
<file path=[Content_Types].xml><?xml version="1.0" encoding="utf-8"?>
<Types xmlns="http://schemas.openxmlformats.org/package/2006/content-types">
  <Default Extension="jpeg" ContentType="image/jpe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 autoCompressPictures="0">
  <p:sldMasterIdLst>
    <p:sldMasterId id="2147483684" r:id="rId1"/>
  </p:sldMasterIdLst>
  <p:notesMasterIdLst>
    <p:notesMasterId r:id="rId12"/>
  </p:notesMasterIdLst>
  <p:sldIdLst>
    <p:sldId id="256" r:id="rId2"/>
    <p:sldId id="265" r:id="rId3"/>
    <p:sldId id="264" r:id="rId4"/>
    <p:sldId id="263" r:id="rId5"/>
    <p:sldId id="262" r:id="rId6"/>
    <p:sldId id="261" r:id="rId7"/>
    <p:sldId id="260" r:id="rId8"/>
    <p:sldId id="259" r:id="rId9"/>
    <p:sldId id="258" r:id="rId10"/>
    <p:sldId id="257" r:id="rId11"/>
  </p:sldIdLst>
  <p:sldSz cx="9601200" cy="12801600" type="A3"/>
  <p:notesSz cx="6858000" cy="9144000"/>
  <p:defaultTextStyle>
    <a:defPPr>
      <a:defRPr lang="en-US"/>
    </a:defPPr>
    <a:lvl1pPr marL="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FF8AD8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31638"/>
    <p:restoredTop sz="88828"/>
  </p:normalViewPr>
  <p:slideViewPr>
    <p:cSldViewPr snapToGrid="0">
      <p:cViewPr varScale="1">
        <p:scale>
          <a:sx n="52" d="100"/>
          <a:sy n="52" d="100"/>
        </p:scale>
        <p:origin x="2368" y="200"/>
      </p:cViewPr>
      <p:guideLst/>
    </p:cSldViewPr>
  </p:slideViewPr>
  <p:notesTextViewPr>
    <p:cViewPr>
      <p:scale>
        <a:sx n="150" d="100"/>
        <a:sy n="150" d="100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presProps" Target="presProps.xml"/><Relationship Id="rId3" Type="http://schemas.openxmlformats.org/officeDocument/2006/relationships/slide" Target="slides/slide2.xml"/><Relationship Id="rId7" Type="http://schemas.openxmlformats.org/officeDocument/2006/relationships/slide" Target="slides/slide6.xml"/><Relationship Id="rId12" Type="http://schemas.openxmlformats.org/officeDocument/2006/relationships/notesMaster" Target="notesMasters/notesMaster1.xml"/><Relationship Id="rId2" Type="http://schemas.openxmlformats.org/officeDocument/2006/relationships/slide" Target="slides/slide1.xml"/><Relationship Id="rId16" Type="http://schemas.openxmlformats.org/officeDocument/2006/relationships/tableStyles" Target="tableStyle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5" Type="http://schemas.openxmlformats.org/officeDocument/2006/relationships/slide" Target="slides/slide4.xml"/><Relationship Id="rId15" Type="http://schemas.openxmlformats.org/officeDocument/2006/relationships/theme" Target="theme/theme1.xml"/><Relationship Id="rId10" Type="http://schemas.openxmlformats.org/officeDocument/2006/relationships/slide" Target="slides/slide9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viewProps" Target="viewProps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ヘッダー プレースホルダー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kumimoji="1" lang="ja-JP" altLang="en-US"/>
          </a:p>
        </p:txBody>
      </p:sp>
      <p:sp>
        <p:nvSpPr>
          <p:cNvPr id="3" name="日付プレースホルダー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5F4AB86F-5898-A542-B09B-56469CD1AEB5}" type="datetimeFigureOut">
              <a:rPr kumimoji="1" lang="ja-JP" altLang="en-US" smtClean="0"/>
              <a:t>2023/3/15</a:t>
            </a:fld>
            <a:endParaRPr kumimoji="1" lang="ja-JP" altLang="en-US"/>
          </a:p>
        </p:txBody>
      </p:sp>
      <p:sp>
        <p:nvSpPr>
          <p:cNvPr id="4" name="スライド イメージ プレースホルダー 3"/>
          <p:cNvSpPr>
            <a:spLocks noGrp="1" noRot="1" noChangeAspect="1"/>
          </p:cNvSpPr>
          <p:nvPr>
            <p:ph type="sldImg" idx="2"/>
          </p:nvPr>
        </p:nvSpPr>
        <p:spPr>
          <a:xfrm>
            <a:off x="2271713" y="1143000"/>
            <a:ext cx="2314575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ja-JP" altLang="en-US"/>
          </a:p>
        </p:txBody>
      </p:sp>
      <p:sp>
        <p:nvSpPr>
          <p:cNvPr id="5" name="ノート プレースホルダー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kumimoji="1" lang="ja-JP" altLang="en-US"/>
              <a:t>マスター テキストの書式設定</a:t>
            </a:r>
          </a:p>
          <a:p>
            <a:pPr lvl="1"/>
            <a:r>
              <a:rPr kumimoji="1" lang="ja-JP" altLang="en-US"/>
              <a:t>第 </a:t>
            </a:r>
            <a:r>
              <a:rPr kumimoji="1" lang="en-US" altLang="ja-JP"/>
              <a:t>2 </a:t>
            </a:r>
            <a:r>
              <a:rPr kumimoji="1" lang="ja-JP" altLang="en-US"/>
              <a:t>レベル</a:t>
            </a:r>
          </a:p>
          <a:p>
            <a:pPr lvl="2"/>
            <a:r>
              <a:rPr kumimoji="1" lang="ja-JP" altLang="en-US"/>
              <a:t>第 </a:t>
            </a:r>
            <a:r>
              <a:rPr kumimoji="1" lang="en-US" altLang="ja-JP"/>
              <a:t>3 </a:t>
            </a:r>
            <a:r>
              <a:rPr kumimoji="1" lang="ja-JP" altLang="en-US"/>
              <a:t>レベル</a:t>
            </a:r>
          </a:p>
          <a:p>
            <a:pPr lvl="3"/>
            <a:r>
              <a:rPr kumimoji="1" lang="ja-JP" altLang="en-US"/>
              <a:t>第 </a:t>
            </a:r>
            <a:r>
              <a:rPr kumimoji="1" lang="en-US" altLang="ja-JP"/>
              <a:t>4 </a:t>
            </a:r>
            <a:r>
              <a:rPr kumimoji="1" lang="ja-JP" altLang="en-US"/>
              <a:t>レベル</a:t>
            </a:r>
          </a:p>
          <a:p>
            <a:pPr lvl="4"/>
            <a:r>
              <a:rPr kumimoji="1" lang="ja-JP" altLang="en-US"/>
              <a:t>第 </a:t>
            </a:r>
            <a:r>
              <a:rPr kumimoji="1" lang="en-US" altLang="ja-JP"/>
              <a:t>5 </a:t>
            </a:r>
            <a:r>
              <a:rPr kumimoji="1" lang="ja-JP" altLang="en-US"/>
              <a:t>レベル</a:t>
            </a:r>
          </a:p>
        </p:txBody>
      </p:sp>
      <p:sp>
        <p:nvSpPr>
          <p:cNvPr id="6" name="フッター プレースホルダー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kumimoji="1" lang="ja-JP" altLang="en-US"/>
          </a:p>
        </p:txBody>
      </p:sp>
      <p:sp>
        <p:nvSpPr>
          <p:cNvPr id="7" name="スライド番号プレースホルダー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5FC1D3B2-D1E1-A447-ADDE-065A17111FC4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3688159413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kumimoji="1"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kumimoji="1"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kumimoji="1"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kumimoji="1"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kumimoji="1"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kumimoji="1"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kumimoji="1"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kumimoji="1"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kumimoji="1"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ー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ー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kumimoji="1" lang="ja-JP" altLang="en-US"/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FC1D3B2-D1E1-A447-ADDE-065A17111FC4}" type="slidenum">
              <a:rPr kumimoji="1" lang="ja-JP" altLang="en-US" smtClean="0"/>
              <a:t>1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1035356074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ー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ー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kumimoji="1" lang="ja-JP" altLang="en-US"/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FC1D3B2-D1E1-A447-ADDE-065A17111FC4}" type="slidenum">
              <a:rPr kumimoji="1" lang="ja-JP" altLang="en-US" smtClean="0"/>
              <a:t>10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1381049130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ー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ー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kumimoji="1" lang="ja-JP" altLang="en-US"/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FC1D3B2-D1E1-A447-ADDE-065A17111FC4}" type="slidenum">
              <a:rPr kumimoji="1" lang="ja-JP" altLang="en-US" smtClean="0"/>
              <a:t>2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931254524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ー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ー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kumimoji="1" lang="ja-JP" altLang="en-US"/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FC1D3B2-D1E1-A447-ADDE-065A17111FC4}" type="slidenum">
              <a:rPr kumimoji="1" lang="ja-JP" altLang="en-US" smtClean="0"/>
              <a:t>3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905543741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ー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ー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kumimoji="1" lang="ja-JP" altLang="en-US"/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FC1D3B2-D1E1-A447-ADDE-065A17111FC4}" type="slidenum">
              <a:rPr kumimoji="1" lang="ja-JP" altLang="en-US" smtClean="0"/>
              <a:t>4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4264981321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ー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ー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kumimoji="1" lang="ja-JP" altLang="en-US"/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FC1D3B2-D1E1-A447-ADDE-065A17111FC4}" type="slidenum">
              <a:rPr kumimoji="1" lang="ja-JP" altLang="en-US" smtClean="0"/>
              <a:t>5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489897803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ー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ー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kumimoji="1" lang="ja-JP" altLang="en-US"/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FC1D3B2-D1E1-A447-ADDE-065A17111FC4}" type="slidenum">
              <a:rPr kumimoji="1" lang="ja-JP" altLang="en-US" smtClean="0"/>
              <a:t>6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2706190919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ー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ー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kumimoji="1" lang="ja-JP" altLang="en-US"/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FC1D3B2-D1E1-A447-ADDE-065A17111FC4}" type="slidenum">
              <a:rPr kumimoji="1" lang="ja-JP" altLang="en-US" smtClean="0"/>
              <a:t>7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2745950111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ー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ー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kumimoji="1" lang="ja-JP" altLang="en-US"/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FC1D3B2-D1E1-A447-ADDE-065A17111FC4}" type="slidenum">
              <a:rPr kumimoji="1" lang="ja-JP" altLang="en-US" smtClean="0"/>
              <a:t>8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721103382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スライド イメージ プレースホルダー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ノート プレースホルダー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kumimoji="1" lang="ja-JP" altLang="en-US"/>
          </a:p>
        </p:txBody>
      </p:sp>
      <p:sp>
        <p:nvSpPr>
          <p:cNvPr id="4" name="スライド番号プレースホルダー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FC1D3B2-D1E1-A447-ADDE-065A17111FC4}" type="slidenum">
              <a:rPr kumimoji="1" lang="ja-JP" altLang="en-US" smtClean="0"/>
              <a:t>9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4194111572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タイトル スライド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720090" y="2095078"/>
            <a:ext cx="8161020" cy="4456853"/>
          </a:xfrm>
        </p:spPr>
        <p:txBody>
          <a:bodyPr anchor="b"/>
          <a:lstStyle>
            <a:lvl1pPr algn="ctr">
              <a:defRPr sz="6300"/>
            </a:lvl1pPr>
          </a:lstStyle>
          <a:p>
            <a:r>
              <a:rPr lang="ja-JP" altLang="en-US"/>
              <a:t>マスター タイトルの書式設定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200150" y="6723804"/>
            <a:ext cx="7200900" cy="3090756"/>
          </a:xfrm>
        </p:spPr>
        <p:txBody>
          <a:bodyPr/>
          <a:lstStyle>
            <a:lvl1pPr marL="0" indent="0" algn="ctr">
              <a:buNone/>
              <a:defRPr sz="2520"/>
            </a:lvl1pPr>
            <a:lvl2pPr marL="480060" indent="0" algn="ctr">
              <a:buNone/>
              <a:defRPr sz="2100"/>
            </a:lvl2pPr>
            <a:lvl3pPr marL="960120" indent="0" algn="ctr">
              <a:buNone/>
              <a:defRPr sz="1890"/>
            </a:lvl3pPr>
            <a:lvl4pPr marL="1440180" indent="0" algn="ctr">
              <a:buNone/>
              <a:defRPr sz="1680"/>
            </a:lvl4pPr>
            <a:lvl5pPr marL="1920240" indent="0" algn="ctr">
              <a:buNone/>
              <a:defRPr sz="1680"/>
            </a:lvl5pPr>
            <a:lvl6pPr marL="2400300" indent="0" algn="ctr">
              <a:buNone/>
              <a:defRPr sz="1680"/>
            </a:lvl6pPr>
            <a:lvl7pPr marL="2880360" indent="0" algn="ctr">
              <a:buNone/>
              <a:defRPr sz="1680"/>
            </a:lvl7pPr>
            <a:lvl8pPr marL="3360420" indent="0" algn="ctr">
              <a:buNone/>
              <a:defRPr sz="1680"/>
            </a:lvl8pPr>
            <a:lvl9pPr marL="3840480" indent="0" algn="ctr">
              <a:buNone/>
              <a:defRPr sz="1680"/>
            </a:lvl9pPr>
          </a:lstStyle>
          <a:p>
            <a:r>
              <a:rPr lang="ja-JP" altLang="en-US"/>
              <a:t>マスター サブタイトルの書式設定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DB2C60E-0DD3-5A45-8A16-C5BC0F448CAF}" type="datetimeFigureOut">
              <a:rPr kumimoji="1" lang="ja-JP" altLang="en-US" smtClean="0"/>
              <a:t>2023/3/15</a:t>
            </a:fld>
            <a:endParaRPr kumimoji="1" lang="ja-JP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kumimoji="1" lang="ja-JP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7B34119-7A74-CD47-B6C2-BDF8907CAFA1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982503047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タイトルと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DB2C60E-0DD3-5A45-8A16-C5BC0F448CAF}" type="datetimeFigureOut">
              <a:rPr kumimoji="1" lang="ja-JP" altLang="en-US" smtClean="0"/>
              <a:t>2023/3/15</a:t>
            </a:fld>
            <a:endParaRPr kumimoji="1" lang="ja-JP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kumimoji="1" lang="ja-JP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7B34119-7A74-CD47-B6C2-BDF8907CAFA1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1747768313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縦書きタイトルと&#10;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870859" y="681567"/>
            <a:ext cx="2070259" cy="10848764"/>
          </a:xfrm>
        </p:spPr>
        <p:txBody>
          <a:bodyPr vert="eaVert"/>
          <a:lstStyle/>
          <a:p>
            <a:r>
              <a:rPr lang="ja-JP" altLang="en-US"/>
              <a:t>マスター タイトルの書式設定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60083" y="681567"/>
            <a:ext cx="6090761" cy="10848764"/>
          </a:xfrm>
        </p:spPr>
        <p:txBody>
          <a:bodyPr vert="eaVert"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DB2C60E-0DD3-5A45-8A16-C5BC0F448CAF}" type="datetimeFigureOut">
              <a:rPr kumimoji="1" lang="ja-JP" altLang="en-US" smtClean="0"/>
              <a:t>2023/3/15</a:t>
            </a:fld>
            <a:endParaRPr kumimoji="1" lang="ja-JP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kumimoji="1" lang="ja-JP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7B34119-7A74-CD47-B6C2-BDF8907CAFA1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2151508829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タイトルと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DB2C60E-0DD3-5A45-8A16-C5BC0F448CAF}" type="datetimeFigureOut">
              <a:rPr kumimoji="1" lang="ja-JP" altLang="en-US" smtClean="0"/>
              <a:t>2023/3/15</a:t>
            </a:fld>
            <a:endParaRPr kumimoji="1" lang="ja-JP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kumimoji="1" lang="ja-JP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7B34119-7A74-CD47-B6C2-BDF8907CAFA1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4286503780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セクション見出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55082" y="3191514"/>
            <a:ext cx="8281035" cy="5325109"/>
          </a:xfrm>
        </p:spPr>
        <p:txBody>
          <a:bodyPr anchor="b"/>
          <a:lstStyle>
            <a:lvl1pPr>
              <a:defRPr sz="6300"/>
            </a:lvl1pPr>
          </a:lstStyle>
          <a:p>
            <a:r>
              <a:rPr lang="ja-JP" altLang="en-US"/>
              <a:t>マスター タイトルの書式設定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55082" y="8567000"/>
            <a:ext cx="8281035" cy="2800349"/>
          </a:xfrm>
        </p:spPr>
        <p:txBody>
          <a:bodyPr/>
          <a:lstStyle>
            <a:lvl1pPr marL="0" indent="0">
              <a:buNone/>
              <a:defRPr sz="2520">
                <a:solidFill>
                  <a:schemeClr val="tx1"/>
                </a:solidFill>
              </a:defRPr>
            </a:lvl1pPr>
            <a:lvl2pPr marL="480060" indent="0">
              <a:buNone/>
              <a:defRPr sz="2100">
                <a:solidFill>
                  <a:schemeClr val="tx1">
                    <a:tint val="75000"/>
                  </a:schemeClr>
                </a:solidFill>
              </a:defRPr>
            </a:lvl2pPr>
            <a:lvl3pPr marL="960120" indent="0">
              <a:buNone/>
              <a:defRPr sz="1890">
                <a:solidFill>
                  <a:schemeClr val="tx1">
                    <a:tint val="75000"/>
                  </a:schemeClr>
                </a:solidFill>
              </a:defRPr>
            </a:lvl3pPr>
            <a:lvl4pPr marL="1440180" indent="0">
              <a:buNone/>
              <a:defRPr sz="1680">
                <a:solidFill>
                  <a:schemeClr val="tx1">
                    <a:tint val="75000"/>
                  </a:schemeClr>
                </a:solidFill>
              </a:defRPr>
            </a:lvl4pPr>
            <a:lvl5pPr marL="1920240" indent="0">
              <a:buNone/>
              <a:defRPr sz="1680">
                <a:solidFill>
                  <a:schemeClr val="tx1">
                    <a:tint val="75000"/>
                  </a:schemeClr>
                </a:solidFill>
              </a:defRPr>
            </a:lvl5pPr>
            <a:lvl6pPr marL="2400300" indent="0">
              <a:buNone/>
              <a:defRPr sz="1680">
                <a:solidFill>
                  <a:schemeClr val="tx1">
                    <a:tint val="75000"/>
                  </a:schemeClr>
                </a:solidFill>
              </a:defRPr>
            </a:lvl6pPr>
            <a:lvl7pPr marL="2880360" indent="0">
              <a:buNone/>
              <a:defRPr sz="1680">
                <a:solidFill>
                  <a:schemeClr val="tx1">
                    <a:tint val="75000"/>
                  </a:schemeClr>
                </a:solidFill>
              </a:defRPr>
            </a:lvl7pPr>
            <a:lvl8pPr marL="3360420" indent="0">
              <a:buNone/>
              <a:defRPr sz="1680">
                <a:solidFill>
                  <a:schemeClr val="tx1">
                    <a:tint val="75000"/>
                  </a:schemeClr>
                </a:solidFill>
              </a:defRPr>
            </a:lvl8pPr>
            <a:lvl9pPr marL="3840480" indent="0">
              <a:buNone/>
              <a:defRPr sz="168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DB2C60E-0DD3-5A45-8A16-C5BC0F448CAF}" type="datetimeFigureOut">
              <a:rPr kumimoji="1" lang="ja-JP" altLang="en-US" smtClean="0"/>
              <a:t>2023/3/15</a:t>
            </a:fld>
            <a:endParaRPr kumimoji="1" lang="ja-JP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kumimoji="1" lang="ja-JP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7B34119-7A74-CD47-B6C2-BDF8907CAFA1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990660576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2 つ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60083" y="3407833"/>
            <a:ext cx="4080510" cy="8122498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860608" y="3407833"/>
            <a:ext cx="4080510" cy="8122498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DB2C60E-0DD3-5A45-8A16-C5BC0F448CAF}" type="datetimeFigureOut">
              <a:rPr kumimoji="1" lang="ja-JP" altLang="en-US" smtClean="0"/>
              <a:t>2023/3/15</a:t>
            </a:fld>
            <a:endParaRPr kumimoji="1" lang="ja-JP" alt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kumimoji="1" lang="ja-JP" alt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7B34119-7A74-CD47-B6C2-BDF8907CAFA1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3786588471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61333" y="681570"/>
            <a:ext cx="8281035" cy="2474384"/>
          </a:xfrm>
        </p:spPr>
        <p:txBody>
          <a:bodyPr/>
          <a:lstStyle/>
          <a:p>
            <a:r>
              <a:rPr lang="ja-JP" altLang="en-US"/>
              <a:t>マスター タイトルの書式設定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61334" y="3138171"/>
            <a:ext cx="4061757" cy="1537969"/>
          </a:xfrm>
        </p:spPr>
        <p:txBody>
          <a:bodyPr anchor="b"/>
          <a:lstStyle>
            <a:lvl1pPr marL="0" indent="0">
              <a:buNone/>
              <a:defRPr sz="2520" b="1"/>
            </a:lvl1pPr>
            <a:lvl2pPr marL="480060" indent="0">
              <a:buNone/>
              <a:defRPr sz="2100" b="1"/>
            </a:lvl2pPr>
            <a:lvl3pPr marL="960120" indent="0">
              <a:buNone/>
              <a:defRPr sz="1890" b="1"/>
            </a:lvl3pPr>
            <a:lvl4pPr marL="1440180" indent="0">
              <a:buNone/>
              <a:defRPr sz="1680" b="1"/>
            </a:lvl4pPr>
            <a:lvl5pPr marL="1920240" indent="0">
              <a:buNone/>
              <a:defRPr sz="1680" b="1"/>
            </a:lvl5pPr>
            <a:lvl6pPr marL="2400300" indent="0">
              <a:buNone/>
              <a:defRPr sz="1680" b="1"/>
            </a:lvl6pPr>
            <a:lvl7pPr marL="2880360" indent="0">
              <a:buNone/>
              <a:defRPr sz="1680" b="1"/>
            </a:lvl7pPr>
            <a:lvl8pPr marL="3360420" indent="0">
              <a:buNone/>
              <a:defRPr sz="1680" b="1"/>
            </a:lvl8pPr>
            <a:lvl9pPr marL="3840480" indent="0">
              <a:buNone/>
              <a:defRPr sz="1680" b="1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61334" y="4676140"/>
            <a:ext cx="4061757" cy="6877898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860608" y="3138171"/>
            <a:ext cx="4081761" cy="1537969"/>
          </a:xfrm>
        </p:spPr>
        <p:txBody>
          <a:bodyPr anchor="b"/>
          <a:lstStyle>
            <a:lvl1pPr marL="0" indent="0">
              <a:buNone/>
              <a:defRPr sz="2520" b="1"/>
            </a:lvl1pPr>
            <a:lvl2pPr marL="480060" indent="0">
              <a:buNone/>
              <a:defRPr sz="2100" b="1"/>
            </a:lvl2pPr>
            <a:lvl3pPr marL="960120" indent="0">
              <a:buNone/>
              <a:defRPr sz="1890" b="1"/>
            </a:lvl3pPr>
            <a:lvl4pPr marL="1440180" indent="0">
              <a:buNone/>
              <a:defRPr sz="1680" b="1"/>
            </a:lvl4pPr>
            <a:lvl5pPr marL="1920240" indent="0">
              <a:buNone/>
              <a:defRPr sz="1680" b="1"/>
            </a:lvl5pPr>
            <a:lvl6pPr marL="2400300" indent="0">
              <a:buNone/>
              <a:defRPr sz="1680" b="1"/>
            </a:lvl6pPr>
            <a:lvl7pPr marL="2880360" indent="0">
              <a:buNone/>
              <a:defRPr sz="1680" b="1"/>
            </a:lvl7pPr>
            <a:lvl8pPr marL="3360420" indent="0">
              <a:buNone/>
              <a:defRPr sz="1680" b="1"/>
            </a:lvl8pPr>
            <a:lvl9pPr marL="3840480" indent="0">
              <a:buNone/>
              <a:defRPr sz="1680" b="1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860608" y="4676140"/>
            <a:ext cx="4081761" cy="6877898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DB2C60E-0DD3-5A45-8A16-C5BC0F448CAF}" type="datetimeFigureOut">
              <a:rPr kumimoji="1" lang="ja-JP" altLang="en-US" smtClean="0"/>
              <a:t>2023/3/15</a:t>
            </a:fld>
            <a:endParaRPr kumimoji="1" lang="ja-JP" alt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kumimoji="1" lang="ja-JP" alt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7B34119-7A74-CD47-B6C2-BDF8907CAFA1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1932672632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タイトルのみ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DB2C60E-0DD3-5A45-8A16-C5BC0F448CAF}" type="datetimeFigureOut">
              <a:rPr kumimoji="1" lang="ja-JP" altLang="en-US" smtClean="0"/>
              <a:t>2023/3/15</a:t>
            </a:fld>
            <a:endParaRPr kumimoji="1" lang="ja-JP" alt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kumimoji="1" lang="ja-JP" alt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7B34119-7A74-CD47-B6C2-BDF8907CAFA1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217847938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白紙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DB2C60E-0DD3-5A45-8A16-C5BC0F448CAF}" type="datetimeFigureOut">
              <a:rPr kumimoji="1" lang="ja-JP" altLang="en-US" smtClean="0"/>
              <a:t>2023/3/15</a:t>
            </a:fld>
            <a:endParaRPr kumimoji="1" lang="ja-JP" alt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kumimoji="1" lang="ja-JP" alt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7B34119-7A74-CD47-B6C2-BDF8907CAFA1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3753458487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タイトル付き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61333" y="853440"/>
            <a:ext cx="3096637" cy="2987040"/>
          </a:xfrm>
        </p:spPr>
        <p:txBody>
          <a:bodyPr anchor="b"/>
          <a:lstStyle>
            <a:lvl1pPr>
              <a:defRPr sz="3360"/>
            </a:lvl1pPr>
          </a:lstStyle>
          <a:p>
            <a:r>
              <a:rPr lang="ja-JP" altLang="en-US"/>
              <a:t>マスター タイトルの書式設定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081760" y="1843196"/>
            <a:ext cx="4860608" cy="9097433"/>
          </a:xfrm>
        </p:spPr>
        <p:txBody>
          <a:bodyPr/>
          <a:lstStyle>
            <a:lvl1pPr>
              <a:defRPr sz="3360"/>
            </a:lvl1pPr>
            <a:lvl2pPr>
              <a:defRPr sz="2940"/>
            </a:lvl2pPr>
            <a:lvl3pPr>
              <a:defRPr sz="2520"/>
            </a:lvl3pPr>
            <a:lvl4pPr>
              <a:defRPr sz="2100"/>
            </a:lvl4pPr>
            <a:lvl5pPr>
              <a:defRPr sz="2100"/>
            </a:lvl5pPr>
            <a:lvl6pPr>
              <a:defRPr sz="2100"/>
            </a:lvl6pPr>
            <a:lvl7pPr>
              <a:defRPr sz="2100"/>
            </a:lvl7pPr>
            <a:lvl8pPr>
              <a:defRPr sz="2100"/>
            </a:lvl8pPr>
            <a:lvl9pPr>
              <a:defRPr sz="2100"/>
            </a:lvl9pPr>
          </a:lstStyle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61333" y="3840480"/>
            <a:ext cx="3096637" cy="7114964"/>
          </a:xfrm>
        </p:spPr>
        <p:txBody>
          <a:bodyPr/>
          <a:lstStyle>
            <a:lvl1pPr marL="0" indent="0">
              <a:buNone/>
              <a:defRPr sz="1680"/>
            </a:lvl1pPr>
            <a:lvl2pPr marL="480060" indent="0">
              <a:buNone/>
              <a:defRPr sz="1470"/>
            </a:lvl2pPr>
            <a:lvl3pPr marL="960120" indent="0">
              <a:buNone/>
              <a:defRPr sz="1260"/>
            </a:lvl3pPr>
            <a:lvl4pPr marL="1440180" indent="0">
              <a:buNone/>
              <a:defRPr sz="1050"/>
            </a:lvl4pPr>
            <a:lvl5pPr marL="1920240" indent="0">
              <a:buNone/>
              <a:defRPr sz="1050"/>
            </a:lvl5pPr>
            <a:lvl6pPr marL="2400300" indent="0">
              <a:buNone/>
              <a:defRPr sz="1050"/>
            </a:lvl6pPr>
            <a:lvl7pPr marL="2880360" indent="0">
              <a:buNone/>
              <a:defRPr sz="1050"/>
            </a:lvl7pPr>
            <a:lvl8pPr marL="3360420" indent="0">
              <a:buNone/>
              <a:defRPr sz="1050"/>
            </a:lvl8pPr>
            <a:lvl9pPr marL="3840480" indent="0">
              <a:buNone/>
              <a:defRPr sz="105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DB2C60E-0DD3-5A45-8A16-C5BC0F448CAF}" type="datetimeFigureOut">
              <a:rPr kumimoji="1" lang="ja-JP" altLang="en-US" smtClean="0"/>
              <a:t>2023/3/15</a:t>
            </a:fld>
            <a:endParaRPr kumimoji="1" lang="ja-JP" alt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kumimoji="1" lang="ja-JP" alt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7B34119-7A74-CD47-B6C2-BDF8907CAFA1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2107440457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タイトル付きの図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61333" y="853440"/>
            <a:ext cx="3096637" cy="2987040"/>
          </a:xfrm>
        </p:spPr>
        <p:txBody>
          <a:bodyPr anchor="b"/>
          <a:lstStyle>
            <a:lvl1pPr>
              <a:defRPr sz="3360"/>
            </a:lvl1pPr>
          </a:lstStyle>
          <a:p>
            <a:r>
              <a:rPr lang="ja-JP" altLang="en-US"/>
              <a:t>マスター タイトルの書式設定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4081760" y="1843196"/>
            <a:ext cx="4860608" cy="9097433"/>
          </a:xfrm>
        </p:spPr>
        <p:txBody>
          <a:bodyPr anchor="t"/>
          <a:lstStyle>
            <a:lvl1pPr marL="0" indent="0">
              <a:buNone/>
              <a:defRPr sz="3360"/>
            </a:lvl1pPr>
            <a:lvl2pPr marL="480060" indent="0">
              <a:buNone/>
              <a:defRPr sz="2940"/>
            </a:lvl2pPr>
            <a:lvl3pPr marL="960120" indent="0">
              <a:buNone/>
              <a:defRPr sz="2520"/>
            </a:lvl3pPr>
            <a:lvl4pPr marL="1440180" indent="0">
              <a:buNone/>
              <a:defRPr sz="2100"/>
            </a:lvl4pPr>
            <a:lvl5pPr marL="1920240" indent="0">
              <a:buNone/>
              <a:defRPr sz="2100"/>
            </a:lvl5pPr>
            <a:lvl6pPr marL="2400300" indent="0">
              <a:buNone/>
              <a:defRPr sz="2100"/>
            </a:lvl6pPr>
            <a:lvl7pPr marL="2880360" indent="0">
              <a:buNone/>
              <a:defRPr sz="2100"/>
            </a:lvl7pPr>
            <a:lvl8pPr marL="3360420" indent="0">
              <a:buNone/>
              <a:defRPr sz="2100"/>
            </a:lvl8pPr>
            <a:lvl9pPr marL="3840480" indent="0">
              <a:buNone/>
              <a:defRPr sz="2100"/>
            </a:lvl9pPr>
          </a:lstStyle>
          <a:p>
            <a:r>
              <a:rPr lang="ja-JP" altLang="en-US"/>
              <a:t>アイコンをクリックして図を追加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61333" y="3840480"/>
            <a:ext cx="3096637" cy="7114964"/>
          </a:xfrm>
        </p:spPr>
        <p:txBody>
          <a:bodyPr/>
          <a:lstStyle>
            <a:lvl1pPr marL="0" indent="0">
              <a:buNone/>
              <a:defRPr sz="1680"/>
            </a:lvl1pPr>
            <a:lvl2pPr marL="480060" indent="0">
              <a:buNone/>
              <a:defRPr sz="1470"/>
            </a:lvl2pPr>
            <a:lvl3pPr marL="960120" indent="0">
              <a:buNone/>
              <a:defRPr sz="1260"/>
            </a:lvl3pPr>
            <a:lvl4pPr marL="1440180" indent="0">
              <a:buNone/>
              <a:defRPr sz="1050"/>
            </a:lvl4pPr>
            <a:lvl5pPr marL="1920240" indent="0">
              <a:buNone/>
              <a:defRPr sz="1050"/>
            </a:lvl5pPr>
            <a:lvl6pPr marL="2400300" indent="0">
              <a:buNone/>
              <a:defRPr sz="1050"/>
            </a:lvl6pPr>
            <a:lvl7pPr marL="2880360" indent="0">
              <a:buNone/>
              <a:defRPr sz="1050"/>
            </a:lvl7pPr>
            <a:lvl8pPr marL="3360420" indent="0">
              <a:buNone/>
              <a:defRPr sz="1050"/>
            </a:lvl8pPr>
            <a:lvl9pPr marL="3840480" indent="0">
              <a:buNone/>
              <a:defRPr sz="1050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DB2C60E-0DD3-5A45-8A16-C5BC0F448CAF}" type="datetimeFigureOut">
              <a:rPr kumimoji="1" lang="ja-JP" altLang="en-US" smtClean="0"/>
              <a:t>2023/3/15</a:t>
            </a:fld>
            <a:endParaRPr kumimoji="1" lang="ja-JP" alt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kumimoji="1" lang="ja-JP" alt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7B34119-7A74-CD47-B6C2-BDF8907CAFA1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3841283766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660083" y="681570"/>
            <a:ext cx="8281035" cy="2474384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ja-JP" altLang="en-US"/>
              <a:t>マスター タイトルの書式設定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60083" y="3407833"/>
            <a:ext cx="8281035" cy="812249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660083" y="11865189"/>
            <a:ext cx="2160270" cy="681567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6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EDB2C60E-0DD3-5A45-8A16-C5BC0F448CAF}" type="datetimeFigureOut">
              <a:rPr kumimoji="1" lang="ja-JP" altLang="en-US" smtClean="0"/>
              <a:t>2023/3/15</a:t>
            </a:fld>
            <a:endParaRPr kumimoji="1" lang="ja-JP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180398" y="11865189"/>
            <a:ext cx="3240405" cy="681567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6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kumimoji="1" lang="ja-JP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780848" y="11865189"/>
            <a:ext cx="2160270" cy="681567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6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27B34119-7A74-CD47-B6C2-BDF8907CAFA1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11374310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85" r:id="rId1"/>
    <p:sldLayoutId id="2147483686" r:id="rId2"/>
    <p:sldLayoutId id="2147483687" r:id="rId3"/>
    <p:sldLayoutId id="2147483688" r:id="rId4"/>
    <p:sldLayoutId id="2147483689" r:id="rId5"/>
    <p:sldLayoutId id="2147483690" r:id="rId6"/>
    <p:sldLayoutId id="2147483691" r:id="rId7"/>
    <p:sldLayoutId id="2147483692" r:id="rId8"/>
    <p:sldLayoutId id="2147483693" r:id="rId9"/>
    <p:sldLayoutId id="2147483694" r:id="rId10"/>
    <p:sldLayoutId id="2147483695" r:id="rId11"/>
  </p:sldLayoutIdLst>
  <p:txStyles>
    <p:titleStyle>
      <a:lvl1pPr algn="l" defTabSz="960120" rtl="0" eaLnBrk="1" latinLnBrk="0" hangingPunct="1">
        <a:lnSpc>
          <a:spcPct val="90000"/>
        </a:lnSpc>
        <a:spcBef>
          <a:spcPct val="0"/>
        </a:spcBef>
        <a:buNone/>
        <a:defRPr kumimoji="1" sz="462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40030" indent="-240030" algn="l" defTabSz="960120" rtl="0" eaLnBrk="1" latinLnBrk="0" hangingPunct="1">
        <a:lnSpc>
          <a:spcPct val="90000"/>
        </a:lnSpc>
        <a:spcBef>
          <a:spcPts val="1050"/>
        </a:spcBef>
        <a:buFont typeface="Arial" panose="020B0604020202020204" pitchFamily="34" charset="0"/>
        <a:buChar char="•"/>
        <a:defRPr kumimoji="1" sz="2940" kern="1200">
          <a:solidFill>
            <a:schemeClr val="tx1"/>
          </a:solidFill>
          <a:latin typeface="+mn-lt"/>
          <a:ea typeface="+mn-ea"/>
          <a:cs typeface="+mn-cs"/>
        </a:defRPr>
      </a:lvl1pPr>
      <a:lvl2pPr marL="720090" indent="-240030" algn="l" defTabSz="960120" rtl="0" eaLnBrk="1" latinLnBrk="0" hangingPunct="1">
        <a:lnSpc>
          <a:spcPct val="90000"/>
        </a:lnSpc>
        <a:spcBef>
          <a:spcPts val="525"/>
        </a:spcBef>
        <a:buFont typeface="Arial" panose="020B0604020202020204" pitchFamily="34" charset="0"/>
        <a:buChar char="•"/>
        <a:defRPr kumimoji="1" sz="2520" kern="1200">
          <a:solidFill>
            <a:schemeClr val="tx1"/>
          </a:solidFill>
          <a:latin typeface="+mn-lt"/>
          <a:ea typeface="+mn-ea"/>
          <a:cs typeface="+mn-cs"/>
        </a:defRPr>
      </a:lvl2pPr>
      <a:lvl3pPr marL="1200150" indent="-240030" algn="l" defTabSz="960120" rtl="0" eaLnBrk="1" latinLnBrk="0" hangingPunct="1">
        <a:lnSpc>
          <a:spcPct val="90000"/>
        </a:lnSpc>
        <a:spcBef>
          <a:spcPts val="525"/>
        </a:spcBef>
        <a:buFont typeface="Arial" panose="020B0604020202020204" pitchFamily="34" charset="0"/>
        <a:buChar char="•"/>
        <a:defRPr kumimoji="1" sz="2100" kern="1200">
          <a:solidFill>
            <a:schemeClr val="tx1"/>
          </a:solidFill>
          <a:latin typeface="+mn-lt"/>
          <a:ea typeface="+mn-ea"/>
          <a:cs typeface="+mn-cs"/>
        </a:defRPr>
      </a:lvl3pPr>
      <a:lvl4pPr marL="1680210" indent="-240030" algn="l" defTabSz="960120" rtl="0" eaLnBrk="1" latinLnBrk="0" hangingPunct="1">
        <a:lnSpc>
          <a:spcPct val="90000"/>
        </a:lnSpc>
        <a:spcBef>
          <a:spcPts val="525"/>
        </a:spcBef>
        <a:buFont typeface="Arial" panose="020B0604020202020204" pitchFamily="34" charset="0"/>
        <a:buChar char="•"/>
        <a:defRPr kumimoji="1" sz="1890" kern="1200">
          <a:solidFill>
            <a:schemeClr val="tx1"/>
          </a:solidFill>
          <a:latin typeface="+mn-lt"/>
          <a:ea typeface="+mn-ea"/>
          <a:cs typeface="+mn-cs"/>
        </a:defRPr>
      </a:lvl4pPr>
      <a:lvl5pPr marL="2160270" indent="-240030" algn="l" defTabSz="960120" rtl="0" eaLnBrk="1" latinLnBrk="0" hangingPunct="1">
        <a:lnSpc>
          <a:spcPct val="90000"/>
        </a:lnSpc>
        <a:spcBef>
          <a:spcPts val="525"/>
        </a:spcBef>
        <a:buFont typeface="Arial" panose="020B0604020202020204" pitchFamily="34" charset="0"/>
        <a:buChar char="•"/>
        <a:defRPr kumimoji="1" sz="1890" kern="1200">
          <a:solidFill>
            <a:schemeClr val="tx1"/>
          </a:solidFill>
          <a:latin typeface="+mn-lt"/>
          <a:ea typeface="+mn-ea"/>
          <a:cs typeface="+mn-cs"/>
        </a:defRPr>
      </a:lvl5pPr>
      <a:lvl6pPr marL="2640330" indent="-240030" algn="l" defTabSz="960120" rtl="0" eaLnBrk="1" latinLnBrk="0" hangingPunct="1">
        <a:lnSpc>
          <a:spcPct val="90000"/>
        </a:lnSpc>
        <a:spcBef>
          <a:spcPts val="525"/>
        </a:spcBef>
        <a:buFont typeface="Arial" panose="020B0604020202020204" pitchFamily="34" charset="0"/>
        <a:buChar char="•"/>
        <a:defRPr kumimoji="1" sz="1890" kern="1200">
          <a:solidFill>
            <a:schemeClr val="tx1"/>
          </a:solidFill>
          <a:latin typeface="+mn-lt"/>
          <a:ea typeface="+mn-ea"/>
          <a:cs typeface="+mn-cs"/>
        </a:defRPr>
      </a:lvl6pPr>
      <a:lvl7pPr marL="3120390" indent="-240030" algn="l" defTabSz="960120" rtl="0" eaLnBrk="1" latinLnBrk="0" hangingPunct="1">
        <a:lnSpc>
          <a:spcPct val="90000"/>
        </a:lnSpc>
        <a:spcBef>
          <a:spcPts val="525"/>
        </a:spcBef>
        <a:buFont typeface="Arial" panose="020B0604020202020204" pitchFamily="34" charset="0"/>
        <a:buChar char="•"/>
        <a:defRPr kumimoji="1" sz="1890" kern="1200">
          <a:solidFill>
            <a:schemeClr val="tx1"/>
          </a:solidFill>
          <a:latin typeface="+mn-lt"/>
          <a:ea typeface="+mn-ea"/>
          <a:cs typeface="+mn-cs"/>
        </a:defRPr>
      </a:lvl7pPr>
      <a:lvl8pPr marL="3600450" indent="-240030" algn="l" defTabSz="960120" rtl="0" eaLnBrk="1" latinLnBrk="0" hangingPunct="1">
        <a:lnSpc>
          <a:spcPct val="90000"/>
        </a:lnSpc>
        <a:spcBef>
          <a:spcPts val="525"/>
        </a:spcBef>
        <a:buFont typeface="Arial" panose="020B0604020202020204" pitchFamily="34" charset="0"/>
        <a:buChar char="•"/>
        <a:defRPr kumimoji="1" sz="1890" kern="1200">
          <a:solidFill>
            <a:schemeClr val="tx1"/>
          </a:solidFill>
          <a:latin typeface="+mn-lt"/>
          <a:ea typeface="+mn-ea"/>
          <a:cs typeface="+mn-cs"/>
        </a:defRPr>
      </a:lvl8pPr>
      <a:lvl9pPr marL="4080510" indent="-240030" algn="l" defTabSz="960120" rtl="0" eaLnBrk="1" latinLnBrk="0" hangingPunct="1">
        <a:lnSpc>
          <a:spcPct val="90000"/>
        </a:lnSpc>
        <a:spcBef>
          <a:spcPts val="525"/>
        </a:spcBef>
        <a:buFont typeface="Arial" panose="020B0604020202020204" pitchFamily="34" charset="0"/>
        <a:buChar char="•"/>
        <a:defRPr kumimoji="1" sz="189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60120" rtl="0" eaLnBrk="1" latinLnBrk="0" hangingPunct="1">
        <a:defRPr kumimoji="1" sz="1890" kern="1200">
          <a:solidFill>
            <a:schemeClr val="tx1"/>
          </a:solidFill>
          <a:latin typeface="+mn-lt"/>
          <a:ea typeface="+mn-ea"/>
          <a:cs typeface="+mn-cs"/>
        </a:defRPr>
      </a:lvl1pPr>
      <a:lvl2pPr marL="480060" algn="l" defTabSz="960120" rtl="0" eaLnBrk="1" latinLnBrk="0" hangingPunct="1">
        <a:defRPr kumimoji="1" sz="1890" kern="1200">
          <a:solidFill>
            <a:schemeClr val="tx1"/>
          </a:solidFill>
          <a:latin typeface="+mn-lt"/>
          <a:ea typeface="+mn-ea"/>
          <a:cs typeface="+mn-cs"/>
        </a:defRPr>
      </a:lvl2pPr>
      <a:lvl3pPr marL="960120" algn="l" defTabSz="960120" rtl="0" eaLnBrk="1" latinLnBrk="0" hangingPunct="1">
        <a:defRPr kumimoji="1" sz="1890" kern="1200">
          <a:solidFill>
            <a:schemeClr val="tx1"/>
          </a:solidFill>
          <a:latin typeface="+mn-lt"/>
          <a:ea typeface="+mn-ea"/>
          <a:cs typeface="+mn-cs"/>
        </a:defRPr>
      </a:lvl3pPr>
      <a:lvl4pPr marL="1440180" algn="l" defTabSz="960120" rtl="0" eaLnBrk="1" latinLnBrk="0" hangingPunct="1">
        <a:defRPr kumimoji="1" sz="1890" kern="1200">
          <a:solidFill>
            <a:schemeClr val="tx1"/>
          </a:solidFill>
          <a:latin typeface="+mn-lt"/>
          <a:ea typeface="+mn-ea"/>
          <a:cs typeface="+mn-cs"/>
        </a:defRPr>
      </a:lvl4pPr>
      <a:lvl5pPr marL="1920240" algn="l" defTabSz="960120" rtl="0" eaLnBrk="1" latinLnBrk="0" hangingPunct="1">
        <a:defRPr kumimoji="1" sz="1890" kern="1200">
          <a:solidFill>
            <a:schemeClr val="tx1"/>
          </a:solidFill>
          <a:latin typeface="+mn-lt"/>
          <a:ea typeface="+mn-ea"/>
          <a:cs typeface="+mn-cs"/>
        </a:defRPr>
      </a:lvl5pPr>
      <a:lvl6pPr marL="2400300" algn="l" defTabSz="960120" rtl="0" eaLnBrk="1" latinLnBrk="0" hangingPunct="1">
        <a:defRPr kumimoji="1" sz="1890" kern="1200">
          <a:solidFill>
            <a:schemeClr val="tx1"/>
          </a:solidFill>
          <a:latin typeface="+mn-lt"/>
          <a:ea typeface="+mn-ea"/>
          <a:cs typeface="+mn-cs"/>
        </a:defRPr>
      </a:lvl6pPr>
      <a:lvl7pPr marL="2880360" algn="l" defTabSz="960120" rtl="0" eaLnBrk="1" latinLnBrk="0" hangingPunct="1">
        <a:defRPr kumimoji="1" sz="1890" kern="1200">
          <a:solidFill>
            <a:schemeClr val="tx1"/>
          </a:solidFill>
          <a:latin typeface="+mn-lt"/>
          <a:ea typeface="+mn-ea"/>
          <a:cs typeface="+mn-cs"/>
        </a:defRPr>
      </a:lvl7pPr>
      <a:lvl8pPr marL="3360420" algn="l" defTabSz="960120" rtl="0" eaLnBrk="1" latinLnBrk="0" hangingPunct="1">
        <a:defRPr kumimoji="1" sz="1890" kern="1200">
          <a:solidFill>
            <a:schemeClr val="tx1"/>
          </a:solidFill>
          <a:latin typeface="+mn-lt"/>
          <a:ea typeface="+mn-ea"/>
          <a:cs typeface="+mn-cs"/>
        </a:defRPr>
      </a:lvl8pPr>
      <a:lvl9pPr marL="3840480" algn="l" defTabSz="960120" rtl="0" eaLnBrk="1" latinLnBrk="0" hangingPunct="1">
        <a:defRPr kumimoji="1" sz="189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1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1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1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1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1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1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1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Picture 2" descr="イタリア発METROCITYがジェシカ・アルバの最新キャンペーン・ヴィジュアルを公開、同時に新作バッグをリリース｜株式会社  METROCITYJAPANのプレスリリース" hidden="1">
            <a:extLst>
              <a:ext uri="{FF2B5EF4-FFF2-40B4-BE49-F238E27FC236}">
                <a16:creationId xmlns:a16="http://schemas.microsoft.com/office/drawing/2014/main" id="{26FF9AFB-5DA1-5F2D-921C-F648B8DADC5F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970"/>
          <a:stretch/>
        </p:blipFill>
        <p:spPr bwMode="auto">
          <a:xfrm>
            <a:off x="24217" y="498445"/>
            <a:ext cx="9601200" cy="12303155"/>
          </a:xfrm>
          <a:prstGeom prst="rect">
            <a:avLst/>
          </a:prstGeom>
          <a:solidFill>
            <a:schemeClr val="accent1">
              <a:alpha val="10000"/>
            </a:schemeClr>
          </a:solidFill>
          <a:ln>
            <a:noFill/>
          </a:ln>
        </p:spPr>
      </p:pic>
      <p:sp>
        <p:nvSpPr>
          <p:cNvPr id="4" name="フリーフォーム 3">
            <a:extLst>
              <a:ext uri="{FF2B5EF4-FFF2-40B4-BE49-F238E27FC236}">
                <a16:creationId xmlns:a16="http://schemas.microsoft.com/office/drawing/2014/main" id="{0223C253-0210-AD63-882B-0B9E93AFB936}"/>
              </a:ext>
            </a:extLst>
          </p:cNvPr>
          <p:cNvSpPr/>
          <p:nvPr/>
        </p:nvSpPr>
        <p:spPr>
          <a:xfrm>
            <a:off x="2638352" y="2031912"/>
            <a:ext cx="434796" cy="130671"/>
          </a:xfrm>
          <a:custGeom>
            <a:avLst/>
            <a:gdLst>
              <a:gd name="connsiteX0" fmla="*/ 431873 w 434796"/>
              <a:gd name="connsiteY0" fmla="*/ 60413 h 130671"/>
              <a:gd name="connsiteX1" fmla="*/ 314398 w 434796"/>
              <a:gd name="connsiteY1" fmla="*/ 63588 h 130671"/>
              <a:gd name="connsiteX2" fmla="*/ 358848 w 434796"/>
              <a:gd name="connsiteY2" fmla="*/ 6438 h 130671"/>
              <a:gd name="connsiteX3" fmla="*/ 301698 w 434796"/>
              <a:gd name="connsiteY3" fmla="*/ 12788 h 130671"/>
              <a:gd name="connsiteX4" fmla="*/ 330273 w 434796"/>
              <a:gd name="connsiteY4" fmla="*/ 57238 h 130671"/>
              <a:gd name="connsiteX5" fmla="*/ 279473 w 434796"/>
              <a:gd name="connsiteY5" fmla="*/ 88 h 130671"/>
              <a:gd name="connsiteX6" fmla="*/ 282648 w 434796"/>
              <a:gd name="connsiteY6" fmla="*/ 73113 h 130671"/>
              <a:gd name="connsiteX7" fmla="*/ 209623 w 434796"/>
              <a:gd name="connsiteY7" fmla="*/ 88 h 130671"/>
              <a:gd name="connsiteX8" fmla="*/ 241373 w 434796"/>
              <a:gd name="connsiteY8" fmla="*/ 82638 h 130671"/>
              <a:gd name="connsiteX9" fmla="*/ 168348 w 434796"/>
              <a:gd name="connsiteY9" fmla="*/ 22313 h 130671"/>
              <a:gd name="connsiteX10" fmla="*/ 196923 w 434796"/>
              <a:gd name="connsiteY10" fmla="*/ 79463 h 130671"/>
              <a:gd name="connsiteX11" fmla="*/ 152473 w 434796"/>
              <a:gd name="connsiteY11" fmla="*/ 41363 h 130671"/>
              <a:gd name="connsiteX12" fmla="*/ 165173 w 434796"/>
              <a:gd name="connsiteY12" fmla="*/ 63588 h 130671"/>
              <a:gd name="connsiteX13" fmla="*/ 63573 w 434796"/>
              <a:gd name="connsiteY13" fmla="*/ 76288 h 130671"/>
              <a:gd name="connsiteX14" fmla="*/ 133423 w 434796"/>
              <a:gd name="connsiteY14" fmla="*/ 92163 h 130671"/>
              <a:gd name="connsiteX15" fmla="*/ 133423 w 434796"/>
              <a:gd name="connsiteY15" fmla="*/ 117563 h 130671"/>
              <a:gd name="connsiteX16" fmla="*/ 73 w 434796"/>
              <a:gd name="connsiteY16" fmla="*/ 123913 h 130671"/>
              <a:gd name="connsiteX17" fmla="*/ 117548 w 434796"/>
              <a:gd name="connsiteY17" fmla="*/ 127088 h 130671"/>
              <a:gd name="connsiteX18" fmla="*/ 304873 w 434796"/>
              <a:gd name="connsiteY18" fmla="*/ 69938 h 130671"/>
              <a:gd name="connsiteX19" fmla="*/ 171523 w 434796"/>
              <a:gd name="connsiteY19" fmla="*/ 73113 h 130671"/>
              <a:gd name="connsiteX20" fmla="*/ 431873 w 434796"/>
              <a:gd name="connsiteY20" fmla="*/ 60413 h 1306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434796" h="130671">
                <a:moveTo>
                  <a:pt x="431873" y="60413"/>
                </a:moveTo>
                <a:cubicBezTo>
                  <a:pt x="455686" y="58825"/>
                  <a:pt x="326569" y="72584"/>
                  <a:pt x="314398" y="63588"/>
                </a:cubicBezTo>
                <a:cubicBezTo>
                  <a:pt x="302227" y="54592"/>
                  <a:pt x="360965" y="14905"/>
                  <a:pt x="358848" y="6438"/>
                </a:cubicBezTo>
                <a:cubicBezTo>
                  <a:pt x="356731" y="-2029"/>
                  <a:pt x="306461" y="4321"/>
                  <a:pt x="301698" y="12788"/>
                </a:cubicBezTo>
                <a:cubicBezTo>
                  <a:pt x="296935" y="21255"/>
                  <a:pt x="333977" y="59355"/>
                  <a:pt x="330273" y="57238"/>
                </a:cubicBezTo>
                <a:cubicBezTo>
                  <a:pt x="326569" y="55121"/>
                  <a:pt x="287410" y="-2558"/>
                  <a:pt x="279473" y="88"/>
                </a:cubicBezTo>
                <a:cubicBezTo>
                  <a:pt x="271536" y="2734"/>
                  <a:pt x="294290" y="73113"/>
                  <a:pt x="282648" y="73113"/>
                </a:cubicBezTo>
                <a:cubicBezTo>
                  <a:pt x="271006" y="73113"/>
                  <a:pt x="216502" y="-1499"/>
                  <a:pt x="209623" y="88"/>
                </a:cubicBezTo>
                <a:cubicBezTo>
                  <a:pt x="202744" y="1675"/>
                  <a:pt x="248252" y="78934"/>
                  <a:pt x="241373" y="82638"/>
                </a:cubicBezTo>
                <a:cubicBezTo>
                  <a:pt x="234494" y="86342"/>
                  <a:pt x="175756" y="22842"/>
                  <a:pt x="168348" y="22313"/>
                </a:cubicBezTo>
                <a:cubicBezTo>
                  <a:pt x="160940" y="21784"/>
                  <a:pt x="199569" y="76288"/>
                  <a:pt x="196923" y="79463"/>
                </a:cubicBezTo>
                <a:cubicBezTo>
                  <a:pt x="194277" y="82638"/>
                  <a:pt x="157765" y="44009"/>
                  <a:pt x="152473" y="41363"/>
                </a:cubicBezTo>
                <a:cubicBezTo>
                  <a:pt x="147181" y="38717"/>
                  <a:pt x="179990" y="57767"/>
                  <a:pt x="165173" y="63588"/>
                </a:cubicBezTo>
                <a:cubicBezTo>
                  <a:pt x="150356" y="69409"/>
                  <a:pt x="68865" y="71526"/>
                  <a:pt x="63573" y="76288"/>
                </a:cubicBezTo>
                <a:cubicBezTo>
                  <a:pt x="58281" y="81051"/>
                  <a:pt x="121781" y="85284"/>
                  <a:pt x="133423" y="92163"/>
                </a:cubicBezTo>
                <a:cubicBezTo>
                  <a:pt x="145065" y="99042"/>
                  <a:pt x="155648" y="112271"/>
                  <a:pt x="133423" y="117563"/>
                </a:cubicBezTo>
                <a:cubicBezTo>
                  <a:pt x="111198" y="122855"/>
                  <a:pt x="2719" y="122326"/>
                  <a:pt x="73" y="123913"/>
                </a:cubicBezTo>
                <a:cubicBezTo>
                  <a:pt x="-2573" y="125501"/>
                  <a:pt x="66748" y="136084"/>
                  <a:pt x="117548" y="127088"/>
                </a:cubicBezTo>
                <a:cubicBezTo>
                  <a:pt x="168348" y="118092"/>
                  <a:pt x="295877" y="78934"/>
                  <a:pt x="304873" y="69938"/>
                </a:cubicBezTo>
                <a:cubicBezTo>
                  <a:pt x="313869" y="60942"/>
                  <a:pt x="151944" y="72584"/>
                  <a:pt x="171523" y="73113"/>
                </a:cubicBezTo>
                <a:cubicBezTo>
                  <a:pt x="191102" y="73642"/>
                  <a:pt x="408060" y="62001"/>
                  <a:pt x="431873" y="6041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7B581B11-80BC-C170-A1D3-98883122AEA5}"/>
              </a:ext>
            </a:extLst>
          </p:cNvPr>
          <p:cNvSpPr/>
          <p:nvPr/>
        </p:nvSpPr>
        <p:spPr>
          <a:xfrm>
            <a:off x="2708254" y="2096082"/>
            <a:ext cx="242921" cy="183589"/>
          </a:xfrm>
          <a:custGeom>
            <a:avLst/>
            <a:gdLst>
              <a:gd name="connsiteX0" fmla="*/ 187346 w 242921"/>
              <a:gd name="connsiteY0" fmla="*/ 5768 h 183589"/>
              <a:gd name="connsiteX1" fmla="*/ 3196 w 242921"/>
              <a:gd name="connsiteY1" fmla="*/ 72443 h 183589"/>
              <a:gd name="connsiteX2" fmla="*/ 101621 w 242921"/>
              <a:gd name="connsiteY2" fmla="*/ 53393 h 183589"/>
              <a:gd name="connsiteX3" fmla="*/ 21 w 242921"/>
              <a:gd name="connsiteY3" fmla="*/ 107368 h 183589"/>
              <a:gd name="connsiteX4" fmla="*/ 92096 w 242921"/>
              <a:gd name="connsiteY4" fmla="*/ 81968 h 183589"/>
              <a:gd name="connsiteX5" fmla="*/ 41296 w 242921"/>
              <a:gd name="connsiteY5" fmla="*/ 158168 h 183589"/>
              <a:gd name="connsiteX6" fmla="*/ 82571 w 242921"/>
              <a:gd name="connsiteY6" fmla="*/ 116893 h 183589"/>
              <a:gd name="connsiteX7" fmla="*/ 82571 w 242921"/>
              <a:gd name="connsiteY7" fmla="*/ 154993 h 183589"/>
              <a:gd name="connsiteX8" fmla="*/ 104796 w 242921"/>
              <a:gd name="connsiteY8" fmla="*/ 123243 h 183589"/>
              <a:gd name="connsiteX9" fmla="*/ 130196 w 242921"/>
              <a:gd name="connsiteY9" fmla="*/ 183568 h 183589"/>
              <a:gd name="connsiteX10" fmla="*/ 136546 w 242921"/>
              <a:gd name="connsiteY10" fmla="*/ 129593 h 183589"/>
              <a:gd name="connsiteX11" fmla="*/ 120671 w 242921"/>
              <a:gd name="connsiteY11" fmla="*/ 88318 h 183589"/>
              <a:gd name="connsiteX12" fmla="*/ 136546 w 242921"/>
              <a:gd name="connsiteY12" fmla="*/ 59743 h 183589"/>
              <a:gd name="connsiteX13" fmla="*/ 98446 w 242921"/>
              <a:gd name="connsiteY13" fmla="*/ 88318 h 183589"/>
              <a:gd name="connsiteX14" fmla="*/ 238146 w 242921"/>
              <a:gd name="connsiteY14" fmla="*/ 12118 h 183589"/>
              <a:gd name="connsiteX15" fmla="*/ 187346 w 242921"/>
              <a:gd name="connsiteY15" fmla="*/ 5768 h 1835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242921" h="183589">
                <a:moveTo>
                  <a:pt x="187346" y="5768"/>
                </a:moveTo>
                <a:cubicBezTo>
                  <a:pt x="148188" y="15822"/>
                  <a:pt x="17483" y="64506"/>
                  <a:pt x="3196" y="72443"/>
                </a:cubicBezTo>
                <a:cubicBezTo>
                  <a:pt x="-11091" y="80380"/>
                  <a:pt x="102150" y="47572"/>
                  <a:pt x="101621" y="53393"/>
                </a:cubicBezTo>
                <a:cubicBezTo>
                  <a:pt x="101092" y="59214"/>
                  <a:pt x="1608" y="102606"/>
                  <a:pt x="21" y="107368"/>
                </a:cubicBezTo>
                <a:cubicBezTo>
                  <a:pt x="-1566" y="112130"/>
                  <a:pt x="85217" y="73501"/>
                  <a:pt x="92096" y="81968"/>
                </a:cubicBezTo>
                <a:cubicBezTo>
                  <a:pt x="98975" y="90435"/>
                  <a:pt x="42883" y="152347"/>
                  <a:pt x="41296" y="158168"/>
                </a:cubicBezTo>
                <a:cubicBezTo>
                  <a:pt x="39708" y="163989"/>
                  <a:pt x="75692" y="117422"/>
                  <a:pt x="82571" y="116893"/>
                </a:cubicBezTo>
                <a:cubicBezTo>
                  <a:pt x="89450" y="116364"/>
                  <a:pt x="78867" y="153935"/>
                  <a:pt x="82571" y="154993"/>
                </a:cubicBezTo>
                <a:cubicBezTo>
                  <a:pt x="86275" y="156051"/>
                  <a:pt x="96858" y="118481"/>
                  <a:pt x="104796" y="123243"/>
                </a:cubicBezTo>
                <a:cubicBezTo>
                  <a:pt x="112733" y="128006"/>
                  <a:pt x="124905" y="182510"/>
                  <a:pt x="130196" y="183568"/>
                </a:cubicBezTo>
                <a:cubicBezTo>
                  <a:pt x="135487" y="184626"/>
                  <a:pt x="138133" y="145468"/>
                  <a:pt x="136546" y="129593"/>
                </a:cubicBezTo>
                <a:cubicBezTo>
                  <a:pt x="134958" y="113718"/>
                  <a:pt x="120671" y="99960"/>
                  <a:pt x="120671" y="88318"/>
                </a:cubicBezTo>
                <a:cubicBezTo>
                  <a:pt x="120671" y="76676"/>
                  <a:pt x="140250" y="59743"/>
                  <a:pt x="136546" y="59743"/>
                </a:cubicBezTo>
                <a:cubicBezTo>
                  <a:pt x="132842" y="59743"/>
                  <a:pt x="81513" y="96255"/>
                  <a:pt x="98446" y="88318"/>
                </a:cubicBezTo>
                <a:cubicBezTo>
                  <a:pt x="115379" y="80381"/>
                  <a:pt x="221742" y="24818"/>
                  <a:pt x="238146" y="12118"/>
                </a:cubicBezTo>
                <a:cubicBezTo>
                  <a:pt x="254550" y="-582"/>
                  <a:pt x="226504" y="-4286"/>
                  <a:pt x="187346" y="576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25E18CA4-0900-EBD0-70F0-0D93007EB462}"/>
              </a:ext>
            </a:extLst>
          </p:cNvPr>
          <p:cNvSpPr/>
          <p:nvPr/>
        </p:nvSpPr>
        <p:spPr>
          <a:xfrm>
            <a:off x="2813000" y="2170572"/>
            <a:ext cx="139937" cy="131796"/>
          </a:xfrm>
          <a:custGeom>
            <a:avLst/>
            <a:gdLst>
              <a:gd name="connsiteX0" fmla="*/ 50 w 139937"/>
              <a:gd name="connsiteY0" fmla="*/ 1128 h 131796"/>
              <a:gd name="connsiteX1" fmla="*/ 54025 w 139937"/>
              <a:gd name="connsiteY1" fmla="*/ 90028 h 131796"/>
              <a:gd name="connsiteX2" fmla="*/ 57200 w 139937"/>
              <a:gd name="connsiteY2" fmla="*/ 131303 h 131796"/>
              <a:gd name="connsiteX3" fmla="*/ 50850 w 139937"/>
              <a:gd name="connsiteY3" fmla="*/ 64628 h 131796"/>
              <a:gd name="connsiteX4" fmla="*/ 57200 w 139937"/>
              <a:gd name="connsiteY4" fmla="*/ 124953 h 131796"/>
              <a:gd name="connsiteX5" fmla="*/ 82600 w 139937"/>
              <a:gd name="connsiteY5" fmla="*/ 58278 h 131796"/>
              <a:gd name="connsiteX6" fmla="*/ 95300 w 139937"/>
              <a:gd name="connsiteY6" fmla="*/ 128128 h 131796"/>
              <a:gd name="connsiteX7" fmla="*/ 139750 w 139937"/>
              <a:gd name="connsiteY7" fmla="*/ 58278 h 131796"/>
              <a:gd name="connsiteX8" fmla="*/ 76250 w 139937"/>
              <a:gd name="connsiteY8" fmla="*/ 86853 h 131796"/>
              <a:gd name="connsiteX9" fmla="*/ 95300 w 139937"/>
              <a:gd name="connsiteY9" fmla="*/ 58278 h 131796"/>
              <a:gd name="connsiteX10" fmla="*/ 47675 w 139937"/>
              <a:gd name="connsiteY10" fmla="*/ 77328 h 131796"/>
              <a:gd name="connsiteX11" fmla="*/ 73075 w 139937"/>
              <a:gd name="connsiteY11" fmla="*/ 48753 h 131796"/>
              <a:gd name="connsiteX12" fmla="*/ 44500 w 139937"/>
              <a:gd name="connsiteY12" fmla="*/ 39228 h 131796"/>
              <a:gd name="connsiteX13" fmla="*/ 50 w 139937"/>
              <a:gd name="connsiteY13" fmla="*/ 1128 h 1317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39937" h="131796">
                <a:moveTo>
                  <a:pt x="50" y="1128"/>
                </a:moveTo>
                <a:cubicBezTo>
                  <a:pt x="1637" y="9595"/>
                  <a:pt x="44500" y="68332"/>
                  <a:pt x="54025" y="90028"/>
                </a:cubicBezTo>
                <a:cubicBezTo>
                  <a:pt x="63550" y="111724"/>
                  <a:pt x="57729" y="135536"/>
                  <a:pt x="57200" y="131303"/>
                </a:cubicBezTo>
                <a:cubicBezTo>
                  <a:pt x="56671" y="127070"/>
                  <a:pt x="50850" y="65686"/>
                  <a:pt x="50850" y="64628"/>
                </a:cubicBezTo>
                <a:cubicBezTo>
                  <a:pt x="50850" y="63570"/>
                  <a:pt x="51909" y="126011"/>
                  <a:pt x="57200" y="124953"/>
                </a:cubicBezTo>
                <a:cubicBezTo>
                  <a:pt x="62491" y="123895"/>
                  <a:pt x="76250" y="57749"/>
                  <a:pt x="82600" y="58278"/>
                </a:cubicBezTo>
                <a:cubicBezTo>
                  <a:pt x="88950" y="58807"/>
                  <a:pt x="85775" y="128128"/>
                  <a:pt x="95300" y="128128"/>
                </a:cubicBezTo>
                <a:cubicBezTo>
                  <a:pt x="104825" y="128128"/>
                  <a:pt x="142925" y="65157"/>
                  <a:pt x="139750" y="58278"/>
                </a:cubicBezTo>
                <a:cubicBezTo>
                  <a:pt x="136575" y="51399"/>
                  <a:pt x="83658" y="86853"/>
                  <a:pt x="76250" y="86853"/>
                </a:cubicBezTo>
                <a:cubicBezTo>
                  <a:pt x="68842" y="86853"/>
                  <a:pt x="100062" y="59865"/>
                  <a:pt x="95300" y="58278"/>
                </a:cubicBezTo>
                <a:cubicBezTo>
                  <a:pt x="90538" y="56691"/>
                  <a:pt x="51379" y="78915"/>
                  <a:pt x="47675" y="77328"/>
                </a:cubicBezTo>
                <a:cubicBezTo>
                  <a:pt x="43971" y="75741"/>
                  <a:pt x="73604" y="55103"/>
                  <a:pt x="73075" y="48753"/>
                </a:cubicBezTo>
                <a:cubicBezTo>
                  <a:pt x="72546" y="42403"/>
                  <a:pt x="54025" y="43991"/>
                  <a:pt x="44500" y="39228"/>
                </a:cubicBezTo>
                <a:cubicBezTo>
                  <a:pt x="34975" y="34465"/>
                  <a:pt x="-1537" y="-7339"/>
                  <a:pt x="50" y="112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ED2F4A9E-03AE-409E-19E3-0A5943435B80}"/>
              </a:ext>
            </a:extLst>
          </p:cNvPr>
          <p:cNvSpPr/>
          <p:nvPr/>
        </p:nvSpPr>
        <p:spPr>
          <a:xfrm>
            <a:off x="2901876" y="2173666"/>
            <a:ext cx="309442" cy="140988"/>
          </a:xfrm>
          <a:custGeom>
            <a:avLst/>
            <a:gdLst>
              <a:gd name="connsiteX0" fmla="*/ 308049 w 309442"/>
              <a:gd name="connsiteY0" fmla="*/ 10734 h 140988"/>
              <a:gd name="connsiteX1" fmla="*/ 152474 w 309442"/>
              <a:gd name="connsiteY1" fmla="*/ 23434 h 140988"/>
              <a:gd name="connsiteX2" fmla="*/ 181049 w 309442"/>
              <a:gd name="connsiteY2" fmla="*/ 26609 h 140988"/>
              <a:gd name="connsiteX3" fmla="*/ 161999 w 309442"/>
              <a:gd name="connsiteY3" fmla="*/ 64709 h 140988"/>
              <a:gd name="connsiteX4" fmla="*/ 171524 w 309442"/>
              <a:gd name="connsiteY4" fmla="*/ 93284 h 140988"/>
              <a:gd name="connsiteX5" fmla="*/ 142949 w 309442"/>
              <a:gd name="connsiteY5" fmla="*/ 36134 h 140988"/>
              <a:gd name="connsiteX6" fmla="*/ 123899 w 309442"/>
              <a:gd name="connsiteY6" fmla="*/ 99634 h 140988"/>
              <a:gd name="connsiteX7" fmla="*/ 136599 w 309442"/>
              <a:gd name="connsiteY7" fmla="*/ 39309 h 140988"/>
              <a:gd name="connsiteX8" fmla="*/ 104849 w 309442"/>
              <a:gd name="connsiteY8" fmla="*/ 125034 h 140988"/>
              <a:gd name="connsiteX9" fmla="*/ 104849 w 309442"/>
              <a:gd name="connsiteY9" fmla="*/ 48834 h 140988"/>
              <a:gd name="connsiteX10" fmla="*/ 60399 w 309442"/>
              <a:gd name="connsiteY10" fmla="*/ 140909 h 140988"/>
              <a:gd name="connsiteX11" fmla="*/ 76274 w 309442"/>
              <a:gd name="connsiteY11" fmla="*/ 64709 h 140988"/>
              <a:gd name="connsiteX12" fmla="*/ 74 w 309442"/>
              <a:gd name="connsiteY12" fmla="*/ 52009 h 140988"/>
              <a:gd name="connsiteX13" fmla="*/ 92149 w 309442"/>
              <a:gd name="connsiteY13" fmla="*/ 39309 h 140988"/>
              <a:gd name="connsiteX14" fmla="*/ 206449 w 309442"/>
              <a:gd name="connsiteY14" fmla="*/ 10734 h 140988"/>
              <a:gd name="connsiteX15" fmla="*/ 133424 w 309442"/>
              <a:gd name="connsiteY15" fmla="*/ 29784 h 140988"/>
              <a:gd name="connsiteX16" fmla="*/ 225499 w 309442"/>
              <a:gd name="connsiteY16" fmla="*/ 1209 h 140988"/>
              <a:gd name="connsiteX17" fmla="*/ 308049 w 309442"/>
              <a:gd name="connsiteY17" fmla="*/ 10734 h 140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309442" h="140988">
                <a:moveTo>
                  <a:pt x="308049" y="10734"/>
                </a:moveTo>
                <a:cubicBezTo>
                  <a:pt x="295878" y="14438"/>
                  <a:pt x="173641" y="20788"/>
                  <a:pt x="152474" y="23434"/>
                </a:cubicBezTo>
                <a:cubicBezTo>
                  <a:pt x="131307" y="26080"/>
                  <a:pt x="179462" y="19730"/>
                  <a:pt x="181049" y="26609"/>
                </a:cubicBezTo>
                <a:cubicBezTo>
                  <a:pt x="182636" y="33488"/>
                  <a:pt x="163586" y="53597"/>
                  <a:pt x="161999" y="64709"/>
                </a:cubicBezTo>
                <a:cubicBezTo>
                  <a:pt x="160412" y="75821"/>
                  <a:pt x="174699" y="98046"/>
                  <a:pt x="171524" y="93284"/>
                </a:cubicBezTo>
                <a:cubicBezTo>
                  <a:pt x="168349" y="88522"/>
                  <a:pt x="150886" y="35076"/>
                  <a:pt x="142949" y="36134"/>
                </a:cubicBezTo>
                <a:cubicBezTo>
                  <a:pt x="135012" y="37192"/>
                  <a:pt x="124957" y="99105"/>
                  <a:pt x="123899" y="99634"/>
                </a:cubicBezTo>
                <a:cubicBezTo>
                  <a:pt x="122841" y="100163"/>
                  <a:pt x="139774" y="35076"/>
                  <a:pt x="136599" y="39309"/>
                </a:cubicBezTo>
                <a:cubicBezTo>
                  <a:pt x="133424" y="43542"/>
                  <a:pt x="110141" y="123447"/>
                  <a:pt x="104849" y="125034"/>
                </a:cubicBezTo>
                <a:cubicBezTo>
                  <a:pt x="99557" y="126621"/>
                  <a:pt x="112257" y="46188"/>
                  <a:pt x="104849" y="48834"/>
                </a:cubicBezTo>
                <a:cubicBezTo>
                  <a:pt x="97441" y="51480"/>
                  <a:pt x="65161" y="138263"/>
                  <a:pt x="60399" y="140909"/>
                </a:cubicBezTo>
                <a:cubicBezTo>
                  <a:pt x="55637" y="143555"/>
                  <a:pt x="86328" y="79526"/>
                  <a:pt x="76274" y="64709"/>
                </a:cubicBezTo>
                <a:cubicBezTo>
                  <a:pt x="66220" y="49892"/>
                  <a:pt x="-2572" y="56242"/>
                  <a:pt x="74" y="52009"/>
                </a:cubicBezTo>
                <a:cubicBezTo>
                  <a:pt x="2720" y="47776"/>
                  <a:pt x="57753" y="46188"/>
                  <a:pt x="92149" y="39309"/>
                </a:cubicBezTo>
                <a:cubicBezTo>
                  <a:pt x="126545" y="32430"/>
                  <a:pt x="199570" y="12321"/>
                  <a:pt x="206449" y="10734"/>
                </a:cubicBezTo>
                <a:cubicBezTo>
                  <a:pt x="213328" y="9147"/>
                  <a:pt x="130249" y="31371"/>
                  <a:pt x="133424" y="29784"/>
                </a:cubicBezTo>
                <a:cubicBezTo>
                  <a:pt x="136599" y="28197"/>
                  <a:pt x="201687" y="5971"/>
                  <a:pt x="225499" y="1209"/>
                </a:cubicBezTo>
                <a:cubicBezTo>
                  <a:pt x="249311" y="-3553"/>
                  <a:pt x="320220" y="7030"/>
                  <a:pt x="308049" y="1073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E5FE5D05-9170-0392-D29C-9470785F6F4F}"/>
              </a:ext>
            </a:extLst>
          </p:cNvPr>
          <p:cNvSpPr/>
          <p:nvPr/>
        </p:nvSpPr>
        <p:spPr>
          <a:xfrm>
            <a:off x="2761614" y="2130296"/>
            <a:ext cx="458189" cy="88589"/>
          </a:xfrm>
          <a:custGeom>
            <a:avLst/>
            <a:gdLst>
              <a:gd name="connsiteX0" fmla="*/ 636 w 458189"/>
              <a:gd name="connsiteY0" fmla="*/ 129 h 88589"/>
              <a:gd name="connsiteX1" fmla="*/ 105411 w 458189"/>
              <a:gd name="connsiteY1" fmla="*/ 66804 h 88589"/>
              <a:gd name="connsiteX2" fmla="*/ 149861 w 458189"/>
              <a:gd name="connsiteY2" fmla="*/ 82679 h 88589"/>
              <a:gd name="connsiteX3" fmla="*/ 111761 w 458189"/>
              <a:gd name="connsiteY3" fmla="*/ 47754 h 88589"/>
              <a:gd name="connsiteX4" fmla="*/ 175261 w 458189"/>
              <a:gd name="connsiteY4" fmla="*/ 66804 h 88589"/>
              <a:gd name="connsiteX5" fmla="*/ 267336 w 458189"/>
              <a:gd name="connsiteY5" fmla="*/ 73154 h 88589"/>
              <a:gd name="connsiteX6" fmla="*/ 210186 w 458189"/>
              <a:gd name="connsiteY6" fmla="*/ 73154 h 88589"/>
              <a:gd name="connsiteX7" fmla="*/ 349886 w 458189"/>
              <a:gd name="connsiteY7" fmla="*/ 44579 h 88589"/>
              <a:gd name="connsiteX8" fmla="*/ 372111 w 458189"/>
              <a:gd name="connsiteY8" fmla="*/ 12829 h 88589"/>
              <a:gd name="connsiteX9" fmla="*/ 353061 w 458189"/>
              <a:gd name="connsiteY9" fmla="*/ 31879 h 88589"/>
              <a:gd name="connsiteX10" fmla="*/ 451486 w 458189"/>
              <a:gd name="connsiteY10" fmla="*/ 3304 h 88589"/>
              <a:gd name="connsiteX11" fmla="*/ 438786 w 458189"/>
              <a:gd name="connsiteY11" fmla="*/ 41404 h 88589"/>
              <a:gd name="connsiteX12" fmla="*/ 353061 w 458189"/>
              <a:gd name="connsiteY12" fmla="*/ 50929 h 88589"/>
              <a:gd name="connsiteX13" fmla="*/ 197486 w 458189"/>
              <a:gd name="connsiteY13" fmla="*/ 85854 h 88589"/>
              <a:gd name="connsiteX14" fmla="*/ 159386 w 458189"/>
              <a:gd name="connsiteY14" fmla="*/ 79504 h 88589"/>
              <a:gd name="connsiteX15" fmla="*/ 108586 w 458189"/>
              <a:gd name="connsiteY15" fmla="*/ 25529 h 88589"/>
              <a:gd name="connsiteX16" fmla="*/ 159386 w 458189"/>
              <a:gd name="connsiteY16" fmla="*/ 85854 h 88589"/>
              <a:gd name="connsiteX17" fmla="*/ 636 w 458189"/>
              <a:gd name="connsiteY17" fmla="*/ 129 h 885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458189" h="88589">
                <a:moveTo>
                  <a:pt x="636" y="129"/>
                </a:moveTo>
                <a:cubicBezTo>
                  <a:pt x="-8360" y="-3046"/>
                  <a:pt x="80540" y="53046"/>
                  <a:pt x="105411" y="66804"/>
                </a:cubicBezTo>
                <a:cubicBezTo>
                  <a:pt x="130282" y="80562"/>
                  <a:pt x="148803" y="85854"/>
                  <a:pt x="149861" y="82679"/>
                </a:cubicBezTo>
                <a:cubicBezTo>
                  <a:pt x="150919" y="79504"/>
                  <a:pt x="107528" y="50400"/>
                  <a:pt x="111761" y="47754"/>
                </a:cubicBezTo>
                <a:cubicBezTo>
                  <a:pt x="115994" y="45108"/>
                  <a:pt x="149332" y="62571"/>
                  <a:pt x="175261" y="66804"/>
                </a:cubicBezTo>
                <a:cubicBezTo>
                  <a:pt x="201190" y="71037"/>
                  <a:pt x="261515" y="72096"/>
                  <a:pt x="267336" y="73154"/>
                </a:cubicBezTo>
                <a:cubicBezTo>
                  <a:pt x="273157" y="74212"/>
                  <a:pt x="196428" y="77916"/>
                  <a:pt x="210186" y="73154"/>
                </a:cubicBezTo>
                <a:cubicBezTo>
                  <a:pt x="223944" y="68392"/>
                  <a:pt x="322899" y="54633"/>
                  <a:pt x="349886" y="44579"/>
                </a:cubicBezTo>
                <a:cubicBezTo>
                  <a:pt x="376874" y="34525"/>
                  <a:pt x="372111" y="12829"/>
                  <a:pt x="372111" y="12829"/>
                </a:cubicBezTo>
                <a:cubicBezTo>
                  <a:pt x="372640" y="10712"/>
                  <a:pt x="339832" y="33466"/>
                  <a:pt x="353061" y="31879"/>
                </a:cubicBezTo>
                <a:cubicBezTo>
                  <a:pt x="366290" y="30292"/>
                  <a:pt x="437199" y="1717"/>
                  <a:pt x="451486" y="3304"/>
                </a:cubicBezTo>
                <a:cubicBezTo>
                  <a:pt x="465773" y="4891"/>
                  <a:pt x="455190" y="33467"/>
                  <a:pt x="438786" y="41404"/>
                </a:cubicBezTo>
                <a:cubicBezTo>
                  <a:pt x="422382" y="49342"/>
                  <a:pt x="393278" y="43521"/>
                  <a:pt x="353061" y="50929"/>
                </a:cubicBezTo>
                <a:cubicBezTo>
                  <a:pt x="312844" y="58337"/>
                  <a:pt x="229765" y="81092"/>
                  <a:pt x="197486" y="85854"/>
                </a:cubicBezTo>
                <a:cubicBezTo>
                  <a:pt x="165207" y="90617"/>
                  <a:pt x="174203" y="89558"/>
                  <a:pt x="159386" y="79504"/>
                </a:cubicBezTo>
                <a:cubicBezTo>
                  <a:pt x="144569" y="69450"/>
                  <a:pt x="108586" y="24471"/>
                  <a:pt x="108586" y="25529"/>
                </a:cubicBezTo>
                <a:cubicBezTo>
                  <a:pt x="108586" y="26587"/>
                  <a:pt x="169969" y="86912"/>
                  <a:pt x="159386" y="85854"/>
                </a:cubicBezTo>
                <a:cubicBezTo>
                  <a:pt x="148803" y="84796"/>
                  <a:pt x="9632" y="3304"/>
                  <a:pt x="636" y="12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007CA2F8-7FBB-9DCC-A606-8D9D307D0C90}"/>
              </a:ext>
            </a:extLst>
          </p:cNvPr>
          <p:cNvSpPr/>
          <p:nvPr/>
        </p:nvSpPr>
        <p:spPr>
          <a:xfrm>
            <a:off x="2930470" y="2031521"/>
            <a:ext cx="310590" cy="133117"/>
          </a:xfrm>
          <a:custGeom>
            <a:avLst/>
            <a:gdLst>
              <a:gd name="connsiteX0" fmla="*/ 55 w 310590"/>
              <a:gd name="connsiteY0" fmla="*/ 6829 h 133117"/>
              <a:gd name="connsiteX1" fmla="*/ 168330 w 310590"/>
              <a:gd name="connsiteY1" fmla="*/ 6829 h 133117"/>
              <a:gd name="connsiteX2" fmla="*/ 219130 w 310590"/>
              <a:gd name="connsiteY2" fmla="*/ 29054 h 133117"/>
              <a:gd name="connsiteX3" fmla="*/ 187380 w 310590"/>
              <a:gd name="connsiteY3" fmla="*/ 479 h 133117"/>
              <a:gd name="connsiteX4" fmla="*/ 231830 w 310590"/>
              <a:gd name="connsiteY4" fmla="*/ 57629 h 133117"/>
              <a:gd name="connsiteX5" fmla="*/ 298505 w 310590"/>
              <a:gd name="connsiteY5" fmla="*/ 130654 h 133117"/>
              <a:gd name="connsiteX6" fmla="*/ 295330 w 310590"/>
              <a:gd name="connsiteY6" fmla="*/ 108429 h 133117"/>
              <a:gd name="connsiteX7" fmla="*/ 146105 w 310590"/>
              <a:gd name="connsiteY7" fmla="*/ 35404 h 133117"/>
              <a:gd name="connsiteX8" fmla="*/ 219130 w 310590"/>
              <a:gd name="connsiteY8" fmla="*/ 54454 h 133117"/>
              <a:gd name="connsiteX9" fmla="*/ 184205 w 310590"/>
              <a:gd name="connsiteY9" fmla="*/ 32229 h 133117"/>
              <a:gd name="connsiteX10" fmla="*/ 187380 w 310590"/>
              <a:gd name="connsiteY10" fmla="*/ 16354 h 133117"/>
              <a:gd name="connsiteX11" fmla="*/ 55 w 310590"/>
              <a:gd name="connsiteY11" fmla="*/ 6829 h 1331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10590" h="133117">
                <a:moveTo>
                  <a:pt x="55" y="6829"/>
                </a:moveTo>
                <a:cubicBezTo>
                  <a:pt x="-3120" y="5242"/>
                  <a:pt x="131818" y="3125"/>
                  <a:pt x="168330" y="6829"/>
                </a:cubicBezTo>
                <a:cubicBezTo>
                  <a:pt x="204842" y="10533"/>
                  <a:pt x="215955" y="30112"/>
                  <a:pt x="219130" y="29054"/>
                </a:cubicBezTo>
                <a:cubicBezTo>
                  <a:pt x="222305" y="27996"/>
                  <a:pt x="185263" y="-4283"/>
                  <a:pt x="187380" y="479"/>
                </a:cubicBezTo>
                <a:cubicBezTo>
                  <a:pt x="189497" y="5241"/>
                  <a:pt x="213309" y="35933"/>
                  <a:pt x="231830" y="57629"/>
                </a:cubicBezTo>
                <a:cubicBezTo>
                  <a:pt x="250351" y="79325"/>
                  <a:pt x="287922" y="122187"/>
                  <a:pt x="298505" y="130654"/>
                </a:cubicBezTo>
                <a:cubicBezTo>
                  <a:pt x="309088" y="139121"/>
                  <a:pt x="320730" y="124304"/>
                  <a:pt x="295330" y="108429"/>
                </a:cubicBezTo>
                <a:cubicBezTo>
                  <a:pt x="269930" y="92554"/>
                  <a:pt x="158805" y="44400"/>
                  <a:pt x="146105" y="35404"/>
                </a:cubicBezTo>
                <a:cubicBezTo>
                  <a:pt x="133405" y="26408"/>
                  <a:pt x="212780" y="54983"/>
                  <a:pt x="219130" y="54454"/>
                </a:cubicBezTo>
                <a:cubicBezTo>
                  <a:pt x="225480" y="53925"/>
                  <a:pt x="189497" y="38579"/>
                  <a:pt x="184205" y="32229"/>
                </a:cubicBezTo>
                <a:cubicBezTo>
                  <a:pt x="178913" y="25879"/>
                  <a:pt x="210134" y="20058"/>
                  <a:pt x="187380" y="16354"/>
                </a:cubicBezTo>
                <a:cubicBezTo>
                  <a:pt x="164626" y="12650"/>
                  <a:pt x="3230" y="8416"/>
                  <a:pt x="55" y="682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54420B39-5AA5-4D5B-B1F7-4C5C29AE8368}"/>
              </a:ext>
            </a:extLst>
          </p:cNvPr>
          <p:cNvSpPr/>
          <p:nvPr/>
        </p:nvSpPr>
        <p:spPr>
          <a:xfrm>
            <a:off x="3019272" y="2060507"/>
            <a:ext cx="127884" cy="143494"/>
          </a:xfrm>
          <a:custGeom>
            <a:avLst/>
            <a:gdLst>
              <a:gd name="connsiteX0" fmla="*/ 9678 w 127884"/>
              <a:gd name="connsiteY0" fmla="*/ 68 h 143494"/>
              <a:gd name="connsiteX1" fmla="*/ 89053 w 127884"/>
              <a:gd name="connsiteY1" fmla="*/ 60393 h 143494"/>
              <a:gd name="connsiteX2" fmla="*/ 95403 w 127884"/>
              <a:gd name="connsiteY2" fmla="*/ 88968 h 143494"/>
              <a:gd name="connsiteX3" fmla="*/ 153 w 127884"/>
              <a:gd name="connsiteY3" fmla="*/ 142943 h 143494"/>
              <a:gd name="connsiteX4" fmla="*/ 120803 w 127884"/>
              <a:gd name="connsiteY4" fmla="*/ 114368 h 143494"/>
              <a:gd name="connsiteX5" fmla="*/ 104928 w 127884"/>
              <a:gd name="connsiteY5" fmla="*/ 73093 h 143494"/>
              <a:gd name="connsiteX6" fmla="*/ 9678 w 127884"/>
              <a:gd name="connsiteY6" fmla="*/ 68 h 1434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7884" h="143494">
                <a:moveTo>
                  <a:pt x="9678" y="68"/>
                </a:moveTo>
                <a:cubicBezTo>
                  <a:pt x="7032" y="-2049"/>
                  <a:pt x="74766" y="45576"/>
                  <a:pt x="89053" y="60393"/>
                </a:cubicBezTo>
                <a:cubicBezTo>
                  <a:pt x="103340" y="75210"/>
                  <a:pt x="110220" y="75210"/>
                  <a:pt x="95403" y="88968"/>
                </a:cubicBezTo>
                <a:cubicBezTo>
                  <a:pt x="80586" y="102726"/>
                  <a:pt x="-4080" y="138710"/>
                  <a:pt x="153" y="142943"/>
                </a:cubicBezTo>
                <a:cubicBezTo>
                  <a:pt x="4386" y="147176"/>
                  <a:pt x="103341" y="126010"/>
                  <a:pt x="120803" y="114368"/>
                </a:cubicBezTo>
                <a:cubicBezTo>
                  <a:pt x="138265" y="102726"/>
                  <a:pt x="119745" y="87380"/>
                  <a:pt x="104928" y="73093"/>
                </a:cubicBezTo>
                <a:cubicBezTo>
                  <a:pt x="90111" y="58806"/>
                  <a:pt x="12324" y="2185"/>
                  <a:pt x="9678" y="6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B03CEAAA-936A-DA8F-53BC-C852F8C1E016}"/>
              </a:ext>
            </a:extLst>
          </p:cNvPr>
          <p:cNvSpPr/>
          <p:nvPr/>
        </p:nvSpPr>
        <p:spPr>
          <a:xfrm>
            <a:off x="3051113" y="2079597"/>
            <a:ext cx="149635" cy="66767"/>
          </a:xfrm>
          <a:custGeom>
            <a:avLst/>
            <a:gdLst>
              <a:gd name="connsiteX0" fmla="*/ 62 w 149635"/>
              <a:gd name="connsiteY0" fmla="*/ 28 h 66767"/>
              <a:gd name="connsiteX1" fmla="*/ 104837 w 149635"/>
              <a:gd name="connsiteY1" fmla="*/ 44478 h 66767"/>
              <a:gd name="connsiteX2" fmla="*/ 149287 w 149635"/>
              <a:gd name="connsiteY2" fmla="*/ 66703 h 66767"/>
              <a:gd name="connsiteX3" fmla="*/ 120712 w 149635"/>
              <a:gd name="connsiteY3" fmla="*/ 38128 h 66767"/>
              <a:gd name="connsiteX4" fmla="*/ 62 w 149635"/>
              <a:gd name="connsiteY4" fmla="*/ 28 h 667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9635" h="66767">
                <a:moveTo>
                  <a:pt x="62" y="28"/>
                </a:moveTo>
                <a:cubicBezTo>
                  <a:pt x="-2584" y="1086"/>
                  <a:pt x="79966" y="33366"/>
                  <a:pt x="104837" y="44478"/>
                </a:cubicBezTo>
                <a:cubicBezTo>
                  <a:pt x="129708" y="55590"/>
                  <a:pt x="146641" y="67761"/>
                  <a:pt x="149287" y="66703"/>
                </a:cubicBezTo>
                <a:cubicBezTo>
                  <a:pt x="151933" y="65645"/>
                  <a:pt x="139233" y="48711"/>
                  <a:pt x="120712" y="38128"/>
                </a:cubicBezTo>
                <a:cubicBezTo>
                  <a:pt x="102191" y="27545"/>
                  <a:pt x="2708" y="-1030"/>
                  <a:pt x="62" y="2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" name="フリーフォーム 14">
            <a:extLst>
              <a:ext uri="{FF2B5EF4-FFF2-40B4-BE49-F238E27FC236}">
                <a16:creationId xmlns:a16="http://schemas.microsoft.com/office/drawing/2014/main" id="{28BDD692-D5CE-F573-2BC2-E64DC57B0615}"/>
              </a:ext>
            </a:extLst>
          </p:cNvPr>
          <p:cNvSpPr/>
          <p:nvPr/>
        </p:nvSpPr>
        <p:spPr>
          <a:xfrm>
            <a:off x="3009695" y="2038347"/>
            <a:ext cx="148847" cy="133357"/>
          </a:xfrm>
          <a:custGeom>
            <a:avLst/>
            <a:gdLst>
              <a:gd name="connsiteX0" fmla="*/ 205 w 148847"/>
              <a:gd name="connsiteY0" fmla="*/ 3 h 133357"/>
              <a:gd name="connsiteX1" fmla="*/ 120855 w 148847"/>
              <a:gd name="connsiteY1" fmla="*/ 79378 h 133357"/>
              <a:gd name="connsiteX2" fmla="*/ 146255 w 148847"/>
              <a:gd name="connsiteY2" fmla="*/ 133353 h 133357"/>
              <a:gd name="connsiteX3" fmla="*/ 76405 w 148847"/>
              <a:gd name="connsiteY3" fmla="*/ 82553 h 133357"/>
              <a:gd name="connsiteX4" fmla="*/ 108155 w 148847"/>
              <a:gd name="connsiteY4" fmla="*/ 111128 h 133357"/>
              <a:gd name="connsiteX5" fmla="*/ 92280 w 148847"/>
              <a:gd name="connsiteY5" fmla="*/ 82553 h 133357"/>
              <a:gd name="connsiteX6" fmla="*/ 205 w 148847"/>
              <a:gd name="connsiteY6" fmla="*/ 3 h 1333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48847" h="133357">
                <a:moveTo>
                  <a:pt x="205" y="3"/>
                </a:moveTo>
                <a:cubicBezTo>
                  <a:pt x="4968" y="-526"/>
                  <a:pt x="96513" y="57153"/>
                  <a:pt x="120855" y="79378"/>
                </a:cubicBezTo>
                <a:cubicBezTo>
                  <a:pt x="145197" y="101603"/>
                  <a:pt x="153663" y="132824"/>
                  <a:pt x="146255" y="133353"/>
                </a:cubicBezTo>
                <a:cubicBezTo>
                  <a:pt x="138847" y="133882"/>
                  <a:pt x="82755" y="86257"/>
                  <a:pt x="76405" y="82553"/>
                </a:cubicBezTo>
                <a:cubicBezTo>
                  <a:pt x="70055" y="78849"/>
                  <a:pt x="105509" y="111128"/>
                  <a:pt x="108155" y="111128"/>
                </a:cubicBezTo>
                <a:cubicBezTo>
                  <a:pt x="110801" y="111128"/>
                  <a:pt x="109742" y="99486"/>
                  <a:pt x="92280" y="82553"/>
                </a:cubicBezTo>
                <a:cubicBezTo>
                  <a:pt x="74818" y="65620"/>
                  <a:pt x="-4558" y="532"/>
                  <a:pt x="205" y="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" name="フリーフォーム 15">
            <a:extLst>
              <a:ext uri="{FF2B5EF4-FFF2-40B4-BE49-F238E27FC236}">
                <a16:creationId xmlns:a16="http://schemas.microsoft.com/office/drawing/2014/main" id="{219B31FC-632B-D1CE-C894-280D4F20C337}"/>
              </a:ext>
            </a:extLst>
          </p:cNvPr>
          <p:cNvSpPr/>
          <p:nvPr/>
        </p:nvSpPr>
        <p:spPr>
          <a:xfrm>
            <a:off x="2850292" y="2035133"/>
            <a:ext cx="266059" cy="83076"/>
          </a:xfrm>
          <a:custGeom>
            <a:avLst/>
            <a:gdLst>
              <a:gd name="connsiteX0" fmla="*/ 858 w 266059"/>
              <a:gd name="connsiteY0" fmla="*/ 82592 h 83076"/>
              <a:gd name="connsiteX1" fmla="*/ 207233 w 266059"/>
              <a:gd name="connsiteY1" fmla="*/ 44492 h 83076"/>
              <a:gd name="connsiteX2" fmla="*/ 261208 w 266059"/>
              <a:gd name="connsiteY2" fmla="*/ 60367 h 83076"/>
              <a:gd name="connsiteX3" fmla="*/ 108808 w 266059"/>
              <a:gd name="connsiteY3" fmla="*/ 54017 h 83076"/>
              <a:gd name="connsiteX4" fmla="*/ 204058 w 266059"/>
              <a:gd name="connsiteY4" fmla="*/ 54017 h 83076"/>
              <a:gd name="connsiteX5" fmla="*/ 153258 w 266059"/>
              <a:gd name="connsiteY5" fmla="*/ 42 h 83076"/>
              <a:gd name="connsiteX6" fmla="*/ 108808 w 266059"/>
              <a:gd name="connsiteY6" fmla="*/ 44492 h 83076"/>
              <a:gd name="connsiteX7" fmla="*/ 131033 w 266059"/>
              <a:gd name="connsiteY7" fmla="*/ 12742 h 83076"/>
              <a:gd name="connsiteX8" fmla="*/ 858 w 266059"/>
              <a:gd name="connsiteY8" fmla="*/ 82592 h 830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66059" h="83076">
                <a:moveTo>
                  <a:pt x="858" y="82592"/>
                </a:moveTo>
                <a:cubicBezTo>
                  <a:pt x="13558" y="87884"/>
                  <a:pt x="163841" y="48196"/>
                  <a:pt x="207233" y="44492"/>
                </a:cubicBezTo>
                <a:cubicBezTo>
                  <a:pt x="250625" y="40788"/>
                  <a:pt x="277612" y="58780"/>
                  <a:pt x="261208" y="60367"/>
                </a:cubicBezTo>
                <a:cubicBezTo>
                  <a:pt x="244804" y="61954"/>
                  <a:pt x="118333" y="55075"/>
                  <a:pt x="108808" y="54017"/>
                </a:cubicBezTo>
                <a:cubicBezTo>
                  <a:pt x="99283" y="52959"/>
                  <a:pt x="196650" y="63013"/>
                  <a:pt x="204058" y="54017"/>
                </a:cubicBezTo>
                <a:cubicBezTo>
                  <a:pt x="211466" y="45021"/>
                  <a:pt x="169133" y="1629"/>
                  <a:pt x="153258" y="42"/>
                </a:cubicBezTo>
                <a:cubicBezTo>
                  <a:pt x="137383" y="-1546"/>
                  <a:pt x="112512" y="42375"/>
                  <a:pt x="108808" y="44492"/>
                </a:cubicBezTo>
                <a:cubicBezTo>
                  <a:pt x="105104" y="46609"/>
                  <a:pt x="141616" y="7450"/>
                  <a:pt x="131033" y="12742"/>
                </a:cubicBezTo>
                <a:cubicBezTo>
                  <a:pt x="120450" y="18034"/>
                  <a:pt x="-11842" y="77300"/>
                  <a:pt x="858" y="8259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" name="フリーフォーム 16">
            <a:extLst>
              <a:ext uri="{FF2B5EF4-FFF2-40B4-BE49-F238E27FC236}">
                <a16:creationId xmlns:a16="http://schemas.microsoft.com/office/drawing/2014/main" id="{A19F564F-30EB-12D5-A1A9-2F8C67B5E6A9}"/>
              </a:ext>
            </a:extLst>
          </p:cNvPr>
          <p:cNvSpPr/>
          <p:nvPr/>
        </p:nvSpPr>
        <p:spPr>
          <a:xfrm>
            <a:off x="2889242" y="2075126"/>
            <a:ext cx="199335" cy="122939"/>
          </a:xfrm>
          <a:custGeom>
            <a:avLst/>
            <a:gdLst>
              <a:gd name="connsiteX0" fmla="*/ 190508 w 199335"/>
              <a:gd name="connsiteY0" fmla="*/ 4499 h 122939"/>
              <a:gd name="connsiteX1" fmla="*/ 177808 w 199335"/>
              <a:gd name="connsiteY1" fmla="*/ 90224 h 122939"/>
              <a:gd name="connsiteX2" fmla="*/ 127008 w 199335"/>
              <a:gd name="connsiteY2" fmla="*/ 121974 h 122939"/>
              <a:gd name="connsiteX3" fmla="*/ 44458 w 199335"/>
              <a:gd name="connsiteY3" fmla="*/ 109274 h 122939"/>
              <a:gd name="connsiteX4" fmla="*/ 8 w 199335"/>
              <a:gd name="connsiteY4" fmla="*/ 55299 h 122939"/>
              <a:gd name="connsiteX5" fmla="*/ 47633 w 199335"/>
              <a:gd name="connsiteY5" fmla="*/ 17199 h 122939"/>
              <a:gd name="connsiteX6" fmla="*/ 190508 w 199335"/>
              <a:gd name="connsiteY6" fmla="*/ 4499 h 1229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99335" h="122939">
                <a:moveTo>
                  <a:pt x="190508" y="4499"/>
                </a:moveTo>
                <a:cubicBezTo>
                  <a:pt x="212204" y="16670"/>
                  <a:pt x="188391" y="70645"/>
                  <a:pt x="177808" y="90224"/>
                </a:cubicBezTo>
                <a:cubicBezTo>
                  <a:pt x="167225" y="109803"/>
                  <a:pt x="149233" y="118799"/>
                  <a:pt x="127008" y="121974"/>
                </a:cubicBezTo>
                <a:cubicBezTo>
                  <a:pt x="104783" y="125149"/>
                  <a:pt x="65625" y="120387"/>
                  <a:pt x="44458" y="109274"/>
                </a:cubicBezTo>
                <a:cubicBezTo>
                  <a:pt x="23291" y="98162"/>
                  <a:pt x="-521" y="70645"/>
                  <a:pt x="8" y="55299"/>
                </a:cubicBezTo>
                <a:cubicBezTo>
                  <a:pt x="537" y="39953"/>
                  <a:pt x="19058" y="26724"/>
                  <a:pt x="47633" y="17199"/>
                </a:cubicBezTo>
                <a:cubicBezTo>
                  <a:pt x="76208" y="7674"/>
                  <a:pt x="168812" y="-7672"/>
                  <a:pt x="190508" y="449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" name="円/楕円 17">
            <a:extLst>
              <a:ext uri="{FF2B5EF4-FFF2-40B4-BE49-F238E27FC236}">
                <a16:creationId xmlns:a16="http://schemas.microsoft.com/office/drawing/2014/main" id="{DDA73381-A372-A48B-8E38-E0A7F2F357B0}"/>
              </a:ext>
            </a:extLst>
          </p:cNvPr>
          <p:cNvSpPr/>
          <p:nvPr/>
        </p:nvSpPr>
        <p:spPr>
          <a:xfrm>
            <a:off x="2935391" y="2098154"/>
            <a:ext cx="47625" cy="47625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" name="円/楕円 18">
            <a:extLst>
              <a:ext uri="{FF2B5EF4-FFF2-40B4-BE49-F238E27FC236}">
                <a16:creationId xmlns:a16="http://schemas.microsoft.com/office/drawing/2014/main" id="{46F90E29-D3C7-C11E-D31A-26008B28D7CF}"/>
              </a:ext>
            </a:extLst>
          </p:cNvPr>
          <p:cNvSpPr/>
          <p:nvPr/>
        </p:nvSpPr>
        <p:spPr>
          <a:xfrm>
            <a:off x="2969832" y="2129454"/>
            <a:ext cx="47625" cy="47625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" name="円/楕円 19">
            <a:extLst>
              <a:ext uri="{FF2B5EF4-FFF2-40B4-BE49-F238E27FC236}">
                <a16:creationId xmlns:a16="http://schemas.microsoft.com/office/drawing/2014/main" id="{C09FA7F0-F133-52FA-A689-41F3571EC6DA}"/>
              </a:ext>
            </a:extLst>
          </p:cNvPr>
          <p:cNvSpPr/>
          <p:nvPr/>
        </p:nvSpPr>
        <p:spPr>
          <a:xfrm>
            <a:off x="3021043" y="2136138"/>
            <a:ext cx="47625" cy="47625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" name="フリーフォーム 20">
            <a:extLst>
              <a:ext uri="{FF2B5EF4-FFF2-40B4-BE49-F238E27FC236}">
                <a16:creationId xmlns:a16="http://schemas.microsoft.com/office/drawing/2014/main" id="{74C4E6B6-1495-0D23-2E6F-D4C9ECC0906B}"/>
              </a:ext>
            </a:extLst>
          </p:cNvPr>
          <p:cNvSpPr/>
          <p:nvPr/>
        </p:nvSpPr>
        <p:spPr>
          <a:xfrm>
            <a:off x="2688369" y="2058776"/>
            <a:ext cx="284769" cy="233740"/>
          </a:xfrm>
          <a:custGeom>
            <a:avLst/>
            <a:gdLst>
              <a:gd name="connsiteX0" fmla="*/ 283431 w 284769"/>
              <a:gd name="connsiteY0" fmla="*/ 8149 h 233740"/>
              <a:gd name="connsiteX1" fmla="*/ 13556 w 284769"/>
              <a:gd name="connsiteY1" fmla="*/ 71649 h 233740"/>
              <a:gd name="connsiteX2" fmla="*/ 121506 w 284769"/>
              <a:gd name="connsiteY2" fmla="*/ 58949 h 233740"/>
              <a:gd name="connsiteX3" fmla="*/ 856 w 284769"/>
              <a:gd name="connsiteY3" fmla="*/ 97049 h 233740"/>
              <a:gd name="connsiteX4" fmla="*/ 64356 w 284769"/>
              <a:gd name="connsiteY4" fmla="*/ 100224 h 233740"/>
              <a:gd name="connsiteX5" fmla="*/ 58006 w 284769"/>
              <a:gd name="connsiteY5" fmla="*/ 125624 h 233740"/>
              <a:gd name="connsiteX6" fmla="*/ 121506 w 284769"/>
              <a:gd name="connsiteY6" fmla="*/ 163724 h 233740"/>
              <a:gd name="connsiteX7" fmla="*/ 118331 w 284769"/>
              <a:gd name="connsiteY7" fmla="*/ 135149 h 233740"/>
              <a:gd name="connsiteX8" fmla="*/ 172306 w 284769"/>
              <a:gd name="connsiteY8" fmla="*/ 214524 h 233740"/>
              <a:gd name="connsiteX9" fmla="*/ 191356 w 284769"/>
              <a:gd name="connsiteY9" fmla="*/ 233574 h 233740"/>
              <a:gd name="connsiteX10" fmla="*/ 175481 w 284769"/>
              <a:gd name="connsiteY10" fmla="*/ 208174 h 233740"/>
              <a:gd name="connsiteX11" fmla="*/ 19906 w 284769"/>
              <a:gd name="connsiteY11" fmla="*/ 125624 h 233740"/>
              <a:gd name="connsiteX12" fmla="*/ 118331 w 284769"/>
              <a:gd name="connsiteY12" fmla="*/ 52599 h 233740"/>
              <a:gd name="connsiteX13" fmla="*/ 118331 w 284769"/>
              <a:gd name="connsiteY13" fmla="*/ 4974 h 233740"/>
              <a:gd name="connsiteX14" fmla="*/ 283431 w 284769"/>
              <a:gd name="connsiteY14" fmla="*/ 8149 h 2337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284769" h="233740">
                <a:moveTo>
                  <a:pt x="283431" y="8149"/>
                </a:moveTo>
                <a:cubicBezTo>
                  <a:pt x="265969" y="19261"/>
                  <a:pt x="40544" y="63182"/>
                  <a:pt x="13556" y="71649"/>
                </a:cubicBezTo>
                <a:cubicBezTo>
                  <a:pt x="-13432" y="80116"/>
                  <a:pt x="123623" y="54716"/>
                  <a:pt x="121506" y="58949"/>
                </a:cubicBezTo>
                <a:cubicBezTo>
                  <a:pt x="119389" y="63182"/>
                  <a:pt x="10381" y="90170"/>
                  <a:pt x="856" y="97049"/>
                </a:cubicBezTo>
                <a:cubicBezTo>
                  <a:pt x="-8669" y="103928"/>
                  <a:pt x="64356" y="100224"/>
                  <a:pt x="64356" y="100224"/>
                </a:cubicBezTo>
                <a:cubicBezTo>
                  <a:pt x="73881" y="104987"/>
                  <a:pt x="48481" y="115041"/>
                  <a:pt x="58006" y="125624"/>
                </a:cubicBezTo>
                <a:cubicBezTo>
                  <a:pt x="67531" y="136207"/>
                  <a:pt x="111452" y="162137"/>
                  <a:pt x="121506" y="163724"/>
                </a:cubicBezTo>
                <a:cubicBezTo>
                  <a:pt x="131560" y="165311"/>
                  <a:pt x="109864" y="126682"/>
                  <a:pt x="118331" y="135149"/>
                </a:cubicBezTo>
                <a:cubicBezTo>
                  <a:pt x="126798" y="143616"/>
                  <a:pt x="160135" y="198120"/>
                  <a:pt x="172306" y="214524"/>
                </a:cubicBezTo>
                <a:cubicBezTo>
                  <a:pt x="184477" y="230928"/>
                  <a:pt x="190827" y="234632"/>
                  <a:pt x="191356" y="233574"/>
                </a:cubicBezTo>
                <a:cubicBezTo>
                  <a:pt x="191885" y="232516"/>
                  <a:pt x="204056" y="226166"/>
                  <a:pt x="175481" y="208174"/>
                </a:cubicBezTo>
                <a:cubicBezTo>
                  <a:pt x="146906" y="190182"/>
                  <a:pt x="29431" y="151553"/>
                  <a:pt x="19906" y="125624"/>
                </a:cubicBezTo>
                <a:cubicBezTo>
                  <a:pt x="10381" y="99695"/>
                  <a:pt x="101927" y="72707"/>
                  <a:pt x="118331" y="52599"/>
                </a:cubicBezTo>
                <a:cubicBezTo>
                  <a:pt x="134735" y="32491"/>
                  <a:pt x="94519" y="11324"/>
                  <a:pt x="118331" y="4974"/>
                </a:cubicBezTo>
                <a:cubicBezTo>
                  <a:pt x="142143" y="-1376"/>
                  <a:pt x="300893" y="-2963"/>
                  <a:pt x="283431" y="814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01B07B28-DCAF-EA31-6496-09A543929D1B}"/>
              </a:ext>
            </a:extLst>
          </p:cNvPr>
          <p:cNvSpPr/>
          <p:nvPr/>
        </p:nvSpPr>
        <p:spPr>
          <a:xfrm>
            <a:off x="2900810" y="2200198"/>
            <a:ext cx="347734" cy="124081"/>
          </a:xfrm>
          <a:custGeom>
            <a:avLst/>
            <a:gdLst>
              <a:gd name="connsiteX0" fmla="*/ 1140 w 347734"/>
              <a:gd name="connsiteY0" fmla="*/ 82627 h 124081"/>
              <a:gd name="connsiteX1" fmla="*/ 118615 w 347734"/>
              <a:gd name="connsiteY1" fmla="*/ 82627 h 124081"/>
              <a:gd name="connsiteX2" fmla="*/ 201165 w 347734"/>
              <a:gd name="connsiteY2" fmla="*/ 47702 h 124081"/>
              <a:gd name="connsiteX3" fmla="*/ 96390 w 347734"/>
              <a:gd name="connsiteY3" fmla="*/ 82627 h 124081"/>
              <a:gd name="connsiteX4" fmla="*/ 315465 w 347734"/>
              <a:gd name="connsiteY4" fmla="*/ 77 h 124081"/>
              <a:gd name="connsiteX5" fmla="*/ 182115 w 347734"/>
              <a:gd name="connsiteY5" fmla="*/ 66752 h 124081"/>
              <a:gd name="connsiteX6" fmla="*/ 347215 w 347734"/>
              <a:gd name="connsiteY6" fmla="*/ 19127 h 124081"/>
              <a:gd name="connsiteX7" fmla="*/ 115440 w 347734"/>
              <a:gd name="connsiteY7" fmla="*/ 123902 h 124081"/>
              <a:gd name="connsiteX8" fmla="*/ 290065 w 347734"/>
              <a:gd name="connsiteY8" fmla="*/ 44527 h 124081"/>
              <a:gd name="connsiteX9" fmla="*/ 194815 w 347734"/>
              <a:gd name="connsiteY9" fmla="*/ 54052 h 124081"/>
              <a:gd name="connsiteX10" fmla="*/ 1140 w 347734"/>
              <a:gd name="connsiteY10" fmla="*/ 82627 h 1240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347734" h="124081">
                <a:moveTo>
                  <a:pt x="1140" y="82627"/>
                </a:moveTo>
                <a:cubicBezTo>
                  <a:pt x="-11560" y="87390"/>
                  <a:pt x="85278" y="88448"/>
                  <a:pt x="118615" y="82627"/>
                </a:cubicBezTo>
                <a:cubicBezTo>
                  <a:pt x="151952" y="76806"/>
                  <a:pt x="204869" y="47702"/>
                  <a:pt x="201165" y="47702"/>
                </a:cubicBezTo>
                <a:cubicBezTo>
                  <a:pt x="197461" y="47702"/>
                  <a:pt x="77340" y="90564"/>
                  <a:pt x="96390" y="82627"/>
                </a:cubicBezTo>
                <a:cubicBezTo>
                  <a:pt x="115440" y="74690"/>
                  <a:pt x="301178" y="2723"/>
                  <a:pt x="315465" y="77"/>
                </a:cubicBezTo>
                <a:cubicBezTo>
                  <a:pt x="329752" y="-2569"/>
                  <a:pt x="176823" y="63577"/>
                  <a:pt x="182115" y="66752"/>
                </a:cubicBezTo>
                <a:cubicBezTo>
                  <a:pt x="187407" y="69927"/>
                  <a:pt x="358328" y="9602"/>
                  <a:pt x="347215" y="19127"/>
                </a:cubicBezTo>
                <a:cubicBezTo>
                  <a:pt x="336103" y="28652"/>
                  <a:pt x="124965" y="119669"/>
                  <a:pt x="115440" y="123902"/>
                </a:cubicBezTo>
                <a:cubicBezTo>
                  <a:pt x="105915" y="128135"/>
                  <a:pt x="276836" y="56169"/>
                  <a:pt x="290065" y="44527"/>
                </a:cubicBezTo>
                <a:cubicBezTo>
                  <a:pt x="303294" y="32885"/>
                  <a:pt x="237148" y="45585"/>
                  <a:pt x="194815" y="54052"/>
                </a:cubicBezTo>
                <a:cubicBezTo>
                  <a:pt x="152482" y="62519"/>
                  <a:pt x="13840" y="77864"/>
                  <a:pt x="1140" y="8262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F8294B37-4EC8-C2CA-CF10-8C510F7BEF6F}"/>
              </a:ext>
            </a:extLst>
          </p:cNvPr>
          <p:cNvSpPr/>
          <p:nvPr/>
        </p:nvSpPr>
        <p:spPr>
          <a:xfrm>
            <a:off x="3098611" y="1895343"/>
            <a:ext cx="160934" cy="158272"/>
          </a:xfrm>
          <a:custGeom>
            <a:avLst/>
            <a:gdLst>
              <a:gd name="connsiteX0" fmla="*/ 189 w 160934"/>
              <a:gd name="connsiteY0" fmla="*/ 132 h 158272"/>
              <a:gd name="connsiteX1" fmla="*/ 108139 w 160934"/>
              <a:gd name="connsiteY1" fmla="*/ 111257 h 158272"/>
              <a:gd name="connsiteX2" fmla="*/ 89089 w 160934"/>
              <a:gd name="connsiteY2" fmla="*/ 66807 h 158272"/>
              <a:gd name="connsiteX3" fmla="*/ 158939 w 160934"/>
              <a:gd name="connsiteY3" fmla="*/ 155707 h 158272"/>
              <a:gd name="connsiteX4" fmla="*/ 136714 w 160934"/>
              <a:gd name="connsiteY4" fmla="*/ 130307 h 158272"/>
              <a:gd name="connsiteX5" fmla="*/ 82739 w 160934"/>
              <a:gd name="connsiteY5" fmla="*/ 89032 h 158272"/>
              <a:gd name="connsiteX6" fmla="*/ 189 w 160934"/>
              <a:gd name="connsiteY6" fmla="*/ 132 h 1582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60934" h="158272">
                <a:moveTo>
                  <a:pt x="189" y="132"/>
                </a:moveTo>
                <a:cubicBezTo>
                  <a:pt x="4422" y="3836"/>
                  <a:pt x="93323" y="100145"/>
                  <a:pt x="108139" y="111257"/>
                </a:cubicBezTo>
                <a:cubicBezTo>
                  <a:pt x="122955" y="122369"/>
                  <a:pt x="80622" y="59399"/>
                  <a:pt x="89089" y="66807"/>
                </a:cubicBezTo>
                <a:cubicBezTo>
                  <a:pt x="97556" y="74215"/>
                  <a:pt x="151002" y="145124"/>
                  <a:pt x="158939" y="155707"/>
                </a:cubicBezTo>
                <a:cubicBezTo>
                  <a:pt x="166876" y="166290"/>
                  <a:pt x="149414" y="141419"/>
                  <a:pt x="136714" y="130307"/>
                </a:cubicBezTo>
                <a:cubicBezTo>
                  <a:pt x="124014" y="119195"/>
                  <a:pt x="101789" y="106494"/>
                  <a:pt x="82739" y="89032"/>
                </a:cubicBezTo>
                <a:cubicBezTo>
                  <a:pt x="63689" y="71570"/>
                  <a:pt x="-4044" y="-3572"/>
                  <a:pt x="189" y="13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" name="フリーフォーム 23">
            <a:extLst>
              <a:ext uri="{FF2B5EF4-FFF2-40B4-BE49-F238E27FC236}">
                <a16:creationId xmlns:a16="http://schemas.microsoft.com/office/drawing/2014/main" id="{A3A12853-863B-DC59-EA00-4460E238FD64}"/>
              </a:ext>
            </a:extLst>
          </p:cNvPr>
          <p:cNvSpPr/>
          <p:nvPr/>
        </p:nvSpPr>
        <p:spPr>
          <a:xfrm>
            <a:off x="2879725" y="1933540"/>
            <a:ext cx="355585" cy="71276"/>
          </a:xfrm>
          <a:custGeom>
            <a:avLst/>
            <a:gdLst>
              <a:gd name="connsiteX0" fmla="*/ 0 w 355585"/>
              <a:gd name="connsiteY0" fmla="*/ 3210 h 71276"/>
              <a:gd name="connsiteX1" fmla="*/ 168275 w 355585"/>
              <a:gd name="connsiteY1" fmla="*/ 22260 h 71276"/>
              <a:gd name="connsiteX2" fmla="*/ 123825 w 355585"/>
              <a:gd name="connsiteY2" fmla="*/ 35 h 71276"/>
              <a:gd name="connsiteX3" fmla="*/ 231775 w 355585"/>
              <a:gd name="connsiteY3" fmla="*/ 28610 h 71276"/>
              <a:gd name="connsiteX4" fmla="*/ 206375 w 355585"/>
              <a:gd name="connsiteY4" fmla="*/ 3210 h 71276"/>
              <a:gd name="connsiteX5" fmla="*/ 352425 w 355585"/>
              <a:gd name="connsiteY5" fmla="*/ 69885 h 71276"/>
              <a:gd name="connsiteX6" fmla="*/ 301625 w 355585"/>
              <a:gd name="connsiteY6" fmla="*/ 47660 h 71276"/>
              <a:gd name="connsiteX7" fmla="*/ 241300 w 355585"/>
              <a:gd name="connsiteY7" fmla="*/ 38135 h 71276"/>
              <a:gd name="connsiteX8" fmla="*/ 0 w 355585"/>
              <a:gd name="connsiteY8" fmla="*/ 3210 h 712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55585" h="71276">
                <a:moveTo>
                  <a:pt x="0" y="3210"/>
                </a:moveTo>
                <a:cubicBezTo>
                  <a:pt x="73819" y="12999"/>
                  <a:pt x="147638" y="22789"/>
                  <a:pt x="168275" y="22260"/>
                </a:cubicBezTo>
                <a:cubicBezTo>
                  <a:pt x="188912" y="21731"/>
                  <a:pt x="113242" y="-1023"/>
                  <a:pt x="123825" y="35"/>
                </a:cubicBezTo>
                <a:cubicBezTo>
                  <a:pt x="134408" y="1093"/>
                  <a:pt x="218017" y="28081"/>
                  <a:pt x="231775" y="28610"/>
                </a:cubicBezTo>
                <a:cubicBezTo>
                  <a:pt x="245533" y="29139"/>
                  <a:pt x="186267" y="-3669"/>
                  <a:pt x="206375" y="3210"/>
                </a:cubicBezTo>
                <a:cubicBezTo>
                  <a:pt x="226483" y="10089"/>
                  <a:pt x="336550" y="62477"/>
                  <a:pt x="352425" y="69885"/>
                </a:cubicBezTo>
                <a:cubicBezTo>
                  <a:pt x="368300" y="77293"/>
                  <a:pt x="320146" y="52952"/>
                  <a:pt x="301625" y="47660"/>
                </a:cubicBezTo>
                <a:cubicBezTo>
                  <a:pt x="283104" y="42368"/>
                  <a:pt x="241300" y="38135"/>
                  <a:pt x="241300" y="38135"/>
                </a:cubicBezTo>
                <a:lnTo>
                  <a:pt x="0" y="321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" name="フリーフォーム 24">
            <a:extLst>
              <a:ext uri="{FF2B5EF4-FFF2-40B4-BE49-F238E27FC236}">
                <a16:creationId xmlns:a16="http://schemas.microsoft.com/office/drawing/2014/main" id="{9AA45D28-1E09-197E-75BA-615B9BF26079}"/>
              </a:ext>
            </a:extLst>
          </p:cNvPr>
          <p:cNvSpPr/>
          <p:nvPr/>
        </p:nvSpPr>
        <p:spPr>
          <a:xfrm>
            <a:off x="2755843" y="1936689"/>
            <a:ext cx="375224" cy="63567"/>
          </a:xfrm>
          <a:custGeom>
            <a:avLst/>
            <a:gdLst>
              <a:gd name="connsiteX0" fmla="*/ 57 w 375224"/>
              <a:gd name="connsiteY0" fmla="*/ 41336 h 63567"/>
              <a:gd name="connsiteX1" fmla="*/ 212782 w 375224"/>
              <a:gd name="connsiteY1" fmla="*/ 31811 h 63567"/>
              <a:gd name="connsiteX2" fmla="*/ 177857 w 375224"/>
              <a:gd name="connsiteY2" fmla="*/ 19111 h 63567"/>
              <a:gd name="connsiteX3" fmla="*/ 279457 w 375224"/>
              <a:gd name="connsiteY3" fmla="*/ 25461 h 63567"/>
              <a:gd name="connsiteX4" fmla="*/ 374707 w 375224"/>
              <a:gd name="connsiteY4" fmla="*/ 63561 h 63567"/>
              <a:gd name="connsiteX5" fmla="*/ 308032 w 375224"/>
              <a:gd name="connsiteY5" fmla="*/ 22286 h 63567"/>
              <a:gd name="connsiteX6" fmla="*/ 117532 w 375224"/>
              <a:gd name="connsiteY6" fmla="*/ 61 h 63567"/>
              <a:gd name="connsiteX7" fmla="*/ 190557 w 375224"/>
              <a:gd name="connsiteY7" fmla="*/ 28636 h 63567"/>
              <a:gd name="connsiteX8" fmla="*/ 57 w 375224"/>
              <a:gd name="connsiteY8" fmla="*/ 41336 h 635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75224" h="63567">
                <a:moveTo>
                  <a:pt x="57" y="41336"/>
                </a:moveTo>
                <a:cubicBezTo>
                  <a:pt x="3761" y="41865"/>
                  <a:pt x="183149" y="35515"/>
                  <a:pt x="212782" y="31811"/>
                </a:cubicBezTo>
                <a:cubicBezTo>
                  <a:pt x="242415" y="28107"/>
                  <a:pt x="166745" y="20169"/>
                  <a:pt x="177857" y="19111"/>
                </a:cubicBezTo>
                <a:cubicBezTo>
                  <a:pt x="188969" y="18053"/>
                  <a:pt x="246649" y="18053"/>
                  <a:pt x="279457" y="25461"/>
                </a:cubicBezTo>
                <a:cubicBezTo>
                  <a:pt x="312265" y="32869"/>
                  <a:pt x="369945" y="64090"/>
                  <a:pt x="374707" y="63561"/>
                </a:cubicBezTo>
                <a:cubicBezTo>
                  <a:pt x="379470" y="63032"/>
                  <a:pt x="350894" y="32869"/>
                  <a:pt x="308032" y="22286"/>
                </a:cubicBezTo>
                <a:cubicBezTo>
                  <a:pt x="265170" y="11703"/>
                  <a:pt x="137111" y="-997"/>
                  <a:pt x="117532" y="61"/>
                </a:cubicBezTo>
                <a:cubicBezTo>
                  <a:pt x="97953" y="1119"/>
                  <a:pt x="207490" y="23874"/>
                  <a:pt x="190557" y="28636"/>
                </a:cubicBezTo>
                <a:cubicBezTo>
                  <a:pt x="173624" y="33398"/>
                  <a:pt x="-3647" y="40807"/>
                  <a:pt x="57" y="4133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6" name="フリーフォーム 25">
            <a:extLst>
              <a:ext uri="{FF2B5EF4-FFF2-40B4-BE49-F238E27FC236}">
                <a16:creationId xmlns:a16="http://schemas.microsoft.com/office/drawing/2014/main" id="{A86649DD-AE16-1C97-0513-7D51241A3EC8}"/>
              </a:ext>
            </a:extLst>
          </p:cNvPr>
          <p:cNvSpPr/>
          <p:nvPr/>
        </p:nvSpPr>
        <p:spPr>
          <a:xfrm>
            <a:off x="2597044" y="1933565"/>
            <a:ext cx="292764" cy="98465"/>
          </a:xfrm>
          <a:custGeom>
            <a:avLst/>
            <a:gdLst>
              <a:gd name="connsiteX0" fmla="*/ 212831 w 292764"/>
              <a:gd name="connsiteY0" fmla="*/ 10 h 98465"/>
              <a:gd name="connsiteX1" fmla="*/ 66781 w 292764"/>
              <a:gd name="connsiteY1" fmla="*/ 22235 h 98465"/>
              <a:gd name="connsiteX2" fmla="*/ 106 w 292764"/>
              <a:gd name="connsiteY2" fmla="*/ 98435 h 98465"/>
              <a:gd name="connsiteX3" fmla="*/ 50906 w 292764"/>
              <a:gd name="connsiteY3" fmla="*/ 12710 h 98465"/>
              <a:gd name="connsiteX4" fmla="*/ 35031 w 292764"/>
              <a:gd name="connsiteY4" fmla="*/ 41285 h 98465"/>
              <a:gd name="connsiteX5" fmla="*/ 146156 w 292764"/>
              <a:gd name="connsiteY5" fmla="*/ 12710 h 98465"/>
              <a:gd name="connsiteX6" fmla="*/ 117581 w 292764"/>
              <a:gd name="connsiteY6" fmla="*/ 34935 h 98465"/>
              <a:gd name="connsiteX7" fmla="*/ 289031 w 292764"/>
              <a:gd name="connsiteY7" fmla="*/ 19060 h 98465"/>
              <a:gd name="connsiteX8" fmla="*/ 212831 w 292764"/>
              <a:gd name="connsiteY8" fmla="*/ 10 h 98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92764" h="98465">
                <a:moveTo>
                  <a:pt x="212831" y="10"/>
                </a:moveTo>
                <a:cubicBezTo>
                  <a:pt x="175789" y="539"/>
                  <a:pt x="102235" y="5831"/>
                  <a:pt x="66781" y="22235"/>
                </a:cubicBezTo>
                <a:cubicBezTo>
                  <a:pt x="31327" y="38639"/>
                  <a:pt x="2752" y="100023"/>
                  <a:pt x="106" y="98435"/>
                </a:cubicBezTo>
                <a:cubicBezTo>
                  <a:pt x="-2540" y="96848"/>
                  <a:pt x="45085" y="22235"/>
                  <a:pt x="50906" y="12710"/>
                </a:cubicBezTo>
                <a:cubicBezTo>
                  <a:pt x="56727" y="3185"/>
                  <a:pt x="19156" y="41285"/>
                  <a:pt x="35031" y="41285"/>
                </a:cubicBezTo>
                <a:cubicBezTo>
                  <a:pt x="50906" y="41285"/>
                  <a:pt x="132398" y="13768"/>
                  <a:pt x="146156" y="12710"/>
                </a:cubicBezTo>
                <a:cubicBezTo>
                  <a:pt x="159914" y="11652"/>
                  <a:pt x="93769" y="33877"/>
                  <a:pt x="117581" y="34935"/>
                </a:cubicBezTo>
                <a:cubicBezTo>
                  <a:pt x="141393" y="35993"/>
                  <a:pt x="269981" y="18531"/>
                  <a:pt x="289031" y="19060"/>
                </a:cubicBezTo>
                <a:cubicBezTo>
                  <a:pt x="308081" y="19589"/>
                  <a:pt x="249873" y="-519"/>
                  <a:pt x="212831" y="1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7" name="フリーフォーム 26">
            <a:extLst>
              <a:ext uri="{FF2B5EF4-FFF2-40B4-BE49-F238E27FC236}">
                <a16:creationId xmlns:a16="http://schemas.microsoft.com/office/drawing/2014/main" id="{3C73E7B1-E5C8-9F38-E7D7-97BC1391F3DD}"/>
              </a:ext>
            </a:extLst>
          </p:cNvPr>
          <p:cNvSpPr/>
          <p:nvPr/>
        </p:nvSpPr>
        <p:spPr>
          <a:xfrm>
            <a:off x="2603499" y="1989923"/>
            <a:ext cx="536937" cy="36641"/>
          </a:xfrm>
          <a:custGeom>
            <a:avLst/>
            <a:gdLst>
              <a:gd name="connsiteX0" fmla="*/ 1 w 536937"/>
              <a:gd name="connsiteY0" fmla="*/ 35727 h 36641"/>
              <a:gd name="connsiteX1" fmla="*/ 190501 w 536937"/>
              <a:gd name="connsiteY1" fmla="*/ 29377 h 36641"/>
              <a:gd name="connsiteX2" fmla="*/ 174626 w 536937"/>
              <a:gd name="connsiteY2" fmla="*/ 13502 h 36641"/>
              <a:gd name="connsiteX3" fmla="*/ 311151 w 536937"/>
              <a:gd name="connsiteY3" fmla="*/ 19852 h 36641"/>
              <a:gd name="connsiteX4" fmla="*/ 393701 w 536937"/>
              <a:gd name="connsiteY4" fmla="*/ 23027 h 36641"/>
              <a:gd name="connsiteX5" fmla="*/ 241301 w 536937"/>
              <a:gd name="connsiteY5" fmla="*/ 32552 h 36641"/>
              <a:gd name="connsiteX6" fmla="*/ 536576 w 536937"/>
              <a:gd name="connsiteY6" fmla="*/ 32552 h 36641"/>
              <a:gd name="connsiteX7" fmla="*/ 298451 w 536937"/>
              <a:gd name="connsiteY7" fmla="*/ 29377 h 36641"/>
              <a:gd name="connsiteX8" fmla="*/ 139701 w 536937"/>
              <a:gd name="connsiteY8" fmla="*/ 802 h 36641"/>
              <a:gd name="connsiteX9" fmla="*/ 187326 w 536937"/>
              <a:gd name="connsiteY9" fmla="*/ 10327 h 36641"/>
              <a:gd name="connsiteX10" fmla="*/ 1 w 536937"/>
              <a:gd name="connsiteY10" fmla="*/ 35727 h 366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536937" h="36641">
                <a:moveTo>
                  <a:pt x="1" y="35727"/>
                </a:moveTo>
                <a:cubicBezTo>
                  <a:pt x="530" y="38902"/>
                  <a:pt x="161397" y="33081"/>
                  <a:pt x="190501" y="29377"/>
                </a:cubicBezTo>
                <a:cubicBezTo>
                  <a:pt x="219605" y="25673"/>
                  <a:pt x="154518" y="15089"/>
                  <a:pt x="174626" y="13502"/>
                </a:cubicBezTo>
                <a:cubicBezTo>
                  <a:pt x="194734" y="11914"/>
                  <a:pt x="311151" y="19852"/>
                  <a:pt x="311151" y="19852"/>
                </a:cubicBezTo>
                <a:cubicBezTo>
                  <a:pt x="347663" y="21439"/>
                  <a:pt x="405343" y="20910"/>
                  <a:pt x="393701" y="23027"/>
                </a:cubicBezTo>
                <a:cubicBezTo>
                  <a:pt x="382059" y="25144"/>
                  <a:pt x="217488" y="30964"/>
                  <a:pt x="241301" y="32552"/>
                </a:cubicBezTo>
                <a:cubicBezTo>
                  <a:pt x="265114" y="34140"/>
                  <a:pt x="527051" y="33081"/>
                  <a:pt x="536576" y="32552"/>
                </a:cubicBezTo>
                <a:cubicBezTo>
                  <a:pt x="546101" y="32023"/>
                  <a:pt x="364597" y="34669"/>
                  <a:pt x="298451" y="29377"/>
                </a:cubicBezTo>
                <a:cubicBezTo>
                  <a:pt x="232305" y="24085"/>
                  <a:pt x="158222" y="3977"/>
                  <a:pt x="139701" y="802"/>
                </a:cubicBezTo>
                <a:cubicBezTo>
                  <a:pt x="121180" y="-2373"/>
                  <a:pt x="212726" y="4506"/>
                  <a:pt x="187326" y="10327"/>
                </a:cubicBezTo>
                <a:cubicBezTo>
                  <a:pt x="161926" y="16148"/>
                  <a:pt x="-528" y="32552"/>
                  <a:pt x="1" y="3572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8" name="フリーフォーム 27">
            <a:extLst>
              <a:ext uri="{FF2B5EF4-FFF2-40B4-BE49-F238E27FC236}">
                <a16:creationId xmlns:a16="http://schemas.microsoft.com/office/drawing/2014/main" id="{A6B8DEEB-1002-6F87-2409-C72EFFC2FABC}"/>
              </a:ext>
            </a:extLst>
          </p:cNvPr>
          <p:cNvSpPr/>
          <p:nvPr/>
        </p:nvSpPr>
        <p:spPr>
          <a:xfrm>
            <a:off x="2940050" y="1987469"/>
            <a:ext cx="283193" cy="37126"/>
          </a:xfrm>
          <a:custGeom>
            <a:avLst/>
            <a:gdLst>
              <a:gd name="connsiteX0" fmla="*/ 0 w 283193"/>
              <a:gd name="connsiteY0" fmla="*/ 81 h 37126"/>
              <a:gd name="connsiteX1" fmla="*/ 123825 w 283193"/>
              <a:gd name="connsiteY1" fmla="*/ 19131 h 37126"/>
              <a:gd name="connsiteX2" fmla="*/ 171450 w 283193"/>
              <a:gd name="connsiteY2" fmla="*/ 25481 h 37126"/>
              <a:gd name="connsiteX3" fmla="*/ 260350 w 283193"/>
              <a:gd name="connsiteY3" fmla="*/ 28656 h 37126"/>
              <a:gd name="connsiteX4" fmla="*/ 190500 w 283193"/>
              <a:gd name="connsiteY4" fmla="*/ 3256 h 37126"/>
              <a:gd name="connsiteX5" fmla="*/ 282575 w 283193"/>
              <a:gd name="connsiteY5" fmla="*/ 35006 h 37126"/>
              <a:gd name="connsiteX6" fmla="*/ 225425 w 283193"/>
              <a:gd name="connsiteY6" fmla="*/ 31831 h 37126"/>
              <a:gd name="connsiteX7" fmla="*/ 123825 w 283193"/>
              <a:gd name="connsiteY7" fmla="*/ 12781 h 37126"/>
              <a:gd name="connsiteX8" fmla="*/ 0 w 283193"/>
              <a:gd name="connsiteY8" fmla="*/ 81 h 371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83193" h="37126">
                <a:moveTo>
                  <a:pt x="0" y="81"/>
                </a:moveTo>
                <a:cubicBezTo>
                  <a:pt x="0" y="1139"/>
                  <a:pt x="95250" y="14898"/>
                  <a:pt x="123825" y="19131"/>
                </a:cubicBezTo>
                <a:cubicBezTo>
                  <a:pt x="152400" y="23364"/>
                  <a:pt x="148696" y="23894"/>
                  <a:pt x="171450" y="25481"/>
                </a:cubicBezTo>
                <a:cubicBezTo>
                  <a:pt x="194204" y="27068"/>
                  <a:pt x="257175" y="32360"/>
                  <a:pt x="260350" y="28656"/>
                </a:cubicBezTo>
                <a:cubicBezTo>
                  <a:pt x="263525" y="24952"/>
                  <a:pt x="186796" y="2198"/>
                  <a:pt x="190500" y="3256"/>
                </a:cubicBezTo>
                <a:cubicBezTo>
                  <a:pt x="194204" y="4314"/>
                  <a:pt x="276754" y="30244"/>
                  <a:pt x="282575" y="35006"/>
                </a:cubicBezTo>
                <a:cubicBezTo>
                  <a:pt x="288396" y="39768"/>
                  <a:pt x="251883" y="35535"/>
                  <a:pt x="225425" y="31831"/>
                </a:cubicBezTo>
                <a:cubicBezTo>
                  <a:pt x="198967" y="28127"/>
                  <a:pt x="156633" y="17014"/>
                  <a:pt x="123825" y="12781"/>
                </a:cubicBezTo>
                <a:cubicBezTo>
                  <a:pt x="91017" y="8548"/>
                  <a:pt x="0" y="-977"/>
                  <a:pt x="0" y="8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0" name="フリーフォーム 29">
            <a:extLst>
              <a:ext uri="{FF2B5EF4-FFF2-40B4-BE49-F238E27FC236}">
                <a16:creationId xmlns:a16="http://schemas.microsoft.com/office/drawing/2014/main" id="{23E304BA-BD36-4BE7-CB50-3891626959DF}"/>
              </a:ext>
            </a:extLst>
          </p:cNvPr>
          <p:cNvSpPr/>
          <p:nvPr/>
        </p:nvSpPr>
        <p:spPr>
          <a:xfrm>
            <a:off x="3631955" y="1790155"/>
            <a:ext cx="479506" cy="260939"/>
          </a:xfrm>
          <a:custGeom>
            <a:avLst/>
            <a:gdLst>
              <a:gd name="connsiteX0" fmla="*/ 245 w 479506"/>
              <a:gd name="connsiteY0" fmla="*/ 260895 h 260939"/>
              <a:gd name="connsiteX1" fmla="*/ 79620 w 479506"/>
              <a:gd name="connsiteY1" fmla="*/ 130720 h 260939"/>
              <a:gd name="connsiteX2" fmla="*/ 44695 w 479506"/>
              <a:gd name="connsiteY2" fmla="*/ 159295 h 260939"/>
              <a:gd name="connsiteX3" fmla="*/ 165345 w 479506"/>
              <a:gd name="connsiteY3" fmla="*/ 89445 h 260939"/>
              <a:gd name="connsiteX4" fmla="*/ 136770 w 479506"/>
              <a:gd name="connsiteY4" fmla="*/ 102145 h 260939"/>
              <a:gd name="connsiteX5" fmla="*/ 254245 w 479506"/>
              <a:gd name="connsiteY5" fmla="*/ 79920 h 260939"/>
              <a:gd name="connsiteX6" fmla="*/ 384420 w 479506"/>
              <a:gd name="connsiteY6" fmla="*/ 70395 h 260939"/>
              <a:gd name="connsiteX7" fmla="*/ 314570 w 479506"/>
              <a:gd name="connsiteY7" fmla="*/ 67220 h 260939"/>
              <a:gd name="connsiteX8" fmla="*/ 473320 w 479506"/>
              <a:gd name="connsiteY8" fmla="*/ 86270 h 260939"/>
              <a:gd name="connsiteX9" fmla="*/ 438395 w 479506"/>
              <a:gd name="connsiteY9" fmla="*/ 64045 h 260939"/>
              <a:gd name="connsiteX10" fmla="*/ 355845 w 479506"/>
              <a:gd name="connsiteY10" fmla="*/ 545 h 260939"/>
              <a:gd name="connsiteX11" fmla="*/ 378070 w 479506"/>
              <a:gd name="connsiteY11" fmla="*/ 32295 h 260939"/>
              <a:gd name="connsiteX12" fmla="*/ 320920 w 479506"/>
              <a:gd name="connsiteY12" fmla="*/ 13245 h 260939"/>
              <a:gd name="connsiteX13" fmla="*/ 330445 w 479506"/>
              <a:gd name="connsiteY13" fmla="*/ 25945 h 260939"/>
              <a:gd name="connsiteX14" fmla="*/ 184395 w 479506"/>
              <a:gd name="connsiteY14" fmla="*/ 48170 h 260939"/>
              <a:gd name="connsiteX15" fmla="*/ 219320 w 479506"/>
              <a:gd name="connsiteY15" fmla="*/ 48170 h 260939"/>
              <a:gd name="connsiteX16" fmla="*/ 108195 w 479506"/>
              <a:gd name="connsiteY16" fmla="*/ 92620 h 260939"/>
              <a:gd name="connsiteX17" fmla="*/ 143120 w 479506"/>
              <a:gd name="connsiteY17" fmla="*/ 79920 h 260939"/>
              <a:gd name="connsiteX18" fmla="*/ 57395 w 479506"/>
              <a:gd name="connsiteY18" fmla="*/ 114845 h 260939"/>
              <a:gd name="connsiteX19" fmla="*/ 245 w 479506"/>
              <a:gd name="connsiteY19" fmla="*/ 260895 h 2609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479506" h="260939">
                <a:moveTo>
                  <a:pt x="245" y="260895"/>
                </a:moveTo>
                <a:cubicBezTo>
                  <a:pt x="3949" y="263541"/>
                  <a:pt x="72212" y="147653"/>
                  <a:pt x="79620" y="130720"/>
                </a:cubicBezTo>
                <a:cubicBezTo>
                  <a:pt x="87028" y="113787"/>
                  <a:pt x="30408" y="166174"/>
                  <a:pt x="44695" y="159295"/>
                </a:cubicBezTo>
                <a:cubicBezTo>
                  <a:pt x="58983" y="152416"/>
                  <a:pt x="149999" y="98970"/>
                  <a:pt x="165345" y="89445"/>
                </a:cubicBezTo>
                <a:cubicBezTo>
                  <a:pt x="180691" y="79920"/>
                  <a:pt x="121953" y="103732"/>
                  <a:pt x="136770" y="102145"/>
                </a:cubicBezTo>
                <a:cubicBezTo>
                  <a:pt x="151587" y="100558"/>
                  <a:pt x="212970" y="85212"/>
                  <a:pt x="254245" y="79920"/>
                </a:cubicBezTo>
                <a:cubicBezTo>
                  <a:pt x="295520" y="74628"/>
                  <a:pt x="374366" y="72512"/>
                  <a:pt x="384420" y="70395"/>
                </a:cubicBezTo>
                <a:cubicBezTo>
                  <a:pt x="394474" y="68278"/>
                  <a:pt x="299753" y="64574"/>
                  <a:pt x="314570" y="67220"/>
                </a:cubicBezTo>
                <a:cubicBezTo>
                  <a:pt x="329387" y="69866"/>
                  <a:pt x="452683" y="86799"/>
                  <a:pt x="473320" y="86270"/>
                </a:cubicBezTo>
                <a:cubicBezTo>
                  <a:pt x="493957" y="85741"/>
                  <a:pt x="457974" y="78332"/>
                  <a:pt x="438395" y="64045"/>
                </a:cubicBezTo>
                <a:cubicBezTo>
                  <a:pt x="418816" y="49758"/>
                  <a:pt x="365899" y="5837"/>
                  <a:pt x="355845" y="545"/>
                </a:cubicBezTo>
                <a:cubicBezTo>
                  <a:pt x="345791" y="-4747"/>
                  <a:pt x="383891" y="30178"/>
                  <a:pt x="378070" y="32295"/>
                </a:cubicBezTo>
                <a:cubicBezTo>
                  <a:pt x="372249" y="34412"/>
                  <a:pt x="320920" y="13245"/>
                  <a:pt x="320920" y="13245"/>
                </a:cubicBezTo>
                <a:cubicBezTo>
                  <a:pt x="312983" y="12187"/>
                  <a:pt x="353199" y="20124"/>
                  <a:pt x="330445" y="25945"/>
                </a:cubicBezTo>
                <a:cubicBezTo>
                  <a:pt x="307691" y="31766"/>
                  <a:pt x="202916" y="44466"/>
                  <a:pt x="184395" y="48170"/>
                </a:cubicBezTo>
                <a:cubicBezTo>
                  <a:pt x="165874" y="51874"/>
                  <a:pt x="232020" y="40762"/>
                  <a:pt x="219320" y="48170"/>
                </a:cubicBezTo>
                <a:cubicBezTo>
                  <a:pt x="206620" y="55578"/>
                  <a:pt x="120895" y="87328"/>
                  <a:pt x="108195" y="92620"/>
                </a:cubicBezTo>
                <a:cubicBezTo>
                  <a:pt x="95495" y="97912"/>
                  <a:pt x="151587" y="76216"/>
                  <a:pt x="143120" y="79920"/>
                </a:cubicBezTo>
                <a:cubicBezTo>
                  <a:pt x="134653" y="83624"/>
                  <a:pt x="79091" y="90504"/>
                  <a:pt x="57395" y="114845"/>
                </a:cubicBezTo>
                <a:cubicBezTo>
                  <a:pt x="35699" y="139186"/>
                  <a:pt x="-3459" y="258249"/>
                  <a:pt x="245" y="26089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1" name="フリーフォーム 30">
            <a:extLst>
              <a:ext uri="{FF2B5EF4-FFF2-40B4-BE49-F238E27FC236}">
                <a16:creationId xmlns:a16="http://schemas.microsoft.com/office/drawing/2014/main" id="{5B801727-87B4-DAA6-C424-FEC946E7876B}"/>
              </a:ext>
            </a:extLst>
          </p:cNvPr>
          <p:cNvSpPr/>
          <p:nvPr/>
        </p:nvSpPr>
        <p:spPr>
          <a:xfrm>
            <a:off x="3611332" y="1869966"/>
            <a:ext cx="525925" cy="216946"/>
          </a:xfrm>
          <a:custGeom>
            <a:avLst/>
            <a:gdLst>
              <a:gd name="connsiteX0" fmla="*/ 1818 w 525925"/>
              <a:gd name="connsiteY0" fmla="*/ 216009 h 216946"/>
              <a:gd name="connsiteX1" fmla="*/ 78018 w 525925"/>
              <a:gd name="connsiteY1" fmla="*/ 117584 h 216946"/>
              <a:gd name="connsiteX2" fmla="*/ 100243 w 525925"/>
              <a:gd name="connsiteY2" fmla="*/ 104884 h 216946"/>
              <a:gd name="connsiteX3" fmla="*/ 106593 w 525925"/>
              <a:gd name="connsiteY3" fmla="*/ 50909 h 216946"/>
              <a:gd name="connsiteX4" fmla="*/ 109768 w 525925"/>
              <a:gd name="connsiteY4" fmla="*/ 85834 h 216946"/>
              <a:gd name="connsiteX5" fmla="*/ 131993 w 525925"/>
              <a:gd name="connsiteY5" fmla="*/ 69959 h 216946"/>
              <a:gd name="connsiteX6" fmla="*/ 160568 w 525925"/>
              <a:gd name="connsiteY6" fmla="*/ 9634 h 216946"/>
              <a:gd name="connsiteX7" fmla="*/ 166918 w 525925"/>
              <a:gd name="connsiteY7" fmla="*/ 47734 h 216946"/>
              <a:gd name="connsiteX8" fmla="*/ 205018 w 525925"/>
              <a:gd name="connsiteY8" fmla="*/ 15984 h 216946"/>
              <a:gd name="connsiteX9" fmla="*/ 395518 w 525925"/>
              <a:gd name="connsiteY9" fmla="*/ 15984 h 216946"/>
              <a:gd name="connsiteX10" fmla="*/ 335193 w 525925"/>
              <a:gd name="connsiteY10" fmla="*/ 109 h 216946"/>
              <a:gd name="connsiteX11" fmla="*/ 509818 w 525925"/>
              <a:gd name="connsiteY11" fmla="*/ 9634 h 216946"/>
              <a:gd name="connsiteX12" fmla="*/ 452668 w 525925"/>
              <a:gd name="connsiteY12" fmla="*/ 22334 h 216946"/>
              <a:gd name="connsiteX13" fmla="*/ 490768 w 525925"/>
              <a:gd name="connsiteY13" fmla="*/ 57259 h 216946"/>
              <a:gd name="connsiteX14" fmla="*/ 373293 w 525925"/>
              <a:gd name="connsiteY14" fmla="*/ 35034 h 216946"/>
              <a:gd name="connsiteX15" fmla="*/ 525693 w 525925"/>
              <a:gd name="connsiteY15" fmla="*/ 85834 h 216946"/>
              <a:gd name="connsiteX16" fmla="*/ 405043 w 525925"/>
              <a:gd name="connsiteY16" fmla="*/ 54084 h 216946"/>
              <a:gd name="connsiteX17" fmla="*/ 287568 w 525925"/>
              <a:gd name="connsiteY17" fmla="*/ 31859 h 216946"/>
              <a:gd name="connsiteX18" fmla="*/ 227243 w 525925"/>
              <a:gd name="connsiteY18" fmla="*/ 31859 h 216946"/>
              <a:gd name="connsiteX19" fmla="*/ 109768 w 525925"/>
              <a:gd name="connsiteY19" fmla="*/ 98534 h 216946"/>
              <a:gd name="connsiteX20" fmla="*/ 163743 w 525925"/>
              <a:gd name="connsiteY20" fmla="*/ 50909 h 216946"/>
              <a:gd name="connsiteX21" fmla="*/ 1818 w 525925"/>
              <a:gd name="connsiteY21" fmla="*/ 216009 h 2169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525925" h="216946">
                <a:moveTo>
                  <a:pt x="1818" y="216009"/>
                </a:moveTo>
                <a:cubicBezTo>
                  <a:pt x="-12470" y="227122"/>
                  <a:pt x="61614" y="136105"/>
                  <a:pt x="78018" y="117584"/>
                </a:cubicBezTo>
                <a:cubicBezTo>
                  <a:pt x="94422" y="99063"/>
                  <a:pt x="95481" y="115996"/>
                  <a:pt x="100243" y="104884"/>
                </a:cubicBezTo>
                <a:cubicBezTo>
                  <a:pt x="105005" y="93772"/>
                  <a:pt x="105006" y="54084"/>
                  <a:pt x="106593" y="50909"/>
                </a:cubicBezTo>
                <a:cubicBezTo>
                  <a:pt x="108180" y="47734"/>
                  <a:pt x="105535" y="82659"/>
                  <a:pt x="109768" y="85834"/>
                </a:cubicBezTo>
                <a:cubicBezTo>
                  <a:pt x="114001" y="89009"/>
                  <a:pt x="123526" y="82659"/>
                  <a:pt x="131993" y="69959"/>
                </a:cubicBezTo>
                <a:cubicBezTo>
                  <a:pt x="140460" y="57259"/>
                  <a:pt x="154747" y="13338"/>
                  <a:pt x="160568" y="9634"/>
                </a:cubicBezTo>
                <a:cubicBezTo>
                  <a:pt x="166389" y="5930"/>
                  <a:pt x="159510" y="46676"/>
                  <a:pt x="166918" y="47734"/>
                </a:cubicBezTo>
                <a:cubicBezTo>
                  <a:pt x="174326" y="48792"/>
                  <a:pt x="166918" y="21276"/>
                  <a:pt x="205018" y="15984"/>
                </a:cubicBezTo>
                <a:cubicBezTo>
                  <a:pt x="243118" y="10692"/>
                  <a:pt x="373822" y="18630"/>
                  <a:pt x="395518" y="15984"/>
                </a:cubicBezTo>
                <a:cubicBezTo>
                  <a:pt x="417214" y="13338"/>
                  <a:pt x="316143" y="1167"/>
                  <a:pt x="335193" y="109"/>
                </a:cubicBezTo>
                <a:cubicBezTo>
                  <a:pt x="354243" y="-949"/>
                  <a:pt x="490239" y="5930"/>
                  <a:pt x="509818" y="9634"/>
                </a:cubicBezTo>
                <a:cubicBezTo>
                  <a:pt x="529397" y="13338"/>
                  <a:pt x="455843" y="14396"/>
                  <a:pt x="452668" y="22334"/>
                </a:cubicBezTo>
                <a:cubicBezTo>
                  <a:pt x="449493" y="30272"/>
                  <a:pt x="503997" y="55142"/>
                  <a:pt x="490768" y="57259"/>
                </a:cubicBezTo>
                <a:cubicBezTo>
                  <a:pt x="477539" y="59376"/>
                  <a:pt x="367472" y="30272"/>
                  <a:pt x="373293" y="35034"/>
                </a:cubicBezTo>
                <a:cubicBezTo>
                  <a:pt x="379114" y="39796"/>
                  <a:pt x="520401" y="82659"/>
                  <a:pt x="525693" y="85834"/>
                </a:cubicBezTo>
                <a:cubicBezTo>
                  <a:pt x="530985" y="89009"/>
                  <a:pt x="444730" y="63080"/>
                  <a:pt x="405043" y="54084"/>
                </a:cubicBezTo>
                <a:cubicBezTo>
                  <a:pt x="365356" y="45088"/>
                  <a:pt x="317201" y="35563"/>
                  <a:pt x="287568" y="31859"/>
                </a:cubicBezTo>
                <a:cubicBezTo>
                  <a:pt x="257935" y="28155"/>
                  <a:pt x="256876" y="20747"/>
                  <a:pt x="227243" y="31859"/>
                </a:cubicBezTo>
                <a:cubicBezTo>
                  <a:pt x="197610" y="42971"/>
                  <a:pt x="120351" y="95359"/>
                  <a:pt x="109768" y="98534"/>
                </a:cubicBezTo>
                <a:cubicBezTo>
                  <a:pt x="99185" y="101709"/>
                  <a:pt x="177501" y="35563"/>
                  <a:pt x="163743" y="50909"/>
                </a:cubicBezTo>
                <a:cubicBezTo>
                  <a:pt x="149985" y="66255"/>
                  <a:pt x="16106" y="204896"/>
                  <a:pt x="1818" y="21600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2" name="フリーフォーム 31">
            <a:extLst>
              <a:ext uri="{FF2B5EF4-FFF2-40B4-BE49-F238E27FC236}">
                <a16:creationId xmlns:a16="http://schemas.microsoft.com/office/drawing/2014/main" id="{93AEC958-4F0D-1734-B271-E0E0B5B5D1B5}"/>
              </a:ext>
            </a:extLst>
          </p:cNvPr>
          <p:cNvSpPr/>
          <p:nvPr/>
        </p:nvSpPr>
        <p:spPr>
          <a:xfrm>
            <a:off x="3646698" y="1892152"/>
            <a:ext cx="190860" cy="207939"/>
          </a:xfrm>
          <a:custGeom>
            <a:avLst/>
            <a:gdLst>
              <a:gd name="connsiteX0" fmla="*/ 182352 w 190860"/>
              <a:gd name="connsiteY0" fmla="*/ 148 h 207939"/>
              <a:gd name="connsiteX1" fmla="*/ 64877 w 190860"/>
              <a:gd name="connsiteY1" fmla="*/ 108098 h 207939"/>
              <a:gd name="connsiteX2" fmla="*/ 52177 w 190860"/>
              <a:gd name="connsiteY2" fmla="*/ 149373 h 207939"/>
              <a:gd name="connsiteX3" fmla="*/ 83927 w 190860"/>
              <a:gd name="connsiteY3" fmla="*/ 165248 h 207939"/>
              <a:gd name="connsiteX4" fmla="*/ 68052 w 190860"/>
              <a:gd name="connsiteY4" fmla="*/ 149373 h 207939"/>
              <a:gd name="connsiteX5" fmla="*/ 188702 w 190860"/>
              <a:gd name="connsiteY5" fmla="*/ 155723 h 207939"/>
              <a:gd name="connsiteX6" fmla="*/ 134727 w 190860"/>
              <a:gd name="connsiteY6" fmla="*/ 155723 h 207939"/>
              <a:gd name="connsiteX7" fmla="*/ 1377 w 190860"/>
              <a:gd name="connsiteY7" fmla="*/ 206523 h 207939"/>
              <a:gd name="connsiteX8" fmla="*/ 61702 w 190860"/>
              <a:gd name="connsiteY8" fmla="*/ 193823 h 207939"/>
              <a:gd name="connsiteX9" fmla="*/ 1377 w 190860"/>
              <a:gd name="connsiteY9" fmla="*/ 193823 h 207939"/>
              <a:gd name="connsiteX10" fmla="*/ 61702 w 190860"/>
              <a:gd name="connsiteY10" fmla="*/ 101748 h 207939"/>
              <a:gd name="connsiteX11" fmla="*/ 4552 w 190860"/>
              <a:gd name="connsiteY11" fmla="*/ 133498 h 207939"/>
              <a:gd name="connsiteX12" fmla="*/ 182352 w 190860"/>
              <a:gd name="connsiteY12" fmla="*/ 148 h 2079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90860" h="207939">
                <a:moveTo>
                  <a:pt x="182352" y="148"/>
                </a:moveTo>
                <a:cubicBezTo>
                  <a:pt x="192406" y="-4085"/>
                  <a:pt x="86573" y="83227"/>
                  <a:pt x="64877" y="108098"/>
                </a:cubicBezTo>
                <a:cubicBezTo>
                  <a:pt x="43181" y="132969"/>
                  <a:pt x="49002" y="139848"/>
                  <a:pt x="52177" y="149373"/>
                </a:cubicBezTo>
                <a:cubicBezTo>
                  <a:pt x="55352" y="158898"/>
                  <a:pt x="83927" y="165248"/>
                  <a:pt x="83927" y="165248"/>
                </a:cubicBezTo>
                <a:cubicBezTo>
                  <a:pt x="86573" y="165248"/>
                  <a:pt x="50590" y="150960"/>
                  <a:pt x="68052" y="149373"/>
                </a:cubicBezTo>
                <a:cubicBezTo>
                  <a:pt x="85514" y="147786"/>
                  <a:pt x="177590" y="154665"/>
                  <a:pt x="188702" y="155723"/>
                </a:cubicBezTo>
                <a:cubicBezTo>
                  <a:pt x="199814" y="156781"/>
                  <a:pt x="165948" y="147256"/>
                  <a:pt x="134727" y="155723"/>
                </a:cubicBezTo>
                <a:cubicBezTo>
                  <a:pt x="103506" y="164190"/>
                  <a:pt x="13548" y="200173"/>
                  <a:pt x="1377" y="206523"/>
                </a:cubicBezTo>
                <a:cubicBezTo>
                  <a:pt x="-10794" y="212873"/>
                  <a:pt x="61702" y="195940"/>
                  <a:pt x="61702" y="193823"/>
                </a:cubicBezTo>
                <a:cubicBezTo>
                  <a:pt x="61702" y="191706"/>
                  <a:pt x="1377" y="209169"/>
                  <a:pt x="1377" y="193823"/>
                </a:cubicBezTo>
                <a:cubicBezTo>
                  <a:pt x="1377" y="178477"/>
                  <a:pt x="61173" y="111802"/>
                  <a:pt x="61702" y="101748"/>
                </a:cubicBezTo>
                <a:cubicBezTo>
                  <a:pt x="62231" y="91694"/>
                  <a:pt x="-16086" y="149373"/>
                  <a:pt x="4552" y="133498"/>
                </a:cubicBezTo>
                <a:cubicBezTo>
                  <a:pt x="25189" y="117623"/>
                  <a:pt x="172298" y="4381"/>
                  <a:pt x="182352" y="14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3" name="フリーフォーム 32">
            <a:extLst>
              <a:ext uri="{FF2B5EF4-FFF2-40B4-BE49-F238E27FC236}">
                <a16:creationId xmlns:a16="http://schemas.microsoft.com/office/drawing/2014/main" id="{81900743-97EF-2BBC-6A7E-6A953E2A651B}"/>
              </a:ext>
            </a:extLst>
          </p:cNvPr>
          <p:cNvSpPr/>
          <p:nvPr/>
        </p:nvSpPr>
        <p:spPr>
          <a:xfrm>
            <a:off x="3627424" y="1911266"/>
            <a:ext cx="164058" cy="203294"/>
          </a:xfrm>
          <a:custGeom>
            <a:avLst/>
            <a:gdLst>
              <a:gd name="connsiteX0" fmla="*/ 163526 w 164058"/>
              <a:gd name="connsiteY0" fmla="*/ 84 h 203294"/>
              <a:gd name="connsiteX1" fmla="*/ 17476 w 164058"/>
              <a:gd name="connsiteY1" fmla="*/ 133434 h 203294"/>
              <a:gd name="connsiteX2" fmla="*/ 4776 w 164058"/>
              <a:gd name="connsiteY2" fmla="*/ 190584 h 203294"/>
              <a:gd name="connsiteX3" fmla="*/ 36526 w 164058"/>
              <a:gd name="connsiteY3" fmla="*/ 120734 h 203294"/>
              <a:gd name="connsiteX4" fmla="*/ 23826 w 164058"/>
              <a:gd name="connsiteY4" fmla="*/ 203284 h 203294"/>
              <a:gd name="connsiteX5" fmla="*/ 65101 w 164058"/>
              <a:gd name="connsiteY5" fmla="*/ 114384 h 203294"/>
              <a:gd name="connsiteX6" fmla="*/ 163526 w 164058"/>
              <a:gd name="connsiteY6" fmla="*/ 84 h 2032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64058" h="203294">
                <a:moveTo>
                  <a:pt x="163526" y="84"/>
                </a:moveTo>
                <a:cubicBezTo>
                  <a:pt x="155588" y="3259"/>
                  <a:pt x="43934" y="101684"/>
                  <a:pt x="17476" y="133434"/>
                </a:cubicBezTo>
                <a:cubicBezTo>
                  <a:pt x="-8982" y="165184"/>
                  <a:pt x="1601" y="192701"/>
                  <a:pt x="4776" y="190584"/>
                </a:cubicBezTo>
                <a:cubicBezTo>
                  <a:pt x="7951" y="188467"/>
                  <a:pt x="33351" y="118617"/>
                  <a:pt x="36526" y="120734"/>
                </a:cubicBezTo>
                <a:cubicBezTo>
                  <a:pt x="39701" y="122851"/>
                  <a:pt x="19064" y="204342"/>
                  <a:pt x="23826" y="203284"/>
                </a:cubicBezTo>
                <a:cubicBezTo>
                  <a:pt x="28588" y="202226"/>
                  <a:pt x="41818" y="145076"/>
                  <a:pt x="65101" y="114384"/>
                </a:cubicBezTo>
                <a:cubicBezTo>
                  <a:pt x="88384" y="83692"/>
                  <a:pt x="171464" y="-3091"/>
                  <a:pt x="163526" y="8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4" name="フリーフォーム 33">
            <a:extLst>
              <a:ext uri="{FF2B5EF4-FFF2-40B4-BE49-F238E27FC236}">
                <a16:creationId xmlns:a16="http://schemas.microsoft.com/office/drawing/2014/main" id="{E777B5D9-DFEF-C5D4-D119-6C00A5640032}"/>
              </a:ext>
            </a:extLst>
          </p:cNvPr>
          <p:cNvSpPr/>
          <p:nvPr/>
        </p:nvSpPr>
        <p:spPr>
          <a:xfrm>
            <a:off x="3816348" y="1901243"/>
            <a:ext cx="290240" cy="52929"/>
          </a:xfrm>
          <a:custGeom>
            <a:avLst/>
            <a:gdLst>
              <a:gd name="connsiteX0" fmla="*/ 2 w 290240"/>
              <a:gd name="connsiteY0" fmla="*/ 13282 h 52929"/>
              <a:gd name="connsiteX1" fmla="*/ 127002 w 290240"/>
              <a:gd name="connsiteY1" fmla="*/ 32332 h 52929"/>
              <a:gd name="connsiteX2" fmla="*/ 180977 w 290240"/>
              <a:gd name="connsiteY2" fmla="*/ 48207 h 52929"/>
              <a:gd name="connsiteX3" fmla="*/ 279402 w 290240"/>
              <a:gd name="connsiteY3" fmla="*/ 51382 h 52929"/>
              <a:gd name="connsiteX4" fmla="*/ 209552 w 290240"/>
              <a:gd name="connsiteY4" fmla="*/ 25982 h 52929"/>
              <a:gd name="connsiteX5" fmla="*/ 288927 w 290240"/>
              <a:gd name="connsiteY5" fmla="*/ 25982 h 52929"/>
              <a:gd name="connsiteX6" fmla="*/ 130177 w 290240"/>
              <a:gd name="connsiteY6" fmla="*/ 582 h 52929"/>
              <a:gd name="connsiteX7" fmla="*/ 2 w 290240"/>
              <a:gd name="connsiteY7" fmla="*/ 13282 h 529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0240" h="52929">
                <a:moveTo>
                  <a:pt x="2" y="13282"/>
                </a:moveTo>
                <a:cubicBezTo>
                  <a:pt x="-527" y="18574"/>
                  <a:pt x="96839" y="26511"/>
                  <a:pt x="127002" y="32332"/>
                </a:cubicBezTo>
                <a:cubicBezTo>
                  <a:pt x="157165" y="38153"/>
                  <a:pt x="155577" y="45032"/>
                  <a:pt x="180977" y="48207"/>
                </a:cubicBezTo>
                <a:cubicBezTo>
                  <a:pt x="206377" y="51382"/>
                  <a:pt x="274640" y="55086"/>
                  <a:pt x="279402" y="51382"/>
                </a:cubicBezTo>
                <a:cubicBezTo>
                  <a:pt x="284164" y="47678"/>
                  <a:pt x="207965" y="30215"/>
                  <a:pt x="209552" y="25982"/>
                </a:cubicBezTo>
                <a:cubicBezTo>
                  <a:pt x="211139" y="21749"/>
                  <a:pt x="302156" y="30215"/>
                  <a:pt x="288927" y="25982"/>
                </a:cubicBezTo>
                <a:cubicBezTo>
                  <a:pt x="275698" y="21749"/>
                  <a:pt x="176744" y="3757"/>
                  <a:pt x="130177" y="582"/>
                </a:cubicBezTo>
                <a:cubicBezTo>
                  <a:pt x="83610" y="-2593"/>
                  <a:pt x="531" y="7990"/>
                  <a:pt x="2" y="1328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5" name="フリーフォーム 34">
            <a:extLst>
              <a:ext uri="{FF2B5EF4-FFF2-40B4-BE49-F238E27FC236}">
                <a16:creationId xmlns:a16="http://schemas.microsoft.com/office/drawing/2014/main" id="{0E58FB25-4DE4-61B3-929E-0C5AFCF47097}"/>
              </a:ext>
            </a:extLst>
          </p:cNvPr>
          <p:cNvSpPr/>
          <p:nvPr/>
        </p:nvSpPr>
        <p:spPr>
          <a:xfrm>
            <a:off x="3659388" y="1907936"/>
            <a:ext cx="334766" cy="150199"/>
          </a:xfrm>
          <a:custGeom>
            <a:avLst/>
            <a:gdLst>
              <a:gd name="connsiteX0" fmla="*/ 334762 w 334766"/>
              <a:gd name="connsiteY0" fmla="*/ 239 h 150199"/>
              <a:gd name="connsiteX1" fmla="*/ 271262 w 334766"/>
              <a:gd name="connsiteY1" fmla="*/ 82789 h 150199"/>
              <a:gd name="connsiteX2" fmla="*/ 229987 w 334766"/>
              <a:gd name="connsiteY2" fmla="*/ 117714 h 150199"/>
              <a:gd name="connsiteX3" fmla="*/ 274437 w 334766"/>
              <a:gd name="connsiteY3" fmla="*/ 89139 h 150199"/>
              <a:gd name="connsiteX4" fmla="*/ 204587 w 334766"/>
              <a:gd name="connsiteY4" fmla="*/ 117714 h 150199"/>
              <a:gd name="connsiteX5" fmla="*/ 128387 w 334766"/>
              <a:gd name="connsiteY5" fmla="*/ 133589 h 150199"/>
              <a:gd name="connsiteX6" fmla="*/ 1387 w 334766"/>
              <a:gd name="connsiteY6" fmla="*/ 139939 h 150199"/>
              <a:gd name="connsiteX7" fmla="*/ 217287 w 334766"/>
              <a:gd name="connsiteY7" fmla="*/ 136764 h 150199"/>
              <a:gd name="connsiteX8" fmla="*/ 150612 w 334766"/>
              <a:gd name="connsiteY8" fmla="*/ 149464 h 150199"/>
              <a:gd name="connsiteX9" fmla="*/ 268087 w 334766"/>
              <a:gd name="connsiteY9" fmla="*/ 111364 h 150199"/>
              <a:gd name="connsiteX10" fmla="*/ 334762 w 334766"/>
              <a:gd name="connsiteY10" fmla="*/ 239 h 1501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334766" h="150199">
                <a:moveTo>
                  <a:pt x="334762" y="239"/>
                </a:moveTo>
                <a:cubicBezTo>
                  <a:pt x="335291" y="-4524"/>
                  <a:pt x="288724" y="63210"/>
                  <a:pt x="271262" y="82789"/>
                </a:cubicBezTo>
                <a:cubicBezTo>
                  <a:pt x="253800" y="102368"/>
                  <a:pt x="229458" y="116656"/>
                  <a:pt x="229987" y="117714"/>
                </a:cubicBezTo>
                <a:cubicBezTo>
                  <a:pt x="230516" y="118772"/>
                  <a:pt x="278670" y="89139"/>
                  <a:pt x="274437" y="89139"/>
                </a:cubicBezTo>
                <a:cubicBezTo>
                  <a:pt x="270204" y="89139"/>
                  <a:pt x="228929" y="110306"/>
                  <a:pt x="204587" y="117714"/>
                </a:cubicBezTo>
                <a:cubicBezTo>
                  <a:pt x="180245" y="125122"/>
                  <a:pt x="162254" y="129885"/>
                  <a:pt x="128387" y="133589"/>
                </a:cubicBezTo>
                <a:cubicBezTo>
                  <a:pt x="94520" y="137293"/>
                  <a:pt x="-13430" y="139410"/>
                  <a:pt x="1387" y="139939"/>
                </a:cubicBezTo>
                <a:cubicBezTo>
                  <a:pt x="16204" y="140468"/>
                  <a:pt x="192416" y="135177"/>
                  <a:pt x="217287" y="136764"/>
                </a:cubicBezTo>
                <a:cubicBezTo>
                  <a:pt x="242158" y="138352"/>
                  <a:pt x="142145" y="153697"/>
                  <a:pt x="150612" y="149464"/>
                </a:cubicBezTo>
                <a:cubicBezTo>
                  <a:pt x="159079" y="145231"/>
                  <a:pt x="236337" y="135706"/>
                  <a:pt x="268087" y="111364"/>
                </a:cubicBezTo>
                <a:cubicBezTo>
                  <a:pt x="299837" y="87022"/>
                  <a:pt x="334233" y="5002"/>
                  <a:pt x="334762" y="23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6" name="フリーフォーム 35">
            <a:extLst>
              <a:ext uri="{FF2B5EF4-FFF2-40B4-BE49-F238E27FC236}">
                <a16:creationId xmlns:a16="http://schemas.microsoft.com/office/drawing/2014/main" id="{C8171020-3227-6AE1-BE48-A43D4E4D9F1A}"/>
              </a:ext>
            </a:extLst>
          </p:cNvPr>
          <p:cNvSpPr/>
          <p:nvPr/>
        </p:nvSpPr>
        <p:spPr>
          <a:xfrm>
            <a:off x="3873498" y="1919145"/>
            <a:ext cx="207020" cy="119308"/>
          </a:xfrm>
          <a:custGeom>
            <a:avLst/>
            <a:gdLst>
              <a:gd name="connsiteX0" fmla="*/ 206377 w 207020"/>
              <a:gd name="connsiteY0" fmla="*/ 1730 h 119308"/>
              <a:gd name="connsiteX1" fmla="*/ 98427 w 207020"/>
              <a:gd name="connsiteY1" fmla="*/ 84280 h 119308"/>
              <a:gd name="connsiteX2" fmla="*/ 2 w 207020"/>
              <a:gd name="connsiteY2" fmla="*/ 119205 h 119308"/>
              <a:gd name="connsiteX3" fmla="*/ 95252 w 207020"/>
              <a:gd name="connsiteY3" fmla="*/ 74755 h 119308"/>
              <a:gd name="connsiteX4" fmla="*/ 142877 w 207020"/>
              <a:gd name="connsiteY4" fmla="*/ 30305 h 119308"/>
              <a:gd name="connsiteX5" fmla="*/ 206377 w 207020"/>
              <a:gd name="connsiteY5" fmla="*/ 1730 h 1193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07020" h="119308">
                <a:moveTo>
                  <a:pt x="206377" y="1730"/>
                </a:moveTo>
                <a:cubicBezTo>
                  <a:pt x="198969" y="10726"/>
                  <a:pt x="132823" y="64701"/>
                  <a:pt x="98427" y="84280"/>
                </a:cubicBezTo>
                <a:cubicBezTo>
                  <a:pt x="64031" y="103859"/>
                  <a:pt x="531" y="120792"/>
                  <a:pt x="2" y="119205"/>
                </a:cubicBezTo>
                <a:cubicBezTo>
                  <a:pt x="-527" y="117618"/>
                  <a:pt x="71440" y="89572"/>
                  <a:pt x="95252" y="74755"/>
                </a:cubicBezTo>
                <a:cubicBezTo>
                  <a:pt x="119064" y="59938"/>
                  <a:pt x="130706" y="39301"/>
                  <a:pt x="142877" y="30305"/>
                </a:cubicBezTo>
                <a:cubicBezTo>
                  <a:pt x="155048" y="21309"/>
                  <a:pt x="213785" y="-7266"/>
                  <a:pt x="206377" y="173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9" name="フリーフォーム 38">
            <a:extLst>
              <a:ext uri="{FF2B5EF4-FFF2-40B4-BE49-F238E27FC236}">
                <a16:creationId xmlns:a16="http://schemas.microsoft.com/office/drawing/2014/main" id="{C36616E8-9550-8612-B99F-BEF8F19F2A1F}"/>
              </a:ext>
            </a:extLst>
          </p:cNvPr>
          <p:cNvSpPr/>
          <p:nvPr/>
        </p:nvSpPr>
        <p:spPr>
          <a:xfrm>
            <a:off x="3636562" y="2050885"/>
            <a:ext cx="240173" cy="105588"/>
          </a:xfrm>
          <a:custGeom>
            <a:avLst/>
            <a:gdLst>
              <a:gd name="connsiteX0" fmla="*/ 1988 w 240173"/>
              <a:gd name="connsiteY0" fmla="*/ 57315 h 105588"/>
              <a:gd name="connsiteX1" fmla="*/ 94063 w 240173"/>
              <a:gd name="connsiteY1" fmla="*/ 60490 h 105588"/>
              <a:gd name="connsiteX2" fmla="*/ 113113 w 240173"/>
              <a:gd name="connsiteY2" fmla="*/ 165 h 105588"/>
              <a:gd name="connsiteX3" fmla="*/ 125813 w 240173"/>
              <a:gd name="connsiteY3" fmla="*/ 44615 h 105588"/>
              <a:gd name="connsiteX4" fmla="*/ 160738 w 240173"/>
              <a:gd name="connsiteY4" fmla="*/ 104940 h 105588"/>
              <a:gd name="connsiteX5" fmla="*/ 148038 w 240173"/>
              <a:gd name="connsiteY5" fmla="*/ 3340 h 105588"/>
              <a:gd name="connsiteX6" fmla="*/ 182963 w 240173"/>
              <a:gd name="connsiteY6" fmla="*/ 60490 h 105588"/>
              <a:gd name="connsiteX7" fmla="*/ 198838 w 240173"/>
              <a:gd name="connsiteY7" fmla="*/ 82715 h 105588"/>
              <a:gd name="connsiteX8" fmla="*/ 202013 w 240173"/>
              <a:gd name="connsiteY8" fmla="*/ 28740 h 105588"/>
              <a:gd name="connsiteX9" fmla="*/ 240113 w 240173"/>
              <a:gd name="connsiteY9" fmla="*/ 98590 h 105588"/>
              <a:gd name="connsiteX10" fmla="*/ 211538 w 240173"/>
              <a:gd name="connsiteY10" fmla="*/ 12865 h 105588"/>
              <a:gd name="connsiteX11" fmla="*/ 192488 w 240173"/>
              <a:gd name="connsiteY11" fmla="*/ 31915 h 105588"/>
              <a:gd name="connsiteX12" fmla="*/ 1988 w 240173"/>
              <a:gd name="connsiteY12" fmla="*/ 57315 h 1055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240173" h="105588">
                <a:moveTo>
                  <a:pt x="1988" y="57315"/>
                </a:moveTo>
                <a:cubicBezTo>
                  <a:pt x="-14416" y="62078"/>
                  <a:pt x="75542" y="70015"/>
                  <a:pt x="94063" y="60490"/>
                </a:cubicBezTo>
                <a:cubicBezTo>
                  <a:pt x="112584" y="50965"/>
                  <a:pt x="107821" y="2811"/>
                  <a:pt x="113113" y="165"/>
                </a:cubicBezTo>
                <a:cubicBezTo>
                  <a:pt x="118405" y="-2481"/>
                  <a:pt x="117876" y="27153"/>
                  <a:pt x="125813" y="44615"/>
                </a:cubicBezTo>
                <a:cubicBezTo>
                  <a:pt x="133750" y="62077"/>
                  <a:pt x="157034" y="111819"/>
                  <a:pt x="160738" y="104940"/>
                </a:cubicBezTo>
                <a:cubicBezTo>
                  <a:pt x="164442" y="98061"/>
                  <a:pt x="144334" y="10748"/>
                  <a:pt x="148038" y="3340"/>
                </a:cubicBezTo>
                <a:cubicBezTo>
                  <a:pt x="151742" y="-4068"/>
                  <a:pt x="174496" y="47261"/>
                  <a:pt x="182963" y="60490"/>
                </a:cubicBezTo>
                <a:cubicBezTo>
                  <a:pt x="191430" y="73719"/>
                  <a:pt x="195663" y="88007"/>
                  <a:pt x="198838" y="82715"/>
                </a:cubicBezTo>
                <a:cubicBezTo>
                  <a:pt x="202013" y="77423"/>
                  <a:pt x="195134" y="26094"/>
                  <a:pt x="202013" y="28740"/>
                </a:cubicBezTo>
                <a:cubicBezTo>
                  <a:pt x="208892" y="31386"/>
                  <a:pt x="238526" y="101236"/>
                  <a:pt x="240113" y="98590"/>
                </a:cubicBezTo>
                <a:cubicBezTo>
                  <a:pt x="241701" y="95944"/>
                  <a:pt x="211538" y="12865"/>
                  <a:pt x="211538" y="12865"/>
                </a:cubicBezTo>
                <a:cubicBezTo>
                  <a:pt x="203601" y="1752"/>
                  <a:pt x="220005" y="25565"/>
                  <a:pt x="192488" y="31915"/>
                </a:cubicBezTo>
                <a:cubicBezTo>
                  <a:pt x="164971" y="38265"/>
                  <a:pt x="18392" y="52552"/>
                  <a:pt x="1988" y="5731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0" name="フリーフォーム 39">
            <a:extLst>
              <a:ext uri="{FF2B5EF4-FFF2-40B4-BE49-F238E27FC236}">
                <a16:creationId xmlns:a16="http://schemas.microsoft.com/office/drawing/2014/main" id="{040CDD31-B21F-20EE-8579-F2BE08A83582}"/>
              </a:ext>
            </a:extLst>
          </p:cNvPr>
          <p:cNvSpPr/>
          <p:nvPr/>
        </p:nvSpPr>
        <p:spPr>
          <a:xfrm>
            <a:off x="3765400" y="1936519"/>
            <a:ext cx="357127" cy="184406"/>
          </a:xfrm>
          <a:custGeom>
            <a:avLst/>
            <a:gdLst>
              <a:gd name="connsiteX0" fmla="*/ 200175 w 357127"/>
              <a:gd name="connsiteY0" fmla="*/ 231 h 184406"/>
              <a:gd name="connsiteX1" fmla="*/ 301775 w 357127"/>
              <a:gd name="connsiteY1" fmla="*/ 47856 h 184406"/>
              <a:gd name="connsiteX2" fmla="*/ 355750 w 357127"/>
              <a:gd name="connsiteY2" fmla="*/ 57381 h 184406"/>
              <a:gd name="connsiteX3" fmla="*/ 247800 w 357127"/>
              <a:gd name="connsiteY3" fmla="*/ 57381 h 184406"/>
              <a:gd name="connsiteX4" fmla="*/ 282725 w 357127"/>
              <a:gd name="connsiteY4" fmla="*/ 79606 h 184406"/>
              <a:gd name="connsiteX5" fmla="*/ 320825 w 357127"/>
              <a:gd name="connsiteY5" fmla="*/ 130406 h 184406"/>
              <a:gd name="connsiteX6" fmla="*/ 247800 w 357127"/>
              <a:gd name="connsiteY6" fmla="*/ 85956 h 184406"/>
              <a:gd name="connsiteX7" fmla="*/ 197000 w 357127"/>
              <a:gd name="connsiteY7" fmla="*/ 73256 h 184406"/>
              <a:gd name="connsiteX8" fmla="*/ 228750 w 357127"/>
              <a:gd name="connsiteY8" fmla="*/ 98656 h 184406"/>
              <a:gd name="connsiteX9" fmla="*/ 241450 w 357127"/>
              <a:gd name="connsiteY9" fmla="*/ 136756 h 184406"/>
              <a:gd name="connsiteX10" fmla="*/ 206525 w 357127"/>
              <a:gd name="connsiteY10" fmla="*/ 92306 h 184406"/>
              <a:gd name="connsiteX11" fmla="*/ 244625 w 357127"/>
              <a:gd name="connsiteY11" fmla="*/ 155806 h 184406"/>
              <a:gd name="connsiteX12" fmla="*/ 181125 w 357127"/>
              <a:gd name="connsiteY12" fmla="*/ 89131 h 184406"/>
              <a:gd name="connsiteX13" fmla="*/ 219225 w 357127"/>
              <a:gd name="connsiteY13" fmla="*/ 184381 h 184406"/>
              <a:gd name="connsiteX14" fmla="*/ 203350 w 357127"/>
              <a:gd name="connsiteY14" fmla="*/ 98656 h 184406"/>
              <a:gd name="connsiteX15" fmla="*/ 165250 w 357127"/>
              <a:gd name="connsiteY15" fmla="*/ 92306 h 184406"/>
              <a:gd name="connsiteX16" fmla="*/ 187475 w 357127"/>
              <a:gd name="connsiteY16" fmla="*/ 158981 h 184406"/>
              <a:gd name="connsiteX17" fmla="*/ 146200 w 357127"/>
              <a:gd name="connsiteY17" fmla="*/ 105006 h 184406"/>
              <a:gd name="connsiteX18" fmla="*/ 168425 w 357127"/>
              <a:gd name="connsiteY18" fmla="*/ 174856 h 184406"/>
              <a:gd name="connsiteX19" fmla="*/ 111275 w 357127"/>
              <a:gd name="connsiteY19" fmla="*/ 111356 h 184406"/>
              <a:gd name="connsiteX20" fmla="*/ 136675 w 357127"/>
              <a:gd name="connsiteY20" fmla="*/ 181206 h 184406"/>
              <a:gd name="connsiteX21" fmla="*/ 104925 w 357127"/>
              <a:gd name="connsiteY21" fmla="*/ 130406 h 184406"/>
              <a:gd name="connsiteX22" fmla="*/ 150 w 357127"/>
              <a:gd name="connsiteY22" fmla="*/ 136756 h 184406"/>
              <a:gd name="connsiteX23" fmla="*/ 130325 w 357127"/>
              <a:gd name="connsiteY23" fmla="*/ 117706 h 184406"/>
              <a:gd name="connsiteX24" fmla="*/ 130325 w 357127"/>
              <a:gd name="connsiteY24" fmla="*/ 111356 h 184406"/>
              <a:gd name="connsiteX25" fmla="*/ 190650 w 357127"/>
              <a:gd name="connsiteY25" fmla="*/ 70081 h 184406"/>
              <a:gd name="connsiteX26" fmla="*/ 200175 w 357127"/>
              <a:gd name="connsiteY26" fmla="*/ 231 h 1844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357127" h="184406">
                <a:moveTo>
                  <a:pt x="200175" y="231"/>
                </a:moveTo>
                <a:cubicBezTo>
                  <a:pt x="218696" y="-3473"/>
                  <a:pt x="275846" y="38331"/>
                  <a:pt x="301775" y="47856"/>
                </a:cubicBezTo>
                <a:cubicBezTo>
                  <a:pt x="327704" y="57381"/>
                  <a:pt x="364746" y="55794"/>
                  <a:pt x="355750" y="57381"/>
                </a:cubicBezTo>
                <a:cubicBezTo>
                  <a:pt x="346754" y="58968"/>
                  <a:pt x="259971" y="53677"/>
                  <a:pt x="247800" y="57381"/>
                </a:cubicBezTo>
                <a:cubicBezTo>
                  <a:pt x="235629" y="61085"/>
                  <a:pt x="270554" y="67435"/>
                  <a:pt x="282725" y="79606"/>
                </a:cubicBezTo>
                <a:cubicBezTo>
                  <a:pt x="294896" y="91777"/>
                  <a:pt x="326646" y="129348"/>
                  <a:pt x="320825" y="130406"/>
                </a:cubicBezTo>
                <a:cubicBezTo>
                  <a:pt x="315004" y="131464"/>
                  <a:pt x="268437" y="95481"/>
                  <a:pt x="247800" y="85956"/>
                </a:cubicBezTo>
                <a:cubicBezTo>
                  <a:pt x="227163" y="76431"/>
                  <a:pt x="200175" y="71139"/>
                  <a:pt x="197000" y="73256"/>
                </a:cubicBezTo>
                <a:cubicBezTo>
                  <a:pt x="193825" y="75373"/>
                  <a:pt x="221342" y="88073"/>
                  <a:pt x="228750" y="98656"/>
                </a:cubicBezTo>
                <a:cubicBezTo>
                  <a:pt x="236158" y="109239"/>
                  <a:pt x="245154" y="137814"/>
                  <a:pt x="241450" y="136756"/>
                </a:cubicBezTo>
                <a:cubicBezTo>
                  <a:pt x="237746" y="135698"/>
                  <a:pt x="205996" y="89131"/>
                  <a:pt x="206525" y="92306"/>
                </a:cubicBezTo>
                <a:cubicBezTo>
                  <a:pt x="207054" y="95481"/>
                  <a:pt x="248858" y="156335"/>
                  <a:pt x="244625" y="155806"/>
                </a:cubicBezTo>
                <a:cubicBezTo>
                  <a:pt x="240392" y="155277"/>
                  <a:pt x="185358" y="84369"/>
                  <a:pt x="181125" y="89131"/>
                </a:cubicBezTo>
                <a:cubicBezTo>
                  <a:pt x="176892" y="93893"/>
                  <a:pt x="215521" y="182794"/>
                  <a:pt x="219225" y="184381"/>
                </a:cubicBezTo>
                <a:cubicBezTo>
                  <a:pt x="222929" y="185968"/>
                  <a:pt x="212346" y="114002"/>
                  <a:pt x="203350" y="98656"/>
                </a:cubicBezTo>
                <a:cubicBezTo>
                  <a:pt x="194354" y="83310"/>
                  <a:pt x="167896" y="82252"/>
                  <a:pt x="165250" y="92306"/>
                </a:cubicBezTo>
                <a:cubicBezTo>
                  <a:pt x="162604" y="102360"/>
                  <a:pt x="190650" y="156864"/>
                  <a:pt x="187475" y="158981"/>
                </a:cubicBezTo>
                <a:cubicBezTo>
                  <a:pt x="184300" y="161098"/>
                  <a:pt x="149375" y="102360"/>
                  <a:pt x="146200" y="105006"/>
                </a:cubicBezTo>
                <a:cubicBezTo>
                  <a:pt x="143025" y="107652"/>
                  <a:pt x="174246" y="173798"/>
                  <a:pt x="168425" y="174856"/>
                </a:cubicBezTo>
                <a:cubicBezTo>
                  <a:pt x="162604" y="175914"/>
                  <a:pt x="116566" y="110298"/>
                  <a:pt x="111275" y="111356"/>
                </a:cubicBezTo>
                <a:cubicBezTo>
                  <a:pt x="105984" y="112414"/>
                  <a:pt x="137733" y="178031"/>
                  <a:pt x="136675" y="181206"/>
                </a:cubicBezTo>
                <a:cubicBezTo>
                  <a:pt x="135617" y="184381"/>
                  <a:pt x="127679" y="137814"/>
                  <a:pt x="104925" y="130406"/>
                </a:cubicBezTo>
                <a:cubicBezTo>
                  <a:pt x="82171" y="122998"/>
                  <a:pt x="-4083" y="138873"/>
                  <a:pt x="150" y="136756"/>
                </a:cubicBezTo>
                <a:cubicBezTo>
                  <a:pt x="4383" y="134639"/>
                  <a:pt x="108629" y="121939"/>
                  <a:pt x="130325" y="117706"/>
                </a:cubicBezTo>
                <a:cubicBezTo>
                  <a:pt x="152021" y="113473"/>
                  <a:pt x="120271" y="119293"/>
                  <a:pt x="130325" y="111356"/>
                </a:cubicBezTo>
                <a:cubicBezTo>
                  <a:pt x="140379" y="103419"/>
                  <a:pt x="174246" y="83839"/>
                  <a:pt x="190650" y="70081"/>
                </a:cubicBezTo>
                <a:cubicBezTo>
                  <a:pt x="207054" y="56323"/>
                  <a:pt x="181654" y="3935"/>
                  <a:pt x="200175" y="23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1" name="フリーフォーム 40">
            <a:extLst>
              <a:ext uri="{FF2B5EF4-FFF2-40B4-BE49-F238E27FC236}">
                <a16:creationId xmlns:a16="http://schemas.microsoft.com/office/drawing/2014/main" id="{F05373B6-9AB9-AFBC-FE41-E846C97FB1F1}"/>
              </a:ext>
            </a:extLst>
          </p:cNvPr>
          <p:cNvSpPr/>
          <p:nvPr/>
        </p:nvSpPr>
        <p:spPr>
          <a:xfrm>
            <a:off x="3716102" y="1869985"/>
            <a:ext cx="211401" cy="179070"/>
          </a:xfrm>
          <a:custGeom>
            <a:avLst/>
            <a:gdLst>
              <a:gd name="connsiteX0" fmla="*/ 103423 w 211401"/>
              <a:gd name="connsiteY0" fmla="*/ 90 h 179070"/>
              <a:gd name="connsiteX1" fmla="*/ 201848 w 211401"/>
              <a:gd name="connsiteY1" fmla="*/ 50890 h 179070"/>
              <a:gd name="connsiteX2" fmla="*/ 201848 w 211401"/>
              <a:gd name="connsiteY2" fmla="*/ 104865 h 179070"/>
              <a:gd name="connsiteX3" fmla="*/ 151048 w 211401"/>
              <a:gd name="connsiteY3" fmla="*/ 168365 h 179070"/>
              <a:gd name="connsiteX4" fmla="*/ 116123 w 211401"/>
              <a:gd name="connsiteY4" fmla="*/ 177890 h 179070"/>
              <a:gd name="connsiteX5" fmla="*/ 49448 w 211401"/>
              <a:gd name="connsiteY5" fmla="*/ 155665 h 179070"/>
              <a:gd name="connsiteX6" fmla="*/ 4998 w 211401"/>
              <a:gd name="connsiteY6" fmla="*/ 111215 h 179070"/>
              <a:gd name="connsiteX7" fmla="*/ 8173 w 211401"/>
              <a:gd name="connsiteY7" fmla="*/ 63590 h 179070"/>
              <a:gd name="connsiteX8" fmla="*/ 103423 w 211401"/>
              <a:gd name="connsiteY8" fmla="*/ 90 h 1790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11401" h="179070">
                <a:moveTo>
                  <a:pt x="103423" y="90"/>
                </a:moveTo>
                <a:cubicBezTo>
                  <a:pt x="135702" y="-2027"/>
                  <a:pt x="185444" y="33428"/>
                  <a:pt x="201848" y="50890"/>
                </a:cubicBezTo>
                <a:cubicBezTo>
                  <a:pt x="218252" y="68353"/>
                  <a:pt x="210315" y="85286"/>
                  <a:pt x="201848" y="104865"/>
                </a:cubicBezTo>
                <a:cubicBezTo>
                  <a:pt x="193381" y="124444"/>
                  <a:pt x="165335" y="156194"/>
                  <a:pt x="151048" y="168365"/>
                </a:cubicBezTo>
                <a:cubicBezTo>
                  <a:pt x="136761" y="180536"/>
                  <a:pt x="133056" y="180007"/>
                  <a:pt x="116123" y="177890"/>
                </a:cubicBezTo>
                <a:cubicBezTo>
                  <a:pt x="99190" y="175773"/>
                  <a:pt x="67969" y="166778"/>
                  <a:pt x="49448" y="155665"/>
                </a:cubicBezTo>
                <a:cubicBezTo>
                  <a:pt x="30927" y="144553"/>
                  <a:pt x="11877" y="126561"/>
                  <a:pt x="4998" y="111215"/>
                </a:cubicBezTo>
                <a:cubicBezTo>
                  <a:pt x="-1881" y="95869"/>
                  <a:pt x="-2410" y="79465"/>
                  <a:pt x="8173" y="63590"/>
                </a:cubicBezTo>
                <a:cubicBezTo>
                  <a:pt x="18756" y="47715"/>
                  <a:pt x="71144" y="2207"/>
                  <a:pt x="103423" y="9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2" name="円/楕円 41">
            <a:extLst>
              <a:ext uri="{FF2B5EF4-FFF2-40B4-BE49-F238E27FC236}">
                <a16:creationId xmlns:a16="http://schemas.microsoft.com/office/drawing/2014/main" id="{87F52F08-F50C-FD80-65EA-44C3410D7279}"/>
              </a:ext>
            </a:extLst>
          </p:cNvPr>
          <p:cNvSpPr/>
          <p:nvPr/>
        </p:nvSpPr>
        <p:spPr>
          <a:xfrm>
            <a:off x="3755521" y="1963814"/>
            <a:ext cx="47625" cy="47625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3" name="円/楕円 42">
            <a:extLst>
              <a:ext uri="{FF2B5EF4-FFF2-40B4-BE49-F238E27FC236}">
                <a16:creationId xmlns:a16="http://schemas.microsoft.com/office/drawing/2014/main" id="{6C8D0B26-94E5-85AA-CFF4-C290900AF259}"/>
              </a:ext>
            </a:extLst>
          </p:cNvPr>
          <p:cNvSpPr/>
          <p:nvPr/>
        </p:nvSpPr>
        <p:spPr>
          <a:xfrm>
            <a:off x="3802510" y="1970507"/>
            <a:ext cx="47625" cy="47625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4" name="円/楕円 43">
            <a:extLst>
              <a:ext uri="{FF2B5EF4-FFF2-40B4-BE49-F238E27FC236}">
                <a16:creationId xmlns:a16="http://schemas.microsoft.com/office/drawing/2014/main" id="{17660BFE-3C81-F856-2477-9AD2A2DBB0B2}"/>
              </a:ext>
            </a:extLst>
          </p:cNvPr>
          <p:cNvSpPr/>
          <p:nvPr/>
        </p:nvSpPr>
        <p:spPr>
          <a:xfrm>
            <a:off x="3821969" y="1966811"/>
            <a:ext cx="47625" cy="47625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5" name="フリーフォーム 44">
            <a:extLst>
              <a:ext uri="{FF2B5EF4-FFF2-40B4-BE49-F238E27FC236}">
                <a16:creationId xmlns:a16="http://schemas.microsoft.com/office/drawing/2014/main" id="{E523819B-17B4-8CB7-278D-1A6C1BD18892}"/>
              </a:ext>
            </a:extLst>
          </p:cNvPr>
          <p:cNvSpPr/>
          <p:nvPr/>
        </p:nvSpPr>
        <p:spPr>
          <a:xfrm>
            <a:off x="3508137" y="1790203"/>
            <a:ext cx="47884" cy="169509"/>
          </a:xfrm>
          <a:custGeom>
            <a:avLst/>
            <a:gdLst>
              <a:gd name="connsiteX0" fmla="*/ 38338 w 47884"/>
              <a:gd name="connsiteY0" fmla="*/ 497 h 169509"/>
              <a:gd name="connsiteX1" fmla="*/ 9763 w 47884"/>
              <a:gd name="connsiteY1" fmla="*/ 89397 h 169509"/>
              <a:gd name="connsiteX2" fmla="*/ 47863 w 47884"/>
              <a:gd name="connsiteY2" fmla="*/ 159247 h 169509"/>
              <a:gd name="connsiteX3" fmla="*/ 3413 w 47884"/>
              <a:gd name="connsiteY3" fmla="*/ 108447 h 169509"/>
              <a:gd name="connsiteX4" fmla="*/ 3413 w 47884"/>
              <a:gd name="connsiteY4" fmla="*/ 168772 h 169509"/>
              <a:gd name="connsiteX5" fmla="*/ 6588 w 47884"/>
              <a:gd name="connsiteY5" fmla="*/ 57647 h 169509"/>
              <a:gd name="connsiteX6" fmla="*/ 38338 w 47884"/>
              <a:gd name="connsiteY6" fmla="*/ 497 h 1695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7884" h="169509">
                <a:moveTo>
                  <a:pt x="38338" y="497"/>
                </a:moveTo>
                <a:cubicBezTo>
                  <a:pt x="38867" y="5789"/>
                  <a:pt x="8175" y="62939"/>
                  <a:pt x="9763" y="89397"/>
                </a:cubicBezTo>
                <a:cubicBezTo>
                  <a:pt x="11350" y="115855"/>
                  <a:pt x="48921" y="156072"/>
                  <a:pt x="47863" y="159247"/>
                </a:cubicBezTo>
                <a:cubicBezTo>
                  <a:pt x="46805" y="162422"/>
                  <a:pt x="10821" y="106860"/>
                  <a:pt x="3413" y="108447"/>
                </a:cubicBezTo>
                <a:cubicBezTo>
                  <a:pt x="-3995" y="110034"/>
                  <a:pt x="2884" y="177239"/>
                  <a:pt x="3413" y="168772"/>
                </a:cubicBezTo>
                <a:cubicBezTo>
                  <a:pt x="3942" y="160305"/>
                  <a:pt x="2884" y="81989"/>
                  <a:pt x="6588" y="57647"/>
                </a:cubicBezTo>
                <a:cubicBezTo>
                  <a:pt x="10292" y="33305"/>
                  <a:pt x="37809" y="-4795"/>
                  <a:pt x="38338" y="49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6" name="フリーフォーム 45">
            <a:extLst>
              <a:ext uri="{FF2B5EF4-FFF2-40B4-BE49-F238E27FC236}">
                <a16:creationId xmlns:a16="http://schemas.microsoft.com/office/drawing/2014/main" id="{9668E3EF-2292-03C5-0A09-75FBF825253B}"/>
              </a:ext>
            </a:extLst>
          </p:cNvPr>
          <p:cNvSpPr/>
          <p:nvPr/>
        </p:nvSpPr>
        <p:spPr>
          <a:xfrm>
            <a:off x="3565026" y="1803338"/>
            <a:ext cx="17143" cy="137032"/>
          </a:xfrm>
          <a:custGeom>
            <a:avLst/>
            <a:gdLst>
              <a:gd name="connsiteX0" fmla="*/ 3674 w 17143"/>
              <a:gd name="connsiteY0" fmla="*/ 62 h 137032"/>
              <a:gd name="connsiteX1" fmla="*/ 499 w 17143"/>
              <a:gd name="connsiteY1" fmla="*/ 76262 h 137032"/>
              <a:gd name="connsiteX2" fmla="*/ 16374 w 17143"/>
              <a:gd name="connsiteY2" fmla="*/ 136587 h 137032"/>
              <a:gd name="connsiteX3" fmla="*/ 13199 w 17143"/>
              <a:gd name="connsiteY3" fmla="*/ 101662 h 137032"/>
              <a:gd name="connsiteX4" fmla="*/ 499 w 17143"/>
              <a:gd name="connsiteY4" fmla="*/ 63562 h 137032"/>
              <a:gd name="connsiteX5" fmla="*/ 3674 w 17143"/>
              <a:gd name="connsiteY5" fmla="*/ 62 h 1370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143" h="137032">
                <a:moveTo>
                  <a:pt x="3674" y="62"/>
                </a:moveTo>
                <a:cubicBezTo>
                  <a:pt x="3674" y="2179"/>
                  <a:pt x="-1618" y="53508"/>
                  <a:pt x="499" y="76262"/>
                </a:cubicBezTo>
                <a:cubicBezTo>
                  <a:pt x="2616" y="99016"/>
                  <a:pt x="14257" y="132354"/>
                  <a:pt x="16374" y="136587"/>
                </a:cubicBezTo>
                <a:cubicBezTo>
                  <a:pt x="18491" y="140820"/>
                  <a:pt x="15845" y="113833"/>
                  <a:pt x="13199" y="101662"/>
                </a:cubicBezTo>
                <a:cubicBezTo>
                  <a:pt x="10553" y="89491"/>
                  <a:pt x="2616" y="76791"/>
                  <a:pt x="499" y="63562"/>
                </a:cubicBezTo>
                <a:cubicBezTo>
                  <a:pt x="-1618" y="50333"/>
                  <a:pt x="3674" y="-2055"/>
                  <a:pt x="3674" y="6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7" name="フリーフォーム 46">
            <a:extLst>
              <a:ext uri="{FF2B5EF4-FFF2-40B4-BE49-F238E27FC236}">
                <a16:creationId xmlns:a16="http://schemas.microsoft.com/office/drawing/2014/main" id="{C5446BC8-FA9F-F476-50B5-8F4181453292}"/>
              </a:ext>
            </a:extLst>
          </p:cNvPr>
          <p:cNvSpPr/>
          <p:nvPr/>
        </p:nvSpPr>
        <p:spPr>
          <a:xfrm>
            <a:off x="3565525" y="1777802"/>
            <a:ext cx="200159" cy="136934"/>
          </a:xfrm>
          <a:custGeom>
            <a:avLst/>
            <a:gdLst>
              <a:gd name="connsiteX0" fmla="*/ 0 w 200159"/>
              <a:gd name="connsiteY0" fmla="*/ 47823 h 136934"/>
              <a:gd name="connsiteX1" fmla="*/ 53975 w 200159"/>
              <a:gd name="connsiteY1" fmla="*/ 101798 h 136934"/>
              <a:gd name="connsiteX2" fmla="*/ 50800 w 200159"/>
              <a:gd name="connsiteY2" fmla="*/ 136723 h 136934"/>
              <a:gd name="connsiteX3" fmla="*/ 107950 w 200159"/>
              <a:gd name="connsiteY3" fmla="*/ 85923 h 136934"/>
              <a:gd name="connsiteX4" fmla="*/ 200025 w 200159"/>
              <a:gd name="connsiteY4" fmla="*/ 198 h 136934"/>
              <a:gd name="connsiteX5" fmla="*/ 127000 w 200159"/>
              <a:gd name="connsiteY5" fmla="*/ 63698 h 136934"/>
              <a:gd name="connsiteX6" fmla="*/ 66675 w 200159"/>
              <a:gd name="connsiteY6" fmla="*/ 108148 h 136934"/>
              <a:gd name="connsiteX7" fmla="*/ 79375 w 200159"/>
              <a:gd name="connsiteY7" fmla="*/ 57348 h 136934"/>
              <a:gd name="connsiteX8" fmla="*/ 111125 w 200159"/>
              <a:gd name="connsiteY8" fmla="*/ 9723 h 136934"/>
              <a:gd name="connsiteX9" fmla="*/ 41275 w 200159"/>
              <a:gd name="connsiteY9" fmla="*/ 79573 h 136934"/>
              <a:gd name="connsiteX10" fmla="*/ 53975 w 200159"/>
              <a:gd name="connsiteY10" fmla="*/ 38298 h 136934"/>
              <a:gd name="connsiteX11" fmla="*/ 53975 w 200159"/>
              <a:gd name="connsiteY11" fmla="*/ 95448 h 136934"/>
              <a:gd name="connsiteX12" fmla="*/ 0 w 200159"/>
              <a:gd name="connsiteY12" fmla="*/ 47823 h 1369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200159" h="136934">
                <a:moveTo>
                  <a:pt x="0" y="47823"/>
                </a:moveTo>
                <a:cubicBezTo>
                  <a:pt x="0" y="48881"/>
                  <a:pt x="45508" y="86981"/>
                  <a:pt x="53975" y="101798"/>
                </a:cubicBezTo>
                <a:cubicBezTo>
                  <a:pt x="62442" y="116615"/>
                  <a:pt x="41804" y="139369"/>
                  <a:pt x="50800" y="136723"/>
                </a:cubicBezTo>
                <a:cubicBezTo>
                  <a:pt x="59796" y="134077"/>
                  <a:pt x="83079" y="108677"/>
                  <a:pt x="107950" y="85923"/>
                </a:cubicBezTo>
                <a:cubicBezTo>
                  <a:pt x="132821" y="63169"/>
                  <a:pt x="196850" y="3902"/>
                  <a:pt x="200025" y="198"/>
                </a:cubicBezTo>
                <a:cubicBezTo>
                  <a:pt x="203200" y="-3506"/>
                  <a:pt x="149225" y="45706"/>
                  <a:pt x="127000" y="63698"/>
                </a:cubicBezTo>
                <a:cubicBezTo>
                  <a:pt x="104775" y="81690"/>
                  <a:pt x="74612" y="109206"/>
                  <a:pt x="66675" y="108148"/>
                </a:cubicBezTo>
                <a:cubicBezTo>
                  <a:pt x="58738" y="107090"/>
                  <a:pt x="71967" y="73752"/>
                  <a:pt x="79375" y="57348"/>
                </a:cubicBezTo>
                <a:cubicBezTo>
                  <a:pt x="86783" y="40944"/>
                  <a:pt x="117475" y="6019"/>
                  <a:pt x="111125" y="9723"/>
                </a:cubicBezTo>
                <a:cubicBezTo>
                  <a:pt x="104775" y="13427"/>
                  <a:pt x="50800" y="74810"/>
                  <a:pt x="41275" y="79573"/>
                </a:cubicBezTo>
                <a:cubicBezTo>
                  <a:pt x="31750" y="84336"/>
                  <a:pt x="51858" y="35652"/>
                  <a:pt x="53975" y="38298"/>
                </a:cubicBezTo>
                <a:cubicBezTo>
                  <a:pt x="56092" y="40944"/>
                  <a:pt x="60325" y="92802"/>
                  <a:pt x="53975" y="95448"/>
                </a:cubicBezTo>
                <a:cubicBezTo>
                  <a:pt x="47625" y="98094"/>
                  <a:pt x="0" y="46765"/>
                  <a:pt x="0" y="4782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8" name="フリーフォーム 47">
            <a:extLst>
              <a:ext uri="{FF2B5EF4-FFF2-40B4-BE49-F238E27FC236}">
                <a16:creationId xmlns:a16="http://schemas.microsoft.com/office/drawing/2014/main" id="{1817A0D2-A3D0-018F-A48A-4DC35782500D}"/>
              </a:ext>
            </a:extLst>
          </p:cNvPr>
          <p:cNvSpPr/>
          <p:nvPr/>
        </p:nvSpPr>
        <p:spPr>
          <a:xfrm>
            <a:off x="3648448" y="1676016"/>
            <a:ext cx="291367" cy="192564"/>
          </a:xfrm>
          <a:custGeom>
            <a:avLst/>
            <a:gdLst>
              <a:gd name="connsiteX0" fmla="*/ 2802 w 291367"/>
              <a:gd name="connsiteY0" fmla="*/ 190884 h 192564"/>
              <a:gd name="connsiteX1" fmla="*/ 225052 w 291367"/>
              <a:gd name="connsiteY1" fmla="*/ 41659 h 192564"/>
              <a:gd name="connsiteX2" fmla="*/ 126627 w 291367"/>
              <a:gd name="connsiteY2" fmla="*/ 70234 h 192564"/>
              <a:gd name="connsiteX3" fmla="*/ 288552 w 291367"/>
              <a:gd name="connsiteY3" fmla="*/ 384 h 192564"/>
              <a:gd name="connsiteX4" fmla="*/ 218702 w 291367"/>
              <a:gd name="connsiteY4" fmla="*/ 44834 h 192564"/>
              <a:gd name="connsiteX5" fmla="*/ 82177 w 291367"/>
              <a:gd name="connsiteY5" fmla="*/ 101984 h 192564"/>
              <a:gd name="connsiteX6" fmla="*/ 132977 w 291367"/>
              <a:gd name="connsiteY6" fmla="*/ 86109 h 192564"/>
              <a:gd name="connsiteX7" fmla="*/ 101227 w 291367"/>
              <a:gd name="connsiteY7" fmla="*/ 121034 h 192564"/>
              <a:gd name="connsiteX8" fmla="*/ 2802 w 291367"/>
              <a:gd name="connsiteY8" fmla="*/ 190884 h 1925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91367" h="192564">
                <a:moveTo>
                  <a:pt x="2802" y="190884"/>
                </a:moveTo>
                <a:cubicBezTo>
                  <a:pt x="23440" y="177655"/>
                  <a:pt x="204415" y="61767"/>
                  <a:pt x="225052" y="41659"/>
                </a:cubicBezTo>
                <a:cubicBezTo>
                  <a:pt x="245689" y="21551"/>
                  <a:pt x="116044" y="77113"/>
                  <a:pt x="126627" y="70234"/>
                </a:cubicBezTo>
                <a:cubicBezTo>
                  <a:pt x="137210" y="63355"/>
                  <a:pt x="273206" y="4617"/>
                  <a:pt x="288552" y="384"/>
                </a:cubicBezTo>
                <a:cubicBezTo>
                  <a:pt x="303898" y="-3849"/>
                  <a:pt x="253098" y="27901"/>
                  <a:pt x="218702" y="44834"/>
                </a:cubicBezTo>
                <a:cubicBezTo>
                  <a:pt x="184306" y="61767"/>
                  <a:pt x="96465" y="95105"/>
                  <a:pt x="82177" y="101984"/>
                </a:cubicBezTo>
                <a:cubicBezTo>
                  <a:pt x="67890" y="108863"/>
                  <a:pt x="129802" y="82934"/>
                  <a:pt x="132977" y="86109"/>
                </a:cubicBezTo>
                <a:cubicBezTo>
                  <a:pt x="136152" y="89284"/>
                  <a:pt x="120806" y="106747"/>
                  <a:pt x="101227" y="121034"/>
                </a:cubicBezTo>
                <a:cubicBezTo>
                  <a:pt x="81648" y="135321"/>
                  <a:pt x="-17836" y="204113"/>
                  <a:pt x="2802" y="19088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9" name="フリーフォーム 48">
            <a:extLst>
              <a:ext uri="{FF2B5EF4-FFF2-40B4-BE49-F238E27FC236}">
                <a16:creationId xmlns:a16="http://schemas.microsoft.com/office/drawing/2014/main" id="{2F973D41-A7B0-D7A1-0CB9-90A49E211CD8}"/>
              </a:ext>
            </a:extLst>
          </p:cNvPr>
          <p:cNvSpPr/>
          <p:nvPr/>
        </p:nvSpPr>
        <p:spPr>
          <a:xfrm>
            <a:off x="3575045" y="1761775"/>
            <a:ext cx="358096" cy="181335"/>
          </a:xfrm>
          <a:custGeom>
            <a:avLst/>
            <a:gdLst>
              <a:gd name="connsiteX0" fmla="*/ 5 w 358096"/>
              <a:gd name="connsiteY0" fmla="*/ 181325 h 181335"/>
              <a:gd name="connsiteX1" fmla="*/ 193680 w 358096"/>
              <a:gd name="connsiteY1" fmla="*/ 76550 h 181335"/>
              <a:gd name="connsiteX2" fmla="*/ 327030 w 358096"/>
              <a:gd name="connsiteY2" fmla="*/ 13050 h 181335"/>
              <a:gd name="connsiteX3" fmla="*/ 254005 w 358096"/>
              <a:gd name="connsiteY3" fmla="*/ 51150 h 181335"/>
              <a:gd name="connsiteX4" fmla="*/ 355605 w 358096"/>
              <a:gd name="connsiteY4" fmla="*/ 350 h 181335"/>
              <a:gd name="connsiteX5" fmla="*/ 314330 w 358096"/>
              <a:gd name="connsiteY5" fmla="*/ 32100 h 181335"/>
              <a:gd name="connsiteX6" fmla="*/ 177805 w 358096"/>
              <a:gd name="connsiteY6" fmla="*/ 95600 h 181335"/>
              <a:gd name="connsiteX7" fmla="*/ 200030 w 358096"/>
              <a:gd name="connsiteY7" fmla="*/ 70200 h 181335"/>
              <a:gd name="connsiteX8" fmla="*/ 5 w 358096"/>
              <a:gd name="connsiteY8" fmla="*/ 181325 h 1813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58096" h="181335">
                <a:moveTo>
                  <a:pt x="5" y="181325"/>
                </a:moveTo>
                <a:cubicBezTo>
                  <a:pt x="-1053" y="182383"/>
                  <a:pt x="139176" y="104596"/>
                  <a:pt x="193680" y="76550"/>
                </a:cubicBezTo>
                <a:cubicBezTo>
                  <a:pt x="248184" y="48504"/>
                  <a:pt x="316976" y="17283"/>
                  <a:pt x="327030" y="13050"/>
                </a:cubicBezTo>
                <a:cubicBezTo>
                  <a:pt x="337084" y="8817"/>
                  <a:pt x="249243" y="53267"/>
                  <a:pt x="254005" y="51150"/>
                </a:cubicBezTo>
                <a:cubicBezTo>
                  <a:pt x="258767" y="49033"/>
                  <a:pt x="345551" y="3525"/>
                  <a:pt x="355605" y="350"/>
                </a:cubicBezTo>
                <a:cubicBezTo>
                  <a:pt x="365659" y="-2825"/>
                  <a:pt x="343963" y="16225"/>
                  <a:pt x="314330" y="32100"/>
                </a:cubicBezTo>
                <a:cubicBezTo>
                  <a:pt x="284697" y="47975"/>
                  <a:pt x="196855" y="89250"/>
                  <a:pt x="177805" y="95600"/>
                </a:cubicBezTo>
                <a:cubicBezTo>
                  <a:pt x="158755" y="101950"/>
                  <a:pt x="233897" y="55912"/>
                  <a:pt x="200030" y="70200"/>
                </a:cubicBezTo>
                <a:cubicBezTo>
                  <a:pt x="166163" y="84488"/>
                  <a:pt x="1063" y="180267"/>
                  <a:pt x="5" y="18132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0" name="フリーフォーム 49">
            <a:extLst>
              <a:ext uri="{FF2B5EF4-FFF2-40B4-BE49-F238E27FC236}">
                <a16:creationId xmlns:a16="http://schemas.microsoft.com/office/drawing/2014/main" id="{D9936E4B-CA0D-291F-58D5-50D0E5489985}"/>
              </a:ext>
            </a:extLst>
          </p:cNvPr>
          <p:cNvSpPr/>
          <p:nvPr/>
        </p:nvSpPr>
        <p:spPr>
          <a:xfrm>
            <a:off x="3765456" y="1733536"/>
            <a:ext cx="266166" cy="73058"/>
          </a:xfrm>
          <a:custGeom>
            <a:avLst/>
            <a:gdLst>
              <a:gd name="connsiteX0" fmla="*/ 94 w 266166"/>
              <a:gd name="connsiteY0" fmla="*/ 73039 h 73058"/>
              <a:gd name="connsiteX1" fmla="*/ 146144 w 266166"/>
              <a:gd name="connsiteY1" fmla="*/ 19064 h 73058"/>
              <a:gd name="connsiteX2" fmla="*/ 263619 w 266166"/>
              <a:gd name="connsiteY2" fmla="*/ 14 h 73058"/>
              <a:gd name="connsiteX3" fmla="*/ 222344 w 266166"/>
              <a:gd name="connsiteY3" fmla="*/ 15889 h 73058"/>
              <a:gd name="connsiteX4" fmla="*/ 168369 w 266166"/>
              <a:gd name="connsiteY4" fmla="*/ 12714 h 73058"/>
              <a:gd name="connsiteX5" fmla="*/ 94 w 266166"/>
              <a:gd name="connsiteY5" fmla="*/ 73039 h 730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66166" h="73058">
                <a:moveTo>
                  <a:pt x="94" y="73039"/>
                </a:moveTo>
                <a:cubicBezTo>
                  <a:pt x="-3610" y="74097"/>
                  <a:pt x="102223" y="31235"/>
                  <a:pt x="146144" y="19064"/>
                </a:cubicBezTo>
                <a:cubicBezTo>
                  <a:pt x="190065" y="6893"/>
                  <a:pt x="250919" y="543"/>
                  <a:pt x="263619" y="14"/>
                </a:cubicBezTo>
                <a:cubicBezTo>
                  <a:pt x="276319" y="-515"/>
                  <a:pt x="238219" y="13772"/>
                  <a:pt x="222344" y="15889"/>
                </a:cubicBezTo>
                <a:cubicBezTo>
                  <a:pt x="206469" y="18006"/>
                  <a:pt x="201706" y="4777"/>
                  <a:pt x="168369" y="12714"/>
                </a:cubicBezTo>
                <a:cubicBezTo>
                  <a:pt x="135032" y="20651"/>
                  <a:pt x="3798" y="71981"/>
                  <a:pt x="94" y="7303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1" name="フリーフォーム 50">
            <a:extLst>
              <a:ext uri="{FF2B5EF4-FFF2-40B4-BE49-F238E27FC236}">
                <a16:creationId xmlns:a16="http://schemas.microsoft.com/office/drawing/2014/main" id="{0FD7BB6D-2450-1EDA-E1C2-9589001D8500}"/>
              </a:ext>
            </a:extLst>
          </p:cNvPr>
          <p:cNvSpPr/>
          <p:nvPr/>
        </p:nvSpPr>
        <p:spPr>
          <a:xfrm>
            <a:off x="3267018" y="1962050"/>
            <a:ext cx="142305" cy="277511"/>
          </a:xfrm>
          <a:custGeom>
            <a:avLst/>
            <a:gdLst>
              <a:gd name="connsiteX0" fmla="*/ 57 w 142305"/>
              <a:gd name="connsiteY0" fmla="*/ 100 h 277511"/>
              <a:gd name="connsiteX1" fmla="*/ 104832 w 142305"/>
              <a:gd name="connsiteY1" fmla="*/ 146150 h 277511"/>
              <a:gd name="connsiteX2" fmla="*/ 108007 w 142305"/>
              <a:gd name="connsiteY2" fmla="*/ 114400 h 277511"/>
              <a:gd name="connsiteX3" fmla="*/ 136582 w 142305"/>
              <a:gd name="connsiteY3" fmla="*/ 276325 h 277511"/>
              <a:gd name="connsiteX4" fmla="*/ 136582 w 142305"/>
              <a:gd name="connsiteY4" fmla="*/ 184250 h 277511"/>
              <a:gd name="connsiteX5" fmla="*/ 76257 w 142305"/>
              <a:gd name="connsiteY5" fmla="*/ 117575 h 277511"/>
              <a:gd name="connsiteX6" fmla="*/ 120707 w 142305"/>
              <a:gd name="connsiteY6" fmla="*/ 171550 h 277511"/>
              <a:gd name="connsiteX7" fmla="*/ 57 w 142305"/>
              <a:gd name="connsiteY7" fmla="*/ 100 h 277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42305" h="277511">
                <a:moveTo>
                  <a:pt x="57" y="100"/>
                </a:moveTo>
                <a:cubicBezTo>
                  <a:pt x="-2589" y="-4133"/>
                  <a:pt x="86840" y="127100"/>
                  <a:pt x="104832" y="146150"/>
                </a:cubicBezTo>
                <a:cubicBezTo>
                  <a:pt x="122824" y="165200"/>
                  <a:pt x="102715" y="92704"/>
                  <a:pt x="108007" y="114400"/>
                </a:cubicBezTo>
                <a:cubicBezTo>
                  <a:pt x="113299" y="136096"/>
                  <a:pt x="131820" y="264683"/>
                  <a:pt x="136582" y="276325"/>
                </a:cubicBezTo>
                <a:cubicBezTo>
                  <a:pt x="141344" y="287967"/>
                  <a:pt x="146636" y="210708"/>
                  <a:pt x="136582" y="184250"/>
                </a:cubicBezTo>
                <a:cubicBezTo>
                  <a:pt x="126528" y="157792"/>
                  <a:pt x="78903" y="119692"/>
                  <a:pt x="76257" y="117575"/>
                </a:cubicBezTo>
                <a:cubicBezTo>
                  <a:pt x="73611" y="115458"/>
                  <a:pt x="128645" y="189542"/>
                  <a:pt x="120707" y="171550"/>
                </a:cubicBezTo>
                <a:cubicBezTo>
                  <a:pt x="112770" y="153558"/>
                  <a:pt x="2703" y="4333"/>
                  <a:pt x="57" y="10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2" name="フリーフォーム 51">
            <a:extLst>
              <a:ext uri="{FF2B5EF4-FFF2-40B4-BE49-F238E27FC236}">
                <a16:creationId xmlns:a16="http://schemas.microsoft.com/office/drawing/2014/main" id="{726B79C7-8D68-835B-0CCF-99E5CFB77941}"/>
              </a:ext>
            </a:extLst>
          </p:cNvPr>
          <p:cNvSpPr/>
          <p:nvPr/>
        </p:nvSpPr>
        <p:spPr>
          <a:xfrm>
            <a:off x="3435284" y="1863710"/>
            <a:ext cx="39702" cy="349307"/>
          </a:xfrm>
          <a:custGeom>
            <a:avLst/>
            <a:gdLst>
              <a:gd name="connsiteX0" fmla="*/ 66 w 39702"/>
              <a:gd name="connsiteY0" fmla="*/ 15 h 349307"/>
              <a:gd name="connsiteX1" fmla="*/ 28641 w 39702"/>
              <a:gd name="connsiteY1" fmla="*/ 165115 h 349307"/>
              <a:gd name="connsiteX2" fmla="*/ 15941 w 39702"/>
              <a:gd name="connsiteY2" fmla="*/ 241315 h 349307"/>
              <a:gd name="connsiteX3" fmla="*/ 19116 w 39702"/>
              <a:gd name="connsiteY3" fmla="*/ 327040 h 349307"/>
              <a:gd name="connsiteX4" fmla="*/ 25466 w 39702"/>
              <a:gd name="connsiteY4" fmla="*/ 228615 h 349307"/>
              <a:gd name="connsiteX5" fmla="*/ 34991 w 39702"/>
              <a:gd name="connsiteY5" fmla="*/ 349265 h 349307"/>
              <a:gd name="connsiteX6" fmla="*/ 38166 w 39702"/>
              <a:gd name="connsiteY6" fmla="*/ 241315 h 349307"/>
              <a:gd name="connsiteX7" fmla="*/ 38166 w 39702"/>
              <a:gd name="connsiteY7" fmla="*/ 155590 h 349307"/>
              <a:gd name="connsiteX8" fmla="*/ 66 w 39702"/>
              <a:gd name="connsiteY8" fmla="*/ 15 h 3493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9702" h="349307">
                <a:moveTo>
                  <a:pt x="66" y="15"/>
                </a:moveTo>
                <a:cubicBezTo>
                  <a:pt x="-1521" y="1602"/>
                  <a:pt x="25995" y="124898"/>
                  <a:pt x="28641" y="165115"/>
                </a:cubicBezTo>
                <a:cubicBezTo>
                  <a:pt x="31287" y="205332"/>
                  <a:pt x="17528" y="214328"/>
                  <a:pt x="15941" y="241315"/>
                </a:cubicBezTo>
                <a:cubicBezTo>
                  <a:pt x="14354" y="268302"/>
                  <a:pt x="17528" y="329157"/>
                  <a:pt x="19116" y="327040"/>
                </a:cubicBezTo>
                <a:cubicBezTo>
                  <a:pt x="20704" y="324923"/>
                  <a:pt x="22820" y="224911"/>
                  <a:pt x="25466" y="228615"/>
                </a:cubicBezTo>
                <a:cubicBezTo>
                  <a:pt x="28112" y="232319"/>
                  <a:pt x="32874" y="347148"/>
                  <a:pt x="34991" y="349265"/>
                </a:cubicBezTo>
                <a:cubicBezTo>
                  <a:pt x="37108" y="351382"/>
                  <a:pt x="37637" y="273594"/>
                  <a:pt x="38166" y="241315"/>
                </a:cubicBezTo>
                <a:cubicBezTo>
                  <a:pt x="38695" y="209036"/>
                  <a:pt x="41341" y="193690"/>
                  <a:pt x="38166" y="155590"/>
                </a:cubicBezTo>
                <a:cubicBezTo>
                  <a:pt x="34991" y="117490"/>
                  <a:pt x="1653" y="-1572"/>
                  <a:pt x="66" y="1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3" name="フリーフォーム 52">
            <a:extLst>
              <a:ext uri="{FF2B5EF4-FFF2-40B4-BE49-F238E27FC236}">
                <a16:creationId xmlns:a16="http://schemas.microsoft.com/office/drawing/2014/main" id="{5767C142-720C-3A13-3B52-FF002732F389}"/>
              </a:ext>
            </a:extLst>
          </p:cNvPr>
          <p:cNvSpPr/>
          <p:nvPr/>
        </p:nvSpPr>
        <p:spPr>
          <a:xfrm>
            <a:off x="3423151" y="2282822"/>
            <a:ext cx="56738" cy="225430"/>
          </a:xfrm>
          <a:custGeom>
            <a:avLst/>
            <a:gdLst>
              <a:gd name="connsiteX0" fmla="*/ 12199 w 56738"/>
              <a:gd name="connsiteY0" fmla="*/ 3 h 225430"/>
              <a:gd name="connsiteX1" fmla="*/ 15374 w 56738"/>
              <a:gd name="connsiteY1" fmla="*/ 107953 h 225430"/>
              <a:gd name="connsiteX2" fmla="*/ 56649 w 56738"/>
              <a:gd name="connsiteY2" fmla="*/ 225428 h 225430"/>
              <a:gd name="connsiteX3" fmla="*/ 2674 w 56738"/>
              <a:gd name="connsiteY3" fmla="*/ 104778 h 225430"/>
              <a:gd name="connsiteX4" fmla="*/ 12199 w 56738"/>
              <a:gd name="connsiteY4" fmla="*/ 3 h 2254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6738" h="225430">
                <a:moveTo>
                  <a:pt x="12199" y="3"/>
                </a:moveTo>
                <a:cubicBezTo>
                  <a:pt x="14316" y="532"/>
                  <a:pt x="7966" y="70382"/>
                  <a:pt x="15374" y="107953"/>
                </a:cubicBezTo>
                <a:cubicBezTo>
                  <a:pt x="22782" y="145524"/>
                  <a:pt x="58766" y="225957"/>
                  <a:pt x="56649" y="225428"/>
                </a:cubicBezTo>
                <a:cubicBezTo>
                  <a:pt x="54532" y="224899"/>
                  <a:pt x="11670" y="142349"/>
                  <a:pt x="2674" y="104778"/>
                </a:cubicBezTo>
                <a:cubicBezTo>
                  <a:pt x="-6322" y="67207"/>
                  <a:pt x="10082" y="-526"/>
                  <a:pt x="12199" y="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5" name="フリーフォーム 54">
            <a:extLst>
              <a:ext uri="{FF2B5EF4-FFF2-40B4-BE49-F238E27FC236}">
                <a16:creationId xmlns:a16="http://schemas.microsoft.com/office/drawing/2014/main" id="{F80A0199-8B77-F2A9-8D63-1AEB3FAE5674}"/>
              </a:ext>
            </a:extLst>
          </p:cNvPr>
          <p:cNvSpPr/>
          <p:nvPr/>
        </p:nvSpPr>
        <p:spPr>
          <a:xfrm>
            <a:off x="3425796" y="2111370"/>
            <a:ext cx="123347" cy="350282"/>
          </a:xfrm>
          <a:custGeom>
            <a:avLst/>
            <a:gdLst>
              <a:gd name="connsiteX0" fmla="*/ 29 w 123347"/>
              <a:gd name="connsiteY0" fmla="*/ 5 h 350282"/>
              <a:gd name="connsiteX1" fmla="*/ 79404 w 123347"/>
              <a:gd name="connsiteY1" fmla="*/ 209555 h 350282"/>
              <a:gd name="connsiteX2" fmla="*/ 101629 w 123347"/>
              <a:gd name="connsiteY2" fmla="*/ 314330 h 350282"/>
              <a:gd name="connsiteX3" fmla="*/ 92104 w 123347"/>
              <a:gd name="connsiteY3" fmla="*/ 228605 h 350282"/>
              <a:gd name="connsiteX4" fmla="*/ 120679 w 123347"/>
              <a:gd name="connsiteY4" fmla="*/ 349255 h 350282"/>
              <a:gd name="connsiteX5" fmla="*/ 120679 w 123347"/>
              <a:gd name="connsiteY5" fmla="*/ 282580 h 350282"/>
              <a:gd name="connsiteX6" fmla="*/ 107979 w 123347"/>
              <a:gd name="connsiteY6" fmla="*/ 209555 h 350282"/>
              <a:gd name="connsiteX7" fmla="*/ 79404 w 123347"/>
              <a:gd name="connsiteY7" fmla="*/ 107955 h 350282"/>
              <a:gd name="connsiteX8" fmla="*/ 107979 w 123347"/>
              <a:gd name="connsiteY8" fmla="*/ 282580 h 350282"/>
              <a:gd name="connsiteX9" fmla="*/ 88929 w 123347"/>
              <a:gd name="connsiteY9" fmla="*/ 215905 h 350282"/>
              <a:gd name="connsiteX10" fmla="*/ 29 w 123347"/>
              <a:gd name="connsiteY10" fmla="*/ 5 h 3502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23347" h="350282">
                <a:moveTo>
                  <a:pt x="29" y="5"/>
                </a:moveTo>
                <a:cubicBezTo>
                  <a:pt x="-1559" y="-1053"/>
                  <a:pt x="62471" y="157168"/>
                  <a:pt x="79404" y="209555"/>
                </a:cubicBezTo>
                <a:cubicBezTo>
                  <a:pt x="96337" y="261942"/>
                  <a:pt x="99512" y="311155"/>
                  <a:pt x="101629" y="314330"/>
                </a:cubicBezTo>
                <a:cubicBezTo>
                  <a:pt x="103746" y="317505"/>
                  <a:pt x="88929" y="222784"/>
                  <a:pt x="92104" y="228605"/>
                </a:cubicBezTo>
                <a:cubicBezTo>
                  <a:pt x="95279" y="234426"/>
                  <a:pt x="115917" y="340259"/>
                  <a:pt x="120679" y="349255"/>
                </a:cubicBezTo>
                <a:cubicBezTo>
                  <a:pt x="125441" y="358251"/>
                  <a:pt x="122796" y="305863"/>
                  <a:pt x="120679" y="282580"/>
                </a:cubicBezTo>
                <a:cubicBezTo>
                  <a:pt x="118562" y="259297"/>
                  <a:pt x="114858" y="238659"/>
                  <a:pt x="107979" y="209555"/>
                </a:cubicBezTo>
                <a:cubicBezTo>
                  <a:pt x="101100" y="180451"/>
                  <a:pt x="79404" y="95784"/>
                  <a:pt x="79404" y="107955"/>
                </a:cubicBezTo>
                <a:cubicBezTo>
                  <a:pt x="79404" y="120126"/>
                  <a:pt x="106392" y="264588"/>
                  <a:pt x="107979" y="282580"/>
                </a:cubicBezTo>
                <a:cubicBezTo>
                  <a:pt x="109567" y="300572"/>
                  <a:pt x="102687" y="258767"/>
                  <a:pt x="88929" y="215905"/>
                </a:cubicBezTo>
                <a:cubicBezTo>
                  <a:pt x="75171" y="173043"/>
                  <a:pt x="1617" y="1063"/>
                  <a:pt x="29" y="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6" name="フリーフォーム 55">
            <a:extLst>
              <a:ext uri="{FF2B5EF4-FFF2-40B4-BE49-F238E27FC236}">
                <a16:creationId xmlns:a16="http://schemas.microsoft.com/office/drawing/2014/main" id="{A9303FBC-0F1D-FD5B-F21A-C8B970075C10}"/>
              </a:ext>
            </a:extLst>
          </p:cNvPr>
          <p:cNvSpPr/>
          <p:nvPr/>
        </p:nvSpPr>
        <p:spPr>
          <a:xfrm>
            <a:off x="3492837" y="1971550"/>
            <a:ext cx="53891" cy="251498"/>
          </a:xfrm>
          <a:custGeom>
            <a:avLst/>
            <a:gdLst>
              <a:gd name="connsiteX0" fmla="*/ 53638 w 53891"/>
              <a:gd name="connsiteY0" fmla="*/ 125 h 251498"/>
              <a:gd name="connsiteX1" fmla="*/ 21888 w 53891"/>
              <a:gd name="connsiteY1" fmla="*/ 104900 h 251498"/>
              <a:gd name="connsiteX2" fmla="*/ 9188 w 53891"/>
              <a:gd name="connsiteY2" fmla="*/ 174750 h 251498"/>
              <a:gd name="connsiteX3" fmla="*/ 9188 w 53891"/>
              <a:gd name="connsiteY3" fmla="*/ 139825 h 251498"/>
              <a:gd name="connsiteX4" fmla="*/ 18713 w 53891"/>
              <a:gd name="connsiteY4" fmla="*/ 250950 h 251498"/>
              <a:gd name="connsiteX5" fmla="*/ 9188 w 53891"/>
              <a:gd name="connsiteY5" fmla="*/ 181100 h 251498"/>
              <a:gd name="connsiteX6" fmla="*/ 2838 w 53891"/>
              <a:gd name="connsiteY6" fmla="*/ 149350 h 251498"/>
              <a:gd name="connsiteX7" fmla="*/ 2838 w 53891"/>
              <a:gd name="connsiteY7" fmla="*/ 127125 h 251498"/>
              <a:gd name="connsiteX8" fmla="*/ 53638 w 53891"/>
              <a:gd name="connsiteY8" fmla="*/ 125 h 2514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3891" h="251498">
                <a:moveTo>
                  <a:pt x="53638" y="125"/>
                </a:moveTo>
                <a:cubicBezTo>
                  <a:pt x="56813" y="-3579"/>
                  <a:pt x="29296" y="75796"/>
                  <a:pt x="21888" y="104900"/>
                </a:cubicBezTo>
                <a:cubicBezTo>
                  <a:pt x="14480" y="134004"/>
                  <a:pt x="11305" y="168929"/>
                  <a:pt x="9188" y="174750"/>
                </a:cubicBezTo>
                <a:cubicBezTo>
                  <a:pt x="7071" y="180571"/>
                  <a:pt x="7601" y="127125"/>
                  <a:pt x="9188" y="139825"/>
                </a:cubicBezTo>
                <a:cubicBezTo>
                  <a:pt x="10775" y="152525"/>
                  <a:pt x="18713" y="244071"/>
                  <a:pt x="18713" y="250950"/>
                </a:cubicBezTo>
                <a:cubicBezTo>
                  <a:pt x="18713" y="257829"/>
                  <a:pt x="11834" y="198033"/>
                  <a:pt x="9188" y="181100"/>
                </a:cubicBezTo>
                <a:cubicBezTo>
                  <a:pt x="6542" y="164167"/>
                  <a:pt x="3896" y="158346"/>
                  <a:pt x="2838" y="149350"/>
                </a:cubicBezTo>
                <a:cubicBezTo>
                  <a:pt x="1780" y="140354"/>
                  <a:pt x="-2983" y="146175"/>
                  <a:pt x="2838" y="127125"/>
                </a:cubicBezTo>
                <a:cubicBezTo>
                  <a:pt x="8659" y="108075"/>
                  <a:pt x="50463" y="3829"/>
                  <a:pt x="53638" y="12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7" name="フリーフォーム 56">
            <a:extLst>
              <a:ext uri="{FF2B5EF4-FFF2-40B4-BE49-F238E27FC236}">
                <a16:creationId xmlns:a16="http://schemas.microsoft.com/office/drawing/2014/main" id="{A435503C-0FDC-69E5-629C-3B6575145D66}"/>
              </a:ext>
            </a:extLst>
          </p:cNvPr>
          <p:cNvSpPr/>
          <p:nvPr/>
        </p:nvSpPr>
        <p:spPr>
          <a:xfrm>
            <a:off x="3454400" y="2231866"/>
            <a:ext cx="55058" cy="222682"/>
          </a:xfrm>
          <a:custGeom>
            <a:avLst/>
            <a:gdLst>
              <a:gd name="connsiteX0" fmla="*/ 0 w 55058"/>
              <a:gd name="connsiteY0" fmla="*/ 159 h 222682"/>
              <a:gd name="connsiteX1" fmla="*/ 34925 w 55058"/>
              <a:gd name="connsiteY1" fmla="*/ 152559 h 222682"/>
              <a:gd name="connsiteX2" fmla="*/ 53975 w 55058"/>
              <a:gd name="connsiteY2" fmla="*/ 222409 h 222682"/>
              <a:gd name="connsiteX3" fmla="*/ 50800 w 55058"/>
              <a:gd name="connsiteY3" fmla="*/ 174784 h 222682"/>
              <a:gd name="connsiteX4" fmla="*/ 34925 w 55058"/>
              <a:gd name="connsiteY4" fmla="*/ 123984 h 222682"/>
              <a:gd name="connsiteX5" fmla="*/ 0 w 55058"/>
              <a:gd name="connsiteY5" fmla="*/ 159 h 2226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5058" h="222682">
                <a:moveTo>
                  <a:pt x="0" y="159"/>
                </a:moveTo>
                <a:cubicBezTo>
                  <a:pt x="0" y="4921"/>
                  <a:pt x="25929" y="115517"/>
                  <a:pt x="34925" y="152559"/>
                </a:cubicBezTo>
                <a:cubicBezTo>
                  <a:pt x="43921" y="189601"/>
                  <a:pt x="51329" y="218705"/>
                  <a:pt x="53975" y="222409"/>
                </a:cubicBezTo>
                <a:cubicBezTo>
                  <a:pt x="56621" y="226113"/>
                  <a:pt x="53975" y="191188"/>
                  <a:pt x="50800" y="174784"/>
                </a:cubicBezTo>
                <a:cubicBezTo>
                  <a:pt x="47625" y="158380"/>
                  <a:pt x="43392" y="149384"/>
                  <a:pt x="34925" y="123984"/>
                </a:cubicBezTo>
                <a:cubicBezTo>
                  <a:pt x="26458" y="98584"/>
                  <a:pt x="0" y="-4603"/>
                  <a:pt x="0" y="15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8" name="フリーフォーム 57">
            <a:extLst>
              <a:ext uri="{FF2B5EF4-FFF2-40B4-BE49-F238E27FC236}">
                <a16:creationId xmlns:a16="http://schemas.microsoft.com/office/drawing/2014/main" id="{A2CB6D75-4E08-68BF-3E97-5EDFB519D676}"/>
              </a:ext>
            </a:extLst>
          </p:cNvPr>
          <p:cNvSpPr/>
          <p:nvPr/>
        </p:nvSpPr>
        <p:spPr>
          <a:xfrm>
            <a:off x="3457179" y="2447881"/>
            <a:ext cx="45503" cy="267636"/>
          </a:xfrm>
          <a:custGeom>
            <a:avLst/>
            <a:gdLst>
              <a:gd name="connsiteX0" fmla="*/ 44846 w 45503"/>
              <a:gd name="connsiteY0" fmla="*/ 44 h 267636"/>
              <a:gd name="connsiteX1" fmla="*/ 9921 w 45503"/>
              <a:gd name="connsiteY1" fmla="*/ 146094 h 267636"/>
              <a:gd name="connsiteX2" fmla="*/ 13096 w 45503"/>
              <a:gd name="connsiteY2" fmla="*/ 190544 h 267636"/>
              <a:gd name="connsiteX3" fmla="*/ 44846 w 45503"/>
              <a:gd name="connsiteY3" fmla="*/ 266744 h 267636"/>
              <a:gd name="connsiteX4" fmla="*/ 32146 w 45503"/>
              <a:gd name="connsiteY4" fmla="*/ 228644 h 267636"/>
              <a:gd name="connsiteX5" fmla="*/ 3571 w 45503"/>
              <a:gd name="connsiteY5" fmla="*/ 174669 h 267636"/>
              <a:gd name="connsiteX6" fmla="*/ 3571 w 45503"/>
              <a:gd name="connsiteY6" fmla="*/ 161969 h 267636"/>
              <a:gd name="connsiteX7" fmla="*/ 44846 w 45503"/>
              <a:gd name="connsiteY7" fmla="*/ 44 h 2676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5503" h="267636">
                <a:moveTo>
                  <a:pt x="44846" y="44"/>
                </a:moveTo>
                <a:cubicBezTo>
                  <a:pt x="45904" y="-2602"/>
                  <a:pt x="15213" y="114344"/>
                  <a:pt x="9921" y="146094"/>
                </a:cubicBezTo>
                <a:cubicBezTo>
                  <a:pt x="4629" y="177844"/>
                  <a:pt x="7275" y="170436"/>
                  <a:pt x="13096" y="190544"/>
                </a:cubicBezTo>
                <a:cubicBezTo>
                  <a:pt x="18917" y="210652"/>
                  <a:pt x="41671" y="260394"/>
                  <a:pt x="44846" y="266744"/>
                </a:cubicBezTo>
                <a:cubicBezTo>
                  <a:pt x="48021" y="273094"/>
                  <a:pt x="39025" y="243990"/>
                  <a:pt x="32146" y="228644"/>
                </a:cubicBezTo>
                <a:cubicBezTo>
                  <a:pt x="25267" y="213298"/>
                  <a:pt x="3571" y="174669"/>
                  <a:pt x="3571" y="174669"/>
                </a:cubicBezTo>
                <a:cubicBezTo>
                  <a:pt x="-1191" y="163557"/>
                  <a:pt x="-1192" y="184194"/>
                  <a:pt x="3571" y="161969"/>
                </a:cubicBezTo>
                <a:cubicBezTo>
                  <a:pt x="8333" y="139744"/>
                  <a:pt x="43788" y="2690"/>
                  <a:pt x="44846" y="4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9" name="フリーフォーム 58">
            <a:extLst>
              <a:ext uri="{FF2B5EF4-FFF2-40B4-BE49-F238E27FC236}">
                <a16:creationId xmlns:a16="http://schemas.microsoft.com/office/drawing/2014/main" id="{33203FAD-A35E-0AFB-2007-ADA0EC082727}"/>
              </a:ext>
            </a:extLst>
          </p:cNvPr>
          <p:cNvSpPr/>
          <p:nvPr/>
        </p:nvSpPr>
        <p:spPr>
          <a:xfrm>
            <a:off x="3507374" y="2492354"/>
            <a:ext cx="26451" cy="171537"/>
          </a:xfrm>
          <a:custGeom>
            <a:avLst/>
            <a:gdLst>
              <a:gd name="connsiteX0" fmla="*/ 26401 w 26451"/>
              <a:gd name="connsiteY0" fmla="*/ 21 h 171537"/>
              <a:gd name="connsiteX1" fmla="*/ 7351 w 26451"/>
              <a:gd name="connsiteY1" fmla="*/ 117496 h 171537"/>
              <a:gd name="connsiteX2" fmla="*/ 1001 w 26451"/>
              <a:gd name="connsiteY2" fmla="*/ 171471 h 171537"/>
              <a:gd name="connsiteX3" fmla="*/ 1001 w 26451"/>
              <a:gd name="connsiteY3" fmla="*/ 107971 h 171537"/>
              <a:gd name="connsiteX4" fmla="*/ 26401 w 26451"/>
              <a:gd name="connsiteY4" fmla="*/ 21 h 1715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6451" h="171537">
                <a:moveTo>
                  <a:pt x="26401" y="21"/>
                </a:moveTo>
                <a:cubicBezTo>
                  <a:pt x="27459" y="1609"/>
                  <a:pt x="11584" y="88921"/>
                  <a:pt x="7351" y="117496"/>
                </a:cubicBezTo>
                <a:cubicBezTo>
                  <a:pt x="3118" y="146071"/>
                  <a:pt x="2059" y="173059"/>
                  <a:pt x="1001" y="171471"/>
                </a:cubicBezTo>
                <a:cubicBezTo>
                  <a:pt x="-57" y="169883"/>
                  <a:pt x="-586" y="129667"/>
                  <a:pt x="1001" y="107971"/>
                </a:cubicBezTo>
                <a:cubicBezTo>
                  <a:pt x="2588" y="86275"/>
                  <a:pt x="25343" y="-1567"/>
                  <a:pt x="26401" y="2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0" name="フリーフォーム 59">
            <a:extLst>
              <a:ext uri="{FF2B5EF4-FFF2-40B4-BE49-F238E27FC236}">
                <a16:creationId xmlns:a16="http://schemas.microsoft.com/office/drawing/2014/main" id="{3FA3D855-3348-5224-C718-2A68FDD34DCC}"/>
              </a:ext>
            </a:extLst>
          </p:cNvPr>
          <p:cNvSpPr/>
          <p:nvPr/>
        </p:nvSpPr>
        <p:spPr>
          <a:xfrm>
            <a:off x="3495649" y="2454273"/>
            <a:ext cx="130314" cy="234958"/>
          </a:xfrm>
          <a:custGeom>
            <a:avLst/>
            <a:gdLst>
              <a:gd name="connsiteX0" fmla="*/ 26 w 130314"/>
              <a:gd name="connsiteY0" fmla="*/ 2 h 234958"/>
              <a:gd name="connsiteX1" fmla="*/ 82576 w 130314"/>
              <a:gd name="connsiteY1" fmla="*/ 133352 h 234958"/>
              <a:gd name="connsiteX2" fmla="*/ 127026 w 130314"/>
              <a:gd name="connsiteY2" fmla="*/ 184152 h 234958"/>
              <a:gd name="connsiteX3" fmla="*/ 98451 w 130314"/>
              <a:gd name="connsiteY3" fmla="*/ 234952 h 234958"/>
              <a:gd name="connsiteX4" fmla="*/ 57176 w 130314"/>
              <a:gd name="connsiteY4" fmla="*/ 180977 h 234958"/>
              <a:gd name="connsiteX5" fmla="*/ 92101 w 130314"/>
              <a:gd name="connsiteY5" fmla="*/ 228602 h 234958"/>
              <a:gd name="connsiteX6" fmla="*/ 130201 w 130314"/>
              <a:gd name="connsiteY6" fmla="*/ 209552 h 234958"/>
              <a:gd name="connsiteX7" fmla="*/ 79401 w 130314"/>
              <a:gd name="connsiteY7" fmla="*/ 146052 h 234958"/>
              <a:gd name="connsiteX8" fmla="*/ 54001 w 130314"/>
              <a:gd name="connsiteY8" fmla="*/ 155577 h 234958"/>
              <a:gd name="connsiteX9" fmla="*/ 73051 w 130314"/>
              <a:gd name="connsiteY9" fmla="*/ 136527 h 234958"/>
              <a:gd name="connsiteX10" fmla="*/ 26 w 130314"/>
              <a:gd name="connsiteY10" fmla="*/ 2 h 2349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30314" h="234958">
                <a:moveTo>
                  <a:pt x="26" y="2"/>
                </a:moveTo>
                <a:cubicBezTo>
                  <a:pt x="1613" y="-527"/>
                  <a:pt x="61409" y="102660"/>
                  <a:pt x="82576" y="133352"/>
                </a:cubicBezTo>
                <a:cubicBezTo>
                  <a:pt x="103743" y="164044"/>
                  <a:pt x="124380" y="167219"/>
                  <a:pt x="127026" y="184152"/>
                </a:cubicBezTo>
                <a:cubicBezTo>
                  <a:pt x="129672" y="201085"/>
                  <a:pt x="110093" y="235481"/>
                  <a:pt x="98451" y="234952"/>
                </a:cubicBezTo>
                <a:cubicBezTo>
                  <a:pt x="86809" y="234423"/>
                  <a:pt x="58234" y="182035"/>
                  <a:pt x="57176" y="180977"/>
                </a:cubicBezTo>
                <a:cubicBezTo>
                  <a:pt x="56118" y="179919"/>
                  <a:pt x="79930" y="223840"/>
                  <a:pt x="92101" y="228602"/>
                </a:cubicBezTo>
                <a:cubicBezTo>
                  <a:pt x="104272" y="233364"/>
                  <a:pt x="132318" y="223310"/>
                  <a:pt x="130201" y="209552"/>
                </a:cubicBezTo>
                <a:cubicBezTo>
                  <a:pt x="128084" y="195794"/>
                  <a:pt x="92101" y="155048"/>
                  <a:pt x="79401" y="146052"/>
                </a:cubicBezTo>
                <a:cubicBezTo>
                  <a:pt x="66701" y="137056"/>
                  <a:pt x="54001" y="155577"/>
                  <a:pt x="54001" y="155577"/>
                </a:cubicBezTo>
                <a:cubicBezTo>
                  <a:pt x="52943" y="153989"/>
                  <a:pt x="77813" y="156106"/>
                  <a:pt x="73051" y="136527"/>
                </a:cubicBezTo>
                <a:cubicBezTo>
                  <a:pt x="68289" y="116948"/>
                  <a:pt x="-1561" y="531"/>
                  <a:pt x="26" y="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1" name="フリーフォーム 60">
            <a:extLst>
              <a:ext uri="{FF2B5EF4-FFF2-40B4-BE49-F238E27FC236}">
                <a16:creationId xmlns:a16="http://schemas.microsoft.com/office/drawing/2014/main" id="{AA6ADDDA-7EEB-FAFC-799B-3BC8F762BBD2}"/>
              </a:ext>
            </a:extLst>
          </p:cNvPr>
          <p:cNvSpPr/>
          <p:nvPr/>
        </p:nvSpPr>
        <p:spPr>
          <a:xfrm>
            <a:off x="3371730" y="2489198"/>
            <a:ext cx="82698" cy="194441"/>
          </a:xfrm>
          <a:custGeom>
            <a:avLst/>
            <a:gdLst>
              <a:gd name="connsiteX0" fmla="*/ 50920 w 82698"/>
              <a:gd name="connsiteY0" fmla="*/ 2 h 194441"/>
              <a:gd name="connsiteX1" fmla="*/ 35045 w 82698"/>
              <a:gd name="connsiteY1" fmla="*/ 114302 h 194441"/>
              <a:gd name="connsiteX2" fmla="*/ 82670 w 82698"/>
              <a:gd name="connsiteY2" fmla="*/ 193677 h 194441"/>
              <a:gd name="connsiteX3" fmla="*/ 41395 w 82698"/>
              <a:gd name="connsiteY3" fmla="*/ 152402 h 194441"/>
              <a:gd name="connsiteX4" fmla="*/ 120 w 82698"/>
              <a:gd name="connsiteY4" fmla="*/ 117477 h 194441"/>
              <a:gd name="connsiteX5" fmla="*/ 28695 w 82698"/>
              <a:gd name="connsiteY5" fmla="*/ 155577 h 194441"/>
              <a:gd name="connsiteX6" fmla="*/ 25520 w 82698"/>
              <a:gd name="connsiteY6" fmla="*/ 111127 h 194441"/>
              <a:gd name="connsiteX7" fmla="*/ 50920 w 82698"/>
              <a:gd name="connsiteY7" fmla="*/ 2 h 1944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82698" h="194441">
                <a:moveTo>
                  <a:pt x="50920" y="2"/>
                </a:moveTo>
                <a:cubicBezTo>
                  <a:pt x="52507" y="531"/>
                  <a:pt x="29753" y="82023"/>
                  <a:pt x="35045" y="114302"/>
                </a:cubicBezTo>
                <a:cubicBezTo>
                  <a:pt x="40337" y="146581"/>
                  <a:pt x="81612" y="187327"/>
                  <a:pt x="82670" y="193677"/>
                </a:cubicBezTo>
                <a:cubicBezTo>
                  <a:pt x="83728" y="200027"/>
                  <a:pt x="55153" y="165102"/>
                  <a:pt x="41395" y="152402"/>
                </a:cubicBezTo>
                <a:cubicBezTo>
                  <a:pt x="27637" y="139702"/>
                  <a:pt x="2237" y="116948"/>
                  <a:pt x="120" y="117477"/>
                </a:cubicBezTo>
                <a:cubicBezTo>
                  <a:pt x="-1997" y="118006"/>
                  <a:pt x="24462" y="156635"/>
                  <a:pt x="28695" y="155577"/>
                </a:cubicBezTo>
                <a:cubicBezTo>
                  <a:pt x="32928" y="154519"/>
                  <a:pt x="20228" y="132293"/>
                  <a:pt x="25520" y="111127"/>
                </a:cubicBezTo>
                <a:cubicBezTo>
                  <a:pt x="30812" y="89961"/>
                  <a:pt x="49333" y="-527"/>
                  <a:pt x="50920" y="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2" name="フリーフォーム 61">
            <a:extLst>
              <a:ext uri="{FF2B5EF4-FFF2-40B4-BE49-F238E27FC236}">
                <a16:creationId xmlns:a16="http://schemas.microsoft.com/office/drawing/2014/main" id="{491925BD-DC02-BDA7-B1FC-504AFDD09A73}"/>
              </a:ext>
            </a:extLst>
          </p:cNvPr>
          <p:cNvSpPr/>
          <p:nvPr/>
        </p:nvSpPr>
        <p:spPr>
          <a:xfrm>
            <a:off x="3581339" y="2479661"/>
            <a:ext cx="108624" cy="127044"/>
          </a:xfrm>
          <a:custGeom>
            <a:avLst/>
            <a:gdLst>
              <a:gd name="connsiteX0" fmla="*/ 61 w 108624"/>
              <a:gd name="connsiteY0" fmla="*/ 14 h 127044"/>
              <a:gd name="connsiteX1" fmla="*/ 92136 w 108624"/>
              <a:gd name="connsiteY1" fmla="*/ 76214 h 127044"/>
              <a:gd name="connsiteX2" fmla="*/ 66736 w 108624"/>
              <a:gd name="connsiteY2" fmla="*/ 127014 h 127044"/>
              <a:gd name="connsiteX3" fmla="*/ 108011 w 108624"/>
              <a:gd name="connsiteY3" fmla="*/ 82564 h 127044"/>
              <a:gd name="connsiteX4" fmla="*/ 61 w 108624"/>
              <a:gd name="connsiteY4" fmla="*/ 14 h 1270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8624" h="127044">
                <a:moveTo>
                  <a:pt x="61" y="14"/>
                </a:moveTo>
                <a:cubicBezTo>
                  <a:pt x="-2585" y="-1044"/>
                  <a:pt x="81024" y="55047"/>
                  <a:pt x="92136" y="76214"/>
                </a:cubicBezTo>
                <a:cubicBezTo>
                  <a:pt x="103249" y="97381"/>
                  <a:pt x="64090" y="125956"/>
                  <a:pt x="66736" y="127014"/>
                </a:cubicBezTo>
                <a:cubicBezTo>
                  <a:pt x="69382" y="128072"/>
                  <a:pt x="114361" y="101614"/>
                  <a:pt x="108011" y="82564"/>
                </a:cubicBezTo>
                <a:cubicBezTo>
                  <a:pt x="101661" y="63514"/>
                  <a:pt x="2707" y="1072"/>
                  <a:pt x="61" y="1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3" name="フリーフォーム 62">
            <a:extLst>
              <a:ext uri="{FF2B5EF4-FFF2-40B4-BE49-F238E27FC236}">
                <a16:creationId xmlns:a16="http://schemas.microsoft.com/office/drawing/2014/main" id="{A2E3D7F9-8F91-0E91-8C44-648B8E633E3F}"/>
              </a:ext>
            </a:extLst>
          </p:cNvPr>
          <p:cNvSpPr/>
          <p:nvPr/>
        </p:nvSpPr>
        <p:spPr>
          <a:xfrm>
            <a:off x="3320218" y="2546278"/>
            <a:ext cx="48606" cy="162281"/>
          </a:xfrm>
          <a:custGeom>
            <a:avLst/>
            <a:gdLst>
              <a:gd name="connsiteX0" fmla="*/ 42107 w 48606"/>
              <a:gd name="connsiteY0" fmla="*/ 72 h 162281"/>
              <a:gd name="connsiteX1" fmla="*/ 16707 w 48606"/>
              <a:gd name="connsiteY1" fmla="*/ 95322 h 162281"/>
              <a:gd name="connsiteX2" fmla="*/ 48457 w 48606"/>
              <a:gd name="connsiteY2" fmla="*/ 161997 h 162281"/>
              <a:gd name="connsiteX3" fmla="*/ 832 w 48606"/>
              <a:gd name="connsiteY3" fmla="*/ 69922 h 162281"/>
              <a:gd name="connsiteX4" fmla="*/ 19882 w 48606"/>
              <a:gd name="connsiteY4" fmla="*/ 111197 h 162281"/>
              <a:gd name="connsiteX5" fmla="*/ 42107 w 48606"/>
              <a:gd name="connsiteY5" fmla="*/ 72 h 1622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8606" h="162281">
                <a:moveTo>
                  <a:pt x="42107" y="72"/>
                </a:moveTo>
                <a:cubicBezTo>
                  <a:pt x="41578" y="-2574"/>
                  <a:pt x="15649" y="68335"/>
                  <a:pt x="16707" y="95322"/>
                </a:cubicBezTo>
                <a:cubicBezTo>
                  <a:pt x="17765" y="122309"/>
                  <a:pt x="51103" y="166230"/>
                  <a:pt x="48457" y="161997"/>
                </a:cubicBezTo>
                <a:cubicBezTo>
                  <a:pt x="45811" y="157764"/>
                  <a:pt x="5595" y="78389"/>
                  <a:pt x="832" y="69922"/>
                </a:cubicBezTo>
                <a:cubicBezTo>
                  <a:pt x="-3931" y="61455"/>
                  <a:pt x="13003" y="119135"/>
                  <a:pt x="19882" y="111197"/>
                </a:cubicBezTo>
                <a:cubicBezTo>
                  <a:pt x="26761" y="103259"/>
                  <a:pt x="42636" y="2718"/>
                  <a:pt x="42107" y="7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24" name="フリーフォーム 1023">
            <a:extLst>
              <a:ext uri="{FF2B5EF4-FFF2-40B4-BE49-F238E27FC236}">
                <a16:creationId xmlns:a16="http://schemas.microsoft.com/office/drawing/2014/main" id="{B38DFE9A-8B94-C35B-04BD-86E394983C49}"/>
              </a:ext>
            </a:extLst>
          </p:cNvPr>
          <p:cNvSpPr/>
          <p:nvPr/>
        </p:nvSpPr>
        <p:spPr>
          <a:xfrm>
            <a:off x="3660648" y="2533389"/>
            <a:ext cx="89027" cy="111568"/>
          </a:xfrm>
          <a:custGeom>
            <a:avLst/>
            <a:gdLst>
              <a:gd name="connsiteX0" fmla="*/ 89027 w 89027"/>
              <a:gd name="connsiteY0" fmla="*/ 261 h 111568"/>
              <a:gd name="connsiteX1" fmla="*/ 69977 w 89027"/>
              <a:gd name="connsiteY1" fmla="*/ 57411 h 111568"/>
              <a:gd name="connsiteX2" fmla="*/ 60452 w 89027"/>
              <a:gd name="connsiteY2" fmla="*/ 76461 h 111568"/>
              <a:gd name="connsiteX3" fmla="*/ 73152 w 89027"/>
              <a:gd name="connsiteY3" fmla="*/ 66936 h 111568"/>
              <a:gd name="connsiteX4" fmla="*/ 35052 w 89027"/>
              <a:gd name="connsiteY4" fmla="*/ 79636 h 111568"/>
              <a:gd name="connsiteX5" fmla="*/ 127 w 89027"/>
              <a:gd name="connsiteY5" fmla="*/ 111386 h 111568"/>
              <a:gd name="connsiteX6" fmla="*/ 47752 w 89027"/>
              <a:gd name="connsiteY6" fmla="*/ 92336 h 111568"/>
              <a:gd name="connsiteX7" fmla="*/ 69977 w 89027"/>
              <a:gd name="connsiteY7" fmla="*/ 85986 h 111568"/>
              <a:gd name="connsiteX8" fmla="*/ 89027 w 89027"/>
              <a:gd name="connsiteY8" fmla="*/ 261 h 1115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89027" h="111568">
                <a:moveTo>
                  <a:pt x="89027" y="261"/>
                </a:moveTo>
                <a:cubicBezTo>
                  <a:pt x="89027" y="-4501"/>
                  <a:pt x="69977" y="57411"/>
                  <a:pt x="69977" y="57411"/>
                </a:cubicBezTo>
                <a:cubicBezTo>
                  <a:pt x="65214" y="70111"/>
                  <a:pt x="60452" y="76461"/>
                  <a:pt x="60452" y="76461"/>
                </a:cubicBezTo>
                <a:cubicBezTo>
                  <a:pt x="60981" y="78048"/>
                  <a:pt x="77385" y="66407"/>
                  <a:pt x="73152" y="66936"/>
                </a:cubicBezTo>
                <a:cubicBezTo>
                  <a:pt x="68919" y="67465"/>
                  <a:pt x="47223" y="72228"/>
                  <a:pt x="35052" y="79636"/>
                </a:cubicBezTo>
                <a:cubicBezTo>
                  <a:pt x="22881" y="87044"/>
                  <a:pt x="-1990" y="109269"/>
                  <a:pt x="127" y="111386"/>
                </a:cubicBezTo>
                <a:cubicBezTo>
                  <a:pt x="2244" y="113503"/>
                  <a:pt x="36110" y="96569"/>
                  <a:pt x="47752" y="92336"/>
                </a:cubicBezTo>
                <a:cubicBezTo>
                  <a:pt x="59394" y="88103"/>
                  <a:pt x="65215" y="99744"/>
                  <a:pt x="69977" y="85986"/>
                </a:cubicBezTo>
                <a:cubicBezTo>
                  <a:pt x="74739" y="72228"/>
                  <a:pt x="89027" y="5023"/>
                  <a:pt x="89027" y="26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25" name="フリーフォーム 1024">
            <a:extLst>
              <a:ext uri="{FF2B5EF4-FFF2-40B4-BE49-F238E27FC236}">
                <a16:creationId xmlns:a16="http://schemas.microsoft.com/office/drawing/2014/main" id="{C2045CBB-AC3A-B3FD-04A9-2D12469ECF54}"/>
              </a:ext>
            </a:extLst>
          </p:cNvPr>
          <p:cNvSpPr/>
          <p:nvPr/>
        </p:nvSpPr>
        <p:spPr>
          <a:xfrm>
            <a:off x="3390688" y="2269050"/>
            <a:ext cx="16144" cy="210682"/>
          </a:xfrm>
          <a:custGeom>
            <a:avLst/>
            <a:gdLst>
              <a:gd name="connsiteX0" fmla="*/ 16087 w 16144"/>
              <a:gd name="connsiteY0" fmla="*/ 1075 h 210682"/>
              <a:gd name="connsiteX1" fmla="*/ 6562 w 16144"/>
              <a:gd name="connsiteY1" fmla="*/ 150300 h 210682"/>
              <a:gd name="connsiteX2" fmla="*/ 3387 w 16144"/>
              <a:gd name="connsiteY2" fmla="*/ 210625 h 210682"/>
              <a:gd name="connsiteX3" fmla="*/ 212 w 16144"/>
              <a:gd name="connsiteY3" fmla="*/ 159825 h 210682"/>
              <a:gd name="connsiteX4" fmla="*/ 9737 w 16144"/>
              <a:gd name="connsiteY4" fmla="*/ 86800 h 210682"/>
              <a:gd name="connsiteX5" fmla="*/ 16087 w 16144"/>
              <a:gd name="connsiteY5" fmla="*/ 1075 h 2106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144" h="210682">
                <a:moveTo>
                  <a:pt x="16087" y="1075"/>
                </a:moveTo>
                <a:cubicBezTo>
                  <a:pt x="15558" y="11658"/>
                  <a:pt x="8679" y="115375"/>
                  <a:pt x="6562" y="150300"/>
                </a:cubicBezTo>
                <a:cubicBezTo>
                  <a:pt x="4445" y="185225"/>
                  <a:pt x="4445" y="209037"/>
                  <a:pt x="3387" y="210625"/>
                </a:cubicBezTo>
                <a:cubicBezTo>
                  <a:pt x="2329" y="212213"/>
                  <a:pt x="-846" y="180462"/>
                  <a:pt x="212" y="159825"/>
                </a:cubicBezTo>
                <a:cubicBezTo>
                  <a:pt x="1270" y="139188"/>
                  <a:pt x="6033" y="112729"/>
                  <a:pt x="9737" y="86800"/>
                </a:cubicBezTo>
                <a:cubicBezTo>
                  <a:pt x="13441" y="60871"/>
                  <a:pt x="16616" y="-9508"/>
                  <a:pt x="16087" y="107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27" name="フリーフォーム 1026">
            <a:extLst>
              <a:ext uri="{FF2B5EF4-FFF2-40B4-BE49-F238E27FC236}">
                <a16:creationId xmlns:a16="http://schemas.microsoft.com/office/drawing/2014/main" id="{B9500FCC-4B62-4E7D-0767-6DAF222D04E9}"/>
              </a:ext>
            </a:extLst>
          </p:cNvPr>
          <p:cNvSpPr/>
          <p:nvPr/>
        </p:nvSpPr>
        <p:spPr>
          <a:xfrm>
            <a:off x="3381375" y="1984645"/>
            <a:ext cx="28782" cy="387378"/>
          </a:xfrm>
          <a:custGeom>
            <a:avLst/>
            <a:gdLst>
              <a:gd name="connsiteX0" fmla="*/ 19050 w 28782"/>
              <a:gd name="connsiteY0" fmla="*/ 2905 h 387378"/>
              <a:gd name="connsiteX1" fmla="*/ 9525 w 28782"/>
              <a:gd name="connsiteY1" fmla="*/ 250555 h 387378"/>
              <a:gd name="connsiteX2" fmla="*/ 0 w 28782"/>
              <a:gd name="connsiteY2" fmla="*/ 387080 h 387378"/>
              <a:gd name="connsiteX3" fmla="*/ 9525 w 28782"/>
              <a:gd name="connsiteY3" fmla="*/ 282305 h 387378"/>
              <a:gd name="connsiteX4" fmla="*/ 28575 w 28782"/>
              <a:gd name="connsiteY4" fmla="*/ 123555 h 387378"/>
              <a:gd name="connsiteX5" fmla="*/ 19050 w 28782"/>
              <a:gd name="connsiteY5" fmla="*/ 2905 h 3873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8782" h="387378">
                <a:moveTo>
                  <a:pt x="19050" y="2905"/>
                </a:moveTo>
                <a:cubicBezTo>
                  <a:pt x="15875" y="24072"/>
                  <a:pt x="12700" y="186526"/>
                  <a:pt x="9525" y="250555"/>
                </a:cubicBezTo>
                <a:cubicBezTo>
                  <a:pt x="6350" y="314584"/>
                  <a:pt x="0" y="381788"/>
                  <a:pt x="0" y="387080"/>
                </a:cubicBezTo>
                <a:cubicBezTo>
                  <a:pt x="0" y="392372"/>
                  <a:pt x="4763" y="326226"/>
                  <a:pt x="9525" y="282305"/>
                </a:cubicBezTo>
                <a:cubicBezTo>
                  <a:pt x="14287" y="238384"/>
                  <a:pt x="26988" y="165359"/>
                  <a:pt x="28575" y="123555"/>
                </a:cubicBezTo>
                <a:cubicBezTo>
                  <a:pt x="30162" y="81751"/>
                  <a:pt x="22225" y="-18262"/>
                  <a:pt x="19050" y="290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28" name="フリーフォーム 1027">
            <a:extLst>
              <a:ext uri="{FF2B5EF4-FFF2-40B4-BE49-F238E27FC236}">
                <a16:creationId xmlns:a16="http://schemas.microsoft.com/office/drawing/2014/main" id="{A0449913-F500-ACC9-69A8-9DB8531ECAC5}"/>
              </a:ext>
            </a:extLst>
          </p:cNvPr>
          <p:cNvSpPr/>
          <p:nvPr/>
        </p:nvSpPr>
        <p:spPr>
          <a:xfrm>
            <a:off x="3538907" y="2733675"/>
            <a:ext cx="26666" cy="95250"/>
          </a:xfrm>
          <a:custGeom>
            <a:avLst/>
            <a:gdLst>
              <a:gd name="connsiteX0" fmla="*/ 4393 w 26666"/>
              <a:gd name="connsiteY0" fmla="*/ 0 h 95250"/>
              <a:gd name="connsiteX1" fmla="*/ 7568 w 26666"/>
              <a:gd name="connsiteY1" fmla="*/ 57150 h 95250"/>
              <a:gd name="connsiteX2" fmla="*/ 26618 w 26666"/>
              <a:gd name="connsiteY2" fmla="*/ 95250 h 95250"/>
              <a:gd name="connsiteX3" fmla="*/ 1218 w 26666"/>
              <a:gd name="connsiteY3" fmla="*/ 57150 h 95250"/>
              <a:gd name="connsiteX4" fmla="*/ 4393 w 26666"/>
              <a:gd name="connsiteY4" fmla="*/ 0 h 95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6666" h="95250">
                <a:moveTo>
                  <a:pt x="4393" y="0"/>
                </a:moveTo>
                <a:cubicBezTo>
                  <a:pt x="5451" y="0"/>
                  <a:pt x="3864" y="41275"/>
                  <a:pt x="7568" y="57150"/>
                </a:cubicBezTo>
                <a:cubicBezTo>
                  <a:pt x="11272" y="73025"/>
                  <a:pt x="27676" y="95250"/>
                  <a:pt x="26618" y="95250"/>
                </a:cubicBezTo>
                <a:cubicBezTo>
                  <a:pt x="25560" y="95250"/>
                  <a:pt x="4922" y="67733"/>
                  <a:pt x="1218" y="57150"/>
                </a:cubicBezTo>
                <a:cubicBezTo>
                  <a:pt x="-2486" y="46567"/>
                  <a:pt x="3335" y="0"/>
                  <a:pt x="4393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29" name="フリーフォーム 1028">
            <a:extLst>
              <a:ext uri="{FF2B5EF4-FFF2-40B4-BE49-F238E27FC236}">
                <a16:creationId xmlns:a16="http://schemas.microsoft.com/office/drawing/2014/main" id="{0B1413A4-1DB1-03A6-A245-3D57051C6FDF}"/>
              </a:ext>
            </a:extLst>
          </p:cNvPr>
          <p:cNvSpPr/>
          <p:nvPr/>
        </p:nvSpPr>
        <p:spPr>
          <a:xfrm>
            <a:off x="3568652" y="2708260"/>
            <a:ext cx="25660" cy="108010"/>
          </a:xfrm>
          <a:custGeom>
            <a:avLst/>
            <a:gdLst>
              <a:gd name="connsiteX0" fmla="*/ 48 w 25660"/>
              <a:gd name="connsiteY0" fmla="*/ 15 h 108010"/>
              <a:gd name="connsiteX1" fmla="*/ 19098 w 25660"/>
              <a:gd name="connsiteY1" fmla="*/ 69865 h 108010"/>
              <a:gd name="connsiteX2" fmla="*/ 22273 w 25660"/>
              <a:gd name="connsiteY2" fmla="*/ 107965 h 108010"/>
              <a:gd name="connsiteX3" fmla="*/ 25448 w 25660"/>
              <a:gd name="connsiteY3" fmla="*/ 76215 h 108010"/>
              <a:gd name="connsiteX4" fmla="*/ 48 w 25660"/>
              <a:gd name="connsiteY4" fmla="*/ 15 h 1080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660" h="108010">
                <a:moveTo>
                  <a:pt x="48" y="15"/>
                </a:moveTo>
                <a:cubicBezTo>
                  <a:pt x="-1010" y="-1043"/>
                  <a:pt x="15394" y="51873"/>
                  <a:pt x="19098" y="69865"/>
                </a:cubicBezTo>
                <a:cubicBezTo>
                  <a:pt x="22802" y="87857"/>
                  <a:pt x="21215" y="106907"/>
                  <a:pt x="22273" y="107965"/>
                </a:cubicBezTo>
                <a:cubicBezTo>
                  <a:pt x="23331" y="109023"/>
                  <a:pt x="26506" y="91561"/>
                  <a:pt x="25448" y="76215"/>
                </a:cubicBezTo>
                <a:cubicBezTo>
                  <a:pt x="24390" y="60869"/>
                  <a:pt x="1106" y="1073"/>
                  <a:pt x="48" y="1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30" name="フリーフォーム 1029">
            <a:extLst>
              <a:ext uri="{FF2B5EF4-FFF2-40B4-BE49-F238E27FC236}">
                <a16:creationId xmlns:a16="http://schemas.microsoft.com/office/drawing/2014/main" id="{602FB0F9-70CF-9A83-963A-D899739B8D79}"/>
              </a:ext>
            </a:extLst>
          </p:cNvPr>
          <p:cNvSpPr/>
          <p:nvPr/>
        </p:nvSpPr>
        <p:spPr>
          <a:xfrm>
            <a:off x="3546414" y="2640982"/>
            <a:ext cx="63757" cy="57963"/>
          </a:xfrm>
          <a:custGeom>
            <a:avLst/>
            <a:gdLst>
              <a:gd name="connsiteX0" fmla="*/ 61 w 63757"/>
              <a:gd name="connsiteY0" fmla="*/ 57768 h 57963"/>
              <a:gd name="connsiteX1" fmla="*/ 50861 w 63757"/>
              <a:gd name="connsiteY1" fmla="*/ 26018 h 57963"/>
              <a:gd name="connsiteX2" fmla="*/ 61 w 63757"/>
              <a:gd name="connsiteY2" fmla="*/ 618 h 57963"/>
              <a:gd name="connsiteX3" fmla="*/ 63561 w 63757"/>
              <a:gd name="connsiteY3" fmla="*/ 10143 h 57963"/>
              <a:gd name="connsiteX4" fmla="*/ 61 w 63757"/>
              <a:gd name="connsiteY4" fmla="*/ 57768 h 579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3757" h="57963">
                <a:moveTo>
                  <a:pt x="61" y="57768"/>
                </a:moveTo>
                <a:cubicBezTo>
                  <a:pt x="-2056" y="60414"/>
                  <a:pt x="50861" y="35543"/>
                  <a:pt x="50861" y="26018"/>
                </a:cubicBezTo>
                <a:cubicBezTo>
                  <a:pt x="50861" y="16493"/>
                  <a:pt x="-2056" y="3264"/>
                  <a:pt x="61" y="618"/>
                </a:cubicBezTo>
                <a:cubicBezTo>
                  <a:pt x="2178" y="-2028"/>
                  <a:pt x="59328" y="4322"/>
                  <a:pt x="63561" y="10143"/>
                </a:cubicBezTo>
                <a:cubicBezTo>
                  <a:pt x="67794" y="15964"/>
                  <a:pt x="2178" y="55122"/>
                  <a:pt x="61" y="5776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31" name="フリーフォーム 1030">
            <a:extLst>
              <a:ext uri="{FF2B5EF4-FFF2-40B4-BE49-F238E27FC236}">
                <a16:creationId xmlns:a16="http://schemas.microsoft.com/office/drawing/2014/main" id="{B81CD661-C17B-A1F8-94A4-3C6DA98101C8}"/>
              </a:ext>
            </a:extLst>
          </p:cNvPr>
          <p:cNvSpPr/>
          <p:nvPr/>
        </p:nvSpPr>
        <p:spPr>
          <a:xfrm>
            <a:off x="3174979" y="2866720"/>
            <a:ext cx="429118" cy="58863"/>
          </a:xfrm>
          <a:custGeom>
            <a:avLst/>
            <a:gdLst>
              <a:gd name="connsiteX0" fmla="*/ 21 w 429118"/>
              <a:gd name="connsiteY0" fmla="*/ 22530 h 58863"/>
              <a:gd name="connsiteX1" fmla="*/ 203221 w 429118"/>
              <a:gd name="connsiteY1" fmla="*/ 54280 h 58863"/>
              <a:gd name="connsiteX2" fmla="*/ 171471 w 429118"/>
              <a:gd name="connsiteY2" fmla="*/ 54280 h 58863"/>
              <a:gd name="connsiteX3" fmla="*/ 311171 w 429118"/>
              <a:gd name="connsiteY3" fmla="*/ 13005 h 58863"/>
              <a:gd name="connsiteX4" fmla="*/ 428646 w 429118"/>
              <a:gd name="connsiteY4" fmla="*/ 305 h 58863"/>
              <a:gd name="connsiteX5" fmla="*/ 349271 w 429118"/>
              <a:gd name="connsiteY5" fmla="*/ 6655 h 58863"/>
              <a:gd name="connsiteX6" fmla="*/ 269896 w 429118"/>
              <a:gd name="connsiteY6" fmla="*/ 35230 h 58863"/>
              <a:gd name="connsiteX7" fmla="*/ 190521 w 429118"/>
              <a:gd name="connsiteY7" fmla="*/ 41580 h 58863"/>
              <a:gd name="connsiteX8" fmla="*/ 21 w 429118"/>
              <a:gd name="connsiteY8" fmla="*/ 22530 h 588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29118" h="58863">
                <a:moveTo>
                  <a:pt x="21" y="22530"/>
                </a:moveTo>
                <a:cubicBezTo>
                  <a:pt x="2138" y="24647"/>
                  <a:pt x="174646" y="48988"/>
                  <a:pt x="203221" y="54280"/>
                </a:cubicBezTo>
                <a:cubicBezTo>
                  <a:pt x="231796" y="59572"/>
                  <a:pt x="153479" y="61159"/>
                  <a:pt x="171471" y="54280"/>
                </a:cubicBezTo>
                <a:cubicBezTo>
                  <a:pt x="189463" y="47401"/>
                  <a:pt x="268309" y="22001"/>
                  <a:pt x="311171" y="13005"/>
                </a:cubicBezTo>
                <a:cubicBezTo>
                  <a:pt x="354034" y="4009"/>
                  <a:pt x="422296" y="1363"/>
                  <a:pt x="428646" y="305"/>
                </a:cubicBezTo>
                <a:cubicBezTo>
                  <a:pt x="434996" y="-753"/>
                  <a:pt x="375729" y="834"/>
                  <a:pt x="349271" y="6655"/>
                </a:cubicBezTo>
                <a:cubicBezTo>
                  <a:pt x="322813" y="12476"/>
                  <a:pt x="296354" y="29409"/>
                  <a:pt x="269896" y="35230"/>
                </a:cubicBezTo>
                <a:cubicBezTo>
                  <a:pt x="243438" y="41051"/>
                  <a:pt x="228621" y="40522"/>
                  <a:pt x="190521" y="41580"/>
                </a:cubicBezTo>
                <a:cubicBezTo>
                  <a:pt x="152421" y="42638"/>
                  <a:pt x="-2096" y="20413"/>
                  <a:pt x="21" y="2253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32" name="フリーフォーム 1031">
            <a:extLst>
              <a:ext uri="{FF2B5EF4-FFF2-40B4-BE49-F238E27FC236}">
                <a16:creationId xmlns:a16="http://schemas.microsoft.com/office/drawing/2014/main" id="{2D7D9068-A13C-C8FB-EDA1-DFEBB990493C}"/>
              </a:ext>
            </a:extLst>
          </p:cNvPr>
          <p:cNvSpPr/>
          <p:nvPr/>
        </p:nvSpPr>
        <p:spPr>
          <a:xfrm>
            <a:off x="3557381" y="2758160"/>
            <a:ext cx="375555" cy="135310"/>
          </a:xfrm>
          <a:custGeom>
            <a:avLst/>
            <a:gdLst>
              <a:gd name="connsiteX0" fmla="*/ 1794 w 375555"/>
              <a:gd name="connsiteY0" fmla="*/ 134265 h 135310"/>
              <a:gd name="connsiteX1" fmla="*/ 157369 w 375555"/>
              <a:gd name="connsiteY1" fmla="*/ 70765 h 135310"/>
              <a:gd name="connsiteX2" fmla="*/ 122444 w 375555"/>
              <a:gd name="connsiteY2" fmla="*/ 96165 h 135310"/>
              <a:gd name="connsiteX3" fmla="*/ 217694 w 375555"/>
              <a:gd name="connsiteY3" fmla="*/ 73940 h 135310"/>
              <a:gd name="connsiteX4" fmla="*/ 252619 w 375555"/>
              <a:gd name="connsiteY4" fmla="*/ 77115 h 135310"/>
              <a:gd name="connsiteX5" fmla="*/ 373269 w 375555"/>
              <a:gd name="connsiteY5" fmla="*/ 915 h 135310"/>
              <a:gd name="connsiteX6" fmla="*/ 319294 w 375555"/>
              <a:gd name="connsiteY6" fmla="*/ 35840 h 135310"/>
              <a:gd name="connsiteX7" fmla="*/ 170069 w 375555"/>
              <a:gd name="connsiteY7" fmla="*/ 48540 h 135310"/>
              <a:gd name="connsiteX8" fmla="*/ 255794 w 375555"/>
              <a:gd name="connsiteY8" fmla="*/ 61240 h 135310"/>
              <a:gd name="connsiteX9" fmla="*/ 151019 w 375555"/>
              <a:gd name="connsiteY9" fmla="*/ 80290 h 135310"/>
              <a:gd name="connsiteX10" fmla="*/ 74819 w 375555"/>
              <a:gd name="connsiteY10" fmla="*/ 108865 h 135310"/>
              <a:gd name="connsiteX11" fmla="*/ 1794 w 375555"/>
              <a:gd name="connsiteY11" fmla="*/ 134265 h 1353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75555" h="135310">
                <a:moveTo>
                  <a:pt x="1794" y="134265"/>
                </a:moveTo>
                <a:cubicBezTo>
                  <a:pt x="15552" y="127915"/>
                  <a:pt x="137261" y="77115"/>
                  <a:pt x="157369" y="70765"/>
                </a:cubicBezTo>
                <a:cubicBezTo>
                  <a:pt x="177477" y="64415"/>
                  <a:pt x="112390" y="95636"/>
                  <a:pt x="122444" y="96165"/>
                </a:cubicBezTo>
                <a:cubicBezTo>
                  <a:pt x="132498" y="96694"/>
                  <a:pt x="195998" y="77115"/>
                  <a:pt x="217694" y="73940"/>
                </a:cubicBezTo>
                <a:cubicBezTo>
                  <a:pt x="239390" y="70765"/>
                  <a:pt x="226690" y="89286"/>
                  <a:pt x="252619" y="77115"/>
                </a:cubicBezTo>
                <a:cubicBezTo>
                  <a:pt x="278548" y="64944"/>
                  <a:pt x="362157" y="7794"/>
                  <a:pt x="373269" y="915"/>
                </a:cubicBezTo>
                <a:cubicBezTo>
                  <a:pt x="384381" y="-5964"/>
                  <a:pt x="353161" y="27902"/>
                  <a:pt x="319294" y="35840"/>
                </a:cubicBezTo>
                <a:cubicBezTo>
                  <a:pt x="285427" y="43777"/>
                  <a:pt x="180652" y="44307"/>
                  <a:pt x="170069" y="48540"/>
                </a:cubicBezTo>
                <a:cubicBezTo>
                  <a:pt x="159486" y="52773"/>
                  <a:pt x="258969" y="55948"/>
                  <a:pt x="255794" y="61240"/>
                </a:cubicBezTo>
                <a:cubicBezTo>
                  <a:pt x="252619" y="66532"/>
                  <a:pt x="181182" y="72352"/>
                  <a:pt x="151019" y="80290"/>
                </a:cubicBezTo>
                <a:cubicBezTo>
                  <a:pt x="120856" y="88228"/>
                  <a:pt x="92281" y="101457"/>
                  <a:pt x="74819" y="108865"/>
                </a:cubicBezTo>
                <a:cubicBezTo>
                  <a:pt x="57357" y="116273"/>
                  <a:pt x="-11964" y="140615"/>
                  <a:pt x="1794" y="13426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33" name="フリーフォーム 1032">
            <a:extLst>
              <a:ext uri="{FF2B5EF4-FFF2-40B4-BE49-F238E27FC236}">
                <a16:creationId xmlns:a16="http://schemas.microsoft.com/office/drawing/2014/main" id="{710A3CD3-400A-94C6-4D6B-360686F90EB9}"/>
              </a:ext>
            </a:extLst>
          </p:cNvPr>
          <p:cNvSpPr/>
          <p:nvPr/>
        </p:nvSpPr>
        <p:spPr>
          <a:xfrm>
            <a:off x="3158885" y="2891114"/>
            <a:ext cx="197371" cy="110727"/>
          </a:xfrm>
          <a:custGeom>
            <a:avLst/>
            <a:gdLst>
              <a:gd name="connsiteX0" fmla="*/ 240 w 197371"/>
              <a:gd name="connsiteY0" fmla="*/ 1311 h 110727"/>
              <a:gd name="connsiteX1" fmla="*/ 111365 w 197371"/>
              <a:gd name="connsiteY1" fmla="*/ 36236 h 110727"/>
              <a:gd name="connsiteX2" fmla="*/ 197090 w 197371"/>
              <a:gd name="connsiteY2" fmla="*/ 77511 h 110727"/>
              <a:gd name="connsiteX3" fmla="*/ 139940 w 197371"/>
              <a:gd name="connsiteY3" fmla="*/ 45761 h 110727"/>
              <a:gd name="connsiteX4" fmla="*/ 168515 w 197371"/>
              <a:gd name="connsiteY4" fmla="*/ 109261 h 110727"/>
              <a:gd name="connsiteX5" fmla="*/ 143115 w 197371"/>
              <a:gd name="connsiteY5" fmla="*/ 83861 h 110727"/>
              <a:gd name="connsiteX6" fmla="*/ 240 w 197371"/>
              <a:gd name="connsiteY6" fmla="*/ 1311 h 1107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97371" h="110727">
                <a:moveTo>
                  <a:pt x="240" y="1311"/>
                </a:moveTo>
                <a:cubicBezTo>
                  <a:pt x="-5052" y="-6626"/>
                  <a:pt x="78557" y="23536"/>
                  <a:pt x="111365" y="36236"/>
                </a:cubicBezTo>
                <a:cubicBezTo>
                  <a:pt x="144173" y="48936"/>
                  <a:pt x="192328" y="75924"/>
                  <a:pt x="197090" y="77511"/>
                </a:cubicBezTo>
                <a:cubicBezTo>
                  <a:pt x="201852" y="79098"/>
                  <a:pt x="144703" y="40469"/>
                  <a:pt x="139940" y="45761"/>
                </a:cubicBezTo>
                <a:cubicBezTo>
                  <a:pt x="135178" y="51053"/>
                  <a:pt x="167986" y="102911"/>
                  <a:pt x="168515" y="109261"/>
                </a:cubicBezTo>
                <a:cubicBezTo>
                  <a:pt x="169044" y="115611"/>
                  <a:pt x="164811" y="100265"/>
                  <a:pt x="143115" y="83861"/>
                </a:cubicBezTo>
                <a:cubicBezTo>
                  <a:pt x="121419" y="67457"/>
                  <a:pt x="5532" y="9248"/>
                  <a:pt x="240" y="131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34" name="フリーフォーム 1033">
            <a:extLst>
              <a:ext uri="{FF2B5EF4-FFF2-40B4-BE49-F238E27FC236}">
                <a16:creationId xmlns:a16="http://schemas.microsoft.com/office/drawing/2014/main" id="{7689B4C0-C4FF-E838-B4A9-8EA9806063A7}"/>
              </a:ext>
            </a:extLst>
          </p:cNvPr>
          <p:cNvSpPr/>
          <p:nvPr/>
        </p:nvSpPr>
        <p:spPr>
          <a:xfrm>
            <a:off x="3387585" y="2879669"/>
            <a:ext cx="378116" cy="54736"/>
          </a:xfrm>
          <a:custGeom>
            <a:avLst/>
            <a:gdLst>
              <a:gd name="connsiteX0" fmla="*/ 140 w 378116"/>
              <a:gd name="connsiteY0" fmla="*/ 54031 h 54736"/>
              <a:gd name="connsiteX1" fmla="*/ 209690 w 378116"/>
              <a:gd name="connsiteY1" fmla="*/ 54031 h 54736"/>
              <a:gd name="connsiteX2" fmla="*/ 143015 w 378116"/>
              <a:gd name="connsiteY2" fmla="*/ 44506 h 54736"/>
              <a:gd name="connsiteX3" fmla="*/ 257315 w 378116"/>
              <a:gd name="connsiteY3" fmla="*/ 38156 h 54736"/>
              <a:gd name="connsiteX4" fmla="*/ 377965 w 378116"/>
              <a:gd name="connsiteY4" fmla="*/ 56 h 54736"/>
              <a:gd name="connsiteX5" fmla="*/ 231915 w 378116"/>
              <a:gd name="connsiteY5" fmla="*/ 47681 h 54736"/>
              <a:gd name="connsiteX6" fmla="*/ 177940 w 378116"/>
              <a:gd name="connsiteY6" fmla="*/ 54031 h 54736"/>
              <a:gd name="connsiteX7" fmla="*/ 140 w 378116"/>
              <a:gd name="connsiteY7" fmla="*/ 54031 h 547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78116" h="54736">
                <a:moveTo>
                  <a:pt x="140" y="54031"/>
                </a:moveTo>
                <a:lnTo>
                  <a:pt x="209690" y="54031"/>
                </a:lnTo>
                <a:cubicBezTo>
                  <a:pt x="233503" y="52443"/>
                  <a:pt x="135078" y="47152"/>
                  <a:pt x="143015" y="44506"/>
                </a:cubicBezTo>
                <a:cubicBezTo>
                  <a:pt x="150952" y="41860"/>
                  <a:pt x="218157" y="45564"/>
                  <a:pt x="257315" y="38156"/>
                </a:cubicBezTo>
                <a:cubicBezTo>
                  <a:pt x="296473" y="30748"/>
                  <a:pt x="382198" y="-1531"/>
                  <a:pt x="377965" y="56"/>
                </a:cubicBezTo>
                <a:cubicBezTo>
                  <a:pt x="373732" y="1643"/>
                  <a:pt x="265252" y="38685"/>
                  <a:pt x="231915" y="47681"/>
                </a:cubicBezTo>
                <a:cubicBezTo>
                  <a:pt x="198578" y="56677"/>
                  <a:pt x="214982" y="52443"/>
                  <a:pt x="177940" y="54031"/>
                </a:cubicBezTo>
                <a:cubicBezTo>
                  <a:pt x="140898" y="55619"/>
                  <a:pt x="-5152" y="54031"/>
                  <a:pt x="140" y="5403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35" name="フリーフォーム 1034">
            <a:extLst>
              <a:ext uri="{FF2B5EF4-FFF2-40B4-BE49-F238E27FC236}">
                <a16:creationId xmlns:a16="http://schemas.microsoft.com/office/drawing/2014/main" id="{26832D0D-8AB5-CD51-94E4-B5E725488F35}"/>
              </a:ext>
            </a:extLst>
          </p:cNvPr>
          <p:cNvSpPr/>
          <p:nvPr/>
        </p:nvSpPr>
        <p:spPr>
          <a:xfrm>
            <a:off x="3364641" y="2933700"/>
            <a:ext cx="198514" cy="6722"/>
          </a:xfrm>
          <a:custGeom>
            <a:avLst/>
            <a:gdLst>
              <a:gd name="connsiteX0" fmla="*/ 859 w 198514"/>
              <a:gd name="connsiteY0" fmla="*/ 0 h 6722"/>
              <a:gd name="connsiteX1" fmla="*/ 194534 w 198514"/>
              <a:gd name="connsiteY1" fmla="*/ 6350 h 6722"/>
              <a:gd name="connsiteX2" fmla="*/ 124684 w 198514"/>
              <a:gd name="connsiteY2" fmla="*/ 6350 h 6722"/>
              <a:gd name="connsiteX3" fmla="*/ 859 w 198514"/>
              <a:gd name="connsiteY3" fmla="*/ 0 h 67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8514" h="6722">
                <a:moveTo>
                  <a:pt x="859" y="0"/>
                </a:moveTo>
                <a:cubicBezTo>
                  <a:pt x="12501" y="0"/>
                  <a:pt x="173897" y="5292"/>
                  <a:pt x="194534" y="6350"/>
                </a:cubicBezTo>
                <a:cubicBezTo>
                  <a:pt x="215171" y="7408"/>
                  <a:pt x="150084" y="5821"/>
                  <a:pt x="124684" y="6350"/>
                </a:cubicBezTo>
                <a:cubicBezTo>
                  <a:pt x="99284" y="6879"/>
                  <a:pt x="-10783" y="0"/>
                  <a:pt x="859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36" name="フリーフォーム 1035">
            <a:extLst>
              <a:ext uri="{FF2B5EF4-FFF2-40B4-BE49-F238E27FC236}">
                <a16:creationId xmlns:a16="http://schemas.microsoft.com/office/drawing/2014/main" id="{78A2A564-82E9-42E0-D02F-65D0C51BC130}"/>
              </a:ext>
            </a:extLst>
          </p:cNvPr>
          <p:cNvSpPr/>
          <p:nvPr/>
        </p:nvSpPr>
        <p:spPr>
          <a:xfrm>
            <a:off x="3619356" y="2825729"/>
            <a:ext cx="222537" cy="101650"/>
          </a:xfrm>
          <a:custGeom>
            <a:avLst/>
            <a:gdLst>
              <a:gd name="connsiteX0" fmla="*/ 222394 w 222537"/>
              <a:gd name="connsiteY0" fmla="*/ 21 h 101650"/>
              <a:gd name="connsiteX1" fmla="*/ 101744 w 222537"/>
              <a:gd name="connsiteY1" fmla="*/ 53996 h 101650"/>
              <a:gd name="connsiteX2" fmla="*/ 144 w 222537"/>
              <a:gd name="connsiteY2" fmla="*/ 101621 h 101650"/>
              <a:gd name="connsiteX3" fmla="*/ 123969 w 222537"/>
              <a:gd name="connsiteY3" fmla="*/ 60346 h 101650"/>
              <a:gd name="connsiteX4" fmla="*/ 222394 w 222537"/>
              <a:gd name="connsiteY4" fmla="*/ 21 h 101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2537" h="101650">
                <a:moveTo>
                  <a:pt x="222394" y="21"/>
                </a:moveTo>
                <a:cubicBezTo>
                  <a:pt x="218690" y="-1037"/>
                  <a:pt x="138786" y="37063"/>
                  <a:pt x="101744" y="53996"/>
                </a:cubicBezTo>
                <a:cubicBezTo>
                  <a:pt x="64702" y="70929"/>
                  <a:pt x="-3560" y="100563"/>
                  <a:pt x="144" y="101621"/>
                </a:cubicBezTo>
                <a:cubicBezTo>
                  <a:pt x="3848" y="102679"/>
                  <a:pt x="90632" y="74633"/>
                  <a:pt x="123969" y="60346"/>
                </a:cubicBezTo>
                <a:cubicBezTo>
                  <a:pt x="157306" y="46059"/>
                  <a:pt x="226098" y="1079"/>
                  <a:pt x="222394" y="2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37" name="フリーフォーム 1036">
            <a:extLst>
              <a:ext uri="{FF2B5EF4-FFF2-40B4-BE49-F238E27FC236}">
                <a16:creationId xmlns:a16="http://schemas.microsoft.com/office/drawing/2014/main" id="{8F014383-E736-0E4E-A5D4-619A7C591DAC}"/>
              </a:ext>
            </a:extLst>
          </p:cNvPr>
          <p:cNvSpPr/>
          <p:nvPr/>
        </p:nvSpPr>
        <p:spPr>
          <a:xfrm>
            <a:off x="3361634" y="2975405"/>
            <a:ext cx="395993" cy="44020"/>
          </a:xfrm>
          <a:custGeom>
            <a:avLst/>
            <a:gdLst>
              <a:gd name="connsiteX0" fmla="*/ 691 w 395993"/>
              <a:gd name="connsiteY0" fmla="*/ 12270 h 44020"/>
              <a:gd name="connsiteX1" fmla="*/ 143566 w 395993"/>
              <a:gd name="connsiteY1" fmla="*/ 44020 h 44020"/>
              <a:gd name="connsiteX2" fmla="*/ 305491 w 395993"/>
              <a:gd name="connsiteY2" fmla="*/ 12270 h 44020"/>
              <a:gd name="connsiteX3" fmla="*/ 216591 w 395993"/>
              <a:gd name="connsiteY3" fmla="*/ 34495 h 44020"/>
              <a:gd name="connsiteX4" fmla="*/ 362641 w 395993"/>
              <a:gd name="connsiteY4" fmla="*/ 2745 h 44020"/>
              <a:gd name="connsiteX5" fmla="*/ 391216 w 395993"/>
              <a:gd name="connsiteY5" fmla="*/ 2745 h 44020"/>
              <a:gd name="connsiteX6" fmla="*/ 289616 w 395993"/>
              <a:gd name="connsiteY6" fmla="*/ 12270 h 44020"/>
              <a:gd name="connsiteX7" fmla="*/ 203891 w 395993"/>
              <a:gd name="connsiteY7" fmla="*/ 40845 h 44020"/>
              <a:gd name="connsiteX8" fmla="*/ 691 w 395993"/>
              <a:gd name="connsiteY8" fmla="*/ 12270 h 440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95993" h="44020">
                <a:moveTo>
                  <a:pt x="691" y="12270"/>
                </a:moveTo>
                <a:cubicBezTo>
                  <a:pt x="-9363" y="12799"/>
                  <a:pt x="92766" y="44020"/>
                  <a:pt x="143566" y="44020"/>
                </a:cubicBezTo>
                <a:cubicBezTo>
                  <a:pt x="194366" y="44020"/>
                  <a:pt x="293320" y="13857"/>
                  <a:pt x="305491" y="12270"/>
                </a:cubicBezTo>
                <a:cubicBezTo>
                  <a:pt x="317662" y="10683"/>
                  <a:pt x="207066" y="36083"/>
                  <a:pt x="216591" y="34495"/>
                </a:cubicBezTo>
                <a:cubicBezTo>
                  <a:pt x="226116" y="32908"/>
                  <a:pt x="333537" y="8037"/>
                  <a:pt x="362641" y="2745"/>
                </a:cubicBezTo>
                <a:cubicBezTo>
                  <a:pt x="391745" y="-2547"/>
                  <a:pt x="403387" y="1158"/>
                  <a:pt x="391216" y="2745"/>
                </a:cubicBezTo>
                <a:cubicBezTo>
                  <a:pt x="379045" y="4332"/>
                  <a:pt x="320837" y="5920"/>
                  <a:pt x="289616" y="12270"/>
                </a:cubicBezTo>
                <a:cubicBezTo>
                  <a:pt x="258395" y="18620"/>
                  <a:pt x="245695" y="37670"/>
                  <a:pt x="203891" y="40845"/>
                </a:cubicBezTo>
                <a:cubicBezTo>
                  <a:pt x="162087" y="44020"/>
                  <a:pt x="10745" y="11741"/>
                  <a:pt x="691" y="1227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38" name="フリーフォーム 1037">
            <a:extLst>
              <a:ext uri="{FF2B5EF4-FFF2-40B4-BE49-F238E27FC236}">
                <a16:creationId xmlns:a16="http://schemas.microsoft.com/office/drawing/2014/main" id="{550621EB-8A57-1FDB-458C-BFC950D13D37}"/>
              </a:ext>
            </a:extLst>
          </p:cNvPr>
          <p:cNvSpPr/>
          <p:nvPr/>
        </p:nvSpPr>
        <p:spPr>
          <a:xfrm>
            <a:off x="3698732" y="2828925"/>
            <a:ext cx="196993" cy="143258"/>
          </a:xfrm>
          <a:custGeom>
            <a:avLst/>
            <a:gdLst>
              <a:gd name="connsiteX0" fmla="*/ 196993 w 196993"/>
              <a:gd name="connsiteY0" fmla="*/ 0 h 143258"/>
              <a:gd name="connsiteX1" fmla="*/ 38243 w 196993"/>
              <a:gd name="connsiteY1" fmla="*/ 114300 h 143258"/>
              <a:gd name="connsiteX2" fmla="*/ 76343 w 196993"/>
              <a:gd name="connsiteY2" fmla="*/ 69850 h 143258"/>
              <a:gd name="connsiteX3" fmla="*/ 143 w 196993"/>
              <a:gd name="connsiteY3" fmla="*/ 142875 h 143258"/>
              <a:gd name="connsiteX4" fmla="*/ 60468 w 196993"/>
              <a:gd name="connsiteY4" fmla="*/ 95250 h 143258"/>
              <a:gd name="connsiteX5" fmla="*/ 196993 w 196993"/>
              <a:gd name="connsiteY5" fmla="*/ 0 h 1432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6993" h="143258">
                <a:moveTo>
                  <a:pt x="196993" y="0"/>
                </a:moveTo>
                <a:cubicBezTo>
                  <a:pt x="193289" y="3175"/>
                  <a:pt x="58351" y="102658"/>
                  <a:pt x="38243" y="114300"/>
                </a:cubicBezTo>
                <a:cubicBezTo>
                  <a:pt x="18135" y="125942"/>
                  <a:pt x="82693" y="65088"/>
                  <a:pt x="76343" y="69850"/>
                </a:cubicBezTo>
                <a:cubicBezTo>
                  <a:pt x="69993" y="74612"/>
                  <a:pt x="2789" y="138642"/>
                  <a:pt x="143" y="142875"/>
                </a:cubicBezTo>
                <a:cubicBezTo>
                  <a:pt x="-2503" y="147108"/>
                  <a:pt x="31893" y="115358"/>
                  <a:pt x="60468" y="95250"/>
                </a:cubicBezTo>
                <a:lnTo>
                  <a:pt x="196993" y="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39" name="フリーフォーム 1038">
            <a:extLst>
              <a:ext uri="{FF2B5EF4-FFF2-40B4-BE49-F238E27FC236}">
                <a16:creationId xmlns:a16="http://schemas.microsoft.com/office/drawing/2014/main" id="{E0A0B993-366A-B50D-E9A3-17FFCFDDFCDC}"/>
              </a:ext>
            </a:extLst>
          </p:cNvPr>
          <p:cNvSpPr/>
          <p:nvPr/>
        </p:nvSpPr>
        <p:spPr>
          <a:xfrm>
            <a:off x="3381332" y="3016246"/>
            <a:ext cx="175158" cy="76306"/>
          </a:xfrm>
          <a:custGeom>
            <a:avLst/>
            <a:gdLst>
              <a:gd name="connsiteX0" fmla="*/ 43 w 175158"/>
              <a:gd name="connsiteY0" fmla="*/ 4 h 76306"/>
              <a:gd name="connsiteX1" fmla="*/ 69893 w 175158"/>
              <a:gd name="connsiteY1" fmla="*/ 60329 h 76306"/>
              <a:gd name="connsiteX2" fmla="*/ 174668 w 175158"/>
              <a:gd name="connsiteY2" fmla="*/ 76204 h 76306"/>
              <a:gd name="connsiteX3" fmla="*/ 107993 w 175158"/>
              <a:gd name="connsiteY3" fmla="*/ 66679 h 76306"/>
              <a:gd name="connsiteX4" fmla="*/ 79418 w 175158"/>
              <a:gd name="connsiteY4" fmla="*/ 57154 h 76306"/>
              <a:gd name="connsiteX5" fmla="*/ 43 w 175158"/>
              <a:gd name="connsiteY5" fmla="*/ 4 h 763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5158" h="76306">
                <a:moveTo>
                  <a:pt x="43" y="4"/>
                </a:moveTo>
                <a:cubicBezTo>
                  <a:pt x="-1544" y="533"/>
                  <a:pt x="40789" y="47629"/>
                  <a:pt x="69893" y="60329"/>
                </a:cubicBezTo>
                <a:cubicBezTo>
                  <a:pt x="98997" y="73029"/>
                  <a:pt x="168318" y="75146"/>
                  <a:pt x="174668" y="76204"/>
                </a:cubicBezTo>
                <a:cubicBezTo>
                  <a:pt x="181018" y="77262"/>
                  <a:pt x="123868" y="69854"/>
                  <a:pt x="107993" y="66679"/>
                </a:cubicBezTo>
                <a:cubicBezTo>
                  <a:pt x="92118" y="63504"/>
                  <a:pt x="92647" y="65621"/>
                  <a:pt x="79418" y="57154"/>
                </a:cubicBezTo>
                <a:cubicBezTo>
                  <a:pt x="66189" y="48687"/>
                  <a:pt x="1630" y="-525"/>
                  <a:pt x="43" y="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40" name="フリーフォーム 1039">
            <a:extLst>
              <a:ext uri="{FF2B5EF4-FFF2-40B4-BE49-F238E27FC236}">
                <a16:creationId xmlns:a16="http://schemas.microsoft.com/office/drawing/2014/main" id="{823F5878-B866-A76A-E2BC-29BDB66017CA}"/>
              </a:ext>
            </a:extLst>
          </p:cNvPr>
          <p:cNvSpPr/>
          <p:nvPr/>
        </p:nvSpPr>
        <p:spPr>
          <a:xfrm>
            <a:off x="3559167" y="3028671"/>
            <a:ext cx="174673" cy="41580"/>
          </a:xfrm>
          <a:custGeom>
            <a:avLst/>
            <a:gdLst>
              <a:gd name="connsiteX0" fmla="*/ 8 w 174673"/>
              <a:gd name="connsiteY0" fmla="*/ 41554 h 41580"/>
              <a:gd name="connsiteX1" fmla="*/ 127008 w 174673"/>
              <a:gd name="connsiteY1" fmla="*/ 6629 h 41580"/>
              <a:gd name="connsiteX2" fmla="*/ 174633 w 174673"/>
              <a:gd name="connsiteY2" fmla="*/ 9804 h 41580"/>
              <a:gd name="connsiteX3" fmla="*/ 120658 w 174673"/>
              <a:gd name="connsiteY3" fmla="*/ 279 h 41580"/>
              <a:gd name="connsiteX4" fmla="*/ 8 w 174673"/>
              <a:gd name="connsiteY4" fmla="*/ 41554 h 415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74673" h="41580">
                <a:moveTo>
                  <a:pt x="8" y="41554"/>
                </a:moveTo>
                <a:cubicBezTo>
                  <a:pt x="1066" y="42612"/>
                  <a:pt x="97904" y="11921"/>
                  <a:pt x="127008" y="6629"/>
                </a:cubicBezTo>
                <a:cubicBezTo>
                  <a:pt x="156112" y="1337"/>
                  <a:pt x="175691" y="10862"/>
                  <a:pt x="174633" y="9804"/>
                </a:cubicBezTo>
                <a:cubicBezTo>
                  <a:pt x="173575" y="8746"/>
                  <a:pt x="146587" y="-1838"/>
                  <a:pt x="120658" y="279"/>
                </a:cubicBezTo>
                <a:cubicBezTo>
                  <a:pt x="94729" y="2396"/>
                  <a:pt x="-1050" y="40496"/>
                  <a:pt x="8" y="4155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41" name="フリーフォーム 1040">
            <a:extLst>
              <a:ext uri="{FF2B5EF4-FFF2-40B4-BE49-F238E27FC236}">
                <a16:creationId xmlns:a16="http://schemas.microsoft.com/office/drawing/2014/main" id="{2393C3B3-82D4-4503-3F1E-816613C5AFC0}"/>
              </a:ext>
            </a:extLst>
          </p:cNvPr>
          <p:cNvSpPr/>
          <p:nvPr/>
        </p:nvSpPr>
        <p:spPr>
          <a:xfrm>
            <a:off x="3702026" y="2873086"/>
            <a:ext cx="127029" cy="178089"/>
          </a:xfrm>
          <a:custGeom>
            <a:avLst/>
            <a:gdLst>
              <a:gd name="connsiteX0" fmla="*/ 127024 w 127029"/>
              <a:gd name="connsiteY0" fmla="*/ 289 h 178089"/>
              <a:gd name="connsiteX1" fmla="*/ 76224 w 127029"/>
              <a:gd name="connsiteY1" fmla="*/ 86014 h 178089"/>
              <a:gd name="connsiteX2" fmla="*/ 44474 w 127029"/>
              <a:gd name="connsiteY2" fmla="*/ 133639 h 178089"/>
              <a:gd name="connsiteX3" fmla="*/ 24 w 127029"/>
              <a:gd name="connsiteY3" fmla="*/ 178089 h 178089"/>
              <a:gd name="connsiteX4" fmla="*/ 50824 w 127029"/>
              <a:gd name="connsiteY4" fmla="*/ 133639 h 178089"/>
              <a:gd name="connsiteX5" fmla="*/ 73049 w 127029"/>
              <a:gd name="connsiteY5" fmla="*/ 117764 h 178089"/>
              <a:gd name="connsiteX6" fmla="*/ 127024 w 127029"/>
              <a:gd name="connsiteY6" fmla="*/ 289 h 1780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7029" h="178089">
                <a:moveTo>
                  <a:pt x="127024" y="289"/>
                </a:moveTo>
                <a:cubicBezTo>
                  <a:pt x="127553" y="-5003"/>
                  <a:pt x="89982" y="63789"/>
                  <a:pt x="76224" y="86014"/>
                </a:cubicBezTo>
                <a:cubicBezTo>
                  <a:pt x="62466" y="108239"/>
                  <a:pt x="57174" y="118293"/>
                  <a:pt x="44474" y="133639"/>
                </a:cubicBezTo>
                <a:cubicBezTo>
                  <a:pt x="31774" y="148985"/>
                  <a:pt x="-1034" y="178089"/>
                  <a:pt x="24" y="178089"/>
                </a:cubicBezTo>
                <a:cubicBezTo>
                  <a:pt x="1082" y="178089"/>
                  <a:pt x="38653" y="143693"/>
                  <a:pt x="50824" y="133639"/>
                </a:cubicBezTo>
                <a:cubicBezTo>
                  <a:pt x="62995" y="123585"/>
                  <a:pt x="58762" y="137343"/>
                  <a:pt x="73049" y="117764"/>
                </a:cubicBezTo>
                <a:cubicBezTo>
                  <a:pt x="87336" y="98185"/>
                  <a:pt x="126495" y="5581"/>
                  <a:pt x="127024" y="28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42" name="フリーフォーム 1041">
            <a:extLst>
              <a:ext uri="{FF2B5EF4-FFF2-40B4-BE49-F238E27FC236}">
                <a16:creationId xmlns:a16="http://schemas.microsoft.com/office/drawing/2014/main" id="{FEBD621D-64D4-AF04-7590-7136DDA9FF79}"/>
              </a:ext>
            </a:extLst>
          </p:cNvPr>
          <p:cNvSpPr/>
          <p:nvPr/>
        </p:nvSpPr>
        <p:spPr>
          <a:xfrm>
            <a:off x="3330170" y="2860415"/>
            <a:ext cx="487749" cy="130621"/>
          </a:xfrm>
          <a:custGeom>
            <a:avLst/>
            <a:gdLst>
              <a:gd name="connsiteX0" fmla="*/ 405 w 487749"/>
              <a:gd name="connsiteY0" fmla="*/ 98685 h 130621"/>
              <a:gd name="connsiteX1" fmla="*/ 270280 w 487749"/>
              <a:gd name="connsiteY1" fmla="*/ 95510 h 130621"/>
              <a:gd name="connsiteX2" fmla="*/ 165505 w 487749"/>
              <a:gd name="connsiteY2" fmla="*/ 101860 h 130621"/>
              <a:gd name="connsiteX3" fmla="*/ 349655 w 487749"/>
              <a:gd name="connsiteY3" fmla="*/ 66935 h 130621"/>
              <a:gd name="connsiteX4" fmla="*/ 263930 w 487749"/>
              <a:gd name="connsiteY4" fmla="*/ 79635 h 130621"/>
              <a:gd name="connsiteX5" fmla="*/ 486180 w 487749"/>
              <a:gd name="connsiteY5" fmla="*/ 260 h 130621"/>
              <a:gd name="connsiteX6" fmla="*/ 365530 w 487749"/>
              <a:gd name="connsiteY6" fmla="*/ 54235 h 130621"/>
              <a:gd name="connsiteX7" fmla="*/ 413155 w 487749"/>
              <a:gd name="connsiteY7" fmla="*/ 57410 h 130621"/>
              <a:gd name="connsiteX8" fmla="*/ 273455 w 487749"/>
              <a:gd name="connsiteY8" fmla="*/ 98685 h 130621"/>
              <a:gd name="connsiteX9" fmla="*/ 349655 w 487749"/>
              <a:gd name="connsiteY9" fmla="*/ 92335 h 130621"/>
              <a:gd name="connsiteX10" fmla="*/ 197255 w 487749"/>
              <a:gd name="connsiteY10" fmla="*/ 105035 h 130621"/>
              <a:gd name="connsiteX11" fmla="*/ 263930 w 487749"/>
              <a:gd name="connsiteY11" fmla="*/ 117735 h 130621"/>
              <a:gd name="connsiteX12" fmla="*/ 149630 w 487749"/>
              <a:gd name="connsiteY12" fmla="*/ 120910 h 130621"/>
              <a:gd name="connsiteX13" fmla="*/ 206780 w 487749"/>
              <a:gd name="connsiteY13" fmla="*/ 130435 h 130621"/>
              <a:gd name="connsiteX14" fmla="*/ 405 w 487749"/>
              <a:gd name="connsiteY14" fmla="*/ 98685 h 1306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487749" h="130621">
                <a:moveTo>
                  <a:pt x="405" y="98685"/>
                </a:moveTo>
                <a:cubicBezTo>
                  <a:pt x="10988" y="92864"/>
                  <a:pt x="242763" y="94981"/>
                  <a:pt x="270280" y="95510"/>
                </a:cubicBezTo>
                <a:cubicBezTo>
                  <a:pt x="297797" y="96039"/>
                  <a:pt x="152276" y="106622"/>
                  <a:pt x="165505" y="101860"/>
                </a:cubicBezTo>
                <a:cubicBezTo>
                  <a:pt x="178734" y="97098"/>
                  <a:pt x="333251" y="70639"/>
                  <a:pt x="349655" y="66935"/>
                </a:cubicBezTo>
                <a:cubicBezTo>
                  <a:pt x="366059" y="63231"/>
                  <a:pt x="241176" y="90747"/>
                  <a:pt x="263930" y="79635"/>
                </a:cubicBezTo>
                <a:cubicBezTo>
                  <a:pt x="286684" y="68523"/>
                  <a:pt x="469247" y="4493"/>
                  <a:pt x="486180" y="260"/>
                </a:cubicBezTo>
                <a:cubicBezTo>
                  <a:pt x="503113" y="-3973"/>
                  <a:pt x="377701" y="44710"/>
                  <a:pt x="365530" y="54235"/>
                </a:cubicBezTo>
                <a:cubicBezTo>
                  <a:pt x="353359" y="63760"/>
                  <a:pt x="428501" y="50002"/>
                  <a:pt x="413155" y="57410"/>
                </a:cubicBezTo>
                <a:cubicBezTo>
                  <a:pt x="397809" y="64818"/>
                  <a:pt x="284038" y="92864"/>
                  <a:pt x="273455" y="98685"/>
                </a:cubicBezTo>
                <a:cubicBezTo>
                  <a:pt x="262872" y="104506"/>
                  <a:pt x="349655" y="92335"/>
                  <a:pt x="349655" y="92335"/>
                </a:cubicBezTo>
                <a:cubicBezTo>
                  <a:pt x="336955" y="93393"/>
                  <a:pt x="211542" y="100802"/>
                  <a:pt x="197255" y="105035"/>
                </a:cubicBezTo>
                <a:cubicBezTo>
                  <a:pt x="182968" y="109268"/>
                  <a:pt x="271867" y="115089"/>
                  <a:pt x="263930" y="117735"/>
                </a:cubicBezTo>
                <a:cubicBezTo>
                  <a:pt x="255993" y="120381"/>
                  <a:pt x="159155" y="118793"/>
                  <a:pt x="149630" y="120910"/>
                </a:cubicBezTo>
                <a:cubicBezTo>
                  <a:pt x="140105" y="123027"/>
                  <a:pt x="223713" y="132023"/>
                  <a:pt x="206780" y="130435"/>
                </a:cubicBezTo>
                <a:cubicBezTo>
                  <a:pt x="189847" y="128848"/>
                  <a:pt x="-10178" y="104506"/>
                  <a:pt x="405" y="9868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43" name="フリーフォーム 1042">
            <a:extLst>
              <a:ext uri="{FF2B5EF4-FFF2-40B4-BE49-F238E27FC236}">
                <a16:creationId xmlns:a16="http://schemas.microsoft.com/office/drawing/2014/main" id="{37627900-F965-B88E-63B2-06DE8BC248ED}"/>
              </a:ext>
            </a:extLst>
          </p:cNvPr>
          <p:cNvSpPr/>
          <p:nvPr/>
        </p:nvSpPr>
        <p:spPr>
          <a:xfrm>
            <a:off x="3828953" y="2745997"/>
            <a:ext cx="140048" cy="156501"/>
          </a:xfrm>
          <a:custGeom>
            <a:avLst/>
            <a:gdLst>
              <a:gd name="connsiteX0" fmla="*/ 139797 w 140048"/>
              <a:gd name="connsiteY0" fmla="*/ 378 h 156501"/>
              <a:gd name="connsiteX1" fmla="*/ 88997 w 140048"/>
              <a:gd name="connsiteY1" fmla="*/ 70228 h 156501"/>
              <a:gd name="connsiteX2" fmla="*/ 41372 w 140048"/>
              <a:gd name="connsiteY2" fmla="*/ 155953 h 156501"/>
              <a:gd name="connsiteX3" fmla="*/ 57247 w 140048"/>
              <a:gd name="connsiteY3" fmla="*/ 108328 h 156501"/>
              <a:gd name="connsiteX4" fmla="*/ 3272 w 140048"/>
              <a:gd name="connsiteY4" fmla="*/ 136903 h 156501"/>
              <a:gd name="connsiteX5" fmla="*/ 31847 w 140048"/>
              <a:gd name="connsiteY5" fmla="*/ 92453 h 156501"/>
              <a:gd name="connsiteX6" fmla="*/ 9622 w 140048"/>
              <a:gd name="connsiteY6" fmla="*/ 136903 h 156501"/>
              <a:gd name="connsiteX7" fmla="*/ 50897 w 140048"/>
              <a:gd name="connsiteY7" fmla="*/ 79753 h 156501"/>
              <a:gd name="connsiteX8" fmla="*/ 97 w 140048"/>
              <a:gd name="connsiteY8" fmla="*/ 114678 h 156501"/>
              <a:gd name="connsiteX9" fmla="*/ 66772 w 140048"/>
              <a:gd name="connsiteY9" fmla="*/ 44828 h 156501"/>
              <a:gd name="connsiteX10" fmla="*/ 139797 w 140048"/>
              <a:gd name="connsiteY10" fmla="*/ 378 h 1565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40048" h="156501">
                <a:moveTo>
                  <a:pt x="139797" y="378"/>
                </a:moveTo>
                <a:cubicBezTo>
                  <a:pt x="143501" y="4611"/>
                  <a:pt x="105401" y="44299"/>
                  <a:pt x="88997" y="70228"/>
                </a:cubicBezTo>
                <a:cubicBezTo>
                  <a:pt x="72593" y="96157"/>
                  <a:pt x="46664" y="149603"/>
                  <a:pt x="41372" y="155953"/>
                </a:cubicBezTo>
                <a:cubicBezTo>
                  <a:pt x="36080" y="162303"/>
                  <a:pt x="63597" y="111503"/>
                  <a:pt x="57247" y="108328"/>
                </a:cubicBezTo>
                <a:cubicBezTo>
                  <a:pt x="50897" y="105153"/>
                  <a:pt x="7505" y="139549"/>
                  <a:pt x="3272" y="136903"/>
                </a:cubicBezTo>
                <a:cubicBezTo>
                  <a:pt x="-961" y="134257"/>
                  <a:pt x="30789" y="92453"/>
                  <a:pt x="31847" y="92453"/>
                </a:cubicBezTo>
                <a:cubicBezTo>
                  <a:pt x="32905" y="92453"/>
                  <a:pt x="6447" y="139020"/>
                  <a:pt x="9622" y="136903"/>
                </a:cubicBezTo>
                <a:cubicBezTo>
                  <a:pt x="12797" y="134786"/>
                  <a:pt x="52484" y="83457"/>
                  <a:pt x="50897" y="79753"/>
                </a:cubicBezTo>
                <a:cubicBezTo>
                  <a:pt x="49310" y="76049"/>
                  <a:pt x="-2549" y="120499"/>
                  <a:pt x="97" y="114678"/>
                </a:cubicBezTo>
                <a:cubicBezTo>
                  <a:pt x="2743" y="108857"/>
                  <a:pt x="50368" y="61232"/>
                  <a:pt x="66772" y="44828"/>
                </a:cubicBezTo>
                <a:cubicBezTo>
                  <a:pt x="83176" y="28424"/>
                  <a:pt x="136093" y="-3855"/>
                  <a:pt x="139797" y="37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44" name="フリーフォーム 1043">
            <a:extLst>
              <a:ext uri="{FF2B5EF4-FFF2-40B4-BE49-F238E27FC236}">
                <a16:creationId xmlns:a16="http://schemas.microsoft.com/office/drawing/2014/main" id="{B513BC90-4190-DE98-CFE9-D7253E6AB4D8}"/>
              </a:ext>
            </a:extLst>
          </p:cNvPr>
          <p:cNvSpPr/>
          <p:nvPr/>
        </p:nvSpPr>
        <p:spPr>
          <a:xfrm>
            <a:off x="3260667" y="2031887"/>
            <a:ext cx="117540" cy="231892"/>
          </a:xfrm>
          <a:custGeom>
            <a:avLst/>
            <a:gdLst>
              <a:gd name="connsiteX0" fmla="*/ 58 w 117540"/>
              <a:gd name="connsiteY0" fmla="*/ 113 h 231892"/>
              <a:gd name="connsiteX1" fmla="*/ 66733 w 117540"/>
              <a:gd name="connsiteY1" fmla="*/ 127113 h 231892"/>
              <a:gd name="connsiteX2" fmla="*/ 76258 w 117540"/>
              <a:gd name="connsiteY2" fmla="*/ 92188 h 231892"/>
              <a:gd name="connsiteX3" fmla="*/ 82608 w 117540"/>
              <a:gd name="connsiteY3" fmla="*/ 149338 h 231892"/>
              <a:gd name="connsiteX4" fmla="*/ 117533 w 117540"/>
              <a:gd name="connsiteY4" fmla="*/ 231888 h 231892"/>
              <a:gd name="connsiteX5" fmla="*/ 79433 w 117540"/>
              <a:gd name="connsiteY5" fmla="*/ 152513 h 231892"/>
              <a:gd name="connsiteX6" fmla="*/ 58 w 117540"/>
              <a:gd name="connsiteY6" fmla="*/ 113 h 2318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17540" h="231892">
                <a:moveTo>
                  <a:pt x="58" y="113"/>
                </a:moveTo>
                <a:cubicBezTo>
                  <a:pt x="-2059" y="-4120"/>
                  <a:pt x="54033" y="111767"/>
                  <a:pt x="66733" y="127113"/>
                </a:cubicBezTo>
                <a:cubicBezTo>
                  <a:pt x="79433" y="142459"/>
                  <a:pt x="73612" y="88484"/>
                  <a:pt x="76258" y="92188"/>
                </a:cubicBezTo>
                <a:cubicBezTo>
                  <a:pt x="78904" y="95892"/>
                  <a:pt x="75729" y="126055"/>
                  <a:pt x="82608" y="149338"/>
                </a:cubicBezTo>
                <a:cubicBezTo>
                  <a:pt x="89487" y="172621"/>
                  <a:pt x="118062" y="231359"/>
                  <a:pt x="117533" y="231888"/>
                </a:cubicBezTo>
                <a:cubicBezTo>
                  <a:pt x="117004" y="232417"/>
                  <a:pt x="92133" y="188496"/>
                  <a:pt x="79433" y="152513"/>
                </a:cubicBezTo>
                <a:cubicBezTo>
                  <a:pt x="66733" y="116530"/>
                  <a:pt x="2175" y="4346"/>
                  <a:pt x="58" y="11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45" name="フリーフォーム 1044">
            <a:extLst>
              <a:ext uri="{FF2B5EF4-FFF2-40B4-BE49-F238E27FC236}">
                <a16:creationId xmlns:a16="http://schemas.microsoft.com/office/drawing/2014/main" id="{06501C47-579C-035B-EA9D-3C60324E2CED}"/>
              </a:ext>
            </a:extLst>
          </p:cNvPr>
          <p:cNvSpPr/>
          <p:nvPr/>
        </p:nvSpPr>
        <p:spPr>
          <a:xfrm>
            <a:off x="3201205" y="1679066"/>
            <a:ext cx="75431" cy="227758"/>
          </a:xfrm>
          <a:custGeom>
            <a:avLst/>
            <a:gdLst>
              <a:gd name="connsiteX0" fmla="*/ 75395 w 75431"/>
              <a:gd name="connsiteY0" fmla="*/ 509 h 227758"/>
              <a:gd name="connsiteX1" fmla="*/ 5545 w 75431"/>
              <a:gd name="connsiteY1" fmla="*/ 175134 h 227758"/>
              <a:gd name="connsiteX2" fmla="*/ 5545 w 75431"/>
              <a:gd name="connsiteY2" fmla="*/ 225934 h 227758"/>
              <a:gd name="connsiteX3" fmla="*/ 15070 w 75431"/>
              <a:gd name="connsiteY3" fmla="*/ 124334 h 227758"/>
              <a:gd name="connsiteX4" fmla="*/ 75395 w 75431"/>
              <a:gd name="connsiteY4" fmla="*/ 509 h 2277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5431" h="227758">
                <a:moveTo>
                  <a:pt x="75395" y="509"/>
                </a:moveTo>
                <a:cubicBezTo>
                  <a:pt x="73808" y="8976"/>
                  <a:pt x="17187" y="137563"/>
                  <a:pt x="5545" y="175134"/>
                </a:cubicBezTo>
                <a:cubicBezTo>
                  <a:pt x="-6097" y="212705"/>
                  <a:pt x="3958" y="234401"/>
                  <a:pt x="5545" y="225934"/>
                </a:cubicBezTo>
                <a:cubicBezTo>
                  <a:pt x="7132" y="217467"/>
                  <a:pt x="4487" y="157142"/>
                  <a:pt x="15070" y="124334"/>
                </a:cubicBezTo>
                <a:cubicBezTo>
                  <a:pt x="25653" y="91526"/>
                  <a:pt x="76982" y="-7958"/>
                  <a:pt x="75395" y="509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46" name="フリーフォーム 1045">
            <a:extLst>
              <a:ext uri="{FF2B5EF4-FFF2-40B4-BE49-F238E27FC236}">
                <a16:creationId xmlns:a16="http://schemas.microsoft.com/office/drawing/2014/main" id="{B55A36F2-53C6-2B3A-1A6F-0D243E0EEE52}"/>
              </a:ext>
            </a:extLst>
          </p:cNvPr>
          <p:cNvSpPr/>
          <p:nvPr/>
        </p:nvSpPr>
        <p:spPr>
          <a:xfrm>
            <a:off x="3397061" y="1688454"/>
            <a:ext cx="28764" cy="165951"/>
          </a:xfrm>
          <a:custGeom>
            <a:avLst/>
            <a:gdLst>
              <a:gd name="connsiteX0" fmla="*/ 189 w 28764"/>
              <a:gd name="connsiteY0" fmla="*/ 646 h 165951"/>
              <a:gd name="connsiteX1" fmla="*/ 9714 w 28764"/>
              <a:gd name="connsiteY1" fmla="*/ 137171 h 165951"/>
              <a:gd name="connsiteX2" fmla="*/ 28764 w 28764"/>
              <a:gd name="connsiteY2" fmla="*/ 165746 h 165951"/>
              <a:gd name="connsiteX3" fmla="*/ 9714 w 28764"/>
              <a:gd name="connsiteY3" fmla="*/ 130821 h 165951"/>
              <a:gd name="connsiteX4" fmla="*/ 3364 w 28764"/>
              <a:gd name="connsiteY4" fmla="*/ 86371 h 165951"/>
              <a:gd name="connsiteX5" fmla="*/ 189 w 28764"/>
              <a:gd name="connsiteY5" fmla="*/ 646 h 1659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8764" h="165951">
                <a:moveTo>
                  <a:pt x="189" y="646"/>
                </a:moveTo>
                <a:cubicBezTo>
                  <a:pt x="1247" y="9113"/>
                  <a:pt x="4952" y="109654"/>
                  <a:pt x="9714" y="137171"/>
                </a:cubicBezTo>
                <a:cubicBezTo>
                  <a:pt x="14476" y="164688"/>
                  <a:pt x="28764" y="166804"/>
                  <a:pt x="28764" y="165746"/>
                </a:cubicBezTo>
                <a:cubicBezTo>
                  <a:pt x="28764" y="164688"/>
                  <a:pt x="13947" y="144050"/>
                  <a:pt x="9714" y="130821"/>
                </a:cubicBezTo>
                <a:cubicBezTo>
                  <a:pt x="5481" y="117592"/>
                  <a:pt x="3893" y="103304"/>
                  <a:pt x="3364" y="86371"/>
                </a:cubicBezTo>
                <a:cubicBezTo>
                  <a:pt x="2835" y="69438"/>
                  <a:pt x="-869" y="-7821"/>
                  <a:pt x="189" y="646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47" name="フリーフォーム 1046">
            <a:extLst>
              <a:ext uri="{FF2B5EF4-FFF2-40B4-BE49-F238E27FC236}">
                <a16:creationId xmlns:a16="http://schemas.microsoft.com/office/drawing/2014/main" id="{7BF0D514-CE26-762A-76BD-B5B343BA11EF}"/>
              </a:ext>
            </a:extLst>
          </p:cNvPr>
          <p:cNvSpPr/>
          <p:nvPr/>
        </p:nvSpPr>
        <p:spPr>
          <a:xfrm>
            <a:off x="3303387" y="1802488"/>
            <a:ext cx="59813" cy="176866"/>
          </a:xfrm>
          <a:custGeom>
            <a:avLst/>
            <a:gdLst>
              <a:gd name="connsiteX0" fmla="*/ 58938 w 59813"/>
              <a:gd name="connsiteY0" fmla="*/ 912 h 176866"/>
              <a:gd name="connsiteX1" fmla="*/ 36713 w 59813"/>
              <a:gd name="connsiteY1" fmla="*/ 80287 h 176866"/>
              <a:gd name="connsiteX2" fmla="*/ 14488 w 59813"/>
              <a:gd name="connsiteY2" fmla="*/ 172362 h 176866"/>
              <a:gd name="connsiteX3" fmla="*/ 11313 w 59813"/>
              <a:gd name="connsiteY3" fmla="*/ 150137 h 176866"/>
              <a:gd name="connsiteX4" fmla="*/ 1788 w 59813"/>
              <a:gd name="connsiteY4" fmla="*/ 42187 h 176866"/>
              <a:gd name="connsiteX5" fmla="*/ 4963 w 59813"/>
              <a:gd name="connsiteY5" fmla="*/ 134262 h 176866"/>
              <a:gd name="connsiteX6" fmla="*/ 58938 w 59813"/>
              <a:gd name="connsiteY6" fmla="*/ 912 h 1768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9813" h="176866">
                <a:moveTo>
                  <a:pt x="58938" y="912"/>
                </a:moveTo>
                <a:cubicBezTo>
                  <a:pt x="64230" y="-8084"/>
                  <a:pt x="44121" y="51712"/>
                  <a:pt x="36713" y="80287"/>
                </a:cubicBezTo>
                <a:cubicBezTo>
                  <a:pt x="29305" y="108862"/>
                  <a:pt x="14488" y="172362"/>
                  <a:pt x="14488" y="172362"/>
                </a:cubicBezTo>
                <a:cubicBezTo>
                  <a:pt x="10255" y="184004"/>
                  <a:pt x="13430" y="171833"/>
                  <a:pt x="11313" y="150137"/>
                </a:cubicBezTo>
                <a:cubicBezTo>
                  <a:pt x="9196" y="128441"/>
                  <a:pt x="2846" y="44833"/>
                  <a:pt x="1788" y="42187"/>
                </a:cubicBezTo>
                <a:cubicBezTo>
                  <a:pt x="730" y="39541"/>
                  <a:pt x="-2974" y="136908"/>
                  <a:pt x="4963" y="134262"/>
                </a:cubicBezTo>
                <a:cubicBezTo>
                  <a:pt x="12900" y="131616"/>
                  <a:pt x="53646" y="9908"/>
                  <a:pt x="58938" y="912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48" name="フリーフォーム 1047">
            <a:extLst>
              <a:ext uri="{FF2B5EF4-FFF2-40B4-BE49-F238E27FC236}">
                <a16:creationId xmlns:a16="http://schemas.microsoft.com/office/drawing/2014/main" id="{7A35E1D4-6540-90E6-0D4C-1B0A9F28749B}"/>
              </a:ext>
            </a:extLst>
          </p:cNvPr>
          <p:cNvSpPr/>
          <p:nvPr/>
        </p:nvSpPr>
        <p:spPr>
          <a:xfrm>
            <a:off x="4124325" y="2274807"/>
            <a:ext cx="19073" cy="274722"/>
          </a:xfrm>
          <a:custGeom>
            <a:avLst/>
            <a:gdLst>
              <a:gd name="connsiteX0" fmla="*/ 9525 w 19073"/>
              <a:gd name="connsiteY0" fmla="*/ 1668 h 274722"/>
              <a:gd name="connsiteX1" fmla="*/ 9525 w 19073"/>
              <a:gd name="connsiteY1" fmla="*/ 179468 h 274722"/>
              <a:gd name="connsiteX2" fmla="*/ 0 w 19073"/>
              <a:gd name="connsiteY2" fmla="*/ 274718 h 274722"/>
              <a:gd name="connsiteX3" fmla="*/ 9525 w 19073"/>
              <a:gd name="connsiteY3" fmla="*/ 176293 h 274722"/>
              <a:gd name="connsiteX4" fmla="*/ 19050 w 19073"/>
              <a:gd name="connsiteY4" fmla="*/ 93743 h 274722"/>
              <a:gd name="connsiteX5" fmla="*/ 9525 w 19073"/>
              <a:gd name="connsiteY5" fmla="*/ 1668 h 2747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073" h="274722">
                <a:moveTo>
                  <a:pt x="9525" y="1668"/>
                </a:moveTo>
                <a:cubicBezTo>
                  <a:pt x="7938" y="15955"/>
                  <a:pt x="11113" y="133960"/>
                  <a:pt x="9525" y="179468"/>
                </a:cubicBezTo>
                <a:cubicBezTo>
                  <a:pt x="7937" y="224976"/>
                  <a:pt x="0" y="275247"/>
                  <a:pt x="0" y="274718"/>
                </a:cubicBezTo>
                <a:cubicBezTo>
                  <a:pt x="0" y="274189"/>
                  <a:pt x="6350" y="206456"/>
                  <a:pt x="9525" y="176293"/>
                </a:cubicBezTo>
                <a:cubicBezTo>
                  <a:pt x="12700" y="146130"/>
                  <a:pt x="18521" y="118614"/>
                  <a:pt x="19050" y="93743"/>
                </a:cubicBezTo>
                <a:cubicBezTo>
                  <a:pt x="19579" y="68872"/>
                  <a:pt x="11112" y="-12619"/>
                  <a:pt x="9525" y="1668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49" name="フリーフォーム 1048">
            <a:extLst>
              <a:ext uri="{FF2B5EF4-FFF2-40B4-BE49-F238E27FC236}">
                <a16:creationId xmlns:a16="http://schemas.microsoft.com/office/drawing/2014/main" id="{BAD94F46-5EF3-6638-C95B-9B5690ACFF22}"/>
              </a:ext>
            </a:extLst>
          </p:cNvPr>
          <p:cNvSpPr/>
          <p:nvPr/>
        </p:nvSpPr>
        <p:spPr>
          <a:xfrm>
            <a:off x="2800332" y="2473247"/>
            <a:ext cx="76547" cy="242932"/>
          </a:xfrm>
          <a:custGeom>
            <a:avLst/>
            <a:gdLst>
              <a:gd name="connsiteX0" fmla="*/ 18 w 76547"/>
              <a:gd name="connsiteY0" fmla="*/ 78 h 242932"/>
              <a:gd name="connsiteX1" fmla="*/ 19068 w 76547"/>
              <a:gd name="connsiteY1" fmla="*/ 136603 h 242932"/>
              <a:gd name="connsiteX2" fmla="*/ 76218 w 76547"/>
              <a:gd name="connsiteY2" fmla="*/ 241378 h 242932"/>
              <a:gd name="connsiteX3" fmla="*/ 41293 w 76547"/>
              <a:gd name="connsiteY3" fmla="*/ 193753 h 242932"/>
              <a:gd name="connsiteX4" fmla="*/ 15893 w 76547"/>
              <a:gd name="connsiteY4" fmla="*/ 117553 h 242932"/>
              <a:gd name="connsiteX5" fmla="*/ 18 w 76547"/>
              <a:gd name="connsiteY5" fmla="*/ 78 h 2429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6547" h="242932">
                <a:moveTo>
                  <a:pt x="18" y="78"/>
                </a:moveTo>
                <a:cubicBezTo>
                  <a:pt x="547" y="3253"/>
                  <a:pt x="6368" y="96386"/>
                  <a:pt x="19068" y="136603"/>
                </a:cubicBezTo>
                <a:cubicBezTo>
                  <a:pt x="31768" y="176820"/>
                  <a:pt x="72514" y="231853"/>
                  <a:pt x="76218" y="241378"/>
                </a:cubicBezTo>
                <a:cubicBezTo>
                  <a:pt x="79922" y="250903"/>
                  <a:pt x="51347" y="214391"/>
                  <a:pt x="41293" y="193753"/>
                </a:cubicBezTo>
                <a:cubicBezTo>
                  <a:pt x="31239" y="173115"/>
                  <a:pt x="21185" y="144541"/>
                  <a:pt x="15893" y="117553"/>
                </a:cubicBezTo>
                <a:cubicBezTo>
                  <a:pt x="10601" y="90566"/>
                  <a:pt x="-511" y="-3097"/>
                  <a:pt x="18" y="7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50" name="フリーフォーム 1049">
            <a:extLst>
              <a:ext uri="{FF2B5EF4-FFF2-40B4-BE49-F238E27FC236}">
                <a16:creationId xmlns:a16="http://schemas.microsoft.com/office/drawing/2014/main" id="{4FC21B51-3E51-FD25-9121-EA1E0B6D4B10}"/>
              </a:ext>
            </a:extLst>
          </p:cNvPr>
          <p:cNvSpPr/>
          <p:nvPr/>
        </p:nvSpPr>
        <p:spPr>
          <a:xfrm>
            <a:off x="2790825" y="1548847"/>
            <a:ext cx="19063" cy="178552"/>
          </a:xfrm>
          <a:custGeom>
            <a:avLst/>
            <a:gdLst>
              <a:gd name="connsiteX0" fmla="*/ 19050 w 19063"/>
              <a:gd name="connsiteY0" fmla="*/ 553 h 178552"/>
              <a:gd name="connsiteX1" fmla="*/ 3175 w 19063"/>
              <a:gd name="connsiteY1" fmla="*/ 108503 h 178552"/>
              <a:gd name="connsiteX2" fmla="*/ 9525 w 19063"/>
              <a:gd name="connsiteY2" fmla="*/ 178353 h 178552"/>
              <a:gd name="connsiteX3" fmla="*/ 9525 w 19063"/>
              <a:gd name="connsiteY3" fmla="*/ 127553 h 178552"/>
              <a:gd name="connsiteX4" fmla="*/ 0 w 19063"/>
              <a:gd name="connsiteY4" fmla="*/ 67228 h 178552"/>
              <a:gd name="connsiteX5" fmla="*/ 19050 w 19063"/>
              <a:gd name="connsiteY5" fmla="*/ 553 h 1785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063" h="178552">
                <a:moveTo>
                  <a:pt x="19050" y="553"/>
                </a:moveTo>
                <a:cubicBezTo>
                  <a:pt x="19579" y="7432"/>
                  <a:pt x="4762" y="78870"/>
                  <a:pt x="3175" y="108503"/>
                </a:cubicBezTo>
                <a:cubicBezTo>
                  <a:pt x="1588" y="138136"/>
                  <a:pt x="8467" y="175178"/>
                  <a:pt x="9525" y="178353"/>
                </a:cubicBezTo>
                <a:cubicBezTo>
                  <a:pt x="10583" y="181528"/>
                  <a:pt x="11112" y="146074"/>
                  <a:pt x="9525" y="127553"/>
                </a:cubicBezTo>
                <a:cubicBezTo>
                  <a:pt x="7938" y="109032"/>
                  <a:pt x="0" y="81515"/>
                  <a:pt x="0" y="67228"/>
                </a:cubicBezTo>
                <a:cubicBezTo>
                  <a:pt x="0" y="52941"/>
                  <a:pt x="18521" y="-6326"/>
                  <a:pt x="19050" y="553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51" name="フリーフォーム 1050">
            <a:extLst>
              <a:ext uri="{FF2B5EF4-FFF2-40B4-BE49-F238E27FC236}">
                <a16:creationId xmlns:a16="http://schemas.microsoft.com/office/drawing/2014/main" id="{B584DD43-7361-508D-37EE-1DF6E05B9CB2}"/>
              </a:ext>
            </a:extLst>
          </p:cNvPr>
          <p:cNvSpPr/>
          <p:nvPr/>
        </p:nvSpPr>
        <p:spPr>
          <a:xfrm>
            <a:off x="3504794" y="1441030"/>
            <a:ext cx="196766" cy="138321"/>
          </a:xfrm>
          <a:custGeom>
            <a:avLst/>
            <a:gdLst>
              <a:gd name="connsiteX0" fmla="*/ 406 w 196766"/>
              <a:gd name="connsiteY0" fmla="*/ 420 h 138321"/>
              <a:gd name="connsiteX1" fmla="*/ 121056 w 196766"/>
              <a:gd name="connsiteY1" fmla="*/ 73445 h 138321"/>
              <a:gd name="connsiteX2" fmla="*/ 194081 w 196766"/>
              <a:gd name="connsiteY2" fmla="*/ 136945 h 138321"/>
              <a:gd name="connsiteX3" fmla="*/ 165506 w 196766"/>
              <a:gd name="connsiteY3" fmla="*/ 108370 h 138321"/>
              <a:gd name="connsiteX4" fmla="*/ 406 w 196766"/>
              <a:gd name="connsiteY4" fmla="*/ 420 h 1383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96766" h="138321">
                <a:moveTo>
                  <a:pt x="406" y="420"/>
                </a:moveTo>
                <a:cubicBezTo>
                  <a:pt x="-7002" y="-5401"/>
                  <a:pt x="88777" y="50691"/>
                  <a:pt x="121056" y="73445"/>
                </a:cubicBezTo>
                <a:cubicBezTo>
                  <a:pt x="153335" y="96199"/>
                  <a:pt x="186673" y="131124"/>
                  <a:pt x="194081" y="136945"/>
                </a:cubicBezTo>
                <a:cubicBezTo>
                  <a:pt x="201489" y="142766"/>
                  <a:pt x="194081" y="129537"/>
                  <a:pt x="165506" y="108370"/>
                </a:cubicBezTo>
                <a:cubicBezTo>
                  <a:pt x="136931" y="87203"/>
                  <a:pt x="7814" y="6241"/>
                  <a:pt x="406" y="420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52" name="フリーフォーム 1051">
            <a:extLst>
              <a:ext uri="{FF2B5EF4-FFF2-40B4-BE49-F238E27FC236}">
                <a16:creationId xmlns:a16="http://schemas.microsoft.com/office/drawing/2014/main" id="{89C18494-C80B-696E-D466-203EC708D524}"/>
              </a:ext>
            </a:extLst>
          </p:cNvPr>
          <p:cNvSpPr/>
          <p:nvPr/>
        </p:nvSpPr>
        <p:spPr>
          <a:xfrm>
            <a:off x="2903692" y="1244600"/>
            <a:ext cx="281876" cy="85822"/>
          </a:xfrm>
          <a:custGeom>
            <a:avLst/>
            <a:gdLst>
              <a:gd name="connsiteX0" fmla="*/ 1433 w 281876"/>
              <a:gd name="connsiteY0" fmla="*/ 85725 h 85822"/>
              <a:gd name="connsiteX1" fmla="*/ 115733 w 281876"/>
              <a:gd name="connsiteY1" fmla="*/ 25400 h 85822"/>
              <a:gd name="connsiteX2" fmla="*/ 277658 w 281876"/>
              <a:gd name="connsiteY2" fmla="*/ 19050 h 85822"/>
              <a:gd name="connsiteX3" fmla="*/ 220508 w 281876"/>
              <a:gd name="connsiteY3" fmla="*/ 0 h 85822"/>
              <a:gd name="connsiteX4" fmla="*/ 71283 w 281876"/>
              <a:gd name="connsiteY4" fmla="*/ 19050 h 85822"/>
              <a:gd name="connsiteX5" fmla="*/ 195108 w 281876"/>
              <a:gd name="connsiteY5" fmla="*/ 9525 h 85822"/>
              <a:gd name="connsiteX6" fmla="*/ 1433 w 281876"/>
              <a:gd name="connsiteY6" fmla="*/ 85725 h 858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81876" h="85822">
                <a:moveTo>
                  <a:pt x="1433" y="85725"/>
                </a:moveTo>
                <a:cubicBezTo>
                  <a:pt x="-11796" y="88371"/>
                  <a:pt x="69696" y="36512"/>
                  <a:pt x="115733" y="25400"/>
                </a:cubicBezTo>
                <a:cubicBezTo>
                  <a:pt x="161770" y="14288"/>
                  <a:pt x="260196" y="23283"/>
                  <a:pt x="277658" y="19050"/>
                </a:cubicBezTo>
                <a:cubicBezTo>
                  <a:pt x="295120" y="14817"/>
                  <a:pt x="254904" y="0"/>
                  <a:pt x="220508" y="0"/>
                </a:cubicBezTo>
                <a:cubicBezTo>
                  <a:pt x="186112" y="0"/>
                  <a:pt x="75516" y="17463"/>
                  <a:pt x="71283" y="19050"/>
                </a:cubicBezTo>
                <a:cubicBezTo>
                  <a:pt x="67050" y="20637"/>
                  <a:pt x="203046" y="2646"/>
                  <a:pt x="195108" y="9525"/>
                </a:cubicBezTo>
                <a:cubicBezTo>
                  <a:pt x="187170" y="16404"/>
                  <a:pt x="14662" y="83079"/>
                  <a:pt x="1433" y="85725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53" name="フリーフォーム 1052">
            <a:extLst>
              <a:ext uri="{FF2B5EF4-FFF2-40B4-BE49-F238E27FC236}">
                <a16:creationId xmlns:a16="http://schemas.microsoft.com/office/drawing/2014/main" id="{2E41390E-A79F-5322-EFF2-48FA42FFBD4B}"/>
              </a:ext>
            </a:extLst>
          </p:cNvPr>
          <p:cNvSpPr/>
          <p:nvPr/>
        </p:nvSpPr>
        <p:spPr>
          <a:xfrm>
            <a:off x="2644657" y="2136473"/>
            <a:ext cx="54542" cy="220235"/>
          </a:xfrm>
          <a:custGeom>
            <a:avLst/>
            <a:gdLst>
              <a:gd name="connsiteX0" fmla="*/ 28693 w 54542"/>
              <a:gd name="connsiteY0" fmla="*/ 302 h 220235"/>
              <a:gd name="connsiteX1" fmla="*/ 22343 w 54542"/>
              <a:gd name="connsiteY1" fmla="*/ 117777 h 220235"/>
              <a:gd name="connsiteX2" fmla="*/ 54093 w 54542"/>
              <a:gd name="connsiteY2" fmla="*/ 219377 h 220235"/>
              <a:gd name="connsiteX3" fmla="*/ 38218 w 54542"/>
              <a:gd name="connsiteY3" fmla="*/ 162227 h 220235"/>
              <a:gd name="connsiteX4" fmla="*/ 118 w 54542"/>
              <a:gd name="connsiteY4" fmla="*/ 86027 h 220235"/>
              <a:gd name="connsiteX5" fmla="*/ 28693 w 54542"/>
              <a:gd name="connsiteY5" fmla="*/ 302 h 2202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4542" h="220235">
                <a:moveTo>
                  <a:pt x="28693" y="302"/>
                </a:moveTo>
                <a:cubicBezTo>
                  <a:pt x="32397" y="5594"/>
                  <a:pt x="18110" y="81265"/>
                  <a:pt x="22343" y="117777"/>
                </a:cubicBezTo>
                <a:cubicBezTo>
                  <a:pt x="26576" y="154290"/>
                  <a:pt x="51447" y="211969"/>
                  <a:pt x="54093" y="219377"/>
                </a:cubicBezTo>
                <a:cubicBezTo>
                  <a:pt x="56739" y="226785"/>
                  <a:pt x="47214" y="184452"/>
                  <a:pt x="38218" y="162227"/>
                </a:cubicBezTo>
                <a:cubicBezTo>
                  <a:pt x="29222" y="140002"/>
                  <a:pt x="2235" y="111427"/>
                  <a:pt x="118" y="86027"/>
                </a:cubicBezTo>
                <a:cubicBezTo>
                  <a:pt x="-1999" y="60627"/>
                  <a:pt x="24989" y="-4990"/>
                  <a:pt x="28693" y="302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54" name="フリーフォーム 1053">
            <a:extLst>
              <a:ext uri="{FF2B5EF4-FFF2-40B4-BE49-F238E27FC236}">
                <a16:creationId xmlns:a16="http://schemas.microsoft.com/office/drawing/2014/main" id="{C2AF9A8D-06BF-D45F-8D4B-FA5108A8042F}"/>
              </a:ext>
            </a:extLst>
          </p:cNvPr>
          <p:cNvSpPr/>
          <p:nvPr/>
        </p:nvSpPr>
        <p:spPr>
          <a:xfrm>
            <a:off x="3263810" y="3162261"/>
            <a:ext cx="203965" cy="187910"/>
          </a:xfrm>
          <a:custGeom>
            <a:avLst/>
            <a:gdLst>
              <a:gd name="connsiteX0" fmla="*/ 90 w 203965"/>
              <a:gd name="connsiteY0" fmla="*/ 39 h 187910"/>
              <a:gd name="connsiteX1" fmla="*/ 149315 w 203965"/>
              <a:gd name="connsiteY1" fmla="*/ 107989 h 187910"/>
              <a:gd name="connsiteX2" fmla="*/ 203290 w 203965"/>
              <a:gd name="connsiteY2" fmla="*/ 187364 h 187910"/>
              <a:gd name="connsiteX3" fmla="*/ 177890 w 203965"/>
              <a:gd name="connsiteY3" fmla="*/ 139739 h 187910"/>
              <a:gd name="connsiteX4" fmla="*/ 152490 w 203965"/>
              <a:gd name="connsiteY4" fmla="*/ 76239 h 187910"/>
              <a:gd name="connsiteX5" fmla="*/ 127090 w 203965"/>
              <a:gd name="connsiteY5" fmla="*/ 95289 h 187910"/>
              <a:gd name="connsiteX6" fmla="*/ 90 w 203965"/>
              <a:gd name="connsiteY6" fmla="*/ 39 h 1879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03965" h="187910">
                <a:moveTo>
                  <a:pt x="90" y="39"/>
                </a:moveTo>
                <a:cubicBezTo>
                  <a:pt x="3794" y="2156"/>
                  <a:pt x="115448" y="76768"/>
                  <a:pt x="149315" y="107989"/>
                </a:cubicBezTo>
                <a:cubicBezTo>
                  <a:pt x="183182" y="139210"/>
                  <a:pt x="198528" y="182072"/>
                  <a:pt x="203290" y="187364"/>
                </a:cubicBezTo>
                <a:cubicBezTo>
                  <a:pt x="208053" y="192656"/>
                  <a:pt x="186357" y="158260"/>
                  <a:pt x="177890" y="139739"/>
                </a:cubicBezTo>
                <a:cubicBezTo>
                  <a:pt x="169423" y="121218"/>
                  <a:pt x="160957" y="83647"/>
                  <a:pt x="152490" y="76239"/>
                </a:cubicBezTo>
                <a:cubicBezTo>
                  <a:pt x="144023" y="68831"/>
                  <a:pt x="147198" y="109576"/>
                  <a:pt x="127090" y="95289"/>
                </a:cubicBezTo>
                <a:cubicBezTo>
                  <a:pt x="106982" y="81002"/>
                  <a:pt x="-3614" y="-2078"/>
                  <a:pt x="90" y="39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55" name="フリーフォーム 1054">
            <a:extLst>
              <a:ext uri="{FF2B5EF4-FFF2-40B4-BE49-F238E27FC236}">
                <a16:creationId xmlns:a16="http://schemas.microsoft.com/office/drawing/2014/main" id="{BA45C26C-8B89-854A-5B13-F7117C78F01E}"/>
              </a:ext>
            </a:extLst>
          </p:cNvPr>
          <p:cNvSpPr/>
          <p:nvPr/>
        </p:nvSpPr>
        <p:spPr>
          <a:xfrm>
            <a:off x="3505114" y="3320717"/>
            <a:ext cx="59291" cy="102266"/>
          </a:xfrm>
          <a:custGeom>
            <a:avLst/>
            <a:gdLst>
              <a:gd name="connsiteX0" fmla="*/ 86 w 59291"/>
              <a:gd name="connsiteY0" fmla="*/ 333 h 102266"/>
              <a:gd name="connsiteX1" fmla="*/ 44536 w 59291"/>
              <a:gd name="connsiteY1" fmla="*/ 41608 h 102266"/>
              <a:gd name="connsiteX2" fmla="*/ 54061 w 59291"/>
              <a:gd name="connsiteY2" fmla="*/ 101933 h 102266"/>
              <a:gd name="connsiteX3" fmla="*/ 57236 w 59291"/>
              <a:gd name="connsiteY3" fmla="*/ 63833 h 102266"/>
              <a:gd name="connsiteX4" fmla="*/ 86 w 59291"/>
              <a:gd name="connsiteY4" fmla="*/ 333 h 1022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9291" h="102266">
                <a:moveTo>
                  <a:pt x="86" y="333"/>
                </a:moveTo>
                <a:cubicBezTo>
                  <a:pt x="-2031" y="-3371"/>
                  <a:pt x="35540" y="24675"/>
                  <a:pt x="44536" y="41608"/>
                </a:cubicBezTo>
                <a:cubicBezTo>
                  <a:pt x="53532" y="58541"/>
                  <a:pt x="51944" y="98229"/>
                  <a:pt x="54061" y="101933"/>
                </a:cubicBezTo>
                <a:cubicBezTo>
                  <a:pt x="56178" y="105637"/>
                  <a:pt x="62528" y="77591"/>
                  <a:pt x="57236" y="63833"/>
                </a:cubicBezTo>
                <a:cubicBezTo>
                  <a:pt x="51944" y="50075"/>
                  <a:pt x="2203" y="4037"/>
                  <a:pt x="86" y="33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56" name="フリーフォーム 1055">
            <a:extLst>
              <a:ext uri="{FF2B5EF4-FFF2-40B4-BE49-F238E27FC236}">
                <a16:creationId xmlns:a16="http://schemas.microsoft.com/office/drawing/2014/main" id="{0EEF588C-8AEA-37AE-7C71-8BD27B277B4F}"/>
              </a:ext>
            </a:extLst>
          </p:cNvPr>
          <p:cNvSpPr/>
          <p:nvPr/>
        </p:nvSpPr>
        <p:spPr>
          <a:xfrm>
            <a:off x="3600727" y="3294176"/>
            <a:ext cx="279529" cy="46136"/>
          </a:xfrm>
          <a:custGeom>
            <a:avLst/>
            <a:gdLst>
              <a:gd name="connsiteX0" fmla="*/ 6073 w 279529"/>
              <a:gd name="connsiteY0" fmla="*/ 45924 h 46136"/>
              <a:gd name="connsiteX1" fmla="*/ 177523 w 279529"/>
              <a:gd name="connsiteY1" fmla="*/ 1474 h 46136"/>
              <a:gd name="connsiteX2" fmla="*/ 275948 w 279529"/>
              <a:gd name="connsiteY2" fmla="*/ 36399 h 46136"/>
              <a:gd name="connsiteX3" fmla="*/ 253723 w 279529"/>
              <a:gd name="connsiteY3" fmla="*/ 4649 h 46136"/>
              <a:gd name="connsiteX4" fmla="*/ 212448 w 279529"/>
              <a:gd name="connsiteY4" fmla="*/ 1474 h 46136"/>
              <a:gd name="connsiteX5" fmla="*/ 53698 w 279529"/>
              <a:gd name="connsiteY5" fmla="*/ 17349 h 46136"/>
              <a:gd name="connsiteX6" fmla="*/ 6073 w 279529"/>
              <a:gd name="connsiteY6" fmla="*/ 45924 h 461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79529" h="46136">
                <a:moveTo>
                  <a:pt x="6073" y="45924"/>
                </a:moveTo>
                <a:cubicBezTo>
                  <a:pt x="26710" y="43278"/>
                  <a:pt x="132544" y="3061"/>
                  <a:pt x="177523" y="1474"/>
                </a:cubicBezTo>
                <a:cubicBezTo>
                  <a:pt x="222502" y="-113"/>
                  <a:pt x="263248" y="35870"/>
                  <a:pt x="275948" y="36399"/>
                </a:cubicBezTo>
                <a:cubicBezTo>
                  <a:pt x="288648" y="36928"/>
                  <a:pt x="264306" y="10470"/>
                  <a:pt x="253723" y="4649"/>
                </a:cubicBezTo>
                <a:cubicBezTo>
                  <a:pt x="243140" y="-1172"/>
                  <a:pt x="245785" y="-643"/>
                  <a:pt x="212448" y="1474"/>
                </a:cubicBezTo>
                <a:cubicBezTo>
                  <a:pt x="179111" y="3591"/>
                  <a:pt x="85977" y="8882"/>
                  <a:pt x="53698" y="17349"/>
                </a:cubicBezTo>
                <a:cubicBezTo>
                  <a:pt x="21419" y="25816"/>
                  <a:pt x="-14564" y="48570"/>
                  <a:pt x="6073" y="45924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57" name="フリーフォーム 1056">
            <a:extLst>
              <a:ext uri="{FF2B5EF4-FFF2-40B4-BE49-F238E27FC236}">
                <a16:creationId xmlns:a16="http://schemas.microsoft.com/office/drawing/2014/main" id="{7D78C07D-23FF-2A5B-2203-566CA70ECCF0}"/>
              </a:ext>
            </a:extLst>
          </p:cNvPr>
          <p:cNvSpPr/>
          <p:nvPr/>
        </p:nvSpPr>
        <p:spPr>
          <a:xfrm>
            <a:off x="3828831" y="3101430"/>
            <a:ext cx="32001" cy="202541"/>
          </a:xfrm>
          <a:custGeom>
            <a:avLst/>
            <a:gdLst>
              <a:gd name="connsiteX0" fmla="*/ 31969 w 32001"/>
              <a:gd name="connsiteY0" fmla="*/ 545 h 202541"/>
              <a:gd name="connsiteX1" fmla="*/ 6569 w 32001"/>
              <a:gd name="connsiteY1" fmla="*/ 86270 h 202541"/>
              <a:gd name="connsiteX2" fmla="*/ 25619 w 32001"/>
              <a:gd name="connsiteY2" fmla="*/ 197395 h 202541"/>
              <a:gd name="connsiteX3" fmla="*/ 16094 w 32001"/>
              <a:gd name="connsiteY3" fmla="*/ 178345 h 202541"/>
              <a:gd name="connsiteX4" fmla="*/ 219 w 32001"/>
              <a:gd name="connsiteY4" fmla="*/ 127545 h 202541"/>
              <a:gd name="connsiteX5" fmla="*/ 31969 w 32001"/>
              <a:gd name="connsiteY5" fmla="*/ 545 h 2025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001" h="202541">
                <a:moveTo>
                  <a:pt x="31969" y="545"/>
                </a:moveTo>
                <a:cubicBezTo>
                  <a:pt x="33027" y="-6334"/>
                  <a:pt x="7627" y="53462"/>
                  <a:pt x="6569" y="86270"/>
                </a:cubicBezTo>
                <a:cubicBezTo>
                  <a:pt x="5511" y="119078"/>
                  <a:pt x="25619" y="197395"/>
                  <a:pt x="25619" y="197395"/>
                </a:cubicBezTo>
                <a:cubicBezTo>
                  <a:pt x="27206" y="212741"/>
                  <a:pt x="20327" y="189987"/>
                  <a:pt x="16094" y="178345"/>
                </a:cubicBezTo>
                <a:cubicBezTo>
                  <a:pt x="11861" y="166703"/>
                  <a:pt x="-1898" y="151887"/>
                  <a:pt x="219" y="127545"/>
                </a:cubicBezTo>
                <a:cubicBezTo>
                  <a:pt x="2336" y="103203"/>
                  <a:pt x="30911" y="7424"/>
                  <a:pt x="31969" y="545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58" name="フリーフォーム 1057">
            <a:extLst>
              <a:ext uri="{FF2B5EF4-FFF2-40B4-BE49-F238E27FC236}">
                <a16:creationId xmlns:a16="http://schemas.microsoft.com/office/drawing/2014/main" id="{677761DD-77C3-248F-20CD-877D7F9EBCF9}"/>
              </a:ext>
            </a:extLst>
          </p:cNvPr>
          <p:cNvSpPr/>
          <p:nvPr/>
        </p:nvSpPr>
        <p:spPr>
          <a:xfrm>
            <a:off x="4060862" y="2813019"/>
            <a:ext cx="117585" cy="200182"/>
          </a:xfrm>
          <a:custGeom>
            <a:avLst/>
            <a:gdLst>
              <a:gd name="connsiteX0" fmla="*/ 117438 w 117585"/>
              <a:gd name="connsiteY0" fmla="*/ 31 h 200182"/>
              <a:gd name="connsiteX1" fmla="*/ 34888 w 117585"/>
              <a:gd name="connsiteY1" fmla="*/ 136556 h 200182"/>
              <a:gd name="connsiteX2" fmla="*/ 3138 w 117585"/>
              <a:gd name="connsiteY2" fmla="*/ 200056 h 200182"/>
              <a:gd name="connsiteX3" fmla="*/ 12663 w 117585"/>
              <a:gd name="connsiteY3" fmla="*/ 149256 h 200182"/>
              <a:gd name="connsiteX4" fmla="*/ 117438 w 117585"/>
              <a:gd name="connsiteY4" fmla="*/ 31 h 2001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7585" h="200182">
                <a:moveTo>
                  <a:pt x="117438" y="31"/>
                </a:moveTo>
                <a:cubicBezTo>
                  <a:pt x="121142" y="-2086"/>
                  <a:pt x="53938" y="103219"/>
                  <a:pt x="34888" y="136556"/>
                </a:cubicBezTo>
                <a:cubicBezTo>
                  <a:pt x="15838" y="169894"/>
                  <a:pt x="6842" y="197939"/>
                  <a:pt x="3138" y="200056"/>
                </a:cubicBezTo>
                <a:cubicBezTo>
                  <a:pt x="-566" y="202173"/>
                  <a:pt x="-4270" y="177302"/>
                  <a:pt x="12663" y="149256"/>
                </a:cubicBezTo>
                <a:cubicBezTo>
                  <a:pt x="29596" y="121210"/>
                  <a:pt x="113734" y="2148"/>
                  <a:pt x="117438" y="3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59" name="フリーフォーム 1058">
            <a:extLst>
              <a:ext uri="{FF2B5EF4-FFF2-40B4-BE49-F238E27FC236}">
                <a16:creationId xmlns:a16="http://schemas.microsoft.com/office/drawing/2014/main" id="{D1D8261F-100C-E542-7773-5AC93BED0050}"/>
              </a:ext>
            </a:extLst>
          </p:cNvPr>
          <p:cNvSpPr/>
          <p:nvPr/>
        </p:nvSpPr>
        <p:spPr>
          <a:xfrm>
            <a:off x="4193769" y="2063545"/>
            <a:ext cx="26311" cy="362484"/>
          </a:xfrm>
          <a:custGeom>
            <a:avLst/>
            <a:gdLst>
              <a:gd name="connsiteX0" fmla="*/ 406 w 26311"/>
              <a:gd name="connsiteY0" fmla="*/ 205 h 362484"/>
              <a:gd name="connsiteX1" fmla="*/ 9931 w 26311"/>
              <a:gd name="connsiteY1" fmla="*/ 247855 h 362484"/>
              <a:gd name="connsiteX2" fmla="*/ 6756 w 26311"/>
              <a:gd name="connsiteY2" fmla="*/ 362155 h 362484"/>
              <a:gd name="connsiteX3" fmla="*/ 13106 w 26311"/>
              <a:gd name="connsiteY3" fmla="*/ 216105 h 362484"/>
              <a:gd name="connsiteX4" fmla="*/ 25806 w 26311"/>
              <a:gd name="connsiteY4" fmla="*/ 292305 h 362484"/>
              <a:gd name="connsiteX5" fmla="*/ 406 w 26311"/>
              <a:gd name="connsiteY5" fmla="*/ 205 h 3624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6311" h="362484">
                <a:moveTo>
                  <a:pt x="406" y="205"/>
                </a:moveTo>
                <a:cubicBezTo>
                  <a:pt x="-2240" y="-7203"/>
                  <a:pt x="8873" y="187530"/>
                  <a:pt x="9931" y="247855"/>
                </a:cubicBezTo>
                <a:cubicBezTo>
                  <a:pt x="10989" y="308180"/>
                  <a:pt x="6227" y="367447"/>
                  <a:pt x="6756" y="362155"/>
                </a:cubicBezTo>
                <a:cubicBezTo>
                  <a:pt x="7285" y="356863"/>
                  <a:pt x="9931" y="227747"/>
                  <a:pt x="13106" y="216105"/>
                </a:cubicBezTo>
                <a:cubicBezTo>
                  <a:pt x="16281" y="204463"/>
                  <a:pt x="28981" y="321409"/>
                  <a:pt x="25806" y="292305"/>
                </a:cubicBezTo>
                <a:cubicBezTo>
                  <a:pt x="22631" y="263201"/>
                  <a:pt x="3052" y="7613"/>
                  <a:pt x="406" y="20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60" name="フリーフォーム 1059">
            <a:extLst>
              <a:ext uri="{FF2B5EF4-FFF2-40B4-BE49-F238E27FC236}">
                <a16:creationId xmlns:a16="http://schemas.microsoft.com/office/drawing/2014/main" id="{8DFB92E6-3779-05D6-0A27-D0E8E1193C2E}"/>
              </a:ext>
            </a:extLst>
          </p:cNvPr>
          <p:cNvSpPr/>
          <p:nvPr/>
        </p:nvSpPr>
        <p:spPr>
          <a:xfrm>
            <a:off x="3073283" y="2590774"/>
            <a:ext cx="108081" cy="196300"/>
          </a:xfrm>
          <a:custGeom>
            <a:avLst/>
            <a:gdLst>
              <a:gd name="connsiteX0" fmla="*/ 108067 w 108081"/>
              <a:gd name="connsiteY0" fmla="*/ 26 h 196300"/>
              <a:gd name="connsiteX1" fmla="*/ 25517 w 108081"/>
              <a:gd name="connsiteY1" fmla="*/ 98451 h 196300"/>
              <a:gd name="connsiteX2" fmla="*/ 9642 w 108081"/>
              <a:gd name="connsiteY2" fmla="*/ 177826 h 196300"/>
              <a:gd name="connsiteX3" fmla="*/ 117 w 108081"/>
              <a:gd name="connsiteY3" fmla="*/ 190526 h 196300"/>
              <a:gd name="connsiteX4" fmla="*/ 15992 w 108081"/>
              <a:gd name="connsiteY4" fmla="*/ 101626 h 196300"/>
              <a:gd name="connsiteX5" fmla="*/ 31867 w 108081"/>
              <a:gd name="connsiteY5" fmla="*/ 88926 h 196300"/>
              <a:gd name="connsiteX6" fmla="*/ 108067 w 108081"/>
              <a:gd name="connsiteY6" fmla="*/ 26 h 196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08081" h="196300">
                <a:moveTo>
                  <a:pt x="108067" y="26"/>
                </a:moveTo>
                <a:cubicBezTo>
                  <a:pt x="107009" y="1614"/>
                  <a:pt x="41921" y="68818"/>
                  <a:pt x="25517" y="98451"/>
                </a:cubicBezTo>
                <a:cubicBezTo>
                  <a:pt x="9113" y="128084"/>
                  <a:pt x="9642" y="177826"/>
                  <a:pt x="9642" y="177826"/>
                </a:cubicBezTo>
                <a:cubicBezTo>
                  <a:pt x="5409" y="193172"/>
                  <a:pt x="-941" y="203226"/>
                  <a:pt x="117" y="190526"/>
                </a:cubicBezTo>
                <a:cubicBezTo>
                  <a:pt x="1175" y="177826"/>
                  <a:pt x="15992" y="101626"/>
                  <a:pt x="15992" y="101626"/>
                </a:cubicBezTo>
                <a:cubicBezTo>
                  <a:pt x="21284" y="84693"/>
                  <a:pt x="10700" y="108505"/>
                  <a:pt x="31867" y="88926"/>
                </a:cubicBezTo>
                <a:cubicBezTo>
                  <a:pt x="53034" y="69347"/>
                  <a:pt x="109125" y="-1562"/>
                  <a:pt x="108067" y="26"/>
                </a:cubicBezTo>
                <a:close/>
              </a:path>
            </a:pathLst>
          </a:custGeom>
          <a:solidFill>
            <a:schemeClr val="accent1">
              <a:alpha val="1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61" name="フリーフォーム 1060">
            <a:extLst>
              <a:ext uri="{FF2B5EF4-FFF2-40B4-BE49-F238E27FC236}">
                <a16:creationId xmlns:a16="http://schemas.microsoft.com/office/drawing/2014/main" id="{97C49E9A-4D93-F49F-7D9B-8135DBFF42AD}"/>
              </a:ext>
            </a:extLst>
          </p:cNvPr>
          <p:cNvSpPr/>
          <p:nvPr/>
        </p:nvSpPr>
        <p:spPr>
          <a:xfrm>
            <a:off x="3886181" y="2651019"/>
            <a:ext cx="119494" cy="120960"/>
          </a:xfrm>
          <a:custGeom>
            <a:avLst/>
            <a:gdLst>
              <a:gd name="connsiteX0" fmla="*/ 19 w 119494"/>
              <a:gd name="connsiteY0" fmla="*/ 106 h 120960"/>
              <a:gd name="connsiteX1" fmla="*/ 111144 w 119494"/>
              <a:gd name="connsiteY1" fmla="*/ 85831 h 120960"/>
              <a:gd name="connsiteX2" fmla="*/ 111144 w 119494"/>
              <a:gd name="connsiteY2" fmla="*/ 120756 h 120960"/>
              <a:gd name="connsiteX3" fmla="*/ 107969 w 119494"/>
              <a:gd name="connsiteY3" fmla="*/ 98531 h 120960"/>
              <a:gd name="connsiteX4" fmla="*/ 66694 w 119494"/>
              <a:gd name="connsiteY4" fmla="*/ 63606 h 120960"/>
              <a:gd name="connsiteX5" fmla="*/ 101619 w 119494"/>
              <a:gd name="connsiteY5" fmla="*/ 104881 h 120960"/>
              <a:gd name="connsiteX6" fmla="*/ 19 w 119494"/>
              <a:gd name="connsiteY6" fmla="*/ 106 h 1209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19494" h="120960">
                <a:moveTo>
                  <a:pt x="19" y="106"/>
                </a:moveTo>
                <a:cubicBezTo>
                  <a:pt x="1606" y="-3069"/>
                  <a:pt x="92623" y="65723"/>
                  <a:pt x="111144" y="85831"/>
                </a:cubicBezTo>
                <a:cubicBezTo>
                  <a:pt x="129665" y="105939"/>
                  <a:pt x="111673" y="118639"/>
                  <a:pt x="111144" y="120756"/>
                </a:cubicBezTo>
                <a:cubicBezTo>
                  <a:pt x="110615" y="122873"/>
                  <a:pt x="115377" y="108056"/>
                  <a:pt x="107969" y="98531"/>
                </a:cubicBezTo>
                <a:cubicBezTo>
                  <a:pt x="100561" y="89006"/>
                  <a:pt x="67752" y="62548"/>
                  <a:pt x="66694" y="63606"/>
                </a:cubicBezTo>
                <a:cubicBezTo>
                  <a:pt x="65636" y="64664"/>
                  <a:pt x="107969" y="113348"/>
                  <a:pt x="101619" y="104881"/>
                </a:cubicBezTo>
                <a:cubicBezTo>
                  <a:pt x="95269" y="96414"/>
                  <a:pt x="-1568" y="3281"/>
                  <a:pt x="19" y="106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62" name="フリーフォーム 1061">
            <a:extLst>
              <a:ext uri="{FF2B5EF4-FFF2-40B4-BE49-F238E27FC236}">
                <a16:creationId xmlns:a16="http://schemas.microsoft.com/office/drawing/2014/main" id="{5B8EFD4C-BE71-1BAE-6DF3-D915E0EE2230}"/>
              </a:ext>
            </a:extLst>
          </p:cNvPr>
          <p:cNvSpPr/>
          <p:nvPr/>
        </p:nvSpPr>
        <p:spPr>
          <a:xfrm>
            <a:off x="3101712" y="2835079"/>
            <a:ext cx="93318" cy="215303"/>
          </a:xfrm>
          <a:custGeom>
            <a:avLst/>
            <a:gdLst>
              <a:gd name="connsiteX0" fmla="*/ 57413 w 93318"/>
              <a:gd name="connsiteY0" fmla="*/ 196 h 215303"/>
              <a:gd name="connsiteX1" fmla="*/ 3438 w 93318"/>
              <a:gd name="connsiteY1" fmla="*/ 57346 h 215303"/>
              <a:gd name="connsiteX2" fmla="*/ 92338 w 93318"/>
              <a:gd name="connsiteY2" fmla="*/ 212921 h 215303"/>
              <a:gd name="connsiteX3" fmla="*/ 47888 w 93318"/>
              <a:gd name="connsiteY3" fmla="*/ 146246 h 215303"/>
              <a:gd name="connsiteX4" fmla="*/ 263 w 93318"/>
              <a:gd name="connsiteY4" fmla="*/ 73221 h 215303"/>
              <a:gd name="connsiteX5" fmla="*/ 57413 w 93318"/>
              <a:gd name="connsiteY5" fmla="*/ 196 h 2153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93318" h="215303">
                <a:moveTo>
                  <a:pt x="57413" y="196"/>
                </a:moveTo>
                <a:cubicBezTo>
                  <a:pt x="57942" y="-2450"/>
                  <a:pt x="-2383" y="21892"/>
                  <a:pt x="3438" y="57346"/>
                </a:cubicBezTo>
                <a:cubicBezTo>
                  <a:pt x="9259" y="92800"/>
                  <a:pt x="84930" y="198104"/>
                  <a:pt x="92338" y="212921"/>
                </a:cubicBezTo>
                <a:cubicBezTo>
                  <a:pt x="99746" y="227738"/>
                  <a:pt x="63234" y="169529"/>
                  <a:pt x="47888" y="146246"/>
                </a:cubicBezTo>
                <a:cubicBezTo>
                  <a:pt x="32542" y="122963"/>
                  <a:pt x="5025" y="95446"/>
                  <a:pt x="263" y="73221"/>
                </a:cubicBezTo>
                <a:cubicBezTo>
                  <a:pt x="-4500" y="50996"/>
                  <a:pt x="56884" y="2842"/>
                  <a:pt x="57413" y="196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63" name="フリーフォーム 1062">
            <a:extLst>
              <a:ext uri="{FF2B5EF4-FFF2-40B4-BE49-F238E27FC236}">
                <a16:creationId xmlns:a16="http://schemas.microsoft.com/office/drawing/2014/main" id="{0642C0FB-5C83-26E1-661F-F42D4588B858}"/>
              </a:ext>
            </a:extLst>
          </p:cNvPr>
          <p:cNvSpPr/>
          <p:nvPr/>
        </p:nvSpPr>
        <p:spPr>
          <a:xfrm>
            <a:off x="3539169" y="1949384"/>
            <a:ext cx="93675" cy="257344"/>
          </a:xfrm>
          <a:custGeom>
            <a:avLst/>
            <a:gdLst>
              <a:gd name="connsiteX0" fmla="*/ 93031 w 93675"/>
              <a:gd name="connsiteY0" fmla="*/ 66 h 257344"/>
              <a:gd name="connsiteX1" fmla="*/ 42231 w 93675"/>
              <a:gd name="connsiteY1" fmla="*/ 101666 h 257344"/>
              <a:gd name="connsiteX2" fmla="*/ 48581 w 93675"/>
              <a:gd name="connsiteY2" fmla="*/ 161991 h 257344"/>
              <a:gd name="connsiteX3" fmla="*/ 29531 w 93675"/>
              <a:gd name="connsiteY3" fmla="*/ 108016 h 257344"/>
              <a:gd name="connsiteX4" fmla="*/ 86681 w 93675"/>
              <a:gd name="connsiteY4" fmla="*/ 257241 h 257344"/>
              <a:gd name="connsiteX5" fmla="*/ 39056 w 93675"/>
              <a:gd name="connsiteY5" fmla="*/ 130241 h 257344"/>
              <a:gd name="connsiteX6" fmla="*/ 32706 w 93675"/>
              <a:gd name="connsiteY6" fmla="*/ 50866 h 257344"/>
              <a:gd name="connsiteX7" fmla="*/ 956 w 93675"/>
              <a:gd name="connsiteY7" fmla="*/ 117541 h 257344"/>
              <a:gd name="connsiteX8" fmla="*/ 93031 w 93675"/>
              <a:gd name="connsiteY8" fmla="*/ 66 h 2573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93675" h="257344">
                <a:moveTo>
                  <a:pt x="93031" y="66"/>
                </a:moveTo>
                <a:cubicBezTo>
                  <a:pt x="99910" y="-2580"/>
                  <a:pt x="49639" y="74679"/>
                  <a:pt x="42231" y="101666"/>
                </a:cubicBezTo>
                <a:cubicBezTo>
                  <a:pt x="34823" y="128653"/>
                  <a:pt x="50698" y="160933"/>
                  <a:pt x="48581" y="161991"/>
                </a:cubicBezTo>
                <a:cubicBezTo>
                  <a:pt x="46464" y="163049"/>
                  <a:pt x="23181" y="92141"/>
                  <a:pt x="29531" y="108016"/>
                </a:cubicBezTo>
                <a:cubicBezTo>
                  <a:pt x="35881" y="123891"/>
                  <a:pt x="85094" y="253537"/>
                  <a:pt x="86681" y="257241"/>
                </a:cubicBezTo>
                <a:cubicBezTo>
                  <a:pt x="88268" y="260945"/>
                  <a:pt x="48052" y="164637"/>
                  <a:pt x="39056" y="130241"/>
                </a:cubicBezTo>
                <a:cubicBezTo>
                  <a:pt x="30060" y="95845"/>
                  <a:pt x="39056" y="52983"/>
                  <a:pt x="32706" y="50866"/>
                </a:cubicBezTo>
                <a:cubicBezTo>
                  <a:pt x="26356" y="48749"/>
                  <a:pt x="-5923" y="122303"/>
                  <a:pt x="956" y="117541"/>
                </a:cubicBezTo>
                <a:cubicBezTo>
                  <a:pt x="7835" y="112779"/>
                  <a:pt x="86152" y="2712"/>
                  <a:pt x="93031" y="6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64" name="フリーフォーム 1063">
            <a:extLst>
              <a:ext uri="{FF2B5EF4-FFF2-40B4-BE49-F238E27FC236}">
                <a16:creationId xmlns:a16="http://schemas.microsoft.com/office/drawing/2014/main" id="{D8E5D80F-57EF-1A00-7D45-F4A0F5536FDC}"/>
              </a:ext>
            </a:extLst>
          </p:cNvPr>
          <p:cNvSpPr/>
          <p:nvPr/>
        </p:nvSpPr>
        <p:spPr>
          <a:xfrm>
            <a:off x="3162220" y="2050945"/>
            <a:ext cx="149658" cy="264136"/>
          </a:xfrm>
          <a:custGeom>
            <a:avLst/>
            <a:gdLst>
              <a:gd name="connsiteX0" fmla="*/ 80 w 149658"/>
              <a:gd name="connsiteY0" fmla="*/ 105 h 264136"/>
              <a:gd name="connsiteX1" fmla="*/ 108030 w 149658"/>
              <a:gd name="connsiteY1" fmla="*/ 44555 h 264136"/>
              <a:gd name="connsiteX2" fmla="*/ 117555 w 149658"/>
              <a:gd name="connsiteY2" fmla="*/ 177905 h 264136"/>
              <a:gd name="connsiteX3" fmla="*/ 127080 w 149658"/>
              <a:gd name="connsiteY3" fmla="*/ 136630 h 264136"/>
              <a:gd name="connsiteX4" fmla="*/ 139780 w 149658"/>
              <a:gd name="connsiteY4" fmla="*/ 193780 h 264136"/>
              <a:gd name="connsiteX5" fmla="*/ 149305 w 149658"/>
              <a:gd name="connsiteY5" fmla="*/ 263630 h 264136"/>
              <a:gd name="connsiteX6" fmla="*/ 127080 w 149658"/>
              <a:gd name="connsiteY6" fmla="*/ 155680 h 264136"/>
              <a:gd name="connsiteX7" fmla="*/ 127080 w 149658"/>
              <a:gd name="connsiteY7" fmla="*/ 54080 h 264136"/>
              <a:gd name="connsiteX8" fmla="*/ 80 w 149658"/>
              <a:gd name="connsiteY8" fmla="*/ 105 h 2641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9658" h="264136">
                <a:moveTo>
                  <a:pt x="80" y="105"/>
                </a:moveTo>
                <a:cubicBezTo>
                  <a:pt x="-3095" y="-1482"/>
                  <a:pt x="88451" y="14922"/>
                  <a:pt x="108030" y="44555"/>
                </a:cubicBezTo>
                <a:cubicBezTo>
                  <a:pt x="127609" y="74188"/>
                  <a:pt x="114380" y="162559"/>
                  <a:pt x="117555" y="177905"/>
                </a:cubicBezTo>
                <a:cubicBezTo>
                  <a:pt x="120730" y="193251"/>
                  <a:pt x="123376" y="133984"/>
                  <a:pt x="127080" y="136630"/>
                </a:cubicBezTo>
                <a:cubicBezTo>
                  <a:pt x="130784" y="139276"/>
                  <a:pt x="136076" y="172613"/>
                  <a:pt x="139780" y="193780"/>
                </a:cubicBezTo>
                <a:cubicBezTo>
                  <a:pt x="143484" y="214947"/>
                  <a:pt x="151422" y="269980"/>
                  <a:pt x="149305" y="263630"/>
                </a:cubicBezTo>
                <a:cubicBezTo>
                  <a:pt x="147188" y="257280"/>
                  <a:pt x="130784" y="190605"/>
                  <a:pt x="127080" y="155680"/>
                </a:cubicBezTo>
                <a:cubicBezTo>
                  <a:pt x="123376" y="120755"/>
                  <a:pt x="142955" y="79480"/>
                  <a:pt x="127080" y="54080"/>
                </a:cubicBezTo>
                <a:cubicBezTo>
                  <a:pt x="111205" y="28680"/>
                  <a:pt x="3255" y="1692"/>
                  <a:pt x="80" y="10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" name="フリーフォーム 1">
            <a:extLst>
              <a:ext uri="{FF2B5EF4-FFF2-40B4-BE49-F238E27FC236}">
                <a16:creationId xmlns:a16="http://schemas.microsoft.com/office/drawing/2014/main" id="{9A54F69E-FE02-B1C9-1BAD-DB157743BDE0}"/>
              </a:ext>
            </a:extLst>
          </p:cNvPr>
          <p:cNvSpPr/>
          <p:nvPr/>
        </p:nvSpPr>
        <p:spPr>
          <a:xfrm>
            <a:off x="2641507" y="1431678"/>
            <a:ext cx="73462" cy="267116"/>
          </a:xfrm>
          <a:custGeom>
            <a:avLst/>
            <a:gdLst>
              <a:gd name="connsiteX0" fmla="*/ 73118 w 73462"/>
              <a:gd name="connsiteY0" fmla="*/ 247 h 267116"/>
              <a:gd name="connsiteX1" fmla="*/ 44543 w 73462"/>
              <a:gd name="connsiteY1" fmla="*/ 130422 h 267116"/>
              <a:gd name="connsiteX2" fmla="*/ 93 w 73462"/>
              <a:gd name="connsiteY2" fmla="*/ 266947 h 267116"/>
              <a:gd name="connsiteX3" fmla="*/ 57243 w 73462"/>
              <a:gd name="connsiteY3" fmla="*/ 101847 h 267116"/>
              <a:gd name="connsiteX4" fmla="*/ 73118 w 73462"/>
              <a:gd name="connsiteY4" fmla="*/ 247 h 2671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3462" h="267116">
                <a:moveTo>
                  <a:pt x="73118" y="247"/>
                </a:moveTo>
                <a:cubicBezTo>
                  <a:pt x="71001" y="5009"/>
                  <a:pt x="56714" y="85972"/>
                  <a:pt x="44543" y="130422"/>
                </a:cubicBezTo>
                <a:cubicBezTo>
                  <a:pt x="32372" y="174872"/>
                  <a:pt x="-2024" y="271709"/>
                  <a:pt x="93" y="266947"/>
                </a:cubicBezTo>
                <a:cubicBezTo>
                  <a:pt x="2210" y="262185"/>
                  <a:pt x="47189" y="143122"/>
                  <a:pt x="57243" y="101847"/>
                </a:cubicBezTo>
                <a:cubicBezTo>
                  <a:pt x="67297" y="60572"/>
                  <a:pt x="75235" y="-4515"/>
                  <a:pt x="73118" y="24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" name="フリーフォーム 2">
            <a:extLst>
              <a:ext uri="{FF2B5EF4-FFF2-40B4-BE49-F238E27FC236}">
                <a16:creationId xmlns:a16="http://schemas.microsoft.com/office/drawing/2014/main" id="{DA310805-7D01-CC92-A01D-91B85CFDBB20}"/>
              </a:ext>
            </a:extLst>
          </p:cNvPr>
          <p:cNvSpPr/>
          <p:nvPr/>
        </p:nvSpPr>
        <p:spPr>
          <a:xfrm>
            <a:off x="3685849" y="1420991"/>
            <a:ext cx="106631" cy="129449"/>
          </a:xfrm>
          <a:custGeom>
            <a:avLst/>
            <a:gdLst>
              <a:gd name="connsiteX0" fmla="*/ 326 w 106631"/>
              <a:gd name="connsiteY0" fmla="*/ 1409 h 129449"/>
              <a:gd name="connsiteX1" fmla="*/ 86051 w 106631"/>
              <a:gd name="connsiteY1" fmla="*/ 80784 h 129449"/>
              <a:gd name="connsiteX2" fmla="*/ 105101 w 106631"/>
              <a:gd name="connsiteY2" fmla="*/ 128409 h 129449"/>
              <a:gd name="connsiteX3" fmla="*/ 57476 w 106631"/>
              <a:gd name="connsiteY3" fmla="*/ 36334 h 129449"/>
              <a:gd name="connsiteX4" fmla="*/ 326 w 106631"/>
              <a:gd name="connsiteY4" fmla="*/ 1409 h 1294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6631" h="129449">
                <a:moveTo>
                  <a:pt x="326" y="1409"/>
                </a:moveTo>
                <a:cubicBezTo>
                  <a:pt x="5089" y="8817"/>
                  <a:pt x="68589" y="59617"/>
                  <a:pt x="86051" y="80784"/>
                </a:cubicBezTo>
                <a:cubicBezTo>
                  <a:pt x="103513" y="101951"/>
                  <a:pt x="109864" y="135817"/>
                  <a:pt x="105101" y="128409"/>
                </a:cubicBezTo>
                <a:cubicBezTo>
                  <a:pt x="100339" y="121001"/>
                  <a:pt x="70705" y="55384"/>
                  <a:pt x="57476" y="36334"/>
                </a:cubicBezTo>
                <a:cubicBezTo>
                  <a:pt x="44247" y="17284"/>
                  <a:pt x="-4437" y="-5999"/>
                  <a:pt x="326" y="1409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" name="フリーフォーム 4">
            <a:extLst>
              <a:ext uri="{FF2B5EF4-FFF2-40B4-BE49-F238E27FC236}">
                <a16:creationId xmlns:a16="http://schemas.microsoft.com/office/drawing/2014/main" id="{31139FB1-457E-8D8E-096A-2F88ED3A7B0B}"/>
              </a:ext>
            </a:extLst>
          </p:cNvPr>
          <p:cNvSpPr/>
          <p:nvPr/>
        </p:nvSpPr>
        <p:spPr>
          <a:xfrm>
            <a:off x="3151358" y="1628668"/>
            <a:ext cx="46099" cy="133603"/>
          </a:xfrm>
          <a:custGeom>
            <a:avLst/>
            <a:gdLst>
              <a:gd name="connsiteX0" fmla="*/ 45867 w 46099"/>
              <a:gd name="connsiteY0" fmla="*/ 107 h 133603"/>
              <a:gd name="connsiteX1" fmla="*/ 20467 w 46099"/>
              <a:gd name="connsiteY1" fmla="*/ 66782 h 133603"/>
              <a:gd name="connsiteX2" fmla="*/ 1417 w 46099"/>
              <a:gd name="connsiteY2" fmla="*/ 133457 h 133603"/>
              <a:gd name="connsiteX3" fmla="*/ 4592 w 46099"/>
              <a:gd name="connsiteY3" fmla="*/ 82657 h 133603"/>
              <a:gd name="connsiteX4" fmla="*/ 45867 w 46099"/>
              <a:gd name="connsiteY4" fmla="*/ 107 h 1336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6099" h="133603">
                <a:moveTo>
                  <a:pt x="45867" y="107"/>
                </a:moveTo>
                <a:cubicBezTo>
                  <a:pt x="48513" y="-2539"/>
                  <a:pt x="27875" y="44557"/>
                  <a:pt x="20467" y="66782"/>
                </a:cubicBezTo>
                <a:cubicBezTo>
                  <a:pt x="13059" y="89007"/>
                  <a:pt x="4063" y="130811"/>
                  <a:pt x="1417" y="133457"/>
                </a:cubicBezTo>
                <a:cubicBezTo>
                  <a:pt x="-1229" y="136103"/>
                  <a:pt x="-170" y="102236"/>
                  <a:pt x="4592" y="82657"/>
                </a:cubicBezTo>
                <a:cubicBezTo>
                  <a:pt x="9354" y="63078"/>
                  <a:pt x="43221" y="2753"/>
                  <a:pt x="45867" y="107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" name="フリーフォーム 5">
            <a:extLst>
              <a:ext uri="{FF2B5EF4-FFF2-40B4-BE49-F238E27FC236}">
                <a16:creationId xmlns:a16="http://schemas.microsoft.com/office/drawing/2014/main" id="{B53DED34-863D-A9E8-9765-A2FC2BBF6065}"/>
              </a:ext>
            </a:extLst>
          </p:cNvPr>
          <p:cNvSpPr/>
          <p:nvPr/>
        </p:nvSpPr>
        <p:spPr>
          <a:xfrm>
            <a:off x="3089187" y="1431819"/>
            <a:ext cx="54209" cy="171638"/>
          </a:xfrm>
          <a:custGeom>
            <a:avLst/>
            <a:gdLst>
              <a:gd name="connsiteX0" fmla="*/ 54063 w 54209"/>
              <a:gd name="connsiteY0" fmla="*/ 106 h 171638"/>
              <a:gd name="connsiteX1" fmla="*/ 35013 w 54209"/>
              <a:gd name="connsiteY1" fmla="*/ 73131 h 171638"/>
              <a:gd name="connsiteX2" fmla="*/ 88 w 54209"/>
              <a:gd name="connsiteY2" fmla="*/ 171556 h 171638"/>
              <a:gd name="connsiteX3" fmla="*/ 25488 w 54209"/>
              <a:gd name="connsiteY3" fmla="*/ 89006 h 171638"/>
              <a:gd name="connsiteX4" fmla="*/ 54063 w 54209"/>
              <a:gd name="connsiteY4" fmla="*/ 106 h 1716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4209" h="171638">
                <a:moveTo>
                  <a:pt x="54063" y="106"/>
                </a:moveTo>
                <a:cubicBezTo>
                  <a:pt x="55651" y="-2540"/>
                  <a:pt x="44009" y="44556"/>
                  <a:pt x="35013" y="73131"/>
                </a:cubicBezTo>
                <a:cubicBezTo>
                  <a:pt x="26017" y="101706"/>
                  <a:pt x="1675" y="168910"/>
                  <a:pt x="88" y="171556"/>
                </a:cubicBezTo>
                <a:cubicBezTo>
                  <a:pt x="-1500" y="174202"/>
                  <a:pt x="18609" y="112818"/>
                  <a:pt x="25488" y="89006"/>
                </a:cubicBezTo>
                <a:cubicBezTo>
                  <a:pt x="32367" y="65194"/>
                  <a:pt x="52475" y="2752"/>
                  <a:pt x="54063" y="106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2CDB6970-35CC-9768-A99B-547C4340AF20}"/>
              </a:ext>
            </a:extLst>
          </p:cNvPr>
          <p:cNvSpPr/>
          <p:nvPr/>
        </p:nvSpPr>
        <p:spPr>
          <a:xfrm>
            <a:off x="2941200" y="1450937"/>
            <a:ext cx="49656" cy="171607"/>
          </a:xfrm>
          <a:custGeom>
            <a:avLst/>
            <a:gdLst>
              <a:gd name="connsiteX0" fmla="*/ 2025 w 49656"/>
              <a:gd name="connsiteY0" fmla="*/ 38 h 171607"/>
              <a:gd name="connsiteX1" fmla="*/ 8375 w 49656"/>
              <a:gd name="connsiteY1" fmla="*/ 111163 h 171607"/>
              <a:gd name="connsiteX2" fmla="*/ 49650 w 49656"/>
              <a:gd name="connsiteY2" fmla="*/ 171488 h 171607"/>
              <a:gd name="connsiteX3" fmla="*/ 5200 w 49656"/>
              <a:gd name="connsiteY3" fmla="*/ 123863 h 171607"/>
              <a:gd name="connsiteX4" fmla="*/ 2025 w 49656"/>
              <a:gd name="connsiteY4" fmla="*/ 38 h 1716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9656" h="171607">
                <a:moveTo>
                  <a:pt x="2025" y="38"/>
                </a:moveTo>
                <a:cubicBezTo>
                  <a:pt x="2554" y="-2079"/>
                  <a:pt x="437" y="82588"/>
                  <a:pt x="8375" y="111163"/>
                </a:cubicBezTo>
                <a:cubicBezTo>
                  <a:pt x="16313" y="139738"/>
                  <a:pt x="50179" y="169371"/>
                  <a:pt x="49650" y="171488"/>
                </a:cubicBezTo>
                <a:cubicBezTo>
                  <a:pt x="49121" y="173605"/>
                  <a:pt x="14196" y="147146"/>
                  <a:pt x="5200" y="123863"/>
                </a:cubicBezTo>
                <a:cubicBezTo>
                  <a:pt x="-3796" y="100580"/>
                  <a:pt x="1496" y="2155"/>
                  <a:pt x="2025" y="38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9" name="フリーフォーム 28">
            <a:extLst>
              <a:ext uri="{FF2B5EF4-FFF2-40B4-BE49-F238E27FC236}">
                <a16:creationId xmlns:a16="http://schemas.microsoft.com/office/drawing/2014/main" id="{6395181E-1939-FAB7-BFFC-06A51EAB4F85}"/>
              </a:ext>
            </a:extLst>
          </p:cNvPr>
          <p:cNvSpPr/>
          <p:nvPr/>
        </p:nvSpPr>
        <p:spPr>
          <a:xfrm>
            <a:off x="3133090" y="84399"/>
            <a:ext cx="1197335" cy="522086"/>
          </a:xfrm>
          <a:custGeom>
            <a:avLst/>
            <a:gdLst>
              <a:gd name="connsiteX0" fmla="*/ 3810 w 1197335"/>
              <a:gd name="connsiteY0" fmla="*/ 52126 h 522086"/>
              <a:gd name="connsiteX1" fmla="*/ 511810 w 1197335"/>
              <a:gd name="connsiteY1" fmla="*/ 4501 h 522086"/>
              <a:gd name="connsiteX2" fmla="*/ 356235 w 1197335"/>
              <a:gd name="connsiteY2" fmla="*/ 4501 h 522086"/>
              <a:gd name="connsiteX3" fmla="*/ 670560 w 1197335"/>
              <a:gd name="connsiteY3" fmla="*/ 26726 h 522086"/>
              <a:gd name="connsiteX4" fmla="*/ 949960 w 1197335"/>
              <a:gd name="connsiteY4" fmla="*/ 229926 h 522086"/>
              <a:gd name="connsiteX5" fmla="*/ 915035 w 1197335"/>
              <a:gd name="connsiteY5" fmla="*/ 169601 h 522086"/>
              <a:gd name="connsiteX6" fmla="*/ 949960 w 1197335"/>
              <a:gd name="connsiteY6" fmla="*/ 220401 h 522086"/>
              <a:gd name="connsiteX7" fmla="*/ 1191260 w 1197335"/>
              <a:gd name="connsiteY7" fmla="*/ 512501 h 522086"/>
              <a:gd name="connsiteX8" fmla="*/ 1105535 w 1197335"/>
              <a:gd name="connsiteY8" fmla="*/ 426776 h 522086"/>
              <a:gd name="connsiteX9" fmla="*/ 895985 w 1197335"/>
              <a:gd name="connsiteY9" fmla="*/ 182301 h 522086"/>
              <a:gd name="connsiteX10" fmla="*/ 692785 w 1197335"/>
              <a:gd name="connsiteY10" fmla="*/ 39426 h 522086"/>
              <a:gd name="connsiteX11" fmla="*/ 318135 w 1197335"/>
              <a:gd name="connsiteY11" fmla="*/ 4501 h 522086"/>
              <a:gd name="connsiteX12" fmla="*/ 280035 w 1197335"/>
              <a:gd name="connsiteY12" fmla="*/ 26726 h 522086"/>
              <a:gd name="connsiteX13" fmla="*/ 3810 w 1197335"/>
              <a:gd name="connsiteY13" fmla="*/ 52126 h 5220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197335" h="522086">
                <a:moveTo>
                  <a:pt x="3810" y="52126"/>
                </a:moveTo>
                <a:lnTo>
                  <a:pt x="511810" y="4501"/>
                </a:lnTo>
                <a:cubicBezTo>
                  <a:pt x="570548" y="-3437"/>
                  <a:pt x="329777" y="797"/>
                  <a:pt x="356235" y="4501"/>
                </a:cubicBezTo>
                <a:cubicBezTo>
                  <a:pt x="382693" y="8205"/>
                  <a:pt x="571606" y="-10845"/>
                  <a:pt x="670560" y="26726"/>
                </a:cubicBezTo>
                <a:cubicBezTo>
                  <a:pt x="769514" y="64297"/>
                  <a:pt x="909214" y="206114"/>
                  <a:pt x="949960" y="229926"/>
                </a:cubicBezTo>
                <a:cubicBezTo>
                  <a:pt x="990706" y="253738"/>
                  <a:pt x="915035" y="171188"/>
                  <a:pt x="915035" y="169601"/>
                </a:cubicBezTo>
                <a:cubicBezTo>
                  <a:pt x="915035" y="168014"/>
                  <a:pt x="903923" y="163251"/>
                  <a:pt x="949960" y="220401"/>
                </a:cubicBezTo>
                <a:cubicBezTo>
                  <a:pt x="995997" y="277551"/>
                  <a:pt x="1165331" y="478105"/>
                  <a:pt x="1191260" y="512501"/>
                </a:cubicBezTo>
                <a:cubicBezTo>
                  <a:pt x="1217189" y="546897"/>
                  <a:pt x="1154748" y="481809"/>
                  <a:pt x="1105535" y="426776"/>
                </a:cubicBezTo>
                <a:cubicBezTo>
                  <a:pt x="1056323" y="371743"/>
                  <a:pt x="964777" y="246859"/>
                  <a:pt x="895985" y="182301"/>
                </a:cubicBezTo>
                <a:cubicBezTo>
                  <a:pt x="827193" y="117743"/>
                  <a:pt x="789093" y="69059"/>
                  <a:pt x="692785" y="39426"/>
                </a:cubicBezTo>
                <a:cubicBezTo>
                  <a:pt x="596477" y="9793"/>
                  <a:pt x="386927" y="6618"/>
                  <a:pt x="318135" y="4501"/>
                </a:cubicBezTo>
                <a:cubicBezTo>
                  <a:pt x="249343" y="2384"/>
                  <a:pt x="328189" y="16672"/>
                  <a:pt x="280035" y="26726"/>
                </a:cubicBezTo>
                <a:cubicBezTo>
                  <a:pt x="231881" y="36780"/>
                  <a:pt x="-34819" y="55830"/>
                  <a:pt x="3810" y="5212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7" name="フリーフォーム 36">
            <a:extLst>
              <a:ext uri="{FF2B5EF4-FFF2-40B4-BE49-F238E27FC236}">
                <a16:creationId xmlns:a16="http://schemas.microsoft.com/office/drawing/2014/main" id="{10EBB70E-BB74-41ED-A22D-D867F06F6F18}"/>
              </a:ext>
            </a:extLst>
          </p:cNvPr>
          <p:cNvSpPr/>
          <p:nvPr/>
        </p:nvSpPr>
        <p:spPr>
          <a:xfrm>
            <a:off x="2342399" y="79276"/>
            <a:ext cx="789059" cy="301929"/>
          </a:xfrm>
          <a:custGeom>
            <a:avLst/>
            <a:gdLst>
              <a:gd name="connsiteX0" fmla="*/ 788151 w 789059"/>
              <a:gd name="connsiteY0" fmla="*/ 142974 h 301929"/>
              <a:gd name="connsiteX1" fmla="*/ 673851 w 789059"/>
              <a:gd name="connsiteY1" fmla="*/ 15974 h 301929"/>
              <a:gd name="connsiteX2" fmla="*/ 448426 w 789059"/>
              <a:gd name="connsiteY2" fmla="*/ 79474 h 301929"/>
              <a:gd name="connsiteX3" fmla="*/ 483351 w 789059"/>
              <a:gd name="connsiteY3" fmla="*/ 50899 h 301929"/>
              <a:gd name="connsiteX4" fmla="*/ 751 w 789059"/>
              <a:gd name="connsiteY4" fmla="*/ 301724 h 301929"/>
              <a:gd name="connsiteX5" fmla="*/ 375401 w 789059"/>
              <a:gd name="connsiteY5" fmla="*/ 92174 h 301929"/>
              <a:gd name="connsiteX6" fmla="*/ 496051 w 789059"/>
              <a:gd name="connsiteY6" fmla="*/ 9624 h 301929"/>
              <a:gd name="connsiteX7" fmla="*/ 340476 w 789059"/>
              <a:gd name="connsiteY7" fmla="*/ 98524 h 301929"/>
              <a:gd name="connsiteX8" fmla="*/ 616701 w 789059"/>
              <a:gd name="connsiteY8" fmla="*/ 99 h 301929"/>
              <a:gd name="connsiteX9" fmla="*/ 788151 w 789059"/>
              <a:gd name="connsiteY9" fmla="*/ 142974 h 3019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789059" h="301929">
                <a:moveTo>
                  <a:pt x="788151" y="142974"/>
                </a:moveTo>
                <a:cubicBezTo>
                  <a:pt x="797676" y="145620"/>
                  <a:pt x="730472" y="26557"/>
                  <a:pt x="673851" y="15974"/>
                </a:cubicBezTo>
                <a:cubicBezTo>
                  <a:pt x="617230" y="5391"/>
                  <a:pt x="480176" y="73653"/>
                  <a:pt x="448426" y="79474"/>
                </a:cubicBezTo>
                <a:cubicBezTo>
                  <a:pt x="416676" y="85295"/>
                  <a:pt x="557964" y="13857"/>
                  <a:pt x="483351" y="50899"/>
                </a:cubicBezTo>
                <a:cubicBezTo>
                  <a:pt x="408738" y="87941"/>
                  <a:pt x="18743" y="294845"/>
                  <a:pt x="751" y="301724"/>
                </a:cubicBezTo>
                <a:cubicBezTo>
                  <a:pt x="-17241" y="308603"/>
                  <a:pt x="292851" y="140857"/>
                  <a:pt x="375401" y="92174"/>
                </a:cubicBezTo>
                <a:cubicBezTo>
                  <a:pt x="457951" y="43491"/>
                  <a:pt x="501872" y="8566"/>
                  <a:pt x="496051" y="9624"/>
                </a:cubicBezTo>
                <a:cubicBezTo>
                  <a:pt x="490230" y="10682"/>
                  <a:pt x="320368" y="100111"/>
                  <a:pt x="340476" y="98524"/>
                </a:cubicBezTo>
                <a:cubicBezTo>
                  <a:pt x="360584" y="96936"/>
                  <a:pt x="544734" y="-3605"/>
                  <a:pt x="616701" y="99"/>
                </a:cubicBezTo>
                <a:cubicBezTo>
                  <a:pt x="688668" y="3803"/>
                  <a:pt x="778626" y="140328"/>
                  <a:pt x="788151" y="14297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8" name="フリーフォーム 37">
            <a:extLst>
              <a:ext uri="{FF2B5EF4-FFF2-40B4-BE49-F238E27FC236}">
                <a16:creationId xmlns:a16="http://schemas.microsoft.com/office/drawing/2014/main" id="{C831CC98-3D83-FAB7-D032-ECAB66D401A9}"/>
              </a:ext>
            </a:extLst>
          </p:cNvPr>
          <p:cNvSpPr/>
          <p:nvPr/>
        </p:nvSpPr>
        <p:spPr>
          <a:xfrm>
            <a:off x="1958931" y="427406"/>
            <a:ext cx="448083" cy="649074"/>
          </a:xfrm>
          <a:custGeom>
            <a:avLst/>
            <a:gdLst>
              <a:gd name="connsiteX0" fmla="*/ 447719 w 448083"/>
              <a:gd name="connsiteY0" fmla="*/ 1219 h 649074"/>
              <a:gd name="connsiteX1" fmla="*/ 146094 w 448083"/>
              <a:gd name="connsiteY1" fmla="*/ 325069 h 649074"/>
              <a:gd name="connsiteX2" fmla="*/ 44 w 448083"/>
              <a:gd name="connsiteY2" fmla="*/ 648919 h 649074"/>
              <a:gd name="connsiteX3" fmla="*/ 158794 w 448083"/>
              <a:gd name="connsiteY3" fmla="*/ 283794 h 649074"/>
              <a:gd name="connsiteX4" fmla="*/ 136569 w 448083"/>
              <a:gd name="connsiteY4" fmla="*/ 340944 h 649074"/>
              <a:gd name="connsiteX5" fmla="*/ 269919 w 448083"/>
              <a:gd name="connsiteY5" fmla="*/ 134569 h 649074"/>
              <a:gd name="connsiteX6" fmla="*/ 209594 w 448083"/>
              <a:gd name="connsiteY6" fmla="*/ 210769 h 649074"/>
              <a:gd name="connsiteX7" fmla="*/ 447719 w 448083"/>
              <a:gd name="connsiteY7" fmla="*/ 1219 h 649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48083" h="649074">
                <a:moveTo>
                  <a:pt x="447719" y="1219"/>
                </a:moveTo>
                <a:cubicBezTo>
                  <a:pt x="437136" y="20269"/>
                  <a:pt x="220706" y="217119"/>
                  <a:pt x="146094" y="325069"/>
                </a:cubicBezTo>
                <a:cubicBezTo>
                  <a:pt x="71482" y="433019"/>
                  <a:pt x="-2073" y="655798"/>
                  <a:pt x="44" y="648919"/>
                </a:cubicBezTo>
                <a:cubicBezTo>
                  <a:pt x="2161" y="642040"/>
                  <a:pt x="136040" y="335123"/>
                  <a:pt x="158794" y="283794"/>
                </a:cubicBezTo>
                <a:cubicBezTo>
                  <a:pt x="181548" y="232465"/>
                  <a:pt x="118048" y="365815"/>
                  <a:pt x="136569" y="340944"/>
                </a:cubicBezTo>
                <a:cubicBezTo>
                  <a:pt x="155090" y="316073"/>
                  <a:pt x="257748" y="156265"/>
                  <a:pt x="269919" y="134569"/>
                </a:cubicBezTo>
                <a:cubicBezTo>
                  <a:pt x="282090" y="112873"/>
                  <a:pt x="184194" y="229290"/>
                  <a:pt x="209594" y="210769"/>
                </a:cubicBezTo>
                <a:cubicBezTo>
                  <a:pt x="234994" y="192248"/>
                  <a:pt x="458302" y="-17831"/>
                  <a:pt x="447719" y="121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4" name="フリーフォーム 53">
            <a:extLst>
              <a:ext uri="{FF2B5EF4-FFF2-40B4-BE49-F238E27FC236}">
                <a16:creationId xmlns:a16="http://schemas.microsoft.com/office/drawing/2014/main" id="{5ED4C337-40BF-055E-89E2-27D7818064C8}"/>
              </a:ext>
            </a:extLst>
          </p:cNvPr>
          <p:cNvSpPr/>
          <p:nvPr/>
        </p:nvSpPr>
        <p:spPr>
          <a:xfrm>
            <a:off x="2539980" y="993032"/>
            <a:ext cx="619492" cy="270622"/>
          </a:xfrm>
          <a:custGeom>
            <a:avLst/>
            <a:gdLst>
              <a:gd name="connsiteX0" fmla="*/ 619145 w 619492"/>
              <a:gd name="connsiteY0" fmla="*/ 7093 h 270622"/>
              <a:gd name="connsiteX1" fmla="*/ 336570 w 619492"/>
              <a:gd name="connsiteY1" fmla="*/ 51543 h 270622"/>
              <a:gd name="connsiteX2" fmla="*/ 20 w 619492"/>
              <a:gd name="connsiteY2" fmla="*/ 270618 h 270622"/>
              <a:gd name="connsiteX3" fmla="*/ 320695 w 619492"/>
              <a:gd name="connsiteY3" fmla="*/ 45193 h 270622"/>
              <a:gd name="connsiteX4" fmla="*/ 393720 w 619492"/>
              <a:gd name="connsiteY4" fmla="*/ 3918 h 270622"/>
              <a:gd name="connsiteX5" fmla="*/ 619145 w 619492"/>
              <a:gd name="connsiteY5" fmla="*/ 7093 h 2706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19492" h="270622">
                <a:moveTo>
                  <a:pt x="619145" y="7093"/>
                </a:moveTo>
                <a:cubicBezTo>
                  <a:pt x="609620" y="15030"/>
                  <a:pt x="439757" y="7622"/>
                  <a:pt x="336570" y="51543"/>
                </a:cubicBezTo>
                <a:cubicBezTo>
                  <a:pt x="233383" y="95464"/>
                  <a:pt x="2666" y="271676"/>
                  <a:pt x="20" y="270618"/>
                </a:cubicBezTo>
                <a:cubicBezTo>
                  <a:pt x="-2626" y="269560"/>
                  <a:pt x="255078" y="89643"/>
                  <a:pt x="320695" y="45193"/>
                </a:cubicBezTo>
                <a:cubicBezTo>
                  <a:pt x="386312" y="743"/>
                  <a:pt x="347682" y="10268"/>
                  <a:pt x="393720" y="3918"/>
                </a:cubicBezTo>
                <a:cubicBezTo>
                  <a:pt x="439758" y="-2432"/>
                  <a:pt x="628670" y="-844"/>
                  <a:pt x="619145" y="709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65" name="フリーフォーム 1064">
            <a:extLst>
              <a:ext uri="{FF2B5EF4-FFF2-40B4-BE49-F238E27FC236}">
                <a16:creationId xmlns:a16="http://schemas.microsoft.com/office/drawing/2014/main" id="{5EA248FC-F356-F6C7-59D0-9C2A7CAE0C61}"/>
              </a:ext>
            </a:extLst>
          </p:cNvPr>
          <p:cNvSpPr/>
          <p:nvPr/>
        </p:nvSpPr>
        <p:spPr>
          <a:xfrm>
            <a:off x="1743071" y="1098488"/>
            <a:ext cx="304805" cy="717698"/>
          </a:xfrm>
          <a:custGeom>
            <a:avLst/>
            <a:gdLst>
              <a:gd name="connsiteX0" fmla="*/ 304804 w 304805"/>
              <a:gd name="connsiteY0" fmla="*/ 62 h 717698"/>
              <a:gd name="connsiteX1" fmla="*/ 95254 w 304805"/>
              <a:gd name="connsiteY1" fmla="*/ 409637 h 717698"/>
              <a:gd name="connsiteX2" fmla="*/ 4 w 304805"/>
              <a:gd name="connsiteY2" fmla="*/ 717612 h 717698"/>
              <a:gd name="connsiteX3" fmla="*/ 98429 w 304805"/>
              <a:gd name="connsiteY3" fmla="*/ 381062 h 717698"/>
              <a:gd name="connsiteX4" fmla="*/ 304804 w 304805"/>
              <a:gd name="connsiteY4" fmla="*/ 62 h 7176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04805" h="717698">
                <a:moveTo>
                  <a:pt x="304804" y="62"/>
                </a:moveTo>
                <a:cubicBezTo>
                  <a:pt x="304275" y="4825"/>
                  <a:pt x="146054" y="290045"/>
                  <a:pt x="95254" y="409637"/>
                </a:cubicBezTo>
                <a:cubicBezTo>
                  <a:pt x="44454" y="529229"/>
                  <a:pt x="-525" y="722375"/>
                  <a:pt x="4" y="717612"/>
                </a:cubicBezTo>
                <a:cubicBezTo>
                  <a:pt x="533" y="712850"/>
                  <a:pt x="50275" y="496420"/>
                  <a:pt x="98429" y="381062"/>
                </a:cubicBezTo>
                <a:cubicBezTo>
                  <a:pt x="146583" y="265704"/>
                  <a:pt x="305333" y="-4701"/>
                  <a:pt x="304804" y="6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66" name="フリーフォーム 1065">
            <a:extLst>
              <a:ext uri="{FF2B5EF4-FFF2-40B4-BE49-F238E27FC236}">
                <a16:creationId xmlns:a16="http://schemas.microsoft.com/office/drawing/2014/main" id="{0DE6D7AC-6BC1-7DE3-354A-A05265E77705}"/>
              </a:ext>
            </a:extLst>
          </p:cNvPr>
          <p:cNvSpPr/>
          <p:nvPr/>
        </p:nvSpPr>
        <p:spPr>
          <a:xfrm>
            <a:off x="2177574" y="1386800"/>
            <a:ext cx="381758" cy="588606"/>
          </a:xfrm>
          <a:custGeom>
            <a:avLst/>
            <a:gdLst>
              <a:gd name="connsiteX0" fmla="*/ 381476 w 381758"/>
              <a:gd name="connsiteY0" fmla="*/ 675 h 588606"/>
              <a:gd name="connsiteX1" fmla="*/ 137001 w 381758"/>
              <a:gd name="connsiteY1" fmla="*/ 311825 h 588606"/>
              <a:gd name="connsiteX2" fmla="*/ 476 w 381758"/>
              <a:gd name="connsiteY2" fmla="*/ 588050 h 588606"/>
              <a:gd name="connsiteX3" fmla="*/ 181451 w 381758"/>
              <a:gd name="connsiteY3" fmla="*/ 238800 h 588606"/>
              <a:gd name="connsiteX4" fmla="*/ 381476 w 381758"/>
              <a:gd name="connsiteY4" fmla="*/ 675 h 5886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81758" h="588606">
                <a:moveTo>
                  <a:pt x="381476" y="675"/>
                </a:moveTo>
                <a:cubicBezTo>
                  <a:pt x="374068" y="12846"/>
                  <a:pt x="200501" y="213929"/>
                  <a:pt x="137001" y="311825"/>
                </a:cubicBezTo>
                <a:cubicBezTo>
                  <a:pt x="73501" y="409721"/>
                  <a:pt x="-6932" y="600221"/>
                  <a:pt x="476" y="588050"/>
                </a:cubicBezTo>
                <a:cubicBezTo>
                  <a:pt x="7884" y="575879"/>
                  <a:pt x="114247" y="334050"/>
                  <a:pt x="181451" y="238800"/>
                </a:cubicBezTo>
                <a:cubicBezTo>
                  <a:pt x="248655" y="143550"/>
                  <a:pt x="388884" y="-11496"/>
                  <a:pt x="381476" y="67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67" name="フリーフォーム 1066">
            <a:extLst>
              <a:ext uri="{FF2B5EF4-FFF2-40B4-BE49-F238E27FC236}">
                <a16:creationId xmlns:a16="http://schemas.microsoft.com/office/drawing/2014/main" id="{B3C07E08-EAD2-74B8-6325-39FAA694F31B}"/>
              </a:ext>
            </a:extLst>
          </p:cNvPr>
          <p:cNvSpPr/>
          <p:nvPr/>
        </p:nvSpPr>
        <p:spPr>
          <a:xfrm>
            <a:off x="2474927" y="2000216"/>
            <a:ext cx="77873" cy="473226"/>
          </a:xfrm>
          <a:custGeom>
            <a:avLst/>
            <a:gdLst>
              <a:gd name="connsiteX0" fmla="*/ 20623 w 77873"/>
              <a:gd name="connsiteY0" fmla="*/ 34 h 473226"/>
              <a:gd name="connsiteX1" fmla="*/ 20623 w 77873"/>
              <a:gd name="connsiteY1" fmla="*/ 225459 h 473226"/>
              <a:gd name="connsiteX2" fmla="*/ 77773 w 77873"/>
              <a:gd name="connsiteY2" fmla="*/ 473109 h 473226"/>
              <a:gd name="connsiteX3" fmla="*/ 4748 w 77873"/>
              <a:gd name="connsiteY3" fmla="*/ 193709 h 473226"/>
              <a:gd name="connsiteX4" fmla="*/ 7923 w 77873"/>
              <a:gd name="connsiteY4" fmla="*/ 241334 h 473226"/>
              <a:gd name="connsiteX5" fmla="*/ 20623 w 77873"/>
              <a:gd name="connsiteY5" fmla="*/ 34 h 4732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7873" h="473226">
                <a:moveTo>
                  <a:pt x="20623" y="34"/>
                </a:moveTo>
                <a:cubicBezTo>
                  <a:pt x="22740" y="-2612"/>
                  <a:pt x="11098" y="146613"/>
                  <a:pt x="20623" y="225459"/>
                </a:cubicBezTo>
                <a:cubicBezTo>
                  <a:pt x="30148" y="304305"/>
                  <a:pt x="80419" y="478401"/>
                  <a:pt x="77773" y="473109"/>
                </a:cubicBezTo>
                <a:cubicBezTo>
                  <a:pt x="75127" y="467817"/>
                  <a:pt x="16390" y="232338"/>
                  <a:pt x="4748" y="193709"/>
                </a:cubicBezTo>
                <a:cubicBezTo>
                  <a:pt x="-6894" y="155080"/>
                  <a:pt x="6335" y="266205"/>
                  <a:pt x="7923" y="241334"/>
                </a:cubicBezTo>
                <a:cubicBezTo>
                  <a:pt x="9510" y="216463"/>
                  <a:pt x="18506" y="2680"/>
                  <a:pt x="20623" y="3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68" name="フリーフォーム 1067">
            <a:extLst>
              <a:ext uri="{FF2B5EF4-FFF2-40B4-BE49-F238E27FC236}">
                <a16:creationId xmlns:a16="http://schemas.microsoft.com/office/drawing/2014/main" id="{6849C6AF-ADC4-FADF-EB3F-EFC180DE9852}"/>
              </a:ext>
            </a:extLst>
          </p:cNvPr>
          <p:cNvSpPr/>
          <p:nvPr/>
        </p:nvSpPr>
        <p:spPr>
          <a:xfrm>
            <a:off x="1443976" y="1802275"/>
            <a:ext cx="726290" cy="1080075"/>
          </a:xfrm>
          <a:custGeom>
            <a:avLst/>
            <a:gdLst>
              <a:gd name="connsiteX0" fmla="*/ 718199 w 726290"/>
              <a:gd name="connsiteY0" fmla="*/ 10650 h 1080075"/>
              <a:gd name="connsiteX1" fmla="*/ 251474 w 726290"/>
              <a:gd name="connsiteY1" fmla="*/ 451975 h 1080075"/>
              <a:gd name="connsiteX2" fmla="*/ 3824 w 726290"/>
              <a:gd name="connsiteY2" fmla="*/ 1074275 h 1080075"/>
              <a:gd name="connsiteX3" fmla="*/ 114949 w 726290"/>
              <a:gd name="connsiteY3" fmla="*/ 740900 h 1080075"/>
              <a:gd name="connsiteX4" fmla="*/ 302274 w 726290"/>
              <a:gd name="connsiteY4" fmla="*/ 369425 h 1080075"/>
              <a:gd name="connsiteX5" fmla="*/ 530874 w 726290"/>
              <a:gd name="connsiteY5" fmla="*/ 153525 h 1080075"/>
              <a:gd name="connsiteX6" fmla="*/ 718199 w 726290"/>
              <a:gd name="connsiteY6" fmla="*/ 10650 h 1080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726290" h="1080075">
                <a:moveTo>
                  <a:pt x="718199" y="10650"/>
                </a:moveTo>
                <a:cubicBezTo>
                  <a:pt x="671633" y="60391"/>
                  <a:pt x="370536" y="274704"/>
                  <a:pt x="251474" y="451975"/>
                </a:cubicBezTo>
                <a:cubicBezTo>
                  <a:pt x="132412" y="629246"/>
                  <a:pt x="26578" y="1026121"/>
                  <a:pt x="3824" y="1074275"/>
                </a:cubicBezTo>
                <a:cubicBezTo>
                  <a:pt x="-18930" y="1122429"/>
                  <a:pt x="65207" y="858375"/>
                  <a:pt x="114949" y="740900"/>
                </a:cubicBezTo>
                <a:cubicBezTo>
                  <a:pt x="164691" y="623425"/>
                  <a:pt x="232953" y="467321"/>
                  <a:pt x="302274" y="369425"/>
                </a:cubicBezTo>
                <a:cubicBezTo>
                  <a:pt x="371595" y="271529"/>
                  <a:pt x="463670" y="208558"/>
                  <a:pt x="530874" y="153525"/>
                </a:cubicBezTo>
                <a:cubicBezTo>
                  <a:pt x="598078" y="98492"/>
                  <a:pt x="764765" y="-39091"/>
                  <a:pt x="718199" y="1065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69" name="フリーフォーム 1068">
            <a:extLst>
              <a:ext uri="{FF2B5EF4-FFF2-40B4-BE49-F238E27FC236}">
                <a16:creationId xmlns:a16="http://schemas.microsoft.com/office/drawing/2014/main" id="{C077C7A2-3057-4DBC-F5CB-0E91F80EA88F}"/>
              </a:ext>
            </a:extLst>
          </p:cNvPr>
          <p:cNvSpPr/>
          <p:nvPr/>
        </p:nvSpPr>
        <p:spPr>
          <a:xfrm>
            <a:off x="2357564" y="1920844"/>
            <a:ext cx="215605" cy="894141"/>
          </a:xfrm>
          <a:custGeom>
            <a:avLst/>
            <a:gdLst>
              <a:gd name="connsiteX0" fmla="*/ 77661 w 215605"/>
              <a:gd name="connsiteY0" fmla="*/ 31 h 894141"/>
              <a:gd name="connsiteX1" fmla="*/ 14161 w 215605"/>
              <a:gd name="connsiteY1" fmla="*/ 308006 h 894141"/>
              <a:gd name="connsiteX2" fmla="*/ 207836 w 215605"/>
              <a:gd name="connsiteY2" fmla="*/ 873156 h 894141"/>
              <a:gd name="connsiteX3" fmla="*/ 160211 w 215605"/>
              <a:gd name="connsiteY3" fmla="*/ 730281 h 894141"/>
              <a:gd name="connsiteX4" fmla="*/ 1461 w 215605"/>
              <a:gd name="connsiteY4" fmla="*/ 323881 h 894141"/>
              <a:gd name="connsiteX5" fmla="*/ 77661 w 215605"/>
              <a:gd name="connsiteY5" fmla="*/ 31 h 8941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15605" h="894141">
                <a:moveTo>
                  <a:pt x="77661" y="31"/>
                </a:moveTo>
                <a:cubicBezTo>
                  <a:pt x="79778" y="-2615"/>
                  <a:pt x="-7535" y="162485"/>
                  <a:pt x="14161" y="308006"/>
                </a:cubicBezTo>
                <a:cubicBezTo>
                  <a:pt x="35857" y="453527"/>
                  <a:pt x="183494" y="802777"/>
                  <a:pt x="207836" y="873156"/>
                </a:cubicBezTo>
                <a:cubicBezTo>
                  <a:pt x="232178" y="943535"/>
                  <a:pt x="194607" y="821827"/>
                  <a:pt x="160211" y="730281"/>
                </a:cubicBezTo>
                <a:cubicBezTo>
                  <a:pt x="125815" y="638735"/>
                  <a:pt x="15219" y="441885"/>
                  <a:pt x="1461" y="323881"/>
                </a:cubicBezTo>
                <a:cubicBezTo>
                  <a:pt x="-12297" y="205877"/>
                  <a:pt x="75544" y="2677"/>
                  <a:pt x="77661" y="3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0" name="フリーフォーム 1069">
            <a:extLst>
              <a:ext uri="{FF2B5EF4-FFF2-40B4-BE49-F238E27FC236}">
                <a16:creationId xmlns:a16="http://schemas.microsoft.com/office/drawing/2014/main" id="{7321E5BA-2F49-36D9-FD67-1EF93AC69A98}"/>
              </a:ext>
            </a:extLst>
          </p:cNvPr>
          <p:cNvSpPr/>
          <p:nvPr/>
        </p:nvSpPr>
        <p:spPr>
          <a:xfrm>
            <a:off x="1616708" y="2176271"/>
            <a:ext cx="531709" cy="1122183"/>
          </a:xfrm>
          <a:custGeom>
            <a:avLst/>
            <a:gdLst>
              <a:gd name="connsiteX0" fmla="*/ 529592 w 531709"/>
              <a:gd name="connsiteY0" fmla="*/ 4954 h 1122183"/>
              <a:gd name="connsiteX1" fmla="*/ 304167 w 531709"/>
              <a:gd name="connsiteY1" fmla="*/ 252604 h 1122183"/>
              <a:gd name="connsiteX2" fmla="*/ 205742 w 531709"/>
              <a:gd name="connsiteY2" fmla="*/ 687579 h 1122183"/>
              <a:gd name="connsiteX3" fmla="*/ 2542 w 531709"/>
              <a:gd name="connsiteY3" fmla="*/ 1113029 h 1122183"/>
              <a:gd name="connsiteX4" fmla="*/ 104142 w 531709"/>
              <a:gd name="connsiteY4" fmla="*/ 928879 h 1122183"/>
              <a:gd name="connsiteX5" fmla="*/ 285117 w 531709"/>
              <a:gd name="connsiteY5" fmla="*/ 354204 h 1122183"/>
              <a:gd name="connsiteX6" fmla="*/ 412117 w 531709"/>
              <a:gd name="connsiteY6" fmla="*/ 106554 h 1122183"/>
              <a:gd name="connsiteX7" fmla="*/ 529592 w 531709"/>
              <a:gd name="connsiteY7" fmla="*/ 4954 h 11221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31709" h="1122183">
                <a:moveTo>
                  <a:pt x="529592" y="4954"/>
                </a:moveTo>
                <a:cubicBezTo>
                  <a:pt x="511600" y="29296"/>
                  <a:pt x="358142" y="138833"/>
                  <a:pt x="304167" y="252604"/>
                </a:cubicBezTo>
                <a:cubicBezTo>
                  <a:pt x="250192" y="366375"/>
                  <a:pt x="256013" y="544175"/>
                  <a:pt x="205742" y="687579"/>
                </a:cubicBezTo>
                <a:cubicBezTo>
                  <a:pt x="155471" y="830983"/>
                  <a:pt x="19475" y="1072812"/>
                  <a:pt x="2542" y="1113029"/>
                </a:cubicBezTo>
                <a:cubicBezTo>
                  <a:pt x="-14391" y="1153246"/>
                  <a:pt x="57046" y="1055350"/>
                  <a:pt x="104142" y="928879"/>
                </a:cubicBezTo>
                <a:cubicBezTo>
                  <a:pt x="151238" y="802408"/>
                  <a:pt x="233788" y="491258"/>
                  <a:pt x="285117" y="354204"/>
                </a:cubicBezTo>
                <a:cubicBezTo>
                  <a:pt x="336446" y="217150"/>
                  <a:pt x="378250" y="162116"/>
                  <a:pt x="412117" y="106554"/>
                </a:cubicBezTo>
                <a:cubicBezTo>
                  <a:pt x="445984" y="50992"/>
                  <a:pt x="547584" y="-19388"/>
                  <a:pt x="529592" y="495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1" name="フリーフォーム 1070">
            <a:extLst>
              <a:ext uri="{FF2B5EF4-FFF2-40B4-BE49-F238E27FC236}">
                <a16:creationId xmlns:a16="http://schemas.microsoft.com/office/drawing/2014/main" id="{00C2F585-728C-FB87-24E5-6735DEB2C9D3}"/>
              </a:ext>
            </a:extLst>
          </p:cNvPr>
          <p:cNvSpPr/>
          <p:nvPr/>
        </p:nvSpPr>
        <p:spPr>
          <a:xfrm>
            <a:off x="1215949" y="1675552"/>
            <a:ext cx="882126" cy="512067"/>
          </a:xfrm>
          <a:custGeom>
            <a:avLst/>
            <a:gdLst>
              <a:gd name="connsiteX0" fmla="*/ 866851 w 882126"/>
              <a:gd name="connsiteY0" fmla="*/ 7198 h 512067"/>
              <a:gd name="connsiteX1" fmla="*/ 466801 w 882126"/>
              <a:gd name="connsiteY1" fmla="*/ 315173 h 512067"/>
              <a:gd name="connsiteX2" fmla="*/ 76 w 882126"/>
              <a:gd name="connsiteY2" fmla="*/ 512023 h 512067"/>
              <a:gd name="connsiteX3" fmla="*/ 501726 w 882126"/>
              <a:gd name="connsiteY3" fmla="*/ 299298 h 512067"/>
              <a:gd name="connsiteX4" fmla="*/ 771601 w 882126"/>
              <a:gd name="connsiteY4" fmla="*/ 111973 h 512067"/>
              <a:gd name="connsiteX5" fmla="*/ 866851 w 882126"/>
              <a:gd name="connsiteY5" fmla="*/ 7198 h 5120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82126" h="512067">
                <a:moveTo>
                  <a:pt x="866851" y="7198"/>
                </a:moveTo>
                <a:cubicBezTo>
                  <a:pt x="816051" y="41065"/>
                  <a:pt x="611263" y="231036"/>
                  <a:pt x="466801" y="315173"/>
                </a:cubicBezTo>
                <a:cubicBezTo>
                  <a:pt x="322339" y="399310"/>
                  <a:pt x="-5745" y="514669"/>
                  <a:pt x="76" y="512023"/>
                </a:cubicBezTo>
                <a:cubicBezTo>
                  <a:pt x="5897" y="509377"/>
                  <a:pt x="373138" y="365973"/>
                  <a:pt x="501726" y="299298"/>
                </a:cubicBezTo>
                <a:cubicBezTo>
                  <a:pt x="630313" y="232623"/>
                  <a:pt x="712864" y="156423"/>
                  <a:pt x="771601" y="111973"/>
                </a:cubicBezTo>
                <a:cubicBezTo>
                  <a:pt x="830338" y="67523"/>
                  <a:pt x="917651" y="-26669"/>
                  <a:pt x="866851" y="719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2" name="フリーフォーム 1071">
            <a:extLst>
              <a:ext uri="{FF2B5EF4-FFF2-40B4-BE49-F238E27FC236}">
                <a16:creationId xmlns:a16="http://schemas.microsoft.com/office/drawing/2014/main" id="{52B37242-C9EE-EFBD-4296-838CEC24D4D8}"/>
              </a:ext>
            </a:extLst>
          </p:cNvPr>
          <p:cNvSpPr/>
          <p:nvPr/>
        </p:nvSpPr>
        <p:spPr>
          <a:xfrm>
            <a:off x="3241589" y="990593"/>
            <a:ext cx="932545" cy="845812"/>
          </a:xfrm>
          <a:custGeom>
            <a:avLst/>
            <a:gdLst>
              <a:gd name="connsiteX0" fmla="*/ 86 w 932545"/>
              <a:gd name="connsiteY0" fmla="*/ 7 h 845812"/>
              <a:gd name="connsiteX1" fmla="*/ 276311 w 932545"/>
              <a:gd name="connsiteY1" fmla="*/ 73032 h 845812"/>
              <a:gd name="connsiteX2" fmla="*/ 523961 w 932545"/>
              <a:gd name="connsiteY2" fmla="*/ 276232 h 845812"/>
              <a:gd name="connsiteX3" fmla="*/ 482686 w 932545"/>
              <a:gd name="connsiteY3" fmla="*/ 190507 h 845812"/>
              <a:gd name="connsiteX4" fmla="*/ 543011 w 932545"/>
              <a:gd name="connsiteY4" fmla="*/ 304807 h 845812"/>
              <a:gd name="connsiteX5" fmla="*/ 723986 w 932545"/>
              <a:gd name="connsiteY5" fmla="*/ 641357 h 845812"/>
              <a:gd name="connsiteX6" fmla="*/ 927186 w 932545"/>
              <a:gd name="connsiteY6" fmla="*/ 838207 h 845812"/>
              <a:gd name="connsiteX7" fmla="*/ 854161 w 932545"/>
              <a:gd name="connsiteY7" fmla="*/ 781057 h 845812"/>
              <a:gd name="connsiteX8" fmla="*/ 647786 w 932545"/>
              <a:gd name="connsiteY8" fmla="*/ 555632 h 845812"/>
              <a:gd name="connsiteX9" fmla="*/ 527136 w 932545"/>
              <a:gd name="connsiteY9" fmla="*/ 247657 h 845812"/>
              <a:gd name="connsiteX10" fmla="*/ 396961 w 932545"/>
              <a:gd name="connsiteY10" fmla="*/ 146057 h 845812"/>
              <a:gd name="connsiteX11" fmla="*/ 495386 w 932545"/>
              <a:gd name="connsiteY11" fmla="*/ 241307 h 845812"/>
              <a:gd name="connsiteX12" fmla="*/ 304886 w 932545"/>
              <a:gd name="connsiteY12" fmla="*/ 76207 h 845812"/>
              <a:gd name="connsiteX13" fmla="*/ 86 w 932545"/>
              <a:gd name="connsiteY13" fmla="*/ 7 h 8458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932545" h="845812">
                <a:moveTo>
                  <a:pt x="86" y="7"/>
                </a:moveTo>
                <a:cubicBezTo>
                  <a:pt x="-4677" y="-522"/>
                  <a:pt x="188999" y="26995"/>
                  <a:pt x="276311" y="73032"/>
                </a:cubicBezTo>
                <a:cubicBezTo>
                  <a:pt x="363623" y="119069"/>
                  <a:pt x="489565" y="256653"/>
                  <a:pt x="523961" y="276232"/>
                </a:cubicBezTo>
                <a:cubicBezTo>
                  <a:pt x="558357" y="295811"/>
                  <a:pt x="479511" y="185745"/>
                  <a:pt x="482686" y="190507"/>
                </a:cubicBezTo>
                <a:cubicBezTo>
                  <a:pt x="485861" y="195269"/>
                  <a:pt x="543011" y="304807"/>
                  <a:pt x="543011" y="304807"/>
                </a:cubicBezTo>
                <a:cubicBezTo>
                  <a:pt x="583228" y="379948"/>
                  <a:pt x="659957" y="552457"/>
                  <a:pt x="723986" y="641357"/>
                </a:cubicBezTo>
                <a:cubicBezTo>
                  <a:pt x="788015" y="730257"/>
                  <a:pt x="905490" y="814924"/>
                  <a:pt x="927186" y="838207"/>
                </a:cubicBezTo>
                <a:cubicBezTo>
                  <a:pt x="948882" y="861490"/>
                  <a:pt x="900728" y="828153"/>
                  <a:pt x="854161" y="781057"/>
                </a:cubicBezTo>
                <a:cubicBezTo>
                  <a:pt x="807594" y="733961"/>
                  <a:pt x="702290" y="644532"/>
                  <a:pt x="647786" y="555632"/>
                </a:cubicBezTo>
                <a:cubicBezTo>
                  <a:pt x="593282" y="466732"/>
                  <a:pt x="568940" y="315919"/>
                  <a:pt x="527136" y="247657"/>
                </a:cubicBezTo>
                <a:cubicBezTo>
                  <a:pt x="485332" y="179395"/>
                  <a:pt x="402252" y="147115"/>
                  <a:pt x="396961" y="146057"/>
                </a:cubicBezTo>
                <a:cubicBezTo>
                  <a:pt x="391670" y="144999"/>
                  <a:pt x="510732" y="252949"/>
                  <a:pt x="495386" y="241307"/>
                </a:cubicBezTo>
                <a:cubicBezTo>
                  <a:pt x="480040" y="229665"/>
                  <a:pt x="382144" y="115365"/>
                  <a:pt x="304886" y="76207"/>
                </a:cubicBezTo>
                <a:cubicBezTo>
                  <a:pt x="227628" y="37049"/>
                  <a:pt x="4849" y="536"/>
                  <a:pt x="86" y="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3" name="フリーフォーム 1072">
            <a:extLst>
              <a:ext uri="{FF2B5EF4-FFF2-40B4-BE49-F238E27FC236}">
                <a16:creationId xmlns:a16="http://schemas.microsoft.com/office/drawing/2014/main" id="{A4AEEBA1-1523-A26C-A688-94CE03A12E0C}"/>
              </a:ext>
            </a:extLst>
          </p:cNvPr>
          <p:cNvSpPr/>
          <p:nvPr/>
        </p:nvSpPr>
        <p:spPr>
          <a:xfrm>
            <a:off x="4243188" y="2127234"/>
            <a:ext cx="135149" cy="745057"/>
          </a:xfrm>
          <a:custGeom>
            <a:avLst/>
            <a:gdLst>
              <a:gd name="connsiteX0" fmla="*/ 135137 w 135149"/>
              <a:gd name="connsiteY0" fmla="*/ 16 h 745057"/>
              <a:gd name="connsiteX1" fmla="*/ 49412 w 135149"/>
              <a:gd name="connsiteY1" fmla="*/ 171466 h 745057"/>
              <a:gd name="connsiteX2" fmla="*/ 14487 w 135149"/>
              <a:gd name="connsiteY2" fmla="*/ 381016 h 745057"/>
              <a:gd name="connsiteX3" fmla="*/ 30362 w 135149"/>
              <a:gd name="connsiteY3" fmla="*/ 180991 h 745057"/>
              <a:gd name="connsiteX4" fmla="*/ 24012 w 135149"/>
              <a:gd name="connsiteY4" fmla="*/ 428641 h 745057"/>
              <a:gd name="connsiteX5" fmla="*/ 71637 w 135149"/>
              <a:gd name="connsiteY5" fmla="*/ 736616 h 745057"/>
              <a:gd name="connsiteX6" fmla="*/ 46237 w 135149"/>
              <a:gd name="connsiteY6" fmla="*/ 625491 h 745057"/>
              <a:gd name="connsiteX7" fmla="*/ 4962 w 135149"/>
              <a:gd name="connsiteY7" fmla="*/ 282591 h 745057"/>
              <a:gd name="connsiteX8" fmla="*/ 4962 w 135149"/>
              <a:gd name="connsiteY8" fmla="*/ 327041 h 745057"/>
              <a:gd name="connsiteX9" fmla="*/ 43062 w 135149"/>
              <a:gd name="connsiteY9" fmla="*/ 161941 h 745057"/>
              <a:gd name="connsiteX10" fmla="*/ 135137 w 135149"/>
              <a:gd name="connsiteY10" fmla="*/ 16 h 7450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35149" h="745057">
                <a:moveTo>
                  <a:pt x="135137" y="16"/>
                </a:moveTo>
                <a:cubicBezTo>
                  <a:pt x="136195" y="1604"/>
                  <a:pt x="69520" y="107966"/>
                  <a:pt x="49412" y="171466"/>
                </a:cubicBezTo>
                <a:cubicBezTo>
                  <a:pt x="29304" y="234966"/>
                  <a:pt x="17662" y="379429"/>
                  <a:pt x="14487" y="381016"/>
                </a:cubicBezTo>
                <a:cubicBezTo>
                  <a:pt x="11312" y="382603"/>
                  <a:pt x="28774" y="173053"/>
                  <a:pt x="30362" y="180991"/>
                </a:cubicBezTo>
                <a:cubicBezTo>
                  <a:pt x="31950" y="188929"/>
                  <a:pt x="17133" y="336037"/>
                  <a:pt x="24012" y="428641"/>
                </a:cubicBezTo>
                <a:cubicBezTo>
                  <a:pt x="30891" y="521245"/>
                  <a:pt x="67933" y="703808"/>
                  <a:pt x="71637" y="736616"/>
                </a:cubicBezTo>
                <a:cubicBezTo>
                  <a:pt x="75341" y="769424"/>
                  <a:pt x="57349" y="701162"/>
                  <a:pt x="46237" y="625491"/>
                </a:cubicBezTo>
                <a:cubicBezTo>
                  <a:pt x="35125" y="549820"/>
                  <a:pt x="11841" y="332333"/>
                  <a:pt x="4962" y="282591"/>
                </a:cubicBezTo>
                <a:cubicBezTo>
                  <a:pt x="-1917" y="232849"/>
                  <a:pt x="-1388" y="347149"/>
                  <a:pt x="4962" y="327041"/>
                </a:cubicBezTo>
                <a:cubicBezTo>
                  <a:pt x="11312" y="306933"/>
                  <a:pt x="25070" y="210095"/>
                  <a:pt x="43062" y="161941"/>
                </a:cubicBezTo>
                <a:cubicBezTo>
                  <a:pt x="61054" y="113787"/>
                  <a:pt x="134079" y="-1572"/>
                  <a:pt x="135137" y="1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4" name="フリーフォーム 1073">
            <a:extLst>
              <a:ext uri="{FF2B5EF4-FFF2-40B4-BE49-F238E27FC236}">
                <a16:creationId xmlns:a16="http://schemas.microsoft.com/office/drawing/2014/main" id="{40BF5FA9-46EB-AB97-FF4C-C03A7DB916BB}"/>
              </a:ext>
            </a:extLst>
          </p:cNvPr>
          <p:cNvSpPr/>
          <p:nvPr/>
        </p:nvSpPr>
        <p:spPr>
          <a:xfrm>
            <a:off x="3117594" y="246174"/>
            <a:ext cx="1004408" cy="273277"/>
          </a:xfrm>
          <a:custGeom>
            <a:avLst/>
            <a:gdLst>
              <a:gd name="connsiteX0" fmla="*/ 256 w 1004408"/>
              <a:gd name="connsiteY0" fmla="*/ 112601 h 273277"/>
              <a:gd name="connsiteX1" fmla="*/ 371731 w 1004408"/>
              <a:gd name="connsiteY1" fmla="*/ 17351 h 273277"/>
              <a:gd name="connsiteX2" fmla="*/ 997206 w 1004408"/>
              <a:gd name="connsiteY2" fmla="*/ 271351 h 273277"/>
              <a:gd name="connsiteX3" fmla="*/ 692406 w 1004408"/>
              <a:gd name="connsiteY3" fmla="*/ 128476 h 273277"/>
              <a:gd name="connsiteX4" fmla="*/ 397131 w 1004408"/>
              <a:gd name="connsiteY4" fmla="*/ 23701 h 273277"/>
              <a:gd name="connsiteX5" fmla="*/ 209806 w 1004408"/>
              <a:gd name="connsiteY5" fmla="*/ 39576 h 273277"/>
              <a:gd name="connsiteX6" fmla="*/ 311406 w 1004408"/>
              <a:gd name="connsiteY6" fmla="*/ 1476 h 273277"/>
              <a:gd name="connsiteX7" fmla="*/ 256 w 1004408"/>
              <a:gd name="connsiteY7" fmla="*/ 112601 h 2732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004408" h="273277">
                <a:moveTo>
                  <a:pt x="256" y="112601"/>
                </a:moveTo>
                <a:cubicBezTo>
                  <a:pt x="10310" y="115247"/>
                  <a:pt x="205573" y="-9107"/>
                  <a:pt x="371731" y="17351"/>
                </a:cubicBezTo>
                <a:cubicBezTo>
                  <a:pt x="537889" y="43809"/>
                  <a:pt x="943760" y="252830"/>
                  <a:pt x="997206" y="271351"/>
                </a:cubicBezTo>
                <a:cubicBezTo>
                  <a:pt x="1050652" y="289872"/>
                  <a:pt x="792419" y="169751"/>
                  <a:pt x="692406" y="128476"/>
                </a:cubicBezTo>
                <a:cubicBezTo>
                  <a:pt x="592394" y="87201"/>
                  <a:pt x="477564" y="38518"/>
                  <a:pt x="397131" y="23701"/>
                </a:cubicBezTo>
                <a:cubicBezTo>
                  <a:pt x="316698" y="8884"/>
                  <a:pt x="224093" y="43280"/>
                  <a:pt x="209806" y="39576"/>
                </a:cubicBezTo>
                <a:cubicBezTo>
                  <a:pt x="195519" y="35872"/>
                  <a:pt x="344214" y="-8578"/>
                  <a:pt x="311406" y="1476"/>
                </a:cubicBezTo>
                <a:cubicBezTo>
                  <a:pt x="278598" y="11530"/>
                  <a:pt x="-9798" y="109955"/>
                  <a:pt x="256" y="11260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5" name="フリーフォーム 1074">
            <a:extLst>
              <a:ext uri="{FF2B5EF4-FFF2-40B4-BE49-F238E27FC236}">
                <a16:creationId xmlns:a16="http://schemas.microsoft.com/office/drawing/2014/main" id="{8828BC13-3E77-6EE7-6256-C98D74FBF2B3}"/>
              </a:ext>
            </a:extLst>
          </p:cNvPr>
          <p:cNvSpPr/>
          <p:nvPr/>
        </p:nvSpPr>
        <p:spPr>
          <a:xfrm>
            <a:off x="4286198" y="599799"/>
            <a:ext cx="601238" cy="1070177"/>
          </a:xfrm>
          <a:custGeom>
            <a:avLst/>
            <a:gdLst>
              <a:gd name="connsiteX0" fmla="*/ 52 w 601238"/>
              <a:gd name="connsiteY0" fmla="*/ 276 h 1070177"/>
              <a:gd name="connsiteX1" fmla="*/ 292152 w 601238"/>
              <a:gd name="connsiteY1" fmla="*/ 444776 h 1070177"/>
              <a:gd name="connsiteX2" fmla="*/ 136577 w 601238"/>
              <a:gd name="connsiteY2" fmla="*/ 190776 h 1070177"/>
              <a:gd name="connsiteX3" fmla="*/ 301677 w 601238"/>
              <a:gd name="connsiteY3" fmla="*/ 419376 h 1070177"/>
              <a:gd name="connsiteX4" fmla="*/ 593777 w 601238"/>
              <a:gd name="connsiteY4" fmla="*/ 1057551 h 1070177"/>
              <a:gd name="connsiteX5" fmla="*/ 482652 w 601238"/>
              <a:gd name="connsiteY5" fmla="*/ 794026 h 1070177"/>
              <a:gd name="connsiteX6" fmla="*/ 142927 w 601238"/>
              <a:gd name="connsiteY6" fmla="*/ 193951 h 1070177"/>
              <a:gd name="connsiteX7" fmla="*/ 266752 w 601238"/>
              <a:gd name="connsiteY7" fmla="*/ 374926 h 1070177"/>
              <a:gd name="connsiteX8" fmla="*/ 52 w 601238"/>
              <a:gd name="connsiteY8" fmla="*/ 276 h 10701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01238" h="1070177">
                <a:moveTo>
                  <a:pt x="52" y="276"/>
                </a:moveTo>
                <a:cubicBezTo>
                  <a:pt x="4285" y="11918"/>
                  <a:pt x="269398" y="413026"/>
                  <a:pt x="292152" y="444776"/>
                </a:cubicBezTo>
                <a:cubicBezTo>
                  <a:pt x="314906" y="476526"/>
                  <a:pt x="134990" y="195009"/>
                  <a:pt x="136577" y="190776"/>
                </a:cubicBezTo>
                <a:cubicBezTo>
                  <a:pt x="138164" y="186543"/>
                  <a:pt x="225477" y="274914"/>
                  <a:pt x="301677" y="419376"/>
                </a:cubicBezTo>
                <a:cubicBezTo>
                  <a:pt x="377877" y="563839"/>
                  <a:pt x="563615" y="995109"/>
                  <a:pt x="593777" y="1057551"/>
                </a:cubicBezTo>
                <a:cubicBezTo>
                  <a:pt x="623939" y="1119993"/>
                  <a:pt x="557794" y="937959"/>
                  <a:pt x="482652" y="794026"/>
                </a:cubicBezTo>
                <a:cubicBezTo>
                  <a:pt x="407510" y="650093"/>
                  <a:pt x="178910" y="263801"/>
                  <a:pt x="142927" y="193951"/>
                </a:cubicBezTo>
                <a:cubicBezTo>
                  <a:pt x="106944" y="124101"/>
                  <a:pt x="286331" y="401384"/>
                  <a:pt x="266752" y="374926"/>
                </a:cubicBezTo>
                <a:cubicBezTo>
                  <a:pt x="247173" y="348468"/>
                  <a:pt x="-4181" y="-11366"/>
                  <a:pt x="52" y="27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6" name="フリーフォーム 1075">
            <a:extLst>
              <a:ext uri="{FF2B5EF4-FFF2-40B4-BE49-F238E27FC236}">
                <a16:creationId xmlns:a16="http://schemas.microsoft.com/office/drawing/2014/main" id="{B20FDE77-613B-A0C5-0314-83DFBA459D17}"/>
              </a:ext>
            </a:extLst>
          </p:cNvPr>
          <p:cNvSpPr/>
          <p:nvPr/>
        </p:nvSpPr>
        <p:spPr>
          <a:xfrm>
            <a:off x="4241399" y="1805681"/>
            <a:ext cx="399850" cy="1064574"/>
          </a:xfrm>
          <a:custGeom>
            <a:avLst/>
            <a:gdLst>
              <a:gd name="connsiteX0" fmla="*/ 401 w 399850"/>
              <a:gd name="connsiteY0" fmla="*/ 894 h 1064574"/>
              <a:gd name="connsiteX1" fmla="*/ 362351 w 399850"/>
              <a:gd name="connsiteY1" fmla="*/ 394594 h 1064574"/>
              <a:gd name="connsiteX2" fmla="*/ 390926 w 399850"/>
              <a:gd name="connsiteY2" fmla="*/ 712094 h 1064574"/>
              <a:gd name="connsiteX3" fmla="*/ 384576 w 399850"/>
              <a:gd name="connsiteY3" fmla="*/ 1061344 h 1064574"/>
              <a:gd name="connsiteX4" fmla="*/ 387751 w 399850"/>
              <a:gd name="connsiteY4" fmla="*/ 496194 h 1064574"/>
              <a:gd name="connsiteX5" fmla="*/ 292501 w 399850"/>
              <a:gd name="connsiteY5" fmla="*/ 292994 h 1064574"/>
              <a:gd name="connsiteX6" fmla="*/ 401 w 399850"/>
              <a:gd name="connsiteY6" fmla="*/ 894 h 10645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99850" h="1064574">
                <a:moveTo>
                  <a:pt x="401" y="894"/>
                </a:moveTo>
                <a:cubicBezTo>
                  <a:pt x="12043" y="17827"/>
                  <a:pt x="297264" y="276061"/>
                  <a:pt x="362351" y="394594"/>
                </a:cubicBezTo>
                <a:cubicBezTo>
                  <a:pt x="427439" y="513127"/>
                  <a:pt x="387222" y="600969"/>
                  <a:pt x="390926" y="712094"/>
                </a:cubicBezTo>
                <a:cubicBezTo>
                  <a:pt x="394630" y="823219"/>
                  <a:pt x="385105" y="1097327"/>
                  <a:pt x="384576" y="1061344"/>
                </a:cubicBezTo>
                <a:cubicBezTo>
                  <a:pt x="384047" y="1025361"/>
                  <a:pt x="403097" y="624252"/>
                  <a:pt x="387751" y="496194"/>
                </a:cubicBezTo>
                <a:cubicBezTo>
                  <a:pt x="372405" y="368136"/>
                  <a:pt x="351239" y="373957"/>
                  <a:pt x="292501" y="292994"/>
                </a:cubicBezTo>
                <a:cubicBezTo>
                  <a:pt x="233764" y="212032"/>
                  <a:pt x="-11241" y="-16039"/>
                  <a:pt x="401" y="89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7" name="フリーフォーム 1076">
            <a:extLst>
              <a:ext uri="{FF2B5EF4-FFF2-40B4-BE49-F238E27FC236}">
                <a16:creationId xmlns:a16="http://schemas.microsoft.com/office/drawing/2014/main" id="{392B6F3D-CF2F-9435-59BD-1B886FF752E6}"/>
              </a:ext>
            </a:extLst>
          </p:cNvPr>
          <p:cNvSpPr/>
          <p:nvPr/>
        </p:nvSpPr>
        <p:spPr>
          <a:xfrm>
            <a:off x="4917967" y="1831665"/>
            <a:ext cx="344722" cy="641961"/>
          </a:xfrm>
          <a:custGeom>
            <a:avLst/>
            <a:gdLst>
              <a:gd name="connsiteX0" fmla="*/ 108 w 344722"/>
              <a:gd name="connsiteY0" fmla="*/ 310 h 641961"/>
              <a:gd name="connsiteX1" fmla="*/ 263633 w 344722"/>
              <a:gd name="connsiteY1" fmla="*/ 311460 h 641961"/>
              <a:gd name="connsiteX2" fmla="*/ 343008 w 344722"/>
              <a:gd name="connsiteY2" fmla="*/ 638485 h 641961"/>
              <a:gd name="connsiteX3" fmla="*/ 311258 w 344722"/>
              <a:gd name="connsiteY3" fmla="*/ 470210 h 641961"/>
              <a:gd name="connsiteX4" fmla="*/ 231883 w 344722"/>
              <a:gd name="connsiteY4" fmla="*/ 257485 h 641961"/>
              <a:gd name="connsiteX5" fmla="*/ 108 w 344722"/>
              <a:gd name="connsiteY5" fmla="*/ 310 h 6419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44722" h="641961">
                <a:moveTo>
                  <a:pt x="108" y="310"/>
                </a:moveTo>
                <a:cubicBezTo>
                  <a:pt x="5400" y="9306"/>
                  <a:pt x="206483" y="205097"/>
                  <a:pt x="263633" y="311460"/>
                </a:cubicBezTo>
                <a:cubicBezTo>
                  <a:pt x="320783" y="417823"/>
                  <a:pt x="335070" y="612027"/>
                  <a:pt x="343008" y="638485"/>
                </a:cubicBezTo>
                <a:cubicBezTo>
                  <a:pt x="350946" y="664943"/>
                  <a:pt x="329779" y="533710"/>
                  <a:pt x="311258" y="470210"/>
                </a:cubicBezTo>
                <a:cubicBezTo>
                  <a:pt x="292737" y="406710"/>
                  <a:pt x="278979" y="334743"/>
                  <a:pt x="231883" y="257485"/>
                </a:cubicBezTo>
                <a:cubicBezTo>
                  <a:pt x="184787" y="180227"/>
                  <a:pt x="-5184" y="-8686"/>
                  <a:pt x="108" y="31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8" name="フリーフォーム 1077">
            <a:extLst>
              <a:ext uri="{FF2B5EF4-FFF2-40B4-BE49-F238E27FC236}">
                <a16:creationId xmlns:a16="http://schemas.microsoft.com/office/drawing/2014/main" id="{66FC61A3-DDFE-F18C-0E5B-6919BDA1CFFF}"/>
              </a:ext>
            </a:extLst>
          </p:cNvPr>
          <p:cNvSpPr/>
          <p:nvPr/>
        </p:nvSpPr>
        <p:spPr>
          <a:xfrm>
            <a:off x="5277612" y="2552403"/>
            <a:ext cx="250266" cy="998019"/>
          </a:xfrm>
          <a:custGeom>
            <a:avLst/>
            <a:gdLst>
              <a:gd name="connsiteX0" fmla="*/ 21463 w 250266"/>
              <a:gd name="connsiteY0" fmla="*/ 297 h 998019"/>
              <a:gd name="connsiteX1" fmla="*/ 2413 w 250266"/>
              <a:gd name="connsiteY1" fmla="*/ 349547 h 998019"/>
              <a:gd name="connsiteX2" fmla="*/ 84963 w 250266"/>
              <a:gd name="connsiteY2" fmla="*/ 673397 h 998019"/>
              <a:gd name="connsiteX3" fmla="*/ 250063 w 250266"/>
              <a:gd name="connsiteY3" fmla="*/ 997247 h 998019"/>
              <a:gd name="connsiteX4" fmla="*/ 116713 w 250266"/>
              <a:gd name="connsiteY4" fmla="*/ 752772 h 998019"/>
              <a:gd name="connsiteX5" fmla="*/ 15113 w 250266"/>
              <a:gd name="connsiteY5" fmla="*/ 409872 h 998019"/>
              <a:gd name="connsiteX6" fmla="*/ 21463 w 250266"/>
              <a:gd name="connsiteY6" fmla="*/ 297 h 9980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50266" h="998019">
                <a:moveTo>
                  <a:pt x="21463" y="297"/>
                </a:moveTo>
                <a:cubicBezTo>
                  <a:pt x="19346" y="-9757"/>
                  <a:pt x="-8170" y="237364"/>
                  <a:pt x="2413" y="349547"/>
                </a:cubicBezTo>
                <a:cubicBezTo>
                  <a:pt x="12996" y="461730"/>
                  <a:pt x="43688" y="565447"/>
                  <a:pt x="84963" y="673397"/>
                </a:cubicBezTo>
                <a:cubicBezTo>
                  <a:pt x="126238" y="781347"/>
                  <a:pt x="244771" y="984018"/>
                  <a:pt x="250063" y="997247"/>
                </a:cubicBezTo>
                <a:cubicBezTo>
                  <a:pt x="255355" y="1010476"/>
                  <a:pt x="155871" y="850668"/>
                  <a:pt x="116713" y="752772"/>
                </a:cubicBezTo>
                <a:cubicBezTo>
                  <a:pt x="77555" y="654876"/>
                  <a:pt x="33105" y="529464"/>
                  <a:pt x="15113" y="409872"/>
                </a:cubicBezTo>
                <a:cubicBezTo>
                  <a:pt x="-2879" y="290280"/>
                  <a:pt x="23580" y="10351"/>
                  <a:pt x="21463" y="29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9" name="フリーフォーム 1078">
            <a:extLst>
              <a:ext uri="{FF2B5EF4-FFF2-40B4-BE49-F238E27FC236}">
                <a16:creationId xmlns:a16="http://schemas.microsoft.com/office/drawing/2014/main" id="{0A9CB303-A588-10E4-2286-34910600B9B3}"/>
              </a:ext>
            </a:extLst>
          </p:cNvPr>
          <p:cNvSpPr/>
          <p:nvPr/>
        </p:nvSpPr>
        <p:spPr>
          <a:xfrm>
            <a:off x="4695342" y="2002515"/>
            <a:ext cx="493743" cy="789403"/>
          </a:xfrm>
          <a:custGeom>
            <a:avLst/>
            <a:gdLst>
              <a:gd name="connsiteX0" fmla="*/ 483 w 493743"/>
              <a:gd name="connsiteY0" fmla="*/ 910 h 789403"/>
              <a:gd name="connsiteX1" fmla="*/ 381483 w 493743"/>
              <a:gd name="connsiteY1" fmla="*/ 502560 h 789403"/>
              <a:gd name="connsiteX2" fmla="*/ 492608 w 493743"/>
              <a:gd name="connsiteY2" fmla="*/ 788310 h 789403"/>
              <a:gd name="connsiteX3" fmla="*/ 432283 w 493743"/>
              <a:gd name="connsiteY3" fmla="*/ 594635 h 789403"/>
              <a:gd name="connsiteX4" fmla="*/ 324333 w 493743"/>
              <a:gd name="connsiteY4" fmla="*/ 435885 h 789403"/>
              <a:gd name="connsiteX5" fmla="*/ 194158 w 493743"/>
              <a:gd name="connsiteY5" fmla="*/ 251735 h 789403"/>
              <a:gd name="connsiteX6" fmla="*/ 298933 w 493743"/>
              <a:gd name="connsiteY6" fmla="*/ 375560 h 789403"/>
              <a:gd name="connsiteX7" fmla="*/ 483 w 493743"/>
              <a:gd name="connsiteY7" fmla="*/ 910 h 7894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93743" h="789403">
                <a:moveTo>
                  <a:pt x="483" y="910"/>
                </a:moveTo>
                <a:cubicBezTo>
                  <a:pt x="14241" y="22077"/>
                  <a:pt x="299462" y="371327"/>
                  <a:pt x="381483" y="502560"/>
                </a:cubicBezTo>
                <a:cubicBezTo>
                  <a:pt x="463504" y="633793"/>
                  <a:pt x="484141" y="772964"/>
                  <a:pt x="492608" y="788310"/>
                </a:cubicBezTo>
                <a:cubicBezTo>
                  <a:pt x="501075" y="803656"/>
                  <a:pt x="460329" y="653373"/>
                  <a:pt x="432283" y="594635"/>
                </a:cubicBezTo>
                <a:cubicBezTo>
                  <a:pt x="404237" y="535898"/>
                  <a:pt x="364021" y="493035"/>
                  <a:pt x="324333" y="435885"/>
                </a:cubicBezTo>
                <a:cubicBezTo>
                  <a:pt x="284646" y="378735"/>
                  <a:pt x="198391" y="261789"/>
                  <a:pt x="194158" y="251735"/>
                </a:cubicBezTo>
                <a:cubicBezTo>
                  <a:pt x="189925" y="241681"/>
                  <a:pt x="326979" y="416835"/>
                  <a:pt x="298933" y="375560"/>
                </a:cubicBezTo>
                <a:cubicBezTo>
                  <a:pt x="270887" y="334285"/>
                  <a:pt x="-13275" y="-20257"/>
                  <a:pt x="483" y="91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0" name="フリーフォーム 1079">
            <a:extLst>
              <a:ext uri="{FF2B5EF4-FFF2-40B4-BE49-F238E27FC236}">
                <a16:creationId xmlns:a16="http://schemas.microsoft.com/office/drawing/2014/main" id="{9794EF17-6CD9-AE10-D575-FEBDBDC12DC6}"/>
              </a:ext>
            </a:extLst>
          </p:cNvPr>
          <p:cNvSpPr/>
          <p:nvPr/>
        </p:nvSpPr>
        <p:spPr>
          <a:xfrm>
            <a:off x="4829159" y="2454274"/>
            <a:ext cx="276486" cy="793751"/>
          </a:xfrm>
          <a:custGeom>
            <a:avLst/>
            <a:gdLst>
              <a:gd name="connsiteX0" fmla="*/ 16 w 276486"/>
              <a:gd name="connsiteY0" fmla="*/ 1 h 793751"/>
              <a:gd name="connsiteX1" fmla="*/ 247666 w 276486"/>
              <a:gd name="connsiteY1" fmla="*/ 311151 h 793751"/>
              <a:gd name="connsiteX2" fmla="*/ 257191 w 276486"/>
              <a:gd name="connsiteY2" fmla="*/ 793751 h 793751"/>
              <a:gd name="connsiteX3" fmla="*/ 260366 w 276486"/>
              <a:gd name="connsiteY3" fmla="*/ 314326 h 793751"/>
              <a:gd name="connsiteX4" fmla="*/ 16 w 276486"/>
              <a:gd name="connsiteY4" fmla="*/ 1 h 7937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76486" h="793751">
                <a:moveTo>
                  <a:pt x="16" y="1"/>
                </a:moveTo>
                <a:cubicBezTo>
                  <a:pt x="-2101" y="-528"/>
                  <a:pt x="204804" y="178859"/>
                  <a:pt x="247666" y="311151"/>
                </a:cubicBezTo>
                <a:cubicBezTo>
                  <a:pt x="290529" y="443443"/>
                  <a:pt x="255074" y="793222"/>
                  <a:pt x="257191" y="793751"/>
                </a:cubicBezTo>
                <a:cubicBezTo>
                  <a:pt x="259308" y="794280"/>
                  <a:pt x="297408" y="443443"/>
                  <a:pt x="260366" y="314326"/>
                </a:cubicBezTo>
                <a:cubicBezTo>
                  <a:pt x="223324" y="185209"/>
                  <a:pt x="2133" y="530"/>
                  <a:pt x="16" y="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1" name="フリーフォーム 1080">
            <a:extLst>
              <a:ext uri="{FF2B5EF4-FFF2-40B4-BE49-F238E27FC236}">
                <a16:creationId xmlns:a16="http://schemas.microsoft.com/office/drawing/2014/main" id="{54E2D645-F6E3-E339-245D-4C411273EAAC}"/>
              </a:ext>
            </a:extLst>
          </p:cNvPr>
          <p:cNvSpPr/>
          <p:nvPr/>
        </p:nvSpPr>
        <p:spPr>
          <a:xfrm>
            <a:off x="4062282" y="3267973"/>
            <a:ext cx="100154" cy="742250"/>
          </a:xfrm>
          <a:custGeom>
            <a:avLst/>
            <a:gdLst>
              <a:gd name="connsiteX0" fmla="*/ 46168 w 100154"/>
              <a:gd name="connsiteY0" fmla="*/ 2277 h 742250"/>
              <a:gd name="connsiteX1" fmla="*/ 8068 w 100154"/>
              <a:gd name="connsiteY1" fmla="*/ 345177 h 742250"/>
              <a:gd name="connsiteX2" fmla="*/ 100143 w 100154"/>
              <a:gd name="connsiteY2" fmla="*/ 742052 h 742250"/>
              <a:gd name="connsiteX3" fmla="*/ 14418 w 100154"/>
              <a:gd name="connsiteY3" fmla="*/ 395977 h 742250"/>
              <a:gd name="connsiteX4" fmla="*/ 4893 w 100154"/>
              <a:gd name="connsiteY4" fmla="*/ 205477 h 742250"/>
              <a:gd name="connsiteX5" fmla="*/ 46168 w 100154"/>
              <a:gd name="connsiteY5" fmla="*/ 2277 h 742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0154" h="742250">
                <a:moveTo>
                  <a:pt x="46168" y="2277"/>
                </a:moveTo>
                <a:cubicBezTo>
                  <a:pt x="46697" y="25560"/>
                  <a:pt x="-928" y="221881"/>
                  <a:pt x="8068" y="345177"/>
                </a:cubicBezTo>
                <a:cubicBezTo>
                  <a:pt x="17064" y="468473"/>
                  <a:pt x="99085" y="733585"/>
                  <a:pt x="100143" y="742052"/>
                </a:cubicBezTo>
                <a:cubicBezTo>
                  <a:pt x="101201" y="750519"/>
                  <a:pt x="30293" y="485406"/>
                  <a:pt x="14418" y="395977"/>
                </a:cubicBezTo>
                <a:cubicBezTo>
                  <a:pt x="-1457" y="306548"/>
                  <a:pt x="-3574" y="270565"/>
                  <a:pt x="4893" y="205477"/>
                </a:cubicBezTo>
                <a:cubicBezTo>
                  <a:pt x="13360" y="140389"/>
                  <a:pt x="45639" y="-21006"/>
                  <a:pt x="46168" y="227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2" name="フリーフォーム 1081">
            <a:extLst>
              <a:ext uri="{FF2B5EF4-FFF2-40B4-BE49-F238E27FC236}">
                <a16:creationId xmlns:a16="http://schemas.microsoft.com/office/drawing/2014/main" id="{DB3B8822-708A-5773-9C87-DA98716BF69B}"/>
              </a:ext>
            </a:extLst>
          </p:cNvPr>
          <p:cNvSpPr/>
          <p:nvPr/>
        </p:nvSpPr>
        <p:spPr>
          <a:xfrm>
            <a:off x="4195294" y="3925904"/>
            <a:ext cx="173689" cy="1237272"/>
          </a:xfrm>
          <a:custGeom>
            <a:avLst/>
            <a:gdLst>
              <a:gd name="connsiteX0" fmla="*/ 90956 w 173689"/>
              <a:gd name="connsiteY0" fmla="*/ 1571 h 1237272"/>
              <a:gd name="connsiteX1" fmla="*/ 151281 w 173689"/>
              <a:gd name="connsiteY1" fmla="*/ 458771 h 1237272"/>
              <a:gd name="connsiteX2" fmla="*/ 27456 w 173689"/>
              <a:gd name="connsiteY2" fmla="*/ 795321 h 1237272"/>
              <a:gd name="connsiteX3" fmla="*/ 5231 w 173689"/>
              <a:gd name="connsiteY3" fmla="*/ 1236646 h 1237272"/>
              <a:gd name="connsiteX4" fmla="*/ 11581 w 173689"/>
              <a:gd name="connsiteY4" fmla="*/ 884221 h 1237272"/>
              <a:gd name="connsiteX5" fmla="*/ 122706 w 173689"/>
              <a:gd name="connsiteY5" fmla="*/ 544496 h 1237272"/>
              <a:gd name="connsiteX6" fmla="*/ 173506 w 173689"/>
              <a:gd name="connsiteY6" fmla="*/ 315896 h 1237272"/>
              <a:gd name="connsiteX7" fmla="*/ 90956 w 173689"/>
              <a:gd name="connsiteY7" fmla="*/ 1571 h 12372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73689" h="1237272">
                <a:moveTo>
                  <a:pt x="90956" y="1571"/>
                </a:moveTo>
                <a:cubicBezTo>
                  <a:pt x="87252" y="25384"/>
                  <a:pt x="161864" y="326479"/>
                  <a:pt x="151281" y="458771"/>
                </a:cubicBezTo>
                <a:cubicBezTo>
                  <a:pt x="140698" y="591063"/>
                  <a:pt x="51798" y="665675"/>
                  <a:pt x="27456" y="795321"/>
                </a:cubicBezTo>
                <a:cubicBezTo>
                  <a:pt x="3114" y="924967"/>
                  <a:pt x="7877" y="1221829"/>
                  <a:pt x="5231" y="1236646"/>
                </a:cubicBezTo>
                <a:cubicBezTo>
                  <a:pt x="2585" y="1251463"/>
                  <a:pt x="-7998" y="999579"/>
                  <a:pt x="11581" y="884221"/>
                </a:cubicBezTo>
                <a:cubicBezTo>
                  <a:pt x="31160" y="768863"/>
                  <a:pt x="95719" y="639217"/>
                  <a:pt x="122706" y="544496"/>
                </a:cubicBezTo>
                <a:cubicBezTo>
                  <a:pt x="149694" y="449775"/>
                  <a:pt x="176152" y="400563"/>
                  <a:pt x="173506" y="315896"/>
                </a:cubicBezTo>
                <a:cubicBezTo>
                  <a:pt x="170860" y="231229"/>
                  <a:pt x="94660" y="-22242"/>
                  <a:pt x="90956" y="157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3" name="フリーフォーム 1082">
            <a:extLst>
              <a:ext uri="{FF2B5EF4-FFF2-40B4-BE49-F238E27FC236}">
                <a16:creationId xmlns:a16="http://schemas.microsoft.com/office/drawing/2014/main" id="{DB5690B0-2502-3B55-071B-448735B97023}"/>
              </a:ext>
            </a:extLst>
          </p:cNvPr>
          <p:cNvSpPr/>
          <p:nvPr/>
        </p:nvSpPr>
        <p:spPr>
          <a:xfrm>
            <a:off x="5270477" y="3562337"/>
            <a:ext cx="295835" cy="714451"/>
          </a:xfrm>
          <a:custGeom>
            <a:avLst/>
            <a:gdLst>
              <a:gd name="connsiteX0" fmla="*/ 23 w 295835"/>
              <a:gd name="connsiteY0" fmla="*/ 13 h 714451"/>
              <a:gd name="connsiteX1" fmla="*/ 263548 w 295835"/>
              <a:gd name="connsiteY1" fmla="*/ 504838 h 714451"/>
              <a:gd name="connsiteX2" fmla="*/ 269898 w 295835"/>
              <a:gd name="connsiteY2" fmla="*/ 714388 h 714451"/>
              <a:gd name="connsiteX3" fmla="*/ 279423 w 295835"/>
              <a:gd name="connsiteY3" fmla="*/ 520713 h 714451"/>
              <a:gd name="connsiteX4" fmla="*/ 23 w 295835"/>
              <a:gd name="connsiteY4" fmla="*/ 13 h 7144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95835" h="714451">
                <a:moveTo>
                  <a:pt x="23" y="13"/>
                </a:moveTo>
                <a:cubicBezTo>
                  <a:pt x="-2623" y="-2633"/>
                  <a:pt x="218569" y="385776"/>
                  <a:pt x="263548" y="504838"/>
                </a:cubicBezTo>
                <a:cubicBezTo>
                  <a:pt x="308527" y="623900"/>
                  <a:pt x="267252" y="711742"/>
                  <a:pt x="269898" y="714388"/>
                </a:cubicBezTo>
                <a:cubicBezTo>
                  <a:pt x="272544" y="717034"/>
                  <a:pt x="320169" y="636071"/>
                  <a:pt x="279423" y="520713"/>
                </a:cubicBezTo>
                <a:cubicBezTo>
                  <a:pt x="238677" y="405355"/>
                  <a:pt x="2669" y="2659"/>
                  <a:pt x="23" y="1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4" name="フリーフォーム 1083">
            <a:extLst>
              <a:ext uri="{FF2B5EF4-FFF2-40B4-BE49-F238E27FC236}">
                <a16:creationId xmlns:a16="http://schemas.microsoft.com/office/drawing/2014/main" id="{D33A1107-9131-EC79-547B-A2FB8B1A0342}"/>
              </a:ext>
            </a:extLst>
          </p:cNvPr>
          <p:cNvSpPr/>
          <p:nvPr/>
        </p:nvSpPr>
        <p:spPr>
          <a:xfrm>
            <a:off x="4733680" y="4195739"/>
            <a:ext cx="550272" cy="814661"/>
          </a:xfrm>
          <a:custGeom>
            <a:avLst/>
            <a:gdLst>
              <a:gd name="connsiteX0" fmla="*/ 35170 w 550272"/>
              <a:gd name="connsiteY0" fmla="*/ 1611 h 814661"/>
              <a:gd name="connsiteX1" fmla="*/ 57395 w 550272"/>
              <a:gd name="connsiteY1" fmla="*/ 296886 h 814661"/>
              <a:gd name="connsiteX2" fmla="*/ 520945 w 550272"/>
              <a:gd name="connsiteY2" fmla="*/ 789011 h 814661"/>
              <a:gd name="connsiteX3" fmla="*/ 460620 w 550272"/>
              <a:gd name="connsiteY3" fmla="*/ 706461 h 814661"/>
              <a:gd name="connsiteX4" fmla="*/ 117720 w 550272"/>
              <a:gd name="connsiteY4" fmla="*/ 376261 h 814661"/>
              <a:gd name="connsiteX5" fmla="*/ 3420 w 550272"/>
              <a:gd name="connsiteY5" fmla="*/ 185761 h 814661"/>
              <a:gd name="connsiteX6" fmla="*/ 35170 w 550272"/>
              <a:gd name="connsiteY6" fmla="*/ 1611 h 8146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50272" h="814661">
                <a:moveTo>
                  <a:pt x="35170" y="1611"/>
                </a:moveTo>
                <a:cubicBezTo>
                  <a:pt x="44166" y="20132"/>
                  <a:pt x="-23567" y="165653"/>
                  <a:pt x="57395" y="296886"/>
                </a:cubicBezTo>
                <a:cubicBezTo>
                  <a:pt x="138357" y="428119"/>
                  <a:pt x="453741" y="720748"/>
                  <a:pt x="520945" y="789011"/>
                </a:cubicBezTo>
                <a:cubicBezTo>
                  <a:pt x="588149" y="857274"/>
                  <a:pt x="527824" y="775253"/>
                  <a:pt x="460620" y="706461"/>
                </a:cubicBezTo>
                <a:cubicBezTo>
                  <a:pt x="393416" y="637669"/>
                  <a:pt x="193920" y="463044"/>
                  <a:pt x="117720" y="376261"/>
                </a:cubicBezTo>
                <a:cubicBezTo>
                  <a:pt x="41520" y="289478"/>
                  <a:pt x="18237" y="242382"/>
                  <a:pt x="3420" y="185761"/>
                </a:cubicBezTo>
                <a:cubicBezTo>
                  <a:pt x="-11397" y="129140"/>
                  <a:pt x="26174" y="-16910"/>
                  <a:pt x="35170" y="161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5" name="フリーフォーム 1084">
            <a:extLst>
              <a:ext uri="{FF2B5EF4-FFF2-40B4-BE49-F238E27FC236}">
                <a16:creationId xmlns:a16="http://schemas.microsoft.com/office/drawing/2014/main" id="{C20AC405-4539-6211-C33E-D33D51359666}"/>
              </a:ext>
            </a:extLst>
          </p:cNvPr>
          <p:cNvSpPr/>
          <p:nvPr/>
        </p:nvSpPr>
        <p:spPr>
          <a:xfrm>
            <a:off x="2600046" y="1774825"/>
            <a:ext cx="35236" cy="177800"/>
          </a:xfrm>
          <a:custGeom>
            <a:avLst/>
            <a:gdLst>
              <a:gd name="connsiteX0" fmla="*/ 35204 w 35236"/>
              <a:gd name="connsiteY0" fmla="*/ 0 h 177800"/>
              <a:gd name="connsiteX1" fmla="*/ 6629 w 35236"/>
              <a:gd name="connsiteY1" fmla="*/ 111125 h 177800"/>
              <a:gd name="connsiteX2" fmla="*/ 9804 w 35236"/>
              <a:gd name="connsiteY2" fmla="*/ 177800 h 177800"/>
              <a:gd name="connsiteX3" fmla="*/ 279 w 35236"/>
              <a:gd name="connsiteY3" fmla="*/ 111125 h 177800"/>
              <a:gd name="connsiteX4" fmla="*/ 35204 w 35236"/>
              <a:gd name="connsiteY4" fmla="*/ 0 h 177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5236" h="177800">
                <a:moveTo>
                  <a:pt x="35204" y="0"/>
                </a:moveTo>
                <a:cubicBezTo>
                  <a:pt x="36262" y="0"/>
                  <a:pt x="10862" y="81492"/>
                  <a:pt x="6629" y="111125"/>
                </a:cubicBezTo>
                <a:cubicBezTo>
                  <a:pt x="2396" y="140758"/>
                  <a:pt x="10862" y="177800"/>
                  <a:pt x="9804" y="177800"/>
                </a:cubicBezTo>
                <a:cubicBezTo>
                  <a:pt x="8746" y="177800"/>
                  <a:pt x="-1838" y="133879"/>
                  <a:pt x="279" y="111125"/>
                </a:cubicBezTo>
                <a:cubicBezTo>
                  <a:pt x="2396" y="88371"/>
                  <a:pt x="34146" y="0"/>
                  <a:pt x="35204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6" name="フリーフォーム 1085">
            <a:extLst>
              <a:ext uri="{FF2B5EF4-FFF2-40B4-BE49-F238E27FC236}">
                <a16:creationId xmlns:a16="http://schemas.microsoft.com/office/drawing/2014/main" id="{33B189A7-AF95-74B6-62FC-13FE09B9BD4B}"/>
              </a:ext>
            </a:extLst>
          </p:cNvPr>
          <p:cNvSpPr/>
          <p:nvPr/>
        </p:nvSpPr>
        <p:spPr>
          <a:xfrm>
            <a:off x="2753899" y="2558999"/>
            <a:ext cx="122793" cy="241386"/>
          </a:xfrm>
          <a:custGeom>
            <a:avLst/>
            <a:gdLst>
              <a:gd name="connsiteX0" fmla="*/ 2001 w 122793"/>
              <a:gd name="connsiteY0" fmla="*/ 51 h 241386"/>
              <a:gd name="connsiteX1" fmla="*/ 36926 w 122793"/>
              <a:gd name="connsiteY1" fmla="*/ 111176 h 241386"/>
              <a:gd name="connsiteX2" fmla="*/ 122651 w 122793"/>
              <a:gd name="connsiteY2" fmla="*/ 241351 h 241386"/>
              <a:gd name="connsiteX3" fmla="*/ 14701 w 122793"/>
              <a:gd name="connsiteY3" fmla="*/ 98476 h 241386"/>
              <a:gd name="connsiteX4" fmla="*/ 2001 w 122793"/>
              <a:gd name="connsiteY4" fmla="*/ 51 h 2413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2793" h="241386">
                <a:moveTo>
                  <a:pt x="2001" y="51"/>
                </a:moveTo>
                <a:cubicBezTo>
                  <a:pt x="5705" y="2168"/>
                  <a:pt x="16818" y="70959"/>
                  <a:pt x="36926" y="111176"/>
                </a:cubicBezTo>
                <a:cubicBezTo>
                  <a:pt x="57034" y="151393"/>
                  <a:pt x="126355" y="243468"/>
                  <a:pt x="122651" y="241351"/>
                </a:cubicBezTo>
                <a:cubicBezTo>
                  <a:pt x="118947" y="239234"/>
                  <a:pt x="31105" y="134988"/>
                  <a:pt x="14701" y="98476"/>
                </a:cubicBezTo>
                <a:cubicBezTo>
                  <a:pt x="-1703" y="61964"/>
                  <a:pt x="-1703" y="-2066"/>
                  <a:pt x="2001" y="51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7" name="フリーフォーム 1086">
            <a:extLst>
              <a:ext uri="{FF2B5EF4-FFF2-40B4-BE49-F238E27FC236}">
                <a16:creationId xmlns:a16="http://schemas.microsoft.com/office/drawing/2014/main" id="{1FE66ACF-E7E6-6E79-0E87-5BBADEBF8E8B}"/>
              </a:ext>
            </a:extLst>
          </p:cNvPr>
          <p:cNvSpPr/>
          <p:nvPr/>
        </p:nvSpPr>
        <p:spPr>
          <a:xfrm>
            <a:off x="4010223" y="2809865"/>
            <a:ext cx="44320" cy="193700"/>
          </a:xfrm>
          <a:custGeom>
            <a:avLst/>
            <a:gdLst>
              <a:gd name="connsiteX0" fmla="*/ 44252 w 44320"/>
              <a:gd name="connsiteY0" fmla="*/ 10 h 193700"/>
              <a:gd name="connsiteX1" fmla="*/ 12502 w 44320"/>
              <a:gd name="connsiteY1" fmla="*/ 107960 h 193700"/>
              <a:gd name="connsiteX2" fmla="*/ 2977 w 44320"/>
              <a:gd name="connsiteY2" fmla="*/ 193685 h 193700"/>
              <a:gd name="connsiteX3" fmla="*/ 2977 w 44320"/>
              <a:gd name="connsiteY3" fmla="*/ 114310 h 193700"/>
              <a:gd name="connsiteX4" fmla="*/ 44252 w 44320"/>
              <a:gd name="connsiteY4" fmla="*/ 10 h 193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4320" h="193700">
                <a:moveTo>
                  <a:pt x="44252" y="10"/>
                </a:moveTo>
                <a:cubicBezTo>
                  <a:pt x="45840" y="-1048"/>
                  <a:pt x="19381" y="75681"/>
                  <a:pt x="12502" y="107960"/>
                </a:cubicBezTo>
                <a:cubicBezTo>
                  <a:pt x="5623" y="140239"/>
                  <a:pt x="4565" y="192627"/>
                  <a:pt x="2977" y="193685"/>
                </a:cubicBezTo>
                <a:cubicBezTo>
                  <a:pt x="1389" y="194743"/>
                  <a:pt x="-2844" y="141827"/>
                  <a:pt x="2977" y="114310"/>
                </a:cubicBezTo>
                <a:cubicBezTo>
                  <a:pt x="8798" y="86793"/>
                  <a:pt x="42664" y="1068"/>
                  <a:pt x="44252" y="1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8" name="フリーフォーム 1087">
            <a:extLst>
              <a:ext uri="{FF2B5EF4-FFF2-40B4-BE49-F238E27FC236}">
                <a16:creationId xmlns:a16="http://schemas.microsoft.com/office/drawing/2014/main" id="{C6AF9388-A72C-651E-359C-F93BE8FE9217}"/>
              </a:ext>
            </a:extLst>
          </p:cNvPr>
          <p:cNvSpPr/>
          <p:nvPr/>
        </p:nvSpPr>
        <p:spPr>
          <a:xfrm>
            <a:off x="3298800" y="3257550"/>
            <a:ext cx="212777" cy="155575"/>
          </a:xfrm>
          <a:custGeom>
            <a:avLst/>
            <a:gdLst>
              <a:gd name="connsiteX0" fmla="*/ 25 w 212777"/>
              <a:gd name="connsiteY0" fmla="*/ 0 h 155575"/>
              <a:gd name="connsiteX1" fmla="*/ 107975 w 212777"/>
              <a:gd name="connsiteY1" fmla="*/ 95250 h 155575"/>
              <a:gd name="connsiteX2" fmla="*/ 212750 w 212777"/>
              <a:gd name="connsiteY2" fmla="*/ 155575 h 155575"/>
              <a:gd name="connsiteX3" fmla="*/ 117500 w 212777"/>
              <a:gd name="connsiteY3" fmla="*/ 95250 h 155575"/>
              <a:gd name="connsiteX4" fmla="*/ 25 w 212777"/>
              <a:gd name="connsiteY4" fmla="*/ 0 h 155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2777" h="155575">
                <a:moveTo>
                  <a:pt x="25" y="0"/>
                </a:moveTo>
                <a:cubicBezTo>
                  <a:pt x="-1562" y="0"/>
                  <a:pt x="72521" y="69321"/>
                  <a:pt x="107975" y="95250"/>
                </a:cubicBezTo>
                <a:cubicBezTo>
                  <a:pt x="143429" y="121179"/>
                  <a:pt x="211163" y="155575"/>
                  <a:pt x="212750" y="155575"/>
                </a:cubicBezTo>
                <a:cubicBezTo>
                  <a:pt x="214337" y="155575"/>
                  <a:pt x="146604" y="117475"/>
                  <a:pt x="117500" y="95250"/>
                </a:cubicBezTo>
                <a:cubicBezTo>
                  <a:pt x="88396" y="73025"/>
                  <a:pt x="1612" y="0"/>
                  <a:pt x="25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9" name="フリーフォーム 1088">
            <a:extLst>
              <a:ext uri="{FF2B5EF4-FFF2-40B4-BE49-F238E27FC236}">
                <a16:creationId xmlns:a16="http://schemas.microsoft.com/office/drawing/2014/main" id="{964B5297-9230-6784-4EB9-EB7CC45441E3}"/>
              </a:ext>
            </a:extLst>
          </p:cNvPr>
          <p:cNvSpPr/>
          <p:nvPr/>
        </p:nvSpPr>
        <p:spPr>
          <a:xfrm>
            <a:off x="2657080" y="2336608"/>
            <a:ext cx="35598" cy="158946"/>
          </a:xfrm>
          <a:custGeom>
            <a:avLst/>
            <a:gdLst>
              <a:gd name="connsiteX0" fmla="*/ 6745 w 35598"/>
              <a:gd name="connsiteY0" fmla="*/ 192 h 158946"/>
              <a:gd name="connsiteX1" fmla="*/ 16270 w 35598"/>
              <a:gd name="connsiteY1" fmla="*/ 89092 h 158946"/>
              <a:gd name="connsiteX2" fmla="*/ 35320 w 35598"/>
              <a:gd name="connsiteY2" fmla="*/ 158942 h 158946"/>
              <a:gd name="connsiteX3" fmla="*/ 395 w 35598"/>
              <a:gd name="connsiteY3" fmla="*/ 85917 h 158946"/>
              <a:gd name="connsiteX4" fmla="*/ 16270 w 35598"/>
              <a:gd name="connsiteY4" fmla="*/ 114492 h 158946"/>
              <a:gd name="connsiteX5" fmla="*/ 6745 w 35598"/>
              <a:gd name="connsiteY5" fmla="*/ 192 h 1589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5598" h="158946">
                <a:moveTo>
                  <a:pt x="6745" y="192"/>
                </a:moveTo>
                <a:cubicBezTo>
                  <a:pt x="6745" y="-4041"/>
                  <a:pt x="11508" y="62634"/>
                  <a:pt x="16270" y="89092"/>
                </a:cubicBezTo>
                <a:cubicBezTo>
                  <a:pt x="21032" y="115550"/>
                  <a:pt x="37966" y="159471"/>
                  <a:pt x="35320" y="158942"/>
                </a:cubicBezTo>
                <a:cubicBezTo>
                  <a:pt x="32674" y="158413"/>
                  <a:pt x="3570" y="93325"/>
                  <a:pt x="395" y="85917"/>
                </a:cubicBezTo>
                <a:cubicBezTo>
                  <a:pt x="-2780" y="78509"/>
                  <a:pt x="14153" y="125075"/>
                  <a:pt x="16270" y="114492"/>
                </a:cubicBezTo>
                <a:cubicBezTo>
                  <a:pt x="18387" y="103909"/>
                  <a:pt x="6745" y="4425"/>
                  <a:pt x="6745" y="19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0" name="フリーフォーム 1089">
            <a:extLst>
              <a:ext uri="{FF2B5EF4-FFF2-40B4-BE49-F238E27FC236}">
                <a16:creationId xmlns:a16="http://schemas.microsoft.com/office/drawing/2014/main" id="{A055CABC-50A1-FBF8-FBE4-498E9823CC46}"/>
              </a:ext>
            </a:extLst>
          </p:cNvPr>
          <p:cNvSpPr/>
          <p:nvPr/>
        </p:nvSpPr>
        <p:spPr>
          <a:xfrm>
            <a:off x="4138376" y="2577881"/>
            <a:ext cx="40059" cy="206834"/>
          </a:xfrm>
          <a:custGeom>
            <a:avLst/>
            <a:gdLst>
              <a:gd name="connsiteX0" fmla="*/ 39924 w 40059"/>
              <a:gd name="connsiteY0" fmla="*/ 219 h 206834"/>
              <a:gd name="connsiteX1" fmla="*/ 14524 w 40059"/>
              <a:gd name="connsiteY1" fmla="*/ 114519 h 206834"/>
              <a:gd name="connsiteX2" fmla="*/ 14524 w 40059"/>
              <a:gd name="connsiteY2" fmla="*/ 165319 h 206834"/>
              <a:gd name="connsiteX3" fmla="*/ 4999 w 40059"/>
              <a:gd name="connsiteY3" fmla="*/ 206594 h 206834"/>
              <a:gd name="connsiteX4" fmla="*/ 1824 w 40059"/>
              <a:gd name="connsiteY4" fmla="*/ 146269 h 206834"/>
              <a:gd name="connsiteX5" fmla="*/ 39924 w 40059"/>
              <a:gd name="connsiteY5" fmla="*/ 219 h 2068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0059" h="206834">
                <a:moveTo>
                  <a:pt x="39924" y="219"/>
                </a:moveTo>
                <a:cubicBezTo>
                  <a:pt x="42041" y="-5073"/>
                  <a:pt x="18757" y="87002"/>
                  <a:pt x="14524" y="114519"/>
                </a:cubicBezTo>
                <a:cubicBezTo>
                  <a:pt x="10291" y="142036"/>
                  <a:pt x="16111" y="149973"/>
                  <a:pt x="14524" y="165319"/>
                </a:cubicBezTo>
                <a:cubicBezTo>
                  <a:pt x="12936" y="180665"/>
                  <a:pt x="7116" y="209769"/>
                  <a:pt x="4999" y="206594"/>
                </a:cubicBezTo>
                <a:cubicBezTo>
                  <a:pt x="2882" y="203419"/>
                  <a:pt x="-2938" y="174315"/>
                  <a:pt x="1824" y="146269"/>
                </a:cubicBezTo>
                <a:cubicBezTo>
                  <a:pt x="6586" y="118223"/>
                  <a:pt x="37807" y="5511"/>
                  <a:pt x="39924" y="219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1" name="フリーフォーム 1090">
            <a:extLst>
              <a:ext uri="{FF2B5EF4-FFF2-40B4-BE49-F238E27FC236}">
                <a16:creationId xmlns:a16="http://schemas.microsoft.com/office/drawing/2014/main" id="{A659A723-35CC-FB05-9158-3BEB92F74271}"/>
              </a:ext>
            </a:extLst>
          </p:cNvPr>
          <p:cNvSpPr/>
          <p:nvPr/>
        </p:nvSpPr>
        <p:spPr>
          <a:xfrm>
            <a:off x="3740142" y="3225764"/>
            <a:ext cx="206407" cy="174795"/>
          </a:xfrm>
          <a:custGeom>
            <a:avLst/>
            <a:gdLst>
              <a:gd name="connsiteX0" fmla="*/ 206383 w 206407"/>
              <a:gd name="connsiteY0" fmla="*/ 36 h 174795"/>
              <a:gd name="connsiteX1" fmla="*/ 139708 w 206407"/>
              <a:gd name="connsiteY1" fmla="*/ 117511 h 174795"/>
              <a:gd name="connsiteX2" fmla="*/ 8 w 206407"/>
              <a:gd name="connsiteY2" fmla="*/ 174661 h 174795"/>
              <a:gd name="connsiteX3" fmla="*/ 133358 w 206407"/>
              <a:gd name="connsiteY3" fmla="*/ 130211 h 174795"/>
              <a:gd name="connsiteX4" fmla="*/ 206383 w 206407"/>
              <a:gd name="connsiteY4" fmla="*/ 36 h 1747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6407" h="174795">
                <a:moveTo>
                  <a:pt x="206383" y="36"/>
                </a:moveTo>
                <a:cubicBezTo>
                  <a:pt x="207441" y="-2081"/>
                  <a:pt x="174104" y="88407"/>
                  <a:pt x="139708" y="117511"/>
                </a:cubicBezTo>
                <a:cubicBezTo>
                  <a:pt x="105312" y="146615"/>
                  <a:pt x="1066" y="172544"/>
                  <a:pt x="8" y="174661"/>
                </a:cubicBezTo>
                <a:cubicBezTo>
                  <a:pt x="-1050" y="176778"/>
                  <a:pt x="100021" y="153494"/>
                  <a:pt x="133358" y="130211"/>
                </a:cubicBezTo>
                <a:cubicBezTo>
                  <a:pt x="166695" y="106928"/>
                  <a:pt x="205325" y="2153"/>
                  <a:pt x="206383" y="3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2" name="フリーフォーム 1091">
            <a:extLst>
              <a:ext uri="{FF2B5EF4-FFF2-40B4-BE49-F238E27FC236}">
                <a16:creationId xmlns:a16="http://schemas.microsoft.com/office/drawing/2014/main" id="{344F57B2-4FBD-D7FC-DD42-F8C37FD810D2}"/>
              </a:ext>
            </a:extLst>
          </p:cNvPr>
          <p:cNvSpPr/>
          <p:nvPr/>
        </p:nvSpPr>
        <p:spPr>
          <a:xfrm>
            <a:off x="2611195" y="2123625"/>
            <a:ext cx="46285" cy="274030"/>
          </a:xfrm>
          <a:custGeom>
            <a:avLst/>
            <a:gdLst>
              <a:gd name="connsiteX0" fmla="*/ 8180 w 46285"/>
              <a:gd name="connsiteY0" fmla="*/ 450 h 274030"/>
              <a:gd name="connsiteX1" fmla="*/ 1830 w 46285"/>
              <a:gd name="connsiteY1" fmla="*/ 124275 h 274030"/>
              <a:gd name="connsiteX2" fmla="*/ 46280 w 46285"/>
              <a:gd name="connsiteY2" fmla="*/ 273500 h 274030"/>
              <a:gd name="connsiteX3" fmla="*/ 5005 w 46285"/>
              <a:gd name="connsiteY3" fmla="*/ 168725 h 274030"/>
              <a:gd name="connsiteX4" fmla="*/ 8180 w 46285"/>
              <a:gd name="connsiteY4" fmla="*/ 450 h 2740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6285" h="274030">
                <a:moveTo>
                  <a:pt x="8180" y="450"/>
                </a:moveTo>
                <a:cubicBezTo>
                  <a:pt x="7651" y="-6958"/>
                  <a:pt x="-4520" y="78767"/>
                  <a:pt x="1830" y="124275"/>
                </a:cubicBezTo>
                <a:cubicBezTo>
                  <a:pt x="8180" y="169783"/>
                  <a:pt x="45751" y="266092"/>
                  <a:pt x="46280" y="273500"/>
                </a:cubicBezTo>
                <a:cubicBezTo>
                  <a:pt x="46809" y="280908"/>
                  <a:pt x="11355" y="208942"/>
                  <a:pt x="5005" y="168725"/>
                </a:cubicBezTo>
                <a:cubicBezTo>
                  <a:pt x="-1345" y="128508"/>
                  <a:pt x="8709" y="7858"/>
                  <a:pt x="8180" y="45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3" name="フリーフォーム 1092">
            <a:extLst>
              <a:ext uri="{FF2B5EF4-FFF2-40B4-BE49-F238E27FC236}">
                <a16:creationId xmlns:a16="http://schemas.microsoft.com/office/drawing/2014/main" id="{79F0DBE1-A7EE-8F40-B6B5-2BC66644DCD1}"/>
              </a:ext>
            </a:extLst>
          </p:cNvPr>
          <p:cNvSpPr/>
          <p:nvPr/>
        </p:nvSpPr>
        <p:spPr>
          <a:xfrm>
            <a:off x="3930531" y="2047875"/>
            <a:ext cx="190914" cy="95250"/>
          </a:xfrm>
          <a:custGeom>
            <a:avLst/>
            <a:gdLst>
              <a:gd name="connsiteX0" fmla="*/ 190619 w 190914"/>
              <a:gd name="connsiteY0" fmla="*/ 0 h 95250"/>
              <a:gd name="connsiteX1" fmla="*/ 111244 w 190914"/>
              <a:gd name="connsiteY1" fmla="*/ 63500 h 95250"/>
              <a:gd name="connsiteX2" fmla="*/ 119 w 190914"/>
              <a:gd name="connsiteY2" fmla="*/ 95250 h 95250"/>
              <a:gd name="connsiteX3" fmla="*/ 133469 w 190914"/>
              <a:gd name="connsiteY3" fmla="*/ 63500 h 95250"/>
              <a:gd name="connsiteX4" fmla="*/ 190619 w 190914"/>
              <a:gd name="connsiteY4" fmla="*/ 0 h 95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90914" h="95250">
                <a:moveTo>
                  <a:pt x="190619" y="0"/>
                </a:moveTo>
                <a:cubicBezTo>
                  <a:pt x="186915" y="0"/>
                  <a:pt x="142994" y="47625"/>
                  <a:pt x="111244" y="63500"/>
                </a:cubicBezTo>
                <a:cubicBezTo>
                  <a:pt x="79494" y="79375"/>
                  <a:pt x="-3585" y="95250"/>
                  <a:pt x="119" y="95250"/>
                </a:cubicBezTo>
                <a:cubicBezTo>
                  <a:pt x="3823" y="95250"/>
                  <a:pt x="104365" y="75671"/>
                  <a:pt x="133469" y="63500"/>
                </a:cubicBezTo>
                <a:cubicBezTo>
                  <a:pt x="162573" y="51329"/>
                  <a:pt x="194323" y="0"/>
                  <a:pt x="190619" y="0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4" name="フリーフォーム 1093">
            <a:extLst>
              <a:ext uri="{FF2B5EF4-FFF2-40B4-BE49-F238E27FC236}">
                <a16:creationId xmlns:a16="http://schemas.microsoft.com/office/drawing/2014/main" id="{CBC292B8-144A-FD64-A152-9D4EE8944D63}"/>
              </a:ext>
            </a:extLst>
          </p:cNvPr>
          <p:cNvSpPr/>
          <p:nvPr/>
        </p:nvSpPr>
        <p:spPr>
          <a:xfrm>
            <a:off x="3038459" y="2403472"/>
            <a:ext cx="64700" cy="136535"/>
          </a:xfrm>
          <a:custGeom>
            <a:avLst/>
            <a:gdLst>
              <a:gd name="connsiteX0" fmla="*/ 16 w 64700"/>
              <a:gd name="connsiteY0" fmla="*/ 3 h 136535"/>
              <a:gd name="connsiteX1" fmla="*/ 57166 w 64700"/>
              <a:gd name="connsiteY1" fmla="*/ 85728 h 136535"/>
              <a:gd name="connsiteX2" fmla="*/ 50816 w 64700"/>
              <a:gd name="connsiteY2" fmla="*/ 136528 h 136535"/>
              <a:gd name="connsiteX3" fmla="*/ 63516 w 64700"/>
              <a:gd name="connsiteY3" fmla="*/ 88903 h 136535"/>
              <a:gd name="connsiteX4" fmla="*/ 16 w 64700"/>
              <a:gd name="connsiteY4" fmla="*/ 3 h 1365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4700" h="136535">
                <a:moveTo>
                  <a:pt x="16" y="3"/>
                </a:moveTo>
                <a:cubicBezTo>
                  <a:pt x="-1042" y="-526"/>
                  <a:pt x="48699" y="62974"/>
                  <a:pt x="57166" y="85728"/>
                </a:cubicBezTo>
                <a:cubicBezTo>
                  <a:pt x="65633" y="108482"/>
                  <a:pt x="49758" y="135999"/>
                  <a:pt x="50816" y="136528"/>
                </a:cubicBezTo>
                <a:cubicBezTo>
                  <a:pt x="51874" y="137057"/>
                  <a:pt x="69337" y="107953"/>
                  <a:pt x="63516" y="88903"/>
                </a:cubicBezTo>
                <a:cubicBezTo>
                  <a:pt x="57695" y="69853"/>
                  <a:pt x="1074" y="532"/>
                  <a:pt x="16" y="3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5" name="フリーフォーム 1094">
            <a:extLst>
              <a:ext uri="{FF2B5EF4-FFF2-40B4-BE49-F238E27FC236}">
                <a16:creationId xmlns:a16="http://schemas.microsoft.com/office/drawing/2014/main" id="{FB3C9DB9-ED69-037C-E43F-A51B90C1E244}"/>
              </a:ext>
            </a:extLst>
          </p:cNvPr>
          <p:cNvSpPr/>
          <p:nvPr/>
        </p:nvSpPr>
        <p:spPr>
          <a:xfrm>
            <a:off x="3761601" y="2425537"/>
            <a:ext cx="224459" cy="66847"/>
          </a:xfrm>
          <a:custGeom>
            <a:avLst/>
            <a:gdLst>
              <a:gd name="connsiteX0" fmla="*/ 774 w 224459"/>
              <a:gd name="connsiteY0" fmla="*/ 163 h 66847"/>
              <a:gd name="connsiteX1" fmla="*/ 134124 w 224459"/>
              <a:gd name="connsiteY1" fmla="*/ 22388 h 66847"/>
              <a:gd name="connsiteX2" fmla="*/ 197624 w 224459"/>
              <a:gd name="connsiteY2" fmla="*/ 31913 h 66847"/>
              <a:gd name="connsiteX3" fmla="*/ 223024 w 224459"/>
              <a:gd name="connsiteY3" fmla="*/ 66838 h 66847"/>
              <a:gd name="connsiteX4" fmla="*/ 200799 w 224459"/>
              <a:gd name="connsiteY4" fmla="*/ 35088 h 66847"/>
              <a:gd name="connsiteX5" fmla="*/ 774 w 224459"/>
              <a:gd name="connsiteY5" fmla="*/ 163 h 668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24459" h="66847">
                <a:moveTo>
                  <a:pt x="774" y="163"/>
                </a:moveTo>
                <a:cubicBezTo>
                  <a:pt x="-10338" y="-1954"/>
                  <a:pt x="101316" y="17096"/>
                  <a:pt x="134124" y="22388"/>
                </a:cubicBezTo>
                <a:cubicBezTo>
                  <a:pt x="166932" y="27680"/>
                  <a:pt x="182807" y="24505"/>
                  <a:pt x="197624" y="31913"/>
                </a:cubicBezTo>
                <a:cubicBezTo>
                  <a:pt x="212441" y="39321"/>
                  <a:pt x="222495" y="66309"/>
                  <a:pt x="223024" y="66838"/>
                </a:cubicBezTo>
                <a:cubicBezTo>
                  <a:pt x="223553" y="67367"/>
                  <a:pt x="232020" y="46200"/>
                  <a:pt x="200799" y="35088"/>
                </a:cubicBezTo>
                <a:cubicBezTo>
                  <a:pt x="169578" y="23976"/>
                  <a:pt x="11886" y="2280"/>
                  <a:pt x="774" y="163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6" name="フリーフォーム 1095">
            <a:extLst>
              <a:ext uri="{FF2B5EF4-FFF2-40B4-BE49-F238E27FC236}">
                <a16:creationId xmlns:a16="http://schemas.microsoft.com/office/drawing/2014/main" id="{0C689661-E2E8-2288-603F-EE3B9D96EF9F}"/>
              </a:ext>
            </a:extLst>
          </p:cNvPr>
          <p:cNvSpPr/>
          <p:nvPr/>
        </p:nvSpPr>
        <p:spPr>
          <a:xfrm>
            <a:off x="3847966" y="2511262"/>
            <a:ext cx="162767" cy="68322"/>
          </a:xfrm>
          <a:custGeom>
            <a:avLst/>
            <a:gdLst>
              <a:gd name="connsiteX0" fmla="*/ 134 w 162767"/>
              <a:gd name="connsiteY0" fmla="*/ 163 h 68322"/>
              <a:gd name="connsiteX1" fmla="*/ 63634 w 162767"/>
              <a:gd name="connsiteY1" fmla="*/ 66838 h 68322"/>
              <a:gd name="connsiteX2" fmla="*/ 162059 w 162767"/>
              <a:gd name="connsiteY2" fmla="*/ 47788 h 68322"/>
              <a:gd name="connsiteX3" fmla="*/ 104909 w 162767"/>
              <a:gd name="connsiteY3" fmla="*/ 63663 h 68322"/>
              <a:gd name="connsiteX4" fmla="*/ 47759 w 162767"/>
              <a:gd name="connsiteY4" fmla="*/ 47788 h 68322"/>
              <a:gd name="connsiteX5" fmla="*/ 134 w 162767"/>
              <a:gd name="connsiteY5" fmla="*/ 163 h 683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2767" h="68322">
                <a:moveTo>
                  <a:pt x="134" y="163"/>
                </a:moveTo>
                <a:cubicBezTo>
                  <a:pt x="2780" y="3338"/>
                  <a:pt x="36647" y="58901"/>
                  <a:pt x="63634" y="66838"/>
                </a:cubicBezTo>
                <a:cubicBezTo>
                  <a:pt x="90621" y="74775"/>
                  <a:pt x="155180" y="48317"/>
                  <a:pt x="162059" y="47788"/>
                </a:cubicBezTo>
                <a:cubicBezTo>
                  <a:pt x="168938" y="47259"/>
                  <a:pt x="123959" y="63663"/>
                  <a:pt x="104909" y="63663"/>
                </a:cubicBezTo>
                <a:cubicBezTo>
                  <a:pt x="85859" y="63663"/>
                  <a:pt x="60988" y="54667"/>
                  <a:pt x="47759" y="47788"/>
                </a:cubicBezTo>
                <a:cubicBezTo>
                  <a:pt x="34530" y="40909"/>
                  <a:pt x="-2512" y="-3012"/>
                  <a:pt x="134" y="163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7" name="フリーフォーム 1096">
            <a:extLst>
              <a:ext uri="{FF2B5EF4-FFF2-40B4-BE49-F238E27FC236}">
                <a16:creationId xmlns:a16="http://schemas.microsoft.com/office/drawing/2014/main" id="{C189186D-60FB-216D-9F3D-E0E0EC42F3BE}"/>
              </a:ext>
            </a:extLst>
          </p:cNvPr>
          <p:cNvSpPr/>
          <p:nvPr/>
        </p:nvSpPr>
        <p:spPr>
          <a:xfrm>
            <a:off x="3168551" y="2622379"/>
            <a:ext cx="76319" cy="124114"/>
          </a:xfrm>
          <a:custGeom>
            <a:avLst/>
            <a:gdLst>
              <a:gd name="connsiteX0" fmla="*/ 76299 w 76319"/>
              <a:gd name="connsiteY0" fmla="*/ 171 h 124114"/>
              <a:gd name="connsiteX1" fmla="*/ 19149 w 76319"/>
              <a:gd name="connsiteY1" fmla="*/ 63671 h 124114"/>
              <a:gd name="connsiteX2" fmla="*/ 99 w 76319"/>
              <a:gd name="connsiteY2" fmla="*/ 123996 h 124114"/>
              <a:gd name="connsiteX3" fmla="*/ 25499 w 76319"/>
              <a:gd name="connsiteY3" fmla="*/ 47796 h 124114"/>
              <a:gd name="connsiteX4" fmla="*/ 76299 w 76319"/>
              <a:gd name="connsiteY4" fmla="*/ 171 h 1241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6319" h="124114">
                <a:moveTo>
                  <a:pt x="76299" y="171"/>
                </a:moveTo>
                <a:cubicBezTo>
                  <a:pt x="75241" y="2817"/>
                  <a:pt x="31849" y="43034"/>
                  <a:pt x="19149" y="63671"/>
                </a:cubicBezTo>
                <a:cubicBezTo>
                  <a:pt x="6449" y="84308"/>
                  <a:pt x="-959" y="126642"/>
                  <a:pt x="99" y="123996"/>
                </a:cubicBezTo>
                <a:cubicBezTo>
                  <a:pt x="1157" y="121350"/>
                  <a:pt x="13328" y="69492"/>
                  <a:pt x="25499" y="47796"/>
                </a:cubicBezTo>
                <a:cubicBezTo>
                  <a:pt x="37670" y="26100"/>
                  <a:pt x="77357" y="-2475"/>
                  <a:pt x="76299" y="171"/>
                </a:cubicBezTo>
                <a:close/>
              </a:path>
            </a:pathLst>
          </a:custGeom>
          <a:solidFill>
            <a:schemeClr val="accent1">
              <a:alpha val="1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8" name="フリーフォーム 1097">
            <a:extLst>
              <a:ext uri="{FF2B5EF4-FFF2-40B4-BE49-F238E27FC236}">
                <a16:creationId xmlns:a16="http://schemas.microsoft.com/office/drawing/2014/main" id="{F793D7F9-3986-D16C-72D3-5A2B3A5C0289}"/>
              </a:ext>
            </a:extLst>
          </p:cNvPr>
          <p:cNvSpPr/>
          <p:nvPr/>
        </p:nvSpPr>
        <p:spPr>
          <a:xfrm>
            <a:off x="3946163" y="3262291"/>
            <a:ext cx="63975" cy="446128"/>
          </a:xfrm>
          <a:custGeom>
            <a:avLst/>
            <a:gdLst>
              <a:gd name="connsiteX0" fmla="*/ 63862 w 63975"/>
              <a:gd name="connsiteY0" fmla="*/ 1609 h 446128"/>
              <a:gd name="connsiteX1" fmla="*/ 16237 w 63975"/>
              <a:gd name="connsiteY1" fmla="*/ 319109 h 446128"/>
              <a:gd name="connsiteX2" fmla="*/ 362 w 63975"/>
              <a:gd name="connsiteY2" fmla="*/ 442934 h 446128"/>
              <a:gd name="connsiteX3" fmla="*/ 28937 w 63975"/>
              <a:gd name="connsiteY3" fmla="*/ 204809 h 446128"/>
              <a:gd name="connsiteX4" fmla="*/ 63862 w 63975"/>
              <a:gd name="connsiteY4" fmla="*/ 1609 h 4461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3975" h="446128">
                <a:moveTo>
                  <a:pt x="63862" y="1609"/>
                </a:moveTo>
                <a:cubicBezTo>
                  <a:pt x="61745" y="20659"/>
                  <a:pt x="26820" y="245555"/>
                  <a:pt x="16237" y="319109"/>
                </a:cubicBezTo>
                <a:cubicBezTo>
                  <a:pt x="5654" y="392663"/>
                  <a:pt x="-1755" y="461984"/>
                  <a:pt x="362" y="442934"/>
                </a:cubicBezTo>
                <a:cubicBezTo>
                  <a:pt x="2479" y="423884"/>
                  <a:pt x="19941" y="272013"/>
                  <a:pt x="28937" y="204809"/>
                </a:cubicBezTo>
                <a:cubicBezTo>
                  <a:pt x="37933" y="137605"/>
                  <a:pt x="65979" y="-17441"/>
                  <a:pt x="63862" y="160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9" name="フリーフォーム 1098">
            <a:extLst>
              <a:ext uri="{FF2B5EF4-FFF2-40B4-BE49-F238E27FC236}">
                <a16:creationId xmlns:a16="http://schemas.microsoft.com/office/drawing/2014/main" id="{58DB6F16-FE54-B904-7F30-183DD9DDED01}"/>
              </a:ext>
            </a:extLst>
          </p:cNvPr>
          <p:cNvSpPr/>
          <p:nvPr/>
        </p:nvSpPr>
        <p:spPr>
          <a:xfrm>
            <a:off x="3892476" y="3460398"/>
            <a:ext cx="44557" cy="783119"/>
          </a:xfrm>
          <a:custGeom>
            <a:avLst/>
            <a:gdLst>
              <a:gd name="connsiteX0" fmla="*/ 44524 w 44557"/>
              <a:gd name="connsiteY0" fmla="*/ 352 h 783119"/>
              <a:gd name="connsiteX1" fmla="*/ 9599 w 44557"/>
              <a:gd name="connsiteY1" fmla="*/ 333727 h 783119"/>
              <a:gd name="connsiteX2" fmla="*/ 74 w 44557"/>
              <a:gd name="connsiteY2" fmla="*/ 676627 h 783119"/>
              <a:gd name="connsiteX3" fmla="*/ 9599 w 44557"/>
              <a:gd name="connsiteY3" fmla="*/ 762352 h 783119"/>
              <a:gd name="connsiteX4" fmla="*/ 74 w 44557"/>
              <a:gd name="connsiteY4" fmla="*/ 333727 h 783119"/>
              <a:gd name="connsiteX5" fmla="*/ 15949 w 44557"/>
              <a:gd name="connsiteY5" fmla="*/ 270227 h 783119"/>
              <a:gd name="connsiteX6" fmla="*/ 44524 w 44557"/>
              <a:gd name="connsiteY6" fmla="*/ 352 h 7831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4557" h="783119">
                <a:moveTo>
                  <a:pt x="44524" y="352"/>
                </a:moveTo>
                <a:cubicBezTo>
                  <a:pt x="43466" y="10935"/>
                  <a:pt x="17007" y="221015"/>
                  <a:pt x="9599" y="333727"/>
                </a:cubicBezTo>
                <a:cubicBezTo>
                  <a:pt x="2191" y="446439"/>
                  <a:pt x="74" y="605190"/>
                  <a:pt x="74" y="676627"/>
                </a:cubicBezTo>
                <a:cubicBezTo>
                  <a:pt x="74" y="748064"/>
                  <a:pt x="9599" y="819502"/>
                  <a:pt x="9599" y="762352"/>
                </a:cubicBezTo>
                <a:cubicBezTo>
                  <a:pt x="9599" y="705202"/>
                  <a:pt x="-984" y="415748"/>
                  <a:pt x="74" y="333727"/>
                </a:cubicBezTo>
                <a:cubicBezTo>
                  <a:pt x="1132" y="251706"/>
                  <a:pt x="10657" y="319969"/>
                  <a:pt x="15949" y="270227"/>
                </a:cubicBezTo>
                <a:cubicBezTo>
                  <a:pt x="21241" y="220485"/>
                  <a:pt x="45582" y="-10231"/>
                  <a:pt x="44524" y="352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0" name="フリーフォーム 1099">
            <a:extLst>
              <a:ext uri="{FF2B5EF4-FFF2-40B4-BE49-F238E27FC236}">
                <a16:creationId xmlns:a16="http://schemas.microsoft.com/office/drawing/2014/main" id="{B507DAF6-3BBC-69AA-A72D-CA5725BA5DDC}"/>
              </a:ext>
            </a:extLst>
          </p:cNvPr>
          <p:cNvSpPr/>
          <p:nvPr/>
        </p:nvSpPr>
        <p:spPr>
          <a:xfrm>
            <a:off x="3816264" y="3454390"/>
            <a:ext cx="32723" cy="206398"/>
          </a:xfrm>
          <a:custGeom>
            <a:avLst/>
            <a:gdLst>
              <a:gd name="connsiteX0" fmla="*/ 19136 w 32723"/>
              <a:gd name="connsiteY0" fmla="*/ 10 h 206398"/>
              <a:gd name="connsiteX1" fmla="*/ 22311 w 32723"/>
              <a:gd name="connsiteY1" fmla="*/ 111135 h 206398"/>
              <a:gd name="connsiteX2" fmla="*/ 86 w 32723"/>
              <a:gd name="connsiteY2" fmla="*/ 206385 h 206398"/>
              <a:gd name="connsiteX3" fmla="*/ 31836 w 32723"/>
              <a:gd name="connsiteY3" fmla="*/ 117485 h 206398"/>
              <a:gd name="connsiteX4" fmla="*/ 19136 w 32723"/>
              <a:gd name="connsiteY4" fmla="*/ 10 h 2063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2723" h="206398">
                <a:moveTo>
                  <a:pt x="19136" y="10"/>
                </a:moveTo>
                <a:cubicBezTo>
                  <a:pt x="17548" y="-1048"/>
                  <a:pt x="25486" y="76739"/>
                  <a:pt x="22311" y="111135"/>
                </a:cubicBezTo>
                <a:cubicBezTo>
                  <a:pt x="19136" y="145531"/>
                  <a:pt x="-1502" y="205327"/>
                  <a:pt x="86" y="206385"/>
                </a:cubicBezTo>
                <a:cubicBezTo>
                  <a:pt x="1674" y="207443"/>
                  <a:pt x="27074" y="147648"/>
                  <a:pt x="31836" y="117485"/>
                </a:cubicBezTo>
                <a:cubicBezTo>
                  <a:pt x="36599" y="87323"/>
                  <a:pt x="20724" y="1068"/>
                  <a:pt x="19136" y="10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1" name="フリーフォーム 1100">
            <a:extLst>
              <a:ext uri="{FF2B5EF4-FFF2-40B4-BE49-F238E27FC236}">
                <a16:creationId xmlns:a16="http://schemas.microsoft.com/office/drawing/2014/main" id="{B256C9F3-8645-818E-5F72-A4F0D4AF9DE8}"/>
              </a:ext>
            </a:extLst>
          </p:cNvPr>
          <p:cNvSpPr/>
          <p:nvPr/>
        </p:nvSpPr>
        <p:spPr>
          <a:xfrm>
            <a:off x="3520895" y="3927456"/>
            <a:ext cx="101933" cy="200092"/>
          </a:xfrm>
          <a:custGeom>
            <a:avLst/>
            <a:gdLst>
              <a:gd name="connsiteX0" fmla="*/ 180 w 101933"/>
              <a:gd name="connsiteY0" fmla="*/ 19 h 200092"/>
              <a:gd name="connsiteX1" fmla="*/ 41455 w 101933"/>
              <a:gd name="connsiteY1" fmla="*/ 127019 h 200092"/>
              <a:gd name="connsiteX2" fmla="*/ 101780 w 101933"/>
              <a:gd name="connsiteY2" fmla="*/ 200044 h 200092"/>
              <a:gd name="connsiteX3" fmla="*/ 57330 w 101933"/>
              <a:gd name="connsiteY3" fmla="*/ 136544 h 200092"/>
              <a:gd name="connsiteX4" fmla="*/ 180 w 101933"/>
              <a:gd name="connsiteY4" fmla="*/ 19 h 2000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1933" h="200092">
                <a:moveTo>
                  <a:pt x="180" y="19"/>
                </a:moveTo>
                <a:cubicBezTo>
                  <a:pt x="-2466" y="-1569"/>
                  <a:pt x="24522" y="93682"/>
                  <a:pt x="41455" y="127019"/>
                </a:cubicBezTo>
                <a:cubicBezTo>
                  <a:pt x="58388" y="160356"/>
                  <a:pt x="99134" y="198457"/>
                  <a:pt x="101780" y="200044"/>
                </a:cubicBezTo>
                <a:cubicBezTo>
                  <a:pt x="104426" y="201632"/>
                  <a:pt x="72147" y="164061"/>
                  <a:pt x="57330" y="136544"/>
                </a:cubicBezTo>
                <a:cubicBezTo>
                  <a:pt x="42513" y="109027"/>
                  <a:pt x="2826" y="1607"/>
                  <a:pt x="180" y="19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2" name="フリーフォーム 1101">
            <a:extLst>
              <a:ext uri="{FF2B5EF4-FFF2-40B4-BE49-F238E27FC236}">
                <a16:creationId xmlns:a16="http://schemas.microsoft.com/office/drawing/2014/main" id="{0E58E94E-0059-7E89-89E3-E3C90ABD5D16}"/>
              </a:ext>
            </a:extLst>
          </p:cNvPr>
          <p:cNvSpPr/>
          <p:nvPr/>
        </p:nvSpPr>
        <p:spPr>
          <a:xfrm>
            <a:off x="2971789" y="3085985"/>
            <a:ext cx="209571" cy="612898"/>
          </a:xfrm>
          <a:custGeom>
            <a:avLst/>
            <a:gdLst>
              <a:gd name="connsiteX0" fmla="*/ 11 w 209571"/>
              <a:gd name="connsiteY0" fmla="*/ 115 h 612898"/>
              <a:gd name="connsiteX1" fmla="*/ 111136 w 209571"/>
              <a:gd name="connsiteY1" fmla="*/ 343015 h 612898"/>
              <a:gd name="connsiteX2" fmla="*/ 111136 w 209571"/>
              <a:gd name="connsiteY2" fmla="*/ 298565 h 612898"/>
              <a:gd name="connsiteX3" fmla="*/ 209561 w 209571"/>
              <a:gd name="connsiteY3" fmla="*/ 612890 h 612898"/>
              <a:gd name="connsiteX4" fmla="*/ 104786 w 209571"/>
              <a:gd name="connsiteY4" fmla="*/ 308090 h 612898"/>
              <a:gd name="connsiteX5" fmla="*/ 11 w 209571"/>
              <a:gd name="connsiteY5" fmla="*/ 115 h 6128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09571" h="612898">
                <a:moveTo>
                  <a:pt x="11" y="115"/>
                </a:moveTo>
                <a:cubicBezTo>
                  <a:pt x="1069" y="5936"/>
                  <a:pt x="92615" y="293273"/>
                  <a:pt x="111136" y="343015"/>
                </a:cubicBezTo>
                <a:cubicBezTo>
                  <a:pt x="129657" y="392757"/>
                  <a:pt x="94732" y="253586"/>
                  <a:pt x="111136" y="298565"/>
                </a:cubicBezTo>
                <a:cubicBezTo>
                  <a:pt x="127540" y="343544"/>
                  <a:pt x="210619" y="611302"/>
                  <a:pt x="209561" y="612890"/>
                </a:cubicBezTo>
                <a:cubicBezTo>
                  <a:pt x="208503" y="614478"/>
                  <a:pt x="135478" y="405457"/>
                  <a:pt x="104786" y="308090"/>
                </a:cubicBezTo>
                <a:cubicBezTo>
                  <a:pt x="74094" y="210723"/>
                  <a:pt x="-1047" y="-5706"/>
                  <a:pt x="11" y="11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3" name="フリーフォーム 1102">
            <a:extLst>
              <a:ext uri="{FF2B5EF4-FFF2-40B4-BE49-F238E27FC236}">
                <a16:creationId xmlns:a16="http://schemas.microsoft.com/office/drawing/2014/main" id="{D146CCB3-2BDE-F21D-481B-CBC7B959C14E}"/>
              </a:ext>
            </a:extLst>
          </p:cNvPr>
          <p:cNvSpPr/>
          <p:nvPr/>
        </p:nvSpPr>
        <p:spPr>
          <a:xfrm>
            <a:off x="3832185" y="3828915"/>
            <a:ext cx="38371" cy="213028"/>
          </a:xfrm>
          <a:custGeom>
            <a:avLst/>
            <a:gdLst>
              <a:gd name="connsiteX0" fmla="*/ 40 w 38371"/>
              <a:gd name="connsiteY0" fmla="*/ 135 h 213028"/>
              <a:gd name="connsiteX1" fmla="*/ 25440 w 38371"/>
              <a:gd name="connsiteY1" fmla="*/ 104910 h 213028"/>
              <a:gd name="connsiteX2" fmla="*/ 38140 w 38371"/>
              <a:gd name="connsiteY2" fmla="*/ 212860 h 213028"/>
              <a:gd name="connsiteX3" fmla="*/ 31790 w 38371"/>
              <a:gd name="connsiteY3" fmla="*/ 127135 h 213028"/>
              <a:gd name="connsiteX4" fmla="*/ 40 w 38371"/>
              <a:gd name="connsiteY4" fmla="*/ 135 h 2130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8371" h="213028">
                <a:moveTo>
                  <a:pt x="40" y="135"/>
                </a:moveTo>
                <a:cubicBezTo>
                  <a:pt x="-1018" y="-3569"/>
                  <a:pt x="19090" y="69456"/>
                  <a:pt x="25440" y="104910"/>
                </a:cubicBezTo>
                <a:cubicBezTo>
                  <a:pt x="31790" y="140364"/>
                  <a:pt x="37082" y="209156"/>
                  <a:pt x="38140" y="212860"/>
                </a:cubicBezTo>
                <a:cubicBezTo>
                  <a:pt x="39198" y="216564"/>
                  <a:pt x="36552" y="158356"/>
                  <a:pt x="31790" y="127135"/>
                </a:cubicBezTo>
                <a:cubicBezTo>
                  <a:pt x="27028" y="95914"/>
                  <a:pt x="1098" y="3839"/>
                  <a:pt x="40" y="135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4" name="フリーフォーム 1103">
            <a:extLst>
              <a:ext uri="{FF2B5EF4-FFF2-40B4-BE49-F238E27FC236}">
                <a16:creationId xmlns:a16="http://schemas.microsoft.com/office/drawing/2014/main" id="{501D69B5-C7EF-0F5F-D024-53EA5245201E}"/>
              </a:ext>
            </a:extLst>
          </p:cNvPr>
          <p:cNvSpPr/>
          <p:nvPr/>
        </p:nvSpPr>
        <p:spPr>
          <a:xfrm>
            <a:off x="3438523" y="4060740"/>
            <a:ext cx="142789" cy="139770"/>
          </a:xfrm>
          <a:custGeom>
            <a:avLst/>
            <a:gdLst>
              <a:gd name="connsiteX0" fmla="*/ 53977 w 142789"/>
              <a:gd name="connsiteY0" fmla="*/ 85 h 139770"/>
              <a:gd name="connsiteX1" fmla="*/ 130177 w 142789"/>
              <a:gd name="connsiteY1" fmla="*/ 114385 h 139770"/>
              <a:gd name="connsiteX2" fmla="*/ 117477 w 142789"/>
              <a:gd name="connsiteY2" fmla="*/ 98510 h 139770"/>
              <a:gd name="connsiteX3" fmla="*/ 2 w 142789"/>
              <a:gd name="connsiteY3" fmla="*/ 57235 h 139770"/>
              <a:gd name="connsiteX4" fmla="*/ 120652 w 142789"/>
              <a:gd name="connsiteY4" fmla="*/ 104860 h 139770"/>
              <a:gd name="connsiteX5" fmla="*/ 139702 w 142789"/>
              <a:gd name="connsiteY5" fmla="*/ 136610 h 139770"/>
              <a:gd name="connsiteX6" fmla="*/ 53977 w 142789"/>
              <a:gd name="connsiteY6" fmla="*/ 85 h 1397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42789" h="139770">
                <a:moveTo>
                  <a:pt x="53977" y="85"/>
                </a:moveTo>
                <a:cubicBezTo>
                  <a:pt x="52390" y="-3619"/>
                  <a:pt x="130177" y="114385"/>
                  <a:pt x="130177" y="114385"/>
                </a:cubicBezTo>
                <a:cubicBezTo>
                  <a:pt x="140760" y="130789"/>
                  <a:pt x="139173" y="108035"/>
                  <a:pt x="117477" y="98510"/>
                </a:cubicBezTo>
                <a:cubicBezTo>
                  <a:pt x="95781" y="88985"/>
                  <a:pt x="-527" y="56177"/>
                  <a:pt x="2" y="57235"/>
                </a:cubicBezTo>
                <a:cubicBezTo>
                  <a:pt x="531" y="58293"/>
                  <a:pt x="97369" y="91631"/>
                  <a:pt x="120652" y="104860"/>
                </a:cubicBezTo>
                <a:cubicBezTo>
                  <a:pt x="143935" y="118089"/>
                  <a:pt x="146052" y="149839"/>
                  <a:pt x="139702" y="136610"/>
                </a:cubicBezTo>
                <a:cubicBezTo>
                  <a:pt x="133352" y="123381"/>
                  <a:pt x="55564" y="3789"/>
                  <a:pt x="53977" y="85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5" name="フリーフォーム 1104">
            <a:extLst>
              <a:ext uri="{FF2B5EF4-FFF2-40B4-BE49-F238E27FC236}">
                <a16:creationId xmlns:a16="http://schemas.microsoft.com/office/drawing/2014/main" id="{4B5B250A-B147-567F-F46D-9842B8197902}"/>
              </a:ext>
            </a:extLst>
          </p:cNvPr>
          <p:cNvSpPr/>
          <p:nvPr/>
        </p:nvSpPr>
        <p:spPr>
          <a:xfrm>
            <a:off x="3759030" y="4248147"/>
            <a:ext cx="105017" cy="130185"/>
          </a:xfrm>
          <a:custGeom>
            <a:avLst/>
            <a:gdLst>
              <a:gd name="connsiteX0" fmla="*/ 170 w 105017"/>
              <a:gd name="connsiteY0" fmla="*/ 3 h 130185"/>
              <a:gd name="connsiteX1" fmla="*/ 44620 w 105017"/>
              <a:gd name="connsiteY1" fmla="*/ 82553 h 130185"/>
              <a:gd name="connsiteX2" fmla="*/ 104945 w 105017"/>
              <a:gd name="connsiteY2" fmla="*/ 130178 h 130185"/>
              <a:gd name="connsiteX3" fmla="*/ 31920 w 105017"/>
              <a:gd name="connsiteY3" fmla="*/ 79378 h 130185"/>
              <a:gd name="connsiteX4" fmla="*/ 170 w 105017"/>
              <a:gd name="connsiteY4" fmla="*/ 3 h 1301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5017" h="130185">
                <a:moveTo>
                  <a:pt x="170" y="3"/>
                </a:moveTo>
                <a:cubicBezTo>
                  <a:pt x="2287" y="532"/>
                  <a:pt x="27158" y="60857"/>
                  <a:pt x="44620" y="82553"/>
                </a:cubicBezTo>
                <a:cubicBezTo>
                  <a:pt x="62082" y="104249"/>
                  <a:pt x="107062" y="130707"/>
                  <a:pt x="104945" y="130178"/>
                </a:cubicBezTo>
                <a:cubicBezTo>
                  <a:pt x="102828" y="129649"/>
                  <a:pt x="47795" y="95253"/>
                  <a:pt x="31920" y="79378"/>
                </a:cubicBezTo>
                <a:cubicBezTo>
                  <a:pt x="16045" y="63503"/>
                  <a:pt x="-1947" y="-526"/>
                  <a:pt x="170" y="3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6" name="フリーフォーム 1105">
            <a:extLst>
              <a:ext uri="{FF2B5EF4-FFF2-40B4-BE49-F238E27FC236}">
                <a16:creationId xmlns:a16="http://schemas.microsoft.com/office/drawing/2014/main" id="{12F07141-C586-8CA1-7668-99720BCC361E}"/>
              </a:ext>
            </a:extLst>
          </p:cNvPr>
          <p:cNvSpPr/>
          <p:nvPr/>
        </p:nvSpPr>
        <p:spPr>
          <a:xfrm>
            <a:off x="3521045" y="4197347"/>
            <a:ext cx="111173" cy="139708"/>
          </a:xfrm>
          <a:custGeom>
            <a:avLst/>
            <a:gdLst>
              <a:gd name="connsiteX0" fmla="*/ 30 w 111173"/>
              <a:gd name="connsiteY0" fmla="*/ 3 h 139708"/>
              <a:gd name="connsiteX1" fmla="*/ 44480 w 111173"/>
              <a:gd name="connsiteY1" fmla="*/ 79378 h 139708"/>
              <a:gd name="connsiteX2" fmla="*/ 111155 w 111173"/>
              <a:gd name="connsiteY2" fmla="*/ 139703 h 139708"/>
              <a:gd name="connsiteX3" fmla="*/ 50830 w 111173"/>
              <a:gd name="connsiteY3" fmla="*/ 82553 h 139708"/>
              <a:gd name="connsiteX4" fmla="*/ 30 w 111173"/>
              <a:gd name="connsiteY4" fmla="*/ 3 h 1397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1173" h="139708">
                <a:moveTo>
                  <a:pt x="30" y="3"/>
                </a:moveTo>
                <a:cubicBezTo>
                  <a:pt x="-1028" y="-526"/>
                  <a:pt x="25959" y="56095"/>
                  <a:pt x="44480" y="79378"/>
                </a:cubicBezTo>
                <a:cubicBezTo>
                  <a:pt x="63001" y="102661"/>
                  <a:pt x="110097" y="139174"/>
                  <a:pt x="111155" y="139703"/>
                </a:cubicBezTo>
                <a:cubicBezTo>
                  <a:pt x="112213" y="140232"/>
                  <a:pt x="68292" y="99486"/>
                  <a:pt x="50830" y="82553"/>
                </a:cubicBezTo>
                <a:cubicBezTo>
                  <a:pt x="33368" y="65620"/>
                  <a:pt x="1088" y="532"/>
                  <a:pt x="30" y="3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7" name="フリーフォーム 1106">
            <a:extLst>
              <a:ext uri="{FF2B5EF4-FFF2-40B4-BE49-F238E27FC236}">
                <a16:creationId xmlns:a16="http://schemas.microsoft.com/office/drawing/2014/main" id="{41EA32D5-2A15-B0EC-4673-B6514BD95649}"/>
              </a:ext>
            </a:extLst>
          </p:cNvPr>
          <p:cNvSpPr/>
          <p:nvPr/>
        </p:nvSpPr>
        <p:spPr>
          <a:xfrm>
            <a:off x="3613087" y="4244469"/>
            <a:ext cx="73074" cy="87611"/>
          </a:xfrm>
          <a:custGeom>
            <a:avLst/>
            <a:gdLst>
              <a:gd name="connsiteX0" fmla="*/ 63 w 73074"/>
              <a:gd name="connsiteY0" fmla="*/ 506 h 87611"/>
              <a:gd name="connsiteX1" fmla="*/ 69913 w 73074"/>
              <a:gd name="connsiteY1" fmla="*/ 86231 h 87611"/>
              <a:gd name="connsiteX2" fmla="*/ 57213 w 73074"/>
              <a:gd name="connsiteY2" fmla="*/ 51306 h 87611"/>
              <a:gd name="connsiteX3" fmla="*/ 63 w 73074"/>
              <a:gd name="connsiteY3" fmla="*/ 506 h 876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3074" h="87611">
                <a:moveTo>
                  <a:pt x="63" y="506"/>
                </a:moveTo>
                <a:cubicBezTo>
                  <a:pt x="2180" y="6327"/>
                  <a:pt x="60388" y="77764"/>
                  <a:pt x="69913" y="86231"/>
                </a:cubicBezTo>
                <a:cubicBezTo>
                  <a:pt x="79438" y="94698"/>
                  <a:pt x="65150" y="61889"/>
                  <a:pt x="57213" y="51306"/>
                </a:cubicBezTo>
                <a:cubicBezTo>
                  <a:pt x="49276" y="40723"/>
                  <a:pt x="-2054" y="-5315"/>
                  <a:pt x="63" y="506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8" name="フリーフォーム 1107">
            <a:extLst>
              <a:ext uri="{FF2B5EF4-FFF2-40B4-BE49-F238E27FC236}">
                <a16:creationId xmlns:a16="http://schemas.microsoft.com/office/drawing/2014/main" id="{8411757C-B209-D4E8-1D55-42824D53900E}"/>
              </a:ext>
            </a:extLst>
          </p:cNvPr>
          <p:cNvSpPr/>
          <p:nvPr/>
        </p:nvSpPr>
        <p:spPr>
          <a:xfrm>
            <a:off x="3917785" y="3371650"/>
            <a:ext cx="13030" cy="216472"/>
          </a:xfrm>
          <a:custGeom>
            <a:avLst/>
            <a:gdLst>
              <a:gd name="connsiteX0" fmla="*/ 12865 w 13030"/>
              <a:gd name="connsiteY0" fmla="*/ 200 h 216472"/>
              <a:gd name="connsiteX1" fmla="*/ 165 w 13030"/>
              <a:gd name="connsiteY1" fmla="*/ 206575 h 216472"/>
              <a:gd name="connsiteX2" fmla="*/ 6515 w 13030"/>
              <a:gd name="connsiteY2" fmla="*/ 168475 h 216472"/>
              <a:gd name="connsiteX3" fmla="*/ 12865 w 13030"/>
              <a:gd name="connsiteY3" fmla="*/ 200 h 2164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030" h="216472">
                <a:moveTo>
                  <a:pt x="12865" y="200"/>
                </a:moveTo>
                <a:cubicBezTo>
                  <a:pt x="11807" y="6550"/>
                  <a:pt x="1223" y="178529"/>
                  <a:pt x="165" y="206575"/>
                </a:cubicBezTo>
                <a:cubicBezTo>
                  <a:pt x="-893" y="234621"/>
                  <a:pt x="3340" y="197050"/>
                  <a:pt x="6515" y="168475"/>
                </a:cubicBezTo>
                <a:cubicBezTo>
                  <a:pt x="9690" y="139900"/>
                  <a:pt x="13923" y="-6150"/>
                  <a:pt x="12865" y="20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9" name="フリーフォーム 1108">
            <a:extLst>
              <a:ext uri="{FF2B5EF4-FFF2-40B4-BE49-F238E27FC236}">
                <a16:creationId xmlns:a16="http://schemas.microsoft.com/office/drawing/2014/main" id="{763A1C77-2AF0-5FCB-42BA-F98BFB90F94A}"/>
              </a:ext>
            </a:extLst>
          </p:cNvPr>
          <p:cNvSpPr/>
          <p:nvPr/>
        </p:nvSpPr>
        <p:spPr>
          <a:xfrm>
            <a:off x="3485557" y="3546382"/>
            <a:ext cx="38759" cy="282708"/>
          </a:xfrm>
          <a:custGeom>
            <a:avLst/>
            <a:gdLst>
              <a:gd name="connsiteX0" fmla="*/ 22818 w 38759"/>
              <a:gd name="connsiteY0" fmla="*/ 93 h 282708"/>
              <a:gd name="connsiteX1" fmla="*/ 10118 w 38759"/>
              <a:gd name="connsiteY1" fmla="*/ 98518 h 282708"/>
              <a:gd name="connsiteX2" fmla="*/ 38693 w 38759"/>
              <a:gd name="connsiteY2" fmla="*/ 282668 h 282708"/>
              <a:gd name="connsiteX3" fmla="*/ 593 w 38759"/>
              <a:gd name="connsiteY3" fmla="*/ 114393 h 282708"/>
              <a:gd name="connsiteX4" fmla="*/ 22818 w 38759"/>
              <a:gd name="connsiteY4" fmla="*/ 93 h 2827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8759" h="282708">
                <a:moveTo>
                  <a:pt x="22818" y="93"/>
                </a:moveTo>
                <a:cubicBezTo>
                  <a:pt x="24406" y="-2553"/>
                  <a:pt x="7472" y="51422"/>
                  <a:pt x="10118" y="98518"/>
                </a:cubicBezTo>
                <a:cubicBezTo>
                  <a:pt x="12764" y="145614"/>
                  <a:pt x="40281" y="280022"/>
                  <a:pt x="38693" y="282668"/>
                </a:cubicBezTo>
                <a:cubicBezTo>
                  <a:pt x="37106" y="285314"/>
                  <a:pt x="5355" y="158314"/>
                  <a:pt x="593" y="114393"/>
                </a:cubicBezTo>
                <a:cubicBezTo>
                  <a:pt x="-4169" y="70472"/>
                  <a:pt x="21230" y="2739"/>
                  <a:pt x="22818" y="93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0" name="フリーフォーム 1109">
            <a:extLst>
              <a:ext uri="{FF2B5EF4-FFF2-40B4-BE49-F238E27FC236}">
                <a16:creationId xmlns:a16="http://schemas.microsoft.com/office/drawing/2014/main" id="{B645B202-9AAC-1911-68D7-BBC8CB799103}"/>
              </a:ext>
            </a:extLst>
          </p:cNvPr>
          <p:cNvSpPr/>
          <p:nvPr/>
        </p:nvSpPr>
        <p:spPr>
          <a:xfrm>
            <a:off x="3632188" y="3495673"/>
            <a:ext cx="104790" cy="155583"/>
          </a:xfrm>
          <a:custGeom>
            <a:avLst/>
            <a:gdLst>
              <a:gd name="connsiteX0" fmla="*/ 12 w 104790"/>
              <a:gd name="connsiteY0" fmla="*/ 2 h 155583"/>
              <a:gd name="connsiteX1" fmla="*/ 34937 w 104790"/>
              <a:gd name="connsiteY1" fmla="*/ 101602 h 155583"/>
              <a:gd name="connsiteX2" fmla="*/ 104787 w 104790"/>
              <a:gd name="connsiteY2" fmla="*/ 155577 h 155583"/>
              <a:gd name="connsiteX3" fmla="*/ 31762 w 104790"/>
              <a:gd name="connsiteY3" fmla="*/ 104777 h 155583"/>
              <a:gd name="connsiteX4" fmla="*/ 12 w 104790"/>
              <a:gd name="connsiteY4" fmla="*/ 2 h 1555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4790" h="155583">
                <a:moveTo>
                  <a:pt x="12" y="2"/>
                </a:moveTo>
                <a:cubicBezTo>
                  <a:pt x="541" y="-527"/>
                  <a:pt x="17475" y="75673"/>
                  <a:pt x="34937" y="101602"/>
                </a:cubicBezTo>
                <a:cubicBezTo>
                  <a:pt x="52399" y="127531"/>
                  <a:pt x="105316" y="155048"/>
                  <a:pt x="104787" y="155577"/>
                </a:cubicBezTo>
                <a:cubicBezTo>
                  <a:pt x="104258" y="156106"/>
                  <a:pt x="47637" y="126473"/>
                  <a:pt x="31762" y="104777"/>
                </a:cubicBezTo>
                <a:cubicBezTo>
                  <a:pt x="15887" y="83081"/>
                  <a:pt x="-517" y="531"/>
                  <a:pt x="12" y="2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1" name="フリーフォーム 1110">
            <a:extLst>
              <a:ext uri="{FF2B5EF4-FFF2-40B4-BE49-F238E27FC236}">
                <a16:creationId xmlns:a16="http://schemas.microsoft.com/office/drawing/2014/main" id="{6032F62E-4F28-610B-994A-BEF82EEA3E70}"/>
              </a:ext>
            </a:extLst>
          </p:cNvPr>
          <p:cNvSpPr/>
          <p:nvPr/>
        </p:nvSpPr>
        <p:spPr>
          <a:xfrm>
            <a:off x="3686175" y="3708392"/>
            <a:ext cx="76200" cy="228623"/>
          </a:xfrm>
          <a:custGeom>
            <a:avLst/>
            <a:gdLst>
              <a:gd name="connsiteX0" fmla="*/ 76200 w 76200"/>
              <a:gd name="connsiteY0" fmla="*/ 8 h 228623"/>
              <a:gd name="connsiteX1" fmla="*/ 28575 w 76200"/>
              <a:gd name="connsiteY1" fmla="*/ 139708 h 228623"/>
              <a:gd name="connsiteX2" fmla="*/ 0 w 76200"/>
              <a:gd name="connsiteY2" fmla="*/ 228608 h 228623"/>
              <a:gd name="connsiteX3" fmla="*/ 28575 w 76200"/>
              <a:gd name="connsiteY3" fmla="*/ 133358 h 228623"/>
              <a:gd name="connsiteX4" fmla="*/ 76200 w 76200"/>
              <a:gd name="connsiteY4" fmla="*/ 8 h 2286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6200" h="228623">
                <a:moveTo>
                  <a:pt x="76200" y="8"/>
                </a:moveTo>
                <a:cubicBezTo>
                  <a:pt x="76200" y="1066"/>
                  <a:pt x="41275" y="101608"/>
                  <a:pt x="28575" y="139708"/>
                </a:cubicBezTo>
                <a:cubicBezTo>
                  <a:pt x="15875" y="177808"/>
                  <a:pt x="0" y="229666"/>
                  <a:pt x="0" y="228608"/>
                </a:cubicBezTo>
                <a:cubicBezTo>
                  <a:pt x="0" y="227550"/>
                  <a:pt x="16933" y="165637"/>
                  <a:pt x="28575" y="133358"/>
                </a:cubicBezTo>
                <a:cubicBezTo>
                  <a:pt x="40217" y="101079"/>
                  <a:pt x="76200" y="-1050"/>
                  <a:pt x="76200" y="8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2" name="フリーフォーム 1111">
            <a:extLst>
              <a:ext uri="{FF2B5EF4-FFF2-40B4-BE49-F238E27FC236}">
                <a16:creationId xmlns:a16="http://schemas.microsoft.com/office/drawing/2014/main" id="{8C225BEF-9D9D-13F6-5AF8-4BD19CC1B25D}"/>
              </a:ext>
            </a:extLst>
          </p:cNvPr>
          <p:cNvSpPr/>
          <p:nvPr/>
        </p:nvSpPr>
        <p:spPr>
          <a:xfrm>
            <a:off x="3778083" y="3844683"/>
            <a:ext cx="51013" cy="251562"/>
          </a:xfrm>
          <a:custGeom>
            <a:avLst/>
            <a:gdLst>
              <a:gd name="connsiteX0" fmla="*/ 50967 w 51013"/>
              <a:gd name="connsiteY0" fmla="*/ 242 h 251562"/>
              <a:gd name="connsiteX1" fmla="*/ 9692 w 51013"/>
              <a:gd name="connsiteY1" fmla="*/ 136767 h 251562"/>
              <a:gd name="connsiteX2" fmla="*/ 28742 w 51013"/>
              <a:gd name="connsiteY2" fmla="*/ 251067 h 251562"/>
              <a:gd name="connsiteX3" fmla="*/ 167 w 51013"/>
              <a:gd name="connsiteY3" fmla="*/ 171692 h 251562"/>
              <a:gd name="connsiteX4" fmla="*/ 50967 w 51013"/>
              <a:gd name="connsiteY4" fmla="*/ 242 h 2515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013" h="251562">
                <a:moveTo>
                  <a:pt x="50967" y="242"/>
                </a:moveTo>
                <a:cubicBezTo>
                  <a:pt x="52555" y="-5579"/>
                  <a:pt x="13396" y="94963"/>
                  <a:pt x="9692" y="136767"/>
                </a:cubicBezTo>
                <a:cubicBezTo>
                  <a:pt x="5988" y="178571"/>
                  <a:pt x="30329" y="245246"/>
                  <a:pt x="28742" y="251067"/>
                </a:cubicBezTo>
                <a:cubicBezTo>
                  <a:pt x="27154" y="256888"/>
                  <a:pt x="-2479" y="210321"/>
                  <a:pt x="167" y="171692"/>
                </a:cubicBezTo>
                <a:cubicBezTo>
                  <a:pt x="2813" y="133063"/>
                  <a:pt x="49379" y="6063"/>
                  <a:pt x="50967" y="242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3" name="フリーフォーム 1112">
            <a:extLst>
              <a:ext uri="{FF2B5EF4-FFF2-40B4-BE49-F238E27FC236}">
                <a16:creationId xmlns:a16="http://schemas.microsoft.com/office/drawing/2014/main" id="{0D7D9896-3280-209A-31A8-8880C6FEEAD8}"/>
              </a:ext>
            </a:extLst>
          </p:cNvPr>
          <p:cNvSpPr/>
          <p:nvPr/>
        </p:nvSpPr>
        <p:spPr>
          <a:xfrm>
            <a:off x="3127224" y="3317863"/>
            <a:ext cx="257656" cy="130226"/>
          </a:xfrm>
          <a:custGeom>
            <a:avLst/>
            <a:gdLst>
              <a:gd name="connsiteX0" fmla="*/ 151 w 257656"/>
              <a:gd name="connsiteY0" fmla="*/ 12 h 130226"/>
              <a:gd name="connsiteX1" fmla="*/ 171601 w 257656"/>
              <a:gd name="connsiteY1" fmla="*/ 88912 h 130226"/>
              <a:gd name="connsiteX2" fmla="*/ 257326 w 257656"/>
              <a:gd name="connsiteY2" fmla="*/ 130187 h 130226"/>
              <a:gd name="connsiteX3" fmla="*/ 143026 w 257656"/>
              <a:gd name="connsiteY3" fmla="*/ 82562 h 130226"/>
              <a:gd name="connsiteX4" fmla="*/ 151 w 257656"/>
              <a:gd name="connsiteY4" fmla="*/ 12 h 1302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7656" h="130226">
                <a:moveTo>
                  <a:pt x="151" y="12"/>
                </a:moveTo>
                <a:cubicBezTo>
                  <a:pt x="4913" y="1070"/>
                  <a:pt x="128739" y="67216"/>
                  <a:pt x="171601" y="88912"/>
                </a:cubicBezTo>
                <a:cubicBezTo>
                  <a:pt x="214464" y="110608"/>
                  <a:pt x="262088" y="131245"/>
                  <a:pt x="257326" y="130187"/>
                </a:cubicBezTo>
                <a:cubicBezTo>
                  <a:pt x="252564" y="129129"/>
                  <a:pt x="182184" y="101083"/>
                  <a:pt x="143026" y="82562"/>
                </a:cubicBezTo>
                <a:cubicBezTo>
                  <a:pt x="103868" y="64041"/>
                  <a:pt x="-4611" y="-1046"/>
                  <a:pt x="151" y="1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4" name="フリーフォーム 1113">
            <a:extLst>
              <a:ext uri="{FF2B5EF4-FFF2-40B4-BE49-F238E27FC236}">
                <a16:creationId xmlns:a16="http://schemas.microsoft.com/office/drawing/2014/main" id="{6D453F4A-8ECD-981A-C8CA-56590C06EA8F}"/>
              </a:ext>
            </a:extLst>
          </p:cNvPr>
          <p:cNvSpPr/>
          <p:nvPr/>
        </p:nvSpPr>
        <p:spPr>
          <a:xfrm>
            <a:off x="3225473" y="3447456"/>
            <a:ext cx="161424" cy="275557"/>
          </a:xfrm>
          <a:custGeom>
            <a:avLst/>
            <a:gdLst>
              <a:gd name="connsiteX0" fmla="*/ 327 w 161424"/>
              <a:gd name="connsiteY0" fmla="*/ 594 h 275557"/>
              <a:gd name="connsiteX1" fmla="*/ 79702 w 161424"/>
              <a:gd name="connsiteY1" fmla="*/ 102194 h 275557"/>
              <a:gd name="connsiteX2" fmla="*/ 146377 w 161424"/>
              <a:gd name="connsiteY2" fmla="*/ 216494 h 275557"/>
              <a:gd name="connsiteX3" fmla="*/ 159077 w 161424"/>
              <a:gd name="connsiteY3" fmla="*/ 273644 h 275557"/>
              <a:gd name="connsiteX4" fmla="*/ 111452 w 161424"/>
              <a:gd name="connsiteY4" fmla="*/ 149819 h 275557"/>
              <a:gd name="connsiteX5" fmla="*/ 327 w 161424"/>
              <a:gd name="connsiteY5" fmla="*/ 594 h 2755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1424" h="275557">
                <a:moveTo>
                  <a:pt x="327" y="594"/>
                </a:moveTo>
                <a:cubicBezTo>
                  <a:pt x="-4965" y="-7343"/>
                  <a:pt x="55360" y="66211"/>
                  <a:pt x="79702" y="102194"/>
                </a:cubicBezTo>
                <a:cubicBezTo>
                  <a:pt x="104044" y="138177"/>
                  <a:pt x="133148" y="187919"/>
                  <a:pt x="146377" y="216494"/>
                </a:cubicBezTo>
                <a:cubicBezTo>
                  <a:pt x="159606" y="245069"/>
                  <a:pt x="164898" y="284756"/>
                  <a:pt x="159077" y="273644"/>
                </a:cubicBezTo>
                <a:cubicBezTo>
                  <a:pt x="153256" y="262532"/>
                  <a:pt x="132090" y="192152"/>
                  <a:pt x="111452" y="149819"/>
                </a:cubicBezTo>
                <a:cubicBezTo>
                  <a:pt x="90814" y="107486"/>
                  <a:pt x="5619" y="8531"/>
                  <a:pt x="327" y="594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5" name="フリーフォーム 1114">
            <a:extLst>
              <a:ext uri="{FF2B5EF4-FFF2-40B4-BE49-F238E27FC236}">
                <a16:creationId xmlns:a16="http://schemas.microsoft.com/office/drawing/2014/main" id="{DDCEF6A5-F972-5B63-38C8-B4974EA737AE}"/>
              </a:ext>
            </a:extLst>
          </p:cNvPr>
          <p:cNvSpPr/>
          <p:nvPr/>
        </p:nvSpPr>
        <p:spPr>
          <a:xfrm>
            <a:off x="2729816" y="2646775"/>
            <a:ext cx="308684" cy="445676"/>
          </a:xfrm>
          <a:custGeom>
            <a:avLst/>
            <a:gdLst>
              <a:gd name="connsiteX0" fmla="*/ 684 w 308684"/>
              <a:gd name="connsiteY0" fmla="*/ 1175 h 445676"/>
              <a:gd name="connsiteX1" fmla="*/ 137209 w 308684"/>
              <a:gd name="connsiteY1" fmla="*/ 296450 h 445676"/>
              <a:gd name="connsiteX2" fmla="*/ 130859 w 308684"/>
              <a:gd name="connsiteY2" fmla="*/ 264700 h 445676"/>
              <a:gd name="connsiteX3" fmla="*/ 308659 w 308684"/>
              <a:gd name="connsiteY3" fmla="*/ 445675 h 445676"/>
              <a:gd name="connsiteX4" fmla="*/ 143559 w 308684"/>
              <a:gd name="connsiteY4" fmla="*/ 261525 h 445676"/>
              <a:gd name="connsiteX5" fmla="*/ 86409 w 308684"/>
              <a:gd name="connsiteY5" fmla="*/ 194850 h 445676"/>
              <a:gd name="connsiteX6" fmla="*/ 684 w 308684"/>
              <a:gd name="connsiteY6" fmla="*/ 1175 h 4456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08684" h="445676">
                <a:moveTo>
                  <a:pt x="684" y="1175"/>
                </a:moveTo>
                <a:cubicBezTo>
                  <a:pt x="9151" y="18108"/>
                  <a:pt x="115513" y="252529"/>
                  <a:pt x="137209" y="296450"/>
                </a:cubicBezTo>
                <a:cubicBezTo>
                  <a:pt x="158905" y="340371"/>
                  <a:pt x="102284" y="239829"/>
                  <a:pt x="130859" y="264700"/>
                </a:cubicBezTo>
                <a:cubicBezTo>
                  <a:pt x="159434" y="289571"/>
                  <a:pt x="306542" y="446204"/>
                  <a:pt x="308659" y="445675"/>
                </a:cubicBezTo>
                <a:cubicBezTo>
                  <a:pt x="310776" y="445146"/>
                  <a:pt x="180601" y="303329"/>
                  <a:pt x="143559" y="261525"/>
                </a:cubicBezTo>
                <a:cubicBezTo>
                  <a:pt x="106517" y="219721"/>
                  <a:pt x="108105" y="234538"/>
                  <a:pt x="86409" y="194850"/>
                </a:cubicBezTo>
                <a:cubicBezTo>
                  <a:pt x="64713" y="155163"/>
                  <a:pt x="-7783" y="-15758"/>
                  <a:pt x="684" y="117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6" name="フリーフォーム 1115">
            <a:extLst>
              <a:ext uri="{FF2B5EF4-FFF2-40B4-BE49-F238E27FC236}">
                <a16:creationId xmlns:a16="http://schemas.microsoft.com/office/drawing/2014/main" id="{5A9424D2-580E-B828-4790-35CC29DDC1EE}"/>
              </a:ext>
            </a:extLst>
          </p:cNvPr>
          <p:cNvSpPr/>
          <p:nvPr/>
        </p:nvSpPr>
        <p:spPr>
          <a:xfrm>
            <a:off x="3009328" y="2875142"/>
            <a:ext cx="123660" cy="168646"/>
          </a:xfrm>
          <a:custGeom>
            <a:avLst/>
            <a:gdLst>
              <a:gd name="connsiteX0" fmla="*/ 572 w 123660"/>
              <a:gd name="connsiteY0" fmla="*/ 1408 h 168646"/>
              <a:gd name="connsiteX1" fmla="*/ 121222 w 123660"/>
              <a:gd name="connsiteY1" fmla="*/ 166508 h 168646"/>
              <a:gd name="connsiteX2" fmla="*/ 76772 w 123660"/>
              <a:gd name="connsiteY2" fmla="*/ 90308 h 168646"/>
              <a:gd name="connsiteX3" fmla="*/ 572 w 123660"/>
              <a:gd name="connsiteY3" fmla="*/ 1408 h 1686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3660" h="168646">
                <a:moveTo>
                  <a:pt x="572" y="1408"/>
                </a:moveTo>
                <a:cubicBezTo>
                  <a:pt x="7980" y="14108"/>
                  <a:pt x="108522" y="151691"/>
                  <a:pt x="121222" y="166508"/>
                </a:cubicBezTo>
                <a:cubicBezTo>
                  <a:pt x="133922" y="181325"/>
                  <a:pt x="93705" y="115179"/>
                  <a:pt x="76772" y="90308"/>
                </a:cubicBezTo>
                <a:cubicBezTo>
                  <a:pt x="59839" y="65437"/>
                  <a:pt x="-6836" y="-11292"/>
                  <a:pt x="572" y="1408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7" name="フリーフォーム 1116">
            <a:extLst>
              <a:ext uri="{FF2B5EF4-FFF2-40B4-BE49-F238E27FC236}">
                <a16:creationId xmlns:a16="http://schemas.microsoft.com/office/drawing/2014/main" id="{4F970FAD-3AA9-CF17-712E-DF73FBCBFF42}"/>
              </a:ext>
            </a:extLst>
          </p:cNvPr>
          <p:cNvSpPr/>
          <p:nvPr/>
        </p:nvSpPr>
        <p:spPr>
          <a:xfrm>
            <a:off x="3162300" y="3114605"/>
            <a:ext cx="107950" cy="155707"/>
          </a:xfrm>
          <a:custGeom>
            <a:avLst/>
            <a:gdLst>
              <a:gd name="connsiteX0" fmla="*/ 0 w 107950"/>
              <a:gd name="connsiteY0" fmla="*/ 70 h 155707"/>
              <a:gd name="connsiteX1" fmla="*/ 73025 w 107950"/>
              <a:gd name="connsiteY1" fmla="*/ 79445 h 155707"/>
              <a:gd name="connsiteX2" fmla="*/ 107950 w 107950"/>
              <a:gd name="connsiteY2" fmla="*/ 155645 h 155707"/>
              <a:gd name="connsiteX3" fmla="*/ 73025 w 107950"/>
              <a:gd name="connsiteY3" fmla="*/ 66745 h 155707"/>
              <a:gd name="connsiteX4" fmla="*/ 0 w 107950"/>
              <a:gd name="connsiteY4" fmla="*/ 70 h 1557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7950" h="155707">
                <a:moveTo>
                  <a:pt x="0" y="70"/>
                </a:moveTo>
                <a:cubicBezTo>
                  <a:pt x="0" y="2187"/>
                  <a:pt x="55033" y="53516"/>
                  <a:pt x="73025" y="79445"/>
                </a:cubicBezTo>
                <a:cubicBezTo>
                  <a:pt x="91017" y="105374"/>
                  <a:pt x="107950" y="157762"/>
                  <a:pt x="107950" y="155645"/>
                </a:cubicBezTo>
                <a:cubicBezTo>
                  <a:pt x="107950" y="153528"/>
                  <a:pt x="88371" y="89499"/>
                  <a:pt x="73025" y="66745"/>
                </a:cubicBezTo>
                <a:cubicBezTo>
                  <a:pt x="57679" y="43991"/>
                  <a:pt x="0" y="-2047"/>
                  <a:pt x="0" y="70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8" name="フリーフォーム 1117">
            <a:extLst>
              <a:ext uri="{FF2B5EF4-FFF2-40B4-BE49-F238E27FC236}">
                <a16:creationId xmlns:a16="http://schemas.microsoft.com/office/drawing/2014/main" id="{B72DCC1E-EF36-D22E-8569-ED33921D68C6}"/>
              </a:ext>
            </a:extLst>
          </p:cNvPr>
          <p:cNvSpPr/>
          <p:nvPr/>
        </p:nvSpPr>
        <p:spPr>
          <a:xfrm>
            <a:off x="4149711" y="2644693"/>
            <a:ext cx="76440" cy="320875"/>
          </a:xfrm>
          <a:custGeom>
            <a:avLst/>
            <a:gdLst>
              <a:gd name="connsiteX0" fmla="*/ 63514 w 76440"/>
              <a:gd name="connsiteY0" fmla="*/ 82 h 320875"/>
              <a:gd name="connsiteX1" fmla="*/ 66689 w 76440"/>
              <a:gd name="connsiteY1" fmla="*/ 171532 h 320875"/>
              <a:gd name="connsiteX2" fmla="*/ 14 w 76440"/>
              <a:gd name="connsiteY2" fmla="*/ 320757 h 320875"/>
              <a:gd name="connsiteX3" fmla="*/ 73039 w 76440"/>
              <a:gd name="connsiteY3" fmla="*/ 193757 h 320875"/>
              <a:gd name="connsiteX4" fmla="*/ 63514 w 76440"/>
              <a:gd name="connsiteY4" fmla="*/ 82 h 3208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6440" h="320875">
                <a:moveTo>
                  <a:pt x="63514" y="82"/>
                </a:moveTo>
                <a:cubicBezTo>
                  <a:pt x="62456" y="-3622"/>
                  <a:pt x="77272" y="118086"/>
                  <a:pt x="66689" y="171532"/>
                </a:cubicBezTo>
                <a:cubicBezTo>
                  <a:pt x="56106" y="224978"/>
                  <a:pt x="-1044" y="317053"/>
                  <a:pt x="14" y="320757"/>
                </a:cubicBezTo>
                <a:cubicBezTo>
                  <a:pt x="1072" y="324461"/>
                  <a:pt x="61927" y="240324"/>
                  <a:pt x="73039" y="193757"/>
                </a:cubicBezTo>
                <a:cubicBezTo>
                  <a:pt x="84151" y="147190"/>
                  <a:pt x="64572" y="3786"/>
                  <a:pt x="63514" y="8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9" name="フリーフォーム 1118">
            <a:extLst>
              <a:ext uri="{FF2B5EF4-FFF2-40B4-BE49-F238E27FC236}">
                <a16:creationId xmlns:a16="http://schemas.microsoft.com/office/drawing/2014/main" id="{7C9B9AF0-744C-1EB2-2A66-8675B5FCF4BB}"/>
              </a:ext>
            </a:extLst>
          </p:cNvPr>
          <p:cNvSpPr/>
          <p:nvPr/>
        </p:nvSpPr>
        <p:spPr>
          <a:xfrm>
            <a:off x="3961949" y="3073082"/>
            <a:ext cx="115134" cy="194254"/>
          </a:xfrm>
          <a:custGeom>
            <a:avLst/>
            <a:gdLst>
              <a:gd name="connsiteX0" fmla="*/ 114751 w 115134"/>
              <a:gd name="connsiteY0" fmla="*/ 318 h 194254"/>
              <a:gd name="connsiteX1" fmla="*/ 41726 w 115134"/>
              <a:gd name="connsiteY1" fmla="*/ 105093 h 194254"/>
              <a:gd name="connsiteX2" fmla="*/ 451 w 115134"/>
              <a:gd name="connsiteY2" fmla="*/ 193993 h 194254"/>
              <a:gd name="connsiteX3" fmla="*/ 67126 w 115134"/>
              <a:gd name="connsiteY3" fmla="*/ 76518 h 194254"/>
              <a:gd name="connsiteX4" fmla="*/ 114751 w 115134"/>
              <a:gd name="connsiteY4" fmla="*/ 318 h 1942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5134" h="194254">
                <a:moveTo>
                  <a:pt x="114751" y="318"/>
                </a:moveTo>
                <a:cubicBezTo>
                  <a:pt x="110518" y="5080"/>
                  <a:pt x="60776" y="72814"/>
                  <a:pt x="41726" y="105093"/>
                </a:cubicBezTo>
                <a:cubicBezTo>
                  <a:pt x="22676" y="137372"/>
                  <a:pt x="-3782" y="198755"/>
                  <a:pt x="451" y="193993"/>
                </a:cubicBezTo>
                <a:cubicBezTo>
                  <a:pt x="4684" y="189231"/>
                  <a:pt x="47018" y="107739"/>
                  <a:pt x="67126" y="76518"/>
                </a:cubicBezTo>
                <a:cubicBezTo>
                  <a:pt x="87234" y="45297"/>
                  <a:pt x="118984" y="-4444"/>
                  <a:pt x="114751" y="31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0" name="フリーフォーム 1119">
            <a:extLst>
              <a:ext uri="{FF2B5EF4-FFF2-40B4-BE49-F238E27FC236}">
                <a16:creationId xmlns:a16="http://schemas.microsoft.com/office/drawing/2014/main" id="{BF27D6E0-124D-112F-E049-EB5E7A722A1D}"/>
              </a:ext>
            </a:extLst>
          </p:cNvPr>
          <p:cNvSpPr/>
          <p:nvPr/>
        </p:nvSpPr>
        <p:spPr>
          <a:xfrm>
            <a:off x="3571749" y="3406706"/>
            <a:ext cx="219758" cy="41344"/>
          </a:xfrm>
          <a:custGeom>
            <a:avLst/>
            <a:gdLst>
              <a:gd name="connsiteX0" fmla="*/ 126 w 219758"/>
              <a:gd name="connsiteY0" fmla="*/ 41344 h 41344"/>
              <a:gd name="connsiteX1" fmla="*/ 139826 w 219758"/>
              <a:gd name="connsiteY1" fmla="*/ 6419 h 41344"/>
              <a:gd name="connsiteX2" fmla="*/ 219201 w 219758"/>
              <a:gd name="connsiteY2" fmla="*/ 3244 h 41344"/>
              <a:gd name="connsiteX3" fmla="*/ 101726 w 219758"/>
              <a:gd name="connsiteY3" fmla="*/ 69 h 41344"/>
              <a:gd name="connsiteX4" fmla="*/ 114426 w 219758"/>
              <a:gd name="connsiteY4" fmla="*/ 6419 h 41344"/>
              <a:gd name="connsiteX5" fmla="*/ 126 w 219758"/>
              <a:gd name="connsiteY5" fmla="*/ 41344 h 413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19758" h="41344">
                <a:moveTo>
                  <a:pt x="126" y="41344"/>
                </a:moveTo>
                <a:cubicBezTo>
                  <a:pt x="4359" y="41344"/>
                  <a:pt x="103314" y="12769"/>
                  <a:pt x="139826" y="6419"/>
                </a:cubicBezTo>
                <a:cubicBezTo>
                  <a:pt x="176338" y="69"/>
                  <a:pt x="225551" y="4302"/>
                  <a:pt x="219201" y="3244"/>
                </a:cubicBezTo>
                <a:cubicBezTo>
                  <a:pt x="212851" y="2186"/>
                  <a:pt x="119188" y="-460"/>
                  <a:pt x="101726" y="69"/>
                </a:cubicBezTo>
                <a:cubicBezTo>
                  <a:pt x="84264" y="598"/>
                  <a:pt x="129243" y="1127"/>
                  <a:pt x="114426" y="6419"/>
                </a:cubicBezTo>
                <a:cubicBezTo>
                  <a:pt x="99609" y="11711"/>
                  <a:pt x="-4107" y="41344"/>
                  <a:pt x="126" y="4134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1" name="フリーフォーム 1120">
            <a:extLst>
              <a:ext uri="{FF2B5EF4-FFF2-40B4-BE49-F238E27FC236}">
                <a16:creationId xmlns:a16="http://schemas.microsoft.com/office/drawing/2014/main" id="{4BC0ED79-AF52-A4AE-0233-9A6BE470E618}"/>
              </a:ext>
            </a:extLst>
          </p:cNvPr>
          <p:cNvSpPr/>
          <p:nvPr/>
        </p:nvSpPr>
        <p:spPr>
          <a:xfrm>
            <a:off x="2733502" y="3428968"/>
            <a:ext cx="539929" cy="527083"/>
          </a:xfrm>
          <a:custGeom>
            <a:avLst/>
            <a:gdLst>
              <a:gd name="connsiteX0" fmla="*/ 173 w 539929"/>
              <a:gd name="connsiteY0" fmla="*/ 32 h 527083"/>
              <a:gd name="connsiteX1" fmla="*/ 228773 w 539929"/>
              <a:gd name="connsiteY1" fmla="*/ 196882 h 527083"/>
              <a:gd name="connsiteX2" fmla="*/ 412923 w 539929"/>
              <a:gd name="connsiteY2" fmla="*/ 247682 h 527083"/>
              <a:gd name="connsiteX3" fmla="*/ 257348 w 539929"/>
              <a:gd name="connsiteY3" fmla="*/ 209582 h 527083"/>
              <a:gd name="connsiteX4" fmla="*/ 358948 w 539929"/>
              <a:gd name="connsiteY4" fmla="*/ 301657 h 527083"/>
              <a:gd name="connsiteX5" fmla="*/ 441498 w 539929"/>
              <a:gd name="connsiteY5" fmla="*/ 466757 h 527083"/>
              <a:gd name="connsiteX6" fmla="*/ 393873 w 539929"/>
              <a:gd name="connsiteY6" fmla="*/ 308007 h 527083"/>
              <a:gd name="connsiteX7" fmla="*/ 539923 w 539929"/>
              <a:gd name="connsiteY7" fmla="*/ 527082 h 527083"/>
              <a:gd name="connsiteX8" fmla="*/ 387523 w 539929"/>
              <a:gd name="connsiteY8" fmla="*/ 311182 h 527083"/>
              <a:gd name="connsiteX9" fmla="*/ 193848 w 539929"/>
              <a:gd name="connsiteY9" fmla="*/ 149257 h 527083"/>
              <a:gd name="connsiteX10" fmla="*/ 190673 w 539929"/>
              <a:gd name="connsiteY10" fmla="*/ 181007 h 527083"/>
              <a:gd name="connsiteX11" fmla="*/ 173 w 539929"/>
              <a:gd name="connsiteY11" fmla="*/ 32 h 5270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539929" h="527083">
                <a:moveTo>
                  <a:pt x="173" y="32"/>
                </a:moveTo>
                <a:cubicBezTo>
                  <a:pt x="6523" y="2678"/>
                  <a:pt x="159981" y="155607"/>
                  <a:pt x="228773" y="196882"/>
                </a:cubicBezTo>
                <a:cubicBezTo>
                  <a:pt x="297565" y="238157"/>
                  <a:pt x="408161" y="245565"/>
                  <a:pt x="412923" y="247682"/>
                </a:cubicBezTo>
                <a:cubicBezTo>
                  <a:pt x="417685" y="249799"/>
                  <a:pt x="266344" y="200586"/>
                  <a:pt x="257348" y="209582"/>
                </a:cubicBezTo>
                <a:cubicBezTo>
                  <a:pt x="248352" y="218578"/>
                  <a:pt x="328256" y="258795"/>
                  <a:pt x="358948" y="301657"/>
                </a:cubicBezTo>
                <a:cubicBezTo>
                  <a:pt x="389640" y="344519"/>
                  <a:pt x="435677" y="465699"/>
                  <a:pt x="441498" y="466757"/>
                </a:cubicBezTo>
                <a:cubicBezTo>
                  <a:pt x="447319" y="467815"/>
                  <a:pt x="377469" y="297953"/>
                  <a:pt x="393873" y="308007"/>
                </a:cubicBezTo>
                <a:cubicBezTo>
                  <a:pt x="410277" y="318061"/>
                  <a:pt x="540981" y="526553"/>
                  <a:pt x="539923" y="527082"/>
                </a:cubicBezTo>
                <a:cubicBezTo>
                  <a:pt x="538865" y="527611"/>
                  <a:pt x="445202" y="374153"/>
                  <a:pt x="387523" y="311182"/>
                </a:cubicBezTo>
                <a:cubicBezTo>
                  <a:pt x="329844" y="248211"/>
                  <a:pt x="226656" y="170953"/>
                  <a:pt x="193848" y="149257"/>
                </a:cubicBezTo>
                <a:cubicBezTo>
                  <a:pt x="161040" y="127561"/>
                  <a:pt x="217660" y="203232"/>
                  <a:pt x="190673" y="181007"/>
                </a:cubicBezTo>
                <a:cubicBezTo>
                  <a:pt x="163686" y="158782"/>
                  <a:pt x="-6177" y="-2614"/>
                  <a:pt x="173" y="3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2" name="フリーフォーム 1121">
            <a:extLst>
              <a:ext uri="{FF2B5EF4-FFF2-40B4-BE49-F238E27FC236}">
                <a16:creationId xmlns:a16="http://schemas.microsoft.com/office/drawing/2014/main" id="{56F10F5F-7D62-DDA5-653F-91960863C4DD}"/>
              </a:ext>
            </a:extLst>
          </p:cNvPr>
          <p:cNvSpPr/>
          <p:nvPr/>
        </p:nvSpPr>
        <p:spPr>
          <a:xfrm>
            <a:off x="2603151" y="3351634"/>
            <a:ext cx="236102" cy="900037"/>
          </a:xfrm>
          <a:custGeom>
            <a:avLst/>
            <a:gdLst>
              <a:gd name="connsiteX0" fmla="*/ 349 w 236102"/>
              <a:gd name="connsiteY0" fmla="*/ 1166 h 900037"/>
              <a:gd name="connsiteX1" fmla="*/ 143224 w 236102"/>
              <a:gd name="connsiteY1" fmla="*/ 318666 h 900037"/>
              <a:gd name="connsiteX2" fmla="*/ 146399 w 236102"/>
              <a:gd name="connsiteY2" fmla="*/ 674266 h 900037"/>
              <a:gd name="connsiteX3" fmla="*/ 159099 w 236102"/>
              <a:gd name="connsiteY3" fmla="*/ 394866 h 900037"/>
              <a:gd name="connsiteX4" fmla="*/ 171799 w 236102"/>
              <a:gd name="connsiteY4" fmla="*/ 471066 h 900037"/>
              <a:gd name="connsiteX5" fmla="*/ 178149 w 236102"/>
              <a:gd name="connsiteY5" fmla="*/ 515516 h 900037"/>
              <a:gd name="connsiteX6" fmla="*/ 162274 w 236102"/>
              <a:gd name="connsiteY6" fmla="*/ 378991 h 900037"/>
              <a:gd name="connsiteX7" fmla="*/ 203549 w 236102"/>
              <a:gd name="connsiteY7" fmla="*/ 471066 h 900037"/>
              <a:gd name="connsiteX8" fmla="*/ 222599 w 236102"/>
              <a:gd name="connsiteY8" fmla="*/ 626641 h 900037"/>
              <a:gd name="connsiteX9" fmla="*/ 187674 w 236102"/>
              <a:gd name="connsiteY9" fmla="*/ 899691 h 900037"/>
              <a:gd name="connsiteX10" fmla="*/ 235299 w 236102"/>
              <a:gd name="connsiteY10" fmla="*/ 566316 h 900037"/>
              <a:gd name="connsiteX11" fmla="*/ 140049 w 236102"/>
              <a:gd name="connsiteY11" fmla="*/ 347241 h 900037"/>
              <a:gd name="connsiteX12" fmla="*/ 95599 w 236102"/>
              <a:gd name="connsiteY12" fmla="*/ 118641 h 900037"/>
              <a:gd name="connsiteX13" fmla="*/ 101949 w 236102"/>
              <a:gd name="connsiteY13" fmla="*/ 207541 h 900037"/>
              <a:gd name="connsiteX14" fmla="*/ 349 w 236102"/>
              <a:gd name="connsiteY14" fmla="*/ 1166 h 9000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236102" h="900037">
                <a:moveTo>
                  <a:pt x="349" y="1166"/>
                </a:moveTo>
                <a:cubicBezTo>
                  <a:pt x="7228" y="19687"/>
                  <a:pt x="118882" y="206483"/>
                  <a:pt x="143224" y="318666"/>
                </a:cubicBezTo>
                <a:cubicBezTo>
                  <a:pt x="167566" y="430849"/>
                  <a:pt x="143753" y="661566"/>
                  <a:pt x="146399" y="674266"/>
                </a:cubicBezTo>
                <a:cubicBezTo>
                  <a:pt x="149045" y="686966"/>
                  <a:pt x="154866" y="428733"/>
                  <a:pt x="159099" y="394866"/>
                </a:cubicBezTo>
                <a:cubicBezTo>
                  <a:pt x="163332" y="360999"/>
                  <a:pt x="168624" y="450958"/>
                  <a:pt x="171799" y="471066"/>
                </a:cubicBezTo>
                <a:cubicBezTo>
                  <a:pt x="174974" y="491174"/>
                  <a:pt x="179737" y="530862"/>
                  <a:pt x="178149" y="515516"/>
                </a:cubicBezTo>
                <a:cubicBezTo>
                  <a:pt x="176562" y="500170"/>
                  <a:pt x="158041" y="386399"/>
                  <a:pt x="162274" y="378991"/>
                </a:cubicBezTo>
                <a:cubicBezTo>
                  <a:pt x="166507" y="371583"/>
                  <a:pt x="193495" y="429791"/>
                  <a:pt x="203549" y="471066"/>
                </a:cubicBezTo>
                <a:cubicBezTo>
                  <a:pt x="213603" y="512341"/>
                  <a:pt x="225245" y="555204"/>
                  <a:pt x="222599" y="626641"/>
                </a:cubicBezTo>
                <a:cubicBezTo>
                  <a:pt x="219953" y="698078"/>
                  <a:pt x="185557" y="909745"/>
                  <a:pt x="187674" y="899691"/>
                </a:cubicBezTo>
                <a:cubicBezTo>
                  <a:pt x="189791" y="889637"/>
                  <a:pt x="243236" y="658391"/>
                  <a:pt x="235299" y="566316"/>
                </a:cubicBezTo>
                <a:cubicBezTo>
                  <a:pt x="227362" y="474241"/>
                  <a:pt x="163332" y="421853"/>
                  <a:pt x="140049" y="347241"/>
                </a:cubicBezTo>
                <a:cubicBezTo>
                  <a:pt x="116766" y="272629"/>
                  <a:pt x="101949" y="141924"/>
                  <a:pt x="95599" y="118641"/>
                </a:cubicBezTo>
                <a:cubicBezTo>
                  <a:pt x="89249" y="95358"/>
                  <a:pt x="113591" y="224474"/>
                  <a:pt x="101949" y="207541"/>
                </a:cubicBezTo>
                <a:cubicBezTo>
                  <a:pt x="90307" y="190608"/>
                  <a:pt x="-6530" y="-17355"/>
                  <a:pt x="349" y="116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3" name="フリーフォーム 1122">
            <a:extLst>
              <a:ext uri="{FF2B5EF4-FFF2-40B4-BE49-F238E27FC236}">
                <a16:creationId xmlns:a16="http://schemas.microsoft.com/office/drawing/2014/main" id="{279D8BDE-B14A-A49F-4D9F-E5C952014463}"/>
              </a:ext>
            </a:extLst>
          </p:cNvPr>
          <p:cNvSpPr/>
          <p:nvPr/>
        </p:nvSpPr>
        <p:spPr>
          <a:xfrm>
            <a:off x="2452521" y="3324220"/>
            <a:ext cx="214881" cy="1206549"/>
          </a:xfrm>
          <a:custGeom>
            <a:avLst/>
            <a:gdLst>
              <a:gd name="connsiteX0" fmla="*/ 1754 w 214881"/>
              <a:gd name="connsiteY0" fmla="*/ 12705 h 1206549"/>
              <a:gd name="connsiteX1" fmla="*/ 201779 w 214881"/>
              <a:gd name="connsiteY1" fmla="*/ 739780 h 1206549"/>
              <a:gd name="connsiteX2" fmla="*/ 147804 w 214881"/>
              <a:gd name="connsiteY2" fmla="*/ 1206505 h 1206549"/>
              <a:gd name="connsiteX3" fmla="*/ 214479 w 214881"/>
              <a:gd name="connsiteY3" fmla="*/ 765180 h 1206549"/>
              <a:gd name="connsiteX4" fmla="*/ 109704 w 214881"/>
              <a:gd name="connsiteY4" fmla="*/ 311155 h 1206549"/>
              <a:gd name="connsiteX5" fmla="*/ 1754 w 214881"/>
              <a:gd name="connsiteY5" fmla="*/ 12705 h 12065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14881" h="1206549">
                <a:moveTo>
                  <a:pt x="1754" y="12705"/>
                </a:moveTo>
                <a:cubicBezTo>
                  <a:pt x="17100" y="84142"/>
                  <a:pt x="177437" y="540813"/>
                  <a:pt x="201779" y="739780"/>
                </a:cubicBezTo>
                <a:cubicBezTo>
                  <a:pt x="226121" y="938747"/>
                  <a:pt x="145687" y="1202272"/>
                  <a:pt x="147804" y="1206505"/>
                </a:cubicBezTo>
                <a:cubicBezTo>
                  <a:pt x="149921" y="1210738"/>
                  <a:pt x="220829" y="914405"/>
                  <a:pt x="214479" y="765180"/>
                </a:cubicBezTo>
                <a:cubicBezTo>
                  <a:pt x="208129" y="615955"/>
                  <a:pt x="143571" y="433392"/>
                  <a:pt x="109704" y="311155"/>
                </a:cubicBezTo>
                <a:cubicBezTo>
                  <a:pt x="75837" y="188918"/>
                  <a:pt x="-13592" y="-58732"/>
                  <a:pt x="1754" y="1270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4" name="フリーフォーム 1123">
            <a:extLst>
              <a:ext uri="{FF2B5EF4-FFF2-40B4-BE49-F238E27FC236}">
                <a16:creationId xmlns:a16="http://schemas.microsoft.com/office/drawing/2014/main" id="{78C01902-A002-20AA-592D-0D6366EFAF99}"/>
              </a:ext>
            </a:extLst>
          </p:cNvPr>
          <p:cNvSpPr/>
          <p:nvPr/>
        </p:nvSpPr>
        <p:spPr>
          <a:xfrm>
            <a:off x="1917672" y="2789632"/>
            <a:ext cx="453557" cy="1233094"/>
          </a:xfrm>
          <a:custGeom>
            <a:avLst/>
            <a:gdLst>
              <a:gd name="connsiteX0" fmla="*/ 450878 w 453557"/>
              <a:gd name="connsiteY0" fmla="*/ 7543 h 1233094"/>
              <a:gd name="connsiteX1" fmla="*/ 117503 w 453557"/>
              <a:gd name="connsiteY1" fmla="*/ 474268 h 1233094"/>
              <a:gd name="connsiteX2" fmla="*/ 28 w 453557"/>
              <a:gd name="connsiteY2" fmla="*/ 1233093 h 1233094"/>
              <a:gd name="connsiteX3" fmla="*/ 107978 w 453557"/>
              <a:gd name="connsiteY3" fmla="*/ 480618 h 1233094"/>
              <a:gd name="connsiteX4" fmla="*/ 266728 w 453557"/>
              <a:gd name="connsiteY4" fmla="*/ 204393 h 1233094"/>
              <a:gd name="connsiteX5" fmla="*/ 450878 w 453557"/>
              <a:gd name="connsiteY5" fmla="*/ 7543 h 12330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53557" h="1233094">
                <a:moveTo>
                  <a:pt x="450878" y="7543"/>
                </a:moveTo>
                <a:cubicBezTo>
                  <a:pt x="426007" y="52522"/>
                  <a:pt x="192645" y="270010"/>
                  <a:pt x="117503" y="474268"/>
                </a:cubicBezTo>
                <a:cubicBezTo>
                  <a:pt x="42361" y="678526"/>
                  <a:pt x="1616" y="1232035"/>
                  <a:pt x="28" y="1233093"/>
                </a:cubicBezTo>
                <a:cubicBezTo>
                  <a:pt x="-1560" y="1234151"/>
                  <a:pt x="63528" y="652068"/>
                  <a:pt x="107978" y="480618"/>
                </a:cubicBezTo>
                <a:cubicBezTo>
                  <a:pt x="152428" y="309168"/>
                  <a:pt x="212753" y="278476"/>
                  <a:pt x="266728" y="204393"/>
                </a:cubicBezTo>
                <a:cubicBezTo>
                  <a:pt x="320703" y="130310"/>
                  <a:pt x="475749" y="-37436"/>
                  <a:pt x="450878" y="754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5" name="フリーフォーム 1124">
            <a:extLst>
              <a:ext uri="{FF2B5EF4-FFF2-40B4-BE49-F238E27FC236}">
                <a16:creationId xmlns:a16="http://schemas.microsoft.com/office/drawing/2014/main" id="{4B22336A-F3C5-D0C7-7CE9-03AD8E389728}"/>
              </a:ext>
            </a:extLst>
          </p:cNvPr>
          <p:cNvSpPr/>
          <p:nvPr/>
        </p:nvSpPr>
        <p:spPr>
          <a:xfrm>
            <a:off x="1851603" y="3771034"/>
            <a:ext cx="282690" cy="1186428"/>
          </a:xfrm>
          <a:custGeom>
            <a:avLst/>
            <a:gdLst>
              <a:gd name="connsiteX0" fmla="*/ 281997 w 282690"/>
              <a:gd name="connsiteY0" fmla="*/ 4041 h 1186428"/>
              <a:gd name="connsiteX1" fmla="*/ 40697 w 282690"/>
              <a:gd name="connsiteY1" fmla="*/ 537441 h 1186428"/>
              <a:gd name="connsiteX2" fmla="*/ 2597 w 282690"/>
              <a:gd name="connsiteY2" fmla="*/ 1185141 h 1186428"/>
              <a:gd name="connsiteX3" fmla="*/ 15297 w 282690"/>
              <a:gd name="connsiteY3" fmla="*/ 693016 h 1186428"/>
              <a:gd name="connsiteX4" fmla="*/ 110547 w 282690"/>
              <a:gd name="connsiteY4" fmla="*/ 312016 h 1186428"/>
              <a:gd name="connsiteX5" fmla="*/ 281997 w 282690"/>
              <a:gd name="connsiteY5" fmla="*/ 4041 h 11864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82690" h="1186428">
                <a:moveTo>
                  <a:pt x="281997" y="4041"/>
                </a:moveTo>
                <a:cubicBezTo>
                  <a:pt x="270355" y="41612"/>
                  <a:pt x="87264" y="340591"/>
                  <a:pt x="40697" y="537441"/>
                </a:cubicBezTo>
                <a:cubicBezTo>
                  <a:pt x="-5870" y="734291"/>
                  <a:pt x="6830" y="1159212"/>
                  <a:pt x="2597" y="1185141"/>
                </a:cubicBezTo>
                <a:cubicBezTo>
                  <a:pt x="-1636" y="1211070"/>
                  <a:pt x="-2695" y="838537"/>
                  <a:pt x="15297" y="693016"/>
                </a:cubicBezTo>
                <a:cubicBezTo>
                  <a:pt x="33289" y="547495"/>
                  <a:pt x="65568" y="423670"/>
                  <a:pt x="110547" y="312016"/>
                </a:cubicBezTo>
                <a:cubicBezTo>
                  <a:pt x="155526" y="200362"/>
                  <a:pt x="293639" y="-33530"/>
                  <a:pt x="281997" y="404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6" name="フリーフォーム 1125">
            <a:extLst>
              <a:ext uri="{FF2B5EF4-FFF2-40B4-BE49-F238E27FC236}">
                <a16:creationId xmlns:a16="http://schemas.microsoft.com/office/drawing/2014/main" id="{8A2AB4B0-A284-CD77-810C-E20C69D43555}"/>
              </a:ext>
            </a:extLst>
          </p:cNvPr>
          <p:cNvSpPr/>
          <p:nvPr/>
        </p:nvSpPr>
        <p:spPr>
          <a:xfrm>
            <a:off x="1933418" y="4365494"/>
            <a:ext cx="392731" cy="1414002"/>
          </a:xfrm>
          <a:custGeom>
            <a:avLst/>
            <a:gdLst>
              <a:gd name="connsiteX0" fmla="*/ 390682 w 392731"/>
              <a:gd name="connsiteY0" fmla="*/ 9656 h 1414002"/>
              <a:gd name="connsiteX1" fmla="*/ 3332 w 392731"/>
              <a:gd name="connsiteY1" fmla="*/ 816106 h 1414002"/>
              <a:gd name="connsiteX2" fmla="*/ 193832 w 392731"/>
              <a:gd name="connsiteY2" fmla="*/ 1409831 h 1414002"/>
              <a:gd name="connsiteX3" fmla="*/ 22382 w 392731"/>
              <a:gd name="connsiteY3" fmla="*/ 1051056 h 1414002"/>
              <a:gd name="connsiteX4" fmla="*/ 95407 w 392731"/>
              <a:gd name="connsiteY4" fmla="*/ 495431 h 1414002"/>
              <a:gd name="connsiteX5" fmla="*/ 76357 w 392731"/>
              <a:gd name="connsiteY5" fmla="*/ 533531 h 1414002"/>
              <a:gd name="connsiteX6" fmla="*/ 257332 w 392731"/>
              <a:gd name="connsiteY6" fmla="*/ 206506 h 1414002"/>
              <a:gd name="connsiteX7" fmla="*/ 162082 w 392731"/>
              <a:gd name="connsiteY7" fmla="*/ 358906 h 1414002"/>
              <a:gd name="connsiteX8" fmla="*/ 390682 w 392731"/>
              <a:gd name="connsiteY8" fmla="*/ 9656 h 14140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92731" h="1414002">
                <a:moveTo>
                  <a:pt x="390682" y="9656"/>
                </a:moveTo>
                <a:cubicBezTo>
                  <a:pt x="364224" y="85856"/>
                  <a:pt x="36140" y="582744"/>
                  <a:pt x="3332" y="816106"/>
                </a:cubicBezTo>
                <a:cubicBezTo>
                  <a:pt x="-29476" y="1049468"/>
                  <a:pt x="190657" y="1370673"/>
                  <a:pt x="193832" y="1409831"/>
                </a:cubicBezTo>
                <a:cubicBezTo>
                  <a:pt x="197007" y="1448989"/>
                  <a:pt x="38786" y="1203456"/>
                  <a:pt x="22382" y="1051056"/>
                </a:cubicBezTo>
                <a:cubicBezTo>
                  <a:pt x="5978" y="898656"/>
                  <a:pt x="86411" y="581685"/>
                  <a:pt x="95407" y="495431"/>
                </a:cubicBezTo>
                <a:cubicBezTo>
                  <a:pt x="104403" y="409177"/>
                  <a:pt x="49369" y="581685"/>
                  <a:pt x="76357" y="533531"/>
                </a:cubicBezTo>
                <a:cubicBezTo>
                  <a:pt x="103344" y="485377"/>
                  <a:pt x="243045" y="235610"/>
                  <a:pt x="257332" y="206506"/>
                </a:cubicBezTo>
                <a:cubicBezTo>
                  <a:pt x="271619" y="177402"/>
                  <a:pt x="145149" y="385364"/>
                  <a:pt x="162082" y="358906"/>
                </a:cubicBezTo>
                <a:cubicBezTo>
                  <a:pt x="179015" y="332448"/>
                  <a:pt x="417140" y="-66544"/>
                  <a:pt x="390682" y="965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7" name="フリーフォーム 1126">
            <a:extLst>
              <a:ext uri="{FF2B5EF4-FFF2-40B4-BE49-F238E27FC236}">
                <a16:creationId xmlns:a16="http://schemas.microsoft.com/office/drawing/2014/main" id="{01AEFCE9-C336-C596-EF4A-9C579B2D2525}"/>
              </a:ext>
            </a:extLst>
          </p:cNvPr>
          <p:cNvSpPr/>
          <p:nvPr/>
        </p:nvSpPr>
        <p:spPr>
          <a:xfrm>
            <a:off x="1185249" y="2252643"/>
            <a:ext cx="339654" cy="1092008"/>
          </a:xfrm>
          <a:custGeom>
            <a:avLst/>
            <a:gdLst>
              <a:gd name="connsiteX0" fmla="*/ 338751 w 339654"/>
              <a:gd name="connsiteY0" fmla="*/ 4782 h 1092008"/>
              <a:gd name="connsiteX1" fmla="*/ 33951 w 339654"/>
              <a:gd name="connsiteY1" fmla="*/ 512782 h 1092008"/>
              <a:gd name="connsiteX2" fmla="*/ 21251 w 339654"/>
              <a:gd name="connsiteY2" fmla="*/ 1090632 h 1092008"/>
              <a:gd name="connsiteX3" fmla="*/ 5376 w 339654"/>
              <a:gd name="connsiteY3" fmla="*/ 662007 h 1092008"/>
              <a:gd name="connsiteX4" fmla="*/ 122851 w 339654"/>
              <a:gd name="connsiteY4" fmla="*/ 281007 h 1092008"/>
              <a:gd name="connsiteX5" fmla="*/ 338751 w 339654"/>
              <a:gd name="connsiteY5" fmla="*/ 4782 h 10920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9654" h="1092008">
                <a:moveTo>
                  <a:pt x="338751" y="4782"/>
                </a:moveTo>
                <a:cubicBezTo>
                  <a:pt x="323934" y="43411"/>
                  <a:pt x="86868" y="331807"/>
                  <a:pt x="33951" y="512782"/>
                </a:cubicBezTo>
                <a:cubicBezTo>
                  <a:pt x="-18966" y="693757"/>
                  <a:pt x="26013" y="1065761"/>
                  <a:pt x="21251" y="1090632"/>
                </a:cubicBezTo>
                <a:cubicBezTo>
                  <a:pt x="16489" y="1115503"/>
                  <a:pt x="-11557" y="796944"/>
                  <a:pt x="5376" y="662007"/>
                </a:cubicBezTo>
                <a:cubicBezTo>
                  <a:pt x="22309" y="527070"/>
                  <a:pt x="63584" y="391074"/>
                  <a:pt x="122851" y="281007"/>
                </a:cubicBezTo>
                <a:cubicBezTo>
                  <a:pt x="182118" y="170940"/>
                  <a:pt x="353568" y="-33847"/>
                  <a:pt x="338751" y="478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8" name="フリーフォーム 1127">
            <a:extLst>
              <a:ext uri="{FF2B5EF4-FFF2-40B4-BE49-F238E27FC236}">
                <a16:creationId xmlns:a16="http://schemas.microsoft.com/office/drawing/2014/main" id="{5C095EC6-A0E1-B47F-B71D-2525F272593F}"/>
              </a:ext>
            </a:extLst>
          </p:cNvPr>
          <p:cNvSpPr/>
          <p:nvPr/>
        </p:nvSpPr>
        <p:spPr>
          <a:xfrm>
            <a:off x="4791075" y="3057525"/>
            <a:ext cx="949740" cy="973152"/>
          </a:xfrm>
          <a:custGeom>
            <a:avLst/>
            <a:gdLst>
              <a:gd name="connsiteX0" fmla="*/ 0 w 949740"/>
              <a:gd name="connsiteY0" fmla="*/ 0 h 973152"/>
              <a:gd name="connsiteX1" fmla="*/ 552450 w 949740"/>
              <a:gd name="connsiteY1" fmla="*/ 485775 h 973152"/>
              <a:gd name="connsiteX2" fmla="*/ 501650 w 949740"/>
              <a:gd name="connsiteY2" fmla="*/ 415925 h 973152"/>
              <a:gd name="connsiteX3" fmla="*/ 781050 w 949740"/>
              <a:gd name="connsiteY3" fmla="*/ 641350 h 973152"/>
              <a:gd name="connsiteX4" fmla="*/ 946150 w 949740"/>
              <a:gd name="connsiteY4" fmla="*/ 968375 h 973152"/>
              <a:gd name="connsiteX5" fmla="*/ 879475 w 949740"/>
              <a:gd name="connsiteY5" fmla="*/ 819150 h 973152"/>
              <a:gd name="connsiteX6" fmla="*/ 704850 w 949740"/>
              <a:gd name="connsiteY6" fmla="*/ 587375 h 973152"/>
              <a:gd name="connsiteX7" fmla="*/ 431800 w 949740"/>
              <a:gd name="connsiteY7" fmla="*/ 371475 h 973152"/>
              <a:gd name="connsiteX8" fmla="*/ 504825 w 949740"/>
              <a:gd name="connsiteY8" fmla="*/ 454025 h 973152"/>
              <a:gd name="connsiteX9" fmla="*/ 0 w 949740"/>
              <a:gd name="connsiteY9" fmla="*/ 0 h 9731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949740" h="973152">
                <a:moveTo>
                  <a:pt x="0" y="0"/>
                </a:moveTo>
                <a:cubicBezTo>
                  <a:pt x="7937" y="5292"/>
                  <a:pt x="468842" y="416454"/>
                  <a:pt x="552450" y="485775"/>
                </a:cubicBezTo>
                <a:cubicBezTo>
                  <a:pt x="636058" y="555096"/>
                  <a:pt x="463550" y="389996"/>
                  <a:pt x="501650" y="415925"/>
                </a:cubicBezTo>
                <a:cubicBezTo>
                  <a:pt x="539750" y="441854"/>
                  <a:pt x="706967" y="549275"/>
                  <a:pt x="781050" y="641350"/>
                </a:cubicBezTo>
                <a:cubicBezTo>
                  <a:pt x="855133" y="733425"/>
                  <a:pt x="929746" y="938742"/>
                  <a:pt x="946150" y="968375"/>
                </a:cubicBezTo>
                <a:cubicBezTo>
                  <a:pt x="962554" y="998008"/>
                  <a:pt x="919692" y="882650"/>
                  <a:pt x="879475" y="819150"/>
                </a:cubicBezTo>
                <a:cubicBezTo>
                  <a:pt x="839258" y="755650"/>
                  <a:pt x="779462" y="661987"/>
                  <a:pt x="704850" y="587375"/>
                </a:cubicBezTo>
                <a:cubicBezTo>
                  <a:pt x="630238" y="512763"/>
                  <a:pt x="465137" y="393700"/>
                  <a:pt x="431800" y="371475"/>
                </a:cubicBezTo>
                <a:cubicBezTo>
                  <a:pt x="398463" y="349250"/>
                  <a:pt x="570971" y="513292"/>
                  <a:pt x="504825" y="454025"/>
                </a:cubicBezTo>
                <a:lnTo>
                  <a:pt x="0" y="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9" name="フリーフォーム 1128">
            <a:extLst>
              <a:ext uri="{FF2B5EF4-FFF2-40B4-BE49-F238E27FC236}">
                <a16:creationId xmlns:a16="http://schemas.microsoft.com/office/drawing/2014/main" id="{55D5A8A7-7610-4B4A-F804-96065EC5FF49}"/>
              </a:ext>
            </a:extLst>
          </p:cNvPr>
          <p:cNvSpPr/>
          <p:nvPr/>
        </p:nvSpPr>
        <p:spPr>
          <a:xfrm>
            <a:off x="4654564" y="3002099"/>
            <a:ext cx="422081" cy="1114427"/>
          </a:xfrm>
          <a:custGeom>
            <a:avLst/>
            <a:gdLst>
              <a:gd name="connsiteX0" fmla="*/ 3161 w 422081"/>
              <a:gd name="connsiteY0" fmla="*/ 7801 h 1114427"/>
              <a:gd name="connsiteX1" fmla="*/ 409561 w 422081"/>
              <a:gd name="connsiteY1" fmla="*/ 630101 h 1114427"/>
              <a:gd name="connsiteX2" fmla="*/ 327011 w 422081"/>
              <a:gd name="connsiteY2" fmla="*/ 1112701 h 1114427"/>
              <a:gd name="connsiteX3" fmla="*/ 419086 w 422081"/>
              <a:gd name="connsiteY3" fmla="*/ 779326 h 1114427"/>
              <a:gd name="connsiteX4" fmla="*/ 330186 w 422081"/>
              <a:gd name="connsiteY4" fmla="*/ 465001 h 1114427"/>
              <a:gd name="connsiteX5" fmla="*/ 225411 w 422081"/>
              <a:gd name="connsiteY5" fmla="*/ 290376 h 1114427"/>
              <a:gd name="connsiteX6" fmla="*/ 3161 w 422081"/>
              <a:gd name="connsiteY6" fmla="*/ 7801 h 11144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22081" h="1114427">
                <a:moveTo>
                  <a:pt x="3161" y="7801"/>
                </a:moveTo>
                <a:cubicBezTo>
                  <a:pt x="33853" y="64422"/>
                  <a:pt x="355586" y="445951"/>
                  <a:pt x="409561" y="630101"/>
                </a:cubicBezTo>
                <a:cubicBezTo>
                  <a:pt x="463536" y="814251"/>
                  <a:pt x="325424" y="1087830"/>
                  <a:pt x="327011" y="1112701"/>
                </a:cubicBezTo>
                <a:cubicBezTo>
                  <a:pt x="328599" y="1137572"/>
                  <a:pt x="418557" y="887276"/>
                  <a:pt x="419086" y="779326"/>
                </a:cubicBezTo>
                <a:cubicBezTo>
                  <a:pt x="419615" y="671376"/>
                  <a:pt x="362465" y="546493"/>
                  <a:pt x="330186" y="465001"/>
                </a:cubicBezTo>
                <a:cubicBezTo>
                  <a:pt x="297907" y="383509"/>
                  <a:pt x="276740" y="361814"/>
                  <a:pt x="225411" y="290376"/>
                </a:cubicBezTo>
                <a:cubicBezTo>
                  <a:pt x="174082" y="218939"/>
                  <a:pt x="-27531" y="-48820"/>
                  <a:pt x="3161" y="780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0" name="フリーフォーム 1129">
            <a:extLst>
              <a:ext uri="{FF2B5EF4-FFF2-40B4-BE49-F238E27FC236}">
                <a16:creationId xmlns:a16="http://schemas.microsoft.com/office/drawing/2014/main" id="{A46C99BB-E11A-761F-6039-5FF399CD9FE6}"/>
              </a:ext>
            </a:extLst>
          </p:cNvPr>
          <p:cNvSpPr/>
          <p:nvPr/>
        </p:nvSpPr>
        <p:spPr>
          <a:xfrm>
            <a:off x="4330672" y="3873486"/>
            <a:ext cx="314602" cy="981106"/>
          </a:xfrm>
          <a:custGeom>
            <a:avLst/>
            <a:gdLst>
              <a:gd name="connsiteX0" fmla="*/ 28 w 314602"/>
              <a:gd name="connsiteY0" fmla="*/ 14 h 981106"/>
              <a:gd name="connsiteX1" fmla="*/ 292128 w 314602"/>
              <a:gd name="connsiteY1" fmla="*/ 514364 h 981106"/>
              <a:gd name="connsiteX2" fmla="*/ 193703 w 314602"/>
              <a:gd name="connsiteY2" fmla="*/ 981089 h 981106"/>
              <a:gd name="connsiteX3" fmla="*/ 311178 w 314602"/>
              <a:gd name="connsiteY3" fmla="*/ 530239 h 981106"/>
              <a:gd name="connsiteX4" fmla="*/ 28 w 314602"/>
              <a:gd name="connsiteY4" fmla="*/ 14 h 9811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4602" h="981106">
                <a:moveTo>
                  <a:pt x="28" y="14"/>
                </a:moveTo>
                <a:cubicBezTo>
                  <a:pt x="-3147" y="-2632"/>
                  <a:pt x="259849" y="350852"/>
                  <a:pt x="292128" y="514364"/>
                </a:cubicBezTo>
                <a:cubicBezTo>
                  <a:pt x="324407" y="677876"/>
                  <a:pt x="190528" y="978443"/>
                  <a:pt x="193703" y="981089"/>
                </a:cubicBezTo>
                <a:cubicBezTo>
                  <a:pt x="196878" y="983735"/>
                  <a:pt x="338165" y="688989"/>
                  <a:pt x="311178" y="530239"/>
                </a:cubicBezTo>
                <a:cubicBezTo>
                  <a:pt x="284191" y="371489"/>
                  <a:pt x="3203" y="2660"/>
                  <a:pt x="28" y="1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1" name="フリーフォーム 1130">
            <a:extLst>
              <a:ext uri="{FF2B5EF4-FFF2-40B4-BE49-F238E27FC236}">
                <a16:creationId xmlns:a16="http://schemas.microsoft.com/office/drawing/2014/main" id="{0F113E87-51A0-62CD-C7A1-D1CEE9A02FB7}"/>
              </a:ext>
            </a:extLst>
          </p:cNvPr>
          <p:cNvSpPr/>
          <p:nvPr/>
        </p:nvSpPr>
        <p:spPr>
          <a:xfrm>
            <a:off x="4328007" y="4698825"/>
            <a:ext cx="178060" cy="1081567"/>
          </a:xfrm>
          <a:custGeom>
            <a:avLst/>
            <a:gdLst>
              <a:gd name="connsiteX0" fmla="*/ 28093 w 178060"/>
              <a:gd name="connsiteY0" fmla="*/ 175 h 1081567"/>
              <a:gd name="connsiteX1" fmla="*/ 9043 w 178060"/>
              <a:gd name="connsiteY1" fmla="*/ 505000 h 1081567"/>
              <a:gd name="connsiteX2" fmla="*/ 164618 w 178060"/>
              <a:gd name="connsiteY2" fmla="*/ 1044750 h 1081567"/>
              <a:gd name="connsiteX3" fmla="*/ 151918 w 178060"/>
              <a:gd name="connsiteY3" fmla="*/ 981250 h 1081567"/>
              <a:gd name="connsiteX4" fmla="*/ 5868 w 178060"/>
              <a:gd name="connsiteY4" fmla="*/ 558975 h 1081567"/>
              <a:gd name="connsiteX5" fmla="*/ 28093 w 178060"/>
              <a:gd name="connsiteY5" fmla="*/ 175 h 10815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8060" h="1081567">
                <a:moveTo>
                  <a:pt x="28093" y="175"/>
                </a:moveTo>
                <a:cubicBezTo>
                  <a:pt x="28622" y="-8821"/>
                  <a:pt x="-13711" y="330904"/>
                  <a:pt x="9043" y="505000"/>
                </a:cubicBezTo>
                <a:cubicBezTo>
                  <a:pt x="31797" y="679096"/>
                  <a:pt x="140806" y="965375"/>
                  <a:pt x="164618" y="1044750"/>
                </a:cubicBezTo>
                <a:cubicBezTo>
                  <a:pt x="188430" y="1124125"/>
                  <a:pt x="178376" y="1062212"/>
                  <a:pt x="151918" y="981250"/>
                </a:cubicBezTo>
                <a:cubicBezTo>
                  <a:pt x="125460" y="900288"/>
                  <a:pt x="27035" y="717196"/>
                  <a:pt x="5868" y="558975"/>
                </a:cubicBezTo>
                <a:cubicBezTo>
                  <a:pt x="-15299" y="400754"/>
                  <a:pt x="27564" y="9171"/>
                  <a:pt x="28093" y="17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2" name="フリーフォーム 1131">
            <a:extLst>
              <a:ext uri="{FF2B5EF4-FFF2-40B4-BE49-F238E27FC236}">
                <a16:creationId xmlns:a16="http://schemas.microsoft.com/office/drawing/2014/main" id="{30EE6046-2A74-0BB8-39F4-3DF4AB4A8EB9}"/>
              </a:ext>
            </a:extLst>
          </p:cNvPr>
          <p:cNvSpPr/>
          <p:nvPr/>
        </p:nvSpPr>
        <p:spPr>
          <a:xfrm>
            <a:off x="5152992" y="3546201"/>
            <a:ext cx="237602" cy="1353024"/>
          </a:xfrm>
          <a:custGeom>
            <a:avLst/>
            <a:gdLst>
              <a:gd name="connsiteX0" fmla="*/ 33 w 237602"/>
              <a:gd name="connsiteY0" fmla="*/ 274 h 1353024"/>
              <a:gd name="connsiteX1" fmla="*/ 193708 w 237602"/>
              <a:gd name="connsiteY1" fmla="*/ 574949 h 1353024"/>
              <a:gd name="connsiteX2" fmla="*/ 234983 w 237602"/>
              <a:gd name="connsiteY2" fmla="*/ 1352824 h 1353024"/>
              <a:gd name="connsiteX3" fmla="*/ 209583 w 237602"/>
              <a:gd name="connsiteY3" fmla="*/ 644799 h 1353024"/>
              <a:gd name="connsiteX4" fmla="*/ 33 w 237602"/>
              <a:gd name="connsiteY4" fmla="*/ 274 h 13530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7602" h="1353024">
                <a:moveTo>
                  <a:pt x="33" y="274"/>
                </a:moveTo>
                <a:cubicBezTo>
                  <a:pt x="-2613" y="-11368"/>
                  <a:pt x="154550" y="349524"/>
                  <a:pt x="193708" y="574949"/>
                </a:cubicBezTo>
                <a:cubicBezTo>
                  <a:pt x="232866" y="800374"/>
                  <a:pt x="232337" y="1341182"/>
                  <a:pt x="234983" y="1352824"/>
                </a:cubicBezTo>
                <a:cubicBezTo>
                  <a:pt x="237629" y="1364466"/>
                  <a:pt x="245566" y="865461"/>
                  <a:pt x="209583" y="644799"/>
                </a:cubicBezTo>
                <a:cubicBezTo>
                  <a:pt x="173600" y="424137"/>
                  <a:pt x="2679" y="11916"/>
                  <a:pt x="33" y="27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3" name="フリーフォーム 1132">
            <a:extLst>
              <a:ext uri="{FF2B5EF4-FFF2-40B4-BE49-F238E27FC236}">
                <a16:creationId xmlns:a16="http://schemas.microsoft.com/office/drawing/2014/main" id="{0B34F91E-4D8E-8135-9495-F3C0B6070B8D}"/>
              </a:ext>
            </a:extLst>
          </p:cNvPr>
          <p:cNvSpPr/>
          <p:nvPr/>
        </p:nvSpPr>
        <p:spPr>
          <a:xfrm>
            <a:off x="1382414" y="3685820"/>
            <a:ext cx="315196" cy="121529"/>
          </a:xfrm>
          <a:custGeom>
            <a:avLst/>
            <a:gdLst>
              <a:gd name="connsiteX0" fmla="*/ 313036 w 315196"/>
              <a:gd name="connsiteY0" fmla="*/ 355 h 121529"/>
              <a:gd name="connsiteX1" fmla="*/ 5061 w 315196"/>
              <a:gd name="connsiteY1" fmla="*/ 117830 h 121529"/>
              <a:gd name="connsiteX2" fmla="*/ 135236 w 315196"/>
              <a:gd name="connsiteY2" fmla="*/ 82905 h 121529"/>
              <a:gd name="connsiteX3" fmla="*/ 313036 w 315196"/>
              <a:gd name="connsiteY3" fmla="*/ 355 h 1215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5196" h="121529">
                <a:moveTo>
                  <a:pt x="313036" y="355"/>
                </a:moveTo>
                <a:cubicBezTo>
                  <a:pt x="291340" y="6176"/>
                  <a:pt x="34694" y="104072"/>
                  <a:pt x="5061" y="117830"/>
                </a:cubicBezTo>
                <a:cubicBezTo>
                  <a:pt x="-24572" y="131588"/>
                  <a:pt x="83378" y="104072"/>
                  <a:pt x="135236" y="82905"/>
                </a:cubicBezTo>
                <a:cubicBezTo>
                  <a:pt x="187094" y="61738"/>
                  <a:pt x="334732" y="-5466"/>
                  <a:pt x="313036" y="35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4" name="フリーフォーム 1133">
            <a:extLst>
              <a:ext uri="{FF2B5EF4-FFF2-40B4-BE49-F238E27FC236}">
                <a16:creationId xmlns:a16="http://schemas.microsoft.com/office/drawing/2014/main" id="{1366FACC-81B5-5C63-2780-E39E80D218B4}"/>
              </a:ext>
            </a:extLst>
          </p:cNvPr>
          <p:cNvSpPr/>
          <p:nvPr/>
        </p:nvSpPr>
        <p:spPr>
          <a:xfrm>
            <a:off x="1104686" y="3892145"/>
            <a:ext cx="492347" cy="297682"/>
          </a:xfrm>
          <a:custGeom>
            <a:avLst/>
            <a:gdLst>
              <a:gd name="connsiteX0" fmla="*/ 492339 w 492347"/>
              <a:gd name="connsiteY0" fmla="*/ 405 h 297682"/>
              <a:gd name="connsiteX1" fmla="*/ 190714 w 492347"/>
              <a:gd name="connsiteY1" fmla="*/ 95655 h 297682"/>
              <a:gd name="connsiteX2" fmla="*/ 3389 w 492347"/>
              <a:gd name="connsiteY2" fmla="*/ 295680 h 297682"/>
              <a:gd name="connsiteX3" fmla="*/ 79589 w 492347"/>
              <a:gd name="connsiteY3" fmla="*/ 190905 h 297682"/>
              <a:gd name="connsiteX4" fmla="*/ 200239 w 492347"/>
              <a:gd name="connsiteY4" fmla="*/ 67080 h 297682"/>
              <a:gd name="connsiteX5" fmla="*/ 492339 w 492347"/>
              <a:gd name="connsiteY5" fmla="*/ 405 h 2976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92347" h="297682">
                <a:moveTo>
                  <a:pt x="492339" y="405"/>
                </a:moveTo>
                <a:cubicBezTo>
                  <a:pt x="490752" y="5167"/>
                  <a:pt x="272206" y="46443"/>
                  <a:pt x="190714" y="95655"/>
                </a:cubicBezTo>
                <a:cubicBezTo>
                  <a:pt x="109222" y="144867"/>
                  <a:pt x="21910" y="279805"/>
                  <a:pt x="3389" y="295680"/>
                </a:cubicBezTo>
                <a:cubicBezTo>
                  <a:pt x="-15132" y="311555"/>
                  <a:pt x="46781" y="229005"/>
                  <a:pt x="79589" y="190905"/>
                </a:cubicBezTo>
                <a:cubicBezTo>
                  <a:pt x="112397" y="152805"/>
                  <a:pt x="132506" y="100417"/>
                  <a:pt x="200239" y="67080"/>
                </a:cubicBezTo>
                <a:cubicBezTo>
                  <a:pt x="267972" y="33743"/>
                  <a:pt x="493926" y="-4357"/>
                  <a:pt x="492339" y="40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5" name="フリーフォーム 1134">
            <a:extLst>
              <a:ext uri="{FF2B5EF4-FFF2-40B4-BE49-F238E27FC236}">
                <a16:creationId xmlns:a16="http://schemas.microsoft.com/office/drawing/2014/main" id="{BBA58220-AF78-816A-F8A1-582A12E18DEB}"/>
              </a:ext>
            </a:extLst>
          </p:cNvPr>
          <p:cNvSpPr/>
          <p:nvPr/>
        </p:nvSpPr>
        <p:spPr>
          <a:xfrm>
            <a:off x="1399803" y="4140029"/>
            <a:ext cx="226675" cy="184851"/>
          </a:xfrm>
          <a:custGeom>
            <a:avLst/>
            <a:gdLst>
              <a:gd name="connsiteX0" fmla="*/ 372 w 226675"/>
              <a:gd name="connsiteY0" fmla="*/ 171 h 184851"/>
              <a:gd name="connsiteX1" fmla="*/ 174997 w 226675"/>
              <a:gd name="connsiteY1" fmla="*/ 79546 h 184851"/>
              <a:gd name="connsiteX2" fmla="*/ 216272 w 226675"/>
              <a:gd name="connsiteY2" fmla="*/ 184321 h 184851"/>
              <a:gd name="connsiteX3" fmla="*/ 219447 w 226675"/>
              <a:gd name="connsiteY3" fmla="*/ 117646 h 184851"/>
              <a:gd name="connsiteX4" fmla="*/ 130547 w 226675"/>
              <a:gd name="connsiteY4" fmla="*/ 60496 h 184851"/>
              <a:gd name="connsiteX5" fmla="*/ 372 w 226675"/>
              <a:gd name="connsiteY5" fmla="*/ 171 h 1848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26675" h="184851">
                <a:moveTo>
                  <a:pt x="372" y="171"/>
                </a:moveTo>
                <a:cubicBezTo>
                  <a:pt x="7780" y="3346"/>
                  <a:pt x="139014" y="48854"/>
                  <a:pt x="174997" y="79546"/>
                </a:cubicBezTo>
                <a:cubicBezTo>
                  <a:pt x="210980" y="110238"/>
                  <a:pt x="208864" y="177971"/>
                  <a:pt x="216272" y="184321"/>
                </a:cubicBezTo>
                <a:cubicBezTo>
                  <a:pt x="223680" y="190671"/>
                  <a:pt x="233734" y="138283"/>
                  <a:pt x="219447" y="117646"/>
                </a:cubicBezTo>
                <a:cubicBezTo>
                  <a:pt x="205160" y="97009"/>
                  <a:pt x="162826" y="82192"/>
                  <a:pt x="130547" y="60496"/>
                </a:cubicBezTo>
                <a:cubicBezTo>
                  <a:pt x="98268" y="38800"/>
                  <a:pt x="-7036" y="-3004"/>
                  <a:pt x="372" y="171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6" name="フリーフォーム 1135">
            <a:extLst>
              <a:ext uri="{FF2B5EF4-FFF2-40B4-BE49-F238E27FC236}">
                <a16:creationId xmlns:a16="http://schemas.microsoft.com/office/drawing/2014/main" id="{1F332C39-08D7-F480-F06C-98BCFD1D251F}"/>
              </a:ext>
            </a:extLst>
          </p:cNvPr>
          <p:cNvSpPr/>
          <p:nvPr/>
        </p:nvSpPr>
        <p:spPr>
          <a:xfrm>
            <a:off x="987422" y="4470330"/>
            <a:ext cx="250829" cy="660557"/>
          </a:xfrm>
          <a:custGeom>
            <a:avLst/>
            <a:gdLst>
              <a:gd name="connsiteX0" fmla="*/ 250828 w 250829"/>
              <a:gd name="connsiteY0" fmla="*/ 70 h 660557"/>
              <a:gd name="connsiteX1" fmla="*/ 101603 w 250829"/>
              <a:gd name="connsiteY1" fmla="*/ 365195 h 660557"/>
              <a:gd name="connsiteX2" fmla="*/ 3 w 250829"/>
              <a:gd name="connsiteY2" fmla="*/ 660470 h 660557"/>
              <a:gd name="connsiteX3" fmla="*/ 98428 w 250829"/>
              <a:gd name="connsiteY3" fmla="*/ 336620 h 660557"/>
              <a:gd name="connsiteX4" fmla="*/ 250828 w 250829"/>
              <a:gd name="connsiteY4" fmla="*/ 70 h 6605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0829" h="660557">
                <a:moveTo>
                  <a:pt x="250828" y="70"/>
                </a:moveTo>
                <a:cubicBezTo>
                  <a:pt x="251357" y="4833"/>
                  <a:pt x="143407" y="255128"/>
                  <a:pt x="101603" y="365195"/>
                </a:cubicBezTo>
                <a:cubicBezTo>
                  <a:pt x="59799" y="475262"/>
                  <a:pt x="532" y="665233"/>
                  <a:pt x="3" y="660470"/>
                </a:cubicBezTo>
                <a:cubicBezTo>
                  <a:pt x="-526" y="655708"/>
                  <a:pt x="60328" y="440866"/>
                  <a:pt x="98428" y="336620"/>
                </a:cubicBezTo>
                <a:cubicBezTo>
                  <a:pt x="136528" y="232374"/>
                  <a:pt x="250299" y="-4693"/>
                  <a:pt x="250828" y="70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7" name="フリーフォーム 1136">
            <a:extLst>
              <a:ext uri="{FF2B5EF4-FFF2-40B4-BE49-F238E27FC236}">
                <a16:creationId xmlns:a16="http://schemas.microsoft.com/office/drawing/2014/main" id="{59EBEB45-D11A-0AD7-93A4-86A1D01D795A}"/>
              </a:ext>
            </a:extLst>
          </p:cNvPr>
          <p:cNvSpPr/>
          <p:nvPr/>
        </p:nvSpPr>
        <p:spPr>
          <a:xfrm>
            <a:off x="844464" y="5165060"/>
            <a:ext cx="101854" cy="688788"/>
          </a:xfrm>
          <a:custGeom>
            <a:avLst/>
            <a:gdLst>
              <a:gd name="connsiteX0" fmla="*/ 101686 w 101854"/>
              <a:gd name="connsiteY0" fmla="*/ 665 h 688788"/>
              <a:gd name="connsiteX1" fmla="*/ 41361 w 101854"/>
              <a:gd name="connsiteY1" fmla="*/ 286415 h 688788"/>
              <a:gd name="connsiteX2" fmla="*/ 54061 w 101854"/>
              <a:gd name="connsiteY2" fmla="*/ 219740 h 688788"/>
              <a:gd name="connsiteX3" fmla="*/ 44536 w 101854"/>
              <a:gd name="connsiteY3" fmla="*/ 394365 h 688788"/>
              <a:gd name="connsiteX4" fmla="*/ 86 w 101854"/>
              <a:gd name="connsiteY4" fmla="*/ 686465 h 688788"/>
              <a:gd name="connsiteX5" fmla="*/ 57236 w 101854"/>
              <a:gd name="connsiteY5" fmla="*/ 222915 h 688788"/>
              <a:gd name="connsiteX6" fmla="*/ 101686 w 101854"/>
              <a:gd name="connsiteY6" fmla="*/ 665 h 6887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01854" h="688788">
                <a:moveTo>
                  <a:pt x="101686" y="665"/>
                </a:moveTo>
                <a:cubicBezTo>
                  <a:pt x="99040" y="11248"/>
                  <a:pt x="49298" y="249903"/>
                  <a:pt x="41361" y="286415"/>
                </a:cubicBezTo>
                <a:cubicBezTo>
                  <a:pt x="33424" y="322927"/>
                  <a:pt x="53532" y="201748"/>
                  <a:pt x="54061" y="219740"/>
                </a:cubicBezTo>
                <a:cubicBezTo>
                  <a:pt x="54590" y="237732"/>
                  <a:pt x="53532" y="316578"/>
                  <a:pt x="44536" y="394365"/>
                </a:cubicBezTo>
                <a:cubicBezTo>
                  <a:pt x="35540" y="472153"/>
                  <a:pt x="-2031" y="715040"/>
                  <a:pt x="86" y="686465"/>
                </a:cubicBezTo>
                <a:cubicBezTo>
                  <a:pt x="2203" y="657890"/>
                  <a:pt x="39244" y="338273"/>
                  <a:pt x="57236" y="222915"/>
                </a:cubicBezTo>
                <a:cubicBezTo>
                  <a:pt x="75228" y="107557"/>
                  <a:pt x="104332" y="-9918"/>
                  <a:pt x="101686" y="66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8" name="フリーフォーム 1137">
            <a:extLst>
              <a:ext uri="{FF2B5EF4-FFF2-40B4-BE49-F238E27FC236}">
                <a16:creationId xmlns:a16="http://schemas.microsoft.com/office/drawing/2014/main" id="{5C5217AE-148A-BA29-543A-A7091F120330}"/>
              </a:ext>
            </a:extLst>
          </p:cNvPr>
          <p:cNvSpPr/>
          <p:nvPr/>
        </p:nvSpPr>
        <p:spPr>
          <a:xfrm>
            <a:off x="771518" y="5867182"/>
            <a:ext cx="82561" cy="641749"/>
          </a:xfrm>
          <a:custGeom>
            <a:avLst/>
            <a:gdLst>
              <a:gd name="connsiteX0" fmla="*/ 82557 w 82561"/>
              <a:gd name="connsiteY0" fmla="*/ 218 h 641749"/>
              <a:gd name="connsiteX1" fmla="*/ 41282 w 82561"/>
              <a:gd name="connsiteY1" fmla="*/ 320893 h 641749"/>
              <a:gd name="connsiteX2" fmla="*/ 7 w 82561"/>
              <a:gd name="connsiteY2" fmla="*/ 641568 h 641749"/>
              <a:gd name="connsiteX3" fmla="*/ 38107 w 82561"/>
              <a:gd name="connsiteY3" fmla="*/ 276443 h 641749"/>
              <a:gd name="connsiteX4" fmla="*/ 82557 w 82561"/>
              <a:gd name="connsiteY4" fmla="*/ 218 h 6417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2561" h="641749">
                <a:moveTo>
                  <a:pt x="82557" y="218"/>
                </a:moveTo>
                <a:cubicBezTo>
                  <a:pt x="83086" y="7626"/>
                  <a:pt x="41282" y="320893"/>
                  <a:pt x="41282" y="320893"/>
                </a:cubicBezTo>
                <a:cubicBezTo>
                  <a:pt x="27524" y="427785"/>
                  <a:pt x="536" y="648976"/>
                  <a:pt x="7" y="641568"/>
                </a:cubicBezTo>
                <a:cubicBezTo>
                  <a:pt x="-522" y="634160"/>
                  <a:pt x="25407" y="376985"/>
                  <a:pt x="38107" y="276443"/>
                </a:cubicBezTo>
                <a:cubicBezTo>
                  <a:pt x="50807" y="175901"/>
                  <a:pt x="82028" y="-7190"/>
                  <a:pt x="82557" y="21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9" name="フリーフォーム 1138">
            <a:extLst>
              <a:ext uri="{FF2B5EF4-FFF2-40B4-BE49-F238E27FC236}">
                <a16:creationId xmlns:a16="http://schemas.microsoft.com/office/drawing/2014/main" id="{8C6E0A44-92CF-B907-5ED4-C5899D2AD2A5}"/>
              </a:ext>
            </a:extLst>
          </p:cNvPr>
          <p:cNvSpPr/>
          <p:nvPr/>
        </p:nvSpPr>
        <p:spPr>
          <a:xfrm>
            <a:off x="634926" y="6532265"/>
            <a:ext cx="136949" cy="886839"/>
          </a:xfrm>
          <a:custGeom>
            <a:avLst/>
            <a:gdLst>
              <a:gd name="connsiteX0" fmla="*/ 136599 w 136949"/>
              <a:gd name="connsiteY0" fmla="*/ 1885 h 886839"/>
              <a:gd name="connsiteX1" fmla="*/ 54049 w 136949"/>
              <a:gd name="connsiteY1" fmla="*/ 446385 h 886839"/>
              <a:gd name="connsiteX2" fmla="*/ 15949 w 136949"/>
              <a:gd name="connsiteY2" fmla="*/ 738485 h 886839"/>
              <a:gd name="connsiteX3" fmla="*/ 74 w 136949"/>
              <a:gd name="connsiteY3" fmla="*/ 884535 h 886839"/>
              <a:gd name="connsiteX4" fmla="*/ 19124 w 136949"/>
              <a:gd name="connsiteY4" fmla="*/ 630535 h 886839"/>
              <a:gd name="connsiteX5" fmla="*/ 136599 w 136949"/>
              <a:gd name="connsiteY5" fmla="*/ 1885 h 8868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36949" h="886839">
                <a:moveTo>
                  <a:pt x="136599" y="1885"/>
                </a:moveTo>
                <a:cubicBezTo>
                  <a:pt x="142420" y="-28807"/>
                  <a:pt x="74157" y="323618"/>
                  <a:pt x="54049" y="446385"/>
                </a:cubicBezTo>
                <a:cubicBezTo>
                  <a:pt x="33941" y="569152"/>
                  <a:pt x="24945" y="665460"/>
                  <a:pt x="15949" y="738485"/>
                </a:cubicBezTo>
                <a:cubicBezTo>
                  <a:pt x="6953" y="811510"/>
                  <a:pt x="-455" y="902527"/>
                  <a:pt x="74" y="884535"/>
                </a:cubicBezTo>
                <a:cubicBezTo>
                  <a:pt x="603" y="866543"/>
                  <a:pt x="-4159" y="773939"/>
                  <a:pt x="19124" y="630535"/>
                </a:cubicBezTo>
                <a:cubicBezTo>
                  <a:pt x="42407" y="487131"/>
                  <a:pt x="130778" y="32577"/>
                  <a:pt x="136599" y="188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0" name="フリーフォーム 1139">
            <a:extLst>
              <a:ext uri="{FF2B5EF4-FFF2-40B4-BE49-F238E27FC236}">
                <a16:creationId xmlns:a16="http://schemas.microsoft.com/office/drawing/2014/main" id="{F1C1FA26-0B94-644E-9ED6-130B5F21B709}"/>
              </a:ext>
            </a:extLst>
          </p:cNvPr>
          <p:cNvSpPr/>
          <p:nvPr/>
        </p:nvSpPr>
        <p:spPr>
          <a:xfrm>
            <a:off x="703409" y="6495159"/>
            <a:ext cx="78009" cy="408549"/>
          </a:xfrm>
          <a:custGeom>
            <a:avLst/>
            <a:gdLst>
              <a:gd name="connsiteX0" fmla="*/ 77641 w 78009"/>
              <a:gd name="connsiteY0" fmla="*/ 4066 h 408549"/>
              <a:gd name="connsiteX1" fmla="*/ 1441 w 78009"/>
              <a:gd name="connsiteY1" fmla="*/ 404116 h 408549"/>
              <a:gd name="connsiteX2" fmla="*/ 30016 w 78009"/>
              <a:gd name="connsiteY2" fmla="*/ 207266 h 408549"/>
              <a:gd name="connsiteX3" fmla="*/ 77641 w 78009"/>
              <a:gd name="connsiteY3" fmla="*/ 4066 h 4085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8009" h="408549">
                <a:moveTo>
                  <a:pt x="77641" y="4066"/>
                </a:moveTo>
                <a:cubicBezTo>
                  <a:pt x="72878" y="36874"/>
                  <a:pt x="9378" y="370249"/>
                  <a:pt x="1441" y="404116"/>
                </a:cubicBezTo>
                <a:cubicBezTo>
                  <a:pt x="-6497" y="437983"/>
                  <a:pt x="20491" y="268649"/>
                  <a:pt x="30016" y="207266"/>
                </a:cubicBezTo>
                <a:cubicBezTo>
                  <a:pt x="39541" y="145883"/>
                  <a:pt x="82404" y="-28742"/>
                  <a:pt x="77641" y="406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1" name="フリーフォーム 1140">
            <a:extLst>
              <a:ext uri="{FF2B5EF4-FFF2-40B4-BE49-F238E27FC236}">
                <a16:creationId xmlns:a16="http://schemas.microsoft.com/office/drawing/2014/main" id="{2546FD37-181C-A5BB-20A3-173574322023}"/>
              </a:ext>
            </a:extLst>
          </p:cNvPr>
          <p:cNvSpPr/>
          <p:nvPr/>
        </p:nvSpPr>
        <p:spPr>
          <a:xfrm>
            <a:off x="583642" y="7447662"/>
            <a:ext cx="57917" cy="528112"/>
          </a:xfrm>
          <a:custGeom>
            <a:avLst/>
            <a:gdLst>
              <a:gd name="connsiteX0" fmla="*/ 57708 w 57917"/>
              <a:gd name="connsiteY0" fmla="*/ 888 h 528112"/>
              <a:gd name="connsiteX1" fmla="*/ 19608 w 57917"/>
              <a:gd name="connsiteY1" fmla="*/ 188213 h 528112"/>
              <a:gd name="connsiteX2" fmla="*/ 13258 w 57917"/>
              <a:gd name="connsiteY2" fmla="*/ 308863 h 528112"/>
              <a:gd name="connsiteX3" fmla="*/ 19608 w 57917"/>
              <a:gd name="connsiteY3" fmla="*/ 527938 h 528112"/>
              <a:gd name="connsiteX4" fmla="*/ 558 w 57917"/>
              <a:gd name="connsiteY4" fmla="*/ 270763 h 528112"/>
              <a:gd name="connsiteX5" fmla="*/ 57708 w 57917"/>
              <a:gd name="connsiteY5" fmla="*/ 888 h 5281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917" h="528112">
                <a:moveTo>
                  <a:pt x="57708" y="888"/>
                </a:moveTo>
                <a:cubicBezTo>
                  <a:pt x="60883" y="-12870"/>
                  <a:pt x="27016" y="136884"/>
                  <a:pt x="19608" y="188213"/>
                </a:cubicBezTo>
                <a:cubicBezTo>
                  <a:pt x="12200" y="239542"/>
                  <a:pt x="13258" y="252242"/>
                  <a:pt x="13258" y="308863"/>
                </a:cubicBezTo>
                <a:cubicBezTo>
                  <a:pt x="13258" y="365484"/>
                  <a:pt x="21725" y="534288"/>
                  <a:pt x="19608" y="527938"/>
                </a:cubicBezTo>
                <a:cubicBezTo>
                  <a:pt x="17491" y="521588"/>
                  <a:pt x="-3675" y="352784"/>
                  <a:pt x="558" y="270763"/>
                </a:cubicBezTo>
                <a:cubicBezTo>
                  <a:pt x="4791" y="188742"/>
                  <a:pt x="54533" y="14646"/>
                  <a:pt x="57708" y="88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2" name="フリーフォーム 1141">
            <a:extLst>
              <a:ext uri="{FF2B5EF4-FFF2-40B4-BE49-F238E27FC236}">
                <a16:creationId xmlns:a16="http://schemas.microsoft.com/office/drawing/2014/main" id="{C0BDC6FE-EDBE-A605-118F-D05F8F358FC5}"/>
              </a:ext>
            </a:extLst>
          </p:cNvPr>
          <p:cNvSpPr/>
          <p:nvPr/>
        </p:nvSpPr>
        <p:spPr>
          <a:xfrm>
            <a:off x="1530287" y="4355713"/>
            <a:ext cx="123900" cy="324484"/>
          </a:xfrm>
          <a:custGeom>
            <a:avLst/>
            <a:gdLst>
              <a:gd name="connsiteX0" fmla="*/ 123888 w 123900"/>
              <a:gd name="connsiteY0" fmla="*/ 387 h 324484"/>
              <a:gd name="connsiteX1" fmla="*/ 31813 w 123900"/>
              <a:gd name="connsiteY1" fmla="*/ 159137 h 324484"/>
              <a:gd name="connsiteX2" fmla="*/ 63 w 123900"/>
              <a:gd name="connsiteY2" fmla="*/ 324237 h 324484"/>
              <a:gd name="connsiteX3" fmla="*/ 38163 w 123900"/>
              <a:gd name="connsiteY3" fmla="*/ 121037 h 324484"/>
              <a:gd name="connsiteX4" fmla="*/ 123888 w 123900"/>
              <a:gd name="connsiteY4" fmla="*/ 387 h 3244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3900" h="324484">
                <a:moveTo>
                  <a:pt x="123888" y="387"/>
                </a:moveTo>
                <a:cubicBezTo>
                  <a:pt x="122830" y="6737"/>
                  <a:pt x="52450" y="105162"/>
                  <a:pt x="31813" y="159137"/>
                </a:cubicBezTo>
                <a:cubicBezTo>
                  <a:pt x="11175" y="213112"/>
                  <a:pt x="-995" y="330587"/>
                  <a:pt x="63" y="324237"/>
                </a:cubicBezTo>
                <a:cubicBezTo>
                  <a:pt x="1121" y="317887"/>
                  <a:pt x="17525" y="175012"/>
                  <a:pt x="38163" y="121037"/>
                </a:cubicBezTo>
                <a:cubicBezTo>
                  <a:pt x="58800" y="67062"/>
                  <a:pt x="124946" y="-5963"/>
                  <a:pt x="123888" y="387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3" name="フリーフォーム 1142">
            <a:extLst>
              <a:ext uri="{FF2B5EF4-FFF2-40B4-BE49-F238E27FC236}">
                <a16:creationId xmlns:a16="http://schemas.microsoft.com/office/drawing/2014/main" id="{8B7C69B2-A855-6BAF-0E81-110D9B1E229D}"/>
              </a:ext>
            </a:extLst>
          </p:cNvPr>
          <p:cNvSpPr/>
          <p:nvPr/>
        </p:nvSpPr>
        <p:spPr>
          <a:xfrm>
            <a:off x="1250308" y="4752541"/>
            <a:ext cx="213589" cy="705682"/>
          </a:xfrm>
          <a:custGeom>
            <a:avLst/>
            <a:gdLst>
              <a:gd name="connsiteX0" fmla="*/ 213367 w 213589"/>
              <a:gd name="connsiteY0" fmla="*/ 434 h 705682"/>
              <a:gd name="connsiteX1" fmla="*/ 92717 w 213589"/>
              <a:gd name="connsiteY1" fmla="*/ 311584 h 705682"/>
              <a:gd name="connsiteX2" fmla="*/ 642 w 213589"/>
              <a:gd name="connsiteY2" fmla="*/ 705284 h 705682"/>
              <a:gd name="connsiteX3" fmla="*/ 60967 w 213589"/>
              <a:gd name="connsiteY3" fmla="*/ 378259 h 705682"/>
              <a:gd name="connsiteX4" fmla="*/ 213367 w 213589"/>
              <a:gd name="connsiteY4" fmla="*/ 434 h 7056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3589" h="705682">
                <a:moveTo>
                  <a:pt x="213367" y="434"/>
                </a:moveTo>
                <a:cubicBezTo>
                  <a:pt x="218659" y="-10679"/>
                  <a:pt x="128171" y="194109"/>
                  <a:pt x="92717" y="311584"/>
                </a:cubicBezTo>
                <a:cubicBezTo>
                  <a:pt x="57263" y="429059"/>
                  <a:pt x="5934" y="694172"/>
                  <a:pt x="642" y="705284"/>
                </a:cubicBezTo>
                <a:cubicBezTo>
                  <a:pt x="-4650" y="716397"/>
                  <a:pt x="23396" y="492030"/>
                  <a:pt x="60967" y="378259"/>
                </a:cubicBezTo>
                <a:cubicBezTo>
                  <a:pt x="98538" y="264488"/>
                  <a:pt x="208075" y="11547"/>
                  <a:pt x="213367" y="434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4" name="フリーフォーム 1143">
            <a:extLst>
              <a:ext uri="{FF2B5EF4-FFF2-40B4-BE49-F238E27FC236}">
                <a16:creationId xmlns:a16="http://schemas.microsoft.com/office/drawing/2014/main" id="{162161F3-1579-A88A-EBC7-FCA66A41594D}"/>
              </a:ext>
            </a:extLst>
          </p:cNvPr>
          <p:cNvSpPr/>
          <p:nvPr/>
        </p:nvSpPr>
        <p:spPr>
          <a:xfrm>
            <a:off x="1590601" y="4936964"/>
            <a:ext cx="57244" cy="743472"/>
          </a:xfrm>
          <a:custGeom>
            <a:avLst/>
            <a:gdLst>
              <a:gd name="connsiteX0" fmla="*/ 74 w 57244"/>
              <a:gd name="connsiteY0" fmla="*/ 161 h 743472"/>
              <a:gd name="connsiteX1" fmla="*/ 44524 w 57244"/>
              <a:gd name="connsiteY1" fmla="*/ 485936 h 743472"/>
              <a:gd name="connsiteX2" fmla="*/ 15949 w 57244"/>
              <a:gd name="connsiteY2" fmla="*/ 743111 h 743472"/>
              <a:gd name="connsiteX3" fmla="*/ 57224 w 57244"/>
              <a:gd name="connsiteY3" fmla="*/ 435136 h 743472"/>
              <a:gd name="connsiteX4" fmla="*/ 74 w 57244"/>
              <a:gd name="connsiteY4" fmla="*/ 161 h 7434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7244" h="743472">
                <a:moveTo>
                  <a:pt x="74" y="161"/>
                </a:moveTo>
                <a:cubicBezTo>
                  <a:pt x="-2043" y="8628"/>
                  <a:pt x="41878" y="362111"/>
                  <a:pt x="44524" y="485936"/>
                </a:cubicBezTo>
                <a:cubicBezTo>
                  <a:pt x="47170" y="609761"/>
                  <a:pt x="13832" y="751578"/>
                  <a:pt x="15949" y="743111"/>
                </a:cubicBezTo>
                <a:cubicBezTo>
                  <a:pt x="18066" y="734644"/>
                  <a:pt x="58282" y="552082"/>
                  <a:pt x="57224" y="435136"/>
                </a:cubicBezTo>
                <a:cubicBezTo>
                  <a:pt x="56166" y="318190"/>
                  <a:pt x="2191" y="-8306"/>
                  <a:pt x="74" y="161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5" name="フリーフォーム 1144">
            <a:extLst>
              <a:ext uri="{FF2B5EF4-FFF2-40B4-BE49-F238E27FC236}">
                <a16:creationId xmlns:a16="http://schemas.microsoft.com/office/drawing/2014/main" id="{C131A6E3-3506-55B0-4820-08C7CD7BBA8C}"/>
              </a:ext>
            </a:extLst>
          </p:cNvPr>
          <p:cNvSpPr/>
          <p:nvPr/>
        </p:nvSpPr>
        <p:spPr>
          <a:xfrm>
            <a:off x="1730320" y="5210175"/>
            <a:ext cx="54996" cy="482601"/>
          </a:xfrm>
          <a:custGeom>
            <a:avLst/>
            <a:gdLst>
              <a:gd name="connsiteX0" fmla="*/ 50855 w 54996"/>
              <a:gd name="connsiteY0" fmla="*/ 0 h 482601"/>
              <a:gd name="connsiteX1" fmla="*/ 50855 w 54996"/>
              <a:gd name="connsiteY1" fmla="*/ 292100 h 482601"/>
              <a:gd name="connsiteX2" fmla="*/ 55 w 54996"/>
              <a:gd name="connsiteY2" fmla="*/ 482600 h 482601"/>
              <a:gd name="connsiteX3" fmla="*/ 41330 w 54996"/>
              <a:gd name="connsiteY3" fmla="*/ 295275 h 482601"/>
              <a:gd name="connsiteX4" fmla="*/ 50855 w 54996"/>
              <a:gd name="connsiteY4" fmla="*/ 0 h 4826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4996" h="482601">
                <a:moveTo>
                  <a:pt x="50855" y="0"/>
                </a:moveTo>
                <a:cubicBezTo>
                  <a:pt x="52442" y="-529"/>
                  <a:pt x="59322" y="211667"/>
                  <a:pt x="50855" y="292100"/>
                </a:cubicBezTo>
                <a:cubicBezTo>
                  <a:pt x="42388" y="372533"/>
                  <a:pt x="1642" y="482071"/>
                  <a:pt x="55" y="482600"/>
                </a:cubicBezTo>
                <a:cubicBezTo>
                  <a:pt x="-1532" y="483129"/>
                  <a:pt x="31276" y="368300"/>
                  <a:pt x="41330" y="295275"/>
                </a:cubicBezTo>
                <a:cubicBezTo>
                  <a:pt x="51384" y="222250"/>
                  <a:pt x="49268" y="529"/>
                  <a:pt x="50855" y="0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6" name="フリーフォーム 1145">
            <a:extLst>
              <a:ext uri="{FF2B5EF4-FFF2-40B4-BE49-F238E27FC236}">
                <a16:creationId xmlns:a16="http://schemas.microsoft.com/office/drawing/2014/main" id="{1E64385A-720C-7CD8-48CC-67033073CF4E}"/>
              </a:ext>
            </a:extLst>
          </p:cNvPr>
          <p:cNvSpPr/>
          <p:nvPr/>
        </p:nvSpPr>
        <p:spPr>
          <a:xfrm>
            <a:off x="1624678" y="5898485"/>
            <a:ext cx="201925" cy="607697"/>
          </a:xfrm>
          <a:custGeom>
            <a:avLst/>
            <a:gdLst>
              <a:gd name="connsiteX0" fmla="*/ 200947 w 201925"/>
              <a:gd name="connsiteY0" fmla="*/ 3840 h 607697"/>
              <a:gd name="connsiteX1" fmla="*/ 4097 w 201925"/>
              <a:gd name="connsiteY1" fmla="*/ 597565 h 607697"/>
              <a:gd name="connsiteX2" fmla="*/ 77122 w 201925"/>
              <a:gd name="connsiteY2" fmla="*/ 353090 h 607697"/>
              <a:gd name="connsiteX3" fmla="*/ 200947 w 201925"/>
              <a:gd name="connsiteY3" fmla="*/ 3840 h 607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1925" h="607697">
                <a:moveTo>
                  <a:pt x="200947" y="3840"/>
                </a:moveTo>
                <a:cubicBezTo>
                  <a:pt x="188776" y="44586"/>
                  <a:pt x="24734" y="539357"/>
                  <a:pt x="4097" y="597565"/>
                </a:cubicBezTo>
                <a:cubicBezTo>
                  <a:pt x="-16540" y="655773"/>
                  <a:pt x="45901" y="448340"/>
                  <a:pt x="77122" y="353090"/>
                </a:cubicBezTo>
                <a:cubicBezTo>
                  <a:pt x="108343" y="257840"/>
                  <a:pt x="213118" y="-36906"/>
                  <a:pt x="200947" y="384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7" name="フリーフォーム 1146">
            <a:extLst>
              <a:ext uri="{FF2B5EF4-FFF2-40B4-BE49-F238E27FC236}">
                <a16:creationId xmlns:a16="http://schemas.microsoft.com/office/drawing/2014/main" id="{56E9775E-CC9C-C8EC-16CC-C076DE4D0FBE}"/>
              </a:ext>
            </a:extLst>
          </p:cNvPr>
          <p:cNvSpPr/>
          <p:nvPr/>
        </p:nvSpPr>
        <p:spPr>
          <a:xfrm>
            <a:off x="1831868" y="5194097"/>
            <a:ext cx="78191" cy="696241"/>
          </a:xfrm>
          <a:custGeom>
            <a:avLst/>
            <a:gdLst>
              <a:gd name="connsiteX0" fmla="*/ 12807 w 78191"/>
              <a:gd name="connsiteY0" fmla="*/ 203 h 696241"/>
              <a:gd name="connsiteX1" fmla="*/ 73132 w 78191"/>
              <a:gd name="connsiteY1" fmla="*/ 263728 h 696241"/>
              <a:gd name="connsiteX2" fmla="*/ 107 w 78191"/>
              <a:gd name="connsiteY2" fmla="*/ 695528 h 696241"/>
              <a:gd name="connsiteX3" fmla="*/ 57257 w 78191"/>
              <a:gd name="connsiteY3" fmla="*/ 362153 h 696241"/>
              <a:gd name="connsiteX4" fmla="*/ 76307 w 78191"/>
              <a:gd name="connsiteY4" fmla="*/ 222453 h 696241"/>
              <a:gd name="connsiteX5" fmla="*/ 12807 w 78191"/>
              <a:gd name="connsiteY5" fmla="*/ 203 h 6962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8191" h="696241">
                <a:moveTo>
                  <a:pt x="12807" y="203"/>
                </a:moveTo>
                <a:cubicBezTo>
                  <a:pt x="12278" y="7082"/>
                  <a:pt x="75249" y="147841"/>
                  <a:pt x="73132" y="263728"/>
                </a:cubicBezTo>
                <a:cubicBezTo>
                  <a:pt x="71015" y="379615"/>
                  <a:pt x="2753" y="679124"/>
                  <a:pt x="107" y="695528"/>
                </a:cubicBezTo>
                <a:cubicBezTo>
                  <a:pt x="-2539" y="711932"/>
                  <a:pt x="44557" y="440999"/>
                  <a:pt x="57257" y="362153"/>
                </a:cubicBezTo>
                <a:cubicBezTo>
                  <a:pt x="69957" y="283307"/>
                  <a:pt x="83186" y="282249"/>
                  <a:pt x="76307" y="222453"/>
                </a:cubicBezTo>
                <a:cubicBezTo>
                  <a:pt x="69428" y="162657"/>
                  <a:pt x="13336" y="-6676"/>
                  <a:pt x="12807" y="20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8" name="フリーフォーム 1147">
            <a:extLst>
              <a:ext uri="{FF2B5EF4-FFF2-40B4-BE49-F238E27FC236}">
                <a16:creationId xmlns:a16="http://schemas.microsoft.com/office/drawing/2014/main" id="{6F5F5777-614B-8BAF-6A1A-7F9140DFB55E}"/>
              </a:ext>
            </a:extLst>
          </p:cNvPr>
          <p:cNvSpPr/>
          <p:nvPr/>
        </p:nvSpPr>
        <p:spPr>
          <a:xfrm>
            <a:off x="1786912" y="5102687"/>
            <a:ext cx="103919" cy="269135"/>
          </a:xfrm>
          <a:custGeom>
            <a:avLst/>
            <a:gdLst>
              <a:gd name="connsiteX0" fmla="*/ 613 w 103919"/>
              <a:gd name="connsiteY0" fmla="*/ 2713 h 269135"/>
              <a:gd name="connsiteX1" fmla="*/ 102213 w 103919"/>
              <a:gd name="connsiteY1" fmla="*/ 266238 h 269135"/>
              <a:gd name="connsiteX2" fmla="*/ 60938 w 103919"/>
              <a:gd name="connsiteY2" fmla="*/ 136063 h 269135"/>
              <a:gd name="connsiteX3" fmla="*/ 613 w 103919"/>
              <a:gd name="connsiteY3" fmla="*/ 2713 h 2691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3919" h="269135">
                <a:moveTo>
                  <a:pt x="613" y="2713"/>
                </a:moveTo>
                <a:cubicBezTo>
                  <a:pt x="7492" y="24409"/>
                  <a:pt x="92159" y="244013"/>
                  <a:pt x="102213" y="266238"/>
                </a:cubicBezTo>
                <a:cubicBezTo>
                  <a:pt x="112267" y="288463"/>
                  <a:pt x="75225" y="176809"/>
                  <a:pt x="60938" y="136063"/>
                </a:cubicBezTo>
                <a:cubicBezTo>
                  <a:pt x="46651" y="95317"/>
                  <a:pt x="-6266" y="-18983"/>
                  <a:pt x="613" y="271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9" name="フリーフォーム 1148">
            <a:extLst>
              <a:ext uri="{FF2B5EF4-FFF2-40B4-BE49-F238E27FC236}">
                <a16:creationId xmlns:a16="http://schemas.microsoft.com/office/drawing/2014/main" id="{71239DCB-2EB5-5A16-9EB8-BCB1620FC49C}"/>
              </a:ext>
            </a:extLst>
          </p:cNvPr>
          <p:cNvSpPr/>
          <p:nvPr/>
        </p:nvSpPr>
        <p:spPr>
          <a:xfrm>
            <a:off x="1097661" y="5546719"/>
            <a:ext cx="29506" cy="822338"/>
          </a:xfrm>
          <a:custGeom>
            <a:avLst/>
            <a:gdLst>
              <a:gd name="connsiteX0" fmla="*/ 29464 w 29506"/>
              <a:gd name="connsiteY0" fmla="*/ 6 h 822338"/>
              <a:gd name="connsiteX1" fmla="*/ 889 w 29506"/>
              <a:gd name="connsiteY1" fmla="*/ 444506 h 822338"/>
              <a:gd name="connsiteX2" fmla="*/ 7239 w 29506"/>
              <a:gd name="connsiteY2" fmla="*/ 822331 h 822338"/>
              <a:gd name="connsiteX3" fmla="*/ 7239 w 29506"/>
              <a:gd name="connsiteY3" fmla="*/ 434981 h 822338"/>
              <a:gd name="connsiteX4" fmla="*/ 29464 w 29506"/>
              <a:gd name="connsiteY4" fmla="*/ 6 h 822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9506" h="822338">
                <a:moveTo>
                  <a:pt x="29464" y="6"/>
                </a:moveTo>
                <a:cubicBezTo>
                  <a:pt x="28406" y="1594"/>
                  <a:pt x="4593" y="307452"/>
                  <a:pt x="889" y="444506"/>
                </a:cubicBezTo>
                <a:cubicBezTo>
                  <a:pt x="-2815" y="581560"/>
                  <a:pt x="6181" y="823919"/>
                  <a:pt x="7239" y="822331"/>
                </a:cubicBezTo>
                <a:cubicBezTo>
                  <a:pt x="8297" y="820743"/>
                  <a:pt x="3006" y="572564"/>
                  <a:pt x="7239" y="434981"/>
                </a:cubicBezTo>
                <a:cubicBezTo>
                  <a:pt x="11472" y="297398"/>
                  <a:pt x="30522" y="-1582"/>
                  <a:pt x="29464" y="6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0" name="フリーフォーム 1149">
            <a:extLst>
              <a:ext uri="{FF2B5EF4-FFF2-40B4-BE49-F238E27FC236}">
                <a16:creationId xmlns:a16="http://schemas.microsoft.com/office/drawing/2014/main" id="{BE44A4D2-B37A-B6DF-8047-51A53667ECDE}"/>
              </a:ext>
            </a:extLst>
          </p:cNvPr>
          <p:cNvSpPr/>
          <p:nvPr/>
        </p:nvSpPr>
        <p:spPr>
          <a:xfrm>
            <a:off x="1527162" y="6584937"/>
            <a:ext cx="91494" cy="463574"/>
          </a:xfrm>
          <a:custGeom>
            <a:avLst/>
            <a:gdLst>
              <a:gd name="connsiteX0" fmla="*/ 88913 w 91494"/>
              <a:gd name="connsiteY0" fmla="*/ 13 h 463574"/>
              <a:gd name="connsiteX1" fmla="*/ 76213 w 91494"/>
              <a:gd name="connsiteY1" fmla="*/ 212738 h 463574"/>
              <a:gd name="connsiteX2" fmla="*/ 13 w 91494"/>
              <a:gd name="connsiteY2" fmla="*/ 463563 h 463574"/>
              <a:gd name="connsiteX3" fmla="*/ 82563 w 91494"/>
              <a:gd name="connsiteY3" fmla="*/ 222263 h 463574"/>
              <a:gd name="connsiteX4" fmla="*/ 88913 w 91494"/>
              <a:gd name="connsiteY4" fmla="*/ 13 h 4635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1494" h="463574">
                <a:moveTo>
                  <a:pt x="88913" y="13"/>
                </a:moveTo>
                <a:cubicBezTo>
                  <a:pt x="87855" y="-1575"/>
                  <a:pt x="91030" y="135480"/>
                  <a:pt x="76213" y="212738"/>
                </a:cubicBezTo>
                <a:cubicBezTo>
                  <a:pt x="61396" y="289996"/>
                  <a:pt x="-1045" y="461975"/>
                  <a:pt x="13" y="463563"/>
                </a:cubicBezTo>
                <a:cubicBezTo>
                  <a:pt x="1071" y="465151"/>
                  <a:pt x="68276" y="296346"/>
                  <a:pt x="82563" y="222263"/>
                </a:cubicBezTo>
                <a:cubicBezTo>
                  <a:pt x="96850" y="148180"/>
                  <a:pt x="89971" y="1601"/>
                  <a:pt x="88913" y="1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1" name="フリーフォーム 1150">
            <a:extLst>
              <a:ext uri="{FF2B5EF4-FFF2-40B4-BE49-F238E27FC236}">
                <a16:creationId xmlns:a16="http://schemas.microsoft.com/office/drawing/2014/main" id="{9EFDC895-A00B-332F-D8FA-4773DA4A8A96}"/>
              </a:ext>
            </a:extLst>
          </p:cNvPr>
          <p:cNvSpPr/>
          <p:nvPr/>
        </p:nvSpPr>
        <p:spPr>
          <a:xfrm>
            <a:off x="1463675" y="7289707"/>
            <a:ext cx="50818" cy="422469"/>
          </a:xfrm>
          <a:custGeom>
            <a:avLst/>
            <a:gdLst>
              <a:gd name="connsiteX0" fmla="*/ 50800 w 50818"/>
              <a:gd name="connsiteY0" fmla="*/ 93 h 422469"/>
              <a:gd name="connsiteX1" fmla="*/ 6350 w 50818"/>
              <a:gd name="connsiteY1" fmla="*/ 206468 h 422469"/>
              <a:gd name="connsiteX2" fmla="*/ 41275 w 50818"/>
              <a:gd name="connsiteY2" fmla="*/ 422368 h 422469"/>
              <a:gd name="connsiteX3" fmla="*/ 0 w 50818"/>
              <a:gd name="connsiteY3" fmla="*/ 231868 h 422469"/>
              <a:gd name="connsiteX4" fmla="*/ 50800 w 50818"/>
              <a:gd name="connsiteY4" fmla="*/ 93 h 4224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0818" h="422469">
                <a:moveTo>
                  <a:pt x="50800" y="93"/>
                </a:moveTo>
                <a:cubicBezTo>
                  <a:pt x="51858" y="-4140"/>
                  <a:pt x="7937" y="136089"/>
                  <a:pt x="6350" y="206468"/>
                </a:cubicBezTo>
                <a:cubicBezTo>
                  <a:pt x="4763" y="276847"/>
                  <a:pt x="42333" y="418135"/>
                  <a:pt x="41275" y="422368"/>
                </a:cubicBezTo>
                <a:cubicBezTo>
                  <a:pt x="40217" y="426601"/>
                  <a:pt x="0" y="297485"/>
                  <a:pt x="0" y="231868"/>
                </a:cubicBezTo>
                <a:cubicBezTo>
                  <a:pt x="0" y="166251"/>
                  <a:pt x="49742" y="4326"/>
                  <a:pt x="50800" y="9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2" name="フリーフォーム 1151">
            <a:extLst>
              <a:ext uri="{FF2B5EF4-FFF2-40B4-BE49-F238E27FC236}">
                <a16:creationId xmlns:a16="http://schemas.microsoft.com/office/drawing/2014/main" id="{A9C2D991-8823-D6B8-CFCD-BBA05EEE4460}"/>
              </a:ext>
            </a:extLst>
          </p:cNvPr>
          <p:cNvSpPr/>
          <p:nvPr/>
        </p:nvSpPr>
        <p:spPr>
          <a:xfrm>
            <a:off x="1235031" y="6390409"/>
            <a:ext cx="184200" cy="671398"/>
          </a:xfrm>
          <a:custGeom>
            <a:avLst/>
            <a:gdLst>
              <a:gd name="connsiteX0" fmla="*/ 149269 w 184200"/>
              <a:gd name="connsiteY0" fmla="*/ 866 h 671398"/>
              <a:gd name="connsiteX1" fmla="*/ 158794 w 184200"/>
              <a:gd name="connsiteY1" fmla="*/ 302491 h 671398"/>
              <a:gd name="connsiteX2" fmla="*/ 44 w 184200"/>
              <a:gd name="connsiteY2" fmla="*/ 670791 h 671398"/>
              <a:gd name="connsiteX3" fmla="*/ 142919 w 184200"/>
              <a:gd name="connsiteY3" fmla="*/ 385041 h 671398"/>
              <a:gd name="connsiteX4" fmla="*/ 184194 w 184200"/>
              <a:gd name="connsiteY4" fmla="*/ 216766 h 671398"/>
              <a:gd name="connsiteX5" fmla="*/ 149269 w 184200"/>
              <a:gd name="connsiteY5" fmla="*/ 866 h 6713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4200" h="671398">
                <a:moveTo>
                  <a:pt x="149269" y="866"/>
                </a:moveTo>
                <a:cubicBezTo>
                  <a:pt x="145036" y="15153"/>
                  <a:pt x="183665" y="190837"/>
                  <a:pt x="158794" y="302491"/>
                </a:cubicBezTo>
                <a:cubicBezTo>
                  <a:pt x="133923" y="414145"/>
                  <a:pt x="2690" y="657033"/>
                  <a:pt x="44" y="670791"/>
                </a:cubicBezTo>
                <a:cubicBezTo>
                  <a:pt x="-2602" y="684549"/>
                  <a:pt x="112227" y="460712"/>
                  <a:pt x="142919" y="385041"/>
                </a:cubicBezTo>
                <a:cubicBezTo>
                  <a:pt x="173611" y="309370"/>
                  <a:pt x="183665" y="280795"/>
                  <a:pt x="184194" y="216766"/>
                </a:cubicBezTo>
                <a:cubicBezTo>
                  <a:pt x="184723" y="152737"/>
                  <a:pt x="153502" y="-13421"/>
                  <a:pt x="149269" y="866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3" name="フリーフォーム 1152">
            <a:extLst>
              <a:ext uri="{FF2B5EF4-FFF2-40B4-BE49-F238E27FC236}">
                <a16:creationId xmlns:a16="http://schemas.microsoft.com/office/drawing/2014/main" id="{18219688-4E4E-600F-721D-523149947183}"/>
              </a:ext>
            </a:extLst>
          </p:cNvPr>
          <p:cNvSpPr/>
          <p:nvPr/>
        </p:nvSpPr>
        <p:spPr>
          <a:xfrm>
            <a:off x="885212" y="6388021"/>
            <a:ext cx="286386" cy="1004506"/>
          </a:xfrm>
          <a:custGeom>
            <a:avLst/>
            <a:gdLst>
              <a:gd name="connsiteX0" fmla="*/ 286363 w 286386"/>
              <a:gd name="connsiteY0" fmla="*/ 79 h 1004506"/>
              <a:gd name="connsiteX1" fmla="*/ 245088 w 286386"/>
              <a:gd name="connsiteY1" fmla="*/ 228679 h 1004506"/>
              <a:gd name="connsiteX2" fmla="*/ 238738 w 286386"/>
              <a:gd name="connsiteY2" fmla="*/ 403304 h 1004506"/>
              <a:gd name="connsiteX3" fmla="*/ 105388 w 286386"/>
              <a:gd name="connsiteY3" fmla="*/ 727154 h 1004506"/>
              <a:gd name="connsiteX4" fmla="*/ 64113 w 286386"/>
              <a:gd name="connsiteY4" fmla="*/ 784304 h 1004506"/>
              <a:gd name="connsiteX5" fmla="*/ 613 w 286386"/>
              <a:gd name="connsiteY5" fmla="*/ 1003379 h 1004506"/>
              <a:gd name="connsiteX6" fmla="*/ 105388 w 286386"/>
              <a:gd name="connsiteY6" fmla="*/ 679529 h 1004506"/>
              <a:gd name="connsiteX7" fmla="*/ 229213 w 286386"/>
              <a:gd name="connsiteY7" fmla="*/ 403304 h 1004506"/>
              <a:gd name="connsiteX8" fmla="*/ 238738 w 286386"/>
              <a:gd name="connsiteY8" fmla="*/ 254079 h 1004506"/>
              <a:gd name="connsiteX9" fmla="*/ 286363 w 286386"/>
              <a:gd name="connsiteY9" fmla="*/ 79 h 10045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86386" h="1004506">
                <a:moveTo>
                  <a:pt x="286363" y="79"/>
                </a:moveTo>
                <a:cubicBezTo>
                  <a:pt x="287421" y="-4154"/>
                  <a:pt x="253025" y="161475"/>
                  <a:pt x="245088" y="228679"/>
                </a:cubicBezTo>
                <a:cubicBezTo>
                  <a:pt x="237151" y="295883"/>
                  <a:pt x="262021" y="320225"/>
                  <a:pt x="238738" y="403304"/>
                </a:cubicBezTo>
                <a:cubicBezTo>
                  <a:pt x="215455" y="486383"/>
                  <a:pt x="134492" y="663654"/>
                  <a:pt x="105388" y="727154"/>
                </a:cubicBezTo>
                <a:cubicBezTo>
                  <a:pt x="76284" y="790654"/>
                  <a:pt x="81575" y="738267"/>
                  <a:pt x="64113" y="784304"/>
                </a:cubicBezTo>
                <a:cubicBezTo>
                  <a:pt x="46651" y="830341"/>
                  <a:pt x="-6266" y="1020841"/>
                  <a:pt x="613" y="1003379"/>
                </a:cubicBezTo>
                <a:cubicBezTo>
                  <a:pt x="7492" y="985917"/>
                  <a:pt x="67288" y="779541"/>
                  <a:pt x="105388" y="679529"/>
                </a:cubicBezTo>
                <a:cubicBezTo>
                  <a:pt x="143488" y="579517"/>
                  <a:pt x="206988" y="474212"/>
                  <a:pt x="229213" y="403304"/>
                </a:cubicBezTo>
                <a:cubicBezTo>
                  <a:pt x="251438" y="332396"/>
                  <a:pt x="229213" y="318637"/>
                  <a:pt x="238738" y="254079"/>
                </a:cubicBezTo>
                <a:cubicBezTo>
                  <a:pt x="248263" y="189521"/>
                  <a:pt x="285305" y="4312"/>
                  <a:pt x="286363" y="79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4" name="フリーフォーム 1153">
            <a:extLst>
              <a:ext uri="{FF2B5EF4-FFF2-40B4-BE49-F238E27FC236}">
                <a16:creationId xmlns:a16="http://schemas.microsoft.com/office/drawing/2014/main" id="{421DCB8E-05CF-D036-FC99-3BCC22E08881}"/>
              </a:ext>
            </a:extLst>
          </p:cNvPr>
          <p:cNvSpPr/>
          <p:nvPr/>
        </p:nvSpPr>
        <p:spPr>
          <a:xfrm>
            <a:off x="939799" y="7447675"/>
            <a:ext cx="591620" cy="311912"/>
          </a:xfrm>
          <a:custGeom>
            <a:avLst/>
            <a:gdLst>
              <a:gd name="connsiteX0" fmla="*/ 1 w 591620"/>
              <a:gd name="connsiteY0" fmla="*/ 32625 h 311912"/>
              <a:gd name="connsiteX1" fmla="*/ 203201 w 591620"/>
              <a:gd name="connsiteY1" fmla="*/ 38975 h 311912"/>
              <a:gd name="connsiteX2" fmla="*/ 320676 w 591620"/>
              <a:gd name="connsiteY2" fmla="*/ 140575 h 311912"/>
              <a:gd name="connsiteX3" fmla="*/ 307976 w 591620"/>
              <a:gd name="connsiteY3" fmla="*/ 96125 h 311912"/>
              <a:gd name="connsiteX4" fmla="*/ 584201 w 591620"/>
              <a:gd name="connsiteY4" fmla="*/ 305675 h 311912"/>
              <a:gd name="connsiteX5" fmla="*/ 501651 w 591620"/>
              <a:gd name="connsiteY5" fmla="*/ 245350 h 311912"/>
              <a:gd name="connsiteX6" fmla="*/ 384176 w 591620"/>
              <a:gd name="connsiteY6" fmla="*/ 127875 h 311912"/>
              <a:gd name="connsiteX7" fmla="*/ 349251 w 591620"/>
              <a:gd name="connsiteY7" fmla="*/ 4050 h 311912"/>
              <a:gd name="connsiteX8" fmla="*/ 365126 w 591620"/>
              <a:gd name="connsiteY8" fmla="*/ 127875 h 311912"/>
              <a:gd name="connsiteX9" fmla="*/ 295276 w 591620"/>
              <a:gd name="connsiteY9" fmla="*/ 67550 h 311912"/>
              <a:gd name="connsiteX10" fmla="*/ 320676 w 591620"/>
              <a:gd name="connsiteY10" fmla="*/ 105650 h 311912"/>
              <a:gd name="connsiteX11" fmla="*/ 222251 w 591620"/>
              <a:gd name="connsiteY11" fmla="*/ 875 h 311912"/>
              <a:gd name="connsiteX12" fmla="*/ 282576 w 591620"/>
              <a:gd name="connsiteY12" fmla="*/ 54850 h 311912"/>
              <a:gd name="connsiteX13" fmla="*/ 247651 w 591620"/>
              <a:gd name="connsiteY13" fmla="*/ 42150 h 311912"/>
              <a:gd name="connsiteX14" fmla="*/ 206376 w 591620"/>
              <a:gd name="connsiteY14" fmla="*/ 4050 h 311912"/>
              <a:gd name="connsiteX15" fmla="*/ 1 w 591620"/>
              <a:gd name="connsiteY15" fmla="*/ 32625 h 311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591620" h="311912">
                <a:moveTo>
                  <a:pt x="1" y="32625"/>
                </a:moveTo>
                <a:cubicBezTo>
                  <a:pt x="-528" y="38446"/>
                  <a:pt x="149755" y="20983"/>
                  <a:pt x="203201" y="38975"/>
                </a:cubicBezTo>
                <a:cubicBezTo>
                  <a:pt x="256647" y="56967"/>
                  <a:pt x="303214" y="131050"/>
                  <a:pt x="320676" y="140575"/>
                </a:cubicBezTo>
                <a:cubicBezTo>
                  <a:pt x="338139" y="150100"/>
                  <a:pt x="264055" y="68608"/>
                  <a:pt x="307976" y="96125"/>
                </a:cubicBezTo>
                <a:cubicBezTo>
                  <a:pt x="351897" y="123642"/>
                  <a:pt x="551922" y="280804"/>
                  <a:pt x="584201" y="305675"/>
                </a:cubicBezTo>
                <a:cubicBezTo>
                  <a:pt x="616480" y="330546"/>
                  <a:pt x="534988" y="274983"/>
                  <a:pt x="501651" y="245350"/>
                </a:cubicBezTo>
                <a:cubicBezTo>
                  <a:pt x="468314" y="215717"/>
                  <a:pt x="409576" y="168092"/>
                  <a:pt x="384176" y="127875"/>
                </a:cubicBezTo>
                <a:cubicBezTo>
                  <a:pt x="358776" y="87658"/>
                  <a:pt x="352426" y="4050"/>
                  <a:pt x="349251" y="4050"/>
                </a:cubicBezTo>
                <a:cubicBezTo>
                  <a:pt x="346076" y="4050"/>
                  <a:pt x="374122" y="117292"/>
                  <a:pt x="365126" y="127875"/>
                </a:cubicBezTo>
                <a:cubicBezTo>
                  <a:pt x="356130" y="138458"/>
                  <a:pt x="302684" y="71254"/>
                  <a:pt x="295276" y="67550"/>
                </a:cubicBezTo>
                <a:cubicBezTo>
                  <a:pt x="287868" y="63846"/>
                  <a:pt x="332847" y="116763"/>
                  <a:pt x="320676" y="105650"/>
                </a:cubicBezTo>
                <a:cubicBezTo>
                  <a:pt x="308505" y="94537"/>
                  <a:pt x="228601" y="9342"/>
                  <a:pt x="222251" y="875"/>
                </a:cubicBezTo>
                <a:cubicBezTo>
                  <a:pt x="215901" y="-7592"/>
                  <a:pt x="278343" y="47971"/>
                  <a:pt x="282576" y="54850"/>
                </a:cubicBezTo>
                <a:cubicBezTo>
                  <a:pt x="286809" y="61729"/>
                  <a:pt x="260351" y="50617"/>
                  <a:pt x="247651" y="42150"/>
                </a:cubicBezTo>
                <a:cubicBezTo>
                  <a:pt x="234951" y="33683"/>
                  <a:pt x="239713" y="4579"/>
                  <a:pt x="206376" y="4050"/>
                </a:cubicBezTo>
                <a:cubicBezTo>
                  <a:pt x="173039" y="3521"/>
                  <a:pt x="530" y="26804"/>
                  <a:pt x="1" y="3262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5" name="フリーフォーム 1154">
            <a:extLst>
              <a:ext uri="{FF2B5EF4-FFF2-40B4-BE49-F238E27FC236}">
                <a16:creationId xmlns:a16="http://schemas.microsoft.com/office/drawing/2014/main" id="{521CF31E-1EE5-F75B-9689-53ECE8B87416}"/>
              </a:ext>
            </a:extLst>
          </p:cNvPr>
          <p:cNvSpPr/>
          <p:nvPr/>
        </p:nvSpPr>
        <p:spPr>
          <a:xfrm>
            <a:off x="666704" y="7540612"/>
            <a:ext cx="133407" cy="174652"/>
          </a:xfrm>
          <a:custGeom>
            <a:avLst/>
            <a:gdLst>
              <a:gd name="connsiteX0" fmla="*/ 133396 w 133407"/>
              <a:gd name="connsiteY0" fmla="*/ 13 h 174652"/>
              <a:gd name="connsiteX1" fmla="*/ 38146 w 133407"/>
              <a:gd name="connsiteY1" fmla="*/ 88913 h 174652"/>
              <a:gd name="connsiteX2" fmla="*/ 46 w 133407"/>
              <a:gd name="connsiteY2" fmla="*/ 174638 h 174652"/>
              <a:gd name="connsiteX3" fmla="*/ 44496 w 133407"/>
              <a:gd name="connsiteY3" fmla="*/ 95263 h 174652"/>
              <a:gd name="connsiteX4" fmla="*/ 133396 w 133407"/>
              <a:gd name="connsiteY4" fmla="*/ 13 h 1746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3407" h="174652">
                <a:moveTo>
                  <a:pt x="133396" y="13"/>
                </a:moveTo>
                <a:cubicBezTo>
                  <a:pt x="132338" y="-1045"/>
                  <a:pt x="60371" y="59809"/>
                  <a:pt x="38146" y="88913"/>
                </a:cubicBezTo>
                <a:cubicBezTo>
                  <a:pt x="15921" y="118017"/>
                  <a:pt x="-1012" y="173580"/>
                  <a:pt x="46" y="174638"/>
                </a:cubicBezTo>
                <a:cubicBezTo>
                  <a:pt x="1104" y="175696"/>
                  <a:pt x="24917" y="118546"/>
                  <a:pt x="44496" y="95263"/>
                </a:cubicBezTo>
                <a:cubicBezTo>
                  <a:pt x="64075" y="71980"/>
                  <a:pt x="134454" y="1071"/>
                  <a:pt x="133396" y="13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6" name="フリーフォーム 1155">
            <a:extLst>
              <a:ext uri="{FF2B5EF4-FFF2-40B4-BE49-F238E27FC236}">
                <a16:creationId xmlns:a16="http://schemas.microsoft.com/office/drawing/2014/main" id="{5FD68285-30FB-9E8E-BC7E-2BC9B700785E}"/>
              </a:ext>
            </a:extLst>
          </p:cNvPr>
          <p:cNvSpPr/>
          <p:nvPr/>
        </p:nvSpPr>
        <p:spPr>
          <a:xfrm>
            <a:off x="990895" y="7543404"/>
            <a:ext cx="538450" cy="562443"/>
          </a:xfrm>
          <a:custGeom>
            <a:avLst/>
            <a:gdLst>
              <a:gd name="connsiteX0" fmla="*/ 12405 w 538450"/>
              <a:gd name="connsiteY0" fmla="*/ 13096 h 562443"/>
              <a:gd name="connsiteX1" fmla="*/ 434680 w 538450"/>
              <a:gd name="connsiteY1" fmla="*/ 375046 h 562443"/>
              <a:gd name="connsiteX2" fmla="*/ 393405 w 538450"/>
              <a:gd name="connsiteY2" fmla="*/ 343296 h 562443"/>
              <a:gd name="connsiteX3" fmla="*/ 495005 w 538450"/>
              <a:gd name="connsiteY3" fmla="*/ 432196 h 562443"/>
              <a:gd name="connsiteX4" fmla="*/ 526755 w 538450"/>
              <a:gd name="connsiteY4" fmla="*/ 562371 h 562443"/>
              <a:gd name="connsiteX5" fmla="*/ 501355 w 538450"/>
              <a:gd name="connsiteY5" fmla="*/ 444896 h 562443"/>
              <a:gd name="connsiteX6" fmla="*/ 145755 w 538450"/>
              <a:gd name="connsiteY6" fmla="*/ 111521 h 562443"/>
              <a:gd name="connsiteX7" fmla="*/ 12405 w 538450"/>
              <a:gd name="connsiteY7" fmla="*/ 13096 h 5624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38450" h="562443">
                <a:moveTo>
                  <a:pt x="12405" y="13096"/>
                </a:moveTo>
                <a:cubicBezTo>
                  <a:pt x="60559" y="57017"/>
                  <a:pt x="371180" y="320013"/>
                  <a:pt x="434680" y="375046"/>
                </a:cubicBezTo>
                <a:cubicBezTo>
                  <a:pt x="498180" y="430079"/>
                  <a:pt x="383351" y="333771"/>
                  <a:pt x="393405" y="343296"/>
                </a:cubicBezTo>
                <a:cubicBezTo>
                  <a:pt x="403459" y="352821"/>
                  <a:pt x="472780" y="395684"/>
                  <a:pt x="495005" y="432196"/>
                </a:cubicBezTo>
                <a:cubicBezTo>
                  <a:pt x="517230" y="468708"/>
                  <a:pt x="525697" y="560254"/>
                  <a:pt x="526755" y="562371"/>
                </a:cubicBezTo>
                <a:cubicBezTo>
                  <a:pt x="527813" y="564488"/>
                  <a:pt x="564855" y="520038"/>
                  <a:pt x="501355" y="444896"/>
                </a:cubicBezTo>
                <a:cubicBezTo>
                  <a:pt x="437855" y="369754"/>
                  <a:pt x="225130" y="178725"/>
                  <a:pt x="145755" y="111521"/>
                </a:cubicBezTo>
                <a:cubicBezTo>
                  <a:pt x="66380" y="44317"/>
                  <a:pt x="-35749" y="-30825"/>
                  <a:pt x="12405" y="13096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7" name="フリーフォーム 1156">
            <a:extLst>
              <a:ext uri="{FF2B5EF4-FFF2-40B4-BE49-F238E27FC236}">
                <a16:creationId xmlns:a16="http://schemas.microsoft.com/office/drawing/2014/main" id="{BAA458BD-B522-05E0-B8C9-EE59A35AF1EF}"/>
              </a:ext>
            </a:extLst>
          </p:cNvPr>
          <p:cNvSpPr/>
          <p:nvPr/>
        </p:nvSpPr>
        <p:spPr>
          <a:xfrm>
            <a:off x="854456" y="7591797"/>
            <a:ext cx="490447" cy="623506"/>
          </a:xfrm>
          <a:custGeom>
            <a:avLst/>
            <a:gdLst>
              <a:gd name="connsiteX0" fmla="*/ 2794 w 490447"/>
              <a:gd name="connsiteY0" fmla="*/ 2803 h 623506"/>
              <a:gd name="connsiteX1" fmla="*/ 317119 w 490447"/>
              <a:gd name="connsiteY1" fmla="*/ 333003 h 623506"/>
              <a:gd name="connsiteX2" fmla="*/ 488569 w 490447"/>
              <a:gd name="connsiteY2" fmla="*/ 621928 h 623506"/>
              <a:gd name="connsiteX3" fmla="*/ 212344 w 490447"/>
              <a:gd name="connsiteY3" fmla="*/ 202828 h 623506"/>
              <a:gd name="connsiteX4" fmla="*/ 164719 w 490447"/>
              <a:gd name="connsiteY4" fmla="*/ 186953 h 623506"/>
              <a:gd name="connsiteX5" fmla="*/ 161544 w 490447"/>
              <a:gd name="connsiteY5" fmla="*/ 174253 h 623506"/>
              <a:gd name="connsiteX6" fmla="*/ 2794 w 490447"/>
              <a:gd name="connsiteY6" fmla="*/ 2803 h 6235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90447" h="623506">
                <a:moveTo>
                  <a:pt x="2794" y="2803"/>
                </a:moveTo>
                <a:cubicBezTo>
                  <a:pt x="28723" y="29261"/>
                  <a:pt x="236157" y="229816"/>
                  <a:pt x="317119" y="333003"/>
                </a:cubicBezTo>
                <a:cubicBezTo>
                  <a:pt x="398081" y="436190"/>
                  <a:pt x="506031" y="643624"/>
                  <a:pt x="488569" y="621928"/>
                </a:cubicBezTo>
                <a:cubicBezTo>
                  <a:pt x="471107" y="600232"/>
                  <a:pt x="266319" y="275324"/>
                  <a:pt x="212344" y="202828"/>
                </a:cubicBezTo>
                <a:cubicBezTo>
                  <a:pt x="158369" y="130332"/>
                  <a:pt x="173186" y="191716"/>
                  <a:pt x="164719" y="186953"/>
                </a:cubicBezTo>
                <a:cubicBezTo>
                  <a:pt x="156252" y="182190"/>
                  <a:pt x="183769" y="203357"/>
                  <a:pt x="161544" y="174253"/>
                </a:cubicBezTo>
                <a:cubicBezTo>
                  <a:pt x="139319" y="145149"/>
                  <a:pt x="-23135" y="-23655"/>
                  <a:pt x="2794" y="2803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8" name="フリーフォーム 1157">
            <a:extLst>
              <a:ext uri="{FF2B5EF4-FFF2-40B4-BE49-F238E27FC236}">
                <a16:creationId xmlns:a16="http://schemas.microsoft.com/office/drawing/2014/main" id="{3D92D052-4F2E-B0B4-4158-89B3385D4875}"/>
              </a:ext>
            </a:extLst>
          </p:cNvPr>
          <p:cNvSpPr/>
          <p:nvPr/>
        </p:nvSpPr>
        <p:spPr>
          <a:xfrm>
            <a:off x="815959" y="7794612"/>
            <a:ext cx="323914" cy="589177"/>
          </a:xfrm>
          <a:custGeom>
            <a:avLst/>
            <a:gdLst>
              <a:gd name="connsiteX0" fmla="*/ 16 w 323914"/>
              <a:gd name="connsiteY0" fmla="*/ 13 h 589177"/>
              <a:gd name="connsiteX1" fmla="*/ 158766 w 323914"/>
              <a:gd name="connsiteY1" fmla="*/ 234963 h 589177"/>
              <a:gd name="connsiteX2" fmla="*/ 276241 w 323914"/>
              <a:gd name="connsiteY2" fmla="*/ 549288 h 589177"/>
              <a:gd name="connsiteX3" fmla="*/ 323866 w 323914"/>
              <a:gd name="connsiteY3" fmla="*/ 581038 h 589177"/>
              <a:gd name="connsiteX4" fmla="*/ 282591 w 323914"/>
              <a:gd name="connsiteY4" fmla="*/ 552463 h 589177"/>
              <a:gd name="connsiteX5" fmla="*/ 168291 w 323914"/>
              <a:gd name="connsiteY5" fmla="*/ 225438 h 589177"/>
              <a:gd name="connsiteX6" fmla="*/ 16 w 323914"/>
              <a:gd name="connsiteY6" fmla="*/ 13 h 5891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23914" h="589177">
                <a:moveTo>
                  <a:pt x="16" y="13"/>
                </a:moveTo>
                <a:cubicBezTo>
                  <a:pt x="-1571" y="1600"/>
                  <a:pt x="112729" y="143417"/>
                  <a:pt x="158766" y="234963"/>
                </a:cubicBezTo>
                <a:cubicBezTo>
                  <a:pt x="204803" y="326509"/>
                  <a:pt x="248724" y="491609"/>
                  <a:pt x="276241" y="549288"/>
                </a:cubicBezTo>
                <a:cubicBezTo>
                  <a:pt x="303758" y="606967"/>
                  <a:pt x="322808" y="580509"/>
                  <a:pt x="323866" y="581038"/>
                </a:cubicBezTo>
                <a:cubicBezTo>
                  <a:pt x="324924" y="581567"/>
                  <a:pt x="308520" y="611730"/>
                  <a:pt x="282591" y="552463"/>
                </a:cubicBezTo>
                <a:cubicBezTo>
                  <a:pt x="256662" y="493196"/>
                  <a:pt x="210095" y="313280"/>
                  <a:pt x="168291" y="225438"/>
                </a:cubicBezTo>
                <a:cubicBezTo>
                  <a:pt x="126487" y="137596"/>
                  <a:pt x="1603" y="-1574"/>
                  <a:pt x="16" y="13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9" name="フリーフォーム 1158">
            <a:extLst>
              <a:ext uri="{FF2B5EF4-FFF2-40B4-BE49-F238E27FC236}">
                <a16:creationId xmlns:a16="http://schemas.microsoft.com/office/drawing/2014/main" id="{B8438968-78D6-1AE4-DAE5-AFE111856C28}"/>
              </a:ext>
            </a:extLst>
          </p:cNvPr>
          <p:cNvSpPr/>
          <p:nvPr/>
        </p:nvSpPr>
        <p:spPr>
          <a:xfrm>
            <a:off x="611153" y="8012379"/>
            <a:ext cx="596463" cy="655828"/>
          </a:xfrm>
          <a:custGeom>
            <a:avLst/>
            <a:gdLst>
              <a:gd name="connsiteX0" fmla="*/ 1622 w 596463"/>
              <a:gd name="connsiteY0" fmla="*/ 1321 h 655828"/>
              <a:gd name="connsiteX1" fmla="*/ 84172 w 596463"/>
              <a:gd name="connsiteY1" fmla="*/ 198171 h 655828"/>
              <a:gd name="connsiteX2" fmla="*/ 246097 w 596463"/>
              <a:gd name="connsiteY2" fmla="*/ 382321 h 655828"/>
              <a:gd name="connsiteX3" fmla="*/ 446122 w 596463"/>
              <a:gd name="connsiteY3" fmla="*/ 544246 h 655828"/>
              <a:gd name="connsiteX4" fmla="*/ 592172 w 596463"/>
              <a:gd name="connsiteY4" fmla="*/ 652196 h 655828"/>
              <a:gd name="connsiteX5" fmla="*/ 277847 w 596463"/>
              <a:gd name="connsiteY5" fmla="*/ 410896 h 655828"/>
              <a:gd name="connsiteX6" fmla="*/ 154022 w 596463"/>
              <a:gd name="connsiteY6" fmla="*/ 299771 h 655828"/>
              <a:gd name="connsiteX7" fmla="*/ 1622 w 596463"/>
              <a:gd name="connsiteY7" fmla="*/ 1321 h 6558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96463" h="655828">
                <a:moveTo>
                  <a:pt x="1622" y="1321"/>
                </a:moveTo>
                <a:cubicBezTo>
                  <a:pt x="-10020" y="-15612"/>
                  <a:pt x="43426" y="134671"/>
                  <a:pt x="84172" y="198171"/>
                </a:cubicBezTo>
                <a:cubicBezTo>
                  <a:pt x="124918" y="261671"/>
                  <a:pt x="185772" y="324642"/>
                  <a:pt x="246097" y="382321"/>
                </a:cubicBezTo>
                <a:cubicBezTo>
                  <a:pt x="306422" y="440000"/>
                  <a:pt x="388443" y="499267"/>
                  <a:pt x="446122" y="544246"/>
                </a:cubicBezTo>
                <a:cubicBezTo>
                  <a:pt x="503801" y="589225"/>
                  <a:pt x="620218" y="674421"/>
                  <a:pt x="592172" y="652196"/>
                </a:cubicBezTo>
                <a:cubicBezTo>
                  <a:pt x="564126" y="629971"/>
                  <a:pt x="350872" y="469633"/>
                  <a:pt x="277847" y="410896"/>
                </a:cubicBezTo>
                <a:cubicBezTo>
                  <a:pt x="204822" y="352159"/>
                  <a:pt x="197414" y="362213"/>
                  <a:pt x="154022" y="299771"/>
                </a:cubicBezTo>
                <a:cubicBezTo>
                  <a:pt x="110630" y="237329"/>
                  <a:pt x="13264" y="18254"/>
                  <a:pt x="1622" y="132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0" name="フリーフォーム 1159">
            <a:extLst>
              <a:ext uri="{FF2B5EF4-FFF2-40B4-BE49-F238E27FC236}">
                <a16:creationId xmlns:a16="http://schemas.microsoft.com/office/drawing/2014/main" id="{976C0B68-CEE3-12D9-AF9A-574A41C210FC}"/>
              </a:ext>
            </a:extLst>
          </p:cNvPr>
          <p:cNvSpPr/>
          <p:nvPr/>
        </p:nvSpPr>
        <p:spPr>
          <a:xfrm>
            <a:off x="1516034" y="7749026"/>
            <a:ext cx="261982" cy="499646"/>
          </a:xfrm>
          <a:custGeom>
            <a:avLst/>
            <a:gdLst>
              <a:gd name="connsiteX0" fmla="*/ 1616 w 261982"/>
              <a:gd name="connsiteY0" fmla="*/ 4324 h 499646"/>
              <a:gd name="connsiteX1" fmla="*/ 93691 w 261982"/>
              <a:gd name="connsiteY1" fmla="*/ 118624 h 499646"/>
              <a:gd name="connsiteX2" fmla="*/ 169891 w 261982"/>
              <a:gd name="connsiteY2" fmla="*/ 261499 h 499646"/>
              <a:gd name="connsiteX3" fmla="*/ 261966 w 261982"/>
              <a:gd name="connsiteY3" fmla="*/ 499624 h 499646"/>
              <a:gd name="connsiteX4" fmla="*/ 176241 w 261982"/>
              <a:gd name="connsiteY4" fmla="*/ 274199 h 499646"/>
              <a:gd name="connsiteX5" fmla="*/ 1616 w 261982"/>
              <a:gd name="connsiteY5" fmla="*/ 4324 h 4996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61982" h="499646">
                <a:moveTo>
                  <a:pt x="1616" y="4324"/>
                </a:moveTo>
                <a:cubicBezTo>
                  <a:pt x="-12142" y="-21605"/>
                  <a:pt x="65645" y="75762"/>
                  <a:pt x="93691" y="118624"/>
                </a:cubicBezTo>
                <a:cubicBezTo>
                  <a:pt x="121737" y="161487"/>
                  <a:pt x="141845" y="197999"/>
                  <a:pt x="169891" y="261499"/>
                </a:cubicBezTo>
                <a:cubicBezTo>
                  <a:pt x="197937" y="324999"/>
                  <a:pt x="260908" y="497507"/>
                  <a:pt x="261966" y="499624"/>
                </a:cubicBezTo>
                <a:cubicBezTo>
                  <a:pt x="263024" y="501741"/>
                  <a:pt x="212753" y="353574"/>
                  <a:pt x="176241" y="274199"/>
                </a:cubicBezTo>
                <a:cubicBezTo>
                  <a:pt x="139729" y="194824"/>
                  <a:pt x="15374" y="30253"/>
                  <a:pt x="1616" y="432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1" name="フリーフォーム 1160">
            <a:extLst>
              <a:ext uri="{FF2B5EF4-FFF2-40B4-BE49-F238E27FC236}">
                <a16:creationId xmlns:a16="http://schemas.microsoft.com/office/drawing/2014/main" id="{86F35E65-E6E6-C168-3276-E1D8E290131C}"/>
              </a:ext>
            </a:extLst>
          </p:cNvPr>
          <p:cNvSpPr/>
          <p:nvPr/>
        </p:nvSpPr>
        <p:spPr>
          <a:xfrm>
            <a:off x="2644307" y="3910946"/>
            <a:ext cx="128077" cy="1293261"/>
          </a:xfrm>
          <a:custGeom>
            <a:avLst/>
            <a:gdLst>
              <a:gd name="connsiteX0" fmla="*/ 127468 w 128077"/>
              <a:gd name="connsiteY0" fmla="*/ 7004 h 1293261"/>
              <a:gd name="connsiteX1" fmla="*/ 32218 w 128077"/>
              <a:gd name="connsiteY1" fmla="*/ 559454 h 1293261"/>
              <a:gd name="connsiteX2" fmla="*/ 13168 w 128077"/>
              <a:gd name="connsiteY2" fmla="*/ 778529 h 1293261"/>
              <a:gd name="connsiteX3" fmla="*/ 468 w 128077"/>
              <a:gd name="connsiteY3" fmla="*/ 708679 h 1293261"/>
              <a:gd name="connsiteX4" fmla="*/ 13168 w 128077"/>
              <a:gd name="connsiteY4" fmla="*/ 819804 h 1293261"/>
              <a:gd name="connsiteX5" fmla="*/ 38568 w 128077"/>
              <a:gd name="connsiteY5" fmla="*/ 1292879 h 1293261"/>
              <a:gd name="connsiteX6" fmla="*/ 468 w 128077"/>
              <a:gd name="connsiteY6" fmla="*/ 734079 h 1293261"/>
              <a:gd name="connsiteX7" fmla="*/ 70318 w 128077"/>
              <a:gd name="connsiteY7" fmla="*/ 276879 h 1293261"/>
              <a:gd name="connsiteX8" fmla="*/ 127468 w 128077"/>
              <a:gd name="connsiteY8" fmla="*/ 7004 h 12932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28077" h="1293261">
                <a:moveTo>
                  <a:pt x="127468" y="7004"/>
                </a:moveTo>
                <a:cubicBezTo>
                  <a:pt x="121118" y="54100"/>
                  <a:pt x="51268" y="430866"/>
                  <a:pt x="32218" y="559454"/>
                </a:cubicBezTo>
                <a:cubicBezTo>
                  <a:pt x="13168" y="688042"/>
                  <a:pt x="18460" y="753658"/>
                  <a:pt x="13168" y="778529"/>
                </a:cubicBezTo>
                <a:cubicBezTo>
                  <a:pt x="7876" y="803400"/>
                  <a:pt x="468" y="701800"/>
                  <a:pt x="468" y="708679"/>
                </a:cubicBezTo>
                <a:cubicBezTo>
                  <a:pt x="468" y="715558"/>
                  <a:pt x="6818" y="722437"/>
                  <a:pt x="13168" y="819804"/>
                </a:cubicBezTo>
                <a:cubicBezTo>
                  <a:pt x="19518" y="917171"/>
                  <a:pt x="40685" y="1307167"/>
                  <a:pt x="38568" y="1292879"/>
                </a:cubicBezTo>
                <a:cubicBezTo>
                  <a:pt x="36451" y="1278592"/>
                  <a:pt x="-4824" y="903412"/>
                  <a:pt x="468" y="734079"/>
                </a:cubicBezTo>
                <a:cubicBezTo>
                  <a:pt x="5760" y="564746"/>
                  <a:pt x="51797" y="392237"/>
                  <a:pt x="70318" y="276879"/>
                </a:cubicBezTo>
                <a:cubicBezTo>
                  <a:pt x="88839" y="161521"/>
                  <a:pt x="133818" y="-40092"/>
                  <a:pt x="127468" y="700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2" name="フリーフォーム 1161">
            <a:extLst>
              <a:ext uri="{FF2B5EF4-FFF2-40B4-BE49-F238E27FC236}">
                <a16:creationId xmlns:a16="http://schemas.microsoft.com/office/drawing/2014/main" id="{FB473D3F-D4F3-3D53-165C-DF51C263CBBE}"/>
              </a:ext>
            </a:extLst>
          </p:cNvPr>
          <p:cNvSpPr/>
          <p:nvPr/>
        </p:nvSpPr>
        <p:spPr>
          <a:xfrm>
            <a:off x="2427133" y="5221129"/>
            <a:ext cx="250084" cy="817296"/>
          </a:xfrm>
          <a:custGeom>
            <a:avLst/>
            <a:gdLst>
              <a:gd name="connsiteX0" fmla="*/ 249392 w 250084"/>
              <a:gd name="connsiteY0" fmla="*/ 1746 h 817296"/>
              <a:gd name="connsiteX1" fmla="*/ 236692 w 250084"/>
              <a:gd name="connsiteY1" fmla="*/ 236696 h 817296"/>
              <a:gd name="connsiteX2" fmla="*/ 223992 w 250084"/>
              <a:gd name="connsiteY2" fmla="*/ 192246 h 817296"/>
              <a:gd name="connsiteX3" fmla="*/ 233517 w 250084"/>
              <a:gd name="connsiteY3" fmla="*/ 290671 h 817296"/>
              <a:gd name="connsiteX4" fmla="*/ 214467 w 250084"/>
              <a:gd name="connsiteY4" fmla="*/ 258921 h 817296"/>
              <a:gd name="connsiteX5" fmla="*/ 214467 w 250084"/>
              <a:gd name="connsiteY5" fmla="*/ 341471 h 817296"/>
              <a:gd name="connsiteX6" fmla="*/ 214467 w 250084"/>
              <a:gd name="connsiteY6" fmla="*/ 319246 h 817296"/>
              <a:gd name="connsiteX7" fmla="*/ 208117 w 250084"/>
              <a:gd name="connsiteY7" fmla="*/ 392271 h 817296"/>
              <a:gd name="connsiteX8" fmla="*/ 211292 w 250084"/>
              <a:gd name="connsiteY8" fmla="*/ 360521 h 817296"/>
              <a:gd name="connsiteX9" fmla="*/ 208117 w 250084"/>
              <a:gd name="connsiteY9" fmla="*/ 411321 h 817296"/>
              <a:gd name="connsiteX10" fmla="*/ 211292 w 250084"/>
              <a:gd name="connsiteY10" fmla="*/ 474821 h 817296"/>
              <a:gd name="connsiteX11" fmla="*/ 157317 w 250084"/>
              <a:gd name="connsiteY11" fmla="*/ 528796 h 817296"/>
              <a:gd name="connsiteX12" fmla="*/ 147792 w 250084"/>
              <a:gd name="connsiteY12" fmla="*/ 595471 h 817296"/>
              <a:gd name="connsiteX13" fmla="*/ 154142 w 250084"/>
              <a:gd name="connsiteY13" fmla="*/ 554196 h 817296"/>
              <a:gd name="connsiteX14" fmla="*/ 96992 w 250084"/>
              <a:gd name="connsiteY14" fmla="*/ 671671 h 817296"/>
              <a:gd name="connsiteX15" fmla="*/ 84292 w 250084"/>
              <a:gd name="connsiteY15" fmla="*/ 709771 h 817296"/>
              <a:gd name="connsiteX16" fmla="*/ 128742 w 250084"/>
              <a:gd name="connsiteY16" fmla="*/ 633571 h 817296"/>
              <a:gd name="connsiteX17" fmla="*/ 1742 w 250084"/>
              <a:gd name="connsiteY17" fmla="*/ 814546 h 817296"/>
              <a:gd name="connsiteX18" fmla="*/ 65242 w 250084"/>
              <a:gd name="connsiteY18" fmla="*/ 722471 h 817296"/>
              <a:gd name="connsiteX19" fmla="*/ 208117 w 250084"/>
              <a:gd name="connsiteY19" fmla="*/ 455771 h 817296"/>
              <a:gd name="connsiteX20" fmla="*/ 214467 w 250084"/>
              <a:gd name="connsiteY20" fmla="*/ 379571 h 817296"/>
              <a:gd name="connsiteX21" fmla="*/ 249392 w 250084"/>
              <a:gd name="connsiteY21" fmla="*/ 1746 h 8172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250084" h="817296">
                <a:moveTo>
                  <a:pt x="249392" y="1746"/>
                </a:moveTo>
                <a:cubicBezTo>
                  <a:pt x="253096" y="-22067"/>
                  <a:pt x="240925" y="204946"/>
                  <a:pt x="236692" y="236696"/>
                </a:cubicBezTo>
                <a:cubicBezTo>
                  <a:pt x="232459" y="268446"/>
                  <a:pt x="224521" y="183250"/>
                  <a:pt x="223992" y="192246"/>
                </a:cubicBezTo>
                <a:cubicBezTo>
                  <a:pt x="223463" y="201242"/>
                  <a:pt x="235104" y="279559"/>
                  <a:pt x="233517" y="290671"/>
                </a:cubicBezTo>
                <a:cubicBezTo>
                  <a:pt x="231930" y="301783"/>
                  <a:pt x="217642" y="250454"/>
                  <a:pt x="214467" y="258921"/>
                </a:cubicBezTo>
                <a:cubicBezTo>
                  <a:pt x="211292" y="267388"/>
                  <a:pt x="214467" y="341471"/>
                  <a:pt x="214467" y="341471"/>
                </a:cubicBezTo>
                <a:cubicBezTo>
                  <a:pt x="214467" y="351525"/>
                  <a:pt x="215525" y="310779"/>
                  <a:pt x="214467" y="319246"/>
                </a:cubicBezTo>
                <a:cubicBezTo>
                  <a:pt x="213409" y="327713"/>
                  <a:pt x="208646" y="385392"/>
                  <a:pt x="208117" y="392271"/>
                </a:cubicBezTo>
                <a:cubicBezTo>
                  <a:pt x="207588" y="399150"/>
                  <a:pt x="211292" y="357346"/>
                  <a:pt x="211292" y="360521"/>
                </a:cubicBezTo>
                <a:cubicBezTo>
                  <a:pt x="211292" y="363696"/>
                  <a:pt x="208117" y="392271"/>
                  <a:pt x="208117" y="411321"/>
                </a:cubicBezTo>
                <a:cubicBezTo>
                  <a:pt x="208117" y="430371"/>
                  <a:pt x="219759" y="455242"/>
                  <a:pt x="211292" y="474821"/>
                </a:cubicBezTo>
                <a:cubicBezTo>
                  <a:pt x="202825" y="494400"/>
                  <a:pt x="167900" y="508688"/>
                  <a:pt x="157317" y="528796"/>
                </a:cubicBezTo>
                <a:cubicBezTo>
                  <a:pt x="146734" y="548904"/>
                  <a:pt x="148321" y="591238"/>
                  <a:pt x="147792" y="595471"/>
                </a:cubicBezTo>
                <a:cubicBezTo>
                  <a:pt x="147263" y="599704"/>
                  <a:pt x="162609" y="541496"/>
                  <a:pt x="154142" y="554196"/>
                </a:cubicBezTo>
                <a:cubicBezTo>
                  <a:pt x="145675" y="566896"/>
                  <a:pt x="108634" y="645742"/>
                  <a:pt x="96992" y="671671"/>
                </a:cubicBezTo>
                <a:cubicBezTo>
                  <a:pt x="85350" y="697600"/>
                  <a:pt x="79000" y="716121"/>
                  <a:pt x="84292" y="709771"/>
                </a:cubicBezTo>
                <a:cubicBezTo>
                  <a:pt x="89584" y="703421"/>
                  <a:pt x="142500" y="616109"/>
                  <a:pt x="128742" y="633571"/>
                </a:cubicBezTo>
                <a:cubicBezTo>
                  <a:pt x="114984" y="651033"/>
                  <a:pt x="12325" y="799729"/>
                  <a:pt x="1742" y="814546"/>
                </a:cubicBezTo>
                <a:cubicBezTo>
                  <a:pt x="-8841" y="829363"/>
                  <a:pt x="30846" y="782267"/>
                  <a:pt x="65242" y="722471"/>
                </a:cubicBezTo>
                <a:cubicBezTo>
                  <a:pt x="99638" y="662675"/>
                  <a:pt x="183246" y="512921"/>
                  <a:pt x="208117" y="455771"/>
                </a:cubicBezTo>
                <a:cubicBezTo>
                  <a:pt x="232988" y="398621"/>
                  <a:pt x="206529" y="451009"/>
                  <a:pt x="214467" y="379571"/>
                </a:cubicBezTo>
                <a:cubicBezTo>
                  <a:pt x="222404" y="308134"/>
                  <a:pt x="245688" y="25559"/>
                  <a:pt x="249392" y="174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3" name="フリーフォーム 1162">
            <a:extLst>
              <a:ext uri="{FF2B5EF4-FFF2-40B4-BE49-F238E27FC236}">
                <a16:creationId xmlns:a16="http://schemas.microsoft.com/office/drawing/2014/main" id="{92008678-13F8-1EAE-5D99-D9646399D3ED}"/>
              </a:ext>
            </a:extLst>
          </p:cNvPr>
          <p:cNvSpPr/>
          <p:nvPr/>
        </p:nvSpPr>
        <p:spPr>
          <a:xfrm>
            <a:off x="1896040" y="5760746"/>
            <a:ext cx="308600" cy="391515"/>
          </a:xfrm>
          <a:custGeom>
            <a:avLst/>
            <a:gdLst>
              <a:gd name="connsiteX0" fmla="*/ 2610 w 308600"/>
              <a:gd name="connsiteY0" fmla="*/ 1879 h 391515"/>
              <a:gd name="connsiteX1" fmla="*/ 161360 w 308600"/>
              <a:gd name="connsiteY1" fmla="*/ 255879 h 391515"/>
              <a:gd name="connsiteX2" fmla="*/ 307410 w 308600"/>
              <a:gd name="connsiteY2" fmla="*/ 389229 h 391515"/>
              <a:gd name="connsiteX3" fmla="*/ 78810 w 308600"/>
              <a:gd name="connsiteY3" fmla="*/ 151104 h 391515"/>
              <a:gd name="connsiteX4" fmla="*/ 2610 w 308600"/>
              <a:gd name="connsiteY4" fmla="*/ 1879 h 3915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08600" h="391515">
                <a:moveTo>
                  <a:pt x="2610" y="1879"/>
                </a:moveTo>
                <a:cubicBezTo>
                  <a:pt x="16368" y="19341"/>
                  <a:pt x="110560" y="191321"/>
                  <a:pt x="161360" y="255879"/>
                </a:cubicBezTo>
                <a:cubicBezTo>
                  <a:pt x="212160" y="320437"/>
                  <a:pt x="321168" y="406691"/>
                  <a:pt x="307410" y="389229"/>
                </a:cubicBezTo>
                <a:cubicBezTo>
                  <a:pt x="293652" y="371767"/>
                  <a:pt x="125906" y="209312"/>
                  <a:pt x="78810" y="151104"/>
                </a:cubicBezTo>
                <a:cubicBezTo>
                  <a:pt x="31714" y="92896"/>
                  <a:pt x="-11148" y="-15583"/>
                  <a:pt x="2610" y="187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4" name="フリーフォーム 1163">
            <a:extLst>
              <a:ext uri="{FF2B5EF4-FFF2-40B4-BE49-F238E27FC236}">
                <a16:creationId xmlns:a16="http://schemas.microsoft.com/office/drawing/2014/main" id="{3B064CF8-ABF7-8F17-0226-AF22F67FC6FD}"/>
              </a:ext>
            </a:extLst>
          </p:cNvPr>
          <p:cNvSpPr/>
          <p:nvPr/>
        </p:nvSpPr>
        <p:spPr>
          <a:xfrm>
            <a:off x="1885732" y="5765768"/>
            <a:ext cx="270272" cy="346189"/>
          </a:xfrm>
          <a:custGeom>
            <a:avLst/>
            <a:gdLst>
              <a:gd name="connsiteX0" fmla="*/ 218 w 270272"/>
              <a:gd name="connsiteY0" fmla="*/ 32 h 346189"/>
              <a:gd name="connsiteX1" fmla="*/ 114518 w 270272"/>
              <a:gd name="connsiteY1" fmla="*/ 215932 h 346189"/>
              <a:gd name="connsiteX2" fmla="*/ 270093 w 270272"/>
              <a:gd name="connsiteY2" fmla="*/ 346107 h 346189"/>
              <a:gd name="connsiteX3" fmla="*/ 143093 w 270272"/>
              <a:gd name="connsiteY3" fmla="*/ 231807 h 346189"/>
              <a:gd name="connsiteX4" fmla="*/ 218 w 270272"/>
              <a:gd name="connsiteY4" fmla="*/ 32 h 3461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70272" h="346189">
                <a:moveTo>
                  <a:pt x="218" y="32"/>
                </a:moveTo>
                <a:cubicBezTo>
                  <a:pt x="-4544" y="-2614"/>
                  <a:pt x="69539" y="158253"/>
                  <a:pt x="114518" y="215932"/>
                </a:cubicBezTo>
                <a:cubicBezTo>
                  <a:pt x="159497" y="273611"/>
                  <a:pt x="265331" y="343461"/>
                  <a:pt x="270093" y="346107"/>
                </a:cubicBezTo>
                <a:cubicBezTo>
                  <a:pt x="274855" y="348753"/>
                  <a:pt x="183839" y="287369"/>
                  <a:pt x="143093" y="231807"/>
                </a:cubicBezTo>
                <a:cubicBezTo>
                  <a:pt x="102347" y="176245"/>
                  <a:pt x="4980" y="2678"/>
                  <a:pt x="218" y="3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5" name="フリーフォーム 1164">
            <a:extLst>
              <a:ext uri="{FF2B5EF4-FFF2-40B4-BE49-F238E27FC236}">
                <a16:creationId xmlns:a16="http://schemas.microsoft.com/office/drawing/2014/main" id="{CA418A29-CDAF-329A-4DB3-2E6D8C7D940D}"/>
              </a:ext>
            </a:extLst>
          </p:cNvPr>
          <p:cNvSpPr/>
          <p:nvPr/>
        </p:nvSpPr>
        <p:spPr>
          <a:xfrm>
            <a:off x="2143025" y="5946769"/>
            <a:ext cx="375100" cy="171603"/>
          </a:xfrm>
          <a:custGeom>
            <a:avLst/>
            <a:gdLst>
              <a:gd name="connsiteX0" fmla="*/ 374750 w 375100"/>
              <a:gd name="connsiteY0" fmla="*/ 6 h 171603"/>
              <a:gd name="connsiteX1" fmla="*/ 235050 w 375100"/>
              <a:gd name="connsiteY1" fmla="*/ 149231 h 171603"/>
              <a:gd name="connsiteX2" fmla="*/ 165200 w 375100"/>
              <a:gd name="connsiteY2" fmla="*/ 171456 h 171603"/>
              <a:gd name="connsiteX3" fmla="*/ 100 w 375100"/>
              <a:gd name="connsiteY3" fmla="*/ 158756 h 171603"/>
              <a:gd name="connsiteX4" fmla="*/ 190600 w 375100"/>
              <a:gd name="connsiteY4" fmla="*/ 155581 h 171603"/>
              <a:gd name="connsiteX5" fmla="*/ 374750 w 375100"/>
              <a:gd name="connsiteY5" fmla="*/ 6 h 1716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75100" h="171603">
                <a:moveTo>
                  <a:pt x="374750" y="6"/>
                </a:moveTo>
                <a:cubicBezTo>
                  <a:pt x="382158" y="-1052"/>
                  <a:pt x="269975" y="120656"/>
                  <a:pt x="235050" y="149231"/>
                </a:cubicBezTo>
                <a:cubicBezTo>
                  <a:pt x="200125" y="177806"/>
                  <a:pt x="204358" y="169869"/>
                  <a:pt x="165200" y="171456"/>
                </a:cubicBezTo>
                <a:cubicBezTo>
                  <a:pt x="126042" y="173043"/>
                  <a:pt x="-4133" y="161402"/>
                  <a:pt x="100" y="158756"/>
                </a:cubicBezTo>
                <a:cubicBezTo>
                  <a:pt x="4333" y="156110"/>
                  <a:pt x="127100" y="181510"/>
                  <a:pt x="190600" y="155581"/>
                </a:cubicBezTo>
                <a:cubicBezTo>
                  <a:pt x="254100" y="129652"/>
                  <a:pt x="367342" y="1064"/>
                  <a:pt x="374750" y="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6" name="フリーフォーム 1165">
            <a:extLst>
              <a:ext uri="{FF2B5EF4-FFF2-40B4-BE49-F238E27FC236}">
                <a16:creationId xmlns:a16="http://schemas.microsoft.com/office/drawing/2014/main" id="{28C518BD-09DB-655E-24EA-B1D25D8DF0FD}"/>
              </a:ext>
            </a:extLst>
          </p:cNvPr>
          <p:cNvSpPr/>
          <p:nvPr/>
        </p:nvSpPr>
        <p:spPr>
          <a:xfrm>
            <a:off x="1781013" y="6264130"/>
            <a:ext cx="343497" cy="1216330"/>
          </a:xfrm>
          <a:custGeom>
            <a:avLst/>
            <a:gdLst>
              <a:gd name="connsiteX0" fmla="*/ 162 w 343497"/>
              <a:gd name="connsiteY0" fmla="*/ 145 h 1216330"/>
              <a:gd name="connsiteX1" fmla="*/ 238287 w 343497"/>
              <a:gd name="connsiteY1" fmla="*/ 651020 h 1216330"/>
              <a:gd name="connsiteX2" fmla="*/ 343062 w 343497"/>
              <a:gd name="connsiteY2" fmla="*/ 1216170 h 1216330"/>
              <a:gd name="connsiteX3" fmla="*/ 203362 w 343497"/>
              <a:gd name="connsiteY3" fmla="*/ 597045 h 1216330"/>
              <a:gd name="connsiteX4" fmla="*/ 162 w 343497"/>
              <a:gd name="connsiteY4" fmla="*/ 145 h 12163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43497" h="1216330">
                <a:moveTo>
                  <a:pt x="162" y="145"/>
                </a:moveTo>
                <a:cubicBezTo>
                  <a:pt x="5983" y="9141"/>
                  <a:pt x="181137" y="448349"/>
                  <a:pt x="238287" y="651020"/>
                </a:cubicBezTo>
                <a:cubicBezTo>
                  <a:pt x="295437" y="853691"/>
                  <a:pt x="348883" y="1225166"/>
                  <a:pt x="343062" y="1216170"/>
                </a:cubicBezTo>
                <a:cubicBezTo>
                  <a:pt x="337241" y="1207174"/>
                  <a:pt x="259983" y="792307"/>
                  <a:pt x="203362" y="597045"/>
                </a:cubicBezTo>
                <a:cubicBezTo>
                  <a:pt x="146741" y="401783"/>
                  <a:pt x="-5659" y="-8851"/>
                  <a:pt x="162" y="14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7" name="フリーフォーム 1166">
            <a:extLst>
              <a:ext uri="{FF2B5EF4-FFF2-40B4-BE49-F238E27FC236}">
                <a16:creationId xmlns:a16="http://schemas.microsoft.com/office/drawing/2014/main" id="{737ECC63-280D-2A34-53D3-D8BC0FC9F609}"/>
              </a:ext>
            </a:extLst>
          </p:cNvPr>
          <p:cNvSpPr/>
          <p:nvPr/>
        </p:nvSpPr>
        <p:spPr>
          <a:xfrm>
            <a:off x="1810934" y="7483458"/>
            <a:ext cx="313297" cy="768475"/>
          </a:xfrm>
          <a:custGeom>
            <a:avLst/>
            <a:gdLst>
              <a:gd name="connsiteX0" fmla="*/ 313141 w 313297"/>
              <a:gd name="connsiteY0" fmla="*/ 17 h 768475"/>
              <a:gd name="connsiteX1" fmla="*/ 281391 w 313297"/>
              <a:gd name="connsiteY1" fmla="*/ 333392 h 768475"/>
              <a:gd name="connsiteX2" fmla="*/ 297266 w 313297"/>
              <a:gd name="connsiteY2" fmla="*/ 250842 h 768475"/>
              <a:gd name="connsiteX3" fmla="*/ 240116 w 313297"/>
              <a:gd name="connsiteY3" fmla="*/ 403242 h 768475"/>
              <a:gd name="connsiteX4" fmla="*/ 179791 w 313297"/>
              <a:gd name="connsiteY4" fmla="*/ 495317 h 768475"/>
              <a:gd name="connsiteX5" fmla="*/ 116291 w 313297"/>
              <a:gd name="connsiteY5" fmla="*/ 644542 h 768475"/>
              <a:gd name="connsiteX6" fmla="*/ 132166 w 313297"/>
              <a:gd name="connsiteY6" fmla="*/ 501667 h 768475"/>
              <a:gd name="connsiteX7" fmla="*/ 125816 w 313297"/>
              <a:gd name="connsiteY7" fmla="*/ 606442 h 768475"/>
              <a:gd name="connsiteX8" fmla="*/ 84541 w 313297"/>
              <a:gd name="connsiteY8" fmla="*/ 577867 h 768475"/>
              <a:gd name="connsiteX9" fmla="*/ 1991 w 313297"/>
              <a:gd name="connsiteY9" fmla="*/ 704867 h 768475"/>
              <a:gd name="connsiteX10" fmla="*/ 24216 w 313297"/>
              <a:gd name="connsiteY10" fmla="*/ 609617 h 768475"/>
              <a:gd name="connsiteX11" fmla="*/ 8341 w 313297"/>
              <a:gd name="connsiteY11" fmla="*/ 768367 h 768475"/>
              <a:gd name="connsiteX12" fmla="*/ 84541 w 313297"/>
              <a:gd name="connsiteY12" fmla="*/ 581042 h 768475"/>
              <a:gd name="connsiteX13" fmla="*/ 265516 w 313297"/>
              <a:gd name="connsiteY13" fmla="*/ 349267 h 768475"/>
              <a:gd name="connsiteX14" fmla="*/ 313141 w 313297"/>
              <a:gd name="connsiteY14" fmla="*/ 17 h 768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13297" h="768475">
                <a:moveTo>
                  <a:pt x="313141" y="17"/>
                </a:moveTo>
                <a:cubicBezTo>
                  <a:pt x="315787" y="-2629"/>
                  <a:pt x="284037" y="291588"/>
                  <a:pt x="281391" y="333392"/>
                </a:cubicBezTo>
                <a:cubicBezTo>
                  <a:pt x="278745" y="375196"/>
                  <a:pt x="304145" y="239200"/>
                  <a:pt x="297266" y="250842"/>
                </a:cubicBezTo>
                <a:cubicBezTo>
                  <a:pt x="290387" y="262484"/>
                  <a:pt x="259695" y="362496"/>
                  <a:pt x="240116" y="403242"/>
                </a:cubicBezTo>
                <a:cubicBezTo>
                  <a:pt x="220537" y="443988"/>
                  <a:pt x="200428" y="455101"/>
                  <a:pt x="179791" y="495317"/>
                </a:cubicBezTo>
                <a:cubicBezTo>
                  <a:pt x="159154" y="535533"/>
                  <a:pt x="124228" y="643484"/>
                  <a:pt x="116291" y="644542"/>
                </a:cubicBezTo>
                <a:cubicBezTo>
                  <a:pt x="108354" y="645600"/>
                  <a:pt x="130578" y="508017"/>
                  <a:pt x="132166" y="501667"/>
                </a:cubicBezTo>
                <a:cubicBezTo>
                  <a:pt x="133753" y="495317"/>
                  <a:pt x="133753" y="593742"/>
                  <a:pt x="125816" y="606442"/>
                </a:cubicBezTo>
                <a:cubicBezTo>
                  <a:pt x="117879" y="619142"/>
                  <a:pt x="105178" y="561463"/>
                  <a:pt x="84541" y="577867"/>
                </a:cubicBezTo>
                <a:cubicBezTo>
                  <a:pt x="63904" y="594271"/>
                  <a:pt x="12045" y="699575"/>
                  <a:pt x="1991" y="704867"/>
                </a:cubicBezTo>
                <a:cubicBezTo>
                  <a:pt x="-8063" y="710159"/>
                  <a:pt x="23158" y="599034"/>
                  <a:pt x="24216" y="609617"/>
                </a:cubicBezTo>
                <a:cubicBezTo>
                  <a:pt x="25274" y="620200"/>
                  <a:pt x="-1713" y="773130"/>
                  <a:pt x="8341" y="768367"/>
                </a:cubicBezTo>
                <a:cubicBezTo>
                  <a:pt x="18395" y="763605"/>
                  <a:pt x="41678" y="650892"/>
                  <a:pt x="84541" y="581042"/>
                </a:cubicBezTo>
                <a:cubicBezTo>
                  <a:pt x="127404" y="511192"/>
                  <a:pt x="229003" y="443988"/>
                  <a:pt x="265516" y="349267"/>
                </a:cubicBezTo>
                <a:cubicBezTo>
                  <a:pt x="302029" y="254546"/>
                  <a:pt x="310495" y="2663"/>
                  <a:pt x="313141" y="1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8" name="フリーフォーム 1167">
            <a:extLst>
              <a:ext uri="{FF2B5EF4-FFF2-40B4-BE49-F238E27FC236}">
                <a16:creationId xmlns:a16="http://schemas.microsoft.com/office/drawing/2014/main" id="{94D9FCC6-85B4-031E-0674-763EDE9D169E}"/>
              </a:ext>
            </a:extLst>
          </p:cNvPr>
          <p:cNvSpPr/>
          <p:nvPr/>
        </p:nvSpPr>
        <p:spPr>
          <a:xfrm>
            <a:off x="840889" y="8382076"/>
            <a:ext cx="403708" cy="309182"/>
          </a:xfrm>
          <a:custGeom>
            <a:avLst/>
            <a:gdLst>
              <a:gd name="connsiteX0" fmla="*/ 13186 w 403708"/>
              <a:gd name="connsiteY0" fmla="*/ 12624 h 309182"/>
              <a:gd name="connsiteX1" fmla="*/ 387836 w 403708"/>
              <a:gd name="connsiteY1" fmla="*/ 298374 h 309182"/>
              <a:gd name="connsiteX2" fmla="*/ 311636 w 403708"/>
              <a:gd name="connsiteY2" fmla="*/ 231699 h 309182"/>
              <a:gd name="connsiteX3" fmla="*/ 105261 w 403708"/>
              <a:gd name="connsiteY3" fmla="*/ 66599 h 309182"/>
              <a:gd name="connsiteX4" fmla="*/ 13186 w 403708"/>
              <a:gd name="connsiteY4" fmla="*/ 12624 h 3091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03708" h="309182">
                <a:moveTo>
                  <a:pt x="13186" y="12624"/>
                </a:moveTo>
                <a:cubicBezTo>
                  <a:pt x="60282" y="51253"/>
                  <a:pt x="338095" y="261862"/>
                  <a:pt x="387836" y="298374"/>
                </a:cubicBezTo>
                <a:cubicBezTo>
                  <a:pt x="437577" y="334886"/>
                  <a:pt x="358732" y="270328"/>
                  <a:pt x="311636" y="231699"/>
                </a:cubicBezTo>
                <a:cubicBezTo>
                  <a:pt x="264540" y="193070"/>
                  <a:pt x="153944" y="99936"/>
                  <a:pt x="105261" y="66599"/>
                </a:cubicBezTo>
                <a:cubicBezTo>
                  <a:pt x="56578" y="33262"/>
                  <a:pt x="-33910" y="-26005"/>
                  <a:pt x="13186" y="1262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9" name="フリーフォーム 1168">
            <a:extLst>
              <a:ext uri="{FF2B5EF4-FFF2-40B4-BE49-F238E27FC236}">
                <a16:creationId xmlns:a16="http://schemas.microsoft.com/office/drawing/2014/main" id="{E02C6FA4-43D2-0896-FB09-C791D0F08A60}"/>
              </a:ext>
            </a:extLst>
          </p:cNvPr>
          <p:cNvSpPr/>
          <p:nvPr/>
        </p:nvSpPr>
        <p:spPr>
          <a:xfrm>
            <a:off x="1631672" y="7936904"/>
            <a:ext cx="140697" cy="326456"/>
          </a:xfrm>
          <a:custGeom>
            <a:avLst/>
            <a:gdLst>
              <a:gd name="connsiteX0" fmla="*/ 278 w 140697"/>
              <a:gd name="connsiteY0" fmla="*/ 3771 h 326456"/>
              <a:gd name="connsiteX1" fmla="*/ 101878 w 140697"/>
              <a:gd name="connsiteY1" fmla="*/ 187921 h 326456"/>
              <a:gd name="connsiteX2" fmla="*/ 139978 w 140697"/>
              <a:gd name="connsiteY2" fmla="*/ 324446 h 326456"/>
              <a:gd name="connsiteX3" fmla="*/ 73303 w 140697"/>
              <a:gd name="connsiteY3" fmla="*/ 83146 h 326456"/>
              <a:gd name="connsiteX4" fmla="*/ 278 w 140697"/>
              <a:gd name="connsiteY4" fmla="*/ 3771 h 3264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0697" h="326456">
                <a:moveTo>
                  <a:pt x="278" y="3771"/>
                </a:moveTo>
                <a:cubicBezTo>
                  <a:pt x="5041" y="21234"/>
                  <a:pt x="78595" y="134475"/>
                  <a:pt x="101878" y="187921"/>
                </a:cubicBezTo>
                <a:cubicBezTo>
                  <a:pt x="125161" y="241367"/>
                  <a:pt x="144741" y="341909"/>
                  <a:pt x="139978" y="324446"/>
                </a:cubicBezTo>
                <a:cubicBezTo>
                  <a:pt x="135215" y="306983"/>
                  <a:pt x="93411" y="133946"/>
                  <a:pt x="73303" y="83146"/>
                </a:cubicBezTo>
                <a:cubicBezTo>
                  <a:pt x="53195" y="32346"/>
                  <a:pt x="-4485" y="-13692"/>
                  <a:pt x="278" y="377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0" name="フリーフォーム 1169">
            <a:extLst>
              <a:ext uri="{FF2B5EF4-FFF2-40B4-BE49-F238E27FC236}">
                <a16:creationId xmlns:a16="http://schemas.microsoft.com/office/drawing/2014/main" id="{CF98F078-F973-3725-1C36-590610B00C26}"/>
              </a:ext>
            </a:extLst>
          </p:cNvPr>
          <p:cNvSpPr/>
          <p:nvPr/>
        </p:nvSpPr>
        <p:spPr>
          <a:xfrm>
            <a:off x="1492811" y="7067369"/>
            <a:ext cx="85490" cy="381581"/>
          </a:xfrm>
          <a:custGeom>
            <a:avLst/>
            <a:gdLst>
              <a:gd name="connsiteX0" fmla="*/ 85164 w 85490"/>
              <a:gd name="connsiteY0" fmla="*/ 181 h 381581"/>
              <a:gd name="connsiteX1" fmla="*/ 37539 w 85490"/>
              <a:gd name="connsiteY1" fmla="*/ 219256 h 381581"/>
              <a:gd name="connsiteX2" fmla="*/ 2614 w 85490"/>
              <a:gd name="connsiteY2" fmla="*/ 381181 h 381581"/>
              <a:gd name="connsiteX3" fmla="*/ 12139 w 85490"/>
              <a:gd name="connsiteY3" fmla="*/ 257356 h 381581"/>
              <a:gd name="connsiteX4" fmla="*/ 85164 w 85490"/>
              <a:gd name="connsiteY4" fmla="*/ 181 h 3815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5490" h="381581">
                <a:moveTo>
                  <a:pt x="85164" y="181"/>
                </a:moveTo>
                <a:cubicBezTo>
                  <a:pt x="89397" y="-6169"/>
                  <a:pt x="51297" y="155756"/>
                  <a:pt x="37539" y="219256"/>
                </a:cubicBezTo>
                <a:cubicBezTo>
                  <a:pt x="23781" y="282756"/>
                  <a:pt x="6847" y="374831"/>
                  <a:pt x="2614" y="381181"/>
                </a:cubicBezTo>
                <a:cubicBezTo>
                  <a:pt x="-1619" y="387531"/>
                  <a:pt x="-2148" y="317152"/>
                  <a:pt x="12139" y="257356"/>
                </a:cubicBezTo>
                <a:cubicBezTo>
                  <a:pt x="26426" y="197560"/>
                  <a:pt x="80931" y="6531"/>
                  <a:pt x="85164" y="18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1" name="フリーフォーム 1170">
            <a:extLst>
              <a:ext uri="{FF2B5EF4-FFF2-40B4-BE49-F238E27FC236}">
                <a16:creationId xmlns:a16="http://schemas.microsoft.com/office/drawing/2014/main" id="{738E4CE5-29B4-D0FE-DA2C-50289F7FAB70}"/>
              </a:ext>
            </a:extLst>
          </p:cNvPr>
          <p:cNvSpPr/>
          <p:nvPr/>
        </p:nvSpPr>
        <p:spPr>
          <a:xfrm>
            <a:off x="1659433" y="6441601"/>
            <a:ext cx="48889" cy="330779"/>
          </a:xfrm>
          <a:custGeom>
            <a:avLst/>
            <a:gdLst>
              <a:gd name="connsiteX0" fmla="*/ 48717 w 48889"/>
              <a:gd name="connsiteY0" fmla="*/ 3649 h 330779"/>
              <a:gd name="connsiteX1" fmla="*/ 1092 w 48889"/>
              <a:gd name="connsiteY1" fmla="*/ 327499 h 330779"/>
              <a:gd name="connsiteX2" fmla="*/ 16967 w 48889"/>
              <a:gd name="connsiteY2" fmla="*/ 162399 h 330779"/>
              <a:gd name="connsiteX3" fmla="*/ 48717 w 48889"/>
              <a:gd name="connsiteY3" fmla="*/ 3649 h 3307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8889" h="330779">
                <a:moveTo>
                  <a:pt x="48717" y="3649"/>
                </a:moveTo>
                <a:cubicBezTo>
                  <a:pt x="46071" y="31166"/>
                  <a:pt x="6384" y="301041"/>
                  <a:pt x="1092" y="327499"/>
                </a:cubicBezTo>
                <a:cubicBezTo>
                  <a:pt x="-4200" y="353957"/>
                  <a:pt x="11146" y="213199"/>
                  <a:pt x="16967" y="162399"/>
                </a:cubicBezTo>
                <a:cubicBezTo>
                  <a:pt x="22788" y="111599"/>
                  <a:pt x="51363" y="-23868"/>
                  <a:pt x="48717" y="364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2" name="フリーフォーム 1171">
            <a:extLst>
              <a:ext uri="{FF2B5EF4-FFF2-40B4-BE49-F238E27FC236}">
                <a16:creationId xmlns:a16="http://schemas.microsoft.com/office/drawing/2014/main" id="{A6C13B0E-E26A-DC00-7501-4974E7873F0B}"/>
              </a:ext>
            </a:extLst>
          </p:cNvPr>
          <p:cNvSpPr/>
          <p:nvPr/>
        </p:nvSpPr>
        <p:spPr>
          <a:xfrm>
            <a:off x="1380913" y="5080597"/>
            <a:ext cx="79637" cy="799618"/>
          </a:xfrm>
          <a:custGeom>
            <a:avLst/>
            <a:gdLst>
              <a:gd name="connsiteX0" fmla="*/ 79587 w 79637"/>
              <a:gd name="connsiteY0" fmla="*/ 2578 h 799618"/>
              <a:gd name="connsiteX1" fmla="*/ 19262 w 79637"/>
              <a:gd name="connsiteY1" fmla="*/ 516928 h 799618"/>
              <a:gd name="connsiteX2" fmla="*/ 212 w 79637"/>
              <a:gd name="connsiteY2" fmla="*/ 796328 h 799618"/>
              <a:gd name="connsiteX3" fmla="*/ 28787 w 79637"/>
              <a:gd name="connsiteY3" fmla="*/ 339128 h 799618"/>
              <a:gd name="connsiteX4" fmla="*/ 79587 w 79637"/>
              <a:gd name="connsiteY4" fmla="*/ 2578 h 7996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9637" h="799618">
                <a:moveTo>
                  <a:pt x="79587" y="2578"/>
                </a:moveTo>
                <a:cubicBezTo>
                  <a:pt x="78000" y="32211"/>
                  <a:pt x="32491" y="384636"/>
                  <a:pt x="19262" y="516928"/>
                </a:cubicBezTo>
                <a:cubicBezTo>
                  <a:pt x="6033" y="649220"/>
                  <a:pt x="-1375" y="825961"/>
                  <a:pt x="212" y="796328"/>
                </a:cubicBezTo>
                <a:cubicBezTo>
                  <a:pt x="1799" y="766695"/>
                  <a:pt x="12383" y="472478"/>
                  <a:pt x="28787" y="339128"/>
                </a:cubicBezTo>
                <a:cubicBezTo>
                  <a:pt x="45191" y="205778"/>
                  <a:pt x="81174" y="-27055"/>
                  <a:pt x="79587" y="2578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3" name="フリーフォーム 1172">
            <a:extLst>
              <a:ext uri="{FF2B5EF4-FFF2-40B4-BE49-F238E27FC236}">
                <a16:creationId xmlns:a16="http://schemas.microsoft.com/office/drawing/2014/main" id="{3B7CE2D1-FE35-CA36-6887-35867C25EC9F}"/>
              </a:ext>
            </a:extLst>
          </p:cNvPr>
          <p:cNvSpPr/>
          <p:nvPr/>
        </p:nvSpPr>
        <p:spPr>
          <a:xfrm>
            <a:off x="1504910" y="5876658"/>
            <a:ext cx="54107" cy="581734"/>
          </a:xfrm>
          <a:custGeom>
            <a:avLst/>
            <a:gdLst>
              <a:gd name="connsiteX0" fmla="*/ 40 w 54107"/>
              <a:gd name="connsiteY0" fmla="*/ 267 h 581734"/>
              <a:gd name="connsiteX1" fmla="*/ 44490 w 54107"/>
              <a:gd name="connsiteY1" fmla="*/ 308242 h 581734"/>
              <a:gd name="connsiteX2" fmla="*/ 3215 w 54107"/>
              <a:gd name="connsiteY2" fmla="*/ 581292 h 581734"/>
              <a:gd name="connsiteX3" fmla="*/ 54015 w 54107"/>
              <a:gd name="connsiteY3" fmla="*/ 362217 h 581734"/>
              <a:gd name="connsiteX4" fmla="*/ 40 w 54107"/>
              <a:gd name="connsiteY4" fmla="*/ 267 h 5817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4107" h="581734">
                <a:moveTo>
                  <a:pt x="40" y="267"/>
                </a:moveTo>
                <a:cubicBezTo>
                  <a:pt x="-1547" y="-8729"/>
                  <a:pt x="43961" y="211405"/>
                  <a:pt x="44490" y="308242"/>
                </a:cubicBezTo>
                <a:cubicBezTo>
                  <a:pt x="45019" y="405079"/>
                  <a:pt x="1628" y="572296"/>
                  <a:pt x="3215" y="581292"/>
                </a:cubicBezTo>
                <a:cubicBezTo>
                  <a:pt x="4802" y="590288"/>
                  <a:pt x="51369" y="460113"/>
                  <a:pt x="54015" y="362217"/>
                </a:cubicBezTo>
                <a:cubicBezTo>
                  <a:pt x="56661" y="264321"/>
                  <a:pt x="1627" y="9263"/>
                  <a:pt x="40" y="267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4" name="フリーフォーム 1173">
            <a:extLst>
              <a:ext uri="{FF2B5EF4-FFF2-40B4-BE49-F238E27FC236}">
                <a16:creationId xmlns:a16="http://schemas.microsoft.com/office/drawing/2014/main" id="{DDEC32A6-BCBB-3ACC-D6B4-12DF5FC43C8F}"/>
              </a:ext>
            </a:extLst>
          </p:cNvPr>
          <p:cNvSpPr/>
          <p:nvPr/>
        </p:nvSpPr>
        <p:spPr>
          <a:xfrm>
            <a:off x="980982" y="5559421"/>
            <a:ext cx="33811" cy="1009660"/>
          </a:xfrm>
          <a:custGeom>
            <a:avLst/>
            <a:gdLst>
              <a:gd name="connsiteX0" fmla="*/ 28668 w 33811"/>
              <a:gd name="connsiteY0" fmla="*/ 4 h 1009660"/>
              <a:gd name="connsiteX1" fmla="*/ 22318 w 33811"/>
              <a:gd name="connsiteY1" fmla="*/ 552454 h 1009660"/>
              <a:gd name="connsiteX2" fmla="*/ 93 w 33811"/>
              <a:gd name="connsiteY2" fmla="*/ 1009654 h 1009660"/>
              <a:gd name="connsiteX3" fmla="*/ 31843 w 33811"/>
              <a:gd name="connsiteY3" fmla="*/ 542929 h 1009660"/>
              <a:gd name="connsiteX4" fmla="*/ 28668 w 33811"/>
              <a:gd name="connsiteY4" fmla="*/ 4 h 1009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3811" h="1009660">
                <a:moveTo>
                  <a:pt x="28668" y="4"/>
                </a:moveTo>
                <a:cubicBezTo>
                  <a:pt x="27081" y="1591"/>
                  <a:pt x="27080" y="384179"/>
                  <a:pt x="22318" y="552454"/>
                </a:cubicBezTo>
                <a:cubicBezTo>
                  <a:pt x="17555" y="720729"/>
                  <a:pt x="-1494" y="1011241"/>
                  <a:pt x="93" y="1009654"/>
                </a:cubicBezTo>
                <a:cubicBezTo>
                  <a:pt x="1680" y="1008067"/>
                  <a:pt x="26551" y="708029"/>
                  <a:pt x="31843" y="542929"/>
                </a:cubicBezTo>
                <a:cubicBezTo>
                  <a:pt x="37135" y="377829"/>
                  <a:pt x="30255" y="-1583"/>
                  <a:pt x="28668" y="4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5" name="フリーフォーム 1174">
            <a:extLst>
              <a:ext uri="{FF2B5EF4-FFF2-40B4-BE49-F238E27FC236}">
                <a16:creationId xmlns:a16="http://schemas.microsoft.com/office/drawing/2014/main" id="{A7F92008-899E-D34E-82F3-FA7A48F6E0B5}"/>
              </a:ext>
            </a:extLst>
          </p:cNvPr>
          <p:cNvSpPr/>
          <p:nvPr/>
        </p:nvSpPr>
        <p:spPr>
          <a:xfrm>
            <a:off x="904026" y="4476472"/>
            <a:ext cx="122493" cy="879290"/>
          </a:xfrm>
          <a:custGeom>
            <a:avLst/>
            <a:gdLst>
              <a:gd name="connsiteX0" fmla="*/ 121499 w 122493"/>
              <a:gd name="connsiteY0" fmla="*/ 3453 h 879290"/>
              <a:gd name="connsiteX1" fmla="*/ 45299 w 122493"/>
              <a:gd name="connsiteY1" fmla="*/ 508278 h 879290"/>
              <a:gd name="connsiteX2" fmla="*/ 849 w 122493"/>
              <a:gd name="connsiteY2" fmla="*/ 876578 h 879290"/>
              <a:gd name="connsiteX3" fmla="*/ 83399 w 122493"/>
              <a:gd name="connsiteY3" fmla="*/ 317778 h 879290"/>
              <a:gd name="connsiteX4" fmla="*/ 121499 w 122493"/>
              <a:gd name="connsiteY4" fmla="*/ 3453 h 8792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2493" h="879290">
                <a:moveTo>
                  <a:pt x="121499" y="3453"/>
                </a:moveTo>
                <a:cubicBezTo>
                  <a:pt x="115149" y="35203"/>
                  <a:pt x="65407" y="362757"/>
                  <a:pt x="45299" y="508278"/>
                </a:cubicBezTo>
                <a:cubicBezTo>
                  <a:pt x="25191" y="653799"/>
                  <a:pt x="-5501" y="908328"/>
                  <a:pt x="849" y="876578"/>
                </a:cubicBezTo>
                <a:cubicBezTo>
                  <a:pt x="7199" y="844828"/>
                  <a:pt x="64349" y="470178"/>
                  <a:pt x="83399" y="317778"/>
                </a:cubicBezTo>
                <a:cubicBezTo>
                  <a:pt x="102449" y="165378"/>
                  <a:pt x="127849" y="-28297"/>
                  <a:pt x="121499" y="345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6" name="フリーフォーム 1175">
            <a:extLst>
              <a:ext uri="{FF2B5EF4-FFF2-40B4-BE49-F238E27FC236}">
                <a16:creationId xmlns:a16="http://schemas.microsoft.com/office/drawing/2014/main" id="{C690054C-85F5-AACC-F046-F99E33E2687F}"/>
              </a:ext>
            </a:extLst>
          </p:cNvPr>
          <p:cNvSpPr/>
          <p:nvPr/>
        </p:nvSpPr>
        <p:spPr>
          <a:xfrm>
            <a:off x="2842142" y="4067821"/>
            <a:ext cx="198028" cy="618460"/>
          </a:xfrm>
          <a:custGeom>
            <a:avLst/>
            <a:gdLst>
              <a:gd name="connsiteX0" fmla="*/ 2658 w 198028"/>
              <a:gd name="connsiteY0" fmla="*/ 12054 h 618460"/>
              <a:gd name="connsiteX1" fmla="*/ 196333 w 198028"/>
              <a:gd name="connsiteY1" fmla="*/ 615304 h 618460"/>
              <a:gd name="connsiteX2" fmla="*/ 91558 w 198028"/>
              <a:gd name="connsiteY2" fmla="*/ 240654 h 618460"/>
              <a:gd name="connsiteX3" fmla="*/ 2658 w 198028"/>
              <a:gd name="connsiteY3" fmla="*/ 12054 h 6184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8028" h="618460">
                <a:moveTo>
                  <a:pt x="2658" y="12054"/>
                </a:moveTo>
                <a:cubicBezTo>
                  <a:pt x="20120" y="74496"/>
                  <a:pt x="181516" y="577204"/>
                  <a:pt x="196333" y="615304"/>
                </a:cubicBezTo>
                <a:cubicBezTo>
                  <a:pt x="211150" y="653404"/>
                  <a:pt x="124896" y="335904"/>
                  <a:pt x="91558" y="240654"/>
                </a:cubicBezTo>
                <a:cubicBezTo>
                  <a:pt x="58221" y="145404"/>
                  <a:pt x="-14804" y="-50388"/>
                  <a:pt x="2658" y="1205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7" name="フリーフォーム 1176">
            <a:extLst>
              <a:ext uri="{FF2B5EF4-FFF2-40B4-BE49-F238E27FC236}">
                <a16:creationId xmlns:a16="http://schemas.microsoft.com/office/drawing/2014/main" id="{2F85EBD4-C48B-BF87-9BC2-0626235D4140}"/>
              </a:ext>
            </a:extLst>
          </p:cNvPr>
          <p:cNvSpPr/>
          <p:nvPr/>
        </p:nvSpPr>
        <p:spPr>
          <a:xfrm>
            <a:off x="2877570" y="4064895"/>
            <a:ext cx="457420" cy="1313492"/>
          </a:xfrm>
          <a:custGeom>
            <a:avLst/>
            <a:gdLst>
              <a:gd name="connsiteX0" fmla="*/ 5330 w 457420"/>
              <a:gd name="connsiteY0" fmla="*/ 14980 h 1313492"/>
              <a:gd name="connsiteX1" fmla="*/ 224405 w 457420"/>
              <a:gd name="connsiteY1" fmla="*/ 754755 h 1313492"/>
              <a:gd name="connsiteX2" fmla="*/ 214880 w 457420"/>
              <a:gd name="connsiteY2" fmla="*/ 723005 h 1313492"/>
              <a:gd name="connsiteX3" fmla="*/ 294255 w 457420"/>
              <a:gd name="connsiteY3" fmla="*/ 910330 h 1313492"/>
              <a:gd name="connsiteX4" fmla="*/ 456180 w 457420"/>
              <a:gd name="connsiteY4" fmla="*/ 1310380 h 1313492"/>
              <a:gd name="connsiteX5" fmla="*/ 360930 w 457420"/>
              <a:gd name="connsiteY5" fmla="*/ 1078605 h 1313492"/>
              <a:gd name="connsiteX6" fmla="*/ 214880 w 457420"/>
              <a:gd name="connsiteY6" fmla="*/ 761105 h 1313492"/>
              <a:gd name="connsiteX7" fmla="*/ 78355 w 457420"/>
              <a:gd name="connsiteY7" fmla="*/ 294380 h 1313492"/>
              <a:gd name="connsiteX8" fmla="*/ 5330 w 457420"/>
              <a:gd name="connsiteY8" fmla="*/ 14980 h 13134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57420" h="1313492">
                <a:moveTo>
                  <a:pt x="5330" y="14980"/>
                </a:moveTo>
                <a:cubicBezTo>
                  <a:pt x="29672" y="91709"/>
                  <a:pt x="189480" y="636751"/>
                  <a:pt x="224405" y="754755"/>
                </a:cubicBezTo>
                <a:cubicBezTo>
                  <a:pt x="259330" y="872759"/>
                  <a:pt x="203238" y="697076"/>
                  <a:pt x="214880" y="723005"/>
                </a:cubicBezTo>
                <a:cubicBezTo>
                  <a:pt x="226522" y="748934"/>
                  <a:pt x="254038" y="812434"/>
                  <a:pt x="294255" y="910330"/>
                </a:cubicBezTo>
                <a:cubicBezTo>
                  <a:pt x="334472" y="1008226"/>
                  <a:pt x="445068" y="1282334"/>
                  <a:pt x="456180" y="1310380"/>
                </a:cubicBezTo>
                <a:cubicBezTo>
                  <a:pt x="467293" y="1338426"/>
                  <a:pt x="401147" y="1170151"/>
                  <a:pt x="360930" y="1078605"/>
                </a:cubicBezTo>
                <a:cubicBezTo>
                  <a:pt x="320713" y="987059"/>
                  <a:pt x="261976" y="891809"/>
                  <a:pt x="214880" y="761105"/>
                </a:cubicBezTo>
                <a:cubicBezTo>
                  <a:pt x="167784" y="630401"/>
                  <a:pt x="110634" y="413443"/>
                  <a:pt x="78355" y="294380"/>
                </a:cubicBezTo>
                <a:cubicBezTo>
                  <a:pt x="46076" y="175318"/>
                  <a:pt x="-19012" y="-61749"/>
                  <a:pt x="5330" y="1498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8" name="フリーフォーム 1177">
            <a:extLst>
              <a:ext uri="{FF2B5EF4-FFF2-40B4-BE49-F238E27FC236}">
                <a16:creationId xmlns:a16="http://schemas.microsoft.com/office/drawing/2014/main" id="{3C511850-55B6-1928-1096-A647328E619C}"/>
              </a:ext>
            </a:extLst>
          </p:cNvPr>
          <p:cNvSpPr/>
          <p:nvPr/>
        </p:nvSpPr>
        <p:spPr>
          <a:xfrm>
            <a:off x="3238206" y="5164262"/>
            <a:ext cx="372989" cy="665565"/>
          </a:xfrm>
          <a:custGeom>
            <a:avLst/>
            <a:gdLst>
              <a:gd name="connsiteX0" fmla="*/ 3469 w 372989"/>
              <a:gd name="connsiteY0" fmla="*/ 4638 h 665565"/>
              <a:gd name="connsiteX1" fmla="*/ 368594 w 372989"/>
              <a:gd name="connsiteY1" fmla="*/ 655513 h 665565"/>
              <a:gd name="connsiteX2" fmla="*/ 193969 w 372989"/>
              <a:gd name="connsiteY2" fmla="*/ 376113 h 665565"/>
              <a:gd name="connsiteX3" fmla="*/ 3469 w 372989"/>
              <a:gd name="connsiteY3" fmla="*/ 4638 h 6655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72989" h="665565">
                <a:moveTo>
                  <a:pt x="3469" y="4638"/>
                </a:moveTo>
                <a:cubicBezTo>
                  <a:pt x="32573" y="51205"/>
                  <a:pt x="336844" y="593600"/>
                  <a:pt x="368594" y="655513"/>
                </a:cubicBezTo>
                <a:cubicBezTo>
                  <a:pt x="400344" y="717426"/>
                  <a:pt x="251648" y="477184"/>
                  <a:pt x="193969" y="376113"/>
                </a:cubicBezTo>
                <a:cubicBezTo>
                  <a:pt x="136290" y="275042"/>
                  <a:pt x="-25635" y="-41929"/>
                  <a:pt x="3469" y="463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9" name="フリーフォーム 1178">
            <a:extLst>
              <a:ext uri="{FF2B5EF4-FFF2-40B4-BE49-F238E27FC236}">
                <a16:creationId xmlns:a16="http://schemas.microsoft.com/office/drawing/2014/main" id="{2CE08B93-9128-CDA1-378C-3B9BC587FFDA}"/>
              </a:ext>
            </a:extLst>
          </p:cNvPr>
          <p:cNvSpPr/>
          <p:nvPr/>
        </p:nvSpPr>
        <p:spPr>
          <a:xfrm>
            <a:off x="3642818" y="5830321"/>
            <a:ext cx="351498" cy="266283"/>
          </a:xfrm>
          <a:custGeom>
            <a:avLst/>
            <a:gdLst>
              <a:gd name="connsiteX0" fmla="*/ 21132 w 351498"/>
              <a:gd name="connsiteY0" fmla="*/ 8504 h 266283"/>
              <a:gd name="connsiteX1" fmla="*/ 351332 w 351498"/>
              <a:gd name="connsiteY1" fmla="*/ 265679 h 266283"/>
              <a:gd name="connsiteX2" fmla="*/ 65582 w 351498"/>
              <a:gd name="connsiteY2" fmla="*/ 78354 h 266283"/>
              <a:gd name="connsiteX3" fmla="*/ 21132 w 351498"/>
              <a:gd name="connsiteY3" fmla="*/ 8504 h 2662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51498" h="266283">
                <a:moveTo>
                  <a:pt x="21132" y="8504"/>
                </a:moveTo>
                <a:cubicBezTo>
                  <a:pt x="68757" y="39725"/>
                  <a:pt x="343924" y="254037"/>
                  <a:pt x="351332" y="265679"/>
                </a:cubicBezTo>
                <a:cubicBezTo>
                  <a:pt x="358740" y="277321"/>
                  <a:pt x="116911" y="117512"/>
                  <a:pt x="65582" y="78354"/>
                </a:cubicBezTo>
                <a:cubicBezTo>
                  <a:pt x="14253" y="39196"/>
                  <a:pt x="-26493" y="-22717"/>
                  <a:pt x="21132" y="850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0" name="フリーフォーム 1179">
            <a:extLst>
              <a:ext uri="{FF2B5EF4-FFF2-40B4-BE49-F238E27FC236}">
                <a16:creationId xmlns:a16="http://schemas.microsoft.com/office/drawing/2014/main" id="{6319A799-074A-ECC0-0F4D-14CC2DADC321}"/>
              </a:ext>
            </a:extLst>
          </p:cNvPr>
          <p:cNvSpPr/>
          <p:nvPr/>
        </p:nvSpPr>
        <p:spPr>
          <a:xfrm>
            <a:off x="3838553" y="5482489"/>
            <a:ext cx="142191" cy="570136"/>
          </a:xfrm>
          <a:custGeom>
            <a:avLst/>
            <a:gdLst>
              <a:gd name="connsiteX0" fmla="*/ 22 w 142191"/>
              <a:gd name="connsiteY0" fmla="*/ 736 h 570136"/>
              <a:gd name="connsiteX1" fmla="*/ 104797 w 142191"/>
              <a:gd name="connsiteY1" fmla="*/ 169011 h 570136"/>
              <a:gd name="connsiteX2" fmla="*/ 139722 w 142191"/>
              <a:gd name="connsiteY2" fmla="*/ 438886 h 570136"/>
              <a:gd name="connsiteX3" fmla="*/ 136547 w 142191"/>
              <a:gd name="connsiteY3" fmla="*/ 562711 h 570136"/>
              <a:gd name="connsiteX4" fmla="*/ 114322 w 142191"/>
              <a:gd name="connsiteY4" fmla="*/ 232511 h 570136"/>
              <a:gd name="connsiteX5" fmla="*/ 22 w 142191"/>
              <a:gd name="connsiteY5" fmla="*/ 736 h 5701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42191" h="570136">
                <a:moveTo>
                  <a:pt x="22" y="736"/>
                </a:moveTo>
                <a:cubicBezTo>
                  <a:pt x="-1566" y="-9847"/>
                  <a:pt x="81514" y="95986"/>
                  <a:pt x="104797" y="169011"/>
                </a:cubicBezTo>
                <a:cubicBezTo>
                  <a:pt x="128080" y="242036"/>
                  <a:pt x="134430" y="373269"/>
                  <a:pt x="139722" y="438886"/>
                </a:cubicBezTo>
                <a:cubicBezTo>
                  <a:pt x="145014" y="504503"/>
                  <a:pt x="140780" y="597107"/>
                  <a:pt x="136547" y="562711"/>
                </a:cubicBezTo>
                <a:cubicBezTo>
                  <a:pt x="132314" y="528315"/>
                  <a:pt x="131784" y="321940"/>
                  <a:pt x="114322" y="232511"/>
                </a:cubicBezTo>
                <a:cubicBezTo>
                  <a:pt x="96860" y="143082"/>
                  <a:pt x="1610" y="11319"/>
                  <a:pt x="22" y="73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1" name="フリーフォーム 1180">
            <a:extLst>
              <a:ext uri="{FF2B5EF4-FFF2-40B4-BE49-F238E27FC236}">
                <a16:creationId xmlns:a16="http://schemas.microsoft.com/office/drawing/2014/main" id="{02C11A46-4775-B95C-4C03-0BE72D9378CD}"/>
              </a:ext>
            </a:extLst>
          </p:cNvPr>
          <p:cNvSpPr/>
          <p:nvPr/>
        </p:nvSpPr>
        <p:spPr>
          <a:xfrm>
            <a:off x="3580101" y="5223524"/>
            <a:ext cx="185218" cy="164035"/>
          </a:xfrm>
          <a:custGeom>
            <a:avLst/>
            <a:gdLst>
              <a:gd name="connsiteX0" fmla="*/ 1299 w 185218"/>
              <a:gd name="connsiteY0" fmla="*/ 2526 h 164035"/>
              <a:gd name="connsiteX1" fmla="*/ 163224 w 185218"/>
              <a:gd name="connsiteY1" fmla="*/ 135876 h 164035"/>
              <a:gd name="connsiteX2" fmla="*/ 175924 w 185218"/>
              <a:gd name="connsiteY2" fmla="*/ 158101 h 164035"/>
              <a:gd name="connsiteX3" fmla="*/ 90199 w 185218"/>
              <a:gd name="connsiteY3" fmla="*/ 56501 h 164035"/>
              <a:gd name="connsiteX4" fmla="*/ 1299 w 185218"/>
              <a:gd name="connsiteY4" fmla="*/ 2526 h 1640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85218" h="164035">
                <a:moveTo>
                  <a:pt x="1299" y="2526"/>
                </a:moveTo>
                <a:cubicBezTo>
                  <a:pt x="13470" y="15755"/>
                  <a:pt x="134120" y="109947"/>
                  <a:pt x="163224" y="135876"/>
                </a:cubicBezTo>
                <a:cubicBezTo>
                  <a:pt x="192328" y="161805"/>
                  <a:pt x="188095" y="171330"/>
                  <a:pt x="175924" y="158101"/>
                </a:cubicBezTo>
                <a:cubicBezTo>
                  <a:pt x="163753" y="144872"/>
                  <a:pt x="114541" y="81901"/>
                  <a:pt x="90199" y="56501"/>
                </a:cubicBezTo>
                <a:cubicBezTo>
                  <a:pt x="65857" y="31101"/>
                  <a:pt x="-10872" y="-10703"/>
                  <a:pt x="1299" y="2526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2" name="フリーフォーム 1181">
            <a:extLst>
              <a:ext uri="{FF2B5EF4-FFF2-40B4-BE49-F238E27FC236}">
                <a16:creationId xmlns:a16="http://schemas.microsoft.com/office/drawing/2014/main" id="{630E82FB-6DE9-E8D2-E97F-526E632E2627}"/>
              </a:ext>
            </a:extLst>
          </p:cNvPr>
          <p:cNvSpPr/>
          <p:nvPr/>
        </p:nvSpPr>
        <p:spPr>
          <a:xfrm>
            <a:off x="3994150" y="5329918"/>
            <a:ext cx="60397" cy="414029"/>
          </a:xfrm>
          <a:custGeom>
            <a:avLst/>
            <a:gdLst>
              <a:gd name="connsiteX0" fmla="*/ 60325 w 60397"/>
              <a:gd name="connsiteY0" fmla="*/ 907 h 414029"/>
              <a:gd name="connsiteX1" fmla="*/ 12700 w 60397"/>
              <a:gd name="connsiteY1" fmla="*/ 178707 h 414029"/>
              <a:gd name="connsiteX2" fmla="*/ 31750 w 60397"/>
              <a:gd name="connsiteY2" fmla="*/ 413657 h 414029"/>
              <a:gd name="connsiteX3" fmla="*/ 0 w 60397"/>
              <a:gd name="connsiteY3" fmla="*/ 121557 h 414029"/>
              <a:gd name="connsiteX4" fmla="*/ 60325 w 60397"/>
              <a:gd name="connsiteY4" fmla="*/ 907 h 4140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0397" h="414029">
                <a:moveTo>
                  <a:pt x="60325" y="907"/>
                </a:moveTo>
                <a:cubicBezTo>
                  <a:pt x="62442" y="10432"/>
                  <a:pt x="17462" y="109915"/>
                  <a:pt x="12700" y="178707"/>
                </a:cubicBezTo>
                <a:cubicBezTo>
                  <a:pt x="7938" y="247499"/>
                  <a:pt x="33867" y="423182"/>
                  <a:pt x="31750" y="413657"/>
                </a:cubicBezTo>
                <a:cubicBezTo>
                  <a:pt x="29633" y="404132"/>
                  <a:pt x="0" y="184528"/>
                  <a:pt x="0" y="121557"/>
                </a:cubicBezTo>
                <a:cubicBezTo>
                  <a:pt x="0" y="58586"/>
                  <a:pt x="58208" y="-8618"/>
                  <a:pt x="60325" y="907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3" name="フリーフォーム 1182">
            <a:extLst>
              <a:ext uri="{FF2B5EF4-FFF2-40B4-BE49-F238E27FC236}">
                <a16:creationId xmlns:a16="http://schemas.microsoft.com/office/drawing/2014/main" id="{644955A1-D0F4-1F55-D9E5-A50657E3D3BD}"/>
              </a:ext>
            </a:extLst>
          </p:cNvPr>
          <p:cNvSpPr/>
          <p:nvPr/>
        </p:nvSpPr>
        <p:spPr>
          <a:xfrm>
            <a:off x="4025804" y="5787317"/>
            <a:ext cx="16262" cy="249141"/>
          </a:xfrm>
          <a:custGeom>
            <a:avLst/>
            <a:gdLst>
              <a:gd name="connsiteX0" fmla="*/ 15971 w 16262"/>
              <a:gd name="connsiteY0" fmla="*/ 3883 h 249141"/>
              <a:gd name="connsiteX1" fmla="*/ 96 w 16262"/>
              <a:gd name="connsiteY1" fmla="*/ 108658 h 249141"/>
              <a:gd name="connsiteX2" fmla="*/ 9621 w 16262"/>
              <a:gd name="connsiteY2" fmla="*/ 248358 h 249141"/>
              <a:gd name="connsiteX3" fmla="*/ 15971 w 16262"/>
              <a:gd name="connsiteY3" fmla="*/ 3883 h 2491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262" h="249141">
                <a:moveTo>
                  <a:pt x="15971" y="3883"/>
                </a:moveTo>
                <a:cubicBezTo>
                  <a:pt x="14383" y="-19400"/>
                  <a:pt x="1154" y="67912"/>
                  <a:pt x="96" y="108658"/>
                </a:cubicBezTo>
                <a:cubicBezTo>
                  <a:pt x="-962" y="149404"/>
                  <a:pt x="6975" y="259471"/>
                  <a:pt x="9621" y="248358"/>
                </a:cubicBezTo>
                <a:cubicBezTo>
                  <a:pt x="12267" y="237245"/>
                  <a:pt x="17559" y="27166"/>
                  <a:pt x="15971" y="388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4" name="フリーフォーム 1183">
            <a:extLst>
              <a:ext uri="{FF2B5EF4-FFF2-40B4-BE49-F238E27FC236}">
                <a16:creationId xmlns:a16="http://schemas.microsoft.com/office/drawing/2014/main" id="{F122D1D1-0C1A-5881-2594-E97DBBFFB040}"/>
              </a:ext>
            </a:extLst>
          </p:cNvPr>
          <p:cNvSpPr/>
          <p:nvPr/>
        </p:nvSpPr>
        <p:spPr>
          <a:xfrm>
            <a:off x="4099360" y="5676105"/>
            <a:ext cx="291958" cy="373107"/>
          </a:xfrm>
          <a:custGeom>
            <a:avLst/>
            <a:gdLst>
              <a:gd name="connsiteX0" fmla="*/ 2740 w 291958"/>
              <a:gd name="connsiteY0" fmla="*/ 795 h 373107"/>
              <a:gd name="connsiteX1" fmla="*/ 50365 w 291958"/>
              <a:gd name="connsiteY1" fmla="*/ 159545 h 373107"/>
              <a:gd name="connsiteX2" fmla="*/ 291665 w 291958"/>
              <a:gd name="connsiteY2" fmla="*/ 372270 h 373107"/>
              <a:gd name="connsiteX3" fmla="*/ 97990 w 291958"/>
              <a:gd name="connsiteY3" fmla="*/ 226220 h 373107"/>
              <a:gd name="connsiteX4" fmla="*/ 2740 w 291958"/>
              <a:gd name="connsiteY4" fmla="*/ 795 h 3731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91958" h="373107">
                <a:moveTo>
                  <a:pt x="2740" y="795"/>
                </a:moveTo>
                <a:cubicBezTo>
                  <a:pt x="-5198" y="-10318"/>
                  <a:pt x="2211" y="97633"/>
                  <a:pt x="50365" y="159545"/>
                </a:cubicBezTo>
                <a:cubicBezTo>
                  <a:pt x="98519" y="221457"/>
                  <a:pt x="283728" y="361158"/>
                  <a:pt x="291665" y="372270"/>
                </a:cubicBezTo>
                <a:cubicBezTo>
                  <a:pt x="299603" y="383383"/>
                  <a:pt x="144027" y="281253"/>
                  <a:pt x="97990" y="226220"/>
                </a:cubicBezTo>
                <a:cubicBezTo>
                  <a:pt x="51953" y="171187"/>
                  <a:pt x="10678" y="11908"/>
                  <a:pt x="2740" y="79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5" name="フリーフォーム 1184">
            <a:extLst>
              <a:ext uri="{FF2B5EF4-FFF2-40B4-BE49-F238E27FC236}">
                <a16:creationId xmlns:a16="http://schemas.microsoft.com/office/drawing/2014/main" id="{1AF5D68A-1C04-A12A-17A9-35F6151F58D8}"/>
              </a:ext>
            </a:extLst>
          </p:cNvPr>
          <p:cNvSpPr/>
          <p:nvPr/>
        </p:nvSpPr>
        <p:spPr>
          <a:xfrm>
            <a:off x="3950293" y="5705347"/>
            <a:ext cx="907464" cy="397549"/>
          </a:xfrm>
          <a:custGeom>
            <a:avLst/>
            <a:gdLst>
              <a:gd name="connsiteX0" fmla="*/ 907457 w 907464"/>
              <a:gd name="connsiteY0" fmla="*/ 128 h 397549"/>
              <a:gd name="connsiteX1" fmla="*/ 729657 w 907464"/>
              <a:gd name="connsiteY1" fmla="*/ 238253 h 397549"/>
              <a:gd name="connsiteX2" fmla="*/ 386757 w 907464"/>
              <a:gd name="connsiteY2" fmla="*/ 377953 h 397549"/>
              <a:gd name="connsiteX3" fmla="*/ 205782 w 907464"/>
              <a:gd name="connsiteY3" fmla="*/ 390653 h 397549"/>
              <a:gd name="connsiteX4" fmla="*/ 5757 w 907464"/>
              <a:gd name="connsiteY4" fmla="*/ 371603 h 397549"/>
              <a:gd name="connsiteX5" fmla="*/ 443907 w 907464"/>
              <a:gd name="connsiteY5" fmla="*/ 393828 h 397549"/>
              <a:gd name="connsiteX6" fmla="*/ 647107 w 907464"/>
              <a:gd name="connsiteY6" fmla="*/ 279528 h 397549"/>
              <a:gd name="connsiteX7" fmla="*/ 551857 w 907464"/>
              <a:gd name="connsiteY7" fmla="*/ 333503 h 397549"/>
              <a:gd name="connsiteX8" fmla="*/ 736007 w 907464"/>
              <a:gd name="connsiteY8" fmla="*/ 206503 h 397549"/>
              <a:gd name="connsiteX9" fmla="*/ 907457 w 907464"/>
              <a:gd name="connsiteY9" fmla="*/ 128 h 3975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907464" h="397549">
                <a:moveTo>
                  <a:pt x="907457" y="128"/>
                </a:moveTo>
                <a:cubicBezTo>
                  <a:pt x="906399" y="5419"/>
                  <a:pt x="816440" y="175282"/>
                  <a:pt x="729657" y="238253"/>
                </a:cubicBezTo>
                <a:cubicBezTo>
                  <a:pt x="642874" y="301224"/>
                  <a:pt x="474069" y="352553"/>
                  <a:pt x="386757" y="377953"/>
                </a:cubicBezTo>
                <a:cubicBezTo>
                  <a:pt x="299445" y="403353"/>
                  <a:pt x="269282" y="391711"/>
                  <a:pt x="205782" y="390653"/>
                </a:cubicBezTo>
                <a:cubicBezTo>
                  <a:pt x="142282" y="389595"/>
                  <a:pt x="-33930" y="371074"/>
                  <a:pt x="5757" y="371603"/>
                </a:cubicBezTo>
                <a:cubicBezTo>
                  <a:pt x="45444" y="372132"/>
                  <a:pt x="337015" y="409174"/>
                  <a:pt x="443907" y="393828"/>
                </a:cubicBezTo>
                <a:cubicBezTo>
                  <a:pt x="550799" y="378482"/>
                  <a:pt x="647107" y="279528"/>
                  <a:pt x="647107" y="279528"/>
                </a:cubicBezTo>
                <a:cubicBezTo>
                  <a:pt x="665099" y="269474"/>
                  <a:pt x="537040" y="345674"/>
                  <a:pt x="551857" y="333503"/>
                </a:cubicBezTo>
                <a:cubicBezTo>
                  <a:pt x="566674" y="321332"/>
                  <a:pt x="679386" y="258890"/>
                  <a:pt x="736007" y="206503"/>
                </a:cubicBezTo>
                <a:cubicBezTo>
                  <a:pt x="792628" y="154116"/>
                  <a:pt x="908515" y="-5163"/>
                  <a:pt x="907457" y="12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6" name="フリーフォーム 1185">
            <a:extLst>
              <a:ext uri="{FF2B5EF4-FFF2-40B4-BE49-F238E27FC236}">
                <a16:creationId xmlns:a16="http://schemas.microsoft.com/office/drawing/2014/main" id="{0B4C1EE3-CCF1-40A4-E2C6-5E2AE4FEC31E}"/>
              </a:ext>
            </a:extLst>
          </p:cNvPr>
          <p:cNvSpPr/>
          <p:nvPr/>
        </p:nvSpPr>
        <p:spPr>
          <a:xfrm>
            <a:off x="5387540" y="5471840"/>
            <a:ext cx="72624" cy="1178433"/>
          </a:xfrm>
          <a:custGeom>
            <a:avLst/>
            <a:gdLst>
              <a:gd name="connsiteX0" fmla="*/ 13135 w 72624"/>
              <a:gd name="connsiteY0" fmla="*/ 5035 h 1178433"/>
              <a:gd name="connsiteX1" fmla="*/ 32185 w 72624"/>
              <a:gd name="connsiteY1" fmla="*/ 481285 h 1178433"/>
              <a:gd name="connsiteX2" fmla="*/ 57585 w 72624"/>
              <a:gd name="connsiteY2" fmla="*/ 1170260 h 1178433"/>
              <a:gd name="connsiteX3" fmla="*/ 70285 w 72624"/>
              <a:gd name="connsiteY3" fmla="*/ 824185 h 1178433"/>
              <a:gd name="connsiteX4" fmla="*/ 9960 w 72624"/>
              <a:gd name="connsiteY4" fmla="*/ 287610 h 1178433"/>
              <a:gd name="connsiteX5" fmla="*/ 25835 w 72624"/>
              <a:gd name="connsiteY5" fmla="*/ 652735 h 1178433"/>
              <a:gd name="connsiteX6" fmla="*/ 435 w 72624"/>
              <a:gd name="connsiteY6" fmla="*/ 255860 h 1178433"/>
              <a:gd name="connsiteX7" fmla="*/ 13135 w 72624"/>
              <a:gd name="connsiteY7" fmla="*/ 5035 h 11784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2624" h="1178433">
                <a:moveTo>
                  <a:pt x="13135" y="5035"/>
                </a:moveTo>
                <a:cubicBezTo>
                  <a:pt x="18427" y="42606"/>
                  <a:pt x="24777" y="287081"/>
                  <a:pt x="32185" y="481285"/>
                </a:cubicBezTo>
                <a:cubicBezTo>
                  <a:pt x="39593" y="675489"/>
                  <a:pt x="51235" y="1113110"/>
                  <a:pt x="57585" y="1170260"/>
                </a:cubicBezTo>
                <a:cubicBezTo>
                  <a:pt x="63935" y="1227410"/>
                  <a:pt x="78222" y="971293"/>
                  <a:pt x="70285" y="824185"/>
                </a:cubicBezTo>
                <a:cubicBezTo>
                  <a:pt x="62348" y="677077"/>
                  <a:pt x="17368" y="316185"/>
                  <a:pt x="9960" y="287610"/>
                </a:cubicBezTo>
                <a:cubicBezTo>
                  <a:pt x="2552" y="259035"/>
                  <a:pt x="27422" y="658027"/>
                  <a:pt x="25835" y="652735"/>
                </a:cubicBezTo>
                <a:cubicBezTo>
                  <a:pt x="24248" y="647443"/>
                  <a:pt x="3081" y="362752"/>
                  <a:pt x="435" y="255860"/>
                </a:cubicBezTo>
                <a:cubicBezTo>
                  <a:pt x="-2211" y="148968"/>
                  <a:pt x="7843" y="-32536"/>
                  <a:pt x="13135" y="503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7" name="フリーフォーム 1186">
            <a:extLst>
              <a:ext uri="{FF2B5EF4-FFF2-40B4-BE49-F238E27FC236}">
                <a16:creationId xmlns:a16="http://schemas.microsoft.com/office/drawing/2014/main" id="{3BC06C5D-295D-E172-9C64-B3DE61E74653}"/>
              </a:ext>
            </a:extLst>
          </p:cNvPr>
          <p:cNvSpPr/>
          <p:nvPr/>
        </p:nvSpPr>
        <p:spPr>
          <a:xfrm>
            <a:off x="5670500" y="4342864"/>
            <a:ext cx="260479" cy="654970"/>
          </a:xfrm>
          <a:custGeom>
            <a:avLst/>
            <a:gdLst>
              <a:gd name="connsiteX0" fmla="*/ 50 w 260479"/>
              <a:gd name="connsiteY0" fmla="*/ 536 h 654970"/>
              <a:gd name="connsiteX1" fmla="*/ 155625 w 260479"/>
              <a:gd name="connsiteY1" fmla="*/ 324386 h 654970"/>
              <a:gd name="connsiteX2" fmla="*/ 260400 w 260479"/>
              <a:gd name="connsiteY2" fmla="*/ 654586 h 654970"/>
              <a:gd name="connsiteX3" fmla="*/ 139750 w 260479"/>
              <a:gd name="connsiteY3" fmla="*/ 257711 h 654970"/>
              <a:gd name="connsiteX4" fmla="*/ 50 w 260479"/>
              <a:gd name="connsiteY4" fmla="*/ 536 h 6549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60479" h="654970">
                <a:moveTo>
                  <a:pt x="50" y="536"/>
                </a:moveTo>
                <a:cubicBezTo>
                  <a:pt x="2696" y="11649"/>
                  <a:pt x="112233" y="215378"/>
                  <a:pt x="155625" y="324386"/>
                </a:cubicBezTo>
                <a:cubicBezTo>
                  <a:pt x="199017" y="433394"/>
                  <a:pt x="263046" y="665699"/>
                  <a:pt x="260400" y="654586"/>
                </a:cubicBezTo>
                <a:cubicBezTo>
                  <a:pt x="257754" y="643473"/>
                  <a:pt x="181025" y="361957"/>
                  <a:pt x="139750" y="257711"/>
                </a:cubicBezTo>
                <a:cubicBezTo>
                  <a:pt x="98475" y="153465"/>
                  <a:pt x="-2596" y="-10577"/>
                  <a:pt x="50" y="53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8" name="フリーフォーム 1187">
            <a:extLst>
              <a:ext uri="{FF2B5EF4-FFF2-40B4-BE49-F238E27FC236}">
                <a16:creationId xmlns:a16="http://schemas.microsoft.com/office/drawing/2014/main" id="{A93083D3-F46D-DD73-6FD2-82CCCBBE27B3}"/>
              </a:ext>
            </a:extLst>
          </p:cNvPr>
          <p:cNvSpPr/>
          <p:nvPr/>
        </p:nvSpPr>
        <p:spPr>
          <a:xfrm>
            <a:off x="5906241" y="4934450"/>
            <a:ext cx="247008" cy="717050"/>
          </a:xfrm>
          <a:custGeom>
            <a:avLst/>
            <a:gdLst>
              <a:gd name="connsiteX0" fmla="*/ 2434 w 247008"/>
              <a:gd name="connsiteY0" fmla="*/ 9025 h 717050"/>
              <a:gd name="connsiteX1" fmla="*/ 56409 w 247008"/>
              <a:gd name="connsiteY1" fmla="*/ 170950 h 717050"/>
              <a:gd name="connsiteX2" fmla="*/ 142134 w 247008"/>
              <a:gd name="connsiteY2" fmla="*/ 485275 h 717050"/>
              <a:gd name="connsiteX3" fmla="*/ 116734 w 247008"/>
              <a:gd name="connsiteY3" fmla="*/ 437650 h 717050"/>
              <a:gd name="connsiteX4" fmla="*/ 246909 w 247008"/>
              <a:gd name="connsiteY4" fmla="*/ 717050 h 717050"/>
              <a:gd name="connsiteX5" fmla="*/ 135784 w 247008"/>
              <a:gd name="connsiteY5" fmla="*/ 434475 h 717050"/>
              <a:gd name="connsiteX6" fmla="*/ 2434 w 247008"/>
              <a:gd name="connsiteY6" fmla="*/ 9025 h 717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47008" h="717050">
                <a:moveTo>
                  <a:pt x="2434" y="9025"/>
                </a:moveTo>
                <a:cubicBezTo>
                  <a:pt x="-10795" y="-34896"/>
                  <a:pt x="33126" y="91575"/>
                  <a:pt x="56409" y="170950"/>
                </a:cubicBezTo>
                <a:cubicBezTo>
                  <a:pt x="79692" y="250325"/>
                  <a:pt x="132080" y="440825"/>
                  <a:pt x="142134" y="485275"/>
                </a:cubicBezTo>
                <a:cubicBezTo>
                  <a:pt x="152188" y="529725"/>
                  <a:pt x="99272" y="399021"/>
                  <a:pt x="116734" y="437650"/>
                </a:cubicBezTo>
                <a:cubicBezTo>
                  <a:pt x="134196" y="476279"/>
                  <a:pt x="243734" y="717579"/>
                  <a:pt x="246909" y="717050"/>
                </a:cubicBezTo>
                <a:cubicBezTo>
                  <a:pt x="250084" y="716521"/>
                  <a:pt x="176530" y="547187"/>
                  <a:pt x="135784" y="434475"/>
                </a:cubicBezTo>
                <a:cubicBezTo>
                  <a:pt x="95038" y="321763"/>
                  <a:pt x="15663" y="52946"/>
                  <a:pt x="2434" y="902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9" name="フリーフォーム 1188">
            <a:extLst>
              <a:ext uri="{FF2B5EF4-FFF2-40B4-BE49-F238E27FC236}">
                <a16:creationId xmlns:a16="http://schemas.microsoft.com/office/drawing/2014/main" id="{8AE1D53C-2EE4-01CD-C9FE-7F9622288649}"/>
              </a:ext>
            </a:extLst>
          </p:cNvPr>
          <p:cNvSpPr/>
          <p:nvPr/>
        </p:nvSpPr>
        <p:spPr>
          <a:xfrm>
            <a:off x="5486256" y="5826089"/>
            <a:ext cx="89144" cy="622374"/>
          </a:xfrm>
          <a:custGeom>
            <a:avLst/>
            <a:gdLst>
              <a:gd name="connsiteX0" fmla="*/ 144 w 89144"/>
              <a:gd name="connsiteY0" fmla="*/ 36 h 622374"/>
              <a:gd name="connsiteX1" fmla="*/ 44594 w 89144"/>
              <a:gd name="connsiteY1" fmla="*/ 327061 h 622374"/>
              <a:gd name="connsiteX2" fmla="*/ 89044 w 89144"/>
              <a:gd name="connsiteY2" fmla="*/ 622336 h 622374"/>
              <a:gd name="connsiteX3" fmla="*/ 31894 w 89144"/>
              <a:gd name="connsiteY3" fmla="*/ 308011 h 622374"/>
              <a:gd name="connsiteX4" fmla="*/ 144 w 89144"/>
              <a:gd name="connsiteY4" fmla="*/ 36 h 6223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9144" h="622374">
                <a:moveTo>
                  <a:pt x="144" y="36"/>
                </a:moveTo>
                <a:cubicBezTo>
                  <a:pt x="2261" y="3211"/>
                  <a:pt x="29777" y="223344"/>
                  <a:pt x="44594" y="327061"/>
                </a:cubicBezTo>
                <a:cubicBezTo>
                  <a:pt x="59411" y="430778"/>
                  <a:pt x="91161" y="625511"/>
                  <a:pt x="89044" y="622336"/>
                </a:cubicBezTo>
                <a:cubicBezTo>
                  <a:pt x="86927" y="619161"/>
                  <a:pt x="44065" y="416490"/>
                  <a:pt x="31894" y="308011"/>
                </a:cubicBezTo>
                <a:cubicBezTo>
                  <a:pt x="19723" y="199532"/>
                  <a:pt x="-1973" y="-3139"/>
                  <a:pt x="144" y="3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90" name="フリーフォーム 1189">
            <a:extLst>
              <a:ext uri="{FF2B5EF4-FFF2-40B4-BE49-F238E27FC236}">
                <a16:creationId xmlns:a16="http://schemas.microsoft.com/office/drawing/2014/main" id="{BAFA03CE-7B74-155D-A920-D4BA67F62E6D}"/>
              </a:ext>
            </a:extLst>
          </p:cNvPr>
          <p:cNvSpPr/>
          <p:nvPr/>
        </p:nvSpPr>
        <p:spPr>
          <a:xfrm>
            <a:off x="5661599" y="5680065"/>
            <a:ext cx="91629" cy="422303"/>
          </a:xfrm>
          <a:custGeom>
            <a:avLst/>
            <a:gdLst>
              <a:gd name="connsiteX0" fmla="*/ 12126 w 91629"/>
              <a:gd name="connsiteY0" fmla="*/ 10 h 422303"/>
              <a:gd name="connsiteX1" fmla="*/ 24826 w 91629"/>
              <a:gd name="connsiteY1" fmla="*/ 254010 h 422303"/>
              <a:gd name="connsiteX2" fmla="*/ 91501 w 91629"/>
              <a:gd name="connsiteY2" fmla="*/ 422285 h 422303"/>
              <a:gd name="connsiteX3" fmla="*/ 5776 w 91629"/>
              <a:gd name="connsiteY3" fmla="*/ 244485 h 422303"/>
              <a:gd name="connsiteX4" fmla="*/ 12126 w 91629"/>
              <a:gd name="connsiteY4" fmla="*/ 10 h 4223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1629" h="422303">
                <a:moveTo>
                  <a:pt x="12126" y="10"/>
                </a:moveTo>
                <a:cubicBezTo>
                  <a:pt x="15301" y="1597"/>
                  <a:pt x="11597" y="183631"/>
                  <a:pt x="24826" y="254010"/>
                </a:cubicBezTo>
                <a:cubicBezTo>
                  <a:pt x="38055" y="324389"/>
                  <a:pt x="94676" y="423872"/>
                  <a:pt x="91501" y="422285"/>
                </a:cubicBezTo>
                <a:cubicBezTo>
                  <a:pt x="88326" y="420698"/>
                  <a:pt x="20593" y="312218"/>
                  <a:pt x="5776" y="244485"/>
                </a:cubicBezTo>
                <a:cubicBezTo>
                  <a:pt x="-9041" y="176752"/>
                  <a:pt x="8951" y="-1577"/>
                  <a:pt x="12126" y="10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91" name="フリーフォーム 1190">
            <a:extLst>
              <a:ext uri="{FF2B5EF4-FFF2-40B4-BE49-F238E27FC236}">
                <a16:creationId xmlns:a16="http://schemas.microsoft.com/office/drawing/2014/main" id="{3A0DE06F-30B8-3A2F-F295-BB2A1117A656}"/>
              </a:ext>
            </a:extLst>
          </p:cNvPr>
          <p:cNvSpPr/>
          <p:nvPr/>
        </p:nvSpPr>
        <p:spPr>
          <a:xfrm>
            <a:off x="6192804" y="5735143"/>
            <a:ext cx="357914" cy="777064"/>
          </a:xfrm>
          <a:custGeom>
            <a:avLst/>
            <a:gdLst>
              <a:gd name="connsiteX0" fmla="*/ 1621 w 357914"/>
              <a:gd name="connsiteY0" fmla="*/ 8432 h 777064"/>
              <a:gd name="connsiteX1" fmla="*/ 80996 w 357914"/>
              <a:gd name="connsiteY1" fmla="*/ 160832 h 777064"/>
              <a:gd name="connsiteX2" fmla="*/ 128621 w 357914"/>
              <a:gd name="connsiteY2" fmla="*/ 351332 h 777064"/>
              <a:gd name="connsiteX3" fmla="*/ 134971 w 357914"/>
              <a:gd name="connsiteY3" fmla="*/ 329107 h 777064"/>
              <a:gd name="connsiteX4" fmla="*/ 277846 w 357914"/>
              <a:gd name="connsiteY4" fmla="*/ 627557 h 777064"/>
              <a:gd name="connsiteX5" fmla="*/ 354046 w 357914"/>
              <a:gd name="connsiteY5" fmla="*/ 770432 h 777064"/>
              <a:gd name="connsiteX6" fmla="*/ 160371 w 357914"/>
              <a:gd name="connsiteY6" fmla="*/ 424357 h 777064"/>
              <a:gd name="connsiteX7" fmla="*/ 1621 w 357914"/>
              <a:gd name="connsiteY7" fmla="*/ 8432 h 7770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57914" h="777064">
                <a:moveTo>
                  <a:pt x="1621" y="8432"/>
                </a:moveTo>
                <a:cubicBezTo>
                  <a:pt x="-11608" y="-35489"/>
                  <a:pt x="59829" y="103682"/>
                  <a:pt x="80996" y="160832"/>
                </a:cubicBezTo>
                <a:cubicBezTo>
                  <a:pt x="102163" y="217982"/>
                  <a:pt x="119625" y="323286"/>
                  <a:pt x="128621" y="351332"/>
                </a:cubicBezTo>
                <a:cubicBezTo>
                  <a:pt x="137617" y="379378"/>
                  <a:pt x="110100" y="283070"/>
                  <a:pt x="134971" y="329107"/>
                </a:cubicBezTo>
                <a:cubicBezTo>
                  <a:pt x="159842" y="375144"/>
                  <a:pt x="241334" y="554003"/>
                  <a:pt x="277846" y="627557"/>
                </a:cubicBezTo>
                <a:cubicBezTo>
                  <a:pt x="314359" y="701111"/>
                  <a:pt x="373625" y="804299"/>
                  <a:pt x="354046" y="770432"/>
                </a:cubicBezTo>
                <a:cubicBezTo>
                  <a:pt x="334467" y="736565"/>
                  <a:pt x="214875" y="545536"/>
                  <a:pt x="160371" y="424357"/>
                </a:cubicBezTo>
                <a:cubicBezTo>
                  <a:pt x="105867" y="303178"/>
                  <a:pt x="14850" y="52353"/>
                  <a:pt x="1621" y="843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92" name="フリーフォーム 1191">
            <a:extLst>
              <a:ext uri="{FF2B5EF4-FFF2-40B4-BE49-F238E27FC236}">
                <a16:creationId xmlns:a16="http://schemas.microsoft.com/office/drawing/2014/main" id="{734D821B-3C66-53D2-A6A8-D725589E2F55}"/>
              </a:ext>
            </a:extLst>
          </p:cNvPr>
          <p:cNvSpPr/>
          <p:nvPr/>
        </p:nvSpPr>
        <p:spPr>
          <a:xfrm>
            <a:off x="5727629" y="4809857"/>
            <a:ext cx="108503" cy="419915"/>
          </a:xfrm>
          <a:custGeom>
            <a:avLst/>
            <a:gdLst>
              <a:gd name="connsiteX0" fmla="*/ 71 w 108503"/>
              <a:gd name="connsiteY0" fmla="*/ 268 h 419915"/>
              <a:gd name="connsiteX1" fmla="*/ 85796 w 108503"/>
              <a:gd name="connsiteY1" fmla="*/ 232043 h 419915"/>
              <a:gd name="connsiteX2" fmla="*/ 98496 w 108503"/>
              <a:gd name="connsiteY2" fmla="*/ 419368 h 419915"/>
              <a:gd name="connsiteX3" fmla="*/ 101671 w 108503"/>
              <a:gd name="connsiteY3" fmla="*/ 279668 h 419915"/>
              <a:gd name="connsiteX4" fmla="*/ 71 w 108503"/>
              <a:gd name="connsiteY4" fmla="*/ 268 h 4199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8503" h="419915">
                <a:moveTo>
                  <a:pt x="71" y="268"/>
                </a:moveTo>
                <a:cubicBezTo>
                  <a:pt x="-2575" y="-7669"/>
                  <a:pt x="69392" y="162193"/>
                  <a:pt x="85796" y="232043"/>
                </a:cubicBezTo>
                <a:cubicBezTo>
                  <a:pt x="102200" y="301893"/>
                  <a:pt x="95850" y="411431"/>
                  <a:pt x="98496" y="419368"/>
                </a:cubicBezTo>
                <a:cubicBezTo>
                  <a:pt x="101142" y="427305"/>
                  <a:pt x="117546" y="347401"/>
                  <a:pt x="101671" y="279668"/>
                </a:cubicBezTo>
                <a:cubicBezTo>
                  <a:pt x="85796" y="211935"/>
                  <a:pt x="2717" y="8205"/>
                  <a:pt x="71" y="268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93" name="フリーフォーム 1192">
            <a:extLst>
              <a:ext uri="{FF2B5EF4-FFF2-40B4-BE49-F238E27FC236}">
                <a16:creationId xmlns:a16="http://schemas.microsoft.com/office/drawing/2014/main" id="{62C56B63-0437-D9C8-57B9-4D643D8BE5D6}"/>
              </a:ext>
            </a:extLst>
          </p:cNvPr>
          <p:cNvSpPr/>
          <p:nvPr/>
        </p:nvSpPr>
        <p:spPr>
          <a:xfrm>
            <a:off x="6044244" y="5729899"/>
            <a:ext cx="315408" cy="674661"/>
          </a:xfrm>
          <a:custGeom>
            <a:avLst/>
            <a:gdLst>
              <a:gd name="connsiteX0" fmla="*/ 956 w 315408"/>
              <a:gd name="connsiteY0" fmla="*/ 976 h 674661"/>
              <a:gd name="connsiteX1" fmla="*/ 210506 w 315408"/>
              <a:gd name="connsiteY1" fmla="*/ 293076 h 674661"/>
              <a:gd name="connsiteX2" fmla="*/ 261306 w 315408"/>
              <a:gd name="connsiteY2" fmla="*/ 391501 h 674661"/>
              <a:gd name="connsiteX3" fmla="*/ 315281 w 315408"/>
              <a:gd name="connsiteY3" fmla="*/ 674076 h 674661"/>
              <a:gd name="connsiteX4" fmla="*/ 245431 w 315408"/>
              <a:gd name="connsiteY4" fmla="*/ 308951 h 674661"/>
              <a:gd name="connsiteX5" fmla="*/ 207331 w 315408"/>
              <a:gd name="connsiteY5" fmla="*/ 286726 h 674661"/>
              <a:gd name="connsiteX6" fmla="*/ 134306 w 315408"/>
              <a:gd name="connsiteY6" fmla="*/ 201001 h 674661"/>
              <a:gd name="connsiteX7" fmla="*/ 956 w 315408"/>
              <a:gd name="connsiteY7" fmla="*/ 976 h 6746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15408" h="674661">
                <a:moveTo>
                  <a:pt x="956" y="976"/>
                </a:moveTo>
                <a:cubicBezTo>
                  <a:pt x="13656" y="16322"/>
                  <a:pt x="167114" y="227989"/>
                  <a:pt x="210506" y="293076"/>
                </a:cubicBezTo>
                <a:cubicBezTo>
                  <a:pt x="253898" y="358163"/>
                  <a:pt x="243844" y="328001"/>
                  <a:pt x="261306" y="391501"/>
                </a:cubicBezTo>
                <a:cubicBezTo>
                  <a:pt x="278768" y="455001"/>
                  <a:pt x="317927" y="687834"/>
                  <a:pt x="315281" y="674076"/>
                </a:cubicBezTo>
                <a:cubicBezTo>
                  <a:pt x="312635" y="660318"/>
                  <a:pt x="263423" y="373509"/>
                  <a:pt x="245431" y="308951"/>
                </a:cubicBezTo>
                <a:cubicBezTo>
                  <a:pt x="227439" y="244393"/>
                  <a:pt x="225852" y="304718"/>
                  <a:pt x="207331" y="286726"/>
                </a:cubicBezTo>
                <a:cubicBezTo>
                  <a:pt x="188810" y="268734"/>
                  <a:pt x="162881" y="246509"/>
                  <a:pt x="134306" y="201001"/>
                </a:cubicBezTo>
                <a:cubicBezTo>
                  <a:pt x="105731" y="155493"/>
                  <a:pt x="-11744" y="-14370"/>
                  <a:pt x="956" y="976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94" name="フリーフォーム 1193">
            <a:extLst>
              <a:ext uri="{FF2B5EF4-FFF2-40B4-BE49-F238E27FC236}">
                <a16:creationId xmlns:a16="http://schemas.microsoft.com/office/drawing/2014/main" id="{37C38E33-AA79-3B52-F810-D6641F554902}"/>
              </a:ext>
            </a:extLst>
          </p:cNvPr>
          <p:cNvSpPr/>
          <p:nvPr/>
        </p:nvSpPr>
        <p:spPr>
          <a:xfrm>
            <a:off x="5810125" y="5479761"/>
            <a:ext cx="301805" cy="667508"/>
          </a:xfrm>
          <a:custGeom>
            <a:avLst/>
            <a:gdLst>
              <a:gd name="connsiteX0" fmla="*/ 125 w 301805"/>
              <a:gd name="connsiteY0" fmla="*/ 289 h 667508"/>
              <a:gd name="connsiteX1" fmla="*/ 104900 w 301805"/>
              <a:gd name="connsiteY1" fmla="*/ 355889 h 667508"/>
              <a:gd name="connsiteX2" fmla="*/ 301750 w 301805"/>
              <a:gd name="connsiteY2" fmla="*/ 667039 h 667508"/>
              <a:gd name="connsiteX3" fmla="*/ 123950 w 301805"/>
              <a:gd name="connsiteY3" fmla="*/ 416214 h 667508"/>
              <a:gd name="connsiteX4" fmla="*/ 125 w 301805"/>
              <a:gd name="connsiteY4" fmla="*/ 289 h 6675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01805" h="667508">
                <a:moveTo>
                  <a:pt x="125" y="289"/>
                </a:moveTo>
                <a:cubicBezTo>
                  <a:pt x="-3050" y="-9765"/>
                  <a:pt x="54629" y="244764"/>
                  <a:pt x="104900" y="355889"/>
                </a:cubicBezTo>
                <a:cubicBezTo>
                  <a:pt x="155171" y="467014"/>
                  <a:pt x="298575" y="656985"/>
                  <a:pt x="301750" y="667039"/>
                </a:cubicBezTo>
                <a:cubicBezTo>
                  <a:pt x="304925" y="677093"/>
                  <a:pt x="171575" y="523635"/>
                  <a:pt x="123950" y="416214"/>
                </a:cubicBezTo>
                <a:cubicBezTo>
                  <a:pt x="76325" y="308793"/>
                  <a:pt x="3300" y="10343"/>
                  <a:pt x="125" y="289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95" name="フリーフォーム 1194">
            <a:extLst>
              <a:ext uri="{FF2B5EF4-FFF2-40B4-BE49-F238E27FC236}">
                <a16:creationId xmlns:a16="http://schemas.microsoft.com/office/drawing/2014/main" id="{3788AA29-3EC6-70F7-2743-6DE0E12F86B0}"/>
              </a:ext>
            </a:extLst>
          </p:cNvPr>
          <p:cNvSpPr/>
          <p:nvPr/>
        </p:nvSpPr>
        <p:spPr>
          <a:xfrm>
            <a:off x="6365745" y="6727652"/>
            <a:ext cx="270169" cy="193899"/>
          </a:xfrm>
          <a:custGeom>
            <a:avLst/>
            <a:gdLst>
              <a:gd name="connsiteX0" fmla="*/ 130 w 270169"/>
              <a:gd name="connsiteY0" fmla="*/ 173 h 193899"/>
              <a:gd name="connsiteX1" fmla="*/ 120780 w 270169"/>
              <a:gd name="connsiteY1" fmla="*/ 120823 h 193899"/>
              <a:gd name="connsiteX2" fmla="*/ 149355 w 270169"/>
              <a:gd name="connsiteY2" fmla="*/ 184323 h 193899"/>
              <a:gd name="connsiteX3" fmla="*/ 270005 w 270169"/>
              <a:gd name="connsiteY3" fmla="*/ 143048 h 193899"/>
              <a:gd name="connsiteX4" fmla="*/ 174755 w 270169"/>
              <a:gd name="connsiteY4" fmla="*/ 193848 h 193899"/>
              <a:gd name="connsiteX5" fmla="*/ 146180 w 270169"/>
              <a:gd name="connsiteY5" fmla="*/ 149398 h 193899"/>
              <a:gd name="connsiteX6" fmla="*/ 130 w 270169"/>
              <a:gd name="connsiteY6" fmla="*/ 173 h 1938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70169" h="193899">
                <a:moveTo>
                  <a:pt x="130" y="173"/>
                </a:moveTo>
                <a:cubicBezTo>
                  <a:pt x="-4103" y="-4589"/>
                  <a:pt x="95909" y="90131"/>
                  <a:pt x="120780" y="120823"/>
                </a:cubicBezTo>
                <a:cubicBezTo>
                  <a:pt x="145651" y="151515"/>
                  <a:pt x="124484" y="180619"/>
                  <a:pt x="149355" y="184323"/>
                </a:cubicBezTo>
                <a:cubicBezTo>
                  <a:pt x="174226" y="188027"/>
                  <a:pt x="265772" y="141461"/>
                  <a:pt x="270005" y="143048"/>
                </a:cubicBezTo>
                <a:cubicBezTo>
                  <a:pt x="274238" y="144635"/>
                  <a:pt x="195392" y="192790"/>
                  <a:pt x="174755" y="193848"/>
                </a:cubicBezTo>
                <a:cubicBezTo>
                  <a:pt x="154118" y="194906"/>
                  <a:pt x="172638" y="179560"/>
                  <a:pt x="146180" y="149398"/>
                </a:cubicBezTo>
                <a:cubicBezTo>
                  <a:pt x="119722" y="119236"/>
                  <a:pt x="4363" y="4935"/>
                  <a:pt x="130" y="17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96" name="フリーフォーム 1195">
            <a:extLst>
              <a:ext uri="{FF2B5EF4-FFF2-40B4-BE49-F238E27FC236}">
                <a16:creationId xmlns:a16="http://schemas.microsoft.com/office/drawing/2014/main" id="{EF61EE6D-6F00-811D-0DDC-8070F7B1278E}"/>
              </a:ext>
            </a:extLst>
          </p:cNvPr>
          <p:cNvSpPr/>
          <p:nvPr/>
        </p:nvSpPr>
        <p:spPr>
          <a:xfrm>
            <a:off x="6289344" y="6593184"/>
            <a:ext cx="229213" cy="87183"/>
          </a:xfrm>
          <a:custGeom>
            <a:avLst/>
            <a:gdLst>
              <a:gd name="connsiteX0" fmla="*/ 331 w 229213"/>
              <a:gd name="connsiteY0" fmla="*/ 87016 h 87183"/>
              <a:gd name="connsiteX1" fmla="*/ 92406 w 229213"/>
              <a:gd name="connsiteY1" fmla="*/ 33041 h 87183"/>
              <a:gd name="connsiteX2" fmla="*/ 228931 w 229213"/>
              <a:gd name="connsiteY2" fmla="*/ 1291 h 87183"/>
              <a:gd name="connsiteX3" fmla="*/ 124156 w 229213"/>
              <a:gd name="connsiteY3" fmla="*/ 13991 h 87183"/>
              <a:gd name="connsiteX4" fmla="*/ 331 w 229213"/>
              <a:gd name="connsiteY4" fmla="*/ 87016 h 871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9213" h="87183">
                <a:moveTo>
                  <a:pt x="331" y="87016"/>
                </a:moveTo>
                <a:cubicBezTo>
                  <a:pt x="-4961" y="90191"/>
                  <a:pt x="54306" y="47328"/>
                  <a:pt x="92406" y="33041"/>
                </a:cubicBezTo>
                <a:cubicBezTo>
                  <a:pt x="130506" y="18754"/>
                  <a:pt x="223639" y="4466"/>
                  <a:pt x="228931" y="1291"/>
                </a:cubicBezTo>
                <a:cubicBezTo>
                  <a:pt x="234223" y="-1884"/>
                  <a:pt x="163843" y="233"/>
                  <a:pt x="124156" y="13991"/>
                </a:cubicBezTo>
                <a:cubicBezTo>
                  <a:pt x="84469" y="27749"/>
                  <a:pt x="5623" y="83841"/>
                  <a:pt x="331" y="87016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97" name="フリーフォーム 1196">
            <a:extLst>
              <a:ext uri="{FF2B5EF4-FFF2-40B4-BE49-F238E27FC236}">
                <a16:creationId xmlns:a16="http://schemas.microsoft.com/office/drawing/2014/main" id="{E0045440-7E09-51E6-B46E-397DDB5E6C11}"/>
              </a:ext>
            </a:extLst>
          </p:cNvPr>
          <p:cNvSpPr/>
          <p:nvPr/>
        </p:nvSpPr>
        <p:spPr>
          <a:xfrm>
            <a:off x="6627528" y="6636378"/>
            <a:ext cx="611158" cy="607064"/>
          </a:xfrm>
          <a:custGeom>
            <a:avLst/>
            <a:gdLst>
              <a:gd name="connsiteX0" fmla="*/ 20922 w 611158"/>
              <a:gd name="connsiteY0" fmla="*/ 27947 h 607064"/>
              <a:gd name="connsiteX1" fmla="*/ 290797 w 611158"/>
              <a:gd name="connsiteY1" fmla="*/ 266072 h 607064"/>
              <a:gd name="connsiteX2" fmla="*/ 598772 w 611158"/>
              <a:gd name="connsiteY2" fmla="*/ 599447 h 607064"/>
              <a:gd name="connsiteX3" fmla="*/ 503522 w 611158"/>
              <a:gd name="connsiteY3" fmla="*/ 462922 h 607064"/>
              <a:gd name="connsiteX4" fmla="*/ 74897 w 611158"/>
              <a:gd name="connsiteY4" fmla="*/ 53347 h 607064"/>
              <a:gd name="connsiteX5" fmla="*/ 20922 w 611158"/>
              <a:gd name="connsiteY5" fmla="*/ 27947 h 6070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11158" h="607064">
                <a:moveTo>
                  <a:pt x="20922" y="27947"/>
                </a:moveTo>
                <a:cubicBezTo>
                  <a:pt x="56905" y="63401"/>
                  <a:pt x="194489" y="170822"/>
                  <a:pt x="290797" y="266072"/>
                </a:cubicBezTo>
                <a:cubicBezTo>
                  <a:pt x="387105" y="361322"/>
                  <a:pt x="563318" y="566639"/>
                  <a:pt x="598772" y="599447"/>
                </a:cubicBezTo>
                <a:cubicBezTo>
                  <a:pt x="634226" y="632255"/>
                  <a:pt x="590834" y="553939"/>
                  <a:pt x="503522" y="462922"/>
                </a:cubicBezTo>
                <a:cubicBezTo>
                  <a:pt x="416210" y="371905"/>
                  <a:pt x="159034" y="125843"/>
                  <a:pt x="74897" y="53347"/>
                </a:cubicBezTo>
                <a:cubicBezTo>
                  <a:pt x="-9240" y="-19149"/>
                  <a:pt x="-15061" y="-7507"/>
                  <a:pt x="20922" y="2794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98" name="フリーフォーム 1197">
            <a:extLst>
              <a:ext uri="{FF2B5EF4-FFF2-40B4-BE49-F238E27FC236}">
                <a16:creationId xmlns:a16="http://schemas.microsoft.com/office/drawing/2014/main" id="{A3AFC3D9-25FD-A6CE-FC51-7D08A4C1672F}"/>
              </a:ext>
            </a:extLst>
          </p:cNvPr>
          <p:cNvSpPr/>
          <p:nvPr/>
        </p:nvSpPr>
        <p:spPr>
          <a:xfrm>
            <a:off x="6311711" y="6740435"/>
            <a:ext cx="200689" cy="187503"/>
          </a:xfrm>
          <a:custGeom>
            <a:avLst/>
            <a:gdLst>
              <a:gd name="connsiteX0" fmla="*/ 189 w 200689"/>
              <a:gd name="connsiteY0" fmla="*/ 90 h 187503"/>
              <a:gd name="connsiteX1" fmla="*/ 139889 w 200689"/>
              <a:gd name="connsiteY1" fmla="*/ 101690 h 187503"/>
              <a:gd name="connsiteX2" fmla="*/ 200214 w 200689"/>
              <a:gd name="connsiteY2" fmla="*/ 187415 h 187503"/>
              <a:gd name="connsiteX3" fmla="*/ 111314 w 200689"/>
              <a:gd name="connsiteY3" fmla="*/ 85815 h 187503"/>
              <a:gd name="connsiteX4" fmla="*/ 189 w 200689"/>
              <a:gd name="connsiteY4" fmla="*/ 90 h 1875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0689" h="187503">
                <a:moveTo>
                  <a:pt x="189" y="90"/>
                </a:moveTo>
                <a:cubicBezTo>
                  <a:pt x="4951" y="2736"/>
                  <a:pt x="106552" y="70469"/>
                  <a:pt x="139889" y="101690"/>
                </a:cubicBezTo>
                <a:cubicBezTo>
                  <a:pt x="173226" y="132911"/>
                  <a:pt x="204976" y="190061"/>
                  <a:pt x="200214" y="187415"/>
                </a:cubicBezTo>
                <a:cubicBezTo>
                  <a:pt x="195452" y="184769"/>
                  <a:pt x="140947" y="118094"/>
                  <a:pt x="111314" y="85815"/>
                </a:cubicBezTo>
                <a:cubicBezTo>
                  <a:pt x="81681" y="53536"/>
                  <a:pt x="-4573" y="-2556"/>
                  <a:pt x="189" y="9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99" name="フリーフォーム 1198">
            <a:extLst>
              <a:ext uri="{FF2B5EF4-FFF2-40B4-BE49-F238E27FC236}">
                <a16:creationId xmlns:a16="http://schemas.microsoft.com/office/drawing/2014/main" id="{408C859F-C20E-C514-8254-31973D60B27A}"/>
              </a:ext>
            </a:extLst>
          </p:cNvPr>
          <p:cNvSpPr/>
          <p:nvPr/>
        </p:nvSpPr>
        <p:spPr>
          <a:xfrm>
            <a:off x="6273701" y="6566451"/>
            <a:ext cx="235254" cy="78932"/>
          </a:xfrm>
          <a:custGeom>
            <a:avLst/>
            <a:gdLst>
              <a:gd name="connsiteX0" fmla="*/ 99 w 235254"/>
              <a:gd name="connsiteY0" fmla="*/ 78824 h 78932"/>
              <a:gd name="connsiteX1" fmla="*/ 152499 w 235254"/>
              <a:gd name="connsiteY1" fmla="*/ 8974 h 78932"/>
              <a:gd name="connsiteX2" fmla="*/ 235049 w 235254"/>
              <a:gd name="connsiteY2" fmla="*/ 2624 h 78932"/>
              <a:gd name="connsiteX3" fmla="*/ 130274 w 235254"/>
              <a:gd name="connsiteY3" fmla="*/ 24849 h 78932"/>
              <a:gd name="connsiteX4" fmla="*/ 99 w 235254"/>
              <a:gd name="connsiteY4" fmla="*/ 78824 h 789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5254" h="78932">
                <a:moveTo>
                  <a:pt x="99" y="78824"/>
                </a:moveTo>
                <a:cubicBezTo>
                  <a:pt x="3803" y="76178"/>
                  <a:pt x="113341" y="21674"/>
                  <a:pt x="152499" y="8974"/>
                </a:cubicBezTo>
                <a:cubicBezTo>
                  <a:pt x="191657" y="-3726"/>
                  <a:pt x="238753" y="-22"/>
                  <a:pt x="235049" y="2624"/>
                </a:cubicBezTo>
                <a:cubicBezTo>
                  <a:pt x="231345" y="5270"/>
                  <a:pt x="163082" y="14795"/>
                  <a:pt x="130274" y="24849"/>
                </a:cubicBezTo>
                <a:cubicBezTo>
                  <a:pt x="97466" y="34903"/>
                  <a:pt x="-3605" y="81470"/>
                  <a:pt x="99" y="78824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0" name="フリーフォーム 1199">
            <a:extLst>
              <a:ext uri="{FF2B5EF4-FFF2-40B4-BE49-F238E27FC236}">
                <a16:creationId xmlns:a16="http://schemas.microsoft.com/office/drawing/2014/main" id="{8D04EFBE-7055-BD6A-A8C0-F96988E2D1A3}"/>
              </a:ext>
            </a:extLst>
          </p:cNvPr>
          <p:cNvSpPr/>
          <p:nvPr/>
        </p:nvSpPr>
        <p:spPr>
          <a:xfrm>
            <a:off x="6556375" y="6591241"/>
            <a:ext cx="47632" cy="250937"/>
          </a:xfrm>
          <a:custGeom>
            <a:avLst/>
            <a:gdLst>
              <a:gd name="connsiteX0" fmla="*/ 19050 w 47632"/>
              <a:gd name="connsiteY0" fmla="*/ 59 h 250937"/>
              <a:gd name="connsiteX1" fmla="*/ 47625 w 47632"/>
              <a:gd name="connsiteY1" fmla="*/ 111184 h 250937"/>
              <a:gd name="connsiteX2" fmla="*/ 15875 w 47632"/>
              <a:gd name="connsiteY2" fmla="*/ 168334 h 250937"/>
              <a:gd name="connsiteX3" fmla="*/ 0 w 47632"/>
              <a:gd name="connsiteY3" fmla="*/ 250884 h 250937"/>
              <a:gd name="connsiteX4" fmla="*/ 15875 w 47632"/>
              <a:gd name="connsiteY4" fmla="*/ 155634 h 250937"/>
              <a:gd name="connsiteX5" fmla="*/ 34925 w 47632"/>
              <a:gd name="connsiteY5" fmla="*/ 127059 h 250937"/>
              <a:gd name="connsiteX6" fmla="*/ 19050 w 47632"/>
              <a:gd name="connsiteY6" fmla="*/ 59 h 2509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7632" h="250937">
                <a:moveTo>
                  <a:pt x="19050" y="59"/>
                </a:moveTo>
                <a:cubicBezTo>
                  <a:pt x="21167" y="-2587"/>
                  <a:pt x="48154" y="83138"/>
                  <a:pt x="47625" y="111184"/>
                </a:cubicBezTo>
                <a:cubicBezTo>
                  <a:pt x="47096" y="139230"/>
                  <a:pt x="23813" y="145051"/>
                  <a:pt x="15875" y="168334"/>
                </a:cubicBezTo>
                <a:cubicBezTo>
                  <a:pt x="7937" y="191617"/>
                  <a:pt x="0" y="253001"/>
                  <a:pt x="0" y="250884"/>
                </a:cubicBezTo>
                <a:cubicBezTo>
                  <a:pt x="0" y="248767"/>
                  <a:pt x="10054" y="176271"/>
                  <a:pt x="15875" y="155634"/>
                </a:cubicBezTo>
                <a:cubicBezTo>
                  <a:pt x="21696" y="134997"/>
                  <a:pt x="32279" y="147696"/>
                  <a:pt x="34925" y="127059"/>
                </a:cubicBezTo>
                <a:cubicBezTo>
                  <a:pt x="37571" y="106422"/>
                  <a:pt x="16933" y="2705"/>
                  <a:pt x="19050" y="59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1" name="フリーフォーム 1200">
            <a:extLst>
              <a:ext uri="{FF2B5EF4-FFF2-40B4-BE49-F238E27FC236}">
                <a16:creationId xmlns:a16="http://schemas.microsoft.com/office/drawing/2014/main" id="{08248705-8278-B0FE-4200-E9D0AE500448}"/>
              </a:ext>
            </a:extLst>
          </p:cNvPr>
          <p:cNvSpPr/>
          <p:nvPr/>
        </p:nvSpPr>
        <p:spPr>
          <a:xfrm>
            <a:off x="7298892" y="7304814"/>
            <a:ext cx="566497" cy="860209"/>
          </a:xfrm>
          <a:custGeom>
            <a:avLst/>
            <a:gdLst>
              <a:gd name="connsiteX0" fmla="*/ 433 w 566497"/>
              <a:gd name="connsiteY0" fmla="*/ 861 h 860209"/>
              <a:gd name="connsiteX1" fmla="*/ 381433 w 566497"/>
              <a:gd name="connsiteY1" fmla="*/ 600936 h 860209"/>
              <a:gd name="connsiteX2" fmla="*/ 565583 w 566497"/>
              <a:gd name="connsiteY2" fmla="*/ 858111 h 860209"/>
              <a:gd name="connsiteX3" fmla="*/ 311583 w 566497"/>
              <a:gd name="connsiteY3" fmla="*/ 477111 h 860209"/>
              <a:gd name="connsiteX4" fmla="*/ 433 w 566497"/>
              <a:gd name="connsiteY4" fmla="*/ 861 h 8602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66497" h="860209">
                <a:moveTo>
                  <a:pt x="433" y="861"/>
                </a:moveTo>
                <a:cubicBezTo>
                  <a:pt x="12075" y="21498"/>
                  <a:pt x="287241" y="458061"/>
                  <a:pt x="381433" y="600936"/>
                </a:cubicBezTo>
                <a:cubicBezTo>
                  <a:pt x="475625" y="743811"/>
                  <a:pt x="577225" y="878748"/>
                  <a:pt x="565583" y="858111"/>
                </a:cubicBezTo>
                <a:cubicBezTo>
                  <a:pt x="553941" y="837474"/>
                  <a:pt x="408420" y="618398"/>
                  <a:pt x="311583" y="477111"/>
                </a:cubicBezTo>
                <a:cubicBezTo>
                  <a:pt x="214746" y="335824"/>
                  <a:pt x="-11209" y="-19776"/>
                  <a:pt x="433" y="86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2" name="フリーフォーム 1201">
            <a:extLst>
              <a:ext uri="{FF2B5EF4-FFF2-40B4-BE49-F238E27FC236}">
                <a16:creationId xmlns:a16="http://schemas.microsoft.com/office/drawing/2014/main" id="{C5D0B8D1-E0D4-BE55-BDB5-6E117A3920FD}"/>
              </a:ext>
            </a:extLst>
          </p:cNvPr>
          <p:cNvSpPr/>
          <p:nvPr/>
        </p:nvSpPr>
        <p:spPr>
          <a:xfrm>
            <a:off x="7886337" y="8173173"/>
            <a:ext cx="445823" cy="564788"/>
          </a:xfrm>
          <a:custGeom>
            <a:avLst/>
            <a:gdLst>
              <a:gd name="connsiteX0" fmla="*/ 6713 w 445823"/>
              <a:gd name="connsiteY0" fmla="*/ 5627 h 564788"/>
              <a:gd name="connsiteX1" fmla="*/ 228963 w 445823"/>
              <a:gd name="connsiteY1" fmla="*/ 307252 h 564788"/>
              <a:gd name="connsiteX2" fmla="*/ 444863 w 445823"/>
              <a:gd name="connsiteY2" fmla="*/ 564427 h 564788"/>
              <a:gd name="connsiteX3" fmla="*/ 298813 w 445823"/>
              <a:gd name="connsiteY3" fmla="*/ 358052 h 564788"/>
              <a:gd name="connsiteX4" fmla="*/ 79738 w 445823"/>
              <a:gd name="connsiteY4" fmla="*/ 129452 h 564788"/>
              <a:gd name="connsiteX5" fmla="*/ 6713 w 445823"/>
              <a:gd name="connsiteY5" fmla="*/ 5627 h 5647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45823" h="564788">
                <a:moveTo>
                  <a:pt x="6713" y="5627"/>
                </a:moveTo>
                <a:cubicBezTo>
                  <a:pt x="31584" y="35260"/>
                  <a:pt x="155938" y="214119"/>
                  <a:pt x="228963" y="307252"/>
                </a:cubicBezTo>
                <a:cubicBezTo>
                  <a:pt x="301988" y="400385"/>
                  <a:pt x="433221" y="555960"/>
                  <a:pt x="444863" y="564427"/>
                </a:cubicBezTo>
                <a:cubicBezTo>
                  <a:pt x="456505" y="572894"/>
                  <a:pt x="359667" y="430548"/>
                  <a:pt x="298813" y="358052"/>
                </a:cubicBezTo>
                <a:cubicBezTo>
                  <a:pt x="237959" y="285556"/>
                  <a:pt x="128951" y="188719"/>
                  <a:pt x="79738" y="129452"/>
                </a:cubicBezTo>
                <a:cubicBezTo>
                  <a:pt x="30526" y="70185"/>
                  <a:pt x="-18158" y="-24006"/>
                  <a:pt x="6713" y="562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4" name="フリーフォーム 1203">
            <a:extLst>
              <a:ext uri="{FF2B5EF4-FFF2-40B4-BE49-F238E27FC236}">
                <a16:creationId xmlns:a16="http://schemas.microsoft.com/office/drawing/2014/main" id="{74A056A0-417B-2C10-FDF6-D25A705CC299}"/>
              </a:ext>
            </a:extLst>
          </p:cNvPr>
          <p:cNvSpPr/>
          <p:nvPr/>
        </p:nvSpPr>
        <p:spPr>
          <a:xfrm>
            <a:off x="7845415" y="8454989"/>
            <a:ext cx="89939" cy="378040"/>
          </a:xfrm>
          <a:custGeom>
            <a:avLst/>
            <a:gdLst>
              <a:gd name="connsiteX0" fmla="*/ 10 w 89939"/>
              <a:gd name="connsiteY0" fmla="*/ 36 h 378040"/>
              <a:gd name="connsiteX1" fmla="*/ 88910 w 89939"/>
              <a:gd name="connsiteY1" fmla="*/ 263561 h 378040"/>
              <a:gd name="connsiteX2" fmla="*/ 50810 w 89939"/>
              <a:gd name="connsiteY2" fmla="*/ 377861 h 378040"/>
              <a:gd name="connsiteX3" fmla="*/ 82560 w 89939"/>
              <a:gd name="connsiteY3" fmla="*/ 282611 h 378040"/>
              <a:gd name="connsiteX4" fmla="*/ 10 w 89939"/>
              <a:gd name="connsiteY4" fmla="*/ 36 h 3780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9939" h="378040">
                <a:moveTo>
                  <a:pt x="10" y="36"/>
                </a:moveTo>
                <a:cubicBezTo>
                  <a:pt x="1068" y="-3139"/>
                  <a:pt x="80443" y="200590"/>
                  <a:pt x="88910" y="263561"/>
                </a:cubicBezTo>
                <a:cubicBezTo>
                  <a:pt x="97377" y="326532"/>
                  <a:pt x="50810" y="377861"/>
                  <a:pt x="50810" y="377861"/>
                </a:cubicBezTo>
                <a:cubicBezTo>
                  <a:pt x="49752" y="381036"/>
                  <a:pt x="90497" y="341878"/>
                  <a:pt x="82560" y="282611"/>
                </a:cubicBezTo>
                <a:cubicBezTo>
                  <a:pt x="74623" y="223344"/>
                  <a:pt x="-1048" y="3211"/>
                  <a:pt x="10" y="36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5" name="フリーフォーム 1204">
            <a:extLst>
              <a:ext uri="{FF2B5EF4-FFF2-40B4-BE49-F238E27FC236}">
                <a16:creationId xmlns:a16="http://schemas.microsoft.com/office/drawing/2014/main" id="{9AB70E0C-B524-A0C4-6F68-AEBB90FFEE76}"/>
              </a:ext>
            </a:extLst>
          </p:cNvPr>
          <p:cNvSpPr/>
          <p:nvPr/>
        </p:nvSpPr>
        <p:spPr>
          <a:xfrm>
            <a:off x="7054834" y="7111979"/>
            <a:ext cx="339757" cy="400101"/>
          </a:xfrm>
          <a:custGeom>
            <a:avLst/>
            <a:gdLst>
              <a:gd name="connsiteX0" fmla="*/ 16 w 339757"/>
              <a:gd name="connsiteY0" fmla="*/ 21 h 400101"/>
              <a:gd name="connsiteX1" fmla="*/ 174641 w 339757"/>
              <a:gd name="connsiteY1" fmla="*/ 228621 h 400101"/>
              <a:gd name="connsiteX2" fmla="*/ 339741 w 339757"/>
              <a:gd name="connsiteY2" fmla="*/ 400071 h 400101"/>
              <a:gd name="connsiteX3" fmla="*/ 165116 w 339757"/>
              <a:gd name="connsiteY3" fmla="*/ 215921 h 400101"/>
              <a:gd name="connsiteX4" fmla="*/ 16 w 339757"/>
              <a:gd name="connsiteY4" fmla="*/ 21 h 4001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39757" h="400101">
                <a:moveTo>
                  <a:pt x="16" y="21"/>
                </a:moveTo>
                <a:cubicBezTo>
                  <a:pt x="1604" y="2138"/>
                  <a:pt x="118020" y="161946"/>
                  <a:pt x="174641" y="228621"/>
                </a:cubicBezTo>
                <a:cubicBezTo>
                  <a:pt x="231262" y="295296"/>
                  <a:pt x="341329" y="402188"/>
                  <a:pt x="339741" y="400071"/>
                </a:cubicBezTo>
                <a:cubicBezTo>
                  <a:pt x="338153" y="397954"/>
                  <a:pt x="217503" y="276246"/>
                  <a:pt x="165116" y="215921"/>
                </a:cubicBezTo>
                <a:cubicBezTo>
                  <a:pt x="112729" y="155596"/>
                  <a:pt x="-1572" y="-2096"/>
                  <a:pt x="16" y="2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6" name="フリーフォーム 1205">
            <a:extLst>
              <a:ext uri="{FF2B5EF4-FFF2-40B4-BE49-F238E27FC236}">
                <a16:creationId xmlns:a16="http://schemas.microsoft.com/office/drawing/2014/main" id="{EE03CF97-55F7-F972-575F-448A76799525}"/>
              </a:ext>
            </a:extLst>
          </p:cNvPr>
          <p:cNvSpPr/>
          <p:nvPr/>
        </p:nvSpPr>
        <p:spPr>
          <a:xfrm>
            <a:off x="7912046" y="8972228"/>
            <a:ext cx="41735" cy="270279"/>
          </a:xfrm>
          <a:custGeom>
            <a:avLst/>
            <a:gdLst>
              <a:gd name="connsiteX0" fmla="*/ 54 w 41735"/>
              <a:gd name="connsiteY0" fmla="*/ 322 h 270279"/>
              <a:gd name="connsiteX1" fmla="*/ 31804 w 41735"/>
              <a:gd name="connsiteY1" fmla="*/ 98747 h 270279"/>
              <a:gd name="connsiteX2" fmla="*/ 38154 w 41735"/>
              <a:gd name="connsiteY2" fmla="*/ 120972 h 270279"/>
              <a:gd name="connsiteX3" fmla="*/ 34979 w 41735"/>
              <a:gd name="connsiteY3" fmla="*/ 159072 h 270279"/>
              <a:gd name="connsiteX4" fmla="*/ 31804 w 41735"/>
              <a:gd name="connsiteY4" fmla="*/ 270197 h 270279"/>
              <a:gd name="connsiteX5" fmla="*/ 41329 w 41735"/>
              <a:gd name="connsiteY5" fmla="*/ 140022 h 270279"/>
              <a:gd name="connsiteX6" fmla="*/ 54 w 41735"/>
              <a:gd name="connsiteY6" fmla="*/ 322 h 2702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1735" h="270279">
                <a:moveTo>
                  <a:pt x="54" y="322"/>
                </a:moveTo>
                <a:cubicBezTo>
                  <a:pt x="-1533" y="-6557"/>
                  <a:pt x="31804" y="98747"/>
                  <a:pt x="31804" y="98747"/>
                </a:cubicBezTo>
                <a:cubicBezTo>
                  <a:pt x="38154" y="118855"/>
                  <a:pt x="37625" y="110918"/>
                  <a:pt x="38154" y="120972"/>
                </a:cubicBezTo>
                <a:cubicBezTo>
                  <a:pt x="38683" y="131026"/>
                  <a:pt x="36037" y="134201"/>
                  <a:pt x="34979" y="159072"/>
                </a:cubicBezTo>
                <a:cubicBezTo>
                  <a:pt x="33921" y="183943"/>
                  <a:pt x="30746" y="273372"/>
                  <a:pt x="31804" y="270197"/>
                </a:cubicBezTo>
                <a:cubicBezTo>
                  <a:pt x="32862" y="267022"/>
                  <a:pt x="43975" y="179180"/>
                  <a:pt x="41329" y="140022"/>
                </a:cubicBezTo>
                <a:cubicBezTo>
                  <a:pt x="38683" y="100864"/>
                  <a:pt x="1641" y="7201"/>
                  <a:pt x="54" y="32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7" name="フリーフォーム 1206">
            <a:extLst>
              <a:ext uri="{FF2B5EF4-FFF2-40B4-BE49-F238E27FC236}">
                <a16:creationId xmlns:a16="http://schemas.microsoft.com/office/drawing/2014/main" id="{32482B8A-8294-1B96-1369-445D875E8638}"/>
              </a:ext>
            </a:extLst>
          </p:cNvPr>
          <p:cNvSpPr/>
          <p:nvPr/>
        </p:nvSpPr>
        <p:spPr>
          <a:xfrm>
            <a:off x="7911527" y="8858162"/>
            <a:ext cx="245072" cy="99153"/>
          </a:xfrm>
          <a:custGeom>
            <a:avLst/>
            <a:gdLst>
              <a:gd name="connsiteX0" fmla="*/ 573 w 245072"/>
              <a:gd name="connsiteY0" fmla="*/ 98513 h 99153"/>
              <a:gd name="connsiteX1" fmla="*/ 156148 w 245072"/>
              <a:gd name="connsiteY1" fmla="*/ 57238 h 99153"/>
              <a:gd name="connsiteX2" fmla="*/ 245048 w 245072"/>
              <a:gd name="connsiteY2" fmla="*/ 28663 h 99153"/>
              <a:gd name="connsiteX3" fmla="*/ 165673 w 245072"/>
              <a:gd name="connsiteY3" fmla="*/ 88 h 99153"/>
              <a:gd name="connsiteX4" fmla="*/ 216473 w 245072"/>
              <a:gd name="connsiteY4" fmla="*/ 22313 h 99153"/>
              <a:gd name="connsiteX5" fmla="*/ 573 w 245072"/>
              <a:gd name="connsiteY5" fmla="*/ 98513 h 991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45072" h="99153">
                <a:moveTo>
                  <a:pt x="573" y="98513"/>
                </a:moveTo>
                <a:cubicBezTo>
                  <a:pt x="-9481" y="104334"/>
                  <a:pt x="115402" y="68880"/>
                  <a:pt x="156148" y="57238"/>
                </a:cubicBezTo>
                <a:cubicBezTo>
                  <a:pt x="196894" y="45596"/>
                  <a:pt x="243461" y="38188"/>
                  <a:pt x="245048" y="28663"/>
                </a:cubicBezTo>
                <a:cubicBezTo>
                  <a:pt x="246636" y="19138"/>
                  <a:pt x="170435" y="1146"/>
                  <a:pt x="165673" y="88"/>
                </a:cubicBezTo>
                <a:cubicBezTo>
                  <a:pt x="160911" y="-970"/>
                  <a:pt x="242931" y="7496"/>
                  <a:pt x="216473" y="22313"/>
                </a:cubicBezTo>
                <a:cubicBezTo>
                  <a:pt x="190015" y="37130"/>
                  <a:pt x="10627" y="92692"/>
                  <a:pt x="573" y="9851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8" name="フリーフォーム 1207">
            <a:extLst>
              <a:ext uri="{FF2B5EF4-FFF2-40B4-BE49-F238E27FC236}">
                <a16:creationId xmlns:a16="http://schemas.microsoft.com/office/drawing/2014/main" id="{CBE477EC-9D13-DA99-479F-B78A95A57F51}"/>
              </a:ext>
            </a:extLst>
          </p:cNvPr>
          <p:cNvSpPr/>
          <p:nvPr/>
        </p:nvSpPr>
        <p:spPr>
          <a:xfrm>
            <a:off x="8213634" y="9057838"/>
            <a:ext cx="49938" cy="219515"/>
          </a:xfrm>
          <a:custGeom>
            <a:avLst/>
            <a:gdLst>
              <a:gd name="connsiteX0" fmla="*/ 47716 w 49938"/>
              <a:gd name="connsiteY0" fmla="*/ 437 h 219515"/>
              <a:gd name="connsiteX1" fmla="*/ 47716 w 49938"/>
              <a:gd name="connsiteY1" fmla="*/ 92512 h 219515"/>
              <a:gd name="connsiteX2" fmla="*/ 35016 w 49938"/>
              <a:gd name="connsiteY2" fmla="*/ 136962 h 219515"/>
              <a:gd name="connsiteX3" fmla="*/ 91 w 49938"/>
              <a:gd name="connsiteY3" fmla="*/ 219512 h 219515"/>
              <a:gd name="connsiteX4" fmla="*/ 25491 w 49938"/>
              <a:gd name="connsiteY4" fmla="*/ 133787 h 219515"/>
              <a:gd name="connsiteX5" fmla="*/ 47716 w 49938"/>
              <a:gd name="connsiteY5" fmla="*/ 437 h 2195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9938" h="219515">
                <a:moveTo>
                  <a:pt x="47716" y="437"/>
                </a:moveTo>
                <a:cubicBezTo>
                  <a:pt x="51420" y="-6442"/>
                  <a:pt x="49833" y="69758"/>
                  <a:pt x="47716" y="92512"/>
                </a:cubicBezTo>
                <a:cubicBezTo>
                  <a:pt x="45599" y="115266"/>
                  <a:pt x="42953" y="115795"/>
                  <a:pt x="35016" y="136962"/>
                </a:cubicBezTo>
                <a:cubicBezTo>
                  <a:pt x="27078" y="158129"/>
                  <a:pt x="1678" y="220041"/>
                  <a:pt x="91" y="219512"/>
                </a:cubicBezTo>
                <a:cubicBezTo>
                  <a:pt x="-1496" y="218983"/>
                  <a:pt x="18083" y="166066"/>
                  <a:pt x="25491" y="133787"/>
                </a:cubicBezTo>
                <a:cubicBezTo>
                  <a:pt x="32899" y="101508"/>
                  <a:pt x="44012" y="7316"/>
                  <a:pt x="47716" y="437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9" name="フリーフォーム 1208">
            <a:extLst>
              <a:ext uri="{FF2B5EF4-FFF2-40B4-BE49-F238E27FC236}">
                <a16:creationId xmlns:a16="http://schemas.microsoft.com/office/drawing/2014/main" id="{F9E22D12-E7C1-C9EB-9B8B-DC4BEC133BF1}"/>
              </a:ext>
            </a:extLst>
          </p:cNvPr>
          <p:cNvSpPr/>
          <p:nvPr/>
        </p:nvSpPr>
        <p:spPr>
          <a:xfrm>
            <a:off x="8093075" y="8975721"/>
            <a:ext cx="107950" cy="266797"/>
          </a:xfrm>
          <a:custGeom>
            <a:avLst/>
            <a:gdLst>
              <a:gd name="connsiteX0" fmla="*/ 107950 w 107950"/>
              <a:gd name="connsiteY0" fmla="*/ 4 h 266797"/>
              <a:gd name="connsiteX1" fmla="*/ 22225 w 107950"/>
              <a:gd name="connsiteY1" fmla="*/ 63504 h 266797"/>
              <a:gd name="connsiteX2" fmla="*/ 22225 w 107950"/>
              <a:gd name="connsiteY2" fmla="*/ 111129 h 266797"/>
              <a:gd name="connsiteX3" fmla="*/ 19050 w 107950"/>
              <a:gd name="connsiteY3" fmla="*/ 158754 h 266797"/>
              <a:gd name="connsiteX4" fmla="*/ 0 w 107950"/>
              <a:gd name="connsiteY4" fmla="*/ 196854 h 266797"/>
              <a:gd name="connsiteX5" fmla="*/ 19050 w 107950"/>
              <a:gd name="connsiteY5" fmla="*/ 266704 h 266797"/>
              <a:gd name="connsiteX6" fmla="*/ 3175 w 107950"/>
              <a:gd name="connsiteY6" fmla="*/ 180979 h 266797"/>
              <a:gd name="connsiteX7" fmla="*/ 19050 w 107950"/>
              <a:gd name="connsiteY7" fmla="*/ 123829 h 266797"/>
              <a:gd name="connsiteX8" fmla="*/ 22225 w 107950"/>
              <a:gd name="connsiteY8" fmla="*/ 60329 h 266797"/>
              <a:gd name="connsiteX9" fmla="*/ 107950 w 107950"/>
              <a:gd name="connsiteY9" fmla="*/ 4 h 2667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07950" h="266797">
                <a:moveTo>
                  <a:pt x="107950" y="4"/>
                </a:moveTo>
                <a:cubicBezTo>
                  <a:pt x="107950" y="533"/>
                  <a:pt x="36512" y="44983"/>
                  <a:pt x="22225" y="63504"/>
                </a:cubicBezTo>
                <a:cubicBezTo>
                  <a:pt x="7938" y="82025"/>
                  <a:pt x="22754" y="95254"/>
                  <a:pt x="22225" y="111129"/>
                </a:cubicBezTo>
                <a:cubicBezTo>
                  <a:pt x="21696" y="127004"/>
                  <a:pt x="22754" y="144467"/>
                  <a:pt x="19050" y="158754"/>
                </a:cubicBezTo>
                <a:cubicBezTo>
                  <a:pt x="15346" y="173041"/>
                  <a:pt x="0" y="178862"/>
                  <a:pt x="0" y="196854"/>
                </a:cubicBezTo>
                <a:cubicBezTo>
                  <a:pt x="0" y="214846"/>
                  <a:pt x="18521" y="269350"/>
                  <a:pt x="19050" y="266704"/>
                </a:cubicBezTo>
                <a:cubicBezTo>
                  <a:pt x="19579" y="264058"/>
                  <a:pt x="3175" y="204791"/>
                  <a:pt x="3175" y="180979"/>
                </a:cubicBezTo>
                <a:cubicBezTo>
                  <a:pt x="3175" y="157167"/>
                  <a:pt x="15875" y="143937"/>
                  <a:pt x="19050" y="123829"/>
                </a:cubicBezTo>
                <a:cubicBezTo>
                  <a:pt x="22225" y="103721"/>
                  <a:pt x="13229" y="77262"/>
                  <a:pt x="22225" y="60329"/>
                </a:cubicBezTo>
                <a:cubicBezTo>
                  <a:pt x="31221" y="43396"/>
                  <a:pt x="107950" y="-525"/>
                  <a:pt x="107950" y="4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10" name="フリーフォーム 1209">
            <a:extLst>
              <a:ext uri="{FF2B5EF4-FFF2-40B4-BE49-F238E27FC236}">
                <a16:creationId xmlns:a16="http://schemas.microsoft.com/office/drawing/2014/main" id="{2C6CAC94-E537-68A4-6CA2-85C3F51CED95}"/>
              </a:ext>
            </a:extLst>
          </p:cNvPr>
          <p:cNvSpPr/>
          <p:nvPr/>
        </p:nvSpPr>
        <p:spPr>
          <a:xfrm>
            <a:off x="8077160" y="9241825"/>
            <a:ext cx="76776" cy="29175"/>
          </a:xfrm>
          <a:custGeom>
            <a:avLst/>
            <a:gdLst>
              <a:gd name="connsiteX0" fmla="*/ 40 w 76776"/>
              <a:gd name="connsiteY0" fmla="*/ 600 h 29175"/>
              <a:gd name="connsiteX1" fmla="*/ 57190 w 76776"/>
              <a:gd name="connsiteY1" fmla="*/ 3775 h 29175"/>
              <a:gd name="connsiteX2" fmla="*/ 76240 w 76776"/>
              <a:gd name="connsiteY2" fmla="*/ 29175 h 29175"/>
              <a:gd name="connsiteX3" fmla="*/ 66715 w 76776"/>
              <a:gd name="connsiteY3" fmla="*/ 3775 h 29175"/>
              <a:gd name="connsiteX4" fmla="*/ 40 w 76776"/>
              <a:gd name="connsiteY4" fmla="*/ 600 h 29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6776" h="29175">
                <a:moveTo>
                  <a:pt x="40" y="600"/>
                </a:moveTo>
                <a:cubicBezTo>
                  <a:pt x="-1547" y="600"/>
                  <a:pt x="44490" y="-988"/>
                  <a:pt x="57190" y="3775"/>
                </a:cubicBezTo>
                <a:cubicBezTo>
                  <a:pt x="69890" y="8538"/>
                  <a:pt x="74653" y="29175"/>
                  <a:pt x="76240" y="29175"/>
                </a:cubicBezTo>
                <a:cubicBezTo>
                  <a:pt x="77827" y="29175"/>
                  <a:pt x="76240" y="9596"/>
                  <a:pt x="66715" y="3775"/>
                </a:cubicBezTo>
                <a:cubicBezTo>
                  <a:pt x="57190" y="-2046"/>
                  <a:pt x="1627" y="600"/>
                  <a:pt x="40" y="60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11" name="フリーフォーム 1210">
            <a:extLst>
              <a:ext uri="{FF2B5EF4-FFF2-40B4-BE49-F238E27FC236}">
                <a16:creationId xmlns:a16="http://schemas.microsoft.com/office/drawing/2014/main" id="{8FD55EE4-404B-E1F7-167F-26B2787E7B91}"/>
              </a:ext>
            </a:extLst>
          </p:cNvPr>
          <p:cNvSpPr/>
          <p:nvPr/>
        </p:nvSpPr>
        <p:spPr>
          <a:xfrm>
            <a:off x="8073867" y="9263993"/>
            <a:ext cx="89715" cy="42734"/>
          </a:xfrm>
          <a:custGeom>
            <a:avLst/>
            <a:gdLst>
              <a:gd name="connsiteX0" fmla="*/ 158 w 89715"/>
              <a:gd name="connsiteY0" fmla="*/ 657 h 42734"/>
              <a:gd name="connsiteX1" fmla="*/ 57308 w 89715"/>
              <a:gd name="connsiteY1" fmla="*/ 13357 h 42734"/>
              <a:gd name="connsiteX2" fmla="*/ 89058 w 89715"/>
              <a:gd name="connsiteY2" fmla="*/ 41932 h 42734"/>
              <a:gd name="connsiteX3" fmla="*/ 76358 w 89715"/>
              <a:gd name="connsiteY3" fmla="*/ 32407 h 42734"/>
              <a:gd name="connsiteX4" fmla="*/ 158 w 89715"/>
              <a:gd name="connsiteY4" fmla="*/ 657 h 427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9715" h="42734">
                <a:moveTo>
                  <a:pt x="158" y="657"/>
                </a:moveTo>
                <a:cubicBezTo>
                  <a:pt x="-3017" y="-2518"/>
                  <a:pt x="42491" y="6478"/>
                  <a:pt x="57308" y="13357"/>
                </a:cubicBezTo>
                <a:cubicBezTo>
                  <a:pt x="72125" y="20236"/>
                  <a:pt x="89058" y="41932"/>
                  <a:pt x="89058" y="41932"/>
                </a:cubicBezTo>
                <a:cubicBezTo>
                  <a:pt x="92233" y="45107"/>
                  <a:pt x="83237" y="38228"/>
                  <a:pt x="76358" y="32407"/>
                </a:cubicBezTo>
                <a:cubicBezTo>
                  <a:pt x="69479" y="26586"/>
                  <a:pt x="3333" y="3832"/>
                  <a:pt x="158" y="65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12" name="フリーフォーム 1211">
            <a:extLst>
              <a:ext uri="{FF2B5EF4-FFF2-40B4-BE49-F238E27FC236}">
                <a16:creationId xmlns:a16="http://schemas.microsoft.com/office/drawing/2014/main" id="{6DF3063B-8D52-712D-F5A2-6DA23649F5C9}"/>
              </a:ext>
            </a:extLst>
          </p:cNvPr>
          <p:cNvSpPr/>
          <p:nvPr/>
        </p:nvSpPr>
        <p:spPr>
          <a:xfrm>
            <a:off x="7937285" y="9296164"/>
            <a:ext cx="165800" cy="188631"/>
          </a:xfrm>
          <a:custGeom>
            <a:avLst/>
            <a:gdLst>
              <a:gd name="connsiteX0" fmla="*/ 165315 w 165800"/>
              <a:gd name="connsiteY0" fmla="*/ 236 h 188631"/>
              <a:gd name="connsiteX1" fmla="*/ 95465 w 165800"/>
              <a:gd name="connsiteY1" fmla="*/ 35161 h 188631"/>
              <a:gd name="connsiteX2" fmla="*/ 54190 w 165800"/>
              <a:gd name="connsiteY2" fmla="*/ 51036 h 188631"/>
              <a:gd name="connsiteX3" fmla="*/ 66890 w 165800"/>
              <a:gd name="connsiteY3" fmla="*/ 85961 h 188631"/>
              <a:gd name="connsiteX4" fmla="*/ 6565 w 165800"/>
              <a:gd name="connsiteY4" fmla="*/ 108186 h 188631"/>
              <a:gd name="connsiteX5" fmla="*/ 3390 w 165800"/>
              <a:gd name="connsiteY5" fmla="*/ 136761 h 188631"/>
              <a:gd name="connsiteX6" fmla="*/ 22440 w 165800"/>
              <a:gd name="connsiteY6" fmla="*/ 171686 h 188631"/>
              <a:gd name="connsiteX7" fmla="*/ 31965 w 165800"/>
              <a:gd name="connsiteY7" fmla="*/ 187561 h 188631"/>
              <a:gd name="connsiteX8" fmla="*/ 6565 w 165800"/>
              <a:gd name="connsiteY8" fmla="*/ 143111 h 188631"/>
              <a:gd name="connsiteX9" fmla="*/ 47840 w 165800"/>
              <a:gd name="connsiteY9" fmla="*/ 92311 h 188631"/>
              <a:gd name="connsiteX10" fmla="*/ 57365 w 165800"/>
              <a:gd name="connsiteY10" fmla="*/ 89136 h 188631"/>
              <a:gd name="connsiteX11" fmla="*/ 57365 w 165800"/>
              <a:gd name="connsiteY11" fmla="*/ 54211 h 188631"/>
              <a:gd name="connsiteX12" fmla="*/ 165315 w 165800"/>
              <a:gd name="connsiteY12" fmla="*/ 236 h 1886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65800" h="188631">
                <a:moveTo>
                  <a:pt x="165315" y="236"/>
                </a:moveTo>
                <a:cubicBezTo>
                  <a:pt x="171665" y="-2939"/>
                  <a:pt x="113986" y="26694"/>
                  <a:pt x="95465" y="35161"/>
                </a:cubicBezTo>
                <a:cubicBezTo>
                  <a:pt x="76944" y="43628"/>
                  <a:pt x="58953" y="42569"/>
                  <a:pt x="54190" y="51036"/>
                </a:cubicBezTo>
                <a:cubicBezTo>
                  <a:pt x="49427" y="59503"/>
                  <a:pt x="74827" y="76436"/>
                  <a:pt x="66890" y="85961"/>
                </a:cubicBezTo>
                <a:cubicBezTo>
                  <a:pt x="58953" y="95486"/>
                  <a:pt x="17148" y="99719"/>
                  <a:pt x="6565" y="108186"/>
                </a:cubicBezTo>
                <a:cubicBezTo>
                  <a:pt x="-4018" y="116653"/>
                  <a:pt x="744" y="126178"/>
                  <a:pt x="3390" y="136761"/>
                </a:cubicBezTo>
                <a:cubicBezTo>
                  <a:pt x="6036" y="147344"/>
                  <a:pt x="22440" y="171686"/>
                  <a:pt x="22440" y="171686"/>
                </a:cubicBezTo>
                <a:cubicBezTo>
                  <a:pt x="27203" y="180153"/>
                  <a:pt x="34611" y="192323"/>
                  <a:pt x="31965" y="187561"/>
                </a:cubicBezTo>
                <a:cubicBezTo>
                  <a:pt x="29319" y="182799"/>
                  <a:pt x="3919" y="158986"/>
                  <a:pt x="6565" y="143111"/>
                </a:cubicBezTo>
                <a:cubicBezTo>
                  <a:pt x="9211" y="127236"/>
                  <a:pt x="47840" y="92311"/>
                  <a:pt x="47840" y="92311"/>
                </a:cubicBezTo>
                <a:cubicBezTo>
                  <a:pt x="56307" y="83315"/>
                  <a:pt x="55777" y="95486"/>
                  <a:pt x="57365" y="89136"/>
                </a:cubicBezTo>
                <a:cubicBezTo>
                  <a:pt x="58952" y="82786"/>
                  <a:pt x="43607" y="68499"/>
                  <a:pt x="57365" y="54211"/>
                </a:cubicBezTo>
                <a:cubicBezTo>
                  <a:pt x="71123" y="39923"/>
                  <a:pt x="158965" y="3411"/>
                  <a:pt x="165315" y="23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13" name="フリーフォーム 1212">
            <a:extLst>
              <a:ext uri="{FF2B5EF4-FFF2-40B4-BE49-F238E27FC236}">
                <a16:creationId xmlns:a16="http://schemas.microsoft.com/office/drawing/2014/main" id="{1BA24CEB-0123-BFAC-D8D2-5C7E51BBBABA}"/>
              </a:ext>
            </a:extLst>
          </p:cNvPr>
          <p:cNvSpPr/>
          <p:nvPr/>
        </p:nvSpPr>
        <p:spPr>
          <a:xfrm>
            <a:off x="8064387" y="9308653"/>
            <a:ext cx="97720" cy="86397"/>
          </a:xfrm>
          <a:custGeom>
            <a:avLst/>
            <a:gdLst>
              <a:gd name="connsiteX0" fmla="*/ 113 w 97720"/>
              <a:gd name="connsiteY0" fmla="*/ 447 h 86397"/>
              <a:gd name="connsiteX1" fmla="*/ 76313 w 97720"/>
              <a:gd name="connsiteY1" fmla="*/ 25847 h 86397"/>
              <a:gd name="connsiteX2" fmla="*/ 89013 w 97720"/>
              <a:gd name="connsiteY2" fmla="*/ 86172 h 86397"/>
              <a:gd name="connsiteX3" fmla="*/ 95363 w 97720"/>
              <a:gd name="connsiteY3" fmla="*/ 44897 h 86397"/>
              <a:gd name="connsiteX4" fmla="*/ 113 w 97720"/>
              <a:gd name="connsiteY4" fmla="*/ 447 h 863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7720" h="86397">
                <a:moveTo>
                  <a:pt x="113" y="447"/>
                </a:moveTo>
                <a:cubicBezTo>
                  <a:pt x="-3062" y="-2728"/>
                  <a:pt x="61496" y="11560"/>
                  <a:pt x="76313" y="25847"/>
                </a:cubicBezTo>
                <a:cubicBezTo>
                  <a:pt x="91130" y="40134"/>
                  <a:pt x="85838" y="82997"/>
                  <a:pt x="89013" y="86172"/>
                </a:cubicBezTo>
                <a:cubicBezTo>
                  <a:pt x="92188" y="89347"/>
                  <a:pt x="102242" y="58126"/>
                  <a:pt x="95363" y="44897"/>
                </a:cubicBezTo>
                <a:cubicBezTo>
                  <a:pt x="88484" y="31668"/>
                  <a:pt x="3288" y="3622"/>
                  <a:pt x="113" y="44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14" name="フリーフォーム 1213">
            <a:extLst>
              <a:ext uri="{FF2B5EF4-FFF2-40B4-BE49-F238E27FC236}">
                <a16:creationId xmlns:a16="http://schemas.microsoft.com/office/drawing/2014/main" id="{2CAC1C45-F6AF-F199-8F59-943F6F8D3F55}"/>
              </a:ext>
            </a:extLst>
          </p:cNvPr>
          <p:cNvSpPr/>
          <p:nvPr/>
        </p:nvSpPr>
        <p:spPr>
          <a:xfrm>
            <a:off x="8042097" y="9356483"/>
            <a:ext cx="118365" cy="182023"/>
          </a:xfrm>
          <a:custGeom>
            <a:avLst/>
            <a:gdLst>
              <a:gd name="connsiteX0" fmla="*/ 178 w 118365"/>
              <a:gd name="connsiteY0" fmla="*/ 242 h 182023"/>
              <a:gd name="connsiteX1" fmla="*/ 85903 w 118365"/>
              <a:gd name="connsiteY1" fmla="*/ 51042 h 182023"/>
              <a:gd name="connsiteX2" fmla="*/ 104953 w 118365"/>
              <a:gd name="connsiteY2" fmla="*/ 89142 h 182023"/>
              <a:gd name="connsiteX3" fmla="*/ 111303 w 118365"/>
              <a:gd name="connsiteY3" fmla="*/ 120892 h 182023"/>
              <a:gd name="connsiteX4" fmla="*/ 114478 w 118365"/>
              <a:gd name="connsiteY4" fmla="*/ 181217 h 182023"/>
              <a:gd name="connsiteX5" fmla="*/ 111303 w 118365"/>
              <a:gd name="connsiteY5" fmla="*/ 73267 h 182023"/>
              <a:gd name="connsiteX6" fmla="*/ 178 w 118365"/>
              <a:gd name="connsiteY6" fmla="*/ 242 h 1820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18365" h="182023">
                <a:moveTo>
                  <a:pt x="178" y="242"/>
                </a:moveTo>
                <a:cubicBezTo>
                  <a:pt x="-4055" y="-3462"/>
                  <a:pt x="68441" y="36225"/>
                  <a:pt x="85903" y="51042"/>
                </a:cubicBezTo>
                <a:cubicBezTo>
                  <a:pt x="103365" y="65859"/>
                  <a:pt x="100720" y="77500"/>
                  <a:pt x="104953" y="89142"/>
                </a:cubicBezTo>
                <a:cubicBezTo>
                  <a:pt x="109186" y="100784"/>
                  <a:pt x="109716" y="105546"/>
                  <a:pt x="111303" y="120892"/>
                </a:cubicBezTo>
                <a:cubicBezTo>
                  <a:pt x="112891" y="136238"/>
                  <a:pt x="114478" y="189154"/>
                  <a:pt x="114478" y="181217"/>
                </a:cubicBezTo>
                <a:cubicBezTo>
                  <a:pt x="114478" y="173280"/>
                  <a:pt x="125061" y="99725"/>
                  <a:pt x="111303" y="73267"/>
                </a:cubicBezTo>
                <a:cubicBezTo>
                  <a:pt x="97545" y="46809"/>
                  <a:pt x="4411" y="3946"/>
                  <a:pt x="178" y="242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15" name="フリーフォーム 1214">
            <a:extLst>
              <a:ext uri="{FF2B5EF4-FFF2-40B4-BE49-F238E27FC236}">
                <a16:creationId xmlns:a16="http://schemas.microsoft.com/office/drawing/2014/main" id="{CC491257-5F9D-469C-9405-C5B4AE72B67A}"/>
              </a:ext>
            </a:extLst>
          </p:cNvPr>
          <p:cNvSpPr/>
          <p:nvPr/>
        </p:nvSpPr>
        <p:spPr>
          <a:xfrm>
            <a:off x="7905394" y="9229704"/>
            <a:ext cx="35365" cy="279762"/>
          </a:xfrm>
          <a:custGeom>
            <a:avLst/>
            <a:gdLst>
              <a:gd name="connsiteX0" fmla="*/ 35281 w 35365"/>
              <a:gd name="connsiteY0" fmla="*/ 21 h 279762"/>
              <a:gd name="connsiteX1" fmla="*/ 356 w 35365"/>
              <a:gd name="connsiteY1" fmla="*/ 117496 h 279762"/>
              <a:gd name="connsiteX2" fmla="*/ 16231 w 35365"/>
              <a:gd name="connsiteY2" fmla="*/ 279421 h 279762"/>
              <a:gd name="connsiteX3" fmla="*/ 356 w 35365"/>
              <a:gd name="connsiteY3" fmla="*/ 158771 h 279762"/>
              <a:gd name="connsiteX4" fmla="*/ 9881 w 35365"/>
              <a:gd name="connsiteY4" fmla="*/ 107971 h 279762"/>
              <a:gd name="connsiteX5" fmla="*/ 35281 w 35365"/>
              <a:gd name="connsiteY5" fmla="*/ 21 h 2797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5365" h="279762">
                <a:moveTo>
                  <a:pt x="35281" y="21"/>
                </a:moveTo>
                <a:cubicBezTo>
                  <a:pt x="33694" y="1608"/>
                  <a:pt x="3531" y="70929"/>
                  <a:pt x="356" y="117496"/>
                </a:cubicBezTo>
                <a:cubicBezTo>
                  <a:pt x="-2819" y="164063"/>
                  <a:pt x="16231" y="272542"/>
                  <a:pt x="16231" y="279421"/>
                </a:cubicBezTo>
                <a:cubicBezTo>
                  <a:pt x="16231" y="286300"/>
                  <a:pt x="1414" y="187346"/>
                  <a:pt x="356" y="158771"/>
                </a:cubicBezTo>
                <a:cubicBezTo>
                  <a:pt x="-702" y="130196"/>
                  <a:pt x="4060" y="131784"/>
                  <a:pt x="9881" y="107971"/>
                </a:cubicBezTo>
                <a:cubicBezTo>
                  <a:pt x="15702" y="84158"/>
                  <a:pt x="36868" y="-1566"/>
                  <a:pt x="35281" y="2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16" name="フリーフォーム 1215">
            <a:extLst>
              <a:ext uri="{FF2B5EF4-FFF2-40B4-BE49-F238E27FC236}">
                <a16:creationId xmlns:a16="http://schemas.microsoft.com/office/drawing/2014/main" id="{4B3DACD4-B0E3-5B37-CA36-E1416D23160E}"/>
              </a:ext>
            </a:extLst>
          </p:cNvPr>
          <p:cNvSpPr/>
          <p:nvPr/>
        </p:nvSpPr>
        <p:spPr>
          <a:xfrm>
            <a:off x="7946921" y="9204212"/>
            <a:ext cx="29999" cy="149451"/>
          </a:xfrm>
          <a:custGeom>
            <a:avLst/>
            <a:gdLst>
              <a:gd name="connsiteX0" fmla="*/ 22329 w 29999"/>
              <a:gd name="connsiteY0" fmla="*/ 113 h 149451"/>
              <a:gd name="connsiteX1" fmla="*/ 19154 w 29999"/>
              <a:gd name="connsiteY1" fmla="*/ 82663 h 149451"/>
              <a:gd name="connsiteX2" fmla="*/ 104 w 29999"/>
              <a:gd name="connsiteY2" fmla="*/ 149338 h 149451"/>
              <a:gd name="connsiteX3" fmla="*/ 28679 w 29999"/>
              <a:gd name="connsiteY3" fmla="*/ 66788 h 149451"/>
              <a:gd name="connsiteX4" fmla="*/ 22329 w 29999"/>
              <a:gd name="connsiteY4" fmla="*/ 113 h 1494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9999" h="149451">
                <a:moveTo>
                  <a:pt x="22329" y="113"/>
                </a:moveTo>
                <a:cubicBezTo>
                  <a:pt x="20741" y="2759"/>
                  <a:pt x="22858" y="57792"/>
                  <a:pt x="19154" y="82663"/>
                </a:cubicBezTo>
                <a:cubicBezTo>
                  <a:pt x="15450" y="107534"/>
                  <a:pt x="-1484" y="151984"/>
                  <a:pt x="104" y="149338"/>
                </a:cubicBezTo>
                <a:cubicBezTo>
                  <a:pt x="1691" y="146692"/>
                  <a:pt x="23917" y="91659"/>
                  <a:pt x="28679" y="66788"/>
                </a:cubicBezTo>
                <a:cubicBezTo>
                  <a:pt x="33441" y="41917"/>
                  <a:pt x="23917" y="-2533"/>
                  <a:pt x="22329" y="11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17" name="フリーフォーム 1216">
            <a:extLst>
              <a:ext uri="{FF2B5EF4-FFF2-40B4-BE49-F238E27FC236}">
                <a16:creationId xmlns:a16="http://schemas.microsoft.com/office/drawing/2014/main" id="{B13158DE-09C1-EC9D-AA72-D82AF619579B}"/>
              </a:ext>
            </a:extLst>
          </p:cNvPr>
          <p:cNvSpPr/>
          <p:nvPr/>
        </p:nvSpPr>
        <p:spPr>
          <a:xfrm>
            <a:off x="7978559" y="8914845"/>
            <a:ext cx="225907" cy="95912"/>
          </a:xfrm>
          <a:custGeom>
            <a:avLst/>
            <a:gdLst>
              <a:gd name="connsiteX0" fmla="*/ 216 w 225907"/>
              <a:gd name="connsiteY0" fmla="*/ 95805 h 95912"/>
              <a:gd name="connsiteX1" fmla="*/ 108166 w 225907"/>
              <a:gd name="connsiteY1" fmla="*/ 35480 h 95912"/>
              <a:gd name="connsiteX2" fmla="*/ 225641 w 225907"/>
              <a:gd name="connsiteY2" fmla="*/ 555 h 95912"/>
              <a:gd name="connsiteX3" fmla="*/ 136741 w 225907"/>
              <a:gd name="connsiteY3" fmla="*/ 19605 h 95912"/>
              <a:gd name="connsiteX4" fmla="*/ 216 w 225907"/>
              <a:gd name="connsiteY4" fmla="*/ 95805 h 95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5907" h="95912">
                <a:moveTo>
                  <a:pt x="216" y="95805"/>
                </a:moveTo>
                <a:cubicBezTo>
                  <a:pt x="-4546" y="98451"/>
                  <a:pt x="70595" y="51355"/>
                  <a:pt x="108166" y="35480"/>
                </a:cubicBezTo>
                <a:cubicBezTo>
                  <a:pt x="145737" y="19605"/>
                  <a:pt x="220879" y="3201"/>
                  <a:pt x="225641" y="555"/>
                </a:cubicBezTo>
                <a:cubicBezTo>
                  <a:pt x="230403" y="-2091"/>
                  <a:pt x="170079" y="4788"/>
                  <a:pt x="136741" y="19605"/>
                </a:cubicBezTo>
                <a:cubicBezTo>
                  <a:pt x="103404" y="34422"/>
                  <a:pt x="4978" y="93159"/>
                  <a:pt x="216" y="9580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18" name="フリーフォーム 1217">
            <a:extLst>
              <a:ext uri="{FF2B5EF4-FFF2-40B4-BE49-F238E27FC236}">
                <a16:creationId xmlns:a16="http://schemas.microsoft.com/office/drawing/2014/main" id="{9033D31D-596C-CF5B-790D-080877ED4074}"/>
              </a:ext>
            </a:extLst>
          </p:cNvPr>
          <p:cNvSpPr/>
          <p:nvPr/>
        </p:nvSpPr>
        <p:spPr>
          <a:xfrm>
            <a:off x="7889303" y="9400833"/>
            <a:ext cx="38680" cy="277555"/>
          </a:xfrm>
          <a:custGeom>
            <a:avLst/>
            <a:gdLst>
              <a:gd name="connsiteX0" fmla="*/ 10097 w 38680"/>
              <a:gd name="connsiteY0" fmla="*/ 342 h 277555"/>
              <a:gd name="connsiteX1" fmla="*/ 10097 w 38680"/>
              <a:gd name="connsiteY1" fmla="*/ 108292 h 277555"/>
              <a:gd name="connsiteX2" fmla="*/ 10097 w 38680"/>
              <a:gd name="connsiteY2" fmla="*/ 146392 h 277555"/>
              <a:gd name="connsiteX3" fmla="*/ 38672 w 38680"/>
              <a:gd name="connsiteY3" fmla="*/ 276567 h 277555"/>
              <a:gd name="connsiteX4" fmla="*/ 6922 w 38680"/>
              <a:gd name="connsiteY4" fmla="*/ 203542 h 277555"/>
              <a:gd name="connsiteX5" fmla="*/ 572 w 38680"/>
              <a:gd name="connsiteY5" fmla="*/ 152742 h 277555"/>
              <a:gd name="connsiteX6" fmla="*/ 10097 w 38680"/>
              <a:gd name="connsiteY6" fmla="*/ 342 h 2775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8680" h="277555">
                <a:moveTo>
                  <a:pt x="10097" y="342"/>
                </a:moveTo>
                <a:cubicBezTo>
                  <a:pt x="11684" y="-7066"/>
                  <a:pt x="10097" y="108292"/>
                  <a:pt x="10097" y="108292"/>
                </a:cubicBezTo>
                <a:cubicBezTo>
                  <a:pt x="10097" y="132634"/>
                  <a:pt x="5335" y="118346"/>
                  <a:pt x="10097" y="146392"/>
                </a:cubicBezTo>
                <a:cubicBezTo>
                  <a:pt x="14859" y="174438"/>
                  <a:pt x="39201" y="267042"/>
                  <a:pt x="38672" y="276567"/>
                </a:cubicBezTo>
                <a:cubicBezTo>
                  <a:pt x="38143" y="286092"/>
                  <a:pt x="13272" y="224179"/>
                  <a:pt x="6922" y="203542"/>
                </a:cubicBezTo>
                <a:cubicBezTo>
                  <a:pt x="572" y="182905"/>
                  <a:pt x="-1016" y="184492"/>
                  <a:pt x="572" y="152742"/>
                </a:cubicBezTo>
                <a:cubicBezTo>
                  <a:pt x="2160" y="120992"/>
                  <a:pt x="8510" y="7750"/>
                  <a:pt x="10097" y="34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19" name="フリーフォーム 1218">
            <a:extLst>
              <a:ext uri="{FF2B5EF4-FFF2-40B4-BE49-F238E27FC236}">
                <a16:creationId xmlns:a16="http://schemas.microsoft.com/office/drawing/2014/main" id="{42BD13C9-2536-A399-1EF3-15BBFC59A0ED}"/>
              </a:ext>
            </a:extLst>
          </p:cNvPr>
          <p:cNvSpPr/>
          <p:nvPr/>
        </p:nvSpPr>
        <p:spPr>
          <a:xfrm>
            <a:off x="8169208" y="9232829"/>
            <a:ext cx="19653" cy="197013"/>
          </a:xfrm>
          <a:custGeom>
            <a:avLst/>
            <a:gdLst>
              <a:gd name="connsiteX0" fmla="*/ 12767 w 19653"/>
              <a:gd name="connsiteY0" fmla="*/ 71 h 197013"/>
              <a:gd name="connsiteX1" fmla="*/ 12767 w 19653"/>
              <a:gd name="connsiteY1" fmla="*/ 101671 h 197013"/>
              <a:gd name="connsiteX2" fmla="*/ 67 w 19653"/>
              <a:gd name="connsiteY2" fmla="*/ 196921 h 197013"/>
              <a:gd name="connsiteX3" fmla="*/ 19117 w 19653"/>
              <a:gd name="connsiteY3" fmla="*/ 117546 h 197013"/>
              <a:gd name="connsiteX4" fmla="*/ 12767 w 19653"/>
              <a:gd name="connsiteY4" fmla="*/ 71 h 1970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9653" h="197013">
                <a:moveTo>
                  <a:pt x="12767" y="71"/>
                </a:moveTo>
                <a:cubicBezTo>
                  <a:pt x="11709" y="-2575"/>
                  <a:pt x="14884" y="68863"/>
                  <a:pt x="12767" y="101671"/>
                </a:cubicBezTo>
                <a:cubicBezTo>
                  <a:pt x="10650" y="134479"/>
                  <a:pt x="-991" y="194275"/>
                  <a:pt x="67" y="196921"/>
                </a:cubicBezTo>
                <a:cubicBezTo>
                  <a:pt x="1125" y="199567"/>
                  <a:pt x="16471" y="144534"/>
                  <a:pt x="19117" y="117546"/>
                </a:cubicBezTo>
                <a:cubicBezTo>
                  <a:pt x="21763" y="90559"/>
                  <a:pt x="13825" y="2717"/>
                  <a:pt x="12767" y="7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0" name="フリーフォーム 1219">
            <a:extLst>
              <a:ext uri="{FF2B5EF4-FFF2-40B4-BE49-F238E27FC236}">
                <a16:creationId xmlns:a16="http://schemas.microsoft.com/office/drawing/2014/main" id="{24EAFC9D-F110-4839-5625-A289D6F12B76}"/>
              </a:ext>
            </a:extLst>
          </p:cNvPr>
          <p:cNvSpPr/>
          <p:nvPr/>
        </p:nvSpPr>
        <p:spPr>
          <a:xfrm>
            <a:off x="8138872" y="9286869"/>
            <a:ext cx="68664" cy="339140"/>
          </a:xfrm>
          <a:custGeom>
            <a:avLst/>
            <a:gdLst>
              <a:gd name="connsiteX0" fmla="*/ 68503 w 68664"/>
              <a:gd name="connsiteY0" fmla="*/ 6 h 339140"/>
              <a:gd name="connsiteX1" fmla="*/ 55803 w 68664"/>
              <a:gd name="connsiteY1" fmla="*/ 174631 h 339140"/>
              <a:gd name="connsiteX2" fmla="*/ 46278 w 68664"/>
              <a:gd name="connsiteY2" fmla="*/ 225431 h 339140"/>
              <a:gd name="connsiteX3" fmla="*/ 14528 w 68664"/>
              <a:gd name="connsiteY3" fmla="*/ 301631 h 339140"/>
              <a:gd name="connsiteX4" fmla="*/ 1828 w 68664"/>
              <a:gd name="connsiteY4" fmla="*/ 333381 h 339140"/>
              <a:gd name="connsiteX5" fmla="*/ 52628 w 68664"/>
              <a:gd name="connsiteY5" fmla="*/ 187331 h 339140"/>
              <a:gd name="connsiteX6" fmla="*/ 46278 w 68664"/>
              <a:gd name="connsiteY6" fmla="*/ 180981 h 339140"/>
              <a:gd name="connsiteX7" fmla="*/ 68503 w 68664"/>
              <a:gd name="connsiteY7" fmla="*/ 6 h 3391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8664" h="339140">
                <a:moveTo>
                  <a:pt x="68503" y="6"/>
                </a:moveTo>
                <a:cubicBezTo>
                  <a:pt x="70091" y="-1052"/>
                  <a:pt x="59507" y="137060"/>
                  <a:pt x="55803" y="174631"/>
                </a:cubicBezTo>
                <a:cubicBezTo>
                  <a:pt x="52099" y="212202"/>
                  <a:pt x="53157" y="204265"/>
                  <a:pt x="46278" y="225431"/>
                </a:cubicBezTo>
                <a:cubicBezTo>
                  <a:pt x="39399" y="246597"/>
                  <a:pt x="21936" y="283639"/>
                  <a:pt x="14528" y="301631"/>
                </a:cubicBezTo>
                <a:cubicBezTo>
                  <a:pt x="7120" y="319623"/>
                  <a:pt x="-4522" y="352431"/>
                  <a:pt x="1828" y="333381"/>
                </a:cubicBezTo>
                <a:cubicBezTo>
                  <a:pt x="8178" y="314331"/>
                  <a:pt x="45220" y="212731"/>
                  <a:pt x="52628" y="187331"/>
                </a:cubicBezTo>
                <a:cubicBezTo>
                  <a:pt x="60036" y="161931"/>
                  <a:pt x="44161" y="206910"/>
                  <a:pt x="46278" y="180981"/>
                </a:cubicBezTo>
                <a:cubicBezTo>
                  <a:pt x="48395" y="155052"/>
                  <a:pt x="66915" y="1064"/>
                  <a:pt x="68503" y="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1" name="フリーフォーム 1220">
            <a:extLst>
              <a:ext uri="{FF2B5EF4-FFF2-40B4-BE49-F238E27FC236}">
                <a16:creationId xmlns:a16="http://schemas.microsoft.com/office/drawing/2014/main" id="{109C18D6-500B-AEFD-9CD0-AF0B4AFA08B3}"/>
              </a:ext>
            </a:extLst>
          </p:cNvPr>
          <p:cNvSpPr/>
          <p:nvPr/>
        </p:nvSpPr>
        <p:spPr>
          <a:xfrm>
            <a:off x="8092962" y="9515474"/>
            <a:ext cx="101810" cy="203207"/>
          </a:xfrm>
          <a:custGeom>
            <a:avLst/>
            <a:gdLst>
              <a:gd name="connsiteX0" fmla="*/ 101713 w 101810"/>
              <a:gd name="connsiteY0" fmla="*/ 1 h 203207"/>
              <a:gd name="connsiteX1" fmla="*/ 54088 w 101810"/>
              <a:gd name="connsiteY1" fmla="*/ 139701 h 203207"/>
              <a:gd name="connsiteX2" fmla="*/ 113 w 101810"/>
              <a:gd name="connsiteY2" fmla="*/ 203201 h 203207"/>
              <a:gd name="connsiteX3" fmla="*/ 41388 w 101810"/>
              <a:gd name="connsiteY3" fmla="*/ 142876 h 203207"/>
              <a:gd name="connsiteX4" fmla="*/ 101713 w 101810"/>
              <a:gd name="connsiteY4" fmla="*/ 1 h 2032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1810" h="203207">
                <a:moveTo>
                  <a:pt x="101713" y="1"/>
                </a:moveTo>
                <a:cubicBezTo>
                  <a:pt x="103830" y="-528"/>
                  <a:pt x="71021" y="105834"/>
                  <a:pt x="54088" y="139701"/>
                </a:cubicBezTo>
                <a:cubicBezTo>
                  <a:pt x="37155" y="173568"/>
                  <a:pt x="2230" y="202672"/>
                  <a:pt x="113" y="203201"/>
                </a:cubicBezTo>
                <a:cubicBezTo>
                  <a:pt x="-2004" y="203730"/>
                  <a:pt x="26042" y="170393"/>
                  <a:pt x="41388" y="142876"/>
                </a:cubicBezTo>
                <a:cubicBezTo>
                  <a:pt x="56734" y="115359"/>
                  <a:pt x="99596" y="530"/>
                  <a:pt x="101713" y="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2" name="フリーフォーム 1221">
            <a:extLst>
              <a:ext uri="{FF2B5EF4-FFF2-40B4-BE49-F238E27FC236}">
                <a16:creationId xmlns:a16="http://schemas.microsoft.com/office/drawing/2014/main" id="{348451C0-C3ED-DD17-ED1C-0E3F6F4BB9CE}"/>
              </a:ext>
            </a:extLst>
          </p:cNvPr>
          <p:cNvSpPr/>
          <p:nvPr/>
        </p:nvSpPr>
        <p:spPr>
          <a:xfrm>
            <a:off x="8086688" y="9534313"/>
            <a:ext cx="28790" cy="174840"/>
          </a:xfrm>
          <a:custGeom>
            <a:avLst/>
            <a:gdLst>
              <a:gd name="connsiteX0" fmla="*/ 37 w 28790"/>
              <a:gd name="connsiteY0" fmla="*/ 212 h 174840"/>
              <a:gd name="connsiteX1" fmla="*/ 22262 w 28790"/>
              <a:gd name="connsiteY1" fmla="*/ 92287 h 174840"/>
              <a:gd name="connsiteX2" fmla="*/ 9562 w 28790"/>
              <a:gd name="connsiteY2" fmla="*/ 174837 h 174840"/>
              <a:gd name="connsiteX3" fmla="*/ 25437 w 28790"/>
              <a:gd name="connsiteY3" fmla="*/ 89112 h 174840"/>
              <a:gd name="connsiteX4" fmla="*/ 28612 w 28790"/>
              <a:gd name="connsiteY4" fmla="*/ 66887 h 174840"/>
              <a:gd name="connsiteX5" fmla="*/ 37 w 28790"/>
              <a:gd name="connsiteY5" fmla="*/ 212 h 1748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8790" h="174840">
                <a:moveTo>
                  <a:pt x="37" y="212"/>
                </a:moveTo>
                <a:cubicBezTo>
                  <a:pt x="-1021" y="4445"/>
                  <a:pt x="20675" y="63183"/>
                  <a:pt x="22262" y="92287"/>
                </a:cubicBezTo>
                <a:cubicBezTo>
                  <a:pt x="23849" y="121391"/>
                  <a:pt x="9033" y="175366"/>
                  <a:pt x="9562" y="174837"/>
                </a:cubicBezTo>
                <a:cubicBezTo>
                  <a:pt x="10091" y="174308"/>
                  <a:pt x="22262" y="107104"/>
                  <a:pt x="25437" y="89112"/>
                </a:cubicBezTo>
                <a:cubicBezTo>
                  <a:pt x="28612" y="71120"/>
                  <a:pt x="29141" y="77470"/>
                  <a:pt x="28612" y="66887"/>
                </a:cubicBezTo>
                <a:cubicBezTo>
                  <a:pt x="28083" y="56304"/>
                  <a:pt x="1095" y="-4021"/>
                  <a:pt x="37" y="21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3" name="フリーフォーム 1222">
            <a:extLst>
              <a:ext uri="{FF2B5EF4-FFF2-40B4-BE49-F238E27FC236}">
                <a16:creationId xmlns:a16="http://schemas.microsoft.com/office/drawing/2014/main" id="{F34F7080-521C-7372-785A-5FF7356B4458}"/>
              </a:ext>
            </a:extLst>
          </p:cNvPr>
          <p:cNvSpPr/>
          <p:nvPr/>
        </p:nvSpPr>
        <p:spPr>
          <a:xfrm>
            <a:off x="7927934" y="9507130"/>
            <a:ext cx="171602" cy="52800"/>
          </a:xfrm>
          <a:custGeom>
            <a:avLst/>
            <a:gdLst>
              <a:gd name="connsiteX0" fmla="*/ 41 w 171602"/>
              <a:gd name="connsiteY0" fmla="*/ 52795 h 52800"/>
              <a:gd name="connsiteX1" fmla="*/ 63541 w 171602"/>
              <a:gd name="connsiteY1" fmla="*/ 5170 h 52800"/>
              <a:gd name="connsiteX2" fmla="*/ 127041 w 171602"/>
              <a:gd name="connsiteY2" fmla="*/ 1995 h 52800"/>
              <a:gd name="connsiteX3" fmla="*/ 171491 w 171602"/>
              <a:gd name="connsiteY3" fmla="*/ 11520 h 52800"/>
              <a:gd name="connsiteX4" fmla="*/ 114341 w 171602"/>
              <a:gd name="connsiteY4" fmla="*/ 5170 h 52800"/>
              <a:gd name="connsiteX5" fmla="*/ 73066 w 171602"/>
              <a:gd name="connsiteY5" fmla="*/ 8345 h 52800"/>
              <a:gd name="connsiteX6" fmla="*/ 41 w 171602"/>
              <a:gd name="connsiteY6" fmla="*/ 52795 h 52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71602" h="52800">
                <a:moveTo>
                  <a:pt x="41" y="52795"/>
                </a:moveTo>
                <a:cubicBezTo>
                  <a:pt x="-1546" y="52266"/>
                  <a:pt x="42374" y="13637"/>
                  <a:pt x="63541" y="5170"/>
                </a:cubicBezTo>
                <a:cubicBezTo>
                  <a:pt x="84708" y="-3297"/>
                  <a:pt x="109050" y="937"/>
                  <a:pt x="127041" y="1995"/>
                </a:cubicBezTo>
                <a:cubicBezTo>
                  <a:pt x="145032" y="3053"/>
                  <a:pt x="173608" y="10991"/>
                  <a:pt x="171491" y="11520"/>
                </a:cubicBezTo>
                <a:cubicBezTo>
                  <a:pt x="169374" y="12049"/>
                  <a:pt x="130745" y="5699"/>
                  <a:pt x="114341" y="5170"/>
                </a:cubicBezTo>
                <a:cubicBezTo>
                  <a:pt x="97937" y="4641"/>
                  <a:pt x="90528" y="1995"/>
                  <a:pt x="73066" y="8345"/>
                </a:cubicBezTo>
                <a:cubicBezTo>
                  <a:pt x="55604" y="14695"/>
                  <a:pt x="1628" y="53324"/>
                  <a:pt x="41" y="5279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4" name="フリーフォーム 1223">
            <a:extLst>
              <a:ext uri="{FF2B5EF4-FFF2-40B4-BE49-F238E27FC236}">
                <a16:creationId xmlns:a16="http://schemas.microsoft.com/office/drawing/2014/main" id="{65138D2A-A629-3D62-9B04-1233802B3B6F}"/>
              </a:ext>
            </a:extLst>
          </p:cNvPr>
          <p:cNvSpPr/>
          <p:nvPr/>
        </p:nvSpPr>
        <p:spPr>
          <a:xfrm>
            <a:off x="7975589" y="9528806"/>
            <a:ext cx="130745" cy="186685"/>
          </a:xfrm>
          <a:custGeom>
            <a:avLst/>
            <a:gdLst>
              <a:gd name="connsiteX0" fmla="*/ 11 w 130745"/>
              <a:gd name="connsiteY0" fmla="*/ 5719 h 186685"/>
              <a:gd name="connsiteX1" fmla="*/ 95261 w 130745"/>
              <a:gd name="connsiteY1" fmla="*/ 12069 h 186685"/>
              <a:gd name="connsiteX2" fmla="*/ 130186 w 130745"/>
              <a:gd name="connsiteY2" fmla="*/ 142244 h 186685"/>
              <a:gd name="connsiteX3" fmla="*/ 117486 w 130745"/>
              <a:gd name="connsiteY3" fmla="*/ 183519 h 186685"/>
              <a:gd name="connsiteX4" fmla="*/ 127011 w 130745"/>
              <a:gd name="connsiteY4" fmla="*/ 69219 h 186685"/>
              <a:gd name="connsiteX5" fmla="*/ 114311 w 130745"/>
              <a:gd name="connsiteY5" fmla="*/ 27944 h 186685"/>
              <a:gd name="connsiteX6" fmla="*/ 101611 w 130745"/>
              <a:gd name="connsiteY6" fmla="*/ 12069 h 186685"/>
              <a:gd name="connsiteX7" fmla="*/ 11 w 130745"/>
              <a:gd name="connsiteY7" fmla="*/ 5719 h 1866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30745" h="186685">
                <a:moveTo>
                  <a:pt x="11" y="5719"/>
                </a:moveTo>
                <a:cubicBezTo>
                  <a:pt x="-1047" y="5719"/>
                  <a:pt x="73565" y="-10685"/>
                  <a:pt x="95261" y="12069"/>
                </a:cubicBezTo>
                <a:cubicBezTo>
                  <a:pt x="116957" y="34823"/>
                  <a:pt x="126482" y="113669"/>
                  <a:pt x="130186" y="142244"/>
                </a:cubicBezTo>
                <a:cubicBezTo>
                  <a:pt x="133890" y="170819"/>
                  <a:pt x="118015" y="195690"/>
                  <a:pt x="117486" y="183519"/>
                </a:cubicBezTo>
                <a:cubicBezTo>
                  <a:pt x="116957" y="171348"/>
                  <a:pt x="127540" y="95148"/>
                  <a:pt x="127011" y="69219"/>
                </a:cubicBezTo>
                <a:cubicBezTo>
                  <a:pt x="126482" y="43290"/>
                  <a:pt x="114311" y="27944"/>
                  <a:pt x="114311" y="27944"/>
                </a:cubicBezTo>
                <a:cubicBezTo>
                  <a:pt x="110078" y="18419"/>
                  <a:pt x="115369" y="16831"/>
                  <a:pt x="101611" y="12069"/>
                </a:cubicBezTo>
                <a:cubicBezTo>
                  <a:pt x="87853" y="7307"/>
                  <a:pt x="1069" y="5719"/>
                  <a:pt x="11" y="571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5" name="フリーフォーム 1224">
            <a:extLst>
              <a:ext uri="{FF2B5EF4-FFF2-40B4-BE49-F238E27FC236}">
                <a16:creationId xmlns:a16="http://schemas.microsoft.com/office/drawing/2014/main" id="{CE0B3094-3F42-E686-E204-334F08693403}"/>
              </a:ext>
            </a:extLst>
          </p:cNvPr>
          <p:cNvSpPr/>
          <p:nvPr/>
        </p:nvSpPr>
        <p:spPr>
          <a:xfrm>
            <a:off x="8023179" y="9563094"/>
            <a:ext cx="48599" cy="60331"/>
          </a:xfrm>
          <a:custGeom>
            <a:avLst/>
            <a:gdLst>
              <a:gd name="connsiteX0" fmla="*/ 46 w 48599"/>
              <a:gd name="connsiteY0" fmla="*/ 6 h 60331"/>
              <a:gd name="connsiteX1" fmla="*/ 38146 w 48599"/>
              <a:gd name="connsiteY1" fmla="*/ 44456 h 60331"/>
              <a:gd name="connsiteX2" fmla="*/ 41321 w 48599"/>
              <a:gd name="connsiteY2" fmla="*/ 60331 h 60331"/>
              <a:gd name="connsiteX3" fmla="*/ 47671 w 48599"/>
              <a:gd name="connsiteY3" fmla="*/ 41281 h 60331"/>
              <a:gd name="connsiteX4" fmla="*/ 46 w 48599"/>
              <a:gd name="connsiteY4" fmla="*/ 6 h 603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8599" h="60331">
                <a:moveTo>
                  <a:pt x="46" y="6"/>
                </a:moveTo>
                <a:cubicBezTo>
                  <a:pt x="-1541" y="535"/>
                  <a:pt x="38146" y="44456"/>
                  <a:pt x="38146" y="44456"/>
                </a:cubicBezTo>
                <a:cubicBezTo>
                  <a:pt x="45025" y="54510"/>
                  <a:pt x="41321" y="60331"/>
                  <a:pt x="41321" y="60331"/>
                </a:cubicBezTo>
                <a:cubicBezTo>
                  <a:pt x="42908" y="59802"/>
                  <a:pt x="51375" y="48689"/>
                  <a:pt x="47671" y="41281"/>
                </a:cubicBezTo>
                <a:cubicBezTo>
                  <a:pt x="43967" y="33873"/>
                  <a:pt x="1633" y="-523"/>
                  <a:pt x="46" y="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6" name="フリーフォーム 1225">
            <a:extLst>
              <a:ext uri="{FF2B5EF4-FFF2-40B4-BE49-F238E27FC236}">
                <a16:creationId xmlns:a16="http://schemas.microsoft.com/office/drawing/2014/main" id="{877468AE-DDDF-9F4A-C478-E25FFB389473}"/>
              </a:ext>
            </a:extLst>
          </p:cNvPr>
          <p:cNvSpPr/>
          <p:nvPr/>
        </p:nvSpPr>
        <p:spPr>
          <a:xfrm>
            <a:off x="7959725" y="9569350"/>
            <a:ext cx="44500" cy="63962"/>
          </a:xfrm>
          <a:custGeom>
            <a:avLst/>
            <a:gdLst>
              <a:gd name="connsiteX0" fmla="*/ 44450 w 44500"/>
              <a:gd name="connsiteY0" fmla="*/ 100 h 63962"/>
              <a:gd name="connsiteX1" fmla="*/ 9525 w 44500"/>
              <a:gd name="connsiteY1" fmla="*/ 47725 h 63962"/>
              <a:gd name="connsiteX2" fmla="*/ 0 w 44500"/>
              <a:gd name="connsiteY2" fmla="*/ 63600 h 63962"/>
              <a:gd name="connsiteX3" fmla="*/ 44450 w 44500"/>
              <a:gd name="connsiteY3" fmla="*/ 100 h 639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4500" h="63962">
                <a:moveTo>
                  <a:pt x="44450" y="100"/>
                </a:moveTo>
                <a:cubicBezTo>
                  <a:pt x="46038" y="-2546"/>
                  <a:pt x="9525" y="47725"/>
                  <a:pt x="9525" y="47725"/>
                </a:cubicBezTo>
                <a:cubicBezTo>
                  <a:pt x="2117" y="58308"/>
                  <a:pt x="0" y="65717"/>
                  <a:pt x="0" y="63600"/>
                </a:cubicBezTo>
                <a:cubicBezTo>
                  <a:pt x="0" y="61483"/>
                  <a:pt x="42862" y="2746"/>
                  <a:pt x="44450" y="10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7" name="フリーフォーム 1226">
            <a:extLst>
              <a:ext uri="{FF2B5EF4-FFF2-40B4-BE49-F238E27FC236}">
                <a16:creationId xmlns:a16="http://schemas.microsoft.com/office/drawing/2014/main" id="{C2E1FA0D-1E86-5DB8-A2D7-F4AAC0D56AA2}"/>
              </a:ext>
            </a:extLst>
          </p:cNvPr>
          <p:cNvSpPr/>
          <p:nvPr/>
        </p:nvSpPr>
        <p:spPr>
          <a:xfrm>
            <a:off x="7924588" y="9518502"/>
            <a:ext cx="13101" cy="170518"/>
          </a:xfrm>
          <a:custGeom>
            <a:avLst/>
            <a:gdLst>
              <a:gd name="connsiteX0" fmla="*/ 212 w 13101"/>
              <a:gd name="connsiteY0" fmla="*/ 148 h 170518"/>
              <a:gd name="connsiteX1" fmla="*/ 9737 w 13101"/>
              <a:gd name="connsiteY1" fmla="*/ 89048 h 170518"/>
              <a:gd name="connsiteX2" fmla="*/ 9737 w 13101"/>
              <a:gd name="connsiteY2" fmla="*/ 133498 h 170518"/>
              <a:gd name="connsiteX3" fmla="*/ 12912 w 13101"/>
              <a:gd name="connsiteY3" fmla="*/ 168423 h 170518"/>
              <a:gd name="connsiteX4" fmla="*/ 3387 w 13101"/>
              <a:gd name="connsiteY4" fmla="*/ 69998 h 170518"/>
              <a:gd name="connsiteX5" fmla="*/ 212 w 13101"/>
              <a:gd name="connsiteY5" fmla="*/ 148 h 1705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3101" h="170518">
                <a:moveTo>
                  <a:pt x="212" y="148"/>
                </a:moveTo>
                <a:cubicBezTo>
                  <a:pt x="1270" y="3323"/>
                  <a:pt x="8150" y="66823"/>
                  <a:pt x="9737" y="89048"/>
                </a:cubicBezTo>
                <a:cubicBezTo>
                  <a:pt x="11324" y="111273"/>
                  <a:pt x="9208" y="120269"/>
                  <a:pt x="9737" y="133498"/>
                </a:cubicBezTo>
                <a:cubicBezTo>
                  <a:pt x="10266" y="146727"/>
                  <a:pt x="13970" y="179006"/>
                  <a:pt x="12912" y="168423"/>
                </a:cubicBezTo>
                <a:cubicBezTo>
                  <a:pt x="11854" y="157840"/>
                  <a:pt x="4445" y="94340"/>
                  <a:pt x="3387" y="69998"/>
                </a:cubicBezTo>
                <a:cubicBezTo>
                  <a:pt x="2329" y="45656"/>
                  <a:pt x="-846" y="-3027"/>
                  <a:pt x="212" y="14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8" name="フリーフォーム 1227">
            <a:extLst>
              <a:ext uri="{FF2B5EF4-FFF2-40B4-BE49-F238E27FC236}">
                <a16:creationId xmlns:a16="http://schemas.microsoft.com/office/drawing/2014/main" id="{99A29069-E8D3-D2C9-0D81-FEC23C3D084F}"/>
              </a:ext>
            </a:extLst>
          </p:cNvPr>
          <p:cNvSpPr/>
          <p:nvPr/>
        </p:nvSpPr>
        <p:spPr>
          <a:xfrm>
            <a:off x="7936971" y="9677351"/>
            <a:ext cx="165629" cy="52175"/>
          </a:xfrm>
          <a:custGeom>
            <a:avLst/>
            <a:gdLst>
              <a:gd name="connsiteX0" fmla="*/ 529 w 165629"/>
              <a:gd name="connsiteY0" fmla="*/ 49 h 52175"/>
              <a:gd name="connsiteX1" fmla="*/ 38629 w 165629"/>
              <a:gd name="connsiteY1" fmla="*/ 47674 h 52175"/>
              <a:gd name="connsiteX2" fmla="*/ 86254 w 165629"/>
              <a:gd name="connsiteY2" fmla="*/ 47674 h 52175"/>
              <a:gd name="connsiteX3" fmla="*/ 165629 w 165629"/>
              <a:gd name="connsiteY3" fmla="*/ 25449 h 52175"/>
              <a:gd name="connsiteX4" fmla="*/ 86254 w 165629"/>
              <a:gd name="connsiteY4" fmla="*/ 38149 h 52175"/>
              <a:gd name="connsiteX5" fmla="*/ 67204 w 165629"/>
              <a:gd name="connsiteY5" fmla="*/ 38149 h 52175"/>
              <a:gd name="connsiteX6" fmla="*/ 529 w 165629"/>
              <a:gd name="connsiteY6" fmla="*/ 49 h 52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65629" h="52175">
                <a:moveTo>
                  <a:pt x="529" y="49"/>
                </a:moveTo>
                <a:cubicBezTo>
                  <a:pt x="-4233" y="1636"/>
                  <a:pt x="24342" y="39737"/>
                  <a:pt x="38629" y="47674"/>
                </a:cubicBezTo>
                <a:cubicBezTo>
                  <a:pt x="52916" y="55611"/>
                  <a:pt x="65087" y="51378"/>
                  <a:pt x="86254" y="47674"/>
                </a:cubicBezTo>
                <a:cubicBezTo>
                  <a:pt x="107421" y="43970"/>
                  <a:pt x="165629" y="27036"/>
                  <a:pt x="165629" y="25449"/>
                </a:cubicBezTo>
                <a:cubicBezTo>
                  <a:pt x="165629" y="23862"/>
                  <a:pt x="86254" y="38149"/>
                  <a:pt x="86254" y="38149"/>
                </a:cubicBezTo>
                <a:cubicBezTo>
                  <a:pt x="69850" y="40266"/>
                  <a:pt x="77258" y="40795"/>
                  <a:pt x="67204" y="38149"/>
                </a:cubicBezTo>
                <a:cubicBezTo>
                  <a:pt x="57150" y="35503"/>
                  <a:pt x="5291" y="-1538"/>
                  <a:pt x="529" y="4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9" name="フリーフォーム 1228">
            <a:extLst>
              <a:ext uri="{FF2B5EF4-FFF2-40B4-BE49-F238E27FC236}">
                <a16:creationId xmlns:a16="http://schemas.microsoft.com/office/drawing/2014/main" id="{AA7380FA-4639-DE44-5241-E82B9A994DB5}"/>
              </a:ext>
            </a:extLst>
          </p:cNvPr>
          <p:cNvSpPr/>
          <p:nvPr/>
        </p:nvSpPr>
        <p:spPr>
          <a:xfrm>
            <a:off x="7946951" y="9636103"/>
            <a:ext cx="147061" cy="47647"/>
          </a:xfrm>
          <a:custGeom>
            <a:avLst/>
            <a:gdLst>
              <a:gd name="connsiteX0" fmla="*/ 74 w 147061"/>
              <a:gd name="connsiteY0" fmla="*/ 22 h 47647"/>
              <a:gd name="connsiteX1" fmla="*/ 57224 w 147061"/>
              <a:gd name="connsiteY1" fmla="*/ 41297 h 47647"/>
              <a:gd name="connsiteX2" fmla="*/ 95324 w 147061"/>
              <a:gd name="connsiteY2" fmla="*/ 38122 h 47647"/>
              <a:gd name="connsiteX3" fmla="*/ 146124 w 147061"/>
              <a:gd name="connsiteY3" fmla="*/ 9547 h 47647"/>
              <a:gd name="connsiteX4" fmla="*/ 123899 w 147061"/>
              <a:gd name="connsiteY4" fmla="*/ 31772 h 47647"/>
              <a:gd name="connsiteX5" fmla="*/ 69924 w 147061"/>
              <a:gd name="connsiteY5" fmla="*/ 47647 h 47647"/>
              <a:gd name="connsiteX6" fmla="*/ 74 w 147061"/>
              <a:gd name="connsiteY6" fmla="*/ 22 h 476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47061" h="47647">
                <a:moveTo>
                  <a:pt x="74" y="22"/>
                </a:moveTo>
                <a:cubicBezTo>
                  <a:pt x="-2043" y="-1036"/>
                  <a:pt x="41349" y="34947"/>
                  <a:pt x="57224" y="41297"/>
                </a:cubicBezTo>
                <a:cubicBezTo>
                  <a:pt x="73099" y="47647"/>
                  <a:pt x="80507" y="43414"/>
                  <a:pt x="95324" y="38122"/>
                </a:cubicBezTo>
                <a:cubicBezTo>
                  <a:pt x="110141" y="32830"/>
                  <a:pt x="141362" y="10605"/>
                  <a:pt x="146124" y="9547"/>
                </a:cubicBezTo>
                <a:cubicBezTo>
                  <a:pt x="150886" y="8489"/>
                  <a:pt x="136599" y="25422"/>
                  <a:pt x="123899" y="31772"/>
                </a:cubicBezTo>
                <a:cubicBezTo>
                  <a:pt x="111199" y="38122"/>
                  <a:pt x="90032" y="47647"/>
                  <a:pt x="69924" y="47647"/>
                </a:cubicBezTo>
                <a:cubicBezTo>
                  <a:pt x="49816" y="47647"/>
                  <a:pt x="2191" y="1080"/>
                  <a:pt x="74" y="2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0" name="フリーフォーム 1229">
            <a:extLst>
              <a:ext uri="{FF2B5EF4-FFF2-40B4-BE49-F238E27FC236}">
                <a16:creationId xmlns:a16="http://schemas.microsoft.com/office/drawing/2014/main" id="{D3B45214-0349-CDD0-D6BC-1A2308F535B1}"/>
              </a:ext>
            </a:extLst>
          </p:cNvPr>
          <p:cNvSpPr/>
          <p:nvPr/>
        </p:nvSpPr>
        <p:spPr>
          <a:xfrm>
            <a:off x="8358922" y="8961640"/>
            <a:ext cx="135151" cy="113409"/>
          </a:xfrm>
          <a:custGeom>
            <a:avLst/>
            <a:gdLst>
              <a:gd name="connsiteX0" fmla="*/ 853 w 135151"/>
              <a:gd name="connsiteY0" fmla="*/ 1385 h 113409"/>
              <a:gd name="connsiteX1" fmla="*/ 108803 w 135151"/>
              <a:gd name="connsiteY1" fmla="*/ 83935 h 113409"/>
              <a:gd name="connsiteX2" fmla="*/ 134203 w 135151"/>
              <a:gd name="connsiteY2" fmla="*/ 112510 h 113409"/>
              <a:gd name="connsiteX3" fmla="*/ 86578 w 135151"/>
              <a:gd name="connsiteY3" fmla="*/ 55360 h 113409"/>
              <a:gd name="connsiteX4" fmla="*/ 58003 w 135151"/>
              <a:gd name="connsiteY4" fmla="*/ 33135 h 113409"/>
              <a:gd name="connsiteX5" fmla="*/ 853 w 135151"/>
              <a:gd name="connsiteY5" fmla="*/ 1385 h 1134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35151" h="113409">
                <a:moveTo>
                  <a:pt x="853" y="1385"/>
                </a:moveTo>
                <a:cubicBezTo>
                  <a:pt x="9320" y="9852"/>
                  <a:pt x="86578" y="65414"/>
                  <a:pt x="108803" y="83935"/>
                </a:cubicBezTo>
                <a:cubicBezTo>
                  <a:pt x="131028" y="102456"/>
                  <a:pt x="137907" y="117272"/>
                  <a:pt x="134203" y="112510"/>
                </a:cubicBezTo>
                <a:cubicBezTo>
                  <a:pt x="130499" y="107748"/>
                  <a:pt x="99278" y="68589"/>
                  <a:pt x="86578" y="55360"/>
                </a:cubicBezTo>
                <a:cubicBezTo>
                  <a:pt x="73878" y="42131"/>
                  <a:pt x="66470" y="40543"/>
                  <a:pt x="58003" y="33135"/>
                </a:cubicBezTo>
                <a:cubicBezTo>
                  <a:pt x="49536" y="25727"/>
                  <a:pt x="-7614" y="-7082"/>
                  <a:pt x="853" y="138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1" name="フリーフォーム 1230">
            <a:extLst>
              <a:ext uri="{FF2B5EF4-FFF2-40B4-BE49-F238E27FC236}">
                <a16:creationId xmlns:a16="http://schemas.microsoft.com/office/drawing/2014/main" id="{EA4FE9F9-37DA-E0DB-36FC-7637ABD46145}"/>
              </a:ext>
            </a:extLst>
          </p:cNvPr>
          <p:cNvSpPr/>
          <p:nvPr/>
        </p:nvSpPr>
        <p:spPr>
          <a:xfrm>
            <a:off x="8499126" y="9083492"/>
            <a:ext cx="205552" cy="377364"/>
          </a:xfrm>
          <a:custGeom>
            <a:avLst/>
            <a:gdLst>
              <a:gd name="connsiteX0" fmla="*/ 349 w 205552"/>
              <a:gd name="connsiteY0" fmla="*/ 183 h 377364"/>
              <a:gd name="connsiteX1" fmla="*/ 98774 w 205552"/>
              <a:gd name="connsiteY1" fmla="*/ 222433 h 377364"/>
              <a:gd name="connsiteX2" fmla="*/ 171799 w 205552"/>
              <a:gd name="connsiteY2" fmla="*/ 320858 h 377364"/>
              <a:gd name="connsiteX3" fmla="*/ 200374 w 205552"/>
              <a:gd name="connsiteY3" fmla="*/ 371658 h 377364"/>
              <a:gd name="connsiteX4" fmla="*/ 70199 w 205552"/>
              <a:gd name="connsiteY4" fmla="*/ 187508 h 377364"/>
              <a:gd name="connsiteX5" fmla="*/ 349 w 205552"/>
              <a:gd name="connsiteY5" fmla="*/ 183 h 3773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05552" h="377364">
                <a:moveTo>
                  <a:pt x="349" y="183"/>
                </a:moveTo>
                <a:cubicBezTo>
                  <a:pt x="5111" y="6004"/>
                  <a:pt x="70199" y="168987"/>
                  <a:pt x="98774" y="222433"/>
                </a:cubicBezTo>
                <a:cubicBezTo>
                  <a:pt x="127349" y="275879"/>
                  <a:pt x="154866" y="295987"/>
                  <a:pt x="171799" y="320858"/>
                </a:cubicBezTo>
                <a:cubicBezTo>
                  <a:pt x="188732" y="345729"/>
                  <a:pt x="217307" y="393883"/>
                  <a:pt x="200374" y="371658"/>
                </a:cubicBezTo>
                <a:cubicBezTo>
                  <a:pt x="183441" y="349433"/>
                  <a:pt x="99832" y="246245"/>
                  <a:pt x="70199" y="187508"/>
                </a:cubicBezTo>
                <a:cubicBezTo>
                  <a:pt x="40566" y="128771"/>
                  <a:pt x="-4413" y="-5638"/>
                  <a:pt x="349" y="183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2" name="フリーフォーム 1231">
            <a:extLst>
              <a:ext uri="{FF2B5EF4-FFF2-40B4-BE49-F238E27FC236}">
                <a16:creationId xmlns:a16="http://schemas.microsoft.com/office/drawing/2014/main" id="{9F76AF27-C6B6-BDDE-B037-8A838B253A71}"/>
              </a:ext>
            </a:extLst>
          </p:cNvPr>
          <p:cNvSpPr/>
          <p:nvPr/>
        </p:nvSpPr>
        <p:spPr>
          <a:xfrm>
            <a:off x="8502603" y="9387694"/>
            <a:ext cx="200118" cy="96440"/>
          </a:xfrm>
          <a:custGeom>
            <a:avLst/>
            <a:gdLst>
              <a:gd name="connsiteX0" fmla="*/ 47 w 200118"/>
              <a:gd name="connsiteY0" fmla="*/ 29356 h 96440"/>
              <a:gd name="connsiteX1" fmla="*/ 92122 w 200118"/>
              <a:gd name="connsiteY1" fmla="*/ 3956 h 96440"/>
              <a:gd name="connsiteX2" fmla="*/ 146097 w 200118"/>
              <a:gd name="connsiteY2" fmla="*/ 42056 h 96440"/>
              <a:gd name="connsiteX3" fmla="*/ 136572 w 200118"/>
              <a:gd name="connsiteY3" fmla="*/ 29356 h 96440"/>
              <a:gd name="connsiteX4" fmla="*/ 200072 w 200118"/>
              <a:gd name="connsiteY4" fmla="*/ 96031 h 96440"/>
              <a:gd name="connsiteX5" fmla="*/ 146097 w 200118"/>
              <a:gd name="connsiteY5" fmla="*/ 54756 h 96440"/>
              <a:gd name="connsiteX6" fmla="*/ 104822 w 200118"/>
              <a:gd name="connsiteY6" fmla="*/ 781 h 96440"/>
              <a:gd name="connsiteX7" fmla="*/ 47 w 200118"/>
              <a:gd name="connsiteY7" fmla="*/ 29356 h 964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00118" h="96440">
                <a:moveTo>
                  <a:pt x="47" y="29356"/>
                </a:moveTo>
                <a:cubicBezTo>
                  <a:pt x="-2070" y="29885"/>
                  <a:pt x="67780" y="1839"/>
                  <a:pt x="92122" y="3956"/>
                </a:cubicBezTo>
                <a:cubicBezTo>
                  <a:pt x="116464" y="6073"/>
                  <a:pt x="146097" y="42056"/>
                  <a:pt x="146097" y="42056"/>
                </a:cubicBezTo>
                <a:cubicBezTo>
                  <a:pt x="153505" y="46289"/>
                  <a:pt x="127576" y="20360"/>
                  <a:pt x="136572" y="29356"/>
                </a:cubicBezTo>
                <a:cubicBezTo>
                  <a:pt x="145568" y="38352"/>
                  <a:pt x="198485" y="91798"/>
                  <a:pt x="200072" y="96031"/>
                </a:cubicBezTo>
                <a:cubicBezTo>
                  <a:pt x="201659" y="100264"/>
                  <a:pt x="161972" y="70631"/>
                  <a:pt x="146097" y="54756"/>
                </a:cubicBezTo>
                <a:cubicBezTo>
                  <a:pt x="130222" y="38881"/>
                  <a:pt x="122284" y="7131"/>
                  <a:pt x="104822" y="781"/>
                </a:cubicBezTo>
                <a:cubicBezTo>
                  <a:pt x="87360" y="-5569"/>
                  <a:pt x="2164" y="28827"/>
                  <a:pt x="47" y="2935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3" name="フリーフォーム 1232">
            <a:extLst>
              <a:ext uri="{FF2B5EF4-FFF2-40B4-BE49-F238E27FC236}">
                <a16:creationId xmlns:a16="http://schemas.microsoft.com/office/drawing/2014/main" id="{B7F5A062-4708-E097-79FF-E6AB6DE23008}"/>
              </a:ext>
            </a:extLst>
          </p:cNvPr>
          <p:cNvSpPr/>
          <p:nvPr/>
        </p:nvSpPr>
        <p:spPr>
          <a:xfrm>
            <a:off x="8600675" y="9498064"/>
            <a:ext cx="29348" cy="182675"/>
          </a:xfrm>
          <a:custGeom>
            <a:avLst/>
            <a:gdLst>
              <a:gd name="connsiteX0" fmla="*/ 28975 w 29348"/>
              <a:gd name="connsiteY0" fmla="*/ 1536 h 182675"/>
              <a:gd name="connsiteX1" fmla="*/ 16275 w 29348"/>
              <a:gd name="connsiteY1" fmla="*/ 68211 h 182675"/>
              <a:gd name="connsiteX2" fmla="*/ 9925 w 29348"/>
              <a:gd name="connsiteY2" fmla="*/ 125361 h 182675"/>
              <a:gd name="connsiteX3" fmla="*/ 6750 w 29348"/>
              <a:gd name="connsiteY3" fmla="*/ 182511 h 182675"/>
              <a:gd name="connsiteX4" fmla="*/ 400 w 29348"/>
              <a:gd name="connsiteY4" fmla="*/ 138061 h 182675"/>
              <a:gd name="connsiteX5" fmla="*/ 28975 w 29348"/>
              <a:gd name="connsiteY5" fmla="*/ 1536 h 182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348" h="182675">
                <a:moveTo>
                  <a:pt x="28975" y="1536"/>
                </a:moveTo>
                <a:cubicBezTo>
                  <a:pt x="31621" y="-10106"/>
                  <a:pt x="19450" y="47574"/>
                  <a:pt x="16275" y="68211"/>
                </a:cubicBezTo>
                <a:cubicBezTo>
                  <a:pt x="13100" y="88849"/>
                  <a:pt x="11512" y="106311"/>
                  <a:pt x="9925" y="125361"/>
                </a:cubicBezTo>
                <a:cubicBezTo>
                  <a:pt x="8338" y="144411"/>
                  <a:pt x="8338" y="180394"/>
                  <a:pt x="6750" y="182511"/>
                </a:cubicBezTo>
                <a:cubicBezTo>
                  <a:pt x="5162" y="184628"/>
                  <a:pt x="-1717" y="166107"/>
                  <a:pt x="400" y="138061"/>
                </a:cubicBezTo>
                <a:cubicBezTo>
                  <a:pt x="2517" y="110015"/>
                  <a:pt x="26329" y="13178"/>
                  <a:pt x="28975" y="153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4" name="フリーフォーム 1233">
            <a:extLst>
              <a:ext uri="{FF2B5EF4-FFF2-40B4-BE49-F238E27FC236}">
                <a16:creationId xmlns:a16="http://schemas.microsoft.com/office/drawing/2014/main" id="{C5980D7F-5965-CD1D-51C1-D29FCD1ED393}"/>
              </a:ext>
            </a:extLst>
          </p:cNvPr>
          <p:cNvSpPr/>
          <p:nvPr/>
        </p:nvSpPr>
        <p:spPr>
          <a:xfrm>
            <a:off x="8530310" y="9715425"/>
            <a:ext cx="74158" cy="213001"/>
          </a:xfrm>
          <a:custGeom>
            <a:avLst/>
            <a:gdLst>
              <a:gd name="connsiteX0" fmla="*/ 73940 w 74158"/>
              <a:gd name="connsiteY0" fmla="*/ 75 h 213001"/>
              <a:gd name="connsiteX1" fmla="*/ 32665 w 74158"/>
              <a:gd name="connsiteY1" fmla="*/ 130250 h 213001"/>
              <a:gd name="connsiteX2" fmla="*/ 915 w 74158"/>
              <a:gd name="connsiteY2" fmla="*/ 212800 h 213001"/>
              <a:gd name="connsiteX3" fmla="*/ 13615 w 74158"/>
              <a:gd name="connsiteY3" fmla="*/ 149300 h 213001"/>
              <a:gd name="connsiteX4" fmla="*/ 73940 w 74158"/>
              <a:gd name="connsiteY4" fmla="*/ 75 h 2130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4158" h="213001">
                <a:moveTo>
                  <a:pt x="73940" y="75"/>
                </a:moveTo>
                <a:cubicBezTo>
                  <a:pt x="77115" y="-3100"/>
                  <a:pt x="44836" y="94796"/>
                  <a:pt x="32665" y="130250"/>
                </a:cubicBezTo>
                <a:cubicBezTo>
                  <a:pt x="20494" y="165704"/>
                  <a:pt x="4090" y="209625"/>
                  <a:pt x="915" y="212800"/>
                </a:cubicBezTo>
                <a:cubicBezTo>
                  <a:pt x="-2260" y="215975"/>
                  <a:pt x="3032" y="181050"/>
                  <a:pt x="13615" y="149300"/>
                </a:cubicBezTo>
                <a:cubicBezTo>
                  <a:pt x="24198" y="117550"/>
                  <a:pt x="70765" y="3250"/>
                  <a:pt x="73940" y="7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5" name="フリーフォーム 1234">
            <a:extLst>
              <a:ext uri="{FF2B5EF4-FFF2-40B4-BE49-F238E27FC236}">
                <a16:creationId xmlns:a16="http://schemas.microsoft.com/office/drawing/2014/main" id="{57499DAE-2F86-B9DE-D7C1-BA5BC06402B8}"/>
              </a:ext>
            </a:extLst>
          </p:cNvPr>
          <p:cNvSpPr/>
          <p:nvPr/>
        </p:nvSpPr>
        <p:spPr>
          <a:xfrm>
            <a:off x="8410134" y="9890097"/>
            <a:ext cx="121138" cy="102769"/>
          </a:xfrm>
          <a:custGeom>
            <a:avLst/>
            <a:gdLst>
              <a:gd name="connsiteX0" fmla="*/ 121091 w 121138"/>
              <a:gd name="connsiteY0" fmla="*/ 28 h 102769"/>
              <a:gd name="connsiteX1" fmla="*/ 95691 w 121138"/>
              <a:gd name="connsiteY1" fmla="*/ 79403 h 102769"/>
              <a:gd name="connsiteX2" fmla="*/ 63941 w 121138"/>
              <a:gd name="connsiteY2" fmla="*/ 101628 h 102769"/>
              <a:gd name="connsiteX3" fmla="*/ 441 w 121138"/>
              <a:gd name="connsiteY3" fmla="*/ 98453 h 102769"/>
              <a:gd name="connsiteX4" fmla="*/ 98866 w 121138"/>
              <a:gd name="connsiteY4" fmla="*/ 88928 h 102769"/>
              <a:gd name="connsiteX5" fmla="*/ 121091 w 121138"/>
              <a:gd name="connsiteY5" fmla="*/ 28 h 1027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21138" h="102769">
                <a:moveTo>
                  <a:pt x="121091" y="28"/>
                </a:moveTo>
                <a:cubicBezTo>
                  <a:pt x="120562" y="-1559"/>
                  <a:pt x="105216" y="62470"/>
                  <a:pt x="95691" y="79403"/>
                </a:cubicBezTo>
                <a:cubicBezTo>
                  <a:pt x="86166" y="96336"/>
                  <a:pt x="79816" y="98453"/>
                  <a:pt x="63941" y="101628"/>
                </a:cubicBezTo>
                <a:cubicBezTo>
                  <a:pt x="48066" y="104803"/>
                  <a:pt x="-5380" y="100570"/>
                  <a:pt x="441" y="98453"/>
                </a:cubicBezTo>
                <a:cubicBezTo>
                  <a:pt x="6262" y="96336"/>
                  <a:pt x="79816" y="98982"/>
                  <a:pt x="98866" y="88928"/>
                </a:cubicBezTo>
                <a:cubicBezTo>
                  <a:pt x="117916" y="78874"/>
                  <a:pt x="121620" y="1615"/>
                  <a:pt x="121091" y="2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6" name="フリーフォーム 1235">
            <a:extLst>
              <a:ext uri="{FF2B5EF4-FFF2-40B4-BE49-F238E27FC236}">
                <a16:creationId xmlns:a16="http://schemas.microsoft.com/office/drawing/2014/main" id="{58AB95F0-F329-2E8F-8013-56EF61BE22E2}"/>
              </a:ext>
            </a:extLst>
          </p:cNvPr>
          <p:cNvSpPr/>
          <p:nvPr/>
        </p:nvSpPr>
        <p:spPr>
          <a:xfrm>
            <a:off x="8165951" y="9994666"/>
            <a:ext cx="288514" cy="117844"/>
          </a:xfrm>
          <a:custGeom>
            <a:avLst/>
            <a:gdLst>
              <a:gd name="connsiteX0" fmla="*/ 149 w 288514"/>
              <a:gd name="connsiteY0" fmla="*/ 117709 h 117844"/>
              <a:gd name="connsiteX1" fmla="*/ 146199 w 288514"/>
              <a:gd name="connsiteY1" fmla="*/ 51034 h 117844"/>
              <a:gd name="connsiteX2" fmla="*/ 244624 w 288514"/>
              <a:gd name="connsiteY2" fmla="*/ 19284 h 117844"/>
              <a:gd name="connsiteX3" fmla="*/ 285899 w 288514"/>
              <a:gd name="connsiteY3" fmla="*/ 234 h 117844"/>
              <a:gd name="connsiteX4" fmla="*/ 174774 w 288514"/>
              <a:gd name="connsiteY4" fmla="*/ 31984 h 117844"/>
              <a:gd name="connsiteX5" fmla="*/ 149 w 288514"/>
              <a:gd name="connsiteY5" fmla="*/ 117709 h 1178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88514" h="117844">
                <a:moveTo>
                  <a:pt x="149" y="117709"/>
                </a:moveTo>
                <a:cubicBezTo>
                  <a:pt x="-4613" y="120884"/>
                  <a:pt x="105453" y="67438"/>
                  <a:pt x="146199" y="51034"/>
                </a:cubicBezTo>
                <a:cubicBezTo>
                  <a:pt x="186945" y="34630"/>
                  <a:pt x="221341" y="27751"/>
                  <a:pt x="244624" y="19284"/>
                </a:cubicBezTo>
                <a:cubicBezTo>
                  <a:pt x="267907" y="10817"/>
                  <a:pt x="297541" y="-1883"/>
                  <a:pt x="285899" y="234"/>
                </a:cubicBezTo>
                <a:cubicBezTo>
                  <a:pt x="274257" y="2351"/>
                  <a:pt x="216049" y="16109"/>
                  <a:pt x="174774" y="31984"/>
                </a:cubicBezTo>
                <a:cubicBezTo>
                  <a:pt x="133499" y="47859"/>
                  <a:pt x="4911" y="114534"/>
                  <a:pt x="149" y="11770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7" name="フリーフォーム 1236">
            <a:extLst>
              <a:ext uri="{FF2B5EF4-FFF2-40B4-BE49-F238E27FC236}">
                <a16:creationId xmlns:a16="http://schemas.microsoft.com/office/drawing/2014/main" id="{863563A5-2328-807C-BA2A-E2F41ED49ED8}"/>
              </a:ext>
            </a:extLst>
          </p:cNvPr>
          <p:cNvSpPr/>
          <p:nvPr/>
        </p:nvSpPr>
        <p:spPr>
          <a:xfrm>
            <a:off x="8178799" y="9899625"/>
            <a:ext cx="323857" cy="139738"/>
          </a:xfrm>
          <a:custGeom>
            <a:avLst/>
            <a:gdLst>
              <a:gd name="connsiteX0" fmla="*/ 1 w 323857"/>
              <a:gd name="connsiteY0" fmla="*/ 139725 h 139738"/>
              <a:gd name="connsiteX1" fmla="*/ 238126 w 323857"/>
              <a:gd name="connsiteY1" fmla="*/ 57175 h 139738"/>
              <a:gd name="connsiteX2" fmla="*/ 323851 w 323857"/>
              <a:gd name="connsiteY2" fmla="*/ 25 h 139738"/>
              <a:gd name="connsiteX3" fmla="*/ 234951 w 323857"/>
              <a:gd name="connsiteY3" fmla="*/ 50825 h 139738"/>
              <a:gd name="connsiteX4" fmla="*/ 1 w 323857"/>
              <a:gd name="connsiteY4" fmla="*/ 139725 h 139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23857" h="139738">
                <a:moveTo>
                  <a:pt x="1" y="139725"/>
                </a:moveTo>
                <a:cubicBezTo>
                  <a:pt x="530" y="140783"/>
                  <a:pt x="184151" y="80458"/>
                  <a:pt x="238126" y="57175"/>
                </a:cubicBezTo>
                <a:cubicBezTo>
                  <a:pt x="292101" y="33892"/>
                  <a:pt x="324380" y="1083"/>
                  <a:pt x="323851" y="25"/>
                </a:cubicBezTo>
                <a:cubicBezTo>
                  <a:pt x="323322" y="-1033"/>
                  <a:pt x="284693" y="30717"/>
                  <a:pt x="234951" y="50825"/>
                </a:cubicBezTo>
                <a:cubicBezTo>
                  <a:pt x="185209" y="70933"/>
                  <a:pt x="-528" y="138667"/>
                  <a:pt x="1" y="13972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8" name="フリーフォーム 1237">
            <a:extLst>
              <a:ext uri="{FF2B5EF4-FFF2-40B4-BE49-F238E27FC236}">
                <a16:creationId xmlns:a16="http://schemas.microsoft.com/office/drawing/2014/main" id="{66F5D345-4239-9932-7DD8-B24EDD41FD5D}"/>
              </a:ext>
            </a:extLst>
          </p:cNvPr>
          <p:cNvSpPr/>
          <p:nvPr/>
        </p:nvSpPr>
        <p:spPr>
          <a:xfrm>
            <a:off x="8509519" y="9683747"/>
            <a:ext cx="56679" cy="165107"/>
          </a:xfrm>
          <a:custGeom>
            <a:avLst/>
            <a:gdLst>
              <a:gd name="connsiteX0" fmla="*/ 56631 w 56679"/>
              <a:gd name="connsiteY0" fmla="*/ 3 h 165107"/>
              <a:gd name="connsiteX1" fmla="*/ 12181 w 56679"/>
              <a:gd name="connsiteY1" fmla="*/ 92078 h 165107"/>
              <a:gd name="connsiteX2" fmla="*/ 5831 w 56679"/>
              <a:gd name="connsiteY2" fmla="*/ 165103 h 165107"/>
              <a:gd name="connsiteX3" fmla="*/ 2656 w 56679"/>
              <a:gd name="connsiteY3" fmla="*/ 95253 h 165107"/>
              <a:gd name="connsiteX4" fmla="*/ 56631 w 56679"/>
              <a:gd name="connsiteY4" fmla="*/ 3 h 1651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6679" h="165107">
                <a:moveTo>
                  <a:pt x="56631" y="3"/>
                </a:moveTo>
                <a:cubicBezTo>
                  <a:pt x="58218" y="-526"/>
                  <a:pt x="20648" y="64561"/>
                  <a:pt x="12181" y="92078"/>
                </a:cubicBezTo>
                <a:cubicBezTo>
                  <a:pt x="3714" y="119595"/>
                  <a:pt x="7418" y="164574"/>
                  <a:pt x="5831" y="165103"/>
                </a:cubicBezTo>
                <a:cubicBezTo>
                  <a:pt x="4244" y="165632"/>
                  <a:pt x="-4223" y="118536"/>
                  <a:pt x="2656" y="95253"/>
                </a:cubicBezTo>
                <a:cubicBezTo>
                  <a:pt x="9535" y="71970"/>
                  <a:pt x="55044" y="532"/>
                  <a:pt x="56631" y="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9" name="フリーフォーム 1238">
            <a:extLst>
              <a:ext uri="{FF2B5EF4-FFF2-40B4-BE49-F238E27FC236}">
                <a16:creationId xmlns:a16="http://schemas.microsoft.com/office/drawing/2014/main" id="{039BE008-5DDA-F2B1-10D8-BBD99E1A2E39}"/>
              </a:ext>
            </a:extLst>
          </p:cNvPr>
          <p:cNvSpPr/>
          <p:nvPr/>
        </p:nvSpPr>
        <p:spPr>
          <a:xfrm>
            <a:off x="8420093" y="9598004"/>
            <a:ext cx="48699" cy="177944"/>
          </a:xfrm>
          <a:custGeom>
            <a:avLst/>
            <a:gdLst>
              <a:gd name="connsiteX0" fmla="*/ 44457 w 48699"/>
              <a:gd name="connsiteY0" fmla="*/ 21 h 177944"/>
              <a:gd name="connsiteX1" fmla="*/ 38107 w 48699"/>
              <a:gd name="connsiteY1" fmla="*/ 111146 h 177944"/>
              <a:gd name="connsiteX2" fmla="*/ 7 w 48699"/>
              <a:gd name="connsiteY2" fmla="*/ 177821 h 177944"/>
              <a:gd name="connsiteX3" fmla="*/ 34932 w 48699"/>
              <a:gd name="connsiteY3" fmla="*/ 127021 h 177944"/>
              <a:gd name="connsiteX4" fmla="*/ 47632 w 48699"/>
              <a:gd name="connsiteY4" fmla="*/ 101621 h 177944"/>
              <a:gd name="connsiteX5" fmla="*/ 44457 w 48699"/>
              <a:gd name="connsiteY5" fmla="*/ 21 h 1779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8699" h="177944">
                <a:moveTo>
                  <a:pt x="44457" y="21"/>
                </a:moveTo>
                <a:cubicBezTo>
                  <a:pt x="42870" y="1608"/>
                  <a:pt x="45515" y="81513"/>
                  <a:pt x="38107" y="111146"/>
                </a:cubicBezTo>
                <a:cubicBezTo>
                  <a:pt x="30699" y="140779"/>
                  <a:pt x="536" y="175175"/>
                  <a:pt x="7" y="177821"/>
                </a:cubicBezTo>
                <a:cubicBezTo>
                  <a:pt x="-522" y="180467"/>
                  <a:pt x="26995" y="139721"/>
                  <a:pt x="34932" y="127021"/>
                </a:cubicBezTo>
                <a:cubicBezTo>
                  <a:pt x="42869" y="114321"/>
                  <a:pt x="44457" y="118554"/>
                  <a:pt x="47632" y="101621"/>
                </a:cubicBezTo>
                <a:cubicBezTo>
                  <a:pt x="50807" y="84688"/>
                  <a:pt x="46044" y="-1566"/>
                  <a:pt x="44457" y="2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0" name="フリーフォーム 1239">
            <a:extLst>
              <a:ext uri="{FF2B5EF4-FFF2-40B4-BE49-F238E27FC236}">
                <a16:creationId xmlns:a16="http://schemas.microsoft.com/office/drawing/2014/main" id="{7515532C-E0C0-A19C-A8BD-12F98DF7F99A}"/>
              </a:ext>
            </a:extLst>
          </p:cNvPr>
          <p:cNvSpPr/>
          <p:nvPr/>
        </p:nvSpPr>
        <p:spPr>
          <a:xfrm>
            <a:off x="8385109" y="9869091"/>
            <a:ext cx="125919" cy="49670"/>
          </a:xfrm>
          <a:custGeom>
            <a:avLst/>
            <a:gdLst>
              <a:gd name="connsiteX0" fmla="*/ 66 w 125919"/>
              <a:gd name="connsiteY0" fmla="*/ 1984 h 49670"/>
              <a:gd name="connsiteX1" fmla="*/ 95316 w 125919"/>
              <a:gd name="connsiteY1" fmla="*/ 5159 h 49670"/>
              <a:gd name="connsiteX2" fmla="*/ 123891 w 125919"/>
              <a:gd name="connsiteY2" fmla="*/ 49609 h 49670"/>
              <a:gd name="connsiteX3" fmla="*/ 111191 w 125919"/>
              <a:gd name="connsiteY3" fmla="*/ 14684 h 49670"/>
              <a:gd name="connsiteX4" fmla="*/ 66 w 125919"/>
              <a:gd name="connsiteY4" fmla="*/ 1984 h 496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5919" h="49670">
                <a:moveTo>
                  <a:pt x="66" y="1984"/>
                </a:moveTo>
                <a:cubicBezTo>
                  <a:pt x="-2580" y="396"/>
                  <a:pt x="74679" y="-2779"/>
                  <a:pt x="95316" y="5159"/>
                </a:cubicBezTo>
                <a:cubicBezTo>
                  <a:pt x="115954" y="13097"/>
                  <a:pt x="121245" y="48022"/>
                  <a:pt x="123891" y="49609"/>
                </a:cubicBezTo>
                <a:cubicBezTo>
                  <a:pt x="126537" y="51197"/>
                  <a:pt x="129712" y="21563"/>
                  <a:pt x="111191" y="14684"/>
                </a:cubicBezTo>
                <a:cubicBezTo>
                  <a:pt x="92670" y="7805"/>
                  <a:pt x="2712" y="3572"/>
                  <a:pt x="66" y="198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1" name="フリーフォーム 1240">
            <a:extLst>
              <a:ext uri="{FF2B5EF4-FFF2-40B4-BE49-F238E27FC236}">
                <a16:creationId xmlns:a16="http://schemas.microsoft.com/office/drawing/2014/main" id="{C378AFE0-0F8F-846B-9B61-21811DBA4FC2}"/>
              </a:ext>
            </a:extLst>
          </p:cNvPr>
          <p:cNvSpPr/>
          <p:nvPr/>
        </p:nvSpPr>
        <p:spPr>
          <a:xfrm>
            <a:off x="8315099" y="9607505"/>
            <a:ext cx="70192" cy="184264"/>
          </a:xfrm>
          <a:custGeom>
            <a:avLst/>
            <a:gdLst>
              <a:gd name="connsiteX0" fmla="*/ 70076 w 70192"/>
              <a:gd name="connsiteY0" fmla="*/ 45 h 184264"/>
              <a:gd name="connsiteX1" fmla="*/ 19276 w 70192"/>
              <a:gd name="connsiteY1" fmla="*/ 101645 h 184264"/>
              <a:gd name="connsiteX2" fmla="*/ 9751 w 70192"/>
              <a:gd name="connsiteY2" fmla="*/ 184195 h 184264"/>
              <a:gd name="connsiteX3" fmla="*/ 3401 w 70192"/>
              <a:gd name="connsiteY3" fmla="*/ 114345 h 184264"/>
              <a:gd name="connsiteX4" fmla="*/ 70076 w 70192"/>
              <a:gd name="connsiteY4" fmla="*/ 45 h 1842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0192" h="184264">
                <a:moveTo>
                  <a:pt x="70076" y="45"/>
                </a:moveTo>
                <a:cubicBezTo>
                  <a:pt x="72722" y="-2072"/>
                  <a:pt x="29330" y="70953"/>
                  <a:pt x="19276" y="101645"/>
                </a:cubicBezTo>
                <a:cubicBezTo>
                  <a:pt x="9222" y="132337"/>
                  <a:pt x="12397" y="182078"/>
                  <a:pt x="9751" y="184195"/>
                </a:cubicBezTo>
                <a:cubicBezTo>
                  <a:pt x="7105" y="186312"/>
                  <a:pt x="-6124" y="139745"/>
                  <a:pt x="3401" y="114345"/>
                </a:cubicBezTo>
                <a:cubicBezTo>
                  <a:pt x="12926" y="88945"/>
                  <a:pt x="67430" y="2162"/>
                  <a:pt x="70076" y="4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2" name="フリーフォーム 1241">
            <a:extLst>
              <a:ext uri="{FF2B5EF4-FFF2-40B4-BE49-F238E27FC236}">
                <a16:creationId xmlns:a16="http://schemas.microsoft.com/office/drawing/2014/main" id="{9B964571-D853-C9FA-72A2-783908CDF62A}"/>
              </a:ext>
            </a:extLst>
          </p:cNvPr>
          <p:cNvSpPr/>
          <p:nvPr/>
        </p:nvSpPr>
        <p:spPr>
          <a:xfrm>
            <a:off x="8302466" y="9747188"/>
            <a:ext cx="127918" cy="31846"/>
          </a:xfrm>
          <a:custGeom>
            <a:avLst/>
            <a:gdLst>
              <a:gd name="connsiteX0" fmla="*/ 159 w 127918"/>
              <a:gd name="connsiteY0" fmla="*/ 31812 h 31846"/>
              <a:gd name="connsiteX1" fmla="*/ 79534 w 127918"/>
              <a:gd name="connsiteY1" fmla="*/ 6412 h 31846"/>
              <a:gd name="connsiteX2" fmla="*/ 127159 w 127918"/>
              <a:gd name="connsiteY2" fmla="*/ 12762 h 31846"/>
              <a:gd name="connsiteX3" fmla="*/ 101759 w 127918"/>
              <a:gd name="connsiteY3" fmla="*/ 62 h 31846"/>
              <a:gd name="connsiteX4" fmla="*/ 159 w 127918"/>
              <a:gd name="connsiteY4" fmla="*/ 31812 h 318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7918" h="31846">
                <a:moveTo>
                  <a:pt x="159" y="31812"/>
                </a:moveTo>
                <a:cubicBezTo>
                  <a:pt x="-3545" y="32870"/>
                  <a:pt x="58367" y="9587"/>
                  <a:pt x="79534" y="6412"/>
                </a:cubicBezTo>
                <a:cubicBezTo>
                  <a:pt x="100701" y="3237"/>
                  <a:pt x="123455" y="13820"/>
                  <a:pt x="127159" y="12762"/>
                </a:cubicBezTo>
                <a:cubicBezTo>
                  <a:pt x="130863" y="11704"/>
                  <a:pt x="120809" y="-996"/>
                  <a:pt x="101759" y="62"/>
                </a:cubicBezTo>
                <a:cubicBezTo>
                  <a:pt x="82709" y="1120"/>
                  <a:pt x="3863" y="30754"/>
                  <a:pt x="159" y="3181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3" name="フリーフォーム 1242">
            <a:extLst>
              <a:ext uri="{FF2B5EF4-FFF2-40B4-BE49-F238E27FC236}">
                <a16:creationId xmlns:a16="http://schemas.microsoft.com/office/drawing/2014/main" id="{E0B26122-0644-F967-B303-B5B22C6CB8ED}"/>
              </a:ext>
            </a:extLst>
          </p:cNvPr>
          <p:cNvSpPr/>
          <p:nvPr/>
        </p:nvSpPr>
        <p:spPr>
          <a:xfrm>
            <a:off x="8073650" y="9759534"/>
            <a:ext cx="296626" cy="162357"/>
          </a:xfrm>
          <a:custGeom>
            <a:avLst/>
            <a:gdLst>
              <a:gd name="connsiteX0" fmla="*/ 295650 w 296626"/>
              <a:gd name="connsiteY0" fmla="*/ 416 h 162357"/>
              <a:gd name="connsiteX1" fmla="*/ 184525 w 296626"/>
              <a:gd name="connsiteY1" fmla="*/ 57566 h 162357"/>
              <a:gd name="connsiteX2" fmla="*/ 133725 w 296626"/>
              <a:gd name="connsiteY2" fmla="*/ 95666 h 162357"/>
              <a:gd name="connsiteX3" fmla="*/ 152775 w 296626"/>
              <a:gd name="connsiteY3" fmla="*/ 82966 h 162357"/>
              <a:gd name="connsiteX4" fmla="*/ 375 w 296626"/>
              <a:gd name="connsiteY4" fmla="*/ 162341 h 162357"/>
              <a:gd name="connsiteX5" fmla="*/ 114675 w 296626"/>
              <a:gd name="connsiteY5" fmla="*/ 89316 h 162357"/>
              <a:gd name="connsiteX6" fmla="*/ 295650 w 296626"/>
              <a:gd name="connsiteY6" fmla="*/ 416 h 1623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96626" h="162357">
                <a:moveTo>
                  <a:pt x="295650" y="416"/>
                </a:moveTo>
                <a:cubicBezTo>
                  <a:pt x="307292" y="-4876"/>
                  <a:pt x="211512" y="41691"/>
                  <a:pt x="184525" y="57566"/>
                </a:cubicBezTo>
                <a:cubicBezTo>
                  <a:pt x="157537" y="73441"/>
                  <a:pt x="133725" y="95666"/>
                  <a:pt x="133725" y="95666"/>
                </a:cubicBezTo>
                <a:cubicBezTo>
                  <a:pt x="128433" y="99899"/>
                  <a:pt x="175000" y="71854"/>
                  <a:pt x="152775" y="82966"/>
                </a:cubicBezTo>
                <a:cubicBezTo>
                  <a:pt x="130550" y="94078"/>
                  <a:pt x="6725" y="161283"/>
                  <a:pt x="375" y="162341"/>
                </a:cubicBezTo>
                <a:cubicBezTo>
                  <a:pt x="-5975" y="163399"/>
                  <a:pt x="69696" y="113129"/>
                  <a:pt x="114675" y="89316"/>
                </a:cubicBezTo>
                <a:cubicBezTo>
                  <a:pt x="159654" y="65504"/>
                  <a:pt x="284008" y="5708"/>
                  <a:pt x="295650" y="41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4" name="フリーフォーム 1243">
            <a:extLst>
              <a:ext uri="{FF2B5EF4-FFF2-40B4-BE49-F238E27FC236}">
                <a16:creationId xmlns:a16="http://schemas.microsoft.com/office/drawing/2014/main" id="{EEFB98CD-D252-C3EB-3698-0163B6712EDE}"/>
              </a:ext>
            </a:extLst>
          </p:cNvPr>
          <p:cNvSpPr/>
          <p:nvPr/>
        </p:nvSpPr>
        <p:spPr>
          <a:xfrm>
            <a:off x="7867449" y="9915493"/>
            <a:ext cx="248290" cy="120684"/>
          </a:xfrm>
          <a:custGeom>
            <a:avLst/>
            <a:gdLst>
              <a:gd name="connsiteX0" fmla="*/ 201 w 248290"/>
              <a:gd name="connsiteY0" fmla="*/ 120682 h 120684"/>
              <a:gd name="connsiteX1" fmla="*/ 136726 w 248290"/>
              <a:gd name="connsiteY1" fmla="*/ 25432 h 120684"/>
              <a:gd name="connsiteX2" fmla="*/ 247851 w 248290"/>
              <a:gd name="connsiteY2" fmla="*/ 32 h 120684"/>
              <a:gd name="connsiteX3" fmla="*/ 168476 w 248290"/>
              <a:gd name="connsiteY3" fmla="*/ 28607 h 120684"/>
              <a:gd name="connsiteX4" fmla="*/ 201 w 248290"/>
              <a:gd name="connsiteY4" fmla="*/ 120682 h 1206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48290" h="120684">
                <a:moveTo>
                  <a:pt x="201" y="120682"/>
                </a:moveTo>
                <a:cubicBezTo>
                  <a:pt x="-5091" y="120153"/>
                  <a:pt x="95451" y="45540"/>
                  <a:pt x="136726" y="25432"/>
                </a:cubicBezTo>
                <a:cubicBezTo>
                  <a:pt x="178001" y="5324"/>
                  <a:pt x="242559" y="-497"/>
                  <a:pt x="247851" y="32"/>
                </a:cubicBezTo>
                <a:cubicBezTo>
                  <a:pt x="253143" y="561"/>
                  <a:pt x="209751" y="10615"/>
                  <a:pt x="168476" y="28607"/>
                </a:cubicBezTo>
                <a:cubicBezTo>
                  <a:pt x="127201" y="46599"/>
                  <a:pt x="5493" y="121211"/>
                  <a:pt x="201" y="12068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5" name="フリーフォーム 1244">
            <a:extLst>
              <a:ext uri="{FF2B5EF4-FFF2-40B4-BE49-F238E27FC236}">
                <a16:creationId xmlns:a16="http://schemas.microsoft.com/office/drawing/2014/main" id="{C8A53A4B-3ECD-196E-3765-11DB99132C99}"/>
              </a:ext>
            </a:extLst>
          </p:cNvPr>
          <p:cNvSpPr/>
          <p:nvPr/>
        </p:nvSpPr>
        <p:spPr>
          <a:xfrm>
            <a:off x="7997476" y="9902694"/>
            <a:ext cx="210200" cy="117673"/>
          </a:xfrm>
          <a:custGeom>
            <a:avLst/>
            <a:gdLst>
              <a:gd name="connsiteX0" fmla="*/ 349 w 210200"/>
              <a:gd name="connsiteY0" fmla="*/ 117606 h 117673"/>
              <a:gd name="connsiteX1" fmla="*/ 114649 w 210200"/>
              <a:gd name="connsiteY1" fmla="*/ 41406 h 117673"/>
              <a:gd name="connsiteX2" fmla="*/ 209899 w 210200"/>
              <a:gd name="connsiteY2" fmla="*/ 131 h 117673"/>
              <a:gd name="connsiteX3" fmla="*/ 82899 w 210200"/>
              <a:gd name="connsiteY3" fmla="*/ 54106 h 117673"/>
              <a:gd name="connsiteX4" fmla="*/ 349 w 210200"/>
              <a:gd name="connsiteY4" fmla="*/ 117606 h 1176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0200" h="117673">
                <a:moveTo>
                  <a:pt x="349" y="117606"/>
                </a:moveTo>
                <a:cubicBezTo>
                  <a:pt x="5641" y="115489"/>
                  <a:pt x="79724" y="60985"/>
                  <a:pt x="114649" y="41406"/>
                </a:cubicBezTo>
                <a:cubicBezTo>
                  <a:pt x="149574" y="21827"/>
                  <a:pt x="215191" y="-1986"/>
                  <a:pt x="209899" y="131"/>
                </a:cubicBezTo>
                <a:cubicBezTo>
                  <a:pt x="204607" y="2248"/>
                  <a:pt x="114649" y="36644"/>
                  <a:pt x="82899" y="54106"/>
                </a:cubicBezTo>
                <a:cubicBezTo>
                  <a:pt x="51149" y="71568"/>
                  <a:pt x="-4943" y="119723"/>
                  <a:pt x="349" y="11760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6" name="フリーフォーム 1245">
            <a:extLst>
              <a:ext uri="{FF2B5EF4-FFF2-40B4-BE49-F238E27FC236}">
                <a16:creationId xmlns:a16="http://schemas.microsoft.com/office/drawing/2014/main" id="{9F8F8877-F919-87E6-5C5F-14AA7919B277}"/>
              </a:ext>
            </a:extLst>
          </p:cNvPr>
          <p:cNvSpPr/>
          <p:nvPr/>
        </p:nvSpPr>
        <p:spPr>
          <a:xfrm>
            <a:off x="8235679" y="9747235"/>
            <a:ext cx="241806" cy="143156"/>
          </a:xfrm>
          <a:custGeom>
            <a:avLst/>
            <a:gdLst>
              <a:gd name="connsiteX0" fmla="*/ 271 w 241806"/>
              <a:gd name="connsiteY0" fmla="*/ 142890 h 143156"/>
              <a:gd name="connsiteX1" fmla="*/ 133621 w 241806"/>
              <a:gd name="connsiteY1" fmla="*/ 98440 h 143156"/>
              <a:gd name="connsiteX2" fmla="*/ 197121 w 241806"/>
              <a:gd name="connsiteY2" fmla="*/ 69865 h 143156"/>
              <a:gd name="connsiteX3" fmla="*/ 241571 w 241806"/>
              <a:gd name="connsiteY3" fmla="*/ 15 h 143156"/>
              <a:gd name="connsiteX4" fmla="*/ 178071 w 241806"/>
              <a:gd name="connsiteY4" fmla="*/ 63515 h 143156"/>
              <a:gd name="connsiteX5" fmla="*/ 171721 w 241806"/>
              <a:gd name="connsiteY5" fmla="*/ 76215 h 143156"/>
              <a:gd name="connsiteX6" fmla="*/ 271 w 241806"/>
              <a:gd name="connsiteY6" fmla="*/ 142890 h 1431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41806" h="143156">
                <a:moveTo>
                  <a:pt x="271" y="142890"/>
                </a:moveTo>
                <a:cubicBezTo>
                  <a:pt x="-6079" y="146594"/>
                  <a:pt x="100813" y="110611"/>
                  <a:pt x="133621" y="98440"/>
                </a:cubicBezTo>
                <a:cubicBezTo>
                  <a:pt x="166429" y="86269"/>
                  <a:pt x="179129" y="86269"/>
                  <a:pt x="197121" y="69865"/>
                </a:cubicBezTo>
                <a:cubicBezTo>
                  <a:pt x="215113" y="53461"/>
                  <a:pt x="244746" y="1073"/>
                  <a:pt x="241571" y="15"/>
                </a:cubicBezTo>
                <a:cubicBezTo>
                  <a:pt x="238396" y="-1043"/>
                  <a:pt x="189713" y="50815"/>
                  <a:pt x="178071" y="63515"/>
                </a:cubicBezTo>
                <a:cubicBezTo>
                  <a:pt x="166429" y="76215"/>
                  <a:pt x="200296" y="63515"/>
                  <a:pt x="171721" y="76215"/>
                </a:cubicBezTo>
                <a:cubicBezTo>
                  <a:pt x="143146" y="88915"/>
                  <a:pt x="6621" y="139186"/>
                  <a:pt x="271" y="142890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7" name="フリーフォーム 1246">
            <a:extLst>
              <a:ext uri="{FF2B5EF4-FFF2-40B4-BE49-F238E27FC236}">
                <a16:creationId xmlns:a16="http://schemas.microsoft.com/office/drawing/2014/main" id="{590501C8-028C-EA3E-7EE7-917CDFB92EA2}"/>
              </a:ext>
            </a:extLst>
          </p:cNvPr>
          <p:cNvSpPr/>
          <p:nvPr/>
        </p:nvSpPr>
        <p:spPr>
          <a:xfrm>
            <a:off x="7873396" y="10054276"/>
            <a:ext cx="145883" cy="77280"/>
          </a:xfrm>
          <a:custGeom>
            <a:avLst/>
            <a:gdLst>
              <a:gd name="connsiteX0" fmla="*/ 604 w 145883"/>
              <a:gd name="connsiteY0" fmla="*/ 949 h 77280"/>
              <a:gd name="connsiteX1" fmla="*/ 86329 w 145883"/>
              <a:gd name="connsiteY1" fmla="*/ 4124 h 77280"/>
              <a:gd name="connsiteX2" fmla="*/ 127604 w 145883"/>
              <a:gd name="connsiteY2" fmla="*/ 29524 h 77280"/>
              <a:gd name="connsiteX3" fmla="*/ 143479 w 145883"/>
              <a:gd name="connsiteY3" fmla="*/ 77149 h 77280"/>
              <a:gd name="connsiteX4" fmla="*/ 133954 w 145883"/>
              <a:gd name="connsiteY4" fmla="*/ 13649 h 77280"/>
              <a:gd name="connsiteX5" fmla="*/ 604 w 145883"/>
              <a:gd name="connsiteY5" fmla="*/ 949 h 77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45883" h="77280">
                <a:moveTo>
                  <a:pt x="604" y="949"/>
                </a:moveTo>
                <a:cubicBezTo>
                  <a:pt x="-7334" y="-639"/>
                  <a:pt x="65162" y="-638"/>
                  <a:pt x="86329" y="4124"/>
                </a:cubicBezTo>
                <a:cubicBezTo>
                  <a:pt x="107496" y="8886"/>
                  <a:pt x="118079" y="17353"/>
                  <a:pt x="127604" y="29524"/>
                </a:cubicBezTo>
                <a:cubicBezTo>
                  <a:pt x="137129" y="41695"/>
                  <a:pt x="142421" y="79795"/>
                  <a:pt x="143479" y="77149"/>
                </a:cubicBezTo>
                <a:cubicBezTo>
                  <a:pt x="144537" y="74503"/>
                  <a:pt x="151946" y="28995"/>
                  <a:pt x="133954" y="13649"/>
                </a:cubicBezTo>
                <a:cubicBezTo>
                  <a:pt x="115962" y="-1697"/>
                  <a:pt x="8542" y="2537"/>
                  <a:pt x="604" y="94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8" name="フリーフォーム 1247">
            <a:extLst>
              <a:ext uri="{FF2B5EF4-FFF2-40B4-BE49-F238E27FC236}">
                <a16:creationId xmlns:a16="http://schemas.microsoft.com/office/drawing/2014/main" id="{223DE782-D7F8-8B84-52A8-93F5F07DBB08}"/>
              </a:ext>
            </a:extLst>
          </p:cNvPr>
          <p:cNvSpPr/>
          <p:nvPr/>
        </p:nvSpPr>
        <p:spPr>
          <a:xfrm>
            <a:off x="8000918" y="10083619"/>
            <a:ext cx="209804" cy="45175"/>
          </a:xfrm>
          <a:custGeom>
            <a:avLst/>
            <a:gdLst>
              <a:gd name="connsiteX0" fmla="*/ 82 w 209804"/>
              <a:gd name="connsiteY0" fmla="*/ 44631 h 45175"/>
              <a:gd name="connsiteX1" fmla="*/ 120732 w 209804"/>
              <a:gd name="connsiteY1" fmla="*/ 35106 h 45175"/>
              <a:gd name="connsiteX2" fmla="*/ 209632 w 209804"/>
              <a:gd name="connsiteY2" fmla="*/ 181 h 45175"/>
              <a:gd name="connsiteX3" fmla="*/ 139782 w 209804"/>
              <a:gd name="connsiteY3" fmla="*/ 22406 h 45175"/>
              <a:gd name="connsiteX4" fmla="*/ 82 w 209804"/>
              <a:gd name="connsiteY4" fmla="*/ 44631 h 45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9804" h="45175">
                <a:moveTo>
                  <a:pt x="82" y="44631"/>
                </a:moveTo>
                <a:cubicBezTo>
                  <a:pt x="-3093" y="46748"/>
                  <a:pt x="85807" y="42514"/>
                  <a:pt x="120732" y="35106"/>
                </a:cubicBezTo>
                <a:cubicBezTo>
                  <a:pt x="155657" y="27698"/>
                  <a:pt x="206457" y="2298"/>
                  <a:pt x="209632" y="181"/>
                </a:cubicBezTo>
                <a:cubicBezTo>
                  <a:pt x="212807" y="-1936"/>
                  <a:pt x="171532" y="14998"/>
                  <a:pt x="139782" y="22406"/>
                </a:cubicBezTo>
                <a:cubicBezTo>
                  <a:pt x="108032" y="29814"/>
                  <a:pt x="3257" y="42514"/>
                  <a:pt x="82" y="4463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9" name="フリーフォーム 1248">
            <a:extLst>
              <a:ext uri="{FF2B5EF4-FFF2-40B4-BE49-F238E27FC236}">
                <a16:creationId xmlns:a16="http://schemas.microsoft.com/office/drawing/2014/main" id="{727F8C12-9031-7E8F-4D95-808A8B74D337}"/>
              </a:ext>
            </a:extLst>
          </p:cNvPr>
          <p:cNvSpPr/>
          <p:nvPr/>
        </p:nvSpPr>
        <p:spPr>
          <a:xfrm>
            <a:off x="8041879" y="9945859"/>
            <a:ext cx="322031" cy="130854"/>
          </a:xfrm>
          <a:custGeom>
            <a:avLst/>
            <a:gdLst>
              <a:gd name="connsiteX0" fmla="*/ 3571 w 322031"/>
              <a:gd name="connsiteY0" fmla="*/ 128416 h 130854"/>
              <a:gd name="connsiteX1" fmla="*/ 105171 w 322031"/>
              <a:gd name="connsiteY1" fmla="*/ 83966 h 130854"/>
              <a:gd name="connsiteX2" fmla="*/ 222646 w 322031"/>
              <a:gd name="connsiteY2" fmla="*/ 26816 h 130854"/>
              <a:gd name="connsiteX3" fmla="*/ 279796 w 322031"/>
              <a:gd name="connsiteY3" fmla="*/ 1416 h 130854"/>
              <a:gd name="connsiteX4" fmla="*/ 321071 w 322031"/>
              <a:gd name="connsiteY4" fmla="*/ 7766 h 130854"/>
              <a:gd name="connsiteX5" fmla="*/ 238521 w 322031"/>
              <a:gd name="connsiteY5" fmla="*/ 7766 h 130854"/>
              <a:gd name="connsiteX6" fmla="*/ 3571 w 322031"/>
              <a:gd name="connsiteY6" fmla="*/ 128416 h 1308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22031" h="130854">
                <a:moveTo>
                  <a:pt x="3571" y="128416"/>
                </a:moveTo>
                <a:cubicBezTo>
                  <a:pt x="-18654" y="141116"/>
                  <a:pt x="68659" y="100899"/>
                  <a:pt x="105171" y="83966"/>
                </a:cubicBezTo>
                <a:cubicBezTo>
                  <a:pt x="141684" y="67033"/>
                  <a:pt x="193542" y="40574"/>
                  <a:pt x="222646" y="26816"/>
                </a:cubicBezTo>
                <a:cubicBezTo>
                  <a:pt x="251750" y="13058"/>
                  <a:pt x="263392" y="4591"/>
                  <a:pt x="279796" y="1416"/>
                </a:cubicBezTo>
                <a:cubicBezTo>
                  <a:pt x="296200" y="-1759"/>
                  <a:pt x="327950" y="6708"/>
                  <a:pt x="321071" y="7766"/>
                </a:cubicBezTo>
                <a:cubicBezTo>
                  <a:pt x="314192" y="8824"/>
                  <a:pt x="287733" y="-10226"/>
                  <a:pt x="238521" y="7766"/>
                </a:cubicBezTo>
                <a:cubicBezTo>
                  <a:pt x="189309" y="25758"/>
                  <a:pt x="25796" y="115716"/>
                  <a:pt x="3571" y="128416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0" name="フリーフォーム 1249">
            <a:extLst>
              <a:ext uri="{FF2B5EF4-FFF2-40B4-BE49-F238E27FC236}">
                <a16:creationId xmlns:a16="http://schemas.microsoft.com/office/drawing/2014/main" id="{4B714674-D505-145D-F2C8-4418718ABF96}"/>
              </a:ext>
            </a:extLst>
          </p:cNvPr>
          <p:cNvSpPr/>
          <p:nvPr/>
        </p:nvSpPr>
        <p:spPr>
          <a:xfrm>
            <a:off x="8089811" y="9959860"/>
            <a:ext cx="74902" cy="130290"/>
          </a:xfrm>
          <a:custGeom>
            <a:avLst/>
            <a:gdLst>
              <a:gd name="connsiteX0" fmla="*/ 89 w 74902"/>
              <a:gd name="connsiteY0" fmla="*/ 115 h 130290"/>
              <a:gd name="connsiteX1" fmla="*/ 54064 w 74902"/>
              <a:gd name="connsiteY1" fmla="*/ 60440 h 130290"/>
              <a:gd name="connsiteX2" fmla="*/ 60414 w 74902"/>
              <a:gd name="connsiteY2" fmla="*/ 79490 h 130290"/>
              <a:gd name="connsiteX3" fmla="*/ 73114 w 74902"/>
              <a:gd name="connsiteY3" fmla="*/ 130290 h 130290"/>
              <a:gd name="connsiteX4" fmla="*/ 69939 w 74902"/>
              <a:gd name="connsiteY4" fmla="*/ 79490 h 130290"/>
              <a:gd name="connsiteX5" fmla="*/ 89 w 74902"/>
              <a:gd name="connsiteY5" fmla="*/ 115 h 1302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4902" h="130290">
                <a:moveTo>
                  <a:pt x="89" y="115"/>
                </a:moveTo>
                <a:cubicBezTo>
                  <a:pt x="-2557" y="-3060"/>
                  <a:pt x="54064" y="60440"/>
                  <a:pt x="54064" y="60440"/>
                </a:cubicBezTo>
                <a:cubicBezTo>
                  <a:pt x="64118" y="73669"/>
                  <a:pt x="57239" y="67848"/>
                  <a:pt x="60414" y="79490"/>
                </a:cubicBezTo>
                <a:cubicBezTo>
                  <a:pt x="63589" y="91132"/>
                  <a:pt x="71527" y="130290"/>
                  <a:pt x="73114" y="130290"/>
                </a:cubicBezTo>
                <a:cubicBezTo>
                  <a:pt x="74701" y="130290"/>
                  <a:pt x="77347" y="96952"/>
                  <a:pt x="69939" y="79490"/>
                </a:cubicBezTo>
                <a:cubicBezTo>
                  <a:pt x="62531" y="62028"/>
                  <a:pt x="2735" y="3290"/>
                  <a:pt x="89" y="11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1" name="フリーフォーム 1250">
            <a:extLst>
              <a:ext uri="{FF2B5EF4-FFF2-40B4-BE49-F238E27FC236}">
                <a16:creationId xmlns:a16="http://schemas.microsoft.com/office/drawing/2014/main" id="{468D21BA-5801-C9AC-B98A-E112723B13A8}"/>
              </a:ext>
            </a:extLst>
          </p:cNvPr>
          <p:cNvSpPr/>
          <p:nvPr/>
        </p:nvSpPr>
        <p:spPr>
          <a:xfrm>
            <a:off x="7834525" y="10116442"/>
            <a:ext cx="216670" cy="53614"/>
          </a:xfrm>
          <a:custGeom>
            <a:avLst/>
            <a:gdLst>
              <a:gd name="connsiteX0" fmla="*/ 1375 w 216670"/>
              <a:gd name="connsiteY0" fmla="*/ 53083 h 53614"/>
              <a:gd name="connsiteX1" fmla="*/ 90275 w 216670"/>
              <a:gd name="connsiteY1" fmla="*/ 27683 h 53614"/>
              <a:gd name="connsiteX2" fmla="*/ 214100 w 216670"/>
              <a:gd name="connsiteY2" fmla="*/ 8633 h 53614"/>
              <a:gd name="connsiteX3" fmla="*/ 160125 w 216670"/>
              <a:gd name="connsiteY3" fmla="*/ 2283 h 53614"/>
              <a:gd name="connsiteX4" fmla="*/ 1375 w 216670"/>
              <a:gd name="connsiteY4" fmla="*/ 53083 h 536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6670" h="53614">
                <a:moveTo>
                  <a:pt x="1375" y="53083"/>
                </a:moveTo>
                <a:cubicBezTo>
                  <a:pt x="-10267" y="57316"/>
                  <a:pt x="54821" y="35091"/>
                  <a:pt x="90275" y="27683"/>
                </a:cubicBezTo>
                <a:cubicBezTo>
                  <a:pt x="125729" y="20275"/>
                  <a:pt x="202458" y="12866"/>
                  <a:pt x="214100" y="8633"/>
                </a:cubicBezTo>
                <a:cubicBezTo>
                  <a:pt x="225742" y="4400"/>
                  <a:pt x="196108" y="-4067"/>
                  <a:pt x="160125" y="2283"/>
                </a:cubicBezTo>
                <a:cubicBezTo>
                  <a:pt x="124142" y="8633"/>
                  <a:pt x="13017" y="48850"/>
                  <a:pt x="1375" y="5308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2" name="フリーフォーム 1251">
            <a:extLst>
              <a:ext uri="{FF2B5EF4-FFF2-40B4-BE49-F238E27FC236}">
                <a16:creationId xmlns:a16="http://schemas.microsoft.com/office/drawing/2014/main" id="{4FD7B22C-770E-AB38-A5F8-0571E50DED60}"/>
              </a:ext>
            </a:extLst>
          </p:cNvPr>
          <p:cNvSpPr/>
          <p:nvPr/>
        </p:nvSpPr>
        <p:spPr>
          <a:xfrm>
            <a:off x="7826104" y="10023240"/>
            <a:ext cx="48002" cy="140175"/>
          </a:xfrm>
          <a:custGeom>
            <a:avLst/>
            <a:gdLst>
              <a:gd name="connsiteX0" fmla="*/ 47896 w 48002"/>
              <a:gd name="connsiteY0" fmla="*/ 235 h 140175"/>
              <a:gd name="connsiteX1" fmla="*/ 12971 w 48002"/>
              <a:gd name="connsiteY1" fmla="*/ 66910 h 140175"/>
              <a:gd name="connsiteX2" fmla="*/ 6621 w 48002"/>
              <a:gd name="connsiteY2" fmla="*/ 101835 h 140175"/>
              <a:gd name="connsiteX3" fmla="*/ 9796 w 48002"/>
              <a:gd name="connsiteY3" fmla="*/ 139935 h 140175"/>
              <a:gd name="connsiteX4" fmla="*/ 6621 w 48002"/>
              <a:gd name="connsiteY4" fmla="*/ 82785 h 140175"/>
              <a:gd name="connsiteX5" fmla="*/ 6621 w 48002"/>
              <a:gd name="connsiteY5" fmla="*/ 105010 h 140175"/>
              <a:gd name="connsiteX6" fmla="*/ 9796 w 48002"/>
              <a:gd name="connsiteY6" fmla="*/ 73260 h 140175"/>
              <a:gd name="connsiteX7" fmla="*/ 25671 w 48002"/>
              <a:gd name="connsiteY7" fmla="*/ 136760 h 140175"/>
              <a:gd name="connsiteX8" fmla="*/ 25671 w 48002"/>
              <a:gd name="connsiteY8" fmla="*/ 95485 h 140175"/>
              <a:gd name="connsiteX9" fmla="*/ 19321 w 48002"/>
              <a:gd name="connsiteY9" fmla="*/ 127235 h 140175"/>
              <a:gd name="connsiteX10" fmla="*/ 271 w 48002"/>
              <a:gd name="connsiteY10" fmla="*/ 92310 h 140175"/>
              <a:gd name="connsiteX11" fmla="*/ 47896 w 48002"/>
              <a:gd name="connsiteY11" fmla="*/ 235 h 140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48002" h="140175">
                <a:moveTo>
                  <a:pt x="47896" y="235"/>
                </a:moveTo>
                <a:cubicBezTo>
                  <a:pt x="50013" y="-3998"/>
                  <a:pt x="19850" y="49977"/>
                  <a:pt x="12971" y="66910"/>
                </a:cubicBezTo>
                <a:cubicBezTo>
                  <a:pt x="6092" y="83843"/>
                  <a:pt x="7150" y="89664"/>
                  <a:pt x="6621" y="101835"/>
                </a:cubicBezTo>
                <a:cubicBezTo>
                  <a:pt x="6092" y="114006"/>
                  <a:pt x="9796" y="143110"/>
                  <a:pt x="9796" y="139935"/>
                </a:cubicBezTo>
                <a:cubicBezTo>
                  <a:pt x="9796" y="136760"/>
                  <a:pt x="7150" y="88606"/>
                  <a:pt x="6621" y="82785"/>
                </a:cubicBezTo>
                <a:cubicBezTo>
                  <a:pt x="6092" y="76964"/>
                  <a:pt x="6092" y="106597"/>
                  <a:pt x="6621" y="105010"/>
                </a:cubicBezTo>
                <a:cubicBezTo>
                  <a:pt x="7150" y="103423"/>
                  <a:pt x="6621" y="67968"/>
                  <a:pt x="9796" y="73260"/>
                </a:cubicBezTo>
                <a:cubicBezTo>
                  <a:pt x="12971" y="78552"/>
                  <a:pt x="23025" y="133056"/>
                  <a:pt x="25671" y="136760"/>
                </a:cubicBezTo>
                <a:cubicBezTo>
                  <a:pt x="28317" y="140464"/>
                  <a:pt x="26729" y="97073"/>
                  <a:pt x="25671" y="95485"/>
                </a:cubicBezTo>
                <a:cubicBezTo>
                  <a:pt x="24613" y="93897"/>
                  <a:pt x="23554" y="127764"/>
                  <a:pt x="19321" y="127235"/>
                </a:cubicBezTo>
                <a:cubicBezTo>
                  <a:pt x="15088" y="126706"/>
                  <a:pt x="-2375" y="110302"/>
                  <a:pt x="271" y="92310"/>
                </a:cubicBezTo>
                <a:cubicBezTo>
                  <a:pt x="2917" y="74318"/>
                  <a:pt x="45779" y="4468"/>
                  <a:pt x="47896" y="23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3" name="フリーフォーム 1252">
            <a:extLst>
              <a:ext uri="{FF2B5EF4-FFF2-40B4-BE49-F238E27FC236}">
                <a16:creationId xmlns:a16="http://schemas.microsoft.com/office/drawing/2014/main" id="{EF1278F1-2413-23F4-8B72-67FDB9CD7204}"/>
              </a:ext>
            </a:extLst>
          </p:cNvPr>
          <p:cNvSpPr/>
          <p:nvPr/>
        </p:nvSpPr>
        <p:spPr>
          <a:xfrm>
            <a:off x="7860882" y="10055056"/>
            <a:ext cx="133813" cy="9723"/>
          </a:xfrm>
          <a:custGeom>
            <a:avLst/>
            <a:gdLst>
              <a:gd name="connsiteX0" fmla="*/ 418 w 133813"/>
              <a:gd name="connsiteY0" fmla="*/ 169 h 9723"/>
              <a:gd name="connsiteX1" fmla="*/ 130593 w 133813"/>
              <a:gd name="connsiteY1" fmla="*/ 9694 h 9723"/>
              <a:gd name="connsiteX2" fmla="*/ 89318 w 133813"/>
              <a:gd name="connsiteY2" fmla="*/ 3344 h 9723"/>
              <a:gd name="connsiteX3" fmla="*/ 418 w 133813"/>
              <a:gd name="connsiteY3" fmla="*/ 169 h 97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3813" h="9723">
                <a:moveTo>
                  <a:pt x="418" y="169"/>
                </a:moveTo>
                <a:cubicBezTo>
                  <a:pt x="7297" y="1227"/>
                  <a:pt x="115776" y="9165"/>
                  <a:pt x="130593" y="9694"/>
                </a:cubicBezTo>
                <a:cubicBezTo>
                  <a:pt x="145410" y="10223"/>
                  <a:pt x="105193" y="3344"/>
                  <a:pt x="89318" y="3344"/>
                </a:cubicBezTo>
                <a:cubicBezTo>
                  <a:pt x="73443" y="3344"/>
                  <a:pt x="-6461" y="-889"/>
                  <a:pt x="418" y="16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4" name="フリーフォーム 1253">
            <a:extLst>
              <a:ext uri="{FF2B5EF4-FFF2-40B4-BE49-F238E27FC236}">
                <a16:creationId xmlns:a16="http://schemas.microsoft.com/office/drawing/2014/main" id="{6D6B06CB-1BFE-4FD9-8319-E02815854336}"/>
              </a:ext>
            </a:extLst>
          </p:cNvPr>
          <p:cNvSpPr/>
          <p:nvPr/>
        </p:nvSpPr>
        <p:spPr>
          <a:xfrm>
            <a:off x="7848586" y="10080247"/>
            <a:ext cx="130216" cy="28994"/>
          </a:xfrm>
          <a:custGeom>
            <a:avLst/>
            <a:gdLst>
              <a:gd name="connsiteX0" fmla="*/ 14 w 130216"/>
              <a:gd name="connsiteY0" fmla="*/ 28953 h 28994"/>
              <a:gd name="connsiteX1" fmla="*/ 76214 w 130216"/>
              <a:gd name="connsiteY1" fmla="*/ 6728 h 28994"/>
              <a:gd name="connsiteX2" fmla="*/ 130189 w 130216"/>
              <a:gd name="connsiteY2" fmla="*/ 6728 h 28994"/>
              <a:gd name="connsiteX3" fmla="*/ 82564 w 130216"/>
              <a:gd name="connsiteY3" fmla="*/ 378 h 28994"/>
              <a:gd name="connsiteX4" fmla="*/ 14 w 130216"/>
              <a:gd name="connsiteY4" fmla="*/ 28953 h 289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0216" h="28994">
                <a:moveTo>
                  <a:pt x="14" y="28953"/>
                </a:moveTo>
                <a:cubicBezTo>
                  <a:pt x="-1044" y="30011"/>
                  <a:pt x="54518" y="10432"/>
                  <a:pt x="76214" y="6728"/>
                </a:cubicBezTo>
                <a:cubicBezTo>
                  <a:pt x="97910" y="3024"/>
                  <a:pt x="129131" y="7786"/>
                  <a:pt x="130189" y="6728"/>
                </a:cubicBezTo>
                <a:cubicBezTo>
                  <a:pt x="131247" y="5670"/>
                  <a:pt x="101085" y="-1739"/>
                  <a:pt x="82564" y="378"/>
                </a:cubicBezTo>
                <a:cubicBezTo>
                  <a:pt x="64043" y="2495"/>
                  <a:pt x="1072" y="27895"/>
                  <a:pt x="14" y="2895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5" name="フリーフォーム 1254">
            <a:extLst>
              <a:ext uri="{FF2B5EF4-FFF2-40B4-BE49-F238E27FC236}">
                <a16:creationId xmlns:a16="http://schemas.microsoft.com/office/drawing/2014/main" id="{FBFFA7AC-BDBB-B599-8512-07B8B4176E98}"/>
              </a:ext>
            </a:extLst>
          </p:cNvPr>
          <p:cNvSpPr/>
          <p:nvPr/>
        </p:nvSpPr>
        <p:spPr>
          <a:xfrm>
            <a:off x="8341932" y="9474159"/>
            <a:ext cx="59163" cy="187442"/>
          </a:xfrm>
          <a:custGeom>
            <a:avLst/>
            <a:gdLst>
              <a:gd name="connsiteX0" fmla="*/ 59118 w 59163"/>
              <a:gd name="connsiteY0" fmla="*/ 41 h 187442"/>
              <a:gd name="connsiteX1" fmla="*/ 11493 w 59163"/>
              <a:gd name="connsiteY1" fmla="*/ 107991 h 187442"/>
              <a:gd name="connsiteX2" fmla="*/ 5143 w 59163"/>
              <a:gd name="connsiteY2" fmla="*/ 187366 h 187442"/>
              <a:gd name="connsiteX3" fmla="*/ 1968 w 59163"/>
              <a:gd name="connsiteY3" fmla="*/ 120691 h 187442"/>
              <a:gd name="connsiteX4" fmla="*/ 59118 w 59163"/>
              <a:gd name="connsiteY4" fmla="*/ 41 h 1874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9163" h="187442">
                <a:moveTo>
                  <a:pt x="59118" y="41"/>
                </a:moveTo>
                <a:cubicBezTo>
                  <a:pt x="60706" y="-2076"/>
                  <a:pt x="20489" y="76770"/>
                  <a:pt x="11493" y="107991"/>
                </a:cubicBezTo>
                <a:cubicBezTo>
                  <a:pt x="2497" y="139212"/>
                  <a:pt x="6731" y="185249"/>
                  <a:pt x="5143" y="187366"/>
                </a:cubicBezTo>
                <a:cubicBezTo>
                  <a:pt x="3555" y="189483"/>
                  <a:pt x="-3324" y="147149"/>
                  <a:pt x="1968" y="120691"/>
                </a:cubicBezTo>
                <a:cubicBezTo>
                  <a:pt x="7260" y="94233"/>
                  <a:pt x="57530" y="2158"/>
                  <a:pt x="59118" y="4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6" name="フリーフォーム 1255">
            <a:extLst>
              <a:ext uri="{FF2B5EF4-FFF2-40B4-BE49-F238E27FC236}">
                <a16:creationId xmlns:a16="http://schemas.microsoft.com/office/drawing/2014/main" id="{0E4ACB8A-D904-54E4-B36A-ABCFACAAE359}"/>
              </a:ext>
            </a:extLst>
          </p:cNvPr>
          <p:cNvSpPr/>
          <p:nvPr/>
        </p:nvSpPr>
        <p:spPr>
          <a:xfrm>
            <a:off x="8291462" y="9632833"/>
            <a:ext cx="46586" cy="159659"/>
          </a:xfrm>
          <a:custGeom>
            <a:avLst/>
            <a:gdLst>
              <a:gd name="connsiteX0" fmla="*/ 46088 w 46586"/>
              <a:gd name="connsiteY0" fmla="*/ 117 h 159659"/>
              <a:gd name="connsiteX1" fmla="*/ 27038 w 46586"/>
              <a:gd name="connsiteY1" fmla="*/ 95367 h 159659"/>
              <a:gd name="connsiteX2" fmla="*/ 17513 w 46586"/>
              <a:gd name="connsiteY2" fmla="*/ 82667 h 159659"/>
              <a:gd name="connsiteX3" fmla="*/ 1638 w 46586"/>
              <a:gd name="connsiteY3" fmla="*/ 158867 h 159659"/>
              <a:gd name="connsiteX4" fmla="*/ 4813 w 46586"/>
              <a:gd name="connsiteY4" fmla="*/ 117592 h 159659"/>
              <a:gd name="connsiteX5" fmla="*/ 46088 w 46586"/>
              <a:gd name="connsiteY5" fmla="*/ 117 h 1596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586" h="159659">
                <a:moveTo>
                  <a:pt x="46088" y="117"/>
                </a:moveTo>
                <a:cubicBezTo>
                  <a:pt x="49792" y="-3587"/>
                  <a:pt x="31800" y="81609"/>
                  <a:pt x="27038" y="95367"/>
                </a:cubicBezTo>
                <a:cubicBezTo>
                  <a:pt x="22276" y="109125"/>
                  <a:pt x="21746" y="72084"/>
                  <a:pt x="17513" y="82667"/>
                </a:cubicBezTo>
                <a:cubicBezTo>
                  <a:pt x="13280" y="93250"/>
                  <a:pt x="3755" y="153046"/>
                  <a:pt x="1638" y="158867"/>
                </a:cubicBezTo>
                <a:cubicBezTo>
                  <a:pt x="-479" y="164688"/>
                  <a:pt x="-1537" y="137171"/>
                  <a:pt x="4813" y="117592"/>
                </a:cubicBezTo>
                <a:cubicBezTo>
                  <a:pt x="11163" y="98013"/>
                  <a:pt x="42384" y="3821"/>
                  <a:pt x="46088" y="11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7" name="フリーフォーム 1256">
            <a:extLst>
              <a:ext uri="{FF2B5EF4-FFF2-40B4-BE49-F238E27FC236}">
                <a16:creationId xmlns:a16="http://schemas.microsoft.com/office/drawing/2014/main" id="{FFDEC13A-4147-155C-CB7A-0C78268504E1}"/>
              </a:ext>
            </a:extLst>
          </p:cNvPr>
          <p:cNvSpPr/>
          <p:nvPr/>
        </p:nvSpPr>
        <p:spPr>
          <a:xfrm>
            <a:off x="8311995" y="9391648"/>
            <a:ext cx="76392" cy="295311"/>
          </a:xfrm>
          <a:custGeom>
            <a:avLst/>
            <a:gdLst>
              <a:gd name="connsiteX0" fmla="*/ 76355 w 76392"/>
              <a:gd name="connsiteY0" fmla="*/ 2 h 295311"/>
              <a:gd name="connsiteX1" fmla="*/ 16030 w 76392"/>
              <a:gd name="connsiteY1" fmla="*/ 127002 h 295311"/>
              <a:gd name="connsiteX2" fmla="*/ 155 w 76392"/>
              <a:gd name="connsiteY2" fmla="*/ 161927 h 295311"/>
              <a:gd name="connsiteX3" fmla="*/ 22380 w 76392"/>
              <a:gd name="connsiteY3" fmla="*/ 295277 h 295311"/>
              <a:gd name="connsiteX4" fmla="*/ 12855 w 76392"/>
              <a:gd name="connsiteY4" fmla="*/ 174627 h 295311"/>
              <a:gd name="connsiteX5" fmla="*/ 6505 w 76392"/>
              <a:gd name="connsiteY5" fmla="*/ 130177 h 295311"/>
              <a:gd name="connsiteX6" fmla="*/ 76355 w 76392"/>
              <a:gd name="connsiteY6" fmla="*/ 2 h 2953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76392" h="295311">
                <a:moveTo>
                  <a:pt x="76355" y="2"/>
                </a:moveTo>
                <a:cubicBezTo>
                  <a:pt x="77942" y="-527"/>
                  <a:pt x="28730" y="100015"/>
                  <a:pt x="16030" y="127002"/>
                </a:cubicBezTo>
                <a:cubicBezTo>
                  <a:pt x="3330" y="153989"/>
                  <a:pt x="-903" y="133881"/>
                  <a:pt x="155" y="161927"/>
                </a:cubicBezTo>
                <a:cubicBezTo>
                  <a:pt x="1213" y="189973"/>
                  <a:pt x="20263" y="293160"/>
                  <a:pt x="22380" y="295277"/>
                </a:cubicBezTo>
                <a:cubicBezTo>
                  <a:pt x="24497" y="297394"/>
                  <a:pt x="15501" y="202144"/>
                  <a:pt x="12855" y="174627"/>
                </a:cubicBezTo>
                <a:cubicBezTo>
                  <a:pt x="10209" y="147110"/>
                  <a:pt x="-1433" y="152402"/>
                  <a:pt x="6505" y="130177"/>
                </a:cubicBezTo>
                <a:cubicBezTo>
                  <a:pt x="14442" y="107952"/>
                  <a:pt x="74768" y="531"/>
                  <a:pt x="76355" y="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8" name="フリーフォーム 1257">
            <a:extLst>
              <a:ext uri="{FF2B5EF4-FFF2-40B4-BE49-F238E27FC236}">
                <a16:creationId xmlns:a16="http://schemas.microsoft.com/office/drawing/2014/main" id="{E9C6286E-6701-1DC2-4335-87C86510B924}"/>
              </a:ext>
            </a:extLst>
          </p:cNvPr>
          <p:cNvSpPr/>
          <p:nvPr/>
        </p:nvSpPr>
        <p:spPr>
          <a:xfrm>
            <a:off x="8235889" y="8981288"/>
            <a:ext cx="73107" cy="279655"/>
          </a:xfrm>
          <a:custGeom>
            <a:avLst/>
            <a:gdLst>
              <a:gd name="connsiteX0" fmla="*/ 61 w 73107"/>
              <a:gd name="connsiteY0" fmla="*/ 787 h 279655"/>
              <a:gd name="connsiteX1" fmla="*/ 60386 w 73107"/>
              <a:gd name="connsiteY1" fmla="*/ 67462 h 279655"/>
              <a:gd name="connsiteX2" fmla="*/ 54036 w 73107"/>
              <a:gd name="connsiteY2" fmla="*/ 165887 h 279655"/>
              <a:gd name="connsiteX3" fmla="*/ 47686 w 73107"/>
              <a:gd name="connsiteY3" fmla="*/ 210337 h 279655"/>
              <a:gd name="connsiteX4" fmla="*/ 31811 w 73107"/>
              <a:gd name="connsiteY4" fmla="*/ 277012 h 279655"/>
              <a:gd name="connsiteX5" fmla="*/ 73086 w 73107"/>
              <a:gd name="connsiteY5" fmla="*/ 111912 h 279655"/>
              <a:gd name="connsiteX6" fmla="*/ 61 w 73107"/>
              <a:gd name="connsiteY6" fmla="*/ 787 h 2796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73107" h="279655">
                <a:moveTo>
                  <a:pt x="61" y="787"/>
                </a:moveTo>
                <a:cubicBezTo>
                  <a:pt x="-2056" y="-6621"/>
                  <a:pt x="51390" y="39945"/>
                  <a:pt x="60386" y="67462"/>
                </a:cubicBezTo>
                <a:cubicBezTo>
                  <a:pt x="69382" y="94979"/>
                  <a:pt x="56153" y="142074"/>
                  <a:pt x="54036" y="165887"/>
                </a:cubicBezTo>
                <a:cubicBezTo>
                  <a:pt x="51919" y="189700"/>
                  <a:pt x="51390" y="191816"/>
                  <a:pt x="47686" y="210337"/>
                </a:cubicBezTo>
                <a:cubicBezTo>
                  <a:pt x="43982" y="228858"/>
                  <a:pt x="27578" y="293416"/>
                  <a:pt x="31811" y="277012"/>
                </a:cubicBezTo>
                <a:cubicBezTo>
                  <a:pt x="36044" y="260608"/>
                  <a:pt x="74144" y="154245"/>
                  <a:pt x="73086" y="111912"/>
                </a:cubicBezTo>
                <a:cubicBezTo>
                  <a:pt x="72028" y="69579"/>
                  <a:pt x="2178" y="8195"/>
                  <a:pt x="61" y="787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9" name="フリーフォーム 1258">
            <a:extLst>
              <a:ext uri="{FF2B5EF4-FFF2-40B4-BE49-F238E27FC236}">
                <a16:creationId xmlns:a16="http://schemas.microsoft.com/office/drawing/2014/main" id="{9EB81F16-4512-884A-88F8-7CAC05554052}"/>
              </a:ext>
            </a:extLst>
          </p:cNvPr>
          <p:cNvSpPr/>
          <p:nvPr/>
        </p:nvSpPr>
        <p:spPr>
          <a:xfrm>
            <a:off x="8464534" y="9112223"/>
            <a:ext cx="57171" cy="254096"/>
          </a:xfrm>
          <a:custGeom>
            <a:avLst/>
            <a:gdLst>
              <a:gd name="connsiteX0" fmla="*/ 16 w 57171"/>
              <a:gd name="connsiteY0" fmla="*/ 27 h 254096"/>
              <a:gd name="connsiteX1" fmla="*/ 50816 w 57171"/>
              <a:gd name="connsiteY1" fmla="*/ 158777 h 254096"/>
              <a:gd name="connsiteX2" fmla="*/ 15891 w 57171"/>
              <a:gd name="connsiteY2" fmla="*/ 254027 h 254096"/>
              <a:gd name="connsiteX3" fmla="*/ 57166 w 57171"/>
              <a:gd name="connsiteY3" fmla="*/ 171477 h 254096"/>
              <a:gd name="connsiteX4" fmla="*/ 16 w 57171"/>
              <a:gd name="connsiteY4" fmla="*/ 27 h 2540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7171" h="254096">
                <a:moveTo>
                  <a:pt x="16" y="27"/>
                </a:moveTo>
                <a:cubicBezTo>
                  <a:pt x="-1042" y="-2090"/>
                  <a:pt x="48170" y="116444"/>
                  <a:pt x="50816" y="158777"/>
                </a:cubicBezTo>
                <a:cubicBezTo>
                  <a:pt x="53462" y="201110"/>
                  <a:pt x="14833" y="251910"/>
                  <a:pt x="15891" y="254027"/>
                </a:cubicBezTo>
                <a:cubicBezTo>
                  <a:pt x="16949" y="256144"/>
                  <a:pt x="57695" y="209577"/>
                  <a:pt x="57166" y="171477"/>
                </a:cubicBezTo>
                <a:cubicBezTo>
                  <a:pt x="56637" y="133377"/>
                  <a:pt x="1074" y="2144"/>
                  <a:pt x="16" y="2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0" name="フリーフォーム 1259">
            <a:extLst>
              <a:ext uri="{FF2B5EF4-FFF2-40B4-BE49-F238E27FC236}">
                <a16:creationId xmlns:a16="http://schemas.microsoft.com/office/drawing/2014/main" id="{BEE6CD09-B184-130A-81CA-98A1B49C4358}"/>
              </a:ext>
            </a:extLst>
          </p:cNvPr>
          <p:cNvSpPr/>
          <p:nvPr/>
        </p:nvSpPr>
        <p:spPr>
          <a:xfrm>
            <a:off x="8306594" y="9091707"/>
            <a:ext cx="66273" cy="360275"/>
          </a:xfrm>
          <a:custGeom>
            <a:avLst/>
            <a:gdLst>
              <a:gd name="connsiteX0" fmla="*/ 65881 w 66273"/>
              <a:gd name="connsiteY0" fmla="*/ 1493 h 360275"/>
              <a:gd name="connsiteX1" fmla="*/ 30956 w 66273"/>
              <a:gd name="connsiteY1" fmla="*/ 122143 h 360275"/>
              <a:gd name="connsiteX2" fmla="*/ 18256 w 66273"/>
              <a:gd name="connsiteY2" fmla="*/ 217393 h 360275"/>
              <a:gd name="connsiteX3" fmla="*/ 2381 w 66273"/>
              <a:gd name="connsiteY3" fmla="*/ 360268 h 360275"/>
              <a:gd name="connsiteX4" fmla="*/ 5556 w 66273"/>
              <a:gd name="connsiteY4" fmla="*/ 211043 h 360275"/>
              <a:gd name="connsiteX5" fmla="*/ 65881 w 66273"/>
              <a:gd name="connsiteY5" fmla="*/ 1493 h 360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6273" h="360275">
                <a:moveTo>
                  <a:pt x="65881" y="1493"/>
                </a:moveTo>
                <a:cubicBezTo>
                  <a:pt x="70114" y="-13324"/>
                  <a:pt x="38893" y="86160"/>
                  <a:pt x="30956" y="122143"/>
                </a:cubicBezTo>
                <a:cubicBezTo>
                  <a:pt x="23018" y="158126"/>
                  <a:pt x="23018" y="177706"/>
                  <a:pt x="18256" y="217393"/>
                </a:cubicBezTo>
                <a:cubicBezTo>
                  <a:pt x="13493" y="257081"/>
                  <a:pt x="4498" y="361326"/>
                  <a:pt x="2381" y="360268"/>
                </a:cubicBezTo>
                <a:cubicBezTo>
                  <a:pt x="264" y="359210"/>
                  <a:pt x="-2911" y="267664"/>
                  <a:pt x="5556" y="211043"/>
                </a:cubicBezTo>
                <a:cubicBezTo>
                  <a:pt x="14023" y="154422"/>
                  <a:pt x="61648" y="16310"/>
                  <a:pt x="65881" y="149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1" name="フリーフォーム 1260">
            <a:extLst>
              <a:ext uri="{FF2B5EF4-FFF2-40B4-BE49-F238E27FC236}">
                <a16:creationId xmlns:a16="http://schemas.microsoft.com/office/drawing/2014/main" id="{8D6BD7C2-6DED-E82B-7BD5-00F632828CDB}"/>
              </a:ext>
            </a:extLst>
          </p:cNvPr>
          <p:cNvSpPr/>
          <p:nvPr/>
        </p:nvSpPr>
        <p:spPr>
          <a:xfrm>
            <a:off x="8299381" y="8947150"/>
            <a:ext cx="143096" cy="161235"/>
          </a:xfrm>
          <a:custGeom>
            <a:avLst/>
            <a:gdLst>
              <a:gd name="connsiteX0" fmla="*/ 69 w 143096"/>
              <a:gd name="connsiteY0" fmla="*/ 0 h 161235"/>
              <a:gd name="connsiteX1" fmla="*/ 63569 w 143096"/>
              <a:gd name="connsiteY1" fmla="*/ 88900 h 161235"/>
              <a:gd name="connsiteX2" fmla="*/ 120719 w 143096"/>
              <a:gd name="connsiteY2" fmla="*/ 136525 h 161235"/>
              <a:gd name="connsiteX3" fmla="*/ 139769 w 143096"/>
              <a:gd name="connsiteY3" fmla="*/ 158750 h 161235"/>
              <a:gd name="connsiteX4" fmla="*/ 57219 w 143096"/>
              <a:gd name="connsiteY4" fmla="*/ 79375 h 161235"/>
              <a:gd name="connsiteX5" fmla="*/ 50869 w 143096"/>
              <a:gd name="connsiteY5" fmla="*/ 88900 h 161235"/>
              <a:gd name="connsiteX6" fmla="*/ 69 w 143096"/>
              <a:gd name="connsiteY6" fmla="*/ 0 h 1612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43096" h="161235">
                <a:moveTo>
                  <a:pt x="69" y="0"/>
                </a:moveTo>
                <a:cubicBezTo>
                  <a:pt x="2186" y="0"/>
                  <a:pt x="43461" y="66146"/>
                  <a:pt x="63569" y="88900"/>
                </a:cubicBezTo>
                <a:cubicBezTo>
                  <a:pt x="83677" y="111654"/>
                  <a:pt x="108019" y="124883"/>
                  <a:pt x="120719" y="136525"/>
                </a:cubicBezTo>
                <a:cubicBezTo>
                  <a:pt x="133419" y="148167"/>
                  <a:pt x="150352" y="168275"/>
                  <a:pt x="139769" y="158750"/>
                </a:cubicBezTo>
                <a:cubicBezTo>
                  <a:pt x="129186" y="149225"/>
                  <a:pt x="57219" y="79375"/>
                  <a:pt x="57219" y="79375"/>
                </a:cubicBezTo>
                <a:cubicBezTo>
                  <a:pt x="42403" y="67733"/>
                  <a:pt x="56690" y="98954"/>
                  <a:pt x="50869" y="88900"/>
                </a:cubicBezTo>
                <a:cubicBezTo>
                  <a:pt x="45048" y="78846"/>
                  <a:pt x="-2048" y="0"/>
                  <a:pt x="69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2" name="フリーフォーム 1261">
            <a:extLst>
              <a:ext uri="{FF2B5EF4-FFF2-40B4-BE49-F238E27FC236}">
                <a16:creationId xmlns:a16="http://schemas.microsoft.com/office/drawing/2014/main" id="{39CA578D-8982-6DA7-C084-E869F3D13E74}"/>
              </a:ext>
            </a:extLst>
          </p:cNvPr>
          <p:cNvSpPr/>
          <p:nvPr/>
        </p:nvSpPr>
        <p:spPr>
          <a:xfrm>
            <a:off x="8451331" y="9417046"/>
            <a:ext cx="99046" cy="140064"/>
          </a:xfrm>
          <a:custGeom>
            <a:avLst/>
            <a:gdLst>
              <a:gd name="connsiteX0" fmla="*/ 44969 w 99046"/>
              <a:gd name="connsiteY0" fmla="*/ 4 h 140064"/>
              <a:gd name="connsiteX1" fmla="*/ 60844 w 99046"/>
              <a:gd name="connsiteY1" fmla="*/ 60329 h 140064"/>
              <a:gd name="connsiteX2" fmla="*/ 98944 w 99046"/>
              <a:gd name="connsiteY2" fmla="*/ 101604 h 140064"/>
              <a:gd name="connsiteX3" fmla="*/ 48144 w 99046"/>
              <a:gd name="connsiteY3" fmla="*/ 111129 h 140064"/>
              <a:gd name="connsiteX4" fmla="*/ 519 w 99046"/>
              <a:gd name="connsiteY4" fmla="*/ 139704 h 140064"/>
              <a:gd name="connsiteX5" fmla="*/ 79894 w 99046"/>
              <a:gd name="connsiteY5" fmla="*/ 88904 h 140064"/>
              <a:gd name="connsiteX6" fmla="*/ 64019 w 99046"/>
              <a:gd name="connsiteY6" fmla="*/ 63504 h 140064"/>
              <a:gd name="connsiteX7" fmla="*/ 44969 w 99046"/>
              <a:gd name="connsiteY7" fmla="*/ 4 h 1400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99046" h="140064">
                <a:moveTo>
                  <a:pt x="44969" y="4"/>
                </a:moveTo>
                <a:cubicBezTo>
                  <a:pt x="44440" y="-525"/>
                  <a:pt x="51848" y="43396"/>
                  <a:pt x="60844" y="60329"/>
                </a:cubicBezTo>
                <a:cubicBezTo>
                  <a:pt x="69840" y="77262"/>
                  <a:pt x="101061" y="93137"/>
                  <a:pt x="98944" y="101604"/>
                </a:cubicBezTo>
                <a:cubicBezTo>
                  <a:pt x="96827" y="110071"/>
                  <a:pt x="64548" y="104779"/>
                  <a:pt x="48144" y="111129"/>
                </a:cubicBezTo>
                <a:cubicBezTo>
                  <a:pt x="31740" y="117479"/>
                  <a:pt x="-4773" y="143408"/>
                  <a:pt x="519" y="139704"/>
                </a:cubicBezTo>
                <a:cubicBezTo>
                  <a:pt x="5811" y="136000"/>
                  <a:pt x="69311" y="101604"/>
                  <a:pt x="79894" y="88904"/>
                </a:cubicBezTo>
                <a:cubicBezTo>
                  <a:pt x="90477" y="76204"/>
                  <a:pt x="68782" y="73558"/>
                  <a:pt x="64019" y="63504"/>
                </a:cubicBezTo>
                <a:cubicBezTo>
                  <a:pt x="59257" y="53450"/>
                  <a:pt x="45498" y="533"/>
                  <a:pt x="44969" y="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3" name="フリーフォーム 1262">
            <a:extLst>
              <a:ext uri="{FF2B5EF4-FFF2-40B4-BE49-F238E27FC236}">
                <a16:creationId xmlns:a16="http://schemas.microsoft.com/office/drawing/2014/main" id="{FFF6B116-B7A2-08D1-DFF0-C7C55297F67C}"/>
              </a:ext>
            </a:extLst>
          </p:cNvPr>
          <p:cNvSpPr/>
          <p:nvPr/>
        </p:nvSpPr>
        <p:spPr>
          <a:xfrm>
            <a:off x="8622660" y="9496124"/>
            <a:ext cx="81133" cy="181781"/>
          </a:xfrm>
          <a:custGeom>
            <a:avLst/>
            <a:gdLst>
              <a:gd name="connsiteX0" fmla="*/ 70490 w 81133"/>
              <a:gd name="connsiteY0" fmla="*/ 301 h 181781"/>
              <a:gd name="connsiteX1" fmla="*/ 70490 w 81133"/>
              <a:gd name="connsiteY1" fmla="*/ 70151 h 181781"/>
              <a:gd name="connsiteX2" fmla="*/ 41915 w 81133"/>
              <a:gd name="connsiteY2" fmla="*/ 130476 h 181781"/>
              <a:gd name="connsiteX3" fmla="*/ 640 w 81133"/>
              <a:gd name="connsiteY3" fmla="*/ 181276 h 181781"/>
              <a:gd name="connsiteX4" fmla="*/ 76840 w 81133"/>
              <a:gd name="connsiteY4" fmla="*/ 98726 h 181781"/>
              <a:gd name="connsiteX5" fmla="*/ 70490 w 81133"/>
              <a:gd name="connsiteY5" fmla="*/ 301 h 181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1133" h="181781">
                <a:moveTo>
                  <a:pt x="70490" y="301"/>
                </a:moveTo>
                <a:cubicBezTo>
                  <a:pt x="69432" y="-4461"/>
                  <a:pt x="75252" y="48455"/>
                  <a:pt x="70490" y="70151"/>
                </a:cubicBezTo>
                <a:cubicBezTo>
                  <a:pt x="65728" y="91847"/>
                  <a:pt x="53557" y="111955"/>
                  <a:pt x="41915" y="130476"/>
                </a:cubicBezTo>
                <a:cubicBezTo>
                  <a:pt x="30273" y="148997"/>
                  <a:pt x="-5181" y="186568"/>
                  <a:pt x="640" y="181276"/>
                </a:cubicBezTo>
                <a:cubicBezTo>
                  <a:pt x="6461" y="175984"/>
                  <a:pt x="64669" y="124126"/>
                  <a:pt x="76840" y="98726"/>
                </a:cubicBezTo>
                <a:cubicBezTo>
                  <a:pt x="89011" y="73326"/>
                  <a:pt x="71548" y="5063"/>
                  <a:pt x="70490" y="301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4" name="フリーフォーム 1263">
            <a:extLst>
              <a:ext uri="{FF2B5EF4-FFF2-40B4-BE49-F238E27FC236}">
                <a16:creationId xmlns:a16="http://schemas.microsoft.com/office/drawing/2014/main" id="{8BA533B6-9BAD-E784-BD62-4CDEFDD1C7AD}"/>
              </a:ext>
            </a:extLst>
          </p:cNvPr>
          <p:cNvSpPr/>
          <p:nvPr/>
        </p:nvSpPr>
        <p:spPr>
          <a:xfrm>
            <a:off x="8719186" y="9482075"/>
            <a:ext cx="54735" cy="354082"/>
          </a:xfrm>
          <a:custGeom>
            <a:avLst/>
            <a:gdLst>
              <a:gd name="connsiteX0" fmla="*/ 5714 w 54735"/>
              <a:gd name="connsiteY0" fmla="*/ 1650 h 354082"/>
              <a:gd name="connsiteX1" fmla="*/ 2539 w 54735"/>
              <a:gd name="connsiteY1" fmla="*/ 84200 h 354082"/>
              <a:gd name="connsiteX2" fmla="*/ 31114 w 54735"/>
              <a:gd name="connsiteY2" fmla="*/ 157225 h 354082"/>
              <a:gd name="connsiteX3" fmla="*/ 43814 w 54735"/>
              <a:gd name="connsiteY3" fmla="*/ 217550 h 354082"/>
              <a:gd name="connsiteX4" fmla="*/ 53339 w 54735"/>
              <a:gd name="connsiteY4" fmla="*/ 354075 h 354082"/>
              <a:gd name="connsiteX5" fmla="*/ 53339 w 54735"/>
              <a:gd name="connsiteY5" fmla="*/ 211200 h 354082"/>
              <a:gd name="connsiteX6" fmla="*/ 40639 w 54735"/>
              <a:gd name="connsiteY6" fmla="*/ 163575 h 354082"/>
              <a:gd name="connsiteX7" fmla="*/ 5714 w 54735"/>
              <a:gd name="connsiteY7" fmla="*/ 1650 h 3540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4735" h="354082">
                <a:moveTo>
                  <a:pt x="5714" y="1650"/>
                </a:moveTo>
                <a:cubicBezTo>
                  <a:pt x="-636" y="-11579"/>
                  <a:pt x="-1694" y="58271"/>
                  <a:pt x="2539" y="84200"/>
                </a:cubicBezTo>
                <a:cubicBezTo>
                  <a:pt x="6772" y="110129"/>
                  <a:pt x="24235" y="135000"/>
                  <a:pt x="31114" y="157225"/>
                </a:cubicBezTo>
                <a:cubicBezTo>
                  <a:pt x="37993" y="179450"/>
                  <a:pt x="40110" y="184742"/>
                  <a:pt x="43814" y="217550"/>
                </a:cubicBezTo>
                <a:cubicBezTo>
                  <a:pt x="47518" y="250358"/>
                  <a:pt x="51751" y="355133"/>
                  <a:pt x="53339" y="354075"/>
                </a:cubicBezTo>
                <a:cubicBezTo>
                  <a:pt x="54927" y="353017"/>
                  <a:pt x="55456" y="242950"/>
                  <a:pt x="53339" y="211200"/>
                </a:cubicBezTo>
                <a:cubicBezTo>
                  <a:pt x="51222" y="179450"/>
                  <a:pt x="49635" y="192679"/>
                  <a:pt x="40639" y="163575"/>
                </a:cubicBezTo>
                <a:cubicBezTo>
                  <a:pt x="31643" y="134471"/>
                  <a:pt x="12064" y="14879"/>
                  <a:pt x="5714" y="1650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5" name="フリーフォーム 1264">
            <a:extLst>
              <a:ext uri="{FF2B5EF4-FFF2-40B4-BE49-F238E27FC236}">
                <a16:creationId xmlns:a16="http://schemas.microsoft.com/office/drawing/2014/main" id="{F19250F3-B20C-06B1-8CBC-610ADFE5D90A}"/>
              </a:ext>
            </a:extLst>
          </p:cNvPr>
          <p:cNvSpPr/>
          <p:nvPr/>
        </p:nvSpPr>
        <p:spPr>
          <a:xfrm>
            <a:off x="8652022" y="9680560"/>
            <a:ext cx="57023" cy="149256"/>
          </a:xfrm>
          <a:custGeom>
            <a:avLst/>
            <a:gdLst>
              <a:gd name="connsiteX0" fmla="*/ 57003 w 57023"/>
              <a:gd name="connsiteY0" fmla="*/ 15 h 149256"/>
              <a:gd name="connsiteX1" fmla="*/ 9378 w 57023"/>
              <a:gd name="connsiteY1" fmla="*/ 76215 h 149256"/>
              <a:gd name="connsiteX2" fmla="*/ 6203 w 57023"/>
              <a:gd name="connsiteY2" fmla="*/ 149240 h 149256"/>
              <a:gd name="connsiteX3" fmla="*/ 3028 w 57023"/>
              <a:gd name="connsiteY3" fmla="*/ 82565 h 149256"/>
              <a:gd name="connsiteX4" fmla="*/ 57003 w 57023"/>
              <a:gd name="connsiteY4" fmla="*/ 15 h 1492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7023" h="149256">
                <a:moveTo>
                  <a:pt x="57003" y="15"/>
                </a:moveTo>
                <a:cubicBezTo>
                  <a:pt x="58061" y="-1043"/>
                  <a:pt x="17845" y="51344"/>
                  <a:pt x="9378" y="76215"/>
                </a:cubicBezTo>
                <a:cubicBezTo>
                  <a:pt x="911" y="101086"/>
                  <a:pt x="7261" y="148182"/>
                  <a:pt x="6203" y="149240"/>
                </a:cubicBezTo>
                <a:cubicBezTo>
                  <a:pt x="5145" y="150298"/>
                  <a:pt x="-4909" y="101086"/>
                  <a:pt x="3028" y="82565"/>
                </a:cubicBezTo>
                <a:cubicBezTo>
                  <a:pt x="10965" y="64044"/>
                  <a:pt x="55945" y="1073"/>
                  <a:pt x="57003" y="1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6" name="フリーフォーム 1265">
            <a:extLst>
              <a:ext uri="{FF2B5EF4-FFF2-40B4-BE49-F238E27FC236}">
                <a16:creationId xmlns:a16="http://schemas.microsoft.com/office/drawing/2014/main" id="{DAFB8305-9095-2356-2744-D0E95BE4A29C}"/>
              </a:ext>
            </a:extLst>
          </p:cNvPr>
          <p:cNvSpPr/>
          <p:nvPr/>
        </p:nvSpPr>
        <p:spPr>
          <a:xfrm>
            <a:off x="8594598" y="9677350"/>
            <a:ext cx="120891" cy="277307"/>
          </a:xfrm>
          <a:custGeom>
            <a:avLst/>
            <a:gdLst>
              <a:gd name="connsiteX0" fmla="*/ 120777 w 120891"/>
              <a:gd name="connsiteY0" fmla="*/ 50 h 277307"/>
              <a:gd name="connsiteX1" fmla="*/ 41402 w 120891"/>
              <a:gd name="connsiteY1" fmla="*/ 95300 h 277307"/>
              <a:gd name="connsiteX2" fmla="*/ 6477 w 120891"/>
              <a:gd name="connsiteY2" fmla="*/ 190550 h 277307"/>
              <a:gd name="connsiteX3" fmla="*/ 3302 w 120891"/>
              <a:gd name="connsiteY3" fmla="*/ 235000 h 277307"/>
              <a:gd name="connsiteX4" fmla="*/ 12827 w 120891"/>
              <a:gd name="connsiteY4" fmla="*/ 276275 h 277307"/>
              <a:gd name="connsiteX5" fmla="*/ 127 w 120891"/>
              <a:gd name="connsiteY5" fmla="*/ 190550 h 277307"/>
              <a:gd name="connsiteX6" fmla="*/ 22352 w 120891"/>
              <a:gd name="connsiteY6" fmla="*/ 108000 h 277307"/>
              <a:gd name="connsiteX7" fmla="*/ 120777 w 120891"/>
              <a:gd name="connsiteY7" fmla="*/ 50 h 2773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20891" h="277307">
                <a:moveTo>
                  <a:pt x="120777" y="50"/>
                </a:moveTo>
                <a:cubicBezTo>
                  <a:pt x="123952" y="-2067"/>
                  <a:pt x="60452" y="63550"/>
                  <a:pt x="41402" y="95300"/>
                </a:cubicBezTo>
                <a:cubicBezTo>
                  <a:pt x="22352" y="127050"/>
                  <a:pt x="12827" y="167267"/>
                  <a:pt x="6477" y="190550"/>
                </a:cubicBezTo>
                <a:cubicBezTo>
                  <a:pt x="127" y="213833"/>
                  <a:pt x="2244" y="220713"/>
                  <a:pt x="3302" y="235000"/>
                </a:cubicBezTo>
                <a:cubicBezTo>
                  <a:pt x="4360" y="249287"/>
                  <a:pt x="13356" y="283683"/>
                  <a:pt x="12827" y="276275"/>
                </a:cubicBezTo>
                <a:cubicBezTo>
                  <a:pt x="12298" y="268867"/>
                  <a:pt x="-1460" y="218596"/>
                  <a:pt x="127" y="190550"/>
                </a:cubicBezTo>
                <a:cubicBezTo>
                  <a:pt x="1714" y="162504"/>
                  <a:pt x="7006" y="136046"/>
                  <a:pt x="22352" y="108000"/>
                </a:cubicBezTo>
                <a:cubicBezTo>
                  <a:pt x="37698" y="79954"/>
                  <a:pt x="117602" y="2167"/>
                  <a:pt x="120777" y="5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7" name="フリーフォーム 1266">
            <a:extLst>
              <a:ext uri="{FF2B5EF4-FFF2-40B4-BE49-F238E27FC236}">
                <a16:creationId xmlns:a16="http://schemas.microsoft.com/office/drawing/2014/main" id="{B7C852C0-981B-A80E-BFA1-FC4C95C64170}"/>
              </a:ext>
            </a:extLst>
          </p:cNvPr>
          <p:cNvSpPr/>
          <p:nvPr/>
        </p:nvSpPr>
        <p:spPr>
          <a:xfrm>
            <a:off x="8378002" y="9124949"/>
            <a:ext cx="57973" cy="263526"/>
          </a:xfrm>
          <a:custGeom>
            <a:avLst/>
            <a:gdLst>
              <a:gd name="connsiteX0" fmla="*/ 57973 w 57973"/>
              <a:gd name="connsiteY0" fmla="*/ 1 h 263526"/>
              <a:gd name="connsiteX1" fmla="*/ 3998 w 57973"/>
              <a:gd name="connsiteY1" fmla="*/ 161926 h 263526"/>
              <a:gd name="connsiteX2" fmla="*/ 3998 w 57973"/>
              <a:gd name="connsiteY2" fmla="*/ 263526 h 263526"/>
              <a:gd name="connsiteX3" fmla="*/ 3998 w 57973"/>
              <a:gd name="connsiteY3" fmla="*/ 158751 h 263526"/>
              <a:gd name="connsiteX4" fmla="*/ 57973 w 57973"/>
              <a:gd name="connsiteY4" fmla="*/ 1 h 2635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7973" h="263526">
                <a:moveTo>
                  <a:pt x="57973" y="1"/>
                </a:moveTo>
                <a:cubicBezTo>
                  <a:pt x="57973" y="530"/>
                  <a:pt x="12994" y="118005"/>
                  <a:pt x="3998" y="161926"/>
                </a:cubicBezTo>
                <a:cubicBezTo>
                  <a:pt x="-4998" y="205847"/>
                  <a:pt x="3998" y="263526"/>
                  <a:pt x="3998" y="263526"/>
                </a:cubicBezTo>
                <a:cubicBezTo>
                  <a:pt x="3998" y="262997"/>
                  <a:pt x="-3939" y="201613"/>
                  <a:pt x="3998" y="158751"/>
                </a:cubicBezTo>
                <a:cubicBezTo>
                  <a:pt x="11935" y="115889"/>
                  <a:pt x="57973" y="-528"/>
                  <a:pt x="57973" y="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8" name="フリーフォーム 1267">
            <a:extLst>
              <a:ext uri="{FF2B5EF4-FFF2-40B4-BE49-F238E27FC236}">
                <a16:creationId xmlns:a16="http://schemas.microsoft.com/office/drawing/2014/main" id="{CF525BF4-65F0-7B4A-E135-6BC00A9240CC}"/>
              </a:ext>
            </a:extLst>
          </p:cNvPr>
          <p:cNvSpPr/>
          <p:nvPr/>
        </p:nvSpPr>
        <p:spPr>
          <a:xfrm>
            <a:off x="8705829" y="9731245"/>
            <a:ext cx="44597" cy="194027"/>
          </a:xfrm>
          <a:custGeom>
            <a:avLst/>
            <a:gdLst>
              <a:gd name="connsiteX0" fmla="*/ 6371 w 44597"/>
              <a:gd name="connsiteY0" fmla="*/ 130 h 194027"/>
              <a:gd name="connsiteX1" fmla="*/ 38121 w 44597"/>
              <a:gd name="connsiteY1" fmla="*/ 104905 h 194027"/>
              <a:gd name="connsiteX2" fmla="*/ 21 w 44597"/>
              <a:gd name="connsiteY2" fmla="*/ 193805 h 194027"/>
              <a:gd name="connsiteX3" fmla="*/ 44471 w 44597"/>
              <a:gd name="connsiteY3" fmla="*/ 127130 h 194027"/>
              <a:gd name="connsiteX4" fmla="*/ 6371 w 44597"/>
              <a:gd name="connsiteY4" fmla="*/ 130 h 1940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4597" h="194027">
                <a:moveTo>
                  <a:pt x="6371" y="130"/>
                </a:moveTo>
                <a:cubicBezTo>
                  <a:pt x="5313" y="-3574"/>
                  <a:pt x="39179" y="72626"/>
                  <a:pt x="38121" y="104905"/>
                </a:cubicBezTo>
                <a:cubicBezTo>
                  <a:pt x="37063" y="137184"/>
                  <a:pt x="-1037" y="190101"/>
                  <a:pt x="21" y="193805"/>
                </a:cubicBezTo>
                <a:cubicBezTo>
                  <a:pt x="1079" y="197509"/>
                  <a:pt x="41825" y="154118"/>
                  <a:pt x="44471" y="127130"/>
                </a:cubicBezTo>
                <a:cubicBezTo>
                  <a:pt x="47117" y="100143"/>
                  <a:pt x="7429" y="3834"/>
                  <a:pt x="6371" y="13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9" name="フリーフォーム 1268">
            <a:extLst>
              <a:ext uri="{FF2B5EF4-FFF2-40B4-BE49-F238E27FC236}">
                <a16:creationId xmlns:a16="http://schemas.microsoft.com/office/drawing/2014/main" id="{B812549C-8797-34C3-EDA7-D9D4C71CA851}"/>
              </a:ext>
            </a:extLst>
          </p:cNvPr>
          <p:cNvSpPr/>
          <p:nvPr/>
        </p:nvSpPr>
        <p:spPr>
          <a:xfrm>
            <a:off x="8379023" y="9902000"/>
            <a:ext cx="248260" cy="325769"/>
          </a:xfrm>
          <a:custGeom>
            <a:avLst/>
            <a:gdLst>
              <a:gd name="connsiteX0" fmla="*/ 247452 w 248260"/>
              <a:gd name="connsiteY0" fmla="*/ 825 h 325769"/>
              <a:gd name="connsiteX1" fmla="*/ 98227 w 248260"/>
              <a:gd name="connsiteY1" fmla="*/ 165925 h 325769"/>
              <a:gd name="connsiteX2" fmla="*/ 15677 w 248260"/>
              <a:gd name="connsiteY2" fmla="*/ 248475 h 325769"/>
              <a:gd name="connsiteX3" fmla="*/ 2977 w 248260"/>
              <a:gd name="connsiteY3" fmla="*/ 324675 h 325769"/>
              <a:gd name="connsiteX4" fmla="*/ 15677 w 248260"/>
              <a:gd name="connsiteY4" fmla="*/ 280225 h 325769"/>
              <a:gd name="connsiteX5" fmla="*/ 152202 w 248260"/>
              <a:gd name="connsiteY5" fmla="*/ 108775 h 325769"/>
              <a:gd name="connsiteX6" fmla="*/ 247452 w 248260"/>
              <a:gd name="connsiteY6" fmla="*/ 825 h 3257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48260" h="325769">
                <a:moveTo>
                  <a:pt x="247452" y="825"/>
                </a:moveTo>
                <a:cubicBezTo>
                  <a:pt x="238456" y="10350"/>
                  <a:pt x="136856" y="124650"/>
                  <a:pt x="98227" y="165925"/>
                </a:cubicBezTo>
                <a:cubicBezTo>
                  <a:pt x="59598" y="207200"/>
                  <a:pt x="31552" y="222017"/>
                  <a:pt x="15677" y="248475"/>
                </a:cubicBezTo>
                <a:cubicBezTo>
                  <a:pt x="-198" y="274933"/>
                  <a:pt x="2977" y="319383"/>
                  <a:pt x="2977" y="324675"/>
                </a:cubicBezTo>
                <a:cubicBezTo>
                  <a:pt x="2977" y="329967"/>
                  <a:pt x="-9194" y="316208"/>
                  <a:pt x="15677" y="280225"/>
                </a:cubicBezTo>
                <a:cubicBezTo>
                  <a:pt x="40548" y="244242"/>
                  <a:pt x="116219" y="151108"/>
                  <a:pt x="152202" y="108775"/>
                </a:cubicBezTo>
                <a:cubicBezTo>
                  <a:pt x="188185" y="66442"/>
                  <a:pt x="256448" y="-8700"/>
                  <a:pt x="247452" y="82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0" name="フリーフォーム 1269">
            <a:extLst>
              <a:ext uri="{FF2B5EF4-FFF2-40B4-BE49-F238E27FC236}">
                <a16:creationId xmlns:a16="http://schemas.microsoft.com/office/drawing/2014/main" id="{C3476135-9601-D7FC-07B8-8F96ACAA265A}"/>
              </a:ext>
            </a:extLst>
          </p:cNvPr>
          <p:cNvSpPr/>
          <p:nvPr/>
        </p:nvSpPr>
        <p:spPr>
          <a:xfrm>
            <a:off x="8503490" y="9926707"/>
            <a:ext cx="117142" cy="129675"/>
          </a:xfrm>
          <a:custGeom>
            <a:avLst/>
            <a:gdLst>
              <a:gd name="connsiteX0" fmla="*/ 116635 w 117142"/>
              <a:gd name="connsiteY0" fmla="*/ 1518 h 129675"/>
              <a:gd name="connsiteX1" fmla="*/ 2335 w 117142"/>
              <a:gd name="connsiteY1" fmla="*/ 128518 h 129675"/>
              <a:gd name="connsiteX2" fmla="*/ 43610 w 117142"/>
              <a:gd name="connsiteY2" fmla="*/ 61843 h 129675"/>
              <a:gd name="connsiteX3" fmla="*/ 116635 w 117142"/>
              <a:gd name="connsiteY3" fmla="*/ 1518 h 129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7142" h="129675">
                <a:moveTo>
                  <a:pt x="116635" y="1518"/>
                </a:moveTo>
                <a:cubicBezTo>
                  <a:pt x="109756" y="12630"/>
                  <a:pt x="14506" y="118464"/>
                  <a:pt x="2335" y="128518"/>
                </a:cubicBezTo>
                <a:cubicBezTo>
                  <a:pt x="-9836" y="138572"/>
                  <a:pt x="28793" y="80364"/>
                  <a:pt x="43610" y="61843"/>
                </a:cubicBezTo>
                <a:cubicBezTo>
                  <a:pt x="58427" y="43322"/>
                  <a:pt x="123514" y="-9594"/>
                  <a:pt x="116635" y="151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1" name="フリーフォーム 1270">
            <a:extLst>
              <a:ext uri="{FF2B5EF4-FFF2-40B4-BE49-F238E27FC236}">
                <a16:creationId xmlns:a16="http://schemas.microsoft.com/office/drawing/2014/main" id="{A2BBED9F-2D50-19A7-397C-729D30E1FFF6}"/>
              </a:ext>
            </a:extLst>
          </p:cNvPr>
          <p:cNvSpPr/>
          <p:nvPr/>
        </p:nvSpPr>
        <p:spPr>
          <a:xfrm>
            <a:off x="8737513" y="9966234"/>
            <a:ext cx="54658" cy="168371"/>
          </a:xfrm>
          <a:custGeom>
            <a:avLst/>
            <a:gdLst>
              <a:gd name="connsiteX0" fmla="*/ 44537 w 54658"/>
              <a:gd name="connsiteY0" fmla="*/ 91 h 168371"/>
              <a:gd name="connsiteX1" fmla="*/ 54062 w 54658"/>
              <a:gd name="connsiteY1" fmla="*/ 98516 h 168371"/>
              <a:gd name="connsiteX2" fmla="*/ 47712 w 54658"/>
              <a:gd name="connsiteY2" fmla="*/ 127091 h 168371"/>
              <a:gd name="connsiteX3" fmla="*/ 87 w 54658"/>
              <a:gd name="connsiteY3" fmla="*/ 168366 h 168371"/>
              <a:gd name="connsiteX4" fmla="*/ 35012 w 54658"/>
              <a:gd name="connsiteY4" fmla="*/ 130266 h 168371"/>
              <a:gd name="connsiteX5" fmla="*/ 44537 w 54658"/>
              <a:gd name="connsiteY5" fmla="*/ 117566 h 168371"/>
              <a:gd name="connsiteX6" fmla="*/ 44537 w 54658"/>
              <a:gd name="connsiteY6" fmla="*/ 91 h 1683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4658" h="168371">
                <a:moveTo>
                  <a:pt x="44537" y="91"/>
                </a:moveTo>
                <a:cubicBezTo>
                  <a:pt x="46124" y="-3084"/>
                  <a:pt x="53533" y="77349"/>
                  <a:pt x="54062" y="98516"/>
                </a:cubicBezTo>
                <a:cubicBezTo>
                  <a:pt x="54591" y="119683"/>
                  <a:pt x="56708" y="115449"/>
                  <a:pt x="47712" y="127091"/>
                </a:cubicBezTo>
                <a:cubicBezTo>
                  <a:pt x="38716" y="138733"/>
                  <a:pt x="2204" y="167837"/>
                  <a:pt x="87" y="168366"/>
                </a:cubicBezTo>
                <a:cubicBezTo>
                  <a:pt x="-2030" y="168895"/>
                  <a:pt x="35012" y="130266"/>
                  <a:pt x="35012" y="130266"/>
                </a:cubicBezTo>
                <a:cubicBezTo>
                  <a:pt x="42420" y="121799"/>
                  <a:pt x="42420" y="132912"/>
                  <a:pt x="44537" y="117566"/>
                </a:cubicBezTo>
                <a:cubicBezTo>
                  <a:pt x="46654" y="102220"/>
                  <a:pt x="42950" y="3266"/>
                  <a:pt x="44537" y="9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2" name="フリーフォーム 1271">
            <a:extLst>
              <a:ext uri="{FF2B5EF4-FFF2-40B4-BE49-F238E27FC236}">
                <a16:creationId xmlns:a16="http://schemas.microsoft.com/office/drawing/2014/main" id="{6B2031C2-95B5-A493-C6A6-50D111611F3C}"/>
              </a:ext>
            </a:extLst>
          </p:cNvPr>
          <p:cNvSpPr/>
          <p:nvPr/>
        </p:nvSpPr>
        <p:spPr>
          <a:xfrm>
            <a:off x="8489916" y="9864371"/>
            <a:ext cx="185506" cy="324490"/>
          </a:xfrm>
          <a:custGeom>
            <a:avLst/>
            <a:gdLst>
              <a:gd name="connsiteX0" fmla="*/ 184184 w 185506"/>
              <a:gd name="connsiteY0" fmla="*/ 354 h 324490"/>
              <a:gd name="connsiteX1" fmla="*/ 165134 w 185506"/>
              <a:gd name="connsiteY1" fmla="*/ 98779 h 324490"/>
              <a:gd name="connsiteX2" fmla="*/ 79409 w 185506"/>
              <a:gd name="connsiteY2" fmla="*/ 222604 h 324490"/>
              <a:gd name="connsiteX3" fmla="*/ 34 w 185506"/>
              <a:gd name="connsiteY3" fmla="*/ 324204 h 324490"/>
              <a:gd name="connsiteX4" fmla="*/ 88934 w 185506"/>
              <a:gd name="connsiteY4" fmla="*/ 190854 h 324490"/>
              <a:gd name="connsiteX5" fmla="*/ 139734 w 185506"/>
              <a:gd name="connsiteY5" fmla="*/ 133704 h 324490"/>
              <a:gd name="connsiteX6" fmla="*/ 184184 w 185506"/>
              <a:gd name="connsiteY6" fmla="*/ 354 h 3244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85506" h="324490">
                <a:moveTo>
                  <a:pt x="184184" y="354"/>
                </a:moveTo>
                <a:cubicBezTo>
                  <a:pt x="188417" y="-5467"/>
                  <a:pt x="182596" y="61737"/>
                  <a:pt x="165134" y="98779"/>
                </a:cubicBezTo>
                <a:cubicBezTo>
                  <a:pt x="147672" y="135821"/>
                  <a:pt x="106926" y="185033"/>
                  <a:pt x="79409" y="222604"/>
                </a:cubicBezTo>
                <a:cubicBezTo>
                  <a:pt x="51892" y="260175"/>
                  <a:pt x="-1553" y="329496"/>
                  <a:pt x="34" y="324204"/>
                </a:cubicBezTo>
                <a:cubicBezTo>
                  <a:pt x="1621" y="318912"/>
                  <a:pt x="65651" y="222604"/>
                  <a:pt x="88934" y="190854"/>
                </a:cubicBezTo>
                <a:cubicBezTo>
                  <a:pt x="112217" y="159104"/>
                  <a:pt x="124388" y="159633"/>
                  <a:pt x="139734" y="133704"/>
                </a:cubicBezTo>
                <a:cubicBezTo>
                  <a:pt x="155080" y="107775"/>
                  <a:pt x="179951" y="6175"/>
                  <a:pt x="184184" y="354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3" name="フリーフォーム 1272">
            <a:extLst>
              <a:ext uri="{FF2B5EF4-FFF2-40B4-BE49-F238E27FC236}">
                <a16:creationId xmlns:a16="http://schemas.microsoft.com/office/drawing/2014/main" id="{5A88A812-2385-209F-0E2E-29F245BD63B4}"/>
              </a:ext>
            </a:extLst>
          </p:cNvPr>
          <p:cNvSpPr/>
          <p:nvPr/>
        </p:nvSpPr>
        <p:spPr>
          <a:xfrm>
            <a:off x="8689938" y="9947208"/>
            <a:ext cx="76296" cy="124283"/>
          </a:xfrm>
          <a:custGeom>
            <a:avLst/>
            <a:gdLst>
              <a:gd name="connsiteX0" fmla="*/ 37 w 76296"/>
              <a:gd name="connsiteY0" fmla="*/ 67 h 124283"/>
              <a:gd name="connsiteX1" fmla="*/ 60362 w 76296"/>
              <a:gd name="connsiteY1" fmla="*/ 9592 h 124283"/>
              <a:gd name="connsiteX2" fmla="*/ 73062 w 76296"/>
              <a:gd name="connsiteY2" fmla="*/ 60392 h 124283"/>
              <a:gd name="connsiteX3" fmla="*/ 73062 w 76296"/>
              <a:gd name="connsiteY3" fmla="*/ 123892 h 124283"/>
              <a:gd name="connsiteX4" fmla="*/ 76237 w 76296"/>
              <a:gd name="connsiteY4" fmla="*/ 28642 h 124283"/>
              <a:gd name="connsiteX5" fmla="*/ 69887 w 76296"/>
              <a:gd name="connsiteY5" fmla="*/ 6417 h 124283"/>
              <a:gd name="connsiteX6" fmla="*/ 37 w 76296"/>
              <a:gd name="connsiteY6" fmla="*/ 67 h 1242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76296" h="124283">
                <a:moveTo>
                  <a:pt x="37" y="67"/>
                </a:moveTo>
                <a:cubicBezTo>
                  <a:pt x="-1550" y="596"/>
                  <a:pt x="48191" y="-462"/>
                  <a:pt x="60362" y="9592"/>
                </a:cubicBezTo>
                <a:cubicBezTo>
                  <a:pt x="72533" y="19646"/>
                  <a:pt x="70945" y="41342"/>
                  <a:pt x="73062" y="60392"/>
                </a:cubicBezTo>
                <a:cubicBezTo>
                  <a:pt x="75179" y="79442"/>
                  <a:pt x="72533" y="129184"/>
                  <a:pt x="73062" y="123892"/>
                </a:cubicBezTo>
                <a:cubicBezTo>
                  <a:pt x="73591" y="118600"/>
                  <a:pt x="76766" y="48221"/>
                  <a:pt x="76237" y="28642"/>
                </a:cubicBezTo>
                <a:cubicBezTo>
                  <a:pt x="75708" y="9063"/>
                  <a:pt x="77295" y="10650"/>
                  <a:pt x="69887" y="6417"/>
                </a:cubicBezTo>
                <a:cubicBezTo>
                  <a:pt x="62479" y="2184"/>
                  <a:pt x="1624" y="-462"/>
                  <a:pt x="37" y="6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4" name="フリーフォーム 1273">
            <a:extLst>
              <a:ext uri="{FF2B5EF4-FFF2-40B4-BE49-F238E27FC236}">
                <a16:creationId xmlns:a16="http://schemas.microsoft.com/office/drawing/2014/main" id="{D1B3BDD7-AEBE-7487-1B6C-001387713BBA}"/>
              </a:ext>
            </a:extLst>
          </p:cNvPr>
          <p:cNvSpPr/>
          <p:nvPr/>
        </p:nvSpPr>
        <p:spPr>
          <a:xfrm>
            <a:off x="8522672" y="10070254"/>
            <a:ext cx="101065" cy="146258"/>
          </a:xfrm>
          <a:custGeom>
            <a:avLst/>
            <a:gdLst>
              <a:gd name="connsiteX0" fmla="*/ 100628 w 101065"/>
              <a:gd name="connsiteY0" fmla="*/ 846 h 146258"/>
              <a:gd name="connsiteX1" fmla="*/ 2203 w 101065"/>
              <a:gd name="connsiteY1" fmla="*/ 143721 h 146258"/>
              <a:gd name="connsiteX2" fmla="*/ 37128 w 101065"/>
              <a:gd name="connsiteY2" fmla="*/ 86571 h 146258"/>
              <a:gd name="connsiteX3" fmla="*/ 100628 w 101065"/>
              <a:gd name="connsiteY3" fmla="*/ 846 h 1462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1065" h="146258">
                <a:moveTo>
                  <a:pt x="100628" y="846"/>
                </a:moveTo>
                <a:cubicBezTo>
                  <a:pt x="94807" y="10371"/>
                  <a:pt x="12786" y="129434"/>
                  <a:pt x="2203" y="143721"/>
                </a:cubicBezTo>
                <a:cubicBezTo>
                  <a:pt x="-8380" y="158009"/>
                  <a:pt x="21782" y="108267"/>
                  <a:pt x="37128" y="86571"/>
                </a:cubicBezTo>
                <a:cubicBezTo>
                  <a:pt x="52474" y="64875"/>
                  <a:pt x="106449" y="-8679"/>
                  <a:pt x="100628" y="84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5" name="フリーフォーム 1274">
            <a:extLst>
              <a:ext uri="{FF2B5EF4-FFF2-40B4-BE49-F238E27FC236}">
                <a16:creationId xmlns:a16="http://schemas.microsoft.com/office/drawing/2014/main" id="{A3AAB069-45CD-0C91-DEB2-08C2D4205E63}"/>
              </a:ext>
            </a:extLst>
          </p:cNvPr>
          <p:cNvSpPr/>
          <p:nvPr/>
        </p:nvSpPr>
        <p:spPr>
          <a:xfrm>
            <a:off x="8686777" y="10013859"/>
            <a:ext cx="34954" cy="127164"/>
          </a:xfrm>
          <a:custGeom>
            <a:avLst/>
            <a:gdLst>
              <a:gd name="connsiteX0" fmla="*/ 34948 w 34954"/>
              <a:gd name="connsiteY0" fmla="*/ 91 h 127164"/>
              <a:gd name="connsiteX1" fmla="*/ 3198 w 34954"/>
              <a:gd name="connsiteY1" fmla="*/ 54066 h 127164"/>
              <a:gd name="connsiteX2" fmla="*/ 31773 w 34954"/>
              <a:gd name="connsiteY2" fmla="*/ 127091 h 127164"/>
              <a:gd name="connsiteX3" fmla="*/ 23 w 34954"/>
              <a:gd name="connsiteY3" fmla="*/ 66766 h 127164"/>
              <a:gd name="connsiteX4" fmla="*/ 34948 w 34954"/>
              <a:gd name="connsiteY4" fmla="*/ 91 h 1271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4954" h="127164">
                <a:moveTo>
                  <a:pt x="34948" y="91"/>
                </a:moveTo>
                <a:cubicBezTo>
                  <a:pt x="35477" y="-2026"/>
                  <a:pt x="3727" y="32899"/>
                  <a:pt x="3198" y="54066"/>
                </a:cubicBezTo>
                <a:cubicBezTo>
                  <a:pt x="2669" y="75233"/>
                  <a:pt x="32302" y="124974"/>
                  <a:pt x="31773" y="127091"/>
                </a:cubicBezTo>
                <a:cubicBezTo>
                  <a:pt x="31244" y="129208"/>
                  <a:pt x="1081" y="85287"/>
                  <a:pt x="23" y="66766"/>
                </a:cubicBezTo>
                <a:cubicBezTo>
                  <a:pt x="-1035" y="48245"/>
                  <a:pt x="34419" y="2208"/>
                  <a:pt x="34948" y="9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6" name="フリーフォーム 1275">
            <a:extLst>
              <a:ext uri="{FF2B5EF4-FFF2-40B4-BE49-F238E27FC236}">
                <a16:creationId xmlns:a16="http://schemas.microsoft.com/office/drawing/2014/main" id="{6FF2963C-6C76-ABA3-8B08-166710B5D80A}"/>
              </a:ext>
            </a:extLst>
          </p:cNvPr>
          <p:cNvSpPr/>
          <p:nvPr/>
        </p:nvSpPr>
        <p:spPr>
          <a:xfrm>
            <a:off x="8521342" y="10143773"/>
            <a:ext cx="178845" cy="229546"/>
          </a:xfrm>
          <a:custGeom>
            <a:avLst/>
            <a:gdLst>
              <a:gd name="connsiteX0" fmla="*/ 178158 w 178845"/>
              <a:gd name="connsiteY0" fmla="*/ 352 h 229546"/>
              <a:gd name="connsiteX1" fmla="*/ 98783 w 178845"/>
              <a:gd name="connsiteY1" fmla="*/ 121002 h 229546"/>
              <a:gd name="connsiteX2" fmla="*/ 32108 w 178845"/>
              <a:gd name="connsiteY2" fmla="*/ 190852 h 229546"/>
              <a:gd name="connsiteX3" fmla="*/ 358 w 178845"/>
              <a:gd name="connsiteY3" fmla="*/ 228952 h 229546"/>
              <a:gd name="connsiteX4" fmla="*/ 51158 w 178845"/>
              <a:gd name="connsiteY4" fmla="*/ 162277 h 229546"/>
              <a:gd name="connsiteX5" fmla="*/ 178158 w 178845"/>
              <a:gd name="connsiteY5" fmla="*/ 352 h 2295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8845" h="229546">
                <a:moveTo>
                  <a:pt x="178158" y="352"/>
                </a:moveTo>
                <a:cubicBezTo>
                  <a:pt x="186096" y="-6527"/>
                  <a:pt x="123125" y="89252"/>
                  <a:pt x="98783" y="121002"/>
                </a:cubicBezTo>
                <a:cubicBezTo>
                  <a:pt x="74441" y="152752"/>
                  <a:pt x="48512" y="172860"/>
                  <a:pt x="32108" y="190852"/>
                </a:cubicBezTo>
                <a:cubicBezTo>
                  <a:pt x="15704" y="208844"/>
                  <a:pt x="-2817" y="233714"/>
                  <a:pt x="358" y="228952"/>
                </a:cubicBezTo>
                <a:cubicBezTo>
                  <a:pt x="3533" y="224190"/>
                  <a:pt x="23112" y="195615"/>
                  <a:pt x="51158" y="162277"/>
                </a:cubicBezTo>
                <a:cubicBezTo>
                  <a:pt x="79204" y="128939"/>
                  <a:pt x="170220" y="7231"/>
                  <a:pt x="178158" y="35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7" name="フリーフォーム 1276">
            <a:extLst>
              <a:ext uri="{FF2B5EF4-FFF2-40B4-BE49-F238E27FC236}">
                <a16:creationId xmlns:a16="http://schemas.microsoft.com/office/drawing/2014/main" id="{32A69354-9B02-2ECF-3050-2CB62E653093}"/>
              </a:ext>
            </a:extLst>
          </p:cNvPr>
          <p:cNvSpPr/>
          <p:nvPr/>
        </p:nvSpPr>
        <p:spPr>
          <a:xfrm>
            <a:off x="8220869" y="10207461"/>
            <a:ext cx="177008" cy="241470"/>
          </a:xfrm>
          <a:custGeom>
            <a:avLst/>
            <a:gdLst>
              <a:gd name="connsiteX0" fmla="*/ 177006 w 177008"/>
              <a:gd name="connsiteY0" fmla="*/ 164 h 241470"/>
              <a:gd name="connsiteX1" fmla="*/ 50006 w 177008"/>
              <a:gd name="connsiteY1" fmla="*/ 127164 h 241470"/>
              <a:gd name="connsiteX2" fmla="*/ 18256 w 177008"/>
              <a:gd name="connsiteY2" fmla="*/ 181139 h 241470"/>
              <a:gd name="connsiteX3" fmla="*/ 2381 w 177008"/>
              <a:gd name="connsiteY3" fmla="*/ 241464 h 241470"/>
              <a:gd name="connsiteX4" fmla="*/ 5556 w 177008"/>
              <a:gd name="connsiteY4" fmla="*/ 184314 h 241470"/>
              <a:gd name="connsiteX5" fmla="*/ 53181 w 177008"/>
              <a:gd name="connsiteY5" fmla="*/ 101764 h 241470"/>
              <a:gd name="connsiteX6" fmla="*/ 177006 w 177008"/>
              <a:gd name="connsiteY6" fmla="*/ 164 h 2414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77008" h="241470">
                <a:moveTo>
                  <a:pt x="177006" y="164"/>
                </a:moveTo>
                <a:cubicBezTo>
                  <a:pt x="176477" y="4397"/>
                  <a:pt x="76464" y="97002"/>
                  <a:pt x="50006" y="127164"/>
                </a:cubicBezTo>
                <a:cubicBezTo>
                  <a:pt x="23548" y="157326"/>
                  <a:pt x="26193" y="162089"/>
                  <a:pt x="18256" y="181139"/>
                </a:cubicBezTo>
                <a:cubicBezTo>
                  <a:pt x="10319" y="200189"/>
                  <a:pt x="4498" y="240935"/>
                  <a:pt x="2381" y="241464"/>
                </a:cubicBezTo>
                <a:cubicBezTo>
                  <a:pt x="264" y="241993"/>
                  <a:pt x="-2911" y="207597"/>
                  <a:pt x="5556" y="184314"/>
                </a:cubicBezTo>
                <a:cubicBezTo>
                  <a:pt x="14023" y="161031"/>
                  <a:pt x="29898" y="128752"/>
                  <a:pt x="53181" y="101764"/>
                </a:cubicBezTo>
                <a:cubicBezTo>
                  <a:pt x="76464" y="74777"/>
                  <a:pt x="177535" y="-4069"/>
                  <a:pt x="177006" y="16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8" name="フリーフォーム 1277">
            <a:extLst>
              <a:ext uri="{FF2B5EF4-FFF2-40B4-BE49-F238E27FC236}">
                <a16:creationId xmlns:a16="http://schemas.microsoft.com/office/drawing/2014/main" id="{11124EBE-CB6B-2118-78B5-BE946ECD44F4}"/>
              </a:ext>
            </a:extLst>
          </p:cNvPr>
          <p:cNvSpPr/>
          <p:nvPr/>
        </p:nvSpPr>
        <p:spPr>
          <a:xfrm>
            <a:off x="8350244" y="10128246"/>
            <a:ext cx="130242" cy="215909"/>
          </a:xfrm>
          <a:custGeom>
            <a:avLst/>
            <a:gdLst>
              <a:gd name="connsiteX0" fmla="*/ 130181 w 130242"/>
              <a:gd name="connsiteY0" fmla="*/ 4 h 215909"/>
              <a:gd name="connsiteX1" fmla="*/ 104781 w 130242"/>
              <a:gd name="connsiteY1" fmla="*/ 76204 h 215909"/>
              <a:gd name="connsiteX2" fmla="*/ 47631 w 130242"/>
              <a:gd name="connsiteY2" fmla="*/ 155579 h 215909"/>
              <a:gd name="connsiteX3" fmla="*/ 6 w 130242"/>
              <a:gd name="connsiteY3" fmla="*/ 215904 h 215909"/>
              <a:gd name="connsiteX4" fmla="*/ 44456 w 130242"/>
              <a:gd name="connsiteY4" fmla="*/ 152404 h 215909"/>
              <a:gd name="connsiteX5" fmla="*/ 73031 w 130242"/>
              <a:gd name="connsiteY5" fmla="*/ 104779 h 215909"/>
              <a:gd name="connsiteX6" fmla="*/ 98431 w 130242"/>
              <a:gd name="connsiteY6" fmla="*/ 79379 h 215909"/>
              <a:gd name="connsiteX7" fmla="*/ 130181 w 130242"/>
              <a:gd name="connsiteY7" fmla="*/ 4 h 2159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30242" h="215909">
                <a:moveTo>
                  <a:pt x="130181" y="4"/>
                </a:moveTo>
                <a:cubicBezTo>
                  <a:pt x="131239" y="-525"/>
                  <a:pt x="118539" y="50275"/>
                  <a:pt x="104781" y="76204"/>
                </a:cubicBezTo>
                <a:cubicBezTo>
                  <a:pt x="91023" y="102133"/>
                  <a:pt x="65093" y="132296"/>
                  <a:pt x="47631" y="155579"/>
                </a:cubicBezTo>
                <a:cubicBezTo>
                  <a:pt x="30168" y="178862"/>
                  <a:pt x="535" y="216433"/>
                  <a:pt x="6" y="215904"/>
                </a:cubicBezTo>
                <a:cubicBezTo>
                  <a:pt x="-523" y="215375"/>
                  <a:pt x="32285" y="170925"/>
                  <a:pt x="44456" y="152404"/>
                </a:cubicBezTo>
                <a:cubicBezTo>
                  <a:pt x="56627" y="133883"/>
                  <a:pt x="64035" y="116950"/>
                  <a:pt x="73031" y="104779"/>
                </a:cubicBezTo>
                <a:cubicBezTo>
                  <a:pt x="82027" y="92608"/>
                  <a:pt x="89435" y="93137"/>
                  <a:pt x="98431" y="79379"/>
                </a:cubicBezTo>
                <a:cubicBezTo>
                  <a:pt x="107427" y="65621"/>
                  <a:pt x="129123" y="533"/>
                  <a:pt x="130181" y="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9" name="フリーフォーム 1278">
            <a:extLst>
              <a:ext uri="{FF2B5EF4-FFF2-40B4-BE49-F238E27FC236}">
                <a16:creationId xmlns:a16="http://schemas.microsoft.com/office/drawing/2014/main" id="{2ED7170D-339F-9AA3-7364-3FEFD80541FB}"/>
              </a:ext>
            </a:extLst>
          </p:cNvPr>
          <p:cNvSpPr/>
          <p:nvPr/>
        </p:nvSpPr>
        <p:spPr>
          <a:xfrm>
            <a:off x="8355979" y="10267526"/>
            <a:ext cx="159923" cy="76719"/>
          </a:xfrm>
          <a:custGeom>
            <a:avLst/>
            <a:gdLst>
              <a:gd name="connsiteX0" fmla="*/ 621 w 159923"/>
              <a:gd name="connsiteY0" fmla="*/ 76624 h 76719"/>
              <a:gd name="connsiteX1" fmla="*/ 73646 w 159923"/>
              <a:gd name="connsiteY1" fmla="*/ 16299 h 76719"/>
              <a:gd name="connsiteX2" fmla="*/ 118096 w 159923"/>
              <a:gd name="connsiteY2" fmla="*/ 16299 h 76719"/>
              <a:gd name="connsiteX3" fmla="*/ 159371 w 159923"/>
              <a:gd name="connsiteY3" fmla="*/ 60749 h 76719"/>
              <a:gd name="connsiteX4" fmla="*/ 140321 w 159923"/>
              <a:gd name="connsiteY4" fmla="*/ 22649 h 76719"/>
              <a:gd name="connsiteX5" fmla="*/ 118096 w 159923"/>
              <a:gd name="connsiteY5" fmla="*/ 424 h 76719"/>
              <a:gd name="connsiteX6" fmla="*/ 621 w 159923"/>
              <a:gd name="connsiteY6" fmla="*/ 76624 h 767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59923" h="76719">
                <a:moveTo>
                  <a:pt x="621" y="76624"/>
                </a:moveTo>
                <a:cubicBezTo>
                  <a:pt x="-6787" y="79270"/>
                  <a:pt x="54067" y="26353"/>
                  <a:pt x="73646" y="16299"/>
                </a:cubicBezTo>
                <a:cubicBezTo>
                  <a:pt x="93225" y="6245"/>
                  <a:pt x="103809" y="8891"/>
                  <a:pt x="118096" y="16299"/>
                </a:cubicBezTo>
                <a:cubicBezTo>
                  <a:pt x="132383" y="23707"/>
                  <a:pt x="155667" y="59691"/>
                  <a:pt x="159371" y="60749"/>
                </a:cubicBezTo>
                <a:cubicBezTo>
                  <a:pt x="163075" y="61807"/>
                  <a:pt x="147200" y="32703"/>
                  <a:pt x="140321" y="22649"/>
                </a:cubicBezTo>
                <a:cubicBezTo>
                  <a:pt x="133442" y="12595"/>
                  <a:pt x="136088" y="-2751"/>
                  <a:pt x="118096" y="424"/>
                </a:cubicBezTo>
                <a:cubicBezTo>
                  <a:pt x="100104" y="3599"/>
                  <a:pt x="8029" y="73978"/>
                  <a:pt x="621" y="7662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0" name="フリーフォーム 1279">
            <a:extLst>
              <a:ext uri="{FF2B5EF4-FFF2-40B4-BE49-F238E27FC236}">
                <a16:creationId xmlns:a16="http://schemas.microsoft.com/office/drawing/2014/main" id="{C95B9EAE-0A8D-C22F-F550-63A4BF87AE33}"/>
              </a:ext>
            </a:extLst>
          </p:cNvPr>
          <p:cNvSpPr/>
          <p:nvPr/>
        </p:nvSpPr>
        <p:spPr>
          <a:xfrm>
            <a:off x="8399816" y="10348943"/>
            <a:ext cx="116768" cy="110327"/>
          </a:xfrm>
          <a:custGeom>
            <a:avLst/>
            <a:gdLst>
              <a:gd name="connsiteX0" fmla="*/ 1234 w 116768"/>
              <a:gd name="connsiteY0" fmla="*/ 109507 h 110327"/>
              <a:gd name="connsiteX1" fmla="*/ 115534 w 116768"/>
              <a:gd name="connsiteY1" fmla="*/ 1557 h 110327"/>
              <a:gd name="connsiteX2" fmla="*/ 58384 w 116768"/>
              <a:gd name="connsiteY2" fmla="*/ 49182 h 110327"/>
              <a:gd name="connsiteX3" fmla="*/ 1234 w 116768"/>
              <a:gd name="connsiteY3" fmla="*/ 109507 h 110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6768" h="110327">
                <a:moveTo>
                  <a:pt x="1234" y="109507"/>
                </a:moveTo>
                <a:cubicBezTo>
                  <a:pt x="10759" y="101570"/>
                  <a:pt x="106009" y="11611"/>
                  <a:pt x="115534" y="1557"/>
                </a:cubicBezTo>
                <a:cubicBezTo>
                  <a:pt x="125059" y="-8497"/>
                  <a:pt x="76905" y="32778"/>
                  <a:pt x="58384" y="49182"/>
                </a:cubicBezTo>
                <a:cubicBezTo>
                  <a:pt x="39863" y="65586"/>
                  <a:pt x="-8291" y="117444"/>
                  <a:pt x="1234" y="10950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1" name="フリーフォーム 1280">
            <a:extLst>
              <a:ext uri="{FF2B5EF4-FFF2-40B4-BE49-F238E27FC236}">
                <a16:creationId xmlns:a16="http://schemas.microsoft.com/office/drawing/2014/main" id="{15CB5179-E811-B253-ED72-43B10AEA6E9C}"/>
              </a:ext>
            </a:extLst>
          </p:cNvPr>
          <p:cNvSpPr/>
          <p:nvPr/>
        </p:nvSpPr>
        <p:spPr>
          <a:xfrm>
            <a:off x="8213722" y="10389385"/>
            <a:ext cx="177907" cy="72277"/>
          </a:xfrm>
          <a:custGeom>
            <a:avLst/>
            <a:gdLst>
              <a:gd name="connsiteX0" fmla="*/ 3 w 177907"/>
              <a:gd name="connsiteY0" fmla="*/ 72240 h 72277"/>
              <a:gd name="connsiteX1" fmla="*/ 73028 w 177907"/>
              <a:gd name="connsiteY1" fmla="*/ 15090 h 72277"/>
              <a:gd name="connsiteX2" fmla="*/ 123828 w 177907"/>
              <a:gd name="connsiteY2" fmla="*/ 15090 h 72277"/>
              <a:gd name="connsiteX3" fmla="*/ 177803 w 177907"/>
              <a:gd name="connsiteY3" fmla="*/ 30965 h 72277"/>
              <a:gd name="connsiteX4" fmla="*/ 136528 w 177907"/>
              <a:gd name="connsiteY4" fmla="*/ 15090 h 72277"/>
              <a:gd name="connsiteX5" fmla="*/ 101603 w 177907"/>
              <a:gd name="connsiteY5" fmla="*/ 2390 h 72277"/>
              <a:gd name="connsiteX6" fmla="*/ 76203 w 177907"/>
              <a:gd name="connsiteY6" fmla="*/ 5565 h 72277"/>
              <a:gd name="connsiteX7" fmla="*/ 3 w 177907"/>
              <a:gd name="connsiteY7" fmla="*/ 72240 h 722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77907" h="72277">
                <a:moveTo>
                  <a:pt x="3" y="72240"/>
                </a:moveTo>
                <a:cubicBezTo>
                  <a:pt x="-526" y="73827"/>
                  <a:pt x="52391" y="24615"/>
                  <a:pt x="73028" y="15090"/>
                </a:cubicBezTo>
                <a:cubicBezTo>
                  <a:pt x="93665" y="5565"/>
                  <a:pt x="106365" y="12444"/>
                  <a:pt x="123828" y="15090"/>
                </a:cubicBezTo>
                <a:cubicBezTo>
                  <a:pt x="141291" y="17736"/>
                  <a:pt x="175686" y="30965"/>
                  <a:pt x="177803" y="30965"/>
                </a:cubicBezTo>
                <a:cubicBezTo>
                  <a:pt x="179920" y="30965"/>
                  <a:pt x="149228" y="19853"/>
                  <a:pt x="136528" y="15090"/>
                </a:cubicBezTo>
                <a:cubicBezTo>
                  <a:pt x="123828" y="10327"/>
                  <a:pt x="111657" y="3977"/>
                  <a:pt x="101603" y="2390"/>
                </a:cubicBezTo>
                <a:cubicBezTo>
                  <a:pt x="91549" y="803"/>
                  <a:pt x="90490" y="-3431"/>
                  <a:pt x="76203" y="5565"/>
                </a:cubicBezTo>
                <a:cubicBezTo>
                  <a:pt x="61916" y="14561"/>
                  <a:pt x="532" y="70653"/>
                  <a:pt x="3" y="7224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2" name="フリーフォーム 1281">
            <a:extLst>
              <a:ext uri="{FF2B5EF4-FFF2-40B4-BE49-F238E27FC236}">
                <a16:creationId xmlns:a16="http://schemas.microsoft.com/office/drawing/2014/main" id="{276C3461-2B7A-E01A-AC40-E9BB19A4983E}"/>
              </a:ext>
            </a:extLst>
          </p:cNvPr>
          <p:cNvSpPr/>
          <p:nvPr/>
        </p:nvSpPr>
        <p:spPr>
          <a:xfrm>
            <a:off x="8226040" y="10337717"/>
            <a:ext cx="172811" cy="98510"/>
          </a:xfrm>
          <a:custGeom>
            <a:avLst/>
            <a:gdLst>
              <a:gd name="connsiteX0" fmla="*/ 385 w 172811"/>
              <a:gd name="connsiteY0" fmla="*/ 98508 h 98510"/>
              <a:gd name="connsiteX1" fmla="*/ 111510 w 172811"/>
              <a:gd name="connsiteY1" fmla="*/ 12783 h 98510"/>
              <a:gd name="connsiteX2" fmla="*/ 149610 w 172811"/>
              <a:gd name="connsiteY2" fmla="*/ 25483 h 98510"/>
              <a:gd name="connsiteX3" fmla="*/ 171835 w 172811"/>
              <a:gd name="connsiteY3" fmla="*/ 50883 h 98510"/>
              <a:gd name="connsiteX4" fmla="*/ 117860 w 172811"/>
              <a:gd name="connsiteY4" fmla="*/ 83 h 98510"/>
              <a:gd name="connsiteX5" fmla="*/ 41660 w 172811"/>
              <a:gd name="connsiteY5" fmla="*/ 38183 h 98510"/>
              <a:gd name="connsiteX6" fmla="*/ 73410 w 172811"/>
              <a:gd name="connsiteY6" fmla="*/ 9608 h 98510"/>
              <a:gd name="connsiteX7" fmla="*/ 385 w 172811"/>
              <a:gd name="connsiteY7" fmla="*/ 98508 h 985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72811" h="98510">
                <a:moveTo>
                  <a:pt x="385" y="98508"/>
                </a:moveTo>
                <a:cubicBezTo>
                  <a:pt x="6735" y="99037"/>
                  <a:pt x="86639" y="24954"/>
                  <a:pt x="111510" y="12783"/>
                </a:cubicBezTo>
                <a:cubicBezTo>
                  <a:pt x="136381" y="612"/>
                  <a:pt x="139556" y="19133"/>
                  <a:pt x="149610" y="25483"/>
                </a:cubicBezTo>
                <a:cubicBezTo>
                  <a:pt x="159664" y="31833"/>
                  <a:pt x="177127" y="55116"/>
                  <a:pt x="171835" y="50883"/>
                </a:cubicBezTo>
                <a:cubicBezTo>
                  <a:pt x="166543" y="46650"/>
                  <a:pt x="139556" y="2200"/>
                  <a:pt x="117860" y="83"/>
                </a:cubicBezTo>
                <a:cubicBezTo>
                  <a:pt x="96164" y="-2034"/>
                  <a:pt x="49068" y="36596"/>
                  <a:pt x="41660" y="38183"/>
                </a:cubicBezTo>
                <a:cubicBezTo>
                  <a:pt x="34252" y="39770"/>
                  <a:pt x="78702" y="83"/>
                  <a:pt x="73410" y="9608"/>
                </a:cubicBezTo>
                <a:cubicBezTo>
                  <a:pt x="68118" y="19133"/>
                  <a:pt x="-5965" y="97979"/>
                  <a:pt x="385" y="9850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3" name="フリーフォーム 1282">
            <a:extLst>
              <a:ext uri="{FF2B5EF4-FFF2-40B4-BE49-F238E27FC236}">
                <a16:creationId xmlns:a16="http://schemas.microsoft.com/office/drawing/2014/main" id="{31C60017-9AF0-DBB2-F9E2-DE716AB10D66}"/>
              </a:ext>
            </a:extLst>
          </p:cNvPr>
          <p:cNvSpPr/>
          <p:nvPr/>
        </p:nvSpPr>
        <p:spPr>
          <a:xfrm>
            <a:off x="8257544" y="10438387"/>
            <a:ext cx="169590" cy="116680"/>
          </a:xfrm>
          <a:custGeom>
            <a:avLst/>
            <a:gdLst>
              <a:gd name="connsiteX0" fmla="*/ 168906 w 169590"/>
              <a:gd name="connsiteY0" fmla="*/ 1013 h 116680"/>
              <a:gd name="connsiteX1" fmla="*/ 3806 w 169590"/>
              <a:gd name="connsiteY1" fmla="*/ 115313 h 116680"/>
              <a:gd name="connsiteX2" fmla="*/ 60956 w 169590"/>
              <a:gd name="connsiteY2" fmla="*/ 61338 h 116680"/>
              <a:gd name="connsiteX3" fmla="*/ 168906 w 169590"/>
              <a:gd name="connsiteY3" fmla="*/ 1013 h 1166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9590" h="116680">
                <a:moveTo>
                  <a:pt x="168906" y="1013"/>
                </a:moveTo>
                <a:cubicBezTo>
                  <a:pt x="159381" y="10009"/>
                  <a:pt x="21798" y="105259"/>
                  <a:pt x="3806" y="115313"/>
                </a:cubicBezTo>
                <a:cubicBezTo>
                  <a:pt x="-14186" y="125367"/>
                  <a:pt x="36085" y="77213"/>
                  <a:pt x="60956" y="61338"/>
                </a:cubicBezTo>
                <a:cubicBezTo>
                  <a:pt x="85827" y="45463"/>
                  <a:pt x="178431" y="-7983"/>
                  <a:pt x="168906" y="101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4" name="フリーフォーム 1283">
            <a:extLst>
              <a:ext uri="{FF2B5EF4-FFF2-40B4-BE49-F238E27FC236}">
                <a16:creationId xmlns:a16="http://schemas.microsoft.com/office/drawing/2014/main" id="{7F954C23-EB79-E889-1DA7-388B1AEDAFE0}"/>
              </a:ext>
            </a:extLst>
          </p:cNvPr>
          <p:cNvSpPr/>
          <p:nvPr/>
        </p:nvSpPr>
        <p:spPr>
          <a:xfrm>
            <a:off x="8216807" y="10445737"/>
            <a:ext cx="38765" cy="108020"/>
          </a:xfrm>
          <a:custGeom>
            <a:avLst/>
            <a:gdLst>
              <a:gd name="connsiteX0" fmla="*/ 93 w 38765"/>
              <a:gd name="connsiteY0" fmla="*/ 13 h 108020"/>
              <a:gd name="connsiteX1" fmla="*/ 31843 w 38765"/>
              <a:gd name="connsiteY1" fmla="*/ 76213 h 108020"/>
              <a:gd name="connsiteX2" fmla="*/ 38193 w 38765"/>
              <a:gd name="connsiteY2" fmla="*/ 107963 h 108020"/>
              <a:gd name="connsiteX3" fmla="*/ 22318 w 38765"/>
              <a:gd name="connsiteY3" fmla="*/ 82563 h 108020"/>
              <a:gd name="connsiteX4" fmla="*/ 93 w 38765"/>
              <a:gd name="connsiteY4" fmla="*/ 13 h 1080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8765" h="108020">
                <a:moveTo>
                  <a:pt x="93" y="13"/>
                </a:moveTo>
                <a:cubicBezTo>
                  <a:pt x="1681" y="-1045"/>
                  <a:pt x="25493" y="58221"/>
                  <a:pt x="31843" y="76213"/>
                </a:cubicBezTo>
                <a:cubicBezTo>
                  <a:pt x="38193" y="94205"/>
                  <a:pt x="39781" y="106905"/>
                  <a:pt x="38193" y="107963"/>
                </a:cubicBezTo>
                <a:cubicBezTo>
                  <a:pt x="36605" y="109021"/>
                  <a:pt x="27081" y="95263"/>
                  <a:pt x="22318" y="82563"/>
                </a:cubicBezTo>
                <a:cubicBezTo>
                  <a:pt x="17555" y="69863"/>
                  <a:pt x="-1495" y="1071"/>
                  <a:pt x="93" y="1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5" name="フリーフォーム 1284">
            <a:extLst>
              <a:ext uri="{FF2B5EF4-FFF2-40B4-BE49-F238E27FC236}">
                <a16:creationId xmlns:a16="http://schemas.microsoft.com/office/drawing/2014/main" id="{5DE00C3A-10E5-9589-85CF-30470F7E7F60}"/>
              </a:ext>
            </a:extLst>
          </p:cNvPr>
          <p:cNvSpPr/>
          <p:nvPr/>
        </p:nvSpPr>
        <p:spPr>
          <a:xfrm>
            <a:off x="8369250" y="10375745"/>
            <a:ext cx="25458" cy="95363"/>
          </a:xfrm>
          <a:custGeom>
            <a:avLst/>
            <a:gdLst>
              <a:gd name="connsiteX0" fmla="*/ 50 w 25458"/>
              <a:gd name="connsiteY0" fmla="*/ 155 h 95363"/>
              <a:gd name="connsiteX1" fmla="*/ 19100 w 25458"/>
              <a:gd name="connsiteY1" fmla="*/ 92230 h 95363"/>
              <a:gd name="connsiteX2" fmla="*/ 25450 w 25458"/>
              <a:gd name="connsiteY2" fmla="*/ 70005 h 95363"/>
              <a:gd name="connsiteX3" fmla="*/ 50 w 25458"/>
              <a:gd name="connsiteY3" fmla="*/ 155 h 953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458" h="95363">
                <a:moveTo>
                  <a:pt x="50" y="155"/>
                </a:moveTo>
                <a:cubicBezTo>
                  <a:pt x="-1008" y="3859"/>
                  <a:pt x="14867" y="80588"/>
                  <a:pt x="19100" y="92230"/>
                </a:cubicBezTo>
                <a:cubicBezTo>
                  <a:pt x="23333" y="103872"/>
                  <a:pt x="24921" y="80059"/>
                  <a:pt x="25450" y="70005"/>
                </a:cubicBezTo>
                <a:cubicBezTo>
                  <a:pt x="25979" y="59951"/>
                  <a:pt x="1108" y="-3549"/>
                  <a:pt x="50" y="15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6" name="フリーフォーム 1285">
            <a:extLst>
              <a:ext uri="{FF2B5EF4-FFF2-40B4-BE49-F238E27FC236}">
                <a16:creationId xmlns:a16="http://schemas.microsoft.com/office/drawing/2014/main" id="{ABC4742C-ECC7-1C7A-211F-41A3E3682FFA}"/>
              </a:ext>
            </a:extLst>
          </p:cNvPr>
          <p:cNvSpPr/>
          <p:nvPr/>
        </p:nvSpPr>
        <p:spPr>
          <a:xfrm>
            <a:off x="8262834" y="10433007"/>
            <a:ext cx="91107" cy="60021"/>
          </a:xfrm>
          <a:custGeom>
            <a:avLst/>
            <a:gdLst>
              <a:gd name="connsiteX0" fmla="*/ 90591 w 91107"/>
              <a:gd name="connsiteY0" fmla="*/ 43 h 60021"/>
              <a:gd name="connsiteX1" fmla="*/ 1691 w 91107"/>
              <a:gd name="connsiteY1" fmla="*/ 57193 h 60021"/>
              <a:gd name="connsiteX2" fmla="*/ 36616 w 91107"/>
              <a:gd name="connsiteY2" fmla="*/ 47668 h 60021"/>
              <a:gd name="connsiteX3" fmla="*/ 90591 w 91107"/>
              <a:gd name="connsiteY3" fmla="*/ 43 h 600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1107" h="60021">
                <a:moveTo>
                  <a:pt x="90591" y="43"/>
                </a:moveTo>
                <a:cubicBezTo>
                  <a:pt x="84770" y="1631"/>
                  <a:pt x="10687" y="49256"/>
                  <a:pt x="1691" y="57193"/>
                </a:cubicBezTo>
                <a:cubicBezTo>
                  <a:pt x="-7305" y="65131"/>
                  <a:pt x="21799" y="54547"/>
                  <a:pt x="36616" y="47668"/>
                </a:cubicBezTo>
                <a:cubicBezTo>
                  <a:pt x="51433" y="40789"/>
                  <a:pt x="96412" y="-1545"/>
                  <a:pt x="90591" y="4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7" name="フリーフォーム 1286">
            <a:extLst>
              <a:ext uri="{FF2B5EF4-FFF2-40B4-BE49-F238E27FC236}">
                <a16:creationId xmlns:a16="http://schemas.microsoft.com/office/drawing/2014/main" id="{BE113191-AE96-6B9E-1CB0-9DCB06411F0F}"/>
              </a:ext>
            </a:extLst>
          </p:cNvPr>
          <p:cNvSpPr/>
          <p:nvPr/>
        </p:nvSpPr>
        <p:spPr>
          <a:xfrm>
            <a:off x="8788318" y="9852006"/>
            <a:ext cx="176570" cy="342088"/>
          </a:xfrm>
          <a:custGeom>
            <a:avLst/>
            <a:gdLst>
              <a:gd name="connsiteX0" fmla="*/ 82 w 176570"/>
              <a:gd name="connsiteY0" fmla="*/ 19 h 342088"/>
              <a:gd name="connsiteX1" fmla="*/ 146132 w 176570"/>
              <a:gd name="connsiteY1" fmla="*/ 206394 h 342088"/>
              <a:gd name="connsiteX2" fmla="*/ 168357 w 176570"/>
              <a:gd name="connsiteY2" fmla="*/ 250844 h 342088"/>
              <a:gd name="connsiteX3" fmla="*/ 171532 w 176570"/>
              <a:gd name="connsiteY3" fmla="*/ 295294 h 342088"/>
              <a:gd name="connsiteX4" fmla="*/ 155657 w 176570"/>
              <a:gd name="connsiteY4" fmla="*/ 339744 h 342088"/>
              <a:gd name="connsiteX5" fmla="*/ 168357 w 176570"/>
              <a:gd name="connsiteY5" fmla="*/ 219094 h 342088"/>
              <a:gd name="connsiteX6" fmla="*/ 82 w 176570"/>
              <a:gd name="connsiteY6" fmla="*/ 19 h 3420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76570" h="342088">
                <a:moveTo>
                  <a:pt x="82" y="19"/>
                </a:moveTo>
                <a:cubicBezTo>
                  <a:pt x="-3622" y="-2098"/>
                  <a:pt x="118086" y="164590"/>
                  <a:pt x="146132" y="206394"/>
                </a:cubicBezTo>
                <a:cubicBezTo>
                  <a:pt x="174178" y="248198"/>
                  <a:pt x="164124" y="236027"/>
                  <a:pt x="168357" y="250844"/>
                </a:cubicBezTo>
                <a:cubicBezTo>
                  <a:pt x="172590" y="265661"/>
                  <a:pt x="173649" y="280477"/>
                  <a:pt x="171532" y="295294"/>
                </a:cubicBezTo>
                <a:cubicBezTo>
                  <a:pt x="169415" y="310111"/>
                  <a:pt x="156186" y="352444"/>
                  <a:pt x="155657" y="339744"/>
                </a:cubicBezTo>
                <a:cubicBezTo>
                  <a:pt x="155128" y="327044"/>
                  <a:pt x="192699" y="269894"/>
                  <a:pt x="168357" y="219094"/>
                </a:cubicBezTo>
                <a:cubicBezTo>
                  <a:pt x="144015" y="168294"/>
                  <a:pt x="3786" y="2136"/>
                  <a:pt x="82" y="1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8" name="フリーフォーム 1287">
            <a:extLst>
              <a:ext uri="{FF2B5EF4-FFF2-40B4-BE49-F238E27FC236}">
                <a16:creationId xmlns:a16="http://schemas.microsoft.com/office/drawing/2014/main" id="{A424F6A1-8082-7A98-E2E0-B42F1B2DFE38}"/>
              </a:ext>
            </a:extLst>
          </p:cNvPr>
          <p:cNvSpPr/>
          <p:nvPr/>
        </p:nvSpPr>
        <p:spPr>
          <a:xfrm>
            <a:off x="8746619" y="10105604"/>
            <a:ext cx="76924" cy="190962"/>
          </a:xfrm>
          <a:custGeom>
            <a:avLst/>
            <a:gdLst>
              <a:gd name="connsiteX0" fmla="*/ 76706 w 76924"/>
              <a:gd name="connsiteY0" fmla="*/ 421 h 190962"/>
              <a:gd name="connsiteX1" fmla="*/ 25906 w 76924"/>
              <a:gd name="connsiteY1" fmla="*/ 82971 h 190962"/>
              <a:gd name="connsiteX2" fmla="*/ 16381 w 76924"/>
              <a:gd name="connsiteY2" fmla="*/ 130596 h 190962"/>
              <a:gd name="connsiteX3" fmla="*/ 6856 w 76924"/>
              <a:gd name="connsiteY3" fmla="*/ 190921 h 190962"/>
              <a:gd name="connsiteX4" fmla="*/ 3681 w 76924"/>
              <a:gd name="connsiteY4" fmla="*/ 121071 h 190962"/>
              <a:gd name="connsiteX5" fmla="*/ 76706 w 76924"/>
              <a:gd name="connsiteY5" fmla="*/ 421 h 1909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6924" h="190962">
                <a:moveTo>
                  <a:pt x="76706" y="421"/>
                </a:moveTo>
                <a:cubicBezTo>
                  <a:pt x="80410" y="-5929"/>
                  <a:pt x="35960" y="61275"/>
                  <a:pt x="25906" y="82971"/>
                </a:cubicBezTo>
                <a:cubicBezTo>
                  <a:pt x="15852" y="104667"/>
                  <a:pt x="19556" y="112604"/>
                  <a:pt x="16381" y="130596"/>
                </a:cubicBezTo>
                <a:cubicBezTo>
                  <a:pt x="13206" y="148588"/>
                  <a:pt x="8973" y="192509"/>
                  <a:pt x="6856" y="190921"/>
                </a:cubicBezTo>
                <a:cubicBezTo>
                  <a:pt x="4739" y="189333"/>
                  <a:pt x="-5315" y="148058"/>
                  <a:pt x="3681" y="121071"/>
                </a:cubicBezTo>
                <a:cubicBezTo>
                  <a:pt x="12677" y="94084"/>
                  <a:pt x="73002" y="6771"/>
                  <a:pt x="76706" y="42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9" name="フリーフォーム 1288">
            <a:extLst>
              <a:ext uri="{FF2B5EF4-FFF2-40B4-BE49-F238E27FC236}">
                <a16:creationId xmlns:a16="http://schemas.microsoft.com/office/drawing/2014/main" id="{26F55CE9-6114-8618-E639-AB5235A77D13}"/>
              </a:ext>
            </a:extLst>
          </p:cNvPr>
          <p:cNvSpPr/>
          <p:nvPr/>
        </p:nvSpPr>
        <p:spPr>
          <a:xfrm>
            <a:off x="8692232" y="10258386"/>
            <a:ext cx="112045" cy="320771"/>
          </a:xfrm>
          <a:custGeom>
            <a:avLst/>
            <a:gdLst>
              <a:gd name="connsiteX0" fmla="*/ 112043 w 112045"/>
              <a:gd name="connsiteY0" fmla="*/ 39 h 320771"/>
              <a:gd name="connsiteX1" fmla="*/ 23143 w 112045"/>
              <a:gd name="connsiteY1" fmla="*/ 111164 h 320771"/>
              <a:gd name="connsiteX2" fmla="*/ 7268 w 112045"/>
              <a:gd name="connsiteY2" fmla="*/ 146089 h 320771"/>
              <a:gd name="connsiteX3" fmla="*/ 918 w 112045"/>
              <a:gd name="connsiteY3" fmla="*/ 212764 h 320771"/>
              <a:gd name="connsiteX4" fmla="*/ 7268 w 112045"/>
              <a:gd name="connsiteY4" fmla="*/ 266739 h 320771"/>
              <a:gd name="connsiteX5" fmla="*/ 61243 w 112045"/>
              <a:gd name="connsiteY5" fmla="*/ 320714 h 320771"/>
              <a:gd name="connsiteX6" fmla="*/ 13618 w 112045"/>
              <a:gd name="connsiteY6" fmla="*/ 276264 h 320771"/>
              <a:gd name="connsiteX7" fmla="*/ 4093 w 112045"/>
              <a:gd name="connsiteY7" fmla="*/ 234989 h 320771"/>
              <a:gd name="connsiteX8" fmla="*/ 918 w 112045"/>
              <a:gd name="connsiteY8" fmla="*/ 133389 h 320771"/>
              <a:gd name="connsiteX9" fmla="*/ 19968 w 112045"/>
              <a:gd name="connsiteY9" fmla="*/ 98464 h 320771"/>
              <a:gd name="connsiteX10" fmla="*/ 112043 w 112045"/>
              <a:gd name="connsiteY10" fmla="*/ 39 h 3207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12045" h="320771">
                <a:moveTo>
                  <a:pt x="112043" y="39"/>
                </a:moveTo>
                <a:cubicBezTo>
                  <a:pt x="112572" y="2156"/>
                  <a:pt x="40606" y="86822"/>
                  <a:pt x="23143" y="111164"/>
                </a:cubicBezTo>
                <a:cubicBezTo>
                  <a:pt x="5680" y="135506"/>
                  <a:pt x="10972" y="129156"/>
                  <a:pt x="7268" y="146089"/>
                </a:cubicBezTo>
                <a:cubicBezTo>
                  <a:pt x="3564" y="163022"/>
                  <a:pt x="918" y="192656"/>
                  <a:pt x="918" y="212764"/>
                </a:cubicBezTo>
                <a:cubicBezTo>
                  <a:pt x="918" y="232872"/>
                  <a:pt x="-2786" y="248747"/>
                  <a:pt x="7268" y="266739"/>
                </a:cubicBezTo>
                <a:cubicBezTo>
                  <a:pt x="17322" y="284731"/>
                  <a:pt x="60185" y="319126"/>
                  <a:pt x="61243" y="320714"/>
                </a:cubicBezTo>
                <a:cubicBezTo>
                  <a:pt x="62301" y="322302"/>
                  <a:pt x="23143" y="290551"/>
                  <a:pt x="13618" y="276264"/>
                </a:cubicBezTo>
                <a:cubicBezTo>
                  <a:pt x="4093" y="261977"/>
                  <a:pt x="6210" y="258802"/>
                  <a:pt x="4093" y="234989"/>
                </a:cubicBezTo>
                <a:cubicBezTo>
                  <a:pt x="1976" y="211176"/>
                  <a:pt x="-1728" y="156143"/>
                  <a:pt x="918" y="133389"/>
                </a:cubicBezTo>
                <a:cubicBezTo>
                  <a:pt x="3564" y="110635"/>
                  <a:pt x="4093" y="116456"/>
                  <a:pt x="19968" y="98464"/>
                </a:cubicBezTo>
                <a:cubicBezTo>
                  <a:pt x="35843" y="80472"/>
                  <a:pt x="111514" y="-2078"/>
                  <a:pt x="112043" y="3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0" name="フリーフォーム 1289">
            <a:extLst>
              <a:ext uri="{FF2B5EF4-FFF2-40B4-BE49-F238E27FC236}">
                <a16:creationId xmlns:a16="http://schemas.microsoft.com/office/drawing/2014/main" id="{6396F4C6-16E0-BB43-1A00-AE2507F90D48}"/>
              </a:ext>
            </a:extLst>
          </p:cNvPr>
          <p:cNvSpPr/>
          <p:nvPr/>
        </p:nvSpPr>
        <p:spPr>
          <a:xfrm>
            <a:off x="8692332" y="10423494"/>
            <a:ext cx="80842" cy="154243"/>
          </a:xfrm>
          <a:custGeom>
            <a:avLst/>
            <a:gdLst>
              <a:gd name="connsiteX0" fmla="*/ 10343 w 80842"/>
              <a:gd name="connsiteY0" fmla="*/ 31 h 154243"/>
              <a:gd name="connsiteX1" fmla="*/ 3993 w 80842"/>
              <a:gd name="connsiteY1" fmla="*/ 82581 h 154243"/>
              <a:gd name="connsiteX2" fmla="*/ 80193 w 80842"/>
              <a:gd name="connsiteY2" fmla="*/ 152431 h 154243"/>
              <a:gd name="connsiteX3" fmla="*/ 38918 w 80842"/>
              <a:gd name="connsiteY3" fmla="*/ 130206 h 154243"/>
              <a:gd name="connsiteX4" fmla="*/ 7168 w 80842"/>
              <a:gd name="connsiteY4" fmla="*/ 92106 h 154243"/>
              <a:gd name="connsiteX5" fmla="*/ 10343 w 80842"/>
              <a:gd name="connsiteY5" fmla="*/ 31 h 1542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0842" h="154243">
                <a:moveTo>
                  <a:pt x="10343" y="31"/>
                </a:moveTo>
                <a:cubicBezTo>
                  <a:pt x="9814" y="-1556"/>
                  <a:pt x="-7649" y="57181"/>
                  <a:pt x="3993" y="82581"/>
                </a:cubicBezTo>
                <a:cubicBezTo>
                  <a:pt x="15635" y="107981"/>
                  <a:pt x="74372" y="144494"/>
                  <a:pt x="80193" y="152431"/>
                </a:cubicBezTo>
                <a:cubicBezTo>
                  <a:pt x="86014" y="160368"/>
                  <a:pt x="51089" y="140260"/>
                  <a:pt x="38918" y="130206"/>
                </a:cubicBezTo>
                <a:cubicBezTo>
                  <a:pt x="26747" y="120152"/>
                  <a:pt x="12989" y="111156"/>
                  <a:pt x="7168" y="92106"/>
                </a:cubicBezTo>
                <a:cubicBezTo>
                  <a:pt x="1347" y="73056"/>
                  <a:pt x="10872" y="1618"/>
                  <a:pt x="10343" y="3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1" name="フリーフォーム 1290">
            <a:extLst>
              <a:ext uri="{FF2B5EF4-FFF2-40B4-BE49-F238E27FC236}">
                <a16:creationId xmlns:a16="http://schemas.microsoft.com/office/drawing/2014/main" id="{B4241DE0-4CCA-FAE2-2C20-89C0B3128AF5}"/>
              </a:ext>
            </a:extLst>
          </p:cNvPr>
          <p:cNvSpPr/>
          <p:nvPr/>
        </p:nvSpPr>
        <p:spPr>
          <a:xfrm>
            <a:off x="8681510" y="10280173"/>
            <a:ext cx="65732" cy="244976"/>
          </a:xfrm>
          <a:custGeom>
            <a:avLst/>
            <a:gdLst>
              <a:gd name="connsiteX0" fmla="*/ 65615 w 65732"/>
              <a:gd name="connsiteY0" fmla="*/ 477 h 244976"/>
              <a:gd name="connsiteX1" fmla="*/ 2115 w 65732"/>
              <a:gd name="connsiteY1" fmla="*/ 137002 h 244976"/>
              <a:gd name="connsiteX2" fmla="*/ 14815 w 65732"/>
              <a:gd name="connsiteY2" fmla="*/ 244952 h 244976"/>
              <a:gd name="connsiteX3" fmla="*/ 11640 w 65732"/>
              <a:gd name="connsiteY3" fmla="*/ 146527 h 244976"/>
              <a:gd name="connsiteX4" fmla="*/ 17990 w 65732"/>
              <a:gd name="connsiteY4" fmla="*/ 92552 h 244976"/>
              <a:gd name="connsiteX5" fmla="*/ 65615 w 65732"/>
              <a:gd name="connsiteY5" fmla="*/ 477 h 2449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5732" h="244976">
                <a:moveTo>
                  <a:pt x="65615" y="477"/>
                </a:moveTo>
                <a:cubicBezTo>
                  <a:pt x="62969" y="7885"/>
                  <a:pt x="10582" y="96256"/>
                  <a:pt x="2115" y="137002"/>
                </a:cubicBezTo>
                <a:cubicBezTo>
                  <a:pt x="-6352" y="177748"/>
                  <a:pt x="13228" y="243365"/>
                  <a:pt x="14815" y="244952"/>
                </a:cubicBezTo>
                <a:cubicBezTo>
                  <a:pt x="16402" y="246539"/>
                  <a:pt x="11111" y="171927"/>
                  <a:pt x="11640" y="146527"/>
                </a:cubicBezTo>
                <a:cubicBezTo>
                  <a:pt x="12169" y="121127"/>
                  <a:pt x="10582" y="111073"/>
                  <a:pt x="17990" y="92552"/>
                </a:cubicBezTo>
                <a:cubicBezTo>
                  <a:pt x="25398" y="74031"/>
                  <a:pt x="68261" y="-6931"/>
                  <a:pt x="65615" y="47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2" name="フリーフォーム 1291">
            <a:extLst>
              <a:ext uri="{FF2B5EF4-FFF2-40B4-BE49-F238E27FC236}">
                <a16:creationId xmlns:a16="http://schemas.microsoft.com/office/drawing/2014/main" id="{B51B8F03-653F-2860-0BC0-5707EC75B817}"/>
              </a:ext>
            </a:extLst>
          </p:cNvPr>
          <p:cNvSpPr/>
          <p:nvPr/>
        </p:nvSpPr>
        <p:spPr>
          <a:xfrm>
            <a:off x="8924466" y="10159449"/>
            <a:ext cx="25859" cy="236423"/>
          </a:xfrm>
          <a:custGeom>
            <a:avLst/>
            <a:gdLst>
              <a:gd name="connsiteX0" fmla="*/ 459 w 25859"/>
              <a:gd name="connsiteY0" fmla="*/ 551 h 236423"/>
              <a:gd name="connsiteX1" fmla="*/ 13159 w 25859"/>
              <a:gd name="connsiteY1" fmla="*/ 95801 h 236423"/>
              <a:gd name="connsiteX2" fmla="*/ 16334 w 25859"/>
              <a:gd name="connsiteY2" fmla="*/ 140251 h 236423"/>
              <a:gd name="connsiteX3" fmla="*/ 9984 w 25859"/>
              <a:gd name="connsiteY3" fmla="*/ 187876 h 236423"/>
              <a:gd name="connsiteX4" fmla="*/ 459 w 25859"/>
              <a:gd name="connsiteY4" fmla="*/ 235501 h 236423"/>
              <a:gd name="connsiteX5" fmla="*/ 25859 w 25859"/>
              <a:gd name="connsiteY5" fmla="*/ 143426 h 236423"/>
              <a:gd name="connsiteX6" fmla="*/ 459 w 25859"/>
              <a:gd name="connsiteY6" fmla="*/ 551 h 2364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5859" h="236423">
                <a:moveTo>
                  <a:pt x="459" y="551"/>
                </a:moveTo>
                <a:cubicBezTo>
                  <a:pt x="-1658" y="-7386"/>
                  <a:pt x="10513" y="72518"/>
                  <a:pt x="13159" y="95801"/>
                </a:cubicBezTo>
                <a:cubicBezTo>
                  <a:pt x="15805" y="119084"/>
                  <a:pt x="16863" y="124905"/>
                  <a:pt x="16334" y="140251"/>
                </a:cubicBezTo>
                <a:cubicBezTo>
                  <a:pt x="15805" y="155597"/>
                  <a:pt x="12630" y="172001"/>
                  <a:pt x="9984" y="187876"/>
                </a:cubicBezTo>
                <a:cubicBezTo>
                  <a:pt x="7338" y="203751"/>
                  <a:pt x="-2187" y="242909"/>
                  <a:pt x="459" y="235501"/>
                </a:cubicBezTo>
                <a:cubicBezTo>
                  <a:pt x="3105" y="228093"/>
                  <a:pt x="25859" y="176763"/>
                  <a:pt x="25859" y="143426"/>
                </a:cubicBezTo>
                <a:cubicBezTo>
                  <a:pt x="25859" y="110089"/>
                  <a:pt x="2576" y="8488"/>
                  <a:pt x="459" y="55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3" name="フリーフォーム 1292">
            <a:extLst>
              <a:ext uri="{FF2B5EF4-FFF2-40B4-BE49-F238E27FC236}">
                <a16:creationId xmlns:a16="http://schemas.microsoft.com/office/drawing/2014/main" id="{7A2211D7-D02D-583F-3A2A-73ECB1F05C7A}"/>
              </a:ext>
            </a:extLst>
          </p:cNvPr>
          <p:cNvSpPr/>
          <p:nvPr/>
        </p:nvSpPr>
        <p:spPr>
          <a:xfrm>
            <a:off x="8719696" y="10293013"/>
            <a:ext cx="138682" cy="222620"/>
          </a:xfrm>
          <a:custGeom>
            <a:avLst/>
            <a:gdLst>
              <a:gd name="connsiteX0" fmla="*/ 138554 w 138682"/>
              <a:gd name="connsiteY0" fmla="*/ 337 h 222620"/>
              <a:gd name="connsiteX1" fmla="*/ 21079 w 138682"/>
              <a:gd name="connsiteY1" fmla="*/ 140037 h 222620"/>
              <a:gd name="connsiteX2" fmla="*/ 2029 w 138682"/>
              <a:gd name="connsiteY2" fmla="*/ 222587 h 222620"/>
              <a:gd name="connsiteX3" fmla="*/ 5204 w 138682"/>
              <a:gd name="connsiteY3" fmla="*/ 149562 h 222620"/>
              <a:gd name="connsiteX4" fmla="*/ 43304 w 138682"/>
              <a:gd name="connsiteY4" fmla="*/ 101937 h 222620"/>
              <a:gd name="connsiteX5" fmla="*/ 138554 w 138682"/>
              <a:gd name="connsiteY5" fmla="*/ 337 h 2226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38682" h="222620">
                <a:moveTo>
                  <a:pt x="138554" y="337"/>
                </a:moveTo>
                <a:cubicBezTo>
                  <a:pt x="134850" y="6687"/>
                  <a:pt x="43833" y="102995"/>
                  <a:pt x="21079" y="140037"/>
                </a:cubicBezTo>
                <a:cubicBezTo>
                  <a:pt x="-1675" y="177079"/>
                  <a:pt x="4675" y="221000"/>
                  <a:pt x="2029" y="222587"/>
                </a:cubicBezTo>
                <a:cubicBezTo>
                  <a:pt x="-617" y="224175"/>
                  <a:pt x="-1675" y="169670"/>
                  <a:pt x="5204" y="149562"/>
                </a:cubicBezTo>
                <a:cubicBezTo>
                  <a:pt x="12083" y="129454"/>
                  <a:pt x="21608" y="124691"/>
                  <a:pt x="43304" y="101937"/>
                </a:cubicBezTo>
                <a:cubicBezTo>
                  <a:pt x="65000" y="79183"/>
                  <a:pt x="142258" y="-6013"/>
                  <a:pt x="138554" y="33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4" name="フリーフォーム 1293">
            <a:extLst>
              <a:ext uri="{FF2B5EF4-FFF2-40B4-BE49-F238E27FC236}">
                <a16:creationId xmlns:a16="http://schemas.microsoft.com/office/drawing/2014/main" id="{FA103629-1FB4-FE61-FF80-9748625741F4}"/>
              </a:ext>
            </a:extLst>
          </p:cNvPr>
          <p:cNvSpPr/>
          <p:nvPr/>
        </p:nvSpPr>
        <p:spPr>
          <a:xfrm>
            <a:off x="8842061" y="10115501"/>
            <a:ext cx="32073" cy="168799"/>
          </a:xfrm>
          <a:custGeom>
            <a:avLst/>
            <a:gdLst>
              <a:gd name="connsiteX0" fmla="*/ 314 w 32073"/>
              <a:gd name="connsiteY0" fmla="*/ 49 h 168799"/>
              <a:gd name="connsiteX1" fmla="*/ 16189 w 32073"/>
              <a:gd name="connsiteY1" fmla="*/ 85774 h 168799"/>
              <a:gd name="connsiteX2" fmla="*/ 22539 w 32073"/>
              <a:gd name="connsiteY2" fmla="*/ 127049 h 168799"/>
              <a:gd name="connsiteX3" fmla="*/ 9839 w 32073"/>
              <a:gd name="connsiteY3" fmla="*/ 168324 h 168799"/>
              <a:gd name="connsiteX4" fmla="*/ 32064 w 32073"/>
              <a:gd name="connsiteY4" fmla="*/ 98474 h 168799"/>
              <a:gd name="connsiteX5" fmla="*/ 314 w 32073"/>
              <a:gd name="connsiteY5" fmla="*/ 49 h 1687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073" h="168799">
                <a:moveTo>
                  <a:pt x="314" y="49"/>
                </a:moveTo>
                <a:cubicBezTo>
                  <a:pt x="-2332" y="-2068"/>
                  <a:pt x="12485" y="64607"/>
                  <a:pt x="16189" y="85774"/>
                </a:cubicBezTo>
                <a:cubicBezTo>
                  <a:pt x="19893" y="106941"/>
                  <a:pt x="23597" y="113291"/>
                  <a:pt x="22539" y="127049"/>
                </a:cubicBezTo>
                <a:cubicBezTo>
                  <a:pt x="21481" y="140807"/>
                  <a:pt x="8252" y="173086"/>
                  <a:pt x="9839" y="168324"/>
                </a:cubicBezTo>
                <a:cubicBezTo>
                  <a:pt x="11426" y="163562"/>
                  <a:pt x="32593" y="120699"/>
                  <a:pt x="32064" y="98474"/>
                </a:cubicBezTo>
                <a:cubicBezTo>
                  <a:pt x="31535" y="76249"/>
                  <a:pt x="2960" y="2166"/>
                  <a:pt x="314" y="49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5" name="フリーフォーム 1294">
            <a:extLst>
              <a:ext uri="{FF2B5EF4-FFF2-40B4-BE49-F238E27FC236}">
                <a16:creationId xmlns:a16="http://schemas.microsoft.com/office/drawing/2014/main" id="{971684E9-366E-373E-E11C-915C4B92492D}"/>
              </a:ext>
            </a:extLst>
          </p:cNvPr>
          <p:cNvSpPr/>
          <p:nvPr/>
        </p:nvSpPr>
        <p:spPr>
          <a:xfrm>
            <a:off x="8826495" y="10023421"/>
            <a:ext cx="79935" cy="137049"/>
          </a:xfrm>
          <a:custGeom>
            <a:avLst/>
            <a:gdLst>
              <a:gd name="connsiteX0" fmla="*/ 5 w 79935"/>
              <a:gd name="connsiteY0" fmla="*/ 54 h 137049"/>
              <a:gd name="connsiteX1" fmla="*/ 50805 w 79935"/>
              <a:gd name="connsiteY1" fmla="*/ 76254 h 137049"/>
              <a:gd name="connsiteX2" fmla="*/ 69855 w 79935"/>
              <a:gd name="connsiteY2" fmla="*/ 111179 h 137049"/>
              <a:gd name="connsiteX3" fmla="*/ 79380 w 79935"/>
              <a:gd name="connsiteY3" fmla="*/ 136579 h 137049"/>
              <a:gd name="connsiteX4" fmla="*/ 53980 w 79935"/>
              <a:gd name="connsiteY4" fmla="*/ 88954 h 137049"/>
              <a:gd name="connsiteX5" fmla="*/ 5 w 79935"/>
              <a:gd name="connsiteY5" fmla="*/ 54 h 1370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9935" h="137049">
                <a:moveTo>
                  <a:pt x="5" y="54"/>
                </a:moveTo>
                <a:cubicBezTo>
                  <a:pt x="-524" y="-2063"/>
                  <a:pt x="39163" y="57733"/>
                  <a:pt x="50805" y="76254"/>
                </a:cubicBezTo>
                <a:cubicBezTo>
                  <a:pt x="62447" y="94775"/>
                  <a:pt x="65093" y="101125"/>
                  <a:pt x="69855" y="111179"/>
                </a:cubicBezTo>
                <a:cubicBezTo>
                  <a:pt x="74618" y="121233"/>
                  <a:pt x="82026" y="140283"/>
                  <a:pt x="79380" y="136579"/>
                </a:cubicBezTo>
                <a:cubicBezTo>
                  <a:pt x="76734" y="132875"/>
                  <a:pt x="65622" y="106946"/>
                  <a:pt x="53980" y="88954"/>
                </a:cubicBezTo>
                <a:cubicBezTo>
                  <a:pt x="42338" y="70962"/>
                  <a:pt x="534" y="2171"/>
                  <a:pt x="5" y="5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6" name="フリーフォーム 1295">
            <a:extLst>
              <a:ext uri="{FF2B5EF4-FFF2-40B4-BE49-F238E27FC236}">
                <a16:creationId xmlns:a16="http://schemas.microsoft.com/office/drawing/2014/main" id="{8B70F9E0-0845-4FF8-9F48-FECAA1E94F62}"/>
              </a:ext>
            </a:extLst>
          </p:cNvPr>
          <p:cNvSpPr/>
          <p:nvPr/>
        </p:nvSpPr>
        <p:spPr>
          <a:xfrm>
            <a:off x="8787405" y="10422201"/>
            <a:ext cx="134634" cy="162116"/>
          </a:xfrm>
          <a:custGeom>
            <a:avLst/>
            <a:gdLst>
              <a:gd name="connsiteX0" fmla="*/ 134345 w 134634"/>
              <a:gd name="connsiteY0" fmla="*/ 1324 h 162116"/>
              <a:gd name="connsiteX1" fmla="*/ 4170 w 134634"/>
              <a:gd name="connsiteY1" fmla="*/ 160074 h 162116"/>
              <a:gd name="connsiteX2" fmla="*/ 39095 w 134634"/>
              <a:gd name="connsiteY2" fmla="*/ 87049 h 162116"/>
              <a:gd name="connsiteX3" fmla="*/ 134345 w 134634"/>
              <a:gd name="connsiteY3" fmla="*/ 1324 h 1621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4634" h="162116">
                <a:moveTo>
                  <a:pt x="134345" y="1324"/>
                </a:moveTo>
                <a:cubicBezTo>
                  <a:pt x="128524" y="13495"/>
                  <a:pt x="20045" y="145787"/>
                  <a:pt x="4170" y="160074"/>
                </a:cubicBezTo>
                <a:cubicBezTo>
                  <a:pt x="-11705" y="174362"/>
                  <a:pt x="21632" y="109803"/>
                  <a:pt x="39095" y="87049"/>
                </a:cubicBezTo>
                <a:cubicBezTo>
                  <a:pt x="56557" y="64295"/>
                  <a:pt x="140166" y="-10847"/>
                  <a:pt x="134345" y="132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7" name="フリーフォーム 1296">
            <a:extLst>
              <a:ext uri="{FF2B5EF4-FFF2-40B4-BE49-F238E27FC236}">
                <a16:creationId xmlns:a16="http://schemas.microsoft.com/office/drawing/2014/main" id="{7B3E85D5-D0CD-61DF-A007-D241953A2361}"/>
              </a:ext>
            </a:extLst>
          </p:cNvPr>
          <p:cNvSpPr/>
          <p:nvPr/>
        </p:nvSpPr>
        <p:spPr>
          <a:xfrm>
            <a:off x="8733060" y="10369550"/>
            <a:ext cx="87103" cy="209550"/>
          </a:xfrm>
          <a:custGeom>
            <a:avLst/>
            <a:gdLst>
              <a:gd name="connsiteX0" fmla="*/ 87090 w 87103"/>
              <a:gd name="connsiteY0" fmla="*/ 0 h 209550"/>
              <a:gd name="connsiteX1" fmla="*/ 10890 w 87103"/>
              <a:gd name="connsiteY1" fmla="*/ 92075 h 209550"/>
              <a:gd name="connsiteX2" fmla="*/ 7715 w 87103"/>
              <a:gd name="connsiteY2" fmla="*/ 130175 h 209550"/>
              <a:gd name="connsiteX3" fmla="*/ 48990 w 87103"/>
              <a:gd name="connsiteY3" fmla="*/ 209550 h 209550"/>
              <a:gd name="connsiteX4" fmla="*/ 1365 w 87103"/>
              <a:gd name="connsiteY4" fmla="*/ 130175 h 209550"/>
              <a:gd name="connsiteX5" fmla="*/ 17240 w 87103"/>
              <a:gd name="connsiteY5" fmla="*/ 92075 h 209550"/>
              <a:gd name="connsiteX6" fmla="*/ 87090 w 87103"/>
              <a:gd name="connsiteY6" fmla="*/ 0 h 209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87103" h="209550">
                <a:moveTo>
                  <a:pt x="87090" y="0"/>
                </a:moveTo>
                <a:cubicBezTo>
                  <a:pt x="86032" y="0"/>
                  <a:pt x="24119" y="70379"/>
                  <a:pt x="10890" y="92075"/>
                </a:cubicBezTo>
                <a:cubicBezTo>
                  <a:pt x="-2339" y="113771"/>
                  <a:pt x="1365" y="110596"/>
                  <a:pt x="7715" y="130175"/>
                </a:cubicBezTo>
                <a:cubicBezTo>
                  <a:pt x="14065" y="149754"/>
                  <a:pt x="50048" y="209550"/>
                  <a:pt x="48990" y="209550"/>
                </a:cubicBezTo>
                <a:cubicBezTo>
                  <a:pt x="47932" y="209550"/>
                  <a:pt x="6657" y="149754"/>
                  <a:pt x="1365" y="130175"/>
                </a:cubicBezTo>
                <a:cubicBezTo>
                  <a:pt x="-3927" y="110596"/>
                  <a:pt x="7186" y="109537"/>
                  <a:pt x="17240" y="92075"/>
                </a:cubicBezTo>
                <a:cubicBezTo>
                  <a:pt x="27294" y="74613"/>
                  <a:pt x="88148" y="0"/>
                  <a:pt x="87090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8" name="フリーフォーム 1297">
            <a:extLst>
              <a:ext uri="{FF2B5EF4-FFF2-40B4-BE49-F238E27FC236}">
                <a16:creationId xmlns:a16="http://schemas.microsoft.com/office/drawing/2014/main" id="{0A22AD49-2A6F-2A96-5F49-3C0D1280CB7E}"/>
              </a:ext>
            </a:extLst>
          </p:cNvPr>
          <p:cNvSpPr/>
          <p:nvPr/>
        </p:nvSpPr>
        <p:spPr>
          <a:xfrm>
            <a:off x="8772522" y="10394909"/>
            <a:ext cx="109739" cy="63648"/>
          </a:xfrm>
          <a:custGeom>
            <a:avLst/>
            <a:gdLst>
              <a:gd name="connsiteX0" fmla="*/ 3 w 109739"/>
              <a:gd name="connsiteY0" fmla="*/ 19091 h 63648"/>
              <a:gd name="connsiteX1" fmla="*/ 76203 w 109739"/>
              <a:gd name="connsiteY1" fmla="*/ 41 h 63648"/>
              <a:gd name="connsiteX2" fmla="*/ 104778 w 109739"/>
              <a:gd name="connsiteY2" fmla="*/ 25441 h 63648"/>
              <a:gd name="connsiteX3" fmla="*/ 107953 w 109739"/>
              <a:gd name="connsiteY3" fmla="*/ 63541 h 63648"/>
              <a:gd name="connsiteX4" fmla="*/ 85728 w 109739"/>
              <a:gd name="connsiteY4" fmla="*/ 12741 h 63648"/>
              <a:gd name="connsiteX5" fmla="*/ 73028 w 109739"/>
              <a:gd name="connsiteY5" fmla="*/ 3216 h 63648"/>
              <a:gd name="connsiteX6" fmla="*/ 3 w 109739"/>
              <a:gd name="connsiteY6" fmla="*/ 19091 h 636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09739" h="63648">
                <a:moveTo>
                  <a:pt x="3" y="19091"/>
                </a:moveTo>
                <a:cubicBezTo>
                  <a:pt x="532" y="18562"/>
                  <a:pt x="58741" y="-1017"/>
                  <a:pt x="76203" y="41"/>
                </a:cubicBezTo>
                <a:cubicBezTo>
                  <a:pt x="93665" y="1099"/>
                  <a:pt x="99486" y="14858"/>
                  <a:pt x="104778" y="25441"/>
                </a:cubicBezTo>
                <a:cubicBezTo>
                  <a:pt x="110070" y="36024"/>
                  <a:pt x="111128" y="65658"/>
                  <a:pt x="107953" y="63541"/>
                </a:cubicBezTo>
                <a:cubicBezTo>
                  <a:pt x="104778" y="61424"/>
                  <a:pt x="85728" y="12741"/>
                  <a:pt x="85728" y="12741"/>
                </a:cubicBezTo>
                <a:cubicBezTo>
                  <a:pt x="79907" y="2687"/>
                  <a:pt x="85728" y="2687"/>
                  <a:pt x="73028" y="3216"/>
                </a:cubicBezTo>
                <a:cubicBezTo>
                  <a:pt x="60328" y="3745"/>
                  <a:pt x="-526" y="19620"/>
                  <a:pt x="3" y="1909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9" name="フリーフォーム 1298">
            <a:extLst>
              <a:ext uri="{FF2B5EF4-FFF2-40B4-BE49-F238E27FC236}">
                <a16:creationId xmlns:a16="http://schemas.microsoft.com/office/drawing/2014/main" id="{7C850C4D-9EB4-BFCB-E588-580C351A222D}"/>
              </a:ext>
            </a:extLst>
          </p:cNvPr>
          <p:cNvSpPr/>
          <p:nvPr/>
        </p:nvSpPr>
        <p:spPr>
          <a:xfrm>
            <a:off x="8878094" y="10159797"/>
            <a:ext cx="50039" cy="209769"/>
          </a:xfrm>
          <a:custGeom>
            <a:avLst/>
            <a:gdLst>
              <a:gd name="connsiteX0" fmla="*/ 11906 w 50039"/>
              <a:gd name="connsiteY0" fmla="*/ 203 h 209769"/>
              <a:gd name="connsiteX1" fmla="*/ 2381 w 50039"/>
              <a:gd name="connsiteY1" fmla="*/ 143078 h 209769"/>
              <a:gd name="connsiteX2" fmla="*/ 37306 w 50039"/>
              <a:gd name="connsiteY2" fmla="*/ 111328 h 209769"/>
              <a:gd name="connsiteX3" fmla="*/ 43656 w 50039"/>
              <a:gd name="connsiteY3" fmla="*/ 139903 h 209769"/>
              <a:gd name="connsiteX4" fmla="*/ 43656 w 50039"/>
              <a:gd name="connsiteY4" fmla="*/ 209753 h 209769"/>
              <a:gd name="connsiteX5" fmla="*/ 50006 w 50039"/>
              <a:gd name="connsiteY5" fmla="*/ 146253 h 209769"/>
              <a:gd name="connsiteX6" fmla="*/ 40481 w 50039"/>
              <a:gd name="connsiteY6" fmla="*/ 117678 h 209769"/>
              <a:gd name="connsiteX7" fmla="*/ 2381 w 50039"/>
              <a:gd name="connsiteY7" fmla="*/ 136728 h 209769"/>
              <a:gd name="connsiteX8" fmla="*/ 5556 w 50039"/>
              <a:gd name="connsiteY8" fmla="*/ 111328 h 209769"/>
              <a:gd name="connsiteX9" fmla="*/ 11906 w 50039"/>
              <a:gd name="connsiteY9" fmla="*/ 203 h 2097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50039" h="209769">
                <a:moveTo>
                  <a:pt x="11906" y="203"/>
                </a:moveTo>
                <a:cubicBezTo>
                  <a:pt x="11377" y="5495"/>
                  <a:pt x="-1852" y="124557"/>
                  <a:pt x="2381" y="143078"/>
                </a:cubicBezTo>
                <a:cubicBezTo>
                  <a:pt x="6614" y="161599"/>
                  <a:pt x="30427" y="111857"/>
                  <a:pt x="37306" y="111328"/>
                </a:cubicBezTo>
                <a:cubicBezTo>
                  <a:pt x="44185" y="110799"/>
                  <a:pt x="42598" y="123499"/>
                  <a:pt x="43656" y="139903"/>
                </a:cubicBezTo>
                <a:cubicBezTo>
                  <a:pt x="44714" y="156307"/>
                  <a:pt x="42598" y="208695"/>
                  <a:pt x="43656" y="209753"/>
                </a:cubicBezTo>
                <a:cubicBezTo>
                  <a:pt x="44714" y="210811"/>
                  <a:pt x="50535" y="161599"/>
                  <a:pt x="50006" y="146253"/>
                </a:cubicBezTo>
                <a:cubicBezTo>
                  <a:pt x="49477" y="130907"/>
                  <a:pt x="48419" y="119266"/>
                  <a:pt x="40481" y="117678"/>
                </a:cubicBezTo>
                <a:cubicBezTo>
                  <a:pt x="32543" y="116090"/>
                  <a:pt x="8202" y="137786"/>
                  <a:pt x="2381" y="136728"/>
                </a:cubicBezTo>
                <a:cubicBezTo>
                  <a:pt x="-3440" y="135670"/>
                  <a:pt x="2910" y="128261"/>
                  <a:pt x="5556" y="111328"/>
                </a:cubicBezTo>
                <a:cubicBezTo>
                  <a:pt x="8202" y="94395"/>
                  <a:pt x="12435" y="-5089"/>
                  <a:pt x="11906" y="20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0" name="フリーフォーム 1299">
            <a:extLst>
              <a:ext uri="{FF2B5EF4-FFF2-40B4-BE49-F238E27FC236}">
                <a16:creationId xmlns:a16="http://schemas.microsoft.com/office/drawing/2014/main" id="{232A1733-5D22-13ED-2140-6FF23568052D}"/>
              </a:ext>
            </a:extLst>
          </p:cNvPr>
          <p:cNvSpPr/>
          <p:nvPr/>
        </p:nvSpPr>
        <p:spPr>
          <a:xfrm>
            <a:off x="8839200" y="10344944"/>
            <a:ext cx="73025" cy="40737"/>
          </a:xfrm>
          <a:custGeom>
            <a:avLst/>
            <a:gdLst>
              <a:gd name="connsiteX0" fmla="*/ 0 w 73025"/>
              <a:gd name="connsiteY0" fmla="*/ 5556 h 40737"/>
              <a:gd name="connsiteX1" fmla="*/ 57150 w 73025"/>
              <a:gd name="connsiteY1" fmla="*/ 2381 h 40737"/>
              <a:gd name="connsiteX2" fmla="*/ 73025 w 73025"/>
              <a:gd name="connsiteY2" fmla="*/ 40481 h 40737"/>
              <a:gd name="connsiteX3" fmla="*/ 57150 w 73025"/>
              <a:gd name="connsiteY3" fmla="*/ 18256 h 40737"/>
              <a:gd name="connsiteX4" fmla="*/ 0 w 73025"/>
              <a:gd name="connsiteY4" fmla="*/ 5556 h 407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3025" h="40737">
                <a:moveTo>
                  <a:pt x="0" y="5556"/>
                </a:moveTo>
                <a:cubicBezTo>
                  <a:pt x="0" y="2910"/>
                  <a:pt x="44979" y="-3440"/>
                  <a:pt x="57150" y="2381"/>
                </a:cubicBezTo>
                <a:cubicBezTo>
                  <a:pt x="69321" y="8202"/>
                  <a:pt x="73025" y="37835"/>
                  <a:pt x="73025" y="40481"/>
                </a:cubicBezTo>
                <a:cubicBezTo>
                  <a:pt x="73025" y="43127"/>
                  <a:pt x="69321" y="24606"/>
                  <a:pt x="57150" y="18256"/>
                </a:cubicBezTo>
                <a:cubicBezTo>
                  <a:pt x="44979" y="11906"/>
                  <a:pt x="0" y="8202"/>
                  <a:pt x="0" y="555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1" name="フリーフォーム 1300">
            <a:extLst>
              <a:ext uri="{FF2B5EF4-FFF2-40B4-BE49-F238E27FC236}">
                <a16:creationId xmlns:a16="http://schemas.microsoft.com/office/drawing/2014/main" id="{EC9E784C-2728-11AB-D02C-884987271E41}"/>
              </a:ext>
            </a:extLst>
          </p:cNvPr>
          <p:cNvSpPr/>
          <p:nvPr/>
        </p:nvSpPr>
        <p:spPr>
          <a:xfrm>
            <a:off x="8787399" y="10051919"/>
            <a:ext cx="45476" cy="152717"/>
          </a:xfrm>
          <a:custGeom>
            <a:avLst/>
            <a:gdLst>
              <a:gd name="connsiteX0" fmla="*/ 45451 w 45476"/>
              <a:gd name="connsiteY0" fmla="*/ 131 h 152717"/>
              <a:gd name="connsiteX1" fmla="*/ 7351 w 45476"/>
              <a:gd name="connsiteY1" fmla="*/ 92206 h 152717"/>
              <a:gd name="connsiteX2" fmla="*/ 4176 w 45476"/>
              <a:gd name="connsiteY2" fmla="*/ 152531 h 152717"/>
              <a:gd name="connsiteX3" fmla="*/ 1001 w 45476"/>
              <a:gd name="connsiteY3" fmla="*/ 73156 h 152717"/>
              <a:gd name="connsiteX4" fmla="*/ 45451 w 45476"/>
              <a:gd name="connsiteY4" fmla="*/ 131 h 1527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5476" h="152717">
                <a:moveTo>
                  <a:pt x="45451" y="131"/>
                </a:moveTo>
                <a:cubicBezTo>
                  <a:pt x="46509" y="3306"/>
                  <a:pt x="14230" y="66806"/>
                  <a:pt x="7351" y="92206"/>
                </a:cubicBezTo>
                <a:cubicBezTo>
                  <a:pt x="472" y="117606"/>
                  <a:pt x="5234" y="155706"/>
                  <a:pt x="4176" y="152531"/>
                </a:cubicBezTo>
                <a:cubicBezTo>
                  <a:pt x="3118" y="149356"/>
                  <a:pt x="-2174" y="94323"/>
                  <a:pt x="1001" y="73156"/>
                </a:cubicBezTo>
                <a:cubicBezTo>
                  <a:pt x="4176" y="51989"/>
                  <a:pt x="44393" y="-3044"/>
                  <a:pt x="45451" y="13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2" name="フリーフォーム 1301">
            <a:extLst>
              <a:ext uri="{FF2B5EF4-FFF2-40B4-BE49-F238E27FC236}">
                <a16:creationId xmlns:a16="http://schemas.microsoft.com/office/drawing/2014/main" id="{391335E4-AA76-51D1-B53D-74C8DA7F8FBA}"/>
              </a:ext>
            </a:extLst>
          </p:cNvPr>
          <p:cNvSpPr/>
          <p:nvPr/>
        </p:nvSpPr>
        <p:spPr>
          <a:xfrm>
            <a:off x="8810377" y="9902805"/>
            <a:ext cx="125022" cy="254287"/>
          </a:xfrm>
          <a:custGeom>
            <a:avLst/>
            <a:gdLst>
              <a:gd name="connsiteX0" fmla="*/ 248 w 125022"/>
              <a:gd name="connsiteY0" fmla="*/ 20 h 254287"/>
              <a:gd name="connsiteX1" fmla="*/ 51048 w 125022"/>
              <a:gd name="connsiteY1" fmla="*/ 114320 h 254287"/>
              <a:gd name="connsiteX2" fmla="*/ 95498 w 125022"/>
              <a:gd name="connsiteY2" fmla="*/ 149245 h 254287"/>
              <a:gd name="connsiteX3" fmla="*/ 120898 w 125022"/>
              <a:gd name="connsiteY3" fmla="*/ 193695 h 254287"/>
              <a:gd name="connsiteX4" fmla="*/ 124073 w 125022"/>
              <a:gd name="connsiteY4" fmla="*/ 254020 h 254287"/>
              <a:gd name="connsiteX5" fmla="*/ 111373 w 125022"/>
              <a:gd name="connsiteY5" fmla="*/ 168295 h 254287"/>
              <a:gd name="connsiteX6" fmla="*/ 73273 w 125022"/>
              <a:gd name="connsiteY6" fmla="*/ 123845 h 254287"/>
              <a:gd name="connsiteX7" fmla="*/ 248 w 125022"/>
              <a:gd name="connsiteY7" fmla="*/ 20 h 254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25022" h="254287">
                <a:moveTo>
                  <a:pt x="248" y="20"/>
                </a:moveTo>
                <a:cubicBezTo>
                  <a:pt x="-3456" y="-1567"/>
                  <a:pt x="35173" y="89449"/>
                  <a:pt x="51048" y="114320"/>
                </a:cubicBezTo>
                <a:cubicBezTo>
                  <a:pt x="66923" y="139191"/>
                  <a:pt x="83856" y="136016"/>
                  <a:pt x="95498" y="149245"/>
                </a:cubicBezTo>
                <a:cubicBezTo>
                  <a:pt x="107140" y="162474"/>
                  <a:pt x="116135" y="176232"/>
                  <a:pt x="120898" y="193695"/>
                </a:cubicBezTo>
                <a:cubicBezTo>
                  <a:pt x="125661" y="211158"/>
                  <a:pt x="125660" y="258253"/>
                  <a:pt x="124073" y="254020"/>
                </a:cubicBezTo>
                <a:cubicBezTo>
                  <a:pt x="122486" y="249787"/>
                  <a:pt x="119840" y="189991"/>
                  <a:pt x="111373" y="168295"/>
                </a:cubicBezTo>
                <a:cubicBezTo>
                  <a:pt x="102906" y="146599"/>
                  <a:pt x="88090" y="145541"/>
                  <a:pt x="73273" y="123845"/>
                </a:cubicBezTo>
                <a:cubicBezTo>
                  <a:pt x="58456" y="102149"/>
                  <a:pt x="3952" y="1607"/>
                  <a:pt x="248" y="20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3" name="フリーフォーム 1302">
            <a:extLst>
              <a:ext uri="{FF2B5EF4-FFF2-40B4-BE49-F238E27FC236}">
                <a16:creationId xmlns:a16="http://schemas.microsoft.com/office/drawing/2014/main" id="{4DB303D8-41CD-94DE-B927-25AC523107B4}"/>
              </a:ext>
            </a:extLst>
          </p:cNvPr>
          <p:cNvSpPr/>
          <p:nvPr/>
        </p:nvSpPr>
        <p:spPr>
          <a:xfrm>
            <a:off x="8766164" y="9785079"/>
            <a:ext cx="29291" cy="297391"/>
          </a:xfrm>
          <a:custGeom>
            <a:avLst/>
            <a:gdLst>
              <a:gd name="connsiteX0" fmla="*/ 11 w 29291"/>
              <a:gd name="connsiteY0" fmla="*/ 271 h 297391"/>
              <a:gd name="connsiteX1" fmla="*/ 22236 w 29291"/>
              <a:gd name="connsiteY1" fmla="*/ 108221 h 297391"/>
              <a:gd name="connsiteX2" fmla="*/ 28586 w 29291"/>
              <a:gd name="connsiteY2" fmla="*/ 146321 h 297391"/>
              <a:gd name="connsiteX3" fmla="*/ 28586 w 29291"/>
              <a:gd name="connsiteY3" fmla="*/ 222521 h 297391"/>
              <a:gd name="connsiteX4" fmla="*/ 28586 w 29291"/>
              <a:gd name="connsiteY4" fmla="*/ 295546 h 297391"/>
              <a:gd name="connsiteX5" fmla="*/ 19061 w 29291"/>
              <a:gd name="connsiteY5" fmla="*/ 143146 h 297391"/>
              <a:gd name="connsiteX6" fmla="*/ 11 w 29291"/>
              <a:gd name="connsiteY6" fmla="*/ 271 h 2973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9291" h="297391">
                <a:moveTo>
                  <a:pt x="11" y="271"/>
                </a:moveTo>
                <a:cubicBezTo>
                  <a:pt x="540" y="-5550"/>
                  <a:pt x="17474" y="83879"/>
                  <a:pt x="22236" y="108221"/>
                </a:cubicBezTo>
                <a:cubicBezTo>
                  <a:pt x="26998" y="132563"/>
                  <a:pt x="27528" y="127271"/>
                  <a:pt x="28586" y="146321"/>
                </a:cubicBezTo>
                <a:cubicBezTo>
                  <a:pt x="29644" y="165371"/>
                  <a:pt x="28586" y="222521"/>
                  <a:pt x="28586" y="222521"/>
                </a:cubicBezTo>
                <a:cubicBezTo>
                  <a:pt x="28586" y="247392"/>
                  <a:pt x="30173" y="308775"/>
                  <a:pt x="28586" y="295546"/>
                </a:cubicBezTo>
                <a:cubicBezTo>
                  <a:pt x="26999" y="282317"/>
                  <a:pt x="20648" y="187067"/>
                  <a:pt x="19061" y="143146"/>
                </a:cubicBezTo>
                <a:cubicBezTo>
                  <a:pt x="17474" y="99225"/>
                  <a:pt x="-518" y="6092"/>
                  <a:pt x="11" y="27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4" name="フリーフォーム 1303">
            <a:extLst>
              <a:ext uri="{FF2B5EF4-FFF2-40B4-BE49-F238E27FC236}">
                <a16:creationId xmlns:a16="http://schemas.microsoft.com/office/drawing/2014/main" id="{5033CD17-6CB9-8ADF-4288-9352209CD6E2}"/>
              </a:ext>
            </a:extLst>
          </p:cNvPr>
          <p:cNvSpPr/>
          <p:nvPr/>
        </p:nvSpPr>
        <p:spPr>
          <a:xfrm>
            <a:off x="8804326" y="10112375"/>
            <a:ext cx="38078" cy="131049"/>
          </a:xfrm>
          <a:custGeom>
            <a:avLst/>
            <a:gdLst>
              <a:gd name="connsiteX0" fmla="*/ 25349 w 38078"/>
              <a:gd name="connsiteY0" fmla="*/ 0 h 131049"/>
              <a:gd name="connsiteX1" fmla="*/ 9474 w 38078"/>
              <a:gd name="connsiteY1" fmla="*/ 82550 h 131049"/>
              <a:gd name="connsiteX2" fmla="*/ 38049 w 38078"/>
              <a:gd name="connsiteY2" fmla="*/ 130175 h 131049"/>
              <a:gd name="connsiteX3" fmla="*/ 3124 w 38078"/>
              <a:gd name="connsiteY3" fmla="*/ 111125 h 131049"/>
              <a:gd name="connsiteX4" fmla="*/ 3124 w 38078"/>
              <a:gd name="connsiteY4" fmla="*/ 82550 h 131049"/>
              <a:gd name="connsiteX5" fmla="*/ 25349 w 38078"/>
              <a:gd name="connsiteY5" fmla="*/ 0 h 1310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078" h="131049">
                <a:moveTo>
                  <a:pt x="25349" y="0"/>
                </a:moveTo>
                <a:cubicBezTo>
                  <a:pt x="26407" y="0"/>
                  <a:pt x="7357" y="60854"/>
                  <a:pt x="9474" y="82550"/>
                </a:cubicBezTo>
                <a:cubicBezTo>
                  <a:pt x="11591" y="104246"/>
                  <a:pt x="39107" y="125413"/>
                  <a:pt x="38049" y="130175"/>
                </a:cubicBezTo>
                <a:cubicBezTo>
                  <a:pt x="36991" y="134937"/>
                  <a:pt x="8945" y="119062"/>
                  <a:pt x="3124" y="111125"/>
                </a:cubicBezTo>
                <a:cubicBezTo>
                  <a:pt x="-2697" y="103188"/>
                  <a:pt x="1007" y="96308"/>
                  <a:pt x="3124" y="82550"/>
                </a:cubicBezTo>
                <a:cubicBezTo>
                  <a:pt x="5241" y="68792"/>
                  <a:pt x="24291" y="0"/>
                  <a:pt x="25349" y="0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3" name="フリーフォーム 1202">
            <a:extLst>
              <a:ext uri="{FF2B5EF4-FFF2-40B4-BE49-F238E27FC236}">
                <a16:creationId xmlns:a16="http://schemas.microsoft.com/office/drawing/2014/main" id="{81A83142-DDB2-CDFA-B134-62675235DCF8}"/>
              </a:ext>
            </a:extLst>
          </p:cNvPr>
          <p:cNvSpPr/>
          <p:nvPr/>
        </p:nvSpPr>
        <p:spPr>
          <a:xfrm>
            <a:off x="2659759" y="7386360"/>
            <a:ext cx="1763911" cy="1428773"/>
          </a:xfrm>
          <a:custGeom>
            <a:avLst/>
            <a:gdLst>
              <a:gd name="connsiteX0" fmla="*/ 4272 w 1763911"/>
              <a:gd name="connsiteY0" fmla="*/ 1425131 h 1428773"/>
              <a:gd name="connsiteX1" fmla="*/ 1100760 w 1763911"/>
              <a:gd name="connsiteY1" fmla="*/ 593858 h 1428773"/>
              <a:gd name="connsiteX2" fmla="*/ 1009716 w 1763911"/>
              <a:gd name="connsiteY2" fmla="*/ 692819 h 1428773"/>
              <a:gd name="connsiteX3" fmla="*/ 1742028 w 1763911"/>
              <a:gd name="connsiteY3" fmla="*/ 15926 h 1428773"/>
              <a:gd name="connsiteX4" fmla="*/ 1548064 w 1763911"/>
              <a:gd name="connsiteY4" fmla="*/ 229682 h 1428773"/>
              <a:gd name="connsiteX5" fmla="*/ 1302641 w 1763911"/>
              <a:gd name="connsiteY5" fmla="*/ 411770 h 1428773"/>
              <a:gd name="connsiteX6" fmla="*/ 1108677 w 1763911"/>
              <a:gd name="connsiteY6" fmla="*/ 649276 h 1428773"/>
              <a:gd name="connsiteX7" fmla="*/ 1172012 w 1763911"/>
              <a:gd name="connsiteY7" fmla="*/ 526565 h 1428773"/>
              <a:gd name="connsiteX8" fmla="*/ 736584 w 1763911"/>
              <a:gd name="connsiteY8" fmla="*/ 882824 h 1428773"/>
              <a:gd name="connsiteX9" fmla="*/ 4272 w 1763911"/>
              <a:gd name="connsiteY9" fmla="*/ 1425131 h 14287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763911" h="1428773">
                <a:moveTo>
                  <a:pt x="4272" y="1425131"/>
                </a:moveTo>
                <a:cubicBezTo>
                  <a:pt x="64968" y="1376970"/>
                  <a:pt x="933186" y="715910"/>
                  <a:pt x="1100760" y="593858"/>
                </a:cubicBezTo>
                <a:cubicBezTo>
                  <a:pt x="1268334" y="471806"/>
                  <a:pt x="902838" y="789141"/>
                  <a:pt x="1009716" y="692819"/>
                </a:cubicBezTo>
                <a:cubicBezTo>
                  <a:pt x="1116594" y="596497"/>
                  <a:pt x="1652303" y="93115"/>
                  <a:pt x="1742028" y="15926"/>
                </a:cubicBezTo>
                <a:cubicBezTo>
                  <a:pt x="1831753" y="-61264"/>
                  <a:pt x="1621295" y="163708"/>
                  <a:pt x="1548064" y="229682"/>
                </a:cubicBezTo>
                <a:cubicBezTo>
                  <a:pt x="1474833" y="295656"/>
                  <a:pt x="1375872" y="341838"/>
                  <a:pt x="1302641" y="411770"/>
                </a:cubicBezTo>
                <a:cubicBezTo>
                  <a:pt x="1229410" y="481702"/>
                  <a:pt x="1130448" y="630144"/>
                  <a:pt x="1108677" y="649276"/>
                </a:cubicBezTo>
                <a:cubicBezTo>
                  <a:pt x="1086906" y="668408"/>
                  <a:pt x="1234028" y="487640"/>
                  <a:pt x="1172012" y="526565"/>
                </a:cubicBezTo>
                <a:cubicBezTo>
                  <a:pt x="1109997" y="565490"/>
                  <a:pt x="926589" y="735042"/>
                  <a:pt x="736584" y="882824"/>
                </a:cubicBezTo>
                <a:cubicBezTo>
                  <a:pt x="546579" y="1030606"/>
                  <a:pt x="-56424" y="1473292"/>
                  <a:pt x="4272" y="142513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5" name="フリーフォーム 1304">
            <a:extLst>
              <a:ext uri="{FF2B5EF4-FFF2-40B4-BE49-F238E27FC236}">
                <a16:creationId xmlns:a16="http://schemas.microsoft.com/office/drawing/2014/main" id="{65A35543-A73F-F641-C8E7-E7D69BFA736F}"/>
              </a:ext>
            </a:extLst>
          </p:cNvPr>
          <p:cNvSpPr/>
          <p:nvPr/>
        </p:nvSpPr>
        <p:spPr>
          <a:xfrm>
            <a:off x="5359379" y="6642265"/>
            <a:ext cx="400153" cy="170268"/>
          </a:xfrm>
          <a:custGeom>
            <a:avLst/>
            <a:gdLst>
              <a:gd name="connsiteX0" fmla="*/ 400153 w 400153"/>
              <a:gd name="connsiteY0" fmla="*/ 0 h 170268"/>
              <a:gd name="connsiteX1" fmla="*/ 166605 w 400153"/>
              <a:gd name="connsiteY1" fmla="*/ 51460 h 170268"/>
              <a:gd name="connsiteX2" fmla="*/ 351 w 400153"/>
              <a:gd name="connsiteY2" fmla="*/ 170213 h 170268"/>
              <a:gd name="connsiteX3" fmla="*/ 210148 w 400153"/>
              <a:gd name="connsiteY3" fmla="*/ 35626 h 170268"/>
              <a:gd name="connsiteX4" fmla="*/ 257650 w 400153"/>
              <a:gd name="connsiteY4" fmla="*/ 31667 h 170268"/>
              <a:gd name="connsiteX5" fmla="*/ 400153 w 400153"/>
              <a:gd name="connsiteY5" fmla="*/ 0 h 1702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00153" h="170268">
                <a:moveTo>
                  <a:pt x="400153" y="0"/>
                </a:moveTo>
                <a:cubicBezTo>
                  <a:pt x="316696" y="11545"/>
                  <a:pt x="233239" y="23091"/>
                  <a:pt x="166605" y="51460"/>
                </a:cubicBezTo>
                <a:cubicBezTo>
                  <a:pt x="99971" y="79829"/>
                  <a:pt x="-6906" y="172852"/>
                  <a:pt x="351" y="170213"/>
                </a:cubicBezTo>
                <a:cubicBezTo>
                  <a:pt x="7608" y="167574"/>
                  <a:pt x="167265" y="58717"/>
                  <a:pt x="210148" y="35626"/>
                </a:cubicBezTo>
                <a:cubicBezTo>
                  <a:pt x="253031" y="12535"/>
                  <a:pt x="257650" y="31667"/>
                  <a:pt x="257650" y="31667"/>
                </a:cubicBezTo>
                <a:lnTo>
                  <a:pt x="400153" y="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6" name="フリーフォーム 1305">
            <a:extLst>
              <a:ext uri="{FF2B5EF4-FFF2-40B4-BE49-F238E27FC236}">
                <a16:creationId xmlns:a16="http://schemas.microsoft.com/office/drawing/2014/main" id="{20C2AF29-83E5-9A5F-70B8-B3E462245DB1}"/>
              </a:ext>
            </a:extLst>
          </p:cNvPr>
          <p:cNvSpPr/>
          <p:nvPr/>
        </p:nvSpPr>
        <p:spPr>
          <a:xfrm>
            <a:off x="5462454" y="6885629"/>
            <a:ext cx="562826" cy="160422"/>
          </a:xfrm>
          <a:custGeom>
            <a:avLst/>
            <a:gdLst>
              <a:gd name="connsiteX0" fmla="*/ 195 w 562826"/>
              <a:gd name="connsiteY0" fmla="*/ 160397 h 160422"/>
              <a:gd name="connsiteX1" fmla="*/ 336663 w 562826"/>
              <a:gd name="connsiteY1" fmla="*/ 13935 h 160422"/>
              <a:gd name="connsiteX2" fmla="*/ 562294 w 562826"/>
              <a:gd name="connsiteY2" fmla="*/ 61436 h 160422"/>
              <a:gd name="connsiteX3" fmla="*/ 396040 w 562826"/>
              <a:gd name="connsiteY3" fmla="*/ 2059 h 160422"/>
              <a:gd name="connsiteX4" fmla="*/ 289162 w 562826"/>
              <a:gd name="connsiteY4" fmla="*/ 25810 h 160422"/>
              <a:gd name="connsiteX5" fmla="*/ 195 w 562826"/>
              <a:gd name="connsiteY5" fmla="*/ 160397 h 160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2826" h="160422">
                <a:moveTo>
                  <a:pt x="195" y="160397"/>
                </a:moveTo>
                <a:cubicBezTo>
                  <a:pt x="8112" y="158418"/>
                  <a:pt x="242980" y="30428"/>
                  <a:pt x="336663" y="13935"/>
                </a:cubicBezTo>
                <a:cubicBezTo>
                  <a:pt x="430346" y="-2558"/>
                  <a:pt x="552398" y="63415"/>
                  <a:pt x="562294" y="61436"/>
                </a:cubicBezTo>
                <a:cubicBezTo>
                  <a:pt x="572190" y="59457"/>
                  <a:pt x="441562" y="7997"/>
                  <a:pt x="396040" y="2059"/>
                </a:cubicBezTo>
                <a:cubicBezTo>
                  <a:pt x="350518" y="-3879"/>
                  <a:pt x="351178" y="2719"/>
                  <a:pt x="289162" y="25810"/>
                </a:cubicBezTo>
                <a:cubicBezTo>
                  <a:pt x="227146" y="48901"/>
                  <a:pt x="-7722" y="162376"/>
                  <a:pt x="195" y="16039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7" name="フリーフォーム 1306">
            <a:extLst>
              <a:ext uri="{FF2B5EF4-FFF2-40B4-BE49-F238E27FC236}">
                <a16:creationId xmlns:a16="http://schemas.microsoft.com/office/drawing/2014/main" id="{E778FB51-9BC8-2E4E-1284-EBF7F8654AD6}"/>
              </a:ext>
            </a:extLst>
          </p:cNvPr>
          <p:cNvSpPr/>
          <p:nvPr/>
        </p:nvSpPr>
        <p:spPr>
          <a:xfrm>
            <a:off x="4417621" y="6605151"/>
            <a:ext cx="1168392" cy="761509"/>
          </a:xfrm>
          <a:custGeom>
            <a:avLst/>
            <a:gdLst>
              <a:gd name="connsiteX0" fmla="*/ 1167740 w 1168392"/>
              <a:gd name="connsiteY0" fmla="*/ 1488 h 761509"/>
              <a:gd name="connsiteX1" fmla="*/ 767937 w 1168392"/>
              <a:gd name="connsiteY1" fmla="*/ 211285 h 761509"/>
              <a:gd name="connsiteX2" fmla="*/ 300841 w 1168392"/>
              <a:gd name="connsiteY2" fmla="*/ 543794 h 761509"/>
              <a:gd name="connsiteX3" fmla="*/ 352301 w 1168392"/>
              <a:gd name="connsiteY3" fmla="*/ 508168 h 761509"/>
              <a:gd name="connsiteX4" fmla="*/ 0 w 1168392"/>
              <a:gd name="connsiteY4" fmla="*/ 761509 h 761509"/>
              <a:gd name="connsiteX5" fmla="*/ 839189 w 1168392"/>
              <a:gd name="connsiteY5" fmla="*/ 151909 h 761509"/>
              <a:gd name="connsiteX6" fmla="*/ 1167740 w 1168392"/>
              <a:gd name="connsiteY6" fmla="*/ 1488 h 7615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168392" h="761509">
                <a:moveTo>
                  <a:pt x="1167740" y="1488"/>
                </a:moveTo>
                <a:cubicBezTo>
                  <a:pt x="1155865" y="11384"/>
                  <a:pt x="912420" y="120901"/>
                  <a:pt x="767937" y="211285"/>
                </a:cubicBezTo>
                <a:cubicBezTo>
                  <a:pt x="623454" y="301669"/>
                  <a:pt x="370114" y="494314"/>
                  <a:pt x="300841" y="543794"/>
                </a:cubicBezTo>
                <a:cubicBezTo>
                  <a:pt x="231568" y="593275"/>
                  <a:pt x="352301" y="508168"/>
                  <a:pt x="352301" y="508168"/>
                </a:cubicBezTo>
                <a:lnTo>
                  <a:pt x="0" y="761509"/>
                </a:lnTo>
                <a:cubicBezTo>
                  <a:pt x="81148" y="702133"/>
                  <a:pt x="650503" y="273961"/>
                  <a:pt x="839189" y="151909"/>
                </a:cubicBezTo>
                <a:cubicBezTo>
                  <a:pt x="1027875" y="29857"/>
                  <a:pt x="1179615" y="-8408"/>
                  <a:pt x="1167740" y="148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8" name="フリーフォーム 1307">
            <a:extLst>
              <a:ext uri="{FF2B5EF4-FFF2-40B4-BE49-F238E27FC236}">
                <a16:creationId xmlns:a16="http://schemas.microsoft.com/office/drawing/2014/main" id="{2AB6E506-5B7D-AD5F-DEC4-97FF385C6BD3}"/>
              </a:ext>
            </a:extLst>
          </p:cNvPr>
          <p:cNvSpPr/>
          <p:nvPr/>
        </p:nvSpPr>
        <p:spPr>
          <a:xfrm>
            <a:off x="5622523" y="6536115"/>
            <a:ext cx="597938" cy="146627"/>
          </a:xfrm>
          <a:custGeom>
            <a:avLst/>
            <a:gdLst>
              <a:gd name="connsiteX0" fmla="*/ 2422 w 597938"/>
              <a:gd name="connsiteY0" fmla="*/ 42815 h 146627"/>
              <a:gd name="connsiteX1" fmla="*/ 299306 w 597938"/>
              <a:gd name="connsiteY1" fmla="*/ 3230 h 146627"/>
              <a:gd name="connsiteX2" fmla="*/ 596189 w 597938"/>
              <a:gd name="connsiteY2" fmla="*/ 145734 h 146627"/>
              <a:gd name="connsiteX3" fmla="*/ 418059 w 597938"/>
              <a:gd name="connsiteY3" fmla="*/ 62607 h 146627"/>
              <a:gd name="connsiteX4" fmla="*/ 330973 w 597938"/>
              <a:gd name="connsiteY4" fmla="*/ 38856 h 146627"/>
              <a:gd name="connsiteX5" fmla="*/ 168677 w 597938"/>
              <a:gd name="connsiteY5" fmla="*/ 3230 h 146627"/>
              <a:gd name="connsiteX6" fmla="*/ 2422 w 597938"/>
              <a:gd name="connsiteY6" fmla="*/ 42815 h 1466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97938" h="146627">
                <a:moveTo>
                  <a:pt x="2422" y="42815"/>
                </a:moveTo>
                <a:cubicBezTo>
                  <a:pt x="24193" y="42815"/>
                  <a:pt x="200345" y="-13923"/>
                  <a:pt x="299306" y="3230"/>
                </a:cubicBezTo>
                <a:cubicBezTo>
                  <a:pt x="398267" y="20383"/>
                  <a:pt x="576397" y="135838"/>
                  <a:pt x="596189" y="145734"/>
                </a:cubicBezTo>
                <a:cubicBezTo>
                  <a:pt x="615981" y="155630"/>
                  <a:pt x="462262" y="80420"/>
                  <a:pt x="418059" y="62607"/>
                </a:cubicBezTo>
                <a:cubicBezTo>
                  <a:pt x="373856" y="44794"/>
                  <a:pt x="372537" y="48752"/>
                  <a:pt x="330973" y="38856"/>
                </a:cubicBezTo>
                <a:cubicBezTo>
                  <a:pt x="289409" y="28960"/>
                  <a:pt x="226074" y="1251"/>
                  <a:pt x="168677" y="3230"/>
                </a:cubicBezTo>
                <a:cubicBezTo>
                  <a:pt x="111280" y="5209"/>
                  <a:pt x="-19349" y="42815"/>
                  <a:pt x="2422" y="4281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9" name="フリーフォーム 1308">
            <a:extLst>
              <a:ext uri="{FF2B5EF4-FFF2-40B4-BE49-F238E27FC236}">
                <a16:creationId xmlns:a16="http://schemas.microsoft.com/office/drawing/2014/main" id="{F1EC9876-C6ED-878D-E4B6-542E81A98585}"/>
              </a:ext>
            </a:extLst>
          </p:cNvPr>
          <p:cNvSpPr/>
          <p:nvPr/>
        </p:nvSpPr>
        <p:spPr>
          <a:xfrm>
            <a:off x="5677991" y="6601130"/>
            <a:ext cx="227329" cy="117092"/>
          </a:xfrm>
          <a:custGeom>
            <a:avLst/>
            <a:gdLst>
              <a:gd name="connsiteX0" fmla="*/ 224045 w 227329"/>
              <a:gd name="connsiteY0" fmla="*/ 1551 h 117092"/>
              <a:gd name="connsiteX1" fmla="*/ 2373 w 227329"/>
              <a:gd name="connsiteY1" fmla="*/ 116345 h 117092"/>
              <a:gd name="connsiteX2" fmla="*/ 113209 w 227329"/>
              <a:gd name="connsiteY2" fmla="*/ 53010 h 117092"/>
              <a:gd name="connsiteX3" fmla="*/ 212170 w 227329"/>
              <a:gd name="connsiteY3" fmla="*/ 92595 h 117092"/>
              <a:gd name="connsiteX4" fmla="*/ 140918 w 227329"/>
              <a:gd name="connsiteY4" fmla="*/ 53010 h 117092"/>
              <a:gd name="connsiteX5" fmla="*/ 224045 w 227329"/>
              <a:gd name="connsiteY5" fmla="*/ 1551 h 1170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27329" h="117092">
                <a:moveTo>
                  <a:pt x="224045" y="1551"/>
                </a:moveTo>
                <a:cubicBezTo>
                  <a:pt x="200954" y="12107"/>
                  <a:pt x="20846" y="107769"/>
                  <a:pt x="2373" y="116345"/>
                </a:cubicBezTo>
                <a:cubicBezTo>
                  <a:pt x="-16100" y="124921"/>
                  <a:pt x="78243" y="56968"/>
                  <a:pt x="113209" y="53010"/>
                </a:cubicBezTo>
                <a:cubicBezTo>
                  <a:pt x="148175" y="49052"/>
                  <a:pt x="207552" y="92595"/>
                  <a:pt x="212170" y="92595"/>
                </a:cubicBezTo>
                <a:cubicBezTo>
                  <a:pt x="216788" y="92595"/>
                  <a:pt x="140918" y="68844"/>
                  <a:pt x="140918" y="53010"/>
                </a:cubicBezTo>
                <a:cubicBezTo>
                  <a:pt x="140918" y="37176"/>
                  <a:pt x="247136" y="-9005"/>
                  <a:pt x="224045" y="155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0" name="フリーフォーム 1309">
            <a:extLst>
              <a:ext uri="{FF2B5EF4-FFF2-40B4-BE49-F238E27FC236}">
                <a16:creationId xmlns:a16="http://schemas.microsoft.com/office/drawing/2014/main" id="{FEE511DF-EB59-6DCF-F4D9-4ECF5A4C42F0}"/>
              </a:ext>
            </a:extLst>
          </p:cNvPr>
          <p:cNvSpPr/>
          <p:nvPr/>
        </p:nvSpPr>
        <p:spPr>
          <a:xfrm>
            <a:off x="5054544" y="6701521"/>
            <a:ext cx="752694" cy="455695"/>
          </a:xfrm>
          <a:custGeom>
            <a:avLst/>
            <a:gdLst>
              <a:gd name="connsiteX0" fmla="*/ 752490 w 752694"/>
              <a:gd name="connsiteY0" fmla="*/ 63456 h 455695"/>
              <a:gd name="connsiteX1" fmla="*/ 633737 w 752694"/>
              <a:gd name="connsiteY1" fmla="*/ 4079 h 455695"/>
              <a:gd name="connsiteX2" fmla="*/ 459565 w 752694"/>
              <a:gd name="connsiteY2" fmla="*/ 130749 h 455695"/>
              <a:gd name="connsiteX3" fmla="*/ 386 w 752694"/>
              <a:gd name="connsiteY3" fmla="*/ 455341 h 455695"/>
              <a:gd name="connsiteX4" fmla="*/ 384355 w 752694"/>
              <a:gd name="connsiteY4" fmla="*/ 190126 h 455695"/>
              <a:gd name="connsiteX5" fmla="*/ 606027 w 752694"/>
              <a:gd name="connsiteY5" fmla="*/ 4079 h 455695"/>
              <a:gd name="connsiteX6" fmla="*/ 752490 w 752694"/>
              <a:gd name="connsiteY6" fmla="*/ 63456 h 4556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752694" h="455695">
                <a:moveTo>
                  <a:pt x="752490" y="63456"/>
                </a:moveTo>
                <a:cubicBezTo>
                  <a:pt x="757108" y="63456"/>
                  <a:pt x="682558" y="-7137"/>
                  <a:pt x="633737" y="4079"/>
                </a:cubicBezTo>
                <a:cubicBezTo>
                  <a:pt x="584916" y="15295"/>
                  <a:pt x="459565" y="130749"/>
                  <a:pt x="459565" y="130749"/>
                </a:cubicBezTo>
                <a:lnTo>
                  <a:pt x="386" y="455341"/>
                </a:lnTo>
                <a:cubicBezTo>
                  <a:pt x="-12149" y="465237"/>
                  <a:pt x="283415" y="265336"/>
                  <a:pt x="384355" y="190126"/>
                </a:cubicBezTo>
                <a:cubicBezTo>
                  <a:pt x="485295" y="114916"/>
                  <a:pt x="550609" y="27170"/>
                  <a:pt x="606027" y="4079"/>
                </a:cubicBezTo>
                <a:cubicBezTo>
                  <a:pt x="661445" y="-19012"/>
                  <a:pt x="747872" y="63456"/>
                  <a:pt x="752490" y="6345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1" name="フリーフォーム 1310">
            <a:extLst>
              <a:ext uri="{FF2B5EF4-FFF2-40B4-BE49-F238E27FC236}">
                <a16:creationId xmlns:a16="http://schemas.microsoft.com/office/drawing/2014/main" id="{4E4722DD-7AEE-3D2B-0ACF-329DCC09E48A}"/>
              </a:ext>
            </a:extLst>
          </p:cNvPr>
          <p:cNvSpPr/>
          <p:nvPr/>
        </p:nvSpPr>
        <p:spPr>
          <a:xfrm>
            <a:off x="6049937" y="6805783"/>
            <a:ext cx="350870" cy="347164"/>
          </a:xfrm>
          <a:custGeom>
            <a:avLst/>
            <a:gdLst>
              <a:gd name="connsiteX0" fmla="*/ 2520 w 350870"/>
              <a:gd name="connsiteY0" fmla="*/ 2736 h 347164"/>
              <a:gd name="connsiteX1" fmla="*/ 133149 w 350870"/>
              <a:gd name="connsiteY1" fmla="*/ 73988 h 347164"/>
              <a:gd name="connsiteX2" fmla="*/ 251902 w 350870"/>
              <a:gd name="connsiteY2" fmla="*/ 184825 h 347164"/>
              <a:gd name="connsiteX3" fmla="*/ 350863 w 350870"/>
              <a:gd name="connsiteY3" fmla="*/ 347121 h 347164"/>
              <a:gd name="connsiteX4" fmla="*/ 255860 w 350870"/>
              <a:gd name="connsiteY4" fmla="*/ 168991 h 347164"/>
              <a:gd name="connsiteX5" fmla="*/ 2520 w 350870"/>
              <a:gd name="connsiteY5" fmla="*/ 2736 h 3471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50870" h="347164">
                <a:moveTo>
                  <a:pt x="2520" y="2736"/>
                </a:moveTo>
                <a:cubicBezTo>
                  <a:pt x="-17932" y="-13098"/>
                  <a:pt x="91585" y="43640"/>
                  <a:pt x="133149" y="73988"/>
                </a:cubicBezTo>
                <a:cubicBezTo>
                  <a:pt x="174713" y="104336"/>
                  <a:pt x="215616" y="139303"/>
                  <a:pt x="251902" y="184825"/>
                </a:cubicBezTo>
                <a:cubicBezTo>
                  <a:pt x="288188" y="230347"/>
                  <a:pt x="350203" y="349760"/>
                  <a:pt x="350863" y="347121"/>
                </a:cubicBezTo>
                <a:cubicBezTo>
                  <a:pt x="351523" y="344482"/>
                  <a:pt x="308639" y="227048"/>
                  <a:pt x="255860" y="168991"/>
                </a:cubicBezTo>
                <a:cubicBezTo>
                  <a:pt x="203081" y="110934"/>
                  <a:pt x="22972" y="18570"/>
                  <a:pt x="2520" y="273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2" name="フリーフォーム 1311">
            <a:extLst>
              <a:ext uri="{FF2B5EF4-FFF2-40B4-BE49-F238E27FC236}">
                <a16:creationId xmlns:a16="http://schemas.microsoft.com/office/drawing/2014/main" id="{DE96700E-5195-E831-733B-3EB3BC932279}"/>
              </a:ext>
            </a:extLst>
          </p:cNvPr>
          <p:cNvSpPr/>
          <p:nvPr/>
        </p:nvSpPr>
        <p:spPr>
          <a:xfrm>
            <a:off x="6296484" y="6804828"/>
            <a:ext cx="247950" cy="433794"/>
          </a:xfrm>
          <a:custGeom>
            <a:avLst/>
            <a:gdLst>
              <a:gd name="connsiteX0" fmla="*/ 5355 w 247950"/>
              <a:gd name="connsiteY0" fmla="*/ 7650 h 433794"/>
              <a:gd name="connsiteX1" fmla="*/ 246820 w 247950"/>
              <a:gd name="connsiteY1" fmla="*/ 431203 h 433794"/>
              <a:gd name="connsiteX2" fmla="*/ 92441 w 247950"/>
              <a:gd name="connsiteY2" fmla="*/ 177863 h 433794"/>
              <a:gd name="connsiteX3" fmla="*/ 5355 w 247950"/>
              <a:gd name="connsiteY3" fmla="*/ 7650 h 4337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47950" h="433794">
                <a:moveTo>
                  <a:pt x="5355" y="7650"/>
                </a:moveTo>
                <a:cubicBezTo>
                  <a:pt x="31085" y="49873"/>
                  <a:pt x="232306" y="402834"/>
                  <a:pt x="246820" y="431203"/>
                </a:cubicBezTo>
                <a:cubicBezTo>
                  <a:pt x="261334" y="459572"/>
                  <a:pt x="132025" y="247136"/>
                  <a:pt x="92441" y="177863"/>
                </a:cubicBezTo>
                <a:cubicBezTo>
                  <a:pt x="52857" y="108590"/>
                  <a:pt x="-20375" y="-34573"/>
                  <a:pt x="5355" y="765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3" name="フリーフォーム 1312">
            <a:extLst>
              <a:ext uri="{FF2B5EF4-FFF2-40B4-BE49-F238E27FC236}">
                <a16:creationId xmlns:a16="http://schemas.microsoft.com/office/drawing/2014/main" id="{1FC04105-C595-277F-A81E-9F42FF137779}"/>
              </a:ext>
            </a:extLst>
          </p:cNvPr>
          <p:cNvSpPr/>
          <p:nvPr/>
        </p:nvSpPr>
        <p:spPr>
          <a:xfrm>
            <a:off x="4698099" y="8613569"/>
            <a:ext cx="1223730" cy="1097803"/>
          </a:xfrm>
          <a:custGeom>
            <a:avLst/>
            <a:gdLst>
              <a:gd name="connsiteX0" fmla="*/ 1223730 w 1223730"/>
              <a:gd name="connsiteY0" fmla="*/ 0 h 1097803"/>
              <a:gd name="connsiteX1" fmla="*/ 570587 w 1223730"/>
              <a:gd name="connsiteY1" fmla="*/ 597725 h 1097803"/>
              <a:gd name="connsiteX2" fmla="*/ 598296 w 1223730"/>
              <a:gd name="connsiteY2" fmla="*/ 558140 h 1097803"/>
              <a:gd name="connsiteX3" fmla="*/ 218285 w 1223730"/>
              <a:gd name="connsiteY3" fmla="*/ 938150 h 1097803"/>
              <a:gd name="connsiteX4" fmla="*/ 4530 w 1223730"/>
              <a:gd name="connsiteY4" fmla="*/ 1096488 h 1097803"/>
              <a:gd name="connsiteX5" fmla="*/ 67865 w 1223730"/>
              <a:gd name="connsiteY5" fmla="*/ 1017319 h 1097803"/>
              <a:gd name="connsiteX6" fmla="*/ 12446 w 1223730"/>
              <a:gd name="connsiteY6" fmla="*/ 1084613 h 1097803"/>
              <a:gd name="connsiteX7" fmla="*/ 218285 w 1223730"/>
              <a:gd name="connsiteY7" fmla="*/ 942109 h 1097803"/>
              <a:gd name="connsiteX8" fmla="*/ 554753 w 1223730"/>
              <a:gd name="connsiteY8" fmla="*/ 585849 h 1097803"/>
              <a:gd name="connsiteX9" fmla="*/ 665589 w 1223730"/>
              <a:gd name="connsiteY9" fmla="*/ 490847 h 1097803"/>
              <a:gd name="connsiteX10" fmla="*/ 1223730 w 1223730"/>
              <a:gd name="connsiteY10" fmla="*/ 0 h 10978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223730" h="1097803">
                <a:moveTo>
                  <a:pt x="1223730" y="0"/>
                </a:moveTo>
                <a:lnTo>
                  <a:pt x="570587" y="597725"/>
                </a:lnTo>
                <a:cubicBezTo>
                  <a:pt x="466348" y="690748"/>
                  <a:pt x="657013" y="501403"/>
                  <a:pt x="598296" y="558140"/>
                </a:cubicBezTo>
                <a:cubicBezTo>
                  <a:pt x="539579" y="614877"/>
                  <a:pt x="317246" y="848425"/>
                  <a:pt x="218285" y="938150"/>
                </a:cubicBezTo>
                <a:cubicBezTo>
                  <a:pt x="119324" y="1027875"/>
                  <a:pt x="29600" y="1083293"/>
                  <a:pt x="4530" y="1096488"/>
                </a:cubicBezTo>
                <a:cubicBezTo>
                  <a:pt x="-20540" y="1109683"/>
                  <a:pt x="66546" y="1019298"/>
                  <a:pt x="67865" y="1017319"/>
                </a:cubicBezTo>
                <a:cubicBezTo>
                  <a:pt x="69184" y="1015340"/>
                  <a:pt x="-12624" y="1097148"/>
                  <a:pt x="12446" y="1084613"/>
                </a:cubicBezTo>
                <a:cubicBezTo>
                  <a:pt x="37516" y="1072078"/>
                  <a:pt x="127901" y="1025236"/>
                  <a:pt x="218285" y="942109"/>
                </a:cubicBezTo>
                <a:cubicBezTo>
                  <a:pt x="308669" y="858982"/>
                  <a:pt x="480202" y="661059"/>
                  <a:pt x="554753" y="585849"/>
                </a:cubicBezTo>
                <a:cubicBezTo>
                  <a:pt x="629304" y="510639"/>
                  <a:pt x="665589" y="490847"/>
                  <a:pt x="665589" y="490847"/>
                </a:cubicBezTo>
                <a:lnTo>
                  <a:pt x="1223730" y="0"/>
                </a:ln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4" name="フリーフォーム 1313">
            <a:extLst>
              <a:ext uri="{FF2B5EF4-FFF2-40B4-BE49-F238E27FC236}">
                <a16:creationId xmlns:a16="http://schemas.microsoft.com/office/drawing/2014/main" id="{BFBD4C9D-2685-BE85-0FA6-28A0FC16BEA5}"/>
              </a:ext>
            </a:extLst>
          </p:cNvPr>
          <p:cNvSpPr/>
          <p:nvPr/>
        </p:nvSpPr>
        <p:spPr>
          <a:xfrm>
            <a:off x="5438861" y="8074508"/>
            <a:ext cx="350289" cy="143219"/>
          </a:xfrm>
          <a:custGeom>
            <a:avLst/>
            <a:gdLst>
              <a:gd name="connsiteX0" fmla="*/ 38 w 350289"/>
              <a:gd name="connsiteY0" fmla="*/ 143217 h 143219"/>
              <a:gd name="connsiteX1" fmla="*/ 190043 w 350289"/>
              <a:gd name="connsiteY1" fmla="*/ 12588 h 143219"/>
              <a:gd name="connsiteX2" fmla="*/ 348381 w 350289"/>
              <a:gd name="connsiteY2" fmla="*/ 103632 h 143219"/>
              <a:gd name="connsiteX3" fmla="*/ 273170 w 350289"/>
              <a:gd name="connsiteY3" fmla="*/ 16547 h 143219"/>
              <a:gd name="connsiteX4" fmla="*/ 205877 w 350289"/>
              <a:gd name="connsiteY4" fmla="*/ 8630 h 143219"/>
              <a:gd name="connsiteX5" fmla="*/ 38 w 350289"/>
              <a:gd name="connsiteY5" fmla="*/ 143217 h 1432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50289" h="143219">
                <a:moveTo>
                  <a:pt x="38" y="143217"/>
                </a:moveTo>
                <a:cubicBezTo>
                  <a:pt x="-2601" y="143877"/>
                  <a:pt x="131986" y="19185"/>
                  <a:pt x="190043" y="12588"/>
                </a:cubicBezTo>
                <a:cubicBezTo>
                  <a:pt x="248100" y="5991"/>
                  <a:pt x="334527" y="102972"/>
                  <a:pt x="348381" y="103632"/>
                </a:cubicBezTo>
                <a:cubicBezTo>
                  <a:pt x="362235" y="104292"/>
                  <a:pt x="296921" y="32381"/>
                  <a:pt x="273170" y="16547"/>
                </a:cubicBezTo>
                <a:cubicBezTo>
                  <a:pt x="249419" y="713"/>
                  <a:pt x="248100" y="-7204"/>
                  <a:pt x="205877" y="8630"/>
                </a:cubicBezTo>
                <a:cubicBezTo>
                  <a:pt x="163654" y="24464"/>
                  <a:pt x="2677" y="142557"/>
                  <a:pt x="38" y="14321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5" name="フリーフォーム 1314">
            <a:extLst>
              <a:ext uri="{FF2B5EF4-FFF2-40B4-BE49-F238E27FC236}">
                <a16:creationId xmlns:a16="http://schemas.microsoft.com/office/drawing/2014/main" id="{CEAC4AB6-0728-9BFE-062E-BCBA11C53176}"/>
              </a:ext>
            </a:extLst>
          </p:cNvPr>
          <p:cNvSpPr/>
          <p:nvPr/>
        </p:nvSpPr>
        <p:spPr>
          <a:xfrm>
            <a:off x="4346369" y="7071299"/>
            <a:ext cx="1028854" cy="493283"/>
          </a:xfrm>
          <a:custGeom>
            <a:avLst/>
            <a:gdLst>
              <a:gd name="connsiteX0" fmla="*/ 0 w 1028854"/>
              <a:gd name="connsiteY0" fmla="*/ 493283 h 493283"/>
              <a:gd name="connsiteX1" fmla="*/ 803563 w 1028854"/>
              <a:gd name="connsiteY1" fmla="*/ 105356 h 493283"/>
              <a:gd name="connsiteX2" fmla="*/ 1017319 w 1028854"/>
              <a:gd name="connsiteY2" fmla="*/ 6395 h 493283"/>
              <a:gd name="connsiteX3" fmla="*/ 534389 w 1028854"/>
              <a:gd name="connsiteY3" fmla="*/ 243901 h 493283"/>
              <a:gd name="connsiteX4" fmla="*/ 0 w 1028854"/>
              <a:gd name="connsiteY4" fmla="*/ 493283 h 4932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8854" h="493283">
                <a:moveTo>
                  <a:pt x="0" y="493283"/>
                </a:moveTo>
                <a:lnTo>
                  <a:pt x="803563" y="105356"/>
                </a:lnTo>
                <a:cubicBezTo>
                  <a:pt x="973116" y="24208"/>
                  <a:pt x="1062181" y="-16696"/>
                  <a:pt x="1017319" y="6395"/>
                </a:cubicBezTo>
                <a:cubicBezTo>
                  <a:pt x="972457" y="29486"/>
                  <a:pt x="534389" y="243901"/>
                  <a:pt x="534389" y="243901"/>
                </a:cubicBezTo>
                <a:lnTo>
                  <a:pt x="0" y="493283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6" name="フリーフォーム 1315">
            <a:extLst>
              <a:ext uri="{FF2B5EF4-FFF2-40B4-BE49-F238E27FC236}">
                <a16:creationId xmlns:a16="http://schemas.microsoft.com/office/drawing/2014/main" id="{9B26957C-67F2-8947-DDC4-1450D0E970FC}"/>
              </a:ext>
            </a:extLst>
          </p:cNvPr>
          <p:cNvSpPr/>
          <p:nvPr/>
        </p:nvSpPr>
        <p:spPr>
          <a:xfrm>
            <a:off x="3720000" y="7307083"/>
            <a:ext cx="1406744" cy="811902"/>
          </a:xfrm>
          <a:custGeom>
            <a:avLst/>
            <a:gdLst>
              <a:gd name="connsiteX0" fmla="*/ 935 w 1406744"/>
              <a:gd name="connsiteY0" fmla="*/ 811681 h 811902"/>
              <a:gd name="connsiteX1" fmla="*/ 650119 w 1406744"/>
              <a:gd name="connsiteY1" fmla="*/ 396044 h 811902"/>
              <a:gd name="connsiteX2" fmla="*/ 1406182 w 1406744"/>
              <a:gd name="connsiteY2" fmla="*/ 200 h 811902"/>
              <a:gd name="connsiteX3" fmla="*/ 527408 w 1406744"/>
              <a:gd name="connsiteY3" fmla="*/ 447504 h 811902"/>
              <a:gd name="connsiteX4" fmla="*/ 935 w 1406744"/>
              <a:gd name="connsiteY4" fmla="*/ 811681 h 8119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06744" h="811902">
                <a:moveTo>
                  <a:pt x="935" y="811681"/>
                </a:moveTo>
                <a:cubicBezTo>
                  <a:pt x="21387" y="803104"/>
                  <a:pt x="415911" y="531291"/>
                  <a:pt x="650119" y="396044"/>
                </a:cubicBezTo>
                <a:cubicBezTo>
                  <a:pt x="884327" y="260797"/>
                  <a:pt x="1426634" y="-8377"/>
                  <a:pt x="1406182" y="200"/>
                </a:cubicBezTo>
                <a:cubicBezTo>
                  <a:pt x="1385730" y="8777"/>
                  <a:pt x="755019" y="316875"/>
                  <a:pt x="527408" y="447504"/>
                </a:cubicBezTo>
                <a:cubicBezTo>
                  <a:pt x="299798" y="578133"/>
                  <a:pt x="-19517" y="820258"/>
                  <a:pt x="935" y="81168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7" name="フリーフォーム 1316">
            <a:extLst>
              <a:ext uri="{FF2B5EF4-FFF2-40B4-BE49-F238E27FC236}">
                <a16:creationId xmlns:a16="http://schemas.microsoft.com/office/drawing/2014/main" id="{D03E72BA-A3EF-6246-6DE2-839C3309FDD4}"/>
              </a:ext>
            </a:extLst>
          </p:cNvPr>
          <p:cNvSpPr/>
          <p:nvPr/>
        </p:nvSpPr>
        <p:spPr>
          <a:xfrm>
            <a:off x="3621974" y="7427414"/>
            <a:ext cx="1643558" cy="1205947"/>
          </a:xfrm>
          <a:custGeom>
            <a:avLst/>
            <a:gdLst>
              <a:gd name="connsiteX0" fmla="*/ 1638795 w 1643558"/>
              <a:gd name="connsiteY0" fmla="*/ 2581 h 1205947"/>
              <a:gd name="connsiteX1" fmla="*/ 1274618 w 1643558"/>
              <a:gd name="connsiteY1" fmla="*/ 406342 h 1205947"/>
              <a:gd name="connsiteX2" fmla="*/ 688769 w 1643558"/>
              <a:gd name="connsiteY2" fmla="*/ 944690 h 1205947"/>
              <a:gd name="connsiteX3" fmla="*/ 748145 w 1643558"/>
              <a:gd name="connsiteY3" fmla="*/ 897189 h 1205947"/>
              <a:gd name="connsiteX4" fmla="*/ 182088 w 1643558"/>
              <a:gd name="connsiteY4" fmla="*/ 1130737 h 1205947"/>
              <a:gd name="connsiteX5" fmla="*/ 0 w 1643558"/>
              <a:gd name="connsiteY5" fmla="*/ 1205947 h 1205947"/>
              <a:gd name="connsiteX6" fmla="*/ 744187 w 1643558"/>
              <a:gd name="connsiteY6" fmla="*/ 905105 h 1205947"/>
              <a:gd name="connsiteX7" fmla="*/ 1191491 w 1643558"/>
              <a:gd name="connsiteY7" fmla="*/ 477594 h 1205947"/>
              <a:gd name="connsiteX8" fmla="*/ 1021278 w 1643558"/>
              <a:gd name="connsiteY8" fmla="*/ 600305 h 1205947"/>
              <a:gd name="connsiteX9" fmla="*/ 1638795 w 1643558"/>
              <a:gd name="connsiteY9" fmla="*/ 2581 h 12059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643558" h="1205947">
                <a:moveTo>
                  <a:pt x="1638795" y="2581"/>
                </a:moveTo>
                <a:cubicBezTo>
                  <a:pt x="1681018" y="-29746"/>
                  <a:pt x="1432956" y="249324"/>
                  <a:pt x="1274618" y="406342"/>
                </a:cubicBezTo>
                <a:cubicBezTo>
                  <a:pt x="1116280" y="563360"/>
                  <a:pt x="776515" y="862882"/>
                  <a:pt x="688769" y="944690"/>
                </a:cubicBezTo>
                <a:cubicBezTo>
                  <a:pt x="601023" y="1026498"/>
                  <a:pt x="832592" y="866181"/>
                  <a:pt x="748145" y="897189"/>
                </a:cubicBezTo>
                <a:cubicBezTo>
                  <a:pt x="663698" y="928197"/>
                  <a:pt x="182088" y="1130737"/>
                  <a:pt x="182088" y="1130737"/>
                </a:cubicBezTo>
                <a:lnTo>
                  <a:pt x="0" y="1205947"/>
                </a:lnTo>
                <a:cubicBezTo>
                  <a:pt x="93683" y="1168342"/>
                  <a:pt x="545605" y="1026497"/>
                  <a:pt x="744187" y="905105"/>
                </a:cubicBezTo>
                <a:cubicBezTo>
                  <a:pt x="942769" y="783713"/>
                  <a:pt x="1145309" y="528394"/>
                  <a:pt x="1191491" y="477594"/>
                </a:cubicBezTo>
                <a:cubicBezTo>
                  <a:pt x="1237673" y="426794"/>
                  <a:pt x="948707" y="672217"/>
                  <a:pt x="1021278" y="600305"/>
                </a:cubicBezTo>
                <a:cubicBezTo>
                  <a:pt x="1093849" y="528393"/>
                  <a:pt x="1596572" y="34908"/>
                  <a:pt x="1638795" y="2581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8" name="フリーフォーム 1317">
            <a:extLst>
              <a:ext uri="{FF2B5EF4-FFF2-40B4-BE49-F238E27FC236}">
                <a16:creationId xmlns:a16="http://schemas.microsoft.com/office/drawing/2014/main" id="{D80C840D-F1BE-D899-DC69-228A51960190}"/>
              </a:ext>
            </a:extLst>
          </p:cNvPr>
          <p:cNvSpPr/>
          <p:nvPr/>
        </p:nvSpPr>
        <p:spPr>
          <a:xfrm>
            <a:off x="5786577" y="7433953"/>
            <a:ext cx="175937" cy="368254"/>
          </a:xfrm>
          <a:custGeom>
            <a:avLst/>
            <a:gdLst>
              <a:gd name="connsiteX0" fmla="*/ 12540 w 175937"/>
              <a:gd name="connsiteY0" fmla="*/ 0 h 368254"/>
              <a:gd name="connsiteX1" fmla="*/ 28374 w 175937"/>
              <a:gd name="connsiteY1" fmla="*/ 130629 h 368254"/>
              <a:gd name="connsiteX2" fmla="*/ 174836 w 175937"/>
              <a:gd name="connsiteY2" fmla="*/ 364177 h 368254"/>
              <a:gd name="connsiteX3" fmla="*/ 95667 w 175937"/>
              <a:gd name="connsiteY3" fmla="*/ 277091 h 368254"/>
              <a:gd name="connsiteX4" fmla="*/ 99626 w 175937"/>
              <a:gd name="connsiteY4" fmla="*/ 249382 h 368254"/>
              <a:gd name="connsiteX5" fmla="*/ 4623 w 175937"/>
              <a:gd name="connsiteY5" fmla="*/ 130629 h 368254"/>
              <a:gd name="connsiteX6" fmla="*/ 12540 w 175937"/>
              <a:gd name="connsiteY6" fmla="*/ 0 h 3682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75937" h="368254">
                <a:moveTo>
                  <a:pt x="12540" y="0"/>
                </a:moveTo>
                <a:cubicBezTo>
                  <a:pt x="16498" y="0"/>
                  <a:pt x="1325" y="69933"/>
                  <a:pt x="28374" y="130629"/>
                </a:cubicBezTo>
                <a:cubicBezTo>
                  <a:pt x="55423" y="191325"/>
                  <a:pt x="163621" y="339767"/>
                  <a:pt x="174836" y="364177"/>
                </a:cubicBezTo>
                <a:cubicBezTo>
                  <a:pt x="186051" y="388587"/>
                  <a:pt x="108202" y="296223"/>
                  <a:pt x="95667" y="277091"/>
                </a:cubicBezTo>
                <a:cubicBezTo>
                  <a:pt x="83132" y="257959"/>
                  <a:pt x="114800" y="273792"/>
                  <a:pt x="99626" y="249382"/>
                </a:cubicBezTo>
                <a:cubicBezTo>
                  <a:pt x="84452" y="224972"/>
                  <a:pt x="17158" y="166915"/>
                  <a:pt x="4623" y="130629"/>
                </a:cubicBezTo>
                <a:cubicBezTo>
                  <a:pt x="-7912" y="94343"/>
                  <a:pt x="8582" y="0"/>
                  <a:pt x="12540" y="0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9" name="フリーフォーム 1318">
            <a:extLst>
              <a:ext uri="{FF2B5EF4-FFF2-40B4-BE49-F238E27FC236}">
                <a16:creationId xmlns:a16="http://schemas.microsoft.com/office/drawing/2014/main" id="{3C9791A5-99F6-14CA-23F3-D183D61EE262}"/>
              </a:ext>
            </a:extLst>
          </p:cNvPr>
          <p:cNvSpPr/>
          <p:nvPr/>
        </p:nvSpPr>
        <p:spPr>
          <a:xfrm>
            <a:off x="6290898" y="6763894"/>
            <a:ext cx="679028" cy="835124"/>
          </a:xfrm>
          <a:custGeom>
            <a:avLst/>
            <a:gdLst>
              <a:gd name="connsiteX0" fmla="*/ 3024 w 679028"/>
              <a:gd name="connsiteY0" fmla="*/ 5041 h 835124"/>
              <a:gd name="connsiteX1" fmla="*/ 394910 w 679028"/>
              <a:gd name="connsiteY1" fmla="*/ 428594 h 835124"/>
              <a:gd name="connsiteX2" fmla="*/ 557206 w 679028"/>
              <a:gd name="connsiteY2" fmla="*/ 630475 h 835124"/>
              <a:gd name="connsiteX3" fmla="*/ 675959 w 679028"/>
              <a:gd name="connsiteY3" fmla="*/ 832355 h 835124"/>
              <a:gd name="connsiteX4" fmla="*/ 430536 w 679028"/>
              <a:gd name="connsiteY4" fmla="*/ 476096 h 835124"/>
              <a:gd name="connsiteX5" fmla="*/ 390951 w 679028"/>
              <a:gd name="connsiteY5" fmla="*/ 412761 h 835124"/>
              <a:gd name="connsiteX6" fmla="*/ 220738 w 679028"/>
              <a:gd name="connsiteY6" fmla="*/ 206922 h 835124"/>
              <a:gd name="connsiteX7" fmla="*/ 3024 w 679028"/>
              <a:gd name="connsiteY7" fmla="*/ 5041 h 8351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79028" h="835124">
                <a:moveTo>
                  <a:pt x="3024" y="5041"/>
                </a:moveTo>
                <a:cubicBezTo>
                  <a:pt x="32053" y="41986"/>
                  <a:pt x="302546" y="324355"/>
                  <a:pt x="394910" y="428594"/>
                </a:cubicBezTo>
                <a:cubicBezTo>
                  <a:pt x="487274" y="532833"/>
                  <a:pt x="510365" y="563182"/>
                  <a:pt x="557206" y="630475"/>
                </a:cubicBezTo>
                <a:cubicBezTo>
                  <a:pt x="604047" y="697768"/>
                  <a:pt x="697071" y="858085"/>
                  <a:pt x="675959" y="832355"/>
                </a:cubicBezTo>
                <a:cubicBezTo>
                  <a:pt x="654847" y="806625"/>
                  <a:pt x="478037" y="546028"/>
                  <a:pt x="430536" y="476096"/>
                </a:cubicBezTo>
                <a:cubicBezTo>
                  <a:pt x="383035" y="406164"/>
                  <a:pt x="425917" y="457623"/>
                  <a:pt x="390951" y="412761"/>
                </a:cubicBezTo>
                <a:cubicBezTo>
                  <a:pt x="355985" y="367899"/>
                  <a:pt x="279455" y="269597"/>
                  <a:pt x="220738" y="206922"/>
                </a:cubicBezTo>
                <a:cubicBezTo>
                  <a:pt x="162021" y="144247"/>
                  <a:pt x="-26005" y="-31904"/>
                  <a:pt x="3024" y="504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0" name="フリーフォーム 1319">
            <a:extLst>
              <a:ext uri="{FF2B5EF4-FFF2-40B4-BE49-F238E27FC236}">
                <a16:creationId xmlns:a16="http://schemas.microsoft.com/office/drawing/2014/main" id="{CA44D3B6-BA08-5E54-700D-24FF6DAA7CC2}"/>
              </a:ext>
            </a:extLst>
          </p:cNvPr>
          <p:cNvSpPr/>
          <p:nvPr/>
        </p:nvSpPr>
        <p:spPr>
          <a:xfrm>
            <a:off x="7005164" y="7636641"/>
            <a:ext cx="852934" cy="1304788"/>
          </a:xfrm>
          <a:custGeom>
            <a:avLst/>
            <a:gdLst>
              <a:gd name="connsiteX0" fmla="*/ 1278 w 852934"/>
              <a:gd name="connsiteY0" fmla="*/ 3151 h 1304788"/>
              <a:gd name="connsiteX1" fmla="*/ 270452 w 852934"/>
              <a:gd name="connsiteY1" fmla="*/ 434621 h 1304788"/>
              <a:gd name="connsiteX2" fmla="*/ 527750 w 852934"/>
              <a:gd name="connsiteY2" fmla="*/ 834424 h 1304788"/>
              <a:gd name="connsiteX3" fmla="*/ 456498 w 852934"/>
              <a:gd name="connsiteY3" fmla="*/ 771089 h 1304788"/>
              <a:gd name="connsiteX4" fmla="*/ 587127 w 852934"/>
              <a:gd name="connsiteY4" fmla="*/ 957136 h 1304788"/>
              <a:gd name="connsiteX5" fmla="*/ 713797 w 852934"/>
              <a:gd name="connsiteY5" fmla="*/ 1103598 h 1304788"/>
              <a:gd name="connsiteX6" fmla="*/ 852342 w 852934"/>
              <a:gd name="connsiteY6" fmla="*/ 1301520 h 1304788"/>
              <a:gd name="connsiteX7" fmla="*/ 753381 w 852934"/>
              <a:gd name="connsiteY7" fmla="*/ 1198601 h 1304788"/>
              <a:gd name="connsiteX8" fmla="*/ 515875 w 852934"/>
              <a:gd name="connsiteY8" fmla="*/ 846299 h 1304788"/>
              <a:gd name="connsiteX9" fmla="*/ 385246 w 852934"/>
              <a:gd name="connsiteY9" fmla="*/ 668169 h 1304788"/>
              <a:gd name="connsiteX10" fmla="*/ 1278 w 852934"/>
              <a:gd name="connsiteY10" fmla="*/ 3151 h 13047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852934" h="1304788">
                <a:moveTo>
                  <a:pt x="1278" y="3151"/>
                </a:moveTo>
                <a:cubicBezTo>
                  <a:pt x="-17854" y="-35774"/>
                  <a:pt x="182707" y="296075"/>
                  <a:pt x="270452" y="434621"/>
                </a:cubicBezTo>
                <a:cubicBezTo>
                  <a:pt x="358197" y="573167"/>
                  <a:pt x="496742" y="778346"/>
                  <a:pt x="527750" y="834424"/>
                </a:cubicBezTo>
                <a:cubicBezTo>
                  <a:pt x="558758" y="890502"/>
                  <a:pt x="446602" y="750637"/>
                  <a:pt x="456498" y="771089"/>
                </a:cubicBezTo>
                <a:cubicBezTo>
                  <a:pt x="466394" y="791541"/>
                  <a:pt x="544244" y="901718"/>
                  <a:pt x="587127" y="957136"/>
                </a:cubicBezTo>
                <a:cubicBezTo>
                  <a:pt x="630010" y="1012554"/>
                  <a:pt x="669595" y="1046201"/>
                  <a:pt x="713797" y="1103598"/>
                </a:cubicBezTo>
                <a:cubicBezTo>
                  <a:pt x="758000" y="1160995"/>
                  <a:pt x="845745" y="1285686"/>
                  <a:pt x="852342" y="1301520"/>
                </a:cubicBezTo>
                <a:cubicBezTo>
                  <a:pt x="858939" y="1317354"/>
                  <a:pt x="809459" y="1274471"/>
                  <a:pt x="753381" y="1198601"/>
                </a:cubicBezTo>
                <a:cubicBezTo>
                  <a:pt x="697303" y="1122731"/>
                  <a:pt x="577231" y="934704"/>
                  <a:pt x="515875" y="846299"/>
                </a:cubicBezTo>
                <a:cubicBezTo>
                  <a:pt x="454519" y="757894"/>
                  <a:pt x="464415" y="806055"/>
                  <a:pt x="385246" y="668169"/>
                </a:cubicBezTo>
                <a:cubicBezTo>
                  <a:pt x="306077" y="530283"/>
                  <a:pt x="20410" y="42076"/>
                  <a:pt x="1278" y="315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1" name="フリーフォーム 1320">
            <a:extLst>
              <a:ext uri="{FF2B5EF4-FFF2-40B4-BE49-F238E27FC236}">
                <a16:creationId xmlns:a16="http://schemas.microsoft.com/office/drawing/2014/main" id="{092A41A3-5E4E-DF42-58F9-D79FD11F730A}"/>
              </a:ext>
            </a:extLst>
          </p:cNvPr>
          <p:cNvSpPr/>
          <p:nvPr/>
        </p:nvSpPr>
        <p:spPr>
          <a:xfrm>
            <a:off x="5805709" y="8223964"/>
            <a:ext cx="365657" cy="742444"/>
          </a:xfrm>
          <a:custGeom>
            <a:avLst/>
            <a:gdLst>
              <a:gd name="connsiteX0" fmla="*/ 1325 w 365657"/>
              <a:gd name="connsiteY0" fmla="*/ 1678 h 742444"/>
              <a:gd name="connsiteX1" fmla="*/ 72577 w 365657"/>
              <a:gd name="connsiteY1" fmla="*/ 207517 h 742444"/>
              <a:gd name="connsiteX2" fmla="*/ 365501 w 365657"/>
              <a:gd name="connsiteY2" fmla="*/ 741906 h 742444"/>
              <a:gd name="connsiteX3" fmla="*/ 112161 w 365657"/>
              <a:gd name="connsiteY3" fmla="*/ 302519 h 742444"/>
              <a:gd name="connsiteX4" fmla="*/ 1325 w 365657"/>
              <a:gd name="connsiteY4" fmla="*/ 1678 h 7424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5657" h="742444">
                <a:moveTo>
                  <a:pt x="1325" y="1678"/>
                </a:moveTo>
                <a:cubicBezTo>
                  <a:pt x="-5272" y="-14156"/>
                  <a:pt x="11881" y="84146"/>
                  <a:pt x="72577" y="207517"/>
                </a:cubicBezTo>
                <a:cubicBezTo>
                  <a:pt x="133273" y="330888"/>
                  <a:pt x="358904" y="726072"/>
                  <a:pt x="365501" y="741906"/>
                </a:cubicBezTo>
                <a:cubicBezTo>
                  <a:pt x="372098" y="757740"/>
                  <a:pt x="168899" y="419953"/>
                  <a:pt x="112161" y="302519"/>
                </a:cubicBezTo>
                <a:cubicBezTo>
                  <a:pt x="55423" y="185085"/>
                  <a:pt x="7922" y="17512"/>
                  <a:pt x="1325" y="167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2" name="フリーフォーム 1321">
            <a:extLst>
              <a:ext uri="{FF2B5EF4-FFF2-40B4-BE49-F238E27FC236}">
                <a16:creationId xmlns:a16="http://schemas.microsoft.com/office/drawing/2014/main" id="{F29FA64D-61EE-9E56-9690-A3D2890C1355}"/>
              </a:ext>
            </a:extLst>
          </p:cNvPr>
          <p:cNvSpPr/>
          <p:nvPr/>
        </p:nvSpPr>
        <p:spPr>
          <a:xfrm>
            <a:off x="6174519" y="8945672"/>
            <a:ext cx="694701" cy="797306"/>
          </a:xfrm>
          <a:custGeom>
            <a:avLst/>
            <a:gdLst>
              <a:gd name="connsiteX0" fmla="*/ 650 w 694701"/>
              <a:gd name="connsiteY0" fmla="*/ 406 h 797306"/>
              <a:gd name="connsiteX1" fmla="*/ 218364 w 694701"/>
              <a:gd name="connsiteY1" fmla="*/ 285414 h 797306"/>
              <a:gd name="connsiteX2" fmla="*/ 681502 w 694701"/>
              <a:gd name="connsiteY2" fmla="*/ 780219 h 797306"/>
              <a:gd name="connsiteX3" fmla="*/ 542956 w 694701"/>
              <a:gd name="connsiteY3" fmla="*/ 657507 h 797306"/>
              <a:gd name="connsiteX4" fmla="*/ 277741 w 694701"/>
              <a:gd name="connsiteY4" fmla="*/ 404167 h 797306"/>
              <a:gd name="connsiteX5" fmla="*/ 155029 w 694701"/>
              <a:gd name="connsiteY5" fmla="*/ 226037 h 797306"/>
              <a:gd name="connsiteX6" fmla="*/ 650 w 694701"/>
              <a:gd name="connsiteY6" fmla="*/ 406 h 7973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94701" h="797306">
                <a:moveTo>
                  <a:pt x="650" y="406"/>
                </a:moveTo>
                <a:cubicBezTo>
                  <a:pt x="11206" y="10302"/>
                  <a:pt x="104889" y="155445"/>
                  <a:pt x="218364" y="285414"/>
                </a:cubicBezTo>
                <a:cubicBezTo>
                  <a:pt x="331839" y="415383"/>
                  <a:pt x="627403" y="718204"/>
                  <a:pt x="681502" y="780219"/>
                </a:cubicBezTo>
                <a:cubicBezTo>
                  <a:pt x="735601" y="842234"/>
                  <a:pt x="610250" y="720182"/>
                  <a:pt x="542956" y="657507"/>
                </a:cubicBezTo>
                <a:cubicBezTo>
                  <a:pt x="475663" y="594832"/>
                  <a:pt x="342395" y="476079"/>
                  <a:pt x="277741" y="404167"/>
                </a:cubicBezTo>
                <a:cubicBezTo>
                  <a:pt x="213087" y="332255"/>
                  <a:pt x="199232" y="288053"/>
                  <a:pt x="155029" y="226037"/>
                </a:cubicBezTo>
                <a:cubicBezTo>
                  <a:pt x="110826" y="164021"/>
                  <a:pt x="-9906" y="-9490"/>
                  <a:pt x="650" y="40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3" name="フリーフォーム 1322">
            <a:extLst>
              <a:ext uri="{FF2B5EF4-FFF2-40B4-BE49-F238E27FC236}">
                <a16:creationId xmlns:a16="http://schemas.microsoft.com/office/drawing/2014/main" id="{E50A6D60-9F45-F050-B575-995404CFA49C}"/>
              </a:ext>
            </a:extLst>
          </p:cNvPr>
          <p:cNvSpPr/>
          <p:nvPr/>
        </p:nvSpPr>
        <p:spPr>
          <a:xfrm>
            <a:off x="6899415" y="9761292"/>
            <a:ext cx="1039357" cy="912260"/>
          </a:xfrm>
          <a:custGeom>
            <a:avLst/>
            <a:gdLst>
              <a:gd name="connsiteX0" fmla="*/ 149 w 1039357"/>
              <a:gd name="connsiteY0" fmla="*/ 225 h 912260"/>
              <a:gd name="connsiteX1" fmla="*/ 372242 w 1039357"/>
              <a:gd name="connsiteY1" fmla="*/ 340651 h 912260"/>
              <a:gd name="connsiteX2" fmla="*/ 997676 w 1039357"/>
              <a:gd name="connsiteY2" fmla="*/ 878999 h 912260"/>
              <a:gd name="connsiteX3" fmla="*/ 918507 w 1039357"/>
              <a:gd name="connsiteY3" fmla="*/ 803789 h 912260"/>
              <a:gd name="connsiteX4" fmla="*/ 411827 w 1039357"/>
              <a:gd name="connsiteY4" fmla="*/ 388152 h 912260"/>
              <a:gd name="connsiteX5" fmla="*/ 149 w 1039357"/>
              <a:gd name="connsiteY5" fmla="*/ 225 h 9122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39357" h="912260">
                <a:moveTo>
                  <a:pt x="149" y="225"/>
                </a:moveTo>
                <a:cubicBezTo>
                  <a:pt x="-6448" y="-7692"/>
                  <a:pt x="205988" y="194189"/>
                  <a:pt x="372242" y="340651"/>
                </a:cubicBezTo>
                <a:cubicBezTo>
                  <a:pt x="538497" y="487113"/>
                  <a:pt x="906632" y="801809"/>
                  <a:pt x="997676" y="878999"/>
                </a:cubicBezTo>
                <a:cubicBezTo>
                  <a:pt x="1088720" y="956189"/>
                  <a:pt x="1016149" y="885597"/>
                  <a:pt x="918507" y="803789"/>
                </a:cubicBezTo>
                <a:cubicBezTo>
                  <a:pt x="820866" y="721981"/>
                  <a:pt x="562907" y="516801"/>
                  <a:pt x="411827" y="388152"/>
                </a:cubicBezTo>
                <a:cubicBezTo>
                  <a:pt x="260747" y="259503"/>
                  <a:pt x="6746" y="8142"/>
                  <a:pt x="149" y="22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4" name="フリーフォーム 1323">
            <a:extLst>
              <a:ext uri="{FF2B5EF4-FFF2-40B4-BE49-F238E27FC236}">
                <a16:creationId xmlns:a16="http://schemas.microsoft.com/office/drawing/2014/main" id="{B7F29FA0-AD2B-38FB-F3EE-F64B7CB9D69D}"/>
              </a:ext>
            </a:extLst>
          </p:cNvPr>
          <p:cNvSpPr/>
          <p:nvPr/>
        </p:nvSpPr>
        <p:spPr>
          <a:xfrm>
            <a:off x="7960163" y="10699588"/>
            <a:ext cx="432610" cy="392260"/>
          </a:xfrm>
          <a:custGeom>
            <a:avLst/>
            <a:gdLst>
              <a:gd name="connsiteX0" fmla="*/ 263 w 432610"/>
              <a:gd name="connsiteY0" fmla="*/ 80 h 392260"/>
              <a:gd name="connsiteX1" fmla="*/ 312980 w 432610"/>
              <a:gd name="connsiteY1" fmla="*/ 281129 h 392260"/>
              <a:gd name="connsiteX2" fmla="*/ 431733 w 432610"/>
              <a:gd name="connsiteY2" fmla="*/ 391965 h 392260"/>
              <a:gd name="connsiteX3" fmla="*/ 261520 w 432610"/>
              <a:gd name="connsiteY3" fmla="*/ 253420 h 392260"/>
              <a:gd name="connsiteX4" fmla="*/ 263 w 432610"/>
              <a:gd name="connsiteY4" fmla="*/ 80 h 3922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32610" h="392260">
                <a:moveTo>
                  <a:pt x="263" y="80"/>
                </a:moveTo>
                <a:cubicBezTo>
                  <a:pt x="8840" y="4698"/>
                  <a:pt x="241068" y="215815"/>
                  <a:pt x="312980" y="281129"/>
                </a:cubicBezTo>
                <a:cubicBezTo>
                  <a:pt x="384892" y="346443"/>
                  <a:pt x="440310" y="396583"/>
                  <a:pt x="431733" y="391965"/>
                </a:cubicBezTo>
                <a:cubicBezTo>
                  <a:pt x="423156" y="387347"/>
                  <a:pt x="328154" y="315436"/>
                  <a:pt x="261520" y="253420"/>
                </a:cubicBezTo>
                <a:cubicBezTo>
                  <a:pt x="194886" y="191405"/>
                  <a:pt x="-8314" y="-4538"/>
                  <a:pt x="263" y="8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5" name="フリーフォーム 1324">
            <a:extLst>
              <a:ext uri="{FF2B5EF4-FFF2-40B4-BE49-F238E27FC236}">
                <a16:creationId xmlns:a16="http://schemas.microsoft.com/office/drawing/2014/main" id="{FE59979B-935F-D63B-8D55-97C22A04E6E6}"/>
              </a:ext>
            </a:extLst>
          </p:cNvPr>
          <p:cNvSpPr/>
          <p:nvPr/>
        </p:nvSpPr>
        <p:spPr>
          <a:xfrm>
            <a:off x="8394276" y="11090891"/>
            <a:ext cx="786040" cy="798135"/>
          </a:xfrm>
          <a:custGeom>
            <a:avLst/>
            <a:gdLst>
              <a:gd name="connsiteX0" fmla="*/ 1579 w 786040"/>
              <a:gd name="connsiteY0" fmla="*/ 662 h 798135"/>
              <a:gd name="connsiteX1" fmla="*/ 235127 w 786040"/>
              <a:gd name="connsiteY1" fmla="*/ 234210 h 798135"/>
              <a:gd name="connsiteX2" fmla="*/ 266794 w 786040"/>
              <a:gd name="connsiteY2" fmla="*/ 277753 h 798135"/>
              <a:gd name="connsiteX3" fmla="*/ 440966 w 786040"/>
              <a:gd name="connsiteY3" fmla="*/ 471717 h 798135"/>
              <a:gd name="connsiteX4" fmla="*/ 389506 w 786040"/>
              <a:gd name="connsiteY4" fmla="*/ 420257 h 798135"/>
              <a:gd name="connsiteX5" fmla="*/ 524093 w 786040"/>
              <a:gd name="connsiteY5" fmla="*/ 566719 h 798135"/>
              <a:gd name="connsiteX6" fmla="*/ 587428 w 786040"/>
              <a:gd name="connsiteY6" fmla="*/ 637971 h 798135"/>
              <a:gd name="connsiteX7" fmla="*/ 781392 w 786040"/>
              <a:gd name="connsiteY7" fmla="*/ 792351 h 798135"/>
              <a:gd name="connsiteX8" fmla="*/ 694306 w 786040"/>
              <a:gd name="connsiteY8" fmla="*/ 729015 h 798135"/>
              <a:gd name="connsiteX9" fmla="*/ 357838 w 786040"/>
              <a:gd name="connsiteY9" fmla="*/ 396506 h 798135"/>
              <a:gd name="connsiteX10" fmla="*/ 144082 w 786040"/>
              <a:gd name="connsiteY10" fmla="*/ 170875 h 798135"/>
              <a:gd name="connsiteX11" fmla="*/ 1579 w 786040"/>
              <a:gd name="connsiteY11" fmla="*/ 662 h 7981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786040" h="798135">
                <a:moveTo>
                  <a:pt x="1579" y="662"/>
                </a:moveTo>
                <a:cubicBezTo>
                  <a:pt x="16753" y="11218"/>
                  <a:pt x="190925" y="188028"/>
                  <a:pt x="235127" y="234210"/>
                </a:cubicBezTo>
                <a:cubicBezTo>
                  <a:pt x="279329" y="280392"/>
                  <a:pt x="232488" y="238169"/>
                  <a:pt x="266794" y="277753"/>
                </a:cubicBezTo>
                <a:cubicBezTo>
                  <a:pt x="301101" y="317338"/>
                  <a:pt x="420514" y="447966"/>
                  <a:pt x="440966" y="471717"/>
                </a:cubicBezTo>
                <a:cubicBezTo>
                  <a:pt x="461418" y="495468"/>
                  <a:pt x="375652" y="404423"/>
                  <a:pt x="389506" y="420257"/>
                </a:cubicBezTo>
                <a:cubicBezTo>
                  <a:pt x="403361" y="436091"/>
                  <a:pt x="491106" y="530433"/>
                  <a:pt x="524093" y="566719"/>
                </a:cubicBezTo>
                <a:cubicBezTo>
                  <a:pt x="557080" y="603005"/>
                  <a:pt x="544545" y="600366"/>
                  <a:pt x="587428" y="637971"/>
                </a:cubicBezTo>
                <a:cubicBezTo>
                  <a:pt x="630311" y="675576"/>
                  <a:pt x="763579" y="777177"/>
                  <a:pt x="781392" y="792351"/>
                </a:cubicBezTo>
                <a:cubicBezTo>
                  <a:pt x="799205" y="807525"/>
                  <a:pt x="764898" y="794989"/>
                  <a:pt x="694306" y="729015"/>
                </a:cubicBezTo>
                <a:cubicBezTo>
                  <a:pt x="623714" y="663041"/>
                  <a:pt x="449542" y="489529"/>
                  <a:pt x="357838" y="396506"/>
                </a:cubicBezTo>
                <a:cubicBezTo>
                  <a:pt x="266134" y="303483"/>
                  <a:pt x="204118" y="233550"/>
                  <a:pt x="144082" y="170875"/>
                </a:cubicBezTo>
                <a:cubicBezTo>
                  <a:pt x="84046" y="108200"/>
                  <a:pt x="-13595" y="-9894"/>
                  <a:pt x="1579" y="66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6" name="フリーフォーム 1325">
            <a:extLst>
              <a:ext uri="{FF2B5EF4-FFF2-40B4-BE49-F238E27FC236}">
                <a16:creationId xmlns:a16="http://schemas.microsoft.com/office/drawing/2014/main" id="{7270E795-6341-47C4-D820-83E13CF67253}"/>
              </a:ext>
            </a:extLst>
          </p:cNvPr>
          <p:cNvSpPr/>
          <p:nvPr/>
        </p:nvSpPr>
        <p:spPr>
          <a:xfrm>
            <a:off x="8969793" y="10386873"/>
            <a:ext cx="620769" cy="511259"/>
          </a:xfrm>
          <a:custGeom>
            <a:avLst/>
            <a:gdLst>
              <a:gd name="connsiteX0" fmla="*/ 36 w 620769"/>
              <a:gd name="connsiteY0" fmla="*/ 78 h 511259"/>
              <a:gd name="connsiteX1" fmla="*/ 205875 w 620769"/>
              <a:gd name="connsiteY1" fmla="*/ 209875 h 511259"/>
              <a:gd name="connsiteX2" fmla="*/ 162332 w 620769"/>
              <a:gd name="connsiteY2" fmla="*/ 178208 h 511259"/>
              <a:gd name="connsiteX3" fmla="*/ 364212 w 620769"/>
              <a:gd name="connsiteY3" fmla="*/ 344462 h 511259"/>
              <a:gd name="connsiteX4" fmla="*/ 609636 w 620769"/>
              <a:gd name="connsiteY4" fmla="*/ 502800 h 511259"/>
              <a:gd name="connsiteX5" fmla="*/ 550259 w 620769"/>
              <a:gd name="connsiteY5" fmla="*/ 467174 h 511259"/>
              <a:gd name="connsiteX6" fmla="*/ 296919 w 620769"/>
              <a:gd name="connsiteY6" fmla="*/ 277169 h 511259"/>
              <a:gd name="connsiteX7" fmla="*/ 190041 w 620769"/>
              <a:gd name="connsiteY7" fmla="*/ 186124 h 511259"/>
              <a:gd name="connsiteX8" fmla="*/ 36 w 620769"/>
              <a:gd name="connsiteY8" fmla="*/ 78 h 5112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20769" h="511259">
                <a:moveTo>
                  <a:pt x="36" y="78"/>
                </a:moveTo>
                <a:cubicBezTo>
                  <a:pt x="2675" y="4036"/>
                  <a:pt x="178826" y="180187"/>
                  <a:pt x="205875" y="209875"/>
                </a:cubicBezTo>
                <a:cubicBezTo>
                  <a:pt x="232924" y="239563"/>
                  <a:pt x="135943" y="155777"/>
                  <a:pt x="162332" y="178208"/>
                </a:cubicBezTo>
                <a:cubicBezTo>
                  <a:pt x="188721" y="200639"/>
                  <a:pt x="289661" y="290363"/>
                  <a:pt x="364212" y="344462"/>
                </a:cubicBezTo>
                <a:cubicBezTo>
                  <a:pt x="438763" y="398561"/>
                  <a:pt x="578628" y="482348"/>
                  <a:pt x="609636" y="502800"/>
                </a:cubicBezTo>
                <a:cubicBezTo>
                  <a:pt x="640644" y="523252"/>
                  <a:pt x="602379" y="504779"/>
                  <a:pt x="550259" y="467174"/>
                </a:cubicBezTo>
                <a:cubicBezTo>
                  <a:pt x="498140" y="429569"/>
                  <a:pt x="356955" y="324011"/>
                  <a:pt x="296919" y="277169"/>
                </a:cubicBezTo>
                <a:cubicBezTo>
                  <a:pt x="236883" y="230327"/>
                  <a:pt x="240841" y="228347"/>
                  <a:pt x="190041" y="186124"/>
                </a:cubicBezTo>
                <a:cubicBezTo>
                  <a:pt x="139241" y="143901"/>
                  <a:pt x="-2603" y="-3880"/>
                  <a:pt x="36" y="7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7" name="フリーフォーム 1326">
            <a:extLst>
              <a:ext uri="{FF2B5EF4-FFF2-40B4-BE49-F238E27FC236}">
                <a16:creationId xmlns:a16="http://schemas.microsoft.com/office/drawing/2014/main" id="{92CB95E2-A0B6-61FD-D0D0-8EF5817D3543}"/>
              </a:ext>
            </a:extLst>
          </p:cNvPr>
          <p:cNvSpPr/>
          <p:nvPr/>
        </p:nvSpPr>
        <p:spPr>
          <a:xfrm>
            <a:off x="8415168" y="10932998"/>
            <a:ext cx="705981" cy="872202"/>
          </a:xfrm>
          <a:custGeom>
            <a:avLst/>
            <a:gdLst>
              <a:gd name="connsiteX0" fmla="*/ 479 w 705981"/>
              <a:gd name="connsiteY0" fmla="*/ 218 h 872202"/>
              <a:gd name="connsiteX1" fmla="*/ 340905 w 705981"/>
              <a:gd name="connsiteY1" fmla="*/ 427729 h 872202"/>
              <a:gd name="connsiteX2" fmla="*/ 408198 w 705981"/>
              <a:gd name="connsiteY2" fmla="*/ 514815 h 872202"/>
              <a:gd name="connsiteX3" fmla="*/ 617996 w 705981"/>
              <a:gd name="connsiteY3" fmla="*/ 772114 h 872202"/>
              <a:gd name="connsiteX4" fmla="*/ 705081 w 705981"/>
              <a:gd name="connsiteY4" fmla="*/ 871075 h 872202"/>
              <a:gd name="connsiteX5" fmla="*/ 570494 w 705981"/>
              <a:gd name="connsiteY5" fmla="*/ 716696 h 872202"/>
              <a:gd name="connsiteX6" fmla="*/ 408198 w 705981"/>
              <a:gd name="connsiteY6" fmla="*/ 554399 h 872202"/>
              <a:gd name="connsiteX7" fmla="*/ 443824 w 705981"/>
              <a:gd name="connsiteY7" fmla="*/ 590025 h 872202"/>
              <a:gd name="connsiteX8" fmla="*/ 269653 w 705981"/>
              <a:gd name="connsiteY8" fmla="*/ 372311 h 872202"/>
              <a:gd name="connsiteX9" fmla="*/ 479 w 705981"/>
              <a:gd name="connsiteY9" fmla="*/ 218 h 8722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705981" h="872202">
                <a:moveTo>
                  <a:pt x="479" y="218"/>
                </a:moveTo>
                <a:cubicBezTo>
                  <a:pt x="12354" y="9454"/>
                  <a:pt x="272952" y="341963"/>
                  <a:pt x="340905" y="427729"/>
                </a:cubicBezTo>
                <a:cubicBezTo>
                  <a:pt x="408858" y="513495"/>
                  <a:pt x="362016" y="457418"/>
                  <a:pt x="408198" y="514815"/>
                </a:cubicBezTo>
                <a:cubicBezTo>
                  <a:pt x="454380" y="572212"/>
                  <a:pt x="568516" y="712737"/>
                  <a:pt x="617996" y="772114"/>
                </a:cubicBezTo>
                <a:cubicBezTo>
                  <a:pt x="667476" y="831491"/>
                  <a:pt x="712998" y="880311"/>
                  <a:pt x="705081" y="871075"/>
                </a:cubicBezTo>
                <a:cubicBezTo>
                  <a:pt x="697164" y="861839"/>
                  <a:pt x="619974" y="769475"/>
                  <a:pt x="570494" y="716696"/>
                </a:cubicBezTo>
                <a:cubicBezTo>
                  <a:pt x="521014" y="663917"/>
                  <a:pt x="408198" y="554399"/>
                  <a:pt x="408198" y="554399"/>
                </a:cubicBezTo>
                <a:cubicBezTo>
                  <a:pt x="387086" y="533287"/>
                  <a:pt x="466915" y="620373"/>
                  <a:pt x="443824" y="590025"/>
                </a:cubicBezTo>
                <a:cubicBezTo>
                  <a:pt x="420733" y="559677"/>
                  <a:pt x="338926" y="467314"/>
                  <a:pt x="269653" y="372311"/>
                </a:cubicBezTo>
                <a:cubicBezTo>
                  <a:pt x="200380" y="277309"/>
                  <a:pt x="-11396" y="-9018"/>
                  <a:pt x="479" y="21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8" name="フリーフォーム 1327">
            <a:extLst>
              <a:ext uri="{FF2B5EF4-FFF2-40B4-BE49-F238E27FC236}">
                <a16:creationId xmlns:a16="http://schemas.microsoft.com/office/drawing/2014/main" id="{AF964FB4-C90C-C1C8-E21E-1127FC4FC6DA}"/>
              </a:ext>
            </a:extLst>
          </p:cNvPr>
          <p:cNvSpPr/>
          <p:nvPr/>
        </p:nvSpPr>
        <p:spPr>
          <a:xfrm>
            <a:off x="8620647" y="11098838"/>
            <a:ext cx="322127" cy="412167"/>
          </a:xfrm>
          <a:custGeom>
            <a:avLst/>
            <a:gdLst>
              <a:gd name="connsiteX0" fmla="*/ 839 w 322127"/>
              <a:gd name="connsiteY0" fmla="*/ 632 h 412167"/>
              <a:gd name="connsiteX1" fmla="*/ 277930 w 322127"/>
              <a:gd name="connsiteY1" fmla="*/ 352933 h 412167"/>
              <a:gd name="connsiteX2" fmla="*/ 313556 w 322127"/>
              <a:gd name="connsiteY2" fmla="*/ 404393 h 412167"/>
              <a:gd name="connsiteX3" fmla="*/ 194802 w 322127"/>
              <a:gd name="connsiteY3" fmla="*/ 269806 h 412167"/>
              <a:gd name="connsiteX4" fmla="*/ 839 w 322127"/>
              <a:gd name="connsiteY4" fmla="*/ 632 h 4121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22127" h="412167">
                <a:moveTo>
                  <a:pt x="839" y="632"/>
                </a:moveTo>
                <a:cubicBezTo>
                  <a:pt x="14694" y="14486"/>
                  <a:pt x="225811" y="285640"/>
                  <a:pt x="277930" y="352933"/>
                </a:cubicBezTo>
                <a:cubicBezTo>
                  <a:pt x="330050" y="420227"/>
                  <a:pt x="327411" y="418247"/>
                  <a:pt x="313556" y="404393"/>
                </a:cubicBezTo>
                <a:cubicBezTo>
                  <a:pt x="299701" y="390539"/>
                  <a:pt x="240984" y="335120"/>
                  <a:pt x="194802" y="269806"/>
                </a:cubicBezTo>
                <a:cubicBezTo>
                  <a:pt x="148620" y="204492"/>
                  <a:pt x="-13016" y="-13222"/>
                  <a:pt x="839" y="63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9" name="フリーフォーム 1328">
            <a:extLst>
              <a:ext uri="{FF2B5EF4-FFF2-40B4-BE49-F238E27FC236}">
                <a16:creationId xmlns:a16="http://schemas.microsoft.com/office/drawing/2014/main" id="{0711620F-6F06-3ADE-AECE-E1A8943416D4}"/>
              </a:ext>
            </a:extLst>
          </p:cNvPr>
          <p:cNvSpPr/>
          <p:nvPr/>
        </p:nvSpPr>
        <p:spPr>
          <a:xfrm>
            <a:off x="9178041" y="10646218"/>
            <a:ext cx="183695" cy="393922"/>
          </a:xfrm>
          <a:custGeom>
            <a:avLst/>
            <a:gdLst>
              <a:gd name="connsiteX0" fmla="*/ 1585 w 183695"/>
              <a:gd name="connsiteY0" fmla="*/ 1990 h 393922"/>
              <a:gd name="connsiteX1" fmla="*/ 140130 w 183695"/>
              <a:gd name="connsiteY1" fmla="*/ 223663 h 393922"/>
              <a:gd name="connsiteX2" fmla="*/ 183673 w 183695"/>
              <a:gd name="connsiteY2" fmla="*/ 393876 h 393922"/>
              <a:gd name="connsiteX3" fmla="*/ 136172 w 183695"/>
              <a:gd name="connsiteY3" fmla="*/ 239496 h 393922"/>
              <a:gd name="connsiteX4" fmla="*/ 68878 w 183695"/>
              <a:gd name="connsiteY4" fmla="*/ 120743 h 393922"/>
              <a:gd name="connsiteX5" fmla="*/ 1585 w 183695"/>
              <a:gd name="connsiteY5" fmla="*/ 1990 h 3939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3695" h="393922">
                <a:moveTo>
                  <a:pt x="1585" y="1990"/>
                </a:moveTo>
                <a:cubicBezTo>
                  <a:pt x="13460" y="19143"/>
                  <a:pt x="109782" y="158349"/>
                  <a:pt x="140130" y="223663"/>
                </a:cubicBezTo>
                <a:cubicBezTo>
                  <a:pt x="170478" y="288977"/>
                  <a:pt x="184333" y="391237"/>
                  <a:pt x="183673" y="393876"/>
                </a:cubicBezTo>
                <a:cubicBezTo>
                  <a:pt x="183013" y="396515"/>
                  <a:pt x="155305" y="285018"/>
                  <a:pt x="136172" y="239496"/>
                </a:cubicBezTo>
                <a:cubicBezTo>
                  <a:pt x="117040" y="193974"/>
                  <a:pt x="89990" y="158348"/>
                  <a:pt x="68878" y="120743"/>
                </a:cubicBezTo>
                <a:cubicBezTo>
                  <a:pt x="47766" y="83138"/>
                  <a:pt x="-10290" y="-15163"/>
                  <a:pt x="1585" y="199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0" name="フリーフォーム 1329">
            <a:extLst>
              <a:ext uri="{FF2B5EF4-FFF2-40B4-BE49-F238E27FC236}">
                <a16:creationId xmlns:a16="http://schemas.microsoft.com/office/drawing/2014/main" id="{1279F5A8-67E5-40E1-832E-3DC9CB251CA9}"/>
              </a:ext>
            </a:extLst>
          </p:cNvPr>
          <p:cNvSpPr/>
          <p:nvPr/>
        </p:nvSpPr>
        <p:spPr>
          <a:xfrm>
            <a:off x="8558109" y="10687784"/>
            <a:ext cx="637411" cy="581954"/>
          </a:xfrm>
          <a:custGeom>
            <a:avLst/>
            <a:gdLst>
              <a:gd name="connsiteX0" fmla="*/ 42 w 637411"/>
              <a:gd name="connsiteY0" fmla="*/ 8 h 581954"/>
              <a:gd name="connsiteX1" fmla="*/ 261299 w 637411"/>
              <a:gd name="connsiteY1" fmla="*/ 213764 h 581954"/>
              <a:gd name="connsiteX2" fmla="*/ 439429 w 637411"/>
              <a:gd name="connsiteY2" fmla="*/ 427520 h 581954"/>
              <a:gd name="connsiteX3" fmla="*/ 637351 w 637411"/>
              <a:gd name="connsiteY3" fmla="*/ 581899 h 581954"/>
              <a:gd name="connsiteX4" fmla="*/ 459221 w 637411"/>
              <a:gd name="connsiteY4" fmla="*/ 443354 h 581954"/>
              <a:gd name="connsiteX5" fmla="*/ 344426 w 637411"/>
              <a:gd name="connsiteY5" fmla="*/ 288974 h 581954"/>
              <a:gd name="connsiteX6" fmla="*/ 281091 w 637411"/>
              <a:gd name="connsiteY6" fmla="*/ 205847 h 581954"/>
              <a:gd name="connsiteX7" fmla="*/ 42 w 637411"/>
              <a:gd name="connsiteY7" fmla="*/ 8 h 5819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37411" h="581954">
                <a:moveTo>
                  <a:pt x="42" y="8"/>
                </a:moveTo>
                <a:cubicBezTo>
                  <a:pt x="-3257" y="1327"/>
                  <a:pt x="188068" y="142512"/>
                  <a:pt x="261299" y="213764"/>
                </a:cubicBezTo>
                <a:cubicBezTo>
                  <a:pt x="334530" y="285016"/>
                  <a:pt x="376754" y="366164"/>
                  <a:pt x="439429" y="427520"/>
                </a:cubicBezTo>
                <a:cubicBezTo>
                  <a:pt x="502104" y="488876"/>
                  <a:pt x="634052" y="579260"/>
                  <a:pt x="637351" y="581899"/>
                </a:cubicBezTo>
                <a:cubicBezTo>
                  <a:pt x="640650" y="584538"/>
                  <a:pt x="508042" y="492175"/>
                  <a:pt x="459221" y="443354"/>
                </a:cubicBezTo>
                <a:cubicBezTo>
                  <a:pt x="410400" y="394533"/>
                  <a:pt x="374114" y="328559"/>
                  <a:pt x="344426" y="288974"/>
                </a:cubicBezTo>
                <a:cubicBezTo>
                  <a:pt x="314738" y="249389"/>
                  <a:pt x="335190" y="251369"/>
                  <a:pt x="281091" y="205847"/>
                </a:cubicBezTo>
                <a:cubicBezTo>
                  <a:pt x="226992" y="160325"/>
                  <a:pt x="3341" y="-1311"/>
                  <a:pt x="42" y="8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1" name="フリーフォーム 1330">
            <a:extLst>
              <a:ext uri="{FF2B5EF4-FFF2-40B4-BE49-F238E27FC236}">
                <a16:creationId xmlns:a16="http://schemas.microsoft.com/office/drawing/2014/main" id="{1504B9B1-2035-1F00-8BBE-AD3F290ADBB1}"/>
              </a:ext>
            </a:extLst>
          </p:cNvPr>
          <p:cNvSpPr/>
          <p:nvPr/>
        </p:nvSpPr>
        <p:spPr>
          <a:xfrm>
            <a:off x="9021028" y="11443853"/>
            <a:ext cx="107259" cy="356264"/>
          </a:xfrm>
          <a:custGeom>
            <a:avLst/>
            <a:gdLst>
              <a:gd name="connsiteX0" fmla="*/ 75471 w 107259"/>
              <a:gd name="connsiteY0" fmla="*/ 2 h 356264"/>
              <a:gd name="connsiteX1" fmla="*/ 24011 w 107259"/>
              <a:gd name="connsiteY1" fmla="*/ 150422 h 356264"/>
              <a:gd name="connsiteX2" fmla="*/ 31928 w 107259"/>
              <a:gd name="connsiteY2" fmla="*/ 221674 h 356264"/>
              <a:gd name="connsiteX3" fmla="*/ 107138 w 107259"/>
              <a:gd name="connsiteY3" fmla="*/ 356261 h 356264"/>
              <a:gd name="connsiteX4" fmla="*/ 12136 w 107259"/>
              <a:gd name="connsiteY4" fmla="*/ 217716 h 356264"/>
              <a:gd name="connsiteX5" fmla="*/ 8177 w 107259"/>
              <a:gd name="connsiteY5" fmla="*/ 146464 h 356264"/>
              <a:gd name="connsiteX6" fmla="*/ 75471 w 107259"/>
              <a:gd name="connsiteY6" fmla="*/ 2 h 3562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07259" h="356264">
                <a:moveTo>
                  <a:pt x="75471" y="2"/>
                </a:moveTo>
                <a:cubicBezTo>
                  <a:pt x="78110" y="662"/>
                  <a:pt x="31268" y="113477"/>
                  <a:pt x="24011" y="150422"/>
                </a:cubicBezTo>
                <a:cubicBezTo>
                  <a:pt x="16754" y="187367"/>
                  <a:pt x="18074" y="187368"/>
                  <a:pt x="31928" y="221674"/>
                </a:cubicBezTo>
                <a:cubicBezTo>
                  <a:pt x="45782" y="255980"/>
                  <a:pt x="110437" y="356921"/>
                  <a:pt x="107138" y="356261"/>
                </a:cubicBezTo>
                <a:cubicBezTo>
                  <a:pt x="103839" y="355601"/>
                  <a:pt x="28629" y="252682"/>
                  <a:pt x="12136" y="217716"/>
                </a:cubicBezTo>
                <a:cubicBezTo>
                  <a:pt x="-4358" y="182750"/>
                  <a:pt x="-2379" y="182090"/>
                  <a:pt x="8177" y="146464"/>
                </a:cubicBezTo>
                <a:cubicBezTo>
                  <a:pt x="18733" y="110838"/>
                  <a:pt x="72832" y="-658"/>
                  <a:pt x="75471" y="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2" name="フリーフォーム 1331">
            <a:extLst>
              <a:ext uri="{FF2B5EF4-FFF2-40B4-BE49-F238E27FC236}">
                <a16:creationId xmlns:a16="http://schemas.microsoft.com/office/drawing/2014/main" id="{BE04E15F-1F2A-83E4-0115-64E2D43733E9}"/>
              </a:ext>
            </a:extLst>
          </p:cNvPr>
          <p:cNvSpPr/>
          <p:nvPr/>
        </p:nvSpPr>
        <p:spPr>
          <a:xfrm>
            <a:off x="7281747" y="9427648"/>
            <a:ext cx="468965" cy="599116"/>
          </a:xfrm>
          <a:custGeom>
            <a:avLst/>
            <a:gdLst>
              <a:gd name="connsiteX0" fmla="*/ 1785 w 468965"/>
              <a:gd name="connsiteY0" fmla="*/ 1360 h 599116"/>
              <a:gd name="connsiteX1" fmla="*/ 354087 w 468965"/>
              <a:gd name="connsiteY1" fmla="*/ 452622 h 599116"/>
              <a:gd name="connsiteX2" fmla="*/ 468882 w 468965"/>
              <a:gd name="connsiteY2" fmla="*/ 599084 h 599116"/>
              <a:gd name="connsiteX3" fmla="*/ 369921 w 468965"/>
              <a:gd name="connsiteY3" fmla="*/ 464497 h 599116"/>
              <a:gd name="connsiteX4" fmla="*/ 223458 w 468965"/>
              <a:gd name="connsiteY4" fmla="*/ 318035 h 599116"/>
              <a:gd name="connsiteX5" fmla="*/ 1785 w 468965"/>
              <a:gd name="connsiteY5" fmla="*/ 1360 h 5991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8965" h="599116">
                <a:moveTo>
                  <a:pt x="1785" y="1360"/>
                </a:moveTo>
                <a:cubicBezTo>
                  <a:pt x="23556" y="23791"/>
                  <a:pt x="354087" y="452622"/>
                  <a:pt x="354087" y="452622"/>
                </a:cubicBezTo>
                <a:cubicBezTo>
                  <a:pt x="431936" y="552243"/>
                  <a:pt x="466243" y="597105"/>
                  <a:pt x="468882" y="599084"/>
                </a:cubicBezTo>
                <a:cubicBezTo>
                  <a:pt x="471521" y="601063"/>
                  <a:pt x="410825" y="511338"/>
                  <a:pt x="369921" y="464497"/>
                </a:cubicBezTo>
                <a:cubicBezTo>
                  <a:pt x="329017" y="417656"/>
                  <a:pt x="283495" y="395884"/>
                  <a:pt x="223458" y="318035"/>
                </a:cubicBezTo>
                <a:cubicBezTo>
                  <a:pt x="163422" y="240186"/>
                  <a:pt x="-19986" y="-21071"/>
                  <a:pt x="1785" y="1360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3" name="フリーフォーム 1332">
            <a:extLst>
              <a:ext uri="{FF2B5EF4-FFF2-40B4-BE49-F238E27FC236}">
                <a16:creationId xmlns:a16="http://schemas.microsoft.com/office/drawing/2014/main" id="{0163598F-B393-E7F0-67A0-C537CC7EC4D8}"/>
              </a:ext>
            </a:extLst>
          </p:cNvPr>
          <p:cNvSpPr/>
          <p:nvPr/>
        </p:nvSpPr>
        <p:spPr>
          <a:xfrm>
            <a:off x="7952079" y="10263977"/>
            <a:ext cx="460134" cy="381353"/>
          </a:xfrm>
          <a:custGeom>
            <a:avLst/>
            <a:gdLst>
              <a:gd name="connsiteX0" fmla="*/ 430 w 460134"/>
              <a:gd name="connsiteY0" fmla="*/ 262 h 381353"/>
              <a:gd name="connsiteX1" fmla="*/ 230020 w 460134"/>
              <a:gd name="connsiteY1" fmla="*/ 194226 h 381353"/>
              <a:gd name="connsiteX2" fmla="*/ 459609 w 460134"/>
              <a:gd name="connsiteY2" fmla="*/ 380272 h 381353"/>
              <a:gd name="connsiteX3" fmla="*/ 289396 w 460134"/>
              <a:gd name="connsiteY3" fmla="*/ 265478 h 381353"/>
              <a:gd name="connsiteX4" fmla="*/ 174602 w 460134"/>
              <a:gd name="connsiteY4" fmla="*/ 154641 h 381353"/>
              <a:gd name="connsiteX5" fmla="*/ 430 w 460134"/>
              <a:gd name="connsiteY5" fmla="*/ 262 h 3813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0134" h="381353">
                <a:moveTo>
                  <a:pt x="430" y="262"/>
                </a:moveTo>
                <a:cubicBezTo>
                  <a:pt x="9666" y="6860"/>
                  <a:pt x="153490" y="130891"/>
                  <a:pt x="230020" y="194226"/>
                </a:cubicBezTo>
                <a:cubicBezTo>
                  <a:pt x="306550" y="257561"/>
                  <a:pt x="449713" y="368397"/>
                  <a:pt x="459609" y="380272"/>
                </a:cubicBezTo>
                <a:cubicBezTo>
                  <a:pt x="469505" y="392147"/>
                  <a:pt x="336897" y="303083"/>
                  <a:pt x="289396" y="265478"/>
                </a:cubicBezTo>
                <a:cubicBezTo>
                  <a:pt x="241895" y="227873"/>
                  <a:pt x="216165" y="196205"/>
                  <a:pt x="174602" y="154641"/>
                </a:cubicBezTo>
                <a:cubicBezTo>
                  <a:pt x="133039" y="113077"/>
                  <a:pt x="-8806" y="-6336"/>
                  <a:pt x="430" y="262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4" name="フリーフォーム 1333">
            <a:extLst>
              <a:ext uri="{FF2B5EF4-FFF2-40B4-BE49-F238E27FC236}">
                <a16:creationId xmlns:a16="http://schemas.microsoft.com/office/drawing/2014/main" id="{485707F5-F3E4-F403-803D-D6AE0A2162F1}"/>
              </a:ext>
            </a:extLst>
          </p:cNvPr>
          <p:cNvSpPr/>
          <p:nvPr/>
        </p:nvSpPr>
        <p:spPr>
          <a:xfrm>
            <a:off x="7180380" y="9519889"/>
            <a:ext cx="826421" cy="944707"/>
          </a:xfrm>
          <a:custGeom>
            <a:avLst/>
            <a:gdLst>
              <a:gd name="connsiteX0" fmla="*/ 233 w 826421"/>
              <a:gd name="connsiteY0" fmla="*/ 163 h 944707"/>
              <a:gd name="connsiteX1" fmla="*/ 534623 w 826421"/>
              <a:gd name="connsiteY1" fmla="*/ 582054 h 944707"/>
              <a:gd name="connsiteX2" fmla="*/ 495038 w 826421"/>
              <a:gd name="connsiteY2" fmla="*/ 550386 h 944707"/>
              <a:gd name="connsiteX3" fmla="*/ 740462 w 826421"/>
              <a:gd name="connsiteY3" fmla="*/ 878937 h 944707"/>
              <a:gd name="connsiteX4" fmla="*/ 704836 w 826421"/>
              <a:gd name="connsiteY4" fmla="*/ 827477 h 944707"/>
              <a:gd name="connsiteX5" fmla="*/ 819630 w 826421"/>
              <a:gd name="connsiteY5" fmla="*/ 934355 h 944707"/>
              <a:gd name="connsiteX6" fmla="*/ 471288 w 826421"/>
              <a:gd name="connsiteY6" fmla="*/ 526636 h 944707"/>
              <a:gd name="connsiteX7" fmla="*/ 233 w 826421"/>
              <a:gd name="connsiteY7" fmla="*/ 163 h 9447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826421" h="944707">
                <a:moveTo>
                  <a:pt x="233" y="163"/>
                </a:moveTo>
                <a:cubicBezTo>
                  <a:pt x="10789" y="9399"/>
                  <a:pt x="452156" y="490350"/>
                  <a:pt x="534623" y="582054"/>
                </a:cubicBezTo>
                <a:cubicBezTo>
                  <a:pt x="617091" y="673758"/>
                  <a:pt x="460732" y="500906"/>
                  <a:pt x="495038" y="550386"/>
                </a:cubicBezTo>
                <a:cubicBezTo>
                  <a:pt x="529344" y="599866"/>
                  <a:pt x="705496" y="832755"/>
                  <a:pt x="740462" y="878937"/>
                </a:cubicBezTo>
                <a:cubicBezTo>
                  <a:pt x="775428" y="925119"/>
                  <a:pt x="691641" y="818241"/>
                  <a:pt x="704836" y="827477"/>
                </a:cubicBezTo>
                <a:cubicBezTo>
                  <a:pt x="718031" y="836713"/>
                  <a:pt x="858555" y="984495"/>
                  <a:pt x="819630" y="934355"/>
                </a:cubicBezTo>
                <a:cubicBezTo>
                  <a:pt x="780705" y="884215"/>
                  <a:pt x="602576" y="677716"/>
                  <a:pt x="471288" y="526636"/>
                </a:cubicBezTo>
                <a:cubicBezTo>
                  <a:pt x="340000" y="375556"/>
                  <a:pt x="-10323" y="-9073"/>
                  <a:pt x="233" y="163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5" name="フリーフォーム 1334">
            <a:extLst>
              <a:ext uri="{FF2B5EF4-FFF2-40B4-BE49-F238E27FC236}">
                <a16:creationId xmlns:a16="http://schemas.microsoft.com/office/drawing/2014/main" id="{ED3D0858-8706-9350-F3BA-A88EB99E014B}"/>
              </a:ext>
            </a:extLst>
          </p:cNvPr>
          <p:cNvSpPr/>
          <p:nvPr/>
        </p:nvSpPr>
        <p:spPr>
          <a:xfrm>
            <a:off x="6490631" y="8964560"/>
            <a:ext cx="590271" cy="563106"/>
          </a:xfrm>
          <a:custGeom>
            <a:avLst/>
            <a:gdLst>
              <a:gd name="connsiteX0" fmla="*/ 1213 w 590271"/>
              <a:gd name="connsiteY0" fmla="*/ 1310 h 563106"/>
              <a:gd name="connsiteX1" fmla="*/ 353514 w 590271"/>
              <a:gd name="connsiteY1" fmla="*/ 298193 h 563106"/>
              <a:gd name="connsiteX2" fmla="*/ 583104 w 590271"/>
              <a:gd name="connsiteY2" fmla="*/ 559450 h 563106"/>
              <a:gd name="connsiteX3" fmla="*/ 484143 w 590271"/>
              <a:gd name="connsiteY3" fmla="*/ 420905 h 563106"/>
              <a:gd name="connsiteX4" fmla="*/ 1213 w 590271"/>
              <a:gd name="connsiteY4" fmla="*/ 1310 h 5631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90271" h="563106">
                <a:moveTo>
                  <a:pt x="1213" y="1310"/>
                </a:moveTo>
                <a:cubicBezTo>
                  <a:pt x="-20559" y="-19142"/>
                  <a:pt x="256532" y="205170"/>
                  <a:pt x="353514" y="298193"/>
                </a:cubicBezTo>
                <a:cubicBezTo>
                  <a:pt x="450496" y="391216"/>
                  <a:pt x="561333" y="538998"/>
                  <a:pt x="583104" y="559450"/>
                </a:cubicBezTo>
                <a:cubicBezTo>
                  <a:pt x="604876" y="579902"/>
                  <a:pt x="578486" y="511949"/>
                  <a:pt x="484143" y="420905"/>
                </a:cubicBezTo>
                <a:cubicBezTo>
                  <a:pt x="389800" y="329861"/>
                  <a:pt x="22985" y="21762"/>
                  <a:pt x="1213" y="1310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6" name="フリーフォーム 1335">
            <a:extLst>
              <a:ext uri="{FF2B5EF4-FFF2-40B4-BE49-F238E27FC236}">
                <a16:creationId xmlns:a16="http://schemas.microsoft.com/office/drawing/2014/main" id="{D733E911-1E78-8537-AF3C-322BF9726A8A}"/>
              </a:ext>
            </a:extLst>
          </p:cNvPr>
          <p:cNvSpPr/>
          <p:nvPr/>
        </p:nvSpPr>
        <p:spPr>
          <a:xfrm>
            <a:off x="6518798" y="8355383"/>
            <a:ext cx="629279" cy="952730"/>
          </a:xfrm>
          <a:custGeom>
            <a:avLst/>
            <a:gdLst>
              <a:gd name="connsiteX0" fmla="*/ 755 w 629279"/>
              <a:gd name="connsiteY0" fmla="*/ 887 h 952730"/>
              <a:gd name="connsiteX1" fmla="*/ 254096 w 629279"/>
              <a:gd name="connsiteY1" fmla="*/ 499651 h 952730"/>
              <a:gd name="connsiteX2" fmla="*/ 618272 w 629279"/>
              <a:gd name="connsiteY2" fmla="*/ 939038 h 952730"/>
              <a:gd name="connsiteX3" fmla="*/ 503477 w 629279"/>
              <a:gd name="connsiteY3" fmla="*/ 800492 h 952730"/>
              <a:gd name="connsiteX4" fmla="*/ 186802 w 629279"/>
              <a:gd name="connsiteY4" fmla="*/ 388814 h 952730"/>
              <a:gd name="connsiteX5" fmla="*/ 755 w 629279"/>
              <a:gd name="connsiteY5" fmla="*/ 887 h 9527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29279" h="952730">
                <a:moveTo>
                  <a:pt x="755" y="887"/>
                </a:moveTo>
                <a:cubicBezTo>
                  <a:pt x="11971" y="19360"/>
                  <a:pt x="151177" y="343293"/>
                  <a:pt x="254096" y="499651"/>
                </a:cubicBezTo>
                <a:cubicBezTo>
                  <a:pt x="357015" y="656009"/>
                  <a:pt x="618272" y="939038"/>
                  <a:pt x="618272" y="939038"/>
                </a:cubicBezTo>
                <a:cubicBezTo>
                  <a:pt x="659835" y="989178"/>
                  <a:pt x="575389" y="892196"/>
                  <a:pt x="503477" y="800492"/>
                </a:cubicBezTo>
                <a:cubicBezTo>
                  <a:pt x="431565" y="708788"/>
                  <a:pt x="267950" y="520762"/>
                  <a:pt x="186802" y="388814"/>
                </a:cubicBezTo>
                <a:cubicBezTo>
                  <a:pt x="105654" y="256866"/>
                  <a:pt x="-10461" y="-17586"/>
                  <a:pt x="755" y="88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7" name="フリーフォーム 1336">
            <a:extLst>
              <a:ext uri="{FF2B5EF4-FFF2-40B4-BE49-F238E27FC236}">
                <a16:creationId xmlns:a16="http://schemas.microsoft.com/office/drawing/2014/main" id="{8ED61508-6C08-0821-B00E-08DFEA9CC56F}"/>
              </a:ext>
            </a:extLst>
          </p:cNvPr>
          <p:cNvSpPr/>
          <p:nvPr/>
        </p:nvSpPr>
        <p:spPr>
          <a:xfrm>
            <a:off x="6079241" y="7073491"/>
            <a:ext cx="68330" cy="231391"/>
          </a:xfrm>
          <a:custGeom>
            <a:avLst/>
            <a:gdLst>
              <a:gd name="connsiteX0" fmla="*/ 68219 w 68330"/>
              <a:gd name="connsiteY0" fmla="*/ 244 h 231391"/>
              <a:gd name="connsiteX1" fmla="*/ 16759 w 68330"/>
              <a:gd name="connsiteY1" fmla="*/ 79413 h 231391"/>
              <a:gd name="connsiteX2" fmla="*/ 12801 w 68330"/>
              <a:gd name="connsiteY2" fmla="*/ 229834 h 231391"/>
              <a:gd name="connsiteX3" fmla="*/ 8842 w 68330"/>
              <a:gd name="connsiteY3" fmla="*/ 154623 h 231391"/>
              <a:gd name="connsiteX4" fmla="*/ 925 w 68330"/>
              <a:gd name="connsiteY4" fmla="*/ 103164 h 231391"/>
              <a:gd name="connsiteX5" fmla="*/ 68219 w 68330"/>
              <a:gd name="connsiteY5" fmla="*/ 244 h 2313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8330" h="231391">
                <a:moveTo>
                  <a:pt x="68219" y="244"/>
                </a:moveTo>
                <a:cubicBezTo>
                  <a:pt x="70858" y="-3714"/>
                  <a:pt x="25995" y="41148"/>
                  <a:pt x="16759" y="79413"/>
                </a:cubicBezTo>
                <a:cubicBezTo>
                  <a:pt x="7523" y="117678"/>
                  <a:pt x="14120" y="217299"/>
                  <a:pt x="12801" y="229834"/>
                </a:cubicBezTo>
                <a:cubicBezTo>
                  <a:pt x="11482" y="242369"/>
                  <a:pt x="10821" y="175735"/>
                  <a:pt x="8842" y="154623"/>
                </a:cubicBezTo>
                <a:cubicBezTo>
                  <a:pt x="6863" y="133511"/>
                  <a:pt x="-3033" y="126915"/>
                  <a:pt x="925" y="103164"/>
                </a:cubicBezTo>
                <a:cubicBezTo>
                  <a:pt x="4883" y="79413"/>
                  <a:pt x="65580" y="4202"/>
                  <a:pt x="68219" y="24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8" name="フリーフォーム 1337">
            <a:extLst>
              <a:ext uri="{FF2B5EF4-FFF2-40B4-BE49-F238E27FC236}">
                <a16:creationId xmlns:a16="http://schemas.microsoft.com/office/drawing/2014/main" id="{A4C0737B-D235-5797-8A70-5E7FCC73D1D3}"/>
              </a:ext>
            </a:extLst>
          </p:cNvPr>
          <p:cNvSpPr/>
          <p:nvPr/>
        </p:nvSpPr>
        <p:spPr>
          <a:xfrm>
            <a:off x="5541498" y="7021863"/>
            <a:ext cx="365144" cy="174971"/>
          </a:xfrm>
          <a:custGeom>
            <a:avLst/>
            <a:gdLst>
              <a:gd name="connsiteX0" fmla="*/ 320 w 365144"/>
              <a:gd name="connsiteY0" fmla="*/ 174584 h 174971"/>
              <a:gd name="connsiteX1" fmla="*/ 233868 w 365144"/>
              <a:gd name="connsiteY1" fmla="*/ 115207 h 174971"/>
              <a:gd name="connsiteX2" fmla="*/ 297203 w 365144"/>
              <a:gd name="connsiteY2" fmla="*/ 87498 h 174971"/>
              <a:gd name="connsiteX3" fmla="*/ 364497 w 365144"/>
              <a:gd name="connsiteY3" fmla="*/ 412 h 174971"/>
              <a:gd name="connsiteX4" fmla="*/ 328871 w 365144"/>
              <a:gd name="connsiteY4" fmla="*/ 55831 h 174971"/>
              <a:gd name="connsiteX5" fmla="*/ 289286 w 365144"/>
              <a:gd name="connsiteY5" fmla="*/ 83540 h 174971"/>
              <a:gd name="connsiteX6" fmla="*/ 320 w 365144"/>
              <a:gd name="connsiteY6" fmla="*/ 174584 h 1749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65144" h="174971">
                <a:moveTo>
                  <a:pt x="320" y="174584"/>
                </a:moveTo>
                <a:cubicBezTo>
                  <a:pt x="-8916" y="179862"/>
                  <a:pt x="184387" y="129721"/>
                  <a:pt x="233868" y="115207"/>
                </a:cubicBezTo>
                <a:cubicBezTo>
                  <a:pt x="283349" y="100693"/>
                  <a:pt x="275432" y="106630"/>
                  <a:pt x="297203" y="87498"/>
                </a:cubicBezTo>
                <a:cubicBezTo>
                  <a:pt x="318974" y="68366"/>
                  <a:pt x="359219" y="5690"/>
                  <a:pt x="364497" y="412"/>
                </a:cubicBezTo>
                <a:cubicBezTo>
                  <a:pt x="369775" y="-4866"/>
                  <a:pt x="341406" y="41976"/>
                  <a:pt x="328871" y="55831"/>
                </a:cubicBezTo>
                <a:cubicBezTo>
                  <a:pt x="316336" y="69686"/>
                  <a:pt x="336787" y="67046"/>
                  <a:pt x="289286" y="83540"/>
                </a:cubicBezTo>
                <a:cubicBezTo>
                  <a:pt x="241785" y="100033"/>
                  <a:pt x="9556" y="169306"/>
                  <a:pt x="320" y="174584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9" name="フリーフォーム 1338">
            <a:extLst>
              <a:ext uri="{FF2B5EF4-FFF2-40B4-BE49-F238E27FC236}">
                <a16:creationId xmlns:a16="http://schemas.microsoft.com/office/drawing/2014/main" id="{B0688CA9-87E6-A6C7-150D-89C2F819C2F3}"/>
              </a:ext>
            </a:extLst>
          </p:cNvPr>
          <p:cNvSpPr/>
          <p:nvPr/>
        </p:nvSpPr>
        <p:spPr>
          <a:xfrm>
            <a:off x="6065010" y="7485398"/>
            <a:ext cx="130419" cy="327534"/>
          </a:xfrm>
          <a:custGeom>
            <a:avLst/>
            <a:gdLst>
              <a:gd name="connsiteX0" fmla="*/ 11198 w 130419"/>
              <a:gd name="connsiteY0" fmla="*/ 15 h 327534"/>
              <a:gd name="connsiteX1" fmla="*/ 27032 w 130419"/>
              <a:gd name="connsiteY1" fmla="*/ 134602 h 327534"/>
              <a:gd name="connsiteX2" fmla="*/ 129951 w 130419"/>
              <a:gd name="connsiteY2" fmla="*/ 324607 h 327534"/>
              <a:gd name="connsiteX3" fmla="*/ 62658 w 130419"/>
              <a:gd name="connsiteY3" fmla="*/ 241480 h 327534"/>
              <a:gd name="connsiteX4" fmla="*/ 3281 w 130419"/>
              <a:gd name="connsiteY4" fmla="*/ 126685 h 327534"/>
              <a:gd name="connsiteX5" fmla="*/ 7239 w 130419"/>
              <a:gd name="connsiteY5" fmla="*/ 142519 h 327534"/>
              <a:gd name="connsiteX6" fmla="*/ 11198 w 130419"/>
              <a:gd name="connsiteY6" fmla="*/ 15 h 3275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30419" h="327534">
                <a:moveTo>
                  <a:pt x="11198" y="15"/>
                </a:moveTo>
                <a:cubicBezTo>
                  <a:pt x="14497" y="-1304"/>
                  <a:pt x="7240" y="80503"/>
                  <a:pt x="27032" y="134602"/>
                </a:cubicBezTo>
                <a:cubicBezTo>
                  <a:pt x="46824" y="188701"/>
                  <a:pt x="124013" y="306794"/>
                  <a:pt x="129951" y="324607"/>
                </a:cubicBezTo>
                <a:cubicBezTo>
                  <a:pt x="135889" y="342420"/>
                  <a:pt x="83770" y="274467"/>
                  <a:pt x="62658" y="241480"/>
                </a:cubicBezTo>
                <a:cubicBezTo>
                  <a:pt x="41546" y="208493"/>
                  <a:pt x="12517" y="143178"/>
                  <a:pt x="3281" y="126685"/>
                </a:cubicBezTo>
                <a:cubicBezTo>
                  <a:pt x="-5955" y="110192"/>
                  <a:pt x="7239" y="163631"/>
                  <a:pt x="7239" y="142519"/>
                </a:cubicBezTo>
                <a:cubicBezTo>
                  <a:pt x="7239" y="121407"/>
                  <a:pt x="7899" y="1334"/>
                  <a:pt x="11198" y="15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0" name="フリーフォーム 1339">
            <a:extLst>
              <a:ext uri="{FF2B5EF4-FFF2-40B4-BE49-F238E27FC236}">
                <a16:creationId xmlns:a16="http://schemas.microsoft.com/office/drawing/2014/main" id="{AE80C0E3-948B-37E3-DD48-DBEF134F2B81}"/>
              </a:ext>
            </a:extLst>
          </p:cNvPr>
          <p:cNvSpPr/>
          <p:nvPr/>
        </p:nvSpPr>
        <p:spPr>
          <a:xfrm>
            <a:off x="6276103" y="7279574"/>
            <a:ext cx="154808" cy="311093"/>
          </a:xfrm>
          <a:custGeom>
            <a:avLst/>
            <a:gdLst>
              <a:gd name="connsiteX0" fmla="*/ 17819 w 154808"/>
              <a:gd name="connsiteY0" fmla="*/ 0 h 311093"/>
              <a:gd name="connsiteX1" fmla="*/ 41570 w 154808"/>
              <a:gd name="connsiteY1" fmla="*/ 142504 h 311093"/>
              <a:gd name="connsiteX2" fmla="*/ 152406 w 154808"/>
              <a:gd name="connsiteY2" fmla="*/ 308758 h 311093"/>
              <a:gd name="connsiteX3" fmla="*/ 108863 w 154808"/>
              <a:gd name="connsiteY3" fmla="*/ 233548 h 311093"/>
              <a:gd name="connsiteX4" fmla="*/ 5944 w 154808"/>
              <a:gd name="connsiteY4" fmla="*/ 142504 h 311093"/>
              <a:gd name="connsiteX5" fmla="*/ 17819 w 154808"/>
              <a:gd name="connsiteY5" fmla="*/ 0 h 3110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4808" h="311093">
                <a:moveTo>
                  <a:pt x="17819" y="0"/>
                </a:moveTo>
                <a:cubicBezTo>
                  <a:pt x="23757" y="0"/>
                  <a:pt x="19139" y="91044"/>
                  <a:pt x="41570" y="142504"/>
                </a:cubicBezTo>
                <a:cubicBezTo>
                  <a:pt x="64001" y="193964"/>
                  <a:pt x="141191" y="293584"/>
                  <a:pt x="152406" y="308758"/>
                </a:cubicBezTo>
                <a:cubicBezTo>
                  <a:pt x="163621" y="323932"/>
                  <a:pt x="133273" y="261257"/>
                  <a:pt x="108863" y="233548"/>
                </a:cubicBezTo>
                <a:cubicBezTo>
                  <a:pt x="84453" y="205839"/>
                  <a:pt x="22437" y="184068"/>
                  <a:pt x="5944" y="142504"/>
                </a:cubicBezTo>
                <a:cubicBezTo>
                  <a:pt x="-10549" y="100940"/>
                  <a:pt x="11881" y="0"/>
                  <a:pt x="17819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1" name="フリーフォーム 1340">
            <a:extLst>
              <a:ext uri="{FF2B5EF4-FFF2-40B4-BE49-F238E27FC236}">
                <a16:creationId xmlns:a16="http://schemas.microsoft.com/office/drawing/2014/main" id="{3BAC87BC-EB93-4F9D-3FDF-EA0A1E9E25CC}"/>
              </a:ext>
            </a:extLst>
          </p:cNvPr>
          <p:cNvSpPr/>
          <p:nvPr/>
        </p:nvSpPr>
        <p:spPr>
          <a:xfrm>
            <a:off x="6725124" y="8375924"/>
            <a:ext cx="841573" cy="805510"/>
          </a:xfrm>
          <a:custGeom>
            <a:avLst/>
            <a:gdLst>
              <a:gd name="connsiteX0" fmla="*/ 268 w 841573"/>
              <a:gd name="connsiteY0" fmla="*/ 138 h 805510"/>
              <a:gd name="connsiteX1" fmla="*/ 360486 w 841573"/>
              <a:gd name="connsiteY1" fmla="*/ 312855 h 805510"/>
              <a:gd name="connsiteX2" fmla="*/ 827582 w 841573"/>
              <a:gd name="connsiteY2" fmla="*/ 791827 h 805510"/>
              <a:gd name="connsiteX3" fmla="*/ 728621 w 841573"/>
              <a:gd name="connsiteY3" fmla="*/ 684949 h 805510"/>
              <a:gd name="connsiteX4" fmla="*/ 415905 w 841573"/>
              <a:gd name="connsiteY4" fmla="*/ 348481 h 805510"/>
              <a:gd name="connsiteX5" fmla="*/ 268 w 841573"/>
              <a:gd name="connsiteY5" fmla="*/ 138 h 8055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41573" h="805510">
                <a:moveTo>
                  <a:pt x="268" y="138"/>
                </a:moveTo>
                <a:cubicBezTo>
                  <a:pt x="-8968" y="-5800"/>
                  <a:pt x="222600" y="180907"/>
                  <a:pt x="360486" y="312855"/>
                </a:cubicBezTo>
                <a:cubicBezTo>
                  <a:pt x="498372" y="444803"/>
                  <a:pt x="766226" y="729812"/>
                  <a:pt x="827582" y="791827"/>
                </a:cubicBezTo>
                <a:cubicBezTo>
                  <a:pt x="888938" y="853842"/>
                  <a:pt x="728621" y="684949"/>
                  <a:pt x="728621" y="684949"/>
                </a:cubicBezTo>
                <a:cubicBezTo>
                  <a:pt x="660008" y="611058"/>
                  <a:pt x="533339" y="460637"/>
                  <a:pt x="415905" y="348481"/>
                </a:cubicBezTo>
                <a:cubicBezTo>
                  <a:pt x="298471" y="236325"/>
                  <a:pt x="9504" y="6076"/>
                  <a:pt x="268" y="13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2" name="フリーフォーム 1341">
            <a:extLst>
              <a:ext uri="{FF2B5EF4-FFF2-40B4-BE49-F238E27FC236}">
                <a16:creationId xmlns:a16="http://schemas.microsoft.com/office/drawing/2014/main" id="{11959410-5A00-2403-9808-6348C05745BC}"/>
              </a:ext>
            </a:extLst>
          </p:cNvPr>
          <p:cNvSpPr/>
          <p:nvPr/>
        </p:nvSpPr>
        <p:spPr>
          <a:xfrm>
            <a:off x="6618482" y="7806022"/>
            <a:ext cx="341007" cy="511697"/>
          </a:xfrm>
          <a:custGeom>
            <a:avLst/>
            <a:gdLst>
              <a:gd name="connsiteX0" fmla="*/ 32 w 341007"/>
              <a:gd name="connsiteY0" fmla="*/ 25 h 511697"/>
              <a:gd name="connsiteX1" fmla="*/ 126702 w 341007"/>
              <a:gd name="connsiteY1" fmla="*/ 269199 h 511697"/>
              <a:gd name="connsiteX2" fmla="*/ 340458 w 341007"/>
              <a:gd name="connsiteY2" fmla="*/ 510664 h 511697"/>
              <a:gd name="connsiteX3" fmla="*/ 186079 w 341007"/>
              <a:gd name="connsiteY3" fmla="*/ 352326 h 511697"/>
              <a:gd name="connsiteX4" fmla="*/ 114827 w 341007"/>
              <a:gd name="connsiteY4" fmla="*/ 253365 h 511697"/>
              <a:gd name="connsiteX5" fmla="*/ 32 w 341007"/>
              <a:gd name="connsiteY5" fmla="*/ 25 h 511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41007" h="511697">
                <a:moveTo>
                  <a:pt x="32" y="25"/>
                </a:moveTo>
                <a:cubicBezTo>
                  <a:pt x="2011" y="2664"/>
                  <a:pt x="69964" y="184093"/>
                  <a:pt x="126702" y="269199"/>
                </a:cubicBezTo>
                <a:cubicBezTo>
                  <a:pt x="183440" y="354305"/>
                  <a:pt x="330562" y="496810"/>
                  <a:pt x="340458" y="510664"/>
                </a:cubicBezTo>
                <a:cubicBezTo>
                  <a:pt x="350354" y="524519"/>
                  <a:pt x="223684" y="395209"/>
                  <a:pt x="186079" y="352326"/>
                </a:cubicBezTo>
                <a:cubicBezTo>
                  <a:pt x="148474" y="309443"/>
                  <a:pt x="143196" y="308123"/>
                  <a:pt x="114827" y="253365"/>
                </a:cubicBezTo>
                <a:cubicBezTo>
                  <a:pt x="86458" y="198607"/>
                  <a:pt x="-1947" y="-2614"/>
                  <a:pt x="32" y="2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3" name="フリーフォーム 1342">
            <a:extLst>
              <a:ext uri="{FF2B5EF4-FFF2-40B4-BE49-F238E27FC236}">
                <a16:creationId xmlns:a16="http://schemas.microsoft.com/office/drawing/2014/main" id="{A4B07494-F123-3093-D3D6-F83B7B190A6B}"/>
              </a:ext>
            </a:extLst>
          </p:cNvPr>
          <p:cNvSpPr/>
          <p:nvPr/>
        </p:nvSpPr>
        <p:spPr>
          <a:xfrm>
            <a:off x="6551221" y="7323087"/>
            <a:ext cx="141368" cy="241542"/>
          </a:xfrm>
          <a:custGeom>
            <a:avLst/>
            <a:gdLst>
              <a:gd name="connsiteX0" fmla="*/ 0 w 141368"/>
              <a:gd name="connsiteY0" fmla="*/ 30 h 241542"/>
              <a:gd name="connsiteX1" fmla="*/ 134587 w 141368"/>
              <a:gd name="connsiteY1" fmla="*/ 142534 h 241542"/>
              <a:gd name="connsiteX2" fmla="*/ 122711 w 141368"/>
              <a:gd name="connsiteY2" fmla="*/ 241495 h 241542"/>
              <a:gd name="connsiteX3" fmla="*/ 134587 w 141368"/>
              <a:gd name="connsiteY3" fmla="*/ 130658 h 241542"/>
              <a:gd name="connsiteX4" fmla="*/ 0 w 141368"/>
              <a:gd name="connsiteY4" fmla="*/ 30 h 2415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1368" h="241542">
                <a:moveTo>
                  <a:pt x="0" y="30"/>
                </a:moveTo>
                <a:cubicBezTo>
                  <a:pt x="0" y="2009"/>
                  <a:pt x="114135" y="102290"/>
                  <a:pt x="134587" y="142534"/>
                </a:cubicBezTo>
                <a:cubicBezTo>
                  <a:pt x="155039" y="182778"/>
                  <a:pt x="122711" y="243474"/>
                  <a:pt x="122711" y="241495"/>
                </a:cubicBezTo>
                <a:cubicBezTo>
                  <a:pt x="122711" y="239516"/>
                  <a:pt x="149101" y="168923"/>
                  <a:pt x="134587" y="130658"/>
                </a:cubicBezTo>
                <a:cubicBezTo>
                  <a:pt x="120073" y="92393"/>
                  <a:pt x="0" y="-1949"/>
                  <a:pt x="0" y="3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4" name="フリーフォーム 1343">
            <a:extLst>
              <a:ext uri="{FF2B5EF4-FFF2-40B4-BE49-F238E27FC236}">
                <a16:creationId xmlns:a16="http://schemas.microsoft.com/office/drawing/2014/main" id="{9229A903-E4D3-02B0-1703-2C28E8E5DF3A}"/>
              </a:ext>
            </a:extLst>
          </p:cNvPr>
          <p:cNvSpPr/>
          <p:nvPr/>
        </p:nvSpPr>
        <p:spPr>
          <a:xfrm>
            <a:off x="6159074" y="7995821"/>
            <a:ext cx="249749" cy="744735"/>
          </a:xfrm>
          <a:custGeom>
            <a:avLst/>
            <a:gdLst>
              <a:gd name="connsiteX0" fmla="*/ 261 w 249749"/>
              <a:gd name="connsiteY0" fmla="*/ 231 h 744735"/>
              <a:gd name="connsiteX1" fmla="*/ 79430 w 249749"/>
              <a:gd name="connsiteY1" fmla="*/ 384200 h 744735"/>
              <a:gd name="connsiteX2" fmla="*/ 249643 w 249749"/>
              <a:gd name="connsiteY2" fmla="*/ 744418 h 744735"/>
              <a:gd name="connsiteX3" fmla="*/ 103181 w 249749"/>
              <a:gd name="connsiteY3" fmla="*/ 439618 h 744735"/>
              <a:gd name="connsiteX4" fmla="*/ 261 w 249749"/>
              <a:gd name="connsiteY4" fmla="*/ 231 h 7447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49749" h="744735">
                <a:moveTo>
                  <a:pt x="261" y="231"/>
                </a:moveTo>
                <a:cubicBezTo>
                  <a:pt x="-3697" y="-9005"/>
                  <a:pt x="37866" y="260169"/>
                  <a:pt x="79430" y="384200"/>
                </a:cubicBezTo>
                <a:cubicBezTo>
                  <a:pt x="120994" y="508231"/>
                  <a:pt x="245685" y="735182"/>
                  <a:pt x="249643" y="744418"/>
                </a:cubicBezTo>
                <a:cubicBezTo>
                  <a:pt x="253601" y="753654"/>
                  <a:pt x="146064" y="559031"/>
                  <a:pt x="103181" y="439618"/>
                </a:cubicBezTo>
                <a:cubicBezTo>
                  <a:pt x="60298" y="320205"/>
                  <a:pt x="4219" y="9467"/>
                  <a:pt x="261" y="23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5" name="フリーフォーム 1344">
            <a:extLst>
              <a:ext uri="{FF2B5EF4-FFF2-40B4-BE49-F238E27FC236}">
                <a16:creationId xmlns:a16="http://schemas.microsoft.com/office/drawing/2014/main" id="{AEC65F02-6B55-2493-59CD-4120712BF07E}"/>
              </a:ext>
            </a:extLst>
          </p:cNvPr>
          <p:cNvSpPr/>
          <p:nvPr/>
        </p:nvSpPr>
        <p:spPr>
          <a:xfrm>
            <a:off x="5288444" y="8992507"/>
            <a:ext cx="884760" cy="302001"/>
          </a:xfrm>
          <a:custGeom>
            <a:avLst/>
            <a:gdLst>
              <a:gd name="connsiteX0" fmla="*/ 34 w 884760"/>
              <a:gd name="connsiteY0" fmla="*/ 301914 h 302001"/>
              <a:gd name="connsiteX1" fmla="*/ 376086 w 884760"/>
              <a:gd name="connsiteY1" fmla="*/ 76283 h 302001"/>
              <a:gd name="connsiteX2" fmla="*/ 878808 w 884760"/>
              <a:gd name="connsiteY2" fmla="*/ 1072 h 302001"/>
              <a:gd name="connsiteX3" fmla="*/ 633385 w 884760"/>
              <a:gd name="connsiteY3" fmla="*/ 32740 h 302001"/>
              <a:gd name="connsiteX4" fmla="*/ 348377 w 884760"/>
              <a:gd name="connsiteY4" fmla="*/ 44615 h 302001"/>
              <a:gd name="connsiteX5" fmla="*/ 395878 w 884760"/>
              <a:gd name="connsiteY5" fmla="*/ 48574 h 302001"/>
              <a:gd name="connsiteX6" fmla="*/ 34 w 884760"/>
              <a:gd name="connsiteY6" fmla="*/ 301914 h 3020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884760" h="302001">
                <a:moveTo>
                  <a:pt x="34" y="301914"/>
                </a:moveTo>
                <a:cubicBezTo>
                  <a:pt x="-3265" y="306532"/>
                  <a:pt x="229624" y="126423"/>
                  <a:pt x="376086" y="76283"/>
                </a:cubicBezTo>
                <a:cubicBezTo>
                  <a:pt x="522548" y="26143"/>
                  <a:pt x="835925" y="8329"/>
                  <a:pt x="878808" y="1072"/>
                </a:cubicBezTo>
                <a:cubicBezTo>
                  <a:pt x="921691" y="-6185"/>
                  <a:pt x="721790" y="25483"/>
                  <a:pt x="633385" y="32740"/>
                </a:cubicBezTo>
                <a:cubicBezTo>
                  <a:pt x="544980" y="39997"/>
                  <a:pt x="387961" y="41976"/>
                  <a:pt x="348377" y="44615"/>
                </a:cubicBezTo>
                <a:cubicBezTo>
                  <a:pt x="308793" y="47254"/>
                  <a:pt x="449317" y="7010"/>
                  <a:pt x="395878" y="48574"/>
                </a:cubicBezTo>
                <a:cubicBezTo>
                  <a:pt x="342439" y="90138"/>
                  <a:pt x="3333" y="297296"/>
                  <a:pt x="34" y="30191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6" name="フリーフォーム 1345">
            <a:extLst>
              <a:ext uri="{FF2B5EF4-FFF2-40B4-BE49-F238E27FC236}">
                <a16:creationId xmlns:a16="http://schemas.microsoft.com/office/drawing/2014/main" id="{BC550FED-48C2-9272-7D41-71AFE782B15F}"/>
              </a:ext>
            </a:extLst>
          </p:cNvPr>
          <p:cNvSpPr/>
          <p:nvPr/>
        </p:nvSpPr>
        <p:spPr>
          <a:xfrm>
            <a:off x="5904755" y="9767675"/>
            <a:ext cx="909797" cy="496581"/>
          </a:xfrm>
          <a:custGeom>
            <a:avLst/>
            <a:gdLst>
              <a:gd name="connsiteX0" fmla="*/ 907723 w 909797"/>
              <a:gd name="connsiteY0" fmla="*/ 1759 h 496581"/>
              <a:gd name="connsiteX1" fmla="*/ 187287 w 909797"/>
              <a:gd name="connsiteY1" fmla="*/ 365935 h 496581"/>
              <a:gd name="connsiteX2" fmla="*/ 9157 w 909797"/>
              <a:gd name="connsiteY2" fmla="*/ 492606 h 496581"/>
              <a:gd name="connsiteX3" fmla="*/ 393126 w 909797"/>
              <a:gd name="connsiteY3" fmla="*/ 239265 h 496581"/>
              <a:gd name="connsiteX4" fmla="*/ 907723 w 909797"/>
              <a:gd name="connsiteY4" fmla="*/ 1759 h 4965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09797" h="496581">
                <a:moveTo>
                  <a:pt x="907723" y="1759"/>
                </a:moveTo>
                <a:cubicBezTo>
                  <a:pt x="873417" y="22871"/>
                  <a:pt x="337048" y="284127"/>
                  <a:pt x="187287" y="365935"/>
                </a:cubicBezTo>
                <a:cubicBezTo>
                  <a:pt x="37526" y="447743"/>
                  <a:pt x="-25149" y="513718"/>
                  <a:pt x="9157" y="492606"/>
                </a:cubicBezTo>
                <a:cubicBezTo>
                  <a:pt x="43463" y="471494"/>
                  <a:pt x="244685" y="323712"/>
                  <a:pt x="393126" y="239265"/>
                </a:cubicBezTo>
                <a:cubicBezTo>
                  <a:pt x="541567" y="154818"/>
                  <a:pt x="942029" y="-19353"/>
                  <a:pt x="907723" y="175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7" name="フリーフォーム 1346">
            <a:extLst>
              <a:ext uri="{FF2B5EF4-FFF2-40B4-BE49-F238E27FC236}">
                <a16:creationId xmlns:a16="http://schemas.microsoft.com/office/drawing/2014/main" id="{5A09D82E-71F4-9A74-A199-1F7FE10B7C33}"/>
              </a:ext>
            </a:extLst>
          </p:cNvPr>
          <p:cNvSpPr/>
          <p:nvPr/>
        </p:nvSpPr>
        <p:spPr>
          <a:xfrm>
            <a:off x="4710495" y="10189012"/>
            <a:ext cx="1306818" cy="645276"/>
          </a:xfrm>
          <a:custGeom>
            <a:avLst/>
            <a:gdLst>
              <a:gd name="connsiteX0" fmla="*/ 50 w 1306818"/>
              <a:gd name="connsiteY0" fmla="*/ 645243 h 645276"/>
              <a:gd name="connsiteX1" fmla="*/ 942160 w 1306818"/>
              <a:gd name="connsiteY1" fmla="*/ 233565 h 645276"/>
              <a:gd name="connsiteX2" fmla="*/ 1306336 w 1306818"/>
              <a:gd name="connsiteY2" fmla="*/ 17 h 645276"/>
              <a:gd name="connsiteX3" fmla="*/ 1013411 w 1306818"/>
              <a:gd name="connsiteY3" fmla="*/ 221689 h 645276"/>
              <a:gd name="connsiteX4" fmla="*/ 740279 w 1306818"/>
              <a:gd name="connsiteY4" fmla="*/ 356276 h 645276"/>
              <a:gd name="connsiteX5" fmla="*/ 898617 w 1306818"/>
              <a:gd name="connsiteY5" fmla="*/ 257315 h 645276"/>
              <a:gd name="connsiteX6" fmla="*/ 50 w 1306818"/>
              <a:gd name="connsiteY6" fmla="*/ 645243 h 6452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306818" h="645276">
                <a:moveTo>
                  <a:pt x="50" y="645243"/>
                </a:moveTo>
                <a:cubicBezTo>
                  <a:pt x="7307" y="641285"/>
                  <a:pt x="724446" y="341103"/>
                  <a:pt x="942160" y="233565"/>
                </a:cubicBezTo>
                <a:cubicBezTo>
                  <a:pt x="1159874" y="126027"/>
                  <a:pt x="1294461" y="1996"/>
                  <a:pt x="1306336" y="17"/>
                </a:cubicBezTo>
                <a:cubicBezTo>
                  <a:pt x="1318211" y="-1962"/>
                  <a:pt x="1107754" y="162313"/>
                  <a:pt x="1013411" y="221689"/>
                </a:cubicBezTo>
                <a:cubicBezTo>
                  <a:pt x="919068" y="281065"/>
                  <a:pt x="759411" y="350338"/>
                  <a:pt x="740279" y="356276"/>
                </a:cubicBezTo>
                <a:cubicBezTo>
                  <a:pt x="721147" y="362214"/>
                  <a:pt x="1020669" y="209814"/>
                  <a:pt x="898617" y="257315"/>
                </a:cubicBezTo>
                <a:cubicBezTo>
                  <a:pt x="776565" y="304816"/>
                  <a:pt x="-7207" y="649201"/>
                  <a:pt x="50" y="64524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8" name="フリーフォーム 1347">
            <a:extLst>
              <a:ext uri="{FF2B5EF4-FFF2-40B4-BE49-F238E27FC236}">
                <a16:creationId xmlns:a16="http://schemas.microsoft.com/office/drawing/2014/main" id="{A95393AA-7226-3F03-40FE-8A44B708F035}"/>
              </a:ext>
            </a:extLst>
          </p:cNvPr>
          <p:cNvSpPr/>
          <p:nvPr/>
        </p:nvSpPr>
        <p:spPr>
          <a:xfrm>
            <a:off x="6163347" y="10669295"/>
            <a:ext cx="1717942" cy="758863"/>
          </a:xfrm>
          <a:custGeom>
            <a:avLst/>
            <a:gdLst>
              <a:gd name="connsiteX0" fmla="*/ 1713952 w 1717942"/>
              <a:gd name="connsiteY0" fmla="*/ 2663 h 758863"/>
              <a:gd name="connsiteX1" fmla="*/ 1274565 w 1717942"/>
              <a:gd name="connsiteY1" fmla="*/ 256004 h 758863"/>
              <a:gd name="connsiteX2" fmla="*/ 1005391 w 1717942"/>
              <a:gd name="connsiteY2" fmla="*/ 398508 h 758863"/>
              <a:gd name="connsiteX3" fmla="*/ 748092 w 1717942"/>
              <a:gd name="connsiteY3" fmla="*/ 529136 h 758863"/>
              <a:gd name="connsiteX4" fmla="*/ 870804 w 1717942"/>
              <a:gd name="connsiteY4" fmla="*/ 438092 h 758863"/>
              <a:gd name="connsiteX5" fmla="*/ 439334 w 1717942"/>
              <a:gd name="connsiteY5" fmla="*/ 604347 h 758863"/>
              <a:gd name="connsiteX6" fmla="*/ 569962 w 1717942"/>
              <a:gd name="connsiteY6" fmla="*/ 556845 h 758863"/>
              <a:gd name="connsiteX7" fmla="*/ 15780 w 1717942"/>
              <a:gd name="connsiteY7" fmla="*/ 754767 h 758863"/>
              <a:gd name="connsiteX8" fmla="*/ 213702 w 1717942"/>
              <a:gd name="connsiteY8" fmla="*/ 675599 h 758863"/>
              <a:gd name="connsiteX9" fmla="*/ 854970 w 1717942"/>
              <a:gd name="connsiteY9" fmla="*/ 497469 h 758863"/>
              <a:gd name="connsiteX10" fmla="*/ 708508 w 1717942"/>
              <a:gd name="connsiteY10" fmla="*/ 560804 h 758863"/>
              <a:gd name="connsiteX11" fmla="*/ 1365609 w 1717942"/>
              <a:gd name="connsiteY11" fmla="*/ 212461 h 758863"/>
              <a:gd name="connsiteX12" fmla="*/ 997474 w 1717942"/>
              <a:gd name="connsiteY12" fmla="*/ 430175 h 758863"/>
              <a:gd name="connsiteX13" fmla="*/ 1713952 w 1717942"/>
              <a:gd name="connsiteY13" fmla="*/ 2663 h 7588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717942" h="758863">
                <a:moveTo>
                  <a:pt x="1713952" y="2663"/>
                </a:moveTo>
                <a:cubicBezTo>
                  <a:pt x="1760134" y="-26365"/>
                  <a:pt x="1392658" y="190030"/>
                  <a:pt x="1274565" y="256004"/>
                </a:cubicBezTo>
                <a:cubicBezTo>
                  <a:pt x="1156471" y="321978"/>
                  <a:pt x="1093136" y="352986"/>
                  <a:pt x="1005391" y="398508"/>
                </a:cubicBezTo>
                <a:cubicBezTo>
                  <a:pt x="917646" y="444030"/>
                  <a:pt x="770523" y="522539"/>
                  <a:pt x="748092" y="529136"/>
                </a:cubicBezTo>
                <a:cubicBezTo>
                  <a:pt x="725661" y="535733"/>
                  <a:pt x="922264" y="425557"/>
                  <a:pt x="870804" y="438092"/>
                </a:cubicBezTo>
                <a:cubicBezTo>
                  <a:pt x="819344" y="450627"/>
                  <a:pt x="489474" y="584555"/>
                  <a:pt x="439334" y="604347"/>
                </a:cubicBezTo>
                <a:cubicBezTo>
                  <a:pt x="389194" y="624139"/>
                  <a:pt x="569962" y="556845"/>
                  <a:pt x="569962" y="556845"/>
                </a:cubicBezTo>
                <a:lnTo>
                  <a:pt x="15780" y="754767"/>
                </a:lnTo>
                <a:cubicBezTo>
                  <a:pt x="-43597" y="774559"/>
                  <a:pt x="73837" y="718482"/>
                  <a:pt x="213702" y="675599"/>
                </a:cubicBezTo>
                <a:cubicBezTo>
                  <a:pt x="353567" y="632716"/>
                  <a:pt x="772502" y="516601"/>
                  <a:pt x="854970" y="497469"/>
                </a:cubicBezTo>
                <a:cubicBezTo>
                  <a:pt x="937438" y="478337"/>
                  <a:pt x="623402" y="608305"/>
                  <a:pt x="708508" y="560804"/>
                </a:cubicBezTo>
                <a:cubicBezTo>
                  <a:pt x="793614" y="513303"/>
                  <a:pt x="1317448" y="234232"/>
                  <a:pt x="1365609" y="212461"/>
                </a:cubicBezTo>
                <a:cubicBezTo>
                  <a:pt x="1413770" y="190690"/>
                  <a:pt x="941396" y="460523"/>
                  <a:pt x="997474" y="430175"/>
                </a:cubicBezTo>
                <a:cubicBezTo>
                  <a:pt x="1053552" y="399827"/>
                  <a:pt x="1667770" y="31691"/>
                  <a:pt x="1713952" y="266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9" name="フリーフォーム 1348">
            <a:extLst>
              <a:ext uri="{FF2B5EF4-FFF2-40B4-BE49-F238E27FC236}">
                <a16:creationId xmlns:a16="http://schemas.microsoft.com/office/drawing/2014/main" id="{35456938-8A99-91C4-0944-893AADC14001}"/>
              </a:ext>
            </a:extLst>
          </p:cNvPr>
          <p:cNvSpPr/>
          <p:nvPr/>
        </p:nvSpPr>
        <p:spPr>
          <a:xfrm>
            <a:off x="6404604" y="10046515"/>
            <a:ext cx="853624" cy="142555"/>
          </a:xfrm>
          <a:custGeom>
            <a:avLst/>
            <a:gdLst>
              <a:gd name="connsiteX0" fmla="*/ 154 w 853624"/>
              <a:gd name="connsiteY0" fmla="*/ 142514 h 142555"/>
              <a:gd name="connsiteX1" fmla="*/ 483084 w 853624"/>
              <a:gd name="connsiteY1" fmla="*/ 10 h 142555"/>
              <a:gd name="connsiteX2" fmla="*/ 843302 w 853624"/>
              <a:gd name="connsiteY2" fmla="*/ 134597 h 142555"/>
              <a:gd name="connsiteX3" fmla="*/ 736425 w 853624"/>
              <a:gd name="connsiteY3" fmla="*/ 83137 h 142555"/>
              <a:gd name="connsiteX4" fmla="*/ 534544 w 853624"/>
              <a:gd name="connsiteY4" fmla="*/ 15843 h 142555"/>
              <a:gd name="connsiteX5" fmla="*/ 154 w 853624"/>
              <a:gd name="connsiteY5" fmla="*/ 142514 h 1425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53624" h="142555">
                <a:moveTo>
                  <a:pt x="154" y="142514"/>
                </a:moveTo>
                <a:cubicBezTo>
                  <a:pt x="-8423" y="139875"/>
                  <a:pt x="342559" y="1329"/>
                  <a:pt x="483084" y="10"/>
                </a:cubicBezTo>
                <a:cubicBezTo>
                  <a:pt x="623609" y="-1309"/>
                  <a:pt x="801079" y="120742"/>
                  <a:pt x="843302" y="134597"/>
                </a:cubicBezTo>
                <a:cubicBezTo>
                  <a:pt x="885526" y="148452"/>
                  <a:pt x="787885" y="102929"/>
                  <a:pt x="736425" y="83137"/>
                </a:cubicBezTo>
                <a:cubicBezTo>
                  <a:pt x="684965" y="63345"/>
                  <a:pt x="650658" y="9246"/>
                  <a:pt x="534544" y="15843"/>
                </a:cubicBezTo>
                <a:cubicBezTo>
                  <a:pt x="418430" y="22440"/>
                  <a:pt x="8731" y="145153"/>
                  <a:pt x="154" y="142514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0" name="フリーフォーム 1349">
            <a:extLst>
              <a:ext uri="{FF2B5EF4-FFF2-40B4-BE49-F238E27FC236}">
                <a16:creationId xmlns:a16="http://schemas.microsoft.com/office/drawing/2014/main" id="{5F7DC113-1363-AC75-317E-D5DD383BEBC1}"/>
              </a:ext>
            </a:extLst>
          </p:cNvPr>
          <p:cNvSpPr/>
          <p:nvPr/>
        </p:nvSpPr>
        <p:spPr>
          <a:xfrm>
            <a:off x="6305396" y="10262528"/>
            <a:ext cx="856174" cy="179134"/>
          </a:xfrm>
          <a:custGeom>
            <a:avLst/>
            <a:gdLst>
              <a:gd name="connsiteX0" fmla="*/ 401 w 856174"/>
              <a:gd name="connsiteY0" fmla="*/ 175882 h 179134"/>
              <a:gd name="connsiteX1" fmla="*/ 443747 w 856174"/>
              <a:gd name="connsiteY1" fmla="*/ 160049 h 179134"/>
              <a:gd name="connsiteX2" fmla="*/ 847508 w 856174"/>
              <a:gd name="connsiteY2" fmla="*/ 1711 h 179134"/>
              <a:gd name="connsiteX3" fmla="*/ 705004 w 856174"/>
              <a:gd name="connsiteY3" fmla="*/ 80880 h 179134"/>
              <a:gd name="connsiteX4" fmla="*/ 522916 w 856174"/>
              <a:gd name="connsiteY4" fmla="*/ 156090 h 179134"/>
              <a:gd name="connsiteX5" fmla="*/ 401 w 856174"/>
              <a:gd name="connsiteY5" fmla="*/ 175882 h 1791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56174" h="179134">
                <a:moveTo>
                  <a:pt x="401" y="175882"/>
                </a:moveTo>
                <a:cubicBezTo>
                  <a:pt x="-12794" y="176542"/>
                  <a:pt x="302562" y="189078"/>
                  <a:pt x="443747" y="160049"/>
                </a:cubicBezTo>
                <a:cubicBezTo>
                  <a:pt x="584932" y="131020"/>
                  <a:pt x="803965" y="14906"/>
                  <a:pt x="847508" y="1711"/>
                </a:cubicBezTo>
                <a:cubicBezTo>
                  <a:pt x="891051" y="-11484"/>
                  <a:pt x="759103" y="55150"/>
                  <a:pt x="705004" y="80880"/>
                </a:cubicBezTo>
                <a:cubicBezTo>
                  <a:pt x="650905" y="106610"/>
                  <a:pt x="637711" y="138937"/>
                  <a:pt x="522916" y="156090"/>
                </a:cubicBezTo>
                <a:cubicBezTo>
                  <a:pt x="408121" y="173243"/>
                  <a:pt x="13596" y="175222"/>
                  <a:pt x="401" y="175882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1" name="フリーフォーム 1350">
            <a:extLst>
              <a:ext uri="{FF2B5EF4-FFF2-40B4-BE49-F238E27FC236}">
                <a16:creationId xmlns:a16="http://schemas.microsoft.com/office/drawing/2014/main" id="{CD44C55E-0DD9-7114-80BE-000144292B12}"/>
              </a:ext>
            </a:extLst>
          </p:cNvPr>
          <p:cNvSpPr/>
          <p:nvPr/>
        </p:nvSpPr>
        <p:spPr>
          <a:xfrm>
            <a:off x="5494317" y="10426375"/>
            <a:ext cx="1856550" cy="799765"/>
          </a:xfrm>
          <a:custGeom>
            <a:avLst/>
            <a:gdLst>
              <a:gd name="connsiteX0" fmla="*/ 0 w 1856550"/>
              <a:gd name="connsiteY0" fmla="*/ 799765 h 799765"/>
              <a:gd name="connsiteX1" fmla="*/ 1088571 w 1856550"/>
              <a:gd name="connsiteY1" fmla="*/ 487048 h 799765"/>
              <a:gd name="connsiteX2" fmla="*/ 1128156 w 1856550"/>
              <a:gd name="connsiteY2" fmla="*/ 467256 h 799765"/>
              <a:gd name="connsiteX3" fmla="*/ 1100447 w 1856550"/>
              <a:gd name="connsiteY3" fmla="*/ 471215 h 799765"/>
              <a:gd name="connsiteX4" fmla="*/ 1638795 w 1856550"/>
              <a:gd name="connsiteY4" fmla="*/ 209957 h 799765"/>
              <a:gd name="connsiteX5" fmla="*/ 1753589 w 1856550"/>
              <a:gd name="connsiteY5" fmla="*/ 126830 h 799765"/>
              <a:gd name="connsiteX6" fmla="*/ 1856509 w 1856550"/>
              <a:gd name="connsiteY6" fmla="*/ 160 h 799765"/>
              <a:gd name="connsiteX7" fmla="*/ 1741714 w 1856550"/>
              <a:gd name="connsiteY7" fmla="*/ 154539 h 799765"/>
              <a:gd name="connsiteX8" fmla="*/ 1278577 w 1856550"/>
              <a:gd name="connsiteY8" fmla="*/ 388087 h 799765"/>
              <a:gd name="connsiteX9" fmla="*/ 902525 w 1856550"/>
              <a:gd name="connsiteY9" fmla="*/ 518716 h 799765"/>
              <a:gd name="connsiteX10" fmla="*/ 0 w 1856550"/>
              <a:gd name="connsiteY10" fmla="*/ 799765 h 7997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856550" h="799765">
                <a:moveTo>
                  <a:pt x="0" y="799765"/>
                </a:moveTo>
                <a:lnTo>
                  <a:pt x="1088571" y="487048"/>
                </a:lnTo>
                <a:cubicBezTo>
                  <a:pt x="1276597" y="431630"/>
                  <a:pt x="1126177" y="469895"/>
                  <a:pt x="1128156" y="467256"/>
                </a:cubicBezTo>
                <a:cubicBezTo>
                  <a:pt x="1130135" y="464617"/>
                  <a:pt x="1015341" y="514098"/>
                  <a:pt x="1100447" y="471215"/>
                </a:cubicBezTo>
                <a:cubicBezTo>
                  <a:pt x="1185553" y="428332"/>
                  <a:pt x="1529938" y="267354"/>
                  <a:pt x="1638795" y="209957"/>
                </a:cubicBezTo>
                <a:cubicBezTo>
                  <a:pt x="1747652" y="152559"/>
                  <a:pt x="1717303" y="161796"/>
                  <a:pt x="1753589" y="126830"/>
                </a:cubicBezTo>
                <a:cubicBezTo>
                  <a:pt x="1789875" y="91864"/>
                  <a:pt x="1858488" y="-4458"/>
                  <a:pt x="1856509" y="160"/>
                </a:cubicBezTo>
                <a:cubicBezTo>
                  <a:pt x="1854530" y="4778"/>
                  <a:pt x="1838036" y="89885"/>
                  <a:pt x="1741714" y="154539"/>
                </a:cubicBezTo>
                <a:cubicBezTo>
                  <a:pt x="1645392" y="219193"/>
                  <a:pt x="1418442" y="327391"/>
                  <a:pt x="1278577" y="388087"/>
                </a:cubicBezTo>
                <a:cubicBezTo>
                  <a:pt x="1138712" y="448783"/>
                  <a:pt x="902525" y="518716"/>
                  <a:pt x="902525" y="518716"/>
                </a:cubicBezTo>
                <a:lnTo>
                  <a:pt x="0" y="799765"/>
                </a:ln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2" name="フリーフォーム 1351">
            <a:extLst>
              <a:ext uri="{FF2B5EF4-FFF2-40B4-BE49-F238E27FC236}">
                <a16:creationId xmlns:a16="http://schemas.microsoft.com/office/drawing/2014/main" id="{BB71203D-F25A-5C86-E175-37C52F18F813}"/>
              </a:ext>
            </a:extLst>
          </p:cNvPr>
          <p:cNvSpPr/>
          <p:nvPr/>
        </p:nvSpPr>
        <p:spPr>
          <a:xfrm>
            <a:off x="7097483" y="10529422"/>
            <a:ext cx="316678" cy="522591"/>
          </a:xfrm>
          <a:custGeom>
            <a:avLst/>
            <a:gdLst>
              <a:gd name="connsiteX0" fmla="*/ 316678 w 316678"/>
              <a:gd name="connsiteY0" fmla="*/ 33 h 522591"/>
              <a:gd name="connsiteX1" fmla="*/ 209800 w 316678"/>
              <a:gd name="connsiteY1" fmla="*/ 213788 h 522591"/>
              <a:gd name="connsiteX2" fmla="*/ 55421 w 316678"/>
              <a:gd name="connsiteY2" fmla="*/ 380043 h 522591"/>
              <a:gd name="connsiteX3" fmla="*/ 95005 w 316678"/>
              <a:gd name="connsiteY3" fmla="*/ 344417 h 522591"/>
              <a:gd name="connsiteX4" fmla="*/ 3 w 316678"/>
              <a:gd name="connsiteY4" fmla="*/ 522547 h 522591"/>
              <a:gd name="connsiteX5" fmla="*/ 98964 w 316678"/>
              <a:gd name="connsiteY5" fmla="*/ 360251 h 522591"/>
              <a:gd name="connsiteX6" fmla="*/ 209800 w 316678"/>
              <a:gd name="connsiteY6" fmla="*/ 229622 h 522591"/>
              <a:gd name="connsiteX7" fmla="*/ 316678 w 316678"/>
              <a:gd name="connsiteY7" fmla="*/ 33 h 5225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16678" h="522591">
                <a:moveTo>
                  <a:pt x="316678" y="33"/>
                </a:moveTo>
                <a:cubicBezTo>
                  <a:pt x="316678" y="-2606"/>
                  <a:pt x="253343" y="150453"/>
                  <a:pt x="209800" y="213788"/>
                </a:cubicBezTo>
                <a:cubicBezTo>
                  <a:pt x="166257" y="277123"/>
                  <a:pt x="74553" y="358272"/>
                  <a:pt x="55421" y="380043"/>
                </a:cubicBezTo>
                <a:cubicBezTo>
                  <a:pt x="36289" y="401814"/>
                  <a:pt x="104241" y="320666"/>
                  <a:pt x="95005" y="344417"/>
                </a:cubicBezTo>
                <a:cubicBezTo>
                  <a:pt x="85769" y="368168"/>
                  <a:pt x="-657" y="519908"/>
                  <a:pt x="3" y="522547"/>
                </a:cubicBezTo>
                <a:cubicBezTo>
                  <a:pt x="663" y="525186"/>
                  <a:pt x="63998" y="409072"/>
                  <a:pt x="98964" y="360251"/>
                </a:cubicBezTo>
                <a:cubicBezTo>
                  <a:pt x="133930" y="311430"/>
                  <a:pt x="174174" y="285040"/>
                  <a:pt x="209800" y="229622"/>
                </a:cubicBezTo>
                <a:cubicBezTo>
                  <a:pt x="245426" y="174204"/>
                  <a:pt x="316678" y="2672"/>
                  <a:pt x="316678" y="3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3" name="フリーフォーム 1352">
            <a:extLst>
              <a:ext uri="{FF2B5EF4-FFF2-40B4-BE49-F238E27FC236}">
                <a16:creationId xmlns:a16="http://schemas.microsoft.com/office/drawing/2014/main" id="{71BA0C59-A476-0419-01A5-589E4F12352C}"/>
              </a:ext>
            </a:extLst>
          </p:cNvPr>
          <p:cNvSpPr/>
          <p:nvPr/>
        </p:nvSpPr>
        <p:spPr>
          <a:xfrm>
            <a:off x="4833166" y="10484425"/>
            <a:ext cx="1147346" cy="440952"/>
          </a:xfrm>
          <a:custGeom>
            <a:avLst/>
            <a:gdLst>
              <a:gd name="connsiteX0" fmla="*/ 91 w 1147346"/>
              <a:gd name="connsiteY0" fmla="*/ 440874 h 440952"/>
              <a:gd name="connsiteX1" fmla="*/ 692818 w 1147346"/>
              <a:gd name="connsiteY1" fmla="*/ 211284 h 440952"/>
              <a:gd name="connsiteX2" fmla="*/ 609691 w 1147346"/>
              <a:gd name="connsiteY2" fmla="*/ 235035 h 440952"/>
              <a:gd name="connsiteX3" fmla="*/ 1060953 w 1147346"/>
              <a:gd name="connsiteY3" fmla="*/ 25237 h 440952"/>
              <a:gd name="connsiteX4" fmla="*/ 1120330 w 1147346"/>
              <a:gd name="connsiteY4" fmla="*/ 21279 h 440952"/>
              <a:gd name="connsiteX5" fmla="*/ 744278 w 1147346"/>
              <a:gd name="connsiteY5" fmla="*/ 183575 h 440952"/>
              <a:gd name="connsiteX6" fmla="*/ 91 w 1147346"/>
              <a:gd name="connsiteY6" fmla="*/ 440874 h 4409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147346" h="440952">
                <a:moveTo>
                  <a:pt x="91" y="440874"/>
                </a:moveTo>
                <a:cubicBezTo>
                  <a:pt x="-8486" y="445492"/>
                  <a:pt x="591218" y="245591"/>
                  <a:pt x="692818" y="211284"/>
                </a:cubicBezTo>
                <a:cubicBezTo>
                  <a:pt x="794418" y="176977"/>
                  <a:pt x="548335" y="266043"/>
                  <a:pt x="609691" y="235035"/>
                </a:cubicBezTo>
                <a:cubicBezTo>
                  <a:pt x="671047" y="204027"/>
                  <a:pt x="975847" y="60863"/>
                  <a:pt x="1060953" y="25237"/>
                </a:cubicBezTo>
                <a:cubicBezTo>
                  <a:pt x="1146059" y="-10389"/>
                  <a:pt x="1173109" y="-5111"/>
                  <a:pt x="1120330" y="21279"/>
                </a:cubicBezTo>
                <a:cubicBezTo>
                  <a:pt x="1067551" y="47669"/>
                  <a:pt x="928346" y="117601"/>
                  <a:pt x="744278" y="183575"/>
                </a:cubicBezTo>
                <a:cubicBezTo>
                  <a:pt x="560210" y="249549"/>
                  <a:pt x="8668" y="436256"/>
                  <a:pt x="91" y="440874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4" name="フリーフォーム 1353">
            <a:extLst>
              <a:ext uri="{FF2B5EF4-FFF2-40B4-BE49-F238E27FC236}">
                <a16:creationId xmlns:a16="http://schemas.microsoft.com/office/drawing/2014/main" id="{CF377365-2AC0-0D3A-C49D-F3ADF59FDD25}"/>
              </a:ext>
            </a:extLst>
          </p:cNvPr>
          <p:cNvSpPr/>
          <p:nvPr/>
        </p:nvSpPr>
        <p:spPr>
          <a:xfrm>
            <a:off x="4710510" y="10786748"/>
            <a:ext cx="688896" cy="269181"/>
          </a:xfrm>
          <a:custGeom>
            <a:avLst/>
            <a:gdLst>
              <a:gd name="connsiteX0" fmla="*/ 35 w 688896"/>
              <a:gd name="connsiteY0" fmla="*/ 269179 h 269181"/>
              <a:gd name="connsiteX1" fmla="*/ 435464 w 688896"/>
              <a:gd name="connsiteY1" fmla="*/ 110842 h 269181"/>
              <a:gd name="connsiteX2" fmla="*/ 688804 w 688896"/>
              <a:gd name="connsiteY2" fmla="*/ 5 h 269181"/>
              <a:gd name="connsiteX3" fmla="*/ 459215 w 688896"/>
              <a:gd name="connsiteY3" fmla="*/ 106883 h 269181"/>
              <a:gd name="connsiteX4" fmla="*/ 35 w 688896"/>
              <a:gd name="connsiteY4" fmla="*/ 269179 h 2691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88896" h="269181">
                <a:moveTo>
                  <a:pt x="35" y="269179"/>
                </a:moveTo>
                <a:cubicBezTo>
                  <a:pt x="-3923" y="269839"/>
                  <a:pt x="320669" y="155704"/>
                  <a:pt x="435464" y="110842"/>
                </a:cubicBezTo>
                <a:cubicBezTo>
                  <a:pt x="550259" y="65980"/>
                  <a:pt x="684846" y="665"/>
                  <a:pt x="688804" y="5"/>
                </a:cubicBezTo>
                <a:cubicBezTo>
                  <a:pt x="692762" y="-655"/>
                  <a:pt x="569391" y="62680"/>
                  <a:pt x="459215" y="106883"/>
                </a:cubicBezTo>
                <a:cubicBezTo>
                  <a:pt x="349039" y="151086"/>
                  <a:pt x="3993" y="268519"/>
                  <a:pt x="35" y="26917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5" name="フリーフォーム 1354">
            <a:extLst>
              <a:ext uri="{FF2B5EF4-FFF2-40B4-BE49-F238E27FC236}">
                <a16:creationId xmlns:a16="http://schemas.microsoft.com/office/drawing/2014/main" id="{AAAD0AE2-E835-B9BF-D975-DE7C760C0714}"/>
              </a:ext>
            </a:extLst>
          </p:cNvPr>
          <p:cNvSpPr/>
          <p:nvPr/>
        </p:nvSpPr>
        <p:spPr>
          <a:xfrm>
            <a:off x="4730338" y="10610018"/>
            <a:ext cx="1598772" cy="604247"/>
          </a:xfrm>
          <a:custGeom>
            <a:avLst/>
            <a:gdLst>
              <a:gd name="connsiteX0" fmla="*/ 0 w 1598772"/>
              <a:gd name="connsiteY0" fmla="*/ 604247 h 604247"/>
              <a:gd name="connsiteX1" fmla="*/ 645226 w 1598772"/>
              <a:gd name="connsiteY1" fmla="*/ 342990 h 604247"/>
              <a:gd name="connsiteX2" fmla="*/ 1591293 w 1598772"/>
              <a:gd name="connsiteY2" fmla="*/ 2564 h 604247"/>
              <a:gd name="connsiteX3" fmla="*/ 1052945 w 1598772"/>
              <a:gd name="connsiteY3" fmla="*/ 200486 h 604247"/>
              <a:gd name="connsiteX4" fmla="*/ 427511 w 1598772"/>
              <a:gd name="connsiteY4" fmla="*/ 449868 h 604247"/>
              <a:gd name="connsiteX5" fmla="*/ 0 w 1598772"/>
              <a:gd name="connsiteY5" fmla="*/ 604247 h 6042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98772" h="604247">
                <a:moveTo>
                  <a:pt x="0" y="604247"/>
                </a:moveTo>
                <a:cubicBezTo>
                  <a:pt x="190005" y="523758"/>
                  <a:pt x="380011" y="443270"/>
                  <a:pt x="645226" y="342990"/>
                </a:cubicBezTo>
                <a:cubicBezTo>
                  <a:pt x="910441" y="242710"/>
                  <a:pt x="1523340" y="26315"/>
                  <a:pt x="1591293" y="2564"/>
                </a:cubicBezTo>
                <a:cubicBezTo>
                  <a:pt x="1659246" y="-21187"/>
                  <a:pt x="1246909" y="125935"/>
                  <a:pt x="1052945" y="200486"/>
                </a:cubicBezTo>
                <a:cubicBezTo>
                  <a:pt x="858981" y="275037"/>
                  <a:pt x="427511" y="449868"/>
                  <a:pt x="427511" y="449868"/>
                </a:cubicBezTo>
                <a:lnTo>
                  <a:pt x="0" y="604247"/>
                </a:ln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6" name="フリーフォーム 1355">
            <a:extLst>
              <a:ext uri="{FF2B5EF4-FFF2-40B4-BE49-F238E27FC236}">
                <a16:creationId xmlns:a16="http://schemas.microsoft.com/office/drawing/2014/main" id="{1E8F9D27-BD61-B2B4-0040-AB1C0CBC3568}"/>
              </a:ext>
            </a:extLst>
          </p:cNvPr>
          <p:cNvSpPr/>
          <p:nvPr/>
        </p:nvSpPr>
        <p:spPr>
          <a:xfrm>
            <a:off x="6179941" y="10450167"/>
            <a:ext cx="851103" cy="102763"/>
          </a:xfrm>
          <a:custGeom>
            <a:avLst/>
            <a:gdLst>
              <a:gd name="connsiteX0" fmla="*/ 3145 w 851103"/>
              <a:gd name="connsiteY0" fmla="*/ 83246 h 102763"/>
              <a:gd name="connsiteX1" fmla="*/ 695872 w 851103"/>
              <a:gd name="connsiteY1" fmla="*/ 99080 h 102763"/>
              <a:gd name="connsiteX2" fmla="*/ 850251 w 851103"/>
              <a:gd name="connsiteY2" fmla="*/ 119 h 102763"/>
              <a:gd name="connsiteX3" fmla="*/ 743373 w 851103"/>
              <a:gd name="connsiteY3" fmla="*/ 79288 h 102763"/>
              <a:gd name="connsiteX4" fmla="*/ 450449 w 851103"/>
              <a:gd name="connsiteY4" fmla="*/ 99080 h 102763"/>
              <a:gd name="connsiteX5" fmla="*/ 3145 w 851103"/>
              <a:gd name="connsiteY5" fmla="*/ 83246 h 102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51103" h="102763">
                <a:moveTo>
                  <a:pt x="3145" y="83246"/>
                </a:moveTo>
                <a:cubicBezTo>
                  <a:pt x="44049" y="83246"/>
                  <a:pt x="554688" y="112935"/>
                  <a:pt x="695872" y="99080"/>
                </a:cubicBezTo>
                <a:cubicBezTo>
                  <a:pt x="837056" y="85225"/>
                  <a:pt x="842334" y="3418"/>
                  <a:pt x="850251" y="119"/>
                </a:cubicBezTo>
                <a:cubicBezTo>
                  <a:pt x="858168" y="-3180"/>
                  <a:pt x="810007" y="62795"/>
                  <a:pt x="743373" y="79288"/>
                </a:cubicBezTo>
                <a:cubicBezTo>
                  <a:pt x="676739" y="95781"/>
                  <a:pt x="569202" y="99080"/>
                  <a:pt x="450449" y="99080"/>
                </a:cubicBezTo>
                <a:cubicBezTo>
                  <a:pt x="331696" y="99080"/>
                  <a:pt x="-37759" y="83246"/>
                  <a:pt x="3145" y="8324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7" name="フリーフォーム 1356">
            <a:extLst>
              <a:ext uri="{FF2B5EF4-FFF2-40B4-BE49-F238E27FC236}">
                <a16:creationId xmlns:a16="http://schemas.microsoft.com/office/drawing/2014/main" id="{41E86CE8-F0C8-62BA-3CCE-D1E6E5611095}"/>
              </a:ext>
            </a:extLst>
          </p:cNvPr>
          <p:cNvSpPr/>
          <p:nvPr/>
        </p:nvSpPr>
        <p:spPr>
          <a:xfrm>
            <a:off x="4591791" y="11232702"/>
            <a:ext cx="647921" cy="187681"/>
          </a:xfrm>
          <a:custGeom>
            <a:avLst/>
            <a:gdLst>
              <a:gd name="connsiteX0" fmla="*/ 1 w 647921"/>
              <a:gd name="connsiteY0" fmla="*/ 183443 h 187681"/>
              <a:gd name="connsiteX1" fmla="*/ 292926 w 647921"/>
              <a:gd name="connsiteY1" fmla="*/ 167610 h 187681"/>
              <a:gd name="connsiteX2" fmla="*/ 645227 w 647921"/>
              <a:gd name="connsiteY2" fmla="*/ 1355 h 187681"/>
              <a:gd name="connsiteX3" fmla="*/ 447305 w 647921"/>
              <a:gd name="connsiteY3" fmla="*/ 92399 h 187681"/>
              <a:gd name="connsiteX4" fmla="*/ 296884 w 647921"/>
              <a:gd name="connsiteY4" fmla="*/ 155734 h 187681"/>
              <a:gd name="connsiteX5" fmla="*/ 1 w 647921"/>
              <a:gd name="connsiteY5" fmla="*/ 183443 h 1876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47921" h="187681">
                <a:moveTo>
                  <a:pt x="1" y="183443"/>
                </a:moveTo>
                <a:cubicBezTo>
                  <a:pt x="-659" y="185422"/>
                  <a:pt x="185389" y="197958"/>
                  <a:pt x="292926" y="167610"/>
                </a:cubicBezTo>
                <a:cubicBezTo>
                  <a:pt x="400463" y="137262"/>
                  <a:pt x="619497" y="13890"/>
                  <a:pt x="645227" y="1355"/>
                </a:cubicBezTo>
                <a:cubicBezTo>
                  <a:pt x="670957" y="-11180"/>
                  <a:pt x="505362" y="66669"/>
                  <a:pt x="447305" y="92399"/>
                </a:cubicBezTo>
                <a:cubicBezTo>
                  <a:pt x="389248" y="118129"/>
                  <a:pt x="368136" y="139240"/>
                  <a:pt x="296884" y="155734"/>
                </a:cubicBezTo>
                <a:cubicBezTo>
                  <a:pt x="225632" y="172227"/>
                  <a:pt x="661" y="181464"/>
                  <a:pt x="1" y="18344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8" name="フリーフォーム 1357">
            <a:extLst>
              <a:ext uri="{FF2B5EF4-FFF2-40B4-BE49-F238E27FC236}">
                <a16:creationId xmlns:a16="http://schemas.microsoft.com/office/drawing/2014/main" id="{217D826C-3752-1DD2-1E10-6F9F700CC08A}"/>
              </a:ext>
            </a:extLst>
          </p:cNvPr>
          <p:cNvSpPr/>
          <p:nvPr/>
        </p:nvSpPr>
        <p:spPr>
          <a:xfrm>
            <a:off x="4327719" y="11265721"/>
            <a:ext cx="2009865" cy="447337"/>
          </a:xfrm>
          <a:custGeom>
            <a:avLst/>
            <a:gdLst>
              <a:gd name="connsiteX0" fmla="*/ 2816 w 2009865"/>
              <a:gd name="connsiteY0" fmla="*/ 447308 h 447337"/>
              <a:gd name="connsiteX1" fmla="*/ 754920 w 2009865"/>
              <a:gd name="connsiteY1" fmla="*/ 249385 h 447337"/>
              <a:gd name="connsiteX2" fmla="*/ 600541 w 2009865"/>
              <a:gd name="connsiteY2" fmla="*/ 292928 h 447337"/>
              <a:gd name="connsiteX3" fmla="*/ 1344728 w 2009865"/>
              <a:gd name="connsiteY3" fmla="*/ 166258 h 447337"/>
              <a:gd name="connsiteX4" fmla="*/ 1059720 w 2009865"/>
              <a:gd name="connsiteY4" fmla="*/ 217718 h 447337"/>
              <a:gd name="connsiteX5" fmla="*/ 1641611 w 2009865"/>
              <a:gd name="connsiteY5" fmla="*/ 102923 h 447337"/>
              <a:gd name="connsiteX6" fmla="*/ 2009746 w 2009865"/>
              <a:gd name="connsiteY6" fmla="*/ 4 h 447337"/>
              <a:gd name="connsiteX7" fmla="*/ 1605985 w 2009865"/>
              <a:gd name="connsiteY7" fmla="*/ 106882 h 447337"/>
              <a:gd name="connsiteX8" fmla="*/ 1071595 w 2009865"/>
              <a:gd name="connsiteY8" fmla="*/ 233552 h 447337"/>
              <a:gd name="connsiteX9" fmla="*/ 2816 w 2009865"/>
              <a:gd name="connsiteY9" fmla="*/ 447308 h 4473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09865" h="447337">
                <a:moveTo>
                  <a:pt x="2816" y="447308"/>
                </a:moveTo>
                <a:cubicBezTo>
                  <a:pt x="-49963" y="449947"/>
                  <a:pt x="655299" y="275115"/>
                  <a:pt x="754920" y="249385"/>
                </a:cubicBezTo>
                <a:cubicBezTo>
                  <a:pt x="854541" y="223655"/>
                  <a:pt x="502240" y="306783"/>
                  <a:pt x="600541" y="292928"/>
                </a:cubicBezTo>
                <a:cubicBezTo>
                  <a:pt x="698842" y="279073"/>
                  <a:pt x="1268198" y="178793"/>
                  <a:pt x="1344728" y="166258"/>
                </a:cubicBezTo>
                <a:cubicBezTo>
                  <a:pt x="1421258" y="153723"/>
                  <a:pt x="1010240" y="228274"/>
                  <a:pt x="1059720" y="217718"/>
                </a:cubicBezTo>
                <a:cubicBezTo>
                  <a:pt x="1109200" y="207162"/>
                  <a:pt x="1483273" y="139209"/>
                  <a:pt x="1641611" y="102923"/>
                </a:cubicBezTo>
                <a:cubicBezTo>
                  <a:pt x="1799949" y="66637"/>
                  <a:pt x="2015684" y="-656"/>
                  <a:pt x="2009746" y="4"/>
                </a:cubicBezTo>
                <a:cubicBezTo>
                  <a:pt x="2003808" y="664"/>
                  <a:pt x="1762344" y="67957"/>
                  <a:pt x="1605985" y="106882"/>
                </a:cubicBezTo>
                <a:cubicBezTo>
                  <a:pt x="1449627" y="145807"/>
                  <a:pt x="1340109" y="176814"/>
                  <a:pt x="1071595" y="233552"/>
                </a:cubicBezTo>
                <a:cubicBezTo>
                  <a:pt x="803081" y="290290"/>
                  <a:pt x="55595" y="444669"/>
                  <a:pt x="2816" y="44730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9" name="フリーフォーム 1358">
            <a:extLst>
              <a:ext uri="{FF2B5EF4-FFF2-40B4-BE49-F238E27FC236}">
                <a16:creationId xmlns:a16="http://schemas.microsoft.com/office/drawing/2014/main" id="{D1305AF6-C5C0-464C-7EBF-A33302EEF20E}"/>
              </a:ext>
            </a:extLst>
          </p:cNvPr>
          <p:cNvSpPr/>
          <p:nvPr/>
        </p:nvSpPr>
        <p:spPr>
          <a:xfrm>
            <a:off x="4398306" y="11038694"/>
            <a:ext cx="2668475" cy="706385"/>
          </a:xfrm>
          <a:custGeom>
            <a:avLst/>
            <a:gdLst>
              <a:gd name="connsiteX0" fmla="*/ 47024 w 2668475"/>
              <a:gd name="connsiteY0" fmla="*/ 698085 h 706385"/>
              <a:gd name="connsiteX1" fmla="*/ 1440395 w 2668475"/>
              <a:gd name="connsiteY1" fmla="*/ 417036 h 706385"/>
              <a:gd name="connsiteX2" fmla="*/ 2342920 w 2668475"/>
              <a:gd name="connsiteY2" fmla="*/ 215155 h 706385"/>
              <a:gd name="connsiteX3" fmla="*/ 1998536 w 2668475"/>
              <a:gd name="connsiteY3" fmla="*/ 302241 h 706385"/>
              <a:gd name="connsiteX4" fmla="*/ 2655637 w 2668475"/>
              <a:gd name="connsiteY4" fmla="*/ 5358 h 706385"/>
              <a:gd name="connsiteX5" fmla="*/ 2449798 w 2668475"/>
              <a:gd name="connsiteY5" fmla="*/ 108277 h 706385"/>
              <a:gd name="connsiteX6" fmla="*/ 2647720 w 2668475"/>
              <a:gd name="connsiteY6" fmla="*/ 72651 h 706385"/>
              <a:gd name="connsiteX7" fmla="*/ 1994577 w 2668475"/>
              <a:gd name="connsiteY7" fmla="*/ 294324 h 706385"/>
              <a:gd name="connsiteX8" fmla="*/ 1559149 w 2668475"/>
              <a:gd name="connsiteY8" fmla="*/ 472454 h 706385"/>
              <a:gd name="connsiteX9" fmla="*/ 1614567 w 2668475"/>
              <a:gd name="connsiteY9" fmla="*/ 480371 h 706385"/>
              <a:gd name="connsiteX10" fmla="*/ 1329559 w 2668475"/>
              <a:gd name="connsiteY10" fmla="*/ 452662 h 706385"/>
              <a:gd name="connsiteX11" fmla="*/ 1226639 w 2668475"/>
              <a:gd name="connsiteY11" fmla="*/ 484329 h 706385"/>
              <a:gd name="connsiteX12" fmla="*/ 1567065 w 2668475"/>
              <a:gd name="connsiteY12" fmla="*/ 504122 h 706385"/>
              <a:gd name="connsiteX13" fmla="*/ 937673 w 2668475"/>
              <a:gd name="connsiteY13" fmla="*/ 492246 h 706385"/>
              <a:gd name="connsiteX14" fmla="*/ 383491 w 2668475"/>
              <a:gd name="connsiteY14" fmla="*/ 618916 h 706385"/>
              <a:gd name="connsiteX15" fmla="*/ 47024 w 2668475"/>
              <a:gd name="connsiteY15" fmla="*/ 698085 h 7063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2668475" h="706385">
                <a:moveTo>
                  <a:pt x="47024" y="698085"/>
                </a:moveTo>
                <a:cubicBezTo>
                  <a:pt x="223175" y="664438"/>
                  <a:pt x="1057746" y="497524"/>
                  <a:pt x="1440395" y="417036"/>
                </a:cubicBezTo>
                <a:cubicBezTo>
                  <a:pt x="1823044" y="336548"/>
                  <a:pt x="2249897" y="234287"/>
                  <a:pt x="2342920" y="215155"/>
                </a:cubicBezTo>
                <a:cubicBezTo>
                  <a:pt x="2435943" y="196023"/>
                  <a:pt x="1946417" y="337207"/>
                  <a:pt x="1998536" y="302241"/>
                </a:cubicBezTo>
                <a:cubicBezTo>
                  <a:pt x="2050656" y="267275"/>
                  <a:pt x="2580427" y="37685"/>
                  <a:pt x="2655637" y="5358"/>
                </a:cubicBezTo>
                <a:cubicBezTo>
                  <a:pt x="2730847" y="-26969"/>
                  <a:pt x="2451117" y="97062"/>
                  <a:pt x="2449798" y="108277"/>
                </a:cubicBezTo>
                <a:cubicBezTo>
                  <a:pt x="2448479" y="119492"/>
                  <a:pt x="2723590" y="41643"/>
                  <a:pt x="2647720" y="72651"/>
                </a:cubicBezTo>
                <a:cubicBezTo>
                  <a:pt x="2571850" y="103659"/>
                  <a:pt x="2176005" y="227690"/>
                  <a:pt x="1994577" y="294324"/>
                </a:cubicBezTo>
                <a:cubicBezTo>
                  <a:pt x="1813149" y="360958"/>
                  <a:pt x="1622484" y="441446"/>
                  <a:pt x="1559149" y="472454"/>
                </a:cubicBezTo>
                <a:cubicBezTo>
                  <a:pt x="1495814" y="503462"/>
                  <a:pt x="1652832" y="483670"/>
                  <a:pt x="1614567" y="480371"/>
                </a:cubicBezTo>
                <a:cubicBezTo>
                  <a:pt x="1576302" y="477072"/>
                  <a:pt x="1394214" y="452002"/>
                  <a:pt x="1329559" y="452662"/>
                </a:cubicBezTo>
                <a:cubicBezTo>
                  <a:pt x="1264904" y="453322"/>
                  <a:pt x="1187055" y="475752"/>
                  <a:pt x="1226639" y="484329"/>
                </a:cubicBezTo>
                <a:cubicBezTo>
                  <a:pt x="1266223" y="492906"/>
                  <a:pt x="1567065" y="504122"/>
                  <a:pt x="1567065" y="504122"/>
                </a:cubicBezTo>
                <a:cubicBezTo>
                  <a:pt x="1518904" y="505441"/>
                  <a:pt x="1134935" y="473114"/>
                  <a:pt x="937673" y="492246"/>
                </a:cubicBezTo>
                <a:cubicBezTo>
                  <a:pt x="740411" y="511378"/>
                  <a:pt x="531273" y="583290"/>
                  <a:pt x="383491" y="618916"/>
                </a:cubicBezTo>
                <a:cubicBezTo>
                  <a:pt x="235709" y="654542"/>
                  <a:pt x="-129127" y="731732"/>
                  <a:pt x="47024" y="69808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0" name="フリーフォーム 1359">
            <a:extLst>
              <a:ext uri="{FF2B5EF4-FFF2-40B4-BE49-F238E27FC236}">
                <a16:creationId xmlns:a16="http://schemas.microsoft.com/office/drawing/2014/main" id="{554EE4B2-F9FD-3462-36E6-97360ECA2D39}"/>
              </a:ext>
            </a:extLst>
          </p:cNvPr>
          <p:cNvSpPr/>
          <p:nvPr/>
        </p:nvSpPr>
        <p:spPr>
          <a:xfrm>
            <a:off x="2167239" y="4052711"/>
            <a:ext cx="354827" cy="1780140"/>
          </a:xfrm>
          <a:custGeom>
            <a:avLst/>
            <a:gdLst>
              <a:gd name="connsiteX0" fmla="*/ 310745 w 354827"/>
              <a:gd name="connsiteY0" fmla="*/ 733 h 1780140"/>
              <a:gd name="connsiteX1" fmla="*/ 346371 w 354827"/>
              <a:gd name="connsiteY1" fmla="*/ 238240 h 1780140"/>
              <a:gd name="connsiteX2" fmla="*/ 184075 w 354827"/>
              <a:gd name="connsiteY2" fmla="*/ 689502 h 1780140"/>
              <a:gd name="connsiteX3" fmla="*/ 275119 w 354827"/>
              <a:gd name="connsiteY3" fmla="*/ 574707 h 1780140"/>
              <a:gd name="connsiteX4" fmla="*/ 128657 w 354827"/>
              <a:gd name="connsiteY4" fmla="*/ 895341 h 1780140"/>
              <a:gd name="connsiteX5" fmla="*/ 144491 w 354827"/>
              <a:gd name="connsiteY5" fmla="*/ 899299 h 1780140"/>
              <a:gd name="connsiteX6" fmla="*/ 176158 w 354827"/>
              <a:gd name="connsiteY6" fmla="*/ 835964 h 1780140"/>
              <a:gd name="connsiteX7" fmla="*/ 37613 w 354827"/>
              <a:gd name="connsiteY7" fmla="*/ 1176390 h 1780140"/>
              <a:gd name="connsiteX8" fmla="*/ 37613 w 354827"/>
              <a:gd name="connsiteY8" fmla="*/ 1378271 h 1780140"/>
              <a:gd name="connsiteX9" fmla="*/ 21779 w 354827"/>
              <a:gd name="connsiteY9" fmla="*/ 1295144 h 1780140"/>
              <a:gd name="connsiteX10" fmla="*/ 45530 w 354827"/>
              <a:gd name="connsiteY10" fmla="*/ 1512858 h 1780140"/>
              <a:gd name="connsiteX11" fmla="*/ 207826 w 354827"/>
              <a:gd name="connsiteY11" fmla="*/ 1766198 h 1780140"/>
              <a:gd name="connsiteX12" fmla="*/ 164283 w 354827"/>
              <a:gd name="connsiteY12" fmla="*/ 1710780 h 1780140"/>
              <a:gd name="connsiteX13" fmla="*/ 9904 w 354827"/>
              <a:gd name="connsiteY13" fmla="*/ 1405980 h 1780140"/>
              <a:gd name="connsiteX14" fmla="*/ 21779 w 354827"/>
              <a:gd name="connsiteY14" fmla="*/ 1469315 h 1780140"/>
              <a:gd name="connsiteX15" fmla="*/ 73239 w 354827"/>
              <a:gd name="connsiteY15" fmla="*/ 1231808 h 1780140"/>
              <a:gd name="connsiteX16" fmla="*/ 140532 w 354827"/>
              <a:gd name="connsiteY16" fmla="*/ 1045762 h 1780140"/>
              <a:gd name="connsiteX17" fmla="*/ 49488 w 354827"/>
              <a:gd name="connsiteY17" fmla="*/ 1243684 h 1780140"/>
              <a:gd name="connsiteX18" fmla="*/ 124699 w 354827"/>
              <a:gd name="connsiteY18" fmla="*/ 1014094 h 1780140"/>
              <a:gd name="connsiteX19" fmla="*/ 290953 w 354827"/>
              <a:gd name="connsiteY19" fmla="*/ 463871 h 1780140"/>
              <a:gd name="connsiteX20" fmla="*/ 211784 w 354827"/>
              <a:gd name="connsiteY20" fmla="*/ 622208 h 1780140"/>
              <a:gd name="connsiteX21" fmla="*/ 350330 w 354827"/>
              <a:gd name="connsiteY21" fmla="*/ 309492 h 1780140"/>
              <a:gd name="connsiteX22" fmla="*/ 310745 w 354827"/>
              <a:gd name="connsiteY22" fmla="*/ 733 h 17801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354827" h="1780140">
                <a:moveTo>
                  <a:pt x="310745" y="733"/>
                </a:moveTo>
                <a:cubicBezTo>
                  <a:pt x="310085" y="-11142"/>
                  <a:pt x="367483" y="123445"/>
                  <a:pt x="346371" y="238240"/>
                </a:cubicBezTo>
                <a:cubicBezTo>
                  <a:pt x="325259" y="353035"/>
                  <a:pt x="195950" y="633424"/>
                  <a:pt x="184075" y="689502"/>
                </a:cubicBezTo>
                <a:cubicBezTo>
                  <a:pt x="172200" y="745580"/>
                  <a:pt x="284355" y="540401"/>
                  <a:pt x="275119" y="574707"/>
                </a:cubicBezTo>
                <a:cubicBezTo>
                  <a:pt x="265883" y="609013"/>
                  <a:pt x="150428" y="841242"/>
                  <a:pt x="128657" y="895341"/>
                </a:cubicBezTo>
                <a:cubicBezTo>
                  <a:pt x="106886" y="949440"/>
                  <a:pt x="136574" y="909195"/>
                  <a:pt x="144491" y="899299"/>
                </a:cubicBezTo>
                <a:cubicBezTo>
                  <a:pt x="152408" y="889403"/>
                  <a:pt x="193971" y="789782"/>
                  <a:pt x="176158" y="835964"/>
                </a:cubicBezTo>
                <a:cubicBezTo>
                  <a:pt x="158345" y="882146"/>
                  <a:pt x="60704" y="1086006"/>
                  <a:pt x="37613" y="1176390"/>
                </a:cubicBezTo>
                <a:cubicBezTo>
                  <a:pt x="14522" y="1266774"/>
                  <a:pt x="40252" y="1358479"/>
                  <a:pt x="37613" y="1378271"/>
                </a:cubicBezTo>
                <a:cubicBezTo>
                  <a:pt x="34974" y="1398063"/>
                  <a:pt x="20460" y="1272713"/>
                  <a:pt x="21779" y="1295144"/>
                </a:cubicBezTo>
                <a:cubicBezTo>
                  <a:pt x="23098" y="1317575"/>
                  <a:pt x="14522" y="1434349"/>
                  <a:pt x="45530" y="1512858"/>
                </a:cubicBezTo>
                <a:cubicBezTo>
                  <a:pt x="76538" y="1591367"/>
                  <a:pt x="188034" y="1733211"/>
                  <a:pt x="207826" y="1766198"/>
                </a:cubicBezTo>
                <a:cubicBezTo>
                  <a:pt x="227618" y="1799185"/>
                  <a:pt x="197270" y="1770816"/>
                  <a:pt x="164283" y="1710780"/>
                </a:cubicBezTo>
                <a:cubicBezTo>
                  <a:pt x="131296" y="1650744"/>
                  <a:pt x="33655" y="1446224"/>
                  <a:pt x="9904" y="1405980"/>
                </a:cubicBezTo>
                <a:cubicBezTo>
                  <a:pt x="-13847" y="1365736"/>
                  <a:pt x="11223" y="1498344"/>
                  <a:pt x="21779" y="1469315"/>
                </a:cubicBezTo>
                <a:cubicBezTo>
                  <a:pt x="32335" y="1440286"/>
                  <a:pt x="53447" y="1302400"/>
                  <a:pt x="73239" y="1231808"/>
                </a:cubicBezTo>
                <a:cubicBezTo>
                  <a:pt x="93031" y="1161216"/>
                  <a:pt x="144490" y="1043783"/>
                  <a:pt x="140532" y="1045762"/>
                </a:cubicBezTo>
                <a:cubicBezTo>
                  <a:pt x="136574" y="1047741"/>
                  <a:pt x="52127" y="1248962"/>
                  <a:pt x="49488" y="1243684"/>
                </a:cubicBezTo>
                <a:cubicBezTo>
                  <a:pt x="46849" y="1238406"/>
                  <a:pt x="84455" y="1144063"/>
                  <a:pt x="124699" y="1014094"/>
                </a:cubicBezTo>
                <a:cubicBezTo>
                  <a:pt x="164943" y="884125"/>
                  <a:pt x="276439" y="529185"/>
                  <a:pt x="290953" y="463871"/>
                </a:cubicBezTo>
                <a:cubicBezTo>
                  <a:pt x="305467" y="398557"/>
                  <a:pt x="201888" y="647938"/>
                  <a:pt x="211784" y="622208"/>
                </a:cubicBezTo>
                <a:cubicBezTo>
                  <a:pt x="221680" y="596478"/>
                  <a:pt x="329218" y="407793"/>
                  <a:pt x="350330" y="309492"/>
                </a:cubicBezTo>
                <a:cubicBezTo>
                  <a:pt x="371442" y="211191"/>
                  <a:pt x="311405" y="12608"/>
                  <a:pt x="310745" y="73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1" name="フリーフォーム 1360">
            <a:extLst>
              <a:ext uri="{FF2B5EF4-FFF2-40B4-BE49-F238E27FC236}">
                <a16:creationId xmlns:a16="http://schemas.microsoft.com/office/drawing/2014/main" id="{1D9B81CA-FC42-CF08-8FF2-460802388927}"/>
              </a:ext>
            </a:extLst>
          </p:cNvPr>
          <p:cNvSpPr/>
          <p:nvPr/>
        </p:nvSpPr>
        <p:spPr>
          <a:xfrm>
            <a:off x="2389434" y="4242547"/>
            <a:ext cx="418757" cy="1288859"/>
          </a:xfrm>
          <a:custGeom>
            <a:avLst/>
            <a:gdLst>
              <a:gd name="connsiteX0" fmla="*/ 219179 w 418757"/>
              <a:gd name="connsiteY0" fmla="*/ 40487 h 1288859"/>
              <a:gd name="connsiteX1" fmla="*/ 45008 w 418757"/>
              <a:gd name="connsiteY1" fmla="*/ 594669 h 1288859"/>
              <a:gd name="connsiteX2" fmla="*/ 116260 w 418757"/>
              <a:gd name="connsiteY2" fmla="*/ 931136 h 1288859"/>
              <a:gd name="connsiteX3" fmla="*/ 45008 w 418757"/>
              <a:gd name="connsiteY3" fmla="*/ 804466 h 1288859"/>
              <a:gd name="connsiteX4" fmla="*/ 405226 w 418757"/>
              <a:gd name="connsiteY4" fmla="*/ 1271562 h 1288859"/>
              <a:gd name="connsiteX5" fmla="*/ 322098 w 418757"/>
              <a:gd name="connsiteY5" fmla="*/ 1160726 h 1288859"/>
              <a:gd name="connsiteX6" fmla="*/ 128135 w 418757"/>
              <a:gd name="connsiteY6" fmla="*/ 895510 h 1288859"/>
              <a:gd name="connsiteX7" fmla="*/ 17298 w 418757"/>
              <a:gd name="connsiteY7" fmla="*/ 701547 h 1288859"/>
              <a:gd name="connsiteX8" fmla="*/ 29174 w 418757"/>
              <a:gd name="connsiteY8" fmla="*/ 713422 h 1288859"/>
              <a:gd name="connsiteX9" fmla="*/ 29174 w 418757"/>
              <a:gd name="connsiteY9" fmla="*/ 408622 h 1288859"/>
              <a:gd name="connsiteX10" fmla="*/ 1465 w 418757"/>
              <a:gd name="connsiteY10" fmla="*/ 594669 h 1288859"/>
              <a:gd name="connsiteX11" fmla="*/ 80634 w 418757"/>
              <a:gd name="connsiteY11" fmla="*/ 317578 h 1288859"/>
              <a:gd name="connsiteX12" fmla="*/ 21257 w 418757"/>
              <a:gd name="connsiteY12" fmla="*/ 467998 h 1288859"/>
              <a:gd name="connsiteX13" fmla="*/ 199387 w 418757"/>
              <a:gd name="connsiteY13" fmla="*/ 87988 h 1288859"/>
              <a:gd name="connsiteX14" fmla="*/ 219179 w 418757"/>
              <a:gd name="connsiteY14" fmla="*/ 40487 h 12888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418757" h="1288859">
                <a:moveTo>
                  <a:pt x="219179" y="40487"/>
                </a:moveTo>
                <a:cubicBezTo>
                  <a:pt x="193449" y="124934"/>
                  <a:pt x="62161" y="446228"/>
                  <a:pt x="45008" y="594669"/>
                </a:cubicBezTo>
                <a:cubicBezTo>
                  <a:pt x="27855" y="743110"/>
                  <a:pt x="116260" y="896170"/>
                  <a:pt x="116260" y="931136"/>
                </a:cubicBezTo>
                <a:cubicBezTo>
                  <a:pt x="116260" y="966102"/>
                  <a:pt x="-3153" y="747728"/>
                  <a:pt x="45008" y="804466"/>
                </a:cubicBezTo>
                <a:cubicBezTo>
                  <a:pt x="93169" y="861204"/>
                  <a:pt x="359044" y="1212185"/>
                  <a:pt x="405226" y="1271562"/>
                </a:cubicBezTo>
                <a:cubicBezTo>
                  <a:pt x="451408" y="1330939"/>
                  <a:pt x="368280" y="1223401"/>
                  <a:pt x="322098" y="1160726"/>
                </a:cubicBezTo>
                <a:cubicBezTo>
                  <a:pt x="275916" y="1098051"/>
                  <a:pt x="178935" y="972040"/>
                  <a:pt x="128135" y="895510"/>
                </a:cubicBezTo>
                <a:cubicBezTo>
                  <a:pt x="77335" y="818980"/>
                  <a:pt x="33791" y="731895"/>
                  <a:pt x="17298" y="701547"/>
                </a:cubicBezTo>
                <a:cubicBezTo>
                  <a:pt x="805" y="671199"/>
                  <a:pt x="27195" y="762243"/>
                  <a:pt x="29174" y="713422"/>
                </a:cubicBezTo>
                <a:cubicBezTo>
                  <a:pt x="31153" y="664601"/>
                  <a:pt x="33792" y="428414"/>
                  <a:pt x="29174" y="408622"/>
                </a:cubicBezTo>
                <a:cubicBezTo>
                  <a:pt x="24556" y="388830"/>
                  <a:pt x="-7112" y="609843"/>
                  <a:pt x="1465" y="594669"/>
                </a:cubicBezTo>
                <a:cubicBezTo>
                  <a:pt x="10042" y="579495"/>
                  <a:pt x="77335" y="338690"/>
                  <a:pt x="80634" y="317578"/>
                </a:cubicBezTo>
                <a:cubicBezTo>
                  <a:pt x="83933" y="296466"/>
                  <a:pt x="1465" y="506263"/>
                  <a:pt x="21257" y="467998"/>
                </a:cubicBezTo>
                <a:cubicBezTo>
                  <a:pt x="41049" y="429733"/>
                  <a:pt x="167720" y="156601"/>
                  <a:pt x="199387" y="87988"/>
                </a:cubicBezTo>
                <a:cubicBezTo>
                  <a:pt x="231054" y="19375"/>
                  <a:pt x="244909" y="-43960"/>
                  <a:pt x="219179" y="4048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2" name="フリーフォーム 1361">
            <a:extLst>
              <a:ext uri="{FF2B5EF4-FFF2-40B4-BE49-F238E27FC236}">
                <a16:creationId xmlns:a16="http://schemas.microsoft.com/office/drawing/2014/main" id="{5712CDD1-7918-8FB9-B99E-628C848ECEC1}"/>
              </a:ext>
            </a:extLst>
          </p:cNvPr>
          <p:cNvSpPr/>
          <p:nvPr/>
        </p:nvSpPr>
        <p:spPr>
          <a:xfrm>
            <a:off x="8668911" y="9175650"/>
            <a:ext cx="199636" cy="667494"/>
          </a:xfrm>
          <a:custGeom>
            <a:avLst/>
            <a:gdLst>
              <a:gd name="connsiteX0" fmla="*/ 76 w 199636"/>
              <a:gd name="connsiteY0" fmla="*/ 18 h 667494"/>
              <a:gd name="connsiteX1" fmla="*/ 126746 w 199636"/>
              <a:gd name="connsiteY1" fmla="*/ 213773 h 667494"/>
              <a:gd name="connsiteX2" fmla="*/ 150497 w 199636"/>
              <a:gd name="connsiteY2" fmla="*/ 356277 h 667494"/>
              <a:gd name="connsiteX3" fmla="*/ 170289 w 199636"/>
              <a:gd name="connsiteY3" fmla="*/ 300859 h 667494"/>
              <a:gd name="connsiteX4" fmla="*/ 178206 w 199636"/>
              <a:gd name="connsiteY4" fmla="*/ 661077 h 667494"/>
              <a:gd name="connsiteX5" fmla="*/ 197998 w 199636"/>
              <a:gd name="connsiteY5" fmla="*/ 510656 h 667494"/>
              <a:gd name="connsiteX6" fmla="*/ 130705 w 199636"/>
              <a:gd name="connsiteY6" fmla="*/ 245441 h 667494"/>
              <a:gd name="connsiteX7" fmla="*/ 170289 w 199636"/>
              <a:gd name="connsiteY7" fmla="*/ 328568 h 667494"/>
              <a:gd name="connsiteX8" fmla="*/ 146538 w 199636"/>
              <a:gd name="connsiteY8" fmla="*/ 201898 h 667494"/>
              <a:gd name="connsiteX9" fmla="*/ 76 w 199636"/>
              <a:gd name="connsiteY9" fmla="*/ 18 h 6674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99636" h="667494">
                <a:moveTo>
                  <a:pt x="76" y="18"/>
                </a:moveTo>
                <a:cubicBezTo>
                  <a:pt x="-3223" y="1997"/>
                  <a:pt x="101676" y="154396"/>
                  <a:pt x="126746" y="213773"/>
                </a:cubicBezTo>
                <a:cubicBezTo>
                  <a:pt x="151816" y="273150"/>
                  <a:pt x="143240" y="341763"/>
                  <a:pt x="150497" y="356277"/>
                </a:cubicBezTo>
                <a:cubicBezTo>
                  <a:pt x="157754" y="370791"/>
                  <a:pt x="165671" y="250059"/>
                  <a:pt x="170289" y="300859"/>
                </a:cubicBezTo>
                <a:cubicBezTo>
                  <a:pt x="174907" y="351659"/>
                  <a:pt x="173588" y="626111"/>
                  <a:pt x="178206" y="661077"/>
                </a:cubicBezTo>
                <a:cubicBezTo>
                  <a:pt x="182824" y="696043"/>
                  <a:pt x="205915" y="579929"/>
                  <a:pt x="197998" y="510656"/>
                </a:cubicBezTo>
                <a:cubicBezTo>
                  <a:pt x="190081" y="441383"/>
                  <a:pt x="135323" y="275789"/>
                  <a:pt x="130705" y="245441"/>
                </a:cubicBezTo>
                <a:cubicBezTo>
                  <a:pt x="126087" y="215093"/>
                  <a:pt x="167650" y="335825"/>
                  <a:pt x="170289" y="328568"/>
                </a:cubicBezTo>
                <a:cubicBezTo>
                  <a:pt x="172928" y="321311"/>
                  <a:pt x="176226" y="252038"/>
                  <a:pt x="146538" y="201898"/>
                </a:cubicBezTo>
                <a:cubicBezTo>
                  <a:pt x="116850" y="151758"/>
                  <a:pt x="3375" y="-1961"/>
                  <a:pt x="76" y="1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3" name="フリーフォーム 1362">
            <a:extLst>
              <a:ext uri="{FF2B5EF4-FFF2-40B4-BE49-F238E27FC236}">
                <a16:creationId xmlns:a16="http://schemas.microsoft.com/office/drawing/2014/main" id="{411D633E-8D84-6BF7-E9CA-21D29092E283}"/>
              </a:ext>
            </a:extLst>
          </p:cNvPr>
          <p:cNvSpPr/>
          <p:nvPr/>
        </p:nvSpPr>
        <p:spPr>
          <a:xfrm>
            <a:off x="8633699" y="9138905"/>
            <a:ext cx="187502" cy="283588"/>
          </a:xfrm>
          <a:custGeom>
            <a:avLst/>
            <a:gdLst>
              <a:gd name="connsiteX0" fmla="*/ 3620 w 187502"/>
              <a:gd name="connsiteY0" fmla="*/ 5095 h 283588"/>
              <a:gd name="connsiteX1" fmla="*/ 169875 w 187502"/>
              <a:gd name="connsiteY1" fmla="*/ 167391 h 283588"/>
              <a:gd name="connsiteX2" fmla="*/ 181750 w 187502"/>
              <a:gd name="connsiteY2" fmla="*/ 282186 h 283588"/>
              <a:gd name="connsiteX3" fmla="*/ 161958 w 187502"/>
              <a:gd name="connsiteY3" fmla="*/ 222809 h 283588"/>
              <a:gd name="connsiteX4" fmla="*/ 114457 w 187502"/>
              <a:gd name="connsiteY4" fmla="*/ 100098 h 283588"/>
              <a:gd name="connsiteX5" fmla="*/ 59039 w 187502"/>
              <a:gd name="connsiteY5" fmla="*/ 44679 h 283588"/>
              <a:gd name="connsiteX6" fmla="*/ 3620 w 187502"/>
              <a:gd name="connsiteY6" fmla="*/ 5095 h 2835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87502" h="283588">
                <a:moveTo>
                  <a:pt x="3620" y="5095"/>
                </a:moveTo>
                <a:cubicBezTo>
                  <a:pt x="22093" y="25547"/>
                  <a:pt x="140187" y="121209"/>
                  <a:pt x="169875" y="167391"/>
                </a:cubicBezTo>
                <a:cubicBezTo>
                  <a:pt x="199563" y="213573"/>
                  <a:pt x="183070" y="272950"/>
                  <a:pt x="181750" y="282186"/>
                </a:cubicBezTo>
                <a:cubicBezTo>
                  <a:pt x="180431" y="291422"/>
                  <a:pt x="173173" y="253157"/>
                  <a:pt x="161958" y="222809"/>
                </a:cubicBezTo>
                <a:cubicBezTo>
                  <a:pt x="150743" y="192461"/>
                  <a:pt x="131610" y="129786"/>
                  <a:pt x="114457" y="100098"/>
                </a:cubicBezTo>
                <a:cubicBezTo>
                  <a:pt x="97304" y="70410"/>
                  <a:pt x="75532" y="57874"/>
                  <a:pt x="59039" y="44679"/>
                </a:cubicBezTo>
                <a:cubicBezTo>
                  <a:pt x="42546" y="31484"/>
                  <a:pt x="-14853" y="-15357"/>
                  <a:pt x="3620" y="509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4" name="フリーフォーム 1363">
            <a:extLst>
              <a:ext uri="{FF2B5EF4-FFF2-40B4-BE49-F238E27FC236}">
                <a16:creationId xmlns:a16="http://schemas.microsoft.com/office/drawing/2014/main" id="{A9910A5A-64F0-B612-5B47-512D6EF44D4E}"/>
              </a:ext>
            </a:extLst>
          </p:cNvPr>
          <p:cNvSpPr/>
          <p:nvPr/>
        </p:nvSpPr>
        <p:spPr>
          <a:xfrm>
            <a:off x="8763990" y="9424327"/>
            <a:ext cx="30275" cy="191016"/>
          </a:xfrm>
          <a:custGeom>
            <a:avLst/>
            <a:gdLst>
              <a:gd name="connsiteX0" fmla="*/ 0 w 30275"/>
              <a:gd name="connsiteY0" fmla="*/ 722 h 191016"/>
              <a:gd name="connsiteX1" fmla="*/ 27709 w 30275"/>
              <a:gd name="connsiteY1" fmla="*/ 186769 h 191016"/>
              <a:gd name="connsiteX2" fmla="*/ 27709 w 30275"/>
              <a:gd name="connsiteY2" fmla="*/ 123434 h 191016"/>
              <a:gd name="connsiteX3" fmla="*/ 0 w 30275"/>
              <a:gd name="connsiteY3" fmla="*/ 722 h 1910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0275" h="191016">
                <a:moveTo>
                  <a:pt x="0" y="722"/>
                </a:moveTo>
                <a:cubicBezTo>
                  <a:pt x="0" y="11278"/>
                  <a:pt x="23091" y="166317"/>
                  <a:pt x="27709" y="186769"/>
                </a:cubicBezTo>
                <a:cubicBezTo>
                  <a:pt x="32327" y="207221"/>
                  <a:pt x="29688" y="148504"/>
                  <a:pt x="27709" y="123434"/>
                </a:cubicBezTo>
                <a:cubicBezTo>
                  <a:pt x="25730" y="98364"/>
                  <a:pt x="0" y="-9834"/>
                  <a:pt x="0" y="72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5" name="フリーフォーム 1364">
            <a:extLst>
              <a:ext uri="{FF2B5EF4-FFF2-40B4-BE49-F238E27FC236}">
                <a16:creationId xmlns:a16="http://schemas.microsoft.com/office/drawing/2014/main" id="{01480F3D-BAB1-DA06-D087-284C1E2824B8}"/>
              </a:ext>
            </a:extLst>
          </p:cNvPr>
          <p:cNvSpPr/>
          <p:nvPr/>
        </p:nvSpPr>
        <p:spPr>
          <a:xfrm>
            <a:off x="8850205" y="10679424"/>
            <a:ext cx="373713" cy="290075"/>
          </a:xfrm>
          <a:custGeom>
            <a:avLst/>
            <a:gdLst>
              <a:gd name="connsiteX0" fmla="*/ 870 w 373713"/>
              <a:gd name="connsiteY0" fmla="*/ 451 h 290075"/>
              <a:gd name="connsiteX1" fmla="*/ 218585 w 373713"/>
              <a:gd name="connsiteY1" fmla="*/ 138997 h 290075"/>
              <a:gd name="connsiteX2" fmla="*/ 369005 w 373713"/>
              <a:gd name="connsiteY2" fmla="*/ 289418 h 290075"/>
              <a:gd name="connsiteX3" fmla="*/ 305670 w 373713"/>
              <a:gd name="connsiteY3" fmla="*/ 186498 h 290075"/>
              <a:gd name="connsiteX4" fmla="*/ 870 w 373713"/>
              <a:gd name="connsiteY4" fmla="*/ 451 h 290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73713" h="290075">
                <a:moveTo>
                  <a:pt x="870" y="451"/>
                </a:moveTo>
                <a:cubicBezTo>
                  <a:pt x="-13644" y="-7466"/>
                  <a:pt x="157229" y="90836"/>
                  <a:pt x="218585" y="138997"/>
                </a:cubicBezTo>
                <a:cubicBezTo>
                  <a:pt x="279941" y="187158"/>
                  <a:pt x="354491" y="281501"/>
                  <a:pt x="369005" y="289418"/>
                </a:cubicBezTo>
                <a:cubicBezTo>
                  <a:pt x="383519" y="297335"/>
                  <a:pt x="365047" y="232020"/>
                  <a:pt x="305670" y="186498"/>
                </a:cubicBezTo>
                <a:cubicBezTo>
                  <a:pt x="246294" y="140976"/>
                  <a:pt x="15384" y="8368"/>
                  <a:pt x="870" y="45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6" name="フリーフォーム 1365">
            <a:extLst>
              <a:ext uri="{FF2B5EF4-FFF2-40B4-BE49-F238E27FC236}">
                <a16:creationId xmlns:a16="http://schemas.microsoft.com/office/drawing/2014/main" id="{FC41009C-F554-6E30-E3D8-80E3AD931B0F}"/>
              </a:ext>
            </a:extLst>
          </p:cNvPr>
          <p:cNvSpPr/>
          <p:nvPr/>
        </p:nvSpPr>
        <p:spPr>
          <a:xfrm>
            <a:off x="9286336" y="11083588"/>
            <a:ext cx="123712" cy="213911"/>
          </a:xfrm>
          <a:custGeom>
            <a:avLst/>
            <a:gdLst>
              <a:gd name="connsiteX0" fmla="*/ 168 w 123712"/>
              <a:gd name="connsiteY0" fmla="*/ 48 h 213911"/>
              <a:gd name="connsiteX1" fmla="*/ 39752 w 123712"/>
              <a:gd name="connsiteY1" fmla="*/ 138594 h 213911"/>
              <a:gd name="connsiteX2" fmla="*/ 122880 w 123712"/>
              <a:gd name="connsiteY2" fmla="*/ 213804 h 213911"/>
              <a:gd name="connsiteX3" fmla="*/ 79337 w 123712"/>
              <a:gd name="connsiteY3" fmla="*/ 154428 h 213911"/>
              <a:gd name="connsiteX4" fmla="*/ 27877 w 123712"/>
              <a:gd name="connsiteY4" fmla="*/ 122760 h 213911"/>
              <a:gd name="connsiteX5" fmla="*/ 168 w 123712"/>
              <a:gd name="connsiteY5" fmla="*/ 48 h 2139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23712" h="213911">
                <a:moveTo>
                  <a:pt x="168" y="48"/>
                </a:moveTo>
                <a:cubicBezTo>
                  <a:pt x="2147" y="2687"/>
                  <a:pt x="19300" y="102968"/>
                  <a:pt x="39752" y="138594"/>
                </a:cubicBezTo>
                <a:cubicBezTo>
                  <a:pt x="60204" y="174220"/>
                  <a:pt x="116283" y="211165"/>
                  <a:pt x="122880" y="213804"/>
                </a:cubicBezTo>
                <a:cubicBezTo>
                  <a:pt x="129477" y="216443"/>
                  <a:pt x="95171" y="169602"/>
                  <a:pt x="79337" y="154428"/>
                </a:cubicBezTo>
                <a:cubicBezTo>
                  <a:pt x="63503" y="139254"/>
                  <a:pt x="41732" y="142552"/>
                  <a:pt x="27877" y="122760"/>
                </a:cubicBezTo>
                <a:cubicBezTo>
                  <a:pt x="14022" y="102968"/>
                  <a:pt x="-1811" y="-2591"/>
                  <a:pt x="168" y="4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7" name="フリーフォーム 1366">
            <a:extLst>
              <a:ext uri="{FF2B5EF4-FFF2-40B4-BE49-F238E27FC236}">
                <a16:creationId xmlns:a16="http://schemas.microsoft.com/office/drawing/2014/main" id="{9FCACADF-DCD3-CA99-DDC3-7D0E2A5835ED}"/>
              </a:ext>
            </a:extLst>
          </p:cNvPr>
          <p:cNvSpPr/>
          <p:nvPr/>
        </p:nvSpPr>
        <p:spPr>
          <a:xfrm>
            <a:off x="8122698" y="10493821"/>
            <a:ext cx="249414" cy="359831"/>
          </a:xfrm>
          <a:custGeom>
            <a:avLst/>
            <a:gdLst>
              <a:gd name="connsiteX0" fmla="*/ 24 w 249414"/>
              <a:gd name="connsiteY0" fmla="*/ 8 h 359831"/>
              <a:gd name="connsiteX1" fmla="*/ 150445 w 249414"/>
              <a:gd name="connsiteY1" fmla="*/ 217722 h 359831"/>
              <a:gd name="connsiteX2" fmla="*/ 209821 w 249414"/>
              <a:gd name="connsiteY2" fmla="*/ 356267 h 359831"/>
              <a:gd name="connsiteX3" fmla="*/ 193988 w 249414"/>
              <a:gd name="connsiteY3" fmla="*/ 304808 h 359831"/>
              <a:gd name="connsiteX4" fmla="*/ 249406 w 249414"/>
              <a:gd name="connsiteY4" fmla="*/ 154387 h 359831"/>
              <a:gd name="connsiteX5" fmla="*/ 197946 w 249414"/>
              <a:gd name="connsiteY5" fmla="*/ 304808 h 359831"/>
              <a:gd name="connsiteX6" fmla="*/ 162320 w 249414"/>
              <a:gd name="connsiteY6" fmla="*/ 225639 h 359831"/>
              <a:gd name="connsiteX7" fmla="*/ 24 w 249414"/>
              <a:gd name="connsiteY7" fmla="*/ 8 h 3598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49414" h="359831">
                <a:moveTo>
                  <a:pt x="24" y="8"/>
                </a:moveTo>
                <a:cubicBezTo>
                  <a:pt x="-1955" y="-1311"/>
                  <a:pt x="115479" y="158346"/>
                  <a:pt x="150445" y="217722"/>
                </a:cubicBezTo>
                <a:cubicBezTo>
                  <a:pt x="185411" y="277098"/>
                  <a:pt x="202564" y="341753"/>
                  <a:pt x="209821" y="356267"/>
                </a:cubicBezTo>
                <a:cubicBezTo>
                  <a:pt x="217078" y="370781"/>
                  <a:pt x="187391" y="338455"/>
                  <a:pt x="193988" y="304808"/>
                </a:cubicBezTo>
                <a:cubicBezTo>
                  <a:pt x="200585" y="271161"/>
                  <a:pt x="248746" y="154387"/>
                  <a:pt x="249406" y="154387"/>
                </a:cubicBezTo>
                <a:cubicBezTo>
                  <a:pt x="250066" y="154387"/>
                  <a:pt x="212460" y="292933"/>
                  <a:pt x="197946" y="304808"/>
                </a:cubicBezTo>
                <a:cubicBezTo>
                  <a:pt x="183432" y="316683"/>
                  <a:pt x="192668" y="271161"/>
                  <a:pt x="162320" y="225639"/>
                </a:cubicBezTo>
                <a:cubicBezTo>
                  <a:pt x="131972" y="180117"/>
                  <a:pt x="2003" y="1327"/>
                  <a:pt x="24" y="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8" name="フリーフォーム 1367">
            <a:extLst>
              <a:ext uri="{FF2B5EF4-FFF2-40B4-BE49-F238E27FC236}">
                <a16:creationId xmlns:a16="http://schemas.microsoft.com/office/drawing/2014/main" id="{6545307F-F140-CDC6-90C7-50788D0735C2}"/>
              </a:ext>
            </a:extLst>
          </p:cNvPr>
          <p:cNvSpPr/>
          <p:nvPr/>
        </p:nvSpPr>
        <p:spPr>
          <a:xfrm>
            <a:off x="7120565" y="9705567"/>
            <a:ext cx="736436" cy="735804"/>
          </a:xfrm>
          <a:custGeom>
            <a:avLst/>
            <a:gdLst>
              <a:gd name="connsiteX0" fmla="*/ 671 w 736436"/>
              <a:gd name="connsiteY0" fmla="*/ 532 h 735804"/>
              <a:gd name="connsiteX1" fmla="*/ 519227 w 736436"/>
              <a:gd name="connsiteY1" fmla="*/ 471586 h 735804"/>
              <a:gd name="connsiteX2" fmla="*/ 732983 w 736436"/>
              <a:gd name="connsiteY2" fmla="*/ 732843 h 735804"/>
              <a:gd name="connsiteX3" fmla="*/ 630064 w 736436"/>
              <a:gd name="connsiteY3" fmla="*/ 594298 h 735804"/>
              <a:gd name="connsiteX4" fmla="*/ 356931 w 736436"/>
              <a:gd name="connsiteY4" fmla="*/ 317207 h 735804"/>
              <a:gd name="connsiteX5" fmla="*/ 408391 w 736436"/>
              <a:gd name="connsiteY5" fmla="*/ 376584 h 735804"/>
              <a:gd name="connsiteX6" fmla="*/ 671 w 736436"/>
              <a:gd name="connsiteY6" fmla="*/ 532 h 7358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736436" h="735804">
                <a:moveTo>
                  <a:pt x="671" y="532"/>
                </a:moveTo>
                <a:cubicBezTo>
                  <a:pt x="19143" y="16366"/>
                  <a:pt x="397175" y="349534"/>
                  <a:pt x="519227" y="471586"/>
                </a:cubicBezTo>
                <a:cubicBezTo>
                  <a:pt x="641279" y="593638"/>
                  <a:pt x="714510" y="712391"/>
                  <a:pt x="732983" y="732843"/>
                </a:cubicBezTo>
                <a:cubicBezTo>
                  <a:pt x="751456" y="753295"/>
                  <a:pt x="692739" y="663571"/>
                  <a:pt x="630064" y="594298"/>
                </a:cubicBezTo>
                <a:cubicBezTo>
                  <a:pt x="567389" y="525025"/>
                  <a:pt x="393876" y="353492"/>
                  <a:pt x="356931" y="317207"/>
                </a:cubicBezTo>
                <a:cubicBezTo>
                  <a:pt x="319986" y="280922"/>
                  <a:pt x="466448" y="426065"/>
                  <a:pt x="408391" y="376584"/>
                </a:cubicBezTo>
                <a:cubicBezTo>
                  <a:pt x="350334" y="327104"/>
                  <a:pt x="-17801" y="-15302"/>
                  <a:pt x="671" y="532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9" name="フリーフォーム 1368">
            <a:extLst>
              <a:ext uri="{FF2B5EF4-FFF2-40B4-BE49-F238E27FC236}">
                <a16:creationId xmlns:a16="http://schemas.microsoft.com/office/drawing/2014/main" id="{9D26BE63-9DB7-3F6E-1C3A-C23D04A0AA1A}"/>
              </a:ext>
            </a:extLst>
          </p:cNvPr>
          <p:cNvSpPr/>
          <p:nvPr/>
        </p:nvSpPr>
        <p:spPr>
          <a:xfrm>
            <a:off x="731843" y="7775153"/>
            <a:ext cx="142703" cy="387870"/>
          </a:xfrm>
          <a:custGeom>
            <a:avLst/>
            <a:gdLst>
              <a:gd name="connsiteX0" fmla="*/ 1582 w 142703"/>
              <a:gd name="connsiteY0" fmla="*/ 422 h 387870"/>
              <a:gd name="connsiteX1" fmla="*/ 17457 w 142703"/>
              <a:gd name="connsiteY1" fmla="*/ 162347 h 387870"/>
              <a:gd name="connsiteX2" fmla="*/ 141282 w 142703"/>
              <a:gd name="connsiteY2" fmla="*/ 384597 h 387870"/>
              <a:gd name="connsiteX3" fmla="*/ 80957 w 142703"/>
              <a:gd name="connsiteY3" fmla="*/ 289347 h 387870"/>
              <a:gd name="connsiteX4" fmla="*/ 23807 w 142703"/>
              <a:gd name="connsiteY4" fmla="*/ 209972 h 387870"/>
              <a:gd name="connsiteX5" fmla="*/ 1582 w 142703"/>
              <a:gd name="connsiteY5" fmla="*/ 422 h 3878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42703" h="387870">
                <a:moveTo>
                  <a:pt x="1582" y="422"/>
                </a:moveTo>
                <a:cubicBezTo>
                  <a:pt x="524" y="-7515"/>
                  <a:pt x="-5826" y="98318"/>
                  <a:pt x="17457" y="162347"/>
                </a:cubicBezTo>
                <a:cubicBezTo>
                  <a:pt x="40740" y="226376"/>
                  <a:pt x="130699" y="363430"/>
                  <a:pt x="141282" y="384597"/>
                </a:cubicBezTo>
                <a:cubicBezTo>
                  <a:pt x="151865" y="405764"/>
                  <a:pt x="100536" y="318451"/>
                  <a:pt x="80957" y="289347"/>
                </a:cubicBezTo>
                <a:cubicBezTo>
                  <a:pt x="61378" y="260243"/>
                  <a:pt x="38624" y="251776"/>
                  <a:pt x="23807" y="209972"/>
                </a:cubicBezTo>
                <a:cubicBezTo>
                  <a:pt x="8990" y="168168"/>
                  <a:pt x="2640" y="8359"/>
                  <a:pt x="1582" y="422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0" name="フリーフォーム 1369">
            <a:extLst>
              <a:ext uri="{FF2B5EF4-FFF2-40B4-BE49-F238E27FC236}">
                <a16:creationId xmlns:a16="http://schemas.microsoft.com/office/drawing/2014/main" id="{67B4058A-240E-5DFF-7892-6CC74DC94FB9}"/>
              </a:ext>
            </a:extLst>
          </p:cNvPr>
          <p:cNvSpPr/>
          <p:nvPr/>
        </p:nvSpPr>
        <p:spPr>
          <a:xfrm>
            <a:off x="773349" y="6810362"/>
            <a:ext cx="185530" cy="311453"/>
          </a:xfrm>
          <a:custGeom>
            <a:avLst/>
            <a:gdLst>
              <a:gd name="connsiteX0" fmla="*/ 185501 w 185530"/>
              <a:gd name="connsiteY0" fmla="*/ 13 h 311453"/>
              <a:gd name="connsiteX1" fmla="*/ 42626 w 185530"/>
              <a:gd name="connsiteY1" fmla="*/ 165113 h 311453"/>
              <a:gd name="connsiteX2" fmla="*/ 1351 w 185530"/>
              <a:gd name="connsiteY2" fmla="*/ 311163 h 311453"/>
              <a:gd name="connsiteX3" fmla="*/ 17226 w 185530"/>
              <a:gd name="connsiteY3" fmla="*/ 200038 h 311453"/>
              <a:gd name="connsiteX4" fmla="*/ 87076 w 185530"/>
              <a:gd name="connsiteY4" fmla="*/ 107963 h 311453"/>
              <a:gd name="connsiteX5" fmla="*/ 29926 w 185530"/>
              <a:gd name="connsiteY5" fmla="*/ 155588 h 311453"/>
              <a:gd name="connsiteX6" fmla="*/ 185501 w 185530"/>
              <a:gd name="connsiteY6" fmla="*/ 13 h 3114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85530" h="311453">
                <a:moveTo>
                  <a:pt x="185501" y="13"/>
                </a:moveTo>
                <a:cubicBezTo>
                  <a:pt x="187618" y="1601"/>
                  <a:pt x="73318" y="113255"/>
                  <a:pt x="42626" y="165113"/>
                </a:cubicBezTo>
                <a:cubicBezTo>
                  <a:pt x="11934" y="216971"/>
                  <a:pt x="5584" y="305342"/>
                  <a:pt x="1351" y="311163"/>
                </a:cubicBezTo>
                <a:cubicBezTo>
                  <a:pt x="-2882" y="316984"/>
                  <a:pt x="2938" y="233905"/>
                  <a:pt x="17226" y="200038"/>
                </a:cubicBezTo>
                <a:cubicBezTo>
                  <a:pt x="31514" y="166171"/>
                  <a:pt x="84959" y="115371"/>
                  <a:pt x="87076" y="107963"/>
                </a:cubicBezTo>
                <a:cubicBezTo>
                  <a:pt x="89193" y="100555"/>
                  <a:pt x="13522" y="170934"/>
                  <a:pt x="29926" y="155588"/>
                </a:cubicBezTo>
                <a:cubicBezTo>
                  <a:pt x="46330" y="140242"/>
                  <a:pt x="183384" y="-1575"/>
                  <a:pt x="185501" y="1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1" name="フリーフォーム 1370">
            <a:extLst>
              <a:ext uri="{FF2B5EF4-FFF2-40B4-BE49-F238E27FC236}">
                <a16:creationId xmlns:a16="http://schemas.microsoft.com/office/drawing/2014/main" id="{03960C7A-2E52-4A9C-E92B-9100433458DA}"/>
              </a:ext>
            </a:extLst>
          </p:cNvPr>
          <p:cNvSpPr/>
          <p:nvPr/>
        </p:nvSpPr>
        <p:spPr>
          <a:xfrm>
            <a:off x="1253948" y="5689476"/>
            <a:ext cx="66852" cy="476488"/>
          </a:xfrm>
          <a:custGeom>
            <a:avLst/>
            <a:gdLst>
              <a:gd name="connsiteX0" fmla="*/ 66852 w 66852"/>
              <a:gd name="connsiteY0" fmla="*/ 124 h 476488"/>
              <a:gd name="connsiteX1" fmla="*/ 3352 w 66852"/>
              <a:gd name="connsiteY1" fmla="*/ 254124 h 476488"/>
              <a:gd name="connsiteX2" fmla="*/ 28752 w 66852"/>
              <a:gd name="connsiteY2" fmla="*/ 476374 h 476488"/>
              <a:gd name="connsiteX3" fmla="*/ 177 w 66852"/>
              <a:gd name="connsiteY3" fmla="*/ 282699 h 476488"/>
              <a:gd name="connsiteX4" fmla="*/ 16052 w 66852"/>
              <a:gd name="connsiteY4" fmla="*/ 158874 h 476488"/>
              <a:gd name="connsiteX5" fmla="*/ 3352 w 66852"/>
              <a:gd name="connsiteY5" fmla="*/ 219199 h 476488"/>
              <a:gd name="connsiteX6" fmla="*/ 66852 w 66852"/>
              <a:gd name="connsiteY6" fmla="*/ 124 h 476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6852" h="476488">
                <a:moveTo>
                  <a:pt x="66852" y="124"/>
                </a:moveTo>
                <a:cubicBezTo>
                  <a:pt x="66852" y="5945"/>
                  <a:pt x="9702" y="174749"/>
                  <a:pt x="3352" y="254124"/>
                </a:cubicBezTo>
                <a:cubicBezTo>
                  <a:pt x="-2998" y="333499"/>
                  <a:pt x="29281" y="471612"/>
                  <a:pt x="28752" y="476374"/>
                </a:cubicBezTo>
                <a:cubicBezTo>
                  <a:pt x="28223" y="481137"/>
                  <a:pt x="2294" y="335616"/>
                  <a:pt x="177" y="282699"/>
                </a:cubicBezTo>
                <a:cubicBezTo>
                  <a:pt x="-1940" y="229782"/>
                  <a:pt x="15523" y="169457"/>
                  <a:pt x="16052" y="158874"/>
                </a:cubicBezTo>
                <a:cubicBezTo>
                  <a:pt x="16581" y="148291"/>
                  <a:pt x="-4056" y="243541"/>
                  <a:pt x="3352" y="219199"/>
                </a:cubicBezTo>
                <a:cubicBezTo>
                  <a:pt x="10760" y="194857"/>
                  <a:pt x="66852" y="-5697"/>
                  <a:pt x="66852" y="12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2" name="フリーフォーム 1371">
            <a:extLst>
              <a:ext uri="{FF2B5EF4-FFF2-40B4-BE49-F238E27FC236}">
                <a16:creationId xmlns:a16="http://schemas.microsoft.com/office/drawing/2014/main" id="{15BC67A4-036C-97F7-A2D9-1F6AD594C37F}"/>
              </a:ext>
            </a:extLst>
          </p:cNvPr>
          <p:cNvSpPr/>
          <p:nvPr/>
        </p:nvSpPr>
        <p:spPr>
          <a:xfrm>
            <a:off x="4101593" y="8330197"/>
            <a:ext cx="1281052" cy="576032"/>
          </a:xfrm>
          <a:custGeom>
            <a:avLst/>
            <a:gdLst>
              <a:gd name="connsiteX0" fmla="*/ 507 w 1281052"/>
              <a:gd name="connsiteY0" fmla="*/ 575678 h 576032"/>
              <a:gd name="connsiteX1" fmla="*/ 768857 w 1281052"/>
              <a:gd name="connsiteY1" fmla="*/ 420103 h 576032"/>
              <a:gd name="connsiteX2" fmla="*/ 657732 w 1281052"/>
              <a:gd name="connsiteY2" fmla="*/ 467728 h 576032"/>
              <a:gd name="connsiteX3" fmla="*/ 1026032 w 1281052"/>
              <a:gd name="connsiteY3" fmla="*/ 258178 h 576032"/>
              <a:gd name="connsiteX4" fmla="*/ 1280032 w 1281052"/>
              <a:gd name="connsiteY4" fmla="*/ 1003 h 576032"/>
              <a:gd name="connsiteX5" fmla="*/ 1121282 w 1281052"/>
              <a:gd name="connsiteY5" fmla="*/ 162928 h 576032"/>
              <a:gd name="connsiteX6" fmla="*/ 902207 w 1281052"/>
              <a:gd name="connsiteY6" fmla="*/ 382003 h 576032"/>
              <a:gd name="connsiteX7" fmla="*/ 899032 w 1281052"/>
              <a:gd name="connsiteY7" fmla="*/ 369303 h 576032"/>
              <a:gd name="connsiteX8" fmla="*/ 507 w 1281052"/>
              <a:gd name="connsiteY8" fmla="*/ 575678 h 5760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281052" h="576032">
                <a:moveTo>
                  <a:pt x="507" y="575678"/>
                </a:moveTo>
                <a:cubicBezTo>
                  <a:pt x="-21189" y="584145"/>
                  <a:pt x="659320" y="438095"/>
                  <a:pt x="768857" y="420103"/>
                </a:cubicBezTo>
                <a:cubicBezTo>
                  <a:pt x="878394" y="402111"/>
                  <a:pt x="614870" y="494715"/>
                  <a:pt x="657732" y="467728"/>
                </a:cubicBezTo>
                <a:cubicBezTo>
                  <a:pt x="700594" y="440741"/>
                  <a:pt x="922315" y="335965"/>
                  <a:pt x="1026032" y="258178"/>
                </a:cubicBezTo>
                <a:cubicBezTo>
                  <a:pt x="1129749" y="180391"/>
                  <a:pt x="1264157" y="16878"/>
                  <a:pt x="1280032" y="1003"/>
                </a:cubicBezTo>
                <a:cubicBezTo>
                  <a:pt x="1295907" y="-14872"/>
                  <a:pt x="1121282" y="162928"/>
                  <a:pt x="1121282" y="162928"/>
                </a:cubicBezTo>
                <a:cubicBezTo>
                  <a:pt x="1058311" y="226428"/>
                  <a:pt x="939249" y="347607"/>
                  <a:pt x="902207" y="382003"/>
                </a:cubicBezTo>
                <a:cubicBezTo>
                  <a:pt x="865165" y="416399"/>
                  <a:pt x="1046140" y="335966"/>
                  <a:pt x="899032" y="369303"/>
                </a:cubicBezTo>
                <a:lnTo>
                  <a:pt x="507" y="575678"/>
                </a:ln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3" name="フリーフォーム 1372">
            <a:extLst>
              <a:ext uri="{FF2B5EF4-FFF2-40B4-BE49-F238E27FC236}">
                <a16:creationId xmlns:a16="http://schemas.microsoft.com/office/drawing/2014/main" id="{F4E6611D-C81D-7D26-1D8D-03488D5A0396}"/>
              </a:ext>
            </a:extLst>
          </p:cNvPr>
          <p:cNvSpPr/>
          <p:nvPr/>
        </p:nvSpPr>
        <p:spPr>
          <a:xfrm>
            <a:off x="5227280" y="8385103"/>
            <a:ext cx="287716" cy="262592"/>
          </a:xfrm>
          <a:custGeom>
            <a:avLst/>
            <a:gdLst>
              <a:gd name="connsiteX0" fmla="*/ 243245 w 287716"/>
              <a:gd name="connsiteY0" fmla="*/ 72 h 262592"/>
              <a:gd name="connsiteX1" fmla="*/ 217845 w 287716"/>
              <a:gd name="connsiteY1" fmla="*/ 104847 h 262592"/>
              <a:gd name="connsiteX2" fmla="*/ 5120 w 287716"/>
              <a:gd name="connsiteY2" fmla="*/ 257247 h 262592"/>
              <a:gd name="connsiteX3" fmla="*/ 84495 w 287716"/>
              <a:gd name="connsiteY3" fmla="*/ 228672 h 262592"/>
              <a:gd name="connsiteX4" fmla="*/ 287695 w 287716"/>
              <a:gd name="connsiteY4" fmla="*/ 235022 h 262592"/>
              <a:gd name="connsiteX5" fmla="*/ 97195 w 287716"/>
              <a:gd name="connsiteY5" fmla="*/ 225497 h 262592"/>
              <a:gd name="connsiteX6" fmla="*/ 49570 w 287716"/>
              <a:gd name="connsiteY6" fmla="*/ 228672 h 262592"/>
              <a:gd name="connsiteX7" fmla="*/ 167045 w 287716"/>
              <a:gd name="connsiteY7" fmla="*/ 165172 h 262592"/>
              <a:gd name="connsiteX8" fmla="*/ 224195 w 287716"/>
              <a:gd name="connsiteY8" fmla="*/ 88972 h 262592"/>
              <a:gd name="connsiteX9" fmla="*/ 243245 w 287716"/>
              <a:gd name="connsiteY9" fmla="*/ 72 h 2625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87716" h="262592">
                <a:moveTo>
                  <a:pt x="243245" y="72"/>
                </a:moveTo>
                <a:cubicBezTo>
                  <a:pt x="242187" y="2718"/>
                  <a:pt x="257532" y="61985"/>
                  <a:pt x="217845" y="104847"/>
                </a:cubicBezTo>
                <a:cubicBezTo>
                  <a:pt x="178158" y="147709"/>
                  <a:pt x="27345" y="236610"/>
                  <a:pt x="5120" y="257247"/>
                </a:cubicBezTo>
                <a:cubicBezTo>
                  <a:pt x="-17105" y="277884"/>
                  <a:pt x="37399" y="232376"/>
                  <a:pt x="84495" y="228672"/>
                </a:cubicBezTo>
                <a:cubicBezTo>
                  <a:pt x="131591" y="224968"/>
                  <a:pt x="285578" y="235551"/>
                  <a:pt x="287695" y="235022"/>
                </a:cubicBezTo>
                <a:cubicBezTo>
                  <a:pt x="289812" y="234493"/>
                  <a:pt x="136882" y="226555"/>
                  <a:pt x="97195" y="225497"/>
                </a:cubicBezTo>
                <a:cubicBezTo>
                  <a:pt x="57508" y="224439"/>
                  <a:pt x="37928" y="238726"/>
                  <a:pt x="49570" y="228672"/>
                </a:cubicBezTo>
                <a:cubicBezTo>
                  <a:pt x="61212" y="218618"/>
                  <a:pt x="137941" y="188455"/>
                  <a:pt x="167045" y="165172"/>
                </a:cubicBezTo>
                <a:cubicBezTo>
                  <a:pt x="196149" y="141889"/>
                  <a:pt x="213082" y="110139"/>
                  <a:pt x="224195" y="88972"/>
                </a:cubicBezTo>
                <a:cubicBezTo>
                  <a:pt x="235307" y="67805"/>
                  <a:pt x="244303" y="-2574"/>
                  <a:pt x="243245" y="7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4" name="フリーフォーム 1373">
            <a:extLst>
              <a:ext uri="{FF2B5EF4-FFF2-40B4-BE49-F238E27FC236}">
                <a16:creationId xmlns:a16="http://schemas.microsoft.com/office/drawing/2014/main" id="{1328DF05-0061-24A1-17A3-454CF2DF7E6F}"/>
              </a:ext>
            </a:extLst>
          </p:cNvPr>
          <p:cNvSpPr/>
          <p:nvPr/>
        </p:nvSpPr>
        <p:spPr>
          <a:xfrm>
            <a:off x="2168477" y="8667591"/>
            <a:ext cx="197376" cy="150097"/>
          </a:xfrm>
          <a:custGeom>
            <a:avLst/>
            <a:gdLst>
              <a:gd name="connsiteX0" fmla="*/ 73073 w 197376"/>
              <a:gd name="connsiteY0" fmla="*/ 159 h 150097"/>
              <a:gd name="connsiteX1" fmla="*/ 9573 w 197376"/>
              <a:gd name="connsiteY1" fmla="*/ 57309 h 150097"/>
              <a:gd name="connsiteX2" fmla="*/ 104823 w 197376"/>
              <a:gd name="connsiteY2" fmla="*/ 92234 h 150097"/>
              <a:gd name="connsiteX3" fmla="*/ 54023 w 197376"/>
              <a:gd name="connsiteY3" fmla="*/ 85884 h 150097"/>
              <a:gd name="connsiteX4" fmla="*/ 190548 w 197376"/>
              <a:gd name="connsiteY4" fmla="*/ 146209 h 150097"/>
              <a:gd name="connsiteX5" fmla="*/ 158798 w 197376"/>
              <a:gd name="connsiteY5" fmla="*/ 136684 h 150097"/>
              <a:gd name="connsiteX6" fmla="*/ 3223 w 197376"/>
              <a:gd name="connsiteY6" fmla="*/ 76359 h 150097"/>
              <a:gd name="connsiteX7" fmla="*/ 73073 w 197376"/>
              <a:gd name="connsiteY7" fmla="*/ 159 h 1500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97376" h="150097">
                <a:moveTo>
                  <a:pt x="73073" y="159"/>
                </a:moveTo>
                <a:cubicBezTo>
                  <a:pt x="74131" y="-3016"/>
                  <a:pt x="4281" y="41963"/>
                  <a:pt x="9573" y="57309"/>
                </a:cubicBezTo>
                <a:cubicBezTo>
                  <a:pt x="14865" y="72655"/>
                  <a:pt x="97415" y="87472"/>
                  <a:pt x="104823" y="92234"/>
                </a:cubicBezTo>
                <a:cubicBezTo>
                  <a:pt x="112231" y="96997"/>
                  <a:pt x="39736" y="76888"/>
                  <a:pt x="54023" y="85884"/>
                </a:cubicBezTo>
                <a:cubicBezTo>
                  <a:pt x="68310" y="94880"/>
                  <a:pt x="173086" y="137742"/>
                  <a:pt x="190548" y="146209"/>
                </a:cubicBezTo>
                <a:cubicBezTo>
                  <a:pt x="208010" y="154676"/>
                  <a:pt x="190019" y="148326"/>
                  <a:pt x="158798" y="136684"/>
                </a:cubicBezTo>
                <a:cubicBezTo>
                  <a:pt x="127577" y="125042"/>
                  <a:pt x="24390" y="95938"/>
                  <a:pt x="3223" y="76359"/>
                </a:cubicBezTo>
                <a:cubicBezTo>
                  <a:pt x="-17944" y="56780"/>
                  <a:pt x="72015" y="3334"/>
                  <a:pt x="73073" y="15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5" name="フリーフォーム 1374">
            <a:extLst>
              <a:ext uri="{FF2B5EF4-FFF2-40B4-BE49-F238E27FC236}">
                <a16:creationId xmlns:a16="http://schemas.microsoft.com/office/drawing/2014/main" id="{1C7C0182-45D7-6FE6-F362-5C73491FE7D4}"/>
              </a:ext>
            </a:extLst>
          </p:cNvPr>
          <p:cNvSpPr/>
          <p:nvPr/>
        </p:nvSpPr>
        <p:spPr>
          <a:xfrm>
            <a:off x="2070100" y="8775700"/>
            <a:ext cx="489390" cy="60914"/>
          </a:xfrm>
          <a:custGeom>
            <a:avLst/>
            <a:gdLst>
              <a:gd name="connsiteX0" fmla="*/ 0 w 489390"/>
              <a:gd name="connsiteY0" fmla="*/ 0 h 60914"/>
              <a:gd name="connsiteX1" fmla="*/ 327025 w 489390"/>
              <a:gd name="connsiteY1" fmla="*/ 47625 h 60914"/>
              <a:gd name="connsiteX2" fmla="*/ 488950 w 489390"/>
              <a:gd name="connsiteY2" fmla="*/ 50800 h 60914"/>
              <a:gd name="connsiteX3" fmla="*/ 368300 w 489390"/>
              <a:gd name="connsiteY3" fmla="*/ 60325 h 60914"/>
              <a:gd name="connsiteX4" fmla="*/ 174625 w 489390"/>
              <a:gd name="connsiteY4" fmla="*/ 31750 h 60914"/>
              <a:gd name="connsiteX5" fmla="*/ 247650 w 489390"/>
              <a:gd name="connsiteY5" fmla="*/ 38100 h 60914"/>
              <a:gd name="connsiteX6" fmla="*/ 0 w 489390"/>
              <a:gd name="connsiteY6" fmla="*/ 0 h 60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89390" h="60914">
                <a:moveTo>
                  <a:pt x="0" y="0"/>
                </a:moveTo>
                <a:cubicBezTo>
                  <a:pt x="122766" y="19579"/>
                  <a:pt x="245533" y="39158"/>
                  <a:pt x="327025" y="47625"/>
                </a:cubicBezTo>
                <a:cubicBezTo>
                  <a:pt x="408517" y="56092"/>
                  <a:pt x="482071" y="48683"/>
                  <a:pt x="488950" y="50800"/>
                </a:cubicBezTo>
                <a:cubicBezTo>
                  <a:pt x="495829" y="52917"/>
                  <a:pt x="420687" y="63500"/>
                  <a:pt x="368300" y="60325"/>
                </a:cubicBezTo>
                <a:cubicBezTo>
                  <a:pt x="315913" y="57150"/>
                  <a:pt x="194733" y="35454"/>
                  <a:pt x="174625" y="31750"/>
                </a:cubicBezTo>
                <a:cubicBezTo>
                  <a:pt x="154517" y="28046"/>
                  <a:pt x="247650" y="38100"/>
                  <a:pt x="247650" y="38100"/>
                </a:cubicBezTo>
                <a:lnTo>
                  <a:pt x="0" y="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6" name="フリーフォーム 1375">
            <a:extLst>
              <a:ext uri="{FF2B5EF4-FFF2-40B4-BE49-F238E27FC236}">
                <a16:creationId xmlns:a16="http://schemas.microsoft.com/office/drawing/2014/main" id="{E921D39B-7748-B1F8-A3BF-F82F90765A49}"/>
              </a:ext>
            </a:extLst>
          </p:cNvPr>
          <p:cNvSpPr/>
          <p:nvPr/>
        </p:nvSpPr>
        <p:spPr>
          <a:xfrm>
            <a:off x="2510509" y="8823556"/>
            <a:ext cx="357075" cy="69871"/>
          </a:xfrm>
          <a:custGeom>
            <a:avLst/>
            <a:gdLst>
              <a:gd name="connsiteX0" fmla="*/ 916 w 357075"/>
              <a:gd name="connsiteY0" fmla="*/ 18819 h 69871"/>
              <a:gd name="connsiteX1" fmla="*/ 258091 w 357075"/>
              <a:gd name="connsiteY1" fmla="*/ 12469 h 69871"/>
              <a:gd name="connsiteX2" fmla="*/ 194591 w 357075"/>
              <a:gd name="connsiteY2" fmla="*/ 2944 h 69871"/>
              <a:gd name="connsiteX3" fmla="*/ 353341 w 357075"/>
              <a:gd name="connsiteY3" fmla="*/ 69619 h 69871"/>
              <a:gd name="connsiteX4" fmla="*/ 296191 w 357075"/>
              <a:gd name="connsiteY4" fmla="*/ 25169 h 69871"/>
              <a:gd name="connsiteX5" fmla="*/ 175541 w 357075"/>
              <a:gd name="connsiteY5" fmla="*/ 9294 h 69871"/>
              <a:gd name="connsiteX6" fmla="*/ 916 w 357075"/>
              <a:gd name="connsiteY6" fmla="*/ 18819 h 698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57075" h="69871">
                <a:moveTo>
                  <a:pt x="916" y="18819"/>
                </a:moveTo>
                <a:cubicBezTo>
                  <a:pt x="14674" y="19348"/>
                  <a:pt x="225812" y="15115"/>
                  <a:pt x="258091" y="12469"/>
                </a:cubicBezTo>
                <a:cubicBezTo>
                  <a:pt x="290370" y="9823"/>
                  <a:pt x="178716" y="-6581"/>
                  <a:pt x="194591" y="2944"/>
                </a:cubicBezTo>
                <a:cubicBezTo>
                  <a:pt x="210466" y="12469"/>
                  <a:pt x="336408" y="65915"/>
                  <a:pt x="353341" y="69619"/>
                </a:cubicBezTo>
                <a:cubicBezTo>
                  <a:pt x="370274" y="73323"/>
                  <a:pt x="325824" y="35223"/>
                  <a:pt x="296191" y="25169"/>
                </a:cubicBezTo>
                <a:cubicBezTo>
                  <a:pt x="266558" y="15115"/>
                  <a:pt x="218933" y="10352"/>
                  <a:pt x="175541" y="9294"/>
                </a:cubicBezTo>
                <a:cubicBezTo>
                  <a:pt x="132149" y="8236"/>
                  <a:pt x="-12842" y="18290"/>
                  <a:pt x="916" y="1881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7" name="フリーフォーム 1376">
            <a:extLst>
              <a:ext uri="{FF2B5EF4-FFF2-40B4-BE49-F238E27FC236}">
                <a16:creationId xmlns:a16="http://schemas.microsoft.com/office/drawing/2014/main" id="{A5623462-D2D0-C74E-3D0A-26E21571FB1B}"/>
              </a:ext>
            </a:extLst>
          </p:cNvPr>
          <p:cNvSpPr/>
          <p:nvPr/>
        </p:nvSpPr>
        <p:spPr>
          <a:xfrm>
            <a:off x="2905125" y="8918517"/>
            <a:ext cx="392735" cy="189010"/>
          </a:xfrm>
          <a:custGeom>
            <a:avLst/>
            <a:gdLst>
              <a:gd name="connsiteX0" fmla="*/ 0 w 392735"/>
              <a:gd name="connsiteY0" fmla="*/ 58 h 189010"/>
              <a:gd name="connsiteX1" fmla="*/ 146050 w 392735"/>
              <a:gd name="connsiteY1" fmla="*/ 76258 h 189010"/>
              <a:gd name="connsiteX2" fmla="*/ 323850 w 392735"/>
              <a:gd name="connsiteY2" fmla="*/ 136583 h 189010"/>
              <a:gd name="connsiteX3" fmla="*/ 387350 w 392735"/>
              <a:gd name="connsiteY3" fmla="*/ 187383 h 189010"/>
              <a:gd name="connsiteX4" fmla="*/ 361950 w 392735"/>
              <a:gd name="connsiteY4" fmla="*/ 168333 h 189010"/>
              <a:gd name="connsiteX5" fmla="*/ 146050 w 392735"/>
              <a:gd name="connsiteY5" fmla="*/ 88958 h 189010"/>
              <a:gd name="connsiteX6" fmla="*/ 0 w 392735"/>
              <a:gd name="connsiteY6" fmla="*/ 58 h 1890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92735" h="189010">
                <a:moveTo>
                  <a:pt x="0" y="58"/>
                </a:moveTo>
                <a:cubicBezTo>
                  <a:pt x="0" y="-2059"/>
                  <a:pt x="92075" y="53504"/>
                  <a:pt x="146050" y="76258"/>
                </a:cubicBezTo>
                <a:cubicBezTo>
                  <a:pt x="200025" y="99012"/>
                  <a:pt x="283633" y="118062"/>
                  <a:pt x="323850" y="136583"/>
                </a:cubicBezTo>
                <a:cubicBezTo>
                  <a:pt x="364067" y="155104"/>
                  <a:pt x="381000" y="182091"/>
                  <a:pt x="387350" y="187383"/>
                </a:cubicBezTo>
                <a:cubicBezTo>
                  <a:pt x="393700" y="192675"/>
                  <a:pt x="402167" y="184737"/>
                  <a:pt x="361950" y="168333"/>
                </a:cubicBezTo>
                <a:cubicBezTo>
                  <a:pt x="321733" y="151929"/>
                  <a:pt x="203729" y="114887"/>
                  <a:pt x="146050" y="88958"/>
                </a:cubicBezTo>
                <a:cubicBezTo>
                  <a:pt x="88371" y="63029"/>
                  <a:pt x="0" y="2175"/>
                  <a:pt x="0" y="5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8" name="フリーフォーム 1377">
            <a:extLst>
              <a:ext uri="{FF2B5EF4-FFF2-40B4-BE49-F238E27FC236}">
                <a16:creationId xmlns:a16="http://schemas.microsoft.com/office/drawing/2014/main" id="{2F9D2B78-A791-79D9-E249-7E22420D337C}"/>
              </a:ext>
            </a:extLst>
          </p:cNvPr>
          <p:cNvSpPr/>
          <p:nvPr/>
        </p:nvSpPr>
        <p:spPr>
          <a:xfrm>
            <a:off x="2564877" y="8854241"/>
            <a:ext cx="305379" cy="59179"/>
          </a:xfrm>
          <a:custGeom>
            <a:avLst/>
            <a:gdLst>
              <a:gd name="connsiteX0" fmla="*/ 523 w 305379"/>
              <a:gd name="connsiteY0" fmla="*/ 4009 h 59179"/>
              <a:gd name="connsiteX1" fmla="*/ 130698 w 305379"/>
              <a:gd name="connsiteY1" fmla="*/ 10359 h 59179"/>
              <a:gd name="connsiteX2" fmla="*/ 178323 w 305379"/>
              <a:gd name="connsiteY2" fmla="*/ 834 h 59179"/>
              <a:gd name="connsiteX3" fmla="*/ 181498 w 305379"/>
              <a:gd name="connsiteY3" fmla="*/ 35759 h 59179"/>
              <a:gd name="connsiteX4" fmla="*/ 267223 w 305379"/>
              <a:gd name="connsiteY4" fmla="*/ 42109 h 59179"/>
              <a:gd name="connsiteX5" fmla="*/ 216423 w 305379"/>
              <a:gd name="connsiteY5" fmla="*/ 35759 h 59179"/>
              <a:gd name="connsiteX6" fmla="*/ 305323 w 305379"/>
              <a:gd name="connsiteY6" fmla="*/ 57984 h 59179"/>
              <a:gd name="connsiteX7" fmla="*/ 229123 w 305379"/>
              <a:gd name="connsiteY7" fmla="*/ 51634 h 59179"/>
              <a:gd name="connsiteX8" fmla="*/ 184673 w 305379"/>
              <a:gd name="connsiteY8" fmla="*/ 13534 h 59179"/>
              <a:gd name="connsiteX9" fmla="*/ 523 w 305379"/>
              <a:gd name="connsiteY9" fmla="*/ 4009 h 591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05379" h="59179">
                <a:moveTo>
                  <a:pt x="523" y="4009"/>
                </a:moveTo>
                <a:cubicBezTo>
                  <a:pt x="-8473" y="3480"/>
                  <a:pt x="101065" y="10888"/>
                  <a:pt x="130698" y="10359"/>
                </a:cubicBezTo>
                <a:cubicBezTo>
                  <a:pt x="160331" y="9830"/>
                  <a:pt x="169856" y="-3399"/>
                  <a:pt x="178323" y="834"/>
                </a:cubicBezTo>
                <a:cubicBezTo>
                  <a:pt x="186790" y="5067"/>
                  <a:pt x="166681" y="28880"/>
                  <a:pt x="181498" y="35759"/>
                </a:cubicBezTo>
                <a:cubicBezTo>
                  <a:pt x="196315" y="42638"/>
                  <a:pt x="261402" y="42109"/>
                  <a:pt x="267223" y="42109"/>
                </a:cubicBezTo>
                <a:cubicBezTo>
                  <a:pt x="273044" y="42109"/>
                  <a:pt x="210073" y="33113"/>
                  <a:pt x="216423" y="35759"/>
                </a:cubicBezTo>
                <a:cubicBezTo>
                  <a:pt x="222773" y="38405"/>
                  <a:pt x="303206" y="55338"/>
                  <a:pt x="305323" y="57984"/>
                </a:cubicBezTo>
                <a:cubicBezTo>
                  <a:pt x="307440" y="60630"/>
                  <a:pt x="249231" y="59042"/>
                  <a:pt x="229123" y="51634"/>
                </a:cubicBezTo>
                <a:cubicBezTo>
                  <a:pt x="209015" y="44226"/>
                  <a:pt x="216952" y="19884"/>
                  <a:pt x="184673" y="13534"/>
                </a:cubicBezTo>
                <a:cubicBezTo>
                  <a:pt x="152394" y="7184"/>
                  <a:pt x="9519" y="4538"/>
                  <a:pt x="523" y="400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9" name="フリーフォーム 1378">
            <a:extLst>
              <a:ext uri="{FF2B5EF4-FFF2-40B4-BE49-F238E27FC236}">
                <a16:creationId xmlns:a16="http://schemas.microsoft.com/office/drawing/2014/main" id="{1CA50EF0-D267-E15B-4080-56AC1A5DCF69}"/>
              </a:ext>
            </a:extLst>
          </p:cNvPr>
          <p:cNvSpPr/>
          <p:nvPr/>
        </p:nvSpPr>
        <p:spPr>
          <a:xfrm>
            <a:off x="2666992" y="8928097"/>
            <a:ext cx="25417" cy="123836"/>
          </a:xfrm>
          <a:custGeom>
            <a:avLst/>
            <a:gdLst>
              <a:gd name="connsiteX0" fmla="*/ 25408 w 25417"/>
              <a:gd name="connsiteY0" fmla="*/ 3 h 123836"/>
              <a:gd name="connsiteX1" fmla="*/ 3183 w 25417"/>
              <a:gd name="connsiteY1" fmla="*/ 79378 h 123836"/>
              <a:gd name="connsiteX2" fmla="*/ 12708 w 25417"/>
              <a:gd name="connsiteY2" fmla="*/ 123828 h 123836"/>
              <a:gd name="connsiteX3" fmla="*/ 8 w 25417"/>
              <a:gd name="connsiteY3" fmla="*/ 82553 h 123836"/>
              <a:gd name="connsiteX4" fmla="*/ 25408 w 25417"/>
              <a:gd name="connsiteY4" fmla="*/ 3 h 1238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417" h="123836">
                <a:moveTo>
                  <a:pt x="25408" y="3"/>
                </a:moveTo>
                <a:cubicBezTo>
                  <a:pt x="25937" y="-526"/>
                  <a:pt x="5300" y="58741"/>
                  <a:pt x="3183" y="79378"/>
                </a:cubicBezTo>
                <a:cubicBezTo>
                  <a:pt x="1066" y="100015"/>
                  <a:pt x="13237" y="123299"/>
                  <a:pt x="12708" y="123828"/>
                </a:cubicBezTo>
                <a:cubicBezTo>
                  <a:pt x="12179" y="124357"/>
                  <a:pt x="537" y="99486"/>
                  <a:pt x="8" y="82553"/>
                </a:cubicBezTo>
                <a:cubicBezTo>
                  <a:pt x="-521" y="65620"/>
                  <a:pt x="24879" y="532"/>
                  <a:pt x="25408" y="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0" name="フリーフォーム 1379">
            <a:extLst>
              <a:ext uri="{FF2B5EF4-FFF2-40B4-BE49-F238E27FC236}">
                <a16:creationId xmlns:a16="http://schemas.microsoft.com/office/drawing/2014/main" id="{B31D2E69-AA45-EB7C-6320-60D05051B7B7}"/>
              </a:ext>
            </a:extLst>
          </p:cNvPr>
          <p:cNvSpPr/>
          <p:nvPr/>
        </p:nvSpPr>
        <p:spPr>
          <a:xfrm>
            <a:off x="2818812" y="9222357"/>
            <a:ext cx="301796" cy="87898"/>
          </a:xfrm>
          <a:custGeom>
            <a:avLst/>
            <a:gdLst>
              <a:gd name="connsiteX0" fmla="*/ 588 w 301796"/>
              <a:gd name="connsiteY0" fmla="*/ 4193 h 87898"/>
              <a:gd name="connsiteX1" fmla="*/ 89488 w 301796"/>
              <a:gd name="connsiteY1" fmla="*/ 7368 h 87898"/>
              <a:gd name="connsiteX2" fmla="*/ 295863 w 301796"/>
              <a:gd name="connsiteY2" fmla="*/ 86743 h 87898"/>
              <a:gd name="connsiteX3" fmla="*/ 235538 w 301796"/>
              <a:gd name="connsiteY3" fmla="*/ 51818 h 87898"/>
              <a:gd name="connsiteX4" fmla="*/ 127588 w 301796"/>
              <a:gd name="connsiteY4" fmla="*/ 13718 h 87898"/>
              <a:gd name="connsiteX5" fmla="*/ 588 w 301796"/>
              <a:gd name="connsiteY5" fmla="*/ 4193 h 878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01796" h="87898">
                <a:moveTo>
                  <a:pt x="588" y="4193"/>
                </a:moveTo>
                <a:cubicBezTo>
                  <a:pt x="-5762" y="3135"/>
                  <a:pt x="40276" y="-6390"/>
                  <a:pt x="89488" y="7368"/>
                </a:cubicBezTo>
                <a:cubicBezTo>
                  <a:pt x="138700" y="21126"/>
                  <a:pt x="271521" y="79335"/>
                  <a:pt x="295863" y="86743"/>
                </a:cubicBezTo>
                <a:cubicBezTo>
                  <a:pt x="320205" y="94151"/>
                  <a:pt x="263584" y="63989"/>
                  <a:pt x="235538" y="51818"/>
                </a:cubicBezTo>
                <a:cubicBezTo>
                  <a:pt x="207492" y="39647"/>
                  <a:pt x="164100" y="20068"/>
                  <a:pt x="127588" y="13718"/>
                </a:cubicBezTo>
                <a:cubicBezTo>
                  <a:pt x="91076" y="7368"/>
                  <a:pt x="6938" y="5251"/>
                  <a:pt x="588" y="419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1" name="フリーフォーム 1380">
            <a:extLst>
              <a:ext uri="{FF2B5EF4-FFF2-40B4-BE49-F238E27FC236}">
                <a16:creationId xmlns:a16="http://schemas.microsoft.com/office/drawing/2014/main" id="{EFE2BC54-2150-C8E7-9031-547E3B8545FD}"/>
              </a:ext>
            </a:extLst>
          </p:cNvPr>
          <p:cNvSpPr/>
          <p:nvPr/>
        </p:nvSpPr>
        <p:spPr>
          <a:xfrm>
            <a:off x="2625401" y="8889827"/>
            <a:ext cx="25766" cy="140236"/>
          </a:xfrm>
          <a:custGeom>
            <a:avLst/>
            <a:gdLst>
              <a:gd name="connsiteX0" fmla="*/ 19374 w 25766"/>
              <a:gd name="connsiteY0" fmla="*/ 173 h 140236"/>
              <a:gd name="connsiteX1" fmla="*/ 6674 w 25766"/>
              <a:gd name="connsiteY1" fmla="*/ 76373 h 140236"/>
              <a:gd name="connsiteX2" fmla="*/ 25724 w 25766"/>
              <a:gd name="connsiteY2" fmla="*/ 139873 h 140236"/>
              <a:gd name="connsiteX3" fmla="*/ 324 w 25766"/>
              <a:gd name="connsiteY3" fmla="*/ 98598 h 140236"/>
              <a:gd name="connsiteX4" fmla="*/ 19374 w 25766"/>
              <a:gd name="connsiteY4" fmla="*/ 173 h 1402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766" h="140236">
                <a:moveTo>
                  <a:pt x="19374" y="173"/>
                </a:moveTo>
                <a:cubicBezTo>
                  <a:pt x="20432" y="-3531"/>
                  <a:pt x="5616" y="53090"/>
                  <a:pt x="6674" y="76373"/>
                </a:cubicBezTo>
                <a:cubicBezTo>
                  <a:pt x="7732" y="99656"/>
                  <a:pt x="26782" y="136169"/>
                  <a:pt x="25724" y="139873"/>
                </a:cubicBezTo>
                <a:cubicBezTo>
                  <a:pt x="24666" y="143577"/>
                  <a:pt x="3499" y="118177"/>
                  <a:pt x="324" y="98598"/>
                </a:cubicBezTo>
                <a:cubicBezTo>
                  <a:pt x="-2851" y="79019"/>
                  <a:pt x="18316" y="3877"/>
                  <a:pt x="19374" y="17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2" name="フリーフォーム 1381">
            <a:extLst>
              <a:ext uri="{FF2B5EF4-FFF2-40B4-BE49-F238E27FC236}">
                <a16:creationId xmlns:a16="http://schemas.microsoft.com/office/drawing/2014/main" id="{9EF48C38-2716-6EB4-CF7E-9A363005910A}"/>
              </a:ext>
            </a:extLst>
          </p:cNvPr>
          <p:cNvSpPr/>
          <p:nvPr/>
        </p:nvSpPr>
        <p:spPr>
          <a:xfrm>
            <a:off x="2063105" y="8796924"/>
            <a:ext cx="292452" cy="7351"/>
          </a:xfrm>
          <a:custGeom>
            <a:avLst/>
            <a:gdLst>
              <a:gd name="connsiteX0" fmla="*/ 645 w 292452"/>
              <a:gd name="connsiteY0" fmla="*/ 1001 h 7351"/>
              <a:gd name="connsiteX1" fmla="*/ 283220 w 292452"/>
              <a:gd name="connsiteY1" fmla="*/ 7351 h 7351"/>
              <a:gd name="connsiteX2" fmla="*/ 207020 w 292452"/>
              <a:gd name="connsiteY2" fmla="*/ 1001 h 7351"/>
              <a:gd name="connsiteX3" fmla="*/ 645 w 292452"/>
              <a:gd name="connsiteY3" fmla="*/ 1001 h 73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92452" h="7351">
                <a:moveTo>
                  <a:pt x="645" y="1001"/>
                </a:moveTo>
                <a:cubicBezTo>
                  <a:pt x="13345" y="2059"/>
                  <a:pt x="248824" y="7351"/>
                  <a:pt x="283220" y="7351"/>
                </a:cubicBezTo>
                <a:cubicBezTo>
                  <a:pt x="317616" y="7351"/>
                  <a:pt x="247766" y="2588"/>
                  <a:pt x="207020" y="1001"/>
                </a:cubicBezTo>
                <a:cubicBezTo>
                  <a:pt x="166274" y="-586"/>
                  <a:pt x="-12055" y="-57"/>
                  <a:pt x="645" y="100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3" name="フリーフォーム 1382">
            <a:extLst>
              <a:ext uri="{FF2B5EF4-FFF2-40B4-BE49-F238E27FC236}">
                <a16:creationId xmlns:a16="http://schemas.microsoft.com/office/drawing/2014/main" id="{FD38E0B8-403C-D7A3-81C7-5E56E789262D}"/>
              </a:ext>
            </a:extLst>
          </p:cNvPr>
          <p:cNvSpPr/>
          <p:nvPr/>
        </p:nvSpPr>
        <p:spPr>
          <a:xfrm>
            <a:off x="2091823" y="8839111"/>
            <a:ext cx="278883" cy="50927"/>
          </a:xfrm>
          <a:custGeom>
            <a:avLst/>
            <a:gdLst>
              <a:gd name="connsiteX0" fmla="*/ 502 w 278883"/>
              <a:gd name="connsiteY0" fmla="*/ 89 h 50927"/>
              <a:gd name="connsiteX1" fmla="*/ 165602 w 278883"/>
              <a:gd name="connsiteY1" fmla="*/ 15964 h 50927"/>
              <a:gd name="connsiteX2" fmla="*/ 276727 w 278883"/>
              <a:gd name="connsiteY2" fmla="*/ 50889 h 50927"/>
              <a:gd name="connsiteX3" fmla="*/ 222752 w 278883"/>
              <a:gd name="connsiteY3" fmla="*/ 22314 h 50927"/>
              <a:gd name="connsiteX4" fmla="*/ 502 w 278883"/>
              <a:gd name="connsiteY4" fmla="*/ 89 h 509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78883" h="50927">
                <a:moveTo>
                  <a:pt x="502" y="89"/>
                </a:moveTo>
                <a:cubicBezTo>
                  <a:pt x="-9023" y="-969"/>
                  <a:pt x="119565" y="7497"/>
                  <a:pt x="165602" y="15964"/>
                </a:cubicBezTo>
                <a:cubicBezTo>
                  <a:pt x="211639" y="24431"/>
                  <a:pt x="267202" y="49831"/>
                  <a:pt x="276727" y="50889"/>
                </a:cubicBezTo>
                <a:cubicBezTo>
                  <a:pt x="286252" y="51947"/>
                  <a:pt x="263498" y="30781"/>
                  <a:pt x="222752" y="22314"/>
                </a:cubicBezTo>
                <a:cubicBezTo>
                  <a:pt x="182006" y="13847"/>
                  <a:pt x="10027" y="1147"/>
                  <a:pt x="502" y="8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4" name="フリーフォーム 1383">
            <a:extLst>
              <a:ext uri="{FF2B5EF4-FFF2-40B4-BE49-F238E27FC236}">
                <a16:creationId xmlns:a16="http://schemas.microsoft.com/office/drawing/2014/main" id="{50B5E67D-0850-47C3-0E06-F935B3CBE45E}"/>
              </a:ext>
            </a:extLst>
          </p:cNvPr>
          <p:cNvSpPr/>
          <p:nvPr/>
        </p:nvSpPr>
        <p:spPr>
          <a:xfrm>
            <a:off x="2383941" y="8838645"/>
            <a:ext cx="194510" cy="50532"/>
          </a:xfrm>
          <a:custGeom>
            <a:avLst/>
            <a:gdLst>
              <a:gd name="connsiteX0" fmla="*/ 484 w 194510"/>
              <a:gd name="connsiteY0" fmla="*/ 48180 h 50532"/>
              <a:gd name="connsiteX1" fmla="*/ 187809 w 194510"/>
              <a:gd name="connsiteY1" fmla="*/ 48180 h 50532"/>
              <a:gd name="connsiteX2" fmla="*/ 156059 w 194510"/>
              <a:gd name="connsiteY2" fmla="*/ 16430 h 50532"/>
              <a:gd name="connsiteX3" fmla="*/ 143359 w 194510"/>
              <a:gd name="connsiteY3" fmla="*/ 555 h 50532"/>
              <a:gd name="connsiteX4" fmla="*/ 171934 w 194510"/>
              <a:gd name="connsiteY4" fmla="*/ 35480 h 50532"/>
              <a:gd name="connsiteX5" fmla="*/ 133834 w 194510"/>
              <a:gd name="connsiteY5" fmla="*/ 48180 h 50532"/>
              <a:gd name="connsiteX6" fmla="*/ 484 w 194510"/>
              <a:gd name="connsiteY6" fmla="*/ 48180 h 505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94510" h="50532">
                <a:moveTo>
                  <a:pt x="484" y="48180"/>
                </a:moveTo>
                <a:cubicBezTo>
                  <a:pt x="9480" y="48180"/>
                  <a:pt x="161880" y="53472"/>
                  <a:pt x="187809" y="48180"/>
                </a:cubicBezTo>
                <a:cubicBezTo>
                  <a:pt x="213738" y="42888"/>
                  <a:pt x="156059" y="16430"/>
                  <a:pt x="156059" y="16430"/>
                </a:cubicBezTo>
                <a:cubicBezTo>
                  <a:pt x="148651" y="8492"/>
                  <a:pt x="140713" y="-2620"/>
                  <a:pt x="143359" y="555"/>
                </a:cubicBezTo>
                <a:cubicBezTo>
                  <a:pt x="146005" y="3730"/>
                  <a:pt x="173522" y="27542"/>
                  <a:pt x="171934" y="35480"/>
                </a:cubicBezTo>
                <a:cubicBezTo>
                  <a:pt x="170346" y="43418"/>
                  <a:pt x="157117" y="46063"/>
                  <a:pt x="133834" y="48180"/>
                </a:cubicBezTo>
                <a:cubicBezTo>
                  <a:pt x="110551" y="50297"/>
                  <a:pt x="-8512" y="48180"/>
                  <a:pt x="484" y="4818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5" name="フリーフォーム 1384">
            <a:extLst>
              <a:ext uri="{FF2B5EF4-FFF2-40B4-BE49-F238E27FC236}">
                <a16:creationId xmlns:a16="http://schemas.microsoft.com/office/drawing/2014/main" id="{21FFA3FE-8163-08D2-8E61-4E20D3192937}"/>
              </a:ext>
            </a:extLst>
          </p:cNvPr>
          <p:cNvSpPr/>
          <p:nvPr/>
        </p:nvSpPr>
        <p:spPr>
          <a:xfrm>
            <a:off x="2691948" y="9013631"/>
            <a:ext cx="134667" cy="156861"/>
          </a:xfrm>
          <a:custGeom>
            <a:avLst/>
            <a:gdLst>
              <a:gd name="connsiteX0" fmla="*/ 452 w 134667"/>
              <a:gd name="connsiteY0" fmla="*/ 194 h 156861"/>
              <a:gd name="connsiteX1" fmla="*/ 63952 w 134667"/>
              <a:gd name="connsiteY1" fmla="*/ 85919 h 156861"/>
              <a:gd name="connsiteX2" fmla="*/ 133802 w 134667"/>
              <a:gd name="connsiteY2" fmla="*/ 155769 h 156861"/>
              <a:gd name="connsiteX3" fmla="*/ 98877 w 134667"/>
              <a:gd name="connsiteY3" fmla="*/ 124019 h 156861"/>
              <a:gd name="connsiteX4" fmla="*/ 38552 w 134667"/>
              <a:gd name="connsiteY4" fmla="*/ 63694 h 156861"/>
              <a:gd name="connsiteX5" fmla="*/ 452 w 134667"/>
              <a:gd name="connsiteY5" fmla="*/ 194 h 1568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34667" h="156861">
                <a:moveTo>
                  <a:pt x="452" y="194"/>
                </a:moveTo>
                <a:cubicBezTo>
                  <a:pt x="4685" y="3898"/>
                  <a:pt x="41727" y="59990"/>
                  <a:pt x="63952" y="85919"/>
                </a:cubicBezTo>
                <a:cubicBezTo>
                  <a:pt x="86177" y="111848"/>
                  <a:pt x="127981" y="149419"/>
                  <a:pt x="133802" y="155769"/>
                </a:cubicBezTo>
                <a:cubicBezTo>
                  <a:pt x="139623" y="162119"/>
                  <a:pt x="114752" y="139365"/>
                  <a:pt x="98877" y="124019"/>
                </a:cubicBezTo>
                <a:cubicBezTo>
                  <a:pt x="83002" y="108673"/>
                  <a:pt x="54427" y="80627"/>
                  <a:pt x="38552" y="63694"/>
                </a:cubicBezTo>
                <a:cubicBezTo>
                  <a:pt x="22677" y="46761"/>
                  <a:pt x="-3781" y="-3510"/>
                  <a:pt x="452" y="19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6" name="フリーフォーム 1385">
            <a:extLst>
              <a:ext uri="{FF2B5EF4-FFF2-40B4-BE49-F238E27FC236}">
                <a16:creationId xmlns:a16="http://schemas.microsoft.com/office/drawing/2014/main" id="{53079310-ACA1-DB4E-53A3-826AD10C375B}"/>
              </a:ext>
            </a:extLst>
          </p:cNvPr>
          <p:cNvSpPr/>
          <p:nvPr/>
        </p:nvSpPr>
        <p:spPr>
          <a:xfrm>
            <a:off x="2739427" y="8896235"/>
            <a:ext cx="124610" cy="225902"/>
          </a:xfrm>
          <a:custGeom>
            <a:avLst/>
            <a:gdLst>
              <a:gd name="connsiteX0" fmla="*/ 16473 w 124610"/>
              <a:gd name="connsiteY0" fmla="*/ 115 h 225902"/>
              <a:gd name="connsiteX1" fmla="*/ 598 w 124610"/>
              <a:gd name="connsiteY1" fmla="*/ 85840 h 225902"/>
              <a:gd name="connsiteX2" fmla="*/ 41873 w 124610"/>
              <a:gd name="connsiteY2" fmla="*/ 155690 h 225902"/>
              <a:gd name="connsiteX3" fmla="*/ 25998 w 124610"/>
              <a:gd name="connsiteY3" fmla="*/ 142990 h 225902"/>
              <a:gd name="connsiteX4" fmla="*/ 95848 w 124610"/>
              <a:gd name="connsiteY4" fmla="*/ 184265 h 225902"/>
              <a:gd name="connsiteX5" fmla="*/ 67273 w 124610"/>
              <a:gd name="connsiteY5" fmla="*/ 184265 h 225902"/>
              <a:gd name="connsiteX6" fmla="*/ 124423 w 124610"/>
              <a:gd name="connsiteY6" fmla="*/ 225540 h 225902"/>
              <a:gd name="connsiteX7" fmla="*/ 83148 w 124610"/>
              <a:gd name="connsiteY7" fmla="*/ 200140 h 225902"/>
              <a:gd name="connsiteX8" fmla="*/ 16473 w 124610"/>
              <a:gd name="connsiteY8" fmla="*/ 130290 h 225902"/>
              <a:gd name="connsiteX9" fmla="*/ 3773 w 124610"/>
              <a:gd name="connsiteY9" fmla="*/ 104890 h 225902"/>
              <a:gd name="connsiteX10" fmla="*/ 16473 w 124610"/>
              <a:gd name="connsiteY10" fmla="*/ 115 h 2259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24610" h="225902">
                <a:moveTo>
                  <a:pt x="16473" y="115"/>
                </a:moveTo>
                <a:cubicBezTo>
                  <a:pt x="15944" y="-3060"/>
                  <a:pt x="-3635" y="59911"/>
                  <a:pt x="598" y="85840"/>
                </a:cubicBezTo>
                <a:cubicBezTo>
                  <a:pt x="4831" y="111769"/>
                  <a:pt x="41873" y="155690"/>
                  <a:pt x="41873" y="155690"/>
                </a:cubicBezTo>
                <a:cubicBezTo>
                  <a:pt x="46106" y="165215"/>
                  <a:pt x="17002" y="138228"/>
                  <a:pt x="25998" y="142990"/>
                </a:cubicBezTo>
                <a:cubicBezTo>
                  <a:pt x="34994" y="147752"/>
                  <a:pt x="88969" y="177386"/>
                  <a:pt x="95848" y="184265"/>
                </a:cubicBezTo>
                <a:cubicBezTo>
                  <a:pt x="102727" y="191144"/>
                  <a:pt x="62511" y="177386"/>
                  <a:pt x="67273" y="184265"/>
                </a:cubicBezTo>
                <a:cubicBezTo>
                  <a:pt x="72035" y="191144"/>
                  <a:pt x="121777" y="222894"/>
                  <a:pt x="124423" y="225540"/>
                </a:cubicBezTo>
                <a:cubicBezTo>
                  <a:pt x="127069" y="228186"/>
                  <a:pt x="101140" y="216015"/>
                  <a:pt x="83148" y="200140"/>
                </a:cubicBezTo>
                <a:cubicBezTo>
                  <a:pt x="65156" y="184265"/>
                  <a:pt x="29702" y="146165"/>
                  <a:pt x="16473" y="130290"/>
                </a:cubicBezTo>
                <a:cubicBezTo>
                  <a:pt x="3244" y="114415"/>
                  <a:pt x="4302" y="122352"/>
                  <a:pt x="3773" y="104890"/>
                </a:cubicBezTo>
                <a:cubicBezTo>
                  <a:pt x="3244" y="87428"/>
                  <a:pt x="17002" y="3290"/>
                  <a:pt x="16473" y="115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7" name="フリーフォーム 1386">
            <a:extLst>
              <a:ext uri="{FF2B5EF4-FFF2-40B4-BE49-F238E27FC236}">
                <a16:creationId xmlns:a16="http://schemas.microsoft.com/office/drawing/2014/main" id="{7DA9C053-CB12-E9F8-34C6-9DDA7DC1CAA3}"/>
              </a:ext>
            </a:extLst>
          </p:cNvPr>
          <p:cNvSpPr/>
          <p:nvPr/>
        </p:nvSpPr>
        <p:spPr>
          <a:xfrm>
            <a:off x="2796663" y="8930947"/>
            <a:ext cx="89523" cy="86199"/>
          </a:xfrm>
          <a:custGeom>
            <a:avLst/>
            <a:gdLst>
              <a:gd name="connsiteX0" fmla="*/ 89412 w 89523"/>
              <a:gd name="connsiteY0" fmla="*/ 328 h 86199"/>
              <a:gd name="connsiteX1" fmla="*/ 32262 w 89523"/>
              <a:gd name="connsiteY1" fmla="*/ 25728 h 86199"/>
              <a:gd name="connsiteX2" fmla="*/ 512 w 89523"/>
              <a:gd name="connsiteY2" fmla="*/ 86053 h 86199"/>
              <a:gd name="connsiteX3" fmla="*/ 16387 w 89523"/>
              <a:gd name="connsiteY3" fmla="*/ 41603 h 86199"/>
              <a:gd name="connsiteX4" fmla="*/ 89412 w 89523"/>
              <a:gd name="connsiteY4" fmla="*/ 328 h 861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9523" h="86199">
                <a:moveTo>
                  <a:pt x="89412" y="328"/>
                </a:moveTo>
                <a:cubicBezTo>
                  <a:pt x="92058" y="-2318"/>
                  <a:pt x="47079" y="11441"/>
                  <a:pt x="32262" y="25728"/>
                </a:cubicBezTo>
                <a:cubicBezTo>
                  <a:pt x="17445" y="40015"/>
                  <a:pt x="3158" y="83407"/>
                  <a:pt x="512" y="86053"/>
                </a:cubicBezTo>
                <a:cubicBezTo>
                  <a:pt x="-2134" y="88699"/>
                  <a:pt x="5804" y="54832"/>
                  <a:pt x="16387" y="41603"/>
                </a:cubicBezTo>
                <a:cubicBezTo>
                  <a:pt x="26970" y="28374"/>
                  <a:pt x="86766" y="2974"/>
                  <a:pt x="89412" y="32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8" name="フリーフォーム 1387">
            <a:extLst>
              <a:ext uri="{FF2B5EF4-FFF2-40B4-BE49-F238E27FC236}">
                <a16:creationId xmlns:a16="http://schemas.microsoft.com/office/drawing/2014/main" id="{8B3D4E07-DA2C-EFAF-D3A5-ED051257A23E}"/>
              </a:ext>
            </a:extLst>
          </p:cNvPr>
          <p:cNvSpPr/>
          <p:nvPr/>
        </p:nvSpPr>
        <p:spPr>
          <a:xfrm>
            <a:off x="2886075" y="9003120"/>
            <a:ext cx="209550" cy="185330"/>
          </a:xfrm>
          <a:custGeom>
            <a:avLst/>
            <a:gdLst>
              <a:gd name="connsiteX0" fmla="*/ 82550 w 209550"/>
              <a:gd name="connsiteY0" fmla="*/ 1180 h 185330"/>
              <a:gd name="connsiteX1" fmla="*/ 31750 w 209550"/>
              <a:gd name="connsiteY1" fmla="*/ 42455 h 185330"/>
              <a:gd name="connsiteX2" fmla="*/ 0 w 209550"/>
              <a:gd name="connsiteY2" fmla="*/ 118655 h 185330"/>
              <a:gd name="connsiteX3" fmla="*/ 31750 w 209550"/>
              <a:gd name="connsiteY3" fmla="*/ 86905 h 185330"/>
              <a:gd name="connsiteX4" fmla="*/ 15875 w 209550"/>
              <a:gd name="connsiteY4" fmla="*/ 128180 h 185330"/>
              <a:gd name="connsiteX5" fmla="*/ 57150 w 209550"/>
              <a:gd name="connsiteY5" fmla="*/ 112305 h 185330"/>
              <a:gd name="connsiteX6" fmla="*/ 117475 w 209550"/>
              <a:gd name="connsiteY6" fmla="*/ 140880 h 185330"/>
              <a:gd name="connsiteX7" fmla="*/ 209550 w 209550"/>
              <a:gd name="connsiteY7" fmla="*/ 185330 h 185330"/>
              <a:gd name="connsiteX8" fmla="*/ 111125 w 209550"/>
              <a:gd name="connsiteY8" fmla="*/ 140880 h 185330"/>
              <a:gd name="connsiteX9" fmla="*/ 22225 w 209550"/>
              <a:gd name="connsiteY9" fmla="*/ 105955 h 185330"/>
              <a:gd name="connsiteX10" fmla="*/ 22225 w 209550"/>
              <a:gd name="connsiteY10" fmla="*/ 86905 h 185330"/>
              <a:gd name="connsiteX11" fmla="*/ 82550 w 209550"/>
              <a:gd name="connsiteY11" fmla="*/ 1180 h 1853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09550" h="185330">
                <a:moveTo>
                  <a:pt x="82550" y="1180"/>
                </a:moveTo>
                <a:cubicBezTo>
                  <a:pt x="84137" y="-6228"/>
                  <a:pt x="45508" y="22876"/>
                  <a:pt x="31750" y="42455"/>
                </a:cubicBezTo>
                <a:cubicBezTo>
                  <a:pt x="17992" y="62034"/>
                  <a:pt x="0" y="111247"/>
                  <a:pt x="0" y="118655"/>
                </a:cubicBezTo>
                <a:cubicBezTo>
                  <a:pt x="0" y="126063"/>
                  <a:pt x="29104" y="85318"/>
                  <a:pt x="31750" y="86905"/>
                </a:cubicBezTo>
                <a:cubicBezTo>
                  <a:pt x="34396" y="88493"/>
                  <a:pt x="11642" y="123947"/>
                  <a:pt x="15875" y="128180"/>
                </a:cubicBezTo>
                <a:cubicBezTo>
                  <a:pt x="20108" y="132413"/>
                  <a:pt x="40217" y="110188"/>
                  <a:pt x="57150" y="112305"/>
                </a:cubicBezTo>
                <a:cubicBezTo>
                  <a:pt x="74083" y="114422"/>
                  <a:pt x="117475" y="140880"/>
                  <a:pt x="117475" y="140880"/>
                </a:cubicBezTo>
                <a:lnTo>
                  <a:pt x="209550" y="185330"/>
                </a:lnTo>
                <a:cubicBezTo>
                  <a:pt x="208492" y="185330"/>
                  <a:pt x="142346" y="154109"/>
                  <a:pt x="111125" y="140880"/>
                </a:cubicBezTo>
                <a:cubicBezTo>
                  <a:pt x="79904" y="127651"/>
                  <a:pt x="22225" y="105955"/>
                  <a:pt x="22225" y="105955"/>
                </a:cubicBezTo>
                <a:cubicBezTo>
                  <a:pt x="7408" y="96959"/>
                  <a:pt x="17462" y="102251"/>
                  <a:pt x="22225" y="86905"/>
                </a:cubicBezTo>
                <a:cubicBezTo>
                  <a:pt x="26988" y="71559"/>
                  <a:pt x="80963" y="8588"/>
                  <a:pt x="82550" y="1180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9" name="フリーフォーム 1388">
            <a:extLst>
              <a:ext uri="{FF2B5EF4-FFF2-40B4-BE49-F238E27FC236}">
                <a16:creationId xmlns:a16="http://schemas.microsoft.com/office/drawing/2014/main" id="{538BD46B-C1AF-AD0B-FEEF-8DF81CA0E017}"/>
              </a:ext>
            </a:extLst>
          </p:cNvPr>
          <p:cNvSpPr/>
          <p:nvPr/>
        </p:nvSpPr>
        <p:spPr>
          <a:xfrm>
            <a:off x="2840480" y="9163834"/>
            <a:ext cx="362304" cy="98060"/>
          </a:xfrm>
          <a:custGeom>
            <a:avLst/>
            <a:gdLst>
              <a:gd name="connsiteX0" fmla="*/ 1145 w 362304"/>
              <a:gd name="connsiteY0" fmla="*/ 2391 h 98060"/>
              <a:gd name="connsiteX1" fmla="*/ 153545 w 362304"/>
              <a:gd name="connsiteY1" fmla="*/ 21441 h 98060"/>
              <a:gd name="connsiteX2" fmla="*/ 359920 w 362304"/>
              <a:gd name="connsiteY2" fmla="*/ 97641 h 98060"/>
              <a:gd name="connsiteX3" fmla="*/ 255145 w 362304"/>
              <a:gd name="connsiteY3" fmla="*/ 50016 h 98060"/>
              <a:gd name="connsiteX4" fmla="*/ 93220 w 362304"/>
              <a:gd name="connsiteY4" fmla="*/ 5566 h 98060"/>
              <a:gd name="connsiteX5" fmla="*/ 1145 w 362304"/>
              <a:gd name="connsiteY5" fmla="*/ 2391 h 980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62304" h="98060">
                <a:moveTo>
                  <a:pt x="1145" y="2391"/>
                </a:moveTo>
                <a:cubicBezTo>
                  <a:pt x="11199" y="5037"/>
                  <a:pt x="93749" y="5566"/>
                  <a:pt x="153545" y="21441"/>
                </a:cubicBezTo>
                <a:cubicBezTo>
                  <a:pt x="213341" y="37316"/>
                  <a:pt x="342987" y="92879"/>
                  <a:pt x="359920" y="97641"/>
                </a:cubicBezTo>
                <a:cubicBezTo>
                  <a:pt x="376853" y="102403"/>
                  <a:pt x="299595" y="65362"/>
                  <a:pt x="255145" y="50016"/>
                </a:cubicBezTo>
                <a:cubicBezTo>
                  <a:pt x="210695" y="34670"/>
                  <a:pt x="137141" y="13504"/>
                  <a:pt x="93220" y="5566"/>
                </a:cubicBezTo>
                <a:cubicBezTo>
                  <a:pt x="49299" y="-2372"/>
                  <a:pt x="-8909" y="-255"/>
                  <a:pt x="1145" y="239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0" name="フリーフォーム 1389">
            <a:extLst>
              <a:ext uri="{FF2B5EF4-FFF2-40B4-BE49-F238E27FC236}">
                <a16:creationId xmlns:a16="http://schemas.microsoft.com/office/drawing/2014/main" id="{682CD6C7-7148-54CA-A87A-C6CD4E90A233}"/>
              </a:ext>
            </a:extLst>
          </p:cNvPr>
          <p:cNvSpPr/>
          <p:nvPr/>
        </p:nvSpPr>
        <p:spPr>
          <a:xfrm>
            <a:off x="2930060" y="9134299"/>
            <a:ext cx="16354" cy="89955"/>
          </a:xfrm>
          <a:custGeom>
            <a:avLst/>
            <a:gdLst>
              <a:gd name="connsiteX0" fmla="*/ 16340 w 16354"/>
              <a:gd name="connsiteY0" fmla="*/ 176 h 89955"/>
              <a:gd name="connsiteX1" fmla="*/ 465 w 16354"/>
              <a:gd name="connsiteY1" fmla="*/ 66851 h 89955"/>
              <a:gd name="connsiteX2" fmla="*/ 3640 w 16354"/>
              <a:gd name="connsiteY2" fmla="*/ 89076 h 89955"/>
              <a:gd name="connsiteX3" fmla="*/ 16340 w 16354"/>
              <a:gd name="connsiteY3" fmla="*/ 176 h 899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354" h="89955">
                <a:moveTo>
                  <a:pt x="16340" y="176"/>
                </a:moveTo>
                <a:cubicBezTo>
                  <a:pt x="15811" y="-3528"/>
                  <a:pt x="2582" y="52034"/>
                  <a:pt x="465" y="66851"/>
                </a:cubicBezTo>
                <a:cubicBezTo>
                  <a:pt x="-1652" y="81668"/>
                  <a:pt x="4169" y="93309"/>
                  <a:pt x="3640" y="89076"/>
                </a:cubicBezTo>
                <a:cubicBezTo>
                  <a:pt x="3111" y="84843"/>
                  <a:pt x="16869" y="3880"/>
                  <a:pt x="16340" y="17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1" name="フリーフォーム 1390">
            <a:extLst>
              <a:ext uri="{FF2B5EF4-FFF2-40B4-BE49-F238E27FC236}">
                <a16:creationId xmlns:a16="http://schemas.microsoft.com/office/drawing/2014/main" id="{FE4FCAB5-119C-6C9C-68C0-76D8A6D5673C}"/>
              </a:ext>
            </a:extLst>
          </p:cNvPr>
          <p:cNvSpPr/>
          <p:nvPr/>
        </p:nvSpPr>
        <p:spPr>
          <a:xfrm>
            <a:off x="3346440" y="9131177"/>
            <a:ext cx="238679" cy="208710"/>
          </a:xfrm>
          <a:custGeom>
            <a:avLst/>
            <a:gdLst>
              <a:gd name="connsiteX0" fmla="*/ 10 w 238679"/>
              <a:gd name="connsiteY0" fmla="*/ 123 h 208710"/>
              <a:gd name="connsiteX1" fmla="*/ 114310 w 238679"/>
              <a:gd name="connsiteY1" fmla="*/ 111248 h 208710"/>
              <a:gd name="connsiteX2" fmla="*/ 234960 w 238679"/>
              <a:gd name="connsiteY2" fmla="*/ 206498 h 208710"/>
              <a:gd name="connsiteX3" fmla="*/ 200035 w 238679"/>
              <a:gd name="connsiteY3" fmla="*/ 174748 h 208710"/>
              <a:gd name="connsiteX4" fmla="*/ 120660 w 238679"/>
              <a:gd name="connsiteY4" fmla="*/ 133473 h 208710"/>
              <a:gd name="connsiteX5" fmla="*/ 10 w 238679"/>
              <a:gd name="connsiteY5" fmla="*/ 123 h 2087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38679" h="208710">
                <a:moveTo>
                  <a:pt x="10" y="123"/>
                </a:moveTo>
                <a:cubicBezTo>
                  <a:pt x="-1048" y="-3581"/>
                  <a:pt x="75152" y="76852"/>
                  <a:pt x="114310" y="111248"/>
                </a:cubicBezTo>
                <a:cubicBezTo>
                  <a:pt x="153468" y="145644"/>
                  <a:pt x="220673" y="195915"/>
                  <a:pt x="234960" y="206498"/>
                </a:cubicBezTo>
                <a:cubicBezTo>
                  <a:pt x="249248" y="217081"/>
                  <a:pt x="219085" y="186919"/>
                  <a:pt x="200035" y="174748"/>
                </a:cubicBezTo>
                <a:cubicBezTo>
                  <a:pt x="180985" y="162577"/>
                  <a:pt x="157172" y="158873"/>
                  <a:pt x="120660" y="133473"/>
                </a:cubicBezTo>
                <a:cubicBezTo>
                  <a:pt x="84148" y="108073"/>
                  <a:pt x="1068" y="3827"/>
                  <a:pt x="10" y="12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2" name="フリーフォーム 1391">
            <a:extLst>
              <a:ext uri="{FF2B5EF4-FFF2-40B4-BE49-F238E27FC236}">
                <a16:creationId xmlns:a16="http://schemas.microsoft.com/office/drawing/2014/main" id="{26F63F2B-3639-B60E-4C39-85A095933CBD}"/>
              </a:ext>
            </a:extLst>
          </p:cNvPr>
          <p:cNvSpPr/>
          <p:nvPr/>
        </p:nvSpPr>
        <p:spPr>
          <a:xfrm>
            <a:off x="3073247" y="9220025"/>
            <a:ext cx="70405" cy="117898"/>
          </a:xfrm>
          <a:custGeom>
            <a:avLst/>
            <a:gdLst>
              <a:gd name="connsiteX0" fmla="*/ 153 w 70405"/>
              <a:gd name="connsiteY0" fmla="*/ 175 h 117898"/>
              <a:gd name="connsiteX1" fmla="*/ 41428 w 70405"/>
              <a:gd name="connsiteY1" fmla="*/ 57325 h 117898"/>
              <a:gd name="connsiteX2" fmla="*/ 70003 w 70405"/>
              <a:gd name="connsiteY2" fmla="*/ 117650 h 117898"/>
              <a:gd name="connsiteX3" fmla="*/ 57303 w 70405"/>
              <a:gd name="connsiteY3" fmla="*/ 76375 h 117898"/>
              <a:gd name="connsiteX4" fmla="*/ 153 w 70405"/>
              <a:gd name="connsiteY4" fmla="*/ 175 h 1178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0405" h="117898">
                <a:moveTo>
                  <a:pt x="153" y="175"/>
                </a:moveTo>
                <a:cubicBezTo>
                  <a:pt x="-2493" y="-3000"/>
                  <a:pt x="29786" y="37746"/>
                  <a:pt x="41428" y="57325"/>
                </a:cubicBezTo>
                <a:cubicBezTo>
                  <a:pt x="53070" y="76904"/>
                  <a:pt x="67357" y="114475"/>
                  <a:pt x="70003" y="117650"/>
                </a:cubicBezTo>
                <a:cubicBezTo>
                  <a:pt x="72649" y="120825"/>
                  <a:pt x="61536" y="92779"/>
                  <a:pt x="57303" y="76375"/>
                </a:cubicBezTo>
                <a:cubicBezTo>
                  <a:pt x="53070" y="59971"/>
                  <a:pt x="2799" y="3350"/>
                  <a:pt x="153" y="17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3" name="フリーフォーム 1392">
            <a:extLst>
              <a:ext uri="{FF2B5EF4-FFF2-40B4-BE49-F238E27FC236}">
                <a16:creationId xmlns:a16="http://schemas.microsoft.com/office/drawing/2014/main" id="{081E5E59-0725-60DB-4573-B4D43FBD54DF}"/>
              </a:ext>
            </a:extLst>
          </p:cNvPr>
          <p:cNvSpPr/>
          <p:nvPr/>
        </p:nvSpPr>
        <p:spPr>
          <a:xfrm>
            <a:off x="3143202" y="9328105"/>
            <a:ext cx="534186" cy="238957"/>
          </a:xfrm>
          <a:custGeom>
            <a:avLst/>
            <a:gdLst>
              <a:gd name="connsiteX0" fmla="*/ 48 w 534186"/>
              <a:gd name="connsiteY0" fmla="*/ 45 h 238957"/>
              <a:gd name="connsiteX1" fmla="*/ 142923 w 534186"/>
              <a:gd name="connsiteY1" fmla="*/ 60370 h 238957"/>
              <a:gd name="connsiteX2" fmla="*/ 238173 w 534186"/>
              <a:gd name="connsiteY2" fmla="*/ 130220 h 238957"/>
              <a:gd name="connsiteX3" fmla="*/ 222298 w 534186"/>
              <a:gd name="connsiteY3" fmla="*/ 104820 h 238957"/>
              <a:gd name="connsiteX4" fmla="*/ 320723 w 534186"/>
              <a:gd name="connsiteY4" fmla="*/ 193720 h 238957"/>
              <a:gd name="connsiteX5" fmla="*/ 339773 w 534186"/>
              <a:gd name="connsiteY5" fmla="*/ 203245 h 238957"/>
              <a:gd name="connsiteX6" fmla="*/ 409623 w 534186"/>
              <a:gd name="connsiteY6" fmla="*/ 200070 h 238957"/>
              <a:gd name="connsiteX7" fmla="*/ 361998 w 534186"/>
              <a:gd name="connsiteY7" fmla="*/ 222295 h 238957"/>
              <a:gd name="connsiteX8" fmla="*/ 441373 w 534186"/>
              <a:gd name="connsiteY8" fmla="*/ 222295 h 238957"/>
              <a:gd name="connsiteX9" fmla="*/ 533448 w 534186"/>
              <a:gd name="connsiteY9" fmla="*/ 181020 h 238957"/>
              <a:gd name="connsiteX10" fmla="*/ 479473 w 534186"/>
              <a:gd name="connsiteY10" fmla="*/ 222295 h 238957"/>
              <a:gd name="connsiteX11" fmla="*/ 387398 w 534186"/>
              <a:gd name="connsiteY11" fmla="*/ 238170 h 238957"/>
              <a:gd name="connsiteX12" fmla="*/ 295323 w 534186"/>
              <a:gd name="connsiteY12" fmla="*/ 200070 h 238957"/>
              <a:gd name="connsiteX13" fmla="*/ 203248 w 534186"/>
              <a:gd name="connsiteY13" fmla="*/ 117520 h 238957"/>
              <a:gd name="connsiteX14" fmla="*/ 158798 w 534186"/>
              <a:gd name="connsiteY14" fmla="*/ 69895 h 238957"/>
              <a:gd name="connsiteX15" fmla="*/ 48 w 534186"/>
              <a:gd name="connsiteY15" fmla="*/ 45 h 2389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534186" h="238957">
                <a:moveTo>
                  <a:pt x="48" y="45"/>
                </a:moveTo>
                <a:cubicBezTo>
                  <a:pt x="-2598" y="-1543"/>
                  <a:pt x="103236" y="38674"/>
                  <a:pt x="142923" y="60370"/>
                </a:cubicBezTo>
                <a:cubicBezTo>
                  <a:pt x="182611" y="82066"/>
                  <a:pt x="224944" y="122812"/>
                  <a:pt x="238173" y="130220"/>
                </a:cubicBezTo>
                <a:cubicBezTo>
                  <a:pt x="251402" y="137628"/>
                  <a:pt x="208540" y="94237"/>
                  <a:pt x="222298" y="104820"/>
                </a:cubicBezTo>
                <a:cubicBezTo>
                  <a:pt x="236056" y="115403"/>
                  <a:pt x="301144" y="177316"/>
                  <a:pt x="320723" y="193720"/>
                </a:cubicBezTo>
                <a:cubicBezTo>
                  <a:pt x="340302" y="210124"/>
                  <a:pt x="324956" y="202187"/>
                  <a:pt x="339773" y="203245"/>
                </a:cubicBezTo>
                <a:cubicBezTo>
                  <a:pt x="354590" y="204303"/>
                  <a:pt x="405919" y="196895"/>
                  <a:pt x="409623" y="200070"/>
                </a:cubicBezTo>
                <a:cubicBezTo>
                  <a:pt x="413327" y="203245"/>
                  <a:pt x="356706" y="218591"/>
                  <a:pt x="361998" y="222295"/>
                </a:cubicBezTo>
                <a:cubicBezTo>
                  <a:pt x="367290" y="225999"/>
                  <a:pt x="412798" y="229174"/>
                  <a:pt x="441373" y="222295"/>
                </a:cubicBezTo>
                <a:cubicBezTo>
                  <a:pt x="469948" y="215416"/>
                  <a:pt x="527098" y="181020"/>
                  <a:pt x="533448" y="181020"/>
                </a:cubicBezTo>
                <a:cubicBezTo>
                  <a:pt x="539798" y="181020"/>
                  <a:pt x="503815" y="212770"/>
                  <a:pt x="479473" y="222295"/>
                </a:cubicBezTo>
                <a:cubicBezTo>
                  <a:pt x="455131" y="231820"/>
                  <a:pt x="418090" y="241874"/>
                  <a:pt x="387398" y="238170"/>
                </a:cubicBezTo>
                <a:cubicBezTo>
                  <a:pt x="356706" y="234466"/>
                  <a:pt x="326015" y="220178"/>
                  <a:pt x="295323" y="200070"/>
                </a:cubicBezTo>
                <a:cubicBezTo>
                  <a:pt x="264631" y="179962"/>
                  <a:pt x="226002" y="139216"/>
                  <a:pt x="203248" y="117520"/>
                </a:cubicBezTo>
                <a:cubicBezTo>
                  <a:pt x="180494" y="95824"/>
                  <a:pt x="191606" y="87887"/>
                  <a:pt x="158798" y="69895"/>
                </a:cubicBezTo>
                <a:cubicBezTo>
                  <a:pt x="125990" y="51903"/>
                  <a:pt x="2694" y="1633"/>
                  <a:pt x="48" y="4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4" name="フリーフォーム 1393">
            <a:extLst>
              <a:ext uri="{FF2B5EF4-FFF2-40B4-BE49-F238E27FC236}">
                <a16:creationId xmlns:a16="http://schemas.microsoft.com/office/drawing/2014/main" id="{03A932E1-5FDA-AFFE-7C7B-45641EA04ED6}"/>
              </a:ext>
            </a:extLst>
          </p:cNvPr>
          <p:cNvSpPr/>
          <p:nvPr/>
        </p:nvSpPr>
        <p:spPr>
          <a:xfrm>
            <a:off x="3114675" y="9308944"/>
            <a:ext cx="231775" cy="124251"/>
          </a:xfrm>
          <a:custGeom>
            <a:avLst/>
            <a:gdLst>
              <a:gd name="connsiteX0" fmla="*/ 0 w 231775"/>
              <a:gd name="connsiteY0" fmla="*/ 156 h 124251"/>
              <a:gd name="connsiteX1" fmla="*/ 155575 w 231775"/>
              <a:gd name="connsiteY1" fmla="*/ 63656 h 124251"/>
              <a:gd name="connsiteX2" fmla="*/ 231775 w 231775"/>
              <a:gd name="connsiteY2" fmla="*/ 123981 h 124251"/>
              <a:gd name="connsiteX3" fmla="*/ 155575 w 231775"/>
              <a:gd name="connsiteY3" fmla="*/ 82706 h 124251"/>
              <a:gd name="connsiteX4" fmla="*/ 0 w 231775"/>
              <a:gd name="connsiteY4" fmla="*/ 156 h 1242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1775" h="124251">
                <a:moveTo>
                  <a:pt x="0" y="156"/>
                </a:moveTo>
                <a:cubicBezTo>
                  <a:pt x="0" y="-3019"/>
                  <a:pt x="116946" y="43018"/>
                  <a:pt x="155575" y="63656"/>
                </a:cubicBezTo>
                <a:cubicBezTo>
                  <a:pt x="194204" y="84294"/>
                  <a:pt x="231775" y="120806"/>
                  <a:pt x="231775" y="123981"/>
                </a:cubicBezTo>
                <a:cubicBezTo>
                  <a:pt x="231775" y="127156"/>
                  <a:pt x="187854" y="101756"/>
                  <a:pt x="155575" y="82706"/>
                </a:cubicBezTo>
                <a:cubicBezTo>
                  <a:pt x="123296" y="63656"/>
                  <a:pt x="0" y="3331"/>
                  <a:pt x="0" y="15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5" name="フリーフォーム 1394">
            <a:extLst>
              <a:ext uri="{FF2B5EF4-FFF2-40B4-BE49-F238E27FC236}">
                <a16:creationId xmlns:a16="http://schemas.microsoft.com/office/drawing/2014/main" id="{CBE5D7AB-B598-D3C0-09FF-A74915BA69A4}"/>
              </a:ext>
            </a:extLst>
          </p:cNvPr>
          <p:cNvSpPr/>
          <p:nvPr/>
        </p:nvSpPr>
        <p:spPr>
          <a:xfrm>
            <a:off x="3279642" y="9197973"/>
            <a:ext cx="184543" cy="133364"/>
          </a:xfrm>
          <a:custGeom>
            <a:avLst/>
            <a:gdLst>
              <a:gd name="connsiteX0" fmla="*/ 133 w 184543"/>
              <a:gd name="connsiteY0" fmla="*/ 2 h 133364"/>
              <a:gd name="connsiteX1" fmla="*/ 120783 w 184543"/>
              <a:gd name="connsiteY1" fmla="*/ 95252 h 133364"/>
              <a:gd name="connsiteX2" fmla="*/ 184283 w 184543"/>
              <a:gd name="connsiteY2" fmla="*/ 133352 h 133364"/>
              <a:gd name="connsiteX3" fmla="*/ 98558 w 184543"/>
              <a:gd name="connsiteY3" fmla="*/ 98427 h 133364"/>
              <a:gd name="connsiteX4" fmla="*/ 133 w 184543"/>
              <a:gd name="connsiteY4" fmla="*/ 2 h 1333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84543" h="133364">
                <a:moveTo>
                  <a:pt x="133" y="2"/>
                </a:moveTo>
                <a:cubicBezTo>
                  <a:pt x="3837" y="-527"/>
                  <a:pt x="90091" y="73027"/>
                  <a:pt x="120783" y="95252"/>
                </a:cubicBezTo>
                <a:cubicBezTo>
                  <a:pt x="151475" y="117477"/>
                  <a:pt x="187987" y="132823"/>
                  <a:pt x="184283" y="133352"/>
                </a:cubicBezTo>
                <a:cubicBezTo>
                  <a:pt x="180579" y="133881"/>
                  <a:pt x="126075" y="116948"/>
                  <a:pt x="98558" y="98427"/>
                </a:cubicBezTo>
                <a:cubicBezTo>
                  <a:pt x="71041" y="79906"/>
                  <a:pt x="-3571" y="531"/>
                  <a:pt x="133" y="2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6" name="フリーフォーム 1395">
            <a:extLst>
              <a:ext uri="{FF2B5EF4-FFF2-40B4-BE49-F238E27FC236}">
                <a16:creationId xmlns:a16="http://schemas.microsoft.com/office/drawing/2014/main" id="{C8638DCC-73FA-98AD-D551-C0CDDA9F56A8}"/>
              </a:ext>
            </a:extLst>
          </p:cNvPr>
          <p:cNvSpPr/>
          <p:nvPr/>
        </p:nvSpPr>
        <p:spPr>
          <a:xfrm>
            <a:off x="3237496" y="9264448"/>
            <a:ext cx="153452" cy="172445"/>
          </a:xfrm>
          <a:custGeom>
            <a:avLst/>
            <a:gdLst>
              <a:gd name="connsiteX0" fmla="*/ 1004 w 153452"/>
              <a:gd name="connsiteY0" fmla="*/ 202 h 172445"/>
              <a:gd name="connsiteX1" fmla="*/ 70854 w 153452"/>
              <a:gd name="connsiteY1" fmla="*/ 60527 h 172445"/>
              <a:gd name="connsiteX2" fmla="*/ 112129 w 153452"/>
              <a:gd name="connsiteY2" fmla="*/ 95452 h 172445"/>
              <a:gd name="connsiteX3" fmla="*/ 121654 w 153452"/>
              <a:gd name="connsiteY3" fmla="*/ 44652 h 172445"/>
              <a:gd name="connsiteX4" fmla="*/ 131179 w 153452"/>
              <a:gd name="connsiteY4" fmla="*/ 82752 h 172445"/>
              <a:gd name="connsiteX5" fmla="*/ 134354 w 153452"/>
              <a:gd name="connsiteY5" fmla="*/ 124027 h 172445"/>
              <a:gd name="connsiteX6" fmla="*/ 153404 w 153452"/>
              <a:gd name="connsiteY6" fmla="*/ 171652 h 172445"/>
              <a:gd name="connsiteX7" fmla="*/ 128004 w 153452"/>
              <a:gd name="connsiteY7" fmla="*/ 82752 h 172445"/>
              <a:gd name="connsiteX8" fmla="*/ 1004 w 153452"/>
              <a:gd name="connsiteY8" fmla="*/ 202 h 1724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53452" h="172445">
                <a:moveTo>
                  <a:pt x="1004" y="202"/>
                </a:moveTo>
                <a:cubicBezTo>
                  <a:pt x="-8521" y="-3502"/>
                  <a:pt x="52333" y="44652"/>
                  <a:pt x="70854" y="60527"/>
                </a:cubicBezTo>
                <a:cubicBezTo>
                  <a:pt x="89375" y="76402"/>
                  <a:pt x="103662" y="98098"/>
                  <a:pt x="112129" y="95452"/>
                </a:cubicBezTo>
                <a:cubicBezTo>
                  <a:pt x="120596" y="92806"/>
                  <a:pt x="118479" y="46769"/>
                  <a:pt x="121654" y="44652"/>
                </a:cubicBezTo>
                <a:cubicBezTo>
                  <a:pt x="124829" y="42535"/>
                  <a:pt x="129062" y="69523"/>
                  <a:pt x="131179" y="82752"/>
                </a:cubicBezTo>
                <a:cubicBezTo>
                  <a:pt x="133296" y="95981"/>
                  <a:pt x="130650" y="109210"/>
                  <a:pt x="134354" y="124027"/>
                </a:cubicBezTo>
                <a:cubicBezTo>
                  <a:pt x="138058" y="138844"/>
                  <a:pt x="154462" y="178531"/>
                  <a:pt x="153404" y="171652"/>
                </a:cubicBezTo>
                <a:cubicBezTo>
                  <a:pt x="152346" y="164773"/>
                  <a:pt x="150229" y="108152"/>
                  <a:pt x="128004" y="82752"/>
                </a:cubicBezTo>
                <a:cubicBezTo>
                  <a:pt x="105779" y="57352"/>
                  <a:pt x="10529" y="3906"/>
                  <a:pt x="1004" y="202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7" name="フリーフォーム 1396">
            <a:extLst>
              <a:ext uri="{FF2B5EF4-FFF2-40B4-BE49-F238E27FC236}">
                <a16:creationId xmlns:a16="http://schemas.microsoft.com/office/drawing/2014/main" id="{3C0CE7A0-FD89-F7C0-B148-729925D8194F}"/>
              </a:ext>
            </a:extLst>
          </p:cNvPr>
          <p:cNvSpPr/>
          <p:nvPr/>
        </p:nvSpPr>
        <p:spPr>
          <a:xfrm>
            <a:off x="3136861" y="9108907"/>
            <a:ext cx="184486" cy="82775"/>
          </a:xfrm>
          <a:custGeom>
            <a:avLst/>
            <a:gdLst>
              <a:gd name="connsiteX0" fmla="*/ 39 w 184486"/>
              <a:gd name="connsiteY0" fmla="*/ 82718 h 82775"/>
              <a:gd name="connsiteX1" fmla="*/ 120689 w 184486"/>
              <a:gd name="connsiteY1" fmla="*/ 41443 h 82775"/>
              <a:gd name="connsiteX2" fmla="*/ 184189 w 184486"/>
              <a:gd name="connsiteY2" fmla="*/ 16043 h 82775"/>
              <a:gd name="connsiteX3" fmla="*/ 146089 w 184486"/>
              <a:gd name="connsiteY3" fmla="*/ 19218 h 82775"/>
              <a:gd name="connsiteX4" fmla="*/ 168314 w 184486"/>
              <a:gd name="connsiteY4" fmla="*/ 168 h 82775"/>
              <a:gd name="connsiteX5" fmla="*/ 107989 w 184486"/>
              <a:gd name="connsiteY5" fmla="*/ 31918 h 82775"/>
              <a:gd name="connsiteX6" fmla="*/ 39 w 184486"/>
              <a:gd name="connsiteY6" fmla="*/ 82718 h 82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84486" h="82775">
                <a:moveTo>
                  <a:pt x="39" y="82718"/>
                </a:moveTo>
                <a:cubicBezTo>
                  <a:pt x="2156" y="84306"/>
                  <a:pt x="89997" y="52555"/>
                  <a:pt x="120689" y="41443"/>
                </a:cubicBezTo>
                <a:cubicBezTo>
                  <a:pt x="151381" y="30330"/>
                  <a:pt x="179956" y="19747"/>
                  <a:pt x="184189" y="16043"/>
                </a:cubicBezTo>
                <a:cubicBezTo>
                  <a:pt x="188422" y="12339"/>
                  <a:pt x="146089" y="19218"/>
                  <a:pt x="146089" y="19218"/>
                </a:cubicBezTo>
                <a:cubicBezTo>
                  <a:pt x="143443" y="16572"/>
                  <a:pt x="174664" y="-1949"/>
                  <a:pt x="168314" y="168"/>
                </a:cubicBezTo>
                <a:cubicBezTo>
                  <a:pt x="161964" y="2285"/>
                  <a:pt x="133918" y="22393"/>
                  <a:pt x="107989" y="31918"/>
                </a:cubicBezTo>
                <a:cubicBezTo>
                  <a:pt x="82060" y="41443"/>
                  <a:pt x="-2078" y="81130"/>
                  <a:pt x="39" y="82718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8" name="フリーフォーム 1397">
            <a:extLst>
              <a:ext uri="{FF2B5EF4-FFF2-40B4-BE49-F238E27FC236}">
                <a16:creationId xmlns:a16="http://schemas.microsoft.com/office/drawing/2014/main" id="{5F81C037-D8D9-0DF8-AFB8-2741DABF73CA}"/>
              </a:ext>
            </a:extLst>
          </p:cNvPr>
          <p:cNvSpPr/>
          <p:nvPr/>
        </p:nvSpPr>
        <p:spPr>
          <a:xfrm>
            <a:off x="2910354" y="9013648"/>
            <a:ext cx="280536" cy="95989"/>
          </a:xfrm>
          <a:custGeom>
            <a:avLst/>
            <a:gdLst>
              <a:gd name="connsiteX0" fmla="*/ 1121 w 280536"/>
              <a:gd name="connsiteY0" fmla="*/ 177 h 95989"/>
              <a:gd name="connsiteX1" fmla="*/ 109071 w 280536"/>
              <a:gd name="connsiteY1" fmla="*/ 60502 h 95989"/>
              <a:gd name="connsiteX2" fmla="*/ 80496 w 280536"/>
              <a:gd name="connsiteY2" fmla="*/ 50977 h 95989"/>
              <a:gd name="connsiteX3" fmla="*/ 194796 w 280536"/>
              <a:gd name="connsiteY3" fmla="*/ 73202 h 95989"/>
              <a:gd name="connsiteX4" fmla="*/ 280521 w 280536"/>
              <a:gd name="connsiteY4" fmla="*/ 95427 h 95989"/>
              <a:gd name="connsiteX5" fmla="*/ 188446 w 280536"/>
              <a:gd name="connsiteY5" fmla="*/ 82727 h 95989"/>
              <a:gd name="connsiteX6" fmla="*/ 1121 w 280536"/>
              <a:gd name="connsiteY6" fmla="*/ 177 h 959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80536" h="95989">
                <a:moveTo>
                  <a:pt x="1121" y="177"/>
                </a:moveTo>
                <a:cubicBezTo>
                  <a:pt x="-12108" y="-3527"/>
                  <a:pt x="95842" y="52035"/>
                  <a:pt x="109071" y="60502"/>
                </a:cubicBezTo>
                <a:cubicBezTo>
                  <a:pt x="122300" y="68969"/>
                  <a:pt x="66209" y="48860"/>
                  <a:pt x="80496" y="50977"/>
                </a:cubicBezTo>
                <a:cubicBezTo>
                  <a:pt x="94784" y="53094"/>
                  <a:pt x="161459" y="65794"/>
                  <a:pt x="194796" y="73202"/>
                </a:cubicBezTo>
                <a:cubicBezTo>
                  <a:pt x="228133" y="80610"/>
                  <a:pt x="281579" y="93839"/>
                  <a:pt x="280521" y="95427"/>
                </a:cubicBezTo>
                <a:cubicBezTo>
                  <a:pt x="279463" y="97015"/>
                  <a:pt x="228133" y="95956"/>
                  <a:pt x="188446" y="82727"/>
                </a:cubicBezTo>
                <a:cubicBezTo>
                  <a:pt x="148759" y="69498"/>
                  <a:pt x="14350" y="3881"/>
                  <a:pt x="1121" y="177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9" name="フリーフォーム 1398">
            <a:extLst>
              <a:ext uri="{FF2B5EF4-FFF2-40B4-BE49-F238E27FC236}">
                <a16:creationId xmlns:a16="http://schemas.microsoft.com/office/drawing/2014/main" id="{1F4DF104-11E1-66ED-213F-E819B09E4720}"/>
              </a:ext>
            </a:extLst>
          </p:cNvPr>
          <p:cNvSpPr/>
          <p:nvPr/>
        </p:nvSpPr>
        <p:spPr>
          <a:xfrm>
            <a:off x="3043749" y="9048746"/>
            <a:ext cx="51969" cy="120661"/>
          </a:xfrm>
          <a:custGeom>
            <a:avLst/>
            <a:gdLst>
              <a:gd name="connsiteX0" fmla="*/ 51876 w 51969"/>
              <a:gd name="connsiteY0" fmla="*/ 4 h 120661"/>
              <a:gd name="connsiteX1" fmla="*/ 13776 w 51969"/>
              <a:gd name="connsiteY1" fmla="*/ 69854 h 120661"/>
              <a:gd name="connsiteX2" fmla="*/ 16951 w 51969"/>
              <a:gd name="connsiteY2" fmla="*/ 120654 h 120661"/>
              <a:gd name="connsiteX3" fmla="*/ 1076 w 51969"/>
              <a:gd name="connsiteY3" fmla="*/ 73029 h 120661"/>
              <a:gd name="connsiteX4" fmla="*/ 51876 w 51969"/>
              <a:gd name="connsiteY4" fmla="*/ 4 h 1206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969" h="120661">
                <a:moveTo>
                  <a:pt x="51876" y="4"/>
                </a:moveTo>
                <a:cubicBezTo>
                  <a:pt x="53993" y="-525"/>
                  <a:pt x="19597" y="49746"/>
                  <a:pt x="13776" y="69854"/>
                </a:cubicBezTo>
                <a:cubicBezTo>
                  <a:pt x="7955" y="89962"/>
                  <a:pt x="19068" y="120125"/>
                  <a:pt x="16951" y="120654"/>
                </a:cubicBezTo>
                <a:cubicBezTo>
                  <a:pt x="14834" y="121183"/>
                  <a:pt x="-4745" y="93666"/>
                  <a:pt x="1076" y="73029"/>
                </a:cubicBezTo>
                <a:cubicBezTo>
                  <a:pt x="6897" y="52392"/>
                  <a:pt x="49759" y="533"/>
                  <a:pt x="51876" y="4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00" name="フリーフォーム 1399">
            <a:extLst>
              <a:ext uri="{FF2B5EF4-FFF2-40B4-BE49-F238E27FC236}">
                <a16:creationId xmlns:a16="http://schemas.microsoft.com/office/drawing/2014/main" id="{4B4D474E-CBF8-AB81-B2CD-299AFE7C987F}"/>
              </a:ext>
            </a:extLst>
          </p:cNvPr>
          <p:cNvSpPr/>
          <p:nvPr/>
        </p:nvSpPr>
        <p:spPr>
          <a:xfrm>
            <a:off x="3422153" y="9302746"/>
            <a:ext cx="102139" cy="212752"/>
          </a:xfrm>
          <a:custGeom>
            <a:avLst/>
            <a:gdLst>
              <a:gd name="connsiteX0" fmla="*/ 95747 w 102139"/>
              <a:gd name="connsiteY0" fmla="*/ 4 h 212752"/>
              <a:gd name="connsiteX1" fmla="*/ 25897 w 102139"/>
              <a:gd name="connsiteY1" fmla="*/ 66679 h 212752"/>
              <a:gd name="connsiteX2" fmla="*/ 25897 w 102139"/>
              <a:gd name="connsiteY2" fmla="*/ 114304 h 212752"/>
              <a:gd name="connsiteX3" fmla="*/ 48122 w 102139"/>
              <a:gd name="connsiteY3" fmla="*/ 161929 h 212752"/>
              <a:gd name="connsiteX4" fmla="*/ 102097 w 102139"/>
              <a:gd name="connsiteY4" fmla="*/ 212729 h 212752"/>
              <a:gd name="connsiteX5" fmla="*/ 38597 w 102139"/>
              <a:gd name="connsiteY5" fmla="*/ 155579 h 212752"/>
              <a:gd name="connsiteX6" fmla="*/ 497 w 102139"/>
              <a:gd name="connsiteY6" fmla="*/ 34929 h 212752"/>
              <a:gd name="connsiteX7" fmla="*/ 19547 w 102139"/>
              <a:gd name="connsiteY7" fmla="*/ 69854 h 212752"/>
              <a:gd name="connsiteX8" fmla="*/ 95747 w 102139"/>
              <a:gd name="connsiteY8" fmla="*/ 4 h 2127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02139" h="212752">
                <a:moveTo>
                  <a:pt x="95747" y="4"/>
                </a:moveTo>
                <a:cubicBezTo>
                  <a:pt x="96805" y="-525"/>
                  <a:pt x="37539" y="47629"/>
                  <a:pt x="25897" y="66679"/>
                </a:cubicBezTo>
                <a:cubicBezTo>
                  <a:pt x="14255" y="85729"/>
                  <a:pt x="22193" y="98429"/>
                  <a:pt x="25897" y="114304"/>
                </a:cubicBezTo>
                <a:cubicBezTo>
                  <a:pt x="29601" y="130179"/>
                  <a:pt x="35422" y="145525"/>
                  <a:pt x="48122" y="161929"/>
                </a:cubicBezTo>
                <a:cubicBezTo>
                  <a:pt x="60822" y="178333"/>
                  <a:pt x="103685" y="213787"/>
                  <a:pt x="102097" y="212729"/>
                </a:cubicBezTo>
                <a:cubicBezTo>
                  <a:pt x="100509" y="211671"/>
                  <a:pt x="55530" y="185212"/>
                  <a:pt x="38597" y="155579"/>
                </a:cubicBezTo>
                <a:cubicBezTo>
                  <a:pt x="21664" y="125946"/>
                  <a:pt x="3672" y="49216"/>
                  <a:pt x="497" y="34929"/>
                </a:cubicBezTo>
                <a:cubicBezTo>
                  <a:pt x="-2678" y="20642"/>
                  <a:pt x="10022" y="71971"/>
                  <a:pt x="19547" y="69854"/>
                </a:cubicBezTo>
                <a:cubicBezTo>
                  <a:pt x="29072" y="67737"/>
                  <a:pt x="94689" y="533"/>
                  <a:pt x="95747" y="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01" name="フリーフォーム 1400">
            <a:extLst>
              <a:ext uri="{FF2B5EF4-FFF2-40B4-BE49-F238E27FC236}">
                <a16:creationId xmlns:a16="http://schemas.microsoft.com/office/drawing/2014/main" id="{62286493-7858-DC9E-8B53-B48BF48C21F0}"/>
              </a:ext>
            </a:extLst>
          </p:cNvPr>
          <p:cNvSpPr/>
          <p:nvPr/>
        </p:nvSpPr>
        <p:spPr>
          <a:xfrm>
            <a:off x="3587627" y="9347198"/>
            <a:ext cx="93846" cy="162121"/>
          </a:xfrm>
          <a:custGeom>
            <a:avLst/>
            <a:gdLst>
              <a:gd name="connsiteX0" fmla="*/ 123 w 93846"/>
              <a:gd name="connsiteY0" fmla="*/ 2 h 162121"/>
              <a:gd name="connsiteX1" fmla="*/ 69973 w 93846"/>
              <a:gd name="connsiteY1" fmla="*/ 95252 h 162121"/>
              <a:gd name="connsiteX2" fmla="*/ 85848 w 93846"/>
              <a:gd name="connsiteY2" fmla="*/ 117477 h 162121"/>
              <a:gd name="connsiteX3" fmla="*/ 89023 w 93846"/>
              <a:gd name="connsiteY3" fmla="*/ 161927 h 162121"/>
              <a:gd name="connsiteX4" fmla="*/ 89023 w 93846"/>
              <a:gd name="connsiteY4" fmla="*/ 98427 h 162121"/>
              <a:gd name="connsiteX5" fmla="*/ 123 w 93846"/>
              <a:gd name="connsiteY5" fmla="*/ 2 h 1621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93846" h="162121">
                <a:moveTo>
                  <a:pt x="123" y="2"/>
                </a:moveTo>
                <a:cubicBezTo>
                  <a:pt x="-3052" y="-527"/>
                  <a:pt x="55686" y="75673"/>
                  <a:pt x="69973" y="95252"/>
                </a:cubicBezTo>
                <a:cubicBezTo>
                  <a:pt x="84260" y="114831"/>
                  <a:pt x="82673" y="106364"/>
                  <a:pt x="85848" y="117477"/>
                </a:cubicBezTo>
                <a:cubicBezTo>
                  <a:pt x="89023" y="128590"/>
                  <a:pt x="88494" y="165102"/>
                  <a:pt x="89023" y="161927"/>
                </a:cubicBezTo>
                <a:cubicBezTo>
                  <a:pt x="89552" y="158752"/>
                  <a:pt x="99606" y="124885"/>
                  <a:pt x="89023" y="98427"/>
                </a:cubicBezTo>
                <a:cubicBezTo>
                  <a:pt x="78440" y="71969"/>
                  <a:pt x="3298" y="531"/>
                  <a:pt x="123" y="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02" name="フリーフォーム 1401">
            <a:extLst>
              <a:ext uri="{FF2B5EF4-FFF2-40B4-BE49-F238E27FC236}">
                <a16:creationId xmlns:a16="http://schemas.microsoft.com/office/drawing/2014/main" id="{3296F217-7804-8AA8-2538-7A55D036D835}"/>
              </a:ext>
            </a:extLst>
          </p:cNvPr>
          <p:cNvSpPr/>
          <p:nvPr/>
        </p:nvSpPr>
        <p:spPr>
          <a:xfrm>
            <a:off x="3500136" y="9331289"/>
            <a:ext cx="186537" cy="187721"/>
          </a:xfrm>
          <a:custGeom>
            <a:avLst/>
            <a:gdLst>
              <a:gd name="connsiteX0" fmla="*/ 20939 w 186537"/>
              <a:gd name="connsiteY0" fmla="*/ 36 h 187721"/>
              <a:gd name="connsiteX1" fmla="*/ 14589 w 186537"/>
              <a:gd name="connsiteY1" fmla="*/ 73061 h 187721"/>
              <a:gd name="connsiteX2" fmla="*/ 46339 w 186537"/>
              <a:gd name="connsiteY2" fmla="*/ 142911 h 187721"/>
              <a:gd name="connsiteX3" fmla="*/ 78089 w 186537"/>
              <a:gd name="connsiteY3" fmla="*/ 171486 h 187721"/>
              <a:gd name="connsiteX4" fmla="*/ 100314 w 186537"/>
              <a:gd name="connsiteY4" fmla="*/ 181011 h 187721"/>
              <a:gd name="connsiteX5" fmla="*/ 186039 w 186537"/>
              <a:gd name="connsiteY5" fmla="*/ 158786 h 187721"/>
              <a:gd name="connsiteX6" fmla="*/ 132064 w 186537"/>
              <a:gd name="connsiteY6" fmla="*/ 187361 h 187721"/>
              <a:gd name="connsiteX7" fmla="*/ 59039 w 186537"/>
              <a:gd name="connsiteY7" fmla="*/ 168311 h 187721"/>
              <a:gd name="connsiteX8" fmla="*/ 1889 w 186537"/>
              <a:gd name="connsiteY8" fmla="*/ 82586 h 187721"/>
              <a:gd name="connsiteX9" fmla="*/ 20939 w 186537"/>
              <a:gd name="connsiteY9" fmla="*/ 36 h 187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86537" h="187721">
                <a:moveTo>
                  <a:pt x="20939" y="36"/>
                </a:moveTo>
                <a:cubicBezTo>
                  <a:pt x="23056" y="-1552"/>
                  <a:pt x="10356" y="49249"/>
                  <a:pt x="14589" y="73061"/>
                </a:cubicBezTo>
                <a:cubicBezTo>
                  <a:pt x="18822" y="96873"/>
                  <a:pt x="35756" y="126507"/>
                  <a:pt x="46339" y="142911"/>
                </a:cubicBezTo>
                <a:cubicBezTo>
                  <a:pt x="56922" y="159315"/>
                  <a:pt x="69093" y="165136"/>
                  <a:pt x="78089" y="171486"/>
                </a:cubicBezTo>
                <a:cubicBezTo>
                  <a:pt x="87085" y="177836"/>
                  <a:pt x="82322" y="183128"/>
                  <a:pt x="100314" y="181011"/>
                </a:cubicBezTo>
                <a:cubicBezTo>
                  <a:pt x="118306" y="178894"/>
                  <a:pt x="180748" y="157728"/>
                  <a:pt x="186039" y="158786"/>
                </a:cubicBezTo>
                <a:cubicBezTo>
                  <a:pt x="191330" y="159844"/>
                  <a:pt x="153231" y="185774"/>
                  <a:pt x="132064" y="187361"/>
                </a:cubicBezTo>
                <a:cubicBezTo>
                  <a:pt x="110897" y="188948"/>
                  <a:pt x="80735" y="185773"/>
                  <a:pt x="59039" y="168311"/>
                </a:cubicBezTo>
                <a:cubicBezTo>
                  <a:pt x="37343" y="150849"/>
                  <a:pt x="10885" y="108515"/>
                  <a:pt x="1889" y="82586"/>
                </a:cubicBezTo>
                <a:cubicBezTo>
                  <a:pt x="-7107" y="56657"/>
                  <a:pt x="18822" y="1624"/>
                  <a:pt x="20939" y="3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03" name="フリーフォーム 1402">
            <a:extLst>
              <a:ext uri="{FF2B5EF4-FFF2-40B4-BE49-F238E27FC236}">
                <a16:creationId xmlns:a16="http://schemas.microsoft.com/office/drawing/2014/main" id="{284D87D8-12C9-E2A5-97E5-3075084148D8}"/>
              </a:ext>
            </a:extLst>
          </p:cNvPr>
          <p:cNvSpPr/>
          <p:nvPr/>
        </p:nvSpPr>
        <p:spPr>
          <a:xfrm>
            <a:off x="3473397" y="9360002"/>
            <a:ext cx="206456" cy="117413"/>
          </a:xfrm>
          <a:custGeom>
            <a:avLst/>
            <a:gdLst>
              <a:gd name="connsiteX0" fmla="*/ 206428 w 206456"/>
              <a:gd name="connsiteY0" fmla="*/ 117373 h 117413"/>
              <a:gd name="connsiteX1" fmla="*/ 114353 w 206456"/>
              <a:gd name="connsiteY1" fmla="*/ 18948 h 117413"/>
              <a:gd name="connsiteX2" fmla="*/ 92128 w 206456"/>
              <a:gd name="connsiteY2" fmla="*/ 3073 h 117413"/>
              <a:gd name="connsiteX3" fmla="*/ 53 w 206456"/>
              <a:gd name="connsiteY3" fmla="*/ 15773 h 117413"/>
              <a:gd name="connsiteX4" fmla="*/ 79428 w 206456"/>
              <a:gd name="connsiteY4" fmla="*/ 6248 h 117413"/>
              <a:gd name="connsiteX5" fmla="*/ 123878 w 206456"/>
              <a:gd name="connsiteY5" fmla="*/ 6248 h 117413"/>
              <a:gd name="connsiteX6" fmla="*/ 206428 w 206456"/>
              <a:gd name="connsiteY6" fmla="*/ 117373 h 1174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06456" h="117413">
                <a:moveTo>
                  <a:pt x="206428" y="117373"/>
                </a:moveTo>
                <a:cubicBezTo>
                  <a:pt x="204840" y="119490"/>
                  <a:pt x="133403" y="37998"/>
                  <a:pt x="114353" y="18948"/>
                </a:cubicBezTo>
                <a:cubicBezTo>
                  <a:pt x="95303" y="-102"/>
                  <a:pt x="111178" y="3602"/>
                  <a:pt x="92128" y="3073"/>
                </a:cubicBezTo>
                <a:cubicBezTo>
                  <a:pt x="73078" y="2544"/>
                  <a:pt x="2170" y="15244"/>
                  <a:pt x="53" y="15773"/>
                </a:cubicBezTo>
                <a:cubicBezTo>
                  <a:pt x="-2064" y="16302"/>
                  <a:pt x="58791" y="7835"/>
                  <a:pt x="79428" y="6248"/>
                </a:cubicBezTo>
                <a:cubicBezTo>
                  <a:pt x="100065" y="4661"/>
                  <a:pt x="105886" y="-6981"/>
                  <a:pt x="123878" y="6248"/>
                </a:cubicBezTo>
                <a:cubicBezTo>
                  <a:pt x="141870" y="19477"/>
                  <a:pt x="208016" y="115256"/>
                  <a:pt x="206428" y="11737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04" name="フリーフォーム 1403">
            <a:extLst>
              <a:ext uri="{FF2B5EF4-FFF2-40B4-BE49-F238E27FC236}">
                <a16:creationId xmlns:a16="http://schemas.microsoft.com/office/drawing/2014/main" id="{E77338FF-A02C-FC3F-6A96-18F4A30DAD2C}"/>
              </a:ext>
            </a:extLst>
          </p:cNvPr>
          <p:cNvSpPr/>
          <p:nvPr/>
        </p:nvSpPr>
        <p:spPr>
          <a:xfrm>
            <a:off x="3536864" y="9385222"/>
            <a:ext cx="76357" cy="54128"/>
          </a:xfrm>
          <a:custGeom>
            <a:avLst/>
            <a:gdLst>
              <a:gd name="connsiteX0" fmla="*/ 86 w 76357"/>
              <a:gd name="connsiteY0" fmla="*/ 54053 h 54128"/>
              <a:gd name="connsiteX1" fmla="*/ 31836 w 76357"/>
              <a:gd name="connsiteY1" fmla="*/ 78 h 54128"/>
              <a:gd name="connsiteX2" fmla="*/ 76286 w 76357"/>
              <a:gd name="connsiteY2" fmla="*/ 41353 h 54128"/>
              <a:gd name="connsiteX3" fmla="*/ 41361 w 76357"/>
              <a:gd name="connsiteY3" fmla="*/ 12778 h 54128"/>
              <a:gd name="connsiteX4" fmla="*/ 86 w 76357"/>
              <a:gd name="connsiteY4" fmla="*/ 54053 h 541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6357" h="54128">
                <a:moveTo>
                  <a:pt x="86" y="54053"/>
                </a:moveTo>
                <a:cubicBezTo>
                  <a:pt x="-1502" y="51936"/>
                  <a:pt x="19136" y="2195"/>
                  <a:pt x="31836" y="78"/>
                </a:cubicBezTo>
                <a:cubicBezTo>
                  <a:pt x="44536" y="-2039"/>
                  <a:pt x="74698" y="39236"/>
                  <a:pt x="76286" y="41353"/>
                </a:cubicBezTo>
                <a:cubicBezTo>
                  <a:pt x="77874" y="43470"/>
                  <a:pt x="52473" y="12778"/>
                  <a:pt x="41361" y="12778"/>
                </a:cubicBezTo>
                <a:cubicBezTo>
                  <a:pt x="30249" y="12778"/>
                  <a:pt x="1674" y="56170"/>
                  <a:pt x="86" y="5405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05" name="フリーフォーム 1404">
            <a:extLst>
              <a:ext uri="{FF2B5EF4-FFF2-40B4-BE49-F238E27FC236}">
                <a16:creationId xmlns:a16="http://schemas.microsoft.com/office/drawing/2014/main" id="{A0F52B8E-9414-A9DB-86D5-DCF4C209F67F}"/>
              </a:ext>
            </a:extLst>
          </p:cNvPr>
          <p:cNvSpPr/>
          <p:nvPr/>
        </p:nvSpPr>
        <p:spPr>
          <a:xfrm>
            <a:off x="3082360" y="3180780"/>
            <a:ext cx="414007" cy="283688"/>
          </a:xfrm>
          <a:custGeom>
            <a:avLst/>
            <a:gdLst>
              <a:gd name="connsiteX0" fmla="*/ 565 w 414007"/>
              <a:gd name="connsiteY0" fmla="*/ 570 h 283688"/>
              <a:gd name="connsiteX1" fmla="*/ 137090 w 414007"/>
              <a:gd name="connsiteY1" fmla="*/ 89470 h 283688"/>
              <a:gd name="connsiteX2" fmla="*/ 118040 w 414007"/>
              <a:gd name="connsiteY2" fmla="*/ 54545 h 283688"/>
              <a:gd name="connsiteX3" fmla="*/ 213290 w 414007"/>
              <a:gd name="connsiteY3" fmla="*/ 130745 h 283688"/>
              <a:gd name="connsiteX4" fmla="*/ 270440 w 414007"/>
              <a:gd name="connsiteY4" fmla="*/ 213295 h 283688"/>
              <a:gd name="connsiteX5" fmla="*/ 251390 w 414007"/>
              <a:gd name="connsiteY5" fmla="*/ 187895 h 283688"/>
              <a:gd name="connsiteX6" fmla="*/ 413315 w 414007"/>
              <a:gd name="connsiteY6" fmla="*/ 283145 h 283688"/>
              <a:gd name="connsiteX7" fmla="*/ 305365 w 414007"/>
              <a:gd name="connsiteY7" fmla="*/ 222820 h 283688"/>
              <a:gd name="connsiteX8" fmla="*/ 197415 w 414007"/>
              <a:gd name="connsiteY8" fmla="*/ 140270 h 283688"/>
              <a:gd name="connsiteX9" fmla="*/ 565 w 414007"/>
              <a:gd name="connsiteY9" fmla="*/ 570 h 2836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14007" h="283688">
                <a:moveTo>
                  <a:pt x="565" y="570"/>
                </a:moveTo>
                <a:cubicBezTo>
                  <a:pt x="-9489" y="-7897"/>
                  <a:pt x="117511" y="80474"/>
                  <a:pt x="137090" y="89470"/>
                </a:cubicBezTo>
                <a:cubicBezTo>
                  <a:pt x="156669" y="98466"/>
                  <a:pt x="105340" y="47666"/>
                  <a:pt x="118040" y="54545"/>
                </a:cubicBezTo>
                <a:cubicBezTo>
                  <a:pt x="130740" y="61424"/>
                  <a:pt x="187890" y="104287"/>
                  <a:pt x="213290" y="130745"/>
                </a:cubicBezTo>
                <a:cubicBezTo>
                  <a:pt x="238690" y="157203"/>
                  <a:pt x="264090" y="203770"/>
                  <a:pt x="270440" y="213295"/>
                </a:cubicBezTo>
                <a:cubicBezTo>
                  <a:pt x="276790" y="222820"/>
                  <a:pt x="227577" y="176253"/>
                  <a:pt x="251390" y="187895"/>
                </a:cubicBezTo>
                <a:cubicBezTo>
                  <a:pt x="275203" y="199537"/>
                  <a:pt x="404319" y="277324"/>
                  <a:pt x="413315" y="283145"/>
                </a:cubicBezTo>
                <a:cubicBezTo>
                  <a:pt x="422311" y="288966"/>
                  <a:pt x="341348" y="246632"/>
                  <a:pt x="305365" y="222820"/>
                </a:cubicBezTo>
                <a:cubicBezTo>
                  <a:pt x="269382" y="199008"/>
                  <a:pt x="242923" y="177841"/>
                  <a:pt x="197415" y="140270"/>
                </a:cubicBezTo>
                <a:cubicBezTo>
                  <a:pt x="151907" y="102699"/>
                  <a:pt x="10619" y="9037"/>
                  <a:pt x="565" y="57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06" name="フリーフォーム 1405">
            <a:extLst>
              <a:ext uri="{FF2B5EF4-FFF2-40B4-BE49-F238E27FC236}">
                <a16:creationId xmlns:a16="http://schemas.microsoft.com/office/drawing/2014/main" id="{B62CE28B-1320-15CD-2ABB-67D1FC19597A}"/>
              </a:ext>
            </a:extLst>
          </p:cNvPr>
          <p:cNvSpPr/>
          <p:nvPr/>
        </p:nvSpPr>
        <p:spPr>
          <a:xfrm>
            <a:off x="4181461" y="1935582"/>
            <a:ext cx="96116" cy="441568"/>
          </a:xfrm>
          <a:custGeom>
            <a:avLst/>
            <a:gdLst>
              <a:gd name="connsiteX0" fmla="*/ 14 w 96116"/>
              <a:gd name="connsiteY0" fmla="*/ 1168 h 441568"/>
              <a:gd name="connsiteX1" fmla="*/ 69864 w 96116"/>
              <a:gd name="connsiteY1" fmla="*/ 118643 h 441568"/>
              <a:gd name="connsiteX2" fmla="*/ 79389 w 96116"/>
              <a:gd name="connsiteY2" fmla="*/ 217068 h 441568"/>
              <a:gd name="connsiteX3" fmla="*/ 95264 w 96116"/>
              <a:gd name="connsiteY3" fmla="*/ 159918 h 441568"/>
              <a:gd name="connsiteX4" fmla="*/ 92089 w 96116"/>
              <a:gd name="connsiteY4" fmla="*/ 388518 h 441568"/>
              <a:gd name="connsiteX5" fmla="*/ 76214 w 96116"/>
              <a:gd name="connsiteY5" fmla="*/ 439318 h 441568"/>
              <a:gd name="connsiteX6" fmla="*/ 79389 w 96116"/>
              <a:gd name="connsiteY6" fmla="*/ 340893 h 441568"/>
              <a:gd name="connsiteX7" fmla="*/ 76214 w 96116"/>
              <a:gd name="connsiteY7" fmla="*/ 194843 h 441568"/>
              <a:gd name="connsiteX8" fmla="*/ 14 w 96116"/>
              <a:gd name="connsiteY8" fmla="*/ 1168 h 4415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96116" h="441568">
                <a:moveTo>
                  <a:pt x="14" y="1168"/>
                </a:moveTo>
                <a:cubicBezTo>
                  <a:pt x="-1044" y="-11532"/>
                  <a:pt x="56635" y="82660"/>
                  <a:pt x="69864" y="118643"/>
                </a:cubicBezTo>
                <a:cubicBezTo>
                  <a:pt x="83093" y="154626"/>
                  <a:pt x="75156" y="210189"/>
                  <a:pt x="79389" y="217068"/>
                </a:cubicBezTo>
                <a:cubicBezTo>
                  <a:pt x="83622" y="223947"/>
                  <a:pt x="93147" y="131343"/>
                  <a:pt x="95264" y="159918"/>
                </a:cubicBezTo>
                <a:cubicBezTo>
                  <a:pt x="97381" y="188493"/>
                  <a:pt x="95264" y="341951"/>
                  <a:pt x="92089" y="388518"/>
                </a:cubicBezTo>
                <a:cubicBezTo>
                  <a:pt x="88914" y="435085"/>
                  <a:pt x="78331" y="447255"/>
                  <a:pt x="76214" y="439318"/>
                </a:cubicBezTo>
                <a:cubicBezTo>
                  <a:pt x="74097" y="431381"/>
                  <a:pt x="79389" y="381639"/>
                  <a:pt x="79389" y="340893"/>
                </a:cubicBezTo>
                <a:cubicBezTo>
                  <a:pt x="79389" y="300147"/>
                  <a:pt x="85210" y="244585"/>
                  <a:pt x="76214" y="194843"/>
                </a:cubicBezTo>
                <a:cubicBezTo>
                  <a:pt x="67218" y="145101"/>
                  <a:pt x="1072" y="13868"/>
                  <a:pt x="14" y="116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07" name="フリーフォーム 1406">
            <a:extLst>
              <a:ext uri="{FF2B5EF4-FFF2-40B4-BE49-F238E27FC236}">
                <a16:creationId xmlns:a16="http://schemas.microsoft.com/office/drawing/2014/main" id="{5F5B14D0-4D8A-7307-62B4-829A62713BF5}"/>
              </a:ext>
            </a:extLst>
          </p:cNvPr>
          <p:cNvSpPr/>
          <p:nvPr/>
        </p:nvSpPr>
        <p:spPr>
          <a:xfrm>
            <a:off x="2525161" y="1427808"/>
            <a:ext cx="135915" cy="426988"/>
          </a:xfrm>
          <a:custGeom>
            <a:avLst/>
            <a:gdLst>
              <a:gd name="connsiteX0" fmla="*/ 135489 w 135915"/>
              <a:gd name="connsiteY0" fmla="*/ 942 h 426988"/>
              <a:gd name="connsiteX1" fmla="*/ 46589 w 135915"/>
              <a:gd name="connsiteY1" fmla="*/ 159692 h 426988"/>
              <a:gd name="connsiteX2" fmla="*/ 30714 w 135915"/>
              <a:gd name="connsiteY2" fmla="*/ 254942 h 426988"/>
              <a:gd name="connsiteX3" fmla="*/ 30714 w 135915"/>
              <a:gd name="connsiteY3" fmla="*/ 426392 h 426988"/>
              <a:gd name="connsiteX4" fmla="*/ 18014 w 135915"/>
              <a:gd name="connsiteY4" fmla="*/ 308917 h 426988"/>
              <a:gd name="connsiteX5" fmla="*/ 5314 w 135915"/>
              <a:gd name="connsiteY5" fmla="*/ 239067 h 426988"/>
              <a:gd name="connsiteX6" fmla="*/ 135489 w 135915"/>
              <a:gd name="connsiteY6" fmla="*/ 942 h 426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35915" h="426988">
                <a:moveTo>
                  <a:pt x="135489" y="942"/>
                </a:moveTo>
                <a:cubicBezTo>
                  <a:pt x="142368" y="-12287"/>
                  <a:pt x="64051" y="117359"/>
                  <a:pt x="46589" y="159692"/>
                </a:cubicBezTo>
                <a:cubicBezTo>
                  <a:pt x="29127" y="202025"/>
                  <a:pt x="33360" y="210492"/>
                  <a:pt x="30714" y="254942"/>
                </a:cubicBezTo>
                <a:cubicBezTo>
                  <a:pt x="28068" y="299392"/>
                  <a:pt x="32831" y="417396"/>
                  <a:pt x="30714" y="426392"/>
                </a:cubicBezTo>
                <a:cubicBezTo>
                  <a:pt x="28597" y="435388"/>
                  <a:pt x="22247" y="340138"/>
                  <a:pt x="18014" y="308917"/>
                </a:cubicBezTo>
                <a:cubicBezTo>
                  <a:pt x="13781" y="277696"/>
                  <a:pt x="-10561" y="284575"/>
                  <a:pt x="5314" y="239067"/>
                </a:cubicBezTo>
                <a:cubicBezTo>
                  <a:pt x="21189" y="193559"/>
                  <a:pt x="128610" y="14171"/>
                  <a:pt x="135489" y="94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08" name="フリーフォーム 1407">
            <a:extLst>
              <a:ext uri="{FF2B5EF4-FFF2-40B4-BE49-F238E27FC236}">
                <a16:creationId xmlns:a16="http://schemas.microsoft.com/office/drawing/2014/main" id="{43944D35-479D-2BEA-01EC-B499EDEA49C5}"/>
              </a:ext>
            </a:extLst>
          </p:cNvPr>
          <p:cNvSpPr/>
          <p:nvPr/>
        </p:nvSpPr>
        <p:spPr>
          <a:xfrm>
            <a:off x="2558895" y="1888858"/>
            <a:ext cx="42821" cy="439527"/>
          </a:xfrm>
          <a:custGeom>
            <a:avLst/>
            <a:gdLst>
              <a:gd name="connsiteX0" fmla="*/ 155 w 42821"/>
              <a:gd name="connsiteY0" fmla="*/ 267 h 439527"/>
              <a:gd name="connsiteX1" fmla="*/ 9680 w 42821"/>
              <a:gd name="connsiteY1" fmla="*/ 181242 h 439527"/>
              <a:gd name="connsiteX2" fmla="*/ 12855 w 42821"/>
              <a:gd name="connsiteY2" fmla="*/ 238392 h 439527"/>
              <a:gd name="connsiteX3" fmla="*/ 41430 w 42821"/>
              <a:gd name="connsiteY3" fmla="*/ 435242 h 439527"/>
              <a:gd name="connsiteX4" fmla="*/ 35080 w 42821"/>
              <a:gd name="connsiteY4" fmla="*/ 362217 h 439527"/>
              <a:gd name="connsiteX5" fmla="*/ 6505 w 42821"/>
              <a:gd name="connsiteY5" fmla="*/ 225692 h 439527"/>
              <a:gd name="connsiteX6" fmla="*/ 155 w 42821"/>
              <a:gd name="connsiteY6" fmla="*/ 267 h 4395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2821" h="439527">
                <a:moveTo>
                  <a:pt x="155" y="267"/>
                </a:moveTo>
                <a:cubicBezTo>
                  <a:pt x="684" y="-7141"/>
                  <a:pt x="7563" y="141555"/>
                  <a:pt x="9680" y="181242"/>
                </a:cubicBezTo>
                <a:cubicBezTo>
                  <a:pt x="11797" y="220929"/>
                  <a:pt x="7563" y="196059"/>
                  <a:pt x="12855" y="238392"/>
                </a:cubicBezTo>
                <a:cubicBezTo>
                  <a:pt x="18147" y="280725"/>
                  <a:pt x="37726" y="414604"/>
                  <a:pt x="41430" y="435242"/>
                </a:cubicBezTo>
                <a:cubicBezTo>
                  <a:pt x="45134" y="455880"/>
                  <a:pt x="40901" y="397142"/>
                  <a:pt x="35080" y="362217"/>
                </a:cubicBezTo>
                <a:cubicBezTo>
                  <a:pt x="29259" y="327292"/>
                  <a:pt x="12855" y="279138"/>
                  <a:pt x="6505" y="225692"/>
                </a:cubicBezTo>
                <a:cubicBezTo>
                  <a:pt x="155" y="172246"/>
                  <a:pt x="-374" y="7675"/>
                  <a:pt x="155" y="26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09" name="フリーフォーム 1408">
            <a:extLst>
              <a:ext uri="{FF2B5EF4-FFF2-40B4-BE49-F238E27FC236}">
                <a16:creationId xmlns:a16="http://schemas.microsoft.com/office/drawing/2014/main" id="{92AD843A-E575-1A25-1359-045A46F7E030}"/>
              </a:ext>
            </a:extLst>
          </p:cNvPr>
          <p:cNvSpPr/>
          <p:nvPr/>
        </p:nvSpPr>
        <p:spPr>
          <a:xfrm>
            <a:off x="2438397" y="1780967"/>
            <a:ext cx="154139" cy="520124"/>
          </a:xfrm>
          <a:custGeom>
            <a:avLst/>
            <a:gdLst>
              <a:gd name="connsiteX0" fmla="*/ 3 w 154139"/>
              <a:gd name="connsiteY0" fmla="*/ 208 h 520124"/>
              <a:gd name="connsiteX1" fmla="*/ 82553 w 154139"/>
              <a:gd name="connsiteY1" fmla="*/ 216108 h 520124"/>
              <a:gd name="connsiteX2" fmla="*/ 111128 w 154139"/>
              <a:gd name="connsiteY2" fmla="*/ 343108 h 520124"/>
              <a:gd name="connsiteX3" fmla="*/ 152403 w 154139"/>
              <a:gd name="connsiteY3" fmla="*/ 517733 h 520124"/>
              <a:gd name="connsiteX4" fmla="*/ 139703 w 154139"/>
              <a:gd name="connsiteY4" fmla="*/ 432008 h 520124"/>
              <a:gd name="connsiteX5" fmla="*/ 79378 w 154139"/>
              <a:gd name="connsiteY5" fmla="*/ 257383 h 520124"/>
              <a:gd name="connsiteX6" fmla="*/ 3 w 154139"/>
              <a:gd name="connsiteY6" fmla="*/ 208 h 5201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54139" h="520124">
                <a:moveTo>
                  <a:pt x="3" y="208"/>
                </a:moveTo>
                <a:cubicBezTo>
                  <a:pt x="532" y="-6671"/>
                  <a:pt x="64032" y="158958"/>
                  <a:pt x="82553" y="216108"/>
                </a:cubicBezTo>
                <a:cubicBezTo>
                  <a:pt x="101074" y="273258"/>
                  <a:pt x="99486" y="292837"/>
                  <a:pt x="111128" y="343108"/>
                </a:cubicBezTo>
                <a:cubicBezTo>
                  <a:pt x="122770" y="393379"/>
                  <a:pt x="147640" y="502916"/>
                  <a:pt x="152403" y="517733"/>
                </a:cubicBezTo>
                <a:cubicBezTo>
                  <a:pt x="157166" y="532550"/>
                  <a:pt x="151874" y="475400"/>
                  <a:pt x="139703" y="432008"/>
                </a:cubicBezTo>
                <a:cubicBezTo>
                  <a:pt x="127532" y="388616"/>
                  <a:pt x="102661" y="327233"/>
                  <a:pt x="79378" y="257383"/>
                </a:cubicBezTo>
                <a:cubicBezTo>
                  <a:pt x="56095" y="187533"/>
                  <a:pt x="-526" y="7087"/>
                  <a:pt x="3" y="20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10" name="フリーフォーム 1409">
            <a:extLst>
              <a:ext uri="{FF2B5EF4-FFF2-40B4-BE49-F238E27FC236}">
                <a16:creationId xmlns:a16="http://schemas.microsoft.com/office/drawing/2014/main" id="{8473CE2F-58EB-5CF2-67E5-9303E3B41015}"/>
              </a:ext>
            </a:extLst>
          </p:cNvPr>
          <p:cNvSpPr/>
          <p:nvPr/>
        </p:nvSpPr>
        <p:spPr>
          <a:xfrm>
            <a:off x="3279289" y="3073148"/>
            <a:ext cx="442932" cy="130603"/>
          </a:xfrm>
          <a:custGeom>
            <a:avLst/>
            <a:gdLst>
              <a:gd name="connsiteX0" fmla="*/ 486 w 442932"/>
              <a:gd name="connsiteY0" fmla="*/ 252 h 130603"/>
              <a:gd name="connsiteX1" fmla="*/ 197336 w 442932"/>
              <a:gd name="connsiteY1" fmla="*/ 120902 h 130603"/>
              <a:gd name="connsiteX2" fmla="*/ 162411 w 442932"/>
              <a:gd name="connsiteY2" fmla="*/ 95502 h 130603"/>
              <a:gd name="connsiteX3" fmla="*/ 438636 w 442932"/>
              <a:gd name="connsiteY3" fmla="*/ 130427 h 130603"/>
              <a:gd name="connsiteX4" fmla="*/ 317986 w 442932"/>
              <a:gd name="connsiteY4" fmla="*/ 108202 h 130603"/>
              <a:gd name="connsiteX5" fmla="*/ 146536 w 442932"/>
              <a:gd name="connsiteY5" fmla="*/ 89152 h 130603"/>
              <a:gd name="connsiteX6" fmla="*/ 486 w 442932"/>
              <a:gd name="connsiteY6" fmla="*/ 252 h 1306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42932" h="130603">
                <a:moveTo>
                  <a:pt x="486" y="252"/>
                </a:moveTo>
                <a:cubicBezTo>
                  <a:pt x="8953" y="5544"/>
                  <a:pt x="170349" y="105027"/>
                  <a:pt x="197336" y="120902"/>
                </a:cubicBezTo>
                <a:cubicBezTo>
                  <a:pt x="224324" y="136777"/>
                  <a:pt x="122194" y="93914"/>
                  <a:pt x="162411" y="95502"/>
                </a:cubicBezTo>
                <a:cubicBezTo>
                  <a:pt x="202628" y="97090"/>
                  <a:pt x="412707" y="128310"/>
                  <a:pt x="438636" y="130427"/>
                </a:cubicBezTo>
                <a:cubicBezTo>
                  <a:pt x="464565" y="132544"/>
                  <a:pt x="366669" y="115081"/>
                  <a:pt x="317986" y="108202"/>
                </a:cubicBezTo>
                <a:cubicBezTo>
                  <a:pt x="269303" y="101323"/>
                  <a:pt x="196807" y="103969"/>
                  <a:pt x="146536" y="89152"/>
                </a:cubicBezTo>
                <a:cubicBezTo>
                  <a:pt x="96265" y="74335"/>
                  <a:pt x="-7981" y="-5040"/>
                  <a:pt x="486" y="252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11" name="フリーフォーム 1410">
            <a:extLst>
              <a:ext uri="{FF2B5EF4-FFF2-40B4-BE49-F238E27FC236}">
                <a16:creationId xmlns:a16="http://schemas.microsoft.com/office/drawing/2014/main" id="{995F457C-EDCB-8822-6674-357B10469947}"/>
              </a:ext>
            </a:extLst>
          </p:cNvPr>
          <p:cNvSpPr/>
          <p:nvPr/>
        </p:nvSpPr>
        <p:spPr>
          <a:xfrm>
            <a:off x="3215960" y="1396925"/>
            <a:ext cx="179756" cy="255802"/>
          </a:xfrm>
          <a:custGeom>
            <a:avLst/>
            <a:gdLst>
              <a:gd name="connsiteX0" fmla="*/ 315 w 179756"/>
              <a:gd name="connsiteY0" fmla="*/ 75 h 255802"/>
              <a:gd name="connsiteX1" fmla="*/ 47940 w 179756"/>
              <a:gd name="connsiteY1" fmla="*/ 136600 h 255802"/>
              <a:gd name="connsiteX2" fmla="*/ 178115 w 179756"/>
              <a:gd name="connsiteY2" fmla="*/ 254075 h 255802"/>
              <a:gd name="connsiteX3" fmla="*/ 117790 w 179756"/>
              <a:gd name="connsiteY3" fmla="*/ 203275 h 255802"/>
              <a:gd name="connsiteX4" fmla="*/ 66990 w 179756"/>
              <a:gd name="connsiteY4" fmla="*/ 155650 h 255802"/>
              <a:gd name="connsiteX5" fmla="*/ 315 w 179756"/>
              <a:gd name="connsiteY5" fmla="*/ 75 h 2558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9756" h="255802">
                <a:moveTo>
                  <a:pt x="315" y="75"/>
                </a:moveTo>
                <a:cubicBezTo>
                  <a:pt x="-2860" y="-3100"/>
                  <a:pt x="18307" y="94267"/>
                  <a:pt x="47940" y="136600"/>
                </a:cubicBezTo>
                <a:cubicBezTo>
                  <a:pt x="77573" y="178933"/>
                  <a:pt x="166473" y="242963"/>
                  <a:pt x="178115" y="254075"/>
                </a:cubicBezTo>
                <a:cubicBezTo>
                  <a:pt x="189757" y="265188"/>
                  <a:pt x="136311" y="219679"/>
                  <a:pt x="117790" y="203275"/>
                </a:cubicBezTo>
                <a:cubicBezTo>
                  <a:pt x="99269" y="186871"/>
                  <a:pt x="85511" y="182637"/>
                  <a:pt x="66990" y="155650"/>
                </a:cubicBezTo>
                <a:cubicBezTo>
                  <a:pt x="48469" y="128663"/>
                  <a:pt x="3490" y="3250"/>
                  <a:pt x="315" y="75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12" name="フリーフォーム 1411">
            <a:extLst>
              <a:ext uri="{FF2B5EF4-FFF2-40B4-BE49-F238E27FC236}">
                <a16:creationId xmlns:a16="http://schemas.microsoft.com/office/drawing/2014/main" id="{AE4B910B-7AF5-7AEF-5AED-B8D498585778}"/>
              </a:ext>
            </a:extLst>
          </p:cNvPr>
          <p:cNvSpPr/>
          <p:nvPr/>
        </p:nvSpPr>
        <p:spPr>
          <a:xfrm>
            <a:off x="3257439" y="1320800"/>
            <a:ext cx="128426" cy="101622"/>
          </a:xfrm>
          <a:custGeom>
            <a:avLst/>
            <a:gdLst>
              <a:gd name="connsiteX0" fmla="*/ 111 w 128426"/>
              <a:gd name="connsiteY0" fmla="*/ 9525 h 101622"/>
              <a:gd name="connsiteX1" fmla="*/ 57261 w 128426"/>
              <a:gd name="connsiteY1" fmla="*/ 57150 h 101622"/>
              <a:gd name="connsiteX2" fmla="*/ 89011 w 128426"/>
              <a:gd name="connsiteY2" fmla="*/ 3175 h 101622"/>
              <a:gd name="connsiteX3" fmla="*/ 89011 w 128426"/>
              <a:gd name="connsiteY3" fmla="*/ 47625 h 101622"/>
              <a:gd name="connsiteX4" fmla="*/ 104886 w 128426"/>
              <a:gd name="connsiteY4" fmla="*/ 12700 h 101622"/>
              <a:gd name="connsiteX5" fmla="*/ 127111 w 128426"/>
              <a:gd name="connsiteY5" fmla="*/ 101600 h 101622"/>
              <a:gd name="connsiteX6" fmla="*/ 123936 w 128426"/>
              <a:gd name="connsiteY6" fmla="*/ 3175 h 101622"/>
              <a:gd name="connsiteX7" fmla="*/ 108061 w 128426"/>
              <a:gd name="connsiteY7" fmla="*/ 25400 h 101622"/>
              <a:gd name="connsiteX8" fmla="*/ 73136 w 128426"/>
              <a:gd name="connsiteY8" fmla="*/ 38100 h 101622"/>
              <a:gd name="connsiteX9" fmla="*/ 111 w 128426"/>
              <a:gd name="connsiteY9" fmla="*/ 9525 h 1016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28426" h="101622">
                <a:moveTo>
                  <a:pt x="111" y="9525"/>
                </a:moveTo>
                <a:cubicBezTo>
                  <a:pt x="-2535" y="12700"/>
                  <a:pt x="42444" y="58208"/>
                  <a:pt x="57261" y="57150"/>
                </a:cubicBezTo>
                <a:cubicBezTo>
                  <a:pt x="72078" y="56092"/>
                  <a:pt x="83719" y="4762"/>
                  <a:pt x="89011" y="3175"/>
                </a:cubicBezTo>
                <a:cubicBezTo>
                  <a:pt x="94303" y="1588"/>
                  <a:pt x="86365" y="46038"/>
                  <a:pt x="89011" y="47625"/>
                </a:cubicBezTo>
                <a:cubicBezTo>
                  <a:pt x="91657" y="49213"/>
                  <a:pt x="98536" y="3704"/>
                  <a:pt x="104886" y="12700"/>
                </a:cubicBezTo>
                <a:cubicBezTo>
                  <a:pt x="111236" y="21696"/>
                  <a:pt x="123936" y="103187"/>
                  <a:pt x="127111" y="101600"/>
                </a:cubicBezTo>
                <a:cubicBezTo>
                  <a:pt x="130286" y="100013"/>
                  <a:pt x="127111" y="15875"/>
                  <a:pt x="123936" y="3175"/>
                </a:cubicBezTo>
                <a:cubicBezTo>
                  <a:pt x="120761" y="-9525"/>
                  <a:pt x="116528" y="19579"/>
                  <a:pt x="108061" y="25400"/>
                </a:cubicBezTo>
                <a:cubicBezTo>
                  <a:pt x="99594" y="31221"/>
                  <a:pt x="85307" y="37571"/>
                  <a:pt x="73136" y="38100"/>
                </a:cubicBezTo>
                <a:cubicBezTo>
                  <a:pt x="60965" y="38629"/>
                  <a:pt x="2757" y="6350"/>
                  <a:pt x="111" y="9525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14" name="フリーフォーム 1413">
            <a:extLst>
              <a:ext uri="{FF2B5EF4-FFF2-40B4-BE49-F238E27FC236}">
                <a16:creationId xmlns:a16="http://schemas.microsoft.com/office/drawing/2014/main" id="{21F33D56-54CE-67E6-297F-4F2301837722}"/>
              </a:ext>
            </a:extLst>
          </p:cNvPr>
          <p:cNvSpPr/>
          <p:nvPr/>
        </p:nvSpPr>
        <p:spPr>
          <a:xfrm>
            <a:off x="3909368" y="2157944"/>
            <a:ext cx="205432" cy="661110"/>
          </a:xfrm>
          <a:custGeom>
            <a:avLst/>
            <a:gdLst>
              <a:gd name="connsiteX0" fmla="*/ 100657 w 205432"/>
              <a:gd name="connsiteY0" fmla="*/ 1056 h 661110"/>
              <a:gd name="connsiteX1" fmla="*/ 46682 w 205432"/>
              <a:gd name="connsiteY1" fmla="*/ 32806 h 661110"/>
              <a:gd name="connsiteX2" fmla="*/ 11757 w 205432"/>
              <a:gd name="connsiteY2" fmla="*/ 61381 h 661110"/>
              <a:gd name="connsiteX3" fmla="*/ 2232 w 205432"/>
              <a:gd name="connsiteY3" fmla="*/ 74081 h 661110"/>
              <a:gd name="connsiteX4" fmla="*/ 49857 w 205432"/>
              <a:gd name="connsiteY4" fmla="*/ 105831 h 661110"/>
              <a:gd name="connsiteX5" fmla="*/ 27632 w 205432"/>
              <a:gd name="connsiteY5" fmla="*/ 105831 h 661110"/>
              <a:gd name="connsiteX6" fmla="*/ 103832 w 205432"/>
              <a:gd name="connsiteY6" fmla="*/ 172506 h 661110"/>
              <a:gd name="connsiteX7" fmla="*/ 122882 w 205432"/>
              <a:gd name="connsiteY7" fmla="*/ 236006 h 661110"/>
              <a:gd name="connsiteX8" fmla="*/ 173682 w 205432"/>
              <a:gd name="connsiteY8" fmla="*/ 274106 h 661110"/>
              <a:gd name="connsiteX9" fmla="*/ 160982 w 205432"/>
              <a:gd name="connsiteY9" fmla="*/ 267756 h 661110"/>
              <a:gd name="connsiteX10" fmla="*/ 205432 w 205432"/>
              <a:gd name="connsiteY10" fmla="*/ 328081 h 661110"/>
              <a:gd name="connsiteX11" fmla="*/ 160982 w 205432"/>
              <a:gd name="connsiteY11" fmla="*/ 353481 h 661110"/>
              <a:gd name="connsiteX12" fmla="*/ 189557 w 205432"/>
              <a:gd name="connsiteY12" fmla="*/ 382056 h 661110"/>
              <a:gd name="connsiteX13" fmla="*/ 160982 w 205432"/>
              <a:gd name="connsiteY13" fmla="*/ 439206 h 661110"/>
              <a:gd name="connsiteX14" fmla="*/ 151457 w 205432"/>
              <a:gd name="connsiteY14" fmla="*/ 509056 h 661110"/>
              <a:gd name="connsiteX15" fmla="*/ 157807 w 205432"/>
              <a:gd name="connsiteY15" fmla="*/ 474131 h 661110"/>
              <a:gd name="connsiteX16" fmla="*/ 157807 w 205432"/>
              <a:gd name="connsiteY16" fmla="*/ 655106 h 661110"/>
              <a:gd name="connsiteX17" fmla="*/ 154632 w 205432"/>
              <a:gd name="connsiteY17" fmla="*/ 591606 h 661110"/>
              <a:gd name="connsiteX18" fmla="*/ 170507 w 205432"/>
              <a:gd name="connsiteY18" fmla="*/ 337606 h 661110"/>
              <a:gd name="connsiteX19" fmla="*/ 167332 w 205432"/>
              <a:gd name="connsiteY19" fmla="*/ 302681 h 661110"/>
              <a:gd name="connsiteX20" fmla="*/ 53032 w 205432"/>
              <a:gd name="connsiteY20" fmla="*/ 121706 h 661110"/>
              <a:gd name="connsiteX21" fmla="*/ 21282 w 205432"/>
              <a:gd name="connsiteY21" fmla="*/ 74081 h 661110"/>
              <a:gd name="connsiteX22" fmla="*/ 100657 w 205432"/>
              <a:gd name="connsiteY22" fmla="*/ 1056 h 6611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205432" h="661110">
                <a:moveTo>
                  <a:pt x="100657" y="1056"/>
                </a:moveTo>
                <a:cubicBezTo>
                  <a:pt x="104890" y="-5823"/>
                  <a:pt x="61499" y="22752"/>
                  <a:pt x="46682" y="32806"/>
                </a:cubicBezTo>
                <a:cubicBezTo>
                  <a:pt x="31865" y="42860"/>
                  <a:pt x="11757" y="61381"/>
                  <a:pt x="11757" y="61381"/>
                </a:cubicBezTo>
                <a:cubicBezTo>
                  <a:pt x="4349" y="68260"/>
                  <a:pt x="-4118" y="66673"/>
                  <a:pt x="2232" y="74081"/>
                </a:cubicBezTo>
                <a:cubicBezTo>
                  <a:pt x="8582" y="81489"/>
                  <a:pt x="45624" y="100539"/>
                  <a:pt x="49857" y="105831"/>
                </a:cubicBezTo>
                <a:cubicBezTo>
                  <a:pt x="54090" y="111123"/>
                  <a:pt x="18636" y="94719"/>
                  <a:pt x="27632" y="105831"/>
                </a:cubicBezTo>
                <a:cubicBezTo>
                  <a:pt x="36628" y="116943"/>
                  <a:pt x="87957" y="150810"/>
                  <a:pt x="103832" y="172506"/>
                </a:cubicBezTo>
                <a:cubicBezTo>
                  <a:pt x="119707" y="194202"/>
                  <a:pt x="111240" y="219073"/>
                  <a:pt x="122882" y="236006"/>
                </a:cubicBezTo>
                <a:cubicBezTo>
                  <a:pt x="134524" y="252939"/>
                  <a:pt x="173682" y="274106"/>
                  <a:pt x="173682" y="274106"/>
                </a:cubicBezTo>
                <a:cubicBezTo>
                  <a:pt x="180032" y="279398"/>
                  <a:pt x="155690" y="258760"/>
                  <a:pt x="160982" y="267756"/>
                </a:cubicBezTo>
                <a:cubicBezTo>
                  <a:pt x="166274" y="276752"/>
                  <a:pt x="205432" y="313794"/>
                  <a:pt x="205432" y="328081"/>
                </a:cubicBezTo>
                <a:cubicBezTo>
                  <a:pt x="205432" y="342368"/>
                  <a:pt x="163628" y="344485"/>
                  <a:pt x="160982" y="353481"/>
                </a:cubicBezTo>
                <a:cubicBezTo>
                  <a:pt x="158336" y="362477"/>
                  <a:pt x="189557" y="367769"/>
                  <a:pt x="189557" y="382056"/>
                </a:cubicBezTo>
                <a:cubicBezTo>
                  <a:pt x="189557" y="396343"/>
                  <a:pt x="167332" y="418039"/>
                  <a:pt x="160982" y="439206"/>
                </a:cubicBezTo>
                <a:cubicBezTo>
                  <a:pt x="154632" y="460373"/>
                  <a:pt x="151986" y="503235"/>
                  <a:pt x="151457" y="509056"/>
                </a:cubicBezTo>
                <a:cubicBezTo>
                  <a:pt x="150928" y="514877"/>
                  <a:pt x="156749" y="449789"/>
                  <a:pt x="157807" y="474131"/>
                </a:cubicBezTo>
                <a:cubicBezTo>
                  <a:pt x="158865" y="498473"/>
                  <a:pt x="158336" y="635527"/>
                  <a:pt x="157807" y="655106"/>
                </a:cubicBezTo>
                <a:cubicBezTo>
                  <a:pt x="157278" y="674685"/>
                  <a:pt x="152515" y="644523"/>
                  <a:pt x="154632" y="591606"/>
                </a:cubicBezTo>
                <a:cubicBezTo>
                  <a:pt x="156749" y="538689"/>
                  <a:pt x="168390" y="385760"/>
                  <a:pt x="170507" y="337606"/>
                </a:cubicBezTo>
                <a:cubicBezTo>
                  <a:pt x="172624" y="289452"/>
                  <a:pt x="186911" y="338664"/>
                  <a:pt x="167332" y="302681"/>
                </a:cubicBezTo>
                <a:cubicBezTo>
                  <a:pt x="147753" y="266698"/>
                  <a:pt x="77374" y="159806"/>
                  <a:pt x="53032" y="121706"/>
                </a:cubicBezTo>
                <a:cubicBezTo>
                  <a:pt x="28690" y="83606"/>
                  <a:pt x="15990" y="93131"/>
                  <a:pt x="21282" y="74081"/>
                </a:cubicBezTo>
                <a:cubicBezTo>
                  <a:pt x="26574" y="55031"/>
                  <a:pt x="96424" y="7935"/>
                  <a:pt x="100657" y="1056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15" name="フリーフォーム 1414">
            <a:extLst>
              <a:ext uri="{FF2B5EF4-FFF2-40B4-BE49-F238E27FC236}">
                <a16:creationId xmlns:a16="http://schemas.microsoft.com/office/drawing/2014/main" id="{1A8F5B7A-1124-D747-03EA-2FEB0CE0013F}"/>
              </a:ext>
            </a:extLst>
          </p:cNvPr>
          <p:cNvSpPr/>
          <p:nvPr/>
        </p:nvSpPr>
        <p:spPr>
          <a:xfrm>
            <a:off x="3552558" y="2114411"/>
            <a:ext cx="22647" cy="243697"/>
          </a:xfrm>
          <a:custGeom>
            <a:avLst/>
            <a:gdLst>
              <a:gd name="connsiteX0" fmla="*/ 9792 w 22647"/>
              <a:gd name="connsiteY0" fmla="*/ 139 h 243697"/>
              <a:gd name="connsiteX1" fmla="*/ 3442 w 22647"/>
              <a:gd name="connsiteY1" fmla="*/ 89039 h 243697"/>
              <a:gd name="connsiteX2" fmla="*/ 22492 w 22647"/>
              <a:gd name="connsiteY2" fmla="*/ 241439 h 243697"/>
              <a:gd name="connsiteX3" fmla="*/ 12967 w 22647"/>
              <a:gd name="connsiteY3" fmla="*/ 184289 h 243697"/>
              <a:gd name="connsiteX4" fmla="*/ 267 w 22647"/>
              <a:gd name="connsiteY4" fmla="*/ 108089 h 243697"/>
              <a:gd name="connsiteX5" fmla="*/ 9792 w 22647"/>
              <a:gd name="connsiteY5" fmla="*/ 139 h 243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2647" h="243697">
                <a:moveTo>
                  <a:pt x="9792" y="139"/>
                </a:moveTo>
                <a:cubicBezTo>
                  <a:pt x="10321" y="-3036"/>
                  <a:pt x="1325" y="48822"/>
                  <a:pt x="3442" y="89039"/>
                </a:cubicBezTo>
                <a:cubicBezTo>
                  <a:pt x="5559" y="129256"/>
                  <a:pt x="20905" y="225564"/>
                  <a:pt x="22492" y="241439"/>
                </a:cubicBezTo>
                <a:cubicBezTo>
                  <a:pt x="24080" y="257314"/>
                  <a:pt x="12967" y="184289"/>
                  <a:pt x="12967" y="184289"/>
                </a:cubicBezTo>
                <a:cubicBezTo>
                  <a:pt x="9263" y="162064"/>
                  <a:pt x="2384" y="135606"/>
                  <a:pt x="267" y="108089"/>
                </a:cubicBezTo>
                <a:cubicBezTo>
                  <a:pt x="-1850" y="80572"/>
                  <a:pt x="9263" y="3314"/>
                  <a:pt x="9792" y="13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16" name="フリーフォーム 1415">
            <a:extLst>
              <a:ext uri="{FF2B5EF4-FFF2-40B4-BE49-F238E27FC236}">
                <a16:creationId xmlns:a16="http://schemas.microsoft.com/office/drawing/2014/main" id="{2DCDABCE-5B34-50C2-F367-CED60B4E0EE8}"/>
              </a:ext>
            </a:extLst>
          </p:cNvPr>
          <p:cNvSpPr/>
          <p:nvPr/>
        </p:nvSpPr>
        <p:spPr>
          <a:xfrm>
            <a:off x="3603377" y="2165028"/>
            <a:ext cx="180150" cy="244834"/>
          </a:xfrm>
          <a:custGeom>
            <a:avLst/>
            <a:gdLst>
              <a:gd name="connsiteX0" fmla="*/ 248 w 180150"/>
              <a:gd name="connsiteY0" fmla="*/ 322 h 244834"/>
              <a:gd name="connsiteX1" fmla="*/ 111373 w 180150"/>
              <a:gd name="connsiteY1" fmla="*/ 98747 h 244834"/>
              <a:gd name="connsiteX2" fmla="*/ 101848 w 180150"/>
              <a:gd name="connsiteY2" fmla="*/ 86047 h 244834"/>
              <a:gd name="connsiteX3" fmla="*/ 158998 w 180150"/>
              <a:gd name="connsiteY3" fmla="*/ 174947 h 244834"/>
              <a:gd name="connsiteX4" fmla="*/ 155823 w 180150"/>
              <a:gd name="connsiteY4" fmla="*/ 197172 h 244834"/>
              <a:gd name="connsiteX5" fmla="*/ 178048 w 180150"/>
              <a:gd name="connsiteY5" fmla="*/ 200347 h 244834"/>
              <a:gd name="connsiteX6" fmla="*/ 95498 w 180150"/>
              <a:gd name="connsiteY6" fmla="*/ 244797 h 244834"/>
              <a:gd name="connsiteX7" fmla="*/ 171698 w 180150"/>
              <a:gd name="connsiteY7" fmla="*/ 206697 h 244834"/>
              <a:gd name="connsiteX8" fmla="*/ 149473 w 180150"/>
              <a:gd name="connsiteY8" fmla="*/ 140022 h 244834"/>
              <a:gd name="connsiteX9" fmla="*/ 248 w 180150"/>
              <a:gd name="connsiteY9" fmla="*/ 322 h 2448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80150" h="244834">
                <a:moveTo>
                  <a:pt x="248" y="322"/>
                </a:moveTo>
                <a:cubicBezTo>
                  <a:pt x="-6102" y="-6557"/>
                  <a:pt x="111373" y="98747"/>
                  <a:pt x="111373" y="98747"/>
                </a:cubicBezTo>
                <a:cubicBezTo>
                  <a:pt x="128306" y="113034"/>
                  <a:pt x="93911" y="73347"/>
                  <a:pt x="101848" y="86047"/>
                </a:cubicBezTo>
                <a:cubicBezTo>
                  <a:pt x="109785" y="98747"/>
                  <a:pt x="158998" y="174947"/>
                  <a:pt x="158998" y="174947"/>
                </a:cubicBezTo>
                <a:cubicBezTo>
                  <a:pt x="167994" y="193468"/>
                  <a:pt x="152648" y="192939"/>
                  <a:pt x="155823" y="197172"/>
                </a:cubicBezTo>
                <a:cubicBezTo>
                  <a:pt x="158998" y="201405"/>
                  <a:pt x="188102" y="192410"/>
                  <a:pt x="178048" y="200347"/>
                </a:cubicBezTo>
                <a:cubicBezTo>
                  <a:pt x="167994" y="208284"/>
                  <a:pt x="96556" y="243739"/>
                  <a:pt x="95498" y="244797"/>
                </a:cubicBezTo>
                <a:cubicBezTo>
                  <a:pt x="94440" y="245855"/>
                  <a:pt x="162702" y="224160"/>
                  <a:pt x="171698" y="206697"/>
                </a:cubicBezTo>
                <a:cubicBezTo>
                  <a:pt x="180694" y="189235"/>
                  <a:pt x="175402" y="168597"/>
                  <a:pt x="149473" y="140022"/>
                </a:cubicBezTo>
                <a:cubicBezTo>
                  <a:pt x="123544" y="111447"/>
                  <a:pt x="6598" y="7201"/>
                  <a:pt x="248" y="322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17" name="フリーフォーム 1416">
            <a:extLst>
              <a:ext uri="{FF2B5EF4-FFF2-40B4-BE49-F238E27FC236}">
                <a16:creationId xmlns:a16="http://schemas.microsoft.com/office/drawing/2014/main" id="{DBF2047E-41AB-AFDD-DC9B-7E7DC686029C}"/>
              </a:ext>
            </a:extLst>
          </p:cNvPr>
          <p:cNvSpPr/>
          <p:nvPr/>
        </p:nvSpPr>
        <p:spPr>
          <a:xfrm>
            <a:off x="3466861" y="2745185"/>
            <a:ext cx="437269" cy="71301"/>
          </a:xfrm>
          <a:custGeom>
            <a:avLst/>
            <a:gdLst>
              <a:gd name="connsiteX0" fmla="*/ 239 w 437269"/>
              <a:gd name="connsiteY0" fmla="*/ 71040 h 71301"/>
              <a:gd name="connsiteX1" fmla="*/ 158989 w 437269"/>
              <a:gd name="connsiteY1" fmla="*/ 51990 h 71301"/>
              <a:gd name="connsiteX2" fmla="*/ 260589 w 437269"/>
              <a:gd name="connsiteY2" fmla="*/ 10715 h 71301"/>
              <a:gd name="connsiteX3" fmla="*/ 387589 w 437269"/>
              <a:gd name="connsiteY3" fmla="*/ 1190 h 71301"/>
              <a:gd name="connsiteX4" fmla="*/ 435214 w 437269"/>
              <a:gd name="connsiteY4" fmla="*/ 1190 h 71301"/>
              <a:gd name="connsiteX5" fmla="*/ 327264 w 437269"/>
              <a:gd name="connsiteY5" fmla="*/ 10715 h 71301"/>
              <a:gd name="connsiteX6" fmla="*/ 197089 w 437269"/>
              <a:gd name="connsiteY6" fmla="*/ 39290 h 71301"/>
              <a:gd name="connsiteX7" fmla="*/ 239 w 437269"/>
              <a:gd name="connsiteY7" fmla="*/ 71040 h 713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37269" h="71301">
                <a:moveTo>
                  <a:pt x="239" y="71040"/>
                </a:moveTo>
                <a:cubicBezTo>
                  <a:pt x="-6111" y="73157"/>
                  <a:pt x="115597" y="62044"/>
                  <a:pt x="158989" y="51990"/>
                </a:cubicBezTo>
                <a:cubicBezTo>
                  <a:pt x="202381" y="41936"/>
                  <a:pt x="222489" y="19182"/>
                  <a:pt x="260589" y="10715"/>
                </a:cubicBezTo>
                <a:cubicBezTo>
                  <a:pt x="298689" y="2248"/>
                  <a:pt x="358485" y="2777"/>
                  <a:pt x="387589" y="1190"/>
                </a:cubicBezTo>
                <a:cubicBezTo>
                  <a:pt x="416693" y="-397"/>
                  <a:pt x="445268" y="-397"/>
                  <a:pt x="435214" y="1190"/>
                </a:cubicBezTo>
                <a:cubicBezTo>
                  <a:pt x="425160" y="2777"/>
                  <a:pt x="366951" y="4365"/>
                  <a:pt x="327264" y="10715"/>
                </a:cubicBezTo>
                <a:cubicBezTo>
                  <a:pt x="287577" y="17065"/>
                  <a:pt x="245243" y="27648"/>
                  <a:pt x="197089" y="39290"/>
                </a:cubicBezTo>
                <a:cubicBezTo>
                  <a:pt x="148935" y="50932"/>
                  <a:pt x="6589" y="68923"/>
                  <a:pt x="239" y="7104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18" name="フリーフォーム 1417">
            <a:extLst>
              <a:ext uri="{FF2B5EF4-FFF2-40B4-BE49-F238E27FC236}">
                <a16:creationId xmlns:a16="http://schemas.microsoft.com/office/drawing/2014/main" id="{E92BFD75-9BA7-B1A6-309B-F535EC7EFE3E}"/>
              </a:ext>
            </a:extLst>
          </p:cNvPr>
          <p:cNvSpPr/>
          <p:nvPr/>
        </p:nvSpPr>
        <p:spPr>
          <a:xfrm>
            <a:off x="2910628" y="2826983"/>
            <a:ext cx="207239" cy="252771"/>
          </a:xfrm>
          <a:custGeom>
            <a:avLst/>
            <a:gdLst>
              <a:gd name="connsiteX0" fmla="*/ 847 w 207239"/>
              <a:gd name="connsiteY0" fmla="*/ 1942 h 252771"/>
              <a:gd name="connsiteX1" fmla="*/ 80222 w 207239"/>
              <a:gd name="connsiteY1" fmla="*/ 84492 h 252771"/>
              <a:gd name="connsiteX2" fmla="*/ 140547 w 207239"/>
              <a:gd name="connsiteY2" fmla="*/ 173392 h 252771"/>
              <a:gd name="connsiteX3" fmla="*/ 207222 w 207239"/>
              <a:gd name="connsiteY3" fmla="*/ 252767 h 252771"/>
              <a:gd name="connsiteX4" fmla="*/ 134197 w 207239"/>
              <a:gd name="connsiteY4" fmla="*/ 170217 h 252771"/>
              <a:gd name="connsiteX5" fmla="*/ 847 w 207239"/>
              <a:gd name="connsiteY5" fmla="*/ 1942 h 2527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07239" h="252771">
                <a:moveTo>
                  <a:pt x="847" y="1942"/>
                </a:moveTo>
                <a:cubicBezTo>
                  <a:pt x="-8149" y="-12345"/>
                  <a:pt x="56939" y="55917"/>
                  <a:pt x="80222" y="84492"/>
                </a:cubicBezTo>
                <a:cubicBezTo>
                  <a:pt x="103505" y="113067"/>
                  <a:pt x="119380" y="145346"/>
                  <a:pt x="140547" y="173392"/>
                </a:cubicBezTo>
                <a:cubicBezTo>
                  <a:pt x="161714" y="201438"/>
                  <a:pt x="208280" y="253296"/>
                  <a:pt x="207222" y="252767"/>
                </a:cubicBezTo>
                <a:cubicBezTo>
                  <a:pt x="206164" y="252238"/>
                  <a:pt x="165418" y="207788"/>
                  <a:pt x="134197" y="170217"/>
                </a:cubicBezTo>
                <a:cubicBezTo>
                  <a:pt x="102976" y="132646"/>
                  <a:pt x="9843" y="16229"/>
                  <a:pt x="847" y="1942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19" name="フリーフォーム 1418">
            <a:extLst>
              <a:ext uri="{FF2B5EF4-FFF2-40B4-BE49-F238E27FC236}">
                <a16:creationId xmlns:a16="http://schemas.microsoft.com/office/drawing/2014/main" id="{56798E11-BB61-D15A-A83F-BFDB0CBF42C0}"/>
              </a:ext>
            </a:extLst>
          </p:cNvPr>
          <p:cNvSpPr/>
          <p:nvPr/>
        </p:nvSpPr>
        <p:spPr>
          <a:xfrm>
            <a:off x="3878170" y="2933642"/>
            <a:ext cx="49352" cy="287809"/>
          </a:xfrm>
          <a:custGeom>
            <a:avLst/>
            <a:gdLst>
              <a:gd name="connsiteX0" fmla="*/ 49305 w 49352"/>
              <a:gd name="connsiteY0" fmla="*/ 58 h 287809"/>
              <a:gd name="connsiteX1" fmla="*/ 11205 w 49352"/>
              <a:gd name="connsiteY1" fmla="*/ 133408 h 287809"/>
              <a:gd name="connsiteX2" fmla="*/ 46130 w 49352"/>
              <a:gd name="connsiteY2" fmla="*/ 285808 h 287809"/>
              <a:gd name="connsiteX3" fmla="*/ 20730 w 49352"/>
              <a:gd name="connsiteY3" fmla="*/ 215958 h 287809"/>
              <a:gd name="connsiteX4" fmla="*/ 1680 w 49352"/>
              <a:gd name="connsiteY4" fmla="*/ 149283 h 287809"/>
              <a:gd name="connsiteX5" fmla="*/ 49305 w 49352"/>
              <a:gd name="connsiteY5" fmla="*/ 58 h 2878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9352" h="287809">
                <a:moveTo>
                  <a:pt x="49305" y="58"/>
                </a:moveTo>
                <a:cubicBezTo>
                  <a:pt x="50893" y="-2588"/>
                  <a:pt x="11734" y="85783"/>
                  <a:pt x="11205" y="133408"/>
                </a:cubicBezTo>
                <a:cubicBezTo>
                  <a:pt x="10676" y="181033"/>
                  <a:pt x="44543" y="272050"/>
                  <a:pt x="46130" y="285808"/>
                </a:cubicBezTo>
                <a:cubicBezTo>
                  <a:pt x="47717" y="299566"/>
                  <a:pt x="28138" y="238712"/>
                  <a:pt x="20730" y="215958"/>
                </a:cubicBezTo>
                <a:cubicBezTo>
                  <a:pt x="13322" y="193204"/>
                  <a:pt x="-5728" y="184737"/>
                  <a:pt x="1680" y="149283"/>
                </a:cubicBezTo>
                <a:cubicBezTo>
                  <a:pt x="9088" y="113829"/>
                  <a:pt x="47717" y="2704"/>
                  <a:pt x="49305" y="5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20" name="フリーフォーム 1419">
            <a:extLst>
              <a:ext uri="{FF2B5EF4-FFF2-40B4-BE49-F238E27FC236}">
                <a16:creationId xmlns:a16="http://schemas.microsoft.com/office/drawing/2014/main" id="{5AE37A48-953A-8507-BF96-3C882F656769}"/>
              </a:ext>
            </a:extLst>
          </p:cNvPr>
          <p:cNvSpPr/>
          <p:nvPr/>
        </p:nvSpPr>
        <p:spPr>
          <a:xfrm>
            <a:off x="3193252" y="1110046"/>
            <a:ext cx="530568" cy="173286"/>
          </a:xfrm>
          <a:custGeom>
            <a:avLst/>
            <a:gdLst>
              <a:gd name="connsiteX0" fmla="*/ 798 w 530568"/>
              <a:gd name="connsiteY0" fmla="*/ 1204 h 173286"/>
              <a:gd name="connsiteX1" fmla="*/ 296073 w 530568"/>
              <a:gd name="connsiteY1" fmla="*/ 166304 h 173286"/>
              <a:gd name="connsiteX2" fmla="*/ 235748 w 530568"/>
              <a:gd name="connsiteY2" fmla="*/ 112329 h 173286"/>
              <a:gd name="connsiteX3" fmla="*/ 527848 w 530568"/>
              <a:gd name="connsiteY3" fmla="*/ 172654 h 173286"/>
              <a:gd name="connsiteX4" fmla="*/ 372273 w 530568"/>
              <a:gd name="connsiteY4" fmla="*/ 140904 h 173286"/>
              <a:gd name="connsiteX5" fmla="*/ 213523 w 530568"/>
              <a:gd name="connsiteY5" fmla="*/ 93279 h 173286"/>
              <a:gd name="connsiteX6" fmla="*/ 798 w 530568"/>
              <a:gd name="connsiteY6" fmla="*/ 1204 h 1732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30568" h="173286">
                <a:moveTo>
                  <a:pt x="798" y="1204"/>
                </a:moveTo>
                <a:cubicBezTo>
                  <a:pt x="14556" y="13375"/>
                  <a:pt x="256915" y="147783"/>
                  <a:pt x="296073" y="166304"/>
                </a:cubicBezTo>
                <a:cubicBezTo>
                  <a:pt x="335231" y="184825"/>
                  <a:pt x="197119" y="111271"/>
                  <a:pt x="235748" y="112329"/>
                </a:cubicBezTo>
                <a:cubicBezTo>
                  <a:pt x="274377" y="113387"/>
                  <a:pt x="527848" y="172654"/>
                  <a:pt x="527848" y="172654"/>
                </a:cubicBezTo>
                <a:cubicBezTo>
                  <a:pt x="550602" y="177417"/>
                  <a:pt x="424661" y="154133"/>
                  <a:pt x="372273" y="140904"/>
                </a:cubicBezTo>
                <a:cubicBezTo>
                  <a:pt x="319886" y="127675"/>
                  <a:pt x="272260" y="113916"/>
                  <a:pt x="213523" y="93279"/>
                </a:cubicBezTo>
                <a:cubicBezTo>
                  <a:pt x="154786" y="72642"/>
                  <a:pt x="-12960" y="-10967"/>
                  <a:pt x="798" y="1204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21" name="フリーフォーム 1420">
            <a:extLst>
              <a:ext uri="{FF2B5EF4-FFF2-40B4-BE49-F238E27FC236}">
                <a16:creationId xmlns:a16="http://schemas.microsoft.com/office/drawing/2014/main" id="{7D29FCF5-74E8-2081-60C5-317E388AB994}"/>
              </a:ext>
            </a:extLst>
          </p:cNvPr>
          <p:cNvSpPr/>
          <p:nvPr/>
        </p:nvSpPr>
        <p:spPr>
          <a:xfrm>
            <a:off x="4098907" y="2025633"/>
            <a:ext cx="82641" cy="174654"/>
          </a:xfrm>
          <a:custGeom>
            <a:avLst/>
            <a:gdLst>
              <a:gd name="connsiteX0" fmla="*/ 18 w 82641"/>
              <a:gd name="connsiteY0" fmla="*/ 17 h 174654"/>
              <a:gd name="connsiteX1" fmla="*/ 57168 w 82641"/>
              <a:gd name="connsiteY1" fmla="*/ 76217 h 174654"/>
              <a:gd name="connsiteX2" fmla="*/ 82568 w 82641"/>
              <a:gd name="connsiteY2" fmla="*/ 174642 h 174654"/>
              <a:gd name="connsiteX3" fmla="*/ 63518 w 82641"/>
              <a:gd name="connsiteY3" fmla="*/ 82567 h 174654"/>
              <a:gd name="connsiteX4" fmla="*/ 18 w 82641"/>
              <a:gd name="connsiteY4" fmla="*/ 17 h 1746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2641" h="174654">
                <a:moveTo>
                  <a:pt x="18" y="17"/>
                </a:moveTo>
                <a:cubicBezTo>
                  <a:pt x="-1040" y="-1041"/>
                  <a:pt x="43410" y="47113"/>
                  <a:pt x="57168" y="76217"/>
                </a:cubicBezTo>
                <a:cubicBezTo>
                  <a:pt x="70926" y="105321"/>
                  <a:pt x="81510" y="173584"/>
                  <a:pt x="82568" y="174642"/>
                </a:cubicBezTo>
                <a:cubicBezTo>
                  <a:pt x="83626" y="175700"/>
                  <a:pt x="73043" y="107967"/>
                  <a:pt x="63518" y="82567"/>
                </a:cubicBezTo>
                <a:cubicBezTo>
                  <a:pt x="53993" y="57167"/>
                  <a:pt x="1076" y="1075"/>
                  <a:pt x="18" y="1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22" name="フリーフォーム 1421">
            <a:extLst>
              <a:ext uri="{FF2B5EF4-FFF2-40B4-BE49-F238E27FC236}">
                <a16:creationId xmlns:a16="http://schemas.microsoft.com/office/drawing/2014/main" id="{52D37041-97E3-931D-A97F-CC65DB6B3138}"/>
              </a:ext>
            </a:extLst>
          </p:cNvPr>
          <p:cNvSpPr/>
          <p:nvPr/>
        </p:nvSpPr>
        <p:spPr>
          <a:xfrm>
            <a:off x="2897393" y="3040959"/>
            <a:ext cx="227040" cy="661175"/>
          </a:xfrm>
          <a:custGeom>
            <a:avLst/>
            <a:gdLst>
              <a:gd name="connsiteX0" fmla="*/ 1382 w 227040"/>
              <a:gd name="connsiteY0" fmla="*/ 7041 h 661175"/>
              <a:gd name="connsiteX1" fmla="*/ 214107 w 227040"/>
              <a:gd name="connsiteY1" fmla="*/ 619816 h 661175"/>
              <a:gd name="connsiteX2" fmla="*/ 195057 w 227040"/>
              <a:gd name="connsiteY2" fmla="*/ 572191 h 661175"/>
              <a:gd name="connsiteX3" fmla="*/ 125207 w 227040"/>
              <a:gd name="connsiteY3" fmla="*/ 302316 h 661175"/>
              <a:gd name="connsiteX4" fmla="*/ 1382 w 227040"/>
              <a:gd name="connsiteY4" fmla="*/ 7041 h 661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7040" h="661175">
                <a:moveTo>
                  <a:pt x="1382" y="7041"/>
                </a:moveTo>
                <a:cubicBezTo>
                  <a:pt x="16199" y="59958"/>
                  <a:pt x="181828" y="525624"/>
                  <a:pt x="214107" y="619816"/>
                </a:cubicBezTo>
                <a:cubicBezTo>
                  <a:pt x="246386" y="714008"/>
                  <a:pt x="209874" y="625108"/>
                  <a:pt x="195057" y="572191"/>
                </a:cubicBezTo>
                <a:cubicBezTo>
                  <a:pt x="180240" y="519274"/>
                  <a:pt x="155369" y="390687"/>
                  <a:pt x="125207" y="302316"/>
                </a:cubicBezTo>
                <a:cubicBezTo>
                  <a:pt x="95045" y="213945"/>
                  <a:pt x="-13435" y="-45876"/>
                  <a:pt x="1382" y="704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23" name="フリーフォーム 1422">
            <a:extLst>
              <a:ext uri="{FF2B5EF4-FFF2-40B4-BE49-F238E27FC236}">
                <a16:creationId xmlns:a16="http://schemas.microsoft.com/office/drawing/2014/main" id="{C5934EE9-A08B-5D1D-C09F-9AD60E9BCBD6}"/>
              </a:ext>
            </a:extLst>
          </p:cNvPr>
          <p:cNvSpPr/>
          <p:nvPr/>
        </p:nvSpPr>
        <p:spPr>
          <a:xfrm>
            <a:off x="3970314" y="3178026"/>
            <a:ext cx="87357" cy="724367"/>
          </a:xfrm>
          <a:custGeom>
            <a:avLst/>
            <a:gdLst>
              <a:gd name="connsiteX0" fmla="*/ 87336 w 87357"/>
              <a:gd name="connsiteY0" fmla="*/ 149 h 724367"/>
              <a:gd name="connsiteX1" fmla="*/ 33361 w 87357"/>
              <a:gd name="connsiteY1" fmla="*/ 390674 h 724367"/>
              <a:gd name="connsiteX2" fmla="*/ 17486 w 87357"/>
              <a:gd name="connsiteY2" fmla="*/ 717699 h 724367"/>
              <a:gd name="connsiteX3" fmla="*/ 1611 w 87357"/>
              <a:gd name="connsiteY3" fmla="*/ 600224 h 724367"/>
              <a:gd name="connsiteX4" fmla="*/ 1611 w 87357"/>
              <a:gd name="connsiteY4" fmla="*/ 473224 h 724367"/>
              <a:gd name="connsiteX5" fmla="*/ 11136 w 87357"/>
              <a:gd name="connsiteY5" fmla="*/ 527199 h 724367"/>
              <a:gd name="connsiteX6" fmla="*/ 39711 w 87357"/>
              <a:gd name="connsiteY6" fmla="*/ 346224 h 724367"/>
              <a:gd name="connsiteX7" fmla="*/ 87336 w 87357"/>
              <a:gd name="connsiteY7" fmla="*/ 149 h 7243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87357" h="724367">
                <a:moveTo>
                  <a:pt x="87336" y="149"/>
                </a:moveTo>
                <a:cubicBezTo>
                  <a:pt x="86278" y="7557"/>
                  <a:pt x="45003" y="271082"/>
                  <a:pt x="33361" y="390674"/>
                </a:cubicBezTo>
                <a:cubicBezTo>
                  <a:pt x="21719" y="510266"/>
                  <a:pt x="22778" y="682774"/>
                  <a:pt x="17486" y="717699"/>
                </a:cubicBezTo>
                <a:cubicBezTo>
                  <a:pt x="12194" y="752624"/>
                  <a:pt x="4257" y="640970"/>
                  <a:pt x="1611" y="600224"/>
                </a:cubicBezTo>
                <a:cubicBezTo>
                  <a:pt x="-1035" y="559478"/>
                  <a:pt x="24" y="485395"/>
                  <a:pt x="1611" y="473224"/>
                </a:cubicBezTo>
                <a:cubicBezTo>
                  <a:pt x="3198" y="461053"/>
                  <a:pt x="4786" y="548366"/>
                  <a:pt x="11136" y="527199"/>
                </a:cubicBezTo>
                <a:cubicBezTo>
                  <a:pt x="17486" y="506032"/>
                  <a:pt x="28599" y="430361"/>
                  <a:pt x="39711" y="346224"/>
                </a:cubicBezTo>
                <a:cubicBezTo>
                  <a:pt x="50823" y="262087"/>
                  <a:pt x="88394" y="-7259"/>
                  <a:pt x="87336" y="14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24" name="フリーフォーム 1423">
            <a:extLst>
              <a:ext uri="{FF2B5EF4-FFF2-40B4-BE49-F238E27FC236}">
                <a16:creationId xmlns:a16="http://schemas.microsoft.com/office/drawing/2014/main" id="{85C4A7C0-0256-168C-D521-2F2B994FC2C9}"/>
              </a:ext>
            </a:extLst>
          </p:cNvPr>
          <p:cNvSpPr/>
          <p:nvPr/>
        </p:nvSpPr>
        <p:spPr>
          <a:xfrm>
            <a:off x="3609501" y="3698630"/>
            <a:ext cx="124364" cy="267419"/>
          </a:xfrm>
          <a:custGeom>
            <a:avLst/>
            <a:gdLst>
              <a:gd name="connsiteX0" fmla="*/ 124299 w 124364"/>
              <a:gd name="connsiteY0" fmla="*/ 245 h 267419"/>
              <a:gd name="connsiteX1" fmla="*/ 32224 w 124364"/>
              <a:gd name="connsiteY1" fmla="*/ 120895 h 267419"/>
              <a:gd name="connsiteX2" fmla="*/ 22699 w 124364"/>
              <a:gd name="connsiteY2" fmla="*/ 266945 h 267419"/>
              <a:gd name="connsiteX3" fmla="*/ 474 w 124364"/>
              <a:gd name="connsiteY3" fmla="*/ 168520 h 267419"/>
              <a:gd name="connsiteX4" fmla="*/ 9999 w 124364"/>
              <a:gd name="connsiteY4" fmla="*/ 193920 h 267419"/>
              <a:gd name="connsiteX5" fmla="*/ 38574 w 124364"/>
              <a:gd name="connsiteY5" fmla="*/ 70095 h 267419"/>
              <a:gd name="connsiteX6" fmla="*/ 16349 w 124364"/>
              <a:gd name="connsiteY6" fmla="*/ 152645 h 267419"/>
              <a:gd name="connsiteX7" fmla="*/ 124299 w 124364"/>
              <a:gd name="connsiteY7" fmla="*/ 245 h 267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24364" h="267419">
                <a:moveTo>
                  <a:pt x="124299" y="245"/>
                </a:moveTo>
                <a:cubicBezTo>
                  <a:pt x="126945" y="-5047"/>
                  <a:pt x="49157" y="76445"/>
                  <a:pt x="32224" y="120895"/>
                </a:cubicBezTo>
                <a:cubicBezTo>
                  <a:pt x="15291" y="165345"/>
                  <a:pt x="27991" y="259008"/>
                  <a:pt x="22699" y="266945"/>
                </a:cubicBezTo>
                <a:cubicBezTo>
                  <a:pt x="17407" y="274882"/>
                  <a:pt x="2591" y="180691"/>
                  <a:pt x="474" y="168520"/>
                </a:cubicBezTo>
                <a:cubicBezTo>
                  <a:pt x="-1643" y="156349"/>
                  <a:pt x="3649" y="210324"/>
                  <a:pt x="9999" y="193920"/>
                </a:cubicBezTo>
                <a:cubicBezTo>
                  <a:pt x="16349" y="177516"/>
                  <a:pt x="37516" y="76974"/>
                  <a:pt x="38574" y="70095"/>
                </a:cubicBezTo>
                <a:cubicBezTo>
                  <a:pt x="39632" y="63216"/>
                  <a:pt x="4178" y="161112"/>
                  <a:pt x="16349" y="152645"/>
                </a:cubicBezTo>
                <a:cubicBezTo>
                  <a:pt x="28520" y="144178"/>
                  <a:pt x="121653" y="5537"/>
                  <a:pt x="124299" y="245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25" name="フリーフォーム 1424">
            <a:extLst>
              <a:ext uri="{FF2B5EF4-FFF2-40B4-BE49-F238E27FC236}">
                <a16:creationId xmlns:a16="http://schemas.microsoft.com/office/drawing/2014/main" id="{48D79D27-8253-F598-C951-B887E3162423}"/>
              </a:ext>
            </a:extLst>
          </p:cNvPr>
          <p:cNvSpPr/>
          <p:nvPr/>
        </p:nvSpPr>
        <p:spPr>
          <a:xfrm>
            <a:off x="3676437" y="4058919"/>
            <a:ext cx="162926" cy="264681"/>
          </a:xfrm>
          <a:custGeom>
            <a:avLst/>
            <a:gdLst>
              <a:gd name="connsiteX0" fmla="*/ 213 w 162926"/>
              <a:gd name="connsiteY0" fmla="*/ 1906 h 264681"/>
              <a:gd name="connsiteX1" fmla="*/ 98638 w 162926"/>
              <a:gd name="connsiteY1" fmla="*/ 100331 h 264681"/>
              <a:gd name="connsiteX2" fmla="*/ 162138 w 162926"/>
              <a:gd name="connsiteY2" fmla="*/ 262256 h 264681"/>
              <a:gd name="connsiteX3" fmla="*/ 127213 w 162926"/>
              <a:gd name="connsiteY3" fmla="*/ 186056 h 264681"/>
              <a:gd name="connsiteX4" fmla="*/ 213 w 162926"/>
              <a:gd name="connsiteY4" fmla="*/ 1906 h 2646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2926" h="264681">
                <a:moveTo>
                  <a:pt x="213" y="1906"/>
                </a:moveTo>
                <a:cubicBezTo>
                  <a:pt x="-4550" y="-12382"/>
                  <a:pt x="71651" y="56939"/>
                  <a:pt x="98638" y="100331"/>
                </a:cubicBezTo>
                <a:cubicBezTo>
                  <a:pt x="125626" y="143723"/>
                  <a:pt x="157375" y="247968"/>
                  <a:pt x="162138" y="262256"/>
                </a:cubicBezTo>
                <a:cubicBezTo>
                  <a:pt x="166901" y="276544"/>
                  <a:pt x="149438" y="224685"/>
                  <a:pt x="127213" y="186056"/>
                </a:cubicBezTo>
                <a:cubicBezTo>
                  <a:pt x="104988" y="147427"/>
                  <a:pt x="4976" y="16194"/>
                  <a:pt x="213" y="1906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26" name="フリーフォーム 1425">
            <a:extLst>
              <a:ext uri="{FF2B5EF4-FFF2-40B4-BE49-F238E27FC236}">
                <a16:creationId xmlns:a16="http://schemas.microsoft.com/office/drawing/2014/main" id="{2548F595-777B-4FDA-1512-3DE027D4FBB1}"/>
              </a:ext>
            </a:extLst>
          </p:cNvPr>
          <p:cNvSpPr/>
          <p:nvPr/>
        </p:nvSpPr>
        <p:spPr>
          <a:xfrm>
            <a:off x="3625842" y="5435562"/>
            <a:ext cx="147937" cy="263700"/>
          </a:xfrm>
          <a:custGeom>
            <a:avLst/>
            <a:gdLst>
              <a:gd name="connsiteX0" fmla="*/ 8 w 147937"/>
              <a:gd name="connsiteY0" fmla="*/ 38 h 263700"/>
              <a:gd name="connsiteX1" fmla="*/ 130183 w 147937"/>
              <a:gd name="connsiteY1" fmla="*/ 174663 h 263700"/>
              <a:gd name="connsiteX2" fmla="*/ 146058 w 147937"/>
              <a:gd name="connsiteY2" fmla="*/ 263563 h 263700"/>
              <a:gd name="connsiteX3" fmla="*/ 123833 w 147937"/>
              <a:gd name="connsiteY3" fmla="*/ 190538 h 263700"/>
              <a:gd name="connsiteX4" fmla="*/ 8 w 147937"/>
              <a:gd name="connsiteY4" fmla="*/ 38 h 263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7937" h="263700">
                <a:moveTo>
                  <a:pt x="8" y="38"/>
                </a:moveTo>
                <a:cubicBezTo>
                  <a:pt x="1066" y="-2608"/>
                  <a:pt x="105841" y="130742"/>
                  <a:pt x="130183" y="174663"/>
                </a:cubicBezTo>
                <a:cubicBezTo>
                  <a:pt x="154525" y="218584"/>
                  <a:pt x="147116" y="260917"/>
                  <a:pt x="146058" y="263563"/>
                </a:cubicBezTo>
                <a:cubicBezTo>
                  <a:pt x="145000" y="266209"/>
                  <a:pt x="145000" y="230226"/>
                  <a:pt x="123833" y="190538"/>
                </a:cubicBezTo>
                <a:cubicBezTo>
                  <a:pt x="102666" y="150850"/>
                  <a:pt x="-1050" y="2684"/>
                  <a:pt x="8" y="38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27" name="フリーフォーム 1426">
            <a:extLst>
              <a:ext uri="{FF2B5EF4-FFF2-40B4-BE49-F238E27FC236}">
                <a16:creationId xmlns:a16="http://schemas.microsoft.com/office/drawing/2014/main" id="{7949BB7E-9D20-5F2F-04D0-ED7054C2F997}"/>
              </a:ext>
            </a:extLst>
          </p:cNvPr>
          <p:cNvSpPr/>
          <p:nvPr/>
        </p:nvSpPr>
        <p:spPr>
          <a:xfrm>
            <a:off x="4106407" y="5460997"/>
            <a:ext cx="56101" cy="155583"/>
          </a:xfrm>
          <a:custGeom>
            <a:avLst/>
            <a:gdLst>
              <a:gd name="connsiteX0" fmla="*/ 56018 w 56101"/>
              <a:gd name="connsiteY0" fmla="*/ 3 h 155583"/>
              <a:gd name="connsiteX1" fmla="*/ 14743 w 56101"/>
              <a:gd name="connsiteY1" fmla="*/ 92078 h 155583"/>
              <a:gd name="connsiteX2" fmla="*/ 27443 w 56101"/>
              <a:gd name="connsiteY2" fmla="*/ 155578 h 155583"/>
              <a:gd name="connsiteX3" fmla="*/ 2043 w 56101"/>
              <a:gd name="connsiteY3" fmla="*/ 88903 h 155583"/>
              <a:gd name="connsiteX4" fmla="*/ 56018 w 56101"/>
              <a:gd name="connsiteY4" fmla="*/ 3 h 1555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6101" h="155583">
                <a:moveTo>
                  <a:pt x="56018" y="3"/>
                </a:moveTo>
                <a:cubicBezTo>
                  <a:pt x="58135" y="532"/>
                  <a:pt x="19505" y="66149"/>
                  <a:pt x="14743" y="92078"/>
                </a:cubicBezTo>
                <a:cubicBezTo>
                  <a:pt x="9981" y="118007"/>
                  <a:pt x="29560" y="156107"/>
                  <a:pt x="27443" y="155578"/>
                </a:cubicBezTo>
                <a:cubicBezTo>
                  <a:pt x="25326" y="155049"/>
                  <a:pt x="-8540" y="116949"/>
                  <a:pt x="2043" y="88903"/>
                </a:cubicBezTo>
                <a:cubicBezTo>
                  <a:pt x="12626" y="60857"/>
                  <a:pt x="53901" y="-526"/>
                  <a:pt x="56018" y="3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28" name="フリーフォーム 1427">
            <a:extLst>
              <a:ext uri="{FF2B5EF4-FFF2-40B4-BE49-F238E27FC236}">
                <a16:creationId xmlns:a16="http://schemas.microsoft.com/office/drawing/2014/main" id="{D2989CE6-C865-5270-C4AC-611217398D89}"/>
              </a:ext>
            </a:extLst>
          </p:cNvPr>
          <p:cNvSpPr/>
          <p:nvPr/>
        </p:nvSpPr>
        <p:spPr>
          <a:xfrm>
            <a:off x="4247966" y="5521082"/>
            <a:ext cx="159487" cy="203749"/>
          </a:xfrm>
          <a:custGeom>
            <a:avLst/>
            <a:gdLst>
              <a:gd name="connsiteX0" fmla="*/ 184 w 159487"/>
              <a:gd name="connsiteY0" fmla="*/ 243 h 203749"/>
              <a:gd name="connsiteX1" fmla="*/ 92259 w 159487"/>
              <a:gd name="connsiteY1" fmla="*/ 95493 h 203749"/>
              <a:gd name="connsiteX2" fmla="*/ 158934 w 159487"/>
              <a:gd name="connsiteY2" fmla="*/ 203443 h 203749"/>
              <a:gd name="connsiteX3" fmla="*/ 117659 w 159487"/>
              <a:gd name="connsiteY3" fmla="*/ 124068 h 203749"/>
              <a:gd name="connsiteX4" fmla="*/ 184 w 159487"/>
              <a:gd name="connsiteY4" fmla="*/ 243 h 2037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9487" h="203749">
                <a:moveTo>
                  <a:pt x="184" y="243"/>
                </a:moveTo>
                <a:cubicBezTo>
                  <a:pt x="-4049" y="-4519"/>
                  <a:pt x="65801" y="61626"/>
                  <a:pt x="92259" y="95493"/>
                </a:cubicBezTo>
                <a:cubicBezTo>
                  <a:pt x="118717" y="129360"/>
                  <a:pt x="154701" y="198681"/>
                  <a:pt x="158934" y="203443"/>
                </a:cubicBezTo>
                <a:cubicBezTo>
                  <a:pt x="163167" y="208205"/>
                  <a:pt x="142530" y="156347"/>
                  <a:pt x="117659" y="124068"/>
                </a:cubicBezTo>
                <a:cubicBezTo>
                  <a:pt x="92788" y="91789"/>
                  <a:pt x="4417" y="5005"/>
                  <a:pt x="184" y="24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29" name="フリーフォーム 1428">
            <a:extLst>
              <a:ext uri="{FF2B5EF4-FFF2-40B4-BE49-F238E27FC236}">
                <a16:creationId xmlns:a16="http://schemas.microsoft.com/office/drawing/2014/main" id="{B69D10E4-B76A-FAE0-D551-0758A64E9B76}"/>
              </a:ext>
            </a:extLst>
          </p:cNvPr>
          <p:cNvSpPr/>
          <p:nvPr/>
        </p:nvSpPr>
        <p:spPr>
          <a:xfrm>
            <a:off x="4505044" y="4649485"/>
            <a:ext cx="479461" cy="1101072"/>
          </a:xfrm>
          <a:custGeom>
            <a:avLst/>
            <a:gdLst>
              <a:gd name="connsiteX0" fmla="*/ 3456 w 479461"/>
              <a:gd name="connsiteY0" fmla="*/ 20940 h 1101072"/>
              <a:gd name="connsiteX1" fmla="*/ 12981 w 479461"/>
              <a:gd name="connsiteY1" fmla="*/ 373365 h 1101072"/>
              <a:gd name="connsiteX2" fmla="*/ 114581 w 479461"/>
              <a:gd name="connsiteY2" fmla="*/ 601965 h 1101072"/>
              <a:gd name="connsiteX3" fmla="*/ 60606 w 479461"/>
              <a:gd name="connsiteY3" fmla="*/ 525765 h 1101072"/>
              <a:gd name="connsiteX4" fmla="*/ 447956 w 479461"/>
              <a:gd name="connsiteY4" fmla="*/ 1059165 h 1101072"/>
              <a:gd name="connsiteX5" fmla="*/ 413031 w 479461"/>
              <a:gd name="connsiteY5" fmla="*/ 1008365 h 1101072"/>
              <a:gd name="connsiteX6" fmla="*/ 66956 w 479461"/>
              <a:gd name="connsiteY6" fmla="*/ 544815 h 1101072"/>
              <a:gd name="connsiteX7" fmla="*/ 9806 w 479461"/>
              <a:gd name="connsiteY7" fmla="*/ 446390 h 1101072"/>
              <a:gd name="connsiteX8" fmla="*/ 281 w 479461"/>
              <a:gd name="connsiteY8" fmla="*/ 81265 h 1101072"/>
              <a:gd name="connsiteX9" fmla="*/ 3456 w 479461"/>
              <a:gd name="connsiteY9" fmla="*/ 20940 h 11010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79461" h="1101072">
                <a:moveTo>
                  <a:pt x="3456" y="20940"/>
                </a:moveTo>
                <a:cubicBezTo>
                  <a:pt x="5573" y="69623"/>
                  <a:pt x="-5540" y="276527"/>
                  <a:pt x="12981" y="373365"/>
                </a:cubicBezTo>
                <a:cubicBezTo>
                  <a:pt x="31502" y="470203"/>
                  <a:pt x="106644" y="576565"/>
                  <a:pt x="114581" y="601965"/>
                </a:cubicBezTo>
                <a:cubicBezTo>
                  <a:pt x="122518" y="627365"/>
                  <a:pt x="60606" y="525765"/>
                  <a:pt x="60606" y="525765"/>
                </a:cubicBezTo>
                <a:lnTo>
                  <a:pt x="447956" y="1059165"/>
                </a:lnTo>
                <a:cubicBezTo>
                  <a:pt x="506693" y="1139598"/>
                  <a:pt x="476531" y="1094090"/>
                  <a:pt x="413031" y="1008365"/>
                </a:cubicBezTo>
                <a:cubicBezTo>
                  <a:pt x="349531" y="922640"/>
                  <a:pt x="134160" y="638478"/>
                  <a:pt x="66956" y="544815"/>
                </a:cubicBezTo>
                <a:cubicBezTo>
                  <a:pt x="-248" y="451153"/>
                  <a:pt x="20918" y="523648"/>
                  <a:pt x="9806" y="446390"/>
                </a:cubicBezTo>
                <a:cubicBezTo>
                  <a:pt x="-1306" y="369132"/>
                  <a:pt x="1339" y="147411"/>
                  <a:pt x="281" y="81265"/>
                </a:cubicBezTo>
                <a:cubicBezTo>
                  <a:pt x="-777" y="15119"/>
                  <a:pt x="1339" y="-27743"/>
                  <a:pt x="3456" y="2094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30" name="フリーフォーム 1429">
            <a:extLst>
              <a:ext uri="{FF2B5EF4-FFF2-40B4-BE49-F238E27FC236}">
                <a16:creationId xmlns:a16="http://schemas.microsoft.com/office/drawing/2014/main" id="{853E616B-FDD7-8331-29DA-C20B57EA7BA9}"/>
              </a:ext>
            </a:extLst>
          </p:cNvPr>
          <p:cNvSpPr/>
          <p:nvPr/>
        </p:nvSpPr>
        <p:spPr>
          <a:xfrm>
            <a:off x="2879722" y="5127625"/>
            <a:ext cx="63656" cy="863600"/>
          </a:xfrm>
          <a:custGeom>
            <a:avLst/>
            <a:gdLst>
              <a:gd name="connsiteX0" fmla="*/ 3 w 63656"/>
              <a:gd name="connsiteY0" fmla="*/ 0 h 863600"/>
              <a:gd name="connsiteX1" fmla="*/ 63503 w 63656"/>
              <a:gd name="connsiteY1" fmla="*/ 590550 h 863600"/>
              <a:gd name="connsiteX2" fmla="*/ 19053 w 63656"/>
              <a:gd name="connsiteY2" fmla="*/ 863600 h 863600"/>
              <a:gd name="connsiteX3" fmla="*/ 60328 w 63656"/>
              <a:gd name="connsiteY3" fmla="*/ 590550 h 863600"/>
              <a:gd name="connsiteX4" fmla="*/ 3 w 63656"/>
              <a:gd name="connsiteY4" fmla="*/ 0 h 86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3656" h="863600">
                <a:moveTo>
                  <a:pt x="3" y="0"/>
                </a:moveTo>
                <a:cubicBezTo>
                  <a:pt x="532" y="0"/>
                  <a:pt x="60328" y="446617"/>
                  <a:pt x="63503" y="590550"/>
                </a:cubicBezTo>
                <a:cubicBezTo>
                  <a:pt x="66678" y="734483"/>
                  <a:pt x="19582" y="863600"/>
                  <a:pt x="19053" y="863600"/>
                </a:cubicBezTo>
                <a:cubicBezTo>
                  <a:pt x="18524" y="863600"/>
                  <a:pt x="62974" y="729192"/>
                  <a:pt x="60328" y="590550"/>
                </a:cubicBezTo>
                <a:cubicBezTo>
                  <a:pt x="57682" y="451908"/>
                  <a:pt x="-526" y="0"/>
                  <a:pt x="3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31" name="フリーフォーム 1430">
            <a:extLst>
              <a:ext uri="{FF2B5EF4-FFF2-40B4-BE49-F238E27FC236}">
                <a16:creationId xmlns:a16="http://schemas.microsoft.com/office/drawing/2014/main" id="{EC7FBC62-1D06-DC05-55C4-97DE2FEA0C76}"/>
              </a:ext>
            </a:extLst>
          </p:cNvPr>
          <p:cNvSpPr/>
          <p:nvPr/>
        </p:nvSpPr>
        <p:spPr>
          <a:xfrm>
            <a:off x="2047238" y="6124575"/>
            <a:ext cx="87619" cy="742320"/>
          </a:xfrm>
          <a:custGeom>
            <a:avLst/>
            <a:gdLst>
              <a:gd name="connsiteX0" fmla="*/ 637 w 87619"/>
              <a:gd name="connsiteY0" fmla="*/ 0 h 742320"/>
              <a:gd name="connsiteX1" fmla="*/ 41912 w 87619"/>
              <a:gd name="connsiteY1" fmla="*/ 339725 h 742320"/>
              <a:gd name="connsiteX2" fmla="*/ 86362 w 87619"/>
              <a:gd name="connsiteY2" fmla="*/ 736600 h 742320"/>
              <a:gd name="connsiteX3" fmla="*/ 70487 w 87619"/>
              <a:gd name="connsiteY3" fmla="*/ 558800 h 742320"/>
              <a:gd name="connsiteX4" fmla="*/ 19687 w 87619"/>
              <a:gd name="connsiteY4" fmla="*/ 336550 h 742320"/>
              <a:gd name="connsiteX5" fmla="*/ 637 w 87619"/>
              <a:gd name="connsiteY5" fmla="*/ 0 h 7423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7619" h="742320">
                <a:moveTo>
                  <a:pt x="637" y="0"/>
                </a:moveTo>
                <a:cubicBezTo>
                  <a:pt x="4341" y="529"/>
                  <a:pt x="27624" y="216958"/>
                  <a:pt x="41912" y="339725"/>
                </a:cubicBezTo>
                <a:cubicBezTo>
                  <a:pt x="56200" y="462492"/>
                  <a:pt x="81600" y="700088"/>
                  <a:pt x="86362" y="736600"/>
                </a:cubicBezTo>
                <a:cubicBezTo>
                  <a:pt x="91125" y="773113"/>
                  <a:pt x="81600" y="625475"/>
                  <a:pt x="70487" y="558800"/>
                </a:cubicBezTo>
                <a:cubicBezTo>
                  <a:pt x="59375" y="492125"/>
                  <a:pt x="29212" y="422275"/>
                  <a:pt x="19687" y="336550"/>
                </a:cubicBezTo>
                <a:cubicBezTo>
                  <a:pt x="10162" y="250825"/>
                  <a:pt x="-3067" y="-529"/>
                  <a:pt x="637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33" name="フリーフォーム 1432">
            <a:extLst>
              <a:ext uri="{FF2B5EF4-FFF2-40B4-BE49-F238E27FC236}">
                <a16:creationId xmlns:a16="http://schemas.microsoft.com/office/drawing/2014/main" id="{820F3A1E-EAF9-0833-21D8-DD7B1FCA9A0B}"/>
              </a:ext>
            </a:extLst>
          </p:cNvPr>
          <p:cNvSpPr/>
          <p:nvPr/>
        </p:nvSpPr>
        <p:spPr>
          <a:xfrm>
            <a:off x="3634886" y="6257791"/>
            <a:ext cx="343393" cy="216635"/>
          </a:xfrm>
          <a:custGeom>
            <a:avLst/>
            <a:gdLst>
              <a:gd name="connsiteX0" fmla="*/ 343389 w 343393"/>
              <a:gd name="connsiteY0" fmla="*/ 134 h 216635"/>
              <a:gd name="connsiteX1" fmla="*/ 108439 w 343393"/>
              <a:gd name="connsiteY1" fmla="*/ 92209 h 216635"/>
              <a:gd name="connsiteX2" fmla="*/ 489 w 343393"/>
              <a:gd name="connsiteY2" fmla="*/ 216034 h 216635"/>
              <a:gd name="connsiteX3" fmla="*/ 70339 w 343393"/>
              <a:gd name="connsiteY3" fmla="*/ 136659 h 216635"/>
              <a:gd name="connsiteX4" fmla="*/ 114789 w 343393"/>
              <a:gd name="connsiteY4" fmla="*/ 73159 h 216635"/>
              <a:gd name="connsiteX5" fmla="*/ 343389 w 343393"/>
              <a:gd name="connsiteY5" fmla="*/ 134 h 2166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43393" h="216635">
                <a:moveTo>
                  <a:pt x="343389" y="134"/>
                </a:moveTo>
                <a:cubicBezTo>
                  <a:pt x="342331" y="3309"/>
                  <a:pt x="165589" y="56226"/>
                  <a:pt x="108439" y="92209"/>
                </a:cubicBezTo>
                <a:cubicBezTo>
                  <a:pt x="51289" y="128192"/>
                  <a:pt x="6839" y="208626"/>
                  <a:pt x="489" y="216034"/>
                </a:cubicBezTo>
                <a:cubicBezTo>
                  <a:pt x="-5861" y="223442"/>
                  <a:pt x="51289" y="160471"/>
                  <a:pt x="70339" y="136659"/>
                </a:cubicBezTo>
                <a:cubicBezTo>
                  <a:pt x="89389" y="112847"/>
                  <a:pt x="72985" y="95384"/>
                  <a:pt x="114789" y="73159"/>
                </a:cubicBezTo>
                <a:cubicBezTo>
                  <a:pt x="156593" y="50934"/>
                  <a:pt x="344447" y="-3041"/>
                  <a:pt x="343389" y="13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34" name="フリーフォーム 1433">
            <a:extLst>
              <a:ext uri="{FF2B5EF4-FFF2-40B4-BE49-F238E27FC236}">
                <a16:creationId xmlns:a16="http://schemas.microsoft.com/office/drawing/2014/main" id="{98CA0792-5196-C51A-D212-CA4F46EC6F53}"/>
              </a:ext>
            </a:extLst>
          </p:cNvPr>
          <p:cNvSpPr/>
          <p:nvPr/>
        </p:nvSpPr>
        <p:spPr>
          <a:xfrm>
            <a:off x="2711414" y="6461124"/>
            <a:ext cx="63708" cy="193938"/>
          </a:xfrm>
          <a:custGeom>
            <a:avLst/>
            <a:gdLst>
              <a:gd name="connsiteX0" fmla="*/ 36 w 63708"/>
              <a:gd name="connsiteY0" fmla="*/ 1 h 193938"/>
              <a:gd name="connsiteX1" fmla="*/ 12736 w 63708"/>
              <a:gd name="connsiteY1" fmla="*/ 127001 h 193938"/>
              <a:gd name="connsiteX2" fmla="*/ 63536 w 63708"/>
              <a:gd name="connsiteY2" fmla="*/ 193676 h 193938"/>
              <a:gd name="connsiteX3" fmla="*/ 28611 w 63708"/>
              <a:gd name="connsiteY3" fmla="*/ 149226 h 193938"/>
              <a:gd name="connsiteX4" fmla="*/ 9561 w 63708"/>
              <a:gd name="connsiteY4" fmla="*/ 123826 h 193938"/>
              <a:gd name="connsiteX5" fmla="*/ 36 w 63708"/>
              <a:gd name="connsiteY5" fmla="*/ 1 h 1939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708" h="193938">
                <a:moveTo>
                  <a:pt x="36" y="1"/>
                </a:moveTo>
                <a:cubicBezTo>
                  <a:pt x="565" y="530"/>
                  <a:pt x="2153" y="94722"/>
                  <a:pt x="12736" y="127001"/>
                </a:cubicBezTo>
                <a:cubicBezTo>
                  <a:pt x="23319" y="159280"/>
                  <a:pt x="60890" y="189972"/>
                  <a:pt x="63536" y="193676"/>
                </a:cubicBezTo>
                <a:cubicBezTo>
                  <a:pt x="66182" y="197380"/>
                  <a:pt x="37607" y="160868"/>
                  <a:pt x="28611" y="149226"/>
                </a:cubicBezTo>
                <a:cubicBezTo>
                  <a:pt x="19615" y="137584"/>
                  <a:pt x="14323" y="143405"/>
                  <a:pt x="9561" y="123826"/>
                </a:cubicBezTo>
                <a:cubicBezTo>
                  <a:pt x="4799" y="104247"/>
                  <a:pt x="-493" y="-528"/>
                  <a:pt x="36" y="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35" name="フリーフォーム 1434">
            <a:extLst>
              <a:ext uri="{FF2B5EF4-FFF2-40B4-BE49-F238E27FC236}">
                <a16:creationId xmlns:a16="http://schemas.microsoft.com/office/drawing/2014/main" id="{5A5B4643-F0F1-CC2F-C685-3C3E755657A0}"/>
              </a:ext>
            </a:extLst>
          </p:cNvPr>
          <p:cNvSpPr/>
          <p:nvPr/>
        </p:nvSpPr>
        <p:spPr>
          <a:xfrm>
            <a:off x="4356087" y="6083275"/>
            <a:ext cx="657358" cy="222279"/>
          </a:xfrm>
          <a:custGeom>
            <a:avLst/>
            <a:gdLst>
              <a:gd name="connsiteX0" fmla="*/ 657238 w 657358"/>
              <a:gd name="connsiteY0" fmla="*/ 25 h 222279"/>
              <a:gd name="connsiteX1" fmla="*/ 238138 w 657358"/>
              <a:gd name="connsiteY1" fmla="*/ 165125 h 222279"/>
              <a:gd name="connsiteX2" fmla="*/ 288938 w 657358"/>
              <a:gd name="connsiteY2" fmla="*/ 171475 h 222279"/>
              <a:gd name="connsiteX3" fmla="*/ 13 w 657358"/>
              <a:gd name="connsiteY3" fmla="*/ 222275 h 222279"/>
              <a:gd name="connsiteX4" fmla="*/ 301638 w 657358"/>
              <a:gd name="connsiteY4" fmla="*/ 168300 h 222279"/>
              <a:gd name="connsiteX5" fmla="*/ 361963 w 657358"/>
              <a:gd name="connsiteY5" fmla="*/ 130200 h 222279"/>
              <a:gd name="connsiteX6" fmla="*/ 282588 w 657358"/>
              <a:gd name="connsiteY6" fmla="*/ 152425 h 222279"/>
              <a:gd name="connsiteX7" fmla="*/ 657238 w 657358"/>
              <a:gd name="connsiteY7" fmla="*/ 25 h 2222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57358" h="222279">
                <a:moveTo>
                  <a:pt x="657238" y="25"/>
                </a:moveTo>
                <a:cubicBezTo>
                  <a:pt x="649830" y="2142"/>
                  <a:pt x="299521" y="136550"/>
                  <a:pt x="238138" y="165125"/>
                </a:cubicBezTo>
                <a:cubicBezTo>
                  <a:pt x="176755" y="193700"/>
                  <a:pt x="328625" y="161950"/>
                  <a:pt x="288938" y="171475"/>
                </a:cubicBezTo>
                <a:cubicBezTo>
                  <a:pt x="249250" y="181000"/>
                  <a:pt x="-2104" y="222804"/>
                  <a:pt x="13" y="222275"/>
                </a:cubicBezTo>
                <a:cubicBezTo>
                  <a:pt x="2130" y="221746"/>
                  <a:pt x="241313" y="183646"/>
                  <a:pt x="301638" y="168300"/>
                </a:cubicBezTo>
                <a:cubicBezTo>
                  <a:pt x="361963" y="152954"/>
                  <a:pt x="365138" y="132846"/>
                  <a:pt x="361963" y="130200"/>
                </a:cubicBezTo>
                <a:cubicBezTo>
                  <a:pt x="358788" y="127554"/>
                  <a:pt x="237609" y="174121"/>
                  <a:pt x="282588" y="152425"/>
                </a:cubicBezTo>
                <a:cubicBezTo>
                  <a:pt x="327567" y="130729"/>
                  <a:pt x="664646" y="-2092"/>
                  <a:pt x="657238" y="2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36" name="フリーフォーム 1435">
            <a:extLst>
              <a:ext uri="{FF2B5EF4-FFF2-40B4-BE49-F238E27FC236}">
                <a16:creationId xmlns:a16="http://schemas.microsoft.com/office/drawing/2014/main" id="{1CB59487-29A4-E613-8EFF-9729F5975616}"/>
              </a:ext>
            </a:extLst>
          </p:cNvPr>
          <p:cNvSpPr/>
          <p:nvPr/>
        </p:nvSpPr>
        <p:spPr>
          <a:xfrm>
            <a:off x="5028673" y="5721222"/>
            <a:ext cx="137166" cy="295561"/>
          </a:xfrm>
          <a:custGeom>
            <a:avLst/>
            <a:gdLst>
              <a:gd name="connsiteX0" fmla="*/ 137052 w 137166"/>
              <a:gd name="connsiteY0" fmla="*/ 128 h 295561"/>
              <a:gd name="connsiteX1" fmla="*/ 32277 w 137166"/>
              <a:gd name="connsiteY1" fmla="*/ 146178 h 295561"/>
              <a:gd name="connsiteX2" fmla="*/ 10052 w 137166"/>
              <a:gd name="connsiteY2" fmla="*/ 295403 h 295561"/>
              <a:gd name="connsiteX3" fmla="*/ 10052 w 137166"/>
              <a:gd name="connsiteY3" fmla="*/ 171578 h 295561"/>
              <a:gd name="connsiteX4" fmla="*/ 137052 w 137166"/>
              <a:gd name="connsiteY4" fmla="*/ 128 h 2955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7166" h="295561">
                <a:moveTo>
                  <a:pt x="137052" y="128"/>
                </a:moveTo>
                <a:cubicBezTo>
                  <a:pt x="140756" y="-4105"/>
                  <a:pt x="53444" y="96966"/>
                  <a:pt x="32277" y="146178"/>
                </a:cubicBezTo>
                <a:cubicBezTo>
                  <a:pt x="11110" y="195390"/>
                  <a:pt x="13756" y="291170"/>
                  <a:pt x="10052" y="295403"/>
                </a:cubicBezTo>
                <a:cubicBezTo>
                  <a:pt x="6348" y="299636"/>
                  <a:pt x="-10586" y="218145"/>
                  <a:pt x="10052" y="171578"/>
                </a:cubicBezTo>
                <a:cubicBezTo>
                  <a:pt x="30690" y="125011"/>
                  <a:pt x="133348" y="4361"/>
                  <a:pt x="137052" y="12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37" name="フリーフォーム 1436">
            <a:extLst>
              <a:ext uri="{FF2B5EF4-FFF2-40B4-BE49-F238E27FC236}">
                <a16:creationId xmlns:a16="http://schemas.microsoft.com/office/drawing/2014/main" id="{F4407D21-6DD2-4130-9BA3-0B8F6B559497}"/>
              </a:ext>
            </a:extLst>
          </p:cNvPr>
          <p:cNvSpPr/>
          <p:nvPr/>
        </p:nvSpPr>
        <p:spPr>
          <a:xfrm>
            <a:off x="2612956" y="6708763"/>
            <a:ext cx="64337" cy="781109"/>
          </a:xfrm>
          <a:custGeom>
            <a:avLst/>
            <a:gdLst>
              <a:gd name="connsiteX0" fmla="*/ 38169 w 64337"/>
              <a:gd name="connsiteY0" fmla="*/ 12 h 781109"/>
              <a:gd name="connsiteX1" fmla="*/ 50869 w 64337"/>
              <a:gd name="connsiteY1" fmla="*/ 546112 h 781109"/>
              <a:gd name="connsiteX2" fmla="*/ 69 w 64337"/>
              <a:gd name="connsiteY2" fmla="*/ 781062 h 781109"/>
              <a:gd name="connsiteX3" fmla="*/ 63569 w 64337"/>
              <a:gd name="connsiteY3" fmla="*/ 530237 h 781109"/>
              <a:gd name="connsiteX4" fmla="*/ 38169 w 64337"/>
              <a:gd name="connsiteY4" fmla="*/ 12 h 7811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4337" h="781109">
                <a:moveTo>
                  <a:pt x="38169" y="12"/>
                </a:moveTo>
                <a:cubicBezTo>
                  <a:pt x="36052" y="2658"/>
                  <a:pt x="57219" y="415937"/>
                  <a:pt x="50869" y="546112"/>
                </a:cubicBezTo>
                <a:cubicBezTo>
                  <a:pt x="44519" y="676287"/>
                  <a:pt x="-2048" y="783708"/>
                  <a:pt x="69" y="781062"/>
                </a:cubicBezTo>
                <a:cubicBezTo>
                  <a:pt x="2186" y="778416"/>
                  <a:pt x="57748" y="658295"/>
                  <a:pt x="63569" y="530237"/>
                </a:cubicBezTo>
                <a:cubicBezTo>
                  <a:pt x="69390" y="402179"/>
                  <a:pt x="40286" y="-2634"/>
                  <a:pt x="38169" y="1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38" name="フリーフォーム 1437">
            <a:extLst>
              <a:ext uri="{FF2B5EF4-FFF2-40B4-BE49-F238E27FC236}">
                <a16:creationId xmlns:a16="http://schemas.microsoft.com/office/drawing/2014/main" id="{F14AE23E-E8F2-7DA0-F023-8F160BF056AC}"/>
              </a:ext>
            </a:extLst>
          </p:cNvPr>
          <p:cNvSpPr/>
          <p:nvPr/>
        </p:nvSpPr>
        <p:spPr>
          <a:xfrm>
            <a:off x="3225739" y="3501873"/>
            <a:ext cx="241438" cy="505089"/>
          </a:xfrm>
          <a:custGeom>
            <a:avLst/>
            <a:gdLst>
              <a:gd name="connsiteX0" fmla="*/ 61 w 241438"/>
              <a:gd name="connsiteY0" fmla="*/ 152 h 505089"/>
              <a:gd name="connsiteX1" fmla="*/ 50861 w 241438"/>
              <a:gd name="connsiteY1" fmla="*/ 187477 h 505089"/>
              <a:gd name="connsiteX2" fmla="*/ 34986 w 241438"/>
              <a:gd name="connsiteY2" fmla="*/ 168427 h 505089"/>
              <a:gd name="connsiteX3" fmla="*/ 127061 w 241438"/>
              <a:gd name="connsiteY3" fmla="*/ 320827 h 505089"/>
              <a:gd name="connsiteX4" fmla="*/ 136586 w 241438"/>
              <a:gd name="connsiteY4" fmla="*/ 428777 h 505089"/>
              <a:gd name="connsiteX5" fmla="*/ 241361 w 241438"/>
              <a:gd name="connsiteY5" fmla="*/ 504977 h 505089"/>
              <a:gd name="connsiteX6" fmla="*/ 152461 w 241438"/>
              <a:gd name="connsiteY6" fmla="*/ 441477 h 505089"/>
              <a:gd name="connsiteX7" fmla="*/ 85786 w 241438"/>
              <a:gd name="connsiteY7" fmla="*/ 279552 h 505089"/>
              <a:gd name="connsiteX8" fmla="*/ 50861 w 241438"/>
              <a:gd name="connsiteY8" fmla="*/ 174777 h 505089"/>
              <a:gd name="connsiteX9" fmla="*/ 63561 w 241438"/>
              <a:gd name="connsiteY9" fmla="*/ 225577 h 505089"/>
              <a:gd name="connsiteX10" fmla="*/ 61 w 241438"/>
              <a:gd name="connsiteY10" fmla="*/ 152 h 5050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41438" h="505089">
                <a:moveTo>
                  <a:pt x="61" y="152"/>
                </a:moveTo>
                <a:cubicBezTo>
                  <a:pt x="-2056" y="-6198"/>
                  <a:pt x="50861" y="187477"/>
                  <a:pt x="50861" y="187477"/>
                </a:cubicBezTo>
                <a:cubicBezTo>
                  <a:pt x="56682" y="215523"/>
                  <a:pt x="22286" y="146202"/>
                  <a:pt x="34986" y="168427"/>
                </a:cubicBezTo>
                <a:cubicBezTo>
                  <a:pt x="47686" y="190652"/>
                  <a:pt x="110128" y="277435"/>
                  <a:pt x="127061" y="320827"/>
                </a:cubicBezTo>
                <a:cubicBezTo>
                  <a:pt x="143994" y="364219"/>
                  <a:pt x="117536" y="398085"/>
                  <a:pt x="136586" y="428777"/>
                </a:cubicBezTo>
                <a:cubicBezTo>
                  <a:pt x="155636" y="459469"/>
                  <a:pt x="238715" y="502860"/>
                  <a:pt x="241361" y="504977"/>
                </a:cubicBezTo>
                <a:cubicBezTo>
                  <a:pt x="244007" y="507094"/>
                  <a:pt x="178390" y="479048"/>
                  <a:pt x="152461" y="441477"/>
                </a:cubicBezTo>
                <a:cubicBezTo>
                  <a:pt x="126532" y="403906"/>
                  <a:pt x="102719" y="324002"/>
                  <a:pt x="85786" y="279552"/>
                </a:cubicBezTo>
                <a:cubicBezTo>
                  <a:pt x="68853" y="235102"/>
                  <a:pt x="54565" y="183773"/>
                  <a:pt x="50861" y="174777"/>
                </a:cubicBezTo>
                <a:cubicBezTo>
                  <a:pt x="47157" y="165781"/>
                  <a:pt x="72557" y="249919"/>
                  <a:pt x="63561" y="225577"/>
                </a:cubicBezTo>
                <a:cubicBezTo>
                  <a:pt x="54565" y="201235"/>
                  <a:pt x="2178" y="6502"/>
                  <a:pt x="61" y="152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39" name="フリーフォーム 1438">
            <a:extLst>
              <a:ext uri="{FF2B5EF4-FFF2-40B4-BE49-F238E27FC236}">
                <a16:creationId xmlns:a16="http://schemas.microsoft.com/office/drawing/2014/main" id="{7F487640-D0DF-ECAD-3D29-F102F33BBA53}"/>
              </a:ext>
            </a:extLst>
          </p:cNvPr>
          <p:cNvSpPr/>
          <p:nvPr/>
        </p:nvSpPr>
        <p:spPr>
          <a:xfrm>
            <a:off x="4000494" y="3790705"/>
            <a:ext cx="83076" cy="519769"/>
          </a:xfrm>
          <a:custGeom>
            <a:avLst/>
            <a:gdLst>
              <a:gd name="connsiteX0" fmla="*/ 34931 w 83076"/>
              <a:gd name="connsiteY0" fmla="*/ 245 h 519769"/>
              <a:gd name="connsiteX1" fmla="*/ 12706 w 83076"/>
              <a:gd name="connsiteY1" fmla="*/ 292345 h 519769"/>
              <a:gd name="connsiteX2" fmla="*/ 34931 w 83076"/>
              <a:gd name="connsiteY2" fmla="*/ 371720 h 519769"/>
              <a:gd name="connsiteX3" fmla="*/ 15881 w 83076"/>
              <a:gd name="connsiteY3" fmla="*/ 327270 h 519769"/>
              <a:gd name="connsiteX4" fmla="*/ 82556 w 83076"/>
              <a:gd name="connsiteY4" fmla="*/ 517770 h 519769"/>
              <a:gd name="connsiteX5" fmla="*/ 44456 w 83076"/>
              <a:gd name="connsiteY5" fmla="*/ 416170 h 519769"/>
              <a:gd name="connsiteX6" fmla="*/ 6 w 83076"/>
              <a:gd name="connsiteY6" fmla="*/ 244720 h 519769"/>
              <a:gd name="connsiteX7" fmla="*/ 34931 w 83076"/>
              <a:gd name="connsiteY7" fmla="*/ 245 h 5197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83076" h="519769">
                <a:moveTo>
                  <a:pt x="34931" y="245"/>
                </a:moveTo>
                <a:cubicBezTo>
                  <a:pt x="37048" y="8182"/>
                  <a:pt x="12706" y="230433"/>
                  <a:pt x="12706" y="292345"/>
                </a:cubicBezTo>
                <a:cubicBezTo>
                  <a:pt x="12706" y="354257"/>
                  <a:pt x="34402" y="365899"/>
                  <a:pt x="34931" y="371720"/>
                </a:cubicBezTo>
                <a:cubicBezTo>
                  <a:pt x="35460" y="377541"/>
                  <a:pt x="7944" y="302928"/>
                  <a:pt x="15881" y="327270"/>
                </a:cubicBezTo>
                <a:cubicBezTo>
                  <a:pt x="23818" y="351612"/>
                  <a:pt x="77793" y="502953"/>
                  <a:pt x="82556" y="517770"/>
                </a:cubicBezTo>
                <a:cubicBezTo>
                  <a:pt x="87319" y="532587"/>
                  <a:pt x="58214" y="461678"/>
                  <a:pt x="44456" y="416170"/>
                </a:cubicBezTo>
                <a:cubicBezTo>
                  <a:pt x="30698" y="370662"/>
                  <a:pt x="535" y="310337"/>
                  <a:pt x="6" y="244720"/>
                </a:cubicBezTo>
                <a:cubicBezTo>
                  <a:pt x="-523" y="179103"/>
                  <a:pt x="32814" y="-7692"/>
                  <a:pt x="34931" y="245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40" name="フリーフォーム 1439">
            <a:extLst>
              <a:ext uri="{FF2B5EF4-FFF2-40B4-BE49-F238E27FC236}">
                <a16:creationId xmlns:a16="http://schemas.microsoft.com/office/drawing/2014/main" id="{AAB956B9-859E-FB72-3DA1-14D77553279C}"/>
              </a:ext>
            </a:extLst>
          </p:cNvPr>
          <p:cNvSpPr/>
          <p:nvPr/>
        </p:nvSpPr>
        <p:spPr>
          <a:xfrm>
            <a:off x="3317019" y="4116792"/>
            <a:ext cx="217299" cy="118741"/>
          </a:xfrm>
          <a:custGeom>
            <a:avLst/>
            <a:gdLst>
              <a:gd name="connsiteX0" fmla="*/ 19906 w 217299"/>
              <a:gd name="connsiteY0" fmla="*/ 118658 h 118741"/>
              <a:gd name="connsiteX1" fmla="*/ 73881 w 217299"/>
              <a:gd name="connsiteY1" fmla="*/ 32933 h 118741"/>
              <a:gd name="connsiteX2" fmla="*/ 77056 w 217299"/>
              <a:gd name="connsiteY2" fmla="*/ 32933 h 118741"/>
              <a:gd name="connsiteX3" fmla="*/ 4031 w 217299"/>
              <a:gd name="connsiteY3" fmla="*/ 1183 h 118741"/>
              <a:gd name="connsiteX4" fmla="*/ 216756 w 217299"/>
              <a:gd name="connsiteY4" fmla="*/ 80558 h 118741"/>
              <a:gd name="connsiteX5" fmla="*/ 64356 w 217299"/>
              <a:gd name="connsiteY5" fmla="*/ 13883 h 118741"/>
              <a:gd name="connsiteX6" fmla="*/ 19906 w 217299"/>
              <a:gd name="connsiteY6" fmla="*/ 118658 h 1187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17299" h="118741">
                <a:moveTo>
                  <a:pt x="19906" y="118658"/>
                </a:moveTo>
                <a:cubicBezTo>
                  <a:pt x="21493" y="121833"/>
                  <a:pt x="73881" y="32933"/>
                  <a:pt x="73881" y="32933"/>
                </a:cubicBezTo>
                <a:cubicBezTo>
                  <a:pt x="83406" y="18646"/>
                  <a:pt x="88698" y="38225"/>
                  <a:pt x="77056" y="32933"/>
                </a:cubicBezTo>
                <a:cubicBezTo>
                  <a:pt x="65414" y="27641"/>
                  <a:pt x="-19252" y="-6755"/>
                  <a:pt x="4031" y="1183"/>
                </a:cubicBezTo>
                <a:cubicBezTo>
                  <a:pt x="27314" y="9120"/>
                  <a:pt x="206702" y="78441"/>
                  <a:pt x="216756" y="80558"/>
                </a:cubicBezTo>
                <a:cubicBezTo>
                  <a:pt x="226810" y="82675"/>
                  <a:pt x="94519" y="10179"/>
                  <a:pt x="64356" y="13883"/>
                </a:cubicBezTo>
                <a:cubicBezTo>
                  <a:pt x="34194" y="17587"/>
                  <a:pt x="18319" y="115483"/>
                  <a:pt x="19906" y="118658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41" name="フリーフォーム 1440">
            <a:extLst>
              <a:ext uri="{FF2B5EF4-FFF2-40B4-BE49-F238E27FC236}">
                <a16:creationId xmlns:a16="http://schemas.microsoft.com/office/drawing/2014/main" id="{88298309-6438-A5AE-A38E-8015B6702D29}"/>
              </a:ext>
            </a:extLst>
          </p:cNvPr>
          <p:cNvSpPr/>
          <p:nvPr/>
        </p:nvSpPr>
        <p:spPr>
          <a:xfrm>
            <a:off x="3390855" y="4203015"/>
            <a:ext cx="209637" cy="140567"/>
          </a:xfrm>
          <a:custGeom>
            <a:avLst/>
            <a:gdLst>
              <a:gd name="connsiteX0" fmla="*/ 45 w 209637"/>
              <a:gd name="connsiteY0" fmla="*/ 685 h 140567"/>
              <a:gd name="connsiteX1" fmla="*/ 139745 w 209637"/>
              <a:gd name="connsiteY1" fmla="*/ 13385 h 140567"/>
              <a:gd name="connsiteX2" fmla="*/ 111170 w 209637"/>
              <a:gd name="connsiteY2" fmla="*/ 45135 h 140567"/>
              <a:gd name="connsiteX3" fmla="*/ 155620 w 209637"/>
              <a:gd name="connsiteY3" fmla="*/ 95935 h 140567"/>
              <a:gd name="connsiteX4" fmla="*/ 101645 w 209637"/>
              <a:gd name="connsiteY4" fmla="*/ 73710 h 140567"/>
              <a:gd name="connsiteX5" fmla="*/ 209595 w 209637"/>
              <a:gd name="connsiteY5" fmla="*/ 140385 h 140567"/>
              <a:gd name="connsiteX6" fmla="*/ 114345 w 209637"/>
              <a:gd name="connsiteY6" fmla="*/ 92760 h 140567"/>
              <a:gd name="connsiteX7" fmla="*/ 85770 w 209637"/>
              <a:gd name="connsiteY7" fmla="*/ 70535 h 140567"/>
              <a:gd name="connsiteX8" fmla="*/ 123870 w 209637"/>
              <a:gd name="connsiteY8" fmla="*/ 32435 h 140567"/>
              <a:gd name="connsiteX9" fmla="*/ 45 w 209637"/>
              <a:gd name="connsiteY9" fmla="*/ 685 h 1405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9637" h="140567">
                <a:moveTo>
                  <a:pt x="45" y="685"/>
                </a:moveTo>
                <a:cubicBezTo>
                  <a:pt x="2691" y="-2490"/>
                  <a:pt x="121224" y="5977"/>
                  <a:pt x="139745" y="13385"/>
                </a:cubicBezTo>
                <a:cubicBezTo>
                  <a:pt x="158266" y="20793"/>
                  <a:pt x="108524" y="31377"/>
                  <a:pt x="111170" y="45135"/>
                </a:cubicBezTo>
                <a:cubicBezTo>
                  <a:pt x="113816" y="58893"/>
                  <a:pt x="157207" y="91173"/>
                  <a:pt x="155620" y="95935"/>
                </a:cubicBezTo>
                <a:cubicBezTo>
                  <a:pt x="154033" y="100697"/>
                  <a:pt x="92649" y="66302"/>
                  <a:pt x="101645" y="73710"/>
                </a:cubicBezTo>
                <a:cubicBezTo>
                  <a:pt x="110641" y="81118"/>
                  <a:pt x="207478" y="137210"/>
                  <a:pt x="209595" y="140385"/>
                </a:cubicBezTo>
                <a:cubicBezTo>
                  <a:pt x="211712" y="143560"/>
                  <a:pt x="134982" y="104402"/>
                  <a:pt x="114345" y="92760"/>
                </a:cubicBezTo>
                <a:cubicBezTo>
                  <a:pt x="93708" y="81118"/>
                  <a:pt x="84183" y="80589"/>
                  <a:pt x="85770" y="70535"/>
                </a:cubicBezTo>
                <a:cubicBezTo>
                  <a:pt x="87357" y="60481"/>
                  <a:pt x="137628" y="41431"/>
                  <a:pt x="123870" y="32435"/>
                </a:cubicBezTo>
                <a:cubicBezTo>
                  <a:pt x="110112" y="23439"/>
                  <a:pt x="-2601" y="3860"/>
                  <a:pt x="45" y="685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42" name="フリーフォーム 1441">
            <a:extLst>
              <a:ext uri="{FF2B5EF4-FFF2-40B4-BE49-F238E27FC236}">
                <a16:creationId xmlns:a16="http://schemas.microsoft.com/office/drawing/2014/main" id="{68A1ED5D-AE78-3DA5-7244-8B9076EC39E3}"/>
              </a:ext>
            </a:extLst>
          </p:cNvPr>
          <p:cNvSpPr/>
          <p:nvPr/>
        </p:nvSpPr>
        <p:spPr>
          <a:xfrm>
            <a:off x="3883016" y="5292651"/>
            <a:ext cx="136570" cy="767264"/>
          </a:xfrm>
          <a:custGeom>
            <a:avLst/>
            <a:gdLst>
              <a:gd name="connsiteX0" fmla="*/ 9 w 136570"/>
              <a:gd name="connsiteY0" fmla="*/ 74 h 767264"/>
              <a:gd name="connsiteX1" fmla="*/ 111134 w 136570"/>
              <a:gd name="connsiteY1" fmla="*/ 454099 h 767264"/>
              <a:gd name="connsiteX2" fmla="*/ 111134 w 136570"/>
              <a:gd name="connsiteY2" fmla="*/ 358849 h 767264"/>
              <a:gd name="connsiteX3" fmla="*/ 136534 w 136570"/>
              <a:gd name="connsiteY3" fmla="*/ 765249 h 767264"/>
              <a:gd name="connsiteX4" fmla="*/ 104784 w 136570"/>
              <a:gd name="connsiteY4" fmla="*/ 492199 h 767264"/>
              <a:gd name="connsiteX5" fmla="*/ 9 w 136570"/>
              <a:gd name="connsiteY5" fmla="*/ 74 h 7672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36570" h="767264">
                <a:moveTo>
                  <a:pt x="9" y="74"/>
                </a:moveTo>
                <a:cubicBezTo>
                  <a:pt x="1067" y="-6276"/>
                  <a:pt x="92613" y="394303"/>
                  <a:pt x="111134" y="454099"/>
                </a:cubicBezTo>
                <a:cubicBezTo>
                  <a:pt x="129655" y="513895"/>
                  <a:pt x="106901" y="306991"/>
                  <a:pt x="111134" y="358849"/>
                </a:cubicBezTo>
                <a:cubicBezTo>
                  <a:pt x="115367" y="410707"/>
                  <a:pt x="137592" y="743024"/>
                  <a:pt x="136534" y="765249"/>
                </a:cubicBezTo>
                <a:cubicBezTo>
                  <a:pt x="135476" y="787474"/>
                  <a:pt x="125422" y="621316"/>
                  <a:pt x="104784" y="492199"/>
                </a:cubicBezTo>
                <a:cubicBezTo>
                  <a:pt x="84147" y="363082"/>
                  <a:pt x="-1049" y="6424"/>
                  <a:pt x="9" y="7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43" name="フリーフォーム 1442">
            <a:extLst>
              <a:ext uri="{FF2B5EF4-FFF2-40B4-BE49-F238E27FC236}">
                <a16:creationId xmlns:a16="http://schemas.microsoft.com/office/drawing/2014/main" id="{DDB77955-95B6-61BC-97AE-990CBFE9EA68}"/>
              </a:ext>
            </a:extLst>
          </p:cNvPr>
          <p:cNvSpPr/>
          <p:nvPr/>
        </p:nvSpPr>
        <p:spPr>
          <a:xfrm>
            <a:off x="4060438" y="5056923"/>
            <a:ext cx="67099" cy="702799"/>
          </a:xfrm>
          <a:custGeom>
            <a:avLst/>
            <a:gdLst>
              <a:gd name="connsiteX0" fmla="*/ 67062 w 67099"/>
              <a:gd name="connsiteY0" fmla="*/ 852 h 702799"/>
              <a:gd name="connsiteX1" fmla="*/ 13087 w 67099"/>
              <a:gd name="connsiteY1" fmla="*/ 245327 h 702799"/>
              <a:gd name="connsiteX2" fmla="*/ 25787 w 67099"/>
              <a:gd name="connsiteY2" fmla="*/ 540602 h 702799"/>
              <a:gd name="connsiteX3" fmla="*/ 19437 w 67099"/>
              <a:gd name="connsiteY3" fmla="*/ 458052 h 702799"/>
              <a:gd name="connsiteX4" fmla="*/ 41662 w 67099"/>
              <a:gd name="connsiteY4" fmla="*/ 702527 h 702799"/>
              <a:gd name="connsiteX5" fmla="*/ 9912 w 67099"/>
              <a:gd name="connsiteY5" fmla="*/ 502502 h 702799"/>
              <a:gd name="connsiteX6" fmla="*/ 3562 w 67099"/>
              <a:gd name="connsiteY6" fmla="*/ 331052 h 702799"/>
              <a:gd name="connsiteX7" fmla="*/ 67062 w 67099"/>
              <a:gd name="connsiteY7" fmla="*/ 852 h 7027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7099" h="702799">
                <a:moveTo>
                  <a:pt x="67062" y="852"/>
                </a:moveTo>
                <a:cubicBezTo>
                  <a:pt x="68649" y="-13435"/>
                  <a:pt x="19966" y="155369"/>
                  <a:pt x="13087" y="245327"/>
                </a:cubicBezTo>
                <a:cubicBezTo>
                  <a:pt x="6208" y="335285"/>
                  <a:pt x="24729" y="505148"/>
                  <a:pt x="25787" y="540602"/>
                </a:cubicBezTo>
                <a:cubicBezTo>
                  <a:pt x="26845" y="576056"/>
                  <a:pt x="16791" y="431065"/>
                  <a:pt x="19437" y="458052"/>
                </a:cubicBezTo>
                <a:cubicBezTo>
                  <a:pt x="22083" y="485040"/>
                  <a:pt x="43249" y="695119"/>
                  <a:pt x="41662" y="702527"/>
                </a:cubicBezTo>
                <a:cubicBezTo>
                  <a:pt x="40075" y="709935"/>
                  <a:pt x="16262" y="564415"/>
                  <a:pt x="9912" y="502502"/>
                </a:cubicBezTo>
                <a:cubicBezTo>
                  <a:pt x="3562" y="440590"/>
                  <a:pt x="-4905" y="409369"/>
                  <a:pt x="3562" y="331052"/>
                </a:cubicBezTo>
                <a:cubicBezTo>
                  <a:pt x="12029" y="252735"/>
                  <a:pt x="65475" y="15139"/>
                  <a:pt x="67062" y="852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44" name="フリーフォーム 1443">
            <a:extLst>
              <a:ext uri="{FF2B5EF4-FFF2-40B4-BE49-F238E27FC236}">
                <a16:creationId xmlns:a16="http://schemas.microsoft.com/office/drawing/2014/main" id="{E2FB157F-60BA-5662-DC9D-82FCEDD4E0F6}"/>
              </a:ext>
            </a:extLst>
          </p:cNvPr>
          <p:cNvSpPr/>
          <p:nvPr/>
        </p:nvSpPr>
        <p:spPr>
          <a:xfrm>
            <a:off x="3371440" y="4978067"/>
            <a:ext cx="448393" cy="359988"/>
          </a:xfrm>
          <a:custGeom>
            <a:avLst/>
            <a:gdLst>
              <a:gd name="connsiteX0" fmla="*/ 410 w 448393"/>
              <a:gd name="connsiteY0" fmla="*/ 333 h 359988"/>
              <a:gd name="connsiteX1" fmla="*/ 302035 w 448393"/>
              <a:gd name="connsiteY1" fmla="*/ 206708 h 359988"/>
              <a:gd name="connsiteX2" fmla="*/ 444910 w 448393"/>
              <a:gd name="connsiteY2" fmla="*/ 359108 h 359988"/>
              <a:gd name="connsiteX3" fmla="*/ 371885 w 448393"/>
              <a:gd name="connsiteY3" fmla="*/ 257508 h 359988"/>
              <a:gd name="connsiteX4" fmla="*/ 410 w 448393"/>
              <a:gd name="connsiteY4" fmla="*/ 333 h 359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48393" h="359988">
                <a:moveTo>
                  <a:pt x="410" y="333"/>
                </a:moveTo>
                <a:cubicBezTo>
                  <a:pt x="-11232" y="-8134"/>
                  <a:pt x="227952" y="146912"/>
                  <a:pt x="302035" y="206708"/>
                </a:cubicBezTo>
                <a:cubicBezTo>
                  <a:pt x="376118" y="266504"/>
                  <a:pt x="433268" y="350641"/>
                  <a:pt x="444910" y="359108"/>
                </a:cubicBezTo>
                <a:cubicBezTo>
                  <a:pt x="456552" y="367575"/>
                  <a:pt x="440677" y="313600"/>
                  <a:pt x="371885" y="257508"/>
                </a:cubicBezTo>
                <a:cubicBezTo>
                  <a:pt x="303093" y="201416"/>
                  <a:pt x="12052" y="8800"/>
                  <a:pt x="410" y="333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45" name="フリーフォーム 1444">
            <a:extLst>
              <a:ext uri="{FF2B5EF4-FFF2-40B4-BE49-F238E27FC236}">
                <a16:creationId xmlns:a16="http://schemas.microsoft.com/office/drawing/2014/main" id="{6333FFE3-C808-1D1C-2F8E-9E85A6A7AA68}"/>
              </a:ext>
            </a:extLst>
          </p:cNvPr>
          <p:cNvSpPr/>
          <p:nvPr/>
        </p:nvSpPr>
        <p:spPr>
          <a:xfrm>
            <a:off x="3190875" y="6648271"/>
            <a:ext cx="95289" cy="732032"/>
          </a:xfrm>
          <a:custGeom>
            <a:avLst/>
            <a:gdLst>
              <a:gd name="connsiteX0" fmla="*/ 0 w 95289"/>
              <a:gd name="connsiteY0" fmla="*/ 179 h 732032"/>
              <a:gd name="connsiteX1" fmla="*/ 95250 w 95289"/>
              <a:gd name="connsiteY1" fmla="*/ 527229 h 732032"/>
              <a:gd name="connsiteX2" fmla="*/ 12700 w 95289"/>
              <a:gd name="connsiteY2" fmla="*/ 730429 h 732032"/>
              <a:gd name="connsiteX3" fmla="*/ 95250 w 95289"/>
              <a:gd name="connsiteY3" fmla="*/ 587554 h 732032"/>
              <a:gd name="connsiteX4" fmla="*/ 0 w 95289"/>
              <a:gd name="connsiteY4" fmla="*/ 179 h 7320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5289" h="732032">
                <a:moveTo>
                  <a:pt x="0" y="179"/>
                </a:moveTo>
                <a:cubicBezTo>
                  <a:pt x="0" y="-9875"/>
                  <a:pt x="93133" y="405521"/>
                  <a:pt x="95250" y="527229"/>
                </a:cubicBezTo>
                <a:cubicBezTo>
                  <a:pt x="97367" y="648937"/>
                  <a:pt x="12700" y="720375"/>
                  <a:pt x="12700" y="730429"/>
                </a:cubicBezTo>
                <a:cubicBezTo>
                  <a:pt x="12700" y="740483"/>
                  <a:pt x="93663" y="704500"/>
                  <a:pt x="95250" y="587554"/>
                </a:cubicBezTo>
                <a:cubicBezTo>
                  <a:pt x="96837" y="470608"/>
                  <a:pt x="0" y="10233"/>
                  <a:pt x="0" y="17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46" name="フリーフォーム 1445">
            <a:extLst>
              <a:ext uri="{FF2B5EF4-FFF2-40B4-BE49-F238E27FC236}">
                <a16:creationId xmlns:a16="http://schemas.microsoft.com/office/drawing/2014/main" id="{0C19EC25-A77E-B4A8-BA00-6FAD81209ADE}"/>
              </a:ext>
            </a:extLst>
          </p:cNvPr>
          <p:cNvSpPr/>
          <p:nvPr/>
        </p:nvSpPr>
        <p:spPr>
          <a:xfrm>
            <a:off x="3902066" y="6804025"/>
            <a:ext cx="523884" cy="330200"/>
          </a:xfrm>
          <a:custGeom>
            <a:avLst/>
            <a:gdLst>
              <a:gd name="connsiteX0" fmla="*/ 523884 w 523884"/>
              <a:gd name="connsiteY0" fmla="*/ 0 h 330200"/>
              <a:gd name="connsiteX1" fmla="*/ 107959 w 523884"/>
              <a:gd name="connsiteY1" fmla="*/ 174625 h 330200"/>
              <a:gd name="connsiteX2" fmla="*/ 9 w 523884"/>
              <a:gd name="connsiteY2" fmla="*/ 330200 h 330200"/>
              <a:gd name="connsiteX3" fmla="*/ 111134 w 523884"/>
              <a:gd name="connsiteY3" fmla="*/ 174625 h 330200"/>
              <a:gd name="connsiteX4" fmla="*/ 523884 w 523884"/>
              <a:gd name="connsiteY4" fmla="*/ 0 h 330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23884" h="330200">
                <a:moveTo>
                  <a:pt x="523884" y="0"/>
                </a:moveTo>
                <a:cubicBezTo>
                  <a:pt x="523355" y="0"/>
                  <a:pt x="195271" y="119592"/>
                  <a:pt x="107959" y="174625"/>
                </a:cubicBezTo>
                <a:cubicBezTo>
                  <a:pt x="20647" y="229658"/>
                  <a:pt x="-520" y="330200"/>
                  <a:pt x="9" y="330200"/>
                </a:cubicBezTo>
                <a:cubicBezTo>
                  <a:pt x="538" y="330200"/>
                  <a:pt x="23821" y="227542"/>
                  <a:pt x="111134" y="174625"/>
                </a:cubicBezTo>
                <a:cubicBezTo>
                  <a:pt x="198446" y="121708"/>
                  <a:pt x="524413" y="0"/>
                  <a:pt x="523884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47" name="フリーフォーム 1446">
            <a:extLst>
              <a:ext uri="{FF2B5EF4-FFF2-40B4-BE49-F238E27FC236}">
                <a16:creationId xmlns:a16="http://schemas.microsoft.com/office/drawing/2014/main" id="{44D3EE04-9CA5-9F8A-69D3-2AD52E3EE50D}"/>
              </a:ext>
            </a:extLst>
          </p:cNvPr>
          <p:cNvSpPr/>
          <p:nvPr/>
        </p:nvSpPr>
        <p:spPr>
          <a:xfrm>
            <a:off x="3343147" y="7159625"/>
            <a:ext cx="1133603" cy="768390"/>
          </a:xfrm>
          <a:custGeom>
            <a:avLst/>
            <a:gdLst>
              <a:gd name="connsiteX0" fmla="*/ 1133603 w 1133603"/>
              <a:gd name="connsiteY0" fmla="*/ 0 h 768390"/>
              <a:gd name="connsiteX1" fmla="*/ 387478 w 1133603"/>
              <a:gd name="connsiteY1" fmla="*/ 400050 h 768390"/>
              <a:gd name="connsiteX2" fmla="*/ 128 w 1133603"/>
              <a:gd name="connsiteY2" fmla="*/ 768350 h 768390"/>
              <a:gd name="connsiteX3" fmla="*/ 349378 w 1133603"/>
              <a:gd name="connsiteY3" fmla="*/ 422275 h 768390"/>
              <a:gd name="connsiteX4" fmla="*/ 752603 w 1133603"/>
              <a:gd name="connsiteY4" fmla="*/ 190500 h 768390"/>
              <a:gd name="connsiteX5" fmla="*/ 504953 w 1133603"/>
              <a:gd name="connsiteY5" fmla="*/ 304800 h 768390"/>
              <a:gd name="connsiteX6" fmla="*/ 1133603 w 1133603"/>
              <a:gd name="connsiteY6" fmla="*/ 0 h 7683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133603" h="768390">
                <a:moveTo>
                  <a:pt x="1133603" y="0"/>
                </a:moveTo>
                <a:cubicBezTo>
                  <a:pt x="854996" y="135996"/>
                  <a:pt x="576390" y="271992"/>
                  <a:pt x="387478" y="400050"/>
                </a:cubicBezTo>
                <a:cubicBezTo>
                  <a:pt x="198566" y="528108"/>
                  <a:pt x="6478" y="764646"/>
                  <a:pt x="128" y="768350"/>
                </a:cubicBezTo>
                <a:cubicBezTo>
                  <a:pt x="-6222" y="772054"/>
                  <a:pt x="223966" y="518583"/>
                  <a:pt x="349378" y="422275"/>
                </a:cubicBezTo>
                <a:cubicBezTo>
                  <a:pt x="474790" y="325967"/>
                  <a:pt x="726674" y="210079"/>
                  <a:pt x="752603" y="190500"/>
                </a:cubicBezTo>
                <a:cubicBezTo>
                  <a:pt x="778532" y="170921"/>
                  <a:pt x="504953" y="304800"/>
                  <a:pt x="504953" y="304800"/>
                </a:cubicBezTo>
                <a:lnTo>
                  <a:pt x="1133603" y="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48" name="フリーフォーム 1447">
            <a:extLst>
              <a:ext uri="{FF2B5EF4-FFF2-40B4-BE49-F238E27FC236}">
                <a16:creationId xmlns:a16="http://schemas.microsoft.com/office/drawing/2014/main" id="{8AD72032-2807-3FBA-BEEC-A1ABD71F18F0}"/>
              </a:ext>
            </a:extLst>
          </p:cNvPr>
          <p:cNvSpPr/>
          <p:nvPr/>
        </p:nvSpPr>
        <p:spPr>
          <a:xfrm>
            <a:off x="2666710" y="9042240"/>
            <a:ext cx="173526" cy="184722"/>
          </a:xfrm>
          <a:custGeom>
            <a:avLst/>
            <a:gdLst>
              <a:gd name="connsiteX0" fmla="*/ 290 w 173526"/>
              <a:gd name="connsiteY0" fmla="*/ 160 h 184722"/>
              <a:gd name="connsiteX1" fmla="*/ 143165 w 173526"/>
              <a:gd name="connsiteY1" fmla="*/ 152560 h 184722"/>
              <a:gd name="connsiteX2" fmla="*/ 168565 w 173526"/>
              <a:gd name="connsiteY2" fmla="*/ 184310 h 184722"/>
              <a:gd name="connsiteX3" fmla="*/ 155865 w 173526"/>
              <a:gd name="connsiteY3" fmla="*/ 162085 h 184722"/>
              <a:gd name="connsiteX4" fmla="*/ 290 w 173526"/>
              <a:gd name="connsiteY4" fmla="*/ 54135 h 184722"/>
              <a:gd name="connsiteX5" fmla="*/ 114590 w 173526"/>
              <a:gd name="connsiteY5" fmla="*/ 184310 h 184722"/>
              <a:gd name="connsiteX6" fmla="*/ 290 w 173526"/>
              <a:gd name="connsiteY6" fmla="*/ 160 h 1847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73526" h="184722">
                <a:moveTo>
                  <a:pt x="290" y="160"/>
                </a:moveTo>
                <a:cubicBezTo>
                  <a:pt x="5053" y="-5132"/>
                  <a:pt x="115119" y="121868"/>
                  <a:pt x="143165" y="152560"/>
                </a:cubicBezTo>
                <a:cubicBezTo>
                  <a:pt x="171211" y="183252"/>
                  <a:pt x="166448" y="182722"/>
                  <a:pt x="168565" y="184310"/>
                </a:cubicBezTo>
                <a:cubicBezTo>
                  <a:pt x="170682" y="185898"/>
                  <a:pt x="183911" y="183781"/>
                  <a:pt x="155865" y="162085"/>
                </a:cubicBezTo>
                <a:cubicBezTo>
                  <a:pt x="127819" y="140389"/>
                  <a:pt x="7169" y="50431"/>
                  <a:pt x="290" y="54135"/>
                </a:cubicBezTo>
                <a:cubicBezTo>
                  <a:pt x="-6589" y="57839"/>
                  <a:pt x="110886" y="192247"/>
                  <a:pt x="114590" y="184310"/>
                </a:cubicBezTo>
                <a:cubicBezTo>
                  <a:pt x="118294" y="176373"/>
                  <a:pt x="-4473" y="5452"/>
                  <a:pt x="290" y="16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49" name="フリーフォーム 1448">
            <a:extLst>
              <a:ext uri="{FF2B5EF4-FFF2-40B4-BE49-F238E27FC236}">
                <a16:creationId xmlns:a16="http://schemas.microsoft.com/office/drawing/2014/main" id="{005B2FFC-A263-8B70-5A37-0EF2BC473637}"/>
              </a:ext>
            </a:extLst>
          </p:cNvPr>
          <p:cNvSpPr/>
          <p:nvPr/>
        </p:nvSpPr>
        <p:spPr>
          <a:xfrm>
            <a:off x="1987549" y="8854049"/>
            <a:ext cx="419621" cy="99787"/>
          </a:xfrm>
          <a:custGeom>
            <a:avLst/>
            <a:gdLst>
              <a:gd name="connsiteX0" fmla="*/ 1 w 419621"/>
              <a:gd name="connsiteY0" fmla="*/ 29601 h 99787"/>
              <a:gd name="connsiteX1" fmla="*/ 244476 w 419621"/>
              <a:gd name="connsiteY1" fmla="*/ 32776 h 99787"/>
              <a:gd name="connsiteX2" fmla="*/ 346076 w 419621"/>
              <a:gd name="connsiteY2" fmla="*/ 61351 h 99787"/>
              <a:gd name="connsiteX3" fmla="*/ 307976 w 419621"/>
              <a:gd name="connsiteY3" fmla="*/ 51826 h 99787"/>
              <a:gd name="connsiteX4" fmla="*/ 377826 w 419621"/>
              <a:gd name="connsiteY4" fmla="*/ 99451 h 99787"/>
              <a:gd name="connsiteX5" fmla="*/ 273051 w 419621"/>
              <a:gd name="connsiteY5" fmla="*/ 74051 h 99787"/>
              <a:gd name="connsiteX6" fmla="*/ 419101 w 419621"/>
              <a:gd name="connsiteY6" fmla="*/ 93101 h 99787"/>
              <a:gd name="connsiteX7" fmla="*/ 317501 w 419621"/>
              <a:gd name="connsiteY7" fmla="*/ 55001 h 99787"/>
              <a:gd name="connsiteX8" fmla="*/ 206376 w 419621"/>
              <a:gd name="connsiteY8" fmla="*/ 1026 h 99787"/>
              <a:gd name="connsiteX9" fmla="*/ 241301 w 419621"/>
              <a:gd name="connsiteY9" fmla="*/ 20076 h 99787"/>
              <a:gd name="connsiteX10" fmla="*/ 1 w 419621"/>
              <a:gd name="connsiteY10" fmla="*/ 29601 h 997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419621" h="99787">
                <a:moveTo>
                  <a:pt x="1" y="29601"/>
                </a:moveTo>
                <a:cubicBezTo>
                  <a:pt x="530" y="31718"/>
                  <a:pt x="186797" y="27484"/>
                  <a:pt x="244476" y="32776"/>
                </a:cubicBezTo>
                <a:cubicBezTo>
                  <a:pt x="302155" y="38068"/>
                  <a:pt x="335493" y="58176"/>
                  <a:pt x="346076" y="61351"/>
                </a:cubicBezTo>
                <a:cubicBezTo>
                  <a:pt x="356659" y="64526"/>
                  <a:pt x="302684" y="45476"/>
                  <a:pt x="307976" y="51826"/>
                </a:cubicBezTo>
                <a:cubicBezTo>
                  <a:pt x="313268" y="58176"/>
                  <a:pt x="383647" y="95747"/>
                  <a:pt x="377826" y="99451"/>
                </a:cubicBezTo>
                <a:cubicBezTo>
                  <a:pt x="372005" y="103155"/>
                  <a:pt x="266172" y="75109"/>
                  <a:pt x="273051" y="74051"/>
                </a:cubicBezTo>
                <a:cubicBezTo>
                  <a:pt x="279930" y="72993"/>
                  <a:pt x="411693" y="96276"/>
                  <a:pt x="419101" y="93101"/>
                </a:cubicBezTo>
                <a:cubicBezTo>
                  <a:pt x="426509" y="89926"/>
                  <a:pt x="352955" y="70347"/>
                  <a:pt x="317501" y="55001"/>
                </a:cubicBezTo>
                <a:cubicBezTo>
                  <a:pt x="282047" y="39655"/>
                  <a:pt x="219076" y="6847"/>
                  <a:pt x="206376" y="1026"/>
                </a:cubicBezTo>
                <a:cubicBezTo>
                  <a:pt x="193676" y="-4795"/>
                  <a:pt x="274109" y="15843"/>
                  <a:pt x="241301" y="20076"/>
                </a:cubicBezTo>
                <a:cubicBezTo>
                  <a:pt x="208493" y="24309"/>
                  <a:pt x="-528" y="27484"/>
                  <a:pt x="1" y="2960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50" name="フリーフォーム 1449">
            <a:extLst>
              <a:ext uri="{FF2B5EF4-FFF2-40B4-BE49-F238E27FC236}">
                <a16:creationId xmlns:a16="http://schemas.microsoft.com/office/drawing/2014/main" id="{99877A23-0067-4F42-D94C-991EFA31D211}"/>
              </a:ext>
            </a:extLst>
          </p:cNvPr>
          <p:cNvSpPr/>
          <p:nvPr/>
        </p:nvSpPr>
        <p:spPr>
          <a:xfrm>
            <a:off x="2800304" y="9245591"/>
            <a:ext cx="107416" cy="225446"/>
          </a:xfrm>
          <a:custGeom>
            <a:avLst/>
            <a:gdLst>
              <a:gd name="connsiteX0" fmla="*/ 46 w 107416"/>
              <a:gd name="connsiteY0" fmla="*/ 9 h 225446"/>
              <a:gd name="connsiteX1" fmla="*/ 85771 w 107416"/>
              <a:gd name="connsiteY1" fmla="*/ 120659 h 225446"/>
              <a:gd name="connsiteX2" fmla="*/ 104821 w 107416"/>
              <a:gd name="connsiteY2" fmla="*/ 225434 h 225446"/>
              <a:gd name="connsiteX3" fmla="*/ 98471 w 107416"/>
              <a:gd name="connsiteY3" fmla="*/ 127009 h 225446"/>
              <a:gd name="connsiteX4" fmla="*/ 46 w 107416"/>
              <a:gd name="connsiteY4" fmla="*/ 9 h 2254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7416" h="225446">
                <a:moveTo>
                  <a:pt x="46" y="9"/>
                </a:moveTo>
                <a:cubicBezTo>
                  <a:pt x="-2071" y="-1049"/>
                  <a:pt x="68309" y="83088"/>
                  <a:pt x="85771" y="120659"/>
                </a:cubicBezTo>
                <a:cubicBezTo>
                  <a:pt x="103233" y="158230"/>
                  <a:pt x="102704" y="224376"/>
                  <a:pt x="104821" y="225434"/>
                </a:cubicBezTo>
                <a:cubicBezTo>
                  <a:pt x="106938" y="226492"/>
                  <a:pt x="111700" y="160876"/>
                  <a:pt x="98471" y="127009"/>
                </a:cubicBezTo>
                <a:cubicBezTo>
                  <a:pt x="85242" y="93142"/>
                  <a:pt x="2163" y="1067"/>
                  <a:pt x="46" y="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51" name="フリーフォーム 1450">
            <a:extLst>
              <a:ext uri="{FF2B5EF4-FFF2-40B4-BE49-F238E27FC236}">
                <a16:creationId xmlns:a16="http://schemas.microsoft.com/office/drawing/2014/main" id="{B8EA02CD-D680-CD9A-4673-AD2E5D18DFF6}"/>
              </a:ext>
            </a:extLst>
          </p:cNvPr>
          <p:cNvSpPr/>
          <p:nvPr/>
        </p:nvSpPr>
        <p:spPr>
          <a:xfrm>
            <a:off x="2901658" y="9412001"/>
            <a:ext cx="93751" cy="287273"/>
          </a:xfrm>
          <a:custGeom>
            <a:avLst/>
            <a:gdLst>
              <a:gd name="connsiteX0" fmla="*/ 292 w 93751"/>
              <a:gd name="connsiteY0" fmla="*/ 1874 h 287273"/>
              <a:gd name="connsiteX1" fmla="*/ 54267 w 93751"/>
              <a:gd name="connsiteY1" fmla="*/ 116174 h 287273"/>
              <a:gd name="connsiteX2" fmla="*/ 92367 w 93751"/>
              <a:gd name="connsiteY2" fmla="*/ 284449 h 287273"/>
              <a:gd name="connsiteX3" fmla="*/ 79667 w 93751"/>
              <a:gd name="connsiteY3" fmla="*/ 208249 h 287273"/>
              <a:gd name="connsiteX4" fmla="*/ 292 w 93751"/>
              <a:gd name="connsiteY4" fmla="*/ 1874 h 2872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3751" h="287273">
                <a:moveTo>
                  <a:pt x="292" y="1874"/>
                </a:moveTo>
                <a:cubicBezTo>
                  <a:pt x="-3941" y="-13472"/>
                  <a:pt x="38921" y="69078"/>
                  <a:pt x="54267" y="116174"/>
                </a:cubicBezTo>
                <a:cubicBezTo>
                  <a:pt x="69613" y="163270"/>
                  <a:pt x="88134" y="269103"/>
                  <a:pt x="92367" y="284449"/>
                </a:cubicBezTo>
                <a:cubicBezTo>
                  <a:pt x="96600" y="299795"/>
                  <a:pt x="90779" y="249524"/>
                  <a:pt x="79667" y="208249"/>
                </a:cubicBezTo>
                <a:cubicBezTo>
                  <a:pt x="68555" y="166974"/>
                  <a:pt x="4525" y="17220"/>
                  <a:pt x="292" y="187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52" name="フリーフォーム 1451">
            <a:extLst>
              <a:ext uri="{FF2B5EF4-FFF2-40B4-BE49-F238E27FC236}">
                <a16:creationId xmlns:a16="http://schemas.microsoft.com/office/drawing/2014/main" id="{1A0C9D33-1555-77C8-0ADA-B192E55E53EC}"/>
              </a:ext>
            </a:extLst>
          </p:cNvPr>
          <p:cNvSpPr/>
          <p:nvPr/>
        </p:nvSpPr>
        <p:spPr>
          <a:xfrm>
            <a:off x="3003454" y="9664685"/>
            <a:ext cx="90585" cy="398905"/>
          </a:xfrm>
          <a:custGeom>
            <a:avLst/>
            <a:gdLst>
              <a:gd name="connsiteX0" fmla="*/ 9621 w 90585"/>
              <a:gd name="connsiteY0" fmla="*/ 15 h 398905"/>
              <a:gd name="connsiteX1" fmla="*/ 15971 w 90585"/>
              <a:gd name="connsiteY1" fmla="*/ 76215 h 398905"/>
              <a:gd name="connsiteX2" fmla="*/ 63596 w 90585"/>
              <a:gd name="connsiteY2" fmla="*/ 184165 h 398905"/>
              <a:gd name="connsiteX3" fmla="*/ 50896 w 90585"/>
              <a:gd name="connsiteY3" fmla="*/ 149240 h 398905"/>
              <a:gd name="connsiteX4" fmla="*/ 85821 w 90585"/>
              <a:gd name="connsiteY4" fmla="*/ 266715 h 398905"/>
              <a:gd name="connsiteX5" fmla="*/ 85821 w 90585"/>
              <a:gd name="connsiteY5" fmla="*/ 396890 h 398905"/>
              <a:gd name="connsiteX6" fmla="*/ 88996 w 90585"/>
              <a:gd name="connsiteY6" fmla="*/ 336565 h 398905"/>
              <a:gd name="connsiteX7" fmla="*/ 57246 w 90585"/>
              <a:gd name="connsiteY7" fmla="*/ 212740 h 398905"/>
              <a:gd name="connsiteX8" fmla="*/ 19146 w 90585"/>
              <a:gd name="connsiteY8" fmla="*/ 117490 h 398905"/>
              <a:gd name="connsiteX9" fmla="*/ 96 w 90585"/>
              <a:gd name="connsiteY9" fmla="*/ 69865 h 398905"/>
              <a:gd name="connsiteX10" fmla="*/ 9621 w 90585"/>
              <a:gd name="connsiteY10" fmla="*/ 15 h 3989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90585" h="398905">
                <a:moveTo>
                  <a:pt x="9621" y="15"/>
                </a:moveTo>
                <a:cubicBezTo>
                  <a:pt x="12267" y="1073"/>
                  <a:pt x="6975" y="45523"/>
                  <a:pt x="15971" y="76215"/>
                </a:cubicBezTo>
                <a:cubicBezTo>
                  <a:pt x="24967" y="106907"/>
                  <a:pt x="57775" y="171994"/>
                  <a:pt x="63596" y="184165"/>
                </a:cubicBezTo>
                <a:cubicBezTo>
                  <a:pt x="69417" y="196336"/>
                  <a:pt x="47192" y="135482"/>
                  <a:pt x="50896" y="149240"/>
                </a:cubicBezTo>
                <a:cubicBezTo>
                  <a:pt x="54600" y="162998"/>
                  <a:pt x="80000" y="225440"/>
                  <a:pt x="85821" y="266715"/>
                </a:cubicBezTo>
                <a:cubicBezTo>
                  <a:pt x="91642" y="307990"/>
                  <a:pt x="85292" y="385248"/>
                  <a:pt x="85821" y="396890"/>
                </a:cubicBezTo>
                <a:cubicBezTo>
                  <a:pt x="86350" y="408532"/>
                  <a:pt x="93758" y="367256"/>
                  <a:pt x="88996" y="336565"/>
                </a:cubicBezTo>
                <a:cubicBezTo>
                  <a:pt x="84234" y="305874"/>
                  <a:pt x="68888" y="249252"/>
                  <a:pt x="57246" y="212740"/>
                </a:cubicBezTo>
                <a:cubicBezTo>
                  <a:pt x="45604" y="176228"/>
                  <a:pt x="19146" y="117490"/>
                  <a:pt x="19146" y="117490"/>
                </a:cubicBezTo>
                <a:cubicBezTo>
                  <a:pt x="9621" y="93678"/>
                  <a:pt x="1154" y="88915"/>
                  <a:pt x="96" y="69865"/>
                </a:cubicBezTo>
                <a:cubicBezTo>
                  <a:pt x="-962" y="50815"/>
                  <a:pt x="6975" y="-1043"/>
                  <a:pt x="9621" y="1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53" name="フリーフォーム 1452">
            <a:extLst>
              <a:ext uri="{FF2B5EF4-FFF2-40B4-BE49-F238E27FC236}">
                <a16:creationId xmlns:a16="http://schemas.microsoft.com/office/drawing/2014/main" id="{8CDED4CD-C628-7360-AEFB-87D529DC0112}"/>
              </a:ext>
            </a:extLst>
          </p:cNvPr>
          <p:cNvSpPr/>
          <p:nvPr/>
        </p:nvSpPr>
        <p:spPr>
          <a:xfrm>
            <a:off x="2343084" y="8896218"/>
            <a:ext cx="436859" cy="408497"/>
          </a:xfrm>
          <a:custGeom>
            <a:avLst/>
            <a:gdLst>
              <a:gd name="connsiteX0" fmla="*/ 66 w 436859"/>
              <a:gd name="connsiteY0" fmla="*/ 132 h 408497"/>
              <a:gd name="connsiteX1" fmla="*/ 174691 w 436859"/>
              <a:gd name="connsiteY1" fmla="*/ 63632 h 408497"/>
              <a:gd name="connsiteX2" fmla="*/ 152466 w 436859"/>
              <a:gd name="connsiteY2" fmla="*/ 69982 h 408497"/>
              <a:gd name="connsiteX3" fmla="*/ 200091 w 436859"/>
              <a:gd name="connsiteY3" fmla="*/ 95382 h 408497"/>
              <a:gd name="connsiteX4" fmla="*/ 149291 w 436859"/>
              <a:gd name="connsiteY4" fmla="*/ 92207 h 408497"/>
              <a:gd name="connsiteX5" fmla="*/ 228666 w 436859"/>
              <a:gd name="connsiteY5" fmla="*/ 130307 h 408497"/>
              <a:gd name="connsiteX6" fmla="*/ 244541 w 436859"/>
              <a:gd name="connsiteY6" fmla="*/ 162057 h 408497"/>
              <a:gd name="connsiteX7" fmla="*/ 273116 w 436859"/>
              <a:gd name="connsiteY7" fmla="*/ 212857 h 408497"/>
              <a:gd name="connsiteX8" fmla="*/ 276291 w 436859"/>
              <a:gd name="connsiteY8" fmla="*/ 219207 h 408497"/>
              <a:gd name="connsiteX9" fmla="*/ 323916 w 436859"/>
              <a:gd name="connsiteY9" fmla="*/ 323982 h 408497"/>
              <a:gd name="connsiteX10" fmla="*/ 330266 w 436859"/>
              <a:gd name="connsiteY10" fmla="*/ 276357 h 408497"/>
              <a:gd name="connsiteX11" fmla="*/ 387416 w 436859"/>
              <a:gd name="connsiteY11" fmla="*/ 289057 h 408497"/>
              <a:gd name="connsiteX12" fmla="*/ 374716 w 436859"/>
              <a:gd name="connsiteY12" fmla="*/ 323982 h 408497"/>
              <a:gd name="connsiteX13" fmla="*/ 396941 w 436859"/>
              <a:gd name="connsiteY13" fmla="*/ 393832 h 408497"/>
              <a:gd name="connsiteX14" fmla="*/ 435041 w 436859"/>
              <a:gd name="connsiteY14" fmla="*/ 400182 h 408497"/>
              <a:gd name="connsiteX15" fmla="*/ 333441 w 436859"/>
              <a:gd name="connsiteY15" fmla="*/ 298582 h 408497"/>
              <a:gd name="connsiteX16" fmla="*/ 196916 w 436859"/>
              <a:gd name="connsiteY16" fmla="*/ 82682 h 408497"/>
              <a:gd name="connsiteX17" fmla="*/ 66 w 436859"/>
              <a:gd name="connsiteY17" fmla="*/ 132 h 4084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436859" h="408497">
                <a:moveTo>
                  <a:pt x="66" y="132"/>
                </a:moveTo>
                <a:cubicBezTo>
                  <a:pt x="-3638" y="-3043"/>
                  <a:pt x="149291" y="51990"/>
                  <a:pt x="174691" y="63632"/>
                </a:cubicBezTo>
                <a:cubicBezTo>
                  <a:pt x="200091" y="75274"/>
                  <a:pt x="148233" y="64690"/>
                  <a:pt x="152466" y="69982"/>
                </a:cubicBezTo>
                <a:cubicBezTo>
                  <a:pt x="156699" y="75274"/>
                  <a:pt x="200620" y="91678"/>
                  <a:pt x="200091" y="95382"/>
                </a:cubicBezTo>
                <a:cubicBezTo>
                  <a:pt x="199562" y="99086"/>
                  <a:pt x="144529" y="86386"/>
                  <a:pt x="149291" y="92207"/>
                </a:cubicBezTo>
                <a:cubicBezTo>
                  <a:pt x="154053" y="98028"/>
                  <a:pt x="212791" y="118665"/>
                  <a:pt x="228666" y="130307"/>
                </a:cubicBezTo>
                <a:cubicBezTo>
                  <a:pt x="244541" y="141949"/>
                  <a:pt x="237133" y="148299"/>
                  <a:pt x="244541" y="162057"/>
                </a:cubicBezTo>
                <a:cubicBezTo>
                  <a:pt x="251949" y="175815"/>
                  <a:pt x="267824" y="203332"/>
                  <a:pt x="273116" y="212857"/>
                </a:cubicBezTo>
                <a:cubicBezTo>
                  <a:pt x="278408" y="222382"/>
                  <a:pt x="267824" y="200686"/>
                  <a:pt x="276291" y="219207"/>
                </a:cubicBezTo>
                <a:cubicBezTo>
                  <a:pt x="284758" y="237728"/>
                  <a:pt x="314920" y="314457"/>
                  <a:pt x="323916" y="323982"/>
                </a:cubicBezTo>
                <a:cubicBezTo>
                  <a:pt x="332912" y="333507"/>
                  <a:pt x="319683" y="282178"/>
                  <a:pt x="330266" y="276357"/>
                </a:cubicBezTo>
                <a:cubicBezTo>
                  <a:pt x="340849" y="270536"/>
                  <a:pt x="380008" y="281120"/>
                  <a:pt x="387416" y="289057"/>
                </a:cubicBezTo>
                <a:cubicBezTo>
                  <a:pt x="394824" y="296995"/>
                  <a:pt x="373129" y="306520"/>
                  <a:pt x="374716" y="323982"/>
                </a:cubicBezTo>
                <a:cubicBezTo>
                  <a:pt x="376303" y="341444"/>
                  <a:pt x="386887" y="381132"/>
                  <a:pt x="396941" y="393832"/>
                </a:cubicBezTo>
                <a:cubicBezTo>
                  <a:pt x="406995" y="406532"/>
                  <a:pt x="445624" y="416057"/>
                  <a:pt x="435041" y="400182"/>
                </a:cubicBezTo>
                <a:cubicBezTo>
                  <a:pt x="424458" y="384307"/>
                  <a:pt x="373128" y="351499"/>
                  <a:pt x="333441" y="298582"/>
                </a:cubicBezTo>
                <a:cubicBezTo>
                  <a:pt x="293754" y="245665"/>
                  <a:pt x="248245" y="130307"/>
                  <a:pt x="196916" y="82682"/>
                </a:cubicBezTo>
                <a:cubicBezTo>
                  <a:pt x="145587" y="35057"/>
                  <a:pt x="3770" y="3307"/>
                  <a:pt x="66" y="132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54" name="フリーフォーム 1453">
            <a:extLst>
              <a:ext uri="{FF2B5EF4-FFF2-40B4-BE49-F238E27FC236}">
                <a16:creationId xmlns:a16="http://schemas.microsoft.com/office/drawing/2014/main" id="{25956CCC-56C3-2A58-FD88-55DE37EA609B}"/>
              </a:ext>
            </a:extLst>
          </p:cNvPr>
          <p:cNvSpPr/>
          <p:nvPr/>
        </p:nvSpPr>
        <p:spPr>
          <a:xfrm>
            <a:off x="2339082" y="8963020"/>
            <a:ext cx="281007" cy="412786"/>
          </a:xfrm>
          <a:custGeom>
            <a:avLst/>
            <a:gdLst>
              <a:gd name="connsiteX0" fmla="*/ 10418 w 281007"/>
              <a:gd name="connsiteY0" fmla="*/ 5 h 412786"/>
              <a:gd name="connsiteX1" fmla="*/ 10418 w 281007"/>
              <a:gd name="connsiteY1" fmla="*/ 60330 h 412786"/>
              <a:gd name="connsiteX2" fmla="*/ 96143 w 281007"/>
              <a:gd name="connsiteY2" fmla="*/ 123830 h 412786"/>
              <a:gd name="connsiteX3" fmla="*/ 70743 w 281007"/>
              <a:gd name="connsiteY3" fmla="*/ 92080 h 412786"/>
              <a:gd name="connsiteX4" fmla="*/ 134243 w 281007"/>
              <a:gd name="connsiteY4" fmla="*/ 158755 h 412786"/>
              <a:gd name="connsiteX5" fmla="*/ 134243 w 281007"/>
              <a:gd name="connsiteY5" fmla="*/ 196855 h 412786"/>
              <a:gd name="connsiteX6" fmla="*/ 172343 w 281007"/>
              <a:gd name="connsiteY6" fmla="*/ 257180 h 412786"/>
              <a:gd name="connsiteX7" fmla="*/ 277118 w 281007"/>
              <a:gd name="connsiteY7" fmla="*/ 409580 h 412786"/>
              <a:gd name="connsiteX8" fmla="*/ 245368 w 281007"/>
              <a:gd name="connsiteY8" fmla="*/ 346080 h 412786"/>
              <a:gd name="connsiteX9" fmla="*/ 121543 w 281007"/>
              <a:gd name="connsiteY9" fmla="*/ 174630 h 412786"/>
              <a:gd name="connsiteX10" fmla="*/ 73918 w 281007"/>
              <a:gd name="connsiteY10" fmla="*/ 101605 h 412786"/>
              <a:gd name="connsiteX11" fmla="*/ 4068 w 281007"/>
              <a:gd name="connsiteY11" fmla="*/ 63505 h 412786"/>
              <a:gd name="connsiteX12" fmla="*/ 10418 w 281007"/>
              <a:gd name="connsiteY12" fmla="*/ 5 h 4127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281007" h="412786">
                <a:moveTo>
                  <a:pt x="10418" y="5"/>
                </a:moveTo>
                <a:cubicBezTo>
                  <a:pt x="11476" y="-524"/>
                  <a:pt x="-3869" y="39693"/>
                  <a:pt x="10418" y="60330"/>
                </a:cubicBezTo>
                <a:cubicBezTo>
                  <a:pt x="24705" y="80967"/>
                  <a:pt x="86089" y="118538"/>
                  <a:pt x="96143" y="123830"/>
                </a:cubicBezTo>
                <a:cubicBezTo>
                  <a:pt x="106197" y="129122"/>
                  <a:pt x="64393" y="86259"/>
                  <a:pt x="70743" y="92080"/>
                </a:cubicBezTo>
                <a:cubicBezTo>
                  <a:pt x="77093" y="97901"/>
                  <a:pt x="123660" y="141293"/>
                  <a:pt x="134243" y="158755"/>
                </a:cubicBezTo>
                <a:cubicBezTo>
                  <a:pt x="144826" y="176218"/>
                  <a:pt x="127893" y="180451"/>
                  <a:pt x="134243" y="196855"/>
                </a:cubicBezTo>
                <a:cubicBezTo>
                  <a:pt x="140593" y="213259"/>
                  <a:pt x="148531" y="221726"/>
                  <a:pt x="172343" y="257180"/>
                </a:cubicBezTo>
                <a:cubicBezTo>
                  <a:pt x="196156" y="292634"/>
                  <a:pt x="264947" y="394763"/>
                  <a:pt x="277118" y="409580"/>
                </a:cubicBezTo>
                <a:cubicBezTo>
                  <a:pt x="289289" y="424397"/>
                  <a:pt x="271297" y="385238"/>
                  <a:pt x="245368" y="346080"/>
                </a:cubicBezTo>
                <a:cubicBezTo>
                  <a:pt x="219439" y="306922"/>
                  <a:pt x="150118" y="215376"/>
                  <a:pt x="121543" y="174630"/>
                </a:cubicBezTo>
                <a:cubicBezTo>
                  <a:pt x="92968" y="133884"/>
                  <a:pt x="93497" y="120126"/>
                  <a:pt x="73918" y="101605"/>
                </a:cubicBezTo>
                <a:cubicBezTo>
                  <a:pt x="54339" y="83084"/>
                  <a:pt x="15710" y="78321"/>
                  <a:pt x="4068" y="63505"/>
                </a:cubicBezTo>
                <a:cubicBezTo>
                  <a:pt x="-7574" y="48689"/>
                  <a:pt x="9360" y="534"/>
                  <a:pt x="10418" y="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55" name="フリーフォーム 1454">
            <a:extLst>
              <a:ext uri="{FF2B5EF4-FFF2-40B4-BE49-F238E27FC236}">
                <a16:creationId xmlns:a16="http://schemas.microsoft.com/office/drawing/2014/main" id="{CC7E5C41-ADFC-A112-5163-FAA5A80C6884}"/>
              </a:ext>
            </a:extLst>
          </p:cNvPr>
          <p:cNvSpPr/>
          <p:nvPr/>
        </p:nvSpPr>
        <p:spPr>
          <a:xfrm>
            <a:off x="2384425" y="9124950"/>
            <a:ext cx="234044" cy="280639"/>
          </a:xfrm>
          <a:custGeom>
            <a:avLst/>
            <a:gdLst>
              <a:gd name="connsiteX0" fmla="*/ 0 w 234044"/>
              <a:gd name="connsiteY0" fmla="*/ 0 h 280639"/>
              <a:gd name="connsiteX1" fmla="*/ 88900 w 234044"/>
              <a:gd name="connsiteY1" fmla="*/ 85725 h 280639"/>
              <a:gd name="connsiteX2" fmla="*/ 231775 w 234044"/>
              <a:gd name="connsiteY2" fmla="*/ 279400 h 280639"/>
              <a:gd name="connsiteX3" fmla="*/ 171450 w 234044"/>
              <a:gd name="connsiteY3" fmla="*/ 165100 h 280639"/>
              <a:gd name="connsiteX4" fmla="*/ 101600 w 234044"/>
              <a:gd name="connsiteY4" fmla="*/ 92075 h 280639"/>
              <a:gd name="connsiteX5" fmla="*/ 0 w 234044"/>
              <a:gd name="connsiteY5" fmla="*/ 0 h 2806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34044" h="280639">
                <a:moveTo>
                  <a:pt x="0" y="0"/>
                </a:moveTo>
                <a:cubicBezTo>
                  <a:pt x="25135" y="19579"/>
                  <a:pt x="50271" y="39158"/>
                  <a:pt x="88900" y="85725"/>
                </a:cubicBezTo>
                <a:cubicBezTo>
                  <a:pt x="127529" y="132292"/>
                  <a:pt x="218017" y="266171"/>
                  <a:pt x="231775" y="279400"/>
                </a:cubicBezTo>
                <a:cubicBezTo>
                  <a:pt x="245533" y="292629"/>
                  <a:pt x="193146" y="196321"/>
                  <a:pt x="171450" y="165100"/>
                </a:cubicBezTo>
                <a:cubicBezTo>
                  <a:pt x="149754" y="133879"/>
                  <a:pt x="101600" y="92075"/>
                  <a:pt x="101600" y="92075"/>
                </a:cubicBezTo>
                <a:lnTo>
                  <a:pt x="0" y="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56" name="フリーフォーム 1455">
            <a:extLst>
              <a:ext uri="{FF2B5EF4-FFF2-40B4-BE49-F238E27FC236}">
                <a16:creationId xmlns:a16="http://schemas.microsoft.com/office/drawing/2014/main" id="{5168BCB5-A98C-D35B-AA3C-9B84A1C098A4}"/>
              </a:ext>
            </a:extLst>
          </p:cNvPr>
          <p:cNvSpPr/>
          <p:nvPr/>
        </p:nvSpPr>
        <p:spPr>
          <a:xfrm>
            <a:off x="2456889" y="8903757"/>
            <a:ext cx="178361" cy="129118"/>
          </a:xfrm>
          <a:custGeom>
            <a:avLst/>
            <a:gdLst>
              <a:gd name="connsiteX0" fmla="*/ 561 w 178361"/>
              <a:gd name="connsiteY0" fmla="*/ 2118 h 129118"/>
              <a:gd name="connsiteX1" fmla="*/ 146611 w 178361"/>
              <a:gd name="connsiteY1" fmla="*/ 46568 h 129118"/>
              <a:gd name="connsiteX2" fmla="*/ 79936 w 178361"/>
              <a:gd name="connsiteY2" fmla="*/ 59268 h 129118"/>
              <a:gd name="connsiteX3" fmla="*/ 130736 w 178361"/>
              <a:gd name="connsiteY3" fmla="*/ 81493 h 129118"/>
              <a:gd name="connsiteX4" fmla="*/ 178361 w 178361"/>
              <a:gd name="connsiteY4" fmla="*/ 129118 h 129118"/>
              <a:gd name="connsiteX5" fmla="*/ 121211 w 178361"/>
              <a:gd name="connsiteY5" fmla="*/ 71968 h 129118"/>
              <a:gd name="connsiteX6" fmla="*/ 98986 w 178361"/>
              <a:gd name="connsiteY6" fmla="*/ 14818 h 129118"/>
              <a:gd name="connsiteX7" fmla="*/ 561 w 178361"/>
              <a:gd name="connsiteY7" fmla="*/ 2118 h 1291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78361" h="129118">
                <a:moveTo>
                  <a:pt x="561" y="2118"/>
                </a:moveTo>
                <a:cubicBezTo>
                  <a:pt x="8498" y="7410"/>
                  <a:pt x="133382" y="37043"/>
                  <a:pt x="146611" y="46568"/>
                </a:cubicBezTo>
                <a:cubicBezTo>
                  <a:pt x="159840" y="56093"/>
                  <a:pt x="82582" y="53447"/>
                  <a:pt x="79936" y="59268"/>
                </a:cubicBezTo>
                <a:cubicBezTo>
                  <a:pt x="77290" y="65089"/>
                  <a:pt x="114332" y="69851"/>
                  <a:pt x="130736" y="81493"/>
                </a:cubicBezTo>
                <a:cubicBezTo>
                  <a:pt x="147140" y="93135"/>
                  <a:pt x="178361" y="129118"/>
                  <a:pt x="178361" y="129118"/>
                </a:cubicBezTo>
                <a:cubicBezTo>
                  <a:pt x="176774" y="127531"/>
                  <a:pt x="134440" y="91018"/>
                  <a:pt x="121211" y="71968"/>
                </a:cubicBezTo>
                <a:cubicBezTo>
                  <a:pt x="107982" y="52918"/>
                  <a:pt x="127032" y="28047"/>
                  <a:pt x="98986" y="14818"/>
                </a:cubicBezTo>
                <a:cubicBezTo>
                  <a:pt x="70940" y="1589"/>
                  <a:pt x="-7376" y="-3174"/>
                  <a:pt x="561" y="211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57" name="フリーフォーム 1456">
            <a:extLst>
              <a:ext uri="{FF2B5EF4-FFF2-40B4-BE49-F238E27FC236}">
                <a16:creationId xmlns:a16="http://schemas.microsoft.com/office/drawing/2014/main" id="{39F9D400-0217-2654-215F-D2B7FF06897C}"/>
              </a:ext>
            </a:extLst>
          </p:cNvPr>
          <p:cNvSpPr/>
          <p:nvPr/>
        </p:nvSpPr>
        <p:spPr>
          <a:xfrm>
            <a:off x="2695062" y="9239238"/>
            <a:ext cx="118090" cy="133424"/>
          </a:xfrm>
          <a:custGeom>
            <a:avLst/>
            <a:gdLst>
              <a:gd name="connsiteX0" fmla="*/ 70363 w 118090"/>
              <a:gd name="connsiteY0" fmla="*/ 12 h 133424"/>
              <a:gd name="connsiteX1" fmla="*/ 117988 w 118090"/>
              <a:gd name="connsiteY1" fmla="*/ 82562 h 133424"/>
              <a:gd name="connsiteX2" fmla="*/ 54488 w 118090"/>
              <a:gd name="connsiteY2" fmla="*/ 88912 h 133424"/>
              <a:gd name="connsiteX3" fmla="*/ 513 w 118090"/>
              <a:gd name="connsiteY3" fmla="*/ 133362 h 133424"/>
              <a:gd name="connsiteX4" fmla="*/ 32263 w 118090"/>
              <a:gd name="connsiteY4" fmla="*/ 98437 h 133424"/>
              <a:gd name="connsiteX5" fmla="*/ 111638 w 118090"/>
              <a:gd name="connsiteY5" fmla="*/ 88912 h 133424"/>
              <a:gd name="connsiteX6" fmla="*/ 70363 w 118090"/>
              <a:gd name="connsiteY6" fmla="*/ 12 h 1334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18090" h="133424">
                <a:moveTo>
                  <a:pt x="70363" y="12"/>
                </a:moveTo>
                <a:cubicBezTo>
                  <a:pt x="71421" y="-1046"/>
                  <a:pt x="120634" y="67745"/>
                  <a:pt x="117988" y="82562"/>
                </a:cubicBezTo>
                <a:cubicBezTo>
                  <a:pt x="115342" y="97379"/>
                  <a:pt x="74067" y="80445"/>
                  <a:pt x="54488" y="88912"/>
                </a:cubicBezTo>
                <a:cubicBezTo>
                  <a:pt x="34909" y="97379"/>
                  <a:pt x="4217" y="131775"/>
                  <a:pt x="513" y="133362"/>
                </a:cubicBezTo>
                <a:cubicBezTo>
                  <a:pt x="-3191" y="134949"/>
                  <a:pt x="13742" y="105845"/>
                  <a:pt x="32263" y="98437"/>
                </a:cubicBezTo>
                <a:cubicBezTo>
                  <a:pt x="50784" y="91029"/>
                  <a:pt x="103701" y="101612"/>
                  <a:pt x="111638" y="88912"/>
                </a:cubicBezTo>
                <a:cubicBezTo>
                  <a:pt x="119575" y="76212"/>
                  <a:pt x="69305" y="1070"/>
                  <a:pt x="70363" y="1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58" name="フリーフォーム 1457">
            <a:extLst>
              <a:ext uri="{FF2B5EF4-FFF2-40B4-BE49-F238E27FC236}">
                <a16:creationId xmlns:a16="http://schemas.microsoft.com/office/drawing/2014/main" id="{2CFBF26C-273F-1495-F4F0-28D303C3E2BA}"/>
              </a:ext>
            </a:extLst>
          </p:cNvPr>
          <p:cNvSpPr/>
          <p:nvPr/>
        </p:nvSpPr>
        <p:spPr>
          <a:xfrm>
            <a:off x="2765254" y="9311735"/>
            <a:ext cx="122190" cy="345985"/>
          </a:xfrm>
          <a:custGeom>
            <a:avLst/>
            <a:gdLst>
              <a:gd name="connsiteX0" fmla="*/ 89071 w 122190"/>
              <a:gd name="connsiteY0" fmla="*/ 540 h 345985"/>
              <a:gd name="connsiteX1" fmla="*/ 28746 w 122190"/>
              <a:gd name="connsiteY1" fmla="*/ 57690 h 345985"/>
              <a:gd name="connsiteX2" fmla="*/ 28746 w 122190"/>
              <a:gd name="connsiteY2" fmla="*/ 114840 h 345985"/>
              <a:gd name="connsiteX3" fmla="*/ 60496 w 122190"/>
              <a:gd name="connsiteY3" fmla="*/ 130715 h 345985"/>
              <a:gd name="connsiteX4" fmla="*/ 171 w 122190"/>
              <a:gd name="connsiteY4" fmla="*/ 181515 h 345985"/>
              <a:gd name="connsiteX5" fmla="*/ 41446 w 122190"/>
              <a:gd name="connsiteY5" fmla="*/ 171990 h 345985"/>
              <a:gd name="connsiteX6" fmla="*/ 16046 w 122190"/>
              <a:gd name="connsiteY6" fmla="*/ 206915 h 345985"/>
              <a:gd name="connsiteX7" fmla="*/ 73196 w 122190"/>
              <a:gd name="connsiteY7" fmla="*/ 203740 h 345985"/>
              <a:gd name="connsiteX8" fmla="*/ 92246 w 122190"/>
              <a:gd name="connsiteY8" fmla="*/ 181515 h 345985"/>
              <a:gd name="connsiteX9" fmla="*/ 120821 w 122190"/>
              <a:gd name="connsiteY9" fmla="*/ 213265 h 345985"/>
              <a:gd name="connsiteX10" fmla="*/ 117646 w 122190"/>
              <a:gd name="connsiteY10" fmla="*/ 321215 h 345985"/>
              <a:gd name="connsiteX11" fmla="*/ 117646 w 122190"/>
              <a:gd name="connsiteY11" fmla="*/ 340265 h 345985"/>
              <a:gd name="connsiteX12" fmla="*/ 104946 w 122190"/>
              <a:gd name="connsiteY12" fmla="*/ 241840 h 345985"/>
              <a:gd name="connsiteX13" fmla="*/ 35096 w 122190"/>
              <a:gd name="connsiteY13" fmla="*/ 178340 h 345985"/>
              <a:gd name="connsiteX14" fmla="*/ 6521 w 122190"/>
              <a:gd name="connsiteY14" fmla="*/ 86265 h 345985"/>
              <a:gd name="connsiteX15" fmla="*/ 6521 w 122190"/>
              <a:gd name="connsiteY15" fmla="*/ 149765 h 345985"/>
              <a:gd name="connsiteX16" fmla="*/ 54146 w 122190"/>
              <a:gd name="connsiteY16" fmla="*/ 38640 h 345985"/>
              <a:gd name="connsiteX17" fmla="*/ 89071 w 122190"/>
              <a:gd name="connsiteY17" fmla="*/ 540 h 3459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122190" h="345985">
                <a:moveTo>
                  <a:pt x="89071" y="540"/>
                </a:moveTo>
                <a:cubicBezTo>
                  <a:pt x="84838" y="3715"/>
                  <a:pt x="38800" y="38640"/>
                  <a:pt x="28746" y="57690"/>
                </a:cubicBezTo>
                <a:cubicBezTo>
                  <a:pt x="18692" y="76740"/>
                  <a:pt x="23454" y="102669"/>
                  <a:pt x="28746" y="114840"/>
                </a:cubicBezTo>
                <a:cubicBezTo>
                  <a:pt x="34038" y="127011"/>
                  <a:pt x="65258" y="119603"/>
                  <a:pt x="60496" y="130715"/>
                </a:cubicBezTo>
                <a:cubicBezTo>
                  <a:pt x="55734" y="141827"/>
                  <a:pt x="3346" y="174636"/>
                  <a:pt x="171" y="181515"/>
                </a:cubicBezTo>
                <a:cubicBezTo>
                  <a:pt x="-3004" y="188394"/>
                  <a:pt x="38800" y="167757"/>
                  <a:pt x="41446" y="171990"/>
                </a:cubicBezTo>
                <a:cubicBezTo>
                  <a:pt x="44092" y="176223"/>
                  <a:pt x="10754" y="201623"/>
                  <a:pt x="16046" y="206915"/>
                </a:cubicBezTo>
                <a:cubicBezTo>
                  <a:pt x="21338" y="212207"/>
                  <a:pt x="60496" y="207973"/>
                  <a:pt x="73196" y="203740"/>
                </a:cubicBezTo>
                <a:cubicBezTo>
                  <a:pt x="85896" y="199507"/>
                  <a:pt x="84308" y="179927"/>
                  <a:pt x="92246" y="181515"/>
                </a:cubicBezTo>
                <a:cubicBezTo>
                  <a:pt x="100184" y="183103"/>
                  <a:pt x="116588" y="189982"/>
                  <a:pt x="120821" y="213265"/>
                </a:cubicBezTo>
                <a:cubicBezTo>
                  <a:pt x="125054" y="236548"/>
                  <a:pt x="118175" y="300048"/>
                  <a:pt x="117646" y="321215"/>
                </a:cubicBezTo>
                <a:cubicBezTo>
                  <a:pt x="117117" y="342382"/>
                  <a:pt x="119763" y="353494"/>
                  <a:pt x="117646" y="340265"/>
                </a:cubicBezTo>
                <a:cubicBezTo>
                  <a:pt x="115529" y="327036"/>
                  <a:pt x="118704" y="268828"/>
                  <a:pt x="104946" y="241840"/>
                </a:cubicBezTo>
                <a:cubicBezTo>
                  <a:pt x="91188" y="214853"/>
                  <a:pt x="51500" y="204269"/>
                  <a:pt x="35096" y="178340"/>
                </a:cubicBezTo>
                <a:cubicBezTo>
                  <a:pt x="18692" y="152411"/>
                  <a:pt x="11283" y="91027"/>
                  <a:pt x="6521" y="86265"/>
                </a:cubicBezTo>
                <a:cubicBezTo>
                  <a:pt x="1759" y="81503"/>
                  <a:pt x="-1416" y="157702"/>
                  <a:pt x="6521" y="149765"/>
                </a:cubicBezTo>
                <a:cubicBezTo>
                  <a:pt x="14458" y="141828"/>
                  <a:pt x="40917" y="69332"/>
                  <a:pt x="54146" y="38640"/>
                </a:cubicBezTo>
                <a:cubicBezTo>
                  <a:pt x="67375" y="7948"/>
                  <a:pt x="93304" y="-2635"/>
                  <a:pt x="89071" y="540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59" name="フリーフォーム 1458">
            <a:extLst>
              <a:ext uri="{FF2B5EF4-FFF2-40B4-BE49-F238E27FC236}">
                <a16:creationId xmlns:a16="http://schemas.microsoft.com/office/drawing/2014/main" id="{1361AB67-16EA-A0B9-37F4-BD8FE71412E0}"/>
              </a:ext>
            </a:extLst>
          </p:cNvPr>
          <p:cNvSpPr/>
          <p:nvPr/>
        </p:nvSpPr>
        <p:spPr>
          <a:xfrm>
            <a:off x="2622474" y="9335401"/>
            <a:ext cx="155749" cy="434179"/>
          </a:xfrm>
          <a:custGeom>
            <a:avLst/>
            <a:gdLst>
              <a:gd name="connsiteX0" fmla="*/ 6426 w 155749"/>
              <a:gd name="connsiteY0" fmla="*/ 2274 h 434179"/>
              <a:gd name="connsiteX1" fmla="*/ 9601 w 155749"/>
              <a:gd name="connsiteY1" fmla="*/ 107049 h 434179"/>
              <a:gd name="connsiteX2" fmla="*/ 101676 w 155749"/>
              <a:gd name="connsiteY2" fmla="*/ 272149 h 434179"/>
              <a:gd name="connsiteX3" fmla="*/ 88976 w 155749"/>
              <a:gd name="connsiteY3" fmla="*/ 240399 h 434179"/>
              <a:gd name="connsiteX4" fmla="*/ 123901 w 155749"/>
              <a:gd name="connsiteY4" fmla="*/ 373749 h 434179"/>
              <a:gd name="connsiteX5" fmla="*/ 155651 w 155749"/>
              <a:gd name="connsiteY5" fmla="*/ 434074 h 434179"/>
              <a:gd name="connsiteX6" fmla="*/ 130251 w 155749"/>
              <a:gd name="connsiteY6" fmla="*/ 361049 h 434179"/>
              <a:gd name="connsiteX7" fmla="*/ 41351 w 155749"/>
              <a:gd name="connsiteY7" fmla="*/ 205474 h 434179"/>
              <a:gd name="connsiteX8" fmla="*/ 6426 w 155749"/>
              <a:gd name="connsiteY8" fmla="*/ 2274 h 4341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55749" h="434179">
                <a:moveTo>
                  <a:pt x="6426" y="2274"/>
                </a:moveTo>
                <a:cubicBezTo>
                  <a:pt x="1134" y="-14130"/>
                  <a:pt x="-6274" y="62070"/>
                  <a:pt x="9601" y="107049"/>
                </a:cubicBezTo>
                <a:cubicBezTo>
                  <a:pt x="25476" y="152028"/>
                  <a:pt x="88447" y="249924"/>
                  <a:pt x="101676" y="272149"/>
                </a:cubicBezTo>
                <a:cubicBezTo>
                  <a:pt x="114905" y="294374"/>
                  <a:pt x="85272" y="223466"/>
                  <a:pt x="88976" y="240399"/>
                </a:cubicBezTo>
                <a:cubicBezTo>
                  <a:pt x="92680" y="257332"/>
                  <a:pt x="112789" y="341470"/>
                  <a:pt x="123901" y="373749"/>
                </a:cubicBezTo>
                <a:cubicBezTo>
                  <a:pt x="135014" y="406028"/>
                  <a:pt x="154593" y="436191"/>
                  <a:pt x="155651" y="434074"/>
                </a:cubicBezTo>
                <a:cubicBezTo>
                  <a:pt x="156709" y="431957"/>
                  <a:pt x="149301" y="399149"/>
                  <a:pt x="130251" y="361049"/>
                </a:cubicBezTo>
                <a:cubicBezTo>
                  <a:pt x="111201" y="322949"/>
                  <a:pt x="59343" y="260507"/>
                  <a:pt x="41351" y="205474"/>
                </a:cubicBezTo>
                <a:cubicBezTo>
                  <a:pt x="23359" y="150441"/>
                  <a:pt x="11718" y="18678"/>
                  <a:pt x="6426" y="227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60" name="フリーフォーム 1459">
            <a:extLst>
              <a:ext uri="{FF2B5EF4-FFF2-40B4-BE49-F238E27FC236}">
                <a16:creationId xmlns:a16="http://schemas.microsoft.com/office/drawing/2014/main" id="{C4168223-0AD4-EA79-4D0C-990042A40A4E}"/>
              </a:ext>
            </a:extLst>
          </p:cNvPr>
          <p:cNvSpPr/>
          <p:nvPr/>
        </p:nvSpPr>
        <p:spPr>
          <a:xfrm>
            <a:off x="2828922" y="9588007"/>
            <a:ext cx="133401" cy="337222"/>
          </a:xfrm>
          <a:custGeom>
            <a:avLst/>
            <a:gdLst>
              <a:gd name="connsiteX0" fmla="*/ 92078 w 133401"/>
              <a:gd name="connsiteY0" fmla="*/ 493 h 337222"/>
              <a:gd name="connsiteX1" fmla="*/ 79378 w 133401"/>
              <a:gd name="connsiteY1" fmla="*/ 108443 h 337222"/>
              <a:gd name="connsiteX2" fmla="*/ 73028 w 133401"/>
              <a:gd name="connsiteY2" fmla="*/ 127493 h 337222"/>
              <a:gd name="connsiteX3" fmla="*/ 3 w 133401"/>
              <a:gd name="connsiteY3" fmla="*/ 162418 h 337222"/>
              <a:gd name="connsiteX4" fmla="*/ 76203 w 133401"/>
              <a:gd name="connsiteY4" fmla="*/ 149718 h 337222"/>
              <a:gd name="connsiteX5" fmla="*/ 66678 w 133401"/>
              <a:gd name="connsiteY5" fmla="*/ 184643 h 337222"/>
              <a:gd name="connsiteX6" fmla="*/ 79378 w 133401"/>
              <a:gd name="connsiteY6" fmla="*/ 165593 h 337222"/>
              <a:gd name="connsiteX7" fmla="*/ 101603 w 133401"/>
              <a:gd name="connsiteY7" fmla="*/ 197343 h 337222"/>
              <a:gd name="connsiteX8" fmla="*/ 101603 w 133401"/>
              <a:gd name="connsiteY8" fmla="*/ 238618 h 337222"/>
              <a:gd name="connsiteX9" fmla="*/ 133353 w 133401"/>
              <a:gd name="connsiteY9" fmla="*/ 337043 h 337222"/>
              <a:gd name="connsiteX10" fmla="*/ 107953 w 133401"/>
              <a:gd name="connsiteY10" fmla="*/ 260843 h 337222"/>
              <a:gd name="connsiteX11" fmla="*/ 73028 w 133401"/>
              <a:gd name="connsiteY11" fmla="*/ 184643 h 337222"/>
              <a:gd name="connsiteX12" fmla="*/ 69853 w 133401"/>
              <a:gd name="connsiteY12" fmla="*/ 92568 h 337222"/>
              <a:gd name="connsiteX13" fmla="*/ 79378 w 133401"/>
              <a:gd name="connsiteY13" fmla="*/ 162418 h 337222"/>
              <a:gd name="connsiteX14" fmla="*/ 92078 w 133401"/>
              <a:gd name="connsiteY14" fmla="*/ 493 h 3372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33401" h="337222">
                <a:moveTo>
                  <a:pt x="92078" y="493"/>
                </a:moveTo>
                <a:cubicBezTo>
                  <a:pt x="92078" y="-8503"/>
                  <a:pt x="79378" y="108443"/>
                  <a:pt x="79378" y="108443"/>
                </a:cubicBezTo>
                <a:cubicBezTo>
                  <a:pt x="76203" y="129610"/>
                  <a:pt x="86257" y="118497"/>
                  <a:pt x="73028" y="127493"/>
                </a:cubicBezTo>
                <a:cubicBezTo>
                  <a:pt x="59799" y="136489"/>
                  <a:pt x="-526" y="158714"/>
                  <a:pt x="3" y="162418"/>
                </a:cubicBezTo>
                <a:cubicBezTo>
                  <a:pt x="532" y="166122"/>
                  <a:pt x="65091" y="146014"/>
                  <a:pt x="76203" y="149718"/>
                </a:cubicBezTo>
                <a:cubicBezTo>
                  <a:pt x="87315" y="153422"/>
                  <a:pt x="66678" y="184643"/>
                  <a:pt x="66678" y="184643"/>
                </a:cubicBezTo>
                <a:cubicBezTo>
                  <a:pt x="67207" y="187289"/>
                  <a:pt x="73557" y="163476"/>
                  <a:pt x="79378" y="165593"/>
                </a:cubicBezTo>
                <a:cubicBezTo>
                  <a:pt x="85199" y="167710"/>
                  <a:pt x="97899" y="185172"/>
                  <a:pt x="101603" y="197343"/>
                </a:cubicBezTo>
                <a:cubicBezTo>
                  <a:pt x="105307" y="209514"/>
                  <a:pt x="96311" y="215335"/>
                  <a:pt x="101603" y="238618"/>
                </a:cubicBezTo>
                <a:cubicBezTo>
                  <a:pt x="106895" y="261901"/>
                  <a:pt x="132295" y="333339"/>
                  <a:pt x="133353" y="337043"/>
                </a:cubicBezTo>
                <a:cubicBezTo>
                  <a:pt x="134411" y="340747"/>
                  <a:pt x="118007" y="286243"/>
                  <a:pt x="107953" y="260843"/>
                </a:cubicBezTo>
                <a:cubicBezTo>
                  <a:pt x="97899" y="235443"/>
                  <a:pt x="79378" y="212689"/>
                  <a:pt x="73028" y="184643"/>
                </a:cubicBezTo>
                <a:cubicBezTo>
                  <a:pt x="66678" y="156597"/>
                  <a:pt x="68795" y="96272"/>
                  <a:pt x="69853" y="92568"/>
                </a:cubicBezTo>
                <a:cubicBezTo>
                  <a:pt x="70911" y="88864"/>
                  <a:pt x="71970" y="174589"/>
                  <a:pt x="79378" y="162418"/>
                </a:cubicBezTo>
                <a:cubicBezTo>
                  <a:pt x="86786" y="150247"/>
                  <a:pt x="92078" y="9489"/>
                  <a:pt x="92078" y="493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61" name="フリーフォーム 1460">
            <a:extLst>
              <a:ext uri="{FF2B5EF4-FFF2-40B4-BE49-F238E27FC236}">
                <a16:creationId xmlns:a16="http://schemas.microsoft.com/office/drawing/2014/main" id="{169F74D6-3385-A76A-D0AC-5125DDE95F11}"/>
              </a:ext>
            </a:extLst>
          </p:cNvPr>
          <p:cNvSpPr/>
          <p:nvPr/>
        </p:nvSpPr>
        <p:spPr>
          <a:xfrm>
            <a:off x="2781207" y="9746194"/>
            <a:ext cx="171608" cy="375713"/>
          </a:xfrm>
          <a:custGeom>
            <a:avLst/>
            <a:gdLst>
              <a:gd name="connsiteX0" fmla="*/ 93 w 171608"/>
              <a:gd name="connsiteY0" fmla="*/ 1056 h 375713"/>
              <a:gd name="connsiteX1" fmla="*/ 47718 w 171608"/>
              <a:gd name="connsiteY1" fmla="*/ 156631 h 375713"/>
              <a:gd name="connsiteX2" fmla="*/ 92168 w 171608"/>
              <a:gd name="connsiteY2" fmla="*/ 270931 h 375713"/>
              <a:gd name="connsiteX3" fmla="*/ 69943 w 171608"/>
              <a:gd name="connsiteY3" fmla="*/ 210606 h 375713"/>
              <a:gd name="connsiteX4" fmla="*/ 117568 w 171608"/>
              <a:gd name="connsiteY4" fmla="*/ 321731 h 375713"/>
              <a:gd name="connsiteX5" fmla="*/ 171543 w 171608"/>
              <a:gd name="connsiteY5" fmla="*/ 375706 h 375713"/>
              <a:gd name="connsiteX6" fmla="*/ 127093 w 171608"/>
              <a:gd name="connsiteY6" fmla="*/ 324906 h 375713"/>
              <a:gd name="connsiteX7" fmla="*/ 60418 w 171608"/>
              <a:gd name="connsiteY7" fmla="*/ 239181 h 375713"/>
              <a:gd name="connsiteX8" fmla="*/ 93 w 171608"/>
              <a:gd name="connsiteY8" fmla="*/ 1056 h 3757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71608" h="375713">
                <a:moveTo>
                  <a:pt x="93" y="1056"/>
                </a:moveTo>
                <a:cubicBezTo>
                  <a:pt x="-2024" y="-12702"/>
                  <a:pt x="32372" y="111652"/>
                  <a:pt x="47718" y="156631"/>
                </a:cubicBezTo>
                <a:cubicBezTo>
                  <a:pt x="63064" y="201610"/>
                  <a:pt x="88464" y="261935"/>
                  <a:pt x="92168" y="270931"/>
                </a:cubicBezTo>
                <a:cubicBezTo>
                  <a:pt x="95872" y="279927"/>
                  <a:pt x="65710" y="202139"/>
                  <a:pt x="69943" y="210606"/>
                </a:cubicBezTo>
                <a:cubicBezTo>
                  <a:pt x="74176" y="219073"/>
                  <a:pt x="100635" y="294214"/>
                  <a:pt x="117568" y="321731"/>
                </a:cubicBezTo>
                <a:cubicBezTo>
                  <a:pt x="134501" y="349248"/>
                  <a:pt x="169956" y="375177"/>
                  <a:pt x="171543" y="375706"/>
                </a:cubicBezTo>
                <a:cubicBezTo>
                  <a:pt x="173130" y="376235"/>
                  <a:pt x="145614" y="347660"/>
                  <a:pt x="127093" y="324906"/>
                </a:cubicBezTo>
                <a:cubicBezTo>
                  <a:pt x="108572" y="302152"/>
                  <a:pt x="78410" y="288923"/>
                  <a:pt x="60418" y="239181"/>
                </a:cubicBezTo>
                <a:cubicBezTo>
                  <a:pt x="42426" y="189439"/>
                  <a:pt x="2210" y="14814"/>
                  <a:pt x="93" y="105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62" name="フリーフォーム 1461">
            <a:extLst>
              <a:ext uri="{FF2B5EF4-FFF2-40B4-BE49-F238E27FC236}">
                <a16:creationId xmlns:a16="http://schemas.microsoft.com/office/drawing/2014/main" id="{3E042DA0-D27C-1D86-52D2-873BA9454959}"/>
              </a:ext>
            </a:extLst>
          </p:cNvPr>
          <p:cNvSpPr/>
          <p:nvPr/>
        </p:nvSpPr>
        <p:spPr>
          <a:xfrm>
            <a:off x="2892054" y="9775223"/>
            <a:ext cx="42213" cy="123871"/>
          </a:xfrm>
          <a:custGeom>
            <a:avLst/>
            <a:gdLst>
              <a:gd name="connsiteX0" fmla="*/ 371 w 42213"/>
              <a:gd name="connsiteY0" fmla="*/ 602 h 123871"/>
              <a:gd name="connsiteX1" fmla="*/ 41646 w 42213"/>
              <a:gd name="connsiteY1" fmla="*/ 121252 h 123871"/>
              <a:gd name="connsiteX2" fmla="*/ 22596 w 42213"/>
              <a:gd name="connsiteY2" fmla="*/ 76802 h 123871"/>
              <a:gd name="connsiteX3" fmla="*/ 371 w 42213"/>
              <a:gd name="connsiteY3" fmla="*/ 602 h 1238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2213" h="123871">
                <a:moveTo>
                  <a:pt x="371" y="602"/>
                </a:moveTo>
                <a:cubicBezTo>
                  <a:pt x="3546" y="8010"/>
                  <a:pt x="37942" y="108552"/>
                  <a:pt x="41646" y="121252"/>
                </a:cubicBezTo>
                <a:cubicBezTo>
                  <a:pt x="45350" y="133952"/>
                  <a:pt x="30004" y="97439"/>
                  <a:pt x="22596" y="76802"/>
                </a:cubicBezTo>
                <a:cubicBezTo>
                  <a:pt x="15188" y="56165"/>
                  <a:pt x="-2804" y="-6806"/>
                  <a:pt x="371" y="60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63" name="フリーフォーム 1462">
            <a:extLst>
              <a:ext uri="{FF2B5EF4-FFF2-40B4-BE49-F238E27FC236}">
                <a16:creationId xmlns:a16="http://schemas.microsoft.com/office/drawing/2014/main" id="{64A4275F-46D5-0517-8754-B88D92210B39}"/>
              </a:ext>
            </a:extLst>
          </p:cNvPr>
          <p:cNvSpPr/>
          <p:nvPr/>
        </p:nvSpPr>
        <p:spPr>
          <a:xfrm>
            <a:off x="2949495" y="9877418"/>
            <a:ext cx="95505" cy="31828"/>
          </a:xfrm>
          <a:custGeom>
            <a:avLst/>
            <a:gdLst>
              <a:gd name="connsiteX0" fmla="*/ 80 w 95505"/>
              <a:gd name="connsiteY0" fmla="*/ 31757 h 31828"/>
              <a:gd name="connsiteX1" fmla="*/ 54055 w 95505"/>
              <a:gd name="connsiteY1" fmla="*/ 7 h 31828"/>
              <a:gd name="connsiteX2" fmla="*/ 95330 w 95505"/>
              <a:gd name="connsiteY2" fmla="*/ 28582 h 31828"/>
              <a:gd name="connsiteX3" fmla="*/ 66755 w 95505"/>
              <a:gd name="connsiteY3" fmla="*/ 9532 h 31828"/>
              <a:gd name="connsiteX4" fmla="*/ 80 w 95505"/>
              <a:gd name="connsiteY4" fmla="*/ 31757 h 318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5505" h="31828">
                <a:moveTo>
                  <a:pt x="80" y="31757"/>
                </a:moveTo>
                <a:cubicBezTo>
                  <a:pt x="-2037" y="30169"/>
                  <a:pt x="38180" y="536"/>
                  <a:pt x="54055" y="7"/>
                </a:cubicBezTo>
                <a:cubicBezTo>
                  <a:pt x="69930" y="-522"/>
                  <a:pt x="93213" y="26994"/>
                  <a:pt x="95330" y="28582"/>
                </a:cubicBezTo>
                <a:cubicBezTo>
                  <a:pt x="97447" y="30170"/>
                  <a:pt x="79984" y="11119"/>
                  <a:pt x="66755" y="9532"/>
                </a:cubicBezTo>
                <a:cubicBezTo>
                  <a:pt x="53526" y="7945"/>
                  <a:pt x="2197" y="33345"/>
                  <a:pt x="80" y="3175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64" name="フリーフォーム 1463">
            <a:extLst>
              <a:ext uri="{FF2B5EF4-FFF2-40B4-BE49-F238E27FC236}">
                <a16:creationId xmlns:a16="http://schemas.microsoft.com/office/drawing/2014/main" id="{C1A8D433-1FA9-3195-DFAF-970C27ACF41B}"/>
              </a:ext>
            </a:extLst>
          </p:cNvPr>
          <p:cNvSpPr/>
          <p:nvPr/>
        </p:nvSpPr>
        <p:spPr>
          <a:xfrm>
            <a:off x="2898157" y="9905686"/>
            <a:ext cx="51807" cy="210762"/>
          </a:xfrm>
          <a:custGeom>
            <a:avLst/>
            <a:gdLst>
              <a:gd name="connsiteX0" fmla="*/ 51418 w 51807"/>
              <a:gd name="connsiteY0" fmla="*/ 314 h 210762"/>
              <a:gd name="connsiteX1" fmla="*/ 26018 w 51807"/>
              <a:gd name="connsiteY1" fmla="*/ 76514 h 210762"/>
              <a:gd name="connsiteX2" fmla="*/ 19668 w 51807"/>
              <a:gd name="connsiteY2" fmla="*/ 111439 h 210762"/>
              <a:gd name="connsiteX3" fmla="*/ 32368 w 51807"/>
              <a:gd name="connsiteY3" fmla="*/ 209864 h 210762"/>
              <a:gd name="connsiteX4" fmla="*/ 29193 w 51807"/>
              <a:gd name="connsiteY4" fmla="*/ 155889 h 210762"/>
              <a:gd name="connsiteX5" fmla="*/ 3793 w 51807"/>
              <a:gd name="connsiteY5" fmla="*/ 82864 h 210762"/>
              <a:gd name="connsiteX6" fmla="*/ 3793 w 51807"/>
              <a:gd name="connsiteY6" fmla="*/ 108264 h 210762"/>
              <a:gd name="connsiteX7" fmla="*/ 51418 w 51807"/>
              <a:gd name="connsiteY7" fmla="*/ 314 h 2107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1807" h="210762">
                <a:moveTo>
                  <a:pt x="51418" y="314"/>
                </a:moveTo>
                <a:cubicBezTo>
                  <a:pt x="55122" y="-4978"/>
                  <a:pt x="31310" y="57993"/>
                  <a:pt x="26018" y="76514"/>
                </a:cubicBezTo>
                <a:cubicBezTo>
                  <a:pt x="20726" y="95035"/>
                  <a:pt x="18610" y="89214"/>
                  <a:pt x="19668" y="111439"/>
                </a:cubicBezTo>
                <a:cubicBezTo>
                  <a:pt x="20726" y="133664"/>
                  <a:pt x="30781" y="202456"/>
                  <a:pt x="32368" y="209864"/>
                </a:cubicBezTo>
                <a:cubicBezTo>
                  <a:pt x="33955" y="217272"/>
                  <a:pt x="33955" y="177056"/>
                  <a:pt x="29193" y="155889"/>
                </a:cubicBezTo>
                <a:cubicBezTo>
                  <a:pt x="24431" y="134722"/>
                  <a:pt x="8026" y="90801"/>
                  <a:pt x="3793" y="82864"/>
                </a:cubicBezTo>
                <a:cubicBezTo>
                  <a:pt x="-440" y="74927"/>
                  <a:pt x="-2028" y="115672"/>
                  <a:pt x="3793" y="108264"/>
                </a:cubicBezTo>
                <a:cubicBezTo>
                  <a:pt x="9614" y="100856"/>
                  <a:pt x="47714" y="5606"/>
                  <a:pt x="51418" y="31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65" name="フリーフォーム 1464">
            <a:extLst>
              <a:ext uri="{FF2B5EF4-FFF2-40B4-BE49-F238E27FC236}">
                <a16:creationId xmlns:a16="http://schemas.microsoft.com/office/drawing/2014/main" id="{433E3D2B-3D24-DB11-5BDF-8A267A7C9F19}"/>
              </a:ext>
            </a:extLst>
          </p:cNvPr>
          <p:cNvSpPr/>
          <p:nvPr/>
        </p:nvSpPr>
        <p:spPr>
          <a:xfrm>
            <a:off x="2981179" y="9905975"/>
            <a:ext cx="88010" cy="179619"/>
          </a:xfrm>
          <a:custGeom>
            <a:avLst/>
            <a:gdLst>
              <a:gd name="connsiteX0" fmla="*/ 146 w 88010"/>
              <a:gd name="connsiteY0" fmla="*/ 25 h 179619"/>
              <a:gd name="connsiteX1" fmla="*/ 60471 w 88010"/>
              <a:gd name="connsiteY1" fmla="*/ 60350 h 179619"/>
              <a:gd name="connsiteX2" fmla="*/ 85871 w 88010"/>
              <a:gd name="connsiteY2" fmla="*/ 177825 h 179619"/>
              <a:gd name="connsiteX3" fmla="*/ 85871 w 88010"/>
              <a:gd name="connsiteY3" fmla="*/ 127025 h 179619"/>
              <a:gd name="connsiteX4" fmla="*/ 79521 w 88010"/>
              <a:gd name="connsiteY4" fmla="*/ 66700 h 179619"/>
              <a:gd name="connsiteX5" fmla="*/ 146 w 88010"/>
              <a:gd name="connsiteY5" fmla="*/ 25 h 1796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8010" h="179619">
                <a:moveTo>
                  <a:pt x="146" y="25"/>
                </a:moveTo>
                <a:cubicBezTo>
                  <a:pt x="-3029" y="-1033"/>
                  <a:pt x="46183" y="30717"/>
                  <a:pt x="60471" y="60350"/>
                </a:cubicBezTo>
                <a:cubicBezTo>
                  <a:pt x="74759" y="89983"/>
                  <a:pt x="81638" y="166713"/>
                  <a:pt x="85871" y="177825"/>
                </a:cubicBezTo>
                <a:cubicBezTo>
                  <a:pt x="90104" y="188938"/>
                  <a:pt x="86929" y="145546"/>
                  <a:pt x="85871" y="127025"/>
                </a:cubicBezTo>
                <a:cubicBezTo>
                  <a:pt x="84813" y="108504"/>
                  <a:pt x="92750" y="84692"/>
                  <a:pt x="79521" y="66700"/>
                </a:cubicBezTo>
                <a:cubicBezTo>
                  <a:pt x="66292" y="48708"/>
                  <a:pt x="3321" y="1083"/>
                  <a:pt x="146" y="2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66" name="フリーフォーム 1465">
            <a:extLst>
              <a:ext uri="{FF2B5EF4-FFF2-40B4-BE49-F238E27FC236}">
                <a16:creationId xmlns:a16="http://schemas.microsoft.com/office/drawing/2014/main" id="{4AB91999-4BE2-B5BC-86F6-F6AAB8499C12}"/>
              </a:ext>
            </a:extLst>
          </p:cNvPr>
          <p:cNvSpPr/>
          <p:nvPr/>
        </p:nvSpPr>
        <p:spPr>
          <a:xfrm>
            <a:off x="2978146" y="9930839"/>
            <a:ext cx="56566" cy="137086"/>
          </a:xfrm>
          <a:custGeom>
            <a:avLst/>
            <a:gdLst>
              <a:gd name="connsiteX0" fmla="*/ 4 w 56566"/>
              <a:gd name="connsiteY0" fmla="*/ 561 h 137086"/>
              <a:gd name="connsiteX1" fmla="*/ 50804 w 56566"/>
              <a:gd name="connsiteY1" fmla="*/ 60886 h 137086"/>
              <a:gd name="connsiteX2" fmla="*/ 53979 w 56566"/>
              <a:gd name="connsiteY2" fmla="*/ 105336 h 137086"/>
              <a:gd name="connsiteX3" fmla="*/ 53979 w 56566"/>
              <a:gd name="connsiteY3" fmla="*/ 137086 h 137086"/>
              <a:gd name="connsiteX4" fmla="*/ 53979 w 56566"/>
              <a:gd name="connsiteY4" fmla="*/ 98986 h 137086"/>
              <a:gd name="connsiteX5" fmla="*/ 4 w 56566"/>
              <a:gd name="connsiteY5" fmla="*/ 561 h 1370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566" h="137086">
                <a:moveTo>
                  <a:pt x="4" y="561"/>
                </a:moveTo>
                <a:cubicBezTo>
                  <a:pt x="-525" y="-5789"/>
                  <a:pt x="41808" y="43424"/>
                  <a:pt x="50804" y="60886"/>
                </a:cubicBezTo>
                <a:cubicBezTo>
                  <a:pt x="59800" y="78349"/>
                  <a:pt x="53450" y="92636"/>
                  <a:pt x="53979" y="105336"/>
                </a:cubicBezTo>
                <a:cubicBezTo>
                  <a:pt x="54508" y="118036"/>
                  <a:pt x="53979" y="137086"/>
                  <a:pt x="53979" y="137086"/>
                </a:cubicBezTo>
                <a:cubicBezTo>
                  <a:pt x="53979" y="136028"/>
                  <a:pt x="59800" y="119623"/>
                  <a:pt x="53979" y="98986"/>
                </a:cubicBezTo>
                <a:cubicBezTo>
                  <a:pt x="48158" y="78349"/>
                  <a:pt x="533" y="6911"/>
                  <a:pt x="4" y="56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67" name="フリーフォーム 1466">
            <a:extLst>
              <a:ext uri="{FF2B5EF4-FFF2-40B4-BE49-F238E27FC236}">
                <a16:creationId xmlns:a16="http://schemas.microsoft.com/office/drawing/2014/main" id="{07231A91-22CA-9EC1-6A0E-9CD77EC3EF46}"/>
              </a:ext>
            </a:extLst>
          </p:cNvPr>
          <p:cNvSpPr/>
          <p:nvPr/>
        </p:nvSpPr>
        <p:spPr>
          <a:xfrm>
            <a:off x="2907659" y="10057394"/>
            <a:ext cx="172959" cy="57563"/>
          </a:xfrm>
          <a:custGeom>
            <a:avLst/>
            <a:gdLst>
              <a:gd name="connsiteX0" fmla="*/ 641 w 172959"/>
              <a:gd name="connsiteY0" fmla="*/ 39106 h 57563"/>
              <a:gd name="connsiteX1" fmla="*/ 64141 w 172959"/>
              <a:gd name="connsiteY1" fmla="*/ 54981 h 57563"/>
              <a:gd name="connsiteX2" fmla="*/ 121291 w 172959"/>
              <a:gd name="connsiteY2" fmla="*/ 51806 h 57563"/>
              <a:gd name="connsiteX3" fmla="*/ 172091 w 172959"/>
              <a:gd name="connsiteY3" fmla="*/ 1006 h 57563"/>
              <a:gd name="connsiteX4" fmla="*/ 149866 w 172959"/>
              <a:gd name="connsiteY4" fmla="*/ 20056 h 57563"/>
              <a:gd name="connsiteX5" fmla="*/ 105416 w 172959"/>
              <a:gd name="connsiteY5" fmla="*/ 45456 h 57563"/>
              <a:gd name="connsiteX6" fmla="*/ 641 w 172959"/>
              <a:gd name="connsiteY6" fmla="*/ 39106 h 575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72959" h="57563">
                <a:moveTo>
                  <a:pt x="641" y="39106"/>
                </a:moveTo>
                <a:cubicBezTo>
                  <a:pt x="-6238" y="40693"/>
                  <a:pt x="44033" y="52864"/>
                  <a:pt x="64141" y="54981"/>
                </a:cubicBezTo>
                <a:cubicBezTo>
                  <a:pt x="84249" y="57098"/>
                  <a:pt x="103299" y="60802"/>
                  <a:pt x="121291" y="51806"/>
                </a:cubicBezTo>
                <a:cubicBezTo>
                  <a:pt x="139283" y="42810"/>
                  <a:pt x="172091" y="1006"/>
                  <a:pt x="172091" y="1006"/>
                </a:cubicBezTo>
                <a:cubicBezTo>
                  <a:pt x="176854" y="-4286"/>
                  <a:pt x="160979" y="12648"/>
                  <a:pt x="149866" y="20056"/>
                </a:cubicBezTo>
                <a:cubicBezTo>
                  <a:pt x="138754" y="27464"/>
                  <a:pt x="123408" y="39106"/>
                  <a:pt x="105416" y="45456"/>
                </a:cubicBezTo>
                <a:cubicBezTo>
                  <a:pt x="87424" y="51806"/>
                  <a:pt x="7520" y="37519"/>
                  <a:pt x="641" y="3910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68" name="フリーフォーム 1467">
            <a:extLst>
              <a:ext uri="{FF2B5EF4-FFF2-40B4-BE49-F238E27FC236}">
                <a16:creationId xmlns:a16="http://schemas.microsoft.com/office/drawing/2014/main" id="{3A553E0B-321D-D640-4E55-94B8A0C00BEF}"/>
              </a:ext>
            </a:extLst>
          </p:cNvPr>
          <p:cNvSpPr/>
          <p:nvPr/>
        </p:nvSpPr>
        <p:spPr>
          <a:xfrm>
            <a:off x="2063496" y="8831849"/>
            <a:ext cx="328224" cy="16967"/>
          </a:xfrm>
          <a:custGeom>
            <a:avLst/>
            <a:gdLst>
              <a:gd name="connsiteX0" fmla="*/ 254 w 328224"/>
              <a:gd name="connsiteY0" fmla="*/ 4176 h 16967"/>
              <a:gd name="connsiteX1" fmla="*/ 203454 w 328224"/>
              <a:gd name="connsiteY1" fmla="*/ 7351 h 16967"/>
              <a:gd name="connsiteX2" fmla="*/ 327279 w 328224"/>
              <a:gd name="connsiteY2" fmla="*/ 16876 h 16967"/>
              <a:gd name="connsiteX3" fmla="*/ 247904 w 328224"/>
              <a:gd name="connsiteY3" fmla="*/ 1001 h 16967"/>
              <a:gd name="connsiteX4" fmla="*/ 254 w 328224"/>
              <a:gd name="connsiteY4" fmla="*/ 4176 h 16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28224" h="16967">
                <a:moveTo>
                  <a:pt x="254" y="4176"/>
                </a:moveTo>
                <a:cubicBezTo>
                  <a:pt x="-7154" y="5234"/>
                  <a:pt x="148950" y="5234"/>
                  <a:pt x="203454" y="7351"/>
                </a:cubicBezTo>
                <a:cubicBezTo>
                  <a:pt x="257958" y="9468"/>
                  <a:pt x="319871" y="17934"/>
                  <a:pt x="327279" y="16876"/>
                </a:cubicBezTo>
                <a:cubicBezTo>
                  <a:pt x="334687" y="15818"/>
                  <a:pt x="297646" y="4176"/>
                  <a:pt x="247904" y="1001"/>
                </a:cubicBezTo>
                <a:cubicBezTo>
                  <a:pt x="198162" y="-2174"/>
                  <a:pt x="7662" y="3118"/>
                  <a:pt x="254" y="417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69" name="フリーフォーム 1468">
            <a:extLst>
              <a:ext uri="{FF2B5EF4-FFF2-40B4-BE49-F238E27FC236}">
                <a16:creationId xmlns:a16="http://schemas.microsoft.com/office/drawing/2014/main" id="{DC720AB9-A25A-4F58-2F09-84E3B4307722}"/>
              </a:ext>
            </a:extLst>
          </p:cNvPr>
          <p:cNvSpPr/>
          <p:nvPr/>
        </p:nvSpPr>
        <p:spPr>
          <a:xfrm>
            <a:off x="1644221" y="8750031"/>
            <a:ext cx="486411" cy="363836"/>
          </a:xfrm>
          <a:custGeom>
            <a:avLst/>
            <a:gdLst>
              <a:gd name="connsiteX0" fmla="*/ 486204 w 486411"/>
              <a:gd name="connsiteY0" fmla="*/ 269 h 363836"/>
              <a:gd name="connsiteX1" fmla="*/ 200454 w 486411"/>
              <a:gd name="connsiteY1" fmla="*/ 127269 h 363836"/>
              <a:gd name="connsiteX2" fmla="*/ 60754 w 486411"/>
              <a:gd name="connsiteY2" fmla="*/ 266969 h 363836"/>
              <a:gd name="connsiteX3" fmla="*/ 127429 w 486411"/>
              <a:gd name="connsiteY3" fmla="*/ 197119 h 363836"/>
              <a:gd name="connsiteX4" fmla="*/ 429 w 486411"/>
              <a:gd name="connsiteY4" fmla="*/ 362219 h 363836"/>
              <a:gd name="connsiteX5" fmla="*/ 86154 w 486411"/>
              <a:gd name="connsiteY5" fmla="*/ 276494 h 363836"/>
              <a:gd name="connsiteX6" fmla="*/ 89329 w 486411"/>
              <a:gd name="connsiteY6" fmla="*/ 197119 h 363836"/>
              <a:gd name="connsiteX7" fmla="*/ 190929 w 486411"/>
              <a:gd name="connsiteY7" fmla="*/ 105044 h 363836"/>
              <a:gd name="connsiteX8" fmla="*/ 152829 w 486411"/>
              <a:gd name="connsiteY8" fmla="*/ 203469 h 363836"/>
              <a:gd name="connsiteX9" fmla="*/ 273479 w 486411"/>
              <a:gd name="connsiteY9" fmla="*/ 76469 h 363836"/>
              <a:gd name="connsiteX10" fmla="*/ 346504 w 486411"/>
              <a:gd name="connsiteY10" fmla="*/ 28844 h 363836"/>
              <a:gd name="connsiteX11" fmla="*/ 248079 w 486411"/>
              <a:gd name="connsiteY11" fmla="*/ 92344 h 363836"/>
              <a:gd name="connsiteX12" fmla="*/ 486204 w 486411"/>
              <a:gd name="connsiteY12" fmla="*/ 269 h 3638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486411" h="363836">
                <a:moveTo>
                  <a:pt x="486204" y="269"/>
                </a:moveTo>
                <a:cubicBezTo>
                  <a:pt x="478267" y="6090"/>
                  <a:pt x="271362" y="82819"/>
                  <a:pt x="200454" y="127269"/>
                </a:cubicBezTo>
                <a:cubicBezTo>
                  <a:pt x="129546" y="171719"/>
                  <a:pt x="72925" y="255327"/>
                  <a:pt x="60754" y="266969"/>
                </a:cubicBezTo>
                <a:cubicBezTo>
                  <a:pt x="48583" y="278611"/>
                  <a:pt x="137483" y="181244"/>
                  <a:pt x="127429" y="197119"/>
                </a:cubicBezTo>
                <a:cubicBezTo>
                  <a:pt x="117375" y="212994"/>
                  <a:pt x="7308" y="348990"/>
                  <a:pt x="429" y="362219"/>
                </a:cubicBezTo>
                <a:cubicBezTo>
                  <a:pt x="-6450" y="375448"/>
                  <a:pt x="71337" y="304011"/>
                  <a:pt x="86154" y="276494"/>
                </a:cubicBezTo>
                <a:cubicBezTo>
                  <a:pt x="100971" y="248977"/>
                  <a:pt x="71867" y="225694"/>
                  <a:pt x="89329" y="197119"/>
                </a:cubicBezTo>
                <a:cubicBezTo>
                  <a:pt x="106791" y="168544"/>
                  <a:pt x="180346" y="103986"/>
                  <a:pt x="190929" y="105044"/>
                </a:cubicBezTo>
                <a:cubicBezTo>
                  <a:pt x="201512" y="106102"/>
                  <a:pt x="139071" y="208231"/>
                  <a:pt x="152829" y="203469"/>
                </a:cubicBezTo>
                <a:cubicBezTo>
                  <a:pt x="166587" y="198707"/>
                  <a:pt x="241200" y="105573"/>
                  <a:pt x="273479" y="76469"/>
                </a:cubicBezTo>
                <a:cubicBezTo>
                  <a:pt x="305758" y="47365"/>
                  <a:pt x="350737" y="26198"/>
                  <a:pt x="346504" y="28844"/>
                </a:cubicBezTo>
                <a:cubicBezTo>
                  <a:pt x="342271" y="31490"/>
                  <a:pt x="224796" y="99752"/>
                  <a:pt x="248079" y="92344"/>
                </a:cubicBezTo>
                <a:cubicBezTo>
                  <a:pt x="271362" y="84936"/>
                  <a:pt x="494141" y="-5552"/>
                  <a:pt x="486204" y="26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70" name="フリーフォーム 1469">
            <a:extLst>
              <a:ext uri="{FF2B5EF4-FFF2-40B4-BE49-F238E27FC236}">
                <a16:creationId xmlns:a16="http://schemas.microsoft.com/office/drawing/2014/main" id="{DBB80963-B202-4A40-9746-86F30F1DE139}"/>
              </a:ext>
            </a:extLst>
          </p:cNvPr>
          <p:cNvSpPr/>
          <p:nvPr/>
        </p:nvSpPr>
        <p:spPr>
          <a:xfrm>
            <a:off x="2375729" y="9091401"/>
            <a:ext cx="225579" cy="402281"/>
          </a:xfrm>
          <a:custGeom>
            <a:avLst/>
            <a:gdLst>
              <a:gd name="connsiteX0" fmla="*/ 2346 w 225579"/>
              <a:gd name="connsiteY0" fmla="*/ 4974 h 402281"/>
              <a:gd name="connsiteX1" fmla="*/ 84896 w 225579"/>
              <a:gd name="connsiteY1" fmla="*/ 151024 h 402281"/>
              <a:gd name="connsiteX2" fmla="*/ 180146 w 225579"/>
              <a:gd name="connsiteY2" fmla="*/ 325649 h 402281"/>
              <a:gd name="connsiteX3" fmla="*/ 151571 w 225579"/>
              <a:gd name="connsiteY3" fmla="*/ 274849 h 402281"/>
              <a:gd name="connsiteX4" fmla="*/ 224596 w 225579"/>
              <a:gd name="connsiteY4" fmla="*/ 398674 h 402281"/>
              <a:gd name="connsiteX5" fmla="*/ 180146 w 225579"/>
              <a:gd name="connsiteY5" fmla="*/ 338349 h 402281"/>
              <a:gd name="connsiteX6" fmla="*/ 2346 w 225579"/>
              <a:gd name="connsiteY6" fmla="*/ 4974 h 4022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25579" h="402281">
                <a:moveTo>
                  <a:pt x="2346" y="4974"/>
                </a:moveTo>
                <a:cubicBezTo>
                  <a:pt x="-13529" y="-26247"/>
                  <a:pt x="55263" y="97578"/>
                  <a:pt x="84896" y="151024"/>
                </a:cubicBezTo>
                <a:cubicBezTo>
                  <a:pt x="114529" y="204470"/>
                  <a:pt x="169034" y="305012"/>
                  <a:pt x="180146" y="325649"/>
                </a:cubicBezTo>
                <a:cubicBezTo>
                  <a:pt x="191258" y="346286"/>
                  <a:pt x="144163" y="262678"/>
                  <a:pt x="151571" y="274849"/>
                </a:cubicBezTo>
                <a:cubicBezTo>
                  <a:pt x="158979" y="287020"/>
                  <a:pt x="219834" y="388091"/>
                  <a:pt x="224596" y="398674"/>
                </a:cubicBezTo>
                <a:cubicBezTo>
                  <a:pt x="229359" y="409257"/>
                  <a:pt x="217188" y="398674"/>
                  <a:pt x="180146" y="338349"/>
                </a:cubicBezTo>
                <a:cubicBezTo>
                  <a:pt x="143104" y="278024"/>
                  <a:pt x="18221" y="36195"/>
                  <a:pt x="2346" y="497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71" name="フリーフォーム 1470">
            <a:extLst>
              <a:ext uri="{FF2B5EF4-FFF2-40B4-BE49-F238E27FC236}">
                <a16:creationId xmlns:a16="http://schemas.microsoft.com/office/drawing/2014/main" id="{99DFD8FB-A363-A945-60D2-FF2FB22EAD69}"/>
              </a:ext>
            </a:extLst>
          </p:cNvPr>
          <p:cNvSpPr/>
          <p:nvPr/>
        </p:nvSpPr>
        <p:spPr>
          <a:xfrm>
            <a:off x="1970021" y="8899451"/>
            <a:ext cx="415426" cy="60409"/>
          </a:xfrm>
          <a:custGeom>
            <a:avLst/>
            <a:gdLst>
              <a:gd name="connsiteX0" fmla="*/ 1654 w 415426"/>
              <a:gd name="connsiteY0" fmla="*/ 15949 h 60409"/>
              <a:gd name="connsiteX1" fmla="*/ 125479 w 415426"/>
              <a:gd name="connsiteY1" fmla="*/ 74 h 60409"/>
              <a:gd name="connsiteX2" fmla="*/ 223904 w 415426"/>
              <a:gd name="connsiteY2" fmla="*/ 9599 h 60409"/>
              <a:gd name="connsiteX3" fmla="*/ 201679 w 415426"/>
              <a:gd name="connsiteY3" fmla="*/ 9599 h 60409"/>
              <a:gd name="connsiteX4" fmla="*/ 414404 w 415426"/>
              <a:gd name="connsiteY4" fmla="*/ 57224 h 60409"/>
              <a:gd name="connsiteX5" fmla="*/ 277879 w 415426"/>
              <a:gd name="connsiteY5" fmla="*/ 54049 h 60409"/>
              <a:gd name="connsiteX6" fmla="*/ 173104 w 415426"/>
              <a:gd name="connsiteY6" fmla="*/ 38174 h 60409"/>
              <a:gd name="connsiteX7" fmla="*/ 331854 w 415426"/>
              <a:gd name="connsiteY7" fmla="*/ 47699 h 60409"/>
              <a:gd name="connsiteX8" fmla="*/ 220729 w 415426"/>
              <a:gd name="connsiteY8" fmla="*/ 6424 h 60409"/>
              <a:gd name="connsiteX9" fmla="*/ 1654 w 415426"/>
              <a:gd name="connsiteY9" fmla="*/ 15949 h 604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15426" h="60409">
                <a:moveTo>
                  <a:pt x="1654" y="15949"/>
                </a:moveTo>
                <a:cubicBezTo>
                  <a:pt x="-14221" y="14891"/>
                  <a:pt x="88437" y="1132"/>
                  <a:pt x="125479" y="74"/>
                </a:cubicBezTo>
                <a:cubicBezTo>
                  <a:pt x="162521" y="-984"/>
                  <a:pt x="223904" y="9599"/>
                  <a:pt x="223904" y="9599"/>
                </a:cubicBezTo>
                <a:cubicBezTo>
                  <a:pt x="236604" y="11186"/>
                  <a:pt x="169929" y="1662"/>
                  <a:pt x="201679" y="9599"/>
                </a:cubicBezTo>
                <a:cubicBezTo>
                  <a:pt x="233429" y="17536"/>
                  <a:pt x="401704" y="49816"/>
                  <a:pt x="414404" y="57224"/>
                </a:cubicBezTo>
                <a:cubicBezTo>
                  <a:pt x="427104" y="64632"/>
                  <a:pt x="318096" y="57224"/>
                  <a:pt x="277879" y="54049"/>
                </a:cubicBezTo>
                <a:cubicBezTo>
                  <a:pt x="237662" y="50874"/>
                  <a:pt x="164108" y="39232"/>
                  <a:pt x="173104" y="38174"/>
                </a:cubicBezTo>
                <a:cubicBezTo>
                  <a:pt x="182100" y="37116"/>
                  <a:pt x="323917" y="52991"/>
                  <a:pt x="331854" y="47699"/>
                </a:cubicBezTo>
                <a:cubicBezTo>
                  <a:pt x="339791" y="42407"/>
                  <a:pt x="278408" y="12774"/>
                  <a:pt x="220729" y="6424"/>
                </a:cubicBezTo>
                <a:cubicBezTo>
                  <a:pt x="163050" y="74"/>
                  <a:pt x="17529" y="17007"/>
                  <a:pt x="1654" y="15949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74" name="フリーフォーム 1473">
            <a:extLst>
              <a:ext uri="{FF2B5EF4-FFF2-40B4-BE49-F238E27FC236}">
                <a16:creationId xmlns:a16="http://schemas.microsoft.com/office/drawing/2014/main" id="{442B911F-4730-FB0B-CA13-EA37DCFB6035}"/>
              </a:ext>
            </a:extLst>
          </p:cNvPr>
          <p:cNvSpPr/>
          <p:nvPr/>
        </p:nvSpPr>
        <p:spPr>
          <a:xfrm>
            <a:off x="2592915" y="9458022"/>
            <a:ext cx="112195" cy="334346"/>
          </a:xfrm>
          <a:custGeom>
            <a:avLst/>
            <a:gdLst>
              <a:gd name="connsiteX0" fmla="*/ 7410 w 112195"/>
              <a:gd name="connsiteY0" fmla="*/ 303 h 334346"/>
              <a:gd name="connsiteX1" fmla="*/ 26460 w 112195"/>
              <a:gd name="connsiteY1" fmla="*/ 133653 h 334346"/>
              <a:gd name="connsiteX2" fmla="*/ 16935 w 112195"/>
              <a:gd name="connsiteY2" fmla="*/ 95553 h 334346"/>
              <a:gd name="connsiteX3" fmla="*/ 77260 w 112195"/>
              <a:gd name="connsiteY3" fmla="*/ 213028 h 334346"/>
              <a:gd name="connsiteX4" fmla="*/ 112185 w 112195"/>
              <a:gd name="connsiteY4" fmla="*/ 333678 h 334346"/>
              <a:gd name="connsiteX5" fmla="*/ 74085 w 112195"/>
              <a:gd name="connsiteY5" fmla="*/ 254303 h 334346"/>
              <a:gd name="connsiteX6" fmla="*/ 4235 w 112195"/>
              <a:gd name="connsiteY6" fmla="*/ 101903 h 334346"/>
              <a:gd name="connsiteX7" fmla="*/ 7410 w 112195"/>
              <a:gd name="connsiteY7" fmla="*/ 303 h 3343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12195" h="334346">
                <a:moveTo>
                  <a:pt x="7410" y="303"/>
                </a:moveTo>
                <a:cubicBezTo>
                  <a:pt x="11114" y="5595"/>
                  <a:pt x="24873" y="117778"/>
                  <a:pt x="26460" y="133653"/>
                </a:cubicBezTo>
                <a:cubicBezTo>
                  <a:pt x="28048" y="149528"/>
                  <a:pt x="8468" y="82324"/>
                  <a:pt x="16935" y="95553"/>
                </a:cubicBezTo>
                <a:cubicBezTo>
                  <a:pt x="25402" y="108782"/>
                  <a:pt x="61385" y="173341"/>
                  <a:pt x="77260" y="213028"/>
                </a:cubicBezTo>
                <a:cubicBezTo>
                  <a:pt x="93135" y="252715"/>
                  <a:pt x="112714" y="326799"/>
                  <a:pt x="112185" y="333678"/>
                </a:cubicBezTo>
                <a:cubicBezTo>
                  <a:pt x="111656" y="340557"/>
                  <a:pt x="92077" y="292932"/>
                  <a:pt x="74085" y="254303"/>
                </a:cubicBezTo>
                <a:cubicBezTo>
                  <a:pt x="56093" y="215674"/>
                  <a:pt x="13760" y="143707"/>
                  <a:pt x="4235" y="101903"/>
                </a:cubicBezTo>
                <a:cubicBezTo>
                  <a:pt x="-5290" y="60099"/>
                  <a:pt x="3706" y="-4989"/>
                  <a:pt x="7410" y="30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75" name="フリーフォーム 1474">
            <a:extLst>
              <a:ext uri="{FF2B5EF4-FFF2-40B4-BE49-F238E27FC236}">
                <a16:creationId xmlns:a16="http://schemas.microsoft.com/office/drawing/2014/main" id="{C35E480B-D02D-A496-E705-E88BFEFB9F61}"/>
              </a:ext>
            </a:extLst>
          </p:cNvPr>
          <p:cNvSpPr/>
          <p:nvPr/>
        </p:nvSpPr>
        <p:spPr>
          <a:xfrm>
            <a:off x="2708188" y="9798049"/>
            <a:ext cx="76357" cy="329552"/>
          </a:xfrm>
          <a:custGeom>
            <a:avLst/>
            <a:gdLst>
              <a:gd name="connsiteX0" fmla="*/ 87 w 76357"/>
              <a:gd name="connsiteY0" fmla="*/ 1 h 329552"/>
              <a:gd name="connsiteX1" fmla="*/ 54062 w 76357"/>
              <a:gd name="connsiteY1" fmla="*/ 155576 h 329552"/>
              <a:gd name="connsiteX2" fmla="*/ 76287 w 76357"/>
              <a:gd name="connsiteY2" fmla="*/ 327026 h 329552"/>
              <a:gd name="connsiteX3" fmla="*/ 60412 w 76357"/>
              <a:gd name="connsiteY3" fmla="*/ 250826 h 329552"/>
              <a:gd name="connsiteX4" fmla="*/ 41362 w 76357"/>
              <a:gd name="connsiteY4" fmla="*/ 152401 h 329552"/>
              <a:gd name="connsiteX5" fmla="*/ 87 w 76357"/>
              <a:gd name="connsiteY5" fmla="*/ 1 h 3295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6357" h="329552">
                <a:moveTo>
                  <a:pt x="87" y="1"/>
                </a:moveTo>
                <a:cubicBezTo>
                  <a:pt x="2204" y="530"/>
                  <a:pt x="41362" y="101072"/>
                  <a:pt x="54062" y="155576"/>
                </a:cubicBezTo>
                <a:cubicBezTo>
                  <a:pt x="66762" y="210080"/>
                  <a:pt x="75229" y="311151"/>
                  <a:pt x="76287" y="327026"/>
                </a:cubicBezTo>
                <a:cubicBezTo>
                  <a:pt x="77345" y="342901"/>
                  <a:pt x="66233" y="279930"/>
                  <a:pt x="60412" y="250826"/>
                </a:cubicBezTo>
                <a:cubicBezTo>
                  <a:pt x="54591" y="221722"/>
                  <a:pt x="47712" y="191030"/>
                  <a:pt x="41362" y="152401"/>
                </a:cubicBezTo>
                <a:cubicBezTo>
                  <a:pt x="35012" y="113772"/>
                  <a:pt x="-2030" y="-528"/>
                  <a:pt x="87" y="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76" name="フリーフォーム 1475">
            <a:extLst>
              <a:ext uri="{FF2B5EF4-FFF2-40B4-BE49-F238E27FC236}">
                <a16:creationId xmlns:a16="http://schemas.microsoft.com/office/drawing/2014/main" id="{0342317C-7DB9-5AAC-56BC-81FF0CB767EC}"/>
              </a:ext>
            </a:extLst>
          </p:cNvPr>
          <p:cNvSpPr/>
          <p:nvPr/>
        </p:nvSpPr>
        <p:spPr>
          <a:xfrm>
            <a:off x="2209459" y="8934036"/>
            <a:ext cx="257526" cy="375111"/>
          </a:xfrm>
          <a:custGeom>
            <a:avLst/>
            <a:gdLst>
              <a:gd name="connsiteX0" fmla="*/ 341 w 257526"/>
              <a:gd name="connsiteY0" fmla="*/ 414 h 375111"/>
              <a:gd name="connsiteX1" fmla="*/ 76541 w 257526"/>
              <a:gd name="connsiteY1" fmla="*/ 149639 h 375111"/>
              <a:gd name="connsiteX2" fmla="*/ 70191 w 257526"/>
              <a:gd name="connsiteY2" fmla="*/ 108364 h 375111"/>
              <a:gd name="connsiteX3" fmla="*/ 98766 w 257526"/>
              <a:gd name="connsiteY3" fmla="*/ 222664 h 375111"/>
              <a:gd name="connsiteX4" fmla="*/ 133691 w 257526"/>
              <a:gd name="connsiteY4" fmla="*/ 273464 h 375111"/>
              <a:gd name="connsiteX5" fmla="*/ 140041 w 257526"/>
              <a:gd name="connsiteY5" fmla="*/ 298864 h 375111"/>
              <a:gd name="connsiteX6" fmla="*/ 178141 w 257526"/>
              <a:gd name="connsiteY6" fmla="*/ 317914 h 375111"/>
              <a:gd name="connsiteX7" fmla="*/ 168616 w 257526"/>
              <a:gd name="connsiteY7" fmla="*/ 308389 h 375111"/>
              <a:gd name="connsiteX8" fmla="*/ 257516 w 257526"/>
              <a:gd name="connsiteY8" fmla="*/ 375064 h 375111"/>
              <a:gd name="connsiteX9" fmla="*/ 162266 w 257526"/>
              <a:gd name="connsiteY9" fmla="*/ 317914 h 375111"/>
              <a:gd name="connsiteX10" fmla="*/ 143216 w 257526"/>
              <a:gd name="connsiteY10" fmla="*/ 254414 h 375111"/>
              <a:gd name="connsiteX11" fmla="*/ 111466 w 257526"/>
              <a:gd name="connsiteY11" fmla="*/ 203614 h 375111"/>
              <a:gd name="connsiteX12" fmla="*/ 341 w 257526"/>
              <a:gd name="connsiteY12" fmla="*/ 414 h 3751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257526" h="375111">
                <a:moveTo>
                  <a:pt x="341" y="414"/>
                </a:moveTo>
                <a:cubicBezTo>
                  <a:pt x="-5480" y="-8582"/>
                  <a:pt x="64899" y="131647"/>
                  <a:pt x="76541" y="149639"/>
                </a:cubicBezTo>
                <a:cubicBezTo>
                  <a:pt x="88183" y="167631"/>
                  <a:pt x="66487" y="96193"/>
                  <a:pt x="70191" y="108364"/>
                </a:cubicBezTo>
                <a:cubicBezTo>
                  <a:pt x="73895" y="120535"/>
                  <a:pt x="88183" y="195147"/>
                  <a:pt x="98766" y="222664"/>
                </a:cubicBezTo>
                <a:cubicBezTo>
                  <a:pt x="109349" y="250181"/>
                  <a:pt x="126812" y="260764"/>
                  <a:pt x="133691" y="273464"/>
                </a:cubicBezTo>
                <a:cubicBezTo>
                  <a:pt x="140570" y="286164"/>
                  <a:pt x="132633" y="291456"/>
                  <a:pt x="140041" y="298864"/>
                </a:cubicBezTo>
                <a:cubicBezTo>
                  <a:pt x="147449" y="306272"/>
                  <a:pt x="178141" y="317914"/>
                  <a:pt x="178141" y="317914"/>
                </a:cubicBezTo>
                <a:cubicBezTo>
                  <a:pt x="182903" y="319501"/>
                  <a:pt x="155387" y="298864"/>
                  <a:pt x="168616" y="308389"/>
                </a:cubicBezTo>
                <a:cubicBezTo>
                  <a:pt x="181845" y="317914"/>
                  <a:pt x="258574" y="373476"/>
                  <a:pt x="257516" y="375064"/>
                </a:cubicBezTo>
                <a:cubicBezTo>
                  <a:pt x="256458" y="376652"/>
                  <a:pt x="181316" y="338022"/>
                  <a:pt x="162266" y="317914"/>
                </a:cubicBezTo>
                <a:cubicBezTo>
                  <a:pt x="143216" y="297806"/>
                  <a:pt x="151683" y="273464"/>
                  <a:pt x="143216" y="254414"/>
                </a:cubicBezTo>
                <a:cubicBezTo>
                  <a:pt x="134749" y="235364"/>
                  <a:pt x="135278" y="238539"/>
                  <a:pt x="111466" y="203614"/>
                </a:cubicBezTo>
                <a:cubicBezTo>
                  <a:pt x="87654" y="168689"/>
                  <a:pt x="6162" y="9410"/>
                  <a:pt x="341" y="41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77" name="フリーフォーム 1476">
            <a:extLst>
              <a:ext uri="{FF2B5EF4-FFF2-40B4-BE49-F238E27FC236}">
                <a16:creationId xmlns:a16="http://schemas.microsoft.com/office/drawing/2014/main" id="{B55E1735-9530-7A47-B4BC-8FBDCD916F0D}"/>
              </a:ext>
            </a:extLst>
          </p:cNvPr>
          <p:cNvSpPr/>
          <p:nvPr/>
        </p:nvSpPr>
        <p:spPr>
          <a:xfrm>
            <a:off x="2297815" y="8937624"/>
            <a:ext cx="122082" cy="197291"/>
          </a:xfrm>
          <a:custGeom>
            <a:avLst/>
            <a:gdLst>
              <a:gd name="connsiteX0" fmla="*/ 16760 w 122082"/>
              <a:gd name="connsiteY0" fmla="*/ 1 h 197291"/>
              <a:gd name="connsiteX1" fmla="*/ 7235 w 122082"/>
              <a:gd name="connsiteY1" fmla="*/ 149226 h 197291"/>
              <a:gd name="connsiteX2" fmla="*/ 121535 w 122082"/>
              <a:gd name="connsiteY2" fmla="*/ 196851 h 197291"/>
              <a:gd name="connsiteX3" fmla="*/ 48510 w 122082"/>
              <a:gd name="connsiteY3" fmla="*/ 171451 h 197291"/>
              <a:gd name="connsiteX4" fmla="*/ 885 w 122082"/>
              <a:gd name="connsiteY4" fmla="*/ 146051 h 197291"/>
              <a:gd name="connsiteX5" fmla="*/ 16760 w 122082"/>
              <a:gd name="connsiteY5" fmla="*/ 1 h 1972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22082" h="197291">
                <a:moveTo>
                  <a:pt x="16760" y="1"/>
                </a:moveTo>
                <a:cubicBezTo>
                  <a:pt x="17818" y="530"/>
                  <a:pt x="-10227" y="116418"/>
                  <a:pt x="7235" y="149226"/>
                </a:cubicBezTo>
                <a:cubicBezTo>
                  <a:pt x="24697" y="182034"/>
                  <a:pt x="114656" y="193147"/>
                  <a:pt x="121535" y="196851"/>
                </a:cubicBezTo>
                <a:cubicBezTo>
                  <a:pt x="128414" y="200555"/>
                  <a:pt x="68618" y="179918"/>
                  <a:pt x="48510" y="171451"/>
                </a:cubicBezTo>
                <a:cubicBezTo>
                  <a:pt x="28402" y="162984"/>
                  <a:pt x="6177" y="166688"/>
                  <a:pt x="885" y="146051"/>
                </a:cubicBezTo>
                <a:cubicBezTo>
                  <a:pt x="-4407" y="125414"/>
                  <a:pt x="15702" y="-528"/>
                  <a:pt x="16760" y="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78" name="フリーフォーム 1477">
            <a:extLst>
              <a:ext uri="{FF2B5EF4-FFF2-40B4-BE49-F238E27FC236}">
                <a16:creationId xmlns:a16="http://schemas.microsoft.com/office/drawing/2014/main" id="{499FF407-9298-7CFA-F2BA-EB43C501EA11}"/>
              </a:ext>
            </a:extLst>
          </p:cNvPr>
          <p:cNvSpPr/>
          <p:nvPr/>
        </p:nvSpPr>
        <p:spPr>
          <a:xfrm>
            <a:off x="2400298" y="9188389"/>
            <a:ext cx="161932" cy="283029"/>
          </a:xfrm>
          <a:custGeom>
            <a:avLst/>
            <a:gdLst>
              <a:gd name="connsiteX0" fmla="*/ 2 w 161932"/>
              <a:gd name="connsiteY0" fmla="*/ 61 h 283029"/>
              <a:gd name="connsiteX1" fmla="*/ 95252 w 161932"/>
              <a:gd name="connsiteY1" fmla="*/ 171511 h 283029"/>
              <a:gd name="connsiteX2" fmla="*/ 161927 w 161932"/>
              <a:gd name="connsiteY2" fmla="*/ 282636 h 283029"/>
              <a:gd name="connsiteX3" fmla="*/ 92077 w 161932"/>
              <a:gd name="connsiteY3" fmla="*/ 206436 h 283029"/>
              <a:gd name="connsiteX4" fmla="*/ 92077 w 161932"/>
              <a:gd name="connsiteY4" fmla="*/ 152461 h 283029"/>
              <a:gd name="connsiteX5" fmla="*/ 2 w 161932"/>
              <a:gd name="connsiteY5" fmla="*/ 61 h 2830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1932" h="283029">
                <a:moveTo>
                  <a:pt x="2" y="61"/>
                </a:moveTo>
                <a:cubicBezTo>
                  <a:pt x="531" y="3236"/>
                  <a:pt x="68265" y="124415"/>
                  <a:pt x="95252" y="171511"/>
                </a:cubicBezTo>
                <a:cubicBezTo>
                  <a:pt x="122239" y="218607"/>
                  <a:pt x="162456" y="276815"/>
                  <a:pt x="161927" y="282636"/>
                </a:cubicBezTo>
                <a:cubicBezTo>
                  <a:pt x="161398" y="288457"/>
                  <a:pt x="103719" y="228132"/>
                  <a:pt x="92077" y="206436"/>
                </a:cubicBezTo>
                <a:cubicBezTo>
                  <a:pt x="80435" y="184740"/>
                  <a:pt x="109010" y="187915"/>
                  <a:pt x="92077" y="152461"/>
                </a:cubicBezTo>
                <a:cubicBezTo>
                  <a:pt x="75144" y="117007"/>
                  <a:pt x="-527" y="-3114"/>
                  <a:pt x="2" y="6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79" name="フリーフォーム 1478">
            <a:extLst>
              <a:ext uri="{FF2B5EF4-FFF2-40B4-BE49-F238E27FC236}">
                <a16:creationId xmlns:a16="http://schemas.microsoft.com/office/drawing/2014/main" id="{D2FD33C5-DE40-EFE3-9887-C4D38951454C}"/>
              </a:ext>
            </a:extLst>
          </p:cNvPr>
          <p:cNvSpPr/>
          <p:nvPr/>
        </p:nvSpPr>
        <p:spPr>
          <a:xfrm>
            <a:off x="2496985" y="9797508"/>
            <a:ext cx="167091" cy="349855"/>
          </a:xfrm>
          <a:custGeom>
            <a:avLst/>
            <a:gdLst>
              <a:gd name="connsiteX0" fmla="*/ 4915 w 167091"/>
              <a:gd name="connsiteY0" fmla="*/ 542 h 349855"/>
              <a:gd name="connsiteX1" fmla="*/ 1740 w 167091"/>
              <a:gd name="connsiteY1" fmla="*/ 79917 h 349855"/>
              <a:gd name="connsiteX2" fmla="*/ 33490 w 167091"/>
              <a:gd name="connsiteY2" fmla="*/ 210092 h 349855"/>
              <a:gd name="connsiteX3" fmla="*/ 30315 w 167091"/>
              <a:gd name="connsiteY3" fmla="*/ 187867 h 349855"/>
              <a:gd name="connsiteX4" fmla="*/ 84290 w 167091"/>
              <a:gd name="connsiteY4" fmla="*/ 295817 h 349855"/>
              <a:gd name="connsiteX5" fmla="*/ 166840 w 167091"/>
              <a:gd name="connsiteY5" fmla="*/ 343442 h 349855"/>
              <a:gd name="connsiteX6" fmla="*/ 106515 w 167091"/>
              <a:gd name="connsiteY6" fmla="*/ 324392 h 349855"/>
              <a:gd name="connsiteX7" fmla="*/ 11265 w 167091"/>
              <a:gd name="connsiteY7" fmla="*/ 118017 h 349855"/>
              <a:gd name="connsiteX8" fmla="*/ 4915 w 167091"/>
              <a:gd name="connsiteY8" fmla="*/ 542 h 3498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7091" h="349855">
                <a:moveTo>
                  <a:pt x="4915" y="542"/>
                </a:moveTo>
                <a:cubicBezTo>
                  <a:pt x="3327" y="-5808"/>
                  <a:pt x="-3023" y="44992"/>
                  <a:pt x="1740" y="79917"/>
                </a:cubicBezTo>
                <a:cubicBezTo>
                  <a:pt x="6503" y="114842"/>
                  <a:pt x="28728" y="192100"/>
                  <a:pt x="33490" y="210092"/>
                </a:cubicBezTo>
                <a:cubicBezTo>
                  <a:pt x="38253" y="228084"/>
                  <a:pt x="21848" y="173579"/>
                  <a:pt x="30315" y="187867"/>
                </a:cubicBezTo>
                <a:cubicBezTo>
                  <a:pt x="38782" y="202155"/>
                  <a:pt x="61536" y="269888"/>
                  <a:pt x="84290" y="295817"/>
                </a:cubicBezTo>
                <a:cubicBezTo>
                  <a:pt x="107044" y="321746"/>
                  <a:pt x="163136" y="338680"/>
                  <a:pt x="166840" y="343442"/>
                </a:cubicBezTo>
                <a:cubicBezTo>
                  <a:pt x="170544" y="348204"/>
                  <a:pt x="132444" y="361963"/>
                  <a:pt x="106515" y="324392"/>
                </a:cubicBezTo>
                <a:cubicBezTo>
                  <a:pt x="80586" y="286821"/>
                  <a:pt x="27669" y="168288"/>
                  <a:pt x="11265" y="118017"/>
                </a:cubicBezTo>
                <a:cubicBezTo>
                  <a:pt x="-5139" y="67746"/>
                  <a:pt x="6503" y="6892"/>
                  <a:pt x="4915" y="54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80" name="フリーフォーム 1479">
            <a:extLst>
              <a:ext uri="{FF2B5EF4-FFF2-40B4-BE49-F238E27FC236}">
                <a16:creationId xmlns:a16="http://schemas.microsoft.com/office/drawing/2014/main" id="{7B51C83D-3862-00E9-CB4A-5DA72A1BB17F}"/>
              </a:ext>
            </a:extLst>
          </p:cNvPr>
          <p:cNvSpPr/>
          <p:nvPr/>
        </p:nvSpPr>
        <p:spPr>
          <a:xfrm>
            <a:off x="2368424" y="9312106"/>
            <a:ext cx="174897" cy="209931"/>
          </a:xfrm>
          <a:custGeom>
            <a:avLst/>
            <a:gdLst>
              <a:gd name="connsiteX0" fmla="*/ 63626 w 174897"/>
              <a:gd name="connsiteY0" fmla="*/ 169 h 209931"/>
              <a:gd name="connsiteX1" fmla="*/ 101726 w 174897"/>
              <a:gd name="connsiteY1" fmla="*/ 47794 h 209931"/>
              <a:gd name="connsiteX2" fmla="*/ 25526 w 174897"/>
              <a:gd name="connsiteY2" fmla="*/ 50969 h 209931"/>
              <a:gd name="connsiteX3" fmla="*/ 114426 w 174897"/>
              <a:gd name="connsiteY3" fmla="*/ 85894 h 209931"/>
              <a:gd name="connsiteX4" fmla="*/ 114426 w 174897"/>
              <a:gd name="connsiteY4" fmla="*/ 114469 h 209931"/>
              <a:gd name="connsiteX5" fmla="*/ 54101 w 174897"/>
              <a:gd name="connsiteY5" fmla="*/ 139869 h 209931"/>
              <a:gd name="connsiteX6" fmla="*/ 165226 w 174897"/>
              <a:gd name="connsiteY6" fmla="*/ 120819 h 209931"/>
              <a:gd name="connsiteX7" fmla="*/ 126 w 174897"/>
              <a:gd name="connsiteY7" fmla="*/ 158919 h 209931"/>
              <a:gd name="connsiteX8" fmla="*/ 136651 w 174897"/>
              <a:gd name="connsiteY8" fmla="*/ 158919 h 209931"/>
              <a:gd name="connsiteX9" fmla="*/ 60451 w 174897"/>
              <a:gd name="connsiteY9" fmla="*/ 190669 h 209931"/>
              <a:gd name="connsiteX10" fmla="*/ 174751 w 174897"/>
              <a:gd name="connsiteY10" fmla="*/ 181144 h 209931"/>
              <a:gd name="connsiteX11" fmla="*/ 31876 w 174897"/>
              <a:gd name="connsiteY11" fmla="*/ 209719 h 209931"/>
              <a:gd name="connsiteX12" fmla="*/ 133476 w 174897"/>
              <a:gd name="connsiteY12" fmla="*/ 193844 h 209931"/>
              <a:gd name="connsiteX13" fmla="*/ 35051 w 174897"/>
              <a:gd name="connsiteY13" fmla="*/ 187494 h 209931"/>
              <a:gd name="connsiteX14" fmla="*/ 117601 w 174897"/>
              <a:gd name="connsiteY14" fmla="*/ 127169 h 209931"/>
              <a:gd name="connsiteX15" fmla="*/ 73151 w 174897"/>
              <a:gd name="connsiteY15" fmla="*/ 66844 h 209931"/>
              <a:gd name="connsiteX16" fmla="*/ 63626 w 174897"/>
              <a:gd name="connsiteY16" fmla="*/ 169 h 2099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174897" h="209931">
                <a:moveTo>
                  <a:pt x="63626" y="169"/>
                </a:moveTo>
                <a:cubicBezTo>
                  <a:pt x="68388" y="-3006"/>
                  <a:pt x="108076" y="39327"/>
                  <a:pt x="101726" y="47794"/>
                </a:cubicBezTo>
                <a:cubicBezTo>
                  <a:pt x="95376" y="56261"/>
                  <a:pt x="23409" y="44619"/>
                  <a:pt x="25526" y="50969"/>
                </a:cubicBezTo>
                <a:cubicBezTo>
                  <a:pt x="27643" y="57319"/>
                  <a:pt x="99609" y="75311"/>
                  <a:pt x="114426" y="85894"/>
                </a:cubicBezTo>
                <a:cubicBezTo>
                  <a:pt x="129243" y="96477"/>
                  <a:pt x="124480" y="105473"/>
                  <a:pt x="114426" y="114469"/>
                </a:cubicBezTo>
                <a:cubicBezTo>
                  <a:pt x="104372" y="123465"/>
                  <a:pt x="45634" y="138811"/>
                  <a:pt x="54101" y="139869"/>
                </a:cubicBezTo>
                <a:cubicBezTo>
                  <a:pt x="62568" y="140927"/>
                  <a:pt x="174222" y="117644"/>
                  <a:pt x="165226" y="120819"/>
                </a:cubicBezTo>
                <a:cubicBezTo>
                  <a:pt x="156230" y="123994"/>
                  <a:pt x="4888" y="152569"/>
                  <a:pt x="126" y="158919"/>
                </a:cubicBezTo>
                <a:cubicBezTo>
                  <a:pt x="-4636" y="165269"/>
                  <a:pt x="126597" y="153627"/>
                  <a:pt x="136651" y="158919"/>
                </a:cubicBezTo>
                <a:cubicBezTo>
                  <a:pt x="146705" y="164211"/>
                  <a:pt x="54101" y="186965"/>
                  <a:pt x="60451" y="190669"/>
                </a:cubicBezTo>
                <a:cubicBezTo>
                  <a:pt x="66801" y="194373"/>
                  <a:pt x="179513" y="177969"/>
                  <a:pt x="174751" y="181144"/>
                </a:cubicBezTo>
                <a:cubicBezTo>
                  <a:pt x="169989" y="184319"/>
                  <a:pt x="38755" y="207602"/>
                  <a:pt x="31876" y="209719"/>
                </a:cubicBezTo>
                <a:cubicBezTo>
                  <a:pt x="24997" y="211836"/>
                  <a:pt x="132947" y="197548"/>
                  <a:pt x="133476" y="193844"/>
                </a:cubicBezTo>
                <a:cubicBezTo>
                  <a:pt x="134005" y="190140"/>
                  <a:pt x="37697" y="198607"/>
                  <a:pt x="35051" y="187494"/>
                </a:cubicBezTo>
                <a:cubicBezTo>
                  <a:pt x="32405" y="176381"/>
                  <a:pt x="111251" y="147277"/>
                  <a:pt x="117601" y="127169"/>
                </a:cubicBezTo>
                <a:cubicBezTo>
                  <a:pt x="123951" y="107061"/>
                  <a:pt x="77914" y="83248"/>
                  <a:pt x="73151" y="66844"/>
                </a:cubicBezTo>
                <a:cubicBezTo>
                  <a:pt x="68388" y="50440"/>
                  <a:pt x="58864" y="3344"/>
                  <a:pt x="63626" y="169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81" name="フリーフォーム 1480">
            <a:extLst>
              <a:ext uri="{FF2B5EF4-FFF2-40B4-BE49-F238E27FC236}">
                <a16:creationId xmlns:a16="http://schemas.microsoft.com/office/drawing/2014/main" id="{42C972D9-E7E7-17A4-7E51-8AA3ED77029A}"/>
              </a:ext>
            </a:extLst>
          </p:cNvPr>
          <p:cNvSpPr/>
          <p:nvPr/>
        </p:nvSpPr>
        <p:spPr>
          <a:xfrm>
            <a:off x="2517714" y="9461496"/>
            <a:ext cx="99323" cy="323752"/>
          </a:xfrm>
          <a:custGeom>
            <a:avLst/>
            <a:gdLst>
              <a:gd name="connsiteX0" fmla="*/ 22286 w 99323"/>
              <a:gd name="connsiteY0" fmla="*/ 4 h 323752"/>
              <a:gd name="connsiteX1" fmla="*/ 19111 w 99323"/>
              <a:gd name="connsiteY1" fmla="*/ 69854 h 323752"/>
              <a:gd name="connsiteX2" fmla="*/ 54036 w 99323"/>
              <a:gd name="connsiteY2" fmla="*/ 133354 h 323752"/>
              <a:gd name="connsiteX3" fmla="*/ 61 w 99323"/>
              <a:gd name="connsiteY3" fmla="*/ 69854 h 323752"/>
              <a:gd name="connsiteX4" fmla="*/ 66736 w 99323"/>
              <a:gd name="connsiteY4" fmla="*/ 165104 h 323752"/>
              <a:gd name="connsiteX5" fmla="*/ 76261 w 99323"/>
              <a:gd name="connsiteY5" fmla="*/ 266704 h 323752"/>
              <a:gd name="connsiteX6" fmla="*/ 82611 w 99323"/>
              <a:gd name="connsiteY6" fmla="*/ 257179 h 323752"/>
              <a:gd name="connsiteX7" fmla="*/ 98486 w 99323"/>
              <a:gd name="connsiteY7" fmla="*/ 285754 h 323752"/>
              <a:gd name="connsiteX8" fmla="*/ 54036 w 99323"/>
              <a:gd name="connsiteY8" fmla="*/ 320679 h 323752"/>
              <a:gd name="connsiteX9" fmla="*/ 85786 w 99323"/>
              <a:gd name="connsiteY9" fmla="*/ 307979 h 323752"/>
              <a:gd name="connsiteX10" fmla="*/ 69911 w 99323"/>
              <a:gd name="connsiteY10" fmla="*/ 196854 h 323752"/>
              <a:gd name="connsiteX11" fmla="*/ 15936 w 99323"/>
              <a:gd name="connsiteY11" fmla="*/ 73029 h 323752"/>
              <a:gd name="connsiteX12" fmla="*/ 22286 w 99323"/>
              <a:gd name="connsiteY12" fmla="*/ 4 h 3237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99323" h="323752">
                <a:moveTo>
                  <a:pt x="22286" y="4"/>
                </a:moveTo>
                <a:cubicBezTo>
                  <a:pt x="22815" y="-525"/>
                  <a:pt x="13819" y="47629"/>
                  <a:pt x="19111" y="69854"/>
                </a:cubicBezTo>
                <a:cubicBezTo>
                  <a:pt x="24403" y="92079"/>
                  <a:pt x="57211" y="133354"/>
                  <a:pt x="54036" y="133354"/>
                </a:cubicBezTo>
                <a:cubicBezTo>
                  <a:pt x="50861" y="133354"/>
                  <a:pt x="-2056" y="64562"/>
                  <a:pt x="61" y="69854"/>
                </a:cubicBezTo>
                <a:cubicBezTo>
                  <a:pt x="2178" y="75146"/>
                  <a:pt x="54036" y="132296"/>
                  <a:pt x="66736" y="165104"/>
                </a:cubicBezTo>
                <a:cubicBezTo>
                  <a:pt x="79436" y="197912"/>
                  <a:pt x="73615" y="251358"/>
                  <a:pt x="76261" y="266704"/>
                </a:cubicBezTo>
                <a:cubicBezTo>
                  <a:pt x="78907" y="282050"/>
                  <a:pt x="78907" y="254004"/>
                  <a:pt x="82611" y="257179"/>
                </a:cubicBezTo>
                <a:cubicBezTo>
                  <a:pt x="86315" y="260354"/>
                  <a:pt x="103249" y="275171"/>
                  <a:pt x="98486" y="285754"/>
                </a:cubicBezTo>
                <a:cubicBezTo>
                  <a:pt x="93724" y="296337"/>
                  <a:pt x="56153" y="316975"/>
                  <a:pt x="54036" y="320679"/>
                </a:cubicBezTo>
                <a:cubicBezTo>
                  <a:pt x="51919" y="324383"/>
                  <a:pt x="83140" y="328616"/>
                  <a:pt x="85786" y="307979"/>
                </a:cubicBezTo>
                <a:cubicBezTo>
                  <a:pt x="88432" y="287342"/>
                  <a:pt x="81553" y="236012"/>
                  <a:pt x="69911" y="196854"/>
                </a:cubicBezTo>
                <a:cubicBezTo>
                  <a:pt x="58269" y="157696"/>
                  <a:pt x="24403" y="103192"/>
                  <a:pt x="15936" y="73029"/>
                </a:cubicBezTo>
                <a:cubicBezTo>
                  <a:pt x="7469" y="42867"/>
                  <a:pt x="21757" y="533"/>
                  <a:pt x="22286" y="4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82" name="フリーフォーム 1481">
            <a:extLst>
              <a:ext uri="{FF2B5EF4-FFF2-40B4-BE49-F238E27FC236}">
                <a16:creationId xmlns:a16="http://schemas.microsoft.com/office/drawing/2014/main" id="{C3597EB0-3235-1B8B-CA18-0F452C4ABD3F}"/>
              </a:ext>
            </a:extLst>
          </p:cNvPr>
          <p:cNvSpPr/>
          <p:nvPr/>
        </p:nvSpPr>
        <p:spPr>
          <a:xfrm>
            <a:off x="2542688" y="9781451"/>
            <a:ext cx="134324" cy="51548"/>
          </a:xfrm>
          <a:custGeom>
            <a:avLst/>
            <a:gdLst>
              <a:gd name="connsiteX0" fmla="*/ 487 w 134324"/>
              <a:gd name="connsiteY0" fmla="*/ 51524 h 51548"/>
              <a:gd name="connsiteX1" fmla="*/ 73512 w 134324"/>
              <a:gd name="connsiteY1" fmla="*/ 13424 h 51548"/>
              <a:gd name="connsiteX2" fmla="*/ 133837 w 134324"/>
              <a:gd name="connsiteY2" fmla="*/ 19774 h 51548"/>
              <a:gd name="connsiteX3" fmla="*/ 98912 w 134324"/>
              <a:gd name="connsiteY3" fmla="*/ 724 h 51548"/>
              <a:gd name="connsiteX4" fmla="*/ 44937 w 134324"/>
              <a:gd name="connsiteY4" fmla="*/ 7074 h 51548"/>
              <a:gd name="connsiteX5" fmla="*/ 487 w 134324"/>
              <a:gd name="connsiteY5" fmla="*/ 51524 h 51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34324" h="51548">
                <a:moveTo>
                  <a:pt x="487" y="51524"/>
                </a:moveTo>
                <a:cubicBezTo>
                  <a:pt x="5249" y="52582"/>
                  <a:pt x="51287" y="18716"/>
                  <a:pt x="73512" y="13424"/>
                </a:cubicBezTo>
                <a:cubicBezTo>
                  <a:pt x="95737" y="8132"/>
                  <a:pt x="129604" y="21891"/>
                  <a:pt x="133837" y="19774"/>
                </a:cubicBezTo>
                <a:cubicBezTo>
                  <a:pt x="138070" y="17657"/>
                  <a:pt x="113729" y="2841"/>
                  <a:pt x="98912" y="724"/>
                </a:cubicBezTo>
                <a:cubicBezTo>
                  <a:pt x="84095" y="-1393"/>
                  <a:pt x="62929" y="1253"/>
                  <a:pt x="44937" y="7074"/>
                </a:cubicBezTo>
                <a:cubicBezTo>
                  <a:pt x="26945" y="12895"/>
                  <a:pt x="-4275" y="50466"/>
                  <a:pt x="487" y="5152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83" name="フリーフォーム 1482">
            <a:extLst>
              <a:ext uri="{FF2B5EF4-FFF2-40B4-BE49-F238E27FC236}">
                <a16:creationId xmlns:a16="http://schemas.microsoft.com/office/drawing/2014/main" id="{43EB0A31-96A5-9B44-6EE5-768056693FCA}"/>
              </a:ext>
            </a:extLst>
          </p:cNvPr>
          <p:cNvSpPr/>
          <p:nvPr/>
        </p:nvSpPr>
        <p:spPr>
          <a:xfrm>
            <a:off x="2609016" y="9731010"/>
            <a:ext cx="39106" cy="208472"/>
          </a:xfrm>
          <a:custGeom>
            <a:avLst/>
            <a:gdLst>
              <a:gd name="connsiteX0" fmla="*/ 10359 w 39106"/>
              <a:gd name="connsiteY0" fmla="*/ 365 h 208472"/>
              <a:gd name="connsiteX1" fmla="*/ 4009 w 39106"/>
              <a:gd name="connsiteY1" fmla="*/ 82915 h 208472"/>
              <a:gd name="connsiteX2" fmla="*/ 38934 w 39106"/>
              <a:gd name="connsiteY2" fmla="*/ 206740 h 208472"/>
              <a:gd name="connsiteX3" fmla="*/ 16709 w 39106"/>
              <a:gd name="connsiteY3" fmla="*/ 152765 h 208472"/>
              <a:gd name="connsiteX4" fmla="*/ 834 w 39106"/>
              <a:gd name="connsiteY4" fmla="*/ 114665 h 208472"/>
              <a:gd name="connsiteX5" fmla="*/ 10359 w 39106"/>
              <a:gd name="connsiteY5" fmla="*/ 365 h 2084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106" h="208472">
                <a:moveTo>
                  <a:pt x="10359" y="365"/>
                </a:moveTo>
                <a:cubicBezTo>
                  <a:pt x="10888" y="-4927"/>
                  <a:pt x="-753" y="48519"/>
                  <a:pt x="4009" y="82915"/>
                </a:cubicBezTo>
                <a:cubicBezTo>
                  <a:pt x="8771" y="117311"/>
                  <a:pt x="36817" y="195098"/>
                  <a:pt x="38934" y="206740"/>
                </a:cubicBezTo>
                <a:cubicBezTo>
                  <a:pt x="41051" y="218382"/>
                  <a:pt x="23059" y="168111"/>
                  <a:pt x="16709" y="152765"/>
                </a:cubicBezTo>
                <a:cubicBezTo>
                  <a:pt x="10359" y="137419"/>
                  <a:pt x="5067" y="140065"/>
                  <a:pt x="834" y="114665"/>
                </a:cubicBezTo>
                <a:cubicBezTo>
                  <a:pt x="-3399" y="89265"/>
                  <a:pt x="9830" y="5657"/>
                  <a:pt x="10359" y="365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84" name="フリーフォーム 1483">
            <a:extLst>
              <a:ext uri="{FF2B5EF4-FFF2-40B4-BE49-F238E27FC236}">
                <a16:creationId xmlns:a16="http://schemas.microsoft.com/office/drawing/2014/main" id="{2E14D0BB-C027-860B-3787-A1FDF993FE6C}"/>
              </a:ext>
            </a:extLst>
          </p:cNvPr>
          <p:cNvSpPr/>
          <p:nvPr/>
        </p:nvSpPr>
        <p:spPr>
          <a:xfrm>
            <a:off x="2171689" y="9156571"/>
            <a:ext cx="60497" cy="132976"/>
          </a:xfrm>
          <a:custGeom>
            <a:avLst/>
            <a:gdLst>
              <a:gd name="connsiteX0" fmla="*/ 6361 w 60497"/>
              <a:gd name="connsiteY0" fmla="*/ 129 h 132976"/>
              <a:gd name="connsiteX1" fmla="*/ 60336 w 60497"/>
              <a:gd name="connsiteY1" fmla="*/ 130304 h 132976"/>
              <a:gd name="connsiteX2" fmla="*/ 22236 w 60497"/>
              <a:gd name="connsiteY2" fmla="*/ 85854 h 132976"/>
              <a:gd name="connsiteX3" fmla="*/ 11 w 60497"/>
              <a:gd name="connsiteY3" fmla="*/ 60454 h 132976"/>
              <a:gd name="connsiteX4" fmla="*/ 19061 w 60497"/>
              <a:gd name="connsiteY4" fmla="*/ 104904 h 132976"/>
              <a:gd name="connsiteX5" fmla="*/ 6361 w 60497"/>
              <a:gd name="connsiteY5" fmla="*/ 129 h 1329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0497" h="132976">
                <a:moveTo>
                  <a:pt x="6361" y="129"/>
                </a:moveTo>
                <a:cubicBezTo>
                  <a:pt x="13240" y="4362"/>
                  <a:pt x="57690" y="116017"/>
                  <a:pt x="60336" y="130304"/>
                </a:cubicBezTo>
                <a:cubicBezTo>
                  <a:pt x="62982" y="144591"/>
                  <a:pt x="32290" y="97496"/>
                  <a:pt x="22236" y="85854"/>
                </a:cubicBezTo>
                <a:cubicBezTo>
                  <a:pt x="12182" y="74212"/>
                  <a:pt x="540" y="57279"/>
                  <a:pt x="11" y="60454"/>
                </a:cubicBezTo>
                <a:cubicBezTo>
                  <a:pt x="-518" y="63629"/>
                  <a:pt x="18003" y="113371"/>
                  <a:pt x="19061" y="104904"/>
                </a:cubicBezTo>
                <a:cubicBezTo>
                  <a:pt x="20119" y="96437"/>
                  <a:pt x="-518" y="-4104"/>
                  <a:pt x="6361" y="12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85" name="フリーフォーム 1484">
            <a:extLst>
              <a:ext uri="{FF2B5EF4-FFF2-40B4-BE49-F238E27FC236}">
                <a16:creationId xmlns:a16="http://schemas.microsoft.com/office/drawing/2014/main" id="{47E53578-6EA2-0F55-FA6A-E18567FF9BBC}"/>
              </a:ext>
            </a:extLst>
          </p:cNvPr>
          <p:cNvSpPr/>
          <p:nvPr/>
        </p:nvSpPr>
        <p:spPr>
          <a:xfrm>
            <a:off x="2202437" y="9227261"/>
            <a:ext cx="148672" cy="313955"/>
          </a:xfrm>
          <a:custGeom>
            <a:avLst/>
            <a:gdLst>
              <a:gd name="connsiteX0" fmla="*/ 4188 w 148672"/>
              <a:gd name="connsiteY0" fmla="*/ 2464 h 313955"/>
              <a:gd name="connsiteX1" fmla="*/ 32763 w 148672"/>
              <a:gd name="connsiteY1" fmla="*/ 126289 h 313955"/>
              <a:gd name="connsiteX2" fmla="*/ 147063 w 148672"/>
              <a:gd name="connsiteY2" fmla="*/ 310439 h 313955"/>
              <a:gd name="connsiteX3" fmla="*/ 96263 w 148672"/>
              <a:gd name="connsiteY3" fmla="*/ 243764 h 313955"/>
              <a:gd name="connsiteX4" fmla="*/ 45463 w 148672"/>
              <a:gd name="connsiteY4" fmla="*/ 199314 h 313955"/>
              <a:gd name="connsiteX5" fmla="*/ 4188 w 148672"/>
              <a:gd name="connsiteY5" fmla="*/ 53264 h 313955"/>
              <a:gd name="connsiteX6" fmla="*/ 4188 w 148672"/>
              <a:gd name="connsiteY6" fmla="*/ 2464 h 3139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48672" h="313955">
                <a:moveTo>
                  <a:pt x="4188" y="2464"/>
                </a:moveTo>
                <a:cubicBezTo>
                  <a:pt x="8950" y="14635"/>
                  <a:pt x="8951" y="74960"/>
                  <a:pt x="32763" y="126289"/>
                </a:cubicBezTo>
                <a:cubicBezTo>
                  <a:pt x="56575" y="177618"/>
                  <a:pt x="136480" y="290860"/>
                  <a:pt x="147063" y="310439"/>
                </a:cubicBezTo>
                <a:cubicBezTo>
                  <a:pt x="157646" y="330018"/>
                  <a:pt x="113196" y="262285"/>
                  <a:pt x="96263" y="243764"/>
                </a:cubicBezTo>
                <a:cubicBezTo>
                  <a:pt x="79330" y="225243"/>
                  <a:pt x="60809" y="231064"/>
                  <a:pt x="45463" y="199314"/>
                </a:cubicBezTo>
                <a:cubicBezTo>
                  <a:pt x="30117" y="167564"/>
                  <a:pt x="4188" y="53264"/>
                  <a:pt x="4188" y="53264"/>
                </a:cubicBezTo>
                <a:cubicBezTo>
                  <a:pt x="-2162" y="25747"/>
                  <a:pt x="-574" y="-9707"/>
                  <a:pt x="4188" y="246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86" name="フリーフォーム 1485">
            <a:extLst>
              <a:ext uri="{FF2B5EF4-FFF2-40B4-BE49-F238E27FC236}">
                <a16:creationId xmlns:a16="http://schemas.microsoft.com/office/drawing/2014/main" id="{ED80717C-5127-8855-D6D9-1BD737564A34}"/>
              </a:ext>
            </a:extLst>
          </p:cNvPr>
          <p:cNvSpPr/>
          <p:nvPr/>
        </p:nvSpPr>
        <p:spPr>
          <a:xfrm>
            <a:off x="2339975" y="9477325"/>
            <a:ext cx="174652" cy="422349"/>
          </a:xfrm>
          <a:custGeom>
            <a:avLst/>
            <a:gdLst>
              <a:gd name="connsiteX0" fmla="*/ 0 w 174652"/>
              <a:gd name="connsiteY0" fmla="*/ 50 h 422349"/>
              <a:gd name="connsiteX1" fmla="*/ 44450 w 174652"/>
              <a:gd name="connsiteY1" fmla="*/ 181025 h 422349"/>
              <a:gd name="connsiteX2" fmla="*/ 79375 w 174652"/>
              <a:gd name="connsiteY2" fmla="*/ 225475 h 422349"/>
              <a:gd name="connsiteX3" fmla="*/ 76200 w 174652"/>
              <a:gd name="connsiteY3" fmla="*/ 193725 h 422349"/>
              <a:gd name="connsiteX4" fmla="*/ 85725 w 174652"/>
              <a:gd name="connsiteY4" fmla="*/ 279450 h 422349"/>
              <a:gd name="connsiteX5" fmla="*/ 117475 w 174652"/>
              <a:gd name="connsiteY5" fmla="*/ 346125 h 422349"/>
              <a:gd name="connsiteX6" fmla="*/ 174625 w 174652"/>
              <a:gd name="connsiteY6" fmla="*/ 422325 h 422349"/>
              <a:gd name="connsiteX7" fmla="*/ 123825 w 174652"/>
              <a:gd name="connsiteY7" fmla="*/ 352475 h 422349"/>
              <a:gd name="connsiteX8" fmla="*/ 44450 w 174652"/>
              <a:gd name="connsiteY8" fmla="*/ 200075 h 422349"/>
              <a:gd name="connsiteX9" fmla="*/ 0 w 174652"/>
              <a:gd name="connsiteY9" fmla="*/ 50 h 4223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74652" h="422349">
                <a:moveTo>
                  <a:pt x="0" y="50"/>
                </a:moveTo>
                <a:cubicBezTo>
                  <a:pt x="0" y="-3125"/>
                  <a:pt x="31221" y="143454"/>
                  <a:pt x="44450" y="181025"/>
                </a:cubicBezTo>
                <a:cubicBezTo>
                  <a:pt x="57679" y="218596"/>
                  <a:pt x="74083" y="223358"/>
                  <a:pt x="79375" y="225475"/>
                </a:cubicBezTo>
                <a:cubicBezTo>
                  <a:pt x="84667" y="227592"/>
                  <a:pt x="75142" y="184729"/>
                  <a:pt x="76200" y="193725"/>
                </a:cubicBezTo>
                <a:cubicBezTo>
                  <a:pt x="77258" y="202721"/>
                  <a:pt x="78846" y="254050"/>
                  <a:pt x="85725" y="279450"/>
                </a:cubicBezTo>
                <a:cubicBezTo>
                  <a:pt x="92604" y="304850"/>
                  <a:pt x="102658" y="322313"/>
                  <a:pt x="117475" y="346125"/>
                </a:cubicBezTo>
                <a:cubicBezTo>
                  <a:pt x="132292" y="369937"/>
                  <a:pt x="173567" y="421267"/>
                  <a:pt x="174625" y="422325"/>
                </a:cubicBezTo>
                <a:cubicBezTo>
                  <a:pt x="175683" y="423383"/>
                  <a:pt x="145521" y="389517"/>
                  <a:pt x="123825" y="352475"/>
                </a:cubicBezTo>
                <a:cubicBezTo>
                  <a:pt x="102129" y="315433"/>
                  <a:pt x="62971" y="255638"/>
                  <a:pt x="44450" y="200075"/>
                </a:cubicBezTo>
                <a:cubicBezTo>
                  <a:pt x="25929" y="144513"/>
                  <a:pt x="0" y="3225"/>
                  <a:pt x="0" y="5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87" name="フリーフォーム 1486">
            <a:extLst>
              <a:ext uri="{FF2B5EF4-FFF2-40B4-BE49-F238E27FC236}">
                <a16:creationId xmlns:a16="http://schemas.microsoft.com/office/drawing/2014/main" id="{EE853B51-3711-7149-6B5E-F41812A37752}"/>
              </a:ext>
            </a:extLst>
          </p:cNvPr>
          <p:cNvSpPr/>
          <p:nvPr/>
        </p:nvSpPr>
        <p:spPr>
          <a:xfrm>
            <a:off x="2470150" y="9594735"/>
            <a:ext cx="75024" cy="136980"/>
          </a:xfrm>
          <a:custGeom>
            <a:avLst/>
            <a:gdLst>
              <a:gd name="connsiteX0" fmla="*/ 0 w 75024"/>
              <a:gd name="connsiteY0" fmla="*/ 115 h 136980"/>
              <a:gd name="connsiteX1" fmla="*/ 69850 w 75024"/>
              <a:gd name="connsiteY1" fmla="*/ 82665 h 136980"/>
              <a:gd name="connsiteX2" fmla="*/ 69850 w 75024"/>
              <a:gd name="connsiteY2" fmla="*/ 136640 h 136980"/>
              <a:gd name="connsiteX3" fmla="*/ 69850 w 75024"/>
              <a:gd name="connsiteY3" fmla="*/ 101715 h 136980"/>
              <a:gd name="connsiteX4" fmla="*/ 0 w 75024"/>
              <a:gd name="connsiteY4" fmla="*/ 115 h 1369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5024" h="136980">
                <a:moveTo>
                  <a:pt x="0" y="115"/>
                </a:moveTo>
                <a:cubicBezTo>
                  <a:pt x="0" y="-3060"/>
                  <a:pt x="58208" y="59911"/>
                  <a:pt x="69850" y="82665"/>
                </a:cubicBezTo>
                <a:cubicBezTo>
                  <a:pt x="81492" y="105419"/>
                  <a:pt x="69850" y="136640"/>
                  <a:pt x="69850" y="136640"/>
                </a:cubicBezTo>
                <a:cubicBezTo>
                  <a:pt x="69850" y="139815"/>
                  <a:pt x="76729" y="120236"/>
                  <a:pt x="69850" y="101715"/>
                </a:cubicBezTo>
                <a:cubicBezTo>
                  <a:pt x="62971" y="83194"/>
                  <a:pt x="0" y="3290"/>
                  <a:pt x="0" y="115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88" name="フリーフォーム 1487">
            <a:extLst>
              <a:ext uri="{FF2B5EF4-FFF2-40B4-BE49-F238E27FC236}">
                <a16:creationId xmlns:a16="http://schemas.microsoft.com/office/drawing/2014/main" id="{B715DEB9-3C92-E407-851A-F5DA4CF8B4F8}"/>
              </a:ext>
            </a:extLst>
          </p:cNvPr>
          <p:cNvSpPr/>
          <p:nvPr/>
        </p:nvSpPr>
        <p:spPr>
          <a:xfrm>
            <a:off x="2609565" y="9928147"/>
            <a:ext cx="54475" cy="222580"/>
          </a:xfrm>
          <a:custGeom>
            <a:avLst/>
            <a:gdLst>
              <a:gd name="connsiteX0" fmla="*/ 54260 w 54475"/>
              <a:gd name="connsiteY0" fmla="*/ 78 h 222580"/>
              <a:gd name="connsiteX1" fmla="*/ 19335 w 54475"/>
              <a:gd name="connsiteY1" fmla="*/ 85803 h 222580"/>
              <a:gd name="connsiteX2" fmla="*/ 22510 w 54475"/>
              <a:gd name="connsiteY2" fmla="*/ 142953 h 222580"/>
              <a:gd name="connsiteX3" fmla="*/ 47910 w 54475"/>
              <a:gd name="connsiteY3" fmla="*/ 222328 h 222580"/>
              <a:gd name="connsiteX4" fmla="*/ 6635 w 54475"/>
              <a:gd name="connsiteY4" fmla="*/ 168353 h 222580"/>
              <a:gd name="connsiteX5" fmla="*/ 22510 w 54475"/>
              <a:gd name="connsiteY5" fmla="*/ 174703 h 222580"/>
              <a:gd name="connsiteX6" fmla="*/ 285 w 54475"/>
              <a:gd name="connsiteY6" fmla="*/ 101678 h 222580"/>
              <a:gd name="connsiteX7" fmla="*/ 54260 w 54475"/>
              <a:gd name="connsiteY7" fmla="*/ 78 h 2225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4475" h="222580">
                <a:moveTo>
                  <a:pt x="54260" y="78"/>
                </a:moveTo>
                <a:cubicBezTo>
                  <a:pt x="57435" y="-2568"/>
                  <a:pt x="24627" y="61990"/>
                  <a:pt x="19335" y="85803"/>
                </a:cubicBezTo>
                <a:cubicBezTo>
                  <a:pt x="14043" y="109616"/>
                  <a:pt x="17747" y="120199"/>
                  <a:pt x="22510" y="142953"/>
                </a:cubicBezTo>
                <a:cubicBezTo>
                  <a:pt x="27273" y="165707"/>
                  <a:pt x="50556" y="218095"/>
                  <a:pt x="47910" y="222328"/>
                </a:cubicBezTo>
                <a:cubicBezTo>
                  <a:pt x="45264" y="226561"/>
                  <a:pt x="10868" y="176290"/>
                  <a:pt x="6635" y="168353"/>
                </a:cubicBezTo>
                <a:cubicBezTo>
                  <a:pt x="2402" y="160416"/>
                  <a:pt x="23568" y="185815"/>
                  <a:pt x="22510" y="174703"/>
                </a:cubicBezTo>
                <a:cubicBezTo>
                  <a:pt x="21452" y="163591"/>
                  <a:pt x="-2890" y="125491"/>
                  <a:pt x="285" y="101678"/>
                </a:cubicBezTo>
                <a:cubicBezTo>
                  <a:pt x="3460" y="77866"/>
                  <a:pt x="51085" y="2724"/>
                  <a:pt x="54260" y="7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89" name="フリーフォーム 1488">
            <a:extLst>
              <a:ext uri="{FF2B5EF4-FFF2-40B4-BE49-F238E27FC236}">
                <a16:creationId xmlns:a16="http://schemas.microsoft.com/office/drawing/2014/main" id="{B0927B7F-3FAC-CAFD-E4F3-B9F04AB03BBF}"/>
              </a:ext>
            </a:extLst>
          </p:cNvPr>
          <p:cNvSpPr/>
          <p:nvPr/>
        </p:nvSpPr>
        <p:spPr>
          <a:xfrm>
            <a:off x="2647902" y="9930580"/>
            <a:ext cx="124770" cy="189745"/>
          </a:xfrm>
          <a:custGeom>
            <a:avLst/>
            <a:gdLst>
              <a:gd name="connsiteX0" fmla="*/ 48 w 124770"/>
              <a:gd name="connsiteY0" fmla="*/ 820 h 189745"/>
              <a:gd name="connsiteX1" fmla="*/ 63548 w 124770"/>
              <a:gd name="connsiteY1" fmla="*/ 57970 h 189745"/>
              <a:gd name="connsiteX2" fmla="*/ 98473 w 124770"/>
              <a:gd name="connsiteY2" fmla="*/ 80195 h 189745"/>
              <a:gd name="connsiteX3" fmla="*/ 117523 w 124770"/>
              <a:gd name="connsiteY3" fmla="*/ 130995 h 189745"/>
              <a:gd name="connsiteX4" fmla="*/ 120698 w 124770"/>
              <a:gd name="connsiteY4" fmla="*/ 184970 h 189745"/>
              <a:gd name="connsiteX5" fmla="*/ 120698 w 124770"/>
              <a:gd name="connsiteY5" fmla="*/ 169095 h 189745"/>
              <a:gd name="connsiteX6" fmla="*/ 95298 w 124770"/>
              <a:gd name="connsiteY6" fmla="*/ 26220 h 189745"/>
              <a:gd name="connsiteX7" fmla="*/ 123873 w 124770"/>
              <a:gd name="connsiteY7" fmla="*/ 80195 h 189745"/>
              <a:gd name="connsiteX8" fmla="*/ 54023 w 124770"/>
              <a:gd name="connsiteY8" fmla="*/ 26220 h 189745"/>
              <a:gd name="connsiteX9" fmla="*/ 48 w 124770"/>
              <a:gd name="connsiteY9" fmla="*/ 820 h 1897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24770" h="189745">
                <a:moveTo>
                  <a:pt x="48" y="820"/>
                </a:moveTo>
                <a:cubicBezTo>
                  <a:pt x="1635" y="6112"/>
                  <a:pt x="47144" y="44741"/>
                  <a:pt x="63548" y="57970"/>
                </a:cubicBezTo>
                <a:cubicBezTo>
                  <a:pt x="79952" y="71199"/>
                  <a:pt x="89477" y="68024"/>
                  <a:pt x="98473" y="80195"/>
                </a:cubicBezTo>
                <a:cubicBezTo>
                  <a:pt x="107469" y="92366"/>
                  <a:pt x="113819" y="113533"/>
                  <a:pt x="117523" y="130995"/>
                </a:cubicBezTo>
                <a:cubicBezTo>
                  <a:pt x="121227" y="148457"/>
                  <a:pt x="120698" y="184970"/>
                  <a:pt x="120698" y="184970"/>
                </a:cubicBezTo>
                <a:cubicBezTo>
                  <a:pt x="121227" y="191320"/>
                  <a:pt x="124931" y="195553"/>
                  <a:pt x="120698" y="169095"/>
                </a:cubicBezTo>
                <a:cubicBezTo>
                  <a:pt x="116465" y="142637"/>
                  <a:pt x="94769" y="41037"/>
                  <a:pt x="95298" y="26220"/>
                </a:cubicBezTo>
                <a:cubicBezTo>
                  <a:pt x="95827" y="11403"/>
                  <a:pt x="130752" y="80195"/>
                  <a:pt x="123873" y="80195"/>
                </a:cubicBezTo>
                <a:cubicBezTo>
                  <a:pt x="116994" y="80195"/>
                  <a:pt x="72015" y="35216"/>
                  <a:pt x="54023" y="26220"/>
                </a:cubicBezTo>
                <a:cubicBezTo>
                  <a:pt x="36031" y="17224"/>
                  <a:pt x="-1539" y="-4472"/>
                  <a:pt x="48" y="82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90" name="フリーフォーム 1489">
            <a:extLst>
              <a:ext uri="{FF2B5EF4-FFF2-40B4-BE49-F238E27FC236}">
                <a16:creationId xmlns:a16="http://schemas.microsoft.com/office/drawing/2014/main" id="{703319AF-AE1F-8755-2FA5-B40A1424104B}"/>
              </a:ext>
            </a:extLst>
          </p:cNvPr>
          <p:cNvSpPr/>
          <p:nvPr/>
        </p:nvSpPr>
        <p:spPr>
          <a:xfrm>
            <a:off x="2584262" y="10115368"/>
            <a:ext cx="228901" cy="35704"/>
          </a:xfrm>
          <a:custGeom>
            <a:avLst/>
            <a:gdLst>
              <a:gd name="connsiteX0" fmla="*/ 188 w 228901"/>
              <a:gd name="connsiteY0" fmla="*/ 3357 h 35704"/>
              <a:gd name="connsiteX1" fmla="*/ 108138 w 228901"/>
              <a:gd name="connsiteY1" fmla="*/ 31932 h 35704"/>
              <a:gd name="connsiteX2" fmla="*/ 155763 w 228901"/>
              <a:gd name="connsiteY2" fmla="*/ 31932 h 35704"/>
              <a:gd name="connsiteX3" fmla="*/ 228788 w 228901"/>
              <a:gd name="connsiteY3" fmla="*/ 182 h 35704"/>
              <a:gd name="connsiteX4" fmla="*/ 171638 w 228901"/>
              <a:gd name="connsiteY4" fmla="*/ 19232 h 35704"/>
              <a:gd name="connsiteX5" fmla="*/ 136713 w 228901"/>
              <a:gd name="connsiteY5" fmla="*/ 25582 h 35704"/>
              <a:gd name="connsiteX6" fmla="*/ 188 w 228901"/>
              <a:gd name="connsiteY6" fmla="*/ 3357 h 357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28901" h="35704">
                <a:moveTo>
                  <a:pt x="188" y="3357"/>
                </a:moveTo>
                <a:cubicBezTo>
                  <a:pt x="-4574" y="4415"/>
                  <a:pt x="82209" y="27170"/>
                  <a:pt x="108138" y="31932"/>
                </a:cubicBezTo>
                <a:cubicBezTo>
                  <a:pt x="134067" y="36694"/>
                  <a:pt x="135655" y="37224"/>
                  <a:pt x="155763" y="31932"/>
                </a:cubicBezTo>
                <a:cubicBezTo>
                  <a:pt x="175871" y="26640"/>
                  <a:pt x="226142" y="2299"/>
                  <a:pt x="228788" y="182"/>
                </a:cubicBezTo>
                <a:cubicBezTo>
                  <a:pt x="231434" y="-1935"/>
                  <a:pt x="186984" y="14999"/>
                  <a:pt x="171638" y="19232"/>
                </a:cubicBezTo>
                <a:cubicBezTo>
                  <a:pt x="156292" y="23465"/>
                  <a:pt x="158938" y="27699"/>
                  <a:pt x="136713" y="25582"/>
                </a:cubicBezTo>
                <a:cubicBezTo>
                  <a:pt x="114488" y="23465"/>
                  <a:pt x="4950" y="2299"/>
                  <a:pt x="188" y="335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91" name="フリーフォーム 1490">
            <a:extLst>
              <a:ext uri="{FF2B5EF4-FFF2-40B4-BE49-F238E27FC236}">
                <a16:creationId xmlns:a16="http://schemas.microsoft.com/office/drawing/2014/main" id="{E98C19B0-A186-1EB9-83BE-A869A0167FC1}"/>
              </a:ext>
            </a:extLst>
          </p:cNvPr>
          <p:cNvSpPr/>
          <p:nvPr/>
        </p:nvSpPr>
        <p:spPr>
          <a:xfrm>
            <a:off x="2933657" y="9581694"/>
            <a:ext cx="54159" cy="277633"/>
          </a:xfrm>
          <a:custGeom>
            <a:avLst/>
            <a:gdLst>
              <a:gd name="connsiteX0" fmla="*/ 43 w 54159"/>
              <a:gd name="connsiteY0" fmla="*/ 456 h 277633"/>
              <a:gd name="connsiteX1" fmla="*/ 28618 w 54159"/>
              <a:gd name="connsiteY1" fmla="*/ 117931 h 277633"/>
              <a:gd name="connsiteX2" fmla="*/ 28618 w 54159"/>
              <a:gd name="connsiteY2" fmla="*/ 165556 h 277633"/>
              <a:gd name="connsiteX3" fmla="*/ 54018 w 54159"/>
              <a:gd name="connsiteY3" fmla="*/ 276681 h 277633"/>
              <a:gd name="connsiteX4" fmla="*/ 38143 w 54159"/>
              <a:gd name="connsiteY4" fmla="*/ 216356 h 277633"/>
              <a:gd name="connsiteX5" fmla="*/ 22268 w 54159"/>
              <a:gd name="connsiteY5" fmla="*/ 165556 h 277633"/>
              <a:gd name="connsiteX6" fmla="*/ 43 w 54159"/>
              <a:gd name="connsiteY6" fmla="*/ 456 h 2776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4159" h="277633">
                <a:moveTo>
                  <a:pt x="43" y="456"/>
                </a:moveTo>
                <a:cubicBezTo>
                  <a:pt x="1101" y="-7481"/>
                  <a:pt x="23856" y="90414"/>
                  <a:pt x="28618" y="117931"/>
                </a:cubicBezTo>
                <a:cubicBezTo>
                  <a:pt x="33380" y="145448"/>
                  <a:pt x="24385" y="139098"/>
                  <a:pt x="28618" y="165556"/>
                </a:cubicBezTo>
                <a:cubicBezTo>
                  <a:pt x="32851" y="192014"/>
                  <a:pt x="52431" y="268214"/>
                  <a:pt x="54018" y="276681"/>
                </a:cubicBezTo>
                <a:cubicBezTo>
                  <a:pt x="55605" y="285148"/>
                  <a:pt x="43435" y="234877"/>
                  <a:pt x="38143" y="216356"/>
                </a:cubicBezTo>
                <a:cubicBezTo>
                  <a:pt x="32851" y="197835"/>
                  <a:pt x="27030" y="194660"/>
                  <a:pt x="22268" y="165556"/>
                </a:cubicBezTo>
                <a:cubicBezTo>
                  <a:pt x="17506" y="136452"/>
                  <a:pt x="-1015" y="8393"/>
                  <a:pt x="43" y="45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92" name="フリーフォーム 1491">
            <a:extLst>
              <a:ext uri="{FF2B5EF4-FFF2-40B4-BE49-F238E27FC236}">
                <a16:creationId xmlns:a16="http://schemas.microsoft.com/office/drawing/2014/main" id="{90EB3E0F-F096-2B50-91B4-A7B11D9087AC}"/>
              </a:ext>
            </a:extLst>
          </p:cNvPr>
          <p:cNvSpPr/>
          <p:nvPr/>
        </p:nvSpPr>
        <p:spPr>
          <a:xfrm>
            <a:off x="2259553" y="9359536"/>
            <a:ext cx="123178" cy="276610"/>
          </a:xfrm>
          <a:custGeom>
            <a:avLst/>
            <a:gdLst>
              <a:gd name="connsiteX0" fmla="*/ 4222 w 123178"/>
              <a:gd name="connsiteY0" fmla="*/ 364 h 276610"/>
              <a:gd name="connsiteX1" fmla="*/ 13747 w 123178"/>
              <a:gd name="connsiteY1" fmla="*/ 105139 h 276610"/>
              <a:gd name="connsiteX2" fmla="*/ 121697 w 123178"/>
              <a:gd name="connsiteY2" fmla="*/ 273414 h 276610"/>
              <a:gd name="connsiteX3" fmla="*/ 74072 w 123178"/>
              <a:gd name="connsiteY3" fmla="*/ 209914 h 276610"/>
              <a:gd name="connsiteX4" fmla="*/ 39147 w 123178"/>
              <a:gd name="connsiteY4" fmla="*/ 140064 h 276610"/>
              <a:gd name="connsiteX5" fmla="*/ 4222 w 123178"/>
              <a:gd name="connsiteY5" fmla="*/ 364 h 2766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23178" h="276610">
                <a:moveTo>
                  <a:pt x="4222" y="364"/>
                </a:moveTo>
                <a:cubicBezTo>
                  <a:pt x="-11" y="-5457"/>
                  <a:pt x="-5832" y="59631"/>
                  <a:pt x="13747" y="105139"/>
                </a:cubicBezTo>
                <a:cubicBezTo>
                  <a:pt x="33326" y="150647"/>
                  <a:pt x="111643" y="255952"/>
                  <a:pt x="121697" y="273414"/>
                </a:cubicBezTo>
                <a:cubicBezTo>
                  <a:pt x="131751" y="290876"/>
                  <a:pt x="87830" y="232139"/>
                  <a:pt x="74072" y="209914"/>
                </a:cubicBezTo>
                <a:cubicBezTo>
                  <a:pt x="60314" y="187689"/>
                  <a:pt x="48143" y="173401"/>
                  <a:pt x="39147" y="140064"/>
                </a:cubicBezTo>
                <a:cubicBezTo>
                  <a:pt x="30151" y="106727"/>
                  <a:pt x="8455" y="6185"/>
                  <a:pt x="4222" y="36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93" name="フリーフォーム 1492">
            <a:extLst>
              <a:ext uri="{FF2B5EF4-FFF2-40B4-BE49-F238E27FC236}">
                <a16:creationId xmlns:a16="http://schemas.microsoft.com/office/drawing/2014/main" id="{88010BAA-EEFD-6D2F-1073-BC310278DFDD}"/>
              </a:ext>
            </a:extLst>
          </p:cNvPr>
          <p:cNvSpPr/>
          <p:nvPr/>
        </p:nvSpPr>
        <p:spPr>
          <a:xfrm>
            <a:off x="1844216" y="9102682"/>
            <a:ext cx="35532" cy="236390"/>
          </a:xfrm>
          <a:custGeom>
            <a:avLst/>
            <a:gdLst>
              <a:gd name="connsiteX0" fmla="*/ 22684 w 35532"/>
              <a:gd name="connsiteY0" fmla="*/ 43 h 236390"/>
              <a:gd name="connsiteX1" fmla="*/ 19509 w 35532"/>
              <a:gd name="connsiteY1" fmla="*/ 146093 h 236390"/>
              <a:gd name="connsiteX2" fmla="*/ 35384 w 35532"/>
              <a:gd name="connsiteY2" fmla="*/ 234993 h 236390"/>
              <a:gd name="connsiteX3" fmla="*/ 25859 w 35532"/>
              <a:gd name="connsiteY3" fmla="*/ 193718 h 236390"/>
              <a:gd name="connsiteX4" fmla="*/ 459 w 35532"/>
              <a:gd name="connsiteY4" fmla="*/ 104818 h 236390"/>
              <a:gd name="connsiteX5" fmla="*/ 9984 w 35532"/>
              <a:gd name="connsiteY5" fmla="*/ 130218 h 236390"/>
              <a:gd name="connsiteX6" fmla="*/ 22684 w 35532"/>
              <a:gd name="connsiteY6" fmla="*/ 43 h 2363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5532" h="236390">
                <a:moveTo>
                  <a:pt x="22684" y="43"/>
                </a:moveTo>
                <a:cubicBezTo>
                  <a:pt x="24272" y="2689"/>
                  <a:pt x="17392" y="106935"/>
                  <a:pt x="19509" y="146093"/>
                </a:cubicBezTo>
                <a:cubicBezTo>
                  <a:pt x="21626" y="185251"/>
                  <a:pt x="34326" y="227056"/>
                  <a:pt x="35384" y="234993"/>
                </a:cubicBezTo>
                <a:cubicBezTo>
                  <a:pt x="36442" y="242930"/>
                  <a:pt x="31680" y="215414"/>
                  <a:pt x="25859" y="193718"/>
                </a:cubicBezTo>
                <a:cubicBezTo>
                  <a:pt x="20038" y="172022"/>
                  <a:pt x="3105" y="115401"/>
                  <a:pt x="459" y="104818"/>
                </a:cubicBezTo>
                <a:cubicBezTo>
                  <a:pt x="-2187" y="94235"/>
                  <a:pt x="7338" y="143976"/>
                  <a:pt x="9984" y="130218"/>
                </a:cubicBezTo>
                <a:cubicBezTo>
                  <a:pt x="12630" y="116460"/>
                  <a:pt x="21096" y="-2603"/>
                  <a:pt x="22684" y="4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94" name="フリーフォーム 1493">
            <a:extLst>
              <a:ext uri="{FF2B5EF4-FFF2-40B4-BE49-F238E27FC236}">
                <a16:creationId xmlns:a16="http://schemas.microsoft.com/office/drawing/2014/main" id="{9A16A286-E2C4-D565-E612-0D6E22D89715}"/>
              </a:ext>
            </a:extLst>
          </p:cNvPr>
          <p:cNvSpPr/>
          <p:nvPr/>
        </p:nvSpPr>
        <p:spPr>
          <a:xfrm>
            <a:off x="1606371" y="9245173"/>
            <a:ext cx="294315" cy="154496"/>
          </a:xfrm>
          <a:custGeom>
            <a:avLst/>
            <a:gdLst>
              <a:gd name="connsiteX0" fmla="*/ 179 w 294315"/>
              <a:gd name="connsiteY0" fmla="*/ 25827 h 154496"/>
              <a:gd name="connsiteX1" fmla="*/ 79554 w 294315"/>
              <a:gd name="connsiteY1" fmla="*/ 427 h 154496"/>
              <a:gd name="connsiteX2" fmla="*/ 171629 w 294315"/>
              <a:gd name="connsiteY2" fmla="*/ 51227 h 154496"/>
              <a:gd name="connsiteX3" fmla="*/ 168454 w 294315"/>
              <a:gd name="connsiteY3" fmla="*/ 25827 h 154496"/>
              <a:gd name="connsiteX4" fmla="*/ 292279 w 294315"/>
              <a:gd name="connsiteY4" fmla="*/ 152827 h 154496"/>
              <a:gd name="connsiteX5" fmla="*/ 235129 w 294315"/>
              <a:gd name="connsiteY5" fmla="*/ 92502 h 154496"/>
              <a:gd name="connsiteX6" fmla="*/ 101779 w 294315"/>
              <a:gd name="connsiteY6" fmla="*/ 6777 h 154496"/>
              <a:gd name="connsiteX7" fmla="*/ 179 w 294315"/>
              <a:gd name="connsiteY7" fmla="*/ 25827 h 1544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4315" h="154496">
                <a:moveTo>
                  <a:pt x="179" y="25827"/>
                </a:moveTo>
                <a:cubicBezTo>
                  <a:pt x="-3525" y="24769"/>
                  <a:pt x="50979" y="-3806"/>
                  <a:pt x="79554" y="427"/>
                </a:cubicBezTo>
                <a:cubicBezTo>
                  <a:pt x="108129" y="4660"/>
                  <a:pt x="156812" y="46994"/>
                  <a:pt x="171629" y="51227"/>
                </a:cubicBezTo>
                <a:cubicBezTo>
                  <a:pt x="186446" y="55460"/>
                  <a:pt x="148346" y="8894"/>
                  <a:pt x="168454" y="25827"/>
                </a:cubicBezTo>
                <a:cubicBezTo>
                  <a:pt x="188562" y="42760"/>
                  <a:pt x="281167" y="141715"/>
                  <a:pt x="292279" y="152827"/>
                </a:cubicBezTo>
                <a:cubicBezTo>
                  <a:pt x="303391" y="163939"/>
                  <a:pt x="266879" y="116844"/>
                  <a:pt x="235129" y="92502"/>
                </a:cubicBezTo>
                <a:cubicBezTo>
                  <a:pt x="203379" y="68160"/>
                  <a:pt x="137233" y="18419"/>
                  <a:pt x="101779" y="6777"/>
                </a:cubicBezTo>
                <a:cubicBezTo>
                  <a:pt x="66325" y="-4865"/>
                  <a:pt x="3883" y="26885"/>
                  <a:pt x="179" y="2582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95" name="フリーフォーム 1494">
            <a:extLst>
              <a:ext uri="{FF2B5EF4-FFF2-40B4-BE49-F238E27FC236}">
                <a16:creationId xmlns:a16="http://schemas.microsoft.com/office/drawing/2014/main" id="{401E3426-8D8C-18D2-4CE7-DC7255C9D7DB}"/>
              </a:ext>
            </a:extLst>
          </p:cNvPr>
          <p:cNvSpPr/>
          <p:nvPr/>
        </p:nvSpPr>
        <p:spPr>
          <a:xfrm>
            <a:off x="1996749" y="9013536"/>
            <a:ext cx="241799" cy="368719"/>
          </a:xfrm>
          <a:custGeom>
            <a:avLst/>
            <a:gdLst>
              <a:gd name="connsiteX0" fmla="*/ 326 w 241799"/>
              <a:gd name="connsiteY0" fmla="*/ 289 h 368719"/>
              <a:gd name="connsiteX1" fmla="*/ 73351 w 241799"/>
              <a:gd name="connsiteY1" fmla="*/ 152689 h 368719"/>
              <a:gd name="connsiteX2" fmla="*/ 70176 w 241799"/>
              <a:gd name="connsiteY2" fmla="*/ 108239 h 368719"/>
              <a:gd name="connsiteX3" fmla="*/ 130501 w 241799"/>
              <a:gd name="connsiteY3" fmla="*/ 171739 h 368719"/>
              <a:gd name="connsiteX4" fmla="*/ 120976 w 241799"/>
              <a:gd name="connsiteY4" fmla="*/ 130464 h 368719"/>
              <a:gd name="connsiteX5" fmla="*/ 174951 w 241799"/>
              <a:gd name="connsiteY5" fmla="*/ 235239 h 368719"/>
              <a:gd name="connsiteX6" fmla="*/ 241626 w 241799"/>
              <a:gd name="connsiteY6" fmla="*/ 368589 h 368719"/>
              <a:gd name="connsiteX7" fmla="*/ 190826 w 241799"/>
              <a:gd name="connsiteY7" fmla="*/ 257464 h 368719"/>
              <a:gd name="connsiteX8" fmla="*/ 89226 w 241799"/>
              <a:gd name="connsiteY8" fmla="*/ 136814 h 368719"/>
              <a:gd name="connsiteX9" fmla="*/ 47951 w 241799"/>
              <a:gd name="connsiteY9" fmla="*/ 114589 h 368719"/>
              <a:gd name="connsiteX10" fmla="*/ 326 w 241799"/>
              <a:gd name="connsiteY10" fmla="*/ 289 h 3687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41799" h="368719">
                <a:moveTo>
                  <a:pt x="326" y="289"/>
                </a:moveTo>
                <a:cubicBezTo>
                  <a:pt x="4559" y="6639"/>
                  <a:pt x="61709" y="134697"/>
                  <a:pt x="73351" y="152689"/>
                </a:cubicBezTo>
                <a:cubicBezTo>
                  <a:pt x="84993" y="170681"/>
                  <a:pt x="60651" y="105064"/>
                  <a:pt x="70176" y="108239"/>
                </a:cubicBezTo>
                <a:cubicBezTo>
                  <a:pt x="79701" y="111414"/>
                  <a:pt x="122034" y="168035"/>
                  <a:pt x="130501" y="171739"/>
                </a:cubicBezTo>
                <a:cubicBezTo>
                  <a:pt x="138968" y="175443"/>
                  <a:pt x="113568" y="119881"/>
                  <a:pt x="120976" y="130464"/>
                </a:cubicBezTo>
                <a:cubicBezTo>
                  <a:pt x="128384" y="141047"/>
                  <a:pt x="154843" y="195551"/>
                  <a:pt x="174951" y="235239"/>
                </a:cubicBezTo>
                <a:cubicBezTo>
                  <a:pt x="195059" y="274927"/>
                  <a:pt x="238980" y="364885"/>
                  <a:pt x="241626" y="368589"/>
                </a:cubicBezTo>
                <a:cubicBezTo>
                  <a:pt x="244272" y="372293"/>
                  <a:pt x="216226" y="296093"/>
                  <a:pt x="190826" y="257464"/>
                </a:cubicBezTo>
                <a:cubicBezTo>
                  <a:pt x="165426" y="218835"/>
                  <a:pt x="113038" y="160626"/>
                  <a:pt x="89226" y="136814"/>
                </a:cubicBezTo>
                <a:cubicBezTo>
                  <a:pt x="65414" y="113002"/>
                  <a:pt x="61709" y="135227"/>
                  <a:pt x="47951" y="114589"/>
                </a:cubicBezTo>
                <a:cubicBezTo>
                  <a:pt x="34193" y="93951"/>
                  <a:pt x="-3907" y="-6061"/>
                  <a:pt x="326" y="28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96" name="フリーフォーム 1495">
            <a:extLst>
              <a:ext uri="{FF2B5EF4-FFF2-40B4-BE49-F238E27FC236}">
                <a16:creationId xmlns:a16="http://schemas.microsoft.com/office/drawing/2014/main" id="{2FE76E7E-2B70-5968-3DDC-E98D845DCAC9}"/>
              </a:ext>
            </a:extLst>
          </p:cNvPr>
          <p:cNvSpPr/>
          <p:nvPr/>
        </p:nvSpPr>
        <p:spPr>
          <a:xfrm>
            <a:off x="1965244" y="9010255"/>
            <a:ext cx="125499" cy="448253"/>
          </a:xfrm>
          <a:custGeom>
            <a:avLst/>
            <a:gdLst>
              <a:gd name="connsiteX0" fmla="*/ 41356 w 125499"/>
              <a:gd name="connsiteY0" fmla="*/ 3570 h 448253"/>
              <a:gd name="connsiteX1" fmla="*/ 41356 w 125499"/>
              <a:gd name="connsiteY1" fmla="*/ 60720 h 448253"/>
              <a:gd name="connsiteX2" fmla="*/ 9606 w 125499"/>
              <a:gd name="connsiteY2" fmla="*/ 105170 h 448253"/>
              <a:gd name="connsiteX3" fmla="*/ 41356 w 125499"/>
              <a:gd name="connsiteY3" fmla="*/ 127395 h 448253"/>
              <a:gd name="connsiteX4" fmla="*/ 3256 w 125499"/>
              <a:gd name="connsiteY4" fmla="*/ 136920 h 448253"/>
              <a:gd name="connsiteX5" fmla="*/ 60406 w 125499"/>
              <a:gd name="connsiteY5" fmla="*/ 146445 h 448253"/>
              <a:gd name="connsiteX6" fmla="*/ 81 w 125499"/>
              <a:gd name="connsiteY6" fmla="*/ 162320 h 448253"/>
              <a:gd name="connsiteX7" fmla="*/ 76281 w 125499"/>
              <a:gd name="connsiteY7" fmla="*/ 184545 h 448253"/>
              <a:gd name="connsiteX8" fmla="*/ 66756 w 125499"/>
              <a:gd name="connsiteY8" fmla="*/ 216295 h 448253"/>
              <a:gd name="connsiteX9" fmla="*/ 101681 w 125499"/>
              <a:gd name="connsiteY9" fmla="*/ 248045 h 448253"/>
              <a:gd name="connsiteX10" fmla="*/ 120731 w 125499"/>
              <a:gd name="connsiteY10" fmla="*/ 362345 h 448253"/>
              <a:gd name="connsiteX11" fmla="*/ 117556 w 125499"/>
              <a:gd name="connsiteY11" fmla="*/ 305195 h 448253"/>
              <a:gd name="connsiteX12" fmla="*/ 123906 w 125499"/>
              <a:gd name="connsiteY12" fmla="*/ 448070 h 448253"/>
              <a:gd name="connsiteX13" fmla="*/ 114381 w 125499"/>
              <a:gd name="connsiteY13" fmla="*/ 270270 h 448253"/>
              <a:gd name="connsiteX14" fmla="*/ 19131 w 125499"/>
              <a:gd name="connsiteY14" fmla="*/ 171845 h 448253"/>
              <a:gd name="connsiteX15" fmla="*/ 41356 w 125499"/>
              <a:gd name="connsiteY15" fmla="*/ 3570 h 448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25499" h="448253">
                <a:moveTo>
                  <a:pt x="41356" y="3570"/>
                </a:moveTo>
                <a:cubicBezTo>
                  <a:pt x="45060" y="-14951"/>
                  <a:pt x="46648" y="43787"/>
                  <a:pt x="41356" y="60720"/>
                </a:cubicBezTo>
                <a:cubicBezTo>
                  <a:pt x="36064" y="77653"/>
                  <a:pt x="9606" y="94058"/>
                  <a:pt x="9606" y="105170"/>
                </a:cubicBezTo>
                <a:cubicBezTo>
                  <a:pt x="9606" y="116282"/>
                  <a:pt x="42414" y="122104"/>
                  <a:pt x="41356" y="127395"/>
                </a:cubicBezTo>
                <a:cubicBezTo>
                  <a:pt x="40298" y="132686"/>
                  <a:pt x="81" y="133745"/>
                  <a:pt x="3256" y="136920"/>
                </a:cubicBezTo>
                <a:cubicBezTo>
                  <a:pt x="6431" y="140095"/>
                  <a:pt x="60935" y="142212"/>
                  <a:pt x="60406" y="146445"/>
                </a:cubicBezTo>
                <a:cubicBezTo>
                  <a:pt x="59877" y="150678"/>
                  <a:pt x="-2565" y="155970"/>
                  <a:pt x="81" y="162320"/>
                </a:cubicBezTo>
                <a:cubicBezTo>
                  <a:pt x="2727" y="168670"/>
                  <a:pt x="76281" y="184545"/>
                  <a:pt x="76281" y="184545"/>
                </a:cubicBezTo>
                <a:cubicBezTo>
                  <a:pt x="87393" y="193541"/>
                  <a:pt x="62523" y="205712"/>
                  <a:pt x="66756" y="216295"/>
                </a:cubicBezTo>
                <a:cubicBezTo>
                  <a:pt x="70989" y="226878"/>
                  <a:pt x="92685" y="223703"/>
                  <a:pt x="101681" y="248045"/>
                </a:cubicBezTo>
                <a:cubicBezTo>
                  <a:pt x="110677" y="272387"/>
                  <a:pt x="118085" y="352820"/>
                  <a:pt x="120731" y="362345"/>
                </a:cubicBezTo>
                <a:cubicBezTo>
                  <a:pt x="123377" y="371870"/>
                  <a:pt x="117027" y="290908"/>
                  <a:pt x="117556" y="305195"/>
                </a:cubicBezTo>
                <a:cubicBezTo>
                  <a:pt x="118085" y="319483"/>
                  <a:pt x="124435" y="453891"/>
                  <a:pt x="123906" y="448070"/>
                </a:cubicBezTo>
                <a:cubicBezTo>
                  <a:pt x="123377" y="442249"/>
                  <a:pt x="131843" y="316307"/>
                  <a:pt x="114381" y="270270"/>
                </a:cubicBezTo>
                <a:cubicBezTo>
                  <a:pt x="96919" y="224233"/>
                  <a:pt x="27598" y="212591"/>
                  <a:pt x="19131" y="171845"/>
                </a:cubicBezTo>
                <a:cubicBezTo>
                  <a:pt x="10664" y="131099"/>
                  <a:pt x="37652" y="22091"/>
                  <a:pt x="41356" y="3570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97" name="フリーフォーム 1496">
            <a:extLst>
              <a:ext uri="{FF2B5EF4-FFF2-40B4-BE49-F238E27FC236}">
                <a16:creationId xmlns:a16="http://schemas.microsoft.com/office/drawing/2014/main" id="{CD19F52C-9D18-E114-536A-91534E187E86}"/>
              </a:ext>
            </a:extLst>
          </p:cNvPr>
          <p:cNvSpPr/>
          <p:nvPr/>
        </p:nvSpPr>
        <p:spPr>
          <a:xfrm>
            <a:off x="2031931" y="9143910"/>
            <a:ext cx="263658" cy="582717"/>
          </a:xfrm>
          <a:custGeom>
            <a:avLst/>
            <a:gdLst>
              <a:gd name="connsiteX0" fmla="*/ 69 w 263658"/>
              <a:gd name="connsiteY0" fmla="*/ 90 h 582717"/>
              <a:gd name="connsiteX1" fmla="*/ 98494 w 263658"/>
              <a:gd name="connsiteY1" fmla="*/ 108040 h 582717"/>
              <a:gd name="connsiteX2" fmla="*/ 133419 w 263658"/>
              <a:gd name="connsiteY2" fmla="*/ 177890 h 582717"/>
              <a:gd name="connsiteX3" fmla="*/ 203269 w 263658"/>
              <a:gd name="connsiteY3" fmla="*/ 247740 h 582717"/>
              <a:gd name="connsiteX4" fmla="*/ 161994 w 263658"/>
              <a:gd name="connsiteY4" fmla="*/ 250915 h 582717"/>
              <a:gd name="connsiteX5" fmla="*/ 152469 w 263658"/>
              <a:gd name="connsiteY5" fmla="*/ 330290 h 582717"/>
              <a:gd name="connsiteX6" fmla="*/ 149294 w 263658"/>
              <a:gd name="connsiteY6" fmla="*/ 409665 h 582717"/>
              <a:gd name="connsiteX7" fmla="*/ 177869 w 263658"/>
              <a:gd name="connsiteY7" fmla="*/ 438240 h 582717"/>
              <a:gd name="connsiteX8" fmla="*/ 142944 w 263658"/>
              <a:gd name="connsiteY8" fmla="*/ 390615 h 582717"/>
              <a:gd name="connsiteX9" fmla="*/ 263594 w 263658"/>
              <a:gd name="connsiteY9" fmla="*/ 581115 h 582717"/>
              <a:gd name="connsiteX10" fmla="*/ 158819 w 263658"/>
              <a:gd name="connsiteY10" fmla="*/ 466815 h 582717"/>
              <a:gd name="connsiteX11" fmla="*/ 95319 w 263658"/>
              <a:gd name="connsiteY11" fmla="*/ 209640 h 582717"/>
              <a:gd name="connsiteX12" fmla="*/ 82619 w 263658"/>
              <a:gd name="connsiteY12" fmla="*/ 127090 h 582717"/>
              <a:gd name="connsiteX13" fmla="*/ 69 w 263658"/>
              <a:gd name="connsiteY13" fmla="*/ 90 h 5827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263658" h="582717">
                <a:moveTo>
                  <a:pt x="69" y="90"/>
                </a:moveTo>
                <a:cubicBezTo>
                  <a:pt x="2715" y="-3085"/>
                  <a:pt x="76269" y="78407"/>
                  <a:pt x="98494" y="108040"/>
                </a:cubicBezTo>
                <a:cubicBezTo>
                  <a:pt x="120719" y="137673"/>
                  <a:pt x="115957" y="154607"/>
                  <a:pt x="133419" y="177890"/>
                </a:cubicBezTo>
                <a:cubicBezTo>
                  <a:pt x="150882" y="201173"/>
                  <a:pt x="198507" y="235569"/>
                  <a:pt x="203269" y="247740"/>
                </a:cubicBezTo>
                <a:cubicBezTo>
                  <a:pt x="208031" y="259911"/>
                  <a:pt x="170461" y="237157"/>
                  <a:pt x="161994" y="250915"/>
                </a:cubicBezTo>
                <a:cubicBezTo>
                  <a:pt x="153527" y="264673"/>
                  <a:pt x="154586" y="303832"/>
                  <a:pt x="152469" y="330290"/>
                </a:cubicBezTo>
                <a:cubicBezTo>
                  <a:pt x="150352" y="356748"/>
                  <a:pt x="145061" y="391673"/>
                  <a:pt x="149294" y="409665"/>
                </a:cubicBezTo>
                <a:cubicBezTo>
                  <a:pt x="153527" y="427657"/>
                  <a:pt x="178927" y="441415"/>
                  <a:pt x="177869" y="438240"/>
                </a:cubicBezTo>
                <a:cubicBezTo>
                  <a:pt x="176811" y="435065"/>
                  <a:pt x="128657" y="366803"/>
                  <a:pt x="142944" y="390615"/>
                </a:cubicBezTo>
                <a:cubicBezTo>
                  <a:pt x="157231" y="414427"/>
                  <a:pt x="260948" y="568415"/>
                  <a:pt x="263594" y="581115"/>
                </a:cubicBezTo>
                <a:cubicBezTo>
                  <a:pt x="266240" y="593815"/>
                  <a:pt x="186865" y="528727"/>
                  <a:pt x="158819" y="466815"/>
                </a:cubicBezTo>
                <a:cubicBezTo>
                  <a:pt x="130773" y="404903"/>
                  <a:pt x="108019" y="266261"/>
                  <a:pt x="95319" y="209640"/>
                </a:cubicBezTo>
                <a:cubicBezTo>
                  <a:pt x="82619" y="153019"/>
                  <a:pt x="93731" y="158311"/>
                  <a:pt x="82619" y="127090"/>
                </a:cubicBezTo>
                <a:cubicBezTo>
                  <a:pt x="71507" y="95869"/>
                  <a:pt x="-2577" y="3265"/>
                  <a:pt x="69" y="9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98" name="フリーフォーム 1497">
            <a:extLst>
              <a:ext uri="{FF2B5EF4-FFF2-40B4-BE49-F238E27FC236}">
                <a16:creationId xmlns:a16="http://schemas.microsoft.com/office/drawing/2014/main" id="{175B3FA0-F31B-A756-F437-C051D968EF26}"/>
              </a:ext>
            </a:extLst>
          </p:cNvPr>
          <p:cNvSpPr/>
          <p:nvPr/>
        </p:nvSpPr>
        <p:spPr>
          <a:xfrm>
            <a:off x="1941273" y="8984998"/>
            <a:ext cx="208381" cy="28912"/>
          </a:xfrm>
          <a:custGeom>
            <a:avLst/>
            <a:gdLst>
              <a:gd name="connsiteX0" fmla="*/ 1827 w 208381"/>
              <a:gd name="connsiteY0" fmla="*/ 3427 h 28912"/>
              <a:gd name="connsiteX1" fmla="*/ 103427 w 208381"/>
              <a:gd name="connsiteY1" fmla="*/ 9777 h 28912"/>
              <a:gd name="connsiteX2" fmla="*/ 154227 w 208381"/>
              <a:gd name="connsiteY2" fmla="*/ 28827 h 28912"/>
              <a:gd name="connsiteX3" fmla="*/ 208202 w 208381"/>
              <a:gd name="connsiteY3" fmla="*/ 16127 h 28912"/>
              <a:gd name="connsiteX4" fmla="*/ 135177 w 208381"/>
              <a:gd name="connsiteY4" fmla="*/ 252 h 28912"/>
              <a:gd name="connsiteX5" fmla="*/ 198677 w 208381"/>
              <a:gd name="connsiteY5" fmla="*/ 6602 h 28912"/>
              <a:gd name="connsiteX6" fmla="*/ 1827 w 208381"/>
              <a:gd name="connsiteY6" fmla="*/ 3427 h 28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08381" h="28912">
                <a:moveTo>
                  <a:pt x="1827" y="3427"/>
                </a:moveTo>
                <a:cubicBezTo>
                  <a:pt x="-14048" y="3956"/>
                  <a:pt x="78027" y="5544"/>
                  <a:pt x="103427" y="9777"/>
                </a:cubicBezTo>
                <a:cubicBezTo>
                  <a:pt x="128827" y="14010"/>
                  <a:pt x="136765" y="27769"/>
                  <a:pt x="154227" y="28827"/>
                </a:cubicBezTo>
                <a:cubicBezTo>
                  <a:pt x="171689" y="29885"/>
                  <a:pt x="211377" y="20889"/>
                  <a:pt x="208202" y="16127"/>
                </a:cubicBezTo>
                <a:cubicBezTo>
                  <a:pt x="205027" y="11365"/>
                  <a:pt x="136764" y="1839"/>
                  <a:pt x="135177" y="252"/>
                </a:cubicBezTo>
                <a:cubicBezTo>
                  <a:pt x="133590" y="-1335"/>
                  <a:pt x="217727" y="5015"/>
                  <a:pt x="198677" y="6602"/>
                </a:cubicBezTo>
                <a:cubicBezTo>
                  <a:pt x="179627" y="8189"/>
                  <a:pt x="17702" y="2898"/>
                  <a:pt x="1827" y="3427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99" name="フリーフォーム 1498">
            <a:extLst>
              <a:ext uri="{FF2B5EF4-FFF2-40B4-BE49-F238E27FC236}">
                <a16:creationId xmlns:a16="http://schemas.microsoft.com/office/drawing/2014/main" id="{E5B811F1-CA06-9794-D945-882C69C0218F}"/>
              </a:ext>
            </a:extLst>
          </p:cNvPr>
          <p:cNvSpPr/>
          <p:nvPr/>
        </p:nvSpPr>
        <p:spPr>
          <a:xfrm>
            <a:off x="1812902" y="9058169"/>
            <a:ext cx="25541" cy="178069"/>
          </a:xfrm>
          <a:custGeom>
            <a:avLst/>
            <a:gdLst>
              <a:gd name="connsiteX0" fmla="*/ 25423 w 25541"/>
              <a:gd name="connsiteY0" fmla="*/ 106 h 178069"/>
              <a:gd name="connsiteX1" fmla="*/ 9548 w 25541"/>
              <a:gd name="connsiteY1" fmla="*/ 95356 h 178069"/>
              <a:gd name="connsiteX2" fmla="*/ 9548 w 25541"/>
              <a:gd name="connsiteY2" fmla="*/ 177906 h 178069"/>
              <a:gd name="connsiteX3" fmla="*/ 23 w 25541"/>
              <a:gd name="connsiteY3" fmla="*/ 114406 h 178069"/>
              <a:gd name="connsiteX4" fmla="*/ 25423 w 25541"/>
              <a:gd name="connsiteY4" fmla="*/ 106 h 1780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541" h="178069">
                <a:moveTo>
                  <a:pt x="25423" y="106"/>
                </a:moveTo>
                <a:cubicBezTo>
                  <a:pt x="27010" y="-3069"/>
                  <a:pt x="12194" y="65723"/>
                  <a:pt x="9548" y="95356"/>
                </a:cubicBezTo>
                <a:cubicBezTo>
                  <a:pt x="6902" y="124989"/>
                  <a:pt x="11135" y="174731"/>
                  <a:pt x="9548" y="177906"/>
                </a:cubicBezTo>
                <a:cubicBezTo>
                  <a:pt x="7961" y="181081"/>
                  <a:pt x="-506" y="137160"/>
                  <a:pt x="23" y="114406"/>
                </a:cubicBezTo>
                <a:cubicBezTo>
                  <a:pt x="552" y="91652"/>
                  <a:pt x="23836" y="3281"/>
                  <a:pt x="25423" y="10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00" name="フリーフォーム 1499">
            <a:extLst>
              <a:ext uri="{FF2B5EF4-FFF2-40B4-BE49-F238E27FC236}">
                <a16:creationId xmlns:a16="http://schemas.microsoft.com/office/drawing/2014/main" id="{3F468D81-43E5-3709-C1BD-2CB553CB729A}"/>
              </a:ext>
            </a:extLst>
          </p:cNvPr>
          <p:cNvSpPr/>
          <p:nvPr/>
        </p:nvSpPr>
        <p:spPr>
          <a:xfrm>
            <a:off x="1869984" y="9258270"/>
            <a:ext cx="98682" cy="311470"/>
          </a:xfrm>
          <a:custGeom>
            <a:avLst/>
            <a:gdLst>
              <a:gd name="connsiteX0" fmla="*/ 9616 w 98682"/>
              <a:gd name="connsiteY0" fmla="*/ 30 h 311470"/>
              <a:gd name="connsiteX1" fmla="*/ 91 w 98682"/>
              <a:gd name="connsiteY1" fmla="*/ 123855 h 311470"/>
              <a:gd name="connsiteX2" fmla="*/ 15966 w 98682"/>
              <a:gd name="connsiteY2" fmla="*/ 98455 h 311470"/>
              <a:gd name="connsiteX3" fmla="*/ 41366 w 98682"/>
              <a:gd name="connsiteY3" fmla="*/ 203230 h 311470"/>
              <a:gd name="connsiteX4" fmla="*/ 98516 w 98682"/>
              <a:gd name="connsiteY4" fmla="*/ 311180 h 311470"/>
              <a:gd name="connsiteX5" fmla="*/ 57241 w 98682"/>
              <a:gd name="connsiteY5" fmla="*/ 231805 h 311470"/>
              <a:gd name="connsiteX6" fmla="*/ 12791 w 98682"/>
              <a:gd name="connsiteY6" fmla="*/ 136555 h 311470"/>
              <a:gd name="connsiteX7" fmla="*/ 9616 w 98682"/>
              <a:gd name="connsiteY7" fmla="*/ 30 h 3114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98682" h="311470">
                <a:moveTo>
                  <a:pt x="9616" y="30"/>
                </a:moveTo>
                <a:cubicBezTo>
                  <a:pt x="7499" y="-2087"/>
                  <a:pt x="-967" y="107451"/>
                  <a:pt x="91" y="123855"/>
                </a:cubicBezTo>
                <a:cubicBezTo>
                  <a:pt x="1149" y="140259"/>
                  <a:pt x="9087" y="85226"/>
                  <a:pt x="15966" y="98455"/>
                </a:cubicBezTo>
                <a:cubicBezTo>
                  <a:pt x="22845" y="111684"/>
                  <a:pt x="27608" y="167776"/>
                  <a:pt x="41366" y="203230"/>
                </a:cubicBezTo>
                <a:cubicBezTo>
                  <a:pt x="55124" y="238684"/>
                  <a:pt x="95870" y="306418"/>
                  <a:pt x="98516" y="311180"/>
                </a:cubicBezTo>
                <a:cubicBezTo>
                  <a:pt x="101162" y="315942"/>
                  <a:pt x="71528" y="260909"/>
                  <a:pt x="57241" y="231805"/>
                </a:cubicBezTo>
                <a:cubicBezTo>
                  <a:pt x="42954" y="202701"/>
                  <a:pt x="19670" y="169363"/>
                  <a:pt x="12791" y="136555"/>
                </a:cubicBezTo>
                <a:cubicBezTo>
                  <a:pt x="5912" y="103747"/>
                  <a:pt x="11733" y="2147"/>
                  <a:pt x="9616" y="3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01" name="フリーフォーム 1500">
            <a:extLst>
              <a:ext uri="{FF2B5EF4-FFF2-40B4-BE49-F238E27FC236}">
                <a16:creationId xmlns:a16="http://schemas.microsoft.com/office/drawing/2014/main" id="{004BE03B-5643-8435-4E2D-3FC85B3CB6CE}"/>
              </a:ext>
            </a:extLst>
          </p:cNvPr>
          <p:cNvSpPr/>
          <p:nvPr/>
        </p:nvSpPr>
        <p:spPr>
          <a:xfrm>
            <a:off x="2241487" y="9690011"/>
            <a:ext cx="75514" cy="235504"/>
          </a:xfrm>
          <a:custGeom>
            <a:avLst/>
            <a:gdLst>
              <a:gd name="connsiteX0" fmla="*/ 63 w 75514"/>
              <a:gd name="connsiteY0" fmla="*/ 89 h 235504"/>
              <a:gd name="connsiteX1" fmla="*/ 60388 w 75514"/>
              <a:gd name="connsiteY1" fmla="*/ 120739 h 235504"/>
              <a:gd name="connsiteX2" fmla="*/ 63563 w 75514"/>
              <a:gd name="connsiteY2" fmla="*/ 235039 h 235504"/>
              <a:gd name="connsiteX3" fmla="*/ 69913 w 75514"/>
              <a:gd name="connsiteY3" fmla="*/ 158839 h 235504"/>
              <a:gd name="connsiteX4" fmla="*/ 73088 w 75514"/>
              <a:gd name="connsiteY4" fmla="*/ 101689 h 235504"/>
              <a:gd name="connsiteX5" fmla="*/ 63 w 75514"/>
              <a:gd name="connsiteY5" fmla="*/ 89 h 2355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5514" h="235504">
                <a:moveTo>
                  <a:pt x="63" y="89"/>
                </a:moveTo>
                <a:cubicBezTo>
                  <a:pt x="-2054" y="3264"/>
                  <a:pt x="49805" y="81581"/>
                  <a:pt x="60388" y="120739"/>
                </a:cubicBezTo>
                <a:cubicBezTo>
                  <a:pt x="70971" y="159897"/>
                  <a:pt x="61976" y="228689"/>
                  <a:pt x="63563" y="235039"/>
                </a:cubicBezTo>
                <a:cubicBezTo>
                  <a:pt x="65151" y="241389"/>
                  <a:pt x="68326" y="181064"/>
                  <a:pt x="69913" y="158839"/>
                </a:cubicBezTo>
                <a:cubicBezTo>
                  <a:pt x="71500" y="136614"/>
                  <a:pt x="79438" y="124443"/>
                  <a:pt x="73088" y="101689"/>
                </a:cubicBezTo>
                <a:cubicBezTo>
                  <a:pt x="66738" y="78935"/>
                  <a:pt x="2180" y="-3086"/>
                  <a:pt x="63" y="8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02" name="フリーフォーム 1501">
            <a:extLst>
              <a:ext uri="{FF2B5EF4-FFF2-40B4-BE49-F238E27FC236}">
                <a16:creationId xmlns:a16="http://schemas.microsoft.com/office/drawing/2014/main" id="{BF0A4E9B-D3BA-4F72-2622-F2A2922E30F4}"/>
              </a:ext>
            </a:extLst>
          </p:cNvPr>
          <p:cNvSpPr/>
          <p:nvPr/>
        </p:nvSpPr>
        <p:spPr>
          <a:xfrm>
            <a:off x="1964905" y="9518180"/>
            <a:ext cx="147054" cy="291431"/>
          </a:xfrm>
          <a:custGeom>
            <a:avLst/>
            <a:gdLst>
              <a:gd name="connsiteX0" fmla="*/ 420 w 147054"/>
              <a:gd name="connsiteY0" fmla="*/ 470 h 291431"/>
              <a:gd name="connsiteX1" fmla="*/ 95670 w 147054"/>
              <a:gd name="connsiteY1" fmla="*/ 248120 h 291431"/>
              <a:gd name="connsiteX2" fmla="*/ 146470 w 147054"/>
              <a:gd name="connsiteY2" fmla="*/ 286220 h 291431"/>
              <a:gd name="connsiteX3" fmla="*/ 63920 w 147054"/>
              <a:gd name="connsiteY3" fmla="*/ 187795 h 291431"/>
              <a:gd name="connsiteX4" fmla="*/ 420 w 147054"/>
              <a:gd name="connsiteY4" fmla="*/ 470 h 2914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7054" h="291431">
                <a:moveTo>
                  <a:pt x="420" y="470"/>
                </a:moveTo>
                <a:cubicBezTo>
                  <a:pt x="5712" y="10524"/>
                  <a:pt x="71328" y="200495"/>
                  <a:pt x="95670" y="248120"/>
                </a:cubicBezTo>
                <a:cubicBezTo>
                  <a:pt x="120012" y="295745"/>
                  <a:pt x="151762" y="296274"/>
                  <a:pt x="146470" y="286220"/>
                </a:cubicBezTo>
                <a:cubicBezTo>
                  <a:pt x="141178" y="276166"/>
                  <a:pt x="86674" y="231187"/>
                  <a:pt x="63920" y="187795"/>
                </a:cubicBezTo>
                <a:cubicBezTo>
                  <a:pt x="41166" y="144403"/>
                  <a:pt x="-4872" y="-9584"/>
                  <a:pt x="420" y="470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03" name="フリーフォーム 1502">
            <a:extLst>
              <a:ext uri="{FF2B5EF4-FFF2-40B4-BE49-F238E27FC236}">
                <a16:creationId xmlns:a16="http://schemas.microsoft.com/office/drawing/2014/main" id="{01F9D283-F7FF-8AC5-B719-679DE6CB1854}"/>
              </a:ext>
            </a:extLst>
          </p:cNvPr>
          <p:cNvSpPr/>
          <p:nvPr/>
        </p:nvSpPr>
        <p:spPr>
          <a:xfrm>
            <a:off x="1939519" y="9495421"/>
            <a:ext cx="137100" cy="327876"/>
          </a:xfrm>
          <a:custGeom>
            <a:avLst/>
            <a:gdLst>
              <a:gd name="connsiteX0" fmla="*/ 406 w 137100"/>
              <a:gd name="connsiteY0" fmla="*/ 1004 h 327876"/>
              <a:gd name="connsiteX1" fmla="*/ 41681 w 137100"/>
              <a:gd name="connsiteY1" fmla="*/ 172454 h 327876"/>
              <a:gd name="connsiteX2" fmla="*/ 136931 w 137100"/>
              <a:gd name="connsiteY2" fmla="*/ 324854 h 327876"/>
              <a:gd name="connsiteX3" fmla="*/ 63906 w 137100"/>
              <a:gd name="connsiteY3" fmla="*/ 255004 h 327876"/>
              <a:gd name="connsiteX4" fmla="*/ 406 w 137100"/>
              <a:gd name="connsiteY4" fmla="*/ 1004 h 3278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7100" h="327876">
                <a:moveTo>
                  <a:pt x="406" y="1004"/>
                </a:moveTo>
                <a:cubicBezTo>
                  <a:pt x="-3298" y="-12754"/>
                  <a:pt x="18927" y="118479"/>
                  <a:pt x="41681" y="172454"/>
                </a:cubicBezTo>
                <a:cubicBezTo>
                  <a:pt x="64435" y="226429"/>
                  <a:pt x="133227" y="311096"/>
                  <a:pt x="136931" y="324854"/>
                </a:cubicBezTo>
                <a:cubicBezTo>
                  <a:pt x="140635" y="338612"/>
                  <a:pt x="82427" y="303687"/>
                  <a:pt x="63906" y="255004"/>
                </a:cubicBezTo>
                <a:cubicBezTo>
                  <a:pt x="45385" y="206321"/>
                  <a:pt x="4110" y="14762"/>
                  <a:pt x="406" y="100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04" name="フリーフォーム 1503">
            <a:extLst>
              <a:ext uri="{FF2B5EF4-FFF2-40B4-BE49-F238E27FC236}">
                <a16:creationId xmlns:a16="http://schemas.microsoft.com/office/drawing/2014/main" id="{C4A84E6A-0AF1-8B3B-115B-D6695A42955E}"/>
              </a:ext>
            </a:extLst>
          </p:cNvPr>
          <p:cNvSpPr/>
          <p:nvPr/>
        </p:nvSpPr>
        <p:spPr>
          <a:xfrm>
            <a:off x="1971300" y="9356335"/>
            <a:ext cx="120715" cy="114881"/>
          </a:xfrm>
          <a:custGeom>
            <a:avLst/>
            <a:gdLst>
              <a:gd name="connsiteX0" fmla="*/ 375 w 120715"/>
              <a:gd name="connsiteY0" fmla="*/ 114690 h 114881"/>
              <a:gd name="connsiteX1" fmla="*/ 70225 w 120715"/>
              <a:gd name="connsiteY1" fmla="*/ 67065 h 114881"/>
              <a:gd name="connsiteX2" fmla="*/ 92450 w 120715"/>
              <a:gd name="connsiteY2" fmla="*/ 70240 h 114881"/>
              <a:gd name="connsiteX3" fmla="*/ 117850 w 120715"/>
              <a:gd name="connsiteY3" fmla="*/ 390 h 114881"/>
              <a:gd name="connsiteX4" fmla="*/ 108325 w 120715"/>
              <a:gd name="connsiteY4" fmla="*/ 44840 h 114881"/>
              <a:gd name="connsiteX5" fmla="*/ 375 w 120715"/>
              <a:gd name="connsiteY5" fmla="*/ 114690 h 1148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20715" h="114881">
                <a:moveTo>
                  <a:pt x="375" y="114690"/>
                </a:moveTo>
                <a:cubicBezTo>
                  <a:pt x="-5975" y="118394"/>
                  <a:pt x="70225" y="67065"/>
                  <a:pt x="70225" y="67065"/>
                </a:cubicBezTo>
                <a:cubicBezTo>
                  <a:pt x="85571" y="59657"/>
                  <a:pt x="84513" y="81352"/>
                  <a:pt x="92450" y="70240"/>
                </a:cubicBezTo>
                <a:cubicBezTo>
                  <a:pt x="100388" y="59127"/>
                  <a:pt x="115204" y="4623"/>
                  <a:pt x="117850" y="390"/>
                </a:cubicBezTo>
                <a:cubicBezTo>
                  <a:pt x="120496" y="-3843"/>
                  <a:pt x="125787" y="27378"/>
                  <a:pt x="108325" y="44840"/>
                </a:cubicBezTo>
                <a:cubicBezTo>
                  <a:pt x="90863" y="62302"/>
                  <a:pt x="6725" y="110986"/>
                  <a:pt x="375" y="11469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05" name="フリーフォーム 1504">
            <a:extLst>
              <a:ext uri="{FF2B5EF4-FFF2-40B4-BE49-F238E27FC236}">
                <a16:creationId xmlns:a16="http://schemas.microsoft.com/office/drawing/2014/main" id="{D46C3242-696E-EAD3-6E40-C8904413B141}"/>
              </a:ext>
            </a:extLst>
          </p:cNvPr>
          <p:cNvSpPr/>
          <p:nvPr/>
        </p:nvSpPr>
        <p:spPr>
          <a:xfrm>
            <a:off x="2093840" y="9334461"/>
            <a:ext cx="103266" cy="371516"/>
          </a:xfrm>
          <a:custGeom>
            <a:avLst/>
            <a:gdLst>
              <a:gd name="connsiteX0" fmla="*/ 11185 w 103266"/>
              <a:gd name="connsiteY0" fmla="*/ 39 h 371516"/>
              <a:gd name="connsiteX1" fmla="*/ 14360 w 103266"/>
              <a:gd name="connsiteY1" fmla="*/ 114339 h 371516"/>
              <a:gd name="connsiteX2" fmla="*/ 39760 w 103266"/>
              <a:gd name="connsiteY2" fmla="*/ 203239 h 371516"/>
              <a:gd name="connsiteX3" fmla="*/ 33410 w 103266"/>
              <a:gd name="connsiteY3" fmla="*/ 168314 h 371516"/>
              <a:gd name="connsiteX4" fmla="*/ 61985 w 103266"/>
              <a:gd name="connsiteY4" fmla="*/ 257214 h 371516"/>
              <a:gd name="connsiteX5" fmla="*/ 103260 w 103266"/>
              <a:gd name="connsiteY5" fmla="*/ 371514 h 371516"/>
              <a:gd name="connsiteX6" fmla="*/ 58810 w 103266"/>
              <a:gd name="connsiteY6" fmla="*/ 254039 h 371516"/>
              <a:gd name="connsiteX7" fmla="*/ 58810 w 103266"/>
              <a:gd name="connsiteY7" fmla="*/ 266739 h 371516"/>
              <a:gd name="connsiteX8" fmla="*/ 1660 w 103266"/>
              <a:gd name="connsiteY8" fmla="*/ 127039 h 371516"/>
              <a:gd name="connsiteX9" fmla="*/ 11185 w 103266"/>
              <a:gd name="connsiteY9" fmla="*/ 39 h 3715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03266" h="371516">
                <a:moveTo>
                  <a:pt x="11185" y="39"/>
                </a:moveTo>
                <a:cubicBezTo>
                  <a:pt x="13302" y="-2078"/>
                  <a:pt x="9598" y="80472"/>
                  <a:pt x="14360" y="114339"/>
                </a:cubicBezTo>
                <a:cubicBezTo>
                  <a:pt x="19122" y="148206"/>
                  <a:pt x="36585" y="194243"/>
                  <a:pt x="39760" y="203239"/>
                </a:cubicBezTo>
                <a:cubicBezTo>
                  <a:pt x="42935" y="212235"/>
                  <a:pt x="29706" y="159318"/>
                  <a:pt x="33410" y="168314"/>
                </a:cubicBezTo>
                <a:cubicBezTo>
                  <a:pt x="37114" y="177310"/>
                  <a:pt x="50343" y="223347"/>
                  <a:pt x="61985" y="257214"/>
                </a:cubicBezTo>
                <a:cubicBezTo>
                  <a:pt x="73627" y="291081"/>
                  <a:pt x="103789" y="372043"/>
                  <a:pt x="103260" y="371514"/>
                </a:cubicBezTo>
                <a:cubicBezTo>
                  <a:pt x="102731" y="370985"/>
                  <a:pt x="66218" y="271501"/>
                  <a:pt x="58810" y="254039"/>
                </a:cubicBezTo>
                <a:cubicBezTo>
                  <a:pt x="51402" y="236577"/>
                  <a:pt x="68335" y="287906"/>
                  <a:pt x="58810" y="266739"/>
                </a:cubicBezTo>
                <a:cubicBezTo>
                  <a:pt x="49285" y="245572"/>
                  <a:pt x="8010" y="170960"/>
                  <a:pt x="1660" y="127039"/>
                </a:cubicBezTo>
                <a:cubicBezTo>
                  <a:pt x="-4690" y="83118"/>
                  <a:pt x="9068" y="2156"/>
                  <a:pt x="11185" y="39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06" name="フリーフォーム 1505">
            <a:extLst>
              <a:ext uri="{FF2B5EF4-FFF2-40B4-BE49-F238E27FC236}">
                <a16:creationId xmlns:a16="http://schemas.microsoft.com/office/drawing/2014/main" id="{B316F4F3-5F7A-0E97-2DCA-FE005580E836}"/>
              </a:ext>
            </a:extLst>
          </p:cNvPr>
          <p:cNvSpPr/>
          <p:nvPr/>
        </p:nvSpPr>
        <p:spPr>
          <a:xfrm>
            <a:off x="1987463" y="9403625"/>
            <a:ext cx="94426" cy="99151"/>
          </a:xfrm>
          <a:custGeom>
            <a:avLst/>
            <a:gdLst>
              <a:gd name="connsiteX0" fmla="*/ 87 w 94426"/>
              <a:gd name="connsiteY0" fmla="*/ 99150 h 99151"/>
              <a:gd name="connsiteX1" fmla="*/ 85812 w 94426"/>
              <a:gd name="connsiteY1" fmla="*/ 83275 h 99151"/>
              <a:gd name="connsiteX2" fmla="*/ 92162 w 94426"/>
              <a:gd name="connsiteY2" fmla="*/ 725 h 99151"/>
              <a:gd name="connsiteX3" fmla="*/ 92162 w 94426"/>
              <a:gd name="connsiteY3" fmla="*/ 45175 h 99151"/>
              <a:gd name="connsiteX4" fmla="*/ 69937 w 94426"/>
              <a:gd name="connsiteY4" fmla="*/ 83275 h 99151"/>
              <a:gd name="connsiteX5" fmla="*/ 87 w 94426"/>
              <a:gd name="connsiteY5" fmla="*/ 99150 h 991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94426" h="99151">
                <a:moveTo>
                  <a:pt x="87" y="99150"/>
                </a:moveTo>
                <a:cubicBezTo>
                  <a:pt x="2733" y="99150"/>
                  <a:pt x="70466" y="99679"/>
                  <a:pt x="85812" y="83275"/>
                </a:cubicBezTo>
                <a:cubicBezTo>
                  <a:pt x="101158" y="66871"/>
                  <a:pt x="91104" y="7075"/>
                  <a:pt x="92162" y="725"/>
                </a:cubicBezTo>
                <a:cubicBezTo>
                  <a:pt x="93220" y="-5625"/>
                  <a:pt x="95866" y="31417"/>
                  <a:pt x="92162" y="45175"/>
                </a:cubicBezTo>
                <a:cubicBezTo>
                  <a:pt x="88458" y="58933"/>
                  <a:pt x="84224" y="71633"/>
                  <a:pt x="69937" y="83275"/>
                </a:cubicBezTo>
                <a:cubicBezTo>
                  <a:pt x="55650" y="94917"/>
                  <a:pt x="-2559" y="99150"/>
                  <a:pt x="87" y="9915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07" name="フリーフォーム 1506">
            <a:extLst>
              <a:ext uri="{FF2B5EF4-FFF2-40B4-BE49-F238E27FC236}">
                <a16:creationId xmlns:a16="http://schemas.microsoft.com/office/drawing/2014/main" id="{F633EAE9-111D-1C00-D08A-1B9685D0FCC3}"/>
              </a:ext>
            </a:extLst>
          </p:cNvPr>
          <p:cNvSpPr/>
          <p:nvPr/>
        </p:nvSpPr>
        <p:spPr>
          <a:xfrm>
            <a:off x="2158960" y="9709147"/>
            <a:ext cx="41324" cy="98443"/>
          </a:xfrm>
          <a:custGeom>
            <a:avLst/>
            <a:gdLst>
              <a:gd name="connsiteX0" fmla="*/ 41315 w 41324"/>
              <a:gd name="connsiteY0" fmla="*/ 3 h 98443"/>
              <a:gd name="connsiteX1" fmla="*/ 12740 w 41324"/>
              <a:gd name="connsiteY1" fmla="*/ 69853 h 98443"/>
              <a:gd name="connsiteX2" fmla="*/ 40 w 41324"/>
              <a:gd name="connsiteY2" fmla="*/ 98428 h 98443"/>
              <a:gd name="connsiteX3" fmla="*/ 9565 w 41324"/>
              <a:gd name="connsiteY3" fmla="*/ 66678 h 98443"/>
              <a:gd name="connsiteX4" fmla="*/ 41315 w 41324"/>
              <a:gd name="connsiteY4" fmla="*/ 3 h 984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1324" h="98443">
                <a:moveTo>
                  <a:pt x="41315" y="3"/>
                </a:moveTo>
                <a:cubicBezTo>
                  <a:pt x="41844" y="532"/>
                  <a:pt x="19619" y="53449"/>
                  <a:pt x="12740" y="69853"/>
                </a:cubicBezTo>
                <a:cubicBezTo>
                  <a:pt x="5861" y="86257"/>
                  <a:pt x="569" y="98957"/>
                  <a:pt x="40" y="98428"/>
                </a:cubicBezTo>
                <a:cubicBezTo>
                  <a:pt x="-489" y="97899"/>
                  <a:pt x="4273" y="78320"/>
                  <a:pt x="9565" y="66678"/>
                </a:cubicBezTo>
                <a:cubicBezTo>
                  <a:pt x="14857" y="55036"/>
                  <a:pt x="40786" y="-526"/>
                  <a:pt x="41315" y="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08" name="フリーフォーム 1507">
            <a:extLst>
              <a:ext uri="{FF2B5EF4-FFF2-40B4-BE49-F238E27FC236}">
                <a16:creationId xmlns:a16="http://schemas.microsoft.com/office/drawing/2014/main" id="{3AE2B0CF-E7E6-E1DD-06B7-51D617C4F02D}"/>
              </a:ext>
            </a:extLst>
          </p:cNvPr>
          <p:cNvSpPr/>
          <p:nvPr/>
        </p:nvSpPr>
        <p:spPr>
          <a:xfrm>
            <a:off x="2047872" y="9785315"/>
            <a:ext cx="276262" cy="162116"/>
          </a:xfrm>
          <a:custGeom>
            <a:avLst/>
            <a:gdLst>
              <a:gd name="connsiteX0" fmla="*/ 3 w 276262"/>
              <a:gd name="connsiteY0" fmla="*/ 35 h 162116"/>
              <a:gd name="connsiteX1" fmla="*/ 98428 w 276262"/>
              <a:gd name="connsiteY1" fmla="*/ 114335 h 162116"/>
              <a:gd name="connsiteX2" fmla="*/ 168278 w 276262"/>
              <a:gd name="connsiteY2" fmla="*/ 142910 h 162116"/>
              <a:gd name="connsiteX3" fmla="*/ 127003 w 276262"/>
              <a:gd name="connsiteY3" fmla="*/ 130210 h 162116"/>
              <a:gd name="connsiteX4" fmla="*/ 184153 w 276262"/>
              <a:gd name="connsiteY4" fmla="*/ 161960 h 162116"/>
              <a:gd name="connsiteX5" fmla="*/ 276228 w 276262"/>
              <a:gd name="connsiteY5" fmla="*/ 142910 h 162116"/>
              <a:gd name="connsiteX6" fmla="*/ 193678 w 276262"/>
              <a:gd name="connsiteY6" fmla="*/ 155610 h 162116"/>
              <a:gd name="connsiteX7" fmla="*/ 95253 w 276262"/>
              <a:gd name="connsiteY7" fmla="*/ 127035 h 162116"/>
              <a:gd name="connsiteX8" fmla="*/ 3 w 276262"/>
              <a:gd name="connsiteY8" fmla="*/ 35 h 1621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76262" h="162116">
                <a:moveTo>
                  <a:pt x="3" y="35"/>
                </a:moveTo>
                <a:cubicBezTo>
                  <a:pt x="532" y="-2082"/>
                  <a:pt x="70382" y="90523"/>
                  <a:pt x="98428" y="114335"/>
                </a:cubicBezTo>
                <a:cubicBezTo>
                  <a:pt x="126474" y="138148"/>
                  <a:pt x="163516" y="140264"/>
                  <a:pt x="168278" y="142910"/>
                </a:cubicBezTo>
                <a:cubicBezTo>
                  <a:pt x="173040" y="145556"/>
                  <a:pt x="124357" y="127035"/>
                  <a:pt x="127003" y="130210"/>
                </a:cubicBezTo>
                <a:cubicBezTo>
                  <a:pt x="129649" y="133385"/>
                  <a:pt x="159282" y="159843"/>
                  <a:pt x="184153" y="161960"/>
                </a:cubicBezTo>
                <a:cubicBezTo>
                  <a:pt x="209024" y="164077"/>
                  <a:pt x="274640" y="143968"/>
                  <a:pt x="276228" y="142910"/>
                </a:cubicBezTo>
                <a:cubicBezTo>
                  <a:pt x="277816" y="141852"/>
                  <a:pt x="223840" y="158256"/>
                  <a:pt x="193678" y="155610"/>
                </a:cubicBezTo>
                <a:cubicBezTo>
                  <a:pt x="163516" y="152964"/>
                  <a:pt x="123299" y="146614"/>
                  <a:pt x="95253" y="127035"/>
                </a:cubicBezTo>
                <a:cubicBezTo>
                  <a:pt x="67207" y="107456"/>
                  <a:pt x="-526" y="2152"/>
                  <a:pt x="3" y="3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09" name="フリーフォーム 1508">
            <a:extLst>
              <a:ext uri="{FF2B5EF4-FFF2-40B4-BE49-F238E27FC236}">
                <a16:creationId xmlns:a16="http://schemas.microsoft.com/office/drawing/2014/main" id="{ED1EF8C1-5602-5742-E612-042F5D41F4EC}"/>
              </a:ext>
            </a:extLst>
          </p:cNvPr>
          <p:cNvSpPr/>
          <p:nvPr/>
        </p:nvSpPr>
        <p:spPr>
          <a:xfrm>
            <a:off x="2104448" y="9538841"/>
            <a:ext cx="70605" cy="234617"/>
          </a:xfrm>
          <a:custGeom>
            <a:avLst/>
            <a:gdLst>
              <a:gd name="connsiteX0" fmla="*/ 577 w 70605"/>
              <a:gd name="connsiteY0" fmla="*/ 2034 h 234617"/>
              <a:gd name="connsiteX1" fmla="*/ 29152 w 70605"/>
              <a:gd name="connsiteY1" fmla="*/ 75059 h 234617"/>
              <a:gd name="connsiteX2" fmla="*/ 6927 w 70605"/>
              <a:gd name="connsiteY2" fmla="*/ 106809 h 234617"/>
              <a:gd name="connsiteX3" fmla="*/ 22802 w 70605"/>
              <a:gd name="connsiteY3" fmla="*/ 84584 h 234617"/>
              <a:gd name="connsiteX4" fmla="*/ 57727 w 70605"/>
              <a:gd name="connsiteY4" fmla="*/ 138559 h 234617"/>
              <a:gd name="connsiteX5" fmla="*/ 70427 w 70605"/>
              <a:gd name="connsiteY5" fmla="*/ 179834 h 234617"/>
              <a:gd name="connsiteX6" fmla="*/ 57727 w 70605"/>
              <a:gd name="connsiteY6" fmla="*/ 233809 h 234617"/>
              <a:gd name="connsiteX7" fmla="*/ 70427 w 70605"/>
              <a:gd name="connsiteY7" fmla="*/ 135384 h 234617"/>
              <a:gd name="connsiteX8" fmla="*/ 60902 w 70605"/>
              <a:gd name="connsiteY8" fmla="*/ 163959 h 234617"/>
              <a:gd name="connsiteX9" fmla="*/ 577 w 70605"/>
              <a:gd name="connsiteY9" fmla="*/ 2034 h 2346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70605" h="234617">
                <a:moveTo>
                  <a:pt x="577" y="2034"/>
                </a:moveTo>
                <a:cubicBezTo>
                  <a:pt x="-4715" y="-12783"/>
                  <a:pt x="28094" y="57597"/>
                  <a:pt x="29152" y="75059"/>
                </a:cubicBezTo>
                <a:cubicBezTo>
                  <a:pt x="30210" y="92521"/>
                  <a:pt x="7985" y="105221"/>
                  <a:pt x="6927" y="106809"/>
                </a:cubicBezTo>
                <a:cubicBezTo>
                  <a:pt x="5869" y="108397"/>
                  <a:pt x="14335" y="79292"/>
                  <a:pt x="22802" y="84584"/>
                </a:cubicBezTo>
                <a:cubicBezTo>
                  <a:pt x="31269" y="89876"/>
                  <a:pt x="49790" y="122684"/>
                  <a:pt x="57727" y="138559"/>
                </a:cubicBezTo>
                <a:cubicBezTo>
                  <a:pt x="65664" y="154434"/>
                  <a:pt x="70427" y="163959"/>
                  <a:pt x="70427" y="179834"/>
                </a:cubicBezTo>
                <a:cubicBezTo>
                  <a:pt x="70427" y="195709"/>
                  <a:pt x="57727" y="241217"/>
                  <a:pt x="57727" y="233809"/>
                </a:cubicBezTo>
                <a:cubicBezTo>
                  <a:pt x="57727" y="226401"/>
                  <a:pt x="69898" y="147026"/>
                  <a:pt x="70427" y="135384"/>
                </a:cubicBezTo>
                <a:cubicBezTo>
                  <a:pt x="70956" y="123742"/>
                  <a:pt x="70956" y="180892"/>
                  <a:pt x="60902" y="163959"/>
                </a:cubicBezTo>
                <a:cubicBezTo>
                  <a:pt x="50848" y="147026"/>
                  <a:pt x="5869" y="16851"/>
                  <a:pt x="577" y="203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10" name="フリーフォーム 1509">
            <a:extLst>
              <a:ext uri="{FF2B5EF4-FFF2-40B4-BE49-F238E27FC236}">
                <a16:creationId xmlns:a16="http://schemas.microsoft.com/office/drawing/2014/main" id="{9C1CBA33-7FC0-0B66-8C71-96A9F9FC6D8D}"/>
              </a:ext>
            </a:extLst>
          </p:cNvPr>
          <p:cNvSpPr/>
          <p:nvPr/>
        </p:nvSpPr>
        <p:spPr>
          <a:xfrm>
            <a:off x="2149343" y="9582118"/>
            <a:ext cx="104083" cy="156270"/>
          </a:xfrm>
          <a:custGeom>
            <a:avLst/>
            <a:gdLst>
              <a:gd name="connsiteX0" fmla="*/ 132 w 104083"/>
              <a:gd name="connsiteY0" fmla="*/ 32 h 156270"/>
              <a:gd name="connsiteX1" fmla="*/ 50932 w 104083"/>
              <a:gd name="connsiteY1" fmla="*/ 123857 h 156270"/>
              <a:gd name="connsiteX2" fmla="*/ 95382 w 104083"/>
              <a:gd name="connsiteY2" fmla="*/ 149257 h 156270"/>
              <a:gd name="connsiteX3" fmla="*/ 101732 w 104083"/>
              <a:gd name="connsiteY3" fmla="*/ 155607 h 156270"/>
              <a:gd name="connsiteX4" fmla="*/ 66807 w 104083"/>
              <a:gd name="connsiteY4" fmla="*/ 136557 h 156270"/>
              <a:gd name="connsiteX5" fmla="*/ 132 w 104083"/>
              <a:gd name="connsiteY5" fmla="*/ 32 h 1562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4083" h="156270">
                <a:moveTo>
                  <a:pt x="132" y="32"/>
                </a:moveTo>
                <a:cubicBezTo>
                  <a:pt x="-2514" y="-2085"/>
                  <a:pt x="35057" y="98986"/>
                  <a:pt x="50932" y="123857"/>
                </a:cubicBezTo>
                <a:cubicBezTo>
                  <a:pt x="66807" y="148728"/>
                  <a:pt x="95382" y="149257"/>
                  <a:pt x="95382" y="149257"/>
                </a:cubicBezTo>
                <a:cubicBezTo>
                  <a:pt x="103849" y="154549"/>
                  <a:pt x="106494" y="157724"/>
                  <a:pt x="101732" y="155607"/>
                </a:cubicBezTo>
                <a:cubicBezTo>
                  <a:pt x="96970" y="153490"/>
                  <a:pt x="81624" y="156665"/>
                  <a:pt x="66807" y="136557"/>
                </a:cubicBezTo>
                <a:cubicBezTo>
                  <a:pt x="51990" y="116449"/>
                  <a:pt x="2778" y="2149"/>
                  <a:pt x="132" y="3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11" name="フリーフォーム 1510">
            <a:extLst>
              <a:ext uri="{FF2B5EF4-FFF2-40B4-BE49-F238E27FC236}">
                <a16:creationId xmlns:a16="http://schemas.microsoft.com/office/drawing/2014/main" id="{CB997C60-7E3D-F829-90F7-38C7A4AB1873}"/>
              </a:ext>
            </a:extLst>
          </p:cNvPr>
          <p:cNvSpPr/>
          <p:nvPr/>
        </p:nvSpPr>
        <p:spPr>
          <a:xfrm>
            <a:off x="2161674" y="9756663"/>
            <a:ext cx="57651" cy="197135"/>
          </a:xfrm>
          <a:custGeom>
            <a:avLst/>
            <a:gdLst>
              <a:gd name="connsiteX0" fmla="*/ 16376 w 57651"/>
              <a:gd name="connsiteY0" fmla="*/ 112 h 197135"/>
              <a:gd name="connsiteX1" fmla="*/ 10026 w 57651"/>
              <a:gd name="connsiteY1" fmla="*/ 82662 h 197135"/>
              <a:gd name="connsiteX2" fmla="*/ 22726 w 57651"/>
              <a:gd name="connsiteY2" fmla="*/ 123937 h 197135"/>
              <a:gd name="connsiteX3" fmla="*/ 57651 w 57651"/>
              <a:gd name="connsiteY3" fmla="*/ 196962 h 197135"/>
              <a:gd name="connsiteX4" fmla="*/ 22726 w 57651"/>
              <a:gd name="connsiteY4" fmla="*/ 142987 h 197135"/>
              <a:gd name="connsiteX5" fmla="*/ 501 w 57651"/>
              <a:gd name="connsiteY5" fmla="*/ 101712 h 197135"/>
              <a:gd name="connsiteX6" fmla="*/ 16376 w 57651"/>
              <a:gd name="connsiteY6" fmla="*/ 112 h 1971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7651" h="197135">
                <a:moveTo>
                  <a:pt x="16376" y="112"/>
                </a:moveTo>
                <a:cubicBezTo>
                  <a:pt x="17963" y="-3063"/>
                  <a:pt x="8968" y="62025"/>
                  <a:pt x="10026" y="82662"/>
                </a:cubicBezTo>
                <a:cubicBezTo>
                  <a:pt x="11084" y="103299"/>
                  <a:pt x="14789" y="104887"/>
                  <a:pt x="22726" y="123937"/>
                </a:cubicBezTo>
                <a:cubicBezTo>
                  <a:pt x="30663" y="142987"/>
                  <a:pt x="57651" y="193787"/>
                  <a:pt x="57651" y="196962"/>
                </a:cubicBezTo>
                <a:cubicBezTo>
                  <a:pt x="57651" y="200137"/>
                  <a:pt x="32251" y="158862"/>
                  <a:pt x="22726" y="142987"/>
                </a:cubicBezTo>
                <a:cubicBezTo>
                  <a:pt x="13201" y="127112"/>
                  <a:pt x="4205" y="120762"/>
                  <a:pt x="501" y="101712"/>
                </a:cubicBezTo>
                <a:cubicBezTo>
                  <a:pt x="-3203" y="82662"/>
                  <a:pt x="14789" y="3287"/>
                  <a:pt x="16376" y="11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12" name="フリーフォーム 1511">
            <a:extLst>
              <a:ext uri="{FF2B5EF4-FFF2-40B4-BE49-F238E27FC236}">
                <a16:creationId xmlns:a16="http://schemas.microsoft.com/office/drawing/2014/main" id="{FACE4A9B-DCA4-5661-58FB-D7EA178D2D42}"/>
              </a:ext>
            </a:extLst>
          </p:cNvPr>
          <p:cNvSpPr/>
          <p:nvPr/>
        </p:nvSpPr>
        <p:spPr>
          <a:xfrm>
            <a:off x="2165316" y="9756770"/>
            <a:ext cx="143090" cy="171675"/>
          </a:xfrm>
          <a:custGeom>
            <a:avLst/>
            <a:gdLst>
              <a:gd name="connsiteX0" fmla="*/ 34 w 143090"/>
              <a:gd name="connsiteY0" fmla="*/ 5 h 171675"/>
              <a:gd name="connsiteX1" fmla="*/ 69884 w 143090"/>
              <a:gd name="connsiteY1" fmla="*/ 53980 h 171675"/>
              <a:gd name="connsiteX2" fmla="*/ 104809 w 143090"/>
              <a:gd name="connsiteY2" fmla="*/ 88905 h 171675"/>
              <a:gd name="connsiteX3" fmla="*/ 142909 w 143090"/>
              <a:gd name="connsiteY3" fmla="*/ 171455 h 171675"/>
              <a:gd name="connsiteX4" fmla="*/ 117509 w 143090"/>
              <a:gd name="connsiteY4" fmla="*/ 111130 h 171675"/>
              <a:gd name="connsiteX5" fmla="*/ 79409 w 143090"/>
              <a:gd name="connsiteY5" fmla="*/ 50805 h 171675"/>
              <a:gd name="connsiteX6" fmla="*/ 34 w 143090"/>
              <a:gd name="connsiteY6" fmla="*/ 5 h 171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43090" h="171675">
                <a:moveTo>
                  <a:pt x="34" y="5"/>
                </a:moveTo>
                <a:cubicBezTo>
                  <a:pt x="-1553" y="534"/>
                  <a:pt x="52422" y="39163"/>
                  <a:pt x="69884" y="53980"/>
                </a:cubicBezTo>
                <a:cubicBezTo>
                  <a:pt x="87346" y="68797"/>
                  <a:pt x="92638" y="69326"/>
                  <a:pt x="104809" y="88905"/>
                </a:cubicBezTo>
                <a:cubicBezTo>
                  <a:pt x="116980" y="108484"/>
                  <a:pt x="140792" y="167751"/>
                  <a:pt x="142909" y="171455"/>
                </a:cubicBezTo>
                <a:cubicBezTo>
                  <a:pt x="145026" y="175159"/>
                  <a:pt x="128092" y="131238"/>
                  <a:pt x="117509" y="111130"/>
                </a:cubicBezTo>
                <a:cubicBezTo>
                  <a:pt x="106926" y="91022"/>
                  <a:pt x="92638" y="66680"/>
                  <a:pt x="79409" y="50805"/>
                </a:cubicBezTo>
                <a:cubicBezTo>
                  <a:pt x="66180" y="34930"/>
                  <a:pt x="1621" y="-524"/>
                  <a:pt x="34" y="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13" name="フリーフォーム 1512">
            <a:extLst>
              <a:ext uri="{FF2B5EF4-FFF2-40B4-BE49-F238E27FC236}">
                <a16:creationId xmlns:a16="http://schemas.microsoft.com/office/drawing/2014/main" id="{5505416F-7C39-8362-3DF8-3E54E355D818}"/>
              </a:ext>
            </a:extLst>
          </p:cNvPr>
          <p:cNvSpPr/>
          <p:nvPr/>
        </p:nvSpPr>
        <p:spPr>
          <a:xfrm>
            <a:off x="2219169" y="9755268"/>
            <a:ext cx="83153" cy="158035"/>
          </a:xfrm>
          <a:custGeom>
            <a:avLst/>
            <a:gdLst>
              <a:gd name="connsiteX0" fmla="*/ 156 w 83153"/>
              <a:gd name="connsiteY0" fmla="*/ 1507 h 158035"/>
              <a:gd name="connsiteX1" fmla="*/ 54131 w 83153"/>
              <a:gd name="connsiteY1" fmla="*/ 52307 h 158035"/>
              <a:gd name="connsiteX2" fmla="*/ 66831 w 83153"/>
              <a:gd name="connsiteY2" fmla="*/ 80882 h 158035"/>
              <a:gd name="connsiteX3" fmla="*/ 82706 w 83153"/>
              <a:gd name="connsiteY3" fmla="*/ 157082 h 158035"/>
              <a:gd name="connsiteX4" fmla="*/ 73181 w 83153"/>
              <a:gd name="connsiteY4" fmla="*/ 115807 h 158035"/>
              <a:gd name="connsiteX5" fmla="*/ 156 w 83153"/>
              <a:gd name="connsiteY5" fmla="*/ 1507 h 1580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3153" h="158035">
                <a:moveTo>
                  <a:pt x="156" y="1507"/>
                </a:moveTo>
                <a:cubicBezTo>
                  <a:pt x="-3019" y="-9076"/>
                  <a:pt x="43019" y="39078"/>
                  <a:pt x="54131" y="52307"/>
                </a:cubicBezTo>
                <a:cubicBezTo>
                  <a:pt x="65243" y="65536"/>
                  <a:pt x="62068" y="63419"/>
                  <a:pt x="66831" y="80882"/>
                </a:cubicBezTo>
                <a:cubicBezTo>
                  <a:pt x="71594" y="98345"/>
                  <a:pt x="81648" y="151261"/>
                  <a:pt x="82706" y="157082"/>
                </a:cubicBezTo>
                <a:cubicBezTo>
                  <a:pt x="83764" y="162903"/>
                  <a:pt x="83764" y="141207"/>
                  <a:pt x="73181" y="115807"/>
                </a:cubicBezTo>
                <a:cubicBezTo>
                  <a:pt x="62598" y="90407"/>
                  <a:pt x="3331" y="12090"/>
                  <a:pt x="156" y="150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14" name="フリーフォーム 1513">
            <a:extLst>
              <a:ext uri="{FF2B5EF4-FFF2-40B4-BE49-F238E27FC236}">
                <a16:creationId xmlns:a16="http://schemas.microsoft.com/office/drawing/2014/main" id="{BA776137-8CDB-A01F-E3D4-6D81B6D9D722}"/>
              </a:ext>
            </a:extLst>
          </p:cNvPr>
          <p:cNvSpPr/>
          <p:nvPr/>
        </p:nvSpPr>
        <p:spPr>
          <a:xfrm>
            <a:off x="2786879" y="1158866"/>
            <a:ext cx="242113" cy="353279"/>
          </a:xfrm>
          <a:custGeom>
            <a:avLst/>
            <a:gdLst>
              <a:gd name="connsiteX0" fmla="*/ 242071 w 242113"/>
              <a:gd name="connsiteY0" fmla="*/ 9 h 353279"/>
              <a:gd name="connsiteX1" fmla="*/ 67446 w 242113"/>
              <a:gd name="connsiteY1" fmla="*/ 212734 h 353279"/>
              <a:gd name="connsiteX2" fmla="*/ 76971 w 242113"/>
              <a:gd name="connsiteY2" fmla="*/ 196859 h 353279"/>
              <a:gd name="connsiteX3" fmla="*/ 3946 w 242113"/>
              <a:gd name="connsiteY3" fmla="*/ 254009 h 353279"/>
              <a:gd name="connsiteX4" fmla="*/ 89671 w 242113"/>
              <a:gd name="connsiteY4" fmla="*/ 241309 h 353279"/>
              <a:gd name="connsiteX5" fmla="*/ 13471 w 242113"/>
              <a:gd name="connsiteY5" fmla="*/ 282584 h 353279"/>
              <a:gd name="connsiteX6" fmla="*/ 51571 w 242113"/>
              <a:gd name="connsiteY6" fmla="*/ 276234 h 353279"/>
              <a:gd name="connsiteX7" fmla="*/ 771 w 242113"/>
              <a:gd name="connsiteY7" fmla="*/ 342909 h 353279"/>
              <a:gd name="connsiteX8" fmla="*/ 22996 w 242113"/>
              <a:gd name="connsiteY8" fmla="*/ 339734 h 353279"/>
              <a:gd name="connsiteX9" fmla="*/ 51571 w 242113"/>
              <a:gd name="connsiteY9" fmla="*/ 215909 h 353279"/>
              <a:gd name="connsiteX10" fmla="*/ 146821 w 242113"/>
              <a:gd name="connsiteY10" fmla="*/ 73034 h 353279"/>
              <a:gd name="connsiteX11" fmla="*/ 48396 w 242113"/>
              <a:gd name="connsiteY11" fmla="*/ 203209 h 353279"/>
              <a:gd name="connsiteX12" fmla="*/ 242071 w 242113"/>
              <a:gd name="connsiteY12" fmla="*/ 9 h 3532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242113" h="353279">
                <a:moveTo>
                  <a:pt x="242071" y="9"/>
                </a:moveTo>
                <a:cubicBezTo>
                  <a:pt x="245246" y="1596"/>
                  <a:pt x="67446" y="212734"/>
                  <a:pt x="67446" y="212734"/>
                </a:cubicBezTo>
                <a:cubicBezTo>
                  <a:pt x="39929" y="245542"/>
                  <a:pt x="87554" y="189980"/>
                  <a:pt x="76971" y="196859"/>
                </a:cubicBezTo>
                <a:cubicBezTo>
                  <a:pt x="66388" y="203738"/>
                  <a:pt x="1829" y="246601"/>
                  <a:pt x="3946" y="254009"/>
                </a:cubicBezTo>
                <a:cubicBezTo>
                  <a:pt x="6063" y="261417"/>
                  <a:pt x="88084" y="236547"/>
                  <a:pt x="89671" y="241309"/>
                </a:cubicBezTo>
                <a:cubicBezTo>
                  <a:pt x="91258" y="246071"/>
                  <a:pt x="19821" y="276763"/>
                  <a:pt x="13471" y="282584"/>
                </a:cubicBezTo>
                <a:cubicBezTo>
                  <a:pt x="7121" y="288405"/>
                  <a:pt x="53688" y="266180"/>
                  <a:pt x="51571" y="276234"/>
                </a:cubicBezTo>
                <a:cubicBezTo>
                  <a:pt x="49454" y="286288"/>
                  <a:pt x="5533" y="332326"/>
                  <a:pt x="771" y="342909"/>
                </a:cubicBezTo>
                <a:cubicBezTo>
                  <a:pt x="-3992" y="353492"/>
                  <a:pt x="14529" y="360901"/>
                  <a:pt x="22996" y="339734"/>
                </a:cubicBezTo>
                <a:cubicBezTo>
                  <a:pt x="31463" y="318567"/>
                  <a:pt x="30933" y="260359"/>
                  <a:pt x="51571" y="215909"/>
                </a:cubicBezTo>
                <a:cubicBezTo>
                  <a:pt x="72208" y="171459"/>
                  <a:pt x="147350" y="75151"/>
                  <a:pt x="146821" y="73034"/>
                </a:cubicBezTo>
                <a:cubicBezTo>
                  <a:pt x="146292" y="70917"/>
                  <a:pt x="34109" y="209030"/>
                  <a:pt x="48396" y="203209"/>
                </a:cubicBezTo>
                <a:cubicBezTo>
                  <a:pt x="62683" y="197388"/>
                  <a:pt x="238896" y="-1578"/>
                  <a:pt x="242071" y="9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15" name="フリーフォーム 1514">
            <a:extLst>
              <a:ext uri="{FF2B5EF4-FFF2-40B4-BE49-F238E27FC236}">
                <a16:creationId xmlns:a16="http://schemas.microsoft.com/office/drawing/2014/main" id="{60C1BA8B-4F1A-AC0C-8C95-6BD41EDC11DA}"/>
              </a:ext>
            </a:extLst>
          </p:cNvPr>
          <p:cNvSpPr/>
          <p:nvPr/>
        </p:nvSpPr>
        <p:spPr>
          <a:xfrm>
            <a:off x="2675634" y="1028342"/>
            <a:ext cx="500366" cy="293154"/>
          </a:xfrm>
          <a:custGeom>
            <a:avLst/>
            <a:gdLst>
              <a:gd name="connsiteX0" fmla="*/ 499366 w 500366"/>
              <a:gd name="connsiteY0" fmla="*/ 358 h 293154"/>
              <a:gd name="connsiteX1" fmla="*/ 102491 w 500366"/>
              <a:gd name="connsiteY1" fmla="*/ 162283 h 293154"/>
              <a:gd name="connsiteX2" fmla="*/ 226316 w 500366"/>
              <a:gd name="connsiteY2" fmla="*/ 95608 h 293154"/>
              <a:gd name="connsiteX3" fmla="*/ 134241 w 500366"/>
              <a:gd name="connsiteY3" fmla="*/ 143233 h 293154"/>
              <a:gd name="connsiteX4" fmla="*/ 29466 w 500366"/>
              <a:gd name="connsiteY4" fmla="*/ 248008 h 293154"/>
              <a:gd name="connsiteX5" fmla="*/ 51691 w 500366"/>
              <a:gd name="connsiteY5" fmla="*/ 213083 h 293154"/>
              <a:gd name="connsiteX6" fmla="*/ 891 w 500366"/>
              <a:gd name="connsiteY6" fmla="*/ 292458 h 293154"/>
              <a:gd name="connsiteX7" fmla="*/ 102491 w 500366"/>
              <a:gd name="connsiteY7" fmla="*/ 159108 h 293154"/>
              <a:gd name="connsiteX8" fmla="*/ 242191 w 500366"/>
              <a:gd name="connsiteY8" fmla="*/ 82908 h 293154"/>
              <a:gd name="connsiteX9" fmla="*/ 216791 w 500366"/>
              <a:gd name="connsiteY9" fmla="*/ 117833 h 293154"/>
              <a:gd name="connsiteX10" fmla="*/ 499366 w 500366"/>
              <a:gd name="connsiteY10" fmla="*/ 358 h 2931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500366" h="293154">
                <a:moveTo>
                  <a:pt x="499366" y="358"/>
                </a:moveTo>
                <a:cubicBezTo>
                  <a:pt x="480316" y="7766"/>
                  <a:pt x="147999" y="146408"/>
                  <a:pt x="102491" y="162283"/>
                </a:cubicBezTo>
                <a:cubicBezTo>
                  <a:pt x="56983" y="178158"/>
                  <a:pt x="221024" y="98783"/>
                  <a:pt x="226316" y="95608"/>
                </a:cubicBezTo>
                <a:cubicBezTo>
                  <a:pt x="231608" y="92433"/>
                  <a:pt x="167049" y="117833"/>
                  <a:pt x="134241" y="143233"/>
                </a:cubicBezTo>
                <a:cubicBezTo>
                  <a:pt x="101433" y="168633"/>
                  <a:pt x="43224" y="236366"/>
                  <a:pt x="29466" y="248008"/>
                </a:cubicBezTo>
                <a:cubicBezTo>
                  <a:pt x="15708" y="259650"/>
                  <a:pt x="51691" y="213083"/>
                  <a:pt x="51691" y="213083"/>
                </a:cubicBezTo>
                <a:cubicBezTo>
                  <a:pt x="46928" y="220491"/>
                  <a:pt x="-7576" y="301454"/>
                  <a:pt x="891" y="292458"/>
                </a:cubicBezTo>
                <a:cubicBezTo>
                  <a:pt x="9358" y="283462"/>
                  <a:pt x="62274" y="194033"/>
                  <a:pt x="102491" y="159108"/>
                </a:cubicBezTo>
                <a:cubicBezTo>
                  <a:pt x="142708" y="124183"/>
                  <a:pt x="223141" y="89787"/>
                  <a:pt x="242191" y="82908"/>
                </a:cubicBezTo>
                <a:cubicBezTo>
                  <a:pt x="261241" y="76029"/>
                  <a:pt x="173928" y="133179"/>
                  <a:pt x="216791" y="117833"/>
                </a:cubicBezTo>
                <a:cubicBezTo>
                  <a:pt x="259654" y="102487"/>
                  <a:pt x="518416" y="-7050"/>
                  <a:pt x="499366" y="35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16" name="フリーフォーム 1515">
            <a:extLst>
              <a:ext uri="{FF2B5EF4-FFF2-40B4-BE49-F238E27FC236}">
                <a16:creationId xmlns:a16="http://schemas.microsoft.com/office/drawing/2014/main" id="{681C1AAD-9689-74AF-3D5B-99DF97D1C951}"/>
              </a:ext>
            </a:extLst>
          </p:cNvPr>
          <p:cNvSpPr/>
          <p:nvPr/>
        </p:nvSpPr>
        <p:spPr>
          <a:xfrm>
            <a:off x="3511293" y="1447765"/>
            <a:ext cx="111954" cy="181472"/>
          </a:xfrm>
          <a:custGeom>
            <a:avLst/>
            <a:gdLst>
              <a:gd name="connsiteX0" fmla="*/ 257 w 111954"/>
              <a:gd name="connsiteY0" fmla="*/ 35 h 181472"/>
              <a:gd name="connsiteX1" fmla="*/ 54232 w 111954"/>
              <a:gd name="connsiteY1" fmla="*/ 130210 h 181472"/>
              <a:gd name="connsiteX2" fmla="*/ 54232 w 111954"/>
              <a:gd name="connsiteY2" fmla="*/ 85760 h 181472"/>
              <a:gd name="connsiteX3" fmla="*/ 111382 w 111954"/>
              <a:gd name="connsiteY3" fmla="*/ 181010 h 181472"/>
              <a:gd name="connsiteX4" fmla="*/ 79632 w 111954"/>
              <a:gd name="connsiteY4" fmla="*/ 117510 h 181472"/>
              <a:gd name="connsiteX5" fmla="*/ 257 w 111954"/>
              <a:gd name="connsiteY5" fmla="*/ 35 h 1814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1954" h="181472">
                <a:moveTo>
                  <a:pt x="257" y="35"/>
                </a:moveTo>
                <a:cubicBezTo>
                  <a:pt x="-3976" y="2152"/>
                  <a:pt x="45236" y="115923"/>
                  <a:pt x="54232" y="130210"/>
                </a:cubicBezTo>
                <a:cubicBezTo>
                  <a:pt x="63228" y="144497"/>
                  <a:pt x="44707" y="77293"/>
                  <a:pt x="54232" y="85760"/>
                </a:cubicBezTo>
                <a:cubicBezTo>
                  <a:pt x="63757" y="94227"/>
                  <a:pt x="107149" y="175718"/>
                  <a:pt x="111382" y="181010"/>
                </a:cubicBezTo>
                <a:cubicBezTo>
                  <a:pt x="115615" y="186302"/>
                  <a:pt x="95507" y="145027"/>
                  <a:pt x="79632" y="117510"/>
                </a:cubicBezTo>
                <a:cubicBezTo>
                  <a:pt x="63757" y="89993"/>
                  <a:pt x="4490" y="-2082"/>
                  <a:pt x="257" y="35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17" name="フリーフォーム 1516">
            <a:extLst>
              <a:ext uri="{FF2B5EF4-FFF2-40B4-BE49-F238E27FC236}">
                <a16:creationId xmlns:a16="http://schemas.microsoft.com/office/drawing/2014/main" id="{08E12FA0-D39E-B878-E6F7-90EE136A4360}"/>
              </a:ext>
            </a:extLst>
          </p:cNvPr>
          <p:cNvSpPr/>
          <p:nvPr/>
        </p:nvSpPr>
        <p:spPr>
          <a:xfrm>
            <a:off x="3625850" y="2314517"/>
            <a:ext cx="213963" cy="247392"/>
          </a:xfrm>
          <a:custGeom>
            <a:avLst/>
            <a:gdLst>
              <a:gd name="connsiteX0" fmla="*/ 0 w 213963"/>
              <a:gd name="connsiteY0" fmla="*/ 58 h 247392"/>
              <a:gd name="connsiteX1" fmla="*/ 41275 w 213963"/>
              <a:gd name="connsiteY1" fmla="*/ 95308 h 247392"/>
              <a:gd name="connsiteX2" fmla="*/ 22225 w 213963"/>
              <a:gd name="connsiteY2" fmla="*/ 98483 h 247392"/>
              <a:gd name="connsiteX3" fmla="*/ 88900 w 213963"/>
              <a:gd name="connsiteY3" fmla="*/ 133408 h 247392"/>
              <a:gd name="connsiteX4" fmla="*/ 212725 w 213963"/>
              <a:gd name="connsiteY4" fmla="*/ 244533 h 247392"/>
              <a:gd name="connsiteX5" fmla="*/ 146050 w 213963"/>
              <a:gd name="connsiteY5" fmla="*/ 203258 h 247392"/>
              <a:gd name="connsiteX6" fmla="*/ 41275 w 213963"/>
              <a:gd name="connsiteY6" fmla="*/ 82608 h 247392"/>
              <a:gd name="connsiteX7" fmla="*/ 0 w 213963"/>
              <a:gd name="connsiteY7" fmla="*/ 58 h 2473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13963" h="247392">
                <a:moveTo>
                  <a:pt x="0" y="58"/>
                </a:moveTo>
                <a:cubicBezTo>
                  <a:pt x="0" y="2175"/>
                  <a:pt x="41275" y="95308"/>
                  <a:pt x="41275" y="95308"/>
                </a:cubicBezTo>
                <a:cubicBezTo>
                  <a:pt x="44979" y="111712"/>
                  <a:pt x="14288" y="92133"/>
                  <a:pt x="22225" y="98483"/>
                </a:cubicBezTo>
                <a:cubicBezTo>
                  <a:pt x="30162" y="104833"/>
                  <a:pt x="57150" y="109066"/>
                  <a:pt x="88900" y="133408"/>
                </a:cubicBezTo>
                <a:cubicBezTo>
                  <a:pt x="120650" y="157750"/>
                  <a:pt x="203200" y="232891"/>
                  <a:pt x="212725" y="244533"/>
                </a:cubicBezTo>
                <a:cubicBezTo>
                  <a:pt x="222250" y="256175"/>
                  <a:pt x="174625" y="230246"/>
                  <a:pt x="146050" y="203258"/>
                </a:cubicBezTo>
                <a:cubicBezTo>
                  <a:pt x="117475" y="176271"/>
                  <a:pt x="64558" y="111183"/>
                  <a:pt x="41275" y="82608"/>
                </a:cubicBezTo>
                <a:cubicBezTo>
                  <a:pt x="17992" y="54033"/>
                  <a:pt x="0" y="-2059"/>
                  <a:pt x="0" y="58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18" name="フリーフォーム 1517">
            <a:extLst>
              <a:ext uri="{FF2B5EF4-FFF2-40B4-BE49-F238E27FC236}">
                <a16:creationId xmlns:a16="http://schemas.microsoft.com/office/drawing/2014/main" id="{E39BC447-8425-35D6-7ABD-FB3B671397E9}"/>
              </a:ext>
            </a:extLst>
          </p:cNvPr>
          <p:cNvSpPr/>
          <p:nvPr/>
        </p:nvSpPr>
        <p:spPr>
          <a:xfrm>
            <a:off x="3616311" y="2441546"/>
            <a:ext cx="83681" cy="130288"/>
          </a:xfrm>
          <a:custGeom>
            <a:avLst/>
            <a:gdLst>
              <a:gd name="connsiteX0" fmla="*/ 14 w 83681"/>
              <a:gd name="connsiteY0" fmla="*/ 29 h 130288"/>
              <a:gd name="connsiteX1" fmla="*/ 69864 w 83681"/>
              <a:gd name="connsiteY1" fmla="*/ 82579 h 130288"/>
              <a:gd name="connsiteX2" fmla="*/ 82564 w 83681"/>
              <a:gd name="connsiteY2" fmla="*/ 130204 h 130288"/>
              <a:gd name="connsiteX3" fmla="*/ 76214 w 83681"/>
              <a:gd name="connsiteY3" fmla="*/ 92104 h 130288"/>
              <a:gd name="connsiteX4" fmla="*/ 14 w 83681"/>
              <a:gd name="connsiteY4" fmla="*/ 29 h 1302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3681" h="130288">
                <a:moveTo>
                  <a:pt x="14" y="29"/>
                </a:moveTo>
                <a:cubicBezTo>
                  <a:pt x="-1044" y="-1559"/>
                  <a:pt x="56106" y="60883"/>
                  <a:pt x="69864" y="82579"/>
                </a:cubicBezTo>
                <a:cubicBezTo>
                  <a:pt x="83622" y="104275"/>
                  <a:pt x="81506" y="128616"/>
                  <a:pt x="82564" y="130204"/>
                </a:cubicBezTo>
                <a:cubicBezTo>
                  <a:pt x="83622" y="131792"/>
                  <a:pt x="86268" y="110625"/>
                  <a:pt x="76214" y="92104"/>
                </a:cubicBezTo>
                <a:cubicBezTo>
                  <a:pt x="66160" y="73583"/>
                  <a:pt x="1072" y="1617"/>
                  <a:pt x="14" y="2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19" name="フリーフォーム 1518">
            <a:extLst>
              <a:ext uri="{FF2B5EF4-FFF2-40B4-BE49-F238E27FC236}">
                <a16:creationId xmlns:a16="http://schemas.microsoft.com/office/drawing/2014/main" id="{159D908C-6582-A11E-C690-FE26B567661B}"/>
              </a:ext>
            </a:extLst>
          </p:cNvPr>
          <p:cNvSpPr/>
          <p:nvPr/>
        </p:nvSpPr>
        <p:spPr>
          <a:xfrm>
            <a:off x="2631926" y="2451089"/>
            <a:ext cx="139867" cy="347039"/>
          </a:xfrm>
          <a:custGeom>
            <a:avLst/>
            <a:gdLst>
              <a:gd name="connsiteX0" fmla="*/ 149 w 139867"/>
              <a:gd name="connsiteY0" fmla="*/ 11 h 347039"/>
              <a:gd name="connsiteX1" fmla="*/ 76349 w 139867"/>
              <a:gd name="connsiteY1" fmla="*/ 225436 h 347039"/>
              <a:gd name="connsiteX2" fmla="*/ 139849 w 139867"/>
              <a:gd name="connsiteY2" fmla="*/ 346086 h 347039"/>
              <a:gd name="connsiteX3" fmla="*/ 82699 w 139867"/>
              <a:gd name="connsiteY3" fmla="*/ 279411 h 347039"/>
              <a:gd name="connsiteX4" fmla="*/ 57299 w 139867"/>
              <a:gd name="connsiteY4" fmla="*/ 234961 h 347039"/>
              <a:gd name="connsiteX5" fmla="*/ 149 w 139867"/>
              <a:gd name="connsiteY5" fmla="*/ 11 h 3470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39867" h="347039">
                <a:moveTo>
                  <a:pt x="149" y="11"/>
                </a:moveTo>
                <a:cubicBezTo>
                  <a:pt x="3324" y="-1576"/>
                  <a:pt x="53066" y="167757"/>
                  <a:pt x="76349" y="225436"/>
                </a:cubicBezTo>
                <a:cubicBezTo>
                  <a:pt x="99632" y="283115"/>
                  <a:pt x="138791" y="337090"/>
                  <a:pt x="139849" y="346086"/>
                </a:cubicBezTo>
                <a:cubicBezTo>
                  <a:pt x="140907" y="355082"/>
                  <a:pt x="96457" y="297932"/>
                  <a:pt x="82699" y="279411"/>
                </a:cubicBezTo>
                <a:cubicBezTo>
                  <a:pt x="68941" y="260890"/>
                  <a:pt x="69470" y="280469"/>
                  <a:pt x="57299" y="234961"/>
                </a:cubicBezTo>
                <a:cubicBezTo>
                  <a:pt x="45128" y="189453"/>
                  <a:pt x="-3026" y="1598"/>
                  <a:pt x="149" y="1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20" name="フリーフォーム 1519">
            <a:extLst>
              <a:ext uri="{FF2B5EF4-FFF2-40B4-BE49-F238E27FC236}">
                <a16:creationId xmlns:a16="http://schemas.microsoft.com/office/drawing/2014/main" id="{6EE8554E-3B8D-C64E-74F7-05E986062A77}"/>
              </a:ext>
            </a:extLst>
          </p:cNvPr>
          <p:cNvSpPr/>
          <p:nvPr/>
        </p:nvSpPr>
        <p:spPr>
          <a:xfrm>
            <a:off x="2723819" y="1685681"/>
            <a:ext cx="90371" cy="213410"/>
          </a:xfrm>
          <a:custGeom>
            <a:avLst/>
            <a:gdLst>
              <a:gd name="connsiteX0" fmla="*/ 13031 w 90371"/>
              <a:gd name="connsiteY0" fmla="*/ 244 h 213410"/>
              <a:gd name="connsiteX1" fmla="*/ 32081 w 90371"/>
              <a:gd name="connsiteY1" fmla="*/ 85969 h 213410"/>
              <a:gd name="connsiteX2" fmla="*/ 16206 w 90371"/>
              <a:gd name="connsiteY2" fmla="*/ 146294 h 213410"/>
              <a:gd name="connsiteX3" fmla="*/ 57481 w 90371"/>
              <a:gd name="connsiteY3" fmla="*/ 184394 h 213410"/>
              <a:gd name="connsiteX4" fmla="*/ 331 w 90371"/>
              <a:gd name="connsiteY4" fmla="*/ 187569 h 213410"/>
              <a:gd name="connsiteX5" fmla="*/ 89231 w 90371"/>
              <a:gd name="connsiteY5" fmla="*/ 212969 h 213410"/>
              <a:gd name="connsiteX6" fmla="*/ 51131 w 90371"/>
              <a:gd name="connsiteY6" fmla="*/ 197094 h 213410"/>
              <a:gd name="connsiteX7" fmla="*/ 57481 w 90371"/>
              <a:gd name="connsiteY7" fmla="*/ 120894 h 213410"/>
              <a:gd name="connsiteX8" fmla="*/ 16206 w 90371"/>
              <a:gd name="connsiteY8" fmla="*/ 181219 h 213410"/>
              <a:gd name="connsiteX9" fmla="*/ 19381 w 90371"/>
              <a:gd name="connsiteY9" fmla="*/ 114544 h 213410"/>
              <a:gd name="connsiteX10" fmla="*/ 13031 w 90371"/>
              <a:gd name="connsiteY10" fmla="*/ 244 h 2134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90371" h="213410">
                <a:moveTo>
                  <a:pt x="13031" y="244"/>
                </a:moveTo>
                <a:cubicBezTo>
                  <a:pt x="15148" y="-4518"/>
                  <a:pt x="31552" y="61627"/>
                  <a:pt x="32081" y="85969"/>
                </a:cubicBezTo>
                <a:cubicBezTo>
                  <a:pt x="32610" y="110311"/>
                  <a:pt x="11973" y="129890"/>
                  <a:pt x="16206" y="146294"/>
                </a:cubicBezTo>
                <a:cubicBezTo>
                  <a:pt x="20439" y="162698"/>
                  <a:pt x="60127" y="177515"/>
                  <a:pt x="57481" y="184394"/>
                </a:cubicBezTo>
                <a:cubicBezTo>
                  <a:pt x="54835" y="191273"/>
                  <a:pt x="-4961" y="182807"/>
                  <a:pt x="331" y="187569"/>
                </a:cubicBezTo>
                <a:cubicBezTo>
                  <a:pt x="5623" y="192332"/>
                  <a:pt x="80764" y="211382"/>
                  <a:pt x="89231" y="212969"/>
                </a:cubicBezTo>
                <a:cubicBezTo>
                  <a:pt x="97698" y="214556"/>
                  <a:pt x="56423" y="212440"/>
                  <a:pt x="51131" y="197094"/>
                </a:cubicBezTo>
                <a:cubicBezTo>
                  <a:pt x="45839" y="181748"/>
                  <a:pt x="63302" y="123540"/>
                  <a:pt x="57481" y="120894"/>
                </a:cubicBezTo>
                <a:cubicBezTo>
                  <a:pt x="51660" y="118248"/>
                  <a:pt x="22556" y="182277"/>
                  <a:pt x="16206" y="181219"/>
                </a:cubicBezTo>
                <a:cubicBezTo>
                  <a:pt x="9856" y="180161"/>
                  <a:pt x="16206" y="140473"/>
                  <a:pt x="19381" y="114544"/>
                </a:cubicBezTo>
                <a:cubicBezTo>
                  <a:pt x="22556" y="88615"/>
                  <a:pt x="10914" y="5006"/>
                  <a:pt x="13031" y="244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21" name="フリーフォーム 1520">
            <a:extLst>
              <a:ext uri="{FF2B5EF4-FFF2-40B4-BE49-F238E27FC236}">
                <a16:creationId xmlns:a16="http://schemas.microsoft.com/office/drawing/2014/main" id="{D232F43D-3FED-48DF-6CBE-28C1D10BE2F7}"/>
              </a:ext>
            </a:extLst>
          </p:cNvPr>
          <p:cNvSpPr/>
          <p:nvPr/>
        </p:nvSpPr>
        <p:spPr>
          <a:xfrm>
            <a:off x="2876395" y="2949530"/>
            <a:ext cx="328278" cy="313925"/>
          </a:xfrm>
          <a:custGeom>
            <a:avLst/>
            <a:gdLst>
              <a:gd name="connsiteX0" fmla="*/ 155 w 328278"/>
              <a:gd name="connsiteY0" fmla="*/ 45 h 313925"/>
              <a:gd name="connsiteX1" fmla="*/ 308130 w 328278"/>
              <a:gd name="connsiteY1" fmla="*/ 288970 h 313925"/>
              <a:gd name="connsiteX2" fmla="*/ 266855 w 328278"/>
              <a:gd name="connsiteY2" fmla="*/ 266745 h 313925"/>
              <a:gd name="connsiteX3" fmla="*/ 155 w 328278"/>
              <a:gd name="connsiteY3" fmla="*/ 45 h 313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28278" h="313925">
                <a:moveTo>
                  <a:pt x="155" y="45"/>
                </a:moveTo>
                <a:cubicBezTo>
                  <a:pt x="7034" y="3749"/>
                  <a:pt x="263680" y="244520"/>
                  <a:pt x="308130" y="288970"/>
                </a:cubicBezTo>
                <a:cubicBezTo>
                  <a:pt x="352580" y="333420"/>
                  <a:pt x="316597" y="313841"/>
                  <a:pt x="266855" y="266745"/>
                </a:cubicBezTo>
                <a:cubicBezTo>
                  <a:pt x="217113" y="219649"/>
                  <a:pt x="-6724" y="-3659"/>
                  <a:pt x="155" y="4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24" name="フリーフォーム 1523">
            <a:extLst>
              <a:ext uri="{FF2B5EF4-FFF2-40B4-BE49-F238E27FC236}">
                <a16:creationId xmlns:a16="http://schemas.microsoft.com/office/drawing/2014/main" id="{0006CADF-8346-EE85-6205-1BF3DF927769}"/>
              </a:ext>
            </a:extLst>
          </p:cNvPr>
          <p:cNvSpPr/>
          <p:nvPr/>
        </p:nvSpPr>
        <p:spPr>
          <a:xfrm>
            <a:off x="3123898" y="3095263"/>
            <a:ext cx="328320" cy="366526"/>
          </a:xfrm>
          <a:custGeom>
            <a:avLst/>
            <a:gdLst>
              <a:gd name="connsiteX0" fmla="*/ 302 w 328320"/>
              <a:gd name="connsiteY0" fmla="*/ 362 h 366526"/>
              <a:gd name="connsiteX1" fmla="*/ 197152 w 328320"/>
              <a:gd name="connsiteY1" fmla="*/ 213087 h 366526"/>
              <a:gd name="connsiteX2" fmla="*/ 327327 w 328320"/>
              <a:gd name="connsiteY2" fmla="*/ 365487 h 366526"/>
              <a:gd name="connsiteX3" fmla="*/ 244777 w 328320"/>
              <a:gd name="connsiteY3" fmla="*/ 267062 h 366526"/>
              <a:gd name="connsiteX4" fmla="*/ 302 w 328320"/>
              <a:gd name="connsiteY4" fmla="*/ 362 h 3665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28320" h="366526">
                <a:moveTo>
                  <a:pt x="302" y="362"/>
                </a:moveTo>
                <a:cubicBezTo>
                  <a:pt x="-7636" y="-8634"/>
                  <a:pt x="142648" y="152233"/>
                  <a:pt x="197152" y="213087"/>
                </a:cubicBezTo>
                <a:cubicBezTo>
                  <a:pt x="251656" y="273941"/>
                  <a:pt x="319390" y="356491"/>
                  <a:pt x="327327" y="365487"/>
                </a:cubicBezTo>
                <a:cubicBezTo>
                  <a:pt x="335265" y="374483"/>
                  <a:pt x="294519" y="323683"/>
                  <a:pt x="244777" y="267062"/>
                </a:cubicBezTo>
                <a:cubicBezTo>
                  <a:pt x="195035" y="210441"/>
                  <a:pt x="8240" y="9358"/>
                  <a:pt x="302" y="36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25" name="フリーフォーム 1524">
            <a:extLst>
              <a:ext uri="{FF2B5EF4-FFF2-40B4-BE49-F238E27FC236}">
                <a16:creationId xmlns:a16="http://schemas.microsoft.com/office/drawing/2014/main" id="{974A0F7F-B4E8-49D9-D704-427AA392C6DA}"/>
              </a:ext>
            </a:extLst>
          </p:cNvPr>
          <p:cNvSpPr/>
          <p:nvPr/>
        </p:nvSpPr>
        <p:spPr>
          <a:xfrm>
            <a:off x="1006805" y="4898273"/>
            <a:ext cx="148961" cy="564096"/>
          </a:xfrm>
          <a:custGeom>
            <a:avLst/>
            <a:gdLst>
              <a:gd name="connsiteX0" fmla="*/ 148895 w 148961"/>
              <a:gd name="connsiteY0" fmla="*/ 752 h 564096"/>
              <a:gd name="connsiteX1" fmla="*/ 50470 w 148961"/>
              <a:gd name="connsiteY1" fmla="*/ 353177 h 564096"/>
              <a:gd name="connsiteX2" fmla="*/ 88570 w 148961"/>
              <a:gd name="connsiteY2" fmla="*/ 289677 h 564096"/>
              <a:gd name="connsiteX3" fmla="*/ 9195 w 148961"/>
              <a:gd name="connsiteY3" fmla="*/ 438902 h 564096"/>
              <a:gd name="connsiteX4" fmla="*/ 82220 w 148961"/>
              <a:gd name="connsiteY4" fmla="*/ 353177 h 564096"/>
              <a:gd name="connsiteX5" fmla="*/ 31420 w 148961"/>
              <a:gd name="connsiteY5" fmla="*/ 435727 h 564096"/>
              <a:gd name="connsiteX6" fmla="*/ 2845 w 148961"/>
              <a:gd name="connsiteY6" fmla="*/ 492877 h 564096"/>
              <a:gd name="connsiteX7" fmla="*/ 101270 w 148961"/>
              <a:gd name="connsiteY7" fmla="*/ 391277 h 564096"/>
              <a:gd name="connsiteX8" fmla="*/ 53645 w 148961"/>
              <a:gd name="connsiteY8" fmla="*/ 461127 h 564096"/>
              <a:gd name="connsiteX9" fmla="*/ 18720 w 148961"/>
              <a:gd name="connsiteY9" fmla="*/ 562727 h 564096"/>
              <a:gd name="connsiteX10" fmla="*/ 69520 w 148961"/>
              <a:gd name="connsiteY10" fmla="*/ 381752 h 564096"/>
              <a:gd name="connsiteX11" fmla="*/ 88570 w 148961"/>
              <a:gd name="connsiteY11" fmla="*/ 235702 h 564096"/>
              <a:gd name="connsiteX12" fmla="*/ 66345 w 148961"/>
              <a:gd name="connsiteY12" fmla="*/ 257927 h 564096"/>
              <a:gd name="connsiteX13" fmla="*/ 148895 w 148961"/>
              <a:gd name="connsiteY13" fmla="*/ 752 h 5640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48961" h="564096">
                <a:moveTo>
                  <a:pt x="148895" y="752"/>
                </a:moveTo>
                <a:cubicBezTo>
                  <a:pt x="146249" y="16627"/>
                  <a:pt x="60524" y="305023"/>
                  <a:pt x="50470" y="353177"/>
                </a:cubicBezTo>
                <a:cubicBezTo>
                  <a:pt x="40416" y="401331"/>
                  <a:pt x="95449" y="275390"/>
                  <a:pt x="88570" y="289677"/>
                </a:cubicBezTo>
                <a:cubicBezTo>
                  <a:pt x="81691" y="303965"/>
                  <a:pt x="10253" y="428319"/>
                  <a:pt x="9195" y="438902"/>
                </a:cubicBezTo>
                <a:cubicBezTo>
                  <a:pt x="8137" y="449485"/>
                  <a:pt x="78516" y="353706"/>
                  <a:pt x="82220" y="353177"/>
                </a:cubicBezTo>
                <a:cubicBezTo>
                  <a:pt x="85924" y="352648"/>
                  <a:pt x="44649" y="412444"/>
                  <a:pt x="31420" y="435727"/>
                </a:cubicBezTo>
                <a:cubicBezTo>
                  <a:pt x="18191" y="459010"/>
                  <a:pt x="-8797" y="500285"/>
                  <a:pt x="2845" y="492877"/>
                </a:cubicBezTo>
                <a:cubicBezTo>
                  <a:pt x="14487" y="485469"/>
                  <a:pt x="92803" y="396569"/>
                  <a:pt x="101270" y="391277"/>
                </a:cubicBezTo>
                <a:cubicBezTo>
                  <a:pt x="109737" y="385985"/>
                  <a:pt x="67403" y="432552"/>
                  <a:pt x="53645" y="461127"/>
                </a:cubicBezTo>
                <a:cubicBezTo>
                  <a:pt x="39887" y="489702"/>
                  <a:pt x="16074" y="575956"/>
                  <a:pt x="18720" y="562727"/>
                </a:cubicBezTo>
                <a:cubicBezTo>
                  <a:pt x="21366" y="549498"/>
                  <a:pt x="57878" y="436256"/>
                  <a:pt x="69520" y="381752"/>
                </a:cubicBezTo>
                <a:cubicBezTo>
                  <a:pt x="81162" y="327248"/>
                  <a:pt x="89099" y="256339"/>
                  <a:pt x="88570" y="235702"/>
                </a:cubicBezTo>
                <a:cubicBezTo>
                  <a:pt x="88041" y="215065"/>
                  <a:pt x="57878" y="290735"/>
                  <a:pt x="66345" y="257927"/>
                </a:cubicBezTo>
                <a:cubicBezTo>
                  <a:pt x="74812" y="225119"/>
                  <a:pt x="151541" y="-15123"/>
                  <a:pt x="148895" y="752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26" name="フリーフォーム 1525">
            <a:extLst>
              <a:ext uri="{FF2B5EF4-FFF2-40B4-BE49-F238E27FC236}">
                <a16:creationId xmlns:a16="http://schemas.microsoft.com/office/drawing/2014/main" id="{0A3A1639-851B-1A1F-6148-EB31D825E2A3}"/>
              </a:ext>
            </a:extLst>
          </p:cNvPr>
          <p:cNvSpPr/>
          <p:nvPr/>
        </p:nvSpPr>
        <p:spPr>
          <a:xfrm>
            <a:off x="1484369" y="5811542"/>
            <a:ext cx="273216" cy="944854"/>
          </a:xfrm>
          <a:custGeom>
            <a:avLst/>
            <a:gdLst>
              <a:gd name="connsiteX0" fmla="*/ 271406 w 273216"/>
              <a:gd name="connsiteY0" fmla="*/ 5058 h 944854"/>
              <a:gd name="connsiteX1" fmla="*/ 80906 w 273216"/>
              <a:gd name="connsiteY1" fmla="*/ 592433 h 944854"/>
              <a:gd name="connsiteX2" fmla="*/ 1531 w 273216"/>
              <a:gd name="connsiteY2" fmla="*/ 938508 h 944854"/>
              <a:gd name="connsiteX3" fmla="*/ 39631 w 273216"/>
              <a:gd name="connsiteY3" fmla="*/ 779758 h 944854"/>
              <a:gd name="connsiteX4" fmla="*/ 169806 w 273216"/>
              <a:gd name="connsiteY4" fmla="*/ 332083 h 944854"/>
              <a:gd name="connsiteX5" fmla="*/ 271406 w 273216"/>
              <a:gd name="connsiteY5" fmla="*/ 5058 h 9448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73216" h="944854">
                <a:moveTo>
                  <a:pt x="271406" y="5058"/>
                </a:moveTo>
                <a:cubicBezTo>
                  <a:pt x="256589" y="48450"/>
                  <a:pt x="125885" y="436858"/>
                  <a:pt x="80906" y="592433"/>
                </a:cubicBezTo>
                <a:cubicBezTo>
                  <a:pt x="35927" y="748008"/>
                  <a:pt x="8410" y="907287"/>
                  <a:pt x="1531" y="938508"/>
                </a:cubicBezTo>
                <a:cubicBezTo>
                  <a:pt x="-5348" y="969729"/>
                  <a:pt x="11585" y="880829"/>
                  <a:pt x="39631" y="779758"/>
                </a:cubicBezTo>
                <a:cubicBezTo>
                  <a:pt x="67677" y="678687"/>
                  <a:pt x="133293" y="455908"/>
                  <a:pt x="169806" y="332083"/>
                </a:cubicBezTo>
                <a:cubicBezTo>
                  <a:pt x="206318" y="208258"/>
                  <a:pt x="286223" y="-38334"/>
                  <a:pt x="271406" y="5058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27" name="フリーフォーム 1526">
            <a:extLst>
              <a:ext uri="{FF2B5EF4-FFF2-40B4-BE49-F238E27FC236}">
                <a16:creationId xmlns:a16="http://schemas.microsoft.com/office/drawing/2014/main" id="{F06326D8-2A0A-9D42-8BF2-48F8A7D0960C}"/>
              </a:ext>
            </a:extLst>
          </p:cNvPr>
          <p:cNvSpPr/>
          <p:nvPr/>
        </p:nvSpPr>
        <p:spPr>
          <a:xfrm>
            <a:off x="1223399" y="6835706"/>
            <a:ext cx="272141" cy="557698"/>
          </a:xfrm>
          <a:custGeom>
            <a:avLst/>
            <a:gdLst>
              <a:gd name="connsiteX0" fmla="*/ 272026 w 272141"/>
              <a:gd name="connsiteY0" fmla="*/ 69 h 557698"/>
              <a:gd name="connsiteX1" fmla="*/ 167251 w 272141"/>
              <a:gd name="connsiteY1" fmla="*/ 279469 h 557698"/>
              <a:gd name="connsiteX2" fmla="*/ 2151 w 272141"/>
              <a:gd name="connsiteY2" fmla="*/ 552519 h 557698"/>
              <a:gd name="connsiteX3" fmla="*/ 81526 w 272141"/>
              <a:gd name="connsiteY3" fmla="*/ 441394 h 557698"/>
              <a:gd name="connsiteX4" fmla="*/ 202176 w 272141"/>
              <a:gd name="connsiteY4" fmla="*/ 231844 h 557698"/>
              <a:gd name="connsiteX5" fmla="*/ 148201 w 272141"/>
              <a:gd name="connsiteY5" fmla="*/ 304869 h 557698"/>
              <a:gd name="connsiteX6" fmla="*/ 272026 w 272141"/>
              <a:gd name="connsiteY6" fmla="*/ 69 h 5576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72141" h="557698">
                <a:moveTo>
                  <a:pt x="272026" y="69"/>
                </a:moveTo>
                <a:cubicBezTo>
                  <a:pt x="275201" y="-4164"/>
                  <a:pt x="212230" y="187394"/>
                  <a:pt x="167251" y="279469"/>
                </a:cubicBezTo>
                <a:cubicBezTo>
                  <a:pt x="122272" y="371544"/>
                  <a:pt x="16438" y="525532"/>
                  <a:pt x="2151" y="552519"/>
                </a:cubicBezTo>
                <a:cubicBezTo>
                  <a:pt x="-12137" y="579507"/>
                  <a:pt x="48189" y="494840"/>
                  <a:pt x="81526" y="441394"/>
                </a:cubicBezTo>
                <a:cubicBezTo>
                  <a:pt x="114863" y="387948"/>
                  <a:pt x="191064" y="254598"/>
                  <a:pt x="202176" y="231844"/>
                </a:cubicBezTo>
                <a:cubicBezTo>
                  <a:pt x="213288" y="209090"/>
                  <a:pt x="140793" y="342440"/>
                  <a:pt x="148201" y="304869"/>
                </a:cubicBezTo>
                <a:cubicBezTo>
                  <a:pt x="155609" y="267298"/>
                  <a:pt x="268851" y="4302"/>
                  <a:pt x="272026" y="69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28" name="フリーフォーム 1527">
            <a:extLst>
              <a:ext uri="{FF2B5EF4-FFF2-40B4-BE49-F238E27FC236}">
                <a16:creationId xmlns:a16="http://schemas.microsoft.com/office/drawing/2014/main" id="{814D9D42-28D8-6A23-7909-E98EAF76C9CA}"/>
              </a:ext>
            </a:extLst>
          </p:cNvPr>
          <p:cNvSpPr/>
          <p:nvPr/>
        </p:nvSpPr>
        <p:spPr>
          <a:xfrm>
            <a:off x="1090911" y="7508262"/>
            <a:ext cx="373924" cy="203924"/>
          </a:xfrm>
          <a:custGeom>
            <a:avLst/>
            <a:gdLst>
              <a:gd name="connsiteX0" fmla="*/ 1289 w 373924"/>
              <a:gd name="connsiteY0" fmla="*/ 613 h 203924"/>
              <a:gd name="connsiteX1" fmla="*/ 144164 w 373924"/>
              <a:gd name="connsiteY1" fmla="*/ 105388 h 203924"/>
              <a:gd name="connsiteX2" fmla="*/ 140989 w 373924"/>
              <a:gd name="connsiteY2" fmla="*/ 127613 h 203924"/>
              <a:gd name="connsiteX3" fmla="*/ 372764 w 373924"/>
              <a:gd name="connsiteY3" fmla="*/ 172063 h 203924"/>
              <a:gd name="connsiteX4" fmla="*/ 166389 w 373924"/>
              <a:gd name="connsiteY4" fmla="*/ 172063 h 203924"/>
              <a:gd name="connsiteX5" fmla="*/ 372764 w 373924"/>
              <a:gd name="connsiteY5" fmla="*/ 203813 h 203924"/>
              <a:gd name="connsiteX6" fmla="*/ 239414 w 373924"/>
              <a:gd name="connsiteY6" fmla="*/ 159363 h 203924"/>
              <a:gd name="connsiteX7" fmla="*/ 1289 w 373924"/>
              <a:gd name="connsiteY7" fmla="*/ 613 h 203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73924" h="203924">
                <a:moveTo>
                  <a:pt x="1289" y="613"/>
                </a:moveTo>
                <a:cubicBezTo>
                  <a:pt x="-14586" y="-8383"/>
                  <a:pt x="120881" y="84221"/>
                  <a:pt x="144164" y="105388"/>
                </a:cubicBezTo>
                <a:cubicBezTo>
                  <a:pt x="167447" y="126555"/>
                  <a:pt x="102889" y="116501"/>
                  <a:pt x="140989" y="127613"/>
                </a:cubicBezTo>
                <a:cubicBezTo>
                  <a:pt x="179089" y="138725"/>
                  <a:pt x="368531" y="164655"/>
                  <a:pt x="372764" y="172063"/>
                </a:cubicBezTo>
                <a:cubicBezTo>
                  <a:pt x="376997" y="179471"/>
                  <a:pt x="166389" y="166771"/>
                  <a:pt x="166389" y="172063"/>
                </a:cubicBezTo>
                <a:cubicBezTo>
                  <a:pt x="166389" y="177355"/>
                  <a:pt x="360593" y="205930"/>
                  <a:pt x="372764" y="203813"/>
                </a:cubicBezTo>
                <a:cubicBezTo>
                  <a:pt x="384935" y="201696"/>
                  <a:pt x="298681" y="189525"/>
                  <a:pt x="239414" y="159363"/>
                </a:cubicBezTo>
                <a:cubicBezTo>
                  <a:pt x="180147" y="129201"/>
                  <a:pt x="17164" y="9609"/>
                  <a:pt x="1289" y="613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29" name="フリーフォーム 1528">
            <a:extLst>
              <a:ext uri="{FF2B5EF4-FFF2-40B4-BE49-F238E27FC236}">
                <a16:creationId xmlns:a16="http://schemas.microsoft.com/office/drawing/2014/main" id="{5BA6D130-806B-9A86-4CEB-02444C936108}"/>
              </a:ext>
            </a:extLst>
          </p:cNvPr>
          <p:cNvSpPr/>
          <p:nvPr/>
        </p:nvSpPr>
        <p:spPr>
          <a:xfrm>
            <a:off x="883982" y="7468938"/>
            <a:ext cx="625127" cy="780711"/>
          </a:xfrm>
          <a:custGeom>
            <a:avLst/>
            <a:gdLst>
              <a:gd name="connsiteX0" fmla="*/ 1843 w 625127"/>
              <a:gd name="connsiteY0" fmla="*/ 1837 h 780711"/>
              <a:gd name="connsiteX1" fmla="*/ 138368 w 625127"/>
              <a:gd name="connsiteY1" fmla="*/ 170112 h 780711"/>
              <a:gd name="connsiteX2" fmla="*/ 128843 w 625127"/>
              <a:gd name="connsiteY2" fmla="*/ 128837 h 780711"/>
              <a:gd name="connsiteX3" fmla="*/ 182818 w 625127"/>
              <a:gd name="connsiteY3" fmla="*/ 284412 h 780711"/>
              <a:gd name="connsiteX4" fmla="*/ 185993 w 625127"/>
              <a:gd name="connsiteY4" fmla="*/ 205037 h 780711"/>
              <a:gd name="connsiteX5" fmla="*/ 284418 w 625127"/>
              <a:gd name="connsiteY5" fmla="*/ 344737 h 780711"/>
              <a:gd name="connsiteX6" fmla="*/ 278068 w 625127"/>
              <a:gd name="connsiteY6" fmla="*/ 290762 h 780711"/>
              <a:gd name="connsiteX7" fmla="*/ 386018 w 625127"/>
              <a:gd name="connsiteY7" fmla="*/ 395537 h 780711"/>
              <a:gd name="connsiteX8" fmla="*/ 386018 w 625127"/>
              <a:gd name="connsiteY8" fmla="*/ 366962 h 780711"/>
              <a:gd name="connsiteX9" fmla="*/ 462218 w 625127"/>
              <a:gd name="connsiteY9" fmla="*/ 554287 h 780711"/>
              <a:gd name="connsiteX10" fmla="*/ 446343 w 625127"/>
              <a:gd name="connsiteY10" fmla="*/ 487612 h 780711"/>
              <a:gd name="connsiteX11" fmla="*/ 513018 w 625127"/>
              <a:gd name="connsiteY11" fmla="*/ 614612 h 780711"/>
              <a:gd name="connsiteX12" fmla="*/ 516193 w 625127"/>
              <a:gd name="connsiteY12" fmla="*/ 570162 h 780711"/>
              <a:gd name="connsiteX13" fmla="*/ 595568 w 625127"/>
              <a:gd name="connsiteY13" fmla="*/ 687637 h 780711"/>
              <a:gd name="connsiteX14" fmla="*/ 538418 w 625127"/>
              <a:gd name="connsiteY14" fmla="*/ 646362 h 780711"/>
              <a:gd name="connsiteX15" fmla="*/ 620968 w 625127"/>
              <a:gd name="connsiteY15" fmla="*/ 776537 h 780711"/>
              <a:gd name="connsiteX16" fmla="*/ 586043 w 625127"/>
              <a:gd name="connsiteY16" fmla="*/ 709862 h 780711"/>
              <a:gd name="connsiteX17" fmla="*/ 360618 w 625127"/>
              <a:gd name="connsiteY17" fmla="*/ 344737 h 780711"/>
              <a:gd name="connsiteX18" fmla="*/ 116143 w 625127"/>
              <a:gd name="connsiteY18" fmla="*/ 201862 h 780711"/>
              <a:gd name="connsiteX19" fmla="*/ 252668 w 625127"/>
              <a:gd name="connsiteY19" fmla="*/ 297112 h 780711"/>
              <a:gd name="connsiteX20" fmla="*/ 1843 w 625127"/>
              <a:gd name="connsiteY20" fmla="*/ 1837 h 7807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625127" h="780711">
                <a:moveTo>
                  <a:pt x="1843" y="1837"/>
                </a:moveTo>
                <a:cubicBezTo>
                  <a:pt x="-17207" y="-19329"/>
                  <a:pt x="117201" y="148945"/>
                  <a:pt x="138368" y="170112"/>
                </a:cubicBezTo>
                <a:cubicBezTo>
                  <a:pt x="159535" y="191279"/>
                  <a:pt x="121435" y="109787"/>
                  <a:pt x="128843" y="128837"/>
                </a:cubicBezTo>
                <a:cubicBezTo>
                  <a:pt x="136251" y="147887"/>
                  <a:pt x="173293" y="271712"/>
                  <a:pt x="182818" y="284412"/>
                </a:cubicBezTo>
                <a:cubicBezTo>
                  <a:pt x="192343" y="297112"/>
                  <a:pt x="169060" y="194983"/>
                  <a:pt x="185993" y="205037"/>
                </a:cubicBezTo>
                <a:cubicBezTo>
                  <a:pt x="202926" y="215091"/>
                  <a:pt x="269072" y="330450"/>
                  <a:pt x="284418" y="344737"/>
                </a:cubicBezTo>
                <a:cubicBezTo>
                  <a:pt x="299764" y="359025"/>
                  <a:pt x="261135" y="282295"/>
                  <a:pt x="278068" y="290762"/>
                </a:cubicBezTo>
                <a:cubicBezTo>
                  <a:pt x="295001" y="299229"/>
                  <a:pt x="368026" y="382837"/>
                  <a:pt x="386018" y="395537"/>
                </a:cubicBezTo>
                <a:cubicBezTo>
                  <a:pt x="404010" y="408237"/>
                  <a:pt x="373318" y="340504"/>
                  <a:pt x="386018" y="366962"/>
                </a:cubicBezTo>
                <a:cubicBezTo>
                  <a:pt x="398718" y="393420"/>
                  <a:pt x="452164" y="534179"/>
                  <a:pt x="462218" y="554287"/>
                </a:cubicBezTo>
                <a:cubicBezTo>
                  <a:pt x="472272" y="574395"/>
                  <a:pt x="437876" y="477558"/>
                  <a:pt x="446343" y="487612"/>
                </a:cubicBezTo>
                <a:cubicBezTo>
                  <a:pt x="454810" y="497666"/>
                  <a:pt x="501376" y="600854"/>
                  <a:pt x="513018" y="614612"/>
                </a:cubicBezTo>
                <a:cubicBezTo>
                  <a:pt x="524660" y="628370"/>
                  <a:pt x="502435" y="557991"/>
                  <a:pt x="516193" y="570162"/>
                </a:cubicBezTo>
                <a:cubicBezTo>
                  <a:pt x="529951" y="582333"/>
                  <a:pt x="591864" y="674937"/>
                  <a:pt x="595568" y="687637"/>
                </a:cubicBezTo>
                <a:cubicBezTo>
                  <a:pt x="599272" y="700337"/>
                  <a:pt x="534185" y="631545"/>
                  <a:pt x="538418" y="646362"/>
                </a:cubicBezTo>
                <a:cubicBezTo>
                  <a:pt x="542651" y="661179"/>
                  <a:pt x="613031" y="765954"/>
                  <a:pt x="620968" y="776537"/>
                </a:cubicBezTo>
                <a:cubicBezTo>
                  <a:pt x="628905" y="787120"/>
                  <a:pt x="629435" y="781829"/>
                  <a:pt x="586043" y="709862"/>
                </a:cubicBezTo>
                <a:cubicBezTo>
                  <a:pt x="542651" y="637895"/>
                  <a:pt x="438935" y="429404"/>
                  <a:pt x="360618" y="344737"/>
                </a:cubicBezTo>
                <a:cubicBezTo>
                  <a:pt x="282301" y="260070"/>
                  <a:pt x="134135" y="209800"/>
                  <a:pt x="116143" y="201862"/>
                </a:cubicBezTo>
                <a:cubicBezTo>
                  <a:pt x="98151" y="193925"/>
                  <a:pt x="271718" y="329920"/>
                  <a:pt x="252668" y="297112"/>
                </a:cubicBezTo>
                <a:cubicBezTo>
                  <a:pt x="233618" y="264304"/>
                  <a:pt x="20893" y="23003"/>
                  <a:pt x="1843" y="1837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30" name="フリーフォーム 1529">
            <a:extLst>
              <a:ext uri="{FF2B5EF4-FFF2-40B4-BE49-F238E27FC236}">
                <a16:creationId xmlns:a16="http://schemas.microsoft.com/office/drawing/2014/main" id="{CB3B2653-3C11-4510-0108-716CB5162F0C}"/>
              </a:ext>
            </a:extLst>
          </p:cNvPr>
          <p:cNvSpPr/>
          <p:nvPr/>
        </p:nvSpPr>
        <p:spPr>
          <a:xfrm>
            <a:off x="3288539" y="8102600"/>
            <a:ext cx="426255" cy="763104"/>
          </a:xfrm>
          <a:custGeom>
            <a:avLst/>
            <a:gdLst>
              <a:gd name="connsiteX0" fmla="*/ 426211 w 426255"/>
              <a:gd name="connsiteY0" fmla="*/ 0 h 763104"/>
              <a:gd name="connsiteX1" fmla="*/ 143636 w 426255"/>
              <a:gd name="connsiteY1" fmla="*/ 298450 h 763104"/>
              <a:gd name="connsiteX2" fmla="*/ 149986 w 426255"/>
              <a:gd name="connsiteY2" fmla="*/ 288925 h 763104"/>
              <a:gd name="connsiteX3" fmla="*/ 42036 w 426255"/>
              <a:gd name="connsiteY3" fmla="*/ 419100 h 763104"/>
              <a:gd name="connsiteX4" fmla="*/ 108711 w 426255"/>
              <a:gd name="connsiteY4" fmla="*/ 365125 h 763104"/>
              <a:gd name="connsiteX5" fmla="*/ 61086 w 426255"/>
              <a:gd name="connsiteY5" fmla="*/ 473075 h 763104"/>
              <a:gd name="connsiteX6" fmla="*/ 153161 w 426255"/>
              <a:gd name="connsiteY6" fmla="*/ 371475 h 763104"/>
              <a:gd name="connsiteX7" fmla="*/ 761 w 426255"/>
              <a:gd name="connsiteY7" fmla="*/ 762000 h 763104"/>
              <a:gd name="connsiteX8" fmla="*/ 99186 w 426255"/>
              <a:gd name="connsiteY8" fmla="*/ 479425 h 763104"/>
              <a:gd name="connsiteX9" fmla="*/ 207136 w 426255"/>
              <a:gd name="connsiteY9" fmla="*/ 196850 h 763104"/>
              <a:gd name="connsiteX10" fmla="*/ 165861 w 426255"/>
              <a:gd name="connsiteY10" fmla="*/ 298450 h 763104"/>
              <a:gd name="connsiteX11" fmla="*/ 426211 w 426255"/>
              <a:gd name="connsiteY11" fmla="*/ 0 h 7631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426255" h="763104">
                <a:moveTo>
                  <a:pt x="426211" y="0"/>
                </a:moveTo>
                <a:cubicBezTo>
                  <a:pt x="422507" y="0"/>
                  <a:pt x="189673" y="250296"/>
                  <a:pt x="143636" y="298450"/>
                </a:cubicBezTo>
                <a:cubicBezTo>
                  <a:pt x="97599" y="346604"/>
                  <a:pt x="166919" y="268817"/>
                  <a:pt x="149986" y="288925"/>
                </a:cubicBezTo>
                <a:cubicBezTo>
                  <a:pt x="133053" y="309033"/>
                  <a:pt x="48915" y="406400"/>
                  <a:pt x="42036" y="419100"/>
                </a:cubicBezTo>
                <a:cubicBezTo>
                  <a:pt x="35157" y="431800"/>
                  <a:pt x="105536" y="356129"/>
                  <a:pt x="108711" y="365125"/>
                </a:cubicBezTo>
                <a:cubicBezTo>
                  <a:pt x="111886" y="374121"/>
                  <a:pt x="53678" y="472017"/>
                  <a:pt x="61086" y="473075"/>
                </a:cubicBezTo>
                <a:cubicBezTo>
                  <a:pt x="68494" y="474133"/>
                  <a:pt x="163215" y="323321"/>
                  <a:pt x="153161" y="371475"/>
                </a:cubicBezTo>
                <a:cubicBezTo>
                  <a:pt x="143107" y="419629"/>
                  <a:pt x="9757" y="744008"/>
                  <a:pt x="761" y="762000"/>
                </a:cubicBezTo>
                <a:cubicBezTo>
                  <a:pt x="-8235" y="779992"/>
                  <a:pt x="64790" y="573617"/>
                  <a:pt x="99186" y="479425"/>
                </a:cubicBezTo>
                <a:cubicBezTo>
                  <a:pt x="133582" y="385233"/>
                  <a:pt x="196024" y="227012"/>
                  <a:pt x="207136" y="196850"/>
                </a:cubicBezTo>
                <a:cubicBezTo>
                  <a:pt x="218248" y="166688"/>
                  <a:pt x="131994" y="324379"/>
                  <a:pt x="165861" y="298450"/>
                </a:cubicBezTo>
                <a:cubicBezTo>
                  <a:pt x="199728" y="272521"/>
                  <a:pt x="429915" y="0"/>
                  <a:pt x="426211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31" name="フリーフォーム 1530">
            <a:extLst>
              <a:ext uri="{FF2B5EF4-FFF2-40B4-BE49-F238E27FC236}">
                <a16:creationId xmlns:a16="http://schemas.microsoft.com/office/drawing/2014/main" id="{E912DDA6-1E97-4A2A-67B5-95D7CE0BDDCD}"/>
              </a:ext>
            </a:extLst>
          </p:cNvPr>
          <p:cNvSpPr/>
          <p:nvPr/>
        </p:nvSpPr>
        <p:spPr>
          <a:xfrm>
            <a:off x="3541721" y="8165786"/>
            <a:ext cx="1732660" cy="614388"/>
          </a:xfrm>
          <a:custGeom>
            <a:avLst/>
            <a:gdLst>
              <a:gd name="connsiteX0" fmla="*/ 1731954 w 1732660"/>
              <a:gd name="connsiteY0" fmla="*/ 314 h 614388"/>
              <a:gd name="connsiteX1" fmla="*/ 1392229 w 1732660"/>
              <a:gd name="connsiteY1" fmla="*/ 193989 h 614388"/>
              <a:gd name="connsiteX2" fmla="*/ 833429 w 1732660"/>
              <a:gd name="connsiteY2" fmla="*/ 232089 h 614388"/>
              <a:gd name="connsiteX3" fmla="*/ 947729 w 1732660"/>
              <a:gd name="connsiteY3" fmla="*/ 241614 h 614388"/>
              <a:gd name="connsiteX4" fmla="*/ 706429 w 1732660"/>
              <a:gd name="connsiteY4" fmla="*/ 292414 h 614388"/>
              <a:gd name="connsiteX5" fmla="*/ 373054 w 1732660"/>
              <a:gd name="connsiteY5" fmla="*/ 457514 h 614388"/>
              <a:gd name="connsiteX6" fmla="*/ 519104 w 1732660"/>
              <a:gd name="connsiteY6" fmla="*/ 409889 h 614388"/>
              <a:gd name="connsiteX7" fmla="*/ 1579 w 1732660"/>
              <a:gd name="connsiteY7" fmla="*/ 613089 h 614388"/>
              <a:gd name="connsiteX8" fmla="*/ 715954 w 1732660"/>
              <a:gd name="connsiteY8" fmla="*/ 295589 h 614388"/>
              <a:gd name="connsiteX9" fmla="*/ 1125529 w 1732660"/>
              <a:gd name="connsiteY9" fmla="*/ 216214 h 614388"/>
              <a:gd name="connsiteX10" fmla="*/ 1471604 w 1732660"/>
              <a:gd name="connsiteY10" fmla="*/ 149539 h 614388"/>
              <a:gd name="connsiteX11" fmla="*/ 1731954 w 1732660"/>
              <a:gd name="connsiteY11" fmla="*/ 314 h 6143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732660" h="614388">
                <a:moveTo>
                  <a:pt x="1731954" y="314"/>
                </a:moveTo>
                <a:cubicBezTo>
                  <a:pt x="1718725" y="7722"/>
                  <a:pt x="1541983" y="155360"/>
                  <a:pt x="1392229" y="193989"/>
                </a:cubicBezTo>
                <a:cubicBezTo>
                  <a:pt x="1242475" y="232618"/>
                  <a:pt x="907512" y="224151"/>
                  <a:pt x="833429" y="232089"/>
                </a:cubicBezTo>
                <a:cubicBezTo>
                  <a:pt x="759346" y="240027"/>
                  <a:pt x="968896" y="231560"/>
                  <a:pt x="947729" y="241614"/>
                </a:cubicBezTo>
                <a:cubicBezTo>
                  <a:pt x="926562" y="251668"/>
                  <a:pt x="802208" y="256431"/>
                  <a:pt x="706429" y="292414"/>
                </a:cubicBezTo>
                <a:cubicBezTo>
                  <a:pt x="610650" y="328397"/>
                  <a:pt x="404275" y="437935"/>
                  <a:pt x="373054" y="457514"/>
                </a:cubicBezTo>
                <a:cubicBezTo>
                  <a:pt x="341833" y="477093"/>
                  <a:pt x="581016" y="383960"/>
                  <a:pt x="519104" y="409889"/>
                </a:cubicBezTo>
                <a:cubicBezTo>
                  <a:pt x="457192" y="435818"/>
                  <a:pt x="-31229" y="632139"/>
                  <a:pt x="1579" y="613089"/>
                </a:cubicBezTo>
                <a:cubicBezTo>
                  <a:pt x="34387" y="594039"/>
                  <a:pt x="528629" y="361735"/>
                  <a:pt x="715954" y="295589"/>
                </a:cubicBezTo>
                <a:cubicBezTo>
                  <a:pt x="903279" y="229443"/>
                  <a:pt x="1125529" y="216214"/>
                  <a:pt x="1125529" y="216214"/>
                </a:cubicBezTo>
                <a:cubicBezTo>
                  <a:pt x="1251471" y="191872"/>
                  <a:pt x="1373708" y="180760"/>
                  <a:pt x="1471604" y="149539"/>
                </a:cubicBezTo>
                <a:cubicBezTo>
                  <a:pt x="1569500" y="118318"/>
                  <a:pt x="1745183" y="-7094"/>
                  <a:pt x="1731954" y="314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32" name="フリーフォーム 1531">
            <a:extLst>
              <a:ext uri="{FF2B5EF4-FFF2-40B4-BE49-F238E27FC236}">
                <a16:creationId xmlns:a16="http://schemas.microsoft.com/office/drawing/2014/main" id="{A3B7A207-0D02-FD5E-FECF-665B593598F8}"/>
              </a:ext>
            </a:extLst>
          </p:cNvPr>
          <p:cNvSpPr/>
          <p:nvPr/>
        </p:nvSpPr>
        <p:spPr>
          <a:xfrm>
            <a:off x="3469872" y="8771870"/>
            <a:ext cx="1603064" cy="343743"/>
          </a:xfrm>
          <a:custGeom>
            <a:avLst/>
            <a:gdLst>
              <a:gd name="connsiteX0" fmla="*/ 403 w 1603064"/>
              <a:gd name="connsiteY0" fmla="*/ 343555 h 343743"/>
              <a:gd name="connsiteX1" fmla="*/ 317903 w 1603064"/>
              <a:gd name="connsiteY1" fmla="*/ 248305 h 343743"/>
              <a:gd name="connsiteX2" fmla="*/ 194078 w 1603064"/>
              <a:gd name="connsiteY2" fmla="*/ 264180 h 343743"/>
              <a:gd name="connsiteX3" fmla="*/ 689378 w 1603064"/>
              <a:gd name="connsiteY3" fmla="*/ 289580 h 343743"/>
              <a:gd name="connsiteX4" fmla="*/ 1057678 w 1603064"/>
              <a:gd name="connsiteY4" fmla="*/ 283230 h 343743"/>
              <a:gd name="connsiteX5" fmla="*/ 1089428 w 1603064"/>
              <a:gd name="connsiteY5" fmla="*/ 267355 h 343743"/>
              <a:gd name="connsiteX6" fmla="*/ 1600603 w 1603064"/>
              <a:gd name="connsiteY6" fmla="*/ 655 h 343743"/>
              <a:gd name="connsiteX7" fmla="*/ 1276753 w 1603064"/>
              <a:gd name="connsiteY7" fmla="*/ 194330 h 343743"/>
              <a:gd name="connsiteX8" fmla="*/ 1118003 w 1603064"/>
              <a:gd name="connsiteY8" fmla="*/ 270530 h 343743"/>
              <a:gd name="connsiteX9" fmla="*/ 1168803 w 1603064"/>
              <a:gd name="connsiteY9" fmla="*/ 241955 h 343743"/>
              <a:gd name="connsiteX10" fmla="*/ 663978 w 1603064"/>
              <a:gd name="connsiteY10" fmla="*/ 302280 h 343743"/>
              <a:gd name="connsiteX11" fmla="*/ 260753 w 1603064"/>
              <a:gd name="connsiteY11" fmla="*/ 273705 h 343743"/>
              <a:gd name="connsiteX12" fmla="*/ 403 w 1603064"/>
              <a:gd name="connsiteY12" fmla="*/ 343555 h 3437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603064" h="343743">
                <a:moveTo>
                  <a:pt x="403" y="343555"/>
                </a:moveTo>
                <a:cubicBezTo>
                  <a:pt x="9928" y="339322"/>
                  <a:pt x="285624" y="261534"/>
                  <a:pt x="317903" y="248305"/>
                </a:cubicBezTo>
                <a:cubicBezTo>
                  <a:pt x="350182" y="235076"/>
                  <a:pt x="132166" y="257301"/>
                  <a:pt x="194078" y="264180"/>
                </a:cubicBezTo>
                <a:cubicBezTo>
                  <a:pt x="255990" y="271059"/>
                  <a:pt x="545445" y="286405"/>
                  <a:pt x="689378" y="289580"/>
                </a:cubicBezTo>
                <a:lnTo>
                  <a:pt x="1057678" y="283230"/>
                </a:lnTo>
                <a:cubicBezTo>
                  <a:pt x="1124353" y="279526"/>
                  <a:pt x="1089428" y="267355"/>
                  <a:pt x="1089428" y="267355"/>
                </a:cubicBezTo>
                <a:lnTo>
                  <a:pt x="1600603" y="655"/>
                </a:lnTo>
                <a:cubicBezTo>
                  <a:pt x="1631824" y="-11516"/>
                  <a:pt x="1357186" y="149351"/>
                  <a:pt x="1276753" y="194330"/>
                </a:cubicBezTo>
                <a:cubicBezTo>
                  <a:pt x="1196320" y="239309"/>
                  <a:pt x="1135995" y="262592"/>
                  <a:pt x="1118003" y="270530"/>
                </a:cubicBezTo>
                <a:cubicBezTo>
                  <a:pt x="1100011" y="278467"/>
                  <a:pt x="1244474" y="236663"/>
                  <a:pt x="1168803" y="241955"/>
                </a:cubicBezTo>
                <a:cubicBezTo>
                  <a:pt x="1093132" y="247247"/>
                  <a:pt x="815319" y="296988"/>
                  <a:pt x="663978" y="302280"/>
                </a:cubicBezTo>
                <a:cubicBezTo>
                  <a:pt x="512637" y="307572"/>
                  <a:pt x="369232" y="267884"/>
                  <a:pt x="260753" y="273705"/>
                </a:cubicBezTo>
                <a:cubicBezTo>
                  <a:pt x="152274" y="279526"/>
                  <a:pt x="-9122" y="347788"/>
                  <a:pt x="403" y="343555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33" name="フリーフォーム 1532">
            <a:extLst>
              <a:ext uri="{FF2B5EF4-FFF2-40B4-BE49-F238E27FC236}">
                <a16:creationId xmlns:a16="http://schemas.microsoft.com/office/drawing/2014/main" id="{480ED641-6603-30F5-A513-63692EB93002}"/>
              </a:ext>
            </a:extLst>
          </p:cNvPr>
          <p:cNvSpPr/>
          <p:nvPr/>
        </p:nvSpPr>
        <p:spPr>
          <a:xfrm>
            <a:off x="4968307" y="7766553"/>
            <a:ext cx="902485" cy="285506"/>
          </a:xfrm>
          <a:custGeom>
            <a:avLst/>
            <a:gdLst>
              <a:gd name="connsiteX0" fmla="*/ 568 w 902485"/>
              <a:gd name="connsiteY0" fmla="*/ 139197 h 285506"/>
              <a:gd name="connsiteX1" fmla="*/ 476818 w 902485"/>
              <a:gd name="connsiteY1" fmla="*/ 37597 h 285506"/>
              <a:gd name="connsiteX2" fmla="*/ 410143 w 902485"/>
              <a:gd name="connsiteY2" fmla="*/ 2672 h 285506"/>
              <a:gd name="connsiteX3" fmla="*/ 711768 w 902485"/>
              <a:gd name="connsiteY3" fmla="*/ 101097 h 285506"/>
              <a:gd name="connsiteX4" fmla="*/ 673668 w 902485"/>
              <a:gd name="connsiteY4" fmla="*/ 75697 h 285506"/>
              <a:gd name="connsiteX5" fmla="*/ 794318 w 902485"/>
              <a:gd name="connsiteY5" fmla="*/ 193172 h 285506"/>
              <a:gd name="connsiteX6" fmla="*/ 902268 w 902485"/>
              <a:gd name="connsiteY6" fmla="*/ 285247 h 285506"/>
              <a:gd name="connsiteX7" fmla="*/ 765743 w 902485"/>
              <a:gd name="connsiteY7" fmla="*/ 164597 h 285506"/>
              <a:gd name="connsiteX8" fmla="*/ 556193 w 902485"/>
              <a:gd name="connsiteY8" fmla="*/ 62997 h 285506"/>
              <a:gd name="connsiteX9" fmla="*/ 432368 w 902485"/>
              <a:gd name="connsiteY9" fmla="*/ 28072 h 285506"/>
              <a:gd name="connsiteX10" fmla="*/ 137093 w 902485"/>
              <a:gd name="connsiteY10" fmla="*/ 66172 h 285506"/>
              <a:gd name="connsiteX11" fmla="*/ 375218 w 902485"/>
              <a:gd name="connsiteY11" fmla="*/ 59822 h 285506"/>
              <a:gd name="connsiteX12" fmla="*/ 568 w 902485"/>
              <a:gd name="connsiteY12" fmla="*/ 139197 h 2855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902485" h="285506">
                <a:moveTo>
                  <a:pt x="568" y="139197"/>
                </a:moveTo>
                <a:cubicBezTo>
                  <a:pt x="17501" y="135493"/>
                  <a:pt x="408556" y="60351"/>
                  <a:pt x="476818" y="37597"/>
                </a:cubicBezTo>
                <a:cubicBezTo>
                  <a:pt x="545080" y="14843"/>
                  <a:pt x="370985" y="-7911"/>
                  <a:pt x="410143" y="2672"/>
                </a:cubicBezTo>
                <a:cubicBezTo>
                  <a:pt x="449301" y="13255"/>
                  <a:pt x="667847" y="88926"/>
                  <a:pt x="711768" y="101097"/>
                </a:cubicBezTo>
                <a:cubicBezTo>
                  <a:pt x="755689" y="113268"/>
                  <a:pt x="659910" y="60351"/>
                  <a:pt x="673668" y="75697"/>
                </a:cubicBezTo>
                <a:cubicBezTo>
                  <a:pt x="687426" y="91043"/>
                  <a:pt x="756218" y="158247"/>
                  <a:pt x="794318" y="193172"/>
                </a:cubicBezTo>
                <a:cubicBezTo>
                  <a:pt x="832418" y="228097"/>
                  <a:pt x="907030" y="290009"/>
                  <a:pt x="902268" y="285247"/>
                </a:cubicBezTo>
                <a:cubicBezTo>
                  <a:pt x="897506" y="280485"/>
                  <a:pt x="823422" y="201639"/>
                  <a:pt x="765743" y="164597"/>
                </a:cubicBezTo>
                <a:cubicBezTo>
                  <a:pt x="708064" y="127555"/>
                  <a:pt x="611755" y="85751"/>
                  <a:pt x="556193" y="62997"/>
                </a:cubicBezTo>
                <a:cubicBezTo>
                  <a:pt x="500631" y="40243"/>
                  <a:pt x="502218" y="27543"/>
                  <a:pt x="432368" y="28072"/>
                </a:cubicBezTo>
                <a:cubicBezTo>
                  <a:pt x="362518" y="28601"/>
                  <a:pt x="146618" y="60880"/>
                  <a:pt x="137093" y="66172"/>
                </a:cubicBezTo>
                <a:cubicBezTo>
                  <a:pt x="127568" y="71464"/>
                  <a:pt x="400089" y="46064"/>
                  <a:pt x="375218" y="59822"/>
                </a:cubicBezTo>
                <a:cubicBezTo>
                  <a:pt x="350347" y="73580"/>
                  <a:pt x="-16365" y="142901"/>
                  <a:pt x="568" y="139197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34" name="フリーフォーム 1533">
            <a:extLst>
              <a:ext uri="{FF2B5EF4-FFF2-40B4-BE49-F238E27FC236}">
                <a16:creationId xmlns:a16="http://schemas.microsoft.com/office/drawing/2014/main" id="{2199BCB2-3114-06ED-3CF5-6D499D630478}"/>
              </a:ext>
            </a:extLst>
          </p:cNvPr>
          <p:cNvSpPr/>
          <p:nvPr/>
        </p:nvSpPr>
        <p:spPr>
          <a:xfrm>
            <a:off x="5020129" y="7973601"/>
            <a:ext cx="590406" cy="195564"/>
          </a:xfrm>
          <a:custGeom>
            <a:avLst/>
            <a:gdLst>
              <a:gd name="connsiteX0" fmla="*/ 24946 w 590406"/>
              <a:gd name="connsiteY0" fmla="*/ 182974 h 195564"/>
              <a:gd name="connsiteX1" fmla="*/ 459921 w 590406"/>
              <a:gd name="connsiteY1" fmla="*/ 49624 h 195564"/>
              <a:gd name="connsiteX2" fmla="*/ 590096 w 590406"/>
              <a:gd name="connsiteY2" fmla="*/ 62324 h 195564"/>
              <a:gd name="connsiteX3" fmla="*/ 491671 w 590406"/>
              <a:gd name="connsiteY3" fmla="*/ 1999 h 195564"/>
              <a:gd name="connsiteX4" fmla="*/ 348796 w 590406"/>
              <a:gd name="connsiteY4" fmla="*/ 148049 h 195564"/>
              <a:gd name="connsiteX5" fmla="*/ 418646 w 590406"/>
              <a:gd name="connsiteY5" fmla="*/ 43274 h 195564"/>
              <a:gd name="connsiteX6" fmla="*/ 88446 w 590406"/>
              <a:gd name="connsiteY6" fmla="*/ 173449 h 195564"/>
              <a:gd name="connsiteX7" fmla="*/ 24946 w 590406"/>
              <a:gd name="connsiteY7" fmla="*/ 182974 h 1955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90406" h="195564">
                <a:moveTo>
                  <a:pt x="24946" y="182974"/>
                </a:moveTo>
                <a:cubicBezTo>
                  <a:pt x="86858" y="162337"/>
                  <a:pt x="365729" y="69732"/>
                  <a:pt x="459921" y="49624"/>
                </a:cubicBezTo>
                <a:cubicBezTo>
                  <a:pt x="554113" y="29516"/>
                  <a:pt x="584804" y="70261"/>
                  <a:pt x="590096" y="62324"/>
                </a:cubicBezTo>
                <a:cubicBezTo>
                  <a:pt x="595388" y="54387"/>
                  <a:pt x="531888" y="-12288"/>
                  <a:pt x="491671" y="1999"/>
                </a:cubicBezTo>
                <a:cubicBezTo>
                  <a:pt x="451454" y="16286"/>
                  <a:pt x="360967" y="141170"/>
                  <a:pt x="348796" y="148049"/>
                </a:cubicBezTo>
                <a:cubicBezTo>
                  <a:pt x="336625" y="154928"/>
                  <a:pt x="462038" y="39041"/>
                  <a:pt x="418646" y="43274"/>
                </a:cubicBezTo>
                <a:cubicBezTo>
                  <a:pt x="375254" y="47507"/>
                  <a:pt x="148242" y="149107"/>
                  <a:pt x="88446" y="173449"/>
                </a:cubicBezTo>
                <a:cubicBezTo>
                  <a:pt x="28650" y="197791"/>
                  <a:pt x="-36966" y="203611"/>
                  <a:pt x="24946" y="18297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35" name="フリーフォーム 1534">
            <a:extLst>
              <a:ext uri="{FF2B5EF4-FFF2-40B4-BE49-F238E27FC236}">
                <a16:creationId xmlns:a16="http://schemas.microsoft.com/office/drawing/2014/main" id="{B41C7ACD-F2A8-B2E7-326C-129BD272A4BE}"/>
              </a:ext>
            </a:extLst>
          </p:cNvPr>
          <p:cNvSpPr/>
          <p:nvPr/>
        </p:nvSpPr>
        <p:spPr>
          <a:xfrm>
            <a:off x="5899087" y="8311531"/>
            <a:ext cx="1086111" cy="1350374"/>
          </a:xfrm>
          <a:custGeom>
            <a:avLst/>
            <a:gdLst>
              <a:gd name="connsiteX0" fmla="*/ 6413 w 1086111"/>
              <a:gd name="connsiteY0" fmla="*/ 10144 h 1350374"/>
              <a:gd name="connsiteX1" fmla="*/ 117538 w 1086111"/>
              <a:gd name="connsiteY1" fmla="*/ 222869 h 1350374"/>
              <a:gd name="connsiteX2" fmla="*/ 85788 w 1086111"/>
              <a:gd name="connsiteY2" fmla="*/ 191119 h 1350374"/>
              <a:gd name="connsiteX3" fmla="*/ 250888 w 1086111"/>
              <a:gd name="connsiteY3" fmla="*/ 426069 h 1350374"/>
              <a:gd name="connsiteX4" fmla="*/ 225488 w 1086111"/>
              <a:gd name="connsiteY4" fmla="*/ 419719 h 1350374"/>
              <a:gd name="connsiteX5" fmla="*/ 276288 w 1086111"/>
              <a:gd name="connsiteY5" fmla="*/ 530844 h 1350374"/>
              <a:gd name="connsiteX6" fmla="*/ 292163 w 1086111"/>
              <a:gd name="connsiteY6" fmla="*/ 530844 h 1350374"/>
              <a:gd name="connsiteX7" fmla="*/ 415988 w 1086111"/>
              <a:gd name="connsiteY7" fmla="*/ 686419 h 1350374"/>
              <a:gd name="connsiteX8" fmla="*/ 552513 w 1086111"/>
              <a:gd name="connsiteY8" fmla="*/ 864219 h 1350374"/>
              <a:gd name="connsiteX9" fmla="*/ 527113 w 1086111"/>
              <a:gd name="connsiteY9" fmla="*/ 829294 h 1350374"/>
              <a:gd name="connsiteX10" fmla="*/ 777938 w 1086111"/>
              <a:gd name="connsiteY10" fmla="*/ 1067419 h 1350374"/>
              <a:gd name="connsiteX11" fmla="*/ 723963 w 1086111"/>
              <a:gd name="connsiteY11" fmla="*/ 1022969 h 1350374"/>
              <a:gd name="connsiteX12" fmla="*/ 1000188 w 1086111"/>
              <a:gd name="connsiteY12" fmla="*/ 1276969 h 1350374"/>
              <a:gd name="connsiteX13" fmla="*/ 930338 w 1086111"/>
              <a:gd name="connsiteY13" fmla="*/ 1242044 h 1350374"/>
              <a:gd name="connsiteX14" fmla="*/ 1085913 w 1086111"/>
              <a:gd name="connsiteY14" fmla="*/ 1349994 h 1350374"/>
              <a:gd name="connsiteX15" fmla="*/ 892238 w 1086111"/>
              <a:gd name="connsiteY15" fmla="*/ 1197594 h 1350374"/>
              <a:gd name="connsiteX16" fmla="*/ 339788 w 1086111"/>
              <a:gd name="connsiteY16" fmla="*/ 597519 h 1350374"/>
              <a:gd name="connsiteX17" fmla="*/ 6413 w 1086111"/>
              <a:gd name="connsiteY17" fmla="*/ 10144 h 13503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1086111" h="1350374">
                <a:moveTo>
                  <a:pt x="6413" y="10144"/>
                </a:moveTo>
                <a:cubicBezTo>
                  <a:pt x="-30629" y="-52298"/>
                  <a:pt x="104309" y="192707"/>
                  <a:pt x="117538" y="222869"/>
                </a:cubicBezTo>
                <a:cubicBezTo>
                  <a:pt x="130767" y="253031"/>
                  <a:pt x="63563" y="157252"/>
                  <a:pt x="85788" y="191119"/>
                </a:cubicBezTo>
                <a:cubicBezTo>
                  <a:pt x="108013" y="224986"/>
                  <a:pt x="227605" y="387969"/>
                  <a:pt x="250888" y="426069"/>
                </a:cubicBezTo>
                <a:cubicBezTo>
                  <a:pt x="274171" y="464169"/>
                  <a:pt x="221255" y="402257"/>
                  <a:pt x="225488" y="419719"/>
                </a:cubicBezTo>
                <a:cubicBezTo>
                  <a:pt x="229721" y="437181"/>
                  <a:pt x="265176" y="512323"/>
                  <a:pt x="276288" y="530844"/>
                </a:cubicBezTo>
                <a:cubicBezTo>
                  <a:pt x="287401" y="549365"/>
                  <a:pt x="268880" y="504915"/>
                  <a:pt x="292163" y="530844"/>
                </a:cubicBezTo>
                <a:cubicBezTo>
                  <a:pt x="315446" y="556773"/>
                  <a:pt x="372596" y="630857"/>
                  <a:pt x="415988" y="686419"/>
                </a:cubicBezTo>
                <a:cubicBezTo>
                  <a:pt x="459380" y="741982"/>
                  <a:pt x="533992" y="840407"/>
                  <a:pt x="552513" y="864219"/>
                </a:cubicBezTo>
                <a:cubicBezTo>
                  <a:pt x="571034" y="888031"/>
                  <a:pt x="489542" y="795427"/>
                  <a:pt x="527113" y="829294"/>
                </a:cubicBezTo>
                <a:cubicBezTo>
                  <a:pt x="564684" y="863161"/>
                  <a:pt x="745130" y="1035140"/>
                  <a:pt x="777938" y="1067419"/>
                </a:cubicBezTo>
                <a:cubicBezTo>
                  <a:pt x="810746" y="1099698"/>
                  <a:pt x="686921" y="988044"/>
                  <a:pt x="723963" y="1022969"/>
                </a:cubicBezTo>
                <a:cubicBezTo>
                  <a:pt x="761005" y="1057894"/>
                  <a:pt x="965792" y="1240457"/>
                  <a:pt x="1000188" y="1276969"/>
                </a:cubicBezTo>
                <a:cubicBezTo>
                  <a:pt x="1034584" y="1313481"/>
                  <a:pt x="916051" y="1229873"/>
                  <a:pt x="930338" y="1242044"/>
                </a:cubicBezTo>
                <a:cubicBezTo>
                  <a:pt x="944625" y="1254215"/>
                  <a:pt x="1092263" y="1357402"/>
                  <a:pt x="1085913" y="1349994"/>
                </a:cubicBezTo>
                <a:cubicBezTo>
                  <a:pt x="1079563" y="1342586"/>
                  <a:pt x="1016592" y="1323006"/>
                  <a:pt x="892238" y="1197594"/>
                </a:cubicBezTo>
                <a:cubicBezTo>
                  <a:pt x="767884" y="1072182"/>
                  <a:pt x="490601" y="794369"/>
                  <a:pt x="339788" y="597519"/>
                </a:cubicBezTo>
                <a:cubicBezTo>
                  <a:pt x="188976" y="400669"/>
                  <a:pt x="43455" y="72586"/>
                  <a:pt x="6413" y="10144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36" name="フリーフォーム 1535">
            <a:extLst>
              <a:ext uri="{FF2B5EF4-FFF2-40B4-BE49-F238E27FC236}">
                <a16:creationId xmlns:a16="http://schemas.microsoft.com/office/drawing/2014/main" id="{E8C88568-A9DC-9858-AB98-895167E41C73}"/>
              </a:ext>
            </a:extLst>
          </p:cNvPr>
          <p:cNvSpPr/>
          <p:nvPr/>
        </p:nvSpPr>
        <p:spPr>
          <a:xfrm>
            <a:off x="7000785" y="9671002"/>
            <a:ext cx="1161554" cy="1071994"/>
          </a:xfrm>
          <a:custGeom>
            <a:avLst/>
            <a:gdLst>
              <a:gd name="connsiteX0" fmla="*/ 90 w 1161554"/>
              <a:gd name="connsiteY0" fmla="*/ 48 h 1071994"/>
              <a:gd name="connsiteX1" fmla="*/ 254090 w 1161554"/>
              <a:gd name="connsiteY1" fmla="*/ 311198 h 1071994"/>
              <a:gd name="connsiteX2" fmla="*/ 187415 w 1161554"/>
              <a:gd name="connsiteY2" fmla="*/ 250873 h 1071994"/>
              <a:gd name="connsiteX3" fmla="*/ 511265 w 1161554"/>
              <a:gd name="connsiteY3" fmla="*/ 542973 h 1071994"/>
              <a:gd name="connsiteX4" fmla="*/ 479515 w 1161554"/>
              <a:gd name="connsiteY4" fmla="*/ 488998 h 1071994"/>
              <a:gd name="connsiteX5" fmla="*/ 838290 w 1161554"/>
              <a:gd name="connsiteY5" fmla="*/ 844598 h 1071994"/>
              <a:gd name="connsiteX6" fmla="*/ 1152615 w 1161554"/>
              <a:gd name="connsiteY6" fmla="*/ 1050973 h 1071994"/>
              <a:gd name="connsiteX7" fmla="*/ 1003390 w 1161554"/>
              <a:gd name="connsiteY7" fmla="*/ 984298 h 1071994"/>
              <a:gd name="connsiteX8" fmla="*/ 285840 w 1161554"/>
              <a:gd name="connsiteY8" fmla="*/ 336598 h 1071994"/>
              <a:gd name="connsiteX9" fmla="*/ 90 w 1161554"/>
              <a:gd name="connsiteY9" fmla="*/ 48 h 10719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161554" h="1071994">
                <a:moveTo>
                  <a:pt x="90" y="48"/>
                </a:moveTo>
                <a:cubicBezTo>
                  <a:pt x="-5202" y="-4185"/>
                  <a:pt x="222869" y="269394"/>
                  <a:pt x="254090" y="311198"/>
                </a:cubicBezTo>
                <a:cubicBezTo>
                  <a:pt x="285311" y="353002"/>
                  <a:pt x="187415" y="250873"/>
                  <a:pt x="187415" y="250873"/>
                </a:cubicBezTo>
                <a:cubicBezTo>
                  <a:pt x="230278" y="289502"/>
                  <a:pt x="462582" y="503286"/>
                  <a:pt x="511265" y="542973"/>
                </a:cubicBezTo>
                <a:cubicBezTo>
                  <a:pt x="559948" y="582660"/>
                  <a:pt x="425011" y="438727"/>
                  <a:pt x="479515" y="488998"/>
                </a:cubicBezTo>
                <a:cubicBezTo>
                  <a:pt x="534019" y="539269"/>
                  <a:pt x="726107" y="750936"/>
                  <a:pt x="838290" y="844598"/>
                </a:cubicBezTo>
                <a:cubicBezTo>
                  <a:pt x="950473" y="938261"/>
                  <a:pt x="1125098" y="1027690"/>
                  <a:pt x="1152615" y="1050973"/>
                </a:cubicBezTo>
                <a:cubicBezTo>
                  <a:pt x="1180132" y="1074256"/>
                  <a:pt x="1147852" y="1103360"/>
                  <a:pt x="1003390" y="984298"/>
                </a:cubicBezTo>
                <a:cubicBezTo>
                  <a:pt x="858928" y="865236"/>
                  <a:pt x="450411" y="499052"/>
                  <a:pt x="285840" y="336598"/>
                </a:cubicBezTo>
                <a:cubicBezTo>
                  <a:pt x="121269" y="174144"/>
                  <a:pt x="5382" y="4281"/>
                  <a:pt x="90" y="48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37" name="フリーフォーム 1536">
            <a:extLst>
              <a:ext uri="{FF2B5EF4-FFF2-40B4-BE49-F238E27FC236}">
                <a16:creationId xmlns:a16="http://schemas.microsoft.com/office/drawing/2014/main" id="{0B71F41F-0353-55AF-856A-A2513C49A718}"/>
              </a:ext>
            </a:extLst>
          </p:cNvPr>
          <p:cNvSpPr/>
          <p:nvPr/>
        </p:nvSpPr>
        <p:spPr>
          <a:xfrm>
            <a:off x="7086568" y="7778461"/>
            <a:ext cx="247783" cy="705182"/>
          </a:xfrm>
          <a:custGeom>
            <a:avLst/>
            <a:gdLst>
              <a:gd name="connsiteX0" fmla="*/ 32 w 247783"/>
              <a:gd name="connsiteY0" fmla="*/ 289 h 705182"/>
              <a:gd name="connsiteX1" fmla="*/ 215932 w 247783"/>
              <a:gd name="connsiteY1" fmla="*/ 590839 h 705182"/>
              <a:gd name="connsiteX2" fmla="*/ 212757 w 247783"/>
              <a:gd name="connsiteY2" fmla="*/ 501939 h 705182"/>
              <a:gd name="connsiteX3" fmla="*/ 247682 w 247783"/>
              <a:gd name="connsiteY3" fmla="*/ 705139 h 705182"/>
              <a:gd name="connsiteX4" fmla="*/ 200057 w 247783"/>
              <a:gd name="connsiteY4" fmla="*/ 514639 h 705182"/>
              <a:gd name="connsiteX5" fmla="*/ 32 w 247783"/>
              <a:gd name="connsiteY5" fmla="*/ 289 h 7051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47783" h="705182">
                <a:moveTo>
                  <a:pt x="32" y="289"/>
                </a:moveTo>
                <a:cubicBezTo>
                  <a:pt x="2678" y="12989"/>
                  <a:pt x="180478" y="507231"/>
                  <a:pt x="215932" y="590839"/>
                </a:cubicBezTo>
                <a:cubicBezTo>
                  <a:pt x="251386" y="674447"/>
                  <a:pt x="207465" y="482889"/>
                  <a:pt x="212757" y="501939"/>
                </a:cubicBezTo>
                <a:cubicBezTo>
                  <a:pt x="218049" y="520989"/>
                  <a:pt x="249799" y="703022"/>
                  <a:pt x="247682" y="705139"/>
                </a:cubicBezTo>
                <a:cubicBezTo>
                  <a:pt x="245565" y="707256"/>
                  <a:pt x="242920" y="632643"/>
                  <a:pt x="200057" y="514639"/>
                </a:cubicBezTo>
                <a:cubicBezTo>
                  <a:pt x="157195" y="396635"/>
                  <a:pt x="-2614" y="-12411"/>
                  <a:pt x="32" y="28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38" name="フリーフォーム 1537">
            <a:extLst>
              <a:ext uri="{FF2B5EF4-FFF2-40B4-BE49-F238E27FC236}">
                <a16:creationId xmlns:a16="http://schemas.microsoft.com/office/drawing/2014/main" id="{D1ABB063-BE48-3644-7E34-23D97A94CA31}"/>
              </a:ext>
            </a:extLst>
          </p:cNvPr>
          <p:cNvSpPr/>
          <p:nvPr/>
        </p:nvSpPr>
        <p:spPr>
          <a:xfrm>
            <a:off x="7251692" y="8079959"/>
            <a:ext cx="326357" cy="693115"/>
          </a:xfrm>
          <a:custGeom>
            <a:avLst/>
            <a:gdLst>
              <a:gd name="connsiteX0" fmla="*/ 8 w 326357"/>
              <a:gd name="connsiteY0" fmla="*/ 416 h 693115"/>
              <a:gd name="connsiteX1" fmla="*/ 120658 w 326357"/>
              <a:gd name="connsiteY1" fmla="*/ 321091 h 693115"/>
              <a:gd name="connsiteX2" fmla="*/ 123833 w 326357"/>
              <a:gd name="connsiteY2" fmla="*/ 311566 h 693115"/>
              <a:gd name="connsiteX3" fmla="*/ 130183 w 326357"/>
              <a:gd name="connsiteY3" fmla="*/ 467141 h 693115"/>
              <a:gd name="connsiteX4" fmla="*/ 142883 w 326357"/>
              <a:gd name="connsiteY4" fmla="*/ 432216 h 693115"/>
              <a:gd name="connsiteX5" fmla="*/ 292108 w 326357"/>
              <a:gd name="connsiteY5" fmla="*/ 575091 h 693115"/>
              <a:gd name="connsiteX6" fmla="*/ 222258 w 326357"/>
              <a:gd name="connsiteY6" fmla="*/ 536991 h 693115"/>
              <a:gd name="connsiteX7" fmla="*/ 320683 w 326357"/>
              <a:gd name="connsiteY7" fmla="*/ 622716 h 693115"/>
              <a:gd name="connsiteX8" fmla="*/ 307983 w 326357"/>
              <a:gd name="connsiteY8" fmla="*/ 692566 h 693115"/>
              <a:gd name="connsiteX9" fmla="*/ 254008 w 326357"/>
              <a:gd name="connsiteY9" fmla="*/ 584616 h 693115"/>
              <a:gd name="connsiteX10" fmla="*/ 127008 w 326357"/>
              <a:gd name="connsiteY10" fmla="*/ 397291 h 693115"/>
              <a:gd name="connsiteX11" fmla="*/ 8 w 326357"/>
              <a:gd name="connsiteY11" fmla="*/ 416 h 6931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26357" h="693115">
                <a:moveTo>
                  <a:pt x="8" y="416"/>
                </a:moveTo>
                <a:cubicBezTo>
                  <a:pt x="-1050" y="-12284"/>
                  <a:pt x="100020" y="269233"/>
                  <a:pt x="120658" y="321091"/>
                </a:cubicBezTo>
                <a:cubicBezTo>
                  <a:pt x="141296" y="372949"/>
                  <a:pt x="122246" y="287224"/>
                  <a:pt x="123833" y="311566"/>
                </a:cubicBezTo>
                <a:cubicBezTo>
                  <a:pt x="125421" y="335908"/>
                  <a:pt x="127008" y="447033"/>
                  <a:pt x="130183" y="467141"/>
                </a:cubicBezTo>
                <a:cubicBezTo>
                  <a:pt x="133358" y="487249"/>
                  <a:pt x="115896" y="414224"/>
                  <a:pt x="142883" y="432216"/>
                </a:cubicBezTo>
                <a:cubicBezTo>
                  <a:pt x="169870" y="450208"/>
                  <a:pt x="278879" y="557629"/>
                  <a:pt x="292108" y="575091"/>
                </a:cubicBezTo>
                <a:cubicBezTo>
                  <a:pt x="305337" y="592554"/>
                  <a:pt x="217496" y="529054"/>
                  <a:pt x="222258" y="536991"/>
                </a:cubicBezTo>
                <a:cubicBezTo>
                  <a:pt x="227021" y="544929"/>
                  <a:pt x="306396" y="596787"/>
                  <a:pt x="320683" y="622716"/>
                </a:cubicBezTo>
                <a:cubicBezTo>
                  <a:pt x="334970" y="648645"/>
                  <a:pt x="319095" y="698916"/>
                  <a:pt x="307983" y="692566"/>
                </a:cubicBezTo>
                <a:cubicBezTo>
                  <a:pt x="296871" y="686216"/>
                  <a:pt x="284170" y="633828"/>
                  <a:pt x="254008" y="584616"/>
                </a:cubicBezTo>
                <a:cubicBezTo>
                  <a:pt x="223846" y="535404"/>
                  <a:pt x="167754" y="494658"/>
                  <a:pt x="127008" y="397291"/>
                </a:cubicBezTo>
                <a:cubicBezTo>
                  <a:pt x="86262" y="299924"/>
                  <a:pt x="1066" y="13116"/>
                  <a:pt x="8" y="416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39" name="フリーフォーム 1538">
            <a:extLst>
              <a:ext uri="{FF2B5EF4-FFF2-40B4-BE49-F238E27FC236}">
                <a16:creationId xmlns:a16="http://schemas.microsoft.com/office/drawing/2014/main" id="{021CCC4C-3ED9-E98E-07C7-C996AAEBAAE4}"/>
              </a:ext>
            </a:extLst>
          </p:cNvPr>
          <p:cNvSpPr/>
          <p:nvPr/>
        </p:nvSpPr>
        <p:spPr>
          <a:xfrm>
            <a:off x="7521470" y="8800910"/>
            <a:ext cx="375653" cy="545140"/>
          </a:xfrm>
          <a:custGeom>
            <a:avLst/>
            <a:gdLst>
              <a:gd name="connsiteX0" fmla="*/ 105 w 375653"/>
              <a:gd name="connsiteY0" fmla="*/ 190 h 545140"/>
              <a:gd name="connsiteX1" fmla="*/ 190605 w 375653"/>
              <a:gd name="connsiteY1" fmla="*/ 133540 h 545140"/>
              <a:gd name="connsiteX2" fmla="*/ 225530 w 375653"/>
              <a:gd name="connsiteY2" fmla="*/ 193865 h 545140"/>
              <a:gd name="connsiteX3" fmla="*/ 314430 w 375653"/>
              <a:gd name="connsiteY3" fmla="*/ 352615 h 545140"/>
              <a:gd name="connsiteX4" fmla="*/ 282680 w 375653"/>
              <a:gd name="connsiteY4" fmla="*/ 308165 h 545140"/>
              <a:gd name="connsiteX5" fmla="*/ 371580 w 375653"/>
              <a:gd name="connsiteY5" fmla="*/ 536765 h 545140"/>
              <a:gd name="connsiteX6" fmla="*/ 346180 w 375653"/>
              <a:gd name="connsiteY6" fmla="*/ 463740 h 545140"/>
              <a:gd name="connsiteX7" fmla="*/ 219180 w 375653"/>
              <a:gd name="connsiteY7" fmla="*/ 165290 h 545140"/>
              <a:gd name="connsiteX8" fmla="*/ 105 w 375653"/>
              <a:gd name="connsiteY8" fmla="*/ 190 h 5451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75653" h="545140">
                <a:moveTo>
                  <a:pt x="105" y="190"/>
                </a:moveTo>
                <a:cubicBezTo>
                  <a:pt x="-4658" y="-5102"/>
                  <a:pt x="153034" y="101261"/>
                  <a:pt x="190605" y="133540"/>
                </a:cubicBezTo>
                <a:cubicBezTo>
                  <a:pt x="228176" y="165819"/>
                  <a:pt x="204893" y="157353"/>
                  <a:pt x="225530" y="193865"/>
                </a:cubicBezTo>
                <a:cubicBezTo>
                  <a:pt x="246168" y="230378"/>
                  <a:pt x="304905" y="333565"/>
                  <a:pt x="314430" y="352615"/>
                </a:cubicBezTo>
                <a:cubicBezTo>
                  <a:pt x="323955" y="371665"/>
                  <a:pt x="273155" y="277473"/>
                  <a:pt x="282680" y="308165"/>
                </a:cubicBezTo>
                <a:cubicBezTo>
                  <a:pt x="292205" y="338857"/>
                  <a:pt x="360997" y="510836"/>
                  <a:pt x="371580" y="536765"/>
                </a:cubicBezTo>
                <a:cubicBezTo>
                  <a:pt x="382163" y="562694"/>
                  <a:pt x="371580" y="525652"/>
                  <a:pt x="346180" y="463740"/>
                </a:cubicBezTo>
                <a:cubicBezTo>
                  <a:pt x="320780" y="401828"/>
                  <a:pt x="278447" y="238315"/>
                  <a:pt x="219180" y="165290"/>
                </a:cubicBezTo>
                <a:cubicBezTo>
                  <a:pt x="159913" y="92265"/>
                  <a:pt x="4868" y="5482"/>
                  <a:pt x="105" y="19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40" name="フリーフォーム 1539">
            <a:extLst>
              <a:ext uri="{FF2B5EF4-FFF2-40B4-BE49-F238E27FC236}">
                <a16:creationId xmlns:a16="http://schemas.microsoft.com/office/drawing/2014/main" id="{94A98009-EE0D-6D0E-EEFC-DACECB9268EB}"/>
              </a:ext>
            </a:extLst>
          </p:cNvPr>
          <p:cNvSpPr/>
          <p:nvPr/>
        </p:nvSpPr>
        <p:spPr>
          <a:xfrm>
            <a:off x="7014913" y="8465669"/>
            <a:ext cx="736023" cy="841503"/>
          </a:xfrm>
          <a:custGeom>
            <a:avLst/>
            <a:gdLst>
              <a:gd name="connsiteX0" fmla="*/ 5012 w 736023"/>
              <a:gd name="connsiteY0" fmla="*/ 5231 h 841503"/>
              <a:gd name="connsiteX1" fmla="*/ 401887 w 736023"/>
              <a:gd name="connsiteY1" fmla="*/ 424331 h 841503"/>
              <a:gd name="connsiteX2" fmla="*/ 347912 w 736023"/>
              <a:gd name="connsiteY2" fmla="*/ 376706 h 841503"/>
              <a:gd name="connsiteX3" fmla="*/ 459037 w 736023"/>
              <a:gd name="connsiteY3" fmla="*/ 497356 h 841503"/>
              <a:gd name="connsiteX4" fmla="*/ 379662 w 736023"/>
              <a:gd name="connsiteY4" fmla="*/ 462431 h 841503"/>
              <a:gd name="connsiteX5" fmla="*/ 636837 w 736023"/>
              <a:gd name="connsiteY5" fmla="*/ 595781 h 841503"/>
              <a:gd name="connsiteX6" fmla="*/ 522537 w 736023"/>
              <a:gd name="connsiteY6" fmla="*/ 570381 h 841503"/>
              <a:gd name="connsiteX7" fmla="*/ 573337 w 736023"/>
              <a:gd name="connsiteY7" fmla="*/ 618006 h 841503"/>
              <a:gd name="connsiteX8" fmla="*/ 589212 w 736023"/>
              <a:gd name="connsiteY8" fmla="*/ 684681 h 841503"/>
              <a:gd name="connsiteX9" fmla="*/ 643187 w 736023"/>
              <a:gd name="connsiteY9" fmla="*/ 694206 h 841503"/>
              <a:gd name="connsiteX10" fmla="*/ 554287 w 736023"/>
              <a:gd name="connsiteY10" fmla="*/ 719606 h 841503"/>
              <a:gd name="connsiteX11" fmla="*/ 674937 w 736023"/>
              <a:gd name="connsiteY11" fmla="*/ 738656 h 841503"/>
              <a:gd name="connsiteX12" fmla="*/ 633662 w 736023"/>
              <a:gd name="connsiteY12" fmla="*/ 795806 h 841503"/>
              <a:gd name="connsiteX13" fmla="*/ 735262 w 736023"/>
              <a:gd name="connsiteY13" fmla="*/ 792631 h 841503"/>
              <a:gd name="connsiteX14" fmla="*/ 681287 w 736023"/>
              <a:gd name="connsiteY14" fmla="*/ 833906 h 841503"/>
              <a:gd name="connsiteX15" fmla="*/ 703512 w 736023"/>
              <a:gd name="connsiteY15" fmla="*/ 827556 h 841503"/>
              <a:gd name="connsiteX16" fmla="*/ 608262 w 736023"/>
              <a:gd name="connsiteY16" fmla="*/ 697381 h 841503"/>
              <a:gd name="connsiteX17" fmla="*/ 278062 w 736023"/>
              <a:gd name="connsiteY17" fmla="*/ 284631 h 841503"/>
              <a:gd name="connsiteX18" fmla="*/ 179637 w 736023"/>
              <a:gd name="connsiteY18" fmla="*/ 148106 h 841503"/>
              <a:gd name="connsiteX19" fmla="*/ 176462 w 736023"/>
              <a:gd name="connsiteY19" fmla="*/ 186206 h 841503"/>
              <a:gd name="connsiteX20" fmla="*/ 5012 w 736023"/>
              <a:gd name="connsiteY20" fmla="*/ 5231 h 8415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736023" h="841503">
                <a:moveTo>
                  <a:pt x="5012" y="5231"/>
                </a:moveTo>
                <a:lnTo>
                  <a:pt x="401887" y="424331"/>
                </a:lnTo>
                <a:cubicBezTo>
                  <a:pt x="459037" y="486243"/>
                  <a:pt x="338387" y="364535"/>
                  <a:pt x="347912" y="376706"/>
                </a:cubicBezTo>
                <a:cubicBezTo>
                  <a:pt x="357437" y="388877"/>
                  <a:pt x="453745" y="483069"/>
                  <a:pt x="459037" y="497356"/>
                </a:cubicBezTo>
                <a:cubicBezTo>
                  <a:pt x="464329" y="511643"/>
                  <a:pt x="350029" y="446027"/>
                  <a:pt x="379662" y="462431"/>
                </a:cubicBezTo>
                <a:cubicBezTo>
                  <a:pt x="409295" y="478835"/>
                  <a:pt x="613025" y="577789"/>
                  <a:pt x="636837" y="595781"/>
                </a:cubicBezTo>
                <a:cubicBezTo>
                  <a:pt x="660650" y="613773"/>
                  <a:pt x="533120" y="566677"/>
                  <a:pt x="522537" y="570381"/>
                </a:cubicBezTo>
                <a:cubicBezTo>
                  <a:pt x="511954" y="574085"/>
                  <a:pt x="562225" y="598956"/>
                  <a:pt x="573337" y="618006"/>
                </a:cubicBezTo>
                <a:cubicBezTo>
                  <a:pt x="584449" y="637056"/>
                  <a:pt x="577570" y="671981"/>
                  <a:pt x="589212" y="684681"/>
                </a:cubicBezTo>
                <a:cubicBezTo>
                  <a:pt x="600854" y="697381"/>
                  <a:pt x="649008" y="688385"/>
                  <a:pt x="643187" y="694206"/>
                </a:cubicBezTo>
                <a:cubicBezTo>
                  <a:pt x="637366" y="700027"/>
                  <a:pt x="548995" y="712198"/>
                  <a:pt x="554287" y="719606"/>
                </a:cubicBezTo>
                <a:cubicBezTo>
                  <a:pt x="559579" y="727014"/>
                  <a:pt x="661708" y="725956"/>
                  <a:pt x="674937" y="738656"/>
                </a:cubicBezTo>
                <a:cubicBezTo>
                  <a:pt x="688166" y="751356"/>
                  <a:pt x="623608" y="786810"/>
                  <a:pt x="633662" y="795806"/>
                </a:cubicBezTo>
                <a:cubicBezTo>
                  <a:pt x="643716" y="804802"/>
                  <a:pt x="727325" y="786281"/>
                  <a:pt x="735262" y="792631"/>
                </a:cubicBezTo>
                <a:cubicBezTo>
                  <a:pt x="743199" y="798981"/>
                  <a:pt x="686579" y="828085"/>
                  <a:pt x="681287" y="833906"/>
                </a:cubicBezTo>
                <a:cubicBezTo>
                  <a:pt x="675995" y="839727"/>
                  <a:pt x="715683" y="850310"/>
                  <a:pt x="703512" y="827556"/>
                </a:cubicBezTo>
                <a:cubicBezTo>
                  <a:pt x="691341" y="804802"/>
                  <a:pt x="679170" y="787868"/>
                  <a:pt x="608262" y="697381"/>
                </a:cubicBezTo>
                <a:cubicBezTo>
                  <a:pt x="537354" y="606894"/>
                  <a:pt x="349500" y="376177"/>
                  <a:pt x="278062" y="284631"/>
                </a:cubicBezTo>
                <a:cubicBezTo>
                  <a:pt x="206624" y="193085"/>
                  <a:pt x="196570" y="164510"/>
                  <a:pt x="179637" y="148106"/>
                </a:cubicBezTo>
                <a:cubicBezTo>
                  <a:pt x="162704" y="131702"/>
                  <a:pt x="200274" y="208431"/>
                  <a:pt x="176462" y="186206"/>
                </a:cubicBezTo>
                <a:cubicBezTo>
                  <a:pt x="152650" y="163981"/>
                  <a:pt x="-32559" y="-34456"/>
                  <a:pt x="5012" y="5231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41" name="フリーフォーム 1540">
            <a:extLst>
              <a:ext uri="{FF2B5EF4-FFF2-40B4-BE49-F238E27FC236}">
                <a16:creationId xmlns:a16="http://schemas.microsoft.com/office/drawing/2014/main" id="{5FB7DA62-DF52-D8B8-CD90-62843516FB8F}"/>
              </a:ext>
            </a:extLst>
          </p:cNvPr>
          <p:cNvSpPr/>
          <p:nvPr/>
        </p:nvSpPr>
        <p:spPr>
          <a:xfrm>
            <a:off x="7673746" y="9226398"/>
            <a:ext cx="318373" cy="733578"/>
          </a:xfrm>
          <a:custGeom>
            <a:avLst/>
            <a:gdLst>
              <a:gd name="connsiteX0" fmla="*/ 229 w 318373"/>
              <a:gd name="connsiteY0" fmla="*/ 152 h 733578"/>
              <a:gd name="connsiteX1" fmla="*/ 149454 w 318373"/>
              <a:gd name="connsiteY1" fmla="*/ 200177 h 733578"/>
              <a:gd name="connsiteX2" fmla="*/ 152629 w 318373"/>
              <a:gd name="connsiteY2" fmla="*/ 187477 h 733578"/>
              <a:gd name="connsiteX3" fmla="*/ 98654 w 318373"/>
              <a:gd name="connsiteY3" fmla="*/ 235102 h 733578"/>
              <a:gd name="connsiteX4" fmla="*/ 136754 w 318373"/>
              <a:gd name="connsiteY4" fmla="*/ 282727 h 733578"/>
              <a:gd name="connsiteX5" fmla="*/ 139929 w 318373"/>
              <a:gd name="connsiteY5" fmla="*/ 244627 h 733578"/>
              <a:gd name="connsiteX6" fmla="*/ 158979 w 318373"/>
              <a:gd name="connsiteY6" fmla="*/ 301777 h 733578"/>
              <a:gd name="connsiteX7" fmla="*/ 130404 w 318373"/>
              <a:gd name="connsiteY7" fmla="*/ 336702 h 733578"/>
              <a:gd name="connsiteX8" fmla="*/ 155804 w 318373"/>
              <a:gd name="connsiteY8" fmla="*/ 339877 h 733578"/>
              <a:gd name="connsiteX9" fmla="*/ 168504 w 318373"/>
              <a:gd name="connsiteY9" fmla="*/ 435127 h 733578"/>
              <a:gd name="connsiteX10" fmla="*/ 197079 w 318373"/>
              <a:gd name="connsiteY10" fmla="*/ 412902 h 733578"/>
              <a:gd name="connsiteX11" fmla="*/ 305029 w 318373"/>
              <a:gd name="connsiteY11" fmla="*/ 524027 h 733578"/>
              <a:gd name="connsiteX12" fmla="*/ 301854 w 318373"/>
              <a:gd name="connsiteY12" fmla="*/ 565302 h 733578"/>
              <a:gd name="connsiteX13" fmla="*/ 292329 w 318373"/>
              <a:gd name="connsiteY13" fmla="*/ 733577 h 733578"/>
              <a:gd name="connsiteX14" fmla="*/ 308204 w 318373"/>
              <a:gd name="connsiteY14" fmla="*/ 562127 h 733578"/>
              <a:gd name="connsiteX15" fmla="*/ 114529 w 318373"/>
              <a:gd name="connsiteY15" fmla="*/ 263677 h 733578"/>
              <a:gd name="connsiteX16" fmla="*/ 114529 w 318373"/>
              <a:gd name="connsiteY16" fmla="*/ 168427 h 733578"/>
              <a:gd name="connsiteX17" fmla="*/ 229 w 318373"/>
              <a:gd name="connsiteY17" fmla="*/ 152 h 7335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318373" h="733578">
                <a:moveTo>
                  <a:pt x="229" y="152"/>
                </a:moveTo>
                <a:cubicBezTo>
                  <a:pt x="6050" y="5444"/>
                  <a:pt x="124054" y="168956"/>
                  <a:pt x="149454" y="200177"/>
                </a:cubicBezTo>
                <a:cubicBezTo>
                  <a:pt x="174854" y="231398"/>
                  <a:pt x="161096" y="181656"/>
                  <a:pt x="152629" y="187477"/>
                </a:cubicBezTo>
                <a:cubicBezTo>
                  <a:pt x="144162" y="193298"/>
                  <a:pt x="101300" y="219227"/>
                  <a:pt x="98654" y="235102"/>
                </a:cubicBezTo>
                <a:cubicBezTo>
                  <a:pt x="96008" y="250977"/>
                  <a:pt x="129875" y="281140"/>
                  <a:pt x="136754" y="282727"/>
                </a:cubicBezTo>
                <a:cubicBezTo>
                  <a:pt x="143633" y="284314"/>
                  <a:pt x="136225" y="241452"/>
                  <a:pt x="139929" y="244627"/>
                </a:cubicBezTo>
                <a:cubicBezTo>
                  <a:pt x="143633" y="247802"/>
                  <a:pt x="160567" y="286431"/>
                  <a:pt x="158979" y="301777"/>
                </a:cubicBezTo>
                <a:cubicBezTo>
                  <a:pt x="157392" y="317123"/>
                  <a:pt x="130933" y="330352"/>
                  <a:pt x="130404" y="336702"/>
                </a:cubicBezTo>
                <a:cubicBezTo>
                  <a:pt x="129875" y="343052"/>
                  <a:pt x="149454" y="323473"/>
                  <a:pt x="155804" y="339877"/>
                </a:cubicBezTo>
                <a:cubicBezTo>
                  <a:pt x="162154" y="356281"/>
                  <a:pt x="161625" y="422956"/>
                  <a:pt x="168504" y="435127"/>
                </a:cubicBezTo>
                <a:cubicBezTo>
                  <a:pt x="175383" y="447298"/>
                  <a:pt x="174325" y="398085"/>
                  <a:pt x="197079" y="412902"/>
                </a:cubicBezTo>
                <a:cubicBezTo>
                  <a:pt x="219833" y="427719"/>
                  <a:pt x="287566" y="498627"/>
                  <a:pt x="305029" y="524027"/>
                </a:cubicBezTo>
                <a:cubicBezTo>
                  <a:pt x="322492" y="549427"/>
                  <a:pt x="303971" y="530377"/>
                  <a:pt x="301854" y="565302"/>
                </a:cubicBezTo>
                <a:cubicBezTo>
                  <a:pt x="299737" y="600227"/>
                  <a:pt x="291271" y="734106"/>
                  <a:pt x="292329" y="733577"/>
                </a:cubicBezTo>
                <a:cubicBezTo>
                  <a:pt x="293387" y="733048"/>
                  <a:pt x="337837" y="640444"/>
                  <a:pt x="308204" y="562127"/>
                </a:cubicBezTo>
                <a:cubicBezTo>
                  <a:pt x="278571" y="483810"/>
                  <a:pt x="146808" y="329294"/>
                  <a:pt x="114529" y="263677"/>
                </a:cubicBezTo>
                <a:cubicBezTo>
                  <a:pt x="82250" y="198060"/>
                  <a:pt x="127758" y="208114"/>
                  <a:pt x="114529" y="168427"/>
                </a:cubicBezTo>
                <a:cubicBezTo>
                  <a:pt x="101300" y="128740"/>
                  <a:pt x="-5592" y="-5140"/>
                  <a:pt x="229" y="15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42" name="フリーフォーム 1541">
            <a:extLst>
              <a:ext uri="{FF2B5EF4-FFF2-40B4-BE49-F238E27FC236}">
                <a16:creationId xmlns:a16="http://schemas.microsoft.com/office/drawing/2014/main" id="{EA2B42AD-B8DC-0220-CA98-7A2DBC39ED99}"/>
              </a:ext>
            </a:extLst>
          </p:cNvPr>
          <p:cNvSpPr/>
          <p:nvPr/>
        </p:nvSpPr>
        <p:spPr>
          <a:xfrm>
            <a:off x="6312812" y="7776119"/>
            <a:ext cx="724276" cy="768304"/>
          </a:xfrm>
          <a:custGeom>
            <a:avLst/>
            <a:gdLst>
              <a:gd name="connsiteX0" fmla="*/ 2263 w 724276"/>
              <a:gd name="connsiteY0" fmla="*/ 2631 h 768304"/>
              <a:gd name="connsiteX1" fmla="*/ 338813 w 724276"/>
              <a:gd name="connsiteY1" fmla="*/ 415381 h 768304"/>
              <a:gd name="connsiteX2" fmla="*/ 316588 w 724276"/>
              <a:gd name="connsiteY2" fmla="*/ 396331 h 768304"/>
              <a:gd name="connsiteX3" fmla="*/ 710288 w 724276"/>
              <a:gd name="connsiteY3" fmla="*/ 758281 h 768304"/>
              <a:gd name="connsiteX4" fmla="*/ 595988 w 724276"/>
              <a:gd name="connsiteY4" fmla="*/ 631281 h 768304"/>
              <a:gd name="connsiteX5" fmla="*/ 211813 w 724276"/>
              <a:gd name="connsiteY5" fmla="*/ 256631 h 768304"/>
              <a:gd name="connsiteX6" fmla="*/ 2263 w 724276"/>
              <a:gd name="connsiteY6" fmla="*/ 2631 h 7683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724276" h="768304">
                <a:moveTo>
                  <a:pt x="2263" y="2631"/>
                </a:moveTo>
                <a:cubicBezTo>
                  <a:pt x="23430" y="29089"/>
                  <a:pt x="286426" y="349764"/>
                  <a:pt x="338813" y="415381"/>
                </a:cubicBezTo>
                <a:cubicBezTo>
                  <a:pt x="391200" y="480998"/>
                  <a:pt x="316588" y="396331"/>
                  <a:pt x="316588" y="396331"/>
                </a:cubicBezTo>
                <a:cubicBezTo>
                  <a:pt x="378500" y="453481"/>
                  <a:pt x="663721" y="719123"/>
                  <a:pt x="710288" y="758281"/>
                </a:cubicBezTo>
                <a:cubicBezTo>
                  <a:pt x="756855" y="797439"/>
                  <a:pt x="679067" y="714889"/>
                  <a:pt x="595988" y="631281"/>
                </a:cubicBezTo>
                <a:cubicBezTo>
                  <a:pt x="512909" y="547673"/>
                  <a:pt x="310767" y="357702"/>
                  <a:pt x="211813" y="256631"/>
                </a:cubicBezTo>
                <a:cubicBezTo>
                  <a:pt x="112859" y="155560"/>
                  <a:pt x="-18904" y="-23827"/>
                  <a:pt x="2263" y="2631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44" name="フリーフォーム 1543">
            <a:extLst>
              <a:ext uri="{FF2B5EF4-FFF2-40B4-BE49-F238E27FC236}">
                <a16:creationId xmlns:a16="http://schemas.microsoft.com/office/drawing/2014/main" id="{64996B99-102A-AA4F-C1B2-DEC4E0DF9A5A}"/>
              </a:ext>
            </a:extLst>
          </p:cNvPr>
          <p:cNvSpPr/>
          <p:nvPr/>
        </p:nvSpPr>
        <p:spPr>
          <a:xfrm>
            <a:off x="5460703" y="4806912"/>
            <a:ext cx="197147" cy="1014675"/>
          </a:xfrm>
          <a:custGeom>
            <a:avLst/>
            <a:gdLst>
              <a:gd name="connsiteX0" fmla="*/ 297 w 197147"/>
              <a:gd name="connsiteY0" fmla="*/ 47663 h 1014675"/>
              <a:gd name="connsiteX1" fmla="*/ 139997 w 197147"/>
              <a:gd name="connsiteY1" fmla="*/ 3213 h 1014675"/>
              <a:gd name="connsiteX2" fmla="*/ 70147 w 197147"/>
              <a:gd name="connsiteY2" fmla="*/ 82588 h 1014675"/>
              <a:gd name="connsiteX3" fmla="*/ 139997 w 197147"/>
              <a:gd name="connsiteY3" fmla="*/ 152438 h 1014675"/>
              <a:gd name="connsiteX4" fmla="*/ 124122 w 197147"/>
              <a:gd name="connsiteY4" fmla="*/ 127038 h 1014675"/>
              <a:gd name="connsiteX5" fmla="*/ 146347 w 197147"/>
              <a:gd name="connsiteY5" fmla="*/ 171488 h 1014675"/>
              <a:gd name="connsiteX6" fmla="*/ 86022 w 197147"/>
              <a:gd name="connsiteY6" fmla="*/ 254038 h 1014675"/>
              <a:gd name="connsiteX7" fmla="*/ 197147 w 197147"/>
              <a:gd name="connsiteY7" fmla="*/ 203238 h 1014675"/>
              <a:gd name="connsiteX8" fmla="*/ 86022 w 197147"/>
              <a:gd name="connsiteY8" fmla="*/ 361988 h 1014675"/>
              <a:gd name="connsiteX9" fmla="*/ 190797 w 197147"/>
              <a:gd name="connsiteY9" fmla="*/ 339763 h 1014675"/>
              <a:gd name="connsiteX10" fmla="*/ 133647 w 197147"/>
              <a:gd name="connsiteY10" fmla="*/ 495338 h 1014675"/>
              <a:gd name="connsiteX11" fmla="*/ 73322 w 197147"/>
              <a:gd name="connsiteY11" fmla="*/ 647738 h 1014675"/>
              <a:gd name="connsiteX12" fmla="*/ 117772 w 197147"/>
              <a:gd name="connsiteY12" fmla="*/ 600113 h 1014675"/>
              <a:gd name="connsiteX13" fmla="*/ 76497 w 197147"/>
              <a:gd name="connsiteY13" fmla="*/ 720763 h 1014675"/>
              <a:gd name="connsiteX14" fmla="*/ 79672 w 197147"/>
              <a:gd name="connsiteY14" fmla="*/ 939838 h 1014675"/>
              <a:gd name="connsiteX15" fmla="*/ 76497 w 197147"/>
              <a:gd name="connsiteY15" fmla="*/ 850938 h 1014675"/>
              <a:gd name="connsiteX16" fmla="*/ 22522 w 197147"/>
              <a:gd name="connsiteY16" fmla="*/ 1012863 h 1014675"/>
              <a:gd name="connsiteX17" fmla="*/ 92372 w 197147"/>
              <a:gd name="connsiteY17" fmla="*/ 723938 h 1014675"/>
              <a:gd name="connsiteX18" fmla="*/ 152697 w 197147"/>
              <a:gd name="connsiteY18" fmla="*/ 196888 h 1014675"/>
              <a:gd name="connsiteX19" fmla="*/ 105072 w 197147"/>
              <a:gd name="connsiteY19" fmla="*/ 257213 h 1014675"/>
              <a:gd name="connsiteX20" fmla="*/ 101897 w 197147"/>
              <a:gd name="connsiteY20" fmla="*/ 9563 h 1014675"/>
              <a:gd name="connsiteX21" fmla="*/ 297 w 197147"/>
              <a:gd name="connsiteY21" fmla="*/ 47663 h 1014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197147" h="1014675">
                <a:moveTo>
                  <a:pt x="297" y="47663"/>
                </a:moveTo>
                <a:cubicBezTo>
                  <a:pt x="6647" y="46605"/>
                  <a:pt x="128355" y="-2608"/>
                  <a:pt x="139997" y="3213"/>
                </a:cubicBezTo>
                <a:cubicBezTo>
                  <a:pt x="151639" y="9034"/>
                  <a:pt x="70147" y="57717"/>
                  <a:pt x="70147" y="82588"/>
                </a:cubicBezTo>
                <a:cubicBezTo>
                  <a:pt x="70147" y="107459"/>
                  <a:pt x="131001" y="145030"/>
                  <a:pt x="139997" y="152438"/>
                </a:cubicBezTo>
                <a:cubicBezTo>
                  <a:pt x="148993" y="159846"/>
                  <a:pt x="123064" y="123863"/>
                  <a:pt x="124122" y="127038"/>
                </a:cubicBezTo>
                <a:cubicBezTo>
                  <a:pt x="125180" y="130213"/>
                  <a:pt x="152697" y="150321"/>
                  <a:pt x="146347" y="171488"/>
                </a:cubicBezTo>
                <a:cubicBezTo>
                  <a:pt x="139997" y="192655"/>
                  <a:pt x="77555" y="248746"/>
                  <a:pt x="86022" y="254038"/>
                </a:cubicBezTo>
                <a:cubicBezTo>
                  <a:pt x="94489" y="259330"/>
                  <a:pt x="197147" y="185246"/>
                  <a:pt x="197147" y="203238"/>
                </a:cubicBezTo>
                <a:cubicBezTo>
                  <a:pt x="197147" y="221230"/>
                  <a:pt x="87080" y="339234"/>
                  <a:pt x="86022" y="361988"/>
                </a:cubicBezTo>
                <a:cubicBezTo>
                  <a:pt x="84964" y="384742"/>
                  <a:pt x="182860" y="317538"/>
                  <a:pt x="190797" y="339763"/>
                </a:cubicBezTo>
                <a:cubicBezTo>
                  <a:pt x="198735" y="361988"/>
                  <a:pt x="153226" y="444009"/>
                  <a:pt x="133647" y="495338"/>
                </a:cubicBezTo>
                <a:cubicBezTo>
                  <a:pt x="114068" y="546667"/>
                  <a:pt x="75968" y="630275"/>
                  <a:pt x="73322" y="647738"/>
                </a:cubicBezTo>
                <a:cubicBezTo>
                  <a:pt x="70676" y="665201"/>
                  <a:pt x="117243" y="587942"/>
                  <a:pt x="117772" y="600113"/>
                </a:cubicBezTo>
                <a:cubicBezTo>
                  <a:pt x="118301" y="612284"/>
                  <a:pt x="82847" y="664142"/>
                  <a:pt x="76497" y="720763"/>
                </a:cubicBezTo>
                <a:cubicBezTo>
                  <a:pt x="70147" y="777384"/>
                  <a:pt x="79672" y="918142"/>
                  <a:pt x="79672" y="939838"/>
                </a:cubicBezTo>
                <a:cubicBezTo>
                  <a:pt x="79672" y="961534"/>
                  <a:pt x="86022" y="838767"/>
                  <a:pt x="76497" y="850938"/>
                </a:cubicBezTo>
                <a:cubicBezTo>
                  <a:pt x="66972" y="863109"/>
                  <a:pt x="19876" y="1034030"/>
                  <a:pt x="22522" y="1012863"/>
                </a:cubicBezTo>
                <a:cubicBezTo>
                  <a:pt x="25168" y="991696"/>
                  <a:pt x="70676" y="859934"/>
                  <a:pt x="92372" y="723938"/>
                </a:cubicBezTo>
                <a:cubicBezTo>
                  <a:pt x="114068" y="587942"/>
                  <a:pt x="150580" y="274675"/>
                  <a:pt x="152697" y="196888"/>
                </a:cubicBezTo>
                <a:cubicBezTo>
                  <a:pt x="154814" y="119101"/>
                  <a:pt x="113539" y="288434"/>
                  <a:pt x="105072" y="257213"/>
                </a:cubicBezTo>
                <a:cubicBezTo>
                  <a:pt x="96605" y="225992"/>
                  <a:pt x="112480" y="45017"/>
                  <a:pt x="101897" y="9563"/>
                </a:cubicBezTo>
                <a:cubicBezTo>
                  <a:pt x="91314" y="-25891"/>
                  <a:pt x="-6053" y="48721"/>
                  <a:pt x="297" y="47663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45" name="フリーフォーム 1544">
            <a:extLst>
              <a:ext uri="{FF2B5EF4-FFF2-40B4-BE49-F238E27FC236}">
                <a16:creationId xmlns:a16="http://schemas.microsoft.com/office/drawing/2014/main" id="{4E635D12-9CC4-F690-4B11-3242E387CB93}"/>
              </a:ext>
            </a:extLst>
          </p:cNvPr>
          <p:cNvSpPr/>
          <p:nvPr/>
        </p:nvSpPr>
        <p:spPr>
          <a:xfrm>
            <a:off x="5742402" y="5301790"/>
            <a:ext cx="375929" cy="369143"/>
          </a:xfrm>
          <a:custGeom>
            <a:avLst/>
            <a:gdLst>
              <a:gd name="connsiteX0" fmla="*/ 55148 w 375929"/>
              <a:gd name="connsiteY0" fmla="*/ 48085 h 369143"/>
              <a:gd name="connsiteX1" fmla="*/ 239298 w 375929"/>
              <a:gd name="connsiteY1" fmla="*/ 248110 h 369143"/>
              <a:gd name="connsiteX2" fmla="*/ 207548 w 375929"/>
              <a:gd name="connsiteY2" fmla="*/ 365585 h 369143"/>
              <a:gd name="connsiteX3" fmla="*/ 283748 w 375929"/>
              <a:gd name="connsiteY3" fmla="*/ 340185 h 369143"/>
              <a:gd name="connsiteX4" fmla="*/ 207548 w 375929"/>
              <a:gd name="connsiteY4" fmla="*/ 356060 h 369143"/>
              <a:gd name="connsiteX5" fmla="*/ 375823 w 375929"/>
              <a:gd name="connsiteY5" fmla="*/ 359235 h 369143"/>
              <a:gd name="connsiteX6" fmla="*/ 232948 w 375929"/>
              <a:gd name="connsiteY6" fmla="*/ 356060 h 369143"/>
              <a:gd name="connsiteX7" fmla="*/ 229773 w 375929"/>
              <a:gd name="connsiteY7" fmla="*/ 225885 h 369143"/>
              <a:gd name="connsiteX8" fmla="*/ 10698 w 375929"/>
              <a:gd name="connsiteY8" fmla="*/ 13160 h 369143"/>
              <a:gd name="connsiteX9" fmla="*/ 55148 w 375929"/>
              <a:gd name="connsiteY9" fmla="*/ 48085 h 3691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75929" h="369143">
                <a:moveTo>
                  <a:pt x="55148" y="48085"/>
                </a:moveTo>
                <a:cubicBezTo>
                  <a:pt x="93248" y="87243"/>
                  <a:pt x="213898" y="195193"/>
                  <a:pt x="239298" y="248110"/>
                </a:cubicBezTo>
                <a:cubicBezTo>
                  <a:pt x="264698" y="301027"/>
                  <a:pt x="200140" y="350239"/>
                  <a:pt x="207548" y="365585"/>
                </a:cubicBezTo>
                <a:cubicBezTo>
                  <a:pt x="214956" y="380931"/>
                  <a:pt x="283748" y="341772"/>
                  <a:pt x="283748" y="340185"/>
                </a:cubicBezTo>
                <a:cubicBezTo>
                  <a:pt x="283748" y="338598"/>
                  <a:pt x="192202" y="352885"/>
                  <a:pt x="207548" y="356060"/>
                </a:cubicBezTo>
                <a:cubicBezTo>
                  <a:pt x="222894" y="359235"/>
                  <a:pt x="371590" y="359235"/>
                  <a:pt x="375823" y="359235"/>
                </a:cubicBezTo>
                <a:cubicBezTo>
                  <a:pt x="380056" y="359235"/>
                  <a:pt x="257290" y="378285"/>
                  <a:pt x="232948" y="356060"/>
                </a:cubicBezTo>
                <a:cubicBezTo>
                  <a:pt x="208606" y="333835"/>
                  <a:pt x="266815" y="283035"/>
                  <a:pt x="229773" y="225885"/>
                </a:cubicBezTo>
                <a:cubicBezTo>
                  <a:pt x="192731" y="168735"/>
                  <a:pt x="39802" y="43322"/>
                  <a:pt x="10698" y="13160"/>
                </a:cubicBezTo>
                <a:cubicBezTo>
                  <a:pt x="-18406" y="-17002"/>
                  <a:pt x="17048" y="8927"/>
                  <a:pt x="55148" y="48085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46" name="フリーフォーム 1545">
            <a:extLst>
              <a:ext uri="{FF2B5EF4-FFF2-40B4-BE49-F238E27FC236}">
                <a16:creationId xmlns:a16="http://schemas.microsoft.com/office/drawing/2014/main" id="{D8E1D925-FB43-A4DE-7595-881F61B6B8AF}"/>
              </a:ext>
            </a:extLst>
          </p:cNvPr>
          <p:cNvSpPr/>
          <p:nvPr/>
        </p:nvSpPr>
        <p:spPr>
          <a:xfrm>
            <a:off x="5845158" y="6041964"/>
            <a:ext cx="121771" cy="426772"/>
          </a:xfrm>
          <a:custGeom>
            <a:avLst/>
            <a:gdLst>
              <a:gd name="connsiteX0" fmla="*/ 88917 w 121771"/>
              <a:gd name="connsiteY0" fmla="*/ 61 h 426772"/>
              <a:gd name="connsiteX1" fmla="*/ 15892 w 121771"/>
              <a:gd name="connsiteY1" fmla="*/ 120711 h 426772"/>
              <a:gd name="connsiteX2" fmla="*/ 120667 w 121771"/>
              <a:gd name="connsiteY2" fmla="*/ 419161 h 426772"/>
              <a:gd name="connsiteX3" fmla="*/ 66692 w 121771"/>
              <a:gd name="connsiteY3" fmla="*/ 320736 h 426772"/>
              <a:gd name="connsiteX4" fmla="*/ 17 w 121771"/>
              <a:gd name="connsiteY4" fmla="*/ 133411 h 426772"/>
              <a:gd name="connsiteX5" fmla="*/ 88917 w 121771"/>
              <a:gd name="connsiteY5" fmla="*/ 61 h 4267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21771" h="426772">
                <a:moveTo>
                  <a:pt x="88917" y="61"/>
                </a:moveTo>
                <a:cubicBezTo>
                  <a:pt x="91563" y="-2056"/>
                  <a:pt x="10600" y="50861"/>
                  <a:pt x="15892" y="120711"/>
                </a:cubicBezTo>
                <a:cubicBezTo>
                  <a:pt x="21184" y="190561"/>
                  <a:pt x="112200" y="385824"/>
                  <a:pt x="120667" y="419161"/>
                </a:cubicBezTo>
                <a:cubicBezTo>
                  <a:pt x="129134" y="452498"/>
                  <a:pt x="86800" y="368361"/>
                  <a:pt x="66692" y="320736"/>
                </a:cubicBezTo>
                <a:cubicBezTo>
                  <a:pt x="46584" y="273111"/>
                  <a:pt x="-1041" y="188444"/>
                  <a:pt x="17" y="133411"/>
                </a:cubicBezTo>
                <a:cubicBezTo>
                  <a:pt x="1075" y="78378"/>
                  <a:pt x="86271" y="2178"/>
                  <a:pt x="88917" y="61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47" name="フリーフォーム 1546">
            <a:extLst>
              <a:ext uri="{FF2B5EF4-FFF2-40B4-BE49-F238E27FC236}">
                <a16:creationId xmlns:a16="http://schemas.microsoft.com/office/drawing/2014/main" id="{C96B2FFB-2A67-2376-B974-9AA0F17EA62B}"/>
              </a:ext>
            </a:extLst>
          </p:cNvPr>
          <p:cNvSpPr/>
          <p:nvPr/>
        </p:nvSpPr>
        <p:spPr>
          <a:xfrm>
            <a:off x="6072643" y="6271937"/>
            <a:ext cx="305123" cy="97139"/>
          </a:xfrm>
          <a:custGeom>
            <a:avLst/>
            <a:gdLst>
              <a:gd name="connsiteX0" fmla="*/ 1132 w 305123"/>
              <a:gd name="connsiteY0" fmla="*/ 97113 h 97139"/>
              <a:gd name="connsiteX1" fmla="*/ 156707 w 305123"/>
              <a:gd name="connsiteY1" fmla="*/ 5038 h 97139"/>
              <a:gd name="connsiteX2" fmla="*/ 302757 w 305123"/>
              <a:gd name="connsiteY2" fmla="*/ 11388 h 97139"/>
              <a:gd name="connsiteX3" fmla="*/ 236082 w 305123"/>
              <a:gd name="connsiteY3" fmla="*/ 8213 h 97139"/>
              <a:gd name="connsiteX4" fmla="*/ 93207 w 305123"/>
              <a:gd name="connsiteY4" fmla="*/ 14563 h 97139"/>
              <a:gd name="connsiteX5" fmla="*/ 1132 w 305123"/>
              <a:gd name="connsiteY5" fmla="*/ 97113 h 971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05123" h="97139">
                <a:moveTo>
                  <a:pt x="1132" y="97113"/>
                </a:moveTo>
                <a:cubicBezTo>
                  <a:pt x="11715" y="95525"/>
                  <a:pt x="106436" y="19325"/>
                  <a:pt x="156707" y="5038"/>
                </a:cubicBezTo>
                <a:cubicBezTo>
                  <a:pt x="206978" y="-9249"/>
                  <a:pt x="302757" y="11388"/>
                  <a:pt x="302757" y="11388"/>
                </a:cubicBezTo>
                <a:cubicBezTo>
                  <a:pt x="315986" y="11917"/>
                  <a:pt x="271007" y="7684"/>
                  <a:pt x="236082" y="8213"/>
                </a:cubicBezTo>
                <a:cubicBezTo>
                  <a:pt x="201157" y="8742"/>
                  <a:pt x="129719" y="805"/>
                  <a:pt x="93207" y="14563"/>
                </a:cubicBezTo>
                <a:cubicBezTo>
                  <a:pt x="56695" y="28321"/>
                  <a:pt x="-9451" y="98701"/>
                  <a:pt x="1132" y="97113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48" name="フリーフォーム 1547">
            <a:extLst>
              <a:ext uri="{FF2B5EF4-FFF2-40B4-BE49-F238E27FC236}">
                <a16:creationId xmlns:a16="http://schemas.microsoft.com/office/drawing/2014/main" id="{72D95D4E-F827-A080-2DB6-AF04E91CC158}"/>
              </a:ext>
            </a:extLst>
          </p:cNvPr>
          <p:cNvSpPr/>
          <p:nvPr/>
        </p:nvSpPr>
        <p:spPr>
          <a:xfrm>
            <a:off x="6323749" y="6181188"/>
            <a:ext cx="183553" cy="429169"/>
          </a:xfrm>
          <a:custGeom>
            <a:avLst/>
            <a:gdLst>
              <a:gd name="connsiteX0" fmla="*/ 851 w 183553"/>
              <a:gd name="connsiteY0" fmla="*/ 537 h 429169"/>
              <a:gd name="connsiteX1" fmla="*/ 140551 w 183553"/>
              <a:gd name="connsiteY1" fmla="*/ 311687 h 429169"/>
              <a:gd name="connsiteX2" fmla="*/ 175476 w 183553"/>
              <a:gd name="connsiteY2" fmla="*/ 410112 h 429169"/>
              <a:gd name="connsiteX3" fmla="*/ 175476 w 183553"/>
              <a:gd name="connsiteY3" fmla="*/ 413287 h 429169"/>
              <a:gd name="connsiteX4" fmla="*/ 86576 w 183553"/>
              <a:gd name="connsiteY4" fmla="*/ 241837 h 429169"/>
              <a:gd name="connsiteX5" fmla="*/ 851 w 183553"/>
              <a:gd name="connsiteY5" fmla="*/ 537 h 4291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3553" h="429169">
                <a:moveTo>
                  <a:pt x="851" y="537"/>
                </a:moveTo>
                <a:cubicBezTo>
                  <a:pt x="9847" y="12179"/>
                  <a:pt x="111447" y="243425"/>
                  <a:pt x="140551" y="311687"/>
                </a:cubicBezTo>
                <a:cubicBezTo>
                  <a:pt x="169655" y="379950"/>
                  <a:pt x="175476" y="410112"/>
                  <a:pt x="175476" y="410112"/>
                </a:cubicBezTo>
                <a:cubicBezTo>
                  <a:pt x="181297" y="427045"/>
                  <a:pt x="190293" y="441333"/>
                  <a:pt x="175476" y="413287"/>
                </a:cubicBezTo>
                <a:cubicBezTo>
                  <a:pt x="160659" y="385241"/>
                  <a:pt x="116738" y="314333"/>
                  <a:pt x="86576" y="241837"/>
                </a:cubicBezTo>
                <a:cubicBezTo>
                  <a:pt x="56414" y="169341"/>
                  <a:pt x="-8145" y="-11105"/>
                  <a:pt x="851" y="537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49" name="フリーフォーム 1548">
            <a:extLst>
              <a:ext uri="{FF2B5EF4-FFF2-40B4-BE49-F238E27FC236}">
                <a16:creationId xmlns:a16="http://schemas.microsoft.com/office/drawing/2014/main" id="{2A9F0F84-FB28-D6DE-99F5-23039E7C002C}"/>
              </a:ext>
            </a:extLst>
          </p:cNvPr>
          <p:cNvSpPr/>
          <p:nvPr/>
        </p:nvSpPr>
        <p:spPr>
          <a:xfrm>
            <a:off x="6499201" y="6630513"/>
            <a:ext cx="265754" cy="644430"/>
          </a:xfrm>
          <a:custGeom>
            <a:avLst/>
            <a:gdLst>
              <a:gd name="connsiteX0" fmla="*/ 3199 w 265754"/>
              <a:gd name="connsiteY0" fmla="*/ 5237 h 644430"/>
              <a:gd name="connsiteX1" fmla="*/ 254024 w 265754"/>
              <a:gd name="connsiteY1" fmla="*/ 608487 h 644430"/>
              <a:gd name="connsiteX2" fmla="*/ 212749 w 265754"/>
              <a:gd name="connsiteY2" fmla="*/ 548162 h 644430"/>
              <a:gd name="connsiteX3" fmla="*/ 107974 w 265754"/>
              <a:gd name="connsiteY3" fmla="*/ 322737 h 644430"/>
              <a:gd name="connsiteX4" fmla="*/ 111149 w 265754"/>
              <a:gd name="connsiteY4" fmla="*/ 316387 h 644430"/>
              <a:gd name="connsiteX5" fmla="*/ 3199 w 265754"/>
              <a:gd name="connsiteY5" fmla="*/ 5237 h 6444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65754" h="644430">
                <a:moveTo>
                  <a:pt x="3199" y="5237"/>
                </a:moveTo>
                <a:cubicBezTo>
                  <a:pt x="27011" y="53920"/>
                  <a:pt x="219099" y="518000"/>
                  <a:pt x="254024" y="608487"/>
                </a:cubicBezTo>
                <a:cubicBezTo>
                  <a:pt x="288949" y="698974"/>
                  <a:pt x="237091" y="595787"/>
                  <a:pt x="212749" y="548162"/>
                </a:cubicBezTo>
                <a:cubicBezTo>
                  <a:pt x="188407" y="500537"/>
                  <a:pt x="124907" y="361366"/>
                  <a:pt x="107974" y="322737"/>
                </a:cubicBezTo>
                <a:cubicBezTo>
                  <a:pt x="91041" y="284108"/>
                  <a:pt x="126495" y="370891"/>
                  <a:pt x="111149" y="316387"/>
                </a:cubicBezTo>
                <a:cubicBezTo>
                  <a:pt x="95803" y="261883"/>
                  <a:pt x="-20613" y="-43446"/>
                  <a:pt x="3199" y="5237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50" name="フリーフォーム 1549">
            <a:extLst>
              <a:ext uri="{FF2B5EF4-FFF2-40B4-BE49-F238E27FC236}">
                <a16:creationId xmlns:a16="http://schemas.microsoft.com/office/drawing/2014/main" id="{7A3C8005-A035-D9FB-A4EC-BF43A2CD7F50}"/>
              </a:ext>
            </a:extLst>
          </p:cNvPr>
          <p:cNvSpPr/>
          <p:nvPr/>
        </p:nvSpPr>
        <p:spPr>
          <a:xfrm>
            <a:off x="6373977" y="6676634"/>
            <a:ext cx="172873" cy="175016"/>
          </a:xfrm>
          <a:custGeom>
            <a:avLst/>
            <a:gdLst>
              <a:gd name="connsiteX0" fmla="*/ 166523 w 172873"/>
              <a:gd name="connsiteY0" fmla="*/ 391 h 175016"/>
              <a:gd name="connsiteX1" fmla="*/ 71273 w 172873"/>
              <a:gd name="connsiteY1" fmla="*/ 63891 h 175016"/>
              <a:gd name="connsiteX2" fmla="*/ 103023 w 172873"/>
              <a:gd name="connsiteY2" fmla="*/ 114691 h 175016"/>
              <a:gd name="connsiteX3" fmla="*/ 58573 w 172873"/>
              <a:gd name="connsiteY3" fmla="*/ 89291 h 175016"/>
              <a:gd name="connsiteX4" fmla="*/ 125248 w 172873"/>
              <a:gd name="connsiteY4" fmla="*/ 136916 h 175016"/>
              <a:gd name="connsiteX5" fmla="*/ 172873 w 172873"/>
              <a:gd name="connsiteY5" fmla="*/ 175016 h 175016"/>
              <a:gd name="connsiteX6" fmla="*/ 10948 w 172873"/>
              <a:gd name="connsiteY6" fmla="*/ 44841 h 175016"/>
              <a:gd name="connsiteX7" fmla="*/ 26823 w 172873"/>
              <a:gd name="connsiteY7" fmla="*/ 76591 h 175016"/>
              <a:gd name="connsiteX8" fmla="*/ 125248 w 172873"/>
              <a:gd name="connsiteY8" fmla="*/ 38491 h 175016"/>
              <a:gd name="connsiteX9" fmla="*/ 166523 w 172873"/>
              <a:gd name="connsiteY9" fmla="*/ 391 h 1750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72873" h="175016">
                <a:moveTo>
                  <a:pt x="166523" y="391"/>
                </a:moveTo>
                <a:cubicBezTo>
                  <a:pt x="157527" y="4624"/>
                  <a:pt x="81856" y="44841"/>
                  <a:pt x="71273" y="63891"/>
                </a:cubicBezTo>
                <a:cubicBezTo>
                  <a:pt x="60690" y="82941"/>
                  <a:pt x="105140" y="110458"/>
                  <a:pt x="103023" y="114691"/>
                </a:cubicBezTo>
                <a:cubicBezTo>
                  <a:pt x="100906" y="118924"/>
                  <a:pt x="54869" y="85587"/>
                  <a:pt x="58573" y="89291"/>
                </a:cubicBezTo>
                <a:cubicBezTo>
                  <a:pt x="62277" y="92995"/>
                  <a:pt x="106198" y="122629"/>
                  <a:pt x="125248" y="136916"/>
                </a:cubicBezTo>
                <a:cubicBezTo>
                  <a:pt x="144298" y="151204"/>
                  <a:pt x="172873" y="175016"/>
                  <a:pt x="172873" y="175016"/>
                </a:cubicBezTo>
                <a:cubicBezTo>
                  <a:pt x="153823" y="159670"/>
                  <a:pt x="35290" y="61245"/>
                  <a:pt x="10948" y="44841"/>
                </a:cubicBezTo>
                <a:cubicBezTo>
                  <a:pt x="-13394" y="28437"/>
                  <a:pt x="7773" y="77649"/>
                  <a:pt x="26823" y="76591"/>
                </a:cubicBezTo>
                <a:cubicBezTo>
                  <a:pt x="45873" y="75533"/>
                  <a:pt x="103552" y="49603"/>
                  <a:pt x="125248" y="38491"/>
                </a:cubicBezTo>
                <a:cubicBezTo>
                  <a:pt x="146944" y="27379"/>
                  <a:pt x="175519" y="-3842"/>
                  <a:pt x="166523" y="391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51" name="フリーフォーム 1550">
            <a:extLst>
              <a:ext uri="{FF2B5EF4-FFF2-40B4-BE49-F238E27FC236}">
                <a16:creationId xmlns:a16="http://schemas.microsoft.com/office/drawing/2014/main" id="{A9C48833-5D32-EBBC-F752-F3A038C94E44}"/>
              </a:ext>
            </a:extLst>
          </p:cNvPr>
          <p:cNvSpPr/>
          <p:nvPr/>
        </p:nvSpPr>
        <p:spPr>
          <a:xfrm>
            <a:off x="5674487" y="6462118"/>
            <a:ext cx="525295" cy="164919"/>
          </a:xfrm>
          <a:custGeom>
            <a:avLst/>
            <a:gdLst>
              <a:gd name="connsiteX0" fmla="*/ 15113 w 525295"/>
              <a:gd name="connsiteY0" fmla="*/ 2182 h 164919"/>
              <a:gd name="connsiteX1" fmla="*/ 69088 w 525295"/>
              <a:gd name="connsiteY1" fmla="*/ 5357 h 164919"/>
              <a:gd name="connsiteX2" fmla="*/ 354838 w 525295"/>
              <a:gd name="connsiteY2" fmla="*/ 30757 h 164919"/>
              <a:gd name="connsiteX3" fmla="*/ 523113 w 525295"/>
              <a:gd name="connsiteY3" fmla="*/ 164107 h 164919"/>
              <a:gd name="connsiteX4" fmla="*/ 446913 w 525295"/>
              <a:gd name="connsiteY4" fmla="*/ 84732 h 164919"/>
              <a:gd name="connsiteX5" fmla="*/ 392938 w 525295"/>
              <a:gd name="connsiteY5" fmla="*/ 43457 h 164919"/>
              <a:gd name="connsiteX6" fmla="*/ 15113 w 525295"/>
              <a:gd name="connsiteY6" fmla="*/ 2182 h 1649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25295" h="164919">
                <a:moveTo>
                  <a:pt x="15113" y="2182"/>
                </a:moveTo>
                <a:cubicBezTo>
                  <a:pt x="-38862" y="-4168"/>
                  <a:pt x="69088" y="5357"/>
                  <a:pt x="69088" y="5357"/>
                </a:cubicBezTo>
                <a:cubicBezTo>
                  <a:pt x="125709" y="10120"/>
                  <a:pt x="279167" y="4299"/>
                  <a:pt x="354838" y="30757"/>
                </a:cubicBezTo>
                <a:cubicBezTo>
                  <a:pt x="430509" y="57215"/>
                  <a:pt x="507767" y="155111"/>
                  <a:pt x="523113" y="164107"/>
                </a:cubicBezTo>
                <a:cubicBezTo>
                  <a:pt x="538459" y="173103"/>
                  <a:pt x="468609" y="104840"/>
                  <a:pt x="446913" y="84732"/>
                </a:cubicBezTo>
                <a:cubicBezTo>
                  <a:pt x="425217" y="64624"/>
                  <a:pt x="458555" y="55628"/>
                  <a:pt x="392938" y="43457"/>
                </a:cubicBezTo>
                <a:cubicBezTo>
                  <a:pt x="327321" y="31286"/>
                  <a:pt x="69088" y="8532"/>
                  <a:pt x="15113" y="218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52" name="フリーフォーム 1551">
            <a:extLst>
              <a:ext uri="{FF2B5EF4-FFF2-40B4-BE49-F238E27FC236}">
                <a16:creationId xmlns:a16="http://schemas.microsoft.com/office/drawing/2014/main" id="{08B1E79B-1266-CBB8-FE3C-A76A65A31AF4}"/>
              </a:ext>
            </a:extLst>
          </p:cNvPr>
          <p:cNvSpPr/>
          <p:nvPr/>
        </p:nvSpPr>
        <p:spPr>
          <a:xfrm>
            <a:off x="6521907" y="7053628"/>
            <a:ext cx="324442" cy="486236"/>
          </a:xfrm>
          <a:custGeom>
            <a:avLst/>
            <a:gdLst>
              <a:gd name="connsiteX0" fmla="*/ 2718 w 324442"/>
              <a:gd name="connsiteY0" fmla="*/ 4397 h 486236"/>
              <a:gd name="connsiteX1" fmla="*/ 107493 w 324442"/>
              <a:gd name="connsiteY1" fmla="*/ 271097 h 486236"/>
              <a:gd name="connsiteX2" fmla="*/ 323393 w 324442"/>
              <a:gd name="connsiteY2" fmla="*/ 483822 h 486236"/>
              <a:gd name="connsiteX3" fmla="*/ 183693 w 324442"/>
              <a:gd name="connsiteY3" fmla="*/ 369522 h 486236"/>
              <a:gd name="connsiteX4" fmla="*/ 43993 w 324442"/>
              <a:gd name="connsiteY4" fmla="*/ 121872 h 486236"/>
              <a:gd name="connsiteX5" fmla="*/ 2718 w 324442"/>
              <a:gd name="connsiteY5" fmla="*/ 4397 h 4862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4442" h="486236">
                <a:moveTo>
                  <a:pt x="2718" y="4397"/>
                </a:moveTo>
                <a:cubicBezTo>
                  <a:pt x="13301" y="29268"/>
                  <a:pt x="54047" y="191193"/>
                  <a:pt x="107493" y="271097"/>
                </a:cubicBezTo>
                <a:cubicBezTo>
                  <a:pt x="160939" y="351001"/>
                  <a:pt x="310693" y="467418"/>
                  <a:pt x="323393" y="483822"/>
                </a:cubicBezTo>
                <a:cubicBezTo>
                  <a:pt x="336093" y="500226"/>
                  <a:pt x="230260" y="429847"/>
                  <a:pt x="183693" y="369522"/>
                </a:cubicBezTo>
                <a:cubicBezTo>
                  <a:pt x="137126" y="309197"/>
                  <a:pt x="74156" y="177964"/>
                  <a:pt x="43993" y="121872"/>
                </a:cubicBezTo>
                <a:cubicBezTo>
                  <a:pt x="13831" y="65780"/>
                  <a:pt x="-7865" y="-20474"/>
                  <a:pt x="2718" y="439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53" name="フリーフォーム 1552">
            <a:extLst>
              <a:ext uri="{FF2B5EF4-FFF2-40B4-BE49-F238E27FC236}">
                <a16:creationId xmlns:a16="http://schemas.microsoft.com/office/drawing/2014/main" id="{3DB1B71D-F008-FDF0-DA95-100EC34BA825}"/>
              </a:ext>
            </a:extLst>
          </p:cNvPr>
          <p:cNvSpPr/>
          <p:nvPr/>
        </p:nvSpPr>
        <p:spPr>
          <a:xfrm>
            <a:off x="6276516" y="7097728"/>
            <a:ext cx="248480" cy="574213"/>
          </a:xfrm>
          <a:custGeom>
            <a:avLst/>
            <a:gdLst>
              <a:gd name="connsiteX0" fmla="*/ 459 w 248480"/>
              <a:gd name="connsiteY0" fmla="*/ 1572 h 574213"/>
              <a:gd name="connsiteX1" fmla="*/ 168734 w 248480"/>
              <a:gd name="connsiteY1" fmla="*/ 407972 h 574213"/>
              <a:gd name="connsiteX2" fmla="*/ 248109 w 248480"/>
              <a:gd name="connsiteY2" fmla="*/ 573072 h 574213"/>
              <a:gd name="connsiteX3" fmla="*/ 194134 w 248480"/>
              <a:gd name="connsiteY3" fmla="*/ 465122 h 574213"/>
              <a:gd name="connsiteX4" fmla="*/ 95709 w 248480"/>
              <a:gd name="connsiteY4" fmla="*/ 176197 h 574213"/>
              <a:gd name="connsiteX5" fmla="*/ 117934 w 248480"/>
              <a:gd name="connsiteY5" fmla="*/ 265097 h 574213"/>
              <a:gd name="connsiteX6" fmla="*/ 459 w 248480"/>
              <a:gd name="connsiteY6" fmla="*/ 1572 h 5742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48480" h="574213">
                <a:moveTo>
                  <a:pt x="459" y="1572"/>
                </a:moveTo>
                <a:cubicBezTo>
                  <a:pt x="8926" y="25384"/>
                  <a:pt x="127459" y="312722"/>
                  <a:pt x="168734" y="407972"/>
                </a:cubicBezTo>
                <a:cubicBezTo>
                  <a:pt x="210009" y="503222"/>
                  <a:pt x="243876" y="563547"/>
                  <a:pt x="248109" y="573072"/>
                </a:cubicBezTo>
                <a:cubicBezTo>
                  <a:pt x="252342" y="582597"/>
                  <a:pt x="219534" y="531268"/>
                  <a:pt x="194134" y="465122"/>
                </a:cubicBezTo>
                <a:cubicBezTo>
                  <a:pt x="168734" y="398976"/>
                  <a:pt x="108409" y="209535"/>
                  <a:pt x="95709" y="176197"/>
                </a:cubicBezTo>
                <a:cubicBezTo>
                  <a:pt x="83009" y="142860"/>
                  <a:pt x="132751" y="298435"/>
                  <a:pt x="117934" y="265097"/>
                </a:cubicBezTo>
                <a:cubicBezTo>
                  <a:pt x="103117" y="231760"/>
                  <a:pt x="-8008" y="-22240"/>
                  <a:pt x="459" y="157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54" name="フリーフォーム 1553">
            <a:extLst>
              <a:ext uri="{FF2B5EF4-FFF2-40B4-BE49-F238E27FC236}">
                <a16:creationId xmlns:a16="http://schemas.microsoft.com/office/drawing/2014/main" id="{286C7BD5-1AE8-21D5-F033-E161F9FA1018}"/>
              </a:ext>
            </a:extLst>
          </p:cNvPr>
          <p:cNvSpPr/>
          <p:nvPr/>
        </p:nvSpPr>
        <p:spPr>
          <a:xfrm>
            <a:off x="6151636" y="6988175"/>
            <a:ext cx="74618" cy="368965"/>
          </a:xfrm>
          <a:custGeom>
            <a:avLst/>
            <a:gdLst>
              <a:gd name="connsiteX0" fmla="*/ 4689 w 74618"/>
              <a:gd name="connsiteY0" fmla="*/ 0 h 368965"/>
              <a:gd name="connsiteX1" fmla="*/ 11039 w 74618"/>
              <a:gd name="connsiteY1" fmla="*/ 212725 h 368965"/>
              <a:gd name="connsiteX2" fmla="*/ 74539 w 74618"/>
              <a:gd name="connsiteY2" fmla="*/ 368300 h 368965"/>
              <a:gd name="connsiteX3" fmla="*/ 23739 w 74618"/>
              <a:gd name="connsiteY3" fmla="*/ 266700 h 368965"/>
              <a:gd name="connsiteX4" fmla="*/ 1514 w 74618"/>
              <a:gd name="connsiteY4" fmla="*/ 212725 h 368965"/>
              <a:gd name="connsiteX5" fmla="*/ 4689 w 74618"/>
              <a:gd name="connsiteY5" fmla="*/ 0 h 3689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4618" h="368965">
                <a:moveTo>
                  <a:pt x="4689" y="0"/>
                </a:moveTo>
                <a:cubicBezTo>
                  <a:pt x="6276" y="0"/>
                  <a:pt x="-603" y="151342"/>
                  <a:pt x="11039" y="212725"/>
                </a:cubicBezTo>
                <a:cubicBezTo>
                  <a:pt x="22681" y="274108"/>
                  <a:pt x="72422" y="359304"/>
                  <a:pt x="74539" y="368300"/>
                </a:cubicBezTo>
                <a:cubicBezTo>
                  <a:pt x="76656" y="377296"/>
                  <a:pt x="35910" y="292629"/>
                  <a:pt x="23739" y="266700"/>
                </a:cubicBezTo>
                <a:cubicBezTo>
                  <a:pt x="11568" y="240771"/>
                  <a:pt x="5747" y="257704"/>
                  <a:pt x="1514" y="212725"/>
                </a:cubicBezTo>
                <a:cubicBezTo>
                  <a:pt x="-2719" y="167746"/>
                  <a:pt x="3102" y="0"/>
                  <a:pt x="4689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55" name="フリーフォーム 1554">
            <a:extLst>
              <a:ext uri="{FF2B5EF4-FFF2-40B4-BE49-F238E27FC236}">
                <a16:creationId xmlns:a16="http://schemas.microsoft.com/office/drawing/2014/main" id="{C692D02D-20FD-1607-19CF-1C021CCDDCA5}"/>
              </a:ext>
            </a:extLst>
          </p:cNvPr>
          <p:cNvSpPr/>
          <p:nvPr/>
        </p:nvSpPr>
        <p:spPr>
          <a:xfrm>
            <a:off x="6026129" y="8305794"/>
            <a:ext cx="781175" cy="765710"/>
          </a:xfrm>
          <a:custGeom>
            <a:avLst/>
            <a:gdLst>
              <a:gd name="connsiteX0" fmla="*/ 21 w 781175"/>
              <a:gd name="connsiteY0" fmla="*/ 6 h 765710"/>
              <a:gd name="connsiteX1" fmla="*/ 180996 w 781175"/>
              <a:gd name="connsiteY1" fmla="*/ 336556 h 765710"/>
              <a:gd name="connsiteX2" fmla="*/ 171471 w 781175"/>
              <a:gd name="connsiteY2" fmla="*/ 333381 h 765710"/>
              <a:gd name="connsiteX3" fmla="*/ 412771 w 781175"/>
              <a:gd name="connsiteY3" fmla="*/ 476256 h 765710"/>
              <a:gd name="connsiteX4" fmla="*/ 441346 w 781175"/>
              <a:gd name="connsiteY4" fmla="*/ 498481 h 765710"/>
              <a:gd name="connsiteX5" fmla="*/ 638196 w 781175"/>
              <a:gd name="connsiteY5" fmla="*/ 609606 h 765710"/>
              <a:gd name="connsiteX6" fmla="*/ 781071 w 781175"/>
              <a:gd name="connsiteY6" fmla="*/ 765181 h 765710"/>
              <a:gd name="connsiteX7" fmla="*/ 657246 w 781175"/>
              <a:gd name="connsiteY7" fmla="*/ 654056 h 765710"/>
              <a:gd name="connsiteX8" fmla="*/ 438171 w 781175"/>
              <a:gd name="connsiteY8" fmla="*/ 485781 h 765710"/>
              <a:gd name="connsiteX9" fmla="*/ 193696 w 781175"/>
              <a:gd name="connsiteY9" fmla="*/ 346081 h 765710"/>
              <a:gd name="connsiteX10" fmla="*/ 21 w 781175"/>
              <a:gd name="connsiteY10" fmla="*/ 6 h 7657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781175" h="765710">
                <a:moveTo>
                  <a:pt x="21" y="6"/>
                </a:moveTo>
                <a:cubicBezTo>
                  <a:pt x="-2096" y="-1582"/>
                  <a:pt x="152421" y="280994"/>
                  <a:pt x="180996" y="336556"/>
                </a:cubicBezTo>
                <a:cubicBezTo>
                  <a:pt x="209571" y="392119"/>
                  <a:pt x="132842" y="310098"/>
                  <a:pt x="171471" y="333381"/>
                </a:cubicBezTo>
                <a:cubicBezTo>
                  <a:pt x="210100" y="356664"/>
                  <a:pt x="367792" y="448739"/>
                  <a:pt x="412771" y="476256"/>
                </a:cubicBezTo>
                <a:cubicBezTo>
                  <a:pt x="457750" y="503773"/>
                  <a:pt x="403775" y="476256"/>
                  <a:pt x="441346" y="498481"/>
                </a:cubicBezTo>
                <a:cubicBezTo>
                  <a:pt x="478917" y="520706"/>
                  <a:pt x="581575" y="565156"/>
                  <a:pt x="638196" y="609606"/>
                </a:cubicBezTo>
                <a:cubicBezTo>
                  <a:pt x="694817" y="654056"/>
                  <a:pt x="777896" y="757773"/>
                  <a:pt x="781071" y="765181"/>
                </a:cubicBezTo>
                <a:cubicBezTo>
                  <a:pt x="784246" y="772589"/>
                  <a:pt x="714396" y="700623"/>
                  <a:pt x="657246" y="654056"/>
                </a:cubicBezTo>
                <a:cubicBezTo>
                  <a:pt x="600096" y="607489"/>
                  <a:pt x="515429" y="537110"/>
                  <a:pt x="438171" y="485781"/>
                </a:cubicBezTo>
                <a:cubicBezTo>
                  <a:pt x="360913" y="434452"/>
                  <a:pt x="265663" y="430748"/>
                  <a:pt x="193696" y="346081"/>
                </a:cubicBezTo>
                <a:cubicBezTo>
                  <a:pt x="121729" y="261414"/>
                  <a:pt x="2138" y="1594"/>
                  <a:pt x="21" y="6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56" name="フリーフォーム 1555">
            <a:extLst>
              <a:ext uri="{FF2B5EF4-FFF2-40B4-BE49-F238E27FC236}">
                <a16:creationId xmlns:a16="http://schemas.microsoft.com/office/drawing/2014/main" id="{68D1A4A1-0EAD-AA52-42A7-DC6C41D980FB}"/>
              </a:ext>
            </a:extLst>
          </p:cNvPr>
          <p:cNvSpPr/>
          <p:nvPr/>
        </p:nvSpPr>
        <p:spPr>
          <a:xfrm>
            <a:off x="6251058" y="10889887"/>
            <a:ext cx="789904" cy="260755"/>
          </a:xfrm>
          <a:custGeom>
            <a:avLst/>
            <a:gdLst>
              <a:gd name="connsiteX0" fmla="*/ 517 w 789904"/>
              <a:gd name="connsiteY0" fmla="*/ 260713 h 260755"/>
              <a:gd name="connsiteX1" fmla="*/ 562492 w 789904"/>
              <a:gd name="connsiteY1" fmla="*/ 82913 h 260755"/>
              <a:gd name="connsiteX2" fmla="*/ 479942 w 789904"/>
              <a:gd name="connsiteY2" fmla="*/ 89263 h 260755"/>
              <a:gd name="connsiteX3" fmla="*/ 775217 w 789904"/>
              <a:gd name="connsiteY3" fmla="*/ 9888 h 260755"/>
              <a:gd name="connsiteX4" fmla="*/ 705367 w 789904"/>
              <a:gd name="connsiteY4" fmla="*/ 19413 h 260755"/>
              <a:gd name="connsiteX5" fmla="*/ 781567 w 789904"/>
              <a:gd name="connsiteY5" fmla="*/ 3538 h 260755"/>
              <a:gd name="connsiteX6" fmla="*/ 467242 w 789904"/>
              <a:gd name="connsiteY6" fmla="*/ 98788 h 260755"/>
              <a:gd name="connsiteX7" fmla="*/ 517 w 789904"/>
              <a:gd name="connsiteY7" fmla="*/ 260713 h 2607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89904" h="260755">
                <a:moveTo>
                  <a:pt x="517" y="260713"/>
                </a:moveTo>
                <a:cubicBezTo>
                  <a:pt x="16392" y="258067"/>
                  <a:pt x="482588" y="111488"/>
                  <a:pt x="562492" y="82913"/>
                </a:cubicBezTo>
                <a:cubicBezTo>
                  <a:pt x="642396" y="54338"/>
                  <a:pt x="444488" y="101434"/>
                  <a:pt x="479942" y="89263"/>
                </a:cubicBezTo>
                <a:cubicBezTo>
                  <a:pt x="515396" y="77092"/>
                  <a:pt x="737646" y="21530"/>
                  <a:pt x="775217" y="9888"/>
                </a:cubicBezTo>
                <a:cubicBezTo>
                  <a:pt x="812788" y="-1754"/>
                  <a:pt x="704309" y="20471"/>
                  <a:pt x="705367" y="19413"/>
                </a:cubicBezTo>
                <a:cubicBezTo>
                  <a:pt x="706425" y="18355"/>
                  <a:pt x="821254" y="-9691"/>
                  <a:pt x="781567" y="3538"/>
                </a:cubicBezTo>
                <a:cubicBezTo>
                  <a:pt x="741880" y="16767"/>
                  <a:pt x="596358" y="56455"/>
                  <a:pt x="467242" y="98788"/>
                </a:cubicBezTo>
                <a:cubicBezTo>
                  <a:pt x="338126" y="141121"/>
                  <a:pt x="-15358" y="263359"/>
                  <a:pt x="517" y="260713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57" name="フリーフォーム 1556">
            <a:extLst>
              <a:ext uri="{FF2B5EF4-FFF2-40B4-BE49-F238E27FC236}">
                <a16:creationId xmlns:a16="http://schemas.microsoft.com/office/drawing/2014/main" id="{46F74C12-8A0A-256F-49B5-1518E89F0C17}"/>
              </a:ext>
            </a:extLst>
          </p:cNvPr>
          <p:cNvSpPr/>
          <p:nvPr/>
        </p:nvSpPr>
        <p:spPr>
          <a:xfrm>
            <a:off x="4689158" y="10642732"/>
            <a:ext cx="726048" cy="368188"/>
          </a:xfrm>
          <a:custGeom>
            <a:avLst/>
            <a:gdLst>
              <a:gd name="connsiteX0" fmla="*/ 705167 w 726048"/>
              <a:gd name="connsiteY0" fmla="*/ 9393 h 368188"/>
              <a:gd name="connsiteX1" fmla="*/ 130492 w 726048"/>
              <a:gd name="connsiteY1" fmla="*/ 260218 h 368188"/>
              <a:gd name="connsiteX2" fmla="*/ 3492 w 726048"/>
              <a:gd name="connsiteY2" fmla="*/ 368168 h 368188"/>
              <a:gd name="connsiteX3" fmla="*/ 213042 w 726048"/>
              <a:gd name="connsiteY3" fmla="*/ 269743 h 368188"/>
              <a:gd name="connsiteX4" fmla="*/ 57467 w 726048"/>
              <a:gd name="connsiteY4" fmla="*/ 301493 h 368188"/>
              <a:gd name="connsiteX5" fmla="*/ 549592 w 726048"/>
              <a:gd name="connsiteY5" fmla="*/ 79243 h 368188"/>
              <a:gd name="connsiteX6" fmla="*/ 705167 w 726048"/>
              <a:gd name="connsiteY6" fmla="*/ 9393 h 368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726048" h="368188">
                <a:moveTo>
                  <a:pt x="705167" y="9393"/>
                </a:moveTo>
                <a:cubicBezTo>
                  <a:pt x="635317" y="39556"/>
                  <a:pt x="247438" y="200422"/>
                  <a:pt x="130492" y="260218"/>
                </a:cubicBezTo>
                <a:cubicBezTo>
                  <a:pt x="13546" y="320014"/>
                  <a:pt x="-10266" y="366581"/>
                  <a:pt x="3492" y="368168"/>
                </a:cubicBezTo>
                <a:cubicBezTo>
                  <a:pt x="17250" y="369755"/>
                  <a:pt x="204046" y="280855"/>
                  <a:pt x="213042" y="269743"/>
                </a:cubicBezTo>
                <a:cubicBezTo>
                  <a:pt x="222038" y="258631"/>
                  <a:pt x="1375" y="333243"/>
                  <a:pt x="57467" y="301493"/>
                </a:cubicBezTo>
                <a:cubicBezTo>
                  <a:pt x="113559" y="269743"/>
                  <a:pt x="443229" y="131631"/>
                  <a:pt x="549592" y="79243"/>
                </a:cubicBezTo>
                <a:cubicBezTo>
                  <a:pt x="655954" y="26856"/>
                  <a:pt x="775017" y="-20770"/>
                  <a:pt x="705167" y="939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58" name="フリーフォーム 1557">
            <a:extLst>
              <a:ext uri="{FF2B5EF4-FFF2-40B4-BE49-F238E27FC236}">
                <a16:creationId xmlns:a16="http://schemas.microsoft.com/office/drawing/2014/main" id="{B3932F27-FF4F-6705-08BA-CFBD84A88A2B}"/>
              </a:ext>
            </a:extLst>
          </p:cNvPr>
          <p:cNvSpPr/>
          <p:nvPr/>
        </p:nvSpPr>
        <p:spPr>
          <a:xfrm>
            <a:off x="4446332" y="11232959"/>
            <a:ext cx="728918" cy="237060"/>
          </a:xfrm>
          <a:custGeom>
            <a:avLst/>
            <a:gdLst>
              <a:gd name="connsiteX0" fmla="*/ 208218 w 728918"/>
              <a:gd name="connsiteY0" fmla="*/ 191 h 237060"/>
              <a:gd name="connsiteX1" fmla="*/ 103443 w 728918"/>
              <a:gd name="connsiteY1" fmla="*/ 162116 h 237060"/>
              <a:gd name="connsiteX2" fmla="*/ 230443 w 728918"/>
              <a:gd name="connsiteY2" fmla="*/ 235141 h 237060"/>
              <a:gd name="connsiteX3" fmla="*/ 154243 w 728918"/>
              <a:gd name="connsiteY3" fmla="*/ 216091 h 237060"/>
              <a:gd name="connsiteX4" fmla="*/ 728918 w 728918"/>
              <a:gd name="connsiteY4" fmla="*/ 219266 h 237060"/>
              <a:gd name="connsiteX5" fmla="*/ 401893 w 728918"/>
              <a:gd name="connsiteY5" fmla="*/ 212916 h 237060"/>
              <a:gd name="connsiteX6" fmla="*/ 17718 w 728918"/>
              <a:gd name="connsiteY6" fmla="*/ 203391 h 237060"/>
              <a:gd name="connsiteX7" fmla="*/ 71693 w 728918"/>
              <a:gd name="connsiteY7" fmla="*/ 190691 h 237060"/>
              <a:gd name="connsiteX8" fmla="*/ 138368 w 728918"/>
              <a:gd name="connsiteY8" fmla="*/ 130366 h 237060"/>
              <a:gd name="connsiteX9" fmla="*/ 208218 w 728918"/>
              <a:gd name="connsiteY9" fmla="*/ 191 h 2370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728918" h="237060">
                <a:moveTo>
                  <a:pt x="208218" y="191"/>
                </a:moveTo>
                <a:cubicBezTo>
                  <a:pt x="202397" y="5483"/>
                  <a:pt x="99739" y="122958"/>
                  <a:pt x="103443" y="162116"/>
                </a:cubicBezTo>
                <a:cubicBezTo>
                  <a:pt x="107147" y="201274"/>
                  <a:pt x="221976" y="226145"/>
                  <a:pt x="230443" y="235141"/>
                </a:cubicBezTo>
                <a:cubicBezTo>
                  <a:pt x="238910" y="244137"/>
                  <a:pt x="71164" y="218737"/>
                  <a:pt x="154243" y="216091"/>
                </a:cubicBezTo>
                <a:cubicBezTo>
                  <a:pt x="237322" y="213445"/>
                  <a:pt x="728918" y="219266"/>
                  <a:pt x="728918" y="219266"/>
                </a:cubicBezTo>
                <a:lnTo>
                  <a:pt x="401893" y="212916"/>
                </a:lnTo>
                <a:lnTo>
                  <a:pt x="17718" y="203391"/>
                </a:lnTo>
                <a:cubicBezTo>
                  <a:pt x="-37315" y="199687"/>
                  <a:pt x="51585" y="202862"/>
                  <a:pt x="71693" y="190691"/>
                </a:cubicBezTo>
                <a:cubicBezTo>
                  <a:pt x="91801" y="178520"/>
                  <a:pt x="118260" y="159999"/>
                  <a:pt x="138368" y="130366"/>
                </a:cubicBezTo>
                <a:cubicBezTo>
                  <a:pt x="158476" y="100733"/>
                  <a:pt x="214039" y="-5101"/>
                  <a:pt x="208218" y="19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59" name="フリーフォーム 1558">
            <a:extLst>
              <a:ext uri="{FF2B5EF4-FFF2-40B4-BE49-F238E27FC236}">
                <a16:creationId xmlns:a16="http://schemas.microsoft.com/office/drawing/2014/main" id="{5286E3AB-5979-394E-BD82-0C1A985A942B}"/>
              </a:ext>
            </a:extLst>
          </p:cNvPr>
          <p:cNvSpPr/>
          <p:nvPr/>
        </p:nvSpPr>
        <p:spPr>
          <a:xfrm>
            <a:off x="5864143" y="10630118"/>
            <a:ext cx="971049" cy="266572"/>
          </a:xfrm>
          <a:custGeom>
            <a:avLst/>
            <a:gdLst>
              <a:gd name="connsiteX0" fmla="*/ 955757 w 971049"/>
              <a:gd name="connsiteY0" fmla="*/ 2957 h 266572"/>
              <a:gd name="connsiteX1" fmla="*/ 511257 w 971049"/>
              <a:gd name="connsiteY1" fmla="*/ 152182 h 266572"/>
              <a:gd name="connsiteX2" fmla="*/ 92157 w 971049"/>
              <a:gd name="connsiteY2" fmla="*/ 139482 h 266572"/>
              <a:gd name="connsiteX3" fmla="*/ 317582 w 971049"/>
              <a:gd name="connsiteY3" fmla="*/ 142657 h 266572"/>
              <a:gd name="connsiteX4" fmla="*/ 225507 w 971049"/>
              <a:gd name="connsiteY4" fmla="*/ 212507 h 266572"/>
              <a:gd name="connsiteX5" fmla="*/ 82 w 971049"/>
              <a:gd name="connsiteY5" fmla="*/ 266482 h 266572"/>
              <a:gd name="connsiteX6" fmla="*/ 203282 w 971049"/>
              <a:gd name="connsiteY6" fmla="*/ 199807 h 266572"/>
              <a:gd name="connsiteX7" fmla="*/ 511257 w 971049"/>
              <a:gd name="connsiteY7" fmla="*/ 158532 h 266572"/>
              <a:gd name="connsiteX8" fmla="*/ 438232 w 971049"/>
              <a:gd name="connsiteY8" fmla="*/ 120432 h 266572"/>
              <a:gd name="connsiteX9" fmla="*/ 530307 w 971049"/>
              <a:gd name="connsiteY9" fmla="*/ 95032 h 266572"/>
              <a:gd name="connsiteX10" fmla="*/ 482682 w 971049"/>
              <a:gd name="connsiteY10" fmla="*/ 129957 h 266572"/>
              <a:gd name="connsiteX11" fmla="*/ 835107 w 971049"/>
              <a:gd name="connsiteY11" fmla="*/ 56932 h 266572"/>
              <a:gd name="connsiteX12" fmla="*/ 955757 w 971049"/>
              <a:gd name="connsiteY12" fmla="*/ 2957 h 2665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971049" h="266572">
                <a:moveTo>
                  <a:pt x="955757" y="2957"/>
                </a:moveTo>
                <a:cubicBezTo>
                  <a:pt x="901782" y="18832"/>
                  <a:pt x="655190" y="129428"/>
                  <a:pt x="511257" y="152182"/>
                </a:cubicBezTo>
                <a:cubicBezTo>
                  <a:pt x="367324" y="174936"/>
                  <a:pt x="124436" y="141069"/>
                  <a:pt x="92157" y="139482"/>
                </a:cubicBezTo>
                <a:cubicBezTo>
                  <a:pt x="59878" y="137895"/>
                  <a:pt x="295357" y="130486"/>
                  <a:pt x="317582" y="142657"/>
                </a:cubicBezTo>
                <a:cubicBezTo>
                  <a:pt x="339807" y="154828"/>
                  <a:pt x="278424" y="191870"/>
                  <a:pt x="225507" y="212507"/>
                </a:cubicBezTo>
                <a:cubicBezTo>
                  <a:pt x="172590" y="233145"/>
                  <a:pt x="3786" y="268599"/>
                  <a:pt x="82" y="266482"/>
                </a:cubicBezTo>
                <a:cubicBezTo>
                  <a:pt x="-3622" y="264365"/>
                  <a:pt x="118086" y="217799"/>
                  <a:pt x="203282" y="199807"/>
                </a:cubicBezTo>
                <a:cubicBezTo>
                  <a:pt x="288478" y="181815"/>
                  <a:pt x="472099" y="171761"/>
                  <a:pt x="511257" y="158532"/>
                </a:cubicBezTo>
                <a:cubicBezTo>
                  <a:pt x="550415" y="145303"/>
                  <a:pt x="435057" y="131015"/>
                  <a:pt x="438232" y="120432"/>
                </a:cubicBezTo>
                <a:cubicBezTo>
                  <a:pt x="441407" y="109849"/>
                  <a:pt x="522899" y="93445"/>
                  <a:pt x="530307" y="95032"/>
                </a:cubicBezTo>
                <a:cubicBezTo>
                  <a:pt x="537715" y="96619"/>
                  <a:pt x="431882" y="136307"/>
                  <a:pt x="482682" y="129957"/>
                </a:cubicBezTo>
                <a:cubicBezTo>
                  <a:pt x="533482" y="123607"/>
                  <a:pt x="761024" y="74395"/>
                  <a:pt x="835107" y="56932"/>
                </a:cubicBezTo>
                <a:cubicBezTo>
                  <a:pt x="909190" y="39470"/>
                  <a:pt x="1009732" y="-12918"/>
                  <a:pt x="955757" y="2957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13" name="フリーフォーム 1412">
            <a:extLst>
              <a:ext uri="{FF2B5EF4-FFF2-40B4-BE49-F238E27FC236}">
                <a16:creationId xmlns:a16="http://schemas.microsoft.com/office/drawing/2014/main" id="{D2E300C6-5379-0DF3-F07B-172AD532C5F6}"/>
              </a:ext>
            </a:extLst>
          </p:cNvPr>
          <p:cNvSpPr/>
          <p:nvPr/>
        </p:nvSpPr>
        <p:spPr>
          <a:xfrm>
            <a:off x="5448265" y="8134009"/>
            <a:ext cx="231885" cy="244890"/>
          </a:xfrm>
          <a:custGeom>
            <a:avLst/>
            <a:gdLst>
              <a:gd name="connsiteX0" fmla="*/ 35 w 231885"/>
              <a:gd name="connsiteY0" fmla="*/ 244816 h 244890"/>
              <a:gd name="connsiteX1" fmla="*/ 104810 w 231885"/>
              <a:gd name="connsiteY1" fmla="*/ 92416 h 244890"/>
              <a:gd name="connsiteX2" fmla="*/ 76235 w 231885"/>
              <a:gd name="connsiteY2" fmla="*/ 117816 h 244890"/>
              <a:gd name="connsiteX3" fmla="*/ 181010 w 231885"/>
              <a:gd name="connsiteY3" fmla="*/ 38441 h 244890"/>
              <a:gd name="connsiteX4" fmla="*/ 231810 w 231885"/>
              <a:gd name="connsiteY4" fmla="*/ 341 h 244890"/>
              <a:gd name="connsiteX5" fmla="*/ 190535 w 231885"/>
              <a:gd name="connsiteY5" fmla="*/ 22566 h 244890"/>
              <a:gd name="connsiteX6" fmla="*/ 117510 w 231885"/>
              <a:gd name="connsiteY6" fmla="*/ 70191 h 244890"/>
              <a:gd name="connsiteX7" fmla="*/ 35 w 231885"/>
              <a:gd name="connsiteY7" fmla="*/ 244816 h 2448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1885" h="244890">
                <a:moveTo>
                  <a:pt x="35" y="244816"/>
                </a:moveTo>
                <a:cubicBezTo>
                  <a:pt x="-2082" y="248520"/>
                  <a:pt x="92110" y="113583"/>
                  <a:pt x="104810" y="92416"/>
                </a:cubicBezTo>
                <a:cubicBezTo>
                  <a:pt x="117510" y="71249"/>
                  <a:pt x="63535" y="126812"/>
                  <a:pt x="76235" y="117816"/>
                </a:cubicBezTo>
                <a:cubicBezTo>
                  <a:pt x="88935" y="108820"/>
                  <a:pt x="181010" y="38441"/>
                  <a:pt x="181010" y="38441"/>
                </a:cubicBezTo>
                <a:cubicBezTo>
                  <a:pt x="206939" y="18862"/>
                  <a:pt x="230223" y="2987"/>
                  <a:pt x="231810" y="341"/>
                </a:cubicBezTo>
                <a:cubicBezTo>
                  <a:pt x="233398" y="-2305"/>
                  <a:pt x="209585" y="10924"/>
                  <a:pt x="190535" y="22566"/>
                </a:cubicBezTo>
                <a:cubicBezTo>
                  <a:pt x="171485" y="34208"/>
                  <a:pt x="146614" y="38441"/>
                  <a:pt x="117510" y="70191"/>
                </a:cubicBezTo>
                <a:cubicBezTo>
                  <a:pt x="88406" y="101941"/>
                  <a:pt x="2152" y="241112"/>
                  <a:pt x="35" y="24481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32" name="フリーフォーム 1431">
            <a:extLst>
              <a:ext uri="{FF2B5EF4-FFF2-40B4-BE49-F238E27FC236}">
                <a16:creationId xmlns:a16="http://schemas.microsoft.com/office/drawing/2014/main" id="{82AA9009-253B-863C-E161-D0E8B44AB21A}"/>
              </a:ext>
            </a:extLst>
          </p:cNvPr>
          <p:cNvSpPr/>
          <p:nvPr/>
        </p:nvSpPr>
        <p:spPr>
          <a:xfrm>
            <a:off x="5665943" y="8143326"/>
            <a:ext cx="276581" cy="460335"/>
          </a:xfrm>
          <a:custGeom>
            <a:avLst/>
            <a:gdLst>
              <a:gd name="connsiteX0" fmla="*/ 1432 w 276581"/>
              <a:gd name="connsiteY0" fmla="*/ 3724 h 460335"/>
              <a:gd name="connsiteX1" fmla="*/ 64932 w 276581"/>
              <a:gd name="connsiteY1" fmla="*/ 79924 h 460335"/>
              <a:gd name="connsiteX2" fmla="*/ 109382 w 276581"/>
              <a:gd name="connsiteY2" fmla="*/ 114849 h 460335"/>
              <a:gd name="connsiteX3" fmla="*/ 103032 w 276581"/>
              <a:gd name="connsiteY3" fmla="*/ 108499 h 460335"/>
              <a:gd name="connsiteX4" fmla="*/ 210982 w 276581"/>
              <a:gd name="connsiteY4" fmla="*/ 343449 h 460335"/>
              <a:gd name="connsiteX5" fmla="*/ 274482 w 276581"/>
              <a:gd name="connsiteY5" fmla="*/ 454574 h 460335"/>
              <a:gd name="connsiteX6" fmla="*/ 249082 w 276581"/>
              <a:gd name="connsiteY6" fmla="*/ 419649 h 460335"/>
              <a:gd name="connsiteX7" fmla="*/ 131607 w 276581"/>
              <a:gd name="connsiteY7" fmla="*/ 210099 h 460335"/>
              <a:gd name="connsiteX8" fmla="*/ 1432 w 276581"/>
              <a:gd name="connsiteY8" fmla="*/ 3724 h 4603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76581" h="460335">
                <a:moveTo>
                  <a:pt x="1432" y="3724"/>
                </a:moveTo>
                <a:cubicBezTo>
                  <a:pt x="-9680" y="-17972"/>
                  <a:pt x="46940" y="61403"/>
                  <a:pt x="64932" y="79924"/>
                </a:cubicBezTo>
                <a:cubicBezTo>
                  <a:pt x="82924" y="98445"/>
                  <a:pt x="103032" y="110087"/>
                  <a:pt x="109382" y="114849"/>
                </a:cubicBezTo>
                <a:cubicBezTo>
                  <a:pt x="115732" y="119611"/>
                  <a:pt x="86099" y="70399"/>
                  <a:pt x="103032" y="108499"/>
                </a:cubicBezTo>
                <a:cubicBezTo>
                  <a:pt x="119965" y="146599"/>
                  <a:pt x="182407" y="285770"/>
                  <a:pt x="210982" y="343449"/>
                </a:cubicBezTo>
                <a:cubicBezTo>
                  <a:pt x="239557" y="401128"/>
                  <a:pt x="268132" y="441874"/>
                  <a:pt x="274482" y="454574"/>
                </a:cubicBezTo>
                <a:cubicBezTo>
                  <a:pt x="280832" y="467274"/>
                  <a:pt x="272894" y="460395"/>
                  <a:pt x="249082" y="419649"/>
                </a:cubicBezTo>
                <a:cubicBezTo>
                  <a:pt x="225270" y="378903"/>
                  <a:pt x="172353" y="274128"/>
                  <a:pt x="131607" y="210099"/>
                </a:cubicBezTo>
                <a:cubicBezTo>
                  <a:pt x="90861" y="146070"/>
                  <a:pt x="12544" y="25420"/>
                  <a:pt x="1432" y="372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72" name="フリーフォーム 1471">
            <a:extLst>
              <a:ext uri="{FF2B5EF4-FFF2-40B4-BE49-F238E27FC236}">
                <a16:creationId xmlns:a16="http://schemas.microsoft.com/office/drawing/2014/main" id="{5ABCD288-8F85-A260-9C66-A8ECA4AFE3E2}"/>
              </a:ext>
            </a:extLst>
          </p:cNvPr>
          <p:cNvSpPr/>
          <p:nvPr/>
        </p:nvSpPr>
        <p:spPr>
          <a:xfrm>
            <a:off x="5845452" y="8428691"/>
            <a:ext cx="98438" cy="188594"/>
          </a:xfrm>
          <a:custGeom>
            <a:avLst/>
            <a:gdLst>
              <a:gd name="connsiteX0" fmla="*/ 2898 w 98438"/>
              <a:gd name="connsiteY0" fmla="*/ 934 h 188594"/>
              <a:gd name="connsiteX1" fmla="*/ 98148 w 98438"/>
              <a:gd name="connsiteY1" fmla="*/ 185084 h 188594"/>
              <a:gd name="connsiteX2" fmla="*/ 31473 w 98438"/>
              <a:gd name="connsiteY2" fmla="*/ 115234 h 188594"/>
              <a:gd name="connsiteX3" fmla="*/ 2898 w 98438"/>
              <a:gd name="connsiteY3" fmla="*/ 934 h 1885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8438" h="188594">
                <a:moveTo>
                  <a:pt x="2898" y="934"/>
                </a:moveTo>
                <a:cubicBezTo>
                  <a:pt x="14011" y="12576"/>
                  <a:pt x="93386" y="166034"/>
                  <a:pt x="98148" y="185084"/>
                </a:cubicBezTo>
                <a:cubicBezTo>
                  <a:pt x="102910" y="204134"/>
                  <a:pt x="47877" y="140634"/>
                  <a:pt x="31473" y="115234"/>
                </a:cubicBezTo>
                <a:cubicBezTo>
                  <a:pt x="15069" y="89834"/>
                  <a:pt x="-8215" y="-10708"/>
                  <a:pt x="2898" y="93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73" name="フリーフォーム 1472">
            <a:extLst>
              <a:ext uri="{FF2B5EF4-FFF2-40B4-BE49-F238E27FC236}">
                <a16:creationId xmlns:a16="http://schemas.microsoft.com/office/drawing/2014/main" id="{200DD5E5-B8FB-A7E3-DFA7-524E0D6A59D3}"/>
              </a:ext>
            </a:extLst>
          </p:cNvPr>
          <p:cNvSpPr/>
          <p:nvPr/>
        </p:nvSpPr>
        <p:spPr>
          <a:xfrm>
            <a:off x="5221269" y="8574267"/>
            <a:ext cx="723949" cy="717757"/>
          </a:xfrm>
          <a:custGeom>
            <a:avLst/>
            <a:gdLst>
              <a:gd name="connsiteX0" fmla="*/ 723936 w 723949"/>
              <a:gd name="connsiteY0" fmla="*/ 140 h 717757"/>
              <a:gd name="connsiteX1" fmla="*/ 473111 w 723949"/>
              <a:gd name="connsiteY1" fmla="*/ 257315 h 717757"/>
              <a:gd name="connsiteX2" fmla="*/ 168311 w 723949"/>
              <a:gd name="connsiteY2" fmla="*/ 568465 h 717757"/>
              <a:gd name="connsiteX3" fmla="*/ 36 w 723949"/>
              <a:gd name="connsiteY3" fmla="*/ 717690 h 717757"/>
              <a:gd name="connsiteX4" fmla="*/ 181011 w 723949"/>
              <a:gd name="connsiteY4" fmla="*/ 552590 h 717757"/>
              <a:gd name="connsiteX5" fmla="*/ 292136 w 723949"/>
              <a:gd name="connsiteY5" fmla="*/ 412890 h 717757"/>
              <a:gd name="connsiteX6" fmla="*/ 441361 w 723949"/>
              <a:gd name="connsiteY6" fmla="*/ 225565 h 717757"/>
              <a:gd name="connsiteX7" fmla="*/ 425486 w 723949"/>
              <a:gd name="connsiteY7" fmla="*/ 250965 h 717757"/>
              <a:gd name="connsiteX8" fmla="*/ 619161 w 723949"/>
              <a:gd name="connsiteY8" fmla="*/ 79515 h 717757"/>
              <a:gd name="connsiteX9" fmla="*/ 460411 w 723949"/>
              <a:gd name="connsiteY9" fmla="*/ 219215 h 717757"/>
              <a:gd name="connsiteX10" fmla="*/ 723936 w 723949"/>
              <a:gd name="connsiteY10" fmla="*/ 140 h 7177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723949" h="717757">
                <a:moveTo>
                  <a:pt x="723936" y="140"/>
                </a:moveTo>
                <a:cubicBezTo>
                  <a:pt x="726053" y="6490"/>
                  <a:pt x="473111" y="257315"/>
                  <a:pt x="473111" y="257315"/>
                </a:cubicBezTo>
                <a:cubicBezTo>
                  <a:pt x="380507" y="352036"/>
                  <a:pt x="247157" y="491736"/>
                  <a:pt x="168311" y="568465"/>
                </a:cubicBezTo>
                <a:cubicBezTo>
                  <a:pt x="89465" y="645194"/>
                  <a:pt x="-2081" y="720336"/>
                  <a:pt x="36" y="717690"/>
                </a:cubicBezTo>
                <a:cubicBezTo>
                  <a:pt x="2153" y="715044"/>
                  <a:pt x="132328" y="603390"/>
                  <a:pt x="181011" y="552590"/>
                </a:cubicBezTo>
                <a:cubicBezTo>
                  <a:pt x="229694" y="501790"/>
                  <a:pt x="292136" y="412890"/>
                  <a:pt x="292136" y="412890"/>
                </a:cubicBezTo>
                <a:lnTo>
                  <a:pt x="441361" y="225565"/>
                </a:lnTo>
                <a:cubicBezTo>
                  <a:pt x="463586" y="198578"/>
                  <a:pt x="395853" y="275307"/>
                  <a:pt x="425486" y="250965"/>
                </a:cubicBezTo>
                <a:cubicBezTo>
                  <a:pt x="455119" y="226623"/>
                  <a:pt x="613340" y="84807"/>
                  <a:pt x="619161" y="79515"/>
                </a:cubicBezTo>
                <a:cubicBezTo>
                  <a:pt x="624982" y="74223"/>
                  <a:pt x="448769" y="232973"/>
                  <a:pt x="460411" y="219215"/>
                </a:cubicBezTo>
                <a:cubicBezTo>
                  <a:pt x="472053" y="205457"/>
                  <a:pt x="721819" y="-6210"/>
                  <a:pt x="723936" y="14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43" name="フリーフォーム 1542">
            <a:extLst>
              <a:ext uri="{FF2B5EF4-FFF2-40B4-BE49-F238E27FC236}">
                <a16:creationId xmlns:a16="http://schemas.microsoft.com/office/drawing/2014/main" id="{3D9B053B-7FF2-DCC9-8436-D5A10C30B860}"/>
              </a:ext>
            </a:extLst>
          </p:cNvPr>
          <p:cNvSpPr/>
          <p:nvPr/>
        </p:nvSpPr>
        <p:spPr>
          <a:xfrm>
            <a:off x="5302221" y="8991818"/>
            <a:ext cx="280133" cy="288713"/>
          </a:xfrm>
          <a:custGeom>
            <a:avLst/>
            <a:gdLst>
              <a:gd name="connsiteX0" fmla="*/ 279429 w 280133"/>
              <a:gd name="connsiteY0" fmla="*/ 2957 h 288713"/>
              <a:gd name="connsiteX1" fmla="*/ 85754 w 280133"/>
              <a:gd name="connsiteY1" fmla="*/ 209332 h 288713"/>
              <a:gd name="connsiteX2" fmla="*/ 29 w 280133"/>
              <a:gd name="connsiteY2" fmla="*/ 288707 h 288713"/>
              <a:gd name="connsiteX3" fmla="*/ 76229 w 280133"/>
              <a:gd name="connsiteY3" fmla="*/ 206157 h 288713"/>
              <a:gd name="connsiteX4" fmla="*/ 88929 w 280133"/>
              <a:gd name="connsiteY4" fmla="*/ 136307 h 288713"/>
              <a:gd name="connsiteX5" fmla="*/ 76229 w 280133"/>
              <a:gd name="connsiteY5" fmla="*/ 161707 h 288713"/>
              <a:gd name="connsiteX6" fmla="*/ 149254 w 280133"/>
              <a:gd name="connsiteY6" fmla="*/ 91857 h 288713"/>
              <a:gd name="connsiteX7" fmla="*/ 279429 w 280133"/>
              <a:gd name="connsiteY7" fmla="*/ 2957 h 2887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80133" h="288713">
                <a:moveTo>
                  <a:pt x="279429" y="2957"/>
                </a:moveTo>
                <a:cubicBezTo>
                  <a:pt x="268846" y="22536"/>
                  <a:pt x="132321" y="161707"/>
                  <a:pt x="85754" y="209332"/>
                </a:cubicBezTo>
                <a:cubicBezTo>
                  <a:pt x="39187" y="256957"/>
                  <a:pt x="1616" y="289236"/>
                  <a:pt x="29" y="288707"/>
                </a:cubicBezTo>
                <a:cubicBezTo>
                  <a:pt x="-1558" y="288178"/>
                  <a:pt x="61412" y="231557"/>
                  <a:pt x="76229" y="206157"/>
                </a:cubicBezTo>
                <a:cubicBezTo>
                  <a:pt x="91046" y="180757"/>
                  <a:pt x="88929" y="143715"/>
                  <a:pt x="88929" y="136307"/>
                </a:cubicBezTo>
                <a:cubicBezTo>
                  <a:pt x="88929" y="128899"/>
                  <a:pt x="66175" y="169115"/>
                  <a:pt x="76229" y="161707"/>
                </a:cubicBezTo>
                <a:cubicBezTo>
                  <a:pt x="86283" y="154299"/>
                  <a:pt x="120150" y="117257"/>
                  <a:pt x="149254" y="91857"/>
                </a:cubicBezTo>
                <a:cubicBezTo>
                  <a:pt x="178358" y="66457"/>
                  <a:pt x="290012" y="-16622"/>
                  <a:pt x="279429" y="295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60" name="フリーフォーム 1559">
            <a:extLst>
              <a:ext uri="{FF2B5EF4-FFF2-40B4-BE49-F238E27FC236}">
                <a16:creationId xmlns:a16="http://schemas.microsoft.com/office/drawing/2014/main" id="{054D436B-6F1F-8A10-CC7D-B566D58E4613}"/>
              </a:ext>
            </a:extLst>
          </p:cNvPr>
          <p:cNvSpPr/>
          <p:nvPr/>
        </p:nvSpPr>
        <p:spPr>
          <a:xfrm>
            <a:off x="4961254" y="9161672"/>
            <a:ext cx="428619" cy="547062"/>
          </a:xfrm>
          <a:custGeom>
            <a:avLst/>
            <a:gdLst>
              <a:gd name="connsiteX0" fmla="*/ 428587 w 428619"/>
              <a:gd name="connsiteY0" fmla="*/ 630 h 547062"/>
              <a:gd name="connsiteX1" fmla="*/ 155537 w 428619"/>
              <a:gd name="connsiteY1" fmla="*/ 292730 h 547062"/>
              <a:gd name="connsiteX2" fmla="*/ 3137 w 428619"/>
              <a:gd name="connsiteY2" fmla="*/ 543555 h 547062"/>
              <a:gd name="connsiteX3" fmla="*/ 57112 w 428619"/>
              <a:gd name="connsiteY3" fmla="*/ 432430 h 547062"/>
              <a:gd name="connsiteX4" fmla="*/ 111087 w 428619"/>
              <a:gd name="connsiteY4" fmla="*/ 330830 h 547062"/>
              <a:gd name="connsiteX5" fmla="*/ 231737 w 428619"/>
              <a:gd name="connsiteY5" fmla="*/ 184780 h 547062"/>
              <a:gd name="connsiteX6" fmla="*/ 174587 w 428619"/>
              <a:gd name="connsiteY6" fmla="*/ 213355 h 547062"/>
              <a:gd name="connsiteX7" fmla="*/ 428587 w 428619"/>
              <a:gd name="connsiteY7" fmla="*/ 630 h 5470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28619" h="547062">
                <a:moveTo>
                  <a:pt x="428587" y="630"/>
                </a:moveTo>
                <a:cubicBezTo>
                  <a:pt x="425412" y="13859"/>
                  <a:pt x="226445" y="202243"/>
                  <a:pt x="155537" y="292730"/>
                </a:cubicBezTo>
                <a:cubicBezTo>
                  <a:pt x="84629" y="383217"/>
                  <a:pt x="19541" y="520272"/>
                  <a:pt x="3137" y="543555"/>
                </a:cubicBezTo>
                <a:cubicBezTo>
                  <a:pt x="-13267" y="566838"/>
                  <a:pt x="39120" y="467884"/>
                  <a:pt x="57112" y="432430"/>
                </a:cubicBezTo>
                <a:cubicBezTo>
                  <a:pt x="75104" y="396976"/>
                  <a:pt x="81983" y="372105"/>
                  <a:pt x="111087" y="330830"/>
                </a:cubicBezTo>
                <a:cubicBezTo>
                  <a:pt x="140191" y="289555"/>
                  <a:pt x="221154" y="204359"/>
                  <a:pt x="231737" y="184780"/>
                </a:cubicBezTo>
                <a:cubicBezTo>
                  <a:pt x="242320" y="165201"/>
                  <a:pt x="144954" y="240343"/>
                  <a:pt x="174587" y="213355"/>
                </a:cubicBezTo>
                <a:cubicBezTo>
                  <a:pt x="204220" y="186368"/>
                  <a:pt x="431762" y="-12599"/>
                  <a:pt x="428587" y="63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61" name="フリーフォーム 1560">
            <a:extLst>
              <a:ext uri="{FF2B5EF4-FFF2-40B4-BE49-F238E27FC236}">
                <a16:creationId xmlns:a16="http://schemas.microsoft.com/office/drawing/2014/main" id="{7A7E2930-98CA-5AD1-15EF-C7C59918A08C}"/>
              </a:ext>
            </a:extLst>
          </p:cNvPr>
          <p:cNvSpPr/>
          <p:nvPr/>
        </p:nvSpPr>
        <p:spPr>
          <a:xfrm>
            <a:off x="4824817" y="9669795"/>
            <a:ext cx="163670" cy="178380"/>
          </a:xfrm>
          <a:custGeom>
            <a:avLst/>
            <a:gdLst>
              <a:gd name="connsiteX0" fmla="*/ 163108 w 163670"/>
              <a:gd name="connsiteY0" fmla="*/ 1255 h 178380"/>
              <a:gd name="connsiteX1" fmla="*/ 4358 w 163670"/>
              <a:gd name="connsiteY1" fmla="*/ 175880 h 178380"/>
              <a:gd name="connsiteX2" fmla="*/ 55158 w 163670"/>
              <a:gd name="connsiteY2" fmla="*/ 99680 h 178380"/>
              <a:gd name="connsiteX3" fmla="*/ 163108 w 163670"/>
              <a:gd name="connsiteY3" fmla="*/ 1255 h 1783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3670" h="178380">
                <a:moveTo>
                  <a:pt x="163108" y="1255"/>
                </a:moveTo>
                <a:cubicBezTo>
                  <a:pt x="154641" y="13955"/>
                  <a:pt x="22350" y="159476"/>
                  <a:pt x="4358" y="175880"/>
                </a:cubicBezTo>
                <a:cubicBezTo>
                  <a:pt x="-13634" y="192284"/>
                  <a:pt x="28171" y="123492"/>
                  <a:pt x="55158" y="99680"/>
                </a:cubicBezTo>
                <a:cubicBezTo>
                  <a:pt x="82145" y="75868"/>
                  <a:pt x="171575" y="-11445"/>
                  <a:pt x="163108" y="125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62" name="フリーフォーム 1561">
            <a:extLst>
              <a:ext uri="{FF2B5EF4-FFF2-40B4-BE49-F238E27FC236}">
                <a16:creationId xmlns:a16="http://schemas.microsoft.com/office/drawing/2014/main" id="{C8A548A8-4014-4C5B-C5D8-6B40E9EAED02}"/>
              </a:ext>
            </a:extLst>
          </p:cNvPr>
          <p:cNvSpPr/>
          <p:nvPr/>
        </p:nvSpPr>
        <p:spPr>
          <a:xfrm>
            <a:off x="5409858" y="9075994"/>
            <a:ext cx="873764" cy="144335"/>
          </a:xfrm>
          <a:custGeom>
            <a:avLst/>
            <a:gdLst>
              <a:gd name="connsiteX0" fmla="*/ 3517 w 873764"/>
              <a:gd name="connsiteY0" fmla="*/ 144206 h 144335"/>
              <a:gd name="connsiteX1" fmla="*/ 543267 w 873764"/>
              <a:gd name="connsiteY1" fmla="*/ 29906 h 144335"/>
              <a:gd name="connsiteX2" fmla="*/ 355942 w 873764"/>
              <a:gd name="connsiteY2" fmla="*/ 23556 h 144335"/>
              <a:gd name="connsiteX3" fmla="*/ 736942 w 873764"/>
              <a:gd name="connsiteY3" fmla="*/ 7681 h 144335"/>
              <a:gd name="connsiteX4" fmla="*/ 743292 w 873764"/>
              <a:gd name="connsiteY4" fmla="*/ 7681 h 144335"/>
              <a:gd name="connsiteX5" fmla="*/ 873467 w 873764"/>
              <a:gd name="connsiteY5" fmla="*/ 102931 h 144335"/>
              <a:gd name="connsiteX6" fmla="*/ 702017 w 873764"/>
              <a:gd name="connsiteY6" fmla="*/ 7681 h 144335"/>
              <a:gd name="connsiteX7" fmla="*/ 409917 w 873764"/>
              <a:gd name="connsiteY7" fmla="*/ 14031 h 144335"/>
              <a:gd name="connsiteX8" fmla="*/ 479767 w 873764"/>
              <a:gd name="connsiteY8" fmla="*/ 26731 h 144335"/>
              <a:gd name="connsiteX9" fmla="*/ 152742 w 873764"/>
              <a:gd name="connsiteY9" fmla="*/ 39431 h 144335"/>
              <a:gd name="connsiteX10" fmla="*/ 301967 w 873764"/>
              <a:gd name="connsiteY10" fmla="*/ 52131 h 144335"/>
              <a:gd name="connsiteX11" fmla="*/ 3517 w 873764"/>
              <a:gd name="connsiteY11" fmla="*/ 144206 h 1443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873764" h="144335">
                <a:moveTo>
                  <a:pt x="3517" y="144206"/>
                </a:moveTo>
                <a:cubicBezTo>
                  <a:pt x="43734" y="140502"/>
                  <a:pt x="484530" y="50014"/>
                  <a:pt x="543267" y="29906"/>
                </a:cubicBezTo>
                <a:cubicBezTo>
                  <a:pt x="602004" y="9798"/>
                  <a:pt x="323663" y="27260"/>
                  <a:pt x="355942" y="23556"/>
                </a:cubicBezTo>
                <a:cubicBezTo>
                  <a:pt x="388221" y="19852"/>
                  <a:pt x="736942" y="7681"/>
                  <a:pt x="736942" y="7681"/>
                </a:cubicBezTo>
                <a:cubicBezTo>
                  <a:pt x="801500" y="5035"/>
                  <a:pt x="720538" y="-8194"/>
                  <a:pt x="743292" y="7681"/>
                </a:cubicBezTo>
                <a:cubicBezTo>
                  <a:pt x="766046" y="23556"/>
                  <a:pt x="880346" y="102931"/>
                  <a:pt x="873467" y="102931"/>
                </a:cubicBezTo>
                <a:cubicBezTo>
                  <a:pt x="866588" y="102931"/>
                  <a:pt x="779275" y="22498"/>
                  <a:pt x="702017" y="7681"/>
                </a:cubicBezTo>
                <a:cubicBezTo>
                  <a:pt x="624759" y="-7136"/>
                  <a:pt x="446959" y="10856"/>
                  <a:pt x="409917" y="14031"/>
                </a:cubicBezTo>
                <a:cubicBezTo>
                  <a:pt x="372875" y="17206"/>
                  <a:pt x="522630" y="22498"/>
                  <a:pt x="479767" y="26731"/>
                </a:cubicBezTo>
                <a:cubicBezTo>
                  <a:pt x="436905" y="30964"/>
                  <a:pt x="182375" y="35198"/>
                  <a:pt x="152742" y="39431"/>
                </a:cubicBezTo>
                <a:cubicBezTo>
                  <a:pt x="123109" y="43664"/>
                  <a:pt x="323133" y="33081"/>
                  <a:pt x="301967" y="52131"/>
                </a:cubicBezTo>
                <a:cubicBezTo>
                  <a:pt x="280801" y="71181"/>
                  <a:pt x="-36700" y="147910"/>
                  <a:pt x="3517" y="14420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63" name="フリーフォーム 1562">
            <a:extLst>
              <a:ext uri="{FF2B5EF4-FFF2-40B4-BE49-F238E27FC236}">
                <a16:creationId xmlns:a16="http://schemas.microsoft.com/office/drawing/2014/main" id="{495B7A68-6F62-2244-0B82-B9C0D8AFFD53}"/>
              </a:ext>
            </a:extLst>
          </p:cNvPr>
          <p:cNvSpPr/>
          <p:nvPr/>
        </p:nvSpPr>
        <p:spPr>
          <a:xfrm>
            <a:off x="5205002" y="9362703"/>
            <a:ext cx="1206459" cy="932799"/>
          </a:xfrm>
          <a:custGeom>
            <a:avLst/>
            <a:gdLst>
              <a:gd name="connsiteX0" fmla="*/ 1202148 w 1206459"/>
              <a:gd name="connsiteY0" fmla="*/ 372 h 932799"/>
              <a:gd name="connsiteX1" fmla="*/ 871948 w 1206459"/>
              <a:gd name="connsiteY1" fmla="*/ 82922 h 932799"/>
              <a:gd name="connsiteX2" fmla="*/ 487773 w 1206459"/>
              <a:gd name="connsiteY2" fmla="*/ 146422 h 932799"/>
              <a:gd name="connsiteX3" fmla="*/ 573498 w 1206459"/>
              <a:gd name="connsiteY3" fmla="*/ 155947 h 932799"/>
              <a:gd name="connsiteX4" fmla="*/ 335373 w 1206459"/>
              <a:gd name="connsiteY4" fmla="*/ 476622 h 932799"/>
              <a:gd name="connsiteX5" fmla="*/ 297273 w 1206459"/>
              <a:gd name="connsiteY5" fmla="*/ 463922 h 932799"/>
              <a:gd name="connsiteX6" fmla="*/ 27398 w 1206459"/>
              <a:gd name="connsiteY6" fmla="*/ 635372 h 932799"/>
              <a:gd name="connsiteX7" fmla="*/ 14698 w 1206459"/>
              <a:gd name="connsiteY7" fmla="*/ 927472 h 932799"/>
              <a:gd name="connsiteX8" fmla="*/ 5173 w 1206459"/>
              <a:gd name="connsiteY8" fmla="*/ 809997 h 932799"/>
              <a:gd name="connsiteX9" fmla="*/ 46448 w 1206459"/>
              <a:gd name="connsiteY9" fmla="*/ 632197 h 932799"/>
              <a:gd name="connsiteX10" fmla="*/ 449673 w 1206459"/>
              <a:gd name="connsiteY10" fmla="*/ 378197 h 932799"/>
              <a:gd name="connsiteX11" fmla="*/ 560798 w 1206459"/>
              <a:gd name="connsiteY11" fmla="*/ 127372 h 932799"/>
              <a:gd name="connsiteX12" fmla="*/ 722723 w 1206459"/>
              <a:gd name="connsiteY12" fmla="*/ 133722 h 932799"/>
              <a:gd name="connsiteX13" fmla="*/ 630648 w 1206459"/>
              <a:gd name="connsiteY13" fmla="*/ 117847 h 932799"/>
              <a:gd name="connsiteX14" fmla="*/ 1202148 w 1206459"/>
              <a:gd name="connsiteY14" fmla="*/ 372 h 9327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206459" h="932799">
                <a:moveTo>
                  <a:pt x="1202148" y="372"/>
                </a:moveTo>
                <a:cubicBezTo>
                  <a:pt x="1242365" y="-5449"/>
                  <a:pt x="991010" y="58580"/>
                  <a:pt x="871948" y="82922"/>
                </a:cubicBezTo>
                <a:cubicBezTo>
                  <a:pt x="752886" y="107264"/>
                  <a:pt x="537515" y="134251"/>
                  <a:pt x="487773" y="146422"/>
                </a:cubicBezTo>
                <a:cubicBezTo>
                  <a:pt x="438031" y="158593"/>
                  <a:pt x="598898" y="100914"/>
                  <a:pt x="573498" y="155947"/>
                </a:cubicBezTo>
                <a:cubicBezTo>
                  <a:pt x="548098" y="210980"/>
                  <a:pt x="381410" y="425293"/>
                  <a:pt x="335373" y="476622"/>
                </a:cubicBezTo>
                <a:cubicBezTo>
                  <a:pt x="289335" y="527951"/>
                  <a:pt x="348602" y="437464"/>
                  <a:pt x="297273" y="463922"/>
                </a:cubicBezTo>
                <a:cubicBezTo>
                  <a:pt x="245944" y="490380"/>
                  <a:pt x="74494" y="558114"/>
                  <a:pt x="27398" y="635372"/>
                </a:cubicBezTo>
                <a:cubicBezTo>
                  <a:pt x="-19698" y="712630"/>
                  <a:pt x="18402" y="898368"/>
                  <a:pt x="14698" y="927472"/>
                </a:cubicBezTo>
                <a:cubicBezTo>
                  <a:pt x="10994" y="956576"/>
                  <a:pt x="-119" y="859209"/>
                  <a:pt x="5173" y="809997"/>
                </a:cubicBezTo>
                <a:cubicBezTo>
                  <a:pt x="10465" y="760785"/>
                  <a:pt x="-27635" y="704164"/>
                  <a:pt x="46448" y="632197"/>
                </a:cubicBezTo>
                <a:cubicBezTo>
                  <a:pt x="120531" y="560230"/>
                  <a:pt x="363948" y="462335"/>
                  <a:pt x="449673" y="378197"/>
                </a:cubicBezTo>
                <a:cubicBezTo>
                  <a:pt x="535398" y="294060"/>
                  <a:pt x="515290" y="168118"/>
                  <a:pt x="560798" y="127372"/>
                </a:cubicBezTo>
                <a:cubicBezTo>
                  <a:pt x="606306" y="86626"/>
                  <a:pt x="711081" y="135309"/>
                  <a:pt x="722723" y="133722"/>
                </a:cubicBezTo>
                <a:cubicBezTo>
                  <a:pt x="734365" y="132135"/>
                  <a:pt x="546510" y="137426"/>
                  <a:pt x="630648" y="117847"/>
                </a:cubicBezTo>
                <a:cubicBezTo>
                  <a:pt x="714785" y="98268"/>
                  <a:pt x="1161931" y="6193"/>
                  <a:pt x="1202148" y="37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64" name="フリーフォーム 1563">
            <a:extLst>
              <a:ext uri="{FF2B5EF4-FFF2-40B4-BE49-F238E27FC236}">
                <a16:creationId xmlns:a16="http://schemas.microsoft.com/office/drawing/2014/main" id="{E0E2BAED-5B43-395F-0BC6-03FBD52C38CC}"/>
              </a:ext>
            </a:extLst>
          </p:cNvPr>
          <p:cNvSpPr/>
          <p:nvPr/>
        </p:nvSpPr>
        <p:spPr>
          <a:xfrm>
            <a:off x="6316937" y="9702754"/>
            <a:ext cx="474435" cy="295405"/>
          </a:xfrm>
          <a:custGeom>
            <a:avLst/>
            <a:gdLst>
              <a:gd name="connsiteX0" fmla="*/ 474388 w 474435"/>
              <a:gd name="connsiteY0" fmla="*/ 46 h 295405"/>
              <a:gd name="connsiteX1" fmla="*/ 121963 w 474435"/>
              <a:gd name="connsiteY1" fmla="*/ 190546 h 295405"/>
              <a:gd name="connsiteX2" fmla="*/ 1313 w 474435"/>
              <a:gd name="connsiteY2" fmla="*/ 295321 h 295405"/>
              <a:gd name="connsiteX3" fmla="*/ 64813 w 474435"/>
              <a:gd name="connsiteY3" fmla="*/ 206421 h 295405"/>
              <a:gd name="connsiteX4" fmla="*/ 172763 w 474435"/>
              <a:gd name="connsiteY4" fmla="*/ 107996 h 295405"/>
              <a:gd name="connsiteX5" fmla="*/ 96563 w 474435"/>
              <a:gd name="connsiteY5" fmla="*/ 171496 h 295405"/>
              <a:gd name="connsiteX6" fmla="*/ 474388 w 474435"/>
              <a:gd name="connsiteY6" fmla="*/ 46 h 2954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74435" h="295405">
                <a:moveTo>
                  <a:pt x="474388" y="46"/>
                </a:moveTo>
                <a:cubicBezTo>
                  <a:pt x="478621" y="3221"/>
                  <a:pt x="200809" y="141334"/>
                  <a:pt x="121963" y="190546"/>
                </a:cubicBezTo>
                <a:cubicBezTo>
                  <a:pt x="43117" y="239758"/>
                  <a:pt x="10838" y="292675"/>
                  <a:pt x="1313" y="295321"/>
                </a:cubicBezTo>
                <a:cubicBezTo>
                  <a:pt x="-8212" y="297967"/>
                  <a:pt x="36238" y="237642"/>
                  <a:pt x="64813" y="206421"/>
                </a:cubicBezTo>
                <a:cubicBezTo>
                  <a:pt x="93388" y="175200"/>
                  <a:pt x="167471" y="113817"/>
                  <a:pt x="172763" y="107996"/>
                </a:cubicBezTo>
                <a:cubicBezTo>
                  <a:pt x="178055" y="102175"/>
                  <a:pt x="51055" y="185784"/>
                  <a:pt x="96563" y="171496"/>
                </a:cubicBezTo>
                <a:cubicBezTo>
                  <a:pt x="142071" y="157209"/>
                  <a:pt x="470155" y="-3129"/>
                  <a:pt x="474388" y="4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65" name="フリーフォーム 1564">
            <a:extLst>
              <a:ext uri="{FF2B5EF4-FFF2-40B4-BE49-F238E27FC236}">
                <a16:creationId xmlns:a16="http://schemas.microsoft.com/office/drawing/2014/main" id="{D9ADC339-FC10-1D02-FBE2-02D2D3566789}"/>
              </a:ext>
            </a:extLst>
          </p:cNvPr>
          <p:cNvSpPr/>
          <p:nvPr/>
        </p:nvSpPr>
        <p:spPr>
          <a:xfrm>
            <a:off x="4947856" y="10166344"/>
            <a:ext cx="195688" cy="458478"/>
          </a:xfrm>
          <a:custGeom>
            <a:avLst/>
            <a:gdLst>
              <a:gd name="connsiteX0" fmla="*/ 195644 w 195688"/>
              <a:gd name="connsiteY0" fmla="*/ 6 h 458478"/>
              <a:gd name="connsiteX1" fmla="*/ 49594 w 195688"/>
              <a:gd name="connsiteY1" fmla="*/ 203206 h 458478"/>
              <a:gd name="connsiteX2" fmla="*/ 1969 w 195688"/>
              <a:gd name="connsiteY2" fmla="*/ 454031 h 458478"/>
              <a:gd name="connsiteX3" fmla="*/ 11494 w 195688"/>
              <a:gd name="connsiteY3" fmla="*/ 352431 h 458478"/>
              <a:gd name="connsiteX4" fmla="*/ 33719 w 195688"/>
              <a:gd name="connsiteY4" fmla="*/ 209556 h 458478"/>
              <a:gd name="connsiteX5" fmla="*/ 195644 w 195688"/>
              <a:gd name="connsiteY5" fmla="*/ 6 h 4584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5688" h="458478">
                <a:moveTo>
                  <a:pt x="195644" y="6"/>
                </a:moveTo>
                <a:cubicBezTo>
                  <a:pt x="198290" y="-1052"/>
                  <a:pt x="81873" y="127535"/>
                  <a:pt x="49594" y="203206"/>
                </a:cubicBezTo>
                <a:cubicBezTo>
                  <a:pt x="17315" y="278877"/>
                  <a:pt x="8319" y="429160"/>
                  <a:pt x="1969" y="454031"/>
                </a:cubicBezTo>
                <a:cubicBezTo>
                  <a:pt x="-4381" y="478902"/>
                  <a:pt x="6202" y="393177"/>
                  <a:pt x="11494" y="352431"/>
                </a:cubicBezTo>
                <a:cubicBezTo>
                  <a:pt x="16786" y="311685"/>
                  <a:pt x="911" y="267764"/>
                  <a:pt x="33719" y="209556"/>
                </a:cubicBezTo>
                <a:cubicBezTo>
                  <a:pt x="66527" y="151348"/>
                  <a:pt x="192998" y="1064"/>
                  <a:pt x="195644" y="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66" name="フリーフォーム 1565">
            <a:extLst>
              <a:ext uri="{FF2B5EF4-FFF2-40B4-BE49-F238E27FC236}">
                <a16:creationId xmlns:a16="http://schemas.microsoft.com/office/drawing/2014/main" id="{1E618913-AB5E-588A-5724-7AA01AD5AB93}"/>
              </a:ext>
            </a:extLst>
          </p:cNvPr>
          <p:cNvSpPr/>
          <p:nvPr/>
        </p:nvSpPr>
        <p:spPr>
          <a:xfrm>
            <a:off x="4992600" y="10070010"/>
            <a:ext cx="1135517" cy="618015"/>
          </a:xfrm>
          <a:custGeom>
            <a:avLst/>
            <a:gdLst>
              <a:gd name="connsiteX0" fmla="*/ 1135150 w 1135517"/>
              <a:gd name="connsiteY0" fmla="*/ 1090 h 618015"/>
              <a:gd name="connsiteX1" fmla="*/ 804950 w 1135517"/>
              <a:gd name="connsiteY1" fmla="*/ 210640 h 618015"/>
              <a:gd name="connsiteX2" fmla="*/ 544600 w 1135517"/>
              <a:gd name="connsiteY2" fmla="*/ 369390 h 618015"/>
              <a:gd name="connsiteX3" fmla="*/ 563650 w 1135517"/>
              <a:gd name="connsiteY3" fmla="*/ 363040 h 618015"/>
              <a:gd name="connsiteX4" fmla="*/ 128675 w 1135517"/>
              <a:gd name="connsiteY4" fmla="*/ 559890 h 618015"/>
              <a:gd name="connsiteX5" fmla="*/ 236625 w 1135517"/>
              <a:gd name="connsiteY5" fmla="*/ 531315 h 618015"/>
              <a:gd name="connsiteX6" fmla="*/ 1675 w 1135517"/>
              <a:gd name="connsiteY6" fmla="*/ 617040 h 618015"/>
              <a:gd name="connsiteX7" fmla="*/ 379500 w 1135517"/>
              <a:gd name="connsiteY7" fmla="*/ 464640 h 618015"/>
              <a:gd name="connsiteX8" fmla="*/ 792250 w 1135517"/>
              <a:gd name="connsiteY8" fmla="*/ 232865 h 618015"/>
              <a:gd name="connsiteX9" fmla="*/ 706525 w 1135517"/>
              <a:gd name="connsiteY9" fmla="*/ 248740 h 618015"/>
              <a:gd name="connsiteX10" fmla="*/ 938300 w 1135517"/>
              <a:gd name="connsiteY10" fmla="*/ 131265 h 618015"/>
              <a:gd name="connsiteX11" fmla="*/ 871625 w 1135517"/>
              <a:gd name="connsiteY11" fmla="*/ 128090 h 618015"/>
              <a:gd name="connsiteX12" fmla="*/ 1135150 w 1135517"/>
              <a:gd name="connsiteY12" fmla="*/ 1090 h 6180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135517" h="618015">
                <a:moveTo>
                  <a:pt x="1135150" y="1090"/>
                </a:moveTo>
                <a:cubicBezTo>
                  <a:pt x="1124037" y="14848"/>
                  <a:pt x="903375" y="149257"/>
                  <a:pt x="804950" y="210640"/>
                </a:cubicBezTo>
                <a:cubicBezTo>
                  <a:pt x="706525" y="272023"/>
                  <a:pt x="584817" y="343990"/>
                  <a:pt x="544600" y="369390"/>
                </a:cubicBezTo>
                <a:cubicBezTo>
                  <a:pt x="504383" y="394790"/>
                  <a:pt x="563650" y="363040"/>
                  <a:pt x="563650" y="363040"/>
                </a:cubicBezTo>
                <a:lnTo>
                  <a:pt x="128675" y="559890"/>
                </a:lnTo>
                <a:cubicBezTo>
                  <a:pt x="74171" y="587936"/>
                  <a:pt x="257792" y="521790"/>
                  <a:pt x="236625" y="531315"/>
                </a:cubicBezTo>
                <a:cubicBezTo>
                  <a:pt x="215458" y="540840"/>
                  <a:pt x="-22138" y="628153"/>
                  <a:pt x="1675" y="617040"/>
                </a:cubicBezTo>
                <a:cubicBezTo>
                  <a:pt x="25487" y="605928"/>
                  <a:pt x="247738" y="528669"/>
                  <a:pt x="379500" y="464640"/>
                </a:cubicBezTo>
                <a:cubicBezTo>
                  <a:pt x="511262" y="400611"/>
                  <a:pt x="737746" y="268848"/>
                  <a:pt x="792250" y="232865"/>
                </a:cubicBezTo>
                <a:cubicBezTo>
                  <a:pt x="846754" y="196882"/>
                  <a:pt x="682183" y="265673"/>
                  <a:pt x="706525" y="248740"/>
                </a:cubicBezTo>
                <a:cubicBezTo>
                  <a:pt x="730867" y="231807"/>
                  <a:pt x="910783" y="151373"/>
                  <a:pt x="938300" y="131265"/>
                </a:cubicBezTo>
                <a:cubicBezTo>
                  <a:pt x="965817" y="111157"/>
                  <a:pt x="841462" y="148198"/>
                  <a:pt x="871625" y="128090"/>
                </a:cubicBezTo>
                <a:cubicBezTo>
                  <a:pt x="901788" y="107982"/>
                  <a:pt x="1146263" y="-12668"/>
                  <a:pt x="1135150" y="109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67" name="フリーフォーム 1566">
            <a:extLst>
              <a:ext uri="{FF2B5EF4-FFF2-40B4-BE49-F238E27FC236}">
                <a16:creationId xmlns:a16="http://schemas.microsoft.com/office/drawing/2014/main" id="{EA5A7EAB-02F4-83F0-04A5-8DA0B2E49D8D}"/>
              </a:ext>
            </a:extLst>
          </p:cNvPr>
          <p:cNvSpPr/>
          <p:nvPr/>
        </p:nvSpPr>
        <p:spPr>
          <a:xfrm>
            <a:off x="4568660" y="10486620"/>
            <a:ext cx="764246" cy="353003"/>
          </a:xfrm>
          <a:custGeom>
            <a:avLst/>
            <a:gdLst>
              <a:gd name="connsiteX0" fmla="*/ 165 w 764246"/>
              <a:gd name="connsiteY0" fmla="*/ 3580 h 353003"/>
              <a:gd name="connsiteX1" fmla="*/ 12865 w 764246"/>
              <a:gd name="connsiteY1" fmla="*/ 159155 h 353003"/>
              <a:gd name="connsiteX2" fmla="*/ 31915 w 764246"/>
              <a:gd name="connsiteY2" fmla="*/ 302030 h 353003"/>
              <a:gd name="connsiteX3" fmla="*/ 19215 w 764246"/>
              <a:gd name="connsiteY3" fmla="*/ 305205 h 353003"/>
              <a:gd name="connsiteX4" fmla="*/ 63665 w 764246"/>
              <a:gd name="connsiteY4" fmla="*/ 330605 h 353003"/>
              <a:gd name="connsiteX5" fmla="*/ 101765 w 764246"/>
              <a:gd name="connsiteY5" fmla="*/ 317905 h 353003"/>
              <a:gd name="connsiteX6" fmla="*/ 79540 w 764246"/>
              <a:gd name="connsiteY6" fmla="*/ 314730 h 353003"/>
              <a:gd name="connsiteX7" fmla="*/ 257340 w 764246"/>
              <a:gd name="connsiteY7" fmla="*/ 292505 h 353003"/>
              <a:gd name="connsiteX8" fmla="*/ 381165 w 764246"/>
              <a:gd name="connsiteY8" fmla="*/ 219480 h 353003"/>
              <a:gd name="connsiteX9" fmla="*/ 276390 w 764246"/>
              <a:gd name="connsiteY9" fmla="*/ 248055 h 353003"/>
              <a:gd name="connsiteX10" fmla="*/ 762165 w 764246"/>
              <a:gd name="connsiteY10" fmla="*/ 63905 h 353003"/>
              <a:gd name="connsiteX11" fmla="*/ 438315 w 764246"/>
              <a:gd name="connsiteY11" fmla="*/ 219480 h 353003"/>
              <a:gd name="connsiteX12" fmla="*/ 111290 w 764246"/>
              <a:gd name="connsiteY12" fmla="*/ 349655 h 353003"/>
              <a:gd name="connsiteX13" fmla="*/ 57315 w 764246"/>
              <a:gd name="connsiteY13" fmla="*/ 308380 h 353003"/>
              <a:gd name="connsiteX14" fmla="*/ 12865 w 764246"/>
              <a:gd name="connsiteY14" fmla="*/ 241705 h 353003"/>
              <a:gd name="connsiteX15" fmla="*/ 6515 w 764246"/>
              <a:gd name="connsiteY15" fmla="*/ 321080 h 353003"/>
              <a:gd name="connsiteX16" fmla="*/ 165 w 764246"/>
              <a:gd name="connsiteY16" fmla="*/ 3580 h 3530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764246" h="353003">
                <a:moveTo>
                  <a:pt x="165" y="3580"/>
                </a:moveTo>
                <a:cubicBezTo>
                  <a:pt x="1223" y="-23407"/>
                  <a:pt x="7573" y="109413"/>
                  <a:pt x="12865" y="159155"/>
                </a:cubicBezTo>
                <a:cubicBezTo>
                  <a:pt x="18157" y="208897"/>
                  <a:pt x="30857" y="277688"/>
                  <a:pt x="31915" y="302030"/>
                </a:cubicBezTo>
                <a:cubicBezTo>
                  <a:pt x="32973" y="326372"/>
                  <a:pt x="13923" y="300443"/>
                  <a:pt x="19215" y="305205"/>
                </a:cubicBezTo>
                <a:cubicBezTo>
                  <a:pt x="24507" y="309968"/>
                  <a:pt x="49907" y="328488"/>
                  <a:pt x="63665" y="330605"/>
                </a:cubicBezTo>
                <a:cubicBezTo>
                  <a:pt x="77423" y="332722"/>
                  <a:pt x="99119" y="320551"/>
                  <a:pt x="101765" y="317905"/>
                </a:cubicBezTo>
                <a:cubicBezTo>
                  <a:pt x="104411" y="315259"/>
                  <a:pt x="53611" y="318963"/>
                  <a:pt x="79540" y="314730"/>
                </a:cubicBezTo>
                <a:cubicBezTo>
                  <a:pt x="105469" y="310497"/>
                  <a:pt x="207069" y="308380"/>
                  <a:pt x="257340" y="292505"/>
                </a:cubicBezTo>
                <a:cubicBezTo>
                  <a:pt x="307611" y="276630"/>
                  <a:pt x="377990" y="226888"/>
                  <a:pt x="381165" y="219480"/>
                </a:cubicBezTo>
                <a:cubicBezTo>
                  <a:pt x="384340" y="212072"/>
                  <a:pt x="212890" y="273984"/>
                  <a:pt x="276390" y="248055"/>
                </a:cubicBezTo>
                <a:cubicBezTo>
                  <a:pt x="339890" y="222126"/>
                  <a:pt x="735178" y="68667"/>
                  <a:pt x="762165" y="63905"/>
                </a:cubicBezTo>
                <a:cubicBezTo>
                  <a:pt x="789152" y="59143"/>
                  <a:pt x="546794" y="171855"/>
                  <a:pt x="438315" y="219480"/>
                </a:cubicBezTo>
                <a:cubicBezTo>
                  <a:pt x="329836" y="267105"/>
                  <a:pt x="174790" y="334838"/>
                  <a:pt x="111290" y="349655"/>
                </a:cubicBezTo>
                <a:cubicBezTo>
                  <a:pt x="47790" y="364472"/>
                  <a:pt x="73719" y="326372"/>
                  <a:pt x="57315" y="308380"/>
                </a:cubicBezTo>
                <a:cubicBezTo>
                  <a:pt x="40911" y="290388"/>
                  <a:pt x="21332" y="239588"/>
                  <a:pt x="12865" y="241705"/>
                </a:cubicBezTo>
                <a:cubicBezTo>
                  <a:pt x="4398" y="243822"/>
                  <a:pt x="9690" y="359709"/>
                  <a:pt x="6515" y="321080"/>
                </a:cubicBezTo>
                <a:cubicBezTo>
                  <a:pt x="3340" y="282451"/>
                  <a:pt x="-893" y="30567"/>
                  <a:pt x="165" y="358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68" name="フリーフォーム 1567">
            <a:extLst>
              <a:ext uri="{FF2B5EF4-FFF2-40B4-BE49-F238E27FC236}">
                <a16:creationId xmlns:a16="http://schemas.microsoft.com/office/drawing/2014/main" id="{29099457-C094-BE91-73D2-23CE4DA0D82A}"/>
              </a:ext>
            </a:extLst>
          </p:cNvPr>
          <p:cNvSpPr/>
          <p:nvPr/>
        </p:nvSpPr>
        <p:spPr>
          <a:xfrm>
            <a:off x="2527285" y="6085168"/>
            <a:ext cx="243694" cy="303332"/>
          </a:xfrm>
          <a:custGeom>
            <a:avLst/>
            <a:gdLst>
              <a:gd name="connsiteX0" fmla="*/ 241315 w 243694"/>
              <a:gd name="connsiteY0" fmla="*/ 1307 h 303332"/>
              <a:gd name="connsiteX1" fmla="*/ 85740 w 243694"/>
              <a:gd name="connsiteY1" fmla="*/ 245782 h 303332"/>
              <a:gd name="connsiteX2" fmla="*/ 15 w 243694"/>
              <a:gd name="connsiteY2" fmla="*/ 302932 h 303332"/>
              <a:gd name="connsiteX3" fmla="*/ 79390 w 243694"/>
              <a:gd name="connsiteY3" fmla="*/ 229907 h 303332"/>
              <a:gd name="connsiteX4" fmla="*/ 171465 w 243694"/>
              <a:gd name="connsiteY4" fmla="*/ 150532 h 303332"/>
              <a:gd name="connsiteX5" fmla="*/ 241315 w 243694"/>
              <a:gd name="connsiteY5" fmla="*/ 1307 h 3033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43694" h="303332">
                <a:moveTo>
                  <a:pt x="241315" y="1307"/>
                </a:moveTo>
                <a:cubicBezTo>
                  <a:pt x="227027" y="17182"/>
                  <a:pt x="125957" y="195511"/>
                  <a:pt x="85740" y="245782"/>
                </a:cubicBezTo>
                <a:cubicBezTo>
                  <a:pt x="45523" y="296053"/>
                  <a:pt x="1073" y="305578"/>
                  <a:pt x="15" y="302932"/>
                </a:cubicBezTo>
                <a:cubicBezTo>
                  <a:pt x="-1043" y="300286"/>
                  <a:pt x="50815" y="255307"/>
                  <a:pt x="79390" y="229907"/>
                </a:cubicBezTo>
                <a:cubicBezTo>
                  <a:pt x="107965" y="204507"/>
                  <a:pt x="140773" y="182282"/>
                  <a:pt x="171465" y="150532"/>
                </a:cubicBezTo>
                <a:cubicBezTo>
                  <a:pt x="202157" y="118782"/>
                  <a:pt x="255603" y="-14568"/>
                  <a:pt x="241315" y="130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69" name="フリーフォーム 1568">
            <a:extLst>
              <a:ext uri="{FF2B5EF4-FFF2-40B4-BE49-F238E27FC236}">
                <a16:creationId xmlns:a16="http://schemas.microsoft.com/office/drawing/2014/main" id="{7A2B395D-6134-F5C2-13E9-6EC177BAA1A0}"/>
              </a:ext>
            </a:extLst>
          </p:cNvPr>
          <p:cNvSpPr/>
          <p:nvPr/>
        </p:nvSpPr>
        <p:spPr>
          <a:xfrm>
            <a:off x="2352672" y="6411496"/>
            <a:ext cx="92229" cy="1227804"/>
          </a:xfrm>
          <a:custGeom>
            <a:avLst/>
            <a:gdLst>
              <a:gd name="connsiteX0" fmla="*/ 3 w 92229"/>
              <a:gd name="connsiteY0" fmla="*/ 2004 h 1227804"/>
              <a:gd name="connsiteX1" fmla="*/ 73028 w 92229"/>
              <a:gd name="connsiteY1" fmla="*/ 697329 h 1227804"/>
              <a:gd name="connsiteX2" fmla="*/ 57153 w 92229"/>
              <a:gd name="connsiteY2" fmla="*/ 1227554 h 1227804"/>
              <a:gd name="connsiteX3" fmla="*/ 92078 w 92229"/>
              <a:gd name="connsiteY3" fmla="*/ 764004 h 1227804"/>
              <a:gd name="connsiteX4" fmla="*/ 69853 w 92229"/>
              <a:gd name="connsiteY4" fmla="*/ 554454 h 1227804"/>
              <a:gd name="connsiteX5" fmla="*/ 69853 w 92229"/>
              <a:gd name="connsiteY5" fmla="*/ 487779 h 1227804"/>
              <a:gd name="connsiteX6" fmla="*/ 3 w 92229"/>
              <a:gd name="connsiteY6" fmla="*/ 2004 h 12278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2229" h="1227804">
                <a:moveTo>
                  <a:pt x="3" y="2004"/>
                </a:moveTo>
                <a:cubicBezTo>
                  <a:pt x="532" y="36929"/>
                  <a:pt x="63503" y="493071"/>
                  <a:pt x="73028" y="697329"/>
                </a:cubicBezTo>
                <a:cubicBezTo>
                  <a:pt x="82553" y="901587"/>
                  <a:pt x="53978" y="1216441"/>
                  <a:pt x="57153" y="1227554"/>
                </a:cubicBezTo>
                <a:cubicBezTo>
                  <a:pt x="60328" y="1238667"/>
                  <a:pt x="89961" y="876187"/>
                  <a:pt x="92078" y="764004"/>
                </a:cubicBezTo>
                <a:cubicBezTo>
                  <a:pt x="94195" y="651821"/>
                  <a:pt x="73557" y="600491"/>
                  <a:pt x="69853" y="554454"/>
                </a:cubicBezTo>
                <a:cubicBezTo>
                  <a:pt x="66149" y="508417"/>
                  <a:pt x="78320" y="576679"/>
                  <a:pt x="69853" y="487779"/>
                </a:cubicBezTo>
                <a:cubicBezTo>
                  <a:pt x="61386" y="398879"/>
                  <a:pt x="-526" y="-32921"/>
                  <a:pt x="3" y="200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70" name="フリーフォーム 1569">
            <a:extLst>
              <a:ext uri="{FF2B5EF4-FFF2-40B4-BE49-F238E27FC236}">
                <a16:creationId xmlns:a16="http://schemas.microsoft.com/office/drawing/2014/main" id="{B00F3402-3C0B-E0F3-8DB5-9862AFEB22BB}"/>
              </a:ext>
            </a:extLst>
          </p:cNvPr>
          <p:cNvSpPr/>
          <p:nvPr/>
        </p:nvSpPr>
        <p:spPr>
          <a:xfrm>
            <a:off x="2020750" y="7743769"/>
            <a:ext cx="358017" cy="404938"/>
          </a:xfrm>
          <a:custGeom>
            <a:avLst/>
            <a:gdLst>
              <a:gd name="connsiteX0" fmla="*/ 350975 w 358017"/>
              <a:gd name="connsiteY0" fmla="*/ 56 h 404938"/>
              <a:gd name="connsiteX1" fmla="*/ 341450 w 358017"/>
              <a:gd name="connsiteY1" fmla="*/ 177856 h 404938"/>
              <a:gd name="connsiteX2" fmla="*/ 182700 w 358017"/>
              <a:gd name="connsiteY2" fmla="*/ 292156 h 404938"/>
              <a:gd name="connsiteX3" fmla="*/ 1725 w 358017"/>
              <a:gd name="connsiteY3" fmla="*/ 403281 h 404938"/>
              <a:gd name="connsiteX4" fmla="*/ 103325 w 358017"/>
              <a:gd name="connsiteY4" fmla="*/ 349306 h 404938"/>
              <a:gd name="connsiteX5" fmla="*/ 297000 w 358017"/>
              <a:gd name="connsiteY5" fmla="*/ 222306 h 404938"/>
              <a:gd name="connsiteX6" fmla="*/ 322400 w 358017"/>
              <a:gd name="connsiteY6" fmla="*/ 196906 h 404938"/>
              <a:gd name="connsiteX7" fmla="*/ 350975 w 358017"/>
              <a:gd name="connsiteY7" fmla="*/ 56 h 4049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58017" h="404938">
                <a:moveTo>
                  <a:pt x="350975" y="56"/>
                </a:moveTo>
                <a:cubicBezTo>
                  <a:pt x="354150" y="-3119"/>
                  <a:pt x="369496" y="129173"/>
                  <a:pt x="341450" y="177856"/>
                </a:cubicBezTo>
                <a:cubicBezTo>
                  <a:pt x="313404" y="226539"/>
                  <a:pt x="239321" y="254585"/>
                  <a:pt x="182700" y="292156"/>
                </a:cubicBezTo>
                <a:cubicBezTo>
                  <a:pt x="126079" y="329727"/>
                  <a:pt x="14954" y="393756"/>
                  <a:pt x="1725" y="403281"/>
                </a:cubicBezTo>
                <a:cubicBezTo>
                  <a:pt x="-11504" y="412806"/>
                  <a:pt x="54113" y="379468"/>
                  <a:pt x="103325" y="349306"/>
                </a:cubicBezTo>
                <a:cubicBezTo>
                  <a:pt x="152537" y="319144"/>
                  <a:pt x="260488" y="247706"/>
                  <a:pt x="297000" y="222306"/>
                </a:cubicBezTo>
                <a:cubicBezTo>
                  <a:pt x="333512" y="196906"/>
                  <a:pt x="312875" y="227068"/>
                  <a:pt x="322400" y="196906"/>
                </a:cubicBezTo>
                <a:cubicBezTo>
                  <a:pt x="331925" y="166744"/>
                  <a:pt x="347800" y="3231"/>
                  <a:pt x="350975" y="5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71" name="フリーフォーム 1570">
            <a:extLst>
              <a:ext uri="{FF2B5EF4-FFF2-40B4-BE49-F238E27FC236}">
                <a16:creationId xmlns:a16="http://schemas.microsoft.com/office/drawing/2014/main" id="{65F84195-E894-DC90-A246-2FAEFC9FD3D1}"/>
              </a:ext>
            </a:extLst>
          </p:cNvPr>
          <p:cNvSpPr/>
          <p:nvPr/>
        </p:nvSpPr>
        <p:spPr>
          <a:xfrm>
            <a:off x="2750831" y="7619953"/>
            <a:ext cx="119389" cy="334618"/>
          </a:xfrm>
          <a:custGeom>
            <a:avLst/>
            <a:gdLst>
              <a:gd name="connsiteX0" fmla="*/ 116194 w 119389"/>
              <a:gd name="connsiteY0" fmla="*/ 47 h 334618"/>
              <a:gd name="connsiteX1" fmla="*/ 106669 w 119389"/>
              <a:gd name="connsiteY1" fmla="*/ 209597 h 334618"/>
              <a:gd name="connsiteX2" fmla="*/ 1894 w 119389"/>
              <a:gd name="connsiteY2" fmla="*/ 333422 h 334618"/>
              <a:gd name="connsiteX3" fmla="*/ 43169 w 119389"/>
              <a:gd name="connsiteY3" fmla="*/ 269922 h 334618"/>
              <a:gd name="connsiteX4" fmla="*/ 93969 w 119389"/>
              <a:gd name="connsiteY4" fmla="*/ 228647 h 334618"/>
              <a:gd name="connsiteX5" fmla="*/ 116194 w 119389"/>
              <a:gd name="connsiteY5" fmla="*/ 47 h 3346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9389" h="334618">
                <a:moveTo>
                  <a:pt x="116194" y="47"/>
                </a:moveTo>
                <a:cubicBezTo>
                  <a:pt x="118311" y="-3128"/>
                  <a:pt x="125719" y="154035"/>
                  <a:pt x="106669" y="209597"/>
                </a:cubicBezTo>
                <a:cubicBezTo>
                  <a:pt x="87619" y="265160"/>
                  <a:pt x="12477" y="323368"/>
                  <a:pt x="1894" y="333422"/>
                </a:cubicBezTo>
                <a:cubicBezTo>
                  <a:pt x="-8689" y="343476"/>
                  <a:pt x="27823" y="287384"/>
                  <a:pt x="43169" y="269922"/>
                </a:cubicBezTo>
                <a:cubicBezTo>
                  <a:pt x="58515" y="252460"/>
                  <a:pt x="82327" y="268335"/>
                  <a:pt x="93969" y="228647"/>
                </a:cubicBezTo>
                <a:cubicBezTo>
                  <a:pt x="105611" y="188960"/>
                  <a:pt x="114077" y="3222"/>
                  <a:pt x="116194" y="4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72" name="フリーフォーム 1571">
            <a:extLst>
              <a:ext uri="{FF2B5EF4-FFF2-40B4-BE49-F238E27FC236}">
                <a16:creationId xmlns:a16="http://schemas.microsoft.com/office/drawing/2014/main" id="{116F2BEC-5889-F102-22DA-96F39A0CC8B3}"/>
              </a:ext>
            </a:extLst>
          </p:cNvPr>
          <p:cNvSpPr/>
          <p:nvPr/>
        </p:nvSpPr>
        <p:spPr>
          <a:xfrm>
            <a:off x="5073452" y="6206944"/>
            <a:ext cx="216265" cy="375011"/>
          </a:xfrm>
          <a:custGeom>
            <a:avLst/>
            <a:gdLst>
              <a:gd name="connsiteX0" fmla="*/ 130373 w 216265"/>
              <a:gd name="connsiteY0" fmla="*/ 181 h 375011"/>
              <a:gd name="connsiteX1" fmla="*/ 130373 w 216265"/>
              <a:gd name="connsiteY1" fmla="*/ 203381 h 375011"/>
              <a:gd name="connsiteX2" fmla="*/ 212923 w 216265"/>
              <a:gd name="connsiteY2" fmla="*/ 285931 h 375011"/>
              <a:gd name="connsiteX3" fmla="*/ 198 w 216265"/>
              <a:gd name="connsiteY3" fmla="*/ 374831 h 375011"/>
              <a:gd name="connsiteX4" fmla="*/ 174823 w 216265"/>
              <a:gd name="connsiteY4" fmla="*/ 308156 h 375011"/>
              <a:gd name="connsiteX5" fmla="*/ 200223 w 216265"/>
              <a:gd name="connsiteY5" fmla="*/ 279581 h 375011"/>
              <a:gd name="connsiteX6" fmla="*/ 146248 w 216265"/>
              <a:gd name="connsiteY6" fmla="*/ 241481 h 375011"/>
              <a:gd name="connsiteX7" fmla="*/ 130373 w 216265"/>
              <a:gd name="connsiteY7" fmla="*/ 181 h 3750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16265" h="375011">
                <a:moveTo>
                  <a:pt x="130373" y="181"/>
                </a:moveTo>
                <a:cubicBezTo>
                  <a:pt x="127727" y="-6169"/>
                  <a:pt x="116615" y="155756"/>
                  <a:pt x="130373" y="203381"/>
                </a:cubicBezTo>
                <a:cubicBezTo>
                  <a:pt x="144131" y="251006"/>
                  <a:pt x="234619" y="257356"/>
                  <a:pt x="212923" y="285931"/>
                </a:cubicBezTo>
                <a:cubicBezTo>
                  <a:pt x="191227" y="314506"/>
                  <a:pt x="6548" y="371127"/>
                  <a:pt x="198" y="374831"/>
                </a:cubicBezTo>
                <a:cubicBezTo>
                  <a:pt x="-6152" y="378535"/>
                  <a:pt x="141486" y="324031"/>
                  <a:pt x="174823" y="308156"/>
                </a:cubicBezTo>
                <a:cubicBezTo>
                  <a:pt x="208160" y="292281"/>
                  <a:pt x="204985" y="290693"/>
                  <a:pt x="200223" y="279581"/>
                </a:cubicBezTo>
                <a:cubicBezTo>
                  <a:pt x="195461" y="268469"/>
                  <a:pt x="158948" y="282756"/>
                  <a:pt x="146248" y="241481"/>
                </a:cubicBezTo>
                <a:cubicBezTo>
                  <a:pt x="133548" y="200206"/>
                  <a:pt x="133019" y="6531"/>
                  <a:pt x="130373" y="18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73" name="フリーフォーム 1572">
            <a:extLst>
              <a:ext uri="{FF2B5EF4-FFF2-40B4-BE49-F238E27FC236}">
                <a16:creationId xmlns:a16="http://schemas.microsoft.com/office/drawing/2014/main" id="{8B027AF0-E5B5-E2BD-0D7E-0E411869A06E}"/>
              </a:ext>
            </a:extLst>
          </p:cNvPr>
          <p:cNvSpPr/>
          <p:nvPr/>
        </p:nvSpPr>
        <p:spPr>
          <a:xfrm>
            <a:off x="4107725" y="6330938"/>
            <a:ext cx="355664" cy="15887"/>
          </a:xfrm>
          <a:custGeom>
            <a:avLst/>
            <a:gdLst>
              <a:gd name="connsiteX0" fmla="*/ 725 w 355664"/>
              <a:gd name="connsiteY0" fmla="*/ 15887 h 15887"/>
              <a:gd name="connsiteX1" fmla="*/ 343625 w 355664"/>
              <a:gd name="connsiteY1" fmla="*/ 3187 h 15887"/>
              <a:gd name="connsiteX2" fmla="*/ 254725 w 355664"/>
              <a:gd name="connsiteY2" fmla="*/ 12 h 15887"/>
              <a:gd name="connsiteX3" fmla="*/ 725 w 355664"/>
              <a:gd name="connsiteY3" fmla="*/ 15887 h 158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55664" h="15887">
                <a:moveTo>
                  <a:pt x="725" y="15887"/>
                </a:moveTo>
                <a:lnTo>
                  <a:pt x="343625" y="3187"/>
                </a:lnTo>
                <a:cubicBezTo>
                  <a:pt x="385958" y="541"/>
                  <a:pt x="307112" y="541"/>
                  <a:pt x="254725" y="12"/>
                </a:cubicBezTo>
                <a:cubicBezTo>
                  <a:pt x="202338" y="-517"/>
                  <a:pt x="-14092" y="15358"/>
                  <a:pt x="725" y="1588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74" name="フリーフォーム 1573">
            <a:extLst>
              <a:ext uri="{FF2B5EF4-FFF2-40B4-BE49-F238E27FC236}">
                <a16:creationId xmlns:a16="http://schemas.microsoft.com/office/drawing/2014/main" id="{DD126224-A2E2-52FE-3F67-5909819398FE}"/>
              </a:ext>
            </a:extLst>
          </p:cNvPr>
          <p:cNvSpPr/>
          <p:nvPr/>
        </p:nvSpPr>
        <p:spPr>
          <a:xfrm>
            <a:off x="3486034" y="6661039"/>
            <a:ext cx="155793" cy="511824"/>
          </a:xfrm>
          <a:custGeom>
            <a:avLst/>
            <a:gdLst>
              <a:gd name="connsiteX0" fmla="*/ 116 w 155793"/>
              <a:gd name="connsiteY0" fmla="*/ 111 h 511824"/>
              <a:gd name="connsiteX1" fmla="*/ 127116 w 155793"/>
              <a:gd name="connsiteY1" fmla="*/ 346186 h 511824"/>
              <a:gd name="connsiteX2" fmla="*/ 111241 w 155793"/>
              <a:gd name="connsiteY2" fmla="*/ 511286 h 511824"/>
              <a:gd name="connsiteX3" fmla="*/ 152516 w 155793"/>
              <a:gd name="connsiteY3" fmla="*/ 384286 h 511824"/>
              <a:gd name="connsiteX4" fmla="*/ 116 w 155793"/>
              <a:gd name="connsiteY4" fmla="*/ 111 h 5118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5793" h="511824">
                <a:moveTo>
                  <a:pt x="116" y="111"/>
                </a:moveTo>
                <a:cubicBezTo>
                  <a:pt x="-4117" y="-6239"/>
                  <a:pt x="108595" y="260990"/>
                  <a:pt x="127116" y="346186"/>
                </a:cubicBezTo>
                <a:cubicBezTo>
                  <a:pt x="145637" y="431382"/>
                  <a:pt x="107008" y="504936"/>
                  <a:pt x="111241" y="511286"/>
                </a:cubicBezTo>
                <a:cubicBezTo>
                  <a:pt x="115474" y="517636"/>
                  <a:pt x="169449" y="467365"/>
                  <a:pt x="152516" y="384286"/>
                </a:cubicBezTo>
                <a:cubicBezTo>
                  <a:pt x="135583" y="301207"/>
                  <a:pt x="4349" y="6461"/>
                  <a:pt x="116" y="11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75" name="フリーフォーム 1574">
            <a:extLst>
              <a:ext uri="{FF2B5EF4-FFF2-40B4-BE49-F238E27FC236}">
                <a16:creationId xmlns:a16="http://schemas.microsoft.com/office/drawing/2014/main" id="{1A93B1DE-C589-3C57-8A09-760938951DF5}"/>
              </a:ext>
            </a:extLst>
          </p:cNvPr>
          <p:cNvSpPr/>
          <p:nvPr/>
        </p:nvSpPr>
        <p:spPr>
          <a:xfrm>
            <a:off x="2684286" y="7924800"/>
            <a:ext cx="465314" cy="439300"/>
          </a:xfrm>
          <a:custGeom>
            <a:avLst/>
            <a:gdLst>
              <a:gd name="connsiteX0" fmla="*/ 465314 w 465314"/>
              <a:gd name="connsiteY0" fmla="*/ 0 h 439300"/>
              <a:gd name="connsiteX1" fmla="*/ 106539 w 465314"/>
              <a:gd name="connsiteY1" fmla="*/ 196850 h 439300"/>
              <a:gd name="connsiteX2" fmla="*/ 36689 w 465314"/>
              <a:gd name="connsiteY2" fmla="*/ 288925 h 439300"/>
              <a:gd name="connsiteX3" fmla="*/ 1764 w 465314"/>
              <a:gd name="connsiteY3" fmla="*/ 438150 h 439300"/>
              <a:gd name="connsiteX4" fmla="*/ 8114 w 465314"/>
              <a:gd name="connsiteY4" fmla="*/ 352425 h 439300"/>
              <a:gd name="connsiteX5" fmla="*/ 33514 w 465314"/>
              <a:gd name="connsiteY5" fmla="*/ 250825 h 439300"/>
              <a:gd name="connsiteX6" fmla="*/ 11289 w 465314"/>
              <a:gd name="connsiteY6" fmla="*/ 263525 h 439300"/>
              <a:gd name="connsiteX7" fmla="*/ 465314 w 465314"/>
              <a:gd name="connsiteY7" fmla="*/ 0 h 439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65314" h="439300">
                <a:moveTo>
                  <a:pt x="465314" y="0"/>
                </a:moveTo>
                <a:cubicBezTo>
                  <a:pt x="321645" y="74348"/>
                  <a:pt x="177976" y="148696"/>
                  <a:pt x="106539" y="196850"/>
                </a:cubicBezTo>
                <a:cubicBezTo>
                  <a:pt x="35101" y="245004"/>
                  <a:pt x="54151" y="248708"/>
                  <a:pt x="36689" y="288925"/>
                </a:cubicBezTo>
                <a:cubicBezTo>
                  <a:pt x="19227" y="329142"/>
                  <a:pt x="6526" y="427567"/>
                  <a:pt x="1764" y="438150"/>
                </a:cubicBezTo>
                <a:cubicBezTo>
                  <a:pt x="-2999" y="448733"/>
                  <a:pt x="2822" y="383646"/>
                  <a:pt x="8114" y="352425"/>
                </a:cubicBezTo>
                <a:cubicBezTo>
                  <a:pt x="13406" y="321204"/>
                  <a:pt x="32985" y="265642"/>
                  <a:pt x="33514" y="250825"/>
                </a:cubicBezTo>
                <a:cubicBezTo>
                  <a:pt x="34043" y="236008"/>
                  <a:pt x="11289" y="263525"/>
                  <a:pt x="11289" y="263525"/>
                </a:cubicBezTo>
                <a:lnTo>
                  <a:pt x="465314" y="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76" name="フリーフォーム 1575">
            <a:extLst>
              <a:ext uri="{FF2B5EF4-FFF2-40B4-BE49-F238E27FC236}">
                <a16:creationId xmlns:a16="http://schemas.microsoft.com/office/drawing/2014/main" id="{652CDE38-3554-B503-C912-767F562191E0}"/>
              </a:ext>
            </a:extLst>
          </p:cNvPr>
          <p:cNvSpPr/>
          <p:nvPr/>
        </p:nvSpPr>
        <p:spPr>
          <a:xfrm>
            <a:off x="2527272" y="7696121"/>
            <a:ext cx="85755" cy="673252"/>
          </a:xfrm>
          <a:custGeom>
            <a:avLst/>
            <a:gdLst>
              <a:gd name="connsiteX0" fmla="*/ 85753 w 85755"/>
              <a:gd name="connsiteY0" fmla="*/ 79 h 673252"/>
              <a:gd name="connsiteX1" fmla="*/ 3203 w 85755"/>
              <a:gd name="connsiteY1" fmla="*/ 317579 h 673252"/>
              <a:gd name="connsiteX2" fmla="*/ 63528 w 85755"/>
              <a:gd name="connsiteY2" fmla="*/ 673179 h 673252"/>
              <a:gd name="connsiteX3" fmla="*/ 28 w 85755"/>
              <a:gd name="connsiteY3" fmla="*/ 346154 h 673252"/>
              <a:gd name="connsiteX4" fmla="*/ 85753 w 85755"/>
              <a:gd name="connsiteY4" fmla="*/ 79 h 6732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5755" h="673252">
                <a:moveTo>
                  <a:pt x="85753" y="79"/>
                </a:moveTo>
                <a:cubicBezTo>
                  <a:pt x="86282" y="-4684"/>
                  <a:pt x="6907" y="205396"/>
                  <a:pt x="3203" y="317579"/>
                </a:cubicBezTo>
                <a:cubicBezTo>
                  <a:pt x="-501" y="429762"/>
                  <a:pt x="64057" y="668417"/>
                  <a:pt x="63528" y="673179"/>
                </a:cubicBezTo>
                <a:cubicBezTo>
                  <a:pt x="62999" y="677942"/>
                  <a:pt x="-1560" y="451458"/>
                  <a:pt x="28" y="346154"/>
                </a:cubicBezTo>
                <a:cubicBezTo>
                  <a:pt x="1615" y="240850"/>
                  <a:pt x="85224" y="4842"/>
                  <a:pt x="85753" y="7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77" name="フリーフォーム 1576">
            <a:extLst>
              <a:ext uri="{FF2B5EF4-FFF2-40B4-BE49-F238E27FC236}">
                <a16:creationId xmlns:a16="http://schemas.microsoft.com/office/drawing/2014/main" id="{549356D1-8B6D-25AE-1762-268A8D71E36C}"/>
              </a:ext>
            </a:extLst>
          </p:cNvPr>
          <p:cNvSpPr/>
          <p:nvPr/>
        </p:nvSpPr>
        <p:spPr>
          <a:xfrm>
            <a:off x="2165348" y="6222879"/>
            <a:ext cx="119504" cy="1029448"/>
          </a:xfrm>
          <a:custGeom>
            <a:avLst/>
            <a:gdLst>
              <a:gd name="connsiteX0" fmla="*/ 2 w 119504"/>
              <a:gd name="connsiteY0" fmla="*/ 121 h 1029448"/>
              <a:gd name="connsiteX1" fmla="*/ 114302 w 119504"/>
              <a:gd name="connsiteY1" fmla="*/ 714496 h 1029448"/>
              <a:gd name="connsiteX2" fmla="*/ 82552 w 119504"/>
              <a:gd name="connsiteY2" fmla="*/ 1028821 h 1029448"/>
              <a:gd name="connsiteX3" fmla="*/ 117477 w 119504"/>
              <a:gd name="connsiteY3" fmla="*/ 771646 h 1029448"/>
              <a:gd name="connsiteX4" fmla="*/ 2 w 119504"/>
              <a:gd name="connsiteY4" fmla="*/ 121 h 10294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9504" h="1029448">
                <a:moveTo>
                  <a:pt x="2" y="121"/>
                </a:moveTo>
                <a:cubicBezTo>
                  <a:pt x="-527" y="-9404"/>
                  <a:pt x="100544" y="543046"/>
                  <a:pt x="114302" y="714496"/>
                </a:cubicBezTo>
                <a:cubicBezTo>
                  <a:pt x="128060" y="885946"/>
                  <a:pt x="82023" y="1019296"/>
                  <a:pt x="82552" y="1028821"/>
                </a:cubicBezTo>
                <a:cubicBezTo>
                  <a:pt x="83081" y="1038346"/>
                  <a:pt x="129648" y="938863"/>
                  <a:pt x="117477" y="771646"/>
                </a:cubicBezTo>
                <a:cubicBezTo>
                  <a:pt x="105306" y="604429"/>
                  <a:pt x="531" y="9646"/>
                  <a:pt x="2" y="12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78" name="フリーフォーム 1577">
            <a:extLst>
              <a:ext uri="{FF2B5EF4-FFF2-40B4-BE49-F238E27FC236}">
                <a16:creationId xmlns:a16="http://schemas.microsoft.com/office/drawing/2014/main" id="{E5357568-6ECC-0C48-9B02-EE1F2E0C9C5B}"/>
              </a:ext>
            </a:extLst>
          </p:cNvPr>
          <p:cNvSpPr/>
          <p:nvPr/>
        </p:nvSpPr>
        <p:spPr>
          <a:xfrm>
            <a:off x="2193923" y="7337414"/>
            <a:ext cx="87246" cy="568373"/>
          </a:xfrm>
          <a:custGeom>
            <a:avLst/>
            <a:gdLst>
              <a:gd name="connsiteX0" fmla="*/ 2 w 87246"/>
              <a:gd name="connsiteY0" fmla="*/ 11 h 568373"/>
              <a:gd name="connsiteX1" fmla="*/ 82552 w 87246"/>
              <a:gd name="connsiteY1" fmla="*/ 377836 h 568373"/>
              <a:gd name="connsiteX2" fmla="*/ 60327 w 87246"/>
              <a:gd name="connsiteY2" fmla="*/ 568336 h 568373"/>
              <a:gd name="connsiteX3" fmla="*/ 85727 w 87246"/>
              <a:gd name="connsiteY3" fmla="*/ 390536 h 568373"/>
              <a:gd name="connsiteX4" fmla="*/ 2 w 87246"/>
              <a:gd name="connsiteY4" fmla="*/ 11 h 5683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7246" h="568373">
                <a:moveTo>
                  <a:pt x="2" y="11"/>
                </a:moveTo>
                <a:cubicBezTo>
                  <a:pt x="-527" y="-2106"/>
                  <a:pt x="72498" y="283115"/>
                  <a:pt x="82552" y="377836"/>
                </a:cubicBezTo>
                <a:cubicBezTo>
                  <a:pt x="92606" y="472557"/>
                  <a:pt x="59798" y="566219"/>
                  <a:pt x="60327" y="568336"/>
                </a:cubicBezTo>
                <a:cubicBezTo>
                  <a:pt x="60856" y="570453"/>
                  <a:pt x="94723" y="481553"/>
                  <a:pt x="85727" y="390536"/>
                </a:cubicBezTo>
                <a:cubicBezTo>
                  <a:pt x="76731" y="299519"/>
                  <a:pt x="531" y="2128"/>
                  <a:pt x="2" y="1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79" name="フリーフォーム 1578">
            <a:extLst>
              <a:ext uri="{FF2B5EF4-FFF2-40B4-BE49-F238E27FC236}">
                <a16:creationId xmlns:a16="http://schemas.microsoft.com/office/drawing/2014/main" id="{85CA26A5-E635-FEB7-2541-88ECD8552780}"/>
              </a:ext>
            </a:extLst>
          </p:cNvPr>
          <p:cNvSpPr/>
          <p:nvPr/>
        </p:nvSpPr>
        <p:spPr>
          <a:xfrm>
            <a:off x="2200214" y="7241884"/>
            <a:ext cx="78997" cy="296010"/>
          </a:xfrm>
          <a:custGeom>
            <a:avLst/>
            <a:gdLst>
              <a:gd name="connsiteX0" fmla="*/ 61 w 78997"/>
              <a:gd name="connsiteY0" fmla="*/ 291 h 296010"/>
              <a:gd name="connsiteX1" fmla="*/ 73086 w 78997"/>
              <a:gd name="connsiteY1" fmla="*/ 263816 h 296010"/>
              <a:gd name="connsiteX2" fmla="*/ 73086 w 78997"/>
              <a:gd name="connsiteY2" fmla="*/ 286041 h 296010"/>
              <a:gd name="connsiteX3" fmla="*/ 60386 w 78997"/>
              <a:gd name="connsiteY3" fmla="*/ 213016 h 296010"/>
              <a:gd name="connsiteX4" fmla="*/ 61 w 78997"/>
              <a:gd name="connsiteY4" fmla="*/ 291 h 2960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8997" h="296010">
                <a:moveTo>
                  <a:pt x="61" y="291"/>
                </a:moveTo>
                <a:cubicBezTo>
                  <a:pt x="2178" y="8758"/>
                  <a:pt x="60915" y="216191"/>
                  <a:pt x="73086" y="263816"/>
                </a:cubicBezTo>
                <a:cubicBezTo>
                  <a:pt x="85257" y="311441"/>
                  <a:pt x="75203" y="294508"/>
                  <a:pt x="73086" y="286041"/>
                </a:cubicBezTo>
                <a:cubicBezTo>
                  <a:pt x="70969" y="277574"/>
                  <a:pt x="69911" y="255878"/>
                  <a:pt x="60386" y="213016"/>
                </a:cubicBezTo>
                <a:cubicBezTo>
                  <a:pt x="50861" y="170154"/>
                  <a:pt x="-2056" y="-8176"/>
                  <a:pt x="61" y="29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80" name="フリーフォーム 1579">
            <a:extLst>
              <a:ext uri="{FF2B5EF4-FFF2-40B4-BE49-F238E27FC236}">
                <a16:creationId xmlns:a16="http://schemas.microsoft.com/office/drawing/2014/main" id="{BBE1EAEE-704D-C5F2-E337-32E93B279CD9}"/>
              </a:ext>
            </a:extLst>
          </p:cNvPr>
          <p:cNvSpPr/>
          <p:nvPr/>
        </p:nvSpPr>
        <p:spPr>
          <a:xfrm>
            <a:off x="2856834" y="6257410"/>
            <a:ext cx="207066" cy="557826"/>
          </a:xfrm>
          <a:custGeom>
            <a:avLst/>
            <a:gdLst>
              <a:gd name="connsiteX0" fmla="*/ 207041 w 207066"/>
              <a:gd name="connsiteY0" fmla="*/ 515 h 557826"/>
              <a:gd name="connsiteX1" fmla="*/ 48291 w 207066"/>
              <a:gd name="connsiteY1" fmla="*/ 365640 h 557826"/>
              <a:gd name="connsiteX2" fmla="*/ 666 w 207066"/>
              <a:gd name="connsiteY2" fmla="*/ 556140 h 557826"/>
              <a:gd name="connsiteX3" fmla="*/ 26066 w 207066"/>
              <a:gd name="connsiteY3" fmla="*/ 445015 h 557826"/>
              <a:gd name="connsiteX4" fmla="*/ 102266 w 207066"/>
              <a:gd name="connsiteY4" fmla="*/ 213240 h 557826"/>
              <a:gd name="connsiteX5" fmla="*/ 60991 w 207066"/>
              <a:gd name="connsiteY5" fmla="*/ 283090 h 557826"/>
              <a:gd name="connsiteX6" fmla="*/ 207041 w 207066"/>
              <a:gd name="connsiteY6" fmla="*/ 515 h 5578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07066" h="557826">
                <a:moveTo>
                  <a:pt x="207041" y="515"/>
                </a:moveTo>
                <a:cubicBezTo>
                  <a:pt x="204924" y="14273"/>
                  <a:pt x="82687" y="273036"/>
                  <a:pt x="48291" y="365640"/>
                </a:cubicBezTo>
                <a:cubicBezTo>
                  <a:pt x="13895" y="458244"/>
                  <a:pt x="4370" y="542911"/>
                  <a:pt x="666" y="556140"/>
                </a:cubicBezTo>
                <a:cubicBezTo>
                  <a:pt x="-3038" y="569369"/>
                  <a:pt x="9133" y="502165"/>
                  <a:pt x="26066" y="445015"/>
                </a:cubicBezTo>
                <a:cubicBezTo>
                  <a:pt x="42999" y="387865"/>
                  <a:pt x="96445" y="240228"/>
                  <a:pt x="102266" y="213240"/>
                </a:cubicBezTo>
                <a:cubicBezTo>
                  <a:pt x="108087" y="186252"/>
                  <a:pt x="41941" y="313253"/>
                  <a:pt x="60991" y="283090"/>
                </a:cubicBezTo>
                <a:cubicBezTo>
                  <a:pt x="80041" y="252928"/>
                  <a:pt x="209158" y="-13243"/>
                  <a:pt x="207041" y="51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81" name="フリーフォーム 1580">
            <a:extLst>
              <a:ext uri="{FF2B5EF4-FFF2-40B4-BE49-F238E27FC236}">
                <a16:creationId xmlns:a16="http://schemas.microsoft.com/office/drawing/2014/main" id="{E330D342-C07C-186C-94D1-19D71AEC2559}"/>
              </a:ext>
            </a:extLst>
          </p:cNvPr>
          <p:cNvSpPr/>
          <p:nvPr/>
        </p:nvSpPr>
        <p:spPr>
          <a:xfrm>
            <a:off x="3002930" y="4950766"/>
            <a:ext cx="711838" cy="1246890"/>
          </a:xfrm>
          <a:custGeom>
            <a:avLst/>
            <a:gdLst>
              <a:gd name="connsiteX0" fmla="*/ 620 w 711838"/>
              <a:gd name="connsiteY0" fmla="*/ 2234 h 1246890"/>
              <a:gd name="connsiteX1" fmla="*/ 203820 w 711838"/>
              <a:gd name="connsiteY1" fmla="*/ 608659 h 1246890"/>
              <a:gd name="connsiteX2" fmla="*/ 175245 w 711838"/>
              <a:gd name="connsiteY2" fmla="*/ 510234 h 1246890"/>
              <a:gd name="connsiteX3" fmla="*/ 435595 w 711838"/>
              <a:gd name="connsiteY3" fmla="*/ 935684 h 1246890"/>
              <a:gd name="connsiteX4" fmla="*/ 365745 w 711838"/>
              <a:gd name="connsiteY4" fmla="*/ 856309 h 1246890"/>
              <a:gd name="connsiteX5" fmla="*/ 584820 w 711838"/>
              <a:gd name="connsiteY5" fmla="*/ 1119834 h 1246890"/>
              <a:gd name="connsiteX6" fmla="*/ 524495 w 711838"/>
              <a:gd name="connsiteY6" fmla="*/ 1049984 h 1246890"/>
              <a:gd name="connsiteX7" fmla="*/ 711820 w 711838"/>
              <a:gd name="connsiteY7" fmla="*/ 1246834 h 1246890"/>
              <a:gd name="connsiteX8" fmla="*/ 534020 w 711838"/>
              <a:gd name="connsiteY8" fmla="*/ 1027759 h 1246890"/>
              <a:gd name="connsiteX9" fmla="*/ 248270 w 711838"/>
              <a:gd name="connsiteY9" fmla="*/ 649934 h 1246890"/>
              <a:gd name="connsiteX10" fmla="*/ 251445 w 711838"/>
              <a:gd name="connsiteY10" fmla="*/ 646759 h 1246890"/>
              <a:gd name="connsiteX11" fmla="*/ 143495 w 711838"/>
              <a:gd name="connsiteY11" fmla="*/ 411809 h 1246890"/>
              <a:gd name="connsiteX12" fmla="*/ 620 w 711838"/>
              <a:gd name="connsiteY12" fmla="*/ 2234 h 12468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711838" h="1246890">
                <a:moveTo>
                  <a:pt x="620" y="2234"/>
                </a:moveTo>
                <a:cubicBezTo>
                  <a:pt x="10674" y="35042"/>
                  <a:pt x="174716" y="523992"/>
                  <a:pt x="203820" y="608659"/>
                </a:cubicBezTo>
                <a:cubicBezTo>
                  <a:pt x="232924" y="693326"/>
                  <a:pt x="136616" y="455730"/>
                  <a:pt x="175245" y="510234"/>
                </a:cubicBezTo>
                <a:cubicBezTo>
                  <a:pt x="213874" y="564738"/>
                  <a:pt x="403845" y="878005"/>
                  <a:pt x="435595" y="935684"/>
                </a:cubicBezTo>
                <a:cubicBezTo>
                  <a:pt x="467345" y="993363"/>
                  <a:pt x="340874" y="825617"/>
                  <a:pt x="365745" y="856309"/>
                </a:cubicBezTo>
                <a:cubicBezTo>
                  <a:pt x="390616" y="887001"/>
                  <a:pt x="558362" y="1087555"/>
                  <a:pt x="584820" y="1119834"/>
                </a:cubicBezTo>
                <a:cubicBezTo>
                  <a:pt x="611278" y="1152113"/>
                  <a:pt x="503328" y="1028817"/>
                  <a:pt x="524495" y="1049984"/>
                </a:cubicBezTo>
                <a:cubicBezTo>
                  <a:pt x="545662" y="1071151"/>
                  <a:pt x="710233" y="1250538"/>
                  <a:pt x="711820" y="1246834"/>
                </a:cubicBezTo>
                <a:cubicBezTo>
                  <a:pt x="713407" y="1243130"/>
                  <a:pt x="611278" y="1127242"/>
                  <a:pt x="534020" y="1027759"/>
                </a:cubicBezTo>
                <a:cubicBezTo>
                  <a:pt x="456762" y="928276"/>
                  <a:pt x="295366" y="713434"/>
                  <a:pt x="248270" y="649934"/>
                </a:cubicBezTo>
                <a:cubicBezTo>
                  <a:pt x="201174" y="586434"/>
                  <a:pt x="268908" y="686447"/>
                  <a:pt x="251445" y="646759"/>
                </a:cubicBezTo>
                <a:cubicBezTo>
                  <a:pt x="233983" y="607072"/>
                  <a:pt x="181595" y="516584"/>
                  <a:pt x="143495" y="411809"/>
                </a:cubicBezTo>
                <a:cubicBezTo>
                  <a:pt x="105395" y="307034"/>
                  <a:pt x="-9434" y="-30574"/>
                  <a:pt x="620" y="223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82" name="フリーフォーム 1581">
            <a:extLst>
              <a:ext uri="{FF2B5EF4-FFF2-40B4-BE49-F238E27FC236}">
                <a16:creationId xmlns:a16="http://schemas.microsoft.com/office/drawing/2014/main" id="{0B10FD02-80A4-F2F9-184A-FCEDF5D7A2A7}"/>
              </a:ext>
            </a:extLst>
          </p:cNvPr>
          <p:cNvSpPr/>
          <p:nvPr/>
        </p:nvSpPr>
        <p:spPr>
          <a:xfrm>
            <a:off x="2945535" y="6463610"/>
            <a:ext cx="232713" cy="810902"/>
          </a:xfrm>
          <a:custGeom>
            <a:avLst/>
            <a:gdLst>
              <a:gd name="connsiteX0" fmla="*/ 232640 w 232713"/>
              <a:gd name="connsiteY0" fmla="*/ 690 h 810902"/>
              <a:gd name="connsiteX1" fmla="*/ 64365 w 232713"/>
              <a:gd name="connsiteY1" fmla="*/ 518215 h 810902"/>
              <a:gd name="connsiteX2" fmla="*/ 865 w 232713"/>
              <a:gd name="connsiteY2" fmla="*/ 810315 h 810902"/>
              <a:gd name="connsiteX3" fmla="*/ 35790 w 232713"/>
              <a:gd name="connsiteY3" fmla="*/ 584890 h 810902"/>
              <a:gd name="connsiteX4" fmla="*/ 146915 w 232713"/>
              <a:gd name="connsiteY4" fmla="*/ 286440 h 810902"/>
              <a:gd name="connsiteX5" fmla="*/ 86590 w 232713"/>
              <a:gd name="connsiteY5" fmla="*/ 403915 h 810902"/>
              <a:gd name="connsiteX6" fmla="*/ 232640 w 232713"/>
              <a:gd name="connsiteY6" fmla="*/ 690 h 8109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32713" h="810902">
                <a:moveTo>
                  <a:pt x="232640" y="690"/>
                </a:moveTo>
                <a:cubicBezTo>
                  <a:pt x="228936" y="19740"/>
                  <a:pt x="102994" y="383278"/>
                  <a:pt x="64365" y="518215"/>
                </a:cubicBezTo>
                <a:cubicBezTo>
                  <a:pt x="25736" y="653153"/>
                  <a:pt x="5627" y="799203"/>
                  <a:pt x="865" y="810315"/>
                </a:cubicBezTo>
                <a:cubicBezTo>
                  <a:pt x="-3897" y="821427"/>
                  <a:pt x="11448" y="672202"/>
                  <a:pt x="35790" y="584890"/>
                </a:cubicBezTo>
                <a:cubicBezTo>
                  <a:pt x="60132" y="497578"/>
                  <a:pt x="138448" y="316603"/>
                  <a:pt x="146915" y="286440"/>
                </a:cubicBezTo>
                <a:cubicBezTo>
                  <a:pt x="155382" y="256278"/>
                  <a:pt x="74419" y="445190"/>
                  <a:pt x="86590" y="403915"/>
                </a:cubicBezTo>
                <a:cubicBezTo>
                  <a:pt x="98761" y="362640"/>
                  <a:pt x="236344" y="-18360"/>
                  <a:pt x="232640" y="69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83" name="フリーフォーム 1582">
            <a:extLst>
              <a:ext uri="{FF2B5EF4-FFF2-40B4-BE49-F238E27FC236}">
                <a16:creationId xmlns:a16="http://schemas.microsoft.com/office/drawing/2014/main" id="{6654518A-BA22-7321-34BB-20B1AF42D251}"/>
              </a:ext>
            </a:extLst>
          </p:cNvPr>
          <p:cNvSpPr/>
          <p:nvPr/>
        </p:nvSpPr>
        <p:spPr>
          <a:xfrm>
            <a:off x="1517511" y="8207133"/>
            <a:ext cx="436485" cy="120920"/>
          </a:xfrm>
          <a:custGeom>
            <a:avLst/>
            <a:gdLst>
              <a:gd name="connsiteX0" fmla="*/ 431939 w 436485"/>
              <a:gd name="connsiteY0" fmla="*/ 120892 h 120920"/>
              <a:gd name="connsiteX1" fmla="*/ 190639 w 436485"/>
              <a:gd name="connsiteY1" fmla="*/ 47867 h 120920"/>
              <a:gd name="connsiteX2" fmla="*/ 263664 w 436485"/>
              <a:gd name="connsiteY2" fmla="*/ 98667 h 120920"/>
              <a:gd name="connsiteX3" fmla="*/ 136664 w 436485"/>
              <a:gd name="connsiteY3" fmla="*/ 54217 h 120920"/>
              <a:gd name="connsiteX4" fmla="*/ 136664 w 436485"/>
              <a:gd name="connsiteY4" fmla="*/ 92317 h 120920"/>
              <a:gd name="connsiteX5" fmla="*/ 3314 w 436485"/>
              <a:gd name="connsiteY5" fmla="*/ 79617 h 120920"/>
              <a:gd name="connsiteX6" fmla="*/ 38239 w 436485"/>
              <a:gd name="connsiteY6" fmla="*/ 89142 h 120920"/>
              <a:gd name="connsiteX7" fmla="*/ 12839 w 436485"/>
              <a:gd name="connsiteY7" fmla="*/ 82792 h 120920"/>
              <a:gd name="connsiteX8" fmla="*/ 139839 w 436485"/>
              <a:gd name="connsiteY8" fmla="*/ 60567 h 120920"/>
              <a:gd name="connsiteX9" fmla="*/ 76339 w 436485"/>
              <a:gd name="connsiteY9" fmla="*/ 28817 h 120920"/>
              <a:gd name="connsiteX10" fmla="*/ 222389 w 436485"/>
              <a:gd name="connsiteY10" fmla="*/ 92317 h 120920"/>
              <a:gd name="connsiteX11" fmla="*/ 250964 w 436485"/>
              <a:gd name="connsiteY11" fmla="*/ 105017 h 120920"/>
              <a:gd name="connsiteX12" fmla="*/ 273189 w 436485"/>
              <a:gd name="connsiteY12" fmla="*/ 79617 h 120920"/>
              <a:gd name="connsiteX13" fmla="*/ 276364 w 436485"/>
              <a:gd name="connsiteY13" fmla="*/ 242 h 120920"/>
              <a:gd name="connsiteX14" fmla="*/ 336689 w 436485"/>
              <a:gd name="connsiteY14" fmla="*/ 108192 h 120920"/>
              <a:gd name="connsiteX15" fmla="*/ 346214 w 436485"/>
              <a:gd name="connsiteY15" fmla="*/ 57392 h 120920"/>
              <a:gd name="connsiteX16" fmla="*/ 431939 w 436485"/>
              <a:gd name="connsiteY16" fmla="*/ 120892 h 1209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436485" h="120920">
                <a:moveTo>
                  <a:pt x="431939" y="120892"/>
                </a:moveTo>
                <a:cubicBezTo>
                  <a:pt x="406010" y="119304"/>
                  <a:pt x="218685" y="51571"/>
                  <a:pt x="190639" y="47867"/>
                </a:cubicBezTo>
                <a:cubicBezTo>
                  <a:pt x="162593" y="44163"/>
                  <a:pt x="272660" y="97609"/>
                  <a:pt x="263664" y="98667"/>
                </a:cubicBezTo>
                <a:cubicBezTo>
                  <a:pt x="254668" y="99725"/>
                  <a:pt x="157831" y="55275"/>
                  <a:pt x="136664" y="54217"/>
                </a:cubicBezTo>
                <a:cubicBezTo>
                  <a:pt x="115497" y="53159"/>
                  <a:pt x="158889" y="88084"/>
                  <a:pt x="136664" y="92317"/>
                </a:cubicBezTo>
                <a:cubicBezTo>
                  <a:pt x="114439" y="96550"/>
                  <a:pt x="19718" y="80146"/>
                  <a:pt x="3314" y="79617"/>
                </a:cubicBezTo>
                <a:cubicBezTo>
                  <a:pt x="-13090" y="79088"/>
                  <a:pt x="36652" y="88613"/>
                  <a:pt x="38239" y="89142"/>
                </a:cubicBezTo>
                <a:cubicBezTo>
                  <a:pt x="39826" y="89671"/>
                  <a:pt x="-4094" y="87554"/>
                  <a:pt x="12839" y="82792"/>
                </a:cubicBezTo>
                <a:cubicBezTo>
                  <a:pt x="29772" y="78030"/>
                  <a:pt x="129256" y="69563"/>
                  <a:pt x="139839" y="60567"/>
                </a:cubicBezTo>
                <a:cubicBezTo>
                  <a:pt x="150422" y="51571"/>
                  <a:pt x="62581" y="23525"/>
                  <a:pt x="76339" y="28817"/>
                </a:cubicBezTo>
                <a:cubicBezTo>
                  <a:pt x="90097" y="34109"/>
                  <a:pt x="222389" y="92317"/>
                  <a:pt x="222389" y="92317"/>
                </a:cubicBezTo>
                <a:cubicBezTo>
                  <a:pt x="251493" y="105017"/>
                  <a:pt x="242497" y="107134"/>
                  <a:pt x="250964" y="105017"/>
                </a:cubicBezTo>
                <a:cubicBezTo>
                  <a:pt x="259431" y="102900"/>
                  <a:pt x="268956" y="97079"/>
                  <a:pt x="273189" y="79617"/>
                </a:cubicBezTo>
                <a:cubicBezTo>
                  <a:pt x="277422" y="62155"/>
                  <a:pt x="265781" y="-4521"/>
                  <a:pt x="276364" y="242"/>
                </a:cubicBezTo>
                <a:cubicBezTo>
                  <a:pt x="286947" y="5004"/>
                  <a:pt x="325047" y="98667"/>
                  <a:pt x="336689" y="108192"/>
                </a:cubicBezTo>
                <a:cubicBezTo>
                  <a:pt x="348331" y="117717"/>
                  <a:pt x="327164" y="57921"/>
                  <a:pt x="346214" y="57392"/>
                </a:cubicBezTo>
                <a:cubicBezTo>
                  <a:pt x="365264" y="56863"/>
                  <a:pt x="457868" y="122480"/>
                  <a:pt x="431939" y="12089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84" name="フリーフォーム 1583">
            <a:extLst>
              <a:ext uri="{FF2B5EF4-FFF2-40B4-BE49-F238E27FC236}">
                <a16:creationId xmlns:a16="http://schemas.microsoft.com/office/drawing/2014/main" id="{E4C0D863-6709-A369-3BA5-FCC920033235}"/>
              </a:ext>
            </a:extLst>
          </p:cNvPr>
          <p:cNvSpPr/>
          <p:nvPr/>
        </p:nvSpPr>
        <p:spPr>
          <a:xfrm>
            <a:off x="1370915" y="8302400"/>
            <a:ext cx="134361" cy="98781"/>
          </a:xfrm>
          <a:custGeom>
            <a:avLst/>
            <a:gdLst>
              <a:gd name="connsiteX0" fmla="*/ 134035 w 134361"/>
              <a:gd name="connsiteY0" fmla="*/ 225 h 98781"/>
              <a:gd name="connsiteX1" fmla="*/ 45135 w 134361"/>
              <a:gd name="connsiteY1" fmla="*/ 35150 h 98781"/>
              <a:gd name="connsiteX2" fmla="*/ 7035 w 134361"/>
              <a:gd name="connsiteY2" fmla="*/ 98650 h 98781"/>
              <a:gd name="connsiteX3" fmla="*/ 10210 w 134361"/>
              <a:gd name="connsiteY3" fmla="*/ 51025 h 98781"/>
              <a:gd name="connsiteX4" fmla="*/ 134035 w 134361"/>
              <a:gd name="connsiteY4" fmla="*/ 225 h 98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4361" h="98781">
                <a:moveTo>
                  <a:pt x="134035" y="225"/>
                </a:moveTo>
                <a:cubicBezTo>
                  <a:pt x="139856" y="-2421"/>
                  <a:pt x="66302" y="18746"/>
                  <a:pt x="45135" y="35150"/>
                </a:cubicBezTo>
                <a:cubicBezTo>
                  <a:pt x="23968" y="51554"/>
                  <a:pt x="12856" y="96004"/>
                  <a:pt x="7035" y="98650"/>
                </a:cubicBezTo>
                <a:cubicBezTo>
                  <a:pt x="1214" y="101296"/>
                  <a:pt x="-6723" y="63196"/>
                  <a:pt x="10210" y="51025"/>
                </a:cubicBezTo>
                <a:cubicBezTo>
                  <a:pt x="27143" y="38854"/>
                  <a:pt x="128214" y="2871"/>
                  <a:pt x="134035" y="22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85" name="フリーフォーム 1584">
            <a:extLst>
              <a:ext uri="{FF2B5EF4-FFF2-40B4-BE49-F238E27FC236}">
                <a16:creationId xmlns:a16="http://schemas.microsoft.com/office/drawing/2014/main" id="{9BC94E90-B5F7-5C8C-ABAE-BD6BA0DBC506}"/>
              </a:ext>
            </a:extLst>
          </p:cNvPr>
          <p:cNvSpPr/>
          <p:nvPr/>
        </p:nvSpPr>
        <p:spPr>
          <a:xfrm>
            <a:off x="1215037" y="8442270"/>
            <a:ext cx="147277" cy="171516"/>
          </a:xfrm>
          <a:custGeom>
            <a:avLst/>
            <a:gdLst>
              <a:gd name="connsiteX0" fmla="*/ 988 w 147277"/>
              <a:gd name="connsiteY0" fmla="*/ 55 h 171516"/>
              <a:gd name="connsiteX1" fmla="*/ 137513 w 147277"/>
              <a:gd name="connsiteY1" fmla="*/ 28630 h 171516"/>
              <a:gd name="connsiteX2" fmla="*/ 134338 w 147277"/>
              <a:gd name="connsiteY2" fmla="*/ 92130 h 171516"/>
              <a:gd name="connsiteX3" fmla="*/ 118463 w 147277"/>
              <a:gd name="connsiteY3" fmla="*/ 171505 h 171516"/>
              <a:gd name="connsiteX4" fmla="*/ 102588 w 147277"/>
              <a:gd name="connsiteY4" fmla="*/ 98480 h 171516"/>
              <a:gd name="connsiteX5" fmla="*/ 83538 w 147277"/>
              <a:gd name="connsiteY5" fmla="*/ 155630 h 171516"/>
              <a:gd name="connsiteX6" fmla="*/ 89888 w 147277"/>
              <a:gd name="connsiteY6" fmla="*/ 54030 h 171516"/>
              <a:gd name="connsiteX7" fmla="*/ 89888 w 147277"/>
              <a:gd name="connsiteY7" fmla="*/ 34980 h 171516"/>
              <a:gd name="connsiteX8" fmla="*/ 67663 w 147277"/>
              <a:gd name="connsiteY8" fmla="*/ 69905 h 171516"/>
              <a:gd name="connsiteX9" fmla="*/ 74013 w 147277"/>
              <a:gd name="connsiteY9" fmla="*/ 34980 h 171516"/>
              <a:gd name="connsiteX10" fmla="*/ 988 w 147277"/>
              <a:gd name="connsiteY10" fmla="*/ 55 h 1715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47277" h="171516">
                <a:moveTo>
                  <a:pt x="988" y="55"/>
                </a:moveTo>
                <a:cubicBezTo>
                  <a:pt x="11571" y="-1003"/>
                  <a:pt x="115288" y="13284"/>
                  <a:pt x="137513" y="28630"/>
                </a:cubicBezTo>
                <a:cubicBezTo>
                  <a:pt x="159738" y="43976"/>
                  <a:pt x="137513" y="68318"/>
                  <a:pt x="134338" y="92130"/>
                </a:cubicBezTo>
                <a:cubicBezTo>
                  <a:pt x="131163" y="115943"/>
                  <a:pt x="123754" y="170447"/>
                  <a:pt x="118463" y="171505"/>
                </a:cubicBezTo>
                <a:cubicBezTo>
                  <a:pt x="113172" y="172563"/>
                  <a:pt x="108409" y="101126"/>
                  <a:pt x="102588" y="98480"/>
                </a:cubicBezTo>
                <a:cubicBezTo>
                  <a:pt x="96767" y="95834"/>
                  <a:pt x="85655" y="163038"/>
                  <a:pt x="83538" y="155630"/>
                </a:cubicBezTo>
                <a:cubicBezTo>
                  <a:pt x="81421" y="148222"/>
                  <a:pt x="88830" y="74138"/>
                  <a:pt x="89888" y="54030"/>
                </a:cubicBezTo>
                <a:cubicBezTo>
                  <a:pt x="90946" y="33922"/>
                  <a:pt x="93592" y="32334"/>
                  <a:pt x="89888" y="34980"/>
                </a:cubicBezTo>
                <a:cubicBezTo>
                  <a:pt x="86184" y="37626"/>
                  <a:pt x="70309" y="69905"/>
                  <a:pt x="67663" y="69905"/>
                </a:cubicBezTo>
                <a:cubicBezTo>
                  <a:pt x="65017" y="69905"/>
                  <a:pt x="79834" y="46622"/>
                  <a:pt x="74013" y="34980"/>
                </a:cubicBezTo>
                <a:cubicBezTo>
                  <a:pt x="68192" y="23338"/>
                  <a:pt x="-9595" y="1113"/>
                  <a:pt x="988" y="5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86" name="フリーフォーム 1585">
            <a:extLst>
              <a:ext uri="{FF2B5EF4-FFF2-40B4-BE49-F238E27FC236}">
                <a16:creationId xmlns:a16="http://schemas.microsoft.com/office/drawing/2014/main" id="{29145F04-D15E-9562-79F0-8E55DD3FD682}"/>
              </a:ext>
            </a:extLst>
          </p:cNvPr>
          <p:cNvSpPr/>
          <p:nvPr/>
        </p:nvSpPr>
        <p:spPr>
          <a:xfrm>
            <a:off x="1511026" y="8289611"/>
            <a:ext cx="295753" cy="64145"/>
          </a:xfrm>
          <a:custGeom>
            <a:avLst/>
            <a:gdLst>
              <a:gd name="connsiteX0" fmla="*/ 274 w 295753"/>
              <a:gd name="connsiteY0" fmla="*/ 63814 h 64145"/>
              <a:gd name="connsiteX1" fmla="*/ 162199 w 295753"/>
              <a:gd name="connsiteY1" fmla="*/ 44764 h 64145"/>
              <a:gd name="connsiteX2" fmla="*/ 295549 w 295753"/>
              <a:gd name="connsiteY2" fmla="*/ 54289 h 64145"/>
              <a:gd name="connsiteX3" fmla="*/ 193949 w 295753"/>
              <a:gd name="connsiteY3" fmla="*/ 314 h 64145"/>
              <a:gd name="connsiteX4" fmla="*/ 247924 w 295753"/>
              <a:gd name="connsiteY4" fmla="*/ 32064 h 64145"/>
              <a:gd name="connsiteX5" fmla="*/ 159024 w 295753"/>
              <a:gd name="connsiteY5" fmla="*/ 32064 h 64145"/>
              <a:gd name="connsiteX6" fmla="*/ 57424 w 295753"/>
              <a:gd name="connsiteY6" fmla="*/ 13014 h 64145"/>
              <a:gd name="connsiteX7" fmla="*/ 120924 w 295753"/>
              <a:gd name="connsiteY7" fmla="*/ 25714 h 64145"/>
              <a:gd name="connsiteX8" fmla="*/ 274 w 295753"/>
              <a:gd name="connsiteY8" fmla="*/ 63814 h 641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95753" h="64145">
                <a:moveTo>
                  <a:pt x="274" y="63814"/>
                </a:moveTo>
                <a:cubicBezTo>
                  <a:pt x="7153" y="66989"/>
                  <a:pt x="112987" y="46351"/>
                  <a:pt x="162199" y="44764"/>
                </a:cubicBezTo>
                <a:cubicBezTo>
                  <a:pt x="211411" y="43177"/>
                  <a:pt x="290257" y="61697"/>
                  <a:pt x="295549" y="54289"/>
                </a:cubicBezTo>
                <a:cubicBezTo>
                  <a:pt x="300841" y="46881"/>
                  <a:pt x="201886" y="4018"/>
                  <a:pt x="193949" y="314"/>
                </a:cubicBezTo>
                <a:cubicBezTo>
                  <a:pt x="186012" y="-3390"/>
                  <a:pt x="253745" y="26772"/>
                  <a:pt x="247924" y="32064"/>
                </a:cubicBezTo>
                <a:cubicBezTo>
                  <a:pt x="242103" y="37356"/>
                  <a:pt x="190774" y="35239"/>
                  <a:pt x="159024" y="32064"/>
                </a:cubicBezTo>
                <a:cubicBezTo>
                  <a:pt x="127274" y="28889"/>
                  <a:pt x="63774" y="14072"/>
                  <a:pt x="57424" y="13014"/>
                </a:cubicBezTo>
                <a:cubicBezTo>
                  <a:pt x="51074" y="11956"/>
                  <a:pt x="123570" y="20422"/>
                  <a:pt x="120924" y="25714"/>
                </a:cubicBezTo>
                <a:cubicBezTo>
                  <a:pt x="118278" y="31006"/>
                  <a:pt x="-6605" y="60639"/>
                  <a:pt x="274" y="6381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87" name="フリーフォーム 1586">
            <a:extLst>
              <a:ext uri="{FF2B5EF4-FFF2-40B4-BE49-F238E27FC236}">
                <a16:creationId xmlns:a16="http://schemas.microsoft.com/office/drawing/2014/main" id="{CCA38AFE-2D09-EEE1-AD43-82A539F90D1F}"/>
              </a:ext>
            </a:extLst>
          </p:cNvPr>
          <p:cNvSpPr/>
          <p:nvPr/>
        </p:nvSpPr>
        <p:spPr>
          <a:xfrm>
            <a:off x="1489122" y="8447252"/>
            <a:ext cx="365417" cy="196227"/>
          </a:xfrm>
          <a:custGeom>
            <a:avLst/>
            <a:gdLst>
              <a:gd name="connsiteX0" fmla="*/ 365078 w 365417"/>
              <a:gd name="connsiteY0" fmla="*/ 4598 h 196227"/>
              <a:gd name="connsiteX1" fmla="*/ 187278 w 365417"/>
              <a:gd name="connsiteY1" fmla="*/ 87148 h 196227"/>
              <a:gd name="connsiteX2" fmla="*/ 60278 w 365417"/>
              <a:gd name="connsiteY2" fmla="*/ 131598 h 196227"/>
              <a:gd name="connsiteX3" fmla="*/ 3128 w 365417"/>
              <a:gd name="connsiteY3" fmla="*/ 195098 h 196227"/>
              <a:gd name="connsiteX4" fmla="*/ 15828 w 365417"/>
              <a:gd name="connsiteY4" fmla="*/ 163348 h 196227"/>
              <a:gd name="connsiteX5" fmla="*/ 85678 w 365417"/>
              <a:gd name="connsiteY5" fmla="*/ 55398 h 196227"/>
              <a:gd name="connsiteX6" fmla="*/ 79328 w 365417"/>
              <a:gd name="connsiteY6" fmla="*/ 106198 h 196227"/>
              <a:gd name="connsiteX7" fmla="*/ 187278 w 365417"/>
              <a:gd name="connsiteY7" fmla="*/ 49048 h 196227"/>
              <a:gd name="connsiteX8" fmla="*/ 161878 w 365417"/>
              <a:gd name="connsiteY8" fmla="*/ 68098 h 196227"/>
              <a:gd name="connsiteX9" fmla="*/ 301578 w 365417"/>
              <a:gd name="connsiteY9" fmla="*/ 4598 h 196227"/>
              <a:gd name="connsiteX10" fmla="*/ 234903 w 365417"/>
              <a:gd name="connsiteY10" fmla="*/ 10948 h 196227"/>
              <a:gd name="connsiteX11" fmla="*/ 365078 w 365417"/>
              <a:gd name="connsiteY11" fmla="*/ 4598 h 1962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65417" h="196227">
                <a:moveTo>
                  <a:pt x="365078" y="4598"/>
                </a:moveTo>
                <a:cubicBezTo>
                  <a:pt x="357141" y="17298"/>
                  <a:pt x="238078" y="65981"/>
                  <a:pt x="187278" y="87148"/>
                </a:cubicBezTo>
                <a:cubicBezTo>
                  <a:pt x="136478" y="108315"/>
                  <a:pt x="90970" y="113606"/>
                  <a:pt x="60278" y="131598"/>
                </a:cubicBezTo>
                <a:cubicBezTo>
                  <a:pt x="29586" y="149590"/>
                  <a:pt x="10536" y="189806"/>
                  <a:pt x="3128" y="195098"/>
                </a:cubicBezTo>
                <a:cubicBezTo>
                  <a:pt x="-4280" y="200390"/>
                  <a:pt x="2070" y="186631"/>
                  <a:pt x="15828" y="163348"/>
                </a:cubicBezTo>
                <a:cubicBezTo>
                  <a:pt x="29586" y="140065"/>
                  <a:pt x="75095" y="64923"/>
                  <a:pt x="85678" y="55398"/>
                </a:cubicBezTo>
                <a:cubicBezTo>
                  <a:pt x="96261" y="45873"/>
                  <a:pt x="62395" y="107256"/>
                  <a:pt x="79328" y="106198"/>
                </a:cubicBezTo>
                <a:cubicBezTo>
                  <a:pt x="96261" y="105140"/>
                  <a:pt x="173520" y="55398"/>
                  <a:pt x="187278" y="49048"/>
                </a:cubicBezTo>
                <a:cubicBezTo>
                  <a:pt x="201036" y="42698"/>
                  <a:pt x="142828" y="75506"/>
                  <a:pt x="161878" y="68098"/>
                </a:cubicBezTo>
                <a:cubicBezTo>
                  <a:pt x="180928" y="60690"/>
                  <a:pt x="289407" y="14123"/>
                  <a:pt x="301578" y="4598"/>
                </a:cubicBezTo>
                <a:cubicBezTo>
                  <a:pt x="313749" y="-4927"/>
                  <a:pt x="230670" y="12535"/>
                  <a:pt x="234903" y="10948"/>
                </a:cubicBezTo>
                <a:cubicBezTo>
                  <a:pt x="239136" y="9361"/>
                  <a:pt x="373015" y="-8102"/>
                  <a:pt x="365078" y="459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88" name="フリーフォーム 1587">
            <a:extLst>
              <a:ext uri="{FF2B5EF4-FFF2-40B4-BE49-F238E27FC236}">
                <a16:creationId xmlns:a16="http://schemas.microsoft.com/office/drawing/2014/main" id="{FF3BAA82-BEE1-B927-D974-203C4C698282}"/>
              </a:ext>
            </a:extLst>
          </p:cNvPr>
          <p:cNvSpPr/>
          <p:nvPr/>
        </p:nvSpPr>
        <p:spPr>
          <a:xfrm>
            <a:off x="1231102" y="8591355"/>
            <a:ext cx="119417" cy="330600"/>
          </a:xfrm>
          <a:custGeom>
            <a:avLst/>
            <a:gdLst>
              <a:gd name="connsiteX0" fmla="*/ 86523 w 119417"/>
              <a:gd name="connsiteY0" fmla="*/ 195 h 330600"/>
              <a:gd name="connsiteX1" fmla="*/ 42073 w 119417"/>
              <a:gd name="connsiteY1" fmla="*/ 98620 h 330600"/>
              <a:gd name="connsiteX2" fmla="*/ 42073 w 119417"/>
              <a:gd name="connsiteY2" fmla="*/ 222445 h 330600"/>
              <a:gd name="connsiteX3" fmla="*/ 35723 w 119417"/>
              <a:gd name="connsiteY3" fmla="*/ 127195 h 330600"/>
              <a:gd name="connsiteX4" fmla="*/ 76998 w 119417"/>
              <a:gd name="connsiteY4" fmla="*/ 238320 h 330600"/>
              <a:gd name="connsiteX5" fmla="*/ 118273 w 119417"/>
              <a:gd name="connsiteY5" fmla="*/ 330395 h 330600"/>
              <a:gd name="connsiteX6" fmla="*/ 29373 w 119417"/>
              <a:gd name="connsiteY6" fmla="*/ 263720 h 330600"/>
              <a:gd name="connsiteX7" fmla="*/ 38898 w 119417"/>
              <a:gd name="connsiteY7" fmla="*/ 279595 h 330600"/>
              <a:gd name="connsiteX8" fmla="*/ 45248 w 119417"/>
              <a:gd name="connsiteY8" fmla="*/ 282770 h 330600"/>
              <a:gd name="connsiteX9" fmla="*/ 798 w 119417"/>
              <a:gd name="connsiteY9" fmla="*/ 155770 h 330600"/>
              <a:gd name="connsiteX10" fmla="*/ 16673 w 119417"/>
              <a:gd name="connsiteY10" fmla="*/ 177995 h 330600"/>
              <a:gd name="connsiteX11" fmla="*/ 16673 w 119417"/>
              <a:gd name="connsiteY11" fmla="*/ 63695 h 330600"/>
              <a:gd name="connsiteX12" fmla="*/ 26198 w 119417"/>
              <a:gd name="connsiteY12" fmla="*/ 124020 h 330600"/>
              <a:gd name="connsiteX13" fmla="*/ 86523 w 119417"/>
              <a:gd name="connsiteY13" fmla="*/ 195 h 330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19417" h="330600">
                <a:moveTo>
                  <a:pt x="86523" y="195"/>
                </a:moveTo>
                <a:cubicBezTo>
                  <a:pt x="89169" y="-4038"/>
                  <a:pt x="49481" y="61578"/>
                  <a:pt x="42073" y="98620"/>
                </a:cubicBezTo>
                <a:cubicBezTo>
                  <a:pt x="34665" y="135662"/>
                  <a:pt x="43131" y="217683"/>
                  <a:pt x="42073" y="222445"/>
                </a:cubicBezTo>
                <a:cubicBezTo>
                  <a:pt x="41015" y="227207"/>
                  <a:pt x="29902" y="124549"/>
                  <a:pt x="35723" y="127195"/>
                </a:cubicBezTo>
                <a:cubicBezTo>
                  <a:pt x="41544" y="129841"/>
                  <a:pt x="63240" y="204453"/>
                  <a:pt x="76998" y="238320"/>
                </a:cubicBezTo>
                <a:cubicBezTo>
                  <a:pt x="90756" y="272187"/>
                  <a:pt x="126210" y="326162"/>
                  <a:pt x="118273" y="330395"/>
                </a:cubicBezTo>
                <a:cubicBezTo>
                  <a:pt x="110336" y="334628"/>
                  <a:pt x="42602" y="272187"/>
                  <a:pt x="29373" y="263720"/>
                </a:cubicBezTo>
                <a:cubicBezTo>
                  <a:pt x="16144" y="255253"/>
                  <a:pt x="36252" y="276420"/>
                  <a:pt x="38898" y="279595"/>
                </a:cubicBezTo>
                <a:cubicBezTo>
                  <a:pt x="41544" y="282770"/>
                  <a:pt x="51598" y="303407"/>
                  <a:pt x="45248" y="282770"/>
                </a:cubicBezTo>
                <a:cubicBezTo>
                  <a:pt x="38898" y="262133"/>
                  <a:pt x="5561" y="173233"/>
                  <a:pt x="798" y="155770"/>
                </a:cubicBezTo>
                <a:cubicBezTo>
                  <a:pt x="-3965" y="138307"/>
                  <a:pt x="14027" y="193341"/>
                  <a:pt x="16673" y="177995"/>
                </a:cubicBezTo>
                <a:cubicBezTo>
                  <a:pt x="19319" y="162649"/>
                  <a:pt x="15086" y="72691"/>
                  <a:pt x="16673" y="63695"/>
                </a:cubicBezTo>
                <a:cubicBezTo>
                  <a:pt x="18260" y="54699"/>
                  <a:pt x="18261" y="129841"/>
                  <a:pt x="26198" y="124020"/>
                </a:cubicBezTo>
                <a:cubicBezTo>
                  <a:pt x="34135" y="118199"/>
                  <a:pt x="83877" y="4428"/>
                  <a:pt x="86523" y="19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89" name="フリーフォーム 1588">
            <a:extLst>
              <a:ext uri="{FF2B5EF4-FFF2-40B4-BE49-F238E27FC236}">
                <a16:creationId xmlns:a16="http://schemas.microsoft.com/office/drawing/2014/main" id="{FE7371C2-F9DF-6726-16A4-CC2007270B5E}"/>
              </a:ext>
            </a:extLst>
          </p:cNvPr>
          <p:cNvSpPr/>
          <p:nvPr/>
        </p:nvSpPr>
        <p:spPr>
          <a:xfrm>
            <a:off x="1564193" y="8409505"/>
            <a:ext cx="175819" cy="150350"/>
          </a:xfrm>
          <a:custGeom>
            <a:avLst/>
            <a:gdLst>
              <a:gd name="connsiteX0" fmla="*/ 175707 w 175819"/>
              <a:gd name="connsiteY0" fmla="*/ 1070 h 150350"/>
              <a:gd name="connsiteX1" fmla="*/ 80457 w 175819"/>
              <a:gd name="connsiteY1" fmla="*/ 55045 h 150350"/>
              <a:gd name="connsiteX2" fmla="*/ 64582 w 175819"/>
              <a:gd name="connsiteY2" fmla="*/ 89970 h 150350"/>
              <a:gd name="connsiteX3" fmla="*/ 105857 w 175819"/>
              <a:gd name="connsiteY3" fmla="*/ 83620 h 150350"/>
              <a:gd name="connsiteX4" fmla="*/ 1082 w 175819"/>
              <a:gd name="connsiteY4" fmla="*/ 150295 h 150350"/>
              <a:gd name="connsiteX5" fmla="*/ 51882 w 175819"/>
              <a:gd name="connsiteY5" fmla="*/ 70920 h 150350"/>
              <a:gd name="connsiteX6" fmla="*/ 61407 w 175819"/>
              <a:gd name="connsiteY6" fmla="*/ 48695 h 150350"/>
              <a:gd name="connsiteX7" fmla="*/ 99507 w 175819"/>
              <a:gd name="connsiteY7" fmla="*/ 20120 h 150350"/>
              <a:gd name="connsiteX8" fmla="*/ 175707 w 175819"/>
              <a:gd name="connsiteY8" fmla="*/ 1070 h 150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75819" h="150350">
                <a:moveTo>
                  <a:pt x="175707" y="1070"/>
                </a:moveTo>
                <a:cubicBezTo>
                  <a:pt x="172532" y="6891"/>
                  <a:pt x="98978" y="40228"/>
                  <a:pt x="80457" y="55045"/>
                </a:cubicBezTo>
                <a:cubicBezTo>
                  <a:pt x="61936" y="69862"/>
                  <a:pt x="60349" y="85208"/>
                  <a:pt x="64582" y="89970"/>
                </a:cubicBezTo>
                <a:cubicBezTo>
                  <a:pt x="68815" y="94732"/>
                  <a:pt x="116440" y="73566"/>
                  <a:pt x="105857" y="83620"/>
                </a:cubicBezTo>
                <a:cubicBezTo>
                  <a:pt x="95274" y="93674"/>
                  <a:pt x="10078" y="152412"/>
                  <a:pt x="1082" y="150295"/>
                </a:cubicBezTo>
                <a:cubicBezTo>
                  <a:pt x="-7914" y="148178"/>
                  <a:pt x="41828" y="87853"/>
                  <a:pt x="51882" y="70920"/>
                </a:cubicBezTo>
                <a:cubicBezTo>
                  <a:pt x="61936" y="53987"/>
                  <a:pt x="53469" y="57162"/>
                  <a:pt x="61407" y="48695"/>
                </a:cubicBezTo>
                <a:cubicBezTo>
                  <a:pt x="69344" y="40228"/>
                  <a:pt x="85220" y="25412"/>
                  <a:pt x="99507" y="20120"/>
                </a:cubicBezTo>
                <a:cubicBezTo>
                  <a:pt x="113794" y="14828"/>
                  <a:pt x="178882" y="-4751"/>
                  <a:pt x="175707" y="107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90" name="フリーフォーム 1589">
            <a:extLst>
              <a:ext uri="{FF2B5EF4-FFF2-40B4-BE49-F238E27FC236}">
                <a16:creationId xmlns:a16="http://schemas.microsoft.com/office/drawing/2014/main" id="{7925E133-2AD3-A644-98EC-102EB38E10DE}"/>
              </a:ext>
            </a:extLst>
          </p:cNvPr>
          <p:cNvSpPr/>
          <p:nvPr/>
        </p:nvSpPr>
        <p:spPr>
          <a:xfrm>
            <a:off x="1898824" y="8391503"/>
            <a:ext cx="123850" cy="193737"/>
          </a:xfrm>
          <a:custGeom>
            <a:avLst/>
            <a:gdLst>
              <a:gd name="connsiteX0" fmla="*/ 69676 w 123850"/>
              <a:gd name="connsiteY0" fmla="*/ 22 h 193737"/>
              <a:gd name="connsiteX1" fmla="*/ 28401 w 123850"/>
              <a:gd name="connsiteY1" fmla="*/ 111147 h 193737"/>
              <a:gd name="connsiteX2" fmla="*/ 9351 w 123850"/>
              <a:gd name="connsiteY2" fmla="*/ 180997 h 193737"/>
              <a:gd name="connsiteX3" fmla="*/ 15701 w 123850"/>
              <a:gd name="connsiteY3" fmla="*/ 142897 h 193737"/>
              <a:gd name="connsiteX4" fmla="*/ 6176 w 123850"/>
              <a:gd name="connsiteY4" fmla="*/ 158772 h 193737"/>
              <a:gd name="connsiteX5" fmla="*/ 123651 w 123850"/>
              <a:gd name="connsiteY5" fmla="*/ 155597 h 193737"/>
              <a:gd name="connsiteX6" fmla="*/ 34751 w 123850"/>
              <a:gd name="connsiteY6" fmla="*/ 158772 h 193737"/>
              <a:gd name="connsiteX7" fmla="*/ 53801 w 123850"/>
              <a:gd name="connsiteY7" fmla="*/ 76222 h 193737"/>
              <a:gd name="connsiteX8" fmla="*/ 50626 w 123850"/>
              <a:gd name="connsiteY8" fmla="*/ 130197 h 193737"/>
              <a:gd name="connsiteX9" fmla="*/ 34751 w 123850"/>
              <a:gd name="connsiteY9" fmla="*/ 193697 h 193737"/>
              <a:gd name="connsiteX10" fmla="*/ 107776 w 123850"/>
              <a:gd name="connsiteY10" fmla="*/ 120672 h 193737"/>
              <a:gd name="connsiteX11" fmla="*/ 69676 w 123850"/>
              <a:gd name="connsiteY11" fmla="*/ 22 h 1937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23850" h="193737">
                <a:moveTo>
                  <a:pt x="69676" y="22"/>
                </a:moveTo>
                <a:cubicBezTo>
                  <a:pt x="56447" y="-1565"/>
                  <a:pt x="38455" y="80985"/>
                  <a:pt x="28401" y="111147"/>
                </a:cubicBezTo>
                <a:cubicBezTo>
                  <a:pt x="18347" y="141309"/>
                  <a:pt x="11468" y="175705"/>
                  <a:pt x="9351" y="180997"/>
                </a:cubicBezTo>
                <a:cubicBezTo>
                  <a:pt x="7234" y="186289"/>
                  <a:pt x="15701" y="142897"/>
                  <a:pt x="15701" y="142897"/>
                </a:cubicBezTo>
                <a:cubicBezTo>
                  <a:pt x="15172" y="139193"/>
                  <a:pt x="-11816" y="156655"/>
                  <a:pt x="6176" y="158772"/>
                </a:cubicBezTo>
                <a:cubicBezTo>
                  <a:pt x="24168" y="160889"/>
                  <a:pt x="118889" y="155597"/>
                  <a:pt x="123651" y="155597"/>
                </a:cubicBezTo>
                <a:cubicBezTo>
                  <a:pt x="128413" y="155597"/>
                  <a:pt x="46393" y="172001"/>
                  <a:pt x="34751" y="158772"/>
                </a:cubicBezTo>
                <a:cubicBezTo>
                  <a:pt x="23109" y="145543"/>
                  <a:pt x="51155" y="80984"/>
                  <a:pt x="53801" y="76222"/>
                </a:cubicBezTo>
                <a:cubicBezTo>
                  <a:pt x="56447" y="71460"/>
                  <a:pt x="53801" y="110618"/>
                  <a:pt x="50626" y="130197"/>
                </a:cubicBezTo>
                <a:cubicBezTo>
                  <a:pt x="47451" y="149776"/>
                  <a:pt x="25226" y="195285"/>
                  <a:pt x="34751" y="193697"/>
                </a:cubicBezTo>
                <a:cubicBezTo>
                  <a:pt x="44276" y="192110"/>
                  <a:pt x="98780" y="148189"/>
                  <a:pt x="107776" y="120672"/>
                </a:cubicBezTo>
                <a:cubicBezTo>
                  <a:pt x="116772" y="93155"/>
                  <a:pt x="82905" y="1609"/>
                  <a:pt x="69676" y="2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91" name="フリーフォーム 1590">
            <a:extLst>
              <a:ext uri="{FF2B5EF4-FFF2-40B4-BE49-F238E27FC236}">
                <a16:creationId xmlns:a16="http://schemas.microsoft.com/office/drawing/2014/main" id="{065E1108-7DFE-F91B-82E8-8BEE98E8D3A0}"/>
              </a:ext>
            </a:extLst>
          </p:cNvPr>
          <p:cNvSpPr/>
          <p:nvPr/>
        </p:nvSpPr>
        <p:spPr>
          <a:xfrm>
            <a:off x="1304433" y="8360741"/>
            <a:ext cx="197415" cy="131093"/>
          </a:xfrm>
          <a:custGeom>
            <a:avLst/>
            <a:gdLst>
              <a:gd name="connsiteX0" fmla="*/ 492 w 197415"/>
              <a:gd name="connsiteY0" fmla="*/ 91109 h 131093"/>
              <a:gd name="connsiteX1" fmla="*/ 114792 w 197415"/>
              <a:gd name="connsiteY1" fmla="*/ 37134 h 131093"/>
              <a:gd name="connsiteX2" fmla="*/ 89392 w 197415"/>
              <a:gd name="connsiteY2" fmla="*/ 65709 h 131093"/>
              <a:gd name="connsiteX3" fmla="*/ 146542 w 197415"/>
              <a:gd name="connsiteY3" fmla="*/ 53009 h 131093"/>
              <a:gd name="connsiteX4" fmla="*/ 111617 w 197415"/>
              <a:gd name="connsiteY4" fmla="*/ 110159 h 131093"/>
              <a:gd name="connsiteX5" fmla="*/ 108442 w 197415"/>
              <a:gd name="connsiteY5" fmla="*/ 129209 h 131093"/>
              <a:gd name="connsiteX6" fmla="*/ 156067 w 197415"/>
              <a:gd name="connsiteY6" fmla="*/ 68884 h 131093"/>
              <a:gd name="connsiteX7" fmla="*/ 127492 w 197415"/>
              <a:gd name="connsiteY7" fmla="*/ 59359 h 131093"/>
              <a:gd name="connsiteX8" fmla="*/ 197342 w 197415"/>
              <a:gd name="connsiteY8" fmla="*/ 2209 h 131093"/>
              <a:gd name="connsiteX9" fmla="*/ 140192 w 197415"/>
              <a:gd name="connsiteY9" fmla="*/ 11734 h 131093"/>
              <a:gd name="connsiteX10" fmla="*/ 105267 w 197415"/>
              <a:gd name="connsiteY10" fmla="*/ 11734 h 131093"/>
              <a:gd name="connsiteX11" fmla="*/ 73517 w 197415"/>
              <a:gd name="connsiteY11" fmla="*/ 24434 h 131093"/>
              <a:gd name="connsiteX12" fmla="*/ 492 w 197415"/>
              <a:gd name="connsiteY12" fmla="*/ 91109 h 1310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97415" h="131093">
                <a:moveTo>
                  <a:pt x="492" y="91109"/>
                </a:moveTo>
                <a:cubicBezTo>
                  <a:pt x="7371" y="93226"/>
                  <a:pt x="99975" y="41367"/>
                  <a:pt x="114792" y="37134"/>
                </a:cubicBezTo>
                <a:cubicBezTo>
                  <a:pt x="129609" y="32901"/>
                  <a:pt x="84100" y="63063"/>
                  <a:pt x="89392" y="65709"/>
                </a:cubicBezTo>
                <a:cubicBezTo>
                  <a:pt x="94684" y="68355"/>
                  <a:pt x="142838" y="45601"/>
                  <a:pt x="146542" y="53009"/>
                </a:cubicBezTo>
                <a:cubicBezTo>
                  <a:pt x="150246" y="60417"/>
                  <a:pt x="117967" y="97459"/>
                  <a:pt x="111617" y="110159"/>
                </a:cubicBezTo>
                <a:cubicBezTo>
                  <a:pt x="105267" y="122859"/>
                  <a:pt x="101034" y="136088"/>
                  <a:pt x="108442" y="129209"/>
                </a:cubicBezTo>
                <a:cubicBezTo>
                  <a:pt x="115850" y="122330"/>
                  <a:pt x="152892" y="80526"/>
                  <a:pt x="156067" y="68884"/>
                </a:cubicBezTo>
                <a:cubicBezTo>
                  <a:pt x="159242" y="57242"/>
                  <a:pt x="120613" y="70471"/>
                  <a:pt x="127492" y="59359"/>
                </a:cubicBezTo>
                <a:cubicBezTo>
                  <a:pt x="134371" y="48247"/>
                  <a:pt x="195225" y="10146"/>
                  <a:pt x="197342" y="2209"/>
                </a:cubicBezTo>
                <a:cubicBezTo>
                  <a:pt x="199459" y="-5728"/>
                  <a:pt x="155538" y="10146"/>
                  <a:pt x="140192" y="11734"/>
                </a:cubicBezTo>
                <a:cubicBezTo>
                  <a:pt x="124846" y="13321"/>
                  <a:pt x="116379" y="9617"/>
                  <a:pt x="105267" y="11734"/>
                </a:cubicBezTo>
                <a:cubicBezTo>
                  <a:pt x="94155" y="13851"/>
                  <a:pt x="86217" y="15438"/>
                  <a:pt x="73517" y="24434"/>
                </a:cubicBezTo>
                <a:cubicBezTo>
                  <a:pt x="60817" y="33430"/>
                  <a:pt x="-6387" y="88992"/>
                  <a:pt x="492" y="9110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92" name="フリーフォーム 1591">
            <a:extLst>
              <a:ext uri="{FF2B5EF4-FFF2-40B4-BE49-F238E27FC236}">
                <a16:creationId xmlns:a16="http://schemas.microsoft.com/office/drawing/2014/main" id="{6187E1B0-8818-9270-53DD-57B9C867F220}"/>
              </a:ext>
            </a:extLst>
          </p:cNvPr>
          <p:cNvSpPr/>
          <p:nvPr/>
        </p:nvSpPr>
        <p:spPr>
          <a:xfrm>
            <a:off x="1389769" y="8229379"/>
            <a:ext cx="385419" cy="89293"/>
          </a:xfrm>
          <a:custGeom>
            <a:avLst/>
            <a:gdLst>
              <a:gd name="connsiteX0" fmla="*/ 881 w 385419"/>
              <a:gd name="connsiteY0" fmla="*/ 47846 h 89293"/>
              <a:gd name="connsiteX1" fmla="*/ 134231 w 385419"/>
              <a:gd name="connsiteY1" fmla="*/ 73246 h 89293"/>
              <a:gd name="connsiteX2" fmla="*/ 169156 w 385419"/>
              <a:gd name="connsiteY2" fmla="*/ 54196 h 89293"/>
              <a:gd name="connsiteX3" fmla="*/ 251706 w 385419"/>
              <a:gd name="connsiteY3" fmla="*/ 57371 h 89293"/>
              <a:gd name="connsiteX4" fmla="*/ 191381 w 385419"/>
              <a:gd name="connsiteY4" fmla="*/ 89121 h 89293"/>
              <a:gd name="connsiteX5" fmla="*/ 324731 w 385419"/>
              <a:gd name="connsiteY5" fmla="*/ 70071 h 89293"/>
              <a:gd name="connsiteX6" fmla="*/ 375531 w 385419"/>
              <a:gd name="connsiteY6" fmla="*/ 70071 h 89293"/>
              <a:gd name="connsiteX7" fmla="*/ 381881 w 385419"/>
              <a:gd name="connsiteY7" fmla="*/ 76421 h 89293"/>
              <a:gd name="connsiteX8" fmla="*/ 334256 w 385419"/>
              <a:gd name="connsiteY8" fmla="*/ 31971 h 89293"/>
              <a:gd name="connsiteX9" fmla="*/ 245356 w 385419"/>
              <a:gd name="connsiteY9" fmla="*/ 221 h 89293"/>
              <a:gd name="connsiteX10" fmla="*/ 334256 w 385419"/>
              <a:gd name="connsiteY10" fmla="*/ 47846 h 89293"/>
              <a:gd name="connsiteX11" fmla="*/ 194556 w 385419"/>
              <a:gd name="connsiteY11" fmla="*/ 35146 h 89293"/>
              <a:gd name="connsiteX12" fmla="*/ 245356 w 385419"/>
              <a:gd name="connsiteY12" fmla="*/ 63721 h 89293"/>
              <a:gd name="connsiteX13" fmla="*/ 207256 w 385419"/>
              <a:gd name="connsiteY13" fmla="*/ 63721 h 89293"/>
              <a:gd name="connsiteX14" fmla="*/ 881 w 385419"/>
              <a:gd name="connsiteY14" fmla="*/ 47846 h 892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85419" h="89293">
                <a:moveTo>
                  <a:pt x="881" y="47846"/>
                </a:moveTo>
                <a:cubicBezTo>
                  <a:pt x="-11290" y="49433"/>
                  <a:pt x="106185" y="72188"/>
                  <a:pt x="134231" y="73246"/>
                </a:cubicBezTo>
                <a:cubicBezTo>
                  <a:pt x="162277" y="74304"/>
                  <a:pt x="149577" y="56842"/>
                  <a:pt x="169156" y="54196"/>
                </a:cubicBezTo>
                <a:cubicBezTo>
                  <a:pt x="188735" y="51550"/>
                  <a:pt x="248002" y="51550"/>
                  <a:pt x="251706" y="57371"/>
                </a:cubicBezTo>
                <a:cubicBezTo>
                  <a:pt x="255410" y="63192"/>
                  <a:pt x="179210" y="87004"/>
                  <a:pt x="191381" y="89121"/>
                </a:cubicBezTo>
                <a:cubicBezTo>
                  <a:pt x="203552" y="91238"/>
                  <a:pt x="294039" y="73246"/>
                  <a:pt x="324731" y="70071"/>
                </a:cubicBezTo>
                <a:cubicBezTo>
                  <a:pt x="355423" y="66896"/>
                  <a:pt x="375531" y="70071"/>
                  <a:pt x="375531" y="70071"/>
                </a:cubicBezTo>
                <a:cubicBezTo>
                  <a:pt x="385056" y="71129"/>
                  <a:pt x="388760" y="82771"/>
                  <a:pt x="381881" y="76421"/>
                </a:cubicBezTo>
                <a:cubicBezTo>
                  <a:pt x="375002" y="70071"/>
                  <a:pt x="357010" y="44671"/>
                  <a:pt x="334256" y="31971"/>
                </a:cubicBezTo>
                <a:cubicBezTo>
                  <a:pt x="311502" y="19271"/>
                  <a:pt x="245356" y="-2425"/>
                  <a:pt x="245356" y="221"/>
                </a:cubicBezTo>
                <a:cubicBezTo>
                  <a:pt x="245356" y="2867"/>
                  <a:pt x="342723" y="42025"/>
                  <a:pt x="334256" y="47846"/>
                </a:cubicBezTo>
                <a:cubicBezTo>
                  <a:pt x="325789" y="53667"/>
                  <a:pt x="209373" y="32500"/>
                  <a:pt x="194556" y="35146"/>
                </a:cubicBezTo>
                <a:cubicBezTo>
                  <a:pt x="179739" y="37792"/>
                  <a:pt x="243239" y="58959"/>
                  <a:pt x="245356" y="63721"/>
                </a:cubicBezTo>
                <a:cubicBezTo>
                  <a:pt x="247473" y="68483"/>
                  <a:pt x="244827" y="66896"/>
                  <a:pt x="207256" y="63721"/>
                </a:cubicBezTo>
                <a:cubicBezTo>
                  <a:pt x="169685" y="60546"/>
                  <a:pt x="13052" y="46259"/>
                  <a:pt x="881" y="4784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93" name="フリーフォーム 1592">
            <a:extLst>
              <a:ext uri="{FF2B5EF4-FFF2-40B4-BE49-F238E27FC236}">
                <a16:creationId xmlns:a16="http://schemas.microsoft.com/office/drawing/2014/main" id="{569E5D73-30F8-DAB5-D35B-CE7D31810FDA}"/>
              </a:ext>
            </a:extLst>
          </p:cNvPr>
          <p:cNvSpPr/>
          <p:nvPr/>
        </p:nvSpPr>
        <p:spPr>
          <a:xfrm>
            <a:off x="1339838" y="8622882"/>
            <a:ext cx="158901" cy="455060"/>
          </a:xfrm>
          <a:custGeom>
            <a:avLst/>
            <a:gdLst>
              <a:gd name="connsiteX0" fmla="*/ 155587 w 158901"/>
              <a:gd name="connsiteY0" fmla="*/ 6768 h 455060"/>
              <a:gd name="connsiteX1" fmla="*/ 34937 w 158901"/>
              <a:gd name="connsiteY1" fmla="*/ 181393 h 455060"/>
              <a:gd name="connsiteX2" fmla="*/ 15887 w 158901"/>
              <a:gd name="connsiteY2" fmla="*/ 232193 h 455060"/>
              <a:gd name="connsiteX3" fmla="*/ 57162 w 158901"/>
              <a:gd name="connsiteY3" fmla="*/ 451268 h 455060"/>
              <a:gd name="connsiteX4" fmla="*/ 25412 w 158901"/>
              <a:gd name="connsiteY4" fmla="*/ 359193 h 455060"/>
              <a:gd name="connsiteX5" fmla="*/ 12 w 158901"/>
              <a:gd name="connsiteY5" fmla="*/ 206793 h 455060"/>
              <a:gd name="connsiteX6" fmla="*/ 28587 w 158901"/>
              <a:gd name="connsiteY6" fmla="*/ 286168 h 455060"/>
              <a:gd name="connsiteX7" fmla="*/ 69862 w 158901"/>
              <a:gd name="connsiteY7" fmla="*/ 82968 h 455060"/>
              <a:gd name="connsiteX8" fmla="*/ 44462 w 158901"/>
              <a:gd name="connsiteY8" fmla="*/ 136943 h 455060"/>
              <a:gd name="connsiteX9" fmla="*/ 117487 w 158901"/>
              <a:gd name="connsiteY9" fmla="*/ 44868 h 455060"/>
              <a:gd name="connsiteX10" fmla="*/ 155587 w 158901"/>
              <a:gd name="connsiteY10" fmla="*/ 6768 h 4550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58901" h="455060">
                <a:moveTo>
                  <a:pt x="155587" y="6768"/>
                </a:moveTo>
                <a:cubicBezTo>
                  <a:pt x="141829" y="29522"/>
                  <a:pt x="58220" y="143822"/>
                  <a:pt x="34937" y="181393"/>
                </a:cubicBezTo>
                <a:cubicBezTo>
                  <a:pt x="11654" y="218964"/>
                  <a:pt x="12183" y="187214"/>
                  <a:pt x="15887" y="232193"/>
                </a:cubicBezTo>
                <a:cubicBezTo>
                  <a:pt x="19591" y="277172"/>
                  <a:pt x="55575" y="430101"/>
                  <a:pt x="57162" y="451268"/>
                </a:cubicBezTo>
                <a:cubicBezTo>
                  <a:pt x="58749" y="472435"/>
                  <a:pt x="34937" y="399939"/>
                  <a:pt x="25412" y="359193"/>
                </a:cubicBezTo>
                <a:cubicBezTo>
                  <a:pt x="15887" y="318447"/>
                  <a:pt x="-517" y="218964"/>
                  <a:pt x="12" y="206793"/>
                </a:cubicBezTo>
                <a:cubicBezTo>
                  <a:pt x="541" y="194622"/>
                  <a:pt x="16945" y="306805"/>
                  <a:pt x="28587" y="286168"/>
                </a:cubicBezTo>
                <a:cubicBezTo>
                  <a:pt x="40229" y="265531"/>
                  <a:pt x="67216" y="107839"/>
                  <a:pt x="69862" y="82968"/>
                </a:cubicBezTo>
                <a:cubicBezTo>
                  <a:pt x="72508" y="58097"/>
                  <a:pt x="36525" y="143293"/>
                  <a:pt x="44462" y="136943"/>
                </a:cubicBezTo>
                <a:cubicBezTo>
                  <a:pt x="52399" y="130593"/>
                  <a:pt x="97908" y="65505"/>
                  <a:pt x="117487" y="44868"/>
                </a:cubicBezTo>
                <a:cubicBezTo>
                  <a:pt x="137066" y="24231"/>
                  <a:pt x="169345" y="-15986"/>
                  <a:pt x="155587" y="676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95" name="フリーフォーム 1594">
            <a:extLst>
              <a:ext uri="{FF2B5EF4-FFF2-40B4-BE49-F238E27FC236}">
                <a16:creationId xmlns:a16="http://schemas.microsoft.com/office/drawing/2014/main" id="{97A22BB7-DC5B-0ABC-5E33-F54CCC7BE364}"/>
              </a:ext>
            </a:extLst>
          </p:cNvPr>
          <p:cNvSpPr/>
          <p:nvPr/>
        </p:nvSpPr>
        <p:spPr>
          <a:xfrm>
            <a:off x="1193344" y="8464107"/>
            <a:ext cx="90608" cy="624163"/>
          </a:xfrm>
          <a:custGeom>
            <a:avLst/>
            <a:gdLst>
              <a:gd name="connsiteX0" fmla="*/ 456 w 90608"/>
              <a:gd name="connsiteY0" fmla="*/ 443 h 624163"/>
              <a:gd name="connsiteX1" fmla="*/ 73481 w 90608"/>
              <a:gd name="connsiteY1" fmla="*/ 238568 h 624163"/>
              <a:gd name="connsiteX2" fmla="*/ 57606 w 90608"/>
              <a:gd name="connsiteY2" fmla="*/ 194118 h 624163"/>
              <a:gd name="connsiteX3" fmla="*/ 41731 w 90608"/>
              <a:gd name="connsiteY3" fmla="*/ 251268 h 624163"/>
              <a:gd name="connsiteX4" fmla="*/ 9981 w 90608"/>
              <a:gd name="connsiteY4" fmla="*/ 270318 h 624163"/>
              <a:gd name="connsiteX5" fmla="*/ 44906 w 90608"/>
              <a:gd name="connsiteY5" fmla="*/ 359218 h 624163"/>
              <a:gd name="connsiteX6" fmla="*/ 22681 w 90608"/>
              <a:gd name="connsiteY6" fmla="*/ 327468 h 624163"/>
              <a:gd name="connsiteX7" fmla="*/ 89356 w 90608"/>
              <a:gd name="connsiteY7" fmla="*/ 622743 h 624163"/>
              <a:gd name="connsiteX8" fmla="*/ 63956 w 90608"/>
              <a:gd name="connsiteY8" fmla="*/ 432243 h 624163"/>
              <a:gd name="connsiteX9" fmla="*/ 35381 w 90608"/>
              <a:gd name="connsiteY9" fmla="*/ 263968 h 624163"/>
              <a:gd name="connsiteX10" fmla="*/ 41731 w 90608"/>
              <a:gd name="connsiteY10" fmla="*/ 181418 h 624163"/>
              <a:gd name="connsiteX11" fmla="*/ 456 w 90608"/>
              <a:gd name="connsiteY11" fmla="*/ 443 h 6241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90608" h="624163">
                <a:moveTo>
                  <a:pt x="456" y="443"/>
                </a:moveTo>
                <a:cubicBezTo>
                  <a:pt x="5748" y="9968"/>
                  <a:pt x="63956" y="206289"/>
                  <a:pt x="73481" y="238568"/>
                </a:cubicBezTo>
                <a:cubicBezTo>
                  <a:pt x="83006" y="270847"/>
                  <a:pt x="62898" y="192001"/>
                  <a:pt x="57606" y="194118"/>
                </a:cubicBezTo>
                <a:cubicBezTo>
                  <a:pt x="52314" y="196235"/>
                  <a:pt x="49668" y="238568"/>
                  <a:pt x="41731" y="251268"/>
                </a:cubicBezTo>
                <a:cubicBezTo>
                  <a:pt x="33794" y="263968"/>
                  <a:pt x="9452" y="252326"/>
                  <a:pt x="9981" y="270318"/>
                </a:cubicBezTo>
                <a:cubicBezTo>
                  <a:pt x="10510" y="288310"/>
                  <a:pt x="42789" y="349693"/>
                  <a:pt x="44906" y="359218"/>
                </a:cubicBezTo>
                <a:cubicBezTo>
                  <a:pt x="47023" y="368743"/>
                  <a:pt x="15273" y="283547"/>
                  <a:pt x="22681" y="327468"/>
                </a:cubicBezTo>
                <a:cubicBezTo>
                  <a:pt x="30089" y="371389"/>
                  <a:pt x="82477" y="605281"/>
                  <a:pt x="89356" y="622743"/>
                </a:cubicBezTo>
                <a:cubicBezTo>
                  <a:pt x="96235" y="640205"/>
                  <a:pt x="72952" y="492039"/>
                  <a:pt x="63956" y="432243"/>
                </a:cubicBezTo>
                <a:cubicBezTo>
                  <a:pt x="54960" y="372447"/>
                  <a:pt x="39085" y="305772"/>
                  <a:pt x="35381" y="263968"/>
                </a:cubicBezTo>
                <a:cubicBezTo>
                  <a:pt x="31677" y="222164"/>
                  <a:pt x="45964" y="225339"/>
                  <a:pt x="41731" y="181418"/>
                </a:cubicBezTo>
                <a:cubicBezTo>
                  <a:pt x="37498" y="137497"/>
                  <a:pt x="-4836" y="-9082"/>
                  <a:pt x="456" y="44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96" name="フリーフォーム 1595">
            <a:extLst>
              <a:ext uri="{FF2B5EF4-FFF2-40B4-BE49-F238E27FC236}">
                <a16:creationId xmlns:a16="http://schemas.microsoft.com/office/drawing/2014/main" id="{DA756E27-DCD0-4DC3-B285-742E7D2A2F88}"/>
              </a:ext>
            </a:extLst>
          </p:cNvPr>
          <p:cNvSpPr/>
          <p:nvPr/>
        </p:nvSpPr>
        <p:spPr>
          <a:xfrm>
            <a:off x="1487774" y="8542979"/>
            <a:ext cx="371009" cy="371353"/>
          </a:xfrm>
          <a:custGeom>
            <a:avLst/>
            <a:gdLst>
              <a:gd name="connsiteX0" fmla="*/ 369601 w 371009"/>
              <a:gd name="connsiteY0" fmla="*/ 946 h 371353"/>
              <a:gd name="connsiteX1" fmla="*/ 185451 w 371009"/>
              <a:gd name="connsiteY1" fmla="*/ 105721 h 371353"/>
              <a:gd name="connsiteX2" fmla="*/ 58451 w 371009"/>
              <a:gd name="connsiteY2" fmla="*/ 207321 h 371353"/>
              <a:gd name="connsiteX3" fmla="*/ 71151 w 371009"/>
              <a:gd name="connsiteY3" fmla="*/ 185096 h 371353"/>
              <a:gd name="connsiteX4" fmla="*/ 17176 w 371009"/>
              <a:gd name="connsiteY4" fmla="*/ 327971 h 371353"/>
              <a:gd name="connsiteX5" fmla="*/ 1301 w 371009"/>
              <a:gd name="connsiteY5" fmla="*/ 366071 h 371353"/>
              <a:gd name="connsiteX6" fmla="*/ 45751 w 371009"/>
              <a:gd name="connsiteY6" fmla="*/ 229546 h 371353"/>
              <a:gd name="connsiteX7" fmla="*/ 141001 w 371009"/>
              <a:gd name="connsiteY7" fmla="*/ 127946 h 371353"/>
              <a:gd name="connsiteX8" fmla="*/ 80676 w 371009"/>
              <a:gd name="connsiteY8" fmla="*/ 169221 h 371353"/>
              <a:gd name="connsiteX9" fmla="*/ 369601 w 371009"/>
              <a:gd name="connsiteY9" fmla="*/ 946 h 3713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71009" h="371353">
                <a:moveTo>
                  <a:pt x="369601" y="946"/>
                </a:moveTo>
                <a:cubicBezTo>
                  <a:pt x="387064" y="-9637"/>
                  <a:pt x="237309" y="71325"/>
                  <a:pt x="185451" y="105721"/>
                </a:cubicBezTo>
                <a:cubicBezTo>
                  <a:pt x="133593" y="140117"/>
                  <a:pt x="77501" y="194092"/>
                  <a:pt x="58451" y="207321"/>
                </a:cubicBezTo>
                <a:cubicBezTo>
                  <a:pt x="39401" y="220550"/>
                  <a:pt x="78030" y="164988"/>
                  <a:pt x="71151" y="185096"/>
                </a:cubicBezTo>
                <a:cubicBezTo>
                  <a:pt x="64272" y="205204"/>
                  <a:pt x="28818" y="297809"/>
                  <a:pt x="17176" y="327971"/>
                </a:cubicBezTo>
                <a:cubicBezTo>
                  <a:pt x="5534" y="358133"/>
                  <a:pt x="-3462" y="382475"/>
                  <a:pt x="1301" y="366071"/>
                </a:cubicBezTo>
                <a:cubicBezTo>
                  <a:pt x="6064" y="349667"/>
                  <a:pt x="22468" y="269234"/>
                  <a:pt x="45751" y="229546"/>
                </a:cubicBezTo>
                <a:cubicBezTo>
                  <a:pt x="69034" y="189859"/>
                  <a:pt x="135180" y="138000"/>
                  <a:pt x="141001" y="127946"/>
                </a:cubicBezTo>
                <a:cubicBezTo>
                  <a:pt x="146822" y="117892"/>
                  <a:pt x="43634" y="188271"/>
                  <a:pt x="80676" y="169221"/>
                </a:cubicBezTo>
                <a:cubicBezTo>
                  <a:pt x="117718" y="150171"/>
                  <a:pt x="352138" y="11529"/>
                  <a:pt x="369601" y="94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97" name="フリーフォーム 1596">
            <a:extLst>
              <a:ext uri="{FF2B5EF4-FFF2-40B4-BE49-F238E27FC236}">
                <a16:creationId xmlns:a16="http://schemas.microsoft.com/office/drawing/2014/main" id="{B1BCD6EE-BA88-ED44-C2B6-598D5A5F68A3}"/>
              </a:ext>
            </a:extLst>
          </p:cNvPr>
          <p:cNvSpPr/>
          <p:nvPr/>
        </p:nvSpPr>
        <p:spPr>
          <a:xfrm>
            <a:off x="1481697" y="8620125"/>
            <a:ext cx="299478" cy="296376"/>
          </a:xfrm>
          <a:custGeom>
            <a:avLst/>
            <a:gdLst>
              <a:gd name="connsiteX0" fmla="*/ 299478 w 299478"/>
              <a:gd name="connsiteY0" fmla="*/ 0 h 296376"/>
              <a:gd name="connsiteX1" fmla="*/ 188353 w 299478"/>
              <a:gd name="connsiteY1" fmla="*/ 95250 h 296376"/>
              <a:gd name="connsiteX2" fmla="*/ 93103 w 299478"/>
              <a:gd name="connsiteY2" fmla="*/ 231775 h 296376"/>
              <a:gd name="connsiteX3" fmla="*/ 1028 w 299478"/>
              <a:gd name="connsiteY3" fmla="*/ 295275 h 296376"/>
              <a:gd name="connsiteX4" fmla="*/ 45478 w 299478"/>
              <a:gd name="connsiteY4" fmla="*/ 263525 h 296376"/>
              <a:gd name="connsiteX5" fmla="*/ 74053 w 299478"/>
              <a:gd name="connsiteY5" fmla="*/ 158750 h 296376"/>
              <a:gd name="connsiteX6" fmla="*/ 48653 w 299478"/>
              <a:gd name="connsiteY6" fmla="*/ 190500 h 296376"/>
              <a:gd name="connsiteX7" fmla="*/ 185178 w 299478"/>
              <a:gd name="connsiteY7" fmla="*/ 66675 h 296376"/>
              <a:gd name="connsiteX8" fmla="*/ 118503 w 299478"/>
              <a:gd name="connsiteY8" fmla="*/ 98425 h 296376"/>
              <a:gd name="connsiteX9" fmla="*/ 299478 w 299478"/>
              <a:gd name="connsiteY9" fmla="*/ 0 h 296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99478" h="296376">
                <a:moveTo>
                  <a:pt x="299478" y="0"/>
                </a:moveTo>
                <a:cubicBezTo>
                  <a:pt x="261113" y="28310"/>
                  <a:pt x="222749" y="56621"/>
                  <a:pt x="188353" y="95250"/>
                </a:cubicBezTo>
                <a:cubicBezTo>
                  <a:pt x="153957" y="133879"/>
                  <a:pt x="124324" y="198438"/>
                  <a:pt x="93103" y="231775"/>
                </a:cubicBezTo>
                <a:cubicBezTo>
                  <a:pt x="61882" y="265112"/>
                  <a:pt x="8965" y="289983"/>
                  <a:pt x="1028" y="295275"/>
                </a:cubicBezTo>
                <a:cubicBezTo>
                  <a:pt x="-6909" y="300567"/>
                  <a:pt x="33307" y="286279"/>
                  <a:pt x="45478" y="263525"/>
                </a:cubicBezTo>
                <a:cubicBezTo>
                  <a:pt x="57649" y="240771"/>
                  <a:pt x="73524" y="170921"/>
                  <a:pt x="74053" y="158750"/>
                </a:cubicBezTo>
                <a:cubicBezTo>
                  <a:pt x="74582" y="146579"/>
                  <a:pt x="30132" y="205846"/>
                  <a:pt x="48653" y="190500"/>
                </a:cubicBezTo>
                <a:cubicBezTo>
                  <a:pt x="67174" y="175154"/>
                  <a:pt x="173536" y="82021"/>
                  <a:pt x="185178" y="66675"/>
                </a:cubicBezTo>
                <a:cubicBezTo>
                  <a:pt x="196820" y="51329"/>
                  <a:pt x="118503" y="98425"/>
                  <a:pt x="118503" y="98425"/>
                </a:cubicBezTo>
                <a:lnTo>
                  <a:pt x="299478" y="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98" name="フリーフォーム 1597">
            <a:extLst>
              <a:ext uri="{FF2B5EF4-FFF2-40B4-BE49-F238E27FC236}">
                <a16:creationId xmlns:a16="http://schemas.microsoft.com/office/drawing/2014/main" id="{6D57336A-ADE5-27E7-D1A0-3275D4FAFC3B}"/>
              </a:ext>
            </a:extLst>
          </p:cNvPr>
          <p:cNvSpPr/>
          <p:nvPr/>
        </p:nvSpPr>
        <p:spPr>
          <a:xfrm>
            <a:off x="1388415" y="8445500"/>
            <a:ext cx="164466" cy="114460"/>
          </a:xfrm>
          <a:custGeom>
            <a:avLst/>
            <a:gdLst>
              <a:gd name="connsiteX0" fmla="*/ 164160 w 164466"/>
              <a:gd name="connsiteY0" fmla="*/ 0 h 114460"/>
              <a:gd name="connsiteX1" fmla="*/ 49860 w 164466"/>
              <a:gd name="connsiteY1" fmla="*/ 41275 h 114460"/>
              <a:gd name="connsiteX2" fmla="*/ 5410 w 164466"/>
              <a:gd name="connsiteY2" fmla="*/ 114300 h 114460"/>
              <a:gd name="connsiteX3" fmla="*/ 5410 w 164466"/>
              <a:gd name="connsiteY3" fmla="*/ 60325 h 114460"/>
              <a:gd name="connsiteX4" fmla="*/ 11760 w 164466"/>
              <a:gd name="connsiteY4" fmla="*/ 41275 h 114460"/>
              <a:gd name="connsiteX5" fmla="*/ 164160 w 164466"/>
              <a:gd name="connsiteY5" fmla="*/ 0 h 1144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4466" h="114460">
                <a:moveTo>
                  <a:pt x="164160" y="0"/>
                </a:moveTo>
                <a:cubicBezTo>
                  <a:pt x="170510" y="0"/>
                  <a:pt x="76318" y="22225"/>
                  <a:pt x="49860" y="41275"/>
                </a:cubicBezTo>
                <a:cubicBezTo>
                  <a:pt x="23402" y="60325"/>
                  <a:pt x="12818" y="111125"/>
                  <a:pt x="5410" y="114300"/>
                </a:cubicBezTo>
                <a:cubicBezTo>
                  <a:pt x="-1998" y="117475"/>
                  <a:pt x="4352" y="72496"/>
                  <a:pt x="5410" y="60325"/>
                </a:cubicBezTo>
                <a:cubicBezTo>
                  <a:pt x="6468" y="48154"/>
                  <a:pt x="-10994" y="49742"/>
                  <a:pt x="11760" y="41275"/>
                </a:cubicBezTo>
                <a:cubicBezTo>
                  <a:pt x="34514" y="32808"/>
                  <a:pt x="157810" y="0"/>
                  <a:pt x="164160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99" name="フリーフォーム 1598">
            <a:extLst>
              <a:ext uri="{FF2B5EF4-FFF2-40B4-BE49-F238E27FC236}">
                <a16:creationId xmlns:a16="http://schemas.microsoft.com/office/drawing/2014/main" id="{6F8804C6-16BC-A36C-F342-C5696D991408}"/>
              </a:ext>
            </a:extLst>
          </p:cNvPr>
          <p:cNvSpPr/>
          <p:nvPr/>
        </p:nvSpPr>
        <p:spPr>
          <a:xfrm>
            <a:off x="1399878" y="8438745"/>
            <a:ext cx="96038" cy="282993"/>
          </a:xfrm>
          <a:custGeom>
            <a:avLst/>
            <a:gdLst>
              <a:gd name="connsiteX0" fmla="*/ 297 w 96038"/>
              <a:gd name="connsiteY0" fmla="*/ 405 h 282993"/>
              <a:gd name="connsiteX1" fmla="*/ 82847 w 96038"/>
              <a:gd name="connsiteY1" fmla="*/ 98830 h 282993"/>
              <a:gd name="connsiteX2" fmla="*/ 95547 w 96038"/>
              <a:gd name="connsiteY2" fmla="*/ 136930 h 282993"/>
              <a:gd name="connsiteX3" fmla="*/ 79672 w 96038"/>
              <a:gd name="connsiteY3" fmla="*/ 194080 h 282993"/>
              <a:gd name="connsiteX4" fmla="*/ 73322 w 96038"/>
              <a:gd name="connsiteY4" fmla="*/ 209955 h 282993"/>
              <a:gd name="connsiteX5" fmla="*/ 19347 w 96038"/>
              <a:gd name="connsiteY5" fmla="*/ 282980 h 282993"/>
              <a:gd name="connsiteX6" fmla="*/ 54272 w 96038"/>
              <a:gd name="connsiteY6" fmla="*/ 203605 h 282993"/>
              <a:gd name="connsiteX7" fmla="*/ 54272 w 96038"/>
              <a:gd name="connsiteY7" fmla="*/ 140105 h 282993"/>
              <a:gd name="connsiteX8" fmla="*/ 297 w 96038"/>
              <a:gd name="connsiteY8" fmla="*/ 405 h 2829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96038" h="282993">
                <a:moveTo>
                  <a:pt x="297" y="405"/>
                </a:moveTo>
                <a:cubicBezTo>
                  <a:pt x="5059" y="-6474"/>
                  <a:pt x="66972" y="76076"/>
                  <a:pt x="82847" y="98830"/>
                </a:cubicBezTo>
                <a:cubicBezTo>
                  <a:pt x="98722" y="121584"/>
                  <a:pt x="96076" y="121055"/>
                  <a:pt x="95547" y="136930"/>
                </a:cubicBezTo>
                <a:cubicBezTo>
                  <a:pt x="95018" y="152805"/>
                  <a:pt x="83376" y="181909"/>
                  <a:pt x="79672" y="194080"/>
                </a:cubicBezTo>
                <a:cubicBezTo>
                  <a:pt x="75968" y="206251"/>
                  <a:pt x="83376" y="195138"/>
                  <a:pt x="73322" y="209955"/>
                </a:cubicBezTo>
                <a:cubicBezTo>
                  <a:pt x="63268" y="224772"/>
                  <a:pt x="22522" y="284038"/>
                  <a:pt x="19347" y="282980"/>
                </a:cubicBezTo>
                <a:cubicBezTo>
                  <a:pt x="16172" y="281922"/>
                  <a:pt x="48451" y="227418"/>
                  <a:pt x="54272" y="203605"/>
                </a:cubicBezTo>
                <a:cubicBezTo>
                  <a:pt x="60093" y="179792"/>
                  <a:pt x="59034" y="167622"/>
                  <a:pt x="54272" y="140105"/>
                </a:cubicBezTo>
                <a:cubicBezTo>
                  <a:pt x="49510" y="112588"/>
                  <a:pt x="-4465" y="7284"/>
                  <a:pt x="297" y="40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00" name="フリーフォーム 1599">
            <a:extLst>
              <a:ext uri="{FF2B5EF4-FFF2-40B4-BE49-F238E27FC236}">
                <a16:creationId xmlns:a16="http://schemas.microsoft.com/office/drawing/2014/main" id="{052B4240-BD81-9210-8FD1-783D8C05BFC8}"/>
              </a:ext>
            </a:extLst>
          </p:cNvPr>
          <p:cNvSpPr/>
          <p:nvPr/>
        </p:nvSpPr>
        <p:spPr>
          <a:xfrm>
            <a:off x="1374733" y="8453326"/>
            <a:ext cx="44675" cy="290885"/>
          </a:xfrm>
          <a:custGeom>
            <a:avLst/>
            <a:gdLst>
              <a:gd name="connsiteX0" fmla="*/ 44492 w 44675"/>
              <a:gd name="connsiteY0" fmla="*/ 1699 h 290885"/>
              <a:gd name="connsiteX1" fmla="*/ 19092 w 44675"/>
              <a:gd name="connsiteY1" fmla="*/ 115999 h 290885"/>
              <a:gd name="connsiteX2" fmla="*/ 44492 w 44675"/>
              <a:gd name="connsiteY2" fmla="*/ 189024 h 290885"/>
              <a:gd name="connsiteX3" fmla="*/ 25442 w 44675"/>
              <a:gd name="connsiteY3" fmla="*/ 290624 h 290885"/>
              <a:gd name="connsiteX4" fmla="*/ 22267 w 44675"/>
              <a:gd name="connsiteY4" fmla="*/ 214424 h 290885"/>
              <a:gd name="connsiteX5" fmla="*/ 42 w 44675"/>
              <a:gd name="connsiteY5" fmla="*/ 96949 h 290885"/>
              <a:gd name="connsiteX6" fmla="*/ 28617 w 44675"/>
              <a:gd name="connsiteY6" fmla="*/ 49324 h 290885"/>
              <a:gd name="connsiteX7" fmla="*/ 44492 w 44675"/>
              <a:gd name="connsiteY7" fmla="*/ 1699 h 2908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4675" h="290885">
                <a:moveTo>
                  <a:pt x="44492" y="1699"/>
                </a:moveTo>
                <a:cubicBezTo>
                  <a:pt x="42905" y="12811"/>
                  <a:pt x="19092" y="84778"/>
                  <a:pt x="19092" y="115999"/>
                </a:cubicBezTo>
                <a:cubicBezTo>
                  <a:pt x="19092" y="147220"/>
                  <a:pt x="43434" y="159920"/>
                  <a:pt x="44492" y="189024"/>
                </a:cubicBezTo>
                <a:cubicBezTo>
                  <a:pt x="45550" y="218128"/>
                  <a:pt x="29146" y="286391"/>
                  <a:pt x="25442" y="290624"/>
                </a:cubicBezTo>
                <a:cubicBezTo>
                  <a:pt x="21738" y="294857"/>
                  <a:pt x="26500" y="246703"/>
                  <a:pt x="22267" y="214424"/>
                </a:cubicBezTo>
                <a:cubicBezTo>
                  <a:pt x="18034" y="182145"/>
                  <a:pt x="-1016" y="124466"/>
                  <a:pt x="42" y="96949"/>
                </a:cubicBezTo>
                <a:cubicBezTo>
                  <a:pt x="1100" y="69432"/>
                  <a:pt x="20150" y="61495"/>
                  <a:pt x="28617" y="49324"/>
                </a:cubicBezTo>
                <a:cubicBezTo>
                  <a:pt x="37084" y="37153"/>
                  <a:pt x="46079" y="-9413"/>
                  <a:pt x="44492" y="169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01" name="フリーフォーム 1600">
            <a:extLst>
              <a:ext uri="{FF2B5EF4-FFF2-40B4-BE49-F238E27FC236}">
                <a16:creationId xmlns:a16="http://schemas.microsoft.com/office/drawing/2014/main" id="{4E1AF19B-F0E0-F9B9-6E98-C4C77674FA74}"/>
              </a:ext>
            </a:extLst>
          </p:cNvPr>
          <p:cNvSpPr/>
          <p:nvPr/>
        </p:nvSpPr>
        <p:spPr>
          <a:xfrm>
            <a:off x="1897980" y="8169121"/>
            <a:ext cx="70731" cy="190832"/>
          </a:xfrm>
          <a:custGeom>
            <a:avLst/>
            <a:gdLst>
              <a:gd name="connsiteX0" fmla="*/ 38770 w 70731"/>
              <a:gd name="connsiteY0" fmla="*/ 154 h 190832"/>
              <a:gd name="connsiteX1" fmla="*/ 22895 w 70731"/>
              <a:gd name="connsiteY1" fmla="*/ 92229 h 190832"/>
              <a:gd name="connsiteX2" fmla="*/ 70520 w 70731"/>
              <a:gd name="connsiteY2" fmla="*/ 190654 h 190832"/>
              <a:gd name="connsiteX3" fmla="*/ 670 w 70731"/>
              <a:gd name="connsiteY3" fmla="*/ 114454 h 190832"/>
              <a:gd name="connsiteX4" fmla="*/ 38770 w 70731"/>
              <a:gd name="connsiteY4" fmla="*/ 154 h 1908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0731" h="190832">
                <a:moveTo>
                  <a:pt x="38770" y="154"/>
                </a:moveTo>
                <a:cubicBezTo>
                  <a:pt x="42474" y="-3550"/>
                  <a:pt x="17603" y="60479"/>
                  <a:pt x="22895" y="92229"/>
                </a:cubicBezTo>
                <a:cubicBezTo>
                  <a:pt x="28187" y="123979"/>
                  <a:pt x="74224" y="186950"/>
                  <a:pt x="70520" y="190654"/>
                </a:cubicBezTo>
                <a:cubicBezTo>
                  <a:pt x="66816" y="194358"/>
                  <a:pt x="7020" y="139325"/>
                  <a:pt x="670" y="114454"/>
                </a:cubicBezTo>
                <a:cubicBezTo>
                  <a:pt x="-5680" y="89583"/>
                  <a:pt x="35066" y="3858"/>
                  <a:pt x="38770" y="15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02" name="フリーフォーム 1601">
            <a:extLst>
              <a:ext uri="{FF2B5EF4-FFF2-40B4-BE49-F238E27FC236}">
                <a16:creationId xmlns:a16="http://schemas.microsoft.com/office/drawing/2014/main" id="{0983A371-B0EA-E981-9B28-9BC8649933A9}"/>
              </a:ext>
            </a:extLst>
          </p:cNvPr>
          <p:cNvSpPr/>
          <p:nvPr/>
        </p:nvSpPr>
        <p:spPr>
          <a:xfrm>
            <a:off x="1790615" y="8355761"/>
            <a:ext cx="153332" cy="393194"/>
          </a:xfrm>
          <a:custGeom>
            <a:avLst/>
            <a:gdLst>
              <a:gd name="connsiteX0" fmla="*/ 149310 w 153332"/>
              <a:gd name="connsiteY0" fmla="*/ 4014 h 393194"/>
              <a:gd name="connsiteX1" fmla="*/ 117560 w 153332"/>
              <a:gd name="connsiteY1" fmla="*/ 77039 h 393194"/>
              <a:gd name="connsiteX2" fmla="*/ 9610 w 153332"/>
              <a:gd name="connsiteY2" fmla="*/ 258014 h 393194"/>
              <a:gd name="connsiteX3" fmla="*/ 35010 w 153332"/>
              <a:gd name="connsiteY3" fmla="*/ 216739 h 393194"/>
              <a:gd name="connsiteX4" fmla="*/ 31835 w 153332"/>
              <a:gd name="connsiteY4" fmla="*/ 270714 h 393194"/>
              <a:gd name="connsiteX5" fmla="*/ 73110 w 153332"/>
              <a:gd name="connsiteY5" fmla="*/ 391364 h 393194"/>
              <a:gd name="connsiteX6" fmla="*/ 47710 w 153332"/>
              <a:gd name="connsiteY6" fmla="*/ 340564 h 393194"/>
              <a:gd name="connsiteX7" fmla="*/ 85 w 153332"/>
              <a:gd name="connsiteY7" fmla="*/ 299289 h 393194"/>
              <a:gd name="connsiteX8" fmla="*/ 60410 w 153332"/>
              <a:gd name="connsiteY8" fmla="*/ 156414 h 393194"/>
              <a:gd name="connsiteX9" fmla="*/ 38185 w 153332"/>
              <a:gd name="connsiteY9" fmla="*/ 188164 h 393194"/>
              <a:gd name="connsiteX10" fmla="*/ 149310 w 153332"/>
              <a:gd name="connsiteY10" fmla="*/ 4014 h 3931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53332" h="393194">
                <a:moveTo>
                  <a:pt x="149310" y="4014"/>
                </a:moveTo>
                <a:cubicBezTo>
                  <a:pt x="162539" y="-14507"/>
                  <a:pt x="140843" y="34706"/>
                  <a:pt x="117560" y="77039"/>
                </a:cubicBezTo>
                <a:cubicBezTo>
                  <a:pt x="94277" y="119372"/>
                  <a:pt x="23368" y="234731"/>
                  <a:pt x="9610" y="258014"/>
                </a:cubicBezTo>
                <a:cubicBezTo>
                  <a:pt x="-4148" y="281297"/>
                  <a:pt x="31306" y="214622"/>
                  <a:pt x="35010" y="216739"/>
                </a:cubicBezTo>
                <a:cubicBezTo>
                  <a:pt x="38714" y="218856"/>
                  <a:pt x="25485" y="241610"/>
                  <a:pt x="31835" y="270714"/>
                </a:cubicBezTo>
                <a:cubicBezTo>
                  <a:pt x="38185" y="299818"/>
                  <a:pt x="70464" y="379722"/>
                  <a:pt x="73110" y="391364"/>
                </a:cubicBezTo>
                <a:cubicBezTo>
                  <a:pt x="75756" y="403006"/>
                  <a:pt x="59881" y="355910"/>
                  <a:pt x="47710" y="340564"/>
                </a:cubicBezTo>
                <a:cubicBezTo>
                  <a:pt x="35539" y="325218"/>
                  <a:pt x="-2032" y="329981"/>
                  <a:pt x="85" y="299289"/>
                </a:cubicBezTo>
                <a:cubicBezTo>
                  <a:pt x="2202" y="268597"/>
                  <a:pt x="54060" y="174935"/>
                  <a:pt x="60410" y="156414"/>
                </a:cubicBezTo>
                <a:cubicBezTo>
                  <a:pt x="66760" y="137893"/>
                  <a:pt x="17018" y="211977"/>
                  <a:pt x="38185" y="188164"/>
                </a:cubicBezTo>
                <a:cubicBezTo>
                  <a:pt x="59352" y="164352"/>
                  <a:pt x="136081" y="22535"/>
                  <a:pt x="149310" y="401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03" name="フリーフォーム 1602">
            <a:extLst>
              <a:ext uri="{FF2B5EF4-FFF2-40B4-BE49-F238E27FC236}">
                <a16:creationId xmlns:a16="http://schemas.microsoft.com/office/drawing/2014/main" id="{BF6B12FC-9CD5-1275-1615-783F0ABEDF25}"/>
              </a:ext>
            </a:extLst>
          </p:cNvPr>
          <p:cNvSpPr/>
          <p:nvPr/>
        </p:nvSpPr>
        <p:spPr>
          <a:xfrm>
            <a:off x="1903785" y="8181580"/>
            <a:ext cx="145830" cy="183943"/>
          </a:xfrm>
          <a:custGeom>
            <a:avLst/>
            <a:gdLst>
              <a:gd name="connsiteX0" fmla="*/ 1215 w 145830"/>
              <a:gd name="connsiteY0" fmla="*/ 395 h 183943"/>
              <a:gd name="connsiteX1" fmla="*/ 144090 w 145830"/>
              <a:gd name="connsiteY1" fmla="*/ 178195 h 183943"/>
              <a:gd name="connsiteX2" fmla="*/ 77415 w 145830"/>
              <a:gd name="connsiteY2" fmla="*/ 130570 h 183943"/>
              <a:gd name="connsiteX3" fmla="*/ 1215 w 145830"/>
              <a:gd name="connsiteY3" fmla="*/ 395 h 1839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5830" h="183943">
                <a:moveTo>
                  <a:pt x="1215" y="395"/>
                </a:moveTo>
                <a:cubicBezTo>
                  <a:pt x="12328" y="8333"/>
                  <a:pt x="131390" y="156499"/>
                  <a:pt x="144090" y="178195"/>
                </a:cubicBezTo>
                <a:cubicBezTo>
                  <a:pt x="156790" y="199891"/>
                  <a:pt x="96465" y="154912"/>
                  <a:pt x="77415" y="130570"/>
                </a:cubicBezTo>
                <a:cubicBezTo>
                  <a:pt x="58365" y="106228"/>
                  <a:pt x="-9898" y="-7543"/>
                  <a:pt x="1215" y="39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04" name="フリーフォーム 1603">
            <a:extLst>
              <a:ext uri="{FF2B5EF4-FFF2-40B4-BE49-F238E27FC236}">
                <a16:creationId xmlns:a16="http://schemas.microsoft.com/office/drawing/2014/main" id="{96394DBE-05AE-21D1-9850-127C925B496A}"/>
              </a:ext>
            </a:extLst>
          </p:cNvPr>
          <p:cNvSpPr/>
          <p:nvPr/>
        </p:nvSpPr>
        <p:spPr>
          <a:xfrm>
            <a:off x="1294225" y="8581913"/>
            <a:ext cx="83728" cy="129914"/>
          </a:xfrm>
          <a:custGeom>
            <a:avLst/>
            <a:gdLst>
              <a:gd name="connsiteX0" fmla="*/ 83725 w 83728"/>
              <a:gd name="connsiteY0" fmla="*/ 112 h 129914"/>
              <a:gd name="connsiteX1" fmla="*/ 7525 w 83728"/>
              <a:gd name="connsiteY1" fmla="*/ 123937 h 129914"/>
              <a:gd name="connsiteX2" fmla="*/ 10700 w 83728"/>
              <a:gd name="connsiteY2" fmla="*/ 101712 h 129914"/>
              <a:gd name="connsiteX3" fmla="*/ 83725 w 83728"/>
              <a:gd name="connsiteY3" fmla="*/ 112 h 129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3728" h="129914">
                <a:moveTo>
                  <a:pt x="83725" y="112"/>
                </a:moveTo>
                <a:cubicBezTo>
                  <a:pt x="83196" y="3816"/>
                  <a:pt x="19696" y="107004"/>
                  <a:pt x="7525" y="123937"/>
                </a:cubicBezTo>
                <a:cubicBezTo>
                  <a:pt x="-4646" y="140870"/>
                  <a:pt x="-942" y="118116"/>
                  <a:pt x="10700" y="101712"/>
                </a:cubicBezTo>
                <a:cubicBezTo>
                  <a:pt x="22342" y="85308"/>
                  <a:pt x="84254" y="-3592"/>
                  <a:pt x="83725" y="11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05" name="フリーフォーム 1604">
            <a:extLst>
              <a:ext uri="{FF2B5EF4-FFF2-40B4-BE49-F238E27FC236}">
                <a16:creationId xmlns:a16="http://schemas.microsoft.com/office/drawing/2014/main" id="{280688FB-BD49-E7E0-B385-BF86E8D1425B}"/>
              </a:ext>
            </a:extLst>
          </p:cNvPr>
          <p:cNvSpPr/>
          <p:nvPr/>
        </p:nvSpPr>
        <p:spPr>
          <a:xfrm>
            <a:off x="1312422" y="8620008"/>
            <a:ext cx="98485" cy="153457"/>
          </a:xfrm>
          <a:custGeom>
            <a:avLst/>
            <a:gdLst>
              <a:gd name="connsiteX0" fmla="*/ 2028 w 98485"/>
              <a:gd name="connsiteY0" fmla="*/ 117592 h 153457"/>
              <a:gd name="connsiteX1" fmla="*/ 33778 w 98485"/>
              <a:gd name="connsiteY1" fmla="*/ 60442 h 153457"/>
              <a:gd name="connsiteX2" fmla="*/ 52828 w 98485"/>
              <a:gd name="connsiteY2" fmla="*/ 152517 h 153457"/>
              <a:gd name="connsiteX3" fmla="*/ 49653 w 98485"/>
              <a:gd name="connsiteY3" fmla="*/ 101717 h 153457"/>
              <a:gd name="connsiteX4" fmla="*/ 97278 w 98485"/>
              <a:gd name="connsiteY4" fmla="*/ 117 h 153457"/>
              <a:gd name="connsiteX5" fmla="*/ 2028 w 98485"/>
              <a:gd name="connsiteY5" fmla="*/ 117592 h 1534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98485" h="153457">
                <a:moveTo>
                  <a:pt x="2028" y="117592"/>
                </a:moveTo>
                <a:cubicBezTo>
                  <a:pt x="-8555" y="127646"/>
                  <a:pt x="25311" y="54621"/>
                  <a:pt x="33778" y="60442"/>
                </a:cubicBezTo>
                <a:cubicBezTo>
                  <a:pt x="42245" y="66263"/>
                  <a:pt x="50182" y="145638"/>
                  <a:pt x="52828" y="152517"/>
                </a:cubicBezTo>
                <a:cubicBezTo>
                  <a:pt x="55474" y="159396"/>
                  <a:pt x="42245" y="127117"/>
                  <a:pt x="49653" y="101717"/>
                </a:cubicBezTo>
                <a:cubicBezTo>
                  <a:pt x="57061" y="76317"/>
                  <a:pt x="106803" y="4350"/>
                  <a:pt x="97278" y="117"/>
                </a:cubicBezTo>
                <a:cubicBezTo>
                  <a:pt x="87753" y="-4116"/>
                  <a:pt x="12611" y="107538"/>
                  <a:pt x="2028" y="11759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06" name="フリーフォーム 1605">
            <a:extLst>
              <a:ext uri="{FF2B5EF4-FFF2-40B4-BE49-F238E27FC236}">
                <a16:creationId xmlns:a16="http://schemas.microsoft.com/office/drawing/2014/main" id="{B2958CAC-883F-2B70-CD9F-A34B81FE7E11}"/>
              </a:ext>
            </a:extLst>
          </p:cNvPr>
          <p:cNvSpPr/>
          <p:nvPr/>
        </p:nvSpPr>
        <p:spPr>
          <a:xfrm>
            <a:off x="1409583" y="8289542"/>
            <a:ext cx="235119" cy="141640"/>
          </a:xfrm>
          <a:custGeom>
            <a:avLst/>
            <a:gdLst>
              <a:gd name="connsiteX0" fmla="*/ 117 w 235119"/>
              <a:gd name="connsiteY0" fmla="*/ 70233 h 141640"/>
              <a:gd name="connsiteX1" fmla="*/ 177917 w 235119"/>
              <a:gd name="connsiteY1" fmla="*/ 79758 h 141640"/>
              <a:gd name="connsiteX2" fmla="*/ 114417 w 235119"/>
              <a:gd name="connsiteY2" fmla="*/ 127383 h 141640"/>
              <a:gd name="connsiteX3" fmla="*/ 235067 w 235119"/>
              <a:gd name="connsiteY3" fmla="*/ 121033 h 141640"/>
              <a:gd name="connsiteX4" fmla="*/ 130292 w 235119"/>
              <a:gd name="connsiteY4" fmla="*/ 140083 h 141640"/>
              <a:gd name="connsiteX5" fmla="*/ 174742 w 235119"/>
              <a:gd name="connsiteY5" fmla="*/ 73408 h 141640"/>
              <a:gd name="connsiteX6" fmla="*/ 171567 w 235119"/>
              <a:gd name="connsiteY6" fmla="*/ 22608 h 141640"/>
              <a:gd name="connsiteX7" fmla="*/ 104892 w 235119"/>
              <a:gd name="connsiteY7" fmla="*/ 383 h 141640"/>
              <a:gd name="connsiteX8" fmla="*/ 149342 w 235119"/>
              <a:gd name="connsiteY8" fmla="*/ 13083 h 141640"/>
              <a:gd name="connsiteX9" fmla="*/ 117 w 235119"/>
              <a:gd name="connsiteY9" fmla="*/ 70233 h 1416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35119" h="141640">
                <a:moveTo>
                  <a:pt x="117" y="70233"/>
                </a:moveTo>
                <a:cubicBezTo>
                  <a:pt x="4879" y="81345"/>
                  <a:pt x="158867" y="70233"/>
                  <a:pt x="177917" y="79758"/>
                </a:cubicBezTo>
                <a:cubicBezTo>
                  <a:pt x="196967" y="89283"/>
                  <a:pt x="104892" y="120504"/>
                  <a:pt x="114417" y="127383"/>
                </a:cubicBezTo>
                <a:cubicBezTo>
                  <a:pt x="123942" y="134262"/>
                  <a:pt x="232421" y="118916"/>
                  <a:pt x="235067" y="121033"/>
                </a:cubicBezTo>
                <a:cubicBezTo>
                  <a:pt x="237713" y="123150"/>
                  <a:pt x="140346" y="148020"/>
                  <a:pt x="130292" y="140083"/>
                </a:cubicBezTo>
                <a:cubicBezTo>
                  <a:pt x="120238" y="132146"/>
                  <a:pt x="167863" y="92987"/>
                  <a:pt x="174742" y="73408"/>
                </a:cubicBezTo>
                <a:cubicBezTo>
                  <a:pt x="181621" y="53829"/>
                  <a:pt x="183209" y="34779"/>
                  <a:pt x="171567" y="22608"/>
                </a:cubicBezTo>
                <a:cubicBezTo>
                  <a:pt x="159925" y="10437"/>
                  <a:pt x="108596" y="1970"/>
                  <a:pt x="104892" y="383"/>
                </a:cubicBezTo>
                <a:cubicBezTo>
                  <a:pt x="101188" y="-1204"/>
                  <a:pt x="162042" y="1971"/>
                  <a:pt x="149342" y="13083"/>
                </a:cubicBezTo>
                <a:cubicBezTo>
                  <a:pt x="136642" y="24195"/>
                  <a:pt x="-4645" y="59121"/>
                  <a:pt x="117" y="7023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07" name="フリーフォーム 1606">
            <a:extLst>
              <a:ext uri="{FF2B5EF4-FFF2-40B4-BE49-F238E27FC236}">
                <a16:creationId xmlns:a16="http://schemas.microsoft.com/office/drawing/2014/main" id="{FA872233-7236-EAF0-A8A3-52764A891113}"/>
              </a:ext>
            </a:extLst>
          </p:cNvPr>
          <p:cNvSpPr/>
          <p:nvPr/>
        </p:nvSpPr>
        <p:spPr>
          <a:xfrm>
            <a:off x="1373605" y="8613773"/>
            <a:ext cx="198266" cy="376755"/>
          </a:xfrm>
          <a:custGeom>
            <a:avLst/>
            <a:gdLst>
              <a:gd name="connsiteX0" fmla="*/ 198020 w 198266"/>
              <a:gd name="connsiteY0" fmla="*/ 2 h 376755"/>
              <a:gd name="connsiteX1" fmla="*/ 96420 w 198266"/>
              <a:gd name="connsiteY1" fmla="*/ 120652 h 376755"/>
              <a:gd name="connsiteX2" fmla="*/ 45620 w 198266"/>
              <a:gd name="connsiteY2" fmla="*/ 149227 h 376755"/>
              <a:gd name="connsiteX3" fmla="*/ 51970 w 198266"/>
              <a:gd name="connsiteY3" fmla="*/ 139702 h 376755"/>
              <a:gd name="connsiteX4" fmla="*/ 1170 w 198266"/>
              <a:gd name="connsiteY4" fmla="*/ 374652 h 376755"/>
              <a:gd name="connsiteX5" fmla="*/ 20220 w 198266"/>
              <a:gd name="connsiteY5" fmla="*/ 247652 h 376755"/>
              <a:gd name="connsiteX6" fmla="*/ 64670 w 198266"/>
              <a:gd name="connsiteY6" fmla="*/ 117477 h 376755"/>
              <a:gd name="connsiteX7" fmla="*/ 198020 w 198266"/>
              <a:gd name="connsiteY7" fmla="*/ 2 h 3767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98266" h="376755">
                <a:moveTo>
                  <a:pt x="198020" y="2"/>
                </a:moveTo>
                <a:cubicBezTo>
                  <a:pt x="203312" y="531"/>
                  <a:pt x="121820" y="95781"/>
                  <a:pt x="96420" y="120652"/>
                </a:cubicBezTo>
                <a:cubicBezTo>
                  <a:pt x="71020" y="145523"/>
                  <a:pt x="45620" y="149227"/>
                  <a:pt x="45620" y="149227"/>
                </a:cubicBezTo>
                <a:cubicBezTo>
                  <a:pt x="38212" y="152402"/>
                  <a:pt x="59378" y="102131"/>
                  <a:pt x="51970" y="139702"/>
                </a:cubicBezTo>
                <a:cubicBezTo>
                  <a:pt x="44562" y="177273"/>
                  <a:pt x="6462" y="356660"/>
                  <a:pt x="1170" y="374652"/>
                </a:cubicBezTo>
                <a:cubicBezTo>
                  <a:pt x="-4122" y="392644"/>
                  <a:pt x="9637" y="290514"/>
                  <a:pt x="20220" y="247652"/>
                </a:cubicBezTo>
                <a:cubicBezTo>
                  <a:pt x="30803" y="204790"/>
                  <a:pt x="31332" y="156106"/>
                  <a:pt x="64670" y="117477"/>
                </a:cubicBezTo>
                <a:cubicBezTo>
                  <a:pt x="98008" y="78848"/>
                  <a:pt x="192728" y="-527"/>
                  <a:pt x="198020" y="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08" name="フリーフォーム 1607">
            <a:extLst>
              <a:ext uri="{FF2B5EF4-FFF2-40B4-BE49-F238E27FC236}">
                <a16:creationId xmlns:a16="http://schemas.microsoft.com/office/drawing/2014/main" id="{A3DF52C5-17D9-DF0C-FC5F-F1EDBD9CB306}"/>
              </a:ext>
            </a:extLst>
          </p:cNvPr>
          <p:cNvSpPr/>
          <p:nvPr/>
        </p:nvSpPr>
        <p:spPr>
          <a:xfrm>
            <a:off x="1472708" y="8359187"/>
            <a:ext cx="319251" cy="60916"/>
          </a:xfrm>
          <a:custGeom>
            <a:avLst/>
            <a:gdLst>
              <a:gd name="connsiteX0" fmla="*/ 492 w 319251"/>
              <a:gd name="connsiteY0" fmla="*/ 41863 h 60916"/>
              <a:gd name="connsiteX1" fmla="*/ 175117 w 319251"/>
              <a:gd name="connsiteY1" fmla="*/ 3763 h 60916"/>
              <a:gd name="connsiteX2" fmla="*/ 317992 w 319251"/>
              <a:gd name="connsiteY2" fmla="*/ 60913 h 60916"/>
              <a:gd name="connsiteX3" fmla="*/ 232267 w 319251"/>
              <a:gd name="connsiteY3" fmla="*/ 588 h 60916"/>
              <a:gd name="connsiteX4" fmla="*/ 492 w 319251"/>
              <a:gd name="connsiteY4" fmla="*/ 41863 h 609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9251" h="60916">
                <a:moveTo>
                  <a:pt x="492" y="41863"/>
                </a:moveTo>
                <a:cubicBezTo>
                  <a:pt x="-9033" y="42392"/>
                  <a:pt x="122200" y="588"/>
                  <a:pt x="175117" y="3763"/>
                </a:cubicBezTo>
                <a:cubicBezTo>
                  <a:pt x="228034" y="6938"/>
                  <a:pt x="308467" y="61442"/>
                  <a:pt x="317992" y="60913"/>
                </a:cubicBezTo>
                <a:cubicBezTo>
                  <a:pt x="327517" y="60384"/>
                  <a:pt x="281480" y="6938"/>
                  <a:pt x="232267" y="588"/>
                </a:cubicBezTo>
                <a:cubicBezTo>
                  <a:pt x="183054" y="-5762"/>
                  <a:pt x="10017" y="41334"/>
                  <a:pt x="492" y="4186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09" name="フリーフォーム 1608">
            <a:extLst>
              <a:ext uri="{FF2B5EF4-FFF2-40B4-BE49-F238E27FC236}">
                <a16:creationId xmlns:a16="http://schemas.microsoft.com/office/drawing/2014/main" id="{4AB99AA7-3A98-3DE1-8A5C-364B99B4E37F}"/>
              </a:ext>
            </a:extLst>
          </p:cNvPr>
          <p:cNvSpPr/>
          <p:nvPr/>
        </p:nvSpPr>
        <p:spPr>
          <a:xfrm>
            <a:off x="1511289" y="8342065"/>
            <a:ext cx="391366" cy="186089"/>
          </a:xfrm>
          <a:custGeom>
            <a:avLst/>
            <a:gdLst>
              <a:gd name="connsiteX0" fmla="*/ 11 w 391366"/>
              <a:gd name="connsiteY0" fmla="*/ 185985 h 186089"/>
              <a:gd name="connsiteX1" fmla="*/ 206386 w 391366"/>
              <a:gd name="connsiteY1" fmla="*/ 128835 h 186089"/>
              <a:gd name="connsiteX2" fmla="*/ 276236 w 391366"/>
              <a:gd name="connsiteY2" fmla="*/ 52635 h 186089"/>
              <a:gd name="connsiteX3" fmla="*/ 292111 w 391366"/>
              <a:gd name="connsiteY3" fmla="*/ 65335 h 186089"/>
              <a:gd name="connsiteX4" fmla="*/ 374661 w 391366"/>
              <a:gd name="connsiteY4" fmla="*/ 55810 h 186089"/>
              <a:gd name="connsiteX5" fmla="*/ 387361 w 391366"/>
              <a:gd name="connsiteY5" fmla="*/ 1835 h 186089"/>
              <a:gd name="connsiteX6" fmla="*/ 323861 w 391366"/>
              <a:gd name="connsiteY6" fmla="*/ 14535 h 186089"/>
              <a:gd name="connsiteX7" fmla="*/ 276236 w 391366"/>
              <a:gd name="connsiteY7" fmla="*/ 33585 h 186089"/>
              <a:gd name="connsiteX8" fmla="*/ 247661 w 391366"/>
              <a:gd name="connsiteY8" fmla="*/ 49460 h 186089"/>
              <a:gd name="connsiteX9" fmla="*/ 279411 w 391366"/>
              <a:gd name="connsiteY9" fmla="*/ 87560 h 186089"/>
              <a:gd name="connsiteX10" fmla="*/ 196861 w 391366"/>
              <a:gd name="connsiteY10" fmla="*/ 141535 h 186089"/>
              <a:gd name="connsiteX11" fmla="*/ 11 w 391366"/>
              <a:gd name="connsiteY11" fmla="*/ 185985 h 1860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91366" h="186089">
                <a:moveTo>
                  <a:pt x="11" y="185985"/>
                </a:moveTo>
                <a:cubicBezTo>
                  <a:pt x="1599" y="183868"/>
                  <a:pt x="160349" y="151060"/>
                  <a:pt x="206386" y="128835"/>
                </a:cubicBezTo>
                <a:cubicBezTo>
                  <a:pt x="252423" y="106610"/>
                  <a:pt x="261949" y="63218"/>
                  <a:pt x="276236" y="52635"/>
                </a:cubicBezTo>
                <a:cubicBezTo>
                  <a:pt x="290524" y="42052"/>
                  <a:pt x="275707" y="64806"/>
                  <a:pt x="292111" y="65335"/>
                </a:cubicBezTo>
                <a:cubicBezTo>
                  <a:pt x="308515" y="65864"/>
                  <a:pt x="358786" y="66393"/>
                  <a:pt x="374661" y="55810"/>
                </a:cubicBezTo>
                <a:cubicBezTo>
                  <a:pt x="390536" y="45227"/>
                  <a:pt x="395828" y="8714"/>
                  <a:pt x="387361" y="1835"/>
                </a:cubicBezTo>
                <a:cubicBezTo>
                  <a:pt x="378894" y="-5044"/>
                  <a:pt x="342382" y="9243"/>
                  <a:pt x="323861" y="14535"/>
                </a:cubicBezTo>
                <a:cubicBezTo>
                  <a:pt x="305340" y="19827"/>
                  <a:pt x="288936" y="27764"/>
                  <a:pt x="276236" y="33585"/>
                </a:cubicBezTo>
                <a:cubicBezTo>
                  <a:pt x="263536" y="39406"/>
                  <a:pt x="247132" y="40464"/>
                  <a:pt x="247661" y="49460"/>
                </a:cubicBezTo>
                <a:cubicBezTo>
                  <a:pt x="248190" y="58456"/>
                  <a:pt x="287878" y="72214"/>
                  <a:pt x="279411" y="87560"/>
                </a:cubicBezTo>
                <a:cubicBezTo>
                  <a:pt x="270944" y="102906"/>
                  <a:pt x="236019" y="125660"/>
                  <a:pt x="196861" y="141535"/>
                </a:cubicBezTo>
                <a:cubicBezTo>
                  <a:pt x="157703" y="157410"/>
                  <a:pt x="-1577" y="188102"/>
                  <a:pt x="11" y="18598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0" name="フリーフォーム 1609">
            <a:extLst>
              <a:ext uri="{FF2B5EF4-FFF2-40B4-BE49-F238E27FC236}">
                <a16:creationId xmlns:a16="http://schemas.microsoft.com/office/drawing/2014/main" id="{4C505009-91ED-042D-D6C4-84BD3DE11010}"/>
              </a:ext>
            </a:extLst>
          </p:cNvPr>
          <p:cNvSpPr/>
          <p:nvPr/>
        </p:nvSpPr>
        <p:spPr>
          <a:xfrm>
            <a:off x="1951271" y="8162690"/>
            <a:ext cx="202381" cy="130813"/>
          </a:xfrm>
          <a:custGeom>
            <a:avLst/>
            <a:gdLst>
              <a:gd name="connsiteX0" fmla="*/ 4529 w 202381"/>
              <a:gd name="connsiteY0" fmla="*/ 130410 h 130813"/>
              <a:gd name="connsiteX1" fmla="*/ 137879 w 202381"/>
              <a:gd name="connsiteY1" fmla="*/ 22460 h 130813"/>
              <a:gd name="connsiteX2" fmla="*/ 201379 w 202381"/>
              <a:gd name="connsiteY2" fmla="*/ 98660 h 130813"/>
              <a:gd name="connsiteX3" fmla="*/ 169629 w 202381"/>
              <a:gd name="connsiteY3" fmla="*/ 6585 h 130813"/>
              <a:gd name="connsiteX4" fmla="*/ 77554 w 202381"/>
              <a:gd name="connsiteY4" fmla="*/ 12935 h 130813"/>
              <a:gd name="connsiteX5" fmla="*/ 33104 w 202381"/>
              <a:gd name="connsiteY5" fmla="*/ 57385 h 130813"/>
              <a:gd name="connsiteX6" fmla="*/ 4529 w 202381"/>
              <a:gd name="connsiteY6" fmla="*/ 130410 h 1308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02381" h="130813">
                <a:moveTo>
                  <a:pt x="4529" y="130410"/>
                </a:moveTo>
                <a:cubicBezTo>
                  <a:pt x="21991" y="124589"/>
                  <a:pt x="105071" y="27752"/>
                  <a:pt x="137879" y="22460"/>
                </a:cubicBezTo>
                <a:cubicBezTo>
                  <a:pt x="170687" y="17168"/>
                  <a:pt x="196087" y="101306"/>
                  <a:pt x="201379" y="98660"/>
                </a:cubicBezTo>
                <a:cubicBezTo>
                  <a:pt x="206671" y="96014"/>
                  <a:pt x="190266" y="20872"/>
                  <a:pt x="169629" y="6585"/>
                </a:cubicBezTo>
                <a:cubicBezTo>
                  <a:pt x="148992" y="-7702"/>
                  <a:pt x="100308" y="4468"/>
                  <a:pt x="77554" y="12935"/>
                </a:cubicBezTo>
                <a:cubicBezTo>
                  <a:pt x="54800" y="21402"/>
                  <a:pt x="41041" y="37277"/>
                  <a:pt x="33104" y="57385"/>
                </a:cubicBezTo>
                <a:cubicBezTo>
                  <a:pt x="25167" y="77493"/>
                  <a:pt x="-12933" y="136231"/>
                  <a:pt x="4529" y="13041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1" name="フリーフォーム 1610">
            <a:extLst>
              <a:ext uri="{FF2B5EF4-FFF2-40B4-BE49-F238E27FC236}">
                <a16:creationId xmlns:a16="http://schemas.microsoft.com/office/drawing/2014/main" id="{84098DBE-D34D-AA89-A4C5-601DD659F0DB}"/>
              </a:ext>
            </a:extLst>
          </p:cNvPr>
          <p:cNvSpPr/>
          <p:nvPr/>
        </p:nvSpPr>
        <p:spPr>
          <a:xfrm>
            <a:off x="1885901" y="8232775"/>
            <a:ext cx="378497" cy="120808"/>
          </a:xfrm>
          <a:custGeom>
            <a:avLst/>
            <a:gdLst>
              <a:gd name="connsiteX0" fmla="*/ 49 w 378497"/>
              <a:gd name="connsiteY0" fmla="*/ 66675 h 120808"/>
              <a:gd name="connsiteX1" fmla="*/ 206424 w 378497"/>
              <a:gd name="connsiteY1" fmla="*/ 60325 h 120808"/>
              <a:gd name="connsiteX2" fmla="*/ 212774 w 378497"/>
              <a:gd name="connsiteY2" fmla="*/ 120650 h 120808"/>
              <a:gd name="connsiteX3" fmla="*/ 196899 w 378497"/>
              <a:gd name="connsiteY3" fmla="*/ 76200 h 120808"/>
              <a:gd name="connsiteX4" fmla="*/ 241349 w 378497"/>
              <a:gd name="connsiteY4" fmla="*/ 25400 h 120808"/>
              <a:gd name="connsiteX5" fmla="*/ 285799 w 378497"/>
              <a:gd name="connsiteY5" fmla="*/ 25400 h 120808"/>
              <a:gd name="connsiteX6" fmla="*/ 263574 w 378497"/>
              <a:gd name="connsiteY6" fmla="*/ 25400 h 120808"/>
              <a:gd name="connsiteX7" fmla="*/ 349299 w 378497"/>
              <a:gd name="connsiteY7" fmla="*/ 57150 h 120808"/>
              <a:gd name="connsiteX8" fmla="*/ 377874 w 378497"/>
              <a:gd name="connsiteY8" fmla="*/ 114300 h 120808"/>
              <a:gd name="connsiteX9" fmla="*/ 327074 w 378497"/>
              <a:gd name="connsiteY9" fmla="*/ 34925 h 120808"/>
              <a:gd name="connsiteX10" fmla="*/ 203249 w 378497"/>
              <a:gd name="connsiteY10" fmla="*/ 0 h 120808"/>
              <a:gd name="connsiteX11" fmla="*/ 254049 w 378497"/>
              <a:gd name="connsiteY11" fmla="*/ 34925 h 120808"/>
              <a:gd name="connsiteX12" fmla="*/ 187374 w 378497"/>
              <a:gd name="connsiteY12" fmla="*/ 60325 h 120808"/>
              <a:gd name="connsiteX13" fmla="*/ 49 w 378497"/>
              <a:gd name="connsiteY13" fmla="*/ 66675 h 1208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378497" h="120808">
                <a:moveTo>
                  <a:pt x="49" y="66675"/>
                </a:moveTo>
                <a:cubicBezTo>
                  <a:pt x="3224" y="66675"/>
                  <a:pt x="170970" y="51329"/>
                  <a:pt x="206424" y="60325"/>
                </a:cubicBezTo>
                <a:cubicBezTo>
                  <a:pt x="241878" y="69321"/>
                  <a:pt x="214362" y="118004"/>
                  <a:pt x="212774" y="120650"/>
                </a:cubicBezTo>
                <a:cubicBezTo>
                  <a:pt x="211187" y="123296"/>
                  <a:pt x="192137" y="92075"/>
                  <a:pt x="196899" y="76200"/>
                </a:cubicBezTo>
                <a:cubicBezTo>
                  <a:pt x="201661" y="60325"/>
                  <a:pt x="226532" y="33867"/>
                  <a:pt x="241349" y="25400"/>
                </a:cubicBezTo>
                <a:cubicBezTo>
                  <a:pt x="256166" y="16933"/>
                  <a:pt x="285799" y="25400"/>
                  <a:pt x="285799" y="25400"/>
                </a:cubicBezTo>
                <a:cubicBezTo>
                  <a:pt x="289503" y="25400"/>
                  <a:pt x="252991" y="20108"/>
                  <a:pt x="263574" y="25400"/>
                </a:cubicBezTo>
                <a:cubicBezTo>
                  <a:pt x="274157" y="30692"/>
                  <a:pt x="330249" y="42333"/>
                  <a:pt x="349299" y="57150"/>
                </a:cubicBezTo>
                <a:cubicBezTo>
                  <a:pt x="368349" y="71967"/>
                  <a:pt x="381578" y="118004"/>
                  <a:pt x="377874" y="114300"/>
                </a:cubicBezTo>
                <a:cubicBezTo>
                  <a:pt x="374170" y="110596"/>
                  <a:pt x="356178" y="53975"/>
                  <a:pt x="327074" y="34925"/>
                </a:cubicBezTo>
                <a:cubicBezTo>
                  <a:pt x="297970" y="15875"/>
                  <a:pt x="215420" y="0"/>
                  <a:pt x="203249" y="0"/>
                </a:cubicBezTo>
                <a:cubicBezTo>
                  <a:pt x="191078" y="0"/>
                  <a:pt x="256695" y="24871"/>
                  <a:pt x="254049" y="34925"/>
                </a:cubicBezTo>
                <a:cubicBezTo>
                  <a:pt x="251403" y="44979"/>
                  <a:pt x="227061" y="53975"/>
                  <a:pt x="187374" y="60325"/>
                </a:cubicBezTo>
                <a:cubicBezTo>
                  <a:pt x="147687" y="66675"/>
                  <a:pt x="-3126" y="66675"/>
                  <a:pt x="49" y="6667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2" name="フリーフォーム 1611">
            <a:extLst>
              <a:ext uri="{FF2B5EF4-FFF2-40B4-BE49-F238E27FC236}">
                <a16:creationId xmlns:a16="http://schemas.microsoft.com/office/drawing/2014/main" id="{086DCBEA-1A41-83CC-4C6C-7760DD48584E}"/>
              </a:ext>
            </a:extLst>
          </p:cNvPr>
          <p:cNvSpPr/>
          <p:nvPr/>
        </p:nvSpPr>
        <p:spPr>
          <a:xfrm>
            <a:off x="1806487" y="8305114"/>
            <a:ext cx="361456" cy="391233"/>
          </a:xfrm>
          <a:custGeom>
            <a:avLst/>
            <a:gdLst>
              <a:gd name="connsiteX0" fmla="*/ 238213 w 361456"/>
              <a:gd name="connsiteY0" fmla="*/ 686 h 391233"/>
              <a:gd name="connsiteX1" fmla="*/ 346163 w 361456"/>
              <a:gd name="connsiteY1" fmla="*/ 99111 h 391233"/>
              <a:gd name="connsiteX2" fmla="*/ 314413 w 361456"/>
              <a:gd name="connsiteY2" fmla="*/ 210236 h 391233"/>
              <a:gd name="connsiteX3" fmla="*/ 358863 w 361456"/>
              <a:gd name="connsiteY3" fmla="*/ 200711 h 391233"/>
              <a:gd name="connsiteX4" fmla="*/ 222338 w 361456"/>
              <a:gd name="connsiteY4" fmla="*/ 280086 h 391233"/>
              <a:gd name="connsiteX5" fmla="*/ 187413 w 361456"/>
              <a:gd name="connsiteY5" fmla="*/ 302311 h 391233"/>
              <a:gd name="connsiteX6" fmla="*/ 225513 w 361456"/>
              <a:gd name="connsiteY6" fmla="*/ 318186 h 391233"/>
              <a:gd name="connsiteX7" fmla="*/ 88 w 361456"/>
              <a:gd name="connsiteY7" fmla="*/ 391211 h 391233"/>
              <a:gd name="connsiteX8" fmla="*/ 200113 w 361456"/>
              <a:gd name="connsiteY8" fmla="*/ 324536 h 391233"/>
              <a:gd name="connsiteX9" fmla="*/ 336638 w 361456"/>
              <a:gd name="connsiteY9" fmla="*/ 200711 h 391233"/>
              <a:gd name="connsiteX10" fmla="*/ 308063 w 361456"/>
              <a:gd name="connsiteY10" fmla="*/ 222936 h 391233"/>
              <a:gd name="connsiteX11" fmla="*/ 349338 w 361456"/>
              <a:gd name="connsiteY11" fmla="*/ 149911 h 391233"/>
              <a:gd name="connsiteX12" fmla="*/ 238213 w 361456"/>
              <a:gd name="connsiteY12" fmla="*/ 686 h 3912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61456" h="391233">
                <a:moveTo>
                  <a:pt x="238213" y="686"/>
                </a:moveTo>
                <a:cubicBezTo>
                  <a:pt x="237684" y="-7781"/>
                  <a:pt x="333463" y="64186"/>
                  <a:pt x="346163" y="99111"/>
                </a:cubicBezTo>
                <a:cubicBezTo>
                  <a:pt x="358863" y="134036"/>
                  <a:pt x="312296" y="193303"/>
                  <a:pt x="314413" y="210236"/>
                </a:cubicBezTo>
                <a:cubicBezTo>
                  <a:pt x="316530" y="227169"/>
                  <a:pt x="374209" y="189069"/>
                  <a:pt x="358863" y="200711"/>
                </a:cubicBezTo>
                <a:cubicBezTo>
                  <a:pt x="343517" y="212353"/>
                  <a:pt x="250913" y="263153"/>
                  <a:pt x="222338" y="280086"/>
                </a:cubicBezTo>
                <a:cubicBezTo>
                  <a:pt x="193763" y="297019"/>
                  <a:pt x="186884" y="295961"/>
                  <a:pt x="187413" y="302311"/>
                </a:cubicBezTo>
                <a:cubicBezTo>
                  <a:pt x="187942" y="308661"/>
                  <a:pt x="256734" y="303369"/>
                  <a:pt x="225513" y="318186"/>
                </a:cubicBezTo>
                <a:cubicBezTo>
                  <a:pt x="194292" y="333003"/>
                  <a:pt x="4321" y="390153"/>
                  <a:pt x="88" y="391211"/>
                </a:cubicBezTo>
                <a:cubicBezTo>
                  <a:pt x="-4145" y="392269"/>
                  <a:pt x="144021" y="356286"/>
                  <a:pt x="200113" y="324536"/>
                </a:cubicBezTo>
                <a:cubicBezTo>
                  <a:pt x="256205" y="292786"/>
                  <a:pt x="318646" y="217644"/>
                  <a:pt x="336638" y="200711"/>
                </a:cubicBezTo>
                <a:cubicBezTo>
                  <a:pt x="354630" y="183778"/>
                  <a:pt x="305946" y="231403"/>
                  <a:pt x="308063" y="222936"/>
                </a:cubicBezTo>
                <a:cubicBezTo>
                  <a:pt x="310180" y="214469"/>
                  <a:pt x="358863" y="183249"/>
                  <a:pt x="349338" y="149911"/>
                </a:cubicBezTo>
                <a:cubicBezTo>
                  <a:pt x="339813" y="116574"/>
                  <a:pt x="238742" y="9153"/>
                  <a:pt x="238213" y="68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3" name="フリーフォーム 1612">
            <a:extLst>
              <a:ext uri="{FF2B5EF4-FFF2-40B4-BE49-F238E27FC236}">
                <a16:creationId xmlns:a16="http://schemas.microsoft.com/office/drawing/2014/main" id="{0DC299A2-3705-73BD-F6C9-FA80B4B3C694}"/>
              </a:ext>
            </a:extLst>
          </p:cNvPr>
          <p:cNvSpPr/>
          <p:nvPr/>
        </p:nvSpPr>
        <p:spPr>
          <a:xfrm>
            <a:off x="2214076" y="8432337"/>
            <a:ext cx="291151" cy="83184"/>
          </a:xfrm>
          <a:custGeom>
            <a:avLst/>
            <a:gdLst>
              <a:gd name="connsiteX0" fmla="*/ 2074 w 291151"/>
              <a:gd name="connsiteY0" fmla="*/ 83013 h 83184"/>
              <a:gd name="connsiteX1" fmla="*/ 208449 w 291151"/>
              <a:gd name="connsiteY1" fmla="*/ 25863 h 83184"/>
              <a:gd name="connsiteX2" fmla="*/ 154474 w 291151"/>
              <a:gd name="connsiteY2" fmla="*/ 13163 h 83184"/>
              <a:gd name="connsiteX3" fmla="*/ 290999 w 291151"/>
              <a:gd name="connsiteY3" fmla="*/ 22688 h 83184"/>
              <a:gd name="connsiteX4" fmla="*/ 183049 w 291151"/>
              <a:gd name="connsiteY4" fmla="*/ 70313 h 83184"/>
              <a:gd name="connsiteX5" fmla="*/ 265599 w 291151"/>
              <a:gd name="connsiteY5" fmla="*/ 22688 h 83184"/>
              <a:gd name="connsiteX6" fmla="*/ 173524 w 291151"/>
              <a:gd name="connsiteY6" fmla="*/ 463 h 83184"/>
              <a:gd name="connsiteX7" fmla="*/ 103674 w 291151"/>
              <a:gd name="connsiteY7" fmla="*/ 41738 h 83184"/>
              <a:gd name="connsiteX8" fmla="*/ 2074 w 291151"/>
              <a:gd name="connsiteY8" fmla="*/ 83013 h 831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91151" h="83184">
                <a:moveTo>
                  <a:pt x="2074" y="83013"/>
                </a:moveTo>
                <a:cubicBezTo>
                  <a:pt x="19537" y="80367"/>
                  <a:pt x="183049" y="37505"/>
                  <a:pt x="208449" y="25863"/>
                </a:cubicBezTo>
                <a:cubicBezTo>
                  <a:pt x="233849" y="14221"/>
                  <a:pt x="140716" y="13692"/>
                  <a:pt x="154474" y="13163"/>
                </a:cubicBezTo>
                <a:cubicBezTo>
                  <a:pt x="168232" y="12634"/>
                  <a:pt x="286236" y="13163"/>
                  <a:pt x="290999" y="22688"/>
                </a:cubicBezTo>
                <a:cubicBezTo>
                  <a:pt x="295762" y="32213"/>
                  <a:pt x="187282" y="70313"/>
                  <a:pt x="183049" y="70313"/>
                </a:cubicBezTo>
                <a:cubicBezTo>
                  <a:pt x="178816" y="70313"/>
                  <a:pt x="267186" y="34330"/>
                  <a:pt x="265599" y="22688"/>
                </a:cubicBezTo>
                <a:cubicBezTo>
                  <a:pt x="264012" y="11046"/>
                  <a:pt x="200512" y="-2712"/>
                  <a:pt x="173524" y="463"/>
                </a:cubicBezTo>
                <a:cubicBezTo>
                  <a:pt x="146536" y="3638"/>
                  <a:pt x="124841" y="26392"/>
                  <a:pt x="103674" y="41738"/>
                </a:cubicBezTo>
                <a:cubicBezTo>
                  <a:pt x="82507" y="57084"/>
                  <a:pt x="-15389" y="85659"/>
                  <a:pt x="2074" y="8301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4" name="フリーフォーム 1613">
            <a:extLst>
              <a:ext uri="{FF2B5EF4-FFF2-40B4-BE49-F238E27FC236}">
                <a16:creationId xmlns:a16="http://schemas.microsoft.com/office/drawing/2014/main" id="{EAF5D130-413D-9C2C-DBE9-A9CDEC99D70B}"/>
              </a:ext>
            </a:extLst>
          </p:cNvPr>
          <p:cNvSpPr/>
          <p:nvPr/>
        </p:nvSpPr>
        <p:spPr>
          <a:xfrm>
            <a:off x="1615597" y="8664037"/>
            <a:ext cx="297234" cy="152942"/>
          </a:xfrm>
          <a:custGeom>
            <a:avLst/>
            <a:gdLst>
              <a:gd name="connsiteX0" fmla="*/ 478 w 297234"/>
              <a:gd name="connsiteY0" fmla="*/ 143413 h 152942"/>
              <a:gd name="connsiteX1" fmla="*/ 162403 w 297234"/>
              <a:gd name="connsiteY1" fmla="*/ 35463 h 152942"/>
              <a:gd name="connsiteX2" fmla="*/ 216378 w 297234"/>
              <a:gd name="connsiteY2" fmla="*/ 44988 h 152942"/>
              <a:gd name="connsiteX3" fmla="*/ 229078 w 297234"/>
              <a:gd name="connsiteY3" fmla="*/ 76738 h 152942"/>
              <a:gd name="connsiteX4" fmla="*/ 159228 w 297234"/>
              <a:gd name="connsiteY4" fmla="*/ 152938 h 152942"/>
              <a:gd name="connsiteX5" fmla="*/ 295753 w 297234"/>
              <a:gd name="connsiteY5" fmla="*/ 79913 h 152942"/>
              <a:gd name="connsiteX6" fmla="*/ 219553 w 297234"/>
              <a:gd name="connsiteY6" fmla="*/ 538 h 152942"/>
              <a:gd name="connsiteX7" fmla="*/ 478 w 297234"/>
              <a:gd name="connsiteY7" fmla="*/ 143413 h 1529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7234" h="152942">
                <a:moveTo>
                  <a:pt x="478" y="143413"/>
                </a:moveTo>
                <a:cubicBezTo>
                  <a:pt x="-9047" y="149234"/>
                  <a:pt x="126420" y="51867"/>
                  <a:pt x="162403" y="35463"/>
                </a:cubicBezTo>
                <a:cubicBezTo>
                  <a:pt x="198386" y="19059"/>
                  <a:pt x="205266" y="38109"/>
                  <a:pt x="216378" y="44988"/>
                </a:cubicBezTo>
                <a:cubicBezTo>
                  <a:pt x="227490" y="51867"/>
                  <a:pt x="238603" y="58746"/>
                  <a:pt x="229078" y="76738"/>
                </a:cubicBezTo>
                <a:cubicBezTo>
                  <a:pt x="219553" y="94730"/>
                  <a:pt x="148116" y="152409"/>
                  <a:pt x="159228" y="152938"/>
                </a:cubicBezTo>
                <a:cubicBezTo>
                  <a:pt x="170340" y="153467"/>
                  <a:pt x="285699" y="105313"/>
                  <a:pt x="295753" y="79913"/>
                </a:cubicBezTo>
                <a:cubicBezTo>
                  <a:pt x="305807" y="54513"/>
                  <a:pt x="262945" y="-6341"/>
                  <a:pt x="219553" y="538"/>
                </a:cubicBezTo>
                <a:cubicBezTo>
                  <a:pt x="176161" y="7417"/>
                  <a:pt x="10003" y="137592"/>
                  <a:pt x="478" y="14341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5" name="フリーフォーム 1614">
            <a:extLst>
              <a:ext uri="{FF2B5EF4-FFF2-40B4-BE49-F238E27FC236}">
                <a16:creationId xmlns:a16="http://schemas.microsoft.com/office/drawing/2014/main" id="{37F77DED-4E2E-B088-687A-C15A05B2266B}"/>
              </a:ext>
            </a:extLst>
          </p:cNvPr>
          <p:cNvSpPr/>
          <p:nvPr/>
        </p:nvSpPr>
        <p:spPr>
          <a:xfrm>
            <a:off x="1058885" y="8750300"/>
            <a:ext cx="709967" cy="557820"/>
          </a:xfrm>
          <a:custGeom>
            <a:avLst/>
            <a:gdLst>
              <a:gd name="connsiteX0" fmla="*/ 4740 w 709967"/>
              <a:gd name="connsiteY0" fmla="*/ 434975 h 557820"/>
              <a:gd name="connsiteX1" fmla="*/ 7915 w 709967"/>
              <a:gd name="connsiteY1" fmla="*/ 542925 h 557820"/>
              <a:gd name="connsiteX2" fmla="*/ 90465 w 709967"/>
              <a:gd name="connsiteY2" fmla="*/ 495300 h 557820"/>
              <a:gd name="connsiteX3" fmla="*/ 141265 w 709967"/>
              <a:gd name="connsiteY3" fmla="*/ 479425 h 557820"/>
              <a:gd name="connsiteX4" fmla="*/ 214290 w 709967"/>
              <a:gd name="connsiteY4" fmla="*/ 361950 h 557820"/>
              <a:gd name="connsiteX5" fmla="*/ 214290 w 709967"/>
              <a:gd name="connsiteY5" fmla="*/ 371475 h 557820"/>
              <a:gd name="connsiteX6" fmla="*/ 369865 w 709967"/>
              <a:gd name="connsiteY6" fmla="*/ 314325 h 557820"/>
              <a:gd name="connsiteX7" fmla="*/ 376215 w 709967"/>
              <a:gd name="connsiteY7" fmla="*/ 307975 h 557820"/>
              <a:gd name="connsiteX8" fmla="*/ 423840 w 709967"/>
              <a:gd name="connsiteY8" fmla="*/ 228600 h 557820"/>
              <a:gd name="connsiteX9" fmla="*/ 433365 w 709967"/>
              <a:gd name="connsiteY9" fmla="*/ 231775 h 557820"/>
              <a:gd name="connsiteX10" fmla="*/ 490515 w 709967"/>
              <a:gd name="connsiteY10" fmla="*/ 149225 h 557820"/>
              <a:gd name="connsiteX11" fmla="*/ 496865 w 709967"/>
              <a:gd name="connsiteY11" fmla="*/ 174625 h 557820"/>
              <a:gd name="connsiteX12" fmla="*/ 592115 w 709967"/>
              <a:gd name="connsiteY12" fmla="*/ 95250 h 557820"/>
              <a:gd name="connsiteX13" fmla="*/ 579415 w 709967"/>
              <a:gd name="connsiteY13" fmla="*/ 82550 h 557820"/>
              <a:gd name="connsiteX14" fmla="*/ 649265 w 709967"/>
              <a:gd name="connsiteY14" fmla="*/ 92075 h 557820"/>
              <a:gd name="connsiteX15" fmla="*/ 630215 w 709967"/>
              <a:gd name="connsiteY15" fmla="*/ 0 h 557820"/>
              <a:gd name="connsiteX16" fmla="*/ 709590 w 709967"/>
              <a:gd name="connsiteY16" fmla="*/ 92075 h 557820"/>
              <a:gd name="connsiteX17" fmla="*/ 592115 w 709967"/>
              <a:gd name="connsiteY17" fmla="*/ 139700 h 557820"/>
              <a:gd name="connsiteX18" fmla="*/ 239690 w 709967"/>
              <a:gd name="connsiteY18" fmla="*/ 342900 h 557820"/>
              <a:gd name="connsiteX19" fmla="*/ 131740 w 709967"/>
              <a:gd name="connsiteY19" fmla="*/ 520700 h 557820"/>
              <a:gd name="connsiteX20" fmla="*/ 20615 w 709967"/>
              <a:gd name="connsiteY20" fmla="*/ 552450 h 557820"/>
              <a:gd name="connsiteX21" fmla="*/ 4740 w 709967"/>
              <a:gd name="connsiteY21" fmla="*/ 434975 h 5578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709967" h="557820">
                <a:moveTo>
                  <a:pt x="4740" y="434975"/>
                </a:moveTo>
                <a:cubicBezTo>
                  <a:pt x="2623" y="433387"/>
                  <a:pt x="-6372" y="532871"/>
                  <a:pt x="7915" y="542925"/>
                </a:cubicBezTo>
                <a:cubicBezTo>
                  <a:pt x="22202" y="552979"/>
                  <a:pt x="68240" y="505883"/>
                  <a:pt x="90465" y="495300"/>
                </a:cubicBezTo>
                <a:cubicBezTo>
                  <a:pt x="112690" y="484717"/>
                  <a:pt x="120628" y="501650"/>
                  <a:pt x="141265" y="479425"/>
                </a:cubicBezTo>
                <a:cubicBezTo>
                  <a:pt x="161902" y="457200"/>
                  <a:pt x="202119" y="379942"/>
                  <a:pt x="214290" y="361950"/>
                </a:cubicBezTo>
                <a:cubicBezTo>
                  <a:pt x="226461" y="343958"/>
                  <a:pt x="188361" y="379412"/>
                  <a:pt x="214290" y="371475"/>
                </a:cubicBezTo>
                <a:cubicBezTo>
                  <a:pt x="240219" y="363538"/>
                  <a:pt x="342878" y="324908"/>
                  <a:pt x="369865" y="314325"/>
                </a:cubicBezTo>
                <a:cubicBezTo>
                  <a:pt x="396852" y="303742"/>
                  <a:pt x="367219" y="322262"/>
                  <a:pt x="376215" y="307975"/>
                </a:cubicBezTo>
                <a:cubicBezTo>
                  <a:pt x="385211" y="293688"/>
                  <a:pt x="414315" y="241300"/>
                  <a:pt x="423840" y="228600"/>
                </a:cubicBezTo>
                <a:cubicBezTo>
                  <a:pt x="433365" y="215900"/>
                  <a:pt x="422253" y="245004"/>
                  <a:pt x="433365" y="231775"/>
                </a:cubicBezTo>
                <a:cubicBezTo>
                  <a:pt x="444477" y="218546"/>
                  <a:pt x="479932" y="158750"/>
                  <a:pt x="490515" y="149225"/>
                </a:cubicBezTo>
                <a:cubicBezTo>
                  <a:pt x="501098" y="139700"/>
                  <a:pt x="479932" y="183621"/>
                  <a:pt x="496865" y="174625"/>
                </a:cubicBezTo>
                <a:cubicBezTo>
                  <a:pt x="513798" y="165629"/>
                  <a:pt x="592115" y="95250"/>
                  <a:pt x="592115" y="95250"/>
                </a:cubicBezTo>
                <a:cubicBezTo>
                  <a:pt x="605873" y="79904"/>
                  <a:pt x="569890" y="83079"/>
                  <a:pt x="579415" y="82550"/>
                </a:cubicBezTo>
                <a:cubicBezTo>
                  <a:pt x="588940" y="82021"/>
                  <a:pt x="640798" y="105833"/>
                  <a:pt x="649265" y="92075"/>
                </a:cubicBezTo>
                <a:cubicBezTo>
                  <a:pt x="657732" y="78317"/>
                  <a:pt x="620161" y="0"/>
                  <a:pt x="630215" y="0"/>
                </a:cubicBezTo>
                <a:cubicBezTo>
                  <a:pt x="640269" y="0"/>
                  <a:pt x="715940" y="68792"/>
                  <a:pt x="709590" y="92075"/>
                </a:cubicBezTo>
                <a:cubicBezTo>
                  <a:pt x="703240" y="115358"/>
                  <a:pt x="670432" y="97896"/>
                  <a:pt x="592115" y="139700"/>
                </a:cubicBezTo>
                <a:cubicBezTo>
                  <a:pt x="513798" y="181504"/>
                  <a:pt x="316419" y="279400"/>
                  <a:pt x="239690" y="342900"/>
                </a:cubicBezTo>
                <a:cubicBezTo>
                  <a:pt x="162961" y="406400"/>
                  <a:pt x="168252" y="485775"/>
                  <a:pt x="131740" y="520700"/>
                </a:cubicBezTo>
                <a:cubicBezTo>
                  <a:pt x="95228" y="555625"/>
                  <a:pt x="40723" y="565150"/>
                  <a:pt x="20615" y="552450"/>
                </a:cubicBezTo>
                <a:cubicBezTo>
                  <a:pt x="507" y="539750"/>
                  <a:pt x="6857" y="436563"/>
                  <a:pt x="4740" y="43497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6" name="フリーフォーム 1615">
            <a:extLst>
              <a:ext uri="{FF2B5EF4-FFF2-40B4-BE49-F238E27FC236}">
                <a16:creationId xmlns:a16="http://schemas.microsoft.com/office/drawing/2014/main" id="{BEF5EA33-730C-6844-CE5B-55132B7FF099}"/>
              </a:ext>
            </a:extLst>
          </p:cNvPr>
          <p:cNvSpPr/>
          <p:nvPr/>
        </p:nvSpPr>
        <p:spPr>
          <a:xfrm>
            <a:off x="1434648" y="8864599"/>
            <a:ext cx="397328" cy="483211"/>
          </a:xfrm>
          <a:custGeom>
            <a:avLst/>
            <a:gdLst>
              <a:gd name="connsiteX0" fmla="*/ 397327 w 397328"/>
              <a:gd name="connsiteY0" fmla="*/ 1 h 483211"/>
              <a:gd name="connsiteX1" fmla="*/ 254452 w 397328"/>
              <a:gd name="connsiteY1" fmla="*/ 161926 h 483211"/>
              <a:gd name="connsiteX2" fmla="*/ 210002 w 397328"/>
              <a:gd name="connsiteY2" fmla="*/ 352426 h 483211"/>
              <a:gd name="connsiteX3" fmla="*/ 210002 w 397328"/>
              <a:gd name="connsiteY3" fmla="*/ 371476 h 483211"/>
              <a:gd name="connsiteX4" fmla="*/ 200477 w 397328"/>
              <a:gd name="connsiteY4" fmla="*/ 276226 h 483211"/>
              <a:gd name="connsiteX5" fmla="*/ 114752 w 397328"/>
              <a:gd name="connsiteY5" fmla="*/ 333376 h 483211"/>
              <a:gd name="connsiteX6" fmla="*/ 235402 w 397328"/>
              <a:gd name="connsiteY6" fmla="*/ 419101 h 483211"/>
              <a:gd name="connsiteX7" fmla="*/ 149677 w 397328"/>
              <a:gd name="connsiteY7" fmla="*/ 431801 h 483211"/>
              <a:gd name="connsiteX8" fmla="*/ 105227 w 397328"/>
              <a:gd name="connsiteY8" fmla="*/ 434976 h 483211"/>
              <a:gd name="connsiteX9" fmla="*/ 452 w 397328"/>
              <a:gd name="connsiteY9" fmla="*/ 479426 h 483211"/>
              <a:gd name="connsiteX10" fmla="*/ 67127 w 397328"/>
              <a:gd name="connsiteY10" fmla="*/ 323851 h 483211"/>
              <a:gd name="connsiteX11" fmla="*/ 63952 w 397328"/>
              <a:gd name="connsiteY11" fmla="*/ 292101 h 483211"/>
              <a:gd name="connsiteX12" fmla="*/ 210002 w 397328"/>
              <a:gd name="connsiteY12" fmla="*/ 209551 h 483211"/>
              <a:gd name="connsiteX13" fmla="*/ 197302 w 397328"/>
              <a:gd name="connsiteY13" fmla="*/ 196851 h 483211"/>
              <a:gd name="connsiteX14" fmla="*/ 248102 w 397328"/>
              <a:gd name="connsiteY14" fmla="*/ 92076 h 483211"/>
              <a:gd name="connsiteX15" fmla="*/ 235402 w 397328"/>
              <a:gd name="connsiteY15" fmla="*/ 155576 h 483211"/>
              <a:gd name="connsiteX16" fmla="*/ 286202 w 397328"/>
              <a:gd name="connsiteY16" fmla="*/ 66676 h 483211"/>
              <a:gd name="connsiteX17" fmla="*/ 257627 w 397328"/>
              <a:gd name="connsiteY17" fmla="*/ 158751 h 483211"/>
              <a:gd name="connsiteX18" fmla="*/ 397327 w 397328"/>
              <a:gd name="connsiteY18" fmla="*/ 1 h 4832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397328" h="483211">
                <a:moveTo>
                  <a:pt x="397327" y="1"/>
                </a:moveTo>
                <a:cubicBezTo>
                  <a:pt x="396798" y="530"/>
                  <a:pt x="285673" y="103188"/>
                  <a:pt x="254452" y="161926"/>
                </a:cubicBezTo>
                <a:cubicBezTo>
                  <a:pt x="223231" y="220664"/>
                  <a:pt x="217410" y="317501"/>
                  <a:pt x="210002" y="352426"/>
                </a:cubicBezTo>
                <a:cubicBezTo>
                  <a:pt x="202594" y="387351"/>
                  <a:pt x="211589" y="384176"/>
                  <a:pt x="210002" y="371476"/>
                </a:cubicBezTo>
                <a:cubicBezTo>
                  <a:pt x="208415" y="358776"/>
                  <a:pt x="216352" y="282576"/>
                  <a:pt x="200477" y="276226"/>
                </a:cubicBezTo>
                <a:cubicBezTo>
                  <a:pt x="184602" y="269876"/>
                  <a:pt x="108931" y="309563"/>
                  <a:pt x="114752" y="333376"/>
                </a:cubicBezTo>
                <a:cubicBezTo>
                  <a:pt x="120573" y="357189"/>
                  <a:pt x="229581" y="402697"/>
                  <a:pt x="235402" y="419101"/>
                </a:cubicBezTo>
                <a:cubicBezTo>
                  <a:pt x="241223" y="435505"/>
                  <a:pt x="171373" y="429155"/>
                  <a:pt x="149677" y="431801"/>
                </a:cubicBezTo>
                <a:cubicBezTo>
                  <a:pt x="127981" y="434447"/>
                  <a:pt x="130098" y="427039"/>
                  <a:pt x="105227" y="434976"/>
                </a:cubicBezTo>
                <a:cubicBezTo>
                  <a:pt x="80356" y="442913"/>
                  <a:pt x="6802" y="497947"/>
                  <a:pt x="452" y="479426"/>
                </a:cubicBezTo>
                <a:cubicBezTo>
                  <a:pt x="-5898" y="460905"/>
                  <a:pt x="56544" y="355072"/>
                  <a:pt x="67127" y="323851"/>
                </a:cubicBezTo>
                <a:cubicBezTo>
                  <a:pt x="77710" y="292630"/>
                  <a:pt x="40140" y="311151"/>
                  <a:pt x="63952" y="292101"/>
                </a:cubicBezTo>
                <a:cubicBezTo>
                  <a:pt x="87764" y="273051"/>
                  <a:pt x="187777" y="225426"/>
                  <a:pt x="210002" y="209551"/>
                </a:cubicBezTo>
                <a:cubicBezTo>
                  <a:pt x="232227" y="193676"/>
                  <a:pt x="190952" y="216430"/>
                  <a:pt x="197302" y="196851"/>
                </a:cubicBezTo>
                <a:cubicBezTo>
                  <a:pt x="203652" y="177272"/>
                  <a:pt x="241752" y="98955"/>
                  <a:pt x="248102" y="92076"/>
                </a:cubicBezTo>
                <a:cubicBezTo>
                  <a:pt x="254452" y="85197"/>
                  <a:pt x="229052" y="159809"/>
                  <a:pt x="235402" y="155576"/>
                </a:cubicBezTo>
                <a:cubicBezTo>
                  <a:pt x="241752" y="151343"/>
                  <a:pt x="282498" y="66147"/>
                  <a:pt x="286202" y="66676"/>
                </a:cubicBezTo>
                <a:cubicBezTo>
                  <a:pt x="289906" y="67205"/>
                  <a:pt x="242810" y="167747"/>
                  <a:pt x="257627" y="158751"/>
                </a:cubicBezTo>
                <a:cubicBezTo>
                  <a:pt x="272444" y="149755"/>
                  <a:pt x="397856" y="-528"/>
                  <a:pt x="397327" y="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7" name="フリーフォーム 1616">
            <a:extLst>
              <a:ext uri="{FF2B5EF4-FFF2-40B4-BE49-F238E27FC236}">
                <a16:creationId xmlns:a16="http://schemas.microsoft.com/office/drawing/2014/main" id="{3B40A59A-9AB9-5B0F-34E8-4CE17F3FE56A}"/>
              </a:ext>
            </a:extLst>
          </p:cNvPr>
          <p:cNvSpPr/>
          <p:nvPr/>
        </p:nvSpPr>
        <p:spPr>
          <a:xfrm>
            <a:off x="1381125" y="9088482"/>
            <a:ext cx="117607" cy="262176"/>
          </a:xfrm>
          <a:custGeom>
            <a:avLst/>
            <a:gdLst>
              <a:gd name="connsiteX0" fmla="*/ 117475 w 117607"/>
              <a:gd name="connsiteY0" fmla="*/ 1543 h 262176"/>
              <a:gd name="connsiteX1" fmla="*/ 12700 w 117607"/>
              <a:gd name="connsiteY1" fmla="*/ 71393 h 262176"/>
              <a:gd name="connsiteX2" fmla="*/ 50800 w 117607"/>
              <a:gd name="connsiteY2" fmla="*/ 109493 h 262176"/>
              <a:gd name="connsiteX3" fmla="*/ 0 w 117607"/>
              <a:gd name="connsiteY3" fmla="*/ 109493 h 262176"/>
              <a:gd name="connsiteX4" fmla="*/ 50800 w 117607"/>
              <a:gd name="connsiteY4" fmla="*/ 261893 h 262176"/>
              <a:gd name="connsiteX5" fmla="*/ 12700 w 117607"/>
              <a:gd name="connsiteY5" fmla="*/ 144418 h 262176"/>
              <a:gd name="connsiteX6" fmla="*/ 34925 w 117607"/>
              <a:gd name="connsiteY6" fmla="*/ 33293 h 262176"/>
              <a:gd name="connsiteX7" fmla="*/ 117475 w 117607"/>
              <a:gd name="connsiteY7" fmla="*/ 1543 h 2621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17607" h="262176">
                <a:moveTo>
                  <a:pt x="117475" y="1543"/>
                </a:moveTo>
                <a:cubicBezTo>
                  <a:pt x="113771" y="7893"/>
                  <a:pt x="23812" y="53402"/>
                  <a:pt x="12700" y="71393"/>
                </a:cubicBezTo>
                <a:cubicBezTo>
                  <a:pt x="1588" y="89384"/>
                  <a:pt x="52917" y="103143"/>
                  <a:pt x="50800" y="109493"/>
                </a:cubicBezTo>
                <a:cubicBezTo>
                  <a:pt x="48683" y="115843"/>
                  <a:pt x="0" y="84093"/>
                  <a:pt x="0" y="109493"/>
                </a:cubicBezTo>
                <a:cubicBezTo>
                  <a:pt x="0" y="134893"/>
                  <a:pt x="48683" y="256072"/>
                  <a:pt x="50800" y="261893"/>
                </a:cubicBezTo>
                <a:cubicBezTo>
                  <a:pt x="52917" y="267714"/>
                  <a:pt x="15346" y="182518"/>
                  <a:pt x="12700" y="144418"/>
                </a:cubicBezTo>
                <a:cubicBezTo>
                  <a:pt x="10054" y="106318"/>
                  <a:pt x="23813" y="57635"/>
                  <a:pt x="34925" y="33293"/>
                </a:cubicBezTo>
                <a:cubicBezTo>
                  <a:pt x="46037" y="8951"/>
                  <a:pt x="121179" y="-4807"/>
                  <a:pt x="117475" y="154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8" name="フリーフォーム 1617">
            <a:extLst>
              <a:ext uri="{FF2B5EF4-FFF2-40B4-BE49-F238E27FC236}">
                <a16:creationId xmlns:a16="http://schemas.microsoft.com/office/drawing/2014/main" id="{DB6B4C96-3F12-E516-67A3-3277311DE4FC}"/>
              </a:ext>
            </a:extLst>
          </p:cNvPr>
          <p:cNvSpPr/>
          <p:nvPr/>
        </p:nvSpPr>
        <p:spPr>
          <a:xfrm>
            <a:off x="1012537" y="9105860"/>
            <a:ext cx="419451" cy="227606"/>
          </a:xfrm>
          <a:custGeom>
            <a:avLst/>
            <a:gdLst>
              <a:gd name="connsiteX0" fmla="*/ 419388 w 419451"/>
              <a:gd name="connsiteY0" fmla="*/ 40 h 227606"/>
              <a:gd name="connsiteX1" fmla="*/ 308263 w 419451"/>
              <a:gd name="connsiteY1" fmla="*/ 66715 h 227606"/>
              <a:gd name="connsiteX2" fmla="*/ 336838 w 419451"/>
              <a:gd name="connsiteY2" fmla="*/ 136565 h 227606"/>
              <a:gd name="connsiteX3" fmla="*/ 206663 w 419451"/>
              <a:gd name="connsiteY3" fmla="*/ 177840 h 227606"/>
              <a:gd name="connsiteX4" fmla="*/ 288 w 419451"/>
              <a:gd name="connsiteY4" fmla="*/ 225465 h 227606"/>
              <a:gd name="connsiteX5" fmla="*/ 254288 w 419451"/>
              <a:gd name="connsiteY5" fmla="*/ 209590 h 227606"/>
              <a:gd name="connsiteX6" fmla="*/ 295563 w 419451"/>
              <a:gd name="connsiteY6" fmla="*/ 123865 h 227606"/>
              <a:gd name="connsiteX7" fmla="*/ 324138 w 419451"/>
              <a:gd name="connsiteY7" fmla="*/ 76240 h 227606"/>
              <a:gd name="connsiteX8" fmla="*/ 419388 w 419451"/>
              <a:gd name="connsiteY8" fmla="*/ 40 h 2276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19451" h="227606">
                <a:moveTo>
                  <a:pt x="419388" y="40"/>
                </a:moveTo>
                <a:cubicBezTo>
                  <a:pt x="416742" y="-1548"/>
                  <a:pt x="322021" y="43961"/>
                  <a:pt x="308263" y="66715"/>
                </a:cubicBezTo>
                <a:cubicBezTo>
                  <a:pt x="294505" y="89469"/>
                  <a:pt x="353771" y="118044"/>
                  <a:pt x="336838" y="136565"/>
                </a:cubicBezTo>
                <a:cubicBezTo>
                  <a:pt x="319905" y="155086"/>
                  <a:pt x="262755" y="163023"/>
                  <a:pt x="206663" y="177840"/>
                </a:cubicBezTo>
                <a:cubicBezTo>
                  <a:pt x="150571" y="192657"/>
                  <a:pt x="-7649" y="220173"/>
                  <a:pt x="288" y="225465"/>
                </a:cubicBezTo>
                <a:cubicBezTo>
                  <a:pt x="8225" y="230757"/>
                  <a:pt x="205076" y="226523"/>
                  <a:pt x="254288" y="209590"/>
                </a:cubicBezTo>
                <a:cubicBezTo>
                  <a:pt x="303500" y="192657"/>
                  <a:pt x="283921" y="146090"/>
                  <a:pt x="295563" y="123865"/>
                </a:cubicBezTo>
                <a:cubicBezTo>
                  <a:pt x="307205" y="101640"/>
                  <a:pt x="307205" y="93702"/>
                  <a:pt x="324138" y="76240"/>
                </a:cubicBezTo>
                <a:cubicBezTo>
                  <a:pt x="341071" y="58778"/>
                  <a:pt x="422034" y="1628"/>
                  <a:pt x="419388" y="4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9" name="フリーフォーム 1618">
            <a:extLst>
              <a:ext uri="{FF2B5EF4-FFF2-40B4-BE49-F238E27FC236}">
                <a16:creationId xmlns:a16="http://schemas.microsoft.com/office/drawing/2014/main" id="{5719A435-2F3D-ABC8-C994-E33F9EE5F4D6}"/>
              </a:ext>
            </a:extLst>
          </p:cNvPr>
          <p:cNvSpPr/>
          <p:nvPr/>
        </p:nvSpPr>
        <p:spPr>
          <a:xfrm>
            <a:off x="1752594" y="8896421"/>
            <a:ext cx="231811" cy="95262"/>
          </a:xfrm>
          <a:custGeom>
            <a:avLst/>
            <a:gdLst>
              <a:gd name="connsiteX0" fmla="*/ 6 w 231811"/>
              <a:gd name="connsiteY0" fmla="*/ 95179 h 95262"/>
              <a:gd name="connsiteX1" fmla="*/ 165106 w 231811"/>
              <a:gd name="connsiteY1" fmla="*/ 22154 h 95262"/>
              <a:gd name="connsiteX2" fmla="*/ 231781 w 231811"/>
              <a:gd name="connsiteY2" fmla="*/ 6279 h 95262"/>
              <a:gd name="connsiteX3" fmla="*/ 171456 w 231811"/>
              <a:gd name="connsiteY3" fmla="*/ 6279 h 95262"/>
              <a:gd name="connsiteX4" fmla="*/ 6 w 231811"/>
              <a:gd name="connsiteY4" fmla="*/ 95179 h 952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1811" h="95262">
                <a:moveTo>
                  <a:pt x="6" y="95179"/>
                </a:moveTo>
                <a:cubicBezTo>
                  <a:pt x="-1052" y="97825"/>
                  <a:pt x="126477" y="36971"/>
                  <a:pt x="165106" y="22154"/>
                </a:cubicBezTo>
                <a:cubicBezTo>
                  <a:pt x="203735" y="7337"/>
                  <a:pt x="230723" y="8925"/>
                  <a:pt x="231781" y="6279"/>
                </a:cubicBezTo>
                <a:cubicBezTo>
                  <a:pt x="232839" y="3633"/>
                  <a:pt x="205852" y="-6421"/>
                  <a:pt x="171456" y="6279"/>
                </a:cubicBezTo>
                <a:cubicBezTo>
                  <a:pt x="137060" y="18979"/>
                  <a:pt x="1064" y="92533"/>
                  <a:pt x="6" y="95179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0" name="フリーフォーム 1619">
            <a:extLst>
              <a:ext uri="{FF2B5EF4-FFF2-40B4-BE49-F238E27FC236}">
                <a16:creationId xmlns:a16="http://schemas.microsoft.com/office/drawing/2014/main" id="{17DB0FA1-C320-818B-F3BD-5E66027EFBE7}"/>
              </a:ext>
            </a:extLst>
          </p:cNvPr>
          <p:cNvSpPr/>
          <p:nvPr/>
        </p:nvSpPr>
        <p:spPr>
          <a:xfrm>
            <a:off x="1705711" y="9101713"/>
            <a:ext cx="258466" cy="132158"/>
          </a:xfrm>
          <a:custGeom>
            <a:avLst/>
            <a:gdLst>
              <a:gd name="connsiteX0" fmla="*/ 2439 w 258466"/>
              <a:gd name="connsiteY0" fmla="*/ 1012 h 132158"/>
              <a:gd name="connsiteX1" fmla="*/ 81814 w 258466"/>
              <a:gd name="connsiteY1" fmla="*/ 45462 h 132158"/>
              <a:gd name="connsiteX2" fmla="*/ 256439 w 258466"/>
              <a:gd name="connsiteY2" fmla="*/ 131187 h 132158"/>
              <a:gd name="connsiteX3" fmla="*/ 167539 w 258466"/>
              <a:gd name="connsiteY3" fmla="*/ 86737 h 132158"/>
              <a:gd name="connsiteX4" fmla="*/ 2439 w 258466"/>
              <a:gd name="connsiteY4" fmla="*/ 1012 h 1321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8466" h="132158">
                <a:moveTo>
                  <a:pt x="2439" y="1012"/>
                </a:moveTo>
                <a:cubicBezTo>
                  <a:pt x="-11849" y="-5867"/>
                  <a:pt x="39481" y="23766"/>
                  <a:pt x="81814" y="45462"/>
                </a:cubicBezTo>
                <a:cubicBezTo>
                  <a:pt x="124147" y="67158"/>
                  <a:pt x="242152" y="124308"/>
                  <a:pt x="256439" y="131187"/>
                </a:cubicBezTo>
                <a:cubicBezTo>
                  <a:pt x="270727" y="138066"/>
                  <a:pt x="206168" y="106845"/>
                  <a:pt x="167539" y="86737"/>
                </a:cubicBezTo>
                <a:lnTo>
                  <a:pt x="2439" y="1012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1" name="フリーフォーム 1620">
            <a:extLst>
              <a:ext uri="{FF2B5EF4-FFF2-40B4-BE49-F238E27FC236}">
                <a16:creationId xmlns:a16="http://schemas.microsoft.com/office/drawing/2014/main" id="{C22D365D-F71B-5F1B-20B9-66E4EFBC4EAD}"/>
              </a:ext>
            </a:extLst>
          </p:cNvPr>
          <p:cNvSpPr/>
          <p:nvPr/>
        </p:nvSpPr>
        <p:spPr>
          <a:xfrm>
            <a:off x="1855991" y="8978634"/>
            <a:ext cx="93751" cy="44783"/>
          </a:xfrm>
          <a:custGeom>
            <a:avLst/>
            <a:gdLst>
              <a:gd name="connsiteX0" fmla="*/ 93459 w 93751"/>
              <a:gd name="connsiteY0" fmla="*/ 3441 h 44783"/>
              <a:gd name="connsiteX1" fmla="*/ 39484 w 93751"/>
              <a:gd name="connsiteY1" fmla="*/ 3441 h 44783"/>
              <a:gd name="connsiteX2" fmla="*/ 1384 w 93751"/>
              <a:gd name="connsiteY2" fmla="*/ 44716 h 44783"/>
              <a:gd name="connsiteX3" fmla="*/ 14084 w 93751"/>
              <a:gd name="connsiteY3" fmla="*/ 12966 h 44783"/>
              <a:gd name="connsiteX4" fmla="*/ 93459 w 93751"/>
              <a:gd name="connsiteY4" fmla="*/ 3441 h 447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3751" h="44783">
                <a:moveTo>
                  <a:pt x="93459" y="3441"/>
                </a:moveTo>
                <a:cubicBezTo>
                  <a:pt x="97692" y="1854"/>
                  <a:pt x="54830" y="-3438"/>
                  <a:pt x="39484" y="3441"/>
                </a:cubicBezTo>
                <a:cubicBezTo>
                  <a:pt x="24138" y="10320"/>
                  <a:pt x="5617" y="43129"/>
                  <a:pt x="1384" y="44716"/>
                </a:cubicBezTo>
                <a:cubicBezTo>
                  <a:pt x="-2849" y="46303"/>
                  <a:pt x="2972" y="19316"/>
                  <a:pt x="14084" y="12966"/>
                </a:cubicBezTo>
                <a:cubicBezTo>
                  <a:pt x="25196" y="6616"/>
                  <a:pt x="89226" y="5028"/>
                  <a:pt x="93459" y="344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2" name="フリーフォーム 1621">
            <a:extLst>
              <a:ext uri="{FF2B5EF4-FFF2-40B4-BE49-F238E27FC236}">
                <a16:creationId xmlns:a16="http://schemas.microsoft.com/office/drawing/2014/main" id="{3131E613-0969-D337-10D6-B9B12AB585FA}"/>
              </a:ext>
            </a:extLst>
          </p:cNvPr>
          <p:cNvSpPr/>
          <p:nvPr/>
        </p:nvSpPr>
        <p:spPr>
          <a:xfrm>
            <a:off x="1881674" y="6034244"/>
            <a:ext cx="185256" cy="858973"/>
          </a:xfrm>
          <a:custGeom>
            <a:avLst/>
            <a:gdLst>
              <a:gd name="connsiteX0" fmla="*/ 1101 w 185256"/>
              <a:gd name="connsiteY0" fmla="*/ 4606 h 858973"/>
              <a:gd name="connsiteX1" fmla="*/ 182076 w 185256"/>
              <a:gd name="connsiteY1" fmla="*/ 842806 h 858973"/>
              <a:gd name="connsiteX2" fmla="*/ 109051 w 185256"/>
              <a:gd name="connsiteY2" fmla="*/ 518956 h 858973"/>
              <a:gd name="connsiteX3" fmla="*/ 1101 w 185256"/>
              <a:gd name="connsiteY3" fmla="*/ 4606 h 8589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5256" h="858973">
                <a:moveTo>
                  <a:pt x="1101" y="4606"/>
                </a:moveTo>
                <a:cubicBezTo>
                  <a:pt x="13272" y="58581"/>
                  <a:pt x="164084" y="757081"/>
                  <a:pt x="182076" y="842806"/>
                </a:cubicBezTo>
                <a:cubicBezTo>
                  <a:pt x="200068" y="928531"/>
                  <a:pt x="137097" y="651777"/>
                  <a:pt x="109051" y="518956"/>
                </a:cubicBezTo>
                <a:cubicBezTo>
                  <a:pt x="81005" y="386135"/>
                  <a:pt x="-11070" y="-49369"/>
                  <a:pt x="1101" y="460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3" name="フリーフォーム 1622">
            <a:extLst>
              <a:ext uri="{FF2B5EF4-FFF2-40B4-BE49-F238E27FC236}">
                <a16:creationId xmlns:a16="http://schemas.microsoft.com/office/drawing/2014/main" id="{3627E87E-796F-92B6-B96E-E6EC6902A8DB}"/>
              </a:ext>
            </a:extLst>
          </p:cNvPr>
          <p:cNvSpPr/>
          <p:nvPr/>
        </p:nvSpPr>
        <p:spPr>
          <a:xfrm>
            <a:off x="2872532" y="7566025"/>
            <a:ext cx="1178768" cy="764675"/>
          </a:xfrm>
          <a:custGeom>
            <a:avLst/>
            <a:gdLst>
              <a:gd name="connsiteX0" fmla="*/ 1178768 w 1178768"/>
              <a:gd name="connsiteY0" fmla="*/ 0 h 764675"/>
              <a:gd name="connsiteX1" fmla="*/ 365968 w 1178768"/>
              <a:gd name="connsiteY1" fmla="*/ 504825 h 764675"/>
              <a:gd name="connsiteX2" fmla="*/ 4018 w 1178768"/>
              <a:gd name="connsiteY2" fmla="*/ 762000 h 764675"/>
              <a:gd name="connsiteX3" fmla="*/ 200868 w 1178768"/>
              <a:gd name="connsiteY3" fmla="*/ 622300 h 764675"/>
              <a:gd name="connsiteX4" fmla="*/ 635843 w 1178768"/>
              <a:gd name="connsiteY4" fmla="*/ 358775 h 764675"/>
              <a:gd name="connsiteX5" fmla="*/ 480268 w 1178768"/>
              <a:gd name="connsiteY5" fmla="*/ 422275 h 764675"/>
              <a:gd name="connsiteX6" fmla="*/ 1178768 w 1178768"/>
              <a:gd name="connsiteY6" fmla="*/ 0 h 764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178768" h="764675">
                <a:moveTo>
                  <a:pt x="1178768" y="0"/>
                </a:moveTo>
                <a:cubicBezTo>
                  <a:pt x="1159718" y="13758"/>
                  <a:pt x="561760" y="377825"/>
                  <a:pt x="365968" y="504825"/>
                </a:cubicBezTo>
                <a:cubicBezTo>
                  <a:pt x="170176" y="631825"/>
                  <a:pt x="4018" y="762000"/>
                  <a:pt x="4018" y="762000"/>
                </a:cubicBezTo>
                <a:cubicBezTo>
                  <a:pt x="-23499" y="781579"/>
                  <a:pt x="95564" y="689504"/>
                  <a:pt x="200868" y="622300"/>
                </a:cubicBezTo>
                <a:cubicBezTo>
                  <a:pt x="306172" y="555096"/>
                  <a:pt x="589276" y="392113"/>
                  <a:pt x="635843" y="358775"/>
                </a:cubicBezTo>
                <a:cubicBezTo>
                  <a:pt x="682410" y="325438"/>
                  <a:pt x="392955" y="475192"/>
                  <a:pt x="480268" y="422275"/>
                </a:cubicBezTo>
                <a:lnTo>
                  <a:pt x="1178768" y="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4" name="フリーフォーム 1623">
            <a:extLst>
              <a:ext uri="{FF2B5EF4-FFF2-40B4-BE49-F238E27FC236}">
                <a16:creationId xmlns:a16="http://schemas.microsoft.com/office/drawing/2014/main" id="{76B5559F-EC85-40F0-8425-97DA986F7CC2}"/>
              </a:ext>
            </a:extLst>
          </p:cNvPr>
          <p:cNvSpPr/>
          <p:nvPr/>
        </p:nvSpPr>
        <p:spPr>
          <a:xfrm>
            <a:off x="1396999" y="7816801"/>
            <a:ext cx="209634" cy="362312"/>
          </a:xfrm>
          <a:custGeom>
            <a:avLst/>
            <a:gdLst>
              <a:gd name="connsiteX0" fmla="*/ 1 w 209634"/>
              <a:gd name="connsiteY0" fmla="*/ 49 h 362312"/>
              <a:gd name="connsiteX1" fmla="*/ 174626 w 209634"/>
              <a:gd name="connsiteY1" fmla="*/ 276274 h 362312"/>
              <a:gd name="connsiteX2" fmla="*/ 209551 w 209634"/>
              <a:gd name="connsiteY2" fmla="*/ 361999 h 362312"/>
              <a:gd name="connsiteX3" fmla="*/ 177801 w 209634"/>
              <a:gd name="connsiteY3" fmla="*/ 254049 h 362312"/>
              <a:gd name="connsiteX4" fmla="*/ 1 w 209634"/>
              <a:gd name="connsiteY4" fmla="*/ 49 h 362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9634" h="362312">
                <a:moveTo>
                  <a:pt x="1" y="49"/>
                </a:moveTo>
                <a:cubicBezTo>
                  <a:pt x="-528" y="3753"/>
                  <a:pt x="139701" y="215949"/>
                  <a:pt x="174626" y="276274"/>
                </a:cubicBezTo>
                <a:cubicBezTo>
                  <a:pt x="209551" y="336599"/>
                  <a:pt x="209022" y="365703"/>
                  <a:pt x="209551" y="361999"/>
                </a:cubicBezTo>
                <a:cubicBezTo>
                  <a:pt x="210080" y="358295"/>
                  <a:pt x="209022" y="308553"/>
                  <a:pt x="177801" y="254049"/>
                </a:cubicBezTo>
                <a:cubicBezTo>
                  <a:pt x="146580" y="199545"/>
                  <a:pt x="530" y="-3655"/>
                  <a:pt x="1" y="4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5" name="フリーフォーム 1624">
            <a:extLst>
              <a:ext uri="{FF2B5EF4-FFF2-40B4-BE49-F238E27FC236}">
                <a16:creationId xmlns:a16="http://schemas.microsoft.com/office/drawing/2014/main" id="{92AD52A8-2316-C044-9785-72B75292AC55}"/>
              </a:ext>
            </a:extLst>
          </p:cNvPr>
          <p:cNvSpPr/>
          <p:nvPr/>
        </p:nvSpPr>
        <p:spPr>
          <a:xfrm>
            <a:off x="1173715" y="6260030"/>
            <a:ext cx="84268" cy="126523"/>
          </a:xfrm>
          <a:custGeom>
            <a:avLst/>
            <a:gdLst>
              <a:gd name="connsiteX0" fmla="*/ 83585 w 84268"/>
              <a:gd name="connsiteY0" fmla="*/ 1070 h 126523"/>
              <a:gd name="connsiteX1" fmla="*/ 1035 w 84268"/>
              <a:gd name="connsiteY1" fmla="*/ 124895 h 126523"/>
              <a:gd name="connsiteX2" fmla="*/ 39135 w 84268"/>
              <a:gd name="connsiteY2" fmla="*/ 67745 h 126523"/>
              <a:gd name="connsiteX3" fmla="*/ 83585 w 84268"/>
              <a:gd name="connsiteY3" fmla="*/ 1070 h 1265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4268" h="126523">
                <a:moveTo>
                  <a:pt x="83585" y="1070"/>
                </a:moveTo>
                <a:lnTo>
                  <a:pt x="1035" y="124895"/>
                </a:lnTo>
                <a:cubicBezTo>
                  <a:pt x="-6373" y="136008"/>
                  <a:pt x="28023" y="87324"/>
                  <a:pt x="39135" y="67745"/>
                </a:cubicBezTo>
                <a:cubicBezTo>
                  <a:pt x="50247" y="48166"/>
                  <a:pt x="89935" y="-8455"/>
                  <a:pt x="83585" y="107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6" name="フリーフォーム 1625">
            <a:extLst>
              <a:ext uri="{FF2B5EF4-FFF2-40B4-BE49-F238E27FC236}">
                <a16:creationId xmlns:a16="http://schemas.microsoft.com/office/drawing/2014/main" id="{AC082313-B080-FB0E-6865-1EEC7AA13521}"/>
              </a:ext>
            </a:extLst>
          </p:cNvPr>
          <p:cNvSpPr/>
          <p:nvPr/>
        </p:nvSpPr>
        <p:spPr>
          <a:xfrm>
            <a:off x="1234712" y="6426200"/>
            <a:ext cx="81568" cy="398079"/>
          </a:xfrm>
          <a:custGeom>
            <a:avLst/>
            <a:gdLst>
              <a:gd name="connsiteX0" fmla="*/ 57513 w 81568"/>
              <a:gd name="connsiteY0" fmla="*/ 0 h 398079"/>
              <a:gd name="connsiteX1" fmla="*/ 79738 w 81568"/>
              <a:gd name="connsiteY1" fmla="*/ 269875 h 398079"/>
              <a:gd name="connsiteX2" fmla="*/ 363 w 81568"/>
              <a:gd name="connsiteY2" fmla="*/ 396875 h 398079"/>
              <a:gd name="connsiteX3" fmla="*/ 51163 w 81568"/>
              <a:gd name="connsiteY3" fmla="*/ 330200 h 398079"/>
              <a:gd name="connsiteX4" fmla="*/ 73388 w 81568"/>
              <a:gd name="connsiteY4" fmla="*/ 269875 h 398079"/>
              <a:gd name="connsiteX5" fmla="*/ 57513 w 81568"/>
              <a:gd name="connsiteY5" fmla="*/ 0 h 3980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1568" h="398079">
                <a:moveTo>
                  <a:pt x="57513" y="0"/>
                </a:moveTo>
                <a:cubicBezTo>
                  <a:pt x="58571" y="0"/>
                  <a:pt x="89263" y="203729"/>
                  <a:pt x="79738" y="269875"/>
                </a:cubicBezTo>
                <a:cubicBezTo>
                  <a:pt x="70213" y="336021"/>
                  <a:pt x="5125" y="386821"/>
                  <a:pt x="363" y="396875"/>
                </a:cubicBezTo>
                <a:cubicBezTo>
                  <a:pt x="-4400" y="406929"/>
                  <a:pt x="38992" y="351367"/>
                  <a:pt x="51163" y="330200"/>
                </a:cubicBezTo>
                <a:cubicBezTo>
                  <a:pt x="63334" y="309033"/>
                  <a:pt x="71271" y="321204"/>
                  <a:pt x="73388" y="269875"/>
                </a:cubicBezTo>
                <a:cubicBezTo>
                  <a:pt x="75505" y="218546"/>
                  <a:pt x="56455" y="0"/>
                  <a:pt x="57513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7" name="フリーフォーム 1626">
            <a:extLst>
              <a:ext uri="{FF2B5EF4-FFF2-40B4-BE49-F238E27FC236}">
                <a16:creationId xmlns:a16="http://schemas.microsoft.com/office/drawing/2014/main" id="{3FAE5E3F-6E21-16A5-F1F9-6F7E2ECBC6B1}"/>
              </a:ext>
            </a:extLst>
          </p:cNvPr>
          <p:cNvSpPr/>
          <p:nvPr/>
        </p:nvSpPr>
        <p:spPr>
          <a:xfrm>
            <a:off x="1409446" y="3987795"/>
            <a:ext cx="105039" cy="637853"/>
          </a:xfrm>
          <a:custGeom>
            <a:avLst/>
            <a:gdLst>
              <a:gd name="connsiteX0" fmla="*/ 105029 w 105039"/>
              <a:gd name="connsiteY0" fmla="*/ 5 h 637853"/>
              <a:gd name="connsiteX1" fmla="*/ 19304 w 105039"/>
              <a:gd name="connsiteY1" fmla="*/ 422280 h 637853"/>
              <a:gd name="connsiteX2" fmla="*/ 63754 w 105039"/>
              <a:gd name="connsiteY2" fmla="*/ 635005 h 637853"/>
              <a:gd name="connsiteX3" fmla="*/ 41529 w 105039"/>
              <a:gd name="connsiteY3" fmla="*/ 533405 h 637853"/>
              <a:gd name="connsiteX4" fmla="*/ 3429 w 105039"/>
              <a:gd name="connsiteY4" fmla="*/ 371480 h 637853"/>
              <a:gd name="connsiteX5" fmla="*/ 12954 w 105039"/>
              <a:gd name="connsiteY5" fmla="*/ 412755 h 637853"/>
              <a:gd name="connsiteX6" fmla="*/ 105029 w 105039"/>
              <a:gd name="connsiteY6" fmla="*/ 5 h 6378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05039" h="637853">
                <a:moveTo>
                  <a:pt x="105029" y="5"/>
                </a:moveTo>
                <a:cubicBezTo>
                  <a:pt x="106087" y="1593"/>
                  <a:pt x="26183" y="316447"/>
                  <a:pt x="19304" y="422280"/>
                </a:cubicBezTo>
                <a:cubicBezTo>
                  <a:pt x="12425" y="528113"/>
                  <a:pt x="60050" y="616484"/>
                  <a:pt x="63754" y="635005"/>
                </a:cubicBezTo>
                <a:cubicBezTo>
                  <a:pt x="67458" y="653526"/>
                  <a:pt x="51583" y="577326"/>
                  <a:pt x="41529" y="533405"/>
                </a:cubicBezTo>
                <a:cubicBezTo>
                  <a:pt x="31475" y="489484"/>
                  <a:pt x="8191" y="391588"/>
                  <a:pt x="3429" y="371480"/>
                </a:cubicBezTo>
                <a:cubicBezTo>
                  <a:pt x="-1333" y="351372"/>
                  <a:pt x="-3450" y="469905"/>
                  <a:pt x="12954" y="412755"/>
                </a:cubicBezTo>
                <a:cubicBezTo>
                  <a:pt x="29358" y="355605"/>
                  <a:pt x="103971" y="-1583"/>
                  <a:pt x="105029" y="5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8" name="フリーフォーム 1627">
            <a:extLst>
              <a:ext uri="{FF2B5EF4-FFF2-40B4-BE49-F238E27FC236}">
                <a16:creationId xmlns:a16="http://schemas.microsoft.com/office/drawing/2014/main" id="{A460F7F0-3651-84F3-80FE-2EFB4EA8BD1F}"/>
              </a:ext>
            </a:extLst>
          </p:cNvPr>
          <p:cNvSpPr/>
          <p:nvPr/>
        </p:nvSpPr>
        <p:spPr>
          <a:xfrm>
            <a:off x="1295057" y="4561829"/>
            <a:ext cx="83976" cy="425452"/>
          </a:xfrm>
          <a:custGeom>
            <a:avLst/>
            <a:gdLst>
              <a:gd name="connsiteX0" fmla="*/ 82893 w 83976"/>
              <a:gd name="connsiteY0" fmla="*/ 646 h 425452"/>
              <a:gd name="connsiteX1" fmla="*/ 73368 w 83976"/>
              <a:gd name="connsiteY1" fmla="*/ 194321 h 425452"/>
              <a:gd name="connsiteX2" fmla="*/ 6693 w 83976"/>
              <a:gd name="connsiteY2" fmla="*/ 419746 h 425452"/>
              <a:gd name="connsiteX3" fmla="*/ 9868 w 83976"/>
              <a:gd name="connsiteY3" fmla="*/ 349896 h 425452"/>
              <a:gd name="connsiteX4" fmla="*/ 73368 w 83976"/>
              <a:gd name="connsiteY4" fmla="*/ 260996 h 425452"/>
              <a:gd name="connsiteX5" fmla="*/ 82893 w 83976"/>
              <a:gd name="connsiteY5" fmla="*/ 646 h 4254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3976" h="425452">
                <a:moveTo>
                  <a:pt x="82893" y="646"/>
                </a:moveTo>
                <a:cubicBezTo>
                  <a:pt x="82893" y="-10466"/>
                  <a:pt x="86068" y="124471"/>
                  <a:pt x="73368" y="194321"/>
                </a:cubicBezTo>
                <a:cubicBezTo>
                  <a:pt x="60668" y="264171"/>
                  <a:pt x="17276" y="393817"/>
                  <a:pt x="6693" y="419746"/>
                </a:cubicBezTo>
                <a:cubicBezTo>
                  <a:pt x="-3890" y="445675"/>
                  <a:pt x="-1245" y="376354"/>
                  <a:pt x="9868" y="349896"/>
                </a:cubicBezTo>
                <a:cubicBezTo>
                  <a:pt x="20980" y="323438"/>
                  <a:pt x="58022" y="315500"/>
                  <a:pt x="73368" y="260996"/>
                </a:cubicBezTo>
                <a:cubicBezTo>
                  <a:pt x="88714" y="206492"/>
                  <a:pt x="82893" y="11758"/>
                  <a:pt x="82893" y="646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9" name="フリーフォーム 1628">
            <a:extLst>
              <a:ext uri="{FF2B5EF4-FFF2-40B4-BE49-F238E27FC236}">
                <a16:creationId xmlns:a16="http://schemas.microsoft.com/office/drawing/2014/main" id="{B0AE9CD8-8CBB-86C5-CADB-1BE062926663}"/>
              </a:ext>
            </a:extLst>
          </p:cNvPr>
          <p:cNvSpPr/>
          <p:nvPr/>
        </p:nvSpPr>
        <p:spPr>
          <a:xfrm>
            <a:off x="4765675" y="1819275"/>
            <a:ext cx="397047" cy="264208"/>
          </a:xfrm>
          <a:custGeom>
            <a:avLst/>
            <a:gdLst>
              <a:gd name="connsiteX0" fmla="*/ 0 w 397047"/>
              <a:gd name="connsiteY0" fmla="*/ 0 h 264208"/>
              <a:gd name="connsiteX1" fmla="*/ 352425 w 397047"/>
              <a:gd name="connsiteY1" fmla="*/ 212725 h 264208"/>
              <a:gd name="connsiteX2" fmla="*/ 384175 w 397047"/>
              <a:gd name="connsiteY2" fmla="*/ 263525 h 264208"/>
              <a:gd name="connsiteX3" fmla="*/ 279400 w 397047"/>
              <a:gd name="connsiteY3" fmla="*/ 190500 h 264208"/>
              <a:gd name="connsiteX4" fmla="*/ 0 w 397047"/>
              <a:gd name="connsiteY4" fmla="*/ 0 h 2642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97047" h="264208">
                <a:moveTo>
                  <a:pt x="0" y="0"/>
                </a:moveTo>
                <a:cubicBezTo>
                  <a:pt x="144198" y="84402"/>
                  <a:pt x="288396" y="168804"/>
                  <a:pt x="352425" y="212725"/>
                </a:cubicBezTo>
                <a:cubicBezTo>
                  <a:pt x="416454" y="256646"/>
                  <a:pt x="396346" y="267229"/>
                  <a:pt x="384175" y="263525"/>
                </a:cubicBezTo>
                <a:cubicBezTo>
                  <a:pt x="372004" y="259821"/>
                  <a:pt x="279400" y="190500"/>
                  <a:pt x="279400" y="190500"/>
                </a:cubicBezTo>
                <a:lnTo>
                  <a:pt x="0" y="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30" name="フリーフォーム 1629">
            <a:extLst>
              <a:ext uri="{FF2B5EF4-FFF2-40B4-BE49-F238E27FC236}">
                <a16:creationId xmlns:a16="http://schemas.microsoft.com/office/drawing/2014/main" id="{1B237327-36A6-0765-E5B0-428DE75635C0}"/>
              </a:ext>
            </a:extLst>
          </p:cNvPr>
          <p:cNvSpPr/>
          <p:nvPr/>
        </p:nvSpPr>
        <p:spPr>
          <a:xfrm>
            <a:off x="3239601" y="621189"/>
            <a:ext cx="1244604" cy="664263"/>
          </a:xfrm>
          <a:custGeom>
            <a:avLst/>
            <a:gdLst>
              <a:gd name="connsiteX0" fmla="*/ 2074 w 1244604"/>
              <a:gd name="connsiteY0" fmla="*/ 4286 h 664263"/>
              <a:gd name="connsiteX1" fmla="*/ 383074 w 1244604"/>
              <a:gd name="connsiteY1" fmla="*/ 23336 h 664263"/>
              <a:gd name="connsiteX2" fmla="*/ 691049 w 1244604"/>
              <a:gd name="connsiteY2" fmla="*/ 137636 h 664263"/>
              <a:gd name="connsiteX3" fmla="*/ 608499 w 1244604"/>
              <a:gd name="connsiteY3" fmla="*/ 86836 h 664263"/>
              <a:gd name="connsiteX4" fmla="*/ 881549 w 1244604"/>
              <a:gd name="connsiteY4" fmla="*/ 293211 h 664263"/>
              <a:gd name="connsiteX5" fmla="*/ 824399 w 1244604"/>
              <a:gd name="connsiteY5" fmla="*/ 274161 h 664263"/>
              <a:gd name="connsiteX6" fmla="*/ 1221274 w 1244604"/>
              <a:gd name="connsiteY6" fmla="*/ 645636 h 664263"/>
              <a:gd name="connsiteX7" fmla="*/ 1129199 w 1244604"/>
              <a:gd name="connsiteY7" fmla="*/ 553561 h 664263"/>
              <a:gd name="connsiteX8" fmla="*/ 560874 w 1244604"/>
              <a:gd name="connsiteY8" fmla="*/ 80486 h 664263"/>
              <a:gd name="connsiteX9" fmla="*/ 2074 w 1244604"/>
              <a:gd name="connsiteY9" fmla="*/ 4286 h 6642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244604" h="664263">
                <a:moveTo>
                  <a:pt x="2074" y="4286"/>
                </a:moveTo>
                <a:cubicBezTo>
                  <a:pt x="-27559" y="-5239"/>
                  <a:pt x="268245" y="1111"/>
                  <a:pt x="383074" y="23336"/>
                </a:cubicBezTo>
                <a:cubicBezTo>
                  <a:pt x="497903" y="45561"/>
                  <a:pt x="653478" y="127053"/>
                  <a:pt x="691049" y="137636"/>
                </a:cubicBezTo>
                <a:cubicBezTo>
                  <a:pt x="728620" y="148219"/>
                  <a:pt x="576749" y="60907"/>
                  <a:pt x="608499" y="86836"/>
                </a:cubicBezTo>
                <a:cubicBezTo>
                  <a:pt x="640249" y="112765"/>
                  <a:pt x="845566" y="261990"/>
                  <a:pt x="881549" y="293211"/>
                </a:cubicBezTo>
                <a:cubicBezTo>
                  <a:pt x="917532" y="324432"/>
                  <a:pt x="767778" y="215424"/>
                  <a:pt x="824399" y="274161"/>
                </a:cubicBezTo>
                <a:cubicBezTo>
                  <a:pt x="881020" y="332898"/>
                  <a:pt x="1170474" y="599069"/>
                  <a:pt x="1221274" y="645636"/>
                </a:cubicBezTo>
                <a:cubicBezTo>
                  <a:pt x="1272074" y="692203"/>
                  <a:pt x="1239266" y="647753"/>
                  <a:pt x="1129199" y="553561"/>
                </a:cubicBezTo>
                <a:cubicBezTo>
                  <a:pt x="1019132" y="459369"/>
                  <a:pt x="746611" y="175207"/>
                  <a:pt x="560874" y="80486"/>
                </a:cubicBezTo>
                <a:cubicBezTo>
                  <a:pt x="375137" y="-14235"/>
                  <a:pt x="31707" y="13811"/>
                  <a:pt x="2074" y="428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31" name="フリーフォーム 1630">
            <a:extLst>
              <a:ext uri="{FF2B5EF4-FFF2-40B4-BE49-F238E27FC236}">
                <a16:creationId xmlns:a16="http://schemas.microsoft.com/office/drawing/2014/main" id="{0C2C769E-1759-7E71-E997-A6980A52E217}"/>
              </a:ext>
            </a:extLst>
          </p:cNvPr>
          <p:cNvSpPr/>
          <p:nvPr/>
        </p:nvSpPr>
        <p:spPr>
          <a:xfrm>
            <a:off x="4195832" y="3043736"/>
            <a:ext cx="338072" cy="998041"/>
          </a:xfrm>
          <a:custGeom>
            <a:avLst/>
            <a:gdLst>
              <a:gd name="connsiteX0" fmla="*/ 90418 w 338072"/>
              <a:gd name="connsiteY0" fmla="*/ 1089 h 998041"/>
              <a:gd name="connsiteX1" fmla="*/ 23743 w 338072"/>
              <a:gd name="connsiteY1" fmla="*/ 353514 h 998041"/>
              <a:gd name="connsiteX2" fmla="*/ 144393 w 338072"/>
              <a:gd name="connsiteY2" fmla="*/ 639264 h 998041"/>
              <a:gd name="connsiteX3" fmla="*/ 74543 w 338072"/>
              <a:gd name="connsiteY3" fmla="*/ 556714 h 998041"/>
              <a:gd name="connsiteX4" fmla="*/ 338068 w 338072"/>
              <a:gd name="connsiteY4" fmla="*/ 998039 h 998041"/>
              <a:gd name="connsiteX5" fmla="*/ 80893 w 338072"/>
              <a:gd name="connsiteY5" fmla="*/ 550364 h 998041"/>
              <a:gd name="connsiteX6" fmla="*/ 4693 w 338072"/>
              <a:gd name="connsiteY6" fmla="*/ 420189 h 998041"/>
              <a:gd name="connsiteX7" fmla="*/ 7868 w 338072"/>
              <a:gd name="connsiteY7" fmla="*/ 436064 h 998041"/>
              <a:gd name="connsiteX8" fmla="*/ 4693 w 338072"/>
              <a:gd name="connsiteY8" fmla="*/ 280489 h 998041"/>
              <a:gd name="connsiteX9" fmla="*/ 11043 w 338072"/>
              <a:gd name="connsiteY9" fmla="*/ 331289 h 998041"/>
              <a:gd name="connsiteX10" fmla="*/ 33268 w 338072"/>
              <a:gd name="connsiteY10" fmla="*/ 245564 h 998041"/>
              <a:gd name="connsiteX11" fmla="*/ 90418 w 338072"/>
              <a:gd name="connsiteY11" fmla="*/ 1089 h 9980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38072" h="998041">
                <a:moveTo>
                  <a:pt x="90418" y="1089"/>
                </a:moveTo>
                <a:cubicBezTo>
                  <a:pt x="88830" y="19081"/>
                  <a:pt x="14747" y="247152"/>
                  <a:pt x="23743" y="353514"/>
                </a:cubicBezTo>
                <a:cubicBezTo>
                  <a:pt x="32739" y="459877"/>
                  <a:pt x="135926" y="605397"/>
                  <a:pt x="144393" y="639264"/>
                </a:cubicBezTo>
                <a:cubicBezTo>
                  <a:pt x="152860" y="673131"/>
                  <a:pt x="42264" y="496918"/>
                  <a:pt x="74543" y="556714"/>
                </a:cubicBezTo>
                <a:cubicBezTo>
                  <a:pt x="106822" y="616510"/>
                  <a:pt x="337010" y="999097"/>
                  <a:pt x="338068" y="998039"/>
                </a:cubicBezTo>
                <a:cubicBezTo>
                  <a:pt x="339126" y="996981"/>
                  <a:pt x="136456" y="646672"/>
                  <a:pt x="80893" y="550364"/>
                </a:cubicBezTo>
                <a:cubicBezTo>
                  <a:pt x="25330" y="454056"/>
                  <a:pt x="16864" y="439239"/>
                  <a:pt x="4693" y="420189"/>
                </a:cubicBezTo>
                <a:cubicBezTo>
                  <a:pt x="-7478" y="401139"/>
                  <a:pt x="7868" y="459347"/>
                  <a:pt x="7868" y="436064"/>
                </a:cubicBezTo>
                <a:cubicBezTo>
                  <a:pt x="7868" y="412781"/>
                  <a:pt x="4164" y="297951"/>
                  <a:pt x="4693" y="280489"/>
                </a:cubicBezTo>
                <a:cubicBezTo>
                  <a:pt x="5222" y="263027"/>
                  <a:pt x="6281" y="337110"/>
                  <a:pt x="11043" y="331289"/>
                </a:cubicBezTo>
                <a:cubicBezTo>
                  <a:pt x="15805" y="325468"/>
                  <a:pt x="17922" y="297952"/>
                  <a:pt x="33268" y="245564"/>
                </a:cubicBezTo>
                <a:cubicBezTo>
                  <a:pt x="48614" y="193177"/>
                  <a:pt x="92006" y="-16903"/>
                  <a:pt x="90418" y="108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32" name="フリーフォーム 1631">
            <a:extLst>
              <a:ext uri="{FF2B5EF4-FFF2-40B4-BE49-F238E27FC236}">
                <a16:creationId xmlns:a16="http://schemas.microsoft.com/office/drawing/2014/main" id="{ABA3521F-6319-D9E7-5196-4F9077084F29}"/>
              </a:ext>
            </a:extLst>
          </p:cNvPr>
          <p:cNvSpPr/>
          <p:nvPr/>
        </p:nvSpPr>
        <p:spPr>
          <a:xfrm>
            <a:off x="2701070" y="728969"/>
            <a:ext cx="472880" cy="150676"/>
          </a:xfrm>
          <a:custGeom>
            <a:avLst/>
            <a:gdLst>
              <a:gd name="connsiteX0" fmla="*/ 464405 w 472880"/>
              <a:gd name="connsiteY0" fmla="*/ 1281 h 150676"/>
              <a:gd name="connsiteX1" fmla="*/ 64355 w 472880"/>
              <a:gd name="connsiteY1" fmla="*/ 87006 h 150676"/>
              <a:gd name="connsiteX2" fmla="*/ 10380 w 472880"/>
              <a:gd name="connsiteY2" fmla="*/ 150506 h 150676"/>
              <a:gd name="connsiteX3" fmla="*/ 165955 w 472880"/>
              <a:gd name="connsiteY3" fmla="*/ 67956 h 150676"/>
              <a:gd name="connsiteX4" fmla="*/ 324705 w 472880"/>
              <a:gd name="connsiteY4" fmla="*/ 36206 h 150676"/>
              <a:gd name="connsiteX5" fmla="*/ 464405 w 472880"/>
              <a:gd name="connsiteY5" fmla="*/ 1281 h 1506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2880" h="150676">
                <a:moveTo>
                  <a:pt x="464405" y="1281"/>
                </a:moveTo>
                <a:cubicBezTo>
                  <a:pt x="421013" y="9748"/>
                  <a:pt x="140026" y="62135"/>
                  <a:pt x="64355" y="87006"/>
                </a:cubicBezTo>
                <a:cubicBezTo>
                  <a:pt x="-11316" y="111877"/>
                  <a:pt x="-6553" y="153681"/>
                  <a:pt x="10380" y="150506"/>
                </a:cubicBezTo>
                <a:cubicBezTo>
                  <a:pt x="27313" y="147331"/>
                  <a:pt x="113567" y="87006"/>
                  <a:pt x="165955" y="67956"/>
                </a:cubicBezTo>
                <a:cubicBezTo>
                  <a:pt x="218342" y="48906"/>
                  <a:pt x="276551" y="43614"/>
                  <a:pt x="324705" y="36206"/>
                </a:cubicBezTo>
                <a:cubicBezTo>
                  <a:pt x="372859" y="28798"/>
                  <a:pt x="507797" y="-7186"/>
                  <a:pt x="464405" y="128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33" name="フリーフォーム 1632">
            <a:extLst>
              <a:ext uri="{FF2B5EF4-FFF2-40B4-BE49-F238E27FC236}">
                <a16:creationId xmlns:a16="http://schemas.microsoft.com/office/drawing/2014/main" id="{F8170D3A-FD8D-A55C-1DB0-775F30D12C36}"/>
              </a:ext>
            </a:extLst>
          </p:cNvPr>
          <p:cNvSpPr/>
          <p:nvPr/>
        </p:nvSpPr>
        <p:spPr>
          <a:xfrm>
            <a:off x="2534623" y="460368"/>
            <a:ext cx="647103" cy="309052"/>
          </a:xfrm>
          <a:custGeom>
            <a:avLst/>
            <a:gdLst>
              <a:gd name="connsiteX0" fmla="*/ 646727 w 647103"/>
              <a:gd name="connsiteY0" fmla="*/ 7 h 309052"/>
              <a:gd name="connsiteX1" fmla="*/ 240327 w 647103"/>
              <a:gd name="connsiteY1" fmla="*/ 79382 h 309052"/>
              <a:gd name="connsiteX2" fmla="*/ 2202 w 647103"/>
              <a:gd name="connsiteY2" fmla="*/ 307982 h 309052"/>
              <a:gd name="connsiteX3" fmla="*/ 129202 w 647103"/>
              <a:gd name="connsiteY3" fmla="*/ 161932 h 309052"/>
              <a:gd name="connsiteX4" fmla="*/ 256202 w 647103"/>
              <a:gd name="connsiteY4" fmla="*/ 85732 h 309052"/>
              <a:gd name="connsiteX5" fmla="*/ 164127 w 647103"/>
              <a:gd name="connsiteY5" fmla="*/ 82557 h 309052"/>
              <a:gd name="connsiteX6" fmla="*/ 646727 w 647103"/>
              <a:gd name="connsiteY6" fmla="*/ 7 h 3090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47103" h="309052">
                <a:moveTo>
                  <a:pt x="646727" y="7"/>
                </a:moveTo>
                <a:cubicBezTo>
                  <a:pt x="659427" y="-522"/>
                  <a:pt x="347748" y="28053"/>
                  <a:pt x="240327" y="79382"/>
                </a:cubicBezTo>
                <a:cubicBezTo>
                  <a:pt x="132906" y="130711"/>
                  <a:pt x="20723" y="294224"/>
                  <a:pt x="2202" y="307982"/>
                </a:cubicBezTo>
                <a:cubicBezTo>
                  <a:pt x="-16319" y="321740"/>
                  <a:pt x="86869" y="198974"/>
                  <a:pt x="129202" y="161932"/>
                </a:cubicBezTo>
                <a:cubicBezTo>
                  <a:pt x="171535" y="124890"/>
                  <a:pt x="250381" y="98961"/>
                  <a:pt x="256202" y="85732"/>
                </a:cubicBezTo>
                <a:cubicBezTo>
                  <a:pt x="262023" y="72503"/>
                  <a:pt x="96394" y="96844"/>
                  <a:pt x="164127" y="82557"/>
                </a:cubicBezTo>
                <a:cubicBezTo>
                  <a:pt x="231860" y="68270"/>
                  <a:pt x="634027" y="536"/>
                  <a:pt x="646727" y="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34" name="フリーフォーム 1633">
            <a:extLst>
              <a:ext uri="{FF2B5EF4-FFF2-40B4-BE49-F238E27FC236}">
                <a16:creationId xmlns:a16="http://schemas.microsoft.com/office/drawing/2014/main" id="{D58E511C-6D3D-1511-DC0F-06F344B6F1DE}"/>
              </a:ext>
            </a:extLst>
          </p:cNvPr>
          <p:cNvSpPr/>
          <p:nvPr/>
        </p:nvSpPr>
        <p:spPr>
          <a:xfrm>
            <a:off x="2498648" y="365125"/>
            <a:ext cx="1047827" cy="244042"/>
          </a:xfrm>
          <a:custGeom>
            <a:avLst/>
            <a:gdLst>
              <a:gd name="connsiteX0" fmla="*/ 1047827 w 1047827"/>
              <a:gd name="connsiteY0" fmla="*/ 0 h 244042"/>
              <a:gd name="connsiteX1" fmla="*/ 431877 w 1047827"/>
              <a:gd name="connsiteY1" fmla="*/ 25400 h 244042"/>
              <a:gd name="connsiteX2" fmla="*/ 6427 w 1047827"/>
              <a:gd name="connsiteY2" fmla="*/ 241300 h 244042"/>
              <a:gd name="connsiteX3" fmla="*/ 187402 w 1047827"/>
              <a:gd name="connsiteY3" fmla="*/ 139700 h 244042"/>
              <a:gd name="connsiteX4" fmla="*/ 352502 w 1047827"/>
              <a:gd name="connsiteY4" fmla="*/ 28575 h 244042"/>
              <a:gd name="connsiteX5" fmla="*/ 1047827 w 1047827"/>
              <a:gd name="connsiteY5" fmla="*/ 0 h 2440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47827" h="244042">
                <a:moveTo>
                  <a:pt x="1047827" y="0"/>
                </a:moveTo>
                <a:lnTo>
                  <a:pt x="431877" y="25400"/>
                </a:lnTo>
                <a:cubicBezTo>
                  <a:pt x="258310" y="65617"/>
                  <a:pt x="47173" y="222250"/>
                  <a:pt x="6427" y="241300"/>
                </a:cubicBezTo>
                <a:cubicBezTo>
                  <a:pt x="-34319" y="260350"/>
                  <a:pt x="129723" y="175154"/>
                  <a:pt x="187402" y="139700"/>
                </a:cubicBezTo>
                <a:cubicBezTo>
                  <a:pt x="245081" y="104246"/>
                  <a:pt x="214389" y="49742"/>
                  <a:pt x="352502" y="28575"/>
                </a:cubicBezTo>
                <a:cubicBezTo>
                  <a:pt x="490615" y="7408"/>
                  <a:pt x="1034598" y="529"/>
                  <a:pt x="1047827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35" name="フリーフォーム 1634">
            <a:extLst>
              <a:ext uri="{FF2B5EF4-FFF2-40B4-BE49-F238E27FC236}">
                <a16:creationId xmlns:a16="http://schemas.microsoft.com/office/drawing/2014/main" id="{18216582-165E-298E-94DA-80E5A4BEB730}"/>
              </a:ext>
            </a:extLst>
          </p:cNvPr>
          <p:cNvSpPr/>
          <p:nvPr/>
        </p:nvSpPr>
        <p:spPr>
          <a:xfrm>
            <a:off x="2571548" y="644907"/>
            <a:ext cx="617535" cy="181087"/>
          </a:xfrm>
          <a:custGeom>
            <a:avLst/>
            <a:gdLst>
              <a:gd name="connsiteX0" fmla="*/ 609802 w 617535"/>
              <a:gd name="connsiteY0" fmla="*/ 2793 h 181087"/>
              <a:gd name="connsiteX1" fmla="*/ 66877 w 617535"/>
              <a:gd name="connsiteY1" fmla="*/ 152018 h 181087"/>
              <a:gd name="connsiteX2" fmla="*/ 12902 w 617535"/>
              <a:gd name="connsiteY2" fmla="*/ 180593 h 181087"/>
              <a:gd name="connsiteX3" fmla="*/ 104977 w 617535"/>
              <a:gd name="connsiteY3" fmla="*/ 142493 h 181087"/>
              <a:gd name="connsiteX4" fmla="*/ 562177 w 617535"/>
              <a:gd name="connsiteY4" fmla="*/ 34543 h 181087"/>
              <a:gd name="connsiteX5" fmla="*/ 400252 w 617535"/>
              <a:gd name="connsiteY5" fmla="*/ 50418 h 181087"/>
              <a:gd name="connsiteX6" fmla="*/ 609802 w 617535"/>
              <a:gd name="connsiteY6" fmla="*/ 2793 h 1810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17535" h="181087">
                <a:moveTo>
                  <a:pt x="609802" y="2793"/>
                </a:moveTo>
                <a:cubicBezTo>
                  <a:pt x="554239" y="19726"/>
                  <a:pt x="166360" y="122385"/>
                  <a:pt x="66877" y="152018"/>
                </a:cubicBezTo>
                <a:cubicBezTo>
                  <a:pt x="-32606" y="181651"/>
                  <a:pt x="6552" y="182181"/>
                  <a:pt x="12902" y="180593"/>
                </a:cubicBezTo>
                <a:cubicBezTo>
                  <a:pt x="19252" y="179006"/>
                  <a:pt x="13431" y="166835"/>
                  <a:pt x="104977" y="142493"/>
                </a:cubicBezTo>
                <a:cubicBezTo>
                  <a:pt x="196523" y="118151"/>
                  <a:pt x="512964" y="49889"/>
                  <a:pt x="562177" y="34543"/>
                </a:cubicBezTo>
                <a:cubicBezTo>
                  <a:pt x="611390" y="19197"/>
                  <a:pt x="397077" y="49360"/>
                  <a:pt x="400252" y="50418"/>
                </a:cubicBezTo>
                <a:cubicBezTo>
                  <a:pt x="403427" y="51476"/>
                  <a:pt x="665365" y="-14140"/>
                  <a:pt x="609802" y="279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36" name="フリーフォーム 1635">
            <a:extLst>
              <a:ext uri="{FF2B5EF4-FFF2-40B4-BE49-F238E27FC236}">
                <a16:creationId xmlns:a16="http://schemas.microsoft.com/office/drawing/2014/main" id="{E1C344DF-885F-040F-BC7C-014D54166C08}"/>
              </a:ext>
            </a:extLst>
          </p:cNvPr>
          <p:cNvSpPr/>
          <p:nvPr/>
        </p:nvSpPr>
        <p:spPr>
          <a:xfrm>
            <a:off x="3597275" y="2406650"/>
            <a:ext cx="63577" cy="63790"/>
          </a:xfrm>
          <a:custGeom>
            <a:avLst/>
            <a:gdLst>
              <a:gd name="connsiteX0" fmla="*/ 0 w 63577"/>
              <a:gd name="connsiteY0" fmla="*/ 0 h 63790"/>
              <a:gd name="connsiteX1" fmla="*/ 63500 w 63577"/>
              <a:gd name="connsiteY1" fmla="*/ 63500 h 63790"/>
              <a:gd name="connsiteX2" fmla="*/ 0 w 63577"/>
              <a:gd name="connsiteY2" fmla="*/ 0 h 637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63577" h="63790">
                <a:moveTo>
                  <a:pt x="0" y="0"/>
                </a:moveTo>
                <a:cubicBezTo>
                  <a:pt x="0" y="0"/>
                  <a:pt x="60854" y="58208"/>
                  <a:pt x="63500" y="63500"/>
                </a:cubicBezTo>
                <a:cubicBezTo>
                  <a:pt x="66146" y="68792"/>
                  <a:pt x="0" y="0"/>
                  <a:pt x="0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37" name="フリーフォーム 1636">
            <a:extLst>
              <a:ext uri="{FF2B5EF4-FFF2-40B4-BE49-F238E27FC236}">
                <a16:creationId xmlns:a16="http://schemas.microsoft.com/office/drawing/2014/main" id="{B91FE304-786C-B3B0-A730-1F70BB319223}"/>
              </a:ext>
            </a:extLst>
          </p:cNvPr>
          <p:cNvSpPr/>
          <p:nvPr/>
        </p:nvSpPr>
        <p:spPr>
          <a:xfrm>
            <a:off x="4060700" y="2182840"/>
            <a:ext cx="39804" cy="170948"/>
          </a:xfrm>
          <a:custGeom>
            <a:avLst/>
            <a:gdLst>
              <a:gd name="connsiteX0" fmla="*/ 125 w 39804"/>
              <a:gd name="connsiteY0" fmla="*/ 1560 h 170948"/>
              <a:gd name="connsiteX1" fmla="*/ 38225 w 39804"/>
              <a:gd name="connsiteY1" fmla="*/ 103160 h 170948"/>
              <a:gd name="connsiteX2" fmla="*/ 31875 w 39804"/>
              <a:gd name="connsiteY2" fmla="*/ 169835 h 170948"/>
              <a:gd name="connsiteX3" fmla="*/ 25525 w 39804"/>
              <a:gd name="connsiteY3" fmla="*/ 49185 h 170948"/>
              <a:gd name="connsiteX4" fmla="*/ 125 w 39804"/>
              <a:gd name="connsiteY4" fmla="*/ 1560 h 1709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9804" h="170948">
                <a:moveTo>
                  <a:pt x="125" y="1560"/>
                </a:moveTo>
                <a:cubicBezTo>
                  <a:pt x="2242" y="10556"/>
                  <a:pt x="32933" y="75114"/>
                  <a:pt x="38225" y="103160"/>
                </a:cubicBezTo>
                <a:cubicBezTo>
                  <a:pt x="43517" y="131206"/>
                  <a:pt x="33992" y="178831"/>
                  <a:pt x="31875" y="169835"/>
                </a:cubicBezTo>
                <a:cubicBezTo>
                  <a:pt x="29758" y="160839"/>
                  <a:pt x="27642" y="74056"/>
                  <a:pt x="25525" y="49185"/>
                </a:cubicBezTo>
                <a:cubicBezTo>
                  <a:pt x="23408" y="24314"/>
                  <a:pt x="-1992" y="-7436"/>
                  <a:pt x="125" y="1560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38" name="フリーフォーム 1637">
            <a:extLst>
              <a:ext uri="{FF2B5EF4-FFF2-40B4-BE49-F238E27FC236}">
                <a16:creationId xmlns:a16="http://schemas.microsoft.com/office/drawing/2014/main" id="{74570CC8-AD58-D524-229E-A877A1296C04}"/>
              </a:ext>
            </a:extLst>
          </p:cNvPr>
          <p:cNvSpPr/>
          <p:nvPr/>
        </p:nvSpPr>
        <p:spPr>
          <a:xfrm>
            <a:off x="2730409" y="2294673"/>
            <a:ext cx="16292" cy="171050"/>
          </a:xfrm>
          <a:custGeom>
            <a:avLst/>
            <a:gdLst>
              <a:gd name="connsiteX0" fmla="*/ 3266 w 16292"/>
              <a:gd name="connsiteY0" fmla="*/ 852 h 171050"/>
              <a:gd name="connsiteX1" fmla="*/ 9616 w 16292"/>
              <a:gd name="connsiteY1" fmla="*/ 96102 h 171050"/>
              <a:gd name="connsiteX2" fmla="*/ 12791 w 16292"/>
              <a:gd name="connsiteY2" fmla="*/ 169127 h 171050"/>
              <a:gd name="connsiteX3" fmla="*/ 9616 w 16292"/>
              <a:gd name="connsiteY3" fmla="*/ 146902 h 171050"/>
              <a:gd name="connsiteX4" fmla="*/ 91 w 16292"/>
              <a:gd name="connsiteY4" fmla="*/ 115152 h 171050"/>
              <a:gd name="connsiteX5" fmla="*/ 15966 w 16292"/>
              <a:gd name="connsiteY5" fmla="*/ 51652 h 171050"/>
              <a:gd name="connsiteX6" fmla="*/ 3266 w 16292"/>
              <a:gd name="connsiteY6" fmla="*/ 852 h 171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6292" h="171050">
                <a:moveTo>
                  <a:pt x="3266" y="852"/>
                </a:moveTo>
                <a:cubicBezTo>
                  <a:pt x="2208" y="8260"/>
                  <a:pt x="8029" y="68056"/>
                  <a:pt x="9616" y="96102"/>
                </a:cubicBezTo>
                <a:cubicBezTo>
                  <a:pt x="11203" y="124148"/>
                  <a:pt x="12791" y="169127"/>
                  <a:pt x="12791" y="169127"/>
                </a:cubicBezTo>
                <a:cubicBezTo>
                  <a:pt x="12791" y="177594"/>
                  <a:pt x="11733" y="155898"/>
                  <a:pt x="9616" y="146902"/>
                </a:cubicBezTo>
                <a:cubicBezTo>
                  <a:pt x="7499" y="137906"/>
                  <a:pt x="-967" y="131027"/>
                  <a:pt x="91" y="115152"/>
                </a:cubicBezTo>
                <a:cubicBezTo>
                  <a:pt x="1149" y="99277"/>
                  <a:pt x="13320" y="66998"/>
                  <a:pt x="15966" y="51652"/>
                </a:cubicBezTo>
                <a:cubicBezTo>
                  <a:pt x="18612" y="36306"/>
                  <a:pt x="4324" y="-6556"/>
                  <a:pt x="3266" y="852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39" name="フリーフォーム 1638">
            <a:extLst>
              <a:ext uri="{FF2B5EF4-FFF2-40B4-BE49-F238E27FC236}">
                <a16:creationId xmlns:a16="http://schemas.microsoft.com/office/drawing/2014/main" id="{1D15B02F-DBE7-54FE-E1F8-BA51945A837B}"/>
              </a:ext>
            </a:extLst>
          </p:cNvPr>
          <p:cNvSpPr/>
          <p:nvPr/>
        </p:nvSpPr>
        <p:spPr>
          <a:xfrm>
            <a:off x="3235031" y="2730495"/>
            <a:ext cx="70144" cy="111764"/>
          </a:xfrm>
          <a:custGeom>
            <a:avLst/>
            <a:gdLst>
              <a:gd name="connsiteX0" fmla="*/ 70144 w 70144"/>
              <a:gd name="connsiteY0" fmla="*/ 5 h 111764"/>
              <a:gd name="connsiteX1" fmla="*/ 35219 w 70144"/>
              <a:gd name="connsiteY1" fmla="*/ 53980 h 111764"/>
              <a:gd name="connsiteX2" fmla="*/ 294 w 70144"/>
              <a:gd name="connsiteY2" fmla="*/ 111130 h 111764"/>
              <a:gd name="connsiteX3" fmla="*/ 19344 w 70144"/>
              <a:gd name="connsiteY3" fmla="*/ 82555 h 111764"/>
              <a:gd name="connsiteX4" fmla="*/ 35219 w 70144"/>
              <a:gd name="connsiteY4" fmla="*/ 50805 h 111764"/>
              <a:gd name="connsiteX5" fmla="*/ 70144 w 70144"/>
              <a:gd name="connsiteY5" fmla="*/ 5 h 1117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0144" h="111764">
                <a:moveTo>
                  <a:pt x="70144" y="5"/>
                </a:moveTo>
                <a:cubicBezTo>
                  <a:pt x="70144" y="534"/>
                  <a:pt x="46861" y="35459"/>
                  <a:pt x="35219" y="53980"/>
                </a:cubicBezTo>
                <a:cubicBezTo>
                  <a:pt x="23577" y="72501"/>
                  <a:pt x="2940" y="106368"/>
                  <a:pt x="294" y="111130"/>
                </a:cubicBezTo>
                <a:cubicBezTo>
                  <a:pt x="-2352" y="115892"/>
                  <a:pt x="13523" y="92609"/>
                  <a:pt x="19344" y="82555"/>
                </a:cubicBezTo>
                <a:cubicBezTo>
                  <a:pt x="25165" y="72501"/>
                  <a:pt x="27811" y="61388"/>
                  <a:pt x="35219" y="50805"/>
                </a:cubicBezTo>
                <a:cubicBezTo>
                  <a:pt x="42627" y="40222"/>
                  <a:pt x="70144" y="-524"/>
                  <a:pt x="70144" y="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40" name="フリーフォーム 1639">
            <a:extLst>
              <a:ext uri="{FF2B5EF4-FFF2-40B4-BE49-F238E27FC236}">
                <a16:creationId xmlns:a16="http://schemas.microsoft.com/office/drawing/2014/main" id="{50FF0F15-7CD9-6961-FA2E-42F46330A435}"/>
              </a:ext>
            </a:extLst>
          </p:cNvPr>
          <p:cNvSpPr/>
          <p:nvPr/>
        </p:nvSpPr>
        <p:spPr>
          <a:xfrm>
            <a:off x="3375023" y="2762123"/>
            <a:ext cx="104842" cy="111423"/>
          </a:xfrm>
          <a:custGeom>
            <a:avLst/>
            <a:gdLst>
              <a:gd name="connsiteX0" fmla="*/ 2 w 104842"/>
              <a:gd name="connsiteY0" fmla="*/ 127 h 111423"/>
              <a:gd name="connsiteX1" fmla="*/ 98427 w 104842"/>
              <a:gd name="connsiteY1" fmla="*/ 66802 h 111423"/>
              <a:gd name="connsiteX2" fmla="*/ 95252 w 104842"/>
              <a:gd name="connsiteY2" fmla="*/ 111252 h 111423"/>
              <a:gd name="connsiteX3" fmla="*/ 95252 w 104842"/>
              <a:gd name="connsiteY3" fmla="*/ 50927 h 111423"/>
              <a:gd name="connsiteX4" fmla="*/ 2 w 104842"/>
              <a:gd name="connsiteY4" fmla="*/ 127 h 1114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4842" h="111423">
                <a:moveTo>
                  <a:pt x="2" y="127"/>
                </a:moveTo>
                <a:cubicBezTo>
                  <a:pt x="531" y="2773"/>
                  <a:pt x="82552" y="48281"/>
                  <a:pt x="98427" y="66802"/>
                </a:cubicBezTo>
                <a:cubicBezTo>
                  <a:pt x="114302" y="85323"/>
                  <a:pt x="95781" y="113898"/>
                  <a:pt x="95252" y="111252"/>
                </a:cubicBezTo>
                <a:cubicBezTo>
                  <a:pt x="94723" y="108606"/>
                  <a:pt x="109539" y="65214"/>
                  <a:pt x="95252" y="50927"/>
                </a:cubicBezTo>
                <a:cubicBezTo>
                  <a:pt x="80965" y="36640"/>
                  <a:pt x="-527" y="-2519"/>
                  <a:pt x="2" y="127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41" name="フリーフォーム 1640">
            <a:extLst>
              <a:ext uri="{FF2B5EF4-FFF2-40B4-BE49-F238E27FC236}">
                <a16:creationId xmlns:a16="http://schemas.microsoft.com/office/drawing/2014/main" id="{26630E75-E2D4-56F4-0CEA-C786978601DD}"/>
              </a:ext>
            </a:extLst>
          </p:cNvPr>
          <p:cNvSpPr/>
          <p:nvPr/>
        </p:nvSpPr>
        <p:spPr>
          <a:xfrm>
            <a:off x="3692411" y="2876208"/>
            <a:ext cx="273780" cy="219529"/>
          </a:xfrm>
          <a:custGeom>
            <a:avLst/>
            <a:gdLst>
              <a:gd name="connsiteX0" fmla="*/ 273164 w 273780"/>
              <a:gd name="connsiteY0" fmla="*/ 342 h 219529"/>
              <a:gd name="connsiteX1" fmla="*/ 136639 w 273780"/>
              <a:gd name="connsiteY1" fmla="*/ 178142 h 219529"/>
              <a:gd name="connsiteX2" fmla="*/ 114 w 273780"/>
              <a:gd name="connsiteY2" fmla="*/ 219417 h 219529"/>
              <a:gd name="connsiteX3" fmla="*/ 114414 w 273780"/>
              <a:gd name="connsiteY3" fmla="*/ 171792 h 219529"/>
              <a:gd name="connsiteX4" fmla="*/ 184264 w 273780"/>
              <a:gd name="connsiteY4" fmla="*/ 133692 h 219529"/>
              <a:gd name="connsiteX5" fmla="*/ 273164 w 273780"/>
              <a:gd name="connsiteY5" fmla="*/ 342 h 2195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73780" h="219529">
                <a:moveTo>
                  <a:pt x="273164" y="342"/>
                </a:moveTo>
                <a:cubicBezTo>
                  <a:pt x="265226" y="7750"/>
                  <a:pt x="182147" y="141630"/>
                  <a:pt x="136639" y="178142"/>
                </a:cubicBezTo>
                <a:cubicBezTo>
                  <a:pt x="91131" y="214654"/>
                  <a:pt x="3818" y="220475"/>
                  <a:pt x="114" y="219417"/>
                </a:cubicBezTo>
                <a:cubicBezTo>
                  <a:pt x="-3590" y="218359"/>
                  <a:pt x="83722" y="186079"/>
                  <a:pt x="114414" y="171792"/>
                </a:cubicBezTo>
                <a:cubicBezTo>
                  <a:pt x="145106" y="157505"/>
                  <a:pt x="158335" y="159621"/>
                  <a:pt x="184264" y="133692"/>
                </a:cubicBezTo>
                <a:cubicBezTo>
                  <a:pt x="210193" y="107763"/>
                  <a:pt x="281102" y="-7066"/>
                  <a:pt x="273164" y="34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42" name="フリーフォーム 1641">
            <a:extLst>
              <a:ext uri="{FF2B5EF4-FFF2-40B4-BE49-F238E27FC236}">
                <a16:creationId xmlns:a16="http://schemas.microsoft.com/office/drawing/2014/main" id="{8A5EB298-EB37-7FE9-C4F1-B8FDF7EC7BD1}"/>
              </a:ext>
            </a:extLst>
          </p:cNvPr>
          <p:cNvSpPr/>
          <p:nvPr/>
        </p:nvSpPr>
        <p:spPr>
          <a:xfrm>
            <a:off x="2301601" y="289657"/>
            <a:ext cx="991904" cy="342348"/>
          </a:xfrm>
          <a:custGeom>
            <a:avLst/>
            <a:gdLst>
              <a:gd name="connsiteX0" fmla="*/ 990874 w 991904"/>
              <a:gd name="connsiteY0" fmla="*/ 116743 h 342348"/>
              <a:gd name="connsiteX1" fmla="*/ 632099 w 991904"/>
              <a:gd name="connsiteY1" fmla="*/ 24668 h 342348"/>
              <a:gd name="connsiteX2" fmla="*/ 178074 w 991904"/>
              <a:gd name="connsiteY2" fmla="*/ 237393 h 342348"/>
              <a:gd name="connsiteX3" fmla="*/ 289199 w 991904"/>
              <a:gd name="connsiteY3" fmla="*/ 167543 h 342348"/>
              <a:gd name="connsiteX4" fmla="*/ 274 w 991904"/>
              <a:gd name="connsiteY4" fmla="*/ 342168 h 342348"/>
              <a:gd name="connsiteX5" fmla="*/ 349524 w 991904"/>
              <a:gd name="connsiteY5" fmla="*/ 129443 h 342348"/>
              <a:gd name="connsiteX6" fmla="*/ 549549 w 991904"/>
              <a:gd name="connsiteY6" fmla="*/ 2443 h 342348"/>
              <a:gd name="connsiteX7" fmla="*/ 501924 w 991904"/>
              <a:gd name="connsiteY7" fmla="*/ 43718 h 342348"/>
              <a:gd name="connsiteX8" fmla="*/ 733699 w 991904"/>
              <a:gd name="connsiteY8" fmla="*/ 18318 h 342348"/>
              <a:gd name="connsiteX9" fmla="*/ 990874 w 991904"/>
              <a:gd name="connsiteY9" fmla="*/ 116743 h 3423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991904" h="342348">
                <a:moveTo>
                  <a:pt x="990874" y="116743"/>
                </a:moveTo>
                <a:cubicBezTo>
                  <a:pt x="973941" y="117801"/>
                  <a:pt x="767566" y="4560"/>
                  <a:pt x="632099" y="24668"/>
                </a:cubicBezTo>
                <a:cubicBezTo>
                  <a:pt x="496632" y="44776"/>
                  <a:pt x="235224" y="213581"/>
                  <a:pt x="178074" y="237393"/>
                </a:cubicBezTo>
                <a:cubicBezTo>
                  <a:pt x="120924" y="261205"/>
                  <a:pt x="318832" y="150081"/>
                  <a:pt x="289199" y="167543"/>
                </a:cubicBezTo>
                <a:cubicBezTo>
                  <a:pt x="259566" y="185005"/>
                  <a:pt x="-9780" y="348518"/>
                  <a:pt x="274" y="342168"/>
                </a:cubicBezTo>
                <a:cubicBezTo>
                  <a:pt x="10328" y="335818"/>
                  <a:pt x="257978" y="186064"/>
                  <a:pt x="349524" y="129443"/>
                </a:cubicBezTo>
                <a:cubicBezTo>
                  <a:pt x="441070" y="72822"/>
                  <a:pt x="524149" y="16730"/>
                  <a:pt x="549549" y="2443"/>
                </a:cubicBezTo>
                <a:cubicBezTo>
                  <a:pt x="574949" y="-11844"/>
                  <a:pt x="471232" y="41072"/>
                  <a:pt x="501924" y="43718"/>
                </a:cubicBezTo>
                <a:cubicBezTo>
                  <a:pt x="532616" y="46364"/>
                  <a:pt x="655912" y="5089"/>
                  <a:pt x="733699" y="18318"/>
                </a:cubicBezTo>
                <a:cubicBezTo>
                  <a:pt x="811486" y="31547"/>
                  <a:pt x="1007807" y="115685"/>
                  <a:pt x="990874" y="11674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43" name="フリーフォーム 1642">
            <a:extLst>
              <a:ext uri="{FF2B5EF4-FFF2-40B4-BE49-F238E27FC236}">
                <a16:creationId xmlns:a16="http://schemas.microsoft.com/office/drawing/2014/main" id="{3C00DA03-C219-ABCB-8030-9F1852425FB7}"/>
              </a:ext>
            </a:extLst>
          </p:cNvPr>
          <p:cNvSpPr/>
          <p:nvPr/>
        </p:nvSpPr>
        <p:spPr>
          <a:xfrm>
            <a:off x="2471304" y="702490"/>
            <a:ext cx="815174" cy="241226"/>
          </a:xfrm>
          <a:custGeom>
            <a:avLst/>
            <a:gdLst>
              <a:gd name="connsiteX0" fmla="*/ 773546 w 815174"/>
              <a:gd name="connsiteY0" fmla="*/ 5535 h 241226"/>
              <a:gd name="connsiteX1" fmla="*/ 125846 w 815174"/>
              <a:gd name="connsiteY1" fmla="*/ 100785 h 241226"/>
              <a:gd name="connsiteX2" fmla="*/ 2021 w 815174"/>
              <a:gd name="connsiteY2" fmla="*/ 240485 h 241226"/>
              <a:gd name="connsiteX3" fmla="*/ 71871 w 815174"/>
              <a:gd name="connsiteY3" fmla="*/ 151585 h 241226"/>
              <a:gd name="connsiteX4" fmla="*/ 351271 w 815174"/>
              <a:gd name="connsiteY4" fmla="*/ 53160 h 241226"/>
              <a:gd name="connsiteX5" fmla="*/ 706871 w 815174"/>
              <a:gd name="connsiteY5" fmla="*/ 18235 h 241226"/>
              <a:gd name="connsiteX6" fmla="*/ 773546 w 815174"/>
              <a:gd name="connsiteY6" fmla="*/ 5535 h 2412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815174" h="241226">
                <a:moveTo>
                  <a:pt x="773546" y="5535"/>
                </a:moveTo>
                <a:cubicBezTo>
                  <a:pt x="676709" y="19293"/>
                  <a:pt x="254433" y="61627"/>
                  <a:pt x="125846" y="100785"/>
                </a:cubicBezTo>
                <a:cubicBezTo>
                  <a:pt x="-2741" y="139943"/>
                  <a:pt x="11017" y="232018"/>
                  <a:pt x="2021" y="240485"/>
                </a:cubicBezTo>
                <a:cubicBezTo>
                  <a:pt x="-6975" y="248952"/>
                  <a:pt x="13663" y="182806"/>
                  <a:pt x="71871" y="151585"/>
                </a:cubicBezTo>
                <a:cubicBezTo>
                  <a:pt x="130079" y="120364"/>
                  <a:pt x="245438" y="75385"/>
                  <a:pt x="351271" y="53160"/>
                </a:cubicBezTo>
                <a:cubicBezTo>
                  <a:pt x="457104" y="30935"/>
                  <a:pt x="636492" y="29877"/>
                  <a:pt x="706871" y="18235"/>
                </a:cubicBezTo>
                <a:cubicBezTo>
                  <a:pt x="777250" y="6593"/>
                  <a:pt x="870383" y="-8223"/>
                  <a:pt x="773546" y="553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44" name="フリーフォーム 1643">
            <a:extLst>
              <a:ext uri="{FF2B5EF4-FFF2-40B4-BE49-F238E27FC236}">
                <a16:creationId xmlns:a16="http://schemas.microsoft.com/office/drawing/2014/main" id="{F985D9F1-6404-B159-8A23-2845950BC2F9}"/>
              </a:ext>
            </a:extLst>
          </p:cNvPr>
          <p:cNvSpPr/>
          <p:nvPr/>
        </p:nvSpPr>
        <p:spPr>
          <a:xfrm>
            <a:off x="2101968" y="549186"/>
            <a:ext cx="434095" cy="829997"/>
          </a:xfrm>
          <a:custGeom>
            <a:avLst/>
            <a:gdLst>
              <a:gd name="connsiteX0" fmla="*/ 431682 w 434095"/>
              <a:gd name="connsiteY0" fmla="*/ 9614 h 829997"/>
              <a:gd name="connsiteX1" fmla="*/ 28457 w 434095"/>
              <a:gd name="connsiteY1" fmla="*/ 790664 h 829997"/>
              <a:gd name="connsiteX2" fmla="*/ 66557 w 434095"/>
              <a:gd name="connsiteY2" fmla="*/ 663664 h 829997"/>
              <a:gd name="connsiteX3" fmla="*/ 333257 w 434095"/>
              <a:gd name="connsiteY3" fmla="*/ 228689 h 829997"/>
              <a:gd name="connsiteX4" fmla="*/ 203082 w 434095"/>
              <a:gd name="connsiteY4" fmla="*/ 346164 h 829997"/>
              <a:gd name="connsiteX5" fmla="*/ 431682 w 434095"/>
              <a:gd name="connsiteY5" fmla="*/ 9614 h 8299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4095" h="829997">
                <a:moveTo>
                  <a:pt x="431682" y="9614"/>
                </a:moveTo>
                <a:cubicBezTo>
                  <a:pt x="402578" y="83697"/>
                  <a:pt x="89311" y="681656"/>
                  <a:pt x="28457" y="790664"/>
                </a:cubicBezTo>
                <a:cubicBezTo>
                  <a:pt x="-32397" y="899672"/>
                  <a:pt x="15757" y="757326"/>
                  <a:pt x="66557" y="663664"/>
                </a:cubicBezTo>
                <a:cubicBezTo>
                  <a:pt x="117357" y="570002"/>
                  <a:pt x="310503" y="281606"/>
                  <a:pt x="333257" y="228689"/>
                </a:cubicBezTo>
                <a:cubicBezTo>
                  <a:pt x="356011" y="175772"/>
                  <a:pt x="188795" y="379501"/>
                  <a:pt x="203082" y="346164"/>
                </a:cubicBezTo>
                <a:cubicBezTo>
                  <a:pt x="217369" y="312827"/>
                  <a:pt x="460786" y="-64469"/>
                  <a:pt x="431682" y="961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46" name="フリーフォーム 1645">
            <a:extLst>
              <a:ext uri="{FF2B5EF4-FFF2-40B4-BE49-F238E27FC236}">
                <a16:creationId xmlns:a16="http://schemas.microsoft.com/office/drawing/2014/main" id="{41D7DCD7-83FC-BA5E-DB8F-B81BA1B78563}"/>
              </a:ext>
            </a:extLst>
          </p:cNvPr>
          <p:cNvSpPr/>
          <p:nvPr/>
        </p:nvSpPr>
        <p:spPr>
          <a:xfrm>
            <a:off x="2463769" y="939795"/>
            <a:ext cx="900484" cy="139705"/>
          </a:xfrm>
          <a:custGeom>
            <a:avLst/>
            <a:gdLst>
              <a:gd name="connsiteX0" fmla="*/ 898556 w 900484"/>
              <a:gd name="connsiteY0" fmla="*/ 5 h 139705"/>
              <a:gd name="connsiteX1" fmla="*/ 508031 w 900484"/>
              <a:gd name="connsiteY1" fmla="*/ 44455 h 139705"/>
              <a:gd name="connsiteX2" fmla="*/ 298481 w 900484"/>
              <a:gd name="connsiteY2" fmla="*/ 57155 h 139705"/>
              <a:gd name="connsiteX3" fmla="*/ 403256 w 900484"/>
              <a:gd name="connsiteY3" fmla="*/ 31755 h 139705"/>
              <a:gd name="connsiteX4" fmla="*/ 31 w 900484"/>
              <a:gd name="connsiteY4" fmla="*/ 139705 h 139705"/>
              <a:gd name="connsiteX5" fmla="*/ 381031 w 900484"/>
              <a:gd name="connsiteY5" fmla="*/ 28580 h 139705"/>
              <a:gd name="connsiteX6" fmla="*/ 368331 w 900484"/>
              <a:gd name="connsiteY6" fmla="*/ 60330 h 139705"/>
              <a:gd name="connsiteX7" fmla="*/ 330231 w 900484"/>
              <a:gd name="connsiteY7" fmla="*/ 47630 h 139705"/>
              <a:gd name="connsiteX8" fmla="*/ 898556 w 900484"/>
              <a:gd name="connsiteY8" fmla="*/ 5 h 1397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900484" h="139705">
                <a:moveTo>
                  <a:pt x="898556" y="5"/>
                </a:moveTo>
                <a:cubicBezTo>
                  <a:pt x="928189" y="-524"/>
                  <a:pt x="608043" y="34930"/>
                  <a:pt x="508031" y="44455"/>
                </a:cubicBezTo>
                <a:cubicBezTo>
                  <a:pt x="408019" y="53980"/>
                  <a:pt x="315943" y="59272"/>
                  <a:pt x="298481" y="57155"/>
                </a:cubicBezTo>
                <a:cubicBezTo>
                  <a:pt x="281019" y="55038"/>
                  <a:pt x="403256" y="31755"/>
                  <a:pt x="403256" y="31755"/>
                </a:cubicBezTo>
                <a:lnTo>
                  <a:pt x="31" y="139705"/>
                </a:lnTo>
                <a:cubicBezTo>
                  <a:pt x="-3673" y="139176"/>
                  <a:pt x="319648" y="41809"/>
                  <a:pt x="381031" y="28580"/>
                </a:cubicBezTo>
                <a:cubicBezTo>
                  <a:pt x="442414" y="15351"/>
                  <a:pt x="376798" y="57155"/>
                  <a:pt x="368331" y="60330"/>
                </a:cubicBezTo>
                <a:cubicBezTo>
                  <a:pt x="359864" y="63505"/>
                  <a:pt x="241860" y="57155"/>
                  <a:pt x="330231" y="47630"/>
                </a:cubicBezTo>
                <a:cubicBezTo>
                  <a:pt x="418602" y="38105"/>
                  <a:pt x="868923" y="534"/>
                  <a:pt x="898556" y="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47" name="フリーフォーム 1646">
            <a:extLst>
              <a:ext uri="{FF2B5EF4-FFF2-40B4-BE49-F238E27FC236}">
                <a16:creationId xmlns:a16="http://schemas.microsoft.com/office/drawing/2014/main" id="{AA4DBF7D-1F08-25CE-2D21-B87859E3D2CD}"/>
              </a:ext>
            </a:extLst>
          </p:cNvPr>
          <p:cNvSpPr/>
          <p:nvPr/>
        </p:nvSpPr>
        <p:spPr>
          <a:xfrm>
            <a:off x="896240" y="3235325"/>
            <a:ext cx="713568" cy="694302"/>
          </a:xfrm>
          <a:custGeom>
            <a:avLst/>
            <a:gdLst>
              <a:gd name="connsiteX0" fmla="*/ 713485 w 713568"/>
              <a:gd name="connsiteY0" fmla="*/ 0 h 694302"/>
              <a:gd name="connsiteX1" fmla="*/ 246760 w 713568"/>
              <a:gd name="connsiteY1" fmla="*/ 273050 h 694302"/>
              <a:gd name="connsiteX2" fmla="*/ 8635 w 713568"/>
              <a:gd name="connsiteY2" fmla="*/ 685800 h 694302"/>
              <a:gd name="connsiteX3" fmla="*/ 65785 w 713568"/>
              <a:gd name="connsiteY3" fmla="*/ 530225 h 694302"/>
              <a:gd name="connsiteX4" fmla="*/ 195960 w 713568"/>
              <a:gd name="connsiteY4" fmla="*/ 273050 h 694302"/>
              <a:gd name="connsiteX5" fmla="*/ 129285 w 713568"/>
              <a:gd name="connsiteY5" fmla="*/ 355600 h 694302"/>
              <a:gd name="connsiteX6" fmla="*/ 284860 w 713568"/>
              <a:gd name="connsiteY6" fmla="*/ 241300 h 694302"/>
              <a:gd name="connsiteX7" fmla="*/ 208660 w 713568"/>
              <a:gd name="connsiteY7" fmla="*/ 269875 h 694302"/>
              <a:gd name="connsiteX8" fmla="*/ 713485 w 713568"/>
              <a:gd name="connsiteY8" fmla="*/ 0 h 6943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13568" h="694302">
                <a:moveTo>
                  <a:pt x="713485" y="0"/>
                </a:moveTo>
                <a:cubicBezTo>
                  <a:pt x="719835" y="529"/>
                  <a:pt x="364235" y="158750"/>
                  <a:pt x="246760" y="273050"/>
                </a:cubicBezTo>
                <a:cubicBezTo>
                  <a:pt x="129285" y="387350"/>
                  <a:pt x="38797" y="642938"/>
                  <a:pt x="8635" y="685800"/>
                </a:cubicBezTo>
                <a:cubicBezTo>
                  <a:pt x="-21527" y="728662"/>
                  <a:pt x="34564" y="599017"/>
                  <a:pt x="65785" y="530225"/>
                </a:cubicBezTo>
                <a:cubicBezTo>
                  <a:pt x="97006" y="461433"/>
                  <a:pt x="185377" y="302154"/>
                  <a:pt x="195960" y="273050"/>
                </a:cubicBezTo>
                <a:cubicBezTo>
                  <a:pt x="206543" y="243946"/>
                  <a:pt x="114468" y="360892"/>
                  <a:pt x="129285" y="355600"/>
                </a:cubicBezTo>
                <a:cubicBezTo>
                  <a:pt x="144102" y="350308"/>
                  <a:pt x="271631" y="255588"/>
                  <a:pt x="284860" y="241300"/>
                </a:cubicBezTo>
                <a:cubicBezTo>
                  <a:pt x="298089" y="227013"/>
                  <a:pt x="143043" y="307446"/>
                  <a:pt x="208660" y="269875"/>
                </a:cubicBezTo>
                <a:cubicBezTo>
                  <a:pt x="274277" y="232304"/>
                  <a:pt x="707135" y="-529"/>
                  <a:pt x="713485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48" name="フリーフォーム 1647">
            <a:extLst>
              <a:ext uri="{FF2B5EF4-FFF2-40B4-BE49-F238E27FC236}">
                <a16:creationId xmlns:a16="http://schemas.microsoft.com/office/drawing/2014/main" id="{06E2CBF5-5EF2-CDB4-E405-5E1B2663E521}"/>
              </a:ext>
            </a:extLst>
          </p:cNvPr>
          <p:cNvSpPr/>
          <p:nvPr/>
        </p:nvSpPr>
        <p:spPr>
          <a:xfrm>
            <a:off x="3702044" y="4429094"/>
            <a:ext cx="184233" cy="306034"/>
          </a:xfrm>
          <a:custGeom>
            <a:avLst/>
            <a:gdLst>
              <a:gd name="connsiteX0" fmla="*/ 6 w 184233"/>
              <a:gd name="connsiteY0" fmla="*/ 31 h 306034"/>
              <a:gd name="connsiteX1" fmla="*/ 155581 w 184233"/>
              <a:gd name="connsiteY1" fmla="*/ 152431 h 306034"/>
              <a:gd name="connsiteX2" fmla="*/ 142881 w 184233"/>
              <a:gd name="connsiteY2" fmla="*/ 155606 h 306034"/>
              <a:gd name="connsiteX3" fmla="*/ 168281 w 184233"/>
              <a:gd name="connsiteY3" fmla="*/ 269906 h 306034"/>
              <a:gd name="connsiteX4" fmla="*/ 184156 w 184233"/>
              <a:gd name="connsiteY4" fmla="*/ 304831 h 306034"/>
              <a:gd name="connsiteX5" fmla="*/ 161931 w 184233"/>
              <a:gd name="connsiteY5" fmla="*/ 234981 h 306034"/>
              <a:gd name="connsiteX6" fmla="*/ 149231 w 184233"/>
              <a:gd name="connsiteY6" fmla="*/ 139731 h 306034"/>
              <a:gd name="connsiteX7" fmla="*/ 6 w 184233"/>
              <a:gd name="connsiteY7" fmla="*/ 31 h 3060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84233" h="306034">
                <a:moveTo>
                  <a:pt x="6" y="31"/>
                </a:moveTo>
                <a:cubicBezTo>
                  <a:pt x="1064" y="2148"/>
                  <a:pt x="131769" y="126502"/>
                  <a:pt x="155581" y="152431"/>
                </a:cubicBezTo>
                <a:cubicBezTo>
                  <a:pt x="179393" y="178360"/>
                  <a:pt x="140764" y="136027"/>
                  <a:pt x="142881" y="155606"/>
                </a:cubicBezTo>
                <a:cubicBezTo>
                  <a:pt x="144998" y="175185"/>
                  <a:pt x="161402" y="245035"/>
                  <a:pt x="168281" y="269906"/>
                </a:cubicBezTo>
                <a:cubicBezTo>
                  <a:pt x="175160" y="294777"/>
                  <a:pt x="185214" y="310652"/>
                  <a:pt x="184156" y="304831"/>
                </a:cubicBezTo>
                <a:cubicBezTo>
                  <a:pt x="183098" y="299010"/>
                  <a:pt x="167752" y="262498"/>
                  <a:pt x="161931" y="234981"/>
                </a:cubicBezTo>
                <a:cubicBezTo>
                  <a:pt x="156110" y="207464"/>
                  <a:pt x="172514" y="175714"/>
                  <a:pt x="149231" y="139731"/>
                </a:cubicBezTo>
                <a:cubicBezTo>
                  <a:pt x="125948" y="103748"/>
                  <a:pt x="-1052" y="-2086"/>
                  <a:pt x="6" y="3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49" name="フリーフォーム 1648">
            <a:extLst>
              <a:ext uri="{FF2B5EF4-FFF2-40B4-BE49-F238E27FC236}">
                <a16:creationId xmlns:a16="http://schemas.microsoft.com/office/drawing/2014/main" id="{B5D448A8-B6F3-5971-182B-E0EEFC24969B}"/>
              </a:ext>
            </a:extLst>
          </p:cNvPr>
          <p:cNvSpPr/>
          <p:nvPr/>
        </p:nvSpPr>
        <p:spPr>
          <a:xfrm>
            <a:off x="3070693" y="3190093"/>
            <a:ext cx="158331" cy="294313"/>
          </a:xfrm>
          <a:custGeom>
            <a:avLst/>
            <a:gdLst>
              <a:gd name="connsiteX0" fmla="*/ 158282 w 158331"/>
              <a:gd name="connsiteY0" fmla="*/ 127782 h 294313"/>
              <a:gd name="connsiteX1" fmla="*/ 34457 w 158331"/>
              <a:gd name="connsiteY1" fmla="*/ 23007 h 294313"/>
              <a:gd name="connsiteX2" fmla="*/ 21757 w 158331"/>
              <a:gd name="connsiteY2" fmla="*/ 76982 h 294313"/>
              <a:gd name="connsiteX3" fmla="*/ 9057 w 158331"/>
              <a:gd name="connsiteY3" fmla="*/ 57932 h 294313"/>
              <a:gd name="connsiteX4" fmla="*/ 91607 w 158331"/>
              <a:gd name="connsiteY4" fmla="*/ 257957 h 294313"/>
              <a:gd name="connsiteX5" fmla="*/ 101132 w 158331"/>
              <a:gd name="connsiteY5" fmla="*/ 280182 h 294313"/>
              <a:gd name="connsiteX6" fmla="*/ 15407 w 158331"/>
              <a:gd name="connsiteY6" fmla="*/ 102382 h 294313"/>
              <a:gd name="connsiteX7" fmla="*/ 2707 w 158331"/>
              <a:gd name="connsiteY7" fmla="*/ 32532 h 294313"/>
              <a:gd name="connsiteX8" fmla="*/ 47157 w 158331"/>
              <a:gd name="connsiteY8" fmla="*/ 76982 h 294313"/>
              <a:gd name="connsiteX9" fmla="*/ 18582 w 158331"/>
              <a:gd name="connsiteY9" fmla="*/ 782 h 294313"/>
              <a:gd name="connsiteX10" fmla="*/ 158282 w 158331"/>
              <a:gd name="connsiteY10" fmla="*/ 127782 h 2943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58331" h="294313">
                <a:moveTo>
                  <a:pt x="158282" y="127782"/>
                </a:moveTo>
                <a:cubicBezTo>
                  <a:pt x="160928" y="131486"/>
                  <a:pt x="57211" y="31474"/>
                  <a:pt x="34457" y="23007"/>
                </a:cubicBezTo>
                <a:cubicBezTo>
                  <a:pt x="11703" y="14540"/>
                  <a:pt x="25990" y="71161"/>
                  <a:pt x="21757" y="76982"/>
                </a:cubicBezTo>
                <a:cubicBezTo>
                  <a:pt x="17524" y="82803"/>
                  <a:pt x="-2585" y="27770"/>
                  <a:pt x="9057" y="57932"/>
                </a:cubicBezTo>
                <a:cubicBezTo>
                  <a:pt x="20699" y="88094"/>
                  <a:pt x="76261" y="220915"/>
                  <a:pt x="91607" y="257957"/>
                </a:cubicBezTo>
                <a:cubicBezTo>
                  <a:pt x="106953" y="294999"/>
                  <a:pt x="113832" y="306111"/>
                  <a:pt x="101132" y="280182"/>
                </a:cubicBezTo>
                <a:cubicBezTo>
                  <a:pt x="88432" y="254253"/>
                  <a:pt x="31811" y="143657"/>
                  <a:pt x="15407" y="102382"/>
                </a:cubicBezTo>
                <a:cubicBezTo>
                  <a:pt x="-997" y="61107"/>
                  <a:pt x="-2585" y="36765"/>
                  <a:pt x="2707" y="32532"/>
                </a:cubicBezTo>
                <a:cubicBezTo>
                  <a:pt x="7999" y="28299"/>
                  <a:pt x="44511" y="82274"/>
                  <a:pt x="47157" y="76982"/>
                </a:cubicBezTo>
                <a:cubicBezTo>
                  <a:pt x="49803" y="71690"/>
                  <a:pt x="1649" y="-8743"/>
                  <a:pt x="18582" y="782"/>
                </a:cubicBezTo>
                <a:cubicBezTo>
                  <a:pt x="35515" y="10307"/>
                  <a:pt x="155636" y="124078"/>
                  <a:pt x="158282" y="12778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94" name="フリーフォーム 1593">
            <a:extLst>
              <a:ext uri="{FF2B5EF4-FFF2-40B4-BE49-F238E27FC236}">
                <a16:creationId xmlns:a16="http://schemas.microsoft.com/office/drawing/2014/main" id="{C951EF69-4D74-A9DD-49A3-7E46BB6FC901}"/>
              </a:ext>
            </a:extLst>
          </p:cNvPr>
          <p:cNvSpPr/>
          <p:nvPr/>
        </p:nvSpPr>
        <p:spPr>
          <a:xfrm>
            <a:off x="5543550" y="5819127"/>
            <a:ext cx="47763" cy="427156"/>
          </a:xfrm>
          <a:custGeom>
            <a:avLst/>
            <a:gdLst>
              <a:gd name="connsiteX0" fmla="*/ 0 w 47763"/>
              <a:gd name="connsiteY0" fmla="*/ 648 h 427156"/>
              <a:gd name="connsiteX1" fmla="*/ 34925 w 47763"/>
              <a:gd name="connsiteY1" fmla="*/ 289573 h 427156"/>
              <a:gd name="connsiteX2" fmla="*/ 34925 w 47763"/>
              <a:gd name="connsiteY2" fmla="*/ 235598 h 427156"/>
              <a:gd name="connsiteX3" fmla="*/ 41275 w 47763"/>
              <a:gd name="connsiteY3" fmla="*/ 391173 h 427156"/>
              <a:gd name="connsiteX4" fmla="*/ 47625 w 47763"/>
              <a:gd name="connsiteY4" fmla="*/ 413398 h 427156"/>
              <a:gd name="connsiteX5" fmla="*/ 34925 w 47763"/>
              <a:gd name="connsiteY5" fmla="*/ 216548 h 427156"/>
              <a:gd name="connsiteX6" fmla="*/ 0 w 47763"/>
              <a:gd name="connsiteY6" fmla="*/ 648 h 4271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7763" h="427156">
                <a:moveTo>
                  <a:pt x="0" y="648"/>
                </a:moveTo>
                <a:cubicBezTo>
                  <a:pt x="0" y="12819"/>
                  <a:pt x="29104" y="250415"/>
                  <a:pt x="34925" y="289573"/>
                </a:cubicBezTo>
                <a:cubicBezTo>
                  <a:pt x="40746" y="328731"/>
                  <a:pt x="33867" y="218665"/>
                  <a:pt x="34925" y="235598"/>
                </a:cubicBezTo>
                <a:cubicBezTo>
                  <a:pt x="35983" y="252531"/>
                  <a:pt x="39158" y="361540"/>
                  <a:pt x="41275" y="391173"/>
                </a:cubicBezTo>
                <a:cubicBezTo>
                  <a:pt x="43392" y="420806"/>
                  <a:pt x="48683" y="442502"/>
                  <a:pt x="47625" y="413398"/>
                </a:cubicBezTo>
                <a:cubicBezTo>
                  <a:pt x="46567" y="384294"/>
                  <a:pt x="39688" y="282165"/>
                  <a:pt x="34925" y="216548"/>
                </a:cubicBezTo>
                <a:cubicBezTo>
                  <a:pt x="30163" y="150931"/>
                  <a:pt x="0" y="-11523"/>
                  <a:pt x="0" y="64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45" name="フリーフォーム 1644">
            <a:extLst>
              <a:ext uri="{FF2B5EF4-FFF2-40B4-BE49-F238E27FC236}">
                <a16:creationId xmlns:a16="http://schemas.microsoft.com/office/drawing/2014/main" id="{90A73E44-1F30-E7E3-E97C-63E1B901EB00}"/>
              </a:ext>
            </a:extLst>
          </p:cNvPr>
          <p:cNvSpPr/>
          <p:nvPr/>
        </p:nvSpPr>
        <p:spPr>
          <a:xfrm>
            <a:off x="5390095" y="5441917"/>
            <a:ext cx="125266" cy="938805"/>
          </a:xfrm>
          <a:custGeom>
            <a:avLst/>
            <a:gdLst>
              <a:gd name="connsiteX0" fmla="*/ 67730 w 125266"/>
              <a:gd name="connsiteY0" fmla="*/ 33 h 938805"/>
              <a:gd name="connsiteX1" fmla="*/ 61380 w 125266"/>
              <a:gd name="connsiteY1" fmla="*/ 330233 h 938805"/>
              <a:gd name="connsiteX2" fmla="*/ 86780 w 125266"/>
              <a:gd name="connsiteY2" fmla="*/ 641383 h 938805"/>
              <a:gd name="connsiteX3" fmla="*/ 124880 w 125266"/>
              <a:gd name="connsiteY3" fmla="*/ 936658 h 938805"/>
              <a:gd name="connsiteX4" fmla="*/ 61380 w 125266"/>
              <a:gd name="connsiteY4" fmla="*/ 749333 h 938805"/>
              <a:gd name="connsiteX5" fmla="*/ 10580 w 125266"/>
              <a:gd name="connsiteY5" fmla="*/ 292133 h 938805"/>
              <a:gd name="connsiteX6" fmla="*/ 1055 w 125266"/>
              <a:gd name="connsiteY6" fmla="*/ 73058 h 938805"/>
              <a:gd name="connsiteX7" fmla="*/ 7405 w 125266"/>
              <a:gd name="connsiteY7" fmla="*/ 308008 h 938805"/>
              <a:gd name="connsiteX8" fmla="*/ 67730 w 125266"/>
              <a:gd name="connsiteY8" fmla="*/ 33 h 9388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25266" h="938805">
                <a:moveTo>
                  <a:pt x="67730" y="33"/>
                </a:moveTo>
                <a:cubicBezTo>
                  <a:pt x="76726" y="3737"/>
                  <a:pt x="58205" y="223341"/>
                  <a:pt x="61380" y="330233"/>
                </a:cubicBezTo>
                <a:cubicBezTo>
                  <a:pt x="64555" y="437125"/>
                  <a:pt x="76197" y="540312"/>
                  <a:pt x="86780" y="641383"/>
                </a:cubicBezTo>
                <a:cubicBezTo>
                  <a:pt x="97363" y="742454"/>
                  <a:pt x="129113" y="918666"/>
                  <a:pt x="124880" y="936658"/>
                </a:cubicBezTo>
                <a:cubicBezTo>
                  <a:pt x="120647" y="954650"/>
                  <a:pt x="80430" y="856754"/>
                  <a:pt x="61380" y="749333"/>
                </a:cubicBezTo>
                <a:cubicBezTo>
                  <a:pt x="42330" y="641912"/>
                  <a:pt x="20634" y="404846"/>
                  <a:pt x="10580" y="292133"/>
                </a:cubicBezTo>
                <a:cubicBezTo>
                  <a:pt x="526" y="179421"/>
                  <a:pt x="1584" y="70412"/>
                  <a:pt x="1055" y="73058"/>
                </a:cubicBezTo>
                <a:cubicBezTo>
                  <a:pt x="526" y="75704"/>
                  <a:pt x="-3178" y="312771"/>
                  <a:pt x="7405" y="308008"/>
                </a:cubicBezTo>
                <a:cubicBezTo>
                  <a:pt x="17988" y="303246"/>
                  <a:pt x="58734" y="-3671"/>
                  <a:pt x="67730" y="3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50" name="フリーフォーム 1649">
            <a:extLst>
              <a:ext uri="{FF2B5EF4-FFF2-40B4-BE49-F238E27FC236}">
                <a16:creationId xmlns:a16="http://schemas.microsoft.com/office/drawing/2014/main" id="{DFF0F6F8-E248-A976-F674-19EDD0EBE6D8}"/>
              </a:ext>
            </a:extLst>
          </p:cNvPr>
          <p:cNvSpPr/>
          <p:nvPr/>
        </p:nvSpPr>
        <p:spPr>
          <a:xfrm>
            <a:off x="4772018" y="4730721"/>
            <a:ext cx="711649" cy="693404"/>
          </a:xfrm>
          <a:custGeom>
            <a:avLst/>
            <a:gdLst>
              <a:gd name="connsiteX0" fmla="*/ 7 w 711649"/>
              <a:gd name="connsiteY0" fmla="*/ 29 h 693404"/>
              <a:gd name="connsiteX1" fmla="*/ 336557 w 711649"/>
              <a:gd name="connsiteY1" fmla="*/ 444529 h 693404"/>
              <a:gd name="connsiteX2" fmla="*/ 549282 w 711649"/>
              <a:gd name="connsiteY2" fmla="*/ 590579 h 693404"/>
              <a:gd name="connsiteX3" fmla="*/ 457207 w 711649"/>
              <a:gd name="connsiteY3" fmla="*/ 520729 h 693404"/>
              <a:gd name="connsiteX4" fmla="*/ 711207 w 711649"/>
              <a:gd name="connsiteY4" fmla="*/ 692179 h 693404"/>
              <a:gd name="connsiteX5" fmla="*/ 511182 w 711649"/>
              <a:gd name="connsiteY5" fmla="*/ 584229 h 693404"/>
              <a:gd name="connsiteX6" fmla="*/ 238132 w 711649"/>
              <a:gd name="connsiteY6" fmla="*/ 339754 h 693404"/>
              <a:gd name="connsiteX7" fmla="*/ 346082 w 711649"/>
              <a:gd name="connsiteY7" fmla="*/ 466754 h 693404"/>
              <a:gd name="connsiteX8" fmla="*/ 7 w 711649"/>
              <a:gd name="connsiteY8" fmla="*/ 29 h 6934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11649" h="693404">
                <a:moveTo>
                  <a:pt x="7" y="29"/>
                </a:moveTo>
                <a:cubicBezTo>
                  <a:pt x="-1580" y="-3675"/>
                  <a:pt x="245011" y="346104"/>
                  <a:pt x="336557" y="444529"/>
                </a:cubicBezTo>
                <a:cubicBezTo>
                  <a:pt x="428103" y="542954"/>
                  <a:pt x="529174" y="577879"/>
                  <a:pt x="549282" y="590579"/>
                </a:cubicBezTo>
                <a:cubicBezTo>
                  <a:pt x="569390" y="603279"/>
                  <a:pt x="430220" y="503796"/>
                  <a:pt x="457207" y="520729"/>
                </a:cubicBezTo>
                <a:cubicBezTo>
                  <a:pt x="484195" y="537662"/>
                  <a:pt x="702211" y="681596"/>
                  <a:pt x="711207" y="692179"/>
                </a:cubicBezTo>
                <a:cubicBezTo>
                  <a:pt x="720203" y="702762"/>
                  <a:pt x="590028" y="642967"/>
                  <a:pt x="511182" y="584229"/>
                </a:cubicBezTo>
                <a:cubicBezTo>
                  <a:pt x="432336" y="525491"/>
                  <a:pt x="265649" y="359333"/>
                  <a:pt x="238132" y="339754"/>
                </a:cubicBezTo>
                <a:cubicBezTo>
                  <a:pt x="210615" y="320175"/>
                  <a:pt x="380478" y="520729"/>
                  <a:pt x="346082" y="466754"/>
                </a:cubicBezTo>
                <a:cubicBezTo>
                  <a:pt x="311686" y="412779"/>
                  <a:pt x="1594" y="3733"/>
                  <a:pt x="7" y="2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51" name="フリーフォーム 1650">
            <a:extLst>
              <a:ext uri="{FF2B5EF4-FFF2-40B4-BE49-F238E27FC236}">
                <a16:creationId xmlns:a16="http://schemas.microsoft.com/office/drawing/2014/main" id="{EFFC7FC8-0C99-0B03-260C-3D8245BFC9E9}"/>
              </a:ext>
            </a:extLst>
          </p:cNvPr>
          <p:cNvSpPr/>
          <p:nvPr/>
        </p:nvSpPr>
        <p:spPr>
          <a:xfrm>
            <a:off x="5173434" y="4624811"/>
            <a:ext cx="168794" cy="666685"/>
          </a:xfrm>
          <a:custGeom>
            <a:avLst/>
            <a:gdLst>
              <a:gd name="connsiteX0" fmla="*/ 1816 w 168794"/>
              <a:gd name="connsiteY0" fmla="*/ 1164 h 666685"/>
              <a:gd name="connsiteX1" fmla="*/ 87541 w 168794"/>
              <a:gd name="connsiteY1" fmla="*/ 277389 h 666685"/>
              <a:gd name="connsiteX2" fmla="*/ 109766 w 168794"/>
              <a:gd name="connsiteY2" fmla="*/ 410739 h 666685"/>
              <a:gd name="connsiteX3" fmla="*/ 119291 w 168794"/>
              <a:gd name="connsiteY3" fmla="*/ 496464 h 666685"/>
              <a:gd name="connsiteX4" fmla="*/ 116116 w 168794"/>
              <a:gd name="connsiteY4" fmla="*/ 448839 h 666685"/>
              <a:gd name="connsiteX5" fmla="*/ 166916 w 168794"/>
              <a:gd name="connsiteY5" fmla="*/ 661564 h 666685"/>
              <a:gd name="connsiteX6" fmla="*/ 39916 w 168794"/>
              <a:gd name="connsiteY6" fmla="*/ 198014 h 666685"/>
              <a:gd name="connsiteX7" fmla="*/ 1816 w 168794"/>
              <a:gd name="connsiteY7" fmla="*/ 1164 h 6666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68794" h="666685">
                <a:moveTo>
                  <a:pt x="1816" y="1164"/>
                </a:moveTo>
                <a:cubicBezTo>
                  <a:pt x="9753" y="14393"/>
                  <a:pt x="69549" y="209127"/>
                  <a:pt x="87541" y="277389"/>
                </a:cubicBezTo>
                <a:cubicBezTo>
                  <a:pt x="105533" y="345651"/>
                  <a:pt x="104474" y="374226"/>
                  <a:pt x="109766" y="410739"/>
                </a:cubicBezTo>
                <a:cubicBezTo>
                  <a:pt x="115058" y="447252"/>
                  <a:pt x="118233" y="490114"/>
                  <a:pt x="119291" y="496464"/>
                </a:cubicBezTo>
                <a:cubicBezTo>
                  <a:pt x="120349" y="502814"/>
                  <a:pt x="108179" y="421323"/>
                  <a:pt x="116116" y="448839"/>
                </a:cubicBezTo>
                <a:cubicBezTo>
                  <a:pt x="124053" y="476355"/>
                  <a:pt x="179616" y="703368"/>
                  <a:pt x="166916" y="661564"/>
                </a:cubicBezTo>
                <a:cubicBezTo>
                  <a:pt x="154216" y="619760"/>
                  <a:pt x="66904" y="306493"/>
                  <a:pt x="39916" y="198014"/>
                </a:cubicBezTo>
                <a:cubicBezTo>
                  <a:pt x="12929" y="89535"/>
                  <a:pt x="-6121" y="-12065"/>
                  <a:pt x="1816" y="116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52" name="フリーフォーム 1651">
            <a:extLst>
              <a:ext uri="{FF2B5EF4-FFF2-40B4-BE49-F238E27FC236}">
                <a16:creationId xmlns:a16="http://schemas.microsoft.com/office/drawing/2014/main" id="{1A56472B-1FFB-1CAD-D818-DA35CB5C4E12}"/>
              </a:ext>
            </a:extLst>
          </p:cNvPr>
          <p:cNvSpPr/>
          <p:nvPr/>
        </p:nvSpPr>
        <p:spPr>
          <a:xfrm>
            <a:off x="5213261" y="5571539"/>
            <a:ext cx="28664" cy="454945"/>
          </a:xfrm>
          <a:custGeom>
            <a:avLst/>
            <a:gdLst>
              <a:gd name="connsiteX0" fmla="*/ 89 w 28664"/>
              <a:gd name="connsiteY0" fmla="*/ 586 h 454945"/>
              <a:gd name="connsiteX1" fmla="*/ 28664 w 28664"/>
              <a:gd name="connsiteY1" fmla="*/ 213311 h 454945"/>
              <a:gd name="connsiteX2" fmla="*/ 89 w 28664"/>
              <a:gd name="connsiteY2" fmla="*/ 454611 h 454945"/>
              <a:gd name="connsiteX3" fmla="*/ 19139 w 28664"/>
              <a:gd name="connsiteY3" fmla="*/ 159336 h 454945"/>
              <a:gd name="connsiteX4" fmla="*/ 89 w 28664"/>
              <a:gd name="connsiteY4" fmla="*/ 586 h 4549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664" h="454945">
                <a:moveTo>
                  <a:pt x="89" y="586"/>
                </a:moveTo>
                <a:cubicBezTo>
                  <a:pt x="1676" y="9582"/>
                  <a:pt x="28664" y="137640"/>
                  <a:pt x="28664" y="213311"/>
                </a:cubicBezTo>
                <a:cubicBezTo>
                  <a:pt x="28664" y="288982"/>
                  <a:pt x="1676" y="463607"/>
                  <a:pt x="89" y="454611"/>
                </a:cubicBezTo>
                <a:cubicBezTo>
                  <a:pt x="-1498" y="445615"/>
                  <a:pt x="19668" y="230774"/>
                  <a:pt x="19139" y="159336"/>
                </a:cubicBezTo>
                <a:cubicBezTo>
                  <a:pt x="18610" y="87899"/>
                  <a:pt x="-1498" y="-8410"/>
                  <a:pt x="89" y="58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53" name="フリーフォーム 1652">
            <a:extLst>
              <a:ext uri="{FF2B5EF4-FFF2-40B4-BE49-F238E27FC236}">
                <a16:creationId xmlns:a16="http://schemas.microsoft.com/office/drawing/2014/main" id="{A5B5CFA7-46B5-6C81-3736-4600DEB80673}"/>
              </a:ext>
            </a:extLst>
          </p:cNvPr>
          <p:cNvSpPr/>
          <p:nvPr/>
        </p:nvSpPr>
        <p:spPr>
          <a:xfrm>
            <a:off x="3202132" y="460375"/>
            <a:ext cx="1028756" cy="357974"/>
          </a:xfrm>
          <a:custGeom>
            <a:avLst/>
            <a:gdLst>
              <a:gd name="connsiteX0" fmla="*/ 1443 w 1028756"/>
              <a:gd name="connsiteY0" fmla="*/ 57150 h 357974"/>
              <a:gd name="connsiteX1" fmla="*/ 538018 w 1028756"/>
              <a:gd name="connsiteY1" fmla="*/ 38100 h 357974"/>
              <a:gd name="connsiteX2" fmla="*/ 1017443 w 1028756"/>
              <a:gd name="connsiteY2" fmla="*/ 352425 h 357974"/>
              <a:gd name="connsiteX3" fmla="*/ 852343 w 1028756"/>
              <a:gd name="connsiteY3" fmla="*/ 225425 h 357974"/>
              <a:gd name="connsiteX4" fmla="*/ 566593 w 1028756"/>
              <a:gd name="connsiteY4" fmla="*/ 53975 h 357974"/>
              <a:gd name="connsiteX5" fmla="*/ 385618 w 1028756"/>
              <a:gd name="connsiteY5" fmla="*/ 0 h 357974"/>
              <a:gd name="connsiteX6" fmla="*/ 1443 w 1028756"/>
              <a:gd name="connsiteY6" fmla="*/ 57150 h 3579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028756" h="357974">
                <a:moveTo>
                  <a:pt x="1443" y="57150"/>
                </a:moveTo>
                <a:cubicBezTo>
                  <a:pt x="26843" y="63500"/>
                  <a:pt x="368685" y="-11112"/>
                  <a:pt x="538018" y="38100"/>
                </a:cubicBezTo>
                <a:cubicBezTo>
                  <a:pt x="707351" y="87312"/>
                  <a:pt x="965056" y="321204"/>
                  <a:pt x="1017443" y="352425"/>
                </a:cubicBezTo>
                <a:cubicBezTo>
                  <a:pt x="1069830" y="383646"/>
                  <a:pt x="927485" y="275167"/>
                  <a:pt x="852343" y="225425"/>
                </a:cubicBezTo>
                <a:cubicBezTo>
                  <a:pt x="777201" y="175683"/>
                  <a:pt x="644380" y="91546"/>
                  <a:pt x="566593" y="53975"/>
                </a:cubicBezTo>
                <a:cubicBezTo>
                  <a:pt x="488806" y="16404"/>
                  <a:pt x="478222" y="0"/>
                  <a:pt x="385618" y="0"/>
                </a:cubicBezTo>
                <a:cubicBezTo>
                  <a:pt x="293014" y="0"/>
                  <a:pt x="-23957" y="50800"/>
                  <a:pt x="1443" y="5715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54" name="フリーフォーム 1653">
            <a:extLst>
              <a:ext uri="{FF2B5EF4-FFF2-40B4-BE49-F238E27FC236}">
                <a16:creationId xmlns:a16="http://schemas.microsoft.com/office/drawing/2014/main" id="{AA4CC854-F41F-CE74-5EB9-C11670A41010}"/>
              </a:ext>
            </a:extLst>
          </p:cNvPr>
          <p:cNvSpPr/>
          <p:nvPr/>
        </p:nvSpPr>
        <p:spPr>
          <a:xfrm>
            <a:off x="3152151" y="164252"/>
            <a:ext cx="1002310" cy="262767"/>
          </a:xfrm>
          <a:custGeom>
            <a:avLst/>
            <a:gdLst>
              <a:gd name="connsiteX0" fmla="*/ 624 w 1002310"/>
              <a:gd name="connsiteY0" fmla="*/ 73873 h 262767"/>
              <a:gd name="connsiteX1" fmla="*/ 429249 w 1002310"/>
              <a:gd name="connsiteY1" fmla="*/ 13548 h 262767"/>
              <a:gd name="connsiteX2" fmla="*/ 975349 w 1002310"/>
              <a:gd name="connsiteY2" fmla="*/ 251673 h 262767"/>
              <a:gd name="connsiteX3" fmla="*/ 924549 w 1002310"/>
              <a:gd name="connsiteY3" fmla="*/ 226273 h 262767"/>
              <a:gd name="connsiteX4" fmla="*/ 499099 w 1002310"/>
              <a:gd name="connsiteY4" fmla="*/ 45298 h 262767"/>
              <a:gd name="connsiteX5" fmla="*/ 337174 w 1002310"/>
              <a:gd name="connsiteY5" fmla="*/ 848 h 262767"/>
              <a:gd name="connsiteX6" fmla="*/ 624 w 1002310"/>
              <a:gd name="connsiteY6" fmla="*/ 73873 h 2627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002310" h="262767">
                <a:moveTo>
                  <a:pt x="624" y="73873"/>
                </a:moveTo>
                <a:cubicBezTo>
                  <a:pt x="15970" y="75990"/>
                  <a:pt x="266795" y="-16085"/>
                  <a:pt x="429249" y="13548"/>
                </a:cubicBezTo>
                <a:cubicBezTo>
                  <a:pt x="591703" y="43181"/>
                  <a:pt x="892799" y="216219"/>
                  <a:pt x="975349" y="251673"/>
                </a:cubicBezTo>
                <a:cubicBezTo>
                  <a:pt x="1057899" y="287127"/>
                  <a:pt x="924549" y="226273"/>
                  <a:pt x="924549" y="226273"/>
                </a:cubicBezTo>
                <a:cubicBezTo>
                  <a:pt x="845174" y="191877"/>
                  <a:pt x="596995" y="82869"/>
                  <a:pt x="499099" y="45298"/>
                </a:cubicBezTo>
                <a:cubicBezTo>
                  <a:pt x="401203" y="7727"/>
                  <a:pt x="417078" y="-3385"/>
                  <a:pt x="337174" y="848"/>
                </a:cubicBezTo>
                <a:cubicBezTo>
                  <a:pt x="257270" y="5081"/>
                  <a:pt x="-14722" y="71756"/>
                  <a:pt x="624" y="7387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55" name="フリーフォーム 1654">
            <a:extLst>
              <a:ext uri="{FF2B5EF4-FFF2-40B4-BE49-F238E27FC236}">
                <a16:creationId xmlns:a16="http://schemas.microsoft.com/office/drawing/2014/main" id="{81EEBDA3-FC5F-FF2C-70CA-40820483C45B}"/>
              </a:ext>
            </a:extLst>
          </p:cNvPr>
          <p:cNvSpPr/>
          <p:nvPr/>
        </p:nvSpPr>
        <p:spPr>
          <a:xfrm>
            <a:off x="2286494" y="222629"/>
            <a:ext cx="809131" cy="415693"/>
          </a:xfrm>
          <a:custGeom>
            <a:avLst/>
            <a:gdLst>
              <a:gd name="connsiteX0" fmla="*/ 809131 w 809131"/>
              <a:gd name="connsiteY0" fmla="*/ 5971 h 415693"/>
              <a:gd name="connsiteX1" fmla="*/ 405906 w 809131"/>
              <a:gd name="connsiteY1" fmla="*/ 47246 h 415693"/>
              <a:gd name="connsiteX2" fmla="*/ 5856 w 809131"/>
              <a:gd name="connsiteY2" fmla="*/ 412371 h 415693"/>
              <a:gd name="connsiteX3" fmla="*/ 183656 w 809131"/>
              <a:gd name="connsiteY3" fmla="*/ 218696 h 415693"/>
              <a:gd name="connsiteX4" fmla="*/ 405906 w 809131"/>
              <a:gd name="connsiteY4" fmla="*/ 59946 h 415693"/>
              <a:gd name="connsiteX5" fmla="*/ 809131 w 809131"/>
              <a:gd name="connsiteY5" fmla="*/ 5971 h 4156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09131" h="415693">
                <a:moveTo>
                  <a:pt x="809131" y="5971"/>
                </a:moveTo>
                <a:cubicBezTo>
                  <a:pt x="809131" y="3854"/>
                  <a:pt x="539785" y="-20487"/>
                  <a:pt x="405906" y="47246"/>
                </a:cubicBezTo>
                <a:cubicBezTo>
                  <a:pt x="272027" y="114979"/>
                  <a:pt x="42898" y="383796"/>
                  <a:pt x="5856" y="412371"/>
                </a:cubicBezTo>
                <a:cubicBezTo>
                  <a:pt x="-31186" y="440946"/>
                  <a:pt x="116981" y="277433"/>
                  <a:pt x="183656" y="218696"/>
                </a:cubicBezTo>
                <a:cubicBezTo>
                  <a:pt x="250331" y="159959"/>
                  <a:pt x="307481" y="94871"/>
                  <a:pt x="405906" y="59946"/>
                </a:cubicBezTo>
                <a:cubicBezTo>
                  <a:pt x="504331" y="25021"/>
                  <a:pt x="809131" y="8088"/>
                  <a:pt x="809131" y="597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56" name="フリーフォーム 1655">
            <a:extLst>
              <a:ext uri="{FF2B5EF4-FFF2-40B4-BE49-F238E27FC236}">
                <a16:creationId xmlns:a16="http://schemas.microsoft.com/office/drawing/2014/main" id="{C149F071-54E1-D208-0532-0D49F3239751}"/>
              </a:ext>
            </a:extLst>
          </p:cNvPr>
          <p:cNvSpPr/>
          <p:nvPr/>
        </p:nvSpPr>
        <p:spPr>
          <a:xfrm>
            <a:off x="1902896" y="617551"/>
            <a:ext cx="488740" cy="629548"/>
          </a:xfrm>
          <a:custGeom>
            <a:avLst/>
            <a:gdLst>
              <a:gd name="connsiteX0" fmla="*/ 487879 w 488740"/>
              <a:gd name="connsiteY0" fmla="*/ 1574 h 629548"/>
              <a:gd name="connsiteX1" fmla="*/ 138629 w 488740"/>
              <a:gd name="connsiteY1" fmla="*/ 420674 h 629548"/>
              <a:gd name="connsiteX2" fmla="*/ 2104 w 488740"/>
              <a:gd name="connsiteY2" fmla="*/ 627049 h 629548"/>
              <a:gd name="connsiteX3" fmla="*/ 230704 w 488740"/>
              <a:gd name="connsiteY3" fmla="*/ 290499 h 629548"/>
              <a:gd name="connsiteX4" fmla="*/ 487879 w 488740"/>
              <a:gd name="connsiteY4" fmla="*/ 1574 h 629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88740" h="629548">
                <a:moveTo>
                  <a:pt x="487879" y="1574"/>
                </a:moveTo>
                <a:cubicBezTo>
                  <a:pt x="472533" y="23270"/>
                  <a:pt x="219591" y="316428"/>
                  <a:pt x="138629" y="420674"/>
                </a:cubicBezTo>
                <a:cubicBezTo>
                  <a:pt x="57667" y="524920"/>
                  <a:pt x="-13242" y="648745"/>
                  <a:pt x="2104" y="627049"/>
                </a:cubicBezTo>
                <a:cubicBezTo>
                  <a:pt x="17450" y="605353"/>
                  <a:pt x="151858" y="393157"/>
                  <a:pt x="230704" y="290499"/>
                </a:cubicBezTo>
                <a:cubicBezTo>
                  <a:pt x="309550" y="187841"/>
                  <a:pt x="503225" y="-20122"/>
                  <a:pt x="487879" y="157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57" name="フリーフォーム 1656">
            <a:extLst>
              <a:ext uri="{FF2B5EF4-FFF2-40B4-BE49-F238E27FC236}">
                <a16:creationId xmlns:a16="http://schemas.microsoft.com/office/drawing/2014/main" id="{151F48BB-546B-C306-B03A-C335C7D1CAB4}"/>
              </a:ext>
            </a:extLst>
          </p:cNvPr>
          <p:cNvSpPr/>
          <p:nvPr/>
        </p:nvSpPr>
        <p:spPr>
          <a:xfrm>
            <a:off x="1744788" y="1277691"/>
            <a:ext cx="833866" cy="519051"/>
          </a:xfrm>
          <a:custGeom>
            <a:avLst/>
            <a:gdLst>
              <a:gd name="connsiteX0" fmla="*/ 826962 w 833866"/>
              <a:gd name="connsiteY0" fmla="*/ 5009 h 519051"/>
              <a:gd name="connsiteX1" fmla="*/ 264987 w 833866"/>
              <a:gd name="connsiteY1" fmla="*/ 363784 h 519051"/>
              <a:gd name="connsiteX2" fmla="*/ 7812 w 833866"/>
              <a:gd name="connsiteY2" fmla="*/ 513009 h 519051"/>
              <a:gd name="connsiteX3" fmla="*/ 541212 w 833866"/>
              <a:gd name="connsiteY3" fmla="*/ 176459 h 519051"/>
              <a:gd name="connsiteX4" fmla="*/ 826962 w 833866"/>
              <a:gd name="connsiteY4" fmla="*/ 5009 h 5190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33866" h="519051">
                <a:moveTo>
                  <a:pt x="826962" y="5009"/>
                </a:moveTo>
                <a:cubicBezTo>
                  <a:pt x="780925" y="36230"/>
                  <a:pt x="401512" y="279117"/>
                  <a:pt x="264987" y="363784"/>
                </a:cubicBezTo>
                <a:cubicBezTo>
                  <a:pt x="128462" y="448451"/>
                  <a:pt x="-38225" y="544230"/>
                  <a:pt x="7812" y="513009"/>
                </a:cubicBezTo>
                <a:cubicBezTo>
                  <a:pt x="53849" y="481788"/>
                  <a:pt x="403629" y="257421"/>
                  <a:pt x="541212" y="176459"/>
                </a:cubicBezTo>
                <a:cubicBezTo>
                  <a:pt x="678795" y="95497"/>
                  <a:pt x="872999" y="-26212"/>
                  <a:pt x="826962" y="500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58" name="フリーフォーム 1657">
            <a:extLst>
              <a:ext uri="{FF2B5EF4-FFF2-40B4-BE49-F238E27FC236}">
                <a16:creationId xmlns:a16="http://schemas.microsoft.com/office/drawing/2014/main" id="{3339EB96-6E61-62EC-F32A-736D3BF4CD61}"/>
              </a:ext>
            </a:extLst>
          </p:cNvPr>
          <p:cNvSpPr/>
          <p:nvPr/>
        </p:nvSpPr>
        <p:spPr>
          <a:xfrm>
            <a:off x="1507238" y="1787392"/>
            <a:ext cx="578866" cy="797253"/>
          </a:xfrm>
          <a:custGeom>
            <a:avLst/>
            <a:gdLst>
              <a:gd name="connsiteX0" fmla="*/ 578737 w 578866"/>
              <a:gd name="connsiteY0" fmla="*/ 133 h 797253"/>
              <a:gd name="connsiteX1" fmla="*/ 131062 w 578866"/>
              <a:gd name="connsiteY1" fmla="*/ 428758 h 797253"/>
              <a:gd name="connsiteX2" fmla="*/ 4062 w 578866"/>
              <a:gd name="connsiteY2" fmla="*/ 797058 h 797253"/>
              <a:gd name="connsiteX3" fmla="*/ 83437 w 578866"/>
              <a:gd name="connsiteY3" fmla="*/ 473208 h 797253"/>
              <a:gd name="connsiteX4" fmla="*/ 578737 w 578866"/>
              <a:gd name="connsiteY4" fmla="*/ 133 h 797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78866" h="797253">
                <a:moveTo>
                  <a:pt x="578737" y="133"/>
                </a:moveTo>
                <a:cubicBezTo>
                  <a:pt x="586675" y="-7275"/>
                  <a:pt x="226841" y="295937"/>
                  <a:pt x="131062" y="428758"/>
                </a:cubicBezTo>
                <a:cubicBezTo>
                  <a:pt x="35283" y="561579"/>
                  <a:pt x="11999" y="789650"/>
                  <a:pt x="4062" y="797058"/>
                </a:cubicBezTo>
                <a:cubicBezTo>
                  <a:pt x="-3876" y="804466"/>
                  <a:pt x="-9696" y="599150"/>
                  <a:pt x="83437" y="473208"/>
                </a:cubicBezTo>
                <a:cubicBezTo>
                  <a:pt x="176570" y="347266"/>
                  <a:pt x="570799" y="7541"/>
                  <a:pt x="578737" y="13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59" name="フリーフォーム 1658">
            <a:extLst>
              <a:ext uri="{FF2B5EF4-FFF2-40B4-BE49-F238E27FC236}">
                <a16:creationId xmlns:a16="http://schemas.microsoft.com/office/drawing/2014/main" id="{BF8D5D78-BFAD-26E6-6FA7-6AF2607F1EA1}"/>
              </a:ext>
            </a:extLst>
          </p:cNvPr>
          <p:cNvSpPr/>
          <p:nvPr/>
        </p:nvSpPr>
        <p:spPr>
          <a:xfrm>
            <a:off x="2298176" y="1660131"/>
            <a:ext cx="149767" cy="984850"/>
          </a:xfrm>
          <a:custGeom>
            <a:avLst/>
            <a:gdLst>
              <a:gd name="connsiteX0" fmla="*/ 149749 w 149767"/>
              <a:gd name="connsiteY0" fmla="*/ 394 h 984850"/>
              <a:gd name="connsiteX1" fmla="*/ 29099 w 149767"/>
              <a:gd name="connsiteY1" fmla="*/ 355994 h 984850"/>
              <a:gd name="connsiteX2" fmla="*/ 13224 w 149767"/>
              <a:gd name="connsiteY2" fmla="*/ 787794 h 984850"/>
              <a:gd name="connsiteX3" fmla="*/ 25924 w 149767"/>
              <a:gd name="connsiteY3" fmla="*/ 984644 h 984850"/>
              <a:gd name="connsiteX4" fmla="*/ 524 w 149767"/>
              <a:gd name="connsiteY4" fmla="*/ 756044 h 984850"/>
              <a:gd name="connsiteX5" fmla="*/ 19574 w 149767"/>
              <a:gd name="connsiteY5" fmla="*/ 295669 h 984850"/>
              <a:gd name="connsiteX6" fmla="*/ 149749 w 149767"/>
              <a:gd name="connsiteY6" fmla="*/ 394 h 984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49767" h="984850">
                <a:moveTo>
                  <a:pt x="149749" y="394"/>
                </a:moveTo>
                <a:cubicBezTo>
                  <a:pt x="151336" y="10448"/>
                  <a:pt x="51853" y="224761"/>
                  <a:pt x="29099" y="355994"/>
                </a:cubicBezTo>
                <a:cubicBezTo>
                  <a:pt x="6345" y="487227"/>
                  <a:pt x="13753" y="683019"/>
                  <a:pt x="13224" y="787794"/>
                </a:cubicBezTo>
                <a:cubicBezTo>
                  <a:pt x="12695" y="892569"/>
                  <a:pt x="28041" y="989936"/>
                  <a:pt x="25924" y="984644"/>
                </a:cubicBezTo>
                <a:cubicBezTo>
                  <a:pt x="23807" y="979352"/>
                  <a:pt x="1582" y="870873"/>
                  <a:pt x="524" y="756044"/>
                </a:cubicBezTo>
                <a:cubicBezTo>
                  <a:pt x="-534" y="641215"/>
                  <a:pt x="-2122" y="416848"/>
                  <a:pt x="19574" y="295669"/>
                </a:cubicBezTo>
                <a:cubicBezTo>
                  <a:pt x="41270" y="174490"/>
                  <a:pt x="148162" y="-9660"/>
                  <a:pt x="149749" y="39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60" name="フリーフォーム 1659">
            <a:extLst>
              <a:ext uri="{FF2B5EF4-FFF2-40B4-BE49-F238E27FC236}">
                <a16:creationId xmlns:a16="http://schemas.microsoft.com/office/drawing/2014/main" id="{82949E2C-3EE4-CE7A-3FA3-319593A94E37}"/>
              </a:ext>
            </a:extLst>
          </p:cNvPr>
          <p:cNvSpPr/>
          <p:nvPr/>
        </p:nvSpPr>
        <p:spPr>
          <a:xfrm>
            <a:off x="1755625" y="1818511"/>
            <a:ext cx="556094" cy="849613"/>
          </a:xfrm>
          <a:custGeom>
            <a:avLst/>
            <a:gdLst>
              <a:gd name="connsiteX0" fmla="*/ 555775 w 556094"/>
              <a:gd name="connsiteY0" fmla="*/ 764 h 849613"/>
              <a:gd name="connsiteX1" fmla="*/ 171600 w 556094"/>
              <a:gd name="connsiteY1" fmla="*/ 413514 h 849613"/>
              <a:gd name="connsiteX2" fmla="*/ 3325 w 556094"/>
              <a:gd name="connsiteY2" fmla="*/ 845314 h 849613"/>
              <a:gd name="connsiteX3" fmla="*/ 73175 w 556094"/>
              <a:gd name="connsiteY3" fmla="*/ 616714 h 849613"/>
              <a:gd name="connsiteX4" fmla="*/ 235100 w 556094"/>
              <a:gd name="connsiteY4" fmla="*/ 318264 h 849613"/>
              <a:gd name="connsiteX5" fmla="*/ 555775 w 556094"/>
              <a:gd name="connsiteY5" fmla="*/ 764 h 8496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56094" h="849613">
                <a:moveTo>
                  <a:pt x="555775" y="764"/>
                </a:moveTo>
                <a:cubicBezTo>
                  <a:pt x="545192" y="16639"/>
                  <a:pt x="263675" y="272756"/>
                  <a:pt x="171600" y="413514"/>
                </a:cubicBezTo>
                <a:cubicBezTo>
                  <a:pt x="79525" y="554272"/>
                  <a:pt x="19729" y="811447"/>
                  <a:pt x="3325" y="845314"/>
                </a:cubicBezTo>
                <a:cubicBezTo>
                  <a:pt x="-13079" y="879181"/>
                  <a:pt x="34546" y="704556"/>
                  <a:pt x="73175" y="616714"/>
                </a:cubicBezTo>
                <a:cubicBezTo>
                  <a:pt x="111804" y="528872"/>
                  <a:pt x="158900" y="416160"/>
                  <a:pt x="235100" y="318264"/>
                </a:cubicBezTo>
                <a:cubicBezTo>
                  <a:pt x="311300" y="220368"/>
                  <a:pt x="566358" y="-15111"/>
                  <a:pt x="555775" y="76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61" name="フリーフォーム 1660">
            <a:extLst>
              <a:ext uri="{FF2B5EF4-FFF2-40B4-BE49-F238E27FC236}">
                <a16:creationId xmlns:a16="http://schemas.microsoft.com/office/drawing/2014/main" id="{1CAEA266-60E2-6327-6122-499DF054EAD9}"/>
              </a:ext>
            </a:extLst>
          </p:cNvPr>
          <p:cNvSpPr/>
          <p:nvPr/>
        </p:nvSpPr>
        <p:spPr>
          <a:xfrm>
            <a:off x="1754802" y="2422511"/>
            <a:ext cx="660901" cy="1321232"/>
          </a:xfrm>
          <a:custGeom>
            <a:avLst/>
            <a:gdLst>
              <a:gd name="connsiteX0" fmla="*/ 616923 w 660901"/>
              <a:gd name="connsiteY0" fmla="*/ 14 h 1321232"/>
              <a:gd name="connsiteX1" fmla="*/ 642323 w 660901"/>
              <a:gd name="connsiteY1" fmla="*/ 219089 h 1321232"/>
              <a:gd name="connsiteX2" fmla="*/ 293073 w 660901"/>
              <a:gd name="connsiteY2" fmla="*/ 565164 h 1321232"/>
              <a:gd name="connsiteX3" fmla="*/ 13673 w 660901"/>
              <a:gd name="connsiteY3" fmla="*/ 1279539 h 1321232"/>
              <a:gd name="connsiteX4" fmla="*/ 67648 w 660901"/>
              <a:gd name="connsiteY4" fmla="*/ 1171589 h 1321232"/>
              <a:gd name="connsiteX5" fmla="*/ 280373 w 660901"/>
              <a:gd name="connsiteY5" fmla="*/ 631839 h 1321232"/>
              <a:gd name="connsiteX6" fmla="*/ 445473 w 660901"/>
              <a:gd name="connsiteY6" fmla="*/ 393714 h 1321232"/>
              <a:gd name="connsiteX7" fmla="*/ 651848 w 660901"/>
              <a:gd name="connsiteY7" fmla="*/ 228614 h 1321232"/>
              <a:gd name="connsiteX8" fmla="*/ 616923 w 660901"/>
              <a:gd name="connsiteY8" fmla="*/ 14 h 13212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60901" h="1321232">
                <a:moveTo>
                  <a:pt x="616923" y="14"/>
                </a:moveTo>
                <a:cubicBezTo>
                  <a:pt x="615336" y="-1573"/>
                  <a:pt x="696298" y="124897"/>
                  <a:pt x="642323" y="219089"/>
                </a:cubicBezTo>
                <a:cubicBezTo>
                  <a:pt x="588348" y="313281"/>
                  <a:pt x="397848" y="388422"/>
                  <a:pt x="293073" y="565164"/>
                </a:cubicBezTo>
                <a:cubicBezTo>
                  <a:pt x="188298" y="741906"/>
                  <a:pt x="51244" y="1178468"/>
                  <a:pt x="13673" y="1279539"/>
                </a:cubicBezTo>
                <a:cubicBezTo>
                  <a:pt x="-23898" y="1380610"/>
                  <a:pt x="23198" y="1279539"/>
                  <a:pt x="67648" y="1171589"/>
                </a:cubicBezTo>
                <a:cubicBezTo>
                  <a:pt x="112098" y="1063639"/>
                  <a:pt x="217402" y="761485"/>
                  <a:pt x="280373" y="631839"/>
                </a:cubicBezTo>
                <a:cubicBezTo>
                  <a:pt x="343344" y="502193"/>
                  <a:pt x="383561" y="460918"/>
                  <a:pt x="445473" y="393714"/>
                </a:cubicBezTo>
                <a:cubicBezTo>
                  <a:pt x="507385" y="326510"/>
                  <a:pt x="620098" y="289468"/>
                  <a:pt x="651848" y="228614"/>
                </a:cubicBezTo>
                <a:cubicBezTo>
                  <a:pt x="683598" y="167760"/>
                  <a:pt x="618510" y="1601"/>
                  <a:pt x="616923" y="1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62" name="フリーフォーム 1661">
            <a:extLst>
              <a:ext uri="{FF2B5EF4-FFF2-40B4-BE49-F238E27FC236}">
                <a16:creationId xmlns:a16="http://schemas.microsoft.com/office/drawing/2014/main" id="{E40A5FBA-27C6-B5A2-F8EB-4E2AA67AF047}"/>
              </a:ext>
            </a:extLst>
          </p:cNvPr>
          <p:cNvSpPr/>
          <p:nvPr/>
        </p:nvSpPr>
        <p:spPr>
          <a:xfrm>
            <a:off x="1530177" y="2326972"/>
            <a:ext cx="665517" cy="1022985"/>
          </a:xfrm>
          <a:custGeom>
            <a:avLst/>
            <a:gdLst>
              <a:gd name="connsiteX0" fmla="*/ 660573 w 665517"/>
              <a:gd name="connsiteY0" fmla="*/ 303 h 1022985"/>
              <a:gd name="connsiteX1" fmla="*/ 587548 w 665517"/>
              <a:gd name="connsiteY1" fmla="*/ 340028 h 1022985"/>
              <a:gd name="connsiteX2" fmla="*/ 173 w 665517"/>
              <a:gd name="connsiteY2" fmla="*/ 1022653 h 1022985"/>
              <a:gd name="connsiteX3" fmla="*/ 527223 w 665517"/>
              <a:gd name="connsiteY3" fmla="*/ 428928 h 1022985"/>
              <a:gd name="connsiteX4" fmla="*/ 641523 w 665517"/>
              <a:gd name="connsiteY4" fmla="*/ 282878 h 1022985"/>
              <a:gd name="connsiteX5" fmla="*/ 660573 w 665517"/>
              <a:gd name="connsiteY5" fmla="*/ 303 h 10229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65517" h="1022985">
                <a:moveTo>
                  <a:pt x="660573" y="303"/>
                </a:moveTo>
                <a:cubicBezTo>
                  <a:pt x="651577" y="9828"/>
                  <a:pt x="697615" y="169636"/>
                  <a:pt x="587548" y="340028"/>
                </a:cubicBezTo>
                <a:cubicBezTo>
                  <a:pt x="477481" y="510420"/>
                  <a:pt x="10227" y="1007836"/>
                  <a:pt x="173" y="1022653"/>
                </a:cubicBezTo>
                <a:cubicBezTo>
                  <a:pt x="-9881" y="1037470"/>
                  <a:pt x="420331" y="552224"/>
                  <a:pt x="527223" y="428928"/>
                </a:cubicBezTo>
                <a:cubicBezTo>
                  <a:pt x="634115" y="305632"/>
                  <a:pt x="615065" y="358020"/>
                  <a:pt x="641523" y="282878"/>
                </a:cubicBezTo>
                <a:cubicBezTo>
                  <a:pt x="667981" y="207736"/>
                  <a:pt x="669569" y="-9222"/>
                  <a:pt x="660573" y="30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63" name="フリーフォーム 1662">
            <a:extLst>
              <a:ext uri="{FF2B5EF4-FFF2-40B4-BE49-F238E27FC236}">
                <a16:creationId xmlns:a16="http://schemas.microsoft.com/office/drawing/2014/main" id="{043CDC12-0D39-A839-0331-A2158297911B}"/>
              </a:ext>
            </a:extLst>
          </p:cNvPr>
          <p:cNvSpPr/>
          <p:nvPr/>
        </p:nvSpPr>
        <p:spPr>
          <a:xfrm>
            <a:off x="1920746" y="3396501"/>
            <a:ext cx="461094" cy="1445964"/>
          </a:xfrm>
          <a:custGeom>
            <a:avLst/>
            <a:gdLst>
              <a:gd name="connsiteX0" fmla="*/ 460504 w 461094"/>
              <a:gd name="connsiteY0" fmla="*/ 3924 h 1445964"/>
              <a:gd name="connsiteX1" fmla="*/ 371604 w 461094"/>
              <a:gd name="connsiteY1" fmla="*/ 673849 h 1445964"/>
              <a:gd name="connsiteX2" fmla="*/ 129 w 461094"/>
              <a:gd name="connsiteY2" fmla="*/ 1445374 h 1445964"/>
              <a:gd name="connsiteX3" fmla="*/ 330329 w 461094"/>
              <a:gd name="connsiteY3" fmla="*/ 794499 h 1445964"/>
              <a:gd name="connsiteX4" fmla="*/ 406529 w 461094"/>
              <a:gd name="connsiteY4" fmla="*/ 413499 h 1445964"/>
              <a:gd name="connsiteX5" fmla="*/ 460504 w 461094"/>
              <a:gd name="connsiteY5" fmla="*/ 3924 h 14459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1094" h="1445964">
                <a:moveTo>
                  <a:pt x="460504" y="3924"/>
                </a:moveTo>
                <a:cubicBezTo>
                  <a:pt x="454683" y="47316"/>
                  <a:pt x="448333" y="433607"/>
                  <a:pt x="371604" y="673849"/>
                </a:cubicBezTo>
                <a:cubicBezTo>
                  <a:pt x="294875" y="914091"/>
                  <a:pt x="7008" y="1425266"/>
                  <a:pt x="129" y="1445374"/>
                </a:cubicBezTo>
                <a:cubicBezTo>
                  <a:pt x="-6750" y="1465482"/>
                  <a:pt x="262596" y="966478"/>
                  <a:pt x="330329" y="794499"/>
                </a:cubicBezTo>
                <a:cubicBezTo>
                  <a:pt x="398062" y="622520"/>
                  <a:pt x="385362" y="538382"/>
                  <a:pt x="406529" y="413499"/>
                </a:cubicBezTo>
                <a:cubicBezTo>
                  <a:pt x="427696" y="288616"/>
                  <a:pt x="466325" y="-39468"/>
                  <a:pt x="460504" y="392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64" name="フリーフォーム 1663">
            <a:extLst>
              <a:ext uri="{FF2B5EF4-FFF2-40B4-BE49-F238E27FC236}">
                <a16:creationId xmlns:a16="http://schemas.microsoft.com/office/drawing/2014/main" id="{654E912D-480B-0E04-0DFF-F606607A64CA}"/>
              </a:ext>
            </a:extLst>
          </p:cNvPr>
          <p:cNvSpPr/>
          <p:nvPr/>
        </p:nvSpPr>
        <p:spPr>
          <a:xfrm>
            <a:off x="1019736" y="3274175"/>
            <a:ext cx="807120" cy="1026837"/>
          </a:xfrm>
          <a:custGeom>
            <a:avLst/>
            <a:gdLst>
              <a:gd name="connsiteX0" fmla="*/ 796364 w 807120"/>
              <a:gd name="connsiteY0" fmla="*/ 11950 h 1026837"/>
              <a:gd name="connsiteX1" fmla="*/ 56589 w 807120"/>
              <a:gd name="connsiteY1" fmla="*/ 567575 h 1026837"/>
              <a:gd name="connsiteX2" fmla="*/ 47064 w 807120"/>
              <a:gd name="connsiteY2" fmla="*/ 1021600 h 1026837"/>
              <a:gd name="connsiteX3" fmla="*/ 18489 w 807120"/>
              <a:gd name="connsiteY3" fmla="*/ 799350 h 1026837"/>
              <a:gd name="connsiteX4" fmla="*/ 53414 w 807120"/>
              <a:gd name="connsiteY4" fmla="*/ 567575 h 1026837"/>
              <a:gd name="connsiteX5" fmla="*/ 466164 w 807120"/>
              <a:gd name="connsiteY5" fmla="*/ 218325 h 1026837"/>
              <a:gd name="connsiteX6" fmla="*/ 796364 w 807120"/>
              <a:gd name="connsiteY6" fmla="*/ 11950 h 10268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807120" h="1026837">
                <a:moveTo>
                  <a:pt x="796364" y="11950"/>
                </a:moveTo>
                <a:cubicBezTo>
                  <a:pt x="728102" y="70158"/>
                  <a:pt x="181472" y="399300"/>
                  <a:pt x="56589" y="567575"/>
                </a:cubicBezTo>
                <a:cubicBezTo>
                  <a:pt x="-68294" y="735850"/>
                  <a:pt x="53414" y="982971"/>
                  <a:pt x="47064" y="1021600"/>
                </a:cubicBezTo>
                <a:cubicBezTo>
                  <a:pt x="40714" y="1060229"/>
                  <a:pt x="17431" y="875021"/>
                  <a:pt x="18489" y="799350"/>
                </a:cubicBezTo>
                <a:cubicBezTo>
                  <a:pt x="19547" y="723679"/>
                  <a:pt x="-21199" y="664413"/>
                  <a:pt x="53414" y="567575"/>
                </a:cubicBezTo>
                <a:cubicBezTo>
                  <a:pt x="128026" y="470738"/>
                  <a:pt x="341810" y="314633"/>
                  <a:pt x="466164" y="218325"/>
                </a:cubicBezTo>
                <a:cubicBezTo>
                  <a:pt x="590518" y="122017"/>
                  <a:pt x="864626" y="-46258"/>
                  <a:pt x="796364" y="1195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65" name="フリーフォーム 1664">
            <a:extLst>
              <a:ext uri="{FF2B5EF4-FFF2-40B4-BE49-F238E27FC236}">
                <a16:creationId xmlns:a16="http://schemas.microsoft.com/office/drawing/2014/main" id="{907324BF-20E7-8621-6218-0A310ADFFB07}"/>
              </a:ext>
            </a:extLst>
          </p:cNvPr>
          <p:cNvSpPr/>
          <p:nvPr/>
        </p:nvSpPr>
        <p:spPr>
          <a:xfrm>
            <a:off x="2097944" y="2697385"/>
            <a:ext cx="384727" cy="917127"/>
          </a:xfrm>
          <a:custGeom>
            <a:avLst/>
            <a:gdLst>
              <a:gd name="connsiteX0" fmla="*/ 356331 w 384727"/>
              <a:gd name="connsiteY0" fmla="*/ 17240 h 917127"/>
              <a:gd name="connsiteX1" fmla="*/ 299181 w 384727"/>
              <a:gd name="connsiteY1" fmla="*/ 312515 h 917127"/>
              <a:gd name="connsiteX2" fmla="*/ 731 w 384727"/>
              <a:gd name="connsiteY2" fmla="*/ 915765 h 917127"/>
              <a:gd name="connsiteX3" fmla="*/ 219806 w 384727"/>
              <a:gd name="connsiteY3" fmla="*/ 464915 h 917127"/>
              <a:gd name="connsiteX4" fmla="*/ 375381 w 384727"/>
              <a:gd name="connsiteY4" fmla="*/ 77565 h 917127"/>
              <a:gd name="connsiteX5" fmla="*/ 356331 w 384727"/>
              <a:gd name="connsiteY5" fmla="*/ 17240 h 9171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4727" h="917127">
                <a:moveTo>
                  <a:pt x="356331" y="17240"/>
                </a:moveTo>
                <a:cubicBezTo>
                  <a:pt x="343631" y="56398"/>
                  <a:pt x="358448" y="162761"/>
                  <a:pt x="299181" y="312515"/>
                </a:cubicBezTo>
                <a:cubicBezTo>
                  <a:pt x="239914" y="462269"/>
                  <a:pt x="13960" y="890365"/>
                  <a:pt x="731" y="915765"/>
                </a:cubicBezTo>
                <a:cubicBezTo>
                  <a:pt x="-12498" y="941165"/>
                  <a:pt x="157364" y="604615"/>
                  <a:pt x="219806" y="464915"/>
                </a:cubicBezTo>
                <a:cubicBezTo>
                  <a:pt x="282248" y="325215"/>
                  <a:pt x="350510" y="146357"/>
                  <a:pt x="375381" y="77565"/>
                </a:cubicBezTo>
                <a:cubicBezTo>
                  <a:pt x="400252" y="8773"/>
                  <a:pt x="369031" y="-21918"/>
                  <a:pt x="356331" y="1724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66" name="フリーフォーム 1665">
            <a:extLst>
              <a:ext uri="{FF2B5EF4-FFF2-40B4-BE49-F238E27FC236}">
                <a16:creationId xmlns:a16="http://schemas.microsoft.com/office/drawing/2014/main" id="{CA659EE3-34AD-2D91-ADA9-B463F5BB4A4F}"/>
              </a:ext>
            </a:extLst>
          </p:cNvPr>
          <p:cNvSpPr/>
          <p:nvPr/>
        </p:nvSpPr>
        <p:spPr>
          <a:xfrm>
            <a:off x="1774754" y="8813365"/>
            <a:ext cx="99910" cy="84529"/>
          </a:xfrm>
          <a:custGeom>
            <a:avLst/>
            <a:gdLst>
              <a:gd name="connsiteX0" fmla="*/ 71 w 99910"/>
              <a:gd name="connsiteY0" fmla="*/ 82985 h 84529"/>
              <a:gd name="connsiteX1" fmla="*/ 95321 w 99910"/>
              <a:gd name="connsiteY1" fmla="*/ 435 h 84529"/>
              <a:gd name="connsiteX2" fmla="*/ 79446 w 99910"/>
              <a:gd name="connsiteY2" fmla="*/ 51235 h 84529"/>
              <a:gd name="connsiteX3" fmla="*/ 71 w 99910"/>
              <a:gd name="connsiteY3" fmla="*/ 82985 h 845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9910" h="84529">
                <a:moveTo>
                  <a:pt x="71" y="82985"/>
                </a:moveTo>
                <a:cubicBezTo>
                  <a:pt x="2717" y="74518"/>
                  <a:pt x="82092" y="5727"/>
                  <a:pt x="95321" y="435"/>
                </a:cubicBezTo>
                <a:cubicBezTo>
                  <a:pt x="108550" y="-4857"/>
                  <a:pt x="90029" y="39593"/>
                  <a:pt x="79446" y="51235"/>
                </a:cubicBezTo>
                <a:cubicBezTo>
                  <a:pt x="68863" y="62877"/>
                  <a:pt x="-2575" y="91452"/>
                  <a:pt x="71" y="8298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67" name="フリーフォーム 1666">
            <a:extLst>
              <a:ext uri="{FF2B5EF4-FFF2-40B4-BE49-F238E27FC236}">
                <a16:creationId xmlns:a16="http://schemas.microsoft.com/office/drawing/2014/main" id="{55B97EFA-DE30-613F-B90D-DC618B0E7423}"/>
              </a:ext>
            </a:extLst>
          </p:cNvPr>
          <p:cNvSpPr/>
          <p:nvPr/>
        </p:nvSpPr>
        <p:spPr>
          <a:xfrm>
            <a:off x="1928653" y="8626157"/>
            <a:ext cx="192148" cy="141693"/>
          </a:xfrm>
          <a:custGeom>
            <a:avLst/>
            <a:gdLst>
              <a:gd name="connsiteX0" fmla="*/ 1747 w 192148"/>
              <a:gd name="connsiteY0" fmla="*/ 140018 h 141693"/>
              <a:gd name="connsiteX1" fmla="*/ 125572 w 192148"/>
              <a:gd name="connsiteY1" fmla="*/ 54293 h 141693"/>
              <a:gd name="connsiteX2" fmla="*/ 176372 w 192148"/>
              <a:gd name="connsiteY2" fmla="*/ 35243 h 141693"/>
              <a:gd name="connsiteX3" fmla="*/ 189072 w 192148"/>
              <a:gd name="connsiteY3" fmla="*/ 318 h 141693"/>
              <a:gd name="connsiteX4" fmla="*/ 125572 w 192148"/>
              <a:gd name="connsiteY4" fmla="*/ 57468 h 141693"/>
              <a:gd name="connsiteX5" fmla="*/ 55722 w 192148"/>
              <a:gd name="connsiteY5" fmla="*/ 108268 h 141693"/>
              <a:gd name="connsiteX6" fmla="*/ 1747 w 192148"/>
              <a:gd name="connsiteY6" fmla="*/ 140018 h 1416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92148" h="141693">
                <a:moveTo>
                  <a:pt x="1747" y="140018"/>
                </a:moveTo>
                <a:cubicBezTo>
                  <a:pt x="13389" y="131022"/>
                  <a:pt x="96468" y="71756"/>
                  <a:pt x="125572" y="54293"/>
                </a:cubicBezTo>
                <a:cubicBezTo>
                  <a:pt x="154676" y="36830"/>
                  <a:pt x="165789" y="44239"/>
                  <a:pt x="176372" y="35243"/>
                </a:cubicBezTo>
                <a:cubicBezTo>
                  <a:pt x="186955" y="26247"/>
                  <a:pt x="197539" y="-3386"/>
                  <a:pt x="189072" y="318"/>
                </a:cubicBezTo>
                <a:cubicBezTo>
                  <a:pt x="180605" y="4022"/>
                  <a:pt x="147797" y="39476"/>
                  <a:pt x="125572" y="57468"/>
                </a:cubicBezTo>
                <a:cubicBezTo>
                  <a:pt x="103347" y="75460"/>
                  <a:pt x="71597" y="97155"/>
                  <a:pt x="55722" y="108268"/>
                </a:cubicBezTo>
                <a:cubicBezTo>
                  <a:pt x="39847" y="119380"/>
                  <a:pt x="-9895" y="149014"/>
                  <a:pt x="1747" y="14001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68" name="フリーフォーム 1667">
            <a:extLst>
              <a:ext uri="{FF2B5EF4-FFF2-40B4-BE49-F238E27FC236}">
                <a16:creationId xmlns:a16="http://schemas.microsoft.com/office/drawing/2014/main" id="{C041D9F6-09EA-2F87-1340-C7D1CBA14460}"/>
              </a:ext>
            </a:extLst>
          </p:cNvPr>
          <p:cNvSpPr/>
          <p:nvPr/>
        </p:nvSpPr>
        <p:spPr>
          <a:xfrm>
            <a:off x="1620821" y="8498540"/>
            <a:ext cx="194399" cy="90770"/>
          </a:xfrm>
          <a:custGeom>
            <a:avLst/>
            <a:gdLst>
              <a:gd name="connsiteX0" fmla="*/ 1604 w 194399"/>
              <a:gd name="connsiteY0" fmla="*/ 89835 h 90770"/>
              <a:gd name="connsiteX1" fmla="*/ 192104 w 194399"/>
              <a:gd name="connsiteY1" fmla="*/ 935 h 90770"/>
              <a:gd name="connsiteX2" fmla="*/ 103204 w 194399"/>
              <a:gd name="connsiteY2" fmla="*/ 45385 h 90770"/>
              <a:gd name="connsiteX3" fmla="*/ 1604 w 194399"/>
              <a:gd name="connsiteY3" fmla="*/ 89835 h 907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4399" h="90770">
                <a:moveTo>
                  <a:pt x="1604" y="89835"/>
                </a:moveTo>
                <a:cubicBezTo>
                  <a:pt x="16421" y="82427"/>
                  <a:pt x="175171" y="8343"/>
                  <a:pt x="192104" y="935"/>
                </a:cubicBezTo>
                <a:cubicBezTo>
                  <a:pt x="209037" y="-6473"/>
                  <a:pt x="127546" y="32156"/>
                  <a:pt x="103204" y="45385"/>
                </a:cubicBezTo>
                <a:cubicBezTo>
                  <a:pt x="78862" y="58614"/>
                  <a:pt x="-13213" y="97243"/>
                  <a:pt x="1604" y="8983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69" name="フリーフォーム 1668">
            <a:extLst>
              <a:ext uri="{FF2B5EF4-FFF2-40B4-BE49-F238E27FC236}">
                <a16:creationId xmlns:a16="http://schemas.microsoft.com/office/drawing/2014/main" id="{0FE99412-7B8B-D4A1-9AC1-E2E95ED3AEE5}"/>
              </a:ext>
            </a:extLst>
          </p:cNvPr>
          <p:cNvSpPr/>
          <p:nvPr/>
        </p:nvSpPr>
        <p:spPr>
          <a:xfrm>
            <a:off x="1977303" y="8406784"/>
            <a:ext cx="151441" cy="143514"/>
          </a:xfrm>
          <a:custGeom>
            <a:avLst/>
            <a:gdLst>
              <a:gd name="connsiteX0" fmla="*/ 146772 w 151441"/>
              <a:gd name="connsiteY0" fmla="*/ 616 h 143514"/>
              <a:gd name="connsiteX1" fmla="*/ 140422 w 151441"/>
              <a:gd name="connsiteY1" fmla="*/ 73641 h 143514"/>
              <a:gd name="connsiteX2" fmla="*/ 61047 w 151441"/>
              <a:gd name="connsiteY2" fmla="*/ 114916 h 143514"/>
              <a:gd name="connsiteX3" fmla="*/ 722 w 151441"/>
              <a:gd name="connsiteY3" fmla="*/ 143491 h 143514"/>
              <a:gd name="connsiteX4" fmla="*/ 102322 w 151441"/>
              <a:gd name="connsiteY4" fmla="*/ 118091 h 143514"/>
              <a:gd name="connsiteX5" fmla="*/ 146772 w 151441"/>
              <a:gd name="connsiteY5" fmla="*/ 616 h 1435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1441" h="143514">
                <a:moveTo>
                  <a:pt x="146772" y="616"/>
                </a:moveTo>
                <a:cubicBezTo>
                  <a:pt x="153122" y="-6792"/>
                  <a:pt x="154710" y="54591"/>
                  <a:pt x="140422" y="73641"/>
                </a:cubicBezTo>
                <a:cubicBezTo>
                  <a:pt x="126134" y="92691"/>
                  <a:pt x="84330" y="103274"/>
                  <a:pt x="61047" y="114916"/>
                </a:cubicBezTo>
                <a:cubicBezTo>
                  <a:pt x="37764" y="126558"/>
                  <a:pt x="-6157" y="142962"/>
                  <a:pt x="722" y="143491"/>
                </a:cubicBezTo>
                <a:cubicBezTo>
                  <a:pt x="7601" y="144020"/>
                  <a:pt x="79039" y="135554"/>
                  <a:pt x="102322" y="118091"/>
                </a:cubicBezTo>
                <a:cubicBezTo>
                  <a:pt x="125605" y="100629"/>
                  <a:pt x="140422" y="8024"/>
                  <a:pt x="146772" y="61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70" name="フリーフォーム 1669">
            <a:extLst>
              <a:ext uri="{FF2B5EF4-FFF2-40B4-BE49-F238E27FC236}">
                <a16:creationId xmlns:a16="http://schemas.microsoft.com/office/drawing/2014/main" id="{F4483BF5-9D16-1885-F4A5-6CDA8304928E}"/>
              </a:ext>
            </a:extLst>
          </p:cNvPr>
          <p:cNvSpPr/>
          <p:nvPr/>
        </p:nvSpPr>
        <p:spPr>
          <a:xfrm>
            <a:off x="2028552" y="8670310"/>
            <a:ext cx="232491" cy="111740"/>
          </a:xfrm>
          <a:custGeom>
            <a:avLst/>
            <a:gdLst>
              <a:gd name="connsiteX0" fmla="*/ 273 w 232491"/>
              <a:gd name="connsiteY0" fmla="*/ 111740 h 111740"/>
              <a:gd name="connsiteX1" fmla="*/ 146323 w 232491"/>
              <a:gd name="connsiteY1" fmla="*/ 19665 h 111740"/>
              <a:gd name="connsiteX2" fmla="*/ 168548 w 232491"/>
              <a:gd name="connsiteY2" fmla="*/ 615 h 111740"/>
              <a:gd name="connsiteX3" fmla="*/ 232048 w 232491"/>
              <a:gd name="connsiteY3" fmla="*/ 32365 h 111740"/>
              <a:gd name="connsiteX4" fmla="*/ 187598 w 232491"/>
              <a:gd name="connsiteY4" fmla="*/ 19665 h 111740"/>
              <a:gd name="connsiteX5" fmla="*/ 273 w 232491"/>
              <a:gd name="connsiteY5" fmla="*/ 111740 h 1117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32491" h="111740">
                <a:moveTo>
                  <a:pt x="273" y="111740"/>
                </a:moveTo>
                <a:cubicBezTo>
                  <a:pt x="-6606" y="111740"/>
                  <a:pt x="118277" y="38186"/>
                  <a:pt x="146323" y="19665"/>
                </a:cubicBezTo>
                <a:cubicBezTo>
                  <a:pt x="174369" y="1144"/>
                  <a:pt x="154261" y="-1502"/>
                  <a:pt x="168548" y="615"/>
                </a:cubicBezTo>
                <a:cubicBezTo>
                  <a:pt x="182836" y="2732"/>
                  <a:pt x="228873" y="29190"/>
                  <a:pt x="232048" y="32365"/>
                </a:cubicBezTo>
                <a:cubicBezTo>
                  <a:pt x="235223" y="35540"/>
                  <a:pt x="221465" y="3261"/>
                  <a:pt x="187598" y="19665"/>
                </a:cubicBezTo>
                <a:cubicBezTo>
                  <a:pt x="153731" y="36069"/>
                  <a:pt x="7152" y="111740"/>
                  <a:pt x="273" y="11174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71" name="フリーフォーム 1670">
            <a:extLst>
              <a:ext uri="{FF2B5EF4-FFF2-40B4-BE49-F238E27FC236}">
                <a16:creationId xmlns:a16="http://schemas.microsoft.com/office/drawing/2014/main" id="{3ECEA3D2-0D03-5893-857B-5D427AC9CDF0}"/>
              </a:ext>
            </a:extLst>
          </p:cNvPr>
          <p:cNvSpPr/>
          <p:nvPr/>
        </p:nvSpPr>
        <p:spPr>
          <a:xfrm>
            <a:off x="2165327" y="8222496"/>
            <a:ext cx="135533" cy="153655"/>
          </a:xfrm>
          <a:custGeom>
            <a:avLst/>
            <a:gdLst>
              <a:gd name="connsiteX0" fmla="*/ 23 w 135533"/>
              <a:gd name="connsiteY0" fmla="*/ 754 h 153655"/>
              <a:gd name="connsiteX1" fmla="*/ 98448 w 135533"/>
              <a:gd name="connsiteY1" fmla="*/ 35679 h 153655"/>
              <a:gd name="connsiteX2" fmla="*/ 130198 w 135533"/>
              <a:gd name="connsiteY2" fmla="*/ 127754 h 153655"/>
              <a:gd name="connsiteX3" fmla="*/ 133373 w 135533"/>
              <a:gd name="connsiteY3" fmla="*/ 149979 h 153655"/>
              <a:gd name="connsiteX4" fmla="*/ 107973 w 135533"/>
              <a:gd name="connsiteY4" fmla="*/ 64254 h 153655"/>
              <a:gd name="connsiteX5" fmla="*/ 23 w 135533"/>
              <a:gd name="connsiteY5" fmla="*/ 754 h 1536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35533" h="153655">
                <a:moveTo>
                  <a:pt x="23" y="754"/>
                </a:moveTo>
                <a:cubicBezTo>
                  <a:pt x="-1564" y="-4008"/>
                  <a:pt x="76752" y="14512"/>
                  <a:pt x="98448" y="35679"/>
                </a:cubicBezTo>
                <a:cubicBezTo>
                  <a:pt x="120144" y="56846"/>
                  <a:pt x="124377" y="108704"/>
                  <a:pt x="130198" y="127754"/>
                </a:cubicBezTo>
                <a:cubicBezTo>
                  <a:pt x="136019" y="146804"/>
                  <a:pt x="137077" y="160562"/>
                  <a:pt x="133373" y="149979"/>
                </a:cubicBezTo>
                <a:cubicBezTo>
                  <a:pt x="129669" y="139396"/>
                  <a:pt x="124377" y="85421"/>
                  <a:pt x="107973" y="64254"/>
                </a:cubicBezTo>
                <a:cubicBezTo>
                  <a:pt x="91569" y="43087"/>
                  <a:pt x="1610" y="5516"/>
                  <a:pt x="23" y="75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72" name="フリーフォーム 1671">
            <a:extLst>
              <a:ext uri="{FF2B5EF4-FFF2-40B4-BE49-F238E27FC236}">
                <a16:creationId xmlns:a16="http://schemas.microsoft.com/office/drawing/2014/main" id="{A58938F4-C262-DBC9-81D9-055D7C90B29A}"/>
              </a:ext>
            </a:extLst>
          </p:cNvPr>
          <p:cNvSpPr/>
          <p:nvPr/>
        </p:nvSpPr>
        <p:spPr>
          <a:xfrm>
            <a:off x="2108200" y="8321673"/>
            <a:ext cx="67863" cy="190505"/>
          </a:xfrm>
          <a:custGeom>
            <a:avLst/>
            <a:gdLst>
              <a:gd name="connsiteX0" fmla="*/ 0 w 67863"/>
              <a:gd name="connsiteY0" fmla="*/ 2 h 190505"/>
              <a:gd name="connsiteX1" fmla="*/ 66675 w 67863"/>
              <a:gd name="connsiteY1" fmla="*/ 107952 h 190505"/>
              <a:gd name="connsiteX2" fmla="*/ 44450 w 67863"/>
              <a:gd name="connsiteY2" fmla="*/ 190502 h 190505"/>
              <a:gd name="connsiteX3" fmla="*/ 66675 w 67863"/>
              <a:gd name="connsiteY3" fmla="*/ 111127 h 190505"/>
              <a:gd name="connsiteX4" fmla="*/ 0 w 67863"/>
              <a:gd name="connsiteY4" fmla="*/ 2 h 1905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7863" h="190505">
                <a:moveTo>
                  <a:pt x="0" y="2"/>
                </a:moveTo>
                <a:cubicBezTo>
                  <a:pt x="0" y="-527"/>
                  <a:pt x="59267" y="76202"/>
                  <a:pt x="66675" y="107952"/>
                </a:cubicBezTo>
                <a:cubicBezTo>
                  <a:pt x="74083" y="139702"/>
                  <a:pt x="44450" y="189973"/>
                  <a:pt x="44450" y="190502"/>
                </a:cubicBezTo>
                <a:cubicBezTo>
                  <a:pt x="44450" y="191031"/>
                  <a:pt x="68263" y="137585"/>
                  <a:pt x="66675" y="111127"/>
                </a:cubicBezTo>
                <a:cubicBezTo>
                  <a:pt x="65088" y="84669"/>
                  <a:pt x="0" y="531"/>
                  <a:pt x="0" y="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73" name="フリーフォーム 1672">
            <a:extLst>
              <a:ext uri="{FF2B5EF4-FFF2-40B4-BE49-F238E27FC236}">
                <a16:creationId xmlns:a16="http://schemas.microsoft.com/office/drawing/2014/main" id="{5871148D-9042-A8FD-995C-B5C157D792B2}"/>
              </a:ext>
            </a:extLst>
          </p:cNvPr>
          <p:cNvSpPr/>
          <p:nvPr/>
        </p:nvSpPr>
        <p:spPr>
          <a:xfrm>
            <a:off x="2106864" y="8267435"/>
            <a:ext cx="125380" cy="181305"/>
          </a:xfrm>
          <a:custGeom>
            <a:avLst/>
            <a:gdLst>
              <a:gd name="connsiteX0" fmla="*/ 33086 w 125380"/>
              <a:gd name="connsiteY0" fmla="*/ 265 h 181305"/>
              <a:gd name="connsiteX1" fmla="*/ 36261 w 125380"/>
              <a:gd name="connsiteY1" fmla="*/ 73290 h 181305"/>
              <a:gd name="connsiteX2" fmla="*/ 64836 w 125380"/>
              <a:gd name="connsiteY2" fmla="*/ 105040 h 181305"/>
              <a:gd name="connsiteX3" fmla="*/ 90236 w 125380"/>
              <a:gd name="connsiteY3" fmla="*/ 124090 h 181305"/>
              <a:gd name="connsiteX4" fmla="*/ 125161 w 125380"/>
              <a:gd name="connsiteY4" fmla="*/ 181240 h 181305"/>
              <a:gd name="connsiteX5" fmla="*/ 99761 w 125380"/>
              <a:gd name="connsiteY5" fmla="*/ 133615 h 181305"/>
              <a:gd name="connsiteX6" fmla="*/ 4511 w 125380"/>
              <a:gd name="connsiteY6" fmla="*/ 51065 h 181305"/>
              <a:gd name="connsiteX7" fmla="*/ 33086 w 125380"/>
              <a:gd name="connsiteY7" fmla="*/ 265 h 1813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25380" h="181305">
                <a:moveTo>
                  <a:pt x="33086" y="265"/>
                </a:moveTo>
                <a:cubicBezTo>
                  <a:pt x="38378" y="3969"/>
                  <a:pt x="30969" y="55828"/>
                  <a:pt x="36261" y="73290"/>
                </a:cubicBezTo>
                <a:cubicBezTo>
                  <a:pt x="41553" y="90752"/>
                  <a:pt x="55840" y="96573"/>
                  <a:pt x="64836" y="105040"/>
                </a:cubicBezTo>
                <a:cubicBezTo>
                  <a:pt x="73832" y="113507"/>
                  <a:pt x="80182" y="111390"/>
                  <a:pt x="90236" y="124090"/>
                </a:cubicBezTo>
                <a:cubicBezTo>
                  <a:pt x="100290" y="136790"/>
                  <a:pt x="123574" y="179653"/>
                  <a:pt x="125161" y="181240"/>
                </a:cubicBezTo>
                <a:cubicBezTo>
                  <a:pt x="126748" y="182827"/>
                  <a:pt x="119869" y="155311"/>
                  <a:pt x="99761" y="133615"/>
                </a:cubicBezTo>
                <a:cubicBezTo>
                  <a:pt x="79653" y="111919"/>
                  <a:pt x="22503" y="69586"/>
                  <a:pt x="4511" y="51065"/>
                </a:cubicBezTo>
                <a:cubicBezTo>
                  <a:pt x="-13481" y="32544"/>
                  <a:pt x="27794" y="-3439"/>
                  <a:pt x="33086" y="26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74" name="フリーフォーム 1673">
            <a:extLst>
              <a:ext uri="{FF2B5EF4-FFF2-40B4-BE49-F238E27FC236}">
                <a16:creationId xmlns:a16="http://schemas.microsoft.com/office/drawing/2014/main" id="{E2D31CF6-AB5A-B4FA-B026-90535DEE7DC2}"/>
              </a:ext>
            </a:extLst>
          </p:cNvPr>
          <p:cNvSpPr/>
          <p:nvPr/>
        </p:nvSpPr>
        <p:spPr>
          <a:xfrm>
            <a:off x="1895267" y="8590308"/>
            <a:ext cx="244849" cy="261798"/>
          </a:xfrm>
          <a:custGeom>
            <a:avLst/>
            <a:gdLst>
              <a:gd name="connsiteX0" fmla="*/ 244683 w 244849"/>
              <a:gd name="connsiteY0" fmla="*/ 1242 h 261798"/>
              <a:gd name="connsiteX1" fmla="*/ 149433 w 244849"/>
              <a:gd name="connsiteY1" fmla="*/ 80617 h 261798"/>
              <a:gd name="connsiteX2" fmla="*/ 101808 w 244849"/>
              <a:gd name="connsiteY2" fmla="*/ 134592 h 261798"/>
              <a:gd name="connsiteX3" fmla="*/ 47833 w 244849"/>
              <a:gd name="connsiteY3" fmla="*/ 166342 h 261798"/>
              <a:gd name="connsiteX4" fmla="*/ 208 w 244849"/>
              <a:gd name="connsiteY4" fmla="*/ 261592 h 261798"/>
              <a:gd name="connsiteX5" fmla="*/ 66883 w 244849"/>
              <a:gd name="connsiteY5" fmla="*/ 137767 h 261798"/>
              <a:gd name="connsiteX6" fmla="*/ 98633 w 244849"/>
              <a:gd name="connsiteY6" fmla="*/ 96492 h 261798"/>
              <a:gd name="connsiteX7" fmla="*/ 171658 w 244849"/>
              <a:gd name="connsiteY7" fmla="*/ 36167 h 261798"/>
              <a:gd name="connsiteX8" fmla="*/ 244683 w 244849"/>
              <a:gd name="connsiteY8" fmla="*/ 1242 h 2617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44849" h="261798">
                <a:moveTo>
                  <a:pt x="244683" y="1242"/>
                </a:moveTo>
                <a:cubicBezTo>
                  <a:pt x="240979" y="8650"/>
                  <a:pt x="173245" y="58392"/>
                  <a:pt x="149433" y="80617"/>
                </a:cubicBezTo>
                <a:cubicBezTo>
                  <a:pt x="125621" y="102842"/>
                  <a:pt x="118741" y="120305"/>
                  <a:pt x="101808" y="134592"/>
                </a:cubicBezTo>
                <a:cubicBezTo>
                  <a:pt x="84875" y="148879"/>
                  <a:pt x="64766" y="145175"/>
                  <a:pt x="47833" y="166342"/>
                </a:cubicBezTo>
                <a:cubicBezTo>
                  <a:pt x="30900" y="187509"/>
                  <a:pt x="-2967" y="266354"/>
                  <a:pt x="208" y="261592"/>
                </a:cubicBezTo>
                <a:cubicBezTo>
                  <a:pt x="3383" y="256830"/>
                  <a:pt x="50479" y="165284"/>
                  <a:pt x="66883" y="137767"/>
                </a:cubicBezTo>
                <a:cubicBezTo>
                  <a:pt x="83287" y="110250"/>
                  <a:pt x="81171" y="113425"/>
                  <a:pt x="98633" y="96492"/>
                </a:cubicBezTo>
                <a:cubicBezTo>
                  <a:pt x="116095" y="79559"/>
                  <a:pt x="154196" y="50984"/>
                  <a:pt x="171658" y="36167"/>
                </a:cubicBezTo>
                <a:cubicBezTo>
                  <a:pt x="189120" y="21350"/>
                  <a:pt x="248387" y="-6166"/>
                  <a:pt x="244683" y="124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75" name="フリーフォーム 1674">
            <a:extLst>
              <a:ext uri="{FF2B5EF4-FFF2-40B4-BE49-F238E27FC236}">
                <a16:creationId xmlns:a16="http://schemas.microsoft.com/office/drawing/2014/main" id="{7720F18D-1B33-E58F-5072-2F37EF99842D}"/>
              </a:ext>
            </a:extLst>
          </p:cNvPr>
          <p:cNvSpPr/>
          <p:nvPr/>
        </p:nvSpPr>
        <p:spPr>
          <a:xfrm>
            <a:off x="1453936" y="8975725"/>
            <a:ext cx="168607" cy="200117"/>
          </a:xfrm>
          <a:custGeom>
            <a:avLst/>
            <a:gdLst>
              <a:gd name="connsiteX0" fmla="*/ 214 w 168607"/>
              <a:gd name="connsiteY0" fmla="*/ 200025 h 200117"/>
              <a:gd name="connsiteX1" fmla="*/ 89114 w 168607"/>
              <a:gd name="connsiteY1" fmla="*/ 95250 h 200117"/>
              <a:gd name="connsiteX2" fmla="*/ 98639 w 168607"/>
              <a:gd name="connsiteY2" fmla="*/ 111125 h 200117"/>
              <a:gd name="connsiteX3" fmla="*/ 98639 w 168607"/>
              <a:gd name="connsiteY3" fmla="*/ 57150 h 200117"/>
              <a:gd name="connsiteX4" fmla="*/ 168489 w 168607"/>
              <a:gd name="connsiteY4" fmla="*/ 0 h 200117"/>
              <a:gd name="connsiteX5" fmla="*/ 79589 w 168607"/>
              <a:gd name="connsiteY5" fmla="*/ 57150 h 200117"/>
              <a:gd name="connsiteX6" fmla="*/ 63714 w 168607"/>
              <a:gd name="connsiteY6" fmla="*/ 73025 h 200117"/>
              <a:gd name="connsiteX7" fmla="*/ 214 w 168607"/>
              <a:gd name="connsiteY7" fmla="*/ 200025 h 2001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68607" h="200117">
                <a:moveTo>
                  <a:pt x="214" y="200025"/>
                </a:moveTo>
                <a:cubicBezTo>
                  <a:pt x="4447" y="203729"/>
                  <a:pt x="89114" y="95250"/>
                  <a:pt x="89114" y="95250"/>
                </a:cubicBezTo>
                <a:cubicBezTo>
                  <a:pt x="105518" y="80433"/>
                  <a:pt x="97052" y="117475"/>
                  <a:pt x="98639" y="111125"/>
                </a:cubicBezTo>
                <a:cubicBezTo>
                  <a:pt x="100227" y="104775"/>
                  <a:pt x="86997" y="75671"/>
                  <a:pt x="98639" y="57150"/>
                </a:cubicBezTo>
                <a:cubicBezTo>
                  <a:pt x="110281" y="38629"/>
                  <a:pt x="171664" y="0"/>
                  <a:pt x="168489" y="0"/>
                </a:cubicBezTo>
                <a:cubicBezTo>
                  <a:pt x="165314" y="0"/>
                  <a:pt x="79589" y="57150"/>
                  <a:pt x="79589" y="57150"/>
                </a:cubicBezTo>
                <a:cubicBezTo>
                  <a:pt x="62127" y="69321"/>
                  <a:pt x="71651" y="55563"/>
                  <a:pt x="63714" y="73025"/>
                </a:cubicBezTo>
                <a:cubicBezTo>
                  <a:pt x="55777" y="90487"/>
                  <a:pt x="-4019" y="196321"/>
                  <a:pt x="214" y="20002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76" name="フリーフォーム 1675">
            <a:extLst>
              <a:ext uri="{FF2B5EF4-FFF2-40B4-BE49-F238E27FC236}">
                <a16:creationId xmlns:a16="http://schemas.microsoft.com/office/drawing/2014/main" id="{2D0A82DD-1342-4336-7A69-B78349CC2362}"/>
              </a:ext>
            </a:extLst>
          </p:cNvPr>
          <p:cNvSpPr/>
          <p:nvPr/>
        </p:nvSpPr>
        <p:spPr>
          <a:xfrm>
            <a:off x="1427944" y="8956620"/>
            <a:ext cx="80509" cy="136706"/>
          </a:xfrm>
          <a:custGeom>
            <a:avLst/>
            <a:gdLst>
              <a:gd name="connsiteX0" fmla="*/ 80181 w 80509"/>
              <a:gd name="connsiteY0" fmla="*/ 55 h 136706"/>
              <a:gd name="connsiteX1" fmla="*/ 42081 w 80509"/>
              <a:gd name="connsiteY1" fmla="*/ 79430 h 136706"/>
              <a:gd name="connsiteX2" fmla="*/ 806 w 80509"/>
              <a:gd name="connsiteY2" fmla="*/ 136580 h 136706"/>
              <a:gd name="connsiteX3" fmla="*/ 19856 w 80509"/>
              <a:gd name="connsiteY3" fmla="*/ 92130 h 136706"/>
              <a:gd name="connsiteX4" fmla="*/ 80181 w 80509"/>
              <a:gd name="connsiteY4" fmla="*/ 55 h 136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0509" h="136706">
                <a:moveTo>
                  <a:pt x="80181" y="55"/>
                </a:moveTo>
                <a:cubicBezTo>
                  <a:pt x="83885" y="-2062"/>
                  <a:pt x="55310" y="56676"/>
                  <a:pt x="42081" y="79430"/>
                </a:cubicBezTo>
                <a:cubicBezTo>
                  <a:pt x="28852" y="102184"/>
                  <a:pt x="4510" y="134463"/>
                  <a:pt x="806" y="136580"/>
                </a:cubicBezTo>
                <a:cubicBezTo>
                  <a:pt x="-2898" y="138697"/>
                  <a:pt x="6627" y="113826"/>
                  <a:pt x="19856" y="92130"/>
                </a:cubicBezTo>
                <a:cubicBezTo>
                  <a:pt x="33085" y="70434"/>
                  <a:pt x="76477" y="2172"/>
                  <a:pt x="80181" y="5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77" name="フリーフォーム 1676">
            <a:extLst>
              <a:ext uri="{FF2B5EF4-FFF2-40B4-BE49-F238E27FC236}">
                <a16:creationId xmlns:a16="http://schemas.microsoft.com/office/drawing/2014/main" id="{0FE29F98-019E-1DED-11FC-556D5B0C7C8B}"/>
              </a:ext>
            </a:extLst>
          </p:cNvPr>
          <p:cNvSpPr/>
          <p:nvPr/>
        </p:nvSpPr>
        <p:spPr>
          <a:xfrm>
            <a:off x="1557290" y="8864164"/>
            <a:ext cx="177973" cy="136964"/>
          </a:xfrm>
          <a:custGeom>
            <a:avLst/>
            <a:gdLst>
              <a:gd name="connsiteX0" fmla="*/ 176260 w 177973"/>
              <a:gd name="connsiteY0" fmla="*/ 436 h 136964"/>
              <a:gd name="connsiteX1" fmla="*/ 1635 w 177973"/>
              <a:gd name="connsiteY1" fmla="*/ 105211 h 136964"/>
              <a:gd name="connsiteX2" fmla="*/ 87360 w 177973"/>
              <a:gd name="connsiteY2" fmla="*/ 73461 h 136964"/>
              <a:gd name="connsiteX3" fmla="*/ 61960 w 177973"/>
              <a:gd name="connsiteY3" fmla="*/ 136961 h 136964"/>
              <a:gd name="connsiteX4" fmla="*/ 90535 w 177973"/>
              <a:gd name="connsiteY4" fmla="*/ 70286 h 136964"/>
              <a:gd name="connsiteX5" fmla="*/ 176260 w 177973"/>
              <a:gd name="connsiteY5" fmla="*/ 436 h 1369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7973" h="136964">
                <a:moveTo>
                  <a:pt x="176260" y="436"/>
                </a:moveTo>
                <a:cubicBezTo>
                  <a:pt x="161443" y="6257"/>
                  <a:pt x="16452" y="93040"/>
                  <a:pt x="1635" y="105211"/>
                </a:cubicBezTo>
                <a:cubicBezTo>
                  <a:pt x="-13182" y="117382"/>
                  <a:pt x="77306" y="68169"/>
                  <a:pt x="87360" y="73461"/>
                </a:cubicBezTo>
                <a:cubicBezTo>
                  <a:pt x="97414" y="78753"/>
                  <a:pt x="61431" y="137490"/>
                  <a:pt x="61960" y="136961"/>
                </a:cubicBezTo>
                <a:cubicBezTo>
                  <a:pt x="62489" y="136432"/>
                  <a:pt x="75718" y="91982"/>
                  <a:pt x="90535" y="70286"/>
                </a:cubicBezTo>
                <a:cubicBezTo>
                  <a:pt x="105352" y="48590"/>
                  <a:pt x="191077" y="-5385"/>
                  <a:pt x="176260" y="43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78" name="フリーフォーム 1677">
            <a:extLst>
              <a:ext uri="{FF2B5EF4-FFF2-40B4-BE49-F238E27FC236}">
                <a16:creationId xmlns:a16="http://schemas.microsoft.com/office/drawing/2014/main" id="{C99D6FB4-CB33-6DB5-AEBF-C5D04C04D69F}"/>
              </a:ext>
            </a:extLst>
          </p:cNvPr>
          <p:cNvSpPr/>
          <p:nvPr/>
        </p:nvSpPr>
        <p:spPr>
          <a:xfrm>
            <a:off x="1432630" y="8912168"/>
            <a:ext cx="149485" cy="167667"/>
          </a:xfrm>
          <a:custGeom>
            <a:avLst/>
            <a:gdLst>
              <a:gd name="connsiteX0" fmla="*/ 2470 w 149485"/>
              <a:gd name="connsiteY0" fmla="*/ 165157 h 167667"/>
              <a:gd name="connsiteX1" fmla="*/ 129470 w 149485"/>
              <a:gd name="connsiteY1" fmla="*/ 82607 h 167667"/>
              <a:gd name="connsiteX2" fmla="*/ 142170 w 149485"/>
              <a:gd name="connsiteY2" fmla="*/ 57 h 167667"/>
              <a:gd name="connsiteX3" fmla="*/ 142170 w 149485"/>
              <a:gd name="connsiteY3" fmla="*/ 95307 h 167667"/>
              <a:gd name="connsiteX4" fmla="*/ 50095 w 149485"/>
              <a:gd name="connsiteY4" fmla="*/ 142932 h 167667"/>
              <a:gd name="connsiteX5" fmla="*/ 2470 w 149485"/>
              <a:gd name="connsiteY5" fmla="*/ 165157 h 1676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49485" h="167667">
                <a:moveTo>
                  <a:pt x="2470" y="165157"/>
                </a:moveTo>
                <a:cubicBezTo>
                  <a:pt x="15699" y="155103"/>
                  <a:pt x="106187" y="110124"/>
                  <a:pt x="129470" y="82607"/>
                </a:cubicBezTo>
                <a:cubicBezTo>
                  <a:pt x="152753" y="55090"/>
                  <a:pt x="140053" y="-2060"/>
                  <a:pt x="142170" y="57"/>
                </a:cubicBezTo>
                <a:cubicBezTo>
                  <a:pt x="144287" y="2174"/>
                  <a:pt x="157516" y="71495"/>
                  <a:pt x="142170" y="95307"/>
                </a:cubicBezTo>
                <a:cubicBezTo>
                  <a:pt x="126824" y="119119"/>
                  <a:pt x="67558" y="133407"/>
                  <a:pt x="50095" y="142932"/>
                </a:cubicBezTo>
                <a:cubicBezTo>
                  <a:pt x="32633" y="152457"/>
                  <a:pt x="-10759" y="175211"/>
                  <a:pt x="2470" y="16515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79" name="フリーフォーム 1678">
            <a:extLst>
              <a:ext uri="{FF2B5EF4-FFF2-40B4-BE49-F238E27FC236}">
                <a16:creationId xmlns:a16="http://schemas.microsoft.com/office/drawing/2014/main" id="{C39FF626-5AB0-8E28-ABCD-0A2D3F08C869}"/>
              </a:ext>
            </a:extLst>
          </p:cNvPr>
          <p:cNvSpPr/>
          <p:nvPr/>
        </p:nvSpPr>
        <p:spPr>
          <a:xfrm>
            <a:off x="1365226" y="8880468"/>
            <a:ext cx="209618" cy="101694"/>
          </a:xfrm>
          <a:custGeom>
            <a:avLst/>
            <a:gdLst>
              <a:gd name="connsiteX0" fmla="*/ 24 w 209618"/>
              <a:gd name="connsiteY0" fmla="*/ 101607 h 101694"/>
              <a:gd name="connsiteX1" fmla="*/ 171474 w 209618"/>
              <a:gd name="connsiteY1" fmla="*/ 15882 h 101694"/>
              <a:gd name="connsiteX2" fmla="*/ 209574 w 209618"/>
              <a:gd name="connsiteY2" fmla="*/ 28582 h 101694"/>
              <a:gd name="connsiteX3" fmla="*/ 168299 w 209618"/>
              <a:gd name="connsiteY3" fmla="*/ 7 h 101694"/>
              <a:gd name="connsiteX4" fmla="*/ 158774 w 209618"/>
              <a:gd name="connsiteY4" fmla="*/ 31757 h 101694"/>
              <a:gd name="connsiteX5" fmla="*/ 24 w 209618"/>
              <a:gd name="connsiteY5" fmla="*/ 101607 h 1016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09618" h="101694">
                <a:moveTo>
                  <a:pt x="24" y="101607"/>
                </a:moveTo>
                <a:cubicBezTo>
                  <a:pt x="2141" y="98961"/>
                  <a:pt x="136549" y="28053"/>
                  <a:pt x="171474" y="15882"/>
                </a:cubicBezTo>
                <a:cubicBezTo>
                  <a:pt x="206399" y="3711"/>
                  <a:pt x="210103" y="31228"/>
                  <a:pt x="209574" y="28582"/>
                </a:cubicBezTo>
                <a:cubicBezTo>
                  <a:pt x="209045" y="25936"/>
                  <a:pt x="176766" y="-522"/>
                  <a:pt x="168299" y="7"/>
                </a:cubicBezTo>
                <a:cubicBezTo>
                  <a:pt x="159832" y="536"/>
                  <a:pt x="182057" y="17470"/>
                  <a:pt x="158774" y="31757"/>
                </a:cubicBezTo>
                <a:cubicBezTo>
                  <a:pt x="135491" y="46044"/>
                  <a:pt x="-2093" y="104253"/>
                  <a:pt x="24" y="10160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80" name="フリーフォーム 1679">
            <a:extLst>
              <a:ext uri="{FF2B5EF4-FFF2-40B4-BE49-F238E27FC236}">
                <a16:creationId xmlns:a16="http://schemas.microsoft.com/office/drawing/2014/main" id="{BE050C30-F661-1E5E-0EA9-1724CA5670D7}"/>
              </a:ext>
            </a:extLst>
          </p:cNvPr>
          <p:cNvSpPr/>
          <p:nvPr/>
        </p:nvSpPr>
        <p:spPr>
          <a:xfrm>
            <a:off x="2158649" y="8299450"/>
            <a:ext cx="119048" cy="172746"/>
          </a:xfrm>
          <a:custGeom>
            <a:avLst/>
            <a:gdLst>
              <a:gd name="connsiteX0" fmla="*/ 351 w 119048"/>
              <a:gd name="connsiteY0" fmla="*/ 0 h 172746"/>
              <a:gd name="connsiteX1" fmla="*/ 79726 w 119048"/>
              <a:gd name="connsiteY1" fmla="*/ 111125 h 172746"/>
              <a:gd name="connsiteX2" fmla="*/ 101951 w 119048"/>
              <a:gd name="connsiteY2" fmla="*/ 149225 h 172746"/>
              <a:gd name="connsiteX3" fmla="*/ 105126 w 119048"/>
              <a:gd name="connsiteY3" fmla="*/ 171450 h 172746"/>
              <a:gd name="connsiteX4" fmla="*/ 114651 w 119048"/>
              <a:gd name="connsiteY4" fmla="*/ 111125 h 172746"/>
              <a:gd name="connsiteX5" fmla="*/ 351 w 119048"/>
              <a:gd name="connsiteY5" fmla="*/ 0 h 1727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9048" h="172746">
                <a:moveTo>
                  <a:pt x="351" y="0"/>
                </a:moveTo>
                <a:cubicBezTo>
                  <a:pt x="-5470" y="0"/>
                  <a:pt x="62793" y="86254"/>
                  <a:pt x="79726" y="111125"/>
                </a:cubicBezTo>
                <a:cubicBezTo>
                  <a:pt x="96659" y="135996"/>
                  <a:pt x="97718" y="139171"/>
                  <a:pt x="101951" y="149225"/>
                </a:cubicBezTo>
                <a:cubicBezTo>
                  <a:pt x="106184" y="159279"/>
                  <a:pt x="103009" y="177800"/>
                  <a:pt x="105126" y="171450"/>
                </a:cubicBezTo>
                <a:cubicBezTo>
                  <a:pt x="107243" y="165100"/>
                  <a:pt x="127880" y="137054"/>
                  <a:pt x="114651" y="111125"/>
                </a:cubicBezTo>
                <a:cubicBezTo>
                  <a:pt x="101422" y="85196"/>
                  <a:pt x="6172" y="0"/>
                  <a:pt x="351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81" name="フリーフォーム 1680">
            <a:extLst>
              <a:ext uri="{FF2B5EF4-FFF2-40B4-BE49-F238E27FC236}">
                <a16:creationId xmlns:a16="http://schemas.microsoft.com/office/drawing/2014/main" id="{4C40EBD1-CE31-82D9-6564-A0EEA692B062}"/>
              </a:ext>
            </a:extLst>
          </p:cNvPr>
          <p:cNvSpPr/>
          <p:nvPr/>
        </p:nvSpPr>
        <p:spPr>
          <a:xfrm>
            <a:off x="1949439" y="8388243"/>
            <a:ext cx="169696" cy="67545"/>
          </a:xfrm>
          <a:custGeom>
            <a:avLst/>
            <a:gdLst>
              <a:gd name="connsiteX0" fmla="*/ 11 w 169696"/>
              <a:gd name="connsiteY0" fmla="*/ 22332 h 67545"/>
              <a:gd name="connsiteX1" fmla="*/ 95261 w 169696"/>
              <a:gd name="connsiteY1" fmla="*/ 3282 h 67545"/>
              <a:gd name="connsiteX2" fmla="*/ 133361 w 169696"/>
              <a:gd name="connsiteY2" fmla="*/ 38207 h 67545"/>
              <a:gd name="connsiteX3" fmla="*/ 139711 w 169696"/>
              <a:gd name="connsiteY3" fmla="*/ 50907 h 67545"/>
              <a:gd name="connsiteX4" fmla="*/ 161936 w 169696"/>
              <a:gd name="connsiteY4" fmla="*/ 107 h 67545"/>
              <a:gd name="connsiteX5" fmla="*/ 165111 w 169696"/>
              <a:gd name="connsiteY5" fmla="*/ 66782 h 67545"/>
              <a:gd name="connsiteX6" fmla="*/ 101611 w 169696"/>
              <a:gd name="connsiteY6" fmla="*/ 35032 h 67545"/>
              <a:gd name="connsiteX7" fmla="*/ 11 w 169696"/>
              <a:gd name="connsiteY7" fmla="*/ 22332 h 675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69696" h="67545">
                <a:moveTo>
                  <a:pt x="11" y="22332"/>
                </a:moveTo>
                <a:cubicBezTo>
                  <a:pt x="-1047" y="17041"/>
                  <a:pt x="73036" y="636"/>
                  <a:pt x="95261" y="3282"/>
                </a:cubicBezTo>
                <a:cubicBezTo>
                  <a:pt x="117486" y="5928"/>
                  <a:pt x="133361" y="38207"/>
                  <a:pt x="133361" y="38207"/>
                </a:cubicBezTo>
                <a:cubicBezTo>
                  <a:pt x="140769" y="46145"/>
                  <a:pt x="134949" y="57257"/>
                  <a:pt x="139711" y="50907"/>
                </a:cubicBezTo>
                <a:cubicBezTo>
                  <a:pt x="144473" y="44557"/>
                  <a:pt x="157703" y="-2539"/>
                  <a:pt x="161936" y="107"/>
                </a:cubicBezTo>
                <a:cubicBezTo>
                  <a:pt x="166169" y="2753"/>
                  <a:pt x="175165" y="60961"/>
                  <a:pt x="165111" y="66782"/>
                </a:cubicBezTo>
                <a:cubicBezTo>
                  <a:pt x="155057" y="72603"/>
                  <a:pt x="121719" y="43499"/>
                  <a:pt x="101611" y="35032"/>
                </a:cubicBezTo>
                <a:cubicBezTo>
                  <a:pt x="81503" y="26565"/>
                  <a:pt x="1069" y="27623"/>
                  <a:pt x="11" y="2233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82" name="フリーフォーム 1681">
            <a:extLst>
              <a:ext uri="{FF2B5EF4-FFF2-40B4-BE49-F238E27FC236}">
                <a16:creationId xmlns:a16="http://schemas.microsoft.com/office/drawing/2014/main" id="{C23C3608-A2B4-F5E6-DAFB-16613225F395}"/>
              </a:ext>
            </a:extLst>
          </p:cNvPr>
          <p:cNvSpPr/>
          <p:nvPr/>
        </p:nvSpPr>
        <p:spPr>
          <a:xfrm>
            <a:off x="1553285" y="8551143"/>
            <a:ext cx="318624" cy="220514"/>
          </a:xfrm>
          <a:custGeom>
            <a:avLst/>
            <a:gdLst>
              <a:gd name="connsiteX0" fmla="*/ 5640 w 318624"/>
              <a:gd name="connsiteY0" fmla="*/ 218207 h 220514"/>
              <a:gd name="connsiteX1" fmla="*/ 316790 w 318624"/>
              <a:gd name="connsiteY1" fmla="*/ 2307 h 220514"/>
              <a:gd name="connsiteX2" fmla="*/ 129465 w 318624"/>
              <a:gd name="connsiteY2" fmla="*/ 110257 h 220514"/>
              <a:gd name="connsiteX3" fmla="*/ 5640 w 318624"/>
              <a:gd name="connsiteY3" fmla="*/ 218207 h 2205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8624" h="220514">
                <a:moveTo>
                  <a:pt x="5640" y="218207"/>
                </a:moveTo>
                <a:cubicBezTo>
                  <a:pt x="36861" y="200215"/>
                  <a:pt x="296153" y="20299"/>
                  <a:pt x="316790" y="2307"/>
                </a:cubicBezTo>
                <a:cubicBezTo>
                  <a:pt x="337428" y="-15685"/>
                  <a:pt x="178148" y="76390"/>
                  <a:pt x="129465" y="110257"/>
                </a:cubicBezTo>
                <a:cubicBezTo>
                  <a:pt x="80782" y="144124"/>
                  <a:pt x="-25581" y="236199"/>
                  <a:pt x="5640" y="21820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83" name="フリーフォーム 1682">
            <a:extLst>
              <a:ext uri="{FF2B5EF4-FFF2-40B4-BE49-F238E27FC236}">
                <a16:creationId xmlns:a16="http://schemas.microsoft.com/office/drawing/2014/main" id="{64CBD86D-97CD-0DE2-357B-CDE0BE24062C}"/>
              </a:ext>
            </a:extLst>
          </p:cNvPr>
          <p:cNvSpPr/>
          <p:nvPr/>
        </p:nvSpPr>
        <p:spPr>
          <a:xfrm>
            <a:off x="1834339" y="8397870"/>
            <a:ext cx="194502" cy="273685"/>
          </a:xfrm>
          <a:custGeom>
            <a:avLst/>
            <a:gdLst>
              <a:gd name="connsiteX0" fmla="*/ 102411 w 194502"/>
              <a:gd name="connsiteY0" fmla="*/ 5 h 273685"/>
              <a:gd name="connsiteX1" fmla="*/ 16686 w 194502"/>
              <a:gd name="connsiteY1" fmla="*/ 196855 h 273685"/>
              <a:gd name="connsiteX2" fmla="*/ 16686 w 194502"/>
              <a:gd name="connsiteY2" fmla="*/ 238130 h 273685"/>
              <a:gd name="connsiteX3" fmla="*/ 45261 w 194502"/>
              <a:gd name="connsiteY3" fmla="*/ 263530 h 273685"/>
              <a:gd name="connsiteX4" fmla="*/ 194486 w 194502"/>
              <a:gd name="connsiteY4" fmla="*/ 219080 h 273685"/>
              <a:gd name="connsiteX5" fmla="*/ 54786 w 194502"/>
              <a:gd name="connsiteY5" fmla="*/ 266705 h 273685"/>
              <a:gd name="connsiteX6" fmla="*/ 7161 w 194502"/>
              <a:gd name="connsiteY6" fmla="*/ 266705 h 273685"/>
              <a:gd name="connsiteX7" fmla="*/ 10336 w 194502"/>
              <a:gd name="connsiteY7" fmla="*/ 203205 h 273685"/>
              <a:gd name="connsiteX8" fmla="*/ 102411 w 194502"/>
              <a:gd name="connsiteY8" fmla="*/ 5 h 2736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94502" h="273685">
                <a:moveTo>
                  <a:pt x="102411" y="5"/>
                </a:moveTo>
                <a:cubicBezTo>
                  <a:pt x="103469" y="-1053"/>
                  <a:pt x="30973" y="157168"/>
                  <a:pt x="16686" y="196855"/>
                </a:cubicBezTo>
                <a:cubicBezTo>
                  <a:pt x="2399" y="236542"/>
                  <a:pt x="11924" y="227018"/>
                  <a:pt x="16686" y="238130"/>
                </a:cubicBezTo>
                <a:cubicBezTo>
                  <a:pt x="21448" y="249242"/>
                  <a:pt x="15628" y="266705"/>
                  <a:pt x="45261" y="263530"/>
                </a:cubicBezTo>
                <a:cubicBezTo>
                  <a:pt x="74894" y="260355"/>
                  <a:pt x="194486" y="219080"/>
                  <a:pt x="194486" y="219080"/>
                </a:cubicBezTo>
                <a:cubicBezTo>
                  <a:pt x="196073" y="219609"/>
                  <a:pt x="86007" y="258768"/>
                  <a:pt x="54786" y="266705"/>
                </a:cubicBezTo>
                <a:cubicBezTo>
                  <a:pt x="23565" y="274642"/>
                  <a:pt x="14569" y="277288"/>
                  <a:pt x="7161" y="266705"/>
                </a:cubicBezTo>
                <a:cubicBezTo>
                  <a:pt x="-247" y="256122"/>
                  <a:pt x="-5539" y="242363"/>
                  <a:pt x="10336" y="203205"/>
                </a:cubicBezTo>
                <a:cubicBezTo>
                  <a:pt x="26211" y="164047"/>
                  <a:pt x="101353" y="1063"/>
                  <a:pt x="102411" y="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84" name="フリーフォーム 1683">
            <a:extLst>
              <a:ext uri="{FF2B5EF4-FFF2-40B4-BE49-F238E27FC236}">
                <a16:creationId xmlns:a16="http://schemas.microsoft.com/office/drawing/2014/main" id="{9C0760A3-94ED-0DCB-263C-E6FF5249EC82}"/>
              </a:ext>
            </a:extLst>
          </p:cNvPr>
          <p:cNvSpPr/>
          <p:nvPr/>
        </p:nvSpPr>
        <p:spPr>
          <a:xfrm>
            <a:off x="2091524" y="8314972"/>
            <a:ext cx="100110" cy="250079"/>
          </a:xfrm>
          <a:custGeom>
            <a:avLst/>
            <a:gdLst>
              <a:gd name="connsiteX0" fmla="*/ 13501 w 100110"/>
              <a:gd name="connsiteY0" fmla="*/ 353 h 250079"/>
              <a:gd name="connsiteX1" fmla="*/ 83351 w 100110"/>
              <a:gd name="connsiteY1" fmla="*/ 114653 h 250079"/>
              <a:gd name="connsiteX2" fmla="*/ 73826 w 100110"/>
              <a:gd name="connsiteY2" fmla="*/ 171803 h 250079"/>
              <a:gd name="connsiteX3" fmla="*/ 51601 w 100110"/>
              <a:gd name="connsiteY3" fmla="*/ 209903 h 250079"/>
              <a:gd name="connsiteX4" fmla="*/ 801 w 100110"/>
              <a:gd name="connsiteY4" fmla="*/ 248003 h 250079"/>
              <a:gd name="connsiteX5" fmla="*/ 96051 w 100110"/>
              <a:gd name="connsiteY5" fmla="*/ 143228 h 250079"/>
              <a:gd name="connsiteX6" fmla="*/ 77001 w 100110"/>
              <a:gd name="connsiteY6" fmla="*/ 79728 h 250079"/>
              <a:gd name="connsiteX7" fmla="*/ 13501 w 100110"/>
              <a:gd name="connsiteY7" fmla="*/ 353 h 2500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00110" h="250079">
                <a:moveTo>
                  <a:pt x="13501" y="353"/>
                </a:moveTo>
                <a:cubicBezTo>
                  <a:pt x="14559" y="6174"/>
                  <a:pt x="73297" y="86078"/>
                  <a:pt x="83351" y="114653"/>
                </a:cubicBezTo>
                <a:cubicBezTo>
                  <a:pt x="93405" y="143228"/>
                  <a:pt x="79118" y="155928"/>
                  <a:pt x="73826" y="171803"/>
                </a:cubicBezTo>
                <a:cubicBezTo>
                  <a:pt x="68534" y="187678"/>
                  <a:pt x="63772" y="197203"/>
                  <a:pt x="51601" y="209903"/>
                </a:cubicBezTo>
                <a:cubicBezTo>
                  <a:pt x="39430" y="222603"/>
                  <a:pt x="-6607" y="259116"/>
                  <a:pt x="801" y="248003"/>
                </a:cubicBezTo>
                <a:cubicBezTo>
                  <a:pt x="8209" y="236891"/>
                  <a:pt x="83351" y="171274"/>
                  <a:pt x="96051" y="143228"/>
                </a:cubicBezTo>
                <a:cubicBezTo>
                  <a:pt x="108751" y="115182"/>
                  <a:pt x="88643" y="97190"/>
                  <a:pt x="77001" y="79728"/>
                </a:cubicBezTo>
                <a:cubicBezTo>
                  <a:pt x="65359" y="62266"/>
                  <a:pt x="12443" y="-5468"/>
                  <a:pt x="13501" y="35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85" name="フリーフォーム 1684">
            <a:extLst>
              <a:ext uri="{FF2B5EF4-FFF2-40B4-BE49-F238E27FC236}">
                <a16:creationId xmlns:a16="http://schemas.microsoft.com/office/drawing/2014/main" id="{A9AEA1CD-6064-AAF9-ECC6-79480D7432C6}"/>
              </a:ext>
            </a:extLst>
          </p:cNvPr>
          <p:cNvSpPr/>
          <p:nvPr/>
        </p:nvSpPr>
        <p:spPr>
          <a:xfrm>
            <a:off x="1254033" y="8774640"/>
            <a:ext cx="96767" cy="300399"/>
          </a:xfrm>
          <a:custGeom>
            <a:avLst/>
            <a:gdLst>
              <a:gd name="connsiteX0" fmla="*/ 92 w 96767"/>
              <a:gd name="connsiteY0" fmla="*/ 1060 h 300399"/>
              <a:gd name="connsiteX1" fmla="*/ 82642 w 96767"/>
              <a:gd name="connsiteY1" fmla="*/ 239185 h 300399"/>
              <a:gd name="connsiteX2" fmla="*/ 95342 w 96767"/>
              <a:gd name="connsiteY2" fmla="*/ 296335 h 300399"/>
              <a:gd name="connsiteX3" fmla="*/ 66767 w 96767"/>
              <a:gd name="connsiteY3" fmla="*/ 156635 h 300399"/>
              <a:gd name="connsiteX4" fmla="*/ 92 w 96767"/>
              <a:gd name="connsiteY4" fmla="*/ 1060 h 3003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6767" h="300399">
                <a:moveTo>
                  <a:pt x="92" y="1060"/>
                </a:moveTo>
                <a:cubicBezTo>
                  <a:pt x="2738" y="14818"/>
                  <a:pt x="66767" y="189973"/>
                  <a:pt x="82642" y="239185"/>
                </a:cubicBezTo>
                <a:cubicBezTo>
                  <a:pt x="98517" y="288397"/>
                  <a:pt x="97988" y="310093"/>
                  <a:pt x="95342" y="296335"/>
                </a:cubicBezTo>
                <a:cubicBezTo>
                  <a:pt x="92696" y="282577"/>
                  <a:pt x="81055" y="202143"/>
                  <a:pt x="66767" y="156635"/>
                </a:cubicBezTo>
                <a:cubicBezTo>
                  <a:pt x="52480" y="111127"/>
                  <a:pt x="-2554" y="-12698"/>
                  <a:pt x="92" y="106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86" name="フリーフォーム 1685">
            <a:extLst>
              <a:ext uri="{FF2B5EF4-FFF2-40B4-BE49-F238E27FC236}">
                <a16:creationId xmlns:a16="http://schemas.microsoft.com/office/drawing/2014/main" id="{39FBBC49-F25D-F1E7-F05B-EDFE6DF82DDA}"/>
              </a:ext>
            </a:extLst>
          </p:cNvPr>
          <p:cNvSpPr/>
          <p:nvPr/>
        </p:nvSpPr>
        <p:spPr>
          <a:xfrm>
            <a:off x="1212662" y="8463896"/>
            <a:ext cx="158376" cy="478216"/>
          </a:xfrm>
          <a:custGeom>
            <a:avLst/>
            <a:gdLst>
              <a:gd name="connsiteX0" fmla="*/ 188 w 158376"/>
              <a:gd name="connsiteY0" fmla="*/ 654 h 478216"/>
              <a:gd name="connsiteX1" fmla="*/ 60513 w 158376"/>
              <a:gd name="connsiteY1" fmla="*/ 60979 h 478216"/>
              <a:gd name="connsiteX2" fmla="*/ 73213 w 158376"/>
              <a:gd name="connsiteY2" fmla="*/ 108604 h 478216"/>
              <a:gd name="connsiteX3" fmla="*/ 101788 w 158376"/>
              <a:gd name="connsiteY3" fmla="*/ 210204 h 478216"/>
              <a:gd name="connsiteX4" fmla="*/ 152588 w 158376"/>
              <a:gd name="connsiteY4" fmla="*/ 467379 h 478216"/>
              <a:gd name="connsiteX5" fmla="*/ 149413 w 158376"/>
              <a:gd name="connsiteY5" fmla="*/ 397529 h 478216"/>
              <a:gd name="connsiteX6" fmla="*/ 82738 w 158376"/>
              <a:gd name="connsiteY6" fmla="*/ 102254 h 478216"/>
              <a:gd name="connsiteX7" fmla="*/ 188 w 158376"/>
              <a:gd name="connsiteY7" fmla="*/ 654 h 4782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58376" h="478216">
                <a:moveTo>
                  <a:pt x="188" y="654"/>
                </a:moveTo>
                <a:cubicBezTo>
                  <a:pt x="-3516" y="-6225"/>
                  <a:pt x="48342" y="42987"/>
                  <a:pt x="60513" y="60979"/>
                </a:cubicBezTo>
                <a:cubicBezTo>
                  <a:pt x="72684" y="78971"/>
                  <a:pt x="66334" y="83733"/>
                  <a:pt x="73213" y="108604"/>
                </a:cubicBezTo>
                <a:cubicBezTo>
                  <a:pt x="80092" y="133475"/>
                  <a:pt x="88559" y="150408"/>
                  <a:pt x="101788" y="210204"/>
                </a:cubicBezTo>
                <a:cubicBezTo>
                  <a:pt x="115017" y="270000"/>
                  <a:pt x="144651" y="436158"/>
                  <a:pt x="152588" y="467379"/>
                </a:cubicBezTo>
                <a:cubicBezTo>
                  <a:pt x="160525" y="498600"/>
                  <a:pt x="161055" y="458383"/>
                  <a:pt x="149413" y="397529"/>
                </a:cubicBezTo>
                <a:cubicBezTo>
                  <a:pt x="137771" y="336675"/>
                  <a:pt x="103375" y="165754"/>
                  <a:pt x="82738" y="102254"/>
                </a:cubicBezTo>
                <a:cubicBezTo>
                  <a:pt x="62101" y="38754"/>
                  <a:pt x="3892" y="7533"/>
                  <a:pt x="188" y="65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87" name="フリーフォーム 1686">
            <a:extLst>
              <a:ext uri="{FF2B5EF4-FFF2-40B4-BE49-F238E27FC236}">
                <a16:creationId xmlns:a16="http://schemas.microsoft.com/office/drawing/2014/main" id="{9C121D2B-886B-664E-A2D8-14EE7F3B1C04}"/>
              </a:ext>
            </a:extLst>
          </p:cNvPr>
          <p:cNvSpPr/>
          <p:nvPr/>
        </p:nvSpPr>
        <p:spPr>
          <a:xfrm>
            <a:off x="1209671" y="8492527"/>
            <a:ext cx="65613" cy="206336"/>
          </a:xfrm>
          <a:custGeom>
            <a:avLst/>
            <a:gdLst>
              <a:gd name="connsiteX0" fmla="*/ 4 w 65613"/>
              <a:gd name="connsiteY0" fmla="*/ 598 h 206336"/>
              <a:gd name="connsiteX1" fmla="*/ 60329 w 65613"/>
              <a:gd name="connsiteY1" fmla="*/ 200623 h 206336"/>
              <a:gd name="connsiteX2" fmla="*/ 57154 w 65613"/>
              <a:gd name="connsiteY2" fmla="*/ 140298 h 206336"/>
              <a:gd name="connsiteX3" fmla="*/ 4 w 65613"/>
              <a:gd name="connsiteY3" fmla="*/ 598 h 2063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5613" h="206336">
                <a:moveTo>
                  <a:pt x="4" y="598"/>
                </a:moveTo>
                <a:cubicBezTo>
                  <a:pt x="533" y="10652"/>
                  <a:pt x="50804" y="177340"/>
                  <a:pt x="60329" y="200623"/>
                </a:cubicBezTo>
                <a:cubicBezTo>
                  <a:pt x="69854" y="223906"/>
                  <a:pt x="65092" y="170461"/>
                  <a:pt x="57154" y="140298"/>
                </a:cubicBezTo>
                <a:cubicBezTo>
                  <a:pt x="49216" y="110135"/>
                  <a:pt x="-525" y="-9456"/>
                  <a:pt x="4" y="59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88" name="フリーフォーム 1687">
            <a:extLst>
              <a:ext uri="{FF2B5EF4-FFF2-40B4-BE49-F238E27FC236}">
                <a16:creationId xmlns:a16="http://schemas.microsoft.com/office/drawing/2014/main" id="{8F5B1FA8-3596-B093-B4AE-8D5DDE5F9705}"/>
              </a:ext>
            </a:extLst>
          </p:cNvPr>
          <p:cNvSpPr/>
          <p:nvPr/>
        </p:nvSpPr>
        <p:spPr>
          <a:xfrm>
            <a:off x="2136518" y="8457898"/>
            <a:ext cx="95274" cy="156009"/>
          </a:xfrm>
          <a:custGeom>
            <a:avLst/>
            <a:gdLst>
              <a:gd name="connsiteX0" fmla="*/ 85982 w 95274"/>
              <a:gd name="connsiteY0" fmla="*/ 302 h 156009"/>
              <a:gd name="connsiteX1" fmla="*/ 38357 w 95274"/>
              <a:gd name="connsiteY1" fmla="*/ 89202 h 156009"/>
              <a:gd name="connsiteX2" fmla="*/ 257 w 95274"/>
              <a:gd name="connsiteY2" fmla="*/ 155877 h 156009"/>
              <a:gd name="connsiteX3" fmla="*/ 57407 w 95274"/>
              <a:gd name="connsiteY3" fmla="*/ 105077 h 156009"/>
              <a:gd name="connsiteX4" fmla="*/ 92332 w 95274"/>
              <a:gd name="connsiteY4" fmla="*/ 60627 h 156009"/>
              <a:gd name="connsiteX5" fmla="*/ 85982 w 95274"/>
              <a:gd name="connsiteY5" fmla="*/ 302 h 1560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95274" h="156009">
                <a:moveTo>
                  <a:pt x="85982" y="302"/>
                </a:moveTo>
                <a:cubicBezTo>
                  <a:pt x="76986" y="5064"/>
                  <a:pt x="52644" y="63273"/>
                  <a:pt x="38357" y="89202"/>
                </a:cubicBezTo>
                <a:cubicBezTo>
                  <a:pt x="24070" y="115131"/>
                  <a:pt x="-2918" y="153231"/>
                  <a:pt x="257" y="155877"/>
                </a:cubicBezTo>
                <a:cubicBezTo>
                  <a:pt x="3432" y="158523"/>
                  <a:pt x="42061" y="120952"/>
                  <a:pt x="57407" y="105077"/>
                </a:cubicBezTo>
                <a:cubicBezTo>
                  <a:pt x="72753" y="89202"/>
                  <a:pt x="86511" y="72798"/>
                  <a:pt x="92332" y="60627"/>
                </a:cubicBezTo>
                <a:cubicBezTo>
                  <a:pt x="98153" y="48456"/>
                  <a:pt x="94978" y="-4460"/>
                  <a:pt x="85982" y="30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89" name="フリーフォーム 1688">
            <a:extLst>
              <a:ext uri="{FF2B5EF4-FFF2-40B4-BE49-F238E27FC236}">
                <a16:creationId xmlns:a16="http://schemas.microsoft.com/office/drawing/2014/main" id="{41032A30-6939-E373-0F36-CD0AC039B1A4}"/>
              </a:ext>
            </a:extLst>
          </p:cNvPr>
          <p:cNvSpPr/>
          <p:nvPr/>
        </p:nvSpPr>
        <p:spPr>
          <a:xfrm>
            <a:off x="2127248" y="8353189"/>
            <a:ext cx="142877" cy="241947"/>
          </a:xfrm>
          <a:custGeom>
            <a:avLst/>
            <a:gdLst>
              <a:gd name="connsiteX0" fmla="*/ 2 w 142877"/>
              <a:gd name="connsiteY0" fmla="*/ 236 h 241947"/>
              <a:gd name="connsiteX1" fmla="*/ 95252 w 142877"/>
              <a:gd name="connsiteY1" fmla="*/ 60561 h 241947"/>
              <a:gd name="connsiteX2" fmla="*/ 133352 w 142877"/>
              <a:gd name="connsiteY2" fmla="*/ 139936 h 241947"/>
              <a:gd name="connsiteX3" fmla="*/ 142877 w 142877"/>
              <a:gd name="connsiteY3" fmla="*/ 181211 h 241947"/>
              <a:gd name="connsiteX4" fmla="*/ 133352 w 142877"/>
              <a:gd name="connsiteY4" fmla="*/ 212961 h 241947"/>
              <a:gd name="connsiteX5" fmla="*/ 85727 w 142877"/>
              <a:gd name="connsiteY5" fmla="*/ 241536 h 241947"/>
              <a:gd name="connsiteX6" fmla="*/ 117477 w 142877"/>
              <a:gd name="connsiteY6" fmla="*/ 190736 h 241947"/>
              <a:gd name="connsiteX7" fmla="*/ 117477 w 142877"/>
              <a:gd name="connsiteY7" fmla="*/ 152636 h 241947"/>
              <a:gd name="connsiteX8" fmla="*/ 98427 w 142877"/>
              <a:gd name="connsiteY8" fmla="*/ 82786 h 241947"/>
              <a:gd name="connsiteX9" fmla="*/ 2 w 142877"/>
              <a:gd name="connsiteY9" fmla="*/ 236 h 2419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42877" h="241947">
                <a:moveTo>
                  <a:pt x="2" y="236"/>
                </a:moveTo>
                <a:cubicBezTo>
                  <a:pt x="-527" y="-3468"/>
                  <a:pt x="73027" y="37278"/>
                  <a:pt x="95252" y="60561"/>
                </a:cubicBezTo>
                <a:cubicBezTo>
                  <a:pt x="117477" y="83844"/>
                  <a:pt x="125415" y="119828"/>
                  <a:pt x="133352" y="139936"/>
                </a:cubicBezTo>
                <a:cubicBezTo>
                  <a:pt x="141289" y="160044"/>
                  <a:pt x="142877" y="169040"/>
                  <a:pt x="142877" y="181211"/>
                </a:cubicBezTo>
                <a:cubicBezTo>
                  <a:pt x="142877" y="193382"/>
                  <a:pt x="142877" y="202907"/>
                  <a:pt x="133352" y="212961"/>
                </a:cubicBezTo>
                <a:cubicBezTo>
                  <a:pt x="123827" y="223015"/>
                  <a:pt x="88373" y="245240"/>
                  <a:pt x="85727" y="241536"/>
                </a:cubicBezTo>
                <a:cubicBezTo>
                  <a:pt x="83081" y="237832"/>
                  <a:pt x="112185" y="205553"/>
                  <a:pt x="117477" y="190736"/>
                </a:cubicBezTo>
                <a:cubicBezTo>
                  <a:pt x="122769" y="175919"/>
                  <a:pt x="120652" y="170628"/>
                  <a:pt x="117477" y="152636"/>
                </a:cubicBezTo>
                <a:cubicBezTo>
                  <a:pt x="114302" y="134644"/>
                  <a:pt x="112185" y="105540"/>
                  <a:pt x="98427" y="82786"/>
                </a:cubicBezTo>
                <a:cubicBezTo>
                  <a:pt x="84669" y="60032"/>
                  <a:pt x="531" y="3940"/>
                  <a:pt x="2" y="23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90" name="フリーフォーム 1689">
            <a:extLst>
              <a:ext uri="{FF2B5EF4-FFF2-40B4-BE49-F238E27FC236}">
                <a16:creationId xmlns:a16="http://schemas.microsoft.com/office/drawing/2014/main" id="{BBB91B34-2877-1476-0683-71415FA63F2B}"/>
              </a:ext>
            </a:extLst>
          </p:cNvPr>
          <p:cNvSpPr/>
          <p:nvPr/>
        </p:nvSpPr>
        <p:spPr>
          <a:xfrm>
            <a:off x="2082749" y="8613030"/>
            <a:ext cx="90528" cy="126538"/>
          </a:xfrm>
          <a:custGeom>
            <a:avLst/>
            <a:gdLst>
              <a:gd name="connsiteX0" fmla="*/ 85776 w 90528"/>
              <a:gd name="connsiteY0" fmla="*/ 745 h 126538"/>
              <a:gd name="connsiteX1" fmla="*/ 51 w 90528"/>
              <a:gd name="connsiteY1" fmla="*/ 124570 h 126538"/>
              <a:gd name="connsiteX2" fmla="*/ 73076 w 90528"/>
              <a:gd name="connsiteY2" fmla="*/ 73770 h 126538"/>
              <a:gd name="connsiteX3" fmla="*/ 85776 w 90528"/>
              <a:gd name="connsiteY3" fmla="*/ 745 h 1265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0528" h="126538">
                <a:moveTo>
                  <a:pt x="85776" y="745"/>
                </a:moveTo>
                <a:cubicBezTo>
                  <a:pt x="73605" y="9212"/>
                  <a:pt x="2168" y="112399"/>
                  <a:pt x="51" y="124570"/>
                </a:cubicBezTo>
                <a:cubicBezTo>
                  <a:pt x="-2066" y="136741"/>
                  <a:pt x="61964" y="89116"/>
                  <a:pt x="73076" y="73770"/>
                </a:cubicBezTo>
                <a:cubicBezTo>
                  <a:pt x="84188" y="58424"/>
                  <a:pt x="97947" y="-7722"/>
                  <a:pt x="85776" y="74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91" name="フリーフォーム 1690">
            <a:extLst>
              <a:ext uri="{FF2B5EF4-FFF2-40B4-BE49-F238E27FC236}">
                <a16:creationId xmlns:a16="http://schemas.microsoft.com/office/drawing/2014/main" id="{ABDA261D-91B1-0DA1-5BBC-F769FFC7A448}"/>
              </a:ext>
            </a:extLst>
          </p:cNvPr>
          <p:cNvSpPr/>
          <p:nvPr/>
        </p:nvSpPr>
        <p:spPr>
          <a:xfrm>
            <a:off x="1939598" y="8681650"/>
            <a:ext cx="165007" cy="91687"/>
          </a:xfrm>
          <a:custGeom>
            <a:avLst/>
            <a:gdLst>
              <a:gd name="connsiteX0" fmla="*/ 327 w 165007"/>
              <a:gd name="connsiteY0" fmla="*/ 90875 h 91687"/>
              <a:gd name="connsiteX1" fmla="*/ 155902 w 165007"/>
              <a:gd name="connsiteY1" fmla="*/ 1975 h 91687"/>
              <a:gd name="connsiteX2" fmla="*/ 143202 w 165007"/>
              <a:gd name="connsiteY2" fmla="*/ 30550 h 91687"/>
              <a:gd name="connsiteX3" fmla="*/ 114627 w 165007"/>
              <a:gd name="connsiteY3" fmla="*/ 46425 h 91687"/>
              <a:gd name="connsiteX4" fmla="*/ 327 w 165007"/>
              <a:gd name="connsiteY4" fmla="*/ 90875 h 916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5007" h="91687">
                <a:moveTo>
                  <a:pt x="327" y="90875"/>
                </a:moveTo>
                <a:cubicBezTo>
                  <a:pt x="7206" y="83467"/>
                  <a:pt x="132090" y="12029"/>
                  <a:pt x="155902" y="1975"/>
                </a:cubicBezTo>
                <a:cubicBezTo>
                  <a:pt x="179714" y="-8079"/>
                  <a:pt x="150081" y="23142"/>
                  <a:pt x="143202" y="30550"/>
                </a:cubicBezTo>
                <a:cubicBezTo>
                  <a:pt x="136323" y="37958"/>
                  <a:pt x="132089" y="40075"/>
                  <a:pt x="114627" y="46425"/>
                </a:cubicBezTo>
                <a:cubicBezTo>
                  <a:pt x="97165" y="52775"/>
                  <a:pt x="-6552" y="98283"/>
                  <a:pt x="327" y="9087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92" name="フリーフォーム 1691">
            <a:extLst>
              <a:ext uri="{FF2B5EF4-FFF2-40B4-BE49-F238E27FC236}">
                <a16:creationId xmlns:a16="http://schemas.microsoft.com/office/drawing/2014/main" id="{A59CB5C4-7F21-47CD-467E-D23D3167DCC3}"/>
              </a:ext>
            </a:extLst>
          </p:cNvPr>
          <p:cNvSpPr/>
          <p:nvPr/>
        </p:nvSpPr>
        <p:spPr>
          <a:xfrm>
            <a:off x="1894908" y="8751491"/>
            <a:ext cx="203785" cy="90959"/>
          </a:xfrm>
          <a:custGeom>
            <a:avLst/>
            <a:gdLst>
              <a:gd name="connsiteX0" fmla="*/ 567 w 203785"/>
              <a:gd name="connsiteY0" fmla="*/ 90884 h 90959"/>
              <a:gd name="connsiteX1" fmla="*/ 60892 w 203785"/>
              <a:gd name="connsiteY1" fmla="*/ 43259 h 90959"/>
              <a:gd name="connsiteX2" fmla="*/ 108517 w 203785"/>
              <a:gd name="connsiteY2" fmla="*/ 49609 h 90959"/>
              <a:gd name="connsiteX3" fmla="*/ 143442 w 203785"/>
              <a:gd name="connsiteY3" fmla="*/ 5159 h 90959"/>
              <a:gd name="connsiteX4" fmla="*/ 203767 w 203785"/>
              <a:gd name="connsiteY4" fmla="*/ 1984 h 90959"/>
              <a:gd name="connsiteX5" fmla="*/ 137092 w 203785"/>
              <a:gd name="connsiteY5" fmla="*/ 14684 h 90959"/>
              <a:gd name="connsiteX6" fmla="*/ 98992 w 203785"/>
              <a:gd name="connsiteY6" fmla="*/ 30559 h 90959"/>
              <a:gd name="connsiteX7" fmla="*/ 567 w 203785"/>
              <a:gd name="connsiteY7" fmla="*/ 90884 h 909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03785" h="90959">
                <a:moveTo>
                  <a:pt x="567" y="90884"/>
                </a:moveTo>
                <a:cubicBezTo>
                  <a:pt x="-5783" y="93001"/>
                  <a:pt x="42900" y="50138"/>
                  <a:pt x="60892" y="43259"/>
                </a:cubicBezTo>
                <a:cubicBezTo>
                  <a:pt x="78884" y="36380"/>
                  <a:pt x="94759" y="55959"/>
                  <a:pt x="108517" y="49609"/>
                </a:cubicBezTo>
                <a:cubicBezTo>
                  <a:pt x="122275" y="43259"/>
                  <a:pt x="127567" y="13096"/>
                  <a:pt x="143442" y="5159"/>
                </a:cubicBezTo>
                <a:cubicBezTo>
                  <a:pt x="159317" y="-2778"/>
                  <a:pt x="204825" y="396"/>
                  <a:pt x="203767" y="1984"/>
                </a:cubicBezTo>
                <a:cubicBezTo>
                  <a:pt x="202709" y="3572"/>
                  <a:pt x="154555" y="9921"/>
                  <a:pt x="137092" y="14684"/>
                </a:cubicBezTo>
                <a:cubicBezTo>
                  <a:pt x="119629" y="19447"/>
                  <a:pt x="115925" y="21034"/>
                  <a:pt x="98992" y="30559"/>
                </a:cubicBezTo>
                <a:cubicBezTo>
                  <a:pt x="82059" y="40084"/>
                  <a:pt x="6917" y="88767"/>
                  <a:pt x="567" y="9088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93" name="フリーフォーム 1692">
            <a:extLst>
              <a:ext uri="{FF2B5EF4-FFF2-40B4-BE49-F238E27FC236}">
                <a16:creationId xmlns:a16="http://schemas.microsoft.com/office/drawing/2014/main" id="{69FF002B-0439-A4D6-5B57-EA49B3DCC2BC}"/>
              </a:ext>
            </a:extLst>
          </p:cNvPr>
          <p:cNvSpPr/>
          <p:nvPr/>
        </p:nvSpPr>
        <p:spPr>
          <a:xfrm>
            <a:off x="2143006" y="8270866"/>
            <a:ext cx="175170" cy="152470"/>
          </a:xfrm>
          <a:custGeom>
            <a:avLst/>
            <a:gdLst>
              <a:gd name="connsiteX0" fmla="*/ 119 w 175170"/>
              <a:gd name="connsiteY0" fmla="*/ 9 h 152470"/>
              <a:gd name="connsiteX1" fmla="*/ 133469 w 175170"/>
              <a:gd name="connsiteY1" fmla="*/ 114309 h 152470"/>
              <a:gd name="connsiteX2" fmla="*/ 168394 w 175170"/>
              <a:gd name="connsiteY2" fmla="*/ 152409 h 152470"/>
              <a:gd name="connsiteX3" fmla="*/ 158869 w 175170"/>
              <a:gd name="connsiteY3" fmla="*/ 120659 h 152470"/>
              <a:gd name="connsiteX4" fmla="*/ 119 w 175170"/>
              <a:gd name="connsiteY4" fmla="*/ 9 h 1524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75170" h="152470">
                <a:moveTo>
                  <a:pt x="119" y="9"/>
                </a:moveTo>
                <a:cubicBezTo>
                  <a:pt x="-4114" y="-1049"/>
                  <a:pt x="105423" y="88909"/>
                  <a:pt x="133469" y="114309"/>
                </a:cubicBezTo>
                <a:cubicBezTo>
                  <a:pt x="161515" y="139709"/>
                  <a:pt x="164161" y="151351"/>
                  <a:pt x="168394" y="152409"/>
                </a:cubicBezTo>
                <a:cubicBezTo>
                  <a:pt x="172627" y="153467"/>
                  <a:pt x="185327" y="140767"/>
                  <a:pt x="158869" y="120659"/>
                </a:cubicBezTo>
                <a:cubicBezTo>
                  <a:pt x="132411" y="100551"/>
                  <a:pt x="4352" y="1067"/>
                  <a:pt x="119" y="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94" name="フリーフォーム 1693">
            <a:extLst>
              <a:ext uri="{FF2B5EF4-FFF2-40B4-BE49-F238E27FC236}">
                <a16:creationId xmlns:a16="http://schemas.microsoft.com/office/drawing/2014/main" id="{9786F929-C98E-4D67-587D-7CD8312114EB}"/>
              </a:ext>
            </a:extLst>
          </p:cNvPr>
          <p:cNvSpPr/>
          <p:nvPr/>
        </p:nvSpPr>
        <p:spPr>
          <a:xfrm>
            <a:off x="2403261" y="8473883"/>
            <a:ext cx="217997" cy="63858"/>
          </a:xfrm>
          <a:custGeom>
            <a:avLst/>
            <a:gdLst>
              <a:gd name="connsiteX0" fmla="*/ 3389 w 217997"/>
              <a:gd name="connsiteY0" fmla="*/ 19242 h 63858"/>
              <a:gd name="connsiteX1" fmla="*/ 212939 w 217997"/>
              <a:gd name="connsiteY1" fmla="*/ 192 h 63858"/>
              <a:gd name="connsiteX2" fmla="*/ 146264 w 217997"/>
              <a:gd name="connsiteY2" fmla="*/ 12892 h 63858"/>
              <a:gd name="connsiteX3" fmla="*/ 70064 w 217997"/>
              <a:gd name="connsiteY3" fmla="*/ 63692 h 63858"/>
              <a:gd name="connsiteX4" fmla="*/ 79589 w 217997"/>
              <a:gd name="connsiteY4" fmla="*/ 28767 h 63858"/>
              <a:gd name="connsiteX5" fmla="*/ 3389 w 217997"/>
              <a:gd name="connsiteY5" fmla="*/ 19242 h 638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17997" h="63858">
                <a:moveTo>
                  <a:pt x="3389" y="19242"/>
                </a:moveTo>
                <a:cubicBezTo>
                  <a:pt x="25614" y="14479"/>
                  <a:pt x="189127" y="1250"/>
                  <a:pt x="212939" y="192"/>
                </a:cubicBezTo>
                <a:cubicBezTo>
                  <a:pt x="236751" y="-866"/>
                  <a:pt x="170076" y="2309"/>
                  <a:pt x="146264" y="12892"/>
                </a:cubicBezTo>
                <a:cubicBezTo>
                  <a:pt x="122452" y="23475"/>
                  <a:pt x="81177" y="61046"/>
                  <a:pt x="70064" y="63692"/>
                </a:cubicBezTo>
                <a:cubicBezTo>
                  <a:pt x="58951" y="66338"/>
                  <a:pt x="83822" y="36704"/>
                  <a:pt x="79589" y="28767"/>
                </a:cubicBezTo>
                <a:cubicBezTo>
                  <a:pt x="75356" y="20830"/>
                  <a:pt x="-18836" y="24005"/>
                  <a:pt x="3389" y="1924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95" name="フリーフォーム 1694">
            <a:extLst>
              <a:ext uri="{FF2B5EF4-FFF2-40B4-BE49-F238E27FC236}">
                <a16:creationId xmlns:a16="http://schemas.microsoft.com/office/drawing/2014/main" id="{43B68072-2148-B635-E9EF-8F06166B9F09}"/>
              </a:ext>
            </a:extLst>
          </p:cNvPr>
          <p:cNvSpPr/>
          <p:nvPr/>
        </p:nvSpPr>
        <p:spPr>
          <a:xfrm>
            <a:off x="2143125" y="8581974"/>
            <a:ext cx="110279" cy="123888"/>
          </a:xfrm>
          <a:custGeom>
            <a:avLst/>
            <a:gdLst>
              <a:gd name="connsiteX0" fmla="*/ 0 w 110279"/>
              <a:gd name="connsiteY0" fmla="*/ 123876 h 123888"/>
              <a:gd name="connsiteX1" fmla="*/ 101600 w 110279"/>
              <a:gd name="connsiteY1" fmla="*/ 34976 h 123888"/>
              <a:gd name="connsiteX2" fmla="*/ 104775 w 110279"/>
              <a:gd name="connsiteY2" fmla="*/ 51 h 123888"/>
              <a:gd name="connsiteX3" fmla="*/ 101600 w 110279"/>
              <a:gd name="connsiteY3" fmla="*/ 41326 h 123888"/>
              <a:gd name="connsiteX4" fmla="*/ 0 w 110279"/>
              <a:gd name="connsiteY4" fmla="*/ 123876 h 123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0279" h="123888">
                <a:moveTo>
                  <a:pt x="0" y="123876"/>
                </a:moveTo>
                <a:cubicBezTo>
                  <a:pt x="0" y="122818"/>
                  <a:pt x="84138" y="55613"/>
                  <a:pt x="101600" y="34976"/>
                </a:cubicBezTo>
                <a:cubicBezTo>
                  <a:pt x="119062" y="14339"/>
                  <a:pt x="104775" y="-1007"/>
                  <a:pt x="104775" y="51"/>
                </a:cubicBezTo>
                <a:cubicBezTo>
                  <a:pt x="104775" y="1109"/>
                  <a:pt x="115887" y="24393"/>
                  <a:pt x="101600" y="41326"/>
                </a:cubicBezTo>
                <a:cubicBezTo>
                  <a:pt x="87313" y="58259"/>
                  <a:pt x="0" y="124934"/>
                  <a:pt x="0" y="12387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96" name="フリーフォーム 1695">
            <a:extLst>
              <a:ext uri="{FF2B5EF4-FFF2-40B4-BE49-F238E27FC236}">
                <a16:creationId xmlns:a16="http://schemas.microsoft.com/office/drawing/2014/main" id="{CAEF726A-987B-7DB2-1A9C-0E11D3FE0194}"/>
              </a:ext>
            </a:extLst>
          </p:cNvPr>
          <p:cNvSpPr/>
          <p:nvPr/>
        </p:nvSpPr>
        <p:spPr>
          <a:xfrm>
            <a:off x="2285907" y="8610513"/>
            <a:ext cx="111536" cy="200186"/>
          </a:xfrm>
          <a:custGeom>
            <a:avLst/>
            <a:gdLst>
              <a:gd name="connsiteX0" fmla="*/ 93 w 111536"/>
              <a:gd name="connsiteY0" fmla="*/ 87 h 200186"/>
              <a:gd name="connsiteX1" fmla="*/ 69943 w 111536"/>
              <a:gd name="connsiteY1" fmla="*/ 88987 h 200186"/>
              <a:gd name="connsiteX2" fmla="*/ 111218 w 111536"/>
              <a:gd name="connsiteY2" fmla="*/ 200112 h 200186"/>
              <a:gd name="connsiteX3" fmla="*/ 85818 w 111536"/>
              <a:gd name="connsiteY3" fmla="*/ 104862 h 200186"/>
              <a:gd name="connsiteX4" fmla="*/ 93 w 111536"/>
              <a:gd name="connsiteY4" fmla="*/ 87 h 2001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1536" h="200186">
                <a:moveTo>
                  <a:pt x="93" y="87"/>
                </a:moveTo>
                <a:cubicBezTo>
                  <a:pt x="-2553" y="-2559"/>
                  <a:pt x="51422" y="55650"/>
                  <a:pt x="69943" y="88987"/>
                </a:cubicBezTo>
                <a:cubicBezTo>
                  <a:pt x="88464" y="122325"/>
                  <a:pt x="108572" y="197466"/>
                  <a:pt x="111218" y="200112"/>
                </a:cubicBezTo>
                <a:cubicBezTo>
                  <a:pt x="113864" y="202758"/>
                  <a:pt x="99576" y="133966"/>
                  <a:pt x="85818" y="104862"/>
                </a:cubicBezTo>
                <a:cubicBezTo>
                  <a:pt x="72060" y="75758"/>
                  <a:pt x="2739" y="2733"/>
                  <a:pt x="93" y="8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97" name="フリーフォーム 1696">
            <a:extLst>
              <a:ext uri="{FF2B5EF4-FFF2-40B4-BE49-F238E27FC236}">
                <a16:creationId xmlns:a16="http://schemas.microsoft.com/office/drawing/2014/main" id="{83D2DC60-DD03-2438-58D9-EAF9C41F778D}"/>
              </a:ext>
            </a:extLst>
          </p:cNvPr>
          <p:cNvSpPr/>
          <p:nvPr/>
        </p:nvSpPr>
        <p:spPr>
          <a:xfrm>
            <a:off x="2289175" y="8635647"/>
            <a:ext cx="95250" cy="166369"/>
          </a:xfrm>
          <a:custGeom>
            <a:avLst/>
            <a:gdLst>
              <a:gd name="connsiteX0" fmla="*/ 0 w 95250"/>
              <a:gd name="connsiteY0" fmla="*/ 353 h 166369"/>
              <a:gd name="connsiteX1" fmla="*/ 76200 w 95250"/>
              <a:gd name="connsiteY1" fmla="*/ 121003 h 166369"/>
              <a:gd name="connsiteX2" fmla="*/ 95250 w 95250"/>
              <a:gd name="connsiteY2" fmla="*/ 165453 h 166369"/>
              <a:gd name="connsiteX3" fmla="*/ 76200 w 95250"/>
              <a:gd name="connsiteY3" fmla="*/ 86078 h 166369"/>
              <a:gd name="connsiteX4" fmla="*/ 0 w 95250"/>
              <a:gd name="connsiteY4" fmla="*/ 353 h 1663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5250" h="166369">
                <a:moveTo>
                  <a:pt x="0" y="353"/>
                </a:moveTo>
                <a:cubicBezTo>
                  <a:pt x="0" y="6174"/>
                  <a:pt x="60325" y="93486"/>
                  <a:pt x="76200" y="121003"/>
                </a:cubicBezTo>
                <a:cubicBezTo>
                  <a:pt x="92075" y="148520"/>
                  <a:pt x="95250" y="171274"/>
                  <a:pt x="95250" y="165453"/>
                </a:cubicBezTo>
                <a:cubicBezTo>
                  <a:pt x="95250" y="159632"/>
                  <a:pt x="88900" y="109891"/>
                  <a:pt x="76200" y="86078"/>
                </a:cubicBezTo>
                <a:cubicBezTo>
                  <a:pt x="63500" y="62266"/>
                  <a:pt x="0" y="-5468"/>
                  <a:pt x="0" y="35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98" name="フリーフォーム 1697">
            <a:extLst>
              <a:ext uri="{FF2B5EF4-FFF2-40B4-BE49-F238E27FC236}">
                <a16:creationId xmlns:a16="http://schemas.microsoft.com/office/drawing/2014/main" id="{4CD75D9C-346C-7B1E-8E04-CACAF0711BAE}"/>
              </a:ext>
            </a:extLst>
          </p:cNvPr>
          <p:cNvSpPr/>
          <p:nvPr/>
        </p:nvSpPr>
        <p:spPr>
          <a:xfrm>
            <a:off x="2209692" y="8645495"/>
            <a:ext cx="104883" cy="143233"/>
          </a:xfrm>
          <a:custGeom>
            <a:avLst/>
            <a:gdLst>
              <a:gd name="connsiteX0" fmla="*/ 108 w 104883"/>
              <a:gd name="connsiteY0" fmla="*/ 63530 h 143233"/>
              <a:gd name="connsiteX1" fmla="*/ 85833 w 104883"/>
              <a:gd name="connsiteY1" fmla="*/ 104805 h 143233"/>
              <a:gd name="connsiteX2" fmla="*/ 104883 w 104883"/>
              <a:gd name="connsiteY2" fmla="*/ 142905 h 143233"/>
              <a:gd name="connsiteX3" fmla="*/ 85833 w 104883"/>
              <a:gd name="connsiteY3" fmla="*/ 82580 h 143233"/>
              <a:gd name="connsiteX4" fmla="*/ 47733 w 104883"/>
              <a:gd name="connsiteY4" fmla="*/ 30 h 143233"/>
              <a:gd name="connsiteX5" fmla="*/ 66783 w 104883"/>
              <a:gd name="connsiteY5" fmla="*/ 92105 h 143233"/>
              <a:gd name="connsiteX6" fmla="*/ 108 w 104883"/>
              <a:gd name="connsiteY6" fmla="*/ 63530 h 1432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04883" h="143233">
                <a:moveTo>
                  <a:pt x="108" y="63530"/>
                </a:moveTo>
                <a:cubicBezTo>
                  <a:pt x="3283" y="65647"/>
                  <a:pt x="68371" y="91576"/>
                  <a:pt x="85833" y="104805"/>
                </a:cubicBezTo>
                <a:cubicBezTo>
                  <a:pt x="103296" y="118034"/>
                  <a:pt x="104883" y="146609"/>
                  <a:pt x="104883" y="142905"/>
                </a:cubicBezTo>
                <a:cubicBezTo>
                  <a:pt x="104883" y="139201"/>
                  <a:pt x="95358" y="106393"/>
                  <a:pt x="85833" y="82580"/>
                </a:cubicBezTo>
                <a:cubicBezTo>
                  <a:pt x="76308" y="58767"/>
                  <a:pt x="50908" y="-1557"/>
                  <a:pt x="47733" y="30"/>
                </a:cubicBezTo>
                <a:cubicBezTo>
                  <a:pt x="44558" y="1617"/>
                  <a:pt x="68900" y="77818"/>
                  <a:pt x="66783" y="92105"/>
                </a:cubicBezTo>
                <a:cubicBezTo>
                  <a:pt x="64666" y="106393"/>
                  <a:pt x="-3067" y="61413"/>
                  <a:pt x="108" y="6353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99" name="フリーフォーム 1698">
            <a:extLst>
              <a:ext uri="{FF2B5EF4-FFF2-40B4-BE49-F238E27FC236}">
                <a16:creationId xmlns:a16="http://schemas.microsoft.com/office/drawing/2014/main" id="{82482A39-596B-5DF2-02D8-C64FF2F12B45}"/>
              </a:ext>
            </a:extLst>
          </p:cNvPr>
          <p:cNvSpPr/>
          <p:nvPr/>
        </p:nvSpPr>
        <p:spPr>
          <a:xfrm>
            <a:off x="2317414" y="8559754"/>
            <a:ext cx="245033" cy="178141"/>
          </a:xfrm>
          <a:custGeom>
            <a:avLst/>
            <a:gdLst>
              <a:gd name="connsiteX0" fmla="*/ 336 w 245033"/>
              <a:gd name="connsiteY0" fmla="*/ 46 h 178141"/>
              <a:gd name="connsiteX1" fmla="*/ 162261 w 245033"/>
              <a:gd name="connsiteY1" fmla="*/ 63546 h 178141"/>
              <a:gd name="connsiteX2" fmla="*/ 244811 w 245033"/>
              <a:gd name="connsiteY2" fmla="*/ 177846 h 178141"/>
              <a:gd name="connsiteX3" fmla="*/ 184486 w 245033"/>
              <a:gd name="connsiteY3" fmla="*/ 95296 h 178141"/>
              <a:gd name="connsiteX4" fmla="*/ 120986 w 245033"/>
              <a:gd name="connsiteY4" fmla="*/ 54021 h 178141"/>
              <a:gd name="connsiteX5" fmla="*/ 336 w 245033"/>
              <a:gd name="connsiteY5" fmla="*/ 46 h 1781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45033" h="178141">
                <a:moveTo>
                  <a:pt x="336" y="46"/>
                </a:moveTo>
                <a:cubicBezTo>
                  <a:pt x="7215" y="1633"/>
                  <a:pt x="121515" y="33913"/>
                  <a:pt x="162261" y="63546"/>
                </a:cubicBezTo>
                <a:cubicBezTo>
                  <a:pt x="203007" y="93179"/>
                  <a:pt x="241107" y="172554"/>
                  <a:pt x="244811" y="177846"/>
                </a:cubicBezTo>
                <a:cubicBezTo>
                  <a:pt x="248515" y="183138"/>
                  <a:pt x="205123" y="115933"/>
                  <a:pt x="184486" y="95296"/>
                </a:cubicBezTo>
                <a:cubicBezTo>
                  <a:pt x="163849" y="74659"/>
                  <a:pt x="147974" y="69896"/>
                  <a:pt x="120986" y="54021"/>
                </a:cubicBezTo>
                <a:cubicBezTo>
                  <a:pt x="93999" y="38146"/>
                  <a:pt x="-6543" y="-1541"/>
                  <a:pt x="336" y="4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00" name="フリーフォーム 1699">
            <a:extLst>
              <a:ext uri="{FF2B5EF4-FFF2-40B4-BE49-F238E27FC236}">
                <a16:creationId xmlns:a16="http://schemas.microsoft.com/office/drawing/2014/main" id="{EB30C9C7-0D53-B170-AC42-1EFD1679DB12}"/>
              </a:ext>
            </a:extLst>
          </p:cNvPr>
          <p:cNvSpPr/>
          <p:nvPr/>
        </p:nvSpPr>
        <p:spPr>
          <a:xfrm>
            <a:off x="2317740" y="8572500"/>
            <a:ext cx="156626" cy="157461"/>
          </a:xfrm>
          <a:custGeom>
            <a:avLst/>
            <a:gdLst>
              <a:gd name="connsiteX0" fmla="*/ 10 w 156626"/>
              <a:gd name="connsiteY0" fmla="*/ 0 h 157461"/>
              <a:gd name="connsiteX1" fmla="*/ 98435 w 156626"/>
              <a:gd name="connsiteY1" fmla="*/ 50800 h 157461"/>
              <a:gd name="connsiteX2" fmla="*/ 139710 w 156626"/>
              <a:gd name="connsiteY2" fmla="*/ 66675 h 157461"/>
              <a:gd name="connsiteX3" fmla="*/ 149235 w 156626"/>
              <a:gd name="connsiteY3" fmla="*/ 82550 h 157461"/>
              <a:gd name="connsiteX4" fmla="*/ 133360 w 156626"/>
              <a:gd name="connsiteY4" fmla="*/ 130175 h 157461"/>
              <a:gd name="connsiteX5" fmla="*/ 107960 w 156626"/>
              <a:gd name="connsiteY5" fmla="*/ 149225 h 157461"/>
              <a:gd name="connsiteX6" fmla="*/ 53985 w 156626"/>
              <a:gd name="connsiteY6" fmla="*/ 152400 h 157461"/>
              <a:gd name="connsiteX7" fmla="*/ 107960 w 156626"/>
              <a:gd name="connsiteY7" fmla="*/ 155575 h 157461"/>
              <a:gd name="connsiteX8" fmla="*/ 149235 w 156626"/>
              <a:gd name="connsiteY8" fmla="*/ 120650 h 157461"/>
              <a:gd name="connsiteX9" fmla="*/ 152410 w 156626"/>
              <a:gd name="connsiteY9" fmla="*/ 79375 h 157461"/>
              <a:gd name="connsiteX10" fmla="*/ 104785 w 156626"/>
              <a:gd name="connsiteY10" fmla="*/ 50800 h 157461"/>
              <a:gd name="connsiteX11" fmla="*/ 10 w 156626"/>
              <a:gd name="connsiteY11" fmla="*/ 0 h 1574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56626" h="157461">
                <a:moveTo>
                  <a:pt x="10" y="0"/>
                </a:moveTo>
                <a:cubicBezTo>
                  <a:pt x="-1048" y="0"/>
                  <a:pt x="75152" y="39688"/>
                  <a:pt x="98435" y="50800"/>
                </a:cubicBezTo>
                <a:cubicBezTo>
                  <a:pt x="121718" y="61912"/>
                  <a:pt x="139710" y="66675"/>
                  <a:pt x="139710" y="66675"/>
                </a:cubicBezTo>
                <a:cubicBezTo>
                  <a:pt x="148177" y="71967"/>
                  <a:pt x="150293" y="71967"/>
                  <a:pt x="149235" y="82550"/>
                </a:cubicBezTo>
                <a:cubicBezTo>
                  <a:pt x="148177" y="93133"/>
                  <a:pt x="140239" y="119063"/>
                  <a:pt x="133360" y="130175"/>
                </a:cubicBezTo>
                <a:cubicBezTo>
                  <a:pt x="126481" y="141287"/>
                  <a:pt x="121189" y="145521"/>
                  <a:pt x="107960" y="149225"/>
                </a:cubicBezTo>
                <a:cubicBezTo>
                  <a:pt x="94731" y="152929"/>
                  <a:pt x="53985" y="151342"/>
                  <a:pt x="53985" y="152400"/>
                </a:cubicBezTo>
                <a:cubicBezTo>
                  <a:pt x="53985" y="153458"/>
                  <a:pt x="92085" y="160867"/>
                  <a:pt x="107960" y="155575"/>
                </a:cubicBezTo>
                <a:cubicBezTo>
                  <a:pt x="123835" y="150283"/>
                  <a:pt x="141827" y="133350"/>
                  <a:pt x="149235" y="120650"/>
                </a:cubicBezTo>
                <a:cubicBezTo>
                  <a:pt x="156643" y="107950"/>
                  <a:pt x="159818" y="91017"/>
                  <a:pt x="152410" y="79375"/>
                </a:cubicBezTo>
                <a:cubicBezTo>
                  <a:pt x="145002" y="67733"/>
                  <a:pt x="123306" y="63500"/>
                  <a:pt x="104785" y="50800"/>
                </a:cubicBezTo>
                <a:cubicBezTo>
                  <a:pt x="86264" y="38100"/>
                  <a:pt x="1068" y="0"/>
                  <a:pt x="10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01" name="フリーフォーム 1700">
            <a:extLst>
              <a:ext uri="{FF2B5EF4-FFF2-40B4-BE49-F238E27FC236}">
                <a16:creationId xmlns:a16="http://schemas.microsoft.com/office/drawing/2014/main" id="{6C5F97B4-0ACD-FA89-E4E1-15AAE396AD55}"/>
              </a:ext>
            </a:extLst>
          </p:cNvPr>
          <p:cNvSpPr/>
          <p:nvPr/>
        </p:nvSpPr>
        <p:spPr>
          <a:xfrm>
            <a:off x="2314384" y="8581992"/>
            <a:ext cx="120020" cy="95540"/>
          </a:xfrm>
          <a:custGeom>
            <a:avLst/>
            <a:gdLst>
              <a:gd name="connsiteX0" fmla="*/ 191 w 120020"/>
              <a:gd name="connsiteY0" fmla="*/ 33 h 95540"/>
              <a:gd name="connsiteX1" fmla="*/ 82741 w 120020"/>
              <a:gd name="connsiteY1" fmla="*/ 69883 h 95540"/>
              <a:gd name="connsiteX2" fmla="*/ 117666 w 120020"/>
              <a:gd name="connsiteY2" fmla="*/ 95283 h 95540"/>
              <a:gd name="connsiteX3" fmla="*/ 108141 w 120020"/>
              <a:gd name="connsiteY3" fmla="*/ 79408 h 95540"/>
              <a:gd name="connsiteX4" fmla="*/ 191 w 120020"/>
              <a:gd name="connsiteY4" fmla="*/ 33 h 955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0020" h="95540">
                <a:moveTo>
                  <a:pt x="191" y="33"/>
                </a:moveTo>
                <a:cubicBezTo>
                  <a:pt x="-4042" y="-1554"/>
                  <a:pt x="63162" y="54008"/>
                  <a:pt x="82741" y="69883"/>
                </a:cubicBezTo>
                <a:cubicBezTo>
                  <a:pt x="102320" y="85758"/>
                  <a:pt x="117666" y="95283"/>
                  <a:pt x="117666" y="95283"/>
                </a:cubicBezTo>
                <a:cubicBezTo>
                  <a:pt x="121899" y="96870"/>
                  <a:pt x="121370" y="91050"/>
                  <a:pt x="108141" y="79408"/>
                </a:cubicBezTo>
                <a:cubicBezTo>
                  <a:pt x="94912" y="67766"/>
                  <a:pt x="4424" y="1620"/>
                  <a:pt x="191" y="3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02" name="フリーフォーム 1701">
            <a:extLst>
              <a:ext uri="{FF2B5EF4-FFF2-40B4-BE49-F238E27FC236}">
                <a16:creationId xmlns:a16="http://schemas.microsoft.com/office/drawing/2014/main" id="{477A5C5C-0DBE-E881-FF73-17B31B99CB42}"/>
              </a:ext>
            </a:extLst>
          </p:cNvPr>
          <p:cNvSpPr/>
          <p:nvPr/>
        </p:nvSpPr>
        <p:spPr>
          <a:xfrm>
            <a:off x="2320922" y="8597896"/>
            <a:ext cx="68162" cy="104789"/>
          </a:xfrm>
          <a:custGeom>
            <a:avLst/>
            <a:gdLst>
              <a:gd name="connsiteX0" fmla="*/ 3 w 68162"/>
              <a:gd name="connsiteY0" fmla="*/ 4 h 104789"/>
              <a:gd name="connsiteX1" fmla="*/ 66678 w 68162"/>
              <a:gd name="connsiteY1" fmla="*/ 66679 h 104789"/>
              <a:gd name="connsiteX2" fmla="*/ 47628 w 68162"/>
              <a:gd name="connsiteY2" fmla="*/ 104779 h 104789"/>
              <a:gd name="connsiteX3" fmla="*/ 63503 w 68162"/>
              <a:gd name="connsiteY3" fmla="*/ 69854 h 104789"/>
              <a:gd name="connsiteX4" fmla="*/ 3 w 68162"/>
              <a:gd name="connsiteY4" fmla="*/ 4 h 1047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8162" h="104789">
                <a:moveTo>
                  <a:pt x="3" y="4"/>
                </a:moveTo>
                <a:cubicBezTo>
                  <a:pt x="532" y="-525"/>
                  <a:pt x="58741" y="49217"/>
                  <a:pt x="66678" y="66679"/>
                </a:cubicBezTo>
                <a:cubicBezTo>
                  <a:pt x="74615" y="84141"/>
                  <a:pt x="48157" y="104250"/>
                  <a:pt x="47628" y="104779"/>
                </a:cubicBezTo>
                <a:cubicBezTo>
                  <a:pt x="47099" y="105308"/>
                  <a:pt x="70911" y="85729"/>
                  <a:pt x="63503" y="69854"/>
                </a:cubicBezTo>
                <a:cubicBezTo>
                  <a:pt x="56095" y="53979"/>
                  <a:pt x="-526" y="533"/>
                  <a:pt x="3" y="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03" name="フリーフォーム 1702">
            <a:extLst>
              <a:ext uri="{FF2B5EF4-FFF2-40B4-BE49-F238E27FC236}">
                <a16:creationId xmlns:a16="http://schemas.microsoft.com/office/drawing/2014/main" id="{AF219E35-AF2B-80EF-DD7A-D168905DC0B3}"/>
              </a:ext>
            </a:extLst>
          </p:cNvPr>
          <p:cNvSpPr/>
          <p:nvPr/>
        </p:nvSpPr>
        <p:spPr>
          <a:xfrm>
            <a:off x="2362172" y="8711908"/>
            <a:ext cx="139788" cy="112045"/>
          </a:xfrm>
          <a:custGeom>
            <a:avLst/>
            <a:gdLst>
              <a:gd name="connsiteX0" fmla="*/ 28 w 139788"/>
              <a:gd name="connsiteY0" fmla="*/ 292 h 112045"/>
              <a:gd name="connsiteX1" fmla="*/ 85753 w 139788"/>
              <a:gd name="connsiteY1" fmla="*/ 57442 h 112045"/>
              <a:gd name="connsiteX2" fmla="*/ 139728 w 139788"/>
              <a:gd name="connsiteY2" fmla="*/ 111417 h 112045"/>
              <a:gd name="connsiteX3" fmla="*/ 95278 w 139788"/>
              <a:gd name="connsiteY3" fmla="*/ 82842 h 112045"/>
              <a:gd name="connsiteX4" fmla="*/ 28 w 139788"/>
              <a:gd name="connsiteY4" fmla="*/ 292 h 1120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9788" h="112045">
                <a:moveTo>
                  <a:pt x="28" y="292"/>
                </a:moveTo>
                <a:cubicBezTo>
                  <a:pt x="-1559" y="-3941"/>
                  <a:pt x="62470" y="38921"/>
                  <a:pt x="85753" y="57442"/>
                </a:cubicBezTo>
                <a:cubicBezTo>
                  <a:pt x="109036" y="75963"/>
                  <a:pt x="138141" y="107184"/>
                  <a:pt x="139728" y="111417"/>
                </a:cubicBezTo>
                <a:cubicBezTo>
                  <a:pt x="141315" y="115650"/>
                  <a:pt x="111153" y="97659"/>
                  <a:pt x="95278" y="82842"/>
                </a:cubicBezTo>
                <a:cubicBezTo>
                  <a:pt x="79403" y="68025"/>
                  <a:pt x="1615" y="4525"/>
                  <a:pt x="28" y="29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04" name="フリーフォーム 1703">
            <a:extLst>
              <a:ext uri="{FF2B5EF4-FFF2-40B4-BE49-F238E27FC236}">
                <a16:creationId xmlns:a16="http://schemas.microsoft.com/office/drawing/2014/main" id="{EAC9CFAA-EF0E-5DED-E400-B13B30B3B7DF}"/>
              </a:ext>
            </a:extLst>
          </p:cNvPr>
          <p:cNvSpPr/>
          <p:nvPr/>
        </p:nvSpPr>
        <p:spPr>
          <a:xfrm>
            <a:off x="2444718" y="8711954"/>
            <a:ext cx="77187" cy="68495"/>
          </a:xfrm>
          <a:custGeom>
            <a:avLst/>
            <a:gdLst>
              <a:gd name="connsiteX0" fmla="*/ 32 w 77187"/>
              <a:gd name="connsiteY0" fmla="*/ 246 h 68495"/>
              <a:gd name="connsiteX1" fmla="*/ 73057 w 77187"/>
              <a:gd name="connsiteY1" fmla="*/ 66921 h 68495"/>
              <a:gd name="connsiteX2" fmla="*/ 63532 w 77187"/>
              <a:gd name="connsiteY2" fmla="*/ 44696 h 68495"/>
              <a:gd name="connsiteX3" fmla="*/ 32 w 77187"/>
              <a:gd name="connsiteY3" fmla="*/ 246 h 684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7187" h="68495">
                <a:moveTo>
                  <a:pt x="32" y="246"/>
                </a:moveTo>
                <a:cubicBezTo>
                  <a:pt x="1619" y="3950"/>
                  <a:pt x="62474" y="59513"/>
                  <a:pt x="73057" y="66921"/>
                </a:cubicBezTo>
                <a:cubicBezTo>
                  <a:pt x="83640" y="74329"/>
                  <a:pt x="71470" y="53692"/>
                  <a:pt x="63532" y="44696"/>
                </a:cubicBezTo>
                <a:cubicBezTo>
                  <a:pt x="55595" y="35700"/>
                  <a:pt x="-1555" y="-3458"/>
                  <a:pt x="32" y="24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06" name="フリーフォーム 1705">
            <a:extLst>
              <a:ext uri="{FF2B5EF4-FFF2-40B4-BE49-F238E27FC236}">
                <a16:creationId xmlns:a16="http://schemas.microsoft.com/office/drawing/2014/main" id="{026ADCFF-D2B9-86A1-2C95-401FB88B15F7}"/>
              </a:ext>
            </a:extLst>
          </p:cNvPr>
          <p:cNvSpPr/>
          <p:nvPr/>
        </p:nvSpPr>
        <p:spPr>
          <a:xfrm>
            <a:off x="2380856" y="8728067"/>
            <a:ext cx="177972" cy="85790"/>
          </a:xfrm>
          <a:custGeom>
            <a:avLst/>
            <a:gdLst>
              <a:gd name="connsiteX0" fmla="*/ 394 w 177972"/>
              <a:gd name="connsiteY0" fmla="*/ 69858 h 85790"/>
              <a:gd name="connsiteX1" fmla="*/ 92469 w 177972"/>
              <a:gd name="connsiteY1" fmla="*/ 76208 h 85790"/>
              <a:gd name="connsiteX2" fmla="*/ 111519 w 177972"/>
              <a:gd name="connsiteY2" fmla="*/ 69858 h 85790"/>
              <a:gd name="connsiteX3" fmla="*/ 136919 w 177972"/>
              <a:gd name="connsiteY3" fmla="*/ 38108 h 85790"/>
              <a:gd name="connsiteX4" fmla="*/ 175019 w 177972"/>
              <a:gd name="connsiteY4" fmla="*/ 8 h 85790"/>
              <a:gd name="connsiteX5" fmla="*/ 171844 w 177972"/>
              <a:gd name="connsiteY5" fmla="*/ 34933 h 85790"/>
              <a:gd name="connsiteX6" fmla="*/ 143269 w 177972"/>
              <a:gd name="connsiteY6" fmla="*/ 63508 h 85790"/>
              <a:gd name="connsiteX7" fmla="*/ 168669 w 177972"/>
              <a:gd name="connsiteY7" fmla="*/ 79383 h 85790"/>
              <a:gd name="connsiteX8" fmla="*/ 136919 w 177972"/>
              <a:gd name="connsiteY8" fmla="*/ 85733 h 85790"/>
              <a:gd name="connsiteX9" fmla="*/ 394 w 177972"/>
              <a:gd name="connsiteY9" fmla="*/ 69858 h 857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77972" h="85790">
                <a:moveTo>
                  <a:pt x="394" y="69858"/>
                </a:moveTo>
                <a:cubicBezTo>
                  <a:pt x="-7014" y="68271"/>
                  <a:pt x="92469" y="76208"/>
                  <a:pt x="92469" y="76208"/>
                </a:cubicBezTo>
                <a:cubicBezTo>
                  <a:pt x="110990" y="76208"/>
                  <a:pt x="104111" y="76208"/>
                  <a:pt x="111519" y="69858"/>
                </a:cubicBezTo>
                <a:cubicBezTo>
                  <a:pt x="118927" y="63508"/>
                  <a:pt x="126336" y="49750"/>
                  <a:pt x="136919" y="38108"/>
                </a:cubicBezTo>
                <a:cubicBezTo>
                  <a:pt x="147502" y="26466"/>
                  <a:pt x="169198" y="537"/>
                  <a:pt x="175019" y="8"/>
                </a:cubicBezTo>
                <a:cubicBezTo>
                  <a:pt x="180840" y="-521"/>
                  <a:pt x="177136" y="24350"/>
                  <a:pt x="171844" y="34933"/>
                </a:cubicBezTo>
                <a:cubicBezTo>
                  <a:pt x="166552" y="45516"/>
                  <a:pt x="143798" y="56100"/>
                  <a:pt x="143269" y="63508"/>
                </a:cubicBezTo>
                <a:cubicBezTo>
                  <a:pt x="142740" y="70916"/>
                  <a:pt x="169727" y="75679"/>
                  <a:pt x="168669" y="79383"/>
                </a:cubicBezTo>
                <a:cubicBezTo>
                  <a:pt x="167611" y="83087"/>
                  <a:pt x="159144" y="86262"/>
                  <a:pt x="136919" y="85733"/>
                </a:cubicBezTo>
                <a:cubicBezTo>
                  <a:pt x="114694" y="85204"/>
                  <a:pt x="7802" y="71445"/>
                  <a:pt x="394" y="6985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07" name="フリーフォーム 1706">
            <a:extLst>
              <a:ext uri="{FF2B5EF4-FFF2-40B4-BE49-F238E27FC236}">
                <a16:creationId xmlns:a16="http://schemas.microsoft.com/office/drawing/2014/main" id="{34732D23-7F12-2BA2-535C-AFA02F65A873}"/>
              </a:ext>
            </a:extLst>
          </p:cNvPr>
          <p:cNvSpPr/>
          <p:nvPr/>
        </p:nvSpPr>
        <p:spPr>
          <a:xfrm>
            <a:off x="2130422" y="8321305"/>
            <a:ext cx="165576" cy="65860"/>
          </a:xfrm>
          <a:custGeom>
            <a:avLst/>
            <a:gdLst>
              <a:gd name="connsiteX0" fmla="*/ 3 w 165576"/>
              <a:gd name="connsiteY0" fmla="*/ 22595 h 65860"/>
              <a:gd name="connsiteX1" fmla="*/ 85728 w 165576"/>
              <a:gd name="connsiteY1" fmla="*/ 54345 h 65860"/>
              <a:gd name="connsiteX2" fmla="*/ 158753 w 165576"/>
              <a:gd name="connsiteY2" fmla="*/ 44820 h 65860"/>
              <a:gd name="connsiteX3" fmla="*/ 161928 w 165576"/>
              <a:gd name="connsiteY3" fmla="*/ 370 h 65860"/>
              <a:gd name="connsiteX4" fmla="*/ 161928 w 165576"/>
              <a:gd name="connsiteY4" fmla="*/ 25770 h 65860"/>
              <a:gd name="connsiteX5" fmla="*/ 114303 w 165576"/>
              <a:gd name="connsiteY5" fmla="*/ 63870 h 65860"/>
              <a:gd name="connsiteX6" fmla="*/ 82553 w 165576"/>
              <a:gd name="connsiteY6" fmla="*/ 57520 h 65860"/>
              <a:gd name="connsiteX7" fmla="*/ 3 w 165576"/>
              <a:gd name="connsiteY7" fmla="*/ 22595 h 658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65576" h="65860">
                <a:moveTo>
                  <a:pt x="3" y="22595"/>
                </a:moveTo>
                <a:cubicBezTo>
                  <a:pt x="532" y="22066"/>
                  <a:pt x="59270" y="50641"/>
                  <a:pt x="85728" y="54345"/>
                </a:cubicBezTo>
                <a:cubicBezTo>
                  <a:pt x="112186" y="58049"/>
                  <a:pt x="146053" y="53816"/>
                  <a:pt x="158753" y="44820"/>
                </a:cubicBezTo>
                <a:cubicBezTo>
                  <a:pt x="171453" y="35824"/>
                  <a:pt x="161399" y="3545"/>
                  <a:pt x="161928" y="370"/>
                </a:cubicBezTo>
                <a:cubicBezTo>
                  <a:pt x="162457" y="-2805"/>
                  <a:pt x="169865" y="15187"/>
                  <a:pt x="161928" y="25770"/>
                </a:cubicBezTo>
                <a:cubicBezTo>
                  <a:pt x="153991" y="36353"/>
                  <a:pt x="127532" y="58578"/>
                  <a:pt x="114303" y="63870"/>
                </a:cubicBezTo>
                <a:cubicBezTo>
                  <a:pt x="101074" y="69162"/>
                  <a:pt x="96311" y="62812"/>
                  <a:pt x="82553" y="57520"/>
                </a:cubicBezTo>
                <a:cubicBezTo>
                  <a:pt x="68795" y="52228"/>
                  <a:pt x="-526" y="23124"/>
                  <a:pt x="3" y="2259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08" name="フリーフォーム 1707">
            <a:extLst>
              <a:ext uri="{FF2B5EF4-FFF2-40B4-BE49-F238E27FC236}">
                <a16:creationId xmlns:a16="http://schemas.microsoft.com/office/drawing/2014/main" id="{FE503067-7A2D-668B-1B34-E46B99ECEE36}"/>
              </a:ext>
            </a:extLst>
          </p:cNvPr>
          <p:cNvSpPr/>
          <p:nvPr/>
        </p:nvSpPr>
        <p:spPr>
          <a:xfrm>
            <a:off x="2222228" y="8554283"/>
            <a:ext cx="321713" cy="114370"/>
          </a:xfrm>
          <a:custGeom>
            <a:avLst/>
            <a:gdLst>
              <a:gd name="connsiteX0" fmla="*/ 3447 w 321713"/>
              <a:gd name="connsiteY0" fmla="*/ 113467 h 114370"/>
              <a:gd name="connsiteX1" fmla="*/ 139972 w 321713"/>
              <a:gd name="connsiteY1" fmla="*/ 2342 h 114370"/>
              <a:gd name="connsiteX2" fmla="*/ 168547 w 321713"/>
              <a:gd name="connsiteY2" fmla="*/ 37267 h 114370"/>
              <a:gd name="connsiteX3" fmla="*/ 320947 w 321713"/>
              <a:gd name="connsiteY3" fmla="*/ 30917 h 114370"/>
              <a:gd name="connsiteX4" fmla="*/ 222522 w 321713"/>
              <a:gd name="connsiteY4" fmla="*/ 40442 h 114370"/>
              <a:gd name="connsiteX5" fmla="*/ 111397 w 321713"/>
              <a:gd name="connsiteY5" fmla="*/ 15042 h 114370"/>
              <a:gd name="connsiteX6" fmla="*/ 47897 w 321713"/>
              <a:gd name="connsiteY6" fmla="*/ 53142 h 114370"/>
              <a:gd name="connsiteX7" fmla="*/ 3447 w 321713"/>
              <a:gd name="connsiteY7" fmla="*/ 113467 h 1143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21713" h="114370">
                <a:moveTo>
                  <a:pt x="3447" y="113467"/>
                </a:moveTo>
                <a:cubicBezTo>
                  <a:pt x="18793" y="105000"/>
                  <a:pt x="112455" y="15042"/>
                  <a:pt x="139972" y="2342"/>
                </a:cubicBezTo>
                <a:cubicBezTo>
                  <a:pt x="167489" y="-10358"/>
                  <a:pt x="138385" y="32504"/>
                  <a:pt x="168547" y="37267"/>
                </a:cubicBezTo>
                <a:cubicBezTo>
                  <a:pt x="198710" y="42029"/>
                  <a:pt x="311951" y="30388"/>
                  <a:pt x="320947" y="30917"/>
                </a:cubicBezTo>
                <a:cubicBezTo>
                  <a:pt x="329943" y="31446"/>
                  <a:pt x="257447" y="43088"/>
                  <a:pt x="222522" y="40442"/>
                </a:cubicBezTo>
                <a:cubicBezTo>
                  <a:pt x="187597" y="37796"/>
                  <a:pt x="140501" y="12925"/>
                  <a:pt x="111397" y="15042"/>
                </a:cubicBezTo>
                <a:cubicBezTo>
                  <a:pt x="82293" y="17159"/>
                  <a:pt x="68005" y="37796"/>
                  <a:pt x="47897" y="53142"/>
                </a:cubicBezTo>
                <a:cubicBezTo>
                  <a:pt x="27789" y="68488"/>
                  <a:pt x="-11899" y="121934"/>
                  <a:pt x="3447" y="11346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09" name="フリーフォーム 1708">
            <a:extLst>
              <a:ext uri="{FF2B5EF4-FFF2-40B4-BE49-F238E27FC236}">
                <a16:creationId xmlns:a16="http://schemas.microsoft.com/office/drawing/2014/main" id="{A6AFE084-DD0F-2975-2404-C1086BA44EB6}"/>
              </a:ext>
            </a:extLst>
          </p:cNvPr>
          <p:cNvSpPr/>
          <p:nvPr/>
        </p:nvSpPr>
        <p:spPr>
          <a:xfrm>
            <a:off x="2192681" y="8444843"/>
            <a:ext cx="96107" cy="223270"/>
          </a:xfrm>
          <a:custGeom>
            <a:avLst/>
            <a:gdLst>
              <a:gd name="connsiteX0" fmla="*/ 67919 w 96107"/>
              <a:gd name="connsiteY0" fmla="*/ 657 h 223270"/>
              <a:gd name="connsiteX1" fmla="*/ 90144 w 96107"/>
              <a:gd name="connsiteY1" fmla="*/ 89557 h 223270"/>
              <a:gd name="connsiteX2" fmla="*/ 77444 w 96107"/>
              <a:gd name="connsiteY2" fmla="*/ 130832 h 223270"/>
              <a:gd name="connsiteX3" fmla="*/ 42519 w 96107"/>
              <a:gd name="connsiteY3" fmla="*/ 168932 h 223270"/>
              <a:gd name="connsiteX4" fmla="*/ 1244 w 96107"/>
              <a:gd name="connsiteY4" fmla="*/ 222907 h 223270"/>
              <a:gd name="connsiteX5" fmla="*/ 93319 w 96107"/>
              <a:gd name="connsiteY5" fmla="*/ 140357 h 223270"/>
              <a:gd name="connsiteX6" fmla="*/ 67919 w 96107"/>
              <a:gd name="connsiteY6" fmla="*/ 657 h 2232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6107" h="223270">
                <a:moveTo>
                  <a:pt x="67919" y="657"/>
                </a:moveTo>
                <a:cubicBezTo>
                  <a:pt x="67390" y="-7810"/>
                  <a:pt x="88557" y="67861"/>
                  <a:pt x="90144" y="89557"/>
                </a:cubicBezTo>
                <a:cubicBezTo>
                  <a:pt x="91731" y="111253"/>
                  <a:pt x="85381" y="117603"/>
                  <a:pt x="77444" y="130832"/>
                </a:cubicBezTo>
                <a:cubicBezTo>
                  <a:pt x="69507" y="144061"/>
                  <a:pt x="55219" y="153586"/>
                  <a:pt x="42519" y="168932"/>
                </a:cubicBezTo>
                <a:cubicBezTo>
                  <a:pt x="29819" y="184278"/>
                  <a:pt x="-7223" y="227670"/>
                  <a:pt x="1244" y="222907"/>
                </a:cubicBezTo>
                <a:cubicBezTo>
                  <a:pt x="9711" y="218144"/>
                  <a:pt x="80090" y="173694"/>
                  <a:pt x="93319" y="140357"/>
                </a:cubicBezTo>
                <a:cubicBezTo>
                  <a:pt x="106548" y="107020"/>
                  <a:pt x="68448" y="9124"/>
                  <a:pt x="67919" y="65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10" name="フリーフォーム 1709">
            <a:extLst>
              <a:ext uri="{FF2B5EF4-FFF2-40B4-BE49-F238E27FC236}">
                <a16:creationId xmlns:a16="http://schemas.microsoft.com/office/drawing/2014/main" id="{4C6B6DCF-B03D-9A1D-B2F7-1D3112519A32}"/>
              </a:ext>
            </a:extLst>
          </p:cNvPr>
          <p:cNvSpPr/>
          <p:nvPr/>
        </p:nvSpPr>
        <p:spPr>
          <a:xfrm>
            <a:off x="2454275" y="8505359"/>
            <a:ext cx="214100" cy="38566"/>
          </a:xfrm>
          <a:custGeom>
            <a:avLst/>
            <a:gdLst>
              <a:gd name="connsiteX0" fmla="*/ 0 w 214100"/>
              <a:gd name="connsiteY0" fmla="*/ 38566 h 38566"/>
              <a:gd name="connsiteX1" fmla="*/ 209550 w 214100"/>
              <a:gd name="connsiteY1" fmla="*/ 466 h 38566"/>
              <a:gd name="connsiteX2" fmla="*/ 149225 w 214100"/>
              <a:gd name="connsiteY2" fmla="*/ 16341 h 38566"/>
              <a:gd name="connsiteX3" fmla="*/ 0 w 214100"/>
              <a:gd name="connsiteY3" fmla="*/ 38566 h 385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4100" h="38566">
                <a:moveTo>
                  <a:pt x="0" y="38566"/>
                </a:moveTo>
                <a:lnTo>
                  <a:pt x="209550" y="466"/>
                </a:lnTo>
                <a:cubicBezTo>
                  <a:pt x="234421" y="-3238"/>
                  <a:pt x="149225" y="16341"/>
                  <a:pt x="149225" y="16341"/>
                </a:cubicBezTo>
                <a:lnTo>
                  <a:pt x="0" y="38566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11" name="フリーフォーム 1710">
            <a:extLst>
              <a:ext uri="{FF2B5EF4-FFF2-40B4-BE49-F238E27FC236}">
                <a16:creationId xmlns:a16="http://schemas.microsoft.com/office/drawing/2014/main" id="{78AF9BCA-23B9-A006-51E2-543B622B9F4C}"/>
              </a:ext>
            </a:extLst>
          </p:cNvPr>
          <p:cNvSpPr/>
          <p:nvPr/>
        </p:nvSpPr>
        <p:spPr>
          <a:xfrm>
            <a:off x="2358372" y="8524243"/>
            <a:ext cx="224434" cy="24080"/>
          </a:xfrm>
          <a:custGeom>
            <a:avLst/>
            <a:gdLst>
              <a:gd name="connsiteX0" fmla="*/ 653 w 224434"/>
              <a:gd name="connsiteY0" fmla="*/ 632 h 24080"/>
              <a:gd name="connsiteX1" fmla="*/ 114953 w 224434"/>
              <a:gd name="connsiteY1" fmla="*/ 22857 h 24080"/>
              <a:gd name="connsiteX2" fmla="*/ 222903 w 224434"/>
              <a:gd name="connsiteY2" fmla="*/ 19682 h 24080"/>
              <a:gd name="connsiteX3" fmla="*/ 168928 w 224434"/>
              <a:gd name="connsiteY3" fmla="*/ 6982 h 24080"/>
              <a:gd name="connsiteX4" fmla="*/ 653 w 224434"/>
              <a:gd name="connsiteY4" fmla="*/ 632 h 240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4434" h="24080">
                <a:moveTo>
                  <a:pt x="653" y="632"/>
                </a:moveTo>
                <a:cubicBezTo>
                  <a:pt x="-8343" y="3278"/>
                  <a:pt x="77911" y="19682"/>
                  <a:pt x="114953" y="22857"/>
                </a:cubicBezTo>
                <a:cubicBezTo>
                  <a:pt x="151995" y="26032"/>
                  <a:pt x="213907" y="22328"/>
                  <a:pt x="222903" y="19682"/>
                </a:cubicBezTo>
                <a:cubicBezTo>
                  <a:pt x="231899" y="17036"/>
                  <a:pt x="199620" y="9628"/>
                  <a:pt x="168928" y="6982"/>
                </a:cubicBezTo>
                <a:cubicBezTo>
                  <a:pt x="138236" y="4336"/>
                  <a:pt x="9649" y="-2014"/>
                  <a:pt x="653" y="63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12" name="フリーフォーム 1711">
            <a:extLst>
              <a:ext uri="{FF2B5EF4-FFF2-40B4-BE49-F238E27FC236}">
                <a16:creationId xmlns:a16="http://schemas.microsoft.com/office/drawing/2014/main" id="{5136B318-857A-B76A-A5E5-ACF34AB95770}"/>
              </a:ext>
            </a:extLst>
          </p:cNvPr>
          <p:cNvSpPr/>
          <p:nvPr/>
        </p:nvSpPr>
        <p:spPr>
          <a:xfrm>
            <a:off x="2609711" y="8474045"/>
            <a:ext cx="108774" cy="114479"/>
          </a:xfrm>
          <a:custGeom>
            <a:avLst/>
            <a:gdLst>
              <a:gd name="connsiteX0" fmla="*/ 139 w 108774"/>
              <a:gd name="connsiteY0" fmla="*/ 30 h 114479"/>
              <a:gd name="connsiteX1" fmla="*/ 66814 w 108774"/>
              <a:gd name="connsiteY1" fmla="*/ 85755 h 114479"/>
              <a:gd name="connsiteX2" fmla="*/ 108089 w 108774"/>
              <a:gd name="connsiteY2" fmla="*/ 114330 h 114479"/>
              <a:gd name="connsiteX3" fmla="*/ 85864 w 108774"/>
              <a:gd name="connsiteY3" fmla="*/ 76230 h 114479"/>
              <a:gd name="connsiteX4" fmla="*/ 139 w 108774"/>
              <a:gd name="connsiteY4" fmla="*/ 30 h 1144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8774" h="114479">
                <a:moveTo>
                  <a:pt x="139" y="30"/>
                </a:moveTo>
                <a:cubicBezTo>
                  <a:pt x="-3036" y="1617"/>
                  <a:pt x="48822" y="66705"/>
                  <a:pt x="66814" y="85755"/>
                </a:cubicBezTo>
                <a:cubicBezTo>
                  <a:pt x="84806" y="104805"/>
                  <a:pt x="104914" y="115917"/>
                  <a:pt x="108089" y="114330"/>
                </a:cubicBezTo>
                <a:cubicBezTo>
                  <a:pt x="111264" y="112743"/>
                  <a:pt x="103327" y="92634"/>
                  <a:pt x="85864" y="76230"/>
                </a:cubicBezTo>
                <a:cubicBezTo>
                  <a:pt x="68402" y="59826"/>
                  <a:pt x="3314" y="-1557"/>
                  <a:pt x="139" y="3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13" name="フリーフォーム 1712">
            <a:extLst>
              <a:ext uri="{FF2B5EF4-FFF2-40B4-BE49-F238E27FC236}">
                <a16:creationId xmlns:a16="http://schemas.microsoft.com/office/drawing/2014/main" id="{95BE1168-845E-777F-6F0D-29A71A217790}"/>
              </a:ext>
            </a:extLst>
          </p:cNvPr>
          <p:cNvSpPr/>
          <p:nvPr/>
        </p:nvSpPr>
        <p:spPr>
          <a:xfrm>
            <a:off x="2482474" y="8490109"/>
            <a:ext cx="167254" cy="63341"/>
          </a:xfrm>
          <a:custGeom>
            <a:avLst/>
            <a:gdLst>
              <a:gd name="connsiteX0" fmla="*/ 376 w 167254"/>
              <a:gd name="connsiteY0" fmla="*/ 63341 h 63341"/>
              <a:gd name="connsiteX1" fmla="*/ 162301 w 167254"/>
              <a:gd name="connsiteY1" fmla="*/ 6191 h 63341"/>
              <a:gd name="connsiteX2" fmla="*/ 117851 w 167254"/>
              <a:gd name="connsiteY2" fmla="*/ 6191 h 63341"/>
              <a:gd name="connsiteX3" fmla="*/ 376 w 167254"/>
              <a:gd name="connsiteY3" fmla="*/ 63341 h 633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7254" h="63341">
                <a:moveTo>
                  <a:pt x="376" y="63341"/>
                </a:moveTo>
                <a:cubicBezTo>
                  <a:pt x="7784" y="63341"/>
                  <a:pt x="142722" y="15716"/>
                  <a:pt x="162301" y="6191"/>
                </a:cubicBezTo>
                <a:cubicBezTo>
                  <a:pt x="181880" y="-3334"/>
                  <a:pt x="138488" y="-688"/>
                  <a:pt x="117851" y="6191"/>
                </a:cubicBezTo>
                <a:cubicBezTo>
                  <a:pt x="97214" y="13070"/>
                  <a:pt x="-7032" y="63341"/>
                  <a:pt x="376" y="6334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14" name="フリーフォーム 1713">
            <a:extLst>
              <a:ext uri="{FF2B5EF4-FFF2-40B4-BE49-F238E27FC236}">
                <a16:creationId xmlns:a16="http://schemas.microsoft.com/office/drawing/2014/main" id="{C732AA93-181A-EE74-8C27-EC5402395632}"/>
              </a:ext>
            </a:extLst>
          </p:cNvPr>
          <p:cNvSpPr/>
          <p:nvPr/>
        </p:nvSpPr>
        <p:spPr>
          <a:xfrm>
            <a:off x="2584396" y="8609960"/>
            <a:ext cx="190747" cy="48397"/>
          </a:xfrm>
          <a:custGeom>
            <a:avLst/>
            <a:gdLst>
              <a:gd name="connsiteX0" fmla="*/ 54 w 190747"/>
              <a:gd name="connsiteY0" fmla="*/ 48265 h 48397"/>
              <a:gd name="connsiteX1" fmla="*/ 123879 w 190747"/>
              <a:gd name="connsiteY1" fmla="*/ 3815 h 48397"/>
              <a:gd name="connsiteX2" fmla="*/ 190554 w 190747"/>
              <a:gd name="connsiteY2" fmla="*/ 3815 h 48397"/>
              <a:gd name="connsiteX3" fmla="*/ 139754 w 190747"/>
              <a:gd name="connsiteY3" fmla="*/ 16515 h 48397"/>
              <a:gd name="connsiteX4" fmla="*/ 54 w 190747"/>
              <a:gd name="connsiteY4" fmla="*/ 48265 h 483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90747" h="48397">
                <a:moveTo>
                  <a:pt x="54" y="48265"/>
                </a:moveTo>
                <a:cubicBezTo>
                  <a:pt x="-2592" y="46148"/>
                  <a:pt x="92129" y="11223"/>
                  <a:pt x="123879" y="3815"/>
                </a:cubicBezTo>
                <a:cubicBezTo>
                  <a:pt x="155629" y="-3593"/>
                  <a:pt x="187908" y="1698"/>
                  <a:pt x="190554" y="3815"/>
                </a:cubicBezTo>
                <a:cubicBezTo>
                  <a:pt x="193200" y="5932"/>
                  <a:pt x="168329" y="6461"/>
                  <a:pt x="139754" y="16515"/>
                </a:cubicBezTo>
                <a:cubicBezTo>
                  <a:pt x="111179" y="26569"/>
                  <a:pt x="2700" y="50382"/>
                  <a:pt x="54" y="4826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15" name="フリーフォーム 1714">
            <a:extLst>
              <a:ext uri="{FF2B5EF4-FFF2-40B4-BE49-F238E27FC236}">
                <a16:creationId xmlns:a16="http://schemas.microsoft.com/office/drawing/2014/main" id="{F87CB8F4-C433-ABAB-CD23-9A907F29C078}"/>
              </a:ext>
            </a:extLst>
          </p:cNvPr>
          <p:cNvSpPr/>
          <p:nvPr/>
        </p:nvSpPr>
        <p:spPr>
          <a:xfrm>
            <a:off x="2549525" y="8571586"/>
            <a:ext cx="123825" cy="27861"/>
          </a:xfrm>
          <a:custGeom>
            <a:avLst/>
            <a:gdLst>
              <a:gd name="connsiteX0" fmla="*/ 0 w 123825"/>
              <a:gd name="connsiteY0" fmla="*/ 23139 h 27861"/>
              <a:gd name="connsiteX1" fmla="*/ 63500 w 123825"/>
              <a:gd name="connsiteY1" fmla="*/ 26314 h 27861"/>
              <a:gd name="connsiteX2" fmla="*/ 123825 w 123825"/>
              <a:gd name="connsiteY2" fmla="*/ 914 h 27861"/>
              <a:gd name="connsiteX3" fmla="*/ 63500 w 123825"/>
              <a:gd name="connsiteY3" fmla="*/ 7264 h 27861"/>
              <a:gd name="connsiteX4" fmla="*/ 0 w 123825"/>
              <a:gd name="connsiteY4" fmla="*/ 23139 h 278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3825" h="27861">
                <a:moveTo>
                  <a:pt x="0" y="23139"/>
                </a:moveTo>
                <a:cubicBezTo>
                  <a:pt x="0" y="26314"/>
                  <a:pt x="42862" y="30018"/>
                  <a:pt x="63500" y="26314"/>
                </a:cubicBezTo>
                <a:cubicBezTo>
                  <a:pt x="84138" y="22610"/>
                  <a:pt x="123825" y="4089"/>
                  <a:pt x="123825" y="914"/>
                </a:cubicBezTo>
                <a:cubicBezTo>
                  <a:pt x="123825" y="-2261"/>
                  <a:pt x="82021" y="3560"/>
                  <a:pt x="63500" y="7264"/>
                </a:cubicBezTo>
                <a:cubicBezTo>
                  <a:pt x="44979" y="10968"/>
                  <a:pt x="0" y="19964"/>
                  <a:pt x="0" y="2313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16" name="フリーフォーム 1715">
            <a:extLst>
              <a:ext uri="{FF2B5EF4-FFF2-40B4-BE49-F238E27FC236}">
                <a16:creationId xmlns:a16="http://schemas.microsoft.com/office/drawing/2014/main" id="{BDB440CF-58DF-5EED-D4BC-4DFE331ECAD6}"/>
              </a:ext>
            </a:extLst>
          </p:cNvPr>
          <p:cNvSpPr/>
          <p:nvPr/>
        </p:nvSpPr>
        <p:spPr>
          <a:xfrm>
            <a:off x="2587544" y="8578118"/>
            <a:ext cx="178303" cy="48419"/>
          </a:xfrm>
          <a:custGeom>
            <a:avLst/>
            <a:gdLst>
              <a:gd name="connsiteX0" fmla="*/ 81 w 178303"/>
              <a:gd name="connsiteY0" fmla="*/ 48357 h 48419"/>
              <a:gd name="connsiteX1" fmla="*/ 117556 w 178303"/>
              <a:gd name="connsiteY1" fmla="*/ 13432 h 48419"/>
              <a:gd name="connsiteX2" fmla="*/ 177881 w 178303"/>
              <a:gd name="connsiteY2" fmla="*/ 3907 h 48419"/>
              <a:gd name="connsiteX3" fmla="*/ 136606 w 178303"/>
              <a:gd name="connsiteY3" fmla="*/ 3907 h 48419"/>
              <a:gd name="connsiteX4" fmla="*/ 81 w 178303"/>
              <a:gd name="connsiteY4" fmla="*/ 48357 h 48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78303" h="48419">
                <a:moveTo>
                  <a:pt x="81" y="48357"/>
                </a:moveTo>
                <a:cubicBezTo>
                  <a:pt x="-3094" y="49944"/>
                  <a:pt x="87923" y="20840"/>
                  <a:pt x="117556" y="13432"/>
                </a:cubicBezTo>
                <a:cubicBezTo>
                  <a:pt x="147189" y="6024"/>
                  <a:pt x="174706" y="5494"/>
                  <a:pt x="177881" y="3907"/>
                </a:cubicBezTo>
                <a:cubicBezTo>
                  <a:pt x="181056" y="2320"/>
                  <a:pt x="166239" y="-4030"/>
                  <a:pt x="136606" y="3907"/>
                </a:cubicBezTo>
                <a:cubicBezTo>
                  <a:pt x="106973" y="11844"/>
                  <a:pt x="3256" y="46770"/>
                  <a:pt x="81" y="4835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17" name="フリーフォーム 1716">
            <a:extLst>
              <a:ext uri="{FF2B5EF4-FFF2-40B4-BE49-F238E27FC236}">
                <a16:creationId xmlns:a16="http://schemas.microsoft.com/office/drawing/2014/main" id="{C382CA4B-4BEA-C1FE-70CC-B6DF7285070D}"/>
              </a:ext>
            </a:extLst>
          </p:cNvPr>
          <p:cNvSpPr/>
          <p:nvPr/>
        </p:nvSpPr>
        <p:spPr>
          <a:xfrm>
            <a:off x="2495365" y="8566150"/>
            <a:ext cx="212329" cy="95278"/>
          </a:xfrm>
          <a:custGeom>
            <a:avLst/>
            <a:gdLst>
              <a:gd name="connsiteX0" fmla="*/ 185 w 212329"/>
              <a:gd name="connsiteY0" fmla="*/ 0 h 95278"/>
              <a:gd name="connsiteX1" fmla="*/ 101785 w 212329"/>
              <a:gd name="connsiteY1" fmla="*/ 73025 h 95278"/>
              <a:gd name="connsiteX2" fmla="*/ 108135 w 212329"/>
              <a:gd name="connsiteY2" fmla="*/ 95250 h 95278"/>
              <a:gd name="connsiteX3" fmla="*/ 101785 w 212329"/>
              <a:gd name="connsiteY3" fmla="*/ 69850 h 95278"/>
              <a:gd name="connsiteX4" fmla="*/ 209735 w 212329"/>
              <a:gd name="connsiteY4" fmla="*/ 25400 h 95278"/>
              <a:gd name="connsiteX5" fmla="*/ 174810 w 212329"/>
              <a:gd name="connsiteY5" fmla="*/ 44450 h 95278"/>
              <a:gd name="connsiteX6" fmla="*/ 130360 w 212329"/>
              <a:gd name="connsiteY6" fmla="*/ 73025 h 95278"/>
              <a:gd name="connsiteX7" fmla="*/ 185 w 212329"/>
              <a:gd name="connsiteY7" fmla="*/ 0 h 952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12329" h="95278">
                <a:moveTo>
                  <a:pt x="185" y="0"/>
                </a:moveTo>
                <a:cubicBezTo>
                  <a:pt x="-4577" y="0"/>
                  <a:pt x="83793" y="57150"/>
                  <a:pt x="101785" y="73025"/>
                </a:cubicBezTo>
                <a:cubicBezTo>
                  <a:pt x="119777" y="88900"/>
                  <a:pt x="108135" y="95779"/>
                  <a:pt x="108135" y="95250"/>
                </a:cubicBezTo>
                <a:cubicBezTo>
                  <a:pt x="108135" y="94721"/>
                  <a:pt x="84852" y="81492"/>
                  <a:pt x="101785" y="69850"/>
                </a:cubicBezTo>
                <a:cubicBezTo>
                  <a:pt x="118718" y="58208"/>
                  <a:pt x="197564" y="29633"/>
                  <a:pt x="209735" y="25400"/>
                </a:cubicBezTo>
                <a:cubicBezTo>
                  <a:pt x="221906" y="21167"/>
                  <a:pt x="188039" y="36513"/>
                  <a:pt x="174810" y="44450"/>
                </a:cubicBezTo>
                <a:cubicBezTo>
                  <a:pt x="161581" y="52387"/>
                  <a:pt x="154702" y="75142"/>
                  <a:pt x="130360" y="73025"/>
                </a:cubicBezTo>
                <a:cubicBezTo>
                  <a:pt x="106018" y="70908"/>
                  <a:pt x="4947" y="0"/>
                  <a:pt x="185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18" name="フリーフォーム 1717">
            <a:extLst>
              <a:ext uri="{FF2B5EF4-FFF2-40B4-BE49-F238E27FC236}">
                <a16:creationId xmlns:a16="http://schemas.microsoft.com/office/drawing/2014/main" id="{35C89CB4-13C4-7019-5C5F-CCFB616A4578}"/>
              </a:ext>
            </a:extLst>
          </p:cNvPr>
          <p:cNvSpPr/>
          <p:nvPr/>
        </p:nvSpPr>
        <p:spPr>
          <a:xfrm>
            <a:off x="2533618" y="8731094"/>
            <a:ext cx="139497" cy="99101"/>
          </a:xfrm>
          <a:custGeom>
            <a:avLst/>
            <a:gdLst>
              <a:gd name="connsiteX0" fmla="*/ 32 w 139497"/>
              <a:gd name="connsiteY0" fmla="*/ 156 h 99101"/>
              <a:gd name="connsiteX1" fmla="*/ 130207 w 139497"/>
              <a:gd name="connsiteY1" fmla="*/ 95406 h 99101"/>
              <a:gd name="connsiteX2" fmla="*/ 117507 w 139497"/>
              <a:gd name="connsiteY2" fmla="*/ 73181 h 99101"/>
              <a:gd name="connsiteX3" fmla="*/ 32 w 139497"/>
              <a:gd name="connsiteY3" fmla="*/ 156 h 991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9497" h="99101">
                <a:moveTo>
                  <a:pt x="32" y="156"/>
                </a:moveTo>
                <a:cubicBezTo>
                  <a:pt x="2149" y="3860"/>
                  <a:pt x="130207" y="95406"/>
                  <a:pt x="130207" y="95406"/>
                </a:cubicBezTo>
                <a:cubicBezTo>
                  <a:pt x="149786" y="107577"/>
                  <a:pt x="134969" y="86939"/>
                  <a:pt x="117507" y="73181"/>
                </a:cubicBezTo>
                <a:cubicBezTo>
                  <a:pt x="100045" y="59423"/>
                  <a:pt x="-2085" y="-3548"/>
                  <a:pt x="32" y="15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19" name="フリーフォーム 1718">
            <a:extLst>
              <a:ext uri="{FF2B5EF4-FFF2-40B4-BE49-F238E27FC236}">
                <a16:creationId xmlns:a16="http://schemas.microsoft.com/office/drawing/2014/main" id="{90519503-14C5-DF1C-8A73-9AD6BA5C9ECB}"/>
              </a:ext>
            </a:extLst>
          </p:cNvPr>
          <p:cNvSpPr/>
          <p:nvPr/>
        </p:nvSpPr>
        <p:spPr>
          <a:xfrm>
            <a:off x="2539717" y="8637588"/>
            <a:ext cx="265999" cy="55583"/>
          </a:xfrm>
          <a:custGeom>
            <a:avLst/>
            <a:gdLst>
              <a:gd name="connsiteX0" fmla="*/ 283 w 265999"/>
              <a:gd name="connsiteY0" fmla="*/ 55562 h 55583"/>
              <a:gd name="connsiteX1" fmla="*/ 139983 w 265999"/>
              <a:gd name="connsiteY1" fmla="*/ 11112 h 55583"/>
              <a:gd name="connsiteX2" fmla="*/ 263808 w 265999"/>
              <a:gd name="connsiteY2" fmla="*/ 11112 h 55583"/>
              <a:gd name="connsiteX3" fmla="*/ 216183 w 265999"/>
              <a:gd name="connsiteY3" fmla="*/ 1587 h 55583"/>
              <a:gd name="connsiteX4" fmla="*/ 178083 w 265999"/>
              <a:gd name="connsiteY4" fmla="*/ 4762 h 55583"/>
              <a:gd name="connsiteX5" fmla="*/ 283 w 265999"/>
              <a:gd name="connsiteY5" fmla="*/ 55562 h 555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65999" h="55583">
                <a:moveTo>
                  <a:pt x="283" y="55562"/>
                </a:moveTo>
                <a:cubicBezTo>
                  <a:pt x="-6067" y="56620"/>
                  <a:pt x="96062" y="18520"/>
                  <a:pt x="139983" y="11112"/>
                </a:cubicBezTo>
                <a:cubicBezTo>
                  <a:pt x="183904" y="3704"/>
                  <a:pt x="251108" y="12699"/>
                  <a:pt x="263808" y="11112"/>
                </a:cubicBezTo>
                <a:cubicBezTo>
                  <a:pt x="276508" y="9525"/>
                  <a:pt x="230470" y="2645"/>
                  <a:pt x="216183" y="1587"/>
                </a:cubicBezTo>
                <a:cubicBezTo>
                  <a:pt x="201896" y="529"/>
                  <a:pt x="211950" y="-2646"/>
                  <a:pt x="178083" y="4762"/>
                </a:cubicBezTo>
                <a:cubicBezTo>
                  <a:pt x="144216" y="12170"/>
                  <a:pt x="6633" y="54504"/>
                  <a:pt x="283" y="5556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20" name="フリーフォーム 1719">
            <a:extLst>
              <a:ext uri="{FF2B5EF4-FFF2-40B4-BE49-F238E27FC236}">
                <a16:creationId xmlns:a16="http://schemas.microsoft.com/office/drawing/2014/main" id="{031987C9-BD1B-9E33-548B-DF8F50A57511}"/>
              </a:ext>
            </a:extLst>
          </p:cNvPr>
          <p:cNvSpPr/>
          <p:nvPr/>
        </p:nvSpPr>
        <p:spPr>
          <a:xfrm>
            <a:off x="2543175" y="8674090"/>
            <a:ext cx="209550" cy="60553"/>
          </a:xfrm>
          <a:custGeom>
            <a:avLst/>
            <a:gdLst>
              <a:gd name="connsiteX0" fmla="*/ 0 w 209550"/>
              <a:gd name="connsiteY0" fmla="*/ 60335 h 60553"/>
              <a:gd name="connsiteX1" fmla="*/ 133350 w 209550"/>
              <a:gd name="connsiteY1" fmla="*/ 22235 h 60553"/>
              <a:gd name="connsiteX2" fmla="*/ 209550 w 209550"/>
              <a:gd name="connsiteY2" fmla="*/ 6360 h 60553"/>
              <a:gd name="connsiteX3" fmla="*/ 133350 w 209550"/>
              <a:gd name="connsiteY3" fmla="*/ 3185 h 60553"/>
              <a:gd name="connsiteX4" fmla="*/ 0 w 209550"/>
              <a:gd name="connsiteY4" fmla="*/ 60335 h 605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9550" h="60553">
                <a:moveTo>
                  <a:pt x="0" y="60335"/>
                </a:moveTo>
                <a:cubicBezTo>
                  <a:pt x="0" y="63510"/>
                  <a:pt x="98425" y="31231"/>
                  <a:pt x="133350" y="22235"/>
                </a:cubicBezTo>
                <a:cubicBezTo>
                  <a:pt x="168275" y="13239"/>
                  <a:pt x="209550" y="9535"/>
                  <a:pt x="209550" y="6360"/>
                </a:cubicBezTo>
                <a:cubicBezTo>
                  <a:pt x="209550" y="3185"/>
                  <a:pt x="165100" y="-4223"/>
                  <a:pt x="133350" y="3185"/>
                </a:cubicBezTo>
                <a:cubicBezTo>
                  <a:pt x="101600" y="10593"/>
                  <a:pt x="0" y="57160"/>
                  <a:pt x="0" y="6033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21" name="フリーフォーム 1720">
            <a:extLst>
              <a:ext uri="{FF2B5EF4-FFF2-40B4-BE49-F238E27FC236}">
                <a16:creationId xmlns:a16="http://schemas.microsoft.com/office/drawing/2014/main" id="{4F084F62-2F96-EFB5-BD1E-E80E978474B7}"/>
              </a:ext>
            </a:extLst>
          </p:cNvPr>
          <p:cNvSpPr/>
          <p:nvPr/>
        </p:nvSpPr>
        <p:spPr>
          <a:xfrm>
            <a:off x="2612346" y="8676910"/>
            <a:ext cx="154103" cy="60810"/>
          </a:xfrm>
          <a:custGeom>
            <a:avLst/>
            <a:gdLst>
              <a:gd name="connsiteX0" fmla="*/ 153079 w 154103"/>
              <a:gd name="connsiteY0" fmla="*/ 365 h 60810"/>
              <a:gd name="connsiteX1" fmla="*/ 105454 w 154103"/>
              <a:gd name="connsiteY1" fmla="*/ 35290 h 60810"/>
              <a:gd name="connsiteX2" fmla="*/ 679 w 154103"/>
              <a:gd name="connsiteY2" fmla="*/ 32115 h 60810"/>
              <a:gd name="connsiteX3" fmla="*/ 64179 w 154103"/>
              <a:gd name="connsiteY3" fmla="*/ 60690 h 60810"/>
              <a:gd name="connsiteX4" fmla="*/ 153079 w 154103"/>
              <a:gd name="connsiteY4" fmla="*/ 365 h 608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4103" h="60810">
                <a:moveTo>
                  <a:pt x="153079" y="365"/>
                </a:moveTo>
                <a:cubicBezTo>
                  <a:pt x="159958" y="-3868"/>
                  <a:pt x="130854" y="29998"/>
                  <a:pt x="105454" y="35290"/>
                </a:cubicBezTo>
                <a:cubicBezTo>
                  <a:pt x="80054" y="40582"/>
                  <a:pt x="7558" y="27882"/>
                  <a:pt x="679" y="32115"/>
                </a:cubicBezTo>
                <a:cubicBezTo>
                  <a:pt x="-6200" y="36348"/>
                  <a:pt x="40896" y="62807"/>
                  <a:pt x="64179" y="60690"/>
                </a:cubicBezTo>
                <a:cubicBezTo>
                  <a:pt x="87462" y="58573"/>
                  <a:pt x="146200" y="4598"/>
                  <a:pt x="153079" y="36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22" name="フリーフォーム 1721">
            <a:extLst>
              <a:ext uri="{FF2B5EF4-FFF2-40B4-BE49-F238E27FC236}">
                <a16:creationId xmlns:a16="http://schemas.microsoft.com/office/drawing/2014/main" id="{C0737CFF-1545-2F88-9661-CFCF8426E749}"/>
              </a:ext>
            </a:extLst>
          </p:cNvPr>
          <p:cNvSpPr/>
          <p:nvPr/>
        </p:nvSpPr>
        <p:spPr>
          <a:xfrm>
            <a:off x="2549496" y="8747094"/>
            <a:ext cx="88225" cy="80683"/>
          </a:xfrm>
          <a:custGeom>
            <a:avLst/>
            <a:gdLst>
              <a:gd name="connsiteX0" fmla="*/ 29 w 88225"/>
              <a:gd name="connsiteY0" fmla="*/ 31 h 80683"/>
              <a:gd name="connsiteX1" fmla="*/ 82579 w 88225"/>
              <a:gd name="connsiteY1" fmla="*/ 76231 h 80683"/>
              <a:gd name="connsiteX2" fmla="*/ 73054 w 88225"/>
              <a:gd name="connsiteY2" fmla="*/ 66706 h 80683"/>
              <a:gd name="connsiteX3" fmla="*/ 29 w 88225"/>
              <a:gd name="connsiteY3" fmla="*/ 31 h 80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8225" h="80683">
                <a:moveTo>
                  <a:pt x="29" y="31"/>
                </a:moveTo>
                <a:cubicBezTo>
                  <a:pt x="1616" y="1618"/>
                  <a:pt x="82579" y="76231"/>
                  <a:pt x="82579" y="76231"/>
                </a:cubicBezTo>
                <a:cubicBezTo>
                  <a:pt x="94750" y="87344"/>
                  <a:pt x="85225" y="75173"/>
                  <a:pt x="73054" y="66706"/>
                </a:cubicBezTo>
                <a:cubicBezTo>
                  <a:pt x="60883" y="58239"/>
                  <a:pt x="-1558" y="-1556"/>
                  <a:pt x="29" y="3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23" name="フリーフォーム 1722">
            <a:extLst>
              <a:ext uri="{FF2B5EF4-FFF2-40B4-BE49-F238E27FC236}">
                <a16:creationId xmlns:a16="http://schemas.microsoft.com/office/drawing/2014/main" id="{EB41A943-80D0-5745-0329-64C0BC8AAF41}"/>
              </a:ext>
            </a:extLst>
          </p:cNvPr>
          <p:cNvSpPr/>
          <p:nvPr/>
        </p:nvSpPr>
        <p:spPr>
          <a:xfrm>
            <a:off x="2593731" y="8677255"/>
            <a:ext cx="155931" cy="110332"/>
          </a:xfrm>
          <a:custGeom>
            <a:avLst/>
            <a:gdLst>
              <a:gd name="connsiteX0" fmla="*/ 3419 w 155931"/>
              <a:gd name="connsiteY0" fmla="*/ 38120 h 110332"/>
              <a:gd name="connsiteX1" fmla="*/ 51044 w 155931"/>
              <a:gd name="connsiteY1" fmla="*/ 95270 h 110332"/>
              <a:gd name="connsiteX2" fmla="*/ 155819 w 155931"/>
              <a:gd name="connsiteY2" fmla="*/ 20 h 110332"/>
              <a:gd name="connsiteX3" fmla="*/ 70094 w 155931"/>
              <a:gd name="connsiteY3" fmla="*/ 104795 h 110332"/>
              <a:gd name="connsiteX4" fmla="*/ 12944 w 155931"/>
              <a:gd name="connsiteY4" fmla="*/ 92095 h 110332"/>
              <a:gd name="connsiteX5" fmla="*/ 3419 w 155931"/>
              <a:gd name="connsiteY5" fmla="*/ 38120 h 1103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5931" h="110332">
                <a:moveTo>
                  <a:pt x="3419" y="38120"/>
                </a:moveTo>
                <a:cubicBezTo>
                  <a:pt x="9769" y="38649"/>
                  <a:pt x="25644" y="101620"/>
                  <a:pt x="51044" y="95270"/>
                </a:cubicBezTo>
                <a:cubicBezTo>
                  <a:pt x="76444" y="88920"/>
                  <a:pt x="152644" y="-1567"/>
                  <a:pt x="155819" y="20"/>
                </a:cubicBezTo>
                <a:cubicBezTo>
                  <a:pt x="158994" y="1607"/>
                  <a:pt x="93906" y="89449"/>
                  <a:pt x="70094" y="104795"/>
                </a:cubicBezTo>
                <a:cubicBezTo>
                  <a:pt x="46282" y="120141"/>
                  <a:pt x="26702" y="99503"/>
                  <a:pt x="12944" y="92095"/>
                </a:cubicBezTo>
                <a:cubicBezTo>
                  <a:pt x="-814" y="84687"/>
                  <a:pt x="-2931" y="37591"/>
                  <a:pt x="3419" y="3812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24" name="フリーフォーム 1723">
            <a:extLst>
              <a:ext uri="{FF2B5EF4-FFF2-40B4-BE49-F238E27FC236}">
                <a16:creationId xmlns:a16="http://schemas.microsoft.com/office/drawing/2014/main" id="{DAE3F3CB-D026-4407-AB5F-68C44D7F3A24}"/>
              </a:ext>
            </a:extLst>
          </p:cNvPr>
          <p:cNvSpPr/>
          <p:nvPr/>
        </p:nvSpPr>
        <p:spPr>
          <a:xfrm>
            <a:off x="1678613" y="8695466"/>
            <a:ext cx="149522" cy="107043"/>
          </a:xfrm>
          <a:custGeom>
            <a:avLst/>
            <a:gdLst>
              <a:gd name="connsiteX0" fmla="*/ 962 w 149522"/>
              <a:gd name="connsiteY0" fmla="*/ 105634 h 107043"/>
              <a:gd name="connsiteX1" fmla="*/ 147012 w 149522"/>
              <a:gd name="connsiteY1" fmla="*/ 859 h 107043"/>
              <a:gd name="connsiteX2" fmla="*/ 86687 w 149522"/>
              <a:gd name="connsiteY2" fmla="*/ 58009 h 107043"/>
              <a:gd name="connsiteX3" fmla="*/ 962 w 149522"/>
              <a:gd name="connsiteY3" fmla="*/ 105634 h 1070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9522" h="107043">
                <a:moveTo>
                  <a:pt x="962" y="105634"/>
                </a:moveTo>
                <a:cubicBezTo>
                  <a:pt x="11016" y="96109"/>
                  <a:pt x="132725" y="8796"/>
                  <a:pt x="147012" y="859"/>
                </a:cubicBezTo>
                <a:cubicBezTo>
                  <a:pt x="161299" y="-7078"/>
                  <a:pt x="111029" y="42134"/>
                  <a:pt x="86687" y="58009"/>
                </a:cubicBezTo>
                <a:cubicBezTo>
                  <a:pt x="62345" y="73884"/>
                  <a:pt x="-9092" y="115159"/>
                  <a:pt x="962" y="10563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25" name="フリーフォーム 1724">
            <a:extLst>
              <a:ext uri="{FF2B5EF4-FFF2-40B4-BE49-F238E27FC236}">
                <a16:creationId xmlns:a16="http://schemas.microsoft.com/office/drawing/2014/main" id="{D9BA9BF9-1CF0-BF2F-7338-8E82C087CF9E}"/>
              </a:ext>
            </a:extLst>
          </p:cNvPr>
          <p:cNvSpPr/>
          <p:nvPr/>
        </p:nvSpPr>
        <p:spPr>
          <a:xfrm>
            <a:off x="1866291" y="8657165"/>
            <a:ext cx="94261" cy="218097"/>
          </a:xfrm>
          <a:custGeom>
            <a:avLst/>
            <a:gdLst>
              <a:gd name="connsiteX0" fmla="*/ 92684 w 94261"/>
              <a:gd name="connsiteY0" fmla="*/ 1060 h 218097"/>
              <a:gd name="connsiteX1" fmla="*/ 609 w 94261"/>
              <a:gd name="connsiteY1" fmla="*/ 213785 h 218097"/>
              <a:gd name="connsiteX2" fmla="*/ 54584 w 94261"/>
              <a:gd name="connsiteY2" fmla="*/ 134410 h 218097"/>
              <a:gd name="connsiteX3" fmla="*/ 92684 w 94261"/>
              <a:gd name="connsiteY3" fmla="*/ 1060 h 2180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4261" h="218097">
                <a:moveTo>
                  <a:pt x="92684" y="1060"/>
                </a:moveTo>
                <a:cubicBezTo>
                  <a:pt x="83688" y="14289"/>
                  <a:pt x="6959" y="191560"/>
                  <a:pt x="609" y="213785"/>
                </a:cubicBezTo>
                <a:cubicBezTo>
                  <a:pt x="-5741" y="236010"/>
                  <a:pt x="39238" y="166689"/>
                  <a:pt x="54584" y="134410"/>
                </a:cubicBezTo>
                <a:cubicBezTo>
                  <a:pt x="69930" y="102131"/>
                  <a:pt x="101680" y="-12169"/>
                  <a:pt x="92684" y="106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26" name="フリーフォーム 1725">
            <a:extLst>
              <a:ext uri="{FF2B5EF4-FFF2-40B4-BE49-F238E27FC236}">
                <a16:creationId xmlns:a16="http://schemas.microsoft.com/office/drawing/2014/main" id="{3E33256D-F25C-D9E1-B63A-6DF38F19BB69}"/>
              </a:ext>
            </a:extLst>
          </p:cNvPr>
          <p:cNvSpPr/>
          <p:nvPr/>
        </p:nvSpPr>
        <p:spPr>
          <a:xfrm>
            <a:off x="1876018" y="8570013"/>
            <a:ext cx="250758" cy="123717"/>
          </a:xfrm>
          <a:custGeom>
            <a:avLst/>
            <a:gdLst>
              <a:gd name="connsiteX0" fmla="*/ 407 w 250758"/>
              <a:gd name="connsiteY0" fmla="*/ 123137 h 123717"/>
              <a:gd name="connsiteX1" fmla="*/ 241707 w 250758"/>
              <a:gd name="connsiteY1" fmla="*/ 2487 h 123717"/>
              <a:gd name="connsiteX2" fmla="*/ 184557 w 250758"/>
              <a:gd name="connsiteY2" fmla="*/ 46937 h 123717"/>
              <a:gd name="connsiteX3" fmla="*/ 407 w 250758"/>
              <a:gd name="connsiteY3" fmla="*/ 123137 h 1237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0758" h="123717">
                <a:moveTo>
                  <a:pt x="407" y="123137"/>
                </a:moveTo>
                <a:cubicBezTo>
                  <a:pt x="9932" y="115729"/>
                  <a:pt x="211015" y="15187"/>
                  <a:pt x="241707" y="2487"/>
                </a:cubicBezTo>
                <a:cubicBezTo>
                  <a:pt x="272399" y="-10213"/>
                  <a:pt x="217894" y="28945"/>
                  <a:pt x="184557" y="46937"/>
                </a:cubicBezTo>
                <a:cubicBezTo>
                  <a:pt x="151220" y="64929"/>
                  <a:pt x="-9118" y="130545"/>
                  <a:pt x="407" y="12313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27" name="フリーフォーム 1726">
            <a:extLst>
              <a:ext uri="{FF2B5EF4-FFF2-40B4-BE49-F238E27FC236}">
                <a16:creationId xmlns:a16="http://schemas.microsoft.com/office/drawing/2014/main" id="{C8FC49BE-8B2B-843D-965F-A1E91A25243C}"/>
              </a:ext>
            </a:extLst>
          </p:cNvPr>
          <p:cNvSpPr/>
          <p:nvPr/>
        </p:nvSpPr>
        <p:spPr>
          <a:xfrm>
            <a:off x="1447748" y="8350169"/>
            <a:ext cx="85777" cy="145608"/>
          </a:xfrm>
          <a:custGeom>
            <a:avLst/>
            <a:gdLst>
              <a:gd name="connsiteX0" fmla="*/ 85777 w 85777"/>
              <a:gd name="connsiteY0" fmla="*/ 81 h 145608"/>
              <a:gd name="connsiteX1" fmla="*/ 12752 w 85777"/>
              <a:gd name="connsiteY1" fmla="*/ 127081 h 145608"/>
              <a:gd name="connsiteX2" fmla="*/ 52 w 85777"/>
              <a:gd name="connsiteY2" fmla="*/ 142956 h 145608"/>
              <a:gd name="connsiteX3" fmla="*/ 12752 w 85777"/>
              <a:gd name="connsiteY3" fmla="*/ 108031 h 145608"/>
              <a:gd name="connsiteX4" fmla="*/ 85777 w 85777"/>
              <a:gd name="connsiteY4" fmla="*/ 81 h 1456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5777" h="145608">
                <a:moveTo>
                  <a:pt x="85777" y="81"/>
                </a:moveTo>
                <a:cubicBezTo>
                  <a:pt x="85777" y="3256"/>
                  <a:pt x="27039" y="103269"/>
                  <a:pt x="12752" y="127081"/>
                </a:cubicBezTo>
                <a:cubicBezTo>
                  <a:pt x="-1535" y="150893"/>
                  <a:pt x="52" y="146131"/>
                  <a:pt x="52" y="142956"/>
                </a:cubicBezTo>
                <a:cubicBezTo>
                  <a:pt x="52" y="139781"/>
                  <a:pt x="-1006" y="128139"/>
                  <a:pt x="12752" y="108031"/>
                </a:cubicBezTo>
                <a:cubicBezTo>
                  <a:pt x="26510" y="87923"/>
                  <a:pt x="85777" y="-3094"/>
                  <a:pt x="85777" y="8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28" name="フリーフォーム 1727">
            <a:extLst>
              <a:ext uri="{FF2B5EF4-FFF2-40B4-BE49-F238E27FC236}">
                <a16:creationId xmlns:a16="http://schemas.microsoft.com/office/drawing/2014/main" id="{C2119E23-CD96-2D8B-8F33-A3697CAB5F96}"/>
              </a:ext>
            </a:extLst>
          </p:cNvPr>
          <p:cNvSpPr/>
          <p:nvPr/>
        </p:nvSpPr>
        <p:spPr>
          <a:xfrm>
            <a:off x="1479209" y="8432666"/>
            <a:ext cx="110281" cy="80073"/>
          </a:xfrm>
          <a:custGeom>
            <a:avLst/>
            <a:gdLst>
              <a:gd name="connsiteX0" fmla="*/ 341 w 110281"/>
              <a:gd name="connsiteY0" fmla="*/ 134 h 80073"/>
              <a:gd name="connsiteX1" fmla="*/ 70191 w 110281"/>
              <a:gd name="connsiteY1" fmla="*/ 47759 h 80073"/>
              <a:gd name="connsiteX2" fmla="*/ 105116 w 110281"/>
              <a:gd name="connsiteY2" fmla="*/ 79509 h 80073"/>
              <a:gd name="connsiteX3" fmla="*/ 101941 w 110281"/>
              <a:gd name="connsiteY3" fmla="*/ 63634 h 80073"/>
              <a:gd name="connsiteX4" fmla="*/ 341 w 110281"/>
              <a:gd name="connsiteY4" fmla="*/ 134 h 800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0281" h="80073">
                <a:moveTo>
                  <a:pt x="341" y="134"/>
                </a:moveTo>
                <a:cubicBezTo>
                  <a:pt x="-4951" y="-2512"/>
                  <a:pt x="52729" y="34530"/>
                  <a:pt x="70191" y="47759"/>
                </a:cubicBezTo>
                <a:cubicBezTo>
                  <a:pt x="87654" y="60988"/>
                  <a:pt x="105116" y="79509"/>
                  <a:pt x="105116" y="79509"/>
                </a:cubicBezTo>
                <a:cubicBezTo>
                  <a:pt x="110408" y="82155"/>
                  <a:pt x="114641" y="75276"/>
                  <a:pt x="101941" y="63634"/>
                </a:cubicBezTo>
                <a:cubicBezTo>
                  <a:pt x="89241" y="51992"/>
                  <a:pt x="5633" y="2780"/>
                  <a:pt x="341" y="13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29" name="フリーフォーム 1728">
            <a:extLst>
              <a:ext uri="{FF2B5EF4-FFF2-40B4-BE49-F238E27FC236}">
                <a16:creationId xmlns:a16="http://schemas.microsoft.com/office/drawing/2014/main" id="{3370A0A2-D4FF-F057-8B40-A6C6E635F8DF}"/>
              </a:ext>
            </a:extLst>
          </p:cNvPr>
          <p:cNvSpPr/>
          <p:nvPr/>
        </p:nvSpPr>
        <p:spPr>
          <a:xfrm>
            <a:off x="1536465" y="8353397"/>
            <a:ext cx="51035" cy="105453"/>
          </a:xfrm>
          <a:custGeom>
            <a:avLst/>
            <a:gdLst>
              <a:gd name="connsiteX0" fmla="*/ 51035 w 51035"/>
              <a:gd name="connsiteY0" fmla="*/ 28 h 105453"/>
              <a:gd name="connsiteX1" fmla="*/ 6585 w 51035"/>
              <a:gd name="connsiteY1" fmla="*/ 88928 h 105453"/>
              <a:gd name="connsiteX2" fmla="*/ 235 w 51035"/>
              <a:gd name="connsiteY2" fmla="*/ 104803 h 105453"/>
              <a:gd name="connsiteX3" fmla="*/ 6585 w 51035"/>
              <a:gd name="connsiteY3" fmla="*/ 79403 h 105453"/>
              <a:gd name="connsiteX4" fmla="*/ 51035 w 51035"/>
              <a:gd name="connsiteY4" fmla="*/ 28 h 1054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035" h="105453">
                <a:moveTo>
                  <a:pt x="51035" y="28"/>
                </a:moveTo>
                <a:cubicBezTo>
                  <a:pt x="51035" y="1615"/>
                  <a:pt x="15052" y="71466"/>
                  <a:pt x="6585" y="88928"/>
                </a:cubicBezTo>
                <a:cubicBezTo>
                  <a:pt x="-1882" y="106390"/>
                  <a:pt x="235" y="106390"/>
                  <a:pt x="235" y="104803"/>
                </a:cubicBezTo>
                <a:cubicBezTo>
                  <a:pt x="235" y="103216"/>
                  <a:pt x="1293" y="94749"/>
                  <a:pt x="6585" y="79403"/>
                </a:cubicBezTo>
                <a:cubicBezTo>
                  <a:pt x="11877" y="64057"/>
                  <a:pt x="51035" y="-1559"/>
                  <a:pt x="51035" y="2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30" name="フリーフォーム 1729">
            <a:extLst>
              <a:ext uri="{FF2B5EF4-FFF2-40B4-BE49-F238E27FC236}">
                <a16:creationId xmlns:a16="http://schemas.microsoft.com/office/drawing/2014/main" id="{D05DD284-7D42-E1E9-DC7B-C64DFE83EE6A}"/>
              </a:ext>
            </a:extLst>
          </p:cNvPr>
          <p:cNvSpPr/>
          <p:nvPr/>
        </p:nvSpPr>
        <p:spPr>
          <a:xfrm>
            <a:off x="1244417" y="8780792"/>
            <a:ext cx="88981" cy="296776"/>
          </a:xfrm>
          <a:custGeom>
            <a:avLst/>
            <a:gdLst>
              <a:gd name="connsiteX0" fmla="*/ 183 w 88981"/>
              <a:gd name="connsiteY0" fmla="*/ 1258 h 296776"/>
              <a:gd name="connsiteX1" fmla="*/ 85908 w 88981"/>
              <a:gd name="connsiteY1" fmla="*/ 290183 h 296776"/>
              <a:gd name="connsiteX2" fmla="*/ 63683 w 88981"/>
              <a:gd name="connsiteY2" fmla="*/ 188583 h 296776"/>
              <a:gd name="connsiteX3" fmla="*/ 183 w 88981"/>
              <a:gd name="connsiteY3" fmla="*/ 1258 h 2967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8981" h="296776">
                <a:moveTo>
                  <a:pt x="183" y="1258"/>
                </a:moveTo>
                <a:cubicBezTo>
                  <a:pt x="3887" y="18191"/>
                  <a:pt x="75325" y="258962"/>
                  <a:pt x="85908" y="290183"/>
                </a:cubicBezTo>
                <a:cubicBezTo>
                  <a:pt x="96491" y="321404"/>
                  <a:pt x="77441" y="234091"/>
                  <a:pt x="63683" y="188583"/>
                </a:cubicBezTo>
                <a:cubicBezTo>
                  <a:pt x="49925" y="143075"/>
                  <a:pt x="-3521" y="-15675"/>
                  <a:pt x="183" y="125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31" name="フリーフォーム 1730">
            <a:extLst>
              <a:ext uri="{FF2B5EF4-FFF2-40B4-BE49-F238E27FC236}">
                <a16:creationId xmlns:a16="http://schemas.microsoft.com/office/drawing/2014/main" id="{9B79E72B-8E94-C192-516E-0F10B09570DA}"/>
              </a:ext>
            </a:extLst>
          </p:cNvPr>
          <p:cNvSpPr/>
          <p:nvPr/>
        </p:nvSpPr>
        <p:spPr>
          <a:xfrm>
            <a:off x="1184019" y="9070909"/>
            <a:ext cx="266362" cy="206486"/>
          </a:xfrm>
          <a:custGeom>
            <a:avLst/>
            <a:gdLst>
              <a:gd name="connsiteX0" fmla="*/ 256 w 266362"/>
              <a:gd name="connsiteY0" fmla="*/ 206441 h 206486"/>
              <a:gd name="connsiteX1" fmla="*/ 89156 w 266362"/>
              <a:gd name="connsiteY1" fmla="*/ 101666 h 206486"/>
              <a:gd name="connsiteX2" fmla="*/ 143131 w 266362"/>
              <a:gd name="connsiteY2" fmla="*/ 54041 h 206486"/>
              <a:gd name="connsiteX3" fmla="*/ 263781 w 266362"/>
              <a:gd name="connsiteY3" fmla="*/ 66 h 206486"/>
              <a:gd name="connsiteX4" fmla="*/ 212981 w 266362"/>
              <a:gd name="connsiteY4" fmla="*/ 44516 h 206486"/>
              <a:gd name="connsiteX5" fmla="*/ 66931 w 266362"/>
              <a:gd name="connsiteY5" fmla="*/ 114366 h 206486"/>
              <a:gd name="connsiteX6" fmla="*/ 256 w 266362"/>
              <a:gd name="connsiteY6" fmla="*/ 206441 h 2064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66362" h="206486">
                <a:moveTo>
                  <a:pt x="256" y="206441"/>
                </a:moveTo>
                <a:cubicBezTo>
                  <a:pt x="3960" y="204324"/>
                  <a:pt x="65344" y="127066"/>
                  <a:pt x="89156" y="101666"/>
                </a:cubicBezTo>
                <a:cubicBezTo>
                  <a:pt x="112969" y="76266"/>
                  <a:pt x="114027" y="70974"/>
                  <a:pt x="143131" y="54041"/>
                </a:cubicBezTo>
                <a:cubicBezTo>
                  <a:pt x="172235" y="37108"/>
                  <a:pt x="252139" y="1653"/>
                  <a:pt x="263781" y="66"/>
                </a:cubicBezTo>
                <a:cubicBezTo>
                  <a:pt x="275423" y="-1521"/>
                  <a:pt x="245789" y="25466"/>
                  <a:pt x="212981" y="44516"/>
                </a:cubicBezTo>
                <a:cubicBezTo>
                  <a:pt x="180173" y="63566"/>
                  <a:pt x="100269" y="92670"/>
                  <a:pt x="66931" y="114366"/>
                </a:cubicBezTo>
                <a:cubicBezTo>
                  <a:pt x="33594" y="136062"/>
                  <a:pt x="-3448" y="208558"/>
                  <a:pt x="256" y="20644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32" name="フリーフォーム 1731">
            <a:extLst>
              <a:ext uri="{FF2B5EF4-FFF2-40B4-BE49-F238E27FC236}">
                <a16:creationId xmlns:a16="http://schemas.microsoft.com/office/drawing/2014/main" id="{6A1811A3-8439-7D93-6F23-DAF978FA863F}"/>
              </a:ext>
            </a:extLst>
          </p:cNvPr>
          <p:cNvSpPr/>
          <p:nvPr/>
        </p:nvSpPr>
        <p:spPr>
          <a:xfrm>
            <a:off x="1050793" y="9118580"/>
            <a:ext cx="273358" cy="165132"/>
          </a:xfrm>
          <a:custGeom>
            <a:avLst/>
            <a:gdLst>
              <a:gd name="connsiteX0" fmla="*/ 132 w 273358"/>
              <a:gd name="connsiteY0" fmla="*/ 165120 h 165132"/>
              <a:gd name="connsiteX1" fmla="*/ 139832 w 273358"/>
              <a:gd name="connsiteY1" fmla="*/ 69870 h 165132"/>
              <a:gd name="connsiteX2" fmla="*/ 273182 w 273358"/>
              <a:gd name="connsiteY2" fmla="*/ 20 h 165132"/>
              <a:gd name="connsiteX3" fmla="*/ 165232 w 273358"/>
              <a:gd name="connsiteY3" fmla="*/ 63520 h 165132"/>
              <a:gd name="connsiteX4" fmla="*/ 132 w 273358"/>
              <a:gd name="connsiteY4" fmla="*/ 165120 h 1651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73358" h="165132">
                <a:moveTo>
                  <a:pt x="132" y="165120"/>
                </a:moveTo>
                <a:cubicBezTo>
                  <a:pt x="-4101" y="166178"/>
                  <a:pt x="94324" y="97387"/>
                  <a:pt x="139832" y="69870"/>
                </a:cubicBezTo>
                <a:cubicBezTo>
                  <a:pt x="185340" y="42353"/>
                  <a:pt x="268949" y="1078"/>
                  <a:pt x="273182" y="20"/>
                </a:cubicBezTo>
                <a:cubicBezTo>
                  <a:pt x="277415" y="-1038"/>
                  <a:pt x="204390" y="38649"/>
                  <a:pt x="165232" y="63520"/>
                </a:cubicBezTo>
                <a:cubicBezTo>
                  <a:pt x="126074" y="88391"/>
                  <a:pt x="4365" y="164062"/>
                  <a:pt x="132" y="16512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33" name="フリーフォーム 1732">
            <a:extLst>
              <a:ext uri="{FF2B5EF4-FFF2-40B4-BE49-F238E27FC236}">
                <a16:creationId xmlns:a16="http://schemas.microsoft.com/office/drawing/2014/main" id="{6FDE3AD1-2F69-DB86-A495-8B790C6D2841}"/>
              </a:ext>
            </a:extLst>
          </p:cNvPr>
          <p:cNvSpPr/>
          <p:nvPr/>
        </p:nvSpPr>
        <p:spPr>
          <a:xfrm>
            <a:off x="1371078" y="9165595"/>
            <a:ext cx="19727" cy="156249"/>
          </a:xfrm>
          <a:custGeom>
            <a:avLst/>
            <a:gdLst>
              <a:gd name="connsiteX0" fmla="*/ 522 w 19727"/>
              <a:gd name="connsiteY0" fmla="*/ 630 h 156249"/>
              <a:gd name="connsiteX1" fmla="*/ 19572 w 19727"/>
              <a:gd name="connsiteY1" fmla="*/ 89530 h 156249"/>
              <a:gd name="connsiteX2" fmla="*/ 10047 w 19727"/>
              <a:gd name="connsiteY2" fmla="*/ 156205 h 156249"/>
              <a:gd name="connsiteX3" fmla="*/ 19572 w 19727"/>
              <a:gd name="connsiteY3" fmla="*/ 99055 h 156249"/>
              <a:gd name="connsiteX4" fmla="*/ 6872 w 19727"/>
              <a:gd name="connsiteY4" fmla="*/ 51430 h 156249"/>
              <a:gd name="connsiteX5" fmla="*/ 522 w 19727"/>
              <a:gd name="connsiteY5" fmla="*/ 630 h 1562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727" h="156249">
                <a:moveTo>
                  <a:pt x="522" y="630"/>
                </a:moveTo>
                <a:cubicBezTo>
                  <a:pt x="2639" y="6980"/>
                  <a:pt x="17985" y="63601"/>
                  <a:pt x="19572" y="89530"/>
                </a:cubicBezTo>
                <a:cubicBezTo>
                  <a:pt x="21160" y="115459"/>
                  <a:pt x="10047" y="154618"/>
                  <a:pt x="10047" y="156205"/>
                </a:cubicBezTo>
                <a:cubicBezTo>
                  <a:pt x="10047" y="157792"/>
                  <a:pt x="20101" y="116517"/>
                  <a:pt x="19572" y="99055"/>
                </a:cubicBezTo>
                <a:cubicBezTo>
                  <a:pt x="19043" y="81593"/>
                  <a:pt x="10576" y="65188"/>
                  <a:pt x="6872" y="51430"/>
                </a:cubicBezTo>
                <a:cubicBezTo>
                  <a:pt x="3168" y="37672"/>
                  <a:pt x="-1595" y="-5720"/>
                  <a:pt x="522" y="63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34" name="フリーフォーム 1733">
            <a:extLst>
              <a:ext uri="{FF2B5EF4-FFF2-40B4-BE49-F238E27FC236}">
                <a16:creationId xmlns:a16="http://schemas.microsoft.com/office/drawing/2014/main" id="{3DB4B13C-9148-E1B0-83A7-B75C4A659D1F}"/>
              </a:ext>
            </a:extLst>
          </p:cNvPr>
          <p:cNvSpPr/>
          <p:nvPr/>
        </p:nvSpPr>
        <p:spPr>
          <a:xfrm>
            <a:off x="1339386" y="9168707"/>
            <a:ext cx="42650" cy="124428"/>
          </a:xfrm>
          <a:custGeom>
            <a:avLst/>
            <a:gdLst>
              <a:gd name="connsiteX0" fmla="*/ 29039 w 42650"/>
              <a:gd name="connsiteY0" fmla="*/ 693 h 124428"/>
              <a:gd name="connsiteX1" fmla="*/ 29039 w 42650"/>
              <a:gd name="connsiteY1" fmla="*/ 67368 h 124428"/>
              <a:gd name="connsiteX2" fmla="*/ 41739 w 42650"/>
              <a:gd name="connsiteY2" fmla="*/ 121343 h 124428"/>
              <a:gd name="connsiteX3" fmla="*/ 464 w 42650"/>
              <a:gd name="connsiteY3" fmla="*/ 118168 h 124428"/>
              <a:gd name="connsiteX4" fmla="*/ 19514 w 42650"/>
              <a:gd name="connsiteY4" fmla="*/ 111818 h 124428"/>
              <a:gd name="connsiteX5" fmla="*/ 29039 w 42650"/>
              <a:gd name="connsiteY5" fmla="*/ 693 h 1244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650" h="124428">
                <a:moveTo>
                  <a:pt x="29039" y="693"/>
                </a:moveTo>
                <a:cubicBezTo>
                  <a:pt x="30626" y="-6715"/>
                  <a:pt x="26922" y="47260"/>
                  <a:pt x="29039" y="67368"/>
                </a:cubicBezTo>
                <a:cubicBezTo>
                  <a:pt x="31156" y="87476"/>
                  <a:pt x="46502" y="112876"/>
                  <a:pt x="41739" y="121343"/>
                </a:cubicBezTo>
                <a:cubicBezTo>
                  <a:pt x="36976" y="129810"/>
                  <a:pt x="464" y="118168"/>
                  <a:pt x="464" y="118168"/>
                </a:cubicBezTo>
                <a:cubicBezTo>
                  <a:pt x="-3240" y="116581"/>
                  <a:pt x="16339" y="126105"/>
                  <a:pt x="19514" y="111818"/>
                </a:cubicBezTo>
                <a:cubicBezTo>
                  <a:pt x="22689" y="97531"/>
                  <a:pt x="27452" y="8101"/>
                  <a:pt x="29039" y="69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35" name="フリーフォーム 1734">
            <a:extLst>
              <a:ext uri="{FF2B5EF4-FFF2-40B4-BE49-F238E27FC236}">
                <a16:creationId xmlns:a16="http://schemas.microsoft.com/office/drawing/2014/main" id="{0DA0A8A6-3275-E282-C3DA-8F619ACD3AAB}"/>
              </a:ext>
            </a:extLst>
          </p:cNvPr>
          <p:cNvSpPr/>
          <p:nvPr/>
        </p:nvSpPr>
        <p:spPr>
          <a:xfrm>
            <a:off x="2256323" y="8334344"/>
            <a:ext cx="142721" cy="98697"/>
          </a:xfrm>
          <a:custGeom>
            <a:avLst/>
            <a:gdLst>
              <a:gd name="connsiteX0" fmla="*/ 1102 w 142721"/>
              <a:gd name="connsiteY0" fmla="*/ 31 h 98697"/>
              <a:gd name="connsiteX1" fmla="*/ 58252 w 142721"/>
              <a:gd name="connsiteY1" fmla="*/ 73056 h 98697"/>
              <a:gd name="connsiteX2" fmla="*/ 140802 w 142721"/>
              <a:gd name="connsiteY2" fmla="*/ 98456 h 98697"/>
              <a:gd name="connsiteX3" fmla="*/ 109052 w 142721"/>
              <a:gd name="connsiteY3" fmla="*/ 82581 h 98697"/>
              <a:gd name="connsiteX4" fmla="*/ 1102 w 142721"/>
              <a:gd name="connsiteY4" fmla="*/ 31 h 98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2721" h="98697">
                <a:moveTo>
                  <a:pt x="1102" y="31"/>
                </a:moveTo>
                <a:cubicBezTo>
                  <a:pt x="-7365" y="-1556"/>
                  <a:pt x="34969" y="56652"/>
                  <a:pt x="58252" y="73056"/>
                </a:cubicBezTo>
                <a:cubicBezTo>
                  <a:pt x="81535" y="89460"/>
                  <a:pt x="132335" y="96869"/>
                  <a:pt x="140802" y="98456"/>
                </a:cubicBezTo>
                <a:cubicBezTo>
                  <a:pt x="149269" y="100043"/>
                  <a:pt x="128102" y="93693"/>
                  <a:pt x="109052" y="82581"/>
                </a:cubicBezTo>
                <a:cubicBezTo>
                  <a:pt x="90002" y="71469"/>
                  <a:pt x="9569" y="1618"/>
                  <a:pt x="1102" y="3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36" name="フリーフォーム 1735">
            <a:extLst>
              <a:ext uri="{FF2B5EF4-FFF2-40B4-BE49-F238E27FC236}">
                <a16:creationId xmlns:a16="http://schemas.microsoft.com/office/drawing/2014/main" id="{195FADE3-AC4A-B064-E2A0-C415D0D50A5B}"/>
              </a:ext>
            </a:extLst>
          </p:cNvPr>
          <p:cNvSpPr/>
          <p:nvPr/>
        </p:nvSpPr>
        <p:spPr>
          <a:xfrm>
            <a:off x="1746169" y="8313811"/>
            <a:ext cx="183291" cy="52489"/>
          </a:xfrm>
          <a:custGeom>
            <a:avLst/>
            <a:gdLst>
              <a:gd name="connsiteX0" fmla="*/ 81 w 183291"/>
              <a:gd name="connsiteY0" fmla="*/ 52314 h 52489"/>
              <a:gd name="connsiteX1" fmla="*/ 171531 w 183291"/>
              <a:gd name="connsiteY1" fmla="*/ 1514 h 52489"/>
              <a:gd name="connsiteX2" fmla="*/ 149306 w 183291"/>
              <a:gd name="connsiteY2" fmla="*/ 17389 h 52489"/>
              <a:gd name="connsiteX3" fmla="*/ 81 w 183291"/>
              <a:gd name="connsiteY3" fmla="*/ 52314 h 524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3291" h="52489">
                <a:moveTo>
                  <a:pt x="81" y="52314"/>
                </a:moveTo>
                <a:cubicBezTo>
                  <a:pt x="3785" y="49668"/>
                  <a:pt x="146660" y="7335"/>
                  <a:pt x="171531" y="1514"/>
                </a:cubicBezTo>
                <a:cubicBezTo>
                  <a:pt x="196402" y="-4307"/>
                  <a:pt x="178410" y="7864"/>
                  <a:pt x="149306" y="17389"/>
                </a:cubicBezTo>
                <a:cubicBezTo>
                  <a:pt x="120202" y="26914"/>
                  <a:pt x="-3623" y="54960"/>
                  <a:pt x="81" y="5231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37" name="フリーフォーム 1736">
            <a:extLst>
              <a:ext uri="{FF2B5EF4-FFF2-40B4-BE49-F238E27FC236}">
                <a16:creationId xmlns:a16="http://schemas.microsoft.com/office/drawing/2014/main" id="{D234155D-D0AF-6B47-D3BA-50519CE084FE}"/>
              </a:ext>
            </a:extLst>
          </p:cNvPr>
          <p:cNvSpPr/>
          <p:nvPr/>
        </p:nvSpPr>
        <p:spPr>
          <a:xfrm>
            <a:off x="1851496" y="8401041"/>
            <a:ext cx="107542" cy="240306"/>
          </a:xfrm>
          <a:custGeom>
            <a:avLst/>
            <a:gdLst>
              <a:gd name="connsiteX0" fmla="*/ 107479 w 107542"/>
              <a:gd name="connsiteY0" fmla="*/ 9 h 240306"/>
              <a:gd name="connsiteX1" fmla="*/ 40804 w 107542"/>
              <a:gd name="connsiteY1" fmla="*/ 123834 h 240306"/>
              <a:gd name="connsiteX2" fmla="*/ 2704 w 107542"/>
              <a:gd name="connsiteY2" fmla="*/ 238134 h 240306"/>
              <a:gd name="connsiteX3" fmla="*/ 5879 w 107542"/>
              <a:gd name="connsiteY3" fmla="*/ 193684 h 240306"/>
              <a:gd name="connsiteX4" fmla="*/ 28104 w 107542"/>
              <a:gd name="connsiteY4" fmla="*/ 130184 h 240306"/>
              <a:gd name="connsiteX5" fmla="*/ 107479 w 107542"/>
              <a:gd name="connsiteY5" fmla="*/ 9 h 2403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7542" h="240306">
                <a:moveTo>
                  <a:pt x="107479" y="9"/>
                </a:moveTo>
                <a:cubicBezTo>
                  <a:pt x="109596" y="-1049"/>
                  <a:pt x="58266" y="84147"/>
                  <a:pt x="40804" y="123834"/>
                </a:cubicBezTo>
                <a:cubicBezTo>
                  <a:pt x="23341" y="163522"/>
                  <a:pt x="8525" y="226492"/>
                  <a:pt x="2704" y="238134"/>
                </a:cubicBezTo>
                <a:cubicBezTo>
                  <a:pt x="-3117" y="249776"/>
                  <a:pt x="1646" y="211676"/>
                  <a:pt x="5879" y="193684"/>
                </a:cubicBezTo>
                <a:cubicBezTo>
                  <a:pt x="10112" y="175692"/>
                  <a:pt x="13816" y="159817"/>
                  <a:pt x="28104" y="130184"/>
                </a:cubicBezTo>
                <a:cubicBezTo>
                  <a:pt x="42392" y="100551"/>
                  <a:pt x="105362" y="1067"/>
                  <a:pt x="107479" y="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38" name="フリーフォーム 1737">
            <a:extLst>
              <a:ext uri="{FF2B5EF4-FFF2-40B4-BE49-F238E27FC236}">
                <a16:creationId xmlns:a16="http://schemas.microsoft.com/office/drawing/2014/main" id="{D7A3EEED-7084-6F4A-9A11-87FAD6DC1B63}"/>
              </a:ext>
            </a:extLst>
          </p:cNvPr>
          <p:cNvSpPr/>
          <p:nvPr/>
        </p:nvSpPr>
        <p:spPr>
          <a:xfrm>
            <a:off x="1866279" y="8565044"/>
            <a:ext cx="179537" cy="74672"/>
          </a:xfrm>
          <a:custGeom>
            <a:avLst/>
            <a:gdLst>
              <a:gd name="connsiteX0" fmla="*/ 621 w 179537"/>
              <a:gd name="connsiteY0" fmla="*/ 74131 h 74672"/>
              <a:gd name="connsiteX1" fmla="*/ 175246 w 179537"/>
              <a:gd name="connsiteY1" fmla="*/ 1106 h 74672"/>
              <a:gd name="connsiteX2" fmla="*/ 118096 w 179537"/>
              <a:gd name="connsiteY2" fmla="*/ 32856 h 74672"/>
              <a:gd name="connsiteX3" fmla="*/ 621 w 179537"/>
              <a:gd name="connsiteY3" fmla="*/ 74131 h 746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9537" h="74672">
                <a:moveTo>
                  <a:pt x="621" y="74131"/>
                </a:moveTo>
                <a:cubicBezTo>
                  <a:pt x="10146" y="68839"/>
                  <a:pt x="155667" y="7985"/>
                  <a:pt x="175246" y="1106"/>
                </a:cubicBezTo>
                <a:cubicBezTo>
                  <a:pt x="194825" y="-5773"/>
                  <a:pt x="142438" y="21214"/>
                  <a:pt x="118096" y="32856"/>
                </a:cubicBezTo>
                <a:cubicBezTo>
                  <a:pt x="93754" y="44498"/>
                  <a:pt x="-8904" y="79423"/>
                  <a:pt x="621" y="7413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39" name="フリーフォーム 1738">
            <a:extLst>
              <a:ext uri="{FF2B5EF4-FFF2-40B4-BE49-F238E27FC236}">
                <a16:creationId xmlns:a16="http://schemas.microsoft.com/office/drawing/2014/main" id="{85C43A58-C9C6-CEDD-B33C-F65E190F392F}"/>
              </a:ext>
            </a:extLst>
          </p:cNvPr>
          <p:cNvSpPr/>
          <p:nvPr/>
        </p:nvSpPr>
        <p:spPr>
          <a:xfrm>
            <a:off x="1381036" y="8932627"/>
            <a:ext cx="120444" cy="65510"/>
          </a:xfrm>
          <a:custGeom>
            <a:avLst/>
            <a:gdLst>
              <a:gd name="connsiteX0" fmla="*/ 89 w 120444"/>
              <a:gd name="connsiteY0" fmla="*/ 65323 h 65510"/>
              <a:gd name="connsiteX1" fmla="*/ 114389 w 120444"/>
              <a:gd name="connsiteY1" fmla="*/ 1823 h 65510"/>
              <a:gd name="connsiteX2" fmla="*/ 95339 w 120444"/>
              <a:gd name="connsiteY2" fmla="*/ 20873 h 65510"/>
              <a:gd name="connsiteX3" fmla="*/ 89 w 120444"/>
              <a:gd name="connsiteY3" fmla="*/ 65323 h 655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0444" h="65510">
                <a:moveTo>
                  <a:pt x="89" y="65323"/>
                </a:moveTo>
                <a:cubicBezTo>
                  <a:pt x="3264" y="62148"/>
                  <a:pt x="114389" y="1823"/>
                  <a:pt x="114389" y="1823"/>
                </a:cubicBezTo>
                <a:cubicBezTo>
                  <a:pt x="130264" y="-5585"/>
                  <a:pt x="111743" y="11348"/>
                  <a:pt x="95339" y="20873"/>
                </a:cubicBezTo>
                <a:cubicBezTo>
                  <a:pt x="78935" y="30398"/>
                  <a:pt x="-3086" y="68498"/>
                  <a:pt x="89" y="6532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40" name="フリーフォーム 1739">
            <a:extLst>
              <a:ext uri="{FF2B5EF4-FFF2-40B4-BE49-F238E27FC236}">
                <a16:creationId xmlns:a16="http://schemas.microsoft.com/office/drawing/2014/main" id="{96E40A5C-AFDE-49A6-9CBF-22C7BE2C1697}"/>
              </a:ext>
            </a:extLst>
          </p:cNvPr>
          <p:cNvSpPr/>
          <p:nvPr/>
        </p:nvSpPr>
        <p:spPr>
          <a:xfrm>
            <a:off x="1552575" y="9045082"/>
            <a:ext cx="28582" cy="83043"/>
          </a:xfrm>
          <a:custGeom>
            <a:avLst/>
            <a:gdLst>
              <a:gd name="connsiteX0" fmla="*/ 0 w 28582"/>
              <a:gd name="connsiteY0" fmla="*/ 83043 h 83043"/>
              <a:gd name="connsiteX1" fmla="*/ 28575 w 28582"/>
              <a:gd name="connsiteY1" fmla="*/ 493 h 83043"/>
              <a:gd name="connsiteX2" fmla="*/ 0 w 28582"/>
              <a:gd name="connsiteY2" fmla="*/ 83043 h 830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8582" h="83043">
                <a:moveTo>
                  <a:pt x="0" y="83043"/>
                </a:moveTo>
                <a:cubicBezTo>
                  <a:pt x="0" y="83043"/>
                  <a:pt x="28046" y="8430"/>
                  <a:pt x="28575" y="493"/>
                </a:cubicBezTo>
                <a:cubicBezTo>
                  <a:pt x="29104" y="-7445"/>
                  <a:pt x="0" y="83043"/>
                  <a:pt x="0" y="8304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41" name="フリーフォーム 1740">
            <a:extLst>
              <a:ext uri="{FF2B5EF4-FFF2-40B4-BE49-F238E27FC236}">
                <a16:creationId xmlns:a16="http://schemas.microsoft.com/office/drawing/2014/main" id="{511A6CC5-0E92-909E-9EDB-E4ACCB30FD50}"/>
              </a:ext>
            </a:extLst>
          </p:cNvPr>
          <p:cNvSpPr/>
          <p:nvPr/>
        </p:nvSpPr>
        <p:spPr>
          <a:xfrm>
            <a:off x="1504947" y="8943967"/>
            <a:ext cx="133556" cy="197014"/>
          </a:xfrm>
          <a:custGeom>
            <a:avLst/>
            <a:gdLst>
              <a:gd name="connsiteX0" fmla="*/ 3 w 133556"/>
              <a:gd name="connsiteY0" fmla="*/ 196858 h 197014"/>
              <a:gd name="connsiteX1" fmla="*/ 73028 w 133556"/>
              <a:gd name="connsiteY1" fmla="*/ 92083 h 197014"/>
              <a:gd name="connsiteX2" fmla="*/ 107953 w 133556"/>
              <a:gd name="connsiteY2" fmla="*/ 38108 h 197014"/>
              <a:gd name="connsiteX3" fmla="*/ 133353 w 133556"/>
              <a:gd name="connsiteY3" fmla="*/ 8 h 197014"/>
              <a:gd name="connsiteX4" fmla="*/ 117478 w 133556"/>
              <a:gd name="connsiteY4" fmla="*/ 34933 h 197014"/>
              <a:gd name="connsiteX5" fmla="*/ 76203 w 133556"/>
              <a:gd name="connsiteY5" fmla="*/ 66683 h 197014"/>
              <a:gd name="connsiteX6" fmla="*/ 3 w 133556"/>
              <a:gd name="connsiteY6" fmla="*/ 196858 h 1970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33556" h="197014">
                <a:moveTo>
                  <a:pt x="3" y="196858"/>
                </a:moveTo>
                <a:cubicBezTo>
                  <a:pt x="-526" y="201091"/>
                  <a:pt x="55036" y="118541"/>
                  <a:pt x="73028" y="92083"/>
                </a:cubicBezTo>
                <a:cubicBezTo>
                  <a:pt x="91020" y="65625"/>
                  <a:pt x="97899" y="53454"/>
                  <a:pt x="107953" y="38108"/>
                </a:cubicBezTo>
                <a:cubicBezTo>
                  <a:pt x="118007" y="22762"/>
                  <a:pt x="131766" y="537"/>
                  <a:pt x="133353" y="8"/>
                </a:cubicBezTo>
                <a:cubicBezTo>
                  <a:pt x="134940" y="-521"/>
                  <a:pt x="127003" y="23820"/>
                  <a:pt x="117478" y="34933"/>
                </a:cubicBezTo>
                <a:cubicBezTo>
                  <a:pt x="107953" y="46045"/>
                  <a:pt x="93666" y="42341"/>
                  <a:pt x="76203" y="66683"/>
                </a:cubicBezTo>
                <a:cubicBezTo>
                  <a:pt x="58740" y="91025"/>
                  <a:pt x="532" y="192625"/>
                  <a:pt x="3" y="19685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42" name="フリーフォーム 1741">
            <a:extLst>
              <a:ext uri="{FF2B5EF4-FFF2-40B4-BE49-F238E27FC236}">
                <a16:creationId xmlns:a16="http://schemas.microsoft.com/office/drawing/2014/main" id="{B09B4402-5B34-2BB9-9FA7-A0CDDF9FFF2A}"/>
              </a:ext>
            </a:extLst>
          </p:cNvPr>
          <p:cNvSpPr/>
          <p:nvPr/>
        </p:nvSpPr>
        <p:spPr>
          <a:xfrm>
            <a:off x="1396981" y="9146923"/>
            <a:ext cx="57424" cy="178662"/>
          </a:xfrm>
          <a:custGeom>
            <a:avLst/>
            <a:gdLst>
              <a:gd name="connsiteX0" fmla="*/ 19 w 57424"/>
              <a:gd name="connsiteY0" fmla="*/ 252 h 178662"/>
              <a:gd name="connsiteX1" fmla="*/ 53994 w 57424"/>
              <a:gd name="connsiteY1" fmla="*/ 171702 h 178662"/>
              <a:gd name="connsiteX2" fmla="*/ 47644 w 57424"/>
              <a:gd name="connsiteY2" fmla="*/ 133602 h 178662"/>
              <a:gd name="connsiteX3" fmla="*/ 19 w 57424"/>
              <a:gd name="connsiteY3" fmla="*/ 252 h 1786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7424" h="178662">
                <a:moveTo>
                  <a:pt x="19" y="252"/>
                </a:moveTo>
                <a:cubicBezTo>
                  <a:pt x="1077" y="6602"/>
                  <a:pt x="46057" y="149477"/>
                  <a:pt x="53994" y="171702"/>
                </a:cubicBezTo>
                <a:cubicBezTo>
                  <a:pt x="61932" y="193927"/>
                  <a:pt x="54523" y="157944"/>
                  <a:pt x="47644" y="133602"/>
                </a:cubicBezTo>
                <a:cubicBezTo>
                  <a:pt x="40765" y="109260"/>
                  <a:pt x="-1039" y="-6098"/>
                  <a:pt x="19" y="25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43" name="フリーフォーム 1742">
            <a:extLst>
              <a:ext uri="{FF2B5EF4-FFF2-40B4-BE49-F238E27FC236}">
                <a16:creationId xmlns:a16="http://schemas.microsoft.com/office/drawing/2014/main" id="{8DAD9229-DFDC-2994-F177-23158C6BE2FF}"/>
              </a:ext>
            </a:extLst>
          </p:cNvPr>
          <p:cNvSpPr/>
          <p:nvPr/>
        </p:nvSpPr>
        <p:spPr>
          <a:xfrm>
            <a:off x="2317043" y="8530317"/>
            <a:ext cx="248432" cy="39383"/>
          </a:xfrm>
          <a:custGeom>
            <a:avLst/>
            <a:gdLst>
              <a:gd name="connsiteX0" fmla="*/ 707 w 248432"/>
              <a:gd name="connsiteY0" fmla="*/ 908 h 39383"/>
              <a:gd name="connsiteX1" fmla="*/ 92782 w 248432"/>
              <a:gd name="connsiteY1" fmla="*/ 13608 h 39383"/>
              <a:gd name="connsiteX2" fmla="*/ 130882 w 248432"/>
              <a:gd name="connsiteY2" fmla="*/ 32658 h 39383"/>
              <a:gd name="connsiteX3" fmla="*/ 248357 w 248432"/>
              <a:gd name="connsiteY3" fmla="*/ 23133 h 39383"/>
              <a:gd name="connsiteX4" fmla="*/ 146757 w 248432"/>
              <a:gd name="connsiteY4" fmla="*/ 39008 h 39383"/>
              <a:gd name="connsiteX5" fmla="*/ 707 w 248432"/>
              <a:gd name="connsiteY5" fmla="*/ 908 h 393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48432" h="39383">
                <a:moveTo>
                  <a:pt x="707" y="908"/>
                </a:moveTo>
                <a:cubicBezTo>
                  <a:pt x="-8289" y="-3325"/>
                  <a:pt x="71086" y="8316"/>
                  <a:pt x="92782" y="13608"/>
                </a:cubicBezTo>
                <a:cubicBezTo>
                  <a:pt x="114478" y="18900"/>
                  <a:pt x="104953" y="31071"/>
                  <a:pt x="130882" y="32658"/>
                </a:cubicBezTo>
                <a:cubicBezTo>
                  <a:pt x="156811" y="34246"/>
                  <a:pt x="245711" y="22075"/>
                  <a:pt x="248357" y="23133"/>
                </a:cubicBezTo>
                <a:cubicBezTo>
                  <a:pt x="251003" y="24191"/>
                  <a:pt x="183269" y="42183"/>
                  <a:pt x="146757" y="39008"/>
                </a:cubicBezTo>
                <a:cubicBezTo>
                  <a:pt x="110245" y="35833"/>
                  <a:pt x="9703" y="5141"/>
                  <a:pt x="707" y="90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44" name="フリーフォーム 1743">
            <a:extLst>
              <a:ext uri="{FF2B5EF4-FFF2-40B4-BE49-F238E27FC236}">
                <a16:creationId xmlns:a16="http://schemas.microsoft.com/office/drawing/2014/main" id="{1C6C6271-C7C8-049D-F6BF-E0EAFEF72C8C}"/>
              </a:ext>
            </a:extLst>
          </p:cNvPr>
          <p:cNvSpPr/>
          <p:nvPr/>
        </p:nvSpPr>
        <p:spPr>
          <a:xfrm>
            <a:off x="7911527" y="8858162"/>
            <a:ext cx="245072" cy="99153"/>
          </a:xfrm>
          <a:custGeom>
            <a:avLst/>
            <a:gdLst>
              <a:gd name="connsiteX0" fmla="*/ 573 w 245072"/>
              <a:gd name="connsiteY0" fmla="*/ 98513 h 99153"/>
              <a:gd name="connsiteX1" fmla="*/ 156148 w 245072"/>
              <a:gd name="connsiteY1" fmla="*/ 57238 h 99153"/>
              <a:gd name="connsiteX2" fmla="*/ 245048 w 245072"/>
              <a:gd name="connsiteY2" fmla="*/ 28663 h 99153"/>
              <a:gd name="connsiteX3" fmla="*/ 165673 w 245072"/>
              <a:gd name="connsiteY3" fmla="*/ 88 h 99153"/>
              <a:gd name="connsiteX4" fmla="*/ 216473 w 245072"/>
              <a:gd name="connsiteY4" fmla="*/ 22313 h 99153"/>
              <a:gd name="connsiteX5" fmla="*/ 573 w 245072"/>
              <a:gd name="connsiteY5" fmla="*/ 98513 h 991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45072" h="99153">
                <a:moveTo>
                  <a:pt x="573" y="98513"/>
                </a:moveTo>
                <a:cubicBezTo>
                  <a:pt x="-9481" y="104334"/>
                  <a:pt x="115402" y="68880"/>
                  <a:pt x="156148" y="57238"/>
                </a:cubicBezTo>
                <a:cubicBezTo>
                  <a:pt x="196894" y="45596"/>
                  <a:pt x="243461" y="38188"/>
                  <a:pt x="245048" y="28663"/>
                </a:cubicBezTo>
                <a:cubicBezTo>
                  <a:pt x="246636" y="19138"/>
                  <a:pt x="170435" y="1146"/>
                  <a:pt x="165673" y="88"/>
                </a:cubicBezTo>
                <a:cubicBezTo>
                  <a:pt x="160911" y="-970"/>
                  <a:pt x="242931" y="7496"/>
                  <a:pt x="216473" y="22313"/>
                </a:cubicBezTo>
                <a:cubicBezTo>
                  <a:pt x="190015" y="37130"/>
                  <a:pt x="10627" y="92692"/>
                  <a:pt x="573" y="9851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45" name="フリーフォーム 1744">
            <a:extLst>
              <a:ext uri="{FF2B5EF4-FFF2-40B4-BE49-F238E27FC236}">
                <a16:creationId xmlns:a16="http://schemas.microsoft.com/office/drawing/2014/main" id="{72F5CCCF-04DF-8E66-832B-B4D248885074}"/>
              </a:ext>
            </a:extLst>
          </p:cNvPr>
          <p:cNvSpPr/>
          <p:nvPr/>
        </p:nvSpPr>
        <p:spPr>
          <a:xfrm>
            <a:off x="7978559" y="8914845"/>
            <a:ext cx="225907" cy="95912"/>
          </a:xfrm>
          <a:custGeom>
            <a:avLst/>
            <a:gdLst>
              <a:gd name="connsiteX0" fmla="*/ 216 w 225907"/>
              <a:gd name="connsiteY0" fmla="*/ 95805 h 95912"/>
              <a:gd name="connsiteX1" fmla="*/ 108166 w 225907"/>
              <a:gd name="connsiteY1" fmla="*/ 35480 h 95912"/>
              <a:gd name="connsiteX2" fmla="*/ 225641 w 225907"/>
              <a:gd name="connsiteY2" fmla="*/ 555 h 95912"/>
              <a:gd name="connsiteX3" fmla="*/ 136741 w 225907"/>
              <a:gd name="connsiteY3" fmla="*/ 19605 h 95912"/>
              <a:gd name="connsiteX4" fmla="*/ 216 w 225907"/>
              <a:gd name="connsiteY4" fmla="*/ 95805 h 95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5907" h="95912">
                <a:moveTo>
                  <a:pt x="216" y="95805"/>
                </a:moveTo>
                <a:cubicBezTo>
                  <a:pt x="-4546" y="98451"/>
                  <a:pt x="70595" y="51355"/>
                  <a:pt x="108166" y="35480"/>
                </a:cubicBezTo>
                <a:cubicBezTo>
                  <a:pt x="145737" y="19605"/>
                  <a:pt x="220879" y="3201"/>
                  <a:pt x="225641" y="555"/>
                </a:cubicBezTo>
                <a:cubicBezTo>
                  <a:pt x="230403" y="-2091"/>
                  <a:pt x="170079" y="4788"/>
                  <a:pt x="136741" y="19605"/>
                </a:cubicBezTo>
                <a:cubicBezTo>
                  <a:pt x="103404" y="34422"/>
                  <a:pt x="4978" y="93159"/>
                  <a:pt x="216" y="95805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46" name="フリーフォーム 1745">
            <a:extLst>
              <a:ext uri="{FF2B5EF4-FFF2-40B4-BE49-F238E27FC236}">
                <a16:creationId xmlns:a16="http://schemas.microsoft.com/office/drawing/2014/main" id="{39A96BCB-3043-7641-C5D2-4EDEFC9B5BCC}"/>
              </a:ext>
            </a:extLst>
          </p:cNvPr>
          <p:cNvSpPr/>
          <p:nvPr/>
        </p:nvSpPr>
        <p:spPr>
          <a:xfrm>
            <a:off x="7873995" y="8953396"/>
            <a:ext cx="67532" cy="225959"/>
          </a:xfrm>
          <a:custGeom>
            <a:avLst/>
            <a:gdLst>
              <a:gd name="connsiteX0" fmla="*/ 5 w 67532"/>
              <a:gd name="connsiteY0" fmla="*/ 104 h 225959"/>
              <a:gd name="connsiteX1" fmla="*/ 50805 w 67532"/>
              <a:gd name="connsiteY1" fmla="*/ 104879 h 225959"/>
              <a:gd name="connsiteX2" fmla="*/ 66680 w 67532"/>
              <a:gd name="connsiteY2" fmla="*/ 225529 h 225959"/>
              <a:gd name="connsiteX3" fmla="*/ 63505 w 67532"/>
              <a:gd name="connsiteY3" fmla="*/ 142979 h 225959"/>
              <a:gd name="connsiteX4" fmla="*/ 47630 w 67532"/>
              <a:gd name="connsiteY4" fmla="*/ 85829 h 225959"/>
              <a:gd name="connsiteX5" fmla="*/ 5 w 67532"/>
              <a:gd name="connsiteY5" fmla="*/ 104 h 2259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7532" h="225959">
                <a:moveTo>
                  <a:pt x="5" y="104"/>
                </a:moveTo>
                <a:cubicBezTo>
                  <a:pt x="534" y="3279"/>
                  <a:pt x="39693" y="67308"/>
                  <a:pt x="50805" y="104879"/>
                </a:cubicBezTo>
                <a:cubicBezTo>
                  <a:pt x="61918" y="142450"/>
                  <a:pt x="64563" y="219179"/>
                  <a:pt x="66680" y="225529"/>
                </a:cubicBezTo>
                <a:cubicBezTo>
                  <a:pt x="68797" y="231879"/>
                  <a:pt x="66680" y="166262"/>
                  <a:pt x="63505" y="142979"/>
                </a:cubicBezTo>
                <a:cubicBezTo>
                  <a:pt x="60330" y="119696"/>
                  <a:pt x="55038" y="104350"/>
                  <a:pt x="47630" y="85829"/>
                </a:cubicBezTo>
                <a:cubicBezTo>
                  <a:pt x="40222" y="67308"/>
                  <a:pt x="-524" y="-3071"/>
                  <a:pt x="5" y="10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47" name="フリーフォーム 1746">
            <a:extLst>
              <a:ext uri="{FF2B5EF4-FFF2-40B4-BE49-F238E27FC236}">
                <a16:creationId xmlns:a16="http://schemas.microsoft.com/office/drawing/2014/main" id="{221FAC9A-573E-D1DD-71DA-2BAD033DEA7E}"/>
              </a:ext>
            </a:extLst>
          </p:cNvPr>
          <p:cNvSpPr/>
          <p:nvPr/>
        </p:nvSpPr>
        <p:spPr>
          <a:xfrm>
            <a:off x="7907100" y="8766163"/>
            <a:ext cx="186146" cy="160318"/>
          </a:xfrm>
          <a:custGeom>
            <a:avLst/>
            <a:gdLst>
              <a:gd name="connsiteX0" fmla="*/ 185975 w 186146"/>
              <a:gd name="connsiteY0" fmla="*/ 12 h 160318"/>
              <a:gd name="connsiteX1" fmla="*/ 138350 w 186146"/>
              <a:gd name="connsiteY1" fmla="*/ 88912 h 160318"/>
              <a:gd name="connsiteX2" fmla="*/ 55800 w 186146"/>
              <a:gd name="connsiteY2" fmla="*/ 136537 h 160318"/>
              <a:gd name="connsiteX3" fmla="*/ 1825 w 186146"/>
              <a:gd name="connsiteY3" fmla="*/ 158762 h 160318"/>
              <a:gd name="connsiteX4" fmla="*/ 122475 w 186146"/>
              <a:gd name="connsiteY4" fmla="*/ 95262 h 160318"/>
              <a:gd name="connsiteX5" fmla="*/ 185975 w 186146"/>
              <a:gd name="connsiteY5" fmla="*/ 12 h 1603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6146" h="160318">
                <a:moveTo>
                  <a:pt x="185975" y="12"/>
                </a:moveTo>
                <a:cubicBezTo>
                  <a:pt x="188621" y="-1046"/>
                  <a:pt x="160046" y="66158"/>
                  <a:pt x="138350" y="88912"/>
                </a:cubicBezTo>
                <a:cubicBezTo>
                  <a:pt x="116654" y="111666"/>
                  <a:pt x="78554" y="124895"/>
                  <a:pt x="55800" y="136537"/>
                </a:cubicBezTo>
                <a:cubicBezTo>
                  <a:pt x="33046" y="148179"/>
                  <a:pt x="-9287" y="165641"/>
                  <a:pt x="1825" y="158762"/>
                </a:cubicBezTo>
                <a:cubicBezTo>
                  <a:pt x="12937" y="151883"/>
                  <a:pt x="94958" y="116429"/>
                  <a:pt x="122475" y="95262"/>
                </a:cubicBezTo>
                <a:cubicBezTo>
                  <a:pt x="149992" y="74095"/>
                  <a:pt x="183329" y="1070"/>
                  <a:pt x="185975" y="1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48" name="フリーフォーム 1747">
            <a:extLst>
              <a:ext uri="{FF2B5EF4-FFF2-40B4-BE49-F238E27FC236}">
                <a16:creationId xmlns:a16="http://schemas.microsoft.com/office/drawing/2014/main" id="{9B9342A7-4E38-B354-C576-9FCA549F8550}"/>
              </a:ext>
            </a:extLst>
          </p:cNvPr>
          <p:cNvSpPr/>
          <p:nvPr/>
        </p:nvSpPr>
        <p:spPr>
          <a:xfrm>
            <a:off x="7896166" y="8788400"/>
            <a:ext cx="136035" cy="133439"/>
          </a:xfrm>
          <a:custGeom>
            <a:avLst/>
            <a:gdLst>
              <a:gd name="connsiteX0" fmla="*/ 114359 w 136035"/>
              <a:gd name="connsiteY0" fmla="*/ 0 h 133439"/>
              <a:gd name="connsiteX1" fmla="*/ 123884 w 136035"/>
              <a:gd name="connsiteY1" fmla="*/ 57150 h 133439"/>
              <a:gd name="connsiteX2" fmla="*/ 104834 w 136035"/>
              <a:gd name="connsiteY2" fmla="*/ 53975 h 133439"/>
              <a:gd name="connsiteX3" fmla="*/ 59 w 136035"/>
              <a:gd name="connsiteY3" fmla="*/ 133350 h 133439"/>
              <a:gd name="connsiteX4" fmla="*/ 120709 w 136035"/>
              <a:gd name="connsiteY4" fmla="*/ 69850 h 133439"/>
              <a:gd name="connsiteX5" fmla="*/ 130234 w 136035"/>
              <a:gd name="connsiteY5" fmla="*/ 79375 h 133439"/>
              <a:gd name="connsiteX6" fmla="*/ 82609 w 136035"/>
              <a:gd name="connsiteY6" fmla="*/ 82550 h 133439"/>
              <a:gd name="connsiteX7" fmla="*/ 101659 w 136035"/>
              <a:gd name="connsiteY7" fmla="*/ 57150 h 133439"/>
              <a:gd name="connsiteX8" fmla="*/ 114359 w 136035"/>
              <a:gd name="connsiteY8" fmla="*/ 0 h 1334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36035" h="133439">
                <a:moveTo>
                  <a:pt x="114359" y="0"/>
                </a:moveTo>
                <a:cubicBezTo>
                  <a:pt x="118063" y="0"/>
                  <a:pt x="125471" y="48154"/>
                  <a:pt x="123884" y="57150"/>
                </a:cubicBezTo>
                <a:cubicBezTo>
                  <a:pt x="122297" y="66146"/>
                  <a:pt x="125471" y="41275"/>
                  <a:pt x="104834" y="53975"/>
                </a:cubicBezTo>
                <a:cubicBezTo>
                  <a:pt x="84197" y="66675"/>
                  <a:pt x="-2587" y="130704"/>
                  <a:pt x="59" y="133350"/>
                </a:cubicBezTo>
                <a:cubicBezTo>
                  <a:pt x="2705" y="135996"/>
                  <a:pt x="99013" y="78846"/>
                  <a:pt x="120709" y="69850"/>
                </a:cubicBezTo>
                <a:cubicBezTo>
                  <a:pt x="142405" y="60854"/>
                  <a:pt x="136584" y="77258"/>
                  <a:pt x="130234" y="79375"/>
                </a:cubicBezTo>
                <a:cubicBezTo>
                  <a:pt x="123884" y="81492"/>
                  <a:pt x="87371" y="86254"/>
                  <a:pt x="82609" y="82550"/>
                </a:cubicBezTo>
                <a:cubicBezTo>
                  <a:pt x="77847" y="78846"/>
                  <a:pt x="96896" y="67733"/>
                  <a:pt x="101659" y="57150"/>
                </a:cubicBezTo>
                <a:cubicBezTo>
                  <a:pt x="106421" y="46567"/>
                  <a:pt x="110655" y="0"/>
                  <a:pt x="114359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49" name="フリーフォーム 1748">
            <a:extLst>
              <a:ext uri="{FF2B5EF4-FFF2-40B4-BE49-F238E27FC236}">
                <a16:creationId xmlns:a16="http://schemas.microsoft.com/office/drawing/2014/main" id="{F73BC90E-D84E-E518-D690-16D52F085979}"/>
              </a:ext>
            </a:extLst>
          </p:cNvPr>
          <p:cNvSpPr/>
          <p:nvPr/>
        </p:nvSpPr>
        <p:spPr>
          <a:xfrm>
            <a:off x="8012235" y="8775700"/>
            <a:ext cx="55440" cy="94179"/>
          </a:xfrm>
          <a:custGeom>
            <a:avLst/>
            <a:gdLst>
              <a:gd name="connsiteX0" fmla="*/ 55440 w 55440"/>
              <a:gd name="connsiteY0" fmla="*/ 0 h 94179"/>
              <a:gd name="connsiteX1" fmla="*/ 1465 w 55440"/>
              <a:gd name="connsiteY1" fmla="*/ 92075 h 94179"/>
              <a:gd name="connsiteX2" fmla="*/ 14165 w 55440"/>
              <a:gd name="connsiteY2" fmla="*/ 66675 h 94179"/>
              <a:gd name="connsiteX3" fmla="*/ 55440 w 55440"/>
              <a:gd name="connsiteY3" fmla="*/ 0 h 941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5440" h="94179">
                <a:moveTo>
                  <a:pt x="55440" y="0"/>
                </a:moveTo>
                <a:cubicBezTo>
                  <a:pt x="31892" y="40481"/>
                  <a:pt x="8344" y="80963"/>
                  <a:pt x="1465" y="92075"/>
                </a:cubicBezTo>
                <a:cubicBezTo>
                  <a:pt x="-5414" y="103187"/>
                  <a:pt x="14165" y="66675"/>
                  <a:pt x="14165" y="66675"/>
                </a:cubicBezTo>
                <a:lnTo>
                  <a:pt x="55440" y="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50" name="フリーフォーム 1749">
            <a:extLst>
              <a:ext uri="{FF2B5EF4-FFF2-40B4-BE49-F238E27FC236}">
                <a16:creationId xmlns:a16="http://schemas.microsoft.com/office/drawing/2014/main" id="{3FC458DF-ADEC-C782-2957-005C6FF9A943}"/>
              </a:ext>
            </a:extLst>
          </p:cNvPr>
          <p:cNvSpPr/>
          <p:nvPr/>
        </p:nvSpPr>
        <p:spPr>
          <a:xfrm>
            <a:off x="7877148" y="8797913"/>
            <a:ext cx="120840" cy="117490"/>
          </a:xfrm>
          <a:custGeom>
            <a:avLst/>
            <a:gdLst>
              <a:gd name="connsiteX0" fmla="*/ 27 w 120840"/>
              <a:gd name="connsiteY0" fmla="*/ 117487 h 117490"/>
              <a:gd name="connsiteX1" fmla="*/ 85752 w 120840"/>
              <a:gd name="connsiteY1" fmla="*/ 34937 h 117490"/>
              <a:gd name="connsiteX2" fmla="*/ 120677 w 120840"/>
              <a:gd name="connsiteY2" fmla="*/ 12 h 117490"/>
              <a:gd name="connsiteX3" fmla="*/ 95277 w 120840"/>
              <a:gd name="connsiteY3" fmla="*/ 31762 h 117490"/>
              <a:gd name="connsiteX4" fmla="*/ 27 w 120840"/>
              <a:gd name="connsiteY4" fmla="*/ 117487 h 1174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0840" h="117490">
                <a:moveTo>
                  <a:pt x="27" y="117487"/>
                </a:moveTo>
                <a:cubicBezTo>
                  <a:pt x="-1560" y="118016"/>
                  <a:pt x="65644" y="54516"/>
                  <a:pt x="85752" y="34937"/>
                </a:cubicBezTo>
                <a:cubicBezTo>
                  <a:pt x="105860" y="15358"/>
                  <a:pt x="119090" y="541"/>
                  <a:pt x="120677" y="12"/>
                </a:cubicBezTo>
                <a:cubicBezTo>
                  <a:pt x="122264" y="-517"/>
                  <a:pt x="112210" y="15358"/>
                  <a:pt x="95277" y="31762"/>
                </a:cubicBezTo>
                <a:cubicBezTo>
                  <a:pt x="78344" y="48166"/>
                  <a:pt x="1614" y="116958"/>
                  <a:pt x="27" y="11748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51" name="フリーフォーム 1750">
            <a:extLst>
              <a:ext uri="{FF2B5EF4-FFF2-40B4-BE49-F238E27FC236}">
                <a16:creationId xmlns:a16="http://schemas.microsoft.com/office/drawing/2014/main" id="{954A667B-DAEE-25CC-0677-CF5718447FC9}"/>
              </a:ext>
            </a:extLst>
          </p:cNvPr>
          <p:cNvSpPr/>
          <p:nvPr/>
        </p:nvSpPr>
        <p:spPr>
          <a:xfrm>
            <a:off x="7895932" y="8749969"/>
            <a:ext cx="359434" cy="92778"/>
          </a:xfrm>
          <a:custGeom>
            <a:avLst/>
            <a:gdLst>
              <a:gd name="connsiteX0" fmla="*/ 293 w 359434"/>
              <a:gd name="connsiteY0" fmla="*/ 92406 h 92778"/>
              <a:gd name="connsiteX1" fmla="*/ 98718 w 359434"/>
              <a:gd name="connsiteY1" fmla="*/ 16206 h 92778"/>
              <a:gd name="connsiteX2" fmla="*/ 216193 w 359434"/>
              <a:gd name="connsiteY2" fmla="*/ 3506 h 92778"/>
              <a:gd name="connsiteX3" fmla="*/ 359068 w 359434"/>
              <a:gd name="connsiteY3" fmla="*/ 331 h 92778"/>
              <a:gd name="connsiteX4" fmla="*/ 171743 w 359434"/>
              <a:gd name="connsiteY4" fmla="*/ 9856 h 92778"/>
              <a:gd name="connsiteX5" fmla="*/ 139993 w 359434"/>
              <a:gd name="connsiteY5" fmla="*/ 13031 h 92778"/>
              <a:gd name="connsiteX6" fmla="*/ 70143 w 359434"/>
              <a:gd name="connsiteY6" fmla="*/ 44781 h 92778"/>
              <a:gd name="connsiteX7" fmla="*/ 293 w 359434"/>
              <a:gd name="connsiteY7" fmla="*/ 92406 h 927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59434" h="92778">
                <a:moveTo>
                  <a:pt x="293" y="92406"/>
                </a:moveTo>
                <a:cubicBezTo>
                  <a:pt x="5055" y="87644"/>
                  <a:pt x="62735" y="31023"/>
                  <a:pt x="98718" y="16206"/>
                </a:cubicBezTo>
                <a:cubicBezTo>
                  <a:pt x="134701" y="1389"/>
                  <a:pt x="172801" y="6152"/>
                  <a:pt x="216193" y="3506"/>
                </a:cubicBezTo>
                <a:cubicBezTo>
                  <a:pt x="259585" y="860"/>
                  <a:pt x="366476" y="-727"/>
                  <a:pt x="359068" y="331"/>
                </a:cubicBezTo>
                <a:cubicBezTo>
                  <a:pt x="351660" y="1389"/>
                  <a:pt x="208255" y="7739"/>
                  <a:pt x="171743" y="9856"/>
                </a:cubicBezTo>
                <a:cubicBezTo>
                  <a:pt x="135231" y="11973"/>
                  <a:pt x="156926" y="7210"/>
                  <a:pt x="139993" y="13031"/>
                </a:cubicBezTo>
                <a:cubicBezTo>
                  <a:pt x="123060" y="18852"/>
                  <a:pt x="90251" y="34727"/>
                  <a:pt x="70143" y="44781"/>
                </a:cubicBezTo>
                <a:cubicBezTo>
                  <a:pt x="50035" y="54835"/>
                  <a:pt x="-4469" y="97168"/>
                  <a:pt x="293" y="9240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52" name="フリーフォーム 1751">
            <a:extLst>
              <a:ext uri="{FF2B5EF4-FFF2-40B4-BE49-F238E27FC236}">
                <a16:creationId xmlns:a16="http://schemas.microsoft.com/office/drawing/2014/main" id="{063FD3B0-3EBA-79B4-2B50-EED1C17A5EAA}"/>
              </a:ext>
            </a:extLst>
          </p:cNvPr>
          <p:cNvSpPr/>
          <p:nvPr/>
        </p:nvSpPr>
        <p:spPr>
          <a:xfrm>
            <a:off x="7883643" y="8794742"/>
            <a:ext cx="44332" cy="177808"/>
          </a:xfrm>
          <a:custGeom>
            <a:avLst/>
            <a:gdLst>
              <a:gd name="connsiteX0" fmla="*/ 44332 w 44332"/>
              <a:gd name="connsiteY0" fmla="*/ 8 h 177808"/>
              <a:gd name="connsiteX1" fmla="*/ 3057 w 44332"/>
              <a:gd name="connsiteY1" fmla="*/ 123833 h 177808"/>
              <a:gd name="connsiteX2" fmla="*/ 3057 w 44332"/>
              <a:gd name="connsiteY2" fmla="*/ 177808 h 177808"/>
              <a:gd name="connsiteX3" fmla="*/ 3057 w 44332"/>
              <a:gd name="connsiteY3" fmla="*/ 117483 h 177808"/>
              <a:gd name="connsiteX4" fmla="*/ 44332 w 44332"/>
              <a:gd name="connsiteY4" fmla="*/ 8 h 1778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4332" h="177808">
                <a:moveTo>
                  <a:pt x="44332" y="8"/>
                </a:moveTo>
                <a:cubicBezTo>
                  <a:pt x="44332" y="1066"/>
                  <a:pt x="9936" y="94200"/>
                  <a:pt x="3057" y="123833"/>
                </a:cubicBezTo>
                <a:cubicBezTo>
                  <a:pt x="-3822" y="153466"/>
                  <a:pt x="3057" y="177808"/>
                  <a:pt x="3057" y="177808"/>
                </a:cubicBezTo>
                <a:cubicBezTo>
                  <a:pt x="3057" y="176750"/>
                  <a:pt x="-1176" y="143412"/>
                  <a:pt x="3057" y="117483"/>
                </a:cubicBezTo>
                <a:cubicBezTo>
                  <a:pt x="7290" y="91554"/>
                  <a:pt x="44332" y="-1050"/>
                  <a:pt x="44332" y="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53" name="フリーフォーム 1752">
            <a:extLst>
              <a:ext uri="{FF2B5EF4-FFF2-40B4-BE49-F238E27FC236}">
                <a16:creationId xmlns:a16="http://schemas.microsoft.com/office/drawing/2014/main" id="{BDEDE8B4-8644-3D97-3044-6471D385F44F}"/>
              </a:ext>
            </a:extLst>
          </p:cNvPr>
          <p:cNvSpPr/>
          <p:nvPr/>
        </p:nvSpPr>
        <p:spPr>
          <a:xfrm>
            <a:off x="8085910" y="8756429"/>
            <a:ext cx="57965" cy="118662"/>
          </a:xfrm>
          <a:custGeom>
            <a:avLst/>
            <a:gdLst>
              <a:gd name="connsiteX0" fmla="*/ 57965 w 57965"/>
              <a:gd name="connsiteY0" fmla="*/ 221 h 118662"/>
              <a:gd name="connsiteX1" fmla="*/ 7165 w 57965"/>
              <a:gd name="connsiteY1" fmla="*/ 114521 h 118662"/>
              <a:gd name="connsiteX2" fmla="*/ 7165 w 57965"/>
              <a:gd name="connsiteY2" fmla="*/ 85946 h 118662"/>
              <a:gd name="connsiteX3" fmla="*/ 57965 w 57965"/>
              <a:gd name="connsiteY3" fmla="*/ 221 h 1186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7965" h="118662">
                <a:moveTo>
                  <a:pt x="57965" y="221"/>
                </a:moveTo>
                <a:cubicBezTo>
                  <a:pt x="57965" y="4983"/>
                  <a:pt x="15632" y="100233"/>
                  <a:pt x="7165" y="114521"/>
                </a:cubicBezTo>
                <a:cubicBezTo>
                  <a:pt x="-1302" y="128809"/>
                  <a:pt x="-3418" y="102879"/>
                  <a:pt x="7165" y="85946"/>
                </a:cubicBezTo>
                <a:cubicBezTo>
                  <a:pt x="17748" y="69013"/>
                  <a:pt x="57965" y="-4541"/>
                  <a:pt x="57965" y="22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54" name="フリーフォーム 1753">
            <a:extLst>
              <a:ext uri="{FF2B5EF4-FFF2-40B4-BE49-F238E27FC236}">
                <a16:creationId xmlns:a16="http://schemas.microsoft.com/office/drawing/2014/main" id="{2C02659C-6BF0-E0E6-7B25-9BF237801760}"/>
              </a:ext>
            </a:extLst>
          </p:cNvPr>
          <p:cNvSpPr/>
          <p:nvPr/>
        </p:nvSpPr>
        <p:spPr>
          <a:xfrm>
            <a:off x="8155759" y="8760293"/>
            <a:ext cx="80191" cy="107732"/>
          </a:xfrm>
          <a:custGeom>
            <a:avLst/>
            <a:gdLst>
              <a:gd name="connsiteX0" fmla="*/ 816 w 80191"/>
              <a:gd name="connsiteY0" fmla="*/ 107482 h 107732"/>
              <a:gd name="connsiteX1" fmla="*/ 38916 w 80191"/>
              <a:gd name="connsiteY1" fmla="*/ 5882 h 107732"/>
              <a:gd name="connsiteX2" fmla="*/ 80191 w 80191"/>
              <a:gd name="connsiteY2" fmla="*/ 12232 h 107732"/>
              <a:gd name="connsiteX3" fmla="*/ 38916 w 80191"/>
              <a:gd name="connsiteY3" fmla="*/ 12232 h 107732"/>
              <a:gd name="connsiteX4" fmla="*/ 16691 w 80191"/>
              <a:gd name="connsiteY4" fmla="*/ 34457 h 107732"/>
              <a:gd name="connsiteX5" fmla="*/ 816 w 80191"/>
              <a:gd name="connsiteY5" fmla="*/ 107482 h 1077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0191" h="107732">
                <a:moveTo>
                  <a:pt x="816" y="107482"/>
                </a:moveTo>
                <a:cubicBezTo>
                  <a:pt x="4520" y="102720"/>
                  <a:pt x="25687" y="21757"/>
                  <a:pt x="38916" y="5882"/>
                </a:cubicBezTo>
                <a:cubicBezTo>
                  <a:pt x="52145" y="-9993"/>
                  <a:pt x="80191" y="11174"/>
                  <a:pt x="80191" y="12232"/>
                </a:cubicBezTo>
                <a:cubicBezTo>
                  <a:pt x="80191" y="13290"/>
                  <a:pt x="49499" y="8528"/>
                  <a:pt x="38916" y="12232"/>
                </a:cubicBezTo>
                <a:cubicBezTo>
                  <a:pt x="28333" y="15936"/>
                  <a:pt x="26745" y="21228"/>
                  <a:pt x="16691" y="34457"/>
                </a:cubicBezTo>
                <a:cubicBezTo>
                  <a:pt x="6637" y="47686"/>
                  <a:pt x="-2888" y="112244"/>
                  <a:pt x="816" y="10748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55" name="フリーフォーム 1754">
            <a:extLst>
              <a:ext uri="{FF2B5EF4-FFF2-40B4-BE49-F238E27FC236}">
                <a16:creationId xmlns:a16="http://schemas.microsoft.com/office/drawing/2014/main" id="{71CB07F9-443C-B1C1-C8C3-3F2C0482766A}"/>
              </a:ext>
            </a:extLst>
          </p:cNvPr>
          <p:cNvSpPr/>
          <p:nvPr/>
        </p:nvSpPr>
        <p:spPr>
          <a:xfrm>
            <a:off x="8207356" y="8851699"/>
            <a:ext cx="188051" cy="76423"/>
          </a:xfrm>
          <a:custGeom>
            <a:avLst/>
            <a:gdLst>
              <a:gd name="connsiteX0" fmla="*/ 19 w 188051"/>
              <a:gd name="connsiteY0" fmla="*/ 38301 h 76423"/>
              <a:gd name="connsiteX1" fmla="*/ 120669 w 188051"/>
              <a:gd name="connsiteY1" fmla="*/ 22426 h 76423"/>
              <a:gd name="connsiteX2" fmla="*/ 161944 w 188051"/>
              <a:gd name="connsiteY2" fmla="*/ 22426 h 76423"/>
              <a:gd name="connsiteX3" fmla="*/ 130194 w 188051"/>
              <a:gd name="connsiteY3" fmla="*/ 76401 h 76423"/>
              <a:gd name="connsiteX4" fmla="*/ 184169 w 188051"/>
              <a:gd name="connsiteY4" fmla="*/ 28776 h 76423"/>
              <a:gd name="connsiteX5" fmla="*/ 177819 w 188051"/>
              <a:gd name="connsiteY5" fmla="*/ 3376 h 76423"/>
              <a:gd name="connsiteX6" fmla="*/ 130194 w 188051"/>
              <a:gd name="connsiteY6" fmla="*/ 3376 h 76423"/>
              <a:gd name="connsiteX7" fmla="*/ 19 w 188051"/>
              <a:gd name="connsiteY7" fmla="*/ 38301 h 764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88051" h="76423">
                <a:moveTo>
                  <a:pt x="19" y="38301"/>
                </a:moveTo>
                <a:cubicBezTo>
                  <a:pt x="-1568" y="41476"/>
                  <a:pt x="93682" y="25072"/>
                  <a:pt x="120669" y="22426"/>
                </a:cubicBezTo>
                <a:cubicBezTo>
                  <a:pt x="147657" y="19780"/>
                  <a:pt x="160357" y="13430"/>
                  <a:pt x="161944" y="22426"/>
                </a:cubicBezTo>
                <a:cubicBezTo>
                  <a:pt x="163531" y="31422"/>
                  <a:pt x="126490" y="75343"/>
                  <a:pt x="130194" y="76401"/>
                </a:cubicBezTo>
                <a:cubicBezTo>
                  <a:pt x="133898" y="77459"/>
                  <a:pt x="176232" y="40947"/>
                  <a:pt x="184169" y="28776"/>
                </a:cubicBezTo>
                <a:cubicBezTo>
                  <a:pt x="192106" y="16605"/>
                  <a:pt x="186815" y="7609"/>
                  <a:pt x="177819" y="3376"/>
                </a:cubicBezTo>
                <a:cubicBezTo>
                  <a:pt x="168823" y="-857"/>
                  <a:pt x="157711" y="-1386"/>
                  <a:pt x="130194" y="3376"/>
                </a:cubicBezTo>
                <a:cubicBezTo>
                  <a:pt x="102677" y="8138"/>
                  <a:pt x="1606" y="35126"/>
                  <a:pt x="19" y="3830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56" name="フリーフォーム 1755">
            <a:extLst>
              <a:ext uri="{FF2B5EF4-FFF2-40B4-BE49-F238E27FC236}">
                <a16:creationId xmlns:a16="http://schemas.microsoft.com/office/drawing/2014/main" id="{5E441941-EA0C-F19A-581F-725188472F2E}"/>
              </a:ext>
            </a:extLst>
          </p:cNvPr>
          <p:cNvSpPr/>
          <p:nvPr/>
        </p:nvSpPr>
        <p:spPr>
          <a:xfrm>
            <a:off x="8223238" y="8756648"/>
            <a:ext cx="101992" cy="104864"/>
          </a:xfrm>
          <a:custGeom>
            <a:avLst/>
            <a:gdLst>
              <a:gd name="connsiteX0" fmla="*/ 12 w 101992"/>
              <a:gd name="connsiteY0" fmla="*/ 2 h 104864"/>
              <a:gd name="connsiteX1" fmla="*/ 85737 w 101992"/>
              <a:gd name="connsiteY1" fmla="*/ 88902 h 104864"/>
              <a:gd name="connsiteX2" fmla="*/ 101612 w 101992"/>
              <a:gd name="connsiteY2" fmla="*/ 104777 h 104864"/>
              <a:gd name="connsiteX3" fmla="*/ 79387 w 101992"/>
              <a:gd name="connsiteY3" fmla="*/ 92077 h 104864"/>
              <a:gd name="connsiteX4" fmla="*/ 12 w 101992"/>
              <a:gd name="connsiteY4" fmla="*/ 2 h 1048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1992" h="104864">
                <a:moveTo>
                  <a:pt x="12" y="2"/>
                </a:moveTo>
                <a:cubicBezTo>
                  <a:pt x="1070" y="-527"/>
                  <a:pt x="85737" y="88902"/>
                  <a:pt x="85737" y="88902"/>
                </a:cubicBezTo>
                <a:cubicBezTo>
                  <a:pt x="102670" y="106364"/>
                  <a:pt x="102670" y="104248"/>
                  <a:pt x="101612" y="104777"/>
                </a:cubicBezTo>
                <a:cubicBezTo>
                  <a:pt x="100554" y="105306"/>
                  <a:pt x="94733" y="103719"/>
                  <a:pt x="79387" y="92077"/>
                </a:cubicBezTo>
                <a:cubicBezTo>
                  <a:pt x="64041" y="80435"/>
                  <a:pt x="-1046" y="531"/>
                  <a:pt x="12" y="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57" name="フリーフォーム 1756">
            <a:extLst>
              <a:ext uri="{FF2B5EF4-FFF2-40B4-BE49-F238E27FC236}">
                <a16:creationId xmlns:a16="http://schemas.microsoft.com/office/drawing/2014/main" id="{E3E76006-907B-AC08-C79D-B236180D9F3B}"/>
              </a:ext>
            </a:extLst>
          </p:cNvPr>
          <p:cNvSpPr/>
          <p:nvPr/>
        </p:nvSpPr>
        <p:spPr>
          <a:xfrm>
            <a:off x="8261234" y="8743868"/>
            <a:ext cx="88845" cy="59474"/>
          </a:xfrm>
          <a:custGeom>
            <a:avLst/>
            <a:gdLst>
              <a:gd name="connsiteX0" fmla="*/ 116 w 88845"/>
              <a:gd name="connsiteY0" fmla="*/ 82 h 59474"/>
              <a:gd name="connsiteX1" fmla="*/ 85841 w 88845"/>
              <a:gd name="connsiteY1" fmla="*/ 57232 h 59474"/>
              <a:gd name="connsiteX2" fmla="*/ 66791 w 88845"/>
              <a:gd name="connsiteY2" fmla="*/ 44532 h 59474"/>
              <a:gd name="connsiteX3" fmla="*/ 116 w 88845"/>
              <a:gd name="connsiteY3" fmla="*/ 82 h 594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8845" h="59474">
                <a:moveTo>
                  <a:pt x="116" y="82"/>
                </a:moveTo>
                <a:lnTo>
                  <a:pt x="85841" y="57232"/>
                </a:lnTo>
                <a:cubicBezTo>
                  <a:pt x="96954" y="64640"/>
                  <a:pt x="74199" y="51940"/>
                  <a:pt x="66791" y="44532"/>
                </a:cubicBezTo>
                <a:cubicBezTo>
                  <a:pt x="59383" y="37124"/>
                  <a:pt x="-3059" y="-2035"/>
                  <a:pt x="116" y="8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58" name="フリーフォーム 1757">
            <a:extLst>
              <a:ext uri="{FF2B5EF4-FFF2-40B4-BE49-F238E27FC236}">
                <a16:creationId xmlns:a16="http://schemas.microsoft.com/office/drawing/2014/main" id="{FE594EE5-FD68-8F96-2DE0-57E360B6B891}"/>
              </a:ext>
            </a:extLst>
          </p:cNvPr>
          <p:cNvSpPr/>
          <p:nvPr/>
        </p:nvSpPr>
        <p:spPr>
          <a:xfrm>
            <a:off x="8261350" y="8743868"/>
            <a:ext cx="83866" cy="59474"/>
          </a:xfrm>
          <a:custGeom>
            <a:avLst/>
            <a:gdLst>
              <a:gd name="connsiteX0" fmla="*/ 0 w 83866"/>
              <a:gd name="connsiteY0" fmla="*/ 82 h 59474"/>
              <a:gd name="connsiteX1" fmla="*/ 76200 w 83866"/>
              <a:gd name="connsiteY1" fmla="*/ 57232 h 59474"/>
              <a:gd name="connsiteX2" fmla="*/ 76200 w 83866"/>
              <a:gd name="connsiteY2" fmla="*/ 44532 h 59474"/>
              <a:gd name="connsiteX3" fmla="*/ 0 w 83866"/>
              <a:gd name="connsiteY3" fmla="*/ 82 h 594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3866" h="59474">
                <a:moveTo>
                  <a:pt x="0" y="82"/>
                </a:moveTo>
                <a:cubicBezTo>
                  <a:pt x="0" y="2199"/>
                  <a:pt x="76200" y="57232"/>
                  <a:pt x="76200" y="57232"/>
                </a:cubicBezTo>
                <a:cubicBezTo>
                  <a:pt x="88900" y="64640"/>
                  <a:pt x="83608" y="51940"/>
                  <a:pt x="76200" y="44532"/>
                </a:cubicBezTo>
                <a:cubicBezTo>
                  <a:pt x="68792" y="37124"/>
                  <a:pt x="0" y="-2035"/>
                  <a:pt x="0" y="8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59" name="フリーフォーム 1758">
            <a:extLst>
              <a:ext uri="{FF2B5EF4-FFF2-40B4-BE49-F238E27FC236}">
                <a16:creationId xmlns:a16="http://schemas.microsoft.com/office/drawing/2014/main" id="{45110C90-1F15-92A0-E99F-BC1956359165}"/>
              </a:ext>
            </a:extLst>
          </p:cNvPr>
          <p:cNvSpPr/>
          <p:nvPr/>
        </p:nvSpPr>
        <p:spPr>
          <a:xfrm>
            <a:off x="7997744" y="8743950"/>
            <a:ext cx="285478" cy="3571"/>
          </a:xfrm>
          <a:custGeom>
            <a:avLst/>
            <a:gdLst>
              <a:gd name="connsiteX0" fmla="*/ 81 w 285478"/>
              <a:gd name="connsiteY0" fmla="*/ 3175 h 3571"/>
              <a:gd name="connsiteX1" fmla="*/ 266781 w 285478"/>
              <a:gd name="connsiteY1" fmla="*/ 3175 h 3571"/>
              <a:gd name="connsiteX2" fmla="*/ 238206 w 285478"/>
              <a:gd name="connsiteY2" fmla="*/ 0 h 3571"/>
              <a:gd name="connsiteX3" fmla="*/ 81 w 285478"/>
              <a:gd name="connsiteY3" fmla="*/ 3175 h 35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5478" h="3571">
                <a:moveTo>
                  <a:pt x="81" y="3175"/>
                </a:moveTo>
                <a:cubicBezTo>
                  <a:pt x="4844" y="3704"/>
                  <a:pt x="227094" y="3704"/>
                  <a:pt x="266781" y="3175"/>
                </a:cubicBezTo>
                <a:cubicBezTo>
                  <a:pt x="306468" y="2646"/>
                  <a:pt x="276306" y="0"/>
                  <a:pt x="238206" y="0"/>
                </a:cubicBezTo>
                <a:cubicBezTo>
                  <a:pt x="200106" y="0"/>
                  <a:pt x="-4682" y="2646"/>
                  <a:pt x="81" y="317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60" name="フリーフォーム 1759">
            <a:extLst>
              <a:ext uri="{FF2B5EF4-FFF2-40B4-BE49-F238E27FC236}">
                <a16:creationId xmlns:a16="http://schemas.microsoft.com/office/drawing/2014/main" id="{41127C69-7429-7975-002C-DE183F4D34AE}"/>
              </a:ext>
            </a:extLst>
          </p:cNvPr>
          <p:cNvSpPr/>
          <p:nvPr/>
        </p:nvSpPr>
        <p:spPr>
          <a:xfrm>
            <a:off x="8233342" y="8736855"/>
            <a:ext cx="286284" cy="67696"/>
          </a:xfrm>
          <a:custGeom>
            <a:avLst/>
            <a:gdLst>
              <a:gd name="connsiteX0" fmla="*/ 2608 w 286284"/>
              <a:gd name="connsiteY0" fmla="*/ 16620 h 67696"/>
              <a:gd name="connsiteX1" fmla="*/ 97858 w 286284"/>
              <a:gd name="connsiteY1" fmla="*/ 7095 h 67696"/>
              <a:gd name="connsiteX2" fmla="*/ 174058 w 286284"/>
              <a:gd name="connsiteY2" fmla="*/ 7095 h 67696"/>
              <a:gd name="connsiteX3" fmla="*/ 231208 w 286284"/>
              <a:gd name="connsiteY3" fmla="*/ 26145 h 67696"/>
              <a:gd name="connsiteX4" fmla="*/ 285183 w 286284"/>
              <a:gd name="connsiteY4" fmla="*/ 67420 h 67696"/>
              <a:gd name="connsiteX5" fmla="*/ 262958 w 286284"/>
              <a:gd name="connsiteY5" fmla="*/ 42020 h 67696"/>
              <a:gd name="connsiteX6" fmla="*/ 208983 w 286284"/>
              <a:gd name="connsiteY6" fmla="*/ 745 h 67696"/>
              <a:gd name="connsiteX7" fmla="*/ 2608 w 286284"/>
              <a:gd name="connsiteY7" fmla="*/ 16620 h 676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86284" h="67696">
                <a:moveTo>
                  <a:pt x="2608" y="16620"/>
                </a:moveTo>
                <a:cubicBezTo>
                  <a:pt x="-15913" y="17678"/>
                  <a:pt x="69283" y="8682"/>
                  <a:pt x="97858" y="7095"/>
                </a:cubicBezTo>
                <a:cubicBezTo>
                  <a:pt x="126433" y="5507"/>
                  <a:pt x="151833" y="3920"/>
                  <a:pt x="174058" y="7095"/>
                </a:cubicBezTo>
                <a:cubicBezTo>
                  <a:pt x="196283" y="10270"/>
                  <a:pt x="212687" y="16091"/>
                  <a:pt x="231208" y="26145"/>
                </a:cubicBezTo>
                <a:cubicBezTo>
                  <a:pt x="249729" y="36199"/>
                  <a:pt x="279891" y="64774"/>
                  <a:pt x="285183" y="67420"/>
                </a:cubicBezTo>
                <a:cubicBezTo>
                  <a:pt x="290475" y="70066"/>
                  <a:pt x="275658" y="53132"/>
                  <a:pt x="262958" y="42020"/>
                </a:cubicBezTo>
                <a:cubicBezTo>
                  <a:pt x="250258" y="30908"/>
                  <a:pt x="248141" y="5507"/>
                  <a:pt x="208983" y="745"/>
                </a:cubicBezTo>
                <a:cubicBezTo>
                  <a:pt x="169825" y="-4018"/>
                  <a:pt x="21129" y="15562"/>
                  <a:pt x="2608" y="1662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61" name="フリーフォーム 1760">
            <a:extLst>
              <a:ext uri="{FF2B5EF4-FFF2-40B4-BE49-F238E27FC236}">
                <a16:creationId xmlns:a16="http://schemas.microsoft.com/office/drawing/2014/main" id="{EFAB6A3D-ED87-A004-E586-E8EBA060797D}"/>
              </a:ext>
            </a:extLst>
          </p:cNvPr>
          <p:cNvSpPr/>
          <p:nvPr/>
        </p:nvSpPr>
        <p:spPr>
          <a:xfrm>
            <a:off x="8248498" y="8756594"/>
            <a:ext cx="149753" cy="87350"/>
          </a:xfrm>
          <a:custGeom>
            <a:avLst/>
            <a:gdLst>
              <a:gd name="connsiteX0" fmla="*/ 152 w 149753"/>
              <a:gd name="connsiteY0" fmla="*/ 56 h 87350"/>
              <a:gd name="connsiteX1" fmla="*/ 85877 w 149753"/>
              <a:gd name="connsiteY1" fmla="*/ 69906 h 87350"/>
              <a:gd name="connsiteX2" fmla="*/ 149377 w 149753"/>
              <a:gd name="connsiteY2" fmla="*/ 82606 h 87350"/>
              <a:gd name="connsiteX3" fmla="*/ 108102 w 149753"/>
              <a:gd name="connsiteY3" fmla="*/ 82606 h 87350"/>
              <a:gd name="connsiteX4" fmla="*/ 152 w 149753"/>
              <a:gd name="connsiteY4" fmla="*/ 56 h 87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9753" h="87350">
                <a:moveTo>
                  <a:pt x="152" y="56"/>
                </a:moveTo>
                <a:cubicBezTo>
                  <a:pt x="-3552" y="-2061"/>
                  <a:pt x="61006" y="56148"/>
                  <a:pt x="85877" y="69906"/>
                </a:cubicBezTo>
                <a:cubicBezTo>
                  <a:pt x="110748" y="83664"/>
                  <a:pt x="145673" y="80489"/>
                  <a:pt x="149377" y="82606"/>
                </a:cubicBezTo>
                <a:cubicBezTo>
                  <a:pt x="153081" y="84723"/>
                  <a:pt x="128739" y="92131"/>
                  <a:pt x="108102" y="82606"/>
                </a:cubicBezTo>
                <a:cubicBezTo>
                  <a:pt x="87465" y="73081"/>
                  <a:pt x="3856" y="2173"/>
                  <a:pt x="152" y="5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62" name="フリーフォーム 1761">
            <a:extLst>
              <a:ext uri="{FF2B5EF4-FFF2-40B4-BE49-F238E27FC236}">
                <a16:creationId xmlns:a16="http://schemas.microsoft.com/office/drawing/2014/main" id="{5ECC502D-3FA8-2EEA-92A7-CBDD106F115B}"/>
              </a:ext>
            </a:extLst>
          </p:cNvPr>
          <p:cNvSpPr/>
          <p:nvPr/>
        </p:nvSpPr>
        <p:spPr>
          <a:xfrm>
            <a:off x="8324842" y="8765557"/>
            <a:ext cx="197712" cy="38789"/>
          </a:xfrm>
          <a:custGeom>
            <a:avLst/>
            <a:gdLst>
              <a:gd name="connsiteX0" fmla="*/ 8 w 197712"/>
              <a:gd name="connsiteY0" fmla="*/ 38718 h 38789"/>
              <a:gd name="connsiteX1" fmla="*/ 130183 w 197712"/>
              <a:gd name="connsiteY1" fmla="*/ 13318 h 38789"/>
              <a:gd name="connsiteX2" fmla="*/ 196858 w 197712"/>
              <a:gd name="connsiteY2" fmla="*/ 29193 h 38789"/>
              <a:gd name="connsiteX3" fmla="*/ 165108 w 197712"/>
              <a:gd name="connsiteY3" fmla="*/ 3793 h 38789"/>
              <a:gd name="connsiteX4" fmla="*/ 123833 w 197712"/>
              <a:gd name="connsiteY4" fmla="*/ 3793 h 38789"/>
              <a:gd name="connsiteX5" fmla="*/ 8 w 197712"/>
              <a:gd name="connsiteY5" fmla="*/ 38718 h 387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7712" h="38789">
                <a:moveTo>
                  <a:pt x="8" y="38718"/>
                </a:moveTo>
                <a:cubicBezTo>
                  <a:pt x="1066" y="40306"/>
                  <a:pt x="97375" y="14905"/>
                  <a:pt x="130183" y="13318"/>
                </a:cubicBezTo>
                <a:cubicBezTo>
                  <a:pt x="162991" y="11730"/>
                  <a:pt x="191037" y="30780"/>
                  <a:pt x="196858" y="29193"/>
                </a:cubicBezTo>
                <a:cubicBezTo>
                  <a:pt x="202679" y="27605"/>
                  <a:pt x="177279" y="8026"/>
                  <a:pt x="165108" y="3793"/>
                </a:cubicBezTo>
                <a:cubicBezTo>
                  <a:pt x="152937" y="-440"/>
                  <a:pt x="148175" y="-2028"/>
                  <a:pt x="123833" y="3793"/>
                </a:cubicBezTo>
                <a:cubicBezTo>
                  <a:pt x="99491" y="9614"/>
                  <a:pt x="-1050" y="37130"/>
                  <a:pt x="8" y="3871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63" name="フリーフォーム 1762">
            <a:extLst>
              <a:ext uri="{FF2B5EF4-FFF2-40B4-BE49-F238E27FC236}">
                <a16:creationId xmlns:a16="http://schemas.microsoft.com/office/drawing/2014/main" id="{0AA84457-E345-FCE8-9B2F-1EAEE40B4036}"/>
              </a:ext>
            </a:extLst>
          </p:cNvPr>
          <p:cNvSpPr/>
          <p:nvPr/>
        </p:nvSpPr>
        <p:spPr>
          <a:xfrm>
            <a:off x="8286655" y="8734402"/>
            <a:ext cx="152763" cy="47896"/>
          </a:xfrm>
          <a:custGeom>
            <a:avLst/>
            <a:gdLst>
              <a:gd name="connsiteX0" fmla="*/ 95 w 152763"/>
              <a:gd name="connsiteY0" fmla="*/ 23 h 47896"/>
              <a:gd name="connsiteX1" fmla="*/ 50895 w 152763"/>
              <a:gd name="connsiteY1" fmla="*/ 44473 h 47896"/>
              <a:gd name="connsiteX2" fmla="*/ 69945 w 152763"/>
              <a:gd name="connsiteY2" fmla="*/ 41298 h 47896"/>
              <a:gd name="connsiteX3" fmla="*/ 152495 w 152763"/>
              <a:gd name="connsiteY3" fmla="*/ 28598 h 47896"/>
              <a:gd name="connsiteX4" fmla="*/ 95345 w 152763"/>
              <a:gd name="connsiteY4" fmla="*/ 47648 h 47896"/>
              <a:gd name="connsiteX5" fmla="*/ 66770 w 152763"/>
              <a:gd name="connsiteY5" fmla="*/ 38123 h 47896"/>
              <a:gd name="connsiteX6" fmla="*/ 95 w 152763"/>
              <a:gd name="connsiteY6" fmla="*/ 23 h 478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52763" h="47896">
                <a:moveTo>
                  <a:pt x="95" y="23"/>
                </a:moveTo>
                <a:cubicBezTo>
                  <a:pt x="-2551" y="1081"/>
                  <a:pt x="50895" y="44473"/>
                  <a:pt x="50895" y="44473"/>
                </a:cubicBezTo>
                <a:cubicBezTo>
                  <a:pt x="62537" y="51352"/>
                  <a:pt x="69945" y="41298"/>
                  <a:pt x="69945" y="41298"/>
                </a:cubicBezTo>
                <a:cubicBezTo>
                  <a:pt x="86878" y="38652"/>
                  <a:pt x="148262" y="27540"/>
                  <a:pt x="152495" y="28598"/>
                </a:cubicBezTo>
                <a:cubicBezTo>
                  <a:pt x="156728" y="29656"/>
                  <a:pt x="109632" y="46061"/>
                  <a:pt x="95345" y="47648"/>
                </a:cubicBezTo>
                <a:cubicBezTo>
                  <a:pt x="81058" y="49235"/>
                  <a:pt x="77882" y="42885"/>
                  <a:pt x="66770" y="38123"/>
                </a:cubicBezTo>
                <a:cubicBezTo>
                  <a:pt x="55658" y="33361"/>
                  <a:pt x="2741" y="-1035"/>
                  <a:pt x="95" y="2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64" name="フリーフォーム 1763">
            <a:extLst>
              <a:ext uri="{FF2B5EF4-FFF2-40B4-BE49-F238E27FC236}">
                <a16:creationId xmlns:a16="http://schemas.microsoft.com/office/drawing/2014/main" id="{6C4FA15E-768D-8F1F-3811-E89E86C05035}"/>
              </a:ext>
            </a:extLst>
          </p:cNvPr>
          <p:cNvSpPr/>
          <p:nvPr/>
        </p:nvSpPr>
        <p:spPr>
          <a:xfrm>
            <a:off x="8388132" y="8797624"/>
            <a:ext cx="99512" cy="224404"/>
          </a:xfrm>
          <a:custGeom>
            <a:avLst/>
            <a:gdLst>
              <a:gd name="connsiteX0" fmla="*/ 218 w 99512"/>
              <a:gd name="connsiteY0" fmla="*/ 301 h 224404"/>
              <a:gd name="connsiteX1" fmla="*/ 57368 w 99512"/>
              <a:gd name="connsiteY1" fmla="*/ 143176 h 224404"/>
              <a:gd name="connsiteX2" fmla="*/ 98643 w 99512"/>
              <a:gd name="connsiteY2" fmla="*/ 222551 h 224404"/>
              <a:gd name="connsiteX3" fmla="*/ 79593 w 99512"/>
              <a:gd name="connsiteY3" fmla="*/ 184451 h 224404"/>
              <a:gd name="connsiteX4" fmla="*/ 218 w 99512"/>
              <a:gd name="connsiteY4" fmla="*/ 301 h 2244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9512" h="224404">
                <a:moveTo>
                  <a:pt x="218" y="301"/>
                </a:moveTo>
                <a:cubicBezTo>
                  <a:pt x="-3486" y="-6578"/>
                  <a:pt x="40964" y="106134"/>
                  <a:pt x="57368" y="143176"/>
                </a:cubicBezTo>
                <a:cubicBezTo>
                  <a:pt x="73772" y="180218"/>
                  <a:pt x="94939" y="215672"/>
                  <a:pt x="98643" y="222551"/>
                </a:cubicBezTo>
                <a:cubicBezTo>
                  <a:pt x="102347" y="229430"/>
                  <a:pt x="93881" y="217259"/>
                  <a:pt x="79593" y="184451"/>
                </a:cubicBezTo>
                <a:cubicBezTo>
                  <a:pt x="65306" y="151643"/>
                  <a:pt x="3922" y="7180"/>
                  <a:pt x="218" y="30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65" name="フリーフォーム 1764">
            <a:extLst>
              <a:ext uri="{FF2B5EF4-FFF2-40B4-BE49-F238E27FC236}">
                <a16:creationId xmlns:a16="http://schemas.microsoft.com/office/drawing/2014/main" id="{330392FF-6962-C0D8-A607-7EB5F9476923}"/>
              </a:ext>
            </a:extLst>
          </p:cNvPr>
          <p:cNvSpPr/>
          <p:nvPr/>
        </p:nvSpPr>
        <p:spPr>
          <a:xfrm>
            <a:off x="8347066" y="8902698"/>
            <a:ext cx="139883" cy="139711"/>
          </a:xfrm>
          <a:custGeom>
            <a:avLst/>
            <a:gdLst>
              <a:gd name="connsiteX0" fmla="*/ 9 w 139883"/>
              <a:gd name="connsiteY0" fmla="*/ 2 h 139711"/>
              <a:gd name="connsiteX1" fmla="*/ 114309 w 139883"/>
              <a:gd name="connsiteY1" fmla="*/ 95252 h 139711"/>
              <a:gd name="connsiteX2" fmla="*/ 139709 w 139883"/>
              <a:gd name="connsiteY2" fmla="*/ 139702 h 139711"/>
              <a:gd name="connsiteX3" fmla="*/ 107959 w 139883"/>
              <a:gd name="connsiteY3" fmla="*/ 98427 h 139711"/>
              <a:gd name="connsiteX4" fmla="*/ 9 w 139883"/>
              <a:gd name="connsiteY4" fmla="*/ 2 h 1397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9883" h="139711">
                <a:moveTo>
                  <a:pt x="9" y="2"/>
                </a:moveTo>
                <a:cubicBezTo>
                  <a:pt x="1067" y="-527"/>
                  <a:pt x="91026" y="71969"/>
                  <a:pt x="114309" y="95252"/>
                </a:cubicBezTo>
                <a:cubicBezTo>
                  <a:pt x="137592" y="118535"/>
                  <a:pt x="140767" y="139173"/>
                  <a:pt x="139709" y="139702"/>
                </a:cubicBezTo>
                <a:cubicBezTo>
                  <a:pt x="138651" y="140231"/>
                  <a:pt x="127009" y="117477"/>
                  <a:pt x="107959" y="98427"/>
                </a:cubicBezTo>
                <a:cubicBezTo>
                  <a:pt x="88909" y="79377"/>
                  <a:pt x="-1049" y="531"/>
                  <a:pt x="9" y="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66" name="フリーフォーム 1765">
            <a:extLst>
              <a:ext uri="{FF2B5EF4-FFF2-40B4-BE49-F238E27FC236}">
                <a16:creationId xmlns:a16="http://schemas.microsoft.com/office/drawing/2014/main" id="{BBD3F320-E396-9E9A-6D11-3AE78F0F9A5D}"/>
              </a:ext>
            </a:extLst>
          </p:cNvPr>
          <p:cNvSpPr/>
          <p:nvPr/>
        </p:nvSpPr>
        <p:spPr>
          <a:xfrm>
            <a:off x="8343859" y="8794750"/>
            <a:ext cx="161188" cy="155739"/>
          </a:xfrm>
          <a:custGeom>
            <a:avLst/>
            <a:gdLst>
              <a:gd name="connsiteX0" fmla="*/ 41 w 161188"/>
              <a:gd name="connsiteY0" fmla="*/ 22225 h 155739"/>
              <a:gd name="connsiteX1" fmla="*/ 101641 w 161188"/>
              <a:gd name="connsiteY1" fmla="*/ 6350 h 155739"/>
              <a:gd name="connsiteX2" fmla="*/ 142916 w 161188"/>
              <a:gd name="connsiteY2" fmla="*/ 31750 h 155739"/>
              <a:gd name="connsiteX3" fmla="*/ 158791 w 161188"/>
              <a:gd name="connsiteY3" fmla="*/ 155575 h 155739"/>
              <a:gd name="connsiteX4" fmla="*/ 158791 w 161188"/>
              <a:gd name="connsiteY4" fmla="*/ 57150 h 155739"/>
              <a:gd name="connsiteX5" fmla="*/ 136566 w 161188"/>
              <a:gd name="connsiteY5" fmla="*/ 12700 h 155739"/>
              <a:gd name="connsiteX6" fmla="*/ 114341 w 161188"/>
              <a:gd name="connsiteY6" fmla="*/ 0 h 155739"/>
              <a:gd name="connsiteX7" fmla="*/ 41 w 161188"/>
              <a:gd name="connsiteY7" fmla="*/ 22225 h 155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61188" h="155739">
                <a:moveTo>
                  <a:pt x="41" y="22225"/>
                </a:moveTo>
                <a:cubicBezTo>
                  <a:pt x="-2076" y="23283"/>
                  <a:pt x="77828" y="4762"/>
                  <a:pt x="101641" y="6350"/>
                </a:cubicBezTo>
                <a:cubicBezTo>
                  <a:pt x="125454" y="7938"/>
                  <a:pt x="133391" y="6879"/>
                  <a:pt x="142916" y="31750"/>
                </a:cubicBezTo>
                <a:cubicBezTo>
                  <a:pt x="152441" y="56621"/>
                  <a:pt x="156145" y="151342"/>
                  <a:pt x="158791" y="155575"/>
                </a:cubicBezTo>
                <a:cubicBezTo>
                  <a:pt x="161437" y="159808"/>
                  <a:pt x="162495" y="80963"/>
                  <a:pt x="158791" y="57150"/>
                </a:cubicBezTo>
                <a:cubicBezTo>
                  <a:pt x="155087" y="33338"/>
                  <a:pt x="143974" y="22225"/>
                  <a:pt x="136566" y="12700"/>
                </a:cubicBezTo>
                <a:cubicBezTo>
                  <a:pt x="129158" y="3175"/>
                  <a:pt x="131274" y="0"/>
                  <a:pt x="114341" y="0"/>
                </a:cubicBezTo>
                <a:cubicBezTo>
                  <a:pt x="97408" y="0"/>
                  <a:pt x="2158" y="21167"/>
                  <a:pt x="41" y="2222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67" name="フリーフォーム 1766">
            <a:extLst>
              <a:ext uri="{FF2B5EF4-FFF2-40B4-BE49-F238E27FC236}">
                <a16:creationId xmlns:a16="http://schemas.microsoft.com/office/drawing/2014/main" id="{4EA2EA20-18A3-0D32-52FC-BB7278735148}"/>
              </a:ext>
            </a:extLst>
          </p:cNvPr>
          <p:cNvSpPr/>
          <p:nvPr/>
        </p:nvSpPr>
        <p:spPr>
          <a:xfrm>
            <a:off x="8483511" y="8778774"/>
            <a:ext cx="84925" cy="174814"/>
          </a:xfrm>
          <a:custGeom>
            <a:avLst/>
            <a:gdLst>
              <a:gd name="connsiteX0" fmla="*/ 89 w 84925"/>
              <a:gd name="connsiteY0" fmla="*/ 101 h 174814"/>
              <a:gd name="connsiteX1" fmla="*/ 66764 w 84925"/>
              <a:gd name="connsiteY1" fmla="*/ 76301 h 174814"/>
              <a:gd name="connsiteX2" fmla="*/ 76289 w 84925"/>
              <a:gd name="connsiteY2" fmla="*/ 174726 h 174814"/>
              <a:gd name="connsiteX3" fmla="*/ 82639 w 84925"/>
              <a:gd name="connsiteY3" fmla="*/ 92176 h 174814"/>
              <a:gd name="connsiteX4" fmla="*/ 89 w 84925"/>
              <a:gd name="connsiteY4" fmla="*/ 101 h 1748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4925" h="174814">
                <a:moveTo>
                  <a:pt x="89" y="101"/>
                </a:moveTo>
                <a:cubicBezTo>
                  <a:pt x="-2557" y="-2545"/>
                  <a:pt x="54064" y="47197"/>
                  <a:pt x="66764" y="76301"/>
                </a:cubicBezTo>
                <a:cubicBezTo>
                  <a:pt x="79464" y="105405"/>
                  <a:pt x="73643" y="172080"/>
                  <a:pt x="76289" y="174726"/>
                </a:cubicBezTo>
                <a:cubicBezTo>
                  <a:pt x="78935" y="177372"/>
                  <a:pt x="89518" y="120222"/>
                  <a:pt x="82639" y="92176"/>
                </a:cubicBezTo>
                <a:cubicBezTo>
                  <a:pt x="75760" y="64130"/>
                  <a:pt x="2735" y="2747"/>
                  <a:pt x="89" y="10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68" name="フリーフォーム 1767">
            <a:extLst>
              <a:ext uri="{FF2B5EF4-FFF2-40B4-BE49-F238E27FC236}">
                <a16:creationId xmlns:a16="http://schemas.microsoft.com/office/drawing/2014/main" id="{F8AC9E8C-8BE5-D394-60C1-986203FFBEE4}"/>
              </a:ext>
            </a:extLst>
          </p:cNvPr>
          <p:cNvSpPr/>
          <p:nvPr/>
        </p:nvSpPr>
        <p:spPr>
          <a:xfrm>
            <a:off x="8483596" y="8791433"/>
            <a:ext cx="55983" cy="168704"/>
          </a:xfrm>
          <a:custGeom>
            <a:avLst/>
            <a:gdLst>
              <a:gd name="connsiteX0" fmla="*/ 4 w 55983"/>
              <a:gd name="connsiteY0" fmla="*/ 142 h 168704"/>
              <a:gd name="connsiteX1" fmla="*/ 50804 w 55983"/>
              <a:gd name="connsiteY1" fmla="*/ 111267 h 168704"/>
              <a:gd name="connsiteX2" fmla="*/ 53979 w 55983"/>
              <a:gd name="connsiteY2" fmla="*/ 168417 h 168704"/>
              <a:gd name="connsiteX3" fmla="*/ 53979 w 55983"/>
              <a:gd name="connsiteY3" fmla="*/ 89042 h 168704"/>
              <a:gd name="connsiteX4" fmla="*/ 4 w 55983"/>
              <a:gd name="connsiteY4" fmla="*/ 142 h 1687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5983" h="168704">
                <a:moveTo>
                  <a:pt x="4" y="142"/>
                </a:moveTo>
                <a:cubicBezTo>
                  <a:pt x="-525" y="3846"/>
                  <a:pt x="41808" y="83221"/>
                  <a:pt x="50804" y="111267"/>
                </a:cubicBezTo>
                <a:cubicBezTo>
                  <a:pt x="59800" y="139313"/>
                  <a:pt x="53450" y="172121"/>
                  <a:pt x="53979" y="168417"/>
                </a:cubicBezTo>
                <a:cubicBezTo>
                  <a:pt x="54508" y="164713"/>
                  <a:pt x="58212" y="112325"/>
                  <a:pt x="53979" y="89042"/>
                </a:cubicBezTo>
                <a:cubicBezTo>
                  <a:pt x="49746" y="65759"/>
                  <a:pt x="533" y="-3562"/>
                  <a:pt x="4" y="14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69" name="フリーフォーム 1768">
            <a:extLst>
              <a:ext uri="{FF2B5EF4-FFF2-40B4-BE49-F238E27FC236}">
                <a16:creationId xmlns:a16="http://schemas.microsoft.com/office/drawing/2014/main" id="{25D98AAB-9554-EECE-6653-EBD8CF47D225}"/>
              </a:ext>
            </a:extLst>
          </p:cNvPr>
          <p:cNvSpPr/>
          <p:nvPr/>
        </p:nvSpPr>
        <p:spPr>
          <a:xfrm>
            <a:off x="8409393" y="8800514"/>
            <a:ext cx="71051" cy="207083"/>
          </a:xfrm>
          <a:custGeom>
            <a:avLst/>
            <a:gdLst>
              <a:gd name="connsiteX0" fmla="*/ 1182 w 71051"/>
              <a:gd name="connsiteY0" fmla="*/ 586 h 207083"/>
              <a:gd name="connsiteX1" fmla="*/ 48807 w 71051"/>
              <a:gd name="connsiteY1" fmla="*/ 108536 h 207083"/>
              <a:gd name="connsiteX2" fmla="*/ 71032 w 71051"/>
              <a:gd name="connsiteY2" fmla="*/ 206961 h 207083"/>
              <a:gd name="connsiteX3" fmla="*/ 51982 w 71051"/>
              <a:gd name="connsiteY3" fmla="*/ 127586 h 207083"/>
              <a:gd name="connsiteX4" fmla="*/ 17057 w 71051"/>
              <a:gd name="connsiteY4" fmla="*/ 67261 h 207083"/>
              <a:gd name="connsiteX5" fmla="*/ 1182 w 71051"/>
              <a:gd name="connsiteY5" fmla="*/ 586 h 2070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051" h="207083">
                <a:moveTo>
                  <a:pt x="1182" y="586"/>
                </a:moveTo>
                <a:cubicBezTo>
                  <a:pt x="6474" y="7465"/>
                  <a:pt x="37165" y="74140"/>
                  <a:pt x="48807" y="108536"/>
                </a:cubicBezTo>
                <a:cubicBezTo>
                  <a:pt x="60449" y="142932"/>
                  <a:pt x="70503" y="203786"/>
                  <a:pt x="71032" y="206961"/>
                </a:cubicBezTo>
                <a:cubicBezTo>
                  <a:pt x="71561" y="210136"/>
                  <a:pt x="60978" y="150869"/>
                  <a:pt x="51982" y="127586"/>
                </a:cubicBezTo>
                <a:cubicBezTo>
                  <a:pt x="42986" y="104303"/>
                  <a:pt x="24465" y="85253"/>
                  <a:pt x="17057" y="67261"/>
                </a:cubicBezTo>
                <a:cubicBezTo>
                  <a:pt x="9649" y="49269"/>
                  <a:pt x="-4110" y="-6293"/>
                  <a:pt x="1182" y="58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71" name="フリーフォーム 1770">
            <a:extLst>
              <a:ext uri="{FF2B5EF4-FFF2-40B4-BE49-F238E27FC236}">
                <a16:creationId xmlns:a16="http://schemas.microsoft.com/office/drawing/2014/main" id="{6783B565-C282-CC76-8F5D-2E95DA750CCC}"/>
              </a:ext>
            </a:extLst>
          </p:cNvPr>
          <p:cNvSpPr/>
          <p:nvPr/>
        </p:nvSpPr>
        <p:spPr>
          <a:xfrm>
            <a:off x="8328003" y="8857045"/>
            <a:ext cx="212814" cy="93382"/>
          </a:xfrm>
          <a:custGeom>
            <a:avLst/>
            <a:gdLst>
              <a:gd name="connsiteX0" fmla="*/ 22 w 212814"/>
              <a:gd name="connsiteY0" fmla="*/ 67880 h 93382"/>
              <a:gd name="connsiteX1" fmla="*/ 111147 w 212814"/>
              <a:gd name="connsiteY1" fmla="*/ 13905 h 93382"/>
              <a:gd name="connsiteX2" fmla="*/ 168297 w 212814"/>
              <a:gd name="connsiteY2" fmla="*/ 10730 h 93382"/>
              <a:gd name="connsiteX3" fmla="*/ 187347 w 212814"/>
              <a:gd name="connsiteY3" fmla="*/ 20255 h 93382"/>
              <a:gd name="connsiteX4" fmla="*/ 206397 w 212814"/>
              <a:gd name="connsiteY4" fmla="*/ 52005 h 93382"/>
              <a:gd name="connsiteX5" fmla="*/ 212747 w 212814"/>
              <a:gd name="connsiteY5" fmla="*/ 93280 h 93382"/>
              <a:gd name="connsiteX6" fmla="*/ 203222 w 212814"/>
              <a:gd name="connsiteY6" fmla="*/ 39305 h 93382"/>
              <a:gd name="connsiteX7" fmla="*/ 174647 w 212814"/>
              <a:gd name="connsiteY7" fmla="*/ 4380 h 93382"/>
              <a:gd name="connsiteX8" fmla="*/ 142897 w 212814"/>
              <a:gd name="connsiteY8" fmla="*/ 1205 h 93382"/>
              <a:gd name="connsiteX9" fmla="*/ 120672 w 212814"/>
              <a:gd name="connsiteY9" fmla="*/ 10730 h 93382"/>
              <a:gd name="connsiteX10" fmla="*/ 22 w 212814"/>
              <a:gd name="connsiteY10" fmla="*/ 67880 h 933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12814" h="93382">
                <a:moveTo>
                  <a:pt x="22" y="67880"/>
                </a:moveTo>
                <a:cubicBezTo>
                  <a:pt x="-1565" y="68409"/>
                  <a:pt x="83101" y="23430"/>
                  <a:pt x="111147" y="13905"/>
                </a:cubicBezTo>
                <a:cubicBezTo>
                  <a:pt x="139193" y="4380"/>
                  <a:pt x="155597" y="9672"/>
                  <a:pt x="168297" y="10730"/>
                </a:cubicBezTo>
                <a:cubicBezTo>
                  <a:pt x="180997" y="11788"/>
                  <a:pt x="180997" y="13376"/>
                  <a:pt x="187347" y="20255"/>
                </a:cubicBezTo>
                <a:cubicBezTo>
                  <a:pt x="193697" y="27134"/>
                  <a:pt x="202164" y="39834"/>
                  <a:pt x="206397" y="52005"/>
                </a:cubicBezTo>
                <a:cubicBezTo>
                  <a:pt x="210630" y="64176"/>
                  <a:pt x="213276" y="95397"/>
                  <a:pt x="212747" y="93280"/>
                </a:cubicBezTo>
                <a:cubicBezTo>
                  <a:pt x="212218" y="91163"/>
                  <a:pt x="209572" y="54122"/>
                  <a:pt x="203222" y="39305"/>
                </a:cubicBezTo>
                <a:cubicBezTo>
                  <a:pt x="196872" y="24488"/>
                  <a:pt x="184701" y="10730"/>
                  <a:pt x="174647" y="4380"/>
                </a:cubicBezTo>
                <a:cubicBezTo>
                  <a:pt x="164593" y="-1970"/>
                  <a:pt x="151893" y="147"/>
                  <a:pt x="142897" y="1205"/>
                </a:cubicBezTo>
                <a:cubicBezTo>
                  <a:pt x="133901" y="2263"/>
                  <a:pt x="139722" y="1205"/>
                  <a:pt x="120672" y="10730"/>
                </a:cubicBezTo>
                <a:cubicBezTo>
                  <a:pt x="101622" y="20255"/>
                  <a:pt x="1609" y="67351"/>
                  <a:pt x="22" y="6788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72" name="フリーフォーム 1771">
            <a:extLst>
              <a:ext uri="{FF2B5EF4-FFF2-40B4-BE49-F238E27FC236}">
                <a16:creationId xmlns:a16="http://schemas.microsoft.com/office/drawing/2014/main" id="{4B6985A3-BCA1-E89D-11D7-8BBECB1947EB}"/>
              </a:ext>
            </a:extLst>
          </p:cNvPr>
          <p:cNvSpPr/>
          <p:nvPr/>
        </p:nvSpPr>
        <p:spPr>
          <a:xfrm>
            <a:off x="8390310" y="8868356"/>
            <a:ext cx="115541" cy="82109"/>
          </a:xfrm>
          <a:custGeom>
            <a:avLst/>
            <a:gdLst>
              <a:gd name="connsiteX0" fmla="*/ 1215 w 115541"/>
              <a:gd name="connsiteY0" fmla="*/ 81969 h 82109"/>
              <a:gd name="connsiteX1" fmla="*/ 93290 w 115541"/>
              <a:gd name="connsiteY1" fmla="*/ 21644 h 82109"/>
              <a:gd name="connsiteX2" fmla="*/ 112340 w 115541"/>
              <a:gd name="connsiteY2" fmla="*/ 81969 h 82109"/>
              <a:gd name="connsiteX3" fmla="*/ 115515 w 115541"/>
              <a:gd name="connsiteY3" fmla="*/ 5769 h 82109"/>
              <a:gd name="connsiteX4" fmla="*/ 99640 w 115541"/>
              <a:gd name="connsiteY4" fmla="*/ 8944 h 82109"/>
              <a:gd name="connsiteX5" fmla="*/ 45665 w 115541"/>
              <a:gd name="connsiteY5" fmla="*/ 37519 h 82109"/>
              <a:gd name="connsiteX6" fmla="*/ 1215 w 115541"/>
              <a:gd name="connsiteY6" fmla="*/ 81969 h 821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15541" h="82109">
                <a:moveTo>
                  <a:pt x="1215" y="81969"/>
                </a:moveTo>
                <a:cubicBezTo>
                  <a:pt x="9152" y="79323"/>
                  <a:pt x="74769" y="21644"/>
                  <a:pt x="93290" y="21644"/>
                </a:cubicBezTo>
                <a:cubicBezTo>
                  <a:pt x="111811" y="21644"/>
                  <a:pt x="108636" y="84615"/>
                  <a:pt x="112340" y="81969"/>
                </a:cubicBezTo>
                <a:cubicBezTo>
                  <a:pt x="116044" y="79323"/>
                  <a:pt x="115515" y="5769"/>
                  <a:pt x="115515" y="5769"/>
                </a:cubicBezTo>
                <a:cubicBezTo>
                  <a:pt x="113398" y="-6402"/>
                  <a:pt x="111282" y="3652"/>
                  <a:pt x="99640" y="8944"/>
                </a:cubicBezTo>
                <a:cubicBezTo>
                  <a:pt x="87998" y="14236"/>
                  <a:pt x="65244" y="25877"/>
                  <a:pt x="45665" y="37519"/>
                </a:cubicBezTo>
                <a:cubicBezTo>
                  <a:pt x="26086" y="49161"/>
                  <a:pt x="-6722" y="84615"/>
                  <a:pt x="1215" y="8196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73" name="フリーフォーム 1772">
            <a:extLst>
              <a:ext uri="{FF2B5EF4-FFF2-40B4-BE49-F238E27FC236}">
                <a16:creationId xmlns:a16="http://schemas.microsoft.com/office/drawing/2014/main" id="{E85AAC55-5E10-333F-2A38-CD028FC1C51B}"/>
              </a:ext>
            </a:extLst>
          </p:cNvPr>
          <p:cNvSpPr/>
          <p:nvPr/>
        </p:nvSpPr>
        <p:spPr>
          <a:xfrm>
            <a:off x="8457592" y="8942757"/>
            <a:ext cx="262837" cy="226658"/>
          </a:xfrm>
          <a:custGeom>
            <a:avLst/>
            <a:gdLst>
              <a:gd name="connsiteX0" fmla="*/ 608 w 262837"/>
              <a:gd name="connsiteY0" fmla="*/ 4393 h 226658"/>
              <a:gd name="connsiteX1" fmla="*/ 83158 w 262837"/>
              <a:gd name="connsiteY1" fmla="*/ 1218 h 226658"/>
              <a:gd name="connsiteX2" fmla="*/ 111733 w 262837"/>
              <a:gd name="connsiteY2" fmla="*/ 26618 h 226658"/>
              <a:gd name="connsiteX3" fmla="*/ 130783 w 262837"/>
              <a:gd name="connsiteY3" fmla="*/ 4393 h 226658"/>
              <a:gd name="connsiteX4" fmla="*/ 168883 w 262837"/>
              <a:gd name="connsiteY4" fmla="*/ 32968 h 226658"/>
              <a:gd name="connsiteX5" fmla="*/ 222858 w 262837"/>
              <a:gd name="connsiteY5" fmla="*/ 71068 h 226658"/>
              <a:gd name="connsiteX6" fmla="*/ 248258 w 262837"/>
              <a:gd name="connsiteY6" fmla="*/ 115518 h 226658"/>
              <a:gd name="connsiteX7" fmla="*/ 248258 w 262837"/>
              <a:gd name="connsiteY7" fmla="*/ 156793 h 226658"/>
              <a:gd name="connsiteX8" fmla="*/ 197458 w 262837"/>
              <a:gd name="connsiteY8" fmla="*/ 226643 h 226658"/>
              <a:gd name="connsiteX9" fmla="*/ 260958 w 262837"/>
              <a:gd name="connsiteY9" fmla="*/ 150443 h 226658"/>
              <a:gd name="connsiteX10" fmla="*/ 235558 w 262837"/>
              <a:gd name="connsiteY10" fmla="*/ 83768 h 226658"/>
              <a:gd name="connsiteX11" fmla="*/ 130783 w 262837"/>
              <a:gd name="connsiteY11" fmla="*/ 7568 h 226658"/>
              <a:gd name="connsiteX12" fmla="*/ 608 w 262837"/>
              <a:gd name="connsiteY12" fmla="*/ 4393 h 2266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262837" h="226658">
                <a:moveTo>
                  <a:pt x="608" y="4393"/>
                </a:moveTo>
                <a:cubicBezTo>
                  <a:pt x="-7329" y="3335"/>
                  <a:pt x="64637" y="-2486"/>
                  <a:pt x="83158" y="1218"/>
                </a:cubicBezTo>
                <a:cubicBezTo>
                  <a:pt x="101679" y="4922"/>
                  <a:pt x="103796" y="26089"/>
                  <a:pt x="111733" y="26618"/>
                </a:cubicBezTo>
                <a:cubicBezTo>
                  <a:pt x="119671" y="27147"/>
                  <a:pt x="121258" y="3335"/>
                  <a:pt x="130783" y="4393"/>
                </a:cubicBezTo>
                <a:cubicBezTo>
                  <a:pt x="140308" y="5451"/>
                  <a:pt x="153537" y="21856"/>
                  <a:pt x="168883" y="32968"/>
                </a:cubicBezTo>
                <a:cubicBezTo>
                  <a:pt x="184229" y="44080"/>
                  <a:pt x="209629" y="57310"/>
                  <a:pt x="222858" y="71068"/>
                </a:cubicBezTo>
                <a:cubicBezTo>
                  <a:pt x="236087" y="84826"/>
                  <a:pt x="244025" y="101231"/>
                  <a:pt x="248258" y="115518"/>
                </a:cubicBezTo>
                <a:cubicBezTo>
                  <a:pt x="252491" y="129805"/>
                  <a:pt x="256725" y="138272"/>
                  <a:pt x="248258" y="156793"/>
                </a:cubicBezTo>
                <a:cubicBezTo>
                  <a:pt x="239791" y="175314"/>
                  <a:pt x="195341" y="227701"/>
                  <a:pt x="197458" y="226643"/>
                </a:cubicBezTo>
                <a:cubicBezTo>
                  <a:pt x="199575" y="225585"/>
                  <a:pt x="254608" y="174255"/>
                  <a:pt x="260958" y="150443"/>
                </a:cubicBezTo>
                <a:cubicBezTo>
                  <a:pt x="267308" y="126631"/>
                  <a:pt x="257254" y="107581"/>
                  <a:pt x="235558" y="83768"/>
                </a:cubicBezTo>
                <a:cubicBezTo>
                  <a:pt x="213862" y="59955"/>
                  <a:pt x="166237" y="19739"/>
                  <a:pt x="130783" y="7568"/>
                </a:cubicBezTo>
                <a:cubicBezTo>
                  <a:pt x="95329" y="-4603"/>
                  <a:pt x="8545" y="5451"/>
                  <a:pt x="608" y="439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74" name="フリーフォーム 1773">
            <a:extLst>
              <a:ext uri="{FF2B5EF4-FFF2-40B4-BE49-F238E27FC236}">
                <a16:creationId xmlns:a16="http://schemas.microsoft.com/office/drawing/2014/main" id="{7506EA3A-B229-E0CF-2850-466B482B7B0C}"/>
              </a:ext>
            </a:extLst>
          </p:cNvPr>
          <p:cNvSpPr/>
          <p:nvPr/>
        </p:nvSpPr>
        <p:spPr>
          <a:xfrm>
            <a:off x="8460289" y="8964501"/>
            <a:ext cx="196361" cy="56123"/>
          </a:xfrm>
          <a:custGeom>
            <a:avLst/>
            <a:gdLst>
              <a:gd name="connsiteX0" fmla="*/ 1086 w 196361"/>
              <a:gd name="connsiteY0" fmla="*/ 1699 h 56123"/>
              <a:gd name="connsiteX1" fmla="*/ 175711 w 196361"/>
              <a:gd name="connsiteY1" fmla="*/ 39799 h 56123"/>
              <a:gd name="connsiteX2" fmla="*/ 191586 w 196361"/>
              <a:gd name="connsiteY2" fmla="*/ 55674 h 56123"/>
              <a:gd name="connsiteX3" fmla="*/ 163011 w 196361"/>
              <a:gd name="connsiteY3" fmla="*/ 23924 h 56123"/>
              <a:gd name="connsiteX4" fmla="*/ 102686 w 196361"/>
              <a:gd name="connsiteY4" fmla="*/ 8049 h 56123"/>
              <a:gd name="connsiteX5" fmla="*/ 1086 w 196361"/>
              <a:gd name="connsiteY5" fmla="*/ 1699 h 561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6361" h="56123">
                <a:moveTo>
                  <a:pt x="1086" y="1699"/>
                </a:moveTo>
                <a:cubicBezTo>
                  <a:pt x="13257" y="6991"/>
                  <a:pt x="175711" y="39799"/>
                  <a:pt x="175711" y="39799"/>
                </a:cubicBezTo>
                <a:cubicBezTo>
                  <a:pt x="207461" y="48795"/>
                  <a:pt x="193703" y="58320"/>
                  <a:pt x="191586" y="55674"/>
                </a:cubicBezTo>
                <a:cubicBezTo>
                  <a:pt x="189469" y="53028"/>
                  <a:pt x="177828" y="31862"/>
                  <a:pt x="163011" y="23924"/>
                </a:cubicBezTo>
                <a:cubicBezTo>
                  <a:pt x="148194" y="15987"/>
                  <a:pt x="122794" y="11224"/>
                  <a:pt x="102686" y="8049"/>
                </a:cubicBezTo>
                <a:cubicBezTo>
                  <a:pt x="82578" y="4874"/>
                  <a:pt x="-11085" y="-3593"/>
                  <a:pt x="1086" y="169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75" name="フリーフォーム 1774">
            <a:extLst>
              <a:ext uri="{FF2B5EF4-FFF2-40B4-BE49-F238E27FC236}">
                <a16:creationId xmlns:a16="http://schemas.microsoft.com/office/drawing/2014/main" id="{2CCA1385-D9A5-27E6-5513-C03FDD5C7837}"/>
              </a:ext>
            </a:extLst>
          </p:cNvPr>
          <p:cNvSpPr/>
          <p:nvPr/>
        </p:nvSpPr>
        <p:spPr>
          <a:xfrm>
            <a:off x="8572491" y="9010582"/>
            <a:ext cx="125980" cy="136598"/>
          </a:xfrm>
          <a:custGeom>
            <a:avLst/>
            <a:gdLst>
              <a:gd name="connsiteX0" fmla="*/ 9 w 125980"/>
              <a:gd name="connsiteY0" fmla="*/ 68 h 136598"/>
              <a:gd name="connsiteX1" fmla="*/ 101609 w 125980"/>
              <a:gd name="connsiteY1" fmla="*/ 47693 h 136598"/>
              <a:gd name="connsiteX2" fmla="*/ 114309 w 125980"/>
              <a:gd name="connsiteY2" fmla="*/ 76268 h 136598"/>
              <a:gd name="connsiteX3" fmla="*/ 69859 w 125980"/>
              <a:gd name="connsiteY3" fmla="*/ 136593 h 136598"/>
              <a:gd name="connsiteX4" fmla="*/ 123834 w 125980"/>
              <a:gd name="connsiteY4" fmla="*/ 79443 h 136598"/>
              <a:gd name="connsiteX5" fmla="*/ 107959 w 125980"/>
              <a:gd name="connsiteY5" fmla="*/ 38168 h 136598"/>
              <a:gd name="connsiteX6" fmla="*/ 9 w 125980"/>
              <a:gd name="connsiteY6" fmla="*/ 68 h 1365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5980" h="136598">
                <a:moveTo>
                  <a:pt x="9" y="68"/>
                </a:moveTo>
                <a:cubicBezTo>
                  <a:pt x="-1049" y="1656"/>
                  <a:pt x="82559" y="34993"/>
                  <a:pt x="101609" y="47693"/>
                </a:cubicBezTo>
                <a:cubicBezTo>
                  <a:pt x="120659" y="60393"/>
                  <a:pt x="119601" y="61451"/>
                  <a:pt x="114309" y="76268"/>
                </a:cubicBezTo>
                <a:cubicBezTo>
                  <a:pt x="109017" y="91085"/>
                  <a:pt x="68272" y="136064"/>
                  <a:pt x="69859" y="136593"/>
                </a:cubicBezTo>
                <a:cubicBezTo>
                  <a:pt x="71446" y="137122"/>
                  <a:pt x="117484" y="95847"/>
                  <a:pt x="123834" y="79443"/>
                </a:cubicBezTo>
                <a:cubicBezTo>
                  <a:pt x="130184" y="63039"/>
                  <a:pt x="121717" y="51397"/>
                  <a:pt x="107959" y="38168"/>
                </a:cubicBezTo>
                <a:cubicBezTo>
                  <a:pt x="94201" y="24939"/>
                  <a:pt x="1067" y="-1520"/>
                  <a:pt x="9" y="6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76" name="フリーフォーム 1775">
            <a:extLst>
              <a:ext uri="{FF2B5EF4-FFF2-40B4-BE49-F238E27FC236}">
                <a16:creationId xmlns:a16="http://schemas.microsoft.com/office/drawing/2014/main" id="{E3862E37-5EDB-B365-30F0-6C94E5565E4B}"/>
              </a:ext>
            </a:extLst>
          </p:cNvPr>
          <p:cNvSpPr/>
          <p:nvPr/>
        </p:nvSpPr>
        <p:spPr>
          <a:xfrm>
            <a:off x="8534127" y="9016832"/>
            <a:ext cx="116547" cy="108268"/>
          </a:xfrm>
          <a:custGeom>
            <a:avLst/>
            <a:gdLst>
              <a:gd name="connsiteX0" fmla="*/ 273 w 116547"/>
              <a:gd name="connsiteY0" fmla="*/ 168 h 108268"/>
              <a:gd name="connsiteX1" fmla="*/ 73298 w 116547"/>
              <a:gd name="connsiteY1" fmla="*/ 44618 h 108268"/>
              <a:gd name="connsiteX2" fmla="*/ 114573 w 116547"/>
              <a:gd name="connsiteY2" fmla="*/ 108118 h 108268"/>
              <a:gd name="connsiteX3" fmla="*/ 101873 w 116547"/>
              <a:gd name="connsiteY3" fmla="*/ 60493 h 108268"/>
              <a:gd name="connsiteX4" fmla="*/ 273 w 116547"/>
              <a:gd name="connsiteY4" fmla="*/ 168 h 1082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6547" h="108268">
                <a:moveTo>
                  <a:pt x="273" y="168"/>
                </a:moveTo>
                <a:cubicBezTo>
                  <a:pt x="-4489" y="-2478"/>
                  <a:pt x="54248" y="26626"/>
                  <a:pt x="73298" y="44618"/>
                </a:cubicBezTo>
                <a:cubicBezTo>
                  <a:pt x="92348" y="62610"/>
                  <a:pt x="109811" y="105472"/>
                  <a:pt x="114573" y="108118"/>
                </a:cubicBezTo>
                <a:cubicBezTo>
                  <a:pt x="119335" y="110764"/>
                  <a:pt x="115631" y="77955"/>
                  <a:pt x="101873" y="60493"/>
                </a:cubicBezTo>
                <a:cubicBezTo>
                  <a:pt x="88115" y="43031"/>
                  <a:pt x="5035" y="2814"/>
                  <a:pt x="273" y="16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77" name="フリーフォーム 1776">
            <a:extLst>
              <a:ext uri="{FF2B5EF4-FFF2-40B4-BE49-F238E27FC236}">
                <a16:creationId xmlns:a16="http://schemas.microsoft.com/office/drawing/2014/main" id="{3333575E-86E2-1DB3-5F69-2692263F189A}"/>
              </a:ext>
            </a:extLst>
          </p:cNvPr>
          <p:cNvSpPr/>
          <p:nvPr/>
        </p:nvSpPr>
        <p:spPr>
          <a:xfrm>
            <a:off x="8505770" y="9042145"/>
            <a:ext cx="89038" cy="203492"/>
          </a:xfrm>
          <a:custGeom>
            <a:avLst/>
            <a:gdLst>
              <a:gd name="connsiteX0" fmla="*/ 55 w 89038"/>
              <a:gd name="connsiteY0" fmla="*/ 255 h 203492"/>
              <a:gd name="connsiteX1" fmla="*/ 76255 w 89038"/>
              <a:gd name="connsiteY1" fmla="*/ 47880 h 203492"/>
              <a:gd name="connsiteX2" fmla="*/ 66730 w 89038"/>
              <a:gd name="connsiteY2" fmla="*/ 82805 h 203492"/>
              <a:gd name="connsiteX3" fmla="*/ 88955 w 89038"/>
              <a:gd name="connsiteY3" fmla="*/ 203455 h 203492"/>
              <a:gd name="connsiteX4" fmla="*/ 57205 w 89038"/>
              <a:gd name="connsiteY4" fmla="*/ 95505 h 203492"/>
              <a:gd name="connsiteX5" fmla="*/ 63555 w 89038"/>
              <a:gd name="connsiteY5" fmla="*/ 70105 h 203492"/>
              <a:gd name="connsiteX6" fmla="*/ 55 w 89038"/>
              <a:gd name="connsiteY6" fmla="*/ 255 h 2034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89038" h="203492">
                <a:moveTo>
                  <a:pt x="55" y="255"/>
                </a:moveTo>
                <a:cubicBezTo>
                  <a:pt x="2172" y="-3449"/>
                  <a:pt x="65142" y="34122"/>
                  <a:pt x="76255" y="47880"/>
                </a:cubicBezTo>
                <a:cubicBezTo>
                  <a:pt x="87368" y="61638"/>
                  <a:pt x="64613" y="56876"/>
                  <a:pt x="66730" y="82805"/>
                </a:cubicBezTo>
                <a:cubicBezTo>
                  <a:pt x="68847" y="108734"/>
                  <a:pt x="90543" y="201338"/>
                  <a:pt x="88955" y="203455"/>
                </a:cubicBezTo>
                <a:cubicBezTo>
                  <a:pt x="87367" y="205572"/>
                  <a:pt x="61438" y="117730"/>
                  <a:pt x="57205" y="95505"/>
                </a:cubicBezTo>
                <a:cubicBezTo>
                  <a:pt x="52972" y="73280"/>
                  <a:pt x="69905" y="83863"/>
                  <a:pt x="63555" y="70105"/>
                </a:cubicBezTo>
                <a:cubicBezTo>
                  <a:pt x="57205" y="56347"/>
                  <a:pt x="-2062" y="3959"/>
                  <a:pt x="55" y="25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78" name="フリーフォーム 1777">
            <a:extLst>
              <a:ext uri="{FF2B5EF4-FFF2-40B4-BE49-F238E27FC236}">
                <a16:creationId xmlns:a16="http://schemas.microsoft.com/office/drawing/2014/main" id="{9BD0A13B-F19E-090E-EA28-0D14EE900428}"/>
              </a:ext>
            </a:extLst>
          </p:cNvPr>
          <p:cNvSpPr/>
          <p:nvPr/>
        </p:nvSpPr>
        <p:spPr>
          <a:xfrm>
            <a:off x="8499459" y="9001044"/>
            <a:ext cx="101666" cy="79800"/>
          </a:xfrm>
          <a:custGeom>
            <a:avLst/>
            <a:gdLst>
              <a:gd name="connsiteX0" fmla="*/ 16 w 101666"/>
              <a:gd name="connsiteY0" fmla="*/ 81 h 79800"/>
              <a:gd name="connsiteX1" fmla="*/ 69866 w 101666"/>
              <a:gd name="connsiteY1" fmla="*/ 50881 h 79800"/>
              <a:gd name="connsiteX2" fmla="*/ 101616 w 101666"/>
              <a:gd name="connsiteY2" fmla="*/ 79456 h 79800"/>
              <a:gd name="connsiteX3" fmla="*/ 63516 w 101666"/>
              <a:gd name="connsiteY3" fmla="*/ 63581 h 79800"/>
              <a:gd name="connsiteX4" fmla="*/ 16 w 101666"/>
              <a:gd name="connsiteY4" fmla="*/ 81 h 79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1666" h="79800">
                <a:moveTo>
                  <a:pt x="16" y="81"/>
                </a:moveTo>
                <a:cubicBezTo>
                  <a:pt x="1074" y="-2036"/>
                  <a:pt x="52933" y="37652"/>
                  <a:pt x="69866" y="50881"/>
                </a:cubicBezTo>
                <a:cubicBezTo>
                  <a:pt x="86799" y="64110"/>
                  <a:pt x="102674" y="77339"/>
                  <a:pt x="101616" y="79456"/>
                </a:cubicBezTo>
                <a:cubicBezTo>
                  <a:pt x="100558" y="81573"/>
                  <a:pt x="76745" y="73635"/>
                  <a:pt x="63516" y="63581"/>
                </a:cubicBezTo>
                <a:cubicBezTo>
                  <a:pt x="50287" y="53527"/>
                  <a:pt x="-1042" y="2198"/>
                  <a:pt x="16" y="8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79" name="フリーフォーム 1778">
            <a:extLst>
              <a:ext uri="{FF2B5EF4-FFF2-40B4-BE49-F238E27FC236}">
                <a16:creationId xmlns:a16="http://schemas.microsoft.com/office/drawing/2014/main" id="{E45C3792-058F-CB35-0051-C7ECB76B1870}"/>
              </a:ext>
            </a:extLst>
          </p:cNvPr>
          <p:cNvSpPr/>
          <p:nvPr/>
        </p:nvSpPr>
        <p:spPr>
          <a:xfrm>
            <a:off x="8486735" y="8953087"/>
            <a:ext cx="110911" cy="82972"/>
          </a:xfrm>
          <a:custGeom>
            <a:avLst/>
            <a:gdLst>
              <a:gd name="connsiteX0" fmla="*/ 40 w 110911"/>
              <a:gd name="connsiteY0" fmla="*/ 82963 h 82972"/>
              <a:gd name="connsiteX1" fmla="*/ 101640 w 110911"/>
              <a:gd name="connsiteY1" fmla="*/ 51213 h 82972"/>
              <a:gd name="connsiteX2" fmla="*/ 104815 w 110911"/>
              <a:gd name="connsiteY2" fmla="*/ 413 h 82972"/>
              <a:gd name="connsiteX3" fmla="*/ 88940 w 110911"/>
              <a:gd name="connsiteY3" fmla="*/ 25813 h 82972"/>
              <a:gd name="connsiteX4" fmla="*/ 76240 w 110911"/>
              <a:gd name="connsiteY4" fmla="*/ 41688 h 82972"/>
              <a:gd name="connsiteX5" fmla="*/ 88940 w 110911"/>
              <a:gd name="connsiteY5" fmla="*/ 54388 h 82972"/>
              <a:gd name="connsiteX6" fmla="*/ 40 w 110911"/>
              <a:gd name="connsiteY6" fmla="*/ 82963 h 829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10911" h="82972">
                <a:moveTo>
                  <a:pt x="40" y="82963"/>
                </a:moveTo>
                <a:cubicBezTo>
                  <a:pt x="2157" y="82434"/>
                  <a:pt x="84178" y="64971"/>
                  <a:pt x="101640" y="51213"/>
                </a:cubicBezTo>
                <a:cubicBezTo>
                  <a:pt x="119102" y="37455"/>
                  <a:pt x="106932" y="4646"/>
                  <a:pt x="104815" y="413"/>
                </a:cubicBezTo>
                <a:cubicBezTo>
                  <a:pt x="102698" y="-3820"/>
                  <a:pt x="88940" y="25813"/>
                  <a:pt x="88940" y="25813"/>
                </a:cubicBezTo>
                <a:cubicBezTo>
                  <a:pt x="84178" y="32692"/>
                  <a:pt x="76240" y="36926"/>
                  <a:pt x="76240" y="41688"/>
                </a:cubicBezTo>
                <a:cubicBezTo>
                  <a:pt x="76240" y="46450"/>
                  <a:pt x="97407" y="48038"/>
                  <a:pt x="88940" y="54388"/>
                </a:cubicBezTo>
                <a:cubicBezTo>
                  <a:pt x="80473" y="60738"/>
                  <a:pt x="-2077" y="83492"/>
                  <a:pt x="40" y="8296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80" name="フリーフォーム 1779">
            <a:extLst>
              <a:ext uri="{FF2B5EF4-FFF2-40B4-BE49-F238E27FC236}">
                <a16:creationId xmlns:a16="http://schemas.microsoft.com/office/drawing/2014/main" id="{DF902032-2F45-5A53-6056-CE06F94A63B2}"/>
              </a:ext>
            </a:extLst>
          </p:cNvPr>
          <p:cNvSpPr/>
          <p:nvPr/>
        </p:nvSpPr>
        <p:spPr>
          <a:xfrm>
            <a:off x="8578848" y="9131294"/>
            <a:ext cx="149263" cy="281195"/>
          </a:xfrm>
          <a:custGeom>
            <a:avLst/>
            <a:gdLst>
              <a:gd name="connsiteX0" fmla="*/ 2 w 149263"/>
              <a:gd name="connsiteY0" fmla="*/ 6 h 281195"/>
              <a:gd name="connsiteX1" fmla="*/ 98427 w 149263"/>
              <a:gd name="connsiteY1" fmla="*/ 44456 h 281195"/>
              <a:gd name="connsiteX2" fmla="*/ 101602 w 149263"/>
              <a:gd name="connsiteY2" fmla="*/ 73031 h 281195"/>
              <a:gd name="connsiteX3" fmla="*/ 136527 w 149263"/>
              <a:gd name="connsiteY3" fmla="*/ 241306 h 281195"/>
              <a:gd name="connsiteX4" fmla="*/ 149227 w 149263"/>
              <a:gd name="connsiteY4" fmla="*/ 279406 h 281195"/>
              <a:gd name="connsiteX5" fmla="*/ 133352 w 149263"/>
              <a:gd name="connsiteY5" fmla="*/ 203206 h 281195"/>
              <a:gd name="connsiteX6" fmla="*/ 101602 w 149263"/>
              <a:gd name="connsiteY6" fmla="*/ 47631 h 281195"/>
              <a:gd name="connsiteX7" fmla="*/ 2 w 149263"/>
              <a:gd name="connsiteY7" fmla="*/ 6 h 2811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49263" h="281195">
                <a:moveTo>
                  <a:pt x="2" y="6"/>
                </a:moveTo>
                <a:cubicBezTo>
                  <a:pt x="-527" y="-523"/>
                  <a:pt x="81494" y="32285"/>
                  <a:pt x="98427" y="44456"/>
                </a:cubicBezTo>
                <a:cubicBezTo>
                  <a:pt x="115360" y="56627"/>
                  <a:pt x="95252" y="40223"/>
                  <a:pt x="101602" y="73031"/>
                </a:cubicBezTo>
                <a:cubicBezTo>
                  <a:pt x="107952" y="105839"/>
                  <a:pt x="128590" y="206910"/>
                  <a:pt x="136527" y="241306"/>
                </a:cubicBezTo>
                <a:cubicBezTo>
                  <a:pt x="144464" y="275702"/>
                  <a:pt x="149756" y="285756"/>
                  <a:pt x="149227" y="279406"/>
                </a:cubicBezTo>
                <a:cubicBezTo>
                  <a:pt x="148698" y="273056"/>
                  <a:pt x="141290" y="241835"/>
                  <a:pt x="133352" y="203206"/>
                </a:cubicBezTo>
                <a:cubicBezTo>
                  <a:pt x="125415" y="164577"/>
                  <a:pt x="115889" y="80968"/>
                  <a:pt x="101602" y="47631"/>
                </a:cubicBezTo>
                <a:cubicBezTo>
                  <a:pt x="87315" y="14294"/>
                  <a:pt x="531" y="535"/>
                  <a:pt x="2" y="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81" name="フリーフォーム 1780">
            <a:extLst>
              <a:ext uri="{FF2B5EF4-FFF2-40B4-BE49-F238E27FC236}">
                <a16:creationId xmlns:a16="http://schemas.microsoft.com/office/drawing/2014/main" id="{BD49A9A9-F7F0-4E6C-4996-4D0F75A7900A}"/>
              </a:ext>
            </a:extLst>
          </p:cNvPr>
          <p:cNvSpPr/>
          <p:nvPr/>
        </p:nvSpPr>
        <p:spPr>
          <a:xfrm>
            <a:off x="8571868" y="9092265"/>
            <a:ext cx="90825" cy="134305"/>
          </a:xfrm>
          <a:custGeom>
            <a:avLst/>
            <a:gdLst>
              <a:gd name="connsiteX0" fmla="*/ 632 w 90825"/>
              <a:gd name="connsiteY0" fmla="*/ 935 h 134305"/>
              <a:gd name="connsiteX1" fmla="*/ 6982 w 90825"/>
              <a:gd name="connsiteY1" fmla="*/ 61260 h 134305"/>
              <a:gd name="connsiteX2" fmla="*/ 16507 w 90825"/>
              <a:gd name="connsiteY2" fmla="*/ 105710 h 134305"/>
              <a:gd name="connsiteX3" fmla="*/ 60957 w 90825"/>
              <a:gd name="connsiteY3" fmla="*/ 121585 h 134305"/>
              <a:gd name="connsiteX4" fmla="*/ 86357 w 90825"/>
              <a:gd name="connsiteY4" fmla="*/ 127935 h 134305"/>
              <a:gd name="connsiteX5" fmla="*/ 86357 w 90825"/>
              <a:gd name="connsiteY5" fmla="*/ 77135 h 134305"/>
              <a:gd name="connsiteX6" fmla="*/ 86357 w 90825"/>
              <a:gd name="connsiteY6" fmla="*/ 115235 h 134305"/>
              <a:gd name="connsiteX7" fmla="*/ 26032 w 90825"/>
              <a:gd name="connsiteY7" fmla="*/ 134285 h 134305"/>
              <a:gd name="connsiteX8" fmla="*/ 22857 w 90825"/>
              <a:gd name="connsiteY8" fmla="*/ 112060 h 134305"/>
              <a:gd name="connsiteX9" fmla="*/ 632 w 90825"/>
              <a:gd name="connsiteY9" fmla="*/ 935 h 1343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90825" h="134305">
                <a:moveTo>
                  <a:pt x="632" y="935"/>
                </a:moveTo>
                <a:cubicBezTo>
                  <a:pt x="-2014" y="-7532"/>
                  <a:pt x="4336" y="43797"/>
                  <a:pt x="6982" y="61260"/>
                </a:cubicBezTo>
                <a:cubicBezTo>
                  <a:pt x="9628" y="78723"/>
                  <a:pt x="7511" y="95656"/>
                  <a:pt x="16507" y="105710"/>
                </a:cubicBezTo>
                <a:cubicBezTo>
                  <a:pt x="25503" y="115764"/>
                  <a:pt x="49315" y="117881"/>
                  <a:pt x="60957" y="121585"/>
                </a:cubicBezTo>
                <a:cubicBezTo>
                  <a:pt x="72599" y="125289"/>
                  <a:pt x="82124" y="135343"/>
                  <a:pt x="86357" y="127935"/>
                </a:cubicBezTo>
                <a:cubicBezTo>
                  <a:pt x="90590" y="120527"/>
                  <a:pt x="86357" y="77135"/>
                  <a:pt x="86357" y="77135"/>
                </a:cubicBezTo>
                <a:cubicBezTo>
                  <a:pt x="86357" y="75018"/>
                  <a:pt x="96411" y="105710"/>
                  <a:pt x="86357" y="115235"/>
                </a:cubicBezTo>
                <a:cubicBezTo>
                  <a:pt x="76303" y="124760"/>
                  <a:pt x="36615" y="134814"/>
                  <a:pt x="26032" y="134285"/>
                </a:cubicBezTo>
                <a:cubicBezTo>
                  <a:pt x="15449" y="133756"/>
                  <a:pt x="24974" y="130052"/>
                  <a:pt x="22857" y="112060"/>
                </a:cubicBezTo>
                <a:cubicBezTo>
                  <a:pt x="20740" y="94068"/>
                  <a:pt x="3278" y="9402"/>
                  <a:pt x="632" y="93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82" name="フリーフォーム 1781">
            <a:extLst>
              <a:ext uri="{FF2B5EF4-FFF2-40B4-BE49-F238E27FC236}">
                <a16:creationId xmlns:a16="http://schemas.microsoft.com/office/drawing/2014/main" id="{52AF3857-EF61-6E66-4D6A-98EB5E6B9873}"/>
              </a:ext>
            </a:extLst>
          </p:cNvPr>
          <p:cNvSpPr/>
          <p:nvPr/>
        </p:nvSpPr>
        <p:spPr>
          <a:xfrm>
            <a:off x="8562950" y="9118541"/>
            <a:ext cx="98013" cy="3469"/>
          </a:xfrm>
          <a:custGeom>
            <a:avLst/>
            <a:gdLst>
              <a:gd name="connsiteX0" fmla="*/ 25 w 98013"/>
              <a:gd name="connsiteY0" fmla="*/ 3234 h 3469"/>
              <a:gd name="connsiteX1" fmla="*/ 92100 w 98013"/>
              <a:gd name="connsiteY1" fmla="*/ 3234 h 3469"/>
              <a:gd name="connsiteX2" fmla="*/ 82575 w 98013"/>
              <a:gd name="connsiteY2" fmla="*/ 59 h 3469"/>
              <a:gd name="connsiteX3" fmla="*/ 25 w 98013"/>
              <a:gd name="connsiteY3" fmla="*/ 3234 h 34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8013" h="3469">
                <a:moveTo>
                  <a:pt x="25" y="3234"/>
                </a:moveTo>
                <a:cubicBezTo>
                  <a:pt x="1612" y="3763"/>
                  <a:pt x="92100" y="3234"/>
                  <a:pt x="92100" y="3234"/>
                </a:cubicBezTo>
                <a:cubicBezTo>
                  <a:pt x="105858" y="2705"/>
                  <a:pt x="92629" y="588"/>
                  <a:pt x="82575" y="59"/>
                </a:cubicBezTo>
                <a:cubicBezTo>
                  <a:pt x="72521" y="-470"/>
                  <a:pt x="-1562" y="2705"/>
                  <a:pt x="25" y="323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83" name="フリーフォーム 1782">
            <a:extLst>
              <a:ext uri="{FF2B5EF4-FFF2-40B4-BE49-F238E27FC236}">
                <a16:creationId xmlns:a16="http://schemas.microsoft.com/office/drawing/2014/main" id="{90E7AC36-02ED-E009-5A76-A57CF0B565AA}"/>
              </a:ext>
            </a:extLst>
          </p:cNvPr>
          <p:cNvSpPr/>
          <p:nvPr/>
        </p:nvSpPr>
        <p:spPr>
          <a:xfrm>
            <a:off x="8566136" y="9210646"/>
            <a:ext cx="149889" cy="207476"/>
          </a:xfrm>
          <a:custGeom>
            <a:avLst/>
            <a:gdLst>
              <a:gd name="connsiteX0" fmla="*/ 14 w 149889"/>
              <a:gd name="connsiteY0" fmla="*/ 29 h 207476"/>
              <a:gd name="connsiteX1" fmla="*/ 73039 w 149889"/>
              <a:gd name="connsiteY1" fmla="*/ 41304 h 207476"/>
              <a:gd name="connsiteX2" fmla="*/ 101614 w 149889"/>
              <a:gd name="connsiteY2" fmla="*/ 142904 h 207476"/>
              <a:gd name="connsiteX3" fmla="*/ 149239 w 149889"/>
              <a:gd name="connsiteY3" fmla="*/ 206404 h 207476"/>
              <a:gd name="connsiteX4" fmla="*/ 127014 w 149889"/>
              <a:gd name="connsiteY4" fmla="*/ 177829 h 207476"/>
              <a:gd name="connsiteX5" fmla="*/ 95264 w 149889"/>
              <a:gd name="connsiteY5" fmla="*/ 114329 h 207476"/>
              <a:gd name="connsiteX6" fmla="*/ 88914 w 149889"/>
              <a:gd name="connsiteY6" fmla="*/ 54004 h 207476"/>
              <a:gd name="connsiteX7" fmla="*/ 79389 w 149889"/>
              <a:gd name="connsiteY7" fmla="*/ 34954 h 207476"/>
              <a:gd name="connsiteX8" fmla="*/ 14 w 149889"/>
              <a:gd name="connsiteY8" fmla="*/ 29 h 2074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9889" h="207476">
                <a:moveTo>
                  <a:pt x="14" y="29"/>
                </a:moveTo>
                <a:cubicBezTo>
                  <a:pt x="-1044" y="1087"/>
                  <a:pt x="56106" y="17492"/>
                  <a:pt x="73039" y="41304"/>
                </a:cubicBezTo>
                <a:cubicBezTo>
                  <a:pt x="89972" y="65117"/>
                  <a:pt x="88914" y="115387"/>
                  <a:pt x="101614" y="142904"/>
                </a:cubicBezTo>
                <a:cubicBezTo>
                  <a:pt x="114314" y="170421"/>
                  <a:pt x="145006" y="200583"/>
                  <a:pt x="149239" y="206404"/>
                </a:cubicBezTo>
                <a:cubicBezTo>
                  <a:pt x="153472" y="212225"/>
                  <a:pt x="136010" y="193175"/>
                  <a:pt x="127014" y="177829"/>
                </a:cubicBezTo>
                <a:cubicBezTo>
                  <a:pt x="118018" y="162483"/>
                  <a:pt x="101614" y="134966"/>
                  <a:pt x="95264" y="114329"/>
                </a:cubicBezTo>
                <a:cubicBezTo>
                  <a:pt x="88914" y="93692"/>
                  <a:pt x="88914" y="54004"/>
                  <a:pt x="88914" y="54004"/>
                </a:cubicBezTo>
                <a:cubicBezTo>
                  <a:pt x="86268" y="40775"/>
                  <a:pt x="88385" y="43421"/>
                  <a:pt x="79389" y="34954"/>
                </a:cubicBezTo>
                <a:cubicBezTo>
                  <a:pt x="70393" y="26487"/>
                  <a:pt x="1072" y="-1029"/>
                  <a:pt x="14" y="2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84" name="フリーフォーム 1783">
            <a:extLst>
              <a:ext uri="{FF2B5EF4-FFF2-40B4-BE49-F238E27FC236}">
                <a16:creationId xmlns:a16="http://schemas.microsoft.com/office/drawing/2014/main" id="{878E9221-2F13-C457-FA7F-076097488D9F}"/>
              </a:ext>
            </a:extLst>
          </p:cNvPr>
          <p:cNvSpPr/>
          <p:nvPr/>
        </p:nvSpPr>
        <p:spPr>
          <a:xfrm>
            <a:off x="8612740" y="9169067"/>
            <a:ext cx="96884" cy="95623"/>
          </a:xfrm>
          <a:custGeom>
            <a:avLst/>
            <a:gdLst>
              <a:gd name="connsiteX0" fmla="*/ 96285 w 96884"/>
              <a:gd name="connsiteY0" fmla="*/ 333 h 95623"/>
              <a:gd name="connsiteX1" fmla="*/ 1035 w 96884"/>
              <a:gd name="connsiteY1" fmla="*/ 92408 h 95623"/>
              <a:gd name="connsiteX2" fmla="*/ 45485 w 96884"/>
              <a:gd name="connsiteY2" fmla="*/ 73358 h 95623"/>
              <a:gd name="connsiteX3" fmla="*/ 42310 w 96884"/>
              <a:gd name="connsiteY3" fmla="*/ 60658 h 95623"/>
              <a:gd name="connsiteX4" fmla="*/ 96285 w 96884"/>
              <a:gd name="connsiteY4" fmla="*/ 333 h 956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6884" h="95623">
                <a:moveTo>
                  <a:pt x="96285" y="333"/>
                </a:moveTo>
                <a:cubicBezTo>
                  <a:pt x="89406" y="5625"/>
                  <a:pt x="9502" y="80237"/>
                  <a:pt x="1035" y="92408"/>
                </a:cubicBezTo>
                <a:cubicBezTo>
                  <a:pt x="-7432" y="104579"/>
                  <a:pt x="38606" y="78650"/>
                  <a:pt x="45485" y="73358"/>
                </a:cubicBezTo>
                <a:cubicBezTo>
                  <a:pt x="52364" y="68066"/>
                  <a:pt x="35960" y="67008"/>
                  <a:pt x="42310" y="60658"/>
                </a:cubicBezTo>
                <a:cubicBezTo>
                  <a:pt x="48660" y="54308"/>
                  <a:pt x="103164" y="-4959"/>
                  <a:pt x="96285" y="33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85" name="フリーフォーム 1784">
            <a:extLst>
              <a:ext uri="{FF2B5EF4-FFF2-40B4-BE49-F238E27FC236}">
                <a16:creationId xmlns:a16="http://schemas.microsoft.com/office/drawing/2014/main" id="{0B15EAE0-B9B2-49CB-8A56-B6F747664F93}"/>
              </a:ext>
            </a:extLst>
          </p:cNvPr>
          <p:cNvSpPr/>
          <p:nvPr/>
        </p:nvSpPr>
        <p:spPr>
          <a:xfrm>
            <a:off x="8651808" y="9267632"/>
            <a:ext cx="72512" cy="95443"/>
          </a:xfrm>
          <a:custGeom>
            <a:avLst/>
            <a:gdLst>
              <a:gd name="connsiteX0" fmla="*/ 67 w 72512"/>
              <a:gd name="connsiteY0" fmla="*/ 193 h 95443"/>
              <a:gd name="connsiteX1" fmla="*/ 54042 w 72512"/>
              <a:gd name="connsiteY1" fmla="*/ 25593 h 95443"/>
              <a:gd name="connsiteX2" fmla="*/ 47692 w 72512"/>
              <a:gd name="connsiteY2" fmla="*/ 57343 h 95443"/>
              <a:gd name="connsiteX3" fmla="*/ 25467 w 72512"/>
              <a:gd name="connsiteY3" fmla="*/ 95443 h 95443"/>
              <a:gd name="connsiteX4" fmla="*/ 66742 w 72512"/>
              <a:gd name="connsiteY4" fmla="*/ 57343 h 95443"/>
              <a:gd name="connsiteX5" fmla="*/ 66742 w 72512"/>
              <a:gd name="connsiteY5" fmla="*/ 16068 h 95443"/>
              <a:gd name="connsiteX6" fmla="*/ 67 w 72512"/>
              <a:gd name="connsiteY6" fmla="*/ 193 h 954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72512" h="95443">
                <a:moveTo>
                  <a:pt x="67" y="193"/>
                </a:moveTo>
                <a:cubicBezTo>
                  <a:pt x="-2050" y="1781"/>
                  <a:pt x="46105" y="16068"/>
                  <a:pt x="54042" y="25593"/>
                </a:cubicBezTo>
                <a:cubicBezTo>
                  <a:pt x="61979" y="35118"/>
                  <a:pt x="52454" y="45701"/>
                  <a:pt x="47692" y="57343"/>
                </a:cubicBezTo>
                <a:cubicBezTo>
                  <a:pt x="42930" y="68985"/>
                  <a:pt x="22292" y="95443"/>
                  <a:pt x="25467" y="95443"/>
                </a:cubicBezTo>
                <a:cubicBezTo>
                  <a:pt x="28642" y="95443"/>
                  <a:pt x="59863" y="70572"/>
                  <a:pt x="66742" y="57343"/>
                </a:cubicBezTo>
                <a:cubicBezTo>
                  <a:pt x="73621" y="44114"/>
                  <a:pt x="75209" y="25064"/>
                  <a:pt x="66742" y="16068"/>
                </a:cubicBezTo>
                <a:cubicBezTo>
                  <a:pt x="58275" y="7072"/>
                  <a:pt x="2184" y="-1395"/>
                  <a:pt x="67" y="19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86" name="フリーフォーム 1785">
            <a:extLst>
              <a:ext uri="{FF2B5EF4-FFF2-40B4-BE49-F238E27FC236}">
                <a16:creationId xmlns:a16="http://schemas.microsoft.com/office/drawing/2014/main" id="{4278BD32-8EFB-C144-D830-3F759E0A270F}"/>
              </a:ext>
            </a:extLst>
          </p:cNvPr>
          <p:cNvSpPr/>
          <p:nvPr/>
        </p:nvSpPr>
        <p:spPr>
          <a:xfrm>
            <a:off x="8190339" y="8775213"/>
            <a:ext cx="126407" cy="80800"/>
          </a:xfrm>
          <a:custGeom>
            <a:avLst/>
            <a:gdLst>
              <a:gd name="connsiteX0" fmla="*/ 1161 w 126407"/>
              <a:gd name="connsiteY0" fmla="*/ 79862 h 80800"/>
              <a:gd name="connsiteX1" fmla="*/ 124986 w 126407"/>
              <a:gd name="connsiteY1" fmla="*/ 487 h 80800"/>
              <a:gd name="connsiteX2" fmla="*/ 64661 w 126407"/>
              <a:gd name="connsiteY2" fmla="*/ 44937 h 80800"/>
              <a:gd name="connsiteX3" fmla="*/ 7511 w 126407"/>
              <a:gd name="connsiteY3" fmla="*/ 13187 h 80800"/>
              <a:gd name="connsiteX4" fmla="*/ 61486 w 126407"/>
              <a:gd name="connsiteY4" fmla="*/ 41762 h 80800"/>
              <a:gd name="connsiteX5" fmla="*/ 1161 w 126407"/>
              <a:gd name="connsiteY5" fmla="*/ 79862 h 80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26407" h="80800">
                <a:moveTo>
                  <a:pt x="1161" y="79862"/>
                </a:moveTo>
                <a:lnTo>
                  <a:pt x="124986" y="487"/>
                </a:lnTo>
                <a:cubicBezTo>
                  <a:pt x="135569" y="-5334"/>
                  <a:pt x="84240" y="42820"/>
                  <a:pt x="64661" y="44937"/>
                </a:cubicBezTo>
                <a:cubicBezTo>
                  <a:pt x="45082" y="47054"/>
                  <a:pt x="8040" y="13716"/>
                  <a:pt x="7511" y="13187"/>
                </a:cubicBezTo>
                <a:cubicBezTo>
                  <a:pt x="6982" y="12658"/>
                  <a:pt x="67307" y="29591"/>
                  <a:pt x="61486" y="41762"/>
                </a:cubicBezTo>
                <a:cubicBezTo>
                  <a:pt x="55665" y="53933"/>
                  <a:pt x="-9422" y="86741"/>
                  <a:pt x="1161" y="7986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87" name="フリーフォーム 1786">
            <a:extLst>
              <a:ext uri="{FF2B5EF4-FFF2-40B4-BE49-F238E27FC236}">
                <a16:creationId xmlns:a16="http://schemas.microsoft.com/office/drawing/2014/main" id="{6499E373-6367-EC71-024A-1503B99AE5E4}"/>
              </a:ext>
            </a:extLst>
          </p:cNvPr>
          <p:cNvSpPr/>
          <p:nvPr/>
        </p:nvSpPr>
        <p:spPr>
          <a:xfrm>
            <a:off x="8661398" y="9121714"/>
            <a:ext cx="120821" cy="171572"/>
          </a:xfrm>
          <a:custGeom>
            <a:avLst/>
            <a:gdLst>
              <a:gd name="connsiteX0" fmla="*/ 2 w 120821"/>
              <a:gd name="connsiteY0" fmla="*/ 61 h 171572"/>
              <a:gd name="connsiteX1" fmla="*/ 101602 w 120821"/>
              <a:gd name="connsiteY1" fmla="*/ 79436 h 171572"/>
              <a:gd name="connsiteX2" fmla="*/ 120652 w 120821"/>
              <a:gd name="connsiteY2" fmla="*/ 171511 h 171572"/>
              <a:gd name="connsiteX3" fmla="*/ 98427 w 120821"/>
              <a:gd name="connsiteY3" fmla="*/ 92136 h 171572"/>
              <a:gd name="connsiteX4" fmla="*/ 2 w 120821"/>
              <a:gd name="connsiteY4" fmla="*/ 61 h 1715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0821" h="171572">
                <a:moveTo>
                  <a:pt x="2" y="61"/>
                </a:moveTo>
                <a:cubicBezTo>
                  <a:pt x="531" y="-2056"/>
                  <a:pt x="81494" y="50861"/>
                  <a:pt x="101602" y="79436"/>
                </a:cubicBezTo>
                <a:cubicBezTo>
                  <a:pt x="121710" y="108011"/>
                  <a:pt x="121181" y="169394"/>
                  <a:pt x="120652" y="171511"/>
                </a:cubicBezTo>
                <a:cubicBezTo>
                  <a:pt x="120123" y="173628"/>
                  <a:pt x="119065" y="120182"/>
                  <a:pt x="98427" y="92136"/>
                </a:cubicBezTo>
                <a:cubicBezTo>
                  <a:pt x="77790" y="64090"/>
                  <a:pt x="-527" y="2178"/>
                  <a:pt x="2" y="6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88" name="フリーフォーム 1787">
            <a:extLst>
              <a:ext uri="{FF2B5EF4-FFF2-40B4-BE49-F238E27FC236}">
                <a16:creationId xmlns:a16="http://schemas.microsoft.com/office/drawing/2014/main" id="{9E8E299D-F079-B6CA-CA88-19F469E7B03E}"/>
              </a:ext>
            </a:extLst>
          </p:cNvPr>
          <p:cNvSpPr/>
          <p:nvPr/>
        </p:nvSpPr>
        <p:spPr>
          <a:xfrm>
            <a:off x="8193108" y="8808960"/>
            <a:ext cx="207885" cy="55796"/>
          </a:xfrm>
          <a:custGeom>
            <a:avLst/>
            <a:gdLst>
              <a:gd name="connsiteX0" fmla="*/ 1567 w 207885"/>
              <a:gd name="connsiteY0" fmla="*/ 55640 h 55796"/>
              <a:gd name="connsiteX1" fmla="*/ 204767 w 207885"/>
              <a:gd name="connsiteY1" fmla="*/ 1665 h 55796"/>
              <a:gd name="connsiteX2" fmla="*/ 115867 w 207885"/>
              <a:gd name="connsiteY2" fmla="*/ 17540 h 55796"/>
              <a:gd name="connsiteX3" fmla="*/ 1567 w 207885"/>
              <a:gd name="connsiteY3" fmla="*/ 55640 h 557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7885" h="55796">
                <a:moveTo>
                  <a:pt x="1567" y="55640"/>
                </a:moveTo>
                <a:cubicBezTo>
                  <a:pt x="16384" y="52994"/>
                  <a:pt x="185717" y="8015"/>
                  <a:pt x="204767" y="1665"/>
                </a:cubicBezTo>
                <a:cubicBezTo>
                  <a:pt x="223817" y="-4685"/>
                  <a:pt x="150792" y="8544"/>
                  <a:pt x="115867" y="17540"/>
                </a:cubicBezTo>
                <a:cubicBezTo>
                  <a:pt x="80942" y="26536"/>
                  <a:pt x="-13250" y="58286"/>
                  <a:pt x="1567" y="5564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89" name="フリーフォーム 1788">
            <a:extLst>
              <a:ext uri="{FF2B5EF4-FFF2-40B4-BE49-F238E27FC236}">
                <a16:creationId xmlns:a16="http://schemas.microsoft.com/office/drawing/2014/main" id="{C84994F0-E616-B3D0-E5C1-3FA1352C335D}"/>
              </a:ext>
            </a:extLst>
          </p:cNvPr>
          <p:cNvSpPr/>
          <p:nvPr/>
        </p:nvSpPr>
        <p:spPr>
          <a:xfrm>
            <a:off x="8028987" y="8985098"/>
            <a:ext cx="76852" cy="197002"/>
          </a:xfrm>
          <a:custGeom>
            <a:avLst/>
            <a:gdLst>
              <a:gd name="connsiteX0" fmla="*/ 76788 w 76852"/>
              <a:gd name="connsiteY0" fmla="*/ 152 h 197002"/>
              <a:gd name="connsiteX1" fmla="*/ 16463 w 76852"/>
              <a:gd name="connsiteY1" fmla="*/ 63652 h 197002"/>
              <a:gd name="connsiteX2" fmla="*/ 3763 w 76852"/>
              <a:gd name="connsiteY2" fmla="*/ 117627 h 197002"/>
              <a:gd name="connsiteX3" fmla="*/ 3763 w 76852"/>
              <a:gd name="connsiteY3" fmla="*/ 197002 h 197002"/>
              <a:gd name="connsiteX4" fmla="*/ 3763 w 76852"/>
              <a:gd name="connsiteY4" fmla="*/ 82702 h 197002"/>
              <a:gd name="connsiteX5" fmla="*/ 76788 w 76852"/>
              <a:gd name="connsiteY5" fmla="*/ 152 h 1970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6852" h="197002">
                <a:moveTo>
                  <a:pt x="76788" y="152"/>
                </a:moveTo>
                <a:cubicBezTo>
                  <a:pt x="78905" y="-3023"/>
                  <a:pt x="28634" y="44073"/>
                  <a:pt x="16463" y="63652"/>
                </a:cubicBezTo>
                <a:cubicBezTo>
                  <a:pt x="4292" y="83231"/>
                  <a:pt x="5880" y="95402"/>
                  <a:pt x="3763" y="117627"/>
                </a:cubicBezTo>
                <a:cubicBezTo>
                  <a:pt x="1646" y="139852"/>
                  <a:pt x="3763" y="197002"/>
                  <a:pt x="3763" y="197002"/>
                </a:cubicBezTo>
                <a:cubicBezTo>
                  <a:pt x="3763" y="191181"/>
                  <a:pt x="-4704" y="111277"/>
                  <a:pt x="3763" y="82702"/>
                </a:cubicBezTo>
                <a:cubicBezTo>
                  <a:pt x="12230" y="54127"/>
                  <a:pt x="74671" y="3327"/>
                  <a:pt x="76788" y="152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90" name="フリーフォーム 1789">
            <a:extLst>
              <a:ext uri="{FF2B5EF4-FFF2-40B4-BE49-F238E27FC236}">
                <a16:creationId xmlns:a16="http://schemas.microsoft.com/office/drawing/2014/main" id="{75914749-B8C3-E005-2562-A1EA24B0C380}"/>
              </a:ext>
            </a:extLst>
          </p:cNvPr>
          <p:cNvSpPr/>
          <p:nvPr/>
        </p:nvSpPr>
        <p:spPr>
          <a:xfrm>
            <a:off x="8136540" y="9029623"/>
            <a:ext cx="35936" cy="171545"/>
          </a:xfrm>
          <a:custGeom>
            <a:avLst/>
            <a:gdLst>
              <a:gd name="connsiteX0" fmla="*/ 35910 w 35936"/>
              <a:gd name="connsiteY0" fmla="*/ 77 h 171545"/>
              <a:gd name="connsiteX1" fmla="*/ 985 w 35936"/>
              <a:gd name="connsiteY1" fmla="*/ 57227 h 171545"/>
              <a:gd name="connsiteX2" fmla="*/ 10510 w 35936"/>
              <a:gd name="connsiteY2" fmla="*/ 104852 h 171545"/>
              <a:gd name="connsiteX3" fmla="*/ 20035 w 35936"/>
              <a:gd name="connsiteY3" fmla="*/ 171527 h 171545"/>
              <a:gd name="connsiteX4" fmla="*/ 16860 w 35936"/>
              <a:gd name="connsiteY4" fmla="*/ 111202 h 171545"/>
              <a:gd name="connsiteX5" fmla="*/ 7335 w 35936"/>
              <a:gd name="connsiteY5" fmla="*/ 69927 h 171545"/>
              <a:gd name="connsiteX6" fmla="*/ 35910 w 35936"/>
              <a:gd name="connsiteY6" fmla="*/ 77 h 1715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5936" h="171545">
                <a:moveTo>
                  <a:pt x="35910" y="77"/>
                </a:moveTo>
                <a:cubicBezTo>
                  <a:pt x="34852" y="-2040"/>
                  <a:pt x="5218" y="39765"/>
                  <a:pt x="985" y="57227"/>
                </a:cubicBezTo>
                <a:cubicBezTo>
                  <a:pt x="-3248" y="74689"/>
                  <a:pt x="7335" y="85802"/>
                  <a:pt x="10510" y="104852"/>
                </a:cubicBezTo>
                <a:cubicBezTo>
                  <a:pt x="13685" y="123902"/>
                  <a:pt x="18977" y="170469"/>
                  <a:pt x="20035" y="171527"/>
                </a:cubicBezTo>
                <a:cubicBezTo>
                  <a:pt x="21093" y="172585"/>
                  <a:pt x="18977" y="128135"/>
                  <a:pt x="16860" y="111202"/>
                </a:cubicBezTo>
                <a:cubicBezTo>
                  <a:pt x="14743" y="94269"/>
                  <a:pt x="8393" y="84214"/>
                  <a:pt x="7335" y="69927"/>
                </a:cubicBezTo>
                <a:cubicBezTo>
                  <a:pt x="6277" y="55640"/>
                  <a:pt x="36968" y="2194"/>
                  <a:pt x="35910" y="77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91" name="フリーフォーム 1790">
            <a:extLst>
              <a:ext uri="{FF2B5EF4-FFF2-40B4-BE49-F238E27FC236}">
                <a16:creationId xmlns:a16="http://schemas.microsoft.com/office/drawing/2014/main" id="{C4F9F4BD-E0E3-3DD9-1CF7-5F45336EEE1A}"/>
              </a:ext>
            </a:extLst>
          </p:cNvPr>
          <p:cNvSpPr/>
          <p:nvPr/>
        </p:nvSpPr>
        <p:spPr>
          <a:xfrm>
            <a:off x="8393268" y="9188290"/>
            <a:ext cx="71360" cy="209982"/>
          </a:xfrm>
          <a:custGeom>
            <a:avLst/>
            <a:gdLst>
              <a:gd name="connsiteX0" fmla="*/ 71282 w 71360"/>
              <a:gd name="connsiteY0" fmla="*/ 160 h 209982"/>
              <a:gd name="connsiteX1" fmla="*/ 20482 w 71360"/>
              <a:gd name="connsiteY1" fmla="*/ 111285 h 209982"/>
              <a:gd name="connsiteX2" fmla="*/ 1432 w 71360"/>
              <a:gd name="connsiteY2" fmla="*/ 209710 h 209982"/>
              <a:gd name="connsiteX3" fmla="*/ 7782 w 71360"/>
              <a:gd name="connsiteY3" fmla="*/ 136685 h 209982"/>
              <a:gd name="connsiteX4" fmla="*/ 71282 w 71360"/>
              <a:gd name="connsiteY4" fmla="*/ 160 h 2099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1360" h="209982">
                <a:moveTo>
                  <a:pt x="71282" y="160"/>
                </a:moveTo>
                <a:cubicBezTo>
                  <a:pt x="73399" y="-4073"/>
                  <a:pt x="32124" y="76360"/>
                  <a:pt x="20482" y="111285"/>
                </a:cubicBezTo>
                <a:cubicBezTo>
                  <a:pt x="8840" y="146210"/>
                  <a:pt x="3549" y="205477"/>
                  <a:pt x="1432" y="209710"/>
                </a:cubicBezTo>
                <a:cubicBezTo>
                  <a:pt x="-685" y="213943"/>
                  <a:pt x="-1743" y="167906"/>
                  <a:pt x="7782" y="136685"/>
                </a:cubicBezTo>
                <a:cubicBezTo>
                  <a:pt x="17307" y="105464"/>
                  <a:pt x="69165" y="4393"/>
                  <a:pt x="71282" y="16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92" name="フリーフォーム 1791">
            <a:extLst>
              <a:ext uri="{FF2B5EF4-FFF2-40B4-BE49-F238E27FC236}">
                <a16:creationId xmlns:a16="http://schemas.microsoft.com/office/drawing/2014/main" id="{135C6F1C-8100-9102-E0D1-191A99A5C137}"/>
              </a:ext>
            </a:extLst>
          </p:cNvPr>
          <p:cNvSpPr/>
          <p:nvPr/>
        </p:nvSpPr>
        <p:spPr>
          <a:xfrm>
            <a:off x="8303819" y="9082861"/>
            <a:ext cx="56044" cy="149552"/>
          </a:xfrm>
          <a:custGeom>
            <a:avLst/>
            <a:gdLst>
              <a:gd name="connsiteX0" fmla="*/ 55956 w 56044"/>
              <a:gd name="connsiteY0" fmla="*/ 814 h 149552"/>
              <a:gd name="connsiteX1" fmla="*/ 1981 w 56044"/>
              <a:gd name="connsiteY1" fmla="*/ 146864 h 149552"/>
              <a:gd name="connsiteX2" fmla="*/ 14681 w 56044"/>
              <a:gd name="connsiteY2" fmla="*/ 89714 h 149552"/>
              <a:gd name="connsiteX3" fmla="*/ 55956 w 56044"/>
              <a:gd name="connsiteY3" fmla="*/ 814 h 1495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6044" h="149552">
                <a:moveTo>
                  <a:pt x="55956" y="814"/>
                </a:moveTo>
                <a:cubicBezTo>
                  <a:pt x="53839" y="10339"/>
                  <a:pt x="8860" y="132047"/>
                  <a:pt x="1981" y="146864"/>
                </a:cubicBezTo>
                <a:cubicBezTo>
                  <a:pt x="-4898" y="161681"/>
                  <a:pt x="7802" y="111410"/>
                  <a:pt x="14681" y="89714"/>
                </a:cubicBezTo>
                <a:cubicBezTo>
                  <a:pt x="21560" y="68018"/>
                  <a:pt x="58073" y="-8711"/>
                  <a:pt x="55956" y="81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93" name="フリーフォーム 1792">
            <a:extLst>
              <a:ext uri="{FF2B5EF4-FFF2-40B4-BE49-F238E27FC236}">
                <a16:creationId xmlns:a16="http://schemas.microsoft.com/office/drawing/2014/main" id="{02087F03-6B04-D62B-A791-1D2252F7C385}"/>
              </a:ext>
            </a:extLst>
          </p:cNvPr>
          <p:cNvSpPr/>
          <p:nvPr/>
        </p:nvSpPr>
        <p:spPr>
          <a:xfrm>
            <a:off x="8438928" y="9263942"/>
            <a:ext cx="42291" cy="133237"/>
          </a:xfrm>
          <a:custGeom>
            <a:avLst/>
            <a:gdLst>
              <a:gd name="connsiteX0" fmla="*/ 41497 w 42291"/>
              <a:gd name="connsiteY0" fmla="*/ 708 h 133237"/>
              <a:gd name="connsiteX1" fmla="*/ 222 w 42291"/>
              <a:gd name="connsiteY1" fmla="*/ 130883 h 133237"/>
              <a:gd name="connsiteX2" fmla="*/ 25622 w 42291"/>
              <a:gd name="connsiteY2" fmla="*/ 80083 h 133237"/>
              <a:gd name="connsiteX3" fmla="*/ 41497 w 42291"/>
              <a:gd name="connsiteY3" fmla="*/ 708 h 133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2291" h="133237">
                <a:moveTo>
                  <a:pt x="41497" y="708"/>
                </a:moveTo>
                <a:cubicBezTo>
                  <a:pt x="37264" y="9175"/>
                  <a:pt x="2868" y="117654"/>
                  <a:pt x="222" y="130883"/>
                </a:cubicBezTo>
                <a:cubicBezTo>
                  <a:pt x="-2424" y="144112"/>
                  <a:pt x="19272" y="98075"/>
                  <a:pt x="25622" y="80083"/>
                </a:cubicBezTo>
                <a:cubicBezTo>
                  <a:pt x="31972" y="62091"/>
                  <a:pt x="45730" y="-7759"/>
                  <a:pt x="41497" y="70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94" name="フリーフォーム 1793">
            <a:extLst>
              <a:ext uri="{FF2B5EF4-FFF2-40B4-BE49-F238E27FC236}">
                <a16:creationId xmlns:a16="http://schemas.microsoft.com/office/drawing/2014/main" id="{78855566-EC56-CC7B-5F42-2528C79B8C83}"/>
              </a:ext>
            </a:extLst>
          </p:cNvPr>
          <p:cNvSpPr/>
          <p:nvPr/>
        </p:nvSpPr>
        <p:spPr>
          <a:xfrm>
            <a:off x="8396623" y="9470590"/>
            <a:ext cx="74662" cy="110547"/>
          </a:xfrm>
          <a:custGeom>
            <a:avLst/>
            <a:gdLst>
              <a:gd name="connsiteX0" fmla="*/ 74277 w 74662"/>
              <a:gd name="connsiteY0" fmla="*/ 435 h 110547"/>
              <a:gd name="connsiteX1" fmla="*/ 1252 w 74662"/>
              <a:gd name="connsiteY1" fmla="*/ 108385 h 110547"/>
              <a:gd name="connsiteX2" fmla="*/ 29827 w 74662"/>
              <a:gd name="connsiteY2" fmla="*/ 70285 h 110547"/>
              <a:gd name="connsiteX3" fmla="*/ 74277 w 74662"/>
              <a:gd name="connsiteY3" fmla="*/ 435 h 1105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4662" h="110547">
                <a:moveTo>
                  <a:pt x="74277" y="435"/>
                </a:moveTo>
                <a:cubicBezTo>
                  <a:pt x="69515" y="6785"/>
                  <a:pt x="8660" y="96743"/>
                  <a:pt x="1252" y="108385"/>
                </a:cubicBezTo>
                <a:cubicBezTo>
                  <a:pt x="-6156" y="120027"/>
                  <a:pt x="21360" y="81397"/>
                  <a:pt x="29827" y="70285"/>
                </a:cubicBezTo>
                <a:cubicBezTo>
                  <a:pt x="38294" y="59173"/>
                  <a:pt x="79039" y="-5915"/>
                  <a:pt x="74277" y="43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95" name="フリーフォーム 1794">
            <a:extLst>
              <a:ext uri="{FF2B5EF4-FFF2-40B4-BE49-F238E27FC236}">
                <a16:creationId xmlns:a16="http://schemas.microsoft.com/office/drawing/2014/main" id="{EF08921C-51D9-31E0-3FCF-D34FBA5F1C67}"/>
              </a:ext>
            </a:extLst>
          </p:cNvPr>
          <p:cNvSpPr/>
          <p:nvPr/>
        </p:nvSpPr>
        <p:spPr>
          <a:xfrm>
            <a:off x="7953224" y="8997591"/>
            <a:ext cx="42609" cy="162836"/>
          </a:xfrm>
          <a:custGeom>
            <a:avLst/>
            <a:gdLst>
              <a:gd name="connsiteX0" fmla="*/ 151 w 42609"/>
              <a:gd name="connsiteY0" fmla="*/ 359 h 162836"/>
              <a:gd name="connsiteX1" fmla="*/ 25551 w 42609"/>
              <a:gd name="connsiteY1" fmla="*/ 76559 h 162836"/>
              <a:gd name="connsiteX2" fmla="*/ 41426 w 42609"/>
              <a:gd name="connsiteY2" fmla="*/ 162284 h 162836"/>
              <a:gd name="connsiteX3" fmla="*/ 38251 w 42609"/>
              <a:gd name="connsiteY3" fmla="*/ 108309 h 162836"/>
              <a:gd name="connsiteX4" fmla="*/ 151 w 42609"/>
              <a:gd name="connsiteY4" fmla="*/ 359 h 1628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2609" h="162836">
                <a:moveTo>
                  <a:pt x="151" y="359"/>
                </a:moveTo>
                <a:cubicBezTo>
                  <a:pt x="-1966" y="-4933"/>
                  <a:pt x="18672" y="49572"/>
                  <a:pt x="25551" y="76559"/>
                </a:cubicBezTo>
                <a:cubicBezTo>
                  <a:pt x="32430" y="103546"/>
                  <a:pt x="39309" y="156992"/>
                  <a:pt x="41426" y="162284"/>
                </a:cubicBezTo>
                <a:cubicBezTo>
                  <a:pt x="43543" y="167576"/>
                  <a:pt x="43013" y="133709"/>
                  <a:pt x="38251" y="108309"/>
                </a:cubicBezTo>
                <a:cubicBezTo>
                  <a:pt x="33489" y="82909"/>
                  <a:pt x="2268" y="5651"/>
                  <a:pt x="151" y="35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96" name="フリーフォーム 1795">
            <a:extLst>
              <a:ext uri="{FF2B5EF4-FFF2-40B4-BE49-F238E27FC236}">
                <a16:creationId xmlns:a16="http://schemas.microsoft.com/office/drawing/2014/main" id="{55CAE0B8-6CEB-706D-D827-74E0BC091D05}"/>
              </a:ext>
            </a:extLst>
          </p:cNvPr>
          <p:cNvSpPr/>
          <p:nvPr/>
        </p:nvSpPr>
        <p:spPr>
          <a:xfrm>
            <a:off x="3306812" y="2352063"/>
            <a:ext cx="33326" cy="136990"/>
          </a:xfrm>
          <a:custGeom>
            <a:avLst/>
            <a:gdLst>
              <a:gd name="connsiteX0" fmla="*/ 33288 w 33326"/>
              <a:gd name="connsiteY0" fmla="*/ 612 h 136990"/>
              <a:gd name="connsiteX1" fmla="*/ 1538 w 33326"/>
              <a:gd name="connsiteY1" fmla="*/ 133962 h 136990"/>
              <a:gd name="connsiteX2" fmla="*/ 7888 w 33326"/>
              <a:gd name="connsiteY2" fmla="*/ 86337 h 136990"/>
              <a:gd name="connsiteX3" fmla="*/ 33288 w 33326"/>
              <a:gd name="connsiteY3" fmla="*/ 612 h 1369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3326" h="136990">
                <a:moveTo>
                  <a:pt x="33288" y="612"/>
                </a:moveTo>
                <a:cubicBezTo>
                  <a:pt x="32230" y="8549"/>
                  <a:pt x="5771" y="119675"/>
                  <a:pt x="1538" y="133962"/>
                </a:cubicBezTo>
                <a:cubicBezTo>
                  <a:pt x="-2695" y="148249"/>
                  <a:pt x="2596" y="108562"/>
                  <a:pt x="7888" y="86337"/>
                </a:cubicBezTo>
                <a:cubicBezTo>
                  <a:pt x="13180" y="64112"/>
                  <a:pt x="34346" y="-7325"/>
                  <a:pt x="33288" y="61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97" name="フリーフォーム 1796">
            <a:extLst>
              <a:ext uri="{FF2B5EF4-FFF2-40B4-BE49-F238E27FC236}">
                <a16:creationId xmlns:a16="http://schemas.microsoft.com/office/drawing/2014/main" id="{9CDB29A1-6025-EBEE-B935-6C560F119D50}"/>
              </a:ext>
            </a:extLst>
          </p:cNvPr>
          <p:cNvSpPr/>
          <p:nvPr/>
        </p:nvSpPr>
        <p:spPr>
          <a:xfrm>
            <a:off x="2876547" y="2457389"/>
            <a:ext cx="60332" cy="111231"/>
          </a:xfrm>
          <a:custGeom>
            <a:avLst/>
            <a:gdLst>
              <a:gd name="connsiteX0" fmla="*/ 60328 w 60332"/>
              <a:gd name="connsiteY0" fmla="*/ 61 h 111231"/>
              <a:gd name="connsiteX1" fmla="*/ 6353 w 60332"/>
              <a:gd name="connsiteY1" fmla="*/ 54036 h 111231"/>
              <a:gd name="connsiteX2" fmla="*/ 3178 w 60332"/>
              <a:gd name="connsiteY2" fmla="*/ 111186 h 111231"/>
              <a:gd name="connsiteX3" fmla="*/ 3178 w 60332"/>
              <a:gd name="connsiteY3" fmla="*/ 44511 h 111231"/>
              <a:gd name="connsiteX4" fmla="*/ 60328 w 60332"/>
              <a:gd name="connsiteY4" fmla="*/ 61 h 1112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0332" h="111231">
                <a:moveTo>
                  <a:pt x="60328" y="61"/>
                </a:moveTo>
                <a:cubicBezTo>
                  <a:pt x="60857" y="1648"/>
                  <a:pt x="15878" y="35515"/>
                  <a:pt x="6353" y="54036"/>
                </a:cubicBezTo>
                <a:cubicBezTo>
                  <a:pt x="-3172" y="72557"/>
                  <a:pt x="3707" y="112773"/>
                  <a:pt x="3178" y="111186"/>
                </a:cubicBezTo>
                <a:cubicBezTo>
                  <a:pt x="2649" y="109599"/>
                  <a:pt x="-3701" y="60915"/>
                  <a:pt x="3178" y="44511"/>
                </a:cubicBezTo>
                <a:cubicBezTo>
                  <a:pt x="10057" y="28107"/>
                  <a:pt x="59799" y="-1526"/>
                  <a:pt x="60328" y="61"/>
                </a:cubicBezTo>
                <a:close/>
              </a:path>
            </a:pathLst>
          </a:custGeom>
          <a:solidFill>
            <a:schemeClr val="accent1">
              <a:alpha val="1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98" name="フリーフォーム 1797">
            <a:extLst>
              <a:ext uri="{FF2B5EF4-FFF2-40B4-BE49-F238E27FC236}">
                <a16:creationId xmlns:a16="http://schemas.microsoft.com/office/drawing/2014/main" id="{9D79C6EF-3864-33E0-04C4-705F2D541FEA}"/>
              </a:ext>
            </a:extLst>
          </p:cNvPr>
          <p:cNvSpPr/>
          <p:nvPr/>
        </p:nvSpPr>
        <p:spPr>
          <a:xfrm>
            <a:off x="4209928" y="2336759"/>
            <a:ext cx="38347" cy="182573"/>
          </a:xfrm>
          <a:custGeom>
            <a:avLst/>
            <a:gdLst>
              <a:gd name="connsiteX0" fmla="*/ 122 w 38347"/>
              <a:gd name="connsiteY0" fmla="*/ 41 h 182573"/>
              <a:gd name="connsiteX1" fmla="*/ 38222 w 38347"/>
              <a:gd name="connsiteY1" fmla="*/ 73066 h 182573"/>
              <a:gd name="connsiteX2" fmla="*/ 12822 w 38347"/>
              <a:gd name="connsiteY2" fmla="*/ 181016 h 182573"/>
              <a:gd name="connsiteX3" fmla="*/ 25522 w 38347"/>
              <a:gd name="connsiteY3" fmla="*/ 133391 h 182573"/>
              <a:gd name="connsiteX4" fmla="*/ 25522 w 38347"/>
              <a:gd name="connsiteY4" fmla="*/ 82591 h 182573"/>
              <a:gd name="connsiteX5" fmla="*/ 122 w 38347"/>
              <a:gd name="connsiteY5" fmla="*/ 41 h 1825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347" h="182573">
                <a:moveTo>
                  <a:pt x="122" y="41"/>
                </a:moveTo>
                <a:cubicBezTo>
                  <a:pt x="2239" y="-1547"/>
                  <a:pt x="36105" y="42904"/>
                  <a:pt x="38222" y="73066"/>
                </a:cubicBezTo>
                <a:cubicBezTo>
                  <a:pt x="40339" y="103228"/>
                  <a:pt x="14939" y="170962"/>
                  <a:pt x="12822" y="181016"/>
                </a:cubicBezTo>
                <a:cubicBezTo>
                  <a:pt x="10705" y="191070"/>
                  <a:pt x="23405" y="149795"/>
                  <a:pt x="25522" y="133391"/>
                </a:cubicBezTo>
                <a:cubicBezTo>
                  <a:pt x="27639" y="116987"/>
                  <a:pt x="27110" y="98466"/>
                  <a:pt x="25522" y="82591"/>
                </a:cubicBezTo>
                <a:cubicBezTo>
                  <a:pt x="23935" y="66716"/>
                  <a:pt x="-1995" y="1629"/>
                  <a:pt x="122" y="4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99" name="フリーフォーム 1798">
            <a:extLst>
              <a:ext uri="{FF2B5EF4-FFF2-40B4-BE49-F238E27FC236}">
                <a16:creationId xmlns:a16="http://schemas.microsoft.com/office/drawing/2014/main" id="{54F6B4B2-9F08-3061-993F-3EA96680FF34}"/>
              </a:ext>
            </a:extLst>
          </p:cNvPr>
          <p:cNvSpPr/>
          <p:nvPr/>
        </p:nvSpPr>
        <p:spPr>
          <a:xfrm>
            <a:off x="4028584" y="2818564"/>
            <a:ext cx="64834" cy="205322"/>
          </a:xfrm>
          <a:custGeom>
            <a:avLst/>
            <a:gdLst>
              <a:gd name="connsiteX0" fmla="*/ 63991 w 64834"/>
              <a:gd name="connsiteY0" fmla="*/ 836 h 205322"/>
              <a:gd name="connsiteX1" fmla="*/ 491 w 64834"/>
              <a:gd name="connsiteY1" fmla="*/ 200861 h 205322"/>
              <a:gd name="connsiteX2" fmla="*/ 35416 w 64834"/>
              <a:gd name="connsiteY2" fmla="*/ 131011 h 205322"/>
              <a:gd name="connsiteX3" fmla="*/ 63991 w 64834"/>
              <a:gd name="connsiteY3" fmla="*/ 836 h 2053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4834" h="205322">
                <a:moveTo>
                  <a:pt x="63991" y="836"/>
                </a:moveTo>
                <a:cubicBezTo>
                  <a:pt x="58170" y="12478"/>
                  <a:pt x="5253" y="179165"/>
                  <a:pt x="491" y="200861"/>
                </a:cubicBezTo>
                <a:cubicBezTo>
                  <a:pt x="-4271" y="222557"/>
                  <a:pt x="26949" y="159586"/>
                  <a:pt x="35416" y="131011"/>
                </a:cubicBezTo>
                <a:cubicBezTo>
                  <a:pt x="43883" y="102436"/>
                  <a:pt x="69812" y="-10806"/>
                  <a:pt x="63991" y="836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00" name="フリーフォーム 1799">
            <a:extLst>
              <a:ext uri="{FF2B5EF4-FFF2-40B4-BE49-F238E27FC236}">
                <a16:creationId xmlns:a16="http://schemas.microsoft.com/office/drawing/2014/main" id="{A77E47BE-906E-CC36-9253-3C298F24144C}"/>
              </a:ext>
            </a:extLst>
          </p:cNvPr>
          <p:cNvSpPr/>
          <p:nvPr/>
        </p:nvSpPr>
        <p:spPr>
          <a:xfrm>
            <a:off x="4218984" y="1903916"/>
            <a:ext cx="540208" cy="1261024"/>
          </a:xfrm>
          <a:custGeom>
            <a:avLst/>
            <a:gdLst>
              <a:gd name="connsiteX0" fmla="*/ 591 w 540208"/>
              <a:gd name="connsiteY0" fmla="*/ 1084 h 1261024"/>
              <a:gd name="connsiteX1" fmla="*/ 241891 w 540208"/>
              <a:gd name="connsiteY1" fmla="*/ 274134 h 1261024"/>
              <a:gd name="connsiteX2" fmla="*/ 353016 w 540208"/>
              <a:gd name="connsiteY2" fmla="*/ 804359 h 1261024"/>
              <a:gd name="connsiteX3" fmla="*/ 530816 w 540208"/>
              <a:gd name="connsiteY3" fmla="*/ 1236159 h 1261024"/>
              <a:gd name="connsiteX4" fmla="*/ 492716 w 540208"/>
              <a:gd name="connsiteY4" fmla="*/ 1140909 h 1261024"/>
              <a:gd name="connsiteX5" fmla="*/ 299041 w 540208"/>
              <a:gd name="connsiteY5" fmla="*/ 578934 h 1261024"/>
              <a:gd name="connsiteX6" fmla="*/ 238716 w 540208"/>
              <a:gd name="connsiteY6" fmla="*/ 270959 h 1261024"/>
              <a:gd name="connsiteX7" fmla="*/ 175216 w 540208"/>
              <a:gd name="connsiteY7" fmla="*/ 182059 h 1261024"/>
              <a:gd name="connsiteX8" fmla="*/ 591 w 540208"/>
              <a:gd name="connsiteY8" fmla="*/ 1084 h 12610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40208" h="1261024">
                <a:moveTo>
                  <a:pt x="591" y="1084"/>
                </a:moveTo>
                <a:cubicBezTo>
                  <a:pt x="11703" y="16430"/>
                  <a:pt x="183154" y="140255"/>
                  <a:pt x="241891" y="274134"/>
                </a:cubicBezTo>
                <a:cubicBezTo>
                  <a:pt x="300628" y="408013"/>
                  <a:pt x="304862" y="644022"/>
                  <a:pt x="353016" y="804359"/>
                </a:cubicBezTo>
                <a:cubicBezTo>
                  <a:pt x="401170" y="964697"/>
                  <a:pt x="507533" y="1180067"/>
                  <a:pt x="530816" y="1236159"/>
                </a:cubicBezTo>
                <a:cubicBezTo>
                  <a:pt x="554099" y="1292251"/>
                  <a:pt x="531345" y="1250447"/>
                  <a:pt x="492716" y="1140909"/>
                </a:cubicBezTo>
                <a:cubicBezTo>
                  <a:pt x="454087" y="1031372"/>
                  <a:pt x="341374" y="723926"/>
                  <a:pt x="299041" y="578934"/>
                </a:cubicBezTo>
                <a:cubicBezTo>
                  <a:pt x="256708" y="433942"/>
                  <a:pt x="259354" y="337105"/>
                  <a:pt x="238716" y="270959"/>
                </a:cubicBezTo>
                <a:cubicBezTo>
                  <a:pt x="218079" y="204813"/>
                  <a:pt x="212258" y="226509"/>
                  <a:pt x="175216" y="182059"/>
                </a:cubicBezTo>
                <a:cubicBezTo>
                  <a:pt x="138174" y="137609"/>
                  <a:pt x="-10521" y="-14262"/>
                  <a:pt x="591" y="108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01" name="フリーフォーム 1800">
            <a:extLst>
              <a:ext uri="{FF2B5EF4-FFF2-40B4-BE49-F238E27FC236}">
                <a16:creationId xmlns:a16="http://schemas.microsoft.com/office/drawing/2014/main" id="{003E4CAD-57EF-FDDD-BCB0-960C8B4D7915}"/>
              </a:ext>
            </a:extLst>
          </p:cNvPr>
          <p:cNvSpPr/>
          <p:nvPr/>
        </p:nvSpPr>
        <p:spPr>
          <a:xfrm>
            <a:off x="4299887" y="2127144"/>
            <a:ext cx="151478" cy="778044"/>
          </a:xfrm>
          <a:custGeom>
            <a:avLst/>
            <a:gdLst>
              <a:gd name="connsiteX0" fmla="*/ 135588 w 151478"/>
              <a:gd name="connsiteY0" fmla="*/ 106 h 778044"/>
              <a:gd name="connsiteX1" fmla="*/ 37163 w 151478"/>
              <a:gd name="connsiteY1" fmla="*/ 298556 h 778044"/>
              <a:gd name="connsiteX2" fmla="*/ 14938 w 151478"/>
              <a:gd name="connsiteY2" fmla="*/ 463656 h 778044"/>
              <a:gd name="connsiteX3" fmla="*/ 151463 w 151478"/>
              <a:gd name="connsiteY3" fmla="*/ 777981 h 778044"/>
              <a:gd name="connsiteX4" fmla="*/ 5413 w 151478"/>
              <a:gd name="connsiteY4" fmla="*/ 489056 h 778044"/>
              <a:gd name="connsiteX5" fmla="*/ 40338 w 151478"/>
              <a:gd name="connsiteY5" fmla="*/ 266806 h 778044"/>
              <a:gd name="connsiteX6" fmla="*/ 135588 w 151478"/>
              <a:gd name="connsiteY6" fmla="*/ 106 h 7780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51478" h="778044">
                <a:moveTo>
                  <a:pt x="135588" y="106"/>
                </a:moveTo>
                <a:cubicBezTo>
                  <a:pt x="135059" y="5398"/>
                  <a:pt x="57271" y="221298"/>
                  <a:pt x="37163" y="298556"/>
                </a:cubicBezTo>
                <a:cubicBezTo>
                  <a:pt x="17055" y="375814"/>
                  <a:pt x="-4112" y="383752"/>
                  <a:pt x="14938" y="463656"/>
                </a:cubicBezTo>
                <a:cubicBezTo>
                  <a:pt x="33988" y="543560"/>
                  <a:pt x="153050" y="773748"/>
                  <a:pt x="151463" y="777981"/>
                </a:cubicBezTo>
                <a:cubicBezTo>
                  <a:pt x="149876" y="782214"/>
                  <a:pt x="23934" y="574252"/>
                  <a:pt x="5413" y="489056"/>
                </a:cubicBezTo>
                <a:cubicBezTo>
                  <a:pt x="-13108" y="403860"/>
                  <a:pt x="20230" y="344594"/>
                  <a:pt x="40338" y="266806"/>
                </a:cubicBezTo>
                <a:cubicBezTo>
                  <a:pt x="60446" y="189019"/>
                  <a:pt x="136117" y="-5186"/>
                  <a:pt x="135588" y="10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02" name="フリーフォーム 1801">
            <a:extLst>
              <a:ext uri="{FF2B5EF4-FFF2-40B4-BE49-F238E27FC236}">
                <a16:creationId xmlns:a16="http://schemas.microsoft.com/office/drawing/2014/main" id="{54F38A89-C9FB-230C-44D4-939B5DAE51D6}"/>
              </a:ext>
            </a:extLst>
          </p:cNvPr>
          <p:cNvSpPr/>
          <p:nvPr/>
        </p:nvSpPr>
        <p:spPr>
          <a:xfrm>
            <a:off x="4447943" y="2184328"/>
            <a:ext cx="213566" cy="1327222"/>
          </a:xfrm>
          <a:custGeom>
            <a:avLst/>
            <a:gdLst>
              <a:gd name="connsiteX0" fmla="*/ 57382 w 213566"/>
              <a:gd name="connsiteY0" fmla="*/ 72 h 1327222"/>
              <a:gd name="connsiteX1" fmla="*/ 3407 w 213566"/>
              <a:gd name="connsiteY1" fmla="*/ 308047 h 1327222"/>
              <a:gd name="connsiteX2" fmla="*/ 89132 w 213566"/>
              <a:gd name="connsiteY2" fmla="*/ 777947 h 1327222"/>
              <a:gd name="connsiteX3" fmla="*/ 187557 w 213566"/>
              <a:gd name="connsiteY3" fmla="*/ 987497 h 1327222"/>
              <a:gd name="connsiteX4" fmla="*/ 184382 w 213566"/>
              <a:gd name="connsiteY4" fmla="*/ 1327222 h 1327222"/>
              <a:gd name="connsiteX5" fmla="*/ 206607 w 213566"/>
              <a:gd name="connsiteY5" fmla="*/ 984322 h 1327222"/>
              <a:gd name="connsiteX6" fmla="*/ 44682 w 213566"/>
              <a:gd name="connsiteY6" fmla="*/ 673172 h 1327222"/>
              <a:gd name="connsiteX7" fmla="*/ 232 w 213566"/>
              <a:gd name="connsiteY7" fmla="*/ 333447 h 1327222"/>
              <a:gd name="connsiteX8" fmla="*/ 57382 w 213566"/>
              <a:gd name="connsiteY8" fmla="*/ 72 h 13272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13566" h="1327222">
                <a:moveTo>
                  <a:pt x="57382" y="72"/>
                </a:moveTo>
                <a:cubicBezTo>
                  <a:pt x="57911" y="-4161"/>
                  <a:pt x="-1885" y="178401"/>
                  <a:pt x="3407" y="308047"/>
                </a:cubicBezTo>
                <a:cubicBezTo>
                  <a:pt x="8699" y="437693"/>
                  <a:pt x="58440" y="664705"/>
                  <a:pt x="89132" y="777947"/>
                </a:cubicBezTo>
                <a:cubicBezTo>
                  <a:pt x="119824" y="891189"/>
                  <a:pt x="171682" y="895951"/>
                  <a:pt x="187557" y="987497"/>
                </a:cubicBezTo>
                <a:cubicBezTo>
                  <a:pt x="203432" y="1079043"/>
                  <a:pt x="181207" y="1327751"/>
                  <a:pt x="184382" y="1327222"/>
                </a:cubicBezTo>
                <a:cubicBezTo>
                  <a:pt x="187557" y="1326693"/>
                  <a:pt x="229890" y="1093330"/>
                  <a:pt x="206607" y="984322"/>
                </a:cubicBezTo>
                <a:cubicBezTo>
                  <a:pt x="183324" y="875314"/>
                  <a:pt x="79078" y="781651"/>
                  <a:pt x="44682" y="673172"/>
                </a:cubicBezTo>
                <a:cubicBezTo>
                  <a:pt x="10286" y="564693"/>
                  <a:pt x="-1885" y="438222"/>
                  <a:pt x="232" y="333447"/>
                </a:cubicBezTo>
                <a:cubicBezTo>
                  <a:pt x="2349" y="228672"/>
                  <a:pt x="56853" y="4305"/>
                  <a:pt x="57382" y="7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03" name="フリーフォーム 1802">
            <a:extLst>
              <a:ext uri="{FF2B5EF4-FFF2-40B4-BE49-F238E27FC236}">
                <a16:creationId xmlns:a16="http://schemas.microsoft.com/office/drawing/2014/main" id="{BFE309DD-B1FD-9336-E325-2D782EE40387}"/>
              </a:ext>
            </a:extLst>
          </p:cNvPr>
          <p:cNvSpPr/>
          <p:nvPr/>
        </p:nvSpPr>
        <p:spPr>
          <a:xfrm>
            <a:off x="4138168" y="2892920"/>
            <a:ext cx="137164" cy="1168416"/>
          </a:xfrm>
          <a:custGeom>
            <a:avLst/>
            <a:gdLst>
              <a:gd name="connsiteX0" fmla="*/ 135382 w 137164"/>
              <a:gd name="connsiteY0" fmla="*/ 2680 h 1168416"/>
              <a:gd name="connsiteX1" fmla="*/ 52832 w 137164"/>
              <a:gd name="connsiteY1" fmla="*/ 301130 h 1168416"/>
              <a:gd name="connsiteX2" fmla="*/ 17907 w 137164"/>
              <a:gd name="connsiteY2" fmla="*/ 580530 h 1168416"/>
              <a:gd name="connsiteX3" fmla="*/ 116332 w 137164"/>
              <a:gd name="connsiteY3" fmla="*/ 1053605 h 1168416"/>
              <a:gd name="connsiteX4" fmla="*/ 135382 w 137164"/>
              <a:gd name="connsiteY4" fmla="*/ 1167905 h 1168416"/>
              <a:gd name="connsiteX5" fmla="*/ 122682 w 137164"/>
              <a:gd name="connsiteY5" fmla="*/ 1028205 h 1168416"/>
              <a:gd name="connsiteX6" fmla="*/ 14732 w 137164"/>
              <a:gd name="connsiteY6" fmla="*/ 596405 h 1168416"/>
              <a:gd name="connsiteX7" fmla="*/ 11557 w 137164"/>
              <a:gd name="connsiteY7" fmla="*/ 482105 h 1168416"/>
              <a:gd name="connsiteX8" fmla="*/ 135382 w 137164"/>
              <a:gd name="connsiteY8" fmla="*/ 2680 h 11684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37164" h="1168416">
                <a:moveTo>
                  <a:pt x="135382" y="2680"/>
                </a:moveTo>
                <a:cubicBezTo>
                  <a:pt x="142261" y="-27482"/>
                  <a:pt x="72411" y="204822"/>
                  <a:pt x="52832" y="301130"/>
                </a:cubicBezTo>
                <a:cubicBezTo>
                  <a:pt x="33253" y="397438"/>
                  <a:pt x="7324" y="455118"/>
                  <a:pt x="17907" y="580530"/>
                </a:cubicBezTo>
                <a:cubicBezTo>
                  <a:pt x="28490" y="705943"/>
                  <a:pt x="96753" y="955709"/>
                  <a:pt x="116332" y="1053605"/>
                </a:cubicBezTo>
                <a:cubicBezTo>
                  <a:pt x="135911" y="1151501"/>
                  <a:pt x="134324" y="1172138"/>
                  <a:pt x="135382" y="1167905"/>
                </a:cubicBezTo>
                <a:cubicBezTo>
                  <a:pt x="136440" y="1163672"/>
                  <a:pt x="142790" y="1123455"/>
                  <a:pt x="122682" y="1028205"/>
                </a:cubicBezTo>
                <a:cubicBezTo>
                  <a:pt x="102574" y="932955"/>
                  <a:pt x="33253" y="687422"/>
                  <a:pt x="14732" y="596405"/>
                </a:cubicBezTo>
                <a:cubicBezTo>
                  <a:pt x="-3789" y="505388"/>
                  <a:pt x="-4847" y="575767"/>
                  <a:pt x="11557" y="482105"/>
                </a:cubicBezTo>
                <a:cubicBezTo>
                  <a:pt x="27961" y="388443"/>
                  <a:pt x="128503" y="32842"/>
                  <a:pt x="135382" y="268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04" name="フリーフォーム 1803">
            <a:extLst>
              <a:ext uri="{FF2B5EF4-FFF2-40B4-BE49-F238E27FC236}">
                <a16:creationId xmlns:a16="http://schemas.microsoft.com/office/drawing/2014/main" id="{DAC1D3DF-8E9F-5D70-A2DE-70E73D93EB6E}"/>
              </a:ext>
            </a:extLst>
          </p:cNvPr>
          <p:cNvSpPr/>
          <p:nvPr/>
        </p:nvSpPr>
        <p:spPr>
          <a:xfrm>
            <a:off x="4653144" y="1599937"/>
            <a:ext cx="516477" cy="486869"/>
          </a:xfrm>
          <a:custGeom>
            <a:avLst/>
            <a:gdLst>
              <a:gd name="connsiteX0" fmla="*/ 1406 w 516477"/>
              <a:gd name="connsiteY0" fmla="*/ 263 h 486869"/>
              <a:gd name="connsiteX1" fmla="*/ 252231 w 516477"/>
              <a:gd name="connsiteY1" fmla="*/ 222513 h 486869"/>
              <a:gd name="connsiteX2" fmla="*/ 420506 w 516477"/>
              <a:gd name="connsiteY2" fmla="*/ 339988 h 486869"/>
              <a:gd name="connsiteX3" fmla="*/ 515756 w 516477"/>
              <a:gd name="connsiteY3" fmla="*/ 486038 h 486869"/>
              <a:gd name="connsiteX4" fmla="*/ 372881 w 516477"/>
              <a:gd name="connsiteY4" fmla="*/ 270138 h 486869"/>
              <a:gd name="connsiteX5" fmla="*/ 1406 w 516477"/>
              <a:gd name="connsiteY5" fmla="*/ 263 h 4868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6477" h="486869">
                <a:moveTo>
                  <a:pt x="1406" y="263"/>
                </a:moveTo>
                <a:cubicBezTo>
                  <a:pt x="-18702" y="-7674"/>
                  <a:pt x="182381" y="165892"/>
                  <a:pt x="252231" y="222513"/>
                </a:cubicBezTo>
                <a:cubicBezTo>
                  <a:pt x="322081" y="279134"/>
                  <a:pt x="376585" y="296067"/>
                  <a:pt x="420506" y="339988"/>
                </a:cubicBezTo>
                <a:cubicBezTo>
                  <a:pt x="464427" y="383909"/>
                  <a:pt x="523694" y="497680"/>
                  <a:pt x="515756" y="486038"/>
                </a:cubicBezTo>
                <a:cubicBezTo>
                  <a:pt x="507819" y="474396"/>
                  <a:pt x="453843" y="347396"/>
                  <a:pt x="372881" y="270138"/>
                </a:cubicBezTo>
                <a:cubicBezTo>
                  <a:pt x="291919" y="192880"/>
                  <a:pt x="21514" y="8200"/>
                  <a:pt x="1406" y="26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05" name="フリーフォーム 1804">
            <a:extLst>
              <a:ext uri="{FF2B5EF4-FFF2-40B4-BE49-F238E27FC236}">
                <a16:creationId xmlns:a16="http://schemas.microsoft.com/office/drawing/2014/main" id="{6F9CF10C-ABA5-0181-9055-9FB8DEA4601C}"/>
              </a:ext>
            </a:extLst>
          </p:cNvPr>
          <p:cNvSpPr/>
          <p:nvPr/>
        </p:nvSpPr>
        <p:spPr>
          <a:xfrm>
            <a:off x="3152637" y="804838"/>
            <a:ext cx="1397796" cy="830932"/>
          </a:xfrm>
          <a:custGeom>
            <a:avLst/>
            <a:gdLst>
              <a:gd name="connsiteX0" fmla="*/ 138 w 1397796"/>
              <a:gd name="connsiteY0" fmla="*/ 58762 h 830932"/>
              <a:gd name="connsiteX1" fmla="*/ 339863 w 1397796"/>
              <a:gd name="connsiteY1" fmla="*/ 36537 h 830932"/>
              <a:gd name="connsiteX2" fmla="*/ 971688 w 1397796"/>
              <a:gd name="connsiteY2" fmla="*/ 484212 h 830932"/>
              <a:gd name="connsiteX3" fmla="*/ 720863 w 1397796"/>
              <a:gd name="connsiteY3" fmla="*/ 312762 h 830932"/>
              <a:gd name="connsiteX4" fmla="*/ 1397138 w 1397796"/>
              <a:gd name="connsiteY4" fmla="*/ 830287 h 830932"/>
              <a:gd name="connsiteX5" fmla="*/ 577988 w 1397796"/>
              <a:gd name="connsiteY5" fmla="*/ 188937 h 830932"/>
              <a:gd name="connsiteX6" fmla="*/ 301763 w 1397796"/>
              <a:gd name="connsiteY6" fmla="*/ 4787 h 830932"/>
              <a:gd name="connsiteX7" fmla="*/ 138 w 1397796"/>
              <a:gd name="connsiteY7" fmla="*/ 58762 h 8309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397796" h="830932">
                <a:moveTo>
                  <a:pt x="138" y="58762"/>
                </a:moveTo>
                <a:cubicBezTo>
                  <a:pt x="6488" y="64054"/>
                  <a:pt x="177938" y="-34371"/>
                  <a:pt x="339863" y="36537"/>
                </a:cubicBezTo>
                <a:cubicBezTo>
                  <a:pt x="501788" y="107445"/>
                  <a:pt x="908188" y="438175"/>
                  <a:pt x="971688" y="484212"/>
                </a:cubicBezTo>
                <a:cubicBezTo>
                  <a:pt x="1035188" y="530249"/>
                  <a:pt x="649955" y="255083"/>
                  <a:pt x="720863" y="312762"/>
                </a:cubicBezTo>
                <a:cubicBezTo>
                  <a:pt x="791771" y="370441"/>
                  <a:pt x="1420950" y="850924"/>
                  <a:pt x="1397138" y="830287"/>
                </a:cubicBezTo>
                <a:cubicBezTo>
                  <a:pt x="1373326" y="809650"/>
                  <a:pt x="760551" y="326520"/>
                  <a:pt x="577988" y="188937"/>
                </a:cubicBezTo>
                <a:cubicBezTo>
                  <a:pt x="395426" y="51354"/>
                  <a:pt x="395955" y="28599"/>
                  <a:pt x="301763" y="4787"/>
                </a:cubicBezTo>
                <a:cubicBezTo>
                  <a:pt x="207571" y="-19026"/>
                  <a:pt x="-6212" y="53470"/>
                  <a:pt x="138" y="5876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06" name="フリーフォーム 1805">
            <a:extLst>
              <a:ext uri="{FF2B5EF4-FFF2-40B4-BE49-F238E27FC236}">
                <a16:creationId xmlns:a16="http://schemas.microsoft.com/office/drawing/2014/main" id="{A208C586-9C84-2D14-A64F-CDFED33F9A15}"/>
              </a:ext>
            </a:extLst>
          </p:cNvPr>
          <p:cNvSpPr/>
          <p:nvPr/>
        </p:nvSpPr>
        <p:spPr>
          <a:xfrm>
            <a:off x="3187630" y="737602"/>
            <a:ext cx="1245197" cy="660907"/>
          </a:xfrm>
          <a:custGeom>
            <a:avLst/>
            <a:gdLst>
              <a:gd name="connsiteX0" fmla="*/ 70 w 1245197"/>
              <a:gd name="connsiteY0" fmla="*/ 37098 h 660907"/>
              <a:gd name="connsiteX1" fmla="*/ 473145 w 1245197"/>
              <a:gd name="connsiteY1" fmla="*/ 62498 h 660907"/>
              <a:gd name="connsiteX2" fmla="*/ 1228795 w 1245197"/>
              <a:gd name="connsiteY2" fmla="*/ 649873 h 660907"/>
              <a:gd name="connsiteX3" fmla="*/ 949395 w 1245197"/>
              <a:gd name="connsiteY3" fmla="*/ 414923 h 660907"/>
              <a:gd name="connsiteX4" fmla="*/ 441395 w 1245197"/>
              <a:gd name="connsiteY4" fmla="*/ 27573 h 660907"/>
              <a:gd name="connsiteX5" fmla="*/ 70 w 1245197"/>
              <a:gd name="connsiteY5" fmla="*/ 37098 h 6609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245197" h="660907">
                <a:moveTo>
                  <a:pt x="70" y="37098"/>
                </a:moveTo>
                <a:cubicBezTo>
                  <a:pt x="5362" y="42919"/>
                  <a:pt x="268358" y="-39631"/>
                  <a:pt x="473145" y="62498"/>
                </a:cubicBezTo>
                <a:cubicBezTo>
                  <a:pt x="677932" y="164627"/>
                  <a:pt x="1149420" y="591136"/>
                  <a:pt x="1228795" y="649873"/>
                </a:cubicBezTo>
                <a:cubicBezTo>
                  <a:pt x="1308170" y="708610"/>
                  <a:pt x="1080628" y="518640"/>
                  <a:pt x="949395" y="414923"/>
                </a:cubicBezTo>
                <a:cubicBezTo>
                  <a:pt x="818162" y="311206"/>
                  <a:pt x="595912" y="92131"/>
                  <a:pt x="441395" y="27573"/>
                </a:cubicBezTo>
                <a:cubicBezTo>
                  <a:pt x="286878" y="-36985"/>
                  <a:pt x="-5222" y="31277"/>
                  <a:pt x="70" y="3709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07" name="フリーフォーム 1806">
            <a:extLst>
              <a:ext uri="{FF2B5EF4-FFF2-40B4-BE49-F238E27FC236}">
                <a16:creationId xmlns:a16="http://schemas.microsoft.com/office/drawing/2014/main" id="{2523A356-C81E-864B-1EE0-A25523FA971B}"/>
              </a:ext>
            </a:extLst>
          </p:cNvPr>
          <p:cNvSpPr/>
          <p:nvPr/>
        </p:nvSpPr>
        <p:spPr>
          <a:xfrm>
            <a:off x="4203233" y="699450"/>
            <a:ext cx="443109" cy="1016194"/>
          </a:xfrm>
          <a:custGeom>
            <a:avLst/>
            <a:gdLst>
              <a:gd name="connsiteX0" fmla="*/ 467 w 443109"/>
              <a:gd name="connsiteY0" fmla="*/ 2225 h 1016194"/>
              <a:gd name="connsiteX1" fmla="*/ 356067 w 443109"/>
              <a:gd name="connsiteY1" fmla="*/ 567375 h 1016194"/>
              <a:gd name="connsiteX2" fmla="*/ 435442 w 443109"/>
              <a:gd name="connsiteY2" fmla="*/ 1008700 h 1016194"/>
              <a:gd name="connsiteX3" fmla="*/ 422742 w 443109"/>
              <a:gd name="connsiteY3" fmla="*/ 811850 h 1016194"/>
              <a:gd name="connsiteX4" fmla="*/ 283042 w 443109"/>
              <a:gd name="connsiteY4" fmla="*/ 386400 h 1016194"/>
              <a:gd name="connsiteX5" fmla="*/ 467 w 443109"/>
              <a:gd name="connsiteY5" fmla="*/ 2225 h 10161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43109" h="1016194">
                <a:moveTo>
                  <a:pt x="467" y="2225"/>
                </a:moveTo>
                <a:cubicBezTo>
                  <a:pt x="12638" y="32387"/>
                  <a:pt x="283571" y="399629"/>
                  <a:pt x="356067" y="567375"/>
                </a:cubicBezTo>
                <a:cubicBezTo>
                  <a:pt x="428563" y="735121"/>
                  <a:pt x="424330" y="967954"/>
                  <a:pt x="435442" y="1008700"/>
                </a:cubicBezTo>
                <a:cubicBezTo>
                  <a:pt x="446555" y="1049446"/>
                  <a:pt x="448142" y="915567"/>
                  <a:pt x="422742" y="811850"/>
                </a:cubicBezTo>
                <a:cubicBezTo>
                  <a:pt x="397342" y="708133"/>
                  <a:pt x="348659" y="516575"/>
                  <a:pt x="283042" y="386400"/>
                </a:cubicBezTo>
                <a:cubicBezTo>
                  <a:pt x="217425" y="256225"/>
                  <a:pt x="-11704" y="-27937"/>
                  <a:pt x="467" y="222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08" name="フリーフォーム 1807">
            <a:extLst>
              <a:ext uri="{FF2B5EF4-FFF2-40B4-BE49-F238E27FC236}">
                <a16:creationId xmlns:a16="http://schemas.microsoft.com/office/drawing/2014/main" id="{DDB697DB-62CA-B2BE-DA86-C0927E21328E}"/>
              </a:ext>
            </a:extLst>
          </p:cNvPr>
          <p:cNvSpPr/>
          <p:nvPr/>
        </p:nvSpPr>
        <p:spPr>
          <a:xfrm>
            <a:off x="3965562" y="1295391"/>
            <a:ext cx="685879" cy="800129"/>
          </a:xfrm>
          <a:custGeom>
            <a:avLst/>
            <a:gdLst>
              <a:gd name="connsiteX0" fmla="*/ 13 w 685879"/>
              <a:gd name="connsiteY0" fmla="*/ 9 h 800129"/>
              <a:gd name="connsiteX1" fmla="*/ 485788 w 685879"/>
              <a:gd name="connsiteY1" fmla="*/ 508009 h 800129"/>
              <a:gd name="connsiteX2" fmla="*/ 685813 w 685879"/>
              <a:gd name="connsiteY2" fmla="*/ 800109 h 800129"/>
              <a:gd name="connsiteX3" fmla="*/ 501663 w 685879"/>
              <a:gd name="connsiteY3" fmla="*/ 495309 h 800129"/>
              <a:gd name="connsiteX4" fmla="*/ 13 w 685879"/>
              <a:gd name="connsiteY4" fmla="*/ 9 h 8001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85879" h="800129">
                <a:moveTo>
                  <a:pt x="13" y="9"/>
                </a:moveTo>
                <a:cubicBezTo>
                  <a:pt x="-2633" y="2126"/>
                  <a:pt x="371488" y="374659"/>
                  <a:pt x="485788" y="508009"/>
                </a:cubicBezTo>
                <a:cubicBezTo>
                  <a:pt x="600088" y="641359"/>
                  <a:pt x="683167" y="802226"/>
                  <a:pt x="685813" y="800109"/>
                </a:cubicBezTo>
                <a:cubicBezTo>
                  <a:pt x="688459" y="797992"/>
                  <a:pt x="612259" y="626013"/>
                  <a:pt x="501663" y="495309"/>
                </a:cubicBezTo>
                <a:cubicBezTo>
                  <a:pt x="391067" y="364605"/>
                  <a:pt x="2659" y="-2108"/>
                  <a:pt x="13" y="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09" name="フリーフォーム 1808">
            <a:extLst>
              <a:ext uri="{FF2B5EF4-FFF2-40B4-BE49-F238E27FC236}">
                <a16:creationId xmlns:a16="http://schemas.microsoft.com/office/drawing/2014/main" id="{5F3E1D6C-F54B-B2EF-D762-54538516ABE2}"/>
              </a:ext>
            </a:extLst>
          </p:cNvPr>
          <p:cNvSpPr/>
          <p:nvPr/>
        </p:nvSpPr>
        <p:spPr>
          <a:xfrm>
            <a:off x="4698485" y="1912306"/>
            <a:ext cx="527807" cy="1423063"/>
          </a:xfrm>
          <a:custGeom>
            <a:avLst/>
            <a:gdLst>
              <a:gd name="connsiteX0" fmla="*/ 515 w 527807"/>
              <a:gd name="connsiteY0" fmla="*/ 2219 h 1423063"/>
              <a:gd name="connsiteX1" fmla="*/ 406915 w 527807"/>
              <a:gd name="connsiteY1" fmla="*/ 405444 h 1423063"/>
              <a:gd name="connsiteX2" fmla="*/ 524390 w 527807"/>
              <a:gd name="connsiteY2" fmla="*/ 1405569 h 1423063"/>
              <a:gd name="connsiteX3" fmla="*/ 492640 w 527807"/>
              <a:gd name="connsiteY3" fmla="*/ 1005519 h 1423063"/>
              <a:gd name="connsiteX4" fmla="*/ 454540 w 527807"/>
              <a:gd name="connsiteY4" fmla="*/ 535619 h 1423063"/>
              <a:gd name="connsiteX5" fmla="*/ 324365 w 527807"/>
              <a:gd name="connsiteY5" fmla="*/ 256219 h 1423063"/>
              <a:gd name="connsiteX6" fmla="*/ 515 w 527807"/>
              <a:gd name="connsiteY6" fmla="*/ 2219 h 14230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27807" h="1423063">
                <a:moveTo>
                  <a:pt x="515" y="2219"/>
                </a:moveTo>
                <a:cubicBezTo>
                  <a:pt x="14273" y="27090"/>
                  <a:pt x="319603" y="171552"/>
                  <a:pt x="406915" y="405444"/>
                </a:cubicBezTo>
                <a:cubicBezTo>
                  <a:pt x="494227" y="639336"/>
                  <a:pt x="510103" y="1305557"/>
                  <a:pt x="524390" y="1405569"/>
                </a:cubicBezTo>
                <a:cubicBezTo>
                  <a:pt x="538677" y="1505581"/>
                  <a:pt x="504282" y="1150511"/>
                  <a:pt x="492640" y="1005519"/>
                </a:cubicBezTo>
                <a:cubicBezTo>
                  <a:pt x="480998" y="860527"/>
                  <a:pt x="482586" y="660502"/>
                  <a:pt x="454540" y="535619"/>
                </a:cubicBezTo>
                <a:cubicBezTo>
                  <a:pt x="426494" y="410736"/>
                  <a:pt x="396332" y="344590"/>
                  <a:pt x="324365" y="256219"/>
                </a:cubicBezTo>
                <a:cubicBezTo>
                  <a:pt x="252398" y="167848"/>
                  <a:pt x="-13243" y="-22652"/>
                  <a:pt x="515" y="221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10" name="フリーフォーム 1809">
            <a:extLst>
              <a:ext uri="{FF2B5EF4-FFF2-40B4-BE49-F238E27FC236}">
                <a16:creationId xmlns:a16="http://schemas.microsoft.com/office/drawing/2014/main" id="{B0ACC21A-2F8E-3D88-0B7E-7A06149F47E8}"/>
              </a:ext>
            </a:extLst>
          </p:cNvPr>
          <p:cNvSpPr/>
          <p:nvPr/>
        </p:nvSpPr>
        <p:spPr>
          <a:xfrm>
            <a:off x="4667907" y="2576225"/>
            <a:ext cx="733290" cy="1097669"/>
          </a:xfrm>
          <a:custGeom>
            <a:avLst/>
            <a:gdLst>
              <a:gd name="connsiteX0" fmla="*/ 2518 w 733290"/>
              <a:gd name="connsiteY0" fmla="*/ 5050 h 1097669"/>
              <a:gd name="connsiteX1" fmla="*/ 599418 w 733290"/>
              <a:gd name="connsiteY1" fmla="*/ 805150 h 1097669"/>
              <a:gd name="connsiteX2" fmla="*/ 726418 w 733290"/>
              <a:gd name="connsiteY2" fmla="*/ 1090900 h 1097669"/>
              <a:gd name="connsiteX3" fmla="*/ 681968 w 733290"/>
              <a:gd name="connsiteY3" fmla="*/ 963900 h 1097669"/>
              <a:gd name="connsiteX4" fmla="*/ 396218 w 733290"/>
              <a:gd name="connsiteY4" fmla="*/ 487650 h 1097669"/>
              <a:gd name="connsiteX5" fmla="*/ 2518 w 733290"/>
              <a:gd name="connsiteY5" fmla="*/ 5050 h 10976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33290" h="1097669">
                <a:moveTo>
                  <a:pt x="2518" y="5050"/>
                </a:moveTo>
                <a:cubicBezTo>
                  <a:pt x="36385" y="57967"/>
                  <a:pt x="478768" y="624175"/>
                  <a:pt x="599418" y="805150"/>
                </a:cubicBezTo>
                <a:cubicBezTo>
                  <a:pt x="720068" y="986125"/>
                  <a:pt x="712660" y="1064442"/>
                  <a:pt x="726418" y="1090900"/>
                </a:cubicBezTo>
                <a:cubicBezTo>
                  <a:pt x="740176" y="1117358"/>
                  <a:pt x="737001" y="1064442"/>
                  <a:pt x="681968" y="963900"/>
                </a:cubicBezTo>
                <a:cubicBezTo>
                  <a:pt x="626935" y="863358"/>
                  <a:pt x="506814" y="646400"/>
                  <a:pt x="396218" y="487650"/>
                </a:cubicBezTo>
                <a:cubicBezTo>
                  <a:pt x="285622" y="328900"/>
                  <a:pt x="-31349" y="-47867"/>
                  <a:pt x="2518" y="505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11" name="フリーフォーム 1810">
            <a:extLst>
              <a:ext uri="{FF2B5EF4-FFF2-40B4-BE49-F238E27FC236}">
                <a16:creationId xmlns:a16="http://schemas.microsoft.com/office/drawing/2014/main" id="{78854525-6469-E7B3-F2C9-F56D9D63D200}"/>
              </a:ext>
            </a:extLst>
          </p:cNvPr>
          <p:cNvSpPr/>
          <p:nvPr/>
        </p:nvSpPr>
        <p:spPr>
          <a:xfrm>
            <a:off x="4346453" y="2868849"/>
            <a:ext cx="317629" cy="1014263"/>
          </a:xfrm>
          <a:custGeom>
            <a:avLst/>
            <a:gdLst>
              <a:gd name="connsiteX0" fmla="*/ 19172 w 317629"/>
              <a:gd name="connsiteY0" fmla="*/ 7701 h 1014263"/>
              <a:gd name="connsiteX1" fmla="*/ 22347 w 317629"/>
              <a:gd name="connsiteY1" fmla="*/ 207726 h 1014263"/>
              <a:gd name="connsiteX2" fmla="*/ 317622 w 317629"/>
              <a:gd name="connsiteY2" fmla="*/ 1014176 h 1014263"/>
              <a:gd name="connsiteX3" fmla="*/ 31872 w 317629"/>
              <a:gd name="connsiteY3" fmla="*/ 258526 h 1014263"/>
              <a:gd name="connsiteX4" fmla="*/ 6472 w 317629"/>
              <a:gd name="connsiteY4" fmla="*/ 61676 h 1014263"/>
              <a:gd name="connsiteX5" fmla="*/ 19172 w 317629"/>
              <a:gd name="connsiteY5" fmla="*/ 7701 h 10142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17629" h="1014263">
                <a:moveTo>
                  <a:pt x="19172" y="7701"/>
                </a:moveTo>
                <a:cubicBezTo>
                  <a:pt x="21818" y="32043"/>
                  <a:pt x="-27395" y="39980"/>
                  <a:pt x="22347" y="207726"/>
                </a:cubicBezTo>
                <a:cubicBezTo>
                  <a:pt x="72089" y="375472"/>
                  <a:pt x="316035" y="1005709"/>
                  <a:pt x="317622" y="1014176"/>
                </a:cubicBezTo>
                <a:cubicBezTo>
                  <a:pt x="319209" y="1022643"/>
                  <a:pt x="83730" y="417276"/>
                  <a:pt x="31872" y="258526"/>
                </a:cubicBezTo>
                <a:cubicBezTo>
                  <a:pt x="-19986" y="99776"/>
                  <a:pt x="10705" y="102422"/>
                  <a:pt x="6472" y="61676"/>
                </a:cubicBezTo>
                <a:cubicBezTo>
                  <a:pt x="2239" y="20930"/>
                  <a:pt x="16526" y="-16641"/>
                  <a:pt x="19172" y="770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12" name="フリーフォーム 1811">
            <a:extLst>
              <a:ext uri="{FF2B5EF4-FFF2-40B4-BE49-F238E27FC236}">
                <a16:creationId xmlns:a16="http://schemas.microsoft.com/office/drawing/2014/main" id="{01DAC21C-0CA8-8597-76D8-758E7B66C875}"/>
              </a:ext>
            </a:extLst>
          </p:cNvPr>
          <p:cNvSpPr/>
          <p:nvPr/>
        </p:nvSpPr>
        <p:spPr>
          <a:xfrm>
            <a:off x="4243211" y="4025706"/>
            <a:ext cx="231935" cy="1260020"/>
          </a:xfrm>
          <a:custGeom>
            <a:avLst/>
            <a:gdLst>
              <a:gd name="connsiteX0" fmla="*/ 119239 w 231935"/>
              <a:gd name="connsiteY0" fmla="*/ 194 h 1260020"/>
              <a:gd name="connsiteX1" fmla="*/ 230364 w 231935"/>
              <a:gd name="connsiteY1" fmla="*/ 349444 h 1260020"/>
              <a:gd name="connsiteX2" fmla="*/ 17639 w 231935"/>
              <a:gd name="connsiteY2" fmla="*/ 905069 h 1260020"/>
              <a:gd name="connsiteX3" fmla="*/ 11289 w 231935"/>
              <a:gd name="connsiteY3" fmla="*/ 1257494 h 1260020"/>
              <a:gd name="connsiteX4" fmla="*/ 8114 w 231935"/>
              <a:gd name="connsiteY4" fmla="*/ 1047944 h 1260020"/>
              <a:gd name="connsiteX5" fmla="*/ 71614 w 231935"/>
              <a:gd name="connsiteY5" fmla="*/ 759019 h 1260020"/>
              <a:gd name="connsiteX6" fmla="*/ 214489 w 231935"/>
              <a:gd name="connsiteY6" fmla="*/ 393894 h 1260020"/>
              <a:gd name="connsiteX7" fmla="*/ 119239 w 231935"/>
              <a:gd name="connsiteY7" fmla="*/ 194 h 12600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1935" h="1260020">
                <a:moveTo>
                  <a:pt x="119239" y="194"/>
                </a:moveTo>
                <a:cubicBezTo>
                  <a:pt x="121885" y="-7214"/>
                  <a:pt x="247297" y="198631"/>
                  <a:pt x="230364" y="349444"/>
                </a:cubicBezTo>
                <a:cubicBezTo>
                  <a:pt x="213431" y="500257"/>
                  <a:pt x="54151" y="753727"/>
                  <a:pt x="17639" y="905069"/>
                </a:cubicBezTo>
                <a:cubicBezTo>
                  <a:pt x="-18873" y="1056411"/>
                  <a:pt x="12877" y="1233681"/>
                  <a:pt x="11289" y="1257494"/>
                </a:cubicBezTo>
                <a:cubicBezTo>
                  <a:pt x="9701" y="1281307"/>
                  <a:pt x="-1940" y="1131023"/>
                  <a:pt x="8114" y="1047944"/>
                </a:cubicBezTo>
                <a:cubicBezTo>
                  <a:pt x="18168" y="964865"/>
                  <a:pt x="37218" y="868027"/>
                  <a:pt x="71614" y="759019"/>
                </a:cubicBezTo>
                <a:cubicBezTo>
                  <a:pt x="106010" y="650011"/>
                  <a:pt x="200731" y="516661"/>
                  <a:pt x="214489" y="393894"/>
                </a:cubicBezTo>
                <a:cubicBezTo>
                  <a:pt x="228247" y="271127"/>
                  <a:pt x="116593" y="7602"/>
                  <a:pt x="119239" y="19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13" name="フリーフォーム 1812">
            <a:extLst>
              <a:ext uri="{FF2B5EF4-FFF2-40B4-BE49-F238E27FC236}">
                <a16:creationId xmlns:a16="http://schemas.microsoft.com/office/drawing/2014/main" id="{26D8B3F5-1875-0E8D-532B-EBC108A13712}"/>
              </a:ext>
            </a:extLst>
          </p:cNvPr>
          <p:cNvSpPr/>
          <p:nvPr/>
        </p:nvSpPr>
        <p:spPr>
          <a:xfrm>
            <a:off x="4409128" y="4579334"/>
            <a:ext cx="271441" cy="1147715"/>
          </a:xfrm>
          <a:custGeom>
            <a:avLst/>
            <a:gdLst>
              <a:gd name="connsiteX0" fmla="*/ 93022 w 271441"/>
              <a:gd name="connsiteY0" fmla="*/ 2191 h 1147715"/>
              <a:gd name="connsiteX1" fmla="*/ 4122 w 271441"/>
              <a:gd name="connsiteY1" fmla="*/ 630841 h 1147715"/>
              <a:gd name="connsiteX2" fmla="*/ 254947 w 271441"/>
              <a:gd name="connsiteY2" fmla="*/ 1116616 h 1147715"/>
              <a:gd name="connsiteX3" fmla="*/ 223197 w 271441"/>
              <a:gd name="connsiteY3" fmla="*/ 1062641 h 1147715"/>
              <a:gd name="connsiteX4" fmla="*/ 26347 w 271441"/>
              <a:gd name="connsiteY4" fmla="*/ 767366 h 1147715"/>
              <a:gd name="connsiteX5" fmla="*/ 13647 w 271441"/>
              <a:gd name="connsiteY5" fmla="*/ 433991 h 1147715"/>
              <a:gd name="connsiteX6" fmla="*/ 93022 w 271441"/>
              <a:gd name="connsiteY6" fmla="*/ 2191 h 11477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71441" h="1147715">
                <a:moveTo>
                  <a:pt x="93022" y="2191"/>
                </a:moveTo>
                <a:cubicBezTo>
                  <a:pt x="91434" y="34999"/>
                  <a:pt x="-22866" y="445104"/>
                  <a:pt x="4122" y="630841"/>
                </a:cubicBezTo>
                <a:cubicBezTo>
                  <a:pt x="31109" y="816579"/>
                  <a:pt x="218435" y="1044649"/>
                  <a:pt x="254947" y="1116616"/>
                </a:cubicBezTo>
                <a:cubicBezTo>
                  <a:pt x="291459" y="1188583"/>
                  <a:pt x="261297" y="1120849"/>
                  <a:pt x="223197" y="1062641"/>
                </a:cubicBezTo>
                <a:cubicBezTo>
                  <a:pt x="185097" y="1004433"/>
                  <a:pt x="61272" y="872141"/>
                  <a:pt x="26347" y="767366"/>
                </a:cubicBezTo>
                <a:cubicBezTo>
                  <a:pt x="-8578" y="662591"/>
                  <a:pt x="3064" y="554112"/>
                  <a:pt x="13647" y="433991"/>
                </a:cubicBezTo>
                <a:cubicBezTo>
                  <a:pt x="24230" y="313870"/>
                  <a:pt x="94610" y="-30617"/>
                  <a:pt x="93022" y="219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14" name="フリーフォーム 1813">
            <a:extLst>
              <a:ext uri="{FF2B5EF4-FFF2-40B4-BE49-F238E27FC236}">
                <a16:creationId xmlns:a16="http://schemas.microsoft.com/office/drawing/2014/main" id="{69221545-2B42-AF2E-5EA9-7C8E9881A28E}"/>
              </a:ext>
            </a:extLst>
          </p:cNvPr>
          <p:cNvSpPr/>
          <p:nvPr/>
        </p:nvSpPr>
        <p:spPr>
          <a:xfrm>
            <a:off x="4716641" y="3453951"/>
            <a:ext cx="73797" cy="736962"/>
          </a:xfrm>
          <a:custGeom>
            <a:avLst/>
            <a:gdLst>
              <a:gd name="connsiteX0" fmla="*/ 71259 w 73797"/>
              <a:gd name="connsiteY0" fmla="*/ 9974 h 736962"/>
              <a:gd name="connsiteX1" fmla="*/ 7759 w 73797"/>
              <a:gd name="connsiteY1" fmla="*/ 622749 h 736962"/>
              <a:gd name="connsiteX2" fmla="*/ 1409 w 73797"/>
              <a:gd name="connsiteY2" fmla="*/ 733874 h 736962"/>
              <a:gd name="connsiteX3" fmla="*/ 10934 w 73797"/>
              <a:gd name="connsiteY3" fmla="*/ 575124 h 736962"/>
              <a:gd name="connsiteX4" fmla="*/ 55384 w 73797"/>
              <a:gd name="connsiteY4" fmla="*/ 263974 h 736962"/>
              <a:gd name="connsiteX5" fmla="*/ 71259 w 73797"/>
              <a:gd name="connsiteY5" fmla="*/ 9974 h 7369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3797" h="736962">
                <a:moveTo>
                  <a:pt x="71259" y="9974"/>
                </a:moveTo>
                <a:cubicBezTo>
                  <a:pt x="63322" y="69770"/>
                  <a:pt x="19401" y="502099"/>
                  <a:pt x="7759" y="622749"/>
                </a:cubicBezTo>
                <a:cubicBezTo>
                  <a:pt x="-3883" y="743399"/>
                  <a:pt x="880" y="741812"/>
                  <a:pt x="1409" y="733874"/>
                </a:cubicBezTo>
                <a:cubicBezTo>
                  <a:pt x="1938" y="725937"/>
                  <a:pt x="1938" y="653441"/>
                  <a:pt x="10934" y="575124"/>
                </a:cubicBezTo>
                <a:cubicBezTo>
                  <a:pt x="19930" y="496807"/>
                  <a:pt x="43742" y="352874"/>
                  <a:pt x="55384" y="263974"/>
                </a:cubicBezTo>
                <a:cubicBezTo>
                  <a:pt x="67026" y="175074"/>
                  <a:pt x="79196" y="-49822"/>
                  <a:pt x="71259" y="997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15" name="フリーフォーム 1814">
            <a:extLst>
              <a:ext uri="{FF2B5EF4-FFF2-40B4-BE49-F238E27FC236}">
                <a16:creationId xmlns:a16="http://schemas.microsoft.com/office/drawing/2014/main" id="{E7C81215-1B3E-53C0-B441-54C7C58C688D}"/>
              </a:ext>
            </a:extLst>
          </p:cNvPr>
          <p:cNvSpPr/>
          <p:nvPr/>
        </p:nvSpPr>
        <p:spPr>
          <a:xfrm>
            <a:off x="3136884" y="2038280"/>
            <a:ext cx="108000" cy="117654"/>
          </a:xfrm>
          <a:custGeom>
            <a:avLst/>
            <a:gdLst>
              <a:gd name="connsiteX0" fmla="*/ 16 w 108000"/>
              <a:gd name="connsiteY0" fmla="*/ 70 h 117654"/>
              <a:gd name="connsiteX1" fmla="*/ 66691 w 108000"/>
              <a:gd name="connsiteY1" fmla="*/ 63570 h 117654"/>
              <a:gd name="connsiteX2" fmla="*/ 107966 w 108000"/>
              <a:gd name="connsiteY2" fmla="*/ 117545 h 117654"/>
              <a:gd name="connsiteX3" fmla="*/ 73041 w 108000"/>
              <a:gd name="connsiteY3" fmla="*/ 76270 h 117654"/>
              <a:gd name="connsiteX4" fmla="*/ 16 w 108000"/>
              <a:gd name="connsiteY4" fmla="*/ 70 h 1176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8000" h="117654">
                <a:moveTo>
                  <a:pt x="16" y="70"/>
                </a:moveTo>
                <a:cubicBezTo>
                  <a:pt x="-1042" y="-2047"/>
                  <a:pt x="48699" y="43991"/>
                  <a:pt x="66691" y="63570"/>
                </a:cubicBezTo>
                <a:cubicBezTo>
                  <a:pt x="84683" y="83149"/>
                  <a:pt x="106908" y="115428"/>
                  <a:pt x="107966" y="117545"/>
                </a:cubicBezTo>
                <a:cubicBezTo>
                  <a:pt x="109024" y="119662"/>
                  <a:pt x="85741" y="90558"/>
                  <a:pt x="73041" y="76270"/>
                </a:cubicBezTo>
                <a:cubicBezTo>
                  <a:pt x="60341" y="61983"/>
                  <a:pt x="1074" y="2187"/>
                  <a:pt x="16" y="7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16" name="フリーフォーム 1815">
            <a:extLst>
              <a:ext uri="{FF2B5EF4-FFF2-40B4-BE49-F238E27FC236}">
                <a16:creationId xmlns:a16="http://schemas.microsoft.com/office/drawing/2014/main" id="{368B305B-85C8-EB01-8ABF-484491396C8B}"/>
              </a:ext>
            </a:extLst>
          </p:cNvPr>
          <p:cNvSpPr/>
          <p:nvPr/>
        </p:nvSpPr>
        <p:spPr>
          <a:xfrm>
            <a:off x="3616324" y="2584384"/>
            <a:ext cx="156295" cy="111233"/>
          </a:xfrm>
          <a:custGeom>
            <a:avLst/>
            <a:gdLst>
              <a:gd name="connsiteX0" fmla="*/ 1 w 156295"/>
              <a:gd name="connsiteY0" fmla="*/ 111191 h 111233"/>
              <a:gd name="connsiteX1" fmla="*/ 133351 w 156295"/>
              <a:gd name="connsiteY1" fmla="*/ 50866 h 111233"/>
              <a:gd name="connsiteX2" fmla="*/ 155576 w 156295"/>
              <a:gd name="connsiteY2" fmla="*/ 66 h 111233"/>
              <a:gd name="connsiteX3" fmla="*/ 136526 w 156295"/>
              <a:gd name="connsiteY3" fmla="*/ 41341 h 111233"/>
              <a:gd name="connsiteX4" fmla="*/ 1 w 156295"/>
              <a:gd name="connsiteY4" fmla="*/ 111191 h 1112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6295" h="111233">
                <a:moveTo>
                  <a:pt x="1" y="111191"/>
                </a:moveTo>
                <a:cubicBezTo>
                  <a:pt x="-528" y="112778"/>
                  <a:pt x="107422" y="69387"/>
                  <a:pt x="133351" y="50866"/>
                </a:cubicBezTo>
                <a:cubicBezTo>
                  <a:pt x="159280" y="32345"/>
                  <a:pt x="155047" y="1653"/>
                  <a:pt x="155576" y="66"/>
                </a:cubicBezTo>
                <a:cubicBezTo>
                  <a:pt x="156105" y="-1521"/>
                  <a:pt x="160868" y="25466"/>
                  <a:pt x="136526" y="41341"/>
                </a:cubicBezTo>
                <a:cubicBezTo>
                  <a:pt x="112184" y="57216"/>
                  <a:pt x="530" y="109604"/>
                  <a:pt x="1" y="11119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17" name="フリーフォーム 1816">
            <a:extLst>
              <a:ext uri="{FF2B5EF4-FFF2-40B4-BE49-F238E27FC236}">
                <a16:creationId xmlns:a16="http://schemas.microsoft.com/office/drawing/2014/main" id="{5B6CCA06-07AF-9E60-22C1-8E4A5513BA11}"/>
              </a:ext>
            </a:extLst>
          </p:cNvPr>
          <p:cNvSpPr/>
          <p:nvPr/>
        </p:nvSpPr>
        <p:spPr>
          <a:xfrm>
            <a:off x="3367953" y="2676493"/>
            <a:ext cx="137629" cy="31871"/>
          </a:xfrm>
          <a:custGeom>
            <a:avLst/>
            <a:gdLst>
              <a:gd name="connsiteX0" fmla="*/ 722 w 137629"/>
              <a:gd name="connsiteY0" fmla="*/ 9557 h 31871"/>
              <a:gd name="connsiteX1" fmla="*/ 83272 w 137629"/>
              <a:gd name="connsiteY1" fmla="*/ 9557 h 31871"/>
              <a:gd name="connsiteX2" fmla="*/ 137247 w 137629"/>
              <a:gd name="connsiteY2" fmla="*/ 31782 h 31871"/>
              <a:gd name="connsiteX3" fmla="*/ 108672 w 137629"/>
              <a:gd name="connsiteY3" fmla="*/ 32 h 31871"/>
              <a:gd name="connsiteX4" fmla="*/ 134072 w 137629"/>
              <a:gd name="connsiteY4" fmla="*/ 25432 h 31871"/>
              <a:gd name="connsiteX5" fmla="*/ 722 w 137629"/>
              <a:gd name="connsiteY5" fmla="*/ 9557 h 318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37629" h="31871">
                <a:moveTo>
                  <a:pt x="722" y="9557"/>
                </a:moveTo>
                <a:cubicBezTo>
                  <a:pt x="-7745" y="6911"/>
                  <a:pt x="60518" y="5853"/>
                  <a:pt x="83272" y="9557"/>
                </a:cubicBezTo>
                <a:cubicBezTo>
                  <a:pt x="106026" y="13261"/>
                  <a:pt x="133014" y="33369"/>
                  <a:pt x="137247" y="31782"/>
                </a:cubicBezTo>
                <a:cubicBezTo>
                  <a:pt x="141480" y="30195"/>
                  <a:pt x="109201" y="1090"/>
                  <a:pt x="108672" y="32"/>
                </a:cubicBezTo>
                <a:cubicBezTo>
                  <a:pt x="108143" y="-1026"/>
                  <a:pt x="144126" y="24374"/>
                  <a:pt x="134072" y="25432"/>
                </a:cubicBezTo>
                <a:cubicBezTo>
                  <a:pt x="124018" y="26490"/>
                  <a:pt x="9189" y="12203"/>
                  <a:pt x="722" y="955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18" name="フリーフォーム 1817">
            <a:extLst>
              <a:ext uri="{FF2B5EF4-FFF2-40B4-BE49-F238E27FC236}">
                <a16:creationId xmlns:a16="http://schemas.microsoft.com/office/drawing/2014/main" id="{169AF9AF-C89C-8BFE-0C44-5CCE5569059C}"/>
              </a:ext>
            </a:extLst>
          </p:cNvPr>
          <p:cNvSpPr/>
          <p:nvPr/>
        </p:nvSpPr>
        <p:spPr>
          <a:xfrm>
            <a:off x="3517831" y="2609825"/>
            <a:ext cx="46118" cy="105088"/>
          </a:xfrm>
          <a:custGeom>
            <a:avLst/>
            <a:gdLst>
              <a:gd name="connsiteX0" fmla="*/ 44519 w 46118"/>
              <a:gd name="connsiteY0" fmla="*/ 25 h 105088"/>
              <a:gd name="connsiteX1" fmla="*/ 31819 w 46118"/>
              <a:gd name="connsiteY1" fmla="*/ 88925 h 105088"/>
              <a:gd name="connsiteX2" fmla="*/ 69 w 46118"/>
              <a:gd name="connsiteY2" fmla="*/ 101625 h 105088"/>
              <a:gd name="connsiteX3" fmla="*/ 41344 w 46118"/>
              <a:gd name="connsiteY3" fmla="*/ 98450 h 105088"/>
              <a:gd name="connsiteX4" fmla="*/ 44519 w 46118"/>
              <a:gd name="connsiteY4" fmla="*/ 25 h 1050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6118" h="105088">
                <a:moveTo>
                  <a:pt x="44519" y="25"/>
                </a:moveTo>
                <a:cubicBezTo>
                  <a:pt x="42932" y="-1562"/>
                  <a:pt x="39227" y="71992"/>
                  <a:pt x="31819" y="88925"/>
                </a:cubicBezTo>
                <a:cubicBezTo>
                  <a:pt x="24411" y="105858"/>
                  <a:pt x="-1518" y="100038"/>
                  <a:pt x="69" y="101625"/>
                </a:cubicBezTo>
                <a:cubicBezTo>
                  <a:pt x="1656" y="103212"/>
                  <a:pt x="34465" y="110092"/>
                  <a:pt x="41344" y="98450"/>
                </a:cubicBezTo>
                <a:cubicBezTo>
                  <a:pt x="48223" y="86808"/>
                  <a:pt x="46106" y="1612"/>
                  <a:pt x="44519" y="2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19" name="フリーフォーム 1818">
            <a:extLst>
              <a:ext uri="{FF2B5EF4-FFF2-40B4-BE49-F238E27FC236}">
                <a16:creationId xmlns:a16="http://schemas.microsoft.com/office/drawing/2014/main" id="{2602187A-21BD-811A-2DBC-48821DEB520A}"/>
              </a:ext>
            </a:extLst>
          </p:cNvPr>
          <p:cNvSpPr/>
          <p:nvPr/>
        </p:nvSpPr>
        <p:spPr>
          <a:xfrm>
            <a:off x="3387676" y="2701439"/>
            <a:ext cx="141807" cy="19610"/>
          </a:xfrm>
          <a:custGeom>
            <a:avLst/>
            <a:gdLst>
              <a:gd name="connsiteX0" fmla="*/ 49 w 141807"/>
              <a:gd name="connsiteY0" fmla="*/ 486 h 19610"/>
              <a:gd name="connsiteX1" fmla="*/ 133399 w 141807"/>
              <a:gd name="connsiteY1" fmla="*/ 19536 h 19610"/>
              <a:gd name="connsiteX2" fmla="*/ 117524 w 141807"/>
              <a:gd name="connsiteY2" fmla="*/ 6836 h 19610"/>
              <a:gd name="connsiteX3" fmla="*/ 49 w 141807"/>
              <a:gd name="connsiteY3" fmla="*/ 486 h 196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1807" h="19610">
                <a:moveTo>
                  <a:pt x="49" y="486"/>
                </a:moveTo>
                <a:cubicBezTo>
                  <a:pt x="2695" y="2603"/>
                  <a:pt x="133399" y="19536"/>
                  <a:pt x="133399" y="19536"/>
                </a:cubicBezTo>
                <a:cubicBezTo>
                  <a:pt x="152978" y="20594"/>
                  <a:pt x="134457" y="10011"/>
                  <a:pt x="117524" y="6836"/>
                </a:cubicBezTo>
                <a:cubicBezTo>
                  <a:pt x="100591" y="3661"/>
                  <a:pt x="-2597" y="-1631"/>
                  <a:pt x="49" y="48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20" name="フリーフォーム 1819">
            <a:extLst>
              <a:ext uri="{FF2B5EF4-FFF2-40B4-BE49-F238E27FC236}">
                <a16:creationId xmlns:a16="http://schemas.microsoft.com/office/drawing/2014/main" id="{8EB413A7-A328-9717-751C-062891A26408}"/>
              </a:ext>
            </a:extLst>
          </p:cNvPr>
          <p:cNvSpPr/>
          <p:nvPr/>
        </p:nvSpPr>
        <p:spPr>
          <a:xfrm>
            <a:off x="2593738" y="2482283"/>
            <a:ext cx="71476" cy="152989"/>
          </a:xfrm>
          <a:custGeom>
            <a:avLst/>
            <a:gdLst>
              <a:gd name="connsiteX0" fmla="*/ 237 w 71476"/>
              <a:gd name="connsiteY0" fmla="*/ 567 h 152989"/>
              <a:gd name="connsiteX1" fmla="*/ 47862 w 71476"/>
              <a:gd name="connsiteY1" fmla="*/ 57717 h 152989"/>
              <a:gd name="connsiteX2" fmla="*/ 63737 w 71476"/>
              <a:gd name="connsiteY2" fmla="*/ 89467 h 152989"/>
              <a:gd name="connsiteX3" fmla="*/ 60562 w 71476"/>
              <a:gd name="connsiteY3" fmla="*/ 152967 h 152989"/>
              <a:gd name="connsiteX4" fmla="*/ 70087 w 71476"/>
              <a:gd name="connsiteY4" fmla="*/ 95817 h 152989"/>
              <a:gd name="connsiteX5" fmla="*/ 237 w 71476"/>
              <a:gd name="connsiteY5" fmla="*/ 567 h 1529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476" h="152989">
                <a:moveTo>
                  <a:pt x="237" y="567"/>
                </a:moveTo>
                <a:cubicBezTo>
                  <a:pt x="-3467" y="-5783"/>
                  <a:pt x="37279" y="42900"/>
                  <a:pt x="47862" y="57717"/>
                </a:cubicBezTo>
                <a:cubicBezTo>
                  <a:pt x="58445" y="72534"/>
                  <a:pt x="61620" y="73592"/>
                  <a:pt x="63737" y="89467"/>
                </a:cubicBezTo>
                <a:cubicBezTo>
                  <a:pt x="65854" y="105342"/>
                  <a:pt x="59504" y="151909"/>
                  <a:pt x="60562" y="152967"/>
                </a:cubicBezTo>
                <a:cubicBezTo>
                  <a:pt x="61620" y="154025"/>
                  <a:pt x="75908" y="118042"/>
                  <a:pt x="70087" y="95817"/>
                </a:cubicBezTo>
                <a:cubicBezTo>
                  <a:pt x="64266" y="73592"/>
                  <a:pt x="3941" y="6917"/>
                  <a:pt x="237" y="56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21" name="フリーフォーム 1820">
            <a:extLst>
              <a:ext uri="{FF2B5EF4-FFF2-40B4-BE49-F238E27FC236}">
                <a16:creationId xmlns:a16="http://schemas.microsoft.com/office/drawing/2014/main" id="{B570A1F6-A707-172D-548C-3FC44BFA4490}"/>
              </a:ext>
            </a:extLst>
          </p:cNvPr>
          <p:cNvSpPr/>
          <p:nvPr/>
        </p:nvSpPr>
        <p:spPr>
          <a:xfrm>
            <a:off x="2574620" y="2501881"/>
            <a:ext cx="67192" cy="127307"/>
          </a:xfrm>
          <a:custGeom>
            <a:avLst/>
            <a:gdLst>
              <a:gd name="connsiteX0" fmla="*/ 28880 w 67192"/>
              <a:gd name="connsiteY0" fmla="*/ 19 h 127307"/>
              <a:gd name="connsiteX1" fmla="*/ 6655 w 67192"/>
              <a:gd name="connsiteY1" fmla="*/ 53994 h 127307"/>
              <a:gd name="connsiteX2" fmla="*/ 6655 w 67192"/>
              <a:gd name="connsiteY2" fmla="*/ 76219 h 127307"/>
              <a:gd name="connsiteX3" fmla="*/ 66980 w 67192"/>
              <a:gd name="connsiteY3" fmla="*/ 127019 h 127307"/>
              <a:gd name="connsiteX4" fmla="*/ 25705 w 67192"/>
              <a:gd name="connsiteY4" fmla="*/ 95269 h 127307"/>
              <a:gd name="connsiteX5" fmla="*/ 305 w 67192"/>
              <a:gd name="connsiteY5" fmla="*/ 60344 h 127307"/>
              <a:gd name="connsiteX6" fmla="*/ 28880 w 67192"/>
              <a:gd name="connsiteY6" fmla="*/ 19 h 1273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7192" h="127307">
                <a:moveTo>
                  <a:pt x="28880" y="19"/>
                </a:moveTo>
                <a:cubicBezTo>
                  <a:pt x="29938" y="-1039"/>
                  <a:pt x="10359" y="41294"/>
                  <a:pt x="6655" y="53994"/>
                </a:cubicBezTo>
                <a:cubicBezTo>
                  <a:pt x="2951" y="66694"/>
                  <a:pt x="-3399" y="64048"/>
                  <a:pt x="6655" y="76219"/>
                </a:cubicBezTo>
                <a:cubicBezTo>
                  <a:pt x="16709" y="88390"/>
                  <a:pt x="63805" y="123844"/>
                  <a:pt x="66980" y="127019"/>
                </a:cubicBezTo>
                <a:cubicBezTo>
                  <a:pt x="70155" y="130194"/>
                  <a:pt x="36817" y="106381"/>
                  <a:pt x="25705" y="95269"/>
                </a:cubicBezTo>
                <a:cubicBezTo>
                  <a:pt x="14593" y="84157"/>
                  <a:pt x="4009" y="72515"/>
                  <a:pt x="305" y="60344"/>
                </a:cubicBezTo>
                <a:cubicBezTo>
                  <a:pt x="-3399" y="48173"/>
                  <a:pt x="27822" y="1077"/>
                  <a:pt x="28880" y="1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22" name="フリーフォーム 1821">
            <a:extLst>
              <a:ext uri="{FF2B5EF4-FFF2-40B4-BE49-F238E27FC236}">
                <a16:creationId xmlns:a16="http://schemas.microsoft.com/office/drawing/2014/main" id="{30A16DAD-D4D5-66F8-D6A9-3318631645B8}"/>
              </a:ext>
            </a:extLst>
          </p:cNvPr>
          <p:cNvSpPr/>
          <p:nvPr/>
        </p:nvSpPr>
        <p:spPr>
          <a:xfrm>
            <a:off x="2581115" y="2511381"/>
            <a:ext cx="77251" cy="127385"/>
          </a:xfrm>
          <a:custGeom>
            <a:avLst/>
            <a:gdLst>
              <a:gd name="connsiteX0" fmla="*/ 160 w 77251"/>
              <a:gd name="connsiteY0" fmla="*/ 44 h 127385"/>
              <a:gd name="connsiteX1" fmla="*/ 50960 w 77251"/>
              <a:gd name="connsiteY1" fmla="*/ 57194 h 127385"/>
              <a:gd name="connsiteX2" fmla="*/ 54135 w 77251"/>
              <a:gd name="connsiteY2" fmla="*/ 104819 h 127385"/>
              <a:gd name="connsiteX3" fmla="*/ 54135 w 77251"/>
              <a:gd name="connsiteY3" fmla="*/ 127044 h 127385"/>
              <a:gd name="connsiteX4" fmla="*/ 66835 w 77251"/>
              <a:gd name="connsiteY4" fmla="*/ 88944 h 127385"/>
              <a:gd name="connsiteX5" fmla="*/ 76360 w 77251"/>
              <a:gd name="connsiteY5" fmla="*/ 38144 h 127385"/>
              <a:gd name="connsiteX6" fmla="*/ 70010 w 77251"/>
              <a:gd name="connsiteY6" fmla="*/ 66719 h 127385"/>
              <a:gd name="connsiteX7" fmla="*/ 160 w 77251"/>
              <a:gd name="connsiteY7" fmla="*/ 44 h 1273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7251" h="127385">
                <a:moveTo>
                  <a:pt x="160" y="44"/>
                </a:moveTo>
                <a:cubicBezTo>
                  <a:pt x="-3015" y="-1543"/>
                  <a:pt x="41964" y="39732"/>
                  <a:pt x="50960" y="57194"/>
                </a:cubicBezTo>
                <a:cubicBezTo>
                  <a:pt x="59956" y="74657"/>
                  <a:pt x="53606" y="93177"/>
                  <a:pt x="54135" y="104819"/>
                </a:cubicBezTo>
                <a:cubicBezTo>
                  <a:pt x="54664" y="116461"/>
                  <a:pt x="52018" y="129690"/>
                  <a:pt x="54135" y="127044"/>
                </a:cubicBezTo>
                <a:cubicBezTo>
                  <a:pt x="56252" y="124398"/>
                  <a:pt x="63131" y="103761"/>
                  <a:pt x="66835" y="88944"/>
                </a:cubicBezTo>
                <a:cubicBezTo>
                  <a:pt x="70539" y="74127"/>
                  <a:pt x="75831" y="41848"/>
                  <a:pt x="76360" y="38144"/>
                </a:cubicBezTo>
                <a:cubicBezTo>
                  <a:pt x="76889" y="34440"/>
                  <a:pt x="80064" y="69894"/>
                  <a:pt x="70010" y="66719"/>
                </a:cubicBezTo>
                <a:cubicBezTo>
                  <a:pt x="59956" y="63544"/>
                  <a:pt x="3335" y="1631"/>
                  <a:pt x="160" y="4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23" name="フリーフォーム 1822">
            <a:extLst>
              <a:ext uri="{FF2B5EF4-FFF2-40B4-BE49-F238E27FC236}">
                <a16:creationId xmlns:a16="http://schemas.microsoft.com/office/drawing/2014/main" id="{B54EC8AD-D535-A2EA-E0EE-B6AD7727A3B7}"/>
              </a:ext>
            </a:extLst>
          </p:cNvPr>
          <p:cNvSpPr/>
          <p:nvPr/>
        </p:nvSpPr>
        <p:spPr>
          <a:xfrm>
            <a:off x="2562172" y="2495331"/>
            <a:ext cx="86956" cy="141879"/>
          </a:xfrm>
          <a:custGeom>
            <a:avLst/>
            <a:gdLst>
              <a:gd name="connsiteX0" fmla="*/ 53 w 86956"/>
              <a:gd name="connsiteY0" fmla="*/ 219 h 141879"/>
              <a:gd name="connsiteX1" fmla="*/ 82603 w 86956"/>
              <a:gd name="connsiteY1" fmla="*/ 136744 h 141879"/>
              <a:gd name="connsiteX2" fmla="*/ 69903 w 86956"/>
              <a:gd name="connsiteY2" fmla="*/ 104994 h 141879"/>
              <a:gd name="connsiteX3" fmla="*/ 53 w 86956"/>
              <a:gd name="connsiteY3" fmla="*/ 219 h 1418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6956" h="141879">
                <a:moveTo>
                  <a:pt x="53" y="219"/>
                </a:moveTo>
                <a:cubicBezTo>
                  <a:pt x="2170" y="5511"/>
                  <a:pt x="70961" y="119282"/>
                  <a:pt x="82603" y="136744"/>
                </a:cubicBezTo>
                <a:cubicBezTo>
                  <a:pt x="94245" y="154206"/>
                  <a:pt x="79957" y="122986"/>
                  <a:pt x="69903" y="104994"/>
                </a:cubicBezTo>
                <a:cubicBezTo>
                  <a:pt x="59849" y="87002"/>
                  <a:pt x="-2064" y="-5073"/>
                  <a:pt x="53" y="21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24" name="フリーフォーム 1823">
            <a:extLst>
              <a:ext uri="{FF2B5EF4-FFF2-40B4-BE49-F238E27FC236}">
                <a16:creationId xmlns:a16="http://schemas.microsoft.com/office/drawing/2014/main" id="{87DD420E-1ED7-B8D5-0E6C-7A75F60E8945}"/>
              </a:ext>
            </a:extLst>
          </p:cNvPr>
          <p:cNvSpPr/>
          <p:nvPr/>
        </p:nvSpPr>
        <p:spPr>
          <a:xfrm>
            <a:off x="2619316" y="2592206"/>
            <a:ext cx="19129" cy="287580"/>
          </a:xfrm>
          <a:custGeom>
            <a:avLst/>
            <a:gdLst>
              <a:gd name="connsiteX0" fmla="*/ 19109 w 19129"/>
              <a:gd name="connsiteY0" fmla="*/ 1769 h 287580"/>
              <a:gd name="connsiteX1" fmla="*/ 6409 w 19129"/>
              <a:gd name="connsiteY1" fmla="*/ 189094 h 287580"/>
              <a:gd name="connsiteX2" fmla="*/ 59 w 19129"/>
              <a:gd name="connsiteY2" fmla="*/ 287519 h 287580"/>
              <a:gd name="connsiteX3" fmla="*/ 3234 w 19129"/>
              <a:gd name="connsiteY3" fmla="*/ 176394 h 287580"/>
              <a:gd name="connsiteX4" fmla="*/ 3234 w 19129"/>
              <a:gd name="connsiteY4" fmla="*/ 97019 h 287580"/>
              <a:gd name="connsiteX5" fmla="*/ 19109 w 19129"/>
              <a:gd name="connsiteY5" fmla="*/ 1769 h 2875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129" h="287580">
                <a:moveTo>
                  <a:pt x="19109" y="1769"/>
                </a:moveTo>
                <a:cubicBezTo>
                  <a:pt x="19638" y="17115"/>
                  <a:pt x="9584" y="141469"/>
                  <a:pt x="6409" y="189094"/>
                </a:cubicBezTo>
                <a:cubicBezTo>
                  <a:pt x="3234" y="236719"/>
                  <a:pt x="588" y="289636"/>
                  <a:pt x="59" y="287519"/>
                </a:cubicBezTo>
                <a:cubicBezTo>
                  <a:pt x="-470" y="285402"/>
                  <a:pt x="2705" y="208144"/>
                  <a:pt x="3234" y="176394"/>
                </a:cubicBezTo>
                <a:cubicBezTo>
                  <a:pt x="3763" y="144644"/>
                  <a:pt x="1647" y="118715"/>
                  <a:pt x="3234" y="97019"/>
                </a:cubicBezTo>
                <a:cubicBezTo>
                  <a:pt x="4821" y="75323"/>
                  <a:pt x="18580" y="-13577"/>
                  <a:pt x="19109" y="176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25" name="フリーフォーム 1824">
            <a:extLst>
              <a:ext uri="{FF2B5EF4-FFF2-40B4-BE49-F238E27FC236}">
                <a16:creationId xmlns:a16="http://schemas.microsoft.com/office/drawing/2014/main" id="{E22F1B08-9005-A623-FBB9-7C51141DAE4B}"/>
              </a:ext>
            </a:extLst>
          </p:cNvPr>
          <p:cNvSpPr/>
          <p:nvPr/>
        </p:nvSpPr>
        <p:spPr>
          <a:xfrm>
            <a:off x="2638360" y="2622549"/>
            <a:ext cx="19180" cy="257200"/>
          </a:xfrm>
          <a:custGeom>
            <a:avLst/>
            <a:gdLst>
              <a:gd name="connsiteX0" fmla="*/ 19115 w 19180"/>
              <a:gd name="connsiteY0" fmla="*/ 1 h 257200"/>
              <a:gd name="connsiteX1" fmla="*/ 65 w 19180"/>
              <a:gd name="connsiteY1" fmla="*/ 149226 h 257200"/>
              <a:gd name="connsiteX2" fmla="*/ 12765 w 19180"/>
              <a:gd name="connsiteY2" fmla="*/ 200026 h 257200"/>
              <a:gd name="connsiteX3" fmla="*/ 9590 w 19180"/>
              <a:gd name="connsiteY3" fmla="*/ 257176 h 257200"/>
              <a:gd name="connsiteX4" fmla="*/ 6415 w 19180"/>
              <a:gd name="connsiteY4" fmla="*/ 206376 h 257200"/>
              <a:gd name="connsiteX5" fmla="*/ 6415 w 19180"/>
              <a:gd name="connsiteY5" fmla="*/ 146051 h 257200"/>
              <a:gd name="connsiteX6" fmla="*/ 19115 w 19180"/>
              <a:gd name="connsiteY6" fmla="*/ 1 h 257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9180" h="257200">
                <a:moveTo>
                  <a:pt x="19115" y="1"/>
                </a:moveTo>
                <a:cubicBezTo>
                  <a:pt x="18057" y="530"/>
                  <a:pt x="1123" y="115889"/>
                  <a:pt x="65" y="149226"/>
                </a:cubicBezTo>
                <a:cubicBezTo>
                  <a:pt x="-993" y="182563"/>
                  <a:pt x="11177" y="182034"/>
                  <a:pt x="12765" y="200026"/>
                </a:cubicBezTo>
                <a:cubicBezTo>
                  <a:pt x="14352" y="218018"/>
                  <a:pt x="10648" y="256118"/>
                  <a:pt x="9590" y="257176"/>
                </a:cubicBezTo>
                <a:cubicBezTo>
                  <a:pt x="8532" y="258234"/>
                  <a:pt x="6944" y="224897"/>
                  <a:pt x="6415" y="206376"/>
                </a:cubicBezTo>
                <a:cubicBezTo>
                  <a:pt x="5886" y="187855"/>
                  <a:pt x="4828" y="174097"/>
                  <a:pt x="6415" y="146051"/>
                </a:cubicBezTo>
                <a:cubicBezTo>
                  <a:pt x="8002" y="118005"/>
                  <a:pt x="20173" y="-528"/>
                  <a:pt x="19115" y="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26" name="フリーフォーム 1825">
            <a:extLst>
              <a:ext uri="{FF2B5EF4-FFF2-40B4-BE49-F238E27FC236}">
                <a16:creationId xmlns:a16="http://schemas.microsoft.com/office/drawing/2014/main" id="{9F485330-09DD-E34A-C87B-553C4631E0B4}"/>
              </a:ext>
            </a:extLst>
          </p:cNvPr>
          <p:cNvSpPr/>
          <p:nvPr/>
        </p:nvSpPr>
        <p:spPr>
          <a:xfrm>
            <a:off x="2464594" y="2870039"/>
            <a:ext cx="151754" cy="190832"/>
          </a:xfrm>
          <a:custGeom>
            <a:avLst/>
            <a:gdLst>
              <a:gd name="connsiteX0" fmla="*/ 151606 w 151754"/>
              <a:gd name="connsiteY0" fmla="*/ 161 h 190832"/>
              <a:gd name="connsiteX1" fmla="*/ 46831 w 151754"/>
              <a:gd name="connsiteY1" fmla="*/ 60486 h 190832"/>
              <a:gd name="connsiteX2" fmla="*/ 21431 w 151754"/>
              <a:gd name="connsiteY2" fmla="*/ 114461 h 190832"/>
              <a:gd name="connsiteX3" fmla="*/ 2381 w 151754"/>
              <a:gd name="connsiteY3" fmla="*/ 190661 h 190832"/>
              <a:gd name="connsiteX4" fmla="*/ 2381 w 151754"/>
              <a:gd name="connsiteY4" fmla="*/ 133511 h 190832"/>
              <a:gd name="connsiteX5" fmla="*/ 21431 w 151754"/>
              <a:gd name="connsiteY5" fmla="*/ 79536 h 190832"/>
              <a:gd name="connsiteX6" fmla="*/ 151606 w 151754"/>
              <a:gd name="connsiteY6" fmla="*/ 161 h 1908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51754" h="190832">
                <a:moveTo>
                  <a:pt x="151606" y="161"/>
                </a:moveTo>
                <a:cubicBezTo>
                  <a:pt x="155839" y="-3014"/>
                  <a:pt x="68527" y="41436"/>
                  <a:pt x="46831" y="60486"/>
                </a:cubicBezTo>
                <a:cubicBezTo>
                  <a:pt x="25135" y="79536"/>
                  <a:pt x="28839" y="92765"/>
                  <a:pt x="21431" y="114461"/>
                </a:cubicBezTo>
                <a:cubicBezTo>
                  <a:pt x="14023" y="136157"/>
                  <a:pt x="5556" y="187486"/>
                  <a:pt x="2381" y="190661"/>
                </a:cubicBezTo>
                <a:cubicBezTo>
                  <a:pt x="-794" y="193836"/>
                  <a:pt x="-794" y="152032"/>
                  <a:pt x="2381" y="133511"/>
                </a:cubicBezTo>
                <a:cubicBezTo>
                  <a:pt x="5556" y="114990"/>
                  <a:pt x="2381" y="100173"/>
                  <a:pt x="21431" y="79536"/>
                </a:cubicBezTo>
                <a:cubicBezTo>
                  <a:pt x="40481" y="58899"/>
                  <a:pt x="147373" y="3336"/>
                  <a:pt x="151606" y="16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27" name="フリーフォーム 1826">
            <a:extLst>
              <a:ext uri="{FF2B5EF4-FFF2-40B4-BE49-F238E27FC236}">
                <a16:creationId xmlns:a16="http://schemas.microsoft.com/office/drawing/2014/main" id="{17C3C981-21D0-BE5F-E951-81829883C73D}"/>
              </a:ext>
            </a:extLst>
          </p:cNvPr>
          <p:cNvSpPr/>
          <p:nvPr/>
        </p:nvSpPr>
        <p:spPr>
          <a:xfrm>
            <a:off x="2498607" y="2862787"/>
            <a:ext cx="146433" cy="74161"/>
          </a:xfrm>
          <a:custGeom>
            <a:avLst/>
            <a:gdLst>
              <a:gd name="connsiteX0" fmla="*/ 118 w 146433"/>
              <a:gd name="connsiteY0" fmla="*/ 74088 h 74161"/>
              <a:gd name="connsiteX1" fmla="*/ 82668 w 146433"/>
              <a:gd name="connsiteY1" fmla="*/ 20113 h 74161"/>
              <a:gd name="connsiteX2" fmla="*/ 146168 w 146433"/>
              <a:gd name="connsiteY2" fmla="*/ 1063 h 74161"/>
              <a:gd name="connsiteX3" fmla="*/ 101718 w 146433"/>
              <a:gd name="connsiteY3" fmla="*/ 7413 h 74161"/>
              <a:gd name="connsiteX4" fmla="*/ 118 w 146433"/>
              <a:gd name="connsiteY4" fmla="*/ 74088 h 741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6433" h="74161">
                <a:moveTo>
                  <a:pt x="118" y="74088"/>
                </a:moveTo>
                <a:cubicBezTo>
                  <a:pt x="-3057" y="76205"/>
                  <a:pt x="58326" y="32284"/>
                  <a:pt x="82668" y="20113"/>
                </a:cubicBezTo>
                <a:cubicBezTo>
                  <a:pt x="107010" y="7942"/>
                  <a:pt x="142993" y="3180"/>
                  <a:pt x="146168" y="1063"/>
                </a:cubicBezTo>
                <a:cubicBezTo>
                  <a:pt x="149343" y="-1054"/>
                  <a:pt x="123414" y="-524"/>
                  <a:pt x="101718" y="7413"/>
                </a:cubicBezTo>
                <a:cubicBezTo>
                  <a:pt x="80022" y="15350"/>
                  <a:pt x="3293" y="71971"/>
                  <a:pt x="118" y="7408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28" name="フリーフォーム 1827">
            <a:extLst>
              <a:ext uri="{FF2B5EF4-FFF2-40B4-BE49-F238E27FC236}">
                <a16:creationId xmlns:a16="http://schemas.microsoft.com/office/drawing/2014/main" id="{7EF37DF0-383F-2871-C75A-8219D01495D5}"/>
              </a:ext>
            </a:extLst>
          </p:cNvPr>
          <p:cNvSpPr/>
          <p:nvPr/>
        </p:nvSpPr>
        <p:spPr>
          <a:xfrm>
            <a:off x="2459893" y="3032048"/>
            <a:ext cx="174415" cy="291747"/>
          </a:xfrm>
          <a:custGeom>
            <a:avLst/>
            <a:gdLst>
              <a:gd name="connsiteX0" fmla="*/ 3907 w 174415"/>
              <a:gd name="connsiteY0" fmla="*/ 77 h 291747"/>
              <a:gd name="connsiteX1" fmla="*/ 3907 w 174415"/>
              <a:gd name="connsiteY1" fmla="*/ 98502 h 291747"/>
              <a:gd name="connsiteX2" fmla="*/ 51532 w 174415"/>
              <a:gd name="connsiteY2" fmla="*/ 209627 h 291747"/>
              <a:gd name="connsiteX3" fmla="*/ 169007 w 174415"/>
              <a:gd name="connsiteY3" fmla="*/ 285827 h 291747"/>
              <a:gd name="connsiteX4" fmla="*/ 143607 w 174415"/>
              <a:gd name="connsiteY4" fmla="*/ 276302 h 291747"/>
              <a:gd name="connsiteX5" fmla="*/ 45182 w 174415"/>
              <a:gd name="connsiteY5" fmla="*/ 193752 h 291747"/>
              <a:gd name="connsiteX6" fmla="*/ 13432 w 174415"/>
              <a:gd name="connsiteY6" fmla="*/ 114377 h 291747"/>
              <a:gd name="connsiteX7" fmla="*/ 3907 w 174415"/>
              <a:gd name="connsiteY7" fmla="*/ 77 h 2917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74415" h="291747">
                <a:moveTo>
                  <a:pt x="3907" y="77"/>
                </a:moveTo>
                <a:cubicBezTo>
                  <a:pt x="2319" y="-2569"/>
                  <a:pt x="-4030" y="63577"/>
                  <a:pt x="3907" y="98502"/>
                </a:cubicBezTo>
                <a:cubicBezTo>
                  <a:pt x="11844" y="133427"/>
                  <a:pt x="24015" y="178406"/>
                  <a:pt x="51532" y="209627"/>
                </a:cubicBezTo>
                <a:cubicBezTo>
                  <a:pt x="79049" y="240848"/>
                  <a:pt x="153661" y="274715"/>
                  <a:pt x="169007" y="285827"/>
                </a:cubicBezTo>
                <a:cubicBezTo>
                  <a:pt x="184353" y="296939"/>
                  <a:pt x="164244" y="291648"/>
                  <a:pt x="143607" y="276302"/>
                </a:cubicBezTo>
                <a:cubicBezTo>
                  <a:pt x="122970" y="260956"/>
                  <a:pt x="66878" y="220739"/>
                  <a:pt x="45182" y="193752"/>
                </a:cubicBezTo>
                <a:cubicBezTo>
                  <a:pt x="23486" y="166765"/>
                  <a:pt x="20311" y="143481"/>
                  <a:pt x="13432" y="114377"/>
                </a:cubicBezTo>
                <a:cubicBezTo>
                  <a:pt x="6553" y="85273"/>
                  <a:pt x="5495" y="2723"/>
                  <a:pt x="3907" y="7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29" name="フリーフォーム 1828">
            <a:extLst>
              <a:ext uri="{FF2B5EF4-FFF2-40B4-BE49-F238E27FC236}">
                <a16:creationId xmlns:a16="http://schemas.microsoft.com/office/drawing/2014/main" id="{9B5DE7BD-5998-C73B-5E71-20F77847DB0C}"/>
              </a:ext>
            </a:extLst>
          </p:cNvPr>
          <p:cNvSpPr/>
          <p:nvPr/>
        </p:nvSpPr>
        <p:spPr>
          <a:xfrm>
            <a:off x="2498725" y="2861058"/>
            <a:ext cx="144306" cy="85342"/>
          </a:xfrm>
          <a:custGeom>
            <a:avLst/>
            <a:gdLst>
              <a:gd name="connsiteX0" fmla="*/ 0 w 144306"/>
              <a:gd name="connsiteY0" fmla="*/ 85342 h 85342"/>
              <a:gd name="connsiteX1" fmla="*/ 53975 w 144306"/>
              <a:gd name="connsiteY1" fmla="*/ 28192 h 85342"/>
              <a:gd name="connsiteX2" fmla="*/ 142875 w 144306"/>
              <a:gd name="connsiteY2" fmla="*/ 2792 h 85342"/>
              <a:gd name="connsiteX3" fmla="*/ 104775 w 144306"/>
              <a:gd name="connsiteY3" fmla="*/ 2792 h 85342"/>
              <a:gd name="connsiteX4" fmla="*/ 50800 w 144306"/>
              <a:gd name="connsiteY4" fmla="*/ 21842 h 85342"/>
              <a:gd name="connsiteX5" fmla="*/ 28575 w 144306"/>
              <a:gd name="connsiteY5" fmla="*/ 37717 h 85342"/>
              <a:gd name="connsiteX6" fmla="*/ 0 w 144306"/>
              <a:gd name="connsiteY6" fmla="*/ 85342 h 853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44306" h="85342">
                <a:moveTo>
                  <a:pt x="0" y="85342"/>
                </a:moveTo>
                <a:cubicBezTo>
                  <a:pt x="15081" y="63646"/>
                  <a:pt x="30163" y="41950"/>
                  <a:pt x="53975" y="28192"/>
                </a:cubicBezTo>
                <a:cubicBezTo>
                  <a:pt x="77787" y="14434"/>
                  <a:pt x="134408" y="7025"/>
                  <a:pt x="142875" y="2792"/>
                </a:cubicBezTo>
                <a:cubicBezTo>
                  <a:pt x="151342" y="-1441"/>
                  <a:pt x="120121" y="-383"/>
                  <a:pt x="104775" y="2792"/>
                </a:cubicBezTo>
                <a:cubicBezTo>
                  <a:pt x="89429" y="5967"/>
                  <a:pt x="63500" y="16021"/>
                  <a:pt x="50800" y="21842"/>
                </a:cubicBezTo>
                <a:cubicBezTo>
                  <a:pt x="38100" y="27663"/>
                  <a:pt x="28575" y="37717"/>
                  <a:pt x="28575" y="37717"/>
                </a:cubicBezTo>
                <a:lnTo>
                  <a:pt x="0" y="85342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0" name="フリーフォーム 1829">
            <a:extLst>
              <a:ext uri="{FF2B5EF4-FFF2-40B4-BE49-F238E27FC236}">
                <a16:creationId xmlns:a16="http://schemas.microsoft.com/office/drawing/2014/main" id="{30173904-2E26-F5A9-F2F1-B2E03A2098AE}"/>
              </a:ext>
            </a:extLst>
          </p:cNvPr>
          <p:cNvSpPr/>
          <p:nvPr/>
        </p:nvSpPr>
        <p:spPr>
          <a:xfrm>
            <a:off x="2479608" y="2879459"/>
            <a:ext cx="168577" cy="416215"/>
          </a:xfrm>
          <a:custGeom>
            <a:avLst/>
            <a:gdLst>
              <a:gd name="connsiteX0" fmla="*/ 149292 w 168577"/>
              <a:gd name="connsiteY0" fmla="*/ 266 h 416215"/>
              <a:gd name="connsiteX1" fmla="*/ 63567 w 168577"/>
              <a:gd name="connsiteY1" fmla="*/ 41541 h 416215"/>
              <a:gd name="connsiteX2" fmla="*/ 22292 w 168577"/>
              <a:gd name="connsiteY2" fmla="*/ 111391 h 416215"/>
              <a:gd name="connsiteX3" fmla="*/ 12767 w 168577"/>
              <a:gd name="connsiteY3" fmla="*/ 203466 h 416215"/>
              <a:gd name="connsiteX4" fmla="*/ 19117 w 168577"/>
              <a:gd name="connsiteY4" fmla="*/ 270141 h 416215"/>
              <a:gd name="connsiteX5" fmla="*/ 47692 w 168577"/>
              <a:gd name="connsiteY5" fmla="*/ 339991 h 416215"/>
              <a:gd name="connsiteX6" fmla="*/ 98492 w 168577"/>
              <a:gd name="connsiteY6" fmla="*/ 384441 h 416215"/>
              <a:gd name="connsiteX7" fmla="*/ 168342 w 168577"/>
              <a:gd name="connsiteY7" fmla="*/ 416191 h 416215"/>
              <a:gd name="connsiteX8" fmla="*/ 73092 w 168577"/>
              <a:gd name="connsiteY8" fmla="*/ 387616 h 416215"/>
              <a:gd name="connsiteX9" fmla="*/ 22292 w 168577"/>
              <a:gd name="connsiteY9" fmla="*/ 289191 h 416215"/>
              <a:gd name="connsiteX10" fmla="*/ 67 w 168577"/>
              <a:gd name="connsiteY10" fmla="*/ 216166 h 416215"/>
              <a:gd name="connsiteX11" fmla="*/ 15942 w 168577"/>
              <a:gd name="connsiteY11" fmla="*/ 89166 h 416215"/>
              <a:gd name="connsiteX12" fmla="*/ 31817 w 168577"/>
              <a:gd name="connsiteY12" fmla="*/ 60591 h 416215"/>
              <a:gd name="connsiteX13" fmla="*/ 149292 w 168577"/>
              <a:gd name="connsiteY13" fmla="*/ 266 h 4162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68577" h="416215">
                <a:moveTo>
                  <a:pt x="149292" y="266"/>
                </a:moveTo>
                <a:cubicBezTo>
                  <a:pt x="154584" y="-2909"/>
                  <a:pt x="84734" y="23020"/>
                  <a:pt x="63567" y="41541"/>
                </a:cubicBezTo>
                <a:cubicBezTo>
                  <a:pt x="42400" y="60062"/>
                  <a:pt x="30759" y="84403"/>
                  <a:pt x="22292" y="111391"/>
                </a:cubicBezTo>
                <a:cubicBezTo>
                  <a:pt x="13825" y="138379"/>
                  <a:pt x="13296" y="177008"/>
                  <a:pt x="12767" y="203466"/>
                </a:cubicBezTo>
                <a:cubicBezTo>
                  <a:pt x="12238" y="229924"/>
                  <a:pt x="13296" y="247387"/>
                  <a:pt x="19117" y="270141"/>
                </a:cubicBezTo>
                <a:cubicBezTo>
                  <a:pt x="24938" y="292895"/>
                  <a:pt x="34463" y="320941"/>
                  <a:pt x="47692" y="339991"/>
                </a:cubicBezTo>
                <a:cubicBezTo>
                  <a:pt x="60921" y="359041"/>
                  <a:pt x="78384" y="371741"/>
                  <a:pt x="98492" y="384441"/>
                </a:cubicBezTo>
                <a:cubicBezTo>
                  <a:pt x="118600" y="397141"/>
                  <a:pt x="172575" y="415662"/>
                  <a:pt x="168342" y="416191"/>
                </a:cubicBezTo>
                <a:cubicBezTo>
                  <a:pt x="164109" y="416720"/>
                  <a:pt x="97434" y="408783"/>
                  <a:pt x="73092" y="387616"/>
                </a:cubicBezTo>
                <a:cubicBezTo>
                  <a:pt x="48750" y="366449"/>
                  <a:pt x="34463" y="317766"/>
                  <a:pt x="22292" y="289191"/>
                </a:cubicBezTo>
                <a:cubicBezTo>
                  <a:pt x="10121" y="260616"/>
                  <a:pt x="1125" y="249503"/>
                  <a:pt x="67" y="216166"/>
                </a:cubicBezTo>
                <a:cubicBezTo>
                  <a:pt x="-991" y="182829"/>
                  <a:pt x="10650" y="115095"/>
                  <a:pt x="15942" y="89166"/>
                </a:cubicBezTo>
                <a:cubicBezTo>
                  <a:pt x="21234" y="63237"/>
                  <a:pt x="15942" y="73291"/>
                  <a:pt x="31817" y="60591"/>
                </a:cubicBezTo>
                <a:cubicBezTo>
                  <a:pt x="47692" y="47891"/>
                  <a:pt x="144000" y="3441"/>
                  <a:pt x="149292" y="26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1" name="フリーフォーム 1830">
            <a:extLst>
              <a:ext uri="{FF2B5EF4-FFF2-40B4-BE49-F238E27FC236}">
                <a16:creationId xmlns:a16="http://schemas.microsoft.com/office/drawing/2014/main" id="{722778ED-C04C-B2A0-7B42-CE4EF70AE056}"/>
              </a:ext>
            </a:extLst>
          </p:cNvPr>
          <p:cNvSpPr/>
          <p:nvPr/>
        </p:nvSpPr>
        <p:spPr>
          <a:xfrm>
            <a:off x="2663789" y="2873175"/>
            <a:ext cx="128329" cy="162130"/>
          </a:xfrm>
          <a:custGeom>
            <a:avLst/>
            <a:gdLst>
              <a:gd name="connsiteX0" fmla="*/ 36 w 128329"/>
              <a:gd name="connsiteY0" fmla="*/ 200 h 162130"/>
              <a:gd name="connsiteX1" fmla="*/ 111161 w 128329"/>
              <a:gd name="connsiteY1" fmla="*/ 98625 h 162130"/>
              <a:gd name="connsiteX2" fmla="*/ 127036 w 128329"/>
              <a:gd name="connsiteY2" fmla="*/ 162125 h 162130"/>
              <a:gd name="connsiteX3" fmla="*/ 101636 w 128329"/>
              <a:gd name="connsiteY3" fmla="*/ 95450 h 162130"/>
              <a:gd name="connsiteX4" fmla="*/ 98461 w 128329"/>
              <a:gd name="connsiteY4" fmla="*/ 73225 h 162130"/>
              <a:gd name="connsiteX5" fmla="*/ 36 w 128329"/>
              <a:gd name="connsiteY5" fmla="*/ 200 h 1621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28329" h="162130">
                <a:moveTo>
                  <a:pt x="36" y="200"/>
                </a:moveTo>
                <a:cubicBezTo>
                  <a:pt x="2153" y="4433"/>
                  <a:pt x="89994" y="71638"/>
                  <a:pt x="111161" y="98625"/>
                </a:cubicBezTo>
                <a:cubicBezTo>
                  <a:pt x="132328" y="125613"/>
                  <a:pt x="128623" y="162654"/>
                  <a:pt x="127036" y="162125"/>
                </a:cubicBezTo>
                <a:cubicBezTo>
                  <a:pt x="125449" y="161596"/>
                  <a:pt x="106399" y="110267"/>
                  <a:pt x="101636" y="95450"/>
                </a:cubicBezTo>
                <a:cubicBezTo>
                  <a:pt x="96873" y="80633"/>
                  <a:pt x="109573" y="86454"/>
                  <a:pt x="98461" y="73225"/>
                </a:cubicBezTo>
                <a:cubicBezTo>
                  <a:pt x="87349" y="59996"/>
                  <a:pt x="-2081" y="-4033"/>
                  <a:pt x="36" y="20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2" name="フリーフォーム 1831">
            <a:extLst>
              <a:ext uri="{FF2B5EF4-FFF2-40B4-BE49-F238E27FC236}">
                <a16:creationId xmlns:a16="http://schemas.microsoft.com/office/drawing/2014/main" id="{CFB493AF-4B87-FEFC-E329-2871858BA763}"/>
              </a:ext>
            </a:extLst>
          </p:cNvPr>
          <p:cNvSpPr/>
          <p:nvPr/>
        </p:nvSpPr>
        <p:spPr>
          <a:xfrm>
            <a:off x="2657465" y="2885807"/>
            <a:ext cx="130777" cy="286308"/>
          </a:xfrm>
          <a:custGeom>
            <a:avLst/>
            <a:gdLst>
              <a:gd name="connsiteX0" fmla="*/ 10 w 130777"/>
              <a:gd name="connsiteY0" fmla="*/ 268 h 286308"/>
              <a:gd name="connsiteX1" fmla="*/ 101610 w 130777"/>
              <a:gd name="connsiteY1" fmla="*/ 111393 h 286308"/>
              <a:gd name="connsiteX2" fmla="*/ 120660 w 130777"/>
              <a:gd name="connsiteY2" fmla="*/ 206643 h 286308"/>
              <a:gd name="connsiteX3" fmla="*/ 117485 w 130777"/>
              <a:gd name="connsiteY3" fmla="*/ 286018 h 286308"/>
              <a:gd name="connsiteX4" fmla="*/ 130185 w 130777"/>
              <a:gd name="connsiteY4" fmla="*/ 178068 h 286308"/>
              <a:gd name="connsiteX5" fmla="*/ 95260 w 130777"/>
              <a:gd name="connsiteY5" fmla="*/ 82818 h 286308"/>
              <a:gd name="connsiteX6" fmla="*/ 10 w 130777"/>
              <a:gd name="connsiteY6" fmla="*/ 268 h 2863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30777" h="286308">
                <a:moveTo>
                  <a:pt x="10" y="268"/>
                </a:moveTo>
                <a:cubicBezTo>
                  <a:pt x="1068" y="5030"/>
                  <a:pt x="81502" y="76997"/>
                  <a:pt x="101610" y="111393"/>
                </a:cubicBezTo>
                <a:cubicBezTo>
                  <a:pt x="121718" y="145789"/>
                  <a:pt x="118014" y="177539"/>
                  <a:pt x="120660" y="206643"/>
                </a:cubicBezTo>
                <a:cubicBezTo>
                  <a:pt x="123306" y="235747"/>
                  <a:pt x="115898" y="290780"/>
                  <a:pt x="117485" y="286018"/>
                </a:cubicBezTo>
                <a:cubicBezTo>
                  <a:pt x="119072" y="281256"/>
                  <a:pt x="133889" y="211935"/>
                  <a:pt x="130185" y="178068"/>
                </a:cubicBezTo>
                <a:cubicBezTo>
                  <a:pt x="126481" y="144201"/>
                  <a:pt x="111664" y="110335"/>
                  <a:pt x="95260" y="82818"/>
                </a:cubicBezTo>
                <a:cubicBezTo>
                  <a:pt x="78856" y="55301"/>
                  <a:pt x="-1048" y="-4494"/>
                  <a:pt x="10" y="26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3" name="フリーフォーム 1832">
            <a:extLst>
              <a:ext uri="{FF2B5EF4-FFF2-40B4-BE49-F238E27FC236}">
                <a16:creationId xmlns:a16="http://schemas.microsoft.com/office/drawing/2014/main" id="{B5857C58-B639-F673-485C-536792FE6DF1}"/>
              </a:ext>
            </a:extLst>
          </p:cNvPr>
          <p:cNvSpPr/>
          <p:nvPr/>
        </p:nvSpPr>
        <p:spPr>
          <a:xfrm>
            <a:off x="2647298" y="3152684"/>
            <a:ext cx="124488" cy="130474"/>
          </a:xfrm>
          <a:custGeom>
            <a:avLst/>
            <a:gdLst>
              <a:gd name="connsiteX0" fmla="*/ 652 w 124488"/>
              <a:gd name="connsiteY0" fmla="*/ 130266 h 130474"/>
              <a:gd name="connsiteX1" fmla="*/ 86377 w 124488"/>
              <a:gd name="connsiteY1" fmla="*/ 85816 h 130474"/>
              <a:gd name="connsiteX2" fmla="*/ 124477 w 124488"/>
              <a:gd name="connsiteY2" fmla="*/ 91 h 130474"/>
              <a:gd name="connsiteX3" fmla="*/ 83202 w 124488"/>
              <a:gd name="connsiteY3" fmla="*/ 69941 h 130474"/>
              <a:gd name="connsiteX4" fmla="*/ 48277 w 124488"/>
              <a:gd name="connsiteY4" fmla="*/ 101691 h 130474"/>
              <a:gd name="connsiteX5" fmla="*/ 652 w 124488"/>
              <a:gd name="connsiteY5" fmla="*/ 130266 h 1304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24488" h="130474">
                <a:moveTo>
                  <a:pt x="652" y="130266"/>
                </a:moveTo>
                <a:cubicBezTo>
                  <a:pt x="7002" y="127620"/>
                  <a:pt x="65740" y="107512"/>
                  <a:pt x="86377" y="85816"/>
                </a:cubicBezTo>
                <a:cubicBezTo>
                  <a:pt x="107015" y="64120"/>
                  <a:pt x="125006" y="2737"/>
                  <a:pt x="124477" y="91"/>
                </a:cubicBezTo>
                <a:cubicBezTo>
                  <a:pt x="123948" y="-2555"/>
                  <a:pt x="95902" y="53008"/>
                  <a:pt x="83202" y="69941"/>
                </a:cubicBezTo>
                <a:cubicBezTo>
                  <a:pt x="70502" y="86874"/>
                  <a:pt x="60448" y="93754"/>
                  <a:pt x="48277" y="101691"/>
                </a:cubicBezTo>
                <a:cubicBezTo>
                  <a:pt x="36106" y="109628"/>
                  <a:pt x="-5698" y="132912"/>
                  <a:pt x="652" y="13026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4" name="フリーフォーム 1833">
            <a:extLst>
              <a:ext uri="{FF2B5EF4-FFF2-40B4-BE49-F238E27FC236}">
                <a16:creationId xmlns:a16="http://schemas.microsoft.com/office/drawing/2014/main" id="{5D478304-3A9F-4444-1E43-F7C308FDDABF}"/>
              </a:ext>
            </a:extLst>
          </p:cNvPr>
          <p:cNvSpPr/>
          <p:nvPr/>
        </p:nvSpPr>
        <p:spPr>
          <a:xfrm>
            <a:off x="2625533" y="3022560"/>
            <a:ext cx="175376" cy="285804"/>
          </a:xfrm>
          <a:custGeom>
            <a:avLst/>
            <a:gdLst>
              <a:gd name="connsiteX0" fmla="*/ 162117 w 175376"/>
              <a:gd name="connsiteY0" fmla="*/ 40 h 285804"/>
              <a:gd name="connsiteX1" fmla="*/ 171642 w 175376"/>
              <a:gd name="connsiteY1" fmla="*/ 107990 h 285804"/>
              <a:gd name="connsiteX2" fmla="*/ 152592 w 175376"/>
              <a:gd name="connsiteY2" fmla="*/ 171490 h 285804"/>
              <a:gd name="connsiteX3" fmla="*/ 117667 w 175376"/>
              <a:gd name="connsiteY3" fmla="*/ 215940 h 285804"/>
              <a:gd name="connsiteX4" fmla="*/ 66867 w 175376"/>
              <a:gd name="connsiteY4" fmla="*/ 260390 h 285804"/>
              <a:gd name="connsiteX5" fmla="*/ 192 w 175376"/>
              <a:gd name="connsiteY5" fmla="*/ 285790 h 285804"/>
              <a:gd name="connsiteX6" fmla="*/ 89092 w 175376"/>
              <a:gd name="connsiteY6" fmla="*/ 257215 h 285804"/>
              <a:gd name="connsiteX7" fmla="*/ 124017 w 175376"/>
              <a:gd name="connsiteY7" fmla="*/ 234990 h 285804"/>
              <a:gd name="connsiteX8" fmla="*/ 152592 w 175376"/>
              <a:gd name="connsiteY8" fmla="*/ 168315 h 285804"/>
              <a:gd name="connsiteX9" fmla="*/ 174817 w 175376"/>
              <a:gd name="connsiteY9" fmla="*/ 120690 h 285804"/>
              <a:gd name="connsiteX10" fmla="*/ 162117 w 175376"/>
              <a:gd name="connsiteY10" fmla="*/ 40 h 2858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75376" h="285804">
                <a:moveTo>
                  <a:pt x="162117" y="40"/>
                </a:moveTo>
                <a:cubicBezTo>
                  <a:pt x="161588" y="-2077"/>
                  <a:pt x="173230" y="79415"/>
                  <a:pt x="171642" y="107990"/>
                </a:cubicBezTo>
                <a:cubicBezTo>
                  <a:pt x="170055" y="136565"/>
                  <a:pt x="161588" y="153498"/>
                  <a:pt x="152592" y="171490"/>
                </a:cubicBezTo>
                <a:cubicBezTo>
                  <a:pt x="143596" y="189482"/>
                  <a:pt x="131954" y="201123"/>
                  <a:pt x="117667" y="215940"/>
                </a:cubicBezTo>
                <a:cubicBezTo>
                  <a:pt x="103380" y="230757"/>
                  <a:pt x="86446" y="248748"/>
                  <a:pt x="66867" y="260390"/>
                </a:cubicBezTo>
                <a:cubicBezTo>
                  <a:pt x="47288" y="272032"/>
                  <a:pt x="-3512" y="286319"/>
                  <a:pt x="192" y="285790"/>
                </a:cubicBezTo>
                <a:cubicBezTo>
                  <a:pt x="3896" y="285261"/>
                  <a:pt x="68454" y="265682"/>
                  <a:pt x="89092" y="257215"/>
                </a:cubicBezTo>
                <a:cubicBezTo>
                  <a:pt x="109730" y="248748"/>
                  <a:pt x="113434" y="249807"/>
                  <a:pt x="124017" y="234990"/>
                </a:cubicBezTo>
                <a:cubicBezTo>
                  <a:pt x="134600" y="220173"/>
                  <a:pt x="144125" y="187365"/>
                  <a:pt x="152592" y="168315"/>
                </a:cubicBezTo>
                <a:cubicBezTo>
                  <a:pt x="161059" y="149265"/>
                  <a:pt x="171113" y="143444"/>
                  <a:pt x="174817" y="120690"/>
                </a:cubicBezTo>
                <a:cubicBezTo>
                  <a:pt x="178521" y="97936"/>
                  <a:pt x="162646" y="2157"/>
                  <a:pt x="162117" y="4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5" name="フリーフォーム 1834">
            <a:extLst>
              <a:ext uri="{FF2B5EF4-FFF2-40B4-BE49-F238E27FC236}">
                <a16:creationId xmlns:a16="http://schemas.microsoft.com/office/drawing/2014/main" id="{0E5EB296-95F4-7CB6-839E-922729AE6BDA}"/>
              </a:ext>
            </a:extLst>
          </p:cNvPr>
          <p:cNvSpPr/>
          <p:nvPr/>
        </p:nvSpPr>
        <p:spPr>
          <a:xfrm>
            <a:off x="2590549" y="2920576"/>
            <a:ext cx="163283" cy="302543"/>
          </a:xfrm>
          <a:custGeom>
            <a:avLst/>
            <a:gdLst>
              <a:gd name="connsiteX0" fmla="*/ 32001 w 163283"/>
              <a:gd name="connsiteY0" fmla="*/ 424 h 302543"/>
              <a:gd name="connsiteX1" fmla="*/ 111376 w 163283"/>
              <a:gd name="connsiteY1" fmla="*/ 60749 h 302543"/>
              <a:gd name="connsiteX2" fmla="*/ 136776 w 163283"/>
              <a:gd name="connsiteY2" fmla="*/ 121074 h 302543"/>
              <a:gd name="connsiteX3" fmla="*/ 143126 w 163283"/>
              <a:gd name="connsiteY3" fmla="*/ 187749 h 302543"/>
              <a:gd name="connsiteX4" fmla="*/ 114551 w 163283"/>
              <a:gd name="connsiteY4" fmla="*/ 248074 h 302543"/>
              <a:gd name="connsiteX5" fmla="*/ 82801 w 163283"/>
              <a:gd name="connsiteY5" fmla="*/ 276649 h 302543"/>
              <a:gd name="connsiteX6" fmla="*/ 251 w 163283"/>
              <a:gd name="connsiteY6" fmla="*/ 302049 h 302543"/>
              <a:gd name="connsiteX7" fmla="*/ 60576 w 163283"/>
              <a:gd name="connsiteY7" fmla="*/ 289349 h 302543"/>
              <a:gd name="connsiteX8" fmla="*/ 155826 w 163283"/>
              <a:gd name="connsiteY8" fmla="*/ 241724 h 302543"/>
              <a:gd name="connsiteX9" fmla="*/ 146301 w 163283"/>
              <a:gd name="connsiteY9" fmla="*/ 92499 h 302543"/>
              <a:gd name="connsiteX10" fmla="*/ 32001 w 163283"/>
              <a:gd name="connsiteY10" fmla="*/ 424 h 3025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63283" h="302543">
                <a:moveTo>
                  <a:pt x="32001" y="424"/>
                </a:moveTo>
                <a:cubicBezTo>
                  <a:pt x="26180" y="-4868"/>
                  <a:pt x="93914" y="40641"/>
                  <a:pt x="111376" y="60749"/>
                </a:cubicBezTo>
                <a:cubicBezTo>
                  <a:pt x="128838" y="80857"/>
                  <a:pt x="131484" y="99908"/>
                  <a:pt x="136776" y="121074"/>
                </a:cubicBezTo>
                <a:cubicBezTo>
                  <a:pt x="142068" y="142240"/>
                  <a:pt x="146830" y="166582"/>
                  <a:pt x="143126" y="187749"/>
                </a:cubicBezTo>
                <a:cubicBezTo>
                  <a:pt x="139422" y="208916"/>
                  <a:pt x="124605" y="233257"/>
                  <a:pt x="114551" y="248074"/>
                </a:cubicBezTo>
                <a:cubicBezTo>
                  <a:pt x="104497" y="262891"/>
                  <a:pt x="101851" y="267653"/>
                  <a:pt x="82801" y="276649"/>
                </a:cubicBezTo>
                <a:cubicBezTo>
                  <a:pt x="63751" y="285645"/>
                  <a:pt x="3955" y="299932"/>
                  <a:pt x="251" y="302049"/>
                </a:cubicBezTo>
                <a:cubicBezTo>
                  <a:pt x="-3453" y="304166"/>
                  <a:pt x="34647" y="299403"/>
                  <a:pt x="60576" y="289349"/>
                </a:cubicBezTo>
                <a:cubicBezTo>
                  <a:pt x="86505" y="279295"/>
                  <a:pt x="141539" y="274532"/>
                  <a:pt x="155826" y="241724"/>
                </a:cubicBezTo>
                <a:cubicBezTo>
                  <a:pt x="170114" y="208916"/>
                  <a:pt x="162176" y="129541"/>
                  <a:pt x="146301" y="92499"/>
                </a:cubicBezTo>
                <a:cubicBezTo>
                  <a:pt x="130426" y="55457"/>
                  <a:pt x="37822" y="5716"/>
                  <a:pt x="32001" y="42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6" name="フリーフォーム 1835">
            <a:extLst>
              <a:ext uri="{FF2B5EF4-FFF2-40B4-BE49-F238E27FC236}">
                <a16:creationId xmlns:a16="http://schemas.microsoft.com/office/drawing/2014/main" id="{E0B35C6F-404B-C6E1-5486-70916E12E701}"/>
              </a:ext>
            </a:extLst>
          </p:cNvPr>
          <p:cNvSpPr/>
          <p:nvPr/>
        </p:nvSpPr>
        <p:spPr>
          <a:xfrm>
            <a:off x="2511519" y="2946400"/>
            <a:ext cx="130122" cy="276235"/>
          </a:xfrm>
          <a:custGeom>
            <a:avLst/>
            <a:gdLst>
              <a:gd name="connsiteX0" fmla="*/ 130081 w 130122"/>
              <a:gd name="connsiteY0" fmla="*/ 0 h 276235"/>
              <a:gd name="connsiteX1" fmla="*/ 31656 w 130122"/>
              <a:gd name="connsiteY1" fmla="*/ 38100 h 276235"/>
              <a:gd name="connsiteX2" fmla="*/ 6256 w 130122"/>
              <a:gd name="connsiteY2" fmla="*/ 98425 h 276235"/>
              <a:gd name="connsiteX3" fmla="*/ 3081 w 130122"/>
              <a:gd name="connsiteY3" fmla="*/ 174625 h 276235"/>
              <a:gd name="connsiteX4" fmla="*/ 34831 w 130122"/>
              <a:gd name="connsiteY4" fmla="*/ 234950 h 276235"/>
              <a:gd name="connsiteX5" fmla="*/ 85631 w 130122"/>
              <a:gd name="connsiteY5" fmla="*/ 276225 h 276235"/>
              <a:gd name="connsiteX6" fmla="*/ 50706 w 130122"/>
              <a:gd name="connsiteY6" fmla="*/ 238125 h 276235"/>
              <a:gd name="connsiteX7" fmla="*/ 3081 w 130122"/>
              <a:gd name="connsiteY7" fmla="*/ 165100 h 276235"/>
              <a:gd name="connsiteX8" fmla="*/ 6256 w 130122"/>
              <a:gd name="connsiteY8" fmla="*/ 73025 h 276235"/>
              <a:gd name="connsiteX9" fmla="*/ 18956 w 130122"/>
              <a:gd name="connsiteY9" fmla="*/ 38100 h 276235"/>
              <a:gd name="connsiteX10" fmla="*/ 130081 w 130122"/>
              <a:gd name="connsiteY10" fmla="*/ 0 h 2762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30122" h="276235">
                <a:moveTo>
                  <a:pt x="130081" y="0"/>
                </a:moveTo>
                <a:cubicBezTo>
                  <a:pt x="132198" y="0"/>
                  <a:pt x="52293" y="21696"/>
                  <a:pt x="31656" y="38100"/>
                </a:cubicBezTo>
                <a:cubicBezTo>
                  <a:pt x="11019" y="54504"/>
                  <a:pt x="11019" y="75671"/>
                  <a:pt x="6256" y="98425"/>
                </a:cubicBezTo>
                <a:cubicBezTo>
                  <a:pt x="1493" y="121179"/>
                  <a:pt x="-1682" y="151871"/>
                  <a:pt x="3081" y="174625"/>
                </a:cubicBezTo>
                <a:cubicBezTo>
                  <a:pt x="7844" y="197379"/>
                  <a:pt x="21073" y="218017"/>
                  <a:pt x="34831" y="234950"/>
                </a:cubicBezTo>
                <a:cubicBezTo>
                  <a:pt x="48589" y="251883"/>
                  <a:pt x="82985" y="275696"/>
                  <a:pt x="85631" y="276225"/>
                </a:cubicBezTo>
                <a:cubicBezTo>
                  <a:pt x="88277" y="276754"/>
                  <a:pt x="64464" y="256646"/>
                  <a:pt x="50706" y="238125"/>
                </a:cubicBezTo>
                <a:cubicBezTo>
                  <a:pt x="36948" y="219604"/>
                  <a:pt x="10489" y="192617"/>
                  <a:pt x="3081" y="165100"/>
                </a:cubicBezTo>
                <a:cubicBezTo>
                  <a:pt x="-4327" y="137583"/>
                  <a:pt x="3610" y="94192"/>
                  <a:pt x="6256" y="73025"/>
                </a:cubicBezTo>
                <a:cubicBezTo>
                  <a:pt x="8902" y="51858"/>
                  <a:pt x="6256" y="48683"/>
                  <a:pt x="18956" y="38100"/>
                </a:cubicBezTo>
                <a:cubicBezTo>
                  <a:pt x="31656" y="27517"/>
                  <a:pt x="127964" y="0"/>
                  <a:pt x="130081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7" name="フリーフォーム 1836">
            <a:extLst>
              <a:ext uri="{FF2B5EF4-FFF2-40B4-BE49-F238E27FC236}">
                <a16:creationId xmlns:a16="http://schemas.microsoft.com/office/drawing/2014/main" id="{8BF784F4-5F30-C242-20B5-891432E4577B}"/>
              </a:ext>
            </a:extLst>
          </p:cNvPr>
          <p:cNvSpPr/>
          <p:nvPr/>
        </p:nvSpPr>
        <p:spPr>
          <a:xfrm>
            <a:off x="2537282" y="2968603"/>
            <a:ext cx="104330" cy="238153"/>
          </a:xfrm>
          <a:custGeom>
            <a:avLst/>
            <a:gdLst>
              <a:gd name="connsiteX0" fmla="*/ 104318 w 104330"/>
              <a:gd name="connsiteY0" fmla="*/ 22 h 238153"/>
              <a:gd name="connsiteX1" fmla="*/ 21768 w 104330"/>
              <a:gd name="connsiteY1" fmla="*/ 53997 h 238153"/>
              <a:gd name="connsiteX2" fmla="*/ 9068 w 104330"/>
              <a:gd name="connsiteY2" fmla="*/ 111147 h 238153"/>
              <a:gd name="connsiteX3" fmla="*/ 5893 w 104330"/>
              <a:gd name="connsiteY3" fmla="*/ 184172 h 238153"/>
              <a:gd name="connsiteX4" fmla="*/ 91618 w 104330"/>
              <a:gd name="connsiteY4" fmla="*/ 238147 h 238153"/>
              <a:gd name="connsiteX5" fmla="*/ 50343 w 104330"/>
              <a:gd name="connsiteY5" fmla="*/ 187347 h 238153"/>
              <a:gd name="connsiteX6" fmla="*/ 2718 w 104330"/>
              <a:gd name="connsiteY6" fmla="*/ 117497 h 238153"/>
              <a:gd name="connsiteX7" fmla="*/ 15418 w 104330"/>
              <a:gd name="connsiteY7" fmla="*/ 60347 h 238153"/>
              <a:gd name="connsiteX8" fmla="*/ 104318 w 104330"/>
              <a:gd name="connsiteY8" fmla="*/ 22 h 2381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04330" h="238153">
                <a:moveTo>
                  <a:pt x="104318" y="22"/>
                </a:moveTo>
                <a:cubicBezTo>
                  <a:pt x="105376" y="-1036"/>
                  <a:pt x="37643" y="35476"/>
                  <a:pt x="21768" y="53997"/>
                </a:cubicBezTo>
                <a:cubicBezTo>
                  <a:pt x="5893" y="72518"/>
                  <a:pt x="11714" y="89451"/>
                  <a:pt x="9068" y="111147"/>
                </a:cubicBezTo>
                <a:cubicBezTo>
                  <a:pt x="6422" y="132843"/>
                  <a:pt x="-7865" y="163005"/>
                  <a:pt x="5893" y="184172"/>
                </a:cubicBezTo>
                <a:cubicBezTo>
                  <a:pt x="19651" y="205339"/>
                  <a:pt x="84210" y="237618"/>
                  <a:pt x="91618" y="238147"/>
                </a:cubicBezTo>
                <a:cubicBezTo>
                  <a:pt x="99026" y="238676"/>
                  <a:pt x="65160" y="207455"/>
                  <a:pt x="50343" y="187347"/>
                </a:cubicBezTo>
                <a:cubicBezTo>
                  <a:pt x="35526" y="167239"/>
                  <a:pt x="8539" y="138664"/>
                  <a:pt x="2718" y="117497"/>
                </a:cubicBezTo>
                <a:cubicBezTo>
                  <a:pt x="-3103" y="96330"/>
                  <a:pt x="5364" y="76751"/>
                  <a:pt x="15418" y="60347"/>
                </a:cubicBezTo>
                <a:cubicBezTo>
                  <a:pt x="25472" y="43943"/>
                  <a:pt x="103260" y="1080"/>
                  <a:pt x="104318" y="2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8" name="フリーフォーム 1837">
            <a:extLst>
              <a:ext uri="{FF2B5EF4-FFF2-40B4-BE49-F238E27FC236}">
                <a16:creationId xmlns:a16="http://schemas.microsoft.com/office/drawing/2014/main" id="{AA72E29B-59F9-55AB-7577-5717179F5198}"/>
              </a:ext>
            </a:extLst>
          </p:cNvPr>
          <p:cNvSpPr/>
          <p:nvPr/>
        </p:nvSpPr>
        <p:spPr>
          <a:xfrm>
            <a:off x="2578018" y="2982710"/>
            <a:ext cx="137609" cy="192407"/>
          </a:xfrm>
          <a:custGeom>
            <a:avLst/>
            <a:gdLst>
              <a:gd name="connsiteX0" fmla="*/ 82 w 137609"/>
              <a:gd name="connsiteY0" fmla="*/ 8140 h 192407"/>
              <a:gd name="connsiteX1" fmla="*/ 92157 w 137609"/>
              <a:gd name="connsiteY1" fmla="*/ 14490 h 192407"/>
              <a:gd name="connsiteX2" fmla="*/ 117557 w 137609"/>
              <a:gd name="connsiteY2" fmla="*/ 112915 h 192407"/>
              <a:gd name="connsiteX3" fmla="*/ 101682 w 137609"/>
              <a:gd name="connsiteY3" fmla="*/ 154190 h 192407"/>
              <a:gd name="connsiteX4" fmla="*/ 63582 w 137609"/>
              <a:gd name="connsiteY4" fmla="*/ 192290 h 192407"/>
              <a:gd name="connsiteX5" fmla="*/ 133432 w 137609"/>
              <a:gd name="connsiteY5" fmla="*/ 141490 h 192407"/>
              <a:gd name="connsiteX6" fmla="*/ 123907 w 137609"/>
              <a:gd name="connsiteY6" fmla="*/ 30365 h 192407"/>
              <a:gd name="connsiteX7" fmla="*/ 76282 w 137609"/>
              <a:gd name="connsiteY7" fmla="*/ 1790 h 192407"/>
              <a:gd name="connsiteX8" fmla="*/ 82 w 137609"/>
              <a:gd name="connsiteY8" fmla="*/ 8140 h 1924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37609" h="192407">
                <a:moveTo>
                  <a:pt x="82" y="8140"/>
                </a:moveTo>
                <a:cubicBezTo>
                  <a:pt x="2728" y="10257"/>
                  <a:pt x="72578" y="-2972"/>
                  <a:pt x="92157" y="14490"/>
                </a:cubicBezTo>
                <a:cubicBezTo>
                  <a:pt x="111736" y="31952"/>
                  <a:pt x="115970" y="89632"/>
                  <a:pt x="117557" y="112915"/>
                </a:cubicBezTo>
                <a:cubicBezTo>
                  <a:pt x="119145" y="136198"/>
                  <a:pt x="110678" y="140961"/>
                  <a:pt x="101682" y="154190"/>
                </a:cubicBezTo>
                <a:cubicBezTo>
                  <a:pt x="92686" y="167419"/>
                  <a:pt x="58290" y="194407"/>
                  <a:pt x="63582" y="192290"/>
                </a:cubicBezTo>
                <a:cubicBezTo>
                  <a:pt x="68874" y="190173"/>
                  <a:pt x="123378" y="168478"/>
                  <a:pt x="133432" y="141490"/>
                </a:cubicBezTo>
                <a:cubicBezTo>
                  <a:pt x="143486" y="114503"/>
                  <a:pt x="133432" y="53648"/>
                  <a:pt x="123907" y="30365"/>
                </a:cubicBezTo>
                <a:cubicBezTo>
                  <a:pt x="114382" y="7082"/>
                  <a:pt x="93744" y="7611"/>
                  <a:pt x="76282" y="1790"/>
                </a:cubicBezTo>
                <a:cubicBezTo>
                  <a:pt x="58820" y="-4031"/>
                  <a:pt x="-2564" y="6023"/>
                  <a:pt x="82" y="814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0" name="フリーフォーム 1839">
            <a:extLst>
              <a:ext uri="{FF2B5EF4-FFF2-40B4-BE49-F238E27FC236}">
                <a16:creationId xmlns:a16="http://schemas.microsoft.com/office/drawing/2014/main" id="{D550DD65-A1B6-51B3-6106-260BBD25C566}"/>
              </a:ext>
            </a:extLst>
          </p:cNvPr>
          <p:cNvSpPr/>
          <p:nvPr/>
        </p:nvSpPr>
        <p:spPr>
          <a:xfrm>
            <a:off x="2562208" y="2936047"/>
            <a:ext cx="134303" cy="42280"/>
          </a:xfrm>
          <a:custGeom>
            <a:avLst/>
            <a:gdLst>
              <a:gd name="connsiteX0" fmla="*/ 17 w 134303"/>
              <a:gd name="connsiteY0" fmla="*/ 38928 h 42280"/>
              <a:gd name="connsiteX1" fmla="*/ 69867 w 134303"/>
              <a:gd name="connsiteY1" fmla="*/ 26228 h 42280"/>
              <a:gd name="connsiteX2" fmla="*/ 133367 w 134303"/>
              <a:gd name="connsiteY2" fmla="*/ 42103 h 42280"/>
              <a:gd name="connsiteX3" fmla="*/ 104792 w 134303"/>
              <a:gd name="connsiteY3" fmla="*/ 13528 h 42280"/>
              <a:gd name="connsiteX4" fmla="*/ 63517 w 134303"/>
              <a:gd name="connsiteY4" fmla="*/ 828 h 42280"/>
              <a:gd name="connsiteX5" fmla="*/ 17 w 134303"/>
              <a:gd name="connsiteY5" fmla="*/ 38928 h 42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34303" h="42280">
                <a:moveTo>
                  <a:pt x="17" y="38928"/>
                </a:moveTo>
                <a:cubicBezTo>
                  <a:pt x="1075" y="43161"/>
                  <a:pt x="47642" y="25699"/>
                  <a:pt x="69867" y="26228"/>
                </a:cubicBezTo>
                <a:cubicBezTo>
                  <a:pt x="92092" y="26757"/>
                  <a:pt x="127546" y="44220"/>
                  <a:pt x="133367" y="42103"/>
                </a:cubicBezTo>
                <a:cubicBezTo>
                  <a:pt x="139188" y="39986"/>
                  <a:pt x="116434" y="20407"/>
                  <a:pt x="104792" y="13528"/>
                </a:cubicBezTo>
                <a:cubicBezTo>
                  <a:pt x="93150" y="6649"/>
                  <a:pt x="82038" y="-2876"/>
                  <a:pt x="63517" y="828"/>
                </a:cubicBezTo>
                <a:cubicBezTo>
                  <a:pt x="44996" y="4532"/>
                  <a:pt x="-1041" y="34695"/>
                  <a:pt x="17" y="3892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1" name="フリーフォーム 1840">
            <a:extLst>
              <a:ext uri="{FF2B5EF4-FFF2-40B4-BE49-F238E27FC236}">
                <a16:creationId xmlns:a16="http://schemas.microsoft.com/office/drawing/2014/main" id="{D6B0D407-6E05-8A93-6E33-7605A3EE8EFF}"/>
              </a:ext>
            </a:extLst>
          </p:cNvPr>
          <p:cNvSpPr/>
          <p:nvPr/>
        </p:nvSpPr>
        <p:spPr>
          <a:xfrm>
            <a:off x="2720824" y="2816173"/>
            <a:ext cx="222410" cy="804015"/>
          </a:xfrm>
          <a:custGeom>
            <a:avLst/>
            <a:gdLst>
              <a:gd name="connsiteX0" fmla="*/ 151 w 222410"/>
              <a:gd name="connsiteY0" fmla="*/ 6402 h 804015"/>
              <a:gd name="connsiteX1" fmla="*/ 79526 w 222410"/>
              <a:gd name="connsiteY1" fmla="*/ 177852 h 804015"/>
              <a:gd name="connsiteX2" fmla="*/ 108101 w 222410"/>
              <a:gd name="connsiteY2" fmla="*/ 485827 h 804015"/>
              <a:gd name="connsiteX3" fmla="*/ 222401 w 222410"/>
              <a:gd name="connsiteY3" fmla="*/ 803327 h 804015"/>
              <a:gd name="connsiteX4" fmla="*/ 101751 w 222410"/>
              <a:gd name="connsiteY4" fmla="*/ 396927 h 804015"/>
              <a:gd name="connsiteX5" fmla="*/ 151 w 222410"/>
              <a:gd name="connsiteY5" fmla="*/ 6402 h 8040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22410" h="804015">
                <a:moveTo>
                  <a:pt x="151" y="6402"/>
                </a:moveTo>
                <a:cubicBezTo>
                  <a:pt x="-3553" y="-30110"/>
                  <a:pt x="61534" y="97948"/>
                  <a:pt x="79526" y="177852"/>
                </a:cubicBezTo>
                <a:cubicBezTo>
                  <a:pt x="97518" y="257756"/>
                  <a:pt x="84289" y="381581"/>
                  <a:pt x="108101" y="485827"/>
                </a:cubicBezTo>
                <a:cubicBezTo>
                  <a:pt x="131913" y="590073"/>
                  <a:pt x="223459" y="818144"/>
                  <a:pt x="222401" y="803327"/>
                </a:cubicBezTo>
                <a:cubicBezTo>
                  <a:pt x="221343" y="788510"/>
                  <a:pt x="133501" y="528689"/>
                  <a:pt x="101751" y="396927"/>
                </a:cubicBezTo>
                <a:cubicBezTo>
                  <a:pt x="70001" y="265165"/>
                  <a:pt x="3855" y="42914"/>
                  <a:pt x="151" y="640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2" name="フリーフォーム 1841">
            <a:extLst>
              <a:ext uri="{FF2B5EF4-FFF2-40B4-BE49-F238E27FC236}">
                <a16:creationId xmlns:a16="http://schemas.microsoft.com/office/drawing/2014/main" id="{B87DC951-6683-9A2F-B8B4-BB157E5C8487}"/>
              </a:ext>
            </a:extLst>
          </p:cNvPr>
          <p:cNvSpPr/>
          <p:nvPr/>
        </p:nvSpPr>
        <p:spPr>
          <a:xfrm>
            <a:off x="3136770" y="2435192"/>
            <a:ext cx="84966" cy="89229"/>
          </a:xfrm>
          <a:custGeom>
            <a:avLst/>
            <a:gdLst>
              <a:gd name="connsiteX0" fmla="*/ 130 w 84966"/>
              <a:gd name="connsiteY0" fmla="*/ 33 h 89229"/>
              <a:gd name="connsiteX1" fmla="*/ 63630 w 84966"/>
              <a:gd name="connsiteY1" fmla="*/ 38133 h 89229"/>
              <a:gd name="connsiteX2" fmla="*/ 66805 w 84966"/>
              <a:gd name="connsiteY2" fmla="*/ 88933 h 89229"/>
              <a:gd name="connsiteX3" fmla="*/ 76330 w 84966"/>
              <a:gd name="connsiteY3" fmla="*/ 60358 h 89229"/>
              <a:gd name="connsiteX4" fmla="*/ 82680 w 84966"/>
              <a:gd name="connsiteY4" fmla="*/ 44483 h 89229"/>
              <a:gd name="connsiteX5" fmla="*/ 130 w 84966"/>
              <a:gd name="connsiteY5" fmla="*/ 33 h 892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4966" h="89229">
                <a:moveTo>
                  <a:pt x="130" y="33"/>
                </a:moveTo>
                <a:cubicBezTo>
                  <a:pt x="-3045" y="-1025"/>
                  <a:pt x="52518" y="23317"/>
                  <a:pt x="63630" y="38133"/>
                </a:cubicBezTo>
                <a:cubicBezTo>
                  <a:pt x="74742" y="52949"/>
                  <a:pt x="64688" y="85229"/>
                  <a:pt x="66805" y="88933"/>
                </a:cubicBezTo>
                <a:cubicBezTo>
                  <a:pt x="68922" y="92637"/>
                  <a:pt x="76330" y="60358"/>
                  <a:pt x="76330" y="60358"/>
                </a:cubicBezTo>
                <a:cubicBezTo>
                  <a:pt x="78976" y="52950"/>
                  <a:pt x="89559" y="52950"/>
                  <a:pt x="82680" y="44483"/>
                </a:cubicBezTo>
                <a:cubicBezTo>
                  <a:pt x="75801" y="36016"/>
                  <a:pt x="3305" y="1091"/>
                  <a:pt x="130" y="33"/>
                </a:cubicBezTo>
                <a:close/>
              </a:path>
            </a:pathLst>
          </a:custGeom>
          <a:solidFill>
            <a:schemeClr val="accent1">
              <a:alpha val="1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3" name="フリーフォーム 1842">
            <a:extLst>
              <a:ext uri="{FF2B5EF4-FFF2-40B4-BE49-F238E27FC236}">
                <a16:creationId xmlns:a16="http://schemas.microsoft.com/office/drawing/2014/main" id="{726699A4-5775-4EA6-2E64-0D51092216C7}"/>
              </a:ext>
            </a:extLst>
          </p:cNvPr>
          <p:cNvSpPr/>
          <p:nvPr/>
        </p:nvSpPr>
        <p:spPr>
          <a:xfrm>
            <a:off x="2945619" y="2587621"/>
            <a:ext cx="35736" cy="120660"/>
          </a:xfrm>
          <a:custGeom>
            <a:avLst/>
            <a:gdLst>
              <a:gd name="connsiteX0" fmla="*/ 19831 w 35736"/>
              <a:gd name="connsiteY0" fmla="*/ 4 h 120660"/>
              <a:gd name="connsiteX1" fmla="*/ 7131 w 35736"/>
              <a:gd name="connsiteY1" fmla="*/ 69854 h 120660"/>
              <a:gd name="connsiteX2" fmla="*/ 35706 w 35736"/>
              <a:gd name="connsiteY2" fmla="*/ 120654 h 120660"/>
              <a:gd name="connsiteX3" fmla="*/ 781 w 35736"/>
              <a:gd name="connsiteY3" fmla="*/ 66679 h 120660"/>
              <a:gd name="connsiteX4" fmla="*/ 19831 w 35736"/>
              <a:gd name="connsiteY4" fmla="*/ 4 h 120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5736" h="120660">
                <a:moveTo>
                  <a:pt x="19831" y="4"/>
                </a:moveTo>
                <a:cubicBezTo>
                  <a:pt x="20889" y="533"/>
                  <a:pt x="4485" y="49746"/>
                  <a:pt x="7131" y="69854"/>
                </a:cubicBezTo>
                <a:cubicBezTo>
                  <a:pt x="9777" y="89962"/>
                  <a:pt x="36764" y="121183"/>
                  <a:pt x="35706" y="120654"/>
                </a:cubicBezTo>
                <a:cubicBezTo>
                  <a:pt x="34648" y="120125"/>
                  <a:pt x="6073" y="82025"/>
                  <a:pt x="781" y="66679"/>
                </a:cubicBezTo>
                <a:cubicBezTo>
                  <a:pt x="-4511" y="51333"/>
                  <a:pt x="18773" y="-525"/>
                  <a:pt x="19831" y="4"/>
                </a:cubicBezTo>
                <a:close/>
              </a:path>
            </a:pathLst>
          </a:custGeom>
          <a:solidFill>
            <a:schemeClr val="accent1">
              <a:alpha val="1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4" name="フリーフォーム 1843">
            <a:extLst>
              <a:ext uri="{FF2B5EF4-FFF2-40B4-BE49-F238E27FC236}">
                <a16:creationId xmlns:a16="http://schemas.microsoft.com/office/drawing/2014/main" id="{C6F1C084-1DFB-EF51-4302-F6124CD55EBF}"/>
              </a:ext>
            </a:extLst>
          </p:cNvPr>
          <p:cNvSpPr/>
          <p:nvPr/>
        </p:nvSpPr>
        <p:spPr>
          <a:xfrm>
            <a:off x="4140200" y="2451085"/>
            <a:ext cx="56365" cy="140176"/>
          </a:xfrm>
          <a:custGeom>
            <a:avLst/>
            <a:gdLst>
              <a:gd name="connsiteX0" fmla="*/ 19050 w 56365"/>
              <a:gd name="connsiteY0" fmla="*/ 15 h 140176"/>
              <a:gd name="connsiteX1" fmla="*/ 50800 w 56365"/>
              <a:gd name="connsiteY1" fmla="*/ 69865 h 140176"/>
              <a:gd name="connsiteX2" fmla="*/ 0 w 56365"/>
              <a:gd name="connsiteY2" fmla="*/ 139715 h 140176"/>
              <a:gd name="connsiteX3" fmla="*/ 50800 w 56365"/>
              <a:gd name="connsiteY3" fmla="*/ 98440 h 140176"/>
              <a:gd name="connsiteX4" fmla="*/ 53975 w 56365"/>
              <a:gd name="connsiteY4" fmla="*/ 63515 h 140176"/>
              <a:gd name="connsiteX5" fmla="*/ 19050 w 56365"/>
              <a:gd name="connsiteY5" fmla="*/ 15 h 1401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365" h="140176">
                <a:moveTo>
                  <a:pt x="19050" y="15"/>
                </a:moveTo>
                <a:cubicBezTo>
                  <a:pt x="18521" y="1073"/>
                  <a:pt x="53975" y="46582"/>
                  <a:pt x="50800" y="69865"/>
                </a:cubicBezTo>
                <a:cubicBezTo>
                  <a:pt x="47625" y="93148"/>
                  <a:pt x="0" y="134953"/>
                  <a:pt x="0" y="139715"/>
                </a:cubicBezTo>
                <a:cubicBezTo>
                  <a:pt x="0" y="144477"/>
                  <a:pt x="41804" y="111140"/>
                  <a:pt x="50800" y="98440"/>
                </a:cubicBezTo>
                <a:cubicBezTo>
                  <a:pt x="59796" y="85740"/>
                  <a:pt x="55562" y="76215"/>
                  <a:pt x="53975" y="63515"/>
                </a:cubicBezTo>
                <a:cubicBezTo>
                  <a:pt x="52388" y="50815"/>
                  <a:pt x="19579" y="-1043"/>
                  <a:pt x="19050" y="15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5" name="フリーフォーム 1844">
            <a:extLst>
              <a:ext uri="{FF2B5EF4-FFF2-40B4-BE49-F238E27FC236}">
                <a16:creationId xmlns:a16="http://schemas.microsoft.com/office/drawing/2014/main" id="{2BB41E8C-F6F7-5618-9BC2-D743F3D62CD3}"/>
              </a:ext>
            </a:extLst>
          </p:cNvPr>
          <p:cNvSpPr/>
          <p:nvPr/>
        </p:nvSpPr>
        <p:spPr>
          <a:xfrm>
            <a:off x="2992392" y="1682699"/>
            <a:ext cx="52433" cy="146211"/>
          </a:xfrm>
          <a:custGeom>
            <a:avLst/>
            <a:gdLst>
              <a:gd name="connsiteX0" fmla="*/ 52433 w 52433"/>
              <a:gd name="connsiteY0" fmla="*/ 51 h 146211"/>
              <a:gd name="connsiteX1" fmla="*/ 4808 w 52433"/>
              <a:gd name="connsiteY1" fmla="*/ 95301 h 146211"/>
              <a:gd name="connsiteX2" fmla="*/ 1633 w 52433"/>
              <a:gd name="connsiteY2" fmla="*/ 146101 h 146211"/>
              <a:gd name="connsiteX3" fmla="*/ 4808 w 52433"/>
              <a:gd name="connsiteY3" fmla="*/ 82601 h 146211"/>
              <a:gd name="connsiteX4" fmla="*/ 52433 w 52433"/>
              <a:gd name="connsiteY4" fmla="*/ 51 h 1462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2433" h="146211">
                <a:moveTo>
                  <a:pt x="52433" y="51"/>
                </a:moveTo>
                <a:cubicBezTo>
                  <a:pt x="52433" y="2168"/>
                  <a:pt x="13275" y="70959"/>
                  <a:pt x="4808" y="95301"/>
                </a:cubicBezTo>
                <a:cubicBezTo>
                  <a:pt x="-3659" y="119643"/>
                  <a:pt x="1633" y="148218"/>
                  <a:pt x="1633" y="146101"/>
                </a:cubicBezTo>
                <a:cubicBezTo>
                  <a:pt x="1633" y="143984"/>
                  <a:pt x="-3130" y="103768"/>
                  <a:pt x="4808" y="82601"/>
                </a:cubicBezTo>
                <a:cubicBezTo>
                  <a:pt x="12745" y="61434"/>
                  <a:pt x="52433" y="-2066"/>
                  <a:pt x="52433" y="51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6" name="フリーフォーム 1845">
            <a:extLst>
              <a:ext uri="{FF2B5EF4-FFF2-40B4-BE49-F238E27FC236}">
                <a16:creationId xmlns:a16="http://schemas.microsoft.com/office/drawing/2014/main" id="{B072A638-A0BF-942A-1F90-E03CD23E2514}"/>
              </a:ext>
            </a:extLst>
          </p:cNvPr>
          <p:cNvSpPr/>
          <p:nvPr/>
        </p:nvSpPr>
        <p:spPr>
          <a:xfrm>
            <a:off x="2901824" y="1666870"/>
            <a:ext cx="25534" cy="120660"/>
          </a:xfrm>
          <a:custGeom>
            <a:avLst/>
            <a:gdLst>
              <a:gd name="connsiteX0" fmla="*/ 126 w 25534"/>
              <a:gd name="connsiteY0" fmla="*/ 5 h 120660"/>
              <a:gd name="connsiteX1" fmla="*/ 16001 w 25534"/>
              <a:gd name="connsiteY1" fmla="*/ 60330 h 120660"/>
              <a:gd name="connsiteX2" fmla="*/ 22351 w 25534"/>
              <a:gd name="connsiteY2" fmla="*/ 120655 h 120660"/>
              <a:gd name="connsiteX3" fmla="*/ 25526 w 25534"/>
              <a:gd name="connsiteY3" fmla="*/ 63505 h 120660"/>
              <a:gd name="connsiteX4" fmla="*/ 126 w 25534"/>
              <a:gd name="connsiteY4" fmla="*/ 5 h 120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534" h="120660">
                <a:moveTo>
                  <a:pt x="126" y="5"/>
                </a:moveTo>
                <a:cubicBezTo>
                  <a:pt x="-1461" y="-524"/>
                  <a:pt x="12297" y="40222"/>
                  <a:pt x="16001" y="60330"/>
                </a:cubicBezTo>
                <a:cubicBezTo>
                  <a:pt x="19705" y="80438"/>
                  <a:pt x="20764" y="120126"/>
                  <a:pt x="22351" y="120655"/>
                </a:cubicBezTo>
                <a:cubicBezTo>
                  <a:pt x="23938" y="121184"/>
                  <a:pt x="24997" y="79909"/>
                  <a:pt x="25526" y="63505"/>
                </a:cubicBezTo>
                <a:cubicBezTo>
                  <a:pt x="26055" y="47101"/>
                  <a:pt x="1713" y="534"/>
                  <a:pt x="126" y="5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7" name="フリーフォーム 1846">
            <a:extLst>
              <a:ext uri="{FF2B5EF4-FFF2-40B4-BE49-F238E27FC236}">
                <a16:creationId xmlns:a16="http://schemas.microsoft.com/office/drawing/2014/main" id="{9CC97FD3-9F0F-3B98-C5B3-1F5BAF4D9B45}"/>
              </a:ext>
            </a:extLst>
          </p:cNvPr>
          <p:cNvSpPr/>
          <p:nvPr/>
        </p:nvSpPr>
        <p:spPr>
          <a:xfrm>
            <a:off x="2860491" y="1898380"/>
            <a:ext cx="249579" cy="16236"/>
          </a:xfrm>
          <a:custGeom>
            <a:avLst/>
            <a:gdLst>
              <a:gd name="connsiteX0" fmla="*/ 184 w 249579"/>
              <a:gd name="connsiteY0" fmla="*/ 270 h 16236"/>
              <a:gd name="connsiteX1" fmla="*/ 235134 w 249579"/>
              <a:gd name="connsiteY1" fmla="*/ 16145 h 16236"/>
              <a:gd name="connsiteX2" fmla="*/ 197034 w 249579"/>
              <a:gd name="connsiteY2" fmla="*/ 6620 h 16236"/>
              <a:gd name="connsiteX3" fmla="*/ 184 w 249579"/>
              <a:gd name="connsiteY3" fmla="*/ 270 h 162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49579" h="16236">
                <a:moveTo>
                  <a:pt x="184" y="270"/>
                </a:moveTo>
                <a:cubicBezTo>
                  <a:pt x="6534" y="1858"/>
                  <a:pt x="202326" y="15087"/>
                  <a:pt x="235134" y="16145"/>
                </a:cubicBezTo>
                <a:cubicBezTo>
                  <a:pt x="267942" y="17203"/>
                  <a:pt x="240426" y="8737"/>
                  <a:pt x="197034" y="6620"/>
                </a:cubicBezTo>
                <a:cubicBezTo>
                  <a:pt x="153642" y="4503"/>
                  <a:pt x="-6166" y="-1318"/>
                  <a:pt x="184" y="270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8" name="フリーフォーム 1847">
            <a:extLst>
              <a:ext uri="{FF2B5EF4-FFF2-40B4-BE49-F238E27FC236}">
                <a16:creationId xmlns:a16="http://schemas.microsoft.com/office/drawing/2014/main" id="{593154B0-A099-64CD-7CE5-C6FF72B4C4F3}"/>
              </a:ext>
            </a:extLst>
          </p:cNvPr>
          <p:cNvSpPr/>
          <p:nvPr/>
        </p:nvSpPr>
        <p:spPr>
          <a:xfrm>
            <a:off x="2755885" y="1187306"/>
            <a:ext cx="180991" cy="184519"/>
          </a:xfrm>
          <a:custGeom>
            <a:avLst/>
            <a:gdLst>
              <a:gd name="connsiteX0" fmla="*/ 180990 w 180991"/>
              <a:gd name="connsiteY0" fmla="*/ 144 h 184519"/>
              <a:gd name="connsiteX1" fmla="*/ 41290 w 180991"/>
              <a:gd name="connsiteY1" fmla="*/ 95394 h 184519"/>
              <a:gd name="connsiteX2" fmla="*/ 15 w 180991"/>
              <a:gd name="connsiteY2" fmla="*/ 184294 h 184519"/>
              <a:gd name="connsiteX3" fmla="*/ 38115 w 180991"/>
              <a:gd name="connsiteY3" fmla="*/ 117619 h 184519"/>
              <a:gd name="connsiteX4" fmla="*/ 180990 w 180991"/>
              <a:gd name="connsiteY4" fmla="*/ 144 h 1845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80991" h="184519">
                <a:moveTo>
                  <a:pt x="180990" y="144"/>
                </a:moveTo>
                <a:cubicBezTo>
                  <a:pt x="181519" y="-3560"/>
                  <a:pt x="71452" y="64702"/>
                  <a:pt x="41290" y="95394"/>
                </a:cubicBezTo>
                <a:cubicBezTo>
                  <a:pt x="11128" y="126086"/>
                  <a:pt x="544" y="180590"/>
                  <a:pt x="15" y="184294"/>
                </a:cubicBezTo>
                <a:cubicBezTo>
                  <a:pt x="-514" y="187998"/>
                  <a:pt x="12715" y="145136"/>
                  <a:pt x="38115" y="117619"/>
                </a:cubicBezTo>
                <a:cubicBezTo>
                  <a:pt x="63515" y="90102"/>
                  <a:pt x="180461" y="3848"/>
                  <a:pt x="180990" y="14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9" name="フリーフォーム 1848">
            <a:extLst>
              <a:ext uri="{FF2B5EF4-FFF2-40B4-BE49-F238E27FC236}">
                <a16:creationId xmlns:a16="http://schemas.microsoft.com/office/drawing/2014/main" id="{CCC2EBD0-4613-D828-F87C-8F3AF7C25432}"/>
              </a:ext>
            </a:extLst>
          </p:cNvPr>
          <p:cNvSpPr/>
          <p:nvPr/>
        </p:nvSpPr>
        <p:spPr>
          <a:xfrm>
            <a:off x="3774776" y="3270187"/>
            <a:ext cx="226182" cy="162228"/>
          </a:xfrm>
          <a:custGeom>
            <a:avLst/>
            <a:gdLst>
              <a:gd name="connsiteX0" fmla="*/ 225724 w 226182"/>
              <a:gd name="connsiteY0" fmla="*/ 63 h 162228"/>
              <a:gd name="connsiteX1" fmla="*/ 143174 w 226182"/>
              <a:gd name="connsiteY1" fmla="*/ 104838 h 162228"/>
              <a:gd name="connsiteX2" fmla="*/ 299 w 226182"/>
              <a:gd name="connsiteY2" fmla="*/ 161988 h 162228"/>
              <a:gd name="connsiteX3" fmla="*/ 108249 w 226182"/>
              <a:gd name="connsiteY3" fmla="*/ 120713 h 162228"/>
              <a:gd name="connsiteX4" fmla="*/ 225724 w 226182"/>
              <a:gd name="connsiteY4" fmla="*/ 63 h 1622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6182" h="162228">
                <a:moveTo>
                  <a:pt x="225724" y="63"/>
                </a:moveTo>
                <a:cubicBezTo>
                  <a:pt x="231545" y="-2583"/>
                  <a:pt x="180745" y="77850"/>
                  <a:pt x="143174" y="104838"/>
                </a:cubicBezTo>
                <a:cubicBezTo>
                  <a:pt x="105603" y="131826"/>
                  <a:pt x="6120" y="159342"/>
                  <a:pt x="299" y="161988"/>
                </a:cubicBezTo>
                <a:cubicBezTo>
                  <a:pt x="-5522" y="164634"/>
                  <a:pt x="74911" y="145055"/>
                  <a:pt x="108249" y="120713"/>
                </a:cubicBezTo>
                <a:cubicBezTo>
                  <a:pt x="141587" y="96371"/>
                  <a:pt x="219903" y="2709"/>
                  <a:pt x="225724" y="6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50" name="フリーフォーム 1849">
            <a:extLst>
              <a:ext uri="{FF2B5EF4-FFF2-40B4-BE49-F238E27FC236}">
                <a16:creationId xmlns:a16="http://schemas.microsoft.com/office/drawing/2014/main" id="{D0028C2A-30D7-D087-1264-3C6F4F28671D}"/>
              </a:ext>
            </a:extLst>
          </p:cNvPr>
          <p:cNvSpPr/>
          <p:nvPr/>
        </p:nvSpPr>
        <p:spPr>
          <a:xfrm>
            <a:off x="4038944" y="2950503"/>
            <a:ext cx="165724" cy="257702"/>
          </a:xfrm>
          <a:custGeom>
            <a:avLst/>
            <a:gdLst>
              <a:gd name="connsiteX0" fmla="*/ 164756 w 165724"/>
              <a:gd name="connsiteY0" fmla="*/ 2247 h 257702"/>
              <a:gd name="connsiteX1" fmla="*/ 2831 w 165724"/>
              <a:gd name="connsiteY1" fmla="*/ 253072 h 257702"/>
              <a:gd name="connsiteX2" fmla="*/ 59981 w 165724"/>
              <a:gd name="connsiteY2" fmla="*/ 167347 h 257702"/>
              <a:gd name="connsiteX3" fmla="*/ 37756 w 165724"/>
              <a:gd name="connsiteY3" fmla="*/ 195922 h 257702"/>
              <a:gd name="connsiteX4" fmla="*/ 69506 w 165724"/>
              <a:gd name="connsiteY4" fmla="*/ 132422 h 257702"/>
              <a:gd name="connsiteX5" fmla="*/ 164756 w 165724"/>
              <a:gd name="connsiteY5" fmla="*/ 2247 h 2577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5724" h="257702">
                <a:moveTo>
                  <a:pt x="164756" y="2247"/>
                </a:moveTo>
                <a:cubicBezTo>
                  <a:pt x="153644" y="22355"/>
                  <a:pt x="20293" y="225555"/>
                  <a:pt x="2831" y="253072"/>
                </a:cubicBezTo>
                <a:cubicBezTo>
                  <a:pt x="-14632" y="280589"/>
                  <a:pt x="54160" y="176872"/>
                  <a:pt x="59981" y="167347"/>
                </a:cubicBezTo>
                <a:cubicBezTo>
                  <a:pt x="65802" y="157822"/>
                  <a:pt x="36168" y="201743"/>
                  <a:pt x="37756" y="195922"/>
                </a:cubicBezTo>
                <a:cubicBezTo>
                  <a:pt x="39343" y="190101"/>
                  <a:pt x="50985" y="162055"/>
                  <a:pt x="69506" y="132422"/>
                </a:cubicBezTo>
                <a:cubicBezTo>
                  <a:pt x="88027" y="102789"/>
                  <a:pt x="175868" y="-17861"/>
                  <a:pt x="164756" y="224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51" name="フリーフォーム 1850">
            <a:extLst>
              <a:ext uri="{FF2B5EF4-FFF2-40B4-BE49-F238E27FC236}">
                <a16:creationId xmlns:a16="http://schemas.microsoft.com/office/drawing/2014/main" id="{50EB1AE9-719E-A416-91FA-D78B3878EBF1}"/>
              </a:ext>
            </a:extLst>
          </p:cNvPr>
          <p:cNvSpPr/>
          <p:nvPr/>
        </p:nvSpPr>
        <p:spPr>
          <a:xfrm>
            <a:off x="3952808" y="2955852"/>
            <a:ext cx="33428" cy="194314"/>
          </a:xfrm>
          <a:custGeom>
            <a:avLst/>
            <a:gdLst>
              <a:gd name="connsiteX0" fmla="*/ 31817 w 33428"/>
              <a:gd name="connsiteY0" fmla="*/ 73 h 194314"/>
              <a:gd name="connsiteX1" fmla="*/ 15942 w 33428"/>
              <a:gd name="connsiteY1" fmla="*/ 127073 h 194314"/>
              <a:gd name="connsiteX2" fmla="*/ 67 w 33428"/>
              <a:gd name="connsiteY2" fmla="*/ 193748 h 194314"/>
              <a:gd name="connsiteX3" fmla="*/ 22292 w 33428"/>
              <a:gd name="connsiteY3" fmla="*/ 92148 h 194314"/>
              <a:gd name="connsiteX4" fmla="*/ 31817 w 33428"/>
              <a:gd name="connsiteY4" fmla="*/ 108023 h 194314"/>
              <a:gd name="connsiteX5" fmla="*/ 31817 w 33428"/>
              <a:gd name="connsiteY5" fmla="*/ 73 h 1943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428" h="194314">
                <a:moveTo>
                  <a:pt x="31817" y="73"/>
                </a:moveTo>
                <a:cubicBezTo>
                  <a:pt x="29171" y="3248"/>
                  <a:pt x="21234" y="94794"/>
                  <a:pt x="15942" y="127073"/>
                </a:cubicBezTo>
                <a:cubicBezTo>
                  <a:pt x="10650" y="159352"/>
                  <a:pt x="-991" y="199569"/>
                  <a:pt x="67" y="193748"/>
                </a:cubicBezTo>
                <a:cubicBezTo>
                  <a:pt x="1125" y="187927"/>
                  <a:pt x="17000" y="106435"/>
                  <a:pt x="22292" y="92148"/>
                </a:cubicBezTo>
                <a:cubicBezTo>
                  <a:pt x="27584" y="77861"/>
                  <a:pt x="30229" y="118606"/>
                  <a:pt x="31817" y="108023"/>
                </a:cubicBezTo>
                <a:cubicBezTo>
                  <a:pt x="33405" y="97440"/>
                  <a:pt x="34463" y="-3102"/>
                  <a:pt x="31817" y="73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52" name="フリーフォーム 1851">
            <a:extLst>
              <a:ext uri="{FF2B5EF4-FFF2-40B4-BE49-F238E27FC236}">
                <a16:creationId xmlns:a16="http://schemas.microsoft.com/office/drawing/2014/main" id="{0B7CD2FC-43A6-1F86-9DDF-50E7A9A35EE9}"/>
              </a:ext>
            </a:extLst>
          </p:cNvPr>
          <p:cNvSpPr/>
          <p:nvPr/>
        </p:nvSpPr>
        <p:spPr>
          <a:xfrm>
            <a:off x="2941928" y="2290534"/>
            <a:ext cx="204706" cy="46325"/>
          </a:xfrm>
          <a:custGeom>
            <a:avLst/>
            <a:gdLst>
              <a:gd name="connsiteX0" fmla="*/ 1297 w 204706"/>
              <a:gd name="connsiteY0" fmla="*/ 46266 h 46325"/>
              <a:gd name="connsiteX1" fmla="*/ 201322 w 204706"/>
              <a:gd name="connsiteY1" fmla="*/ 1816 h 46325"/>
              <a:gd name="connsiteX2" fmla="*/ 118772 w 204706"/>
              <a:gd name="connsiteY2" fmla="*/ 11341 h 46325"/>
              <a:gd name="connsiteX3" fmla="*/ 1297 w 204706"/>
              <a:gd name="connsiteY3" fmla="*/ 46266 h 46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4706" h="46325">
                <a:moveTo>
                  <a:pt x="1297" y="46266"/>
                </a:moveTo>
                <a:cubicBezTo>
                  <a:pt x="15055" y="44679"/>
                  <a:pt x="181743" y="7637"/>
                  <a:pt x="201322" y="1816"/>
                </a:cubicBezTo>
                <a:cubicBezTo>
                  <a:pt x="220901" y="-4005"/>
                  <a:pt x="150522" y="5520"/>
                  <a:pt x="118772" y="11341"/>
                </a:cubicBezTo>
                <a:cubicBezTo>
                  <a:pt x="87022" y="17162"/>
                  <a:pt x="-12461" y="47853"/>
                  <a:pt x="1297" y="46266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53" name="フリーフォーム 1852">
            <a:extLst>
              <a:ext uri="{FF2B5EF4-FFF2-40B4-BE49-F238E27FC236}">
                <a16:creationId xmlns:a16="http://schemas.microsoft.com/office/drawing/2014/main" id="{E40CEE12-A0AC-8138-1DB1-68DE27A7F2B4}"/>
              </a:ext>
            </a:extLst>
          </p:cNvPr>
          <p:cNvSpPr/>
          <p:nvPr/>
        </p:nvSpPr>
        <p:spPr>
          <a:xfrm>
            <a:off x="3197219" y="2251010"/>
            <a:ext cx="51543" cy="114505"/>
          </a:xfrm>
          <a:custGeom>
            <a:avLst/>
            <a:gdLst>
              <a:gd name="connsiteX0" fmla="*/ 50806 w 51543"/>
              <a:gd name="connsiteY0" fmla="*/ 65 h 114505"/>
              <a:gd name="connsiteX1" fmla="*/ 41281 w 51543"/>
              <a:gd name="connsiteY1" fmla="*/ 66740 h 114505"/>
              <a:gd name="connsiteX2" fmla="*/ 6 w 51543"/>
              <a:gd name="connsiteY2" fmla="*/ 114365 h 114505"/>
              <a:gd name="connsiteX3" fmla="*/ 44456 w 51543"/>
              <a:gd name="connsiteY3" fmla="*/ 79440 h 114505"/>
              <a:gd name="connsiteX4" fmla="*/ 50806 w 51543"/>
              <a:gd name="connsiteY4" fmla="*/ 65 h 1145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543" h="114505">
                <a:moveTo>
                  <a:pt x="50806" y="65"/>
                </a:moveTo>
                <a:cubicBezTo>
                  <a:pt x="50277" y="-2052"/>
                  <a:pt x="49748" y="47690"/>
                  <a:pt x="41281" y="66740"/>
                </a:cubicBezTo>
                <a:cubicBezTo>
                  <a:pt x="32814" y="85790"/>
                  <a:pt x="-523" y="112248"/>
                  <a:pt x="6" y="114365"/>
                </a:cubicBezTo>
                <a:cubicBezTo>
                  <a:pt x="535" y="116482"/>
                  <a:pt x="34931" y="94257"/>
                  <a:pt x="44456" y="79440"/>
                </a:cubicBezTo>
                <a:cubicBezTo>
                  <a:pt x="53981" y="64623"/>
                  <a:pt x="51335" y="2182"/>
                  <a:pt x="50806" y="65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54" name="フリーフォーム 1853">
            <a:extLst>
              <a:ext uri="{FF2B5EF4-FFF2-40B4-BE49-F238E27FC236}">
                <a16:creationId xmlns:a16="http://schemas.microsoft.com/office/drawing/2014/main" id="{E506EF04-51B4-6461-9C8C-F81128A560C6}"/>
              </a:ext>
            </a:extLst>
          </p:cNvPr>
          <p:cNvSpPr/>
          <p:nvPr/>
        </p:nvSpPr>
        <p:spPr>
          <a:xfrm>
            <a:off x="3171787" y="2073153"/>
            <a:ext cx="114451" cy="42447"/>
          </a:xfrm>
          <a:custGeom>
            <a:avLst/>
            <a:gdLst>
              <a:gd name="connsiteX0" fmla="*/ 38 w 114451"/>
              <a:gd name="connsiteY0" fmla="*/ 122 h 42447"/>
              <a:gd name="connsiteX1" fmla="*/ 107988 w 114451"/>
              <a:gd name="connsiteY1" fmla="*/ 41397 h 42447"/>
              <a:gd name="connsiteX2" fmla="*/ 95288 w 114451"/>
              <a:gd name="connsiteY2" fmla="*/ 28697 h 42447"/>
              <a:gd name="connsiteX3" fmla="*/ 38 w 114451"/>
              <a:gd name="connsiteY3" fmla="*/ 122 h 424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4451" h="42447">
                <a:moveTo>
                  <a:pt x="38" y="122"/>
                </a:moveTo>
                <a:cubicBezTo>
                  <a:pt x="2155" y="2239"/>
                  <a:pt x="107988" y="41397"/>
                  <a:pt x="107988" y="41397"/>
                </a:cubicBezTo>
                <a:cubicBezTo>
                  <a:pt x="123863" y="46159"/>
                  <a:pt x="106930" y="33459"/>
                  <a:pt x="95288" y="28697"/>
                </a:cubicBezTo>
                <a:cubicBezTo>
                  <a:pt x="83646" y="23935"/>
                  <a:pt x="-2079" y="-1995"/>
                  <a:pt x="38" y="12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55" name="フリーフォーム 1854">
            <a:extLst>
              <a:ext uri="{FF2B5EF4-FFF2-40B4-BE49-F238E27FC236}">
                <a16:creationId xmlns:a16="http://schemas.microsoft.com/office/drawing/2014/main" id="{C7007331-DFDC-8E8D-24A0-87E79ED59139}"/>
              </a:ext>
            </a:extLst>
          </p:cNvPr>
          <p:cNvSpPr/>
          <p:nvPr/>
        </p:nvSpPr>
        <p:spPr>
          <a:xfrm>
            <a:off x="3587464" y="1996586"/>
            <a:ext cx="54376" cy="111756"/>
          </a:xfrm>
          <a:custGeom>
            <a:avLst/>
            <a:gdLst>
              <a:gd name="connsiteX0" fmla="*/ 286 w 54376"/>
              <a:gd name="connsiteY0" fmla="*/ 489 h 111756"/>
              <a:gd name="connsiteX1" fmla="*/ 9811 w 54376"/>
              <a:gd name="connsiteY1" fmla="*/ 60814 h 111756"/>
              <a:gd name="connsiteX2" fmla="*/ 54261 w 54376"/>
              <a:gd name="connsiteY2" fmla="*/ 111614 h 111756"/>
              <a:gd name="connsiteX3" fmla="*/ 22511 w 54376"/>
              <a:gd name="connsiteY3" fmla="*/ 76689 h 111756"/>
              <a:gd name="connsiteX4" fmla="*/ 16161 w 54376"/>
              <a:gd name="connsiteY4" fmla="*/ 95739 h 111756"/>
              <a:gd name="connsiteX5" fmla="*/ 286 w 54376"/>
              <a:gd name="connsiteY5" fmla="*/ 489 h 1117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4376" h="111756">
                <a:moveTo>
                  <a:pt x="286" y="489"/>
                </a:moveTo>
                <a:cubicBezTo>
                  <a:pt x="-772" y="-5332"/>
                  <a:pt x="815" y="42293"/>
                  <a:pt x="9811" y="60814"/>
                </a:cubicBezTo>
                <a:cubicBezTo>
                  <a:pt x="18807" y="79335"/>
                  <a:pt x="52144" y="108968"/>
                  <a:pt x="54261" y="111614"/>
                </a:cubicBezTo>
                <a:cubicBezTo>
                  <a:pt x="56378" y="114260"/>
                  <a:pt x="28861" y="79335"/>
                  <a:pt x="22511" y="76689"/>
                </a:cubicBezTo>
                <a:cubicBezTo>
                  <a:pt x="16161" y="74043"/>
                  <a:pt x="21453" y="102089"/>
                  <a:pt x="16161" y="95739"/>
                </a:cubicBezTo>
                <a:cubicBezTo>
                  <a:pt x="10869" y="89389"/>
                  <a:pt x="1344" y="6310"/>
                  <a:pt x="286" y="48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56" name="フリーフォーム 1855">
            <a:extLst>
              <a:ext uri="{FF2B5EF4-FFF2-40B4-BE49-F238E27FC236}">
                <a16:creationId xmlns:a16="http://schemas.microsoft.com/office/drawing/2014/main" id="{9E662CF9-0BC7-1DDA-7B94-80B118DC3438}"/>
              </a:ext>
            </a:extLst>
          </p:cNvPr>
          <p:cNvSpPr/>
          <p:nvPr/>
        </p:nvSpPr>
        <p:spPr>
          <a:xfrm>
            <a:off x="3601090" y="1917484"/>
            <a:ext cx="97809" cy="75198"/>
          </a:xfrm>
          <a:custGeom>
            <a:avLst/>
            <a:gdLst>
              <a:gd name="connsiteX0" fmla="*/ 97785 w 97809"/>
              <a:gd name="connsiteY0" fmla="*/ 216 h 75198"/>
              <a:gd name="connsiteX1" fmla="*/ 5710 w 97809"/>
              <a:gd name="connsiteY1" fmla="*/ 73241 h 75198"/>
              <a:gd name="connsiteX2" fmla="*/ 15235 w 97809"/>
              <a:gd name="connsiteY2" fmla="*/ 51016 h 75198"/>
              <a:gd name="connsiteX3" fmla="*/ 97785 w 97809"/>
              <a:gd name="connsiteY3" fmla="*/ 216 h 751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7809" h="75198">
                <a:moveTo>
                  <a:pt x="97785" y="216"/>
                </a:moveTo>
                <a:cubicBezTo>
                  <a:pt x="96198" y="3920"/>
                  <a:pt x="19468" y="64774"/>
                  <a:pt x="5710" y="73241"/>
                </a:cubicBezTo>
                <a:cubicBezTo>
                  <a:pt x="-8048" y="81708"/>
                  <a:pt x="6239" y="60541"/>
                  <a:pt x="15235" y="51016"/>
                </a:cubicBezTo>
                <a:cubicBezTo>
                  <a:pt x="24231" y="41491"/>
                  <a:pt x="99372" y="-3488"/>
                  <a:pt x="97785" y="21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57" name="フリーフォーム 1856">
            <a:extLst>
              <a:ext uri="{FF2B5EF4-FFF2-40B4-BE49-F238E27FC236}">
                <a16:creationId xmlns:a16="http://schemas.microsoft.com/office/drawing/2014/main" id="{FC783F73-B374-9C12-8F6C-AE6A8B4983C7}"/>
              </a:ext>
            </a:extLst>
          </p:cNvPr>
          <p:cNvSpPr/>
          <p:nvPr/>
        </p:nvSpPr>
        <p:spPr>
          <a:xfrm>
            <a:off x="3581202" y="1984171"/>
            <a:ext cx="127614" cy="41486"/>
          </a:xfrm>
          <a:custGeom>
            <a:avLst/>
            <a:gdLst>
              <a:gd name="connsiteX0" fmla="*/ 198 w 127614"/>
              <a:gd name="connsiteY0" fmla="*/ 41479 h 41486"/>
              <a:gd name="connsiteX1" fmla="*/ 66873 w 127614"/>
              <a:gd name="connsiteY1" fmla="*/ 6554 h 41486"/>
              <a:gd name="connsiteX2" fmla="*/ 127198 w 127614"/>
              <a:gd name="connsiteY2" fmla="*/ 204 h 41486"/>
              <a:gd name="connsiteX3" fmla="*/ 89098 w 127614"/>
              <a:gd name="connsiteY3" fmla="*/ 9729 h 41486"/>
              <a:gd name="connsiteX4" fmla="*/ 198 w 127614"/>
              <a:gd name="connsiteY4" fmla="*/ 41479 h 414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7614" h="41486">
                <a:moveTo>
                  <a:pt x="198" y="41479"/>
                </a:moveTo>
                <a:cubicBezTo>
                  <a:pt x="-3506" y="40950"/>
                  <a:pt x="45707" y="13433"/>
                  <a:pt x="66873" y="6554"/>
                </a:cubicBezTo>
                <a:cubicBezTo>
                  <a:pt x="88039" y="-325"/>
                  <a:pt x="123494" y="-325"/>
                  <a:pt x="127198" y="204"/>
                </a:cubicBezTo>
                <a:cubicBezTo>
                  <a:pt x="130902" y="733"/>
                  <a:pt x="109206" y="3908"/>
                  <a:pt x="89098" y="9729"/>
                </a:cubicBezTo>
                <a:cubicBezTo>
                  <a:pt x="68990" y="15550"/>
                  <a:pt x="3902" y="42008"/>
                  <a:pt x="198" y="4147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58" name="フリーフォーム 1857">
            <a:extLst>
              <a:ext uri="{FF2B5EF4-FFF2-40B4-BE49-F238E27FC236}">
                <a16:creationId xmlns:a16="http://schemas.microsoft.com/office/drawing/2014/main" id="{A05F4A07-07D2-0FD5-7413-FA8C47DE502B}"/>
              </a:ext>
            </a:extLst>
          </p:cNvPr>
          <p:cNvSpPr/>
          <p:nvPr/>
        </p:nvSpPr>
        <p:spPr>
          <a:xfrm>
            <a:off x="3609646" y="2117707"/>
            <a:ext cx="150344" cy="28792"/>
          </a:xfrm>
          <a:custGeom>
            <a:avLst/>
            <a:gdLst>
              <a:gd name="connsiteX0" fmla="*/ 329 w 150344"/>
              <a:gd name="connsiteY0" fmla="*/ 28593 h 28792"/>
              <a:gd name="connsiteX1" fmla="*/ 79704 w 150344"/>
              <a:gd name="connsiteY1" fmla="*/ 12718 h 28792"/>
              <a:gd name="connsiteX2" fmla="*/ 149554 w 150344"/>
              <a:gd name="connsiteY2" fmla="*/ 12718 h 28792"/>
              <a:gd name="connsiteX3" fmla="*/ 111454 w 150344"/>
              <a:gd name="connsiteY3" fmla="*/ 18 h 28792"/>
              <a:gd name="connsiteX4" fmla="*/ 329 w 150344"/>
              <a:gd name="connsiteY4" fmla="*/ 28593 h 287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0344" h="28792">
                <a:moveTo>
                  <a:pt x="329" y="28593"/>
                </a:moveTo>
                <a:cubicBezTo>
                  <a:pt x="-4963" y="30710"/>
                  <a:pt x="54833" y="15364"/>
                  <a:pt x="79704" y="12718"/>
                </a:cubicBezTo>
                <a:cubicBezTo>
                  <a:pt x="104575" y="10072"/>
                  <a:pt x="144262" y="14835"/>
                  <a:pt x="149554" y="12718"/>
                </a:cubicBezTo>
                <a:cubicBezTo>
                  <a:pt x="154846" y="10601"/>
                  <a:pt x="132621" y="-511"/>
                  <a:pt x="111454" y="18"/>
                </a:cubicBezTo>
                <a:cubicBezTo>
                  <a:pt x="90287" y="547"/>
                  <a:pt x="5621" y="26476"/>
                  <a:pt x="329" y="2859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59" name="フリーフォーム 1858">
            <a:extLst>
              <a:ext uri="{FF2B5EF4-FFF2-40B4-BE49-F238E27FC236}">
                <a16:creationId xmlns:a16="http://schemas.microsoft.com/office/drawing/2014/main" id="{AE7F1959-67C9-548F-1A65-1CF88AB4578C}"/>
              </a:ext>
            </a:extLst>
          </p:cNvPr>
          <p:cNvSpPr/>
          <p:nvPr/>
        </p:nvSpPr>
        <p:spPr>
          <a:xfrm>
            <a:off x="3667124" y="2149420"/>
            <a:ext cx="209560" cy="23281"/>
          </a:xfrm>
          <a:custGeom>
            <a:avLst/>
            <a:gdLst>
              <a:gd name="connsiteX0" fmla="*/ 1 w 209560"/>
              <a:gd name="connsiteY0" fmla="*/ 55 h 23281"/>
              <a:gd name="connsiteX1" fmla="*/ 152401 w 209560"/>
              <a:gd name="connsiteY1" fmla="*/ 22280 h 23281"/>
              <a:gd name="connsiteX2" fmla="*/ 209551 w 209560"/>
              <a:gd name="connsiteY2" fmla="*/ 19105 h 23281"/>
              <a:gd name="connsiteX3" fmla="*/ 149226 w 209560"/>
              <a:gd name="connsiteY3" fmla="*/ 15930 h 23281"/>
              <a:gd name="connsiteX4" fmla="*/ 1 w 209560"/>
              <a:gd name="connsiteY4" fmla="*/ 55 h 232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9560" h="23281">
                <a:moveTo>
                  <a:pt x="1" y="55"/>
                </a:moveTo>
                <a:cubicBezTo>
                  <a:pt x="530" y="1113"/>
                  <a:pt x="117476" y="19105"/>
                  <a:pt x="152401" y="22280"/>
                </a:cubicBezTo>
                <a:cubicBezTo>
                  <a:pt x="187326" y="25455"/>
                  <a:pt x="210080" y="20163"/>
                  <a:pt x="209551" y="19105"/>
                </a:cubicBezTo>
                <a:cubicBezTo>
                  <a:pt x="209022" y="18047"/>
                  <a:pt x="179388" y="18576"/>
                  <a:pt x="149226" y="15930"/>
                </a:cubicBezTo>
                <a:cubicBezTo>
                  <a:pt x="119064" y="13284"/>
                  <a:pt x="-528" y="-1003"/>
                  <a:pt x="1" y="5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60" name="フリーフォーム 1859">
            <a:extLst>
              <a:ext uri="{FF2B5EF4-FFF2-40B4-BE49-F238E27FC236}">
                <a16:creationId xmlns:a16="http://schemas.microsoft.com/office/drawing/2014/main" id="{417F157A-7848-CF31-FC00-17CE14BC0326}"/>
              </a:ext>
            </a:extLst>
          </p:cNvPr>
          <p:cNvSpPr/>
          <p:nvPr/>
        </p:nvSpPr>
        <p:spPr>
          <a:xfrm>
            <a:off x="3720645" y="2184353"/>
            <a:ext cx="151126" cy="24411"/>
          </a:xfrm>
          <a:custGeom>
            <a:avLst/>
            <a:gdLst>
              <a:gd name="connsiteX0" fmla="*/ 455 w 151126"/>
              <a:gd name="connsiteY0" fmla="*/ 47 h 24411"/>
              <a:gd name="connsiteX1" fmla="*/ 140155 w 151126"/>
              <a:gd name="connsiteY1" fmla="*/ 15922 h 24411"/>
              <a:gd name="connsiteX2" fmla="*/ 136980 w 151126"/>
              <a:gd name="connsiteY2" fmla="*/ 22272 h 24411"/>
              <a:gd name="connsiteX3" fmla="*/ 95705 w 151126"/>
              <a:gd name="connsiteY3" fmla="*/ 22272 h 24411"/>
              <a:gd name="connsiteX4" fmla="*/ 455 w 151126"/>
              <a:gd name="connsiteY4" fmla="*/ 47 h 244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126" h="24411">
                <a:moveTo>
                  <a:pt x="455" y="47"/>
                </a:moveTo>
                <a:cubicBezTo>
                  <a:pt x="7863" y="-1011"/>
                  <a:pt x="140155" y="15922"/>
                  <a:pt x="140155" y="15922"/>
                </a:cubicBezTo>
                <a:cubicBezTo>
                  <a:pt x="162909" y="19626"/>
                  <a:pt x="144388" y="21214"/>
                  <a:pt x="136980" y="22272"/>
                </a:cubicBezTo>
                <a:cubicBezTo>
                  <a:pt x="129572" y="23330"/>
                  <a:pt x="113167" y="26505"/>
                  <a:pt x="95705" y="22272"/>
                </a:cubicBezTo>
                <a:cubicBezTo>
                  <a:pt x="78243" y="18039"/>
                  <a:pt x="-6953" y="1105"/>
                  <a:pt x="455" y="47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61" name="フリーフォーム 1860">
            <a:extLst>
              <a:ext uri="{FF2B5EF4-FFF2-40B4-BE49-F238E27FC236}">
                <a16:creationId xmlns:a16="http://schemas.microsoft.com/office/drawing/2014/main" id="{61D60A9B-C963-B8E3-0098-E57AAA28FCFD}"/>
              </a:ext>
            </a:extLst>
          </p:cNvPr>
          <p:cNvSpPr/>
          <p:nvPr/>
        </p:nvSpPr>
        <p:spPr>
          <a:xfrm>
            <a:off x="3235319" y="2600125"/>
            <a:ext cx="46941" cy="111901"/>
          </a:xfrm>
          <a:custGeom>
            <a:avLst/>
            <a:gdLst>
              <a:gd name="connsiteX0" fmla="*/ 41281 w 46941"/>
              <a:gd name="connsiteY0" fmla="*/ 200 h 111901"/>
              <a:gd name="connsiteX1" fmla="*/ 44456 w 46941"/>
              <a:gd name="connsiteY1" fmla="*/ 63700 h 111901"/>
              <a:gd name="connsiteX2" fmla="*/ 6 w 46941"/>
              <a:gd name="connsiteY2" fmla="*/ 111325 h 111901"/>
              <a:gd name="connsiteX3" fmla="*/ 41281 w 46941"/>
              <a:gd name="connsiteY3" fmla="*/ 85925 h 111901"/>
              <a:gd name="connsiteX4" fmla="*/ 41281 w 46941"/>
              <a:gd name="connsiteY4" fmla="*/ 200 h 1119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6941" h="111901">
                <a:moveTo>
                  <a:pt x="41281" y="200"/>
                </a:moveTo>
                <a:cubicBezTo>
                  <a:pt x="41810" y="-3504"/>
                  <a:pt x="51335" y="45179"/>
                  <a:pt x="44456" y="63700"/>
                </a:cubicBezTo>
                <a:cubicBezTo>
                  <a:pt x="37577" y="82221"/>
                  <a:pt x="535" y="107621"/>
                  <a:pt x="6" y="111325"/>
                </a:cubicBezTo>
                <a:cubicBezTo>
                  <a:pt x="-523" y="115029"/>
                  <a:pt x="32814" y="100213"/>
                  <a:pt x="41281" y="85925"/>
                </a:cubicBezTo>
                <a:cubicBezTo>
                  <a:pt x="49748" y="71637"/>
                  <a:pt x="40752" y="3904"/>
                  <a:pt x="41281" y="200"/>
                </a:cubicBezTo>
                <a:close/>
              </a:path>
            </a:pathLst>
          </a:custGeom>
          <a:solidFill>
            <a:schemeClr val="accent1">
              <a:alpha val="1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62" name="フリーフォーム 1861">
            <a:extLst>
              <a:ext uri="{FF2B5EF4-FFF2-40B4-BE49-F238E27FC236}">
                <a16:creationId xmlns:a16="http://schemas.microsoft.com/office/drawing/2014/main" id="{821C77D1-83A1-55FE-BE2D-DF636BB115A5}"/>
              </a:ext>
            </a:extLst>
          </p:cNvPr>
          <p:cNvSpPr/>
          <p:nvPr/>
        </p:nvSpPr>
        <p:spPr>
          <a:xfrm>
            <a:off x="3327249" y="3047967"/>
            <a:ext cx="316643" cy="102965"/>
          </a:xfrm>
          <a:custGeom>
            <a:avLst/>
            <a:gdLst>
              <a:gd name="connsiteX0" fmla="*/ 151 w 316643"/>
              <a:gd name="connsiteY0" fmla="*/ 33 h 102965"/>
              <a:gd name="connsiteX1" fmla="*/ 133501 w 316643"/>
              <a:gd name="connsiteY1" fmla="*/ 69883 h 102965"/>
              <a:gd name="connsiteX2" fmla="*/ 314476 w 316643"/>
              <a:gd name="connsiteY2" fmla="*/ 101633 h 102965"/>
              <a:gd name="connsiteX3" fmla="*/ 228751 w 316643"/>
              <a:gd name="connsiteY3" fmla="*/ 95283 h 102965"/>
              <a:gd name="connsiteX4" fmla="*/ 158901 w 316643"/>
              <a:gd name="connsiteY4" fmla="*/ 79408 h 102965"/>
              <a:gd name="connsiteX5" fmla="*/ 151 w 316643"/>
              <a:gd name="connsiteY5" fmla="*/ 33 h 1029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16643" h="102965">
                <a:moveTo>
                  <a:pt x="151" y="33"/>
                </a:moveTo>
                <a:cubicBezTo>
                  <a:pt x="-4082" y="-1554"/>
                  <a:pt x="81114" y="52950"/>
                  <a:pt x="133501" y="69883"/>
                </a:cubicBezTo>
                <a:cubicBezTo>
                  <a:pt x="185888" y="86816"/>
                  <a:pt x="298601" y="97400"/>
                  <a:pt x="314476" y="101633"/>
                </a:cubicBezTo>
                <a:cubicBezTo>
                  <a:pt x="330351" y="105866"/>
                  <a:pt x="254680" y="98987"/>
                  <a:pt x="228751" y="95283"/>
                </a:cubicBezTo>
                <a:cubicBezTo>
                  <a:pt x="202822" y="91579"/>
                  <a:pt x="192239" y="89991"/>
                  <a:pt x="158901" y="79408"/>
                </a:cubicBezTo>
                <a:cubicBezTo>
                  <a:pt x="125564" y="68825"/>
                  <a:pt x="4384" y="1620"/>
                  <a:pt x="151" y="3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63" name="フリーフォーム 1862">
            <a:extLst>
              <a:ext uri="{FF2B5EF4-FFF2-40B4-BE49-F238E27FC236}">
                <a16:creationId xmlns:a16="http://schemas.microsoft.com/office/drawing/2014/main" id="{0D090C71-A51E-E243-D3DB-C4DCCAED0C0A}"/>
              </a:ext>
            </a:extLst>
          </p:cNvPr>
          <p:cNvSpPr/>
          <p:nvPr/>
        </p:nvSpPr>
        <p:spPr>
          <a:xfrm>
            <a:off x="2435910" y="1968850"/>
            <a:ext cx="196202" cy="870470"/>
          </a:xfrm>
          <a:custGeom>
            <a:avLst/>
            <a:gdLst>
              <a:gd name="connsiteX0" fmla="*/ 12015 w 196202"/>
              <a:gd name="connsiteY0" fmla="*/ 2825 h 870470"/>
              <a:gd name="connsiteX1" fmla="*/ 15190 w 196202"/>
              <a:gd name="connsiteY1" fmla="*/ 231425 h 870470"/>
              <a:gd name="connsiteX2" fmla="*/ 196165 w 196202"/>
              <a:gd name="connsiteY2" fmla="*/ 869600 h 870470"/>
              <a:gd name="connsiteX3" fmla="*/ 31065 w 196202"/>
              <a:gd name="connsiteY3" fmla="*/ 361600 h 870470"/>
              <a:gd name="connsiteX4" fmla="*/ 12015 w 196202"/>
              <a:gd name="connsiteY4" fmla="*/ 2825 h 8704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96202" h="870470">
                <a:moveTo>
                  <a:pt x="12015" y="2825"/>
                </a:moveTo>
                <a:cubicBezTo>
                  <a:pt x="9369" y="-18871"/>
                  <a:pt x="-15502" y="86963"/>
                  <a:pt x="15190" y="231425"/>
                </a:cubicBezTo>
                <a:cubicBezTo>
                  <a:pt x="45882" y="375887"/>
                  <a:pt x="193519" y="847904"/>
                  <a:pt x="196165" y="869600"/>
                </a:cubicBezTo>
                <a:cubicBezTo>
                  <a:pt x="198811" y="891296"/>
                  <a:pt x="62286" y="501300"/>
                  <a:pt x="31065" y="361600"/>
                </a:cubicBezTo>
                <a:cubicBezTo>
                  <a:pt x="-156" y="221900"/>
                  <a:pt x="14661" y="24521"/>
                  <a:pt x="12015" y="282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64" name="フリーフォーム 1863">
            <a:extLst>
              <a:ext uri="{FF2B5EF4-FFF2-40B4-BE49-F238E27FC236}">
                <a16:creationId xmlns:a16="http://schemas.microsoft.com/office/drawing/2014/main" id="{8B31591D-1E0A-A3E7-D14E-E435ACA456F5}"/>
              </a:ext>
            </a:extLst>
          </p:cNvPr>
          <p:cNvSpPr/>
          <p:nvPr/>
        </p:nvSpPr>
        <p:spPr>
          <a:xfrm>
            <a:off x="2165110" y="1002933"/>
            <a:ext cx="428948" cy="810664"/>
          </a:xfrm>
          <a:custGeom>
            <a:avLst/>
            <a:gdLst>
              <a:gd name="connsiteX0" fmla="*/ 428865 w 428948"/>
              <a:gd name="connsiteY0" fmla="*/ 367 h 810664"/>
              <a:gd name="connsiteX1" fmla="*/ 133590 w 428948"/>
              <a:gd name="connsiteY1" fmla="*/ 517892 h 810664"/>
              <a:gd name="connsiteX2" fmla="*/ 240 w 428948"/>
              <a:gd name="connsiteY2" fmla="*/ 809992 h 810664"/>
              <a:gd name="connsiteX3" fmla="*/ 162165 w 428948"/>
              <a:gd name="connsiteY3" fmla="*/ 441692 h 810664"/>
              <a:gd name="connsiteX4" fmla="*/ 428865 w 428948"/>
              <a:gd name="connsiteY4" fmla="*/ 367 h 8106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28948" h="810664">
                <a:moveTo>
                  <a:pt x="428865" y="367"/>
                </a:moveTo>
                <a:cubicBezTo>
                  <a:pt x="424102" y="13067"/>
                  <a:pt x="205027" y="382955"/>
                  <a:pt x="133590" y="517892"/>
                </a:cubicBezTo>
                <a:cubicBezTo>
                  <a:pt x="62152" y="652830"/>
                  <a:pt x="-4523" y="822692"/>
                  <a:pt x="240" y="809992"/>
                </a:cubicBezTo>
                <a:cubicBezTo>
                  <a:pt x="5003" y="797292"/>
                  <a:pt x="90727" y="576100"/>
                  <a:pt x="162165" y="441692"/>
                </a:cubicBezTo>
                <a:cubicBezTo>
                  <a:pt x="233602" y="307284"/>
                  <a:pt x="433628" y="-12333"/>
                  <a:pt x="428865" y="36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65" name="フリーフォーム 1864">
            <a:extLst>
              <a:ext uri="{FF2B5EF4-FFF2-40B4-BE49-F238E27FC236}">
                <a16:creationId xmlns:a16="http://schemas.microsoft.com/office/drawing/2014/main" id="{C1C153C9-6BB3-13D5-13B7-431CC56AEE18}"/>
              </a:ext>
            </a:extLst>
          </p:cNvPr>
          <p:cNvSpPr/>
          <p:nvPr/>
        </p:nvSpPr>
        <p:spPr>
          <a:xfrm>
            <a:off x="2415566" y="936485"/>
            <a:ext cx="1083397" cy="1409720"/>
          </a:xfrm>
          <a:custGeom>
            <a:avLst/>
            <a:gdLst>
              <a:gd name="connsiteX0" fmla="*/ 26009 w 1083397"/>
              <a:gd name="connsiteY0" fmla="*/ 651015 h 1409720"/>
              <a:gd name="connsiteX1" fmla="*/ 362559 w 1083397"/>
              <a:gd name="connsiteY1" fmla="*/ 165240 h 1409720"/>
              <a:gd name="connsiteX2" fmla="*/ 251434 w 1083397"/>
              <a:gd name="connsiteY2" fmla="*/ 212865 h 1409720"/>
              <a:gd name="connsiteX3" fmla="*/ 603859 w 1083397"/>
              <a:gd name="connsiteY3" fmla="*/ 47765 h 1409720"/>
              <a:gd name="connsiteX4" fmla="*/ 1073759 w 1083397"/>
              <a:gd name="connsiteY4" fmla="*/ 140 h 1409720"/>
              <a:gd name="connsiteX5" fmla="*/ 908659 w 1083397"/>
              <a:gd name="connsiteY5" fmla="*/ 35065 h 1409720"/>
              <a:gd name="connsiteX6" fmla="*/ 762609 w 1083397"/>
              <a:gd name="connsiteY6" fmla="*/ 89040 h 1409720"/>
              <a:gd name="connsiteX7" fmla="*/ 861034 w 1083397"/>
              <a:gd name="connsiteY7" fmla="*/ 98565 h 1409720"/>
              <a:gd name="connsiteX8" fmla="*/ 924534 w 1083397"/>
              <a:gd name="connsiteY8" fmla="*/ 111265 h 1409720"/>
              <a:gd name="connsiteX9" fmla="*/ 632434 w 1083397"/>
              <a:gd name="connsiteY9" fmla="*/ 149365 h 1409720"/>
              <a:gd name="connsiteX10" fmla="*/ 384784 w 1083397"/>
              <a:gd name="connsiteY10" fmla="*/ 298590 h 1409720"/>
              <a:gd name="connsiteX11" fmla="*/ 451459 w 1083397"/>
              <a:gd name="connsiteY11" fmla="*/ 250965 h 1409720"/>
              <a:gd name="connsiteX12" fmla="*/ 349859 w 1083397"/>
              <a:gd name="connsiteY12" fmla="*/ 374790 h 1409720"/>
              <a:gd name="connsiteX13" fmla="*/ 543534 w 1083397"/>
              <a:gd name="connsiteY13" fmla="*/ 219215 h 1409720"/>
              <a:gd name="connsiteX14" fmla="*/ 356209 w 1083397"/>
              <a:gd name="connsiteY14" fmla="*/ 514490 h 1409720"/>
              <a:gd name="connsiteX15" fmla="*/ 235559 w 1083397"/>
              <a:gd name="connsiteY15" fmla="*/ 762140 h 1409720"/>
              <a:gd name="connsiteX16" fmla="*/ 375259 w 1083397"/>
              <a:gd name="connsiteY16" fmla="*/ 635140 h 1409720"/>
              <a:gd name="connsiteX17" fmla="*/ 362559 w 1083397"/>
              <a:gd name="connsiteY17" fmla="*/ 778015 h 1409720"/>
              <a:gd name="connsiteX18" fmla="*/ 333984 w 1083397"/>
              <a:gd name="connsiteY18" fmla="*/ 933590 h 1409720"/>
              <a:gd name="connsiteX19" fmla="*/ 330809 w 1083397"/>
              <a:gd name="connsiteY19" fmla="*/ 812940 h 1409720"/>
              <a:gd name="connsiteX20" fmla="*/ 203809 w 1083397"/>
              <a:gd name="connsiteY20" fmla="*/ 1181240 h 1409720"/>
              <a:gd name="connsiteX21" fmla="*/ 219684 w 1083397"/>
              <a:gd name="connsiteY21" fmla="*/ 1378090 h 1409720"/>
              <a:gd name="connsiteX22" fmla="*/ 213334 w 1083397"/>
              <a:gd name="connsiteY22" fmla="*/ 1352690 h 1409720"/>
              <a:gd name="connsiteX23" fmla="*/ 22834 w 1083397"/>
              <a:gd name="connsiteY23" fmla="*/ 841515 h 1409720"/>
              <a:gd name="connsiteX24" fmla="*/ 22834 w 1083397"/>
              <a:gd name="connsiteY24" fmla="*/ 917715 h 1409720"/>
              <a:gd name="connsiteX25" fmla="*/ 19659 w 1083397"/>
              <a:gd name="connsiteY25" fmla="*/ 787540 h 1409720"/>
              <a:gd name="connsiteX26" fmla="*/ 26009 w 1083397"/>
              <a:gd name="connsiteY26" fmla="*/ 651015 h 14097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1083397" h="1409720">
                <a:moveTo>
                  <a:pt x="26009" y="651015"/>
                </a:moveTo>
                <a:cubicBezTo>
                  <a:pt x="83159" y="547298"/>
                  <a:pt x="324988" y="238265"/>
                  <a:pt x="362559" y="165240"/>
                </a:cubicBezTo>
                <a:cubicBezTo>
                  <a:pt x="400130" y="92215"/>
                  <a:pt x="211217" y="232444"/>
                  <a:pt x="251434" y="212865"/>
                </a:cubicBezTo>
                <a:cubicBezTo>
                  <a:pt x="291651" y="193286"/>
                  <a:pt x="466805" y="83219"/>
                  <a:pt x="603859" y="47765"/>
                </a:cubicBezTo>
                <a:cubicBezTo>
                  <a:pt x="740913" y="12311"/>
                  <a:pt x="1022959" y="2257"/>
                  <a:pt x="1073759" y="140"/>
                </a:cubicBezTo>
                <a:cubicBezTo>
                  <a:pt x="1124559" y="-1977"/>
                  <a:pt x="960517" y="20248"/>
                  <a:pt x="908659" y="35065"/>
                </a:cubicBezTo>
                <a:cubicBezTo>
                  <a:pt x="856801" y="49882"/>
                  <a:pt x="770546" y="78457"/>
                  <a:pt x="762609" y="89040"/>
                </a:cubicBezTo>
                <a:cubicBezTo>
                  <a:pt x="754672" y="99623"/>
                  <a:pt x="834047" y="94861"/>
                  <a:pt x="861034" y="98565"/>
                </a:cubicBezTo>
                <a:cubicBezTo>
                  <a:pt x="888021" y="102269"/>
                  <a:pt x="962634" y="102798"/>
                  <a:pt x="924534" y="111265"/>
                </a:cubicBezTo>
                <a:cubicBezTo>
                  <a:pt x="886434" y="119732"/>
                  <a:pt x="722392" y="118144"/>
                  <a:pt x="632434" y="149365"/>
                </a:cubicBezTo>
                <a:cubicBezTo>
                  <a:pt x="542476" y="180586"/>
                  <a:pt x="414946" y="281657"/>
                  <a:pt x="384784" y="298590"/>
                </a:cubicBezTo>
                <a:cubicBezTo>
                  <a:pt x="354622" y="315523"/>
                  <a:pt x="457280" y="238265"/>
                  <a:pt x="451459" y="250965"/>
                </a:cubicBezTo>
                <a:cubicBezTo>
                  <a:pt x="445638" y="263665"/>
                  <a:pt x="334513" y="380082"/>
                  <a:pt x="349859" y="374790"/>
                </a:cubicBezTo>
                <a:cubicBezTo>
                  <a:pt x="365205" y="369498"/>
                  <a:pt x="542476" y="195932"/>
                  <a:pt x="543534" y="219215"/>
                </a:cubicBezTo>
                <a:cubicBezTo>
                  <a:pt x="544592" y="242498"/>
                  <a:pt x="407538" y="424003"/>
                  <a:pt x="356209" y="514490"/>
                </a:cubicBezTo>
                <a:cubicBezTo>
                  <a:pt x="304880" y="604977"/>
                  <a:pt x="232384" y="742032"/>
                  <a:pt x="235559" y="762140"/>
                </a:cubicBezTo>
                <a:cubicBezTo>
                  <a:pt x="238734" y="782248"/>
                  <a:pt x="354092" y="632494"/>
                  <a:pt x="375259" y="635140"/>
                </a:cubicBezTo>
                <a:cubicBezTo>
                  <a:pt x="396426" y="637786"/>
                  <a:pt x="369438" y="728273"/>
                  <a:pt x="362559" y="778015"/>
                </a:cubicBezTo>
                <a:cubicBezTo>
                  <a:pt x="355680" y="827757"/>
                  <a:pt x="339276" y="927769"/>
                  <a:pt x="333984" y="933590"/>
                </a:cubicBezTo>
                <a:cubicBezTo>
                  <a:pt x="328692" y="939411"/>
                  <a:pt x="352505" y="771665"/>
                  <a:pt x="330809" y="812940"/>
                </a:cubicBezTo>
                <a:cubicBezTo>
                  <a:pt x="309113" y="854215"/>
                  <a:pt x="222330" y="1087048"/>
                  <a:pt x="203809" y="1181240"/>
                </a:cubicBezTo>
                <a:cubicBezTo>
                  <a:pt x="185288" y="1275432"/>
                  <a:pt x="218097" y="1349515"/>
                  <a:pt x="219684" y="1378090"/>
                </a:cubicBezTo>
                <a:cubicBezTo>
                  <a:pt x="221272" y="1406665"/>
                  <a:pt x="246142" y="1442119"/>
                  <a:pt x="213334" y="1352690"/>
                </a:cubicBezTo>
                <a:cubicBezTo>
                  <a:pt x="180526" y="1263261"/>
                  <a:pt x="54584" y="914011"/>
                  <a:pt x="22834" y="841515"/>
                </a:cubicBezTo>
                <a:cubicBezTo>
                  <a:pt x="-8916" y="769019"/>
                  <a:pt x="23363" y="926711"/>
                  <a:pt x="22834" y="917715"/>
                </a:cubicBezTo>
                <a:cubicBezTo>
                  <a:pt x="22305" y="908719"/>
                  <a:pt x="14896" y="831990"/>
                  <a:pt x="19659" y="787540"/>
                </a:cubicBezTo>
                <a:cubicBezTo>
                  <a:pt x="24421" y="743090"/>
                  <a:pt x="-31141" y="754732"/>
                  <a:pt x="26009" y="651015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73" name="フリーフォーム 1872">
            <a:extLst>
              <a:ext uri="{FF2B5EF4-FFF2-40B4-BE49-F238E27FC236}">
                <a16:creationId xmlns:a16="http://schemas.microsoft.com/office/drawing/2014/main" id="{6DB50081-6A9F-7597-A379-D50389A51A71}"/>
              </a:ext>
            </a:extLst>
          </p:cNvPr>
          <p:cNvSpPr/>
          <p:nvPr/>
        </p:nvSpPr>
        <p:spPr>
          <a:xfrm>
            <a:off x="3182675" y="2836890"/>
            <a:ext cx="674224" cy="143028"/>
          </a:xfrm>
          <a:custGeom>
            <a:avLst/>
            <a:gdLst>
              <a:gd name="connsiteX0" fmla="*/ 1850 w 674224"/>
              <a:gd name="connsiteY0" fmla="*/ 36485 h 143028"/>
              <a:gd name="connsiteX1" fmla="*/ 227275 w 674224"/>
              <a:gd name="connsiteY1" fmla="*/ 52360 h 143028"/>
              <a:gd name="connsiteX2" fmla="*/ 278075 w 674224"/>
              <a:gd name="connsiteY2" fmla="*/ 33310 h 143028"/>
              <a:gd name="connsiteX3" fmla="*/ 205050 w 674224"/>
              <a:gd name="connsiteY3" fmla="*/ 49185 h 143028"/>
              <a:gd name="connsiteX4" fmla="*/ 297125 w 674224"/>
              <a:gd name="connsiteY4" fmla="*/ 14260 h 143028"/>
              <a:gd name="connsiteX5" fmla="*/ 462225 w 674224"/>
              <a:gd name="connsiteY5" fmla="*/ 11085 h 143028"/>
              <a:gd name="connsiteX6" fmla="*/ 398725 w 674224"/>
              <a:gd name="connsiteY6" fmla="*/ 14260 h 143028"/>
              <a:gd name="connsiteX7" fmla="*/ 665425 w 674224"/>
              <a:gd name="connsiteY7" fmla="*/ 1560 h 143028"/>
              <a:gd name="connsiteX8" fmla="*/ 589225 w 674224"/>
              <a:gd name="connsiteY8" fmla="*/ 55535 h 143028"/>
              <a:gd name="connsiteX9" fmla="*/ 382850 w 674224"/>
              <a:gd name="connsiteY9" fmla="*/ 138085 h 143028"/>
              <a:gd name="connsiteX10" fmla="*/ 471750 w 674224"/>
              <a:gd name="connsiteY10" fmla="*/ 131735 h 143028"/>
              <a:gd name="connsiteX11" fmla="*/ 214575 w 674224"/>
              <a:gd name="connsiteY11" fmla="*/ 115860 h 143028"/>
              <a:gd name="connsiteX12" fmla="*/ 65350 w 674224"/>
              <a:gd name="connsiteY12" fmla="*/ 99985 h 143028"/>
              <a:gd name="connsiteX13" fmla="*/ 116150 w 674224"/>
              <a:gd name="connsiteY13" fmla="*/ 112685 h 143028"/>
              <a:gd name="connsiteX14" fmla="*/ 1850 w 674224"/>
              <a:gd name="connsiteY14" fmla="*/ 36485 h 1430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674224" h="143028">
                <a:moveTo>
                  <a:pt x="1850" y="36485"/>
                </a:moveTo>
                <a:cubicBezTo>
                  <a:pt x="20371" y="26431"/>
                  <a:pt x="181238" y="52889"/>
                  <a:pt x="227275" y="52360"/>
                </a:cubicBezTo>
                <a:cubicBezTo>
                  <a:pt x="273312" y="51831"/>
                  <a:pt x="281779" y="33839"/>
                  <a:pt x="278075" y="33310"/>
                </a:cubicBezTo>
                <a:cubicBezTo>
                  <a:pt x="274371" y="32781"/>
                  <a:pt x="201875" y="52360"/>
                  <a:pt x="205050" y="49185"/>
                </a:cubicBezTo>
                <a:cubicBezTo>
                  <a:pt x="208225" y="46010"/>
                  <a:pt x="254263" y="20610"/>
                  <a:pt x="297125" y="14260"/>
                </a:cubicBezTo>
                <a:cubicBezTo>
                  <a:pt x="339987" y="7910"/>
                  <a:pt x="445292" y="11085"/>
                  <a:pt x="462225" y="11085"/>
                </a:cubicBezTo>
                <a:cubicBezTo>
                  <a:pt x="479158" y="11085"/>
                  <a:pt x="398725" y="14260"/>
                  <a:pt x="398725" y="14260"/>
                </a:cubicBezTo>
                <a:cubicBezTo>
                  <a:pt x="432592" y="12673"/>
                  <a:pt x="633675" y="-5319"/>
                  <a:pt x="665425" y="1560"/>
                </a:cubicBezTo>
                <a:cubicBezTo>
                  <a:pt x="697175" y="8439"/>
                  <a:pt x="636321" y="32781"/>
                  <a:pt x="589225" y="55535"/>
                </a:cubicBezTo>
                <a:cubicBezTo>
                  <a:pt x="542129" y="78289"/>
                  <a:pt x="402429" y="125385"/>
                  <a:pt x="382850" y="138085"/>
                </a:cubicBezTo>
                <a:cubicBezTo>
                  <a:pt x="363271" y="150785"/>
                  <a:pt x="499796" y="135439"/>
                  <a:pt x="471750" y="131735"/>
                </a:cubicBezTo>
                <a:cubicBezTo>
                  <a:pt x="443704" y="128031"/>
                  <a:pt x="282308" y="121152"/>
                  <a:pt x="214575" y="115860"/>
                </a:cubicBezTo>
                <a:cubicBezTo>
                  <a:pt x="146842" y="110568"/>
                  <a:pt x="81754" y="100514"/>
                  <a:pt x="65350" y="99985"/>
                </a:cubicBezTo>
                <a:cubicBezTo>
                  <a:pt x="48946" y="99456"/>
                  <a:pt x="122500" y="118506"/>
                  <a:pt x="116150" y="112685"/>
                </a:cubicBezTo>
                <a:cubicBezTo>
                  <a:pt x="109800" y="106864"/>
                  <a:pt x="-16671" y="46539"/>
                  <a:pt x="1850" y="36485"/>
                </a:cubicBezTo>
                <a:close/>
              </a:path>
            </a:pathLst>
          </a:custGeom>
          <a:solidFill>
            <a:srgbClr val="FF0000">
              <a:alpha val="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74" name="フリーフォーム 1873">
            <a:extLst>
              <a:ext uri="{FF2B5EF4-FFF2-40B4-BE49-F238E27FC236}">
                <a16:creationId xmlns:a16="http://schemas.microsoft.com/office/drawing/2014/main" id="{79B8C5C3-46A8-100E-D51E-296D174EBEAD}"/>
              </a:ext>
            </a:extLst>
          </p:cNvPr>
          <p:cNvSpPr/>
          <p:nvPr/>
        </p:nvSpPr>
        <p:spPr>
          <a:xfrm>
            <a:off x="3403503" y="2727321"/>
            <a:ext cx="613075" cy="250948"/>
          </a:xfrm>
          <a:custGeom>
            <a:avLst/>
            <a:gdLst>
              <a:gd name="connsiteX0" fmla="*/ 92172 w 613075"/>
              <a:gd name="connsiteY0" fmla="*/ 133354 h 250948"/>
              <a:gd name="connsiteX1" fmla="*/ 346172 w 613075"/>
              <a:gd name="connsiteY1" fmla="*/ 92079 h 250948"/>
              <a:gd name="connsiteX2" fmla="*/ 235047 w 613075"/>
              <a:gd name="connsiteY2" fmla="*/ 98429 h 250948"/>
              <a:gd name="connsiteX3" fmla="*/ 419197 w 613075"/>
              <a:gd name="connsiteY3" fmla="*/ 66679 h 250948"/>
              <a:gd name="connsiteX4" fmla="*/ 606522 w 613075"/>
              <a:gd name="connsiteY4" fmla="*/ 4 h 250948"/>
              <a:gd name="connsiteX5" fmla="*/ 555722 w 613075"/>
              <a:gd name="connsiteY5" fmla="*/ 69854 h 250948"/>
              <a:gd name="connsiteX6" fmla="*/ 412847 w 613075"/>
              <a:gd name="connsiteY6" fmla="*/ 171454 h 250948"/>
              <a:gd name="connsiteX7" fmla="*/ 254097 w 613075"/>
              <a:gd name="connsiteY7" fmla="*/ 250829 h 250948"/>
              <a:gd name="connsiteX8" fmla="*/ 355697 w 613075"/>
              <a:gd name="connsiteY8" fmla="*/ 190504 h 250948"/>
              <a:gd name="connsiteX9" fmla="*/ 203297 w 613075"/>
              <a:gd name="connsiteY9" fmla="*/ 238129 h 250948"/>
              <a:gd name="connsiteX10" fmla="*/ 97 w 613075"/>
              <a:gd name="connsiteY10" fmla="*/ 228604 h 250948"/>
              <a:gd name="connsiteX11" fmla="*/ 174722 w 613075"/>
              <a:gd name="connsiteY11" fmla="*/ 219079 h 250948"/>
              <a:gd name="connsiteX12" fmla="*/ 44547 w 613075"/>
              <a:gd name="connsiteY12" fmla="*/ 187329 h 250948"/>
              <a:gd name="connsiteX13" fmla="*/ 200122 w 613075"/>
              <a:gd name="connsiteY13" fmla="*/ 193679 h 250948"/>
              <a:gd name="connsiteX14" fmla="*/ 92172 w 613075"/>
              <a:gd name="connsiteY14" fmla="*/ 133354 h 2509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613075" h="250948">
                <a:moveTo>
                  <a:pt x="92172" y="133354"/>
                </a:moveTo>
                <a:cubicBezTo>
                  <a:pt x="116514" y="116421"/>
                  <a:pt x="322359" y="97900"/>
                  <a:pt x="346172" y="92079"/>
                </a:cubicBezTo>
                <a:cubicBezTo>
                  <a:pt x="369985" y="86258"/>
                  <a:pt x="222876" y="102662"/>
                  <a:pt x="235047" y="98429"/>
                </a:cubicBezTo>
                <a:cubicBezTo>
                  <a:pt x="247218" y="94196"/>
                  <a:pt x="357285" y="83083"/>
                  <a:pt x="419197" y="66679"/>
                </a:cubicBezTo>
                <a:cubicBezTo>
                  <a:pt x="481109" y="50275"/>
                  <a:pt x="583768" y="-525"/>
                  <a:pt x="606522" y="4"/>
                </a:cubicBezTo>
                <a:cubicBezTo>
                  <a:pt x="629276" y="533"/>
                  <a:pt x="588001" y="41279"/>
                  <a:pt x="555722" y="69854"/>
                </a:cubicBezTo>
                <a:cubicBezTo>
                  <a:pt x="523443" y="98429"/>
                  <a:pt x="463118" y="141292"/>
                  <a:pt x="412847" y="171454"/>
                </a:cubicBezTo>
                <a:cubicBezTo>
                  <a:pt x="362576" y="201617"/>
                  <a:pt x="263622" y="247654"/>
                  <a:pt x="254097" y="250829"/>
                </a:cubicBezTo>
                <a:cubicBezTo>
                  <a:pt x="244572" y="254004"/>
                  <a:pt x="364164" y="192621"/>
                  <a:pt x="355697" y="190504"/>
                </a:cubicBezTo>
                <a:cubicBezTo>
                  <a:pt x="347230" y="188387"/>
                  <a:pt x="262564" y="231779"/>
                  <a:pt x="203297" y="238129"/>
                </a:cubicBezTo>
                <a:cubicBezTo>
                  <a:pt x="144030" y="244479"/>
                  <a:pt x="4859" y="231779"/>
                  <a:pt x="97" y="228604"/>
                </a:cubicBezTo>
                <a:cubicBezTo>
                  <a:pt x="-4665" y="225429"/>
                  <a:pt x="167314" y="225958"/>
                  <a:pt x="174722" y="219079"/>
                </a:cubicBezTo>
                <a:cubicBezTo>
                  <a:pt x="182130" y="212200"/>
                  <a:pt x="40314" y="191562"/>
                  <a:pt x="44547" y="187329"/>
                </a:cubicBezTo>
                <a:cubicBezTo>
                  <a:pt x="48780" y="183096"/>
                  <a:pt x="190597" y="199500"/>
                  <a:pt x="200122" y="193679"/>
                </a:cubicBezTo>
                <a:cubicBezTo>
                  <a:pt x="209647" y="187858"/>
                  <a:pt x="67830" y="150287"/>
                  <a:pt x="92172" y="133354"/>
                </a:cubicBezTo>
                <a:close/>
              </a:path>
            </a:pathLst>
          </a:custGeom>
          <a:solidFill>
            <a:srgbClr val="FF0000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78" name="フリーフォーム 1877">
            <a:extLst>
              <a:ext uri="{FF2B5EF4-FFF2-40B4-BE49-F238E27FC236}">
                <a16:creationId xmlns:a16="http://schemas.microsoft.com/office/drawing/2014/main" id="{F29E17F2-9FEA-0555-0B3B-03B8A16BBB7B}"/>
              </a:ext>
            </a:extLst>
          </p:cNvPr>
          <p:cNvSpPr/>
          <p:nvPr/>
        </p:nvSpPr>
        <p:spPr>
          <a:xfrm>
            <a:off x="3779973" y="2849967"/>
            <a:ext cx="152305" cy="184945"/>
          </a:xfrm>
          <a:custGeom>
            <a:avLst/>
            <a:gdLst>
              <a:gd name="connsiteX0" fmla="*/ 150677 w 152305"/>
              <a:gd name="connsiteY0" fmla="*/ 1183 h 184945"/>
              <a:gd name="connsiteX1" fmla="*/ 1452 w 152305"/>
              <a:gd name="connsiteY1" fmla="*/ 182158 h 184945"/>
              <a:gd name="connsiteX2" fmla="*/ 77652 w 152305"/>
              <a:gd name="connsiteY2" fmla="*/ 105958 h 184945"/>
              <a:gd name="connsiteX3" fmla="*/ 150677 w 152305"/>
              <a:gd name="connsiteY3" fmla="*/ 1183 h 1849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2305" h="184945">
                <a:moveTo>
                  <a:pt x="150677" y="1183"/>
                </a:moveTo>
                <a:cubicBezTo>
                  <a:pt x="137977" y="13883"/>
                  <a:pt x="13623" y="164696"/>
                  <a:pt x="1452" y="182158"/>
                </a:cubicBezTo>
                <a:cubicBezTo>
                  <a:pt x="-10719" y="199620"/>
                  <a:pt x="57015" y="130300"/>
                  <a:pt x="77652" y="105958"/>
                </a:cubicBezTo>
                <a:cubicBezTo>
                  <a:pt x="98289" y="81616"/>
                  <a:pt x="163377" y="-11517"/>
                  <a:pt x="150677" y="118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79" name="フリーフォーム 1878">
            <a:extLst>
              <a:ext uri="{FF2B5EF4-FFF2-40B4-BE49-F238E27FC236}">
                <a16:creationId xmlns:a16="http://schemas.microsoft.com/office/drawing/2014/main" id="{6A8BFB11-2EA1-2648-0E5D-43545A83843E}"/>
              </a:ext>
            </a:extLst>
          </p:cNvPr>
          <p:cNvSpPr/>
          <p:nvPr/>
        </p:nvSpPr>
        <p:spPr>
          <a:xfrm>
            <a:off x="3533054" y="3076575"/>
            <a:ext cx="175885" cy="15894"/>
          </a:xfrm>
          <a:custGeom>
            <a:avLst/>
            <a:gdLst>
              <a:gd name="connsiteX0" fmla="*/ 721 w 175885"/>
              <a:gd name="connsiteY0" fmla="*/ 15875 h 15894"/>
              <a:gd name="connsiteX1" fmla="*/ 172171 w 175885"/>
              <a:gd name="connsiteY1" fmla="*/ 3175 h 15894"/>
              <a:gd name="connsiteX2" fmla="*/ 111846 w 175885"/>
              <a:gd name="connsiteY2" fmla="*/ 0 h 15894"/>
              <a:gd name="connsiteX3" fmla="*/ 721 w 175885"/>
              <a:gd name="connsiteY3" fmla="*/ 15875 h 158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5885" h="15894">
                <a:moveTo>
                  <a:pt x="721" y="15875"/>
                </a:moveTo>
                <a:cubicBezTo>
                  <a:pt x="10775" y="16404"/>
                  <a:pt x="153650" y="5821"/>
                  <a:pt x="172171" y="3175"/>
                </a:cubicBezTo>
                <a:cubicBezTo>
                  <a:pt x="190692" y="529"/>
                  <a:pt x="135129" y="0"/>
                  <a:pt x="111846" y="0"/>
                </a:cubicBezTo>
                <a:cubicBezTo>
                  <a:pt x="88563" y="0"/>
                  <a:pt x="-9333" y="15346"/>
                  <a:pt x="721" y="1587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80" name="フリーフォーム 1879">
            <a:extLst>
              <a:ext uri="{FF2B5EF4-FFF2-40B4-BE49-F238E27FC236}">
                <a16:creationId xmlns:a16="http://schemas.microsoft.com/office/drawing/2014/main" id="{3E70A47A-F121-9ABC-E608-D4EF6382A555}"/>
              </a:ext>
            </a:extLst>
          </p:cNvPr>
          <p:cNvSpPr/>
          <p:nvPr/>
        </p:nvSpPr>
        <p:spPr>
          <a:xfrm>
            <a:off x="3171154" y="2827908"/>
            <a:ext cx="778732" cy="272526"/>
          </a:xfrm>
          <a:custGeom>
            <a:avLst/>
            <a:gdLst>
              <a:gd name="connsiteX0" fmla="*/ 775371 w 778732"/>
              <a:gd name="connsiteY0" fmla="*/ 16892 h 272526"/>
              <a:gd name="connsiteX1" fmla="*/ 635671 w 778732"/>
              <a:gd name="connsiteY1" fmla="*/ 220092 h 272526"/>
              <a:gd name="connsiteX2" fmla="*/ 505496 w 778732"/>
              <a:gd name="connsiteY2" fmla="*/ 261367 h 272526"/>
              <a:gd name="connsiteX3" fmla="*/ 454696 w 778732"/>
              <a:gd name="connsiteY3" fmla="*/ 270892 h 272526"/>
              <a:gd name="connsiteX4" fmla="*/ 257846 w 778732"/>
              <a:gd name="connsiteY4" fmla="*/ 258192 h 272526"/>
              <a:gd name="connsiteX5" fmla="*/ 108621 w 778732"/>
              <a:gd name="connsiteY5" fmla="*/ 140717 h 272526"/>
              <a:gd name="connsiteX6" fmla="*/ 671 w 778732"/>
              <a:gd name="connsiteY6" fmla="*/ 74042 h 272526"/>
              <a:gd name="connsiteX7" fmla="*/ 159421 w 778732"/>
              <a:gd name="connsiteY7" fmla="*/ 137542 h 272526"/>
              <a:gd name="connsiteX8" fmla="*/ 391196 w 778732"/>
              <a:gd name="connsiteY8" fmla="*/ 147067 h 272526"/>
              <a:gd name="connsiteX9" fmla="*/ 295946 w 778732"/>
              <a:gd name="connsiteY9" fmla="*/ 137542 h 272526"/>
              <a:gd name="connsiteX10" fmla="*/ 480096 w 778732"/>
              <a:gd name="connsiteY10" fmla="*/ 118492 h 272526"/>
              <a:gd name="connsiteX11" fmla="*/ 715046 w 778732"/>
              <a:gd name="connsiteY11" fmla="*/ 26417 h 272526"/>
              <a:gd name="connsiteX12" fmla="*/ 775371 w 778732"/>
              <a:gd name="connsiteY12" fmla="*/ 16892 h 2725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778732" h="272526">
                <a:moveTo>
                  <a:pt x="775371" y="16892"/>
                </a:moveTo>
                <a:cubicBezTo>
                  <a:pt x="762142" y="49171"/>
                  <a:pt x="680650" y="179346"/>
                  <a:pt x="635671" y="220092"/>
                </a:cubicBezTo>
                <a:cubicBezTo>
                  <a:pt x="590692" y="260838"/>
                  <a:pt x="535658" y="252900"/>
                  <a:pt x="505496" y="261367"/>
                </a:cubicBezTo>
                <a:cubicBezTo>
                  <a:pt x="475333" y="269834"/>
                  <a:pt x="495971" y="271421"/>
                  <a:pt x="454696" y="270892"/>
                </a:cubicBezTo>
                <a:cubicBezTo>
                  <a:pt x="413421" y="270363"/>
                  <a:pt x="315525" y="279888"/>
                  <a:pt x="257846" y="258192"/>
                </a:cubicBezTo>
                <a:cubicBezTo>
                  <a:pt x="200167" y="236496"/>
                  <a:pt x="151483" y="171409"/>
                  <a:pt x="108621" y="140717"/>
                </a:cubicBezTo>
                <a:cubicBezTo>
                  <a:pt x="65759" y="110025"/>
                  <a:pt x="-7796" y="74571"/>
                  <a:pt x="671" y="74042"/>
                </a:cubicBezTo>
                <a:cubicBezTo>
                  <a:pt x="9138" y="73513"/>
                  <a:pt x="94334" y="125371"/>
                  <a:pt x="159421" y="137542"/>
                </a:cubicBezTo>
                <a:cubicBezTo>
                  <a:pt x="224508" y="149713"/>
                  <a:pt x="368442" y="147067"/>
                  <a:pt x="391196" y="147067"/>
                </a:cubicBezTo>
                <a:cubicBezTo>
                  <a:pt x="413950" y="147067"/>
                  <a:pt x="281129" y="142305"/>
                  <a:pt x="295946" y="137542"/>
                </a:cubicBezTo>
                <a:cubicBezTo>
                  <a:pt x="310763" y="132779"/>
                  <a:pt x="410246" y="137013"/>
                  <a:pt x="480096" y="118492"/>
                </a:cubicBezTo>
                <a:cubicBezTo>
                  <a:pt x="549946" y="99971"/>
                  <a:pt x="668479" y="48113"/>
                  <a:pt x="715046" y="26417"/>
                </a:cubicBezTo>
                <a:cubicBezTo>
                  <a:pt x="761613" y="4721"/>
                  <a:pt x="788600" y="-15387"/>
                  <a:pt x="775371" y="16892"/>
                </a:cubicBezTo>
                <a:close/>
              </a:path>
            </a:pathLst>
          </a:custGeom>
          <a:solidFill>
            <a:srgbClr val="FF0000">
              <a:alpha val="3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81" name="フリーフォーム 1880">
            <a:extLst>
              <a:ext uri="{FF2B5EF4-FFF2-40B4-BE49-F238E27FC236}">
                <a16:creationId xmlns:a16="http://schemas.microsoft.com/office/drawing/2014/main" id="{1C19AE22-40A9-2ED4-5E11-31ED2C3BCDB4}"/>
              </a:ext>
            </a:extLst>
          </p:cNvPr>
          <p:cNvSpPr/>
          <p:nvPr/>
        </p:nvSpPr>
        <p:spPr>
          <a:xfrm>
            <a:off x="3473448" y="3008611"/>
            <a:ext cx="220406" cy="29302"/>
          </a:xfrm>
          <a:custGeom>
            <a:avLst/>
            <a:gdLst>
              <a:gd name="connsiteX0" fmla="*/ 2 w 220406"/>
              <a:gd name="connsiteY0" fmla="*/ 26689 h 29302"/>
              <a:gd name="connsiteX1" fmla="*/ 136527 w 220406"/>
              <a:gd name="connsiteY1" fmla="*/ 26689 h 29302"/>
              <a:gd name="connsiteX2" fmla="*/ 219077 w 220406"/>
              <a:gd name="connsiteY2" fmla="*/ 1289 h 29302"/>
              <a:gd name="connsiteX3" fmla="*/ 184152 w 220406"/>
              <a:gd name="connsiteY3" fmla="*/ 4464 h 29302"/>
              <a:gd name="connsiteX4" fmla="*/ 139702 w 220406"/>
              <a:gd name="connsiteY4" fmla="*/ 10814 h 29302"/>
              <a:gd name="connsiteX5" fmla="*/ 2 w 220406"/>
              <a:gd name="connsiteY5" fmla="*/ 26689 h 293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20406" h="29302">
                <a:moveTo>
                  <a:pt x="2" y="26689"/>
                </a:moveTo>
                <a:cubicBezTo>
                  <a:pt x="-527" y="29335"/>
                  <a:pt x="100015" y="30922"/>
                  <a:pt x="136527" y="26689"/>
                </a:cubicBezTo>
                <a:cubicBezTo>
                  <a:pt x="173040" y="22456"/>
                  <a:pt x="211140" y="4993"/>
                  <a:pt x="219077" y="1289"/>
                </a:cubicBezTo>
                <a:cubicBezTo>
                  <a:pt x="227014" y="-2415"/>
                  <a:pt x="197381" y="2877"/>
                  <a:pt x="184152" y="4464"/>
                </a:cubicBezTo>
                <a:cubicBezTo>
                  <a:pt x="170923" y="6051"/>
                  <a:pt x="167219" y="7639"/>
                  <a:pt x="139702" y="10814"/>
                </a:cubicBezTo>
                <a:cubicBezTo>
                  <a:pt x="112185" y="13989"/>
                  <a:pt x="531" y="24043"/>
                  <a:pt x="2" y="2668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82" name="フリーフォーム 1881">
            <a:extLst>
              <a:ext uri="{FF2B5EF4-FFF2-40B4-BE49-F238E27FC236}">
                <a16:creationId xmlns:a16="http://schemas.microsoft.com/office/drawing/2014/main" id="{D50054E8-4CE1-8390-B1DE-99DD76B1BF55}"/>
              </a:ext>
            </a:extLst>
          </p:cNvPr>
          <p:cNvSpPr/>
          <p:nvPr/>
        </p:nvSpPr>
        <p:spPr>
          <a:xfrm>
            <a:off x="3498376" y="2843824"/>
            <a:ext cx="271081" cy="66024"/>
          </a:xfrm>
          <a:custGeom>
            <a:avLst/>
            <a:gdLst>
              <a:gd name="connsiteX0" fmla="*/ 474 w 271081"/>
              <a:gd name="connsiteY0" fmla="*/ 58126 h 66024"/>
              <a:gd name="connsiteX1" fmla="*/ 175099 w 271081"/>
              <a:gd name="connsiteY1" fmla="*/ 26376 h 66024"/>
              <a:gd name="connsiteX2" fmla="*/ 270349 w 271081"/>
              <a:gd name="connsiteY2" fmla="*/ 976 h 66024"/>
              <a:gd name="connsiteX3" fmla="*/ 127474 w 271081"/>
              <a:gd name="connsiteY3" fmla="*/ 61301 h 66024"/>
              <a:gd name="connsiteX4" fmla="*/ 474 w 271081"/>
              <a:gd name="connsiteY4" fmla="*/ 58126 h 660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71081" h="66024">
                <a:moveTo>
                  <a:pt x="474" y="58126"/>
                </a:moveTo>
                <a:cubicBezTo>
                  <a:pt x="8411" y="52305"/>
                  <a:pt x="130120" y="35901"/>
                  <a:pt x="175099" y="26376"/>
                </a:cubicBezTo>
                <a:cubicBezTo>
                  <a:pt x="220078" y="16851"/>
                  <a:pt x="278286" y="-4845"/>
                  <a:pt x="270349" y="976"/>
                </a:cubicBezTo>
                <a:cubicBezTo>
                  <a:pt x="262412" y="6797"/>
                  <a:pt x="168749" y="51776"/>
                  <a:pt x="127474" y="61301"/>
                </a:cubicBezTo>
                <a:cubicBezTo>
                  <a:pt x="86199" y="70826"/>
                  <a:pt x="-7463" y="63947"/>
                  <a:pt x="474" y="5812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83" name="フリーフォーム 1882">
            <a:extLst>
              <a:ext uri="{FF2B5EF4-FFF2-40B4-BE49-F238E27FC236}">
                <a16:creationId xmlns:a16="http://schemas.microsoft.com/office/drawing/2014/main" id="{B7435FF1-9237-8EF9-6DC9-48189DD41EE4}"/>
              </a:ext>
            </a:extLst>
          </p:cNvPr>
          <p:cNvSpPr/>
          <p:nvPr/>
        </p:nvSpPr>
        <p:spPr>
          <a:xfrm>
            <a:off x="2595874" y="1891833"/>
            <a:ext cx="691437" cy="149719"/>
          </a:xfrm>
          <a:custGeom>
            <a:avLst/>
            <a:gdLst>
              <a:gd name="connsiteX0" fmla="*/ 595001 w 691437"/>
              <a:gd name="connsiteY0" fmla="*/ 467 h 149719"/>
              <a:gd name="connsiteX1" fmla="*/ 690251 w 691437"/>
              <a:gd name="connsiteY1" fmla="*/ 124292 h 149719"/>
              <a:gd name="connsiteX2" fmla="*/ 518801 w 691437"/>
              <a:gd name="connsiteY2" fmla="*/ 114767 h 149719"/>
              <a:gd name="connsiteX3" fmla="*/ 572776 w 691437"/>
              <a:gd name="connsiteY3" fmla="*/ 130642 h 149719"/>
              <a:gd name="connsiteX4" fmla="*/ 299726 w 691437"/>
              <a:gd name="connsiteY4" fmla="*/ 117942 h 149719"/>
              <a:gd name="connsiteX5" fmla="*/ 452126 w 691437"/>
              <a:gd name="connsiteY5" fmla="*/ 149692 h 149719"/>
              <a:gd name="connsiteX6" fmla="*/ 239401 w 691437"/>
              <a:gd name="connsiteY6" fmla="*/ 111592 h 149719"/>
              <a:gd name="connsiteX7" fmla="*/ 4451 w 691437"/>
              <a:gd name="connsiteY7" fmla="*/ 140167 h 149719"/>
              <a:gd name="connsiteX8" fmla="*/ 80651 w 691437"/>
              <a:gd name="connsiteY8" fmla="*/ 76667 h 149719"/>
              <a:gd name="connsiteX9" fmla="*/ 20326 w 691437"/>
              <a:gd name="connsiteY9" fmla="*/ 95717 h 149719"/>
              <a:gd name="connsiteX10" fmla="*/ 255276 w 691437"/>
              <a:gd name="connsiteY10" fmla="*/ 44917 h 149719"/>
              <a:gd name="connsiteX11" fmla="*/ 175901 w 691437"/>
              <a:gd name="connsiteY11" fmla="*/ 51267 h 149719"/>
              <a:gd name="connsiteX12" fmla="*/ 550551 w 691437"/>
              <a:gd name="connsiteY12" fmla="*/ 54442 h 149719"/>
              <a:gd name="connsiteX13" fmla="*/ 601351 w 691437"/>
              <a:gd name="connsiteY13" fmla="*/ 79842 h 149719"/>
              <a:gd name="connsiteX14" fmla="*/ 595001 w 691437"/>
              <a:gd name="connsiteY14" fmla="*/ 467 h 1497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691437" h="149719">
                <a:moveTo>
                  <a:pt x="595001" y="467"/>
                </a:moveTo>
                <a:cubicBezTo>
                  <a:pt x="609818" y="7875"/>
                  <a:pt x="702951" y="105242"/>
                  <a:pt x="690251" y="124292"/>
                </a:cubicBezTo>
                <a:cubicBezTo>
                  <a:pt x="677551" y="143342"/>
                  <a:pt x="538380" y="113709"/>
                  <a:pt x="518801" y="114767"/>
                </a:cubicBezTo>
                <a:cubicBezTo>
                  <a:pt x="499222" y="115825"/>
                  <a:pt x="609288" y="130113"/>
                  <a:pt x="572776" y="130642"/>
                </a:cubicBezTo>
                <a:cubicBezTo>
                  <a:pt x="536264" y="131171"/>
                  <a:pt x="319834" y="114767"/>
                  <a:pt x="299726" y="117942"/>
                </a:cubicBezTo>
                <a:cubicBezTo>
                  <a:pt x="279618" y="121117"/>
                  <a:pt x="462180" y="150750"/>
                  <a:pt x="452126" y="149692"/>
                </a:cubicBezTo>
                <a:cubicBezTo>
                  <a:pt x="442072" y="148634"/>
                  <a:pt x="314013" y="113179"/>
                  <a:pt x="239401" y="111592"/>
                </a:cubicBezTo>
                <a:cubicBezTo>
                  <a:pt x="164789" y="110005"/>
                  <a:pt x="30909" y="145988"/>
                  <a:pt x="4451" y="140167"/>
                </a:cubicBezTo>
                <a:cubicBezTo>
                  <a:pt x="-22007" y="134346"/>
                  <a:pt x="78005" y="84075"/>
                  <a:pt x="80651" y="76667"/>
                </a:cubicBezTo>
                <a:cubicBezTo>
                  <a:pt x="83297" y="69259"/>
                  <a:pt x="-8778" y="101009"/>
                  <a:pt x="20326" y="95717"/>
                </a:cubicBezTo>
                <a:cubicBezTo>
                  <a:pt x="49430" y="90425"/>
                  <a:pt x="229347" y="52325"/>
                  <a:pt x="255276" y="44917"/>
                </a:cubicBezTo>
                <a:cubicBezTo>
                  <a:pt x="281205" y="37509"/>
                  <a:pt x="126689" y="49680"/>
                  <a:pt x="175901" y="51267"/>
                </a:cubicBezTo>
                <a:cubicBezTo>
                  <a:pt x="225113" y="52854"/>
                  <a:pt x="479643" y="49680"/>
                  <a:pt x="550551" y="54442"/>
                </a:cubicBezTo>
                <a:cubicBezTo>
                  <a:pt x="621459" y="59204"/>
                  <a:pt x="594472" y="83546"/>
                  <a:pt x="601351" y="79842"/>
                </a:cubicBezTo>
                <a:cubicBezTo>
                  <a:pt x="608230" y="76138"/>
                  <a:pt x="580184" y="-6941"/>
                  <a:pt x="595001" y="467"/>
                </a:cubicBezTo>
                <a:close/>
              </a:path>
            </a:pathLst>
          </a:custGeom>
          <a:solidFill>
            <a:srgbClr val="FFC000">
              <a:alpha val="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84" name="フリーフォーム 1883">
            <a:extLst>
              <a:ext uri="{FF2B5EF4-FFF2-40B4-BE49-F238E27FC236}">
                <a16:creationId xmlns:a16="http://schemas.microsoft.com/office/drawing/2014/main" id="{63913FF6-D62A-1847-FBED-DF4A1491096C}"/>
              </a:ext>
            </a:extLst>
          </p:cNvPr>
          <p:cNvSpPr/>
          <p:nvPr/>
        </p:nvSpPr>
        <p:spPr>
          <a:xfrm>
            <a:off x="3552939" y="1628775"/>
            <a:ext cx="540480" cy="324195"/>
          </a:xfrm>
          <a:custGeom>
            <a:avLst/>
            <a:gdLst>
              <a:gd name="connsiteX0" fmla="*/ 3061 w 540480"/>
              <a:gd name="connsiteY0" fmla="*/ 165100 h 324195"/>
              <a:gd name="connsiteX1" fmla="*/ 22111 w 540480"/>
              <a:gd name="connsiteY1" fmla="*/ 311150 h 324195"/>
              <a:gd name="connsiteX2" fmla="*/ 98311 w 540480"/>
              <a:gd name="connsiteY2" fmla="*/ 269875 h 324195"/>
              <a:gd name="connsiteX3" fmla="*/ 31636 w 540480"/>
              <a:gd name="connsiteY3" fmla="*/ 323850 h 324195"/>
              <a:gd name="connsiteX4" fmla="*/ 228486 w 540480"/>
              <a:gd name="connsiteY4" fmla="*/ 238125 h 324195"/>
              <a:gd name="connsiteX5" fmla="*/ 164986 w 540480"/>
              <a:gd name="connsiteY5" fmla="*/ 257175 h 324195"/>
              <a:gd name="connsiteX6" fmla="*/ 479311 w 540480"/>
              <a:gd name="connsiteY6" fmla="*/ 107950 h 324195"/>
              <a:gd name="connsiteX7" fmla="*/ 536461 w 540480"/>
              <a:gd name="connsiteY7" fmla="*/ 92075 h 324195"/>
              <a:gd name="connsiteX8" fmla="*/ 418986 w 540480"/>
              <a:gd name="connsiteY8" fmla="*/ 104775 h 324195"/>
              <a:gd name="connsiteX9" fmla="*/ 488836 w 540480"/>
              <a:gd name="connsiteY9" fmla="*/ 15875 h 324195"/>
              <a:gd name="connsiteX10" fmla="*/ 536461 w 540480"/>
              <a:gd name="connsiteY10" fmla="*/ 73025 h 324195"/>
              <a:gd name="connsiteX11" fmla="*/ 438036 w 540480"/>
              <a:gd name="connsiteY11" fmla="*/ 0 h 324195"/>
              <a:gd name="connsiteX12" fmla="*/ 345961 w 540480"/>
              <a:gd name="connsiteY12" fmla="*/ 73025 h 324195"/>
              <a:gd name="connsiteX13" fmla="*/ 136411 w 540480"/>
              <a:gd name="connsiteY13" fmla="*/ 196850 h 324195"/>
              <a:gd name="connsiteX14" fmla="*/ 215786 w 540480"/>
              <a:gd name="connsiteY14" fmla="*/ 111125 h 324195"/>
              <a:gd name="connsiteX15" fmla="*/ 101486 w 540480"/>
              <a:gd name="connsiteY15" fmla="*/ 200025 h 324195"/>
              <a:gd name="connsiteX16" fmla="*/ 120536 w 540480"/>
              <a:gd name="connsiteY16" fmla="*/ 260350 h 324195"/>
              <a:gd name="connsiteX17" fmla="*/ 82436 w 540480"/>
              <a:gd name="connsiteY17" fmla="*/ 209550 h 324195"/>
              <a:gd name="connsiteX18" fmla="*/ 76086 w 540480"/>
              <a:gd name="connsiteY18" fmla="*/ 292100 h 324195"/>
              <a:gd name="connsiteX19" fmla="*/ 3061 w 540480"/>
              <a:gd name="connsiteY19" fmla="*/ 165100 h 3241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540480" h="324195">
                <a:moveTo>
                  <a:pt x="3061" y="165100"/>
                </a:moveTo>
                <a:cubicBezTo>
                  <a:pt x="-5935" y="168275"/>
                  <a:pt x="6236" y="293688"/>
                  <a:pt x="22111" y="311150"/>
                </a:cubicBezTo>
                <a:cubicBezTo>
                  <a:pt x="37986" y="328612"/>
                  <a:pt x="96723" y="267758"/>
                  <a:pt x="98311" y="269875"/>
                </a:cubicBezTo>
                <a:cubicBezTo>
                  <a:pt x="99899" y="271992"/>
                  <a:pt x="9940" y="329142"/>
                  <a:pt x="31636" y="323850"/>
                </a:cubicBezTo>
                <a:cubicBezTo>
                  <a:pt x="53332" y="318558"/>
                  <a:pt x="206261" y="249237"/>
                  <a:pt x="228486" y="238125"/>
                </a:cubicBezTo>
                <a:cubicBezTo>
                  <a:pt x="250711" y="227013"/>
                  <a:pt x="123182" y="278871"/>
                  <a:pt x="164986" y="257175"/>
                </a:cubicBezTo>
                <a:cubicBezTo>
                  <a:pt x="206790" y="235479"/>
                  <a:pt x="417399" y="135467"/>
                  <a:pt x="479311" y="107950"/>
                </a:cubicBezTo>
                <a:cubicBezTo>
                  <a:pt x="541223" y="80433"/>
                  <a:pt x="546515" y="92604"/>
                  <a:pt x="536461" y="92075"/>
                </a:cubicBezTo>
                <a:cubicBezTo>
                  <a:pt x="526407" y="91546"/>
                  <a:pt x="426923" y="117475"/>
                  <a:pt x="418986" y="104775"/>
                </a:cubicBezTo>
                <a:cubicBezTo>
                  <a:pt x="411049" y="92075"/>
                  <a:pt x="469257" y="21167"/>
                  <a:pt x="488836" y="15875"/>
                </a:cubicBezTo>
                <a:cubicBezTo>
                  <a:pt x="508415" y="10583"/>
                  <a:pt x="544928" y="75671"/>
                  <a:pt x="536461" y="73025"/>
                </a:cubicBezTo>
                <a:cubicBezTo>
                  <a:pt x="527994" y="70379"/>
                  <a:pt x="469786" y="0"/>
                  <a:pt x="438036" y="0"/>
                </a:cubicBezTo>
                <a:cubicBezTo>
                  <a:pt x="406286" y="0"/>
                  <a:pt x="396232" y="40217"/>
                  <a:pt x="345961" y="73025"/>
                </a:cubicBezTo>
                <a:cubicBezTo>
                  <a:pt x="295690" y="105833"/>
                  <a:pt x="158107" y="190500"/>
                  <a:pt x="136411" y="196850"/>
                </a:cubicBezTo>
                <a:cubicBezTo>
                  <a:pt x="114715" y="203200"/>
                  <a:pt x="221607" y="110596"/>
                  <a:pt x="215786" y="111125"/>
                </a:cubicBezTo>
                <a:cubicBezTo>
                  <a:pt x="209965" y="111654"/>
                  <a:pt x="117361" y="175154"/>
                  <a:pt x="101486" y="200025"/>
                </a:cubicBezTo>
                <a:cubicBezTo>
                  <a:pt x="85611" y="224896"/>
                  <a:pt x="123711" y="258763"/>
                  <a:pt x="120536" y="260350"/>
                </a:cubicBezTo>
                <a:cubicBezTo>
                  <a:pt x="117361" y="261937"/>
                  <a:pt x="89844" y="204258"/>
                  <a:pt x="82436" y="209550"/>
                </a:cubicBezTo>
                <a:cubicBezTo>
                  <a:pt x="75028" y="214842"/>
                  <a:pt x="89844" y="298979"/>
                  <a:pt x="76086" y="292100"/>
                </a:cubicBezTo>
                <a:cubicBezTo>
                  <a:pt x="62328" y="285221"/>
                  <a:pt x="12057" y="161925"/>
                  <a:pt x="3061" y="165100"/>
                </a:cubicBezTo>
                <a:close/>
              </a:path>
            </a:pathLst>
          </a:custGeom>
          <a:solidFill>
            <a:srgbClr val="FFC000">
              <a:alpha val="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88" name="フリーフォーム 1887">
            <a:extLst>
              <a:ext uri="{FF2B5EF4-FFF2-40B4-BE49-F238E27FC236}">
                <a16:creationId xmlns:a16="http://schemas.microsoft.com/office/drawing/2014/main" id="{CB7CBEC8-BD4C-A2C2-AEE0-FDEC55EEFB53}"/>
              </a:ext>
            </a:extLst>
          </p:cNvPr>
          <p:cNvSpPr/>
          <p:nvPr/>
        </p:nvSpPr>
        <p:spPr>
          <a:xfrm>
            <a:off x="2759922" y="810160"/>
            <a:ext cx="1486346" cy="1208944"/>
          </a:xfrm>
          <a:custGeom>
            <a:avLst/>
            <a:gdLst>
              <a:gd name="connsiteX0" fmla="*/ 2132 w 1486346"/>
              <a:gd name="connsiteY0" fmla="*/ 226788 h 1208944"/>
              <a:gd name="connsiteX1" fmla="*/ 841117 w 1486346"/>
              <a:gd name="connsiteY1" fmla="*/ 509593 h 1208944"/>
              <a:gd name="connsiteX2" fmla="*/ 765703 w 1486346"/>
              <a:gd name="connsiteY2" fmla="*/ 457745 h 1208944"/>
              <a:gd name="connsiteX3" fmla="*/ 916532 w 1486346"/>
              <a:gd name="connsiteY3" fmla="*/ 608574 h 1208944"/>
              <a:gd name="connsiteX4" fmla="*/ 1090927 w 1486346"/>
              <a:gd name="connsiteY4" fmla="*/ 872525 h 1208944"/>
              <a:gd name="connsiteX5" fmla="*/ 1048507 w 1486346"/>
              <a:gd name="connsiteY5" fmla="*/ 820677 h 1208944"/>
              <a:gd name="connsiteX6" fmla="*/ 1265323 w 1486346"/>
              <a:gd name="connsiteY6" fmla="*/ 990360 h 1208944"/>
              <a:gd name="connsiteX7" fmla="*/ 1482140 w 1486346"/>
              <a:gd name="connsiteY7" fmla="*/ 1202463 h 1208944"/>
              <a:gd name="connsiteX8" fmla="*/ 1383158 w 1486346"/>
              <a:gd name="connsiteY8" fmla="*/ 1079914 h 1208944"/>
              <a:gd name="connsiteX9" fmla="*/ 1081501 w 1486346"/>
              <a:gd name="connsiteY9" fmla="*/ 377617 h 1208944"/>
              <a:gd name="connsiteX10" fmla="*/ 478185 w 1486346"/>
              <a:gd name="connsiteY10" fmla="*/ 5259 h 1208944"/>
              <a:gd name="connsiteX11" fmla="*/ 2132 w 1486346"/>
              <a:gd name="connsiteY11" fmla="*/ 156087 h 1208944"/>
              <a:gd name="connsiteX12" fmla="*/ 581880 w 1486346"/>
              <a:gd name="connsiteY12" fmla="*/ 118380 h 1208944"/>
              <a:gd name="connsiteX13" fmla="*/ 2132 w 1486346"/>
              <a:gd name="connsiteY13" fmla="*/ 226788 h 12089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486346" h="1208944">
                <a:moveTo>
                  <a:pt x="2132" y="226788"/>
                </a:moveTo>
                <a:cubicBezTo>
                  <a:pt x="45338" y="291990"/>
                  <a:pt x="713855" y="471100"/>
                  <a:pt x="841117" y="509593"/>
                </a:cubicBezTo>
                <a:cubicBezTo>
                  <a:pt x="968379" y="548086"/>
                  <a:pt x="753134" y="441248"/>
                  <a:pt x="765703" y="457745"/>
                </a:cubicBezTo>
                <a:cubicBezTo>
                  <a:pt x="778272" y="474242"/>
                  <a:pt x="862328" y="539444"/>
                  <a:pt x="916532" y="608574"/>
                </a:cubicBezTo>
                <a:cubicBezTo>
                  <a:pt x="970736" y="677704"/>
                  <a:pt x="1068931" y="837174"/>
                  <a:pt x="1090927" y="872525"/>
                </a:cubicBezTo>
                <a:cubicBezTo>
                  <a:pt x="1112923" y="907876"/>
                  <a:pt x="1019441" y="801038"/>
                  <a:pt x="1048507" y="820677"/>
                </a:cubicBezTo>
                <a:cubicBezTo>
                  <a:pt x="1077573" y="840316"/>
                  <a:pt x="1193051" y="926729"/>
                  <a:pt x="1265323" y="990360"/>
                </a:cubicBezTo>
                <a:cubicBezTo>
                  <a:pt x="1337595" y="1053991"/>
                  <a:pt x="1462501" y="1187537"/>
                  <a:pt x="1482140" y="1202463"/>
                </a:cubicBezTo>
                <a:cubicBezTo>
                  <a:pt x="1501779" y="1217389"/>
                  <a:pt x="1449931" y="1217388"/>
                  <a:pt x="1383158" y="1079914"/>
                </a:cubicBezTo>
                <a:cubicBezTo>
                  <a:pt x="1316385" y="942440"/>
                  <a:pt x="1232330" y="556726"/>
                  <a:pt x="1081501" y="377617"/>
                </a:cubicBezTo>
                <a:cubicBezTo>
                  <a:pt x="930672" y="198508"/>
                  <a:pt x="658080" y="42181"/>
                  <a:pt x="478185" y="5259"/>
                </a:cubicBezTo>
                <a:cubicBezTo>
                  <a:pt x="298290" y="-31663"/>
                  <a:pt x="-15150" y="137234"/>
                  <a:pt x="2132" y="156087"/>
                </a:cubicBezTo>
                <a:cubicBezTo>
                  <a:pt x="19414" y="174940"/>
                  <a:pt x="577167" y="102669"/>
                  <a:pt x="581880" y="118380"/>
                </a:cubicBezTo>
                <a:cubicBezTo>
                  <a:pt x="586593" y="134091"/>
                  <a:pt x="-41074" y="161586"/>
                  <a:pt x="2132" y="226788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89" name="フリーフォーム 1888">
            <a:extLst>
              <a:ext uri="{FF2B5EF4-FFF2-40B4-BE49-F238E27FC236}">
                <a16:creationId xmlns:a16="http://schemas.microsoft.com/office/drawing/2014/main" id="{099BC88B-8677-BFDC-A3C0-C43B1025BE4B}"/>
              </a:ext>
            </a:extLst>
          </p:cNvPr>
          <p:cNvSpPr/>
          <p:nvPr/>
        </p:nvSpPr>
        <p:spPr>
          <a:xfrm>
            <a:off x="2949292" y="879706"/>
            <a:ext cx="1095814" cy="1018963"/>
          </a:xfrm>
          <a:custGeom>
            <a:avLst/>
            <a:gdLst>
              <a:gd name="connsiteX0" fmla="*/ 359058 w 1095814"/>
              <a:gd name="connsiteY0" fmla="*/ 260119 h 1018963"/>
              <a:gd name="connsiteX1" fmla="*/ 374933 w 1095814"/>
              <a:gd name="connsiteY1" fmla="*/ 698269 h 1018963"/>
              <a:gd name="connsiteX2" fmla="*/ 520983 w 1095814"/>
              <a:gd name="connsiteY2" fmla="*/ 977669 h 1018963"/>
              <a:gd name="connsiteX3" fmla="*/ 498758 w 1095814"/>
              <a:gd name="connsiteY3" fmla="*/ 904644 h 1018963"/>
              <a:gd name="connsiteX4" fmla="*/ 562258 w 1095814"/>
              <a:gd name="connsiteY4" fmla="*/ 1018944 h 1018963"/>
              <a:gd name="connsiteX5" fmla="*/ 571783 w 1095814"/>
              <a:gd name="connsiteY5" fmla="*/ 914169 h 1018963"/>
              <a:gd name="connsiteX6" fmla="*/ 597183 w 1095814"/>
              <a:gd name="connsiteY6" fmla="*/ 961794 h 1018963"/>
              <a:gd name="connsiteX7" fmla="*/ 679733 w 1095814"/>
              <a:gd name="connsiteY7" fmla="*/ 834794 h 1018963"/>
              <a:gd name="connsiteX8" fmla="*/ 682908 w 1095814"/>
              <a:gd name="connsiteY8" fmla="*/ 945919 h 1018963"/>
              <a:gd name="connsiteX9" fmla="*/ 838483 w 1095814"/>
              <a:gd name="connsiteY9" fmla="*/ 857019 h 1018963"/>
              <a:gd name="connsiteX10" fmla="*/ 1092483 w 1095814"/>
              <a:gd name="connsiteY10" fmla="*/ 803044 h 1018963"/>
              <a:gd name="connsiteX11" fmla="*/ 965483 w 1095814"/>
              <a:gd name="connsiteY11" fmla="*/ 539519 h 1018963"/>
              <a:gd name="connsiteX12" fmla="*/ 708308 w 1095814"/>
              <a:gd name="connsiteY12" fmla="*/ 158519 h 1018963"/>
              <a:gd name="connsiteX13" fmla="*/ 283 w 1095814"/>
              <a:gd name="connsiteY13" fmla="*/ 2944 h 1018963"/>
              <a:gd name="connsiteX14" fmla="*/ 619408 w 1095814"/>
              <a:gd name="connsiteY14" fmla="*/ 279169 h 1018963"/>
              <a:gd name="connsiteX15" fmla="*/ 359058 w 1095814"/>
              <a:gd name="connsiteY15" fmla="*/ 260119 h 10189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095814" h="1018963">
                <a:moveTo>
                  <a:pt x="359058" y="260119"/>
                </a:moveTo>
                <a:cubicBezTo>
                  <a:pt x="318312" y="329969"/>
                  <a:pt x="347945" y="578677"/>
                  <a:pt x="374933" y="698269"/>
                </a:cubicBezTo>
                <a:cubicBezTo>
                  <a:pt x="401921" y="817861"/>
                  <a:pt x="500346" y="943273"/>
                  <a:pt x="520983" y="977669"/>
                </a:cubicBezTo>
                <a:cubicBezTo>
                  <a:pt x="541620" y="1012065"/>
                  <a:pt x="491879" y="897765"/>
                  <a:pt x="498758" y="904644"/>
                </a:cubicBezTo>
                <a:cubicBezTo>
                  <a:pt x="505637" y="911523"/>
                  <a:pt x="550087" y="1017357"/>
                  <a:pt x="562258" y="1018944"/>
                </a:cubicBezTo>
                <a:cubicBezTo>
                  <a:pt x="574429" y="1020531"/>
                  <a:pt x="565962" y="923694"/>
                  <a:pt x="571783" y="914169"/>
                </a:cubicBezTo>
                <a:cubicBezTo>
                  <a:pt x="577604" y="904644"/>
                  <a:pt x="579191" y="975023"/>
                  <a:pt x="597183" y="961794"/>
                </a:cubicBezTo>
                <a:cubicBezTo>
                  <a:pt x="615175" y="948565"/>
                  <a:pt x="665446" y="837440"/>
                  <a:pt x="679733" y="834794"/>
                </a:cubicBezTo>
                <a:cubicBezTo>
                  <a:pt x="694020" y="832148"/>
                  <a:pt x="656450" y="942215"/>
                  <a:pt x="682908" y="945919"/>
                </a:cubicBezTo>
                <a:cubicBezTo>
                  <a:pt x="709366" y="949623"/>
                  <a:pt x="770221" y="880832"/>
                  <a:pt x="838483" y="857019"/>
                </a:cubicBezTo>
                <a:cubicBezTo>
                  <a:pt x="906746" y="833207"/>
                  <a:pt x="1071316" y="855961"/>
                  <a:pt x="1092483" y="803044"/>
                </a:cubicBezTo>
                <a:cubicBezTo>
                  <a:pt x="1113650" y="750127"/>
                  <a:pt x="1029512" y="646940"/>
                  <a:pt x="965483" y="539519"/>
                </a:cubicBezTo>
                <a:cubicBezTo>
                  <a:pt x="901454" y="432098"/>
                  <a:pt x="869175" y="247948"/>
                  <a:pt x="708308" y="158519"/>
                </a:cubicBezTo>
                <a:cubicBezTo>
                  <a:pt x="547441" y="69090"/>
                  <a:pt x="15100" y="-17164"/>
                  <a:pt x="283" y="2944"/>
                </a:cubicBezTo>
                <a:cubicBezTo>
                  <a:pt x="-14534" y="23052"/>
                  <a:pt x="556437" y="235248"/>
                  <a:pt x="619408" y="279169"/>
                </a:cubicBezTo>
                <a:cubicBezTo>
                  <a:pt x="682379" y="323090"/>
                  <a:pt x="399804" y="190269"/>
                  <a:pt x="359058" y="260119"/>
                </a:cubicBezTo>
                <a:close/>
              </a:path>
            </a:pathLst>
          </a:custGeom>
          <a:solidFill>
            <a:schemeClr val="accent1">
              <a:alpha val="2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90" name="円/楕円 1889">
            <a:extLst>
              <a:ext uri="{FF2B5EF4-FFF2-40B4-BE49-F238E27FC236}">
                <a16:creationId xmlns:a16="http://schemas.microsoft.com/office/drawing/2014/main" id="{74DD9A9C-14EE-331C-1475-7B598A31B0A4}"/>
              </a:ext>
            </a:extLst>
          </p:cNvPr>
          <p:cNvSpPr/>
          <p:nvPr/>
        </p:nvSpPr>
        <p:spPr>
          <a:xfrm>
            <a:off x="2763889" y="2398296"/>
            <a:ext cx="367824" cy="367824"/>
          </a:xfrm>
          <a:prstGeom prst="ellipse">
            <a:avLst/>
          </a:prstGeom>
          <a:solidFill>
            <a:srgbClr val="FF8AD8">
              <a:alpha val="3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94" name="フリーフォーム 1893">
            <a:extLst>
              <a:ext uri="{FF2B5EF4-FFF2-40B4-BE49-F238E27FC236}">
                <a16:creationId xmlns:a16="http://schemas.microsoft.com/office/drawing/2014/main" id="{A9749F9C-EE5E-D0EA-166F-79EA0AA1B971}"/>
              </a:ext>
            </a:extLst>
          </p:cNvPr>
          <p:cNvSpPr/>
          <p:nvPr/>
        </p:nvSpPr>
        <p:spPr>
          <a:xfrm>
            <a:off x="2548468" y="2106806"/>
            <a:ext cx="981023" cy="1359872"/>
          </a:xfrm>
          <a:custGeom>
            <a:avLst/>
            <a:gdLst>
              <a:gd name="connsiteX0" fmla="*/ 152311 w 981023"/>
              <a:gd name="connsiteY0" fmla="*/ 85 h 1359872"/>
              <a:gd name="connsiteX1" fmla="*/ 237153 w 981023"/>
              <a:gd name="connsiteY1" fmla="*/ 490279 h 1359872"/>
              <a:gd name="connsiteX2" fmla="*/ 510530 w 981023"/>
              <a:gd name="connsiteY2" fmla="*/ 810790 h 1359872"/>
              <a:gd name="connsiteX3" fmla="*/ 482250 w 981023"/>
              <a:gd name="connsiteY3" fmla="*/ 735375 h 1359872"/>
              <a:gd name="connsiteX4" fmla="*/ 802761 w 981023"/>
              <a:gd name="connsiteY4" fmla="*/ 1169008 h 1359872"/>
              <a:gd name="connsiteX5" fmla="*/ 977157 w 981023"/>
              <a:gd name="connsiteY5" fmla="*/ 1348118 h 1359872"/>
              <a:gd name="connsiteX6" fmla="*/ 859322 w 981023"/>
              <a:gd name="connsiteY6" fmla="*/ 1272703 h 1359872"/>
              <a:gd name="connsiteX7" fmla="*/ 199445 w 981023"/>
              <a:gd name="connsiteY7" fmla="*/ 711808 h 1359872"/>
              <a:gd name="connsiteX8" fmla="*/ 1483 w 981023"/>
              <a:gd name="connsiteY8" fmla="*/ 146200 h 1359872"/>
              <a:gd name="connsiteX9" fmla="*/ 109891 w 981023"/>
              <a:gd name="connsiteY9" fmla="*/ 447858 h 1359872"/>
              <a:gd name="connsiteX10" fmla="*/ 152311 w 981023"/>
              <a:gd name="connsiteY10" fmla="*/ 85 h 13598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981023" h="1359872">
                <a:moveTo>
                  <a:pt x="152311" y="85"/>
                </a:moveTo>
                <a:cubicBezTo>
                  <a:pt x="173521" y="7155"/>
                  <a:pt x="177450" y="355162"/>
                  <a:pt x="237153" y="490279"/>
                </a:cubicBezTo>
                <a:cubicBezTo>
                  <a:pt x="296856" y="625396"/>
                  <a:pt x="469681" y="769941"/>
                  <a:pt x="510530" y="810790"/>
                </a:cubicBezTo>
                <a:cubicBezTo>
                  <a:pt x="551379" y="851639"/>
                  <a:pt x="433545" y="675672"/>
                  <a:pt x="482250" y="735375"/>
                </a:cubicBezTo>
                <a:cubicBezTo>
                  <a:pt x="530955" y="795078"/>
                  <a:pt x="720276" y="1066884"/>
                  <a:pt x="802761" y="1169008"/>
                </a:cubicBezTo>
                <a:cubicBezTo>
                  <a:pt x="885246" y="1271132"/>
                  <a:pt x="967730" y="1330836"/>
                  <a:pt x="977157" y="1348118"/>
                </a:cubicBezTo>
                <a:cubicBezTo>
                  <a:pt x="986584" y="1365400"/>
                  <a:pt x="988941" y="1378755"/>
                  <a:pt x="859322" y="1272703"/>
                </a:cubicBezTo>
                <a:cubicBezTo>
                  <a:pt x="729703" y="1166651"/>
                  <a:pt x="342418" y="899558"/>
                  <a:pt x="199445" y="711808"/>
                </a:cubicBezTo>
                <a:cubicBezTo>
                  <a:pt x="56472" y="524058"/>
                  <a:pt x="16409" y="190192"/>
                  <a:pt x="1483" y="146200"/>
                </a:cubicBezTo>
                <a:cubicBezTo>
                  <a:pt x="-13443" y="102208"/>
                  <a:pt x="88681" y="469854"/>
                  <a:pt x="109891" y="447858"/>
                </a:cubicBezTo>
                <a:cubicBezTo>
                  <a:pt x="131101" y="425862"/>
                  <a:pt x="131101" y="-6985"/>
                  <a:pt x="152311" y="85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95" name="フリーフォーム 1894">
            <a:extLst>
              <a:ext uri="{FF2B5EF4-FFF2-40B4-BE49-F238E27FC236}">
                <a16:creationId xmlns:a16="http://schemas.microsoft.com/office/drawing/2014/main" id="{BA596E51-3816-E192-27C6-1B231B8C34DF}"/>
              </a:ext>
            </a:extLst>
          </p:cNvPr>
          <p:cNvSpPr/>
          <p:nvPr/>
        </p:nvSpPr>
        <p:spPr>
          <a:xfrm>
            <a:off x="2452893" y="1025060"/>
            <a:ext cx="553839" cy="1366108"/>
          </a:xfrm>
          <a:custGeom>
            <a:avLst/>
            <a:gdLst>
              <a:gd name="connsiteX0" fmla="*/ 547482 w 553839"/>
              <a:gd name="connsiteY0" fmla="*/ 276690 h 1366108"/>
              <a:gd name="connsiteX1" fmla="*/ 391907 w 553839"/>
              <a:gd name="connsiteY1" fmla="*/ 559265 h 1366108"/>
              <a:gd name="connsiteX2" fmla="*/ 388732 w 553839"/>
              <a:gd name="connsiteY2" fmla="*/ 879940 h 1366108"/>
              <a:gd name="connsiteX3" fmla="*/ 376032 w 553839"/>
              <a:gd name="connsiteY3" fmla="*/ 806915 h 1366108"/>
              <a:gd name="connsiteX4" fmla="*/ 369682 w 553839"/>
              <a:gd name="connsiteY4" fmla="*/ 937090 h 1366108"/>
              <a:gd name="connsiteX5" fmla="*/ 356982 w 553839"/>
              <a:gd name="connsiteY5" fmla="*/ 832315 h 1366108"/>
              <a:gd name="connsiteX6" fmla="*/ 242682 w 553839"/>
              <a:gd name="connsiteY6" fmla="*/ 1006940 h 1366108"/>
              <a:gd name="connsiteX7" fmla="*/ 217282 w 553839"/>
              <a:gd name="connsiteY7" fmla="*/ 1137115 h 1366108"/>
              <a:gd name="connsiteX8" fmla="*/ 223632 w 553839"/>
              <a:gd name="connsiteY8" fmla="*/ 1362540 h 1366108"/>
              <a:gd name="connsiteX9" fmla="*/ 204582 w 553839"/>
              <a:gd name="connsiteY9" fmla="*/ 1229190 h 1366108"/>
              <a:gd name="connsiteX10" fmla="*/ 23607 w 553839"/>
              <a:gd name="connsiteY10" fmla="*/ 664040 h 1366108"/>
              <a:gd name="connsiteX11" fmla="*/ 4557 w 553839"/>
              <a:gd name="connsiteY11" fmla="*/ 822790 h 1366108"/>
              <a:gd name="connsiteX12" fmla="*/ 45832 w 553839"/>
              <a:gd name="connsiteY12" fmla="*/ 486240 h 1366108"/>
              <a:gd name="connsiteX13" fmla="*/ 223632 w 553839"/>
              <a:gd name="connsiteY13" fmla="*/ 184615 h 1366108"/>
              <a:gd name="connsiteX14" fmla="*/ 90282 w 553839"/>
              <a:gd name="connsiteY14" fmla="*/ 356065 h 1366108"/>
              <a:gd name="connsiteX15" fmla="*/ 518907 w 553839"/>
              <a:gd name="connsiteY15" fmla="*/ 465 h 1366108"/>
              <a:gd name="connsiteX16" fmla="*/ 290307 w 553839"/>
              <a:gd name="connsiteY16" fmla="*/ 276690 h 1366108"/>
              <a:gd name="connsiteX17" fmla="*/ 553832 w 553839"/>
              <a:gd name="connsiteY17" fmla="*/ 98890 h 1366108"/>
              <a:gd name="connsiteX18" fmla="*/ 299832 w 553839"/>
              <a:gd name="connsiteY18" fmla="*/ 410040 h 1366108"/>
              <a:gd name="connsiteX19" fmla="*/ 547482 w 553839"/>
              <a:gd name="connsiteY19" fmla="*/ 276690 h 13661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553839" h="1366108">
                <a:moveTo>
                  <a:pt x="547482" y="276690"/>
                </a:moveTo>
                <a:cubicBezTo>
                  <a:pt x="562828" y="301561"/>
                  <a:pt x="418365" y="458723"/>
                  <a:pt x="391907" y="559265"/>
                </a:cubicBezTo>
                <a:cubicBezTo>
                  <a:pt x="365449" y="659807"/>
                  <a:pt x="391378" y="838665"/>
                  <a:pt x="388732" y="879940"/>
                </a:cubicBezTo>
                <a:cubicBezTo>
                  <a:pt x="386086" y="921215"/>
                  <a:pt x="379207" y="797390"/>
                  <a:pt x="376032" y="806915"/>
                </a:cubicBezTo>
                <a:cubicBezTo>
                  <a:pt x="372857" y="816440"/>
                  <a:pt x="372857" y="932857"/>
                  <a:pt x="369682" y="937090"/>
                </a:cubicBezTo>
                <a:cubicBezTo>
                  <a:pt x="366507" y="941323"/>
                  <a:pt x="378149" y="820673"/>
                  <a:pt x="356982" y="832315"/>
                </a:cubicBezTo>
                <a:cubicBezTo>
                  <a:pt x="335815" y="843957"/>
                  <a:pt x="265965" y="956140"/>
                  <a:pt x="242682" y="1006940"/>
                </a:cubicBezTo>
                <a:cubicBezTo>
                  <a:pt x="219399" y="1057740"/>
                  <a:pt x="220457" y="1077848"/>
                  <a:pt x="217282" y="1137115"/>
                </a:cubicBezTo>
                <a:cubicBezTo>
                  <a:pt x="214107" y="1196382"/>
                  <a:pt x="225749" y="1347194"/>
                  <a:pt x="223632" y="1362540"/>
                </a:cubicBezTo>
                <a:cubicBezTo>
                  <a:pt x="221515" y="1377886"/>
                  <a:pt x="237919" y="1345607"/>
                  <a:pt x="204582" y="1229190"/>
                </a:cubicBezTo>
                <a:cubicBezTo>
                  <a:pt x="171244" y="1112773"/>
                  <a:pt x="56944" y="731773"/>
                  <a:pt x="23607" y="664040"/>
                </a:cubicBezTo>
                <a:cubicBezTo>
                  <a:pt x="-9730" y="596307"/>
                  <a:pt x="853" y="852423"/>
                  <a:pt x="4557" y="822790"/>
                </a:cubicBezTo>
                <a:cubicBezTo>
                  <a:pt x="8261" y="793157"/>
                  <a:pt x="9319" y="592603"/>
                  <a:pt x="45832" y="486240"/>
                </a:cubicBezTo>
                <a:cubicBezTo>
                  <a:pt x="82344" y="379878"/>
                  <a:pt x="216224" y="206311"/>
                  <a:pt x="223632" y="184615"/>
                </a:cubicBezTo>
                <a:cubicBezTo>
                  <a:pt x="231040" y="162919"/>
                  <a:pt x="41070" y="386757"/>
                  <a:pt x="90282" y="356065"/>
                </a:cubicBezTo>
                <a:cubicBezTo>
                  <a:pt x="139494" y="325373"/>
                  <a:pt x="485570" y="13694"/>
                  <a:pt x="518907" y="465"/>
                </a:cubicBezTo>
                <a:cubicBezTo>
                  <a:pt x="552244" y="-12764"/>
                  <a:pt x="284486" y="260286"/>
                  <a:pt x="290307" y="276690"/>
                </a:cubicBezTo>
                <a:cubicBezTo>
                  <a:pt x="296128" y="293094"/>
                  <a:pt x="552245" y="76665"/>
                  <a:pt x="553832" y="98890"/>
                </a:cubicBezTo>
                <a:cubicBezTo>
                  <a:pt x="555419" y="121115"/>
                  <a:pt x="306182" y="381994"/>
                  <a:pt x="299832" y="410040"/>
                </a:cubicBezTo>
                <a:cubicBezTo>
                  <a:pt x="293482" y="438086"/>
                  <a:pt x="532136" y="251819"/>
                  <a:pt x="547482" y="276690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96" name="円/楕円 1895">
            <a:extLst>
              <a:ext uri="{FF2B5EF4-FFF2-40B4-BE49-F238E27FC236}">
                <a16:creationId xmlns:a16="http://schemas.microsoft.com/office/drawing/2014/main" id="{C5A39AE4-4CBE-1A9D-5AF9-E5647D6F8D97}"/>
              </a:ext>
            </a:extLst>
          </p:cNvPr>
          <p:cNvSpPr/>
          <p:nvPr/>
        </p:nvSpPr>
        <p:spPr>
          <a:xfrm>
            <a:off x="3850063" y="2154165"/>
            <a:ext cx="367824" cy="367824"/>
          </a:xfrm>
          <a:prstGeom prst="ellipse">
            <a:avLst/>
          </a:prstGeom>
          <a:solidFill>
            <a:srgbClr val="FF8AD8">
              <a:alpha val="3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97" name="フリーフォーム 1896">
            <a:extLst>
              <a:ext uri="{FF2B5EF4-FFF2-40B4-BE49-F238E27FC236}">
                <a16:creationId xmlns:a16="http://schemas.microsoft.com/office/drawing/2014/main" id="{83615B1F-0081-A635-B085-A3B69B57D0DB}"/>
              </a:ext>
            </a:extLst>
          </p:cNvPr>
          <p:cNvSpPr/>
          <p:nvPr/>
        </p:nvSpPr>
        <p:spPr>
          <a:xfrm>
            <a:off x="3348395" y="3305107"/>
            <a:ext cx="595299" cy="189166"/>
          </a:xfrm>
          <a:custGeom>
            <a:avLst/>
            <a:gdLst>
              <a:gd name="connsiteX0" fmla="*/ 64730 w 595299"/>
              <a:gd name="connsiteY0" fmla="*/ 68 h 189166"/>
              <a:gd name="connsiteX1" fmla="*/ 318730 w 595299"/>
              <a:gd name="connsiteY1" fmla="*/ 73093 h 189166"/>
              <a:gd name="connsiteX2" fmla="*/ 591780 w 595299"/>
              <a:gd name="connsiteY2" fmla="*/ 3243 h 189166"/>
              <a:gd name="connsiteX3" fmla="*/ 480655 w 595299"/>
              <a:gd name="connsiteY3" fmla="*/ 76268 h 189166"/>
              <a:gd name="connsiteX4" fmla="*/ 585430 w 595299"/>
              <a:gd name="connsiteY4" fmla="*/ 44518 h 189166"/>
              <a:gd name="connsiteX5" fmla="*/ 448905 w 595299"/>
              <a:gd name="connsiteY5" fmla="*/ 146118 h 189166"/>
              <a:gd name="connsiteX6" fmla="*/ 242530 w 595299"/>
              <a:gd name="connsiteY6" fmla="*/ 165168 h 189166"/>
              <a:gd name="connsiteX7" fmla="*/ 353655 w 595299"/>
              <a:gd name="connsiteY7" fmla="*/ 184218 h 189166"/>
              <a:gd name="connsiteX8" fmla="*/ 7580 w 595299"/>
              <a:gd name="connsiteY8" fmla="*/ 66743 h 189166"/>
              <a:gd name="connsiteX9" fmla="*/ 112355 w 595299"/>
              <a:gd name="connsiteY9" fmla="*/ 88968 h 189166"/>
              <a:gd name="connsiteX10" fmla="*/ 64730 w 595299"/>
              <a:gd name="connsiteY10" fmla="*/ 68 h 1891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595299" h="189166">
                <a:moveTo>
                  <a:pt x="64730" y="68"/>
                </a:moveTo>
                <a:cubicBezTo>
                  <a:pt x="99126" y="-2578"/>
                  <a:pt x="230888" y="72564"/>
                  <a:pt x="318730" y="73093"/>
                </a:cubicBezTo>
                <a:cubicBezTo>
                  <a:pt x="406572" y="73622"/>
                  <a:pt x="564793" y="2714"/>
                  <a:pt x="591780" y="3243"/>
                </a:cubicBezTo>
                <a:cubicBezTo>
                  <a:pt x="618767" y="3772"/>
                  <a:pt x="481713" y="69389"/>
                  <a:pt x="480655" y="76268"/>
                </a:cubicBezTo>
                <a:cubicBezTo>
                  <a:pt x="479597" y="83147"/>
                  <a:pt x="590722" y="32876"/>
                  <a:pt x="585430" y="44518"/>
                </a:cubicBezTo>
                <a:cubicBezTo>
                  <a:pt x="580138" y="56160"/>
                  <a:pt x="506055" y="126010"/>
                  <a:pt x="448905" y="146118"/>
                </a:cubicBezTo>
                <a:cubicBezTo>
                  <a:pt x="391755" y="166226"/>
                  <a:pt x="258405" y="158818"/>
                  <a:pt x="242530" y="165168"/>
                </a:cubicBezTo>
                <a:cubicBezTo>
                  <a:pt x="226655" y="171518"/>
                  <a:pt x="392813" y="200622"/>
                  <a:pt x="353655" y="184218"/>
                </a:cubicBezTo>
                <a:cubicBezTo>
                  <a:pt x="314497" y="167814"/>
                  <a:pt x="47797" y="82618"/>
                  <a:pt x="7580" y="66743"/>
                </a:cubicBezTo>
                <a:cubicBezTo>
                  <a:pt x="-32637" y="50868"/>
                  <a:pt x="99655" y="95318"/>
                  <a:pt x="112355" y="88968"/>
                </a:cubicBezTo>
                <a:cubicBezTo>
                  <a:pt x="125055" y="82618"/>
                  <a:pt x="30334" y="2714"/>
                  <a:pt x="64730" y="68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98" name="フリーフォーム 1897">
            <a:extLst>
              <a:ext uri="{FF2B5EF4-FFF2-40B4-BE49-F238E27FC236}">
                <a16:creationId xmlns:a16="http://schemas.microsoft.com/office/drawing/2014/main" id="{D3F0A9D4-3227-42D4-8F93-C59CD06974DE}"/>
              </a:ext>
            </a:extLst>
          </p:cNvPr>
          <p:cNvSpPr/>
          <p:nvPr/>
        </p:nvSpPr>
        <p:spPr>
          <a:xfrm>
            <a:off x="3332774" y="3025381"/>
            <a:ext cx="452130" cy="175644"/>
          </a:xfrm>
          <a:custGeom>
            <a:avLst/>
            <a:gdLst>
              <a:gd name="connsiteX0" fmla="*/ 976 w 452130"/>
              <a:gd name="connsiteY0" fmla="*/ 394 h 175644"/>
              <a:gd name="connsiteX1" fmla="*/ 147026 w 452130"/>
              <a:gd name="connsiteY1" fmla="*/ 67069 h 175644"/>
              <a:gd name="connsiteX2" fmla="*/ 388326 w 452130"/>
              <a:gd name="connsiteY2" fmla="*/ 73419 h 175644"/>
              <a:gd name="connsiteX3" fmla="*/ 318476 w 452130"/>
              <a:gd name="connsiteY3" fmla="*/ 89294 h 175644"/>
              <a:gd name="connsiteX4" fmla="*/ 451826 w 452130"/>
              <a:gd name="connsiteY4" fmla="*/ 76594 h 175644"/>
              <a:gd name="connsiteX5" fmla="*/ 274026 w 452130"/>
              <a:gd name="connsiteY5" fmla="*/ 155969 h 175644"/>
              <a:gd name="connsiteX6" fmla="*/ 397851 w 452130"/>
              <a:gd name="connsiteY6" fmla="*/ 171844 h 175644"/>
              <a:gd name="connsiteX7" fmla="*/ 16851 w 452130"/>
              <a:gd name="connsiteY7" fmla="*/ 98819 h 175644"/>
              <a:gd name="connsiteX8" fmla="*/ 80351 w 452130"/>
              <a:gd name="connsiteY8" fmla="*/ 101994 h 175644"/>
              <a:gd name="connsiteX9" fmla="*/ 976 w 452130"/>
              <a:gd name="connsiteY9" fmla="*/ 394 h 1756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52130" h="175644">
                <a:moveTo>
                  <a:pt x="976" y="394"/>
                </a:moveTo>
                <a:cubicBezTo>
                  <a:pt x="12088" y="-5427"/>
                  <a:pt x="82468" y="54898"/>
                  <a:pt x="147026" y="67069"/>
                </a:cubicBezTo>
                <a:cubicBezTo>
                  <a:pt x="211584" y="79240"/>
                  <a:pt x="359751" y="69715"/>
                  <a:pt x="388326" y="73419"/>
                </a:cubicBezTo>
                <a:cubicBezTo>
                  <a:pt x="416901" y="77123"/>
                  <a:pt x="307893" y="88765"/>
                  <a:pt x="318476" y="89294"/>
                </a:cubicBezTo>
                <a:cubicBezTo>
                  <a:pt x="329059" y="89823"/>
                  <a:pt x="459234" y="65482"/>
                  <a:pt x="451826" y="76594"/>
                </a:cubicBezTo>
                <a:cubicBezTo>
                  <a:pt x="444418" y="87707"/>
                  <a:pt x="283022" y="140094"/>
                  <a:pt x="274026" y="155969"/>
                </a:cubicBezTo>
                <a:cubicBezTo>
                  <a:pt x="265030" y="171844"/>
                  <a:pt x="440713" y="181369"/>
                  <a:pt x="397851" y="171844"/>
                </a:cubicBezTo>
                <a:cubicBezTo>
                  <a:pt x="354989" y="162319"/>
                  <a:pt x="69768" y="110461"/>
                  <a:pt x="16851" y="98819"/>
                </a:cubicBezTo>
                <a:cubicBezTo>
                  <a:pt x="-36066" y="87177"/>
                  <a:pt x="83526" y="115223"/>
                  <a:pt x="80351" y="101994"/>
                </a:cubicBezTo>
                <a:cubicBezTo>
                  <a:pt x="77176" y="88765"/>
                  <a:pt x="-10136" y="6215"/>
                  <a:pt x="976" y="394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99" name="フリーフォーム 1898">
            <a:extLst>
              <a:ext uri="{FF2B5EF4-FFF2-40B4-BE49-F238E27FC236}">
                <a16:creationId xmlns:a16="http://schemas.microsoft.com/office/drawing/2014/main" id="{4136EC4E-0AA7-011A-A951-53FA745CF64C}"/>
              </a:ext>
            </a:extLst>
          </p:cNvPr>
          <p:cNvSpPr/>
          <p:nvPr/>
        </p:nvSpPr>
        <p:spPr>
          <a:xfrm>
            <a:off x="3139405" y="2582107"/>
            <a:ext cx="181855" cy="433235"/>
          </a:xfrm>
          <a:custGeom>
            <a:avLst/>
            <a:gdLst>
              <a:gd name="connsiteX0" fmla="*/ 181645 w 181855"/>
              <a:gd name="connsiteY0" fmla="*/ 2343 h 433235"/>
              <a:gd name="connsiteX1" fmla="*/ 108620 w 181855"/>
              <a:gd name="connsiteY1" fmla="*/ 183318 h 433235"/>
              <a:gd name="connsiteX2" fmla="*/ 127670 w 181855"/>
              <a:gd name="connsiteY2" fmla="*/ 167443 h 433235"/>
              <a:gd name="connsiteX3" fmla="*/ 57820 w 181855"/>
              <a:gd name="connsiteY3" fmla="*/ 316668 h 433235"/>
              <a:gd name="connsiteX4" fmla="*/ 76870 w 181855"/>
              <a:gd name="connsiteY4" fmla="*/ 430968 h 433235"/>
              <a:gd name="connsiteX5" fmla="*/ 45120 w 181855"/>
              <a:gd name="connsiteY5" fmla="*/ 376993 h 433235"/>
              <a:gd name="connsiteX6" fmla="*/ 670 w 181855"/>
              <a:gd name="connsiteY6" fmla="*/ 192843 h 433235"/>
              <a:gd name="connsiteX7" fmla="*/ 19720 w 181855"/>
              <a:gd name="connsiteY7" fmla="*/ 246818 h 433235"/>
              <a:gd name="connsiteX8" fmla="*/ 38770 w 181855"/>
              <a:gd name="connsiteY8" fmla="*/ 100768 h 433235"/>
              <a:gd name="connsiteX9" fmla="*/ 26070 w 181855"/>
              <a:gd name="connsiteY9" fmla="*/ 167443 h 433235"/>
              <a:gd name="connsiteX10" fmla="*/ 80045 w 181855"/>
              <a:gd name="connsiteY10" fmla="*/ 88068 h 433235"/>
              <a:gd name="connsiteX11" fmla="*/ 181645 w 181855"/>
              <a:gd name="connsiteY11" fmla="*/ 2343 h 4332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81855" h="433235">
                <a:moveTo>
                  <a:pt x="181645" y="2343"/>
                </a:moveTo>
                <a:cubicBezTo>
                  <a:pt x="186407" y="18218"/>
                  <a:pt x="108620" y="183318"/>
                  <a:pt x="108620" y="183318"/>
                </a:cubicBezTo>
                <a:cubicBezTo>
                  <a:pt x="99624" y="210835"/>
                  <a:pt x="136137" y="145218"/>
                  <a:pt x="127670" y="167443"/>
                </a:cubicBezTo>
                <a:cubicBezTo>
                  <a:pt x="119203" y="189668"/>
                  <a:pt x="66287" y="272747"/>
                  <a:pt x="57820" y="316668"/>
                </a:cubicBezTo>
                <a:cubicBezTo>
                  <a:pt x="49353" y="360589"/>
                  <a:pt x="78987" y="420914"/>
                  <a:pt x="76870" y="430968"/>
                </a:cubicBezTo>
                <a:cubicBezTo>
                  <a:pt x="74753" y="441022"/>
                  <a:pt x="57820" y="416681"/>
                  <a:pt x="45120" y="376993"/>
                </a:cubicBezTo>
                <a:cubicBezTo>
                  <a:pt x="32420" y="337306"/>
                  <a:pt x="4903" y="214539"/>
                  <a:pt x="670" y="192843"/>
                </a:cubicBezTo>
                <a:cubicBezTo>
                  <a:pt x="-3563" y="171147"/>
                  <a:pt x="13370" y="262164"/>
                  <a:pt x="19720" y="246818"/>
                </a:cubicBezTo>
                <a:cubicBezTo>
                  <a:pt x="26070" y="231472"/>
                  <a:pt x="37712" y="113997"/>
                  <a:pt x="38770" y="100768"/>
                </a:cubicBezTo>
                <a:cubicBezTo>
                  <a:pt x="39828" y="87539"/>
                  <a:pt x="19191" y="169560"/>
                  <a:pt x="26070" y="167443"/>
                </a:cubicBezTo>
                <a:cubicBezTo>
                  <a:pt x="32949" y="165326"/>
                  <a:pt x="60466" y="120876"/>
                  <a:pt x="80045" y="88068"/>
                </a:cubicBezTo>
                <a:cubicBezTo>
                  <a:pt x="99624" y="55260"/>
                  <a:pt x="176883" y="-13532"/>
                  <a:pt x="181645" y="2343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00" name="フリーフォーム 1899">
            <a:extLst>
              <a:ext uri="{FF2B5EF4-FFF2-40B4-BE49-F238E27FC236}">
                <a16:creationId xmlns:a16="http://schemas.microsoft.com/office/drawing/2014/main" id="{81A112D7-66C4-EF7B-5CB4-1B86DBD5AC78}"/>
              </a:ext>
            </a:extLst>
          </p:cNvPr>
          <p:cNvSpPr/>
          <p:nvPr/>
        </p:nvSpPr>
        <p:spPr>
          <a:xfrm>
            <a:off x="3326097" y="2635214"/>
            <a:ext cx="501822" cy="117628"/>
          </a:xfrm>
          <a:custGeom>
            <a:avLst/>
            <a:gdLst>
              <a:gd name="connsiteX0" fmla="*/ 48928 w 501822"/>
              <a:gd name="connsiteY0" fmla="*/ 92111 h 117628"/>
              <a:gd name="connsiteX1" fmla="*/ 194978 w 501822"/>
              <a:gd name="connsiteY1" fmla="*/ 111161 h 117628"/>
              <a:gd name="connsiteX2" fmla="*/ 299753 w 501822"/>
              <a:gd name="connsiteY2" fmla="*/ 76236 h 117628"/>
              <a:gd name="connsiteX3" fmla="*/ 242603 w 501822"/>
              <a:gd name="connsiteY3" fmla="*/ 117511 h 117628"/>
              <a:gd name="connsiteX4" fmla="*/ 334678 w 501822"/>
              <a:gd name="connsiteY4" fmla="*/ 60361 h 117628"/>
              <a:gd name="connsiteX5" fmla="*/ 363253 w 501822"/>
              <a:gd name="connsiteY5" fmla="*/ 76236 h 117628"/>
              <a:gd name="connsiteX6" fmla="*/ 499778 w 501822"/>
              <a:gd name="connsiteY6" fmla="*/ 69886 h 117628"/>
              <a:gd name="connsiteX7" fmla="*/ 433103 w 501822"/>
              <a:gd name="connsiteY7" fmla="*/ 36 h 117628"/>
              <a:gd name="connsiteX8" fmla="*/ 271178 w 501822"/>
              <a:gd name="connsiteY8" fmla="*/ 60361 h 117628"/>
              <a:gd name="connsiteX9" fmla="*/ 217203 w 501822"/>
              <a:gd name="connsiteY9" fmla="*/ 69886 h 117628"/>
              <a:gd name="connsiteX10" fmla="*/ 1303 w 501822"/>
              <a:gd name="connsiteY10" fmla="*/ 41311 h 117628"/>
              <a:gd name="connsiteX11" fmla="*/ 125128 w 501822"/>
              <a:gd name="connsiteY11" fmla="*/ 98461 h 117628"/>
              <a:gd name="connsiteX12" fmla="*/ 48928 w 501822"/>
              <a:gd name="connsiteY12" fmla="*/ 92111 h 1176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501822" h="117628">
                <a:moveTo>
                  <a:pt x="48928" y="92111"/>
                </a:moveTo>
                <a:cubicBezTo>
                  <a:pt x="60570" y="94228"/>
                  <a:pt x="153174" y="113807"/>
                  <a:pt x="194978" y="111161"/>
                </a:cubicBezTo>
                <a:cubicBezTo>
                  <a:pt x="236782" y="108515"/>
                  <a:pt x="291816" y="75178"/>
                  <a:pt x="299753" y="76236"/>
                </a:cubicBezTo>
                <a:cubicBezTo>
                  <a:pt x="307690" y="77294"/>
                  <a:pt x="236782" y="120157"/>
                  <a:pt x="242603" y="117511"/>
                </a:cubicBezTo>
                <a:cubicBezTo>
                  <a:pt x="248424" y="114865"/>
                  <a:pt x="314570" y="67240"/>
                  <a:pt x="334678" y="60361"/>
                </a:cubicBezTo>
                <a:cubicBezTo>
                  <a:pt x="354786" y="53482"/>
                  <a:pt x="335736" y="74649"/>
                  <a:pt x="363253" y="76236"/>
                </a:cubicBezTo>
                <a:cubicBezTo>
                  <a:pt x="390770" y="77823"/>
                  <a:pt x="488136" y="82586"/>
                  <a:pt x="499778" y="69886"/>
                </a:cubicBezTo>
                <a:cubicBezTo>
                  <a:pt x="511420" y="57186"/>
                  <a:pt x="471203" y="1624"/>
                  <a:pt x="433103" y="36"/>
                </a:cubicBezTo>
                <a:cubicBezTo>
                  <a:pt x="395003" y="-1552"/>
                  <a:pt x="307161" y="48719"/>
                  <a:pt x="271178" y="60361"/>
                </a:cubicBezTo>
                <a:cubicBezTo>
                  <a:pt x="235195" y="72003"/>
                  <a:pt x="262182" y="73061"/>
                  <a:pt x="217203" y="69886"/>
                </a:cubicBezTo>
                <a:cubicBezTo>
                  <a:pt x="172224" y="66711"/>
                  <a:pt x="16649" y="36548"/>
                  <a:pt x="1303" y="41311"/>
                </a:cubicBezTo>
                <a:cubicBezTo>
                  <a:pt x="-14043" y="46074"/>
                  <a:pt x="110841" y="89465"/>
                  <a:pt x="125128" y="98461"/>
                </a:cubicBezTo>
                <a:cubicBezTo>
                  <a:pt x="139415" y="107457"/>
                  <a:pt x="37286" y="89994"/>
                  <a:pt x="48928" y="92111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01" name="フリーフォーム 1900">
            <a:extLst>
              <a:ext uri="{FF2B5EF4-FFF2-40B4-BE49-F238E27FC236}">
                <a16:creationId xmlns:a16="http://schemas.microsoft.com/office/drawing/2014/main" id="{F0591621-C874-D484-28AA-01DA9E5E0349}"/>
              </a:ext>
            </a:extLst>
          </p:cNvPr>
          <p:cNvSpPr/>
          <p:nvPr/>
        </p:nvSpPr>
        <p:spPr>
          <a:xfrm>
            <a:off x="3543174" y="2718726"/>
            <a:ext cx="422408" cy="107316"/>
          </a:xfrm>
          <a:custGeom>
            <a:avLst/>
            <a:gdLst>
              <a:gd name="connsiteX0" fmla="*/ 9651 w 422408"/>
              <a:gd name="connsiteY0" fmla="*/ 2249 h 107316"/>
              <a:gd name="connsiteX1" fmla="*/ 19176 w 422408"/>
              <a:gd name="connsiteY1" fmla="*/ 97499 h 107316"/>
              <a:gd name="connsiteX2" fmla="*/ 95376 w 422408"/>
              <a:gd name="connsiteY2" fmla="*/ 100674 h 107316"/>
              <a:gd name="connsiteX3" fmla="*/ 250951 w 422408"/>
              <a:gd name="connsiteY3" fmla="*/ 65749 h 107316"/>
              <a:gd name="connsiteX4" fmla="*/ 422401 w 422408"/>
              <a:gd name="connsiteY4" fmla="*/ 49874 h 107316"/>
              <a:gd name="connsiteX5" fmla="*/ 244601 w 422408"/>
              <a:gd name="connsiteY5" fmla="*/ 37174 h 107316"/>
              <a:gd name="connsiteX6" fmla="*/ 139826 w 422408"/>
              <a:gd name="connsiteY6" fmla="*/ 30824 h 107316"/>
              <a:gd name="connsiteX7" fmla="*/ 9651 w 422408"/>
              <a:gd name="connsiteY7" fmla="*/ 2249 h 1073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22408" h="107316">
                <a:moveTo>
                  <a:pt x="9651" y="2249"/>
                </a:moveTo>
                <a:cubicBezTo>
                  <a:pt x="-10457" y="13361"/>
                  <a:pt x="4888" y="81095"/>
                  <a:pt x="19176" y="97499"/>
                </a:cubicBezTo>
                <a:cubicBezTo>
                  <a:pt x="33464" y="113903"/>
                  <a:pt x="56747" y="105966"/>
                  <a:pt x="95376" y="100674"/>
                </a:cubicBezTo>
                <a:cubicBezTo>
                  <a:pt x="134005" y="95382"/>
                  <a:pt x="196447" y="74216"/>
                  <a:pt x="250951" y="65749"/>
                </a:cubicBezTo>
                <a:cubicBezTo>
                  <a:pt x="305455" y="57282"/>
                  <a:pt x="423459" y="54636"/>
                  <a:pt x="422401" y="49874"/>
                </a:cubicBezTo>
                <a:cubicBezTo>
                  <a:pt x="421343" y="45112"/>
                  <a:pt x="244601" y="37174"/>
                  <a:pt x="244601" y="37174"/>
                </a:cubicBezTo>
                <a:cubicBezTo>
                  <a:pt x="197505" y="33999"/>
                  <a:pt x="172634" y="37174"/>
                  <a:pt x="139826" y="30824"/>
                </a:cubicBezTo>
                <a:cubicBezTo>
                  <a:pt x="107018" y="24474"/>
                  <a:pt x="29759" y="-8863"/>
                  <a:pt x="9651" y="2249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02" name="フリーフォーム 1901">
            <a:extLst>
              <a:ext uri="{FF2B5EF4-FFF2-40B4-BE49-F238E27FC236}">
                <a16:creationId xmlns:a16="http://schemas.microsoft.com/office/drawing/2014/main" id="{5226EB2F-28E4-833A-A209-6890291517B7}"/>
              </a:ext>
            </a:extLst>
          </p:cNvPr>
          <p:cNvSpPr/>
          <p:nvPr/>
        </p:nvSpPr>
        <p:spPr>
          <a:xfrm>
            <a:off x="3889353" y="2640911"/>
            <a:ext cx="124151" cy="175631"/>
          </a:xfrm>
          <a:custGeom>
            <a:avLst/>
            <a:gdLst>
              <a:gd name="connsiteX0" fmla="*/ 22 w 124151"/>
              <a:gd name="connsiteY0" fmla="*/ 689 h 175631"/>
              <a:gd name="connsiteX1" fmla="*/ 101622 w 124151"/>
              <a:gd name="connsiteY1" fmla="*/ 83239 h 175631"/>
              <a:gd name="connsiteX2" fmla="*/ 123847 w 124151"/>
              <a:gd name="connsiteY2" fmla="*/ 114989 h 175631"/>
              <a:gd name="connsiteX3" fmla="*/ 114322 w 124151"/>
              <a:gd name="connsiteY3" fmla="*/ 175314 h 175631"/>
              <a:gd name="connsiteX4" fmla="*/ 111147 w 124151"/>
              <a:gd name="connsiteY4" fmla="*/ 134039 h 175631"/>
              <a:gd name="connsiteX5" fmla="*/ 22 w 124151"/>
              <a:gd name="connsiteY5" fmla="*/ 689 h 1756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24151" h="175631">
                <a:moveTo>
                  <a:pt x="22" y="689"/>
                </a:moveTo>
                <a:cubicBezTo>
                  <a:pt x="-1565" y="-7778"/>
                  <a:pt x="80985" y="64189"/>
                  <a:pt x="101622" y="83239"/>
                </a:cubicBezTo>
                <a:cubicBezTo>
                  <a:pt x="122259" y="102289"/>
                  <a:pt x="121730" y="99643"/>
                  <a:pt x="123847" y="114989"/>
                </a:cubicBezTo>
                <a:cubicBezTo>
                  <a:pt x="125964" y="130335"/>
                  <a:pt x="116439" y="172139"/>
                  <a:pt x="114322" y="175314"/>
                </a:cubicBezTo>
                <a:cubicBezTo>
                  <a:pt x="112205" y="178489"/>
                  <a:pt x="125434" y="157322"/>
                  <a:pt x="111147" y="134039"/>
                </a:cubicBezTo>
                <a:cubicBezTo>
                  <a:pt x="96860" y="110756"/>
                  <a:pt x="1609" y="9156"/>
                  <a:pt x="22" y="689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03" name="フリーフォーム 1902">
            <a:extLst>
              <a:ext uri="{FF2B5EF4-FFF2-40B4-BE49-F238E27FC236}">
                <a16:creationId xmlns:a16="http://schemas.microsoft.com/office/drawing/2014/main" id="{AFD9EE65-A8D0-542C-44FB-D65BFC8AACAF}"/>
              </a:ext>
            </a:extLst>
          </p:cNvPr>
          <p:cNvSpPr/>
          <p:nvPr/>
        </p:nvSpPr>
        <p:spPr>
          <a:xfrm>
            <a:off x="3492492" y="1955418"/>
            <a:ext cx="308016" cy="740621"/>
          </a:xfrm>
          <a:custGeom>
            <a:avLst/>
            <a:gdLst>
              <a:gd name="connsiteX0" fmla="*/ 34933 w 308016"/>
              <a:gd name="connsiteY0" fmla="*/ 382 h 740621"/>
              <a:gd name="connsiteX1" fmla="*/ 8 w 308016"/>
              <a:gd name="connsiteY1" fmla="*/ 219457 h 740621"/>
              <a:gd name="connsiteX2" fmla="*/ 38108 w 308016"/>
              <a:gd name="connsiteY2" fmla="*/ 511557 h 740621"/>
              <a:gd name="connsiteX3" fmla="*/ 50808 w 308016"/>
              <a:gd name="connsiteY3" fmla="*/ 463932 h 740621"/>
              <a:gd name="connsiteX4" fmla="*/ 76208 w 308016"/>
              <a:gd name="connsiteY4" fmla="*/ 571882 h 740621"/>
              <a:gd name="connsiteX5" fmla="*/ 136533 w 308016"/>
              <a:gd name="connsiteY5" fmla="*/ 654432 h 740621"/>
              <a:gd name="connsiteX6" fmla="*/ 120658 w 308016"/>
              <a:gd name="connsiteY6" fmla="*/ 740157 h 740621"/>
              <a:gd name="connsiteX7" fmla="*/ 184158 w 308016"/>
              <a:gd name="connsiteY7" fmla="*/ 686182 h 740621"/>
              <a:gd name="connsiteX8" fmla="*/ 307983 w 308016"/>
              <a:gd name="connsiteY8" fmla="*/ 632207 h 740621"/>
              <a:gd name="connsiteX9" fmla="*/ 196858 w 308016"/>
              <a:gd name="connsiteY9" fmla="*/ 479807 h 740621"/>
              <a:gd name="connsiteX10" fmla="*/ 225433 w 308016"/>
              <a:gd name="connsiteY10" fmla="*/ 540132 h 740621"/>
              <a:gd name="connsiteX11" fmla="*/ 231783 w 308016"/>
              <a:gd name="connsiteY11" fmla="*/ 387732 h 740621"/>
              <a:gd name="connsiteX12" fmla="*/ 225433 w 308016"/>
              <a:gd name="connsiteY12" fmla="*/ 286132 h 740621"/>
              <a:gd name="connsiteX13" fmla="*/ 177808 w 308016"/>
              <a:gd name="connsiteY13" fmla="*/ 200407 h 740621"/>
              <a:gd name="connsiteX14" fmla="*/ 193683 w 308016"/>
              <a:gd name="connsiteY14" fmla="*/ 305182 h 740621"/>
              <a:gd name="connsiteX15" fmla="*/ 123833 w 308016"/>
              <a:gd name="connsiteY15" fmla="*/ 162307 h 740621"/>
              <a:gd name="connsiteX16" fmla="*/ 111133 w 308016"/>
              <a:gd name="connsiteY16" fmla="*/ 35307 h 740621"/>
              <a:gd name="connsiteX17" fmla="*/ 60333 w 308016"/>
              <a:gd name="connsiteY17" fmla="*/ 162307 h 740621"/>
              <a:gd name="connsiteX18" fmla="*/ 34933 w 308016"/>
              <a:gd name="connsiteY18" fmla="*/ 382 h 7406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308016" h="740621">
                <a:moveTo>
                  <a:pt x="34933" y="382"/>
                </a:moveTo>
                <a:cubicBezTo>
                  <a:pt x="24879" y="9907"/>
                  <a:pt x="-521" y="134261"/>
                  <a:pt x="8" y="219457"/>
                </a:cubicBezTo>
                <a:cubicBezTo>
                  <a:pt x="537" y="304653"/>
                  <a:pt x="29641" y="470811"/>
                  <a:pt x="38108" y="511557"/>
                </a:cubicBezTo>
                <a:cubicBezTo>
                  <a:pt x="46575" y="552303"/>
                  <a:pt x="44458" y="453878"/>
                  <a:pt x="50808" y="463932"/>
                </a:cubicBezTo>
                <a:cubicBezTo>
                  <a:pt x="57158" y="473986"/>
                  <a:pt x="61921" y="540132"/>
                  <a:pt x="76208" y="571882"/>
                </a:cubicBezTo>
                <a:cubicBezTo>
                  <a:pt x="90496" y="603632"/>
                  <a:pt x="129125" y="626386"/>
                  <a:pt x="136533" y="654432"/>
                </a:cubicBezTo>
                <a:cubicBezTo>
                  <a:pt x="143941" y="682478"/>
                  <a:pt x="112721" y="734865"/>
                  <a:pt x="120658" y="740157"/>
                </a:cubicBezTo>
                <a:cubicBezTo>
                  <a:pt x="128595" y="745449"/>
                  <a:pt x="152937" y="704174"/>
                  <a:pt x="184158" y="686182"/>
                </a:cubicBezTo>
                <a:cubicBezTo>
                  <a:pt x="215379" y="668190"/>
                  <a:pt x="305866" y="666603"/>
                  <a:pt x="307983" y="632207"/>
                </a:cubicBezTo>
                <a:cubicBezTo>
                  <a:pt x="310100" y="597811"/>
                  <a:pt x="210616" y="495153"/>
                  <a:pt x="196858" y="479807"/>
                </a:cubicBezTo>
                <a:cubicBezTo>
                  <a:pt x="183100" y="464461"/>
                  <a:pt x="219612" y="555478"/>
                  <a:pt x="225433" y="540132"/>
                </a:cubicBezTo>
                <a:cubicBezTo>
                  <a:pt x="231254" y="524786"/>
                  <a:pt x="231783" y="430065"/>
                  <a:pt x="231783" y="387732"/>
                </a:cubicBezTo>
                <a:cubicBezTo>
                  <a:pt x="231783" y="345399"/>
                  <a:pt x="234429" y="317353"/>
                  <a:pt x="225433" y="286132"/>
                </a:cubicBezTo>
                <a:cubicBezTo>
                  <a:pt x="216437" y="254911"/>
                  <a:pt x="183100" y="197232"/>
                  <a:pt x="177808" y="200407"/>
                </a:cubicBezTo>
                <a:cubicBezTo>
                  <a:pt x="172516" y="203582"/>
                  <a:pt x="202679" y="311532"/>
                  <a:pt x="193683" y="305182"/>
                </a:cubicBezTo>
                <a:cubicBezTo>
                  <a:pt x="184687" y="298832"/>
                  <a:pt x="137591" y="207286"/>
                  <a:pt x="123833" y="162307"/>
                </a:cubicBezTo>
                <a:cubicBezTo>
                  <a:pt x="110075" y="117328"/>
                  <a:pt x="121716" y="35307"/>
                  <a:pt x="111133" y="35307"/>
                </a:cubicBezTo>
                <a:cubicBezTo>
                  <a:pt x="100550" y="35307"/>
                  <a:pt x="68800" y="162307"/>
                  <a:pt x="60333" y="162307"/>
                </a:cubicBezTo>
                <a:cubicBezTo>
                  <a:pt x="51866" y="162307"/>
                  <a:pt x="44987" y="-9143"/>
                  <a:pt x="34933" y="382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04" name="フリーフォーム 1903">
            <a:extLst>
              <a:ext uri="{FF2B5EF4-FFF2-40B4-BE49-F238E27FC236}">
                <a16:creationId xmlns:a16="http://schemas.microsoft.com/office/drawing/2014/main" id="{EBCCE73A-713B-F28F-A5FB-12ED74073611}"/>
              </a:ext>
            </a:extLst>
          </p:cNvPr>
          <p:cNvSpPr/>
          <p:nvPr/>
        </p:nvSpPr>
        <p:spPr>
          <a:xfrm>
            <a:off x="3555568" y="1745978"/>
            <a:ext cx="495553" cy="294707"/>
          </a:xfrm>
          <a:custGeom>
            <a:avLst/>
            <a:gdLst>
              <a:gd name="connsiteX0" fmla="*/ 432 w 495553"/>
              <a:gd name="connsiteY0" fmla="*/ 292372 h 294707"/>
              <a:gd name="connsiteX1" fmla="*/ 136957 w 495553"/>
              <a:gd name="connsiteY1" fmla="*/ 209822 h 294707"/>
              <a:gd name="connsiteX2" fmla="*/ 327457 w 495553"/>
              <a:gd name="connsiteY2" fmla="*/ 89172 h 294707"/>
              <a:gd name="connsiteX3" fmla="*/ 492557 w 495553"/>
              <a:gd name="connsiteY3" fmla="*/ 272 h 294707"/>
              <a:gd name="connsiteX4" fmla="*/ 181407 w 495553"/>
              <a:gd name="connsiteY4" fmla="*/ 117747 h 294707"/>
              <a:gd name="connsiteX5" fmla="*/ 432 w 495553"/>
              <a:gd name="connsiteY5" fmla="*/ 292372 h 2947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95553" h="294707">
                <a:moveTo>
                  <a:pt x="432" y="292372"/>
                </a:moveTo>
                <a:cubicBezTo>
                  <a:pt x="-6976" y="307718"/>
                  <a:pt x="82453" y="243689"/>
                  <a:pt x="136957" y="209822"/>
                </a:cubicBezTo>
                <a:cubicBezTo>
                  <a:pt x="191461" y="175955"/>
                  <a:pt x="268190" y="124097"/>
                  <a:pt x="327457" y="89172"/>
                </a:cubicBezTo>
                <a:cubicBezTo>
                  <a:pt x="386724" y="54247"/>
                  <a:pt x="516899" y="-4490"/>
                  <a:pt x="492557" y="272"/>
                </a:cubicBezTo>
                <a:cubicBezTo>
                  <a:pt x="468215" y="5034"/>
                  <a:pt x="262369" y="75414"/>
                  <a:pt x="181407" y="117747"/>
                </a:cubicBezTo>
                <a:cubicBezTo>
                  <a:pt x="100445" y="160080"/>
                  <a:pt x="7840" y="277026"/>
                  <a:pt x="432" y="292372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05" name="フリーフォーム 1904">
            <a:extLst>
              <a:ext uri="{FF2B5EF4-FFF2-40B4-BE49-F238E27FC236}">
                <a16:creationId xmlns:a16="http://schemas.microsoft.com/office/drawing/2014/main" id="{7039D8AC-A339-0B98-32B7-F6B412B7D7A1}"/>
              </a:ext>
            </a:extLst>
          </p:cNvPr>
          <p:cNvSpPr/>
          <p:nvPr/>
        </p:nvSpPr>
        <p:spPr>
          <a:xfrm>
            <a:off x="3136771" y="1958355"/>
            <a:ext cx="285668" cy="573062"/>
          </a:xfrm>
          <a:custGeom>
            <a:avLst/>
            <a:gdLst>
              <a:gd name="connsiteX0" fmla="*/ 123954 w 285668"/>
              <a:gd name="connsiteY0" fmla="*/ 6970 h 573062"/>
              <a:gd name="connsiteX1" fmla="*/ 270004 w 285668"/>
              <a:gd name="connsiteY1" fmla="*/ 229220 h 573062"/>
              <a:gd name="connsiteX2" fmla="*/ 263654 w 285668"/>
              <a:gd name="connsiteY2" fmla="*/ 407020 h 573062"/>
              <a:gd name="connsiteX3" fmla="*/ 282704 w 285668"/>
              <a:gd name="connsiteY3" fmla="*/ 327645 h 573062"/>
              <a:gd name="connsiteX4" fmla="*/ 190629 w 285668"/>
              <a:gd name="connsiteY4" fmla="*/ 464170 h 573062"/>
              <a:gd name="connsiteX5" fmla="*/ 162054 w 285668"/>
              <a:gd name="connsiteY5" fmla="*/ 568945 h 573062"/>
              <a:gd name="connsiteX6" fmla="*/ 158879 w 285668"/>
              <a:gd name="connsiteY6" fmla="*/ 527670 h 573062"/>
              <a:gd name="connsiteX7" fmla="*/ 136654 w 285668"/>
              <a:gd name="connsiteY7" fmla="*/ 308595 h 573062"/>
              <a:gd name="connsiteX8" fmla="*/ 92204 w 285668"/>
              <a:gd name="connsiteY8" fmla="*/ 397495 h 573062"/>
              <a:gd name="connsiteX9" fmla="*/ 155704 w 285668"/>
              <a:gd name="connsiteY9" fmla="*/ 206995 h 573062"/>
              <a:gd name="connsiteX10" fmla="*/ 129 w 285668"/>
              <a:gd name="connsiteY10" fmla="*/ 67295 h 573062"/>
              <a:gd name="connsiteX11" fmla="*/ 127129 w 285668"/>
              <a:gd name="connsiteY11" fmla="*/ 127620 h 573062"/>
              <a:gd name="connsiteX12" fmla="*/ 22354 w 285668"/>
              <a:gd name="connsiteY12" fmla="*/ 620 h 573062"/>
              <a:gd name="connsiteX13" fmla="*/ 108079 w 285668"/>
              <a:gd name="connsiteY13" fmla="*/ 76820 h 573062"/>
              <a:gd name="connsiteX14" fmla="*/ 123954 w 285668"/>
              <a:gd name="connsiteY14" fmla="*/ 6970 h 5730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285668" h="573062">
                <a:moveTo>
                  <a:pt x="123954" y="6970"/>
                </a:moveTo>
                <a:cubicBezTo>
                  <a:pt x="150942" y="32370"/>
                  <a:pt x="246721" y="162545"/>
                  <a:pt x="270004" y="229220"/>
                </a:cubicBezTo>
                <a:cubicBezTo>
                  <a:pt x="293287" y="295895"/>
                  <a:pt x="261537" y="390616"/>
                  <a:pt x="263654" y="407020"/>
                </a:cubicBezTo>
                <a:cubicBezTo>
                  <a:pt x="265771" y="423424"/>
                  <a:pt x="294875" y="318120"/>
                  <a:pt x="282704" y="327645"/>
                </a:cubicBezTo>
                <a:cubicBezTo>
                  <a:pt x="270533" y="337170"/>
                  <a:pt x="210737" y="423953"/>
                  <a:pt x="190629" y="464170"/>
                </a:cubicBezTo>
                <a:cubicBezTo>
                  <a:pt x="170521" y="504387"/>
                  <a:pt x="167346" y="558362"/>
                  <a:pt x="162054" y="568945"/>
                </a:cubicBezTo>
                <a:cubicBezTo>
                  <a:pt x="156762" y="579528"/>
                  <a:pt x="163112" y="571062"/>
                  <a:pt x="158879" y="527670"/>
                </a:cubicBezTo>
                <a:cubicBezTo>
                  <a:pt x="154646" y="484278"/>
                  <a:pt x="147766" y="330291"/>
                  <a:pt x="136654" y="308595"/>
                </a:cubicBezTo>
                <a:cubicBezTo>
                  <a:pt x="125542" y="286899"/>
                  <a:pt x="89029" y="414428"/>
                  <a:pt x="92204" y="397495"/>
                </a:cubicBezTo>
                <a:cubicBezTo>
                  <a:pt x="95379" y="380562"/>
                  <a:pt x="171050" y="262028"/>
                  <a:pt x="155704" y="206995"/>
                </a:cubicBezTo>
                <a:cubicBezTo>
                  <a:pt x="140358" y="151962"/>
                  <a:pt x="4891" y="80524"/>
                  <a:pt x="129" y="67295"/>
                </a:cubicBezTo>
                <a:cubicBezTo>
                  <a:pt x="-4633" y="54066"/>
                  <a:pt x="123425" y="138732"/>
                  <a:pt x="127129" y="127620"/>
                </a:cubicBezTo>
                <a:cubicBezTo>
                  <a:pt x="130833" y="116508"/>
                  <a:pt x="25529" y="9087"/>
                  <a:pt x="22354" y="620"/>
                </a:cubicBezTo>
                <a:cubicBezTo>
                  <a:pt x="19179" y="-7847"/>
                  <a:pt x="93792" y="73116"/>
                  <a:pt x="108079" y="76820"/>
                </a:cubicBezTo>
                <a:cubicBezTo>
                  <a:pt x="122366" y="80524"/>
                  <a:pt x="96966" y="-18430"/>
                  <a:pt x="123954" y="6970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06" name="フリーフォーム 1905">
            <a:extLst>
              <a:ext uri="{FF2B5EF4-FFF2-40B4-BE49-F238E27FC236}">
                <a16:creationId xmlns:a16="http://schemas.microsoft.com/office/drawing/2014/main" id="{02E6D6F9-6EBE-613C-6EB7-4016804EBD3C}"/>
              </a:ext>
            </a:extLst>
          </p:cNvPr>
          <p:cNvSpPr/>
          <p:nvPr/>
        </p:nvSpPr>
        <p:spPr>
          <a:xfrm>
            <a:off x="2802952" y="2011350"/>
            <a:ext cx="506117" cy="90965"/>
          </a:xfrm>
          <a:custGeom>
            <a:avLst/>
            <a:gdLst>
              <a:gd name="connsiteX0" fmla="*/ 3748 w 506117"/>
              <a:gd name="connsiteY0" fmla="*/ 1600 h 90965"/>
              <a:gd name="connsiteX1" fmla="*/ 381573 w 506117"/>
              <a:gd name="connsiteY1" fmla="*/ 4775 h 90965"/>
              <a:gd name="connsiteX2" fmla="*/ 505398 w 506117"/>
              <a:gd name="connsiteY2" fmla="*/ 42875 h 90965"/>
              <a:gd name="connsiteX3" fmla="*/ 435548 w 506117"/>
              <a:gd name="connsiteY3" fmla="*/ 33350 h 90965"/>
              <a:gd name="connsiteX4" fmla="*/ 502223 w 506117"/>
              <a:gd name="connsiteY4" fmla="*/ 90500 h 90965"/>
              <a:gd name="connsiteX5" fmla="*/ 394273 w 506117"/>
              <a:gd name="connsiteY5" fmla="*/ 61925 h 90965"/>
              <a:gd name="connsiteX6" fmla="*/ 197423 w 506117"/>
              <a:gd name="connsiteY6" fmla="*/ 14300 h 90965"/>
              <a:gd name="connsiteX7" fmla="*/ 3748 w 506117"/>
              <a:gd name="connsiteY7" fmla="*/ 1600 h 909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6117" h="90965">
                <a:moveTo>
                  <a:pt x="3748" y="1600"/>
                </a:moveTo>
                <a:cubicBezTo>
                  <a:pt x="34440" y="12"/>
                  <a:pt x="297965" y="-2104"/>
                  <a:pt x="381573" y="4775"/>
                </a:cubicBezTo>
                <a:cubicBezTo>
                  <a:pt x="465181" y="11654"/>
                  <a:pt x="496402" y="38113"/>
                  <a:pt x="505398" y="42875"/>
                </a:cubicBezTo>
                <a:cubicBezTo>
                  <a:pt x="514394" y="47637"/>
                  <a:pt x="436077" y="25413"/>
                  <a:pt x="435548" y="33350"/>
                </a:cubicBezTo>
                <a:cubicBezTo>
                  <a:pt x="435019" y="41288"/>
                  <a:pt x="509102" y="85738"/>
                  <a:pt x="502223" y="90500"/>
                </a:cubicBezTo>
                <a:cubicBezTo>
                  <a:pt x="495344" y="95262"/>
                  <a:pt x="394273" y="61925"/>
                  <a:pt x="394273" y="61925"/>
                </a:cubicBezTo>
                <a:cubicBezTo>
                  <a:pt x="343473" y="49225"/>
                  <a:pt x="255631" y="23296"/>
                  <a:pt x="197423" y="14300"/>
                </a:cubicBezTo>
                <a:cubicBezTo>
                  <a:pt x="139215" y="5304"/>
                  <a:pt x="-26944" y="3188"/>
                  <a:pt x="3748" y="1600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07" name="フリーフォーム 1906">
            <a:extLst>
              <a:ext uri="{FF2B5EF4-FFF2-40B4-BE49-F238E27FC236}">
                <a16:creationId xmlns:a16="http://schemas.microsoft.com/office/drawing/2014/main" id="{08F8D69C-1513-3937-1882-EF0A0DF89C95}"/>
              </a:ext>
            </a:extLst>
          </p:cNvPr>
          <p:cNvSpPr/>
          <p:nvPr/>
        </p:nvSpPr>
        <p:spPr>
          <a:xfrm>
            <a:off x="3281304" y="2028399"/>
            <a:ext cx="114603" cy="477292"/>
          </a:xfrm>
          <a:custGeom>
            <a:avLst/>
            <a:gdLst>
              <a:gd name="connsiteX0" fmla="*/ 46096 w 114603"/>
              <a:gd name="connsiteY0" fmla="*/ 51226 h 477292"/>
              <a:gd name="connsiteX1" fmla="*/ 106421 w 114603"/>
              <a:gd name="connsiteY1" fmla="*/ 194101 h 477292"/>
              <a:gd name="connsiteX2" fmla="*/ 93721 w 114603"/>
              <a:gd name="connsiteY2" fmla="*/ 336976 h 477292"/>
              <a:gd name="connsiteX3" fmla="*/ 112771 w 114603"/>
              <a:gd name="connsiteY3" fmla="*/ 279826 h 477292"/>
              <a:gd name="connsiteX4" fmla="*/ 39746 w 114603"/>
              <a:gd name="connsiteY4" fmla="*/ 413176 h 477292"/>
              <a:gd name="connsiteX5" fmla="*/ 27046 w 114603"/>
              <a:gd name="connsiteY5" fmla="*/ 476676 h 477292"/>
              <a:gd name="connsiteX6" fmla="*/ 23871 w 114603"/>
              <a:gd name="connsiteY6" fmla="*/ 378251 h 477292"/>
              <a:gd name="connsiteX7" fmla="*/ 1646 w 114603"/>
              <a:gd name="connsiteY7" fmla="*/ 143301 h 477292"/>
              <a:gd name="connsiteX8" fmla="*/ 1646 w 114603"/>
              <a:gd name="connsiteY8" fmla="*/ 235376 h 477292"/>
              <a:gd name="connsiteX9" fmla="*/ 1646 w 114603"/>
              <a:gd name="connsiteY9" fmla="*/ 426 h 477292"/>
              <a:gd name="connsiteX10" fmla="*/ 23871 w 114603"/>
              <a:gd name="connsiteY10" fmla="*/ 175051 h 477292"/>
              <a:gd name="connsiteX11" fmla="*/ 46096 w 114603"/>
              <a:gd name="connsiteY11" fmla="*/ 51226 h 4772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14603" h="477292">
                <a:moveTo>
                  <a:pt x="46096" y="51226"/>
                </a:moveTo>
                <a:cubicBezTo>
                  <a:pt x="59854" y="54401"/>
                  <a:pt x="98484" y="146476"/>
                  <a:pt x="106421" y="194101"/>
                </a:cubicBezTo>
                <a:cubicBezTo>
                  <a:pt x="114358" y="241726"/>
                  <a:pt x="92663" y="322689"/>
                  <a:pt x="93721" y="336976"/>
                </a:cubicBezTo>
                <a:cubicBezTo>
                  <a:pt x="94779" y="351263"/>
                  <a:pt x="121767" y="267126"/>
                  <a:pt x="112771" y="279826"/>
                </a:cubicBezTo>
                <a:cubicBezTo>
                  <a:pt x="103775" y="292526"/>
                  <a:pt x="54034" y="380368"/>
                  <a:pt x="39746" y="413176"/>
                </a:cubicBezTo>
                <a:cubicBezTo>
                  <a:pt x="25458" y="445984"/>
                  <a:pt x="29692" y="482497"/>
                  <a:pt x="27046" y="476676"/>
                </a:cubicBezTo>
                <a:cubicBezTo>
                  <a:pt x="24400" y="470855"/>
                  <a:pt x="28104" y="433814"/>
                  <a:pt x="23871" y="378251"/>
                </a:cubicBezTo>
                <a:cubicBezTo>
                  <a:pt x="19638" y="322688"/>
                  <a:pt x="5350" y="167114"/>
                  <a:pt x="1646" y="143301"/>
                </a:cubicBezTo>
                <a:cubicBezTo>
                  <a:pt x="-2058" y="119489"/>
                  <a:pt x="1646" y="235376"/>
                  <a:pt x="1646" y="235376"/>
                </a:cubicBezTo>
                <a:cubicBezTo>
                  <a:pt x="1646" y="211564"/>
                  <a:pt x="-2058" y="10480"/>
                  <a:pt x="1646" y="426"/>
                </a:cubicBezTo>
                <a:cubicBezTo>
                  <a:pt x="5350" y="-9628"/>
                  <a:pt x="17521" y="161293"/>
                  <a:pt x="23871" y="175051"/>
                </a:cubicBezTo>
                <a:cubicBezTo>
                  <a:pt x="30221" y="188809"/>
                  <a:pt x="32338" y="48051"/>
                  <a:pt x="46096" y="51226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08" name="フリーフォーム 1907">
            <a:extLst>
              <a:ext uri="{FF2B5EF4-FFF2-40B4-BE49-F238E27FC236}">
                <a16:creationId xmlns:a16="http://schemas.microsoft.com/office/drawing/2014/main" id="{3599155F-2E35-DE0E-157A-3EAFAF3D9FCC}"/>
              </a:ext>
            </a:extLst>
          </p:cNvPr>
          <p:cNvSpPr/>
          <p:nvPr/>
        </p:nvSpPr>
        <p:spPr>
          <a:xfrm>
            <a:off x="3831410" y="1784637"/>
            <a:ext cx="607601" cy="1677089"/>
          </a:xfrm>
          <a:custGeom>
            <a:avLst/>
            <a:gdLst>
              <a:gd name="connsiteX0" fmla="*/ 603901 w 607601"/>
              <a:gd name="connsiteY0" fmla="*/ 308114 h 1677089"/>
              <a:gd name="connsiteX1" fmla="*/ 476639 w 607601"/>
              <a:gd name="connsiteY1" fmla="*/ 680472 h 1677089"/>
              <a:gd name="connsiteX2" fmla="*/ 434219 w 607601"/>
              <a:gd name="connsiteY2" fmla="*/ 1043404 h 1677089"/>
              <a:gd name="connsiteX3" fmla="*/ 471926 w 607601"/>
              <a:gd name="connsiteY3" fmla="*/ 977417 h 1677089"/>
              <a:gd name="connsiteX4" fmla="*/ 302244 w 607601"/>
              <a:gd name="connsiteY4" fmla="*/ 1335635 h 1677089"/>
              <a:gd name="connsiteX5" fmla="*/ 5299 w 607601"/>
              <a:gd name="connsiteY5" fmla="*/ 1675000 h 1677089"/>
              <a:gd name="connsiteX6" fmla="*/ 118421 w 607601"/>
              <a:gd name="connsiteY6" fmla="*/ 1458184 h 1677089"/>
              <a:gd name="connsiteX7" fmla="*/ 203262 w 607601"/>
              <a:gd name="connsiteY7" fmla="*/ 1052831 h 1677089"/>
              <a:gd name="connsiteX8" fmla="*/ 127848 w 607601"/>
              <a:gd name="connsiteY8" fmla="*/ 1264934 h 1677089"/>
              <a:gd name="connsiteX9" fmla="*/ 297530 w 607601"/>
              <a:gd name="connsiteY9" fmla="*/ 812448 h 1677089"/>
              <a:gd name="connsiteX10" fmla="*/ 358804 w 607601"/>
              <a:gd name="connsiteY10" fmla="*/ 713466 h 1677089"/>
              <a:gd name="connsiteX11" fmla="*/ 401225 w 607601"/>
              <a:gd name="connsiteY11" fmla="*/ 506076 h 1677089"/>
              <a:gd name="connsiteX12" fmla="*/ 255110 w 607601"/>
              <a:gd name="connsiteY12" fmla="*/ 1742 h 1677089"/>
              <a:gd name="connsiteX13" fmla="*/ 396512 w 607601"/>
              <a:gd name="connsiteY13" fmla="*/ 331681 h 1677089"/>
              <a:gd name="connsiteX14" fmla="*/ 316384 w 607601"/>
              <a:gd name="connsiteY14" fmla="*/ 91297 h 1677089"/>
              <a:gd name="connsiteX15" fmla="*/ 603901 w 607601"/>
              <a:gd name="connsiteY15" fmla="*/ 308114 h 16770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607601" h="1677089">
                <a:moveTo>
                  <a:pt x="603901" y="308114"/>
                </a:moveTo>
                <a:cubicBezTo>
                  <a:pt x="630610" y="406310"/>
                  <a:pt x="504919" y="557924"/>
                  <a:pt x="476639" y="680472"/>
                </a:cubicBezTo>
                <a:cubicBezTo>
                  <a:pt x="448359" y="803020"/>
                  <a:pt x="435004" y="993913"/>
                  <a:pt x="434219" y="1043404"/>
                </a:cubicBezTo>
                <a:cubicBezTo>
                  <a:pt x="433434" y="1092895"/>
                  <a:pt x="493922" y="928712"/>
                  <a:pt x="471926" y="977417"/>
                </a:cubicBezTo>
                <a:cubicBezTo>
                  <a:pt x="449930" y="1026122"/>
                  <a:pt x="380015" y="1219371"/>
                  <a:pt x="302244" y="1335635"/>
                </a:cubicBezTo>
                <a:cubicBezTo>
                  <a:pt x="224473" y="1451899"/>
                  <a:pt x="35936" y="1654575"/>
                  <a:pt x="5299" y="1675000"/>
                </a:cubicBezTo>
                <a:cubicBezTo>
                  <a:pt x="-25338" y="1695425"/>
                  <a:pt x="85427" y="1561879"/>
                  <a:pt x="118421" y="1458184"/>
                </a:cubicBezTo>
                <a:cubicBezTo>
                  <a:pt x="151415" y="1354489"/>
                  <a:pt x="201691" y="1085039"/>
                  <a:pt x="203262" y="1052831"/>
                </a:cubicBezTo>
                <a:cubicBezTo>
                  <a:pt x="204833" y="1020623"/>
                  <a:pt x="112137" y="1304998"/>
                  <a:pt x="127848" y="1264934"/>
                </a:cubicBezTo>
                <a:cubicBezTo>
                  <a:pt x="143559" y="1224870"/>
                  <a:pt x="259037" y="904359"/>
                  <a:pt x="297530" y="812448"/>
                </a:cubicBezTo>
                <a:cubicBezTo>
                  <a:pt x="336023" y="720537"/>
                  <a:pt x="341522" y="764528"/>
                  <a:pt x="358804" y="713466"/>
                </a:cubicBezTo>
                <a:cubicBezTo>
                  <a:pt x="376086" y="662404"/>
                  <a:pt x="418507" y="624697"/>
                  <a:pt x="401225" y="506076"/>
                </a:cubicBezTo>
                <a:cubicBezTo>
                  <a:pt x="383943" y="387455"/>
                  <a:pt x="255895" y="30808"/>
                  <a:pt x="255110" y="1742"/>
                </a:cubicBezTo>
                <a:cubicBezTo>
                  <a:pt x="254325" y="-27324"/>
                  <a:pt x="386300" y="316755"/>
                  <a:pt x="396512" y="331681"/>
                </a:cubicBezTo>
                <a:cubicBezTo>
                  <a:pt x="406724" y="346607"/>
                  <a:pt x="282605" y="89726"/>
                  <a:pt x="316384" y="91297"/>
                </a:cubicBezTo>
                <a:cubicBezTo>
                  <a:pt x="350163" y="92868"/>
                  <a:pt x="577192" y="209918"/>
                  <a:pt x="603901" y="308114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09" name="フリーフォーム 1908">
            <a:extLst>
              <a:ext uri="{FF2B5EF4-FFF2-40B4-BE49-F238E27FC236}">
                <a16:creationId xmlns:a16="http://schemas.microsoft.com/office/drawing/2014/main" id="{7BD7D678-339E-A473-1F1D-1E4C45478C4D}"/>
              </a:ext>
            </a:extLst>
          </p:cNvPr>
          <p:cNvSpPr/>
          <p:nvPr/>
        </p:nvSpPr>
        <p:spPr>
          <a:xfrm>
            <a:off x="4237847" y="2498935"/>
            <a:ext cx="42398" cy="345620"/>
          </a:xfrm>
          <a:custGeom>
            <a:avLst/>
            <a:gdLst>
              <a:gd name="connsiteX0" fmla="*/ 42053 w 42398"/>
              <a:gd name="connsiteY0" fmla="*/ 2965 h 345620"/>
              <a:gd name="connsiteX1" fmla="*/ 19828 w 42398"/>
              <a:gd name="connsiteY1" fmla="*/ 75990 h 345620"/>
              <a:gd name="connsiteX2" fmla="*/ 7128 w 42398"/>
              <a:gd name="connsiteY2" fmla="*/ 183940 h 345620"/>
              <a:gd name="connsiteX3" fmla="*/ 16653 w 42398"/>
              <a:gd name="connsiteY3" fmla="*/ 276015 h 345620"/>
              <a:gd name="connsiteX4" fmla="*/ 13478 w 42398"/>
              <a:gd name="connsiteY4" fmla="*/ 342690 h 345620"/>
              <a:gd name="connsiteX5" fmla="*/ 778 w 42398"/>
              <a:gd name="connsiteY5" fmla="*/ 177590 h 345620"/>
              <a:gd name="connsiteX6" fmla="*/ 42053 w 42398"/>
              <a:gd name="connsiteY6" fmla="*/ 2965 h 3456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2398" h="345620">
                <a:moveTo>
                  <a:pt x="42053" y="2965"/>
                </a:moveTo>
                <a:cubicBezTo>
                  <a:pt x="45228" y="-13968"/>
                  <a:pt x="25649" y="45827"/>
                  <a:pt x="19828" y="75990"/>
                </a:cubicBezTo>
                <a:cubicBezTo>
                  <a:pt x="14007" y="106153"/>
                  <a:pt x="7657" y="150603"/>
                  <a:pt x="7128" y="183940"/>
                </a:cubicBezTo>
                <a:cubicBezTo>
                  <a:pt x="6599" y="217277"/>
                  <a:pt x="15595" y="249557"/>
                  <a:pt x="16653" y="276015"/>
                </a:cubicBezTo>
                <a:cubicBezTo>
                  <a:pt x="17711" y="302473"/>
                  <a:pt x="16124" y="359094"/>
                  <a:pt x="13478" y="342690"/>
                </a:cubicBezTo>
                <a:cubicBezTo>
                  <a:pt x="10832" y="326286"/>
                  <a:pt x="-3455" y="227861"/>
                  <a:pt x="778" y="177590"/>
                </a:cubicBezTo>
                <a:cubicBezTo>
                  <a:pt x="5011" y="127319"/>
                  <a:pt x="38878" y="19898"/>
                  <a:pt x="42053" y="296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10" name="フリーフォーム 1909">
            <a:extLst>
              <a:ext uri="{FF2B5EF4-FFF2-40B4-BE49-F238E27FC236}">
                <a16:creationId xmlns:a16="http://schemas.microsoft.com/office/drawing/2014/main" id="{3A91B086-BF00-76B5-0274-2688FF698324}"/>
              </a:ext>
            </a:extLst>
          </p:cNvPr>
          <p:cNvSpPr/>
          <p:nvPr/>
        </p:nvSpPr>
        <p:spPr>
          <a:xfrm>
            <a:off x="4192527" y="2825436"/>
            <a:ext cx="71513" cy="147835"/>
          </a:xfrm>
          <a:custGeom>
            <a:avLst/>
            <a:gdLst>
              <a:gd name="connsiteX0" fmla="*/ 71498 w 71513"/>
              <a:gd name="connsiteY0" fmla="*/ 314 h 147835"/>
              <a:gd name="connsiteX1" fmla="*/ 4823 w 71513"/>
              <a:gd name="connsiteY1" fmla="*/ 143189 h 147835"/>
              <a:gd name="connsiteX2" fmla="*/ 11173 w 71513"/>
              <a:gd name="connsiteY2" fmla="*/ 105089 h 147835"/>
              <a:gd name="connsiteX3" fmla="*/ 71498 w 71513"/>
              <a:gd name="connsiteY3" fmla="*/ 314 h 1478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1513" h="147835">
                <a:moveTo>
                  <a:pt x="71498" y="314"/>
                </a:moveTo>
                <a:cubicBezTo>
                  <a:pt x="70440" y="6664"/>
                  <a:pt x="14877" y="125727"/>
                  <a:pt x="4823" y="143189"/>
                </a:cubicBezTo>
                <a:cubicBezTo>
                  <a:pt x="-5231" y="160651"/>
                  <a:pt x="2177" y="124668"/>
                  <a:pt x="11173" y="105089"/>
                </a:cubicBezTo>
                <a:cubicBezTo>
                  <a:pt x="20169" y="85510"/>
                  <a:pt x="72556" y="-6036"/>
                  <a:pt x="71498" y="31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11" name="フリーフォーム 1910">
            <a:extLst>
              <a:ext uri="{FF2B5EF4-FFF2-40B4-BE49-F238E27FC236}">
                <a16:creationId xmlns:a16="http://schemas.microsoft.com/office/drawing/2014/main" id="{58D8250D-2156-B3D5-B583-60106DB7DD81}"/>
              </a:ext>
            </a:extLst>
          </p:cNvPr>
          <p:cNvSpPr/>
          <p:nvPr/>
        </p:nvSpPr>
        <p:spPr>
          <a:xfrm>
            <a:off x="4227513" y="2394944"/>
            <a:ext cx="14287" cy="217272"/>
          </a:xfrm>
          <a:custGeom>
            <a:avLst/>
            <a:gdLst>
              <a:gd name="connsiteX0" fmla="*/ 1587 w 14287"/>
              <a:gd name="connsiteY0" fmla="*/ 2181 h 217272"/>
              <a:gd name="connsiteX1" fmla="*/ 14287 w 14287"/>
              <a:gd name="connsiteY1" fmla="*/ 214906 h 217272"/>
              <a:gd name="connsiteX2" fmla="*/ 1587 w 14287"/>
              <a:gd name="connsiteY2" fmla="*/ 110131 h 217272"/>
              <a:gd name="connsiteX3" fmla="*/ 1587 w 14287"/>
              <a:gd name="connsiteY3" fmla="*/ 2181 h 2172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287" h="217272">
                <a:moveTo>
                  <a:pt x="1587" y="2181"/>
                </a:moveTo>
                <a:cubicBezTo>
                  <a:pt x="3704" y="19643"/>
                  <a:pt x="14287" y="196914"/>
                  <a:pt x="14287" y="214906"/>
                </a:cubicBezTo>
                <a:cubicBezTo>
                  <a:pt x="14287" y="232898"/>
                  <a:pt x="3704" y="143468"/>
                  <a:pt x="1587" y="110131"/>
                </a:cubicBezTo>
                <a:cubicBezTo>
                  <a:pt x="-530" y="76794"/>
                  <a:pt x="-530" y="-15281"/>
                  <a:pt x="1587" y="218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12" name="フリーフォーム 1911">
            <a:extLst>
              <a:ext uri="{FF2B5EF4-FFF2-40B4-BE49-F238E27FC236}">
                <a16:creationId xmlns:a16="http://schemas.microsoft.com/office/drawing/2014/main" id="{C658E1A1-F3A5-B1DE-400D-A200EE96AE0F}"/>
              </a:ext>
            </a:extLst>
          </p:cNvPr>
          <p:cNvSpPr/>
          <p:nvPr/>
        </p:nvSpPr>
        <p:spPr>
          <a:xfrm>
            <a:off x="3983810" y="1937037"/>
            <a:ext cx="607601" cy="1677089"/>
          </a:xfrm>
          <a:custGeom>
            <a:avLst/>
            <a:gdLst>
              <a:gd name="connsiteX0" fmla="*/ 603901 w 607601"/>
              <a:gd name="connsiteY0" fmla="*/ 308114 h 1677089"/>
              <a:gd name="connsiteX1" fmla="*/ 476639 w 607601"/>
              <a:gd name="connsiteY1" fmla="*/ 680472 h 1677089"/>
              <a:gd name="connsiteX2" fmla="*/ 434219 w 607601"/>
              <a:gd name="connsiteY2" fmla="*/ 1043404 h 1677089"/>
              <a:gd name="connsiteX3" fmla="*/ 471926 w 607601"/>
              <a:gd name="connsiteY3" fmla="*/ 977417 h 1677089"/>
              <a:gd name="connsiteX4" fmla="*/ 302244 w 607601"/>
              <a:gd name="connsiteY4" fmla="*/ 1335635 h 1677089"/>
              <a:gd name="connsiteX5" fmla="*/ 5299 w 607601"/>
              <a:gd name="connsiteY5" fmla="*/ 1675000 h 1677089"/>
              <a:gd name="connsiteX6" fmla="*/ 118421 w 607601"/>
              <a:gd name="connsiteY6" fmla="*/ 1458184 h 1677089"/>
              <a:gd name="connsiteX7" fmla="*/ 203262 w 607601"/>
              <a:gd name="connsiteY7" fmla="*/ 1052831 h 1677089"/>
              <a:gd name="connsiteX8" fmla="*/ 127848 w 607601"/>
              <a:gd name="connsiteY8" fmla="*/ 1264934 h 1677089"/>
              <a:gd name="connsiteX9" fmla="*/ 297530 w 607601"/>
              <a:gd name="connsiteY9" fmla="*/ 812448 h 1677089"/>
              <a:gd name="connsiteX10" fmla="*/ 358804 w 607601"/>
              <a:gd name="connsiteY10" fmla="*/ 713466 h 1677089"/>
              <a:gd name="connsiteX11" fmla="*/ 401225 w 607601"/>
              <a:gd name="connsiteY11" fmla="*/ 506076 h 1677089"/>
              <a:gd name="connsiteX12" fmla="*/ 255110 w 607601"/>
              <a:gd name="connsiteY12" fmla="*/ 1742 h 1677089"/>
              <a:gd name="connsiteX13" fmla="*/ 396512 w 607601"/>
              <a:gd name="connsiteY13" fmla="*/ 331681 h 1677089"/>
              <a:gd name="connsiteX14" fmla="*/ 316384 w 607601"/>
              <a:gd name="connsiteY14" fmla="*/ 91297 h 1677089"/>
              <a:gd name="connsiteX15" fmla="*/ 603901 w 607601"/>
              <a:gd name="connsiteY15" fmla="*/ 308114 h 16770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607601" h="1677089">
                <a:moveTo>
                  <a:pt x="603901" y="308114"/>
                </a:moveTo>
                <a:cubicBezTo>
                  <a:pt x="630610" y="406310"/>
                  <a:pt x="504919" y="557924"/>
                  <a:pt x="476639" y="680472"/>
                </a:cubicBezTo>
                <a:cubicBezTo>
                  <a:pt x="448359" y="803020"/>
                  <a:pt x="435004" y="993913"/>
                  <a:pt x="434219" y="1043404"/>
                </a:cubicBezTo>
                <a:cubicBezTo>
                  <a:pt x="433434" y="1092895"/>
                  <a:pt x="493922" y="928712"/>
                  <a:pt x="471926" y="977417"/>
                </a:cubicBezTo>
                <a:cubicBezTo>
                  <a:pt x="449930" y="1026122"/>
                  <a:pt x="380015" y="1219371"/>
                  <a:pt x="302244" y="1335635"/>
                </a:cubicBezTo>
                <a:cubicBezTo>
                  <a:pt x="224473" y="1451899"/>
                  <a:pt x="35936" y="1654575"/>
                  <a:pt x="5299" y="1675000"/>
                </a:cubicBezTo>
                <a:cubicBezTo>
                  <a:pt x="-25338" y="1695425"/>
                  <a:pt x="85427" y="1561879"/>
                  <a:pt x="118421" y="1458184"/>
                </a:cubicBezTo>
                <a:cubicBezTo>
                  <a:pt x="151415" y="1354489"/>
                  <a:pt x="201691" y="1085039"/>
                  <a:pt x="203262" y="1052831"/>
                </a:cubicBezTo>
                <a:cubicBezTo>
                  <a:pt x="204833" y="1020623"/>
                  <a:pt x="112137" y="1304998"/>
                  <a:pt x="127848" y="1264934"/>
                </a:cubicBezTo>
                <a:cubicBezTo>
                  <a:pt x="143559" y="1224870"/>
                  <a:pt x="259037" y="904359"/>
                  <a:pt x="297530" y="812448"/>
                </a:cubicBezTo>
                <a:cubicBezTo>
                  <a:pt x="336023" y="720537"/>
                  <a:pt x="341522" y="764528"/>
                  <a:pt x="358804" y="713466"/>
                </a:cubicBezTo>
                <a:cubicBezTo>
                  <a:pt x="376086" y="662404"/>
                  <a:pt x="418507" y="624697"/>
                  <a:pt x="401225" y="506076"/>
                </a:cubicBezTo>
                <a:cubicBezTo>
                  <a:pt x="383943" y="387455"/>
                  <a:pt x="255895" y="30808"/>
                  <a:pt x="255110" y="1742"/>
                </a:cubicBezTo>
                <a:cubicBezTo>
                  <a:pt x="254325" y="-27324"/>
                  <a:pt x="386300" y="316755"/>
                  <a:pt x="396512" y="331681"/>
                </a:cubicBezTo>
                <a:cubicBezTo>
                  <a:pt x="406724" y="346607"/>
                  <a:pt x="282605" y="89726"/>
                  <a:pt x="316384" y="91297"/>
                </a:cubicBezTo>
                <a:cubicBezTo>
                  <a:pt x="350163" y="92868"/>
                  <a:pt x="577192" y="209918"/>
                  <a:pt x="603901" y="308114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13" name="テキスト ボックス 1912">
            <a:extLst>
              <a:ext uri="{FF2B5EF4-FFF2-40B4-BE49-F238E27FC236}">
                <a16:creationId xmlns:a16="http://schemas.microsoft.com/office/drawing/2014/main" id="{95CA42A1-5EC7-C5C1-E732-E4F845BE8057}"/>
              </a:ext>
            </a:extLst>
          </p:cNvPr>
          <p:cNvSpPr txBox="1"/>
          <p:nvPr/>
        </p:nvSpPr>
        <p:spPr>
          <a:xfrm>
            <a:off x="7909217" y="22276"/>
            <a:ext cx="1665841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kumimoji="1" lang="en-US" altLang="ja-JP" sz="2400" dirty="0"/>
              <a:t>2023/03/15</a:t>
            </a:r>
          </a:p>
          <a:p>
            <a:pPr algn="r"/>
            <a:r>
              <a:rPr kumimoji="1" lang="en-US" altLang="ja-JP" sz="2400" dirty="0"/>
              <a:t>19:00</a:t>
            </a:r>
            <a:endParaRPr kumimoji="1" lang="ja-JP" altLang="en-US" sz="2400"/>
          </a:p>
        </p:txBody>
      </p:sp>
      <p:sp>
        <p:nvSpPr>
          <p:cNvPr id="1866" name="フリーフォーム 1865">
            <a:extLst>
              <a:ext uri="{FF2B5EF4-FFF2-40B4-BE49-F238E27FC236}">
                <a16:creationId xmlns:a16="http://schemas.microsoft.com/office/drawing/2014/main" id="{3E15BECD-E711-10A7-0610-AEE309D4EA38}"/>
              </a:ext>
            </a:extLst>
          </p:cNvPr>
          <p:cNvSpPr/>
          <p:nvPr/>
        </p:nvSpPr>
        <p:spPr>
          <a:xfrm>
            <a:off x="790122" y="9293180"/>
            <a:ext cx="254454" cy="238954"/>
          </a:xfrm>
          <a:custGeom>
            <a:avLst/>
            <a:gdLst>
              <a:gd name="connsiteX0" fmla="*/ 254453 w 254454"/>
              <a:gd name="connsiteY0" fmla="*/ 45 h 238954"/>
              <a:gd name="connsiteX1" fmla="*/ 98878 w 254454"/>
              <a:gd name="connsiteY1" fmla="*/ 76245 h 238954"/>
              <a:gd name="connsiteX2" fmla="*/ 41728 w 254454"/>
              <a:gd name="connsiteY2" fmla="*/ 149270 h 238954"/>
              <a:gd name="connsiteX3" fmla="*/ 453 w 254454"/>
              <a:gd name="connsiteY3" fmla="*/ 238170 h 238954"/>
              <a:gd name="connsiteX4" fmla="*/ 19503 w 254454"/>
              <a:gd name="connsiteY4" fmla="*/ 190545 h 238954"/>
              <a:gd name="connsiteX5" fmla="*/ 16328 w 254454"/>
              <a:gd name="connsiteY5" fmla="*/ 152445 h 238954"/>
              <a:gd name="connsiteX6" fmla="*/ 9978 w 254454"/>
              <a:gd name="connsiteY6" fmla="*/ 161970 h 238954"/>
              <a:gd name="connsiteX7" fmla="*/ 102053 w 254454"/>
              <a:gd name="connsiteY7" fmla="*/ 66720 h 238954"/>
              <a:gd name="connsiteX8" fmla="*/ 254453 w 254454"/>
              <a:gd name="connsiteY8" fmla="*/ 45 h 2389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54454" h="238954">
                <a:moveTo>
                  <a:pt x="254453" y="45"/>
                </a:moveTo>
                <a:cubicBezTo>
                  <a:pt x="253924" y="1632"/>
                  <a:pt x="134332" y="51374"/>
                  <a:pt x="98878" y="76245"/>
                </a:cubicBezTo>
                <a:cubicBezTo>
                  <a:pt x="63424" y="101116"/>
                  <a:pt x="58132" y="122283"/>
                  <a:pt x="41728" y="149270"/>
                </a:cubicBezTo>
                <a:cubicBezTo>
                  <a:pt x="25324" y="176257"/>
                  <a:pt x="4157" y="231291"/>
                  <a:pt x="453" y="238170"/>
                </a:cubicBezTo>
                <a:cubicBezTo>
                  <a:pt x="-3251" y="245049"/>
                  <a:pt x="16857" y="204832"/>
                  <a:pt x="19503" y="190545"/>
                </a:cubicBezTo>
                <a:cubicBezTo>
                  <a:pt x="22149" y="176258"/>
                  <a:pt x="17915" y="157207"/>
                  <a:pt x="16328" y="152445"/>
                </a:cubicBezTo>
                <a:cubicBezTo>
                  <a:pt x="14741" y="147683"/>
                  <a:pt x="-4309" y="176257"/>
                  <a:pt x="9978" y="161970"/>
                </a:cubicBezTo>
                <a:cubicBezTo>
                  <a:pt x="24265" y="147683"/>
                  <a:pt x="58132" y="94766"/>
                  <a:pt x="102053" y="66720"/>
                </a:cubicBezTo>
                <a:cubicBezTo>
                  <a:pt x="145974" y="38674"/>
                  <a:pt x="254982" y="-1542"/>
                  <a:pt x="254453" y="4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67" name="フリーフォーム 1866">
            <a:extLst>
              <a:ext uri="{FF2B5EF4-FFF2-40B4-BE49-F238E27FC236}">
                <a16:creationId xmlns:a16="http://schemas.microsoft.com/office/drawing/2014/main" id="{AC916C48-4E46-B22B-36E5-F2F14403029F}"/>
              </a:ext>
            </a:extLst>
          </p:cNvPr>
          <p:cNvSpPr/>
          <p:nvPr/>
        </p:nvSpPr>
        <p:spPr>
          <a:xfrm>
            <a:off x="795638" y="9346541"/>
            <a:ext cx="163518" cy="239236"/>
          </a:xfrm>
          <a:custGeom>
            <a:avLst/>
            <a:gdLst>
              <a:gd name="connsiteX0" fmla="*/ 163212 w 163518"/>
              <a:gd name="connsiteY0" fmla="*/ 659 h 239236"/>
              <a:gd name="connsiteX1" fmla="*/ 77487 w 163518"/>
              <a:gd name="connsiteY1" fmla="*/ 57809 h 239236"/>
              <a:gd name="connsiteX2" fmla="*/ 4462 w 163518"/>
              <a:gd name="connsiteY2" fmla="*/ 175284 h 239236"/>
              <a:gd name="connsiteX3" fmla="*/ 7637 w 163518"/>
              <a:gd name="connsiteY3" fmla="*/ 238784 h 239236"/>
              <a:gd name="connsiteX4" fmla="*/ 4462 w 163518"/>
              <a:gd name="connsiteY4" fmla="*/ 200684 h 239236"/>
              <a:gd name="connsiteX5" fmla="*/ 26687 w 163518"/>
              <a:gd name="connsiteY5" fmla="*/ 143534 h 239236"/>
              <a:gd name="connsiteX6" fmla="*/ 45737 w 163518"/>
              <a:gd name="connsiteY6" fmla="*/ 92734 h 239236"/>
              <a:gd name="connsiteX7" fmla="*/ 163212 w 163518"/>
              <a:gd name="connsiteY7" fmla="*/ 659 h 2392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63518" h="239236">
                <a:moveTo>
                  <a:pt x="163212" y="659"/>
                </a:moveTo>
                <a:cubicBezTo>
                  <a:pt x="168504" y="-5162"/>
                  <a:pt x="103945" y="28705"/>
                  <a:pt x="77487" y="57809"/>
                </a:cubicBezTo>
                <a:cubicBezTo>
                  <a:pt x="51029" y="86913"/>
                  <a:pt x="16104" y="145122"/>
                  <a:pt x="4462" y="175284"/>
                </a:cubicBezTo>
                <a:cubicBezTo>
                  <a:pt x="-7180" y="205446"/>
                  <a:pt x="7637" y="234551"/>
                  <a:pt x="7637" y="238784"/>
                </a:cubicBezTo>
                <a:cubicBezTo>
                  <a:pt x="7637" y="243017"/>
                  <a:pt x="1287" y="216559"/>
                  <a:pt x="4462" y="200684"/>
                </a:cubicBezTo>
                <a:cubicBezTo>
                  <a:pt x="7637" y="184809"/>
                  <a:pt x="19808" y="161526"/>
                  <a:pt x="26687" y="143534"/>
                </a:cubicBezTo>
                <a:cubicBezTo>
                  <a:pt x="33566" y="125542"/>
                  <a:pt x="25100" y="112313"/>
                  <a:pt x="45737" y="92734"/>
                </a:cubicBezTo>
                <a:cubicBezTo>
                  <a:pt x="66374" y="73155"/>
                  <a:pt x="157920" y="6480"/>
                  <a:pt x="163212" y="65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68" name="フリーフォーム 1867">
            <a:extLst>
              <a:ext uri="{FF2B5EF4-FFF2-40B4-BE49-F238E27FC236}">
                <a16:creationId xmlns:a16="http://schemas.microsoft.com/office/drawing/2014/main" id="{E66AFDBB-073D-FD1B-B7CB-3CAE5738A977}"/>
              </a:ext>
            </a:extLst>
          </p:cNvPr>
          <p:cNvSpPr/>
          <p:nvPr/>
        </p:nvSpPr>
        <p:spPr>
          <a:xfrm>
            <a:off x="816275" y="9463464"/>
            <a:ext cx="98448" cy="109642"/>
          </a:xfrm>
          <a:custGeom>
            <a:avLst/>
            <a:gdLst>
              <a:gd name="connsiteX0" fmla="*/ 98125 w 98448"/>
              <a:gd name="connsiteY0" fmla="*/ 1211 h 109642"/>
              <a:gd name="connsiteX1" fmla="*/ 37800 w 98448"/>
              <a:gd name="connsiteY1" fmla="*/ 26611 h 109642"/>
              <a:gd name="connsiteX2" fmla="*/ 2875 w 98448"/>
              <a:gd name="connsiteY2" fmla="*/ 109161 h 109642"/>
              <a:gd name="connsiteX3" fmla="*/ 9225 w 98448"/>
              <a:gd name="connsiteY3" fmla="*/ 58361 h 109642"/>
              <a:gd name="connsiteX4" fmla="*/ 98125 w 98448"/>
              <a:gd name="connsiteY4" fmla="*/ 1211 h 109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8448" h="109642">
                <a:moveTo>
                  <a:pt x="98125" y="1211"/>
                </a:moveTo>
                <a:cubicBezTo>
                  <a:pt x="102888" y="-4081"/>
                  <a:pt x="53675" y="8619"/>
                  <a:pt x="37800" y="26611"/>
                </a:cubicBezTo>
                <a:cubicBezTo>
                  <a:pt x="21925" y="44603"/>
                  <a:pt x="7637" y="103869"/>
                  <a:pt x="2875" y="109161"/>
                </a:cubicBezTo>
                <a:cubicBezTo>
                  <a:pt x="-1888" y="114453"/>
                  <a:pt x="-1358" y="74765"/>
                  <a:pt x="9225" y="58361"/>
                </a:cubicBezTo>
                <a:cubicBezTo>
                  <a:pt x="19808" y="41957"/>
                  <a:pt x="93362" y="6503"/>
                  <a:pt x="98125" y="121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69" name="フリーフォーム 1868">
            <a:extLst>
              <a:ext uri="{FF2B5EF4-FFF2-40B4-BE49-F238E27FC236}">
                <a16:creationId xmlns:a16="http://schemas.microsoft.com/office/drawing/2014/main" id="{7AB879CF-0BA5-89CF-1585-8CC32FA36576}"/>
              </a:ext>
            </a:extLst>
          </p:cNvPr>
          <p:cNvSpPr/>
          <p:nvPr/>
        </p:nvSpPr>
        <p:spPr>
          <a:xfrm>
            <a:off x="831850" y="9393873"/>
            <a:ext cx="60346" cy="274013"/>
          </a:xfrm>
          <a:custGeom>
            <a:avLst/>
            <a:gdLst>
              <a:gd name="connsiteX0" fmla="*/ 38100 w 60346"/>
              <a:gd name="connsiteY0" fmla="*/ 952 h 274013"/>
              <a:gd name="connsiteX1" fmla="*/ 47625 w 60346"/>
              <a:gd name="connsiteY1" fmla="*/ 77152 h 274013"/>
              <a:gd name="connsiteX2" fmla="*/ 60325 w 60346"/>
              <a:gd name="connsiteY2" fmla="*/ 127952 h 274013"/>
              <a:gd name="connsiteX3" fmla="*/ 44450 w 60346"/>
              <a:gd name="connsiteY3" fmla="*/ 175577 h 274013"/>
              <a:gd name="connsiteX4" fmla="*/ 0 w 60346"/>
              <a:gd name="connsiteY4" fmla="*/ 274002 h 274013"/>
              <a:gd name="connsiteX5" fmla="*/ 44450 w 60346"/>
              <a:gd name="connsiteY5" fmla="*/ 169227 h 274013"/>
              <a:gd name="connsiteX6" fmla="*/ 53975 w 60346"/>
              <a:gd name="connsiteY6" fmla="*/ 134302 h 274013"/>
              <a:gd name="connsiteX7" fmla="*/ 38100 w 60346"/>
              <a:gd name="connsiteY7" fmla="*/ 952 h 2740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0346" h="274013">
                <a:moveTo>
                  <a:pt x="38100" y="952"/>
                </a:moveTo>
                <a:cubicBezTo>
                  <a:pt x="37042" y="-8573"/>
                  <a:pt x="43921" y="55985"/>
                  <a:pt x="47625" y="77152"/>
                </a:cubicBezTo>
                <a:cubicBezTo>
                  <a:pt x="51329" y="98319"/>
                  <a:pt x="60854" y="111548"/>
                  <a:pt x="60325" y="127952"/>
                </a:cubicBezTo>
                <a:cubicBezTo>
                  <a:pt x="59796" y="144356"/>
                  <a:pt x="54504" y="151235"/>
                  <a:pt x="44450" y="175577"/>
                </a:cubicBezTo>
                <a:cubicBezTo>
                  <a:pt x="34396" y="199919"/>
                  <a:pt x="0" y="275060"/>
                  <a:pt x="0" y="274002"/>
                </a:cubicBezTo>
                <a:cubicBezTo>
                  <a:pt x="0" y="272944"/>
                  <a:pt x="35454" y="192510"/>
                  <a:pt x="44450" y="169227"/>
                </a:cubicBezTo>
                <a:cubicBezTo>
                  <a:pt x="53446" y="145944"/>
                  <a:pt x="56092" y="157585"/>
                  <a:pt x="53975" y="134302"/>
                </a:cubicBezTo>
                <a:cubicBezTo>
                  <a:pt x="51858" y="111019"/>
                  <a:pt x="39158" y="10477"/>
                  <a:pt x="38100" y="95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70" name="フリーフォーム 1869">
            <a:extLst>
              <a:ext uri="{FF2B5EF4-FFF2-40B4-BE49-F238E27FC236}">
                <a16:creationId xmlns:a16="http://schemas.microsoft.com/office/drawing/2014/main" id="{70AD09D7-AA53-8FC9-3978-C6D1BC23F44C}"/>
              </a:ext>
            </a:extLst>
          </p:cNvPr>
          <p:cNvSpPr/>
          <p:nvPr/>
        </p:nvSpPr>
        <p:spPr>
          <a:xfrm>
            <a:off x="873111" y="9400572"/>
            <a:ext cx="16354" cy="116925"/>
          </a:xfrm>
          <a:custGeom>
            <a:avLst/>
            <a:gdLst>
              <a:gd name="connsiteX0" fmla="*/ 14 w 16354"/>
              <a:gd name="connsiteY0" fmla="*/ 603 h 116925"/>
              <a:gd name="connsiteX1" fmla="*/ 15889 w 16354"/>
              <a:gd name="connsiteY1" fmla="*/ 114903 h 116925"/>
              <a:gd name="connsiteX2" fmla="*/ 12714 w 16354"/>
              <a:gd name="connsiteY2" fmla="*/ 70453 h 116925"/>
              <a:gd name="connsiteX3" fmla="*/ 14 w 16354"/>
              <a:gd name="connsiteY3" fmla="*/ 603 h 116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354" h="116925">
                <a:moveTo>
                  <a:pt x="14" y="603"/>
                </a:moveTo>
                <a:cubicBezTo>
                  <a:pt x="543" y="8011"/>
                  <a:pt x="13772" y="103261"/>
                  <a:pt x="15889" y="114903"/>
                </a:cubicBezTo>
                <a:cubicBezTo>
                  <a:pt x="18006" y="126545"/>
                  <a:pt x="12185" y="84741"/>
                  <a:pt x="12714" y="70453"/>
                </a:cubicBezTo>
                <a:cubicBezTo>
                  <a:pt x="13243" y="56166"/>
                  <a:pt x="-515" y="-6805"/>
                  <a:pt x="14" y="60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71" name="フリーフォーム 1870">
            <a:extLst>
              <a:ext uri="{FF2B5EF4-FFF2-40B4-BE49-F238E27FC236}">
                <a16:creationId xmlns:a16="http://schemas.microsoft.com/office/drawing/2014/main" id="{7F206D1C-B9E5-628F-00FB-5E0A4E3F9AFD}"/>
              </a:ext>
            </a:extLst>
          </p:cNvPr>
          <p:cNvSpPr/>
          <p:nvPr/>
        </p:nvSpPr>
        <p:spPr>
          <a:xfrm>
            <a:off x="854042" y="9391623"/>
            <a:ext cx="6993" cy="120805"/>
          </a:xfrm>
          <a:custGeom>
            <a:avLst/>
            <a:gdLst>
              <a:gd name="connsiteX0" fmla="*/ 6383 w 6993"/>
              <a:gd name="connsiteY0" fmla="*/ 27 h 120805"/>
              <a:gd name="connsiteX1" fmla="*/ 6383 w 6993"/>
              <a:gd name="connsiteY1" fmla="*/ 88927 h 120805"/>
              <a:gd name="connsiteX2" fmla="*/ 3208 w 6993"/>
              <a:gd name="connsiteY2" fmla="*/ 120677 h 120805"/>
              <a:gd name="connsiteX3" fmla="*/ 33 w 6993"/>
              <a:gd name="connsiteY3" fmla="*/ 79402 h 120805"/>
              <a:gd name="connsiteX4" fmla="*/ 6383 w 6993"/>
              <a:gd name="connsiteY4" fmla="*/ 27 h 1208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993" h="120805">
                <a:moveTo>
                  <a:pt x="6383" y="27"/>
                </a:moveTo>
                <a:cubicBezTo>
                  <a:pt x="7441" y="1615"/>
                  <a:pt x="6912" y="68819"/>
                  <a:pt x="6383" y="88927"/>
                </a:cubicBezTo>
                <a:cubicBezTo>
                  <a:pt x="5854" y="109035"/>
                  <a:pt x="4266" y="122265"/>
                  <a:pt x="3208" y="120677"/>
                </a:cubicBezTo>
                <a:cubicBezTo>
                  <a:pt x="2150" y="119089"/>
                  <a:pt x="562" y="93160"/>
                  <a:pt x="33" y="79402"/>
                </a:cubicBezTo>
                <a:cubicBezTo>
                  <a:pt x="-496" y="65644"/>
                  <a:pt x="5325" y="-1561"/>
                  <a:pt x="6383" y="2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72" name="フリーフォーム 1871">
            <a:extLst>
              <a:ext uri="{FF2B5EF4-FFF2-40B4-BE49-F238E27FC236}">
                <a16:creationId xmlns:a16="http://schemas.microsoft.com/office/drawing/2014/main" id="{76DC64E2-3719-FD54-B4CD-9757E8351F32}"/>
              </a:ext>
            </a:extLst>
          </p:cNvPr>
          <p:cNvSpPr/>
          <p:nvPr/>
        </p:nvSpPr>
        <p:spPr>
          <a:xfrm>
            <a:off x="790218" y="9413780"/>
            <a:ext cx="22602" cy="283027"/>
          </a:xfrm>
          <a:custGeom>
            <a:avLst/>
            <a:gdLst>
              <a:gd name="connsiteX0" fmla="*/ 22582 w 22602"/>
              <a:gd name="connsiteY0" fmla="*/ 95 h 283027"/>
              <a:gd name="connsiteX1" fmla="*/ 3532 w 22602"/>
              <a:gd name="connsiteY1" fmla="*/ 98520 h 283027"/>
              <a:gd name="connsiteX2" fmla="*/ 3532 w 22602"/>
              <a:gd name="connsiteY2" fmla="*/ 149320 h 283027"/>
              <a:gd name="connsiteX3" fmla="*/ 9882 w 22602"/>
              <a:gd name="connsiteY3" fmla="*/ 187420 h 283027"/>
              <a:gd name="connsiteX4" fmla="*/ 13057 w 22602"/>
              <a:gd name="connsiteY4" fmla="*/ 282670 h 283027"/>
              <a:gd name="connsiteX5" fmla="*/ 357 w 22602"/>
              <a:gd name="connsiteY5" fmla="*/ 215995 h 283027"/>
              <a:gd name="connsiteX6" fmla="*/ 6707 w 22602"/>
              <a:gd name="connsiteY6" fmla="*/ 117570 h 283027"/>
              <a:gd name="connsiteX7" fmla="*/ 22582 w 22602"/>
              <a:gd name="connsiteY7" fmla="*/ 95 h 2830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2602" h="283027">
                <a:moveTo>
                  <a:pt x="22582" y="95"/>
                </a:moveTo>
                <a:cubicBezTo>
                  <a:pt x="22053" y="-3080"/>
                  <a:pt x="6707" y="73649"/>
                  <a:pt x="3532" y="98520"/>
                </a:cubicBezTo>
                <a:cubicBezTo>
                  <a:pt x="357" y="123391"/>
                  <a:pt x="2474" y="134503"/>
                  <a:pt x="3532" y="149320"/>
                </a:cubicBezTo>
                <a:cubicBezTo>
                  <a:pt x="4590" y="164137"/>
                  <a:pt x="8295" y="165195"/>
                  <a:pt x="9882" y="187420"/>
                </a:cubicBezTo>
                <a:cubicBezTo>
                  <a:pt x="11469" y="209645"/>
                  <a:pt x="14644" y="277908"/>
                  <a:pt x="13057" y="282670"/>
                </a:cubicBezTo>
                <a:cubicBezTo>
                  <a:pt x="11470" y="287432"/>
                  <a:pt x="1415" y="243512"/>
                  <a:pt x="357" y="215995"/>
                </a:cubicBezTo>
                <a:cubicBezTo>
                  <a:pt x="-701" y="188478"/>
                  <a:pt x="357" y="146674"/>
                  <a:pt x="6707" y="117570"/>
                </a:cubicBezTo>
                <a:cubicBezTo>
                  <a:pt x="13057" y="88466"/>
                  <a:pt x="23111" y="3270"/>
                  <a:pt x="22582" y="9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75" name="フリーフォーム 1874">
            <a:extLst>
              <a:ext uri="{FF2B5EF4-FFF2-40B4-BE49-F238E27FC236}">
                <a16:creationId xmlns:a16="http://schemas.microsoft.com/office/drawing/2014/main" id="{9B930F88-8765-9AE5-E263-D36F4C055C36}"/>
              </a:ext>
            </a:extLst>
          </p:cNvPr>
          <p:cNvSpPr/>
          <p:nvPr/>
        </p:nvSpPr>
        <p:spPr>
          <a:xfrm>
            <a:off x="806450" y="9530944"/>
            <a:ext cx="95419" cy="319642"/>
          </a:xfrm>
          <a:custGeom>
            <a:avLst/>
            <a:gdLst>
              <a:gd name="connsiteX0" fmla="*/ 95250 w 95419"/>
              <a:gd name="connsiteY0" fmla="*/ 406 h 319642"/>
              <a:gd name="connsiteX1" fmla="*/ 41275 w 95419"/>
              <a:gd name="connsiteY1" fmla="*/ 124231 h 319642"/>
              <a:gd name="connsiteX2" fmla="*/ 34925 w 95419"/>
              <a:gd name="connsiteY2" fmla="*/ 184556 h 319642"/>
              <a:gd name="connsiteX3" fmla="*/ 28575 w 95419"/>
              <a:gd name="connsiteY3" fmla="*/ 213131 h 319642"/>
              <a:gd name="connsiteX4" fmla="*/ 12700 w 95419"/>
              <a:gd name="connsiteY4" fmla="*/ 244881 h 319642"/>
              <a:gd name="connsiteX5" fmla="*/ 3175 w 95419"/>
              <a:gd name="connsiteY5" fmla="*/ 305206 h 319642"/>
              <a:gd name="connsiteX6" fmla="*/ 0 w 95419"/>
              <a:gd name="connsiteY6" fmla="*/ 317906 h 319642"/>
              <a:gd name="connsiteX7" fmla="*/ 3175 w 95419"/>
              <a:gd name="connsiteY7" fmla="*/ 276631 h 319642"/>
              <a:gd name="connsiteX8" fmla="*/ 19050 w 95419"/>
              <a:gd name="connsiteY8" fmla="*/ 213131 h 319642"/>
              <a:gd name="connsiteX9" fmla="*/ 25400 w 95419"/>
              <a:gd name="connsiteY9" fmla="*/ 143281 h 319642"/>
              <a:gd name="connsiteX10" fmla="*/ 57150 w 95419"/>
              <a:gd name="connsiteY10" fmla="*/ 86131 h 319642"/>
              <a:gd name="connsiteX11" fmla="*/ 95250 w 95419"/>
              <a:gd name="connsiteY11" fmla="*/ 406 h 319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95419" h="319642">
                <a:moveTo>
                  <a:pt x="95250" y="406"/>
                </a:moveTo>
                <a:cubicBezTo>
                  <a:pt x="92604" y="6756"/>
                  <a:pt x="51329" y="93539"/>
                  <a:pt x="41275" y="124231"/>
                </a:cubicBezTo>
                <a:cubicBezTo>
                  <a:pt x="31221" y="154923"/>
                  <a:pt x="37042" y="169739"/>
                  <a:pt x="34925" y="184556"/>
                </a:cubicBezTo>
                <a:cubicBezTo>
                  <a:pt x="32808" y="199373"/>
                  <a:pt x="32279" y="203077"/>
                  <a:pt x="28575" y="213131"/>
                </a:cubicBezTo>
                <a:cubicBezTo>
                  <a:pt x="24871" y="223185"/>
                  <a:pt x="16933" y="229535"/>
                  <a:pt x="12700" y="244881"/>
                </a:cubicBezTo>
                <a:cubicBezTo>
                  <a:pt x="8467" y="260227"/>
                  <a:pt x="3175" y="305206"/>
                  <a:pt x="3175" y="305206"/>
                </a:cubicBezTo>
                <a:cubicBezTo>
                  <a:pt x="1058" y="317377"/>
                  <a:pt x="0" y="322668"/>
                  <a:pt x="0" y="317906"/>
                </a:cubicBezTo>
                <a:cubicBezTo>
                  <a:pt x="0" y="313144"/>
                  <a:pt x="0" y="294094"/>
                  <a:pt x="3175" y="276631"/>
                </a:cubicBezTo>
                <a:cubicBezTo>
                  <a:pt x="6350" y="259169"/>
                  <a:pt x="15346" y="235356"/>
                  <a:pt x="19050" y="213131"/>
                </a:cubicBezTo>
                <a:cubicBezTo>
                  <a:pt x="22754" y="190906"/>
                  <a:pt x="19050" y="164448"/>
                  <a:pt x="25400" y="143281"/>
                </a:cubicBezTo>
                <a:cubicBezTo>
                  <a:pt x="31750" y="122114"/>
                  <a:pt x="45508" y="108356"/>
                  <a:pt x="57150" y="86131"/>
                </a:cubicBezTo>
                <a:cubicBezTo>
                  <a:pt x="68792" y="63906"/>
                  <a:pt x="97896" y="-5944"/>
                  <a:pt x="95250" y="40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76" name="フリーフォーム 1875">
            <a:extLst>
              <a:ext uri="{FF2B5EF4-FFF2-40B4-BE49-F238E27FC236}">
                <a16:creationId xmlns:a16="http://schemas.microsoft.com/office/drawing/2014/main" id="{9C6F467A-3E74-261F-09E0-09E930C7E713}"/>
              </a:ext>
            </a:extLst>
          </p:cNvPr>
          <p:cNvSpPr/>
          <p:nvPr/>
        </p:nvSpPr>
        <p:spPr>
          <a:xfrm>
            <a:off x="815554" y="9505877"/>
            <a:ext cx="54419" cy="178207"/>
          </a:xfrm>
          <a:custGeom>
            <a:avLst/>
            <a:gdLst>
              <a:gd name="connsiteX0" fmla="*/ 54396 w 54419"/>
              <a:gd name="connsiteY0" fmla="*/ 73 h 178207"/>
              <a:gd name="connsiteX1" fmla="*/ 13121 w 54419"/>
              <a:gd name="connsiteY1" fmla="*/ 88973 h 178207"/>
              <a:gd name="connsiteX2" fmla="*/ 13121 w 54419"/>
              <a:gd name="connsiteY2" fmla="*/ 130248 h 178207"/>
              <a:gd name="connsiteX3" fmla="*/ 421 w 54419"/>
              <a:gd name="connsiteY3" fmla="*/ 177873 h 178207"/>
              <a:gd name="connsiteX4" fmla="*/ 6771 w 54419"/>
              <a:gd name="connsiteY4" fmla="*/ 104848 h 178207"/>
              <a:gd name="connsiteX5" fmla="*/ 54396 w 54419"/>
              <a:gd name="connsiteY5" fmla="*/ 73 h 1782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4419" h="178207">
                <a:moveTo>
                  <a:pt x="54396" y="73"/>
                </a:moveTo>
                <a:cubicBezTo>
                  <a:pt x="55454" y="-2573"/>
                  <a:pt x="20000" y="67277"/>
                  <a:pt x="13121" y="88973"/>
                </a:cubicBezTo>
                <a:cubicBezTo>
                  <a:pt x="6242" y="110669"/>
                  <a:pt x="15238" y="115431"/>
                  <a:pt x="13121" y="130248"/>
                </a:cubicBezTo>
                <a:cubicBezTo>
                  <a:pt x="11004" y="145065"/>
                  <a:pt x="1479" y="182106"/>
                  <a:pt x="421" y="177873"/>
                </a:cubicBezTo>
                <a:cubicBezTo>
                  <a:pt x="-637" y="173640"/>
                  <a:pt x="-108" y="129719"/>
                  <a:pt x="6771" y="104848"/>
                </a:cubicBezTo>
                <a:cubicBezTo>
                  <a:pt x="13650" y="79977"/>
                  <a:pt x="53338" y="2719"/>
                  <a:pt x="54396" y="7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77" name="フリーフォーム 1876">
            <a:extLst>
              <a:ext uri="{FF2B5EF4-FFF2-40B4-BE49-F238E27FC236}">
                <a16:creationId xmlns:a16="http://schemas.microsoft.com/office/drawing/2014/main" id="{58FF5F2C-47E4-832B-80AA-CB371C99D6C8}"/>
              </a:ext>
            </a:extLst>
          </p:cNvPr>
          <p:cNvSpPr/>
          <p:nvPr/>
        </p:nvSpPr>
        <p:spPr>
          <a:xfrm>
            <a:off x="824442" y="9486844"/>
            <a:ext cx="58303" cy="139855"/>
          </a:xfrm>
          <a:custGeom>
            <a:avLst/>
            <a:gdLst>
              <a:gd name="connsiteX0" fmla="*/ 58208 w 58303"/>
              <a:gd name="connsiteY0" fmla="*/ 56 h 139855"/>
              <a:gd name="connsiteX1" fmla="*/ 16933 w 58303"/>
              <a:gd name="connsiteY1" fmla="*/ 79431 h 139855"/>
              <a:gd name="connsiteX2" fmla="*/ 1058 w 58303"/>
              <a:gd name="connsiteY2" fmla="*/ 139756 h 139855"/>
              <a:gd name="connsiteX3" fmla="*/ 4233 w 58303"/>
              <a:gd name="connsiteY3" fmla="*/ 92131 h 139855"/>
              <a:gd name="connsiteX4" fmla="*/ 58208 w 58303"/>
              <a:gd name="connsiteY4" fmla="*/ 56 h 1398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8303" h="139855">
                <a:moveTo>
                  <a:pt x="58208" y="56"/>
                </a:moveTo>
                <a:cubicBezTo>
                  <a:pt x="60325" y="-2061"/>
                  <a:pt x="26458" y="56148"/>
                  <a:pt x="16933" y="79431"/>
                </a:cubicBezTo>
                <a:cubicBezTo>
                  <a:pt x="7408" y="102714"/>
                  <a:pt x="3175" y="137639"/>
                  <a:pt x="1058" y="139756"/>
                </a:cubicBezTo>
                <a:cubicBezTo>
                  <a:pt x="-1059" y="141873"/>
                  <a:pt x="0" y="109593"/>
                  <a:pt x="4233" y="92131"/>
                </a:cubicBezTo>
                <a:cubicBezTo>
                  <a:pt x="8466" y="74669"/>
                  <a:pt x="56091" y="2173"/>
                  <a:pt x="58208" y="5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85" name="フリーフォーム 1884">
            <a:extLst>
              <a:ext uri="{FF2B5EF4-FFF2-40B4-BE49-F238E27FC236}">
                <a16:creationId xmlns:a16="http://schemas.microsoft.com/office/drawing/2014/main" id="{37D63943-3E2D-4F8D-27DA-8E90EBD1B2F4}"/>
              </a:ext>
            </a:extLst>
          </p:cNvPr>
          <p:cNvSpPr/>
          <p:nvPr/>
        </p:nvSpPr>
        <p:spPr>
          <a:xfrm>
            <a:off x="818289" y="9512238"/>
            <a:ext cx="74203" cy="155703"/>
          </a:xfrm>
          <a:custGeom>
            <a:avLst/>
            <a:gdLst>
              <a:gd name="connsiteX0" fmla="*/ 73886 w 74203"/>
              <a:gd name="connsiteY0" fmla="*/ 62 h 155703"/>
              <a:gd name="connsiteX1" fmla="*/ 35786 w 74203"/>
              <a:gd name="connsiteY1" fmla="*/ 76262 h 155703"/>
              <a:gd name="connsiteX2" fmla="*/ 861 w 74203"/>
              <a:gd name="connsiteY2" fmla="*/ 155637 h 155703"/>
              <a:gd name="connsiteX3" fmla="*/ 13561 w 74203"/>
              <a:gd name="connsiteY3" fmla="*/ 88962 h 155703"/>
              <a:gd name="connsiteX4" fmla="*/ 73886 w 74203"/>
              <a:gd name="connsiteY4" fmla="*/ 62 h 1557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4203" h="155703">
                <a:moveTo>
                  <a:pt x="73886" y="62"/>
                </a:moveTo>
                <a:cubicBezTo>
                  <a:pt x="77590" y="-2055"/>
                  <a:pt x="47957" y="50333"/>
                  <a:pt x="35786" y="76262"/>
                </a:cubicBezTo>
                <a:cubicBezTo>
                  <a:pt x="23615" y="102191"/>
                  <a:pt x="4565" y="153520"/>
                  <a:pt x="861" y="155637"/>
                </a:cubicBezTo>
                <a:cubicBezTo>
                  <a:pt x="-2843" y="157754"/>
                  <a:pt x="6153" y="109070"/>
                  <a:pt x="13561" y="88962"/>
                </a:cubicBezTo>
                <a:cubicBezTo>
                  <a:pt x="20969" y="68854"/>
                  <a:pt x="70182" y="2179"/>
                  <a:pt x="73886" y="6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86" name="フリーフォーム 1885">
            <a:extLst>
              <a:ext uri="{FF2B5EF4-FFF2-40B4-BE49-F238E27FC236}">
                <a16:creationId xmlns:a16="http://schemas.microsoft.com/office/drawing/2014/main" id="{079908BC-F5B4-28E5-1A64-0DF1D78291EB}"/>
              </a:ext>
            </a:extLst>
          </p:cNvPr>
          <p:cNvSpPr/>
          <p:nvPr/>
        </p:nvSpPr>
        <p:spPr>
          <a:xfrm>
            <a:off x="635336" y="9542990"/>
            <a:ext cx="212919" cy="325926"/>
          </a:xfrm>
          <a:custGeom>
            <a:avLst/>
            <a:gdLst>
              <a:gd name="connsiteX0" fmla="*/ 212389 w 212919"/>
              <a:gd name="connsiteY0" fmla="*/ 39160 h 325926"/>
              <a:gd name="connsiteX1" fmla="*/ 145714 w 212919"/>
              <a:gd name="connsiteY1" fmla="*/ 10585 h 325926"/>
              <a:gd name="connsiteX2" fmla="*/ 88564 w 212919"/>
              <a:gd name="connsiteY2" fmla="*/ 48685 h 325926"/>
              <a:gd name="connsiteX3" fmla="*/ 88564 w 212919"/>
              <a:gd name="connsiteY3" fmla="*/ 112185 h 325926"/>
              <a:gd name="connsiteX4" fmla="*/ 37764 w 212919"/>
              <a:gd name="connsiteY4" fmla="*/ 147110 h 325926"/>
              <a:gd name="connsiteX5" fmla="*/ 63164 w 212919"/>
              <a:gd name="connsiteY5" fmla="*/ 153460 h 325926"/>
              <a:gd name="connsiteX6" fmla="*/ 18714 w 212919"/>
              <a:gd name="connsiteY6" fmla="*/ 232835 h 325926"/>
              <a:gd name="connsiteX7" fmla="*/ 2839 w 212919"/>
              <a:gd name="connsiteY7" fmla="*/ 267760 h 325926"/>
              <a:gd name="connsiteX8" fmla="*/ 28239 w 212919"/>
              <a:gd name="connsiteY8" fmla="*/ 324910 h 325926"/>
              <a:gd name="connsiteX9" fmla="*/ 2839 w 212919"/>
              <a:gd name="connsiteY9" fmla="*/ 299510 h 325926"/>
              <a:gd name="connsiteX10" fmla="*/ 9189 w 212919"/>
              <a:gd name="connsiteY10" fmla="*/ 239185 h 325926"/>
              <a:gd name="connsiteX11" fmla="*/ 79039 w 212919"/>
              <a:gd name="connsiteY11" fmla="*/ 134410 h 325926"/>
              <a:gd name="connsiteX12" fmla="*/ 82214 w 212919"/>
              <a:gd name="connsiteY12" fmla="*/ 70910 h 325926"/>
              <a:gd name="connsiteX13" fmla="*/ 107614 w 212919"/>
              <a:gd name="connsiteY13" fmla="*/ 1060 h 325926"/>
              <a:gd name="connsiteX14" fmla="*/ 212389 w 212919"/>
              <a:gd name="connsiteY14" fmla="*/ 39160 h 3259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212919" h="325926">
                <a:moveTo>
                  <a:pt x="212389" y="39160"/>
                </a:moveTo>
                <a:cubicBezTo>
                  <a:pt x="218739" y="40748"/>
                  <a:pt x="166351" y="8998"/>
                  <a:pt x="145714" y="10585"/>
                </a:cubicBezTo>
                <a:cubicBezTo>
                  <a:pt x="125077" y="12172"/>
                  <a:pt x="98089" y="31752"/>
                  <a:pt x="88564" y="48685"/>
                </a:cubicBezTo>
                <a:cubicBezTo>
                  <a:pt x="79039" y="65618"/>
                  <a:pt x="97031" y="95781"/>
                  <a:pt x="88564" y="112185"/>
                </a:cubicBezTo>
                <a:cubicBezTo>
                  <a:pt x="80097" y="128589"/>
                  <a:pt x="41997" y="140231"/>
                  <a:pt x="37764" y="147110"/>
                </a:cubicBezTo>
                <a:cubicBezTo>
                  <a:pt x="33531" y="153989"/>
                  <a:pt x="66339" y="139173"/>
                  <a:pt x="63164" y="153460"/>
                </a:cubicBezTo>
                <a:cubicBezTo>
                  <a:pt x="59989" y="167747"/>
                  <a:pt x="28768" y="213785"/>
                  <a:pt x="18714" y="232835"/>
                </a:cubicBezTo>
                <a:cubicBezTo>
                  <a:pt x="8660" y="251885"/>
                  <a:pt x="1251" y="252414"/>
                  <a:pt x="2839" y="267760"/>
                </a:cubicBezTo>
                <a:cubicBezTo>
                  <a:pt x="4426" y="283106"/>
                  <a:pt x="28239" y="319618"/>
                  <a:pt x="28239" y="324910"/>
                </a:cubicBezTo>
                <a:cubicBezTo>
                  <a:pt x="28239" y="330202"/>
                  <a:pt x="6014" y="313797"/>
                  <a:pt x="2839" y="299510"/>
                </a:cubicBezTo>
                <a:cubicBezTo>
                  <a:pt x="-336" y="285223"/>
                  <a:pt x="-3511" y="266702"/>
                  <a:pt x="9189" y="239185"/>
                </a:cubicBezTo>
                <a:cubicBezTo>
                  <a:pt x="21889" y="211668"/>
                  <a:pt x="66868" y="162456"/>
                  <a:pt x="79039" y="134410"/>
                </a:cubicBezTo>
                <a:cubicBezTo>
                  <a:pt x="91210" y="106364"/>
                  <a:pt x="77451" y="93135"/>
                  <a:pt x="82214" y="70910"/>
                </a:cubicBezTo>
                <a:cubicBezTo>
                  <a:pt x="86976" y="48685"/>
                  <a:pt x="92797" y="9527"/>
                  <a:pt x="107614" y="1060"/>
                </a:cubicBezTo>
                <a:cubicBezTo>
                  <a:pt x="122431" y="-7407"/>
                  <a:pt x="206039" y="37572"/>
                  <a:pt x="212389" y="3916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87" name="フリーフォーム 1886">
            <a:extLst>
              <a:ext uri="{FF2B5EF4-FFF2-40B4-BE49-F238E27FC236}">
                <a16:creationId xmlns:a16="http://schemas.microsoft.com/office/drawing/2014/main" id="{ACE0E2ED-F863-A5A6-5DC6-217E63CA1F78}"/>
              </a:ext>
            </a:extLst>
          </p:cNvPr>
          <p:cNvSpPr/>
          <p:nvPr/>
        </p:nvSpPr>
        <p:spPr>
          <a:xfrm>
            <a:off x="733415" y="9568491"/>
            <a:ext cx="127220" cy="122157"/>
          </a:xfrm>
          <a:custGeom>
            <a:avLst/>
            <a:gdLst>
              <a:gd name="connsiteX0" fmla="*/ 127010 w 127220"/>
              <a:gd name="connsiteY0" fmla="*/ 959 h 122157"/>
              <a:gd name="connsiteX1" fmla="*/ 53985 w 127220"/>
              <a:gd name="connsiteY1" fmla="*/ 16834 h 122157"/>
              <a:gd name="connsiteX2" fmla="*/ 28585 w 127220"/>
              <a:gd name="connsiteY2" fmla="*/ 10484 h 122157"/>
              <a:gd name="connsiteX3" fmla="*/ 10 w 127220"/>
              <a:gd name="connsiteY3" fmla="*/ 39059 h 122157"/>
              <a:gd name="connsiteX4" fmla="*/ 31760 w 127220"/>
              <a:gd name="connsiteY4" fmla="*/ 54934 h 122157"/>
              <a:gd name="connsiteX5" fmla="*/ 41285 w 127220"/>
              <a:gd name="connsiteY5" fmla="*/ 121609 h 122157"/>
              <a:gd name="connsiteX6" fmla="*/ 28585 w 127220"/>
              <a:gd name="connsiteY6" fmla="*/ 13659 h 122157"/>
              <a:gd name="connsiteX7" fmla="*/ 127010 w 127220"/>
              <a:gd name="connsiteY7" fmla="*/ 959 h 1221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27220" h="122157">
                <a:moveTo>
                  <a:pt x="127010" y="959"/>
                </a:moveTo>
                <a:cubicBezTo>
                  <a:pt x="131243" y="1488"/>
                  <a:pt x="70389" y="15247"/>
                  <a:pt x="53985" y="16834"/>
                </a:cubicBezTo>
                <a:cubicBezTo>
                  <a:pt x="37581" y="18421"/>
                  <a:pt x="37581" y="6780"/>
                  <a:pt x="28585" y="10484"/>
                </a:cubicBezTo>
                <a:cubicBezTo>
                  <a:pt x="19589" y="14188"/>
                  <a:pt x="-519" y="31651"/>
                  <a:pt x="10" y="39059"/>
                </a:cubicBezTo>
                <a:cubicBezTo>
                  <a:pt x="539" y="46467"/>
                  <a:pt x="24881" y="41176"/>
                  <a:pt x="31760" y="54934"/>
                </a:cubicBezTo>
                <a:cubicBezTo>
                  <a:pt x="38639" y="68692"/>
                  <a:pt x="41814" y="128488"/>
                  <a:pt x="41285" y="121609"/>
                </a:cubicBezTo>
                <a:cubicBezTo>
                  <a:pt x="40756" y="114730"/>
                  <a:pt x="22235" y="31651"/>
                  <a:pt x="28585" y="13659"/>
                </a:cubicBezTo>
                <a:cubicBezTo>
                  <a:pt x="34935" y="-4333"/>
                  <a:pt x="122777" y="430"/>
                  <a:pt x="127010" y="95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91" name="フリーフォーム 1890">
            <a:extLst>
              <a:ext uri="{FF2B5EF4-FFF2-40B4-BE49-F238E27FC236}">
                <a16:creationId xmlns:a16="http://schemas.microsoft.com/office/drawing/2014/main" id="{ADDFE8DF-0A69-A6D5-1DC1-29FAD0CA349F}"/>
              </a:ext>
            </a:extLst>
          </p:cNvPr>
          <p:cNvSpPr/>
          <p:nvPr/>
        </p:nvSpPr>
        <p:spPr>
          <a:xfrm>
            <a:off x="669851" y="9591498"/>
            <a:ext cx="105016" cy="292277"/>
          </a:xfrm>
          <a:custGeom>
            <a:avLst/>
            <a:gdLst>
              <a:gd name="connsiteX0" fmla="*/ 76274 w 105016"/>
              <a:gd name="connsiteY0" fmla="*/ 177 h 292277"/>
              <a:gd name="connsiteX1" fmla="*/ 95324 w 105016"/>
              <a:gd name="connsiteY1" fmla="*/ 76377 h 292277"/>
              <a:gd name="connsiteX2" fmla="*/ 44524 w 105016"/>
              <a:gd name="connsiteY2" fmla="*/ 130352 h 292277"/>
              <a:gd name="connsiteX3" fmla="*/ 19124 w 105016"/>
              <a:gd name="connsiteY3" fmla="*/ 181152 h 292277"/>
              <a:gd name="connsiteX4" fmla="*/ 74 w 105016"/>
              <a:gd name="connsiteY4" fmla="*/ 292277 h 292277"/>
              <a:gd name="connsiteX5" fmla="*/ 12774 w 105016"/>
              <a:gd name="connsiteY5" fmla="*/ 181152 h 292277"/>
              <a:gd name="connsiteX6" fmla="*/ 19124 w 105016"/>
              <a:gd name="connsiteY6" fmla="*/ 155752 h 292277"/>
              <a:gd name="connsiteX7" fmla="*/ 82624 w 105016"/>
              <a:gd name="connsiteY7" fmla="*/ 104952 h 292277"/>
              <a:gd name="connsiteX8" fmla="*/ 104849 w 105016"/>
              <a:gd name="connsiteY8" fmla="*/ 57327 h 292277"/>
              <a:gd name="connsiteX9" fmla="*/ 76274 w 105016"/>
              <a:gd name="connsiteY9" fmla="*/ 177 h 2922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05016" h="292277">
                <a:moveTo>
                  <a:pt x="76274" y="177"/>
                </a:moveTo>
                <a:cubicBezTo>
                  <a:pt x="74687" y="3352"/>
                  <a:pt x="100616" y="54681"/>
                  <a:pt x="95324" y="76377"/>
                </a:cubicBezTo>
                <a:cubicBezTo>
                  <a:pt x="90032" y="98073"/>
                  <a:pt x="57224" y="112890"/>
                  <a:pt x="44524" y="130352"/>
                </a:cubicBezTo>
                <a:cubicBezTo>
                  <a:pt x="31824" y="147815"/>
                  <a:pt x="26532" y="154165"/>
                  <a:pt x="19124" y="181152"/>
                </a:cubicBezTo>
                <a:cubicBezTo>
                  <a:pt x="11716" y="208139"/>
                  <a:pt x="1132" y="292277"/>
                  <a:pt x="74" y="292277"/>
                </a:cubicBezTo>
                <a:cubicBezTo>
                  <a:pt x="-984" y="292277"/>
                  <a:pt x="9599" y="203906"/>
                  <a:pt x="12774" y="181152"/>
                </a:cubicBezTo>
                <a:cubicBezTo>
                  <a:pt x="15949" y="158398"/>
                  <a:pt x="7482" y="168452"/>
                  <a:pt x="19124" y="155752"/>
                </a:cubicBezTo>
                <a:cubicBezTo>
                  <a:pt x="30766" y="143052"/>
                  <a:pt x="68336" y="121356"/>
                  <a:pt x="82624" y="104952"/>
                </a:cubicBezTo>
                <a:cubicBezTo>
                  <a:pt x="96912" y="88548"/>
                  <a:pt x="102203" y="77435"/>
                  <a:pt x="104849" y="57327"/>
                </a:cubicBezTo>
                <a:cubicBezTo>
                  <a:pt x="107495" y="37219"/>
                  <a:pt x="77861" y="-2998"/>
                  <a:pt x="76274" y="17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92" name="フリーフォーム 1891">
            <a:extLst>
              <a:ext uri="{FF2B5EF4-FFF2-40B4-BE49-F238E27FC236}">
                <a16:creationId xmlns:a16="http://schemas.microsoft.com/office/drawing/2014/main" id="{64397DE8-6EC1-3274-1624-C21C78793F3B}"/>
              </a:ext>
            </a:extLst>
          </p:cNvPr>
          <p:cNvSpPr/>
          <p:nvPr/>
        </p:nvSpPr>
        <p:spPr>
          <a:xfrm>
            <a:off x="732696" y="9689661"/>
            <a:ext cx="102329" cy="143314"/>
          </a:xfrm>
          <a:custGeom>
            <a:avLst/>
            <a:gdLst>
              <a:gd name="connsiteX0" fmla="*/ 102329 w 102329"/>
              <a:gd name="connsiteY0" fmla="*/ 3614 h 143314"/>
              <a:gd name="connsiteX1" fmla="*/ 29304 w 102329"/>
              <a:gd name="connsiteY1" fmla="*/ 25839 h 143314"/>
              <a:gd name="connsiteX2" fmla="*/ 13429 w 102329"/>
              <a:gd name="connsiteY2" fmla="*/ 70289 h 143314"/>
              <a:gd name="connsiteX3" fmla="*/ 13429 w 102329"/>
              <a:gd name="connsiteY3" fmla="*/ 98864 h 143314"/>
              <a:gd name="connsiteX4" fmla="*/ 29304 w 102329"/>
              <a:gd name="connsiteY4" fmla="*/ 143314 h 143314"/>
              <a:gd name="connsiteX5" fmla="*/ 729 w 102329"/>
              <a:gd name="connsiteY5" fmla="*/ 98864 h 143314"/>
              <a:gd name="connsiteX6" fmla="*/ 10254 w 102329"/>
              <a:gd name="connsiteY6" fmla="*/ 41714 h 143314"/>
              <a:gd name="connsiteX7" fmla="*/ 29304 w 102329"/>
              <a:gd name="connsiteY7" fmla="*/ 3614 h 143314"/>
              <a:gd name="connsiteX8" fmla="*/ 102329 w 102329"/>
              <a:gd name="connsiteY8" fmla="*/ 3614 h 1433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02329" h="143314">
                <a:moveTo>
                  <a:pt x="102329" y="3614"/>
                </a:moveTo>
                <a:cubicBezTo>
                  <a:pt x="102329" y="7318"/>
                  <a:pt x="44120" y="14727"/>
                  <a:pt x="29304" y="25839"/>
                </a:cubicBezTo>
                <a:cubicBezTo>
                  <a:pt x="14488" y="36951"/>
                  <a:pt x="16075" y="58118"/>
                  <a:pt x="13429" y="70289"/>
                </a:cubicBezTo>
                <a:cubicBezTo>
                  <a:pt x="10783" y="82460"/>
                  <a:pt x="10783" y="86693"/>
                  <a:pt x="13429" y="98864"/>
                </a:cubicBezTo>
                <a:cubicBezTo>
                  <a:pt x="16075" y="111035"/>
                  <a:pt x="31421" y="143314"/>
                  <a:pt x="29304" y="143314"/>
                </a:cubicBezTo>
                <a:cubicBezTo>
                  <a:pt x="27187" y="143314"/>
                  <a:pt x="3904" y="115797"/>
                  <a:pt x="729" y="98864"/>
                </a:cubicBezTo>
                <a:cubicBezTo>
                  <a:pt x="-2446" y="81931"/>
                  <a:pt x="5492" y="57589"/>
                  <a:pt x="10254" y="41714"/>
                </a:cubicBezTo>
                <a:cubicBezTo>
                  <a:pt x="15016" y="25839"/>
                  <a:pt x="21367" y="9435"/>
                  <a:pt x="29304" y="3614"/>
                </a:cubicBezTo>
                <a:cubicBezTo>
                  <a:pt x="37241" y="-2207"/>
                  <a:pt x="102329" y="-90"/>
                  <a:pt x="102329" y="361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93" name="フリーフォーム 1892">
            <a:extLst>
              <a:ext uri="{FF2B5EF4-FFF2-40B4-BE49-F238E27FC236}">
                <a16:creationId xmlns:a16="http://schemas.microsoft.com/office/drawing/2014/main" id="{0D3A05BA-E1E8-5D83-55C9-2411E2B93B72}"/>
              </a:ext>
            </a:extLst>
          </p:cNvPr>
          <p:cNvSpPr/>
          <p:nvPr/>
        </p:nvSpPr>
        <p:spPr>
          <a:xfrm>
            <a:off x="688847" y="9772648"/>
            <a:ext cx="58477" cy="241619"/>
          </a:xfrm>
          <a:custGeom>
            <a:avLst/>
            <a:gdLst>
              <a:gd name="connsiteX0" fmla="*/ 128 w 58477"/>
              <a:gd name="connsiteY0" fmla="*/ 2 h 241619"/>
              <a:gd name="connsiteX1" fmla="*/ 54103 w 58477"/>
              <a:gd name="connsiteY1" fmla="*/ 95252 h 241619"/>
              <a:gd name="connsiteX2" fmla="*/ 54103 w 58477"/>
              <a:gd name="connsiteY2" fmla="*/ 133352 h 241619"/>
              <a:gd name="connsiteX3" fmla="*/ 44578 w 58477"/>
              <a:gd name="connsiteY3" fmla="*/ 177802 h 241619"/>
              <a:gd name="connsiteX4" fmla="*/ 38228 w 58477"/>
              <a:gd name="connsiteY4" fmla="*/ 241302 h 241619"/>
              <a:gd name="connsiteX5" fmla="*/ 25528 w 58477"/>
              <a:gd name="connsiteY5" fmla="*/ 200027 h 241619"/>
              <a:gd name="connsiteX6" fmla="*/ 31878 w 58477"/>
              <a:gd name="connsiteY6" fmla="*/ 149227 h 241619"/>
              <a:gd name="connsiteX7" fmla="*/ 38228 w 58477"/>
              <a:gd name="connsiteY7" fmla="*/ 98427 h 241619"/>
              <a:gd name="connsiteX8" fmla="*/ 128 w 58477"/>
              <a:gd name="connsiteY8" fmla="*/ 2 h 2416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8477" h="241619">
                <a:moveTo>
                  <a:pt x="128" y="2"/>
                </a:moveTo>
                <a:cubicBezTo>
                  <a:pt x="2774" y="-527"/>
                  <a:pt x="45107" y="73027"/>
                  <a:pt x="54103" y="95252"/>
                </a:cubicBezTo>
                <a:cubicBezTo>
                  <a:pt x="63099" y="117477"/>
                  <a:pt x="55690" y="119594"/>
                  <a:pt x="54103" y="133352"/>
                </a:cubicBezTo>
                <a:cubicBezTo>
                  <a:pt x="52516" y="147110"/>
                  <a:pt x="47224" y="159810"/>
                  <a:pt x="44578" y="177802"/>
                </a:cubicBezTo>
                <a:cubicBezTo>
                  <a:pt x="41932" y="195794"/>
                  <a:pt x="41403" y="237598"/>
                  <a:pt x="38228" y="241302"/>
                </a:cubicBezTo>
                <a:cubicBezTo>
                  <a:pt x="35053" y="245006"/>
                  <a:pt x="26586" y="215373"/>
                  <a:pt x="25528" y="200027"/>
                </a:cubicBezTo>
                <a:cubicBezTo>
                  <a:pt x="24470" y="184681"/>
                  <a:pt x="31878" y="149227"/>
                  <a:pt x="31878" y="149227"/>
                </a:cubicBezTo>
                <a:cubicBezTo>
                  <a:pt x="33995" y="132294"/>
                  <a:pt x="39815" y="120123"/>
                  <a:pt x="38228" y="98427"/>
                </a:cubicBezTo>
                <a:cubicBezTo>
                  <a:pt x="36641" y="76731"/>
                  <a:pt x="-2518" y="531"/>
                  <a:pt x="128" y="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14" name="フリーフォーム 1913">
            <a:extLst>
              <a:ext uri="{FF2B5EF4-FFF2-40B4-BE49-F238E27FC236}">
                <a16:creationId xmlns:a16="http://schemas.microsoft.com/office/drawing/2014/main" id="{8B800C97-F6DA-A0BC-3FBF-315A544D89C1}"/>
              </a:ext>
            </a:extLst>
          </p:cNvPr>
          <p:cNvSpPr/>
          <p:nvPr/>
        </p:nvSpPr>
        <p:spPr>
          <a:xfrm>
            <a:off x="739744" y="9711022"/>
            <a:ext cx="70511" cy="176160"/>
          </a:xfrm>
          <a:custGeom>
            <a:avLst/>
            <a:gdLst>
              <a:gd name="connsiteX0" fmla="*/ 31 w 70511"/>
              <a:gd name="connsiteY0" fmla="*/ 175928 h 176160"/>
              <a:gd name="connsiteX1" fmla="*/ 38131 w 70511"/>
              <a:gd name="connsiteY1" fmla="*/ 90203 h 176160"/>
              <a:gd name="connsiteX2" fmla="*/ 31781 w 70511"/>
              <a:gd name="connsiteY2" fmla="*/ 52103 h 176160"/>
              <a:gd name="connsiteX3" fmla="*/ 38131 w 70511"/>
              <a:gd name="connsiteY3" fmla="*/ 10828 h 176160"/>
              <a:gd name="connsiteX4" fmla="*/ 69881 w 70511"/>
              <a:gd name="connsiteY4" fmla="*/ 4478 h 176160"/>
              <a:gd name="connsiteX5" fmla="*/ 57181 w 70511"/>
              <a:gd name="connsiteY5" fmla="*/ 4478 h 176160"/>
              <a:gd name="connsiteX6" fmla="*/ 31781 w 70511"/>
              <a:gd name="connsiteY6" fmla="*/ 61628 h 176160"/>
              <a:gd name="connsiteX7" fmla="*/ 31 w 70511"/>
              <a:gd name="connsiteY7" fmla="*/ 175928 h 1761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0511" h="176160">
                <a:moveTo>
                  <a:pt x="31" y="175928"/>
                </a:moveTo>
                <a:cubicBezTo>
                  <a:pt x="1089" y="180690"/>
                  <a:pt x="32839" y="110840"/>
                  <a:pt x="38131" y="90203"/>
                </a:cubicBezTo>
                <a:cubicBezTo>
                  <a:pt x="43423" y="69566"/>
                  <a:pt x="31781" y="65332"/>
                  <a:pt x="31781" y="52103"/>
                </a:cubicBezTo>
                <a:cubicBezTo>
                  <a:pt x="31781" y="38874"/>
                  <a:pt x="31781" y="18765"/>
                  <a:pt x="38131" y="10828"/>
                </a:cubicBezTo>
                <a:cubicBezTo>
                  <a:pt x="44481" y="2891"/>
                  <a:pt x="69881" y="4478"/>
                  <a:pt x="69881" y="4478"/>
                </a:cubicBezTo>
                <a:cubicBezTo>
                  <a:pt x="73056" y="3420"/>
                  <a:pt x="63531" y="-5047"/>
                  <a:pt x="57181" y="4478"/>
                </a:cubicBezTo>
                <a:cubicBezTo>
                  <a:pt x="50831" y="14003"/>
                  <a:pt x="38660" y="38345"/>
                  <a:pt x="31781" y="61628"/>
                </a:cubicBezTo>
                <a:cubicBezTo>
                  <a:pt x="24902" y="84911"/>
                  <a:pt x="-1027" y="171166"/>
                  <a:pt x="31" y="17592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15" name="フリーフォーム 1914">
            <a:extLst>
              <a:ext uri="{FF2B5EF4-FFF2-40B4-BE49-F238E27FC236}">
                <a16:creationId xmlns:a16="http://schemas.microsoft.com/office/drawing/2014/main" id="{BDB10905-BA23-A8D5-E010-1E0F697C1C5C}"/>
              </a:ext>
            </a:extLst>
          </p:cNvPr>
          <p:cNvSpPr/>
          <p:nvPr/>
        </p:nvSpPr>
        <p:spPr>
          <a:xfrm>
            <a:off x="637376" y="9928021"/>
            <a:ext cx="58528" cy="174958"/>
          </a:xfrm>
          <a:custGeom>
            <a:avLst/>
            <a:gdLst>
              <a:gd name="connsiteX0" fmla="*/ 35724 w 58528"/>
              <a:gd name="connsiteY0" fmla="*/ 204 h 174958"/>
              <a:gd name="connsiteX1" fmla="*/ 13499 w 58528"/>
              <a:gd name="connsiteY1" fmla="*/ 98629 h 174958"/>
              <a:gd name="connsiteX2" fmla="*/ 29374 w 58528"/>
              <a:gd name="connsiteY2" fmla="*/ 139904 h 174958"/>
              <a:gd name="connsiteX3" fmla="*/ 57949 w 58528"/>
              <a:gd name="connsiteY3" fmla="*/ 174829 h 174958"/>
              <a:gd name="connsiteX4" fmla="*/ 799 w 58528"/>
              <a:gd name="connsiteY4" fmla="*/ 127204 h 174958"/>
              <a:gd name="connsiteX5" fmla="*/ 35724 w 58528"/>
              <a:gd name="connsiteY5" fmla="*/ 204 h 1749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528" h="174958">
                <a:moveTo>
                  <a:pt x="35724" y="204"/>
                </a:moveTo>
                <a:cubicBezTo>
                  <a:pt x="37841" y="-4558"/>
                  <a:pt x="14557" y="75346"/>
                  <a:pt x="13499" y="98629"/>
                </a:cubicBezTo>
                <a:cubicBezTo>
                  <a:pt x="12441" y="121912"/>
                  <a:pt x="21966" y="127204"/>
                  <a:pt x="29374" y="139904"/>
                </a:cubicBezTo>
                <a:cubicBezTo>
                  <a:pt x="36782" y="152604"/>
                  <a:pt x="62711" y="176946"/>
                  <a:pt x="57949" y="174829"/>
                </a:cubicBezTo>
                <a:cubicBezTo>
                  <a:pt x="53187" y="172712"/>
                  <a:pt x="7678" y="148900"/>
                  <a:pt x="799" y="127204"/>
                </a:cubicBezTo>
                <a:cubicBezTo>
                  <a:pt x="-6080" y="105508"/>
                  <a:pt x="33607" y="4966"/>
                  <a:pt x="35724" y="20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16" name="フリーフォーム 1915">
            <a:extLst>
              <a:ext uri="{FF2B5EF4-FFF2-40B4-BE49-F238E27FC236}">
                <a16:creationId xmlns:a16="http://schemas.microsoft.com/office/drawing/2014/main" id="{D1BBEBFE-2C60-B98F-983A-46D31A438362}"/>
              </a:ext>
            </a:extLst>
          </p:cNvPr>
          <p:cNvSpPr/>
          <p:nvPr/>
        </p:nvSpPr>
        <p:spPr>
          <a:xfrm>
            <a:off x="714327" y="9826581"/>
            <a:ext cx="112655" cy="88947"/>
          </a:xfrm>
          <a:custGeom>
            <a:avLst/>
            <a:gdLst>
              <a:gd name="connsiteX0" fmla="*/ 48 w 112655"/>
              <a:gd name="connsiteY0" fmla="*/ 88944 h 88947"/>
              <a:gd name="connsiteX1" fmla="*/ 95298 w 112655"/>
              <a:gd name="connsiteY1" fmla="*/ 34969 h 88947"/>
              <a:gd name="connsiteX2" fmla="*/ 111173 w 112655"/>
              <a:gd name="connsiteY2" fmla="*/ 31794 h 88947"/>
              <a:gd name="connsiteX3" fmla="*/ 76248 w 112655"/>
              <a:gd name="connsiteY3" fmla="*/ 38144 h 88947"/>
              <a:gd name="connsiteX4" fmla="*/ 107998 w 112655"/>
              <a:gd name="connsiteY4" fmla="*/ 44 h 88947"/>
              <a:gd name="connsiteX5" fmla="*/ 82598 w 112655"/>
              <a:gd name="connsiteY5" fmla="*/ 31794 h 88947"/>
              <a:gd name="connsiteX6" fmla="*/ 48 w 112655"/>
              <a:gd name="connsiteY6" fmla="*/ 88944 h 889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12655" h="88947">
                <a:moveTo>
                  <a:pt x="48" y="88944"/>
                </a:moveTo>
                <a:cubicBezTo>
                  <a:pt x="2165" y="89473"/>
                  <a:pt x="95298" y="34969"/>
                  <a:pt x="95298" y="34969"/>
                </a:cubicBezTo>
                <a:cubicBezTo>
                  <a:pt x="113819" y="25444"/>
                  <a:pt x="114348" y="31265"/>
                  <a:pt x="111173" y="31794"/>
                </a:cubicBezTo>
                <a:cubicBezTo>
                  <a:pt x="107998" y="32323"/>
                  <a:pt x="76777" y="43436"/>
                  <a:pt x="76248" y="38144"/>
                </a:cubicBezTo>
                <a:cubicBezTo>
                  <a:pt x="75719" y="32852"/>
                  <a:pt x="106940" y="1102"/>
                  <a:pt x="107998" y="44"/>
                </a:cubicBezTo>
                <a:cubicBezTo>
                  <a:pt x="109056" y="-1014"/>
                  <a:pt x="99531" y="16977"/>
                  <a:pt x="82598" y="31794"/>
                </a:cubicBezTo>
                <a:cubicBezTo>
                  <a:pt x="65665" y="46611"/>
                  <a:pt x="-2069" y="88415"/>
                  <a:pt x="48" y="8894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17" name="フリーフォーム 1916">
            <a:extLst>
              <a:ext uri="{FF2B5EF4-FFF2-40B4-BE49-F238E27FC236}">
                <a16:creationId xmlns:a16="http://schemas.microsoft.com/office/drawing/2014/main" id="{FC9E1906-23B5-8015-9615-9A523EFF749B}"/>
              </a:ext>
            </a:extLst>
          </p:cNvPr>
          <p:cNvSpPr/>
          <p:nvPr/>
        </p:nvSpPr>
        <p:spPr>
          <a:xfrm>
            <a:off x="737506" y="9819982"/>
            <a:ext cx="85405" cy="200323"/>
          </a:xfrm>
          <a:custGeom>
            <a:avLst/>
            <a:gdLst>
              <a:gd name="connsiteX0" fmla="*/ 84819 w 85405"/>
              <a:gd name="connsiteY0" fmla="*/ 293 h 200323"/>
              <a:gd name="connsiteX1" fmla="*/ 40369 w 85405"/>
              <a:gd name="connsiteY1" fmla="*/ 98718 h 200323"/>
              <a:gd name="connsiteX2" fmla="*/ 18144 w 85405"/>
              <a:gd name="connsiteY2" fmla="*/ 130468 h 200323"/>
              <a:gd name="connsiteX3" fmla="*/ 5444 w 85405"/>
              <a:gd name="connsiteY3" fmla="*/ 200318 h 200323"/>
              <a:gd name="connsiteX4" fmla="*/ 5444 w 85405"/>
              <a:gd name="connsiteY4" fmla="*/ 133643 h 200323"/>
              <a:gd name="connsiteX5" fmla="*/ 84819 w 85405"/>
              <a:gd name="connsiteY5" fmla="*/ 293 h 2003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5405" h="200323">
                <a:moveTo>
                  <a:pt x="84819" y="293"/>
                </a:moveTo>
                <a:cubicBezTo>
                  <a:pt x="90640" y="-5528"/>
                  <a:pt x="51481" y="77022"/>
                  <a:pt x="40369" y="98718"/>
                </a:cubicBezTo>
                <a:cubicBezTo>
                  <a:pt x="29257" y="120414"/>
                  <a:pt x="23965" y="113535"/>
                  <a:pt x="18144" y="130468"/>
                </a:cubicBezTo>
                <a:cubicBezTo>
                  <a:pt x="12323" y="147401"/>
                  <a:pt x="7561" y="199789"/>
                  <a:pt x="5444" y="200318"/>
                </a:cubicBezTo>
                <a:cubicBezTo>
                  <a:pt x="3327" y="200847"/>
                  <a:pt x="-5669" y="161689"/>
                  <a:pt x="5444" y="133643"/>
                </a:cubicBezTo>
                <a:cubicBezTo>
                  <a:pt x="16556" y="105597"/>
                  <a:pt x="78998" y="6114"/>
                  <a:pt x="84819" y="29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18" name="フリーフォーム 1917">
            <a:extLst>
              <a:ext uri="{FF2B5EF4-FFF2-40B4-BE49-F238E27FC236}">
                <a16:creationId xmlns:a16="http://schemas.microsoft.com/office/drawing/2014/main" id="{A2EB19FD-6E9D-99B0-6F03-708D0EC1D27C}"/>
              </a:ext>
            </a:extLst>
          </p:cNvPr>
          <p:cNvSpPr/>
          <p:nvPr/>
        </p:nvSpPr>
        <p:spPr>
          <a:xfrm>
            <a:off x="692114" y="9908871"/>
            <a:ext cx="31818" cy="134347"/>
          </a:xfrm>
          <a:custGeom>
            <a:avLst/>
            <a:gdLst>
              <a:gd name="connsiteX0" fmla="*/ 22261 w 31818"/>
              <a:gd name="connsiteY0" fmla="*/ 304 h 134347"/>
              <a:gd name="connsiteX1" fmla="*/ 6386 w 31818"/>
              <a:gd name="connsiteY1" fmla="*/ 70154 h 134347"/>
              <a:gd name="connsiteX2" fmla="*/ 31786 w 31818"/>
              <a:gd name="connsiteY2" fmla="*/ 133654 h 134347"/>
              <a:gd name="connsiteX3" fmla="*/ 36 w 31818"/>
              <a:gd name="connsiteY3" fmla="*/ 98729 h 134347"/>
              <a:gd name="connsiteX4" fmla="*/ 22261 w 31818"/>
              <a:gd name="connsiteY4" fmla="*/ 304 h 1343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818" h="134347">
                <a:moveTo>
                  <a:pt x="22261" y="304"/>
                </a:moveTo>
                <a:cubicBezTo>
                  <a:pt x="23319" y="-4458"/>
                  <a:pt x="4799" y="47929"/>
                  <a:pt x="6386" y="70154"/>
                </a:cubicBezTo>
                <a:cubicBezTo>
                  <a:pt x="7973" y="92379"/>
                  <a:pt x="32844" y="128892"/>
                  <a:pt x="31786" y="133654"/>
                </a:cubicBezTo>
                <a:cubicBezTo>
                  <a:pt x="30728" y="138416"/>
                  <a:pt x="1094" y="117779"/>
                  <a:pt x="36" y="98729"/>
                </a:cubicBezTo>
                <a:cubicBezTo>
                  <a:pt x="-1022" y="79679"/>
                  <a:pt x="21203" y="5066"/>
                  <a:pt x="22261" y="30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19" name="フリーフォーム 1918">
            <a:extLst>
              <a:ext uri="{FF2B5EF4-FFF2-40B4-BE49-F238E27FC236}">
                <a16:creationId xmlns:a16="http://schemas.microsoft.com/office/drawing/2014/main" id="{240E99D6-B246-1A03-6112-0B1FD54B86A1}"/>
              </a:ext>
            </a:extLst>
          </p:cNvPr>
          <p:cNvSpPr/>
          <p:nvPr/>
        </p:nvSpPr>
        <p:spPr>
          <a:xfrm>
            <a:off x="641346" y="10006771"/>
            <a:ext cx="82567" cy="51693"/>
          </a:xfrm>
          <a:custGeom>
            <a:avLst/>
            <a:gdLst>
              <a:gd name="connsiteX0" fmla="*/ 4 w 82567"/>
              <a:gd name="connsiteY0" fmla="*/ 829 h 51693"/>
              <a:gd name="connsiteX1" fmla="*/ 57154 w 82567"/>
              <a:gd name="connsiteY1" fmla="*/ 16704 h 51693"/>
              <a:gd name="connsiteX2" fmla="*/ 82554 w 82567"/>
              <a:gd name="connsiteY2" fmla="*/ 51629 h 51693"/>
              <a:gd name="connsiteX3" fmla="*/ 60329 w 82567"/>
              <a:gd name="connsiteY3" fmla="*/ 7179 h 51693"/>
              <a:gd name="connsiteX4" fmla="*/ 4 w 82567"/>
              <a:gd name="connsiteY4" fmla="*/ 829 h 516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2567" h="51693">
                <a:moveTo>
                  <a:pt x="4" y="829"/>
                </a:moveTo>
                <a:cubicBezTo>
                  <a:pt x="-525" y="2416"/>
                  <a:pt x="43396" y="8237"/>
                  <a:pt x="57154" y="16704"/>
                </a:cubicBezTo>
                <a:cubicBezTo>
                  <a:pt x="70912" y="25171"/>
                  <a:pt x="82025" y="53216"/>
                  <a:pt x="82554" y="51629"/>
                </a:cubicBezTo>
                <a:cubicBezTo>
                  <a:pt x="83083" y="50042"/>
                  <a:pt x="68266" y="15116"/>
                  <a:pt x="60329" y="7179"/>
                </a:cubicBezTo>
                <a:cubicBezTo>
                  <a:pt x="52392" y="-758"/>
                  <a:pt x="533" y="-758"/>
                  <a:pt x="4" y="82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22" name="フリーフォーム 1521">
            <a:extLst>
              <a:ext uri="{FF2B5EF4-FFF2-40B4-BE49-F238E27FC236}">
                <a16:creationId xmlns:a16="http://schemas.microsoft.com/office/drawing/2014/main" id="{29F20009-37BC-7D75-C263-F947788539C0}"/>
              </a:ext>
            </a:extLst>
          </p:cNvPr>
          <p:cNvSpPr/>
          <p:nvPr/>
        </p:nvSpPr>
        <p:spPr>
          <a:xfrm>
            <a:off x="631687" y="9851946"/>
            <a:ext cx="57288" cy="181902"/>
          </a:xfrm>
          <a:custGeom>
            <a:avLst/>
            <a:gdLst>
              <a:gd name="connsiteX0" fmla="*/ 57288 w 57288"/>
              <a:gd name="connsiteY0" fmla="*/ 79 h 181902"/>
              <a:gd name="connsiteX1" fmla="*/ 12838 w 57288"/>
              <a:gd name="connsiteY1" fmla="*/ 50879 h 181902"/>
              <a:gd name="connsiteX2" fmla="*/ 6488 w 57288"/>
              <a:gd name="connsiteY2" fmla="*/ 181054 h 181902"/>
              <a:gd name="connsiteX3" fmla="*/ 138 w 57288"/>
              <a:gd name="connsiteY3" fmla="*/ 104854 h 181902"/>
              <a:gd name="connsiteX4" fmla="*/ 12838 w 57288"/>
              <a:gd name="connsiteY4" fmla="*/ 60404 h 181902"/>
              <a:gd name="connsiteX5" fmla="*/ 57288 w 57288"/>
              <a:gd name="connsiteY5" fmla="*/ 79 h 1819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288" h="181902">
                <a:moveTo>
                  <a:pt x="57288" y="79"/>
                </a:moveTo>
                <a:cubicBezTo>
                  <a:pt x="57288" y="-1508"/>
                  <a:pt x="21305" y="20717"/>
                  <a:pt x="12838" y="50879"/>
                </a:cubicBezTo>
                <a:cubicBezTo>
                  <a:pt x="4371" y="81042"/>
                  <a:pt x="8605" y="172058"/>
                  <a:pt x="6488" y="181054"/>
                </a:cubicBezTo>
                <a:cubicBezTo>
                  <a:pt x="4371" y="190050"/>
                  <a:pt x="-920" y="124962"/>
                  <a:pt x="138" y="104854"/>
                </a:cubicBezTo>
                <a:cubicBezTo>
                  <a:pt x="1196" y="84746"/>
                  <a:pt x="4900" y="74162"/>
                  <a:pt x="12838" y="60404"/>
                </a:cubicBezTo>
                <a:cubicBezTo>
                  <a:pt x="20775" y="46646"/>
                  <a:pt x="57288" y="1666"/>
                  <a:pt x="57288" y="7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23" name="フリーフォーム 1522">
            <a:extLst>
              <a:ext uri="{FF2B5EF4-FFF2-40B4-BE49-F238E27FC236}">
                <a16:creationId xmlns:a16="http://schemas.microsoft.com/office/drawing/2014/main" id="{2C934C3F-DBE3-3F59-8212-17A6C18A6815}"/>
              </a:ext>
            </a:extLst>
          </p:cNvPr>
          <p:cNvSpPr/>
          <p:nvPr/>
        </p:nvSpPr>
        <p:spPr>
          <a:xfrm>
            <a:off x="806450" y="9807575"/>
            <a:ext cx="23226" cy="238125"/>
          </a:xfrm>
          <a:custGeom>
            <a:avLst/>
            <a:gdLst>
              <a:gd name="connsiteX0" fmla="*/ 0 w 23226"/>
              <a:gd name="connsiteY0" fmla="*/ 0 h 238125"/>
              <a:gd name="connsiteX1" fmla="*/ 22225 w 23226"/>
              <a:gd name="connsiteY1" fmla="*/ 123825 h 238125"/>
              <a:gd name="connsiteX2" fmla="*/ 19050 w 23226"/>
              <a:gd name="connsiteY2" fmla="*/ 177800 h 238125"/>
              <a:gd name="connsiteX3" fmla="*/ 15875 w 23226"/>
              <a:gd name="connsiteY3" fmla="*/ 238125 h 238125"/>
              <a:gd name="connsiteX4" fmla="*/ 15875 w 23226"/>
              <a:gd name="connsiteY4" fmla="*/ 180975 h 238125"/>
              <a:gd name="connsiteX5" fmla="*/ 0 w 23226"/>
              <a:gd name="connsiteY5" fmla="*/ 0 h 238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3226" h="238125">
                <a:moveTo>
                  <a:pt x="0" y="0"/>
                </a:moveTo>
                <a:cubicBezTo>
                  <a:pt x="9525" y="47096"/>
                  <a:pt x="19050" y="94192"/>
                  <a:pt x="22225" y="123825"/>
                </a:cubicBezTo>
                <a:cubicBezTo>
                  <a:pt x="25400" y="153458"/>
                  <a:pt x="20108" y="158750"/>
                  <a:pt x="19050" y="177800"/>
                </a:cubicBezTo>
                <a:cubicBezTo>
                  <a:pt x="17992" y="196850"/>
                  <a:pt x="16404" y="237596"/>
                  <a:pt x="15875" y="238125"/>
                </a:cubicBezTo>
                <a:lnTo>
                  <a:pt x="15875" y="180975"/>
                </a:lnTo>
                <a:lnTo>
                  <a:pt x="0" y="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05" name="フリーフォーム 1704">
            <a:extLst>
              <a:ext uri="{FF2B5EF4-FFF2-40B4-BE49-F238E27FC236}">
                <a16:creationId xmlns:a16="http://schemas.microsoft.com/office/drawing/2014/main" id="{D7935B88-813D-C0DE-EAB2-08F8CCD98131}"/>
              </a:ext>
            </a:extLst>
          </p:cNvPr>
          <p:cNvSpPr/>
          <p:nvPr/>
        </p:nvSpPr>
        <p:spPr>
          <a:xfrm>
            <a:off x="711107" y="9934549"/>
            <a:ext cx="127299" cy="31853"/>
          </a:xfrm>
          <a:custGeom>
            <a:avLst/>
            <a:gdLst>
              <a:gd name="connsiteX0" fmla="*/ 93 w 127299"/>
              <a:gd name="connsiteY0" fmla="*/ 31776 h 31853"/>
              <a:gd name="connsiteX1" fmla="*/ 73118 w 127299"/>
              <a:gd name="connsiteY1" fmla="*/ 9551 h 31853"/>
              <a:gd name="connsiteX2" fmla="*/ 127093 w 127299"/>
              <a:gd name="connsiteY2" fmla="*/ 28601 h 31853"/>
              <a:gd name="connsiteX3" fmla="*/ 88993 w 127299"/>
              <a:gd name="connsiteY3" fmla="*/ 26 h 31853"/>
              <a:gd name="connsiteX4" fmla="*/ 93 w 127299"/>
              <a:gd name="connsiteY4" fmla="*/ 31776 h 318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7299" h="31853">
                <a:moveTo>
                  <a:pt x="93" y="31776"/>
                </a:moveTo>
                <a:cubicBezTo>
                  <a:pt x="-2553" y="33364"/>
                  <a:pt x="51951" y="10080"/>
                  <a:pt x="73118" y="9551"/>
                </a:cubicBezTo>
                <a:cubicBezTo>
                  <a:pt x="94285" y="9022"/>
                  <a:pt x="124447" y="30188"/>
                  <a:pt x="127093" y="28601"/>
                </a:cubicBezTo>
                <a:cubicBezTo>
                  <a:pt x="129739" y="27013"/>
                  <a:pt x="106455" y="1084"/>
                  <a:pt x="88993" y="26"/>
                </a:cubicBezTo>
                <a:cubicBezTo>
                  <a:pt x="71531" y="-1032"/>
                  <a:pt x="2739" y="30188"/>
                  <a:pt x="93" y="3177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70" name="フリーフォーム 1769">
            <a:extLst>
              <a:ext uri="{FF2B5EF4-FFF2-40B4-BE49-F238E27FC236}">
                <a16:creationId xmlns:a16="http://schemas.microsoft.com/office/drawing/2014/main" id="{65C82919-5C25-5440-6CA9-D6231A9AE6B8}"/>
              </a:ext>
            </a:extLst>
          </p:cNvPr>
          <p:cNvSpPr/>
          <p:nvPr/>
        </p:nvSpPr>
        <p:spPr>
          <a:xfrm>
            <a:off x="714281" y="9956682"/>
            <a:ext cx="114669" cy="25998"/>
          </a:xfrm>
          <a:custGeom>
            <a:avLst/>
            <a:gdLst>
              <a:gd name="connsiteX0" fmla="*/ 94 w 114669"/>
              <a:gd name="connsiteY0" fmla="*/ 15993 h 25998"/>
              <a:gd name="connsiteX1" fmla="*/ 69944 w 114669"/>
              <a:gd name="connsiteY1" fmla="*/ 118 h 25998"/>
              <a:gd name="connsiteX2" fmla="*/ 114394 w 114669"/>
              <a:gd name="connsiteY2" fmla="*/ 25518 h 25998"/>
              <a:gd name="connsiteX3" fmla="*/ 85819 w 114669"/>
              <a:gd name="connsiteY3" fmla="*/ 15993 h 25998"/>
              <a:gd name="connsiteX4" fmla="*/ 94 w 114669"/>
              <a:gd name="connsiteY4" fmla="*/ 15993 h 259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4669" h="25998">
                <a:moveTo>
                  <a:pt x="94" y="15993"/>
                </a:moveTo>
                <a:cubicBezTo>
                  <a:pt x="-2552" y="13347"/>
                  <a:pt x="50894" y="-1469"/>
                  <a:pt x="69944" y="118"/>
                </a:cubicBezTo>
                <a:cubicBezTo>
                  <a:pt x="88994" y="1705"/>
                  <a:pt x="111748" y="22872"/>
                  <a:pt x="114394" y="25518"/>
                </a:cubicBezTo>
                <a:cubicBezTo>
                  <a:pt x="117040" y="28164"/>
                  <a:pt x="100106" y="19168"/>
                  <a:pt x="85819" y="15993"/>
                </a:cubicBezTo>
                <a:cubicBezTo>
                  <a:pt x="71532" y="12818"/>
                  <a:pt x="2740" y="18639"/>
                  <a:pt x="94" y="1599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9" name="フリーフォーム 1838">
            <a:extLst>
              <a:ext uri="{FF2B5EF4-FFF2-40B4-BE49-F238E27FC236}">
                <a16:creationId xmlns:a16="http://schemas.microsoft.com/office/drawing/2014/main" id="{7FCB0F54-573C-6A7B-CE86-F809544B94A4}"/>
              </a:ext>
            </a:extLst>
          </p:cNvPr>
          <p:cNvSpPr/>
          <p:nvPr/>
        </p:nvSpPr>
        <p:spPr>
          <a:xfrm>
            <a:off x="559992" y="10021958"/>
            <a:ext cx="269471" cy="322522"/>
          </a:xfrm>
          <a:custGeom>
            <a:avLst/>
            <a:gdLst>
              <a:gd name="connsiteX0" fmla="*/ 268683 w 269471"/>
              <a:gd name="connsiteY0" fmla="*/ 1517 h 322522"/>
              <a:gd name="connsiteX1" fmla="*/ 148033 w 269471"/>
              <a:gd name="connsiteY1" fmla="*/ 176142 h 322522"/>
              <a:gd name="connsiteX2" fmla="*/ 106758 w 269471"/>
              <a:gd name="connsiteY2" fmla="*/ 226942 h 322522"/>
              <a:gd name="connsiteX3" fmla="*/ 43258 w 269471"/>
              <a:gd name="connsiteY3" fmla="*/ 293617 h 322522"/>
              <a:gd name="connsiteX4" fmla="*/ 1983 w 269471"/>
              <a:gd name="connsiteY4" fmla="*/ 319017 h 322522"/>
              <a:gd name="connsiteX5" fmla="*/ 106758 w 269471"/>
              <a:gd name="connsiteY5" fmla="*/ 220592 h 322522"/>
              <a:gd name="connsiteX6" fmla="*/ 195658 w 269471"/>
              <a:gd name="connsiteY6" fmla="*/ 96767 h 322522"/>
              <a:gd name="connsiteX7" fmla="*/ 268683 w 269471"/>
              <a:gd name="connsiteY7" fmla="*/ 1517 h 3225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69471" h="322522">
                <a:moveTo>
                  <a:pt x="268683" y="1517"/>
                </a:moveTo>
                <a:cubicBezTo>
                  <a:pt x="260746" y="14746"/>
                  <a:pt x="175021" y="138571"/>
                  <a:pt x="148033" y="176142"/>
                </a:cubicBezTo>
                <a:cubicBezTo>
                  <a:pt x="121045" y="213713"/>
                  <a:pt x="124220" y="207363"/>
                  <a:pt x="106758" y="226942"/>
                </a:cubicBezTo>
                <a:cubicBezTo>
                  <a:pt x="89296" y="246521"/>
                  <a:pt x="60720" y="278271"/>
                  <a:pt x="43258" y="293617"/>
                </a:cubicBezTo>
                <a:cubicBezTo>
                  <a:pt x="25796" y="308963"/>
                  <a:pt x="-8600" y="331188"/>
                  <a:pt x="1983" y="319017"/>
                </a:cubicBezTo>
                <a:cubicBezTo>
                  <a:pt x="12566" y="306846"/>
                  <a:pt x="74479" y="257634"/>
                  <a:pt x="106758" y="220592"/>
                </a:cubicBezTo>
                <a:cubicBezTo>
                  <a:pt x="139037" y="183550"/>
                  <a:pt x="168671" y="128517"/>
                  <a:pt x="195658" y="96767"/>
                </a:cubicBezTo>
                <a:cubicBezTo>
                  <a:pt x="222645" y="65017"/>
                  <a:pt x="276620" y="-11712"/>
                  <a:pt x="268683" y="151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20" name="フリーフォーム 1919">
            <a:extLst>
              <a:ext uri="{FF2B5EF4-FFF2-40B4-BE49-F238E27FC236}">
                <a16:creationId xmlns:a16="http://schemas.microsoft.com/office/drawing/2014/main" id="{7368D70E-B720-E581-5510-70273451A47C}"/>
              </a:ext>
            </a:extLst>
          </p:cNvPr>
          <p:cNvSpPr/>
          <p:nvPr/>
        </p:nvSpPr>
        <p:spPr>
          <a:xfrm>
            <a:off x="643833" y="9990506"/>
            <a:ext cx="181723" cy="275910"/>
          </a:xfrm>
          <a:custGeom>
            <a:avLst/>
            <a:gdLst>
              <a:gd name="connsiteX0" fmla="*/ 181667 w 181723"/>
              <a:gd name="connsiteY0" fmla="*/ 1219 h 275910"/>
              <a:gd name="connsiteX1" fmla="*/ 95942 w 181723"/>
              <a:gd name="connsiteY1" fmla="*/ 102819 h 275910"/>
              <a:gd name="connsiteX2" fmla="*/ 80067 w 181723"/>
              <a:gd name="connsiteY2" fmla="*/ 134569 h 275910"/>
              <a:gd name="connsiteX3" fmla="*/ 692 w 181723"/>
              <a:gd name="connsiteY3" fmla="*/ 274269 h 275910"/>
              <a:gd name="connsiteX4" fmla="*/ 45142 w 181723"/>
              <a:gd name="connsiteY4" fmla="*/ 201244 h 275910"/>
              <a:gd name="connsiteX5" fmla="*/ 108642 w 181723"/>
              <a:gd name="connsiteY5" fmla="*/ 55194 h 275910"/>
              <a:gd name="connsiteX6" fmla="*/ 181667 w 181723"/>
              <a:gd name="connsiteY6" fmla="*/ 1219 h 2759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81723" h="275910">
                <a:moveTo>
                  <a:pt x="181667" y="1219"/>
                </a:moveTo>
                <a:cubicBezTo>
                  <a:pt x="179550" y="9156"/>
                  <a:pt x="112875" y="80594"/>
                  <a:pt x="95942" y="102819"/>
                </a:cubicBezTo>
                <a:cubicBezTo>
                  <a:pt x="79009" y="125044"/>
                  <a:pt x="95942" y="105994"/>
                  <a:pt x="80067" y="134569"/>
                </a:cubicBezTo>
                <a:cubicBezTo>
                  <a:pt x="64192" y="163144"/>
                  <a:pt x="6513" y="263157"/>
                  <a:pt x="692" y="274269"/>
                </a:cubicBezTo>
                <a:cubicBezTo>
                  <a:pt x="-5129" y="285381"/>
                  <a:pt x="27150" y="237756"/>
                  <a:pt x="45142" y="201244"/>
                </a:cubicBezTo>
                <a:cubicBezTo>
                  <a:pt x="63134" y="164732"/>
                  <a:pt x="91180" y="84827"/>
                  <a:pt x="108642" y="55194"/>
                </a:cubicBezTo>
                <a:cubicBezTo>
                  <a:pt x="126104" y="25561"/>
                  <a:pt x="183784" y="-6718"/>
                  <a:pt x="181667" y="121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21" name="フリーフォーム 1920">
            <a:extLst>
              <a:ext uri="{FF2B5EF4-FFF2-40B4-BE49-F238E27FC236}">
                <a16:creationId xmlns:a16="http://schemas.microsoft.com/office/drawing/2014/main" id="{23EEB505-3BF4-4982-AA65-93E51FB24DE3}"/>
              </a:ext>
            </a:extLst>
          </p:cNvPr>
          <p:cNvSpPr/>
          <p:nvPr/>
        </p:nvSpPr>
        <p:spPr>
          <a:xfrm>
            <a:off x="545791" y="10048854"/>
            <a:ext cx="108313" cy="209606"/>
          </a:xfrm>
          <a:custGeom>
            <a:avLst/>
            <a:gdLst>
              <a:gd name="connsiteX0" fmla="*/ 108259 w 108313"/>
              <a:gd name="connsiteY0" fmla="*/ 21 h 209606"/>
              <a:gd name="connsiteX1" fmla="*/ 32059 w 108313"/>
              <a:gd name="connsiteY1" fmla="*/ 123846 h 209606"/>
              <a:gd name="connsiteX2" fmla="*/ 309 w 108313"/>
              <a:gd name="connsiteY2" fmla="*/ 209571 h 209606"/>
              <a:gd name="connsiteX3" fmla="*/ 19359 w 108313"/>
              <a:gd name="connsiteY3" fmla="*/ 114321 h 209606"/>
              <a:gd name="connsiteX4" fmla="*/ 108259 w 108313"/>
              <a:gd name="connsiteY4" fmla="*/ 21 h 2096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8313" h="209606">
                <a:moveTo>
                  <a:pt x="108259" y="21"/>
                </a:moveTo>
                <a:cubicBezTo>
                  <a:pt x="110376" y="1609"/>
                  <a:pt x="50051" y="88921"/>
                  <a:pt x="32059" y="123846"/>
                </a:cubicBezTo>
                <a:cubicBezTo>
                  <a:pt x="14067" y="158771"/>
                  <a:pt x="2426" y="211159"/>
                  <a:pt x="309" y="209571"/>
                </a:cubicBezTo>
                <a:cubicBezTo>
                  <a:pt x="-1808" y="207983"/>
                  <a:pt x="7188" y="143954"/>
                  <a:pt x="19359" y="114321"/>
                </a:cubicBezTo>
                <a:cubicBezTo>
                  <a:pt x="31530" y="84688"/>
                  <a:pt x="106142" y="-1567"/>
                  <a:pt x="108259" y="2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22" name="フリーフォーム 1921">
            <a:extLst>
              <a:ext uri="{FF2B5EF4-FFF2-40B4-BE49-F238E27FC236}">
                <a16:creationId xmlns:a16="http://schemas.microsoft.com/office/drawing/2014/main" id="{5B5993FB-5C5A-0B75-FAF2-DBAE2F35BC81}"/>
              </a:ext>
            </a:extLst>
          </p:cNvPr>
          <p:cNvSpPr/>
          <p:nvPr/>
        </p:nvSpPr>
        <p:spPr>
          <a:xfrm>
            <a:off x="539728" y="10091784"/>
            <a:ext cx="140389" cy="179341"/>
          </a:xfrm>
          <a:custGeom>
            <a:avLst/>
            <a:gdLst>
              <a:gd name="connsiteX0" fmla="*/ 139722 w 140389"/>
              <a:gd name="connsiteY0" fmla="*/ 1541 h 179341"/>
              <a:gd name="connsiteX1" fmla="*/ 92097 w 140389"/>
              <a:gd name="connsiteY1" fmla="*/ 45991 h 179341"/>
              <a:gd name="connsiteX2" fmla="*/ 60347 w 140389"/>
              <a:gd name="connsiteY2" fmla="*/ 103141 h 179341"/>
              <a:gd name="connsiteX3" fmla="*/ 22 w 140389"/>
              <a:gd name="connsiteY3" fmla="*/ 179341 h 179341"/>
              <a:gd name="connsiteX4" fmla="*/ 53997 w 140389"/>
              <a:gd name="connsiteY4" fmla="*/ 103141 h 179341"/>
              <a:gd name="connsiteX5" fmla="*/ 139722 w 140389"/>
              <a:gd name="connsiteY5" fmla="*/ 1541 h 1793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40389" h="179341">
                <a:moveTo>
                  <a:pt x="139722" y="1541"/>
                </a:moveTo>
                <a:cubicBezTo>
                  <a:pt x="146072" y="-7984"/>
                  <a:pt x="105326" y="29058"/>
                  <a:pt x="92097" y="45991"/>
                </a:cubicBezTo>
                <a:cubicBezTo>
                  <a:pt x="78868" y="62924"/>
                  <a:pt x="75693" y="80916"/>
                  <a:pt x="60347" y="103141"/>
                </a:cubicBezTo>
                <a:cubicBezTo>
                  <a:pt x="45001" y="125366"/>
                  <a:pt x="1080" y="179341"/>
                  <a:pt x="22" y="179341"/>
                </a:cubicBezTo>
                <a:cubicBezTo>
                  <a:pt x="-1036" y="179341"/>
                  <a:pt x="36005" y="129599"/>
                  <a:pt x="53997" y="103141"/>
                </a:cubicBezTo>
                <a:cubicBezTo>
                  <a:pt x="71989" y="76683"/>
                  <a:pt x="133372" y="11066"/>
                  <a:pt x="139722" y="154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23" name="フリーフォーム 1922">
            <a:extLst>
              <a:ext uri="{FF2B5EF4-FFF2-40B4-BE49-F238E27FC236}">
                <a16:creationId xmlns:a16="http://schemas.microsoft.com/office/drawing/2014/main" id="{443AF39F-25EC-0958-435D-7AD63A73DB86}"/>
              </a:ext>
            </a:extLst>
          </p:cNvPr>
          <p:cNvSpPr/>
          <p:nvPr/>
        </p:nvSpPr>
        <p:spPr>
          <a:xfrm>
            <a:off x="601032" y="9975241"/>
            <a:ext cx="199121" cy="260013"/>
          </a:xfrm>
          <a:custGeom>
            <a:avLst/>
            <a:gdLst>
              <a:gd name="connsiteX0" fmla="*/ 199068 w 199121"/>
              <a:gd name="connsiteY0" fmla="*/ 609 h 260013"/>
              <a:gd name="connsiteX1" fmla="*/ 110168 w 199121"/>
              <a:gd name="connsiteY1" fmla="*/ 95859 h 260013"/>
              <a:gd name="connsiteX2" fmla="*/ 53018 w 199121"/>
              <a:gd name="connsiteY2" fmla="*/ 165709 h 260013"/>
              <a:gd name="connsiteX3" fmla="*/ 5393 w 199121"/>
              <a:gd name="connsiteY3" fmla="*/ 257784 h 260013"/>
              <a:gd name="connsiteX4" fmla="*/ 8568 w 199121"/>
              <a:gd name="connsiteY4" fmla="*/ 222859 h 260013"/>
              <a:gd name="connsiteX5" fmla="*/ 72068 w 199121"/>
              <a:gd name="connsiteY5" fmla="*/ 127609 h 260013"/>
              <a:gd name="connsiteX6" fmla="*/ 122868 w 199121"/>
              <a:gd name="connsiteY6" fmla="*/ 57759 h 260013"/>
              <a:gd name="connsiteX7" fmla="*/ 199068 w 199121"/>
              <a:gd name="connsiteY7" fmla="*/ 609 h 2600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99121" h="260013">
                <a:moveTo>
                  <a:pt x="199068" y="609"/>
                </a:moveTo>
                <a:cubicBezTo>
                  <a:pt x="196951" y="6959"/>
                  <a:pt x="134510" y="68342"/>
                  <a:pt x="110168" y="95859"/>
                </a:cubicBezTo>
                <a:cubicBezTo>
                  <a:pt x="85826" y="123376"/>
                  <a:pt x="70481" y="138721"/>
                  <a:pt x="53018" y="165709"/>
                </a:cubicBezTo>
                <a:cubicBezTo>
                  <a:pt x="35555" y="192697"/>
                  <a:pt x="12801" y="248259"/>
                  <a:pt x="5393" y="257784"/>
                </a:cubicBezTo>
                <a:cubicBezTo>
                  <a:pt x="-2015" y="267309"/>
                  <a:pt x="-2544" y="244555"/>
                  <a:pt x="8568" y="222859"/>
                </a:cubicBezTo>
                <a:cubicBezTo>
                  <a:pt x="19680" y="201163"/>
                  <a:pt x="53018" y="155126"/>
                  <a:pt x="72068" y="127609"/>
                </a:cubicBezTo>
                <a:cubicBezTo>
                  <a:pt x="91118" y="100092"/>
                  <a:pt x="105935" y="76280"/>
                  <a:pt x="122868" y="57759"/>
                </a:cubicBezTo>
                <a:cubicBezTo>
                  <a:pt x="139801" y="39238"/>
                  <a:pt x="201185" y="-5741"/>
                  <a:pt x="199068" y="60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24" name="フリーフォーム 1923">
            <a:extLst>
              <a:ext uri="{FF2B5EF4-FFF2-40B4-BE49-F238E27FC236}">
                <a16:creationId xmlns:a16="http://schemas.microsoft.com/office/drawing/2014/main" id="{B8B3A275-5FD0-4E51-5C6E-197328828056}"/>
              </a:ext>
            </a:extLst>
          </p:cNvPr>
          <p:cNvSpPr/>
          <p:nvPr/>
        </p:nvSpPr>
        <p:spPr>
          <a:xfrm>
            <a:off x="536567" y="10117731"/>
            <a:ext cx="212750" cy="156949"/>
          </a:xfrm>
          <a:custGeom>
            <a:avLst/>
            <a:gdLst>
              <a:gd name="connsiteX0" fmla="*/ 8 w 212750"/>
              <a:gd name="connsiteY0" fmla="*/ 156569 h 156949"/>
              <a:gd name="connsiteX1" fmla="*/ 130183 w 212750"/>
              <a:gd name="connsiteY1" fmla="*/ 74019 h 156949"/>
              <a:gd name="connsiteX2" fmla="*/ 212733 w 212750"/>
              <a:gd name="connsiteY2" fmla="*/ 994 h 156949"/>
              <a:gd name="connsiteX3" fmla="*/ 136533 w 212750"/>
              <a:gd name="connsiteY3" fmla="*/ 39094 h 156949"/>
              <a:gd name="connsiteX4" fmla="*/ 8 w 212750"/>
              <a:gd name="connsiteY4" fmla="*/ 156569 h 1569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2750" h="156949">
                <a:moveTo>
                  <a:pt x="8" y="156569"/>
                </a:moveTo>
                <a:cubicBezTo>
                  <a:pt x="-1050" y="162390"/>
                  <a:pt x="94729" y="99948"/>
                  <a:pt x="130183" y="74019"/>
                </a:cubicBezTo>
                <a:cubicBezTo>
                  <a:pt x="165637" y="48090"/>
                  <a:pt x="211675" y="6815"/>
                  <a:pt x="212733" y="994"/>
                </a:cubicBezTo>
                <a:cubicBezTo>
                  <a:pt x="213791" y="-4827"/>
                  <a:pt x="167225" y="15811"/>
                  <a:pt x="136533" y="39094"/>
                </a:cubicBezTo>
                <a:cubicBezTo>
                  <a:pt x="105841" y="62377"/>
                  <a:pt x="1066" y="150748"/>
                  <a:pt x="8" y="15656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25" name="フリーフォーム 1924">
            <a:extLst>
              <a:ext uri="{FF2B5EF4-FFF2-40B4-BE49-F238E27FC236}">
                <a16:creationId xmlns:a16="http://schemas.microsoft.com/office/drawing/2014/main" id="{902B80F6-95CA-0D3E-FB42-73FE3580DB60}"/>
              </a:ext>
            </a:extLst>
          </p:cNvPr>
          <p:cNvSpPr/>
          <p:nvPr/>
        </p:nvSpPr>
        <p:spPr>
          <a:xfrm>
            <a:off x="769747" y="10083684"/>
            <a:ext cx="49575" cy="203360"/>
          </a:xfrm>
          <a:custGeom>
            <a:avLst/>
            <a:gdLst>
              <a:gd name="connsiteX0" fmla="*/ 14478 w 49575"/>
              <a:gd name="connsiteY0" fmla="*/ 116 h 203360"/>
              <a:gd name="connsiteX1" fmla="*/ 14478 w 49575"/>
              <a:gd name="connsiteY1" fmla="*/ 133466 h 203360"/>
              <a:gd name="connsiteX2" fmla="*/ 17653 w 49575"/>
              <a:gd name="connsiteY2" fmla="*/ 152516 h 203360"/>
              <a:gd name="connsiteX3" fmla="*/ 49403 w 49575"/>
              <a:gd name="connsiteY3" fmla="*/ 203316 h 203360"/>
              <a:gd name="connsiteX4" fmla="*/ 1778 w 49575"/>
              <a:gd name="connsiteY4" fmla="*/ 158866 h 203360"/>
              <a:gd name="connsiteX5" fmla="*/ 14478 w 49575"/>
              <a:gd name="connsiteY5" fmla="*/ 116 h 2033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9575" h="203360">
                <a:moveTo>
                  <a:pt x="14478" y="116"/>
                </a:moveTo>
                <a:cubicBezTo>
                  <a:pt x="16595" y="-4117"/>
                  <a:pt x="13949" y="108066"/>
                  <a:pt x="14478" y="133466"/>
                </a:cubicBezTo>
                <a:cubicBezTo>
                  <a:pt x="15007" y="158866"/>
                  <a:pt x="11832" y="140874"/>
                  <a:pt x="17653" y="152516"/>
                </a:cubicBezTo>
                <a:cubicBezTo>
                  <a:pt x="23474" y="164158"/>
                  <a:pt x="52049" y="202258"/>
                  <a:pt x="49403" y="203316"/>
                </a:cubicBezTo>
                <a:cubicBezTo>
                  <a:pt x="46757" y="204374"/>
                  <a:pt x="9186" y="186383"/>
                  <a:pt x="1778" y="158866"/>
                </a:cubicBezTo>
                <a:cubicBezTo>
                  <a:pt x="-5630" y="131349"/>
                  <a:pt x="12361" y="4349"/>
                  <a:pt x="14478" y="11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26" name="フリーフォーム 1925">
            <a:extLst>
              <a:ext uri="{FF2B5EF4-FFF2-40B4-BE49-F238E27FC236}">
                <a16:creationId xmlns:a16="http://schemas.microsoft.com/office/drawing/2014/main" id="{E3569ED8-0891-8BA1-053F-ADC31B1C3EC0}"/>
              </a:ext>
            </a:extLst>
          </p:cNvPr>
          <p:cNvSpPr/>
          <p:nvPr/>
        </p:nvSpPr>
        <p:spPr>
          <a:xfrm>
            <a:off x="696886" y="10209912"/>
            <a:ext cx="126501" cy="113421"/>
          </a:xfrm>
          <a:custGeom>
            <a:avLst/>
            <a:gdLst>
              <a:gd name="connsiteX0" fmla="*/ 1614 w 126501"/>
              <a:gd name="connsiteY0" fmla="*/ 888 h 113421"/>
              <a:gd name="connsiteX1" fmla="*/ 125439 w 126501"/>
              <a:gd name="connsiteY1" fmla="*/ 112013 h 113421"/>
              <a:gd name="connsiteX2" fmla="*/ 58764 w 126501"/>
              <a:gd name="connsiteY2" fmla="*/ 61213 h 113421"/>
              <a:gd name="connsiteX3" fmla="*/ 1614 w 126501"/>
              <a:gd name="connsiteY3" fmla="*/ 888 h 1134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6501" h="113421">
                <a:moveTo>
                  <a:pt x="1614" y="888"/>
                </a:moveTo>
                <a:cubicBezTo>
                  <a:pt x="12726" y="9355"/>
                  <a:pt x="115914" y="101959"/>
                  <a:pt x="125439" y="112013"/>
                </a:cubicBezTo>
                <a:cubicBezTo>
                  <a:pt x="134964" y="122067"/>
                  <a:pt x="77814" y="75501"/>
                  <a:pt x="58764" y="61213"/>
                </a:cubicBezTo>
                <a:cubicBezTo>
                  <a:pt x="39714" y="46926"/>
                  <a:pt x="-9498" y="-7579"/>
                  <a:pt x="1614" y="88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27" name="フリーフォーム 1926">
            <a:extLst>
              <a:ext uri="{FF2B5EF4-FFF2-40B4-BE49-F238E27FC236}">
                <a16:creationId xmlns:a16="http://schemas.microsoft.com/office/drawing/2014/main" id="{8CC00B95-CDA6-510E-6BD1-B5B6EC8DBEFE}"/>
              </a:ext>
            </a:extLst>
          </p:cNvPr>
          <p:cNvSpPr/>
          <p:nvPr/>
        </p:nvSpPr>
        <p:spPr>
          <a:xfrm>
            <a:off x="727021" y="10147176"/>
            <a:ext cx="49774" cy="93417"/>
          </a:xfrm>
          <a:custGeom>
            <a:avLst/>
            <a:gdLst>
              <a:gd name="connsiteX0" fmla="*/ 38154 w 49774"/>
              <a:gd name="connsiteY0" fmla="*/ 124 h 93417"/>
              <a:gd name="connsiteX1" fmla="*/ 38154 w 49774"/>
              <a:gd name="connsiteY1" fmla="*/ 85849 h 93417"/>
              <a:gd name="connsiteX2" fmla="*/ 54 w 49774"/>
              <a:gd name="connsiteY2" fmla="*/ 89024 h 93417"/>
              <a:gd name="connsiteX3" fmla="*/ 47679 w 49774"/>
              <a:gd name="connsiteY3" fmla="*/ 92199 h 93417"/>
              <a:gd name="connsiteX4" fmla="*/ 41329 w 49774"/>
              <a:gd name="connsiteY4" fmla="*/ 66799 h 93417"/>
              <a:gd name="connsiteX5" fmla="*/ 38154 w 49774"/>
              <a:gd name="connsiteY5" fmla="*/ 124 h 934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9774" h="93417">
                <a:moveTo>
                  <a:pt x="38154" y="124"/>
                </a:moveTo>
                <a:cubicBezTo>
                  <a:pt x="37625" y="3299"/>
                  <a:pt x="44504" y="71032"/>
                  <a:pt x="38154" y="85849"/>
                </a:cubicBezTo>
                <a:cubicBezTo>
                  <a:pt x="31804" y="100666"/>
                  <a:pt x="-1534" y="87966"/>
                  <a:pt x="54" y="89024"/>
                </a:cubicBezTo>
                <a:cubicBezTo>
                  <a:pt x="1642" y="90082"/>
                  <a:pt x="40800" y="95903"/>
                  <a:pt x="47679" y="92199"/>
                </a:cubicBezTo>
                <a:cubicBezTo>
                  <a:pt x="54558" y="88495"/>
                  <a:pt x="42387" y="77911"/>
                  <a:pt x="41329" y="66799"/>
                </a:cubicBezTo>
                <a:cubicBezTo>
                  <a:pt x="40271" y="55687"/>
                  <a:pt x="38683" y="-3051"/>
                  <a:pt x="38154" y="12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28" name="フリーフォーム 1927">
            <a:extLst>
              <a:ext uri="{FF2B5EF4-FFF2-40B4-BE49-F238E27FC236}">
                <a16:creationId xmlns:a16="http://schemas.microsoft.com/office/drawing/2014/main" id="{3ECE41EA-A669-A677-7CC1-115D474D3DDA}"/>
              </a:ext>
            </a:extLst>
          </p:cNvPr>
          <p:cNvSpPr/>
          <p:nvPr/>
        </p:nvSpPr>
        <p:spPr>
          <a:xfrm>
            <a:off x="758740" y="10107565"/>
            <a:ext cx="82765" cy="180575"/>
          </a:xfrm>
          <a:custGeom>
            <a:avLst/>
            <a:gdLst>
              <a:gd name="connsiteX0" fmla="*/ 85 w 82765"/>
              <a:gd name="connsiteY0" fmla="*/ 1635 h 180575"/>
              <a:gd name="connsiteX1" fmla="*/ 66760 w 82765"/>
              <a:gd name="connsiteY1" fmla="*/ 23860 h 180575"/>
              <a:gd name="connsiteX2" fmla="*/ 57235 w 82765"/>
              <a:gd name="connsiteY2" fmla="*/ 61960 h 180575"/>
              <a:gd name="connsiteX3" fmla="*/ 63585 w 82765"/>
              <a:gd name="connsiteY3" fmla="*/ 122285 h 180575"/>
              <a:gd name="connsiteX4" fmla="*/ 57235 w 82765"/>
              <a:gd name="connsiteY4" fmla="*/ 179435 h 180575"/>
              <a:gd name="connsiteX5" fmla="*/ 82635 w 82765"/>
              <a:gd name="connsiteY5" fmla="*/ 68310 h 180575"/>
              <a:gd name="connsiteX6" fmla="*/ 85 w 82765"/>
              <a:gd name="connsiteY6" fmla="*/ 1635 h 180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82765" h="180575">
                <a:moveTo>
                  <a:pt x="85" y="1635"/>
                </a:moveTo>
                <a:cubicBezTo>
                  <a:pt x="-2561" y="-5773"/>
                  <a:pt x="57235" y="13806"/>
                  <a:pt x="66760" y="23860"/>
                </a:cubicBezTo>
                <a:cubicBezTo>
                  <a:pt x="76285" y="33914"/>
                  <a:pt x="57764" y="45556"/>
                  <a:pt x="57235" y="61960"/>
                </a:cubicBezTo>
                <a:cubicBezTo>
                  <a:pt x="56706" y="78364"/>
                  <a:pt x="63585" y="102706"/>
                  <a:pt x="63585" y="122285"/>
                </a:cubicBezTo>
                <a:cubicBezTo>
                  <a:pt x="63585" y="141864"/>
                  <a:pt x="54060" y="188431"/>
                  <a:pt x="57235" y="179435"/>
                </a:cubicBezTo>
                <a:cubicBezTo>
                  <a:pt x="60410" y="170439"/>
                  <a:pt x="84752" y="94768"/>
                  <a:pt x="82635" y="68310"/>
                </a:cubicBezTo>
                <a:cubicBezTo>
                  <a:pt x="80518" y="41852"/>
                  <a:pt x="2731" y="9043"/>
                  <a:pt x="85" y="163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29" name="フリーフォーム 1928">
            <a:extLst>
              <a:ext uri="{FF2B5EF4-FFF2-40B4-BE49-F238E27FC236}">
                <a16:creationId xmlns:a16="http://schemas.microsoft.com/office/drawing/2014/main" id="{4D154C13-0D7E-A8F4-4A88-80EF6B5FE675}"/>
              </a:ext>
            </a:extLst>
          </p:cNvPr>
          <p:cNvSpPr/>
          <p:nvPr/>
        </p:nvSpPr>
        <p:spPr>
          <a:xfrm>
            <a:off x="853592" y="9324405"/>
            <a:ext cx="140426" cy="1340546"/>
          </a:xfrm>
          <a:custGeom>
            <a:avLst/>
            <a:gdLst>
              <a:gd name="connsiteX0" fmla="*/ 114783 w 140426"/>
              <a:gd name="connsiteY0" fmla="*/ 570 h 1340546"/>
              <a:gd name="connsiteX1" fmla="*/ 54458 w 140426"/>
              <a:gd name="connsiteY1" fmla="*/ 152970 h 1340546"/>
              <a:gd name="connsiteX2" fmla="*/ 29058 w 140426"/>
              <a:gd name="connsiteY2" fmla="*/ 299020 h 1340546"/>
              <a:gd name="connsiteX3" fmla="*/ 22708 w 140426"/>
              <a:gd name="connsiteY3" fmla="*/ 483170 h 1340546"/>
              <a:gd name="connsiteX4" fmla="*/ 13183 w 140426"/>
              <a:gd name="connsiteY4" fmla="*/ 657795 h 1340546"/>
              <a:gd name="connsiteX5" fmla="*/ 6833 w 140426"/>
              <a:gd name="connsiteY5" fmla="*/ 857820 h 1340546"/>
              <a:gd name="connsiteX6" fmla="*/ 483 w 140426"/>
              <a:gd name="connsiteY6" fmla="*/ 1048320 h 1340546"/>
              <a:gd name="connsiteX7" fmla="*/ 3658 w 140426"/>
              <a:gd name="connsiteY7" fmla="*/ 1086420 h 1340546"/>
              <a:gd name="connsiteX8" fmla="*/ 29058 w 140426"/>
              <a:gd name="connsiteY8" fmla="*/ 1191195 h 1340546"/>
              <a:gd name="connsiteX9" fmla="*/ 95733 w 140426"/>
              <a:gd name="connsiteY9" fmla="*/ 1289620 h 1340546"/>
              <a:gd name="connsiteX10" fmla="*/ 140183 w 140426"/>
              <a:gd name="connsiteY10" fmla="*/ 1340420 h 1340546"/>
              <a:gd name="connsiteX11" fmla="*/ 111608 w 140426"/>
              <a:gd name="connsiteY11" fmla="*/ 1302320 h 1340546"/>
              <a:gd name="connsiteX12" fmla="*/ 70333 w 140426"/>
              <a:gd name="connsiteY12" fmla="*/ 1248345 h 1340546"/>
              <a:gd name="connsiteX13" fmla="*/ 22708 w 140426"/>
              <a:gd name="connsiteY13" fmla="*/ 1134045 h 1340546"/>
              <a:gd name="connsiteX14" fmla="*/ 3658 w 140426"/>
              <a:gd name="connsiteY14" fmla="*/ 813370 h 1340546"/>
              <a:gd name="connsiteX15" fmla="*/ 6833 w 140426"/>
              <a:gd name="connsiteY15" fmla="*/ 648270 h 1340546"/>
              <a:gd name="connsiteX16" fmla="*/ 13183 w 140426"/>
              <a:gd name="connsiteY16" fmla="*/ 356170 h 1340546"/>
              <a:gd name="connsiteX17" fmla="*/ 48108 w 140426"/>
              <a:gd name="connsiteY17" fmla="*/ 210120 h 1340546"/>
              <a:gd name="connsiteX18" fmla="*/ 114783 w 140426"/>
              <a:gd name="connsiteY18" fmla="*/ 570 h 13405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140426" h="1340546">
                <a:moveTo>
                  <a:pt x="114783" y="570"/>
                </a:moveTo>
                <a:cubicBezTo>
                  <a:pt x="115841" y="-8955"/>
                  <a:pt x="68745" y="103228"/>
                  <a:pt x="54458" y="152970"/>
                </a:cubicBezTo>
                <a:cubicBezTo>
                  <a:pt x="40170" y="202712"/>
                  <a:pt x="34350" y="243987"/>
                  <a:pt x="29058" y="299020"/>
                </a:cubicBezTo>
                <a:cubicBezTo>
                  <a:pt x="23766" y="354053"/>
                  <a:pt x="25354" y="423374"/>
                  <a:pt x="22708" y="483170"/>
                </a:cubicBezTo>
                <a:cubicBezTo>
                  <a:pt x="20062" y="542966"/>
                  <a:pt x="15829" y="595353"/>
                  <a:pt x="13183" y="657795"/>
                </a:cubicBezTo>
                <a:cubicBezTo>
                  <a:pt x="10537" y="720237"/>
                  <a:pt x="8950" y="792733"/>
                  <a:pt x="6833" y="857820"/>
                </a:cubicBezTo>
                <a:cubicBezTo>
                  <a:pt x="4716" y="922907"/>
                  <a:pt x="1012" y="1010220"/>
                  <a:pt x="483" y="1048320"/>
                </a:cubicBezTo>
                <a:cubicBezTo>
                  <a:pt x="-46" y="1086420"/>
                  <a:pt x="-1104" y="1062608"/>
                  <a:pt x="3658" y="1086420"/>
                </a:cubicBezTo>
                <a:cubicBezTo>
                  <a:pt x="8420" y="1110232"/>
                  <a:pt x="13712" y="1157328"/>
                  <a:pt x="29058" y="1191195"/>
                </a:cubicBezTo>
                <a:cubicBezTo>
                  <a:pt x="44404" y="1225062"/>
                  <a:pt x="77212" y="1264749"/>
                  <a:pt x="95733" y="1289620"/>
                </a:cubicBezTo>
                <a:cubicBezTo>
                  <a:pt x="114254" y="1314491"/>
                  <a:pt x="137537" y="1338303"/>
                  <a:pt x="140183" y="1340420"/>
                </a:cubicBezTo>
                <a:cubicBezTo>
                  <a:pt x="142829" y="1342537"/>
                  <a:pt x="123250" y="1317666"/>
                  <a:pt x="111608" y="1302320"/>
                </a:cubicBezTo>
                <a:cubicBezTo>
                  <a:pt x="99966" y="1286974"/>
                  <a:pt x="85150" y="1276391"/>
                  <a:pt x="70333" y="1248345"/>
                </a:cubicBezTo>
                <a:cubicBezTo>
                  <a:pt x="55516" y="1220299"/>
                  <a:pt x="33820" y="1206541"/>
                  <a:pt x="22708" y="1134045"/>
                </a:cubicBezTo>
                <a:cubicBezTo>
                  <a:pt x="11595" y="1061549"/>
                  <a:pt x="6304" y="894332"/>
                  <a:pt x="3658" y="813370"/>
                </a:cubicBezTo>
                <a:cubicBezTo>
                  <a:pt x="1012" y="732408"/>
                  <a:pt x="5246" y="724470"/>
                  <a:pt x="6833" y="648270"/>
                </a:cubicBezTo>
                <a:cubicBezTo>
                  <a:pt x="8420" y="572070"/>
                  <a:pt x="6304" y="429195"/>
                  <a:pt x="13183" y="356170"/>
                </a:cubicBezTo>
                <a:cubicBezTo>
                  <a:pt x="20062" y="283145"/>
                  <a:pt x="33291" y="263037"/>
                  <a:pt x="48108" y="210120"/>
                </a:cubicBezTo>
                <a:cubicBezTo>
                  <a:pt x="62925" y="157203"/>
                  <a:pt x="113725" y="10095"/>
                  <a:pt x="114783" y="57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30" name="フリーフォーム 1929">
            <a:extLst>
              <a:ext uri="{FF2B5EF4-FFF2-40B4-BE49-F238E27FC236}">
                <a16:creationId xmlns:a16="http://schemas.microsoft.com/office/drawing/2014/main" id="{5A4ECC43-B063-10ED-CF9E-CEE647C42BE4}"/>
              </a:ext>
            </a:extLst>
          </p:cNvPr>
          <p:cNvSpPr/>
          <p:nvPr/>
        </p:nvSpPr>
        <p:spPr>
          <a:xfrm>
            <a:off x="1003300" y="10629552"/>
            <a:ext cx="1181817" cy="28991"/>
          </a:xfrm>
          <a:custGeom>
            <a:avLst/>
            <a:gdLst>
              <a:gd name="connsiteX0" fmla="*/ 0 w 1181817"/>
              <a:gd name="connsiteY0" fmla="*/ 22573 h 28991"/>
              <a:gd name="connsiteX1" fmla="*/ 679450 w 1181817"/>
              <a:gd name="connsiteY1" fmla="*/ 19398 h 28991"/>
              <a:gd name="connsiteX2" fmla="*/ 514350 w 1181817"/>
              <a:gd name="connsiteY2" fmla="*/ 19398 h 28991"/>
              <a:gd name="connsiteX3" fmla="*/ 1041400 w 1181817"/>
              <a:gd name="connsiteY3" fmla="*/ 13048 h 28991"/>
              <a:gd name="connsiteX4" fmla="*/ 1181100 w 1181817"/>
              <a:gd name="connsiteY4" fmla="*/ 13048 h 28991"/>
              <a:gd name="connsiteX5" fmla="*/ 1003300 w 1181817"/>
              <a:gd name="connsiteY5" fmla="*/ 348 h 28991"/>
              <a:gd name="connsiteX6" fmla="*/ 368300 w 1181817"/>
              <a:gd name="connsiteY6" fmla="*/ 28923 h 28991"/>
              <a:gd name="connsiteX7" fmla="*/ 0 w 1181817"/>
              <a:gd name="connsiteY7" fmla="*/ 22573 h 289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181817" h="28991">
                <a:moveTo>
                  <a:pt x="0" y="22573"/>
                </a:moveTo>
                <a:lnTo>
                  <a:pt x="679450" y="19398"/>
                </a:lnTo>
                <a:lnTo>
                  <a:pt x="514350" y="19398"/>
                </a:lnTo>
                <a:lnTo>
                  <a:pt x="1041400" y="13048"/>
                </a:lnTo>
                <a:cubicBezTo>
                  <a:pt x="1152525" y="11990"/>
                  <a:pt x="1187450" y="15165"/>
                  <a:pt x="1181100" y="13048"/>
                </a:cubicBezTo>
                <a:cubicBezTo>
                  <a:pt x="1174750" y="10931"/>
                  <a:pt x="1138767" y="-2298"/>
                  <a:pt x="1003300" y="348"/>
                </a:cubicBezTo>
                <a:cubicBezTo>
                  <a:pt x="867833" y="2994"/>
                  <a:pt x="535517" y="27865"/>
                  <a:pt x="368300" y="28923"/>
                </a:cubicBezTo>
                <a:cubicBezTo>
                  <a:pt x="201083" y="29981"/>
                  <a:pt x="100541" y="18339"/>
                  <a:pt x="0" y="2257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31" name="フリーフォーム 1930">
            <a:extLst>
              <a:ext uri="{FF2B5EF4-FFF2-40B4-BE49-F238E27FC236}">
                <a16:creationId xmlns:a16="http://schemas.microsoft.com/office/drawing/2014/main" id="{2E829326-07E2-F91D-3A5E-C50B116D6662}"/>
              </a:ext>
            </a:extLst>
          </p:cNvPr>
          <p:cNvSpPr/>
          <p:nvPr/>
        </p:nvSpPr>
        <p:spPr>
          <a:xfrm>
            <a:off x="891812" y="9340382"/>
            <a:ext cx="1329612" cy="1287219"/>
          </a:xfrm>
          <a:custGeom>
            <a:avLst/>
            <a:gdLst>
              <a:gd name="connsiteX0" fmla="*/ 105138 w 1329612"/>
              <a:gd name="connsiteY0" fmla="*/ 468 h 1287219"/>
              <a:gd name="connsiteX1" fmla="*/ 63863 w 1329612"/>
              <a:gd name="connsiteY1" fmla="*/ 114768 h 1287219"/>
              <a:gd name="connsiteX2" fmla="*/ 28938 w 1329612"/>
              <a:gd name="connsiteY2" fmla="*/ 368768 h 1287219"/>
              <a:gd name="connsiteX3" fmla="*/ 28938 w 1329612"/>
              <a:gd name="connsiteY3" fmla="*/ 321143 h 1287219"/>
              <a:gd name="connsiteX4" fmla="*/ 16238 w 1329612"/>
              <a:gd name="connsiteY4" fmla="*/ 759293 h 1287219"/>
              <a:gd name="connsiteX5" fmla="*/ 22588 w 1329612"/>
              <a:gd name="connsiteY5" fmla="*/ 714843 h 1287219"/>
              <a:gd name="connsiteX6" fmla="*/ 25763 w 1329612"/>
              <a:gd name="connsiteY6" fmla="*/ 994243 h 1287219"/>
              <a:gd name="connsiteX7" fmla="*/ 25763 w 1329612"/>
              <a:gd name="connsiteY7" fmla="*/ 943443 h 1287219"/>
              <a:gd name="connsiteX8" fmla="*/ 25763 w 1329612"/>
              <a:gd name="connsiteY8" fmla="*/ 1102193 h 1287219"/>
              <a:gd name="connsiteX9" fmla="*/ 70213 w 1329612"/>
              <a:gd name="connsiteY9" fmla="*/ 1184743 h 1287219"/>
              <a:gd name="connsiteX10" fmla="*/ 51163 w 1329612"/>
              <a:gd name="connsiteY10" fmla="*/ 1149818 h 1287219"/>
              <a:gd name="connsiteX11" fmla="*/ 98788 w 1329612"/>
              <a:gd name="connsiteY11" fmla="*/ 1226018 h 1287219"/>
              <a:gd name="connsiteX12" fmla="*/ 143238 w 1329612"/>
              <a:gd name="connsiteY12" fmla="*/ 1254593 h 1287219"/>
              <a:gd name="connsiteX13" fmla="*/ 463913 w 1329612"/>
              <a:gd name="connsiteY13" fmla="*/ 1279993 h 1287219"/>
              <a:gd name="connsiteX14" fmla="*/ 435338 w 1329612"/>
              <a:gd name="connsiteY14" fmla="*/ 1286343 h 1287219"/>
              <a:gd name="connsiteX15" fmla="*/ 870313 w 1329612"/>
              <a:gd name="connsiteY15" fmla="*/ 1264118 h 1287219"/>
              <a:gd name="connsiteX16" fmla="*/ 1073513 w 1329612"/>
              <a:gd name="connsiteY16" fmla="*/ 1245068 h 1287219"/>
              <a:gd name="connsiteX17" fmla="*/ 1327513 w 1329612"/>
              <a:gd name="connsiteY17" fmla="*/ 1248243 h 1287219"/>
              <a:gd name="connsiteX18" fmla="*/ 1168763 w 1329612"/>
              <a:gd name="connsiteY18" fmla="*/ 1264118 h 1287219"/>
              <a:gd name="connsiteX19" fmla="*/ 736963 w 1329612"/>
              <a:gd name="connsiteY19" fmla="*/ 1254593 h 1287219"/>
              <a:gd name="connsiteX20" fmla="*/ 340088 w 1329612"/>
              <a:gd name="connsiteY20" fmla="*/ 1273643 h 1287219"/>
              <a:gd name="connsiteX21" fmla="*/ 165463 w 1329612"/>
              <a:gd name="connsiteY21" fmla="*/ 1264118 h 1287219"/>
              <a:gd name="connsiteX22" fmla="*/ 76563 w 1329612"/>
              <a:gd name="connsiteY22" fmla="*/ 1200618 h 1287219"/>
              <a:gd name="connsiteX23" fmla="*/ 363 w 1329612"/>
              <a:gd name="connsiteY23" fmla="*/ 730718 h 1287219"/>
              <a:gd name="connsiteX24" fmla="*/ 47988 w 1329612"/>
              <a:gd name="connsiteY24" fmla="*/ 257643 h 1287219"/>
              <a:gd name="connsiteX25" fmla="*/ 54338 w 1329612"/>
              <a:gd name="connsiteY25" fmla="*/ 152868 h 1287219"/>
              <a:gd name="connsiteX26" fmla="*/ 105138 w 1329612"/>
              <a:gd name="connsiteY26" fmla="*/ 468 h 12872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1329612" h="1287219">
                <a:moveTo>
                  <a:pt x="105138" y="468"/>
                </a:moveTo>
                <a:cubicBezTo>
                  <a:pt x="106726" y="-5882"/>
                  <a:pt x="76563" y="53385"/>
                  <a:pt x="63863" y="114768"/>
                </a:cubicBezTo>
                <a:cubicBezTo>
                  <a:pt x="51163" y="176151"/>
                  <a:pt x="34759" y="334372"/>
                  <a:pt x="28938" y="368768"/>
                </a:cubicBezTo>
                <a:cubicBezTo>
                  <a:pt x="23117" y="403164"/>
                  <a:pt x="31055" y="256056"/>
                  <a:pt x="28938" y="321143"/>
                </a:cubicBezTo>
                <a:cubicBezTo>
                  <a:pt x="26821" y="386230"/>
                  <a:pt x="17296" y="693676"/>
                  <a:pt x="16238" y="759293"/>
                </a:cubicBezTo>
                <a:cubicBezTo>
                  <a:pt x="15180" y="824910"/>
                  <a:pt x="21001" y="675685"/>
                  <a:pt x="22588" y="714843"/>
                </a:cubicBezTo>
                <a:cubicBezTo>
                  <a:pt x="24175" y="754001"/>
                  <a:pt x="25234" y="956143"/>
                  <a:pt x="25763" y="994243"/>
                </a:cubicBezTo>
                <a:cubicBezTo>
                  <a:pt x="26292" y="1032343"/>
                  <a:pt x="25763" y="943443"/>
                  <a:pt x="25763" y="943443"/>
                </a:cubicBezTo>
                <a:cubicBezTo>
                  <a:pt x="25763" y="961435"/>
                  <a:pt x="18355" y="1061976"/>
                  <a:pt x="25763" y="1102193"/>
                </a:cubicBezTo>
                <a:cubicBezTo>
                  <a:pt x="33171" y="1142410"/>
                  <a:pt x="65980" y="1176806"/>
                  <a:pt x="70213" y="1184743"/>
                </a:cubicBezTo>
                <a:cubicBezTo>
                  <a:pt x="74446" y="1192680"/>
                  <a:pt x="46401" y="1142939"/>
                  <a:pt x="51163" y="1149818"/>
                </a:cubicBezTo>
                <a:cubicBezTo>
                  <a:pt x="55925" y="1156697"/>
                  <a:pt x="83442" y="1208556"/>
                  <a:pt x="98788" y="1226018"/>
                </a:cubicBezTo>
                <a:cubicBezTo>
                  <a:pt x="114134" y="1243480"/>
                  <a:pt x="82384" y="1245597"/>
                  <a:pt x="143238" y="1254593"/>
                </a:cubicBezTo>
                <a:cubicBezTo>
                  <a:pt x="204092" y="1263589"/>
                  <a:pt x="415230" y="1274701"/>
                  <a:pt x="463913" y="1279993"/>
                </a:cubicBezTo>
                <a:cubicBezTo>
                  <a:pt x="512596" y="1285285"/>
                  <a:pt x="367605" y="1288989"/>
                  <a:pt x="435338" y="1286343"/>
                </a:cubicBezTo>
                <a:cubicBezTo>
                  <a:pt x="503071" y="1283697"/>
                  <a:pt x="763951" y="1270997"/>
                  <a:pt x="870313" y="1264118"/>
                </a:cubicBezTo>
                <a:cubicBezTo>
                  <a:pt x="976676" y="1257239"/>
                  <a:pt x="997313" y="1247714"/>
                  <a:pt x="1073513" y="1245068"/>
                </a:cubicBezTo>
                <a:cubicBezTo>
                  <a:pt x="1149713" y="1242422"/>
                  <a:pt x="1311638" y="1245068"/>
                  <a:pt x="1327513" y="1248243"/>
                </a:cubicBezTo>
                <a:cubicBezTo>
                  <a:pt x="1343388" y="1251418"/>
                  <a:pt x="1267188" y="1263060"/>
                  <a:pt x="1168763" y="1264118"/>
                </a:cubicBezTo>
                <a:cubicBezTo>
                  <a:pt x="1070338" y="1265176"/>
                  <a:pt x="875075" y="1253006"/>
                  <a:pt x="736963" y="1254593"/>
                </a:cubicBezTo>
                <a:cubicBezTo>
                  <a:pt x="598851" y="1256180"/>
                  <a:pt x="435338" y="1272056"/>
                  <a:pt x="340088" y="1273643"/>
                </a:cubicBezTo>
                <a:cubicBezTo>
                  <a:pt x="244838" y="1275230"/>
                  <a:pt x="209384" y="1276289"/>
                  <a:pt x="165463" y="1264118"/>
                </a:cubicBezTo>
                <a:cubicBezTo>
                  <a:pt x="121542" y="1251947"/>
                  <a:pt x="104080" y="1289518"/>
                  <a:pt x="76563" y="1200618"/>
                </a:cubicBezTo>
                <a:cubicBezTo>
                  <a:pt x="49046" y="1111718"/>
                  <a:pt x="5125" y="887880"/>
                  <a:pt x="363" y="730718"/>
                </a:cubicBezTo>
                <a:cubicBezTo>
                  <a:pt x="-4399" y="573556"/>
                  <a:pt x="38992" y="353951"/>
                  <a:pt x="47988" y="257643"/>
                </a:cubicBezTo>
                <a:cubicBezTo>
                  <a:pt x="56984" y="161335"/>
                  <a:pt x="46400" y="193085"/>
                  <a:pt x="54338" y="152868"/>
                </a:cubicBezTo>
                <a:cubicBezTo>
                  <a:pt x="62276" y="112651"/>
                  <a:pt x="103550" y="6818"/>
                  <a:pt x="105138" y="46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32" name="フリーフォーム 1931">
            <a:extLst>
              <a:ext uri="{FF2B5EF4-FFF2-40B4-BE49-F238E27FC236}">
                <a16:creationId xmlns:a16="http://schemas.microsoft.com/office/drawing/2014/main" id="{3B47046E-7F13-8D3B-083C-4D906A021D26}"/>
              </a:ext>
            </a:extLst>
          </p:cNvPr>
          <p:cNvSpPr/>
          <p:nvPr/>
        </p:nvSpPr>
        <p:spPr>
          <a:xfrm>
            <a:off x="899701" y="9339800"/>
            <a:ext cx="75267" cy="578900"/>
          </a:xfrm>
          <a:custGeom>
            <a:avLst/>
            <a:gdLst>
              <a:gd name="connsiteX0" fmla="*/ 75024 w 75267"/>
              <a:gd name="connsiteY0" fmla="*/ 1050 h 578900"/>
              <a:gd name="connsiteX1" fmla="*/ 27399 w 75267"/>
              <a:gd name="connsiteY1" fmla="*/ 207425 h 578900"/>
              <a:gd name="connsiteX2" fmla="*/ 5174 w 75267"/>
              <a:gd name="connsiteY2" fmla="*/ 455075 h 578900"/>
              <a:gd name="connsiteX3" fmla="*/ 5174 w 75267"/>
              <a:gd name="connsiteY3" fmla="*/ 578900 h 578900"/>
              <a:gd name="connsiteX4" fmla="*/ 5174 w 75267"/>
              <a:gd name="connsiteY4" fmla="*/ 296325 h 578900"/>
              <a:gd name="connsiteX5" fmla="*/ 75024 w 75267"/>
              <a:gd name="connsiteY5" fmla="*/ 1050 h 578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5267" h="578900">
                <a:moveTo>
                  <a:pt x="75024" y="1050"/>
                </a:moveTo>
                <a:cubicBezTo>
                  <a:pt x="78728" y="-13767"/>
                  <a:pt x="39041" y="131754"/>
                  <a:pt x="27399" y="207425"/>
                </a:cubicBezTo>
                <a:cubicBezTo>
                  <a:pt x="15757" y="283096"/>
                  <a:pt x="8878" y="393163"/>
                  <a:pt x="5174" y="455075"/>
                </a:cubicBezTo>
                <a:cubicBezTo>
                  <a:pt x="1470" y="516987"/>
                  <a:pt x="5174" y="578900"/>
                  <a:pt x="5174" y="578900"/>
                </a:cubicBezTo>
                <a:cubicBezTo>
                  <a:pt x="5174" y="552442"/>
                  <a:pt x="-6468" y="388929"/>
                  <a:pt x="5174" y="296325"/>
                </a:cubicBezTo>
                <a:cubicBezTo>
                  <a:pt x="16816" y="203721"/>
                  <a:pt x="71320" y="15867"/>
                  <a:pt x="75024" y="105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33" name="フリーフォーム 1932">
            <a:extLst>
              <a:ext uri="{FF2B5EF4-FFF2-40B4-BE49-F238E27FC236}">
                <a16:creationId xmlns:a16="http://schemas.microsoft.com/office/drawing/2014/main" id="{93B5B708-962B-FF5E-2E38-DBD5E4B18CC0}"/>
              </a:ext>
            </a:extLst>
          </p:cNvPr>
          <p:cNvSpPr/>
          <p:nvPr/>
        </p:nvSpPr>
        <p:spPr>
          <a:xfrm>
            <a:off x="894661" y="10095251"/>
            <a:ext cx="86424" cy="496667"/>
          </a:xfrm>
          <a:custGeom>
            <a:avLst/>
            <a:gdLst>
              <a:gd name="connsiteX0" fmla="*/ 3864 w 86424"/>
              <a:gd name="connsiteY0" fmla="*/ 10774 h 496667"/>
              <a:gd name="connsiteX1" fmla="*/ 689 w 86424"/>
              <a:gd name="connsiteY1" fmla="*/ 271124 h 496667"/>
              <a:gd name="connsiteX2" fmla="*/ 19739 w 86424"/>
              <a:gd name="connsiteY2" fmla="*/ 328274 h 496667"/>
              <a:gd name="connsiteX3" fmla="*/ 51489 w 86424"/>
              <a:gd name="connsiteY3" fmla="*/ 429874 h 496667"/>
              <a:gd name="connsiteX4" fmla="*/ 86414 w 86424"/>
              <a:gd name="connsiteY4" fmla="*/ 496549 h 496667"/>
              <a:gd name="connsiteX5" fmla="*/ 54664 w 86424"/>
              <a:gd name="connsiteY5" fmla="*/ 442574 h 496667"/>
              <a:gd name="connsiteX6" fmla="*/ 7039 w 86424"/>
              <a:gd name="connsiteY6" fmla="*/ 318749 h 496667"/>
              <a:gd name="connsiteX7" fmla="*/ 689 w 86424"/>
              <a:gd name="connsiteY7" fmla="*/ 74274 h 496667"/>
              <a:gd name="connsiteX8" fmla="*/ 3864 w 86424"/>
              <a:gd name="connsiteY8" fmla="*/ 10774 h 4966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86424" h="496667">
                <a:moveTo>
                  <a:pt x="3864" y="10774"/>
                </a:moveTo>
                <a:cubicBezTo>
                  <a:pt x="3864" y="43582"/>
                  <a:pt x="-1957" y="218208"/>
                  <a:pt x="689" y="271124"/>
                </a:cubicBezTo>
                <a:cubicBezTo>
                  <a:pt x="3335" y="324040"/>
                  <a:pt x="11272" y="301816"/>
                  <a:pt x="19739" y="328274"/>
                </a:cubicBezTo>
                <a:cubicBezTo>
                  <a:pt x="28206" y="354732"/>
                  <a:pt x="40377" y="401828"/>
                  <a:pt x="51489" y="429874"/>
                </a:cubicBezTo>
                <a:cubicBezTo>
                  <a:pt x="62602" y="457920"/>
                  <a:pt x="85885" y="494432"/>
                  <a:pt x="86414" y="496549"/>
                </a:cubicBezTo>
                <a:cubicBezTo>
                  <a:pt x="86943" y="498666"/>
                  <a:pt x="67893" y="472207"/>
                  <a:pt x="54664" y="442574"/>
                </a:cubicBezTo>
                <a:cubicBezTo>
                  <a:pt x="41435" y="412941"/>
                  <a:pt x="16035" y="380132"/>
                  <a:pt x="7039" y="318749"/>
                </a:cubicBezTo>
                <a:cubicBezTo>
                  <a:pt x="-1957" y="257366"/>
                  <a:pt x="2806" y="122428"/>
                  <a:pt x="689" y="74274"/>
                </a:cubicBezTo>
                <a:cubicBezTo>
                  <a:pt x="-1428" y="26120"/>
                  <a:pt x="3864" y="-22034"/>
                  <a:pt x="3864" y="1077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34" name="フリーフォーム 1933">
            <a:extLst>
              <a:ext uri="{FF2B5EF4-FFF2-40B4-BE49-F238E27FC236}">
                <a16:creationId xmlns:a16="http://schemas.microsoft.com/office/drawing/2014/main" id="{E0BDBD73-77C3-8011-A5ED-C315DA057619}"/>
              </a:ext>
            </a:extLst>
          </p:cNvPr>
          <p:cNvSpPr/>
          <p:nvPr/>
        </p:nvSpPr>
        <p:spPr>
          <a:xfrm>
            <a:off x="1011906" y="10604500"/>
            <a:ext cx="877219" cy="41323"/>
          </a:xfrm>
          <a:custGeom>
            <a:avLst/>
            <a:gdLst>
              <a:gd name="connsiteX0" fmla="*/ 7269 w 877219"/>
              <a:gd name="connsiteY0" fmla="*/ 19050 h 41323"/>
              <a:gd name="connsiteX1" fmla="*/ 499394 w 877219"/>
              <a:gd name="connsiteY1" fmla="*/ 31750 h 41323"/>
              <a:gd name="connsiteX2" fmla="*/ 877219 w 877219"/>
              <a:gd name="connsiteY2" fmla="*/ 0 h 41323"/>
              <a:gd name="connsiteX3" fmla="*/ 642269 w 877219"/>
              <a:gd name="connsiteY3" fmla="*/ 19050 h 41323"/>
              <a:gd name="connsiteX4" fmla="*/ 232694 w 877219"/>
              <a:gd name="connsiteY4" fmla="*/ 41275 h 41323"/>
              <a:gd name="connsiteX5" fmla="*/ 7269 w 877219"/>
              <a:gd name="connsiteY5" fmla="*/ 19050 h 413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77219" h="41323">
                <a:moveTo>
                  <a:pt x="7269" y="19050"/>
                </a:moveTo>
                <a:cubicBezTo>
                  <a:pt x="51719" y="17462"/>
                  <a:pt x="354402" y="34925"/>
                  <a:pt x="499394" y="31750"/>
                </a:cubicBezTo>
                <a:cubicBezTo>
                  <a:pt x="644386" y="28575"/>
                  <a:pt x="877219" y="0"/>
                  <a:pt x="877219" y="0"/>
                </a:cubicBezTo>
                <a:lnTo>
                  <a:pt x="642269" y="19050"/>
                </a:lnTo>
                <a:cubicBezTo>
                  <a:pt x="534848" y="25929"/>
                  <a:pt x="332706" y="42333"/>
                  <a:pt x="232694" y="41275"/>
                </a:cubicBezTo>
                <a:cubicBezTo>
                  <a:pt x="132682" y="40217"/>
                  <a:pt x="-37181" y="20638"/>
                  <a:pt x="7269" y="1905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35" name="フリーフォーム 1934">
            <a:extLst>
              <a:ext uri="{FF2B5EF4-FFF2-40B4-BE49-F238E27FC236}">
                <a16:creationId xmlns:a16="http://schemas.microsoft.com/office/drawing/2014/main" id="{DE1479F1-A98F-20DA-281F-556FC2A1BA27}"/>
              </a:ext>
            </a:extLst>
          </p:cNvPr>
          <p:cNvSpPr/>
          <p:nvPr/>
        </p:nvSpPr>
        <p:spPr>
          <a:xfrm>
            <a:off x="3428775" y="9181311"/>
            <a:ext cx="794009" cy="19839"/>
          </a:xfrm>
          <a:custGeom>
            <a:avLst/>
            <a:gdLst>
              <a:gd name="connsiteX0" fmla="*/ 3400 w 794009"/>
              <a:gd name="connsiteY0" fmla="*/ 3964 h 19839"/>
              <a:gd name="connsiteX1" fmla="*/ 308200 w 794009"/>
              <a:gd name="connsiteY1" fmla="*/ 16664 h 19839"/>
              <a:gd name="connsiteX2" fmla="*/ 581250 w 794009"/>
              <a:gd name="connsiteY2" fmla="*/ 7139 h 19839"/>
              <a:gd name="connsiteX3" fmla="*/ 501875 w 794009"/>
              <a:gd name="connsiteY3" fmla="*/ 3964 h 19839"/>
              <a:gd name="connsiteX4" fmla="*/ 793975 w 794009"/>
              <a:gd name="connsiteY4" fmla="*/ 789 h 19839"/>
              <a:gd name="connsiteX5" fmla="*/ 517750 w 794009"/>
              <a:gd name="connsiteY5" fmla="*/ 19839 h 19839"/>
              <a:gd name="connsiteX6" fmla="*/ 3400 w 794009"/>
              <a:gd name="connsiteY6" fmla="*/ 3964 h 198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794009" h="19839">
                <a:moveTo>
                  <a:pt x="3400" y="3964"/>
                </a:moveTo>
                <a:cubicBezTo>
                  <a:pt x="-31525" y="3435"/>
                  <a:pt x="211892" y="16135"/>
                  <a:pt x="308200" y="16664"/>
                </a:cubicBezTo>
                <a:cubicBezTo>
                  <a:pt x="404508" y="17193"/>
                  <a:pt x="548971" y="9256"/>
                  <a:pt x="581250" y="7139"/>
                </a:cubicBezTo>
                <a:cubicBezTo>
                  <a:pt x="613529" y="5022"/>
                  <a:pt x="466421" y="5022"/>
                  <a:pt x="501875" y="3964"/>
                </a:cubicBezTo>
                <a:cubicBezTo>
                  <a:pt x="537329" y="2906"/>
                  <a:pt x="791329" y="-1857"/>
                  <a:pt x="793975" y="789"/>
                </a:cubicBezTo>
                <a:cubicBezTo>
                  <a:pt x="796621" y="3435"/>
                  <a:pt x="645808" y="16135"/>
                  <a:pt x="517750" y="19839"/>
                </a:cubicBezTo>
                <a:lnTo>
                  <a:pt x="3400" y="3964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36" name="フリーフォーム 1935">
            <a:extLst>
              <a:ext uri="{FF2B5EF4-FFF2-40B4-BE49-F238E27FC236}">
                <a16:creationId xmlns:a16="http://schemas.microsoft.com/office/drawing/2014/main" id="{CEADA83D-ABD5-721C-3113-947232FCB3E7}"/>
              </a:ext>
            </a:extLst>
          </p:cNvPr>
          <p:cNvSpPr/>
          <p:nvPr/>
        </p:nvSpPr>
        <p:spPr>
          <a:xfrm>
            <a:off x="3400469" y="9142933"/>
            <a:ext cx="852729" cy="45517"/>
          </a:xfrm>
          <a:custGeom>
            <a:avLst/>
            <a:gdLst>
              <a:gd name="connsiteX0" fmla="*/ 9481 w 852729"/>
              <a:gd name="connsiteY0" fmla="*/ 29642 h 45517"/>
              <a:gd name="connsiteX1" fmla="*/ 212681 w 852729"/>
              <a:gd name="connsiteY1" fmla="*/ 23292 h 45517"/>
              <a:gd name="connsiteX2" fmla="*/ 387306 w 852729"/>
              <a:gd name="connsiteY2" fmla="*/ 39167 h 45517"/>
              <a:gd name="connsiteX3" fmla="*/ 323806 w 852729"/>
              <a:gd name="connsiteY3" fmla="*/ 45517 h 45517"/>
              <a:gd name="connsiteX4" fmla="*/ 558756 w 852729"/>
              <a:gd name="connsiteY4" fmla="*/ 23292 h 45517"/>
              <a:gd name="connsiteX5" fmla="*/ 704806 w 852729"/>
              <a:gd name="connsiteY5" fmla="*/ 1067 h 45517"/>
              <a:gd name="connsiteX6" fmla="*/ 850856 w 852729"/>
              <a:gd name="connsiteY6" fmla="*/ 10592 h 45517"/>
              <a:gd name="connsiteX7" fmla="*/ 781006 w 852729"/>
              <a:gd name="connsiteY7" fmla="*/ 4242 h 45517"/>
              <a:gd name="connsiteX8" fmla="*/ 685756 w 852729"/>
              <a:gd name="connsiteY8" fmla="*/ 1067 h 45517"/>
              <a:gd name="connsiteX9" fmla="*/ 498431 w 852729"/>
              <a:gd name="connsiteY9" fmla="*/ 23292 h 45517"/>
              <a:gd name="connsiteX10" fmla="*/ 377781 w 852729"/>
              <a:gd name="connsiteY10" fmla="*/ 42342 h 45517"/>
              <a:gd name="connsiteX11" fmla="*/ 311106 w 852729"/>
              <a:gd name="connsiteY11" fmla="*/ 35992 h 45517"/>
              <a:gd name="connsiteX12" fmla="*/ 60281 w 852729"/>
              <a:gd name="connsiteY12" fmla="*/ 26467 h 45517"/>
              <a:gd name="connsiteX13" fmla="*/ 9481 w 852729"/>
              <a:gd name="connsiteY13" fmla="*/ 29642 h 455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852729" h="45517">
                <a:moveTo>
                  <a:pt x="9481" y="29642"/>
                </a:moveTo>
                <a:cubicBezTo>
                  <a:pt x="34881" y="29113"/>
                  <a:pt x="149710" y="21705"/>
                  <a:pt x="212681" y="23292"/>
                </a:cubicBezTo>
                <a:cubicBezTo>
                  <a:pt x="275652" y="24879"/>
                  <a:pt x="368785" y="35463"/>
                  <a:pt x="387306" y="39167"/>
                </a:cubicBezTo>
                <a:cubicBezTo>
                  <a:pt x="405827" y="42871"/>
                  <a:pt x="323806" y="45517"/>
                  <a:pt x="323806" y="45517"/>
                </a:cubicBezTo>
                <a:lnTo>
                  <a:pt x="558756" y="23292"/>
                </a:lnTo>
                <a:cubicBezTo>
                  <a:pt x="622256" y="15884"/>
                  <a:pt x="656123" y="3184"/>
                  <a:pt x="704806" y="1067"/>
                </a:cubicBezTo>
                <a:cubicBezTo>
                  <a:pt x="753489" y="-1050"/>
                  <a:pt x="838156" y="10063"/>
                  <a:pt x="850856" y="10592"/>
                </a:cubicBezTo>
                <a:cubicBezTo>
                  <a:pt x="863556" y="11121"/>
                  <a:pt x="808523" y="5829"/>
                  <a:pt x="781006" y="4242"/>
                </a:cubicBezTo>
                <a:cubicBezTo>
                  <a:pt x="753489" y="2655"/>
                  <a:pt x="732852" y="-2108"/>
                  <a:pt x="685756" y="1067"/>
                </a:cubicBezTo>
                <a:cubicBezTo>
                  <a:pt x="638660" y="4242"/>
                  <a:pt x="549760" y="16413"/>
                  <a:pt x="498431" y="23292"/>
                </a:cubicBezTo>
                <a:cubicBezTo>
                  <a:pt x="447102" y="30171"/>
                  <a:pt x="409002" y="40225"/>
                  <a:pt x="377781" y="42342"/>
                </a:cubicBezTo>
                <a:cubicBezTo>
                  <a:pt x="346560" y="44459"/>
                  <a:pt x="364022" y="38638"/>
                  <a:pt x="311106" y="35992"/>
                </a:cubicBezTo>
                <a:cubicBezTo>
                  <a:pt x="258190" y="33346"/>
                  <a:pt x="107906" y="28584"/>
                  <a:pt x="60281" y="26467"/>
                </a:cubicBezTo>
                <a:cubicBezTo>
                  <a:pt x="12656" y="24350"/>
                  <a:pt x="-15919" y="30171"/>
                  <a:pt x="9481" y="2964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37" name="フリーフォーム 1936">
            <a:extLst>
              <a:ext uri="{FF2B5EF4-FFF2-40B4-BE49-F238E27FC236}">
                <a16:creationId xmlns:a16="http://schemas.microsoft.com/office/drawing/2014/main" id="{DDC5D9D4-3CF7-CA8C-668A-DD7E5987B05E}"/>
              </a:ext>
            </a:extLst>
          </p:cNvPr>
          <p:cNvSpPr/>
          <p:nvPr/>
        </p:nvSpPr>
        <p:spPr>
          <a:xfrm>
            <a:off x="3958864" y="9150154"/>
            <a:ext cx="290362" cy="19408"/>
          </a:xfrm>
          <a:custGeom>
            <a:avLst/>
            <a:gdLst>
              <a:gd name="connsiteX0" fmla="*/ 361 w 290362"/>
              <a:gd name="connsiteY0" fmla="*/ 19246 h 19408"/>
              <a:gd name="connsiteX1" fmla="*/ 165461 w 290362"/>
              <a:gd name="connsiteY1" fmla="*/ 9721 h 19408"/>
              <a:gd name="connsiteX2" fmla="*/ 289286 w 290362"/>
              <a:gd name="connsiteY2" fmla="*/ 16071 h 19408"/>
              <a:gd name="connsiteX3" fmla="*/ 228961 w 290362"/>
              <a:gd name="connsiteY3" fmla="*/ 9721 h 19408"/>
              <a:gd name="connsiteX4" fmla="*/ 213086 w 290362"/>
              <a:gd name="connsiteY4" fmla="*/ 196 h 19408"/>
              <a:gd name="connsiteX5" fmla="*/ 361 w 290362"/>
              <a:gd name="connsiteY5" fmla="*/ 19246 h 194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0362" h="19408">
                <a:moveTo>
                  <a:pt x="361" y="19246"/>
                </a:moveTo>
                <a:cubicBezTo>
                  <a:pt x="-7577" y="20834"/>
                  <a:pt x="117307" y="10250"/>
                  <a:pt x="165461" y="9721"/>
                </a:cubicBezTo>
                <a:cubicBezTo>
                  <a:pt x="213615" y="9192"/>
                  <a:pt x="278703" y="16071"/>
                  <a:pt x="289286" y="16071"/>
                </a:cubicBezTo>
                <a:cubicBezTo>
                  <a:pt x="299869" y="16071"/>
                  <a:pt x="228961" y="9721"/>
                  <a:pt x="228961" y="9721"/>
                </a:cubicBezTo>
                <a:cubicBezTo>
                  <a:pt x="216261" y="7075"/>
                  <a:pt x="244307" y="-1391"/>
                  <a:pt x="213086" y="196"/>
                </a:cubicBezTo>
                <a:cubicBezTo>
                  <a:pt x="181865" y="1783"/>
                  <a:pt x="8299" y="17658"/>
                  <a:pt x="361" y="1924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38" name="フリーフォーム 1937">
            <a:extLst>
              <a:ext uri="{FF2B5EF4-FFF2-40B4-BE49-F238E27FC236}">
                <a16:creationId xmlns:a16="http://schemas.microsoft.com/office/drawing/2014/main" id="{E130983A-FAAF-0A4F-F716-B6564E865FDF}"/>
              </a:ext>
            </a:extLst>
          </p:cNvPr>
          <p:cNvSpPr/>
          <p:nvPr/>
        </p:nvSpPr>
        <p:spPr>
          <a:xfrm>
            <a:off x="4244896" y="9162860"/>
            <a:ext cx="100434" cy="1352743"/>
          </a:xfrm>
          <a:custGeom>
            <a:avLst/>
            <a:gdLst>
              <a:gd name="connsiteX0" fmla="*/ 60404 w 100434"/>
              <a:gd name="connsiteY0" fmla="*/ 190 h 1352743"/>
              <a:gd name="connsiteX1" fmla="*/ 41354 w 100434"/>
              <a:gd name="connsiteY1" fmla="*/ 111315 h 1352743"/>
              <a:gd name="connsiteX2" fmla="*/ 69929 w 100434"/>
              <a:gd name="connsiteY2" fmla="*/ 676465 h 1352743"/>
              <a:gd name="connsiteX3" fmla="*/ 85804 w 100434"/>
              <a:gd name="connsiteY3" fmla="*/ 1114615 h 1352743"/>
              <a:gd name="connsiteX4" fmla="*/ 95329 w 100434"/>
              <a:gd name="connsiteY4" fmla="*/ 1197165 h 1352743"/>
              <a:gd name="connsiteX5" fmla="*/ 92154 w 100434"/>
              <a:gd name="connsiteY5" fmla="*/ 1241615 h 1352743"/>
              <a:gd name="connsiteX6" fmla="*/ 79 w 100434"/>
              <a:gd name="connsiteY6" fmla="*/ 1352740 h 1352743"/>
              <a:gd name="connsiteX7" fmla="*/ 76279 w 100434"/>
              <a:gd name="connsiteY7" fmla="*/ 1244790 h 1352743"/>
              <a:gd name="connsiteX8" fmla="*/ 88979 w 100434"/>
              <a:gd name="connsiteY8" fmla="*/ 1054290 h 1352743"/>
              <a:gd name="connsiteX9" fmla="*/ 41354 w 100434"/>
              <a:gd name="connsiteY9" fmla="*/ 416115 h 1352743"/>
              <a:gd name="connsiteX10" fmla="*/ 35004 w 100434"/>
              <a:gd name="connsiteY10" fmla="*/ 219265 h 1352743"/>
              <a:gd name="connsiteX11" fmla="*/ 31829 w 100434"/>
              <a:gd name="connsiteY11" fmla="*/ 117665 h 1352743"/>
              <a:gd name="connsiteX12" fmla="*/ 60404 w 100434"/>
              <a:gd name="connsiteY12" fmla="*/ 190 h 13527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00434" h="1352743">
                <a:moveTo>
                  <a:pt x="60404" y="190"/>
                </a:moveTo>
                <a:cubicBezTo>
                  <a:pt x="61992" y="-868"/>
                  <a:pt x="39767" y="-1397"/>
                  <a:pt x="41354" y="111315"/>
                </a:cubicBezTo>
                <a:cubicBezTo>
                  <a:pt x="42941" y="224027"/>
                  <a:pt x="62521" y="509248"/>
                  <a:pt x="69929" y="676465"/>
                </a:cubicBezTo>
                <a:cubicBezTo>
                  <a:pt x="77337" y="843682"/>
                  <a:pt x="81571" y="1027832"/>
                  <a:pt x="85804" y="1114615"/>
                </a:cubicBezTo>
                <a:cubicBezTo>
                  <a:pt x="90037" y="1201398"/>
                  <a:pt x="94271" y="1175998"/>
                  <a:pt x="95329" y="1197165"/>
                </a:cubicBezTo>
                <a:cubicBezTo>
                  <a:pt x="96387" y="1218332"/>
                  <a:pt x="108029" y="1215686"/>
                  <a:pt x="92154" y="1241615"/>
                </a:cubicBezTo>
                <a:cubicBezTo>
                  <a:pt x="76279" y="1267544"/>
                  <a:pt x="2725" y="1352211"/>
                  <a:pt x="79" y="1352740"/>
                </a:cubicBezTo>
                <a:cubicBezTo>
                  <a:pt x="-2567" y="1353269"/>
                  <a:pt x="61462" y="1294532"/>
                  <a:pt x="76279" y="1244790"/>
                </a:cubicBezTo>
                <a:cubicBezTo>
                  <a:pt x="91096" y="1195048"/>
                  <a:pt x="94800" y="1192403"/>
                  <a:pt x="88979" y="1054290"/>
                </a:cubicBezTo>
                <a:cubicBezTo>
                  <a:pt x="83158" y="916178"/>
                  <a:pt x="50350" y="555286"/>
                  <a:pt x="41354" y="416115"/>
                </a:cubicBezTo>
                <a:cubicBezTo>
                  <a:pt x="32358" y="276944"/>
                  <a:pt x="36591" y="269007"/>
                  <a:pt x="35004" y="219265"/>
                </a:cubicBezTo>
                <a:cubicBezTo>
                  <a:pt x="33416" y="169523"/>
                  <a:pt x="28125" y="148886"/>
                  <a:pt x="31829" y="117665"/>
                </a:cubicBezTo>
                <a:cubicBezTo>
                  <a:pt x="35533" y="86444"/>
                  <a:pt x="58816" y="1248"/>
                  <a:pt x="60404" y="19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39" name="フリーフォーム 1938">
            <a:extLst>
              <a:ext uri="{FF2B5EF4-FFF2-40B4-BE49-F238E27FC236}">
                <a16:creationId xmlns:a16="http://schemas.microsoft.com/office/drawing/2014/main" id="{FB03A856-B7C9-6BD7-E2F5-7AF81D4F212B}"/>
              </a:ext>
            </a:extLst>
          </p:cNvPr>
          <p:cNvSpPr/>
          <p:nvPr/>
        </p:nvSpPr>
        <p:spPr>
          <a:xfrm>
            <a:off x="4133802" y="9140773"/>
            <a:ext cx="178554" cy="957790"/>
          </a:xfrm>
          <a:custGeom>
            <a:avLst/>
            <a:gdLst>
              <a:gd name="connsiteX0" fmla="*/ 48 w 178554"/>
              <a:gd name="connsiteY0" fmla="*/ 52 h 957790"/>
              <a:gd name="connsiteX1" fmla="*/ 133398 w 178554"/>
              <a:gd name="connsiteY1" fmla="*/ 19102 h 957790"/>
              <a:gd name="connsiteX2" fmla="*/ 177848 w 178554"/>
              <a:gd name="connsiteY2" fmla="*/ 28627 h 957790"/>
              <a:gd name="connsiteX3" fmla="*/ 158798 w 178554"/>
              <a:gd name="connsiteY3" fmla="*/ 9577 h 957790"/>
              <a:gd name="connsiteX4" fmla="*/ 133398 w 178554"/>
              <a:gd name="connsiteY4" fmla="*/ 85777 h 957790"/>
              <a:gd name="connsiteX5" fmla="*/ 120698 w 178554"/>
              <a:gd name="connsiteY5" fmla="*/ 250877 h 957790"/>
              <a:gd name="connsiteX6" fmla="*/ 123873 w 178554"/>
              <a:gd name="connsiteY6" fmla="*/ 549327 h 957790"/>
              <a:gd name="connsiteX7" fmla="*/ 161973 w 178554"/>
              <a:gd name="connsiteY7" fmla="*/ 936677 h 957790"/>
              <a:gd name="connsiteX8" fmla="*/ 158798 w 178554"/>
              <a:gd name="connsiteY8" fmla="*/ 841427 h 957790"/>
              <a:gd name="connsiteX9" fmla="*/ 123873 w 178554"/>
              <a:gd name="connsiteY9" fmla="*/ 295327 h 957790"/>
              <a:gd name="connsiteX10" fmla="*/ 158798 w 178554"/>
              <a:gd name="connsiteY10" fmla="*/ 47677 h 957790"/>
              <a:gd name="connsiteX11" fmla="*/ 149273 w 178554"/>
              <a:gd name="connsiteY11" fmla="*/ 25452 h 957790"/>
              <a:gd name="connsiteX12" fmla="*/ 48 w 178554"/>
              <a:gd name="connsiteY12" fmla="*/ 52 h 9577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78554" h="957790">
                <a:moveTo>
                  <a:pt x="48" y="52"/>
                </a:moveTo>
                <a:cubicBezTo>
                  <a:pt x="-2598" y="-1006"/>
                  <a:pt x="103765" y="14340"/>
                  <a:pt x="133398" y="19102"/>
                </a:cubicBezTo>
                <a:cubicBezTo>
                  <a:pt x="163031" y="23864"/>
                  <a:pt x="177848" y="28627"/>
                  <a:pt x="177848" y="28627"/>
                </a:cubicBezTo>
                <a:cubicBezTo>
                  <a:pt x="182081" y="27040"/>
                  <a:pt x="166206" y="52"/>
                  <a:pt x="158798" y="9577"/>
                </a:cubicBezTo>
                <a:cubicBezTo>
                  <a:pt x="151390" y="19102"/>
                  <a:pt x="139748" y="45560"/>
                  <a:pt x="133398" y="85777"/>
                </a:cubicBezTo>
                <a:cubicBezTo>
                  <a:pt x="127048" y="125994"/>
                  <a:pt x="122286" y="173619"/>
                  <a:pt x="120698" y="250877"/>
                </a:cubicBezTo>
                <a:cubicBezTo>
                  <a:pt x="119110" y="328135"/>
                  <a:pt x="116994" y="435027"/>
                  <a:pt x="123873" y="549327"/>
                </a:cubicBezTo>
                <a:cubicBezTo>
                  <a:pt x="130752" y="663627"/>
                  <a:pt x="156152" y="887994"/>
                  <a:pt x="161973" y="936677"/>
                </a:cubicBezTo>
                <a:cubicBezTo>
                  <a:pt x="167794" y="985360"/>
                  <a:pt x="165148" y="948319"/>
                  <a:pt x="158798" y="841427"/>
                </a:cubicBezTo>
                <a:cubicBezTo>
                  <a:pt x="152448" y="734535"/>
                  <a:pt x="123873" y="427619"/>
                  <a:pt x="123873" y="295327"/>
                </a:cubicBezTo>
                <a:cubicBezTo>
                  <a:pt x="123873" y="163035"/>
                  <a:pt x="154565" y="92656"/>
                  <a:pt x="158798" y="47677"/>
                </a:cubicBezTo>
                <a:cubicBezTo>
                  <a:pt x="163031" y="2698"/>
                  <a:pt x="170440" y="33390"/>
                  <a:pt x="149273" y="25452"/>
                </a:cubicBezTo>
                <a:cubicBezTo>
                  <a:pt x="128106" y="17515"/>
                  <a:pt x="2694" y="1110"/>
                  <a:pt x="48" y="5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40" name="フリーフォーム 1939">
            <a:extLst>
              <a:ext uri="{FF2B5EF4-FFF2-40B4-BE49-F238E27FC236}">
                <a16:creationId xmlns:a16="http://schemas.microsoft.com/office/drawing/2014/main" id="{E5000035-1DDE-3926-6859-7FCFC362A91A}"/>
              </a:ext>
            </a:extLst>
          </p:cNvPr>
          <p:cNvSpPr/>
          <p:nvPr/>
        </p:nvSpPr>
        <p:spPr>
          <a:xfrm>
            <a:off x="4222454" y="10095951"/>
            <a:ext cx="79849" cy="394365"/>
          </a:xfrm>
          <a:custGeom>
            <a:avLst/>
            <a:gdLst>
              <a:gd name="connsiteX0" fmla="*/ 63796 w 79849"/>
              <a:gd name="connsiteY0" fmla="*/ 549 h 394365"/>
              <a:gd name="connsiteX1" fmla="*/ 76496 w 79849"/>
              <a:gd name="connsiteY1" fmla="*/ 216449 h 394365"/>
              <a:gd name="connsiteX2" fmla="*/ 51096 w 79849"/>
              <a:gd name="connsiteY2" fmla="*/ 305349 h 394365"/>
              <a:gd name="connsiteX3" fmla="*/ 296 w 79849"/>
              <a:gd name="connsiteY3" fmla="*/ 394249 h 394365"/>
              <a:gd name="connsiteX4" fmla="*/ 76496 w 79849"/>
              <a:gd name="connsiteY4" fmla="*/ 286299 h 394365"/>
              <a:gd name="connsiteX5" fmla="*/ 63796 w 79849"/>
              <a:gd name="connsiteY5" fmla="*/ 549 h 3943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9849" h="394365">
                <a:moveTo>
                  <a:pt x="63796" y="549"/>
                </a:moveTo>
                <a:cubicBezTo>
                  <a:pt x="63796" y="-11093"/>
                  <a:pt x="78613" y="165649"/>
                  <a:pt x="76496" y="216449"/>
                </a:cubicBezTo>
                <a:cubicBezTo>
                  <a:pt x="74379" y="267249"/>
                  <a:pt x="63796" y="275716"/>
                  <a:pt x="51096" y="305349"/>
                </a:cubicBezTo>
                <a:cubicBezTo>
                  <a:pt x="38396" y="334982"/>
                  <a:pt x="-3937" y="397424"/>
                  <a:pt x="296" y="394249"/>
                </a:cubicBezTo>
                <a:cubicBezTo>
                  <a:pt x="4529" y="391074"/>
                  <a:pt x="64325" y="349799"/>
                  <a:pt x="76496" y="286299"/>
                </a:cubicBezTo>
                <a:cubicBezTo>
                  <a:pt x="88667" y="222799"/>
                  <a:pt x="63796" y="12191"/>
                  <a:pt x="63796" y="54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41" name="フリーフォーム 1940">
            <a:extLst>
              <a:ext uri="{FF2B5EF4-FFF2-40B4-BE49-F238E27FC236}">
                <a16:creationId xmlns:a16="http://schemas.microsoft.com/office/drawing/2014/main" id="{49454082-31BF-89F0-4804-A8FB4C56F34A}"/>
              </a:ext>
            </a:extLst>
          </p:cNvPr>
          <p:cNvSpPr/>
          <p:nvPr/>
        </p:nvSpPr>
        <p:spPr>
          <a:xfrm>
            <a:off x="2971800" y="10474144"/>
            <a:ext cx="1259335" cy="66856"/>
          </a:xfrm>
          <a:custGeom>
            <a:avLst/>
            <a:gdLst>
              <a:gd name="connsiteX0" fmla="*/ 0 w 1259335"/>
              <a:gd name="connsiteY0" fmla="*/ 66856 h 66856"/>
              <a:gd name="connsiteX1" fmla="*/ 733425 w 1259335"/>
              <a:gd name="connsiteY1" fmla="*/ 60506 h 66856"/>
              <a:gd name="connsiteX2" fmla="*/ 1108075 w 1259335"/>
              <a:gd name="connsiteY2" fmla="*/ 35106 h 66856"/>
              <a:gd name="connsiteX3" fmla="*/ 1257300 w 1259335"/>
              <a:gd name="connsiteY3" fmla="*/ 181 h 66856"/>
              <a:gd name="connsiteX4" fmla="*/ 1187450 w 1259335"/>
              <a:gd name="connsiteY4" fmla="*/ 22406 h 66856"/>
              <a:gd name="connsiteX5" fmla="*/ 1085850 w 1259335"/>
              <a:gd name="connsiteY5" fmla="*/ 44631 h 66856"/>
              <a:gd name="connsiteX6" fmla="*/ 977900 w 1259335"/>
              <a:gd name="connsiteY6" fmla="*/ 57331 h 66856"/>
              <a:gd name="connsiteX7" fmla="*/ 739775 w 1259335"/>
              <a:gd name="connsiteY7" fmla="*/ 47806 h 66856"/>
              <a:gd name="connsiteX8" fmla="*/ 615950 w 1259335"/>
              <a:gd name="connsiteY8" fmla="*/ 47806 h 66856"/>
              <a:gd name="connsiteX9" fmla="*/ 0 w 1259335"/>
              <a:gd name="connsiteY9" fmla="*/ 66856 h 668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259335" h="66856">
                <a:moveTo>
                  <a:pt x="0" y="66856"/>
                </a:moveTo>
                <a:lnTo>
                  <a:pt x="733425" y="60506"/>
                </a:lnTo>
                <a:cubicBezTo>
                  <a:pt x="918104" y="55214"/>
                  <a:pt x="1020763" y="45160"/>
                  <a:pt x="1108075" y="35106"/>
                </a:cubicBezTo>
                <a:cubicBezTo>
                  <a:pt x="1195387" y="25052"/>
                  <a:pt x="1244071" y="2298"/>
                  <a:pt x="1257300" y="181"/>
                </a:cubicBezTo>
                <a:cubicBezTo>
                  <a:pt x="1270529" y="-1936"/>
                  <a:pt x="1216025" y="14998"/>
                  <a:pt x="1187450" y="22406"/>
                </a:cubicBezTo>
                <a:cubicBezTo>
                  <a:pt x="1158875" y="29814"/>
                  <a:pt x="1120775" y="38810"/>
                  <a:pt x="1085850" y="44631"/>
                </a:cubicBezTo>
                <a:cubicBezTo>
                  <a:pt x="1050925" y="50452"/>
                  <a:pt x="1035579" y="56802"/>
                  <a:pt x="977900" y="57331"/>
                </a:cubicBezTo>
                <a:cubicBezTo>
                  <a:pt x="920221" y="57860"/>
                  <a:pt x="800100" y="49393"/>
                  <a:pt x="739775" y="47806"/>
                </a:cubicBezTo>
                <a:cubicBezTo>
                  <a:pt x="679450" y="46219"/>
                  <a:pt x="615950" y="47806"/>
                  <a:pt x="615950" y="47806"/>
                </a:cubicBezTo>
                <a:lnTo>
                  <a:pt x="0" y="66856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42" name="フリーフォーム 1941">
            <a:extLst>
              <a:ext uri="{FF2B5EF4-FFF2-40B4-BE49-F238E27FC236}">
                <a16:creationId xmlns:a16="http://schemas.microsoft.com/office/drawing/2014/main" id="{0259AC47-D34E-1FE7-25E9-2272992E6623}"/>
              </a:ext>
            </a:extLst>
          </p:cNvPr>
          <p:cNvSpPr/>
          <p:nvPr/>
        </p:nvSpPr>
        <p:spPr>
          <a:xfrm>
            <a:off x="2994025" y="10505574"/>
            <a:ext cx="1212155" cy="67176"/>
          </a:xfrm>
          <a:custGeom>
            <a:avLst/>
            <a:gdLst>
              <a:gd name="connsiteX0" fmla="*/ 0 w 1212155"/>
              <a:gd name="connsiteY0" fmla="*/ 67176 h 67176"/>
              <a:gd name="connsiteX1" fmla="*/ 628650 w 1212155"/>
              <a:gd name="connsiteY1" fmla="*/ 48126 h 67176"/>
              <a:gd name="connsiteX2" fmla="*/ 946150 w 1212155"/>
              <a:gd name="connsiteY2" fmla="*/ 41776 h 67176"/>
              <a:gd name="connsiteX3" fmla="*/ 831850 w 1212155"/>
              <a:gd name="connsiteY3" fmla="*/ 38601 h 67176"/>
              <a:gd name="connsiteX4" fmla="*/ 1117600 w 1212155"/>
              <a:gd name="connsiteY4" fmla="*/ 16376 h 67176"/>
              <a:gd name="connsiteX5" fmla="*/ 1196975 w 1212155"/>
              <a:gd name="connsiteY5" fmla="*/ 501 h 67176"/>
              <a:gd name="connsiteX6" fmla="*/ 847725 w 1212155"/>
              <a:gd name="connsiteY6" fmla="*/ 35426 h 67176"/>
              <a:gd name="connsiteX7" fmla="*/ 584200 w 1212155"/>
              <a:gd name="connsiteY7" fmla="*/ 41776 h 67176"/>
              <a:gd name="connsiteX8" fmla="*/ 0 w 1212155"/>
              <a:gd name="connsiteY8" fmla="*/ 67176 h 671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212155" h="67176">
                <a:moveTo>
                  <a:pt x="0" y="67176"/>
                </a:moveTo>
                <a:lnTo>
                  <a:pt x="628650" y="48126"/>
                </a:lnTo>
                <a:lnTo>
                  <a:pt x="946150" y="41776"/>
                </a:lnTo>
                <a:cubicBezTo>
                  <a:pt x="980017" y="40189"/>
                  <a:pt x="803275" y="42834"/>
                  <a:pt x="831850" y="38601"/>
                </a:cubicBezTo>
                <a:cubicBezTo>
                  <a:pt x="860425" y="34368"/>
                  <a:pt x="1056746" y="22726"/>
                  <a:pt x="1117600" y="16376"/>
                </a:cubicBezTo>
                <a:cubicBezTo>
                  <a:pt x="1178454" y="10026"/>
                  <a:pt x="1241954" y="-2674"/>
                  <a:pt x="1196975" y="501"/>
                </a:cubicBezTo>
                <a:cubicBezTo>
                  <a:pt x="1151996" y="3676"/>
                  <a:pt x="949854" y="28547"/>
                  <a:pt x="847725" y="35426"/>
                </a:cubicBezTo>
                <a:cubicBezTo>
                  <a:pt x="745596" y="42305"/>
                  <a:pt x="584200" y="41776"/>
                  <a:pt x="584200" y="41776"/>
                </a:cubicBezTo>
                <a:lnTo>
                  <a:pt x="0" y="67176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43" name="フリーフォーム 1942">
            <a:extLst>
              <a:ext uri="{FF2B5EF4-FFF2-40B4-BE49-F238E27FC236}">
                <a16:creationId xmlns:a16="http://schemas.microsoft.com/office/drawing/2014/main" id="{A55B2B40-3E27-075C-2C1C-77EF0BA0E2B0}"/>
              </a:ext>
            </a:extLst>
          </p:cNvPr>
          <p:cNvSpPr/>
          <p:nvPr/>
        </p:nvSpPr>
        <p:spPr>
          <a:xfrm>
            <a:off x="4276719" y="10248794"/>
            <a:ext cx="47992" cy="200450"/>
          </a:xfrm>
          <a:custGeom>
            <a:avLst/>
            <a:gdLst>
              <a:gd name="connsiteX0" fmla="*/ 47631 w 47992"/>
              <a:gd name="connsiteY0" fmla="*/ 106 h 200450"/>
              <a:gd name="connsiteX1" fmla="*/ 41281 w 47992"/>
              <a:gd name="connsiteY1" fmla="*/ 123931 h 200450"/>
              <a:gd name="connsiteX2" fmla="*/ 6 w 47992"/>
              <a:gd name="connsiteY2" fmla="*/ 200131 h 200450"/>
              <a:gd name="connsiteX3" fmla="*/ 38106 w 47992"/>
              <a:gd name="connsiteY3" fmla="*/ 146156 h 200450"/>
              <a:gd name="connsiteX4" fmla="*/ 47631 w 47992"/>
              <a:gd name="connsiteY4" fmla="*/ 106 h 200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7992" h="200450">
                <a:moveTo>
                  <a:pt x="47631" y="106"/>
                </a:moveTo>
                <a:cubicBezTo>
                  <a:pt x="48160" y="-3598"/>
                  <a:pt x="49218" y="90594"/>
                  <a:pt x="41281" y="123931"/>
                </a:cubicBezTo>
                <a:cubicBezTo>
                  <a:pt x="33344" y="157268"/>
                  <a:pt x="535" y="196427"/>
                  <a:pt x="6" y="200131"/>
                </a:cubicBezTo>
                <a:cubicBezTo>
                  <a:pt x="-523" y="203835"/>
                  <a:pt x="30168" y="174731"/>
                  <a:pt x="38106" y="146156"/>
                </a:cubicBezTo>
                <a:cubicBezTo>
                  <a:pt x="46044" y="117581"/>
                  <a:pt x="47102" y="3810"/>
                  <a:pt x="47631" y="10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44" name="フリーフォーム 1943">
            <a:extLst>
              <a:ext uri="{FF2B5EF4-FFF2-40B4-BE49-F238E27FC236}">
                <a16:creationId xmlns:a16="http://schemas.microsoft.com/office/drawing/2014/main" id="{B09D0CDE-359D-E8F0-817C-FBDD49597A36}"/>
              </a:ext>
            </a:extLst>
          </p:cNvPr>
          <p:cNvSpPr/>
          <p:nvPr/>
        </p:nvSpPr>
        <p:spPr>
          <a:xfrm>
            <a:off x="2978719" y="10565753"/>
            <a:ext cx="445274" cy="19709"/>
          </a:xfrm>
          <a:custGeom>
            <a:avLst/>
            <a:gdLst>
              <a:gd name="connsiteX0" fmla="*/ 2606 w 445274"/>
              <a:gd name="connsiteY0" fmla="*/ 19697 h 19709"/>
              <a:gd name="connsiteX1" fmla="*/ 437581 w 445274"/>
              <a:gd name="connsiteY1" fmla="*/ 647 h 19709"/>
              <a:gd name="connsiteX2" fmla="*/ 262956 w 445274"/>
              <a:gd name="connsiteY2" fmla="*/ 3822 h 19709"/>
              <a:gd name="connsiteX3" fmla="*/ 2606 w 445274"/>
              <a:gd name="connsiteY3" fmla="*/ 19697 h 197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45274" h="19709">
                <a:moveTo>
                  <a:pt x="2606" y="19697"/>
                </a:moveTo>
                <a:cubicBezTo>
                  <a:pt x="31710" y="19168"/>
                  <a:pt x="394189" y="3293"/>
                  <a:pt x="437581" y="647"/>
                </a:cubicBezTo>
                <a:cubicBezTo>
                  <a:pt x="480973" y="-1999"/>
                  <a:pt x="329631" y="4351"/>
                  <a:pt x="262956" y="3822"/>
                </a:cubicBezTo>
                <a:cubicBezTo>
                  <a:pt x="196281" y="3293"/>
                  <a:pt x="-26498" y="20226"/>
                  <a:pt x="2606" y="1969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45" name="フリーフォーム 1944">
            <a:extLst>
              <a:ext uri="{FF2B5EF4-FFF2-40B4-BE49-F238E27FC236}">
                <a16:creationId xmlns:a16="http://schemas.microsoft.com/office/drawing/2014/main" id="{2F8C7F37-697D-BA46-F77A-7D78291E2D4E}"/>
              </a:ext>
            </a:extLst>
          </p:cNvPr>
          <p:cNvSpPr/>
          <p:nvPr/>
        </p:nvSpPr>
        <p:spPr>
          <a:xfrm>
            <a:off x="2956423" y="10552121"/>
            <a:ext cx="1134693" cy="55562"/>
          </a:xfrm>
          <a:custGeom>
            <a:avLst/>
            <a:gdLst>
              <a:gd name="connsiteX0" fmla="*/ 5852 w 1134693"/>
              <a:gd name="connsiteY0" fmla="*/ 55554 h 55562"/>
              <a:gd name="connsiteX1" fmla="*/ 624977 w 1134693"/>
              <a:gd name="connsiteY1" fmla="*/ 26979 h 55562"/>
              <a:gd name="connsiteX2" fmla="*/ 536077 w 1134693"/>
              <a:gd name="connsiteY2" fmla="*/ 20629 h 55562"/>
              <a:gd name="connsiteX3" fmla="*/ 971052 w 1134693"/>
              <a:gd name="connsiteY3" fmla="*/ 14279 h 55562"/>
              <a:gd name="connsiteX4" fmla="*/ 1132977 w 1134693"/>
              <a:gd name="connsiteY4" fmla="*/ 7929 h 55562"/>
              <a:gd name="connsiteX5" fmla="*/ 885327 w 1134693"/>
              <a:gd name="connsiteY5" fmla="*/ 1579 h 55562"/>
              <a:gd name="connsiteX6" fmla="*/ 491627 w 1134693"/>
              <a:gd name="connsiteY6" fmla="*/ 39679 h 55562"/>
              <a:gd name="connsiteX7" fmla="*/ 323352 w 1134693"/>
              <a:gd name="connsiteY7" fmla="*/ 23804 h 55562"/>
              <a:gd name="connsiteX8" fmla="*/ 5852 w 1134693"/>
              <a:gd name="connsiteY8" fmla="*/ 55554 h 555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34693" h="55562">
                <a:moveTo>
                  <a:pt x="5852" y="55554"/>
                </a:moveTo>
                <a:cubicBezTo>
                  <a:pt x="56123" y="56083"/>
                  <a:pt x="536606" y="32800"/>
                  <a:pt x="624977" y="26979"/>
                </a:cubicBezTo>
                <a:cubicBezTo>
                  <a:pt x="713348" y="21158"/>
                  <a:pt x="478398" y="22746"/>
                  <a:pt x="536077" y="20629"/>
                </a:cubicBezTo>
                <a:cubicBezTo>
                  <a:pt x="593756" y="18512"/>
                  <a:pt x="871569" y="16396"/>
                  <a:pt x="971052" y="14279"/>
                </a:cubicBezTo>
                <a:cubicBezTo>
                  <a:pt x="1070535" y="12162"/>
                  <a:pt x="1147265" y="10046"/>
                  <a:pt x="1132977" y="7929"/>
                </a:cubicBezTo>
                <a:cubicBezTo>
                  <a:pt x="1118690" y="5812"/>
                  <a:pt x="992219" y="-3713"/>
                  <a:pt x="885327" y="1579"/>
                </a:cubicBezTo>
                <a:cubicBezTo>
                  <a:pt x="778435" y="6871"/>
                  <a:pt x="585289" y="35975"/>
                  <a:pt x="491627" y="39679"/>
                </a:cubicBezTo>
                <a:cubicBezTo>
                  <a:pt x="397965" y="43383"/>
                  <a:pt x="403256" y="22217"/>
                  <a:pt x="323352" y="23804"/>
                </a:cubicBezTo>
                <a:cubicBezTo>
                  <a:pt x="243448" y="25391"/>
                  <a:pt x="-44419" y="55025"/>
                  <a:pt x="5852" y="5555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46" name="フリーフォーム 1945">
            <a:extLst>
              <a:ext uri="{FF2B5EF4-FFF2-40B4-BE49-F238E27FC236}">
                <a16:creationId xmlns:a16="http://schemas.microsoft.com/office/drawing/2014/main" id="{A10FC00F-AE33-2C6B-F720-307E25F708F3}"/>
              </a:ext>
            </a:extLst>
          </p:cNvPr>
          <p:cNvSpPr/>
          <p:nvPr/>
        </p:nvSpPr>
        <p:spPr>
          <a:xfrm>
            <a:off x="4057045" y="10426588"/>
            <a:ext cx="273707" cy="136671"/>
          </a:xfrm>
          <a:custGeom>
            <a:avLst/>
            <a:gdLst>
              <a:gd name="connsiteX0" fmla="*/ 273655 w 273707"/>
              <a:gd name="connsiteY0" fmla="*/ 112 h 136671"/>
              <a:gd name="connsiteX1" fmla="*/ 191105 w 273707"/>
              <a:gd name="connsiteY1" fmla="*/ 79487 h 136671"/>
              <a:gd name="connsiteX2" fmla="*/ 140305 w 273707"/>
              <a:gd name="connsiteY2" fmla="*/ 104887 h 136671"/>
              <a:gd name="connsiteX3" fmla="*/ 605 w 273707"/>
              <a:gd name="connsiteY3" fmla="*/ 136637 h 136671"/>
              <a:gd name="connsiteX4" fmla="*/ 200630 w 273707"/>
              <a:gd name="connsiteY4" fmla="*/ 98537 h 136671"/>
              <a:gd name="connsiteX5" fmla="*/ 273655 w 273707"/>
              <a:gd name="connsiteY5" fmla="*/ 112 h 1366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73707" h="136671">
                <a:moveTo>
                  <a:pt x="273655" y="112"/>
                </a:moveTo>
                <a:cubicBezTo>
                  <a:pt x="272068" y="-3063"/>
                  <a:pt x="213330" y="62025"/>
                  <a:pt x="191105" y="79487"/>
                </a:cubicBezTo>
                <a:cubicBezTo>
                  <a:pt x="168880" y="96949"/>
                  <a:pt x="172055" y="95362"/>
                  <a:pt x="140305" y="104887"/>
                </a:cubicBezTo>
                <a:cubicBezTo>
                  <a:pt x="108555" y="114412"/>
                  <a:pt x="-9449" y="137695"/>
                  <a:pt x="605" y="136637"/>
                </a:cubicBezTo>
                <a:cubicBezTo>
                  <a:pt x="10659" y="135579"/>
                  <a:pt x="160413" y="116529"/>
                  <a:pt x="200630" y="98537"/>
                </a:cubicBezTo>
                <a:cubicBezTo>
                  <a:pt x="240847" y="80545"/>
                  <a:pt x="275242" y="3287"/>
                  <a:pt x="273655" y="11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47" name="フリーフォーム 1946">
            <a:extLst>
              <a:ext uri="{FF2B5EF4-FFF2-40B4-BE49-F238E27FC236}">
                <a16:creationId xmlns:a16="http://schemas.microsoft.com/office/drawing/2014/main" id="{B27AD88B-53BE-B656-199D-D380211BD56B}"/>
              </a:ext>
            </a:extLst>
          </p:cNvPr>
          <p:cNvSpPr/>
          <p:nvPr/>
        </p:nvSpPr>
        <p:spPr>
          <a:xfrm>
            <a:off x="822319" y="9708837"/>
            <a:ext cx="57269" cy="1305259"/>
          </a:xfrm>
          <a:custGeom>
            <a:avLst/>
            <a:gdLst>
              <a:gd name="connsiteX0" fmla="*/ 57156 w 57269"/>
              <a:gd name="connsiteY0" fmla="*/ 313 h 1305259"/>
              <a:gd name="connsiteX1" fmla="*/ 12706 w 57269"/>
              <a:gd name="connsiteY1" fmla="*/ 120963 h 1305259"/>
              <a:gd name="connsiteX2" fmla="*/ 19056 w 57269"/>
              <a:gd name="connsiteY2" fmla="*/ 355913 h 1305259"/>
              <a:gd name="connsiteX3" fmla="*/ 19056 w 57269"/>
              <a:gd name="connsiteY3" fmla="*/ 784538 h 1305259"/>
              <a:gd name="connsiteX4" fmla="*/ 28581 w 57269"/>
              <a:gd name="connsiteY4" fmla="*/ 724213 h 1305259"/>
              <a:gd name="connsiteX5" fmla="*/ 9531 w 57269"/>
              <a:gd name="connsiteY5" fmla="*/ 987738 h 1305259"/>
              <a:gd name="connsiteX6" fmla="*/ 15881 w 57269"/>
              <a:gd name="connsiteY6" fmla="*/ 1092513 h 1305259"/>
              <a:gd name="connsiteX7" fmla="*/ 31756 w 57269"/>
              <a:gd name="connsiteY7" fmla="*/ 1305238 h 1305259"/>
              <a:gd name="connsiteX8" fmla="*/ 6 w 57269"/>
              <a:gd name="connsiteY8" fmla="*/ 1102038 h 1305259"/>
              <a:gd name="connsiteX9" fmla="*/ 34931 w 57269"/>
              <a:gd name="connsiteY9" fmla="*/ 594038 h 1305259"/>
              <a:gd name="connsiteX10" fmla="*/ 12706 w 57269"/>
              <a:gd name="connsiteY10" fmla="*/ 209863 h 1305259"/>
              <a:gd name="connsiteX11" fmla="*/ 25406 w 57269"/>
              <a:gd name="connsiteY11" fmla="*/ 89213 h 1305259"/>
              <a:gd name="connsiteX12" fmla="*/ 57156 w 57269"/>
              <a:gd name="connsiteY12" fmla="*/ 313 h 13052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57269" h="1305259">
                <a:moveTo>
                  <a:pt x="57156" y="313"/>
                </a:moveTo>
                <a:cubicBezTo>
                  <a:pt x="55039" y="5605"/>
                  <a:pt x="19056" y="61696"/>
                  <a:pt x="12706" y="120963"/>
                </a:cubicBezTo>
                <a:cubicBezTo>
                  <a:pt x="6356" y="180230"/>
                  <a:pt x="17998" y="245317"/>
                  <a:pt x="19056" y="355913"/>
                </a:cubicBezTo>
                <a:cubicBezTo>
                  <a:pt x="20114" y="466509"/>
                  <a:pt x="17469" y="723155"/>
                  <a:pt x="19056" y="784538"/>
                </a:cubicBezTo>
                <a:cubicBezTo>
                  <a:pt x="20643" y="845921"/>
                  <a:pt x="30168" y="690346"/>
                  <a:pt x="28581" y="724213"/>
                </a:cubicBezTo>
                <a:cubicBezTo>
                  <a:pt x="26994" y="758080"/>
                  <a:pt x="11648" y="926355"/>
                  <a:pt x="9531" y="987738"/>
                </a:cubicBezTo>
                <a:cubicBezTo>
                  <a:pt x="7414" y="1049121"/>
                  <a:pt x="12177" y="1039596"/>
                  <a:pt x="15881" y="1092513"/>
                </a:cubicBezTo>
                <a:cubicBezTo>
                  <a:pt x="19585" y="1145430"/>
                  <a:pt x="34402" y="1303651"/>
                  <a:pt x="31756" y="1305238"/>
                </a:cubicBezTo>
                <a:cubicBezTo>
                  <a:pt x="29110" y="1306826"/>
                  <a:pt x="-523" y="1220571"/>
                  <a:pt x="6" y="1102038"/>
                </a:cubicBezTo>
                <a:cubicBezTo>
                  <a:pt x="535" y="983505"/>
                  <a:pt x="32814" y="742734"/>
                  <a:pt x="34931" y="594038"/>
                </a:cubicBezTo>
                <a:cubicBezTo>
                  <a:pt x="37048" y="445342"/>
                  <a:pt x="14293" y="294001"/>
                  <a:pt x="12706" y="209863"/>
                </a:cubicBezTo>
                <a:cubicBezTo>
                  <a:pt x="11118" y="125726"/>
                  <a:pt x="19585" y="120434"/>
                  <a:pt x="25406" y="89213"/>
                </a:cubicBezTo>
                <a:cubicBezTo>
                  <a:pt x="31227" y="57992"/>
                  <a:pt x="59273" y="-4979"/>
                  <a:pt x="57156" y="31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48" name="フリーフォーム 1947">
            <a:extLst>
              <a:ext uri="{FF2B5EF4-FFF2-40B4-BE49-F238E27FC236}">
                <a16:creationId xmlns:a16="http://schemas.microsoft.com/office/drawing/2014/main" id="{9A87ACBA-EC33-40D7-CE78-7BE66BEA1D45}"/>
              </a:ext>
            </a:extLst>
          </p:cNvPr>
          <p:cNvSpPr/>
          <p:nvPr/>
        </p:nvSpPr>
        <p:spPr>
          <a:xfrm>
            <a:off x="844470" y="10534114"/>
            <a:ext cx="36973" cy="529713"/>
          </a:xfrm>
          <a:custGeom>
            <a:avLst/>
            <a:gdLst>
              <a:gd name="connsiteX0" fmla="*/ 80 w 36973"/>
              <a:gd name="connsiteY0" fmla="*/ 536 h 529713"/>
              <a:gd name="connsiteX1" fmla="*/ 35005 w 36973"/>
              <a:gd name="connsiteY1" fmla="*/ 368836 h 529713"/>
              <a:gd name="connsiteX2" fmla="*/ 31830 w 36973"/>
              <a:gd name="connsiteY2" fmla="*/ 521236 h 529713"/>
              <a:gd name="connsiteX3" fmla="*/ 25480 w 36973"/>
              <a:gd name="connsiteY3" fmla="*/ 457736 h 529713"/>
              <a:gd name="connsiteX4" fmla="*/ 80 w 36973"/>
              <a:gd name="connsiteY4" fmla="*/ 536 h 5297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973" h="529713">
                <a:moveTo>
                  <a:pt x="80" y="536"/>
                </a:moveTo>
                <a:cubicBezTo>
                  <a:pt x="1667" y="-14281"/>
                  <a:pt x="29713" y="282053"/>
                  <a:pt x="35005" y="368836"/>
                </a:cubicBezTo>
                <a:cubicBezTo>
                  <a:pt x="40297" y="455619"/>
                  <a:pt x="33417" y="506419"/>
                  <a:pt x="31830" y="521236"/>
                </a:cubicBezTo>
                <a:cubicBezTo>
                  <a:pt x="30243" y="536053"/>
                  <a:pt x="30242" y="540286"/>
                  <a:pt x="25480" y="457736"/>
                </a:cubicBezTo>
                <a:cubicBezTo>
                  <a:pt x="20718" y="375186"/>
                  <a:pt x="-1507" y="15353"/>
                  <a:pt x="80" y="53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49" name="フリーフォーム 1948">
            <a:extLst>
              <a:ext uri="{FF2B5EF4-FFF2-40B4-BE49-F238E27FC236}">
                <a16:creationId xmlns:a16="http://schemas.microsoft.com/office/drawing/2014/main" id="{C473D91A-65A7-0DE8-15CB-4C444D98AD8E}"/>
              </a:ext>
            </a:extLst>
          </p:cNvPr>
          <p:cNvSpPr/>
          <p:nvPr/>
        </p:nvSpPr>
        <p:spPr>
          <a:xfrm>
            <a:off x="844550" y="10943945"/>
            <a:ext cx="131248" cy="581523"/>
          </a:xfrm>
          <a:custGeom>
            <a:avLst/>
            <a:gdLst>
              <a:gd name="connsiteX0" fmla="*/ 0 w 131248"/>
              <a:gd name="connsiteY0" fmla="*/ 280 h 581523"/>
              <a:gd name="connsiteX1" fmla="*/ 19050 w 131248"/>
              <a:gd name="connsiteY1" fmla="*/ 263805 h 581523"/>
              <a:gd name="connsiteX2" fmla="*/ 50800 w 131248"/>
              <a:gd name="connsiteY2" fmla="*/ 378105 h 581523"/>
              <a:gd name="connsiteX3" fmla="*/ 95250 w 131248"/>
              <a:gd name="connsiteY3" fmla="*/ 501930 h 581523"/>
              <a:gd name="connsiteX4" fmla="*/ 41275 w 131248"/>
              <a:gd name="connsiteY4" fmla="*/ 390805 h 581523"/>
              <a:gd name="connsiteX5" fmla="*/ 98425 w 131248"/>
              <a:gd name="connsiteY5" fmla="*/ 495580 h 581523"/>
              <a:gd name="connsiteX6" fmla="*/ 130175 w 131248"/>
              <a:gd name="connsiteY6" fmla="*/ 581305 h 581523"/>
              <a:gd name="connsiteX7" fmla="*/ 60325 w 131248"/>
              <a:gd name="connsiteY7" fmla="*/ 470180 h 581523"/>
              <a:gd name="connsiteX8" fmla="*/ 19050 w 131248"/>
              <a:gd name="connsiteY8" fmla="*/ 317780 h 581523"/>
              <a:gd name="connsiteX9" fmla="*/ 0 w 131248"/>
              <a:gd name="connsiteY9" fmla="*/ 280 h 5815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31248" h="581523">
                <a:moveTo>
                  <a:pt x="0" y="280"/>
                </a:moveTo>
                <a:cubicBezTo>
                  <a:pt x="0" y="-8716"/>
                  <a:pt x="10583" y="200834"/>
                  <a:pt x="19050" y="263805"/>
                </a:cubicBezTo>
                <a:cubicBezTo>
                  <a:pt x="27517" y="326776"/>
                  <a:pt x="38100" y="338418"/>
                  <a:pt x="50800" y="378105"/>
                </a:cubicBezTo>
                <a:cubicBezTo>
                  <a:pt x="63500" y="417793"/>
                  <a:pt x="96838" y="499813"/>
                  <a:pt x="95250" y="501930"/>
                </a:cubicBezTo>
                <a:cubicBezTo>
                  <a:pt x="93662" y="504047"/>
                  <a:pt x="40746" y="391863"/>
                  <a:pt x="41275" y="390805"/>
                </a:cubicBezTo>
                <a:cubicBezTo>
                  <a:pt x="41804" y="389747"/>
                  <a:pt x="83608" y="463830"/>
                  <a:pt x="98425" y="495580"/>
                </a:cubicBezTo>
                <a:cubicBezTo>
                  <a:pt x="113242" y="527330"/>
                  <a:pt x="136525" y="585538"/>
                  <a:pt x="130175" y="581305"/>
                </a:cubicBezTo>
                <a:cubicBezTo>
                  <a:pt x="123825" y="577072"/>
                  <a:pt x="78846" y="514101"/>
                  <a:pt x="60325" y="470180"/>
                </a:cubicBezTo>
                <a:cubicBezTo>
                  <a:pt x="41804" y="426259"/>
                  <a:pt x="27517" y="395568"/>
                  <a:pt x="19050" y="317780"/>
                </a:cubicBezTo>
                <a:cubicBezTo>
                  <a:pt x="10583" y="239993"/>
                  <a:pt x="0" y="9276"/>
                  <a:pt x="0" y="28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50" name="フリーフォーム 1949">
            <a:extLst>
              <a:ext uri="{FF2B5EF4-FFF2-40B4-BE49-F238E27FC236}">
                <a16:creationId xmlns:a16="http://schemas.microsoft.com/office/drawing/2014/main" id="{FD34C94C-C1C4-9100-226D-C8BCA98DC3A4}"/>
              </a:ext>
            </a:extLst>
          </p:cNvPr>
          <p:cNvSpPr/>
          <p:nvPr/>
        </p:nvSpPr>
        <p:spPr>
          <a:xfrm>
            <a:off x="885765" y="10519757"/>
            <a:ext cx="24166" cy="768426"/>
          </a:xfrm>
          <a:custGeom>
            <a:avLst/>
            <a:gdLst>
              <a:gd name="connsiteX0" fmla="*/ 60 w 24166"/>
              <a:gd name="connsiteY0" fmla="*/ 2193 h 768426"/>
              <a:gd name="connsiteX1" fmla="*/ 15935 w 24166"/>
              <a:gd name="connsiteY1" fmla="*/ 573693 h 768426"/>
              <a:gd name="connsiteX2" fmla="*/ 22285 w 24166"/>
              <a:gd name="connsiteY2" fmla="*/ 767368 h 768426"/>
              <a:gd name="connsiteX3" fmla="*/ 22285 w 24166"/>
              <a:gd name="connsiteY3" fmla="*/ 656243 h 768426"/>
              <a:gd name="connsiteX4" fmla="*/ 22285 w 24166"/>
              <a:gd name="connsiteY4" fmla="*/ 386368 h 768426"/>
              <a:gd name="connsiteX5" fmla="*/ 60 w 24166"/>
              <a:gd name="connsiteY5" fmla="*/ 2193 h 7684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4166" h="768426">
                <a:moveTo>
                  <a:pt x="60" y="2193"/>
                </a:moveTo>
                <a:cubicBezTo>
                  <a:pt x="-998" y="33414"/>
                  <a:pt x="12231" y="446164"/>
                  <a:pt x="15935" y="573693"/>
                </a:cubicBezTo>
                <a:cubicBezTo>
                  <a:pt x="19639" y="701222"/>
                  <a:pt x="21227" y="753610"/>
                  <a:pt x="22285" y="767368"/>
                </a:cubicBezTo>
                <a:cubicBezTo>
                  <a:pt x="23343" y="781126"/>
                  <a:pt x="22285" y="656243"/>
                  <a:pt x="22285" y="656243"/>
                </a:cubicBezTo>
                <a:cubicBezTo>
                  <a:pt x="22285" y="592743"/>
                  <a:pt x="26518" y="491143"/>
                  <a:pt x="22285" y="386368"/>
                </a:cubicBezTo>
                <a:cubicBezTo>
                  <a:pt x="18052" y="281593"/>
                  <a:pt x="1118" y="-29028"/>
                  <a:pt x="60" y="219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51" name="フリーフォーム 1950">
            <a:extLst>
              <a:ext uri="{FF2B5EF4-FFF2-40B4-BE49-F238E27FC236}">
                <a16:creationId xmlns:a16="http://schemas.microsoft.com/office/drawing/2014/main" id="{32E04944-767A-7992-0CD0-A79CC7CAF05C}"/>
              </a:ext>
            </a:extLst>
          </p:cNvPr>
          <p:cNvSpPr/>
          <p:nvPr/>
        </p:nvSpPr>
        <p:spPr>
          <a:xfrm>
            <a:off x="923888" y="10572687"/>
            <a:ext cx="92559" cy="887530"/>
          </a:xfrm>
          <a:custGeom>
            <a:avLst/>
            <a:gdLst>
              <a:gd name="connsiteX0" fmla="*/ 37 w 92559"/>
              <a:gd name="connsiteY0" fmla="*/ 63 h 887530"/>
              <a:gd name="connsiteX1" fmla="*/ 6387 w 92559"/>
              <a:gd name="connsiteY1" fmla="*/ 508063 h 887530"/>
              <a:gd name="connsiteX2" fmla="*/ 9562 w 92559"/>
              <a:gd name="connsiteY2" fmla="*/ 698563 h 887530"/>
              <a:gd name="connsiteX3" fmla="*/ 34962 w 92559"/>
              <a:gd name="connsiteY3" fmla="*/ 777938 h 887530"/>
              <a:gd name="connsiteX4" fmla="*/ 92112 w 92559"/>
              <a:gd name="connsiteY4" fmla="*/ 885888 h 887530"/>
              <a:gd name="connsiteX5" fmla="*/ 60362 w 92559"/>
              <a:gd name="connsiteY5" fmla="*/ 835088 h 887530"/>
              <a:gd name="connsiteX6" fmla="*/ 38137 w 92559"/>
              <a:gd name="connsiteY6" fmla="*/ 727138 h 887530"/>
              <a:gd name="connsiteX7" fmla="*/ 9562 w 92559"/>
              <a:gd name="connsiteY7" fmla="*/ 542988 h 887530"/>
              <a:gd name="connsiteX8" fmla="*/ 37 w 92559"/>
              <a:gd name="connsiteY8" fmla="*/ 63 h 8875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92559" h="887530">
                <a:moveTo>
                  <a:pt x="37" y="63"/>
                </a:moveTo>
                <a:cubicBezTo>
                  <a:pt x="-492" y="-5758"/>
                  <a:pt x="4800" y="391646"/>
                  <a:pt x="6387" y="508063"/>
                </a:cubicBezTo>
                <a:cubicBezTo>
                  <a:pt x="7974" y="624480"/>
                  <a:pt x="4800" y="653584"/>
                  <a:pt x="9562" y="698563"/>
                </a:cubicBezTo>
                <a:cubicBezTo>
                  <a:pt x="14324" y="743542"/>
                  <a:pt x="21204" y="746717"/>
                  <a:pt x="34962" y="777938"/>
                </a:cubicBezTo>
                <a:cubicBezTo>
                  <a:pt x="48720" y="809159"/>
                  <a:pt x="87879" y="876363"/>
                  <a:pt x="92112" y="885888"/>
                </a:cubicBezTo>
                <a:cubicBezTo>
                  <a:pt x="96345" y="895413"/>
                  <a:pt x="69358" y="861546"/>
                  <a:pt x="60362" y="835088"/>
                </a:cubicBezTo>
                <a:cubicBezTo>
                  <a:pt x="51366" y="808630"/>
                  <a:pt x="46604" y="775821"/>
                  <a:pt x="38137" y="727138"/>
                </a:cubicBezTo>
                <a:cubicBezTo>
                  <a:pt x="29670" y="678455"/>
                  <a:pt x="16441" y="660992"/>
                  <a:pt x="9562" y="542988"/>
                </a:cubicBezTo>
                <a:cubicBezTo>
                  <a:pt x="2683" y="424984"/>
                  <a:pt x="566" y="5884"/>
                  <a:pt x="37" y="6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52" name="フリーフォーム 1951">
            <a:extLst>
              <a:ext uri="{FF2B5EF4-FFF2-40B4-BE49-F238E27FC236}">
                <a16:creationId xmlns:a16="http://schemas.microsoft.com/office/drawing/2014/main" id="{580EB56C-B7D4-8C6C-E503-15E979B62D1B}"/>
              </a:ext>
            </a:extLst>
          </p:cNvPr>
          <p:cNvSpPr/>
          <p:nvPr/>
        </p:nvSpPr>
        <p:spPr>
          <a:xfrm>
            <a:off x="923683" y="10585947"/>
            <a:ext cx="9804" cy="540641"/>
          </a:xfrm>
          <a:custGeom>
            <a:avLst/>
            <a:gdLst>
              <a:gd name="connsiteX0" fmla="*/ 242 w 9804"/>
              <a:gd name="connsiteY0" fmla="*/ 2678 h 540641"/>
              <a:gd name="connsiteX1" fmla="*/ 9767 w 9804"/>
              <a:gd name="connsiteY1" fmla="*/ 529728 h 540641"/>
              <a:gd name="connsiteX2" fmla="*/ 3417 w 9804"/>
              <a:gd name="connsiteY2" fmla="*/ 332878 h 540641"/>
              <a:gd name="connsiteX3" fmla="*/ 242 w 9804"/>
              <a:gd name="connsiteY3" fmla="*/ 2678 h 5406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804" h="540641">
                <a:moveTo>
                  <a:pt x="242" y="2678"/>
                </a:moveTo>
                <a:cubicBezTo>
                  <a:pt x="1300" y="35486"/>
                  <a:pt x="9238" y="474695"/>
                  <a:pt x="9767" y="529728"/>
                </a:cubicBezTo>
                <a:cubicBezTo>
                  <a:pt x="10296" y="584761"/>
                  <a:pt x="5004" y="418074"/>
                  <a:pt x="3417" y="332878"/>
                </a:cubicBezTo>
                <a:cubicBezTo>
                  <a:pt x="1830" y="247682"/>
                  <a:pt x="-816" y="-30130"/>
                  <a:pt x="242" y="267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53" name="フリーフォーム 1952">
            <a:extLst>
              <a:ext uri="{FF2B5EF4-FFF2-40B4-BE49-F238E27FC236}">
                <a16:creationId xmlns:a16="http://schemas.microsoft.com/office/drawing/2014/main" id="{0A6CD7F5-B68A-5CAD-4489-770BB81802B2}"/>
              </a:ext>
            </a:extLst>
          </p:cNvPr>
          <p:cNvSpPr/>
          <p:nvPr/>
        </p:nvSpPr>
        <p:spPr>
          <a:xfrm>
            <a:off x="938060" y="10574045"/>
            <a:ext cx="55892" cy="913281"/>
          </a:xfrm>
          <a:custGeom>
            <a:avLst/>
            <a:gdLst>
              <a:gd name="connsiteX0" fmla="*/ 1740 w 55892"/>
              <a:gd name="connsiteY0" fmla="*/ 1880 h 913281"/>
              <a:gd name="connsiteX1" fmla="*/ 4915 w 55892"/>
              <a:gd name="connsiteY1" fmla="*/ 449555 h 913281"/>
              <a:gd name="connsiteX2" fmla="*/ 11265 w 55892"/>
              <a:gd name="connsiteY2" fmla="*/ 601955 h 913281"/>
              <a:gd name="connsiteX3" fmla="*/ 11265 w 55892"/>
              <a:gd name="connsiteY3" fmla="*/ 719430 h 913281"/>
              <a:gd name="connsiteX4" fmla="*/ 23965 w 55892"/>
              <a:gd name="connsiteY4" fmla="*/ 811505 h 913281"/>
              <a:gd name="connsiteX5" fmla="*/ 55715 w 55892"/>
              <a:gd name="connsiteY5" fmla="*/ 913105 h 913281"/>
              <a:gd name="connsiteX6" fmla="*/ 36665 w 55892"/>
              <a:gd name="connsiteY6" fmla="*/ 830555 h 913281"/>
              <a:gd name="connsiteX7" fmla="*/ 33490 w 55892"/>
              <a:gd name="connsiteY7" fmla="*/ 640055 h 913281"/>
              <a:gd name="connsiteX8" fmla="*/ 1740 w 55892"/>
              <a:gd name="connsiteY8" fmla="*/ 1880 h 9132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5892" h="913281">
                <a:moveTo>
                  <a:pt x="1740" y="1880"/>
                </a:moveTo>
                <a:cubicBezTo>
                  <a:pt x="-3022" y="-29870"/>
                  <a:pt x="3328" y="349543"/>
                  <a:pt x="4915" y="449555"/>
                </a:cubicBezTo>
                <a:cubicBezTo>
                  <a:pt x="6502" y="549567"/>
                  <a:pt x="10207" y="556976"/>
                  <a:pt x="11265" y="601955"/>
                </a:cubicBezTo>
                <a:cubicBezTo>
                  <a:pt x="12323" y="646934"/>
                  <a:pt x="9148" y="684505"/>
                  <a:pt x="11265" y="719430"/>
                </a:cubicBezTo>
                <a:cubicBezTo>
                  <a:pt x="13382" y="754355"/>
                  <a:pt x="16557" y="779226"/>
                  <a:pt x="23965" y="811505"/>
                </a:cubicBezTo>
                <a:cubicBezTo>
                  <a:pt x="31373" y="843784"/>
                  <a:pt x="53598" y="909930"/>
                  <a:pt x="55715" y="913105"/>
                </a:cubicBezTo>
                <a:cubicBezTo>
                  <a:pt x="57832" y="916280"/>
                  <a:pt x="40369" y="876063"/>
                  <a:pt x="36665" y="830555"/>
                </a:cubicBezTo>
                <a:cubicBezTo>
                  <a:pt x="32961" y="785047"/>
                  <a:pt x="38253" y="772347"/>
                  <a:pt x="33490" y="640055"/>
                </a:cubicBezTo>
                <a:cubicBezTo>
                  <a:pt x="28728" y="507763"/>
                  <a:pt x="6502" y="33630"/>
                  <a:pt x="1740" y="188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54" name="フリーフォーム 1953">
            <a:extLst>
              <a:ext uri="{FF2B5EF4-FFF2-40B4-BE49-F238E27FC236}">
                <a16:creationId xmlns:a16="http://schemas.microsoft.com/office/drawing/2014/main" id="{64AD2AF1-927D-5F7A-924B-EF5BBC3D44A1}"/>
              </a:ext>
            </a:extLst>
          </p:cNvPr>
          <p:cNvSpPr/>
          <p:nvPr/>
        </p:nvSpPr>
        <p:spPr>
          <a:xfrm>
            <a:off x="2094866" y="11584965"/>
            <a:ext cx="1033700" cy="38727"/>
          </a:xfrm>
          <a:custGeom>
            <a:avLst/>
            <a:gdLst>
              <a:gd name="connsiteX0" fmla="*/ 6984 w 1033700"/>
              <a:gd name="connsiteY0" fmla="*/ 22835 h 38727"/>
              <a:gd name="connsiteX1" fmla="*/ 318134 w 1033700"/>
              <a:gd name="connsiteY1" fmla="*/ 38710 h 38727"/>
              <a:gd name="connsiteX2" fmla="*/ 289559 w 1033700"/>
              <a:gd name="connsiteY2" fmla="*/ 26010 h 38727"/>
              <a:gd name="connsiteX3" fmla="*/ 454659 w 1033700"/>
              <a:gd name="connsiteY3" fmla="*/ 29185 h 38727"/>
              <a:gd name="connsiteX4" fmla="*/ 734059 w 1033700"/>
              <a:gd name="connsiteY4" fmla="*/ 29185 h 38727"/>
              <a:gd name="connsiteX5" fmla="*/ 648334 w 1033700"/>
              <a:gd name="connsiteY5" fmla="*/ 38710 h 38727"/>
              <a:gd name="connsiteX6" fmla="*/ 851534 w 1033700"/>
              <a:gd name="connsiteY6" fmla="*/ 32360 h 38727"/>
              <a:gd name="connsiteX7" fmla="*/ 1032509 w 1033700"/>
              <a:gd name="connsiteY7" fmla="*/ 35535 h 38727"/>
              <a:gd name="connsiteX8" fmla="*/ 902334 w 1033700"/>
              <a:gd name="connsiteY8" fmla="*/ 16485 h 38727"/>
              <a:gd name="connsiteX9" fmla="*/ 416559 w 1033700"/>
              <a:gd name="connsiteY9" fmla="*/ 3785 h 38727"/>
              <a:gd name="connsiteX10" fmla="*/ 213359 w 1033700"/>
              <a:gd name="connsiteY10" fmla="*/ 610 h 38727"/>
              <a:gd name="connsiteX11" fmla="*/ 108584 w 1033700"/>
              <a:gd name="connsiteY11" fmla="*/ 610 h 38727"/>
              <a:gd name="connsiteX12" fmla="*/ 6984 w 1033700"/>
              <a:gd name="connsiteY12" fmla="*/ 22835 h 387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033700" h="38727">
                <a:moveTo>
                  <a:pt x="6984" y="22835"/>
                </a:moveTo>
                <a:cubicBezTo>
                  <a:pt x="41909" y="29185"/>
                  <a:pt x="271038" y="38181"/>
                  <a:pt x="318134" y="38710"/>
                </a:cubicBezTo>
                <a:cubicBezTo>
                  <a:pt x="365230" y="39239"/>
                  <a:pt x="266805" y="27597"/>
                  <a:pt x="289559" y="26010"/>
                </a:cubicBezTo>
                <a:cubicBezTo>
                  <a:pt x="312313" y="24423"/>
                  <a:pt x="454659" y="29185"/>
                  <a:pt x="454659" y="29185"/>
                </a:cubicBezTo>
                <a:lnTo>
                  <a:pt x="734059" y="29185"/>
                </a:lnTo>
                <a:cubicBezTo>
                  <a:pt x="766338" y="30772"/>
                  <a:pt x="648334" y="38710"/>
                  <a:pt x="648334" y="38710"/>
                </a:cubicBezTo>
                <a:lnTo>
                  <a:pt x="851534" y="32360"/>
                </a:lnTo>
                <a:cubicBezTo>
                  <a:pt x="915563" y="31831"/>
                  <a:pt x="1024042" y="38181"/>
                  <a:pt x="1032509" y="35535"/>
                </a:cubicBezTo>
                <a:cubicBezTo>
                  <a:pt x="1040976" y="32889"/>
                  <a:pt x="1004992" y="21777"/>
                  <a:pt x="902334" y="16485"/>
                </a:cubicBezTo>
                <a:cubicBezTo>
                  <a:pt x="799676" y="11193"/>
                  <a:pt x="416559" y="3785"/>
                  <a:pt x="416559" y="3785"/>
                </a:cubicBezTo>
                <a:lnTo>
                  <a:pt x="213359" y="610"/>
                </a:lnTo>
                <a:cubicBezTo>
                  <a:pt x="162030" y="81"/>
                  <a:pt x="139276" y="-448"/>
                  <a:pt x="108584" y="610"/>
                </a:cubicBezTo>
                <a:cubicBezTo>
                  <a:pt x="77892" y="1668"/>
                  <a:pt x="-27941" y="16485"/>
                  <a:pt x="6984" y="2283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55" name="フリーフォーム 1954">
            <a:extLst>
              <a:ext uri="{FF2B5EF4-FFF2-40B4-BE49-F238E27FC236}">
                <a16:creationId xmlns:a16="http://schemas.microsoft.com/office/drawing/2014/main" id="{179771B1-B045-78D3-1FAE-050224AC16D6}"/>
              </a:ext>
            </a:extLst>
          </p:cNvPr>
          <p:cNvSpPr/>
          <p:nvPr/>
        </p:nvSpPr>
        <p:spPr>
          <a:xfrm>
            <a:off x="3120979" y="11461718"/>
            <a:ext cx="1295576" cy="160100"/>
          </a:xfrm>
          <a:custGeom>
            <a:avLst/>
            <a:gdLst>
              <a:gd name="connsiteX0" fmla="*/ 46 w 1295576"/>
              <a:gd name="connsiteY0" fmla="*/ 149257 h 160100"/>
              <a:gd name="connsiteX1" fmla="*/ 628696 w 1295576"/>
              <a:gd name="connsiteY1" fmla="*/ 142907 h 160100"/>
              <a:gd name="connsiteX2" fmla="*/ 869996 w 1295576"/>
              <a:gd name="connsiteY2" fmla="*/ 136557 h 160100"/>
              <a:gd name="connsiteX3" fmla="*/ 844596 w 1295576"/>
              <a:gd name="connsiteY3" fmla="*/ 130207 h 160100"/>
              <a:gd name="connsiteX4" fmla="*/ 990646 w 1295576"/>
              <a:gd name="connsiteY4" fmla="*/ 111157 h 160100"/>
              <a:gd name="connsiteX5" fmla="*/ 1139871 w 1295576"/>
              <a:gd name="connsiteY5" fmla="*/ 85757 h 160100"/>
              <a:gd name="connsiteX6" fmla="*/ 1295446 w 1295576"/>
              <a:gd name="connsiteY6" fmla="*/ 32 h 160100"/>
              <a:gd name="connsiteX7" fmla="*/ 1162096 w 1295576"/>
              <a:gd name="connsiteY7" fmla="*/ 76232 h 160100"/>
              <a:gd name="connsiteX8" fmla="*/ 927146 w 1295576"/>
              <a:gd name="connsiteY8" fmla="*/ 130207 h 160100"/>
              <a:gd name="connsiteX9" fmla="*/ 596946 w 1295576"/>
              <a:gd name="connsiteY9" fmla="*/ 158782 h 160100"/>
              <a:gd name="connsiteX10" fmla="*/ 46 w 1295576"/>
              <a:gd name="connsiteY10" fmla="*/ 149257 h 160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295576" h="160100">
                <a:moveTo>
                  <a:pt x="46" y="149257"/>
                </a:moveTo>
                <a:cubicBezTo>
                  <a:pt x="5338" y="146611"/>
                  <a:pt x="483704" y="145024"/>
                  <a:pt x="628696" y="142907"/>
                </a:cubicBezTo>
                <a:cubicBezTo>
                  <a:pt x="773688" y="140790"/>
                  <a:pt x="834013" y="138674"/>
                  <a:pt x="869996" y="136557"/>
                </a:cubicBezTo>
                <a:cubicBezTo>
                  <a:pt x="905979" y="134440"/>
                  <a:pt x="824488" y="134440"/>
                  <a:pt x="844596" y="130207"/>
                </a:cubicBezTo>
                <a:cubicBezTo>
                  <a:pt x="864704" y="125974"/>
                  <a:pt x="941434" y="118565"/>
                  <a:pt x="990646" y="111157"/>
                </a:cubicBezTo>
                <a:cubicBezTo>
                  <a:pt x="1039858" y="103749"/>
                  <a:pt x="1089071" y="104278"/>
                  <a:pt x="1139871" y="85757"/>
                </a:cubicBezTo>
                <a:cubicBezTo>
                  <a:pt x="1190671" y="67236"/>
                  <a:pt x="1291742" y="1619"/>
                  <a:pt x="1295446" y="32"/>
                </a:cubicBezTo>
                <a:cubicBezTo>
                  <a:pt x="1299150" y="-1555"/>
                  <a:pt x="1223479" y="54536"/>
                  <a:pt x="1162096" y="76232"/>
                </a:cubicBezTo>
                <a:cubicBezTo>
                  <a:pt x="1100713" y="97928"/>
                  <a:pt x="1021338" y="116449"/>
                  <a:pt x="927146" y="130207"/>
                </a:cubicBezTo>
                <a:cubicBezTo>
                  <a:pt x="832954" y="143965"/>
                  <a:pt x="752521" y="153490"/>
                  <a:pt x="596946" y="158782"/>
                </a:cubicBezTo>
                <a:cubicBezTo>
                  <a:pt x="441371" y="164074"/>
                  <a:pt x="-5246" y="151903"/>
                  <a:pt x="46" y="14925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56" name="フリーフォーム 1955">
            <a:extLst>
              <a:ext uri="{FF2B5EF4-FFF2-40B4-BE49-F238E27FC236}">
                <a16:creationId xmlns:a16="http://schemas.microsoft.com/office/drawing/2014/main" id="{686C495A-7107-C341-EA59-26D162D17590}"/>
              </a:ext>
            </a:extLst>
          </p:cNvPr>
          <p:cNvSpPr/>
          <p:nvPr/>
        </p:nvSpPr>
        <p:spPr>
          <a:xfrm>
            <a:off x="2923328" y="11516740"/>
            <a:ext cx="1340356" cy="95425"/>
          </a:xfrm>
          <a:custGeom>
            <a:avLst/>
            <a:gdLst>
              <a:gd name="connsiteX0" fmla="*/ 124672 w 1340356"/>
              <a:gd name="connsiteY0" fmla="*/ 91060 h 95425"/>
              <a:gd name="connsiteX1" fmla="*/ 1000972 w 1340356"/>
              <a:gd name="connsiteY1" fmla="*/ 52960 h 95425"/>
              <a:gd name="connsiteX2" fmla="*/ 921597 w 1340356"/>
              <a:gd name="connsiteY2" fmla="*/ 52960 h 95425"/>
              <a:gd name="connsiteX3" fmla="*/ 1270847 w 1340356"/>
              <a:gd name="connsiteY3" fmla="*/ 11685 h 95425"/>
              <a:gd name="connsiteX4" fmla="*/ 1327997 w 1340356"/>
              <a:gd name="connsiteY4" fmla="*/ 2160 h 95425"/>
              <a:gd name="connsiteX5" fmla="*/ 1108922 w 1340356"/>
              <a:gd name="connsiteY5" fmla="*/ 46610 h 95425"/>
              <a:gd name="connsiteX6" fmla="*/ 893022 w 1340356"/>
              <a:gd name="connsiteY6" fmla="*/ 65660 h 95425"/>
              <a:gd name="connsiteX7" fmla="*/ 699347 w 1340356"/>
              <a:gd name="connsiteY7" fmla="*/ 81535 h 95425"/>
              <a:gd name="connsiteX8" fmla="*/ 64347 w 1340356"/>
              <a:gd name="connsiteY8" fmla="*/ 94235 h 95425"/>
              <a:gd name="connsiteX9" fmla="*/ 124672 w 1340356"/>
              <a:gd name="connsiteY9" fmla="*/ 91060 h 954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340356" h="95425">
                <a:moveTo>
                  <a:pt x="124672" y="91060"/>
                </a:moveTo>
                <a:lnTo>
                  <a:pt x="1000972" y="52960"/>
                </a:lnTo>
                <a:cubicBezTo>
                  <a:pt x="1133793" y="46610"/>
                  <a:pt x="876618" y="59839"/>
                  <a:pt x="921597" y="52960"/>
                </a:cubicBezTo>
                <a:cubicBezTo>
                  <a:pt x="966576" y="46081"/>
                  <a:pt x="1203114" y="20152"/>
                  <a:pt x="1270847" y="11685"/>
                </a:cubicBezTo>
                <a:cubicBezTo>
                  <a:pt x="1338580" y="3218"/>
                  <a:pt x="1354985" y="-3661"/>
                  <a:pt x="1327997" y="2160"/>
                </a:cubicBezTo>
                <a:cubicBezTo>
                  <a:pt x="1301009" y="7981"/>
                  <a:pt x="1181418" y="36027"/>
                  <a:pt x="1108922" y="46610"/>
                </a:cubicBezTo>
                <a:cubicBezTo>
                  <a:pt x="1036426" y="57193"/>
                  <a:pt x="893022" y="65660"/>
                  <a:pt x="893022" y="65660"/>
                </a:cubicBezTo>
                <a:cubicBezTo>
                  <a:pt x="824760" y="71481"/>
                  <a:pt x="837459" y="76773"/>
                  <a:pt x="699347" y="81535"/>
                </a:cubicBezTo>
                <a:cubicBezTo>
                  <a:pt x="561235" y="86297"/>
                  <a:pt x="156951" y="93706"/>
                  <a:pt x="64347" y="94235"/>
                </a:cubicBezTo>
                <a:cubicBezTo>
                  <a:pt x="-28257" y="94764"/>
                  <a:pt x="-31432" y="97939"/>
                  <a:pt x="124672" y="9106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57" name="フリーフォーム 1956">
            <a:extLst>
              <a:ext uri="{FF2B5EF4-FFF2-40B4-BE49-F238E27FC236}">
                <a16:creationId xmlns:a16="http://schemas.microsoft.com/office/drawing/2014/main" id="{064BC2BA-8B23-F0BB-9F9A-78213628C309}"/>
              </a:ext>
            </a:extLst>
          </p:cNvPr>
          <p:cNvSpPr/>
          <p:nvPr/>
        </p:nvSpPr>
        <p:spPr>
          <a:xfrm>
            <a:off x="3026702" y="11540538"/>
            <a:ext cx="916000" cy="57869"/>
          </a:xfrm>
          <a:custGeom>
            <a:avLst/>
            <a:gdLst>
              <a:gd name="connsiteX0" fmla="*/ 24473 w 916000"/>
              <a:gd name="connsiteY0" fmla="*/ 51387 h 57869"/>
              <a:gd name="connsiteX1" fmla="*/ 688048 w 916000"/>
              <a:gd name="connsiteY1" fmla="*/ 10112 h 57869"/>
              <a:gd name="connsiteX2" fmla="*/ 913473 w 916000"/>
              <a:gd name="connsiteY2" fmla="*/ 587 h 57869"/>
              <a:gd name="connsiteX3" fmla="*/ 799173 w 916000"/>
              <a:gd name="connsiteY3" fmla="*/ 3762 h 57869"/>
              <a:gd name="connsiteX4" fmla="*/ 643598 w 916000"/>
              <a:gd name="connsiteY4" fmla="*/ 25987 h 57869"/>
              <a:gd name="connsiteX5" fmla="*/ 186398 w 916000"/>
              <a:gd name="connsiteY5" fmla="*/ 54562 h 57869"/>
              <a:gd name="connsiteX6" fmla="*/ 24473 w 916000"/>
              <a:gd name="connsiteY6" fmla="*/ 51387 h 578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16000" h="57869">
                <a:moveTo>
                  <a:pt x="24473" y="51387"/>
                </a:moveTo>
                <a:cubicBezTo>
                  <a:pt x="108081" y="43979"/>
                  <a:pt x="539881" y="18579"/>
                  <a:pt x="688048" y="10112"/>
                </a:cubicBezTo>
                <a:cubicBezTo>
                  <a:pt x="836215" y="1645"/>
                  <a:pt x="894952" y="1645"/>
                  <a:pt x="913473" y="587"/>
                </a:cubicBezTo>
                <a:cubicBezTo>
                  <a:pt x="931994" y="-471"/>
                  <a:pt x="844152" y="-471"/>
                  <a:pt x="799173" y="3762"/>
                </a:cubicBezTo>
                <a:cubicBezTo>
                  <a:pt x="754194" y="7995"/>
                  <a:pt x="745727" y="17520"/>
                  <a:pt x="643598" y="25987"/>
                </a:cubicBezTo>
                <a:cubicBezTo>
                  <a:pt x="541469" y="34454"/>
                  <a:pt x="282177" y="49270"/>
                  <a:pt x="186398" y="54562"/>
                </a:cubicBezTo>
                <a:cubicBezTo>
                  <a:pt x="90619" y="59854"/>
                  <a:pt x="-59135" y="58795"/>
                  <a:pt x="24473" y="5138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58" name="フリーフォーム 1957">
            <a:extLst>
              <a:ext uri="{FF2B5EF4-FFF2-40B4-BE49-F238E27FC236}">
                <a16:creationId xmlns:a16="http://schemas.microsoft.com/office/drawing/2014/main" id="{2E37631F-9BFF-2677-ACAE-3F13288B8253}"/>
              </a:ext>
            </a:extLst>
          </p:cNvPr>
          <p:cNvSpPr/>
          <p:nvPr/>
        </p:nvSpPr>
        <p:spPr>
          <a:xfrm>
            <a:off x="4152847" y="11145566"/>
            <a:ext cx="279479" cy="386082"/>
          </a:xfrm>
          <a:custGeom>
            <a:avLst/>
            <a:gdLst>
              <a:gd name="connsiteX0" fmla="*/ 276278 w 279479"/>
              <a:gd name="connsiteY0" fmla="*/ 1859 h 386082"/>
              <a:gd name="connsiteX1" fmla="*/ 269928 w 279479"/>
              <a:gd name="connsiteY1" fmla="*/ 151084 h 386082"/>
              <a:gd name="connsiteX2" fmla="*/ 215953 w 279479"/>
              <a:gd name="connsiteY2" fmla="*/ 259034 h 386082"/>
              <a:gd name="connsiteX3" fmla="*/ 130228 w 279479"/>
              <a:gd name="connsiteY3" fmla="*/ 319359 h 386082"/>
              <a:gd name="connsiteX4" fmla="*/ 53 w 279479"/>
              <a:gd name="connsiteY4" fmla="*/ 386034 h 386082"/>
              <a:gd name="connsiteX5" fmla="*/ 146103 w 279479"/>
              <a:gd name="connsiteY5" fmla="*/ 328884 h 386082"/>
              <a:gd name="connsiteX6" fmla="*/ 235003 w 279479"/>
              <a:gd name="connsiteY6" fmla="*/ 262209 h 386082"/>
              <a:gd name="connsiteX7" fmla="*/ 276278 w 279479"/>
              <a:gd name="connsiteY7" fmla="*/ 1859 h 3860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79479" h="386082">
                <a:moveTo>
                  <a:pt x="276278" y="1859"/>
                </a:moveTo>
                <a:cubicBezTo>
                  <a:pt x="282099" y="-16662"/>
                  <a:pt x="279982" y="108222"/>
                  <a:pt x="269928" y="151084"/>
                </a:cubicBezTo>
                <a:cubicBezTo>
                  <a:pt x="259874" y="193947"/>
                  <a:pt x="239236" y="230988"/>
                  <a:pt x="215953" y="259034"/>
                </a:cubicBezTo>
                <a:cubicBezTo>
                  <a:pt x="192670" y="287080"/>
                  <a:pt x="166211" y="298192"/>
                  <a:pt x="130228" y="319359"/>
                </a:cubicBezTo>
                <a:cubicBezTo>
                  <a:pt x="94245" y="340526"/>
                  <a:pt x="-2593" y="384447"/>
                  <a:pt x="53" y="386034"/>
                </a:cubicBezTo>
                <a:cubicBezTo>
                  <a:pt x="2699" y="387622"/>
                  <a:pt x="106945" y="349521"/>
                  <a:pt x="146103" y="328884"/>
                </a:cubicBezTo>
                <a:cubicBezTo>
                  <a:pt x="185261" y="308247"/>
                  <a:pt x="213836" y="311421"/>
                  <a:pt x="235003" y="262209"/>
                </a:cubicBezTo>
                <a:cubicBezTo>
                  <a:pt x="256170" y="212997"/>
                  <a:pt x="270457" y="20380"/>
                  <a:pt x="276278" y="185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59" name="フリーフォーム 1958">
            <a:extLst>
              <a:ext uri="{FF2B5EF4-FFF2-40B4-BE49-F238E27FC236}">
                <a16:creationId xmlns:a16="http://schemas.microsoft.com/office/drawing/2014/main" id="{5AF524DC-BA9C-7EEF-F816-97AAFAB39AA8}"/>
              </a:ext>
            </a:extLst>
          </p:cNvPr>
          <p:cNvSpPr/>
          <p:nvPr/>
        </p:nvSpPr>
        <p:spPr>
          <a:xfrm>
            <a:off x="4349589" y="10385412"/>
            <a:ext cx="79848" cy="802025"/>
          </a:xfrm>
          <a:custGeom>
            <a:avLst/>
            <a:gdLst>
              <a:gd name="connsiteX0" fmla="*/ 161 w 79848"/>
              <a:gd name="connsiteY0" fmla="*/ 13 h 802025"/>
              <a:gd name="connsiteX1" fmla="*/ 50961 w 79848"/>
              <a:gd name="connsiteY1" fmla="*/ 466738 h 802025"/>
              <a:gd name="connsiteX2" fmla="*/ 79536 w 79848"/>
              <a:gd name="connsiteY2" fmla="*/ 793763 h 802025"/>
              <a:gd name="connsiteX3" fmla="*/ 63661 w 79848"/>
              <a:gd name="connsiteY3" fmla="*/ 679463 h 802025"/>
              <a:gd name="connsiteX4" fmla="*/ 25561 w 79848"/>
              <a:gd name="connsiteY4" fmla="*/ 412763 h 802025"/>
              <a:gd name="connsiteX5" fmla="*/ 35086 w 79848"/>
              <a:gd name="connsiteY5" fmla="*/ 450863 h 802025"/>
              <a:gd name="connsiteX6" fmla="*/ 161 w 79848"/>
              <a:gd name="connsiteY6" fmla="*/ 13 h 802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79848" h="802025">
                <a:moveTo>
                  <a:pt x="161" y="13"/>
                </a:moveTo>
                <a:cubicBezTo>
                  <a:pt x="2807" y="2659"/>
                  <a:pt x="37732" y="334446"/>
                  <a:pt x="50961" y="466738"/>
                </a:cubicBezTo>
                <a:cubicBezTo>
                  <a:pt x="64190" y="599030"/>
                  <a:pt x="77419" y="758309"/>
                  <a:pt x="79536" y="793763"/>
                </a:cubicBezTo>
                <a:cubicBezTo>
                  <a:pt x="81653" y="829217"/>
                  <a:pt x="72657" y="742963"/>
                  <a:pt x="63661" y="679463"/>
                </a:cubicBezTo>
                <a:cubicBezTo>
                  <a:pt x="54665" y="615963"/>
                  <a:pt x="30324" y="450863"/>
                  <a:pt x="25561" y="412763"/>
                </a:cubicBezTo>
                <a:cubicBezTo>
                  <a:pt x="20799" y="374663"/>
                  <a:pt x="41965" y="519125"/>
                  <a:pt x="35086" y="450863"/>
                </a:cubicBezTo>
                <a:cubicBezTo>
                  <a:pt x="28207" y="382601"/>
                  <a:pt x="-2485" y="-2633"/>
                  <a:pt x="161" y="1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60" name="フリーフォーム 1959">
            <a:extLst>
              <a:ext uri="{FF2B5EF4-FFF2-40B4-BE49-F238E27FC236}">
                <a16:creationId xmlns:a16="http://schemas.microsoft.com/office/drawing/2014/main" id="{AF4BF268-4D1C-8E3B-820B-6E6F4B4F6D2C}"/>
              </a:ext>
            </a:extLst>
          </p:cNvPr>
          <p:cNvSpPr/>
          <p:nvPr/>
        </p:nvSpPr>
        <p:spPr>
          <a:xfrm>
            <a:off x="4359077" y="10184860"/>
            <a:ext cx="102476" cy="1167291"/>
          </a:xfrm>
          <a:custGeom>
            <a:avLst/>
            <a:gdLst>
              <a:gd name="connsiteX0" fmla="*/ 198 w 102476"/>
              <a:gd name="connsiteY0" fmla="*/ 540 h 1167291"/>
              <a:gd name="connsiteX1" fmla="*/ 38298 w 102476"/>
              <a:gd name="connsiteY1" fmla="*/ 568865 h 1167291"/>
              <a:gd name="connsiteX2" fmla="*/ 98623 w 102476"/>
              <a:gd name="connsiteY2" fmla="*/ 876840 h 1167291"/>
              <a:gd name="connsiteX3" fmla="*/ 92273 w 102476"/>
              <a:gd name="connsiteY3" fmla="*/ 1102265 h 1167291"/>
              <a:gd name="connsiteX4" fmla="*/ 70048 w 102476"/>
              <a:gd name="connsiteY4" fmla="*/ 1165765 h 1167291"/>
              <a:gd name="connsiteX5" fmla="*/ 79573 w 102476"/>
              <a:gd name="connsiteY5" fmla="*/ 1054640 h 1167291"/>
              <a:gd name="connsiteX6" fmla="*/ 101798 w 102476"/>
              <a:gd name="connsiteY6" fmla="*/ 841915 h 1167291"/>
              <a:gd name="connsiteX7" fmla="*/ 50998 w 102476"/>
              <a:gd name="connsiteY7" fmla="*/ 597440 h 1167291"/>
              <a:gd name="connsiteX8" fmla="*/ 54173 w 102476"/>
              <a:gd name="connsiteY8" fmla="*/ 467265 h 1167291"/>
              <a:gd name="connsiteX9" fmla="*/ 198 w 102476"/>
              <a:gd name="connsiteY9" fmla="*/ 540 h 11672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02476" h="1167291">
                <a:moveTo>
                  <a:pt x="198" y="540"/>
                </a:moveTo>
                <a:cubicBezTo>
                  <a:pt x="-2448" y="17473"/>
                  <a:pt x="21894" y="422815"/>
                  <a:pt x="38298" y="568865"/>
                </a:cubicBezTo>
                <a:cubicBezTo>
                  <a:pt x="54702" y="714915"/>
                  <a:pt x="89627" y="787940"/>
                  <a:pt x="98623" y="876840"/>
                </a:cubicBezTo>
                <a:cubicBezTo>
                  <a:pt x="107619" y="965740"/>
                  <a:pt x="97035" y="1054111"/>
                  <a:pt x="92273" y="1102265"/>
                </a:cubicBezTo>
                <a:cubicBezTo>
                  <a:pt x="87511" y="1150419"/>
                  <a:pt x="72165" y="1173702"/>
                  <a:pt x="70048" y="1165765"/>
                </a:cubicBezTo>
                <a:cubicBezTo>
                  <a:pt x="67931" y="1157828"/>
                  <a:pt x="74281" y="1108615"/>
                  <a:pt x="79573" y="1054640"/>
                </a:cubicBezTo>
                <a:cubicBezTo>
                  <a:pt x="84865" y="1000665"/>
                  <a:pt x="106560" y="918115"/>
                  <a:pt x="101798" y="841915"/>
                </a:cubicBezTo>
                <a:cubicBezTo>
                  <a:pt x="97036" y="765715"/>
                  <a:pt x="58935" y="659882"/>
                  <a:pt x="50998" y="597440"/>
                </a:cubicBezTo>
                <a:cubicBezTo>
                  <a:pt x="43061" y="534998"/>
                  <a:pt x="63169" y="565161"/>
                  <a:pt x="54173" y="467265"/>
                </a:cubicBezTo>
                <a:cubicBezTo>
                  <a:pt x="45177" y="369369"/>
                  <a:pt x="2844" y="-16393"/>
                  <a:pt x="198" y="54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61" name="フリーフォーム 1960">
            <a:extLst>
              <a:ext uri="{FF2B5EF4-FFF2-40B4-BE49-F238E27FC236}">
                <a16:creationId xmlns:a16="http://schemas.microsoft.com/office/drawing/2014/main" id="{AA0CBD1B-921E-6863-8862-831ECD43F8C0}"/>
              </a:ext>
            </a:extLst>
          </p:cNvPr>
          <p:cNvSpPr/>
          <p:nvPr/>
        </p:nvSpPr>
        <p:spPr>
          <a:xfrm>
            <a:off x="4140165" y="11327839"/>
            <a:ext cx="318304" cy="238714"/>
          </a:xfrm>
          <a:custGeom>
            <a:avLst/>
            <a:gdLst>
              <a:gd name="connsiteX0" fmla="*/ 317535 w 318304"/>
              <a:gd name="connsiteY0" fmla="*/ 561 h 238714"/>
              <a:gd name="connsiteX1" fmla="*/ 247685 w 318304"/>
              <a:gd name="connsiteY1" fmla="*/ 121211 h 238714"/>
              <a:gd name="connsiteX2" fmla="*/ 184185 w 318304"/>
              <a:gd name="connsiteY2" fmla="*/ 168836 h 238714"/>
              <a:gd name="connsiteX3" fmla="*/ 35 w 318304"/>
              <a:gd name="connsiteY3" fmla="*/ 238686 h 238714"/>
              <a:gd name="connsiteX4" fmla="*/ 200060 w 318304"/>
              <a:gd name="connsiteY4" fmla="*/ 175186 h 238714"/>
              <a:gd name="connsiteX5" fmla="*/ 317535 w 318304"/>
              <a:gd name="connsiteY5" fmla="*/ 561 h 2387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18304" h="238714">
                <a:moveTo>
                  <a:pt x="317535" y="561"/>
                </a:moveTo>
                <a:cubicBezTo>
                  <a:pt x="325473" y="-8435"/>
                  <a:pt x="269910" y="93165"/>
                  <a:pt x="247685" y="121211"/>
                </a:cubicBezTo>
                <a:cubicBezTo>
                  <a:pt x="225460" y="149257"/>
                  <a:pt x="225460" y="149257"/>
                  <a:pt x="184185" y="168836"/>
                </a:cubicBezTo>
                <a:cubicBezTo>
                  <a:pt x="142910" y="188415"/>
                  <a:pt x="-2611" y="237628"/>
                  <a:pt x="35" y="238686"/>
                </a:cubicBezTo>
                <a:cubicBezTo>
                  <a:pt x="2681" y="239744"/>
                  <a:pt x="148731" y="211699"/>
                  <a:pt x="200060" y="175186"/>
                </a:cubicBezTo>
                <a:cubicBezTo>
                  <a:pt x="251389" y="138674"/>
                  <a:pt x="309597" y="9557"/>
                  <a:pt x="317535" y="56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62" name="フリーフォーム 1961">
            <a:extLst>
              <a:ext uri="{FF2B5EF4-FFF2-40B4-BE49-F238E27FC236}">
                <a16:creationId xmlns:a16="http://schemas.microsoft.com/office/drawing/2014/main" id="{320017EA-53D1-F3D1-8B4B-2239C940B0C0}"/>
              </a:ext>
            </a:extLst>
          </p:cNvPr>
          <p:cNvSpPr/>
          <p:nvPr/>
        </p:nvSpPr>
        <p:spPr>
          <a:xfrm>
            <a:off x="4479599" y="11023565"/>
            <a:ext cx="13144" cy="285911"/>
          </a:xfrm>
          <a:custGeom>
            <a:avLst/>
            <a:gdLst>
              <a:gd name="connsiteX0" fmla="*/ 13026 w 13144"/>
              <a:gd name="connsiteY0" fmla="*/ 35 h 285911"/>
              <a:gd name="connsiteX1" fmla="*/ 6676 w 13144"/>
              <a:gd name="connsiteY1" fmla="*/ 190535 h 285911"/>
              <a:gd name="connsiteX2" fmla="*/ 6676 w 13144"/>
              <a:gd name="connsiteY2" fmla="*/ 285785 h 285911"/>
              <a:gd name="connsiteX3" fmla="*/ 326 w 13144"/>
              <a:gd name="connsiteY3" fmla="*/ 206410 h 285911"/>
              <a:gd name="connsiteX4" fmla="*/ 13026 w 13144"/>
              <a:gd name="connsiteY4" fmla="*/ 35 h 2859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144" h="285911">
                <a:moveTo>
                  <a:pt x="13026" y="35"/>
                </a:moveTo>
                <a:cubicBezTo>
                  <a:pt x="14084" y="-2611"/>
                  <a:pt x="7734" y="142910"/>
                  <a:pt x="6676" y="190535"/>
                </a:cubicBezTo>
                <a:cubicBezTo>
                  <a:pt x="5618" y="238160"/>
                  <a:pt x="7734" y="283139"/>
                  <a:pt x="6676" y="285785"/>
                </a:cubicBezTo>
                <a:cubicBezTo>
                  <a:pt x="5618" y="288431"/>
                  <a:pt x="2972" y="249272"/>
                  <a:pt x="326" y="206410"/>
                </a:cubicBezTo>
                <a:cubicBezTo>
                  <a:pt x="-2320" y="163548"/>
                  <a:pt x="11968" y="2681"/>
                  <a:pt x="13026" y="3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63" name="フリーフォーム 1962">
            <a:extLst>
              <a:ext uri="{FF2B5EF4-FFF2-40B4-BE49-F238E27FC236}">
                <a16:creationId xmlns:a16="http://schemas.microsoft.com/office/drawing/2014/main" id="{8AC1BBBE-8C25-2A83-AA87-57F12B79FA7B}"/>
              </a:ext>
            </a:extLst>
          </p:cNvPr>
          <p:cNvSpPr/>
          <p:nvPr/>
        </p:nvSpPr>
        <p:spPr>
          <a:xfrm>
            <a:off x="4375343" y="11296339"/>
            <a:ext cx="98437" cy="171130"/>
          </a:xfrm>
          <a:custGeom>
            <a:avLst/>
            <a:gdLst>
              <a:gd name="connsiteX0" fmla="*/ 98232 w 98437"/>
              <a:gd name="connsiteY0" fmla="*/ 311 h 171130"/>
              <a:gd name="connsiteX1" fmla="*/ 2982 w 98437"/>
              <a:gd name="connsiteY1" fmla="*/ 165411 h 171130"/>
              <a:gd name="connsiteX2" fmla="*/ 28382 w 98437"/>
              <a:gd name="connsiteY2" fmla="*/ 124136 h 171130"/>
              <a:gd name="connsiteX3" fmla="*/ 98232 w 98437"/>
              <a:gd name="connsiteY3" fmla="*/ 311 h 1711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8437" h="171130">
                <a:moveTo>
                  <a:pt x="98232" y="311"/>
                </a:moveTo>
                <a:cubicBezTo>
                  <a:pt x="93999" y="7190"/>
                  <a:pt x="14624" y="144774"/>
                  <a:pt x="2982" y="165411"/>
                </a:cubicBezTo>
                <a:cubicBezTo>
                  <a:pt x="-8660" y="186048"/>
                  <a:pt x="16740" y="145832"/>
                  <a:pt x="28382" y="124136"/>
                </a:cubicBezTo>
                <a:cubicBezTo>
                  <a:pt x="40024" y="102440"/>
                  <a:pt x="102465" y="-6568"/>
                  <a:pt x="98232" y="31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64" name="フリーフォーム 1963">
            <a:extLst>
              <a:ext uri="{FF2B5EF4-FFF2-40B4-BE49-F238E27FC236}">
                <a16:creationId xmlns:a16="http://schemas.microsoft.com/office/drawing/2014/main" id="{C37A80C3-A555-67F3-7692-75BC5B6B672B}"/>
              </a:ext>
            </a:extLst>
          </p:cNvPr>
          <p:cNvSpPr/>
          <p:nvPr/>
        </p:nvSpPr>
        <p:spPr>
          <a:xfrm>
            <a:off x="4489375" y="10972795"/>
            <a:ext cx="46313" cy="352439"/>
          </a:xfrm>
          <a:custGeom>
            <a:avLst/>
            <a:gdLst>
              <a:gd name="connsiteX0" fmla="*/ 44525 w 46313"/>
              <a:gd name="connsiteY0" fmla="*/ 5 h 352439"/>
              <a:gd name="connsiteX1" fmla="*/ 41350 w 46313"/>
              <a:gd name="connsiteY1" fmla="*/ 209555 h 352439"/>
              <a:gd name="connsiteX2" fmla="*/ 75 w 46313"/>
              <a:gd name="connsiteY2" fmla="*/ 352430 h 352439"/>
              <a:gd name="connsiteX3" fmla="*/ 31825 w 46313"/>
              <a:gd name="connsiteY3" fmla="*/ 215905 h 352439"/>
              <a:gd name="connsiteX4" fmla="*/ 44525 w 46313"/>
              <a:gd name="connsiteY4" fmla="*/ 5 h 3524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6313" h="352439">
                <a:moveTo>
                  <a:pt x="44525" y="5"/>
                </a:moveTo>
                <a:cubicBezTo>
                  <a:pt x="46113" y="-1053"/>
                  <a:pt x="48758" y="150818"/>
                  <a:pt x="41350" y="209555"/>
                </a:cubicBezTo>
                <a:cubicBezTo>
                  <a:pt x="33942" y="268292"/>
                  <a:pt x="1663" y="351372"/>
                  <a:pt x="75" y="352430"/>
                </a:cubicBezTo>
                <a:cubicBezTo>
                  <a:pt x="-1513" y="353488"/>
                  <a:pt x="22300" y="267234"/>
                  <a:pt x="31825" y="215905"/>
                </a:cubicBezTo>
                <a:cubicBezTo>
                  <a:pt x="41350" y="164576"/>
                  <a:pt x="42937" y="1063"/>
                  <a:pt x="44525" y="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65" name="フリーフォーム 1964">
            <a:extLst>
              <a:ext uri="{FF2B5EF4-FFF2-40B4-BE49-F238E27FC236}">
                <a16:creationId xmlns:a16="http://schemas.microsoft.com/office/drawing/2014/main" id="{4B7475CB-C825-2998-1D0C-5F9FDABDB8A2}"/>
              </a:ext>
            </a:extLst>
          </p:cNvPr>
          <p:cNvSpPr/>
          <p:nvPr/>
        </p:nvSpPr>
        <p:spPr>
          <a:xfrm>
            <a:off x="4387498" y="11280773"/>
            <a:ext cx="137175" cy="193680"/>
          </a:xfrm>
          <a:custGeom>
            <a:avLst/>
            <a:gdLst>
              <a:gd name="connsiteX0" fmla="*/ 136877 w 137175"/>
              <a:gd name="connsiteY0" fmla="*/ 2 h 193680"/>
              <a:gd name="connsiteX1" fmla="*/ 76552 w 137175"/>
              <a:gd name="connsiteY1" fmla="*/ 111127 h 193680"/>
              <a:gd name="connsiteX2" fmla="*/ 352 w 137175"/>
              <a:gd name="connsiteY2" fmla="*/ 193677 h 193680"/>
              <a:gd name="connsiteX3" fmla="*/ 51152 w 137175"/>
              <a:gd name="connsiteY3" fmla="*/ 114302 h 193680"/>
              <a:gd name="connsiteX4" fmla="*/ 136877 w 137175"/>
              <a:gd name="connsiteY4" fmla="*/ 2 h 1936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7175" h="193680">
                <a:moveTo>
                  <a:pt x="136877" y="2"/>
                </a:moveTo>
                <a:cubicBezTo>
                  <a:pt x="141110" y="-527"/>
                  <a:pt x="99306" y="78848"/>
                  <a:pt x="76552" y="111127"/>
                </a:cubicBezTo>
                <a:cubicBezTo>
                  <a:pt x="53798" y="143406"/>
                  <a:pt x="4585" y="193148"/>
                  <a:pt x="352" y="193677"/>
                </a:cubicBezTo>
                <a:cubicBezTo>
                  <a:pt x="-3881" y="194206"/>
                  <a:pt x="31044" y="140760"/>
                  <a:pt x="51152" y="114302"/>
                </a:cubicBezTo>
                <a:cubicBezTo>
                  <a:pt x="71260" y="87844"/>
                  <a:pt x="132644" y="531"/>
                  <a:pt x="136877" y="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66" name="フリーフォーム 1965">
            <a:extLst>
              <a:ext uri="{FF2B5EF4-FFF2-40B4-BE49-F238E27FC236}">
                <a16:creationId xmlns:a16="http://schemas.microsoft.com/office/drawing/2014/main" id="{703E68E4-B3C8-558B-1583-83BB18C73488}"/>
              </a:ext>
            </a:extLst>
          </p:cNvPr>
          <p:cNvSpPr/>
          <p:nvPr/>
        </p:nvSpPr>
        <p:spPr>
          <a:xfrm>
            <a:off x="4387642" y="10251298"/>
            <a:ext cx="48569" cy="531118"/>
          </a:xfrm>
          <a:custGeom>
            <a:avLst/>
            <a:gdLst>
              <a:gd name="connsiteX0" fmla="*/ 208 w 48569"/>
              <a:gd name="connsiteY0" fmla="*/ 777 h 531118"/>
              <a:gd name="connsiteX1" fmla="*/ 44658 w 48569"/>
              <a:gd name="connsiteY1" fmla="*/ 416702 h 531118"/>
              <a:gd name="connsiteX2" fmla="*/ 44658 w 48569"/>
              <a:gd name="connsiteY2" fmla="*/ 531002 h 531118"/>
              <a:gd name="connsiteX3" fmla="*/ 47833 w 48569"/>
              <a:gd name="connsiteY3" fmla="*/ 435752 h 531118"/>
              <a:gd name="connsiteX4" fmla="*/ 28783 w 48569"/>
              <a:gd name="connsiteY4" fmla="*/ 315102 h 531118"/>
              <a:gd name="connsiteX5" fmla="*/ 208 w 48569"/>
              <a:gd name="connsiteY5" fmla="*/ 777 h 5311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8569" h="531118">
                <a:moveTo>
                  <a:pt x="208" y="777"/>
                </a:moveTo>
                <a:cubicBezTo>
                  <a:pt x="2854" y="17710"/>
                  <a:pt x="37250" y="328331"/>
                  <a:pt x="44658" y="416702"/>
                </a:cubicBezTo>
                <a:cubicBezTo>
                  <a:pt x="52066" y="505073"/>
                  <a:pt x="44129" y="527827"/>
                  <a:pt x="44658" y="531002"/>
                </a:cubicBezTo>
                <a:cubicBezTo>
                  <a:pt x="45187" y="534177"/>
                  <a:pt x="50479" y="471735"/>
                  <a:pt x="47833" y="435752"/>
                </a:cubicBezTo>
                <a:cubicBezTo>
                  <a:pt x="45187" y="399769"/>
                  <a:pt x="36720" y="381777"/>
                  <a:pt x="28783" y="315102"/>
                </a:cubicBezTo>
                <a:cubicBezTo>
                  <a:pt x="20846" y="248427"/>
                  <a:pt x="-2438" y="-16156"/>
                  <a:pt x="208" y="77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67" name="フリーフォーム 1966">
            <a:extLst>
              <a:ext uri="{FF2B5EF4-FFF2-40B4-BE49-F238E27FC236}">
                <a16:creationId xmlns:a16="http://schemas.microsoft.com/office/drawing/2014/main" id="{0240FFE4-23C0-9A0C-D181-FAC874970C9D}"/>
              </a:ext>
            </a:extLst>
          </p:cNvPr>
          <p:cNvSpPr/>
          <p:nvPr/>
        </p:nvSpPr>
        <p:spPr>
          <a:xfrm>
            <a:off x="4419593" y="10737770"/>
            <a:ext cx="66697" cy="330396"/>
          </a:xfrm>
          <a:custGeom>
            <a:avLst/>
            <a:gdLst>
              <a:gd name="connsiteX0" fmla="*/ 7 w 66697"/>
              <a:gd name="connsiteY0" fmla="*/ 80 h 330396"/>
              <a:gd name="connsiteX1" fmla="*/ 38107 w 66697"/>
              <a:gd name="connsiteY1" fmla="*/ 193755 h 330396"/>
              <a:gd name="connsiteX2" fmla="*/ 66682 w 66697"/>
              <a:gd name="connsiteY2" fmla="*/ 330280 h 330396"/>
              <a:gd name="connsiteX3" fmla="*/ 41282 w 66697"/>
              <a:gd name="connsiteY3" fmla="*/ 171530 h 330396"/>
              <a:gd name="connsiteX4" fmla="*/ 7 w 66697"/>
              <a:gd name="connsiteY4" fmla="*/ 80 h 3303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6697" h="330396">
                <a:moveTo>
                  <a:pt x="7" y="80"/>
                </a:moveTo>
                <a:cubicBezTo>
                  <a:pt x="-522" y="3784"/>
                  <a:pt x="26995" y="138722"/>
                  <a:pt x="38107" y="193755"/>
                </a:cubicBezTo>
                <a:cubicBezTo>
                  <a:pt x="49219" y="248788"/>
                  <a:pt x="66153" y="333984"/>
                  <a:pt x="66682" y="330280"/>
                </a:cubicBezTo>
                <a:cubicBezTo>
                  <a:pt x="67211" y="326576"/>
                  <a:pt x="53982" y="221272"/>
                  <a:pt x="41282" y="171530"/>
                </a:cubicBezTo>
                <a:cubicBezTo>
                  <a:pt x="28582" y="121788"/>
                  <a:pt x="536" y="-3624"/>
                  <a:pt x="7" y="8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68" name="フリーフォーム 1967">
            <a:extLst>
              <a:ext uri="{FF2B5EF4-FFF2-40B4-BE49-F238E27FC236}">
                <a16:creationId xmlns:a16="http://schemas.microsoft.com/office/drawing/2014/main" id="{2871240A-B0CF-6AC8-6EDF-E934678804A5}"/>
              </a:ext>
            </a:extLst>
          </p:cNvPr>
          <p:cNvSpPr/>
          <p:nvPr/>
        </p:nvSpPr>
        <p:spPr>
          <a:xfrm>
            <a:off x="4418712" y="10566741"/>
            <a:ext cx="84326" cy="487590"/>
          </a:xfrm>
          <a:custGeom>
            <a:avLst/>
            <a:gdLst>
              <a:gd name="connsiteX0" fmla="*/ 888 w 84326"/>
              <a:gd name="connsiteY0" fmla="*/ 2834 h 487590"/>
              <a:gd name="connsiteX1" fmla="*/ 83438 w 84326"/>
              <a:gd name="connsiteY1" fmla="*/ 479084 h 487590"/>
              <a:gd name="connsiteX2" fmla="*/ 42163 w 84326"/>
              <a:gd name="connsiteY2" fmla="*/ 288584 h 487590"/>
              <a:gd name="connsiteX3" fmla="*/ 888 w 84326"/>
              <a:gd name="connsiteY3" fmla="*/ 2834 h 4875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4326" h="487590">
                <a:moveTo>
                  <a:pt x="888" y="2834"/>
                </a:moveTo>
                <a:cubicBezTo>
                  <a:pt x="7767" y="34584"/>
                  <a:pt x="76559" y="431459"/>
                  <a:pt x="83438" y="479084"/>
                </a:cubicBezTo>
                <a:cubicBezTo>
                  <a:pt x="90317" y="526709"/>
                  <a:pt x="55392" y="362138"/>
                  <a:pt x="42163" y="288584"/>
                </a:cubicBezTo>
                <a:cubicBezTo>
                  <a:pt x="28934" y="215030"/>
                  <a:pt x="-5991" y="-28916"/>
                  <a:pt x="888" y="283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69" name="フリーフォーム 1968">
            <a:extLst>
              <a:ext uri="{FF2B5EF4-FFF2-40B4-BE49-F238E27FC236}">
                <a16:creationId xmlns:a16="http://schemas.microsoft.com/office/drawing/2014/main" id="{4C9F4E1C-5EE2-29E2-CA29-224A08B95807}"/>
              </a:ext>
            </a:extLst>
          </p:cNvPr>
          <p:cNvSpPr/>
          <p:nvPr/>
        </p:nvSpPr>
        <p:spPr>
          <a:xfrm>
            <a:off x="4498221" y="10175798"/>
            <a:ext cx="84158" cy="362236"/>
          </a:xfrm>
          <a:custGeom>
            <a:avLst/>
            <a:gdLst>
              <a:gd name="connsiteX0" fmla="*/ 754 w 84158"/>
              <a:gd name="connsiteY0" fmla="*/ 3252 h 362236"/>
              <a:gd name="connsiteX1" fmla="*/ 42029 w 84158"/>
              <a:gd name="connsiteY1" fmla="*/ 123902 h 362236"/>
              <a:gd name="connsiteX2" fmla="*/ 73779 w 84158"/>
              <a:gd name="connsiteY2" fmla="*/ 358852 h 362236"/>
              <a:gd name="connsiteX3" fmla="*/ 80129 w 84158"/>
              <a:gd name="connsiteY3" fmla="*/ 247727 h 362236"/>
              <a:gd name="connsiteX4" fmla="*/ 754 w 84158"/>
              <a:gd name="connsiteY4" fmla="*/ 3252 h 3622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4158" h="362236">
                <a:moveTo>
                  <a:pt x="754" y="3252"/>
                </a:moveTo>
                <a:cubicBezTo>
                  <a:pt x="-5596" y="-17385"/>
                  <a:pt x="29858" y="64635"/>
                  <a:pt x="42029" y="123902"/>
                </a:cubicBezTo>
                <a:cubicBezTo>
                  <a:pt x="54200" y="183169"/>
                  <a:pt x="67429" y="338215"/>
                  <a:pt x="73779" y="358852"/>
                </a:cubicBezTo>
                <a:cubicBezTo>
                  <a:pt x="80129" y="379489"/>
                  <a:pt x="89654" y="301173"/>
                  <a:pt x="80129" y="247727"/>
                </a:cubicBezTo>
                <a:cubicBezTo>
                  <a:pt x="70604" y="194281"/>
                  <a:pt x="7104" y="23889"/>
                  <a:pt x="754" y="325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70" name="フリーフォーム 1969">
            <a:extLst>
              <a:ext uri="{FF2B5EF4-FFF2-40B4-BE49-F238E27FC236}">
                <a16:creationId xmlns:a16="http://schemas.microsoft.com/office/drawing/2014/main" id="{E8A88BE7-424F-74ED-9B3D-7B42D7DF581F}"/>
              </a:ext>
            </a:extLst>
          </p:cNvPr>
          <p:cNvSpPr/>
          <p:nvPr/>
        </p:nvSpPr>
        <p:spPr>
          <a:xfrm>
            <a:off x="4381500" y="10131419"/>
            <a:ext cx="142875" cy="244504"/>
          </a:xfrm>
          <a:custGeom>
            <a:avLst/>
            <a:gdLst>
              <a:gd name="connsiteX0" fmla="*/ 0 w 142875"/>
              <a:gd name="connsiteY0" fmla="*/ 6 h 244504"/>
              <a:gd name="connsiteX1" fmla="*/ 92075 w 142875"/>
              <a:gd name="connsiteY1" fmla="*/ 168281 h 244504"/>
              <a:gd name="connsiteX2" fmla="*/ 142875 w 142875"/>
              <a:gd name="connsiteY2" fmla="*/ 244481 h 244504"/>
              <a:gd name="connsiteX3" fmla="*/ 92075 w 142875"/>
              <a:gd name="connsiteY3" fmla="*/ 174631 h 244504"/>
              <a:gd name="connsiteX4" fmla="*/ 0 w 142875"/>
              <a:gd name="connsiteY4" fmla="*/ 6 h 2445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2875" h="244504">
                <a:moveTo>
                  <a:pt x="0" y="6"/>
                </a:moveTo>
                <a:cubicBezTo>
                  <a:pt x="0" y="-1052"/>
                  <a:pt x="68263" y="127535"/>
                  <a:pt x="92075" y="168281"/>
                </a:cubicBezTo>
                <a:cubicBezTo>
                  <a:pt x="115887" y="209027"/>
                  <a:pt x="142875" y="243423"/>
                  <a:pt x="142875" y="244481"/>
                </a:cubicBezTo>
                <a:cubicBezTo>
                  <a:pt x="142875" y="245539"/>
                  <a:pt x="114300" y="210085"/>
                  <a:pt x="92075" y="174631"/>
                </a:cubicBezTo>
                <a:cubicBezTo>
                  <a:pt x="69850" y="139177"/>
                  <a:pt x="0" y="1064"/>
                  <a:pt x="0" y="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71" name="フリーフォーム 1970">
            <a:extLst>
              <a:ext uri="{FF2B5EF4-FFF2-40B4-BE49-F238E27FC236}">
                <a16:creationId xmlns:a16="http://schemas.microsoft.com/office/drawing/2014/main" id="{6ED4B947-FE1C-2323-37A9-37BC9460AA92}"/>
              </a:ext>
            </a:extLst>
          </p:cNvPr>
          <p:cNvSpPr/>
          <p:nvPr/>
        </p:nvSpPr>
        <p:spPr>
          <a:xfrm>
            <a:off x="4418703" y="10295264"/>
            <a:ext cx="48817" cy="362835"/>
          </a:xfrm>
          <a:custGeom>
            <a:avLst/>
            <a:gdLst>
              <a:gd name="connsiteX0" fmla="*/ 897 w 48817"/>
              <a:gd name="connsiteY0" fmla="*/ 1261 h 362835"/>
              <a:gd name="connsiteX1" fmla="*/ 48522 w 48817"/>
              <a:gd name="connsiteY1" fmla="*/ 353686 h 362835"/>
              <a:gd name="connsiteX2" fmla="*/ 19947 w 48817"/>
              <a:gd name="connsiteY2" fmla="*/ 239386 h 362835"/>
              <a:gd name="connsiteX3" fmla="*/ 897 w 48817"/>
              <a:gd name="connsiteY3" fmla="*/ 1261 h 3628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8817" h="362835">
                <a:moveTo>
                  <a:pt x="897" y="1261"/>
                </a:moveTo>
                <a:cubicBezTo>
                  <a:pt x="5659" y="20311"/>
                  <a:pt x="45347" y="313999"/>
                  <a:pt x="48522" y="353686"/>
                </a:cubicBezTo>
                <a:cubicBezTo>
                  <a:pt x="51697" y="393373"/>
                  <a:pt x="28414" y="294419"/>
                  <a:pt x="19947" y="239386"/>
                </a:cubicBezTo>
                <a:cubicBezTo>
                  <a:pt x="11480" y="184353"/>
                  <a:pt x="-3865" y="-17789"/>
                  <a:pt x="897" y="126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72" name="フリーフォーム 1971">
            <a:extLst>
              <a:ext uri="{FF2B5EF4-FFF2-40B4-BE49-F238E27FC236}">
                <a16:creationId xmlns:a16="http://schemas.microsoft.com/office/drawing/2014/main" id="{D9743838-CA35-E728-D451-97C64FC2F2E5}"/>
              </a:ext>
            </a:extLst>
          </p:cNvPr>
          <p:cNvSpPr/>
          <p:nvPr/>
        </p:nvSpPr>
        <p:spPr>
          <a:xfrm>
            <a:off x="4527448" y="10623546"/>
            <a:ext cx="28762" cy="355617"/>
          </a:xfrm>
          <a:custGeom>
            <a:avLst/>
            <a:gdLst>
              <a:gd name="connsiteX0" fmla="*/ 28677 w 28762"/>
              <a:gd name="connsiteY0" fmla="*/ 4 h 355617"/>
              <a:gd name="connsiteX1" fmla="*/ 15977 w 28762"/>
              <a:gd name="connsiteY1" fmla="*/ 238129 h 355617"/>
              <a:gd name="connsiteX2" fmla="*/ 102 w 28762"/>
              <a:gd name="connsiteY2" fmla="*/ 355604 h 355617"/>
              <a:gd name="connsiteX3" fmla="*/ 9627 w 28762"/>
              <a:gd name="connsiteY3" fmla="*/ 231779 h 355617"/>
              <a:gd name="connsiteX4" fmla="*/ 28677 w 28762"/>
              <a:gd name="connsiteY4" fmla="*/ 4 h 3556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762" h="355617">
                <a:moveTo>
                  <a:pt x="28677" y="4"/>
                </a:moveTo>
                <a:cubicBezTo>
                  <a:pt x="29735" y="1062"/>
                  <a:pt x="20739" y="178862"/>
                  <a:pt x="15977" y="238129"/>
                </a:cubicBezTo>
                <a:cubicBezTo>
                  <a:pt x="11214" y="297396"/>
                  <a:pt x="1160" y="356662"/>
                  <a:pt x="102" y="355604"/>
                </a:cubicBezTo>
                <a:cubicBezTo>
                  <a:pt x="-956" y="354546"/>
                  <a:pt x="6452" y="286283"/>
                  <a:pt x="9627" y="231779"/>
                </a:cubicBezTo>
                <a:cubicBezTo>
                  <a:pt x="12802" y="177275"/>
                  <a:pt x="27619" y="-1054"/>
                  <a:pt x="28677" y="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73" name="フリーフォーム 1972">
            <a:extLst>
              <a:ext uri="{FF2B5EF4-FFF2-40B4-BE49-F238E27FC236}">
                <a16:creationId xmlns:a16="http://schemas.microsoft.com/office/drawing/2014/main" id="{24F088AB-2483-6533-9317-F09C0E3D162E}"/>
              </a:ext>
            </a:extLst>
          </p:cNvPr>
          <p:cNvSpPr/>
          <p:nvPr/>
        </p:nvSpPr>
        <p:spPr>
          <a:xfrm>
            <a:off x="4532426" y="10714540"/>
            <a:ext cx="75351" cy="344756"/>
          </a:xfrm>
          <a:custGeom>
            <a:avLst/>
            <a:gdLst>
              <a:gd name="connsiteX0" fmla="*/ 74499 w 75351"/>
              <a:gd name="connsiteY0" fmla="*/ 1085 h 344756"/>
              <a:gd name="connsiteX1" fmla="*/ 55449 w 75351"/>
              <a:gd name="connsiteY1" fmla="*/ 159835 h 344756"/>
              <a:gd name="connsiteX2" fmla="*/ 30049 w 75351"/>
              <a:gd name="connsiteY2" fmla="*/ 255085 h 344756"/>
              <a:gd name="connsiteX3" fmla="*/ 1474 w 75351"/>
              <a:gd name="connsiteY3" fmla="*/ 343985 h 344756"/>
              <a:gd name="connsiteX4" fmla="*/ 7824 w 75351"/>
              <a:gd name="connsiteY4" fmla="*/ 286835 h 344756"/>
              <a:gd name="connsiteX5" fmla="*/ 39574 w 75351"/>
              <a:gd name="connsiteY5" fmla="*/ 102685 h 344756"/>
              <a:gd name="connsiteX6" fmla="*/ 26874 w 75351"/>
              <a:gd name="connsiteY6" fmla="*/ 245560 h 344756"/>
              <a:gd name="connsiteX7" fmla="*/ 74499 w 75351"/>
              <a:gd name="connsiteY7" fmla="*/ 1085 h 3447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5351" h="344756">
                <a:moveTo>
                  <a:pt x="74499" y="1085"/>
                </a:moveTo>
                <a:cubicBezTo>
                  <a:pt x="79262" y="-13203"/>
                  <a:pt x="62857" y="117502"/>
                  <a:pt x="55449" y="159835"/>
                </a:cubicBezTo>
                <a:cubicBezTo>
                  <a:pt x="48041" y="202168"/>
                  <a:pt x="39045" y="224393"/>
                  <a:pt x="30049" y="255085"/>
                </a:cubicBezTo>
                <a:cubicBezTo>
                  <a:pt x="21053" y="285777"/>
                  <a:pt x="5178" y="338693"/>
                  <a:pt x="1474" y="343985"/>
                </a:cubicBezTo>
                <a:cubicBezTo>
                  <a:pt x="-2230" y="349277"/>
                  <a:pt x="1474" y="327052"/>
                  <a:pt x="7824" y="286835"/>
                </a:cubicBezTo>
                <a:cubicBezTo>
                  <a:pt x="14174" y="246618"/>
                  <a:pt x="36399" y="109564"/>
                  <a:pt x="39574" y="102685"/>
                </a:cubicBezTo>
                <a:cubicBezTo>
                  <a:pt x="42749" y="95806"/>
                  <a:pt x="21582" y="255085"/>
                  <a:pt x="26874" y="245560"/>
                </a:cubicBezTo>
                <a:cubicBezTo>
                  <a:pt x="32166" y="236035"/>
                  <a:pt x="69736" y="15373"/>
                  <a:pt x="74499" y="108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74" name="フリーフォーム 1973">
            <a:extLst>
              <a:ext uri="{FF2B5EF4-FFF2-40B4-BE49-F238E27FC236}">
                <a16:creationId xmlns:a16="http://schemas.microsoft.com/office/drawing/2014/main" id="{0AD6133C-AF75-74AC-D705-8E89EE0EA18D}"/>
              </a:ext>
            </a:extLst>
          </p:cNvPr>
          <p:cNvSpPr/>
          <p:nvPr/>
        </p:nvSpPr>
        <p:spPr>
          <a:xfrm>
            <a:off x="4336529" y="9720470"/>
            <a:ext cx="51804" cy="624190"/>
          </a:xfrm>
          <a:custGeom>
            <a:avLst/>
            <a:gdLst>
              <a:gd name="connsiteX0" fmla="*/ 521 w 51804"/>
              <a:gd name="connsiteY0" fmla="*/ 1380 h 624190"/>
              <a:gd name="connsiteX1" fmla="*/ 44971 w 51804"/>
              <a:gd name="connsiteY1" fmla="*/ 477630 h 624190"/>
              <a:gd name="connsiteX2" fmla="*/ 51321 w 51804"/>
              <a:gd name="connsiteY2" fmla="*/ 623680 h 624190"/>
              <a:gd name="connsiteX3" fmla="*/ 48146 w 51804"/>
              <a:gd name="connsiteY3" fmla="*/ 518905 h 624190"/>
              <a:gd name="connsiteX4" fmla="*/ 22746 w 51804"/>
              <a:gd name="connsiteY4" fmla="*/ 337930 h 624190"/>
              <a:gd name="connsiteX5" fmla="*/ 521 w 51804"/>
              <a:gd name="connsiteY5" fmla="*/ 1380 h 6241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804" h="624190">
                <a:moveTo>
                  <a:pt x="521" y="1380"/>
                </a:moveTo>
                <a:cubicBezTo>
                  <a:pt x="4225" y="24663"/>
                  <a:pt x="36504" y="373913"/>
                  <a:pt x="44971" y="477630"/>
                </a:cubicBezTo>
                <a:cubicBezTo>
                  <a:pt x="53438" y="581347"/>
                  <a:pt x="50792" y="616801"/>
                  <a:pt x="51321" y="623680"/>
                </a:cubicBezTo>
                <a:cubicBezTo>
                  <a:pt x="51850" y="630559"/>
                  <a:pt x="52908" y="566530"/>
                  <a:pt x="48146" y="518905"/>
                </a:cubicBezTo>
                <a:cubicBezTo>
                  <a:pt x="43384" y="471280"/>
                  <a:pt x="31742" y="419951"/>
                  <a:pt x="22746" y="337930"/>
                </a:cubicBezTo>
                <a:cubicBezTo>
                  <a:pt x="13750" y="255909"/>
                  <a:pt x="-3183" y="-21903"/>
                  <a:pt x="521" y="138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75" name="フリーフォーム 1974">
            <a:extLst>
              <a:ext uri="{FF2B5EF4-FFF2-40B4-BE49-F238E27FC236}">
                <a16:creationId xmlns:a16="http://schemas.microsoft.com/office/drawing/2014/main" id="{58950062-58B0-10FC-587E-B5BA1AC2AA95}"/>
              </a:ext>
            </a:extLst>
          </p:cNvPr>
          <p:cNvSpPr/>
          <p:nvPr/>
        </p:nvSpPr>
        <p:spPr>
          <a:xfrm>
            <a:off x="4314687" y="9927916"/>
            <a:ext cx="12878" cy="327511"/>
          </a:xfrm>
          <a:custGeom>
            <a:avLst/>
            <a:gdLst>
              <a:gd name="connsiteX0" fmla="*/ 138 w 12878"/>
              <a:gd name="connsiteY0" fmla="*/ 309 h 327511"/>
              <a:gd name="connsiteX1" fmla="*/ 6488 w 12878"/>
              <a:gd name="connsiteY1" fmla="*/ 311459 h 327511"/>
              <a:gd name="connsiteX2" fmla="*/ 12838 w 12878"/>
              <a:gd name="connsiteY2" fmla="*/ 254309 h 327511"/>
              <a:gd name="connsiteX3" fmla="*/ 138 w 12878"/>
              <a:gd name="connsiteY3" fmla="*/ 309 h 327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878" h="327511">
                <a:moveTo>
                  <a:pt x="138" y="309"/>
                </a:moveTo>
                <a:cubicBezTo>
                  <a:pt x="-920" y="9834"/>
                  <a:pt x="4371" y="269126"/>
                  <a:pt x="6488" y="311459"/>
                </a:cubicBezTo>
                <a:cubicBezTo>
                  <a:pt x="8605" y="353792"/>
                  <a:pt x="13367" y="304580"/>
                  <a:pt x="12838" y="254309"/>
                </a:cubicBezTo>
                <a:cubicBezTo>
                  <a:pt x="12309" y="204038"/>
                  <a:pt x="1196" y="-9216"/>
                  <a:pt x="138" y="30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76" name="フリーフォーム 1975">
            <a:extLst>
              <a:ext uri="{FF2B5EF4-FFF2-40B4-BE49-F238E27FC236}">
                <a16:creationId xmlns:a16="http://schemas.microsoft.com/office/drawing/2014/main" id="{3A8219D2-1991-3E41-5BE5-F21BA4A1B153}"/>
              </a:ext>
            </a:extLst>
          </p:cNvPr>
          <p:cNvSpPr/>
          <p:nvPr/>
        </p:nvSpPr>
        <p:spPr>
          <a:xfrm>
            <a:off x="4270354" y="9143967"/>
            <a:ext cx="51199" cy="174688"/>
          </a:xfrm>
          <a:custGeom>
            <a:avLst/>
            <a:gdLst>
              <a:gd name="connsiteX0" fmla="*/ 21 w 51199"/>
              <a:gd name="connsiteY0" fmla="*/ 33 h 174688"/>
              <a:gd name="connsiteX1" fmla="*/ 44471 w 51199"/>
              <a:gd name="connsiteY1" fmla="*/ 82583 h 174688"/>
              <a:gd name="connsiteX2" fmla="*/ 44471 w 51199"/>
              <a:gd name="connsiteY2" fmla="*/ 174658 h 174688"/>
              <a:gd name="connsiteX3" fmla="*/ 50821 w 51199"/>
              <a:gd name="connsiteY3" fmla="*/ 92108 h 174688"/>
              <a:gd name="connsiteX4" fmla="*/ 21 w 51199"/>
              <a:gd name="connsiteY4" fmla="*/ 33 h 1746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199" h="174688">
                <a:moveTo>
                  <a:pt x="21" y="33"/>
                </a:moveTo>
                <a:cubicBezTo>
                  <a:pt x="-1037" y="-1555"/>
                  <a:pt x="37063" y="53479"/>
                  <a:pt x="44471" y="82583"/>
                </a:cubicBezTo>
                <a:cubicBezTo>
                  <a:pt x="51879" y="111687"/>
                  <a:pt x="43413" y="173070"/>
                  <a:pt x="44471" y="174658"/>
                </a:cubicBezTo>
                <a:cubicBezTo>
                  <a:pt x="45529" y="176246"/>
                  <a:pt x="52938" y="114862"/>
                  <a:pt x="50821" y="92108"/>
                </a:cubicBezTo>
                <a:cubicBezTo>
                  <a:pt x="48704" y="69354"/>
                  <a:pt x="1079" y="1621"/>
                  <a:pt x="21" y="3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77" name="フリーフォーム 1976">
            <a:extLst>
              <a:ext uri="{FF2B5EF4-FFF2-40B4-BE49-F238E27FC236}">
                <a16:creationId xmlns:a16="http://schemas.microsoft.com/office/drawing/2014/main" id="{53346E94-085C-9438-8DC7-44A265E16DFB}"/>
              </a:ext>
            </a:extLst>
          </p:cNvPr>
          <p:cNvSpPr/>
          <p:nvPr/>
        </p:nvSpPr>
        <p:spPr>
          <a:xfrm>
            <a:off x="4298318" y="9231937"/>
            <a:ext cx="39304" cy="245805"/>
          </a:xfrm>
          <a:custGeom>
            <a:avLst/>
            <a:gdLst>
              <a:gd name="connsiteX0" fmla="*/ 632 w 39304"/>
              <a:gd name="connsiteY0" fmla="*/ 963 h 245805"/>
              <a:gd name="connsiteX1" fmla="*/ 32382 w 39304"/>
              <a:gd name="connsiteY1" fmla="*/ 83513 h 245805"/>
              <a:gd name="connsiteX2" fmla="*/ 38732 w 39304"/>
              <a:gd name="connsiteY2" fmla="*/ 127963 h 245805"/>
              <a:gd name="connsiteX3" fmla="*/ 22857 w 39304"/>
              <a:gd name="connsiteY3" fmla="*/ 194638 h 245805"/>
              <a:gd name="connsiteX4" fmla="*/ 632 w 39304"/>
              <a:gd name="connsiteY4" fmla="*/ 245438 h 245805"/>
              <a:gd name="connsiteX5" fmla="*/ 6982 w 39304"/>
              <a:gd name="connsiteY5" fmla="*/ 213688 h 245805"/>
              <a:gd name="connsiteX6" fmla="*/ 16507 w 39304"/>
              <a:gd name="connsiteY6" fmla="*/ 143838 h 245805"/>
              <a:gd name="connsiteX7" fmla="*/ 632 w 39304"/>
              <a:gd name="connsiteY7" fmla="*/ 963 h 2458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9304" h="245805">
                <a:moveTo>
                  <a:pt x="632" y="963"/>
                </a:moveTo>
                <a:cubicBezTo>
                  <a:pt x="3278" y="-9091"/>
                  <a:pt x="26032" y="62346"/>
                  <a:pt x="32382" y="83513"/>
                </a:cubicBezTo>
                <a:cubicBezTo>
                  <a:pt x="38732" y="104680"/>
                  <a:pt x="40319" y="109442"/>
                  <a:pt x="38732" y="127963"/>
                </a:cubicBezTo>
                <a:cubicBezTo>
                  <a:pt x="37145" y="146484"/>
                  <a:pt x="29207" y="175059"/>
                  <a:pt x="22857" y="194638"/>
                </a:cubicBezTo>
                <a:cubicBezTo>
                  <a:pt x="16507" y="214217"/>
                  <a:pt x="3278" y="242263"/>
                  <a:pt x="632" y="245438"/>
                </a:cubicBezTo>
                <a:cubicBezTo>
                  <a:pt x="-2014" y="248613"/>
                  <a:pt x="4336" y="230621"/>
                  <a:pt x="6982" y="213688"/>
                </a:cubicBezTo>
                <a:cubicBezTo>
                  <a:pt x="9628" y="196755"/>
                  <a:pt x="16507" y="174530"/>
                  <a:pt x="16507" y="143838"/>
                </a:cubicBezTo>
                <a:cubicBezTo>
                  <a:pt x="16507" y="113146"/>
                  <a:pt x="-2014" y="11017"/>
                  <a:pt x="632" y="96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78" name="フリーフォーム 1977">
            <a:extLst>
              <a:ext uri="{FF2B5EF4-FFF2-40B4-BE49-F238E27FC236}">
                <a16:creationId xmlns:a16="http://schemas.microsoft.com/office/drawing/2014/main" id="{92408B13-763F-2EC9-2AFD-FA551705E536}"/>
              </a:ext>
            </a:extLst>
          </p:cNvPr>
          <p:cNvSpPr/>
          <p:nvPr/>
        </p:nvSpPr>
        <p:spPr>
          <a:xfrm>
            <a:off x="4301772" y="9139213"/>
            <a:ext cx="117841" cy="366849"/>
          </a:xfrm>
          <a:custGeom>
            <a:avLst/>
            <a:gdLst>
              <a:gd name="connsiteX0" fmla="*/ 353 w 117841"/>
              <a:gd name="connsiteY0" fmla="*/ 1612 h 366849"/>
              <a:gd name="connsiteX1" fmla="*/ 32103 w 117841"/>
              <a:gd name="connsiteY1" fmla="*/ 122262 h 366849"/>
              <a:gd name="connsiteX2" fmla="*/ 54328 w 117841"/>
              <a:gd name="connsiteY2" fmla="*/ 185762 h 366849"/>
              <a:gd name="connsiteX3" fmla="*/ 92428 w 117841"/>
              <a:gd name="connsiteY3" fmla="*/ 303237 h 366849"/>
              <a:gd name="connsiteX4" fmla="*/ 117828 w 117841"/>
              <a:gd name="connsiteY4" fmla="*/ 366737 h 366849"/>
              <a:gd name="connsiteX5" fmla="*/ 89253 w 117841"/>
              <a:gd name="connsiteY5" fmla="*/ 315937 h 366849"/>
              <a:gd name="connsiteX6" fmla="*/ 54328 w 117841"/>
              <a:gd name="connsiteY6" fmla="*/ 217512 h 366849"/>
              <a:gd name="connsiteX7" fmla="*/ 353 w 117841"/>
              <a:gd name="connsiteY7" fmla="*/ 1612 h 3668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17841" h="366849">
                <a:moveTo>
                  <a:pt x="353" y="1612"/>
                </a:moveTo>
                <a:cubicBezTo>
                  <a:pt x="-3351" y="-14263"/>
                  <a:pt x="23107" y="91570"/>
                  <a:pt x="32103" y="122262"/>
                </a:cubicBezTo>
                <a:cubicBezTo>
                  <a:pt x="41099" y="152954"/>
                  <a:pt x="44274" y="155600"/>
                  <a:pt x="54328" y="185762"/>
                </a:cubicBezTo>
                <a:cubicBezTo>
                  <a:pt x="64382" y="215924"/>
                  <a:pt x="81845" y="273075"/>
                  <a:pt x="92428" y="303237"/>
                </a:cubicBezTo>
                <a:cubicBezTo>
                  <a:pt x="103011" y="333400"/>
                  <a:pt x="118357" y="364620"/>
                  <a:pt x="117828" y="366737"/>
                </a:cubicBezTo>
                <a:cubicBezTo>
                  <a:pt x="117299" y="368854"/>
                  <a:pt x="99836" y="340808"/>
                  <a:pt x="89253" y="315937"/>
                </a:cubicBezTo>
                <a:cubicBezTo>
                  <a:pt x="78670" y="291066"/>
                  <a:pt x="69674" y="264079"/>
                  <a:pt x="54328" y="217512"/>
                </a:cubicBezTo>
                <a:cubicBezTo>
                  <a:pt x="38982" y="170945"/>
                  <a:pt x="4057" y="17487"/>
                  <a:pt x="353" y="161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79" name="フリーフォーム 1978">
            <a:extLst>
              <a:ext uri="{FF2B5EF4-FFF2-40B4-BE49-F238E27FC236}">
                <a16:creationId xmlns:a16="http://schemas.microsoft.com/office/drawing/2014/main" id="{87BDFF23-41C8-8962-009F-FDB330AFB747}"/>
              </a:ext>
            </a:extLst>
          </p:cNvPr>
          <p:cNvSpPr/>
          <p:nvPr/>
        </p:nvSpPr>
        <p:spPr>
          <a:xfrm>
            <a:off x="4320430" y="9447676"/>
            <a:ext cx="65652" cy="312624"/>
          </a:xfrm>
          <a:custGeom>
            <a:avLst/>
            <a:gdLst>
              <a:gd name="connsiteX0" fmla="*/ 64245 w 65652"/>
              <a:gd name="connsiteY0" fmla="*/ 1124 h 312624"/>
              <a:gd name="connsiteX1" fmla="*/ 42020 w 65652"/>
              <a:gd name="connsiteY1" fmla="*/ 118599 h 312624"/>
              <a:gd name="connsiteX2" fmla="*/ 10270 w 65652"/>
              <a:gd name="connsiteY2" fmla="*/ 191624 h 312624"/>
              <a:gd name="connsiteX3" fmla="*/ 7095 w 65652"/>
              <a:gd name="connsiteY3" fmla="*/ 229724 h 312624"/>
              <a:gd name="connsiteX4" fmla="*/ 26145 w 65652"/>
              <a:gd name="connsiteY4" fmla="*/ 312274 h 312624"/>
              <a:gd name="connsiteX5" fmla="*/ 745 w 65652"/>
              <a:gd name="connsiteY5" fmla="*/ 194799 h 312624"/>
              <a:gd name="connsiteX6" fmla="*/ 64245 w 65652"/>
              <a:gd name="connsiteY6" fmla="*/ 1124 h 3126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5652" h="312624">
                <a:moveTo>
                  <a:pt x="64245" y="1124"/>
                </a:moveTo>
                <a:cubicBezTo>
                  <a:pt x="71124" y="-11576"/>
                  <a:pt x="51016" y="86849"/>
                  <a:pt x="42020" y="118599"/>
                </a:cubicBezTo>
                <a:cubicBezTo>
                  <a:pt x="33024" y="150349"/>
                  <a:pt x="16091" y="173103"/>
                  <a:pt x="10270" y="191624"/>
                </a:cubicBezTo>
                <a:cubicBezTo>
                  <a:pt x="4449" y="210145"/>
                  <a:pt x="4449" y="209616"/>
                  <a:pt x="7095" y="229724"/>
                </a:cubicBezTo>
                <a:cubicBezTo>
                  <a:pt x="9741" y="249832"/>
                  <a:pt x="27203" y="318095"/>
                  <a:pt x="26145" y="312274"/>
                </a:cubicBezTo>
                <a:cubicBezTo>
                  <a:pt x="25087" y="306453"/>
                  <a:pt x="-5076" y="240836"/>
                  <a:pt x="745" y="194799"/>
                </a:cubicBezTo>
                <a:cubicBezTo>
                  <a:pt x="6566" y="148762"/>
                  <a:pt x="57366" y="13824"/>
                  <a:pt x="64245" y="112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80" name="フリーフォーム 1979">
            <a:extLst>
              <a:ext uri="{FF2B5EF4-FFF2-40B4-BE49-F238E27FC236}">
                <a16:creationId xmlns:a16="http://schemas.microsoft.com/office/drawing/2014/main" id="{BBC8AD9C-73B5-DF5D-AD26-C26A446772A8}"/>
              </a:ext>
            </a:extLst>
          </p:cNvPr>
          <p:cNvSpPr/>
          <p:nvPr/>
        </p:nvSpPr>
        <p:spPr>
          <a:xfrm>
            <a:off x="4317285" y="9368209"/>
            <a:ext cx="54690" cy="148576"/>
          </a:xfrm>
          <a:custGeom>
            <a:avLst/>
            <a:gdLst>
              <a:gd name="connsiteX0" fmla="*/ 715 w 54690"/>
              <a:gd name="connsiteY0" fmla="*/ 147266 h 148576"/>
              <a:gd name="connsiteX1" fmla="*/ 35640 w 54690"/>
              <a:gd name="connsiteY1" fmla="*/ 4391 h 148576"/>
              <a:gd name="connsiteX2" fmla="*/ 35640 w 54690"/>
              <a:gd name="connsiteY2" fmla="*/ 42491 h 148576"/>
              <a:gd name="connsiteX3" fmla="*/ 54690 w 54690"/>
              <a:gd name="connsiteY3" fmla="*/ 102816 h 148576"/>
              <a:gd name="connsiteX4" fmla="*/ 35640 w 54690"/>
              <a:gd name="connsiteY4" fmla="*/ 36141 h 148576"/>
              <a:gd name="connsiteX5" fmla="*/ 13415 w 54690"/>
              <a:gd name="connsiteY5" fmla="*/ 74241 h 148576"/>
              <a:gd name="connsiteX6" fmla="*/ 715 w 54690"/>
              <a:gd name="connsiteY6" fmla="*/ 147266 h 1485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4690" h="148576">
                <a:moveTo>
                  <a:pt x="715" y="147266"/>
                </a:moveTo>
                <a:cubicBezTo>
                  <a:pt x="4419" y="135624"/>
                  <a:pt x="29819" y="21853"/>
                  <a:pt x="35640" y="4391"/>
                </a:cubicBezTo>
                <a:cubicBezTo>
                  <a:pt x="41461" y="-13071"/>
                  <a:pt x="32465" y="26087"/>
                  <a:pt x="35640" y="42491"/>
                </a:cubicBezTo>
                <a:cubicBezTo>
                  <a:pt x="38815" y="58895"/>
                  <a:pt x="54690" y="103874"/>
                  <a:pt x="54690" y="102816"/>
                </a:cubicBezTo>
                <a:cubicBezTo>
                  <a:pt x="54690" y="101758"/>
                  <a:pt x="42519" y="40903"/>
                  <a:pt x="35640" y="36141"/>
                </a:cubicBezTo>
                <a:cubicBezTo>
                  <a:pt x="28761" y="31379"/>
                  <a:pt x="18178" y="58895"/>
                  <a:pt x="13415" y="74241"/>
                </a:cubicBezTo>
                <a:cubicBezTo>
                  <a:pt x="8652" y="89587"/>
                  <a:pt x="-2989" y="158908"/>
                  <a:pt x="715" y="14726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81" name="フリーフォーム 1980">
            <a:extLst>
              <a:ext uri="{FF2B5EF4-FFF2-40B4-BE49-F238E27FC236}">
                <a16:creationId xmlns:a16="http://schemas.microsoft.com/office/drawing/2014/main" id="{D63F4082-1729-74C7-F648-F41982BC8545}"/>
              </a:ext>
            </a:extLst>
          </p:cNvPr>
          <p:cNvSpPr/>
          <p:nvPr/>
        </p:nvSpPr>
        <p:spPr>
          <a:xfrm>
            <a:off x="4337006" y="9486287"/>
            <a:ext cx="80490" cy="747767"/>
          </a:xfrm>
          <a:custGeom>
            <a:avLst/>
            <a:gdLst>
              <a:gd name="connsiteX0" fmla="*/ 76244 w 80490"/>
              <a:gd name="connsiteY0" fmla="*/ 613 h 747767"/>
              <a:gd name="connsiteX1" fmla="*/ 25444 w 80490"/>
              <a:gd name="connsiteY1" fmla="*/ 140313 h 747767"/>
              <a:gd name="connsiteX2" fmla="*/ 15919 w 80490"/>
              <a:gd name="connsiteY2" fmla="*/ 200638 h 747767"/>
              <a:gd name="connsiteX3" fmla="*/ 19094 w 80490"/>
              <a:gd name="connsiteY3" fmla="*/ 330813 h 747767"/>
              <a:gd name="connsiteX4" fmla="*/ 19094 w 80490"/>
              <a:gd name="connsiteY4" fmla="*/ 299063 h 747767"/>
              <a:gd name="connsiteX5" fmla="*/ 41319 w 80490"/>
              <a:gd name="connsiteY5" fmla="*/ 448288 h 747767"/>
              <a:gd name="connsiteX6" fmla="*/ 57194 w 80490"/>
              <a:gd name="connsiteY6" fmla="*/ 594338 h 747767"/>
              <a:gd name="connsiteX7" fmla="*/ 76244 w 80490"/>
              <a:gd name="connsiteY7" fmla="*/ 730863 h 747767"/>
              <a:gd name="connsiteX8" fmla="*/ 73069 w 80490"/>
              <a:gd name="connsiteY8" fmla="*/ 686413 h 747767"/>
              <a:gd name="connsiteX9" fmla="*/ 44 w 80490"/>
              <a:gd name="connsiteY9" fmla="*/ 200638 h 747767"/>
              <a:gd name="connsiteX10" fmla="*/ 76244 w 80490"/>
              <a:gd name="connsiteY10" fmla="*/ 613 h 7477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80490" h="747767">
                <a:moveTo>
                  <a:pt x="76244" y="613"/>
                </a:moveTo>
                <a:cubicBezTo>
                  <a:pt x="80477" y="-9441"/>
                  <a:pt x="35498" y="106975"/>
                  <a:pt x="25444" y="140313"/>
                </a:cubicBezTo>
                <a:cubicBezTo>
                  <a:pt x="15390" y="173651"/>
                  <a:pt x="16977" y="168888"/>
                  <a:pt x="15919" y="200638"/>
                </a:cubicBezTo>
                <a:cubicBezTo>
                  <a:pt x="14861" y="232388"/>
                  <a:pt x="18565" y="314409"/>
                  <a:pt x="19094" y="330813"/>
                </a:cubicBezTo>
                <a:cubicBezTo>
                  <a:pt x="19623" y="347217"/>
                  <a:pt x="15390" y="279484"/>
                  <a:pt x="19094" y="299063"/>
                </a:cubicBezTo>
                <a:cubicBezTo>
                  <a:pt x="22798" y="318642"/>
                  <a:pt x="34969" y="399075"/>
                  <a:pt x="41319" y="448288"/>
                </a:cubicBezTo>
                <a:cubicBezTo>
                  <a:pt x="47669" y="497501"/>
                  <a:pt x="51373" y="547242"/>
                  <a:pt x="57194" y="594338"/>
                </a:cubicBezTo>
                <a:cubicBezTo>
                  <a:pt x="63015" y="641434"/>
                  <a:pt x="73598" y="715517"/>
                  <a:pt x="76244" y="730863"/>
                </a:cubicBezTo>
                <a:cubicBezTo>
                  <a:pt x="78890" y="746209"/>
                  <a:pt x="85769" y="774784"/>
                  <a:pt x="73069" y="686413"/>
                </a:cubicBezTo>
                <a:cubicBezTo>
                  <a:pt x="60369" y="598042"/>
                  <a:pt x="2161" y="310705"/>
                  <a:pt x="44" y="200638"/>
                </a:cubicBezTo>
                <a:cubicBezTo>
                  <a:pt x="-2073" y="90571"/>
                  <a:pt x="72011" y="10667"/>
                  <a:pt x="76244" y="61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82" name="フリーフォーム 1981">
            <a:extLst>
              <a:ext uri="{FF2B5EF4-FFF2-40B4-BE49-F238E27FC236}">
                <a16:creationId xmlns:a16="http://schemas.microsoft.com/office/drawing/2014/main" id="{624D3E8F-3827-B33B-3AD5-2094C0209D1A}"/>
              </a:ext>
            </a:extLst>
          </p:cNvPr>
          <p:cNvSpPr/>
          <p:nvPr/>
        </p:nvSpPr>
        <p:spPr>
          <a:xfrm>
            <a:off x="4373760" y="9496400"/>
            <a:ext cx="87169" cy="726406"/>
          </a:xfrm>
          <a:custGeom>
            <a:avLst/>
            <a:gdLst>
              <a:gd name="connsiteX0" fmla="*/ 49015 w 87169"/>
              <a:gd name="connsiteY0" fmla="*/ 25 h 726406"/>
              <a:gd name="connsiteX1" fmla="*/ 10915 w 87169"/>
              <a:gd name="connsiteY1" fmla="*/ 158775 h 726406"/>
              <a:gd name="connsiteX2" fmla="*/ 7740 w 87169"/>
              <a:gd name="connsiteY2" fmla="*/ 187350 h 726406"/>
              <a:gd name="connsiteX3" fmla="*/ 14090 w 87169"/>
              <a:gd name="connsiteY3" fmla="*/ 320700 h 726406"/>
              <a:gd name="connsiteX4" fmla="*/ 17265 w 87169"/>
              <a:gd name="connsiteY4" fmla="*/ 266725 h 726406"/>
              <a:gd name="connsiteX5" fmla="*/ 45840 w 87169"/>
              <a:gd name="connsiteY5" fmla="*/ 473100 h 726406"/>
              <a:gd name="connsiteX6" fmla="*/ 55365 w 87169"/>
              <a:gd name="connsiteY6" fmla="*/ 619150 h 726406"/>
              <a:gd name="connsiteX7" fmla="*/ 68065 w 87169"/>
              <a:gd name="connsiteY7" fmla="*/ 676300 h 726406"/>
              <a:gd name="connsiteX8" fmla="*/ 87115 w 87169"/>
              <a:gd name="connsiteY8" fmla="*/ 708050 h 726406"/>
              <a:gd name="connsiteX9" fmla="*/ 71240 w 87169"/>
              <a:gd name="connsiteY9" fmla="*/ 685825 h 726406"/>
              <a:gd name="connsiteX10" fmla="*/ 7740 w 87169"/>
              <a:gd name="connsiteY10" fmla="*/ 260375 h 726406"/>
              <a:gd name="connsiteX11" fmla="*/ 4565 w 87169"/>
              <a:gd name="connsiteY11" fmla="*/ 171475 h 726406"/>
              <a:gd name="connsiteX12" fmla="*/ 49015 w 87169"/>
              <a:gd name="connsiteY12" fmla="*/ 25 h 7264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87169" h="726406">
                <a:moveTo>
                  <a:pt x="49015" y="25"/>
                </a:moveTo>
                <a:cubicBezTo>
                  <a:pt x="50073" y="-2092"/>
                  <a:pt x="17794" y="127554"/>
                  <a:pt x="10915" y="158775"/>
                </a:cubicBezTo>
                <a:cubicBezTo>
                  <a:pt x="4036" y="189996"/>
                  <a:pt x="7211" y="160363"/>
                  <a:pt x="7740" y="187350"/>
                </a:cubicBezTo>
                <a:cubicBezTo>
                  <a:pt x="8269" y="214337"/>
                  <a:pt x="12503" y="307471"/>
                  <a:pt x="14090" y="320700"/>
                </a:cubicBezTo>
                <a:cubicBezTo>
                  <a:pt x="15677" y="333929"/>
                  <a:pt x="11973" y="241325"/>
                  <a:pt x="17265" y="266725"/>
                </a:cubicBezTo>
                <a:cubicBezTo>
                  <a:pt x="22557" y="292125"/>
                  <a:pt x="39490" y="414363"/>
                  <a:pt x="45840" y="473100"/>
                </a:cubicBezTo>
                <a:cubicBezTo>
                  <a:pt x="52190" y="531837"/>
                  <a:pt x="51661" y="585283"/>
                  <a:pt x="55365" y="619150"/>
                </a:cubicBezTo>
                <a:cubicBezTo>
                  <a:pt x="59069" y="653017"/>
                  <a:pt x="62773" y="661483"/>
                  <a:pt x="68065" y="676300"/>
                </a:cubicBezTo>
                <a:cubicBezTo>
                  <a:pt x="73357" y="691117"/>
                  <a:pt x="86586" y="706463"/>
                  <a:pt x="87115" y="708050"/>
                </a:cubicBezTo>
                <a:cubicBezTo>
                  <a:pt x="87644" y="709637"/>
                  <a:pt x="84469" y="760438"/>
                  <a:pt x="71240" y="685825"/>
                </a:cubicBezTo>
                <a:cubicBezTo>
                  <a:pt x="58011" y="611213"/>
                  <a:pt x="18852" y="346100"/>
                  <a:pt x="7740" y="260375"/>
                </a:cubicBezTo>
                <a:cubicBezTo>
                  <a:pt x="-3372" y="174650"/>
                  <a:pt x="-727" y="210104"/>
                  <a:pt x="4565" y="171475"/>
                </a:cubicBezTo>
                <a:cubicBezTo>
                  <a:pt x="9857" y="132846"/>
                  <a:pt x="47957" y="2142"/>
                  <a:pt x="49015" y="2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83" name="フリーフォーム 1982">
            <a:extLst>
              <a:ext uri="{FF2B5EF4-FFF2-40B4-BE49-F238E27FC236}">
                <a16:creationId xmlns:a16="http://schemas.microsoft.com/office/drawing/2014/main" id="{258BCE89-1958-59DF-EF85-D5C45C68F182}"/>
              </a:ext>
            </a:extLst>
          </p:cNvPr>
          <p:cNvSpPr/>
          <p:nvPr/>
        </p:nvSpPr>
        <p:spPr>
          <a:xfrm>
            <a:off x="3114659" y="11727409"/>
            <a:ext cx="1391250" cy="461532"/>
          </a:xfrm>
          <a:custGeom>
            <a:avLst/>
            <a:gdLst>
              <a:gd name="connsiteX0" fmla="*/ 16 w 1391250"/>
              <a:gd name="connsiteY0" fmla="*/ 461416 h 461532"/>
              <a:gd name="connsiteX1" fmla="*/ 520716 w 1391250"/>
              <a:gd name="connsiteY1" fmla="*/ 204241 h 461532"/>
              <a:gd name="connsiteX2" fmla="*/ 412766 w 1391250"/>
              <a:gd name="connsiteY2" fmla="*/ 239166 h 461532"/>
              <a:gd name="connsiteX3" fmla="*/ 971566 w 1391250"/>
              <a:gd name="connsiteY3" fmla="*/ 86766 h 461532"/>
              <a:gd name="connsiteX4" fmla="*/ 815991 w 1391250"/>
              <a:gd name="connsiteY4" fmla="*/ 118516 h 461532"/>
              <a:gd name="connsiteX5" fmla="*/ 1206516 w 1391250"/>
              <a:gd name="connsiteY5" fmla="*/ 35966 h 461532"/>
              <a:gd name="connsiteX6" fmla="*/ 1381141 w 1391250"/>
              <a:gd name="connsiteY6" fmla="*/ 4216 h 461532"/>
              <a:gd name="connsiteX7" fmla="*/ 923941 w 1391250"/>
              <a:gd name="connsiteY7" fmla="*/ 124866 h 461532"/>
              <a:gd name="connsiteX8" fmla="*/ 539766 w 1391250"/>
              <a:gd name="connsiteY8" fmla="*/ 235991 h 461532"/>
              <a:gd name="connsiteX9" fmla="*/ 16 w 1391250"/>
              <a:gd name="connsiteY9" fmla="*/ 461416 h 4615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391250" h="461532">
                <a:moveTo>
                  <a:pt x="16" y="461416"/>
                </a:moveTo>
                <a:cubicBezTo>
                  <a:pt x="-3159" y="456124"/>
                  <a:pt x="451924" y="241283"/>
                  <a:pt x="520716" y="204241"/>
                </a:cubicBezTo>
                <a:cubicBezTo>
                  <a:pt x="589508" y="167199"/>
                  <a:pt x="337624" y="258745"/>
                  <a:pt x="412766" y="239166"/>
                </a:cubicBezTo>
                <a:cubicBezTo>
                  <a:pt x="487908" y="219587"/>
                  <a:pt x="904362" y="106874"/>
                  <a:pt x="971566" y="86766"/>
                </a:cubicBezTo>
                <a:cubicBezTo>
                  <a:pt x="1038770" y="66658"/>
                  <a:pt x="815991" y="118516"/>
                  <a:pt x="815991" y="118516"/>
                </a:cubicBezTo>
                <a:lnTo>
                  <a:pt x="1206516" y="35966"/>
                </a:lnTo>
                <a:cubicBezTo>
                  <a:pt x="1300708" y="16916"/>
                  <a:pt x="1428237" y="-10601"/>
                  <a:pt x="1381141" y="4216"/>
                </a:cubicBezTo>
                <a:cubicBezTo>
                  <a:pt x="1334045" y="19033"/>
                  <a:pt x="1064170" y="86237"/>
                  <a:pt x="923941" y="124866"/>
                </a:cubicBezTo>
                <a:cubicBezTo>
                  <a:pt x="783712" y="163495"/>
                  <a:pt x="687933" y="182545"/>
                  <a:pt x="539766" y="235991"/>
                </a:cubicBezTo>
                <a:cubicBezTo>
                  <a:pt x="391599" y="289437"/>
                  <a:pt x="3191" y="466708"/>
                  <a:pt x="16" y="46141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84" name="フリーフォーム 1983">
            <a:extLst>
              <a:ext uri="{FF2B5EF4-FFF2-40B4-BE49-F238E27FC236}">
                <a16:creationId xmlns:a16="http://schemas.microsoft.com/office/drawing/2014/main" id="{BD9EC598-7FC8-D63E-D09D-DA9C1F9FEAC2}"/>
              </a:ext>
            </a:extLst>
          </p:cNvPr>
          <p:cNvSpPr/>
          <p:nvPr/>
        </p:nvSpPr>
        <p:spPr>
          <a:xfrm>
            <a:off x="2190390" y="12139374"/>
            <a:ext cx="1034424" cy="567428"/>
          </a:xfrm>
          <a:custGeom>
            <a:avLst/>
            <a:gdLst>
              <a:gd name="connsiteX0" fmla="*/ 360 w 1034424"/>
              <a:gd name="connsiteY0" fmla="*/ 566976 h 567428"/>
              <a:gd name="connsiteX1" fmla="*/ 200385 w 1034424"/>
              <a:gd name="connsiteY1" fmla="*/ 373301 h 567428"/>
              <a:gd name="connsiteX2" fmla="*/ 165460 w 1034424"/>
              <a:gd name="connsiteY2" fmla="*/ 436801 h 567428"/>
              <a:gd name="connsiteX3" fmla="*/ 194035 w 1034424"/>
              <a:gd name="connsiteY3" fmla="*/ 354251 h 567428"/>
              <a:gd name="connsiteX4" fmla="*/ 216260 w 1034424"/>
              <a:gd name="connsiteY4" fmla="*/ 271701 h 567428"/>
              <a:gd name="connsiteX5" fmla="*/ 194035 w 1034424"/>
              <a:gd name="connsiteY5" fmla="*/ 319326 h 567428"/>
              <a:gd name="connsiteX6" fmla="*/ 384535 w 1034424"/>
              <a:gd name="connsiteY6" fmla="*/ 220901 h 567428"/>
              <a:gd name="connsiteX7" fmla="*/ 314685 w 1034424"/>
              <a:gd name="connsiteY7" fmla="*/ 303451 h 567428"/>
              <a:gd name="connsiteX8" fmla="*/ 514710 w 1034424"/>
              <a:gd name="connsiteY8" fmla="*/ 227251 h 567428"/>
              <a:gd name="connsiteX9" fmla="*/ 422635 w 1034424"/>
              <a:gd name="connsiteY9" fmla="*/ 290751 h 567428"/>
              <a:gd name="connsiteX10" fmla="*/ 705210 w 1034424"/>
              <a:gd name="connsiteY10" fmla="*/ 97076 h 567428"/>
              <a:gd name="connsiteX11" fmla="*/ 860785 w 1034424"/>
              <a:gd name="connsiteY11" fmla="*/ 52626 h 567428"/>
              <a:gd name="connsiteX12" fmla="*/ 752835 w 1034424"/>
              <a:gd name="connsiteY12" fmla="*/ 112951 h 567428"/>
              <a:gd name="connsiteX13" fmla="*/ 1032235 w 1034424"/>
              <a:gd name="connsiteY13" fmla="*/ 1826 h 567428"/>
              <a:gd name="connsiteX14" fmla="*/ 575035 w 1034424"/>
              <a:gd name="connsiteY14" fmla="*/ 220901 h 567428"/>
              <a:gd name="connsiteX15" fmla="*/ 359135 w 1034424"/>
              <a:gd name="connsiteY15" fmla="*/ 341551 h 567428"/>
              <a:gd name="connsiteX16" fmla="*/ 257535 w 1034424"/>
              <a:gd name="connsiteY16" fmla="*/ 424101 h 567428"/>
              <a:gd name="connsiteX17" fmla="*/ 360 w 1034424"/>
              <a:gd name="connsiteY17" fmla="*/ 566976 h 5674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1034424" h="567428">
                <a:moveTo>
                  <a:pt x="360" y="566976"/>
                </a:moveTo>
                <a:cubicBezTo>
                  <a:pt x="-9165" y="558509"/>
                  <a:pt x="172868" y="394997"/>
                  <a:pt x="200385" y="373301"/>
                </a:cubicBezTo>
                <a:cubicBezTo>
                  <a:pt x="227902" y="351605"/>
                  <a:pt x="166518" y="439976"/>
                  <a:pt x="165460" y="436801"/>
                </a:cubicBezTo>
                <a:cubicBezTo>
                  <a:pt x="164402" y="433626"/>
                  <a:pt x="185568" y="381768"/>
                  <a:pt x="194035" y="354251"/>
                </a:cubicBezTo>
                <a:cubicBezTo>
                  <a:pt x="202502" y="326734"/>
                  <a:pt x="216260" y="277522"/>
                  <a:pt x="216260" y="271701"/>
                </a:cubicBezTo>
                <a:cubicBezTo>
                  <a:pt x="216260" y="265880"/>
                  <a:pt x="165989" y="327793"/>
                  <a:pt x="194035" y="319326"/>
                </a:cubicBezTo>
                <a:cubicBezTo>
                  <a:pt x="222081" y="310859"/>
                  <a:pt x="364427" y="223547"/>
                  <a:pt x="384535" y="220901"/>
                </a:cubicBezTo>
                <a:cubicBezTo>
                  <a:pt x="404643" y="218255"/>
                  <a:pt x="292989" y="302393"/>
                  <a:pt x="314685" y="303451"/>
                </a:cubicBezTo>
                <a:cubicBezTo>
                  <a:pt x="336381" y="304509"/>
                  <a:pt x="496718" y="229368"/>
                  <a:pt x="514710" y="227251"/>
                </a:cubicBezTo>
                <a:cubicBezTo>
                  <a:pt x="532702" y="225134"/>
                  <a:pt x="422635" y="290751"/>
                  <a:pt x="422635" y="290751"/>
                </a:cubicBezTo>
                <a:cubicBezTo>
                  <a:pt x="454385" y="269055"/>
                  <a:pt x="632185" y="136763"/>
                  <a:pt x="705210" y="97076"/>
                </a:cubicBezTo>
                <a:cubicBezTo>
                  <a:pt x="778235" y="57388"/>
                  <a:pt x="852848" y="49980"/>
                  <a:pt x="860785" y="52626"/>
                </a:cubicBezTo>
                <a:cubicBezTo>
                  <a:pt x="868722" y="55272"/>
                  <a:pt x="724260" y="121418"/>
                  <a:pt x="752835" y="112951"/>
                </a:cubicBezTo>
                <a:cubicBezTo>
                  <a:pt x="781410" y="104484"/>
                  <a:pt x="1061868" y="-16166"/>
                  <a:pt x="1032235" y="1826"/>
                </a:cubicBezTo>
                <a:cubicBezTo>
                  <a:pt x="1002602" y="19818"/>
                  <a:pt x="687218" y="164280"/>
                  <a:pt x="575035" y="220901"/>
                </a:cubicBezTo>
                <a:cubicBezTo>
                  <a:pt x="462852" y="277522"/>
                  <a:pt x="412052" y="307684"/>
                  <a:pt x="359135" y="341551"/>
                </a:cubicBezTo>
                <a:cubicBezTo>
                  <a:pt x="306218" y="375418"/>
                  <a:pt x="310981" y="385472"/>
                  <a:pt x="257535" y="424101"/>
                </a:cubicBezTo>
                <a:cubicBezTo>
                  <a:pt x="204089" y="462730"/>
                  <a:pt x="9885" y="575443"/>
                  <a:pt x="360" y="56697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85" name="フリーフォーム 1984">
            <a:extLst>
              <a:ext uri="{FF2B5EF4-FFF2-40B4-BE49-F238E27FC236}">
                <a16:creationId xmlns:a16="http://schemas.microsoft.com/office/drawing/2014/main" id="{F2B05C34-1D35-CEC7-5E9E-AC5205E26E53}"/>
              </a:ext>
            </a:extLst>
          </p:cNvPr>
          <p:cNvSpPr/>
          <p:nvPr/>
        </p:nvSpPr>
        <p:spPr>
          <a:xfrm>
            <a:off x="3186645" y="11605565"/>
            <a:ext cx="794805" cy="227092"/>
          </a:xfrm>
          <a:custGeom>
            <a:avLst/>
            <a:gdLst>
              <a:gd name="connsiteX0" fmla="*/ 794805 w 794805"/>
              <a:gd name="connsiteY0" fmla="*/ 5410 h 227092"/>
              <a:gd name="connsiteX1" fmla="*/ 416980 w 794805"/>
              <a:gd name="connsiteY1" fmla="*/ 59385 h 227092"/>
              <a:gd name="connsiteX2" fmla="*/ 128055 w 794805"/>
              <a:gd name="connsiteY2" fmla="*/ 62560 h 227092"/>
              <a:gd name="connsiteX3" fmla="*/ 305855 w 794805"/>
              <a:gd name="connsiteY3" fmla="*/ 59385 h 227092"/>
              <a:gd name="connsiteX4" fmla="*/ 86780 w 794805"/>
              <a:gd name="connsiteY4" fmla="*/ 72085 h 227092"/>
              <a:gd name="connsiteX5" fmla="*/ 121705 w 794805"/>
              <a:gd name="connsiteY5" fmla="*/ 119710 h 227092"/>
              <a:gd name="connsiteX6" fmla="*/ 140755 w 794805"/>
              <a:gd name="connsiteY6" fmla="*/ 224485 h 227092"/>
              <a:gd name="connsiteX7" fmla="*/ 121705 w 794805"/>
              <a:gd name="connsiteY7" fmla="*/ 189560 h 227092"/>
              <a:gd name="connsiteX8" fmla="*/ 83605 w 794805"/>
              <a:gd name="connsiteY8" fmla="*/ 126060 h 227092"/>
              <a:gd name="connsiteX9" fmla="*/ 4230 w 794805"/>
              <a:gd name="connsiteY9" fmla="*/ 8585 h 227092"/>
              <a:gd name="connsiteX10" fmla="*/ 226480 w 794805"/>
              <a:gd name="connsiteY10" fmla="*/ 8585 h 227092"/>
              <a:gd name="connsiteX11" fmla="*/ 109005 w 794805"/>
              <a:gd name="connsiteY11" fmla="*/ 5410 h 227092"/>
              <a:gd name="connsiteX12" fmla="*/ 505880 w 794805"/>
              <a:gd name="connsiteY12" fmla="*/ 14935 h 227092"/>
              <a:gd name="connsiteX13" fmla="*/ 794805 w 794805"/>
              <a:gd name="connsiteY13" fmla="*/ 5410 h 2270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794805" h="227092">
                <a:moveTo>
                  <a:pt x="794805" y="5410"/>
                </a:moveTo>
                <a:cubicBezTo>
                  <a:pt x="661455" y="27635"/>
                  <a:pt x="528105" y="49860"/>
                  <a:pt x="416980" y="59385"/>
                </a:cubicBezTo>
                <a:cubicBezTo>
                  <a:pt x="305855" y="68910"/>
                  <a:pt x="146576" y="62560"/>
                  <a:pt x="128055" y="62560"/>
                </a:cubicBezTo>
                <a:cubicBezTo>
                  <a:pt x="109534" y="62560"/>
                  <a:pt x="312734" y="57798"/>
                  <a:pt x="305855" y="59385"/>
                </a:cubicBezTo>
                <a:cubicBezTo>
                  <a:pt x="298976" y="60972"/>
                  <a:pt x="117472" y="62031"/>
                  <a:pt x="86780" y="72085"/>
                </a:cubicBezTo>
                <a:cubicBezTo>
                  <a:pt x="56088" y="82139"/>
                  <a:pt x="112709" y="94310"/>
                  <a:pt x="121705" y="119710"/>
                </a:cubicBezTo>
                <a:cubicBezTo>
                  <a:pt x="130701" y="145110"/>
                  <a:pt x="140755" y="212843"/>
                  <a:pt x="140755" y="224485"/>
                </a:cubicBezTo>
                <a:cubicBezTo>
                  <a:pt x="140755" y="236127"/>
                  <a:pt x="131230" y="205964"/>
                  <a:pt x="121705" y="189560"/>
                </a:cubicBezTo>
                <a:cubicBezTo>
                  <a:pt x="112180" y="173156"/>
                  <a:pt x="103184" y="156223"/>
                  <a:pt x="83605" y="126060"/>
                </a:cubicBezTo>
                <a:cubicBezTo>
                  <a:pt x="64026" y="95898"/>
                  <a:pt x="-19582" y="28164"/>
                  <a:pt x="4230" y="8585"/>
                </a:cubicBezTo>
                <a:cubicBezTo>
                  <a:pt x="28042" y="-10994"/>
                  <a:pt x="209018" y="9114"/>
                  <a:pt x="226480" y="8585"/>
                </a:cubicBezTo>
                <a:lnTo>
                  <a:pt x="109005" y="5410"/>
                </a:lnTo>
                <a:lnTo>
                  <a:pt x="505880" y="14935"/>
                </a:lnTo>
                <a:lnTo>
                  <a:pt x="794805" y="541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86" name="フリーフォーム 1985">
            <a:extLst>
              <a:ext uri="{FF2B5EF4-FFF2-40B4-BE49-F238E27FC236}">
                <a16:creationId xmlns:a16="http://schemas.microsoft.com/office/drawing/2014/main" id="{AB67ED36-BA8C-B50B-6BC6-0CCA070F7B47}"/>
              </a:ext>
            </a:extLst>
          </p:cNvPr>
          <p:cNvSpPr/>
          <p:nvPr/>
        </p:nvSpPr>
        <p:spPr>
          <a:xfrm>
            <a:off x="2568294" y="11601568"/>
            <a:ext cx="367044" cy="94268"/>
          </a:xfrm>
          <a:custGeom>
            <a:avLst/>
            <a:gdLst>
              <a:gd name="connsiteX0" fmla="*/ 281 w 367044"/>
              <a:gd name="connsiteY0" fmla="*/ 9407 h 94268"/>
              <a:gd name="connsiteX1" fmla="*/ 273331 w 367044"/>
              <a:gd name="connsiteY1" fmla="*/ 6232 h 94268"/>
              <a:gd name="connsiteX2" fmla="*/ 365406 w 367044"/>
              <a:gd name="connsiteY2" fmla="*/ 91957 h 94268"/>
              <a:gd name="connsiteX3" fmla="*/ 324131 w 367044"/>
              <a:gd name="connsiteY3" fmla="*/ 66557 h 94268"/>
              <a:gd name="connsiteX4" fmla="*/ 222531 w 367044"/>
              <a:gd name="connsiteY4" fmla="*/ 31632 h 94268"/>
              <a:gd name="connsiteX5" fmla="*/ 281 w 367044"/>
              <a:gd name="connsiteY5" fmla="*/ 9407 h 942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67044" h="94268">
                <a:moveTo>
                  <a:pt x="281" y="9407"/>
                </a:moveTo>
                <a:cubicBezTo>
                  <a:pt x="8748" y="5174"/>
                  <a:pt x="212477" y="-7526"/>
                  <a:pt x="273331" y="6232"/>
                </a:cubicBezTo>
                <a:cubicBezTo>
                  <a:pt x="334185" y="19990"/>
                  <a:pt x="356939" y="81903"/>
                  <a:pt x="365406" y="91957"/>
                </a:cubicBezTo>
                <a:cubicBezTo>
                  <a:pt x="373873" y="102011"/>
                  <a:pt x="347943" y="76611"/>
                  <a:pt x="324131" y="66557"/>
                </a:cubicBezTo>
                <a:cubicBezTo>
                  <a:pt x="300319" y="56503"/>
                  <a:pt x="268568" y="42215"/>
                  <a:pt x="222531" y="31632"/>
                </a:cubicBezTo>
                <a:cubicBezTo>
                  <a:pt x="176494" y="21049"/>
                  <a:pt x="-8186" y="13640"/>
                  <a:pt x="281" y="940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87" name="フリーフォーム 1986">
            <a:extLst>
              <a:ext uri="{FF2B5EF4-FFF2-40B4-BE49-F238E27FC236}">
                <a16:creationId xmlns:a16="http://schemas.microsoft.com/office/drawing/2014/main" id="{D01CE4DC-341D-F698-6CC6-DAB1BFE22874}"/>
              </a:ext>
            </a:extLst>
          </p:cNvPr>
          <p:cNvSpPr/>
          <p:nvPr/>
        </p:nvSpPr>
        <p:spPr>
          <a:xfrm>
            <a:off x="3171681" y="11607224"/>
            <a:ext cx="191083" cy="473681"/>
          </a:xfrm>
          <a:custGeom>
            <a:avLst/>
            <a:gdLst>
              <a:gd name="connsiteX0" fmla="*/ 144 w 191083"/>
              <a:gd name="connsiteY0" fmla="*/ 576 h 473681"/>
              <a:gd name="connsiteX1" fmla="*/ 111269 w 191083"/>
              <a:gd name="connsiteY1" fmla="*/ 146626 h 473681"/>
              <a:gd name="connsiteX2" fmla="*/ 152544 w 191083"/>
              <a:gd name="connsiteY2" fmla="*/ 267276 h 473681"/>
              <a:gd name="connsiteX3" fmla="*/ 187469 w 191083"/>
              <a:gd name="connsiteY3" fmla="*/ 467301 h 473681"/>
              <a:gd name="connsiteX4" fmla="*/ 187469 w 191083"/>
              <a:gd name="connsiteY4" fmla="*/ 410151 h 473681"/>
              <a:gd name="connsiteX5" fmla="*/ 165244 w 191083"/>
              <a:gd name="connsiteY5" fmla="*/ 270451 h 473681"/>
              <a:gd name="connsiteX6" fmla="*/ 136669 w 191083"/>
              <a:gd name="connsiteY6" fmla="*/ 203776 h 473681"/>
              <a:gd name="connsiteX7" fmla="*/ 144 w 191083"/>
              <a:gd name="connsiteY7" fmla="*/ 576 h 4736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91083" h="473681">
                <a:moveTo>
                  <a:pt x="144" y="576"/>
                </a:moveTo>
                <a:cubicBezTo>
                  <a:pt x="-4089" y="-8949"/>
                  <a:pt x="85869" y="102176"/>
                  <a:pt x="111269" y="146626"/>
                </a:cubicBezTo>
                <a:cubicBezTo>
                  <a:pt x="136669" y="191076"/>
                  <a:pt x="139844" y="213830"/>
                  <a:pt x="152544" y="267276"/>
                </a:cubicBezTo>
                <a:cubicBezTo>
                  <a:pt x="165244" y="320722"/>
                  <a:pt x="181648" y="443488"/>
                  <a:pt x="187469" y="467301"/>
                </a:cubicBezTo>
                <a:cubicBezTo>
                  <a:pt x="193290" y="491114"/>
                  <a:pt x="191173" y="442959"/>
                  <a:pt x="187469" y="410151"/>
                </a:cubicBezTo>
                <a:cubicBezTo>
                  <a:pt x="183765" y="377343"/>
                  <a:pt x="173711" y="304847"/>
                  <a:pt x="165244" y="270451"/>
                </a:cubicBezTo>
                <a:cubicBezTo>
                  <a:pt x="156777" y="236055"/>
                  <a:pt x="160481" y="245051"/>
                  <a:pt x="136669" y="203776"/>
                </a:cubicBezTo>
                <a:cubicBezTo>
                  <a:pt x="112857" y="162501"/>
                  <a:pt x="4377" y="10101"/>
                  <a:pt x="144" y="57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88" name="フリーフォーム 1987">
            <a:extLst>
              <a:ext uri="{FF2B5EF4-FFF2-40B4-BE49-F238E27FC236}">
                <a16:creationId xmlns:a16="http://schemas.microsoft.com/office/drawing/2014/main" id="{330BCE48-CFB4-E217-FD1B-99DF419AE943}"/>
              </a:ext>
            </a:extLst>
          </p:cNvPr>
          <p:cNvSpPr/>
          <p:nvPr/>
        </p:nvSpPr>
        <p:spPr>
          <a:xfrm>
            <a:off x="3171692" y="11604535"/>
            <a:ext cx="162773" cy="473175"/>
          </a:xfrm>
          <a:custGeom>
            <a:avLst/>
            <a:gdLst>
              <a:gd name="connsiteX0" fmla="*/ 133 w 162773"/>
              <a:gd name="connsiteY0" fmla="*/ 90 h 473175"/>
              <a:gd name="connsiteX1" fmla="*/ 92208 w 162773"/>
              <a:gd name="connsiteY1" fmla="*/ 181065 h 473175"/>
              <a:gd name="connsiteX2" fmla="*/ 133483 w 162773"/>
              <a:gd name="connsiteY2" fmla="*/ 298540 h 473175"/>
              <a:gd name="connsiteX3" fmla="*/ 158883 w 162773"/>
              <a:gd name="connsiteY3" fmla="*/ 425540 h 473175"/>
              <a:gd name="connsiteX4" fmla="*/ 162058 w 162773"/>
              <a:gd name="connsiteY4" fmla="*/ 473165 h 473175"/>
              <a:gd name="connsiteX5" fmla="*/ 152533 w 162773"/>
              <a:gd name="connsiteY5" fmla="*/ 422365 h 473175"/>
              <a:gd name="connsiteX6" fmla="*/ 133483 w 162773"/>
              <a:gd name="connsiteY6" fmla="*/ 320765 h 473175"/>
              <a:gd name="connsiteX7" fmla="*/ 73158 w 162773"/>
              <a:gd name="connsiteY7" fmla="*/ 158840 h 473175"/>
              <a:gd name="connsiteX8" fmla="*/ 133 w 162773"/>
              <a:gd name="connsiteY8" fmla="*/ 90 h 473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2773" h="473175">
                <a:moveTo>
                  <a:pt x="133" y="90"/>
                </a:moveTo>
                <a:cubicBezTo>
                  <a:pt x="3308" y="3794"/>
                  <a:pt x="69983" y="131323"/>
                  <a:pt x="92208" y="181065"/>
                </a:cubicBezTo>
                <a:cubicBezTo>
                  <a:pt x="114433" y="230807"/>
                  <a:pt x="122371" y="257794"/>
                  <a:pt x="133483" y="298540"/>
                </a:cubicBezTo>
                <a:cubicBezTo>
                  <a:pt x="144596" y="339286"/>
                  <a:pt x="154121" y="396436"/>
                  <a:pt x="158883" y="425540"/>
                </a:cubicBezTo>
                <a:cubicBezTo>
                  <a:pt x="163645" y="454644"/>
                  <a:pt x="163116" y="473694"/>
                  <a:pt x="162058" y="473165"/>
                </a:cubicBezTo>
                <a:cubicBezTo>
                  <a:pt x="161000" y="472636"/>
                  <a:pt x="152533" y="422365"/>
                  <a:pt x="152533" y="422365"/>
                </a:cubicBezTo>
                <a:cubicBezTo>
                  <a:pt x="147771" y="396965"/>
                  <a:pt x="146712" y="364686"/>
                  <a:pt x="133483" y="320765"/>
                </a:cubicBezTo>
                <a:cubicBezTo>
                  <a:pt x="120254" y="276844"/>
                  <a:pt x="94854" y="210169"/>
                  <a:pt x="73158" y="158840"/>
                </a:cubicBezTo>
                <a:cubicBezTo>
                  <a:pt x="51462" y="107511"/>
                  <a:pt x="-3042" y="-3614"/>
                  <a:pt x="133" y="9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89" name="フリーフォーム 1988">
            <a:extLst>
              <a:ext uri="{FF2B5EF4-FFF2-40B4-BE49-F238E27FC236}">
                <a16:creationId xmlns:a16="http://schemas.microsoft.com/office/drawing/2014/main" id="{20847ACC-9FFF-39AF-8C78-A8313F614BD8}"/>
              </a:ext>
            </a:extLst>
          </p:cNvPr>
          <p:cNvSpPr/>
          <p:nvPr/>
        </p:nvSpPr>
        <p:spPr>
          <a:xfrm>
            <a:off x="2863263" y="11603746"/>
            <a:ext cx="277282" cy="550857"/>
          </a:xfrm>
          <a:custGeom>
            <a:avLst/>
            <a:gdLst>
              <a:gd name="connsiteX0" fmla="*/ 587 w 277282"/>
              <a:gd name="connsiteY0" fmla="*/ 879 h 550857"/>
              <a:gd name="connsiteX1" fmla="*/ 121237 w 277282"/>
              <a:gd name="connsiteY1" fmla="*/ 143754 h 550857"/>
              <a:gd name="connsiteX2" fmla="*/ 197437 w 277282"/>
              <a:gd name="connsiteY2" fmla="*/ 286629 h 550857"/>
              <a:gd name="connsiteX3" fmla="*/ 254587 w 277282"/>
              <a:gd name="connsiteY3" fmla="*/ 410454 h 550857"/>
              <a:gd name="connsiteX4" fmla="*/ 267287 w 277282"/>
              <a:gd name="connsiteY4" fmla="*/ 467604 h 550857"/>
              <a:gd name="connsiteX5" fmla="*/ 276812 w 277282"/>
              <a:gd name="connsiteY5" fmla="*/ 550154 h 550857"/>
              <a:gd name="connsiteX6" fmla="*/ 270462 w 277282"/>
              <a:gd name="connsiteY6" fmla="*/ 496179 h 550857"/>
              <a:gd name="connsiteX7" fmla="*/ 226012 w 277282"/>
              <a:gd name="connsiteY7" fmla="*/ 315204 h 550857"/>
              <a:gd name="connsiteX8" fmla="*/ 175212 w 277282"/>
              <a:gd name="connsiteY8" fmla="*/ 213604 h 550857"/>
              <a:gd name="connsiteX9" fmla="*/ 587 w 277282"/>
              <a:gd name="connsiteY9" fmla="*/ 879 h 5508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77282" h="550857">
                <a:moveTo>
                  <a:pt x="587" y="879"/>
                </a:moveTo>
                <a:cubicBezTo>
                  <a:pt x="-8409" y="-10763"/>
                  <a:pt x="88429" y="96129"/>
                  <a:pt x="121237" y="143754"/>
                </a:cubicBezTo>
                <a:cubicBezTo>
                  <a:pt x="154045" y="191379"/>
                  <a:pt x="175212" y="242179"/>
                  <a:pt x="197437" y="286629"/>
                </a:cubicBezTo>
                <a:cubicBezTo>
                  <a:pt x="219662" y="331079"/>
                  <a:pt x="242945" y="380292"/>
                  <a:pt x="254587" y="410454"/>
                </a:cubicBezTo>
                <a:cubicBezTo>
                  <a:pt x="266229" y="440616"/>
                  <a:pt x="263583" y="444321"/>
                  <a:pt x="267287" y="467604"/>
                </a:cubicBezTo>
                <a:cubicBezTo>
                  <a:pt x="270991" y="490887"/>
                  <a:pt x="276283" y="545392"/>
                  <a:pt x="276812" y="550154"/>
                </a:cubicBezTo>
                <a:cubicBezTo>
                  <a:pt x="277341" y="554917"/>
                  <a:pt x="278929" y="535337"/>
                  <a:pt x="270462" y="496179"/>
                </a:cubicBezTo>
                <a:cubicBezTo>
                  <a:pt x="261995" y="457021"/>
                  <a:pt x="241887" y="362300"/>
                  <a:pt x="226012" y="315204"/>
                </a:cubicBezTo>
                <a:cubicBezTo>
                  <a:pt x="210137" y="268108"/>
                  <a:pt x="207491" y="263875"/>
                  <a:pt x="175212" y="213604"/>
                </a:cubicBezTo>
                <a:cubicBezTo>
                  <a:pt x="142933" y="163333"/>
                  <a:pt x="9583" y="12521"/>
                  <a:pt x="587" y="87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90" name="フリーフォーム 1989">
            <a:extLst>
              <a:ext uri="{FF2B5EF4-FFF2-40B4-BE49-F238E27FC236}">
                <a16:creationId xmlns:a16="http://schemas.microsoft.com/office/drawing/2014/main" id="{201ED743-96DF-8C7D-C8AD-31B5B0143DA0}"/>
              </a:ext>
            </a:extLst>
          </p:cNvPr>
          <p:cNvSpPr/>
          <p:nvPr/>
        </p:nvSpPr>
        <p:spPr>
          <a:xfrm>
            <a:off x="2895304" y="11626131"/>
            <a:ext cx="131189" cy="162859"/>
          </a:xfrm>
          <a:custGeom>
            <a:avLst/>
            <a:gdLst>
              <a:gd name="connsiteX0" fmla="*/ 296 w 131189"/>
              <a:gd name="connsiteY0" fmla="*/ 719 h 162859"/>
              <a:gd name="connsiteX1" fmla="*/ 127296 w 131189"/>
              <a:gd name="connsiteY1" fmla="*/ 159469 h 162859"/>
              <a:gd name="connsiteX2" fmla="*/ 92371 w 131189"/>
              <a:gd name="connsiteY2" fmla="*/ 102319 h 162859"/>
              <a:gd name="connsiteX3" fmla="*/ 296 w 131189"/>
              <a:gd name="connsiteY3" fmla="*/ 719 h 1628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1189" h="162859">
                <a:moveTo>
                  <a:pt x="296" y="719"/>
                </a:moveTo>
                <a:cubicBezTo>
                  <a:pt x="6117" y="10244"/>
                  <a:pt x="111950" y="142536"/>
                  <a:pt x="127296" y="159469"/>
                </a:cubicBezTo>
                <a:cubicBezTo>
                  <a:pt x="142642" y="176402"/>
                  <a:pt x="108775" y="125602"/>
                  <a:pt x="92371" y="102319"/>
                </a:cubicBezTo>
                <a:cubicBezTo>
                  <a:pt x="75967" y="79036"/>
                  <a:pt x="-5525" y="-8806"/>
                  <a:pt x="296" y="71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91" name="フリーフォーム 1990">
            <a:extLst>
              <a:ext uri="{FF2B5EF4-FFF2-40B4-BE49-F238E27FC236}">
                <a16:creationId xmlns:a16="http://schemas.microsoft.com/office/drawing/2014/main" id="{F16E35EF-86EF-C91F-35A1-32F0CB046B64}"/>
              </a:ext>
            </a:extLst>
          </p:cNvPr>
          <p:cNvSpPr/>
          <p:nvPr/>
        </p:nvSpPr>
        <p:spPr>
          <a:xfrm>
            <a:off x="2930037" y="11600348"/>
            <a:ext cx="242983" cy="556729"/>
          </a:xfrm>
          <a:custGeom>
            <a:avLst/>
            <a:gdLst>
              <a:gd name="connsiteX0" fmla="*/ 488 w 242983"/>
              <a:gd name="connsiteY0" fmla="*/ 1102 h 556729"/>
              <a:gd name="connsiteX1" fmla="*/ 149713 w 242983"/>
              <a:gd name="connsiteY1" fmla="*/ 239227 h 556729"/>
              <a:gd name="connsiteX2" fmla="*/ 216388 w 242983"/>
              <a:gd name="connsiteY2" fmla="*/ 404327 h 556729"/>
              <a:gd name="connsiteX3" fmla="*/ 238613 w 242983"/>
              <a:gd name="connsiteY3" fmla="*/ 556727 h 556729"/>
              <a:gd name="connsiteX4" fmla="*/ 229088 w 242983"/>
              <a:gd name="connsiteY4" fmla="*/ 401152 h 556729"/>
              <a:gd name="connsiteX5" fmla="*/ 105263 w 242983"/>
              <a:gd name="connsiteY5" fmla="*/ 159852 h 556729"/>
              <a:gd name="connsiteX6" fmla="*/ 488 w 242983"/>
              <a:gd name="connsiteY6" fmla="*/ 1102 h 5567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42983" h="556729">
                <a:moveTo>
                  <a:pt x="488" y="1102"/>
                </a:moveTo>
                <a:cubicBezTo>
                  <a:pt x="7896" y="14331"/>
                  <a:pt x="113730" y="172023"/>
                  <a:pt x="149713" y="239227"/>
                </a:cubicBezTo>
                <a:cubicBezTo>
                  <a:pt x="185696" y="306431"/>
                  <a:pt x="201571" y="351410"/>
                  <a:pt x="216388" y="404327"/>
                </a:cubicBezTo>
                <a:cubicBezTo>
                  <a:pt x="231205" y="457244"/>
                  <a:pt x="236496" y="557256"/>
                  <a:pt x="238613" y="556727"/>
                </a:cubicBezTo>
                <a:cubicBezTo>
                  <a:pt x="240730" y="556198"/>
                  <a:pt x="251313" y="467298"/>
                  <a:pt x="229088" y="401152"/>
                </a:cubicBezTo>
                <a:cubicBezTo>
                  <a:pt x="206863" y="335006"/>
                  <a:pt x="138601" y="222823"/>
                  <a:pt x="105263" y="159852"/>
                </a:cubicBezTo>
                <a:cubicBezTo>
                  <a:pt x="71925" y="96881"/>
                  <a:pt x="-6920" y="-12127"/>
                  <a:pt x="488" y="110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92" name="フリーフォーム 1991">
            <a:extLst>
              <a:ext uri="{FF2B5EF4-FFF2-40B4-BE49-F238E27FC236}">
                <a16:creationId xmlns:a16="http://schemas.microsoft.com/office/drawing/2014/main" id="{1CAFBA80-9F63-4D3C-FB16-914F391BC982}"/>
              </a:ext>
            </a:extLst>
          </p:cNvPr>
          <p:cNvSpPr/>
          <p:nvPr/>
        </p:nvSpPr>
        <p:spPr>
          <a:xfrm>
            <a:off x="3146408" y="11636350"/>
            <a:ext cx="95324" cy="168346"/>
          </a:xfrm>
          <a:custGeom>
            <a:avLst/>
            <a:gdLst>
              <a:gd name="connsiteX0" fmla="*/ 17 w 95324"/>
              <a:gd name="connsiteY0" fmla="*/ 25 h 168346"/>
              <a:gd name="connsiteX1" fmla="*/ 66692 w 95324"/>
              <a:gd name="connsiteY1" fmla="*/ 98450 h 168346"/>
              <a:gd name="connsiteX2" fmla="*/ 95267 w 95324"/>
              <a:gd name="connsiteY2" fmla="*/ 168300 h 168346"/>
              <a:gd name="connsiteX3" fmla="*/ 60342 w 95324"/>
              <a:gd name="connsiteY3" fmla="*/ 107975 h 168346"/>
              <a:gd name="connsiteX4" fmla="*/ 17 w 95324"/>
              <a:gd name="connsiteY4" fmla="*/ 25 h 1683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5324" h="168346">
                <a:moveTo>
                  <a:pt x="17" y="25"/>
                </a:moveTo>
                <a:cubicBezTo>
                  <a:pt x="1075" y="-1563"/>
                  <a:pt x="50817" y="70404"/>
                  <a:pt x="66692" y="98450"/>
                </a:cubicBezTo>
                <a:cubicBezTo>
                  <a:pt x="82567" y="126496"/>
                  <a:pt x="96325" y="166712"/>
                  <a:pt x="95267" y="168300"/>
                </a:cubicBezTo>
                <a:cubicBezTo>
                  <a:pt x="94209" y="169888"/>
                  <a:pt x="74100" y="130729"/>
                  <a:pt x="60342" y="107975"/>
                </a:cubicBezTo>
                <a:cubicBezTo>
                  <a:pt x="46584" y="85221"/>
                  <a:pt x="-1041" y="1613"/>
                  <a:pt x="17" y="2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93" name="フリーフォーム 1992">
            <a:extLst>
              <a:ext uri="{FF2B5EF4-FFF2-40B4-BE49-F238E27FC236}">
                <a16:creationId xmlns:a16="http://schemas.microsoft.com/office/drawing/2014/main" id="{946E71BE-7EEA-2293-7508-8B471D99C030}"/>
              </a:ext>
            </a:extLst>
          </p:cNvPr>
          <p:cNvSpPr/>
          <p:nvPr/>
        </p:nvSpPr>
        <p:spPr>
          <a:xfrm>
            <a:off x="2952137" y="11623598"/>
            <a:ext cx="206892" cy="22333"/>
          </a:xfrm>
          <a:custGeom>
            <a:avLst/>
            <a:gdLst>
              <a:gd name="connsiteX0" fmla="*/ 613 w 206892"/>
              <a:gd name="connsiteY0" fmla="*/ 15952 h 22333"/>
              <a:gd name="connsiteX1" fmla="*/ 200638 w 206892"/>
              <a:gd name="connsiteY1" fmla="*/ 22302 h 22333"/>
              <a:gd name="connsiteX2" fmla="*/ 153013 w 206892"/>
              <a:gd name="connsiteY2" fmla="*/ 12777 h 22333"/>
              <a:gd name="connsiteX3" fmla="*/ 118088 w 206892"/>
              <a:gd name="connsiteY3" fmla="*/ 77 h 22333"/>
              <a:gd name="connsiteX4" fmla="*/ 137138 w 206892"/>
              <a:gd name="connsiteY4" fmla="*/ 19127 h 22333"/>
              <a:gd name="connsiteX5" fmla="*/ 613 w 206892"/>
              <a:gd name="connsiteY5" fmla="*/ 15952 h 223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06892" h="22333">
                <a:moveTo>
                  <a:pt x="613" y="15952"/>
                </a:moveTo>
                <a:cubicBezTo>
                  <a:pt x="11196" y="16481"/>
                  <a:pt x="175238" y="22831"/>
                  <a:pt x="200638" y="22302"/>
                </a:cubicBezTo>
                <a:cubicBezTo>
                  <a:pt x="226038" y="21773"/>
                  <a:pt x="166771" y="16481"/>
                  <a:pt x="153013" y="12777"/>
                </a:cubicBezTo>
                <a:cubicBezTo>
                  <a:pt x="139255" y="9073"/>
                  <a:pt x="120734" y="-981"/>
                  <a:pt x="118088" y="77"/>
                </a:cubicBezTo>
                <a:cubicBezTo>
                  <a:pt x="115442" y="1135"/>
                  <a:pt x="154600" y="17010"/>
                  <a:pt x="137138" y="19127"/>
                </a:cubicBezTo>
                <a:cubicBezTo>
                  <a:pt x="119676" y="21244"/>
                  <a:pt x="-9970" y="15423"/>
                  <a:pt x="613" y="1595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94" name="フリーフォーム 1993">
            <a:extLst>
              <a:ext uri="{FF2B5EF4-FFF2-40B4-BE49-F238E27FC236}">
                <a16:creationId xmlns:a16="http://schemas.microsoft.com/office/drawing/2014/main" id="{CF094EF1-6129-79FF-8D3C-18CA522DC26B}"/>
              </a:ext>
            </a:extLst>
          </p:cNvPr>
          <p:cNvSpPr/>
          <p:nvPr/>
        </p:nvSpPr>
        <p:spPr>
          <a:xfrm>
            <a:off x="3136817" y="11696532"/>
            <a:ext cx="153004" cy="341560"/>
          </a:xfrm>
          <a:custGeom>
            <a:avLst/>
            <a:gdLst>
              <a:gd name="connsiteX0" fmla="*/ 83 w 153004"/>
              <a:gd name="connsiteY0" fmla="*/ 168 h 341560"/>
              <a:gd name="connsiteX1" fmla="*/ 76283 w 153004"/>
              <a:gd name="connsiteY1" fmla="*/ 104943 h 341560"/>
              <a:gd name="connsiteX2" fmla="*/ 108033 w 153004"/>
              <a:gd name="connsiteY2" fmla="*/ 193843 h 341560"/>
              <a:gd name="connsiteX3" fmla="*/ 79458 w 153004"/>
              <a:gd name="connsiteY3" fmla="*/ 143043 h 341560"/>
              <a:gd name="connsiteX4" fmla="*/ 152483 w 153004"/>
              <a:gd name="connsiteY4" fmla="*/ 339893 h 341560"/>
              <a:gd name="connsiteX5" fmla="*/ 111208 w 153004"/>
              <a:gd name="connsiteY5" fmla="*/ 231943 h 341560"/>
              <a:gd name="connsiteX6" fmla="*/ 92158 w 153004"/>
              <a:gd name="connsiteY6" fmla="*/ 130343 h 341560"/>
              <a:gd name="connsiteX7" fmla="*/ 83 w 153004"/>
              <a:gd name="connsiteY7" fmla="*/ 168 h 3415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53004" h="341560">
                <a:moveTo>
                  <a:pt x="83" y="168"/>
                </a:moveTo>
                <a:cubicBezTo>
                  <a:pt x="-2563" y="-4065"/>
                  <a:pt x="58291" y="72664"/>
                  <a:pt x="76283" y="104943"/>
                </a:cubicBezTo>
                <a:cubicBezTo>
                  <a:pt x="94275" y="137222"/>
                  <a:pt x="107504" y="187493"/>
                  <a:pt x="108033" y="193843"/>
                </a:cubicBezTo>
                <a:cubicBezTo>
                  <a:pt x="108562" y="200193"/>
                  <a:pt x="72050" y="118701"/>
                  <a:pt x="79458" y="143043"/>
                </a:cubicBezTo>
                <a:cubicBezTo>
                  <a:pt x="86866" y="167385"/>
                  <a:pt x="147191" y="325076"/>
                  <a:pt x="152483" y="339893"/>
                </a:cubicBezTo>
                <a:cubicBezTo>
                  <a:pt x="157775" y="354710"/>
                  <a:pt x="121262" y="266868"/>
                  <a:pt x="111208" y="231943"/>
                </a:cubicBezTo>
                <a:cubicBezTo>
                  <a:pt x="101154" y="197018"/>
                  <a:pt x="106975" y="169501"/>
                  <a:pt x="92158" y="130343"/>
                </a:cubicBezTo>
                <a:cubicBezTo>
                  <a:pt x="77341" y="91185"/>
                  <a:pt x="2729" y="4401"/>
                  <a:pt x="83" y="16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95" name="フリーフォーム 1994">
            <a:extLst>
              <a:ext uri="{FF2B5EF4-FFF2-40B4-BE49-F238E27FC236}">
                <a16:creationId xmlns:a16="http://schemas.microsoft.com/office/drawing/2014/main" id="{44559DFB-C2A5-6EC6-C52C-7B4A01361350}"/>
              </a:ext>
            </a:extLst>
          </p:cNvPr>
          <p:cNvSpPr/>
          <p:nvPr/>
        </p:nvSpPr>
        <p:spPr>
          <a:xfrm>
            <a:off x="3022445" y="11658510"/>
            <a:ext cx="160433" cy="346589"/>
          </a:xfrm>
          <a:custGeom>
            <a:avLst/>
            <a:gdLst>
              <a:gd name="connsiteX0" fmla="*/ 155 w 160433"/>
              <a:gd name="connsiteY0" fmla="*/ 90 h 346589"/>
              <a:gd name="connsiteX1" fmla="*/ 149380 w 160433"/>
              <a:gd name="connsiteY1" fmla="*/ 254090 h 346589"/>
              <a:gd name="connsiteX2" fmla="*/ 149380 w 160433"/>
              <a:gd name="connsiteY2" fmla="*/ 346165 h 346589"/>
              <a:gd name="connsiteX3" fmla="*/ 149380 w 160433"/>
              <a:gd name="connsiteY3" fmla="*/ 285840 h 346589"/>
              <a:gd name="connsiteX4" fmla="*/ 120805 w 160433"/>
              <a:gd name="connsiteY4" fmla="*/ 225515 h 346589"/>
              <a:gd name="connsiteX5" fmla="*/ 155 w 160433"/>
              <a:gd name="connsiteY5" fmla="*/ 90 h 3465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0433" h="346589">
                <a:moveTo>
                  <a:pt x="155" y="90"/>
                </a:moveTo>
                <a:cubicBezTo>
                  <a:pt x="4917" y="4852"/>
                  <a:pt x="124509" y="196411"/>
                  <a:pt x="149380" y="254090"/>
                </a:cubicBezTo>
                <a:cubicBezTo>
                  <a:pt x="174251" y="311769"/>
                  <a:pt x="149380" y="346165"/>
                  <a:pt x="149380" y="346165"/>
                </a:cubicBezTo>
                <a:cubicBezTo>
                  <a:pt x="149380" y="351457"/>
                  <a:pt x="154142" y="305948"/>
                  <a:pt x="149380" y="285840"/>
                </a:cubicBezTo>
                <a:cubicBezTo>
                  <a:pt x="144618" y="265732"/>
                  <a:pt x="140384" y="271553"/>
                  <a:pt x="120805" y="225515"/>
                </a:cubicBezTo>
                <a:cubicBezTo>
                  <a:pt x="101226" y="179478"/>
                  <a:pt x="-4607" y="-4672"/>
                  <a:pt x="155" y="9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96" name="フリーフォーム 1995">
            <a:extLst>
              <a:ext uri="{FF2B5EF4-FFF2-40B4-BE49-F238E27FC236}">
                <a16:creationId xmlns:a16="http://schemas.microsoft.com/office/drawing/2014/main" id="{37789ED8-31FB-CC2D-FB8F-FA86270D03BF}"/>
              </a:ext>
            </a:extLst>
          </p:cNvPr>
          <p:cNvSpPr/>
          <p:nvPr/>
        </p:nvSpPr>
        <p:spPr>
          <a:xfrm>
            <a:off x="3262135" y="11864917"/>
            <a:ext cx="40470" cy="184375"/>
          </a:xfrm>
          <a:custGeom>
            <a:avLst/>
            <a:gdLst>
              <a:gd name="connsiteX0" fmla="*/ 8115 w 40470"/>
              <a:gd name="connsiteY0" fmla="*/ 58 h 184375"/>
              <a:gd name="connsiteX1" fmla="*/ 23990 w 40470"/>
              <a:gd name="connsiteY1" fmla="*/ 127058 h 184375"/>
              <a:gd name="connsiteX2" fmla="*/ 39865 w 40470"/>
              <a:gd name="connsiteY2" fmla="*/ 184208 h 184375"/>
              <a:gd name="connsiteX3" fmla="*/ 1765 w 40470"/>
              <a:gd name="connsiteY3" fmla="*/ 111183 h 184375"/>
              <a:gd name="connsiteX4" fmla="*/ 8115 w 40470"/>
              <a:gd name="connsiteY4" fmla="*/ 58 h 184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0470" h="184375">
                <a:moveTo>
                  <a:pt x="8115" y="58"/>
                </a:moveTo>
                <a:cubicBezTo>
                  <a:pt x="11819" y="2704"/>
                  <a:pt x="18698" y="96366"/>
                  <a:pt x="23990" y="127058"/>
                </a:cubicBezTo>
                <a:cubicBezTo>
                  <a:pt x="29282" y="157750"/>
                  <a:pt x="43569" y="186854"/>
                  <a:pt x="39865" y="184208"/>
                </a:cubicBezTo>
                <a:cubicBezTo>
                  <a:pt x="36161" y="181562"/>
                  <a:pt x="7057" y="137641"/>
                  <a:pt x="1765" y="111183"/>
                </a:cubicBezTo>
                <a:cubicBezTo>
                  <a:pt x="-3527" y="84725"/>
                  <a:pt x="4411" y="-2588"/>
                  <a:pt x="8115" y="5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97" name="フリーフォーム 1996">
            <a:extLst>
              <a:ext uri="{FF2B5EF4-FFF2-40B4-BE49-F238E27FC236}">
                <a16:creationId xmlns:a16="http://schemas.microsoft.com/office/drawing/2014/main" id="{C7E15343-C253-29B5-5850-F8E13B561006}"/>
              </a:ext>
            </a:extLst>
          </p:cNvPr>
          <p:cNvSpPr/>
          <p:nvPr/>
        </p:nvSpPr>
        <p:spPr>
          <a:xfrm>
            <a:off x="3381374" y="11730273"/>
            <a:ext cx="199102" cy="82613"/>
          </a:xfrm>
          <a:custGeom>
            <a:avLst/>
            <a:gdLst>
              <a:gd name="connsiteX0" fmla="*/ 1 w 199102"/>
              <a:gd name="connsiteY0" fmla="*/ 10877 h 82613"/>
              <a:gd name="connsiteX1" fmla="*/ 190501 w 199102"/>
              <a:gd name="connsiteY1" fmla="*/ 1352 h 82613"/>
              <a:gd name="connsiteX2" fmla="*/ 130176 w 199102"/>
              <a:gd name="connsiteY2" fmla="*/ 45802 h 82613"/>
              <a:gd name="connsiteX3" fmla="*/ 101601 w 199102"/>
              <a:gd name="connsiteY3" fmla="*/ 80727 h 82613"/>
              <a:gd name="connsiteX4" fmla="*/ 63501 w 199102"/>
              <a:gd name="connsiteY4" fmla="*/ 77552 h 82613"/>
              <a:gd name="connsiteX5" fmla="*/ 69851 w 199102"/>
              <a:gd name="connsiteY5" fmla="*/ 74377 h 82613"/>
              <a:gd name="connsiteX6" fmla="*/ 152401 w 199102"/>
              <a:gd name="connsiteY6" fmla="*/ 42627 h 82613"/>
              <a:gd name="connsiteX7" fmla="*/ 193676 w 199102"/>
              <a:gd name="connsiteY7" fmla="*/ 4527 h 82613"/>
              <a:gd name="connsiteX8" fmla="*/ 1 w 199102"/>
              <a:gd name="connsiteY8" fmla="*/ 10877 h 826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99102" h="82613">
                <a:moveTo>
                  <a:pt x="1" y="10877"/>
                </a:moveTo>
                <a:cubicBezTo>
                  <a:pt x="-528" y="10348"/>
                  <a:pt x="168805" y="-4469"/>
                  <a:pt x="190501" y="1352"/>
                </a:cubicBezTo>
                <a:cubicBezTo>
                  <a:pt x="212197" y="7173"/>
                  <a:pt x="144993" y="32573"/>
                  <a:pt x="130176" y="45802"/>
                </a:cubicBezTo>
                <a:cubicBezTo>
                  <a:pt x="115359" y="59031"/>
                  <a:pt x="112714" y="75435"/>
                  <a:pt x="101601" y="80727"/>
                </a:cubicBezTo>
                <a:cubicBezTo>
                  <a:pt x="90489" y="86019"/>
                  <a:pt x="68792" y="78610"/>
                  <a:pt x="63501" y="77552"/>
                </a:cubicBezTo>
                <a:cubicBezTo>
                  <a:pt x="58210" y="76494"/>
                  <a:pt x="69851" y="74377"/>
                  <a:pt x="69851" y="74377"/>
                </a:cubicBezTo>
                <a:cubicBezTo>
                  <a:pt x="84668" y="68556"/>
                  <a:pt x="131764" y="54269"/>
                  <a:pt x="152401" y="42627"/>
                </a:cubicBezTo>
                <a:cubicBezTo>
                  <a:pt x="173038" y="30985"/>
                  <a:pt x="213784" y="9819"/>
                  <a:pt x="193676" y="4527"/>
                </a:cubicBezTo>
                <a:cubicBezTo>
                  <a:pt x="173568" y="-765"/>
                  <a:pt x="530" y="11406"/>
                  <a:pt x="1" y="1087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98" name="フリーフォーム 1997">
            <a:extLst>
              <a:ext uri="{FF2B5EF4-FFF2-40B4-BE49-F238E27FC236}">
                <a16:creationId xmlns:a16="http://schemas.microsoft.com/office/drawing/2014/main" id="{3E4F3C9A-41BE-2F1B-82CF-8EF1FB1A0FA4}"/>
              </a:ext>
            </a:extLst>
          </p:cNvPr>
          <p:cNvSpPr/>
          <p:nvPr/>
        </p:nvSpPr>
        <p:spPr>
          <a:xfrm>
            <a:off x="3691927" y="11547351"/>
            <a:ext cx="655013" cy="165396"/>
          </a:xfrm>
          <a:custGeom>
            <a:avLst/>
            <a:gdLst>
              <a:gd name="connsiteX0" fmla="*/ 598 w 655013"/>
              <a:gd name="connsiteY0" fmla="*/ 165224 h 165396"/>
              <a:gd name="connsiteX1" fmla="*/ 311748 w 655013"/>
              <a:gd name="connsiteY1" fmla="*/ 82674 h 165396"/>
              <a:gd name="connsiteX2" fmla="*/ 654648 w 655013"/>
              <a:gd name="connsiteY2" fmla="*/ 124 h 165396"/>
              <a:gd name="connsiteX3" fmla="*/ 245073 w 655013"/>
              <a:gd name="connsiteY3" fmla="*/ 101724 h 165396"/>
              <a:gd name="connsiteX4" fmla="*/ 598 w 655013"/>
              <a:gd name="connsiteY4" fmla="*/ 165224 h 1653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55013" h="165396">
                <a:moveTo>
                  <a:pt x="598" y="165224"/>
                </a:moveTo>
                <a:cubicBezTo>
                  <a:pt x="11711" y="162049"/>
                  <a:pt x="202740" y="110191"/>
                  <a:pt x="311748" y="82674"/>
                </a:cubicBezTo>
                <a:cubicBezTo>
                  <a:pt x="420756" y="55157"/>
                  <a:pt x="665761" y="-3051"/>
                  <a:pt x="654648" y="124"/>
                </a:cubicBezTo>
                <a:cubicBezTo>
                  <a:pt x="643535" y="3299"/>
                  <a:pt x="354611" y="76324"/>
                  <a:pt x="245073" y="101724"/>
                </a:cubicBezTo>
                <a:cubicBezTo>
                  <a:pt x="135536" y="127124"/>
                  <a:pt x="-10515" y="168399"/>
                  <a:pt x="598" y="16522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99" name="フリーフォーム 1998">
            <a:extLst>
              <a:ext uri="{FF2B5EF4-FFF2-40B4-BE49-F238E27FC236}">
                <a16:creationId xmlns:a16="http://schemas.microsoft.com/office/drawing/2014/main" id="{A5B163FE-F112-AF5B-E2E3-EC8155B89FDA}"/>
              </a:ext>
            </a:extLst>
          </p:cNvPr>
          <p:cNvSpPr/>
          <p:nvPr/>
        </p:nvSpPr>
        <p:spPr>
          <a:xfrm>
            <a:off x="3476625" y="11705994"/>
            <a:ext cx="505064" cy="139953"/>
          </a:xfrm>
          <a:custGeom>
            <a:avLst/>
            <a:gdLst>
              <a:gd name="connsiteX0" fmla="*/ 0 w 505064"/>
              <a:gd name="connsiteY0" fmla="*/ 139931 h 139953"/>
              <a:gd name="connsiteX1" fmla="*/ 257175 w 505064"/>
              <a:gd name="connsiteY1" fmla="*/ 38331 h 139953"/>
              <a:gd name="connsiteX2" fmla="*/ 504825 w 505064"/>
              <a:gd name="connsiteY2" fmla="*/ 12931 h 139953"/>
              <a:gd name="connsiteX3" fmla="*/ 298450 w 505064"/>
              <a:gd name="connsiteY3" fmla="*/ 12931 h 139953"/>
              <a:gd name="connsiteX4" fmla="*/ 82550 w 505064"/>
              <a:gd name="connsiteY4" fmla="*/ 231 h 139953"/>
              <a:gd name="connsiteX5" fmla="*/ 263525 w 505064"/>
              <a:gd name="connsiteY5" fmla="*/ 6581 h 139953"/>
              <a:gd name="connsiteX6" fmla="*/ 257175 w 505064"/>
              <a:gd name="connsiteY6" fmla="*/ 28806 h 139953"/>
              <a:gd name="connsiteX7" fmla="*/ 0 w 505064"/>
              <a:gd name="connsiteY7" fmla="*/ 139931 h 1399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5064" h="139953">
                <a:moveTo>
                  <a:pt x="0" y="139931"/>
                </a:moveTo>
                <a:cubicBezTo>
                  <a:pt x="0" y="141518"/>
                  <a:pt x="173038" y="59498"/>
                  <a:pt x="257175" y="38331"/>
                </a:cubicBezTo>
                <a:cubicBezTo>
                  <a:pt x="341313" y="17164"/>
                  <a:pt x="497946" y="17164"/>
                  <a:pt x="504825" y="12931"/>
                </a:cubicBezTo>
                <a:cubicBezTo>
                  <a:pt x="511704" y="8698"/>
                  <a:pt x="368829" y="15048"/>
                  <a:pt x="298450" y="12931"/>
                </a:cubicBezTo>
                <a:cubicBezTo>
                  <a:pt x="228071" y="10814"/>
                  <a:pt x="88371" y="1289"/>
                  <a:pt x="82550" y="231"/>
                </a:cubicBezTo>
                <a:cubicBezTo>
                  <a:pt x="76729" y="-827"/>
                  <a:pt x="234421" y="1819"/>
                  <a:pt x="263525" y="6581"/>
                </a:cubicBezTo>
                <a:cubicBezTo>
                  <a:pt x="292629" y="11343"/>
                  <a:pt x="297392" y="9227"/>
                  <a:pt x="257175" y="28806"/>
                </a:cubicBezTo>
                <a:cubicBezTo>
                  <a:pt x="216958" y="48385"/>
                  <a:pt x="0" y="138344"/>
                  <a:pt x="0" y="13993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00" name="フリーフォーム 1999">
            <a:extLst>
              <a:ext uri="{FF2B5EF4-FFF2-40B4-BE49-F238E27FC236}">
                <a16:creationId xmlns:a16="http://schemas.microsoft.com/office/drawing/2014/main" id="{83898612-7986-1417-381C-2500F22DEFFD}"/>
              </a:ext>
            </a:extLst>
          </p:cNvPr>
          <p:cNvSpPr/>
          <p:nvPr/>
        </p:nvSpPr>
        <p:spPr>
          <a:xfrm>
            <a:off x="4042615" y="11495000"/>
            <a:ext cx="662144" cy="184882"/>
          </a:xfrm>
          <a:custGeom>
            <a:avLst/>
            <a:gdLst>
              <a:gd name="connsiteX0" fmla="*/ 5510 w 662144"/>
              <a:gd name="connsiteY0" fmla="*/ 182650 h 184882"/>
              <a:gd name="connsiteX1" fmla="*/ 653210 w 662144"/>
              <a:gd name="connsiteY1" fmla="*/ 1675 h 184882"/>
              <a:gd name="connsiteX2" fmla="*/ 357935 w 662144"/>
              <a:gd name="connsiteY2" fmla="*/ 96925 h 184882"/>
              <a:gd name="connsiteX3" fmla="*/ 5510 w 662144"/>
              <a:gd name="connsiteY3" fmla="*/ 182650 h 1848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62144" h="184882">
                <a:moveTo>
                  <a:pt x="5510" y="182650"/>
                </a:moveTo>
                <a:cubicBezTo>
                  <a:pt x="54722" y="166775"/>
                  <a:pt x="594473" y="15962"/>
                  <a:pt x="653210" y="1675"/>
                </a:cubicBezTo>
                <a:cubicBezTo>
                  <a:pt x="711948" y="-12613"/>
                  <a:pt x="465885" y="68350"/>
                  <a:pt x="357935" y="96925"/>
                </a:cubicBezTo>
                <a:cubicBezTo>
                  <a:pt x="249985" y="125500"/>
                  <a:pt x="-43702" y="198525"/>
                  <a:pt x="5510" y="182650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01" name="フリーフォーム 2000">
            <a:extLst>
              <a:ext uri="{FF2B5EF4-FFF2-40B4-BE49-F238E27FC236}">
                <a16:creationId xmlns:a16="http://schemas.microsoft.com/office/drawing/2014/main" id="{2CCCB4F3-5F2D-F866-8EF3-E7BCFA3ED9E6}"/>
              </a:ext>
            </a:extLst>
          </p:cNvPr>
          <p:cNvSpPr/>
          <p:nvPr/>
        </p:nvSpPr>
        <p:spPr>
          <a:xfrm>
            <a:off x="5086350" y="11216528"/>
            <a:ext cx="762242" cy="188072"/>
          </a:xfrm>
          <a:custGeom>
            <a:avLst/>
            <a:gdLst>
              <a:gd name="connsiteX0" fmla="*/ 0 w 762242"/>
              <a:gd name="connsiteY0" fmla="*/ 188072 h 188072"/>
              <a:gd name="connsiteX1" fmla="*/ 758825 w 762242"/>
              <a:gd name="connsiteY1" fmla="*/ 747 h 188072"/>
              <a:gd name="connsiteX2" fmla="*/ 269875 w 762242"/>
              <a:gd name="connsiteY2" fmla="*/ 124572 h 188072"/>
              <a:gd name="connsiteX3" fmla="*/ 0 w 762242"/>
              <a:gd name="connsiteY3" fmla="*/ 188072 h 1880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62242" h="188072">
                <a:moveTo>
                  <a:pt x="0" y="188072"/>
                </a:moveTo>
                <a:lnTo>
                  <a:pt x="758825" y="747"/>
                </a:lnTo>
                <a:cubicBezTo>
                  <a:pt x="803804" y="-9836"/>
                  <a:pt x="392113" y="94939"/>
                  <a:pt x="269875" y="124572"/>
                </a:cubicBezTo>
                <a:lnTo>
                  <a:pt x="0" y="188072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02" name="フリーフォーム 2001">
            <a:extLst>
              <a:ext uri="{FF2B5EF4-FFF2-40B4-BE49-F238E27FC236}">
                <a16:creationId xmlns:a16="http://schemas.microsoft.com/office/drawing/2014/main" id="{A9844C2D-DD37-C2E3-EFFC-AD4DEDC0C531}"/>
              </a:ext>
            </a:extLst>
          </p:cNvPr>
          <p:cNvSpPr/>
          <p:nvPr/>
        </p:nvSpPr>
        <p:spPr>
          <a:xfrm>
            <a:off x="4076074" y="11597903"/>
            <a:ext cx="549429" cy="140567"/>
          </a:xfrm>
          <a:custGeom>
            <a:avLst/>
            <a:gdLst>
              <a:gd name="connsiteX0" fmla="*/ 524501 w 549429"/>
              <a:gd name="connsiteY0" fmla="*/ 3547 h 140567"/>
              <a:gd name="connsiteX1" fmla="*/ 626 w 549429"/>
              <a:gd name="connsiteY1" fmla="*/ 140072 h 140567"/>
              <a:gd name="connsiteX2" fmla="*/ 419726 w 549429"/>
              <a:gd name="connsiteY2" fmla="*/ 47997 h 140567"/>
              <a:gd name="connsiteX3" fmla="*/ 524501 w 549429"/>
              <a:gd name="connsiteY3" fmla="*/ 3547 h 1405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49429" h="140567">
                <a:moveTo>
                  <a:pt x="524501" y="3547"/>
                </a:moveTo>
                <a:cubicBezTo>
                  <a:pt x="454651" y="18893"/>
                  <a:pt x="18088" y="132664"/>
                  <a:pt x="626" y="140072"/>
                </a:cubicBezTo>
                <a:cubicBezTo>
                  <a:pt x="-16836" y="147480"/>
                  <a:pt x="335589" y="69693"/>
                  <a:pt x="419726" y="47997"/>
                </a:cubicBezTo>
                <a:cubicBezTo>
                  <a:pt x="503863" y="26301"/>
                  <a:pt x="594351" y="-11799"/>
                  <a:pt x="524501" y="354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03" name="フリーフォーム 2002">
            <a:extLst>
              <a:ext uri="{FF2B5EF4-FFF2-40B4-BE49-F238E27FC236}">
                <a16:creationId xmlns:a16="http://schemas.microsoft.com/office/drawing/2014/main" id="{1EE063DC-C384-945C-8282-FE6DFC188F43}"/>
              </a:ext>
            </a:extLst>
          </p:cNvPr>
          <p:cNvSpPr/>
          <p:nvPr/>
        </p:nvSpPr>
        <p:spPr>
          <a:xfrm>
            <a:off x="3378179" y="11709118"/>
            <a:ext cx="44531" cy="210017"/>
          </a:xfrm>
          <a:custGeom>
            <a:avLst/>
            <a:gdLst>
              <a:gd name="connsiteX0" fmla="*/ 28596 w 44531"/>
              <a:gd name="connsiteY0" fmla="*/ 282 h 210017"/>
              <a:gd name="connsiteX1" fmla="*/ 6371 w 44531"/>
              <a:gd name="connsiteY1" fmla="*/ 76482 h 210017"/>
              <a:gd name="connsiteX2" fmla="*/ 38121 w 44531"/>
              <a:gd name="connsiteY2" fmla="*/ 146332 h 210017"/>
              <a:gd name="connsiteX3" fmla="*/ 21 w 44531"/>
              <a:gd name="connsiteY3" fmla="*/ 101882 h 210017"/>
              <a:gd name="connsiteX4" fmla="*/ 44471 w 44531"/>
              <a:gd name="connsiteY4" fmla="*/ 209832 h 210017"/>
              <a:gd name="connsiteX5" fmla="*/ 9546 w 44531"/>
              <a:gd name="connsiteY5" fmla="*/ 127282 h 210017"/>
              <a:gd name="connsiteX6" fmla="*/ 6371 w 44531"/>
              <a:gd name="connsiteY6" fmla="*/ 105057 h 210017"/>
              <a:gd name="connsiteX7" fmla="*/ 28596 w 44531"/>
              <a:gd name="connsiteY7" fmla="*/ 282 h 2100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4531" h="210017">
                <a:moveTo>
                  <a:pt x="28596" y="282"/>
                </a:moveTo>
                <a:cubicBezTo>
                  <a:pt x="28596" y="-4480"/>
                  <a:pt x="4783" y="52140"/>
                  <a:pt x="6371" y="76482"/>
                </a:cubicBezTo>
                <a:cubicBezTo>
                  <a:pt x="7958" y="100824"/>
                  <a:pt x="39179" y="142099"/>
                  <a:pt x="38121" y="146332"/>
                </a:cubicBezTo>
                <a:cubicBezTo>
                  <a:pt x="37063" y="150565"/>
                  <a:pt x="-1037" y="91299"/>
                  <a:pt x="21" y="101882"/>
                </a:cubicBezTo>
                <a:cubicBezTo>
                  <a:pt x="1079" y="112465"/>
                  <a:pt x="42884" y="205599"/>
                  <a:pt x="44471" y="209832"/>
                </a:cubicBezTo>
                <a:cubicBezTo>
                  <a:pt x="46058" y="214065"/>
                  <a:pt x="15896" y="144744"/>
                  <a:pt x="9546" y="127282"/>
                </a:cubicBezTo>
                <a:cubicBezTo>
                  <a:pt x="3196" y="109820"/>
                  <a:pt x="5313" y="119874"/>
                  <a:pt x="6371" y="105057"/>
                </a:cubicBezTo>
                <a:cubicBezTo>
                  <a:pt x="7429" y="90240"/>
                  <a:pt x="28596" y="5044"/>
                  <a:pt x="28596" y="28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04" name="フリーフォーム 2003">
            <a:extLst>
              <a:ext uri="{FF2B5EF4-FFF2-40B4-BE49-F238E27FC236}">
                <a16:creationId xmlns:a16="http://schemas.microsoft.com/office/drawing/2014/main" id="{AC9D318A-7C8E-B336-1A5C-D664D222BEC4}"/>
              </a:ext>
            </a:extLst>
          </p:cNvPr>
          <p:cNvSpPr/>
          <p:nvPr/>
        </p:nvSpPr>
        <p:spPr>
          <a:xfrm>
            <a:off x="2419350" y="11633200"/>
            <a:ext cx="552518" cy="89066"/>
          </a:xfrm>
          <a:custGeom>
            <a:avLst/>
            <a:gdLst>
              <a:gd name="connsiteX0" fmla="*/ 0 w 552518"/>
              <a:gd name="connsiteY0" fmla="*/ 0 h 89066"/>
              <a:gd name="connsiteX1" fmla="*/ 295275 w 552518"/>
              <a:gd name="connsiteY1" fmla="*/ 25400 h 89066"/>
              <a:gd name="connsiteX2" fmla="*/ 482600 w 552518"/>
              <a:gd name="connsiteY2" fmla="*/ 76200 h 89066"/>
              <a:gd name="connsiteX3" fmla="*/ 454025 w 552518"/>
              <a:gd name="connsiteY3" fmla="*/ 47625 h 89066"/>
              <a:gd name="connsiteX4" fmla="*/ 552450 w 552518"/>
              <a:gd name="connsiteY4" fmla="*/ 88900 h 89066"/>
              <a:gd name="connsiteX5" fmla="*/ 466725 w 552518"/>
              <a:gd name="connsiteY5" fmla="*/ 60325 h 89066"/>
              <a:gd name="connsiteX6" fmla="*/ 311150 w 552518"/>
              <a:gd name="connsiteY6" fmla="*/ 15875 h 89066"/>
              <a:gd name="connsiteX7" fmla="*/ 238125 w 552518"/>
              <a:gd name="connsiteY7" fmla="*/ 9525 h 89066"/>
              <a:gd name="connsiteX8" fmla="*/ 0 w 552518"/>
              <a:gd name="connsiteY8" fmla="*/ 0 h 890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52518" h="89066">
                <a:moveTo>
                  <a:pt x="0" y="0"/>
                </a:moveTo>
                <a:cubicBezTo>
                  <a:pt x="107421" y="6350"/>
                  <a:pt x="214842" y="12700"/>
                  <a:pt x="295275" y="25400"/>
                </a:cubicBezTo>
                <a:cubicBezTo>
                  <a:pt x="375708" y="38100"/>
                  <a:pt x="456142" y="72496"/>
                  <a:pt x="482600" y="76200"/>
                </a:cubicBezTo>
                <a:cubicBezTo>
                  <a:pt x="509058" y="79904"/>
                  <a:pt x="442383" y="45508"/>
                  <a:pt x="454025" y="47625"/>
                </a:cubicBezTo>
                <a:cubicBezTo>
                  <a:pt x="465667" y="49742"/>
                  <a:pt x="550333" y="86783"/>
                  <a:pt x="552450" y="88900"/>
                </a:cubicBezTo>
                <a:cubicBezTo>
                  <a:pt x="554567" y="91017"/>
                  <a:pt x="506942" y="72496"/>
                  <a:pt x="466725" y="60325"/>
                </a:cubicBezTo>
                <a:cubicBezTo>
                  <a:pt x="426508" y="48154"/>
                  <a:pt x="349250" y="24342"/>
                  <a:pt x="311150" y="15875"/>
                </a:cubicBezTo>
                <a:cubicBezTo>
                  <a:pt x="273050" y="7408"/>
                  <a:pt x="238125" y="9525"/>
                  <a:pt x="238125" y="9525"/>
                </a:cubicBezTo>
                <a:lnTo>
                  <a:pt x="0" y="0"/>
                </a:ln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05" name="フリーフォーム 2004">
            <a:extLst>
              <a:ext uri="{FF2B5EF4-FFF2-40B4-BE49-F238E27FC236}">
                <a16:creationId xmlns:a16="http://schemas.microsoft.com/office/drawing/2014/main" id="{160F9B7F-AE49-44E4-987A-3C51E8B792FF}"/>
              </a:ext>
            </a:extLst>
          </p:cNvPr>
          <p:cNvSpPr/>
          <p:nvPr/>
        </p:nvSpPr>
        <p:spPr>
          <a:xfrm>
            <a:off x="2158559" y="11626839"/>
            <a:ext cx="537189" cy="104795"/>
          </a:xfrm>
          <a:custGeom>
            <a:avLst/>
            <a:gdLst>
              <a:gd name="connsiteX0" fmla="*/ 441 w 537189"/>
              <a:gd name="connsiteY0" fmla="*/ 11 h 104795"/>
              <a:gd name="connsiteX1" fmla="*/ 283016 w 537189"/>
              <a:gd name="connsiteY1" fmla="*/ 31761 h 104795"/>
              <a:gd name="connsiteX2" fmla="*/ 435416 w 537189"/>
              <a:gd name="connsiteY2" fmla="*/ 82561 h 104795"/>
              <a:gd name="connsiteX3" fmla="*/ 387791 w 537189"/>
              <a:gd name="connsiteY3" fmla="*/ 69861 h 104795"/>
              <a:gd name="connsiteX4" fmla="*/ 537016 w 537189"/>
              <a:gd name="connsiteY4" fmla="*/ 104786 h 104795"/>
              <a:gd name="connsiteX5" fmla="*/ 416366 w 537189"/>
              <a:gd name="connsiteY5" fmla="*/ 73036 h 104795"/>
              <a:gd name="connsiteX6" fmla="*/ 352866 w 537189"/>
              <a:gd name="connsiteY6" fmla="*/ 34936 h 104795"/>
              <a:gd name="connsiteX7" fmla="*/ 441 w 537189"/>
              <a:gd name="connsiteY7" fmla="*/ 11 h 1047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37189" h="104795">
                <a:moveTo>
                  <a:pt x="441" y="11"/>
                </a:moveTo>
                <a:cubicBezTo>
                  <a:pt x="-11201" y="-518"/>
                  <a:pt x="210520" y="18003"/>
                  <a:pt x="283016" y="31761"/>
                </a:cubicBezTo>
                <a:cubicBezTo>
                  <a:pt x="355512" y="45519"/>
                  <a:pt x="417954" y="76211"/>
                  <a:pt x="435416" y="82561"/>
                </a:cubicBezTo>
                <a:cubicBezTo>
                  <a:pt x="452878" y="88911"/>
                  <a:pt x="370858" y="66157"/>
                  <a:pt x="387791" y="69861"/>
                </a:cubicBezTo>
                <a:cubicBezTo>
                  <a:pt x="404724" y="73565"/>
                  <a:pt x="532254" y="104257"/>
                  <a:pt x="537016" y="104786"/>
                </a:cubicBezTo>
                <a:cubicBezTo>
                  <a:pt x="541779" y="105315"/>
                  <a:pt x="447058" y="84678"/>
                  <a:pt x="416366" y="73036"/>
                </a:cubicBezTo>
                <a:cubicBezTo>
                  <a:pt x="385674" y="61394"/>
                  <a:pt x="415307" y="46048"/>
                  <a:pt x="352866" y="34936"/>
                </a:cubicBezTo>
                <a:cubicBezTo>
                  <a:pt x="290425" y="23824"/>
                  <a:pt x="12083" y="540"/>
                  <a:pt x="441" y="11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06" name="フリーフォーム 2005">
            <a:extLst>
              <a:ext uri="{FF2B5EF4-FFF2-40B4-BE49-F238E27FC236}">
                <a16:creationId xmlns:a16="http://schemas.microsoft.com/office/drawing/2014/main" id="{CEC6C84B-285B-FF06-00D1-2FD94063752B}"/>
              </a:ext>
            </a:extLst>
          </p:cNvPr>
          <p:cNvSpPr/>
          <p:nvPr/>
        </p:nvSpPr>
        <p:spPr>
          <a:xfrm>
            <a:off x="2930359" y="11727413"/>
            <a:ext cx="200336" cy="436024"/>
          </a:xfrm>
          <a:custGeom>
            <a:avLst/>
            <a:gdLst>
              <a:gd name="connsiteX0" fmla="*/ 166 w 200336"/>
              <a:gd name="connsiteY0" fmla="*/ 1037 h 436024"/>
              <a:gd name="connsiteX1" fmla="*/ 98591 w 200336"/>
              <a:gd name="connsiteY1" fmla="*/ 108987 h 436024"/>
              <a:gd name="connsiteX2" fmla="*/ 149391 w 200336"/>
              <a:gd name="connsiteY2" fmla="*/ 229637 h 436024"/>
              <a:gd name="connsiteX3" fmla="*/ 127166 w 200336"/>
              <a:gd name="connsiteY3" fmla="*/ 185187 h 436024"/>
              <a:gd name="connsiteX4" fmla="*/ 177966 w 200336"/>
              <a:gd name="connsiteY4" fmla="*/ 331237 h 436024"/>
              <a:gd name="connsiteX5" fmla="*/ 200191 w 200336"/>
              <a:gd name="connsiteY5" fmla="*/ 436012 h 436024"/>
              <a:gd name="connsiteX6" fmla="*/ 168441 w 200336"/>
              <a:gd name="connsiteY6" fmla="*/ 324887 h 436024"/>
              <a:gd name="connsiteX7" fmla="*/ 123991 w 200336"/>
              <a:gd name="connsiteY7" fmla="*/ 175662 h 436024"/>
              <a:gd name="connsiteX8" fmla="*/ 166 w 200336"/>
              <a:gd name="connsiteY8" fmla="*/ 1037 h 4360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00336" h="436024">
                <a:moveTo>
                  <a:pt x="166" y="1037"/>
                </a:moveTo>
                <a:cubicBezTo>
                  <a:pt x="-4067" y="-10076"/>
                  <a:pt x="73720" y="70887"/>
                  <a:pt x="98591" y="108987"/>
                </a:cubicBezTo>
                <a:cubicBezTo>
                  <a:pt x="123462" y="147087"/>
                  <a:pt x="144628" y="216937"/>
                  <a:pt x="149391" y="229637"/>
                </a:cubicBezTo>
                <a:cubicBezTo>
                  <a:pt x="154154" y="242337"/>
                  <a:pt x="122404" y="168254"/>
                  <a:pt x="127166" y="185187"/>
                </a:cubicBezTo>
                <a:cubicBezTo>
                  <a:pt x="131928" y="202120"/>
                  <a:pt x="165795" y="289433"/>
                  <a:pt x="177966" y="331237"/>
                </a:cubicBezTo>
                <a:cubicBezTo>
                  <a:pt x="190137" y="373041"/>
                  <a:pt x="201779" y="437070"/>
                  <a:pt x="200191" y="436012"/>
                </a:cubicBezTo>
                <a:cubicBezTo>
                  <a:pt x="198603" y="434954"/>
                  <a:pt x="181141" y="368279"/>
                  <a:pt x="168441" y="324887"/>
                </a:cubicBezTo>
                <a:cubicBezTo>
                  <a:pt x="155741" y="281495"/>
                  <a:pt x="147803" y="225933"/>
                  <a:pt x="123991" y="175662"/>
                </a:cubicBezTo>
                <a:cubicBezTo>
                  <a:pt x="100179" y="125391"/>
                  <a:pt x="4399" y="12150"/>
                  <a:pt x="166" y="103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07" name="フリーフォーム 2006">
            <a:extLst>
              <a:ext uri="{FF2B5EF4-FFF2-40B4-BE49-F238E27FC236}">
                <a16:creationId xmlns:a16="http://schemas.microsoft.com/office/drawing/2014/main" id="{DAEBE835-A3F9-2B0D-E4D5-2CD1573A5BB3}"/>
              </a:ext>
            </a:extLst>
          </p:cNvPr>
          <p:cNvSpPr/>
          <p:nvPr/>
        </p:nvSpPr>
        <p:spPr>
          <a:xfrm>
            <a:off x="2165350" y="11652250"/>
            <a:ext cx="553057" cy="64734"/>
          </a:xfrm>
          <a:custGeom>
            <a:avLst/>
            <a:gdLst>
              <a:gd name="connsiteX0" fmla="*/ 0 w 553057"/>
              <a:gd name="connsiteY0" fmla="*/ 0 h 64734"/>
              <a:gd name="connsiteX1" fmla="*/ 285750 w 553057"/>
              <a:gd name="connsiteY1" fmla="*/ 50800 h 64734"/>
              <a:gd name="connsiteX2" fmla="*/ 552450 w 553057"/>
              <a:gd name="connsiteY2" fmla="*/ 47625 h 64734"/>
              <a:gd name="connsiteX3" fmla="*/ 349250 w 553057"/>
              <a:gd name="connsiteY3" fmla="*/ 63500 h 64734"/>
              <a:gd name="connsiteX4" fmla="*/ 50800 w 553057"/>
              <a:gd name="connsiteY4" fmla="*/ 9525 h 64734"/>
              <a:gd name="connsiteX5" fmla="*/ 0 w 553057"/>
              <a:gd name="connsiteY5" fmla="*/ 0 h 647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53057" h="64734">
                <a:moveTo>
                  <a:pt x="0" y="0"/>
                </a:moveTo>
                <a:cubicBezTo>
                  <a:pt x="39158" y="6879"/>
                  <a:pt x="193675" y="42863"/>
                  <a:pt x="285750" y="50800"/>
                </a:cubicBezTo>
                <a:cubicBezTo>
                  <a:pt x="377825" y="58737"/>
                  <a:pt x="541867" y="45508"/>
                  <a:pt x="552450" y="47625"/>
                </a:cubicBezTo>
                <a:cubicBezTo>
                  <a:pt x="563033" y="49742"/>
                  <a:pt x="432858" y="69850"/>
                  <a:pt x="349250" y="63500"/>
                </a:cubicBezTo>
                <a:cubicBezTo>
                  <a:pt x="265642" y="57150"/>
                  <a:pt x="104775" y="19579"/>
                  <a:pt x="50800" y="9525"/>
                </a:cubicBezTo>
                <a:lnTo>
                  <a:pt x="0" y="0"/>
                </a:ln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08" name="フリーフォーム 2007">
            <a:extLst>
              <a:ext uri="{FF2B5EF4-FFF2-40B4-BE49-F238E27FC236}">
                <a16:creationId xmlns:a16="http://schemas.microsoft.com/office/drawing/2014/main" id="{81BC64DC-9AC9-5BC1-53E3-A60ACFCDF440}"/>
              </a:ext>
            </a:extLst>
          </p:cNvPr>
          <p:cNvSpPr/>
          <p:nvPr/>
        </p:nvSpPr>
        <p:spPr>
          <a:xfrm>
            <a:off x="2897606" y="11787212"/>
            <a:ext cx="116638" cy="100637"/>
          </a:xfrm>
          <a:custGeom>
            <a:avLst/>
            <a:gdLst>
              <a:gd name="connsiteX0" fmla="*/ 1169 w 116638"/>
              <a:gd name="connsiteY0" fmla="*/ 1563 h 100637"/>
              <a:gd name="connsiteX1" fmla="*/ 115469 w 116638"/>
              <a:gd name="connsiteY1" fmla="*/ 99988 h 100637"/>
              <a:gd name="connsiteX2" fmla="*/ 58319 w 116638"/>
              <a:gd name="connsiteY2" fmla="*/ 42838 h 100637"/>
              <a:gd name="connsiteX3" fmla="*/ 1169 w 116638"/>
              <a:gd name="connsiteY3" fmla="*/ 1563 h 100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6638" h="100637">
                <a:moveTo>
                  <a:pt x="1169" y="1563"/>
                </a:moveTo>
                <a:cubicBezTo>
                  <a:pt x="10694" y="11088"/>
                  <a:pt x="105944" y="93109"/>
                  <a:pt x="115469" y="99988"/>
                </a:cubicBezTo>
                <a:cubicBezTo>
                  <a:pt x="124994" y="106867"/>
                  <a:pt x="73665" y="57126"/>
                  <a:pt x="58319" y="42838"/>
                </a:cubicBezTo>
                <a:cubicBezTo>
                  <a:pt x="42973" y="28551"/>
                  <a:pt x="-8356" y="-7962"/>
                  <a:pt x="1169" y="156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09" name="フリーフォーム 2008">
            <a:extLst>
              <a:ext uri="{FF2B5EF4-FFF2-40B4-BE49-F238E27FC236}">
                <a16:creationId xmlns:a16="http://schemas.microsoft.com/office/drawing/2014/main" id="{48938D54-8A78-7EF0-2447-D2B308DCC498}"/>
              </a:ext>
            </a:extLst>
          </p:cNvPr>
          <p:cNvSpPr/>
          <p:nvPr/>
        </p:nvSpPr>
        <p:spPr>
          <a:xfrm>
            <a:off x="2343138" y="11855318"/>
            <a:ext cx="498490" cy="17229"/>
          </a:xfrm>
          <a:custGeom>
            <a:avLst/>
            <a:gdLst>
              <a:gd name="connsiteX0" fmla="*/ 12 w 498490"/>
              <a:gd name="connsiteY0" fmla="*/ 132 h 17229"/>
              <a:gd name="connsiteX1" fmla="*/ 177812 w 498490"/>
              <a:gd name="connsiteY1" fmla="*/ 3307 h 17229"/>
              <a:gd name="connsiteX2" fmla="*/ 139712 w 498490"/>
              <a:gd name="connsiteY2" fmla="*/ 16007 h 17229"/>
              <a:gd name="connsiteX3" fmla="*/ 377837 w 498490"/>
              <a:gd name="connsiteY3" fmla="*/ 16007 h 17229"/>
              <a:gd name="connsiteX4" fmla="*/ 498487 w 498490"/>
              <a:gd name="connsiteY4" fmla="*/ 9657 h 17229"/>
              <a:gd name="connsiteX5" fmla="*/ 381012 w 498490"/>
              <a:gd name="connsiteY5" fmla="*/ 12832 h 17229"/>
              <a:gd name="connsiteX6" fmla="*/ 187337 w 498490"/>
              <a:gd name="connsiteY6" fmla="*/ 6482 h 17229"/>
              <a:gd name="connsiteX7" fmla="*/ 12 w 498490"/>
              <a:gd name="connsiteY7" fmla="*/ 132 h 172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98490" h="17229">
                <a:moveTo>
                  <a:pt x="12" y="132"/>
                </a:moveTo>
                <a:cubicBezTo>
                  <a:pt x="-1575" y="-397"/>
                  <a:pt x="154529" y="661"/>
                  <a:pt x="177812" y="3307"/>
                </a:cubicBezTo>
                <a:cubicBezTo>
                  <a:pt x="201095" y="5953"/>
                  <a:pt x="106375" y="13890"/>
                  <a:pt x="139712" y="16007"/>
                </a:cubicBezTo>
                <a:cubicBezTo>
                  <a:pt x="173049" y="18124"/>
                  <a:pt x="318041" y="17065"/>
                  <a:pt x="377837" y="16007"/>
                </a:cubicBezTo>
                <a:cubicBezTo>
                  <a:pt x="437633" y="14949"/>
                  <a:pt x="497958" y="10186"/>
                  <a:pt x="498487" y="9657"/>
                </a:cubicBezTo>
                <a:cubicBezTo>
                  <a:pt x="499016" y="9128"/>
                  <a:pt x="432870" y="13361"/>
                  <a:pt x="381012" y="12832"/>
                </a:cubicBezTo>
                <a:cubicBezTo>
                  <a:pt x="329154" y="12303"/>
                  <a:pt x="248191" y="9657"/>
                  <a:pt x="187337" y="6482"/>
                </a:cubicBezTo>
                <a:cubicBezTo>
                  <a:pt x="126483" y="3307"/>
                  <a:pt x="1599" y="661"/>
                  <a:pt x="12" y="132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10" name="フリーフォーム 2009">
            <a:extLst>
              <a:ext uri="{FF2B5EF4-FFF2-40B4-BE49-F238E27FC236}">
                <a16:creationId xmlns:a16="http://schemas.microsoft.com/office/drawing/2014/main" id="{AFD85FD6-7239-4D14-7A03-335289A36D2F}"/>
              </a:ext>
            </a:extLst>
          </p:cNvPr>
          <p:cNvSpPr/>
          <p:nvPr/>
        </p:nvSpPr>
        <p:spPr>
          <a:xfrm>
            <a:off x="2384271" y="11636256"/>
            <a:ext cx="47872" cy="149587"/>
          </a:xfrm>
          <a:custGeom>
            <a:avLst/>
            <a:gdLst>
              <a:gd name="connsiteX0" fmla="*/ 47779 w 47872"/>
              <a:gd name="connsiteY0" fmla="*/ 119 h 149587"/>
              <a:gd name="connsiteX1" fmla="*/ 12854 w 47872"/>
              <a:gd name="connsiteY1" fmla="*/ 82669 h 149587"/>
              <a:gd name="connsiteX2" fmla="*/ 31904 w 47872"/>
              <a:gd name="connsiteY2" fmla="*/ 149344 h 149587"/>
              <a:gd name="connsiteX3" fmla="*/ 154 w 47872"/>
              <a:gd name="connsiteY3" fmla="*/ 101719 h 149587"/>
              <a:gd name="connsiteX4" fmla="*/ 47779 w 47872"/>
              <a:gd name="connsiteY4" fmla="*/ 119 h 1495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7872" h="149587">
                <a:moveTo>
                  <a:pt x="47779" y="119"/>
                </a:moveTo>
                <a:cubicBezTo>
                  <a:pt x="49896" y="-3056"/>
                  <a:pt x="15500" y="57798"/>
                  <a:pt x="12854" y="82669"/>
                </a:cubicBezTo>
                <a:cubicBezTo>
                  <a:pt x="10208" y="107540"/>
                  <a:pt x="34021" y="146169"/>
                  <a:pt x="31904" y="149344"/>
                </a:cubicBezTo>
                <a:cubicBezTo>
                  <a:pt x="29787" y="152519"/>
                  <a:pt x="-2492" y="123944"/>
                  <a:pt x="154" y="101719"/>
                </a:cubicBezTo>
                <a:cubicBezTo>
                  <a:pt x="2800" y="79494"/>
                  <a:pt x="45662" y="3294"/>
                  <a:pt x="47779" y="11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11" name="フリーフォーム 2010">
            <a:extLst>
              <a:ext uri="{FF2B5EF4-FFF2-40B4-BE49-F238E27FC236}">
                <a16:creationId xmlns:a16="http://schemas.microsoft.com/office/drawing/2014/main" id="{111AADB3-F7CA-A317-9EAF-12D0BE63CBFA}"/>
              </a:ext>
            </a:extLst>
          </p:cNvPr>
          <p:cNvSpPr/>
          <p:nvPr/>
        </p:nvSpPr>
        <p:spPr>
          <a:xfrm>
            <a:off x="2330408" y="11861766"/>
            <a:ext cx="70179" cy="200061"/>
          </a:xfrm>
          <a:custGeom>
            <a:avLst/>
            <a:gdLst>
              <a:gd name="connsiteX0" fmla="*/ 42 w 70179"/>
              <a:gd name="connsiteY0" fmla="*/ 34 h 200061"/>
              <a:gd name="connsiteX1" fmla="*/ 47667 w 70179"/>
              <a:gd name="connsiteY1" fmla="*/ 85759 h 200061"/>
              <a:gd name="connsiteX2" fmla="*/ 38142 w 70179"/>
              <a:gd name="connsiteY2" fmla="*/ 200059 h 200061"/>
              <a:gd name="connsiteX3" fmla="*/ 69892 w 70179"/>
              <a:gd name="connsiteY3" fmla="*/ 88934 h 200061"/>
              <a:gd name="connsiteX4" fmla="*/ 54017 w 70179"/>
              <a:gd name="connsiteY4" fmla="*/ 136559 h 200061"/>
              <a:gd name="connsiteX5" fmla="*/ 57192 w 70179"/>
              <a:gd name="connsiteY5" fmla="*/ 95284 h 200061"/>
              <a:gd name="connsiteX6" fmla="*/ 42 w 70179"/>
              <a:gd name="connsiteY6" fmla="*/ 34 h 2000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70179" h="200061">
                <a:moveTo>
                  <a:pt x="42" y="34"/>
                </a:moveTo>
                <a:cubicBezTo>
                  <a:pt x="-1545" y="-1553"/>
                  <a:pt x="41317" y="52422"/>
                  <a:pt x="47667" y="85759"/>
                </a:cubicBezTo>
                <a:cubicBezTo>
                  <a:pt x="54017" y="119097"/>
                  <a:pt x="34438" y="199530"/>
                  <a:pt x="38142" y="200059"/>
                </a:cubicBezTo>
                <a:cubicBezTo>
                  <a:pt x="41846" y="200588"/>
                  <a:pt x="67246" y="99517"/>
                  <a:pt x="69892" y="88934"/>
                </a:cubicBezTo>
                <a:cubicBezTo>
                  <a:pt x="72538" y="78351"/>
                  <a:pt x="56134" y="135501"/>
                  <a:pt x="54017" y="136559"/>
                </a:cubicBezTo>
                <a:cubicBezTo>
                  <a:pt x="51900" y="137617"/>
                  <a:pt x="64071" y="118038"/>
                  <a:pt x="57192" y="95284"/>
                </a:cubicBezTo>
                <a:cubicBezTo>
                  <a:pt x="50313" y="72530"/>
                  <a:pt x="1629" y="1621"/>
                  <a:pt x="42" y="34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12" name="フリーフォーム 2011">
            <a:extLst>
              <a:ext uri="{FF2B5EF4-FFF2-40B4-BE49-F238E27FC236}">
                <a16:creationId xmlns:a16="http://schemas.microsoft.com/office/drawing/2014/main" id="{D4056D32-D33C-370D-6394-D138C6027DBC}"/>
              </a:ext>
            </a:extLst>
          </p:cNvPr>
          <p:cNvSpPr/>
          <p:nvPr/>
        </p:nvSpPr>
        <p:spPr>
          <a:xfrm>
            <a:off x="2568480" y="11731286"/>
            <a:ext cx="409678" cy="73446"/>
          </a:xfrm>
          <a:custGeom>
            <a:avLst/>
            <a:gdLst>
              <a:gd name="connsiteX0" fmla="*/ 95 w 409678"/>
              <a:gd name="connsiteY0" fmla="*/ 73364 h 73446"/>
              <a:gd name="connsiteX1" fmla="*/ 130270 w 409678"/>
              <a:gd name="connsiteY1" fmla="*/ 28914 h 73446"/>
              <a:gd name="connsiteX2" fmla="*/ 209645 w 409678"/>
              <a:gd name="connsiteY2" fmla="*/ 28914 h 73446"/>
              <a:gd name="connsiteX3" fmla="*/ 171545 w 409678"/>
              <a:gd name="connsiteY3" fmla="*/ 19389 h 73446"/>
              <a:gd name="connsiteX4" fmla="*/ 269970 w 409678"/>
              <a:gd name="connsiteY4" fmla="*/ 19389 h 73446"/>
              <a:gd name="connsiteX5" fmla="*/ 409670 w 409678"/>
              <a:gd name="connsiteY5" fmla="*/ 339 h 73446"/>
              <a:gd name="connsiteX6" fmla="*/ 263620 w 409678"/>
              <a:gd name="connsiteY6" fmla="*/ 6689 h 73446"/>
              <a:gd name="connsiteX7" fmla="*/ 111220 w 409678"/>
              <a:gd name="connsiteY7" fmla="*/ 16214 h 73446"/>
              <a:gd name="connsiteX8" fmla="*/ 95 w 409678"/>
              <a:gd name="connsiteY8" fmla="*/ 73364 h 734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09678" h="73446">
                <a:moveTo>
                  <a:pt x="95" y="73364"/>
                </a:moveTo>
                <a:cubicBezTo>
                  <a:pt x="3270" y="75481"/>
                  <a:pt x="95345" y="36322"/>
                  <a:pt x="130270" y="28914"/>
                </a:cubicBezTo>
                <a:cubicBezTo>
                  <a:pt x="165195" y="21506"/>
                  <a:pt x="202766" y="30501"/>
                  <a:pt x="209645" y="28914"/>
                </a:cubicBezTo>
                <a:cubicBezTo>
                  <a:pt x="216524" y="27327"/>
                  <a:pt x="161491" y="20976"/>
                  <a:pt x="171545" y="19389"/>
                </a:cubicBezTo>
                <a:cubicBezTo>
                  <a:pt x="181599" y="17802"/>
                  <a:pt x="230283" y="22564"/>
                  <a:pt x="269970" y="19389"/>
                </a:cubicBezTo>
                <a:cubicBezTo>
                  <a:pt x="309657" y="16214"/>
                  <a:pt x="410728" y="2456"/>
                  <a:pt x="409670" y="339"/>
                </a:cubicBezTo>
                <a:cubicBezTo>
                  <a:pt x="408612" y="-1778"/>
                  <a:pt x="263620" y="6689"/>
                  <a:pt x="263620" y="6689"/>
                </a:cubicBezTo>
                <a:cubicBezTo>
                  <a:pt x="213878" y="9335"/>
                  <a:pt x="148791" y="8277"/>
                  <a:pt x="111220" y="16214"/>
                </a:cubicBezTo>
                <a:cubicBezTo>
                  <a:pt x="73649" y="24151"/>
                  <a:pt x="-3080" y="71247"/>
                  <a:pt x="95" y="73364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13" name="フリーフォーム 2012">
            <a:extLst>
              <a:ext uri="{FF2B5EF4-FFF2-40B4-BE49-F238E27FC236}">
                <a16:creationId xmlns:a16="http://schemas.microsoft.com/office/drawing/2014/main" id="{87A46E2B-2324-F471-5EF5-CEAFE0E19CF7}"/>
              </a:ext>
            </a:extLst>
          </p:cNvPr>
          <p:cNvSpPr/>
          <p:nvPr/>
        </p:nvSpPr>
        <p:spPr>
          <a:xfrm>
            <a:off x="2301424" y="11775286"/>
            <a:ext cx="137868" cy="19852"/>
          </a:xfrm>
          <a:custGeom>
            <a:avLst/>
            <a:gdLst>
              <a:gd name="connsiteX0" fmla="*/ 451 w 137868"/>
              <a:gd name="connsiteY0" fmla="*/ 789 h 19852"/>
              <a:gd name="connsiteX1" fmla="*/ 133801 w 137868"/>
              <a:gd name="connsiteY1" fmla="*/ 19839 h 19852"/>
              <a:gd name="connsiteX2" fmla="*/ 92526 w 137868"/>
              <a:gd name="connsiteY2" fmla="*/ 3964 h 19852"/>
              <a:gd name="connsiteX3" fmla="*/ 451 w 137868"/>
              <a:gd name="connsiteY3" fmla="*/ 789 h 198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7868" h="19852">
                <a:moveTo>
                  <a:pt x="451" y="789"/>
                </a:moveTo>
                <a:cubicBezTo>
                  <a:pt x="7330" y="3435"/>
                  <a:pt x="118455" y="19310"/>
                  <a:pt x="133801" y="19839"/>
                </a:cubicBezTo>
                <a:cubicBezTo>
                  <a:pt x="149147" y="20368"/>
                  <a:pt x="117926" y="5022"/>
                  <a:pt x="92526" y="3964"/>
                </a:cubicBezTo>
                <a:cubicBezTo>
                  <a:pt x="67126" y="2906"/>
                  <a:pt x="-6428" y="-1857"/>
                  <a:pt x="451" y="789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14" name="フリーフォーム 2013">
            <a:extLst>
              <a:ext uri="{FF2B5EF4-FFF2-40B4-BE49-F238E27FC236}">
                <a16:creationId xmlns:a16="http://schemas.microsoft.com/office/drawing/2014/main" id="{A79EAF08-2B12-D004-7B7C-E279006D13E4}"/>
              </a:ext>
            </a:extLst>
          </p:cNvPr>
          <p:cNvSpPr/>
          <p:nvPr/>
        </p:nvSpPr>
        <p:spPr>
          <a:xfrm>
            <a:off x="2431876" y="11842223"/>
            <a:ext cx="320952" cy="64096"/>
          </a:xfrm>
          <a:custGeom>
            <a:avLst/>
            <a:gdLst>
              <a:gd name="connsiteX0" fmla="*/ 320849 w 320952"/>
              <a:gd name="connsiteY0" fmla="*/ 10052 h 64096"/>
              <a:gd name="connsiteX1" fmla="*/ 89074 w 320952"/>
              <a:gd name="connsiteY1" fmla="*/ 527 h 64096"/>
              <a:gd name="connsiteX2" fmla="*/ 95424 w 320952"/>
              <a:gd name="connsiteY2" fmla="*/ 29102 h 64096"/>
              <a:gd name="connsiteX3" fmla="*/ 174 w 320952"/>
              <a:gd name="connsiteY3" fmla="*/ 64027 h 64096"/>
              <a:gd name="connsiteX4" fmla="*/ 70024 w 320952"/>
              <a:gd name="connsiteY4" fmla="*/ 19577 h 64096"/>
              <a:gd name="connsiteX5" fmla="*/ 57324 w 320952"/>
              <a:gd name="connsiteY5" fmla="*/ 3702 h 64096"/>
              <a:gd name="connsiteX6" fmla="*/ 320849 w 320952"/>
              <a:gd name="connsiteY6" fmla="*/ 10052 h 640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20952" h="64096">
                <a:moveTo>
                  <a:pt x="320849" y="10052"/>
                </a:moveTo>
                <a:cubicBezTo>
                  <a:pt x="326141" y="9523"/>
                  <a:pt x="126645" y="-2648"/>
                  <a:pt x="89074" y="527"/>
                </a:cubicBezTo>
                <a:cubicBezTo>
                  <a:pt x="51503" y="3702"/>
                  <a:pt x="110241" y="18519"/>
                  <a:pt x="95424" y="29102"/>
                </a:cubicBezTo>
                <a:cubicBezTo>
                  <a:pt x="80607" y="39685"/>
                  <a:pt x="4407" y="65614"/>
                  <a:pt x="174" y="64027"/>
                </a:cubicBezTo>
                <a:cubicBezTo>
                  <a:pt x="-4059" y="62440"/>
                  <a:pt x="70024" y="19577"/>
                  <a:pt x="70024" y="19577"/>
                </a:cubicBezTo>
                <a:cubicBezTo>
                  <a:pt x="79549" y="9523"/>
                  <a:pt x="22928" y="4760"/>
                  <a:pt x="57324" y="3702"/>
                </a:cubicBezTo>
                <a:lnTo>
                  <a:pt x="320849" y="10052"/>
                </a:ln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15" name="フリーフォーム 2014">
            <a:extLst>
              <a:ext uri="{FF2B5EF4-FFF2-40B4-BE49-F238E27FC236}">
                <a16:creationId xmlns:a16="http://schemas.microsoft.com/office/drawing/2014/main" id="{38569F05-264D-2ED1-3CA0-BA1137F984B4}"/>
              </a:ext>
            </a:extLst>
          </p:cNvPr>
          <p:cNvSpPr/>
          <p:nvPr/>
        </p:nvSpPr>
        <p:spPr>
          <a:xfrm>
            <a:off x="2406595" y="11972923"/>
            <a:ext cx="22330" cy="203206"/>
          </a:xfrm>
          <a:custGeom>
            <a:avLst/>
            <a:gdLst>
              <a:gd name="connsiteX0" fmla="*/ 55 w 22330"/>
              <a:gd name="connsiteY0" fmla="*/ 2 h 203206"/>
              <a:gd name="connsiteX1" fmla="*/ 22280 w 22330"/>
              <a:gd name="connsiteY1" fmla="*/ 123827 h 203206"/>
              <a:gd name="connsiteX2" fmla="*/ 6405 w 22330"/>
              <a:gd name="connsiteY2" fmla="*/ 203202 h 203206"/>
              <a:gd name="connsiteX3" fmla="*/ 15930 w 22330"/>
              <a:gd name="connsiteY3" fmla="*/ 120652 h 203206"/>
              <a:gd name="connsiteX4" fmla="*/ 55 w 22330"/>
              <a:gd name="connsiteY4" fmla="*/ 2 h 2032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330" h="203206">
                <a:moveTo>
                  <a:pt x="55" y="2"/>
                </a:moveTo>
                <a:cubicBezTo>
                  <a:pt x="1113" y="531"/>
                  <a:pt x="21222" y="89960"/>
                  <a:pt x="22280" y="123827"/>
                </a:cubicBezTo>
                <a:cubicBezTo>
                  <a:pt x="23338" y="157694"/>
                  <a:pt x="7463" y="203731"/>
                  <a:pt x="6405" y="203202"/>
                </a:cubicBezTo>
                <a:cubicBezTo>
                  <a:pt x="5347" y="202673"/>
                  <a:pt x="18576" y="151873"/>
                  <a:pt x="15930" y="120652"/>
                </a:cubicBezTo>
                <a:cubicBezTo>
                  <a:pt x="13284" y="89431"/>
                  <a:pt x="-1003" y="-527"/>
                  <a:pt x="55" y="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16" name="フリーフォーム 2015">
            <a:extLst>
              <a:ext uri="{FF2B5EF4-FFF2-40B4-BE49-F238E27FC236}">
                <a16:creationId xmlns:a16="http://schemas.microsoft.com/office/drawing/2014/main" id="{9FBCA07C-D5CA-E0AD-9D35-17FC2915B022}"/>
              </a:ext>
            </a:extLst>
          </p:cNvPr>
          <p:cNvSpPr/>
          <p:nvPr/>
        </p:nvSpPr>
        <p:spPr>
          <a:xfrm>
            <a:off x="2481672" y="11845925"/>
            <a:ext cx="255187" cy="104775"/>
          </a:xfrm>
          <a:custGeom>
            <a:avLst/>
            <a:gdLst>
              <a:gd name="connsiteX0" fmla="*/ 255178 w 255187"/>
              <a:gd name="connsiteY0" fmla="*/ 0 h 104775"/>
              <a:gd name="connsiteX1" fmla="*/ 140878 w 255187"/>
              <a:gd name="connsiteY1" fmla="*/ 76200 h 104775"/>
              <a:gd name="connsiteX2" fmla="*/ 55153 w 255187"/>
              <a:gd name="connsiteY2" fmla="*/ 82550 h 104775"/>
              <a:gd name="connsiteX3" fmla="*/ 1178 w 255187"/>
              <a:gd name="connsiteY3" fmla="*/ 104775 h 104775"/>
              <a:gd name="connsiteX4" fmla="*/ 105953 w 255187"/>
              <a:gd name="connsiteY4" fmla="*/ 82550 h 104775"/>
              <a:gd name="connsiteX5" fmla="*/ 147228 w 255187"/>
              <a:gd name="connsiteY5" fmla="*/ 76200 h 104775"/>
              <a:gd name="connsiteX6" fmla="*/ 255178 w 255187"/>
              <a:gd name="connsiteY6" fmla="*/ 0 h 104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55187" h="104775">
                <a:moveTo>
                  <a:pt x="255178" y="0"/>
                </a:moveTo>
                <a:cubicBezTo>
                  <a:pt x="254120" y="0"/>
                  <a:pt x="174215" y="62442"/>
                  <a:pt x="140878" y="76200"/>
                </a:cubicBezTo>
                <a:cubicBezTo>
                  <a:pt x="107541" y="89958"/>
                  <a:pt x="78436" y="77788"/>
                  <a:pt x="55153" y="82550"/>
                </a:cubicBezTo>
                <a:cubicBezTo>
                  <a:pt x="31870" y="87313"/>
                  <a:pt x="-7289" y="104775"/>
                  <a:pt x="1178" y="104775"/>
                </a:cubicBezTo>
                <a:cubicBezTo>
                  <a:pt x="9645" y="104775"/>
                  <a:pt x="81611" y="87312"/>
                  <a:pt x="105953" y="82550"/>
                </a:cubicBezTo>
                <a:cubicBezTo>
                  <a:pt x="130295" y="77788"/>
                  <a:pt x="127120" y="84137"/>
                  <a:pt x="147228" y="76200"/>
                </a:cubicBezTo>
                <a:cubicBezTo>
                  <a:pt x="167336" y="68263"/>
                  <a:pt x="256236" y="0"/>
                  <a:pt x="255178" y="0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17" name="フリーフォーム 2016">
            <a:extLst>
              <a:ext uri="{FF2B5EF4-FFF2-40B4-BE49-F238E27FC236}">
                <a16:creationId xmlns:a16="http://schemas.microsoft.com/office/drawing/2014/main" id="{F6BD9D31-0CF4-94C8-6171-2E3BF92D3BBA}"/>
              </a:ext>
            </a:extLst>
          </p:cNvPr>
          <p:cNvSpPr/>
          <p:nvPr/>
        </p:nvSpPr>
        <p:spPr>
          <a:xfrm>
            <a:off x="2869072" y="11998323"/>
            <a:ext cx="220211" cy="159541"/>
          </a:xfrm>
          <a:custGeom>
            <a:avLst/>
            <a:gdLst>
              <a:gd name="connsiteX0" fmla="*/ 220203 w 220211"/>
              <a:gd name="connsiteY0" fmla="*/ 2 h 159541"/>
              <a:gd name="connsiteX1" fmla="*/ 191628 w 220211"/>
              <a:gd name="connsiteY1" fmla="*/ 120652 h 159541"/>
              <a:gd name="connsiteX2" fmla="*/ 137653 w 220211"/>
              <a:gd name="connsiteY2" fmla="*/ 139702 h 159541"/>
              <a:gd name="connsiteX3" fmla="*/ 86853 w 220211"/>
              <a:gd name="connsiteY3" fmla="*/ 158752 h 159541"/>
              <a:gd name="connsiteX4" fmla="*/ 1128 w 220211"/>
              <a:gd name="connsiteY4" fmla="*/ 155577 h 159541"/>
              <a:gd name="connsiteX5" fmla="*/ 153528 w 220211"/>
              <a:gd name="connsiteY5" fmla="*/ 152402 h 159541"/>
              <a:gd name="connsiteX6" fmla="*/ 207503 w 220211"/>
              <a:gd name="connsiteY6" fmla="*/ 127002 h 159541"/>
              <a:gd name="connsiteX7" fmla="*/ 194803 w 220211"/>
              <a:gd name="connsiteY7" fmla="*/ 117477 h 159541"/>
              <a:gd name="connsiteX8" fmla="*/ 220203 w 220211"/>
              <a:gd name="connsiteY8" fmla="*/ 2 h 1595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20211" h="159541">
                <a:moveTo>
                  <a:pt x="220203" y="2"/>
                </a:moveTo>
                <a:cubicBezTo>
                  <a:pt x="219674" y="531"/>
                  <a:pt x="205386" y="97369"/>
                  <a:pt x="191628" y="120652"/>
                </a:cubicBezTo>
                <a:cubicBezTo>
                  <a:pt x="177870" y="143935"/>
                  <a:pt x="155115" y="133352"/>
                  <a:pt x="137653" y="139702"/>
                </a:cubicBezTo>
                <a:cubicBezTo>
                  <a:pt x="120191" y="146052"/>
                  <a:pt x="109607" y="156106"/>
                  <a:pt x="86853" y="158752"/>
                </a:cubicBezTo>
                <a:cubicBezTo>
                  <a:pt x="64099" y="161398"/>
                  <a:pt x="-9984" y="156635"/>
                  <a:pt x="1128" y="155577"/>
                </a:cubicBezTo>
                <a:cubicBezTo>
                  <a:pt x="12240" y="154519"/>
                  <a:pt x="119132" y="157164"/>
                  <a:pt x="153528" y="152402"/>
                </a:cubicBezTo>
                <a:cubicBezTo>
                  <a:pt x="187924" y="147640"/>
                  <a:pt x="200624" y="132823"/>
                  <a:pt x="207503" y="127002"/>
                </a:cubicBezTo>
                <a:cubicBezTo>
                  <a:pt x="214382" y="121181"/>
                  <a:pt x="193215" y="135469"/>
                  <a:pt x="194803" y="117477"/>
                </a:cubicBezTo>
                <a:cubicBezTo>
                  <a:pt x="196390" y="99485"/>
                  <a:pt x="220732" y="-527"/>
                  <a:pt x="220203" y="2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18" name="フリーフォーム 2017">
            <a:extLst>
              <a:ext uri="{FF2B5EF4-FFF2-40B4-BE49-F238E27FC236}">
                <a16:creationId xmlns:a16="http://schemas.microsoft.com/office/drawing/2014/main" id="{C71B3988-2A60-7067-7AC1-04003504030B}"/>
              </a:ext>
            </a:extLst>
          </p:cNvPr>
          <p:cNvSpPr/>
          <p:nvPr/>
        </p:nvSpPr>
        <p:spPr>
          <a:xfrm>
            <a:off x="2758674" y="11871301"/>
            <a:ext cx="261068" cy="100502"/>
          </a:xfrm>
          <a:custGeom>
            <a:avLst/>
            <a:gdLst>
              <a:gd name="connsiteX0" fmla="*/ 401 w 261068"/>
              <a:gd name="connsiteY0" fmla="*/ 24 h 100502"/>
              <a:gd name="connsiteX1" fmla="*/ 102001 w 261068"/>
              <a:gd name="connsiteY1" fmla="*/ 88924 h 100502"/>
              <a:gd name="connsiteX2" fmla="*/ 70251 w 261068"/>
              <a:gd name="connsiteY2" fmla="*/ 95274 h 100502"/>
              <a:gd name="connsiteX3" fmla="*/ 222651 w 261068"/>
              <a:gd name="connsiteY3" fmla="*/ 95274 h 100502"/>
              <a:gd name="connsiteX4" fmla="*/ 260751 w 261068"/>
              <a:gd name="connsiteY4" fmla="*/ 38124 h 100502"/>
              <a:gd name="connsiteX5" fmla="*/ 235351 w 261068"/>
              <a:gd name="connsiteY5" fmla="*/ 79399 h 100502"/>
              <a:gd name="connsiteX6" fmla="*/ 146451 w 261068"/>
              <a:gd name="connsiteY6" fmla="*/ 98449 h 100502"/>
              <a:gd name="connsiteX7" fmla="*/ 401 w 261068"/>
              <a:gd name="connsiteY7" fmla="*/ 24 h 1005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61068" h="100502">
                <a:moveTo>
                  <a:pt x="401" y="24"/>
                </a:moveTo>
                <a:cubicBezTo>
                  <a:pt x="-7007" y="-1563"/>
                  <a:pt x="90359" y="73049"/>
                  <a:pt x="102001" y="88924"/>
                </a:cubicBezTo>
                <a:cubicBezTo>
                  <a:pt x="113643" y="104799"/>
                  <a:pt x="50143" y="94216"/>
                  <a:pt x="70251" y="95274"/>
                </a:cubicBezTo>
                <a:cubicBezTo>
                  <a:pt x="90359" y="96332"/>
                  <a:pt x="190901" y="104799"/>
                  <a:pt x="222651" y="95274"/>
                </a:cubicBezTo>
                <a:cubicBezTo>
                  <a:pt x="254401" y="85749"/>
                  <a:pt x="258634" y="40770"/>
                  <a:pt x="260751" y="38124"/>
                </a:cubicBezTo>
                <a:cubicBezTo>
                  <a:pt x="262868" y="35478"/>
                  <a:pt x="254401" y="69345"/>
                  <a:pt x="235351" y="79399"/>
                </a:cubicBezTo>
                <a:cubicBezTo>
                  <a:pt x="216301" y="89453"/>
                  <a:pt x="179259" y="106386"/>
                  <a:pt x="146451" y="98449"/>
                </a:cubicBezTo>
                <a:cubicBezTo>
                  <a:pt x="113643" y="90512"/>
                  <a:pt x="7809" y="1611"/>
                  <a:pt x="401" y="24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19" name="フリーフォーム 2018">
            <a:extLst>
              <a:ext uri="{FF2B5EF4-FFF2-40B4-BE49-F238E27FC236}">
                <a16:creationId xmlns:a16="http://schemas.microsoft.com/office/drawing/2014/main" id="{CD6045EC-8FBC-FA4F-4E0D-5A915F454A22}"/>
              </a:ext>
            </a:extLst>
          </p:cNvPr>
          <p:cNvSpPr/>
          <p:nvPr/>
        </p:nvSpPr>
        <p:spPr>
          <a:xfrm>
            <a:off x="2463770" y="11991972"/>
            <a:ext cx="35005" cy="149233"/>
          </a:xfrm>
          <a:custGeom>
            <a:avLst/>
            <a:gdLst>
              <a:gd name="connsiteX0" fmla="*/ 30 w 35005"/>
              <a:gd name="connsiteY0" fmla="*/ 3 h 149233"/>
              <a:gd name="connsiteX1" fmla="*/ 28605 w 35005"/>
              <a:gd name="connsiteY1" fmla="*/ 88903 h 149233"/>
              <a:gd name="connsiteX2" fmla="*/ 19080 w 35005"/>
              <a:gd name="connsiteY2" fmla="*/ 149228 h 149233"/>
              <a:gd name="connsiteX3" fmla="*/ 34955 w 35005"/>
              <a:gd name="connsiteY3" fmla="*/ 92078 h 149233"/>
              <a:gd name="connsiteX4" fmla="*/ 30 w 35005"/>
              <a:gd name="connsiteY4" fmla="*/ 3 h 1492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5005" h="149233">
                <a:moveTo>
                  <a:pt x="30" y="3"/>
                </a:moveTo>
                <a:cubicBezTo>
                  <a:pt x="-1028" y="-526"/>
                  <a:pt x="25430" y="64032"/>
                  <a:pt x="28605" y="88903"/>
                </a:cubicBezTo>
                <a:cubicBezTo>
                  <a:pt x="31780" y="113774"/>
                  <a:pt x="18022" y="148699"/>
                  <a:pt x="19080" y="149228"/>
                </a:cubicBezTo>
                <a:cubicBezTo>
                  <a:pt x="20138" y="149757"/>
                  <a:pt x="36013" y="112715"/>
                  <a:pt x="34955" y="92078"/>
                </a:cubicBezTo>
                <a:cubicBezTo>
                  <a:pt x="33897" y="71441"/>
                  <a:pt x="1088" y="532"/>
                  <a:pt x="30" y="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20" name="フリーフォーム 2019">
            <a:extLst>
              <a:ext uri="{FF2B5EF4-FFF2-40B4-BE49-F238E27FC236}">
                <a16:creationId xmlns:a16="http://schemas.microsoft.com/office/drawing/2014/main" id="{2E4DFA06-53B9-E4AC-19F6-6601A5360215}"/>
              </a:ext>
            </a:extLst>
          </p:cNvPr>
          <p:cNvSpPr/>
          <p:nvPr/>
        </p:nvSpPr>
        <p:spPr>
          <a:xfrm>
            <a:off x="2562065" y="11988800"/>
            <a:ext cx="484372" cy="95770"/>
          </a:xfrm>
          <a:custGeom>
            <a:avLst/>
            <a:gdLst>
              <a:gd name="connsiteX0" fmla="*/ 160 w 484372"/>
              <a:gd name="connsiteY0" fmla="*/ 95250 h 95770"/>
              <a:gd name="connsiteX1" fmla="*/ 187485 w 484372"/>
              <a:gd name="connsiteY1" fmla="*/ 69850 h 95770"/>
              <a:gd name="connsiteX2" fmla="*/ 235110 w 484372"/>
              <a:gd name="connsiteY2" fmla="*/ 53975 h 95770"/>
              <a:gd name="connsiteX3" fmla="*/ 184310 w 484372"/>
              <a:gd name="connsiteY3" fmla="*/ 57150 h 95770"/>
              <a:gd name="connsiteX4" fmla="*/ 384335 w 484372"/>
              <a:gd name="connsiteY4" fmla="*/ 25400 h 95770"/>
              <a:gd name="connsiteX5" fmla="*/ 479585 w 484372"/>
              <a:gd name="connsiteY5" fmla="*/ 44450 h 95770"/>
              <a:gd name="connsiteX6" fmla="*/ 466885 w 484372"/>
              <a:gd name="connsiteY6" fmla="*/ 22225 h 95770"/>
              <a:gd name="connsiteX7" fmla="*/ 438310 w 484372"/>
              <a:gd name="connsiteY7" fmla="*/ 0 h 95770"/>
              <a:gd name="connsiteX8" fmla="*/ 466885 w 484372"/>
              <a:gd name="connsiteY8" fmla="*/ 22225 h 95770"/>
              <a:gd name="connsiteX9" fmla="*/ 336710 w 484372"/>
              <a:gd name="connsiteY9" fmla="*/ 15875 h 95770"/>
              <a:gd name="connsiteX10" fmla="*/ 222410 w 484372"/>
              <a:gd name="connsiteY10" fmla="*/ 44450 h 95770"/>
              <a:gd name="connsiteX11" fmla="*/ 160 w 484372"/>
              <a:gd name="connsiteY11" fmla="*/ 95250 h 957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484372" h="95770">
                <a:moveTo>
                  <a:pt x="160" y="95250"/>
                </a:moveTo>
                <a:cubicBezTo>
                  <a:pt x="-5661" y="99483"/>
                  <a:pt x="148327" y="76729"/>
                  <a:pt x="187485" y="69850"/>
                </a:cubicBezTo>
                <a:cubicBezTo>
                  <a:pt x="226643" y="62971"/>
                  <a:pt x="235639" y="56092"/>
                  <a:pt x="235110" y="53975"/>
                </a:cubicBezTo>
                <a:cubicBezTo>
                  <a:pt x="234581" y="51858"/>
                  <a:pt x="159439" y="61912"/>
                  <a:pt x="184310" y="57150"/>
                </a:cubicBezTo>
                <a:cubicBezTo>
                  <a:pt x="209181" y="52388"/>
                  <a:pt x="335123" y="27517"/>
                  <a:pt x="384335" y="25400"/>
                </a:cubicBezTo>
                <a:cubicBezTo>
                  <a:pt x="433547" y="23283"/>
                  <a:pt x="465827" y="44979"/>
                  <a:pt x="479585" y="44450"/>
                </a:cubicBezTo>
                <a:cubicBezTo>
                  <a:pt x="493343" y="43921"/>
                  <a:pt x="473764" y="29633"/>
                  <a:pt x="466885" y="22225"/>
                </a:cubicBezTo>
                <a:cubicBezTo>
                  <a:pt x="460006" y="14817"/>
                  <a:pt x="438310" y="0"/>
                  <a:pt x="438310" y="0"/>
                </a:cubicBezTo>
                <a:cubicBezTo>
                  <a:pt x="438310" y="0"/>
                  <a:pt x="483818" y="19579"/>
                  <a:pt x="466885" y="22225"/>
                </a:cubicBezTo>
                <a:cubicBezTo>
                  <a:pt x="449952" y="24871"/>
                  <a:pt x="377456" y="12171"/>
                  <a:pt x="336710" y="15875"/>
                </a:cubicBezTo>
                <a:cubicBezTo>
                  <a:pt x="295964" y="19579"/>
                  <a:pt x="280089" y="31750"/>
                  <a:pt x="222410" y="44450"/>
                </a:cubicBezTo>
                <a:cubicBezTo>
                  <a:pt x="164731" y="57150"/>
                  <a:pt x="5981" y="91017"/>
                  <a:pt x="160" y="95250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21" name="フリーフォーム 2020">
            <a:extLst>
              <a:ext uri="{FF2B5EF4-FFF2-40B4-BE49-F238E27FC236}">
                <a16:creationId xmlns:a16="http://schemas.microsoft.com/office/drawing/2014/main" id="{77160470-34F4-9854-9CD0-DE279BAA002E}"/>
              </a:ext>
            </a:extLst>
          </p:cNvPr>
          <p:cNvSpPr/>
          <p:nvPr/>
        </p:nvSpPr>
        <p:spPr>
          <a:xfrm>
            <a:off x="2422479" y="11979228"/>
            <a:ext cx="35276" cy="292371"/>
          </a:xfrm>
          <a:custGeom>
            <a:avLst/>
            <a:gdLst>
              <a:gd name="connsiteX0" fmla="*/ 34971 w 35276"/>
              <a:gd name="connsiteY0" fmla="*/ 47 h 292371"/>
              <a:gd name="connsiteX1" fmla="*/ 28621 w 35276"/>
              <a:gd name="connsiteY1" fmla="*/ 215947 h 292371"/>
              <a:gd name="connsiteX2" fmla="*/ 46 w 35276"/>
              <a:gd name="connsiteY2" fmla="*/ 292147 h 292371"/>
              <a:gd name="connsiteX3" fmla="*/ 22271 w 35276"/>
              <a:gd name="connsiteY3" fmla="*/ 196897 h 292371"/>
              <a:gd name="connsiteX4" fmla="*/ 34971 w 35276"/>
              <a:gd name="connsiteY4" fmla="*/ 47 h 2923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5276" h="292371">
                <a:moveTo>
                  <a:pt x="34971" y="47"/>
                </a:moveTo>
                <a:cubicBezTo>
                  <a:pt x="36029" y="3222"/>
                  <a:pt x="34442" y="167264"/>
                  <a:pt x="28621" y="215947"/>
                </a:cubicBezTo>
                <a:cubicBezTo>
                  <a:pt x="22800" y="264630"/>
                  <a:pt x="1104" y="295322"/>
                  <a:pt x="46" y="292147"/>
                </a:cubicBezTo>
                <a:cubicBezTo>
                  <a:pt x="-1012" y="288972"/>
                  <a:pt x="16450" y="240818"/>
                  <a:pt x="22271" y="196897"/>
                </a:cubicBezTo>
                <a:cubicBezTo>
                  <a:pt x="28092" y="152976"/>
                  <a:pt x="33913" y="-3128"/>
                  <a:pt x="34971" y="47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22" name="フリーフォーム 2021">
            <a:extLst>
              <a:ext uri="{FF2B5EF4-FFF2-40B4-BE49-F238E27FC236}">
                <a16:creationId xmlns:a16="http://schemas.microsoft.com/office/drawing/2014/main" id="{6B9D9904-093A-680E-E444-AEF7FDD2CFE4}"/>
              </a:ext>
            </a:extLst>
          </p:cNvPr>
          <p:cNvSpPr/>
          <p:nvPr/>
        </p:nvSpPr>
        <p:spPr>
          <a:xfrm>
            <a:off x="2450905" y="12190584"/>
            <a:ext cx="62056" cy="168668"/>
          </a:xfrm>
          <a:custGeom>
            <a:avLst/>
            <a:gdLst>
              <a:gd name="connsiteX0" fmla="*/ 60520 w 62056"/>
              <a:gd name="connsiteY0" fmla="*/ 1416 h 168668"/>
              <a:gd name="connsiteX1" fmla="*/ 195 w 62056"/>
              <a:gd name="connsiteY1" fmla="*/ 166516 h 168668"/>
              <a:gd name="connsiteX2" fmla="*/ 41470 w 62056"/>
              <a:gd name="connsiteY2" fmla="*/ 90316 h 168668"/>
              <a:gd name="connsiteX3" fmla="*/ 60520 w 62056"/>
              <a:gd name="connsiteY3" fmla="*/ 1416 h 1686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2056" h="168668">
                <a:moveTo>
                  <a:pt x="60520" y="1416"/>
                </a:moveTo>
                <a:cubicBezTo>
                  <a:pt x="53641" y="14116"/>
                  <a:pt x="3370" y="151699"/>
                  <a:pt x="195" y="166516"/>
                </a:cubicBezTo>
                <a:cubicBezTo>
                  <a:pt x="-2980" y="181333"/>
                  <a:pt x="33533" y="115716"/>
                  <a:pt x="41470" y="90316"/>
                </a:cubicBezTo>
                <a:cubicBezTo>
                  <a:pt x="49407" y="64916"/>
                  <a:pt x="67399" y="-11284"/>
                  <a:pt x="60520" y="1416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23" name="フリーフォーム 2022">
            <a:extLst>
              <a:ext uri="{FF2B5EF4-FFF2-40B4-BE49-F238E27FC236}">
                <a16:creationId xmlns:a16="http://schemas.microsoft.com/office/drawing/2014/main" id="{37EAD2E5-8BEF-E735-C109-8BF0D5F7F4EF}"/>
              </a:ext>
            </a:extLst>
          </p:cNvPr>
          <p:cNvSpPr/>
          <p:nvPr/>
        </p:nvSpPr>
        <p:spPr>
          <a:xfrm>
            <a:off x="2527104" y="12195168"/>
            <a:ext cx="335151" cy="31907"/>
          </a:xfrm>
          <a:custGeom>
            <a:avLst/>
            <a:gdLst>
              <a:gd name="connsiteX0" fmla="*/ 196 w 335151"/>
              <a:gd name="connsiteY0" fmla="*/ 7 h 31907"/>
              <a:gd name="connsiteX1" fmla="*/ 174821 w 335151"/>
              <a:gd name="connsiteY1" fmla="*/ 28582 h 31907"/>
              <a:gd name="connsiteX2" fmla="*/ 333571 w 335151"/>
              <a:gd name="connsiteY2" fmla="*/ 15882 h 31907"/>
              <a:gd name="connsiteX3" fmla="*/ 260546 w 335151"/>
              <a:gd name="connsiteY3" fmla="*/ 25407 h 31907"/>
              <a:gd name="connsiteX4" fmla="*/ 209746 w 335151"/>
              <a:gd name="connsiteY4" fmla="*/ 31757 h 31907"/>
              <a:gd name="connsiteX5" fmla="*/ 196 w 335151"/>
              <a:gd name="connsiteY5" fmla="*/ 7 h 319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5151" h="31907">
                <a:moveTo>
                  <a:pt x="196" y="7"/>
                </a:moveTo>
                <a:cubicBezTo>
                  <a:pt x="-5625" y="-522"/>
                  <a:pt x="119259" y="25936"/>
                  <a:pt x="174821" y="28582"/>
                </a:cubicBezTo>
                <a:cubicBezTo>
                  <a:pt x="230383" y="31228"/>
                  <a:pt x="319284" y="16411"/>
                  <a:pt x="333571" y="15882"/>
                </a:cubicBezTo>
                <a:cubicBezTo>
                  <a:pt x="347859" y="15353"/>
                  <a:pt x="260546" y="25407"/>
                  <a:pt x="260546" y="25407"/>
                </a:cubicBezTo>
                <a:cubicBezTo>
                  <a:pt x="239909" y="28053"/>
                  <a:pt x="247846" y="32815"/>
                  <a:pt x="209746" y="31757"/>
                </a:cubicBezTo>
                <a:cubicBezTo>
                  <a:pt x="171646" y="30699"/>
                  <a:pt x="6017" y="536"/>
                  <a:pt x="196" y="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24" name="フリーフォーム 2023">
            <a:extLst>
              <a:ext uri="{FF2B5EF4-FFF2-40B4-BE49-F238E27FC236}">
                <a16:creationId xmlns:a16="http://schemas.microsoft.com/office/drawing/2014/main" id="{47310146-88FF-CD5F-E439-0DBF79D5B4F1}"/>
              </a:ext>
            </a:extLst>
          </p:cNvPr>
          <p:cNvSpPr/>
          <p:nvPr/>
        </p:nvSpPr>
        <p:spPr>
          <a:xfrm>
            <a:off x="1479550" y="11464709"/>
            <a:ext cx="155648" cy="149470"/>
          </a:xfrm>
          <a:custGeom>
            <a:avLst/>
            <a:gdLst>
              <a:gd name="connsiteX0" fmla="*/ 0 w 155648"/>
              <a:gd name="connsiteY0" fmla="*/ 149441 h 149470"/>
              <a:gd name="connsiteX1" fmla="*/ 73025 w 155648"/>
              <a:gd name="connsiteY1" fmla="*/ 63716 h 149470"/>
              <a:gd name="connsiteX2" fmla="*/ 155575 w 155648"/>
              <a:gd name="connsiteY2" fmla="*/ 216 h 149470"/>
              <a:gd name="connsiteX3" fmla="*/ 88900 w 155648"/>
              <a:gd name="connsiteY3" fmla="*/ 41491 h 149470"/>
              <a:gd name="connsiteX4" fmla="*/ 73025 w 155648"/>
              <a:gd name="connsiteY4" fmla="*/ 54191 h 149470"/>
              <a:gd name="connsiteX5" fmla="*/ 0 w 155648"/>
              <a:gd name="connsiteY5" fmla="*/ 149441 h 1494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5648" h="149470">
                <a:moveTo>
                  <a:pt x="0" y="149441"/>
                </a:moveTo>
                <a:cubicBezTo>
                  <a:pt x="0" y="151028"/>
                  <a:pt x="47096" y="88587"/>
                  <a:pt x="73025" y="63716"/>
                </a:cubicBezTo>
                <a:cubicBezTo>
                  <a:pt x="98954" y="38845"/>
                  <a:pt x="152929" y="3920"/>
                  <a:pt x="155575" y="216"/>
                </a:cubicBezTo>
                <a:cubicBezTo>
                  <a:pt x="158221" y="-3488"/>
                  <a:pt x="88900" y="41491"/>
                  <a:pt x="88900" y="41491"/>
                </a:cubicBezTo>
                <a:cubicBezTo>
                  <a:pt x="75142" y="50487"/>
                  <a:pt x="85725" y="41491"/>
                  <a:pt x="73025" y="54191"/>
                </a:cubicBezTo>
                <a:cubicBezTo>
                  <a:pt x="60325" y="66891"/>
                  <a:pt x="0" y="147854"/>
                  <a:pt x="0" y="14944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25" name="フリーフォーム 2024">
            <a:extLst>
              <a:ext uri="{FF2B5EF4-FFF2-40B4-BE49-F238E27FC236}">
                <a16:creationId xmlns:a16="http://schemas.microsoft.com/office/drawing/2014/main" id="{DD6B6E47-8DE7-E4C4-D393-1A8EBFEDFFD8}"/>
              </a:ext>
            </a:extLst>
          </p:cNvPr>
          <p:cNvSpPr/>
          <p:nvPr/>
        </p:nvSpPr>
        <p:spPr>
          <a:xfrm>
            <a:off x="1606055" y="11433033"/>
            <a:ext cx="499770" cy="186477"/>
          </a:xfrm>
          <a:custGeom>
            <a:avLst/>
            <a:gdLst>
              <a:gd name="connsiteX0" fmla="*/ 495 w 499770"/>
              <a:gd name="connsiteY0" fmla="*/ 35067 h 186477"/>
              <a:gd name="connsiteX1" fmla="*/ 175120 w 499770"/>
              <a:gd name="connsiteY1" fmla="*/ 142 h 186477"/>
              <a:gd name="connsiteX2" fmla="*/ 305295 w 499770"/>
              <a:gd name="connsiteY2" fmla="*/ 50942 h 186477"/>
              <a:gd name="connsiteX3" fmla="*/ 292595 w 499770"/>
              <a:gd name="connsiteY3" fmla="*/ 35067 h 186477"/>
              <a:gd name="connsiteX4" fmla="*/ 489445 w 499770"/>
              <a:gd name="connsiteY4" fmla="*/ 181117 h 186477"/>
              <a:gd name="connsiteX5" fmla="*/ 457695 w 499770"/>
              <a:gd name="connsiteY5" fmla="*/ 146192 h 186477"/>
              <a:gd name="connsiteX6" fmla="*/ 333870 w 499770"/>
              <a:gd name="connsiteY6" fmla="*/ 63642 h 186477"/>
              <a:gd name="connsiteX7" fmla="*/ 270370 w 499770"/>
              <a:gd name="connsiteY7" fmla="*/ 16017 h 186477"/>
              <a:gd name="connsiteX8" fmla="*/ 127495 w 499770"/>
              <a:gd name="connsiteY8" fmla="*/ 16017 h 186477"/>
              <a:gd name="connsiteX9" fmla="*/ 495 w 499770"/>
              <a:gd name="connsiteY9" fmla="*/ 35067 h 1864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99770" h="186477">
                <a:moveTo>
                  <a:pt x="495" y="35067"/>
                </a:moveTo>
                <a:cubicBezTo>
                  <a:pt x="8432" y="32421"/>
                  <a:pt x="124320" y="-2504"/>
                  <a:pt x="175120" y="142"/>
                </a:cubicBezTo>
                <a:cubicBezTo>
                  <a:pt x="225920" y="2788"/>
                  <a:pt x="305295" y="50942"/>
                  <a:pt x="305295" y="50942"/>
                </a:cubicBezTo>
                <a:cubicBezTo>
                  <a:pt x="324874" y="56763"/>
                  <a:pt x="261903" y="13371"/>
                  <a:pt x="292595" y="35067"/>
                </a:cubicBezTo>
                <a:cubicBezTo>
                  <a:pt x="323287" y="56763"/>
                  <a:pt x="489445" y="181117"/>
                  <a:pt x="489445" y="181117"/>
                </a:cubicBezTo>
                <a:cubicBezTo>
                  <a:pt x="516962" y="199638"/>
                  <a:pt x="483624" y="165771"/>
                  <a:pt x="457695" y="146192"/>
                </a:cubicBezTo>
                <a:cubicBezTo>
                  <a:pt x="431766" y="126613"/>
                  <a:pt x="365091" y="85338"/>
                  <a:pt x="333870" y="63642"/>
                </a:cubicBezTo>
                <a:cubicBezTo>
                  <a:pt x="302649" y="41946"/>
                  <a:pt x="304766" y="23954"/>
                  <a:pt x="270370" y="16017"/>
                </a:cubicBezTo>
                <a:cubicBezTo>
                  <a:pt x="235974" y="8080"/>
                  <a:pt x="173003" y="10725"/>
                  <a:pt x="127495" y="16017"/>
                </a:cubicBezTo>
                <a:cubicBezTo>
                  <a:pt x="81987" y="21309"/>
                  <a:pt x="-7442" y="37713"/>
                  <a:pt x="495" y="3506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26" name="フリーフォーム 2025">
            <a:extLst>
              <a:ext uri="{FF2B5EF4-FFF2-40B4-BE49-F238E27FC236}">
                <a16:creationId xmlns:a16="http://schemas.microsoft.com/office/drawing/2014/main" id="{792C50A7-A303-6D9B-5D09-96A6BE257291}"/>
              </a:ext>
            </a:extLst>
          </p:cNvPr>
          <p:cNvSpPr/>
          <p:nvPr/>
        </p:nvSpPr>
        <p:spPr>
          <a:xfrm>
            <a:off x="2131749" y="11610960"/>
            <a:ext cx="214788" cy="648531"/>
          </a:xfrm>
          <a:custGeom>
            <a:avLst/>
            <a:gdLst>
              <a:gd name="connsiteX0" fmla="*/ 1851 w 214788"/>
              <a:gd name="connsiteY0" fmla="*/ 3190 h 648531"/>
              <a:gd name="connsiteX1" fmla="*/ 65351 w 214788"/>
              <a:gd name="connsiteY1" fmla="*/ 114315 h 648531"/>
              <a:gd name="connsiteX2" fmla="*/ 122501 w 214788"/>
              <a:gd name="connsiteY2" fmla="*/ 203215 h 648531"/>
              <a:gd name="connsiteX3" fmla="*/ 163776 w 214788"/>
              <a:gd name="connsiteY3" fmla="*/ 314340 h 648531"/>
              <a:gd name="connsiteX4" fmla="*/ 163776 w 214788"/>
              <a:gd name="connsiteY4" fmla="*/ 276240 h 648531"/>
              <a:gd name="connsiteX5" fmla="*/ 198701 w 214788"/>
              <a:gd name="connsiteY5" fmla="*/ 406415 h 648531"/>
              <a:gd name="connsiteX6" fmla="*/ 205051 w 214788"/>
              <a:gd name="connsiteY6" fmla="*/ 374665 h 648531"/>
              <a:gd name="connsiteX7" fmla="*/ 214576 w 214788"/>
              <a:gd name="connsiteY7" fmla="*/ 577865 h 648531"/>
              <a:gd name="connsiteX8" fmla="*/ 211401 w 214788"/>
              <a:gd name="connsiteY8" fmla="*/ 647715 h 648531"/>
              <a:gd name="connsiteX9" fmla="*/ 208226 w 214788"/>
              <a:gd name="connsiteY9" fmla="*/ 593740 h 648531"/>
              <a:gd name="connsiteX10" fmla="*/ 170126 w 214788"/>
              <a:gd name="connsiteY10" fmla="*/ 311165 h 648531"/>
              <a:gd name="connsiteX11" fmla="*/ 141551 w 214788"/>
              <a:gd name="connsiteY11" fmla="*/ 247665 h 648531"/>
              <a:gd name="connsiteX12" fmla="*/ 1851 w 214788"/>
              <a:gd name="connsiteY12" fmla="*/ 3190 h 6485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214788" h="648531">
                <a:moveTo>
                  <a:pt x="1851" y="3190"/>
                </a:moveTo>
                <a:cubicBezTo>
                  <a:pt x="-10849" y="-19035"/>
                  <a:pt x="45243" y="80978"/>
                  <a:pt x="65351" y="114315"/>
                </a:cubicBezTo>
                <a:cubicBezTo>
                  <a:pt x="85459" y="147653"/>
                  <a:pt x="106097" y="169877"/>
                  <a:pt x="122501" y="203215"/>
                </a:cubicBezTo>
                <a:cubicBezTo>
                  <a:pt x="138905" y="236553"/>
                  <a:pt x="156897" y="302169"/>
                  <a:pt x="163776" y="314340"/>
                </a:cubicBezTo>
                <a:cubicBezTo>
                  <a:pt x="170655" y="326511"/>
                  <a:pt x="157955" y="260894"/>
                  <a:pt x="163776" y="276240"/>
                </a:cubicBezTo>
                <a:cubicBezTo>
                  <a:pt x="169597" y="291586"/>
                  <a:pt x="191822" y="390011"/>
                  <a:pt x="198701" y="406415"/>
                </a:cubicBezTo>
                <a:cubicBezTo>
                  <a:pt x="205580" y="422819"/>
                  <a:pt x="202405" y="346090"/>
                  <a:pt x="205051" y="374665"/>
                </a:cubicBezTo>
                <a:cubicBezTo>
                  <a:pt x="207697" y="403240"/>
                  <a:pt x="213518" y="532357"/>
                  <a:pt x="214576" y="577865"/>
                </a:cubicBezTo>
                <a:cubicBezTo>
                  <a:pt x="215634" y="623373"/>
                  <a:pt x="212459" y="645069"/>
                  <a:pt x="211401" y="647715"/>
                </a:cubicBezTo>
                <a:cubicBezTo>
                  <a:pt x="210343" y="650361"/>
                  <a:pt x="215105" y="649832"/>
                  <a:pt x="208226" y="593740"/>
                </a:cubicBezTo>
                <a:cubicBezTo>
                  <a:pt x="201347" y="537648"/>
                  <a:pt x="181239" y="368844"/>
                  <a:pt x="170126" y="311165"/>
                </a:cubicBezTo>
                <a:cubicBezTo>
                  <a:pt x="159013" y="253486"/>
                  <a:pt x="166951" y="296348"/>
                  <a:pt x="141551" y="247665"/>
                </a:cubicBezTo>
                <a:cubicBezTo>
                  <a:pt x="116151" y="198982"/>
                  <a:pt x="14551" y="25415"/>
                  <a:pt x="1851" y="319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27" name="フリーフォーム 2026">
            <a:extLst>
              <a:ext uri="{FF2B5EF4-FFF2-40B4-BE49-F238E27FC236}">
                <a16:creationId xmlns:a16="http://schemas.microsoft.com/office/drawing/2014/main" id="{41FD42D7-0E3C-7FE7-077A-8AE443AE40F0}"/>
              </a:ext>
            </a:extLst>
          </p:cNvPr>
          <p:cNvSpPr/>
          <p:nvPr/>
        </p:nvSpPr>
        <p:spPr>
          <a:xfrm>
            <a:off x="2117701" y="11620427"/>
            <a:ext cx="130418" cy="213021"/>
          </a:xfrm>
          <a:custGeom>
            <a:avLst/>
            <a:gdLst>
              <a:gd name="connsiteX0" fmla="*/ 24 w 130418"/>
              <a:gd name="connsiteY0" fmla="*/ 73 h 213021"/>
              <a:gd name="connsiteX1" fmla="*/ 95274 w 130418"/>
              <a:gd name="connsiteY1" fmla="*/ 133423 h 213021"/>
              <a:gd name="connsiteX2" fmla="*/ 130199 w 130418"/>
              <a:gd name="connsiteY2" fmla="*/ 212798 h 213021"/>
              <a:gd name="connsiteX3" fmla="*/ 104799 w 130418"/>
              <a:gd name="connsiteY3" fmla="*/ 152473 h 213021"/>
              <a:gd name="connsiteX4" fmla="*/ 24 w 130418"/>
              <a:gd name="connsiteY4" fmla="*/ 73 h 2130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0418" h="213021">
                <a:moveTo>
                  <a:pt x="24" y="73"/>
                </a:moveTo>
                <a:cubicBezTo>
                  <a:pt x="-1563" y="-3102"/>
                  <a:pt x="73578" y="97969"/>
                  <a:pt x="95274" y="133423"/>
                </a:cubicBezTo>
                <a:cubicBezTo>
                  <a:pt x="116970" y="168877"/>
                  <a:pt x="128612" y="209623"/>
                  <a:pt x="130199" y="212798"/>
                </a:cubicBezTo>
                <a:cubicBezTo>
                  <a:pt x="131786" y="215973"/>
                  <a:pt x="124907" y="184752"/>
                  <a:pt x="104799" y="152473"/>
                </a:cubicBezTo>
                <a:cubicBezTo>
                  <a:pt x="84691" y="120194"/>
                  <a:pt x="1611" y="3248"/>
                  <a:pt x="24" y="7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28" name="フリーフォーム 2027">
            <a:extLst>
              <a:ext uri="{FF2B5EF4-FFF2-40B4-BE49-F238E27FC236}">
                <a16:creationId xmlns:a16="http://schemas.microsoft.com/office/drawing/2014/main" id="{5019AA7B-97A7-6BD4-9285-D1C45CD2C55B}"/>
              </a:ext>
            </a:extLst>
          </p:cNvPr>
          <p:cNvSpPr/>
          <p:nvPr/>
        </p:nvSpPr>
        <p:spPr>
          <a:xfrm>
            <a:off x="1596814" y="11456493"/>
            <a:ext cx="499485" cy="167276"/>
          </a:xfrm>
          <a:custGeom>
            <a:avLst/>
            <a:gdLst>
              <a:gd name="connsiteX0" fmla="*/ 211 w 499485"/>
              <a:gd name="connsiteY0" fmla="*/ 37007 h 167276"/>
              <a:gd name="connsiteX1" fmla="*/ 231986 w 499485"/>
              <a:gd name="connsiteY1" fmla="*/ 14782 h 167276"/>
              <a:gd name="connsiteX2" fmla="*/ 212936 w 499485"/>
              <a:gd name="connsiteY2" fmla="*/ 2082 h 167276"/>
              <a:gd name="connsiteX3" fmla="*/ 349461 w 499485"/>
              <a:gd name="connsiteY3" fmla="*/ 59232 h 167276"/>
              <a:gd name="connsiteX4" fmla="*/ 320886 w 499485"/>
              <a:gd name="connsiteY4" fmla="*/ 46532 h 167276"/>
              <a:gd name="connsiteX5" fmla="*/ 400261 w 499485"/>
              <a:gd name="connsiteY5" fmla="*/ 97332 h 167276"/>
              <a:gd name="connsiteX6" fmla="*/ 498686 w 499485"/>
              <a:gd name="connsiteY6" fmla="*/ 167182 h 167276"/>
              <a:gd name="connsiteX7" fmla="*/ 435186 w 499485"/>
              <a:gd name="connsiteY7" fmla="*/ 110032 h 167276"/>
              <a:gd name="connsiteX8" fmla="*/ 241511 w 499485"/>
              <a:gd name="connsiteY8" fmla="*/ 14782 h 167276"/>
              <a:gd name="connsiteX9" fmla="*/ 190711 w 499485"/>
              <a:gd name="connsiteY9" fmla="*/ 5257 h 167276"/>
              <a:gd name="connsiteX10" fmla="*/ 211 w 499485"/>
              <a:gd name="connsiteY10" fmla="*/ 37007 h 1672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499485" h="167276">
                <a:moveTo>
                  <a:pt x="211" y="37007"/>
                </a:moveTo>
                <a:cubicBezTo>
                  <a:pt x="7090" y="38594"/>
                  <a:pt x="231986" y="14782"/>
                  <a:pt x="231986" y="14782"/>
                </a:cubicBezTo>
                <a:cubicBezTo>
                  <a:pt x="267440" y="8961"/>
                  <a:pt x="193357" y="-5326"/>
                  <a:pt x="212936" y="2082"/>
                </a:cubicBezTo>
                <a:cubicBezTo>
                  <a:pt x="232515" y="9490"/>
                  <a:pt x="331469" y="51824"/>
                  <a:pt x="349461" y="59232"/>
                </a:cubicBezTo>
                <a:cubicBezTo>
                  <a:pt x="367453" y="66640"/>
                  <a:pt x="312419" y="40182"/>
                  <a:pt x="320886" y="46532"/>
                </a:cubicBezTo>
                <a:cubicBezTo>
                  <a:pt x="329353" y="52882"/>
                  <a:pt x="370628" y="77224"/>
                  <a:pt x="400261" y="97332"/>
                </a:cubicBezTo>
                <a:cubicBezTo>
                  <a:pt x="429894" y="117440"/>
                  <a:pt x="492865" y="165065"/>
                  <a:pt x="498686" y="167182"/>
                </a:cubicBezTo>
                <a:cubicBezTo>
                  <a:pt x="504507" y="169299"/>
                  <a:pt x="478048" y="135432"/>
                  <a:pt x="435186" y="110032"/>
                </a:cubicBezTo>
                <a:cubicBezTo>
                  <a:pt x="392324" y="84632"/>
                  <a:pt x="282257" y="32244"/>
                  <a:pt x="241511" y="14782"/>
                </a:cubicBezTo>
                <a:cubicBezTo>
                  <a:pt x="200765" y="-2681"/>
                  <a:pt x="225107" y="2611"/>
                  <a:pt x="190711" y="5257"/>
                </a:cubicBezTo>
                <a:cubicBezTo>
                  <a:pt x="156315" y="7903"/>
                  <a:pt x="-6668" y="35420"/>
                  <a:pt x="211" y="3700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29" name="フリーフォーム 2028">
            <a:extLst>
              <a:ext uri="{FF2B5EF4-FFF2-40B4-BE49-F238E27FC236}">
                <a16:creationId xmlns:a16="http://schemas.microsoft.com/office/drawing/2014/main" id="{3FE42EF4-2C8E-6DEF-3E16-F83D9EEE1D86}"/>
              </a:ext>
            </a:extLst>
          </p:cNvPr>
          <p:cNvSpPr/>
          <p:nvPr/>
        </p:nvSpPr>
        <p:spPr>
          <a:xfrm>
            <a:off x="2129999" y="11663933"/>
            <a:ext cx="185057" cy="545784"/>
          </a:xfrm>
          <a:custGeom>
            <a:avLst/>
            <a:gdLst>
              <a:gd name="connsiteX0" fmla="*/ 426 w 185057"/>
              <a:gd name="connsiteY0" fmla="*/ 1017 h 545784"/>
              <a:gd name="connsiteX1" fmla="*/ 92501 w 185057"/>
              <a:gd name="connsiteY1" fmla="*/ 172467 h 545784"/>
              <a:gd name="connsiteX2" fmla="*/ 124251 w 185057"/>
              <a:gd name="connsiteY2" fmla="*/ 274067 h 545784"/>
              <a:gd name="connsiteX3" fmla="*/ 127426 w 185057"/>
              <a:gd name="connsiteY3" fmla="*/ 235967 h 545784"/>
              <a:gd name="connsiteX4" fmla="*/ 171876 w 185057"/>
              <a:gd name="connsiteY4" fmla="*/ 369317 h 545784"/>
              <a:gd name="connsiteX5" fmla="*/ 162351 w 185057"/>
              <a:gd name="connsiteY5" fmla="*/ 340742 h 545784"/>
              <a:gd name="connsiteX6" fmla="*/ 181401 w 185057"/>
              <a:gd name="connsiteY6" fmla="*/ 439167 h 545784"/>
              <a:gd name="connsiteX7" fmla="*/ 184576 w 185057"/>
              <a:gd name="connsiteY7" fmla="*/ 543942 h 545784"/>
              <a:gd name="connsiteX8" fmla="*/ 175051 w 185057"/>
              <a:gd name="connsiteY8" fmla="*/ 486792 h 545784"/>
              <a:gd name="connsiteX9" fmla="*/ 133776 w 185057"/>
              <a:gd name="connsiteY9" fmla="*/ 258192 h 545784"/>
              <a:gd name="connsiteX10" fmla="*/ 426 w 185057"/>
              <a:gd name="connsiteY10" fmla="*/ 1017 h 5457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85057" h="545784">
                <a:moveTo>
                  <a:pt x="426" y="1017"/>
                </a:moveTo>
                <a:cubicBezTo>
                  <a:pt x="-6453" y="-13271"/>
                  <a:pt x="71863" y="126959"/>
                  <a:pt x="92501" y="172467"/>
                </a:cubicBezTo>
                <a:cubicBezTo>
                  <a:pt x="113139" y="217975"/>
                  <a:pt x="118430" y="263484"/>
                  <a:pt x="124251" y="274067"/>
                </a:cubicBezTo>
                <a:cubicBezTo>
                  <a:pt x="130072" y="284650"/>
                  <a:pt x="119489" y="220092"/>
                  <a:pt x="127426" y="235967"/>
                </a:cubicBezTo>
                <a:cubicBezTo>
                  <a:pt x="135363" y="251842"/>
                  <a:pt x="171876" y="369317"/>
                  <a:pt x="171876" y="369317"/>
                </a:cubicBezTo>
                <a:cubicBezTo>
                  <a:pt x="177697" y="386779"/>
                  <a:pt x="160764" y="329100"/>
                  <a:pt x="162351" y="340742"/>
                </a:cubicBezTo>
                <a:cubicBezTo>
                  <a:pt x="163938" y="352384"/>
                  <a:pt x="177697" y="405300"/>
                  <a:pt x="181401" y="439167"/>
                </a:cubicBezTo>
                <a:cubicBezTo>
                  <a:pt x="185105" y="473034"/>
                  <a:pt x="185634" y="536005"/>
                  <a:pt x="184576" y="543942"/>
                </a:cubicBezTo>
                <a:cubicBezTo>
                  <a:pt x="183518" y="551879"/>
                  <a:pt x="183518" y="534417"/>
                  <a:pt x="175051" y="486792"/>
                </a:cubicBezTo>
                <a:cubicBezTo>
                  <a:pt x="166584" y="439167"/>
                  <a:pt x="161822" y="333863"/>
                  <a:pt x="133776" y="258192"/>
                </a:cubicBezTo>
                <a:cubicBezTo>
                  <a:pt x="105730" y="182521"/>
                  <a:pt x="7305" y="15305"/>
                  <a:pt x="426" y="101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30" name="フリーフォーム 2029">
            <a:extLst>
              <a:ext uri="{FF2B5EF4-FFF2-40B4-BE49-F238E27FC236}">
                <a16:creationId xmlns:a16="http://schemas.microsoft.com/office/drawing/2014/main" id="{B289B72F-8DCA-03D6-3412-215DA54F8FE7}"/>
              </a:ext>
            </a:extLst>
          </p:cNvPr>
          <p:cNvSpPr/>
          <p:nvPr/>
        </p:nvSpPr>
        <p:spPr>
          <a:xfrm>
            <a:off x="1584927" y="11534359"/>
            <a:ext cx="550187" cy="1061313"/>
          </a:xfrm>
          <a:custGeom>
            <a:avLst/>
            <a:gdLst>
              <a:gd name="connsiteX0" fmla="*/ 2573 w 550187"/>
              <a:gd name="connsiteY0" fmla="*/ 3591 h 1061313"/>
              <a:gd name="connsiteX1" fmla="*/ 151798 w 550187"/>
              <a:gd name="connsiteY1" fmla="*/ 67091 h 1061313"/>
              <a:gd name="connsiteX2" fmla="*/ 301023 w 550187"/>
              <a:gd name="connsiteY2" fmla="*/ 187741 h 1061313"/>
              <a:gd name="connsiteX3" fmla="*/ 281973 w 550187"/>
              <a:gd name="connsiteY3" fmla="*/ 159166 h 1061313"/>
              <a:gd name="connsiteX4" fmla="*/ 415323 w 550187"/>
              <a:gd name="connsiteY4" fmla="*/ 416341 h 1061313"/>
              <a:gd name="connsiteX5" fmla="*/ 412148 w 550187"/>
              <a:gd name="connsiteY5" fmla="*/ 397291 h 1061313"/>
              <a:gd name="connsiteX6" fmla="*/ 488348 w 550187"/>
              <a:gd name="connsiteY6" fmla="*/ 527466 h 1061313"/>
              <a:gd name="connsiteX7" fmla="*/ 520098 w 550187"/>
              <a:gd name="connsiteY7" fmla="*/ 616366 h 1061313"/>
              <a:gd name="connsiteX8" fmla="*/ 520098 w 550187"/>
              <a:gd name="connsiteY8" fmla="*/ 606841 h 1061313"/>
              <a:gd name="connsiteX9" fmla="*/ 548673 w 550187"/>
              <a:gd name="connsiteY9" fmla="*/ 800516 h 1061313"/>
              <a:gd name="connsiteX10" fmla="*/ 545498 w 550187"/>
              <a:gd name="connsiteY10" fmla="*/ 803691 h 1061313"/>
              <a:gd name="connsiteX11" fmla="*/ 539148 w 550187"/>
              <a:gd name="connsiteY11" fmla="*/ 905291 h 1061313"/>
              <a:gd name="connsiteX12" fmla="*/ 539148 w 550187"/>
              <a:gd name="connsiteY12" fmla="*/ 898941 h 1061313"/>
              <a:gd name="connsiteX13" fmla="*/ 526448 w 550187"/>
              <a:gd name="connsiteY13" fmla="*/ 1060866 h 1061313"/>
              <a:gd name="connsiteX14" fmla="*/ 532798 w 550187"/>
              <a:gd name="connsiteY14" fmla="*/ 841791 h 1061313"/>
              <a:gd name="connsiteX15" fmla="*/ 475648 w 550187"/>
              <a:gd name="connsiteY15" fmla="*/ 498891 h 1061313"/>
              <a:gd name="connsiteX16" fmla="*/ 316898 w 550187"/>
              <a:gd name="connsiteY16" fmla="*/ 248066 h 1061313"/>
              <a:gd name="connsiteX17" fmla="*/ 281973 w 550187"/>
              <a:gd name="connsiteY17" fmla="*/ 171866 h 1061313"/>
              <a:gd name="connsiteX18" fmla="*/ 2573 w 550187"/>
              <a:gd name="connsiteY18" fmla="*/ 3591 h 10613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550187" h="1061313">
                <a:moveTo>
                  <a:pt x="2573" y="3591"/>
                </a:moveTo>
                <a:cubicBezTo>
                  <a:pt x="-19123" y="-13871"/>
                  <a:pt x="102056" y="36399"/>
                  <a:pt x="151798" y="67091"/>
                </a:cubicBezTo>
                <a:cubicBezTo>
                  <a:pt x="201540" y="97783"/>
                  <a:pt x="279327" y="172395"/>
                  <a:pt x="301023" y="187741"/>
                </a:cubicBezTo>
                <a:cubicBezTo>
                  <a:pt x="322719" y="203087"/>
                  <a:pt x="262923" y="121066"/>
                  <a:pt x="281973" y="159166"/>
                </a:cubicBezTo>
                <a:cubicBezTo>
                  <a:pt x="301023" y="197266"/>
                  <a:pt x="393627" y="376654"/>
                  <a:pt x="415323" y="416341"/>
                </a:cubicBezTo>
                <a:cubicBezTo>
                  <a:pt x="437019" y="456029"/>
                  <a:pt x="399977" y="378770"/>
                  <a:pt x="412148" y="397291"/>
                </a:cubicBezTo>
                <a:cubicBezTo>
                  <a:pt x="424319" y="415812"/>
                  <a:pt x="470356" y="490954"/>
                  <a:pt x="488348" y="527466"/>
                </a:cubicBezTo>
                <a:cubicBezTo>
                  <a:pt x="506340" y="563978"/>
                  <a:pt x="520098" y="616366"/>
                  <a:pt x="520098" y="616366"/>
                </a:cubicBezTo>
                <a:cubicBezTo>
                  <a:pt x="525390" y="629595"/>
                  <a:pt x="515336" y="576150"/>
                  <a:pt x="520098" y="606841"/>
                </a:cubicBezTo>
                <a:cubicBezTo>
                  <a:pt x="524860" y="637532"/>
                  <a:pt x="548673" y="800516"/>
                  <a:pt x="548673" y="800516"/>
                </a:cubicBezTo>
                <a:cubicBezTo>
                  <a:pt x="552906" y="833324"/>
                  <a:pt x="547085" y="786229"/>
                  <a:pt x="545498" y="803691"/>
                </a:cubicBezTo>
                <a:cubicBezTo>
                  <a:pt x="543911" y="821153"/>
                  <a:pt x="540206" y="889416"/>
                  <a:pt x="539148" y="905291"/>
                </a:cubicBezTo>
                <a:cubicBezTo>
                  <a:pt x="538090" y="921166"/>
                  <a:pt x="541265" y="873012"/>
                  <a:pt x="539148" y="898941"/>
                </a:cubicBezTo>
                <a:cubicBezTo>
                  <a:pt x="537031" y="924870"/>
                  <a:pt x="527506" y="1070391"/>
                  <a:pt x="526448" y="1060866"/>
                </a:cubicBezTo>
                <a:cubicBezTo>
                  <a:pt x="525390" y="1051341"/>
                  <a:pt x="541265" y="935453"/>
                  <a:pt x="532798" y="841791"/>
                </a:cubicBezTo>
                <a:cubicBezTo>
                  <a:pt x="524331" y="748129"/>
                  <a:pt x="511631" y="597845"/>
                  <a:pt x="475648" y="498891"/>
                </a:cubicBezTo>
                <a:cubicBezTo>
                  <a:pt x="439665" y="399937"/>
                  <a:pt x="349177" y="302570"/>
                  <a:pt x="316898" y="248066"/>
                </a:cubicBezTo>
                <a:cubicBezTo>
                  <a:pt x="284619" y="193562"/>
                  <a:pt x="330656" y="212612"/>
                  <a:pt x="281973" y="171866"/>
                </a:cubicBezTo>
                <a:cubicBezTo>
                  <a:pt x="233290" y="131120"/>
                  <a:pt x="24269" y="21053"/>
                  <a:pt x="2573" y="359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31" name="フリーフォーム 2030">
            <a:extLst>
              <a:ext uri="{FF2B5EF4-FFF2-40B4-BE49-F238E27FC236}">
                <a16:creationId xmlns:a16="http://schemas.microsoft.com/office/drawing/2014/main" id="{B2926155-7DC4-A150-7129-9F30609536D0}"/>
              </a:ext>
            </a:extLst>
          </p:cNvPr>
          <p:cNvSpPr/>
          <p:nvPr/>
        </p:nvSpPr>
        <p:spPr>
          <a:xfrm>
            <a:off x="1504950" y="11455292"/>
            <a:ext cx="190659" cy="162540"/>
          </a:xfrm>
          <a:custGeom>
            <a:avLst/>
            <a:gdLst>
              <a:gd name="connsiteX0" fmla="*/ 190500 w 190659"/>
              <a:gd name="connsiteY0" fmla="*/ 108 h 162540"/>
              <a:gd name="connsiteX1" fmla="*/ 66675 w 190659"/>
              <a:gd name="connsiteY1" fmla="*/ 85833 h 162540"/>
              <a:gd name="connsiteX2" fmla="*/ 38100 w 190659"/>
              <a:gd name="connsiteY2" fmla="*/ 130283 h 162540"/>
              <a:gd name="connsiteX3" fmla="*/ 0 w 190659"/>
              <a:gd name="connsiteY3" fmla="*/ 162033 h 162540"/>
              <a:gd name="connsiteX4" fmla="*/ 38100 w 190659"/>
              <a:gd name="connsiteY4" fmla="*/ 104883 h 162540"/>
              <a:gd name="connsiteX5" fmla="*/ 190500 w 190659"/>
              <a:gd name="connsiteY5" fmla="*/ 108 h 1625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0659" h="162540">
                <a:moveTo>
                  <a:pt x="190500" y="108"/>
                </a:moveTo>
                <a:cubicBezTo>
                  <a:pt x="195262" y="-3067"/>
                  <a:pt x="92075" y="64137"/>
                  <a:pt x="66675" y="85833"/>
                </a:cubicBezTo>
                <a:cubicBezTo>
                  <a:pt x="41275" y="107529"/>
                  <a:pt x="49212" y="117583"/>
                  <a:pt x="38100" y="130283"/>
                </a:cubicBezTo>
                <a:cubicBezTo>
                  <a:pt x="26988" y="142983"/>
                  <a:pt x="0" y="166266"/>
                  <a:pt x="0" y="162033"/>
                </a:cubicBezTo>
                <a:cubicBezTo>
                  <a:pt x="0" y="157800"/>
                  <a:pt x="4233" y="130283"/>
                  <a:pt x="38100" y="104883"/>
                </a:cubicBezTo>
                <a:cubicBezTo>
                  <a:pt x="71967" y="79483"/>
                  <a:pt x="185738" y="3283"/>
                  <a:pt x="190500" y="10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32" name="フリーフォーム 2031">
            <a:extLst>
              <a:ext uri="{FF2B5EF4-FFF2-40B4-BE49-F238E27FC236}">
                <a16:creationId xmlns:a16="http://schemas.microsoft.com/office/drawing/2014/main" id="{1D310918-60BF-AA1E-8DC7-C6843F9B63F7}"/>
              </a:ext>
            </a:extLst>
          </p:cNvPr>
          <p:cNvSpPr/>
          <p:nvPr/>
        </p:nvSpPr>
        <p:spPr>
          <a:xfrm>
            <a:off x="1524667" y="11463755"/>
            <a:ext cx="185033" cy="100576"/>
          </a:xfrm>
          <a:custGeom>
            <a:avLst/>
            <a:gdLst>
              <a:gd name="connsiteX0" fmla="*/ 183483 w 185033"/>
              <a:gd name="connsiteY0" fmla="*/ 1170 h 100576"/>
              <a:gd name="connsiteX1" fmla="*/ 2508 w 185033"/>
              <a:gd name="connsiteY1" fmla="*/ 99595 h 100576"/>
              <a:gd name="connsiteX2" fmla="*/ 85058 w 185033"/>
              <a:gd name="connsiteY2" fmla="*/ 48795 h 100576"/>
              <a:gd name="connsiteX3" fmla="*/ 183483 w 185033"/>
              <a:gd name="connsiteY3" fmla="*/ 1170 h 1005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5033" h="100576">
                <a:moveTo>
                  <a:pt x="183483" y="1170"/>
                </a:moveTo>
                <a:cubicBezTo>
                  <a:pt x="169725" y="9637"/>
                  <a:pt x="18912" y="91658"/>
                  <a:pt x="2508" y="99595"/>
                </a:cubicBezTo>
                <a:cubicBezTo>
                  <a:pt x="-13896" y="107533"/>
                  <a:pt x="54366" y="65199"/>
                  <a:pt x="85058" y="48795"/>
                </a:cubicBezTo>
                <a:cubicBezTo>
                  <a:pt x="115750" y="32391"/>
                  <a:pt x="197241" y="-7297"/>
                  <a:pt x="183483" y="117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33" name="フリーフォーム 2032">
            <a:extLst>
              <a:ext uri="{FF2B5EF4-FFF2-40B4-BE49-F238E27FC236}">
                <a16:creationId xmlns:a16="http://schemas.microsoft.com/office/drawing/2014/main" id="{E8BCD389-C34A-3383-A63C-F9C79654EE38}"/>
              </a:ext>
            </a:extLst>
          </p:cNvPr>
          <p:cNvSpPr/>
          <p:nvPr/>
        </p:nvSpPr>
        <p:spPr>
          <a:xfrm>
            <a:off x="1519341" y="11585653"/>
            <a:ext cx="574376" cy="1159431"/>
          </a:xfrm>
          <a:custGeom>
            <a:avLst/>
            <a:gdLst>
              <a:gd name="connsiteX0" fmla="*/ 1484 w 574376"/>
              <a:gd name="connsiteY0" fmla="*/ 3097 h 1159431"/>
              <a:gd name="connsiteX1" fmla="*/ 118959 w 574376"/>
              <a:gd name="connsiteY1" fmla="*/ 15797 h 1159431"/>
              <a:gd name="connsiteX2" fmla="*/ 277709 w 574376"/>
              <a:gd name="connsiteY2" fmla="*/ 117397 h 1159431"/>
              <a:gd name="connsiteX3" fmla="*/ 265009 w 574376"/>
              <a:gd name="connsiteY3" fmla="*/ 95172 h 1159431"/>
              <a:gd name="connsiteX4" fmla="*/ 401534 w 574376"/>
              <a:gd name="connsiteY4" fmla="*/ 276147 h 1159431"/>
              <a:gd name="connsiteX5" fmla="*/ 522184 w 574376"/>
              <a:gd name="connsiteY5" fmla="*/ 507922 h 1159431"/>
              <a:gd name="connsiteX6" fmla="*/ 509484 w 574376"/>
              <a:gd name="connsiteY6" fmla="*/ 488872 h 1159431"/>
              <a:gd name="connsiteX7" fmla="*/ 560284 w 574376"/>
              <a:gd name="connsiteY7" fmla="*/ 688897 h 1159431"/>
              <a:gd name="connsiteX8" fmla="*/ 566634 w 574376"/>
              <a:gd name="connsiteY8" fmla="*/ 866697 h 1159431"/>
              <a:gd name="connsiteX9" fmla="*/ 572984 w 574376"/>
              <a:gd name="connsiteY9" fmla="*/ 841297 h 1159431"/>
              <a:gd name="connsiteX10" fmla="*/ 569809 w 574376"/>
              <a:gd name="connsiteY10" fmla="*/ 980997 h 1159431"/>
              <a:gd name="connsiteX11" fmla="*/ 528534 w 574376"/>
              <a:gd name="connsiteY11" fmla="*/ 1158797 h 1159431"/>
              <a:gd name="connsiteX12" fmla="*/ 550759 w 574376"/>
              <a:gd name="connsiteY12" fmla="*/ 1025447 h 1159431"/>
              <a:gd name="connsiteX13" fmla="*/ 553934 w 574376"/>
              <a:gd name="connsiteY13" fmla="*/ 663497 h 1159431"/>
              <a:gd name="connsiteX14" fmla="*/ 445984 w 574376"/>
              <a:gd name="connsiteY14" fmla="*/ 352347 h 1159431"/>
              <a:gd name="connsiteX15" fmla="*/ 303109 w 574376"/>
              <a:gd name="connsiteY15" fmla="*/ 120572 h 1159431"/>
              <a:gd name="connsiteX16" fmla="*/ 201509 w 574376"/>
              <a:gd name="connsiteY16" fmla="*/ 44372 h 1159431"/>
              <a:gd name="connsiteX17" fmla="*/ 1484 w 574376"/>
              <a:gd name="connsiteY17" fmla="*/ 3097 h 11594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574376" h="1159431">
                <a:moveTo>
                  <a:pt x="1484" y="3097"/>
                </a:moveTo>
                <a:cubicBezTo>
                  <a:pt x="-12274" y="-1665"/>
                  <a:pt x="72922" y="-3253"/>
                  <a:pt x="118959" y="15797"/>
                </a:cubicBezTo>
                <a:cubicBezTo>
                  <a:pt x="164996" y="34847"/>
                  <a:pt x="253367" y="104168"/>
                  <a:pt x="277709" y="117397"/>
                </a:cubicBezTo>
                <a:cubicBezTo>
                  <a:pt x="302051" y="130626"/>
                  <a:pt x="244371" y="68714"/>
                  <a:pt x="265009" y="95172"/>
                </a:cubicBezTo>
                <a:cubicBezTo>
                  <a:pt x="285647" y="121630"/>
                  <a:pt x="358671" y="207355"/>
                  <a:pt x="401534" y="276147"/>
                </a:cubicBezTo>
                <a:cubicBezTo>
                  <a:pt x="444397" y="344939"/>
                  <a:pt x="504192" y="472468"/>
                  <a:pt x="522184" y="507922"/>
                </a:cubicBezTo>
                <a:cubicBezTo>
                  <a:pt x="540176" y="543376"/>
                  <a:pt x="503134" y="458710"/>
                  <a:pt x="509484" y="488872"/>
                </a:cubicBezTo>
                <a:cubicBezTo>
                  <a:pt x="515834" y="519034"/>
                  <a:pt x="550759" y="625926"/>
                  <a:pt x="560284" y="688897"/>
                </a:cubicBezTo>
                <a:cubicBezTo>
                  <a:pt x="569809" y="751868"/>
                  <a:pt x="564517" y="841297"/>
                  <a:pt x="566634" y="866697"/>
                </a:cubicBezTo>
                <a:cubicBezTo>
                  <a:pt x="568751" y="892097"/>
                  <a:pt x="572455" y="822247"/>
                  <a:pt x="572984" y="841297"/>
                </a:cubicBezTo>
                <a:cubicBezTo>
                  <a:pt x="573513" y="860347"/>
                  <a:pt x="577217" y="928080"/>
                  <a:pt x="569809" y="980997"/>
                </a:cubicBezTo>
                <a:cubicBezTo>
                  <a:pt x="562401" y="1033914"/>
                  <a:pt x="531709" y="1151389"/>
                  <a:pt x="528534" y="1158797"/>
                </a:cubicBezTo>
                <a:cubicBezTo>
                  <a:pt x="525359" y="1166205"/>
                  <a:pt x="546526" y="1107997"/>
                  <a:pt x="550759" y="1025447"/>
                </a:cubicBezTo>
                <a:cubicBezTo>
                  <a:pt x="554992" y="942897"/>
                  <a:pt x="571397" y="775680"/>
                  <a:pt x="553934" y="663497"/>
                </a:cubicBezTo>
                <a:cubicBezTo>
                  <a:pt x="536471" y="551314"/>
                  <a:pt x="487788" y="442834"/>
                  <a:pt x="445984" y="352347"/>
                </a:cubicBezTo>
                <a:cubicBezTo>
                  <a:pt x="404180" y="261860"/>
                  <a:pt x="343855" y="171901"/>
                  <a:pt x="303109" y="120572"/>
                </a:cubicBezTo>
                <a:cubicBezTo>
                  <a:pt x="262363" y="69243"/>
                  <a:pt x="245430" y="64480"/>
                  <a:pt x="201509" y="44372"/>
                </a:cubicBezTo>
                <a:cubicBezTo>
                  <a:pt x="157588" y="24264"/>
                  <a:pt x="15242" y="7859"/>
                  <a:pt x="1484" y="309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34" name="フリーフォーム 2033">
            <a:extLst>
              <a:ext uri="{FF2B5EF4-FFF2-40B4-BE49-F238E27FC236}">
                <a16:creationId xmlns:a16="http://schemas.microsoft.com/office/drawing/2014/main" id="{AB84D657-1C2B-5ADA-6E15-14DC76B3E0A3}"/>
              </a:ext>
            </a:extLst>
          </p:cNvPr>
          <p:cNvSpPr/>
          <p:nvPr/>
        </p:nvSpPr>
        <p:spPr>
          <a:xfrm>
            <a:off x="1431644" y="11490011"/>
            <a:ext cx="261026" cy="1281690"/>
          </a:xfrm>
          <a:custGeom>
            <a:avLst/>
            <a:gdLst>
              <a:gd name="connsiteX0" fmla="*/ 117756 w 261026"/>
              <a:gd name="connsiteY0" fmla="*/ 314 h 1281690"/>
              <a:gd name="connsiteX1" fmla="*/ 54256 w 261026"/>
              <a:gd name="connsiteY1" fmla="*/ 254314 h 1281690"/>
              <a:gd name="connsiteX2" fmla="*/ 35206 w 261026"/>
              <a:gd name="connsiteY2" fmla="*/ 495614 h 1281690"/>
              <a:gd name="connsiteX3" fmla="*/ 35206 w 261026"/>
              <a:gd name="connsiteY3" fmla="*/ 435289 h 1281690"/>
              <a:gd name="connsiteX4" fmla="*/ 54256 w 261026"/>
              <a:gd name="connsiteY4" fmla="*/ 698814 h 1281690"/>
              <a:gd name="connsiteX5" fmla="*/ 73306 w 261026"/>
              <a:gd name="connsiteY5" fmla="*/ 752789 h 1281690"/>
              <a:gd name="connsiteX6" fmla="*/ 70131 w 261026"/>
              <a:gd name="connsiteY6" fmla="*/ 679764 h 1281690"/>
              <a:gd name="connsiteX7" fmla="*/ 130456 w 261026"/>
              <a:gd name="connsiteY7" fmla="*/ 1003614 h 1281690"/>
              <a:gd name="connsiteX8" fmla="*/ 171731 w 261026"/>
              <a:gd name="connsiteY8" fmla="*/ 1121089 h 1281690"/>
              <a:gd name="connsiteX9" fmla="*/ 139981 w 261026"/>
              <a:gd name="connsiteY9" fmla="*/ 975039 h 1281690"/>
              <a:gd name="connsiteX10" fmla="*/ 260631 w 261026"/>
              <a:gd name="connsiteY10" fmla="*/ 1270314 h 1281690"/>
              <a:gd name="connsiteX11" fmla="*/ 174906 w 261026"/>
              <a:gd name="connsiteY11" fmla="*/ 1184589 h 1281690"/>
              <a:gd name="connsiteX12" fmla="*/ 70131 w 261026"/>
              <a:gd name="connsiteY12" fmla="*/ 848039 h 1281690"/>
              <a:gd name="connsiteX13" fmla="*/ 9806 w 261026"/>
              <a:gd name="connsiteY13" fmla="*/ 384489 h 1281690"/>
              <a:gd name="connsiteX14" fmla="*/ 281 w 261026"/>
              <a:gd name="connsiteY14" fmla="*/ 251139 h 1281690"/>
              <a:gd name="connsiteX15" fmla="*/ 3456 w 261026"/>
              <a:gd name="connsiteY15" fmla="*/ 282889 h 1281690"/>
              <a:gd name="connsiteX16" fmla="*/ 12981 w 261026"/>
              <a:gd name="connsiteY16" fmla="*/ 203514 h 1281690"/>
              <a:gd name="connsiteX17" fmla="*/ 117756 w 261026"/>
              <a:gd name="connsiteY17" fmla="*/ 314 h 12816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261026" h="1281690">
                <a:moveTo>
                  <a:pt x="117756" y="314"/>
                </a:moveTo>
                <a:cubicBezTo>
                  <a:pt x="124635" y="8781"/>
                  <a:pt x="68014" y="171764"/>
                  <a:pt x="54256" y="254314"/>
                </a:cubicBezTo>
                <a:cubicBezTo>
                  <a:pt x="40498" y="336864"/>
                  <a:pt x="38381" y="465451"/>
                  <a:pt x="35206" y="495614"/>
                </a:cubicBezTo>
                <a:cubicBezTo>
                  <a:pt x="32031" y="525777"/>
                  <a:pt x="32031" y="401422"/>
                  <a:pt x="35206" y="435289"/>
                </a:cubicBezTo>
                <a:cubicBezTo>
                  <a:pt x="38381" y="469156"/>
                  <a:pt x="47906" y="645897"/>
                  <a:pt x="54256" y="698814"/>
                </a:cubicBezTo>
                <a:cubicBezTo>
                  <a:pt x="60606" y="751731"/>
                  <a:pt x="70660" y="755964"/>
                  <a:pt x="73306" y="752789"/>
                </a:cubicBezTo>
                <a:cubicBezTo>
                  <a:pt x="75952" y="749614"/>
                  <a:pt x="60606" y="637960"/>
                  <a:pt x="70131" y="679764"/>
                </a:cubicBezTo>
                <a:cubicBezTo>
                  <a:pt x="79656" y="721568"/>
                  <a:pt x="113523" y="930060"/>
                  <a:pt x="130456" y="1003614"/>
                </a:cubicBezTo>
                <a:cubicBezTo>
                  <a:pt x="147389" y="1077168"/>
                  <a:pt x="170144" y="1125851"/>
                  <a:pt x="171731" y="1121089"/>
                </a:cubicBezTo>
                <a:cubicBezTo>
                  <a:pt x="173318" y="1116327"/>
                  <a:pt x="125164" y="950168"/>
                  <a:pt x="139981" y="975039"/>
                </a:cubicBezTo>
                <a:cubicBezTo>
                  <a:pt x="154798" y="999910"/>
                  <a:pt x="254810" y="1235389"/>
                  <a:pt x="260631" y="1270314"/>
                </a:cubicBezTo>
                <a:cubicBezTo>
                  <a:pt x="266452" y="1305239"/>
                  <a:pt x="206656" y="1254968"/>
                  <a:pt x="174906" y="1184589"/>
                </a:cubicBezTo>
                <a:cubicBezTo>
                  <a:pt x="143156" y="1114210"/>
                  <a:pt x="97648" y="981389"/>
                  <a:pt x="70131" y="848039"/>
                </a:cubicBezTo>
                <a:cubicBezTo>
                  <a:pt x="42614" y="714689"/>
                  <a:pt x="21448" y="483972"/>
                  <a:pt x="9806" y="384489"/>
                </a:cubicBezTo>
                <a:cubicBezTo>
                  <a:pt x="-1836" y="285006"/>
                  <a:pt x="1339" y="268072"/>
                  <a:pt x="281" y="251139"/>
                </a:cubicBezTo>
                <a:cubicBezTo>
                  <a:pt x="-777" y="234206"/>
                  <a:pt x="1339" y="290826"/>
                  <a:pt x="3456" y="282889"/>
                </a:cubicBezTo>
                <a:cubicBezTo>
                  <a:pt x="5573" y="274952"/>
                  <a:pt x="-2894" y="250081"/>
                  <a:pt x="12981" y="203514"/>
                </a:cubicBezTo>
                <a:cubicBezTo>
                  <a:pt x="28856" y="156947"/>
                  <a:pt x="110877" y="-8153"/>
                  <a:pt x="117756" y="31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35" name="フリーフォーム 2034">
            <a:extLst>
              <a:ext uri="{FF2B5EF4-FFF2-40B4-BE49-F238E27FC236}">
                <a16:creationId xmlns:a16="http://schemas.microsoft.com/office/drawing/2014/main" id="{45BE2BDF-2713-4E26-30B1-BDE46CE56D3D}"/>
              </a:ext>
            </a:extLst>
          </p:cNvPr>
          <p:cNvSpPr/>
          <p:nvPr/>
        </p:nvSpPr>
        <p:spPr>
          <a:xfrm>
            <a:off x="1585713" y="11619371"/>
            <a:ext cx="191987" cy="1111087"/>
          </a:xfrm>
          <a:custGeom>
            <a:avLst/>
            <a:gdLst>
              <a:gd name="connsiteX0" fmla="*/ 46237 w 191987"/>
              <a:gd name="connsiteY0" fmla="*/ 1129 h 1111087"/>
              <a:gd name="connsiteX1" fmla="*/ 27187 w 191987"/>
              <a:gd name="connsiteY1" fmla="*/ 217029 h 1111087"/>
              <a:gd name="connsiteX2" fmla="*/ 24012 w 191987"/>
              <a:gd name="connsiteY2" fmla="*/ 394829 h 1111087"/>
              <a:gd name="connsiteX3" fmla="*/ 58937 w 191987"/>
              <a:gd name="connsiteY3" fmla="*/ 620254 h 1111087"/>
              <a:gd name="connsiteX4" fmla="*/ 39887 w 191987"/>
              <a:gd name="connsiteY4" fmla="*/ 572629 h 1111087"/>
              <a:gd name="connsiteX5" fmla="*/ 106562 w 191987"/>
              <a:gd name="connsiteY5" fmla="*/ 858379 h 1111087"/>
              <a:gd name="connsiteX6" fmla="*/ 128787 w 191987"/>
              <a:gd name="connsiteY6" fmla="*/ 985379 h 1111087"/>
              <a:gd name="connsiteX7" fmla="*/ 166887 w 191987"/>
              <a:gd name="connsiteY7" fmla="*/ 1064754 h 1111087"/>
              <a:gd name="connsiteX8" fmla="*/ 170062 w 191987"/>
              <a:gd name="connsiteY8" fmla="*/ 1102854 h 1111087"/>
              <a:gd name="connsiteX9" fmla="*/ 81162 w 191987"/>
              <a:gd name="connsiteY9" fmla="*/ 1106029 h 1111087"/>
              <a:gd name="connsiteX10" fmla="*/ 189112 w 191987"/>
              <a:gd name="connsiteY10" fmla="*/ 1106029 h 1111087"/>
              <a:gd name="connsiteX11" fmla="*/ 151012 w 191987"/>
              <a:gd name="connsiteY11" fmla="*/ 1039354 h 1111087"/>
              <a:gd name="connsiteX12" fmla="*/ 46237 w 191987"/>
              <a:gd name="connsiteY12" fmla="*/ 515479 h 1111087"/>
              <a:gd name="connsiteX13" fmla="*/ 4962 w 191987"/>
              <a:gd name="connsiteY13" fmla="*/ 232904 h 1111087"/>
              <a:gd name="connsiteX14" fmla="*/ 4962 w 191987"/>
              <a:gd name="connsiteY14" fmla="*/ 315454 h 1111087"/>
              <a:gd name="connsiteX15" fmla="*/ 46237 w 191987"/>
              <a:gd name="connsiteY15" fmla="*/ 1129 h 11110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91987" h="1111087">
                <a:moveTo>
                  <a:pt x="46237" y="1129"/>
                </a:moveTo>
                <a:cubicBezTo>
                  <a:pt x="49941" y="-15275"/>
                  <a:pt x="30891" y="151412"/>
                  <a:pt x="27187" y="217029"/>
                </a:cubicBezTo>
                <a:cubicBezTo>
                  <a:pt x="23483" y="282646"/>
                  <a:pt x="18720" y="327625"/>
                  <a:pt x="24012" y="394829"/>
                </a:cubicBezTo>
                <a:cubicBezTo>
                  <a:pt x="29304" y="462033"/>
                  <a:pt x="56291" y="590621"/>
                  <a:pt x="58937" y="620254"/>
                </a:cubicBezTo>
                <a:cubicBezTo>
                  <a:pt x="61583" y="649887"/>
                  <a:pt x="31950" y="532942"/>
                  <a:pt x="39887" y="572629"/>
                </a:cubicBezTo>
                <a:cubicBezTo>
                  <a:pt x="47824" y="612316"/>
                  <a:pt x="91745" y="789587"/>
                  <a:pt x="106562" y="858379"/>
                </a:cubicBezTo>
                <a:cubicBezTo>
                  <a:pt x="121379" y="927171"/>
                  <a:pt x="118733" y="950983"/>
                  <a:pt x="128787" y="985379"/>
                </a:cubicBezTo>
                <a:cubicBezTo>
                  <a:pt x="138841" y="1019775"/>
                  <a:pt x="160008" y="1045175"/>
                  <a:pt x="166887" y="1064754"/>
                </a:cubicBezTo>
                <a:cubicBezTo>
                  <a:pt x="173766" y="1084333"/>
                  <a:pt x="184350" y="1095975"/>
                  <a:pt x="170062" y="1102854"/>
                </a:cubicBezTo>
                <a:cubicBezTo>
                  <a:pt x="155775" y="1109733"/>
                  <a:pt x="77987" y="1105500"/>
                  <a:pt x="81162" y="1106029"/>
                </a:cubicBezTo>
                <a:cubicBezTo>
                  <a:pt x="84337" y="1106558"/>
                  <a:pt x="177470" y="1117142"/>
                  <a:pt x="189112" y="1106029"/>
                </a:cubicBezTo>
                <a:cubicBezTo>
                  <a:pt x="200754" y="1094917"/>
                  <a:pt x="174825" y="1137779"/>
                  <a:pt x="151012" y="1039354"/>
                </a:cubicBezTo>
                <a:cubicBezTo>
                  <a:pt x="127200" y="940929"/>
                  <a:pt x="70579" y="649887"/>
                  <a:pt x="46237" y="515479"/>
                </a:cubicBezTo>
                <a:cubicBezTo>
                  <a:pt x="21895" y="381071"/>
                  <a:pt x="11841" y="266242"/>
                  <a:pt x="4962" y="232904"/>
                </a:cubicBezTo>
                <a:cubicBezTo>
                  <a:pt x="-1917" y="199566"/>
                  <a:pt x="-1388" y="349850"/>
                  <a:pt x="4962" y="315454"/>
                </a:cubicBezTo>
                <a:cubicBezTo>
                  <a:pt x="11312" y="281058"/>
                  <a:pt x="42533" y="17533"/>
                  <a:pt x="46237" y="112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36" name="フリーフォーム 2035">
            <a:extLst>
              <a:ext uri="{FF2B5EF4-FFF2-40B4-BE49-F238E27FC236}">
                <a16:creationId xmlns:a16="http://schemas.microsoft.com/office/drawing/2014/main" id="{66CB5113-CD19-6913-BA90-3A42837D4514}"/>
              </a:ext>
            </a:extLst>
          </p:cNvPr>
          <p:cNvSpPr/>
          <p:nvPr/>
        </p:nvSpPr>
        <p:spPr>
          <a:xfrm>
            <a:off x="1555027" y="11632958"/>
            <a:ext cx="19950" cy="311839"/>
          </a:xfrm>
          <a:custGeom>
            <a:avLst/>
            <a:gdLst>
              <a:gd name="connsiteX0" fmla="*/ 19773 w 19950"/>
              <a:gd name="connsiteY0" fmla="*/ 242 h 311839"/>
              <a:gd name="connsiteX1" fmla="*/ 10248 w 19950"/>
              <a:gd name="connsiteY1" fmla="*/ 203442 h 311839"/>
              <a:gd name="connsiteX2" fmla="*/ 10248 w 19950"/>
              <a:gd name="connsiteY2" fmla="*/ 311392 h 311839"/>
              <a:gd name="connsiteX3" fmla="*/ 723 w 19950"/>
              <a:gd name="connsiteY3" fmla="*/ 165342 h 311839"/>
              <a:gd name="connsiteX4" fmla="*/ 19773 w 19950"/>
              <a:gd name="connsiteY4" fmla="*/ 242 h 3118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9950" h="311839">
                <a:moveTo>
                  <a:pt x="19773" y="242"/>
                </a:moveTo>
                <a:cubicBezTo>
                  <a:pt x="21361" y="6592"/>
                  <a:pt x="11835" y="151584"/>
                  <a:pt x="10248" y="203442"/>
                </a:cubicBezTo>
                <a:cubicBezTo>
                  <a:pt x="8660" y="255300"/>
                  <a:pt x="11835" y="317742"/>
                  <a:pt x="10248" y="311392"/>
                </a:cubicBezTo>
                <a:cubicBezTo>
                  <a:pt x="8660" y="305042"/>
                  <a:pt x="-2981" y="216671"/>
                  <a:pt x="723" y="165342"/>
                </a:cubicBezTo>
                <a:cubicBezTo>
                  <a:pt x="4427" y="114013"/>
                  <a:pt x="18185" y="-6108"/>
                  <a:pt x="19773" y="24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37" name="フリーフォーム 2036">
            <a:extLst>
              <a:ext uri="{FF2B5EF4-FFF2-40B4-BE49-F238E27FC236}">
                <a16:creationId xmlns:a16="http://schemas.microsoft.com/office/drawing/2014/main" id="{CC03026B-2235-AB15-3B70-EF0C6C4E275A}"/>
              </a:ext>
            </a:extLst>
          </p:cNvPr>
          <p:cNvSpPr/>
          <p:nvPr/>
        </p:nvSpPr>
        <p:spPr>
          <a:xfrm>
            <a:off x="1527171" y="11947525"/>
            <a:ext cx="76230" cy="301625"/>
          </a:xfrm>
          <a:custGeom>
            <a:avLst/>
            <a:gdLst>
              <a:gd name="connsiteX0" fmla="*/ 4 w 76230"/>
              <a:gd name="connsiteY0" fmla="*/ 0 h 301625"/>
              <a:gd name="connsiteX1" fmla="*/ 53979 w 76230"/>
              <a:gd name="connsiteY1" fmla="*/ 158750 h 301625"/>
              <a:gd name="connsiteX2" fmla="*/ 76204 w 76230"/>
              <a:gd name="connsiteY2" fmla="*/ 301625 h 301625"/>
              <a:gd name="connsiteX3" fmla="*/ 57154 w 76230"/>
              <a:gd name="connsiteY3" fmla="*/ 158750 h 301625"/>
              <a:gd name="connsiteX4" fmla="*/ 4 w 76230"/>
              <a:gd name="connsiteY4" fmla="*/ 0 h 301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6230" h="301625">
                <a:moveTo>
                  <a:pt x="4" y="0"/>
                </a:moveTo>
                <a:cubicBezTo>
                  <a:pt x="-525" y="0"/>
                  <a:pt x="41279" y="108479"/>
                  <a:pt x="53979" y="158750"/>
                </a:cubicBezTo>
                <a:cubicBezTo>
                  <a:pt x="66679" y="209021"/>
                  <a:pt x="75675" y="301625"/>
                  <a:pt x="76204" y="301625"/>
                </a:cubicBezTo>
                <a:cubicBezTo>
                  <a:pt x="76733" y="301625"/>
                  <a:pt x="69325" y="208492"/>
                  <a:pt x="57154" y="158750"/>
                </a:cubicBezTo>
                <a:cubicBezTo>
                  <a:pt x="44983" y="109008"/>
                  <a:pt x="533" y="0"/>
                  <a:pt x="4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38" name="フリーフォーム 2037">
            <a:extLst>
              <a:ext uri="{FF2B5EF4-FFF2-40B4-BE49-F238E27FC236}">
                <a16:creationId xmlns:a16="http://schemas.microsoft.com/office/drawing/2014/main" id="{8D6D3CF8-48C2-0AC5-7575-386362ECC7DD}"/>
              </a:ext>
            </a:extLst>
          </p:cNvPr>
          <p:cNvSpPr/>
          <p:nvPr/>
        </p:nvSpPr>
        <p:spPr>
          <a:xfrm>
            <a:off x="1619250" y="12296775"/>
            <a:ext cx="47641" cy="209646"/>
          </a:xfrm>
          <a:custGeom>
            <a:avLst/>
            <a:gdLst>
              <a:gd name="connsiteX0" fmla="*/ 0 w 47641"/>
              <a:gd name="connsiteY0" fmla="*/ 0 h 209646"/>
              <a:gd name="connsiteX1" fmla="*/ 47625 w 47641"/>
              <a:gd name="connsiteY1" fmla="*/ 209550 h 209646"/>
              <a:gd name="connsiteX2" fmla="*/ 0 w 47641"/>
              <a:gd name="connsiteY2" fmla="*/ 0 h 2096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641" h="209646">
                <a:moveTo>
                  <a:pt x="0" y="0"/>
                </a:moveTo>
                <a:cubicBezTo>
                  <a:pt x="0" y="0"/>
                  <a:pt x="46567" y="204259"/>
                  <a:pt x="47625" y="209550"/>
                </a:cubicBezTo>
                <a:cubicBezTo>
                  <a:pt x="48683" y="214841"/>
                  <a:pt x="0" y="0"/>
                  <a:pt x="0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39" name="フリーフォーム 2038">
            <a:extLst>
              <a:ext uri="{FF2B5EF4-FFF2-40B4-BE49-F238E27FC236}">
                <a16:creationId xmlns:a16="http://schemas.microsoft.com/office/drawing/2014/main" id="{D5D2030C-A089-9310-4091-DC819188869D}"/>
              </a:ext>
            </a:extLst>
          </p:cNvPr>
          <p:cNvSpPr/>
          <p:nvPr/>
        </p:nvSpPr>
        <p:spPr>
          <a:xfrm>
            <a:off x="1612852" y="12296757"/>
            <a:ext cx="56449" cy="244523"/>
          </a:xfrm>
          <a:custGeom>
            <a:avLst/>
            <a:gdLst>
              <a:gd name="connsiteX0" fmla="*/ 48 w 56449"/>
              <a:gd name="connsiteY0" fmla="*/ 18 h 244523"/>
              <a:gd name="connsiteX1" fmla="*/ 44498 w 56449"/>
              <a:gd name="connsiteY1" fmla="*/ 142893 h 244523"/>
              <a:gd name="connsiteX2" fmla="*/ 50848 w 56449"/>
              <a:gd name="connsiteY2" fmla="*/ 244493 h 244523"/>
              <a:gd name="connsiteX3" fmla="*/ 54023 w 56449"/>
              <a:gd name="connsiteY3" fmla="*/ 152418 h 244523"/>
              <a:gd name="connsiteX4" fmla="*/ 48 w 56449"/>
              <a:gd name="connsiteY4" fmla="*/ 18 h 2445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6449" h="244523">
                <a:moveTo>
                  <a:pt x="48" y="18"/>
                </a:moveTo>
                <a:cubicBezTo>
                  <a:pt x="-1539" y="-1569"/>
                  <a:pt x="36031" y="102147"/>
                  <a:pt x="44498" y="142893"/>
                </a:cubicBezTo>
                <a:cubicBezTo>
                  <a:pt x="52965" y="183639"/>
                  <a:pt x="49261" y="242906"/>
                  <a:pt x="50848" y="244493"/>
                </a:cubicBezTo>
                <a:cubicBezTo>
                  <a:pt x="52435" y="246080"/>
                  <a:pt x="60373" y="185756"/>
                  <a:pt x="54023" y="152418"/>
                </a:cubicBezTo>
                <a:cubicBezTo>
                  <a:pt x="47673" y="119081"/>
                  <a:pt x="1635" y="1605"/>
                  <a:pt x="48" y="1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40" name="フリーフォーム 2039">
            <a:extLst>
              <a:ext uri="{FF2B5EF4-FFF2-40B4-BE49-F238E27FC236}">
                <a16:creationId xmlns:a16="http://schemas.microsoft.com/office/drawing/2014/main" id="{1334B1D7-88B1-EBED-EC06-FC101E75B2F8}"/>
              </a:ext>
            </a:extLst>
          </p:cNvPr>
          <p:cNvSpPr/>
          <p:nvPr/>
        </p:nvSpPr>
        <p:spPr>
          <a:xfrm>
            <a:off x="1513954" y="11718680"/>
            <a:ext cx="109664" cy="778780"/>
          </a:xfrm>
          <a:custGeom>
            <a:avLst/>
            <a:gdLst>
              <a:gd name="connsiteX0" fmla="*/ 10046 w 109664"/>
              <a:gd name="connsiteY0" fmla="*/ 245 h 778780"/>
              <a:gd name="connsiteX1" fmla="*/ 13221 w 109664"/>
              <a:gd name="connsiteY1" fmla="*/ 352670 h 778780"/>
              <a:gd name="connsiteX2" fmla="*/ 32271 w 109664"/>
              <a:gd name="connsiteY2" fmla="*/ 552695 h 778780"/>
              <a:gd name="connsiteX3" fmla="*/ 108471 w 109664"/>
              <a:gd name="connsiteY3" fmla="*/ 771770 h 778780"/>
              <a:gd name="connsiteX4" fmla="*/ 73546 w 109664"/>
              <a:gd name="connsiteY4" fmla="*/ 695570 h 778780"/>
              <a:gd name="connsiteX5" fmla="*/ 3696 w 109664"/>
              <a:gd name="connsiteY5" fmla="*/ 409820 h 778780"/>
              <a:gd name="connsiteX6" fmla="*/ 10046 w 109664"/>
              <a:gd name="connsiteY6" fmla="*/ 245 h 7787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09664" h="778780">
                <a:moveTo>
                  <a:pt x="10046" y="245"/>
                </a:moveTo>
                <a:cubicBezTo>
                  <a:pt x="11634" y="-9280"/>
                  <a:pt x="9517" y="260595"/>
                  <a:pt x="13221" y="352670"/>
                </a:cubicBezTo>
                <a:cubicBezTo>
                  <a:pt x="16925" y="444745"/>
                  <a:pt x="16396" y="482845"/>
                  <a:pt x="32271" y="552695"/>
                </a:cubicBezTo>
                <a:cubicBezTo>
                  <a:pt x="48146" y="622545"/>
                  <a:pt x="101592" y="747958"/>
                  <a:pt x="108471" y="771770"/>
                </a:cubicBezTo>
                <a:cubicBezTo>
                  <a:pt x="115350" y="795582"/>
                  <a:pt x="91008" y="755895"/>
                  <a:pt x="73546" y="695570"/>
                </a:cubicBezTo>
                <a:cubicBezTo>
                  <a:pt x="56084" y="635245"/>
                  <a:pt x="14279" y="527295"/>
                  <a:pt x="3696" y="409820"/>
                </a:cubicBezTo>
                <a:cubicBezTo>
                  <a:pt x="-6887" y="292345"/>
                  <a:pt x="8458" y="9770"/>
                  <a:pt x="10046" y="24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41" name="フリーフォーム 2040">
            <a:extLst>
              <a:ext uri="{FF2B5EF4-FFF2-40B4-BE49-F238E27FC236}">
                <a16:creationId xmlns:a16="http://schemas.microsoft.com/office/drawing/2014/main" id="{FC8EC53A-0B53-C570-FADB-71FB394660D5}"/>
              </a:ext>
            </a:extLst>
          </p:cNvPr>
          <p:cNvSpPr/>
          <p:nvPr/>
        </p:nvSpPr>
        <p:spPr>
          <a:xfrm>
            <a:off x="1624865" y="11748618"/>
            <a:ext cx="226880" cy="191538"/>
          </a:xfrm>
          <a:custGeom>
            <a:avLst/>
            <a:gdLst>
              <a:gd name="connsiteX0" fmla="*/ 222985 w 226880"/>
              <a:gd name="connsiteY0" fmla="*/ 2057 h 191538"/>
              <a:gd name="connsiteX1" fmla="*/ 149960 w 226880"/>
              <a:gd name="connsiteY1" fmla="*/ 11582 h 191538"/>
              <a:gd name="connsiteX2" fmla="*/ 83285 w 226880"/>
              <a:gd name="connsiteY2" fmla="*/ 14757 h 191538"/>
              <a:gd name="connsiteX3" fmla="*/ 26135 w 226880"/>
              <a:gd name="connsiteY3" fmla="*/ 68732 h 191538"/>
              <a:gd name="connsiteX4" fmla="*/ 45185 w 226880"/>
              <a:gd name="connsiteY4" fmla="*/ 49682 h 191538"/>
              <a:gd name="connsiteX5" fmla="*/ 16610 w 226880"/>
              <a:gd name="connsiteY5" fmla="*/ 132232 h 191538"/>
              <a:gd name="connsiteX6" fmla="*/ 735 w 226880"/>
              <a:gd name="connsiteY6" fmla="*/ 189382 h 191538"/>
              <a:gd name="connsiteX7" fmla="*/ 22960 w 226880"/>
              <a:gd name="connsiteY7" fmla="*/ 56032 h 191538"/>
              <a:gd name="connsiteX8" fmla="*/ 222985 w 226880"/>
              <a:gd name="connsiteY8" fmla="*/ 2057 h 1915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26880" h="191538">
                <a:moveTo>
                  <a:pt x="222985" y="2057"/>
                </a:moveTo>
                <a:cubicBezTo>
                  <a:pt x="244152" y="-5351"/>
                  <a:pt x="173243" y="9465"/>
                  <a:pt x="149960" y="11582"/>
                </a:cubicBezTo>
                <a:cubicBezTo>
                  <a:pt x="126677" y="13699"/>
                  <a:pt x="103922" y="5232"/>
                  <a:pt x="83285" y="14757"/>
                </a:cubicBezTo>
                <a:cubicBezTo>
                  <a:pt x="62648" y="24282"/>
                  <a:pt x="26135" y="68732"/>
                  <a:pt x="26135" y="68732"/>
                </a:cubicBezTo>
                <a:cubicBezTo>
                  <a:pt x="19785" y="74553"/>
                  <a:pt x="46772" y="39099"/>
                  <a:pt x="45185" y="49682"/>
                </a:cubicBezTo>
                <a:cubicBezTo>
                  <a:pt x="43597" y="60265"/>
                  <a:pt x="24018" y="108949"/>
                  <a:pt x="16610" y="132232"/>
                </a:cubicBezTo>
                <a:cubicBezTo>
                  <a:pt x="9202" y="155515"/>
                  <a:pt x="-323" y="202082"/>
                  <a:pt x="735" y="189382"/>
                </a:cubicBezTo>
                <a:cubicBezTo>
                  <a:pt x="1793" y="176682"/>
                  <a:pt x="-8261" y="84607"/>
                  <a:pt x="22960" y="56032"/>
                </a:cubicBezTo>
                <a:cubicBezTo>
                  <a:pt x="54181" y="27457"/>
                  <a:pt x="201818" y="9465"/>
                  <a:pt x="222985" y="205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42" name="フリーフォーム 2041">
            <a:extLst>
              <a:ext uri="{FF2B5EF4-FFF2-40B4-BE49-F238E27FC236}">
                <a16:creationId xmlns:a16="http://schemas.microsoft.com/office/drawing/2014/main" id="{00D1E58D-27D2-1153-CF5B-19FD737FD9EF}"/>
              </a:ext>
            </a:extLst>
          </p:cNvPr>
          <p:cNvSpPr/>
          <p:nvPr/>
        </p:nvSpPr>
        <p:spPr>
          <a:xfrm>
            <a:off x="1650452" y="12017372"/>
            <a:ext cx="340359" cy="163324"/>
          </a:xfrm>
          <a:custGeom>
            <a:avLst/>
            <a:gdLst>
              <a:gd name="connsiteX0" fmla="*/ 340273 w 340359"/>
              <a:gd name="connsiteY0" fmla="*/ 3 h 163324"/>
              <a:gd name="connsiteX1" fmla="*/ 210098 w 340359"/>
              <a:gd name="connsiteY1" fmla="*/ 82553 h 163324"/>
              <a:gd name="connsiteX2" fmla="*/ 137073 w 340359"/>
              <a:gd name="connsiteY2" fmla="*/ 152403 h 163324"/>
              <a:gd name="connsiteX3" fmla="*/ 95798 w 340359"/>
              <a:gd name="connsiteY3" fmla="*/ 161928 h 163324"/>
              <a:gd name="connsiteX4" fmla="*/ 548 w 340359"/>
              <a:gd name="connsiteY4" fmla="*/ 161928 h 163324"/>
              <a:gd name="connsiteX5" fmla="*/ 143423 w 340359"/>
              <a:gd name="connsiteY5" fmla="*/ 149228 h 163324"/>
              <a:gd name="connsiteX6" fmla="*/ 229148 w 340359"/>
              <a:gd name="connsiteY6" fmla="*/ 79378 h 163324"/>
              <a:gd name="connsiteX7" fmla="*/ 340273 w 340359"/>
              <a:gd name="connsiteY7" fmla="*/ 3 h 1633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40359" h="163324">
                <a:moveTo>
                  <a:pt x="340273" y="3"/>
                </a:moveTo>
                <a:cubicBezTo>
                  <a:pt x="337098" y="532"/>
                  <a:pt x="243965" y="57153"/>
                  <a:pt x="210098" y="82553"/>
                </a:cubicBezTo>
                <a:cubicBezTo>
                  <a:pt x="176231" y="107953"/>
                  <a:pt x="156123" y="139174"/>
                  <a:pt x="137073" y="152403"/>
                </a:cubicBezTo>
                <a:cubicBezTo>
                  <a:pt x="118023" y="165632"/>
                  <a:pt x="118552" y="160341"/>
                  <a:pt x="95798" y="161928"/>
                </a:cubicBezTo>
                <a:cubicBezTo>
                  <a:pt x="73044" y="163515"/>
                  <a:pt x="-7389" y="164045"/>
                  <a:pt x="548" y="161928"/>
                </a:cubicBezTo>
                <a:cubicBezTo>
                  <a:pt x="8485" y="159811"/>
                  <a:pt x="105323" y="162986"/>
                  <a:pt x="143423" y="149228"/>
                </a:cubicBezTo>
                <a:cubicBezTo>
                  <a:pt x="181523" y="135470"/>
                  <a:pt x="200044" y="100016"/>
                  <a:pt x="229148" y="79378"/>
                </a:cubicBezTo>
                <a:cubicBezTo>
                  <a:pt x="258252" y="58741"/>
                  <a:pt x="343448" y="-526"/>
                  <a:pt x="340273" y="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43" name="フリーフォーム 2042">
            <a:extLst>
              <a:ext uri="{FF2B5EF4-FFF2-40B4-BE49-F238E27FC236}">
                <a16:creationId xmlns:a16="http://schemas.microsoft.com/office/drawing/2014/main" id="{7CA73077-D829-2A39-128E-831A71269450}"/>
              </a:ext>
            </a:extLst>
          </p:cNvPr>
          <p:cNvSpPr/>
          <p:nvPr/>
        </p:nvSpPr>
        <p:spPr>
          <a:xfrm>
            <a:off x="1635125" y="11803573"/>
            <a:ext cx="70019" cy="373946"/>
          </a:xfrm>
          <a:custGeom>
            <a:avLst/>
            <a:gdLst>
              <a:gd name="connsiteX0" fmla="*/ 47625 w 70019"/>
              <a:gd name="connsiteY0" fmla="*/ 1077 h 373946"/>
              <a:gd name="connsiteX1" fmla="*/ 12700 w 70019"/>
              <a:gd name="connsiteY1" fmla="*/ 163002 h 373946"/>
              <a:gd name="connsiteX2" fmla="*/ 6350 w 70019"/>
              <a:gd name="connsiteY2" fmla="*/ 267777 h 373946"/>
              <a:gd name="connsiteX3" fmla="*/ 6350 w 70019"/>
              <a:gd name="connsiteY3" fmla="*/ 220152 h 373946"/>
              <a:gd name="connsiteX4" fmla="*/ 15875 w 70019"/>
              <a:gd name="connsiteY4" fmla="*/ 315402 h 373946"/>
              <a:gd name="connsiteX5" fmla="*/ 69850 w 70019"/>
              <a:gd name="connsiteY5" fmla="*/ 372552 h 373946"/>
              <a:gd name="connsiteX6" fmla="*/ 31750 w 70019"/>
              <a:gd name="connsiteY6" fmla="*/ 347152 h 373946"/>
              <a:gd name="connsiteX7" fmla="*/ 0 w 70019"/>
              <a:gd name="connsiteY7" fmla="*/ 248727 h 373946"/>
              <a:gd name="connsiteX8" fmla="*/ 47625 w 70019"/>
              <a:gd name="connsiteY8" fmla="*/ 1077 h 3739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0019" h="373946">
                <a:moveTo>
                  <a:pt x="47625" y="1077"/>
                </a:moveTo>
                <a:cubicBezTo>
                  <a:pt x="49742" y="-13211"/>
                  <a:pt x="19579" y="118552"/>
                  <a:pt x="12700" y="163002"/>
                </a:cubicBezTo>
                <a:cubicBezTo>
                  <a:pt x="5821" y="207452"/>
                  <a:pt x="7408" y="258252"/>
                  <a:pt x="6350" y="267777"/>
                </a:cubicBezTo>
                <a:cubicBezTo>
                  <a:pt x="5292" y="277302"/>
                  <a:pt x="4762" y="212214"/>
                  <a:pt x="6350" y="220152"/>
                </a:cubicBezTo>
                <a:cubicBezTo>
                  <a:pt x="7938" y="228090"/>
                  <a:pt x="5292" y="290002"/>
                  <a:pt x="15875" y="315402"/>
                </a:cubicBezTo>
                <a:cubicBezTo>
                  <a:pt x="26458" y="340802"/>
                  <a:pt x="67204" y="367260"/>
                  <a:pt x="69850" y="372552"/>
                </a:cubicBezTo>
                <a:cubicBezTo>
                  <a:pt x="72496" y="377844"/>
                  <a:pt x="43392" y="367789"/>
                  <a:pt x="31750" y="347152"/>
                </a:cubicBezTo>
                <a:cubicBezTo>
                  <a:pt x="20108" y="326515"/>
                  <a:pt x="0" y="302173"/>
                  <a:pt x="0" y="248727"/>
                </a:cubicBezTo>
                <a:cubicBezTo>
                  <a:pt x="0" y="195281"/>
                  <a:pt x="45508" y="15365"/>
                  <a:pt x="47625" y="107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44" name="フリーフォーム 2043">
            <a:extLst>
              <a:ext uri="{FF2B5EF4-FFF2-40B4-BE49-F238E27FC236}">
                <a16:creationId xmlns:a16="http://schemas.microsoft.com/office/drawing/2014/main" id="{08092A0E-3456-C704-0190-2A29499CE855}"/>
              </a:ext>
            </a:extLst>
          </p:cNvPr>
          <p:cNvSpPr/>
          <p:nvPr/>
        </p:nvSpPr>
        <p:spPr>
          <a:xfrm>
            <a:off x="1663436" y="11776069"/>
            <a:ext cx="169485" cy="38872"/>
          </a:xfrm>
          <a:custGeom>
            <a:avLst/>
            <a:gdLst>
              <a:gd name="connsiteX0" fmla="*/ 264 w 169485"/>
              <a:gd name="connsiteY0" fmla="*/ 19056 h 38872"/>
              <a:gd name="connsiteX1" fmla="*/ 98689 w 169485"/>
              <a:gd name="connsiteY1" fmla="*/ 34931 h 38872"/>
              <a:gd name="connsiteX2" fmla="*/ 168539 w 169485"/>
              <a:gd name="connsiteY2" fmla="*/ 6 h 38872"/>
              <a:gd name="connsiteX3" fmla="*/ 130439 w 169485"/>
              <a:gd name="connsiteY3" fmla="*/ 38106 h 38872"/>
              <a:gd name="connsiteX4" fmla="*/ 264 w 169485"/>
              <a:gd name="connsiteY4" fmla="*/ 19056 h 388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9485" h="38872">
                <a:moveTo>
                  <a:pt x="264" y="19056"/>
                </a:moveTo>
                <a:cubicBezTo>
                  <a:pt x="-5028" y="18527"/>
                  <a:pt x="70643" y="38106"/>
                  <a:pt x="98689" y="34931"/>
                </a:cubicBezTo>
                <a:cubicBezTo>
                  <a:pt x="126735" y="31756"/>
                  <a:pt x="163247" y="-523"/>
                  <a:pt x="168539" y="6"/>
                </a:cubicBezTo>
                <a:cubicBezTo>
                  <a:pt x="173831" y="535"/>
                  <a:pt x="156368" y="32814"/>
                  <a:pt x="130439" y="38106"/>
                </a:cubicBezTo>
                <a:cubicBezTo>
                  <a:pt x="104510" y="43398"/>
                  <a:pt x="5556" y="19585"/>
                  <a:pt x="264" y="1905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45" name="フリーフォーム 2044">
            <a:extLst>
              <a:ext uri="{FF2B5EF4-FFF2-40B4-BE49-F238E27FC236}">
                <a16:creationId xmlns:a16="http://schemas.microsoft.com/office/drawing/2014/main" id="{D97938F7-7F0D-09B2-8A02-277CB0D2742E}"/>
              </a:ext>
            </a:extLst>
          </p:cNvPr>
          <p:cNvSpPr/>
          <p:nvPr/>
        </p:nvSpPr>
        <p:spPr>
          <a:xfrm>
            <a:off x="1695450" y="11839572"/>
            <a:ext cx="25517" cy="127014"/>
          </a:xfrm>
          <a:custGeom>
            <a:avLst/>
            <a:gdLst>
              <a:gd name="connsiteX0" fmla="*/ 25400 w 25517"/>
              <a:gd name="connsiteY0" fmla="*/ 3 h 127014"/>
              <a:gd name="connsiteX1" fmla="*/ 22225 w 25517"/>
              <a:gd name="connsiteY1" fmla="*/ 88903 h 127014"/>
              <a:gd name="connsiteX2" fmla="*/ 0 w 25517"/>
              <a:gd name="connsiteY2" fmla="*/ 127003 h 127014"/>
              <a:gd name="connsiteX3" fmla="*/ 22225 w 25517"/>
              <a:gd name="connsiteY3" fmla="*/ 85728 h 127014"/>
              <a:gd name="connsiteX4" fmla="*/ 25400 w 25517"/>
              <a:gd name="connsiteY4" fmla="*/ 3 h 1270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517" h="127014">
                <a:moveTo>
                  <a:pt x="25400" y="3"/>
                </a:moveTo>
                <a:cubicBezTo>
                  <a:pt x="25400" y="532"/>
                  <a:pt x="26458" y="67736"/>
                  <a:pt x="22225" y="88903"/>
                </a:cubicBezTo>
                <a:cubicBezTo>
                  <a:pt x="17992" y="110070"/>
                  <a:pt x="0" y="127532"/>
                  <a:pt x="0" y="127003"/>
                </a:cubicBezTo>
                <a:cubicBezTo>
                  <a:pt x="0" y="126474"/>
                  <a:pt x="17992" y="104249"/>
                  <a:pt x="22225" y="85728"/>
                </a:cubicBezTo>
                <a:cubicBezTo>
                  <a:pt x="26458" y="67207"/>
                  <a:pt x="25400" y="-526"/>
                  <a:pt x="25400" y="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46" name="フリーフォーム 2045">
            <a:extLst>
              <a:ext uri="{FF2B5EF4-FFF2-40B4-BE49-F238E27FC236}">
                <a16:creationId xmlns:a16="http://schemas.microsoft.com/office/drawing/2014/main" id="{65C2BD13-80D0-8F84-7907-7492D09A27F3}"/>
              </a:ext>
            </a:extLst>
          </p:cNvPr>
          <p:cNvSpPr/>
          <p:nvPr/>
        </p:nvSpPr>
        <p:spPr>
          <a:xfrm>
            <a:off x="1698587" y="11814157"/>
            <a:ext cx="28626" cy="104830"/>
          </a:xfrm>
          <a:custGeom>
            <a:avLst/>
            <a:gdLst>
              <a:gd name="connsiteX0" fmla="*/ 38 w 28626"/>
              <a:gd name="connsiteY0" fmla="*/ 18 h 104830"/>
              <a:gd name="connsiteX1" fmla="*/ 22263 w 28626"/>
              <a:gd name="connsiteY1" fmla="*/ 66693 h 104830"/>
              <a:gd name="connsiteX2" fmla="*/ 12738 w 28626"/>
              <a:gd name="connsiteY2" fmla="*/ 104793 h 104830"/>
              <a:gd name="connsiteX3" fmla="*/ 28613 w 28626"/>
              <a:gd name="connsiteY3" fmla="*/ 60343 h 104830"/>
              <a:gd name="connsiteX4" fmla="*/ 38 w 28626"/>
              <a:gd name="connsiteY4" fmla="*/ 18 h 1048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626" h="104830">
                <a:moveTo>
                  <a:pt x="38" y="18"/>
                </a:moveTo>
                <a:cubicBezTo>
                  <a:pt x="-1020" y="1076"/>
                  <a:pt x="20146" y="49231"/>
                  <a:pt x="22263" y="66693"/>
                </a:cubicBezTo>
                <a:cubicBezTo>
                  <a:pt x="24380" y="84155"/>
                  <a:pt x="11680" y="105851"/>
                  <a:pt x="12738" y="104793"/>
                </a:cubicBezTo>
                <a:cubicBezTo>
                  <a:pt x="13796" y="103735"/>
                  <a:pt x="29142" y="77276"/>
                  <a:pt x="28613" y="60343"/>
                </a:cubicBezTo>
                <a:cubicBezTo>
                  <a:pt x="28084" y="43410"/>
                  <a:pt x="1096" y="-1040"/>
                  <a:pt x="38" y="1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47" name="フリーフォーム 2046">
            <a:extLst>
              <a:ext uri="{FF2B5EF4-FFF2-40B4-BE49-F238E27FC236}">
                <a16:creationId xmlns:a16="http://schemas.microsoft.com/office/drawing/2014/main" id="{ABDE15E2-3F80-26FB-6082-6059B6DA25E3}"/>
              </a:ext>
            </a:extLst>
          </p:cNvPr>
          <p:cNvSpPr/>
          <p:nvPr/>
        </p:nvSpPr>
        <p:spPr>
          <a:xfrm>
            <a:off x="1724018" y="11830050"/>
            <a:ext cx="35608" cy="139700"/>
          </a:xfrm>
          <a:custGeom>
            <a:avLst/>
            <a:gdLst>
              <a:gd name="connsiteX0" fmla="*/ 25407 w 35608"/>
              <a:gd name="connsiteY0" fmla="*/ 0 h 139700"/>
              <a:gd name="connsiteX1" fmla="*/ 31757 w 35608"/>
              <a:gd name="connsiteY1" fmla="*/ 69850 h 139700"/>
              <a:gd name="connsiteX2" fmla="*/ 7 w 35608"/>
              <a:gd name="connsiteY2" fmla="*/ 139700 h 139700"/>
              <a:gd name="connsiteX3" fmla="*/ 34932 w 35608"/>
              <a:gd name="connsiteY3" fmla="*/ 69850 h 139700"/>
              <a:gd name="connsiteX4" fmla="*/ 25407 w 35608"/>
              <a:gd name="connsiteY4" fmla="*/ 0 h 139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5608" h="139700">
                <a:moveTo>
                  <a:pt x="25407" y="0"/>
                </a:moveTo>
                <a:cubicBezTo>
                  <a:pt x="24878" y="0"/>
                  <a:pt x="35990" y="46567"/>
                  <a:pt x="31757" y="69850"/>
                </a:cubicBezTo>
                <a:cubicBezTo>
                  <a:pt x="27524" y="93133"/>
                  <a:pt x="-522" y="139700"/>
                  <a:pt x="7" y="139700"/>
                </a:cubicBezTo>
                <a:cubicBezTo>
                  <a:pt x="536" y="139700"/>
                  <a:pt x="31228" y="89429"/>
                  <a:pt x="34932" y="69850"/>
                </a:cubicBezTo>
                <a:cubicBezTo>
                  <a:pt x="38636" y="50271"/>
                  <a:pt x="25936" y="0"/>
                  <a:pt x="25407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48" name="フリーフォーム 2047">
            <a:extLst>
              <a:ext uri="{FF2B5EF4-FFF2-40B4-BE49-F238E27FC236}">
                <a16:creationId xmlns:a16="http://schemas.microsoft.com/office/drawing/2014/main" id="{641134DA-B8F6-3ABE-8F20-53A235873558}"/>
              </a:ext>
            </a:extLst>
          </p:cNvPr>
          <p:cNvSpPr/>
          <p:nvPr/>
        </p:nvSpPr>
        <p:spPr>
          <a:xfrm>
            <a:off x="1882694" y="11877598"/>
            <a:ext cx="31912" cy="171646"/>
          </a:xfrm>
          <a:custGeom>
            <a:avLst/>
            <a:gdLst>
              <a:gd name="connsiteX0" fmla="*/ 9606 w 31912"/>
              <a:gd name="connsiteY0" fmla="*/ 77 h 171646"/>
              <a:gd name="connsiteX1" fmla="*/ 22306 w 31912"/>
              <a:gd name="connsiteY1" fmla="*/ 92152 h 171646"/>
              <a:gd name="connsiteX2" fmla="*/ 81 w 31912"/>
              <a:gd name="connsiteY2" fmla="*/ 171527 h 171646"/>
              <a:gd name="connsiteX3" fmla="*/ 31831 w 31912"/>
              <a:gd name="connsiteY3" fmla="*/ 108027 h 171646"/>
              <a:gd name="connsiteX4" fmla="*/ 9606 w 31912"/>
              <a:gd name="connsiteY4" fmla="*/ 77 h 1716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912" h="171646">
                <a:moveTo>
                  <a:pt x="9606" y="77"/>
                </a:moveTo>
                <a:cubicBezTo>
                  <a:pt x="8018" y="-2569"/>
                  <a:pt x="23894" y="63577"/>
                  <a:pt x="22306" y="92152"/>
                </a:cubicBezTo>
                <a:cubicBezTo>
                  <a:pt x="20719" y="120727"/>
                  <a:pt x="-1507" y="168881"/>
                  <a:pt x="81" y="171527"/>
                </a:cubicBezTo>
                <a:cubicBezTo>
                  <a:pt x="1668" y="174173"/>
                  <a:pt x="30244" y="132369"/>
                  <a:pt x="31831" y="108027"/>
                </a:cubicBezTo>
                <a:cubicBezTo>
                  <a:pt x="33419" y="83685"/>
                  <a:pt x="11194" y="2723"/>
                  <a:pt x="9606" y="7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49" name="フリーフォーム 2048">
            <a:extLst>
              <a:ext uri="{FF2B5EF4-FFF2-40B4-BE49-F238E27FC236}">
                <a16:creationId xmlns:a16="http://schemas.microsoft.com/office/drawing/2014/main" id="{B0292B68-873E-7190-D98F-D42587A464D9}"/>
              </a:ext>
            </a:extLst>
          </p:cNvPr>
          <p:cNvSpPr/>
          <p:nvPr/>
        </p:nvSpPr>
        <p:spPr>
          <a:xfrm>
            <a:off x="1929607" y="11889533"/>
            <a:ext cx="7261" cy="129739"/>
          </a:xfrm>
          <a:custGeom>
            <a:avLst/>
            <a:gdLst>
              <a:gd name="connsiteX0" fmla="*/ 793 w 7261"/>
              <a:gd name="connsiteY0" fmla="*/ 842 h 129739"/>
              <a:gd name="connsiteX1" fmla="*/ 793 w 7261"/>
              <a:gd name="connsiteY1" fmla="*/ 127842 h 129739"/>
              <a:gd name="connsiteX2" fmla="*/ 7143 w 7261"/>
              <a:gd name="connsiteY2" fmla="*/ 73867 h 129739"/>
              <a:gd name="connsiteX3" fmla="*/ 793 w 7261"/>
              <a:gd name="connsiteY3" fmla="*/ 842 h 129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261" h="129739">
                <a:moveTo>
                  <a:pt x="793" y="842"/>
                </a:moveTo>
                <a:cubicBezTo>
                  <a:pt x="-265" y="9838"/>
                  <a:pt x="-265" y="115671"/>
                  <a:pt x="793" y="127842"/>
                </a:cubicBezTo>
                <a:cubicBezTo>
                  <a:pt x="1851" y="140013"/>
                  <a:pt x="6085" y="90271"/>
                  <a:pt x="7143" y="73867"/>
                </a:cubicBezTo>
                <a:cubicBezTo>
                  <a:pt x="8201" y="57463"/>
                  <a:pt x="1851" y="-8154"/>
                  <a:pt x="793" y="84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50" name="フリーフォーム 2049">
            <a:extLst>
              <a:ext uri="{FF2B5EF4-FFF2-40B4-BE49-F238E27FC236}">
                <a16:creationId xmlns:a16="http://schemas.microsoft.com/office/drawing/2014/main" id="{6B7CDA39-C35E-9490-E66D-2049DF3744A9}"/>
              </a:ext>
            </a:extLst>
          </p:cNvPr>
          <p:cNvSpPr/>
          <p:nvPr/>
        </p:nvSpPr>
        <p:spPr>
          <a:xfrm>
            <a:off x="1717614" y="11893931"/>
            <a:ext cx="133518" cy="98118"/>
          </a:xfrm>
          <a:custGeom>
            <a:avLst/>
            <a:gdLst>
              <a:gd name="connsiteX0" fmla="*/ 61 w 133518"/>
              <a:gd name="connsiteY0" fmla="*/ 98044 h 98118"/>
              <a:gd name="connsiteX1" fmla="*/ 73086 w 133518"/>
              <a:gd name="connsiteY1" fmla="*/ 18669 h 98118"/>
              <a:gd name="connsiteX2" fmla="*/ 133411 w 133518"/>
              <a:gd name="connsiteY2" fmla="*/ 15494 h 98118"/>
              <a:gd name="connsiteX3" fmla="*/ 85786 w 133518"/>
              <a:gd name="connsiteY3" fmla="*/ 2794 h 98118"/>
              <a:gd name="connsiteX4" fmla="*/ 61 w 133518"/>
              <a:gd name="connsiteY4" fmla="*/ 98044 h 981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3518" h="98118">
                <a:moveTo>
                  <a:pt x="61" y="98044"/>
                </a:moveTo>
                <a:cubicBezTo>
                  <a:pt x="-2056" y="100690"/>
                  <a:pt x="50861" y="32427"/>
                  <a:pt x="73086" y="18669"/>
                </a:cubicBezTo>
                <a:cubicBezTo>
                  <a:pt x="95311" y="4911"/>
                  <a:pt x="131294" y="18140"/>
                  <a:pt x="133411" y="15494"/>
                </a:cubicBezTo>
                <a:cubicBezTo>
                  <a:pt x="135528" y="12848"/>
                  <a:pt x="105894" y="-7260"/>
                  <a:pt x="85786" y="2794"/>
                </a:cubicBezTo>
                <a:cubicBezTo>
                  <a:pt x="65678" y="12848"/>
                  <a:pt x="2178" y="95398"/>
                  <a:pt x="61" y="9804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51" name="フリーフォーム 2050">
            <a:extLst>
              <a:ext uri="{FF2B5EF4-FFF2-40B4-BE49-F238E27FC236}">
                <a16:creationId xmlns:a16="http://schemas.microsoft.com/office/drawing/2014/main" id="{2CE51A35-812B-A4FB-AC19-37293842DD8D}"/>
              </a:ext>
            </a:extLst>
          </p:cNvPr>
          <p:cNvSpPr/>
          <p:nvPr/>
        </p:nvSpPr>
        <p:spPr>
          <a:xfrm>
            <a:off x="1746224" y="11826708"/>
            <a:ext cx="136679" cy="36011"/>
          </a:xfrm>
          <a:custGeom>
            <a:avLst/>
            <a:gdLst>
              <a:gd name="connsiteX0" fmla="*/ 26 w 136679"/>
              <a:gd name="connsiteY0" fmla="*/ 25567 h 36011"/>
              <a:gd name="connsiteX1" fmla="*/ 92101 w 136679"/>
              <a:gd name="connsiteY1" fmla="*/ 35092 h 36011"/>
              <a:gd name="connsiteX2" fmla="*/ 136551 w 136679"/>
              <a:gd name="connsiteY2" fmla="*/ 167 h 36011"/>
              <a:gd name="connsiteX3" fmla="*/ 101626 w 136679"/>
              <a:gd name="connsiteY3" fmla="*/ 22392 h 36011"/>
              <a:gd name="connsiteX4" fmla="*/ 26 w 136679"/>
              <a:gd name="connsiteY4" fmla="*/ 25567 h 360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6679" h="36011">
                <a:moveTo>
                  <a:pt x="26" y="25567"/>
                </a:moveTo>
                <a:cubicBezTo>
                  <a:pt x="-1562" y="27684"/>
                  <a:pt x="69347" y="39325"/>
                  <a:pt x="92101" y="35092"/>
                </a:cubicBezTo>
                <a:cubicBezTo>
                  <a:pt x="114855" y="30859"/>
                  <a:pt x="134963" y="2284"/>
                  <a:pt x="136551" y="167"/>
                </a:cubicBezTo>
                <a:cubicBezTo>
                  <a:pt x="138139" y="-1950"/>
                  <a:pt x="124909" y="16571"/>
                  <a:pt x="101626" y="22392"/>
                </a:cubicBezTo>
                <a:cubicBezTo>
                  <a:pt x="78343" y="28213"/>
                  <a:pt x="1614" y="23450"/>
                  <a:pt x="26" y="2556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52" name="フリーフォーム 2051">
            <a:extLst>
              <a:ext uri="{FF2B5EF4-FFF2-40B4-BE49-F238E27FC236}">
                <a16:creationId xmlns:a16="http://schemas.microsoft.com/office/drawing/2014/main" id="{EB10A0D3-52B2-E5F4-B332-81BCCE6E6E23}"/>
              </a:ext>
            </a:extLst>
          </p:cNvPr>
          <p:cNvSpPr/>
          <p:nvPr/>
        </p:nvSpPr>
        <p:spPr>
          <a:xfrm>
            <a:off x="1679569" y="11918928"/>
            <a:ext cx="60343" cy="228740"/>
          </a:xfrm>
          <a:custGeom>
            <a:avLst/>
            <a:gdLst>
              <a:gd name="connsiteX0" fmla="*/ 6 w 60343"/>
              <a:gd name="connsiteY0" fmla="*/ 22 h 228740"/>
              <a:gd name="connsiteX1" fmla="*/ 38106 w 60343"/>
              <a:gd name="connsiteY1" fmla="*/ 120672 h 228740"/>
              <a:gd name="connsiteX2" fmla="*/ 41281 w 60343"/>
              <a:gd name="connsiteY2" fmla="*/ 228622 h 228740"/>
              <a:gd name="connsiteX3" fmla="*/ 60331 w 60343"/>
              <a:gd name="connsiteY3" fmla="*/ 142897 h 228740"/>
              <a:gd name="connsiteX4" fmla="*/ 38106 w 60343"/>
              <a:gd name="connsiteY4" fmla="*/ 196872 h 228740"/>
              <a:gd name="connsiteX5" fmla="*/ 41281 w 60343"/>
              <a:gd name="connsiteY5" fmla="*/ 130197 h 228740"/>
              <a:gd name="connsiteX6" fmla="*/ 6 w 60343"/>
              <a:gd name="connsiteY6" fmla="*/ 22 h 2287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0343" h="228740">
                <a:moveTo>
                  <a:pt x="6" y="22"/>
                </a:moveTo>
                <a:cubicBezTo>
                  <a:pt x="-523" y="-1565"/>
                  <a:pt x="31227" y="82572"/>
                  <a:pt x="38106" y="120672"/>
                </a:cubicBezTo>
                <a:cubicBezTo>
                  <a:pt x="44985" y="158772"/>
                  <a:pt x="37577" y="224918"/>
                  <a:pt x="41281" y="228622"/>
                </a:cubicBezTo>
                <a:cubicBezTo>
                  <a:pt x="44985" y="232326"/>
                  <a:pt x="60860" y="148189"/>
                  <a:pt x="60331" y="142897"/>
                </a:cubicBezTo>
                <a:cubicBezTo>
                  <a:pt x="59802" y="137605"/>
                  <a:pt x="41281" y="198989"/>
                  <a:pt x="38106" y="196872"/>
                </a:cubicBezTo>
                <a:cubicBezTo>
                  <a:pt x="34931" y="194755"/>
                  <a:pt x="46044" y="160360"/>
                  <a:pt x="41281" y="130197"/>
                </a:cubicBezTo>
                <a:cubicBezTo>
                  <a:pt x="36519" y="100035"/>
                  <a:pt x="535" y="1609"/>
                  <a:pt x="6" y="2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53" name="フリーフォーム 2052">
            <a:extLst>
              <a:ext uri="{FF2B5EF4-FFF2-40B4-BE49-F238E27FC236}">
                <a16:creationId xmlns:a16="http://schemas.microsoft.com/office/drawing/2014/main" id="{A084C512-6969-293F-839E-425025844DF7}"/>
              </a:ext>
            </a:extLst>
          </p:cNvPr>
          <p:cNvSpPr/>
          <p:nvPr/>
        </p:nvSpPr>
        <p:spPr>
          <a:xfrm>
            <a:off x="1721817" y="11921779"/>
            <a:ext cx="135566" cy="118049"/>
          </a:xfrm>
          <a:custGeom>
            <a:avLst/>
            <a:gdLst>
              <a:gd name="connsiteX0" fmla="*/ 135558 w 135566"/>
              <a:gd name="connsiteY0" fmla="*/ 346 h 118049"/>
              <a:gd name="connsiteX1" fmla="*/ 11733 w 135566"/>
              <a:gd name="connsiteY1" fmla="*/ 57496 h 118049"/>
              <a:gd name="connsiteX2" fmla="*/ 53008 w 135566"/>
              <a:gd name="connsiteY2" fmla="*/ 117821 h 118049"/>
              <a:gd name="connsiteX3" fmla="*/ 2208 w 135566"/>
              <a:gd name="connsiteY3" fmla="*/ 76546 h 118049"/>
              <a:gd name="connsiteX4" fmla="*/ 18083 w 135566"/>
              <a:gd name="connsiteY4" fmla="*/ 35271 h 118049"/>
              <a:gd name="connsiteX5" fmla="*/ 135558 w 135566"/>
              <a:gd name="connsiteY5" fmla="*/ 346 h 1180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35566" h="118049">
                <a:moveTo>
                  <a:pt x="135558" y="346"/>
                </a:moveTo>
                <a:cubicBezTo>
                  <a:pt x="134500" y="4050"/>
                  <a:pt x="25491" y="37917"/>
                  <a:pt x="11733" y="57496"/>
                </a:cubicBezTo>
                <a:cubicBezTo>
                  <a:pt x="-2025" y="77075"/>
                  <a:pt x="54595" y="114646"/>
                  <a:pt x="53008" y="117821"/>
                </a:cubicBezTo>
                <a:cubicBezTo>
                  <a:pt x="51421" y="120996"/>
                  <a:pt x="8029" y="90304"/>
                  <a:pt x="2208" y="76546"/>
                </a:cubicBezTo>
                <a:cubicBezTo>
                  <a:pt x="-3613" y="62788"/>
                  <a:pt x="2208" y="46913"/>
                  <a:pt x="18083" y="35271"/>
                </a:cubicBezTo>
                <a:cubicBezTo>
                  <a:pt x="33958" y="23629"/>
                  <a:pt x="136616" y="-3358"/>
                  <a:pt x="135558" y="34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54" name="フリーフォーム 2053">
            <a:extLst>
              <a:ext uri="{FF2B5EF4-FFF2-40B4-BE49-F238E27FC236}">
                <a16:creationId xmlns:a16="http://schemas.microsoft.com/office/drawing/2014/main" id="{229B6652-D826-C4DA-1801-70FDD01AE197}"/>
              </a:ext>
            </a:extLst>
          </p:cNvPr>
          <p:cNvSpPr/>
          <p:nvPr/>
        </p:nvSpPr>
        <p:spPr>
          <a:xfrm>
            <a:off x="1768472" y="11906220"/>
            <a:ext cx="104272" cy="152560"/>
          </a:xfrm>
          <a:custGeom>
            <a:avLst/>
            <a:gdLst>
              <a:gd name="connsiteX0" fmla="*/ 101603 w 104272"/>
              <a:gd name="connsiteY0" fmla="*/ 30 h 152560"/>
              <a:gd name="connsiteX1" fmla="*/ 88903 w 104272"/>
              <a:gd name="connsiteY1" fmla="*/ 142905 h 152560"/>
              <a:gd name="connsiteX2" fmla="*/ 3 w 104272"/>
              <a:gd name="connsiteY2" fmla="*/ 127030 h 152560"/>
              <a:gd name="connsiteX3" fmla="*/ 85728 w 104272"/>
              <a:gd name="connsiteY3" fmla="*/ 152430 h 152560"/>
              <a:gd name="connsiteX4" fmla="*/ 101603 w 104272"/>
              <a:gd name="connsiteY4" fmla="*/ 130205 h 152560"/>
              <a:gd name="connsiteX5" fmla="*/ 101603 w 104272"/>
              <a:gd name="connsiteY5" fmla="*/ 30 h 1525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4272" h="152560">
                <a:moveTo>
                  <a:pt x="101603" y="30"/>
                </a:moveTo>
                <a:cubicBezTo>
                  <a:pt x="99486" y="2147"/>
                  <a:pt x="105836" y="121738"/>
                  <a:pt x="88903" y="142905"/>
                </a:cubicBezTo>
                <a:cubicBezTo>
                  <a:pt x="71970" y="164072"/>
                  <a:pt x="532" y="125443"/>
                  <a:pt x="3" y="127030"/>
                </a:cubicBezTo>
                <a:cubicBezTo>
                  <a:pt x="-526" y="128617"/>
                  <a:pt x="68795" y="151901"/>
                  <a:pt x="85728" y="152430"/>
                </a:cubicBezTo>
                <a:cubicBezTo>
                  <a:pt x="102661" y="152959"/>
                  <a:pt x="96840" y="152959"/>
                  <a:pt x="101603" y="130205"/>
                </a:cubicBezTo>
                <a:cubicBezTo>
                  <a:pt x="106366" y="107451"/>
                  <a:pt x="103720" y="-2087"/>
                  <a:pt x="101603" y="3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55" name="フリーフォーム 2054">
            <a:extLst>
              <a:ext uri="{FF2B5EF4-FFF2-40B4-BE49-F238E27FC236}">
                <a16:creationId xmlns:a16="http://schemas.microsoft.com/office/drawing/2014/main" id="{53D21D5B-10AE-A4D8-FB00-1C32CCE5858C}"/>
              </a:ext>
            </a:extLst>
          </p:cNvPr>
          <p:cNvSpPr/>
          <p:nvPr/>
        </p:nvSpPr>
        <p:spPr>
          <a:xfrm>
            <a:off x="1776323" y="11950584"/>
            <a:ext cx="71718" cy="66839"/>
          </a:xfrm>
          <a:custGeom>
            <a:avLst/>
            <a:gdLst>
              <a:gd name="connsiteX0" fmla="*/ 71527 w 71718"/>
              <a:gd name="connsiteY0" fmla="*/ 116 h 66839"/>
              <a:gd name="connsiteX1" fmla="*/ 23902 w 71718"/>
              <a:gd name="connsiteY1" fmla="*/ 25516 h 66839"/>
              <a:gd name="connsiteX2" fmla="*/ 8027 w 71718"/>
              <a:gd name="connsiteY2" fmla="*/ 44566 h 66839"/>
              <a:gd name="connsiteX3" fmla="*/ 8027 w 71718"/>
              <a:gd name="connsiteY3" fmla="*/ 66791 h 66839"/>
              <a:gd name="connsiteX4" fmla="*/ 1677 w 71718"/>
              <a:gd name="connsiteY4" fmla="*/ 38216 h 66839"/>
              <a:gd name="connsiteX5" fmla="*/ 71527 w 71718"/>
              <a:gd name="connsiteY5" fmla="*/ 116 h 668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718" h="66839">
                <a:moveTo>
                  <a:pt x="71527" y="116"/>
                </a:moveTo>
                <a:cubicBezTo>
                  <a:pt x="75231" y="-2001"/>
                  <a:pt x="23902" y="25516"/>
                  <a:pt x="23902" y="25516"/>
                </a:cubicBezTo>
                <a:cubicBezTo>
                  <a:pt x="13319" y="32924"/>
                  <a:pt x="10673" y="37687"/>
                  <a:pt x="8027" y="44566"/>
                </a:cubicBezTo>
                <a:cubicBezTo>
                  <a:pt x="5381" y="51445"/>
                  <a:pt x="9085" y="67849"/>
                  <a:pt x="8027" y="66791"/>
                </a:cubicBezTo>
                <a:cubicBezTo>
                  <a:pt x="6969" y="65733"/>
                  <a:pt x="-4144" y="47212"/>
                  <a:pt x="1677" y="38216"/>
                </a:cubicBezTo>
                <a:cubicBezTo>
                  <a:pt x="7498" y="29220"/>
                  <a:pt x="67823" y="2233"/>
                  <a:pt x="71527" y="11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56" name="フリーフォーム 2055">
            <a:extLst>
              <a:ext uri="{FF2B5EF4-FFF2-40B4-BE49-F238E27FC236}">
                <a16:creationId xmlns:a16="http://schemas.microsoft.com/office/drawing/2014/main" id="{5EE5881B-F662-6D83-D8E5-F19A9E8A8E96}"/>
              </a:ext>
            </a:extLst>
          </p:cNvPr>
          <p:cNvSpPr/>
          <p:nvPr/>
        </p:nvSpPr>
        <p:spPr>
          <a:xfrm>
            <a:off x="1761801" y="12045920"/>
            <a:ext cx="61198" cy="102187"/>
          </a:xfrm>
          <a:custGeom>
            <a:avLst/>
            <a:gdLst>
              <a:gd name="connsiteX0" fmla="*/ 3499 w 61198"/>
              <a:gd name="connsiteY0" fmla="*/ 30 h 102187"/>
              <a:gd name="connsiteX1" fmla="*/ 35249 w 61198"/>
              <a:gd name="connsiteY1" fmla="*/ 73055 h 102187"/>
              <a:gd name="connsiteX2" fmla="*/ 324 w 61198"/>
              <a:gd name="connsiteY2" fmla="*/ 101630 h 102187"/>
              <a:gd name="connsiteX3" fmla="*/ 60649 w 61198"/>
              <a:gd name="connsiteY3" fmla="*/ 50830 h 102187"/>
              <a:gd name="connsiteX4" fmla="*/ 28899 w 61198"/>
              <a:gd name="connsiteY4" fmla="*/ 63530 h 102187"/>
              <a:gd name="connsiteX5" fmla="*/ 3499 w 61198"/>
              <a:gd name="connsiteY5" fmla="*/ 30 h 1021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1198" h="102187">
                <a:moveTo>
                  <a:pt x="3499" y="30"/>
                </a:moveTo>
                <a:cubicBezTo>
                  <a:pt x="4557" y="1618"/>
                  <a:pt x="35778" y="56122"/>
                  <a:pt x="35249" y="73055"/>
                </a:cubicBezTo>
                <a:cubicBezTo>
                  <a:pt x="34720" y="89988"/>
                  <a:pt x="-3909" y="105334"/>
                  <a:pt x="324" y="101630"/>
                </a:cubicBezTo>
                <a:cubicBezTo>
                  <a:pt x="4557" y="97926"/>
                  <a:pt x="55887" y="57180"/>
                  <a:pt x="60649" y="50830"/>
                </a:cubicBezTo>
                <a:cubicBezTo>
                  <a:pt x="65411" y="44480"/>
                  <a:pt x="37895" y="67234"/>
                  <a:pt x="28899" y="63530"/>
                </a:cubicBezTo>
                <a:cubicBezTo>
                  <a:pt x="19903" y="59826"/>
                  <a:pt x="2441" y="-1558"/>
                  <a:pt x="3499" y="3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57" name="フリーフォーム 2056">
            <a:extLst>
              <a:ext uri="{FF2B5EF4-FFF2-40B4-BE49-F238E27FC236}">
                <a16:creationId xmlns:a16="http://schemas.microsoft.com/office/drawing/2014/main" id="{54009E45-ADD9-B844-AAB0-1B6B4CC0B6C3}"/>
              </a:ext>
            </a:extLst>
          </p:cNvPr>
          <p:cNvSpPr/>
          <p:nvPr/>
        </p:nvSpPr>
        <p:spPr>
          <a:xfrm>
            <a:off x="1663700" y="11833166"/>
            <a:ext cx="38584" cy="285957"/>
          </a:xfrm>
          <a:custGeom>
            <a:avLst/>
            <a:gdLst>
              <a:gd name="connsiteX0" fmla="*/ 38100 w 38584"/>
              <a:gd name="connsiteY0" fmla="*/ 59 h 285957"/>
              <a:gd name="connsiteX1" fmla="*/ 28575 w 38584"/>
              <a:gd name="connsiteY1" fmla="*/ 111184 h 285957"/>
              <a:gd name="connsiteX2" fmla="*/ 0 w 38584"/>
              <a:gd name="connsiteY2" fmla="*/ 165159 h 285957"/>
              <a:gd name="connsiteX3" fmla="*/ 28575 w 38584"/>
              <a:gd name="connsiteY3" fmla="*/ 123884 h 285957"/>
              <a:gd name="connsiteX4" fmla="*/ 31750 w 38584"/>
              <a:gd name="connsiteY4" fmla="*/ 177859 h 285957"/>
              <a:gd name="connsiteX5" fmla="*/ 25400 w 38584"/>
              <a:gd name="connsiteY5" fmla="*/ 222309 h 285957"/>
              <a:gd name="connsiteX6" fmla="*/ 38100 w 38584"/>
              <a:gd name="connsiteY6" fmla="*/ 285809 h 285957"/>
              <a:gd name="connsiteX7" fmla="*/ 34925 w 38584"/>
              <a:gd name="connsiteY7" fmla="*/ 203259 h 285957"/>
              <a:gd name="connsiteX8" fmla="*/ 25400 w 38584"/>
              <a:gd name="connsiteY8" fmla="*/ 127059 h 285957"/>
              <a:gd name="connsiteX9" fmla="*/ 38100 w 38584"/>
              <a:gd name="connsiteY9" fmla="*/ 59 h 2859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8584" h="285957">
                <a:moveTo>
                  <a:pt x="38100" y="59"/>
                </a:moveTo>
                <a:cubicBezTo>
                  <a:pt x="38629" y="-2587"/>
                  <a:pt x="34925" y="83667"/>
                  <a:pt x="28575" y="111184"/>
                </a:cubicBezTo>
                <a:cubicBezTo>
                  <a:pt x="22225" y="138701"/>
                  <a:pt x="0" y="163042"/>
                  <a:pt x="0" y="165159"/>
                </a:cubicBezTo>
                <a:cubicBezTo>
                  <a:pt x="0" y="167276"/>
                  <a:pt x="23283" y="121767"/>
                  <a:pt x="28575" y="123884"/>
                </a:cubicBezTo>
                <a:cubicBezTo>
                  <a:pt x="33867" y="126001"/>
                  <a:pt x="32279" y="161455"/>
                  <a:pt x="31750" y="177859"/>
                </a:cubicBezTo>
                <a:cubicBezTo>
                  <a:pt x="31221" y="194263"/>
                  <a:pt x="24342" y="204318"/>
                  <a:pt x="25400" y="222309"/>
                </a:cubicBezTo>
                <a:cubicBezTo>
                  <a:pt x="26458" y="240300"/>
                  <a:pt x="36513" y="288984"/>
                  <a:pt x="38100" y="285809"/>
                </a:cubicBezTo>
                <a:cubicBezTo>
                  <a:pt x="39687" y="282634"/>
                  <a:pt x="37042" y="229717"/>
                  <a:pt x="34925" y="203259"/>
                </a:cubicBezTo>
                <a:cubicBezTo>
                  <a:pt x="32808" y="176801"/>
                  <a:pt x="26987" y="159867"/>
                  <a:pt x="25400" y="127059"/>
                </a:cubicBezTo>
                <a:cubicBezTo>
                  <a:pt x="23812" y="94251"/>
                  <a:pt x="37571" y="2705"/>
                  <a:pt x="38100" y="5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58" name="フリーフォーム 2057">
            <a:extLst>
              <a:ext uri="{FF2B5EF4-FFF2-40B4-BE49-F238E27FC236}">
                <a16:creationId xmlns:a16="http://schemas.microsoft.com/office/drawing/2014/main" id="{8D36172B-B149-8F33-6986-6AACDB119EC6}"/>
              </a:ext>
            </a:extLst>
          </p:cNvPr>
          <p:cNvSpPr/>
          <p:nvPr/>
        </p:nvSpPr>
        <p:spPr>
          <a:xfrm>
            <a:off x="1723840" y="12118950"/>
            <a:ext cx="317789" cy="101778"/>
          </a:xfrm>
          <a:custGeom>
            <a:avLst/>
            <a:gdLst>
              <a:gd name="connsiteX0" fmla="*/ 317685 w 317789"/>
              <a:gd name="connsiteY0" fmla="*/ 38125 h 101778"/>
              <a:gd name="connsiteX1" fmla="*/ 225610 w 317789"/>
              <a:gd name="connsiteY1" fmla="*/ 9550 h 101778"/>
              <a:gd name="connsiteX2" fmla="*/ 168460 w 317789"/>
              <a:gd name="connsiteY2" fmla="*/ 41300 h 101778"/>
              <a:gd name="connsiteX3" fmla="*/ 185 w 317789"/>
              <a:gd name="connsiteY3" fmla="*/ 101625 h 101778"/>
              <a:gd name="connsiteX4" fmla="*/ 136710 w 317789"/>
              <a:gd name="connsiteY4" fmla="*/ 57175 h 101778"/>
              <a:gd name="connsiteX5" fmla="*/ 193860 w 317789"/>
              <a:gd name="connsiteY5" fmla="*/ 12725 h 101778"/>
              <a:gd name="connsiteX6" fmla="*/ 238310 w 317789"/>
              <a:gd name="connsiteY6" fmla="*/ 9550 h 101778"/>
              <a:gd name="connsiteX7" fmla="*/ 206560 w 317789"/>
              <a:gd name="connsiteY7" fmla="*/ 25 h 101778"/>
              <a:gd name="connsiteX8" fmla="*/ 317685 w 317789"/>
              <a:gd name="connsiteY8" fmla="*/ 38125 h 1017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7789" h="101778">
                <a:moveTo>
                  <a:pt x="317685" y="38125"/>
                </a:moveTo>
                <a:cubicBezTo>
                  <a:pt x="320860" y="39712"/>
                  <a:pt x="250481" y="9021"/>
                  <a:pt x="225610" y="9550"/>
                </a:cubicBezTo>
                <a:cubicBezTo>
                  <a:pt x="200739" y="10079"/>
                  <a:pt x="206031" y="25954"/>
                  <a:pt x="168460" y="41300"/>
                </a:cubicBezTo>
                <a:cubicBezTo>
                  <a:pt x="130889" y="56646"/>
                  <a:pt x="5477" y="98979"/>
                  <a:pt x="185" y="101625"/>
                </a:cubicBezTo>
                <a:cubicBezTo>
                  <a:pt x="-5107" y="104271"/>
                  <a:pt x="104431" y="71992"/>
                  <a:pt x="136710" y="57175"/>
                </a:cubicBezTo>
                <a:cubicBezTo>
                  <a:pt x="168989" y="42358"/>
                  <a:pt x="176927" y="20662"/>
                  <a:pt x="193860" y="12725"/>
                </a:cubicBezTo>
                <a:cubicBezTo>
                  <a:pt x="210793" y="4788"/>
                  <a:pt x="236193" y="11667"/>
                  <a:pt x="238310" y="9550"/>
                </a:cubicBezTo>
                <a:cubicBezTo>
                  <a:pt x="240427" y="7433"/>
                  <a:pt x="198622" y="-504"/>
                  <a:pt x="206560" y="25"/>
                </a:cubicBezTo>
                <a:cubicBezTo>
                  <a:pt x="214497" y="554"/>
                  <a:pt x="314510" y="36538"/>
                  <a:pt x="317685" y="3812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59" name="フリーフォーム 2058">
            <a:extLst>
              <a:ext uri="{FF2B5EF4-FFF2-40B4-BE49-F238E27FC236}">
                <a16:creationId xmlns:a16="http://schemas.microsoft.com/office/drawing/2014/main" id="{5CB90990-FAE0-671F-04C3-84DBDF4F7205}"/>
              </a:ext>
            </a:extLst>
          </p:cNvPr>
          <p:cNvSpPr/>
          <p:nvPr/>
        </p:nvSpPr>
        <p:spPr>
          <a:xfrm>
            <a:off x="1708142" y="12210221"/>
            <a:ext cx="79383" cy="216135"/>
          </a:xfrm>
          <a:custGeom>
            <a:avLst/>
            <a:gdLst>
              <a:gd name="connsiteX0" fmla="*/ 25408 w 79383"/>
              <a:gd name="connsiteY0" fmla="*/ 829 h 216135"/>
              <a:gd name="connsiteX1" fmla="*/ 9533 w 79383"/>
              <a:gd name="connsiteY1" fmla="*/ 118304 h 216135"/>
              <a:gd name="connsiteX2" fmla="*/ 12708 w 79383"/>
              <a:gd name="connsiteY2" fmla="*/ 175454 h 216135"/>
              <a:gd name="connsiteX3" fmla="*/ 28583 w 79383"/>
              <a:gd name="connsiteY3" fmla="*/ 200854 h 216135"/>
              <a:gd name="connsiteX4" fmla="*/ 79383 w 79383"/>
              <a:gd name="connsiteY4" fmla="*/ 213554 h 216135"/>
              <a:gd name="connsiteX5" fmla="*/ 28583 w 79383"/>
              <a:gd name="connsiteY5" fmla="*/ 207204 h 216135"/>
              <a:gd name="connsiteX6" fmla="*/ 9533 w 79383"/>
              <a:gd name="connsiteY6" fmla="*/ 127829 h 216135"/>
              <a:gd name="connsiteX7" fmla="*/ 8 w 79383"/>
              <a:gd name="connsiteY7" fmla="*/ 67504 h 216135"/>
              <a:gd name="connsiteX8" fmla="*/ 25408 w 79383"/>
              <a:gd name="connsiteY8" fmla="*/ 829 h 2161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9383" h="216135">
                <a:moveTo>
                  <a:pt x="25408" y="829"/>
                </a:moveTo>
                <a:cubicBezTo>
                  <a:pt x="26995" y="9296"/>
                  <a:pt x="11650" y="89200"/>
                  <a:pt x="9533" y="118304"/>
                </a:cubicBezTo>
                <a:cubicBezTo>
                  <a:pt x="7416" y="147408"/>
                  <a:pt x="9533" y="161696"/>
                  <a:pt x="12708" y="175454"/>
                </a:cubicBezTo>
                <a:cubicBezTo>
                  <a:pt x="15883" y="189212"/>
                  <a:pt x="17471" y="194504"/>
                  <a:pt x="28583" y="200854"/>
                </a:cubicBezTo>
                <a:cubicBezTo>
                  <a:pt x="39695" y="207204"/>
                  <a:pt x="79383" y="212496"/>
                  <a:pt x="79383" y="213554"/>
                </a:cubicBezTo>
                <a:cubicBezTo>
                  <a:pt x="79383" y="214612"/>
                  <a:pt x="40225" y="221491"/>
                  <a:pt x="28583" y="207204"/>
                </a:cubicBezTo>
                <a:cubicBezTo>
                  <a:pt x="16941" y="192917"/>
                  <a:pt x="14295" y="151112"/>
                  <a:pt x="9533" y="127829"/>
                </a:cubicBezTo>
                <a:cubicBezTo>
                  <a:pt x="4770" y="104546"/>
                  <a:pt x="537" y="83908"/>
                  <a:pt x="8" y="67504"/>
                </a:cubicBezTo>
                <a:cubicBezTo>
                  <a:pt x="-521" y="51100"/>
                  <a:pt x="23821" y="-7638"/>
                  <a:pt x="25408" y="82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60" name="フリーフォーム 2059">
            <a:extLst>
              <a:ext uri="{FF2B5EF4-FFF2-40B4-BE49-F238E27FC236}">
                <a16:creationId xmlns:a16="http://schemas.microsoft.com/office/drawing/2014/main" id="{BC0EA0DA-1B6B-5B8E-B390-E3A8EFFF8673}"/>
              </a:ext>
            </a:extLst>
          </p:cNvPr>
          <p:cNvSpPr/>
          <p:nvPr/>
        </p:nvSpPr>
        <p:spPr>
          <a:xfrm>
            <a:off x="1755723" y="12226925"/>
            <a:ext cx="47916" cy="152400"/>
          </a:xfrm>
          <a:custGeom>
            <a:avLst/>
            <a:gdLst>
              <a:gd name="connsiteX0" fmla="*/ 52 w 47916"/>
              <a:gd name="connsiteY0" fmla="*/ 0 h 152400"/>
              <a:gd name="connsiteX1" fmla="*/ 38152 w 47916"/>
              <a:gd name="connsiteY1" fmla="*/ 69850 h 152400"/>
              <a:gd name="connsiteX2" fmla="*/ 28627 w 47916"/>
              <a:gd name="connsiteY2" fmla="*/ 152400 h 152400"/>
              <a:gd name="connsiteX3" fmla="*/ 47677 w 47916"/>
              <a:gd name="connsiteY3" fmla="*/ 69850 h 152400"/>
              <a:gd name="connsiteX4" fmla="*/ 52 w 47916"/>
              <a:gd name="connsiteY4" fmla="*/ 0 h 152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7916" h="152400">
                <a:moveTo>
                  <a:pt x="52" y="0"/>
                </a:moveTo>
                <a:cubicBezTo>
                  <a:pt x="-1535" y="0"/>
                  <a:pt x="33390" y="44450"/>
                  <a:pt x="38152" y="69850"/>
                </a:cubicBezTo>
                <a:cubicBezTo>
                  <a:pt x="42914" y="95250"/>
                  <a:pt x="27040" y="152400"/>
                  <a:pt x="28627" y="152400"/>
                </a:cubicBezTo>
                <a:cubicBezTo>
                  <a:pt x="30214" y="152400"/>
                  <a:pt x="50323" y="92075"/>
                  <a:pt x="47677" y="69850"/>
                </a:cubicBezTo>
                <a:cubicBezTo>
                  <a:pt x="45031" y="47625"/>
                  <a:pt x="1639" y="0"/>
                  <a:pt x="52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61" name="フリーフォーム 2060">
            <a:extLst>
              <a:ext uri="{FF2B5EF4-FFF2-40B4-BE49-F238E27FC236}">
                <a16:creationId xmlns:a16="http://schemas.microsoft.com/office/drawing/2014/main" id="{06985537-0027-508F-5CF4-741087B25C97}"/>
              </a:ext>
            </a:extLst>
          </p:cNvPr>
          <p:cNvSpPr/>
          <p:nvPr/>
        </p:nvSpPr>
        <p:spPr>
          <a:xfrm>
            <a:off x="1774577" y="12215890"/>
            <a:ext cx="106748" cy="163288"/>
          </a:xfrm>
          <a:custGeom>
            <a:avLst/>
            <a:gdLst>
              <a:gd name="connsiteX0" fmla="*/ 248 w 106748"/>
              <a:gd name="connsiteY0" fmla="*/ 1510 h 163288"/>
              <a:gd name="connsiteX1" fmla="*/ 76448 w 106748"/>
              <a:gd name="connsiteY1" fmla="*/ 49135 h 163288"/>
              <a:gd name="connsiteX2" fmla="*/ 95498 w 106748"/>
              <a:gd name="connsiteY2" fmla="*/ 90410 h 163288"/>
              <a:gd name="connsiteX3" fmla="*/ 98673 w 106748"/>
              <a:gd name="connsiteY3" fmla="*/ 141210 h 163288"/>
              <a:gd name="connsiteX4" fmla="*/ 89148 w 106748"/>
              <a:gd name="connsiteY4" fmla="*/ 153910 h 163288"/>
              <a:gd name="connsiteX5" fmla="*/ 12948 w 106748"/>
              <a:gd name="connsiteY5" fmla="*/ 157085 h 163288"/>
              <a:gd name="connsiteX6" fmla="*/ 76448 w 106748"/>
              <a:gd name="connsiteY6" fmla="*/ 160260 h 163288"/>
              <a:gd name="connsiteX7" fmla="*/ 105023 w 106748"/>
              <a:gd name="connsiteY7" fmla="*/ 109460 h 163288"/>
              <a:gd name="connsiteX8" fmla="*/ 248 w 106748"/>
              <a:gd name="connsiteY8" fmla="*/ 1510 h 1632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06748" h="163288">
                <a:moveTo>
                  <a:pt x="248" y="1510"/>
                </a:moveTo>
                <a:cubicBezTo>
                  <a:pt x="-4515" y="-8544"/>
                  <a:pt x="60573" y="34318"/>
                  <a:pt x="76448" y="49135"/>
                </a:cubicBezTo>
                <a:cubicBezTo>
                  <a:pt x="92323" y="63952"/>
                  <a:pt x="91794" y="75064"/>
                  <a:pt x="95498" y="90410"/>
                </a:cubicBezTo>
                <a:cubicBezTo>
                  <a:pt x="99202" y="105756"/>
                  <a:pt x="98673" y="141210"/>
                  <a:pt x="98673" y="141210"/>
                </a:cubicBezTo>
                <a:cubicBezTo>
                  <a:pt x="97615" y="151793"/>
                  <a:pt x="103435" y="151264"/>
                  <a:pt x="89148" y="153910"/>
                </a:cubicBezTo>
                <a:cubicBezTo>
                  <a:pt x="74861" y="156556"/>
                  <a:pt x="15065" y="156027"/>
                  <a:pt x="12948" y="157085"/>
                </a:cubicBezTo>
                <a:cubicBezTo>
                  <a:pt x="10831" y="158143"/>
                  <a:pt x="61102" y="168197"/>
                  <a:pt x="76448" y="160260"/>
                </a:cubicBezTo>
                <a:cubicBezTo>
                  <a:pt x="91794" y="152323"/>
                  <a:pt x="112960" y="133802"/>
                  <a:pt x="105023" y="109460"/>
                </a:cubicBezTo>
                <a:cubicBezTo>
                  <a:pt x="97086" y="85118"/>
                  <a:pt x="5011" y="11564"/>
                  <a:pt x="248" y="151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62" name="フリーフォーム 2061">
            <a:extLst>
              <a:ext uri="{FF2B5EF4-FFF2-40B4-BE49-F238E27FC236}">
                <a16:creationId xmlns:a16="http://schemas.microsoft.com/office/drawing/2014/main" id="{6CF3A4DA-2854-FB24-A3F3-1F0589EC9056}"/>
              </a:ext>
            </a:extLst>
          </p:cNvPr>
          <p:cNvSpPr/>
          <p:nvPr/>
        </p:nvSpPr>
        <p:spPr>
          <a:xfrm>
            <a:off x="1780238" y="12188399"/>
            <a:ext cx="281888" cy="254704"/>
          </a:xfrm>
          <a:custGeom>
            <a:avLst/>
            <a:gdLst>
              <a:gd name="connsiteX0" fmla="*/ 937 w 281888"/>
              <a:gd name="connsiteY0" fmla="*/ 254426 h 254704"/>
              <a:gd name="connsiteX1" fmla="*/ 124762 w 281888"/>
              <a:gd name="connsiteY1" fmla="*/ 162351 h 254704"/>
              <a:gd name="connsiteX2" fmla="*/ 267637 w 281888"/>
              <a:gd name="connsiteY2" fmla="*/ 98851 h 254704"/>
              <a:gd name="connsiteX3" fmla="*/ 277162 w 281888"/>
              <a:gd name="connsiteY3" fmla="*/ 426 h 254704"/>
              <a:gd name="connsiteX4" fmla="*/ 270812 w 281888"/>
              <a:gd name="connsiteY4" fmla="*/ 60751 h 254704"/>
              <a:gd name="connsiteX5" fmla="*/ 248587 w 281888"/>
              <a:gd name="connsiteY5" fmla="*/ 82976 h 254704"/>
              <a:gd name="connsiteX6" fmla="*/ 191437 w 281888"/>
              <a:gd name="connsiteY6" fmla="*/ 130601 h 254704"/>
              <a:gd name="connsiteX7" fmla="*/ 937 w 281888"/>
              <a:gd name="connsiteY7" fmla="*/ 254426 h 2547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81888" h="254704">
                <a:moveTo>
                  <a:pt x="937" y="254426"/>
                </a:moveTo>
                <a:cubicBezTo>
                  <a:pt x="-10176" y="259718"/>
                  <a:pt x="80312" y="188280"/>
                  <a:pt x="124762" y="162351"/>
                </a:cubicBezTo>
                <a:cubicBezTo>
                  <a:pt x="169212" y="136422"/>
                  <a:pt x="242237" y="125838"/>
                  <a:pt x="267637" y="98851"/>
                </a:cubicBezTo>
                <a:cubicBezTo>
                  <a:pt x="293037" y="71863"/>
                  <a:pt x="276633" y="6776"/>
                  <a:pt x="277162" y="426"/>
                </a:cubicBezTo>
                <a:cubicBezTo>
                  <a:pt x="277691" y="-5924"/>
                  <a:pt x="270812" y="60751"/>
                  <a:pt x="270812" y="60751"/>
                </a:cubicBezTo>
                <a:cubicBezTo>
                  <a:pt x="266050" y="74509"/>
                  <a:pt x="261816" y="71334"/>
                  <a:pt x="248587" y="82976"/>
                </a:cubicBezTo>
                <a:cubicBezTo>
                  <a:pt x="235358" y="94618"/>
                  <a:pt x="231125" y="106788"/>
                  <a:pt x="191437" y="130601"/>
                </a:cubicBezTo>
                <a:cubicBezTo>
                  <a:pt x="151750" y="154413"/>
                  <a:pt x="12050" y="249134"/>
                  <a:pt x="937" y="25442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63" name="フリーフォーム 2062">
            <a:extLst>
              <a:ext uri="{FF2B5EF4-FFF2-40B4-BE49-F238E27FC236}">
                <a16:creationId xmlns:a16="http://schemas.microsoft.com/office/drawing/2014/main" id="{A0089455-3588-C1AB-9AEF-6D38D310EA76}"/>
              </a:ext>
            </a:extLst>
          </p:cNvPr>
          <p:cNvSpPr/>
          <p:nvPr/>
        </p:nvSpPr>
        <p:spPr>
          <a:xfrm>
            <a:off x="1889000" y="12201462"/>
            <a:ext cx="38354" cy="105117"/>
          </a:xfrm>
          <a:custGeom>
            <a:avLst/>
            <a:gdLst>
              <a:gd name="connsiteX0" fmla="*/ 125 w 38354"/>
              <a:gd name="connsiteY0" fmla="*/ 63 h 105117"/>
              <a:gd name="connsiteX1" fmla="*/ 25525 w 38354"/>
              <a:gd name="connsiteY1" fmla="*/ 79438 h 105117"/>
              <a:gd name="connsiteX2" fmla="*/ 12825 w 38354"/>
              <a:gd name="connsiteY2" fmla="*/ 104838 h 105117"/>
              <a:gd name="connsiteX3" fmla="*/ 38225 w 38354"/>
              <a:gd name="connsiteY3" fmla="*/ 66738 h 105117"/>
              <a:gd name="connsiteX4" fmla="*/ 125 w 38354"/>
              <a:gd name="connsiteY4" fmla="*/ 63 h 1051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8354" h="105117">
                <a:moveTo>
                  <a:pt x="125" y="63"/>
                </a:moveTo>
                <a:cubicBezTo>
                  <a:pt x="-1992" y="2180"/>
                  <a:pt x="23408" y="61976"/>
                  <a:pt x="25525" y="79438"/>
                </a:cubicBezTo>
                <a:cubicBezTo>
                  <a:pt x="27642" y="96900"/>
                  <a:pt x="10708" y="106955"/>
                  <a:pt x="12825" y="104838"/>
                </a:cubicBezTo>
                <a:cubicBezTo>
                  <a:pt x="14942" y="102721"/>
                  <a:pt x="35579" y="84201"/>
                  <a:pt x="38225" y="66738"/>
                </a:cubicBezTo>
                <a:cubicBezTo>
                  <a:pt x="40871" y="49275"/>
                  <a:pt x="2242" y="-2054"/>
                  <a:pt x="125" y="6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64" name="フリーフォーム 2063">
            <a:extLst>
              <a:ext uri="{FF2B5EF4-FFF2-40B4-BE49-F238E27FC236}">
                <a16:creationId xmlns:a16="http://schemas.microsoft.com/office/drawing/2014/main" id="{7463E7C1-28D8-3E9D-3C2C-6E9D43AEB7A8}"/>
              </a:ext>
            </a:extLst>
          </p:cNvPr>
          <p:cNvSpPr/>
          <p:nvPr/>
        </p:nvSpPr>
        <p:spPr>
          <a:xfrm>
            <a:off x="1749423" y="12347381"/>
            <a:ext cx="250829" cy="109034"/>
          </a:xfrm>
          <a:custGeom>
            <a:avLst/>
            <a:gdLst>
              <a:gd name="connsiteX0" fmla="*/ 250827 w 250829"/>
              <a:gd name="connsiteY0" fmla="*/ 194 h 109034"/>
              <a:gd name="connsiteX1" fmla="*/ 117477 w 250829"/>
              <a:gd name="connsiteY1" fmla="*/ 85919 h 109034"/>
              <a:gd name="connsiteX2" fmla="*/ 2 w 250829"/>
              <a:gd name="connsiteY2" fmla="*/ 108144 h 109034"/>
              <a:gd name="connsiteX3" fmla="*/ 120652 w 250829"/>
              <a:gd name="connsiteY3" fmla="*/ 63694 h 109034"/>
              <a:gd name="connsiteX4" fmla="*/ 250827 w 250829"/>
              <a:gd name="connsiteY4" fmla="*/ 194 h 1090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0829" h="109034">
                <a:moveTo>
                  <a:pt x="250827" y="194"/>
                </a:moveTo>
                <a:cubicBezTo>
                  <a:pt x="250298" y="3898"/>
                  <a:pt x="159281" y="67927"/>
                  <a:pt x="117477" y="85919"/>
                </a:cubicBezTo>
                <a:cubicBezTo>
                  <a:pt x="75673" y="103911"/>
                  <a:pt x="-527" y="111848"/>
                  <a:pt x="2" y="108144"/>
                </a:cubicBezTo>
                <a:cubicBezTo>
                  <a:pt x="531" y="104440"/>
                  <a:pt x="80435" y="80627"/>
                  <a:pt x="120652" y="63694"/>
                </a:cubicBezTo>
                <a:cubicBezTo>
                  <a:pt x="160869" y="46761"/>
                  <a:pt x="251356" y="-3510"/>
                  <a:pt x="250827" y="19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65" name="フリーフォーム 2064">
            <a:extLst>
              <a:ext uri="{FF2B5EF4-FFF2-40B4-BE49-F238E27FC236}">
                <a16:creationId xmlns:a16="http://schemas.microsoft.com/office/drawing/2014/main" id="{2C222DAB-0769-B7C5-5817-839DDE552A21}"/>
              </a:ext>
            </a:extLst>
          </p:cNvPr>
          <p:cNvSpPr/>
          <p:nvPr/>
        </p:nvSpPr>
        <p:spPr>
          <a:xfrm>
            <a:off x="1784033" y="12477539"/>
            <a:ext cx="38423" cy="108827"/>
          </a:xfrm>
          <a:custGeom>
            <a:avLst/>
            <a:gdLst>
              <a:gd name="connsiteX0" fmla="*/ 19367 w 38423"/>
              <a:gd name="connsiteY0" fmla="*/ 211 h 108827"/>
              <a:gd name="connsiteX1" fmla="*/ 3492 w 38423"/>
              <a:gd name="connsiteY1" fmla="*/ 60536 h 108827"/>
              <a:gd name="connsiteX2" fmla="*/ 38417 w 38423"/>
              <a:gd name="connsiteY2" fmla="*/ 108161 h 108827"/>
              <a:gd name="connsiteX3" fmla="*/ 317 w 38423"/>
              <a:gd name="connsiteY3" fmla="*/ 82761 h 108827"/>
              <a:gd name="connsiteX4" fmla="*/ 19367 w 38423"/>
              <a:gd name="connsiteY4" fmla="*/ 211 h 1088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8423" h="108827">
                <a:moveTo>
                  <a:pt x="19367" y="211"/>
                </a:moveTo>
                <a:cubicBezTo>
                  <a:pt x="19896" y="-3493"/>
                  <a:pt x="317" y="42544"/>
                  <a:pt x="3492" y="60536"/>
                </a:cubicBezTo>
                <a:cubicBezTo>
                  <a:pt x="6667" y="78528"/>
                  <a:pt x="38946" y="104457"/>
                  <a:pt x="38417" y="108161"/>
                </a:cubicBezTo>
                <a:cubicBezTo>
                  <a:pt x="37888" y="111865"/>
                  <a:pt x="3492" y="99694"/>
                  <a:pt x="317" y="82761"/>
                </a:cubicBezTo>
                <a:cubicBezTo>
                  <a:pt x="-2858" y="65828"/>
                  <a:pt x="18838" y="3915"/>
                  <a:pt x="19367" y="21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66" name="フリーフォーム 2065">
            <a:extLst>
              <a:ext uri="{FF2B5EF4-FFF2-40B4-BE49-F238E27FC236}">
                <a16:creationId xmlns:a16="http://schemas.microsoft.com/office/drawing/2014/main" id="{86C4371F-6DDB-1213-12DE-B20C78E759F5}"/>
              </a:ext>
            </a:extLst>
          </p:cNvPr>
          <p:cNvSpPr/>
          <p:nvPr/>
        </p:nvSpPr>
        <p:spPr>
          <a:xfrm>
            <a:off x="1800211" y="12461768"/>
            <a:ext cx="97267" cy="82661"/>
          </a:xfrm>
          <a:custGeom>
            <a:avLst/>
            <a:gdLst>
              <a:gd name="connsiteX0" fmla="*/ 14 w 97267"/>
              <a:gd name="connsiteY0" fmla="*/ 19157 h 82661"/>
              <a:gd name="connsiteX1" fmla="*/ 82564 w 97267"/>
              <a:gd name="connsiteY1" fmla="*/ 25507 h 82661"/>
              <a:gd name="connsiteX2" fmla="*/ 95264 w 97267"/>
              <a:gd name="connsiteY2" fmla="*/ 82657 h 82661"/>
              <a:gd name="connsiteX3" fmla="*/ 95264 w 97267"/>
              <a:gd name="connsiteY3" fmla="*/ 22332 h 82661"/>
              <a:gd name="connsiteX4" fmla="*/ 76214 w 97267"/>
              <a:gd name="connsiteY4" fmla="*/ 107 h 82661"/>
              <a:gd name="connsiteX5" fmla="*/ 14 w 97267"/>
              <a:gd name="connsiteY5" fmla="*/ 19157 h 826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97267" h="82661">
                <a:moveTo>
                  <a:pt x="14" y="19157"/>
                </a:moveTo>
                <a:cubicBezTo>
                  <a:pt x="1072" y="23390"/>
                  <a:pt x="66689" y="14924"/>
                  <a:pt x="82564" y="25507"/>
                </a:cubicBezTo>
                <a:cubicBezTo>
                  <a:pt x="98439" y="36090"/>
                  <a:pt x="93147" y="83186"/>
                  <a:pt x="95264" y="82657"/>
                </a:cubicBezTo>
                <a:cubicBezTo>
                  <a:pt x="97381" y="82128"/>
                  <a:pt x="98439" y="36090"/>
                  <a:pt x="95264" y="22332"/>
                </a:cubicBezTo>
                <a:cubicBezTo>
                  <a:pt x="92089" y="8574"/>
                  <a:pt x="95793" y="1694"/>
                  <a:pt x="76214" y="107"/>
                </a:cubicBezTo>
                <a:cubicBezTo>
                  <a:pt x="56635" y="-1480"/>
                  <a:pt x="-1044" y="14924"/>
                  <a:pt x="14" y="1915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67" name="フリーフォーム 2066">
            <a:extLst>
              <a:ext uri="{FF2B5EF4-FFF2-40B4-BE49-F238E27FC236}">
                <a16:creationId xmlns:a16="http://schemas.microsoft.com/office/drawing/2014/main" id="{B1422CC6-CED7-5262-A068-2A7740BCF38B}"/>
              </a:ext>
            </a:extLst>
          </p:cNvPr>
          <p:cNvSpPr/>
          <p:nvPr/>
        </p:nvSpPr>
        <p:spPr>
          <a:xfrm>
            <a:off x="1783330" y="12542589"/>
            <a:ext cx="129779" cy="39964"/>
          </a:xfrm>
          <a:custGeom>
            <a:avLst/>
            <a:gdLst>
              <a:gd name="connsiteX0" fmla="*/ 1020 w 129779"/>
              <a:gd name="connsiteY0" fmla="*/ 39936 h 39964"/>
              <a:gd name="connsiteX1" fmla="*/ 128020 w 129779"/>
              <a:gd name="connsiteY1" fmla="*/ 1836 h 39964"/>
              <a:gd name="connsiteX2" fmla="*/ 70870 w 129779"/>
              <a:gd name="connsiteY2" fmla="*/ 8186 h 39964"/>
              <a:gd name="connsiteX3" fmla="*/ 1020 w 129779"/>
              <a:gd name="connsiteY3" fmla="*/ 39936 h 399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9779" h="39964">
                <a:moveTo>
                  <a:pt x="1020" y="39936"/>
                </a:moveTo>
                <a:cubicBezTo>
                  <a:pt x="10545" y="38878"/>
                  <a:pt x="116378" y="7128"/>
                  <a:pt x="128020" y="1836"/>
                </a:cubicBezTo>
                <a:cubicBezTo>
                  <a:pt x="139662" y="-3456"/>
                  <a:pt x="90449" y="3953"/>
                  <a:pt x="70870" y="8186"/>
                </a:cubicBezTo>
                <a:cubicBezTo>
                  <a:pt x="51291" y="12419"/>
                  <a:pt x="-8505" y="40994"/>
                  <a:pt x="1020" y="3993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68" name="フリーフォーム 2067">
            <a:extLst>
              <a:ext uri="{FF2B5EF4-FFF2-40B4-BE49-F238E27FC236}">
                <a16:creationId xmlns:a16="http://schemas.microsoft.com/office/drawing/2014/main" id="{9E3A1E4E-856B-7CCE-81A1-9E837C5D477B}"/>
              </a:ext>
            </a:extLst>
          </p:cNvPr>
          <p:cNvSpPr/>
          <p:nvPr/>
        </p:nvSpPr>
        <p:spPr>
          <a:xfrm>
            <a:off x="1733131" y="12452250"/>
            <a:ext cx="102837" cy="172059"/>
          </a:xfrm>
          <a:custGeom>
            <a:avLst/>
            <a:gdLst>
              <a:gd name="connsiteX0" fmla="*/ 19469 w 102837"/>
              <a:gd name="connsiteY0" fmla="*/ 100 h 172059"/>
              <a:gd name="connsiteX1" fmla="*/ 3594 w 102837"/>
              <a:gd name="connsiteY1" fmla="*/ 111225 h 172059"/>
              <a:gd name="connsiteX2" fmla="*/ 9944 w 102837"/>
              <a:gd name="connsiteY2" fmla="*/ 142975 h 172059"/>
              <a:gd name="connsiteX3" fmla="*/ 102019 w 102837"/>
              <a:gd name="connsiteY3" fmla="*/ 171550 h 172059"/>
              <a:gd name="connsiteX4" fmla="*/ 57569 w 102837"/>
              <a:gd name="connsiteY4" fmla="*/ 162025 h 172059"/>
              <a:gd name="connsiteX5" fmla="*/ 16294 w 102837"/>
              <a:gd name="connsiteY5" fmla="*/ 152500 h 172059"/>
              <a:gd name="connsiteX6" fmla="*/ 3594 w 102837"/>
              <a:gd name="connsiteY6" fmla="*/ 92175 h 172059"/>
              <a:gd name="connsiteX7" fmla="*/ 19469 w 102837"/>
              <a:gd name="connsiteY7" fmla="*/ 100 h 1720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02837" h="172059">
                <a:moveTo>
                  <a:pt x="19469" y="100"/>
                </a:moveTo>
                <a:cubicBezTo>
                  <a:pt x="19469" y="3275"/>
                  <a:pt x="5182" y="87412"/>
                  <a:pt x="3594" y="111225"/>
                </a:cubicBezTo>
                <a:cubicBezTo>
                  <a:pt x="2006" y="135038"/>
                  <a:pt x="-6460" y="132921"/>
                  <a:pt x="9944" y="142975"/>
                </a:cubicBezTo>
                <a:cubicBezTo>
                  <a:pt x="26348" y="153029"/>
                  <a:pt x="94081" y="168375"/>
                  <a:pt x="102019" y="171550"/>
                </a:cubicBezTo>
                <a:cubicBezTo>
                  <a:pt x="109957" y="174725"/>
                  <a:pt x="57569" y="162025"/>
                  <a:pt x="57569" y="162025"/>
                </a:cubicBezTo>
                <a:cubicBezTo>
                  <a:pt x="43282" y="158850"/>
                  <a:pt x="25290" y="164142"/>
                  <a:pt x="16294" y="152500"/>
                </a:cubicBezTo>
                <a:cubicBezTo>
                  <a:pt x="7298" y="140858"/>
                  <a:pt x="4652" y="114400"/>
                  <a:pt x="3594" y="92175"/>
                </a:cubicBezTo>
                <a:cubicBezTo>
                  <a:pt x="2536" y="69950"/>
                  <a:pt x="19469" y="-3075"/>
                  <a:pt x="19469" y="10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69" name="フリーフォーム 2068">
            <a:extLst>
              <a:ext uri="{FF2B5EF4-FFF2-40B4-BE49-F238E27FC236}">
                <a16:creationId xmlns:a16="http://schemas.microsoft.com/office/drawing/2014/main" id="{8F93D902-E11B-5725-9314-D91B868FBBB0}"/>
              </a:ext>
            </a:extLst>
          </p:cNvPr>
          <p:cNvSpPr/>
          <p:nvPr/>
        </p:nvSpPr>
        <p:spPr>
          <a:xfrm>
            <a:off x="1752600" y="12477746"/>
            <a:ext cx="16374" cy="98439"/>
          </a:xfrm>
          <a:custGeom>
            <a:avLst/>
            <a:gdLst>
              <a:gd name="connsiteX0" fmla="*/ 0 w 16374"/>
              <a:gd name="connsiteY0" fmla="*/ 4 h 98439"/>
              <a:gd name="connsiteX1" fmla="*/ 15875 w 16374"/>
              <a:gd name="connsiteY1" fmla="*/ 63504 h 98439"/>
              <a:gd name="connsiteX2" fmla="*/ 12700 w 16374"/>
              <a:gd name="connsiteY2" fmla="*/ 98429 h 98439"/>
              <a:gd name="connsiteX3" fmla="*/ 15875 w 16374"/>
              <a:gd name="connsiteY3" fmla="*/ 60329 h 98439"/>
              <a:gd name="connsiteX4" fmla="*/ 0 w 16374"/>
              <a:gd name="connsiteY4" fmla="*/ 4 h 984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374" h="98439">
                <a:moveTo>
                  <a:pt x="0" y="4"/>
                </a:moveTo>
                <a:cubicBezTo>
                  <a:pt x="0" y="533"/>
                  <a:pt x="13758" y="47100"/>
                  <a:pt x="15875" y="63504"/>
                </a:cubicBezTo>
                <a:cubicBezTo>
                  <a:pt x="17992" y="79908"/>
                  <a:pt x="12700" y="98958"/>
                  <a:pt x="12700" y="98429"/>
                </a:cubicBezTo>
                <a:cubicBezTo>
                  <a:pt x="12700" y="97900"/>
                  <a:pt x="15346" y="72500"/>
                  <a:pt x="15875" y="60329"/>
                </a:cubicBezTo>
                <a:cubicBezTo>
                  <a:pt x="16404" y="48158"/>
                  <a:pt x="0" y="-525"/>
                  <a:pt x="0" y="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70" name="フリーフォーム 2069">
            <a:extLst>
              <a:ext uri="{FF2B5EF4-FFF2-40B4-BE49-F238E27FC236}">
                <a16:creationId xmlns:a16="http://schemas.microsoft.com/office/drawing/2014/main" id="{5604901B-5460-248B-A34D-C791AB0476BB}"/>
              </a:ext>
            </a:extLst>
          </p:cNvPr>
          <p:cNvSpPr/>
          <p:nvPr/>
        </p:nvSpPr>
        <p:spPr>
          <a:xfrm>
            <a:off x="1939925" y="12404714"/>
            <a:ext cx="140038" cy="114311"/>
          </a:xfrm>
          <a:custGeom>
            <a:avLst/>
            <a:gdLst>
              <a:gd name="connsiteX0" fmla="*/ 139700 w 140038"/>
              <a:gd name="connsiteY0" fmla="*/ 11 h 114311"/>
              <a:gd name="connsiteX1" fmla="*/ 63500 w 140038"/>
              <a:gd name="connsiteY1" fmla="*/ 69861 h 114311"/>
              <a:gd name="connsiteX2" fmla="*/ 28575 w 140038"/>
              <a:gd name="connsiteY2" fmla="*/ 101611 h 114311"/>
              <a:gd name="connsiteX3" fmla="*/ 0 w 140038"/>
              <a:gd name="connsiteY3" fmla="*/ 114311 h 114311"/>
              <a:gd name="connsiteX4" fmla="*/ 88900 w 140038"/>
              <a:gd name="connsiteY4" fmla="*/ 76211 h 114311"/>
              <a:gd name="connsiteX5" fmla="*/ 139700 w 140038"/>
              <a:gd name="connsiteY5" fmla="*/ 11 h 1143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40038" h="114311">
                <a:moveTo>
                  <a:pt x="139700" y="11"/>
                </a:moveTo>
                <a:cubicBezTo>
                  <a:pt x="135467" y="-1047"/>
                  <a:pt x="63500" y="69861"/>
                  <a:pt x="63500" y="69861"/>
                </a:cubicBezTo>
                <a:cubicBezTo>
                  <a:pt x="44979" y="86794"/>
                  <a:pt x="39158" y="94203"/>
                  <a:pt x="28575" y="101611"/>
                </a:cubicBezTo>
                <a:cubicBezTo>
                  <a:pt x="17992" y="109019"/>
                  <a:pt x="0" y="114311"/>
                  <a:pt x="0" y="114311"/>
                </a:cubicBezTo>
                <a:cubicBezTo>
                  <a:pt x="10054" y="110078"/>
                  <a:pt x="70379" y="89969"/>
                  <a:pt x="88900" y="76211"/>
                </a:cubicBezTo>
                <a:cubicBezTo>
                  <a:pt x="107421" y="62453"/>
                  <a:pt x="143933" y="1069"/>
                  <a:pt x="139700" y="1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71" name="フリーフォーム 2070">
            <a:extLst>
              <a:ext uri="{FF2B5EF4-FFF2-40B4-BE49-F238E27FC236}">
                <a16:creationId xmlns:a16="http://schemas.microsoft.com/office/drawing/2014/main" id="{1DE91CCB-949C-3A00-C6D5-5800FA9F805F}"/>
              </a:ext>
            </a:extLst>
          </p:cNvPr>
          <p:cNvSpPr/>
          <p:nvPr/>
        </p:nvSpPr>
        <p:spPr>
          <a:xfrm>
            <a:off x="1818721" y="12522185"/>
            <a:ext cx="127730" cy="111179"/>
          </a:xfrm>
          <a:custGeom>
            <a:avLst/>
            <a:gdLst>
              <a:gd name="connsiteX0" fmla="*/ 127554 w 127730"/>
              <a:gd name="connsiteY0" fmla="*/ 15 h 111179"/>
              <a:gd name="connsiteX1" fmla="*/ 54529 w 127730"/>
              <a:gd name="connsiteY1" fmla="*/ 73040 h 111179"/>
              <a:gd name="connsiteX2" fmla="*/ 554 w 127730"/>
              <a:gd name="connsiteY2" fmla="*/ 111140 h 111179"/>
              <a:gd name="connsiteX3" fmla="*/ 32304 w 127730"/>
              <a:gd name="connsiteY3" fmla="*/ 66690 h 111179"/>
              <a:gd name="connsiteX4" fmla="*/ 127554 w 127730"/>
              <a:gd name="connsiteY4" fmla="*/ 15 h 1111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7730" h="111179">
                <a:moveTo>
                  <a:pt x="127554" y="15"/>
                </a:moveTo>
                <a:cubicBezTo>
                  <a:pt x="131258" y="1073"/>
                  <a:pt x="75696" y="54519"/>
                  <a:pt x="54529" y="73040"/>
                </a:cubicBezTo>
                <a:cubicBezTo>
                  <a:pt x="33362" y="91561"/>
                  <a:pt x="4258" y="112198"/>
                  <a:pt x="554" y="111140"/>
                </a:cubicBezTo>
                <a:cubicBezTo>
                  <a:pt x="-3150" y="110082"/>
                  <a:pt x="12196" y="81507"/>
                  <a:pt x="32304" y="66690"/>
                </a:cubicBezTo>
                <a:cubicBezTo>
                  <a:pt x="52412" y="51873"/>
                  <a:pt x="123850" y="-1043"/>
                  <a:pt x="127554" y="1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72" name="フリーフォーム 2071">
            <a:extLst>
              <a:ext uri="{FF2B5EF4-FFF2-40B4-BE49-F238E27FC236}">
                <a16:creationId xmlns:a16="http://schemas.microsoft.com/office/drawing/2014/main" id="{88AF81AE-BF7F-AC55-DD96-C82A9BFA8B88}"/>
              </a:ext>
            </a:extLst>
          </p:cNvPr>
          <p:cNvSpPr/>
          <p:nvPr/>
        </p:nvSpPr>
        <p:spPr>
          <a:xfrm>
            <a:off x="1946269" y="12178971"/>
            <a:ext cx="82610" cy="86578"/>
          </a:xfrm>
          <a:custGeom>
            <a:avLst/>
            <a:gdLst>
              <a:gd name="connsiteX0" fmla="*/ 6 w 82610"/>
              <a:gd name="connsiteY0" fmla="*/ 329 h 86578"/>
              <a:gd name="connsiteX1" fmla="*/ 34931 w 82610"/>
              <a:gd name="connsiteY1" fmla="*/ 57479 h 86578"/>
              <a:gd name="connsiteX2" fmla="*/ 28581 w 82610"/>
              <a:gd name="connsiteY2" fmla="*/ 82879 h 86578"/>
              <a:gd name="connsiteX3" fmla="*/ 82556 w 82610"/>
              <a:gd name="connsiteY3" fmla="*/ 54304 h 86578"/>
              <a:gd name="connsiteX4" fmla="*/ 38106 w 82610"/>
              <a:gd name="connsiteY4" fmla="*/ 86054 h 86578"/>
              <a:gd name="connsiteX5" fmla="*/ 6 w 82610"/>
              <a:gd name="connsiteY5" fmla="*/ 329 h 865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2610" h="86578">
                <a:moveTo>
                  <a:pt x="6" y="329"/>
                </a:moveTo>
                <a:cubicBezTo>
                  <a:pt x="-523" y="-4434"/>
                  <a:pt x="30169" y="43721"/>
                  <a:pt x="34931" y="57479"/>
                </a:cubicBezTo>
                <a:cubicBezTo>
                  <a:pt x="39693" y="71237"/>
                  <a:pt x="20644" y="83408"/>
                  <a:pt x="28581" y="82879"/>
                </a:cubicBezTo>
                <a:cubicBezTo>
                  <a:pt x="36519" y="82350"/>
                  <a:pt x="80969" y="53775"/>
                  <a:pt x="82556" y="54304"/>
                </a:cubicBezTo>
                <a:cubicBezTo>
                  <a:pt x="84143" y="54833"/>
                  <a:pt x="50806" y="91346"/>
                  <a:pt x="38106" y="86054"/>
                </a:cubicBezTo>
                <a:cubicBezTo>
                  <a:pt x="25406" y="80762"/>
                  <a:pt x="535" y="5092"/>
                  <a:pt x="6" y="32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73" name="フリーフォーム 2072">
            <a:extLst>
              <a:ext uri="{FF2B5EF4-FFF2-40B4-BE49-F238E27FC236}">
                <a16:creationId xmlns:a16="http://schemas.microsoft.com/office/drawing/2014/main" id="{21C14650-81D9-8CD6-4BC3-86F6431F780F}"/>
              </a:ext>
            </a:extLst>
          </p:cNvPr>
          <p:cNvSpPr/>
          <p:nvPr/>
        </p:nvSpPr>
        <p:spPr>
          <a:xfrm>
            <a:off x="1861439" y="12539959"/>
            <a:ext cx="184974" cy="74710"/>
          </a:xfrm>
          <a:custGeom>
            <a:avLst/>
            <a:gdLst>
              <a:gd name="connsiteX0" fmla="*/ 183261 w 184974"/>
              <a:gd name="connsiteY0" fmla="*/ 1291 h 74710"/>
              <a:gd name="connsiteX1" fmla="*/ 2286 w 184974"/>
              <a:gd name="connsiteY1" fmla="*/ 74316 h 74710"/>
              <a:gd name="connsiteX2" fmla="*/ 88011 w 184974"/>
              <a:gd name="connsiteY2" fmla="*/ 29866 h 74710"/>
              <a:gd name="connsiteX3" fmla="*/ 183261 w 184974"/>
              <a:gd name="connsiteY3" fmla="*/ 1291 h 747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4974" h="74710">
                <a:moveTo>
                  <a:pt x="183261" y="1291"/>
                </a:moveTo>
                <a:cubicBezTo>
                  <a:pt x="168974" y="8699"/>
                  <a:pt x="18161" y="69554"/>
                  <a:pt x="2286" y="74316"/>
                </a:cubicBezTo>
                <a:cubicBezTo>
                  <a:pt x="-13589" y="79078"/>
                  <a:pt x="57319" y="39391"/>
                  <a:pt x="88011" y="29866"/>
                </a:cubicBezTo>
                <a:cubicBezTo>
                  <a:pt x="118703" y="20341"/>
                  <a:pt x="197548" y="-6117"/>
                  <a:pt x="183261" y="129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74" name="フリーフォーム 2073">
            <a:extLst>
              <a:ext uri="{FF2B5EF4-FFF2-40B4-BE49-F238E27FC236}">
                <a16:creationId xmlns:a16="http://schemas.microsoft.com/office/drawing/2014/main" id="{1E7AD3C3-F86B-B328-ECBD-C2B072401EA9}"/>
              </a:ext>
            </a:extLst>
          </p:cNvPr>
          <p:cNvSpPr/>
          <p:nvPr/>
        </p:nvSpPr>
        <p:spPr>
          <a:xfrm>
            <a:off x="1797050" y="12661667"/>
            <a:ext cx="264377" cy="79608"/>
          </a:xfrm>
          <a:custGeom>
            <a:avLst/>
            <a:gdLst>
              <a:gd name="connsiteX0" fmla="*/ 0 w 264377"/>
              <a:gd name="connsiteY0" fmla="*/ 79608 h 79608"/>
              <a:gd name="connsiteX1" fmla="*/ 209550 w 264377"/>
              <a:gd name="connsiteY1" fmla="*/ 19283 h 79608"/>
              <a:gd name="connsiteX2" fmla="*/ 263525 w 264377"/>
              <a:gd name="connsiteY2" fmla="*/ 233 h 79608"/>
              <a:gd name="connsiteX3" fmla="*/ 180975 w 264377"/>
              <a:gd name="connsiteY3" fmla="*/ 9758 h 79608"/>
              <a:gd name="connsiteX4" fmla="*/ 107950 w 264377"/>
              <a:gd name="connsiteY4" fmla="*/ 25633 h 79608"/>
              <a:gd name="connsiteX5" fmla="*/ 133350 w 264377"/>
              <a:gd name="connsiteY5" fmla="*/ 12933 h 79608"/>
              <a:gd name="connsiteX6" fmla="*/ 0 w 264377"/>
              <a:gd name="connsiteY6" fmla="*/ 79608 h 796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64377" h="79608">
                <a:moveTo>
                  <a:pt x="0" y="79608"/>
                </a:moveTo>
                <a:lnTo>
                  <a:pt x="209550" y="19283"/>
                </a:lnTo>
                <a:cubicBezTo>
                  <a:pt x="253471" y="6054"/>
                  <a:pt x="268287" y="1820"/>
                  <a:pt x="263525" y="233"/>
                </a:cubicBezTo>
                <a:cubicBezTo>
                  <a:pt x="258763" y="-1354"/>
                  <a:pt x="206904" y="5525"/>
                  <a:pt x="180975" y="9758"/>
                </a:cubicBezTo>
                <a:cubicBezTo>
                  <a:pt x="155046" y="13991"/>
                  <a:pt x="115888" y="25104"/>
                  <a:pt x="107950" y="25633"/>
                </a:cubicBezTo>
                <a:cubicBezTo>
                  <a:pt x="100013" y="26162"/>
                  <a:pt x="133350" y="12933"/>
                  <a:pt x="133350" y="12933"/>
                </a:cubicBezTo>
                <a:lnTo>
                  <a:pt x="0" y="79608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75" name="フリーフォーム 2074">
            <a:extLst>
              <a:ext uri="{FF2B5EF4-FFF2-40B4-BE49-F238E27FC236}">
                <a16:creationId xmlns:a16="http://schemas.microsoft.com/office/drawing/2014/main" id="{463019D9-9592-3AE1-8337-2BCF39C394E1}"/>
              </a:ext>
            </a:extLst>
          </p:cNvPr>
          <p:cNvSpPr/>
          <p:nvPr/>
        </p:nvSpPr>
        <p:spPr>
          <a:xfrm>
            <a:off x="1765287" y="12618347"/>
            <a:ext cx="181618" cy="65778"/>
          </a:xfrm>
          <a:custGeom>
            <a:avLst/>
            <a:gdLst>
              <a:gd name="connsiteX0" fmla="*/ 13 w 181618"/>
              <a:gd name="connsiteY0" fmla="*/ 59428 h 65778"/>
              <a:gd name="connsiteX1" fmla="*/ 92088 w 181618"/>
              <a:gd name="connsiteY1" fmla="*/ 11803 h 65778"/>
              <a:gd name="connsiteX2" fmla="*/ 180988 w 181618"/>
              <a:gd name="connsiteY2" fmla="*/ 65778 h 65778"/>
              <a:gd name="connsiteX3" fmla="*/ 130188 w 181618"/>
              <a:gd name="connsiteY3" fmla="*/ 11803 h 65778"/>
              <a:gd name="connsiteX4" fmla="*/ 98438 w 181618"/>
              <a:gd name="connsiteY4" fmla="*/ 2278 h 65778"/>
              <a:gd name="connsiteX5" fmla="*/ 13 w 181618"/>
              <a:gd name="connsiteY5" fmla="*/ 59428 h 657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1618" h="65778">
                <a:moveTo>
                  <a:pt x="13" y="59428"/>
                </a:moveTo>
                <a:cubicBezTo>
                  <a:pt x="-1045" y="61016"/>
                  <a:pt x="61926" y="10745"/>
                  <a:pt x="92088" y="11803"/>
                </a:cubicBezTo>
                <a:cubicBezTo>
                  <a:pt x="122250" y="12861"/>
                  <a:pt x="174638" y="65778"/>
                  <a:pt x="180988" y="65778"/>
                </a:cubicBezTo>
                <a:cubicBezTo>
                  <a:pt x="187338" y="65778"/>
                  <a:pt x="143946" y="22386"/>
                  <a:pt x="130188" y="11803"/>
                </a:cubicBezTo>
                <a:cubicBezTo>
                  <a:pt x="116430" y="1220"/>
                  <a:pt x="119075" y="-3014"/>
                  <a:pt x="98438" y="2278"/>
                </a:cubicBezTo>
                <a:cubicBezTo>
                  <a:pt x="77801" y="7570"/>
                  <a:pt x="1071" y="57840"/>
                  <a:pt x="13" y="5942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76" name="フリーフォーム 2075">
            <a:extLst>
              <a:ext uri="{FF2B5EF4-FFF2-40B4-BE49-F238E27FC236}">
                <a16:creationId xmlns:a16="http://schemas.microsoft.com/office/drawing/2014/main" id="{00DB6865-BA71-68F5-1DAB-D2504D63DE36}"/>
              </a:ext>
            </a:extLst>
          </p:cNvPr>
          <p:cNvSpPr/>
          <p:nvPr/>
        </p:nvSpPr>
        <p:spPr>
          <a:xfrm>
            <a:off x="1764769" y="12620569"/>
            <a:ext cx="95841" cy="114584"/>
          </a:xfrm>
          <a:custGeom>
            <a:avLst/>
            <a:gdLst>
              <a:gd name="connsiteX0" fmla="*/ 95781 w 95841"/>
              <a:gd name="connsiteY0" fmla="*/ 56 h 114584"/>
              <a:gd name="connsiteX1" fmla="*/ 32281 w 95841"/>
              <a:gd name="connsiteY1" fmla="*/ 41331 h 114584"/>
              <a:gd name="connsiteX2" fmla="*/ 25931 w 95841"/>
              <a:gd name="connsiteY2" fmla="*/ 63556 h 114584"/>
              <a:gd name="connsiteX3" fmla="*/ 38631 w 95841"/>
              <a:gd name="connsiteY3" fmla="*/ 114356 h 114584"/>
              <a:gd name="connsiteX4" fmla="*/ 531 w 95841"/>
              <a:gd name="connsiteY4" fmla="*/ 41331 h 114584"/>
              <a:gd name="connsiteX5" fmla="*/ 19581 w 95841"/>
              <a:gd name="connsiteY5" fmla="*/ 50856 h 114584"/>
              <a:gd name="connsiteX6" fmla="*/ 95781 w 95841"/>
              <a:gd name="connsiteY6" fmla="*/ 56 h 1145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5841" h="114584">
                <a:moveTo>
                  <a:pt x="95781" y="56"/>
                </a:moveTo>
                <a:cubicBezTo>
                  <a:pt x="97898" y="-1532"/>
                  <a:pt x="43923" y="30748"/>
                  <a:pt x="32281" y="41331"/>
                </a:cubicBezTo>
                <a:cubicBezTo>
                  <a:pt x="20639" y="51914"/>
                  <a:pt x="24873" y="51385"/>
                  <a:pt x="25931" y="63556"/>
                </a:cubicBezTo>
                <a:cubicBezTo>
                  <a:pt x="26989" y="75727"/>
                  <a:pt x="42864" y="118060"/>
                  <a:pt x="38631" y="114356"/>
                </a:cubicBezTo>
                <a:cubicBezTo>
                  <a:pt x="34398" y="110652"/>
                  <a:pt x="3706" y="51914"/>
                  <a:pt x="531" y="41331"/>
                </a:cubicBezTo>
                <a:cubicBezTo>
                  <a:pt x="-2644" y="30748"/>
                  <a:pt x="8998" y="56148"/>
                  <a:pt x="19581" y="50856"/>
                </a:cubicBezTo>
                <a:cubicBezTo>
                  <a:pt x="30164" y="45564"/>
                  <a:pt x="93664" y="1644"/>
                  <a:pt x="95781" y="5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77" name="フリーフォーム 2076">
            <a:extLst>
              <a:ext uri="{FF2B5EF4-FFF2-40B4-BE49-F238E27FC236}">
                <a16:creationId xmlns:a16="http://schemas.microsoft.com/office/drawing/2014/main" id="{B47CA8FD-BBDC-0B4F-133A-3CEBAB5ABC1D}"/>
              </a:ext>
            </a:extLst>
          </p:cNvPr>
          <p:cNvSpPr/>
          <p:nvPr/>
        </p:nvSpPr>
        <p:spPr>
          <a:xfrm>
            <a:off x="1946256" y="12591961"/>
            <a:ext cx="48708" cy="71239"/>
          </a:xfrm>
          <a:custGeom>
            <a:avLst/>
            <a:gdLst>
              <a:gd name="connsiteX0" fmla="*/ 19 w 48708"/>
              <a:gd name="connsiteY0" fmla="*/ 89 h 71239"/>
              <a:gd name="connsiteX1" fmla="*/ 41294 w 48708"/>
              <a:gd name="connsiteY1" fmla="*/ 54064 h 71239"/>
              <a:gd name="connsiteX2" fmla="*/ 47644 w 48708"/>
              <a:gd name="connsiteY2" fmla="*/ 69939 h 71239"/>
              <a:gd name="connsiteX3" fmla="*/ 19 w 48708"/>
              <a:gd name="connsiteY3" fmla="*/ 89 h 712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8708" h="71239">
                <a:moveTo>
                  <a:pt x="19" y="89"/>
                </a:moveTo>
                <a:cubicBezTo>
                  <a:pt x="-1039" y="-2557"/>
                  <a:pt x="41294" y="54064"/>
                  <a:pt x="41294" y="54064"/>
                </a:cubicBezTo>
                <a:cubicBezTo>
                  <a:pt x="49232" y="65706"/>
                  <a:pt x="49761" y="74701"/>
                  <a:pt x="47644" y="69939"/>
                </a:cubicBezTo>
                <a:cubicBezTo>
                  <a:pt x="45527" y="65177"/>
                  <a:pt x="1077" y="2735"/>
                  <a:pt x="19" y="8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78" name="フリーフォーム 2077">
            <a:extLst>
              <a:ext uri="{FF2B5EF4-FFF2-40B4-BE49-F238E27FC236}">
                <a16:creationId xmlns:a16="http://schemas.microsoft.com/office/drawing/2014/main" id="{7DD32422-AFA3-4E16-03E6-4B0729D3B8BC}"/>
              </a:ext>
            </a:extLst>
          </p:cNvPr>
          <p:cNvSpPr/>
          <p:nvPr/>
        </p:nvSpPr>
        <p:spPr>
          <a:xfrm>
            <a:off x="1911321" y="12430100"/>
            <a:ext cx="38365" cy="76272"/>
          </a:xfrm>
          <a:custGeom>
            <a:avLst/>
            <a:gdLst>
              <a:gd name="connsiteX0" fmla="*/ 29 w 38365"/>
              <a:gd name="connsiteY0" fmla="*/ 25 h 76272"/>
              <a:gd name="connsiteX1" fmla="*/ 31779 w 38365"/>
              <a:gd name="connsiteY1" fmla="*/ 47650 h 76272"/>
              <a:gd name="connsiteX2" fmla="*/ 31779 w 38365"/>
              <a:gd name="connsiteY2" fmla="*/ 76225 h 76272"/>
              <a:gd name="connsiteX3" fmla="*/ 38129 w 38365"/>
              <a:gd name="connsiteY3" fmla="*/ 41300 h 76272"/>
              <a:gd name="connsiteX4" fmla="*/ 29 w 38365"/>
              <a:gd name="connsiteY4" fmla="*/ 25 h 762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8365" h="76272">
                <a:moveTo>
                  <a:pt x="29" y="25"/>
                </a:moveTo>
                <a:cubicBezTo>
                  <a:pt x="-1029" y="1083"/>
                  <a:pt x="26487" y="34950"/>
                  <a:pt x="31779" y="47650"/>
                </a:cubicBezTo>
                <a:cubicBezTo>
                  <a:pt x="37071" y="60350"/>
                  <a:pt x="30721" y="77283"/>
                  <a:pt x="31779" y="76225"/>
                </a:cubicBezTo>
                <a:cubicBezTo>
                  <a:pt x="32837" y="75167"/>
                  <a:pt x="39717" y="50825"/>
                  <a:pt x="38129" y="41300"/>
                </a:cubicBezTo>
                <a:cubicBezTo>
                  <a:pt x="36542" y="31775"/>
                  <a:pt x="1087" y="-1033"/>
                  <a:pt x="29" y="2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79" name="フリーフォーム 2078">
            <a:extLst>
              <a:ext uri="{FF2B5EF4-FFF2-40B4-BE49-F238E27FC236}">
                <a16:creationId xmlns:a16="http://schemas.microsoft.com/office/drawing/2014/main" id="{0618993C-4749-5F73-632F-D2028D278DD2}"/>
              </a:ext>
            </a:extLst>
          </p:cNvPr>
          <p:cNvSpPr/>
          <p:nvPr/>
        </p:nvSpPr>
        <p:spPr>
          <a:xfrm>
            <a:off x="1981197" y="12357089"/>
            <a:ext cx="67906" cy="53998"/>
          </a:xfrm>
          <a:custGeom>
            <a:avLst/>
            <a:gdLst>
              <a:gd name="connsiteX0" fmla="*/ 3 w 67906"/>
              <a:gd name="connsiteY0" fmla="*/ 11 h 53998"/>
              <a:gd name="connsiteX1" fmla="*/ 60328 w 67906"/>
              <a:gd name="connsiteY1" fmla="*/ 28586 h 53998"/>
              <a:gd name="connsiteX2" fmla="*/ 66678 w 67906"/>
              <a:gd name="connsiteY2" fmla="*/ 53986 h 53998"/>
              <a:gd name="connsiteX3" fmla="*/ 57153 w 67906"/>
              <a:gd name="connsiteY3" fmla="*/ 25411 h 53998"/>
              <a:gd name="connsiteX4" fmla="*/ 3 w 67906"/>
              <a:gd name="connsiteY4" fmla="*/ 11 h 539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7906" h="53998">
                <a:moveTo>
                  <a:pt x="3" y="11"/>
                </a:moveTo>
                <a:cubicBezTo>
                  <a:pt x="532" y="540"/>
                  <a:pt x="49216" y="19590"/>
                  <a:pt x="60328" y="28586"/>
                </a:cubicBezTo>
                <a:cubicBezTo>
                  <a:pt x="71440" y="37582"/>
                  <a:pt x="67207" y="54515"/>
                  <a:pt x="66678" y="53986"/>
                </a:cubicBezTo>
                <a:cubicBezTo>
                  <a:pt x="66149" y="53457"/>
                  <a:pt x="61386" y="33878"/>
                  <a:pt x="57153" y="25411"/>
                </a:cubicBezTo>
                <a:cubicBezTo>
                  <a:pt x="52920" y="16944"/>
                  <a:pt x="-526" y="-518"/>
                  <a:pt x="3" y="1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80" name="フリーフォーム 2079">
            <a:extLst>
              <a:ext uri="{FF2B5EF4-FFF2-40B4-BE49-F238E27FC236}">
                <a16:creationId xmlns:a16="http://schemas.microsoft.com/office/drawing/2014/main" id="{E5780AD7-E2A7-4760-AA74-481E733687F7}"/>
              </a:ext>
            </a:extLst>
          </p:cNvPr>
          <p:cNvSpPr/>
          <p:nvPr/>
        </p:nvSpPr>
        <p:spPr>
          <a:xfrm>
            <a:off x="1537435" y="11588693"/>
            <a:ext cx="298332" cy="443926"/>
          </a:xfrm>
          <a:custGeom>
            <a:avLst/>
            <a:gdLst>
              <a:gd name="connsiteX0" fmla="*/ 2440 w 298332"/>
              <a:gd name="connsiteY0" fmla="*/ 57 h 443926"/>
              <a:gd name="connsiteX1" fmla="*/ 218340 w 298332"/>
              <a:gd name="connsiteY1" fmla="*/ 82607 h 443926"/>
              <a:gd name="connsiteX2" fmla="*/ 297715 w 298332"/>
              <a:gd name="connsiteY2" fmla="*/ 165157 h 443926"/>
              <a:gd name="connsiteX3" fmla="*/ 183415 w 298332"/>
              <a:gd name="connsiteY3" fmla="*/ 168332 h 443926"/>
              <a:gd name="connsiteX4" fmla="*/ 113565 w 298332"/>
              <a:gd name="connsiteY4" fmla="*/ 250882 h 443926"/>
              <a:gd name="connsiteX5" fmla="*/ 84990 w 298332"/>
              <a:gd name="connsiteY5" fmla="*/ 438207 h 443926"/>
              <a:gd name="connsiteX6" fmla="*/ 72290 w 298332"/>
              <a:gd name="connsiteY6" fmla="*/ 371532 h 443926"/>
              <a:gd name="connsiteX7" fmla="*/ 84990 w 298332"/>
              <a:gd name="connsiteY7" fmla="*/ 130232 h 443926"/>
              <a:gd name="connsiteX8" fmla="*/ 69115 w 298332"/>
              <a:gd name="connsiteY8" fmla="*/ 238182 h 443926"/>
              <a:gd name="connsiteX9" fmla="*/ 97690 w 298332"/>
              <a:gd name="connsiteY9" fmla="*/ 95307 h 443926"/>
              <a:gd name="connsiteX10" fmla="*/ 2440 w 298332"/>
              <a:gd name="connsiteY10" fmla="*/ 57 h 4439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98332" h="443926">
                <a:moveTo>
                  <a:pt x="2440" y="57"/>
                </a:moveTo>
                <a:cubicBezTo>
                  <a:pt x="22548" y="-2060"/>
                  <a:pt x="169128" y="55090"/>
                  <a:pt x="218340" y="82607"/>
                </a:cubicBezTo>
                <a:cubicBezTo>
                  <a:pt x="267552" y="110124"/>
                  <a:pt x="303536" y="150870"/>
                  <a:pt x="297715" y="165157"/>
                </a:cubicBezTo>
                <a:cubicBezTo>
                  <a:pt x="291894" y="179444"/>
                  <a:pt x="214107" y="154045"/>
                  <a:pt x="183415" y="168332"/>
                </a:cubicBezTo>
                <a:cubicBezTo>
                  <a:pt x="152723" y="182619"/>
                  <a:pt x="129969" y="205903"/>
                  <a:pt x="113565" y="250882"/>
                </a:cubicBezTo>
                <a:cubicBezTo>
                  <a:pt x="97161" y="295861"/>
                  <a:pt x="91869" y="418099"/>
                  <a:pt x="84990" y="438207"/>
                </a:cubicBezTo>
                <a:cubicBezTo>
                  <a:pt x="78111" y="458315"/>
                  <a:pt x="72290" y="422861"/>
                  <a:pt x="72290" y="371532"/>
                </a:cubicBezTo>
                <a:cubicBezTo>
                  <a:pt x="72290" y="320203"/>
                  <a:pt x="85519" y="152457"/>
                  <a:pt x="84990" y="130232"/>
                </a:cubicBezTo>
                <a:cubicBezTo>
                  <a:pt x="84461" y="108007"/>
                  <a:pt x="66998" y="244003"/>
                  <a:pt x="69115" y="238182"/>
                </a:cubicBezTo>
                <a:cubicBezTo>
                  <a:pt x="71232" y="232361"/>
                  <a:pt x="102453" y="131820"/>
                  <a:pt x="97690" y="95307"/>
                </a:cubicBezTo>
                <a:cubicBezTo>
                  <a:pt x="92928" y="58795"/>
                  <a:pt x="-17668" y="2174"/>
                  <a:pt x="2440" y="5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81" name="フリーフォーム 2080">
            <a:extLst>
              <a:ext uri="{FF2B5EF4-FFF2-40B4-BE49-F238E27FC236}">
                <a16:creationId xmlns:a16="http://schemas.microsoft.com/office/drawing/2014/main" id="{7BA513BB-3B37-5A83-5765-D22BD1D9BDFF}"/>
              </a:ext>
            </a:extLst>
          </p:cNvPr>
          <p:cNvSpPr/>
          <p:nvPr/>
        </p:nvSpPr>
        <p:spPr>
          <a:xfrm>
            <a:off x="1634678" y="11942323"/>
            <a:ext cx="407005" cy="608613"/>
          </a:xfrm>
          <a:custGeom>
            <a:avLst/>
            <a:gdLst>
              <a:gd name="connsiteX0" fmla="*/ 321122 w 407005"/>
              <a:gd name="connsiteY0" fmla="*/ 2027 h 608613"/>
              <a:gd name="connsiteX1" fmla="*/ 403672 w 407005"/>
              <a:gd name="connsiteY1" fmla="*/ 198877 h 608613"/>
              <a:gd name="connsiteX2" fmla="*/ 368747 w 407005"/>
              <a:gd name="connsiteY2" fmla="*/ 170302 h 608613"/>
              <a:gd name="connsiteX3" fmla="*/ 171897 w 407005"/>
              <a:gd name="connsiteY3" fmla="*/ 246502 h 608613"/>
              <a:gd name="connsiteX4" fmla="*/ 235397 w 407005"/>
              <a:gd name="connsiteY4" fmla="*/ 221102 h 608613"/>
              <a:gd name="connsiteX5" fmla="*/ 98872 w 407005"/>
              <a:gd name="connsiteY5" fmla="*/ 281427 h 608613"/>
              <a:gd name="connsiteX6" fmla="*/ 48072 w 407005"/>
              <a:gd name="connsiteY6" fmla="*/ 370327 h 608613"/>
              <a:gd name="connsiteX7" fmla="*/ 63947 w 407005"/>
              <a:gd name="connsiteY7" fmla="*/ 332227 h 608613"/>
              <a:gd name="connsiteX8" fmla="*/ 51247 w 407005"/>
              <a:gd name="connsiteY8" fmla="*/ 402077 h 608613"/>
              <a:gd name="connsiteX9" fmla="*/ 89347 w 407005"/>
              <a:gd name="connsiteY9" fmla="*/ 487802 h 608613"/>
              <a:gd name="connsiteX10" fmla="*/ 89347 w 407005"/>
              <a:gd name="connsiteY10" fmla="*/ 608452 h 608613"/>
              <a:gd name="connsiteX11" fmla="*/ 48072 w 407005"/>
              <a:gd name="connsiteY11" fmla="*/ 506852 h 608613"/>
              <a:gd name="connsiteX12" fmla="*/ 447 w 407005"/>
              <a:gd name="connsiteY12" fmla="*/ 243327 h 608613"/>
              <a:gd name="connsiteX13" fmla="*/ 38547 w 407005"/>
              <a:gd name="connsiteY13" fmla="*/ 303652 h 608613"/>
              <a:gd name="connsiteX14" fmla="*/ 447 w 407005"/>
              <a:gd name="connsiteY14" fmla="*/ 211577 h 608613"/>
              <a:gd name="connsiteX15" fmla="*/ 70297 w 407005"/>
              <a:gd name="connsiteY15" fmla="*/ 243327 h 608613"/>
              <a:gd name="connsiteX16" fmla="*/ 190947 w 407005"/>
              <a:gd name="connsiteY16" fmla="*/ 211577 h 608613"/>
              <a:gd name="connsiteX17" fmla="*/ 292547 w 407005"/>
              <a:gd name="connsiteY17" fmla="*/ 106802 h 608613"/>
              <a:gd name="connsiteX18" fmla="*/ 276672 w 407005"/>
              <a:gd name="connsiteY18" fmla="*/ 135377 h 608613"/>
              <a:gd name="connsiteX19" fmla="*/ 336997 w 407005"/>
              <a:gd name="connsiteY19" fmla="*/ 97277 h 608613"/>
              <a:gd name="connsiteX20" fmla="*/ 321122 w 407005"/>
              <a:gd name="connsiteY20" fmla="*/ 2027 h 6086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407005" h="608613">
                <a:moveTo>
                  <a:pt x="321122" y="2027"/>
                </a:moveTo>
                <a:cubicBezTo>
                  <a:pt x="332234" y="18960"/>
                  <a:pt x="395735" y="170831"/>
                  <a:pt x="403672" y="198877"/>
                </a:cubicBezTo>
                <a:cubicBezTo>
                  <a:pt x="411610" y="226923"/>
                  <a:pt x="407376" y="162365"/>
                  <a:pt x="368747" y="170302"/>
                </a:cubicBezTo>
                <a:cubicBezTo>
                  <a:pt x="330118" y="178240"/>
                  <a:pt x="194122" y="238035"/>
                  <a:pt x="171897" y="246502"/>
                </a:cubicBezTo>
                <a:cubicBezTo>
                  <a:pt x="149672" y="254969"/>
                  <a:pt x="247568" y="215281"/>
                  <a:pt x="235397" y="221102"/>
                </a:cubicBezTo>
                <a:cubicBezTo>
                  <a:pt x="223226" y="226923"/>
                  <a:pt x="130093" y="256556"/>
                  <a:pt x="98872" y="281427"/>
                </a:cubicBezTo>
                <a:cubicBezTo>
                  <a:pt x="67651" y="306298"/>
                  <a:pt x="53893" y="361860"/>
                  <a:pt x="48072" y="370327"/>
                </a:cubicBezTo>
                <a:cubicBezTo>
                  <a:pt x="42251" y="378794"/>
                  <a:pt x="63418" y="326935"/>
                  <a:pt x="63947" y="332227"/>
                </a:cubicBezTo>
                <a:cubicBezTo>
                  <a:pt x="64476" y="337519"/>
                  <a:pt x="47014" y="376148"/>
                  <a:pt x="51247" y="402077"/>
                </a:cubicBezTo>
                <a:cubicBezTo>
                  <a:pt x="55480" y="428006"/>
                  <a:pt x="82997" y="453406"/>
                  <a:pt x="89347" y="487802"/>
                </a:cubicBezTo>
                <a:cubicBezTo>
                  <a:pt x="95697" y="522198"/>
                  <a:pt x="96226" y="605277"/>
                  <a:pt x="89347" y="608452"/>
                </a:cubicBezTo>
                <a:cubicBezTo>
                  <a:pt x="82468" y="611627"/>
                  <a:pt x="62889" y="567706"/>
                  <a:pt x="48072" y="506852"/>
                </a:cubicBezTo>
                <a:cubicBezTo>
                  <a:pt x="33255" y="445998"/>
                  <a:pt x="2034" y="277194"/>
                  <a:pt x="447" y="243327"/>
                </a:cubicBezTo>
                <a:cubicBezTo>
                  <a:pt x="-1140" y="209460"/>
                  <a:pt x="38547" y="308944"/>
                  <a:pt x="38547" y="303652"/>
                </a:cubicBezTo>
                <a:cubicBezTo>
                  <a:pt x="38547" y="298360"/>
                  <a:pt x="-4845" y="221631"/>
                  <a:pt x="447" y="211577"/>
                </a:cubicBezTo>
                <a:cubicBezTo>
                  <a:pt x="5739" y="201523"/>
                  <a:pt x="38547" y="243327"/>
                  <a:pt x="70297" y="243327"/>
                </a:cubicBezTo>
                <a:cubicBezTo>
                  <a:pt x="102047" y="243327"/>
                  <a:pt x="153905" y="234331"/>
                  <a:pt x="190947" y="211577"/>
                </a:cubicBezTo>
                <a:cubicBezTo>
                  <a:pt x="227989" y="188823"/>
                  <a:pt x="278259" y="119502"/>
                  <a:pt x="292547" y="106802"/>
                </a:cubicBezTo>
                <a:cubicBezTo>
                  <a:pt x="306834" y="94102"/>
                  <a:pt x="269264" y="136964"/>
                  <a:pt x="276672" y="135377"/>
                </a:cubicBezTo>
                <a:cubicBezTo>
                  <a:pt x="284080" y="133790"/>
                  <a:pt x="326414" y="115269"/>
                  <a:pt x="336997" y="97277"/>
                </a:cubicBezTo>
                <a:cubicBezTo>
                  <a:pt x="347580" y="79285"/>
                  <a:pt x="310010" y="-14906"/>
                  <a:pt x="321122" y="202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82" name="フリーフォーム 2081">
            <a:extLst>
              <a:ext uri="{FF2B5EF4-FFF2-40B4-BE49-F238E27FC236}">
                <a16:creationId xmlns:a16="http://schemas.microsoft.com/office/drawing/2014/main" id="{03BFF282-CC99-0013-3498-E6DF30406AAA}"/>
              </a:ext>
            </a:extLst>
          </p:cNvPr>
          <p:cNvSpPr/>
          <p:nvPr/>
        </p:nvSpPr>
        <p:spPr>
          <a:xfrm>
            <a:off x="1783698" y="12207314"/>
            <a:ext cx="295927" cy="243077"/>
          </a:xfrm>
          <a:custGeom>
            <a:avLst/>
            <a:gdLst>
              <a:gd name="connsiteX0" fmla="*/ 276877 w 295927"/>
              <a:gd name="connsiteY0" fmla="*/ 561 h 243077"/>
              <a:gd name="connsiteX1" fmla="*/ 295927 w 295927"/>
              <a:gd name="connsiteY1" fmla="*/ 140261 h 243077"/>
              <a:gd name="connsiteX2" fmla="*/ 276877 w 295927"/>
              <a:gd name="connsiteY2" fmla="*/ 225986 h 243077"/>
              <a:gd name="connsiteX3" fmla="*/ 273702 w 295927"/>
              <a:gd name="connsiteY3" fmla="*/ 162486 h 243077"/>
              <a:gd name="connsiteX4" fmla="*/ 235602 w 295927"/>
              <a:gd name="connsiteY4" fmla="*/ 143436 h 243077"/>
              <a:gd name="connsiteX5" fmla="*/ 121302 w 295927"/>
              <a:gd name="connsiteY5" fmla="*/ 191061 h 243077"/>
              <a:gd name="connsiteX6" fmla="*/ 41927 w 295927"/>
              <a:gd name="connsiteY6" fmla="*/ 229161 h 243077"/>
              <a:gd name="connsiteX7" fmla="*/ 89552 w 295927"/>
              <a:gd name="connsiteY7" fmla="*/ 168836 h 243077"/>
              <a:gd name="connsiteX8" fmla="*/ 3827 w 295927"/>
              <a:gd name="connsiteY8" fmla="*/ 241861 h 243077"/>
              <a:gd name="connsiteX9" fmla="*/ 238777 w 295927"/>
              <a:gd name="connsiteY9" fmla="*/ 95811 h 243077"/>
              <a:gd name="connsiteX10" fmla="*/ 276877 w 295927"/>
              <a:gd name="connsiteY10" fmla="*/ 561 h 2430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95927" h="243077">
                <a:moveTo>
                  <a:pt x="276877" y="561"/>
                </a:moveTo>
                <a:cubicBezTo>
                  <a:pt x="286402" y="7969"/>
                  <a:pt x="295927" y="102690"/>
                  <a:pt x="295927" y="140261"/>
                </a:cubicBezTo>
                <a:cubicBezTo>
                  <a:pt x="295927" y="177832"/>
                  <a:pt x="280581" y="222282"/>
                  <a:pt x="276877" y="225986"/>
                </a:cubicBezTo>
                <a:cubicBezTo>
                  <a:pt x="273173" y="229690"/>
                  <a:pt x="280581" y="176244"/>
                  <a:pt x="273702" y="162486"/>
                </a:cubicBezTo>
                <a:cubicBezTo>
                  <a:pt x="266823" y="148728"/>
                  <a:pt x="261002" y="138674"/>
                  <a:pt x="235602" y="143436"/>
                </a:cubicBezTo>
                <a:cubicBezTo>
                  <a:pt x="210202" y="148198"/>
                  <a:pt x="153581" y="176774"/>
                  <a:pt x="121302" y="191061"/>
                </a:cubicBezTo>
                <a:cubicBezTo>
                  <a:pt x="89023" y="205349"/>
                  <a:pt x="47219" y="232865"/>
                  <a:pt x="41927" y="229161"/>
                </a:cubicBezTo>
                <a:cubicBezTo>
                  <a:pt x="36635" y="225457"/>
                  <a:pt x="95902" y="166719"/>
                  <a:pt x="89552" y="168836"/>
                </a:cubicBezTo>
                <a:cubicBezTo>
                  <a:pt x="83202" y="170953"/>
                  <a:pt x="-21044" y="254032"/>
                  <a:pt x="3827" y="241861"/>
                </a:cubicBezTo>
                <a:cubicBezTo>
                  <a:pt x="28698" y="229690"/>
                  <a:pt x="192740" y="130736"/>
                  <a:pt x="238777" y="95811"/>
                </a:cubicBezTo>
                <a:cubicBezTo>
                  <a:pt x="284814" y="60886"/>
                  <a:pt x="267352" y="-6847"/>
                  <a:pt x="276877" y="56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83" name="フリーフォーム 2082">
            <a:extLst>
              <a:ext uri="{FF2B5EF4-FFF2-40B4-BE49-F238E27FC236}">
                <a16:creationId xmlns:a16="http://schemas.microsoft.com/office/drawing/2014/main" id="{DB682EF3-86E2-6C1E-5617-71F39D808D91}"/>
              </a:ext>
            </a:extLst>
          </p:cNvPr>
          <p:cNvSpPr/>
          <p:nvPr/>
        </p:nvSpPr>
        <p:spPr>
          <a:xfrm>
            <a:off x="1923612" y="12398296"/>
            <a:ext cx="171990" cy="273895"/>
          </a:xfrm>
          <a:custGeom>
            <a:avLst/>
            <a:gdLst>
              <a:gd name="connsiteX0" fmla="*/ 156013 w 171990"/>
              <a:gd name="connsiteY0" fmla="*/ 79 h 273895"/>
              <a:gd name="connsiteX1" fmla="*/ 140138 w 171990"/>
              <a:gd name="connsiteY1" fmla="*/ 76279 h 273895"/>
              <a:gd name="connsiteX2" fmla="*/ 171888 w 171990"/>
              <a:gd name="connsiteY2" fmla="*/ 57229 h 273895"/>
              <a:gd name="connsiteX3" fmla="*/ 127438 w 171990"/>
              <a:gd name="connsiteY3" fmla="*/ 273129 h 273895"/>
              <a:gd name="connsiteX4" fmla="*/ 133788 w 171990"/>
              <a:gd name="connsiteY4" fmla="*/ 130254 h 273895"/>
              <a:gd name="connsiteX5" fmla="*/ 25838 w 171990"/>
              <a:gd name="connsiteY5" fmla="*/ 162004 h 273895"/>
              <a:gd name="connsiteX6" fmla="*/ 86163 w 171990"/>
              <a:gd name="connsiteY6" fmla="*/ 104854 h 273895"/>
              <a:gd name="connsiteX7" fmla="*/ 438 w 171990"/>
              <a:gd name="connsiteY7" fmla="*/ 162004 h 273895"/>
              <a:gd name="connsiteX8" fmla="*/ 130613 w 171990"/>
              <a:gd name="connsiteY8" fmla="*/ 63579 h 273895"/>
              <a:gd name="connsiteX9" fmla="*/ 156013 w 171990"/>
              <a:gd name="connsiteY9" fmla="*/ 79 h 2738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71990" h="273895">
                <a:moveTo>
                  <a:pt x="156013" y="79"/>
                </a:moveTo>
                <a:cubicBezTo>
                  <a:pt x="157601" y="2196"/>
                  <a:pt x="137492" y="66754"/>
                  <a:pt x="140138" y="76279"/>
                </a:cubicBezTo>
                <a:cubicBezTo>
                  <a:pt x="142784" y="85804"/>
                  <a:pt x="174005" y="24421"/>
                  <a:pt x="171888" y="57229"/>
                </a:cubicBezTo>
                <a:cubicBezTo>
                  <a:pt x="169771" y="90037"/>
                  <a:pt x="133788" y="260958"/>
                  <a:pt x="127438" y="273129"/>
                </a:cubicBezTo>
                <a:cubicBezTo>
                  <a:pt x="121088" y="285300"/>
                  <a:pt x="150721" y="148775"/>
                  <a:pt x="133788" y="130254"/>
                </a:cubicBezTo>
                <a:cubicBezTo>
                  <a:pt x="116855" y="111733"/>
                  <a:pt x="33775" y="166237"/>
                  <a:pt x="25838" y="162004"/>
                </a:cubicBezTo>
                <a:cubicBezTo>
                  <a:pt x="17901" y="157771"/>
                  <a:pt x="90396" y="104854"/>
                  <a:pt x="86163" y="104854"/>
                </a:cubicBezTo>
                <a:cubicBezTo>
                  <a:pt x="81930" y="104854"/>
                  <a:pt x="-6970" y="168883"/>
                  <a:pt x="438" y="162004"/>
                </a:cubicBezTo>
                <a:cubicBezTo>
                  <a:pt x="7846" y="155125"/>
                  <a:pt x="102567" y="88450"/>
                  <a:pt x="130613" y="63579"/>
                </a:cubicBezTo>
                <a:cubicBezTo>
                  <a:pt x="158659" y="38708"/>
                  <a:pt x="154425" y="-2038"/>
                  <a:pt x="156013" y="7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84" name="フリーフォーム 2083">
            <a:extLst>
              <a:ext uri="{FF2B5EF4-FFF2-40B4-BE49-F238E27FC236}">
                <a16:creationId xmlns:a16="http://schemas.microsoft.com/office/drawing/2014/main" id="{1A2018DD-B82D-52FF-5602-03A08284BB6B}"/>
              </a:ext>
            </a:extLst>
          </p:cNvPr>
          <p:cNvSpPr/>
          <p:nvPr/>
        </p:nvSpPr>
        <p:spPr>
          <a:xfrm>
            <a:off x="1599374" y="12643475"/>
            <a:ext cx="498065" cy="101563"/>
          </a:xfrm>
          <a:custGeom>
            <a:avLst/>
            <a:gdLst>
              <a:gd name="connsiteX0" fmla="*/ 4001 w 498065"/>
              <a:gd name="connsiteY0" fmla="*/ 85100 h 101563"/>
              <a:gd name="connsiteX1" fmla="*/ 140526 w 498065"/>
              <a:gd name="connsiteY1" fmla="*/ 72400 h 101563"/>
              <a:gd name="connsiteX2" fmla="*/ 137351 w 498065"/>
              <a:gd name="connsiteY2" fmla="*/ 21600 h 101563"/>
              <a:gd name="connsiteX3" fmla="*/ 207201 w 498065"/>
              <a:gd name="connsiteY3" fmla="*/ 94625 h 101563"/>
              <a:gd name="connsiteX4" fmla="*/ 486601 w 498065"/>
              <a:gd name="connsiteY4" fmla="*/ 2550 h 101563"/>
              <a:gd name="connsiteX5" fmla="*/ 445326 w 498065"/>
              <a:gd name="connsiteY5" fmla="*/ 31125 h 101563"/>
              <a:gd name="connsiteX6" fmla="*/ 454851 w 498065"/>
              <a:gd name="connsiteY6" fmla="*/ 88275 h 101563"/>
              <a:gd name="connsiteX7" fmla="*/ 318326 w 498065"/>
              <a:gd name="connsiteY7" fmla="*/ 100975 h 101563"/>
              <a:gd name="connsiteX8" fmla="*/ 4001 w 498065"/>
              <a:gd name="connsiteY8" fmla="*/ 85100 h 1015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98065" h="101563">
                <a:moveTo>
                  <a:pt x="4001" y="85100"/>
                </a:moveTo>
                <a:cubicBezTo>
                  <a:pt x="-25632" y="80338"/>
                  <a:pt x="118301" y="82983"/>
                  <a:pt x="140526" y="72400"/>
                </a:cubicBezTo>
                <a:cubicBezTo>
                  <a:pt x="162751" y="61817"/>
                  <a:pt x="126239" y="17896"/>
                  <a:pt x="137351" y="21600"/>
                </a:cubicBezTo>
                <a:cubicBezTo>
                  <a:pt x="148463" y="25304"/>
                  <a:pt x="148993" y="97800"/>
                  <a:pt x="207201" y="94625"/>
                </a:cubicBezTo>
                <a:cubicBezTo>
                  <a:pt x="265409" y="91450"/>
                  <a:pt x="446914" y="13133"/>
                  <a:pt x="486601" y="2550"/>
                </a:cubicBezTo>
                <a:cubicBezTo>
                  <a:pt x="526289" y="-8033"/>
                  <a:pt x="450618" y="16838"/>
                  <a:pt x="445326" y="31125"/>
                </a:cubicBezTo>
                <a:cubicBezTo>
                  <a:pt x="440034" y="45412"/>
                  <a:pt x="476018" y="76633"/>
                  <a:pt x="454851" y="88275"/>
                </a:cubicBezTo>
                <a:cubicBezTo>
                  <a:pt x="433684" y="99917"/>
                  <a:pt x="389234" y="97271"/>
                  <a:pt x="318326" y="100975"/>
                </a:cubicBezTo>
                <a:cubicBezTo>
                  <a:pt x="247418" y="104679"/>
                  <a:pt x="33634" y="89862"/>
                  <a:pt x="4001" y="8510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85" name="フリーフォーム 2084">
            <a:extLst>
              <a:ext uri="{FF2B5EF4-FFF2-40B4-BE49-F238E27FC236}">
                <a16:creationId xmlns:a16="http://schemas.microsoft.com/office/drawing/2014/main" id="{B4BE827C-F4E4-4B78-56D4-EE2002675C6A}"/>
              </a:ext>
            </a:extLst>
          </p:cNvPr>
          <p:cNvSpPr/>
          <p:nvPr/>
        </p:nvSpPr>
        <p:spPr>
          <a:xfrm>
            <a:off x="1663154" y="11902930"/>
            <a:ext cx="29163" cy="240452"/>
          </a:xfrm>
          <a:custGeom>
            <a:avLst/>
            <a:gdLst>
              <a:gd name="connsiteX0" fmla="*/ 10071 w 29163"/>
              <a:gd name="connsiteY0" fmla="*/ 145 h 240452"/>
              <a:gd name="connsiteX1" fmla="*/ 546 w 29163"/>
              <a:gd name="connsiteY1" fmla="*/ 174770 h 240452"/>
              <a:gd name="connsiteX2" fmla="*/ 29121 w 29163"/>
              <a:gd name="connsiteY2" fmla="*/ 238270 h 240452"/>
              <a:gd name="connsiteX3" fmla="*/ 6896 w 29163"/>
              <a:gd name="connsiteY3" fmla="*/ 206520 h 240452"/>
              <a:gd name="connsiteX4" fmla="*/ 10071 w 29163"/>
              <a:gd name="connsiteY4" fmla="*/ 145 h 2404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9163" h="240452">
                <a:moveTo>
                  <a:pt x="10071" y="145"/>
                </a:moveTo>
                <a:cubicBezTo>
                  <a:pt x="9013" y="-5146"/>
                  <a:pt x="-2629" y="135083"/>
                  <a:pt x="546" y="174770"/>
                </a:cubicBezTo>
                <a:cubicBezTo>
                  <a:pt x="3721" y="214457"/>
                  <a:pt x="28063" y="232979"/>
                  <a:pt x="29121" y="238270"/>
                </a:cubicBezTo>
                <a:cubicBezTo>
                  <a:pt x="30179" y="243561"/>
                  <a:pt x="11129" y="241445"/>
                  <a:pt x="6896" y="206520"/>
                </a:cubicBezTo>
                <a:cubicBezTo>
                  <a:pt x="2663" y="171595"/>
                  <a:pt x="11129" y="5436"/>
                  <a:pt x="10071" y="14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86" name="フリーフォーム 2085">
            <a:extLst>
              <a:ext uri="{FF2B5EF4-FFF2-40B4-BE49-F238E27FC236}">
                <a16:creationId xmlns:a16="http://schemas.microsoft.com/office/drawing/2014/main" id="{592DA55F-F79E-0251-A282-C81D1A41E456}"/>
              </a:ext>
            </a:extLst>
          </p:cNvPr>
          <p:cNvSpPr/>
          <p:nvPr/>
        </p:nvSpPr>
        <p:spPr>
          <a:xfrm>
            <a:off x="8765439" y="11509335"/>
            <a:ext cx="48525" cy="215958"/>
          </a:xfrm>
          <a:custGeom>
            <a:avLst/>
            <a:gdLst>
              <a:gd name="connsiteX0" fmla="*/ 48361 w 48525"/>
              <a:gd name="connsiteY0" fmla="*/ 40 h 215958"/>
              <a:gd name="connsiteX1" fmla="*/ 16611 w 48525"/>
              <a:gd name="connsiteY1" fmla="*/ 82590 h 215958"/>
              <a:gd name="connsiteX2" fmla="*/ 22961 w 48525"/>
              <a:gd name="connsiteY2" fmla="*/ 215940 h 215958"/>
              <a:gd name="connsiteX3" fmla="*/ 736 w 48525"/>
              <a:gd name="connsiteY3" fmla="*/ 73065 h 215958"/>
              <a:gd name="connsiteX4" fmla="*/ 48361 w 48525"/>
              <a:gd name="connsiteY4" fmla="*/ 40 h 2159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8525" h="215958">
                <a:moveTo>
                  <a:pt x="48361" y="40"/>
                </a:moveTo>
                <a:cubicBezTo>
                  <a:pt x="51007" y="1628"/>
                  <a:pt x="20844" y="46607"/>
                  <a:pt x="16611" y="82590"/>
                </a:cubicBezTo>
                <a:cubicBezTo>
                  <a:pt x="12378" y="118573"/>
                  <a:pt x="25607" y="217528"/>
                  <a:pt x="22961" y="215940"/>
                </a:cubicBezTo>
                <a:cubicBezTo>
                  <a:pt x="20315" y="214353"/>
                  <a:pt x="-4556" y="102698"/>
                  <a:pt x="736" y="73065"/>
                </a:cubicBezTo>
                <a:cubicBezTo>
                  <a:pt x="6028" y="43432"/>
                  <a:pt x="45715" y="-1548"/>
                  <a:pt x="48361" y="4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87" name="フリーフォーム 2086">
            <a:extLst>
              <a:ext uri="{FF2B5EF4-FFF2-40B4-BE49-F238E27FC236}">
                <a16:creationId xmlns:a16="http://schemas.microsoft.com/office/drawing/2014/main" id="{C85C8637-7883-9ED2-AC17-DC01CF5EA14A}"/>
              </a:ext>
            </a:extLst>
          </p:cNvPr>
          <p:cNvSpPr/>
          <p:nvPr/>
        </p:nvSpPr>
        <p:spPr>
          <a:xfrm>
            <a:off x="8740688" y="11626214"/>
            <a:ext cx="261367" cy="519002"/>
          </a:xfrm>
          <a:custGeom>
            <a:avLst/>
            <a:gdLst>
              <a:gd name="connsiteX0" fmla="*/ 28662 w 261367"/>
              <a:gd name="connsiteY0" fmla="*/ 636 h 519002"/>
              <a:gd name="connsiteX1" fmla="*/ 87 w 261367"/>
              <a:gd name="connsiteY1" fmla="*/ 127636 h 519002"/>
              <a:gd name="connsiteX2" fmla="*/ 19137 w 261367"/>
              <a:gd name="connsiteY2" fmla="*/ 219711 h 519002"/>
              <a:gd name="connsiteX3" fmla="*/ 12787 w 261367"/>
              <a:gd name="connsiteY3" fmla="*/ 200661 h 519002"/>
              <a:gd name="connsiteX4" fmla="*/ 117562 w 261367"/>
              <a:gd name="connsiteY4" fmla="*/ 353061 h 519002"/>
              <a:gd name="connsiteX5" fmla="*/ 260437 w 261367"/>
              <a:gd name="connsiteY5" fmla="*/ 518161 h 519002"/>
              <a:gd name="connsiteX6" fmla="*/ 171537 w 261367"/>
              <a:gd name="connsiteY6" fmla="*/ 410211 h 519002"/>
              <a:gd name="connsiteX7" fmla="*/ 22312 w 261367"/>
              <a:gd name="connsiteY7" fmla="*/ 254636 h 519002"/>
              <a:gd name="connsiteX8" fmla="*/ 3262 w 261367"/>
              <a:gd name="connsiteY8" fmla="*/ 184786 h 519002"/>
              <a:gd name="connsiteX9" fmla="*/ 28662 w 261367"/>
              <a:gd name="connsiteY9" fmla="*/ 636 h 5190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61367" h="519002">
                <a:moveTo>
                  <a:pt x="28662" y="636"/>
                </a:moveTo>
                <a:cubicBezTo>
                  <a:pt x="28133" y="-8889"/>
                  <a:pt x="1674" y="91124"/>
                  <a:pt x="87" y="127636"/>
                </a:cubicBezTo>
                <a:cubicBezTo>
                  <a:pt x="-1500" y="164148"/>
                  <a:pt x="19137" y="219711"/>
                  <a:pt x="19137" y="219711"/>
                </a:cubicBezTo>
                <a:cubicBezTo>
                  <a:pt x="21254" y="231882"/>
                  <a:pt x="-3617" y="178436"/>
                  <a:pt x="12787" y="200661"/>
                </a:cubicBezTo>
                <a:cubicBezTo>
                  <a:pt x="29191" y="222886"/>
                  <a:pt x="76287" y="300144"/>
                  <a:pt x="117562" y="353061"/>
                </a:cubicBezTo>
                <a:cubicBezTo>
                  <a:pt x="158837" y="405978"/>
                  <a:pt x="251441" y="508636"/>
                  <a:pt x="260437" y="518161"/>
                </a:cubicBezTo>
                <a:cubicBezTo>
                  <a:pt x="269433" y="527686"/>
                  <a:pt x="211225" y="454132"/>
                  <a:pt x="171537" y="410211"/>
                </a:cubicBezTo>
                <a:cubicBezTo>
                  <a:pt x="131850" y="366290"/>
                  <a:pt x="50358" y="292207"/>
                  <a:pt x="22312" y="254636"/>
                </a:cubicBezTo>
                <a:cubicBezTo>
                  <a:pt x="-5734" y="217065"/>
                  <a:pt x="5908" y="220769"/>
                  <a:pt x="3262" y="184786"/>
                </a:cubicBezTo>
                <a:cubicBezTo>
                  <a:pt x="616" y="148803"/>
                  <a:pt x="29191" y="10161"/>
                  <a:pt x="28662" y="63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88" name="フリーフォーム 2087">
            <a:extLst>
              <a:ext uri="{FF2B5EF4-FFF2-40B4-BE49-F238E27FC236}">
                <a16:creationId xmlns:a16="http://schemas.microsoft.com/office/drawing/2014/main" id="{B6399489-45C5-6428-27BD-F2737AF1B0F1}"/>
              </a:ext>
            </a:extLst>
          </p:cNvPr>
          <p:cNvSpPr/>
          <p:nvPr/>
        </p:nvSpPr>
        <p:spPr>
          <a:xfrm>
            <a:off x="8808253" y="11602721"/>
            <a:ext cx="207572" cy="236893"/>
          </a:xfrm>
          <a:custGeom>
            <a:avLst/>
            <a:gdLst>
              <a:gd name="connsiteX0" fmla="*/ 2372 w 207572"/>
              <a:gd name="connsiteY0" fmla="*/ 1904 h 236893"/>
              <a:gd name="connsiteX1" fmla="*/ 205572 w 207572"/>
              <a:gd name="connsiteY1" fmla="*/ 233679 h 236893"/>
              <a:gd name="connsiteX2" fmla="*/ 100797 w 207572"/>
              <a:gd name="connsiteY2" fmla="*/ 128904 h 236893"/>
              <a:gd name="connsiteX3" fmla="*/ 2372 w 207572"/>
              <a:gd name="connsiteY3" fmla="*/ 1904 h 2368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7572" h="236893">
                <a:moveTo>
                  <a:pt x="2372" y="1904"/>
                </a:moveTo>
                <a:cubicBezTo>
                  <a:pt x="19834" y="19366"/>
                  <a:pt x="189168" y="212512"/>
                  <a:pt x="205572" y="233679"/>
                </a:cubicBezTo>
                <a:cubicBezTo>
                  <a:pt x="221976" y="254846"/>
                  <a:pt x="133076" y="165946"/>
                  <a:pt x="100797" y="128904"/>
                </a:cubicBezTo>
                <a:cubicBezTo>
                  <a:pt x="68518" y="91862"/>
                  <a:pt x="-15090" y="-15558"/>
                  <a:pt x="2372" y="190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89" name="フリーフォーム 2088">
            <a:extLst>
              <a:ext uri="{FF2B5EF4-FFF2-40B4-BE49-F238E27FC236}">
                <a16:creationId xmlns:a16="http://schemas.microsoft.com/office/drawing/2014/main" id="{0CE7B664-E67E-7294-A949-83BF91044EB2}"/>
              </a:ext>
            </a:extLst>
          </p:cNvPr>
          <p:cNvSpPr/>
          <p:nvPr/>
        </p:nvSpPr>
        <p:spPr>
          <a:xfrm>
            <a:off x="8854350" y="11581518"/>
            <a:ext cx="338669" cy="322510"/>
          </a:xfrm>
          <a:custGeom>
            <a:avLst/>
            <a:gdLst>
              <a:gd name="connsiteX0" fmla="*/ 725 w 338669"/>
              <a:gd name="connsiteY0" fmla="*/ 882 h 322510"/>
              <a:gd name="connsiteX1" fmla="*/ 111850 w 338669"/>
              <a:gd name="connsiteY1" fmla="*/ 143757 h 322510"/>
              <a:gd name="connsiteX2" fmla="*/ 80100 w 338669"/>
              <a:gd name="connsiteY2" fmla="*/ 99307 h 322510"/>
              <a:gd name="connsiteX3" fmla="*/ 178525 w 338669"/>
              <a:gd name="connsiteY3" fmla="*/ 194557 h 322510"/>
              <a:gd name="connsiteX4" fmla="*/ 334100 w 338669"/>
              <a:gd name="connsiteY4" fmla="*/ 318382 h 322510"/>
              <a:gd name="connsiteX5" fmla="*/ 286475 w 338669"/>
              <a:gd name="connsiteY5" fmla="*/ 286632 h 322510"/>
              <a:gd name="connsiteX6" fmla="*/ 175350 w 338669"/>
              <a:gd name="connsiteY6" fmla="*/ 223132 h 322510"/>
              <a:gd name="connsiteX7" fmla="*/ 725 w 338669"/>
              <a:gd name="connsiteY7" fmla="*/ 882 h 3225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38669" h="322510">
                <a:moveTo>
                  <a:pt x="725" y="882"/>
                </a:moveTo>
                <a:cubicBezTo>
                  <a:pt x="-9858" y="-12347"/>
                  <a:pt x="98621" y="127353"/>
                  <a:pt x="111850" y="143757"/>
                </a:cubicBezTo>
                <a:cubicBezTo>
                  <a:pt x="125079" y="160161"/>
                  <a:pt x="68988" y="90840"/>
                  <a:pt x="80100" y="99307"/>
                </a:cubicBezTo>
                <a:cubicBezTo>
                  <a:pt x="91212" y="107774"/>
                  <a:pt x="136192" y="158045"/>
                  <a:pt x="178525" y="194557"/>
                </a:cubicBezTo>
                <a:cubicBezTo>
                  <a:pt x="220858" y="231070"/>
                  <a:pt x="316108" y="303036"/>
                  <a:pt x="334100" y="318382"/>
                </a:cubicBezTo>
                <a:cubicBezTo>
                  <a:pt x="352092" y="333728"/>
                  <a:pt x="312933" y="302507"/>
                  <a:pt x="286475" y="286632"/>
                </a:cubicBezTo>
                <a:cubicBezTo>
                  <a:pt x="260017" y="270757"/>
                  <a:pt x="223504" y="262820"/>
                  <a:pt x="175350" y="223132"/>
                </a:cubicBezTo>
                <a:cubicBezTo>
                  <a:pt x="127196" y="183444"/>
                  <a:pt x="11308" y="14111"/>
                  <a:pt x="725" y="88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90" name="フリーフォーム 2089">
            <a:extLst>
              <a:ext uri="{FF2B5EF4-FFF2-40B4-BE49-F238E27FC236}">
                <a16:creationId xmlns:a16="http://schemas.microsoft.com/office/drawing/2014/main" id="{BF38BFC6-F9FF-3812-4E4D-2040F3B5B8F0}"/>
              </a:ext>
            </a:extLst>
          </p:cNvPr>
          <p:cNvSpPr/>
          <p:nvPr/>
        </p:nvSpPr>
        <p:spPr>
          <a:xfrm>
            <a:off x="8915619" y="11680312"/>
            <a:ext cx="260410" cy="252541"/>
          </a:xfrm>
          <a:custGeom>
            <a:avLst/>
            <a:gdLst>
              <a:gd name="connsiteX0" fmla="*/ 12481 w 260410"/>
              <a:gd name="connsiteY0" fmla="*/ 10038 h 252541"/>
              <a:gd name="connsiteX1" fmla="*/ 256956 w 260410"/>
              <a:gd name="connsiteY1" fmla="*/ 248163 h 252541"/>
              <a:gd name="connsiteX2" fmla="*/ 149006 w 260410"/>
              <a:gd name="connsiteY2" fmla="*/ 156088 h 252541"/>
              <a:gd name="connsiteX3" fmla="*/ 47406 w 260410"/>
              <a:gd name="connsiteY3" fmla="*/ 51313 h 252541"/>
              <a:gd name="connsiteX4" fmla="*/ 12481 w 260410"/>
              <a:gd name="connsiteY4" fmla="*/ 10038 h 2525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60410" h="252541">
                <a:moveTo>
                  <a:pt x="12481" y="10038"/>
                </a:moveTo>
                <a:cubicBezTo>
                  <a:pt x="47406" y="42846"/>
                  <a:pt x="234202" y="223821"/>
                  <a:pt x="256956" y="248163"/>
                </a:cubicBezTo>
                <a:cubicBezTo>
                  <a:pt x="279710" y="272505"/>
                  <a:pt x="183931" y="188896"/>
                  <a:pt x="149006" y="156088"/>
                </a:cubicBezTo>
                <a:cubicBezTo>
                  <a:pt x="114081" y="123280"/>
                  <a:pt x="70160" y="68776"/>
                  <a:pt x="47406" y="51313"/>
                </a:cubicBezTo>
                <a:cubicBezTo>
                  <a:pt x="24652" y="33851"/>
                  <a:pt x="-22444" y="-22770"/>
                  <a:pt x="12481" y="1003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91" name="フリーフォーム 2090">
            <a:extLst>
              <a:ext uri="{FF2B5EF4-FFF2-40B4-BE49-F238E27FC236}">
                <a16:creationId xmlns:a16="http://schemas.microsoft.com/office/drawing/2014/main" id="{65F9EFA6-D0D2-4AB3-FFBF-938AE9DB7558}"/>
              </a:ext>
            </a:extLst>
          </p:cNvPr>
          <p:cNvSpPr/>
          <p:nvPr/>
        </p:nvSpPr>
        <p:spPr>
          <a:xfrm>
            <a:off x="8791437" y="11940550"/>
            <a:ext cx="112745" cy="351997"/>
          </a:xfrm>
          <a:custGeom>
            <a:avLst/>
            <a:gdLst>
              <a:gd name="connsiteX0" fmla="*/ 138 w 112745"/>
              <a:gd name="connsiteY0" fmla="*/ 625 h 351997"/>
              <a:gd name="connsiteX1" fmla="*/ 47763 w 112745"/>
              <a:gd name="connsiteY1" fmla="*/ 111750 h 351997"/>
              <a:gd name="connsiteX2" fmla="*/ 85863 w 112745"/>
              <a:gd name="connsiteY2" fmla="*/ 299075 h 351997"/>
              <a:gd name="connsiteX3" fmla="*/ 111263 w 112745"/>
              <a:gd name="connsiteY3" fmla="*/ 349875 h 351997"/>
              <a:gd name="connsiteX4" fmla="*/ 41413 w 112745"/>
              <a:gd name="connsiteY4" fmla="*/ 245100 h 351997"/>
              <a:gd name="connsiteX5" fmla="*/ 60463 w 112745"/>
              <a:gd name="connsiteY5" fmla="*/ 270500 h 351997"/>
              <a:gd name="connsiteX6" fmla="*/ 22363 w 112745"/>
              <a:gd name="connsiteY6" fmla="*/ 159375 h 351997"/>
              <a:gd name="connsiteX7" fmla="*/ 38238 w 112745"/>
              <a:gd name="connsiteY7" fmla="*/ 232400 h 351997"/>
              <a:gd name="connsiteX8" fmla="*/ 63638 w 112745"/>
              <a:gd name="connsiteY8" fmla="*/ 159375 h 351997"/>
              <a:gd name="connsiteX9" fmla="*/ 138 w 112745"/>
              <a:gd name="connsiteY9" fmla="*/ 625 h 3519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12745" h="351997">
                <a:moveTo>
                  <a:pt x="138" y="625"/>
                </a:moveTo>
                <a:cubicBezTo>
                  <a:pt x="-2508" y="-7312"/>
                  <a:pt x="33476" y="62008"/>
                  <a:pt x="47763" y="111750"/>
                </a:cubicBezTo>
                <a:cubicBezTo>
                  <a:pt x="62051" y="161492"/>
                  <a:pt x="75280" y="259388"/>
                  <a:pt x="85863" y="299075"/>
                </a:cubicBezTo>
                <a:cubicBezTo>
                  <a:pt x="96446" y="338763"/>
                  <a:pt x="118671" y="358871"/>
                  <a:pt x="111263" y="349875"/>
                </a:cubicBezTo>
                <a:cubicBezTo>
                  <a:pt x="103855" y="340879"/>
                  <a:pt x="49880" y="258329"/>
                  <a:pt x="41413" y="245100"/>
                </a:cubicBezTo>
                <a:cubicBezTo>
                  <a:pt x="32946" y="231871"/>
                  <a:pt x="63638" y="284787"/>
                  <a:pt x="60463" y="270500"/>
                </a:cubicBezTo>
                <a:cubicBezTo>
                  <a:pt x="57288" y="256213"/>
                  <a:pt x="26067" y="165725"/>
                  <a:pt x="22363" y="159375"/>
                </a:cubicBezTo>
                <a:cubicBezTo>
                  <a:pt x="18659" y="153025"/>
                  <a:pt x="31359" y="232400"/>
                  <a:pt x="38238" y="232400"/>
                </a:cubicBezTo>
                <a:cubicBezTo>
                  <a:pt x="45117" y="232400"/>
                  <a:pt x="67342" y="193242"/>
                  <a:pt x="63638" y="159375"/>
                </a:cubicBezTo>
                <a:cubicBezTo>
                  <a:pt x="59934" y="125508"/>
                  <a:pt x="2784" y="8562"/>
                  <a:pt x="138" y="62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92" name="フリーフォーム 2091">
            <a:extLst>
              <a:ext uri="{FF2B5EF4-FFF2-40B4-BE49-F238E27FC236}">
                <a16:creationId xmlns:a16="http://schemas.microsoft.com/office/drawing/2014/main" id="{B0540E47-19EF-8441-3DFA-097BD51A71CD}"/>
              </a:ext>
            </a:extLst>
          </p:cNvPr>
          <p:cNvSpPr/>
          <p:nvPr/>
        </p:nvSpPr>
        <p:spPr>
          <a:xfrm>
            <a:off x="9092076" y="11851614"/>
            <a:ext cx="118479" cy="80048"/>
          </a:xfrm>
          <a:custGeom>
            <a:avLst/>
            <a:gdLst>
              <a:gd name="connsiteX0" fmla="*/ 115424 w 118479"/>
              <a:gd name="connsiteY0" fmla="*/ 7011 h 80048"/>
              <a:gd name="connsiteX1" fmla="*/ 96374 w 118479"/>
              <a:gd name="connsiteY1" fmla="*/ 80036 h 80048"/>
              <a:gd name="connsiteX2" fmla="*/ 1124 w 118479"/>
              <a:gd name="connsiteY2" fmla="*/ 661 h 80048"/>
              <a:gd name="connsiteX3" fmla="*/ 48749 w 118479"/>
              <a:gd name="connsiteY3" fmla="*/ 41936 h 80048"/>
              <a:gd name="connsiteX4" fmla="*/ 115424 w 118479"/>
              <a:gd name="connsiteY4" fmla="*/ 7011 h 800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8479" h="80048">
                <a:moveTo>
                  <a:pt x="115424" y="7011"/>
                </a:moveTo>
                <a:cubicBezTo>
                  <a:pt x="123361" y="13361"/>
                  <a:pt x="115424" y="81094"/>
                  <a:pt x="96374" y="80036"/>
                </a:cubicBezTo>
                <a:cubicBezTo>
                  <a:pt x="77324" y="78978"/>
                  <a:pt x="9061" y="7011"/>
                  <a:pt x="1124" y="661"/>
                </a:cubicBezTo>
                <a:cubicBezTo>
                  <a:pt x="-6813" y="-5689"/>
                  <a:pt x="29170" y="35586"/>
                  <a:pt x="48749" y="41936"/>
                </a:cubicBezTo>
                <a:cubicBezTo>
                  <a:pt x="68328" y="48286"/>
                  <a:pt x="107487" y="661"/>
                  <a:pt x="115424" y="701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93" name="フリーフォーム 2092">
            <a:extLst>
              <a:ext uri="{FF2B5EF4-FFF2-40B4-BE49-F238E27FC236}">
                <a16:creationId xmlns:a16="http://schemas.microsoft.com/office/drawing/2014/main" id="{4EB4F241-6581-B939-E845-7C87E0237492}"/>
              </a:ext>
            </a:extLst>
          </p:cNvPr>
          <p:cNvSpPr/>
          <p:nvPr/>
        </p:nvSpPr>
        <p:spPr>
          <a:xfrm>
            <a:off x="8908998" y="11860255"/>
            <a:ext cx="335594" cy="436715"/>
          </a:xfrm>
          <a:custGeom>
            <a:avLst/>
            <a:gdLst>
              <a:gd name="connsiteX0" fmla="*/ 333427 w 335594"/>
              <a:gd name="connsiteY0" fmla="*/ 1545 h 436715"/>
              <a:gd name="connsiteX1" fmla="*/ 85777 w 335594"/>
              <a:gd name="connsiteY1" fmla="*/ 261895 h 436715"/>
              <a:gd name="connsiteX2" fmla="*/ 22277 w 335594"/>
              <a:gd name="connsiteY2" fmla="*/ 328570 h 436715"/>
              <a:gd name="connsiteX3" fmla="*/ 12752 w 335594"/>
              <a:gd name="connsiteY3" fmla="*/ 357145 h 436715"/>
              <a:gd name="connsiteX4" fmla="*/ 3227 w 335594"/>
              <a:gd name="connsiteY4" fmla="*/ 436520 h 436715"/>
              <a:gd name="connsiteX5" fmla="*/ 9577 w 335594"/>
              <a:gd name="connsiteY5" fmla="*/ 331745 h 436715"/>
              <a:gd name="connsiteX6" fmla="*/ 101652 w 335594"/>
              <a:gd name="connsiteY6" fmla="*/ 223795 h 436715"/>
              <a:gd name="connsiteX7" fmla="*/ 73077 w 335594"/>
              <a:gd name="connsiteY7" fmla="*/ 265070 h 436715"/>
              <a:gd name="connsiteX8" fmla="*/ 200077 w 335594"/>
              <a:gd name="connsiteY8" fmla="*/ 157120 h 436715"/>
              <a:gd name="connsiteX9" fmla="*/ 333427 w 335594"/>
              <a:gd name="connsiteY9" fmla="*/ 1545 h 4367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35594" h="436715">
                <a:moveTo>
                  <a:pt x="333427" y="1545"/>
                </a:moveTo>
                <a:cubicBezTo>
                  <a:pt x="314377" y="19007"/>
                  <a:pt x="85777" y="261895"/>
                  <a:pt x="85777" y="261895"/>
                </a:cubicBezTo>
                <a:cubicBezTo>
                  <a:pt x="33919" y="316399"/>
                  <a:pt x="34448" y="312695"/>
                  <a:pt x="22277" y="328570"/>
                </a:cubicBezTo>
                <a:cubicBezTo>
                  <a:pt x="10106" y="344445"/>
                  <a:pt x="15927" y="339153"/>
                  <a:pt x="12752" y="357145"/>
                </a:cubicBezTo>
                <a:cubicBezTo>
                  <a:pt x="9577" y="375137"/>
                  <a:pt x="3756" y="440753"/>
                  <a:pt x="3227" y="436520"/>
                </a:cubicBezTo>
                <a:cubicBezTo>
                  <a:pt x="2698" y="432287"/>
                  <a:pt x="-6827" y="367199"/>
                  <a:pt x="9577" y="331745"/>
                </a:cubicBezTo>
                <a:cubicBezTo>
                  <a:pt x="25981" y="296291"/>
                  <a:pt x="91069" y="234907"/>
                  <a:pt x="101652" y="223795"/>
                </a:cubicBezTo>
                <a:cubicBezTo>
                  <a:pt x="112235" y="212683"/>
                  <a:pt x="56673" y="276182"/>
                  <a:pt x="73077" y="265070"/>
                </a:cubicBezTo>
                <a:cubicBezTo>
                  <a:pt x="89481" y="253958"/>
                  <a:pt x="159331" y="194691"/>
                  <a:pt x="200077" y="157120"/>
                </a:cubicBezTo>
                <a:cubicBezTo>
                  <a:pt x="240823" y="119549"/>
                  <a:pt x="352477" y="-15917"/>
                  <a:pt x="333427" y="154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94" name="フリーフォーム 2093">
            <a:extLst>
              <a:ext uri="{FF2B5EF4-FFF2-40B4-BE49-F238E27FC236}">
                <a16:creationId xmlns:a16="http://schemas.microsoft.com/office/drawing/2014/main" id="{9CDA28E5-F042-44F2-744F-38AEA6964E0B}"/>
              </a:ext>
            </a:extLst>
          </p:cNvPr>
          <p:cNvSpPr/>
          <p:nvPr/>
        </p:nvSpPr>
        <p:spPr>
          <a:xfrm>
            <a:off x="9179004" y="12081393"/>
            <a:ext cx="278874" cy="239902"/>
          </a:xfrm>
          <a:custGeom>
            <a:avLst/>
            <a:gdLst>
              <a:gd name="connsiteX0" fmla="*/ 276146 w 278874"/>
              <a:gd name="connsiteY0" fmla="*/ 2657 h 239902"/>
              <a:gd name="connsiteX1" fmla="*/ 3096 w 278874"/>
              <a:gd name="connsiteY1" fmla="*/ 237607 h 239902"/>
              <a:gd name="connsiteX2" fmla="*/ 136446 w 278874"/>
              <a:gd name="connsiteY2" fmla="*/ 116957 h 239902"/>
              <a:gd name="connsiteX3" fmla="*/ 276146 w 278874"/>
              <a:gd name="connsiteY3" fmla="*/ 2657 h 2399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78874" h="239902">
                <a:moveTo>
                  <a:pt x="276146" y="2657"/>
                </a:moveTo>
                <a:cubicBezTo>
                  <a:pt x="253921" y="22765"/>
                  <a:pt x="26379" y="218557"/>
                  <a:pt x="3096" y="237607"/>
                </a:cubicBezTo>
                <a:cubicBezTo>
                  <a:pt x="-20187" y="256657"/>
                  <a:pt x="94113" y="151882"/>
                  <a:pt x="136446" y="116957"/>
                </a:cubicBezTo>
                <a:cubicBezTo>
                  <a:pt x="178779" y="82032"/>
                  <a:pt x="298371" y="-17451"/>
                  <a:pt x="276146" y="265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95" name="フリーフォーム 2094">
            <a:extLst>
              <a:ext uri="{FF2B5EF4-FFF2-40B4-BE49-F238E27FC236}">
                <a16:creationId xmlns:a16="http://schemas.microsoft.com/office/drawing/2014/main" id="{F0917229-BA67-647D-380C-B893C677F1EB}"/>
              </a:ext>
            </a:extLst>
          </p:cNvPr>
          <p:cNvSpPr/>
          <p:nvPr/>
        </p:nvSpPr>
        <p:spPr>
          <a:xfrm>
            <a:off x="8928228" y="11963410"/>
            <a:ext cx="269067" cy="305779"/>
          </a:xfrm>
          <a:custGeom>
            <a:avLst/>
            <a:gdLst>
              <a:gd name="connsiteX0" fmla="*/ 266572 w 269067"/>
              <a:gd name="connsiteY0" fmla="*/ 3165 h 305779"/>
              <a:gd name="connsiteX1" fmla="*/ 22097 w 269067"/>
              <a:gd name="connsiteY1" fmla="*/ 244465 h 305779"/>
              <a:gd name="connsiteX2" fmla="*/ 12572 w 269067"/>
              <a:gd name="connsiteY2" fmla="*/ 304790 h 305779"/>
              <a:gd name="connsiteX3" fmla="*/ 31622 w 269067"/>
              <a:gd name="connsiteY3" fmla="*/ 212715 h 305779"/>
              <a:gd name="connsiteX4" fmla="*/ 142747 w 269067"/>
              <a:gd name="connsiteY4" fmla="*/ 111115 h 305779"/>
              <a:gd name="connsiteX5" fmla="*/ 266572 w 269067"/>
              <a:gd name="connsiteY5" fmla="*/ 3165 h 3057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69067" h="305779">
                <a:moveTo>
                  <a:pt x="266572" y="3165"/>
                </a:moveTo>
                <a:cubicBezTo>
                  <a:pt x="246464" y="25390"/>
                  <a:pt x="64430" y="194194"/>
                  <a:pt x="22097" y="244465"/>
                </a:cubicBezTo>
                <a:cubicBezTo>
                  <a:pt x="-20236" y="294736"/>
                  <a:pt x="10985" y="310082"/>
                  <a:pt x="12572" y="304790"/>
                </a:cubicBezTo>
                <a:cubicBezTo>
                  <a:pt x="14159" y="299498"/>
                  <a:pt x="9926" y="244994"/>
                  <a:pt x="31622" y="212715"/>
                </a:cubicBezTo>
                <a:cubicBezTo>
                  <a:pt x="53318" y="180436"/>
                  <a:pt x="105705" y="140219"/>
                  <a:pt x="142747" y="111115"/>
                </a:cubicBezTo>
                <a:cubicBezTo>
                  <a:pt x="179789" y="82011"/>
                  <a:pt x="286680" y="-19060"/>
                  <a:pt x="266572" y="316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96" name="フリーフォーム 2095">
            <a:extLst>
              <a:ext uri="{FF2B5EF4-FFF2-40B4-BE49-F238E27FC236}">
                <a16:creationId xmlns:a16="http://schemas.microsoft.com/office/drawing/2014/main" id="{CEA3A33F-2E1F-E473-4ECA-C51689C9C38F}"/>
              </a:ext>
            </a:extLst>
          </p:cNvPr>
          <p:cNvSpPr/>
          <p:nvPr/>
        </p:nvSpPr>
        <p:spPr>
          <a:xfrm>
            <a:off x="8959684" y="12064989"/>
            <a:ext cx="203381" cy="203224"/>
          </a:xfrm>
          <a:custGeom>
            <a:avLst/>
            <a:gdLst>
              <a:gd name="connsiteX0" fmla="*/ 203366 w 203381"/>
              <a:gd name="connsiteY0" fmla="*/ 11 h 203224"/>
              <a:gd name="connsiteX1" fmla="*/ 47791 w 203381"/>
              <a:gd name="connsiteY1" fmla="*/ 111136 h 203224"/>
              <a:gd name="connsiteX2" fmla="*/ 166 w 203381"/>
              <a:gd name="connsiteY2" fmla="*/ 203211 h 203224"/>
              <a:gd name="connsiteX3" fmla="*/ 38266 w 203381"/>
              <a:gd name="connsiteY3" fmla="*/ 104786 h 203224"/>
              <a:gd name="connsiteX4" fmla="*/ 203366 w 203381"/>
              <a:gd name="connsiteY4" fmla="*/ 11 h 2032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3381" h="203224">
                <a:moveTo>
                  <a:pt x="203366" y="11"/>
                </a:moveTo>
                <a:cubicBezTo>
                  <a:pt x="204954" y="1069"/>
                  <a:pt x="81658" y="77269"/>
                  <a:pt x="47791" y="111136"/>
                </a:cubicBezTo>
                <a:cubicBezTo>
                  <a:pt x="13924" y="145003"/>
                  <a:pt x="1754" y="204269"/>
                  <a:pt x="166" y="203211"/>
                </a:cubicBezTo>
                <a:cubicBezTo>
                  <a:pt x="-1422" y="202153"/>
                  <a:pt x="8104" y="138123"/>
                  <a:pt x="38266" y="104786"/>
                </a:cubicBezTo>
                <a:cubicBezTo>
                  <a:pt x="68428" y="71449"/>
                  <a:pt x="201778" y="-1047"/>
                  <a:pt x="203366" y="1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97" name="フリーフォーム 2096">
            <a:extLst>
              <a:ext uri="{FF2B5EF4-FFF2-40B4-BE49-F238E27FC236}">
                <a16:creationId xmlns:a16="http://schemas.microsoft.com/office/drawing/2014/main" id="{7FC9D06C-3EE7-46F9-4F8F-87DEE733DD59}"/>
              </a:ext>
            </a:extLst>
          </p:cNvPr>
          <p:cNvSpPr/>
          <p:nvPr/>
        </p:nvSpPr>
        <p:spPr>
          <a:xfrm>
            <a:off x="9184603" y="11998272"/>
            <a:ext cx="64175" cy="143039"/>
          </a:xfrm>
          <a:custGeom>
            <a:avLst/>
            <a:gdLst>
              <a:gd name="connsiteX0" fmla="*/ 29247 w 64175"/>
              <a:gd name="connsiteY0" fmla="*/ 53 h 143039"/>
              <a:gd name="connsiteX1" fmla="*/ 3847 w 64175"/>
              <a:gd name="connsiteY1" fmla="*/ 82603 h 143039"/>
              <a:gd name="connsiteX2" fmla="*/ 64172 w 64175"/>
              <a:gd name="connsiteY2" fmla="*/ 142928 h 143039"/>
              <a:gd name="connsiteX3" fmla="*/ 672 w 64175"/>
              <a:gd name="connsiteY3" fmla="*/ 95303 h 143039"/>
              <a:gd name="connsiteX4" fmla="*/ 29247 w 64175"/>
              <a:gd name="connsiteY4" fmla="*/ 53 h 1430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4175" h="143039">
                <a:moveTo>
                  <a:pt x="29247" y="53"/>
                </a:moveTo>
                <a:cubicBezTo>
                  <a:pt x="29776" y="-2064"/>
                  <a:pt x="-1974" y="58790"/>
                  <a:pt x="3847" y="82603"/>
                </a:cubicBezTo>
                <a:cubicBezTo>
                  <a:pt x="9668" y="106416"/>
                  <a:pt x="64701" y="140811"/>
                  <a:pt x="64172" y="142928"/>
                </a:cubicBezTo>
                <a:cubicBezTo>
                  <a:pt x="63643" y="145045"/>
                  <a:pt x="6493" y="116470"/>
                  <a:pt x="672" y="95303"/>
                </a:cubicBezTo>
                <a:cubicBezTo>
                  <a:pt x="-5149" y="74136"/>
                  <a:pt x="28718" y="2170"/>
                  <a:pt x="29247" y="5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98" name="フリーフォーム 2097">
            <a:extLst>
              <a:ext uri="{FF2B5EF4-FFF2-40B4-BE49-F238E27FC236}">
                <a16:creationId xmlns:a16="http://schemas.microsoft.com/office/drawing/2014/main" id="{B7DABADF-D13A-D591-BD32-9EECFF91CA73}"/>
              </a:ext>
            </a:extLst>
          </p:cNvPr>
          <p:cNvSpPr/>
          <p:nvPr/>
        </p:nvSpPr>
        <p:spPr>
          <a:xfrm>
            <a:off x="9204259" y="11995137"/>
            <a:ext cx="102105" cy="114191"/>
          </a:xfrm>
          <a:custGeom>
            <a:avLst/>
            <a:gdLst>
              <a:gd name="connsiteX0" fmla="*/ 66 w 102105"/>
              <a:gd name="connsiteY0" fmla="*/ 13 h 114191"/>
              <a:gd name="connsiteX1" fmla="*/ 63566 w 102105"/>
              <a:gd name="connsiteY1" fmla="*/ 31763 h 114191"/>
              <a:gd name="connsiteX2" fmla="*/ 98491 w 102105"/>
              <a:gd name="connsiteY2" fmla="*/ 101613 h 114191"/>
              <a:gd name="connsiteX3" fmla="*/ 98491 w 102105"/>
              <a:gd name="connsiteY3" fmla="*/ 107963 h 114191"/>
              <a:gd name="connsiteX4" fmla="*/ 76266 w 102105"/>
              <a:gd name="connsiteY4" fmla="*/ 34938 h 114191"/>
              <a:gd name="connsiteX5" fmla="*/ 66 w 102105"/>
              <a:gd name="connsiteY5" fmla="*/ 13 h 1141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2105" h="114191">
                <a:moveTo>
                  <a:pt x="66" y="13"/>
                </a:moveTo>
                <a:cubicBezTo>
                  <a:pt x="-2051" y="-516"/>
                  <a:pt x="47162" y="14830"/>
                  <a:pt x="63566" y="31763"/>
                </a:cubicBezTo>
                <a:cubicBezTo>
                  <a:pt x="79970" y="48696"/>
                  <a:pt x="98491" y="101613"/>
                  <a:pt x="98491" y="101613"/>
                </a:cubicBezTo>
                <a:cubicBezTo>
                  <a:pt x="104312" y="114313"/>
                  <a:pt x="102195" y="119075"/>
                  <a:pt x="98491" y="107963"/>
                </a:cubicBezTo>
                <a:cubicBezTo>
                  <a:pt x="94787" y="96851"/>
                  <a:pt x="87908" y="52400"/>
                  <a:pt x="76266" y="34938"/>
                </a:cubicBezTo>
                <a:cubicBezTo>
                  <a:pt x="64624" y="17476"/>
                  <a:pt x="2183" y="542"/>
                  <a:pt x="66" y="1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99" name="フリーフォーム 2098">
            <a:extLst>
              <a:ext uri="{FF2B5EF4-FFF2-40B4-BE49-F238E27FC236}">
                <a16:creationId xmlns:a16="http://schemas.microsoft.com/office/drawing/2014/main" id="{1279A4F1-8848-B33D-A8F1-CFD99093F85A}"/>
              </a:ext>
            </a:extLst>
          </p:cNvPr>
          <p:cNvSpPr/>
          <p:nvPr/>
        </p:nvSpPr>
        <p:spPr>
          <a:xfrm>
            <a:off x="9172523" y="12032385"/>
            <a:ext cx="114386" cy="70751"/>
          </a:xfrm>
          <a:custGeom>
            <a:avLst/>
            <a:gdLst>
              <a:gd name="connsiteX0" fmla="*/ 52 w 114386"/>
              <a:gd name="connsiteY0" fmla="*/ 13565 h 70751"/>
              <a:gd name="connsiteX1" fmla="*/ 88952 w 114386"/>
              <a:gd name="connsiteY1" fmla="*/ 7215 h 70751"/>
              <a:gd name="connsiteX2" fmla="*/ 108002 w 114386"/>
              <a:gd name="connsiteY2" fmla="*/ 38965 h 70751"/>
              <a:gd name="connsiteX3" fmla="*/ 69902 w 114386"/>
              <a:gd name="connsiteY3" fmla="*/ 70715 h 70751"/>
              <a:gd name="connsiteX4" fmla="*/ 114352 w 114386"/>
              <a:gd name="connsiteY4" fmla="*/ 32615 h 70751"/>
              <a:gd name="connsiteX5" fmla="*/ 76252 w 114386"/>
              <a:gd name="connsiteY5" fmla="*/ 865 h 70751"/>
              <a:gd name="connsiteX6" fmla="*/ 52 w 114386"/>
              <a:gd name="connsiteY6" fmla="*/ 13565 h 707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14386" h="70751">
                <a:moveTo>
                  <a:pt x="52" y="13565"/>
                </a:moveTo>
                <a:cubicBezTo>
                  <a:pt x="2169" y="14623"/>
                  <a:pt x="70960" y="2982"/>
                  <a:pt x="88952" y="7215"/>
                </a:cubicBezTo>
                <a:cubicBezTo>
                  <a:pt x="106944" y="11448"/>
                  <a:pt x="111177" y="28382"/>
                  <a:pt x="108002" y="38965"/>
                </a:cubicBezTo>
                <a:cubicBezTo>
                  <a:pt x="104827" y="49548"/>
                  <a:pt x="68844" y="71773"/>
                  <a:pt x="69902" y="70715"/>
                </a:cubicBezTo>
                <a:cubicBezTo>
                  <a:pt x="70960" y="69657"/>
                  <a:pt x="113294" y="44257"/>
                  <a:pt x="114352" y="32615"/>
                </a:cubicBezTo>
                <a:cubicBezTo>
                  <a:pt x="115410" y="20973"/>
                  <a:pt x="91598" y="5628"/>
                  <a:pt x="76252" y="865"/>
                </a:cubicBezTo>
                <a:cubicBezTo>
                  <a:pt x="60906" y="-3898"/>
                  <a:pt x="-2065" y="12507"/>
                  <a:pt x="52" y="1356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00" name="フリーフォーム 2099">
            <a:extLst>
              <a:ext uri="{FF2B5EF4-FFF2-40B4-BE49-F238E27FC236}">
                <a16:creationId xmlns:a16="http://schemas.microsoft.com/office/drawing/2014/main" id="{5F371CC6-E513-27BE-4EBB-17F0C7E728AE}"/>
              </a:ext>
            </a:extLst>
          </p:cNvPr>
          <p:cNvSpPr/>
          <p:nvPr/>
        </p:nvSpPr>
        <p:spPr>
          <a:xfrm>
            <a:off x="9251370" y="12001490"/>
            <a:ext cx="52113" cy="159360"/>
          </a:xfrm>
          <a:custGeom>
            <a:avLst/>
            <a:gdLst>
              <a:gd name="connsiteX0" fmla="*/ 48205 w 52113"/>
              <a:gd name="connsiteY0" fmla="*/ 10 h 159360"/>
              <a:gd name="connsiteX1" fmla="*/ 48205 w 52113"/>
              <a:gd name="connsiteY1" fmla="*/ 101610 h 159360"/>
              <a:gd name="connsiteX2" fmla="*/ 580 w 52113"/>
              <a:gd name="connsiteY2" fmla="*/ 158760 h 159360"/>
              <a:gd name="connsiteX3" fmla="*/ 22805 w 52113"/>
              <a:gd name="connsiteY3" fmla="*/ 130185 h 159360"/>
              <a:gd name="connsiteX4" fmla="*/ 38680 w 52113"/>
              <a:gd name="connsiteY4" fmla="*/ 107960 h 159360"/>
              <a:gd name="connsiteX5" fmla="*/ 48205 w 52113"/>
              <a:gd name="connsiteY5" fmla="*/ 10 h 1593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2113" h="159360">
                <a:moveTo>
                  <a:pt x="48205" y="10"/>
                </a:moveTo>
                <a:cubicBezTo>
                  <a:pt x="49793" y="-1048"/>
                  <a:pt x="56143" y="75152"/>
                  <a:pt x="48205" y="101610"/>
                </a:cubicBezTo>
                <a:cubicBezTo>
                  <a:pt x="40267" y="128068"/>
                  <a:pt x="4813" y="153998"/>
                  <a:pt x="580" y="158760"/>
                </a:cubicBezTo>
                <a:cubicBezTo>
                  <a:pt x="-3653" y="163522"/>
                  <a:pt x="16455" y="138652"/>
                  <a:pt x="22805" y="130185"/>
                </a:cubicBezTo>
                <a:cubicBezTo>
                  <a:pt x="29155" y="121718"/>
                  <a:pt x="35505" y="124364"/>
                  <a:pt x="38680" y="107960"/>
                </a:cubicBezTo>
                <a:cubicBezTo>
                  <a:pt x="41855" y="91556"/>
                  <a:pt x="46617" y="1068"/>
                  <a:pt x="48205" y="1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01" name="フリーフォーム 2100">
            <a:extLst>
              <a:ext uri="{FF2B5EF4-FFF2-40B4-BE49-F238E27FC236}">
                <a16:creationId xmlns:a16="http://schemas.microsoft.com/office/drawing/2014/main" id="{C6A29838-80C4-5A8C-1024-B54AEF959ACF}"/>
              </a:ext>
            </a:extLst>
          </p:cNvPr>
          <p:cNvSpPr/>
          <p:nvPr/>
        </p:nvSpPr>
        <p:spPr>
          <a:xfrm>
            <a:off x="9168092" y="12114743"/>
            <a:ext cx="163696" cy="188495"/>
          </a:xfrm>
          <a:custGeom>
            <a:avLst/>
            <a:gdLst>
              <a:gd name="connsiteX0" fmla="*/ 163233 w 163696"/>
              <a:gd name="connsiteY0" fmla="*/ 1057 h 188495"/>
              <a:gd name="connsiteX1" fmla="*/ 4483 w 163696"/>
              <a:gd name="connsiteY1" fmla="*/ 185207 h 188495"/>
              <a:gd name="connsiteX2" fmla="*/ 52108 w 163696"/>
              <a:gd name="connsiteY2" fmla="*/ 112182 h 188495"/>
              <a:gd name="connsiteX3" fmla="*/ 163233 w 163696"/>
              <a:gd name="connsiteY3" fmla="*/ 1057 h 1884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3696" h="188495">
                <a:moveTo>
                  <a:pt x="163233" y="1057"/>
                </a:moveTo>
                <a:cubicBezTo>
                  <a:pt x="155296" y="13228"/>
                  <a:pt x="23004" y="166686"/>
                  <a:pt x="4483" y="185207"/>
                </a:cubicBezTo>
                <a:cubicBezTo>
                  <a:pt x="-14038" y="203728"/>
                  <a:pt x="29354" y="139170"/>
                  <a:pt x="52108" y="112182"/>
                </a:cubicBezTo>
                <a:cubicBezTo>
                  <a:pt x="74862" y="85195"/>
                  <a:pt x="171170" y="-11114"/>
                  <a:pt x="163233" y="105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02" name="フリーフォーム 2101">
            <a:extLst>
              <a:ext uri="{FF2B5EF4-FFF2-40B4-BE49-F238E27FC236}">
                <a16:creationId xmlns:a16="http://schemas.microsoft.com/office/drawing/2014/main" id="{7145DC75-BFB4-DE3C-4508-58184E971EE6}"/>
              </a:ext>
            </a:extLst>
          </p:cNvPr>
          <p:cNvSpPr/>
          <p:nvPr/>
        </p:nvSpPr>
        <p:spPr>
          <a:xfrm>
            <a:off x="9223375" y="11868016"/>
            <a:ext cx="199453" cy="237913"/>
          </a:xfrm>
          <a:custGeom>
            <a:avLst/>
            <a:gdLst>
              <a:gd name="connsiteX0" fmla="*/ 0 w 199453"/>
              <a:gd name="connsiteY0" fmla="*/ 134 h 237913"/>
              <a:gd name="connsiteX1" fmla="*/ 50800 w 199453"/>
              <a:gd name="connsiteY1" fmla="*/ 98559 h 237913"/>
              <a:gd name="connsiteX2" fmla="*/ 101600 w 199453"/>
              <a:gd name="connsiteY2" fmla="*/ 171584 h 237913"/>
              <a:gd name="connsiteX3" fmla="*/ 196850 w 199453"/>
              <a:gd name="connsiteY3" fmla="*/ 235084 h 237913"/>
              <a:gd name="connsiteX4" fmla="*/ 161925 w 199453"/>
              <a:gd name="connsiteY4" fmla="*/ 216034 h 237913"/>
              <a:gd name="connsiteX5" fmla="*/ 50800 w 199453"/>
              <a:gd name="connsiteY5" fmla="*/ 120784 h 237913"/>
              <a:gd name="connsiteX6" fmla="*/ 0 w 199453"/>
              <a:gd name="connsiteY6" fmla="*/ 134 h 237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99453" h="237913">
                <a:moveTo>
                  <a:pt x="0" y="134"/>
                </a:moveTo>
                <a:cubicBezTo>
                  <a:pt x="0" y="-3570"/>
                  <a:pt x="33867" y="69984"/>
                  <a:pt x="50800" y="98559"/>
                </a:cubicBezTo>
                <a:cubicBezTo>
                  <a:pt x="67733" y="127134"/>
                  <a:pt x="77258" y="148830"/>
                  <a:pt x="101600" y="171584"/>
                </a:cubicBezTo>
                <a:cubicBezTo>
                  <a:pt x="125942" y="194338"/>
                  <a:pt x="196850" y="235084"/>
                  <a:pt x="196850" y="235084"/>
                </a:cubicBezTo>
                <a:cubicBezTo>
                  <a:pt x="206904" y="242492"/>
                  <a:pt x="186267" y="235084"/>
                  <a:pt x="161925" y="216034"/>
                </a:cubicBezTo>
                <a:cubicBezTo>
                  <a:pt x="137583" y="196984"/>
                  <a:pt x="75142" y="150947"/>
                  <a:pt x="50800" y="120784"/>
                </a:cubicBezTo>
                <a:cubicBezTo>
                  <a:pt x="26458" y="90622"/>
                  <a:pt x="0" y="3838"/>
                  <a:pt x="0" y="13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03" name="フリーフォーム 2102">
            <a:extLst>
              <a:ext uri="{FF2B5EF4-FFF2-40B4-BE49-F238E27FC236}">
                <a16:creationId xmlns:a16="http://schemas.microsoft.com/office/drawing/2014/main" id="{43A5B0DD-AE6D-5575-6AD9-BEDB72E7BC48}"/>
              </a:ext>
            </a:extLst>
          </p:cNvPr>
          <p:cNvSpPr/>
          <p:nvPr/>
        </p:nvSpPr>
        <p:spPr>
          <a:xfrm>
            <a:off x="9226502" y="11858553"/>
            <a:ext cx="239486" cy="226318"/>
          </a:xfrm>
          <a:custGeom>
            <a:avLst/>
            <a:gdLst>
              <a:gd name="connsiteX0" fmla="*/ 48 w 239486"/>
              <a:gd name="connsiteY0" fmla="*/ 72 h 226318"/>
              <a:gd name="connsiteX1" fmla="*/ 104823 w 239486"/>
              <a:gd name="connsiteY1" fmla="*/ 136597 h 226318"/>
              <a:gd name="connsiteX2" fmla="*/ 238173 w 239486"/>
              <a:gd name="connsiteY2" fmla="*/ 222322 h 226318"/>
              <a:gd name="connsiteX3" fmla="*/ 168323 w 239486"/>
              <a:gd name="connsiteY3" fmla="*/ 206447 h 226318"/>
              <a:gd name="connsiteX4" fmla="*/ 92123 w 239486"/>
              <a:gd name="connsiteY4" fmla="*/ 155647 h 226318"/>
              <a:gd name="connsiteX5" fmla="*/ 48 w 239486"/>
              <a:gd name="connsiteY5" fmla="*/ 72 h 2263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39486" h="226318">
                <a:moveTo>
                  <a:pt x="48" y="72"/>
                </a:moveTo>
                <a:cubicBezTo>
                  <a:pt x="2165" y="-3103"/>
                  <a:pt x="65136" y="99555"/>
                  <a:pt x="104823" y="136597"/>
                </a:cubicBezTo>
                <a:cubicBezTo>
                  <a:pt x="144511" y="173639"/>
                  <a:pt x="227590" y="210680"/>
                  <a:pt x="238173" y="222322"/>
                </a:cubicBezTo>
                <a:cubicBezTo>
                  <a:pt x="248756" y="233964"/>
                  <a:pt x="192665" y="217559"/>
                  <a:pt x="168323" y="206447"/>
                </a:cubicBezTo>
                <a:cubicBezTo>
                  <a:pt x="143981" y="195335"/>
                  <a:pt x="118052" y="189514"/>
                  <a:pt x="92123" y="155647"/>
                </a:cubicBezTo>
                <a:cubicBezTo>
                  <a:pt x="66194" y="121780"/>
                  <a:pt x="-2069" y="3247"/>
                  <a:pt x="48" y="7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04" name="フリーフォーム 2103">
            <a:extLst>
              <a:ext uri="{FF2B5EF4-FFF2-40B4-BE49-F238E27FC236}">
                <a16:creationId xmlns:a16="http://schemas.microsoft.com/office/drawing/2014/main" id="{BEDE8C45-0FFF-9E8E-7DE5-C9E1B2DA2554}"/>
              </a:ext>
            </a:extLst>
          </p:cNvPr>
          <p:cNvSpPr/>
          <p:nvPr/>
        </p:nvSpPr>
        <p:spPr>
          <a:xfrm>
            <a:off x="9190201" y="12081225"/>
            <a:ext cx="107066" cy="40931"/>
          </a:xfrm>
          <a:custGeom>
            <a:avLst/>
            <a:gdLst>
              <a:gd name="connsiteX0" fmla="*/ 1424 w 107066"/>
              <a:gd name="connsiteY0" fmla="*/ 40925 h 40931"/>
              <a:gd name="connsiteX1" fmla="*/ 106199 w 107066"/>
              <a:gd name="connsiteY1" fmla="*/ 2825 h 40931"/>
              <a:gd name="connsiteX2" fmla="*/ 49049 w 107066"/>
              <a:gd name="connsiteY2" fmla="*/ 6000 h 40931"/>
              <a:gd name="connsiteX3" fmla="*/ 1424 w 107066"/>
              <a:gd name="connsiteY3" fmla="*/ 40925 h 409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7066" h="40931">
                <a:moveTo>
                  <a:pt x="1424" y="40925"/>
                </a:moveTo>
                <a:cubicBezTo>
                  <a:pt x="10949" y="40396"/>
                  <a:pt x="98262" y="8646"/>
                  <a:pt x="106199" y="2825"/>
                </a:cubicBezTo>
                <a:cubicBezTo>
                  <a:pt x="114136" y="-2996"/>
                  <a:pt x="65453" y="1237"/>
                  <a:pt x="49049" y="6000"/>
                </a:cubicBezTo>
                <a:cubicBezTo>
                  <a:pt x="32645" y="10763"/>
                  <a:pt x="-8101" y="41454"/>
                  <a:pt x="1424" y="4092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05" name="フリーフォーム 2104">
            <a:extLst>
              <a:ext uri="{FF2B5EF4-FFF2-40B4-BE49-F238E27FC236}">
                <a16:creationId xmlns:a16="http://schemas.microsoft.com/office/drawing/2014/main" id="{C51C65F7-C238-5012-7D12-EEC58CC4C4C4}"/>
              </a:ext>
            </a:extLst>
          </p:cNvPr>
          <p:cNvSpPr/>
          <p:nvPr/>
        </p:nvSpPr>
        <p:spPr>
          <a:xfrm>
            <a:off x="9198159" y="11997898"/>
            <a:ext cx="85644" cy="139824"/>
          </a:xfrm>
          <a:custGeom>
            <a:avLst/>
            <a:gdLst>
              <a:gd name="connsiteX0" fmla="*/ 2991 w 85644"/>
              <a:gd name="connsiteY0" fmla="*/ 427 h 139824"/>
              <a:gd name="connsiteX1" fmla="*/ 9341 w 85644"/>
              <a:gd name="connsiteY1" fmla="*/ 82977 h 139824"/>
              <a:gd name="connsiteX2" fmla="*/ 85541 w 85644"/>
              <a:gd name="connsiteY2" fmla="*/ 136952 h 139824"/>
              <a:gd name="connsiteX3" fmla="*/ 25216 w 85644"/>
              <a:gd name="connsiteY3" fmla="*/ 121077 h 139824"/>
              <a:gd name="connsiteX4" fmla="*/ 2991 w 85644"/>
              <a:gd name="connsiteY4" fmla="*/ 427 h 1398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5644" h="139824">
                <a:moveTo>
                  <a:pt x="2991" y="427"/>
                </a:moveTo>
                <a:cubicBezTo>
                  <a:pt x="345" y="-5923"/>
                  <a:pt x="-4417" y="60223"/>
                  <a:pt x="9341" y="82977"/>
                </a:cubicBezTo>
                <a:cubicBezTo>
                  <a:pt x="23099" y="105731"/>
                  <a:pt x="82895" y="130602"/>
                  <a:pt x="85541" y="136952"/>
                </a:cubicBezTo>
                <a:cubicBezTo>
                  <a:pt x="88187" y="143302"/>
                  <a:pt x="39503" y="139598"/>
                  <a:pt x="25216" y="121077"/>
                </a:cubicBezTo>
                <a:cubicBezTo>
                  <a:pt x="10929" y="102556"/>
                  <a:pt x="5637" y="6777"/>
                  <a:pt x="2991" y="42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06" name="フリーフォーム 2105">
            <a:extLst>
              <a:ext uri="{FF2B5EF4-FFF2-40B4-BE49-F238E27FC236}">
                <a16:creationId xmlns:a16="http://schemas.microsoft.com/office/drawing/2014/main" id="{BAF38DF8-0A17-BD81-7016-73AFED6BB891}"/>
              </a:ext>
            </a:extLst>
          </p:cNvPr>
          <p:cNvSpPr/>
          <p:nvPr/>
        </p:nvSpPr>
        <p:spPr>
          <a:xfrm>
            <a:off x="9227704" y="11675422"/>
            <a:ext cx="263562" cy="208205"/>
          </a:xfrm>
          <a:custGeom>
            <a:avLst/>
            <a:gdLst>
              <a:gd name="connsiteX0" fmla="*/ 262371 w 263562"/>
              <a:gd name="connsiteY0" fmla="*/ 2228 h 208205"/>
              <a:gd name="connsiteX1" fmla="*/ 78221 w 263562"/>
              <a:gd name="connsiteY1" fmla="*/ 148278 h 208205"/>
              <a:gd name="connsiteX2" fmla="*/ 2021 w 263562"/>
              <a:gd name="connsiteY2" fmla="*/ 205428 h 208205"/>
              <a:gd name="connsiteX3" fmla="*/ 151246 w 263562"/>
              <a:gd name="connsiteY3" fmla="*/ 68903 h 208205"/>
              <a:gd name="connsiteX4" fmla="*/ 262371 w 263562"/>
              <a:gd name="connsiteY4" fmla="*/ 2228 h 2082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63562" h="208205">
                <a:moveTo>
                  <a:pt x="262371" y="2228"/>
                </a:moveTo>
                <a:cubicBezTo>
                  <a:pt x="250200" y="15457"/>
                  <a:pt x="121613" y="114411"/>
                  <a:pt x="78221" y="148278"/>
                </a:cubicBezTo>
                <a:cubicBezTo>
                  <a:pt x="34829" y="182145"/>
                  <a:pt x="-10150" y="218657"/>
                  <a:pt x="2021" y="205428"/>
                </a:cubicBezTo>
                <a:cubicBezTo>
                  <a:pt x="14192" y="192199"/>
                  <a:pt x="112088" y="100124"/>
                  <a:pt x="151246" y="68903"/>
                </a:cubicBezTo>
                <a:cubicBezTo>
                  <a:pt x="190404" y="37682"/>
                  <a:pt x="274542" y="-11001"/>
                  <a:pt x="262371" y="222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07" name="フリーフォーム 2106">
            <a:extLst>
              <a:ext uri="{FF2B5EF4-FFF2-40B4-BE49-F238E27FC236}">
                <a16:creationId xmlns:a16="http://schemas.microsoft.com/office/drawing/2014/main" id="{BF566907-8D9B-91FA-3DCB-EBD6F24229FB}"/>
              </a:ext>
            </a:extLst>
          </p:cNvPr>
          <p:cNvSpPr/>
          <p:nvPr/>
        </p:nvSpPr>
        <p:spPr>
          <a:xfrm>
            <a:off x="9436069" y="11893334"/>
            <a:ext cx="193733" cy="200593"/>
          </a:xfrm>
          <a:custGeom>
            <a:avLst/>
            <a:gdLst>
              <a:gd name="connsiteX0" fmla="*/ 193706 w 193733"/>
              <a:gd name="connsiteY0" fmla="*/ 216 h 200593"/>
              <a:gd name="connsiteX1" fmla="*/ 88931 w 193733"/>
              <a:gd name="connsiteY1" fmla="*/ 127216 h 200593"/>
              <a:gd name="connsiteX2" fmla="*/ 31 w 193733"/>
              <a:gd name="connsiteY2" fmla="*/ 200241 h 200593"/>
              <a:gd name="connsiteX3" fmla="*/ 98456 w 193733"/>
              <a:gd name="connsiteY3" fmla="*/ 98641 h 200593"/>
              <a:gd name="connsiteX4" fmla="*/ 193706 w 193733"/>
              <a:gd name="connsiteY4" fmla="*/ 216 h 2005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93733" h="200593">
                <a:moveTo>
                  <a:pt x="193706" y="216"/>
                </a:moveTo>
                <a:cubicBezTo>
                  <a:pt x="192119" y="4978"/>
                  <a:pt x="121210" y="93879"/>
                  <a:pt x="88931" y="127216"/>
                </a:cubicBezTo>
                <a:cubicBezTo>
                  <a:pt x="56652" y="160553"/>
                  <a:pt x="-1556" y="205003"/>
                  <a:pt x="31" y="200241"/>
                </a:cubicBezTo>
                <a:cubicBezTo>
                  <a:pt x="1618" y="195479"/>
                  <a:pt x="68294" y="126687"/>
                  <a:pt x="98456" y="98641"/>
                </a:cubicBezTo>
                <a:cubicBezTo>
                  <a:pt x="128618" y="70595"/>
                  <a:pt x="195293" y="-4546"/>
                  <a:pt x="193706" y="21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08" name="フリーフォーム 2107">
            <a:extLst>
              <a:ext uri="{FF2B5EF4-FFF2-40B4-BE49-F238E27FC236}">
                <a16:creationId xmlns:a16="http://schemas.microsoft.com/office/drawing/2014/main" id="{9C51E9F2-BD2F-7659-5094-EF4197A813D6}"/>
              </a:ext>
            </a:extLst>
          </p:cNvPr>
          <p:cNvSpPr/>
          <p:nvPr/>
        </p:nvSpPr>
        <p:spPr>
          <a:xfrm>
            <a:off x="9423312" y="11833133"/>
            <a:ext cx="181347" cy="228802"/>
          </a:xfrm>
          <a:custGeom>
            <a:avLst/>
            <a:gdLst>
              <a:gd name="connsiteX0" fmla="*/ 181063 w 181347"/>
              <a:gd name="connsiteY0" fmla="*/ 92 h 228802"/>
              <a:gd name="connsiteX1" fmla="*/ 130263 w 181347"/>
              <a:gd name="connsiteY1" fmla="*/ 114392 h 228802"/>
              <a:gd name="connsiteX2" fmla="*/ 88 w 181347"/>
              <a:gd name="connsiteY2" fmla="*/ 228692 h 228802"/>
              <a:gd name="connsiteX3" fmla="*/ 111213 w 181347"/>
              <a:gd name="connsiteY3" fmla="*/ 133442 h 228802"/>
              <a:gd name="connsiteX4" fmla="*/ 181063 w 181347"/>
              <a:gd name="connsiteY4" fmla="*/ 92 h 2288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81347" h="228802">
                <a:moveTo>
                  <a:pt x="181063" y="92"/>
                </a:moveTo>
                <a:cubicBezTo>
                  <a:pt x="184238" y="-3083"/>
                  <a:pt x="160425" y="76292"/>
                  <a:pt x="130263" y="114392"/>
                </a:cubicBezTo>
                <a:cubicBezTo>
                  <a:pt x="100101" y="152492"/>
                  <a:pt x="3263" y="225517"/>
                  <a:pt x="88" y="228692"/>
                </a:cubicBezTo>
                <a:cubicBezTo>
                  <a:pt x="-3087" y="231867"/>
                  <a:pt x="79992" y="165721"/>
                  <a:pt x="111213" y="133442"/>
                </a:cubicBezTo>
                <a:cubicBezTo>
                  <a:pt x="142434" y="101163"/>
                  <a:pt x="177888" y="3267"/>
                  <a:pt x="181063" y="9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09" name="フリーフォーム 2108">
            <a:extLst>
              <a:ext uri="{FF2B5EF4-FFF2-40B4-BE49-F238E27FC236}">
                <a16:creationId xmlns:a16="http://schemas.microsoft.com/office/drawing/2014/main" id="{2DB440CB-F9BB-73B9-1290-7B3A8CA89702}"/>
              </a:ext>
            </a:extLst>
          </p:cNvPr>
          <p:cNvSpPr/>
          <p:nvPr/>
        </p:nvSpPr>
        <p:spPr>
          <a:xfrm>
            <a:off x="9283686" y="11886512"/>
            <a:ext cx="165730" cy="134047"/>
          </a:xfrm>
          <a:custGeom>
            <a:avLst/>
            <a:gdLst>
              <a:gd name="connsiteX0" fmla="*/ 14 w 165730"/>
              <a:gd name="connsiteY0" fmla="*/ 54663 h 134047"/>
              <a:gd name="connsiteX1" fmla="*/ 79389 w 165730"/>
              <a:gd name="connsiteY1" fmla="*/ 688 h 134047"/>
              <a:gd name="connsiteX2" fmla="*/ 130189 w 165730"/>
              <a:gd name="connsiteY2" fmla="*/ 26088 h 134047"/>
              <a:gd name="connsiteX3" fmla="*/ 133364 w 165730"/>
              <a:gd name="connsiteY3" fmla="*/ 54663 h 134047"/>
              <a:gd name="connsiteX4" fmla="*/ 155589 w 165730"/>
              <a:gd name="connsiteY4" fmla="*/ 57838 h 134047"/>
              <a:gd name="connsiteX5" fmla="*/ 158764 w 165730"/>
              <a:gd name="connsiteY5" fmla="*/ 89588 h 134047"/>
              <a:gd name="connsiteX6" fmla="*/ 95264 w 165730"/>
              <a:gd name="connsiteY6" fmla="*/ 134038 h 134047"/>
              <a:gd name="connsiteX7" fmla="*/ 165114 w 165730"/>
              <a:gd name="connsiteY7" fmla="*/ 92763 h 134047"/>
              <a:gd name="connsiteX8" fmla="*/ 127014 w 165730"/>
              <a:gd name="connsiteY8" fmla="*/ 10213 h 134047"/>
              <a:gd name="connsiteX9" fmla="*/ 85739 w 165730"/>
              <a:gd name="connsiteY9" fmla="*/ 10213 h 134047"/>
              <a:gd name="connsiteX10" fmla="*/ 14 w 165730"/>
              <a:gd name="connsiteY10" fmla="*/ 54663 h 1340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65730" h="134047">
                <a:moveTo>
                  <a:pt x="14" y="54663"/>
                </a:moveTo>
                <a:cubicBezTo>
                  <a:pt x="-1044" y="53075"/>
                  <a:pt x="57693" y="5450"/>
                  <a:pt x="79389" y="688"/>
                </a:cubicBezTo>
                <a:cubicBezTo>
                  <a:pt x="101085" y="-4074"/>
                  <a:pt x="121193" y="17092"/>
                  <a:pt x="130189" y="26088"/>
                </a:cubicBezTo>
                <a:cubicBezTo>
                  <a:pt x="139185" y="35084"/>
                  <a:pt x="129131" y="49371"/>
                  <a:pt x="133364" y="54663"/>
                </a:cubicBezTo>
                <a:cubicBezTo>
                  <a:pt x="137597" y="59955"/>
                  <a:pt x="151356" y="52017"/>
                  <a:pt x="155589" y="57838"/>
                </a:cubicBezTo>
                <a:cubicBezTo>
                  <a:pt x="159822" y="63659"/>
                  <a:pt x="168818" y="76888"/>
                  <a:pt x="158764" y="89588"/>
                </a:cubicBezTo>
                <a:cubicBezTo>
                  <a:pt x="148710" y="102288"/>
                  <a:pt x="94206" y="133509"/>
                  <a:pt x="95264" y="134038"/>
                </a:cubicBezTo>
                <a:cubicBezTo>
                  <a:pt x="96322" y="134567"/>
                  <a:pt x="159822" y="113400"/>
                  <a:pt x="165114" y="92763"/>
                </a:cubicBezTo>
                <a:cubicBezTo>
                  <a:pt x="170406" y="72126"/>
                  <a:pt x="140243" y="23971"/>
                  <a:pt x="127014" y="10213"/>
                </a:cubicBezTo>
                <a:cubicBezTo>
                  <a:pt x="113785" y="-3545"/>
                  <a:pt x="105847" y="4921"/>
                  <a:pt x="85739" y="10213"/>
                </a:cubicBezTo>
                <a:cubicBezTo>
                  <a:pt x="65631" y="15505"/>
                  <a:pt x="1072" y="56251"/>
                  <a:pt x="14" y="5466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10" name="フリーフォーム 2109">
            <a:extLst>
              <a:ext uri="{FF2B5EF4-FFF2-40B4-BE49-F238E27FC236}">
                <a16:creationId xmlns:a16="http://schemas.microsoft.com/office/drawing/2014/main" id="{66156CC2-5D1A-4C31-AFFE-5DD94700A45B}"/>
              </a:ext>
            </a:extLst>
          </p:cNvPr>
          <p:cNvSpPr/>
          <p:nvPr/>
        </p:nvSpPr>
        <p:spPr>
          <a:xfrm>
            <a:off x="9289997" y="11884019"/>
            <a:ext cx="127281" cy="63506"/>
          </a:xfrm>
          <a:custGeom>
            <a:avLst/>
            <a:gdLst>
              <a:gd name="connsiteX0" fmla="*/ 53 w 127281"/>
              <a:gd name="connsiteY0" fmla="*/ 34931 h 63506"/>
              <a:gd name="connsiteX1" fmla="*/ 76253 w 127281"/>
              <a:gd name="connsiteY1" fmla="*/ 53981 h 63506"/>
              <a:gd name="connsiteX2" fmla="*/ 104828 w 127281"/>
              <a:gd name="connsiteY2" fmla="*/ 38106 h 63506"/>
              <a:gd name="connsiteX3" fmla="*/ 104828 w 127281"/>
              <a:gd name="connsiteY3" fmla="*/ 6 h 63506"/>
              <a:gd name="connsiteX4" fmla="*/ 127053 w 127281"/>
              <a:gd name="connsiteY4" fmla="*/ 41281 h 63506"/>
              <a:gd name="connsiteX5" fmla="*/ 88953 w 127281"/>
              <a:gd name="connsiteY5" fmla="*/ 63506 h 63506"/>
              <a:gd name="connsiteX6" fmla="*/ 53 w 127281"/>
              <a:gd name="connsiteY6" fmla="*/ 34931 h 635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7281" h="63506">
                <a:moveTo>
                  <a:pt x="53" y="34931"/>
                </a:moveTo>
                <a:cubicBezTo>
                  <a:pt x="-2064" y="33343"/>
                  <a:pt x="58791" y="53452"/>
                  <a:pt x="76253" y="53981"/>
                </a:cubicBezTo>
                <a:cubicBezTo>
                  <a:pt x="93715" y="54510"/>
                  <a:pt x="100066" y="47102"/>
                  <a:pt x="104828" y="38106"/>
                </a:cubicBezTo>
                <a:cubicBezTo>
                  <a:pt x="109590" y="29110"/>
                  <a:pt x="101124" y="-523"/>
                  <a:pt x="104828" y="6"/>
                </a:cubicBezTo>
                <a:cubicBezTo>
                  <a:pt x="108532" y="535"/>
                  <a:pt x="129699" y="30698"/>
                  <a:pt x="127053" y="41281"/>
                </a:cubicBezTo>
                <a:cubicBezTo>
                  <a:pt x="124407" y="51864"/>
                  <a:pt x="104299" y="63506"/>
                  <a:pt x="88953" y="63506"/>
                </a:cubicBezTo>
                <a:cubicBezTo>
                  <a:pt x="73607" y="63506"/>
                  <a:pt x="2170" y="36519"/>
                  <a:pt x="53" y="3493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11" name="フリーフォーム 2110">
            <a:extLst>
              <a:ext uri="{FF2B5EF4-FFF2-40B4-BE49-F238E27FC236}">
                <a16:creationId xmlns:a16="http://schemas.microsoft.com/office/drawing/2014/main" id="{66F4C27D-287B-D486-900D-34889453061C}"/>
              </a:ext>
            </a:extLst>
          </p:cNvPr>
          <p:cNvSpPr/>
          <p:nvPr/>
        </p:nvSpPr>
        <p:spPr>
          <a:xfrm>
            <a:off x="9330862" y="11880627"/>
            <a:ext cx="57740" cy="140399"/>
          </a:xfrm>
          <a:custGeom>
            <a:avLst/>
            <a:gdLst>
              <a:gd name="connsiteX0" fmla="*/ 463 w 57740"/>
              <a:gd name="connsiteY0" fmla="*/ 223 h 140399"/>
              <a:gd name="connsiteX1" fmla="*/ 13163 w 57740"/>
              <a:gd name="connsiteY1" fmla="*/ 76423 h 140399"/>
              <a:gd name="connsiteX2" fmla="*/ 57613 w 57740"/>
              <a:gd name="connsiteY2" fmla="*/ 139923 h 140399"/>
              <a:gd name="connsiteX3" fmla="*/ 25863 w 57740"/>
              <a:gd name="connsiteY3" fmla="*/ 101823 h 140399"/>
              <a:gd name="connsiteX4" fmla="*/ 463 w 57740"/>
              <a:gd name="connsiteY4" fmla="*/ 223 h 1403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7740" h="140399">
                <a:moveTo>
                  <a:pt x="463" y="223"/>
                </a:moveTo>
                <a:cubicBezTo>
                  <a:pt x="-1654" y="-4010"/>
                  <a:pt x="3638" y="53140"/>
                  <a:pt x="13163" y="76423"/>
                </a:cubicBezTo>
                <a:cubicBezTo>
                  <a:pt x="22688" y="99706"/>
                  <a:pt x="55496" y="135690"/>
                  <a:pt x="57613" y="139923"/>
                </a:cubicBezTo>
                <a:cubicBezTo>
                  <a:pt x="59730" y="144156"/>
                  <a:pt x="34859" y="119286"/>
                  <a:pt x="25863" y="101823"/>
                </a:cubicBezTo>
                <a:cubicBezTo>
                  <a:pt x="16867" y="84361"/>
                  <a:pt x="2580" y="4456"/>
                  <a:pt x="463" y="22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12" name="フリーフォーム 2111">
            <a:extLst>
              <a:ext uri="{FF2B5EF4-FFF2-40B4-BE49-F238E27FC236}">
                <a16:creationId xmlns:a16="http://schemas.microsoft.com/office/drawing/2014/main" id="{C4157C3A-9843-B6B0-D314-E60905905D0D}"/>
              </a:ext>
            </a:extLst>
          </p:cNvPr>
          <p:cNvSpPr/>
          <p:nvPr/>
        </p:nvSpPr>
        <p:spPr>
          <a:xfrm>
            <a:off x="9359891" y="11896722"/>
            <a:ext cx="88909" cy="95342"/>
          </a:xfrm>
          <a:custGeom>
            <a:avLst/>
            <a:gdLst>
              <a:gd name="connsiteX0" fmla="*/ 25409 w 88909"/>
              <a:gd name="connsiteY0" fmla="*/ 3 h 95342"/>
              <a:gd name="connsiteX1" fmla="*/ 38109 w 88909"/>
              <a:gd name="connsiteY1" fmla="*/ 63503 h 95342"/>
              <a:gd name="connsiteX2" fmla="*/ 9 w 88909"/>
              <a:gd name="connsiteY2" fmla="*/ 95253 h 95342"/>
              <a:gd name="connsiteX3" fmla="*/ 34934 w 88909"/>
              <a:gd name="connsiteY3" fmla="*/ 73028 h 95342"/>
              <a:gd name="connsiteX4" fmla="*/ 88909 w 88909"/>
              <a:gd name="connsiteY4" fmla="*/ 73028 h 95342"/>
              <a:gd name="connsiteX5" fmla="*/ 34934 w 88909"/>
              <a:gd name="connsiteY5" fmla="*/ 60328 h 95342"/>
              <a:gd name="connsiteX6" fmla="*/ 25409 w 88909"/>
              <a:gd name="connsiteY6" fmla="*/ 3 h 953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88909" h="95342">
                <a:moveTo>
                  <a:pt x="25409" y="3"/>
                </a:moveTo>
                <a:cubicBezTo>
                  <a:pt x="25938" y="532"/>
                  <a:pt x="42342" y="47628"/>
                  <a:pt x="38109" y="63503"/>
                </a:cubicBezTo>
                <a:cubicBezTo>
                  <a:pt x="33876" y="79378"/>
                  <a:pt x="538" y="93666"/>
                  <a:pt x="9" y="95253"/>
                </a:cubicBezTo>
                <a:cubicBezTo>
                  <a:pt x="-520" y="96840"/>
                  <a:pt x="20117" y="76732"/>
                  <a:pt x="34934" y="73028"/>
                </a:cubicBezTo>
                <a:cubicBezTo>
                  <a:pt x="49751" y="69324"/>
                  <a:pt x="88909" y="75145"/>
                  <a:pt x="88909" y="73028"/>
                </a:cubicBezTo>
                <a:cubicBezTo>
                  <a:pt x="88909" y="70911"/>
                  <a:pt x="43930" y="67736"/>
                  <a:pt x="34934" y="60328"/>
                </a:cubicBezTo>
                <a:cubicBezTo>
                  <a:pt x="25938" y="52920"/>
                  <a:pt x="24880" y="-526"/>
                  <a:pt x="25409" y="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13" name="フリーフォーム 2112">
            <a:extLst>
              <a:ext uri="{FF2B5EF4-FFF2-40B4-BE49-F238E27FC236}">
                <a16:creationId xmlns:a16="http://schemas.microsoft.com/office/drawing/2014/main" id="{F32E4EAF-B8DE-ADBA-7E41-A81DBF3473C0}"/>
              </a:ext>
            </a:extLst>
          </p:cNvPr>
          <p:cNvSpPr/>
          <p:nvPr/>
        </p:nvSpPr>
        <p:spPr>
          <a:xfrm>
            <a:off x="9299214" y="11572016"/>
            <a:ext cx="175365" cy="248541"/>
          </a:xfrm>
          <a:custGeom>
            <a:avLst/>
            <a:gdLst>
              <a:gd name="connsiteX0" fmla="*/ 174986 w 175365"/>
              <a:gd name="connsiteY0" fmla="*/ 859 h 248541"/>
              <a:gd name="connsiteX1" fmla="*/ 54336 w 175365"/>
              <a:gd name="connsiteY1" fmla="*/ 96109 h 248541"/>
              <a:gd name="connsiteX2" fmla="*/ 25761 w 175365"/>
              <a:gd name="connsiteY2" fmla="*/ 146909 h 248541"/>
              <a:gd name="connsiteX3" fmla="*/ 13061 w 175365"/>
              <a:gd name="connsiteY3" fmla="*/ 248509 h 248541"/>
              <a:gd name="connsiteX4" fmla="*/ 9886 w 175365"/>
              <a:gd name="connsiteY4" fmla="*/ 156434 h 248541"/>
              <a:gd name="connsiteX5" fmla="*/ 174986 w 175365"/>
              <a:gd name="connsiteY5" fmla="*/ 859 h 2485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5365" h="248541">
                <a:moveTo>
                  <a:pt x="174986" y="859"/>
                </a:moveTo>
                <a:cubicBezTo>
                  <a:pt x="182394" y="-9195"/>
                  <a:pt x="79207" y="71767"/>
                  <a:pt x="54336" y="96109"/>
                </a:cubicBezTo>
                <a:cubicBezTo>
                  <a:pt x="29465" y="120451"/>
                  <a:pt x="32640" y="121509"/>
                  <a:pt x="25761" y="146909"/>
                </a:cubicBezTo>
                <a:cubicBezTo>
                  <a:pt x="18882" y="172309"/>
                  <a:pt x="15707" y="246922"/>
                  <a:pt x="13061" y="248509"/>
                </a:cubicBezTo>
                <a:cubicBezTo>
                  <a:pt x="10415" y="250097"/>
                  <a:pt x="-12868" y="194005"/>
                  <a:pt x="9886" y="156434"/>
                </a:cubicBezTo>
                <a:cubicBezTo>
                  <a:pt x="32640" y="118863"/>
                  <a:pt x="167578" y="10913"/>
                  <a:pt x="174986" y="85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14" name="フリーフォーム 2113">
            <a:extLst>
              <a:ext uri="{FF2B5EF4-FFF2-40B4-BE49-F238E27FC236}">
                <a16:creationId xmlns:a16="http://schemas.microsoft.com/office/drawing/2014/main" id="{C4C36324-6B7D-ED35-9BD6-6A9CF4CD19DD}"/>
              </a:ext>
            </a:extLst>
          </p:cNvPr>
          <p:cNvSpPr/>
          <p:nvPr/>
        </p:nvSpPr>
        <p:spPr>
          <a:xfrm>
            <a:off x="9331086" y="11576043"/>
            <a:ext cx="162230" cy="209582"/>
          </a:xfrm>
          <a:custGeom>
            <a:avLst/>
            <a:gdLst>
              <a:gd name="connsiteX0" fmla="*/ 162164 w 162230"/>
              <a:gd name="connsiteY0" fmla="*/ 7 h 209582"/>
              <a:gd name="connsiteX1" fmla="*/ 28814 w 162230"/>
              <a:gd name="connsiteY1" fmla="*/ 142882 h 209582"/>
              <a:gd name="connsiteX2" fmla="*/ 12939 w 162230"/>
              <a:gd name="connsiteY2" fmla="*/ 209557 h 209582"/>
              <a:gd name="connsiteX3" fmla="*/ 9764 w 162230"/>
              <a:gd name="connsiteY3" fmla="*/ 149232 h 209582"/>
              <a:gd name="connsiteX4" fmla="*/ 162164 w 162230"/>
              <a:gd name="connsiteY4" fmla="*/ 7 h 2095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2230" h="209582">
                <a:moveTo>
                  <a:pt x="162164" y="7"/>
                </a:moveTo>
                <a:cubicBezTo>
                  <a:pt x="165339" y="-1051"/>
                  <a:pt x="53685" y="107957"/>
                  <a:pt x="28814" y="142882"/>
                </a:cubicBezTo>
                <a:cubicBezTo>
                  <a:pt x="3943" y="177807"/>
                  <a:pt x="16114" y="208499"/>
                  <a:pt x="12939" y="209557"/>
                </a:cubicBezTo>
                <a:cubicBezTo>
                  <a:pt x="9764" y="210615"/>
                  <a:pt x="-12461" y="178336"/>
                  <a:pt x="9764" y="149232"/>
                </a:cubicBezTo>
                <a:cubicBezTo>
                  <a:pt x="31989" y="120128"/>
                  <a:pt x="158989" y="1065"/>
                  <a:pt x="162164" y="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15" name="フリーフォーム 2114">
            <a:extLst>
              <a:ext uri="{FF2B5EF4-FFF2-40B4-BE49-F238E27FC236}">
                <a16:creationId xmlns:a16="http://schemas.microsoft.com/office/drawing/2014/main" id="{B8E1627E-F41A-2163-7D4D-9234A4CD1540}"/>
              </a:ext>
            </a:extLst>
          </p:cNvPr>
          <p:cNvSpPr/>
          <p:nvPr/>
        </p:nvSpPr>
        <p:spPr>
          <a:xfrm>
            <a:off x="9476632" y="11540344"/>
            <a:ext cx="146498" cy="198872"/>
          </a:xfrm>
          <a:custGeom>
            <a:avLst/>
            <a:gdLst>
              <a:gd name="connsiteX0" fmla="*/ 743 w 146498"/>
              <a:gd name="connsiteY0" fmla="*/ 781 h 198872"/>
              <a:gd name="connsiteX1" fmla="*/ 143618 w 146498"/>
              <a:gd name="connsiteY1" fmla="*/ 194456 h 198872"/>
              <a:gd name="connsiteX2" fmla="*/ 89643 w 146498"/>
              <a:gd name="connsiteY2" fmla="*/ 127781 h 198872"/>
              <a:gd name="connsiteX3" fmla="*/ 743 w 146498"/>
              <a:gd name="connsiteY3" fmla="*/ 781 h 1988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6498" h="198872">
                <a:moveTo>
                  <a:pt x="743" y="781"/>
                </a:moveTo>
                <a:cubicBezTo>
                  <a:pt x="9739" y="11893"/>
                  <a:pt x="128801" y="173289"/>
                  <a:pt x="143618" y="194456"/>
                </a:cubicBezTo>
                <a:cubicBezTo>
                  <a:pt x="158435" y="215623"/>
                  <a:pt x="112397" y="155298"/>
                  <a:pt x="89643" y="127781"/>
                </a:cubicBezTo>
                <a:cubicBezTo>
                  <a:pt x="66889" y="100264"/>
                  <a:pt x="-8253" y="-10331"/>
                  <a:pt x="743" y="78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16" name="フリーフォーム 2115">
            <a:extLst>
              <a:ext uri="{FF2B5EF4-FFF2-40B4-BE49-F238E27FC236}">
                <a16:creationId xmlns:a16="http://schemas.microsoft.com/office/drawing/2014/main" id="{AEEA23B7-7F6B-E9FA-D3F7-1220EBAB0FE4}"/>
              </a:ext>
            </a:extLst>
          </p:cNvPr>
          <p:cNvSpPr/>
          <p:nvPr/>
        </p:nvSpPr>
        <p:spPr>
          <a:xfrm>
            <a:off x="9305858" y="11626327"/>
            <a:ext cx="168333" cy="165741"/>
          </a:xfrm>
          <a:custGeom>
            <a:avLst/>
            <a:gdLst>
              <a:gd name="connsiteX0" fmla="*/ 67 w 168333"/>
              <a:gd name="connsiteY0" fmla="*/ 165623 h 165741"/>
              <a:gd name="connsiteX1" fmla="*/ 133417 w 168333"/>
              <a:gd name="connsiteY1" fmla="*/ 57673 h 165741"/>
              <a:gd name="connsiteX2" fmla="*/ 165167 w 168333"/>
              <a:gd name="connsiteY2" fmla="*/ 523 h 165741"/>
              <a:gd name="connsiteX3" fmla="*/ 152467 w 168333"/>
              <a:gd name="connsiteY3" fmla="*/ 35448 h 165741"/>
              <a:gd name="connsiteX4" fmla="*/ 67 w 168333"/>
              <a:gd name="connsiteY4" fmla="*/ 165623 h 1657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8333" h="165741">
                <a:moveTo>
                  <a:pt x="67" y="165623"/>
                </a:moveTo>
                <a:cubicBezTo>
                  <a:pt x="-3108" y="169327"/>
                  <a:pt x="105900" y="85190"/>
                  <a:pt x="133417" y="57673"/>
                </a:cubicBezTo>
                <a:cubicBezTo>
                  <a:pt x="160934" y="30156"/>
                  <a:pt x="161992" y="4227"/>
                  <a:pt x="165167" y="523"/>
                </a:cubicBezTo>
                <a:cubicBezTo>
                  <a:pt x="168342" y="-3181"/>
                  <a:pt x="174163" y="13223"/>
                  <a:pt x="152467" y="35448"/>
                </a:cubicBezTo>
                <a:cubicBezTo>
                  <a:pt x="130771" y="57673"/>
                  <a:pt x="3242" y="161919"/>
                  <a:pt x="67" y="16562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17" name="フリーフォーム 2116">
            <a:extLst>
              <a:ext uri="{FF2B5EF4-FFF2-40B4-BE49-F238E27FC236}">
                <a16:creationId xmlns:a16="http://schemas.microsoft.com/office/drawing/2014/main" id="{C30B0C0B-D1EF-6CEB-1D52-2BF8CA678346}"/>
              </a:ext>
            </a:extLst>
          </p:cNvPr>
          <p:cNvSpPr/>
          <p:nvPr/>
        </p:nvSpPr>
        <p:spPr>
          <a:xfrm>
            <a:off x="9464675" y="11623675"/>
            <a:ext cx="95250" cy="104843"/>
          </a:xfrm>
          <a:custGeom>
            <a:avLst/>
            <a:gdLst>
              <a:gd name="connsiteX0" fmla="*/ 0 w 95250"/>
              <a:gd name="connsiteY0" fmla="*/ 0 h 104843"/>
              <a:gd name="connsiteX1" fmla="*/ 95250 w 95250"/>
              <a:gd name="connsiteY1" fmla="*/ 104775 h 104843"/>
              <a:gd name="connsiteX2" fmla="*/ 0 w 95250"/>
              <a:gd name="connsiteY2" fmla="*/ 0 h 1048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95250" h="104843">
                <a:moveTo>
                  <a:pt x="0" y="0"/>
                </a:moveTo>
                <a:cubicBezTo>
                  <a:pt x="0" y="0"/>
                  <a:pt x="95250" y="101600"/>
                  <a:pt x="95250" y="104775"/>
                </a:cubicBezTo>
                <a:cubicBezTo>
                  <a:pt x="95250" y="107950"/>
                  <a:pt x="0" y="0"/>
                  <a:pt x="0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18" name="フリーフォーム 2117">
            <a:extLst>
              <a:ext uri="{FF2B5EF4-FFF2-40B4-BE49-F238E27FC236}">
                <a16:creationId xmlns:a16="http://schemas.microsoft.com/office/drawing/2014/main" id="{A7C866D3-6F2C-B5C2-BAE2-1BBC3C662AFF}"/>
              </a:ext>
            </a:extLst>
          </p:cNvPr>
          <p:cNvSpPr/>
          <p:nvPr/>
        </p:nvSpPr>
        <p:spPr>
          <a:xfrm>
            <a:off x="9520453" y="11718823"/>
            <a:ext cx="45937" cy="111311"/>
          </a:xfrm>
          <a:custGeom>
            <a:avLst/>
            <a:gdLst>
              <a:gd name="connsiteX0" fmla="*/ 45822 w 45937"/>
              <a:gd name="connsiteY0" fmla="*/ 102 h 111311"/>
              <a:gd name="connsiteX1" fmla="*/ 14072 w 45937"/>
              <a:gd name="connsiteY1" fmla="*/ 47727 h 111311"/>
              <a:gd name="connsiteX2" fmla="*/ 7722 w 45937"/>
              <a:gd name="connsiteY2" fmla="*/ 111227 h 111311"/>
              <a:gd name="connsiteX3" fmla="*/ 1372 w 45937"/>
              <a:gd name="connsiteY3" fmla="*/ 60427 h 111311"/>
              <a:gd name="connsiteX4" fmla="*/ 45822 w 45937"/>
              <a:gd name="connsiteY4" fmla="*/ 102 h 1113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5937" h="111311">
                <a:moveTo>
                  <a:pt x="45822" y="102"/>
                </a:moveTo>
                <a:cubicBezTo>
                  <a:pt x="47939" y="-2015"/>
                  <a:pt x="20422" y="29206"/>
                  <a:pt x="14072" y="47727"/>
                </a:cubicBezTo>
                <a:cubicBezTo>
                  <a:pt x="7722" y="66248"/>
                  <a:pt x="9839" y="109110"/>
                  <a:pt x="7722" y="111227"/>
                </a:cubicBezTo>
                <a:cubicBezTo>
                  <a:pt x="5605" y="113344"/>
                  <a:pt x="-3391" y="75244"/>
                  <a:pt x="1372" y="60427"/>
                </a:cubicBezTo>
                <a:cubicBezTo>
                  <a:pt x="6135" y="45610"/>
                  <a:pt x="43705" y="2219"/>
                  <a:pt x="45822" y="10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19" name="フリーフォーム 2118">
            <a:extLst>
              <a:ext uri="{FF2B5EF4-FFF2-40B4-BE49-F238E27FC236}">
                <a16:creationId xmlns:a16="http://schemas.microsoft.com/office/drawing/2014/main" id="{AB6DC723-5FCF-F6F1-5ED8-21D2D5986336}"/>
              </a:ext>
            </a:extLst>
          </p:cNvPr>
          <p:cNvSpPr/>
          <p:nvPr/>
        </p:nvSpPr>
        <p:spPr>
          <a:xfrm>
            <a:off x="9523267" y="11779225"/>
            <a:ext cx="113304" cy="73053"/>
          </a:xfrm>
          <a:custGeom>
            <a:avLst/>
            <a:gdLst>
              <a:gd name="connsiteX0" fmla="*/ 112858 w 113304"/>
              <a:gd name="connsiteY0" fmla="*/ 73050 h 73053"/>
              <a:gd name="connsiteX1" fmla="*/ 81108 w 113304"/>
              <a:gd name="connsiteY1" fmla="*/ 3200 h 73053"/>
              <a:gd name="connsiteX2" fmla="*/ 20783 w 113304"/>
              <a:gd name="connsiteY2" fmla="*/ 28600 h 73053"/>
              <a:gd name="connsiteX3" fmla="*/ 1733 w 113304"/>
              <a:gd name="connsiteY3" fmla="*/ 50825 h 73053"/>
              <a:gd name="connsiteX4" fmla="*/ 58883 w 113304"/>
              <a:gd name="connsiteY4" fmla="*/ 25 h 73053"/>
              <a:gd name="connsiteX5" fmla="*/ 112858 w 113304"/>
              <a:gd name="connsiteY5" fmla="*/ 73050 h 730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3304" h="73053">
                <a:moveTo>
                  <a:pt x="112858" y="73050"/>
                </a:moveTo>
                <a:cubicBezTo>
                  <a:pt x="116562" y="73579"/>
                  <a:pt x="96454" y="10608"/>
                  <a:pt x="81108" y="3200"/>
                </a:cubicBezTo>
                <a:cubicBezTo>
                  <a:pt x="65762" y="-4208"/>
                  <a:pt x="34012" y="20663"/>
                  <a:pt x="20783" y="28600"/>
                </a:cubicBezTo>
                <a:cubicBezTo>
                  <a:pt x="7554" y="36537"/>
                  <a:pt x="-4617" y="55587"/>
                  <a:pt x="1733" y="50825"/>
                </a:cubicBezTo>
                <a:cubicBezTo>
                  <a:pt x="8083" y="46063"/>
                  <a:pt x="40362" y="1612"/>
                  <a:pt x="58883" y="25"/>
                </a:cubicBezTo>
                <a:cubicBezTo>
                  <a:pt x="77404" y="-1562"/>
                  <a:pt x="109154" y="72521"/>
                  <a:pt x="112858" y="7305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20" name="フリーフォーム 2119">
            <a:extLst>
              <a:ext uri="{FF2B5EF4-FFF2-40B4-BE49-F238E27FC236}">
                <a16:creationId xmlns:a16="http://schemas.microsoft.com/office/drawing/2014/main" id="{A19E67B1-32FE-6C4B-538C-1C5815F32690}"/>
              </a:ext>
            </a:extLst>
          </p:cNvPr>
          <p:cNvSpPr/>
          <p:nvPr/>
        </p:nvSpPr>
        <p:spPr>
          <a:xfrm>
            <a:off x="9489831" y="11619881"/>
            <a:ext cx="88463" cy="103945"/>
          </a:xfrm>
          <a:custGeom>
            <a:avLst/>
            <a:gdLst>
              <a:gd name="connsiteX0" fmla="*/ 244 w 88463"/>
              <a:gd name="connsiteY0" fmla="*/ 619 h 103945"/>
              <a:gd name="connsiteX1" fmla="*/ 85969 w 88463"/>
              <a:gd name="connsiteY1" fmla="*/ 102219 h 103945"/>
              <a:gd name="connsiteX2" fmla="*/ 60569 w 88463"/>
              <a:gd name="connsiteY2" fmla="*/ 60944 h 103945"/>
              <a:gd name="connsiteX3" fmla="*/ 244 w 88463"/>
              <a:gd name="connsiteY3" fmla="*/ 619 h 1039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8463" h="103945">
                <a:moveTo>
                  <a:pt x="244" y="619"/>
                </a:moveTo>
                <a:cubicBezTo>
                  <a:pt x="4477" y="7498"/>
                  <a:pt x="75915" y="92165"/>
                  <a:pt x="85969" y="102219"/>
                </a:cubicBezTo>
                <a:cubicBezTo>
                  <a:pt x="96023" y="112273"/>
                  <a:pt x="73269" y="75761"/>
                  <a:pt x="60569" y="60944"/>
                </a:cubicBezTo>
                <a:cubicBezTo>
                  <a:pt x="47869" y="46127"/>
                  <a:pt x="-3989" y="-6260"/>
                  <a:pt x="244" y="61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21" name="フリーフォーム 2120">
            <a:extLst>
              <a:ext uri="{FF2B5EF4-FFF2-40B4-BE49-F238E27FC236}">
                <a16:creationId xmlns:a16="http://schemas.microsoft.com/office/drawing/2014/main" id="{B7AE7564-B582-EFC1-5558-D7BCEC88EA8C}"/>
              </a:ext>
            </a:extLst>
          </p:cNvPr>
          <p:cNvSpPr/>
          <p:nvPr/>
        </p:nvSpPr>
        <p:spPr>
          <a:xfrm>
            <a:off x="9445623" y="11740308"/>
            <a:ext cx="151081" cy="163641"/>
          </a:xfrm>
          <a:custGeom>
            <a:avLst/>
            <a:gdLst>
              <a:gd name="connsiteX0" fmla="*/ 101602 w 151081"/>
              <a:gd name="connsiteY0" fmla="*/ 842 h 163641"/>
              <a:gd name="connsiteX1" fmla="*/ 19052 w 151081"/>
              <a:gd name="connsiteY1" fmla="*/ 38942 h 163641"/>
              <a:gd name="connsiteX2" fmla="*/ 6352 w 151081"/>
              <a:gd name="connsiteY2" fmla="*/ 80217 h 163641"/>
              <a:gd name="connsiteX3" fmla="*/ 50802 w 151081"/>
              <a:gd name="connsiteY3" fmla="*/ 137367 h 163641"/>
              <a:gd name="connsiteX4" fmla="*/ 82552 w 151081"/>
              <a:gd name="connsiteY4" fmla="*/ 150067 h 163641"/>
              <a:gd name="connsiteX5" fmla="*/ 133352 w 151081"/>
              <a:gd name="connsiteY5" fmla="*/ 67517 h 163641"/>
              <a:gd name="connsiteX6" fmla="*/ 149227 w 151081"/>
              <a:gd name="connsiteY6" fmla="*/ 118317 h 163641"/>
              <a:gd name="connsiteX7" fmla="*/ 95252 w 151081"/>
              <a:gd name="connsiteY7" fmla="*/ 162767 h 163641"/>
              <a:gd name="connsiteX8" fmla="*/ 2 w 151081"/>
              <a:gd name="connsiteY8" fmla="*/ 77042 h 163641"/>
              <a:gd name="connsiteX9" fmla="*/ 101602 w 151081"/>
              <a:gd name="connsiteY9" fmla="*/ 842 h 1636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51081" h="163641">
                <a:moveTo>
                  <a:pt x="101602" y="842"/>
                </a:moveTo>
                <a:cubicBezTo>
                  <a:pt x="104777" y="-5508"/>
                  <a:pt x="34927" y="25713"/>
                  <a:pt x="19052" y="38942"/>
                </a:cubicBezTo>
                <a:cubicBezTo>
                  <a:pt x="3177" y="52171"/>
                  <a:pt x="1060" y="63813"/>
                  <a:pt x="6352" y="80217"/>
                </a:cubicBezTo>
                <a:cubicBezTo>
                  <a:pt x="11644" y="96621"/>
                  <a:pt x="38102" y="125725"/>
                  <a:pt x="50802" y="137367"/>
                </a:cubicBezTo>
                <a:cubicBezTo>
                  <a:pt x="63502" y="149009"/>
                  <a:pt x="68794" y="161709"/>
                  <a:pt x="82552" y="150067"/>
                </a:cubicBezTo>
                <a:cubicBezTo>
                  <a:pt x="96310" y="138425"/>
                  <a:pt x="122240" y="72809"/>
                  <a:pt x="133352" y="67517"/>
                </a:cubicBezTo>
                <a:cubicBezTo>
                  <a:pt x="144465" y="62225"/>
                  <a:pt x="155577" y="102442"/>
                  <a:pt x="149227" y="118317"/>
                </a:cubicBezTo>
                <a:cubicBezTo>
                  <a:pt x="142877" y="134192"/>
                  <a:pt x="120123" y="169646"/>
                  <a:pt x="95252" y="162767"/>
                </a:cubicBezTo>
                <a:cubicBezTo>
                  <a:pt x="70381" y="155888"/>
                  <a:pt x="531" y="100854"/>
                  <a:pt x="2" y="77042"/>
                </a:cubicBezTo>
                <a:cubicBezTo>
                  <a:pt x="-527" y="53230"/>
                  <a:pt x="98427" y="7192"/>
                  <a:pt x="101602" y="84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22" name="フリーフォーム 2121">
            <a:extLst>
              <a:ext uri="{FF2B5EF4-FFF2-40B4-BE49-F238E27FC236}">
                <a16:creationId xmlns:a16="http://schemas.microsoft.com/office/drawing/2014/main" id="{A711605E-7526-CF1D-060F-5AB6408D45B4}"/>
              </a:ext>
            </a:extLst>
          </p:cNvPr>
          <p:cNvSpPr/>
          <p:nvPr/>
        </p:nvSpPr>
        <p:spPr>
          <a:xfrm>
            <a:off x="9476843" y="11750340"/>
            <a:ext cx="76732" cy="105263"/>
          </a:xfrm>
          <a:custGeom>
            <a:avLst/>
            <a:gdLst>
              <a:gd name="connsiteX0" fmla="*/ 60857 w 76732"/>
              <a:gd name="connsiteY0" fmla="*/ 335 h 105263"/>
              <a:gd name="connsiteX1" fmla="*/ 32282 w 76732"/>
              <a:gd name="connsiteY1" fmla="*/ 70185 h 105263"/>
              <a:gd name="connsiteX2" fmla="*/ 41807 w 76732"/>
              <a:gd name="connsiteY2" fmla="*/ 98760 h 105263"/>
              <a:gd name="connsiteX3" fmla="*/ 76732 w 76732"/>
              <a:gd name="connsiteY3" fmla="*/ 95585 h 105263"/>
              <a:gd name="connsiteX4" fmla="*/ 532 w 76732"/>
              <a:gd name="connsiteY4" fmla="*/ 101935 h 105263"/>
              <a:gd name="connsiteX5" fmla="*/ 60857 w 76732"/>
              <a:gd name="connsiteY5" fmla="*/ 335 h 1052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6732" h="105263">
                <a:moveTo>
                  <a:pt x="60857" y="335"/>
                </a:moveTo>
                <a:cubicBezTo>
                  <a:pt x="66149" y="-4957"/>
                  <a:pt x="35457" y="53781"/>
                  <a:pt x="32282" y="70185"/>
                </a:cubicBezTo>
                <a:cubicBezTo>
                  <a:pt x="29107" y="86589"/>
                  <a:pt x="34399" y="94527"/>
                  <a:pt x="41807" y="98760"/>
                </a:cubicBezTo>
                <a:cubicBezTo>
                  <a:pt x="49215" y="102993"/>
                  <a:pt x="76732" y="95585"/>
                  <a:pt x="76732" y="95585"/>
                </a:cubicBezTo>
                <a:cubicBezTo>
                  <a:pt x="69853" y="96114"/>
                  <a:pt x="7411" y="111989"/>
                  <a:pt x="532" y="101935"/>
                </a:cubicBezTo>
                <a:cubicBezTo>
                  <a:pt x="-6347" y="91881"/>
                  <a:pt x="55565" y="5627"/>
                  <a:pt x="60857" y="33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24" name="フリーフォーム 2123">
            <a:extLst>
              <a:ext uri="{FF2B5EF4-FFF2-40B4-BE49-F238E27FC236}">
                <a16:creationId xmlns:a16="http://schemas.microsoft.com/office/drawing/2014/main" id="{AFF06BAD-3D31-44CA-EA3D-1E30F4BB2082}"/>
              </a:ext>
            </a:extLst>
          </p:cNvPr>
          <p:cNvSpPr/>
          <p:nvPr/>
        </p:nvSpPr>
        <p:spPr>
          <a:xfrm>
            <a:off x="5641205" y="4181671"/>
            <a:ext cx="463978" cy="1282032"/>
          </a:xfrm>
          <a:custGeom>
            <a:avLst/>
            <a:gdLst>
              <a:gd name="connsiteX0" fmla="*/ 3945 w 463978"/>
              <a:gd name="connsiteY0" fmla="*/ 31554 h 1282032"/>
              <a:gd name="connsiteX1" fmla="*/ 340495 w 463978"/>
              <a:gd name="connsiteY1" fmla="*/ 863404 h 1282032"/>
              <a:gd name="connsiteX2" fmla="*/ 423045 w 463978"/>
              <a:gd name="connsiteY2" fmla="*/ 1199954 h 1282032"/>
              <a:gd name="connsiteX3" fmla="*/ 429395 w 463978"/>
              <a:gd name="connsiteY3" fmla="*/ 1095179 h 1282032"/>
              <a:gd name="connsiteX4" fmla="*/ 448445 w 463978"/>
              <a:gd name="connsiteY4" fmla="*/ 1244404 h 1282032"/>
              <a:gd name="connsiteX5" fmla="*/ 175395 w 463978"/>
              <a:gd name="connsiteY5" fmla="*/ 276029 h 1282032"/>
              <a:gd name="connsiteX6" fmla="*/ 3945 w 463978"/>
              <a:gd name="connsiteY6" fmla="*/ 31554 h 12820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63978" h="1282032">
                <a:moveTo>
                  <a:pt x="3945" y="31554"/>
                </a:moveTo>
                <a:cubicBezTo>
                  <a:pt x="31462" y="129450"/>
                  <a:pt x="270645" y="668671"/>
                  <a:pt x="340495" y="863404"/>
                </a:cubicBezTo>
                <a:cubicBezTo>
                  <a:pt x="410345" y="1058137"/>
                  <a:pt x="408228" y="1161325"/>
                  <a:pt x="423045" y="1199954"/>
                </a:cubicBezTo>
                <a:cubicBezTo>
                  <a:pt x="437862" y="1238583"/>
                  <a:pt x="425162" y="1087771"/>
                  <a:pt x="429395" y="1095179"/>
                </a:cubicBezTo>
                <a:cubicBezTo>
                  <a:pt x="433628" y="1102587"/>
                  <a:pt x="490778" y="1380929"/>
                  <a:pt x="448445" y="1244404"/>
                </a:cubicBezTo>
                <a:cubicBezTo>
                  <a:pt x="406112" y="1107879"/>
                  <a:pt x="251595" y="474996"/>
                  <a:pt x="175395" y="276029"/>
                </a:cubicBezTo>
                <a:cubicBezTo>
                  <a:pt x="99195" y="77062"/>
                  <a:pt x="-23572" y="-66342"/>
                  <a:pt x="3945" y="31554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25" name="フリーフォーム 2124">
            <a:extLst>
              <a:ext uri="{FF2B5EF4-FFF2-40B4-BE49-F238E27FC236}">
                <a16:creationId xmlns:a16="http://schemas.microsoft.com/office/drawing/2014/main" id="{4ECF5C95-11A6-E38A-40CB-E159699D5D93}"/>
              </a:ext>
            </a:extLst>
          </p:cNvPr>
          <p:cNvSpPr/>
          <p:nvPr/>
        </p:nvSpPr>
        <p:spPr>
          <a:xfrm>
            <a:off x="5237139" y="3545104"/>
            <a:ext cx="409221" cy="1170042"/>
          </a:xfrm>
          <a:custGeom>
            <a:avLst/>
            <a:gdLst>
              <a:gd name="connsiteX0" fmla="*/ 11136 w 409221"/>
              <a:gd name="connsiteY0" fmla="*/ 29946 h 1170042"/>
              <a:gd name="connsiteX1" fmla="*/ 284186 w 409221"/>
              <a:gd name="connsiteY1" fmla="*/ 858621 h 1170042"/>
              <a:gd name="connsiteX2" fmla="*/ 347686 w 409221"/>
              <a:gd name="connsiteY2" fmla="*/ 737971 h 1170042"/>
              <a:gd name="connsiteX3" fmla="*/ 277836 w 409221"/>
              <a:gd name="connsiteY3" fmla="*/ 966571 h 1170042"/>
              <a:gd name="connsiteX4" fmla="*/ 408011 w 409221"/>
              <a:gd name="connsiteY4" fmla="*/ 849096 h 1170042"/>
              <a:gd name="connsiteX5" fmla="*/ 185761 w 409221"/>
              <a:gd name="connsiteY5" fmla="*/ 1166596 h 1170042"/>
              <a:gd name="connsiteX6" fmla="*/ 338161 w 409221"/>
              <a:gd name="connsiteY6" fmla="*/ 1023721 h 1170042"/>
              <a:gd name="connsiteX7" fmla="*/ 242911 w 409221"/>
              <a:gd name="connsiteY7" fmla="*/ 1122146 h 1170042"/>
              <a:gd name="connsiteX8" fmla="*/ 341336 w 409221"/>
              <a:gd name="connsiteY8" fmla="*/ 988796 h 1170042"/>
              <a:gd name="connsiteX9" fmla="*/ 268311 w 409221"/>
              <a:gd name="connsiteY9" fmla="*/ 722096 h 1170042"/>
              <a:gd name="connsiteX10" fmla="*/ 341336 w 409221"/>
              <a:gd name="connsiteY10" fmla="*/ 925296 h 1170042"/>
              <a:gd name="connsiteX11" fmla="*/ 236561 w 409221"/>
              <a:gd name="connsiteY11" fmla="*/ 725271 h 1170042"/>
              <a:gd name="connsiteX12" fmla="*/ 71461 w 409221"/>
              <a:gd name="connsiteY12" fmla="*/ 229971 h 1170042"/>
              <a:gd name="connsiteX13" fmla="*/ 11136 w 409221"/>
              <a:gd name="connsiteY13" fmla="*/ 29946 h 11700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409221" h="1170042">
                <a:moveTo>
                  <a:pt x="11136" y="29946"/>
                </a:moveTo>
                <a:cubicBezTo>
                  <a:pt x="46590" y="134721"/>
                  <a:pt x="228094" y="740617"/>
                  <a:pt x="284186" y="858621"/>
                </a:cubicBezTo>
                <a:cubicBezTo>
                  <a:pt x="340278" y="976625"/>
                  <a:pt x="348744" y="719980"/>
                  <a:pt x="347686" y="737971"/>
                </a:cubicBezTo>
                <a:cubicBezTo>
                  <a:pt x="346628" y="755962"/>
                  <a:pt x="267782" y="948050"/>
                  <a:pt x="277836" y="966571"/>
                </a:cubicBezTo>
                <a:cubicBezTo>
                  <a:pt x="287890" y="985092"/>
                  <a:pt x="423357" y="815758"/>
                  <a:pt x="408011" y="849096"/>
                </a:cubicBezTo>
                <a:cubicBezTo>
                  <a:pt x="392665" y="882434"/>
                  <a:pt x="197403" y="1137492"/>
                  <a:pt x="185761" y="1166596"/>
                </a:cubicBezTo>
                <a:cubicBezTo>
                  <a:pt x="174119" y="1195700"/>
                  <a:pt x="328636" y="1031129"/>
                  <a:pt x="338161" y="1023721"/>
                </a:cubicBezTo>
                <a:cubicBezTo>
                  <a:pt x="347686" y="1016313"/>
                  <a:pt x="242382" y="1127967"/>
                  <a:pt x="242911" y="1122146"/>
                </a:cubicBezTo>
                <a:cubicBezTo>
                  <a:pt x="243440" y="1116325"/>
                  <a:pt x="337103" y="1055471"/>
                  <a:pt x="341336" y="988796"/>
                </a:cubicBezTo>
                <a:cubicBezTo>
                  <a:pt x="345569" y="922121"/>
                  <a:pt x="268311" y="732679"/>
                  <a:pt x="268311" y="722096"/>
                </a:cubicBezTo>
                <a:cubicBezTo>
                  <a:pt x="268311" y="711513"/>
                  <a:pt x="346628" y="924767"/>
                  <a:pt x="341336" y="925296"/>
                </a:cubicBezTo>
                <a:cubicBezTo>
                  <a:pt x="336044" y="925825"/>
                  <a:pt x="281540" y="841158"/>
                  <a:pt x="236561" y="725271"/>
                </a:cubicBezTo>
                <a:cubicBezTo>
                  <a:pt x="191582" y="609384"/>
                  <a:pt x="110090" y="339509"/>
                  <a:pt x="71461" y="229971"/>
                </a:cubicBezTo>
                <a:cubicBezTo>
                  <a:pt x="32832" y="120434"/>
                  <a:pt x="-24318" y="-74829"/>
                  <a:pt x="11136" y="29946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26" name="フリーフォーム 2125">
            <a:extLst>
              <a:ext uri="{FF2B5EF4-FFF2-40B4-BE49-F238E27FC236}">
                <a16:creationId xmlns:a16="http://schemas.microsoft.com/office/drawing/2014/main" id="{BC1B6C17-1B6E-58D9-D667-1AEFD431757F}"/>
              </a:ext>
            </a:extLst>
          </p:cNvPr>
          <p:cNvSpPr/>
          <p:nvPr/>
        </p:nvSpPr>
        <p:spPr>
          <a:xfrm>
            <a:off x="5343442" y="4689184"/>
            <a:ext cx="301165" cy="1207693"/>
          </a:xfrm>
          <a:custGeom>
            <a:avLst/>
            <a:gdLst>
              <a:gd name="connsiteX0" fmla="*/ 282658 w 301165"/>
              <a:gd name="connsiteY0" fmla="*/ 12991 h 1207693"/>
              <a:gd name="connsiteX1" fmla="*/ 289008 w 301165"/>
              <a:gd name="connsiteY1" fmla="*/ 413041 h 1207693"/>
              <a:gd name="connsiteX2" fmla="*/ 184233 w 301165"/>
              <a:gd name="connsiteY2" fmla="*/ 714666 h 1207693"/>
              <a:gd name="connsiteX3" fmla="*/ 238208 w 301165"/>
              <a:gd name="connsiteY3" fmla="*/ 628941 h 1207693"/>
              <a:gd name="connsiteX4" fmla="*/ 111208 w 301165"/>
              <a:gd name="connsiteY4" fmla="*/ 1197266 h 1207693"/>
              <a:gd name="connsiteX5" fmla="*/ 92158 w 301165"/>
              <a:gd name="connsiteY5" fmla="*/ 952791 h 1207693"/>
              <a:gd name="connsiteX6" fmla="*/ 3258 w 301165"/>
              <a:gd name="connsiteY6" fmla="*/ 406691 h 1207693"/>
              <a:gd name="connsiteX7" fmla="*/ 38183 w 301165"/>
              <a:gd name="connsiteY7" fmla="*/ 555916 h 1207693"/>
              <a:gd name="connsiteX8" fmla="*/ 212808 w 301165"/>
              <a:gd name="connsiteY8" fmla="*/ 3466 h 1207693"/>
              <a:gd name="connsiteX9" fmla="*/ 142958 w 301165"/>
              <a:gd name="connsiteY9" fmla="*/ 308266 h 1207693"/>
              <a:gd name="connsiteX10" fmla="*/ 282658 w 301165"/>
              <a:gd name="connsiteY10" fmla="*/ 12991 h 12076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301165" h="1207693">
                <a:moveTo>
                  <a:pt x="282658" y="12991"/>
                </a:moveTo>
                <a:cubicBezTo>
                  <a:pt x="307000" y="30454"/>
                  <a:pt x="305412" y="296095"/>
                  <a:pt x="289008" y="413041"/>
                </a:cubicBezTo>
                <a:cubicBezTo>
                  <a:pt x="272604" y="529987"/>
                  <a:pt x="192700" y="678683"/>
                  <a:pt x="184233" y="714666"/>
                </a:cubicBezTo>
                <a:cubicBezTo>
                  <a:pt x="175766" y="750649"/>
                  <a:pt x="250379" y="548508"/>
                  <a:pt x="238208" y="628941"/>
                </a:cubicBezTo>
                <a:cubicBezTo>
                  <a:pt x="226037" y="709374"/>
                  <a:pt x="135550" y="1143291"/>
                  <a:pt x="111208" y="1197266"/>
                </a:cubicBezTo>
                <a:cubicBezTo>
                  <a:pt x="86866" y="1251241"/>
                  <a:pt x="110150" y="1084554"/>
                  <a:pt x="92158" y="952791"/>
                </a:cubicBezTo>
                <a:cubicBezTo>
                  <a:pt x="74166" y="821029"/>
                  <a:pt x="12254" y="472837"/>
                  <a:pt x="3258" y="406691"/>
                </a:cubicBezTo>
                <a:cubicBezTo>
                  <a:pt x="-5738" y="340545"/>
                  <a:pt x="3258" y="623120"/>
                  <a:pt x="38183" y="555916"/>
                </a:cubicBezTo>
                <a:cubicBezTo>
                  <a:pt x="73108" y="488712"/>
                  <a:pt x="195345" y="44741"/>
                  <a:pt x="212808" y="3466"/>
                </a:cubicBezTo>
                <a:cubicBezTo>
                  <a:pt x="230270" y="-37809"/>
                  <a:pt x="138195" y="302974"/>
                  <a:pt x="142958" y="308266"/>
                </a:cubicBezTo>
                <a:cubicBezTo>
                  <a:pt x="147720" y="313558"/>
                  <a:pt x="258316" y="-4472"/>
                  <a:pt x="282658" y="12991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28" name="フリーフォーム 2127">
            <a:extLst>
              <a:ext uri="{FF2B5EF4-FFF2-40B4-BE49-F238E27FC236}">
                <a16:creationId xmlns:a16="http://schemas.microsoft.com/office/drawing/2014/main" id="{3A9CB1B5-5069-3034-8D3C-91BF79470733}"/>
              </a:ext>
            </a:extLst>
          </p:cNvPr>
          <p:cNvSpPr/>
          <p:nvPr/>
        </p:nvSpPr>
        <p:spPr>
          <a:xfrm>
            <a:off x="5383309" y="5474850"/>
            <a:ext cx="243773" cy="1181145"/>
          </a:xfrm>
          <a:custGeom>
            <a:avLst/>
            <a:gdLst>
              <a:gd name="connsiteX0" fmla="*/ 125316 w 243773"/>
              <a:gd name="connsiteY0" fmla="*/ 2025 h 1181145"/>
              <a:gd name="connsiteX1" fmla="*/ 93566 w 243773"/>
              <a:gd name="connsiteY1" fmla="*/ 529075 h 1181145"/>
              <a:gd name="connsiteX2" fmla="*/ 166591 w 243773"/>
              <a:gd name="connsiteY2" fmla="*/ 983100 h 1181145"/>
              <a:gd name="connsiteX3" fmla="*/ 71341 w 243773"/>
              <a:gd name="connsiteY3" fmla="*/ 487800 h 1181145"/>
              <a:gd name="connsiteX4" fmla="*/ 185641 w 243773"/>
              <a:gd name="connsiteY4" fmla="*/ 983100 h 1181145"/>
              <a:gd name="connsiteX5" fmla="*/ 242791 w 243773"/>
              <a:gd name="connsiteY5" fmla="*/ 1145025 h 1181145"/>
              <a:gd name="connsiteX6" fmla="*/ 141191 w 243773"/>
              <a:gd name="connsiteY6" fmla="*/ 948175 h 1181145"/>
              <a:gd name="connsiteX7" fmla="*/ 1491 w 243773"/>
              <a:gd name="connsiteY7" fmla="*/ 706875 h 1181145"/>
              <a:gd name="connsiteX8" fmla="*/ 64991 w 243773"/>
              <a:gd name="connsiteY8" fmla="*/ 1125975 h 1181145"/>
              <a:gd name="connsiteX9" fmla="*/ 23716 w 243773"/>
              <a:gd name="connsiteY9" fmla="*/ 1094225 h 1181145"/>
              <a:gd name="connsiteX10" fmla="*/ 26891 w 243773"/>
              <a:gd name="connsiteY10" fmla="*/ 376675 h 1181145"/>
              <a:gd name="connsiteX11" fmla="*/ 125316 w 243773"/>
              <a:gd name="connsiteY11" fmla="*/ 2025 h 11811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43773" h="1181145">
                <a:moveTo>
                  <a:pt x="125316" y="2025"/>
                </a:moveTo>
                <a:cubicBezTo>
                  <a:pt x="136428" y="27425"/>
                  <a:pt x="86687" y="365563"/>
                  <a:pt x="93566" y="529075"/>
                </a:cubicBezTo>
                <a:cubicBezTo>
                  <a:pt x="100445" y="692587"/>
                  <a:pt x="170295" y="989979"/>
                  <a:pt x="166591" y="983100"/>
                </a:cubicBezTo>
                <a:cubicBezTo>
                  <a:pt x="162887" y="976221"/>
                  <a:pt x="68166" y="487800"/>
                  <a:pt x="71341" y="487800"/>
                </a:cubicBezTo>
                <a:cubicBezTo>
                  <a:pt x="74516" y="487800"/>
                  <a:pt x="157066" y="873563"/>
                  <a:pt x="185641" y="983100"/>
                </a:cubicBezTo>
                <a:cubicBezTo>
                  <a:pt x="214216" y="1092637"/>
                  <a:pt x="250199" y="1150846"/>
                  <a:pt x="242791" y="1145025"/>
                </a:cubicBezTo>
                <a:cubicBezTo>
                  <a:pt x="235383" y="1139204"/>
                  <a:pt x="181408" y="1021200"/>
                  <a:pt x="141191" y="948175"/>
                </a:cubicBezTo>
                <a:cubicBezTo>
                  <a:pt x="100974" y="875150"/>
                  <a:pt x="14191" y="677242"/>
                  <a:pt x="1491" y="706875"/>
                </a:cubicBezTo>
                <a:cubicBezTo>
                  <a:pt x="-11209" y="736508"/>
                  <a:pt x="61287" y="1061417"/>
                  <a:pt x="64991" y="1125975"/>
                </a:cubicBezTo>
                <a:cubicBezTo>
                  <a:pt x="68695" y="1190533"/>
                  <a:pt x="30066" y="1219108"/>
                  <a:pt x="23716" y="1094225"/>
                </a:cubicBezTo>
                <a:cubicBezTo>
                  <a:pt x="17366" y="969342"/>
                  <a:pt x="9429" y="558179"/>
                  <a:pt x="26891" y="376675"/>
                </a:cubicBezTo>
                <a:cubicBezTo>
                  <a:pt x="44353" y="195171"/>
                  <a:pt x="114204" y="-23375"/>
                  <a:pt x="125316" y="202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29" name="フリーフォーム 2128">
            <a:extLst>
              <a:ext uri="{FF2B5EF4-FFF2-40B4-BE49-F238E27FC236}">
                <a16:creationId xmlns:a16="http://schemas.microsoft.com/office/drawing/2014/main" id="{68653D9F-2A0A-C471-1586-ABA24949B7CA}"/>
              </a:ext>
            </a:extLst>
          </p:cNvPr>
          <p:cNvSpPr/>
          <p:nvPr/>
        </p:nvSpPr>
        <p:spPr>
          <a:xfrm>
            <a:off x="5631954" y="4264751"/>
            <a:ext cx="617222" cy="1600574"/>
          </a:xfrm>
          <a:custGeom>
            <a:avLst/>
            <a:gdLst>
              <a:gd name="connsiteX0" fmla="*/ 496 w 617222"/>
              <a:gd name="connsiteY0" fmla="*/ 8799 h 1600574"/>
              <a:gd name="connsiteX1" fmla="*/ 264021 w 617222"/>
              <a:gd name="connsiteY1" fmla="*/ 338999 h 1600574"/>
              <a:gd name="connsiteX2" fmla="*/ 305296 w 617222"/>
              <a:gd name="connsiteY2" fmla="*/ 900974 h 1600574"/>
              <a:gd name="connsiteX3" fmla="*/ 327521 w 617222"/>
              <a:gd name="connsiteY3" fmla="*/ 780324 h 1600574"/>
              <a:gd name="connsiteX4" fmla="*/ 454521 w 617222"/>
              <a:gd name="connsiteY4" fmla="*/ 1005749 h 1600574"/>
              <a:gd name="connsiteX5" fmla="*/ 616446 w 617222"/>
              <a:gd name="connsiteY5" fmla="*/ 1593124 h 1600574"/>
              <a:gd name="connsiteX6" fmla="*/ 502146 w 617222"/>
              <a:gd name="connsiteY6" fmla="*/ 1294674 h 1600574"/>
              <a:gd name="connsiteX7" fmla="*/ 206871 w 617222"/>
              <a:gd name="connsiteY7" fmla="*/ 685074 h 1600574"/>
              <a:gd name="connsiteX8" fmla="*/ 496 w 617222"/>
              <a:gd name="connsiteY8" fmla="*/ 8799 h 16005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17222" h="1600574">
                <a:moveTo>
                  <a:pt x="496" y="8799"/>
                </a:moveTo>
                <a:cubicBezTo>
                  <a:pt x="10021" y="-48880"/>
                  <a:pt x="213221" y="190303"/>
                  <a:pt x="264021" y="338999"/>
                </a:cubicBezTo>
                <a:cubicBezTo>
                  <a:pt x="314821" y="487695"/>
                  <a:pt x="294713" y="827420"/>
                  <a:pt x="305296" y="900974"/>
                </a:cubicBezTo>
                <a:cubicBezTo>
                  <a:pt x="315879" y="974528"/>
                  <a:pt x="302650" y="762862"/>
                  <a:pt x="327521" y="780324"/>
                </a:cubicBezTo>
                <a:cubicBezTo>
                  <a:pt x="352392" y="797786"/>
                  <a:pt x="406367" y="870282"/>
                  <a:pt x="454521" y="1005749"/>
                </a:cubicBezTo>
                <a:cubicBezTo>
                  <a:pt x="502675" y="1141216"/>
                  <a:pt x="608509" y="1544970"/>
                  <a:pt x="616446" y="1593124"/>
                </a:cubicBezTo>
                <a:cubicBezTo>
                  <a:pt x="624383" y="1641278"/>
                  <a:pt x="570408" y="1446015"/>
                  <a:pt x="502146" y="1294674"/>
                </a:cubicBezTo>
                <a:cubicBezTo>
                  <a:pt x="433884" y="1143333"/>
                  <a:pt x="293125" y="899916"/>
                  <a:pt x="206871" y="685074"/>
                </a:cubicBezTo>
                <a:cubicBezTo>
                  <a:pt x="120617" y="470232"/>
                  <a:pt x="-9029" y="66478"/>
                  <a:pt x="496" y="8799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31" name="フリーフォーム 2130">
            <a:extLst>
              <a:ext uri="{FF2B5EF4-FFF2-40B4-BE49-F238E27FC236}">
                <a16:creationId xmlns:a16="http://schemas.microsoft.com/office/drawing/2014/main" id="{6F08D7EB-3AF2-3C53-34C8-00BD78856E4A}"/>
              </a:ext>
            </a:extLst>
          </p:cNvPr>
          <p:cNvSpPr/>
          <p:nvPr/>
        </p:nvSpPr>
        <p:spPr>
          <a:xfrm>
            <a:off x="5889118" y="6602483"/>
            <a:ext cx="471934" cy="292638"/>
          </a:xfrm>
          <a:custGeom>
            <a:avLst/>
            <a:gdLst>
              <a:gd name="connsiteX0" fmla="*/ 507 w 471934"/>
              <a:gd name="connsiteY0" fmla="*/ 1517 h 292638"/>
              <a:gd name="connsiteX1" fmla="*/ 276732 w 471934"/>
              <a:gd name="connsiteY1" fmla="*/ 118992 h 292638"/>
              <a:gd name="connsiteX2" fmla="*/ 470407 w 471934"/>
              <a:gd name="connsiteY2" fmla="*/ 290442 h 292638"/>
              <a:gd name="connsiteX3" fmla="*/ 349757 w 471934"/>
              <a:gd name="connsiteY3" fmla="*/ 201542 h 292638"/>
              <a:gd name="connsiteX4" fmla="*/ 507 w 471934"/>
              <a:gd name="connsiteY4" fmla="*/ 1517 h 2926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71934" h="292638">
                <a:moveTo>
                  <a:pt x="507" y="1517"/>
                </a:moveTo>
                <a:cubicBezTo>
                  <a:pt x="-11664" y="-12241"/>
                  <a:pt x="198415" y="70838"/>
                  <a:pt x="276732" y="118992"/>
                </a:cubicBezTo>
                <a:cubicBezTo>
                  <a:pt x="355049" y="167146"/>
                  <a:pt x="458236" y="276684"/>
                  <a:pt x="470407" y="290442"/>
                </a:cubicBezTo>
                <a:cubicBezTo>
                  <a:pt x="482578" y="304200"/>
                  <a:pt x="420136" y="250754"/>
                  <a:pt x="349757" y="201542"/>
                </a:cubicBezTo>
                <a:cubicBezTo>
                  <a:pt x="279378" y="152330"/>
                  <a:pt x="12678" y="15275"/>
                  <a:pt x="507" y="151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32" name="フリーフォーム 2131">
            <a:extLst>
              <a:ext uri="{FF2B5EF4-FFF2-40B4-BE49-F238E27FC236}">
                <a16:creationId xmlns:a16="http://schemas.microsoft.com/office/drawing/2014/main" id="{B6EBB24A-0974-8FCF-9627-924E1A2DAC87}"/>
              </a:ext>
            </a:extLst>
          </p:cNvPr>
          <p:cNvSpPr/>
          <p:nvPr/>
        </p:nvSpPr>
        <p:spPr>
          <a:xfrm>
            <a:off x="5658403" y="6568382"/>
            <a:ext cx="1508942" cy="1160151"/>
          </a:xfrm>
          <a:custGeom>
            <a:avLst/>
            <a:gdLst>
              <a:gd name="connsiteX0" fmla="*/ 5797 w 1508942"/>
              <a:gd name="connsiteY0" fmla="*/ 130868 h 1160151"/>
              <a:gd name="connsiteX1" fmla="*/ 431247 w 1508942"/>
              <a:gd name="connsiteY1" fmla="*/ 10218 h 1160151"/>
              <a:gd name="connsiteX2" fmla="*/ 212172 w 1508942"/>
              <a:gd name="connsiteY2" fmla="*/ 29268 h 1160151"/>
              <a:gd name="connsiteX3" fmla="*/ 685247 w 1508942"/>
              <a:gd name="connsiteY3" fmla="*/ 210243 h 1160151"/>
              <a:gd name="connsiteX4" fmla="*/ 1097997 w 1508942"/>
              <a:gd name="connsiteY4" fmla="*/ 696018 h 1160151"/>
              <a:gd name="connsiteX5" fmla="*/ 951947 w 1508942"/>
              <a:gd name="connsiteY5" fmla="*/ 534093 h 1160151"/>
              <a:gd name="connsiteX6" fmla="*/ 1507572 w 1508942"/>
              <a:gd name="connsiteY6" fmla="*/ 1150043 h 1160151"/>
              <a:gd name="connsiteX7" fmla="*/ 1091647 w 1508942"/>
              <a:gd name="connsiteY7" fmla="*/ 911918 h 1160151"/>
              <a:gd name="connsiteX8" fmla="*/ 545547 w 1508942"/>
              <a:gd name="connsiteY8" fmla="*/ 842068 h 1160151"/>
              <a:gd name="connsiteX9" fmla="*/ 396322 w 1508942"/>
              <a:gd name="connsiteY9" fmla="*/ 426143 h 1160151"/>
              <a:gd name="connsiteX10" fmla="*/ 196297 w 1508942"/>
              <a:gd name="connsiteY10" fmla="*/ 254693 h 1160151"/>
              <a:gd name="connsiteX11" fmla="*/ 5797 w 1508942"/>
              <a:gd name="connsiteY11" fmla="*/ 130868 h 11601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508942" h="1160151">
                <a:moveTo>
                  <a:pt x="5797" y="130868"/>
                </a:moveTo>
                <a:cubicBezTo>
                  <a:pt x="44955" y="90122"/>
                  <a:pt x="396851" y="27151"/>
                  <a:pt x="431247" y="10218"/>
                </a:cubicBezTo>
                <a:cubicBezTo>
                  <a:pt x="465643" y="-6715"/>
                  <a:pt x="169839" y="-4069"/>
                  <a:pt x="212172" y="29268"/>
                </a:cubicBezTo>
                <a:cubicBezTo>
                  <a:pt x="254505" y="62605"/>
                  <a:pt x="537610" y="99118"/>
                  <a:pt x="685247" y="210243"/>
                </a:cubicBezTo>
                <a:cubicBezTo>
                  <a:pt x="832885" y="321368"/>
                  <a:pt x="1053547" y="642043"/>
                  <a:pt x="1097997" y="696018"/>
                </a:cubicBezTo>
                <a:cubicBezTo>
                  <a:pt x="1142447" y="749993"/>
                  <a:pt x="951947" y="534093"/>
                  <a:pt x="951947" y="534093"/>
                </a:cubicBezTo>
                <a:cubicBezTo>
                  <a:pt x="1020210" y="609764"/>
                  <a:pt x="1484289" y="1087072"/>
                  <a:pt x="1507572" y="1150043"/>
                </a:cubicBezTo>
                <a:cubicBezTo>
                  <a:pt x="1530855" y="1213014"/>
                  <a:pt x="1251984" y="963247"/>
                  <a:pt x="1091647" y="911918"/>
                </a:cubicBezTo>
                <a:cubicBezTo>
                  <a:pt x="931310" y="860589"/>
                  <a:pt x="661434" y="923030"/>
                  <a:pt x="545547" y="842068"/>
                </a:cubicBezTo>
                <a:cubicBezTo>
                  <a:pt x="429660" y="761106"/>
                  <a:pt x="454530" y="524039"/>
                  <a:pt x="396322" y="426143"/>
                </a:cubicBezTo>
                <a:cubicBezTo>
                  <a:pt x="338114" y="328247"/>
                  <a:pt x="256093" y="301789"/>
                  <a:pt x="196297" y="254693"/>
                </a:cubicBezTo>
                <a:cubicBezTo>
                  <a:pt x="136501" y="207597"/>
                  <a:pt x="-33361" y="171614"/>
                  <a:pt x="5797" y="130868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33" name="フリーフォーム 2132">
            <a:extLst>
              <a:ext uri="{FF2B5EF4-FFF2-40B4-BE49-F238E27FC236}">
                <a16:creationId xmlns:a16="http://schemas.microsoft.com/office/drawing/2014/main" id="{E4F5C112-4561-3FD2-1CA4-41EF20C38A0C}"/>
              </a:ext>
            </a:extLst>
          </p:cNvPr>
          <p:cNvSpPr/>
          <p:nvPr/>
        </p:nvSpPr>
        <p:spPr>
          <a:xfrm>
            <a:off x="4166876" y="6537958"/>
            <a:ext cx="1802152" cy="1190724"/>
          </a:xfrm>
          <a:custGeom>
            <a:avLst/>
            <a:gdLst>
              <a:gd name="connsiteX0" fmla="*/ 1671949 w 1802152"/>
              <a:gd name="connsiteY0" fmla="*/ 113667 h 1190724"/>
              <a:gd name="connsiteX1" fmla="*/ 900424 w 1802152"/>
              <a:gd name="connsiteY1" fmla="*/ 472442 h 1190724"/>
              <a:gd name="connsiteX2" fmla="*/ 967099 w 1802152"/>
              <a:gd name="connsiteY2" fmla="*/ 434342 h 1190724"/>
              <a:gd name="connsiteX3" fmla="*/ 436874 w 1802152"/>
              <a:gd name="connsiteY3" fmla="*/ 891542 h 1190724"/>
              <a:gd name="connsiteX4" fmla="*/ 5074 w 1802152"/>
              <a:gd name="connsiteY4" fmla="*/ 1189992 h 1190724"/>
              <a:gd name="connsiteX5" fmla="*/ 236849 w 1802152"/>
              <a:gd name="connsiteY5" fmla="*/ 955042 h 1190724"/>
              <a:gd name="connsiteX6" fmla="*/ 773424 w 1802152"/>
              <a:gd name="connsiteY6" fmla="*/ 348617 h 1190724"/>
              <a:gd name="connsiteX7" fmla="*/ 513074 w 1802152"/>
              <a:gd name="connsiteY7" fmla="*/ 523242 h 1190724"/>
              <a:gd name="connsiteX8" fmla="*/ 1294124 w 1802152"/>
              <a:gd name="connsiteY8" fmla="*/ 62867 h 1190724"/>
              <a:gd name="connsiteX9" fmla="*/ 967099 w 1802152"/>
              <a:gd name="connsiteY9" fmla="*/ 148592 h 1190724"/>
              <a:gd name="connsiteX10" fmla="*/ 1757674 w 1802152"/>
              <a:gd name="connsiteY10" fmla="*/ 8892 h 1190724"/>
              <a:gd name="connsiteX11" fmla="*/ 1538599 w 1802152"/>
              <a:gd name="connsiteY11" fmla="*/ 21592 h 1190724"/>
              <a:gd name="connsiteX12" fmla="*/ 1786249 w 1802152"/>
              <a:gd name="connsiteY12" fmla="*/ 81917 h 1190724"/>
              <a:gd name="connsiteX13" fmla="*/ 1671949 w 1802152"/>
              <a:gd name="connsiteY13" fmla="*/ 113667 h 11907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802152" h="1190724">
                <a:moveTo>
                  <a:pt x="1671949" y="113667"/>
                </a:moveTo>
                <a:cubicBezTo>
                  <a:pt x="1524312" y="178754"/>
                  <a:pt x="1017899" y="418996"/>
                  <a:pt x="900424" y="472442"/>
                </a:cubicBezTo>
                <a:cubicBezTo>
                  <a:pt x="782949" y="525888"/>
                  <a:pt x="1044357" y="364492"/>
                  <a:pt x="967099" y="434342"/>
                </a:cubicBezTo>
                <a:cubicBezTo>
                  <a:pt x="889841" y="504192"/>
                  <a:pt x="597211" y="765600"/>
                  <a:pt x="436874" y="891542"/>
                </a:cubicBezTo>
                <a:cubicBezTo>
                  <a:pt x="276537" y="1017484"/>
                  <a:pt x="38411" y="1179409"/>
                  <a:pt x="5074" y="1189992"/>
                </a:cubicBezTo>
                <a:cubicBezTo>
                  <a:pt x="-28264" y="1200575"/>
                  <a:pt x="108791" y="1095271"/>
                  <a:pt x="236849" y="955042"/>
                </a:cubicBezTo>
                <a:cubicBezTo>
                  <a:pt x="364907" y="814813"/>
                  <a:pt x="727386" y="420584"/>
                  <a:pt x="773424" y="348617"/>
                </a:cubicBezTo>
                <a:cubicBezTo>
                  <a:pt x="819461" y="276650"/>
                  <a:pt x="426291" y="570867"/>
                  <a:pt x="513074" y="523242"/>
                </a:cubicBezTo>
                <a:cubicBezTo>
                  <a:pt x="599857" y="475617"/>
                  <a:pt x="1218453" y="125309"/>
                  <a:pt x="1294124" y="62867"/>
                </a:cubicBezTo>
                <a:cubicBezTo>
                  <a:pt x="1369795" y="425"/>
                  <a:pt x="889841" y="157588"/>
                  <a:pt x="967099" y="148592"/>
                </a:cubicBezTo>
                <a:cubicBezTo>
                  <a:pt x="1044357" y="139596"/>
                  <a:pt x="1662424" y="30059"/>
                  <a:pt x="1757674" y="8892"/>
                </a:cubicBezTo>
                <a:cubicBezTo>
                  <a:pt x="1852924" y="-12275"/>
                  <a:pt x="1533837" y="9421"/>
                  <a:pt x="1538599" y="21592"/>
                </a:cubicBezTo>
                <a:cubicBezTo>
                  <a:pt x="1543361" y="33763"/>
                  <a:pt x="1757674" y="68159"/>
                  <a:pt x="1786249" y="81917"/>
                </a:cubicBezTo>
                <a:cubicBezTo>
                  <a:pt x="1814824" y="95675"/>
                  <a:pt x="1819586" y="48580"/>
                  <a:pt x="1671949" y="113667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34" name="フリーフォーム 2133">
            <a:extLst>
              <a:ext uri="{FF2B5EF4-FFF2-40B4-BE49-F238E27FC236}">
                <a16:creationId xmlns:a16="http://schemas.microsoft.com/office/drawing/2014/main" id="{37BDC833-B288-C6AC-6624-8BEF6B1807C8}"/>
              </a:ext>
            </a:extLst>
          </p:cNvPr>
          <p:cNvSpPr/>
          <p:nvPr/>
        </p:nvSpPr>
        <p:spPr>
          <a:xfrm>
            <a:off x="2732073" y="7206801"/>
            <a:ext cx="1965603" cy="1524634"/>
          </a:xfrm>
          <a:custGeom>
            <a:avLst/>
            <a:gdLst>
              <a:gd name="connsiteX0" fmla="*/ 1963752 w 1965603"/>
              <a:gd name="connsiteY0" fmla="*/ 13149 h 1524634"/>
              <a:gd name="connsiteX1" fmla="*/ 1395427 w 1965603"/>
              <a:gd name="connsiteY1" fmla="*/ 530674 h 1524634"/>
              <a:gd name="connsiteX2" fmla="*/ 1541477 w 1965603"/>
              <a:gd name="connsiteY2" fmla="*/ 517974 h 1524634"/>
              <a:gd name="connsiteX3" fmla="*/ 738202 w 1965603"/>
              <a:gd name="connsiteY3" fmla="*/ 1076774 h 1524634"/>
              <a:gd name="connsiteX4" fmla="*/ 722327 w 1965603"/>
              <a:gd name="connsiteY4" fmla="*/ 1083124 h 1524634"/>
              <a:gd name="connsiteX5" fmla="*/ 4777 w 1965603"/>
              <a:gd name="connsiteY5" fmla="*/ 1524449 h 1524634"/>
              <a:gd name="connsiteX6" fmla="*/ 442927 w 1965603"/>
              <a:gd name="connsiteY6" fmla="*/ 1130749 h 1524634"/>
              <a:gd name="connsiteX7" fmla="*/ 1084277 w 1965603"/>
              <a:gd name="connsiteY7" fmla="*/ 606874 h 1524634"/>
              <a:gd name="connsiteX8" fmla="*/ 849327 w 1965603"/>
              <a:gd name="connsiteY8" fmla="*/ 730699 h 1524634"/>
              <a:gd name="connsiteX9" fmla="*/ 1655777 w 1965603"/>
              <a:gd name="connsiteY9" fmla="*/ 133799 h 1524634"/>
              <a:gd name="connsiteX10" fmla="*/ 1579577 w 1965603"/>
              <a:gd name="connsiteY10" fmla="*/ 152849 h 1524634"/>
              <a:gd name="connsiteX11" fmla="*/ 1963752 w 1965603"/>
              <a:gd name="connsiteY11" fmla="*/ 13149 h 15246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965603" h="1524634">
                <a:moveTo>
                  <a:pt x="1963752" y="13149"/>
                </a:moveTo>
                <a:cubicBezTo>
                  <a:pt x="1933060" y="76120"/>
                  <a:pt x="1465806" y="446537"/>
                  <a:pt x="1395427" y="530674"/>
                </a:cubicBezTo>
                <a:cubicBezTo>
                  <a:pt x="1325048" y="614811"/>
                  <a:pt x="1651014" y="426957"/>
                  <a:pt x="1541477" y="517974"/>
                </a:cubicBezTo>
                <a:cubicBezTo>
                  <a:pt x="1431940" y="608991"/>
                  <a:pt x="874727" y="982582"/>
                  <a:pt x="738202" y="1076774"/>
                </a:cubicBezTo>
                <a:cubicBezTo>
                  <a:pt x="601677" y="1170966"/>
                  <a:pt x="722327" y="1083124"/>
                  <a:pt x="722327" y="1083124"/>
                </a:cubicBezTo>
                <a:cubicBezTo>
                  <a:pt x="600089" y="1157737"/>
                  <a:pt x="51344" y="1516512"/>
                  <a:pt x="4777" y="1524449"/>
                </a:cubicBezTo>
                <a:cubicBezTo>
                  <a:pt x="-41790" y="1532386"/>
                  <a:pt x="263010" y="1283678"/>
                  <a:pt x="442927" y="1130749"/>
                </a:cubicBezTo>
                <a:cubicBezTo>
                  <a:pt x="622844" y="977820"/>
                  <a:pt x="1016544" y="673549"/>
                  <a:pt x="1084277" y="606874"/>
                </a:cubicBezTo>
                <a:cubicBezTo>
                  <a:pt x="1152010" y="540199"/>
                  <a:pt x="754077" y="809545"/>
                  <a:pt x="849327" y="730699"/>
                </a:cubicBezTo>
                <a:cubicBezTo>
                  <a:pt x="944577" y="651853"/>
                  <a:pt x="1534069" y="230107"/>
                  <a:pt x="1655777" y="133799"/>
                </a:cubicBezTo>
                <a:cubicBezTo>
                  <a:pt x="1777485" y="37491"/>
                  <a:pt x="1525073" y="172957"/>
                  <a:pt x="1579577" y="152849"/>
                </a:cubicBezTo>
                <a:cubicBezTo>
                  <a:pt x="1634081" y="132741"/>
                  <a:pt x="1994444" y="-49822"/>
                  <a:pt x="1963752" y="1314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35" name="フリーフォーム 2134">
            <a:extLst>
              <a:ext uri="{FF2B5EF4-FFF2-40B4-BE49-F238E27FC236}">
                <a16:creationId xmlns:a16="http://schemas.microsoft.com/office/drawing/2014/main" id="{70752DE7-3771-38DA-BE9F-817D928C42C2}"/>
              </a:ext>
            </a:extLst>
          </p:cNvPr>
          <p:cNvSpPr/>
          <p:nvPr/>
        </p:nvSpPr>
        <p:spPr>
          <a:xfrm>
            <a:off x="4576923" y="6544613"/>
            <a:ext cx="1241634" cy="709686"/>
          </a:xfrm>
          <a:custGeom>
            <a:avLst/>
            <a:gdLst>
              <a:gd name="connsiteX0" fmla="*/ 1238090 w 1241634"/>
              <a:gd name="connsiteY0" fmla="*/ 6206 h 709686"/>
              <a:gd name="connsiteX1" fmla="*/ 873758 w 1241634"/>
              <a:gd name="connsiteY1" fmla="*/ 113362 h 709686"/>
              <a:gd name="connsiteX2" fmla="*/ 9365 w 1241634"/>
              <a:gd name="connsiteY2" fmla="*/ 706293 h 709686"/>
              <a:gd name="connsiteX3" fmla="*/ 430846 w 1241634"/>
              <a:gd name="connsiteY3" fmla="*/ 349106 h 709686"/>
              <a:gd name="connsiteX4" fmla="*/ 680877 w 1241634"/>
              <a:gd name="connsiteY4" fmla="*/ 206231 h 709686"/>
              <a:gd name="connsiteX5" fmla="*/ 1238090 w 1241634"/>
              <a:gd name="connsiteY5" fmla="*/ 6206 h 7096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241634" h="709686">
                <a:moveTo>
                  <a:pt x="1238090" y="6206"/>
                </a:moveTo>
                <a:cubicBezTo>
                  <a:pt x="1270237" y="-9272"/>
                  <a:pt x="1078545" y="-3319"/>
                  <a:pt x="873758" y="113362"/>
                </a:cubicBezTo>
                <a:cubicBezTo>
                  <a:pt x="668971" y="230043"/>
                  <a:pt x="83184" y="667002"/>
                  <a:pt x="9365" y="706293"/>
                </a:cubicBezTo>
                <a:cubicBezTo>
                  <a:pt x="-64454" y="745584"/>
                  <a:pt x="318927" y="432450"/>
                  <a:pt x="430846" y="349106"/>
                </a:cubicBezTo>
                <a:cubicBezTo>
                  <a:pt x="542765" y="265762"/>
                  <a:pt x="548718" y="257428"/>
                  <a:pt x="680877" y="206231"/>
                </a:cubicBezTo>
                <a:cubicBezTo>
                  <a:pt x="813036" y="155034"/>
                  <a:pt x="1205943" y="21684"/>
                  <a:pt x="1238090" y="620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38" name="フリーフォーム 2137">
            <a:extLst>
              <a:ext uri="{FF2B5EF4-FFF2-40B4-BE49-F238E27FC236}">
                <a16:creationId xmlns:a16="http://schemas.microsoft.com/office/drawing/2014/main" id="{2708997F-B94E-C916-1275-FA22944C6D6E}"/>
              </a:ext>
            </a:extLst>
          </p:cNvPr>
          <p:cNvSpPr/>
          <p:nvPr/>
        </p:nvSpPr>
        <p:spPr>
          <a:xfrm>
            <a:off x="5200511" y="8142253"/>
            <a:ext cx="814638" cy="501687"/>
          </a:xfrm>
          <a:custGeom>
            <a:avLst/>
            <a:gdLst>
              <a:gd name="connsiteX0" fmla="*/ 139 w 814638"/>
              <a:gd name="connsiteY0" fmla="*/ 165928 h 501687"/>
              <a:gd name="connsiteX1" fmla="*/ 464483 w 814638"/>
              <a:gd name="connsiteY1" fmla="*/ 1622 h 501687"/>
              <a:gd name="connsiteX2" fmla="*/ 635933 w 814638"/>
              <a:gd name="connsiteY2" fmla="*/ 80203 h 501687"/>
              <a:gd name="connsiteX3" fmla="*/ 557352 w 814638"/>
              <a:gd name="connsiteY3" fmla="*/ 51628 h 501687"/>
              <a:gd name="connsiteX4" fmla="*/ 814527 w 814638"/>
              <a:gd name="connsiteY4" fmla="*/ 501685 h 501687"/>
              <a:gd name="connsiteX5" fmla="*/ 521633 w 814638"/>
              <a:gd name="connsiteY5" fmla="*/ 58772 h 501687"/>
              <a:gd name="connsiteX6" fmla="*/ 343039 w 814638"/>
              <a:gd name="connsiteY6" fmla="*/ 137353 h 501687"/>
              <a:gd name="connsiteX7" fmla="*/ 414477 w 814638"/>
              <a:gd name="connsiteY7" fmla="*/ 73060 h 501687"/>
              <a:gd name="connsiteX8" fmla="*/ 139 w 814638"/>
              <a:gd name="connsiteY8" fmla="*/ 165928 h 5016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814638" h="501687">
                <a:moveTo>
                  <a:pt x="139" y="165928"/>
                </a:moveTo>
                <a:cubicBezTo>
                  <a:pt x="8473" y="154022"/>
                  <a:pt x="358517" y="15909"/>
                  <a:pt x="464483" y="1622"/>
                </a:cubicBezTo>
                <a:cubicBezTo>
                  <a:pt x="570449" y="-12665"/>
                  <a:pt x="620455" y="71869"/>
                  <a:pt x="635933" y="80203"/>
                </a:cubicBezTo>
                <a:cubicBezTo>
                  <a:pt x="651411" y="88537"/>
                  <a:pt x="527586" y="-18619"/>
                  <a:pt x="557352" y="51628"/>
                </a:cubicBezTo>
                <a:cubicBezTo>
                  <a:pt x="587118" y="121875"/>
                  <a:pt x="820480" y="500494"/>
                  <a:pt x="814527" y="501685"/>
                </a:cubicBezTo>
                <a:cubicBezTo>
                  <a:pt x="808574" y="502876"/>
                  <a:pt x="600214" y="119494"/>
                  <a:pt x="521633" y="58772"/>
                </a:cubicBezTo>
                <a:cubicBezTo>
                  <a:pt x="443052" y="-1950"/>
                  <a:pt x="360898" y="134972"/>
                  <a:pt x="343039" y="137353"/>
                </a:cubicBezTo>
                <a:cubicBezTo>
                  <a:pt x="325180" y="139734"/>
                  <a:pt x="470436" y="70679"/>
                  <a:pt x="414477" y="73060"/>
                </a:cubicBezTo>
                <a:cubicBezTo>
                  <a:pt x="358518" y="75441"/>
                  <a:pt x="-8195" y="177834"/>
                  <a:pt x="139" y="16592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41" name="フリーフォーム 2140">
            <a:extLst>
              <a:ext uri="{FF2B5EF4-FFF2-40B4-BE49-F238E27FC236}">
                <a16:creationId xmlns:a16="http://schemas.microsoft.com/office/drawing/2014/main" id="{53DCFF5B-A75A-5C69-7547-28CBB405205F}"/>
              </a:ext>
            </a:extLst>
          </p:cNvPr>
          <p:cNvSpPr/>
          <p:nvPr/>
        </p:nvSpPr>
        <p:spPr>
          <a:xfrm>
            <a:off x="4325685" y="8757908"/>
            <a:ext cx="903837" cy="872479"/>
          </a:xfrm>
          <a:custGeom>
            <a:avLst/>
            <a:gdLst>
              <a:gd name="connsiteX0" fmla="*/ 903540 w 903837"/>
              <a:gd name="connsiteY0" fmla="*/ 330 h 872479"/>
              <a:gd name="connsiteX1" fmla="*/ 410621 w 903837"/>
              <a:gd name="connsiteY1" fmla="*/ 436098 h 872479"/>
              <a:gd name="connsiteX2" fmla="*/ 410621 w 903837"/>
              <a:gd name="connsiteY2" fmla="*/ 807573 h 872479"/>
              <a:gd name="connsiteX3" fmla="*/ 353471 w 903837"/>
              <a:gd name="connsiteY3" fmla="*/ 707561 h 872479"/>
              <a:gd name="connsiteX4" fmla="*/ 432053 w 903837"/>
              <a:gd name="connsiteY4" fmla="*/ 871867 h 872479"/>
              <a:gd name="connsiteX5" fmla="*/ 146303 w 903837"/>
              <a:gd name="connsiteY5" fmla="*/ 636123 h 872479"/>
              <a:gd name="connsiteX6" fmla="*/ 3428 w 903837"/>
              <a:gd name="connsiteY6" fmla="*/ 414667 h 872479"/>
              <a:gd name="connsiteX7" fmla="*/ 282034 w 903837"/>
              <a:gd name="connsiteY7" fmla="*/ 707561 h 872479"/>
              <a:gd name="connsiteX8" fmla="*/ 324896 w 903837"/>
              <a:gd name="connsiteY8" fmla="*/ 643267 h 872479"/>
              <a:gd name="connsiteX9" fmla="*/ 332040 w 903837"/>
              <a:gd name="connsiteY9" fmla="*/ 507536 h 872479"/>
              <a:gd name="connsiteX10" fmla="*/ 903540 w 903837"/>
              <a:gd name="connsiteY10" fmla="*/ 330 h 8724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903837" h="872479">
                <a:moveTo>
                  <a:pt x="903540" y="330"/>
                </a:moveTo>
                <a:cubicBezTo>
                  <a:pt x="916637" y="-11576"/>
                  <a:pt x="492774" y="301558"/>
                  <a:pt x="410621" y="436098"/>
                </a:cubicBezTo>
                <a:cubicBezTo>
                  <a:pt x="328468" y="570638"/>
                  <a:pt x="420146" y="762329"/>
                  <a:pt x="410621" y="807573"/>
                </a:cubicBezTo>
                <a:cubicBezTo>
                  <a:pt x="401096" y="852817"/>
                  <a:pt x="349899" y="696845"/>
                  <a:pt x="353471" y="707561"/>
                </a:cubicBezTo>
                <a:cubicBezTo>
                  <a:pt x="357043" y="718277"/>
                  <a:pt x="466581" y="883773"/>
                  <a:pt x="432053" y="871867"/>
                </a:cubicBezTo>
                <a:cubicBezTo>
                  <a:pt x="397525" y="859961"/>
                  <a:pt x="217740" y="712323"/>
                  <a:pt x="146303" y="636123"/>
                </a:cubicBezTo>
                <a:cubicBezTo>
                  <a:pt x="74865" y="559923"/>
                  <a:pt x="-19194" y="402761"/>
                  <a:pt x="3428" y="414667"/>
                </a:cubicBezTo>
                <a:cubicBezTo>
                  <a:pt x="26050" y="426573"/>
                  <a:pt x="228456" y="669461"/>
                  <a:pt x="282034" y="707561"/>
                </a:cubicBezTo>
                <a:cubicBezTo>
                  <a:pt x="335612" y="745661"/>
                  <a:pt x="316562" y="676604"/>
                  <a:pt x="324896" y="643267"/>
                </a:cubicBezTo>
                <a:cubicBezTo>
                  <a:pt x="333230" y="609930"/>
                  <a:pt x="240362" y="612311"/>
                  <a:pt x="332040" y="507536"/>
                </a:cubicBezTo>
                <a:cubicBezTo>
                  <a:pt x="423718" y="402761"/>
                  <a:pt x="890443" y="12236"/>
                  <a:pt x="903540" y="330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45" name="フリーフォーム 2144">
            <a:extLst>
              <a:ext uri="{FF2B5EF4-FFF2-40B4-BE49-F238E27FC236}">
                <a16:creationId xmlns:a16="http://schemas.microsoft.com/office/drawing/2014/main" id="{DEC93AB3-B99F-1F46-DD18-FC4EF2EF6209}"/>
              </a:ext>
            </a:extLst>
          </p:cNvPr>
          <p:cNvSpPr/>
          <p:nvPr/>
        </p:nvSpPr>
        <p:spPr>
          <a:xfrm>
            <a:off x="3798914" y="6609870"/>
            <a:ext cx="2152258" cy="1300813"/>
          </a:xfrm>
          <a:custGeom>
            <a:avLst/>
            <a:gdLst>
              <a:gd name="connsiteX0" fmla="*/ 2151830 w 2152258"/>
              <a:gd name="connsiteY0" fmla="*/ 5243 h 1300813"/>
              <a:gd name="connsiteX1" fmla="*/ 1215999 w 2152258"/>
              <a:gd name="connsiteY1" fmla="*/ 526736 h 1300813"/>
              <a:gd name="connsiteX2" fmla="*/ 144436 w 2152258"/>
              <a:gd name="connsiteY2" fmla="*/ 1283974 h 1300813"/>
              <a:gd name="connsiteX3" fmla="*/ 744511 w 2152258"/>
              <a:gd name="connsiteY3" fmla="*/ 1069661 h 1300813"/>
              <a:gd name="connsiteX4" fmla="*/ 1561 w 2152258"/>
              <a:gd name="connsiteY4" fmla="*/ 1276830 h 1300813"/>
              <a:gd name="connsiteX5" fmla="*/ 987399 w 2152258"/>
              <a:gd name="connsiteY5" fmla="*/ 476730 h 1300813"/>
              <a:gd name="connsiteX6" fmla="*/ 1023117 w 2152258"/>
              <a:gd name="connsiteY6" fmla="*/ 298136 h 1300813"/>
              <a:gd name="connsiteX7" fmla="*/ 1101699 w 2152258"/>
              <a:gd name="connsiteY7" fmla="*/ 262418 h 1300813"/>
              <a:gd name="connsiteX8" fmla="*/ 2151830 w 2152258"/>
              <a:gd name="connsiteY8" fmla="*/ 5243 h 13008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152258" h="1300813">
                <a:moveTo>
                  <a:pt x="2151830" y="5243"/>
                </a:moveTo>
                <a:cubicBezTo>
                  <a:pt x="2170880" y="49296"/>
                  <a:pt x="1550565" y="313614"/>
                  <a:pt x="1215999" y="526736"/>
                </a:cubicBezTo>
                <a:cubicBezTo>
                  <a:pt x="881433" y="739858"/>
                  <a:pt x="223017" y="1193487"/>
                  <a:pt x="144436" y="1283974"/>
                </a:cubicBezTo>
                <a:cubicBezTo>
                  <a:pt x="65855" y="1374461"/>
                  <a:pt x="768323" y="1070852"/>
                  <a:pt x="744511" y="1069661"/>
                </a:cubicBezTo>
                <a:cubicBezTo>
                  <a:pt x="720699" y="1068470"/>
                  <a:pt x="-38920" y="1375652"/>
                  <a:pt x="1561" y="1276830"/>
                </a:cubicBezTo>
                <a:cubicBezTo>
                  <a:pt x="42042" y="1178008"/>
                  <a:pt x="817140" y="639846"/>
                  <a:pt x="987399" y="476730"/>
                </a:cubicBezTo>
                <a:cubicBezTo>
                  <a:pt x="1157658" y="313614"/>
                  <a:pt x="1004067" y="333855"/>
                  <a:pt x="1023117" y="298136"/>
                </a:cubicBezTo>
                <a:cubicBezTo>
                  <a:pt x="1042167" y="262417"/>
                  <a:pt x="911199" y="317187"/>
                  <a:pt x="1101699" y="262418"/>
                </a:cubicBezTo>
                <a:cubicBezTo>
                  <a:pt x="1292199" y="207649"/>
                  <a:pt x="2132780" y="-38810"/>
                  <a:pt x="2151830" y="5243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42" name="フリーフォーム 2141">
            <a:extLst>
              <a:ext uri="{FF2B5EF4-FFF2-40B4-BE49-F238E27FC236}">
                <a16:creationId xmlns:a16="http://schemas.microsoft.com/office/drawing/2014/main" id="{A6FB48DE-EEB2-1BDA-EB86-5D6E7DE927A9}"/>
              </a:ext>
            </a:extLst>
          </p:cNvPr>
          <p:cNvSpPr/>
          <p:nvPr/>
        </p:nvSpPr>
        <p:spPr>
          <a:xfrm>
            <a:off x="4594345" y="9388597"/>
            <a:ext cx="2246619" cy="1493273"/>
          </a:xfrm>
          <a:custGeom>
            <a:avLst/>
            <a:gdLst>
              <a:gd name="connsiteX0" fmla="*/ 2202501 w 2246619"/>
              <a:gd name="connsiteY0" fmla="*/ 361120 h 1493273"/>
              <a:gd name="connsiteX1" fmla="*/ 530954 w 2246619"/>
              <a:gd name="connsiteY1" fmla="*/ 1263872 h 1493273"/>
              <a:gd name="connsiteX2" fmla="*/ 6776 w 2246619"/>
              <a:gd name="connsiteY2" fmla="*/ 1485192 h 1493273"/>
              <a:gd name="connsiteX3" fmla="*/ 816340 w 2246619"/>
              <a:gd name="connsiteY3" fmla="*/ 1065849 h 1493273"/>
              <a:gd name="connsiteX4" fmla="*/ 338756 w 2246619"/>
              <a:gd name="connsiteY4" fmla="*/ 1211454 h 1493273"/>
              <a:gd name="connsiteX5" fmla="*/ 1305573 w 2246619"/>
              <a:gd name="connsiteY5" fmla="*/ 722221 h 1493273"/>
              <a:gd name="connsiteX6" fmla="*/ 391173 w 2246619"/>
              <a:gd name="connsiteY6" fmla="*/ 1001783 h 1493273"/>
              <a:gd name="connsiteX7" fmla="*/ 1614256 w 2246619"/>
              <a:gd name="connsiteY7" fmla="*/ 535846 h 1493273"/>
              <a:gd name="connsiteX8" fmla="*/ 1346343 w 2246619"/>
              <a:gd name="connsiteY8" fmla="*/ 611561 h 1493273"/>
              <a:gd name="connsiteX9" fmla="*/ 1992830 w 2246619"/>
              <a:gd name="connsiteY9" fmla="*/ 238812 h 1493273"/>
              <a:gd name="connsiteX10" fmla="*/ 1899642 w 2246619"/>
              <a:gd name="connsiteY10" fmla="*/ 20 h 1493273"/>
              <a:gd name="connsiteX11" fmla="*/ 2086017 w 2246619"/>
              <a:gd name="connsiteY11" fmla="*/ 250460 h 1493273"/>
              <a:gd name="connsiteX12" fmla="*/ 1788982 w 2246619"/>
              <a:gd name="connsiteY12" fmla="*/ 401890 h 1493273"/>
              <a:gd name="connsiteX13" fmla="*/ 2202501 w 2246619"/>
              <a:gd name="connsiteY13" fmla="*/ 361120 h 14932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2246619" h="1493273">
                <a:moveTo>
                  <a:pt x="2202501" y="361120"/>
                </a:moveTo>
                <a:cubicBezTo>
                  <a:pt x="1992830" y="504784"/>
                  <a:pt x="896908" y="1076527"/>
                  <a:pt x="530954" y="1263872"/>
                </a:cubicBezTo>
                <a:cubicBezTo>
                  <a:pt x="165000" y="1451217"/>
                  <a:pt x="-40788" y="1518196"/>
                  <a:pt x="6776" y="1485192"/>
                </a:cubicBezTo>
                <a:cubicBezTo>
                  <a:pt x="54340" y="1452188"/>
                  <a:pt x="761010" y="1111472"/>
                  <a:pt x="816340" y="1065849"/>
                </a:cubicBezTo>
                <a:cubicBezTo>
                  <a:pt x="871670" y="1020226"/>
                  <a:pt x="257217" y="1268725"/>
                  <a:pt x="338756" y="1211454"/>
                </a:cubicBezTo>
                <a:cubicBezTo>
                  <a:pt x="420295" y="1154183"/>
                  <a:pt x="1296837" y="757166"/>
                  <a:pt x="1305573" y="722221"/>
                </a:cubicBezTo>
                <a:cubicBezTo>
                  <a:pt x="1314309" y="687276"/>
                  <a:pt x="339726" y="1032846"/>
                  <a:pt x="391173" y="1001783"/>
                </a:cubicBezTo>
                <a:cubicBezTo>
                  <a:pt x="442620" y="970721"/>
                  <a:pt x="1455061" y="600883"/>
                  <a:pt x="1614256" y="535846"/>
                </a:cubicBezTo>
                <a:cubicBezTo>
                  <a:pt x="1773451" y="470809"/>
                  <a:pt x="1283247" y="661067"/>
                  <a:pt x="1346343" y="611561"/>
                </a:cubicBezTo>
                <a:cubicBezTo>
                  <a:pt x="1409439" y="562055"/>
                  <a:pt x="1900613" y="340736"/>
                  <a:pt x="1992830" y="238812"/>
                </a:cubicBezTo>
                <a:cubicBezTo>
                  <a:pt x="2085047" y="136888"/>
                  <a:pt x="1884111" y="-1921"/>
                  <a:pt x="1899642" y="20"/>
                </a:cubicBezTo>
                <a:cubicBezTo>
                  <a:pt x="1915173" y="1961"/>
                  <a:pt x="2104460" y="183482"/>
                  <a:pt x="2086017" y="250460"/>
                </a:cubicBezTo>
                <a:cubicBezTo>
                  <a:pt x="2067574" y="317438"/>
                  <a:pt x="1770539" y="390242"/>
                  <a:pt x="1788982" y="401890"/>
                </a:cubicBezTo>
                <a:cubicBezTo>
                  <a:pt x="1807425" y="413538"/>
                  <a:pt x="2412172" y="217456"/>
                  <a:pt x="2202501" y="361120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47" name="フリーフォーム 2146">
            <a:extLst>
              <a:ext uri="{FF2B5EF4-FFF2-40B4-BE49-F238E27FC236}">
                <a16:creationId xmlns:a16="http://schemas.microsoft.com/office/drawing/2014/main" id="{63B38020-F6A9-5414-8A21-78702F6A9914}"/>
              </a:ext>
            </a:extLst>
          </p:cNvPr>
          <p:cNvSpPr/>
          <p:nvPr/>
        </p:nvSpPr>
        <p:spPr>
          <a:xfrm>
            <a:off x="4554254" y="8969262"/>
            <a:ext cx="1893223" cy="1857511"/>
          </a:xfrm>
          <a:custGeom>
            <a:avLst/>
            <a:gdLst>
              <a:gd name="connsiteX0" fmla="*/ 1887315 w 1893223"/>
              <a:gd name="connsiteY0" fmla="*/ 361113 h 1857511"/>
              <a:gd name="connsiteX1" fmla="*/ 1095224 w 1893223"/>
              <a:gd name="connsiteY1" fmla="*/ 803752 h 1857511"/>
              <a:gd name="connsiteX2" fmla="*/ 1380610 w 1893223"/>
              <a:gd name="connsiteY2" fmla="*/ 722213 h 1857511"/>
              <a:gd name="connsiteX3" fmla="*/ 932146 w 1893223"/>
              <a:gd name="connsiteY3" fmla="*/ 1060017 h 1857511"/>
              <a:gd name="connsiteX4" fmla="*/ 1433028 w 1893223"/>
              <a:gd name="connsiteY4" fmla="*/ 931884 h 1857511"/>
              <a:gd name="connsiteX5" fmla="*/ 774892 w 1893223"/>
              <a:gd name="connsiteY5" fmla="*/ 1339579 h 1857511"/>
              <a:gd name="connsiteX6" fmla="*/ 1438852 w 1893223"/>
              <a:gd name="connsiteY6" fmla="*/ 1112435 h 1857511"/>
              <a:gd name="connsiteX7" fmla="*/ 180824 w 1893223"/>
              <a:gd name="connsiteY7" fmla="*/ 1770570 h 1857511"/>
              <a:gd name="connsiteX8" fmla="*/ 1491270 w 1893223"/>
              <a:gd name="connsiteY8" fmla="*/ 1263864 h 1857511"/>
              <a:gd name="connsiteX9" fmla="*/ 70164 w 1893223"/>
              <a:gd name="connsiteY9" fmla="*/ 1840460 h 1857511"/>
              <a:gd name="connsiteX10" fmla="*/ 204121 w 1893223"/>
              <a:gd name="connsiteY10" fmla="*/ 1706504 h 1857511"/>
              <a:gd name="connsiteX11" fmla="*/ 87636 w 1893223"/>
              <a:gd name="connsiteY11" fmla="*/ 1723976 h 1857511"/>
              <a:gd name="connsiteX12" fmla="*/ 209945 w 1893223"/>
              <a:gd name="connsiteY12" fmla="*/ 1246392 h 1857511"/>
              <a:gd name="connsiteX13" fmla="*/ 128406 w 1893223"/>
              <a:gd name="connsiteY13" fmla="*/ 1450239 h 1857511"/>
              <a:gd name="connsiteX14" fmla="*/ 425440 w 1893223"/>
              <a:gd name="connsiteY14" fmla="*/ 850346 h 1857511"/>
              <a:gd name="connsiteX15" fmla="*/ 169175 w 1893223"/>
              <a:gd name="connsiteY15" fmla="*/ 1170677 h 1857511"/>
              <a:gd name="connsiteX16" fmla="*/ 338077 w 1893223"/>
              <a:gd name="connsiteY16" fmla="*/ 710565 h 1857511"/>
              <a:gd name="connsiteX17" fmla="*/ 256538 w 1893223"/>
              <a:gd name="connsiteY17" fmla="*/ 792104 h 1857511"/>
              <a:gd name="connsiteX18" fmla="*/ 774892 w 1893223"/>
              <a:gd name="connsiteY18" fmla="*/ 361113 h 1857511"/>
              <a:gd name="connsiteX19" fmla="*/ 186648 w 1893223"/>
              <a:gd name="connsiteY19" fmla="*/ 687268 h 1857511"/>
              <a:gd name="connsiteX20" fmla="*/ 984564 w 1893223"/>
              <a:gd name="connsiteY20" fmla="*/ 128144 h 1857511"/>
              <a:gd name="connsiteX21" fmla="*/ 879728 w 1893223"/>
              <a:gd name="connsiteY21" fmla="*/ 163090 h 1857511"/>
              <a:gd name="connsiteX22" fmla="*/ 1584457 w 1893223"/>
              <a:gd name="connsiteY22" fmla="*/ 99023 h 1857511"/>
              <a:gd name="connsiteX23" fmla="*/ 1258301 w 1893223"/>
              <a:gd name="connsiteY23" fmla="*/ 69902 h 1857511"/>
              <a:gd name="connsiteX24" fmla="*/ 1613578 w 1893223"/>
              <a:gd name="connsiteY24" fmla="*/ 12 h 1857511"/>
              <a:gd name="connsiteX25" fmla="*/ 1625226 w 1893223"/>
              <a:gd name="connsiteY25" fmla="*/ 75727 h 1857511"/>
              <a:gd name="connsiteX26" fmla="*/ 1660171 w 1893223"/>
              <a:gd name="connsiteY26" fmla="*/ 174738 h 1857511"/>
              <a:gd name="connsiteX27" fmla="*/ 1467973 w 1893223"/>
              <a:gd name="connsiteY27" fmla="*/ 221332 h 1857511"/>
              <a:gd name="connsiteX28" fmla="*/ 1887315 w 1893223"/>
              <a:gd name="connsiteY28" fmla="*/ 361113 h 1857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1893223" h="1857511">
                <a:moveTo>
                  <a:pt x="1887315" y="361113"/>
                </a:moveTo>
                <a:cubicBezTo>
                  <a:pt x="1825190" y="458183"/>
                  <a:pt x="1179675" y="743569"/>
                  <a:pt x="1095224" y="803752"/>
                </a:cubicBezTo>
                <a:cubicBezTo>
                  <a:pt x="1010773" y="863935"/>
                  <a:pt x="1407790" y="679502"/>
                  <a:pt x="1380610" y="722213"/>
                </a:cubicBezTo>
                <a:cubicBezTo>
                  <a:pt x="1353430" y="764924"/>
                  <a:pt x="923410" y="1025072"/>
                  <a:pt x="932146" y="1060017"/>
                </a:cubicBezTo>
                <a:cubicBezTo>
                  <a:pt x="940882" y="1094962"/>
                  <a:pt x="1459237" y="885290"/>
                  <a:pt x="1433028" y="931884"/>
                </a:cubicBezTo>
                <a:cubicBezTo>
                  <a:pt x="1406819" y="978478"/>
                  <a:pt x="773921" y="1309487"/>
                  <a:pt x="774892" y="1339579"/>
                </a:cubicBezTo>
                <a:cubicBezTo>
                  <a:pt x="775863" y="1369671"/>
                  <a:pt x="1537863" y="1040603"/>
                  <a:pt x="1438852" y="1112435"/>
                </a:cubicBezTo>
                <a:cubicBezTo>
                  <a:pt x="1339841" y="1184267"/>
                  <a:pt x="172088" y="1745332"/>
                  <a:pt x="180824" y="1770570"/>
                </a:cubicBezTo>
                <a:cubicBezTo>
                  <a:pt x="189560" y="1795808"/>
                  <a:pt x="1509713" y="1252216"/>
                  <a:pt x="1491270" y="1263864"/>
                </a:cubicBezTo>
                <a:cubicBezTo>
                  <a:pt x="1472827" y="1275512"/>
                  <a:pt x="284689" y="1766687"/>
                  <a:pt x="70164" y="1840460"/>
                </a:cubicBezTo>
                <a:cubicBezTo>
                  <a:pt x="-144361" y="1914233"/>
                  <a:pt x="201209" y="1725918"/>
                  <a:pt x="204121" y="1706504"/>
                </a:cubicBezTo>
                <a:cubicBezTo>
                  <a:pt x="207033" y="1687090"/>
                  <a:pt x="86665" y="1800661"/>
                  <a:pt x="87636" y="1723976"/>
                </a:cubicBezTo>
                <a:cubicBezTo>
                  <a:pt x="88607" y="1647291"/>
                  <a:pt x="203150" y="1292015"/>
                  <a:pt x="209945" y="1246392"/>
                </a:cubicBezTo>
                <a:cubicBezTo>
                  <a:pt x="216740" y="1200769"/>
                  <a:pt x="92490" y="1516247"/>
                  <a:pt x="128406" y="1450239"/>
                </a:cubicBezTo>
                <a:cubicBezTo>
                  <a:pt x="164322" y="1384231"/>
                  <a:pt x="418645" y="896940"/>
                  <a:pt x="425440" y="850346"/>
                </a:cubicBezTo>
                <a:cubicBezTo>
                  <a:pt x="432235" y="803752"/>
                  <a:pt x="183735" y="1193974"/>
                  <a:pt x="169175" y="1170677"/>
                </a:cubicBezTo>
                <a:cubicBezTo>
                  <a:pt x="154615" y="1147380"/>
                  <a:pt x="323517" y="773660"/>
                  <a:pt x="338077" y="710565"/>
                </a:cubicBezTo>
                <a:cubicBezTo>
                  <a:pt x="352637" y="647470"/>
                  <a:pt x="183736" y="850346"/>
                  <a:pt x="256538" y="792104"/>
                </a:cubicBezTo>
                <a:cubicBezTo>
                  <a:pt x="329340" y="733862"/>
                  <a:pt x="786540" y="378586"/>
                  <a:pt x="774892" y="361113"/>
                </a:cubicBezTo>
                <a:cubicBezTo>
                  <a:pt x="763244" y="343640"/>
                  <a:pt x="151703" y="726096"/>
                  <a:pt x="186648" y="687268"/>
                </a:cubicBezTo>
                <a:cubicBezTo>
                  <a:pt x="221593" y="648440"/>
                  <a:pt x="869051" y="215507"/>
                  <a:pt x="984564" y="128144"/>
                </a:cubicBezTo>
                <a:cubicBezTo>
                  <a:pt x="1100077" y="40781"/>
                  <a:pt x="779746" y="167943"/>
                  <a:pt x="879728" y="163090"/>
                </a:cubicBezTo>
                <a:cubicBezTo>
                  <a:pt x="979710" y="158236"/>
                  <a:pt x="1521362" y="114554"/>
                  <a:pt x="1584457" y="99023"/>
                </a:cubicBezTo>
                <a:cubicBezTo>
                  <a:pt x="1647552" y="83492"/>
                  <a:pt x="1253448" y="86404"/>
                  <a:pt x="1258301" y="69902"/>
                </a:cubicBezTo>
                <a:cubicBezTo>
                  <a:pt x="1263154" y="53400"/>
                  <a:pt x="1552424" y="-959"/>
                  <a:pt x="1613578" y="12"/>
                </a:cubicBezTo>
                <a:cubicBezTo>
                  <a:pt x="1674732" y="983"/>
                  <a:pt x="1617461" y="46606"/>
                  <a:pt x="1625226" y="75727"/>
                </a:cubicBezTo>
                <a:cubicBezTo>
                  <a:pt x="1632991" y="104848"/>
                  <a:pt x="1686380" y="150470"/>
                  <a:pt x="1660171" y="174738"/>
                </a:cubicBezTo>
                <a:cubicBezTo>
                  <a:pt x="1633962" y="199006"/>
                  <a:pt x="1433998" y="193182"/>
                  <a:pt x="1467973" y="221332"/>
                </a:cubicBezTo>
                <a:cubicBezTo>
                  <a:pt x="1501948" y="249482"/>
                  <a:pt x="1949440" y="264043"/>
                  <a:pt x="1887315" y="361113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48" name="フリーフォーム 2147">
            <a:extLst>
              <a:ext uri="{FF2B5EF4-FFF2-40B4-BE49-F238E27FC236}">
                <a16:creationId xmlns:a16="http://schemas.microsoft.com/office/drawing/2014/main" id="{CC852D40-A21B-9FCD-5A24-B08A66D6DA85}"/>
              </a:ext>
            </a:extLst>
          </p:cNvPr>
          <p:cNvSpPr/>
          <p:nvPr/>
        </p:nvSpPr>
        <p:spPr>
          <a:xfrm>
            <a:off x="4618557" y="9096331"/>
            <a:ext cx="1496439" cy="1672684"/>
          </a:xfrm>
          <a:custGeom>
            <a:avLst/>
            <a:gdLst>
              <a:gd name="connsiteX0" fmla="*/ 1479384 w 1496439"/>
              <a:gd name="connsiteY0" fmla="*/ 41845 h 1672684"/>
              <a:gd name="connsiteX1" fmla="*/ 1421142 w 1496439"/>
              <a:gd name="connsiteY1" fmla="*/ 111735 h 1672684"/>
              <a:gd name="connsiteX2" fmla="*/ 407731 w 1496439"/>
              <a:gd name="connsiteY2" fmla="*/ 1387236 h 1672684"/>
              <a:gd name="connsiteX3" fmla="*/ 570809 w 1496439"/>
              <a:gd name="connsiteY3" fmla="*/ 1224158 h 1672684"/>
              <a:gd name="connsiteX4" fmla="*/ 75751 w 1496439"/>
              <a:gd name="connsiteY4" fmla="*/ 1672622 h 1672684"/>
              <a:gd name="connsiteX5" fmla="*/ 308719 w 1496439"/>
              <a:gd name="connsiteY5" fmla="*/ 1259103 h 1672684"/>
              <a:gd name="connsiteX6" fmla="*/ 37 w 1496439"/>
              <a:gd name="connsiteY6" fmla="*/ 1561962 h 1672684"/>
              <a:gd name="connsiteX7" fmla="*/ 332016 w 1496439"/>
              <a:gd name="connsiteY7" fmla="*/ 589320 h 1672684"/>
              <a:gd name="connsiteX8" fmla="*/ 180587 w 1496439"/>
              <a:gd name="connsiteY8" fmla="*/ 909651 h 1672684"/>
              <a:gd name="connsiteX9" fmla="*/ 629051 w 1496439"/>
              <a:gd name="connsiteY9" fmla="*/ 228219 h 1672684"/>
              <a:gd name="connsiteX10" fmla="*/ 471797 w 1496439"/>
              <a:gd name="connsiteY10" fmla="*/ 309758 h 1672684"/>
              <a:gd name="connsiteX11" fmla="*/ 955206 w 1496439"/>
              <a:gd name="connsiteY11" fmla="*/ 1075 h 1672684"/>
              <a:gd name="connsiteX12" fmla="*/ 512567 w 1496439"/>
              <a:gd name="connsiteY12" fmla="*/ 204923 h 1672684"/>
              <a:gd name="connsiteX13" fmla="*/ 1228944 w 1496439"/>
              <a:gd name="connsiteY13" fmla="*/ 123384 h 1672684"/>
              <a:gd name="connsiteX14" fmla="*/ 850370 w 1496439"/>
              <a:gd name="connsiteY14" fmla="*/ 146680 h 1672684"/>
              <a:gd name="connsiteX15" fmla="*/ 1479384 w 1496439"/>
              <a:gd name="connsiteY15" fmla="*/ 41845 h 16726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496439" h="1672684">
                <a:moveTo>
                  <a:pt x="1479384" y="41845"/>
                </a:moveTo>
                <a:cubicBezTo>
                  <a:pt x="1539567" y="-35326"/>
                  <a:pt x="1421142" y="111735"/>
                  <a:pt x="1421142" y="111735"/>
                </a:cubicBezTo>
                <a:lnTo>
                  <a:pt x="407731" y="1387236"/>
                </a:lnTo>
                <a:cubicBezTo>
                  <a:pt x="266009" y="1572640"/>
                  <a:pt x="626139" y="1176594"/>
                  <a:pt x="570809" y="1224158"/>
                </a:cubicBezTo>
                <a:cubicBezTo>
                  <a:pt x="515479" y="1271722"/>
                  <a:pt x="119433" y="1666798"/>
                  <a:pt x="75751" y="1672622"/>
                </a:cubicBezTo>
                <a:cubicBezTo>
                  <a:pt x="32069" y="1678446"/>
                  <a:pt x="321338" y="1277546"/>
                  <a:pt x="308719" y="1259103"/>
                </a:cubicBezTo>
                <a:cubicBezTo>
                  <a:pt x="296100" y="1240660"/>
                  <a:pt x="-3846" y="1673592"/>
                  <a:pt x="37" y="1561962"/>
                </a:cubicBezTo>
                <a:cubicBezTo>
                  <a:pt x="3920" y="1450332"/>
                  <a:pt x="301924" y="698038"/>
                  <a:pt x="332016" y="589320"/>
                </a:cubicBezTo>
                <a:cubicBezTo>
                  <a:pt x="362108" y="480602"/>
                  <a:pt x="131081" y="969834"/>
                  <a:pt x="180587" y="909651"/>
                </a:cubicBezTo>
                <a:cubicBezTo>
                  <a:pt x="230093" y="849468"/>
                  <a:pt x="580516" y="328201"/>
                  <a:pt x="629051" y="228219"/>
                </a:cubicBezTo>
                <a:cubicBezTo>
                  <a:pt x="677586" y="128237"/>
                  <a:pt x="417438" y="347615"/>
                  <a:pt x="471797" y="309758"/>
                </a:cubicBezTo>
                <a:cubicBezTo>
                  <a:pt x="526156" y="271901"/>
                  <a:pt x="948411" y="18547"/>
                  <a:pt x="955206" y="1075"/>
                </a:cubicBezTo>
                <a:cubicBezTo>
                  <a:pt x="962001" y="-16397"/>
                  <a:pt x="466944" y="184538"/>
                  <a:pt x="512567" y="204923"/>
                </a:cubicBezTo>
                <a:cubicBezTo>
                  <a:pt x="558190" y="225308"/>
                  <a:pt x="1172644" y="133091"/>
                  <a:pt x="1228944" y="123384"/>
                </a:cubicBezTo>
                <a:cubicBezTo>
                  <a:pt x="1285244" y="113677"/>
                  <a:pt x="814454" y="164153"/>
                  <a:pt x="850370" y="146680"/>
                </a:cubicBezTo>
                <a:cubicBezTo>
                  <a:pt x="886286" y="129207"/>
                  <a:pt x="1165362" y="73877"/>
                  <a:pt x="1479384" y="41845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49" name="フリーフォーム 2148">
            <a:extLst>
              <a:ext uri="{FF2B5EF4-FFF2-40B4-BE49-F238E27FC236}">
                <a16:creationId xmlns:a16="http://schemas.microsoft.com/office/drawing/2014/main" id="{93EF5A8F-45AE-0048-3DAC-2C8AEEA7C982}"/>
              </a:ext>
            </a:extLst>
          </p:cNvPr>
          <p:cNvSpPr/>
          <p:nvPr/>
        </p:nvSpPr>
        <p:spPr>
          <a:xfrm>
            <a:off x="4789980" y="9760429"/>
            <a:ext cx="1868261" cy="1020978"/>
          </a:xfrm>
          <a:custGeom>
            <a:avLst/>
            <a:gdLst>
              <a:gd name="connsiteX0" fmla="*/ 1867085 w 1868261"/>
              <a:gd name="connsiteY0" fmla="*/ 937 h 1020978"/>
              <a:gd name="connsiteX1" fmla="*/ 667299 w 1868261"/>
              <a:gd name="connsiteY1" fmla="*/ 635775 h 1020978"/>
              <a:gd name="connsiteX2" fmla="*/ 906091 w 1868261"/>
              <a:gd name="connsiteY2" fmla="*/ 624126 h 1020978"/>
              <a:gd name="connsiteX3" fmla="*/ 3340 w 1868261"/>
              <a:gd name="connsiteY3" fmla="*/ 1020172 h 1020978"/>
              <a:gd name="connsiteX4" fmla="*/ 585760 w 1868261"/>
              <a:gd name="connsiteY4" fmla="*/ 728962 h 1020978"/>
              <a:gd name="connsiteX5" fmla="*/ 195538 w 1868261"/>
              <a:gd name="connsiteY5" fmla="*/ 798853 h 1020978"/>
              <a:gd name="connsiteX6" fmla="*/ 946861 w 1868261"/>
              <a:gd name="connsiteY6" fmla="*/ 379510 h 1020978"/>
              <a:gd name="connsiteX7" fmla="*/ 416858 w 1868261"/>
              <a:gd name="connsiteY7" fmla="*/ 490170 h 1020978"/>
              <a:gd name="connsiteX8" fmla="*/ 1867085 w 1868261"/>
              <a:gd name="connsiteY8" fmla="*/ 937 h 10209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868261" h="1020978">
                <a:moveTo>
                  <a:pt x="1867085" y="937"/>
                </a:moveTo>
                <a:cubicBezTo>
                  <a:pt x="1908825" y="25204"/>
                  <a:pt x="827465" y="531910"/>
                  <a:pt x="667299" y="635775"/>
                </a:cubicBezTo>
                <a:cubicBezTo>
                  <a:pt x="507133" y="739640"/>
                  <a:pt x="1016751" y="560060"/>
                  <a:pt x="906091" y="624126"/>
                </a:cubicBezTo>
                <a:cubicBezTo>
                  <a:pt x="795431" y="688192"/>
                  <a:pt x="56728" y="1002699"/>
                  <a:pt x="3340" y="1020172"/>
                </a:cubicBezTo>
                <a:cubicBezTo>
                  <a:pt x="-50048" y="1037645"/>
                  <a:pt x="553727" y="765849"/>
                  <a:pt x="585760" y="728962"/>
                </a:cubicBezTo>
                <a:cubicBezTo>
                  <a:pt x="617793" y="692076"/>
                  <a:pt x="135355" y="857095"/>
                  <a:pt x="195538" y="798853"/>
                </a:cubicBezTo>
                <a:cubicBezTo>
                  <a:pt x="255721" y="740611"/>
                  <a:pt x="909974" y="430957"/>
                  <a:pt x="946861" y="379510"/>
                </a:cubicBezTo>
                <a:cubicBezTo>
                  <a:pt x="983748" y="328063"/>
                  <a:pt x="266399" y="549383"/>
                  <a:pt x="416858" y="490170"/>
                </a:cubicBezTo>
                <a:cubicBezTo>
                  <a:pt x="567317" y="430957"/>
                  <a:pt x="1825345" y="-23330"/>
                  <a:pt x="1867085" y="937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50" name="フリーフォーム 2149">
            <a:extLst>
              <a:ext uri="{FF2B5EF4-FFF2-40B4-BE49-F238E27FC236}">
                <a16:creationId xmlns:a16="http://schemas.microsoft.com/office/drawing/2014/main" id="{87E80177-EAF6-8867-5E7F-0AF0D5B99A68}"/>
              </a:ext>
            </a:extLst>
          </p:cNvPr>
          <p:cNvSpPr/>
          <p:nvPr/>
        </p:nvSpPr>
        <p:spPr>
          <a:xfrm>
            <a:off x="5426449" y="8071597"/>
            <a:ext cx="565460" cy="509060"/>
          </a:xfrm>
          <a:custGeom>
            <a:avLst/>
            <a:gdLst>
              <a:gd name="connsiteX0" fmla="*/ 263798 w 565460"/>
              <a:gd name="connsiteY0" fmla="*/ 749 h 509060"/>
              <a:gd name="connsiteX1" fmla="*/ 537536 w 565460"/>
              <a:gd name="connsiteY1" fmla="*/ 489983 h 509060"/>
              <a:gd name="connsiteX2" fmla="*/ 514239 w 565460"/>
              <a:gd name="connsiteY2" fmla="*/ 390971 h 509060"/>
              <a:gd name="connsiteX3" fmla="*/ 164787 w 565460"/>
              <a:gd name="connsiteY3" fmla="*/ 216245 h 509060"/>
              <a:gd name="connsiteX4" fmla="*/ 1709 w 565460"/>
              <a:gd name="connsiteY4" fmla="*/ 373499 h 509060"/>
              <a:gd name="connsiteX5" fmla="*/ 263798 w 565460"/>
              <a:gd name="connsiteY5" fmla="*/ 749 h 5090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5460" h="509060">
                <a:moveTo>
                  <a:pt x="263798" y="749"/>
                </a:moveTo>
                <a:cubicBezTo>
                  <a:pt x="353102" y="20163"/>
                  <a:pt x="495796" y="424946"/>
                  <a:pt x="537536" y="489983"/>
                </a:cubicBezTo>
                <a:cubicBezTo>
                  <a:pt x="579276" y="555020"/>
                  <a:pt x="576364" y="436594"/>
                  <a:pt x="514239" y="390971"/>
                </a:cubicBezTo>
                <a:cubicBezTo>
                  <a:pt x="452114" y="345348"/>
                  <a:pt x="250209" y="219157"/>
                  <a:pt x="164787" y="216245"/>
                </a:cubicBezTo>
                <a:cubicBezTo>
                  <a:pt x="79365" y="213333"/>
                  <a:pt x="-13822" y="401649"/>
                  <a:pt x="1709" y="373499"/>
                </a:cubicBezTo>
                <a:cubicBezTo>
                  <a:pt x="17240" y="345349"/>
                  <a:pt x="174494" y="-18665"/>
                  <a:pt x="263798" y="74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51" name="フリーフォーム 2150">
            <a:extLst>
              <a:ext uri="{FF2B5EF4-FFF2-40B4-BE49-F238E27FC236}">
                <a16:creationId xmlns:a16="http://schemas.microsoft.com/office/drawing/2014/main" id="{CCF4FD72-CBEA-6991-F7E8-A5BA961D9841}"/>
              </a:ext>
            </a:extLst>
          </p:cNvPr>
          <p:cNvSpPr/>
          <p:nvPr/>
        </p:nvSpPr>
        <p:spPr>
          <a:xfrm>
            <a:off x="5665231" y="6240089"/>
            <a:ext cx="2300497" cy="3198443"/>
          </a:xfrm>
          <a:custGeom>
            <a:avLst/>
            <a:gdLst>
              <a:gd name="connsiteX0" fmla="*/ 64057 w 2300497"/>
              <a:gd name="connsiteY0" fmla="*/ 74986 h 3198443"/>
              <a:gd name="connsiteX1" fmla="*/ 64057 w 2300497"/>
              <a:gd name="connsiteY1" fmla="*/ 132136 h 3198443"/>
              <a:gd name="connsiteX2" fmla="*/ 949882 w 2300497"/>
              <a:gd name="connsiteY2" fmla="*/ 1039392 h 3198443"/>
              <a:gd name="connsiteX3" fmla="*/ 1249919 w 2300497"/>
              <a:gd name="connsiteY3" fmla="*/ 1289424 h 3198443"/>
              <a:gd name="connsiteX4" fmla="*/ 1257063 w 2300497"/>
              <a:gd name="connsiteY4" fmla="*/ 1475161 h 3198443"/>
              <a:gd name="connsiteX5" fmla="*/ 2185750 w 2300497"/>
              <a:gd name="connsiteY5" fmla="*/ 2718174 h 3198443"/>
              <a:gd name="connsiteX6" fmla="*/ 2200038 w 2300497"/>
              <a:gd name="connsiteY6" fmla="*/ 3196805 h 3198443"/>
              <a:gd name="connsiteX7" fmla="*/ 1407082 w 2300497"/>
              <a:gd name="connsiteY7" fmla="*/ 2582442 h 3198443"/>
              <a:gd name="connsiteX8" fmla="*/ 414100 w 2300497"/>
              <a:gd name="connsiteY8" fmla="*/ 953667 h 3198443"/>
              <a:gd name="connsiteX9" fmla="*/ 328375 w 2300497"/>
              <a:gd name="connsiteY9" fmla="*/ 746499 h 3198443"/>
              <a:gd name="connsiteX10" fmla="*/ 21194 w 2300497"/>
              <a:gd name="connsiteY10" fmla="*/ 46411 h 3198443"/>
              <a:gd name="connsiteX11" fmla="*/ 64057 w 2300497"/>
              <a:gd name="connsiteY11" fmla="*/ 74986 h 31984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300497" h="3198443">
                <a:moveTo>
                  <a:pt x="64057" y="74986"/>
                </a:moveTo>
                <a:cubicBezTo>
                  <a:pt x="71201" y="89274"/>
                  <a:pt x="-83580" y="-28598"/>
                  <a:pt x="64057" y="132136"/>
                </a:cubicBezTo>
                <a:cubicBezTo>
                  <a:pt x="211694" y="292870"/>
                  <a:pt x="752238" y="846511"/>
                  <a:pt x="949882" y="1039392"/>
                </a:cubicBezTo>
                <a:cubicBezTo>
                  <a:pt x="1147526" y="1232273"/>
                  <a:pt x="1198722" y="1216796"/>
                  <a:pt x="1249919" y="1289424"/>
                </a:cubicBezTo>
                <a:cubicBezTo>
                  <a:pt x="1301116" y="1362052"/>
                  <a:pt x="1101091" y="1237036"/>
                  <a:pt x="1257063" y="1475161"/>
                </a:cubicBezTo>
                <a:cubicBezTo>
                  <a:pt x="1413035" y="1713286"/>
                  <a:pt x="2028588" y="2431233"/>
                  <a:pt x="2185750" y="2718174"/>
                </a:cubicBezTo>
                <a:cubicBezTo>
                  <a:pt x="2342913" y="3005115"/>
                  <a:pt x="2329816" y="3219427"/>
                  <a:pt x="2200038" y="3196805"/>
                </a:cubicBezTo>
                <a:cubicBezTo>
                  <a:pt x="2070260" y="3174183"/>
                  <a:pt x="1704738" y="2956298"/>
                  <a:pt x="1407082" y="2582442"/>
                </a:cubicBezTo>
                <a:cubicBezTo>
                  <a:pt x="1109426" y="2208586"/>
                  <a:pt x="593885" y="1259658"/>
                  <a:pt x="414100" y="953667"/>
                </a:cubicBezTo>
                <a:cubicBezTo>
                  <a:pt x="234315" y="647676"/>
                  <a:pt x="393859" y="897708"/>
                  <a:pt x="328375" y="746499"/>
                </a:cubicBezTo>
                <a:cubicBezTo>
                  <a:pt x="262891" y="595290"/>
                  <a:pt x="66438" y="159520"/>
                  <a:pt x="21194" y="46411"/>
                </a:cubicBezTo>
                <a:cubicBezTo>
                  <a:pt x="-24050" y="-66698"/>
                  <a:pt x="56913" y="60698"/>
                  <a:pt x="64057" y="74986"/>
                </a:cubicBezTo>
                <a:close/>
              </a:path>
            </a:pathLst>
          </a:custGeom>
          <a:solidFill>
            <a:schemeClr val="accent5">
              <a:lumMod val="75000"/>
              <a:alpha val="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52" name="フリーフォーム 2151">
            <a:extLst>
              <a:ext uri="{FF2B5EF4-FFF2-40B4-BE49-F238E27FC236}">
                <a16:creationId xmlns:a16="http://schemas.microsoft.com/office/drawing/2014/main" id="{DEF5B294-F88D-DE71-847A-889BBBB29EC9}"/>
              </a:ext>
            </a:extLst>
          </p:cNvPr>
          <p:cNvSpPr/>
          <p:nvPr/>
        </p:nvSpPr>
        <p:spPr>
          <a:xfrm>
            <a:off x="5895245" y="6381397"/>
            <a:ext cx="938036" cy="960071"/>
          </a:xfrm>
          <a:custGeom>
            <a:avLst/>
            <a:gdLst>
              <a:gd name="connsiteX0" fmla="*/ 730 w 938036"/>
              <a:gd name="connsiteY0" fmla="*/ 108303 h 960071"/>
              <a:gd name="connsiteX1" fmla="*/ 508730 w 938036"/>
              <a:gd name="connsiteY1" fmla="*/ 19403 h 960071"/>
              <a:gd name="connsiteX2" fmla="*/ 635730 w 938036"/>
              <a:gd name="connsiteY2" fmla="*/ 235303 h 960071"/>
              <a:gd name="connsiteX3" fmla="*/ 556355 w 938036"/>
              <a:gd name="connsiteY3" fmla="*/ 25753 h 960071"/>
              <a:gd name="connsiteX4" fmla="*/ 937355 w 938036"/>
              <a:gd name="connsiteY4" fmla="*/ 946503 h 960071"/>
              <a:gd name="connsiteX5" fmla="*/ 632555 w 938036"/>
              <a:gd name="connsiteY5" fmla="*/ 543278 h 960071"/>
              <a:gd name="connsiteX6" fmla="*/ 730 w 938036"/>
              <a:gd name="connsiteY6" fmla="*/ 108303 h 9600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38036" h="960071">
                <a:moveTo>
                  <a:pt x="730" y="108303"/>
                </a:moveTo>
                <a:cubicBezTo>
                  <a:pt x="-19908" y="20990"/>
                  <a:pt x="402897" y="-1764"/>
                  <a:pt x="508730" y="19403"/>
                </a:cubicBezTo>
                <a:cubicBezTo>
                  <a:pt x="614563" y="40570"/>
                  <a:pt x="627793" y="234245"/>
                  <a:pt x="635730" y="235303"/>
                </a:cubicBezTo>
                <a:cubicBezTo>
                  <a:pt x="643667" y="236361"/>
                  <a:pt x="506084" y="-92780"/>
                  <a:pt x="556355" y="25753"/>
                </a:cubicBezTo>
                <a:cubicBezTo>
                  <a:pt x="606626" y="144286"/>
                  <a:pt x="924655" y="860249"/>
                  <a:pt x="937355" y="946503"/>
                </a:cubicBezTo>
                <a:cubicBezTo>
                  <a:pt x="950055" y="1032757"/>
                  <a:pt x="782838" y="685095"/>
                  <a:pt x="632555" y="543278"/>
                </a:cubicBezTo>
                <a:cubicBezTo>
                  <a:pt x="482272" y="401461"/>
                  <a:pt x="21368" y="195616"/>
                  <a:pt x="730" y="108303"/>
                </a:cubicBezTo>
                <a:close/>
              </a:path>
            </a:pathLst>
          </a:custGeom>
          <a:solidFill>
            <a:schemeClr val="accent1">
              <a:alpha val="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54" name="フリーフォーム 2153">
            <a:extLst>
              <a:ext uri="{FF2B5EF4-FFF2-40B4-BE49-F238E27FC236}">
                <a16:creationId xmlns:a16="http://schemas.microsoft.com/office/drawing/2014/main" id="{5D496B3F-1879-627E-C2D1-1E97DC962BD4}"/>
              </a:ext>
            </a:extLst>
          </p:cNvPr>
          <p:cNvSpPr/>
          <p:nvPr/>
        </p:nvSpPr>
        <p:spPr>
          <a:xfrm>
            <a:off x="7365553" y="7923611"/>
            <a:ext cx="465913" cy="518423"/>
          </a:xfrm>
          <a:custGeom>
            <a:avLst/>
            <a:gdLst>
              <a:gd name="connsiteX0" fmla="*/ 73 w 465913"/>
              <a:gd name="connsiteY0" fmla="*/ 68 h 518423"/>
              <a:gd name="connsiteX1" fmla="*/ 312718 w 465913"/>
              <a:gd name="connsiteY1" fmla="*/ 342968 h 518423"/>
              <a:gd name="connsiteX2" fmla="*/ 463997 w 465913"/>
              <a:gd name="connsiteY2" fmla="*/ 517780 h 518423"/>
              <a:gd name="connsiteX3" fmla="*/ 215226 w 465913"/>
              <a:gd name="connsiteY3" fmla="*/ 285818 h 518423"/>
              <a:gd name="connsiteX4" fmla="*/ 282462 w 465913"/>
              <a:gd name="connsiteY4" fmla="*/ 312713 h 518423"/>
              <a:gd name="connsiteX5" fmla="*/ 73 w 465913"/>
              <a:gd name="connsiteY5" fmla="*/ 68 h 5184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5913" h="518423">
                <a:moveTo>
                  <a:pt x="73" y="68"/>
                </a:moveTo>
                <a:cubicBezTo>
                  <a:pt x="5116" y="5110"/>
                  <a:pt x="235397" y="256683"/>
                  <a:pt x="312718" y="342968"/>
                </a:cubicBezTo>
                <a:cubicBezTo>
                  <a:pt x="390039" y="429253"/>
                  <a:pt x="480246" y="527305"/>
                  <a:pt x="463997" y="517780"/>
                </a:cubicBezTo>
                <a:cubicBezTo>
                  <a:pt x="447748" y="508255"/>
                  <a:pt x="245482" y="319996"/>
                  <a:pt x="215226" y="285818"/>
                </a:cubicBezTo>
                <a:cubicBezTo>
                  <a:pt x="184970" y="251640"/>
                  <a:pt x="312718" y="355855"/>
                  <a:pt x="282462" y="312713"/>
                </a:cubicBezTo>
                <a:cubicBezTo>
                  <a:pt x="252206" y="269571"/>
                  <a:pt x="-4970" y="-4974"/>
                  <a:pt x="73" y="68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55" name="フリーフォーム 2154">
            <a:extLst>
              <a:ext uri="{FF2B5EF4-FFF2-40B4-BE49-F238E27FC236}">
                <a16:creationId xmlns:a16="http://schemas.microsoft.com/office/drawing/2014/main" id="{CE11D1E0-C875-F36B-CB8F-23FC782B8DC0}"/>
              </a:ext>
            </a:extLst>
          </p:cNvPr>
          <p:cNvSpPr/>
          <p:nvPr/>
        </p:nvSpPr>
        <p:spPr>
          <a:xfrm>
            <a:off x="7320727" y="7868706"/>
            <a:ext cx="304111" cy="386862"/>
          </a:xfrm>
          <a:custGeom>
            <a:avLst/>
            <a:gdLst>
              <a:gd name="connsiteX0" fmla="*/ 1197 w 304111"/>
              <a:gd name="connsiteY0" fmla="*/ 1185 h 386862"/>
              <a:gd name="connsiteX1" fmla="*/ 303755 w 304111"/>
              <a:gd name="connsiteY1" fmla="*/ 384426 h 386862"/>
              <a:gd name="connsiteX2" fmla="*/ 65070 w 304111"/>
              <a:gd name="connsiteY2" fmla="*/ 169273 h 386862"/>
              <a:gd name="connsiteX3" fmla="*/ 192817 w 304111"/>
              <a:gd name="connsiteY3" fmla="*/ 260041 h 386862"/>
              <a:gd name="connsiteX4" fmla="*/ 1197 w 304111"/>
              <a:gd name="connsiteY4" fmla="*/ 1185 h 3868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04111" h="386862">
                <a:moveTo>
                  <a:pt x="1197" y="1185"/>
                </a:moveTo>
                <a:cubicBezTo>
                  <a:pt x="19687" y="21916"/>
                  <a:pt x="293110" y="356411"/>
                  <a:pt x="303755" y="384426"/>
                </a:cubicBezTo>
                <a:cubicBezTo>
                  <a:pt x="314400" y="412441"/>
                  <a:pt x="83560" y="190004"/>
                  <a:pt x="65070" y="169273"/>
                </a:cubicBezTo>
                <a:cubicBezTo>
                  <a:pt x="46580" y="148542"/>
                  <a:pt x="201221" y="281892"/>
                  <a:pt x="192817" y="260041"/>
                </a:cubicBezTo>
                <a:cubicBezTo>
                  <a:pt x="184413" y="238190"/>
                  <a:pt x="-17293" y="-19546"/>
                  <a:pt x="1197" y="1185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56" name="フリーフォーム 2155">
            <a:extLst>
              <a:ext uri="{FF2B5EF4-FFF2-40B4-BE49-F238E27FC236}">
                <a16:creationId xmlns:a16="http://schemas.microsoft.com/office/drawing/2014/main" id="{361AF4AE-7009-0FCF-C238-D5AE92D8AB70}"/>
              </a:ext>
            </a:extLst>
          </p:cNvPr>
          <p:cNvSpPr/>
          <p:nvPr/>
        </p:nvSpPr>
        <p:spPr>
          <a:xfrm>
            <a:off x="7093319" y="7617742"/>
            <a:ext cx="299230" cy="198373"/>
          </a:xfrm>
          <a:custGeom>
            <a:avLst/>
            <a:gdLst>
              <a:gd name="connsiteX0" fmla="*/ 5 w 299230"/>
              <a:gd name="connsiteY0" fmla="*/ 17 h 198373"/>
              <a:gd name="connsiteX1" fmla="*/ 218519 w 299230"/>
              <a:gd name="connsiteY1" fmla="*/ 84061 h 198373"/>
              <a:gd name="connsiteX2" fmla="*/ 299202 w 299230"/>
              <a:gd name="connsiteY2" fmla="*/ 198361 h 198373"/>
              <a:gd name="connsiteX3" fmla="*/ 211796 w 299230"/>
              <a:gd name="connsiteY3" fmla="*/ 90784 h 198373"/>
              <a:gd name="connsiteX4" fmla="*/ 5 w 299230"/>
              <a:gd name="connsiteY4" fmla="*/ 17 h 1983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99230" h="198373">
                <a:moveTo>
                  <a:pt x="5" y="17"/>
                </a:moveTo>
                <a:cubicBezTo>
                  <a:pt x="1125" y="-1103"/>
                  <a:pt x="168653" y="51004"/>
                  <a:pt x="218519" y="84061"/>
                </a:cubicBezTo>
                <a:cubicBezTo>
                  <a:pt x="268385" y="117118"/>
                  <a:pt x="300322" y="197241"/>
                  <a:pt x="299202" y="198361"/>
                </a:cubicBezTo>
                <a:cubicBezTo>
                  <a:pt x="298082" y="199481"/>
                  <a:pt x="265024" y="125522"/>
                  <a:pt x="211796" y="90784"/>
                </a:cubicBezTo>
                <a:cubicBezTo>
                  <a:pt x="158568" y="56046"/>
                  <a:pt x="-1115" y="1137"/>
                  <a:pt x="5" y="17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58" name="フリーフォーム 2157">
            <a:extLst>
              <a:ext uri="{FF2B5EF4-FFF2-40B4-BE49-F238E27FC236}">
                <a16:creationId xmlns:a16="http://schemas.microsoft.com/office/drawing/2014/main" id="{280DE9DD-0763-D2DE-102B-D5AEB19848C8}"/>
              </a:ext>
            </a:extLst>
          </p:cNvPr>
          <p:cNvSpPr/>
          <p:nvPr/>
        </p:nvSpPr>
        <p:spPr>
          <a:xfrm>
            <a:off x="5378497" y="5257234"/>
            <a:ext cx="546067" cy="1362379"/>
          </a:xfrm>
          <a:custGeom>
            <a:avLst/>
            <a:gdLst>
              <a:gd name="connsiteX0" fmla="*/ 289438 w 546067"/>
              <a:gd name="connsiteY0" fmla="*/ 185463 h 1362379"/>
              <a:gd name="connsiteX1" fmla="*/ 279353 w 546067"/>
              <a:gd name="connsiteY1" fmla="*/ 740154 h 1362379"/>
              <a:gd name="connsiteX2" fmla="*/ 279353 w 546067"/>
              <a:gd name="connsiteY2" fmla="*/ 656110 h 1362379"/>
              <a:gd name="connsiteX3" fmla="*/ 390291 w 546067"/>
              <a:gd name="connsiteY3" fmla="*/ 965392 h 1362379"/>
              <a:gd name="connsiteX4" fmla="*/ 353312 w 546067"/>
              <a:gd name="connsiteY4" fmla="*/ 854454 h 1362379"/>
              <a:gd name="connsiteX5" fmla="*/ 544932 w 546067"/>
              <a:gd name="connsiteY5" fmla="*/ 1264590 h 1362379"/>
              <a:gd name="connsiteX6" fmla="*/ 423909 w 546067"/>
              <a:gd name="connsiteY6" fmla="*/ 1267951 h 1362379"/>
              <a:gd name="connsiteX7" fmla="*/ 242374 w 546067"/>
              <a:gd name="connsiteY7" fmla="*/ 1348634 h 1362379"/>
              <a:gd name="connsiteX8" fmla="*/ 7050 w 546067"/>
              <a:gd name="connsiteY8" fmla="*/ 945222 h 1362379"/>
              <a:gd name="connsiteX9" fmla="*/ 64200 w 546067"/>
              <a:gd name="connsiteY9" fmla="*/ 1066245 h 1362379"/>
              <a:gd name="connsiteX10" fmla="*/ 91094 w 546067"/>
              <a:gd name="connsiteY10" fmla="*/ 128313 h 1362379"/>
              <a:gd name="connsiteX11" fmla="*/ 117988 w 546067"/>
              <a:gd name="connsiteY11" fmla="*/ 498107 h 1362379"/>
              <a:gd name="connsiteX12" fmla="*/ 185224 w 546067"/>
              <a:gd name="connsiteY12" fmla="*/ 566 h 1362379"/>
              <a:gd name="connsiteX13" fmla="*/ 154968 w 546067"/>
              <a:gd name="connsiteY13" fmla="*/ 615769 h 1362379"/>
              <a:gd name="connsiteX14" fmla="*/ 289438 w 546067"/>
              <a:gd name="connsiteY14" fmla="*/ 185463 h 13623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546067" h="1362379">
                <a:moveTo>
                  <a:pt x="289438" y="185463"/>
                </a:moveTo>
                <a:cubicBezTo>
                  <a:pt x="310169" y="206194"/>
                  <a:pt x="281034" y="661713"/>
                  <a:pt x="279353" y="740154"/>
                </a:cubicBezTo>
                <a:cubicBezTo>
                  <a:pt x="277672" y="818595"/>
                  <a:pt x="260863" y="618570"/>
                  <a:pt x="279353" y="656110"/>
                </a:cubicBezTo>
                <a:cubicBezTo>
                  <a:pt x="297843" y="693650"/>
                  <a:pt x="377965" y="932335"/>
                  <a:pt x="390291" y="965392"/>
                </a:cubicBezTo>
                <a:cubicBezTo>
                  <a:pt x="402617" y="998449"/>
                  <a:pt x="327539" y="804588"/>
                  <a:pt x="353312" y="854454"/>
                </a:cubicBezTo>
                <a:cubicBezTo>
                  <a:pt x="379085" y="904320"/>
                  <a:pt x="533166" y="1195674"/>
                  <a:pt x="544932" y="1264590"/>
                </a:cubicBezTo>
                <a:cubicBezTo>
                  <a:pt x="556698" y="1333506"/>
                  <a:pt x="474335" y="1253944"/>
                  <a:pt x="423909" y="1267951"/>
                </a:cubicBezTo>
                <a:cubicBezTo>
                  <a:pt x="373483" y="1281958"/>
                  <a:pt x="311850" y="1402422"/>
                  <a:pt x="242374" y="1348634"/>
                </a:cubicBezTo>
                <a:cubicBezTo>
                  <a:pt x="172898" y="1294846"/>
                  <a:pt x="36746" y="992287"/>
                  <a:pt x="7050" y="945222"/>
                </a:cubicBezTo>
                <a:cubicBezTo>
                  <a:pt x="-22646" y="898157"/>
                  <a:pt x="50193" y="1202396"/>
                  <a:pt x="64200" y="1066245"/>
                </a:cubicBezTo>
                <a:cubicBezTo>
                  <a:pt x="78207" y="930094"/>
                  <a:pt x="82129" y="223003"/>
                  <a:pt x="91094" y="128313"/>
                </a:cubicBezTo>
                <a:cubicBezTo>
                  <a:pt x="100059" y="33623"/>
                  <a:pt x="102300" y="519398"/>
                  <a:pt x="117988" y="498107"/>
                </a:cubicBezTo>
                <a:cubicBezTo>
                  <a:pt x="133676" y="476816"/>
                  <a:pt x="179061" y="-19044"/>
                  <a:pt x="185224" y="566"/>
                </a:cubicBezTo>
                <a:cubicBezTo>
                  <a:pt x="191387" y="20176"/>
                  <a:pt x="139840" y="581591"/>
                  <a:pt x="154968" y="615769"/>
                </a:cubicBezTo>
                <a:cubicBezTo>
                  <a:pt x="170096" y="649947"/>
                  <a:pt x="268707" y="164732"/>
                  <a:pt x="289438" y="185463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59" name="フリーフォーム 2158">
            <a:extLst>
              <a:ext uri="{FF2B5EF4-FFF2-40B4-BE49-F238E27FC236}">
                <a16:creationId xmlns:a16="http://schemas.microsoft.com/office/drawing/2014/main" id="{EC7A688B-F991-CE95-0702-52CA36F2ECCA}"/>
              </a:ext>
            </a:extLst>
          </p:cNvPr>
          <p:cNvSpPr/>
          <p:nvPr/>
        </p:nvSpPr>
        <p:spPr>
          <a:xfrm>
            <a:off x="5443713" y="4212930"/>
            <a:ext cx="530108" cy="1559466"/>
          </a:xfrm>
          <a:custGeom>
            <a:avLst/>
            <a:gdLst>
              <a:gd name="connsiteX0" fmla="*/ 188737 w 530108"/>
              <a:gd name="connsiteY0" fmla="*/ 295 h 1559466"/>
              <a:gd name="connsiteX1" fmla="*/ 522112 w 530108"/>
              <a:gd name="connsiteY1" fmla="*/ 790870 h 1559466"/>
              <a:gd name="connsiteX2" fmla="*/ 414162 w 530108"/>
              <a:gd name="connsiteY2" fmla="*/ 603545 h 1559466"/>
              <a:gd name="connsiteX3" fmla="*/ 277637 w 530108"/>
              <a:gd name="connsiteY3" fmla="*/ 1076620 h 1559466"/>
              <a:gd name="connsiteX4" fmla="*/ 185562 w 530108"/>
              <a:gd name="connsiteY4" fmla="*/ 1454445 h 1559466"/>
              <a:gd name="connsiteX5" fmla="*/ 115712 w 530108"/>
              <a:gd name="connsiteY5" fmla="*/ 1209970 h 1559466"/>
              <a:gd name="connsiteX6" fmla="*/ 7762 w 530108"/>
              <a:gd name="connsiteY6" fmla="*/ 1540170 h 1559466"/>
              <a:gd name="connsiteX7" fmla="*/ 10937 w 530108"/>
              <a:gd name="connsiteY7" fmla="*/ 524170 h 1559466"/>
              <a:gd name="connsiteX8" fmla="*/ 10937 w 530108"/>
              <a:gd name="connsiteY8" fmla="*/ 695620 h 1559466"/>
              <a:gd name="connsiteX9" fmla="*/ 188737 w 530108"/>
              <a:gd name="connsiteY9" fmla="*/ 295 h 15594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530108" h="1559466">
                <a:moveTo>
                  <a:pt x="188737" y="295"/>
                </a:moveTo>
                <a:cubicBezTo>
                  <a:pt x="273933" y="16170"/>
                  <a:pt x="484541" y="690328"/>
                  <a:pt x="522112" y="790870"/>
                </a:cubicBezTo>
                <a:cubicBezTo>
                  <a:pt x="559683" y="891412"/>
                  <a:pt x="454908" y="555920"/>
                  <a:pt x="414162" y="603545"/>
                </a:cubicBezTo>
                <a:cubicBezTo>
                  <a:pt x="373416" y="651170"/>
                  <a:pt x="315737" y="934803"/>
                  <a:pt x="277637" y="1076620"/>
                </a:cubicBezTo>
                <a:cubicBezTo>
                  <a:pt x="239537" y="1218437"/>
                  <a:pt x="212549" y="1432220"/>
                  <a:pt x="185562" y="1454445"/>
                </a:cubicBezTo>
                <a:cubicBezTo>
                  <a:pt x="158575" y="1476670"/>
                  <a:pt x="145345" y="1195682"/>
                  <a:pt x="115712" y="1209970"/>
                </a:cubicBezTo>
                <a:cubicBezTo>
                  <a:pt x="86079" y="1224258"/>
                  <a:pt x="25224" y="1654470"/>
                  <a:pt x="7762" y="1540170"/>
                </a:cubicBezTo>
                <a:cubicBezTo>
                  <a:pt x="-9700" y="1425870"/>
                  <a:pt x="10408" y="664928"/>
                  <a:pt x="10937" y="524170"/>
                </a:cubicBezTo>
                <a:cubicBezTo>
                  <a:pt x="11466" y="383412"/>
                  <a:pt x="-13934" y="777641"/>
                  <a:pt x="10937" y="695620"/>
                </a:cubicBezTo>
                <a:cubicBezTo>
                  <a:pt x="35808" y="613599"/>
                  <a:pt x="103541" y="-15580"/>
                  <a:pt x="188737" y="295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60" name="フリーフォーム 2159">
            <a:extLst>
              <a:ext uri="{FF2B5EF4-FFF2-40B4-BE49-F238E27FC236}">
                <a16:creationId xmlns:a16="http://schemas.microsoft.com/office/drawing/2014/main" id="{BD175FA0-2BFB-C337-D2EA-07F95E022B1D}"/>
              </a:ext>
            </a:extLst>
          </p:cNvPr>
          <p:cNvSpPr/>
          <p:nvPr/>
        </p:nvSpPr>
        <p:spPr>
          <a:xfrm>
            <a:off x="5388568" y="4017139"/>
            <a:ext cx="552517" cy="839791"/>
          </a:xfrm>
          <a:custGeom>
            <a:avLst/>
            <a:gdLst>
              <a:gd name="connsiteX0" fmla="*/ 341 w 552517"/>
              <a:gd name="connsiteY0" fmla="*/ 170 h 839791"/>
              <a:gd name="connsiteX1" fmla="*/ 326432 w 552517"/>
              <a:gd name="connsiteY1" fmla="*/ 322899 h 839791"/>
              <a:gd name="connsiteX2" fmla="*/ 477711 w 552517"/>
              <a:gd name="connsiteY2" fmla="*/ 622096 h 839791"/>
              <a:gd name="connsiteX3" fmla="*/ 548308 w 552517"/>
              <a:gd name="connsiteY3" fmla="*/ 833887 h 839791"/>
              <a:gd name="connsiteX4" fmla="*/ 360050 w 552517"/>
              <a:gd name="connsiteY4" fmla="*/ 386773 h 839791"/>
              <a:gd name="connsiteX5" fmla="*/ 265920 w 552517"/>
              <a:gd name="connsiteY5" fmla="*/ 279196 h 839791"/>
              <a:gd name="connsiteX6" fmla="*/ 341 w 552517"/>
              <a:gd name="connsiteY6" fmla="*/ 170 h 8397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52517" h="839791">
                <a:moveTo>
                  <a:pt x="341" y="170"/>
                </a:moveTo>
                <a:cubicBezTo>
                  <a:pt x="10426" y="7454"/>
                  <a:pt x="246870" y="219245"/>
                  <a:pt x="326432" y="322899"/>
                </a:cubicBezTo>
                <a:cubicBezTo>
                  <a:pt x="405994" y="426553"/>
                  <a:pt x="440732" y="536931"/>
                  <a:pt x="477711" y="622096"/>
                </a:cubicBezTo>
                <a:cubicBezTo>
                  <a:pt x="514690" y="707261"/>
                  <a:pt x="567918" y="873107"/>
                  <a:pt x="548308" y="833887"/>
                </a:cubicBezTo>
                <a:cubicBezTo>
                  <a:pt x="528698" y="794667"/>
                  <a:pt x="407115" y="479222"/>
                  <a:pt x="360050" y="386773"/>
                </a:cubicBezTo>
                <a:cubicBezTo>
                  <a:pt x="312985" y="294325"/>
                  <a:pt x="325311" y="337467"/>
                  <a:pt x="265920" y="279196"/>
                </a:cubicBezTo>
                <a:cubicBezTo>
                  <a:pt x="206529" y="220925"/>
                  <a:pt x="-9744" y="-7114"/>
                  <a:pt x="341" y="17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61" name="フリーフォーム 2160">
            <a:extLst>
              <a:ext uri="{FF2B5EF4-FFF2-40B4-BE49-F238E27FC236}">
                <a16:creationId xmlns:a16="http://schemas.microsoft.com/office/drawing/2014/main" id="{06E4998D-09CB-EAB6-5146-C943F52946DA}"/>
              </a:ext>
            </a:extLst>
          </p:cNvPr>
          <p:cNvSpPr/>
          <p:nvPr/>
        </p:nvSpPr>
        <p:spPr>
          <a:xfrm>
            <a:off x="4655563" y="9260943"/>
            <a:ext cx="564839" cy="577330"/>
          </a:xfrm>
          <a:custGeom>
            <a:avLst/>
            <a:gdLst>
              <a:gd name="connsiteX0" fmla="*/ 561738 w 564839"/>
              <a:gd name="connsiteY0" fmla="*/ 4490 h 577330"/>
              <a:gd name="connsiteX1" fmla="*/ 10409 w 564839"/>
              <a:gd name="connsiteY1" fmla="*/ 569267 h 577330"/>
              <a:gd name="connsiteX2" fmla="*/ 225562 w 564839"/>
              <a:gd name="connsiteY2" fmla="*/ 317134 h 577330"/>
              <a:gd name="connsiteX3" fmla="*/ 561738 w 564839"/>
              <a:gd name="connsiteY3" fmla="*/ 4490 h 5773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64839" h="577330">
                <a:moveTo>
                  <a:pt x="561738" y="4490"/>
                </a:moveTo>
                <a:cubicBezTo>
                  <a:pt x="525879" y="46512"/>
                  <a:pt x="66438" y="517160"/>
                  <a:pt x="10409" y="569267"/>
                </a:cubicBezTo>
                <a:cubicBezTo>
                  <a:pt x="-45620" y="621374"/>
                  <a:pt x="138717" y="407341"/>
                  <a:pt x="225562" y="317134"/>
                </a:cubicBezTo>
                <a:cubicBezTo>
                  <a:pt x="312407" y="226927"/>
                  <a:pt x="597597" y="-37532"/>
                  <a:pt x="561738" y="449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63" name="フリーフォーム 2162">
            <a:extLst>
              <a:ext uri="{FF2B5EF4-FFF2-40B4-BE49-F238E27FC236}">
                <a16:creationId xmlns:a16="http://schemas.microsoft.com/office/drawing/2014/main" id="{ABCD3607-F511-B5D8-D00B-6C2C90D653A0}"/>
              </a:ext>
            </a:extLst>
          </p:cNvPr>
          <p:cNvSpPr/>
          <p:nvPr/>
        </p:nvSpPr>
        <p:spPr>
          <a:xfrm>
            <a:off x="2674679" y="7708826"/>
            <a:ext cx="2883817" cy="1430780"/>
          </a:xfrm>
          <a:custGeom>
            <a:avLst/>
            <a:gdLst>
              <a:gd name="connsiteX0" fmla="*/ 1568709 w 2883817"/>
              <a:gd name="connsiteY0" fmla="*/ 13568 h 1430780"/>
              <a:gd name="connsiteX1" fmla="*/ 711459 w 2883817"/>
              <a:gd name="connsiteY1" fmla="*/ 842243 h 1430780"/>
              <a:gd name="connsiteX2" fmla="*/ 1040071 w 2883817"/>
              <a:gd name="connsiteY2" fmla="*/ 806524 h 1430780"/>
              <a:gd name="connsiteX3" fmla="*/ 668596 w 2883817"/>
              <a:gd name="connsiteY3" fmla="*/ 1092274 h 1430780"/>
              <a:gd name="connsiteX4" fmla="*/ 1661577 w 2883817"/>
              <a:gd name="connsiteY4" fmla="*/ 720799 h 1430780"/>
              <a:gd name="connsiteX5" fmla="*/ 1597284 w 2883817"/>
              <a:gd name="connsiteY5" fmla="*/ 813668 h 1430780"/>
              <a:gd name="connsiteX6" fmla="*/ 2290227 w 2883817"/>
              <a:gd name="connsiteY6" fmla="*/ 706512 h 1430780"/>
              <a:gd name="connsiteX7" fmla="*/ 2876015 w 2883817"/>
              <a:gd name="connsiteY7" fmla="*/ 399330 h 1430780"/>
              <a:gd name="connsiteX8" fmla="*/ 2597409 w 2883817"/>
              <a:gd name="connsiteY8" fmla="*/ 599355 h 1430780"/>
              <a:gd name="connsiteX9" fmla="*/ 2175927 w 2883817"/>
              <a:gd name="connsiteY9" fmla="*/ 1292299 h 1430780"/>
              <a:gd name="connsiteX10" fmla="*/ 1382971 w 2883817"/>
              <a:gd name="connsiteY10" fmla="*/ 1356593 h 1430780"/>
              <a:gd name="connsiteX11" fmla="*/ 718602 w 2883817"/>
              <a:gd name="connsiteY11" fmla="*/ 1349449 h 1430780"/>
              <a:gd name="connsiteX12" fmla="*/ 947202 w 2883817"/>
              <a:gd name="connsiteY12" fmla="*/ 1428030 h 1430780"/>
              <a:gd name="connsiteX13" fmla="*/ 61377 w 2883817"/>
              <a:gd name="connsiteY13" fmla="*/ 1235149 h 1430780"/>
              <a:gd name="connsiteX14" fmla="*/ 318552 w 2883817"/>
              <a:gd name="connsiteY14" fmla="*/ 1270868 h 1430780"/>
              <a:gd name="connsiteX15" fmla="*/ 4227 w 2883817"/>
              <a:gd name="connsiteY15" fmla="*/ 1142280 h 1430780"/>
              <a:gd name="connsiteX16" fmla="*/ 597159 w 2883817"/>
              <a:gd name="connsiteY16" fmla="*/ 506487 h 1430780"/>
              <a:gd name="connsiteX17" fmla="*/ 275690 w 2883817"/>
              <a:gd name="connsiteY17" fmla="*/ 777949 h 1430780"/>
              <a:gd name="connsiteX18" fmla="*/ 1118652 w 2883817"/>
              <a:gd name="connsiteY18" fmla="*/ 127868 h 1430780"/>
              <a:gd name="connsiteX19" fmla="*/ 668596 w 2883817"/>
              <a:gd name="connsiteY19" fmla="*/ 313605 h 1430780"/>
              <a:gd name="connsiteX20" fmla="*/ 1568709 w 2883817"/>
              <a:gd name="connsiteY20" fmla="*/ 13568 h 14307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2883817" h="1430780">
                <a:moveTo>
                  <a:pt x="1568709" y="13568"/>
                </a:moveTo>
                <a:cubicBezTo>
                  <a:pt x="1575853" y="101674"/>
                  <a:pt x="799565" y="710084"/>
                  <a:pt x="711459" y="842243"/>
                </a:cubicBezTo>
                <a:cubicBezTo>
                  <a:pt x="623353" y="974402"/>
                  <a:pt x="1047215" y="764852"/>
                  <a:pt x="1040071" y="806524"/>
                </a:cubicBezTo>
                <a:cubicBezTo>
                  <a:pt x="1032927" y="848196"/>
                  <a:pt x="565012" y="1106562"/>
                  <a:pt x="668596" y="1092274"/>
                </a:cubicBezTo>
                <a:cubicBezTo>
                  <a:pt x="772180" y="1077986"/>
                  <a:pt x="1506796" y="767233"/>
                  <a:pt x="1661577" y="720799"/>
                </a:cubicBezTo>
                <a:cubicBezTo>
                  <a:pt x="1816358" y="674365"/>
                  <a:pt x="1492509" y="816049"/>
                  <a:pt x="1597284" y="813668"/>
                </a:cubicBezTo>
                <a:cubicBezTo>
                  <a:pt x="1702059" y="811287"/>
                  <a:pt x="2077105" y="775568"/>
                  <a:pt x="2290227" y="706512"/>
                </a:cubicBezTo>
                <a:cubicBezTo>
                  <a:pt x="2503349" y="637456"/>
                  <a:pt x="2824818" y="417190"/>
                  <a:pt x="2876015" y="399330"/>
                </a:cubicBezTo>
                <a:cubicBezTo>
                  <a:pt x="2927212" y="381471"/>
                  <a:pt x="2714090" y="450527"/>
                  <a:pt x="2597409" y="599355"/>
                </a:cubicBezTo>
                <a:cubicBezTo>
                  <a:pt x="2480728" y="748183"/>
                  <a:pt x="2378333" y="1166093"/>
                  <a:pt x="2175927" y="1292299"/>
                </a:cubicBezTo>
                <a:cubicBezTo>
                  <a:pt x="1973521" y="1418505"/>
                  <a:pt x="1625858" y="1347068"/>
                  <a:pt x="1382971" y="1356593"/>
                </a:cubicBezTo>
                <a:cubicBezTo>
                  <a:pt x="1140084" y="1366118"/>
                  <a:pt x="791230" y="1337543"/>
                  <a:pt x="718602" y="1349449"/>
                </a:cubicBezTo>
                <a:cubicBezTo>
                  <a:pt x="645974" y="1361355"/>
                  <a:pt x="1056739" y="1447080"/>
                  <a:pt x="947202" y="1428030"/>
                </a:cubicBezTo>
                <a:cubicBezTo>
                  <a:pt x="837665" y="1408980"/>
                  <a:pt x="166152" y="1261343"/>
                  <a:pt x="61377" y="1235149"/>
                </a:cubicBezTo>
                <a:cubicBezTo>
                  <a:pt x="-43398" y="1208955"/>
                  <a:pt x="328077" y="1286346"/>
                  <a:pt x="318552" y="1270868"/>
                </a:cubicBezTo>
                <a:cubicBezTo>
                  <a:pt x="309027" y="1255390"/>
                  <a:pt x="-42208" y="1269677"/>
                  <a:pt x="4227" y="1142280"/>
                </a:cubicBezTo>
                <a:cubicBezTo>
                  <a:pt x="50662" y="1014883"/>
                  <a:pt x="551915" y="567209"/>
                  <a:pt x="597159" y="506487"/>
                </a:cubicBezTo>
                <a:cubicBezTo>
                  <a:pt x="642403" y="445765"/>
                  <a:pt x="188775" y="841052"/>
                  <a:pt x="275690" y="777949"/>
                </a:cubicBezTo>
                <a:cubicBezTo>
                  <a:pt x="362605" y="714846"/>
                  <a:pt x="1053168" y="205259"/>
                  <a:pt x="1118652" y="127868"/>
                </a:cubicBezTo>
                <a:cubicBezTo>
                  <a:pt x="1184136" y="50477"/>
                  <a:pt x="593586" y="332655"/>
                  <a:pt x="668596" y="313605"/>
                </a:cubicBezTo>
                <a:cubicBezTo>
                  <a:pt x="743605" y="294555"/>
                  <a:pt x="1561565" y="-74538"/>
                  <a:pt x="1568709" y="13568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64" name="フリーフォーム 2163">
            <a:extLst>
              <a:ext uri="{FF2B5EF4-FFF2-40B4-BE49-F238E27FC236}">
                <a16:creationId xmlns:a16="http://schemas.microsoft.com/office/drawing/2014/main" id="{82563183-82E5-A997-789D-5251417FAD0B}"/>
              </a:ext>
            </a:extLst>
          </p:cNvPr>
          <p:cNvSpPr/>
          <p:nvPr/>
        </p:nvSpPr>
        <p:spPr>
          <a:xfrm>
            <a:off x="4307054" y="9228645"/>
            <a:ext cx="614161" cy="1520591"/>
          </a:xfrm>
          <a:custGeom>
            <a:avLst/>
            <a:gdLst>
              <a:gd name="connsiteX0" fmla="*/ 9452 w 614161"/>
              <a:gd name="connsiteY0" fmla="*/ 2761 h 1520591"/>
              <a:gd name="connsiteX1" fmla="*/ 385970 w 614161"/>
              <a:gd name="connsiteY1" fmla="*/ 443152 h 1520591"/>
              <a:gd name="connsiteX2" fmla="*/ 490184 w 614161"/>
              <a:gd name="connsiteY2" fmla="*/ 685199 h 1520591"/>
              <a:gd name="connsiteX3" fmla="*/ 611208 w 614161"/>
              <a:gd name="connsiteY3" fmla="*/ 496940 h 1520591"/>
              <a:gd name="connsiteX4" fmla="*/ 359075 w 614161"/>
              <a:gd name="connsiteY4" fmla="*/ 1229805 h 1520591"/>
              <a:gd name="connsiteX5" fmla="*/ 295202 w 614161"/>
              <a:gd name="connsiteY5" fmla="*/ 1518917 h 1520591"/>
              <a:gd name="connsiteX6" fmla="*/ 288478 w 614161"/>
              <a:gd name="connsiteY6" fmla="*/ 1340743 h 1520591"/>
              <a:gd name="connsiteX7" fmla="*/ 305287 w 614161"/>
              <a:gd name="connsiteY7" fmla="*/ 1176017 h 1520591"/>
              <a:gd name="connsiteX8" fmla="*/ 419587 w 614161"/>
              <a:gd name="connsiteY8" fmla="*/ 665029 h 1520591"/>
              <a:gd name="connsiteX9" fmla="*/ 264946 w 614161"/>
              <a:gd name="connsiteY9" fmla="*/ 483493 h 1520591"/>
              <a:gd name="connsiteX10" fmla="*/ 127114 w 614161"/>
              <a:gd name="connsiteY10" fmla="*/ 264979 h 1520591"/>
              <a:gd name="connsiteX11" fmla="*/ 9452 w 614161"/>
              <a:gd name="connsiteY11" fmla="*/ 2761 h 15205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614161" h="1520591">
                <a:moveTo>
                  <a:pt x="9452" y="2761"/>
                </a:moveTo>
                <a:cubicBezTo>
                  <a:pt x="52595" y="32456"/>
                  <a:pt x="305848" y="329412"/>
                  <a:pt x="385970" y="443152"/>
                </a:cubicBezTo>
                <a:cubicBezTo>
                  <a:pt x="466092" y="556892"/>
                  <a:pt x="452644" y="676234"/>
                  <a:pt x="490184" y="685199"/>
                </a:cubicBezTo>
                <a:cubicBezTo>
                  <a:pt x="527724" y="694164"/>
                  <a:pt x="633059" y="406172"/>
                  <a:pt x="611208" y="496940"/>
                </a:cubicBezTo>
                <a:cubicBezTo>
                  <a:pt x="589357" y="587708"/>
                  <a:pt x="411743" y="1059476"/>
                  <a:pt x="359075" y="1229805"/>
                </a:cubicBezTo>
                <a:cubicBezTo>
                  <a:pt x="306407" y="1400134"/>
                  <a:pt x="306968" y="1500427"/>
                  <a:pt x="295202" y="1518917"/>
                </a:cubicBezTo>
                <a:cubicBezTo>
                  <a:pt x="283436" y="1537407"/>
                  <a:pt x="286797" y="1397893"/>
                  <a:pt x="288478" y="1340743"/>
                </a:cubicBezTo>
                <a:cubicBezTo>
                  <a:pt x="290159" y="1283593"/>
                  <a:pt x="283436" y="1288636"/>
                  <a:pt x="305287" y="1176017"/>
                </a:cubicBezTo>
                <a:cubicBezTo>
                  <a:pt x="327138" y="1063398"/>
                  <a:pt x="426310" y="780450"/>
                  <a:pt x="419587" y="665029"/>
                </a:cubicBezTo>
                <a:cubicBezTo>
                  <a:pt x="412864" y="549608"/>
                  <a:pt x="313691" y="550168"/>
                  <a:pt x="264946" y="483493"/>
                </a:cubicBezTo>
                <a:cubicBezTo>
                  <a:pt x="216201" y="416818"/>
                  <a:pt x="171937" y="338938"/>
                  <a:pt x="127114" y="264979"/>
                </a:cubicBezTo>
                <a:cubicBezTo>
                  <a:pt x="82291" y="191020"/>
                  <a:pt x="-33691" y="-26934"/>
                  <a:pt x="9452" y="2761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65" name="フリーフォーム 2164">
            <a:extLst>
              <a:ext uri="{FF2B5EF4-FFF2-40B4-BE49-F238E27FC236}">
                <a16:creationId xmlns:a16="http://schemas.microsoft.com/office/drawing/2014/main" id="{E743048A-33A0-6755-EF41-05B1610E4BB5}"/>
              </a:ext>
            </a:extLst>
          </p:cNvPr>
          <p:cNvSpPr/>
          <p:nvPr/>
        </p:nvSpPr>
        <p:spPr>
          <a:xfrm>
            <a:off x="4341216" y="8544138"/>
            <a:ext cx="1671158" cy="1467863"/>
          </a:xfrm>
          <a:custGeom>
            <a:avLst/>
            <a:gdLst>
              <a:gd name="connsiteX0" fmla="*/ 8908 w 1671158"/>
              <a:gd name="connsiteY0" fmla="*/ 572968 h 1467863"/>
              <a:gd name="connsiteX1" fmla="*/ 540066 w 1671158"/>
              <a:gd name="connsiteY1" fmla="*/ 499009 h 1467863"/>
              <a:gd name="connsiteX2" fmla="*/ 368616 w 1671158"/>
              <a:gd name="connsiteY2" fmla="*/ 525903 h 1467863"/>
              <a:gd name="connsiteX3" fmla="*/ 933393 w 1671158"/>
              <a:gd name="connsiteY3" fmla="*/ 172918 h 1467863"/>
              <a:gd name="connsiteX4" fmla="*/ 772028 w 1671158"/>
              <a:gd name="connsiteY4" fmla="*/ 236791 h 1467863"/>
              <a:gd name="connsiteX5" fmla="*/ 1256122 w 1671158"/>
              <a:gd name="connsiteY5" fmla="*/ 58618 h 1467863"/>
              <a:gd name="connsiteX6" fmla="*/ 980458 w 1671158"/>
              <a:gd name="connsiteY6" fmla="*/ 102321 h 1467863"/>
              <a:gd name="connsiteX7" fmla="*/ 1588937 w 1671158"/>
              <a:gd name="connsiteY7" fmla="*/ 41809 h 1467863"/>
              <a:gd name="connsiteX8" fmla="*/ 1434296 w 1671158"/>
              <a:gd name="connsiteY8" fmla="*/ 135938 h 1467863"/>
              <a:gd name="connsiteX9" fmla="*/ 1629278 w 1671158"/>
              <a:gd name="connsiteY9" fmla="*/ 78788 h 1467863"/>
              <a:gd name="connsiteX10" fmla="*/ 476193 w 1671158"/>
              <a:gd name="connsiteY10" fmla="*/ 1386515 h 1467863"/>
              <a:gd name="connsiteX11" fmla="*/ 429128 w 1671158"/>
              <a:gd name="connsiteY11" fmla="*/ 1299109 h 1467863"/>
              <a:gd name="connsiteX12" fmla="*/ 224060 w 1671158"/>
              <a:gd name="connsiteY12" fmla="*/ 1053700 h 1467863"/>
              <a:gd name="connsiteX13" fmla="*/ 8908 w 1671158"/>
              <a:gd name="connsiteY13" fmla="*/ 572968 h 14678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671158" h="1467863">
                <a:moveTo>
                  <a:pt x="8908" y="572968"/>
                </a:moveTo>
                <a:cubicBezTo>
                  <a:pt x="61576" y="480519"/>
                  <a:pt x="480115" y="506853"/>
                  <a:pt x="540066" y="499009"/>
                </a:cubicBezTo>
                <a:cubicBezTo>
                  <a:pt x="600017" y="491165"/>
                  <a:pt x="303062" y="580251"/>
                  <a:pt x="368616" y="525903"/>
                </a:cubicBezTo>
                <a:cubicBezTo>
                  <a:pt x="434170" y="471555"/>
                  <a:pt x="866158" y="221103"/>
                  <a:pt x="933393" y="172918"/>
                </a:cubicBezTo>
                <a:cubicBezTo>
                  <a:pt x="1000628" y="124733"/>
                  <a:pt x="718240" y="255841"/>
                  <a:pt x="772028" y="236791"/>
                </a:cubicBezTo>
                <a:cubicBezTo>
                  <a:pt x="825816" y="217741"/>
                  <a:pt x="1221384" y="81030"/>
                  <a:pt x="1256122" y="58618"/>
                </a:cubicBezTo>
                <a:cubicBezTo>
                  <a:pt x="1290860" y="36206"/>
                  <a:pt x="924989" y="105122"/>
                  <a:pt x="980458" y="102321"/>
                </a:cubicBezTo>
                <a:cubicBezTo>
                  <a:pt x="1035927" y="99519"/>
                  <a:pt x="1513297" y="36206"/>
                  <a:pt x="1588937" y="41809"/>
                </a:cubicBezTo>
                <a:cubicBezTo>
                  <a:pt x="1664577" y="47412"/>
                  <a:pt x="1427573" y="129775"/>
                  <a:pt x="1434296" y="135938"/>
                </a:cubicBezTo>
                <a:cubicBezTo>
                  <a:pt x="1441020" y="142101"/>
                  <a:pt x="1788962" y="-129641"/>
                  <a:pt x="1629278" y="78788"/>
                </a:cubicBezTo>
                <a:cubicBezTo>
                  <a:pt x="1469594" y="287217"/>
                  <a:pt x="676218" y="1183128"/>
                  <a:pt x="476193" y="1386515"/>
                </a:cubicBezTo>
                <a:cubicBezTo>
                  <a:pt x="276168" y="1589902"/>
                  <a:pt x="471150" y="1354578"/>
                  <a:pt x="429128" y="1299109"/>
                </a:cubicBezTo>
                <a:cubicBezTo>
                  <a:pt x="387106" y="1243640"/>
                  <a:pt x="296898" y="1168560"/>
                  <a:pt x="224060" y="1053700"/>
                </a:cubicBezTo>
                <a:cubicBezTo>
                  <a:pt x="151222" y="938840"/>
                  <a:pt x="-43760" y="665417"/>
                  <a:pt x="8908" y="572968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23" name="フリーフォーム 2122">
            <a:extLst>
              <a:ext uri="{FF2B5EF4-FFF2-40B4-BE49-F238E27FC236}">
                <a16:creationId xmlns:a16="http://schemas.microsoft.com/office/drawing/2014/main" id="{824947CB-084D-9329-E026-CADA43D27F93}"/>
              </a:ext>
            </a:extLst>
          </p:cNvPr>
          <p:cNvSpPr/>
          <p:nvPr/>
        </p:nvSpPr>
        <p:spPr>
          <a:xfrm>
            <a:off x="4485051" y="9610236"/>
            <a:ext cx="2802097" cy="1680182"/>
          </a:xfrm>
          <a:custGeom>
            <a:avLst/>
            <a:gdLst>
              <a:gd name="connsiteX0" fmla="*/ 2778110 w 2802097"/>
              <a:gd name="connsiteY0" fmla="*/ 477901 h 1680182"/>
              <a:gd name="connsiteX1" fmla="*/ 1477134 w 2802097"/>
              <a:gd name="connsiteY1" fmla="*/ 923949 h 1680182"/>
              <a:gd name="connsiteX2" fmla="*/ 2369232 w 2802097"/>
              <a:gd name="connsiteY2" fmla="*/ 574544 h 1680182"/>
              <a:gd name="connsiteX3" fmla="*/ 406617 w 2802097"/>
              <a:gd name="connsiteY3" fmla="*/ 1377432 h 1680182"/>
              <a:gd name="connsiteX4" fmla="*/ 532998 w 2802097"/>
              <a:gd name="connsiteY4" fmla="*/ 1369998 h 1680182"/>
              <a:gd name="connsiteX5" fmla="*/ 369447 w 2802097"/>
              <a:gd name="connsiteY5" fmla="*/ 1451774 h 1680182"/>
              <a:gd name="connsiteX6" fmla="*/ 815495 w 2802097"/>
              <a:gd name="connsiteY6" fmla="*/ 1429471 h 1680182"/>
              <a:gd name="connsiteX7" fmla="*/ 49778 w 2802097"/>
              <a:gd name="connsiteY7" fmla="*/ 1674798 h 1680182"/>
              <a:gd name="connsiteX8" fmla="*/ 79515 w 2802097"/>
              <a:gd name="connsiteY8" fmla="*/ 1578154 h 1680182"/>
              <a:gd name="connsiteX9" fmla="*/ 116686 w 2802097"/>
              <a:gd name="connsiteY9" fmla="*/ 1340262 h 1680182"/>
              <a:gd name="connsiteX10" fmla="*/ 458656 w 2802097"/>
              <a:gd name="connsiteY10" fmla="*/ 1102369 h 1680182"/>
              <a:gd name="connsiteX11" fmla="*/ 161290 w 2802097"/>
              <a:gd name="connsiteY11" fmla="*/ 1161842 h 1680182"/>
              <a:gd name="connsiteX12" fmla="*/ 1298715 w 2802097"/>
              <a:gd name="connsiteY12" fmla="*/ 656320 h 1680182"/>
              <a:gd name="connsiteX13" fmla="*/ 741154 w 2802097"/>
              <a:gd name="connsiteY13" fmla="*/ 938818 h 1680182"/>
              <a:gd name="connsiteX14" fmla="*/ 1952920 w 2802097"/>
              <a:gd name="connsiteY14" fmla="*/ 433296 h 1680182"/>
              <a:gd name="connsiteX15" fmla="*/ 1610949 w 2802097"/>
              <a:gd name="connsiteY15" fmla="*/ 485335 h 1680182"/>
              <a:gd name="connsiteX16" fmla="*/ 2332061 w 2802097"/>
              <a:gd name="connsiteY16" fmla="*/ 202837 h 1680182"/>
              <a:gd name="connsiteX17" fmla="*/ 2227983 w 2802097"/>
              <a:gd name="connsiteY17" fmla="*/ 2115 h 1680182"/>
              <a:gd name="connsiteX18" fmla="*/ 2562520 w 2802097"/>
              <a:gd name="connsiteY18" fmla="*/ 329218 h 1680182"/>
              <a:gd name="connsiteX19" fmla="*/ 2339495 w 2802097"/>
              <a:gd name="connsiteY19" fmla="*/ 39286 h 1680182"/>
              <a:gd name="connsiteX20" fmla="*/ 2778110 w 2802097"/>
              <a:gd name="connsiteY20" fmla="*/ 477901 h 16801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2802097" h="1680182">
                <a:moveTo>
                  <a:pt x="2778110" y="477901"/>
                </a:moveTo>
                <a:cubicBezTo>
                  <a:pt x="2634383" y="625345"/>
                  <a:pt x="1545280" y="907842"/>
                  <a:pt x="1477134" y="923949"/>
                </a:cubicBezTo>
                <a:cubicBezTo>
                  <a:pt x="1408988" y="940056"/>
                  <a:pt x="2547651" y="498964"/>
                  <a:pt x="2369232" y="574544"/>
                </a:cubicBezTo>
                <a:cubicBezTo>
                  <a:pt x="2190812" y="650125"/>
                  <a:pt x="712656" y="1244856"/>
                  <a:pt x="406617" y="1377432"/>
                </a:cubicBezTo>
                <a:cubicBezTo>
                  <a:pt x="100578" y="1510008"/>
                  <a:pt x="539193" y="1357608"/>
                  <a:pt x="532998" y="1369998"/>
                </a:cubicBezTo>
                <a:cubicBezTo>
                  <a:pt x="526803" y="1382388"/>
                  <a:pt x="322364" y="1441862"/>
                  <a:pt x="369447" y="1451774"/>
                </a:cubicBezTo>
                <a:cubicBezTo>
                  <a:pt x="416530" y="1461686"/>
                  <a:pt x="868773" y="1392300"/>
                  <a:pt x="815495" y="1429471"/>
                </a:cubicBezTo>
                <a:cubicBezTo>
                  <a:pt x="762217" y="1466642"/>
                  <a:pt x="172441" y="1650018"/>
                  <a:pt x="49778" y="1674798"/>
                </a:cubicBezTo>
                <a:cubicBezTo>
                  <a:pt x="-72885" y="1699579"/>
                  <a:pt x="68364" y="1633910"/>
                  <a:pt x="79515" y="1578154"/>
                </a:cubicBezTo>
                <a:cubicBezTo>
                  <a:pt x="90666" y="1522398"/>
                  <a:pt x="53496" y="1419559"/>
                  <a:pt x="116686" y="1340262"/>
                </a:cubicBezTo>
                <a:cubicBezTo>
                  <a:pt x="179876" y="1260965"/>
                  <a:pt x="451222" y="1132106"/>
                  <a:pt x="458656" y="1102369"/>
                </a:cubicBezTo>
                <a:cubicBezTo>
                  <a:pt x="466090" y="1072632"/>
                  <a:pt x="21280" y="1236183"/>
                  <a:pt x="161290" y="1161842"/>
                </a:cubicBezTo>
                <a:cubicBezTo>
                  <a:pt x="301300" y="1087501"/>
                  <a:pt x="1202071" y="693491"/>
                  <a:pt x="1298715" y="656320"/>
                </a:cubicBezTo>
                <a:cubicBezTo>
                  <a:pt x="1395359" y="619149"/>
                  <a:pt x="632120" y="975989"/>
                  <a:pt x="741154" y="938818"/>
                </a:cubicBezTo>
                <a:cubicBezTo>
                  <a:pt x="850188" y="901647"/>
                  <a:pt x="1807954" y="508876"/>
                  <a:pt x="1952920" y="433296"/>
                </a:cubicBezTo>
                <a:cubicBezTo>
                  <a:pt x="2097886" y="357716"/>
                  <a:pt x="1547759" y="523745"/>
                  <a:pt x="1610949" y="485335"/>
                </a:cubicBezTo>
                <a:cubicBezTo>
                  <a:pt x="1674139" y="446925"/>
                  <a:pt x="2229222" y="283374"/>
                  <a:pt x="2332061" y="202837"/>
                </a:cubicBezTo>
                <a:cubicBezTo>
                  <a:pt x="2434900" y="122300"/>
                  <a:pt x="2189573" y="-18948"/>
                  <a:pt x="2227983" y="2115"/>
                </a:cubicBezTo>
                <a:cubicBezTo>
                  <a:pt x="2266393" y="23178"/>
                  <a:pt x="2543935" y="323023"/>
                  <a:pt x="2562520" y="329218"/>
                </a:cubicBezTo>
                <a:cubicBezTo>
                  <a:pt x="2581105" y="335413"/>
                  <a:pt x="2304802" y="14506"/>
                  <a:pt x="2339495" y="39286"/>
                </a:cubicBezTo>
                <a:cubicBezTo>
                  <a:pt x="2374188" y="64066"/>
                  <a:pt x="2921837" y="330457"/>
                  <a:pt x="2778110" y="477901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27" name="フリーフォーム 2126">
            <a:extLst>
              <a:ext uri="{FF2B5EF4-FFF2-40B4-BE49-F238E27FC236}">
                <a16:creationId xmlns:a16="http://schemas.microsoft.com/office/drawing/2014/main" id="{A70365A8-9E69-9729-CB9C-58572CB2401B}"/>
              </a:ext>
            </a:extLst>
          </p:cNvPr>
          <p:cNvSpPr/>
          <p:nvPr/>
        </p:nvSpPr>
        <p:spPr>
          <a:xfrm>
            <a:off x="3186285" y="10260860"/>
            <a:ext cx="4884066" cy="1799105"/>
          </a:xfrm>
          <a:custGeom>
            <a:avLst/>
            <a:gdLst>
              <a:gd name="connsiteX0" fmla="*/ 32700 w 4884066"/>
              <a:gd name="connsiteY0" fmla="*/ 1395881 h 1799105"/>
              <a:gd name="connsiteX1" fmla="*/ 1958144 w 4884066"/>
              <a:gd name="connsiteY1" fmla="*/ 1076213 h 1799105"/>
              <a:gd name="connsiteX2" fmla="*/ 1497227 w 4884066"/>
              <a:gd name="connsiteY2" fmla="*/ 1195160 h 1799105"/>
              <a:gd name="connsiteX3" fmla="*/ 3117871 w 4884066"/>
              <a:gd name="connsiteY3" fmla="*/ 749111 h 1799105"/>
              <a:gd name="connsiteX4" fmla="*/ 2582613 w 4884066"/>
              <a:gd name="connsiteY4" fmla="*/ 741677 h 1799105"/>
              <a:gd name="connsiteX5" fmla="*/ 3697735 w 4884066"/>
              <a:gd name="connsiteY5" fmla="*/ 384838 h 1799105"/>
              <a:gd name="connsiteX6" fmla="*/ 2746164 w 4884066"/>
              <a:gd name="connsiteY6" fmla="*/ 563257 h 1799105"/>
              <a:gd name="connsiteX7" fmla="*/ 3891022 w 4884066"/>
              <a:gd name="connsiteY7" fmla="*/ 206418 h 1799105"/>
              <a:gd name="connsiteX8" fmla="*/ 4359374 w 4884066"/>
              <a:gd name="connsiteY8" fmla="*/ 42867 h 1799105"/>
              <a:gd name="connsiteX9" fmla="*/ 3943061 w 4884066"/>
              <a:gd name="connsiteY9" fmla="*/ 5696 h 1799105"/>
              <a:gd name="connsiteX10" fmla="*/ 4270164 w 4884066"/>
              <a:gd name="connsiteY10" fmla="*/ 139511 h 1799105"/>
              <a:gd name="connsiteX11" fmla="*/ 4545227 w 4884066"/>
              <a:gd name="connsiteY11" fmla="*/ 325364 h 1799105"/>
              <a:gd name="connsiteX12" fmla="*/ 4850027 w 4884066"/>
              <a:gd name="connsiteY12" fmla="*/ 414574 h 1799105"/>
              <a:gd name="connsiteX13" fmla="*/ 3682866 w 4884066"/>
              <a:gd name="connsiteY13" fmla="*/ 905228 h 1799105"/>
              <a:gd name="connsiteX14" fmla="*/ 4188388 w 4884066"/>
              <a:gd name="connsiteY14" fmla="*/ 823452 h 1799105"/>
              <a:gd name="connsiteX15" fmla="*/ 1601305 w 4884066"/>
              <a:gd name="connsiteY15" fmla="*/ 1388447 h 1799105"/>
              <a:gd name="connsiteX16" fmla="*/ 486183 w 4884066"/>
              <a:gd name="connsiteY16" fmla="*/ 1648642 h 1799105"/>
              <a:gd name="connsiteX17" fmla="*/ 144213 w 4884066"/>
              <a:gd name="connsiteY17" fmla="*/ 1797325 h 1799105"/>
              <a:gd name="connsiteX18" fmla="*/ 642300 w 4884066"/>
              <a:gd name="connsiteY18" fmla="*/ 1551999 h 1799105"/>
              <a:gd name="connsiteX19" fmla="*/ 255725 w 4884066"/>
              <a:gd name="connsiteY19" fmla="*/ 1618906 h 1799105"/>
              <a:gd name="connsiteX20" fmla="*/ 709208 w 4884066"/>
              <a:gd name="connsiteY20" fmla="*/ 1477657 h 1799105"/>
              <a:gd name="connsiteX21" fmla="*/ 32700 w 4884066"/>
              <a:gd name="connsiteY21" fmla="*/ 1395881 h 17991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4884066" h="1799105">
                <a:moveTo>
                  <a:pt x="32700" y="1395881"/>
                </a:moveTo>
                <a:cubicBezTo>
                  <a:pt x="240856" y="1328974"/>
                  <a:pt x="1714056" y="1109666"/>
                  <a:pt x="1958144" y="1076213"/>
                </a:cubicBezTo>
                <a:cubicBezTo>
                  <a:pt x="2202232" y="1042760"/>
                  <a:pt x="1497227" y="1195160"/>
                  <a:pt x="1497227" y="1195160"/>
                </a:cubicBezTo>
                <a:cubicBezTo>
                  <a:pt x="1690515" y="1140643"/>
                  <a:pt x="2936973" y="824691"/>
                  <a:pt x="3117871" y="749111"/>
                </a:cubicBezTo>
                <a:cubicBezTo>
                  <a:pt x="3298769" y="673531"/>
                  <a:pt x="2485969" y="802389"/>
                  <a:pt x="2582613" y="741677"/>
                </a:cubicBezTo>
                <a:cubicBezTo>
                  <a:pt x="2679257" y="680965"/>
                  <a:pt x="3670477" y="414575"/>
                  <a:pt x="3697735" y="384838"/>
                </a:cubicBezTo>
                <a:cubicBezTo>
                  <a:pt x="3724994" y="355101"/>
                  <a:pt x="2713950" y="592994"/>
                  <a:pt x="2746164" y="563257"/>
                </a:cubicBezTo>
                <a:cubicBezTo>
                  <a:pt x="2778379" y="533520"/>
                  <a:pt x="3622154" y="293150"/>
                  <a:pt x="3891022" y="206418"/>
                </a:cubicBezTo>
                <a:cubicBezTo>
                  <a:pt x="4159890" y="119686"/>
                  <a:pt x="4350701" y="76321"/>
                  <a:pt x="4359374" y="42867"/>
                </a:cubicBezTo>
                <a:cubicBezTo>
                  <a:pt x="4368047" y="9413"/>
                  <a:pt x="3957929" y="-10411"/>
                  <a:pt x="3943061" y="5696"/>
                </a:cubicBezTo>
                <a:cubicBezTo>
                  <a:pt x="3928193" y="21803"/>
                  <a:pt x="4169803" y="86233"/>
                  <a:pt x="4270164" y="139511"/>
                </a:cubicBezTo>
                <a:cubicBezTo>
                  <a:pt x="4370525" y="192789"/>
                  <a:pt x="4448583" y="279520"/>
                  <a:pt x="4545227" y="325364"/>
                </a:cubicBezTo>
                <a:cubicBezTo>
                  <a:pt x="4641871" y="371208"/>
                  <a:pt x="4993754" y="317930"/>
                  <a:pt x="4850027" y="414574"/>
                </a:cubicBezTo>
                <a:cubicBezTo>
                  <a:pt x="4706300" y="511218"/>
                  <a:pt x="3793139" y="837082"/>
                  <a:pt x="3682866" y="905228"/>
                </a:cubicBezTo>
                <a:cubicBezTo>
                  <a:pt x="3572593" y="973374"/>
                  <a:pt x="4535315" y="742915"/>
                  <a:pt x="4188388" y="823452"/>
                </a:cubicBezTo>
                <a:cubicBezTo>
                  <a:pt x="3841461" y="903989"/>
                  <a:pt x="2218339" y="1250915"/>
                  <a:pt x="1601305" y="1388447"/>
                </a:cubicBezTo>
                <a:cubicBezTo>
                  <a:pt x="984271" y="1525979"/>
                  <a:pt x="729032" y="1580496"/>
                  <a:pt x="486183" y="1648642"/>
                </a:cubicBezTo>
                <a:cubicBezTo>
                  <a:pt x="243334" y="1716788"/>
                  <a:pt x="118194" y="1813432"/>
                  <a:pt x="144213" y="1797325"/>
                </a:cubicBezTo>
                <a:cubicBezTo>
                  <a:pt x="170232" y="1781218"/>
                  <a:pt x="623715" y="1581735"/>
                  <a:pt x="642300" y="1551999"/>
                </a:cubicBezTo>
                <a:cubicBezTo>
                  <a:pt x="660885" y="1522263"/>
                  <a:pt x="244574" y="1631296"/>
                  <a:pt x="255725" y="1618906"/>
                </a:cubicBezTo>
                <a:cubicBezTo>
                  <a:pt x="266876" y="1606516"/>
                  <a:pt x="741422" y="1512349"/>
                  <a:pt x="709208" y="1477657"/>
                </a:cubicBezTo>
                <a:cubicBezTo>
                  <a:pt x="676994" y="1442965"/>
                  <a:pt x="-175456" y="1462788"/>
                  <a:pt x="32700" y="1395881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30" name="フリーフォーム 2129">
            <a:extLst>
              <a:ext uri="{FF2B5EF4-FFF2-40B4-BE49-F238E27FC236}">
                <a16:creationId xmlns:a16="http://schemas.microsoft.com/office/drawing/2014/main" id="{D98BBF65-2659-2DCA-FE21-DA9AAF4B1E7A}"/>
              </a:ext>
            </a:extLst>
          </p:cNvPr>
          <p:cNvSpPr/>
          <p:nvPr/>
        </p:nvSpPr>
        <p:spPr>
          <a:xfrm>
            <a:off x="3241772" y="10868652"/>
            <a:ext cx="4043501" cy="1165271"/>
          </a:xfrm>
          <a:custGeom>
            <a:avLst/>
            <a:gdLst>
              <a:gd name="connsiteX0" fmla="*/ 125896 w 4043501"/>
              <a:gd name="connsiteY0" fmla="*/ 1159797 h 1165271"/>
              <a:gd name="connsiteX1" fmla="*/ 3307711 w 4043501"/>
              <a:gd name="connsiteY1" fmla="*/ 460987 h 1165271"/>
              <a:gd name="connsiteX2" fmla="*/ 4036257 w 4043501"/>
              <a:gd name="connsiteY2" fmla="*/ 148753 h 1165271"/>
              <a:gd name="connsiteX3" fmla="*/ 3062384 w 4043501"/>
              <a:gd name="connsiteY3" fmla="*/ 423816 h 1165271"/>
              <a:gd name="connsiteX4" fmla="*/ 3991652 w 4043501"/>
              <a:gd name="connsiteY4" fmla="*/ 70 h 1165271"/>
              <a:gd name="connsiteX5" fmla="*/ 1976999 w 4043501"/>
              <a:gd name="connsiteY5" fmla="*/ 460987 h 1165271"/>
              <a:gd name="connsiteX6" fmla="*/ 2638638 w 4043501"/>
              <a:gd name="connsiteY6" fmla="*/ 342041 h 1165271"/>
              <a:gd name="connsiteX7" fmla="*/ 1025428 w 4043501"/>
              <a:gd name="connsiteY7" fmla="*/ 669143 h 1165271"/>
              <a:gd name="connsiteX8" fmla="*/ 1449174 w 4043501"/>
              <a:gd name="connsiteY8" fmla="*/ 572499 h 1165271"/>
              <a:gd name="connsiteX9" fmla="*/ 6950 w 4043501"/>
              <a:gd name="connsiteY9" fmla="*/ 817826 h 1165271"/>
              <a:gd name="connsiteX10" fmla="*/ 869311 w 4043501"/>
              <a:gd name="connsiteY10" fmla="*/ 788089 h 1165271"/>
              <a:gd name="connsiteX11" fmla="*/ 125896 w 4043501"/>
              <a:gd name="connsiteY11" fmla="*/ 1159797 h 11652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4043501" h="1165271">
                <a:moveTo>
                  <a:pt x="125896" y="1159797"/>
                </a:moveTo>
                <a:cubicBezTo>
                  <a:pt x="532296" y="1105280"/>
                  <a:pt x="2655984" y="629494"/>
                  <a:pt x="3307711" y="460987"/>
                </a:cubicBezTo>
                <a:cubicBezTo>
                  <a:pt x="3959438" y="292480"/>
                  <a:pt x="4077145" y="154948"/>
                  <a:pt x="4036257" y="148753"/>
                </a:cubicBezTo>
                <a:cubicBezTo>
                  <a:pt x="3995369" y="142558"/>
                  <a:pt x="3069818" y="448596"/>
                  <a:pt x="3062384" y="423816"/>
                </a:cubicBezTo>
                <a:cubicBezTo>
                  <a:pt x="3054950" y="399036"/>
                  <a:pt x="4172549" y="-6125"/>
                  <a:pt x="3991652" y="70"/>
                </a:cubicBezTo>
                <a:cubicBezTo>
                  <a:pt x="3810755" y="6265"/>
                  <a:pt x="2202501" y="403992"/>
                  <a:pt x="1976999" y="460987"/>
                </a:cubicBezTo>
                <a:cubicBezTo>
                  <a:pt x="1751497" y="517982"/>
                  <a:pt x="2797233" y="307348"/>
                  <a:pt x="2638638" y="342041"/>
                </a:cubicBezTo>
                <a:cubicBezTo>
                  <a:pt x="2480043" y="376734"/>
                  <a:pt x="1223672" y="630733"/>
                  <a:pt x="1025428" y="669143"/>
                </a:cubicBezTo>
                <a:cubicBezTo>
                  <a:pt x="827184" y="707553"/>
                  <a:pt x="1618920" y="547719"/>
                  <a:pt x="1449174" y="572499"/>
                </a:cubicBezTo>
                <a:cubicBezTo>
                  <a:pt x="1279428" y="597279"/>
                  <a:pt x="103594" y="781894"/>
                  <a:pt x="6950" y="817826"/>
                </a:cubicBezTo>
                <a:cubicBezTo>
                  <a:pt x="-89694" y="853758"/>
                  <a:pt x="853204" y="731094"/>
                  <a:pt x="869311" y="788089"/>
                </a:cubicBezTo>
                <a:cubicBezTo>
                  <a:pt x="885418" y="845084"/>
                  <a:pt x="-280504" y="1214314"/>
                  <a:pt x="125896" y="1159797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36" name="フリーフォーム 2135">
            <a:extLst>
              <a:ext uri="{FF2B5EF4-FFF2-40B4-BE49-F238E27FC236}">
                <a16:creationId xmlns:a16="http://schemas.microsoft.com/office/drawing/2014/main" id="{9F40A6B1-A7A8-D107-96BC-F1B4BAB8841B}"/>
              </a:ext>
            </a:extLst>
          </p:cNvPr>
          <p:cNvSpPr/>
          <p:nvPr/>
        </p:nvSpPr>
        <p:spPr>
          <a:xfrm>
            <a:off x="3185408" y="11448585"/>
            <a:ext cx="1609894" cy="684642"/>
          </a:xfrm>
          <a:custGeom>
            <a:avLst/>
            <a:gdLst>
              <a:gd name="connsiteX0" fmla="*/ 249168 w 1609894"/>
              <a:gd name="connsiteY0" fmla="*/ 170986 h 684642"/>
              <a:gd name="connsiteX1" fmla="*/ 1505538 w 1609894"/>
              <a:gd name="connsiteY1" fmla="*/ 0 h 684642"/>
              <a:gd name="connsiteX2" fmla="*/ 1014885 w 1609894"/>
              <a:gd name="connsiteY2" fmla="*/ 170986 h 684642"/>
              <a:gd name="connsiteX3" fmla="*/ 1587314 w 1609894"/>
              <a:gd name="connsiteY3" fmla="*/ 148683 h 684642"/>
              <a:gd name="connsiteX4" fmla="*/ 70748 w 1609894"/>
              <a:gd name="connsiteY4" fmla="*/ 654205 h 684642"/>
              <a:gd name="connsiteX5" fmla="*/ 234299 w 1609894"/>
              <a:gd name="connsiteY5" fmla="*/ 587298 h 684642"/>
              <a:gd name="connsiteX6" fmla="*/ 93051 w 1609894"/>
              <a:gd name="connsiteY6" fmla="*/ 252761 h 684642"/>
              <a:gd name="connsiteX7" fmla="*/ 115353 w 1609894"/>
              <a:gd name="connsiteY7" fmla="*/ 423747 h 684642"/>
              <a:gd name="connsiteX8" fmla="*/ 962846 w 1609894"/>
              <a:gd name="connsiteY8" fmla="*/ 304800 h 684642"/>
              <a:gd name="connsiteX9" fmla="*/ 412719 w 1609894"/>
              <a:gd name="connsiteY9" fmla="*/ 252761 h 684642"/>
              <a:gd name="connsiteX10" fmla="*/ 776992 w 1609894"/>
              <a:gd name="connsiteY10" fmla="*/ 208156 h 684642"/>
              <a:gd name="connsiteX11" fmla="*/ 249168 w 1609894"/>
              <a:gd name="connsiteY11" fmla="*/ 170986 h 68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609894" h="684642">
                <a:moveTo>
                  <a:pt x="249168" y="170986"/>
                </a:moveTo>
                <a:cubicBezTo>
                  <a:pt x="370592" y="136293"/>
                  <a:pt x="1377919" y="0"/>
                  <a:pt x="1505538" y="0"/>
                </a:cubicBezTo>
                <a:cubicBezTo>
                  <a:pt x="1633157" y="0"/>
                  <a:pt x="1001256" y="146205"/>
                  <a:pt x="1014885" y="170986"/>
                </a:cubicBezTo>
                <a:cubicBezTo>
                  <a:pt x="1028514" y="195767"/>
                  <a:pt x="1744670" y="68146"/>
                  <a:pt x="1587314" y="148683"/>
                </a:cubicBezTo>
                <a:cubicBezTo>
                  <a:pt x="1429958" y="229220"/>
                  <a:pt x="296250" y="581103"/>
                  <a:pt x="70748" y="654205"/>
                </a:cubicBezTo>
                <a:cubicBezTo>
                  <a:pt x="-154754" y="727307"/>
                  <a:pt x="230582" y="654205"/>
                  <a:pt x="234299" y="587298"/>
                </a:cubicBezTo>
                <a:cubicBezTo>
                  <a:pt x="238016" y="520391"/>
                  <a:pt x="112875" y="280019"/>
                  <a:pt x="93051" y="252761"/>
                </a:cubicBezTo>
                <a:cubicBezTo>
                  <a:pt x="73227" y="225503"/>
                  <a:pt x="-29613" y="415074"/>
                  <a:pt x="115353" y="423747"/>
                </a:cubicBezTo>
                <a:cubicBezTo>
                  <a:pt x="260319" y="432420"/>
                  <a:pt x="913285" y="333298"/>
                  <a:pt x="962846" y="304800"/>
                </a:cubicBezTo>
                <a:cubicBezTo>
                  <a:pt x="1012407" y="276302"/>
                  <a:pt x="443695" y="268868"/>
                  <a:pt x="412719" y="252761"/>
                </a:cubicBezTo>
                <a:cubicBezTo>
                  <a:pt x="381743" y="236654"/>
                  <a:pt x="800533" y="223024"/>
                  <a:pt x="776992" y="208156"/>
                </a:cubicBezTo>
                <a:cubicBezTo>
                  <a:pt x="753451" y="193288"/>
                  <a:pt x="127744" y="205679"/>
                  <a:pt x="249168" y="170986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37" name="フリーフォーム 2136">
            <a:extLst>
              <a:ext uri="{FF2B5EF4-FFF2-40B4-BE49-F238E27FC236}">
                <a16:creationId xmlns:a16="http://schemas.microsoft.com/office/drawing/2014/main" id="{0591EC4C-7755-99EB-47EF-24C4546D9056}"/>
              </a:ext>
            </a:extLst>
          </p:cNvPr>
          <p:cNvSpPr/>
          <p:nvPr/>
        </p:nvSpPr>
        <p:spPr>
          <a:xfrm>
            <a:off x="4267173" y="10154703"/>
            <a:ext cx="2037910" cy="1489798"/>
          </a:xfrm>
          <a:custGeom>
            <a:avLst/>
            <a:gdLst>
              <a:gd name="connsiteX0" fmla="*/ 1813959 w 2037910"/>
              <a:gd name="connsiteY0" fmla="*/ 215931 h 1489798"/>
              <a:gd name="connsiteX1" fmla="*/ 394037 w 2037910"/>
              <a:gd name="connsiteY1" fmla="*/ 743756 h 1489798"/>
              <a:gd name="connsiteX2" fmla="*/ 944164 w 2037910"/>
              <a:gd name="connsiteY2" fmla="*/ 617375 h 1489798"/>
              <a:gd name="connsiteX3" fmla="*/ 468378 w 2037910"/>
              <a:gd name="connsiteY3" fmla="*/ 847834 h 1489798"/>
              <a:gd name="connsiteX4" fmla="*/ 765744 w 2037910"/>
              <a:gd name="connsiteY4" fmla="*/ 877570 h 1489798"/>
              <a:gd name="connsiteX5" fmla="*/ 289959 w 2037910"/>
              <a:gd name="connsiteY5" fmla="*/ 1145199 h 1489798"/>
              <a:gd name="connsiteX6" fmla="*/ 27 w 2037910"/>
              <a:gd name="connsiteY6" fmla="*/ 1487170 h 1489798"/>
              <a:gd name="connsiteX7" fmla="*/ 304827 w 2037910"/>
              <a:gd name="connsiteY7" fmla="*/ 951912 h 1489798"/>
              <a:gd name="connsiteX8" fmla="*/ 312261 w 2037910"/>
              <a:gd name="connsiteY8" fmla="*/ 743756 h 1489798"/>
              <a:gd name="connsiteX9" fmla="*/ 1100281 w 2037910"/>
              <a:gd name="connsiteY9" fmla="*/ 334877 h 1489798"/>
              <a:gd name="connsiteX10" fmla="*/ 721139 w 2037910"/>
              <a:gd name="connsiteY10" fmla="*/ 505863 h 1489798"/>
              <a:gd name="connsiteX11" fmla="*/ 2036983 w 2037910"/>
              <a:gd name="connsiteY11" fmla="*/ 341 h 1489798"/>
              <a:gd name="connsiteX12" fmla="*/ 944164 w 2037910"/>
              <a:gd name="connsiteY12" fmla="*/ 424087 h 1489798"/>
              <a:gd name="connsiteX13" fmla="*/ 1813959 w 2037910"/>
              <a:gd name="connsiteY13" fmla="*/ 215931 h 14897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2037910" h="1489798">
                <a:moveTo>
                  <a:pt x="1813959" y="215931"/>
                </a:moveTo>
                <a:cubicBezTo>
                  <a:pt x="1722271" y="269209"/>
                  <a:pt x="539003" y="676849"/>
                  <a:pt x="394037" y="743756"/>
                </a:cubicBezTo>
                <a:cubicBezTo>
                  <a:pt x="249071" y="810663"/>
                  <a:pt x="931774" y="600029"/>
                  <a:pt x="944164" y="617375"/>
                </a:cubicBezTo>
                <a:cubicBezTo>
                  <a:pt x="956554" y="634721"/>
                  <a:pt x="498115" y="804468"/>
                  <a:pt x="468378" y="847834"/>
                </a:cubicBezTo>
                <a:cubicBezTo>
                  <a:pt x="438641" y="891200"/>
                  <a:pt x="795480" y="828009"/>
                  <a:pt x="765744" y="877570"/>
                </a:cubicBezTo>
                <a:cubicBezTo>
                  <a:pt x="736008" y="927131"/>
                  <a:pt x="417578" y="1043599"/>
                  <a:pt x="289959" y="1145199"/>
                </a:cubicBezTo>
                <a:cubicBezTo>
                  <a:pt x="162340" y="1246799"/>
                  <a:pt x="-2451" y="1519385"/>
                  <a:pt x="27" y="1487170"/>
                </a:cubicBezTo>
                <a:cubicBezTo>
                  <a:pt x="2505" y="1454955"/>
                  <a:pt x="252788" y="1075814"/>
                  <a:pt x="304827" y="951912"/>
                </a:cubicBezTo>
                <a:cubicBezTo>
                  <a:pt x="356866" y="828010"/>
                  <a:pt x="179685" y="846595"/>
                  <a:pt x="312261" y="743756"/>
                </a:cubicBezTo>
                <a:cubicBezTo>
                  <a:pt x="444837" y="640917"/>
                  <a:pt x="1032135" y="374526"/>
                  <a:pt x="1100281" y="334877"/>
                </a:cubicBezTo>
                <a:cubicBezTo>
                  <a:pt x="1168427" y="295228"/>
                  <a:pt x="565022" y="561619"/>
                  <a:pt x="721139" y="505863"/>
                </a:cubicBezTo>
                <a:cubicBezTo>
                  <a:pt x="877256" y="450107"/>
                  <a:pt x="1999812" y="13970"/>
                  <a:pt x="2036983" y="341"/>
                </a:cubicBezTo>
                <a:cubicBezTo>
                  <a:pt x="2074154" y="-13288"/>
                  <a:pt x="981335" y="385677"/>
                  <a:pt x="944164" y="424087"/>
                </a:cubicBezTo>
                <a:cubicBezTo>
                  <a:pt x="906993" y="462497"/>
                  <a:pt x="1905647" y="162653"/>
                  <a:pt x="1813959" y="215931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39" name="フリーフォーム 2138">
            <a:extLst>
              <a:ext uri="{FF2B5EF4-FFF2-40B4-BE49-F238E27FC236}">
                <a16:creationId xmlns:a16="http://schemas.microsoft.com/office/drawing/2014/main" id="{6BB7F13C-3DDE-9A12-592B-C7D7F36D5DAB}"/>
              </a:ext>
            </a:extLst>
          </p:cNvPr>
          <p:cNvSpPr/>
          <p:nvPr/>
        </p:nvSpPr>
        <p:spPr>
          <a:xfrm>
            <a:off x="2305076" y="11889685"/>
            <a:ext cx="878933" cy="656391"/>
          </a:xfrm>
          <a:custGeom>
            <a:avLst/>
            <a:gdLst>
              <a:gd name="connsiteX0" fmla="*/ 31724 w 878933"/>
              <a:gd name="connsiteY0" fmla="*/ 654740 h 656391"/>
              <a:gd name="connsiteX1" fmla="*/ 834999 w 878933"/>
              <a:gd name="connsiteY1" fmla="*/ 289615 h 656391"/>
              <a:gd name="connsiteX2" fmla="*/ 777849 w 878933"/>
              <a:gd name="connsiteY2" fmla="*/ 321365 h 656391"/>
              <a:gd name="connsiteX3" fmla="*/ 819124 w 878933"/>
              <a:gd name="connsiteY3" fmla="*/ 283265 h 656391"/>
              <a:gd name="connsiteX4" fmla="*/ 784199 w 878933"/>
              <a:gd name="connsiteY4" fmla="*/ 690 h 656391"/>
              <a:gd name="connsiteX5" fmla="*/ 787374 w 878933"/>
              <a:gd name="connsiteY5" fmla="*/ 207065 h 656391"/>
              <a:gd name="connsiteX6" fmla="*/ 504799 w 878933"/>
              <a:gd name="connsiteY6" fmla="*/ 318190 h 656391"/>
              <a:gd name="connsiteX7" fmla="*/ 711174 w 878933"/>
              <a:gd name="connsiteY7" fmla="*/ 235640 h 656391"/>
              <a:gd name="connsiteX8" fmla="*/ 177774 w 878933"/>
              <a:gd name="connsiteY8" fmla="*/ 175315 h 656391"/>
              <a:gd name="connsiteX9" fmla="*/ 203174 w 878933"/>
              <a:gd name="connsiteY9" fmla="*/ 181665 h 656391"/>
              <a:gd name="connsiteX10" fmla="*/ 104749 w 878933"/>
              <a:gd name="connsiteY10" fmla="*/ 391215 h 656391"/>
              <a:gd name="connsiteX11" fmla="*/ 155549 w 878933"/>
              <a:gd name="connsiteY11" fmla="*/ 121340 h 656391"/>
              <a:gd name="connsiteX12" fmla="*/ 31724 w 878933"/>
              <a:gd name="connsiteY12" fmla="*/ 654740 h 6563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878933" h="656391">
                <a:moveTo>
                  <a:pt x="31724" y="654740"/>
                </a:moveTo>
                <a:cubicBezTo>
                  <a:pt x="144966" y="682786"/>
                  <a:pt x="710645" y="345177"/>
                  <a:pt x="834999" y="289615"/>
                </a:cubicBezTo>
                <a:cubicBezTo>
                  <a:pt x="959353" y="234052"/>
                  <a:pt x="780495" y="322423"/>
                  <a:pt x="777849" y="321365"/>
                </a:cubicBezTo>
                <a:cubicBezTo>
                  <a:pt x="775203" y="320307"/>
                  <a:pt x="818066" y="336711"/>
                  <a:pt x="819124" y="283265"/>
                </a:cubicBezTo>
                <a:cubicBezTo>
                  <a:pt x="820182" y="229819"/>
                  <a:pt x="789491" y="13390"/>
                  <a:pt x="784199" y="690"/>
                </a:cubicBezTo>
                <a:cubicBezTo>
                  <a:pt x="778907" y="-12010"/>
                  <a:pt x="833941" y="154148"/>
                  <a:pt x="787374" y="207065"/>
                </a:cubicBezTo>
                <a:cubicBezTo>
                  <a:pt x="740807" y="259982"/>
                  <a:pt x="517499" y="313427"/>
                  <a:pt x="504799" y="318190"/>
                </a:cubicBezTo>
                <a:cubicBezTo>
                  <a:pt x="492099" y="322953"/>
                  <a:pt x="765678" y="259452"/>
                  <a:pt x="711174" y="235640"/>
                </a:cubicBezTo>
                <a:cubicBezTo>
                  <a:pt x="656670" y="211828"/>
                  <a:pt x="262441" y="184311"/>
                  <a:pt x="177774" y="175315"/>
                </a:cubicBezTo>
                <a:cubicBezTo>
                  <a:pt x="93107" y="166319"/>
                  <a:pt x="215345" y="145682"/>
                  <a:pt x="203174" y="181665"/>
                </a:cubicBezTo>
                <a:cubicBezTo>
                  <a:pt x="191003" y="217648"/>
                  <a:pt x="112686" y="401269"/>
                  <a:pt x="104749" y="391215"/>
                </a:cubicBezTo>
                <a:cubicBezTo>
                  <a:pt x="96812" y="381161"/>
                  <a:pt x="167191" y="78478"/>
                  <a:pt x="155549" y="121340"/>
                </a:cubicBezTo>
                <a:cubicBezTo>
                  <a:pt x="143907" y="164202"/>
                  <a:pt x="-81518" y="626694"/>
                  <a:pt x="31724" y="654740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40" name="フリーフォーム 2139">
            <a:extLst>
              <a:ext uri="{FF2B5EF4-FFF2-40B4-BE49-F238E27FC236}">
                <a16:creationId xmlns:a16="http://schemas.microsoft.com/office/drawing/2014/main" id="{FFA10D13-062A-525F-F156-0EFCC381755D}"/>
              </a:ext>
            </a:extLst>
          </p:cNvPr>
          <p:cNvSpPr/>
          <p:nvPr/>
        </p:nvSpPr>
        <p:spPr>
          <a:xfrm>
            <a:off x="2354836" y="11956885"/>
            <a:ext cx="790585" cy="572262"/>
          </a:xfrm>
          <a:custGeom>
            <a:avLst/>
            <a:gdLst>
              <a:gd name="connsiteX0" fmla="*/ 16889 w 790585"/>
              <a:gd name="connsiteY0" fmla="*/ 292265 h 572262"/>
              <a:gd name="connsiteX1" fmla="*/ 556639 w 790585"/>
              <a:gd name="connsiteY1" fmla="*/ 254165 h 572262"/>
              <a:gd name="connsiteX2" fmla="*/ 410589 w 790585"/>
              <a:gd name="connsiteY2" fmla="*/ 279565 h 572262"/>
              <a:gd name="connsiteX3" fmla="*/ 763014 w 790585"/>
              <a:gd name="connsiteY3" fmla="*/ 190665 h 572262"/>
              <a:gd name="connsiteX4" fmla="*/ 728089 w 790585"/>
              <a:gd name="connsiteY4" fmla="*/ 165 h 572262"/>
              <a:gd name="connsiteX5" fmla="*/ 769364 w 790585"/>
              <a:gd name="connsiteY5" fmla="*/ 225590 h 572262"/>
              <a:gd name="connsiteX6" fmla="*/ 337564 w 790585"/>
              <a:gd name="connsiteY6" fmla="*/ 400215 h 572262"/>
              <a:gd name="connsiteX7" fmla="*/ 42289 w 790585"/>
              <a:gd name="connsiteY7" fmla="*/ 571665 h 572262"/>
              <a:gd name="connsiteX8" fmla="*/ 131189 w 790585"/>
              <a:gd name="connsiteY8" fmla="*/ 451015 h 572262"/>
              <a:gd name="connsiteX9" fmla="*/ 16889 w 790585"/>
              <a:gd name="connsiteY9" fmla="*/ 292265 h 5722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790585" h="572262">
                <a:moveTo>
                  <a:pt x="16889" y="292265"/>
                </a:moveTo>
                <a:cubicBezTo>
                  <a:pt x="87797" y="259457"/>
                  <a:pt x="491022" y="256282"/>
                  <a:pt x="556639" y="254165"/>
                </a:cubicBezTo>
                <a:cubicBezTo>
                  <a:pt x="622256" y="252048"/>
                  <a:pt x="376193" y="290148"/>
                  <a:pt x="410589" y="279565"/>
                </a:cubicBezTo>
                <a:cubicBezTo>
                  <a:pt x="444985" y="268982"/>
                  <a:pt x="710097" y="237232"/>
                  <a:pt x="763014" y="190665"/>
                </a:cubicBezTo>
                <a:cubicBezTo>
                  <a:pt x="815931" y="144098"/>
                  <a:pt x="727031" y="-5656"/>
                  <a:pt x="728089" y="165"/>
                </a:cubicBezTo>
                <a:cubicBezTo>
                  <a:pt x="729147" y="5986"/>
                  <a:pt x="834451" y="158915"/>
                  <a:pt x="769364" y="225590"/>
                </a:cubicBezTo>
                <a:cubicBezTo>
                  <a:pt x="704277" y="292265"/>
                  <a:pt x="458743" y="342536"/>
                  <a:pt x="337564" y="400215"/>
                </a:cubicBezTo>
                <a:cubicBezTo>
                  <a:pt x="216385" y="457894"/>
                  <a:pt x="76685" y="563198"/>
                  <a:pt x="42289" y="571665"/>
                </a:cubicBezTo>
                <a:cubicBezTo>
                  <a:pt x="7893" y="580132"/>
                  <a:pt x="141772" y="496523"/>
                  <a:pt x="131189" y="451015"/>
                </a:cubicBezTo>
                <a:cubicBezTo>
                  <a:pt x="120606" y="405507"/>
                  <a:pt x="-54019" y="325073"/>
                  <a:pt x="16889" y="292265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43" name="フリーフォーム 2142">
            <a:extLst>
              <a:ext uri="{FF2B5EF4-FFF2-40B4-BE49-F238E27FC236}">
                <a16:creationId xmlns:a16="http://schemas.microsoft.com/office/drawing/2014/main" id="{05050286-8DEF-444A-3E6A-435ECD877B0B}"/>
              </a:ext>
            </a:extLst>
          </p:cNvPr>
          <p:cNvSpPr/>
          <p:nvPr/>
        </p:nvSpPr>
        <p:spPr>
          <a:xfrm>
            <a:off x="2125114" y="11613867"/>
            <a:ext cx="1045800" cy="373590"/>
          </a:xfrm>
          <a:custGeom>
            <a:avLst/>
            <a:gdLst>
              <a:gd name="connsiteX0" fmla="*/ 30711 w 1045800"/>
              <a:gd name="connsiteY0" fmla="*/ 9808 h 373590"/>
              <a:gd name="connsiteX1" fmla="*/ 738736 w 1045800"/>
              <a:gd name="connsiteY1" fmla="*/ 32033 h 373590"/>
              <a:gd name="connsiteX2" fmla="*/ 599036 w 1045800"/>
              <a:gd name="connsiteY2" fmla="*/ 32033 h 373590"/>
              <a:gd name="connsiteX3" fmla="*/ 770486 w 1045800"/>
              <a:gd name="connsiteY3" fmla="*/ 82833 h 373590"/>
              <a:gd name="connsiteX4" fmla="*/ 1018136 w 1045800"/>
              <a:gd name="connsiteY4" fmla="*/ 362233 h 373590"/>
              <a:gd name="connsiteX5" fmla="*/ 948286 w 1045800"/>
              <a:gd name="connsiteY5" fmla="*/ 311433 h 373590"/>
              <a:gd name="connsiteX6" fmla="*/ 205336 w 1045800"/>
              <a:gd name="connsiteY6" fmla="*/ 238408 h 373590"/>
              <a:gd name="connsiteX7" fmla="*/ 510136 w 1045800"/>
              <a:gd name="connsiteY7" fmla="*/ 181258 h 373590"/>
              <a:gd name="connsiteX8" fmla="*/ 164061 w 1045800"/>
              <a:gd name="connsiteY8" fmla="*/ 213008 h 373590"/>
              <a:gd name="connsiteX9" fmla="*/ 30711 w 1045800"/>
              <a:gd name="connsiteY9" fmla="*/ 9808 h 3735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045800" h="373590">
                <a:moveTo>
                  <a:pt x="30711" y="9808"/>
                </a:moveTo>
                <a:cubicBezTo>
                  <a:pt x="126490" y="-20355"/>
                  <a:pt x="644015" y="28329"/>
                  <a:pt x="738736" y="32033"/>
                </a:cubicBezTo>
                <a:cubicBezTo>
                  <a:pt x="833457" y="35737"/>
                  <a:pt x="593744" y="23566"/>
                  <a:pt x="599036" y="32033"/>
                </a:cubicBezTo>
                <a:cubicBezTo>
                  <a:pt x="604328" y="40500"/>
                  <a:pt x="700636" y="27800"/>
                  <a:pt x="770486" y="82833"/>
                </a:cubicBezTo>
                <a:cubicBezTo>
                  <a:pt x="840336" y="137866"/>
                  <a:pt x="988503" y="324133"/>
                  <a:pt x="1018136" y="362233"/>
                </a:cubicBezTo>
                <a:cubicBezTo>
                  <a:pt x="1047769" y="400333"/>
                  <a:pt x="1083753" y="332071"/>
                  <a:pt x="948286" y="311433"/>
                </a:cubicBezTo>
                <a:cubicBezTo>
                  <a:pt x="812819" y="290795"/>
                  <a:pt x="278361" y="260104"/>
                  <a:pt x="205336" y="238408"/>
                </a:cubicBezTo>
                <a:cubicBezTo>
                  <a:pt x="132311" y="216712"/>
                  <a:pt x="517015" y="185491"/>
                  <a:pt x="510136" y="181258"/>
                </a:cubicBezTo>
                <a:cubicBezTo>
                  <a:pt x="503257" y="177025"/>
                  <a:pt x="241319" y="241054"/>
                  <a:pt x="164061" y="213008"/>
                </a:cubicBezTo>
                <a:cubicBezTo>
                  <a:pt x="86803" y="184962"/>
                  <a:pt x="-65068" y="39971"/>
                  <a:pt x="30711" y="9808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44" name="フリーフォーム 2143">
            <a:extLst>
              <a:ext uri="{FF2B5EF4-FFF2-40B4-BE49-F238E27FC236}">
                <a16:creationId xmlns:a16="http://schemas.microsoft.com/office/drawing/2014/main" id="{688CEE64-05B3-ABEE-CCAD-1F956A41E3E0}"/>
              </a:ext>
            </a:extLst>
          </p:cNvPr>
          <p:cNvSpPr/>
          <p:nvPr/>
        </p:nvSpPr>
        <p:spPr>
          <a:xfrm>
            <a:off x="1654166" y="12207864"/>
            <a:ext cx="92965" cy="228621"/>
          </a:xfrm>
          <a:custGeom>
            <a:avLst/>
            <a:gdLst>
              <a:gd name="connsiteX0" fmla="*/ 92084 w 92965"/>
              <a:gd name="connsiteY0" fmla="*/ 11 h 228621"/>
              <a:gd name="connsiteX1" fmla="*/ 47634 w 92965"/>
              <a:gd name="connsiteY1" fmla="*/ 111136 h 228621"/>
              <a:gd name="connsiteX2" fmla="*/ 66684 w 92965"/>
              <a:gd name="connsiteY2" fmla="*/ 228611 h 228621"/>
              <a:gd name="connsiteX3" fmla="*/ 9 w 92965"/>
              <a:gd name="connsiteY3" fmla="*/ 117486 h 228621"/>
              <a:gd name="connsiteX4" fmla="*/ 92084 w 92965"/>
              <a:gd name="connsiteY4" fmla="*/ 11 h 2286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2965" h="228621">
                <a:moveTo>
                  <a:pt x="92084" y="11"/>
                </a:moveTo>
                <a:cubicBezTo>
                  <a:pt x="100021" y="-1047"/>
                  <a:pt x="51867" y="73036"/>
                  <a:pt x="47634" y="111136"/>
                </a:cubicBezTo>
                <a:cubicBezTo>
                  <a:pt x="43401" y="149236"/>
                  <a:pt x="74621" y="227553"/>
                  <a:pt x="66684" y="228611"/>
                </a:cubicBezTo>
                <a:cubicBezTo>
                  <a:pt x="58747" y="229669"/>
                  <a:pt x="1067" y="152940"/>
                  <a:pt x="9" y="117486"/>
                </a:cubicBezTo>
                <a:cubicBezTo>
                  <a:pt x="-1049" y="82032"/>
                  <a:pt x="84147" y="1069"/>
                  <a:pt x="92084" y="1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46" name="フリーフォーム 2145">
            <a:extLst>
              <a:ext uri="{FF2B5EF4-FFF2-40B4-BE49-F238E27FC236}">
                <a16:creationId xmlns:a16="http://schemas.microsoft.com/office/drawing/2014/main" id="{D90E5B95-F42A-1178-181E-370D2482EF7A}"/>
              </a:ext>
            </a:extLst>
          </p:cNvPr>
          <p:cNvSpPr/>
          <p:nvPr/>
        </p:nvSpPr>
        <p:spPr>
          <a:xfrm>
            <a:off x="1934941" y="11880735"/>
            <a:ext cx="130362" cy="397036"/>
          </a:xfrm>
          <a:custGeom>
            <a:avLst/>
            <a:gdLst>
              <a:gd name="connsiteX0" fmla="*/ 1809 w 130362"/>
              <a:gd name="connsiteY0" fmla="*/ 115 h 397036"/>
              <a:gd name="connsiteX1" fmla="*/ 97059 w 130362"/>
              <a:gd name="connsiteY1" fmla="*/ 200140 h 397036"/>
              <a:gd name="connsiteX2" fmla="*/ 125634 w 130362"/>
              <a:gd name="connsiteY2" fmla="*/ 295390 h 397036"/>
              <a:gd name="connsiteX3" fmla="*/ 128809 w 130362"/>
              <a:gd name="connsiteY3" fmla="*/ 396990 h 397036"/>
              <a:gd name="connsiteX4" fmla="*/ 109759 w 130362"/>
              <a:gd name="connsiteY4" fmla="*/ 282690 h 397036"/>
              <a:gd name="connsiteX5" fmla="*/ 33559 w 130362"/>
              <a:gd name="connsiteY5" fmla="*/ 228715 h 397036"/>
              <a:gd name="connsiteX6" fmla="*/ 33559 w 130362"/>
              <a:gd name="connsiteY6" fmla="*/ 171565 h 397036"/>
              <a:gd name="connsiteX7" fmla="*/ 1809 w 130362"/>
              <a:gd name="connsiteY7" fmla="*/ 115 h 3970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30362" h="397036">
                <a:moveTo>
                  <a:pt x="1809" y="115"/>
                </a:moveTo>
                <a:cubicBezTo>
                  <a:pt x="12392" y="4878"/>
                  <a:pt x="76422" y="150928"/>
                  <a:pt x="97059" y="200140"/>
                </a:cubicBezTo>
                <a:cubicBezTo>
                  <a:pt x="117696" y="249352"/>
                  <a:pt x="120342" y="262582"/>
                  <a:pt x="125634" y="295390"/>
                </a:cubicBezTo>
                <a:cubicBezTo>
                  <a:pt x="130926" y="328198"/>
                  <a:pt x="131455" y="399107"/>
                  <a:pt x="128809" y="396990"/>
                </a:cubicBezTo>
                <a:cubicBezTo>
                  <a:pt x="126163" y="394873"/>
                  <a:pt x="125634" y="310736"/>
                  <a:pt x="109759" y="282690"/>
                </a:cubicBezTo>
                <a:cubicBezTo>
                  <a:pt x="93884" y="254644"/>
                  <a:pt x="46259" y="247236"/>
                  <a:pt x="33559" y="228715"/>
                </a:cubicBezTo>
                <a:cubicBezTo>
                  <a:pt x="20859" y="210194"/>
                  <a:pt x="36734" y="204373"/>
                  <a:pt x="33559" y="171565"/>
                </a:cubicBezTo>
                <a:cubicBezTo>
                  <a:pt x="30384" y="138757"/>
                  <a:pt x="-8774" y="-4648"/>
                  <a:pt x="1809" y="11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53" name="フリーフォーム 2152">
            <a:extLst>
              <a:ext uri="{FF2B5EF4-FFF2-40B4-BE49-F238E27FC236}">
                <a16:creationId xmlns:a16="http://schemas.microsoft.com/office/drawing/2014/main" id="{2D4E2A5A-772F-F8B0-1FFF-46EA76FB970C}"/>
              </a:ext>
            </a:extLst>
          </p:cNvPr>
          <p:cNvSpPr/>
          <p:nvPr/>
        </p:nvSpPr>
        <p:spPr>
          <a:xfrm>
            <a:off x="1680872" y="12258533"/>
            <a:ext cx="375661" cy="227620"/>
          </a:xfrm>
          <a:custGeom>
            <a:avLst/>
            <a:gdLst>
              <a:gd name="connsiteX0" fmla="*/ 370178 w 375661"/>
              <a:gd name="connsiteY0" fmla="*/ 142 h 227620"/>
              <a:gd name="connsiteX1" fmla="*/ 151103 w 375661"/>
              <a:gd name="connsiteY1" fmla="*/ 146192 h 227620"/>
              <a:gd name="connsiteX2" fmla="*/ 90778 w 375661"/>
              <a:gd name="connsiteY2" fmla="*/ 187467 h 227620"/>
              <a:gd name="connsiteX3" fmla="*/ 1878 w 375661"/>
              <a:gd name="connsiteY3" fmla="*/ 152542 h 227620"/>
              <a:gd name="connsiteX4" fmla="*/ 30453 w 375661"/>
              <a:gd name="connsiteY4" fmla="*/ 187467 h 227620"/>
              <a:gd name="connsiteX5" fmla="*/ 33628 w 375661"/>
              <a:gd name="connsiteY5" fmla="*/ 225567 h 227620"/>
              <a:gd name="connsiteX6" fmla="*/ 284453 w 375661"/>
              <a:gd name="connsiteY6" fmla="*/ 120792 h 227620"/>
              <a:gd name="connsiteX7" fmla="*/ 370178 w 375661"/>
              <a:gd name="connsiteY7" fmla="*/ 142 h 2276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75661" h="227620">
                <a:moveTo>
                  <a:pt x="370178" y="142"/>
                </a:moveTo>
                <a:cubicBezTo>
                  <a:pt x="347953" y="4375"/>
                  <a:pt x="197670" y="114971"/>
                  <a:pt x="151103" y="146192"/>
                </a:cubicBezTo>
                <a:cubicBezTo>
                  <a:pt x="104536" y="177413"/>
                  <a:pt x="115649" y="186409"/>
                  <a:pt x="90778" y="187467"/>
                </a:cubicBezTo>
                <a:cubicBezTo>
                  <a:pt x="65907" y="188525"/>
                  <a:pt x="11932" y="152542"/>
                  <a:pt x="1878" y="152542"/>
                </a:cubicBezTo>
                <a:cubicBezTo>
                  <a:pt x="-8176" y="152542"/>
                  <a:pt x="25161" y="175296"/>
                  <a:pt x="30453" y="187467"/>
                </a:cubicBezTo>
                <a:cubicBezTo>
                  <a:pt x="35745" y="199638"/>
                  <a:pt x="-8705" y="236679"/>
                  <a:pt x="33628" y="225567"/>
                </a:cubicBezTo>
                <a:cubicBezTo>
                  <a:pt x="75961" y="214455"/>
                  <a:pt x="225187" y="154129"/>
                  <a:pt x="284453" y="120792"/>
                </a:cubicBezTo>
                <a:cubicBezTo>
                  <a:pt x="343719" y="87455"/>
                  <a:pt x="392403" y="-4091"/>
                  <a:pt x="370178" y="14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57" name="フリーフォーム 2156">
            <a:extLst>
              <a:ext uri="{FF2B5EF4-FFF2-40B4-BE49-F238E27FC236}">
                <a16:creationId xmlns:a16="http://schemas.microsoft.com/office/drawing/2014/main" id="{8BB45BB1-3765-58A6-6985-0603E2F6D666}"/>
              </a:ext>
            </a:extLst>
          </p:cNvPr>
          <p:cNvSpPr/>
          <p:nvPr/>
        </p:nvSpPr>
        <p:spPr>
          <a:xfrm>
            <a:off x="2060064" y="12285302"/>
            <a:ext cx="33353" cy="253814"/>
          </a:xfrm>
          <a:custGeom>
            <a:avLst/>
            <a:gdLst>
              <a:gd name="connsiteX0" fmla="*/ 19561 w 33353"/>
              <a:gd name="connsiteY0" fmla="*/ 1948 h 253814"/>
              <a:gd name="connsiteX1" fmla="*/ 32261 w 33353"/>
              <a:gd name="connsiteY1" fmla="*/ 211498 h 253814"/>
              <a:gd name="connsiteX2" fmla="*/ 29086 w 33353"/>
              <a:gd name="connsiteY2" fmla="*/ 246423 h 253814"/>
              <a:gd name="connsiteX3" fmla="*/ 511 w 33353"/>
              <a:gd name="connsiteY3" fmla="*/ 113073 h 253814"/>
              <a:gd name="connsiteX4" fmla="*/ 19561 w 33353"/>
              <a:gd name="connsiteY4" fmla="*/ 1948 h 2538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3353" h="253814">
                <a:moveTo>
                  <a:pt x="19561" y="1948"/>
                </a:moveTo>
                <a:cubicBezTo>
                  <a:pt x="24853" y="18352"/>
                  <a:pt x="30674" y="170752"/>
                  <a:pt x="32261" y="211498"/>
                </a:cubicBezTo>
                <a:cubicBezTo>
                  <a:pt x="33848" y="252244"/>
                  <a:pt x="34378" y="262827"/>
                  <a:pt x="29086" y="246423"/>
                </a:cubicBezTo>
                <a:cubicBezTo>
                  <a:pt x="23794" y="230019"/>
                  <a:pt x="4215" y="149056"/>
                  <a:pt x="511" y="113073"/>
                </a:cubicBezTo>
                <a:cubicBezTo>
                  <a:pt x="-3193" y="77090"/>
                  <a:pt x="14269" y="-14456"/>
                  <a:pt x="19561" y="194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62" name="フリーフォーム 2161">
            <a:extLst>
              <a:ext uri="{FF2B5EF4-FFF2-40B4-BE49-F238E27FC236}">
                <a16:creationId xmlns:a16="http://schemas.microsoft.com/office/drawing/2014/main" id="{10D20B85-E173-6231-B2F1-5F0FC198820D}"/>
              </a:ext>
            </a:extLst>
          </p:cNvPr>
          <p:cNvSpPr/>
          <p:nvPr/>
        </p:nvSpPr>
        <p:spPr>
          <a:xfrm>
            <a:off x="1838319" y="12520994"/>
            <a:ext cx="249886" cy="179074"/>
          </a:xfrm>
          <a:custGeom>
            <a:avLst/>
            <a:gdLst>
              <a:gd name="connsiteX0" fmla="*/ 6 w 249886"/>
              <a:gd name="connsiteY0" fmla="*/ 86931 h 179074"/>
              <a:gd name="connsiteX1" fmla="*/ 155581 w 249886"/>
              <a:gd name="connsiteY1" fmla="*/ 7556 h 179074"/>
              <a:gd name="connsiteX2" fmla="*/ 244481 w 249886"/>
              <a:gd name="connsiteY2" fmla="*/ 7556 h 179074"/>
              <a:gd name="connsiteX3" fmla="*/ 238131 w 249886"/>
              <a:gd name="connsiteY3" fmla="*/ 45656 h 179074"/>
              <a:gd name="connsiteX4" fmla="*/ 222256 w 249886"/>
              <a:gd name="connsiteY4" fmla="*/ 179006 h 179074"/>
              <a:gd name="connsiteX5" fmla="*/ 206381 w 249886"/>
              <a:gd name="connsiteY5" fmla="*/ 26606 h 179074"/>
              <a:gd name="connsiteX6" fmla="*/ 149231 w 249886"/>
              <a:gd name="connsiteY6" fmla="*/ 32956 h 179074"/>
              <a:gd name="connsiteX7" fmla="*/ 6 w 249886"/>
              <a:gd name="connsiteY7" fmla="*/ 86931 h 179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49886" h="179074">
                <a:moveTo>
                  <a:pt x="6" y="86931"/>
                </a:moveTo>
                <a:cubicBezTo>
                  <a:pt x="1064" y="82698"/>
                  <a:pt x="114835" y="20785"/>
                  <a:pt x="155581" y="7556"/>
                </a:cubicBezTo>
                <a:cubicBezTo>
                  <a:pt x="196327" y="-5673"/>
                  <a:pt x="230723" y="1206"/>
                  <a:pt x="244481" y="7556"/>
                </a:cubicBezTo>
                <a:cubicBezTo>
                  <a:pt x="258239" y="13906"/>
                  <a:pt x="241835" y="17081"/>
                  <a:pt x="238131" y="45656"/>
                </a:cubicBezTo>
                <a:cubicBezTo>
                  <a:pt x="234427" y="74231"/>
                  <a:pt x="227548" y="182181"/>
                  <a:pt x="222256" y="179006"/>
                </a:cubicBezTo>
                <a:cubicBezTo>
                  <a:pt x="216964" y="175831"/>
                  <a:pt x="218552" y="50948"/>
                  <a:pt x="206381" y="26606"/>
                </a:cubicBezTo>
                <a:cubicBezTo>
                  <a:pt x="194210" y="2264"/>
                  <a:pt x="178864" y="22902"/>
                  <a:pt x="149231" y="32956"/>
                </a:cubicBezTo>
                <a:cubicBezTo>
                  <a:pt x="119598" y="43010"/>
                  <a:pt x="-1052" y="91164"/>
                  <a:pt x="6" y="8693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66" name="フリーフォーム 2165">
            <a:extLst>
              <a:ext uri="{FF2B5EF4-FFF2-40B4-BE49-F238E27FC236}">
                <a16:creationId xmlns:a16="http://schemas.microsoft.com/office/drawing/2014/main" id="{EA5CE759-5D2B-58FB-EFF3-F5B7197C11F5}"/>
              </a:ext>
            </a:extLst>
          </p:cNvPr>
          <p:cNvSpPr/>
          <p:nvPr/>
        </p:nvSpPr>
        <p:spPr>
          <a:xfrm>
            <a:off x="1691298" y="12473929"/>
            <a:ext cx="96928" cy="261025"/>
          </a:xfrm>
          <a:custGeom>
            <a:avLst/>
            <a:gdLst>
              <a:gd name="connsiteX0" fmla="*/ 26377 w 96928"/>
              <a:gd name="connsiteY0" fmla="*/ 646 h 261025"/>
              <a:gd name="connsiteX1" fmla="*/ 32727 w 96928"/>
              <a:gd name="connsiteY1" fmla="*/ 108596 h 261025"/>
              <a:gd name="connsiteX2" fmla="*/ 74002 w 96928"/>
              <a:gd name="connsiteY2" fmla="*/ 175271 h 261025"/>
              <a:gd name="connsiteX3" fmla="*/ 96227 w 96928"/>
              <a:gd name="connsiteY3" fmla="*/ 260996 h 261025"/>
              <a:gd name="connsiteX4" fmla="*/ 48602 w 96928"/>
              <a:gd name="connsiteY4" fmla="*/ 165746 h 261025"/>
              <a:gd name="connsiteX5" fmla="*/ 977 w 96928"/>
              <a:gd name="connsiteY5" fmla="*/ 67321 h 261025"/>
              <a:gd name="connsiteX6" fmla="*/ 26377 w 96928"/>
              <a:gd name="connsiteY6" fmla="*/ 646 h 261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6928" h="261025">
                <a:moveTo>
                  <a:pt x="26377" y="646"/>
                </a:moveTo>
                <a:cubicBezTo>
                  <a:pt x="31669" y="7525"/>
                  <a:pt x="24790" y="79492"/>
                  <a:pt x="32727" y="108596"/>
                </a:cubicBezTo>
                <a:cubicBezTo>
                  <a:pt x="40664" y="137700"/>
                  <a:pt x="63419" y="149871"/>
                  <a:pt x="74002" y="175271"/>
                </a:cubicBezTo>
                <a:cubicBezTo>
                  <a:pt x="84585" y="200671"/>
                  <a:pt x="100460" y="262583"/>
                  <a:pt x="96227" y="260996"/>
                </a:cubicBezTo>
                <a:cubicBezTo>
                  <a:pt x="91994" y="259409"/>
                  <a:pt x="64477" y="198025"/>
                  <a:pt x="48602" y="165746"/>
                </a:cubicBezTo>
                <a:cubicBezTo>
                  <a:pt x="32727" y="133467"/>
                  <a:pt x="7327" y="91133"/>
                  <a:pt x="977" y="67321"/>
                </a:cubicBezTo>
                <a:cubicBezTo>
                  <a:pt x="-5373" y="43509"/>
                  <a:pt x="21085" y="-6233"/>
                  <a:pt x="26377" y="64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67" name="フリーフォーム 2166">
            <a:extLst>
              <a:ext uri="{FF2B5EF4-FFF2-40B4-BE49-F238E27FC236}">
                <a16:creationId xmlns:a16="http://schemas.microsoft.com/office/drawing/2014/main" id="{211AD0BA-F116-219D-35FC-B30B0550A73E}"/>
              </a:ext>
            </a:extLst>
          </p:cNvPr>
          <p:cNvSpPr/>
          <p:nvPr/>
        </p:nvSpPr>
        <p:spPr>
          <a:xfrm>
            <a:off x="1714474" y="11886496"/>
            <a:ext cx="170848" cy="180389"/>
          </a:xfrm>
          <a:custGeom>
            <a:avLst/>
            <a:gdLst>
              <a:gd name="connsiteX0" fmla="*/ 26 w 170848"/>
              <a:gd name="connsiteY0" fmla="*/ 51504 h 180389"/>
              <a:gd name="connsiteX1" fmla="*/ 107976 w 170848"/>
              <a:gd name="connsiteY1" fmla="*/ 704 h 180389"/>
              <a:gd name="connsiteX2" fmla="*/ 146076 w 170848"/>
              <a:gd name="connsiteY2" fmla="*/ 29279 h 180389"/>
              <a:gd name="connsiteX3" fmla="*/ 165126 w 170848"/>
              <a:gd name="connsiteY3" fmla="*/ 127704 h 180389"/>
              <a:gd name="connsiteX4" fmla="*/ 165126 w 170848"/>
              <a:gd name="connsiteY4" fmla="*/ 175329 h 180389"/>
              <a:gd name="connsiteX5" fmla="*/ 98451 w 170848"/>
              <a:gd name="connsiteY5" fmla="*/ 168979 h 180389"/>
              <a:gd name="connsiteX6" fmla="*/ 26 w 170848"/>
              <a:gd name="connsiteY6" fmla="*/ 51504 h 1803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70848" h="180389">
                <a:moveTo>
                  <a:pt x="26" y="51504"/>
                </a:moveTo>
                <a:cubicBezTo>
                  <a:pt x="1613" y="23458"/>
                  <a:pt x="83634" y="4408"/>
                  <a:pt x="107976" y="704"/>
                </a:cubicBezTo>
                <a:cubicBezTo>
                  <a:pt x="132318" y="-3000"/>
                  <a:pt x="136551" y="8112"/>
                  <a:pt x="146076" y="29279"/>
                </a:cubicBezTo>
                <a:cubicBezTo>
                  <a:pt x="155601" y="50446"/>
                  <a:pt x="161951" y="103362"/>
                  <a:pt x="165126" y="127704"/>
                </a:cubicBezTo>
                <a:cubicBezTo>
                  <a:pt x="168301" y="152046"/>
                  <a:pt x="176238" y="168450"/>
                  <a:pt x="165126" y="175329"/>
                </a:cubicBezTo>
                <a:cubicBezTo>
                  <a:pt x="154014" y="182208"/>
                  <a:pt x="128613" y="183796"/>
                  <a:pt x="98451" y="168979"/>
                </a:cubicBezTo>
                <a:cubicBezTo>
                  <a:pt x="68289" y="154162"/>
                  <a:pt x="-1561" y="79550"/>
                  <a:pt x="26" y="51504"/>
                </a:cubicBezTo>
                <a:close/>
              </a:path>
            </a:pathLst>
          </a:custGeom>
          <a:solidFill>
            <a:srgbClr val="FF0000">
              <a:alpha val="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68" name="フリーフォーム 2167">
            <a:extLst>
              <a:ext uri="{FF2B5EF4-FFF2-40B4-BE49-F238E27FC236}">
                <a16:creationId xmlns:a16="http://schemas.microsoft.com/office/drawing/2014/main" id="{19F7F893-1905-10B6-DC9B-5435E0D7A7AA}"/>
              </a:ext>
            </a:extLst>
          </p:cNvPr>
          <p:cNvSpPr/>
          <p:nvPr/>
        </p:nvSpPr>
        <p:spPr>
          <a:xfrm>
            <a:off x="1770647" y="12210236"/>
            <a:ext cx="121785" cy="183096"/>
          </a:xfrm>
          <a:custGeom>
            <a:avLst/>
            <a:gdLst>
              <a:gd name="connsiteX0" fmla="*/ 39103 w 121785"/>
              <a:gd name="connsiteY0" fmla="*/ 814 h 183096"/>
              <a:gd name="connsiteX1" fmla="*/ 115303 w 121785"/>
              <a:gd name="connsiteY1" fmla="*/ 105589 h 183096"/>
              <a:gd name="connsiteX2" fmla="*/ 105778 w 121785"/>
              <a:gd name="connsiteY2" fmla="*/ 175439 h 183096"/>
              <a:gd name="connsiteX3" fmla="*/ 10528 w 121785"/>
              <a:gd name="connsiteY3" fmla="*/ 165914 h 183096"/>
              <a:gd name="connsiteX4" fmla="*/ 4178 w 121785"/>
              <a:gd name="connsiteY4" fmla="*/ 38914 h 183096"/>
              <a:gd name="connsiteX5" fmla="*/ 26403 w 121785"/>
              <a:gd name="connsiteY5" fmla="*/ 54789 h 183096"/>
              <a:gd name="connsiteX6" fmla="*/ 39103 w 121785"/>
              <a:gd name="connsiteY6" fmla="*/ 814 h 1830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1785" h="183096">
                <a:moveTo>
                  <a:pt x="39103" y="814"/>
                </a:moveTo>
                <a:cubicBezTo>
                  <a:pt x="53920" y="9281"/>
                  <a:pt x="104191" y="76485"/>
                  <a:pt x="115303" y="105589"/>
                </a:cubicBezTo>
                <a:cubicBezTo>
                  <a:pt x="126416" y="134693"/>
                  <a:pt x="123240" y="165385"/>
                  <a:pt x="105778" y="175439"/>
                </a:cubicBezTo>
                <a:cubicBezTo>
                  <a:pt x="88316" y="185493"/>
                  <a:pt x="27461" y="188668"/>
                  <a:pt x="10528" y="165914"/>
                </a:cubicBezTo>
                <a:cubicBezTo>
                  <a:pt x="-6405" y="143160"/>
                  <a:pt x="1532" y="57435"/>
                  <a:pt x="4178" y="38914"/>
                </a:cubicBezTo>
                <a:cubicBezTo>
                  <a:pt x="6824" y="20393"/>
                  <a:pt x="20582" y="56906"/>
                  <a:pt x="26403" y="54789"/>
                </a:cubicBezTo>
                <a:cubicBezTo>
                  <a:pt x="32224" y="52672"/>
                  <a:pt x="24286" y="-7653"/>
                  <a:pt x="39103" y="814"/>
                </a:cubicBezTo>
                <a:close/>
              </a:path>
            </a:pathLst>
          </a:custGeom>
          <a:solidFill>
            <a:srgbClr val="FF0000">
              <a:alpha val="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69" name="フリーフォーム 2168">
            <a:extLst>
              <a:ext uri="{FF2B5EF4-FFF2-40B4-BE49-F238E27FC236}">
                <a16:creationId xmlns:a16="http://schemas.microsoft.com/office/drawing/2014/main" id="{A86CBB7E-0219-ACC4-876E-C0CB993F59F9}"/>
              </a:ext>
            </a:extLst>
          </p:cNvPr>
          <p:cNvSpPr/>
          <p:nvPr/>
        </p:nvSpPr>
        <p:spPr>
          <a:xfrm>
            <a:off x="1765995" y="12638695"/>
            <a:ext cx="197321" cy="96251"/>
          </a:xfrm>
          <a:custGeom>
            <a:avLst/>
            <a:gdLst>
              <a:gd name="connsiteX0" fmla="*/ 2480 w 197321"/>
              <a:gd name="connsiteY0" fmla="*/ 20030 h 96251"/>
              <a:gd name="connsiteX1" fmla="*/ 110430 w 197321"/>
              <a:gd name="connsiteY1" fmla="*/ 980 h 96251"/>
              <a:gd name="connsiteX2" fmla="*/ 196155 w 197321"/>
              <a:gd name="connsiteY2" fmla="*/ 42255 h 96251"/>
              <a:gd name="connsiteX3" fmla="*/ 46930 w 197321"/>
              <a:gd name="connsiteY3" fmla="*/ 96230 h 96251"/>
              <a:gd name="connsiteX4" fmla="*/ 2480 w 197321"/>
              <a:gd name="connsiteY4" fmla="*/ 20030 h 962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97321" h="96251">
                <a:moveTo>
                  <a:pt x="2480" y="20030"/>
                </a:moveTo>
                <a:cubicBezTo>
                  <a:pt x="13063" y="4155"/>
                  <a:pt x="78151" y="-2724"/>
                  <a:pt x="110430" y="980"/>
                </a:cubicBezTo>
                <a:cubicBezTo>
                  <a:pt x="142709" y="4684"/>
                  <a:pt x="206738" y="26380"/>
                  <a:pt x="196155" y="42255"/>
                </a:cubicBezTo>
                <a:cubicBezTo>
                  <a:pt x="185572" y="58130"/>
                  <a:pt x="77092" y="97288"/>
                  <a:pt x="46930" y="96230"/>
                </a:cubicBezTo>
                <a:cubicBezTo>
                  <a:pt x="16768" y="95172"/>
                  <a:pt x="-8103" y="35905"/>
                  <a:pt x="2480" y="20030"/>
                </a:cubicBezTo>
                <a:close/>
              </a:path>
            </a:pathLst>
          </a:custGeom>
          <a:solidFill>
            <a:srgbClr val="FF0000">
              <a:alpha val="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70" name="フリーフォーム 2169">
            <a:extLst>
              <a:ext uri="{FF2B5EF4-FFF2-40B4-BE49-F238E27FC236}">
                <a16:creationId xmlns:a16="http://schemas.microsoft.com/office/drawing/2014/main" id="{AAAFB0CD-0C34-03B9-B323-FE1FE11DEF04}"/>
              </a:ext>
            </a:extLst>
          </p:cNvPr>
          <p:cNvSpPr/>
          <p:nvPr/>
        </p:nvSpPr>
        <p:spPr>
          <a:xfrm>
            <a:off x="2803302" y="11444897"/>
            <a:ext cx="565020" cy="821041"/>
          </a:xfrm>
          <a:custGeom>
            <a:avLst/>
            <a:gdLst>
              <a:gd name="connsiteX0" fmla="*/ 223 w 565020"/>
              <a:gd name="connsiteY0" fmla="*/ 89878 h 821041"/>
              <a:gd name="connsiteX1" fmla="*/ 184373 w 565020"/>
              <a:gd name="connsiteY1" fmla="*/ 277203 h 821041"/>
              <a:gd name="connsiteX2" fmla="*/ 358998 w 565020"/>
              <a:gd name="connsiteY2" fmla="*/ 791553 h 821041"/>
              <a:gd name="connsiteX3" fmla="*/ 355823 w 565020"/>
              <a:gd name="connsiteY3" fmla="*/ 762978 h 821041"/>
              <a:gd name="connsiteX4" fmla="*/ 235173 w 565020"/>
              <a:gd name="connsiteY4" fmla="*/ 804253 h 821041"/>
              <a:gd name="connsiteX5" fmla="*/ 543148 w 565020"/>
              <a:gd name="connsiteY5" fmla="*/ 680428 h 821041"/>
              <a:gd name="connsiteX6" fmla="*/ 514573 w 565020"/>
              <a:gd name="connsiteY6" fmla="*/ 458178 h 821041"/>
              <a:gd name="connsiteX7" fmla="*/ 311373 w 565020"/>
              <a:gd name="connsiteY7" fmla="*/ 13678 h 821041"/>
              <a:gd name="connsiteX8" fmla="*/ 327248 w 565020"/>
              <a:gd name="connsiteY8" fmla="*/ 115278 h 821041"/>
              <a:gd name="connsiteX9" fmla="*/ 222473 w 565020"/>
              <a:gd name="connsiteY9" fmla="*/ 131153 h 821041"/>
              <a:gd name="connsiteX10" fmla="*/ 223 w 565020"/>
              <a:gd name="connsiteY10" fmla="*/ 89878 h 8210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565020" h="821041">
                <a:moveTo>
                  <a:pt x="223" y="89878"/>
                </a:moveTo>
                <a:cubicBezTo>
                  <a:pt x="-6127" y="114220"/>
                  <a:pt x="124577" y="160257"/>
                  <a:pt x="184373" y="277203"/>
                </a:cubicBezTo>
                <a:cubicBezTo>
                  <a:pt x="244169" y="394149"/>
                  <a:pt x="330423" y="710591"/>
                  <a:pt x="358998" y="791553"/>
                </a:cubicBezTo>
                <a:cubicBezTo>
                  <a:pt x="387573" y="872516"/>
                  <a:pt x="376460" y="760861"/>
                  <a:pt x="355823" y="762978"/>
                </a:cubicBezTo>
                <a:cubicBezTo>
                  <a:pt x="335186" y="765095"/>
                  <a:pt x="203952" y="818011"/>
                  <a:pt x="235173" y="804253"/>
                </a:cubicBezTo>
                <a:cubicBezTo>
                  <a:pt x="266394" y="790495"/>
                  <a:pt x="496581" y="738107"/>
                  <a:pt x="543148" y="680428"/>
                </a:cubicBezTo>
                <a:cubicBezTo>
                  <a:pt x="589715" y="622749"/>
                  <a:pt x="553202" y="569303"/>
                  <a:pt x="514573" y="458178"/>
                </a:cubicBezTo>
                <a:cubicBezTo>
                  <a:pt x="475944" y="347053"/>
                  <a:pt x="342594" y="70828"/>
                  <a:pt x="311373" y="13678"/>
                </a:cubicBezTo>
                <a:cubicBezTo>
                  <a:pt x="280152" y="-43472"/>
                  <a:pt x="342065" y="95699"/>
                  <a:pt x="327248" y="115278"/>
                </a:cubicBezTo>
                <a:cubicBezTo>
                  <a:pt x="312431" y="134857"/>
                  <a:pt x="274331" y="134328"/>
                  <a:pt x="222473" y="131153"/>
                </a:cubicBezTo>
                <a:cubicBezTo>
                  <a:pt x="170615" y="127978"/>
                  <a:pt x="6573" y="65536"/>
                  <a:pt x="223" y="89878"/>
                </a:cubicBezTo>
                <a:close/>
              </a:path>
            </a:pathLst>
          </a:custGeom>
          <a:solidFill>
            <a:srgbClr val="7030A0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71" name="フリーフォーム 2170">
            <a:extLst>
              <a:ext uri="{FF2B5EF4-FFF2-40B4-BE49-F238E27FC236}">
                <a16:creationId xmlns:a16="http://schemas.microsoft.com/office/drawing/2014/main" id="{CC6793AE-2362-34D6-647E-ADAEBEEA7C48}"/>
              </a:ext>
            </a:extLst>
          </p:cNvPr>
          <p:cNvSpPr/>
          <p:nvPr/>
        </p:nvSpPr>
        <p:spPr>
          <a:xfrm>
            <a:off x="1411726" y="11473572"/>
            <a:ext cx="373773" cy="1341012"/>
          </a:xfrm>
          <a:custGeom>
            <a:avLst/>
            <a:gdLst>
              <a:gd name="connsiteX0" fmla="*/ 217049 w 373773"/>
              <a:gd name="connsiteY0" fmla="*/ 99303 h 1341012"/>
              <a:gd name="connsiteX1" fmla="*/ 197999 w 373773"/>
              <a:gd name="connsiteY1" fmla="*/ 515228 h 1341012"/>
              <a:gd name="connsiteX2" fmla="*/ 372624 w 373773"/>
              <a:gd name="connsiteY2" fmla="*/ 1289928 h 1341012"/>
              <a:gd name="connsiteX3" fmla="*/ 264674 w 373773"/>
              <a:gd name="connsiteY3" fmla="*/ 1216903 h 1341012"/>
              <a:gd name="connsiteX4" fmla="*/ 90049 w 373773"/>
              <a:gd name="connsiteY4" fmla="*/ 807328 h 1341012"/>
              <a:gd name="connsiteX5" fmla="*/ 48774 w 373773"/>
              <a:gd name="connsiteY5" fmla="*/ 105653 h 1341012"/>
              <a:gd name="connsiteX6" fmla="*/ 4324 w 373773"/>
              <a:gd name="connsiteY6" fmla="*/ 248528 h 1341012"/>
              <a:gd name="connsiteX7" fmla="*/ 163074 w 373773"/>
              <a:gd name="connsiteY7" fmla="*/ 878 h 1341012"/>
              <a:gd name="connsiteX8" fmla="*/ 80524 w 373773"/>
              <a:gd name="connsiteY8" fmla="*/ 162803 h 1341012"/>
              <a:gd name="connsiteX9" fmla="*/ 217049 w 373773"/>
              <a:gd name="connsiteY9" fmla="*/ 99303 h 13410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73773" h="1341012">
                <a:moveTo>
                  <a:pt x="217049" y="99303"/>
                </a:moveTo>
                <a:cubicBezTo>
                  <a:pt x="236628" y="158040"/>
                  <a:pt x="172070" y="316791"/>
                  <a:pt x="197999" y="515228"/>
                </a:cubicBezTo>
                <a:cubicBezTo>
                  <a:pt x="223928" y="713666"/>
                  <a:pt x="361512" y="1172982"/>
                  <a:pt x="372624" y="1289928"/>
                </a:cubicBezTo>
                <a:cubicBezTo>
                  <a:pt x="383737" y="1406874"/>
                  <a:pt x="311770" y="1297336"/>
                  <a:pt x="264674" y="1216903"/>
                </a:cubicBezTo>
                <a:cubicBezTo>
                  <a:pt x="217578" y="1136470"/>
                  <a:pt x="126032" y="992536"/>
                  <a:pt x="90049" y="807328"/>
                </a:cubicBezTo>
                <a:cubicBezTo>
                  <a:pt x="54066" y="622120"/>
                  <a:pt x="63061" y="198786"/>
                  <a:pt x="48774" y="105653"/>
                </a:cubicBezTo>
                <a:cubicBezTo>
                  <a:pt x="34487" y="12520"/>
                  <a:pt x="-14726" y="265990"/>
                  <a:pt x="4324" y="248528"/>
                </a:cubicBezTo>
                <a:cubicBezTo>
                  <a:pt x="23374" y="231066"/>
                  <a:pt x="150374" y="15165"/>
                  <a:pt x="163074" y="878"/>
                </a:cubicBezTo>
                <a:cubicBezTo>
                  <a:pt x="175774" y="-13410"/>
                  <a:pt x="74174" y="151161"/>
                  <a:pt x="80524" y="162803"/>
                </a:cubicBezTo>
                <a:cubicBezTo>
                  <a:pt x="86874" y="174445"/>
                  <a:pt x="197470" y="40566"/>
                  <a:pt x="217049" y="99303"/>
                </a:cubicBezTo>
                <a:close/>
              </a:path>
            </a:pathLst>
          </a:custGeom>
          <a:solidFill>
            <a:srgbClr val="7030A0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72" name="フリーフォーム 2171">
            <a:extLst>
              <a:ext uri="{FF2B5EF4-FFF2-40B4-BE49-F238E27FC236}">
                <a16:creationId xmlns:a16="http://schemas.microsoft.com/office/drawing/2014/main" id="{B78FD883-1052-544F-C015-7834D2538627}"/>
              </a:ext>
            </a:extLst>
          </p:cNvPr>
          <p:cNvSpPr/>
          <p:nvPr/>
        </p:nvSpPr>
        <p:spPr>
          <a:xfrm>
            <a:off x="1596830" y="12275151"/>
            <a:ext cx="168624" cy="505931"/>
          </a:xfrm>
          <a:custGeom>
            <a:avLst/>
            <a:gdLst>
              <a:gd name="connsiteX0" fmla="*/ 35120 w 168624"/>
              <a:gd name="connsiteY0" fmla="*/ 2574 h 505931"/>
              <a:gd name="connsiteX1" fmla="*/ 168470 w 168624"/>
              <a:gd name="connsiteY1" fmla="*/ 469299 h 505931"/>
              <a:gd name="connsiteX2" fmla="*/ 60520 w 168624"/>
              <a:gd name="connsiteY2" fmla="*/ 440724 h 505931"/>
              <a:gd name="connsiteX3" fmla="*/ 195 w 168624"/>
              <a:gd name="connsiteY3" fmla="*/ 161324 h 505931"/>
              <a:gd name="connsiteX4" fmla="*/ 41470 w 168624"/>
              <a:gd name="connsiteY4" fmla="*/ 275624 h 505931"/>
              <a:gd name="connsiteX5" fmla="*/ 35120 w 168624"/>
              <a:gd name="connsiteY5" fmla="*/ 2574 h 5059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8624" h="505931">
                <a:moveTo>
                  <a:pt x="35120" y="2574"/>
                </a:moveTo>
                <a:cubicBezTo>
                  <a:pt x="56287" y="34853"/>
                  <a:pt x="164237" y="396274"/>
                  <a:pt x="168470" y="469299"/>
                </a:cubicBezTo>
                <a:cubicBezTo>
                  <a:pt x="172703" y="542324"/>
                  <a:pt x="88566" y="492053"/>
                  <a:pt x="60520" y="440724"/>
                </a:cubicBezTo>
                <a:cubicBezTo>
                  <a:pt x="32474" y="389395"/>
                  <a:pt x="3370" y="188841"/>
                  <a:pt x="195" y="161324"/>
                </a:cubicBezTo>
                <a:cubicBezTo>
                  <a:pt x="-2980" y="133807"/>
                  <a:pt x="33532" y="299437"/>
                  <a:pt x="41470" y="275624"/>
                </a:cubicBezTo>
                <a:cubicBezTo>
                  <a:pt x="49408" y="251812"/>
                  <a:pt x="13953" y="-29705"/>
                  <a:pt x="35120" y="2574"/>
                </a:cubicBezTo>
                <a:close/>
              </a:path>
            </a:pathLst>
          </a:custGeom>
          <a:solidFill>
            <a:srgbClr val="00B0F0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73" name="フリーフォーム 2172">
            <a:extLst>
              <a:ext uri="{FF2B5EF4-FFF2-40B4-BE49-F238E27FC236}">
                <a16:creationId xmlns:a16="http://schemas.microsoft.com/office/drawing/2014/main" id="{67ED6CDE-55ED-9CE1-7BEA-59B3B655A673}"/>
              </a:ext>
            </a:extLst>
          </p:cNvPr>
          <p:cNvSpPr/>
          <p:nvPr/>
        </p:nvSpPr>
        <p:spPr>
          <a:xfrm>
            <a:off x="2091938" y="12251548"/>
            <a:ext cx="226757" cy="377574"/>
          </a:xfrm>
          <a:custGeom>
            <a:avLst/>
            <a:gdLst>
              <a:gd name="connsiteX0" fmla="*/ 225812 w 226757"/>
              <a:gd name="connsiteY0" fmla="*/ 777 h 377574"/>
              <a:gd name="connsiteX1" fmla="*/ 121037 w 226757"/>
              <a:gd name="connsiteY1" fmla="*/ 67452 h 377574"/>
              <a:gd name="connsiteX2" fmla="*/ 70237 w 226757"/>
              <a:gd name="connsiteY2" fmla="*/ 118252 h 377574"/>
              <a:gd name="connsiteX3" fmla="*/ 32137 w 226757"/>
              <a:gd name="connsiteY3" fmla="*/ 232552 h 377574"/>
              <a:gd name="connsiteX4" fmla="*/ 387 w 226757"/>
              <a:gd name="connsiteY4" fmla="*/ 375427 h 377574"/>
              <a:gd name="connsiteX5" fmla="*/ 54362 w 226757"/>
              <a:gd name="connsiteY5" fmla="*/ 115077 h 377574"/>
              <a:gd name="connsiteX6" fmla="*/ 225812 w 226757"/>
              <a:gd name="connsiteY6" fmla="*/ 777 h 3775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26757" h="377574">
                <a:moveTo>
                  <a:pt x="225812" y="777"/>
                </a:moveTo>
                <a:cubicBezTo>
                  <a:pt x="236925" y="-7161"/>
                  <a:pt x="146966" y="47873"/>
                  <a:pt x="121037" y="67452"/>
                </a:cubicBezTo>
                <a:cubicBezTo>
                  <a:pt x="95108" y="87031"/>
                  <a:pt x="85054" y="90735"/>
                  <a:pt x="70237" y="118252"/>
                </a:cubicBezTo>
                <a:cubicBezTo>
                  <a:pt x="55420" y="145769"/>
                  <a:pt x="43779" y="189690"/>
                  <a:pt x="32137" y="232552"/>
                </a:cubicBezTo>
                <a:cubicBezTo>
                  <a:pt x="20495" y="275414"/>
                  <a:pt x="-3317" y="395006"/>
                  <a:pt x="387" y="375427"/>
                </a:cubicBezTo>
                <a:cubicBezTo>
                  <a:pt x="4091" y="355848"/>
                  <a:pt x="19437" y="175931"/>
                  <a:pt x="54362" y="115077"/>
                </a:cubicBezTo>
                <a:cubicBezTo>
                  <a:pt x="89287" y="54223"/>
                  <a:pt x="214699" y="8715"/>
                  <a:pt x="225812" y="77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74" name="フリーフォーム 2173">
            <a:extLst>
              <a:ext uri="{FF2B5EF4-FFF2-40B4-BE49-F238E27FC236}">
                <a16:creationId xmlns:a16="http://schemas.microsoft.com/office/drawing/2014/main" id="{5119380C-4B32-1F59-80CD-E9B02B9FDA03}"/>
              </a:ext>
            </a:extLst>
          </p:cNvPr>
          <p:cNvSpPr/>
          <p:nvPr/>
        </p:nvSpPr>
        <p:spPr>
          <a:xfrm>
            <a:off x="2117304" y="12276965"/>
            <a:ext cx="238770" cy="254808"/>
          </a:xfrm>
          <a:custGeom>
            <a:avLst/>
            <a:gdLst>
              <a:gd name="connsiteX0" fmla="*/ 238546 w 238770"/>
              <a:gd name="connsiteY0" fmla="*/ 760 h 254808"/>
              <a:gd name="connsiteX1" fmla="*/ 114721 w 238770"/>
              <a:gd name="connsiteY1" fmla="*/ 45210 h 254808"/>
              <a:gd name="connsiteX2" fmla="*/ 421 w 238770"/>
              <a:gd name="connsiteY2" fmla="*/ 254760 h 254808"/>
              <a:gd name="connsiteX3" fmla="*/ 82971 w 238770"/>
              <a:gd name="connsiteY3" fmla="*/ 64260 h 254808"/>
              <a:gd name="connsiteX4" fmla="*/ 238546 w 238770"/>
              <a:gd name="connsiteY4" fmla="*/ 760 h 2548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8770" h="254808">
                <a:moveTo>
                  <a:pt x="238546" y="760"/>
                </a:moveTo>
                <a:cubicBezTo>
                  <a:pt x="243838" y="-2415"/>
                  <a:pt x="154408" y="2877"/>
                  <a:pt x="114721" y="45210"/>
                </a:cubicBezTo>
                <a:cubicBezTo>
                  <a:pt x="75034" y="87543"/>
                  <a:pt x="5713" y="251585"/>
                  <a:pt x="421" y="254760"/>
                </a:cubicBezTo>
                <a:cubicBezTo>
                  <a:pt x="-4871" y="257935"/>
                  <a:pt x="40638" y="105006"/>
                  <a:pt x="82971" y="64260"/>
                </a:cubicBezTo>
                <a:cubicBezTo>
                  <a:pt x="125304" y="23514"/>
                  <a:pt x="233254" y="3935"/>
                  <a:pt x="238546" y="76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75" name="フリーフォーム 2174">
            <a:extLst>
              <a:ext uri="{FF2B5EF4-FFF2-40B4-BE49-F238E27FC236}">
                <a16:creationId xmlns:a16="http://schemas.microsoft.com/office/drawing/2014/main" id="{17BECBA3-636A-FB2A-909C-BF9F6AD34863}"/>
              </a:ext>
            </a:extLst>
          </p:cNvPr>
          <p:cNvSpPr/>
          <p:nvPr/>
        </p:nvSpPr>
        <p:spPr>
          <a:xfrm>
            <a:off x="2116854" y="12391359"/>
            <a:ext cx="143873" cy="278422"/>
          </a:xfrm>
          <a:custGeom>
            <a:avLst/>
            <a:gdLst>
              <a:gd name="connsiteX0" fmla="*/ 143746 w 143873"/>
              <a:gd name="connsiteY0" fmla="*/ 666 h 278422"/>
              <a:gd name="connsiteX1" fmla="*/ 29446 w 143873"/>
              <a:gd name="connsiteY1" fmla="*/ 207041 h 278422"/>
              <a:gd name="connsiteX2" fmla="*/ 19921 w 143873"/>
              <a:gd name="connsiteY2" fmla="*/ 276891 h 278422"/>
              <a:gd name="connsiteX3" fmla="*/ 16746 w 143873"/>
              <a:gd name="connsiteY3" fmla="*/ 241966 h 278422"/>
              <a:gd name="connsiteX4" fmla="*/ 4046 w 143873"/>
              <a:gd name="connsiteY4" fmla="*/ 95916 h 278422"/>
              <a:gd name="connsiteX5" fmla="*/ 4046 w 143873"/>
              <a:gd name="connsiteY5" fmla="*/ 226091 h 278422"/>
              <a:gd name="connsiteX6" fmla="*/ 51671 w 143873"/>
              <a:gd name="connsiteY6" fmla="*/ 143541 h 278422"/>
              <a:gd name="connsiteX7" fmla="*/ 143746 w 143873"/>
              <a:gd name="connsiteY7" fmla="*/ 666 h 278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43873" h="278422">
                <a:moveTo>
                  <a:pt x="143746" y="666"/>
                </a:moveTo>
                <a:cubicBezTo>
                  <a:pt x="140042" y="11249"/>
                  <a:pt x="50083" y="161004"/>
                  <a:pt x="29446" y="207041"/>
                </a:cubicBezTo>
                <a:cubicBezTo>
                  <a:pt x="8808" y="253079"/>
                  <a:pt x="22038" y="271070"/>
                  <a:pt x="19921" y="276891"/>
                </a:cubicBezTo>
                <a:cubicBezTo>
                  <a:pt x="17804" y="282712"/>
                  <a:pt x="19392" y="272128"/>
                  <a:pt x="16746" y="241966"/>
                </a:cubicBezTo>
                <a:cubicBezTo>
                  <a:pt x="14100" y="211804"/>
                  <a:pt x="6163" y="98562"/>
                  <a:pt x="4046" y="95916"/>
                </a:cubicBezTo>
                <a:cubicBezTo>
                  <a:pt x="1929" y="93270"/>
                  <a:pt x="-3891" y="218154"/>
                  <a:pt x="4046" y="226091"/>
                </a:cubicBezTo>
                <a:cubicBezTo>
                  <a:pt x="11983" y="234028"/>
                  <a:pt x="34208" y="178466"/>
                  <a:pt x="51671" y="143541"/>
                </a:cubicBezTo>
                <a:cubicBezTo>
                  <a:pt x="69133" y="108616"/>
                  <a:pt x="147450" y="-9917"/>
                  <a:pt x="143746" y="66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76" name="フリーフォーム 2175">
            <a:extLst>
              <a:ext uri="{FF2B5EF4-FFF2-40B4-BE49-F238E27FC236}">
                <a16:creationId xmlns:a16="http://schemas.microsoft.com/office/drawing/2014/main" id="{F85A278B-A339-050B-C5D8-23D8DB5E092E}"/>
              </a:ext>
            </a:extLst>
          </p:cNvPr>
          <p:cNvSpPr/>
          <p:nvPr/>
        </p:nvSpPr>
        <p:spPr>
          <a:xfrm>
            <a:off x="2336743" y="12270902"/>
            <a:ext cx="73082" cy="140334"/>
          </a:xfrm>
          <a:custGeom>
            <a:avLst/>
            <a:gdLst>
              <a:gd name="connsiteX0" fmla="*/ 57 w 73082"/>
              <a:gd name="connsiteY0" fmla="*/ 473 h 140334"/>
              <a:gd name="connsiteX1" fmla="*/ 60382 w 73082"/>
              <a:gd name="connsiteY1" fmla="*/ 38573 h 140334"/>
              <a:gd name="connsiteX2" fmla="*/ 34982 w 73082"/>
              <a:gd name="connsiteY2" fmla="*/ 140173 h 140334"/>
              <a:gd name="connsiteX3" fmla="*/ 73082 w 73082"/>
              <a:gd name="connsiteY3" fmla="*/ 60798 h 140334"/>
              <a:gd name="connsiteX4" fmla="*/ 57 w 73082"/>
              <a:gd name="connsiteY4" fmla="*/ 473 h 1403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3082" h="140334">
                <a:moveTo>
                  <a:pt x="57" y="473"/>
                </a:moveTo>
                <a:cubicBezTo>
                  <a:pt x="-2060" y="-3231"/>
                  <a:pt x="54561" y="15290"/>
                  <a:pt x="60382" y="38573"/>
                </a:cubicBezTo>
                <a:cubicBezTo>
                  <a:pt x="66203" y="61856"/>
                  <a:pt x="32865" y="136469"/>
                  <a:pt x="34982" y="140173"/>
                </a:cubicBezTo>
                <a:cubicBezTo>
                  <a:pt x="37099" y="143877"/>
                  <a:pt x="73082" y="83023"/>
                  <a:pt x="73082" y="60798"/>
                </a:cubicBezTo>
                <a:cubicBezTo>
                  <a:pt x="73082" y="38573"/>
                  <a:pt x="2174" y="4177"/>
                  <a:pt x="57" y="47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77" name="フリーフォーム 2176">
            <a:extLst>
              <a:ext uri="{FF2B5EF4-FFF2-40B4-BE49-F238E27FC236}">
                <a16:creationId xmlns:a16="http://schemas.microsoft.com/office/drawing/2014/main" id="{223DFA1D-C3FF-2751-B706-F4C69B263FDB}"/>
              </a:ext>
            </a:extLst>
          </p:cNvPr>
          <p:cNvSpPr/>
          <p:nvPr/>
        </p:nvSpPr>
        <p:spPr>
          <a:xfrm>
            <a:off x="2320793" y="12290127"/>
            <a:ext cx="6614" cy="107771"/>
          </a:xfrm>
          <a:custGeom>
            <a:avLst/>
            <a:gdLst>
              <a:gd name="connsiteX0" fmla="*/ 6482 w 6614"/>
              <a:gd name="connsiteY0" fmla="*/ 298 h 107771"/>
              <a:gd name="connsiteX1" fmla="*/ 132 w 6614"/>
              <a:gd name="connsiteY1" fmla="*/ 105073 h 107771"/>
              <a:gd name="connsiteX2" fmla="*/ 3307 w 6614"/>
              <a:gd name="connsiteY2" fmla="*/ 73323 h 107771"/>
              <a:gd name="connsiteX3" fmla="*/ 6482 w 6614"/>
              <a:gd name="connsiteY3" fmla="*/ 298 h 1077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614" h="107771">
                <a:moveTo>
                  <a:pt x="6482" y="298"/>
                </a:moveTo>
                <a:cubicBezTo>
                  <a:pt x="5953" y="5590"/>
                  <a:pt x="661" y="92902"/>
                  <a:pt x="132" y="105073"/>
                </a:cubicBezTo>
                <a:cubicBezTo>
                  <a:pt x="-397" y="117244"/>
                  <a:pt x="661" y="84965"/>
                  <a:pt x="3307" y="73323"/>
                </a:cubicBezTo>
                <a:cubicBezTo>
                  <a:pt x="5953" y="61681"/>
                  <a:pt x="7011" y="-4994"/>
                  <a:pt x="6482" y="29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78" name="フリーフォーム 2177">
            <a:extLst>
              <a:ext uri="{FF2B5EF4-FFF2-40B4-BE49-F238E27FC236}">
                <a16:creationId xmlns:a16="http://schemas.microsoft.com/office/drawing/2014/main" id="{3D2165CA-13FC-5C17-D62E-B716EC5FE3C4}"/>
              </a:ext>
            </a:extLst>
          </p:cNvPr>
          <p:cNvSpPr/>
          <p:nvPr/>
        </p:nvSpPr>
        <p:spPr>
          <a:xfrm>
            <a:off x="2197083" y="12280613"/>
            <a:ext cx="64241" cy="114725"/>
          </a:xfrm>
          <a:custGeom>
            <a:avLst/>
            <a:gdLst>
              <a:gd name="connsiteX0" fmla="*/ 17 w 64241"/>
              <a:gd name="connsiteY0" fmla="*/ 287 h 114725"/>
              <a:gd name="connsiteX1" fmla="*/ 60342 w 64241"/>
              <a:gd name="connsiteY1" fmla="*/ 111412 h 114725"/>
              <a:gd name="connsiteX2" fmla="*/ 53992 w 64241"/>
              <a:gd name="connsiteY2" fmla="*/ 79662 h 114725"/>
              <a:gd name="connsiteX3" fmla="*/ 17 w 64241"/>
              <a:gd name="connsiteY3" fmla="*/ 287 h 114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4241" h="114725">
                <a:moveTo>
                  <a:pt x="17" y="287"/>
                </a:moveTo>
                <a:cubicBezTo>
                  <a:pt x="1075" y="5578"/>
                  <a:pt x="51346" y="98183"/>
                  <a:pt x="60342" y="111412"/>
                </a:cubicBezTo>
                <a:cubicBezTo>
                  <a:pt x="69338" y="124641"/>
                  <a:pt x="60871" y="95008"/>
                  <a:pt x="53992" y="79662"/>
                </a:cubicBezTo>
                <a:cubicBezTo>
                  <a:pt x="47113" y="64316"/>
                  <a:pt x="-1041" y="-5004"/>
                  <a:pt x="17" y="28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79" name="フリーフォーム 2178">
            <a:extLst>
              <a:ext uri="{FF2B5EF4-FFF2-40B4-BE49-F238E27FC236}">
                <a16:creationId xmlns:a16="http://schemas.microsoft.com/office/drawing/2014/main" id="{F69E0C97-DEB8-9731-F642-6D6642C20C07}"/>
              </a:ext>
            </a:extLst>
          </p:cNvPr>
          <p:cNvSpPr/>
          <p:nvPr/>
        </p:nvSpPr>
        <p:spPr>
          <a:xfrm>
            <a:off x="2134591" y="12381202"/>
            <a:ext cx="253011" cy="274751"/>
          </a:xfrm>
          <a:custGeom>
            <a:avLst/>
            <a:gdLst>
              <a:gd name="connsiteX0" fmla="*/ 253009 w 253011"/>
              <a:gd name="connsiteY0" fmla="*/ 23523 h 274751"/>
              <a:gd name="connsiteX1" fmla="*/ 145059 w 253011"/>
              <a:gd name="connsiteY1" fmla="*/ 4473 h 274751"/>
              <a:gd name="connsiteX2" fmla="*/ 65684 w 253011"/>
              <a:gd name="connsiteY2" fmla="*/ 121948 h 274751"/>
              <a:gd name="connsiteX3" fmla="*/ 103784 w 253011"/>
              <a:gd name="connsiteY3" fmla="*/ 71148 h 274751"/>
              <a:gd name="connsiteX4" fmla="*/ 8534 w 253011"/>
              <a:gd name="connsiteY4" fmla="*/ 245773 h 274751"/>
              <a:gd name="connsiteX5" fmla="*/ 8534 w 253011"/>
              <a:gd name="connsiteY5" fmla="*/ 264823 h 274751"/>
              <a:gd name="connsiteX6" fmla="*/ 43459 w 253011"/>
              <a:gd name="connsiteY6" fmla="*/ 144173 h 274751"/>
              <a:gd name="connsiteX7" fmla="*/ 141884 w 253011"/>
              <a:gd name="connsiteY7" fmla="*/ 13998 h 274751"/>
              <a:gd name="connsiteX8" fmla="*/ 253009 w 253011"/>
              <a:gd name="connsiteY8" fmla="*/ 23523 h 2747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53011" h="274751">
                <a:moveTo>
                  <a:pt x="253009" y="23523"/>
                </a:moveTo>
                <a:cubicBezTo>
                  <a:pt x="253538" y="21936"/>
                  <a:pt x="176280" y="-11931"/>
                  <a:pt x="145059" y="4473"/>
                </a:cubicBezTo>
                <a:cubicBezTo>
                  <a:pt x="113838" y="20877"/>
                  <a:pt x="72563" y="110836"/>
                  <a:pt x="65684" y="121948"/>
                </a:cubicBezTo>
                <a:cubicBezTo>
                  <a:pt x="58805" y="133060"/>
                  <a:pt x="113309" y="50511"/>
                  <a:pt x="103784" y="71148"/>
                </a:cubicBezTo>
                <a:cubicBezTo>
                  <a:pt x="94259" y="91785"/>
                  <a:pt x="8534" y="245773"/>
                  <a:pt x="8534" y="245773"/>
                </a:cubicBezTo>
                <a:cubicBezTo>
                  <a:pt x="-7341" y="278052"/>
                  <a:pt x="2713" y="281756"/>
                  <a:pt x="8534" y="264823"/>
                </a:cubicBezTo>
                <a:cubicBezTo>
                  <a:pt x="14355" y="247890"/>
                  <a:pt x="21234" y="185977"/>
                  <a:pt x="43459" y="144173"/>
                </a:cubicBezTo>
                <a:cubicBezTo>
                  <a:pt x="65684" y="102369"/>
                  <a:pt x="112251" y="35165"/>
                  <a:pt x="141884" y="13998"/>
                </a:cubicBezTo>
                <a:cubicBezTo>
                  <a:pt x="171517" y="-7169"/>
                  <a:pt x="252480" y="25110"/>
                  <a:pt x="253009" y="2352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81" name="フリーフォーム 2180">
            <a:extLst>
              <a:ext uri="{FF2B5EF4-FFF2-40B4-BE49-F238E27FC236}">
                <a16:creationId xmlns:a16="http://schemas.microsoft.com/office/drawing/2014/main" id="{F74845C3-7219-6CD0-8796-43B602BBFF69}"/>
              </a:ext>
            </a:extLst>
          </p:cNvPr>
          <p:cNvSpPr/>
          <p:nvPr/>
        </p:nvSpPr>
        <p:spPr>
          <a:xfrm>
            <a:off x="2120723" y="12404721"/>
            <a:ext cx="238327" cy="241318"/>
          </a:xfrm>
          <a:custGeom>
            <a:avLst/>
            <a:gdLst>
              <a:gd name="connsiteX0" fmla="*/ 238302 w 238327"/>
              <a:gd name="connsiteY0" fmla="*/ 4 h 241318"/>
              <a:gd name="connsiteX1" fmla="*/ 136702 w 238327"/>
              <a:gd name="connsiteY1" fmla="*/ 66679 h 241318"/>
              <a:gd name="connsiteX2" fmla="*/ 124002 w 238327"/>
              <a:gd name="connsiteY2" fmla="*/ 171454 h 241318"/>
              <a:gd name="connsiteX3" fmla="*/ 89077 w 238327"/>
              <a:gd name="connsiteY3" fmla="*/ 215904 h 241318"/>
              <a:gd name="connsiteX4" fmla="*/ 177 w 238327"/>
              <a:gd name="connsiteY4" fmla="*/ 241304 h 241318"/>
              <a:gd name="connsiteX5" fmla="*/ 114477 w 238327"/>
              <a:gd name="connsiteY5" fmla="*/ 212729 h 241318"/>
              <a:gd name="connsiteX6" fmla="*/ 117652 w 238327"/>
              <a:gd name="connsiteY6" fmla="*/ 114304 h 241318"/>
              <a:gd name="connsiteX7" fmla="*/ 146227 w 238327"/>
              <a:gd name="connsiteY7" fmla="*/ 63504 h 241318"/>
              <a:gd name="connsiteX8" fmla="*/ 238302 w 238327"/>
              <a:gd name="connsiteY8" fmla="*/ 4 h 2413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38327" h="241318">
                <a:moveTo>
                  <a:pt x="238302" y="4"/>
                </a:moveTo>
                <a:cubicBezTo>
                  <a:pt x="236715" y="533"/>
                  <a:pt x="155752" y="38104"/>
                  <a:pt x="136702" y="66679"/>
                </a:cubicBezTo>
                <a:cubicBezTo>
                  <a:pt x="117652" y="95254"/>
                  <a:pt x="131939" y="146583"/>
                  <a:pt x="124002" y="171454"/>
                </a:cubicBezTo>
                <a:cubicBezTo>
                  <a:pt x="116065" y="196325"/>
                  <a:pt x="109714" y="204262"/>
                  <a:pt x="89077" y="215904"/>
                </a:cubicBezTo>
                <a:cubicBezTo>
                  <a:pt x="68440" y="227546"/>
                  <a:pt x="-4056" y="241833"/>
                  <a:pt x="177" y="241304"/>
                </a:cubicBezTo>
                <a:cubicBezTo>
                  <a:pt x="4410" y="240775"/>
                  <a:pt x="94898" y="233896"/>
                  <a:pt x="114477" y="212729"/>
                </a:cubicBezTo>
                <a:cubicBezTo>
                  <a:pt x="134056" y="191562"/>
                  <a:pt x="112360" y="139175"/>
                  <a:pt x="117652" y="114304"/>
                </a:cubicBezTo>
                <a:cubicBezTo>
                  <a:pt x="122944" y="89433"/>
                  <a:pt x="126119" y="79379"/>
                  <a:pt x="146227" y="63504"/>
                </a:cubicBezTo>
                <a:cubicBezTo>
                  <a:pt x="166335" y="47629"/>
                  <a:pt x="239889" y="-525"/>
                  <a:pt x="238302" y="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82" name="フリーフォーム 2181">
            <a:extLst>
              <a:ext uri="{FF2B5EF4-FFF2-40B4-BE49-F238E27FC236}">
                <a16:creationId xmlns:a16="http://schemas.microsoft.com/office/drawing/2014/main" id="{31ACC0CB-5C56-9237-58F7-DC38D6187B2C}"/>
              </a:ext>
            </a:extLst>
          </p:cNvPr>
          <p:cNvSpPr/>
          <p:nvPr/>
        </p:nvSpPr>
        <p:spPr>
          <a:xfrm>
            <a:off x="2241137" y="12452295"/>
            <a:ext cx="164500" cy="17914"/>
          </a:xfrm>
          <a:custGeom>
            <a:avLst/>
            <a:gdLst>
              <a:gd name="connsiteX0" fmla="*/ 413 w 164500"/>
              <a:gd name="connsiteY0" fmla="*/ 15930 h 17914"/>
              <a:gd name="connsiteX1" fmla="*/ 159163 w 164500"/>
              <a:gd name="connsiteY1" fmla="*/ 15930 h 17914"/>
              <a:gd name="connsiteX2" fmla="*/ 114713 w 164500"/>
              <a:gd name="connsiteY2" fmla="*/ 55 h 17914"/>
              <a:gd name="connsiteX3" fmla="*/ 413 w 164500"/>
              <a:gd name="connsiteY3" fmla="*/ 15930 h 17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4500" h="17914">
                <a:moveTo>
                  <a:pt x="413" y="15930"/>
                </a:moveTo>
                <a:cubicBezTo>
                  <a:pt x="7821" y="18576"/>
                  <a:pt x="140113" y="18576"/>
                  <a:pt x="159163" y="15930"/>
                </a:cubicBezTo>
                <a:cubicBezTo>
                  <a:pt x="178213" y="13284"/>
                  <a:pt x="142230" y="1113"/>
                  <a:pt x="114713" y="55"/>
                </a:cubicBezTo>
                <a:cubicBezTo>
                  <a:pt x="87196" y="-1003"/>
                  <a:pt x="-6995" y="13284"/>
                  <a:pt x="413" y="1593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83" name="フリーフォーム 2182">
            <a:extLst>
              <a:ext uri="{FF2B5EF4-FFF2-40B4-BE49-F238E27FC236}">
                <a16:creationId xmlns:a16="http://schemas.microsoft.com/office/drawing/2014/main" id="{376A095F-C4F4-E3BD-EA97-418E9C5E4BEE}"/>
              </a:ext>
            </a:extLst>
          </p:cNvPr>
          <p:cNvSpPr/>
          <p:nvPr/>
        </p:nvSpPr>
        <p:spPr>
          <a:xfrm>
            <a:off x="2205422" y="12379298"/>
            <a:ext cx="160082" cy="280135"/>
          </a:xfrm>
          <a:custGeom>
            <a:avLst/>
            <a:gdLst>
              <a:gd name="connsiteX0" fmla="*/ 159953 w 160082"/>
              <a:gd name="connsiteY0" fmla="*/ 27 h 280135"/>
              <a:gd name="connsiteX1" fmla="*/ 153603 w 160082"/>
              <a:gd name="connsiteY1" fmla="*/ 92102 h 280135"/>
              <a:gd name="connsiteX2" fmla="*/ 112328 w 160082"/>
              <a:gd name="connsiteY2" fmla="*/ 155602 h 280135"/>
              <a:gd name="connsiteX3" fmla="*/ 147253 w 160082"/>
              <a:gd name="connsiteY3" fmla="*/ 139727 h 280135"/>
              <a:gd name="connsiteX4" fmla="*/ 71053 w 160082"/>
              <a:gd name="connsiteY4" fmla="*/ 203227 h 280135"/>
              <a:gd name="connsiteX5" fmla="*/ 1203 w 160082"/>
              <a:gd name="connsiteY5" fmla="*/ 279427 h 280135"/>
              <a:gd name="connsiteX6" fmla="*/ 131378 w 160082"/>
              <a:gd name="connsiteY6" fmla="*/ 155602 h 280135"/>
              <a:gd name="connsiteX7" fmla="*/ 153603 w 160082"/>
              <a:gd name="connsiteY7" fmla="*/ 101627 h 280135"/>
              <a:gd name="connsiteX8" fmla="*/ 159953 w 160082"/>
              <a:gd name="connsiteY8" fmla="*/ 27 h 2801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0082" h="280135">
                <a:moveTo>
                  <a:pt x="159953" y="27"/>
                </a:moveTo>
                <a:cubicBezTo>
                  <a:pt x="159953" y="-1560"/>
                  <a:pt x="161540" y="66173"/>
                  <a:pt x="153603" y="92102"/>
                </a:cubicBezTo>
                <a:cubicBezTo>
                  <a:pt x="145666" y="118031"/>
                  <a:pt x="113386" y="147665"/>
                  <a:pt x="112328" y="155602"/>
                </a:cubicBezTo>
                <a:cubicBezTo>
                  <a:pt x="111270" y="163539"/>
                  <a:pt x="154132" y="131789"/>
                  <a:pt x="147253" y="139727"/>
                </a:cubicBezTo>
                <a:cubicBezTo>
                  <a:pt x="140374" y="147665"/>
                  <a:pt x="95395" y="179944"/>
                  <a:pt x="71053" y="203227"/>
                </a:cubicBezTo>
                <a:cubicBezTo>
                  <a:pt x="46711" y="226510"/>
                  <a:pt x="-8851" y="287364"/>
                  <a:pt x="1203" y="279427"/>
                </a:cubicBezTo>
                <a:cubicBezTo>
                  <a:pt x="11257" y="271490"/>
                  <a:pt x="105978" y="185235"/>
                  <a:pt x="131378" y="155602"/>
                </a:cubicBezTo>
                <a:cubicBezTo>
                  <a:pt x="156778" y="125969"/>
                  <a:pt x="146724" y="121735"/>
                  <a:pt x="153603" y="101627"/>
                </a:cubicBezTo>
                <a:cubicBezTo>
                  <a:pt x="160482" y="81519"/>
                  <a:pt x="159953" y="1614"/>
                  <a:pt x="159953" y="2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84" name="フリーフォーム 2183">
            <a:extLst>
              <a:ext uri="{FF2B5EF4-FFF2-40B4-BE49-F238E27FC236}">
                <a16:creationId xmlns:a16="http://schemas.microsoft.com/office/drawing/2014/main" id="{53EF4FCF-80B8-3460-7FF3-F91A3715206C}"/>
              </a:ext>
            </a:extLst>
          </p:cNvPr>
          <p:cNvSpPr/>
          <p:nvPr/>
        </p:nvSpPr>
        <p:spPr>
          <a:xfrm>
            <a:off x="2123336" y="12550677"/>
            <a:ext cx="116873" cy="109933"/>
          </a:xfrm>
          <a:custGeom>
            <a:avLst/>
            <a:gdLst>
              <a:gd name="connsiteX0" fmla="*/ 739 w 116873"/>
              <a:gd name="connsiteY0" fmla="*/ 98 h 109933"/>
              <a:gd name="connsiteX1" fmla="*/ 115039 w 116873"/>
              <a:gd name="connsiteY1" fmla="*/ 104873 h 109933"/>
              <a:gd name="connsiteX2" fmla="*/ 67414 w 116873"/>
              <a:gd name="connsiteY2" fmla="*/ 85823 h 109933"/>
              <a:gd name="connsiteX3" fmla="*/ 739 w 116873"/>
              <a:gd name="connsiteY3" fmla="*/ 98 h 1099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6873" h="109933">
                <a:moveTo>
                  <a:pt x="739" y="98"/>
                </a:moveTo>
                <a:cubicBezTo>
                  <a:pt x="8677" y="3273"/>
                  <a:pt x="103927" y="90586"/>
                  <a:pt x="115039" y="104873"/>
                </a:cubicBezTo>
                <a:cubicBezTo>
                  <a:pt x="126152" y="119161"/>
                  <a:pt x="83818" y="100111"/>
                  <a:pt x="67414" y="85823"/>
                </a:cubicBezTo>
                <a:cubicBezTo>
                  <a:pt x="51010" y="71535"/>
                  <a:pt x="-7199" y="-3077"/>
                  <a:pt x="739" y="9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85" name="フリーフォーム 2184">
            <a:extLst>
              <a:ext uri="{FF2B5EF4-FFF2-40B4-BE49-F238E27FC236}">
                <a16:creationId xmlns:a16="http://schemas.microsoft.com/office/drawing/2014/main" id="{9AFC819F-D8E3-82B4-559B-67C8BB90CD8E}"/>
              </a:ext>
            </a:extLst>
          </p:cNvPr>
          <p:cNvSpPr/>
          <p:nvPr/>
        </p:nvSpPr>
        <p:spPr>
          <a:xfrm>
            <a:off x="2114544" y="12604619"/>
            <a:ext cx="146064" cy="99901"/>
          </a:xfrm>
          <a:custGeom>
            <a:avLst/>
            <a:gdLst>
              <a:gd name="connsiteX0" fmla="*/ 6 w 146064"/>
              <a:gd name="connsiteY0" fmla="*/ 131 h 99901"/>
              <a:gd name="connsiteX1" fmla="*/ 47631 w 146064"/>
              <a:gd name="connsiteY1" fmla="*/ 98556 h 99901"/>
              <a:gd name="connsiteX2" fmla="*/ 146056 w 146064"/>
              <a:gd name="connsiteY2" fmla="*/ 57281 h 99901"/>
              <a:gd name="connsiteX3" fmla="*/ 53981 w 146064"/>
              <a:gd name="connsiteY3" fmla="*/ 57281 h 99901"/>
              <a:gd name="connsiteX4" fmla="*/ 95256 w 146064"/>
              <a:gd name="connsiteY4" fmla="*/ 57281 h 99901"/>
              <a:gd name="connsiteX5" fmla="*/ 44456 w 146064"/>
              <a:gd name="connsiteY5" fmla="*/ 76331 h 99901"/>
              <a:gd name="connsiteX6" fmla="*/ 6 w 146064"/>
              <a:gd name="connsiteY6" fmla="*/ 131 h 999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46064" h="99901">
                <a:moveTo>
                  <a:pt x="6" y="131"/>
                </a:moveTo>
                <a:cubicBezTo>
                  <a:pt x="535" y="3835"/>
                  <a:pt x="23289" y="89031"/>
                  <a:pt x="47631" y="98556"/>
                </a:cubicBezTo>
                <a:cubicBezTo>
                  <a:pt x="71973" y="108081"/>
                  <a:pt x="144998" y="64160"/>
                  <a:pt x="146056" y="57281"/>
                </a:cubicBezTo>
                <a:cubicBezTo>
                  <a:pt x="147114" y="50402"/>
                  <a:pt x="53981" y="57281"/>
                  <a:pt x="53981" y="57281"/>
                </a:cubicBezTo>
                <a:cubicBezTo>
                  <a:pt x="45514" y="57281"/>
                  <a:pt x="96843" y="54106"/>
                  <a:pt x="95256" y="57281"/>
                </a:cubicBezTo>
                <a:cubicBezTo>
                  <a:pt x="93669" y="60456"/>
                  <a:pt x="58743" y="80564"/>
                  <a:pt x="44456" y="76331"/>
                </a:cubicBezTo>
                <a:cubicBezTo>
                  <a:pt x="30169" y="72098"/>
                  <a:pt x="-523" y="-3573"/>
                  <a:pt x="6" y="13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86" name="フリーフォーム 2185">
            <a:extLst>
              <a:ext uri="{FF2B5EF4-FFF2-40B4-BE49-F238E27FC236}">
                <a16:creationId xmlns:a16="http://schemas.microsoft.com/office/drawing/2014/main" id="{5DEB2FED-1911-972C-219C-153785E07EFF}"/>
              </a:ext>
            </a:extLst>
          </p:cNvPr>
          <p:cNvSpPr/>
          <p:nvPr/>
        </p:nvSpPr>
        <p:spPr>
          <a:xfrm>
            <a:off x="2235135" y="12380305"/>
            <a:ext cx="113931" cy="76517"/>
          </a:xfrm>
          <a:custGeom>
            <a:avLst/>
            <a:gdLst>
              <a:gd name="connsiteX0" fmla="*/ 65 w 113931"/>
              <a:gd name="connsiteY0" fmla="*/ 5370 h 76517"/>
              <a:gd name="connsiteX1" fmla="*/ 92140 w 113931"/>
              <a:gd name="connsiteY1" fmla="*/ 8545 h 76517"/>
              <a:gd name="connsiteX2" fmla="*/ 101665 w 113931"/>
              <a:gd name="connsiteY2" fmla="*/ 75220 h 76517"/>
              <a:gd name="connsiteX3" fmla="*/ 108015 w 113931"/>
              <a:gd name="connsiteY3" fmla="*/ 49820 h 76517"/>
              <a:gd name="connsiteX4" fmla="*/ 65 w 113931"/>
              <a:gd name="connsiteY4" fmla="*/ 5370 h 765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3931" h="76517">
                <a:moveTo>
                  <a:pt x="65" y="5370"/>
                </a:moveTo>
                <a:cubicBezTo>
                  <a:pt x="-2581" y="-1509"/>
                  <a:pt x="75207" y="-3097"/>
                  <a:pt x="92140" y="8545"/>
                </a:cubicBezTo>
                <a:cubicBezTo>
                  <a:pt x="109073" y="20187"/>
                  <a:pt x="99019" y="68341"/>
                  <a:pt x="101665" y="75220"/>
                </a:cubicBezTo>
                <a:cubicBezTo>
                  <a:pt x="104311" y="82099"/>
                  <a:pt x="123361" y="59874"/>
                  <a:pt x="108015" y="49820"/>
                </a:cubicBezTo>
                <a:cubicBezTo>
                  <a:pt x="92669" y="39766"/>
                  <a:pt x="2711" y="12249"/>
                  <a:pt x="65" y="5370"/>
                </a:cubicBezTo>
                <a:close/>
              </a:path>
            </a:pathLst>
          </a:custGeom>
          <a:solidFill>
            <a:srgbClr val="FF0000">
              <a:alpha val="2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87" name="フリーフォーム 2186">
            <a:extLst>
              <a:ext uri="{FF2B5EF4-FFF2-40B4-BE49-F238E27FC236}">
                <a16:creationId xmlns:a16="http://schemas.microsoft.com/office/drawing/2014/main" id="{3B0E53C6-6489-CF29-5572-EB9EF9A1E934}"/>
              </a:ext>
            </a:extLst>
          </p:cNvPr>
          <p:cNvSpPr/>
          <p:nvPr/>
        </p:nvSpPr>
        <p:spPr>
          <a:xfrm>
            <a:off x="2215530" y="12372334"/>
            <a:ext cx="181806" cy="286465"/>
          </a:xfrm>
          <a:custGeom>
            <a:avLst/>
            <a:gdLst>
              <a:gd name="connsiteX0" fmla="*/ 181595 w 181806"/>
              <a:gd name="connsiteY0" fmla="*/ 13341 h 286465"/>
              <a:gd name="connsiteX1" fmla="*/ 140320 w 181806"/>
              <a:gd name="connsiteY1" fmla="*/ 137166 h 286465"/>
              <a:gd name="connsiteX2" fmla="*/ 3795 w 181806"/>
              <a:gd name="connsiteY2" fmla="*/ 286391 h 286465"/>
              <a:gd name="connsiteX3" fmla="*/ 41895 w 181806"/>
              <a:gd name="connsiteY3" fmla="*/ 156216 h 286465"/>
              <a:gd name="connsiteX4" fmla="*/ 83170 w 181806"/>
              <a:gd name="connsiteY4" fmla="*/ 83191 h 286465"/>
              <a:gd name="connsiteX5" fmla="*/ 108570 w 181806"/>
              <a:gd name="connsiteY5" fmla="*/ 26041 h 286465"/>
              <a:gd name="connsiteX6" fmla="*/ 130795 w 181806"/>
              <a:gd name="connsiteY6" fmla="*/ 64141 h 286465"/>
              <a:gd name="connsiteX7" fmla="*/ 127620 w 181806"/>
              <a:gd name="connsiteY7" fmla="*/ 6991 h 286465"/>
              <a:gd name="connsiteX8" fmla="*/ 181595 w 181806"/>
              <a:gd name="connsiteY8" fmla="*/ 13341 h 286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81806" h="286465">
                <a:moveTo>
                  <a:pt x="181595" y="13341"/>
                </a:moveTo>
                <a:cubicBezTo>
                  <a:pt x="183712" y="35037"/>
                  <a:pt x="169953" y="91658"/>
                  <a:pt x="140320" y="137166"/>
                </a:cubicBezTo>
                <a:cubicBezTo>
                  <a:pt x="110687" y="182674"/>
                  <a:pt x="20199" y="283216"/>
                  <a:pt x="3795" y="286391"/>
                </a:cubicBezTo>
                <a:cubicBezTo>
                  <a:pt x="-12609" y="289566"/>
                  <a:pt x="28666" y="190083"/>
                  <a:pt x="41895" y="156216"/>
                </a:cubicBezTo>
                <a:cubicBezTo>
                  <a:pt x="55124" y="122349"/>
                  <a:pt x="72058" y="104887"/>
                  <a:pt x="83170" y="83191"/>
                </a:cubicBezTo>
                <a:cubicBezTo>
                  <a:pt x="94282" y="61495"/>
                  <a:pt x="100632" y="29216"/>
                  <a:pt x="108570" y="26041"/>
                </a:cubicBezTo>
                <a:cubicBezTo>
                  <a:pt x="116508" y="22866"/>
                  <a:pt x="127620" y="67316"/>
                  <a:pt x="130795" y="64141"/>
                </a:cubicBezTo>
                <a:cubicBezTo>
                  <a:pt x="133970" y="60966"/>
                  <a:pt x="120212" y="12283"/>
                  <a:pt x="127620" y="6991"/>
                </a:cubicBezTo>
                <a:cubicBezTo>
                  <a:pt x="135028" y="1699"/>
                  <a:pt x="179478" y="-8355"/>
                  <a:pt x="181595" y="13341"/>
                </a:cubicBezTo>
                <a:close/>
              </a:path>
            </a:pathLst>
          </a:custGeom>
          <a:solidFill>
            <a:srgbClr val="92D050">
              <a:alpha val="2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88" name="フリーフォーム 2187">
            <a:extLst>
              <a:ext uri="{FF2B5EF4-FFF2-40B4-BE49-F238E27FC236}">
                <a16:creationId xmlns:a16="http://schemas.microsoft.com/office/drawing/2014/main" id="{6E28871F-600F-0BA8-3A24-B4DE1D81B181}"/>
              </a:ext>
            </a:extLst>
          </p:cNvPr>
          <p:cNvSpPr/>
          <p:nvPr/>
        </p:nvSpPr>
        <p:spPr>
          <a:xfrm>
            <a:off x="2116696" y="12575554"/>
            <a:ext cx="162231" cy="121687"/>
          </a:xfrm>
          <a:custGeom>
            <a:avLst/>
            <a:gdLst>
              <a:gd name="connsiteX0" fmla="*/ 1029 w 162231"/>
              <a:gd name="connsiteY0" fmla="*/ 73646 h 121687"/>
              <a:gd name="connsiteX1" fmla="*/ 159779 w 162231"/>
              <a:gd name="connsiteY1" fmla="*/ 621 h 121687"/>
              <a:gd name="connsiteX2" fmla="*/ 93104 w 162231"/>
              <a:gd name="connsiteY2" fmla="*/ 118096 h 121687"/>
              <a:gd name="connsiteX3" fmla="*/ 1029 w 162231"/>
              <a:gd name="connsiteY3" fmla="*/ 73646 h 1216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2231" h="121687">
                <a:moveTo>
                  <a:pt x="1029" y="73646"/>
                </a:moveTo>
                <a:cubicBezTo>
                  <a:pt x="12141" y="54067"/>
                  <a:pt x="144433" y="-6787"/>
                  <a:pt x="159779" y="621"/>
                </a:cubicBezTo>
                <a:cubicBezTo>
                  <a:pt x="175125" y="8029"/>
                  <a:pt x="114271" y="102221"/>
                  <a:pt x="93104" y="118096"/>
                </a:cubicBezTo>
                <a:cubicBezTo>
                  <a:pt x="71937" y="133971"/>
                  <a:pt x="-10083" y="93225"/>
                  <a:pt x="1029" y="73646"/>
                </a:cubicBezTo>
                <a:close/>
              </a:path>
            </a:pathLst>
          </a:custGeom>
          <a:solidFill>
            <a:srgbClr val="FFFF00">
              <a:alpha val="2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89" name="フリーフォーム 2188">
            <a:extLst>
              <a:ext uri="{FF2B5EF4-FFF2-40B4-BE49-F238E27FC236}">
                <a16:creationId xmlns:a16="http://schemas.microsoft.com/office/drawing/2014/main" id="{0484C03E-F63F-88BA-6EA3-A0102C274DFD}"/>
              </a:ext>
            </a:extLst>
          </p:cNvPr>
          <p:cNvSpPr/>
          <p:nvPr/>
        </p:nvSpPr>
        <p:spPr>
          <a:xfrm>
            <a:off x="5549398" y="7873862"/>
            <a:ext cx="654736" cy="1135724"/>
          </a:xfrm>
          <a:custGeom>
            <a:avLst/>
            <a:gdLst>
              <a:gd name="connsiteX0" fmla="*/ 159252 w 654736"/>
              <a:gd name="connsiteY0" fmla="*/ 35063 h 1135724"/>
              <a:gd name="connsiteX1" fmla="*/ 597402 w 654736"/>
              <a:gd name="connsiteY1" fmla="*/ 866913 h 1135724"/>
              <a:gd name="connsiteX2" fmla="*/ 575177 w 654736"/>
              <a:gd name="connsiteY2" fmla="*/ 806588 h 1135724"/>
              <a:gd name="connsiteX3" fmla="*/ 645027 w 654736"/>
              <a:gd name="connsiteY3" fmla="*/ 1133613 h 1135724"/>
              <a:gd name="connsiteX4" fmla="*/ 327527 w 654736"/>
              <a:gd name="connsiteY4" fmla="*/ 622438 h 1135724"/>
              <a:gd name="connsiteX5" fmla="*/ 152902 w 654736"/>
              <a:gd name="connsiteY5" fmla="*/ 212863 h 1135724"/>
              <a:gd name="connsiteX6" fmla="*/ 502 w 654736"/>
              <a:gd name="connsiteY6" fmla="*/ 254138 h 1135724"/>
              <a:gd name="connsiteX7" fmla="*/ 105277 w 654736"/>
              <a:gd name="connsiteY7" fmla="*/ 162063 h 1135724"/>
              <a:gd name="connsiteX8" fmla="*/ 159252 w 654736"/>
              <a:gd name="connsiteY8" fmla="*/ 35063 h 11357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54736" h="1135724">
                <a:moveTo>
                  <a:pt x="159252" y="35063"/>
                </a:moveTo>
                <a:cubicBezTo>
                  <a:pt x="241273" y="152538"/>
                  <a:pt x="528081" y="738326"/>
                  <a:pt x="597402" y="866913"/>
                </a:cubicBezTo>
                <a:cubicBezTo>
                  <a:pt x="666723" y="995500"/>
                  <a:pt x="567240" y="762138"/>
                  <a:pt x="575177" y="806588"/>
                </a:cubicBezTo>
                <a:cubicBezTo>
                  <a:pt x="583114" y="851038"/>
                  <a:pt x="686302" y="1164305"/>
                  <a:pt x="645027" y="1133613"/>
                </a:cubicBezTo>
                <a:cubicBezTo>
                  <a:pt x="603752" y="1102921"/>
                  <a:pt x="409548" y="775896"/>
                  <a:pt x="327527" y="622438"/>
                </a:cubicBezTo>
                <a:cubicBezTo>
                  <a:pt x="245506" y="468980"/>
                  <a:pt x="207406" y="274246"/>
                  <a:pt x="152902" y="212863"/>
                </a:cubicBezTo>
                <a:cubicBezTo>
                  <a:pt x="98398" y="151480"/>
                  <a:pt x="8439" y="262605"/>
                  <a:pt x="502" y="254138"/>
                </a:cubicBezTo>
                <a:cubicBezTo>
                  <a:pt x="-7436" y="245671"/>
                  <a:pt x="80935" y="193813"/>
                  <a:pt x="105277" y="162063"/>
                </a:cubicBezTo>
                <a:cubicBezTo>
                  <a:pt x="129619" y="130313"/>
                  <a:pt x="77231" y="-82412"/>
                  <a:pt x="159252" y="35063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90" name="フリーフォーム 2189">
            <a:extLst>
              <a:ext uri="{FF2B5EF4-FFF2-40B4-BE49-F238E27FC236}">
                <a16:creationId xmlns:a16="http://schemas.microsoft.com/office/drawing/2014/main" id="{ABC150D5-A8C6-72C9-1C81-62B0C5F3E68B}"/>
              </a:ext>
            </a:extLst>
          </p:cNvPr>
          <p:cNvSpPr/>
          <p:nvPr/>
        </p:nvSpPr>
        <p:spPr>
          <a:xfrm>
            <a:off x="5774261" y="8302276"/>
            <a:ext cx="1309643" cy="1442603"/>
          </a:xfrm>
          <a:custGeom>
            <a:avLst/>
            <a:gdLst>
              <a:gd name="connsiteX0" fmla="*/ 283639 w 1309643"/>
              <a:gd name="connsiteY0" fmla="*/ 219424 h 1442603"/>
              <a:gd name="connsiteX1" fmla="*/ 670989 w 1309643"/>
              <a:gd name="connsiteY1" fmla="*/ 835374 h 1442603"/>
              <a:gd name="connsiteX2" fmla="*/ 620189 w 1309643"/>
              <a:gd name="connsiteY2" fmla="*/ 686149 h 1442603"/>
              <a:gd name="connsiteX3" fmla="*/ 937689 w 1309643"/>
              <a:gd name="connsiteY3" fmla="*/ 1143349 h 1442603"/>
              <a:gd name="connsiteX4" fmla="*/ 845614 w 1309643"/>
              <a:gd name="connsiteY4" fmla="*/ 959199 h 1442603"/>
              <a:gd name="connsiteX5" fmla="*/ 1048814 w 1309643"/>
              <a:gd name="connsiteY5" fmla="*/ 1168749 h 1442603"/>
              <a:gd name="connsiteX6" fmla="*/ 1001189 w 1309643"/>
              <a:gd name="connsiteY6" fmla="*/ 1000474 h 1442603"/>
              <a:gd name="connsiteX7" fmla="*/ 1223439 w 1309643"/>
              <a:gd name="connsiteY7" fmla="*/ 1384649 h 1442603"/>
              <a:gd name="connsiteX8" fmla="*/ 1153589 w 1309643"/>
              <a:gd name="connsiteY8" fmla="*/ 1127474 h 1442603"/>
              <a:gd name="connsiteX9" fmla="*/ 1309164 w 1309643"/>
              <a:gd name="connsiteY9" fmla="*/ 1432274 h 1442603"/>
              <a:gd name="connsiteX10" fmla="*/ 1093264 w 1309643"/>
              <a:gd name="connsiteY10" fmla="*/ 1330674 h 1442603"/>
              <a:gd name="connsiteX11" fmla="*/ 674164 w 1309643"/>
              <a:gd name="connsiteY11" fmla="*/ 940149 h 1442603"/>
              <a:gd name="connsiteX12" fmla="*/ 515414 w 1309643"/>
              <a:gd name="connsiteY12" fmla="*/ 809974 h 1442603"/>
              <a:gd name="connsiteX13" fmla="*/ 1004364 w 1309643"/>
              <a:gd name="connsiteY13" fmla="*/ 1340199 h 1442603"/>
              <a:gd name="connsiteX14" fmla="*/ 636064 w 1309643"/>
              <a:gd name="connsiteY14" fmla="*/ 956024 h 1442603"/>
              <a:gd name="connsiteX15" fmla="*/ 1064 w 1309643"/>
              <a:gd name="connsiteY15" fmla="*/ 349 h 1442603"/>
              <a:gd name="connsiteX16" fmla="*/ 474139 w 1309643"/>
              <a:gd name="connsiteY16" fmla="*/ 835374 h 1442603"/>
              <a:gd name="connsiteX17" fmla="*/ 29639 w 1309643"/>
              <a:gd name="connsiteY17" fmla="*/ 6699 h 1442603"/>
              <a:gd name="connsiteX18" fmla="*/ 245539 w 1309643"/>
              <a:gd name="connsiteY18" fmla="*/ 441674 h 1442603"/>
              <a:gd name="connsiteX19" fmla="*/ 118539 w 1309643"/>
              <a:gd name="connsiteY19" fmla="*/ 25749 h 1442603"/>
              <a:gd name="connsiteX20" fmla="*/ 340789 w 1309643"/>
              <a:gd name="connsiteY20" fmla="*/ 425799 h 1442603"/>
              <a:gd name="connsiteX21" fmla="*/ 283639 w 1309643"/>
              <a:gd name="connsiteY21" fmla="*/ 219424 h 14426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1309643" h="1442603">
                <a:moveTo>
                  <a:pt x="283639" y="219424"/>
                </a:moveTo>
                <a:cubicBezTo>
                  <a:pt x="338672" y="287687"/>
                  <a:pt x="614897" y="757587"/>
                  <a:pt x="670989" y="835374"/>
                </a:cubicBezTo>
                <a:cubicBezTo>
                  <a:pt x="727081" y="913162"/>
                  <a:pt x="575739" y="634820"/>
                  <a:pt x="620189" y="686149"/>
                </a:cubicBezTo>
                <a:cubicBezTo>
                  <a:pt x="664639" y="737478"/>
                  <a:pt x="900118" y="1097841"/>
                  <a:pt x="937689" y="1143349"/>
                </a:cubicBezTo>
                <a:cubicBezTo>
                  <a:pt x="975260" y="1188857"/>
                  <a:pt x="827093" y="954966"/>
                  <a:pt x="845614" y="959199"/>
                </a:cubicBezTo>
                <a:cubicBezTo>
                  <a:pt x="864135" y="963432"/>
                  <a:pt x="1022885" y="1161870"/>
                  <a:pt x="1048814" y="1168749"/>
                </a:cubicBezTo>
                <a:cubicBezTo>
                  <a:pt x="1074743" y="1175628"/>
                  <a:pt x="972085" y="964491"/>
                  <a:pt x="1001189" y="1000474"/>
                </a:cubicBezTo>
                <a:cubicBezTo>
                  <a:pt x="1030293" y="1036457"/>
                  <a:pt x="1198039" y="1363482"/>
                  <a:pt x="1223439" y="1384649"/>
                </a:cubicBezTo>
                <a:cubicBezTo>
                  <a:pt x="1248839" y="1405816"/>
                  <a:pt x="1139302" y="1119537"/>
                  <a:pt x="1153589" y="1127474"/>
                </a:cubicBezTo>
                <a:cubicBezTo>
                  <a:pt x="1167876" y="1135411"/>
                  <a:pt x="1319218" y="1398407"/>
                  <a:pt x="1309164" y="1432274"/>
                </a:cubicBezTo>
                <a:cubicBezTo>
                  <a:pt x="1299110" y="1466141"/>
                  <a:pt x="1199097" y="1412695"/>
                  <a:pt x="1093264" y="1330674"/>
                </a:cubicBezTo>
                <a:cubicBezTo>
                  <a:pt x="987431" y="1248653"/>
                  <a:pt x="770472" y="1026932"/>
                  <a:pt x="674164" y="940149"/>
                </a:cubicBezTo>
                <a:cubicBezTo>
                  <a:pt x="577856" y="853366"/>
                  <a:pt x="460381" y="743299"/>
                  <a:pt x="515414" y="809974"/>
                </a:cubicBezTo>
                <a:cubicBezTo>
                  <a:pt x="570447" y="876649"/>
                  <a:pt x="984256" y="1315857"/>
                  <a:pt x="1004364" y="1340199"/>
                </a:cubicBezTo>
                <a:cubicBezTo>
                  <a:pt x="1024472" y="1364541"/>
                  <a:pt x="803281" y="1179332"/>
                  <a:pt x="636064" y="956024"/>
                </a:cubicBezTo>
                <a:cubicBezTo>
                  <a:pt x="468847" y="732716"/>
                  <a:pt x="28051" y="20457"/>
                  <a:pt x="1064" y="349"/>
                </a:cubicBezTo>
                <a:cubicBezTo>
                  <a:pt x="-25924" y="-19759"/>
                  <a:pt x="469377" y="834316"/>
                  <a:pt x="474139" y="835374"/>
                </a:cubicBezTo>
                <a:cubicBezTo>
                  <a:pt x="478901" y="836432"/>
                  <a:pt x="67739" y="72316"/>
                  <a:pt x="29639" y="6699"/>
                </a:cubicBezTo>
                <a:cubicBezTo>
                  <a:pt x="-8461" y="-58918"/>
                  <a:pt x="230722" y="438499"/>
                  <a:pt x="245539" y="441674"/>
                </a:cubicBezTo>
                <a:cubicBezTo>
                  <a:pt x="260356" y="444849"/>
                  <a:pt x="102664" y="28395"/>
                  <a:pt x="118539" y="25749"/>
                </a:cubicBezTo>
                <a:cubicBezTo>
                  <a:pt x="134414" y="23103"/>
                  <a:pt x="312743" y="391932"/>
                  <a:pt x="340789" y="425799"/>
                </a:cubicBezTo>
                <a:cubicBezTo>
                  <a:pt x="368835" y="459666"/>
                  <a:pt x="228606" y="151161"/>
                  <a:pt x="283639" y="219424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91" name="フリーフォーム 2190">
            <a:extLst>
              <a:ext uri="{FF2B5EF4-FFF2-40B4-BE49-F238E27FC236}">
                <a16:creationId xmlns:a16="http://schemas.microsoft.com/office/drawing/2014/main" id="{BAD894E1-42B4-932D-3D88-48D089950FF1}"/>
              </a:ext>
            </a:extLst>
          </p:cNvPr>
          <p:cNvSpPr/>
          <p:nvPr/>
        </p:nvSpPr>
        <p:spPr>
          <a:xfrm>
            <a:off x="6231275" y="8880474"/>
            <a:ext cx="1275778" cy="1291158"/>
          </a:xfrm>
          <a:custGeom>
            <a:avLst/>
            <a:gdLst>
              <a:gd name="connsiteX0" fmla="*/ 306050 w 1275778"/>
              <a:gd name="connsiteY0" fmla="*/ 212726 h 1291158"/>
              <a:gd name="connsiteX1" fmla="*/ 871200 w 1275778"/>
              <a:gd name="connsiteY1" fmla="*/ 879476 h 1291158"/>
              <a:gd name="connsiteX2" fmla="*/ 1249025 w 1275778"/>
              <a:gd name="connsiteY2" fmla="*/ 1260476 h 1291158"/>
              <a:gd name="connsiteX3" fmla="*/ 1169650 w 1275778"/>
              <a:gd name="connsiteY3" fmla="*/ 1177926 h 1291158"/>
              <a:gd name="connsiteX4" fmla="*/ 569575 w 1275778"/>
              <a:gd name="connsiteY4" fmla="*/ 676276 h 1291158"/>
              <a:gd name="connsiteX5" fmla="*/ 1118850 w 1275778"/>
              <a:gd name="connsiteY5" fmla="*/ 1289051 h 1291158"/>
              <a:gd name="connsiteX6" fmla="*/ 547350 w 1275778"/>
              <a:gd name="connsiteY6" fmla="*/ 863601 h 1291158"/>
              <a:gd name="connsiteX7" fmla="*/ 150475 w 1275778"/>
              <a:gd name="connsiteY7" fmla="*/ 492126 h 1291158"/>
              <a:gd name="connsiteX8" fmla="*/ 4425 w 1275778"/>
              <a:gd name="connsiteY8" fmla="*/ 1 h 1291158"/>
              <a:gd name="connsiteX9" fmla="*/ 296525 w 1275778"/>
              <a:gd name="connsiteY9" fmla="*/ 485776 h 1291158"/>
              <a:gd name="connsiteX10" fmla="*/ 198100 w 1275778"/>
              <a:gd name="connsiteY10" fmla="*/ 161926 h 1291158"/>
              <a:gd name="connsiteX11" fmla="*/ 375900 w 1275778"/>
              <a:gd name="connsiteY11" fmla="*/ 409576 h 1291158"/>
              <a:gd name="connsiteX12" fmla="*/ 306050 w 1275778"/>
              <a:gd name="connsiteY12" fmla="*/ 212726 h 12911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275778" h="1291158">
                <a:moveTo>
                  <a:pt x="306050" y="212726"/>
                </a:moveTo>
                <a:cubicBezTo>
                  <a:pt x="388600" y="291043"/>
                  <a:pt x="714038" y="704851"/>
                  <a:pt x="871200" y="879476"/>
                </a:cubicBezTo>
                <a:cubicBezTo>
                  <a:pt x="1028362" y="1054101"/>
                  <a:pt x="1199283" y="1210734"/>
                  <a:pt x="1249025" y="1260476"/>
                </a:cubicBezTo>
                <a:cubicBezTo>
                  <a:pt x="1298767" y="1310218"/>
                  <a:pt x="1282892" y="1275293"/>
                  <a:pt x="1169650" y="1177926"/>
                </a:cubicBezTo>
                <a:cubicBezTo>
                  <a:pt x="1056408" y="1080559"/>
                  <a:pt x="578042" y="657755"/>
                  <a:pt x="569575" y="676276"/>
                </a:cubicBezTo>
                <a:cubicBezTo>
                  <a:pt x="561108" y="694797"/>
                  <a:pt x="1122554" y="1257830"/>
                  <a:pt x="1118850" y="1289051"/>
                </a:cubicBezTo>
                <a:cubicBezTo>
                  <a:pt x="1115146" y="1320272"/>
                  <a:pt x="708746" y="996422"/>
                  <a:pt x="547350" y="863601"/>
                </a:cubicBezTo>
                <a:cubicBezTo>
                  <a:pt x="385954" y="730780"/>
                  <a:pt x="240962" y="636059"/>
                  <a:pt x="150475" y="492126"/>
                </a:cubicBezTo>
                <a:cubicBezTo>
                  <a:pt x="59988" y="348193"/>
                  <a:pt x="-19917" y="1059"/>
                  <a:pt x="4425" y="1"/>
                </a:cubicBezTo>
                <a:cubicBezTo>
                  <a:pt x="28767" y="-1057"/>
                  <a:pt x="264246" y="458789"/>
                  <a:pt x="296525" y="485776"/>
                </a:cubicBezTo>
                <a:cubicBezTo>
                  <a:pt x="328804" y="512763"/>
                  <a:pt x="184871" y="174626"/>
                  <a:pt x="198100" y="161926"/>
                </a:cubicBezTo>
                <a:cubicBezTo>
                  <a:pt x="211329" y="149226"/>
                  <a:pt x="358438" y="401109"/>
                  <a:pt x="375900" y="409576"/>
                </a:cubicBezTo>
                <a:cubicBezTo>
                  <a:pt x="393362" y="418043"/>
                  <a:pt x="223500" y="134409"/>
                  <a:pt x="306050" y="212726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92" name="フリーフォーム 2191">
            <a:extLst>
              <a:ext uri="{FF2B5EF4-FFF2-40B4-BE49-F238E27FC236}">
                <a16:creationId xmlns:a16="http://schemas.microsoft.com/office/drawing/2014/main" id="{E71AADDF-3E4F-22A0-F821-396C59196CD4}"/>
              </a:ext>
            </a:extLst>
          </p:cNvPr>
          <p:cNvSpPr/>
          <p:nvPr/>
        </p:nvSpPr>
        <p:spPr>
          <a:xfrm>
            <a:off x="7300714" y="10123754"/>
            <a:ext cx="1736306" cy="1534871"/>
          </a:xfrm>
          <a:custGeom>
            <a:avLst/>
            <a:gdLst>
              <a:gd name="connsiteX0" fmla="*/ 176411 w 1736306"/>
              <a:gd name="connsiteY0" fmla="*/ 83871 h 1534871"/>
              <a:gd name="connsiteX1" fmla="*/ 808236 w 1736306"/>
              <a:gd name="connsiteY1" fmla="*/ 639496 h 1534871"/>
              <a:gd name="connsiteX2" fmla="*/ 700286 w 1736306"/>
              <a:gd name="connsiteY2" fmla="*/ 531546 h 1534871"/>
              <a:gd name="connsiteX3" fmla="*/ 1062236 w 1736306"/>
              <a:gd name="connsiteY3" fmla="*/ 718871 h 1534871"/>
              <a:gd name="connsiteX4" fmla="*/ 1303536 w 1736306"/>
              <a:gd name="connsiteY4" fmla="*/ 988746 h 1534871"/>
              <a:gd name="connsiteX5" fmla="*/ 1189236 w 1736306"/>
              <a:gd name="connsiteY5" fmla="*/ 845871 h 1534871"/>
              <a:gd name="connsiteX6" fmla="*/ 1436886 w 1736306"/>
              <a:gd name="connsiteY6" fmla="*/ 1125271 h 1534871"/>
              <a:gd name="connsiteX7" fmla="*/ 1703586 w 1736306"/>
              <a:gd name="connsiteY7" fmla="*/ 1407846 h 1534871"/>
              <a:gd name="connsiteX8" fmla="*/ 1646436 w 1736306"/>
              <a:gd name="connsiteY8" fmla="*/ 1290371 h 1534871"/>
              <a:gd name="connsiteX9" fmla="*/ 1728986 w 1736306"/>
              <a:gd name="connsiteY9" fmla="*/ 1534846 h 1534871"/>
              <a:gd name="connsiteX10" fmla="*/ 1424186 w 1736306"/>
              <a:gd name="connsiteY10" fmla="*/ 1303071 h 1534871"/>
              <a:gd name="connsiteX11" fmla="*/ 1033661 w 1736306"/>
              <a:gd name="connsiteY11" fmla="*/ 925246 h 1534871"/>
              <a:gd name="connsiteX12" fmla="*/ 1198761 w 1736306"/>
              <a:gd name="connsiteY12" fmla="*/ 1141146 h 1534871"/>
              <a:gd name="connsiteX13" fmla="*/ 46236 w 1736306"/>
              <a:gd name="connsiteY13" fmla="*/ 39421 h 1534871"/>
              <a:gd name="connsiteX14" fmla="*/ 224036 w 1736306"/>
              <a:gd name="connsiteY14" fmla="*/ 233096 h 1534871"/>
              <a:gd name="connsiteX15" fmla="*/ 176411 w 1736306"/>
              <a:gd name="connsiteY15" fmla="*/ 83871 h 15348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736306" h="1534871">
                <a:moveTo>
                  <a:pt x="176411" y="83871"/>
                </a:moveTo>
                <a:cubicBezTo>
                  <a:pt x="273778" y="151604"/>
                  <a:pt x="720924" y="564884"/>
                  <a:pt x="808236" y="639496"/>
                </a:cubicBezTo>
                <a:cubicBezTo>
                  <a:pt x="895548" y="714108"/>
                  <a:pt x="657953" y="518317"/>
                  <a:pt x="700286" y="531546"/>
                </a:cubicBezTo>
                <a:cubicBezTo>
                  <a:pt x="742619" y="544775"/>
                  <a:pt x="961694" y="642671"/>
                  <a:pt x="1062236" y="718871"/>
                </a:cubicBezTo>
                <a:cubicBezTo>
                  <a:pt x="1162778" y="795071"/>
                  <a:pt x="1282369" y="967579"/>
                  <a:pt x="1303536" y="988746"/>
                </a:cubicBezTo>
                <a:cubicBezTo>
                  <a:pt x="1324703" y="1009913"/>
                  <a:pt x="1167011" y="823117"/>
                  <a:pt x="1189236" y="845871"/>
                </a:cubicBezTo>
                <a:cubicBezTo>
                  <a:pt x="1211461" y="868625"/>
                  <a:pt x="1351161" y="1031608"/>
                  <a:pt x="1436886" y="1125271"/>
                </a:cubicBezTo>
                <a:cubicBezTo>
                  <a:pt x="1522611" y="1218934"/>
                  <a:pt x="1668661" y="1380329"/>
                  <a:pt x="1703586" y="1407846"/>
                </a:cubicBezTo>
                <a:cubicBezTo>
                  <a:pt x="1738511" y="1435363"/>
                  <a:pt x="1642203" y="1269204"/>
                  <a:pt x="1646436" y="1290371"/>
                </a:cubicBezTo>
                <a:cubicBezTo>
                  <a:pt x="1650669" y="1311538"/>
                  <a:pt x="1766028" y="1532729"/>
                  <a:pt x="1728986" y="1534846"/>
                </a:cubicBezTo>
                <a:cubicBezTo>
                  <a:pt x="1691944" y="1536963"/>
                  <a:pt x="1540074" y="1404671"/>
                  <a:pt x="1424186" y="1303071"/>
                </a:cubicBezTo>
                <a:cubicBezTo>
                  <a:pt x="1308298" y="1201471"/>
                  <a:pt x="1071232" y="952234"/>
                  <a:pt x="1033661" y="925246"/>
                </a:cubicBezTo>
                <a:cubicBezTo>
                  <a:pt x="996090" y="898258"/>
                  <a:pt x="1363332" y="1288783"/>
                  <a:pt x="1198761" y="1141146"/>
                </a:cubicBezTo>
                <a:cubicBezTo>
                  <a:pt x="1034190" y="993509"/>
                  <a:pt x="208690" y="190763"/>
                  <a:pt x="46236" y="39421"/>
                </a:cubicBezTo>
                <a:cubicBezTo>
                  <a:pt x="-116218" y="-111921"/>
                  <a:pt x="199694" y="220396"/>
                  <a:pt x="224036" y="233096"/>
                </a:cubicBezTo>
                <a:cubicBezTo>
                  <a:pt x="248378" y="245796"/>
                  <a:pt x="79044" y="16138"/>
                  <a:pt x="176411" y="83871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93" name="フリーフォーム 2192">
            <a:extLst>
              <a:ext uri="{FF2B5EF4-FFF2-40B4-BE49-F238E27FC236}">
                <a16:creationId xmlns:a16="http://schemas.microsoft.com/office/drawing/2014/main" id="{0ADB434B-9B5B-892C-1383-8C620F549FB0}"/>
              </a:ext>
            </a:extLst>
          </p:cNvPr>
          <p:cNvSpPr/>
          <p:nvPr/>
        </p:nvSpPr>
        <p:spPr>
          <a:xfrm>
            <a:off x="7225847" y="9467177"/>
            <a:ext cx="1305674" cy="1260677"/>
          </a:xfrm>
          <a:custGeom>
            <a:avLst/>
            <a:gdLst>
              <a:gd name="connsiteX0" fmla="*/ 54428 w 1305674"/>
              <a:gd name="connsiteY0" fmla="*/ 10198 h 1260677"/>
              <a:gd name="connsiteX1" fmla="*/ 644978 w 1305674"/>
              <a:gd name="connsiteY1" fmla="*/ 695998 h 1260677"/>
              <a:gd name="connsiteX2" fmla="*/ 606878 w 1305674"/>
              <a:gd name="connsiteY2" fmla="*/ 654723 h 1260677"/>
              <a:gd name="connsiteX3" fmla="*/ 937078 w 1305674"/>
              <a:gd name="connsiteY3" fmla="*/ 981748 h 1260677"/>
              <a:gd name="connsiteX4" fmla="*/ 1232353 w 1305674"/>
              <a:gd name="connsiteY4" fmla="*/ 1216698 h 1260677"/>
              <a:gd name="connsiteX5" fmla="*/ 1299028 w 1305674"/>
              <a:gd name="connsiteY5" fmla="*/ 1257973 h 1260677"/>
              <a:gd name="connsiteX6" fmla="*/ 1111703 w 1305674"/>
              <a:gd name="connsiteY6" fmla="*/ 1178598 h 1260677"/>
              <a:gd name="connsiteX7" fmla="*/ 429078 w 1305674"/>
              <a:gd name="connsiteY7" fmla="*/ 629323 h 1260677"/>
              <a:gd name="connsiteX8" fmla="*/ 537028 w 1305674"/>
              <a:gd name="connsiteY8" fmla="*/ 765848 h 1260677"/>
              <a:gd name="connsiteX9" fmla="*/ 13153 w 1305674"/>
              <a:gd name="connsiteY9" fmla="*/ 89573 h 1260677"/>
              <a:gd name="connsiteX10" fmla="*/ 149678 w 1305674"/>
              <a:gd name="connsiteY10" fmla="*/ 270548 h 1260677"/>
              <a:gd name="connsiteX11" fmla="*/ 54428 w 1305674"/>
              <a:gd name="connsiteY11" fmla="*/ 10198 h 12606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305674" h="1260677">
                <a:moveTo>
                  <a:pt x="54428" y="10198"/>
                </a:moveTo>
                <a:cubicBezTo>
                  <a:pt x="136978" y="81106"/>
                  <a:pt x="552903" y="588577"/>
                  <a:pt x="644978" y="695998"/>
                </a:cubicBezTo>
                <a:cubicBezTo>
                  <a:pt x="737053" y="803419"/>
                  <a:pt x="558195" y="607098"/>
                  <a:pt x="606878" y="654723"/>
                </a:cubicBezTo>
                <a:cubicBezTo>
                  <a:pt x="655561" y="702348"/>
                  <a:pt x="832832" y="888086"/>
                  <a:pt x="937078" y="981748"/>
                </a:cubicBezTo>
                <a:cubicBezTo>
                  <a:pt x="1041324" y="1075411"/>
                  <a:pt x="1172028" y="1170661"/>
                  <a:pt x="1232353" y="1216698"/>
                </a:cubicBezTo>
                <a:cubicBezTo>
                  <a:pt x="1292678" y="1262735"/>
                  <a:pt x="1319136" y="1264323"/>
                  <a:pt x="1299028" y="1257973"/>
                </a:cubicBezTo>
                <a:cubicBezTo>
                  <a:pt x="1278920" y="1251623"/>
                  <a:pt x="1256695" y="1283373"/>
                  <a:pt x="1111703" y="1178598"/>
                </a:cubicBezTo>
                <a:cubicBezTo>
                  <a:pt x="966711" y="1073823"/>
                  <a:pt x="524857" y="698115"/>
                  <a:pt x="429078" y="629323"/>
                </a:cubicBezTo>
                <a:cubicBezTo>
                  <a:pt x="333299" y="560531"/>
                  <a:pt x="537028" y="765848"/>
                  <a:pt x="537028" y="765848"/>
                </a:cubicBezTo>
                <a:lnTo>
                  <a:pt x="13153" y="89573"/>
                </a:lnTo>
                <a:cubicBezTo>
                  <a:pt x="-51405" y="7023"/>
                  <a:pt x="142270" y="280073"/>
                  <a:pt x="149678" y="270548"/>
                </a:cubicBezTo>
                <a:cubicBezTo>
                  <a:pt x="157086" y="261023"/>
                  <a:pt x="-28122" y="-60710"/>
                  <a:pt x="54428" y="10198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94" name="フリーフォーム 2193">
            <a:extLst>
              <a:ext uri="{FF2B5EF4-FFF2-40B4-BE49-F238E27FC236}">
                <a16:creationId xmlns:a16="http://schemas.microsoft.com/office/drawing/2014/main" id="{67062A7E-C1BC-48F9-0F3E-77BEF3758E73}"/>
              </a:ext>
            </a:extLst>
          </p:cNvPr>
          <p:cNvSpPr/>
          <p:nvPr/>
        </p:nvSpPr>
        <p:spPr>
          <a:xfrm>
            <a:off x="8400900" y="10658472"/>
            <a:ext cx="860599" cy="931903"/>
          </a:xfrm>
          <a:custGeom>
            <a:avLst/>
            <a:gdLst>
              <a:gd name="connsiteX0" fmla="*/ 63650 w 860599"/>
              <a:gd name="connsiteY0" fmla="*/ 3 h 931903"/>
              <a:gd name="connsiteX1" fmla="*/ 393850 w 860599"/>
              <a:gd name="connsiteY1" fmla="*/ 282578 h 931903"/>
              <a:gd name="connsiteX2" fmla="*/ 654200 w 860599"/>
              <a:gd name="connsiteY2" fmla="*/ 574678 h 931903"/>
              <a:gd name="connsiteX3" fmla="*/ 555775 w 860599"/>
              <a:gd name="connsiteY3" fmla="*/ 498478 h 931903"/>
              <a:gd name="connsiteX4" fmla="*/ 860575 w 860599"/>
              <a:gd name="connsiteY4" fmla="*/ 701678 h 931903"/>
              <a:gd name="connsiteX5" fmla="*/ 571650 w 860599"/>
              <a:gd name="connsiteY5" fmla="*/ 609603 h 931903"/>
              <a:gd name="connsiteX6" fmla="*/ 403375 w 860599"/>
              <a:gd name="connsiteY6" fmla="*/ 466728 h 931903"/>
              <a:gd name="connsiteX7" fmla="*/ 638325 w 860599"/>
              <a:gd name="connsiteY7" fmla="*/ 917578 h 931903"/>
              <a:gd name="connsiteX8" fmla="*/ 524025 w 860599"/>
              <a:gd name="connsiteY8" fmla="*/ 758828 h 931903"/>
              <a:gd name="connsiteX9" fmla="*/ 149375 w 860599"/>
              <a:gd name="connsiteY9" fmla="*/ 158753 h 931903"/>
              <a:gd name="connsiteX10" fmla="*/ 149375 w 860599"/>
              <a:gd name="connsiteY10" fmla="*/ 384178 h 931903"/>
              <a:gd name="connsiteX11" fmla="*/ 150 w 860599"/>
              <a:gd name="connsiteY11" fmla="*/ 117478 h 931903"/>
              <a:gd name="connsiteX12" fmla="*/ 120800 w 860599"/>
              <a:gd name="connsiteY12" fmla="*/ 276228 h 931903"/>
              <a:gd name="connsiteX13" fmla="*/ 63650 w 860599"/>
              <a:gd name="connsiteY13" fmla="*/ 3 h 9319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860599" h="931903">
                <a:moveTo>
                  <a:pt x="63650" y="3"/>
                </a:moveTo>
                <a:cubicBezTo>
                  <a:pt x="109158" y="1061"/>
                  <a:pt x="295425" y="186799"/>
                  <a:pt x="393850" y="282578"/>
                </a:cubicBezTo>
                <a:cubicBezTo>
                  <a:pt x="492275" y="378357"/>
                  <a:pt x="627213" y="538695"/>
                  <a:pt x="654200" y="574678"/>
                </a:cubicBezTo>
                <a:cubicBezTo>
                  <a:pt x="681187" y="610661"/>
                  <a:pt x="521379" y="477311"/>
                  <a:pt x="555775" y="498478"/>
                </a:cubicBezTo>
                <a:cubicBezTo>
                  <a:pt x="590171" y="519645"/>
                  <a:pt x="857929" y="683157"/>
                  <a:pt x="860575" y="701678"/>
                </a:cubicBezTo>
                <a:cubicBezTo>
                  <a:pt x="863221" y="720199"/>
                  <a:pt x="647850" y="648761"/>
                  <a:pt x="571650" y="609603"/>
                </a:cubicBezTo>
                <a:cubicBezTo>
                  <a:pt x="495450" y="570445"/>
                  <a:pt x="392263" y="415399"/>
                  <a:pt x="403375" y="466728"/>
                </a:cubicBezTo>
                <a:cubicBezTo>
                  <a:pt x="414487" y="518057"/>
                  <a:pt x="618217" y="868895"/>
                  <a:pt x="638325" y="917578"/>
                </a:cubicBezTo>
                <a:cubicBezTo>
                  <a:pt x="658433" y="966261"/>
                  <a:pt x="605517" y="885299"/>
                  <a:pt x="524025" y="758828"/>
                </a:cubicBezTo>
                <a:cubicBezTo>
                  <a:pt x="442533" y="632357"/>
                  <a:pt x="211817" y="221195"/>
                  <a:pt x="149375" y="158753"/>
                </a:cubicBezTo>
                <a:cubicBezTo>
                  <a:pt x="86933" y="96311"/>
                  <a:pt x="174246" y="391057"/>
                  <a:pt x="149375" y="384178"/>
                </a:cubicBezTo>
                <a:cubicBezTo>
                  <a:pt x="124504" y="377299"/>
                  <a:pt x="4912" y="135470"/>
                  <a:pt x="150" y="117478"/>
                </a:cubicBezTo>
                <a:cubicBezTo>
                  <a:pt x="-4613" y="99486"/>
                  <a:pt x="104925" y="294220"/>
                  <a:pt x="120800" y="276228"/>
                </a:cubicBezTo>
                <a:cubicBezTo>
                  <a:pt x="136675" y="258236"/>
                  <a:pt x="18142" y="-1055"/>
                  <a:pt x="63650" y="3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95" name="フリーフォーム 2194">
            <a:extLst>
              <a:ext uri="{FF2B5EF4-FFF2-40B4-BE49-F238E27FC236}">
                <a16:creationId xmlns:a16="http://schemas.microsoft.com/office/drawing/2014/main" id="{E235FB70-8F9E-3DB6-F871-8F5DC52D5F63}"/>
              </a:ext>
            </a:extLst>
          </p:cNvPr>
          <p:cNvSpPr/>
          <p:nvPr/>
        </p:nvSpPr>
        <p:spPr>
          <a:xfrm>
            <a:off x="6352096" y="8316885"/>
            <a:ext cx="1047648" cy="1356599"/>
          </a:xfrm>
          <a:custGeom>
            <a:avLst/>
            <a:gdLst>
              <a:gd name="connsiteX0" fmla="*/ 99504 w 1047648"/>
              <a:gd name="connsiteY0" fmla="*/ 7965 h 1356599"/>
              <a:gd name="connsiteX1" fmla="*/ 699579 w 1047648"/>
              <a:gd name="connsiteY1" fmla="*/ 912840 h 1356599"/>
              <a:gd name="connsiteX2" fmla="*/ 601154 w 1047648"/>
              <a:gd name="connsiteY2" fmla="*/ 757265 h 1356599"/>
              <a:gd name="connsiteX3" fmla="*/ 1045654 w 1047648"/>
              <a:gd name="connsiteY3" fmla="*/ 1350990 h 1356599"/>
              <a:gd name="connsiteX4" fmla="*/ 775779 w 1047648"/>
              <a:gd name="connsiteY4" fmla="*/ 1071590 h 1356599"/>
              <a:gd name="connsiteX5" fmla="*/ 10604 w 1047648"/>
              <a:gd name="connsiteY5" fmla="*/ 274665 h 1356599"/>
              <a:gd name="connsiteX6" fmla="*/ 321754 w 1047648"/>
              <a:gd name="connsiteY6" fmla="*/ 576290 h 1356599"/>
              <a:gd name="connsiteX7" fmla="*/ 213804 w 1047648"/>
              <a:gd name="connsiteY7" fmla="*/ 325465 h 1356599"/>
              <a:gd name="connsiteX8" fmla="*/ 312229 w 1047648"/>
              <a:gd name="connsiteY8" fmla="*/ 461990 h 1356599"/>
              <a:gd name="connsiteX9" fmla="*/ 99504 w 1047648"/>
              <a:gd name="connsiteY9" fmla="*/ 7965 h 13565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047648" h="1356599">
                <a:moveTo>
                  <a:pt x="99504" y="7965"/>
                </a:moveTo>
                <a:cubicBezTo>
                  <a:pt x="164062" y="83107"/>
                  <a:pt x="615971" y="787957"/>
                  <a:pt x="699579" y="912840"/>
                </a:cubicBezTo>
                <a:cubicBezTo>
                  <a:pt x="783187" y="1037723"/>
                  <a:pt x="543475" y="684240"/>
                  <a:pt x="601154" y="757265"/>
                </a:cubicBezTo>
                <a:cubicBezTo>
                  <a:pt x="658833" y="830290"/>
                  <a:pt x="1016550" y="1298603"/>
                  <a:pt x="1045654" y="1350990"/>
                </a:cubicBezTo>
                <a:cubicBezTo>
                  <a:pt x="1074758" y="1403377"/>
                  <a:pt x="775779" y="1071590"/>
                  <a:pt x="775779" y="1071590"/>
                </a:cubicBezTo>
                <a:lnTo>
                  <a:pt x="10604" y="274665"/>
                </a:lnTo>
                <a:cubicBezTo>
                  <a:pt x="-65067" y="192115"/>
                  <a:pt x="287887" y="567823"/>
                  <a:pt x="321754" y="576290"/>
                </a:cubicBezTo>
                <a:cubicBezTo>
                  <a:pt x="355621" y="584757"/>
                  <a:pt x="215391" y="344515"/>
                  <a:pt x="213804" y="325465"/>
                </a:cubicBezTo>
                <a:cubicBezTo>
                  <a:pt x="212217" y="306415"/>
                  <a:pt x="329691" y="511202"/>
                  <a:pt x="312229" y="461990"/>
                </a:cubicBezTo>
                <a:cubicBezTo>
                  <a:pt x="294767" y="412778"/>
                  <a:pt x="34946" y="-67177"/>
                  <a:pt x="99504" y="7965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96" name="フリーフォーム 2195">
            <a:extLst>
              <a:ext uri="{FF2B5EF4-FFF2-40B4-BE49-F238E27FC236}">
                <a16:creationId xmlns:a16="http://schemas.microsoft.com/office/drawing/2014/main" id="{7D2D893E-A071-20D8-FBE9-6CE90DB18803}"/>
              </a:ext>
            </a:extLst>
          </p:cNvPr>
          <p:cNvSpPr/>
          <p:nvPr/>
        </p:nvSpPr>
        <p:spPr>
          <a:xfrm>
            <a:off x="5606053" y="6632046"/>
            <a:ext cx="1497063" cy="1091434"/>
          </a:xfrm>
          <a:custGeom>
            <a:avLst/>
            <a:gdLst>
              <a:gd name="connsiteX0" fmla="*/ 997 w 1497063"/>
              <a:gd name="connsiteY0" fmla="*/ 38629 h 1091434"/>
              <a:gd name="connsiteX1" fmla="*/ 420097 w 1497063"/>
              <a:gd name="connsiteY1" fmla="*/ 6879 h 1091434"/>
              <a:gd name="connsiteX2" fmla="*/ 724897 w 1497063"/>
              <a:gd name="connsiteY2" fmla="*/ 127529 h 1091434"/>
              <a:gd name="connsiteX3" fmla="*/ 594722 w 1497063"/>
              <a:gd name="connsiteY3" fmla="*/ 32279 h 1091434"/>
              <a:gd name="connsiteX4" fmla="*/ 874122 w 1497063"/>
              <a:gd name="connsiteY4" fmla="*/ 368829 h 1091434"/>
              <a:gd name="connsiteX5" fmla="*/ 972547 w 1497063"/>
              <a:gd name="connsiteY5" fmla="*/ 578379 h 1091434"/>
              <a:gd name="connsiteX6" fmla="*/ 959847 w 1497063"/>
              <a:gd name="connsiteY6" fmla="*/ 445029 h 1091434"/>
              <a:gd name="connsiteX7" fmla="*/ 1467847 w 1497063"/>
              <a:gd name="connsiteY7" fmla="*/ 1073679 h 1091434"/>
              <a:gd name="connsiteX8" fmla="*/ 1347197 w 1497063"/>
              <a:gd name="connsiteY8" fmla="*/ 905404 h 1091434"/>
              <a:gd name="connsiteX9" fmla="*/ 616947 w 1497063"/>
              <a:gd name="connsiteY9" fmla="*/ 765704 h 1091434"/>
              <a:gd name="connsiteX10" fmla="*/ 467722 w 1497063"/>
              <a:gd name="connsiteY10" fmla="*/ 508529 h 1091434"/>
              <a:gd name="connsiteX11" fmla="*/ 543922 w 1497063"/>
              <a:gd name="connsiteY11" fmla="*/ 727604 h 1091434"/>
              <a:gd name="connsiteX12" fmla="*/ 439147 w 1497063"/>
              <a:gd name="connsiteY12" fmla="*/ 394229 h 1091434"/>
              <a:gd name="connsiteX13" fmla="*/ 77197 w 1497063"/>
              <a:gd name="connsiteY13" fmla="*/ 89429 h 1091434"/>
              <a:gd name="connsiteX14" fmla="*/ 296272 w 1497063"/>
              <a:gd name="connsiteY14" fmla="*/ 235479 h 1091434"/>
              <a:gd name="connsiteX15" fmla="*/ 997 w 1497063"/>
              <a:gd name="connsiteY15" fmla="*/ 38629 h 10914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497063" h="1091434">
                <a:moveTo>
                  <a:pt x="997" y="38629"/>
                </a:moveTo>
                <a:cubicBezTo>
                  <a:pt x="21634" y="529"/>
                  <a:pt x="299447" y="-7938"/>
                  <a:pt x="420097" y="6879"/>
                </a:cubicBezTo>
                <a:cubicBezTo>
                  <a:pt x="540747" y="21696"/>
                  <a:pt x="695793" y="123296"/>
                  <a:pt x="724897" y="127529"/>
                </a:cubicBezTo>
                <a:cubicBezTo>
                  <a:pt x="754001" y="131762"/>
                  <a:pt x="569851" y="-7938"/>
                  <a:pt x="594722" y="32279"/>
                </a:cubicBezTo>
                <a:cubicBezTo>
                  <a:pt x="619593" y="72496"/>
                  <a:pt x="811151" y="277813"/>
                  <a:pt x="874122" y="368829"/>
                </a:cubicBezTo>
                <a:cubicBezTo>
                  <a:pt x="937093" y="459845"/>
                  <a:pt x="958260" y="565679"/>
                  <a:pt x="972547" y="578379"/>
                </a:cubicBezTo>
                <a:cubicBezTo>
                  <a:pt x="986835" y="591079"/>
                  <a:pt x="877297" y="362479"/>
                  <a:pt x="959847" y="445029"/>
                </a:cubicBezTo>
                <a:cubicBezTo>
                  <a:pt x="1042397" y="527579"/>
                  <a:pt x="1403289" y="996950"/>
                  <a:pt x="1467847" y="1073679"/>
                </a:cubicBezTo>
                <a:cubicBezTo>
                  <a:pt x="1532405" y="1150408"/>
                  <a:pt x="1489014" y="956733"/>
                  <a:pt x="1347197" y="905404"/>
                </a:cubicBezTo>
                <a:cubicBezTo>
                  <a:pt x="1205380" y="854075"/>
                  <a:pt x="763526" y="831850"/>
                  <a:pt x="616947" y="765704"/>
                </a:cubicBezTo>
                <a:cubicBezTo>
                  <a:pt x="470368" y="699558"/>
                  <a:pt x="479893" y="514879"/>
                  <a:pt x="467722" y="508529"/>
                </a:cubicBezTo>
                <a:cubicBezTo>
                  <a:pt x="455551" y="502179"/>
                  <a:pt x="548684" y="746654"/>
                  <a:pt x="543922" y="727604"/>
                </a:cubicBezTo>
                <a:cubicBezTo>
                  <a:pt x="539160" y="708554"/>
                  <a:pt x="516935" y="500592"/>
                  <a:pt x="439147" y="394229"/>
                </a:cubicBezTo>
                <a:cubicBezTo>
                  <a:pt x="361360" y="287867"/>
                  <a:pt x="101009" y="115887"/>
                  <a:pt x="77197" y="89429"/>
                </a:cubicBezTo>
                <a:cubicBezTo>
                  <a:pt x="53385" y="62971"/>
                  <a:pt x="305797" y="240771"/>
                  <a:pt x="296272" y="235479"/>
                </a:cubicBezTo>
                <a:cubicBezTo>
                  <a:pt x="286747" y="230187"/>
                  <a:pt x="-19640" y="76729"/>
                  <a:pt x="997" y="38629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97" name="フリーフォーム 2196">
            <a:extLst>
              <a:ext uri="{FF2B5EF4-FFF2-40B4-BE49-F238E27FC236}">
                <a16:creationId xmlns:a16="http://schemas.microsoft.com/office/drawing/2014/main" id="{D970D5E1-D000-9A6C-857E-EF64AB98C6E9}"/>
              </a:ext>
            </a:extLst>
          </p:cNvPr>
          <p:cNvSpPr/>
          <p:nvPr/>
        </p:nvSpPr>
        <p:spPr>
          <a:xfrm>
            <a:off x="6147536" y="7250462"/>
            <a:ext cx="1215290" cy="1323612"/>
          </a:xfrm>
          <a:custGeom>
            <a:avLst/>
            <a:gdLst>
              <a:gd name="connsiteX0" fmla="*/ 691414 w 1215290"/>
              <a:gd name="connsiteY0" fmla="*/ 134588 h 1323612"/>
              <a:gd name="connsiteX1" fmla="*/ 1129564 w 1215290"/>
              <a:gd name="connsiteY1" fmla="*/ 953738 h 1323612"/>
              <a:gd name="connsiteX2" fmla="*/ 1034314 w 1215290"/>
              <a:gd name="connsiteY2" fmla="*/ 760063 h 1323612"/>
              <a:gd name="connsiteX3" fmla="*/ 1215289 w 1215290"/>
              <a:gd name="connsiteY3" fmla="*/ 1306163 h 1323612"/>
              <a:gd name="connsiteX4" fmla="*/ 1031139 w 1215290"/>
              <a:gd name="connsiteY4" fmla="*/ 1118838 h 1323612"/>
              <a:gd name="connsiteX5" fmla="*/ 196114 w 1215290"/>
              <a:gd name="connsiteY5" fmla="*/ 433038 h 1323612"/>
              <a:gd name="connsiteX6" fmla="*/ 491389 w 1215290"/>
              <a:gd name="connsiteY6" fmla="*/ 877538 h 1323612"/>
              <a:gd name="connsiteX7" fmla="*/ 8789 w 1215290"/>
              <a:gd name="connsiteY7" fmla="*/ 102838 h 1323612"/>
              <a:gd name="connsiteX8" fmla="*/ 170714 w 1215290"/>
              <a:gd name="connsiteY8" fmla="*/ 413988 h 1323612"/>
              <a:gd name="connsiteX9" fmla="*/ 56414 w 1215290"/>
              <a:gd name="connsiteY9" fmla="*/ 1238 h 1323612"/>
              <a:gd name="connsiteX10" fmla="*/ 570764 w 1215290"/>
              <a:gd name="connsiteY10" fmla="*/ 575913 h 1323612"/>
              <a:gd name="connsiteX11" fmla="*/ 488214 w 1215290"/>
              <a:gd name="connsiteY11" fmla="*/ 74263 h 1323612"/>
              <a:gd name="connsiteX12" fmla="*/ 713639 w 1215290"/>
              <a:gd name="connsiteY12" fmla="*/ 369538 h 1323612"/>
              <a:gd name="connsiteX13" fmla="*/ 691414 w 1215290"/>
              <a:gd name="connsiteY13" fmla="*/ 134588 h 13236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215290" h="1323612">
                <a:moveTo>
                  <a:pt x="691414" y="134588"/>
                </a:moveTo>
                <a:cubicBezTo>
                  <a:pt x="760735" y="231955"/>
                  <a:pt x="1072414" y="849492"/>
                  <a:pt x="1129564" y="953738"/>
                </a:cubicBezTo>
                <a:cubicBezTo>
                  <a:pt x="1186714" y="1057984"/>
                  <a:pt x="1020027" y="701326"/>
                  <a:pt x="1034314" y="760063"/>
                </a:cubicBezTo>
                <a:cubicBezTo>
                  <a:pt x="1048602" y="818801"/>
                  <a:pt x="1215818" y="1246367"/>
                  <a:pt x="1215289" y="1306163"/>
                </a:cubicBezTo>
                <a:cubicBezTo>
                  <a:pt x="1214760" y="1365959"/>
                  <a:pt x="1201001" y="1264359"/>
                  <a:pt x="1031139" y="1118838"/>
                </a:cubicBezTo>
                <a:cubicBezTo>
                  <a:pt x="861277" y="973317"/>
                  <a:pt x="286072" y="473255"/>
                  <a:pt x="196114" y="433038"/>
                </a:cubicBezTo>
                <a:cubicBezTo>
                  <a:pt x="106156" y="392821"/>
                  <a:pt x="522610" y="932571"/>
                  <a:pt x="491389" y="877538"/>
                </a:cubicBezTo>
                <a:cubicBezTo>
                  <a:pt x="460168" y="822505"/>
                  <a:pt x="62235" y="180096"/>
                  <a:pt x="8789" y="102838"/>
                </a:cubicBezTo>
                <a:cubicBezTo>
                  <a:pt x="-44657" y="25580"/>
                  <a:pt x="162777" y="430921"/>
                  <a:pt x="170714" y="413988"/>
                </a:cubicBezTo>
                <a:cubicBezTo>
                  <a:pt x="178651" y="397055"/>
                  <a:pt x="-10261" y="-25750"/>
                  <a:pt x="56414" y="1238"/>
                </a:cubicBezTo>
                <a:cubicBezTo>
                  <a:pt x="123089" y="28225"/>
                  <a:pt x="498797" y="563742"/>
                  <a:pt x="570764" y="575913"/>
                </a:cubicBezTo>
                <a:cubicBezTo>
                  <a:pt x="642731" y="588084"/>
                  <a:pt x="464401" y="108659"/>
                  <a:pt x="488214" y="74263"/>
                </a:cubicBezTo>
                <a:cubicBezTo>
                  <a:pt x="512026" y="39867"/>
                  <a:pt x="679772" y="355780"/>
                  <a:pt x="713639" y="369538"/>
                </a:cubicBezTo>
                <a:cubicBezTo>
                  <a:pt x="747506" y="383296"/>
                  <a:pt x="622093" y="37221"/>
                  <a:pt x="691414" y="134588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98" name="フリーフォーム 2197">
            <a:extLst>
              <a:ext uri="{FF2B5EF4-FFF2-40B4-BE49-F238E27FC236}">
                <a16:creationId xmlns:a16="http://schemas.microsoft.com/office/drawing/2014/main" id="{9522FDCB-8E2B-2160-F0DF-735779C6E6F0}"/>
              </a:ext>
            </a:extLst>
          </p:cNvPr>
          <p:cNvSpPr/>
          <p:nvPr/>
        </p:nvSpPr>
        <p:spPr>
          <a:xfrm>
            <a:off x="6606452" y="7657125"/>
            <a:ext cx="1355672" cy="1629299"/>
          </a:xfrm>
          <a:custGeom>
            <a:avLst/>
            <a:gdLst>
              <a:gd name="connsiteX0" fmla="*/ 486498 w 1355672"/>
              <a:gd name="connsiteY0" fmla="*/ 39075 h 1629299"/>
              <a:gd name="connsiteX1" fmla="*/ 1105623 w 1355672"/>
              <a:gd name="connsiteY1" fmla="*/ 1036025 h 1629299"/>
              <a:gd name="connsiteX2" fmla="*/ 1019898 w 1355672"/>
              <a:gd name="connsiteY2" fmla="*/ 934425 h 1629299"/>
              <a:gd name="connsiteX3" fmla="*/ 1350098 w 1355672"/>
              <a:gd name="connsiteY3" fmla="*/ 1591650 h 1629299"/>
              <a:gd name="connsiteX4" fmla="*/ 1131023 w 1355672"/>
              <a:gd name="connsiteY4" fmla="*/ 1410675 h 1629299"/>
              <a:gd name="connsiteX5" fmla="*/ 26123 w 1355672"/>
              <a:gd name="connsiteY5" fmla="*/ 267675 h 1629299"/>
              <a:gd name="connsiteX6" fmla="*/ 330923 w 1355672"/>
              <a:gd name="connsiteY6" fmla="*/ 591525 h 1629299"/>
              <a:gd name="connsiteX7" fmla="*/ 137248 w 1355672"/>
              <a:gd name="connsiteY7" fmla="*/ 150200 h 1629299"/>
              <a:gd name="connsiteX8" fmla="*/ 337273 w 1355672"/>
              <a:gd name="connsiteY8" fmla="*/ 353400 h 1629299"/>
              <a:gd name="connsiteX9" fmla="*/ 365848 w 1355672"/>
              <a:gd name="connsiteY9" fmla="*/ 45425 h 1629299"/>
              <a:gd name="connsiteX10" fmla="*/ 502373 w 1355672"/>
              <a:gd name="connsiteY10" fmla="*/ 185125 h 1629299"/>
              <a:gd name="connsiteX11" fmla="*/ 486498 w 1355672"/>
              <a:gd name="connsiteY11" fmla="*/ 39075 h 16292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355672" h="1629299">
                <a:moveTo>
                  <a:pt x="486498" y="39075"/>
                </a:moveTo>
                <a:cubicBezTo>
                  <a:pt x="587040" y="180892"/>
                  <a:pt x="1016723" y="886800"/>
                  <a:pt x="1105623" y="1036025"/>
                </a:cubicBezTo>
                <a:cubicBezTo>
                  <a:pt x="1194523" y="1185250"/>
                  <a:pt x="979152" y="841821"/>
                  <a:pt x="1019898" y="934425"/>
                </a:cubicBezTo>
                <a:cubicBezTo>
                  <a:pt x="1060644" y="1027029"/>
                  <a:pt x="1331577" y="1512275"/>
                  <a:pt x="1350098" y="1591650"/>
                </a:cubicBezTo>
                <a:cubicBezTo>
                  <a:pt x="1368619" y="1671025"/>
                  <a:pt x="1351685" y="1631337"/>
                  <a:pt x="1131023" y="1410675"/>
                </a:cubicBezTo>
                <a:cubicBezTo>
                  <a:pt x="910361" y="1190013"/>
                  <a:pt x="159473" y="404200"/>
                  <a:pt x="26123" y="267675"/>
                </a:cubicBezTo>
                <a:cubicBezTo>
                  <a:pt x="-107227" y="131150"/>
                  <a:pt x="312402" y="611104"/>
                  <a:pt x="330923" y="591525"/>
                </a:cubicBezTo>
                <a:cubicBezTo>
                  <a:pt x="349444" y="571946"/>
                  <a:pt x="136190" y="189887"/>
                  <a:pt x="137248" y="150200"/>
                </a:cubicBezTo>
                <a:cubicBezTo>
                  <a:pt x="138306" y="110513"/>
                  <a:pt x="299173" y="370862"/>
                  <a:pt x="337273" y="353400"/>
                </a:cubicBezTo>
                <a:cubicBezTo>
                  <a:pt x="375373" y="335938"/>
                  <a:pt x="338331" y="73471"/>
                  <a:pt x="365848" y="45425"/>
                </a:cubicBezTo>
                <a:cubicBezTo>
                  <a:pt x="393365" y="17379"/>
                  <a:pt x="484381" y="183008"/>
                  <a:pt x="502373" y="185125"/>
                </a:cubicBezTo>
                <a:cubicBezTo>
                  <a:pt x="520365" y="187242"/>
                  <a:pt x="385956" y="-102742"/>
                  <a:pt x="486498" y="39075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99" name="フリーフォーム 2198">
            <a:extLst>
              <a:ext uri="{FF2B5EF4-FFF2-40B4-BE49-F238E27FC236}">
                <a16:creationId xmlns:a16="http://schemas.microsoft.com/office/drawing/2014/main" id="{FE6F009A-5593-CC44-5CA6-306C1A39A8DE}"/>
              </a:ext>
            </a:extLst>
          </p:cNvPr>
          <p:cNvSpPr/>
          <p:nvPr/>
        </p:nvSpPr>
        <p:spPr>
          <a:xfrm>
            <a:off x="8035084" y="9569432"/>
            <a:ext cx="284692" cy="324661"/>
          </a:xfrm>
          <a:custGeom>
            <a:avLst/>
            <a:gdLst>
              <a:gd name="connsiteX0" fmla="*/ 178641 w 284692"/>
              <a:gd name="connsiteY0" fmla="*/ 18 h 324661"/>
              <a:gd name="connsiteX1" fmla="*/ 280241 w 284692"/>
              <a:gd name="connsiteY1" fmla="*/ 139718 h 324661"/>
              <a:gd name="connsiteX2" fmla="*/ 245316 w 284692"/>
              <a:gd name="connsiteY2" fmla="*/ 206393 h 324661"/>
              <a:gd name="connsiteX3" fmla="*/ 57991 w 284692"/>
              <a:gd name="connsiteY3" fmla="*/ 323868 h 324661"/>
              <a:gd name="connsiteX4" fmla="*/ 267541 w 284692"/>
              <a:gd name="connsiteY4" fmla="*/ 260368 h 324661"/>
              <a:gd name="connsiteX5" fmla="*/ 4016 w 284692"/>
              <a:gd name="connsiteY5" fmla="*/ 311168 h 324661"/>
              <a:gd name="connsiteX6" fmla="*/ 102441 w 284692"/>
              <a:gd name="connsiteY6" fmla="*/ 241318 h 324661"/>
              <a:gd name="connsiteX7" fmla="*/ 23066 w 284692"/>
              <a:gd name="connsiteY7" fmla="*/ 203218 h 324661"/>
              <a:gd name="connsiteX8" fmla="*/ 143716 w 284692"/>
              <a:gd name="connsiteY8" fmla="*/ 130193 h 324661"/>
              <a:gd name="connsiteX9" fmla="*/ 178641 w 284692"/>
              <a:gd name="connsiteY9" fmla="*/ 18 h 3246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84692" h="324661">
                <a:moveTo>
                  <a:pt x="178641" y="18"/>
                </a:moveTo>
                <a:cubicBezTo>
                  <a:pt x="201395" y="1605"/>
                  <a:pt x="269128" y="105322"/>
                  <a:pt x="280241" y="139718"/>
                </a:cubicBezTo>
                <a:cubicBezTo>
                  <a:pt x="291354" y="174114"/>
                  <a:pt x="282358" y="175701"/>
                  <a:pt x="245316" y="206393"/>
                </a:cubicBezTo>
                <a:cubicBezTo>
                  <a:pt x="208274" y="237085"/>
                  <a:pt x="54287" y="314872"/>
                  <a:pt x="57991" y="323868"/>
                </a:cubicBezTo>
                <a:cubicBezTo>
                  <a:pt x="61695" y="332864"/>
                  <a:pt x="276537" y="262485"/>
                  <a:pt x="267541" y="260368"/>
                </a:cubicBezTo>
                <a:cubicBezTo>
                  <a:pt x="258545" y="258251"/>
                  <a:pt x="31533" y="314343"/>
                  <a:pt x="4016" y="311168"/>
                </a:cubicBezTo>
                <a:cubicBezTo>
                  <a:pt x="-23501" y="307993"/>
                  <a:pt x="99266" y="259310"/>
                  <a:pt x="102441" y="241318"/>
                </a:cubicBezTo>
                <a:cubicBezTo>
                  <a:pt x="105616" y="223326"/>
                  <a:pt x="16187" y="221739"/>
                  <a:pt x="23066" y="203218"/>
                </a:cubicBezTo>
                <a:cubicBezTo>
                  <a:pt x="29945" y="184697"/>
                  <a:pt x="118845" y="158239"/>
                  <a:pt x="143716" y="130193"/>
                </a:cubicBezTo>
                <a:cubicBezTo>
                  <a:pt x="168587" y="102147"/>
                  <a:pt x="155887" y="-1569"/>
                  <a:pt x="178641" y="18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00" name="フリーフォーム 2199">
            <a:extLst>
              <a:ext uri="{FF2B5EF4-FFF2-40B4-BE49-F238E27FC236}">
                <a16:creationId xmlns:a16="http://schemas.microsoft.com/office/drawing/2014/main" id="{111F97AC-246A-48DE-B007-4E653223F7EF}"/>
              </a:ext>
            </a:extLst>
          </p:cNvPr>
          <p:cNvSpPr/>
          <p:nvPr/>
        </p:nvSpPr>
        <p:spPr>
          <a:xfrm>
            <a:off x="7953018" y="9556745"/>
            <a:ext cx="403618" cy="286009"/>
          </a:xfrm>
          <a:custGeom>
            <a:avLst/>
            <a:gdLst>
              <a:gd name="connsiteX0" fmla="*/ 282932 w 403618"/>
              <a:gd name="connsiteY0" fmla="*/ 5 h 286009"/>
              <a:gd name="connsiteX1" fmla="*/ 194032 w 403618"/>
              <a:gd name="connsiteY1" fmla="*/ 161930 h 286009"/>
              <a:gd name="connsiteX2" fmla="*/ 357 w 403618"/>
              <a:gd name="connsiteY2" fmla="*/ 190505 h 286009"/>
              <a:gd name="connsiteX3" fmla="*/ 149582 w 403618"/>
              <a:gd name="connsiteY3" fmla="*/ 190505 h 286009"/>
              <a:gd name="connsiteX4" fmla="*/ 282932 w 403618"/>
              <a:gd name="connsiteY4" fmla="*/ 254005 h 286009"/>
              <a:gd name="connsiteX5" fmla="*/ 111482 w 403618"/>
              <a:gd name="connsiteY5" fmla="*/ 285755 h 286009"/>
              <a:gd name="connsiteX6" fmla="*/ 327382 w 403618"/>
              <a:gd name="connsiteY6" fmla="*/ 238130 h 286009"/>
              <a:gd name="connsiteX7" fmla="*/ 394057 w 403618"/>
              <a:gd name="connsiteY7" fmla="*/ 107955 h 286009"/>
              <a:gd name="connsiteX8" fmla="*/ 394057 w 403618"/>
              <a:gd name="connsiteY8" fmla="*/ 155580 h 286009"/>
              <a:gd name="connsiteX9" fmla="*/ 282932 w 403618"/>
              <a:gd name="connsiteY9" fmla="*/ 5 h 2860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03618" h="286009">
                <a:moveTo>
                  <a:pt x="282932" y="5"/>
                </a:moveTo>
                <a:cubicBezTo>
                  <a:pt x="249595" y="1063"/>
                  <a:pt x="241128" y="130180"/>
                  <a:pt x="194032" y="161930"/>
                </a:cubicBezTo>
                <a:cubicBezTo>
                  <a:pt x="146936" y="193680"/>
                  <a:pt x="7765" y="185743"/>
                  <a:pt x="357" y="190505"/>
                </a:cubicBezTo>
                <a:cubicBezTo>
                  <a:pt x="-7051" y="195268"/>
                  <a:pt x="102486" y="179922"/>
                  <a:pt x="149582" y="190505"/>
                </a:cubicBezTo>
                <a:cubicBezTo>
                  <a:pt x="196678" y="201088"/>
                  <a:pt x="289282" y="238130"/>
                  <a:pt x="282932" y="254005"/>
                </a:cubicBezTo>
                <a:cubicBezTo>
                  <a:pt x="276582" y="269880"/>
                  <a:pt x="104074" y="288401"/>
                  <a:pt x="111482" y="285755"/>
                </a:cubicBezTo>
                <a:cubicBezTo>
                  <a:pt x="118890" y="283109"/>
                  <a:pt x="280286" y="267763"/>
                  <a:pt x="327382" y="238130"/>
                </a:cubicBezTo>
                <a:cubicBezTo>
                  <a:pt x="374478" y="208497"/>
                  <a:pt x="382944" y="121713"/>
                  <a:pt x="394057" y="107955"/>
                </a:cubicBezTo>
                <a:cubicBezTo>
                  <a:pt x="405170" y="94197"/>
                  <a:pt x="408344" y="169867"/>
                  <a:pt x="394057" y="155580"/>
                </a:cubicBezTo>
                <a:cubicBezTo>
                  <a:pt x="379770" y="141293"/>
                  <a:pt x="316269" y="-1053"/>
                  <a:pt x="282932" y="5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01" name="フリーフォーム 2200">
            <a:extLst>
              <a:ext uri="{FF2B5EF4-FFF2-40B4-BE49-F238E27FC236}">
                <a16:creationId xmlns:a16="http://schemas.microsoft.com/office/drawing/2014/main" id="{4BD4A347-1302-F9C7-205C-2F51CCA7222E}"/>
              </a:ext>
            </a:extLst>
          </p:cNvPr>
          <p:cNvSpPr/>
          <p:nvPr/>
        </p:nvSpPr>
        <p:spPr>
          <a:xfrm>
            <a:off x="8188886" y="9053859"/>
            <a:ext cx="202842" cy="614026"/>
          </a:xfrm>
          <a:custGeom>
            <a:avLst/>
            <a:gdLst>
              <a:gd name="connsiteX0" fmla="*/ 40714 w 202842"/>
              <a:gd name="connsiteY0" fmla="*/ 220316 h 614026"/>
              <a:gd name="connsiteX1" fmla="*/ 37539 w 202842"/>
              <a:gd name="connsiteY1" fmla="*/ 410816 h 614026"/>
              <a:gd name="connsiteX2" fmla="*/ 2614 w 202842"/>
              <a:gd name="connsiteY2" fmla="*/ 553691 h 614026"/>
              <a:gd name="connsiteX3" fmla="*/ 12139 w 202842"/>
              <a:gd name="connsiteY3" fmla="*/ 509241 h 614026"/>
              <a:gd name="connsiteX4" fmla="*/ 88339 w 202842"/>
              <a:gd name="connsiteY4" fmla="*/ 588616 h 614026"/>
              <a:gd name="connsiteX5" fmla="*/ 62939 w 202842"/>
              <a:gd name="connsiteY5" fmla="*/ 534641 h 614026"/>
              <a:gd name="connsiteX6" fmla="*/ 123264 w 202842"/>
              <a:gd name="connsiteY6" fmla="*/ 614016 h 614026"/>
              <a:gd name="connsiteX7" fmla="*/ 107389 w 202842"/>
              <a:gd name="connsiteY7" fmla="*/ 528291 h 614026"/>
              <a:gd name="connsiteX8" fmla="*/ 202639 w 202842"/>
              <a:gd name="connsiteY8" fmla="*/ 369541 h 614026"/>
              <a:gd name="connsiteX9" fmla="*/ 132789 w 202842"/>
              <a:gd name="connsiteY9" fmla="*/ 477491 h 614026"/>
              <a:gd name="connsiteX10" fmla="*/ 135964 w 202842"/>
              <a:gd name="connsiteY10" fmla="*/ 233016 h 614026"/>
              <a:gd name="connsiteX11" fmla="*/ 104214 w 202842"/>
              <a:gd name="connsiteY11" fmla="*/ 318741 h 614026"/>
              <a:gd name="connsiteX12" fmla="*/ 164539 w 202842"/>
              <a:gd name="connsiteY12" fmla="*/ 23466 h 614026"/>
              <a:gd name="connsiteX13" fmla="*/ 132789 w 202842"/>
              <a:gd name="connsiteY13" fmla="*/ 264766 h 614026"/>
              <a:gd name="connsiteX14" fmla="*/ 202639 w 202842"/>
              <a:gd name="connsiteY14" fmla="*/ 1241 h 614026"/>
              <a:gd name="connsiteX15" fmla="*/ 120089 w 202842"/>
              <a:gd name="connsiteY15" fmla="*/ 169516 h 614026"/>
              <a:gd name="connsiteX16" fmla="*/ 81989 w 202842"/>
              <a:gd name="connsiteY16" fmla="*/ 261591 h 614026"/>
              <a:gd name="connsiteX17" fmla="*/ 59764 w 202842"/>
              <a:gd name="connsiteY17" fmla="*/ 363191 h 614026"/>
              <a:gd name="connsiteX18" fmla="*/ 116914 w 202842"/>
              <a:gd name="connsiteY18" fmla="*/ 140941 h 614026"/>
              <a:gd name="connsiteX19" fmla="*/ 62939 w 202842"/>
              <a:gd name="connsiteY19" fmla="*/ 325091 h 614026"/>
              <a:gd name="connsiteX20" fmla="*/ 40714 w 202842"/>
              <a:gd name="connsiteY20" fmla="*/ 220316 h 6140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202842" h="614026">
                <a:moveTo>
                  <a:pt x="40714" y="220316"/>
                </a:moveTo>
                <a:cubicBezTo>
                  <a:pt x="36481" y="234603"/>
                  <a:pt x="43889" y="355254"/>
                  <a:pt x="37539" y="410816"/>
                </a:cubicBezTo>
                <a:cubicBezTo>
                  <a:pt x="31189" y="466378"/>
                  <a:pt x="6847" y="537287"/>
                  <a:pt x="2614" y="553691"/>
                </a:cubicBezTo>
                <a:cubicBezTo>
                  <a:pt x="-1619" y="570095"/>
                  <a:pt x="-2148" y="503420"/>
                  <a:pt x="12139" y="509241"/>
                </a:cubicBezTo>
                <a:cubicBezTo>
                  <a:pt x="26426" y="515062"/>
                  <a:pt x="79872" y="584383"/>
                  <a:pt x="88339" y="588616"/>
                </a:cubicBezTo>
                <a:cubicBezTo>
                  <a:pt x="96806" y="592849"/>
                  <a:pt x="57118" y="530408"/>
                  <a:pt x="62939" y="534641"/>
                </a:cubicBezTo>
                <a:cubicBezTo>
                  <a:pt x="68760" y="538874"/>
                  <a:pt x="115856" y="615074"/>
                  <a:pt x="123264" y="614016"/>
                </a:cubicBezTo>
                <a:cubicBezTo>
                  <a:pt x="130672" y="612958"/>
                  <a:pt x="94160" y="569037"/>
                  <a:pt x="107389" y="528291"/>
                </a:cubicBezTo>
                <a:cubicBezTo>
                  <a:pt x="120618" y="487545"/>
                  <a:pt x="198406" y="378008"/>
                  <a:pt x="202639" y="369541"/>
                </a:cubicBezTo>
                <a:cubicBezTo>
                  <a:pt x="206872" y="361074"/>
                  <a:pt x="143901" y="500245"/>
                  <a:pt x="132789" y="477491"/>
                </a:cubicBezTo>
                <a:cubicBezTo>
                  <a:pt x="121677" y="454737"/>
                  <a:pt x="140726" y="259474"/>
                  <a:pt x="135964" y="233016"/>
                </a:cubicBezTo>
                <a:cubicBezTo>
                  <a:pt x="131202" y="206558"/>
                  <a:pt x="99452" y="353666"/>
                  <a:pt x="104214" y="318741"/>
                </a:cubicBezTo>
                <a:cubicBezTo>
                  <a:pt x="108977" y="283816"/>
                  <a:pt x="159777" y="32462"/>
                  <a:pt x="164539" y="23466"/>
                </a:cubicBezTo>
                <a:cubicBezTo>
                  <a:pt x="169301" y="14470"/>
                  <a:pt x="126439" y="268470"/>
                  <a:pt x="132789" y="264766"/>
                </a:cubicBezTo>
                <a:cubicBezTo>
                  <a:pt x="139139" y="261062"/>
                  <a:pt x="204756" y="17116"/>
                  <a:pt x="202639" y="1241"/>
                </a:cubicBezTo>
                <a:cubicBezTo>
                  <a:pt x="200522" y="-14634"/>
                  <a:pt x="140197" y="126124"/>
                  <a:pt x="120089" y="169516"/>
                </a:cubicBezTo>
                <a:cubicBezTo>
                  <a:pt x="99981" y="212908"/>
                  <a:pt x="92043" y="229312"/>
                  <a:pt x="81989" y="261591"/>
                </a:cubicBezTo>
                <a:cubicBezTo>
                  <a:pt x="71935" y="293870"/>
                  <a:pt x="53943" y="383299"/>
                  <a:pt x="59764" y="363191"/>
                </a:cubicBezTo>
                <a:cubicBezTo>
                  <a:pt x="65585" y="343083"/>
                  <a:pt x="116385" y="147291"/>
                  <a:pt x="116914" y="140941"/>
                </a:cubicBezTo>
                <a:cubicBezTo>
                  <a:pt x="117443" y="134591"/>
                  <a:pt x="75110" y="308158"/>
                  <a:pt x="62939" y="325091"/>
                </a:cubicBezTo>
                <a:cubicBezTo>
                  <a:pt x="50768" y="342024"/>
                  <a:pt x="44947" y="206029"/>
                  <a:pt x="40714" y="22031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02" name="フリーフォーム 2201">
            <a:extLst>
              <a:ext uri="{FF2B5EF4-FFF2-40B4-BE49-F238E27FC236}">
                <a16:creationId xmlns:a16="http://schemas.microsoft.com/office/drawing/2014/main" id="{2A6A7B0A-A0E9-709E-F1F9-5CE365DFCCB2}"/>
              </a:ext>
            </a:extLst>
          </p:cNvPr>
          <p:cNvSpPr/>
          <p:nvPr/>
        </p:nvSpPr>
        <p:spPr>
          <a:xfrm>
            <a:off x="9509060" y="11972878"/>
            <a:ext cx="162007" cy="120809"/>
          </a:xfrm>
          <a:custGeom>
            <a:avLst/>
            <a:gdLst>
              <a:gd name="connsiteX0" fmla="*/ 161990 w 162007"/>
              <a:gd name="connsiteY0" fmla="*/ 47 h 120809"/>
              <a:gd name="connsiteX1" fmla="*/ 98490 w 162007"/>
              <a:gd name="connsiteY1" fmla="*/ 85772 h 120809"/>
              <a:gd name="connsiteX2" fmla="*/ 50865 w 162007"/>
              <a:gd name="connsiteY2" fmla="*/ 114347 h 120809"/>
              <a:gd name="connsiteX3" fmla="*/ 65 w 162007"/>
              <a:gd name="connsiteY3" fmla="*/ 92122 h 120809"/>
              <a:gd name="connsiteX4" fmla="*/ 41340 w 162007"/>
              <a:gd name="connsiteY4" fmla="*/ 120697 h 120809"/>
              <a:gd name="connsiteX5" fmla="*/ 92140 w 162007"/>
              <a:gd name="connsiteY5" fmla="*/ 98472 h 120809"/>
              <a:gd name="connsiteX6" fmla="*/ 161990 w 162007"/>
              <a:gd name="connsiteY6" fmla="*/ 47 h 1208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62007" h="120809">
                <a:moveTo>
                  <a:pt x="161990" y="47"/>
                </a:moveTo>
                <a:cubicBezTo>
                  <a:pt x="163048" y="-2070"/>
                  <a:pt x="117011" y="66722"/>
                  <a:pt x="98490" y="85772"/>
                </a:cubicBezTo>
                <a:cubicBezTo>
                  <a:pt x="79969" y="104822"/>
                  <a:pt x="67269" y="113289"/>
                  <a:pt x="50865" y="114347"/>
                </a:cubicBezTo>
                <a:cubicBezTo>
                  <a:pt x="34461" y="115405"/>
                  <a:pt x="1653" y="91064"/>
                  <a:pt x="65" y="92122"/>
                </a:cubicBezTo>
                <a:cubicBezTo>
                  <a:pt x="-1523" y="93180"/>
                  <a:pt x="25994" y="119639"/>
                  <a:pt x="41340" y="120697"/>
                </a:cubicBezTo>
                <a:cubicBezTo>
                  <a:pt x="56686" y="121755"/>
                  <a:pt x="69915" y="115405"/>
                  <a:pt x="92140" y="98472"/>
                </a:cubicBezTo>
                <a:cubicBezTo>
                  <a:pt x="114365" y="81539"/>
                  <a:pt x="160932" y="2164"/>
                  <a:pt x="161990" y="4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03" name="フリーフォーム 2202">
            <a:extLst>
              <a:ext uri="{FF2B5EF4-FFF2-40B4-BE49-F238E27FC236}">
                <a16:creationId xmlns:a16="http://schemas.microsoft.com/office/drawing/2014/main" id="{AC3533CA-C7EC-6701-9B1E-2998D5C3F1F0}"/>
              </a:ext>
            </a:extLst>
          </p:cNvPr>
          <p:cNvSpPr/>
          <p:nvPr/>
        </p:nvSpPr>
        <p:spPr>
          <a:xfrm>
            <a:off x="9537680" y="11944098"/>
            <a:ext cx="100372" cy="88213"/>
          </a:xfrm>
          <a:custGeom>
            <a:avLst/>
            <a:gdLst>
              <a:gd name="connsiteX0" fmla="*/ 98445 w 100372"/>
              <a:gd name="connsiteY0" fmla="*/ 252 h 88213"/>
              <a:gd name="connsiteX1" fmla="*/ 60345 w 100372"/>
              <a:gd name="connsiteY1" fmla="*/ 60577 h 88213"/>
              <a:gd name="connsiteX2" fmla="*/ 20 w 100372"/>
              <a:gd name="connsiteY2" fmla="*/ 85977 h 88213"/>
              <a:gd name="connsiteX3" fmla="*/ 98445 w 100372"/>
              <a:gd name="connsiteY3" fmla="*/ 252 h 882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0372" h="88213">
                <a:moveTo>
                  <a:pt x="98445" y="252"/>
                </a:moveTo>
                <a:cubicBezTo>
                  <a:pt x="108499" y="-3981"/>
                  <a:pt x="76749" y="46289"/>
                  <a:pt x="60345" y="60577"/>
                </a:cubicBezTo>
                <a:cubicBezTo>
                  <a:pt x="43941" y="74865"/>
                  <a:pt x="1607" y="94973"/>
                  <a:pt x="20" y="85977"/>
                </a:cubicBezTo>
                <a:cubicBezTo>
                  <a:pt x="-1567" y="76981"/>
                  <a:pt x="88391" y="4485"/>
                  <a:pt x="98445" y="25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04" name="フリーフォーム 2203">
            <a:extLst>
              <a:ext uri="{FF2B5EF4-FFF2-40B4-BE49-F238E27FC236}">
                <a16:creationId xmlns:a16="http://schemas.microsoft.com/office/drawing/2014/main" id="{F900CD65-8B09-0C49-34D4-B41AE1609245}"/>
              </a:ext>
            </a:extLst>
          </p:cNvPr>
          <p:cNvSpPr/>
          <p:nvPr/>
        </p:nvSpPr>
        <p:spPr>
          <a:xfrm>
            <a:off x="9372395" y="12074569"/>
            <a:ext cx="216329" cy="303442"/>
          </a:xfrm>
          <a:custGeom>
            <a:avLst/>
            <a:gdLst>
              <a:gd name="connsiteX0" fmla="*/ 162130 w 216329"/>
              <a:gd name="connsiteY0" fmla="*/ 41231 h 303442"/>
              <a:gd name="connsiteX1" fmla="*/ 98630 w 216329"/>
              <a:gd name="connsiteY1" fmla="*/ 120606 h 303442"/>
              <a:gd name="connsiteX2" fmla="*/ 168480 w 216329"/>
              <a:gd name="connsiteY2" fmla="*/ 247606 h 303442"/>
              <a:gd name="connsiteX3" fmla="*/ 216105 w 216329"/>
              <a:gd name="connsiteY3" fmla="*/ 301581 h 303442"/>
              <a:gd name="connsiteX4" fmla="*/ 149430 w 216329"/>
              <a:gd name="connsiteY4" fmla="*/ 273006 h 303442"/>
              <a:gd name="connsiteX5" fmla="*/ 205 w 216329"/>
              <a:gd name="connsiteY5" fmla="*/ 107906 h 303442"/>
              <a:gd name="connsiteX6" fmla="*/ 117680 w 216329"/>
              <a:gd name="connsiteY6" fmla="*/ 3131 h 303442"/>
              <a:gd name="connsiteX7" fmla="*/ 162130 w 216329"/>
              <a:gd name="connsiteY7" fmla="*/ 41231 h 3034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16329" h="303442">
                <a:moveTo>
                  <a:pt x="162130" y="41231"/>
                </a:moveTo>
                <a:cubicBezTo>
                  <a:pt x="158955" y="60810"/>
                  <a:pt x="97572" y="86210"/>
                  <a:pt x="98630" y="120606"/>
                </a:cubicBezTo>
                <a:cubicBezTo>
                  <a:pt x="99688" y="155002"/>
                  <a:pt x="148901" y="217444"/>
                  <a:pt x="168480" y="247606"/>
                </a:cubicBezTo>
                <a:cubicBezTo>
                  <a:pt x="188059" y="277769"/>
                  <a:pt x="219280" y="297348"/>
                  <a:pt x="216105" y="301581"/>
                </a:cubicBezTo>
                <a:cubicBezTo>
                  <a:pt x="212930" y="305814"/>
                  <a:pt x="185413" y="305285"/>
                  <a:pt x="149430" y="273006"/>
                </a:cubicBezTo>
                <a:cubicBezTo>
                  <a:pt x="113447" y="240727"/>
                  <a:pt x="5497" y="152885"/>
                  <a:pt x="205" y="107906"/>
                </a:cubicBezTo>
                <a:cubicBezTo>
                  <a:pt x="-5087" y="62927"/>
                  <a:pt x="93338" y="16360"/>
                  <a:pt x="117680" y="3131"/>
                </a:cubicBezTo>
                <a:cubicBezTo>
                  <a:pt x="142022" y="-10098"/>
                  <a:pt x="165305" y="21652"/>
                  <a:pt x="162130" y="4123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05" name="フリーフォーム 2204">
            <a:extLst>
              <a:ext uri="{FF2B5EF4-FFF2-40B4-BE49-F238E27FC236}">
                <a16:creationId xmlns:a16="http://schemas.microsoft.com/office/drawing/2014/main" id="{A24F45BD-383C-61F8-2D5B-FA543B2C956E}"/>
              </a:ext>
            </a:extLst>
          </p:cNvPr>
          <p:cNvSpPr/>
          <p:nvPr/>
        </p:nvSpPr>
        <p:spPr>
          <a:xfrm>
            <a:off x="9358811" y="12226377"/>
            <a:ext cx="123188" cy="123498"/>
          </a:xfrm>
          <a:custGeom>
            <a:avLst/>
            <a:gdLst>
              <a:gd name="connsiteX0" fmla="*/ 1089 w 123188"/>
              <a:gd name="connsiteY0" fmla="*/ 548 h 123498"/>
              <a:gd name="connsiteX1" fmla="*/ 121739 w 123188"/>
              <a:gd name="connsiteY1" fmla="*/ 121198 h 123498"/>
              <a:gd name="connsiteX2" fmla="*/ 64589 w 123188"/>
              <a:gd name="connsiteY2" fmla="*/ 76748 h 123498"/>
              <a:gd name="connsiteX3" fmla="*/ 1089 w 123188"/>
              <a:gd name="connsiteY3" fmla="*/ 548 h 1234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3188" h="123498">
                <a:moveTo>
                  <a:pt x="1089" y="548"/>
                </a:moveTo>
                <a:cubicBezTo>
                  <a:pt x="10614" y="7956"/>
                  <a:pt x="111156" y="108498"/>
                  <a:pt x="121739" y="121198"/>
                </a:cubicBezTo>
                <a:cubicBezTo>
                  <a:pt x="132322" y="133898"/>
                  <a:pt x="82051" y="90506"/>
                  <a:pt x="64589" y="76748"/>
                </a:cubicBezTo>
                <a:cubicBezTo>
                  <a:pt x="47127" y="62990"/>
                  <a:pt x="-8436" y="-6860"/>
                  <a:pt x="1089" y="54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06" name="フリーフォーム 2205">
            <a:extLst>
              <a:ext uri="{FF2B5EF4-FFF2-40B4-BE49-F238E27FC236}">
                <a16:creationId xmlns:a16="http://schemas.microsoft.com/office/drawing/2014/main" id="{3C3D9E06-4789-93CF-8639-043B88F08AE8}"/>
              </a:ext>
            </a:extLst>
          </p:cNvPr>
          <p:cNvSpPr/>
          <p:nvPr/>
        </p:nvSpPr>
        <p:spPr>
          <a:xfrm>
            <a:off x="9179311" y="12181019"/>
            <a:ext cx="227211" cy="147531"/>
          </a:xfrm>
          <a:custGeom>
            <a:avLst/>
            <a:gdLst>
              <a:gd name="connsiteX0" fmla="*/ 225039 w 227211"/>
              <a:gd name="connsiteY0" fmla="*/ 1456 h 147531"/>
              <a:gd name="connsiteX1" fmla="*/ 113914 w 227211"/>
              <a:gd name="connsiteY1" fmla="*/ 71306 h 147531"/>
              <a:gd name="connsiteX2" fmla="*/ 78989 w 227211"/>
              <a:gd name="connsiteY2" fmla="*/ 122106 h 147531"/>
              <a:gd name="connsiteX3" fmla="*/ 107564 w 227211"/>
              <a:gd name="connsiteY3" fmla="*/ 96706 h 147531"/>
              <a:gd name="connsiteX4" fmla="*/ 85339 w 227211"/>
              <a:gd name="connsiteY4" fmla="*/ 125281 h 147531"/>
              <a:gd name="connsiteX5" fmla="*/ 2789 w 227211"/>
              <a:gd name="connsiteY5" fmla="*/ 141156 h 147531"/>
              <a:gd name="connsiteX6" fmla="*/ 225039 w 227211"/>
              <a:gd name="connsiteY6" fmla="*/ 1456 h 1475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27211" h="147531">
                <a:moveTo>
                  <a:pt x="225039" y="1456"/>
                </a:moveTo>
                <a:cubicBezTo>
                  <a:pt x="243560" y="-10186"/>
                  <a:pt x="138256" y="51198"/>
                  <a:pt x="113914" y="71306"/>
                </a:cubicBezTo>
                <a:cubicBezTo>
                  <a:pt x="89572" y="91414"/>
                  <a:pt x="80047" y="117873"/>
                  <a:pt x="78989" y="122106"/>
                </a:cubicBezTo>
                <a:cubicBezTo>
                  <a:pt x="77931" y="126339"/>
                  <a:pt x="106506" y="96177"/>
                  <a:pt x="107564" y="96706"/>
                </a:cubicBezTo>
                <a:cubicBezTo>
                  <a:pt x="108622" y="97235"/>
                  <a:pt x="102801" y="117873"/>
                  <a:pt x="85339" y="125281"/>
                </a:cubicBezTo>
                <a:cubicBezTo>
                  <a:pt x="67877" y="132689"/>
                  <a:pt x="-16261" y="159677"/>
                  <a:pt x="2789" y="141156"/>
                </a:cubicBezTo>
                <a:cubicBezTo>
                  <a:pt x="21839" y="122635"/>
                  <a:pt x="206518" y="13098"/>
                  <a:pt x="225039" y="145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07" name="フリーフォーム 2206">
            <a:extLst>
              <a:ext uri="{FF2B5EF4-FFF2-40B4-BE49-F238E27FC236}">
                <a16:creationId xmlns:a16="http://schemas.microsoft.com/office/drawing/2014/main" id="{AEC44D1F-DD19-D592-EDC2-1FD46DDF1FEE}"/>
              </a:ext>
            </a:extLst>
          </p:cNvPr>
          <p:cNvSpPr/>
          <p:nvPr/>
        </p:nvSpPr>
        <p:spPr>
          <a:xfrm>
            <a:off x="8876466" y="12303301"/>
            <a:ext cx="757077" cy="95614"/>
          </a:xfrm>
          <a:custGeom>
            <a:avLst/>
            <a:gdLst>
              <a:gd name="connsiteX0" fmla="*/ 834 w 757077"/>
              <a:gd name="connsiteY0" fmla="*/ 6174 h 95614"/>
              <a:gd name="connsiteX1" fmla="*/ 496134 w 757077"/>
              <a:gd name="connsiteY1" fmla="*/ 41099 h 95614"/>
              <a:gd name="connsiteX2" fmla="*/ 743784 w 757077"/>
              <a:gd name="connsiteY2" fmla="*/ 95074 h 95614"/>
              <a:gd name="connsiteX3" fmla="*/ 696159 w 757077"/>
              <a:gd name="connsiteY3" fmla="*/ 66499 h 95614"/>
              <a:gd name="connsiteX4" fmla="*/ 464384 w 757077"/>
              <a:gd name="connsiteY4" fmla="*/ 28399 h 95614"/>
              <a:gd name="connsiteX5" fmla="*/ 426284 w 757077"/>
              <a:gd name="connsiteY5" fmla="*/ 18874 h 95614"/>
              <a:gd name="connsiteX6" fmla="*/ 378659 w 757077"/>
              <a:gd name="connsiteY6" fmla="*/ 2999 h 95614"/>
              <a:gd name="connsiteX7" fmla="*/ 834 w 757077"/>
              <a:gd name="connsiteY7" fmla="*/ 6174 h 956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57077" h="95614">
                <a:moveTo>
                  <a:pt x="834" y="6174"/>
                </a:moveTo>
                <a:cubicBezTo>
                  <a:pt x="20413" y="12524"/>
                  <a:pt x="372309" y="26282"/>
                  <a:pt x="496134" y="41099"/>
                </a:cubicBezTo>
                <a:cubicBezTo>
                  <a:pt x="619959" y="55916"/>
                  <a:pt x="710446" y="90841"/>
                  <a:pt x="743784" y="95074"/>
                </a:cubicBezTo>
                <a:cubicBezTo>
                  <a:pt x="777122" y="99307"/>
                  <a:pt x="742726" y="77611"/>
                  <a:pt x="696159" y="66499"/>
                </a:cubicBezTo>
                <a:cubicBezTo>
                  <a:pt x="649592" y="55387"/>
                  <a:pt x="509363" y="36337"/>
                  <a:pt x="464384" y="28399"/>
                </a:cubicBezTo>
                <a:cubicBezTo>
                  <a:pt x="419405" y="20461"/>
                  <a:pt x="440571" y="23107"/>
                  <a:pt x="426284" y="18874"/>
                </a:cubicBezTo>
                <a:cubicBezTo>
                  <a:pt x="411997" y="14641"/>
                  <a:pt x="445334" y="8291"/>
                  <a:pt x="378659" y="2999"/>
                </a:cubicBezTo>
                <a:cubicBezTo>
                  <a:pt x="311984" y="-2293"/>
                  <a:pt x="-18745" y="-176"/>
                  <a:pt x="834" y="617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09" name="フリーフォーム 2208">
            <a:extLst>
              <a:ext uri="{FF2B5EF4-FFF2-40B4-BE49-F238E27FC236}">
                <a16:creationId xmlns:a16="http://schemas.microsoft.com/office/drawing/2014/main" id="{6FFA224F-CD2B-F81E-C996-4EB9E245EC06}"/>
              </a:ext>
            </a:extLst>
          </p:cNvPr>
          <p:cNvSpPr/>
          <p:nvPr/>
        </p:nvSpPr>
        <p:spPr>
          <a:xfrm>
            <a:off x="6971173" y="7514340"/>
            <a:ext cx="959977" cy="1442446"/>
          </a:xfrm>
          <a:custGeom>
            <a:avLst/>
            <a:gdLst>
              <a:gd name="connsiteX0" fmla="*/ 1127 w 959977"/>
              <a:gd name="connsiteY0" fmla="*/ 885 h 1442446"/>
              <a:gd name="connsiteX1" fmla="*/ 239252 w 959977"/>
              <a:gd name="connsiteY1" fmla="*/ 197735 h 1442446"/>
              <a:gd name="connsiteX2" fmla="*/ 217027 w 959977"/>
              <a:gd name="connsiteY2" fmla="*/ 140585 h 1442446"/>
              <a:gd name="connsiteX3" fmla="*/ 420227 w 959977"/>
              <a:gd name="connsiteY3" fmla="*/ 248535 h 1442446"/>
              <a:gd name="connsiteX4" fmla="*/ 363077 w 959977"/>
              <a:gd name="connsiteY4" fmla="*/ 346960 h 1442446"/>
              <a:gd name="connsiteX5" fmla="*/ 471027 w 959977"/>
              <a:gd name="connsiteY5" fmla="*/ 280285 h 1442446"/>
              <a:gd name="connsiteX6" fmla="*/ 372602 w 959977"/>
              <a:gd name="connsiteY6" fmla="*/ 419985 h 1442446"/>
              <a:gd name="connsiteX7" fmla="*/ 410702 w 959977"/>
              <a:gd name="connsiteY7" fmla="*/ 496185 h 1442446"/>
              <a:gd name="connsiteX8" fmla="*/ 496427 w 959977"/>
              <a:gd name="connsiteY8" fmla="*/ 496185 h 1442446"/>
              <a:gd name="connsiteX9" fmla="*/ 490077 w 959977"/>
              <a:gd name="connsiteY9" fmla="*/ 531110 h 1442446"/>
              <a:gd name="connsiteX10" fmla="*/ 636127 w 959977"/>
              <a:gd name="connsiteY10" fmla="*/ 727960 h 1442446"/>
              <a:gd name="connsiteX11" fmla="*/ 601202 w 959977"/>
              <a:gd name="connsiteY11" fmla="*/ 623185 h 1442446"/>
              <a:gd name="connsiteX12" fmla="*/ 772652 w 959977"/>
              <a:gd name="connsiteY12" fmla="*/ 816860 h 1442446"/>
              <a:gd name="connsiteX13" fmla="*/ 915527 w 959977"/>
              <a:gd name="connsiteY13" fmla="*/ 1042285 h 1442446"/>
              <a:gd name="connsiteX14" fmla="*/ 902827 w 959977"/>
              <a:gd name="connsiteY14" fmla="*/ 978785 h 1442446"/>
              <a:gd name="connsiteX15" fmla="*/ 959977 w 959977"/>
              <a:gd name="connsiteY15" fmla="*/ 1185160 h 1442446"/>
              <a:gd name="connsiteX16" fmla="*/ 902827 w 959977"/>
              <a:gd name="connsiteY16" fmla="*/ 1442335 h 1442446"/>
              <a:gd name="connsiteX17" fmla="*/ 750427 w 959977"/>
              <a:gd name="connsiteY17" fmla="*/ 1204210 h 1442446"/>
              <a:gd name="connsiteX18" fmla="*/ 178927 w 959977"/>
              <a:gd name="connsiteY18" fmla="*/ 381885 h 1442446"/>
              <a:gd name="connsiteX19" fmla="*/ 283702 w 959977"/>
              <a:gd name="connsiteY19" fmla="*/ 499360 h 1442446"/>
              <a:gd name="connsiteX20" fmla="*/ 83677 w 959977"/>
              <a:gd name="connsiteY20" fmla="*/ 159635 h 1442446"/>
              <a:gd name="connsiteX21" fmla="*/ 147177 w 959977"/>
              <a:gd name="connsiteY21" fmla="*/ 289810 h 1442446"/>
              <a:gd name="connsiteX22" fmla="*/ 1127 w 959977"/>
              <a:gd name="connsiteY22" fmla="*/ 885 h 14424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959977" h="1442446">
                <a:moveTo>
                  <a:pt x="1127" y="885"/>
                </a:moveTo>
                <a:cubicBezTo>
                  <a:pt x="16473" y="-14461"/>
                  <a:pt x="203269" y="174452"/>
                  <a:pt x="239252" y="197735"/>
                </a:cubicBezTo>
                <a:cubicBezTo>
                  <a:pt x="275235" y="221018"/>
                  <a:pt x="186865" y="132118"/>
                  <a:pt x="217027" y="140585"/>
                </a:cubicBezTo>
                <a:cubicBezTo>
                  <a:pt x="247190" y="149052"/>
                  <a:pt x="395885" y="214139"/>
                  <a:pt x="420227" y="248535"/>
                </a:cubicBezTo>
                <a:cubicBezTo>
                  <a:pt x="444569" y="282931"/>
                  <a:pt x="354610" y="341668"/>
                  <a:pt x="363077" y="346960"/>
                </a:cubicBezTo>
                <a:cubicBezTo>
                  <a:pt x="371544" y="352252"/>
                  <a:pt x="469440" y="268114"/>
                  <a:pt x="471027" y="280285"/>
                </a:cubicBezTo>
                <a:cubicBezTo>
                  <a:pt x="472614" y="292456"/>
                  <a:pt x="382656" y="384002"/>
                  <a:pt x="372602" y="419985"/>
                </a:cubicBezTo>
                <a:cubicBezTo>
                  <a:pt x="362548" y="455968"/>
                  <a:pt x="390065" y="483485"/>
                  <a:pt x="410702" y="496185"/>
                </a:cubicBezTo>
                <a:cubicBezTo>
                  <a:pt x="431339" y="508885"/>
                  <a:pt x="483198" y="490364"/>
                  <a:pt x="496427" y="496185"/>
                </a:cubicBezTo>
                <a:cubicBezTo>
                  <a:pt x="509656" y="502006"/>
                  <a:pt x="466794" y="492481"/>
                  <a:pt x="490077" y="531110"/>
                </a:cubicBezTo>
                <a:cubicBezTo>
                  <a:pt x="513360" y="569739"/>
                  <a:pt x="617606" y="712614"/>
                  <a:pt x="636127" y="727960"/>
                </a:cubicBezTo>
                <a:cubicBezTo>
                  <a:pt x="654648" y="743306"/>
                  <a:pt x="578448" y="608368"/>
                  <a:pt x="601202" y="623185"/>
                </a:cubicBezTo>
                <a:cubicBezTo>
                  <a:pt x="623956" y="638002"/>
                  <a:pt x="720265" y="747010"/>
                  <a:pt x="772652" y="816860"/>
                </a:cubicBezTo>
                <a:cubicBezTo>
                  <a:pt x="825039" y="886710"/>
                  <a:pt x="893831" y="1015298"/>
                  <a:pt x="915527" y="1042285"/>
                </a:cubicBezTo>
                <a:cubicBezTo>
                  <a:pt x="937223" y="1069272"/>
                  <a:pt x="895419" y="954973"/>
                  <a:pt x="902827" y="978785"/>
                </a:cubicBezTo>
                <a:cubicBezTo>
                  <a:pt x="910235" y="1002598"/>
                  <a:pt x="959977" y="1107902"/>
                  <a:pt x="959977" y="1185160"/>
                </a:cubicBezTo>
                <a:cubicBezTo>
                  <a:pt x="959977" y="1262418"/>
                  <a:pt x="937752" y="1439160"/>
                  <a:pt x="902827" y="1442335"/>
                </a:cubicBezTo>
                <a:cubicBezTo>
                  <a:pt x="867902" y="1445510"/>
                  <a:pt x="871077" y="1380952"/>
                  <a:pt x="750427" y="1204210"/>
                </a:cubicBezTo>
                <a:cubicBezTo>
                  <a:pt x="629777" y="1027468"/>
                  <a:pt x="256715" y="499360"/>
                  <a:pt x="178927" y="381885"/>
                </a:cubicBezTo>
                <a:cubicBezTo>
                  <a:pt x="101140" y="264410"/>
                  <a:pt x="299577" y="536402"/>
                  <a:pt x="283702" y="499360"/>
                </a:cubicBezTo>
                <a:cubicBezTo>
                  <a:pt x="267827" y="462318"/>
                  <a:pt x="106431" y="194560"/>
                  <a:pt x="83677" y="159635"/>
                </a:cubicBezTo>
                <a:cubicBezTo>
                  <a:pt x="60923" y="124710"/>
                  <a:pt x="162523" y="311506"/>
                  <a:pt x="147177" y="289810"/>
                </a:cubicBezTo>
                <a:cubicBezTo>
                  <a:pt x="131831" y="268114"/>
                  <a:pt x="-14219" y="16231"/>
                  <a:pt x="1127" y="885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10" name="フリーフォーム 2209">
            <a:extLst>
              <a:ext uri="{FF2B5EF4-FFF2-40B4-BE49-F238E27FC236}">
                <a16:creationId xmlns:a16="http://schemas.microsoft.com/office/drawing/2014/main" id="{CB7685D1-4A8F-8148-13B1-ECFE49B18B59}"/>
              </a:ext>
            </a:extLst>
          </p:cNvPr>
          <p:cNvSpPr/>
          <p:nvPr/>
        </p:nvSpPr>
        <p:spPr>
          <a:xfrm>
            <a:off x="7066313" y="6988013"/>
            <a:ext cx="604422" cy="849443"/>
          </a:xfrm>
          <a:custGeom>
            <a:avLst/>
            <a:gdLst>
              <a:gd name="connsiteX0" fmla="*/ 4412 w 604422"/>
              <a:gd name="connsiteY0" fmla="*/ 162 h 849443"/>
              <a:gd name="connsiteX1" fmla="*/ 67912 w 604422"/>
              <a:gd name="connsiteY1" fmla="*/ 263687 h 849443"/>
              <a:gd name="connsiteX2" fmla="*/ 61562 w 604422"/>
              <a:gd name="connsiteY2" fmla="*/ 250987 h 849443"/>
              <a:gd name="connsiteX3" fmla="*/ 302862 w 604422"/>
              <a:gd name="connsiteY3" fmla="*/ 504987 h 849443"/>
              <a:gd name="connsiteX4" fmla="*/ 264762 w 604422"/>
              <a:gd name="connsiteY4" fmla="*/ 384337 h 849443"/>
              <a:gd name="connsiteX5" fmla="*/ 601312 w 604422"/>
              <a:gd name="connsiteY5" fmla="*/ 847887 h 849443"/>
              <a:gd name="connsiteX6" fmla="*/ 420337 w 604422"/>
              <a:gd name="connsiteY6" fmla="*/ 524037 h 849443"/>
              <a:gd name="connsiteX7" fmla="*/ 217137 w 604422"/>
              <a:gd name="connsiteY7" fmla="*/ 228762 h 849443"/>
              <a:gd name="connsiteX8" fmla="*/ 4412 w 604422"/>
              <a:gd name="connsiteY8" fmla="*/ 162 h 8494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04422" h="849443">
                <a:moveTo>
                  <a:pt x="4412" y="162"/>
                </a:moveTo>
                <a:cubicBezTo>
                  <a:pt x="-20459" y="5983"/>
                  <a:pt x="67912" y="263687"/>
                  <a:pt x="67912" y="263687"/>
                </a:cubicBezTo>
                <a:cubicBezTo>
                  <a:pt x="77437" y="305491"/>
                  <a:pt x="22404" y="210770"/>
                  <a:pt x="61562" y="250987"/>
                </a:cubicBezTo>
                <a:cubicBezTo>
                  <a:pt x="100720" y="291204"/>
                  <a:pt x="268995" y="482762"/>
                  <a:pt x="302862" y="504987"/>
                </a:cubicBezTo>
                <a:cubicBezTo>
                  <a:pt x="336729" y="527212"/>
                  <a:pt x="215020" y="327187"/>
                  <a:pt x="264762" y="384337"/>
                </a:cubicBezTo>
                <a:cubicBezTo>
                  <a:pt x="314504" y="441487"/>
                  <a:pt x="575383" y="824604"/>
                  <a:pt x="601312" y="847887"/>
                </a:cubicBezTo>
                <a:cubicBezTo>
                  <a:pt x="627241" y="871170"/>
                  <a:pt x="484366" y="627224"/>
                  <a:pt x="420337" y="524037"/>
                </a:cubicBezTo>
                <a:cubicBezTo>
                  <a:pt x="356308" y="420850"/>
                  <a:pt x="286987" y="311312"/>
                  <a:pt x="217137" y="228762"/>
                </a:cubicBezTo>
                <a:cubicBezTo>
                  <a:pt x="147287" y="146212"/>
                  <a:pt x="29283" y="-5659"/>
                  <a:pt x="4412" y="162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11" name="フリーフォーム 2210">
            <a:extLst>
              <a:ext uri="{FF2B5EF4-FFF2-40B4-BE49-F238E27FC236}">
                <a16:creationId xmlns:a16="http://schemas.microsoft.com/office/drawing/2014/main" id="{8CD19586-CB15-2758-8D31-6C1663EE4062}"/>
              </a:ext>
            </a:extLst>
          </p:cNvPr>
          <p:cNvSpPr/>
          <p:nvPr/>
        </p:nvSpPr>
        <p:spPr>
          <a:xfrm>
            <a:off x="7379426" y="7470025"/>
            <a:ext cx="1047991" cy="1301567"/>
          </a:xfrm>
          <a:custGeom>
            <a:avLst/>
            <a:gdLst>
              <a:gd name="connsiteX0" fmla="*/ 177074 w 1047991"/>
              <a:gd name="connsiteY0" fmla="*/ 127750 h 1301567"/>
              <a:gd name="connsiteX1" fmla="*/ 564424 w 1047991"/>
              <a:gd name="connsiteY1" fmla="*/ 715125 h 1301567"/>
              <a:gd name="connsiteX2" fmla="*/ 500924 w 1047991"/>
              <a:gd name="connsiteY2" fmla="*/ 683375 h 1301567"/>
              <a:gd name="connsiteX3" fmla="*/ 818424 w 1047991"/>
              <a:gd name="connsiteY3" fmla="*/ 1061200 h 1301567"/>
              <a:gd name="connsiteX4" fmla="*/ 1037499 w 1047991"/>
              <a:gd name="connsiteY4" fmla="*/ 1277100 h 1301567"/>
              <a:gd name="connsiteX5" fmla="*/ 935899 w 1047991"/>
              <a:gd name="connsiteY5" fmla="*/ 1204075 h 1301567"/>
              <a:gd name="connsiteX6" fmla="*/ 281849 w 1047991"/>
              <a:gd name="connsiteY6" fmla="*/ 454775 h 1301567"/>
              <a:gd name="connsiteX7" fmla="*/ 316774 w 1047991"/>
              <a:gd name="connsiteY7" fmla="*/ 537325 h 1301567"/>
              <a:gd name="connsiteX8" fmla="*/ 5624 w 1047991"/>
              <a:gd name="connsiteY8" fmla="*/ 13450 h 1301567"/>
              <a:gd name="connsiteX9" fmla="*/ 113574 w 1047991"/>
              <a:gd name="connsiteY9" fmla="*/ 143625 h 1301567"/>
              <a:gd name="connsiteX10" fmla="*/ 78649 w 1047991"/>
              <a:gd name="connsiteY10" fmla="*/ 13450 h 1301567"/>
              <a:gd name="connsiteX11" fmla="*/ 177074 w 1047991"/>
              <a:gd name="connsiteY11" fmla="*/ 127750 h 13015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047991" h="1301567">
                <a:moveTo>
                  <a:pt x="177074" y="127750"/>
                </a:moveTo>
                <a:cubicBezTo>
                  <a:pt x="258036" y="244696"/>
                  <a:pt x="510449" y="622521"/>
                  <a:pt x="564424" y="715125"/>
                </a:cubicBezTo>
                <a:cubicBezTo>
                  <a:pt x="618399" y="807729"/>
                  <a:pt x="458591" y="625696"/>
                  <a:pt x="500924" y="683375"/>
                </a:cubicBezTo>
                <a:cubicBezTo>
                  <a:pt x="543257" y="741054"/>
                  <a:pt x="728995" y="962246"/>
                  <a:pt x="818424" y="1061200"/>
                </a:cubicBezTo>
                <a:cubicBezTo>
                  <a:pt x="907853" y="1160154"/>
                  <a:pt x="1017920" y="1253288"/>
                  <a:pt x="1037499" y="1277100"/>
                </a:cubicBezTo>
                <a:cubicBezTo>
                  <a:pt x="1057078" y="1300912"/>
                  <a:pt x="1061841" y="1341129"/>
                  <a:pt x="935899" y="1204075"/>
                </a:cubicBezTo>
                <a:cubicBezTo>
                  <a:pt x="809957" y="1067021"/>
                  <a:pt x="385036" y="565900"/>
                  <a:pt x="281849" y="454775"/>
                </a:cubicBezTo>
                <a:cubicBezTo>
                  <a:pt x="178662" y="343650"/>
                  <a:pt x="362812" y="610879"/>
                  <a:pt x="316774" y="537325"/>
                </a:cubicBezTo>
                <a:cubicBezTo>
                  <a:pt x="270736" y="463771"/>
                  <a:pt x="39491" y="79067"/>
                  <a:pt x="5624" y="13450"/>
                </a:cubicBezTo>
                <a:cubicBezTo>
                  <a:pt x="-28243" y="-52167"/>
                  <a:pt x="101403" y="143625"/>
                  <a:pt x="113574" y="143625"/>
                </a:cubicBezTo>
                <a:cubicBezTo>
                  <a:pt x="125745" y="143625"/>
                  <a:pt x="70182" y="15567"/>
                  <a:pt x="78649" y="13450"/>
                </a:cubicBezTo>
                <a:cubicBezTo>
                  <a:pt x="87116" y="11333"/>
                  <a:pt x="96112" y="10804"/>
                  <a:pt x="177074" y="127750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12" name="フリーフォーム 2211">
            <a:extLst>
              <a:ext uri="{FF2B5EF4-FFF2-40B4-BE49-F238E27FC236}">
                <a16:creationId xmlns:a16="http://schemas.microsoft.com/office/drawing/2014/main" id="{A35D0CCD-86D7-83E2-80FE-6921B2C90464}"/>
              </a:ext>
            </a:extLst>
          </p:cNvPr>
          <p:cNvSpPr/>
          <p:nvPr/>
        </p:nvSpPr>
        <p:spPr>
          <a:xfrm>
            <a:off x="5402814" y="4192751"/>
            <a:ext cx="1160212" cy="2562659"/>
          </a:xfrm>
          <a:custGeom>
            <a:avLst/>
            <a:gdLst>
              <a:gd name="connsiteX0" fmla="*/ 128191 w 1160212"/>
              <a:gd name="connsiteY0" fmla="*/ 108 h 2562659"/>
              <a:gd name="connsiteX1" fmla="*/ 507332 w 1160212"/>
              <a:gd name="connsiteY1" fmla="*/ 925659 h 2562659"/>
              <a:gd name="connsiteX2" fmla="*/ 551937 w 1160212"/>
              <a:gd name="connsiteY2" fmla="*/ 1070625 h 2562659"/>
              <a:gd name="connsiteX3" fmla="*/ 485030 w 1160212"/>
              <a:gd name="connsiteY3" fmla="*/ 1416312 h 2562659"/>
              <a:gd name="connsiteX4" fmla="*/ 674601 w 1160212"/>
              <a:gd name="connsiteY4" fmla="*/ 1973873 h 2562659"/>
              <a:gd name="connsiteX5" fmla="*/ 607693 w 1160212"/>
              <a:gd name="connsiteY5" fmla="*/ 1795454 h 2562659"/>
              <a:gd name="connsiteX6" fmla="*/ 964532 w 1160212"/>
              <a:gd name="connsiteY6" fmla="*/ 2208049 h 2562659"/>
              <a:gd name="connsiteX7" fmla="*/ 986835 w 1160212"/>
              <a:gd name="connsiteY7" fmla="*/ 2051932 h 2562659"/>
              <a:gd name="connsiteX8" fmla="*/ 1154103 w 1160212"/>
              <a:gd name="connsiteY8" fmla="*/ 2520283 h 2562659"/>
              <a:gd name="connsiteX9" fmla="*/ 741508 w 1160212"/>
              <a:gd name="connsiteY9" fmla="*/ 2509132 h 2562659"/>
              <a:gd name="connsiteX10" fmla="*/ 786113 w 1160212"/>
              <a:gd name="connsiteY10" fmla="*/ 2241503 h 2562659"/>
              <a:gd name="connsiteX11" fmla="*/ 496181 w 1160212"/>
              <a:gd name="connsiteY11" fmla="*/ 1583581 h 2562659"/>
              <a:gd name="connsiteX12" fmla="*/ 406971 w 1160212"/>
              <a:gd name="connsiteY12" fmla="*/ 1226742 h 2562659"/>
              <a:gd name="connsiteX13" fmla="*/ 61284 w 1160212"/>
              <a:gd name="connsiteY13" fmla="*/ 1728547 h 2562659"/>
              <a:gd name="connsiteX14" fmla="*/ 5527 w 1160212"/>
              <a:gd name="connsiteY14" fmla="*/ 869903 h 2562659"/>
              <a:gd name="connsiteX15" fmla="*/ 128191 w 1160212"/>
              <a:gd name="connsiteY15" fmla="*/ 108 h 25626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160212" h="2562659">
                <a:moveTo>
                  <a:pt x="128191" y="108"/>
                </a:moveTo>
                <a:cubicBezTo>
                  <a:pt x="211825" y="9401"/>
                  <a:pt x="436708" y="747240"/>
                  <a:pt x="507332" y="925659"/>
                </a:cubicBezTo>
                <a:cubicBezTo>
                  <a:pt x="577956" y="1104078"/>
                  <a:pt x="555654" y="988850"/>
                  <a:pt x="551937" y="1070625"/>
                </a:cubicBezTo>
                <a:cubicBezTo>
                  <a:pt x="548220" y="1152401"/>
                  <a:pt x="464586" y="1265771"/>
                  <a:pt x="485030" y="1416312"/>
                </a:cubicBezTo>
                <a:cubicBezTo>
                  <a:pt x="505474" y="1566853"/>
                  <a:pt x="654157" y="1910683"/>
                  <a:pt x="674601" y="1973873"/>
                </a:cubicBezTo>
                <a:cubicBezTo>
                  <a:pt x="695045" y="2037063"/>
                  <a:pt x="559371" y="1756425"/>
                  <a:pt x="607693" y="1795454"/>
                </a:cubicBezTo>
                <a:cubicBezTo>
                  <a:pt x="656015" y="1834483"/>
                  <a:pt x="901342" y="2165303"/>
                  <a:pt x="964532" y="2208049"/>
                </a:cubicBezTo>
                <a:cubicBezTo>
                  <a:pt x="1027722" y="2250795"/>
                  <a:pt x="955240" y="1999893"/>
                  <a:pt x="986835" y="2051932"/>
                </a:cubicBezTo>
                <a:cubicBezTo>
                  <a:pt x="1018430" y="2103971"/>
                  <a:pt x="1194991" y="2444083"/>
                  <a:pt x="1154103" y="2520283"/>
                </a:cubicBezTo>
                <a:cubicBezTo>
                  <a:pt x="1113215" y="2596483"/>
                  <a:pt x="802840" y="2555595"/>
                  <a:pt x="741508" y="2509132"/>
                </a:cubicBezTo>
                <a:cubicBezTo>
                  <a:pt x="680176" y="2462669"/>
                  <a:pt x="827001" y="2395762"/>
                  <a:pt x="786113" y="2241503"/>
                </a:cubicBezTo>
                <a:cubicBezTo>
                  <a:pt x="745225" y="2087245"/>
                  <a:pt x="559371" y="1752708"/>
                  <a:pt x="496181" y="1583581"/>
                </a:cubicBezTo>
                <a:cubicBezTo>
                  <a:pt x="432991" y="1414454"/>
                  <a:pt x="479454" y="1202581"/>
                  <a:pt x="406971" y="1226742"/>
                </a:cubicBezTo>
                <a:cubicBezTo>
                  <a:pt x="334488" y="1250903"/>
                  <a:pt x="128191" y="1788020"/>
                  <a:pt x="61284" y="1728547"/>
                </a:cubicBezTo>
                <a:cubicBezTo>
                  <a:pt x="-5623" y="1669074"/>
                  <a:pt x="-5624" y="1159835"/>
                  <a:pt x="5527" y="869903"/>
                </a:cubicBezTo>
                <a:cubicBezTo>
                  <a:pt x="16678" y="579971"/>
                  <a:pt x="44557" y="-9185"/>
                  <a:pt x="128191" y="108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13" name="フリーフォーム 2212">
            <a:extLst>
              <a:ext uri="{FF2B5EF4-FFF2-40B4-BE49-F238E27FC236}">
                <a16:creationId xmlns:a16="http://schemas.microsoft.com/office/drawing/2014/main" id="{4DFFC2F0-D172-70A1-9755-76A5E73A81FA}"/>
              </a:ext>
            </a:extLst>
          </p:cNvPr>
          <p:cNvSpPr/>
          <p:nvPr/>
        </p:nvSpPr>
        <p:spPr>
          <a:xfrm>
            <a:off x="5408306" y="4840316"/>
            <a:ext cx="546688" cy="1774207"/>
          </a:xfrm>
          <a:custGeom>
            <a:avLst/>
            <a:gdLst>
              <a:gd name="connsiteX0" fmla="*/ 334572 w 546688"/>
              <a:gd name="connsiteY0" fmla="*/ 88523 h 1774207"/>
              <a:gd name="connsiteX1" fmla="*/ 223060 w 546688"/>
              <a:gd name="connsiteY1" fmla="*/ 791050 h 1774207"/>
              <a:gd name="connsiteX2" fmla="*/ 546445 w 546688"/>
              <a:gd name="connsiteY2" fmla="*/ 1605089 h 1774207"/>
              <a:gd name="connsiteX3" fmla="*/ 278816 w 546688"/>
              <a:gd name="connsiteY3" fmla="*/ 1248250 h 1774207"/>
              <a:gd name="connsiteX4" fmla="*/ 446084 w 546688"/>
              <a:gd name="connsiteY4" fmla="*/ 1627391 h 1774207"/>
              <a:gd name="connsiteX5" fmla="*/ 145001 w 546688"/>
              <a:gd name="connsiteY5" fmla="*/ 1750055 h 1774207"/>
              <a:gd name="connsiteX6" fmla="*/ 35 w 546688"/>
              <a:gd name="connsiteY6" fmla="*/ 1181343 h 1774207"/>
              <a:gd name="connsiteX7" fmla="*/ 156153 w 546688"/>
              <a:gd name="connsiteY7" fmla="*/ 10464 h 1774207"/>
              <a:gd name="connsiteX8" fmla="*/ 44640 w 546688"/>
              <a:gd name="connsiteY8" fmla="*/ 579177 h 1774207"/>
              <a:gd name="connsiteX9" fmla="*/ 334572 w 546688"/>
              <a:gd name="connsiteY9" fmla="*/ 88523 h 17742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546688" h="1774207">
                <a:moveTo>
                  <a:pt x="334572" y="88523"/>
                </a:moveTo>
                <a:cubicBezTo>
                  <a:pt x="364309" y="123835"/>
                  <a:pt x="187748" y="538289"/>
                  <a:pt x="223060" y="791050"/>
                </a:cubicBezTo>
                <a:cubicBezTo>
                  <a:pt x="258372" y="1043811"/>
                  <a:pt x="537152" y="1528889"/>
                  <a:pt x="546445" y="1605089"/>
                </a:cubicBezTo>
                <a:cubicBezTo>
                  <a:pt x="555738" y="1681289"/>
                  <a:pt x="295543" y="1244533"/>
                  <a:pt x="278816" y="1248250"/>
                </a:cubicBezTo>
                <a:cubicBezTo>
                  <a:pt x="262089" y="1251967"/>
                  <a:pt x="468386" y="1543757"/>
                  <a:pt x="446084" y="1627391"/>
                </a:cubicBezTo>
                <a:cubicBezTo>
                  <a:pt x="423782" y="1711025"/>
                  <a:pt x="219342" y="1824396"/>
                  <a:pt x="145001" y="1750055"/>
                </a:cubicBezTo>
                <a:cubicBezTo>
                  <a:pt x="70660" y="1675714"/>
                  <a:pt x="-1824" y="1471275"/>
                  <a:pt x="35" y="1181343"/>
                </a:cubicBezTo>
                <a:cubicBezTo>
                  <a:pt x="1894" y="891411"/>
                  <a:pt x="148719" y="110825"/>
                  <a:pt x="156153" y="10464"/>
                </a:cubicBezTo>
                <a:cubicBezTo>
                  <a:pt x="163587" y="-89897"/>
                  <a:pt x="18621" y="564309"/>
                  <a:pt x="44640" y="579177"/>
                </a:cubicBezTo>
                <a:cubicBezTo>
                  <a:pt x="70659" y="594045"/>
                  <a:pt x="304835" y="53211"/>
                  <a:pt x="334572" y="88523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14" name="フリーフォーム 2213">
            <a:extLst>
              <a:ext uri="{FF2B5EF4-FFF2-40B4-BE49-F238E27FC236}">
                <a16:creationId xmlns:a16="http://schemas.microsoft.com/office/drawing/2014/main" id="{F7473329-A488-37DB-0FC0-F1714E04E591}"/>
              </a:ext>
            </a:extLst>
          </p:cNvPr>
          <p:cNvSpPr/>
          <p:nvPr/>
        </p:nvSpPr>
        <p:spPr>
          <a:xfrm>
            <a:off x="5575567" y="4195992"/>
            <a:ext cx="525171" cy="1426568"/>
          </a:xfrm>
          <a:custGeom>
            <a:avLst/>
            <a:gdLst>
              <a:gd name="connsiteX0" fmla="*/ 43 w 525171"/>
              <a:gd name="connsiteY0" fmla="*/ 8018 h 1426568"/>
              <a:gd name="connsiteX1" fmla="*/ 301126 w 525171"/>
              <a:gd name="connsiteY1" fmla="*/ 743998 h 1426568"/>
              <a:gd name="connsiteX2" fmla="*/ 401487 w 525171"/>
              <a:gd name="connsiteY2" fmla="*/ 1134291 h 1426568"/>
              <a:gd name="connsiteX3" fmla="*/ 401487 w 525171"/>
              <a:gd name="connsiteY3" fmla="*/ 710545 h 1426568"/>
              <a:gd name="connsiteX4" fmla="*/ 524150 w 525171"/>
              <a:gd name="connsiteY4" fmla="*/ 1424223 h 1426568"/>
              <a:gd name="connsiteX5" fmla="*/ 323428 w 525171"/>
              <a:gd name="connsiteY5" fmla="*/ 420613 h 1426568"/>
              <a:gd name="connsiteX6" fmla="*/ 43 w 525171"/>
              <a:gd name="connsiteY6" fmla="*/ 8018 h 14265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25171" h="1426568">
                <a:moveTo>
                  <a:pt x="43" y="8018"/>
                </a:moveTo>
                <a:cubicBezTo>
                  <a:pt x="-3674" y="61915"/>
                  <a:pt x="234219" y="556286"/>
                  <a:pt x="301126" y="743998"/>
                </a:cubicBezTo>
                <a:cubicBezTo>
                  <a:pt x="368033" y="931710"/>
                  <a:pt x="384760" y="1139866"/>
                  <a:pt x="401487" y="1134291"/>
                </a:cubicBezTo>
                <a:cubicBezTo>
                  <a:pt x="418214" y="1128716"/>
                  <a:pt x="381043" y="662223"/>
                  <a:pt x="401487" y="710545"/>
                </a:cubicBezTo>
                <a:cubicBezTo>
                  <a:pt x="421931" y="758867"/>
                  <a:pt x="537160" y="1472545"/>
                  <a:pt x="524150" y="1424223"/>
                </a:cubicBezTo>
                <a:cubicBezTo>
                  <a:pt x="511140" y="1375901"/>
                  <a:pt x="414496" y="660364"/>
                  <a:pt x="323428" y="420613"/>
                </a:cubicBezTo>
                <a:cubicBezTo>
                  <a:pt x="232360" y="180862"/>
                  <a:pt x="3760" y="-45879"/>
                  <a:pt x="43" y="8018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15" name="フリーフォーム 2214">
            <a:extLst>
              <a:ext uri="{FF2B5EF4-FFF2-40B4-BE49-F238E27FC236}">
                <a16:creationId xmlns:a16="http://schemas.microsoft.com/office/drawing/2014/main" id="{86F4D4E3-8798-ED80-EE8A-0995C74E8AF8}"/>
              </a:ext>
            </a:extLst>
          </p:cNvPr>
          <p:cNvSpPr/>
          <p:nvPr/>
        </p:nvSpPr>
        <p:spPr>
          <a:xfrm>
            <a:off x="5987960" y="5831142"/>
            <a:ext cx="853805" cy="1567806"/>
          </a:xfrm>
          <a:custGeom>
            <a:avLst/>
            <a:gdLst>
              <a:gd name="connsiteX0" fmla="*/ 245 w 853805"/>
              <a:gd name="connsiteY0" fmla="*/ 946 h 1567806"/>
              <a:gd name="connsiteX1" fmla="*/ 256723 w 853805"/>
              <a:gd name="connsiteY1" fmla="*/ 446995 h 1567806"/>
              <a:gd name="connsiteX2" fmla="*/ 267874 w 853805"/>
              <a:gd name="connsiteY2" fmla="*/ 145912 h 1567806"/>
              <a:gd name="connsiteX3" fmla="*/ 524352 w 853805"/>
              <a:gd name="connsiteY3" fmla="*/ 647717 h 1567806"/>
              <a:gd name="connsiteX4" fmla="*/ 780830 w 853805"/>
              <a:gd name="connsiteY4" fmla="*/ 1350243 h 1567806"/>
              <a:gd name="connsiteX5" fmla="*/ 847738 w 853805"/>
              <a:gd name="connsiteY5" fmla="*/ 1562117 h 1567806"/>
              <a:gd name="connsiteX6" fmla="*/ 658167 w 853805"/>
              <a:gd name="connsiteY6" fmla="*/ 1171824 h 1567806"/>
              <a:gd name="connsiteX7" fmla="*/ 44850 w 853805"/>
              <a:gd name="connsiteY7" fmla="*/ 580809 h 1567806"/>
              <a:gd name="connsiteX8" fmla="*/ 301328 w 853805"/>
              <a:gd name="connsiteY8" fmla="*/ 814985 h 1567806"/>
              <a:gd name="connsiteX9" fmla="*/ 212118 w 853805"/>
              <a:gd name="connsiteY9" fmla="*/ 591960 h 1567806"/>
              <a:gd name="connsiteX10" fmla="*/ 245 w 853805"/>
              <a:gd name="connsiteY10" fmla="*/ 946 h 15678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853805" h="1567806">
                <a:moveTo>
                  <a:pt x="245" y="946"/>
                </a:moveTo>
                <a:cubicBezTo>
                  <a:pt x="7679" y="-23215"/>
                  <a:pt x="212118" y="422834"/>
                  <a:pt x="256723" y="446995"/>
                </a:cubicBezTo>
                <a:cubicBezTo>
                  <a:pt x="301328" y="471156"/>
                  <a:pt x="223269" y="112458"/>
                  <a:pt x="267874" y="145912"/>
                </a:cubicBezTo>
                <a:cubicBezTo>
                  <a:pt x="312479" y="179366"/>
                  <a:pt x="438859" y="446995"/>
                  <a:pt x="524352" y="647717"/>
                </a:cubicBezTo>
                <a:cubicBezTo>
                  <a:pt x="609845" y="848439"/>
                  <a:pt x="726932" y="1197843"/>
                  <a:pt x="780830" y="1350243"/>
                </a:cubicBezTo>
                <a:cubicBezTo>
                  <a:pt x="834728" y="1502643"/>
                  <a:pt x="868182" y="1591853"/>
                  <a:pt x="847738" y="1562117"/>
                </a:cubicBezTo>
                <a:cubicBezTo>
                  <a:pt x="827294" y="1532381"/>
                  <a:pt x="791982" y="1335375"/>
                  <a:pt x="658167" y="1171824"/>
                </a:cubicBezTo>
                <a:cubicBezTo>
                  <a:pt x="524352" y="1008273"/>
                  <a:pt x="104323" y="640282"/>
                  <a:pt x="44850" y="580809"/>
                </a:cubicBezTo>
                <a:cubicBezTo>
                  <a:pt x="-14623" y="521336"/>
                  <a:pt x="273450" y="813126"/>
                  <a:pt x="301328" y="814985"/>
                </a:cubicBezTo>
                <a:cubicBezTo>
                  <a:pt x="329206" y="816844"/>
                  <a:pt x="267874" y="723916"/>
                  <a:pt x="212118" y="591960"/>
                </a:cubicBezTo>
                <a:cubicBezTo>
                  <a:pt x="156362" y="460004"/>
                  <a:pt x="-7189" y="25107"/>
                  <a:pt x="245" y="946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16" name="フリーフォーム 2215">
            <a:extLst>
              <a:ext uri="{FF2B5EF4-FFF2-40B4-BE49-F238E27FC236}">
                <a16:creationId xmlns:a16="http://schemas.microsoft.com/office/drawing/2014/main" id="{67A9D19D-D762-5BD2-0180-541AD42FF4B5}"/>
              </a:ext>
            </a:extLst>
          </p:cNvPr>
          <p:cNvSpPr/>
          <p:nvPr/>
        </p:nvSpPr>
        <p:spPr>
          <a:xfrm>
            <a:off x="6623801" y="7203495"/>
            <a:ext cx="1315867" cy="1694091"/>
          </a:xfrm>
          <a:custGeom>
            <a:avLst/>
            <a:gdLst>
              <a:gd name="connsiteX0" fmla="*/ 312258 w 1315867"/>
              <a:gd name="connsiteY0" fmla="*/ 278973 h 1694091"/>
              <a:gd name="connsiteX1" fmla="*/ 736004 w 1315867"/>
              <a:gd name="connsiteY1" fmla="*/ 602359 h 1694091"/>
              <a:gd name="connsiteX2" fmla="*/ 724853 w 1315867"/>
              <a:gd name="connsiteY2" fmla="*/ 769627 h 1694091"/>
              <a:gd name="connsiteX3" fmla="*/ 736004 w 1315867"/>
              <a:gd name="connsiteY3" fmla="*/ 791929 h 1694091"/>
              <a:gd name="connsiteX4" fmla="*/ 669097 w 1315867"/>
              <a:gd name="connsiteY4" fmla="*/ 691568 h 1694091"/>
              <a:gd name="connsiteX5" fmla="*/ 1103994 w 1315867"/>
              <a:gd name="connsiteY5" fmla="*/ 1159920 h 1694091"/>
              <a:gd name="connsiteX6" fmla="*/ 1315867 w 1315867"/>
              <a:gd name="connsiteY6" fmla="*/ 1684027 h 1694091"/>
              <a:gd name="connsiteX7" fmla="*/ 1103994 w 1315867"/>
              <a:gd name="connsiteY7" fmla="*/ 1472154 h 1694091"/>
              <a:gd name="connsiteX8" fmla="*/ 780609 w 1315867"/>
              <a:gd name="connsiteY8" fmla="*/ 1070710 h 1694091"/>
              <a:gd name="connsiteX9" fmla="*/ 1092843 w 1315867"/>
              <a:gd name="connsiteY9" fmla="*/ 1639422 h 1694091"/>
              <a:gd name="connsiteX10" fmla="*/ 501828 w 1315867"/>
              <a:gd name="connsiteY10" fmla="*/ 758476 h 1694091"/>
              <a:gd name="connsiteX11" fmla="*/ 23 w 1315867"/>
              <a:gd name="connsiteY11" fmla="*/ 193 h 1694091"/>
              <a:gd name="connsiteX12" fmla="*/ 479526 w 1315867"/>
              <a:gd name="connsiteY12" fmla="*/ 680417 h 1694091"/>
              <a:gd name="connsiteX13" fmla="*/ 312258 w 1315867"/>
              <a:gd name="connsiteY13" fmla="*/ 278973 h 16940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315867" h="1694091">
                <a:moveTo>
                  <a:pt x="312258" y="278973"/>
                </a:moveTo>
                <a:cubicBezTo>
                  <a:pt x="355004" y="265963"/>
                  <a:pt x="667238" y="520584"/>
                  <a:pt x="736004" y="602359"/>
                </a:cubicBezTo>
                <a:cubicBezTo>
                  <a:pt x="804770" y="684134"/>
                  <a:pt x="724853" y="769627"/>
                  <a:pt x="724853" y="769627"/>
                </a:cubicBezTo>
                <a:cubicBezTo>
                  <a:pt x="724853" y="801222"/>
                  <a:pt x="745297" y="804939"/>
                  <a:pt x="736004" y="791929"/>
                </a:cubicBezTo>
                <a:cubicBezTo>
                  <a:pt x="726711" y="778919"/>
                  <a:pt x="607765" y="630236"/>
                  <a:pt x="669097" y="691568"/>
                </a:cubicBezTo>
                <a:cubicBezTo>
                  <a:pt x="730429" y="752900"/>
                  <a:pt x="996199" y="994510"/>
                  <a:pt x="1103994" y="1159920"/>
                </a:cubicBezTo>
                <a:cubicBezTo>
                  <a:pt x="1211789" y="1325330"/>
                  <a:pt x="1315867" y="1631988"/>
                  <a:pt x="1315867" y="1684027"/>
                </a:cubicBezTo>
                <a:cubicBezTo>
                  <a:pt x="1315867" y="1736066"/>
                  <a:pt x="1193204" y="1574373"/>
                  <a:pt x="1103994" y="1472154"/>
                </a:cubicBezTo>
                <a:cubicBezTo>
                  <a:pt x="1014784" y="1369935"/>
                  <a:pt x="782468" y="1042832"/>
                  <a:pt x="780609" y="1070710"/>
                </a:cubicBezTo>
                <a:cubicBezTo>
                  <a:pt x="778750" y="1098588"/>
                  <a:pt x="1139307" y="1691461"/>
                  <a:pt x="1092843" y="1639422"/>
                </a:cubicBezTo>
                <a:cubicBezTo>
                  <a:pt x="1046380" y="1587383"/>
                  <a:pt x="683965" y="1031681"/>
                  <a:pt x="501828" y="758476"/>
                </a:cubicBezTo>
                <a:cubicBezTo>
                  <a:pt x="319691" y="485271"/>
                  <a:pt x="3740" y="13203"/>
                  <a:pt x="23" y="193"/>
                </a:cubicBezTo>
                <a:cubicBezTo>
                  <a:pt x="-3694" y="-12817"/>
                  <a:pt x="427487" y="633954"/>
                  <a:pt x="479526" y="680417"/>
                </a:cubicBezTo>
                <a:cubicBezTo>
                  <a:pt x="531565" y="726880"/>
                  <a:pt x="269512" y="291983"/>
                  <a:pt x="312258" y="278973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17" name="フリーフォーム 2216">
            <a:extLst>
              <a:ext uri="{FF2B5EF4-FFF2-40B4-BE49-F238E27FC236}">
                <a16:creationId xmlns:a16="http://schemas.microsoft.com/office/drawing/2014/main" id="{BFA86528-7CC2-EFE5-2871-0B758F27686B}"/>
              </a:ext>
            </a:extLst>
          </p:cNvPr>
          <p:cNvSpPr/>
          <p:nvPr/>
        </p:nvSpPr>
        <p:spPr>
          <a:xfrm>
            <a:off x="6823644" y="7370956"/>
            <a:ext cx="1009614" cy="1610761"/>
          </a:xfrm>
          <a:custGeom>
            <a:avLst/>
            <a:gdLst>
              <a:gd name="connsiteX0" fmla="*/ 902 w 1009614"/>
              <a:gd name="connsiteY0" fmla="*/ 0 h 1610761"/>
              <a:gd name="connsiteX1" fmla="*/ 458102 w 1009614"/>
              <a:gd name="connsiteY1" fmla="*/ 702527 h 1610761"/>
              <a:gd name="connsiteX2" fmla="*/ 971058 w 1009614"/>
              <a:gd name="connsiteY2" fmla="*/ 1550020 h 1610761"/>
              <a:gd name="connsiteX3" fmla="*/ 904151 w 1009614"/>
              <a:gd name="connsiteY3" fmla="*/ 1449659 h 1610761"/>
              <a:gd name="connsiteX4" fmla="*/ 357741 w 1009614"/>
              <a:gd name="connsiteY4" fmla="*/ 702527 h 1610761"/>
              <a:gd name="connsiteX5" fmla="*/ 902 w 1009614"/>
              <a:gd name="connsiteY5" fmla="*/ 0 h 16107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09614" h="1610761">
                <a:moveTo>
                  <a:pt x="902" y="0"/>
                </a:moveTo>
                <a:cubicBezTo>
                  <a:pt x="17629" y="0"/>
                  <a:pt x="296409" y="444190"/>
                  <a:pt x="458102" y="702527"/>
                </a:cubicBezTo>
                <a:cubicBezTo>
                  <a:pt x="619795" y="960864"/>
                  <a:pt x="896717" y="1425498"/>
                  <a:pt x="971058" y="1550020"/>
                </a:cubicBezTo>
                <a:cubicBezTo>
                  <a:pt x="1045399" y="1674542"/>
                  <a:pt x="1006370" y="1590908"/>
                  <a:pt x="904151" y="1449659"/>
                </a:cubicBezTo>
                <a:cubicBezTo>
                  <a:pt x="801932" y="1308410"/>
                  <a:pt x="512000" y="942278"/>
                  <a:pt x="357741" y="702527"/>
                </a:cubicBezTo>
                <a:cubicBezTo>
                  <a:pt x="203483" y="462776"/>
                  <a:pt x="-15825" y="0"/>
                  <a:pt x="902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18" name="フリーフォーム 2217">
            <a:extLst>
              <a:ext uri="{FF2B5EF4-FFF2-40B4-BE49-F238E27FC236}">
                <a16:creationId xmlns:a16="http://schemas.microsoft.com/office/drawing/2014/main" id="{11B724AB-C5D7-29C8-13EB-3E5E231FBBCF}"/>
              </a:ext>
            </a:extLst>
          </p:cNvPr>
          <p:cNvSpPr/>
          <p:nvPr/>
        </p:nvSpPr>
        <p:spPr>
          <a:xfrm>
            <a:off x="7883109" y="8842048"/>
            <a:ext cx="90013" cy="795143"/>
          </a:xfrm>
          <a:custGeom>
            <a:avLst/>
            <a:gdLst>
              <a:gd name="connsiteX0" fmla="*/ 803 w 90013"/>
              <a:gd name="connsiteY0" fmla="*/ 869 h 795143"/>
              <a:gd name="connsiteX1" fmla="*/ 45408 w 90013"/>
              <a:gd name="connsiteY1" fmla="*/ 368859 h 795143"/>
              <a:gd name="connsiteX2" fmla="*/ 34257 w 90013"/>
              <a:gd name="connsiteY2" fmla="*/ 614186 h 795143"/>
              <a:gd name="connsiteX3" fmla="*/ 23106 w 90013"/>
              <a:gd name="connsiteY3" fmla="*/ 792606 h 795143"/>
              <a:gd name="connsiteX4" fmla="*/ 90013 w 90013"/>
              <a:gd name="connsiteY4" fmla="*/ 480372 h 795143"/>
              <a:gd name="connsiteX5" fmla="*/ 803 w 90013"/>
              <a:gd name="connsiteY5" fmla="*/ 869 h 7951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90013" h="795143">
                <a:moveTo>
                  <a:pt x="803" y="869"/>
                </a:moveTo>
                <a:cubicBezTo>
                  <a:pt x="-6631" y="-17716"/>
                  <a:pt x="39832" y="266640"/>
                  <a:pt x="45408" y="368859"/>
                </a:cubicBezTo>
                <a:cubicBezTo>
                  <a:pt x="50984" y="471078"/>
                  <a:pt x="37974" y="543562"/>
                  <a:pt x="34257" y="614186"/>
                </a:cubicBezTo>
                <a:cubicBezTo>
                  <a:pt x="30540" y="684810"/>
                  <a:pt x="13813" y="814908"/>
                  <a:pt x="23106" y="792606"/>
                </a:cubicBezTo>
                <a:cubicBezTo>
                  <a:pt x="32399" y="770304"/>
                  <a:pt x="90013" y="614187"/>
                  <a:pt x="90013" y="480372"/>
                </a:cubicBezTo>
                <a:cubicBezTo>
                  <a:pt x="90013" y="346557"/>
                  <a:pt x="8237" y="19454"/>
                  <a:pt x="803" y="86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19" name="フリーフォーム 2218">
            <a:extLst>
              <a:ext uri="{FF2B5EF4-FFF2-40B4-BE49-F238E27FC236}">
                <a16:creationId xmlns:a16="http://schemas.microsoft.com/office/drawing/2014/main" id="{1D7DFD2B-953F-DAB9-D7BC-B6F0043D2873}"/>
              </a:ext>
            </a:extLst>
          </p:cNvPr>
          <p:cNvSpPr/>
          <p:nvPr/>
        </p:nvSpPr>
        <p:spPr>
          <a:xfrm>
            <a:off x="4594130" y="8543806"/>
            <a:ext cx="1358203" cy="1693327"/>
          </a:xfrm>
          <a:custGeom>
            <a:avLst/>
            <a:gdLst>
              <a:gd name="connsiteX0" fmla="*/ 1349470 w 1358203"/>
              <a:gd name="connsiteY0" fmla="*/ 9179 h 1693327"/>
              <a:gd name="connsiteX1" fmla="*/ 312407 w 1358203"/>
              <a:gd name="connsiteY1" fmla="*/ 1135453 h 1693327"/>
              <a:gd name="connsiteX2" fmla="*/ 172 w 1358203"/>
              <a:gd name="connsiteY2" fmla="*/ 1693014 h 1693327"/>
              <a:gd name="connsiteX3" fmla="*/ 278953 w 1358203"/>
              <a:gd name="connsiteY3" fmla="*/ 1068545 h 1693327"/>
              <a:gd name="connsiteX4" fmla="*/ 925724 w 1358203"/>
              <a:gd name="connsiteY4" fmla="*/ 354867 h 1693327"/>
              <a:gd name="connsiteX5" fmla="*/ 814211 w 1358203"/>
              <a:gd name="connsiteY5" fmla="*/ 589043 h 1693327"/>
              <a:gd name="connsiteX6" fmla="*/ 1349470 w 1358203"/>
              <a:gd name="connsiteY6" fmla="*/ 9179 h 169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358203" h="1693327">
                <a:moveTo>
                  <a:pt x="1349470" y="9179"/>
                </a:moveTo>
                <a:cubicBezTo>
                  <a:pt x="1265836" y="100247"/>
                  <a:pt x="537290" y="854814"/>
                  <a:pt x="312407" y="1135453"/>
                </a:cubicBezTo>
                <a:cubicBezTo>
                  <a:pt x="87524" y="1416092"/>
                  <a:pt x="5748" y="1704165"/>
                  <a:pt x="172" y="1693014"/>
                </a:cubicBezTo>
                <a:cubicBezTo>
                  <a:pt x="-5404" y="1681863"/>
                  <a:pt x="124694" y="1291569"/>
                  <a:pt x="278953" y="1068545"/>
                </a:cubicBezTo>
                <a:cubicBezTo>
                  <a:pt x="433212" y="845521"/>
                  <a:pt x="836514" y="434784"/>
                  <a:pt x="925724" y="354867"/>
                </a:cubicBezTo>
                <a:cubicBezTo>
                  <a:pt x="1014934" y="274950"/>
                  <a:pt x="738011" y="644799"/>
                  <a:pt x="814211" y="589043"/>
                </a:cubicBezTo>
                <a:cubicBezTo>
                  <a:pt x="890411" y="533287"/>
                  <a:pt x="1433104" y="-81889"/>
                  <a:pt x="1349470" y="917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20" name="フリーフォーム 2219">
            <a:extLst>
              <a:ext uri="{FF2B5EF4-FFF2-40B4-BE49-F238E27FC236}">
                <a16:creationId xmlns:a16="http://schemas.microsoft.com/office/drawing/2014/main" id="{87379F3A-7852-4D01-E466-6BCBE853D6F6}"/>
              </a:ext>
            </a:extLst>
          </p:cNvPr>
          <p:cNvSpPr/>
          <p:nvPr/>
        </p:nvSpPr>
        <p:spPr>
          <a:xfrm>
            <a:off x="4439576" y="8490953"/>
            <a:ext cx="1078563" cy="613632"/>
          </a:xfrm>
          <a:custGeom>
            <a:avLst/>
            <a:gdLst>
              <a:gd name="connsiteX0" fmla="*/ 1057975 w 1078563"/>
              <a:gd name="connsiteY0" fmla="*/ 6276 h 613632"/>
              <a:gd name="connsiteX1" fmla="*/ 221634 w 1078563"/>
              <a:gd name="connsiteY1" fmla="*/ 530384 h 613632"/>
              <a:gd name="connsiteX2" fmla="*/ 32063 w 1078563"/>
              <a:gd name="connsiteY2" fmla="*/ 586140 h 613632"/>
              <a:gd name="connsiteX3" fmla="*/ 756892 w 1078563"/>
              <a:gd name="connsiteY3" fmla="*/ 262754 h 613632"/>
              <a:gd name="connsiteX4" fmla="*/ 1057975 w 1078563"/>
              <a:gd name="connsiteY4" fmla="*/ 6276 h 6136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78563" h="613632">
                <a:moveTo>
                  <a:pt x="1057975" y="6276"/>
                </a:moveTo>
                <a:cubicBezTo>
                  <a:pt x="968765" y="50881"/>
                  <a:pt x="392619" y="433740"/>
                  <a:pt x="221634" y="530384"/>
                </a:cubicBezTo>
                <a:cubicBezTo>
                  <a:pt x="50649" y="627028"/>
                  <a:pt x="-57147" y="630745"/>
                  <a:pt x="32063" y="586140"/>
                </a:cubicBezTo>
                <a:cubicBezTo>
                  <a:pt x="121273" y="541535"/>
                  <a:pt x="585907" y="359398"/>
                  <a:pt x="756892" y="262754"/>
                </a:cubicBezTo>
                <a:cubicBezTo>
                  <a:pt x="927877" y="166110"/>
                  <a:pt x="1147185" y="-38329"/>
                  <a:pt x="1057975" y="627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21" name="フリーフォーム 2220">
            <a:extLst>
              <a:ext uri="{FF2B5EF4-FFF2-40B4-BE49-F238E27FC236}">
                <a16:creationId xmlns:a16="http://schemas.microsoft.com/office/drawing/2014/main" id="{8BE57F7C-DE2E-F7F9-D7CC-7268A86D67B7}"/>
              </a:ext>
            </a:extLst>
          </p:cNvPr>
          <p:cNvSpPr/>
          <p:nvPr/>
        </p:nvSpPr>
        <p:spPr>
          <a:xfrm>
            <a:off x="5229761" y="9018538"/>
            <a:ext cx="1089579" cy="137020"/>
          </a:xfrm>
          <a:custGeom>
            <a:avLst/>
            <a:gdLst>
              <a:gd name="connsiteX0" fmla="*/ 161 w 1089579"/>
              <a:gd name="connsiteY0" fmla="*/ 136613 h 137020"/>
              <a:gd name="connsiteX1" fmla="*/ 1003771 w 1089579"/>
              <a:gd name="connsiteY1" fmla="*/ 47403 h 137020"/>
              <a:gd name="connsiteX2" fmla="*/ 925712 w 1089579"/>
              <a:gd name="connsiteY2" fmla="*/ 2799 h 137020"/>
              <a:gd name="connsiteX3" fmla="*/ 161 w 1089579"/>
              <a:gd name="connsiteY3" fmla="*/ 136613 h 1370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89579" h="137020">
                <a:moveTo>
                  <a:pt x="161" y="136613"/>
                </a:moveTo>
                <a:cubicBezTo>
                  <a:pt x="13171" y="144047"/>
                  <a:pt x="1003771" y="47403"/>
                  <a:pt x="1003771" y="47403"/>
                </a:cubicBezTo>
                <a:cubicBezTo>
                  <a:pt x="1158029" y="25101"/>
                  <a:pt x="1087405" y="-10211"/>
                  <a:pt x="925712" y="2799"/>
                </a:cubicBezTo>
                <a:cubicBezTo>
                  <a:pt x="764019" y="15809"/>
                  <a:pt x="-12849" y="129179"/>
                  <a:pt x="161" y="13661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22" name="フリーフォーム 2221">
            <a:extLst>
              <a:ext uri="{FF2B5EF4-FFF2-40B4-BE49-F238E27FC236}">
                <a16:creationId xmlns:a16="http://schemas.microsoft.com/office/drawing/2014/main" id="{1CB76897-7730-90A0-49F1-3A2DF3FFA3A1}"/>
              </a:ext>
            </a:extLst>
          </p:cNvPr>
          <p:cNvSpPr/>
          <p:nvPr/>
        </p:nvSpPr>
        <p:spPr>
          <a:xfrm>
            <a:off x="5929700" y="8518727"/>
            <a:ext cx="2238047" cy="2364942"/>
          </a:xfrm>
          <a:custGeom>
            <a:avLst/>
            <a:gdLst>
              <a:gd name="connsiteX0" fmla="*/ 2749 w 2238047"/>
              <a:gd name="connsiteY0" fmla="*/ 805 h 2364942"/>
              <a:gd name="connsiteX1" fmla="*/ 281529 w 2238047"/>
              <a:gd name="connsiteY1" fmla="*/ 524912 h 2364942"/>
              <a:gd name="connsiteX2" fmla="*/ 1117871 w 2238047"/>
              <a:gd name="connsiteY2" fmla="*/ 1417010 h 2364942"/>
              <a:gd name="connsiteX3" fmla="*/ 2154934 w 2238047"/>
              <a:gd name="connsiteY3" fmla="*/ 2320258 h 2364942"/>
              <a:gd name="connsiteX4" fmla="*/ 2021120 w 2238047"/>
              <a:gd name="connsiteY4" fmla="*/ 2108385 h 2364942"/>
              <a:gd name="connsiteX5" fmla="*/ 805637 w 2238047"/>
              <a:gd name="connsiteY5" fmla="*/ 1082473 h 2364942"/>
              <a:gd name="connsiteX6" fmla="*/ 415344 w 2238047"/>
              <a:gd name="connsiteY6" fmla="*/ 636424 h 2364942"/>
              <a:gd name="connsiteX7" fmla="*/ 2749 w 2238047"/>
              <a:gd name="connsiteY7" fmla="*/ 805 h 23649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238047" h="2364942">
                <a:moveTo>
                  <a:pt x="2749" y="805"/>
                </a:moveTo>
                <a:cubicBezTo>
                  <a:pt x="-19553" y="-17780"/>
                  <a:pt x="95675" y="288878"/>
                  <a:pt x="281529" y="524912"/>
                </a:cubicBezTo>
                <a:cubicBezTo>
                  <a:pt x="467383" y="760946"/>
                  <a:pt x="805637" y="1117786"/>
                  <a:pt x="1117871" y="1417010"/>
                </a:cubicBezTo>
                <a:cubicBezTo>
                  <a:pt x="1430105" y="1716234"/>
                  <a:pt x="2004393" y="2205029"/>
                  <a:pt x="2154934" y="2320258"/>
                </a:cubicBezTo>
                <a:cubicBezTo>
                  <a:pt x="2305475" y="2435487"/>
                  <a:pt x="2246003" y="2314682"/>
                  <a:pt x="2021120" y="2108385"/>
                </a:cubicBezTo>
                <a:cubicBezTo>
                  <a:pt x="1796237" y="1902088"/>
                  <a:pt x="1073266" y="1327800"/>
                  <a:pt x="805637" y="1082473"/>
                </a:cubicBezTo>
                <a:cubicBezTo>
                  <a:pt x="538008" y="837146"/>
                  <a:pt x="556593" y="818561"/>
                  <a:pt x="415344" y="636424"/>
                </a:cubicBezTo>
                <a:cubicBezTo>
                  <a:pt x="274095" y="454287"/>
                  <a:pt x="25051" y="19390"/>
                  <a:pt x="2749" y="80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23" name="フリーフォーム 2222">
            <a:extLst>
              <a:ext uri="{FF2B5EF4-FFF2-40B4-BE49-F238E27FC236}">
                <a16:creationId xmlns:a16="http://schemas.microsoft.com/office/drawing/2014/main" id="{C75863D2-F1FE-034E-63B3-9D0FDC5CA253}"/>
              </a:ext>
            </a:extLst>
          </p:cNvPr>
          <p:cNvSpPr/>
          <p:nvPr/>
        </p:nvSpPr>
        <p:spPr>
          <a:xfrm>
            <a:off x="4587286" y="9760698"/>
            <a:ext cx="2169323" cy="1079847"/>
          </a:xfrm>
          <a:custGeom>
            <a:avLst/>
            <a:gdLst>
              <a:gd name="connsiteX0" fmla="*/ 18168 w 2169323"/>
              <a:gd name="connsiteY0" fmla="*/ 1067136 h 1079847"/>
              <a:gd name="connsiteX1" fmla="*/ 1523582 w 2169323"/>
              <a:gd name="connsiteY1" fmla="*/ 342307 h 1079847"/>
              <a:gd name="connsiteX2" fmla="*/ 720694 w 2169323"/>
              <a:gd name="connsiteY2" fmla="*/ 687995 h 1079847"/>
              <a:gd name="connsiteX3" fmla="*/ 1835816 w 2169323"/>
              <a:gd name="connsiteY3" fmla="*/ 186190 h 1079847"/>
              <a:gd name="connsiteX4" fmla="*/ 2148051 w 2169323"/>
              <a:gd name="connsiteY4" fmla="*/ 7770 h 1079847"/>
              <a:gd name="connsiteX5" fmla="*/ 1356314 w 2169323"/>
              <a:gd name="connsiteY5" fmla="*/ 409214 h 1079847"/>
              <a:gd name="connsiteX6" fmla="*/ 731846 w 2169323"/>
              <a:gd name="connsiteY6" fmla="*/ 777204 h 1079847"/>
              <a:gd name="connsiteX7" fmla="*/ 18168 w 2169323"/>
              <a:gd name="connsiteY7" fmla="*/ 1067136 h 10798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169323" h="1079847">
                <a:moveTo>
                  <a:pt x="18168" y="1067136"/>
                </a:moveTo>
                <a:cubicBezTo>
                  <a:pt x="150124" y="994653"/>
                  <a:pt x="1406494" y="405497"/>
                  <a:pt x="1523582" y="342307"/>
                </a:cubicBezTo>
                <a:cubicBezTo>
                  <a:pt x="1640670" y="279117"/>
                  <a:pt x="668655" y="714014"/>
                  <a:pt x="720694" y="687995"/>
                </a:cubicBezTo>
                <a:cubicBezTo>
                  <a:pt x="772733" y="661976"/>
                  <a:pt x="1597923" y="299561"/>
                  <a:pt x="1835816" y="186190"/>
                </a:cubicBezTo>
                <a:cubicBezTo>
                  <a:pt x="2073709" y="72819"/>
                  <a:pt x="2227968" y="-29401"/>
                  <a:pt x="2148051" y="7770"/>
                </a:cubicBezTo>
                <a:cubicBezTo>
                  <a:pt x="2068134" y="44941"/>
                  <a:pt x="1592348" y="280975"/>
                  <a:pt x="1356314" y="409214"/>
                </a:cubicBezTo>
                <a:cubicBezTo>
                  <a:pt x="1120280" y="537453"/>
                  <a:pt x="954870" y="671267"/>
                  <a:pt x="731846" y="777204"/>
                </a:cubicBezTo>
                <a:cubicBezTo>
                  <a:pt x="508822" y="883141"/>
                  <a:pt x="-113788" y="1139619"/>
                  <a:pt x="18168" y="106713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24" name="フリーフォーム 2223">
            <a:extLst>
              <a:ext uri="{FF2B5EF4-FFF2-40B4-BE49-F238E27FC236}">
                <a16:creationId xmlns:a16="http://schemas.microsoft.com/office/drawing/2014/main" id="{AB2D779B-F860-FCDC-1597-C703562E2C41}"/>
              </a:ext>
            </a:extLst>
          </p:cNvPr>
          <p:cNvSpPr/>
          <p:nvPr/>
        </p:nvSpPr>
        <p:spPr>
          <a:xfrm>
            <a:off x="5412781" y="10682675"/>
            <a:ext cx="2504683" cy="899883"/>
          </a:xfrm>
          <a:custGeom>
            <a:avLst/>
            <a:gdLst>
              <a:gd name="connsiteX0" fmla="*/ 2504585 w 2504683"/>
              <a:gd name="connsiteY0" fmla="*/ 193 h 899883"/>
              <a:gd name="connsiteX1" fmla="*/ 1835512 w 2504683"/>
              <a:gd name="connsiteY1" fmla="*/ 390486 h 899883"/>
              <a:gd name="connsiteX2" fmla="*/ 932263 w 2504683"/>
              <a:gd name="connsiteY2" fmla="*/ 646964 h 899883"/>
              <a:gd name="connsiteX3" fmla="*/ 17863 w 2504683"/>
              <a:gd name="connsiteY3" fmla="*/ 892291 h 899883"/>
              <a:gd name="connsiteX4" fmla="*/ 1790907 w 2504683"/>
              <a:gd name="connsiteY4" fmla="*/ 345881 h 899883"/>
              <a:gd name="connsiteX5" fmla="*/ 2504585 w 2504683"/>
              <a:gd name="connsiteY5" fmla="*/ 193 h 8998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504683" h="899883">
                <a:moveTo>
                  <a:pt x="2504585" y="193"/>
                </a:moveTo>
                <a:cubicBezTo>
                  <a:pt x="2512019" y="7627"/>
                  <a:pt x="2097566" y="282691"/>
                  <a:pt x="1835512" y="390486"/>
                </a:cubicBezTo>
                <a:cubicBezTo>
                  <a:pt x="1573458" y="498281"/>
                  <a:pt x="932263" y="646964"/>
                  <a:pt x="932263" y="646964"/>
                </a:cubicBezTo>
                <a:cubicBezTo>
                  <a:pt x="629321" y="730598"/>
                  <a:pt x="-125244" y="942471"/>
                  <a:pt x="17863" y="892291"/>
                </a:cubicBezTo>
                <a:cubicBezTo>
                  <a:pt x="160970" y="842111"/>
                  <a:pt x="1380171" y="490847"/>
                  <a:pt x="1790907" y="345881"/>
                </a:cubicBezTo>
                <a:cubicBezTo>
                  <a:pt x="2201643" y="200915"/>
                  <a:pt x="2497151" y="-7241"/>
                  <a:pt x="2504585" y="19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25" name="フリーフォーム 2224">
            <a:extLst>
              <a:ext uri="{FF2B5EF4-FFF2-40B4-BE49-F238E27FC236}">
                <a16:creationId xmlns:a16="http://schemas.microsoft.com/office/drawing/2014/main" id="{9AB78CAF-E4CA-E48F-6E5C-39C47E1DCF4C}"/>
              </a:ext>
            </a:extLst>
          </p:cNvPr>
          <p:cNvSpPr/>
          <p:nvPr/>
        </p:nvSpPr>
        <p:spPr>
          <a:xfrm>
            <a:off x="8059058" y="10729219"/>
            <a:ext cx="1192666" cy="1283933"/>
          </a:xfrm>
          <a:custGeom>
            <a:avLst/>
            <a:gdLst>
              <a:gd name="connsiteX0" fmla="*/ 3274 w 1192666"/>
              <a:gd name="connsiteY0" fmla="*/ 9405 h 1283933"/>
              <a:gd name="connsiteX1" fmla="*/ 549683 w 1192666"/>
              <a:gd name="connsiteY1" fmla="*/ 600420 h 1283933"/>
              <a:gd name="connsiteX2" fmla="*/ 1185303 w 1192666"/>
              <a:gd name="connsiteY2" fmla="*/ 1280644 h 1283933"/>
              <a:gd name="connsiteX3" fmla="*/ 861918 w 1192666"/>
              <a:gd name="connsiteY3" fmla="*/ 834596 h 1283933"/>
              <a:gd name="connsiteX4" fmla="*/ 348962 w 1192666"/>
              <a:gd name="connsiteY4" fmla="*/ 277035 h 1283933"/>
              <a:gd name="connsiteX5" fmla="*/ 3274 w 1192666"/>
              <a:gd name="connsiteY5" fmla="*/ 9405 h 12839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92666" h="1283933">
                <a:moveTo>
                  <a:pt x="3274" y="9405"/>
                </a:moveTo>
                <a:cubicBezTo>
                  <a:pt x="36728" y="63303"/>
                  <a:pt x="549683" y="600420"/>
                  <a:pt x="549683" y="600420"/>
                </a:cubicBezTo>
                <a:cubicBezTo>
                  <a:pt x="746688" y="812293"/>
                  <a:pt x="1133264" y="1241615"/>
                  <a:pt x="1185303" y="1280644"/>
                </a:cubicBezTo>
                <a:cubicBezTo>
                  <a:pt x="1237342" y="1319673"/>
                  <a:pt x="1001308" y="1001864"/>
                  <a:pt x="861918" y="834596"/>
                </a:cubicBezTo>
                <a:cubicBezTo>
                  <a:pt x="722528" y="667328"/>
                  <a:pt x="497645" y="408991"/>
                  <a:pt x="348962" y="277035"/>
                </a:cubicBezTo>
                <a:cubicBezTo>
                  <a:pt x="200279" y="145079"/>
                  <a:pt x="-30180" y="-44493"/>
                  <a:pt x="3274" y="940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26" name="フリーフォーム 2225">
            <a:extLst>
              <a:ext uri="{FF2B5EF4-FFF2-40B4-BE49-F238E27FC236}">
                <a16:creationId xmlns:a16="http://schemas.microsoft.com/office/drawing/2014/main" id="{7598941F-6218-4C17-E29D-941407701D69}"/>
              </a:ext>
            </a:extLst>
          </p:cNvPr>
          <p:cNvSpPr/>
          <p:nvPr/>
        </p:nvSpPr>
        <p:spPr>
          <a:xfrm>
            <a:off x="5483677" y="4002352"/>
            <a:ext cx="1166980" cy="2711105"/>
          </a:xfrm>
          <a:custGeom>
            <a:avLst/>
            <a:gdLst>
              <a:gd name="connsiteX0" fmla="*/ 2723 w 1166980"/>
              <a:gd name="connsiteY0" fmla="*/ 936 h 2711105"/>
              <a:gd name="connsiteX1" fmla="*/ 482225 w 1166980"/>
              <a:gd name="connsiteY1" fmla="*/ 748068 h 2711105"/>
              <a:gd name="connsiteX2" fmla="*/ 415318 w 1166980"/>
              <a:gd name="connsiteY2" fmla="*/ 636555 h 2711105"/>
              <a:gd name="connsiteX3" fmla="*/ 571435 w 1166980"/>
              <a:gd name="connsiteY3" fmla="*/ 1450594 h 2711105"/>
              <a:gd name="connsiteX4" fmla="*/ 861367 w 1166980"/>
              <a:gd name="connsiteY4" fmla="*/ 2008155 h 2711105"/>
              <a:gd name="connsiteX5" fmla="*/ 1162450 w 1166980"/>
              <a:gd name="connsiteY5" fmla="*/ 2699531 h 2711105"/>
              <a:gd name="connsiteX6" fmla="*/ 1017484 w 1166980"/>
              <a:gd name="connsiteY6" fmla="*/ 2376146 h 2711105"/>
              <a:gd name="connsiteX7" fmla="*/ 682947 w 1166980"/>
              <a:gd name="connsiteY7" fmla="*/ 1550955 h 2711105"/>
              <a:gd name="connsiteX8" fmla="*/ 303806 w 1166980"/>
              <a:gd name="connsiteY8" fmla="*/ 614253 h 2711105"/>
              <a:gd name="connsiteX9" fmla="*/ 2723 w 1166980"/>
              <a:gd name="connsiteY9" fmla="*/ 936 h 27111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166980" h="2711105">
                <a:moveTo>
                  <a:pt x="2723" y="936"/>
                </a:moveTo>
                <a:cubicBezTo>
                  <a:pt x="32459" y="23238"/>
                  <a:pt x="413459" y="642132"/>
                  <a:pt x="482225" y="748068"/>
                </a:cubicBezTo>
                <a:cubicBezTo>
                  <a:pt x="550991" y="854005"/>
                  <a:pt x="400450" y="519467"/>
                  <a:pt x="415318" y="636555"/>
                </a:cubicBezTo>
                <a:cubicBezTo>
                  <a:pt x="430186" y="753643"/>
                  <a:pt x="497093" y="1221994"/>
                  <a:pt x="571435" y="1450594"/>
                </a:cubicBezTo>
                <a:cubicBezTo>
                  <a:pt x="645777" y="1679194"/>
                  <a:pt x="762864" y="1799999"/>
                  <a:pt x="861367" y="2008155"/>
                </a:cubicBezTo>
                <a:cubicBezTo>
                  <a:pt x="959870" y="2216311"/>
                  <a:pt x="1136431" y="2638199"/>
                  <a:pt x="1162450" y="2699531"/>
                </a:cubicBezTo>
                <a:cubicBezTo>
                  <a:pt x="1188469" y="2760863"/>
                  <a:pt x="1097401" y="2567575"/>
                  <a:pt x="1017484" y="2376146"/>
                </a:cubicBezTo>
                <a:cubicBezTo>
                  <a:pt x="937567" y="2184717"/>
                  <a:pt x="682947" y="1550955"/>
                  <a:pt x="682947" y="1550955"/>
                </a:cubicBezTo>
                <a:cubicBezTo>
                  <a:pt x="564001" y="1257306"/>
                  <a:pt x="413460" y="868872"/>
                  <a:pt x="303806" y="614253"/>
                </a:cubicBezTo>
                <a:cubicBezTo>
                  <a:pt x="194152" y="359634"/>
                  <a:pt x="-27013" y="-21366"/>
                  <a:pt x="2723" y="93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27" name="フリーフォーム 2226">
            <a:extLst>
              <a:ext uri="{FF2B5EF4-FFF2-40B4-BE49-F238E27FC236}">
                <a16:creationId xmlns:a16="http://schemas.microsoft.com/office/drawing/2014/main" id="{DAC1B488-2045-C194-2050-65B4C12610B3}"/>
              </a:ext>
            </a:extLst>
          </p:cNvPr>
          <p:cNvSpPr/>
          <p:nvPr/>
        </p:nvSpPr>
        <p:spPr>
          <a:xfrm>
            <a:off x="6665045" y="6697849"/>
            <a:ext cx="1667601" cy="2046091"/>
          </a:xfrm>
          <a:custGeom>
            <a:avLst/>
            <a:gdLst>
              <a:gd name="connsiteX0" fmla="*/ 3384 w 1667601"/>
              <a:gd name="connsiteY0" fmla="*/ 4034 h 2046091"/>
              <a:gd name="connsiteX1" fmla="*/ 650155 w 1667601"/>
              <a:gd name="connsiteY1" fmla="*/ 661956 h 2046091"/>
              <a:gd name="connsiteX2" fmla="*/ 1397287 w 1667601"/>
              <a:gd name="connsiteY2" fmla="*/ 1777078 h 2046091"/>
              <a:gd name="connsiteX3" fmla="*/ 1664916 w 1667601"/>
              <a:gd name="connsiteY3" fmla="*/ 2044707 h 2046091"/>
              <a:gd name="connsiteX4" fmla="*/ 1542253 w 1667601"/>
              <a:gd name="connsiteY4" fmla="*/ 1888590 h 2046091"/>
              <a:gd name="connsiteX5" fmla="*/ 449433 w 1667601"/>
              <a:gd name="connsiteY5" fmla="*/ 461234 h 2046091"/>
              <a:gd name="connsiteX6" fmla="*/ 3384 w 1667601"/>
              <a:gd name="connsiteY6" fmla="*/ 4034 h 20460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667601" h="2046091">
                <a:moveTo>
                  <a:pt x="3384" y="4034"/>
                </a:moveTo>
                <a:cubicBezTo>
                  <a:pt x="36838" y="37488"/>
                  <a:pt x="417838" y="366449"/>
                  <a:pt x="650155" y="661956"/>
                </a:cubicBezTo>
                <a:cubicBezTo>
                  <a:pt x="882472" y="957463"/>
                  <a:pt x="1228160" y="1546620"/>
                  <a:pt x="1397287" y="1777078"/>
                </a:cubicBezTo>
                <a:cubicBezTo>
                  <a:pt x="1566414" y="2007537"/>
                  <a:pt x="1640755" y="2026122"/>
                  <a:pt x="1664916" y="2044707"/>
                </a:cubicBezTo>
                <a:cubicBezTo>
                  <a:pt x="1689077" y="2063292"/>
                  <a:pt x="1542253" y="1888590"/>
                  <a:pt x="1542253" y="1888590"/>
                </a:cubicBezTo>
                <a:cubicBezTo>
                  <a:pt x="1339673" y="1624678"/>
                  <a:pt x="709628" y="775327"/>
                  <a:pt x="449433" y="461234"/>
                </a:cubicBezTo>
                <a:cubicBezTo>
                  <a:pt x="189238" y="147141"/>
                  <a:pt x="-30070" y="-29420"/>
                  <a:pt x="3384" y="403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28" name="フリーフォーム 2227">
            <a:extLst>
              <a:ext uri="{FF2B5EF4-FFF2-40B4-BE49-F238E27FC236}">
                <a16:creationId xmlns:a16="http://schemas.microsoft.com/office/drawing/2014/main" id="{A35F2EA5-1390-B971-21B3-5664270EFC1B}"/>
              </a:ext>
            </a:extLst>
          </p:cNvPr>
          <p:cNvSpPr/>
          <p:nvPr/>
        </p:nvSpPr>
        <p:spPr>
          <a:xfrm>
            <a:off x="5351597" y="5367361"/>
            <a:ext cx="57274" cy="1410344"/>
          </a:xfrm>
          <a:custGeom>
            <a:avLst/>
            <a:gdLst>
              <a:gd name="connsiteX0" fmla="*/ 56744 w 57274"/>
              <a:gd name="connsiteY0" fmla="*/ 18678 h 1410344"/>
              <a:gd name="connsiteX1" fmla="*/ 34442 w 57274"/>
              <a:gd name="connsiteY1" fmla="*/ 1379127 h 1410344"/>
              <a:gd name="connsiteX2" fmla="*/ 988 w 57274"/>
              <a:gd name="connsiteY2" fmla="*/ 944229 h 1410344"/>
              <a:gd name="connsiteX3" fmla="*/ 12140 w 57274"/>
              <a:gd name="connsiteY3" fmla="*/ 609693 h 1410344"/>
              <a:gd name="connsiteX4" fmla="*/ 56744 w 57274"/>
              <a:gd name="connsiteY4" fmla="*/ 18678 h 14103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7274" h="1410344">
                <a:moveTo>
                  <a:pt x="56744" y="18678"/>
                </a:moveTo>
                <a:cubicBezTo>
                  <a:pt x="60461" y="146917"/>
                  <a:pt x="43735" y="1224869"/>
                  <a:pt x="34442" y="1379127"/>
                </a:cubicBezTo>
                <a:cubicBezTo>
                  <a:pt x="25149" y="1533386"/>
                  <a:pt x="4705" y="1072468"/>
                  <a:pt x="988" y="944229"/>
                </a:cubicBezTo>
                <a:cubicBezTo>
                  <a:pt x="-2729" y="815990"/>
                  <a:pt x="4706" y="760234"/>
                  <a:pt x="12140" y="609693"/>
                </a:cubicBezTo>
                <a:cubicBezTo>
                  <a:pt x="19574" y="459152"/>
                  <a:pt x="53027" y="-109561"/>
                  <a:pt x="56744" y="1867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29" name="フリーフォーム 2228">
            <a:extLst>
              <a:ext uri="{FF2B5EF4-FFF2-40B4-BE49-F238E27FC236}">
                <a16:creationId xmlns:a16="http://schemas.microsoft.com/office/drawing/2014/main" id="{7FD79049-C3E5-FC17-8309-AC08DADF40A4}"/>
              </a:ext>
            </a:extLst>
          </p:cNvPr>
          <p:cNvSpPr/>
          <p:nvPr/>
        </p:nvSpPr>
        <p:spPr>
          <a:xfrm>
            <a:off x="1770744" y="6087897"/>
            <a:ext cx="396313" cy="2248993"/>
          </a:xfrm>
          <a:custGeom>
            <a:avLst/>
            <a:gdLst>
              <a:gd name="connsiteX0" fmla="*/ 2300 w 396313"/>
              <a:gd name="connsiteY0" fmla="*/ 669 h 2248993"/>
              <a:gd name="connsiteX1" fmla="*/ 370290 w 396313"/>
              <a:gd name="connsiteY1" fmla="*/ 1115791 h 2248993"/>
              <a:gd name="connsiteX2" fmla="*/ 325685 w 396313"/>
              <a:gd name="connsiteY2" fmla="*/ 1550688 h 2248993"/>
              <a:gd name="connsiteX3" fmla="*/ 2300 w 396313"/>
              <a:gd name="connsiteY3" fmla="*/ 2242064 h 2248993"/>
              <a:gd name="connsiteX4" fmla="*/ 214173 w 396313"/>
              <a:gd name="connsiteY4" fmla="*/ 1885225 h 2248993"/>
              <a:gd name="connsiteX5" fmla="*/ 359139 w 396313"/>
              <a:gd name="connsiteY5" fmla="*/ 1539537 h 2248993"/>
              <a:gd name="connsiteX6" fmla="*/ 225324 w 396313"/>
              <a:gd name="connsiteY6" fmla="*/ 736649 h 2248993"/>
              <a:gd name="connsiteX7" fmla="*/ 214173 w 396313"/>
              <a:gd name="connsiteY7" fmla="*/ 948523 h 2248993"/>
              <a:gd name="connsiteX8" fmla="*/ 2300 w 396313"/>
              <a:gd name="connsiteY8" fmla="*/ 669 h 22489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96313" h="2248993">
                <a:moveTo>
                  <a:pt x="2300" y="669"/>
                </a:moveTo>
                <a:cubicBezTo>
                  <a:pt x="28320" y="28547"/>
                  <a:pt x="316392" y="857454"/>
                  <a:pt x="370290" y="1115791"/>
                </a:cubicBezTo>
                <a:cubicBezTo>
                  <a:pt x="424188" y="1374128"/>
                  <a:pt x="387017" y="1362976"/>
                  <a:pt x="325685" y="1550688"/>
                </a:cubicBezTo>
                <a:cubicBezTo>
                  <a:pt x="264353" y="1738400"/>
                  <a:pt x="20885" y="2186308"/>
                  <a:pt x="2300" y="2242064"/>
                </a:cubicBezTo>
                <a:cubicBezTo>
                  <a:pt x="-16285" y="2297820"/>
                  <a:pt x="154700" y="2002313"/>
                  <a:pt x="214173" y="1885225"/>
                </a:cubicBezTo>
                <a:cubicBezTo>
                  <a:pt x="273646" y="1768137"/>
                  <a:pt x="357281" y="1730966"/>
                  <a:pt x="359139" y="1539537"/>
                </a:cubicBezTo>
                <a:cubicBezTo>
                  <a:pt x="360998" y="1348108"/>
                  <a:pt x="249485" y="835151"/>
                  <a:pt x="225324" y="736649"/>
                </a:cubicBezTo>
                <a:cubicBezTo>
                  <a:pt x="201163" y="638147"/>
                  <a:pt x="249485" y="1073045"/>
                  <a:pt x="214173" y="948523"/>
                </a:cubicBezTo>
                <a:cubicBezTo>
                  <a:pt x="178861" y="824001"/>
                  <a:pt x="-23720" y="-27209"/>
                  <a:pt x="2300" y="66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30" name="フリーフォーム 2229">
            <a:extLst>
              <a:ext uri="{FF2B5EF4-FFF2-40B4-BE49-F238E27FC236}">
                <a16:creationId xmlns:a16="http://schemas.microsoft.com/office/drawing/2014/main" id="{BF80CDDE-085C-33CD-FC92-A3B0549642BB}"/>
              </a:ext>
            </a:extLst>
          </p:cNvPr>
          <p:cNvSpPr/>
          <p:nvPr/>
        </p:nvSpPr>
        <p:spPr>
          <a:xfrm>
            <a:off x="2574741" y="6590067"/>
            <a:ext cx="135462" cy="982233"/>
          </a:xfrm>
          <a:custGeom>
            <a:avLst/>
            <a:gdLst>
              <a:gd name="connsiteX0" fmla="*/ 45796 w 135462"/>
              <a:gd name="connsiteY0" fmla="*/ 304 h 982233"/>
              <a:gd name="connsiteX1" fmla="*/ 68098 w 135462"/>
              <a:gd name="connsiteY1" fmla="*/ 557865 h 982233"/>
              <a:gd name="connsiteX2" fmla="*/ 1191 w 135462"/>
              <a:gd name="connsiteY2" fmla="*/ 981611 h 982233"/>
              <a:gd name="connsiteX3" fmla="*/ 135005 w 135462"/>
              <a:gd name="connsiteY3" fmla="*/ 635923 h 982233"/>
              <a:gd name="connsiteX4" fmla="*/ 45796 w 135462"/>
              <a:gd name="connsiteY4" fmla="*/ 304 h 9822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5462" h="982233">
                <a:moveTo>
                  <a:pt x="45796" y="304"/>
                </a:moveTo>
                <a:cubicBezTo>
                  <a:pt x="34645" y="-12706"/>
                  <a:pt x="75532" y="394314"/>
                  <a:pt x="68098" y="557865"/>
                </a:cubicBezTo>
                <a:cubicBezTo>
                  <a:pt x="60664" y="721416"/>
                  <a:pt x="-9960" y="968601"/>
                  <a:pt x="1191" y="981611"/>
                </a:cubicBezTo>
                <a:cubicBezTo>
                  <a:pt x="12342" y="994621"/>
                  <a:pt x="127571" y="801333"/>
                  <a:pt x="135005" y="635923"/>
                </a:cubicBezTo>
                <a:cubicBezTo>
                  <a:pt x="142439" y="470513"/>
                  <a:pt x="56947" y="13314"/>
                  <a:pt x="45796" y="30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31" name="フリーフォーム 2230">
            <a:extLst>
              <a:ext uri="{FF2B5EF4-FFF2-40B4-BE49-F238E27FC236}">
                <a16:creationId xmlns:a16="http://schemas.microsoft.com/office/drawing/2014/main" id="{F456771A-93B9-3AAE-71BF-2222271026A3}"/>
              </a:ext>
            </a:extLst>
          </p:cNvPr>
          <p:cNvSpPr/>
          <p:nvPr/>
        </p:nvSpPr>
        <p:spPr>
          <a:xfrm>
            <a:off x="2819979" y="4112093"/>
            <a:ext cx="829938" cy="1774479"/>
          </a:xfrm>
          <a:custGeom>
            <a:avLst/>
            <a:gdLst>
              <a:gd name="connsiteX0" fmla="*/ 1280 w 829938"/>
              <a:gd name="connsiteY0" fmla="*/ 2707 h 1774479"/>
              <a:gd name="connsiteX1" fmla="*/ 491933 w 829938"/>
              <a:gd name="connsiteY1" fmla="*/ 1296248 h 1774479"/>
              <a:gd name="connsiteX2" fmla="*/ 826470 w 829938"/>
              <a:gd name="connsiteY2" fmla="*/ 1764600 h 1774479"/>
              <a:gd name="connsiteX3" fmla="*/ 648050 w 829938"/>
              <a:gd name="connsiteY3" fmla="*/ 1563878 h 1774479"/>
              <a:gd name="connsiteX4" fmla="*/ 358119 w 829938"/>
              <a:gd name="connsiteY4" fmla="*/ 972863 h 1774479"/>
              <a:gd name="connsiteX5" fmla="*/ 1280 w 829938"/>
              <a:gd name="connsiteY5" fmla="*/ 2707 h 17744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29938" h="1774479">
                <a:moveTo>
                  <a:pt x="1280" y="2707"/>
                </a:moveTo>
                <a:cubicBezTo>
                  <a:pt x="23582" y="56604"/>
                  <a:pt x="354401" y="1002599"/>
                  <a:pt x="491933" y="1296248"/>
                </a:cubicBezTo>
                <a:cubicBezTo>
                  <a:pt x="629465" y="1589897"/>
                  <a:pt x="800451" y="1719995"/>
                  <a:pt x="826470" y="1764600"/>
                </a:cubicBezTo>
                <a:cubicBezTo>
                  <a:pt x="852490" y="1809205"/>
                  <a:pt x="726109" y="1695834"/>
                  <a:pt x="648050" y="1563878"/>
                </a:cubicBezTo>
                <a:cubicBezTo>
                  <a:pt x="569992" y="1431922"/>
                  <a:pt x="462197" y="1231200"/>
                  <a:pt x="358119" y="972863"/>
                </a:cubicBezTo>
                <a:cubicBezTo>
                  <a:pt x="254041" y="714526"/>
                  <a:pt x="-21022" y="-51190"/>
                  <a:pt x="1280" y="270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32" name="フリーフォーム 2231">
            <a:extLst>
              <a:ext uri="{FF2B5EF4-FFF2-40B4-BE49-F238E27FC236}">
                <a16:creationId xmlns:a16="http://schemas.microsoft.com/office/drawing/2014/main" id="{165FB209-3E09-68BD-E031-E63B5F23E7D5}"/>
              </a:ext>
            </a:extLst>
          </p:cNvPr>
          <p:cNvSpPr/>
          <p:nvPr/>
        </p:nvSpPr>
        <p:spPr>
          <a:xfrm>
            <a:off x="2839696" y="3966930"/>
            <a:ext cx="764655" cy="1857389"/>
          </a:xfrm>
          <a:custGeom>
            <a:avLst/>
            <a:gdLst>
              <a:gd name="connsiteX0" fmla="*/ 3865 w 764655"/>
              <a:gd name="connsiteY0" fmla="*/ 2904 h 1857389"/>
              <a:gd name="connsiteX1" fmla="*/ 394158 w 764655"/>
              <a:gd name="connsiteY1" fmla="*/ 1118026 h 1857389"/>
              <a:gd name="connsiteX2" fmla="*/ 762148 w 764655"/>
              <a:gd name="connsiteY2" fmla="*/ 1842855 h 1857389"/>
              <a:gd name="connsiteX3" fmla="*/ 539124 w 764655"/>
              <a:gd name="connsiteY3" fmla="*/ 1541772 h 1857389"/>
              <a:gd name="connsiteX4" fmla="*/ 215738 w 764655"/>
              <a:gd name="connsiteY4" fmla="*/ 816943 h 1857389"/>
              <a:gd name="connsiteX5" fmla="*/ 3865 w 764655"/>
              <a:gd name="connsiteY5" fmla="*/ 2904 h 18573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64655" h="1857389">
                <a:moveTo>
                  <a:pt x="3865" y="2904"/>
                </a:moveTo>
                <a:cubicBezTo>
                  <a:pt x="33602" y="53084"/>
                  <a:pt x="267777" y="811367"/>
                  <a:pt x="394158" y="1118026"/>
                </a:cubicBezTo>
                <a:cubicBezTo>
                  <a:pt x="520539" y="1424685"/>
                  <a:pt x="737987" y="1772231"/>
                  <a:pt x="762148" y="1842855"/>
                </a:cubicBezTo>
                <a:cubicBezTo>
                  <a:pt x="786309" y="1913479"/>
                  <a:pt x="630192" y="1712757"/>
                  <a:pt x="539124" y="1541772"/>
                </a:cubicBezTo>
                <a:cubicBezTo>
                  <a:pt x="448056" y="1370787"/>
                  <a:pt x="308665" y="1067845"/>
                  <a:pt x="215738" y="816943"/>
                </a:cubicBezTo>
                <a:cubicBezTo>
                  <a:pt x="122811" y="566041"/>
                  <a:pt x="-25872" y="-47276"/>
                  <a:pt x="3865" y="290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33" name="フリーフォーム 2232">
            <a:extLst>
              <a:ext uri="{FF2B5EF4-FFF2-40B4-BE49-F238E27FC236}">
                <a16:creationId xmlns:a16="http://schemas.microsoft.com/office/drawing/2014/main" id="{B162FDDD-D482-D253-8D04-CF09BABBBB8C}"/>
              </a:ext>
            </a:extLst>
          </p:cNvPr>
          <p:cNvSpPr/>
          <p:nvPr/>
        </p:nvSpPr>
        <p:spPr>
          <a:xfrm>
            <a:off x="2659396" y="3292188"/>
            <a:ext cx="240808" cy="900066"/>
          </a:xfrm>
          <a:custGeom>
            <a:avLst/>
            <a:gdLst>
              <a:gd name="connsiteX0" fmla="*/ 5745 w 240808"/>
              <a:gd name="connsiteY0" fmla="*/ 8573 h 900066"/>
              <a:gd name="connsiteX1" fmla="*/ 239921 w 240808"/>
              <a:gd name="connsiteY1" fmla="*/ 889519 h 900066"/>
              <a:gd name="connsiteX2" fmla="*/ 83804 w 240808"/>
              <a:gd name="connsiteY2" fmla="*/ 465773 h 900066"/>
              <a:gd name="connsiteX3" fmla="*/ 5745 w 240808"/>
              <a:gd name="connsiteY3" fmla="*/ 8573 h 9000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40808" h="900066">
                <a:moveTo>
                  <a:pt x="5745" y="8573"/>
                </a:moveTo>
                <a:cubicBezTo>
                  <a:pt x="31765" y="79197"/>
                  <a:pt x="226911" y="813319"/>
                  <a:pt x="239921" y="889519"/>
                </a:cubicBezTo>
                <a:cubicBezTo>
                  <a:pt x="252931" y="965719"/>
                  <a:pt x="119116" y="608880"/>
                  <a:pt x="83804" y="465773"/>
                </a:cubicBezTo>
                <a:cubicBezTo>
                  <a:pt x="48492" y="322666"/>
                  <a:pt x="-20275" y="-62051"/>
                  <a:pt x="5745" y="857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34" name="フリーフォーム 2233">
            <a:extLst>
              <a:ext uri="{FF2B5EF4-FFF2-40B4-BE49-F238E27FC236}">
                <a16:creationId xmlns:a16="http://schemas.microsoft.com/office/drawing/2014/main" id="{7A52CD6D-7F99-AF58-E1C6-D113F7AF4940}"/>
              </a:ext>
            </a:extLst>
          </p:cNvPr>
          <p:cNvSpPr/>
          <p:nvPr/>
        </p:nvSpPr>
        <p:spPr>
          <a:xfrm>
            <a:off x="2604118" y="3927399"/>
            <a:ext cx="240607" cy="1709593"/>
          </a:xfrm>
          <a:custGeom>
            <a:avLst/>
            <a:gdLst>
              <a:gd name="connsiteX0" fmla="*/ 239443 w 240607"/>
              <a:gd name="connsiteY0" fmla="*/ 8981 h 1709593"/>
              <a:gd name="connsiteX1" fmla="*/ 94477 w 240607"/>
              <a:gd name="connsiteY1" fmla="*/ 544240 h 1709593"/>
              <a:gd name="connsiteX2" fmla="*/ 72175 w 240607"/>
              <a:gd name="connsiteY2" fmla="*/ 1703967 h 1709593"/>
              <a:gd name="connsiteX3" fmla="*/ 5267 w 240607"/>
              <a:gd name="connsiteY3" fmla="*/ 945684 h 1709593"/>
              <a:gd name="connsiteX4" fmla="*/ 239443 w 240607"/>
              <a:gd name="connsiteY4" fmla="*/ 8981 h 17095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40607" h="1709593">
                <a:moveTo>
                  <a:pt x="239443" y="8981"/>
                </a:moveTo>
                <a:cubicBezTo>
                  <a:pt x="254311" y="-57926"/>
                  <a:pt x="122355" y="261742"/>
                  <a:pt x="94477" y="544240"/>
                </a:cubicBezTo>
                <a:cubicBezTo>
                  <a:pt x="66599" y="826738"/>
                  <a:pt x="87043" y="1637060"/>
                  <a:pt x="72175" y="1703967"/>
                </a:cubicBezTo>
                <a:cubicBezTo>
                  <a:pt x="57307" y="1770874"/>
                  <a:pt x="-20753" y="1224465"/>
                  <a:pt x="5267" y="945684"/>
                </a:cubicBezTo>
                <a:cubicBezTo>
                  <a:pt x="31286" y="666904"/>
                  <a:pt x="224575" y="75888"/>
                  <a:pt x="239443" y="898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35" name="フリーフォーム 2234">
            <a:extLst>
              <a:ext uri="{FF2B5EF4-FFF2-40B4-BE49-F238E27FC236}">
                <a16:creationId xmlns:a16="http://schemas.microsoft.com/office/drawing/2014/main" id="{EF81E400-1E1E-3F9A-DC09-EA16D69DAA76}"/>
              </a:ext>
            </a:extLst>
          </p:cNvPr>
          <p:cNvSpPr/>
          <p:nvPr/>
        </p:nvSpPr>
        <p:spPr>
          <a:xfrm>
            <a:off x="1860947" y="5651719"/>
            <a:ext cx="853663" cy="493632"/>
          </a:xfrm>
          <a:custGeom>
            <a:avLst/>
            <a:gdLst>
              <a:gd name="connsiteX0" fmla="*/ 1307 w 853663"/>
              <a:gd name="connsiteY0" fmla="*/ 113461 h 493632"/>
              <a:gd name="connsiteX1" fmla="*/ 291238 w 853663"/>
              <a:gd name="connsiteY1" fmla="*/ 381091 h 493632"/>
              <a:gd name="connsiteX2" fmla="*/ 514263 w 853663"/>
              <a:gd name="connsiteY2" fmla="*/ 369940 h 493632"/>
              <a:gd name="connsiteX3" fmla="*/ 848799 w 853663"/>
              <a:gd name="connsiteY3" fmla="*/ 1949 h 493632"/>
              <a:gd name="connsiteX4" fmla="*/ 692682 w 853663"/>
              <a:gd name="connsiteY4" fmla="*/ 236125 h 493632"/>
              <a:gd name="connsiteX5" fmla="*/ 413902 w 853663"/>
              <a:gd name="connsiteY5" fmla="*/ 492603 h 493632"/>
              <a:gd name="connsiteX6" fmla="*/ 1307 w 853663"/>
              <a:gd name="connsiteY6" fmla="*/ 113461 h 4936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853663" h="493632">
                <a:moveTo>
                  <a:pt x="1307" y="113461"/>
                </a:moveTo>
                <a:cubicBezTo>
                  <a:pt x="-19137" y="94876"/>
                  <a:pt x="205745" y="338345"/>
                  <a:pt x="291238" y="381091"/>
                </a:cubicBezTo>
                <a:cubicBezTo>
                  <a:pt x="376731" y="423837"/>
                  <a:pt x="421336" y="433130"/>
                  <a:pt x="514263" y="369940"/>
                </a:cubicBezTo>
                <a:cubicBezTo>
                  <a:pt x="607190" y="306750"/>
                  <a:pt x="819063" y="24251"/>
                  <a:pt x="848799" y="1949"/>
                </a:cubicBezTo>
                <a:cubicBezTo>
                  <a:pt x="878535" y="-20353"/>
                  <a:pt x="765165" y="154349"/>
                  <a:pt x="692682" y="236125"/>
                </a:cubicBezTo>
                <a:cubicBezTo>
                  <a:pt x="620199" y="317901"/>
                  <a:pt x="527273" y="509330"/>
                  <a:pt x="413902" y="492603"/>
                </a:cubicBezTo>
                <a:cubicBezTo>
                  <a:pt x="300531" y="475876"/>
                  <a:pt x="21751" y="132046"/>
                  <a:pt x="1307" y="11346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36" name="フリーフォーム 2235">
            <a:extLst>
              <a:ext uri="{FF2B5EF4-FFF2-40B4-BE49-F238E27FC236}">
                <a16:creationId xmlns:a16="http://schemas.microsoft.com/office/drawing/2014/main" id="{227CC7FF-5AA0-CDC2-275C-1C85C3D8DAA7}"/>
              </a:ext>
            </a:extLst>
          </p:cNvPr>
          <p:cNvSpPr/>
          <p:nvPr/>
        </p:nvSpPr>
        <p:spPr>
          <a:xfrm>
            <a:off x="1861312" y="5218237"/>
            <a:ext cx="194118" cy="837662"/>
          </a:xfrm>
          <a:custGeom>
            <a:avLst/>
            <a:gdLst>
              <a:gd name="connsiteX0" fmla="*/ 101303 w 194118"/>
              <a:gd name="connsiteY0" fmla="*/ 534 h 837662"/>
              <a:gd name="connsiteX1" fmla="*/ 123605 w 194118"/>
              <a:gd name="connsiteY1" fmla="*/ 424280 h 837662"/>
              <a:gd name="connsiteX2" fmla="*/ 190512 w 194118"/>
              <a:gd name="connsiteY2" fmla="*/ 836875 h 837662"/>
              <a:gd name="connsiteX3" fmla="*/ 942 w 194118"/>
              <a:gd name="connsiteY3" fmla="*/ 513490 h 837662"/>
              <a:gd name="connsiteX4" fmla="*/ 101303 w 194118"/>
              <a:gd name="connsiteY4" fmla="*/ 534 h 8376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94118" h="837662">
                <a:moveTo>
                  <a:pt x="101303" y="534"/>
                </a:moveTo>
                <a:cubicBezTo>
                  <a:pt x="121747" y="-14334"/>
                  <a:pt x="108737" y="284890"/>
                  <a:pt x="123605" y="424280"/>
                </a:cubicBezTo>
                <a:cubicBezTo>
                  <a:pt x="138473" y="563670"/>
                  <a:pt x="210956" y="822007"/>
                  <a:pt x="190512" y="836875"/>
                </a:cubicBezTo>
                <a:cubicBezTo>
                  <a:pt x="170068" y="851743"/>
                  <a:pt x="12093" y="652880"/>
                  <a:pt x="942" y="513490"/>
                </a:cubicBezTo>
                <a:cubicBezTo>
                  <a:pt x="-10209" y="374100"/>
                  <a:pt x="80859" y="15402"/>
                  <a:pt x="101303" y="53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38" name="フリーフォーム 2237">
            <a:extLst>
              <a:ext uri="{FF2B5EF4-FFF2-40B4-BE49-F238E27FC236}">
                <a16:creationId xmlns:a16="http://schemas.microsoft.com/office/drawing/2014/main" id="{CAB9738B-4A2E-C373-E687-642E2E93C3D5}"/>
              </a:ext>
            </a:extLst>
          </p:cNvPr>
          <p:cNvSpPr/>
          <p:nvPr/>
        </p:nvSpPr>
        <p:spPr>
          <a:xfrm>
            <a:off x="3881648" y="8252828"/>
            <a:ext cx="991067" cy="718317"/>
          </a:xfrm>
          <a:custGeom>
            <a:avLst/>
            <a:gdLst>
              <a:gd name="connsiteX0" fmla="*/ 980284 w 991067"/>
              <a:gd name="connsiteY0" fmla="*/ 10226 h 718317"/>
              <a:gd name="connsiteX1" fmla="*/ 10128 w 991067"/>
              <a:gd name="connsiteY1" fmla="*/ 712752 h 718317"/>
              <a:gd name="connsiteX2" fmla="*/ 500781 w 991067"/>
              <a:gd name="connsiteY2" fmla="*/ 322460 h 718317"/>
              <a:gd name="connsiteX3" fmla="*/ 980284 w 991067"/>
              <a:gd name="connsiteY3" fmla="*/ 10226 h 7183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91067" h="718317">
                <a:moveTo>
                  <a:pt x="980284" y="10226"/>
                </a:moveTo>
                <a:cubicBezTo>
                  <a:pt x="898509" y="75275"/>
                  <a:pt x="90045" y="660713"/>
                  <a:pt x="10128" y="712752"/>
                </a:cubicBezTo>
                <a:cubicBezTo>
                  <a:pt x="-69789" y="764791"/>
                  <a:pt x="344664" y="437689"/>
                  <a:pt x="500781" y="322460"/>
                </a:cubicBezTo>
                <a:cubicBezTo>
                  <a:pt x="656898" y="207231"/>
                  <a:pt x="1062059" y="-54823"/>
                  <a:pt x="980284" y="1022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39" name="フリーフォーム 2238">
            <a:extLst>
              <a:ext uri="{FF2B5EF4-FFF2-40B4-BE49-F238E27FC236}">
                <a16:creationId xmlns:a16="http://schemas.microsoft.com/office/drawing/2014/main" id="{98800BE4-FC17-87BD-C17A-9F5A5D41FF63}"/>
              </a:ext>
            </a:extLst>
          </p:cNvPr>
          <p:cNvSpPr/>
          <p:nvPr/>
        </p:nvSpPr>
        <p:spPr>
          <a:xfrm>
            <a:off x="2865400" y="5006564"/>
            <a:ext cx="82273" cy="1060650"/>
          </a:xfrm>
          <a:custGeom>
            <a:avLst/>
            <a:gdLst>
              <a:gd name="connsiteX0" fmla="*/ 463 w 82273"/>
              <a:gd name="connsiteY0" fmla="*/ 334 h 1060650"/>
              <a:gd name="connsiteX1" fmla="*/ 78522 w 82273"/>
              <a:gd name="connsiteY1" fmla="*/ 647104 h 1060650"/>
              <a:gd name="connsiteX2" fmla="*/ 67371 w 82273"/>
              <a:gd name="connsiteY2" fmla="*/ 1059699 h 1060650"/>
              <a:gd name="connsiteX3" fmla="*/ 45068 w 82273"/>
              <a:gd name="connsiteY3" fmla="*/ 736314 h 1060650"/>
              <a:gd name="connsiteX4" fmla="*/ 463 w 82273"/>
              <a:gd name="connsiteY4" fmla="*/ 334 h 1060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2273" h="1060650">
                <a:moveTo>
                  <a:pt x="463" y="334"/>
                </a:moveTo>
                <a:cubicBezTo>
                  <a:pt x="6039" y="-14534"/>
                  <a:pt x="67371" y="470543"/>
                  <a:pt x="78522" y="647104"/>
                </a:cubicBezTo>
                <a:cubicBezTo>
                  <a:pt x="89673" y="823665"/>
                  <a:pt x="72947" y="1044831"/>
                  <a:pt x="67371" y="1059699"/>
                </a:cubicBezTo>
                <a:cubicBezTo>
                  <a:pt x="61795" y="1074567"/>
                  <a:pt x="48785" y="912875"/>
                  <a:pt x="45068" y="736314"/>
                </a:cubicBezTo>
                <a:cubicBezTo>
                  <a:pt x="41351" y="559753"/>
                  <a:pt x="-5113" y="15202"/>
                  <a:pt x="463" y="33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40" name="フリーフォーム 2239">
            <a:extLst>
              <a:ext uri="{FF2B5EF4-FFF2-40B4-BE49-F238E27FC236}">
                <a16:creationId xmlns:a16="http://schemas.microsoft.com/office/drawing/2014/main" id="{8FBEC4AD-0D7A-6EC9-3012-0208B3AB228B}"/>
              </a:ext>
            </a:extLst>
          </p:cNvPr>
          <p:cNvSpPr/>
          <p:nvPr/>
        </p:nvSpPr>
        <p:spPr>
          <a:xfrm>
            <a:off x="5196265" y="5563401"/>
            <a:ext cx="67111" cy="461244"/>
          </a:xfrm>
          <a:custGeom>
            <a:avLst/>
            <a:gdLst>
              <a:gd name="connsiteX0" fmla="*/ 203 w 67111"/>
              <a:gd name="connsiteY0" fmla="*/ 1058 h 461244"/>
              <a:gd name="connsiteX1" fmla="*/ 44808 w 67111"/>
              <a:gd name="connsiteY1" fmla="*/ 246384 h 461244"/>
              <a:gd name="connsiteX2" fmla="*/ 203 w 67111"/>
              <a:gd name="connsiteY2" fmla="*/ 458258 h 461244"/>
              <a:gd name="connsiteX3" fmla="*/ 67111 w 67111"/>
              <a:gd name="connsiteY3" fmla="*/ 346745 h 461244"/>
              <a:gd name="connsiteX4" fmla="*/ 203 w 67111"/>
              <a:gd name="connsiteY4" fmla="*/ 1058 h 4612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7111" h="461244">
                <a:moveTo>
                  <a:pt x="203" y="1058"/>
                </a:moveTo>
                <a:cubicBezTo>
                  <a:pt x="-3514" y="-15669"/>
                  <a:pt x="44808" y="170184"/>
                  <a:pt x="44808" y="246384"/>
                </a:cubicBezTo>
                <a:cubicBezTo>
                  <a:pt x="44808" y="322584"/>
                  <a:pt x="-3514" y="441531"/>
                  <a:pt x="203" y="458258"/>
                </a:cubicBezTo>
                <a:cubicBezTo>
                  <a:pt x="3920" y="474985"/>
                  <a:pt x="67111" y="419228"/>
                  <a:pt x="67111" y="346745"/>
                </a:cubicBezTo>
                <a:cubicBezTo>
                  <a:pt x="67111" y="274262"/>
                  <a:pt x="3920" y="17785"/>
                  <a:pt x="203" y="105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41" name="フリーフォーム 2240">
            <a:extLst>
              <a:ext uri="{FF2B5EF4-FFF2-40B4-BE49-F238E27FC236}">
                <a16:creationId xmlns:a16="http://schemas.microsoft.com/office/drawing/2014/main" id="{E19042DA-D16F-4CDB-4A87-5F281D294AE8}"/>
              </a:ext>
            </a:extLst>
          </p:cNvPr>
          <p:cNvSpPr/>
          <p:nvPr/>
        </p:nvSpPr>
        <p:spPr>
          <a:xfrm>
            <a:off x="3534901" y="6266295"/>
            <a:ext cx="434944" cy="146720"/>
          </a:xfrm>
          <a:custGeom>
            <a:avLst/>
            <a:gdLst>
              <a:gd name="connsiteX0" fmla="*/ 434933 w 434944"/>
              <a:gd name="connsiteY0" fmla="*/ 690 h 146720"/>
              <a:gd name="connsiteX1" fmla="*/ 145001 w 434944"/>
              <a:gd name="connsiteY1" fmla="*/ 145656 h 146720"/>
              <a:gd name="connsiteX2" fmla="*/ 36 w 434944"/>
              <a:gd name="connsiteY2" fmla="*/ 67598 h 146720"/>
              <a:gd name="connsiteX3" fmla="*/ 133850 w 434944"/>
              <a:gd name="connsiteY3" fmla="*/ 89900 h 146720"/>
              <a:gd name="connsiteX4" fmla="*/ 434933 w 434944"/>
              <a:gd name="connsiteY4" fmla="*/ 690 h 1467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34944" h="146720">
                <a:moveTo>
                  <a:pt x="434933" y="690"/>
                </a:moveTo>
                <a:cubicBezTo>
                  <a:pt x="436791" y="9983"/>
                  <a:pt x="217484" y="134505"/>
                  <a:pt x="145001" y="145656"/>
                </a:cubicBezTo>
                <a:cubicBezTo>
                  <a:pt x="72518" y="156807"/>
                  <a:pt x="1894" y="76891"/>
                  <a:pt x="36" y="67598"/>
                </a:cubicBezTo>
                <a:cubicBezTo>
                  <a:pt x="-1822" y="58305"/>
                  <a:pt x="66943" y="101051"/>
                  <a:pt x="133850" y="89900"/>
                </a:cubicBezTo>
                <a:cubicBezTo>
                  <a:pt x="200757" y="78749"/>
                  <a:pt x="433075" y="-8603"/>
                  <a:pt x="434933" y="69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42" name="フリーフォーム 2241">
            <a:extLst>
              <a:ext uri="{FF2B5EF4-FFF2-40B4-BE49-F238E27FC236}">
                <a16:creationId xmlns:a16="http://schemas.microsoft.com/office/drawing/2014/main" id="{E8248CE8-B35D-3814-2351-E6DCA777216E}"/>
              </a:ext>
            </a:extLst>
          </p:cNvPr>
          <p:cNvSpPr/>
          <p:nvPr/>
        </p:nvSpPr>
        <p:spPr>
          <a:xfrm>
            <a:off x="2940989" y="4904428"/>
            <a:ext cx="698058" cy="1284825"/>
          </a:xfrm>
          <a:custGeom>
            <a:avLst/>
            <a:gdLst>
              <a:gd name="connsiteX0" fmla="*/ 2933 w 698058"/>
              <a:gd name="connsiteY0" fmla="*/ 2109 h 1284825"/>
              <a:gd name="connsiteX1" fmla="*/ 304016 w 698058"/>
              <a:gd name="connsiteY1" fmla="*/ 604274 h 1284825"/>
              <a:gd name="connsiteX2" fmla="*/ 694309 w 698058"/>
              <a:gd name="connsiteY2" fmla="*/ 1273348 h 1284825"/>
              <a:gd name="connsiteX3" fmla="*/ 482435 w 698058"/>
              <a:gd name="connsiteY3" fmla="*/ 983416 h 1284825"/>
              <a:gd name="connsiteX4" fmla="*/ 170201 w 698058"/>
              <a:gd name="connsiteY4" fmla="*/ 425855 h 1284825"/>
              <a:gd name="connsiteX5" fmla="*/ 2933 w 698058"/>
              <a:gd name="connsiteY5" fmla="*/ 2109 h 1284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98058" h="1284825">
                <a:moveTo>
                  <a:pt x="2933" y="2109"/>
                </a:moveTo>
                <a:cubicBezTo>
                  <a:pt x="25235" y="31845"/>
                  <a:pt x="188787" y="392401"/>
                  <a:pt x="304016" y="604274"/>
                </a:cubicBezTo>
                <a:cubicBezTo>
                  <a:pt x="419245" y="816147"/>
                  <a:pt x="664572" y="1210158"/>
                  <a:pt x="694309" y="1273348"/>
                </a:cubicBezTo>
                <a:cubicBezTo>
                  <a:pt x="724046" y="1336538"/>
                  <a:pt x="569786" y="1124665"/>
                  <a:pt x="482435" y="983416"/>
                </a:cubicBezTo>
                <a:cubicBezTo>
                  <a:pt x="395084" y="842167"/>
                  <a:pt x="250118" y="587548"/>
                  <a:pt x="170201" y="425855"/>
                </a:cubicBezTo>
                <a:cubicBezTo>
                  <a:pt x="90284" y="264162"/>
                  <a:pt x="-19369" y="-27627"/>
                  <a:pt x="2933" y="210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43" name="フリーフォーム 2242">
            <a:extLst>
              <a:ext uri="{FF2B5EF4-FFF2-40B4-BE49-F238E27FC236}">
                <a16:creationId xmlns:a16="http://schemas.microsoft.com/office/drawing/2014/main" id="{72A9BE27-E7ED-9146-2B93-F0419598020C}"/>
              </a:ext>
            </a:extLst>
          </p:cNvPr>
          <p:cNvSpPr/>
          <p:nvPr/>
        </p:nvSpPr>
        <p:spPr>
          <a:xfrm>
            <a:off x="3166498" y="6578643"/>
            <a:ext cx="136920" cy="805019"/>
          </a:xfrm>
          <a:custGeom>
            <a:avLst/>
            <a:gdLst>
              <a:gd name="connsiteX0" fmla="*/ 448 w 136920"/>
              <a:gd name="connsiteY0" fmla="*/ 577 h 805019"/>
              <a:gd name="connsiteX1" fmla="*/ 134263 w 136920"/>
              <a:gd name="connsiteY1" fmla="*/ 468928 h 805019"/>
              <a:gd name="connsiteX2" fmla="*/ 89658 w 136920"/>
              <a:gd name="connsiteY2" fmla="*/ 803464 h 805019"/>
              <a:gd name="connsiteX3" fmla="*/ 89658 w 136920"/>
              <a:gd name="connsiteY3" fmla="*/ 569289 h 805019"/>
              <a:gd name="connsiteX4" fmla="*/ 448 w 136920"/>
              <a:gd name="connsiteY4" fmla="*/ 577 h 8050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6920" h="805019">
                <a:moveTo>
                  <a:pt x="448" y="577"/>
                </a:moveTo>
                <a:cubicBezTo>
                  <a:pt x="7882" y="-16150"/>
                  <a:pt x="119395" y="335114"/>
                  <a:pt x="134263" y="468928"/>
                </a:cubicBezTo>
                <a:cubicBezTo>
                  <a:pt x="149131" y="602742"/>
                  <a:pt x="97092" y="786737"/>
                  <a:pt x="89658" y="803464"/>
                </a:cubicBezTo>
                <a:cubicBezTo>
                  <a:pt x="82224" y="820191"/>
                  <a:pt x="98951" y="699386"/>
                  <a:pt x="89658" y="569289"/>
                </a:cubicBezTo>
                <a:cubicBezTo>
                  <a:pt x="80365" y="439192"/>
                  <a:pt x="-6986" y="17304"/>
                  <a:pt x="448" y="57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44" name="フリーフォーム 2243">
            <a:extLst>
              <a:ext uri="{FF2B5EF4-FFF2-40B4-BE49-F238E27FC236}">
                <a16:creationId xmlns:a16="http://schemas.microsoft.com/office/drawing/2014/main" id="{B04E0FAA-E71B-C8A6-E88B-0F69EDF5619A}"/>
              </a:ext>
            </a:extLst>
          </p:cNvPr>
          <p:cNvSpPr/>
          <p:nvPr/>
        </p:nvSpPr>
        <p:spPr>
          <a:xfrm>
            <a:off x="3268249" y="7083387"/>
            <a:ext cx="1299609" cy="820465"/>
          </a:xfrm>
          <a:custGeom>
            <a:avLst/>
            <a:gdLst>
              <a:gd name="connsiteX0" fmla="*/ 10210 w 1299609"/>
              <a:gd name="connsiteY0" fmla="*/ 811676 h 820465"/>
              <a:gd name="connsiteX1" fmla="*/ 1281449 w 1299609"/>
              <a:gd name="connsiteY1" fmla="*/ 8789 h 820465"/>
              <a:gd name="connsiteX2" fmla="*/ 712736 w 1299609"/>
              <a:gd name="connsiteY2" fmla="*/ 410233 h 820465"/>
              <a:gd name="connsiteX3" fmla="*/ 10210 w 1299609"/>
              <a:gd name="connsiteY3" fmla="*/ 811676 h 820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99609" h="820465">
                <a:moveTo>
                  <a:pt x="10210" y="811676"/>
                </a:moveTo>
                <a:cubicBezTo>
                  <a:pt x="104996" y="744769"/>
                  <a:pt x="1164361" y="75696"/>
                  <a:pt x="1281449" y="8789"/>
                </a:cubicBezTo>
                <a:cubicBezTo>
                  <a:pt x="1398537" y="-58118"/>
                  <a:pt x="919034" y="274560"/>
                  <a:pt x="712736" y="410233"/>
                </a:cubicBezTo>
                <a:cubicBezTo>
                  <a:pt x="506438" y="545906"/>
                  <a:pt x="-84576" y="878583"/>
                  <a:pt x="10210" y="81167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45" name="フリーフォーム 2244">
            <a:extLst>
              <a:ext uri="{FF2B5EF4-FFF2-40B4-BE49-F238E27FC236}">
                <a16:creationId xmlns:a16="http://schemas.microsoft.com/office/drawing/2014/main" id="{91C68050-5863-A3D2-2EA9-64075CF7A1E1}"/>
              </a:ext>
            </a:extLst>
          </p:cNvPr>
          <p:cNvSpPr/>
          <p:nvPr/>
        </p:nvSpPr>
        <p:spPr>
          <a:xfrm>
            <a:off x="3597870" y="5696741"/>
            <a:ext cx="1329324" cy="427608"/>
          </a:xfrm>
          <a:custGeom>
            <a:avLst/>
            <a:gdLst>
              <a:gd name="connsiteX0" fmla="*/ 3974 w 1329324"/>
              <a:gd name="connsiteY0" fmla="*/ 79591 h 427608"/>
              <a:gd name="connsiteX1" fmla="*/ 305057 w 1329324"/>
              <a:gd name="connsiteY1" fmla="*/ 291464 h 427608"/>
              <a:gd name="connsiteX2" fmla="*/ 773408 w 1329324"/>
              <a:gd name="connsiteY2" fmla="*/ 358371 h 427608"/>
              <a:gd name="connsiteX3" fmla="*/ 996432 w 1329324"/>
              <a:gd name="connsiteY3" fmla="*/ 235708 h 427608"/>
              <a:gd name="connsiteX4" fmla="*/ 1319818 w 1329324"/>
              <a:gd name="connsiteY4" fmla="*/ 1532 h 427608"/>
              <a:gd name="connsiteX5" fmla="*/ 1219457 w 1329324"/>
              <a:gd name="connsiteY5" fmla="*/ 146498 h 427608"/>
              <a:gd name="connsiteX6" fmla="*/ 974130 w 1329324"/>
              <a:gd name="connsiteY6" fmla="*/ 380674 h 427608"/>
              <a:gd name="connsiteX7" fmla="*/ 516930 w 1329324"/>
              <a:gd name="connsiteY7" fmla="*/ 402976 h 427608"/>
              <a:gd name="connsiteX8" fmla="*/ 3974 w 1329324"/>
              <a:gd name="connsiteY8" fmla="*/ 79591 h 4276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329324" h="427608">
                <a:moveTo>
                  <a:pt x="3974" y="79591"/>
                </a:moveTo>
                <a:cubicBezTo>
                  <a:pt x="-31338" y="61006"/>
                  <a:pt x="176818" y="245001"/>
                  <a:pt x="305057" y="291464"/>
                </a:cubicBezTo>
                <a:cubicBezTo>
                  <a:pt x="433296" y="337927"/>
                  <a:pt x="658179" y="367664"/>
                  <a:pt x="773408" y="358371"/>
                </a:cubicBezTo>
                <a:cubicBezTo>
                  <a:pt x="888637" y="349078"/>
                  <a:pt x="905364" y="295181"/>
                  <a:pt x="996432" y="235708"/>
                </a:cubicBezTo>
                <a:cubicBezTo>
                  <a:pt x="1087500" y="176235"/>
                  <a:pt x="1282647" y="16400"/>
                  <a:pt x="1319818" y="1532"/>
                </a:cubicBezTo>
                <a:cubicBezTo>
                  <a:pt x="1356989" y="-13336"/>
                  <a:pt x="1277072" y="83308"/>
                  <a:pt x="1219457" y="146498"/>
                </a:cubicBezTo>
                <a:cubicBezTo>
                  <a:pt x="1161842" y="209688"/>
                  <a:pt x="1091218" y="337928"/>
                  <a:pt x="974130" y="380674"/>
                </a:cubicBezTo>
                <a:cubicBezTo>
                  <a:pt x="857042" y="423420"/>
                  <a:pt x="684198" y="449439"/>
                  <a:pt x="516930" y="402976"/>
                </a:cubicBezTo>
                <a:cubicBezTo>
                  <a:pt x="349662" y="356513"/>
                  <a:pt x="39286" y="98176"/>
                  <a:pt x="3974" y="7959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46" name="フリーフォーム 2245">
            <a:extLst>
              <a:ext uri="{FF2B5EF4-FFF2-40B4-BE49-F238E27FC236}">
                <a16:creationId xmlns:a16="http://schemas.microsoft.com/office/drawing/2014/main" id="{BD55861A-9FD1-D017-CC94-AE3EB9180318}"/>
              </a:ext>
            </a:extLst>
          </p:cNvPr>
          <p:cNvSpPr/>
          <p:nvPr/>
        </p:nvSpPr>
        <p:spPr>
          <a:xfrm>
            <a:off x="5207333" y="6054786"/>
            <a:ext cx="67422" cy="513802"/>
          </a:xfrm>
          <a:custGeom>
            <a:avLst/>
            <a:gdLst>
              <a:gd name="connsiteX0" fmla="*/ 67194 w 67422"/>
              <a:gd name="connsiteY0" fmla="*/ 326 h 513802"/>
              <a:gd name="connsiteX1" fmla="*/ 22589 w 67422"/>
              <a:gd name="connsiteY1" fmla="*/ 267955 h 513802"/>
              <a:gd name="connsiteX2" fmla="*/ 33740 w 67422"/>
              <a:gd name="connsiteY2" fmla="*/ 513282 h 513802"/>
              <a:gd name="connsiteX3" fmla="*/ 287 w 67422"/>
              <a:gd name="connsiteY3" fmla="*/ 323712 h 513802"/>
              <a:gd name="connsiteX4" fmla="*/ 67194 w 67422"/>
              <a:gd name="connsiteY4" fmla="*/ 326 h 5138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7422" h="513802">
                <a:moveTo>
                  <a:pt x="67194" y="326"/>
                </a:moveTo>
                <a:cubicBezTo>
                  <a:pt x="70911" y="-8967"/>
                  <a:pt x="28165" y="182463"/>
                  <a:pt x="22589" y="267955"/>
                </a:cubicBezTo>
                <a:cubicBezTo>
                  <a:pt x="17013" y="353447"/>
                  <a:pt x="37457" y="503989"/>
                  <a:pt x="33740" y="513282"/>
                </a:cubicBezTo>
                <a:cubicBezTo>
                  <a:pt x="30023" y="522575"/>
                  <a:pt x="-3430" y="405487"/>
                  <a:pt x="287" y="323712"/>
                </a:cubicBezTo>
                <a:cubicBezTo>
                  <a:pt x="4004" y="241937"/>
                  <a:pt x="63477" y="9619"/>
                  <a:pt x="67194" y="32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47" name="フリーフォーム 2246">
            <a:extLst>
              <a:ext uri="{FF2B5EF4-FFF2-40B4-BE49-F238E27FC236}">
                <a16:creationId xmlns:a16="http://schemas.microsoft.com/office/drawing/2014/main" id="{FC97D979-7515-3417-4F71-8A6926EC4382}"/>
              </a:ext>
            </a:extLst>
          </p:cNvPr>
          <p:cNvSpPr/>
          <p:nvPr/>
        </p:nvSpPr>
        <p:spPr>
          <a:xfrm>
            <a:off x="2403760" y="6299975"/>
            <a:ext cx="38487" cy="1707365"/>
          </a:xfrm>
          <a:custGeom>
            <a:avLst/>
            <a:gdLst>
              <a:gd name="connsiteX0" fmla="*/ 4903 w 38487"/>
              <a:gd name="connsiteY0" fmla="*/ 464 h 1707365"/>
              <a:gd name="connsiteX1" fmla="*/ 38357 w 38487"/>
              <a:gd name="connsiteY1" fmla="*/ 1048679 h 1707365"/>
              <a:gd name="connsiteX2" fmla="*/ 16055 w 38487"/>
              <a:gd name="connsiteY2" fmla="*/ 1706601 h 1707365"/>
              <a:gd name="connsiteX3" fmla="*/ 4903 w 38487"/>
              <a:gd name="connsiteY3" fmla="*/ 926015 h 1707365"/>
              <a:gd name="connsiteX4" fmla="*/ 4903 w 38487"/>
              <a:gd name="connsiteY4" fmla="*/ 464 h 17073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8487" h="1707365">
                <a:moveTo>
                  <a:pt x="4903" y="464"/>
                </a:moveTo>
                <a:cubicBezTo>
                  <a:pt x="10479" y="20908"/>
                  <a:pt x="36498" y="764323"/>
                  <a:pt x="38357" y="1048679"/>
                </a:cubicBezTo>
                <a:cubicBezTo>
                  <a:pt x="40216" y="1333035"/>
                  <a:pt x="21631" y="1727045"/>
                  <a:pt x="16055" y="1706601"/>
                </a:cubicBezTo>
                <a:cubicBezTo>
                  <a:pt x="10479" y="1686157"/>
                  <a:pt x="12337" y="1212230"/>
                  <a:pt x="4903" y="926015"/>
                </a:cubicBezTo>
                <a:cubicBezTo>
                  <a:pt x="-2531" y="639800"/>
                  <a:pt x="-673" y="-19980"/>
                  <a:pt x="4903" y="46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48" name="フリーフォーム 2247">
            <a:extLst>
              <a:ext uri="{FF2B5EF4-FFF2-40B4-BE49-F238E27FC236}">
                <a16:creationId xmlns:a16="http://schemas.microsoft.com/office/drawing/2014/main" id="{E992EC81-4A77-6128-CF82-3B43276DB6F5}"/>
              </a:ext>
            </a:extLst>
          </p:cNvPr>
          <p:cNvSpPr/>
          <p:nvPr/>
        </p:nvSpPr>
        <p:spPr>
          <a:xfrm>
            <a:off x="5367642" y="9757221"/>
            <a:ext cx="1536995" cy="753205"/>
          </a:xfrm>
          <a:custGeom>
            <a:avLst/>
            <a:gdLst>
              <a:gd name="connsiteX0" fmla="*/ 18397 w 1536995"/>
              <a:gd name="connsiteY0" fmla="*/ 747228 h 753205"/>
              <a:gd name="connsiteX1" fmla="*/ 1501509 w 1536995"/>
              <a:gd name="connsiteY1" fmla="*/ 22399 h 753205"/>
              <a:gd name="connsiteX2" fmla="*/ 999704 w 1536995"/>
              <a:gd name="connsiteY2" fmla="*/ 223120 h 753205"/>
              <a:gd name="connsiteX3" fmla="*/ 163363 w 1536995"/>
              <a:gd name="connsiteY3" fmla="*/ 613413 h 753205"/>
              <a:gd name="connsiteX4" fmla="*/ 642865 w 1536995"/>
              <a:gd name="connsiteY4" fmla="*/ 379238 h 753205"/>
              <a:gd name="connsiteX5" fmla="*/ 18397 w 1536995"/>
              <a:gd name="connsiteY5" fmla="*/ 747228 h 7532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36995" h="753205">
                <a:moveTo>
                  <a:pt x="18397" y="747228"/>
                </a:moveTo>
                <a:cubicBezTo>
                  <a:pt x="161504" y="687755"/>
                  <a:pt x="1337958" y="109750"/>
                  <a:pt x="1501509" y="22399"/>
                </a:cubicBezTo>
                <a:cubicBezTo>
                  <a:pt x="1665060" y="-64952"/>
                  <a:pt x="1222728" y="124618"/>
                  <a:pt x="999704" y="223120"/>
                </a:cubicBezTo>
                <a:cubicBezTo>
                  <a:pt x="776680" y="321622"/>
                  <a:pt x="222836" y="587393"/>
                  <a:pt x="163363" y="613413"/>
                </a:cubicBezTo>
                <a:cubicBezTo>
                  <a:pt x="103890" y="639433"/>
                  <a:pt x="672602" y="355077"/>
                  <a:pt x="642865" y="379238"/>
                </a:cubicBezTo>
                <a:cubicBezTo>
                  <a:pt x="613128" y="403399"/>
                  <a:pt x="-124710" y="806701"/>
                  <a:pt x="18397" y="74722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49" name="フリーフォーム 2248">
            <a:extLst>
              <a:ext uri="{FF2B5EF4-FFF2-40B4-BE49-F238E27FC236}">
                <a16:creationId xmlns:a16="http://schemas.microsoft.com/office/drawing/2014/main" id="{172A4525-CE2A-3393-D136-8B62F2DA35F7}"/>
              </a:ext>
            </a:extLst>
          </p:cNvPr>
          <p:cNvSpPr/>
          <p:nvPr/>
        </p:nvSpPr>
        <p:spPr>
          <a:xfrm>
            <a:off x="3369530" y="8190258"/>
            <a:ext cx="2677537" cy="1679200"/>
          </a:xfrm>
          <a:custGeom>
            <a:avLst/>
            <a:gdLst>
              <a:gd name="connsiteX0" fmla="*/ 9290 w 2677537"/>
              <a:gd name="connsiteY0" fmla="*/ 875683 h 1679200"/>
              <a:gd name="connsiteX1" fmla="*/ 1102109 w 2677537"/>
              <a:gd name="connsiteY1" fmla="*/ 886835 h 1679200"/>
              <a:gd name="connsiteX2" fmla="*/ 2005358 w 2677537"/>
              <a:gd name="connsiteY2" fmla="*/ 240064 h 1679200"/>
              <a:gd name="connsiteX3" fmla="*/ 1838090 w 2677537"/>
              <a:gd name="connsiteY3" fmla="*/ 429635 h 1679200"/>
              <a:gd name="connsiteX4" fmla="*/ 2116870 w 2677537"/>
              <a:gd name="connsiteY4" fmla="*/ 5888 h 1679200"/>
              <a:gd name="connsiteX5" fmla="*/ 2540616 w 2677537"/>
              <a:gd name="connsiteY5" fmla="*/ 195459 h 1679200"/>
              <a:gd name="connsiteX6" fmla="*/ 2629826 w 2677537"/>
              <a:gd name="connsiteY6" fmla="*/ 385030 h 1679200"/>
              <a:gd name="connsiteX7" fmla="*/ 1849241 w 2677537"/>
              <a:gd name="connsiteY7" fmla="*/ 1165615 h 1679200"/>
              <a:gd name="connsiteX8" fmla="*/ 1994207 w 2677537"/>
              <a:gd name="connsiteY8" fmla="*/ 953742 h 1679200"/>
              <a:gd name="connsiteX9" fmla="*/ 1403192 w 2677537"/>
              <a:gd name="connsiteY9" fmla="*/ 1667420 h 1679200"/>
              <a:gd name="connsiteX10" fmla="*/ 1180168 w 2677537"/>
              <a:gd name="connsiteY10" fmla="*/ 1410942 h 1679200"/>
              <a:gd name="connsiteX11" fmla="*/ 1258226 w 2677537"/>
              <a:gd name="connsiteY11" fmla="*/ 1578210 h 1679200"/>
              <a:gd name="connsiteX12" fmla="*/ 890236 w 2677537"/>
              <a:gd name="connsiteY12" fmla="*/ 1009498 h 1679200"/>
              <a:gd name="connsiteX13" fmla="*/ 221163 w 2677537"/>
              <a:gd name="connsiteY13" fmla="*/ 1054103 h 1679200"/>
              <a:gd name="connsiteX14" fmla="*/ 555699 w 2677537"/>
              <a:gd name="connsiteY14" fmla="*/ 1031801 h 1679200"/>
              <a:gd name="connsiteX15" fmla="*/ 9290 w 2677537"/>
              <a:gd name="connsiteY15" fmla="*/ 875683 h 1679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2677537" h="1679200">
                <a:moveTo>
                  <a:pt x="9290" y="875683"/>
                </a:moveTo>
                <a:cubicBezTo>
                  <a:pt x="100358" y="851522"/>
                  <a:pt x="769431" y="992771"/>
                  <a:pt x="1102109" y="886835"/>
                </a:cubicBezTo>
                <a:cubicBezTo>
                  <a:pt x="1434787" y="780899"/>
                  <a:pt x="1882695" y="316264"/>
                  <a:pt x="2005358" y="240064"/>
                </a:cubicBezTo>
                <a:cubicBezTo>
                  <a:pt x="2128021" y="163864"/>
                  <a:pt x="1819505" y="468664"/>
                  <a:pt x="1838090" y="429635"/>
                </a:cubicBezTo>
                <a:cubicBezTo>
                  <a:pt x="1856675" y="390606"/>
                  <a:pt x="1999782" y="44917"/>
                  <a:pt x="2116870" y="5888"/>
                </a:cubicBezTo>
                <a:cubicBezTo>
                  <a:pt x="2233958" y="-33141"/>
                  <a:pt x="2455123" y="132269"/>
                  <a:pt x="2540616" y="195459"/>
                </a:cubicBezTo>
                <a:cubicBezTo>
                  <a:pt x="2626109" y="258649"/>
                  <a:pt x="2745055" y="223337"/>
                  <a:pt x="2629826" y="385030"/>
                </a:cubicBezTo>
                <a:cubicBezTo>
                  <a:pt x="2514597" y="546723"/>
                  <a:pt x="1955178" y="1070830"/>
                  <a:pt x="1849241" y="1165615"/>
                </a:cubicBezTo>
                <a:cubicBezTo>
                  <a:pt x="1743305" y="1260400"/>
                  <a:pt x="2068548" y="870108"/>
                  <a:pt x="1994207" y="953742"/>
                </a:cubicBezTo>
                <a:cubicBezTo>
                  <a:pt x="1919866" y="1037376"/>
                  <a:pt x="1538865" y="1591220"/>
                  <a:pt x="1403192" y="1667420"/>
                </a:cubicBezTo>
                <a:cubicBezTo>
                  <a:pt x="1267519" y="1743620"/>
                  <a:pt x="1204329" y="1425810"/>
                  <a:pt x="1180168" y="1410942"/>
                </a:cubicBezTo>
                <a:cubicBezTo>
                  <a:pt x="1156007" y="1396074"/>
                  <a:pt x="1306548" y="1645117"/>
                  <a:pt x="1258226" y="1578210"/>
                </a:cubicBezTo>
                <a:cubicBezTo>
                  <a:pt x="1209904" y="1511303"/>
                  <a:pt x="1063080" y="1096849"/>
                  <a:pt x="890236" y="1009498"/>
                </a:cubicBezTo>
                <a:cubicBezTo>
                  <a:pt x="717392" y="922147"/>
                  <a:pt x="221163" y="1054103"/>
                  <a:pt x="221163" y="1054103"/>
                </a:cubicBezTo>
                <a:cubicBezTo>
                  <a:pt x="165407" y="1057820"/>
                  <a:pt x="585436" y="1065255"/>
                  <a:pt x="555699" y="1031801"/>
                </a:cubicBezTo>
                <a:cubicBezTo>
                  <a:pt x="525962" y="998347"/>
                  <a:pt x="-81778" y="899844"/>
                  <a:pt x="9290" y="875683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08" name="フリーフォーム 2207">
            <a:extLst>
              <a:ext uri="{FF2B5EF4-FFF2-40B4-BE49-F238E27FC236}">
                <a16:creationId xmlns:a16="http://schemas.microsoft.com/office/drawing/2014/main" id="{4ECA469D-EA9D-B4BE-ED47-518AFFA98CA1}"/>
              </a:ext>
            </a:extLst>
          </p:cNvPr>
          <p:cNvSpPr/>
          <p:nvPr/>
        </p:nvSpPr>
        <p:spPr>
          <a:xfrm>
            <a:off x="6118574" y="6598864"/>
            <a:ext cx="649671" cy="712032"/>
          </a:xfrm>
          <a:custGeom>
            <a:avLst/>
            <a:gdLst>
              <a:gd name="connsiteX0" fmla="*/ 286 w 649671"/>
              <a:gd name="connsiteY0" fmla="*/ 56 h 712032"/>
              <a:gd name="connsiteX1" fmla="*/ 312706 w 649671"/>
              <a:gd name="connsiteY1" fmla="*/ 304856 h 712032"/>
              <a:gd name="connsiteX2" fmla="*/ 647986 w 649671"/>
              <a:gd name="connsiteY2" fmla="*/ 708716 h 712032"/>
              <a:gd name="connsiteX3" fmla="*/ 434626 w 649671"/>
              <a:gd name="connsiteY3" fmla="*/ 487736 h 712032"/>
              <a:gd name="connsiteX4" fmla="*/ 259366 w 649671"/>
              <a:gd name="connsiteY4" fmla="*/ 327716 h 712032"/>
              <a:gd name="connsiteX5" fmla="*/ 286 w 649671"/>
              <a:gd name="connsiteY5" fmla="*/ 56 h 7120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49671" h="712032">
                <a:moveTo>
                  <a:pt x="286" y="56"/>
                </a:moveTo>
                <a:cubicBezTo>
                  <a:pt x="9176" y="-3754"/>
                  <a:pt x="204756" y="186746"/>
                  <a:pt x="312706" y="304856"/>
                </a:cubicBezTo>
                <a:cubicBezTo>
                  <a:pt x="420656" y="422966"/>
                  <a:pt x="627666" y="678236"/>
                  <a:pt x="647986" y="708716"/>
                </a:cubicBezTo>
                <a:cubicBezTo>
                  <a:pt x="668306" y="739196"/>
                  <a:pt x="499396" y="551236"/>
                  <a:pt x="434626" y="487736"/>
                </a:cubicBezTo>
                <a:cubicBezTo>
                  <a:pt x="369856" y="424236"/>
                  <a:pt x="326676" y="407726"/>
                  <a:pt x="259366" y="327716"/>
                </a:cubicBezTo>
                <a:cubicBezTo>
                  <a:pt x="192056" y="247706"/>
                  <a:pt x="-8604" y="3866"/>
                  <a:pt x="286" y="5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37" name="フリーフォーム 2236">
            <a:extLst>
              <a:ext uri="{FF2B5EF4-FFF2-40B4-BE49-F238E27FC236}">
                <a16:creationId xmlns:a16="http://schemas.microsoft.com/office/drawing/2014/main" id="{18BA7E9B-85B5-A76F-E99F-1F362DD233A2}"/>
              </a:ext>
            </a:extLst>
          </p:cNvPr>
          <p:cNvSpPr/>
          <p:nvPr/>
        </p:nvSpPr>
        <p:spPr>
          <a:xfrm>
            <a:off x="6300743" y="5905149"/>
            <a:ext cx="323046" cy="808803"/>
          </a:xfrm>
          <a:custGeom>
            <a:avLst/>
            <a:gdLst>
              <a:gd name="connsiteX0" fmla="*/ 997 w 323046"/>
              <a:gd name="connsiteY0" fmla="*/ 351 h 808803"/>
              <a:gd name="connsiteX1" fmla="*/ 153397 w 323046"/>
              <a:gd name="connsiteY1" fmla="*/ 457551 h 808803"/>
              <a:gd name="connsiteX2" fmla="*/ 321037 w 323046"/>
              <a:gd name="connsiteY2" fmla="*/ 808071 h 808803"/>
              <a:gd name="connsiteX3" fmla="*/ 229597 w 323046"/>
              <a:gd name="connsiteY3" fmla="*/ 533751 h 808803"/>
              <a:gd name="connsiteX4" fmla="*/ 997 w 323046"/>
              <a:gd name="connsiteY4" fmla="*/ 351 h 8088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23046" h="808803">
                <a:moveTo>
                  <a:pt x="997" y="351"/>
                </a:moveTo>
                <a:cubicBezTo>
                  <a:pt x="-11703" y="-12349"/>
                  <a:pt x="100057" y="322931"/>
                  <a:pt x="153397" y="457551"/>
                </a:cubicBezTo>
                <a:cubicBezTo>
                  <a:pt x="206737" y="592171"/>
                  <a:pt x="308337" y="795371"/>
                  <a:pt x="321037" y="808071"/>
                </a:cubicBezTo>
                <a:cubicBezTo>
                  <a:pt x="333737" y="820771"/>
                  <a:pt x="284207" y="665831"/>
                  <a:pt x="229597" y="533751"/>
                </a:cubicBezTo>
                <a:cubicBezTo>
                  <a:pt x="174987" y="401671"/>
                  <a:pt x="13697" y="13051"/>
                  <a:pt x="997" y="35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50" name="フリーフォーム 2249">
            <a:extLst>
              <a:ext uri="{FF2B5EF4-FFF2-40B4-BE49-F238E27FC236}">
                <a16:creationId xmlns:a16="http://schemas.microsoft.com/office/drawing/2014/main" id="{02AE3A18-5504-6467-895B-6A03583DA55C}"/>
              </a:ext>
            </a:extLst>
          </p:cNvPr>
          <p:cNvSpPr/>
          <p:nvPr/>
        </p:nvSpPr>
        <p:spPr>
          <a:xfrm>
            <a:off x="1308100" y="3679708"/>
            <a:ext cx="422534" cy="168392"/>
          </a:xfrm>
          <a:custGeom>
            <a:avLst/>
            <a:gdLst>
              <a:gd name="connsiteX0" fmla="*/ 0 w 422534"/>
              <a:gd name="connsiteY0" fmla="*/ 168392 h 168392"/>
              <a:gd name="connsiteX1" fmla="*/ 346075 w 422534"/>
              <a:gd name="connsiteY1" fmla="*/ 50917 h 168392"/>
              <a:gd name="connsiteX2" fmla="*/ 263525 w 422534"/>
              <a:gd name="connsiteY2" fmla="*/ 85842 h 168392"/>
              <a:gd name="connsiteX3" fmla="*/ 422275 w 422534"/>
              <a:gd name="connsiteY3" fmla="*/ 117 h 168392"/>
              <a:gd name="connsiteX4" fmla="*/ 219075 w 422534"/>
              <a:gd name="connsiteY4" fmla="*/ 66792 h 168392"/>
              <a:gd name="connsiteX5" fmla="*/ 279400 w 422534"/>
              <a:gd name="connsiteY5" fmla="*/ 47742 h 168392"/>
              <a:gd name="connsiteX6" fmla="*/ 0 w 422534"/>
              <a:gd name="connsiteY6" fmla="*/ 168392 h 1683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22534" h="168392">
                <a:moveTo>
                  <a:pt x="0" y="168392"/>
                </a:moveTo>
                <a:lnTo>
                  <a:pt x="346075" y="50917"/>
                </a:lnTo>
                <a:cubicBezTo>
                  <a:pt x="389996" y="37159"/>
                  <a:pt x="250825" y="94309"/>
                  <a:pt x="263525" y="85842"/>
                </a:cubicBezTo>
                <a:cubicBezTo>
                  <a:pt x="276225" y="77375"/>
                  <a:pt x="429683" y="3292"/>
                  <a:pt x="422275" y="117"/>
                </a:cubicBezTo>
                <a:cubicBezTo>
                  <a:pt x="414867" y="-3058"/>
                  <a:pt x="242888" y="58854"/>
                  <a:pt x="219075" y="66792"/>
                </a:cubicBezTo>
                <a:cubicBezTo>
                  <a:pt x="195263" y="74729"/>
                  <a:pt x="279400" y="47742"/>
                  <a:pt x="279400" y="47742"/>
                </a:cubicBezTo>
                <a:lnTo>
                  <a:pt x="0" y="168392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51" name="フリーフォーム 2250">
            <a:extLst>
              <a:ext uri="{FF2B5EF4-FFF2-40B4-BE49-F238E27FC236}">
                <a16:creationId xmlns:a16="http://schemas.microsoft.com/office/drawing/2014/main" id="{9E4DD4F3-C724-81B9-FC70-7FE2A5A42BFB}"/>
              </a:ext>
            </a:extLst>
          </p:cNvPr>
          <p:cNvSpPr/>
          <p:nvPr/>
        </p:nvSpPr>
        <p:spPr>
          <a:xfrm>
            <a:off x="954401" y="4189042"/>
            <a:ext cx="156859" cy="894399"/>
          </a:xfrm>
          <a:custGeom>
            <a:avLst/>
            <a:gdLst>
              <a:gd name="connsiteX0" fmla="*/ 156849 w 156859"/>
              <a:gd name="connsiteY0" fmla="*/ 1958 h 894399"/>
              <a:gd name="connsiteX1" fmla="*/ 61599 w 156859"/>
              <a:gd name="connsiteY1" fmla="*/ 392483 h 894399"/>
              <a:gd name="connsiteX2" fmla="*/ 93349 w 156859"/>
              <a:gd name="connsiteY2" fmla="*/ 319458 h 894399"/>
              <a:gd name="connsiteX3" fmla="*/ 1274 w 156859"/>
              <a:gd name="connsiteY3" fmla="*/ 894133 h 894399"/>
              <a:gd name="connsiteX4" fmla="*/ 42549 w 156859"/>
              <a:gd name="connsiteY4" fmla="*/ 392483 h 894399"/>
              <a:gd name="connsiteX5" fmla="*/ 83824 w 156859"/>
              <a:gd name="connsiteY5" fmla="*/ 262308 h 894399"/>
              <a:gd name="connsiteX6" fmla="*/ 52074 w 156859"/>
              <a:gd name="connsiteY6" fmla="*/ 363908 h 894399"/>
              <a:gd name="connsiteX7" fmla="*/ 86999 w 156859"/>
              <a:gd name="connsiteY7" fmla="*/ 157533 h 894399"/>
              <a:gd name="connsiteX8" fmla="*/ 67949 w 156859"/>
              <a:gd name="connsiteY8" fmla="*/ 236908 h 894399"/>
              <a:gd name="connsiteX9" fmla="*/ 156849 w 156859"/>
              <a:gd name="connsiteY9" fmla="*/ 1958 h 8943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56859" h="894399">
                <a:moveTo>
                  <a:pt x="156849" y="1958"/>
                </a:moveTo>
                <a:cubicBezTo>
                  <a:pt x="155791" y="27887"/>
                  <a:pt x="72182" y="339566"/>
                  <a:pt x="61599" y="392483"/>
                </a:cubicBezTo>
                <a:cubicBezTo>
                  <a:pt x="51016" y="445400"/>
                  <a:pt x="103403" y="235850"/>
                  <a:pt x="93349" y="319458"/>
                </a:cubicBezTo>
                <a:cubicBezTo>
                  <a:pt x="83295" y="403066"/>
                  <a:pt x="9741" y="881962"/>
                  <a:pt x="1274" y="894133"/>
                </a:cubicBezTo>
                <a:cubicBezTo>
                  <a:pt x="-7193" y="906304"/>
                  <a:pt x="28791" y="497787"/>
                  <a:pt x="42549" y="392483"/>
                </a:cubicBezTo>
                <a:cubicBezTo>
                  <a:pt x="56307" y="287179"/>
                  <a:pt x="82237" y="267070"/>
                  <a:pt x="83824" y="262308"/>
                </a:cubicBezTo>
                <a:cubicBezTo>
                  <a:pt x="85411" y="257546"/>
                  <a:pt x="51545" y="381370"/>
                  <a:pt x="52074" y="363908"/>
                </a:cubicBezTo>
                <a:cubicBezTo>
                  <a:pt x="52603" y="346446"/>
                  <a:pt x="84353" y="178700"/>
                  <a:pt x="86999" y="157533"/>
                </a:cubicBezTo>
                <a:cubicBezTo>
                  <a:pt x="89645" y="136366"/>
                  <a:pt x="56836" y="258075"/>
                  <a:pt x="67949" y="236908"/>
                </a:cubicBezTo>
                <a:cubicBezTo>
                  <a:pt x="79061" y="215741"/>
                  <a:pt x="157907" y="-23971"/>
                  <a:pt x="156849" y="195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52" name="フリーフォーム 2251">
            <a:extLst>
              <a:ext uri="{FF2B5EF4-FFF2-40B4-BE49-F238E27FC236}">
                <a16:creationId xmlns:a16="http://schemas.microsoft.com/office/drawing/2014/main" id="{0F3D6C04-4AEC-FC3A-F0CD-5EBACAC3E351}"/>
              </a:ext>
            </a:extLst>
          </p:cNvPr>
          <p:cNvSpPr/>
          <p:nvPr/>
        </p:nvSpPr>
        <p:spPr>
          <a:xfrm>
            <a:off x="853034" y="5025267"/>
            <a:ext cx="115729" cy="962192"/>
          </a:xfrm>
          <a:custGeom>
            <a:avLst/>
            <a:gdLst>
              <a:gd name="connsiteX0" fmla="*/ 115341 w 115729"/>
              <a:gd name="connsiteY0" fmla="*/ 3933 h 962192"/>
              <a:gd name="connsiteX1" fmla="*/ 51841 w 115729"/>
              <a:gd name="connsiteY1" fmla="*/ 483358 h 962192"/>
              <a:gd name="connsiteX2" fmla="*/ 4216 w 115729"/>
              <a:gd name="connsiteY2" fmla="*/ 934208 h 962192"/>
              <a:gd name="connsiteX3" fmla="*/ 7391 w 115729"/>
              <a:gd name="connsiteY3" fmla="*/ 851658 h 962192"/>
              <a:gd name="connsiteX4" fmla="*/ 48666 w 115729"/>
              <a:gd name="connsiteY4" fmla="*/ 340483 h 962192"/>
              <a:gd name="connsiteX5" fmla="*/ 35966 w 115729"/>
              <a:gd name="connsiteY5" fmla="*/ 445258 h 962192"/>
              <a:gd name="connsiteX6" fmla="*/ 61366 w 115729"/>
              <a:gd name="connsiteY6" fmla="*/ 124583 h 962192"/>
              <a:gd name="connsiteX7" fmla="*/ 20091 w 115729"/>
              <a:gd name="connsiteY7" fmla="*/ 248408 h 962192"/>
              <a:gd name="connsiteX8" fmla="*/ 115341 w 115729"/>
              <a:gd name="connsiteY8" fmla="*/ 3933 h 9621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5729" h="962192">
                <a:moveTo>
                  <a:pt x="115341" y="3933"/>
                </a:moveTo>
                <a:cubicBezTo>
                  <a:pt x="120633" y="43091"/>
                  <a:pt x="70362" y="328312"/>
                  <a:pt x="51841" y="483358"/>
                </a:cubicBezTo>
                <a:cubicBezTo>
                  <a:pt x="33320" y="638404"/>
                  <a:pt x="11624" y="872825"/>
                  <a:pt x="4216" y="934208"/>
                </a:cubicBezTo>
                <a:cubicBezTo>
                  <a:pt x="-3192" y="995591"/>
                  <a:pt x="-17" y="950612"/>
                  <a:pt x="7391" y="851658"/>
                </a:cubicBezTo>
                <a:cubicBezTo>
                  <a:pt x="14799" y="752704"/>
                  <a:pt x="43903" y="408216"/>
                  <a:pt x="48666" y="340483"/>
                </a:cubicBezTo>
                <a:cubicBezTo>
                  <a:pt x="53428" y="272750"/>
                  <a:pt x="33849" y="481241"/>
                  <a:pt x="35966" y="445258"/>
                </a:cubicBezTo>
                <a:cubicBezTo>
                  <a:pt x="38083" y="409275"/>
                  <a:pt x="64012" y="157391"/>
                  <a:pt x="61366" y="124583"/>
                </a:cubicBezTo>
                <a:cubicBezTo>
                  <a:pt x="58720" y="91775"/>
                  <a:pt x="12683" y="266400"/>
                  <a:pt x="20091" y="248408"/>
                </a:cubicBezTo>
                <a:cubicBezTo>
                  <a:pt x="27499" y="230416"/>
                  <a:pt x="110049" y="-35225"/>
                  <a:pt x="115341" y="393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53" name="フリーフォーム 2252">
            <a:extLst>
              <a:ext uri="{FF2B5EF4-FFF2-40B4-BE49-F238E27FC236}">
                <a16:creationId xmlns:a16="http://schemas.microsoft.com/office/drawing/2014/main" id="{341466D8-FBD3-7726-85BB-781A8CEE3750}"/>
              </a:ext>
            </a:extLst>
          </p:cNvPr>
          <p:cNvSpPr/>
          <p:nvPr/>
        </p:nvSpPr>
        <p:spPr>
          <a:xfrm>
            <a:off x="771442" y="5964550"/>
            <a:ext cx="92163" cy="598151"/>
          </a:xfrm>
          <a:custGeom>
            <a:avLst/>
            <a:gdLst>
              <a:gd name="connsiteX0" fmla="*/ 92158 w 92163"/>
              <a:gd name="connsiteY0" fmla="*/ 4450 h 598151"/>
              <a:gd name="connsiteX1" fmla="*/ 41358 w 92163"/>
              <a:gd name="connsiteY1" fmla="*/ 471175 h 598151"/>
              <a:gd name="connsiteX2" fmla="*/ 28658 w 92163"/>
              <a:gd name="connsiteY2" fmla="*/ 591825 h 598151"/>
              <a:gd name="connsiteX3" fmla="*/ 41358 w 92163"/>
              <a:gd name="connsiteY3" fmla="*/ 325125 h 598151"/>
              <a:gd name="connsiteX4" fmla="*/ 83 w 92163"/>
              <a:gd name="connsiteY4" fmla="*/ 553725 h 598151"/>
              <a:gd name="connsiteX5" fmla="*/ 54058 w 92163"/>
              <a:gd name="connsiteY5" fmla="*/ 99700 h 598151"/>
              <a:gd name="connsiteX6" fmla="*/ 38183 w 92163"/>
              <a:gd name="connsiteY6" fmla="*/ 229875 h 598151"/>
              <a:gd name="connsiteX7" fmla="*/ 92158 w 92163"/>
              <a:gd name="connsiteY7" fmla="*/ 4450 h 5981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92163" h="598151">
                <a:moveTo>
                  <a:pt x="92158" y="4450"/>
                </a:moveTo>
                <a:cubicBezTo>
                  <a:pt x="92687" y="44667"/>
                  <a:pt x="51941" y="373279"/>
                  <a:pt x="41358" y="471175"/>
                </a:cubicBezTo>
                <a:cubicBezTo>
                  <a:pt x="30775" y="569071"/>
                  <a:pt x="28658" y="616167"/>
                  <a:pt x="28658" y="591825"/>
                </a:cubicBezTo>
                <a:cubicBezTo>
                  <a:pt x="28658" y="567483"/>
                  <a:pt x="46120" y="331475"/>
                  <a:pt x="41358" y="325125"/>
                </a:cubicBezTo>
                <a:cubicBezTo>
                  <a:pt x="36596" y="318775"/>
                  <a:pt x="-2034" y="591296"/>
                  <a:pt x="83" y="553725"/>
                </a:cubicBezTo>
                <a:cubicBezTo>
                  <a:pt x="2200" y="516154"/>
                  <a:pt x="47708" y="153675"/>
                  <a:pt x="54058" y="99700"/>
                </a:cubicBezTo>
                <a:cubicBezTo>
                  <a:pt x="60408" y="45725"/>
                  <a:pt x="29716" y="250513"/>
                  <a:pt x="38183" y="229875"/>
                </a:cubicBezTo>
                <a:cubicBezTo>
                  <a:pt x="46650" y="209237"/>
                  <a:pt x="91629" y="-35767"/>
                  <a:pt x="92158" y="445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54" name="フリーフォーム 2253">
            <a:extLst>
              <a:ext uri="{FF2B5EF4-FFF2-40B4-BE49-F238E27FC236}">
                <a16:creationId xmlns:a16="http://schemas.microsoft.com/office/drawing/2014/main" id="{AD259E62-3B65-EFDC-E942-E904CFE45B2A}"/>
              </a:ext>
            </a:extLst>
          </p:cNvPr>
          <p:cNvSpPr/>
          <p:nvPr/>
        </p:nvSpPr>
        <p:spPr>
          <a:xfrm>
            <a:off x="635557" y="6555707"/>
            <a:ext cx="155999" cy="952806"/>
          </a:xfrm>
          <a:custGeom>
            <a:avLst/>
            <a:gdLst>
              <a:gd name="connsiteX0" fmla="*/ 155018 w 155999"/>
              <a:gd name="connsiteY0" fmla="*/ 3843 h 952806"/>
              <a:gd name="connsiteX1" fmla="*/ 15318 w 155999"/>
              <a:gd name="connsiteY1" fmla="*/ 816643 h 952806"/>
              <a:gd name="connsiteX2" fmla="*/ 5793 w 155999"/>
              <a:gd name="connsiteY2" fmla="*/ 940468 h 952806"/>
              <a:gd name="connsiteX3" fmla="*/ 8968 w 155999"/>
              <a:gd name="connsiteY3" fmla="*/ 686468 h 952806"/>
              <a:gd name="connsiteX4" fmla="*/ 110568 w 155999"/>
              <a:gd name="connsiteY4" fmla="*/ 378493 h 952806"/>
              <a:gd name="connsiteX5" fmla="*/ 78818 w 155999"/>
              <a:gd name="connsiteY5" fmla="*/ 505493 h 952806"/>
              <a:gd name="connsiteX6" fmla="*/ 155018 w 155999"/>
              <a:gd name="connsiteY6" fmla="*/ 3843 h 9528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55999" h="952806">
                <a:moveTo>
                  <a:pt x="155018" y="3843"/>
                </a:moveTo>
                <a:cubicBezTo>
                  <a:pt x="144435" y="55701"/>
                  <a:pt x="40189" y="660539"/>
                  <a:pt x="15318" y="816643"/>
                </a:cubicBezTo>
                <a:cubicBezTo>
                  <a:pt x="-9553" y="972747"/>
                  <a:pt x="6851" y="962164"/>
                  <a:pt x="5793" y="940468"/>
                </a:cubicBezTo>
                <a:cubicBezTo>
                  <a:pt x="4735" y="918772"/>
                  <a:pt x="-8494" y="780130"/>
                  <a:pt x="8968" y="686468"/>
                </a:cubicBezTo>
                <a:cubicBezTo>
                  <a:pt x="26430" y="592806"/>
                  <a:pt x="98926" y="408655"/>
                  <a:pt x="110568" y="378493"/>
                </a:cubicBezTo>
                <a:cubicBezTo>
                  <a:pt x="122210" y="348331"/>
                  <a:pt x="70351" y="570051"/>
                  <a:pt x="78818" y="505493"/>
                </a:cubicBezTo>
                <a:cubicBezTo>
                  <a:pt x="87285" y="440935"/>
                  <a:pt x="165601" y="-48015"/>
                  <a:pt x="155018" y="384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55" name="フリーフォーム 2254">
            <a:extLst>
              <a:ext uri="{FF2B5EF4-FFF2-40B4-BE49-F238E27FC236}">
                <a16:creationId xmlns:a16="http://schemas.microsoft.com/office/drawing/2014/main" id="{71397290-C933-CD9E-8040-BB9B1E7B39C9}"/>
              </a:ext>
            </a:extLst>
          </p:cNvPr>
          <p:cNvSpPr/>
          <p:nvPr/>
        </p:nvSpPr>
        <p:spPr>
          <a:xfrm>
            <a:off x="906381" y="4348298"/>
            <a:ext cx="252578" cy="1437670"/>
          </a:xfrm>
          <a:custGeom>
            <a:avLst/>
            <a:gdLst>
              <a:gd name="connsiteX0" fmla="*/ 252494 w 252578"/>
              <a:gd name="connsiteY0" fmla="*/ 103052 h 1437670"/>
              <a:gd name="connsiteX1" fmla="*/ 150894 w 252578"/>
              <a:gd name="connsiteY1" fmla="*/ 1007927 h 1437670"/>
              <a:gd name="connsiteX2" fmla="*/ 144544 w 252578"/>
              <a:gd name="connsiteY2" fmla="*/ 950777 h 1437670"/>
              <a:gd name="connsiteX3" fmla="*/ 61994 w 252578"/>
              <a:gd name="connsiteY3" fmla="*/ 1404802 h 1437670"/>
              <a:gd name="connsiteX4" fmla="*/ 77869 w 252578"/>
              <a:gd name="connsiteY4" fmla="*/ 1334952 h 1437670"/>
              <a:gd name="connsiteX5" fmla="*/ 17544 w 252578"/>
              <a:gd name="connsiteY5" fmla="*/ 798377 h 1437670"/>
              <a:gd name="connsiteX6" fmla="*/ 11194 w 252578"/>
              <a:gd name="connsiteY6" fmla="*/ 1163502 h 1437670"/>
              <a:gd name="connsiteX7" fmla="*/ 157244 w 252578"/>
              <a:gd name="connsiteY7" fmla="*/ 17327 h 1437670"/>
              <a:gd name="connsiteX8" fmla="*/ 131844 w 252578"/>
              <a:gd name="connsiteY8" fmla="*/ 449127 h 1437670"/>
              <a:gd name="connsiteX9" fmla="*/ 252494 w 252578"/>
              <a:gd name="connsiteY9" fmla="*/ 103052 h 14376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52578" h="1437670">
                <a:moveTo>
                  <a:pt x="252494" y="103052"/>
                </a:moveTo>
                <a:cubicBezTo>
                  <a:pt x="255669" y="196185"/>
                  <a:pt x="168886" y="866640"/>
                  <a:pt x="150894" y="1007927"/>
                </a:cubicBezTo>
                <a:cubicBezTo>
                  <a:pt x="132902" y="1149214"/>
                  <a:pt x="159361" y="884631"/>
                  <a:pt x="144544" y="950777"/>
                </a:cubicBezTo>
                <a:cubicBezTo>
                  <a:pt x="129727" y="1016923"/>
                  <a:pt x="73107" y="1340773"/>
                  <a:pt x="61994" y="1404802"/>
                </a:cubicBezTo>
                <a:cubicBezTo>
                  <a:pt x="50881" y="1468831"/>
                  <a:pt x="85277" y="1436023"/>
                  <a:pt x="77869" y="1334952"/>
                </a:cubicBezTo>
                <a:cubicBezTo>
                  <a:pt x="70461" y="1233881"/>
                  <a:pt x="28656" y="826952"/>
                  <a:pt x="17544" y="798377"/>
                </a:cubicBezTo>
                <a:cubicBezTo>
                  <a:pt x="6432" y="769802"/>
                  <a:pt x="-12089" y="1293677"/>
                  <a:pt x="11194" y="1163502"/>
                </a:cubicBezTo>
                <a:cubicBezTo>
                  <a:pt x="34477" y="1033327"/>
                  <a:pt x="137136" y="136389"/>
                  <a:pt x="157244" y="17327"/>
                </a:cubicBezTo>
                <a:cubicBezTo>
                  <a:pt x="177352" y="-101735"/>
                  <a:pt x="121261" y="431135"/>
                  <a:pt x="131844" y="449127"/>
                </a:cubicBezTo>
                <a:cubicBezTo>
                  <a:pt x="142427" y="467119"/>
                  <a:pt x="249319" y="9919"/>
                  <a:pt x="252494" y="103052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56" name="フリーフォーム 2255">
            <a:extLst>
              <a:ext uri="{FF2B5EF4-FFF2-40B4-BE49-F238E27FC236}">
                <a16:creationId xmlns:a16="http://schemas.microsoft.com/office/drawing/2014/main" id="{F8F19899-44A2-25C6-41CB-2A07B3752AB6}"/>
              </a:ext>
            </a:extLst>
          </p:cNvPr>
          <p:cNvSpPr/>
          <p:nvPr/>
        </p:nvSpPr>
        <p:spPr>
          <a:xfrm>
            <a:off x="780890" y="5145243"/>
            <a:ext cx="327739" cy="1431690"/>
          </a:xfrm>
          <a:custGeom>
            <a:avLst/>
            <a:gdLst>
              <a:gd name="connsiteX0" fmla="*/ 311310 w 327739"/>
              <a:gd name="connsiteY0" fmla="*/ 271307 h 1431690"/>
              <a:gd name="connsiteX1" fmla="*/ 304960 w 327739"/>
              <a:gd name="connsiteY1" fmla="*/ 1201582 h 1431690"/>
              <a:gd name="connsiteX2" fmla="*/ 324010 w 327739"/>
              <a:gd name="connsiteY2" fmla="*/ 909482 h 1431690"/>
              <a:gd name="connsiteX3" fmla="*/ 219235 w 327739"/>
              <a:gd name="connsiteY3" fmla="*/ 1350807 h 1431690"/>
              <a:gd name="connsiteX4" fmla="*/ 225585 w 327739"/>
              <a:gd name="connsiteY4" fmla="*/ 947582 h 1431690"/>
              <a:gd name="connsiteX5" fmla="*/ 73185 w 327739"/>
              <a:gd name="connsiteY5" fmla="*/ 1385732 h 1431690"/>
              <a:gd name="connsiteX6" fmla="*/ 89060 w 327739"/>
              <a:gd name="connsiteY6" fmla="*/ 1090457 h 1431690"/>
              <a:gd name="connsiteX7" fmla="*/ 160 w 327739"/>
              <a:gd name="connsiteY7" fmla="*/ 1392082 h 1431690"/>
              <a:gd name="connsiteX8" fmla="*/ 114460 w 327739"/>
              <a:gd name="connsiteY8" fmla="*/ 23657 h 1431690"/>
              <a:gd name="connsiteX9" fmla="*/ 114460 w 327739"/>
              <a:gd name="connsiteY9" fmla="*/ 496732 h 1431690"/>
              <a:gd name="connsiteX10" fmla="*/ 235110 w 327739"/>
              <a:gd name="connsiteY10" fmla="*/ 128432 h 1431690"/>
              <a:gd name="connsiteX11" fmla="*/ 222410 w 327739"/>
              <a:gd name="connsiteY11" fmla="*/ 499907 h 1431690"/>
              <a:gd name="connsiteX12" fmla="*/ 282735 w 327739"/>
              <a:gd name="connsiteY12" fmla="*/ 137957 h 1431690"/>
              <a:gd name="connsiteX13" fmla="*/ 285910 w 327739"/>
              <a:gd name="connsiteY13" fmla="*/ 484032 h 1431690"/>
              <a:gd name="connsiteX14" fmla="*/ 311310 w 327739"/>
              <a:gd name="connsiteY14" fmla="*/ 271307 h 14316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27739" h="1431690">
                <a:moveTo>
                  <a:pt x="311310" y="271307"/>
                </a:moveTo>
                <a:cubicBezTo>
                  <a:pt x="314485" y="390899"/>
                  <a:pt x="302843" y="1095220"/>
                  <a:pt x="304960" y="1201582"/>
                </a:cubicBezTo>
                <a:cubicBezTo>
                  <a:pt x="307077" y="1307944"/>
                  <a:pt x="338298" y="884611"/>
                  <a:pt x="324010" y="909482"/>
                </a:cubicBezTo>
                <a:cubicBezTo>
                  <a:pt x="309722" y="934353"/>
                  <a:pt x="235639" y="1344457"/>
                  <a:pt x="219235" y="1350807"/>
                </a:cubicBezTo>
                <a:cubicBezTo>
                  <a:pt x="202831" y="1357157"/>
                  <a:pt x="249927" y="941761"/>
                  <a:pt x="225585" y="947582"/>
                </a:cubicBezTo>
                <a:cubicBezTo>
                  <a:pt x="201243" y="953403"/>
                  <a:pt x="95939" y="1361920"/>
                  <a:pt x="73185" y="1385732"/>
                </a:cubicBezTo>
                <a:cubicBezTo>
                  <a:pt x="50431" y="1409544"/>
                  <a:pt x="101231" y="1089399"/>
                  <a:pt x="89060" y="1090457"/>
                </a:cubicBezTo>
                <a:cubicBezTo>
                  <a:pt x="76889" y="1091515"/>
                  <a:pt x="-4073" y="1569882"/>
                  <a:pt x="160" y="1392082"/>
                </a:cubicBezTo>
                <a:cubicBezTo>
                  <a:pt x="4393" y="1214282"/>
                  <a:pt x="95410" y="172882"/>
                  <a:pt x="114460" y="23657"/>
                </a:cubicBezTo>
                <a:cubicBezTo>
                  <a:pt x="133510" y="-125568"/>
                  <a:pt x="94352" y="479270"/>
                  <a:pt x="114460" y="496732"/>
                </a:cubicBezTo>
                <a:cubicBezTo>
                  <a:pt x="134568" y="514194"/>
                  <a:pt x="217118" y="127903"/>
                  <a:pt x="235110" y="128432"/>
                </a:cubicBezTo>
                <a:cubicBezTo>
                  <a:pt x="253102" y="128961"/>
                  <a:pt x="214472" y="498319"/>
                  <a:pt x="222410" y="499907"/>
                </a:cubicBezTo>
                <a:cubicBezTo>
                  <a:pt x="230348" y="501495"/>
                  <a:pt x="272152" y="140603"/>
                  <a:pt x="282735" y="137957"/>
                </a:cubicBezTo>
                <a:cubicBezTo>
                  <a:pt x="293318" y="135311"/>
                  <a:pt x="279560" y="457045"/>
                  <a:pt x="285910" y="484032"/>
                </a:cubicBezTo>
                <a:cubicBezTo>
                  <a:pt x="292260" y="511019"/>
                  <a:pt x="308135" y="151715"/>
                  <a:pt x="311310" y="271307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57" name="フリーフォーム 2256">
            <a:extLst>
              <a:ext uri="{FF2B5EF4-FFF2-40B4-BE49-F238E27FC236}">
                <a16:creationId xmlns:a16="http://schemas.microsoft.com/office/drawing/2014/main" id="{1812A5D9-B0A1-9640-360A-FC2BE94212B7}"/>
              </a:ext>
            </a:extLst>
          </p:cNvPr>
          <p:cNvSpPr/>
          <p:nvPr/>
        </p:nvSpPr>
        <p:spPr>
          <a:xfrm>
            <a:off x="650493" y="6073775"/>
            <a:ext cx="486047" cy="1527373"/>
          </a:xfrm>
          <a:custGeom>
            <a:avLst/>
            <a:gdLst>
              <a:gd name="connsiteX0" fmla="*/ 479807 w 486047"/>
              <a:gd name="connsiteY0" fmla="*/ 406400 h 1527373"/>
              <a:gd name="connsiteX1" fmla="*/ 206757 w 486047"/>
              <a:gd name="connsiteY1" fmla="*/ 1098550 h 1527373"/>
              <a:gd name="connsiteX2" fmla="*/ 314707 w 486047"/>
              <a:gd name="connsiteY2" fmla="*/ 968375 h 1527373"/>
              <a:gd name="connsiteX3" fmla="*/ 155957 w 486047"/>
              <a:gd name="connsiteY3" fmla="*/ 1343025 h 1527373"/>
              <a:gd name="connsiteX4" fmla="*/ 194057 w 486047"/>
              <a:gd name="connsiteY4" fmla="*/ 1282700 h 1527373"/>
              <a:gd name="connsiteX5" fmla="*/ 41657 w 486047"/>
              <a:gd name="connsiteY5" fmla="*/ 1527175 h 1527373"/>
              <a:gd name="connsiteX6" fmla="*/ 63882 w 486047"/>
              <a:gd name="connsiteY6" fmla="*/ 1327150 h 1527373"/>
              <a:gd name="connsiteX7" fmla="*/ 382 w 486047"/>
              <a:gd name="connsiteY7" fmla="*/ 1495425 h 1527373"/>
              <a:gd name="connsiteX8" fmla="*/ 98807 w 486047"/>
              <a:gd name="connsiteY8" fmla="*/ 577850 h 1527373"/>
              <a:gd name="connsiteX9" fmla="*/ 51182 w 486047"/>
              <a:gd name="connsiteY9" fmla="*/ 889000 h 1527373"/>
              <a:gd name="connsiteX10" fmla="*/ 216282 w 486047"/>
              <a:gd name="connsiteY10" fmla="*/ 82550 h 1527373"/>
              <a:gd name="connsiteX11" fmla="*/ 203582 w 486047"/>
              <a:gd name="connsiteY11" fmla="*/ 377825 h 1527373"/>
              <a:gd name="connsiteX12" fmla="*/ 336932 w 486047"/>
              <a:gd name="connsiteY12" fmla="*/ 0 h 1527373"/>
              <a:gd name="connsiteX13" fmla="*/ 359157 w 486047"/>
              <a:gd name="connsiteY13" fmla="*/ 374650 h 1527373"/>
              <a:gd name="connsiteX14" fmla="*/ 397257 w 486047"/>
              <a:gd name="connsiteY14" fmla="*/ 127000 h 1527373"/>
              <a:gd name="connsiteX15" fmla="*/ 479807 w 486047"/>
              <a:gd name="connsiteY15" fmla="*/ 406400 h 15273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486047" h="1527373">
                <a:moveTo>
                  <a:pt x="479807" y="406400"/>
                </a:moveTo>
                <a:cubicBezTo>
                  <a:pt x="448057" y="568325"/>
                  <a:pt x="234274" y="1004888"/>
                  <a:pt x="206757" y="1098550"/>
                </a:cubicBezTo>
                <a:cubicBezTo>
                  <a:pt x="179240" y="1192212"/>
                  <a:pt x="323174" y="927629"/>
                  <a:pt x="314707" y="968375"/>
                </a:cubicBezTo>
                <a:cubicBezTo>
                  <a:pt x="306240" y="1009121"/>
                  <a:pt x="176065" y="1290638"/>
                  <a:pt x="155957" y="1343025"/>
                </a:cubicBezTo>
                <a:cubicBezTo>
                  <a:pt x="135849" y="1395413"/>
                  <a:pt x="194057" y="1282700"/>
                  <a:pt x="194057" y="1282700"/>
                </a:cubicBezTo>
                <a:cubicBezTo>
                  <a:pt x="175007" y="1313392"/>
                  <a:pt x="63353" y="1519767"/>
                  <a:pt x="41657" y="1527175"/>
                </a:cubicBezTo>
                <a:cubicBezTo>
                  <a:pt x="19961" y="1534583"/>
                  <a:pt x="70761" y="1332442"/>
                  <a:pt x="63882" y="1327150"/>
                </a:cubicBezTo>
                <a:cubicBezTo>
                  <a:pt x="57003" y="1321858"/>
                  <a:pt x="-5439" y="1620308"/>
                  <a:pt x="382" y="1495425"/>
                </a:cubicBezTo>
                <a:cubicBezTo>
                  <a:pt x="6203" y="1370542"/>
                  <a:pt x="90340" y="678921"/>
                  <a:pt x="98807" y="577850"/>
                </a:cubicBezTo>
                <a:cubicBezTo>
                  <a:pt x="107274" y="476779"/>
                  <a:pt x="31603" y="971550"/>
                  <a:pt x="51182" y="889000"/>
                </a:cubicBezTo>
                <a:cubicBezTo>
                  <a:pt x="70761" y="806450"/>
                  <a:pt x="190882" y="167746"/>
                  <a:pt x="216282" y="82550"/>
                </a:cubicBezTo>
                <a:cubicBezTo>
                  <a:pt x="241682" y="-2646"/>
                  <a:pt x="183474" y="391583"/>
                  <a:pt x="203582" y="377825"/>
                </a:cubicBezTo>
                <a:cubicBezTo>
                  <a:pt x="223690" y="364067"/>
                  <a:pt x="311003" y="529"/>
                  <a:pt x="336932" y="0"/>
                </a:cubicBezTo>
                <a:cubicBezTo>
                  <a:pt x="362861" y="-529"/>
                  <a:pt x="349103" y="353483"/>
                  <a:pt x="359157" y="374650"/>
                </a:cubicBezTo>
                <a:cubicBezTo>
                  <a:pt x="369211" y="395817"/>
                  <a:pt x="381911" y="125412"/>
                  <a:pt x="397257" y="127000"/>
                </a:cubicBezTo>
                <a:cubicBezTo>
                  <a:pt x="412603" y="128587"/>
                  <a:pt x="511557" y="244475"/>
                  <a:pt x="479807" y="406400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58" name="フリーフォーム 2257">
            <a:extLst>
              <a:ext uri="{FF2B5EF4-FFF2-40B4-BE49-F238E27FC236}">
                <a16:creationId xmlns:a16="http://schemas.microsoft.com/office/drawing/2014/main" id="{62266CD9-9DE5-8CE3-28C5-DCF25069121B}"/>
              </a:ext>
            </a:extLst>
          </p:cNvPr>
          <p:cNvSpPr/>
          <p:nvPr/>
        </p:nvSpPr>
        <p:spPr>
          <a:xfrm>
            <a:off x="579464" y="7202308"/>
            <a:ext cx="566910" cy="1276387"/>
          </a:xfrm>
          <a:custGeom>
            <a:avLst/>
            <a:gdLst>
              <a:gd name="connsiteX0" fmla="*/ 134911 w 566910"/>
              <a:gd name="connsiteY0" fmla="*/ 287517 h 1276387"/>
              <a:gd name="connsiteX1" fmla="*/ 404786 w 566910"/>
              <a:gd name="connsiteY1" fmla="*/ 954267 h 1276387"/>
              <a:gd name="connsiteX2" fmla="*/ 373036 w 566910"/>
              <a:gd name="connsiteY2" fmla="*/ 785992 h 1276387"/>
              <a:gd name="connsiteX3" fmla="*/ 566711 w 566910"/>
              <a:gd name="connsiteY3" fmla="*/ 1271767 h 1276387"/>
              <a:gd name="connsiteX4" fmla="*/ 331761 w 566910"/>
              <a:gd name="connsiteY4" fmla="*/ 1036817 h 1276387"/>
              <a:gd name="connsiteX5" fmla="*/ 322236 w 566910"/>
              <a:gd name="connsiteY5" fmla="*/ 1141592 h 1276387"/>
              <a:gd name="connsiteX6" fmla="*/ 49186 w 566910"/>
              <a:gd name="connsiteY6" fmla="*/ 744717 h 1276387"/>
              <a:gd name="connsiteX7" fmla="*/ 80936 w 566910"/>
              <a:gd name="connsiteY7" fmla="*/ 871717 h 1276387"/>
              <a:gd name="connsiteX8" fmla="*/ 46011 w 566910"/>
              <a:gd name="connsiteY8" fmla="*/ 338317 h 1276387"/>
              <a:gd name="connsiteX9" fmla="*/ 1561 w 566910"/>
              <a:gd name="connsiteY9" fmla="*/ 719317 h 1276387"/>
              <a:gd name="connsiteX10" fmla="*/ 106336 w 566910"/>
              <a:gd name="connsiteY10" fmla="*/ 1767 h 1276387"/>
              <a:gd name="connsiteX11" fmla="*/ 112686 w 566910"/>
              <a:gd name="connsiteY11" fmla="*/ 509767 h 1276387"/>
              <a:gd name="connsiteX12" fmla="*/ 134911 w 566910"/>
              <a:gd name="connsiteY12" fmla="*/ 287517 h 1276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566910" h="1276387">
                <a:moveTo>
                  <a:pt x="134911" y="287517"/>
                </a:moveTo>
                <a:cubicBezTo>
                  <a:pt x="183594" y="361600"/>
                  <a:pt x="365099" y="871188"/>
                  <a:pt x="404786" y="954267"/>
                </a:cubicBezTo>
                <a:cubicBezTo>
                  <a:pt x="444474" y="1037346"/>
                  <a:pt x="346049" y="733075"/>
                  <a:pt x="373036" y="785992"/>
                </a:cubicBezTo>
                <a:cubicBezTo>
                  <a:pt x="400023" y="838909"/>
                  <a:pt x="573590" y="1229963"/>
                  <a:pt x="566711" y="1271767"/>
                </a:cubicBezTo>
                <a:cubicBezTo>
                  <a:pt x="559832" y="1313571"/>
                  <a:pt x="372507" y="1058513"/>
                  <a:pt x="331761" y="1036817"/>
                </a:cubicBezTo>
                <a:cubicBezTo>
                  <a:pt x="291015" y="1015121"/>
                  <a:pt x="369332" y="1190275"/>
                  <a:pt x="322236" y="1141592"/>
                </a:cubicBezTo>
                <a:cubicBezTo>
                  <a:pt x="275140" y="1092909"/>
                  <a:pt x="89403" y="789696"/>
                  <a:pt x="49186" y="744717"/>
                </a:cubicBezTo>
                <a:cubicBezTo>
                  <a:pt x="8969" y="699738"/>
                  <a:pt x="81465" y="939450"/>
                  <a:pt x="80936" y="871717"/>
                </a:cubicBezTo>
                <a:cubicBezTo>
                  <a:pt x="80407" y="803984"/>
                  <a:pt x="59240" y="363717"/>
                  <a:pt x="46011" y="338317"/>
                </a:cubicBezTo>
                <a:cubicBezTo>
                  <a:pt x="32782" y="312917"/>
                  <a:pt x="-8493" y="775409"/>
                  <a:pt x="1561" y="719317"/>
                </a:cubicBezTo>
                <a:cubicBezTo>
                  <a:pt x="11615" y="663225"/>
                  <a:pt x="87815" y="36692"/>
                  <a:pt x="106336" y="1767"/>
                </a:cubicBezTo>
                <a:cubicBezTo>
                  <a:pt x="124857" y="-33158"/>
                  <a:pt x="106336" y="460554"/>
                  <a:pt x="112686" y="509767"/>
                </a:cubicBezTo>
                <a:cubicBezTo>
                  <a:pt x="119036" y="558980"/>
                  <a:pt x="86228" y="213434"/>
                  <a:pt x="134911" y="287517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59" name="フリーフォーム 2258">
            <a:extLst>
              <a:ext uri="{FF2B5EF4-FFF2-40B4-BE49-F238E27FC236}">
                <a16:creationId xmlns:a16="http://schemas.microsoft.com/office/drawing/2014/main" id="{BAC2F01D-A64A-93C4-87EE-AD47E6DF8FCC}"/>
              </a:ext>
            </a:extLst>
          </p:cNvPr>
          <p:cNvSpPr/>
          <p:nvPr/>
        </p:nvSpPr>
        <p:spPr>
          <a:xfrm>
            <a:off x="569010" y="7341166"/>
            <a:ext cx="742959" cy="1352872"/>
          </a:xfrm>
          <a:custGeom>
            <a:avLst/>
            <a:gdLst>
              <a:gd name="connsiteX0" fmla="*/ 37415 w 742959"/>
              <a:gd name="connsiteY0" fmla="*/ 5784 h 1352872"/>
              <a:gd name="connsiteX1" fmla="*/ 288240 w 742959"/>
              <a:gd name="connsiteY1" fmla="*/ 850334 h 1352872"/>
              <a:gd name="connsiteX2" fmla="*/ 275540 w 742959"/>
              <a:gd name="connsiteY2" fmla="*/ 723334 h 1352872"/>
              <a:gd name="connsiteX3" fmla="*/ 551765 w 742959"/>
              <a:gd name="connsiteY3" fmla="*/ 1104334 h 1352872"/>
              <a:gd name="connsiteX4" fmla="*/ 510490 w 742959"/>
              <a:gd name="connsiteY4" fmla="*/ 936059 h 1352872"/>
              <a:gd name="connsiteX5" fmla="*/ 700990 w 742959"/>
              <a:gd name="connsiteY5" fmla="*/ 1205934 h 1352872"/>
              <a:gd name="connsiteX6" fmla="*/ 653365 w 742959"/>
              <a:gd name="connsiteY6" fmla="*/ 1088459 h 1352872"/>
              <a:gd name="connsiteX7" fmla="*/ 742265 w 742959"/>
              <a:gd name="connsiteY7" fmla="*/ 1348809 h 1352872"/>
              <a:gd name="connsiteX8" fmla="*/ 596215 w 742959"/>
              <a:gd name="connsiteY8" fmla="*/ 1253559 h 1352872"/>
              <a:gd name="connsiteX9" fmla="*/ 662890 w 742959"/>
              <a:gd name="connsiteY9" fmla="*/ 1339284 h 1352872"/>
              <a:gd name="connsiteX10" fmla="*/ 202515 w 742959"/>
              <a:gd name="connsiteY10" fmla="*/ 974159 h 1352872"/>
              <a:gd name="connsiteX11" fmla="*/ 304115 w 742959"/>
              <a:gd name="connsiteY11" fmla="*/ 1117034 h 1352872"/>
              <a:gd name="connsiteX12" fmla="*/ 27890 w 742959"/>
              <a:gd name="connsiteY12" fmla="*/ 666184 h 1352872"/>
              <a:gd name="connsiteX13" fmla="*/ 37415 w 742959"/>
              <a:gd name="connsiteY13" fmla="*/ 777309 h 1352872"/>
              <a:gd name="connsiteX14" fmla="*/ 5665 w 742959"/>
              <a:gd name="connsiteY14" fmla="*/ 243909 h 1352872"/>
              <a:gd name="connsiteX15" fmla="*/ 5665 w 742959"/>
              <a:gd name="connsiteY15" fmla="*/ 466159 h 1352872"/>
              <a:gd name="connsiteX16" fmla="*/ 37415 w 742959"/>
              <a:gd name="connsiteY16" fmla="*/ 5784 h 13528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742959" h="1352872">
                <a:moveTo>
                  <a:pt x="37415" y="5784"/>
                </a:moveTo>
                <a:cubicBezTo>
                  <a:pt x="84511" y="69813"/>
                  <a:pt x="248553" y="730742"/>
                  <a:pt x="288240" y="850334"/>
                </a:cubicBezTo>
                <a:cubicBezTo>
                  <a:pt x="327927" y="969926"/>
                  <a:pt x="231619" y="681001"/>
                  <a:pt x="275540" y="723334"/>
                </a:cubicBezTo>
                <a:cubicBezTo>
                  <a:pt x="319461" y="765667"/>
                  <a:pt x="512607" y="1068880"/>
                  <a:pt x="551765" y="1104334"/>
                </a:cubicBezTo>
                <a:cubicBezTo>
                  <a:pt x="590923" y="1139788"/>
                  <a:pt x="485619" y="919126"/>
                  <a:pt x="510490" y="936059"/>
                </a:cubicBezTo>
                <a:cubicBezTo>
                  <a:pt x="535361" y="952992"/>
                  <a:pt x="677178" y="1180534"/>
                  <a:pt x="700990" y="1205934"/>
                </a:cubicBezTo>
                <a:cubicBezTo>
                  <a:pt x="724803" y="1231334"/>
                  <a:pt x="646486" y="1064647"/>
                  <a:pt x="653365" y="1088459"/>
                </a:cubicBezTo>
                <a:cubicBezTo>
                  <a:pt x="660244" y="1112271"/>
                  <a:pt x="751790" y="1321292"/>
                  <a:pt x="742265" y="1348809"/>
                </a:cubicBezTo>
                <a:cubicBezTo>
                  <a:pt x="732740" y="1376326"/>
                  <a:pt x="609444" y="1255146"/>
                  <a:pt x="596215" y="1253559"/>
                </a:cubicBezTo>
                <a:cubicBezTo>
                  <a:pt x="582986" y="1251972"/>
                  <a:pt x="728507" y="1385851"/>
                  <a:pt x="662890" y="1339284"/>
                </a:cubicBezTo>
                <a:cubicBezTo>
                  <a:pt x="597273" y="1292717"/>
                  <a:pt x="262311" y="1011201"/>
                  <a:pt x="202515" y="974159"/>
                </a:cubicBezTo>
                <a:cubicBezTo>
                  <a:pt x="142719" y="937117"/>
                  <a:pt x="333219" y="1168363"/>
                  <a:pt x="304115" y="1117034"/>
                </a:cubicBezTo>
                <a:cubicBezTo>
                  <a:pt x="275011" y="1065705"/>
                  <a:pt x="72340" y="722805"/>
                  <a:pt x="27890" y="666184"/>
                </a:cubicBezTo>
                <a:cubicBezTo>
                  <a:pt x="-16560" y="609563"/>
                  <a:pt x="41119" y="847688"/>
                  <a:pt x="37415" y="777309"/>
                </a:cubicBezTo>
                <a:cubicBezTo>
                  <a:pt x="33711" y="706930"/>
                  <a:pt x="10957" y="295767"/>
                  <a:pt x="5665" y="243909"/>
                </a:cubicBezTo>
                <a:cubicBezTo>
                  <a:pt x="373" y="192051"/>
                  <a:pt x="-3860" y="502671"/>
                  <a:pt x="5665" y="466159"/>
                </a:cubicBezTo>
                <a:cubicBezTo>
                  <a:pt x="15190" y="429647"/>
                  <a:pt x="-9681" y="-58245"/>
                  <a:pt x="37415" y="5784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60" name="フリーフォーム 2259">
            <a:extLst>
              <a:ext uri="{FF2B5EF4-FFF2-40B4-BE49-F238E27FC236}">
                <a16:creationId xmlns:a16="http://schemas.microsoft.com/office/drawing/2014/main" id="{D32F84AB-4458-FB24-25F3-2CF3E237E2BE}"/>
              </a:ext>
            </a:extLst>
          </p:cNvPr>
          <p:cNvSpPr/>
          <p:nvPr/>
        </p:nvSpPr>
        <p:spPr>
          <a:xfrm>
            <a:off x="1681321" y="5043625"/>
            <a:ext cx="287181" cy="1490229"/>
          </a:xfrm>
          <a:custGeom>
            <a:avLst/>
            <a:gdLst>
              <a:gd name="connsiteX0" fmla="*/ 287179 w 287181"/>
              <a:gd name="connsiteY0" fmla="*/ 10975 h 1490229"/>
              <a:gd name="connsiteX1" fmla="*/ 163354 w 287181"/>
              <a:gd name="connsiteY1" fmla="*/ 836475 h 1490229"/>
              <a:gd name="connsiteX2" fmla="*/ 49054 w 287181"/>
              <a:gd name="connsiteY2" fmla="*/ 1188900 h 1490229"/>
              <a:gd name="connsiteX3" fmla="*/ 109379 w 287181"/>
              <a:gd name="connsiteY3" fmla="*/ 1141275 h 1490229"/>
              <a:gd name="connsiteX4" fmla="*/ 36354 w 287181"/>
              <a:gd name="connsiteY4" fmla="*/ 1487350 h 1490229"/>
              <a:gd name="connsiteX5" fmla="*/ 45879 w 287181"/>
              <a:gd name="connsiteY5" fmla="*/ 1261925 h 1490229"/>
              <a:gd name="connsiteX6" fmla="*/ 14129 w 287181"/>
              <a:gd name="connsiteY6" fmla="*/ 531675 h 1490229"/>
              <a:gd name="connsiteX7" fmla="*/ 7779 w 287181"/>
              <a:gd name="connsiteY7" fmla="*/ 741225 h 1490229"/>
              <a:gd name="connsiteX8" fmla="*/ 122079 w 287181"/>
              <a:gd name="connsiteY8" fmla="*/ 58600 h 1490229"/>
              <a:gd name="connsiteX9" fmla="*/ 128429 w 287181"/>
              <a:gd name="connsiteY9" fmla="*/ 312600 h 1490229"/>
              <a:gd name="connsiteX10" fmla="*/ 182404 w 287181"/>
              <a:gd name="connsiteY10" fmla="*/ 52250 h 1490229"/>
              <a:gd name="connsiteX11" fmla="*/ 160179 w 287181"/>
              <a:gd name="connsiteY11" fmla="*/ 341175 h 1490229"/>
              <a:gd name="connsiteX12" fmla="*/ 287179 w 287181"/>
              <a:gd name="connsiteY12" fmla="*/ 10975 h 14902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287181" h="1490229">
                <a:moveTo>
                  <a:pt x="287179" y="10975"/>
                </a:moveTo>
                <a:cubicBezTo>
                  <a:pt x="287708" y="93525"/>
                  <a:pt x="203041" y="640154"/>
                  <a:pt x="163354" y="836475"/>
                </a:cubicBezTo>
                <a:cubicBezTo>
                  <a:pt x="123667" y="1032796"/>
                  <a:pt x="58050" y="1138100"/>
                  <a:pt x="49054" y="1188900"/>
                </a:cubicBezTo>
                <a:cubicBezTo>
                  <a:pt x="40058" y="1239700"/>
                  <a:pt x="111496" y="1091533"/>
                  <a:pt x="109379" y="1141275"/>
                </a:cubicBezTo>
                <a:cubicBezTo>
                  <a:pt x="107262" y="1191017"/>
                  <a:pt x="46937" y="1467242"/>
                  <a:pt x="36354" y="1487350"/>
                </a:cubicBezTo>
                <a:cubicBezTo>
                  <a:pt x="25771" y="1507458"/>
                  <a:pt x="49583" y="1421204"/>
                  <a:pt x="45879" y="1261925"/>
                </a:cubicBezTo>
                <a:cubicBezTo>
                  <a:pt x="42175" y="1102646"/>
                  <a:pt x="20479" y="618458"/>
                  <a:pt x="14129" y="531675"/>
                </a:cubicBezTo>
                <a:cubicBezTo>
                  <a:pt x="7779" y="444892"/>
                  <a:pt x="-10213" y="820071"/>
                  <a:pt x="7779" y="741225"/>
                </a:cubicBezTo>
                <a:cubicBezTo>
                  <a:pt x="25771" y="662379"/>
                  <a:pt x="101971" y="130037"/>
                  <a:pt x="122079" y="58600"/>
                </a:cubicBezTo>
                <a:cubicBezTo>
                  <a:pt x="142187" y="-12837"/>
                  <a:pt x="118375" y="313658"/>
                  <a:pt x="128429" y="312600"/>
                </a:cubicBezTo>
                <a:cubicBezTo>
                  <a:pt x="138483" y="311542"/>
                  <a:pt x="177112" y="47488"/>
                  <a:pt x="182404" y="52250"/>
                </a:cubicBezTo>
                <a:cubicBezTo>
                  <a:pt x="187696" y="57013"/>
                  <a:pt x="149066" y="343821"/>
                  <a:pt x="160179" y="341175"/>
                </a:cubicBezTo>
                <a:cubicBezTo>
                  <a:pt x="171292" y="338529"/>
                  <a:pt x="286650" y="-71575"/>
                  <a:pt x="287179" y="10975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61" name="フリーフォーム 2260">
            <a:extLst>
              <a:ext uri="{FF2B5EF4-FFF2-40B4-BE49-F238E27FC236}">
                <a16:creationId xmlns:a16="http://schemas.microsoft.com/office/drawing/2014/main" id="{692F6D8D-8A58-2D99-CC4E-F76D2E96C213}"/>
              </a:ext>
            </a:extLst>
          </p:cNvPr>
          <p:cNvSpPr/>
          <p:nvPr/>
        </p:nvSpPr>
        <p:spPr>
          <a:xfrm>
            <a:off x="1374731" y="5467348"/>
            <a:ext cx="547307" cy="1482949"/>
          </a:xfrm>
          <a:custGeom>
            <a:avLst/>
            <a:gdLst>
              <a:gd name="connsiteX0" fmla="*/ 260394 w 547307"/>
              <a:gd name="connsiteY0" fmla="*/ 187327 h 1482949"/>
              <a:gd name="connsiteX1" fmla="*/ 88944 w 547307"/>
              <a:gd name="connsiteY1" fmla="*/ 939802 h 1482949"/>
              <a:gd name="connsiteX2" fmla="*/ 165144 w 547307"/>
              <a:gd name="connsiteY2" fmla="*/ 828677 h 1482949"/>
              <a:gd name="connsiteX3" fmla="*/ 104819 w 547307"/>
              <a:gd name="connsiteY3" fmla="*/ 1069977 h 1482949"/>
              <a:gd name="connsiteX4" fmla="*/ 88944 w 547307"/>
              <a:gd name="connsiteY4" fmla="*/ 1346202 h 1482949"/>
              <a:gd name="connsiteX5" fmla="*/ 44 w 547307"/>
              <a:gd name="connsiteY5" fmla="*/ 1482727 h 1482949"/>
              <a:gd name="connsiteX6" fmla="*/ 101644 w 547307"/>
              <a:gd name="connsiteY6" fmla="*/ 1317627 h 1482949"/>
              <a:gd name="connsiteX7" fmla="*/ 19094 w 547307"/>
              <a:gd name="connsiteY7" fmla="*/ 1457327 h 1482949"/>
              <a:gd name="connsiteX8" fmla="*/ 358819 w 547307"/>
              <a:gd name="connsiteY8" fmla="*/ 917577 h 1482949"/>
              <a:gd name="connsiteX9" fmla="*/ 546144 w 547307"/>
              <a:gd name="connsiteY9" fmla="*/ 206377 h 1482949"/>
              <a:gd name="connsiteX10" fmla="*/ 441369 w 547307"/>
              <a:gd name="connsiteY10" fmla="*/ 396877 h 1482949"/>
              <a:gd name="connsiteX11" fmla="*/ 511219 w 547307"/>
              <a:gd name="connsiteY11" fmla="*/ 2 h 1482949"/>
              <a:gd name="connsiteX12" fmla="*/ 390569 w 547307"/>
              <a:gd name="connsiteY12" fmla="*/ 403227 h 1482949"/>
              <a:gd name="connsiteX13" fmla="*/ 396919 w 547307"/>
              <a:gd name="connsiteY13" fmla="*/ 111127 h 1482949"/>
              <a:gd name="connsiteX14" fmla="*/ 288969 w 547307"/>
              <a:gd name="connsiteY14" fmla="*/ 463552 h 1482949"/>
              <a:gd name="connsiteX15" fmla="*/ 260394 w 547307"/>
              <a:gd name="connsiteY15" fmla="*/ 187327 h 14829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547307" h="1482949">
                <a:moveTo>
                  <a:pt x="260394" y="187327"/>
                </a:moveTo>
                <a:cubicBezTo>
                  <a:pt x="227057" y="266702"/>
                  <a:pt x="104819" y="832910"/>
                  <a:pt x="88944" y="939802"/>
                </a:cubicBezTo>
                <a:cubicBezTo>
                  <a:pt x="73069" y="1046694"/>
                  <a:pt x="162498" y="806981"/>
                  <a:pt x="165144" y="828677"/>
                </a:cubicBezTo>
                <a:cubicBezTo>
                  <a:pt x="167790" y="850373"/>
                  <a:pt x="117519" y="983723"/>
                  <a:pt x="104819" y="1069977"/>
                </a:cubicBezTo>
                <a:cubicBezTo>
                  <a:pt x="92119" y="1156231"/>
                  <a:pt x="106406" y="1277410"/>
                  <a:pt x="88944" y="1346202"/>
                </a:cubicBezTo>
                <a:cubicBezTo>
                  <a:pt x="71482" y="1414994"/>
                  <a:pt x="-2073" y="1487489"/>
                  <a:pt x="44" y="1482727"/>
                </a:cubicBezTo>
                <a:cubicBezTo>
                  <a:pt x="2161" y="1477965"/>
                  <a:pt x="98469" y="1321860"/>
                  <a:pt x="101644" y="1317627"/>
                </a:cubicBezTo>
                <a:cubicBezTo>
                  <a:pt x="104819" y="1313394"/>
                  <a:pt x="-23768" y="1524002"/>
                  <a:pt x="19094" y="1457327"/>
                </a:cubicBezTo>
                <a:cubicBezTo>
                  <a:pt x="61956" y="1390652"/>
                  <a:pt x="270977" y="1126069"/>
                  <a:pt x="358819" y="917577"/>
                </a:cubicBezTo>
                <a:cubicBezTo>
                  <a:pt x="446661" y="709085"/>
                  <a:pt x="532386" y="293160"/>
                  <a:pt x="546144" y="206377"/>
                </a:cubicBezTo>
                <a:cubicBezTo>
                  <a:pt x="559902" y="119594"/>
                  <a:pt x="447190" y="431273"/>
                  <a:pt x="441369" y="396877"/>
                </a:cubicBezTo>
                <a:cubicBezTo>
                  <a:pt x="435548" y="362481"/>
                  <a:pt x="519686" y="-1056"/>
                  <a:pt x="511219" y="2"/>
                </a:cubicBezTo>
                <a:cubicBezTo>
                  <a:pt x="502752" y="1060"/>
                  <a:pt x="409619" y="384706"/>
                  <a:pt x="390569" y="403227"/>
                </a:cubicBezTo>
                <a:cubicBezTo>
                  <a:pt x="371519" y="421748"/>
                  <a:pt x="413852" y="101073"/>
                  <a:pt x="396919" y="111127"/>
                </a:cubicBezTo>
                <a:cubicBezTo>
                  <a:pt x="379986" y="121181"/>
                  <a:pt x="306961" y="451381"/>
                  <a:pt x="288969" y="463552"/>
                </a:cubicBezTo>
                <a:cubicBezTo>
                  <a:pt x="270977" y="475723"/>
                  <a:pt x="293731" y="107952"/>
                  <a:pt x="260394" y="187327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62" name="フリーフォーム 2261">
            <a:extLst>
              <a:ext uri="{FF2B5EF4-FFF2-40B4-BE49-F238E27FC236}">
                <a16:creationId xmlns:a16="http://schemas.microsoft.com/office/drawing/2014/main" id="{8213A871-5640-7C36-4C11-030C7E47BA9F}"/>
              </a:ext>
            </a:extLst>
          </p:cNvPr>
          <p:cNvSpPr/>
          <p:nvPr/>
        </p:nvSpPr>
        <p:spPr>
          <a:xfrm>
            <a:off x="965818" y="6417603"/>
            <a:ext cx="792097" cy="1519221"/>
          </a:xfrm>
          <a:custGeom>
            <a:avLst/>
            <a:gdLst>
              <a:gd name="connsiteX0" fmla="*/ 447057 w 792097"/>
              <a:gd name="connsiteY0" fmla="*/ 53047 h 1519221"/>
              <a:gd name="connsiteX1" fmla="*/ 434357 w 792097"/>
              <a:gd name="connsiteY1" fmla="*/ 345147 h 1519221"/>
              <a:gd name="connsiteX2" fmla="*/ 170832 w 792097"/>
              <a:gd name="connsiteY2" fmla="*/ 827747 h 1519221"/>
              <a:gd name="connsiteX3" fmla="*/ 301007 w 792097"/>
              <a:gd name="connsiteY3" fmla="*/ 646772 h 1519221"/>
              <a:gd name="connsiteX4" fmla="*/ 12082 w 792097"/>
              <a:gd name="connsiteY4" fmla="*/ 1094447 h 1519221"/>
              <a:gd name="connsiteX5" fmla="*/ 81932 w 792097"/>
              <a:gd name="connsiteY5" fmla="*/ 1021422 h 1519221"/>
              <a:gd name="connsiteX6" fmla="*/ 332757 w 792097"/>
              <a:gd name="connsiteY6" fmla="*/ 1176997 h 1519221"/>
              <a:gd name="connsiteX7" fmla="*/ 256557 w 792097"/>
              <a:gd name="connsiteY7" fmla="*/ 1084922 h 1519221"/>
              <a:gd name="connsiteX8" fmla="*/ 694707 w 792097"/>
              <a:gd name="connsiteY8" fmla="*/ 1507197 h 1519221"/>
              <a:gd name="connsiteX9" fmla="*/ 615332 w 792097"/>
              <a:gd name="connsiteY9" fmla="*/ 1389722 h 1519221"/>
              <a:gd name="connsiteX10" fmla="*/ 564532 w 792097"/>
              <a:gd name="connsiteY10" fmla="*/ 1240497 h 1519221"/>
              <a:gd name="connsiteX11" fmla="*/ 567707 w 792097"/>
              <a:gd name="connsiteY11" fmla="*/ 878547 h 1519221"/>
              <a:gd name="connsiteX12" fmla="*/ 539132 w 792097"/>
              <a:gd name="connsiteY12" fmla="*/ 1008722 h 1519221"/>
              <a:gd name="connsiteX13" fmla="*/ 786782 w 792097"/>
              <a:gd name="connsiteY13" fmla="*/ 126072 h 1519221"/>
              <a:gd name="connsiteX14" fmla="*/ 701057 w 792097"/>
              <a:gd name="connsiteY14" fmla="*/ 421347 h 1519221"/>
              <a:gd name="connsiteX15" fmla="*/ 608982 w 792097"/>
              <a:gd name="connsiteY15" fmla="*/ 2247 h 1519221"/>
              <a:gd name="connsiteX16" fmla="*/ 643907 w 792097"/>
              <a:gd name="connsiteY16" fmla="*/ 246722 h 1519221"/>
              <a:gd name="connsiteX17" fmla="*/ 558182 w 792097"/>
              <a:gd name="connsiteY17" fmla="*/ 65747 h 1519221"/>
              <a:gd name="connsiteX18" fmla="*/ 621682 w 792097"/>
              <a:gd name="connsiteY18" fmla="*/ 262597 h 1519221"/>
              <a:gd name="connsiteX19" fmla="*/ 447057 w 792097"/>
              <a:gd name="connsiteY19" fmla="*/ 53047 h 15192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792097" h="1519221">
                <a:moveTo>
                  <a:pt x="447057" y="53047"/>
                </a:moveTo>
                <a:cubicBezTo>
                  <a:pt x="415836" y="66805"/>
                  <a:pt x="480395" y="216030"/>
                  <a:pt x="434357" y="345147"/>
                </a:cubicBezTo>
                <a:cubicBezTo>
                  <a:pt x="388319" y="474264"/>
                  <a:pt x="193057" y="777476"/>
                  <a:pt x="170832" y="827747"/>
                </a:cubicBezTo>
                <a:cubicBezTo>
                  <a:pt x="148607" y="878018"/>
                  <a:pt x="327465" y="602322"/>
                  <a:pt x="301007" y="646772"/>
                </a:cubicBezTo>
                <a:cubicBezTo>
                  <a:pt x="274549" y="691222"/>
                  <a:pt x="48594" y="1032005"/>
                  <a:pt x="12082" y="1094447"/>
                </a:cubicBezTo>
                <a:cubicBezTo>
                  <a:pt x="-24430" y="1156889"/>
                  <a:pt x="28486" y="1007664"/>
                  <a:pt x="81932" y="1021422"/>
                </a:cubicBezTo>
                <a:cubicBezTo>
                  <a:pt x="135378" y="1035180"/>
                  <a:pt x="303653" y="1166414"/>
                  <a:pt x="332757" y="1176997"/>
                </a:cubicBezTo>
                <a:cubicBezTo>
                  <a:pt x="361861" y="1187580"/>
                  <a:pt x="196232" y="1029889"/>
                  <a:pt x="256557" y="1084922"/>
                </a:cubicBezTo>
                <a:cubicBezTo>
                  <a:pt x="316882" y="1139955"/>
                  <a:pt x="634911" y="1456397"/>
                  <a:pt x="694707" y="1507197"/>
                </a:cubicBezTo>
                <a:cubicBezTo>
                  <a:pt x="754503" y="1557997"/>
                  <a:pt x="637028" y="1434172"/>
                  <a:pt x="615332" y="1389722"/>
                </a:cubicBezTo>
                <a:cubicBezTo>
                  <a:pt x="593636" y="1345272"/>
                  <a:pt x="572470" y="1325693"/>
                  <a:pt x="564532" y="1240497"/>
                </a:cubicBezTo>
                <a:cubicBezTo>
                  <a:pt x="556594" y="1155301"/>
                  <a:pt x="571940" y="917176"/>
                  <a:pt x="567707" y="878547"/>
                </a:cubicBezTo>
                <a:cubicBezTo>
                  <a:pt x="563474" y="839918"/>
                  <a:pt x="502620" y="1134135"/>
                  <a:pt x="539132" y="1008722"/>
                </a:cubicBezTo>
                <a:cubicBezTo>
                  <a:pt x="575645" y="883310"/>
                  <a:pt x="759795" y="223968"/>
                  <a:pt x="786782" y="126072"/>
                </a:cubicBezTo>
                <a:cubicBezTo>
                  <a:pt x="813770" y="28176"/>
                  <a:pt x="730690" y="441984"/>
                  <a:pt x="701057" y="421347"/>
                </a:cubicBezTo>
                <a:cubicBezTo>
                  <a:pt x="671424" y="400710"/>
                  <a:pt x="618507" y="31351"/>
                  <a:pt x="608982" y="2247"/>
                </a:cubicBezTo>
                <a:cubicBezTo>
                  <a:pt x="599457" y="-26857"/>
                  <a:pt x="652374" y="236139"/>
                  <a:pt x="643907" y="246722"/>
                </a:cubicBezTo>
                <a:cubicBezTo>
                  <a:pt x="635440" y="257305"/>
                  <a:pt x="561886" y="63101"/>
                  <a:pt x="558182" y="65747"/>
                </a:cubicBezTo>
                <a:cubicBezTo>
                  <a:pt x="554478" y="68393"/>
                  <a:pt x="637557" y="263655"/>
                  <a:pt x="621682" y="262597"/>
                </a:cubicBezTo>
                <a:cubicBezTo>
                  <a:pt x="605807" y="261539"/>
                  <a:pt x="478278" y="39289"/>
                  <a:pt x="447057" y="53047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63" name="フリーフォーム 2262">
            <a:extLst>
              <a:ext uri="{FF2B5EF4-FFF2-40B4-BE49-F238E27FC236}">
                <a16:creationId xmlns:a16="http://schemas.microsoft.com/office/drawing/2014/main" id="{58F2D8AF-6B57-B91D-62A7-D194A9EA332C}"/>
              </a:ext>
            </a:extLst>
          </p:cNvPr>
          <p:cNvSpPr/>
          <p:nvPr/>
        </p:nvSpPr>
        <p:spPr>
          <a:xfrm>
            <a:off x="766230" y="7401491"/>
            <a:ext cx="1059482" cy="911876"/>
          </a:xfrm>
          <a:custGeom>
            <a:avLst/>
            <a:gdLst>
              <a:gd name="connsiteX0" fmla="*/ 154520 w 1059482"/>
              <a:gd name="connsiteY0" fmla="*/ 2609 h 911876"/>
              <a:gd name="connsiteX1" fmla="*/ 611720 w 1059482"/>
              <a:gd name="connsiteY1" fmla="*/ 218509 h 911876"/>
              <a:gd name="connsiteX2" fmla="*/ 589495 w 1059482"/>
              <a:gd name="connsiteY2" fmla="*/ 155009 h 911876"/>
              <a:gd name="connsiteX3" fmla="*/ 859370 w 1059482"/>
              <a:gd name="connsiteY3" fmla="*/ 466159 h 911876"/>
              <a:gd name="connsiteX4" fmla="*/ 1046695 w 1059482"/>
              <a:gd name="connsiteY4" fmla="*/ 805884 h 911876"/>
              <a:gd name="connsiteX5" fmla="*/ 964145 w 1059482"/>
              <a:gd name="connsiteY5" fmla="*/ 720159 h 911876"/>
              <a:gd name="connsiteX6" fmla="*/ 1056220 w 1059482"/>
              <a:gd name="connsiteY6" fmla="*/ 910659 h 911876"/>
              <a:gd name="connsiteX7" fmla="*/ 821270 w 1059482"/>
              <a:gd name="connsiteY7" fmla="*/ 751909 h 911876"/>
              <a:gd name="connsiteX8" fmla="*/ 906995 w 1059482"/>
              <a:gd name="connsiteY8" fmla="*/ 910659 h 911876"/>
              <a:gd name="connsiteX9" fmla="*/ 640295 w 1059482"/>
              <a:gd name="connsiteY9" fmla="*/ 647134 h 911876"/>
              <a:gd name="connsiteX10" fmla="*/ 706970 w 1059482"/>
              <a:gd name="connsiteY10" fmla="*/ 786834 h 911876"/>
              <a:gd name="connsiteX11" fmla="*/ 478370 w 1059482"/>
              <a:gd name="connsiteY11" fmla="*/ 351859 h 911876"/>
              <a:gd name="connsiteX12" fmla="*/ 218020 w 1059482"/>
              <a:gd name="connsiteY12" fmla="*/ 132784 h 911876"/>
              <a:gd name="connsiteX13" fmla="*/ 360895 w 1059482"/>
              <a:gd name="connsiteY13" fmla="*/ 269309 h 911876"/>
              <a:gd name="connsiteX14" fmla="*/ 62445 w 1059482"/>
              <a:gd name="connsiteY14" fmla="*/ 148659 h 911876"/>
              <a:gd name="connsiteX15" fmla="*/ 21170 w 1059482"/>
              <a:gd name="connsiteY15" fmla="*/ 129609 h 911876"/>
              <a:gd name="connsiteX16" fmla="*/ 322795 w 1059482"/>
              <a:gd name="connsiteY16" fmla="*/ 101034 h 911876"/>
              <a:gd name="connsiteX17" fmla="*/ 154520 w 1059482"/>
              <a:gd name="connsiteY17" fmla="*/ 2609 h 9118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1059482" h="911876">
                <a:moveTo>
                  <a:pt x="154520" y="2609"/>
                </a:moveTo>
                <a:cubicBezTo>
                  <a:pt x="202674" y="22188"/>
                  <a:pt x="539224" y="193109"/>
                  <a:pt x="611720" y="218509"/>
                </a:cubicBezTo>
                <a:cubicBezTo>
                  <a:pt x="684216" y="243909"/>
                  <a:pt x="548220" y="113734"/>
                  <a:pt x="589495" y="155009"/>
                </a:cubicBezTo>
                <a:cubicBezTo>
                  <a:pt x="630770" y="196284"/>
                  <a:pt x="783170" y="357680"/>
                  <a:pt x="859370" y="466159"/>
                </a:cubicBezTo>
                <a:cubicBezTo>
                  <a:pt x="935570" y="574638"/>
                  <a:pt x="1029233" y="763551"/>
                  <a:pt x="1046695" y="805884"/>
                </a:cubicBezTo>
                <a:cubicBezTo>
                  <a:pt x="1064157" y="848217"/>
                  <a:pt x="962558" y="702697"/>
                  <a:pt x="964145" y="720159"/>
                </a:cubicBezTo>
                <a:cubicBezTo>
                  <a:pt x="965732" y="737621"/>
                  <a:pt x="1080033" y="905367"/>
                  <a:pt x="1056220" y="910659"/>
                </a:cubicBezTo>
                <a:cubicBezTo>
                  <a:pt x="1032407" y="915951"/>
                  <a:pt x="846141" y="751909"/>
                  <a:pt x="821270" y="751909"/>
                </a:cubicBezTo>
                <a:cubicBezTo>
                  <a:pt x="796399" y="751909"/>
                  <a:pt x="937157" y="928121"/>
                  <a:pt x="906995" y="910659"/>
                </a:cubicBezTo>
                <a:cubicBezTo>
                  <a:pt x="876833" y="893197"/>
                  <a:pt x="673633" y="667772"/>
                  <a:pt x="640295" y="647134"/>
                </a:cubicBezTo>
                <a:cubicBezTo>
                  <a:pt x="606958" y="626497"/>
                  <a:pt x="733957" y="836046"/>
                  <a:pt x="706970" y="786834"/>
                </a:cubicBezTo>
                <a:cubicBezTo>
                  <a:pt x="679983" y="737622"/>
                  <a:pt x="559862" y="460867"/>
                  <a:pt x="478370" y="351859"/>
                </a:cubicBezTo>
                <a:cubicBezTo>
                  <a:pt x="396878" y="242851"/>
                  <a:pt x="237599" y="146542"/>
                  <a:pt x="218020" y="132784"/>
                </a:cubicBezTo>
                <a:cubicBezTo>
                  <a:pt x="198441" y="119026"/>
                  <a:pt x="386824" y="266663"/>
                  <a:pt x="360895" y="269309"/>
                </a:cubicBezTo>
                <a:cubicBezTo>
                  <a:pt x="334966" y="271955"/>
                  <a:pt x="119066" y="171942"/>
                  <a:pt x="62445" y="148659"/>
                </a:cubicBezTo>
                <a:cubicBezTo>
                  <a:pt x="5824" y="125376"/>
                  <a:pt x="-22222" y="137547"/>
                  <a:pt x="21170" y="129609"/>
                </a:cubicBezTo>
                <a:cubicBezTo>
                  <a:pt x="64562" y="121671"/>
                  <a:pt x="297395" y="122730"/>
                  <a:pt x="322795" y="101034"/>
                </a:cubicBezTo>
                <a:cubicBezTo>
                  <a:pt x="348195" y="79338"/>
                  <a:pt x="106366" y="-16970"/>
                  <a:pt x="154520" y="2609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64" name="フリーフォーム 2263">
            <a:extLst>
              <a:ext uri="{FF2B5EF4-FFF2-40B4-BE49-F238E27FC236}">
                <a16:creationId xmlns:a16="http://schemas.microsoft.com/office/drawing/2014/main" id="{AF9D4A1A-C8C5-3F78-0615-2D89D0473572}"/>
              </a:ext>
            </a:extLst>
          </p:cNvPr>
          <p:cNvSpPr/>
          <p:nvPr/>
        </p:nvSpPr>
        <p:spPr>
          <a:xfrm>
            <a:off x="929331" y="3850382"/>
            <a:ext cx="981407" cy="1120799"/>
          </a:xfrm>
          <a:custGeom>
            <a:avLst/>
            <a:gdLst>
              <a:gd name="connsiteX0" fmla="*/ 978844 w 981407"/>
              <a:gd name="connsiteY0" fmla="*/ 7243 h 1120799"/>
              <a:gd name="connsiteX1" fmla="*/ 442269 w 981407"/>
              <a:gd name="connsiteY1" fmla="*/ 423168 h 1120799"/>
              <a:gd name="connsiteX2" fmla="*/ 474019 w 981407"/>
              <a:gd name="connsiteY2" fmla="*/ 334268 h 1120799"/>
              <a:gd name="connsiteX3" fmla="*/ 143819 w 981407"/>
              <a:gd name="connsiteY3" fmla="*/ 940693 h 1120799"/>
              <a:gd name="connsiteX4" fmla="*/ 121594 w 981407"/>
              <a:gd name="connsiteY4" fmla="*/ 861318 h 1120799"/>
              <a:gd name="connsiteX5" fmla="*/ 944 w 981407"/>
              <a:gd name="connsiteY5" fmla="*/ 1099443 h 1120799"/>
              <a:gd name="connsiteX6" fmla="*/ 194619 w 981407"/>
              <a:gd name="connsiteY6" fmla="*/ 229493 h 1120799"/>
              <a:gd name="connsiteX7" fmla="*/ 131119 w 981407"/>
              <a:gd name="connsiteY7" fmla="*/ 442218 h 1120799"/>
              <a:gd name="connsiteX8" fmla="*/ 496244 w 981407"/>
              <a:gd name="connsiteY8" fmla="*/ 54868 h 1120799"/>
              <a:gd name="connsiteX9" fmla="*/ 359719 w 981407"/>
              <a:gd name="connsiteY9" fmla="*/ 204093 h 1120799"/>
              <a:gd name="connsiteX10" fmla="*/ 677219 w 981407"/>
              <a:gd name="connsiteY10" fmla="*/ 13593 h 1120799"/>
              <a:gd name="connsiteX11" fmla="*/ 188269 w 981407"/>
              <a:gd name="connsiteY11" fmla="*/ 150118 h 1120799"/>
              <a:gd name="connsiteX12" fmla="*/ 978844 w 981407"/>
              <a:gd name="connsiteY12" fmla="*/ 7243 h 11207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981407" h="1120799">
                <a:moveTo>
                  <a:pt x="978844" y="7243"/>
                </a:moveTo>
                <a:cubicBezTo>
                  <a:pt x="1021177" y="52751"/>
                  <a:pt x="526406" y="368664"/>
                  <a:pt x="442269" y="423168"/>
                </a:cubicBezTo>
                <a:cubicBezTo>
                  <a:pt x="358132" y="477672"/>
                  <a:pt x="523761" y="248014"/>
                  <a:pt x="474019" y="334268"/>
                </a:cubicBezTo>
                <a:cubicBezTo>
                  <a:pt x="424277" y="420522"/>
                  <a:pt x="202557" y="852851"/>
                  <a:pt x="143819" y="940693"/>
                </a:cubicBezTo>
                <a:cubicBezTo>
                  <a:pt x="85081" y="1028535"/>
                  <a:pt x="145406" y="834860"/>
                  <a:pt x="121594" y="861318"/>
                </a:cubicBezTo>
                <a:cubicBezTo>
                  <a:pt x="97782" y="887776"/>
                  <a:pt x="-11227" y="1204747"/>
                  <a:pt x="944" y="1099443"/>
                </a:cubicBezTo>
                <a:cubicBezTo>
                  <a:pt x="13115" y="994139"/>
                  <a:pt x="172923" y="339030"/>
                  <a:pt x="194619" y="229493"/>
                </a:cubicBezTo>
                <a:cubicBezTo>
                  <a:pt x="216315" y="119956"/>
                  <a:pt x="80848" y="471322"/>
                  <a:pt x="131119" y="442218"/>
                </a:cubicBezTo>
                <a:cubicBezTo>
                  <a:pt x="181390" y="413114"/>
                  <a:pt x="458144" y="94555"/>
                  <a:pt x="496244" y="54868"/>
                </a:cubicBezTo>
                <a:cubicBezTo>
                  <a:pt x="534344" y="15181"/>
                  <a:pt x="329557" y="210972"/>
                  <a:pt x="359719" y="204093"/>
                </a:cubicBezTo>
                <a:cubicBezTo>
                  <a:pt x="389881" y="197214"/>
                  <a:pt x="705794" y="22589"/>
                  <a:pt x="677219" y="13593"/>
                </a:cubicBezTo>
                <a:cubicBezTo>
                  <a:pt x="648644" y="4597"/>
                  <a:pt x="144348" y="154880"/>
                  <a:pt x="188269" y="150118"/>
                </a:cubicBezTo>
                <a:cubicBezTo>
                  <a:pt x="232190" y="145356"/>
                  <a:pt x="936511" y="-38265"/>
                  <a:pt x="978844" y="7243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65" name="フリーフォーム 2264">
            <a:extLst>
              <a:ext uri="{FF2B5EF4-FFF2-40B4-BE49-F238E27FC236}">
                <a16:creationId xmlns:a16="http://schemas.microsoft.com/office/drawing/2014/main" id="{72C1CBC0-60BE-2734-F9FA-3563D7120B32}"/>
              </a:ext>
            </a:extLst>
          </p:cNvPr>
          <p:cNvSpPr/>
          <p:nvPr/>
        </p:nvSpPr>
        <p:spPr>
          <a:xfrm>
            <a:off x="2408071" y="158008"/>
            <a:ext cx="743557" cy="244418"/>
          </a:xfrm>
          <a:custGeom>
            <a:avLst/>
            <a:gdLst>
              <a:gd name="connsiteX0" fmla="*/ 741529 w 743557"/>
              <a:gd name="connsiteY0" fmla="*/ 86467 h 244418"/>
              <a:gd name="connsiteX1" fmla="*/ 595479 w 743557"/>
              <a:gd name="connsiteY1" fmla="*/ 3917 h 244418"/>
              <a:gd name="connsiteX2" fmla="*/ 11279 w 743557"/>
              <a:gd name="connsiteY2" fmla="*/ 238867 h 244418"/>
              <a:gd name="connsiteX3" fmla="*/ 227179 w 743557"/>
              <a:gd name="connsiteY3" fmla="*/ 159492 h 244418"/>
              <a:gd name="connsiteX4" fmla="*/ 439904 w 743557"/>
              <a:gd name="connsiteY4" fmla="*/ 35667 h 244418"/>
              <a:gd name="connsiteX5" fmla="*/ 665329 w 743557"/>
              <a:gd name="connsiteY5" fmla="*/ 13442 h 244418"/>
              <a:gd name="connsiteX6" fmla="*/ 741529 w 743557"/>
              <a:gd name="connsiteY6" fmla="*/ 86467 h 2444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743557" h="244418">
                <a:moveTo>
                  <a:pt x="741529" y="86467"/>
                </a:moveTo>
                <a:cubicBezTo>
                  <a:pt x="729887" y="84880"/>
                  <a:pt x="717187" y="-21483"/>
                  <a:pt x="595479" y="3917"/>
                </a:cubicBezTo>
                <a:cubicBezTo>
                  <a:pt x="473771" y="29317"/>
                  <a:pt x="72662" y="212938"/>
                  <a:pt x="11279" y="238867"/>
                </a:cubicBezTo>
                <a:cubicBezTo>
                  <a:pt x="-50104" y="264796"/>
                  <a:pt x="155741" y="193359"/>
                  <a:pt x="227179" y="159492"/>
                </a:cubicBezTo>
                <a:cubicBezTo>
                  <a:pt x="298616" y="125625"/>
                  <a:pt x="366879" y="60009"/>
                  <a:pt x="439904" y="35667"/>
                </a:cubicBezTo>
                <a:cubicBezTo>
                  <a:pt x="512929" y="11325"/>
                  <a:pt x="617704" y="9738"/>
                  <a:pt x="665329" y="13442"/>
                </a:cubicBezTo>
                <a:cubicBezTo>
                  <a:pt x="712954" y="17146"/>
                  <a:pt x="753171" y="88054"/>
                  <a:pt x="741529" y="86467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66" name="フリーフォーム 2265">
            <a:extLst>
              <a:ext uri="{FF2B5EF4-FFF2-40B4-BE49-F238E27FC236}">
                <a16:creationId xmlns:a16="http://schemas.microsoft.com/office/drawing/2014/main" id="{ED7A6945-0759-FB59-9588-5A6A0D7D9F04}"/>
              </a:ext>
            </a:extLst>
          </p:cNvPr>
          <p:cNvSpPr/>
          <p:nvPr/>
        </p:nvSpPr>
        <p:spPr>
          <a:xfrm>
            <a:off x="2065882" y="414041"/>
            <a:ext cx="354278" cy="512264"/>
          </a:xfrm>
          <a:custGeom>
            <a:avLst/>
            <a:gdLst>
              <a:gd name="connsiteX0" fmla="*/ 353468 w 354278"/>
              <a:gd name="connsiteY0" fmla="*/ 1884 h 512264"/>
              <a:gd name="connsiteX1" fmla="*/ 4218 w 354278"/>
              <a:gd name="connsiteY1" fmla="*/ 506709 h 512264"/>
              <a:gd name="connsiteX2" fmla="*/ 156618 w 354278"/>
              <a:gd name="connsiteY2" fmla="*/ 274934 h 512264"/>
              <a:gd name="connsiteX3" fmla="*/ 102643 w 354278"/>
              <a:gd name="connsiteY3" fmla="*/ 332084 h 512264"/>
              <a:gd name="connsiteX4" fmla="*/ 353468 w 354278"/>
              <a:gd name="connsiteY4" fmla="*/ 1884 h 5122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54278" h="512264">
                <a:moveTo>
                  <a:pt x="353468" y="1884"/>
                </a:moveTo>
                <a:cubicBezTo>
                  <a:pt x="337064" y="30988"/>
                  <a:pt x="37026" y="461201"/>
                  <a:pt x="4218" y="506709"/>
                </a:cubicBezTo>
                <a:cubicBezTo>
                  <a:pt x="-28590" y="552217"/>
                  <a:pt x="140214" y="304038"/>
                  <a:pt x="156618" y="274934"/>
                </a:cubicBezTo>
                <a:cubicBezTo>
                  <a:pt x="173022" y="245830"/>
                  <a:pt x="73010" y="374417"/>
                  <a:pt x="102643" y="332084"/>
                </a:cubicBezTo>
                <a:cubicBezTo>
                  <a:pt x="132276" y="289751"/>
                  <a:pt x="369872" y="-27220"/>
                  <a:pt x="353468" y="1884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68" name="フリーフォーム 2267">
            <a:extLst>
              <a:ext uri="{FF2B5EF4-FFF2-40B4-BE49-F238E27FC236}">
                <a16:creationId xmlns:a16="http://schemas.microsoft.com/office/drawing/2014/main" id="{E7ADE311-76C1-A1DA-AB4F-9D48EF37FDB3}"/>
              </a:ext>
            </a:extLst>
          </p:cNvPr>
          <p:cNvSpPr/>
          <p:nvPr/>
        </p:nvSpPr>
        <p:spPr>
          <a:xfrm>
            <a:off x="2277268" y="843637"/>
            <a:ext cx="847358" cy="413906"/>
          </a:xfrm>
          <a:custGeom>
            <a:avLst/>
            <a:gdLst>
              <a:gd name="connsiteX0" fmla="*/ 846932 w 847358"/>
              <a:gd name="connsiteY0" fmla="*/ 913 h 413906"/>
              <a:gd name="connsiteX1" fmla="*/ 351632 w 847358"/>
              <a:gd name="connsiteY1" fmla="*/ 150138 h 413906"/>
              <a:gd name="connsiteX2" fmla="*/ 15082 w 847358"/>
              <a:gd name="connsiteY2" fmla="*/ 407313 h 413906"/>
              <a:gd name="connsiteX3" fmla="*/ 107157 w 847358"/>
              <a:gd name="connsiteY3" fmla="*/ 315238 h 413906"/>
              <a:gd name="connsiteX4" fmla="*/ 538957 w 847358"/>
              <a:gd name="connsiteY4" fmla="*/ 73938 h 413906"/>
              <a:gd name="connsiteX5" fmla="*/ 440532 w 847358"/>
              <a:gd name="connsiteY5" fmla="*/ 86638 h 413906"/>
              <a:gd name="connsiteX6" fmla="*/ 846932 w 847358"/>
              <a:gd name="connsiteY6" fmla="*/ 913 h 4139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847358" h="413906">
                <a:moveTo>
                  <a:pt x="846932" y="913"/>
                </a:moveTo>
                <a:cubicBezTo>
                  <a:pt x="832115" y="11496"/>
                  <a:pt x="490274" y="82405"/>
                  <a:pt x="351632" y="150138"/>
                </a:cubicBezTo>
                <a:cubicBezTo>
                  <a:pt x="212990" y="217871"/>
                  <a:pt x="55828" y="379796"/>
                  <a:pt x="15082" y="407313"/>
                </a:cubicBezTo>
                <a:cubicBezTo>
                  <a:pt x="-25664" y="434830"/>
                  <a:pt x="19845" y="370800"/>
                  <a:pt x="107157" y="315238"/>
                </a:cubicBezTo>
                <a:cubicBezTo>
                  <a:pt x="194469" y="259676"/>
                  <a:pt x="483395" y="112038"/>
                  <a:pt x="538957" y="73938"/>
                </a:cubicBezTo>
                <a:cubicBezTo>
                  <a:pt x="594519" y="35838"/>
                  <a:pt x="395024" y="98280"/>
                  <a:pt x="440532" y="86638"/>
                </a:cubicBezTo>
                <a:cubicBezTo>
                  <a:pt x="486040" y="74996"/>
                  <a:pt x="861749" y="-9670"/>
                  <a:pt x="846932" y="913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69" name="フリーフォーム 2268">
            <a:extLst>
              <a:ext uri="{FF2B5EF4-FFF2-40B4-BE49-F238E27FC236}">
                <a16:creationId xmlns:a16="http://schemas.microsoft.com/office/drawing/2014/main" id="{A8A37475-E3FA-A4BD-2A6D-FA135ED08D4D}"/>
              </a:ext>
            </a:extLst>
          </p:cNvPr>
          <p:cNvSpPr/>
          <p:nvPr/>
        </p:nvSpPr>
        <p:spPr>
          <a:xfrm>
            <a:off x="2290285" y="1282700"/>
            <a:ext cx="322740" cy="1048741"/>
          </a:xfrm>
          <a:custGeom>
            <a:avLst/>
            <a:gdLst>
              <a:gd name="connsiteX0" fmla="*/ 322740 w 322740"/>
              <a:gd name="connsiteY0" fmla="*/ 0 h 1048741"/>
              <a:gd name="connsiteX1" fmla="*/ 40165 w 322740"/>
              <a:gd name="connsiteY1" fmla="*/ 571500 h 1048741"/>
              <a:gd name="connsiteX2" fmla="*/ 5240 w 322740"/>
              <a:gd name="connsiteY2" fmla="*/ 1047750 h 1048741"/>
              <a:gd name="connsiteX3" fmla="*/ 71915 w 322740"/>
              <a:gd name="connsiteY3" fmla="*/ 444500 h 1048741"/>
              <a:gd name="connsiteX4" fmla="*/ 21115 w 322740"/>
              <a:gd name="connsiteY4" fmla="*/ 530225 h 1048741"/>
              <a:gd name="connsiteX5" fmla="*/ 322740 w 322740"/>
              <a:gd name="connsiteY5" fmla="*/ 0 h 10487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2740" h="1048741">
                <a:moveTo>
                  <a:pt x="322740" y="0"/>
                </a:moveTo>
                <a:cubicBezTo>
                  <a:pt x="207911" y="198437"/>
                  <a:pt x="93082" y="396875"/>
                  <a:pt x="40165" y="571500"/>
                </a:cubicBezTo>
                <a:cubicBezTo>
                  <a:pt x="-12752" y="746125"/>
                  <a:pt x="-52" y="1068916"/>
                  <a:pt x="5240" y="1047750"/>
                </a:cubicBezTo>
                <a:cubicBezTo>
                  <a:pt x="10532" y="1026584"/>
                  <a:pt x="69269" y="530754"/>
                  <a:pt x="71915" y="444500"/>
                </a:cubicBezTo>
                <a:cubicBezTo>
                  <a:pt x="74561" y="358246"/>
                  <a:pt x="21115" y="530225"/>
                  <a:pt x="21115" y="530225"/>
                </a:cubicBezTo>
                <a:lnTo>
                  <a:pt x="322740" y="0"/>
                </a:lnTo>
                <a:close/>
              </a:path>
            </a:pathLst>
          </a:cu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70" name="フリーフォーム 2269">
            <a:extLst>
              <a:ext uri="{FF2B5EF4-FFF2-40B4-BE49-F238E27FC236}">
                <a16:creationId xmlns:a16="http://schemas.microsoft.com/office/drawing/2014/main" id="{4E466917-0A79-0A7F-4F07-FDBAC4CF816E}"/>
              </a:ext>
            </a:extLst>
          </p:cNvPr>
          <p:cNvSpPr/>
          <p:nvPr/>
        </p:nvSpPr>
        <p:spPr>
          <a:xfrm>
            <a:off x="1296453" y="1384246"/>
            <a:ext cx="691113" cy="735311"/>
          </a:xfrm>
          <a:custGeom>
            <a:avLst/>
            <a:gdLst>
              <a:gd name="connsiteX0" fmla="*/ 691097 w 691113"/>
              <a:gd name="connsiteY0" fmla="*/ 54 h 735311"/>
              <a:gd name="connsiteX1" fmla="*/ 319622 w 691113"/>
              <a:gd name="connsiteY1" fmla="*/ 542979 h 735311"/>
              <a:gd name="connsiteX2" fmla="*/ 348197 w 691113"/>
              <a:gd name="connsiteY2" fmla="*/ 476304 h 735311"/>
              <a:gd name="connsiteX3" fmla="*/ 8472 w 691113"/>
              <a:gd name="connsiteY3" fmla="*/ 730304 h 735311"/>
              <a:gd name="connsiteX4" fmla="*/ 132297 w 691113"/>
              <a:gd name="connsiteY4" fmla="*/ 619179 h 735311"/>
              <a:gd name="connsiteX5" fmla="*/ 452972 w 691113"/>
              <a:gd name="connsiteY5" fmla="*/ 311204 h 735311"/>
              <a:gd name="connsiteX6" fmla="*/ 335497 w 691113"/>
              <a:gd name="connsiteY6" fmla="*/ 508054 h 735311"/>
              <a:gd name="connsiteX7" fmla="*/ 691097 w 691113"/>
              <a:gd name="connsiteY7" fmla="*/ 54 h 7353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91113" h="735311">
                <a:moveTo>
                  <a:pt x="691097" y="54"/>
                </a:moveTo>
                <a:cubicBezTo>
                  <a:pt x="688451" y="5875"/>
                  <a:pt x="376772" y="463604"/>
                  <a:pt x="319622" y="542979"/>
                </a:cubicBezTo>
                <a:cubicBezTo>
                  <a:pt x="262472" y="622354"/>
                  <a:pt x="400055" y="445083"/>
                  <a:pt x="348197" y="476304"/>
                </a:cubicBezTo>
                <a:cubicBezTo>
                  <a:pt x="296339" y="507525"/>
                  <a:pt x="44455" y="706492"/>
                  <a:pt x="8472" y="730304"/>
                </a:cubicBezTo>
                <a:cubicBezTo>
                  <a:pt x="-27511" y="754116"/>
                  <a:pt x="58214" y="689029"/>
                  <a:pt x="132297" y="619179"/>
                </a:cubicBezTo>
                <a:cubicBezTo>
                  <a:pt x="206380" y="549329"/>
                  <a:pt x="419105" y="329725"/>
                  <a:pt x="452972" y="311204"/>
                </a:cubicBezTo>
                <a:cubicBezTo>
                  <a:pt x="486839" y="292683"/>
                  <a:pt x="296868" y="557267"/>
                  <a:pt x="335497" y="508054"/>
                </a:cubicBezTo>
                <a:cubicBezTo>
                  <a:pt x="374126" y="458842"/>
                  <a:pt x="693743" y="-5767"/>
                  <a:pt x="691097" y="54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71" name="フリーフォーム 2270">
            <a:extLst>
              <a:ext uri="{FF2B5EF4-FFF2-40B4-BE49-F238E27FC236}">
                <a16:creationId xmlns:a16="http://schemas.microsoft.com/office/drawing/2014/main" id="{171EB58B-86BC-8974-FCA7-14B0F8BECD13}"/>
              </a:ext>
            </a:extLst>
          </p:cNvPr>
          <p:cNvSpPr/>
          <p:nvPr/>
        </p:nvSpPr>
        <p:spPr>
          <a:xfrm>
            <a:off x="1743041" y="3590343"/>
            <a:ext cx="136591" cy="947968"/>
          </a:xfrm>
          <a:custGeom>
            <a:avLst/>
            <a:gdLst>
              <a:gd name="connsiteX0" fmla="*/ 130209 w 136591"/>
              <a:gd name="connsiteY0" fmla="*/ 582 h 947968"/>
              <a:gd name="connsiteX1" fmla="*/ 31784 w 136591"/>
              <a:gd name="connsiteY1" fmla="*/ 330782 h 947968"/>
              <a:gd name="connsiteX2" fmla="*/ 133384 w 136591"/>
              <a:gd name="connsiteY2" fmla="*/ 927682 h 947968"/>
              <a:gd name="connsiteX3" fmla="*/ 101634 w 136591"/>
              <a:gd name="connsiteY3" fmla="*/ 768932 h 947968"/>
              <a:gd name="connsiteX4" fmla="*/ 6384 w 136591"/>
              <a:gd name="connsiteY4" fmla="*/ 381582 h 947968"/>
              <a:gd name="connsiteX5" fmla="*/ 9559 w 136591"/>
              <a:gd name="connsiteY5" fmla="*/ 441907 h 947968"/>
              <a:gd name="connsiteX6" fmla="*/ 15909 w 136591"/>
              <a:gd name="connsiteY6" fmla="*/ 254582 h 947968"/>
              <a:gd name="connsiteX7" fmla="*/ 130209 w 136591"/>
              <a:gd name="connsiteY7" fmla="*/ 582 h 9479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36591" h="947968">
                <a:moveTo>
                  <a:pt x="130209" y="582"/>
                </a:moveTo>
                <a:cubicBezTo>
                  <a:pt x="132855" y="13282"/>
                  <a:pt x="31255" y="176265"/>
                  <a:pt x="31784" y="330782"/>
                </a:cubicBezTo>
                <a:cubicBezTo>
                  <a:pt x="32313" y="485299"/>
                  <a:pt x="121742" y="854657"/>
                  <a:pt x="133384" y="927682"/>
                </a:cubicBezTo>
                <a:cubicBezTo>
                  <a:pt x="145026" y="1000707"/>
                  <a:pt x="122801" y="859949"/>
                  <a:pt x="101634" y="768932"/>
                </a:cubicBezTo>
                <a:cubicBezTo>
                  <a:pt x="80467" y="677915"/>
                  <a:pt x="21730" y="436086"/>
                  <a:pt x="6384" y="381582"/>
                </a:cubicBezTo>
                <a:cubicBezTo>
                  <a:pt x="-8962" y="327078"/>
                  <a:pt x="7972" y="463074"/>
                  <a:pt x="9559" y="441907"/>
                </a:cubicBezTo>
                <a:cubicBezTo>
                  <a:pt x="11146" y="420740"/>
                  <a:pt x="-495" y="322845"/>
                  <a:pt x="15909" y="254582"/>
                </a:cubicBezTo>
                <a:cubicBezTo>
                  <a:pt x="32313" y="186320"/>
                  <a:pt x="127563" y="-12118"/>
                  <a:pt x="130209" y="582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72" name="フリーフォーム 2271">
            <a:extLst>
              <a:ext uri="{FF2B5EF4-FFF2-40B4-BE49-F238E27FC236}">
                <a16:creationId xmlns:a16="http://schemas.microsoft.com/office/drawing/2014/main" id="{05669470-DA76-8608-9E6E-41FE21946ED0}"/>
              </a:ext>
            </a:extLst>
          </p:cNvPr>
          <p:cNvSpPr/>
          <p:nvPr/>
        </p:nvSpPr>
        <p:spPr>
          <a:xfrm>
            <a:off x="1841834" y="3633588"/>
            <a:ext cx="465764" cy="1526200"/>
          </a:xfrm>
          <a:custGeom>
            <a:avLst/>
            <a:gdLst>
              <a:gd name="connsiteX0" fmla="*/ 463216 w 465764"/>
              <a:gd name="connsiteY0" fmla="*/ 11312 h 1526200"/>
              <a:gd name="connsiteX1" fmla="*/ 53641 w 465764"/>
              <a:gd name="connsiteY1" fmla="*/ 893962 h 1526200"/>
              <a:gd name="connsiteX2" fmla="*/ 12366 w 465764"/>
              <a:gd name="connsiteY2" fmla="*/ 1500387 h 1526200"/>
              <a:gd name="connsiteX3" fmla="*/ 2841 w 465764"/>
              <a:gd name="connsiteY3" fmla="*/ 1351162 h 1526200"/>
              <a:gd name="connsiteX4" fmla="*/ 56816 w 465764"/>
              <a:gd name="connsiteY4" fmla="*/ 779662 h 1526200"/>
              <a:gd name="connsiteX5" fmla="*/ 37766 w 465764"/>
              <a:gd name="connsiteY5" fmla="*/ 846337 h 1526200"/>
              <a:gd name="connsiteX6" fmla="*/ 199691 w 465764"/>
              <a:gd name="connsiteY6" fmla="*/ 512962 h 1526200"/>
              <a:gd name="connsiteX7" fmla="*/ 171116 w 465764"/>
              <a:gd name="connsiteY7" fmla="*/ 566937 h 1526200"/>
              <a:gd name="connsiteX8" fmla="*/ 307641 w 465764"/>
              <a:gd name="connsiteY8" fmla="*/ 290712 h 1526200"/>
              <a:gd name="connsiteX9" fmla="*/ 231441 w 465764"/>
              <a:gd name="connsiteY9" fmla="*/ 385962 h 1526200"/>
              <a:gd name="connsiteX10" fmla="*/ 463216 w 465764"/>
              <a:gd name="connsiteY10" fmla="*/ 11312 h 152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465764" h="1526200">
                <a:moveTo>
                  <a:pt x="463216" y="11312"/>
                </a:moveTo>
                <a:cubicBezTo>
                  <a:pt x="433583" y="95979"/>
                  <a:pt x="128783" y="645783"/>
                  <a:pt x="53641" y="893962"/>
                </a:cubicBezTo>
                <a:cubicBezTo>
                  <a:pt x="-21501" y="1142141"/>
                  <a:pt x="20833" y="1424187"/>
                  <a:pt x="12366" y="1500387"/>
                </a:cubicBezTo>
                <a:cubicBezTo>
                  <a:pt x="3899" y="1576587"/>
                  <a:pt x="-4567" y="1471283"/>
                  <a:pt x="2841" y="1351162"/>
                </a:cubicBezTo>
                <a:cubicBezTo>
                  <a:pt x="10249" y="1231041"/>
                  <a:pt x="50995" y="863799"/>
                  <a:pt x="56816" y="779662"/>
                </a:cubicBezTo>
                <a:cubicBezTo>
                  <a:pt x="62637" y="695525"/>
                  <a:pt x="13954" y="890787"/>
                  <a:pt x="37766" y="846337"/>
                </a:cubicBezTo>
                <a:cubicBezTo>
                  <a:pt x="61578" y="801887"/>
                  <a:pt x="177466" y="559529"/>
                  <a:pt x="199691" y="512962"/>
                </a:cubicBezTo>
                <a:cubicBezTo>
                  <a:pt x="221916" y="466395"/>
                  <a:pt x="153124" y="603979"/>
                  <a:pt x="171116" y="566937"/>
                </a:cubicBezTo>
                <a:cubicBezTo>
                  <a:pt x="189108" y="529895"/>
                  <a:pt x="297587" y="320874"/>
                  <a:pt x="307641" y="290712"/>
                </a:cubicBezTo>
                <a:cubicBezTo>
                  <a:pt x="317695" y="260550"/>
                  <a:pt x="208158" y="428295"/>
                  <a:pt x="231441" y="385962"/>
                </a:cubicBezTo>
                <a:cubicBezTo>
                  <a:pt x="254724" y="343629"/>
                  <a:pt x="492849" y="-73355"/>
                  <a:pt x="463216" y="11312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73" name="フリーフォーム 2272">
            <a:extLst>
              <a:ext uri="{FF2B5EF4-FFF2-40B4-BE49-F238E27FC236}">
                <a16:creationId xmlns:a16="http://schemas.microsoft.com/office/drawing/2014/main" id="{CA54A973-F952-3FCD-63A9-03EFB20D27A1}"/>
              </a:ext>
            </a:extLst>
          </p:cNvPr>
          <p:cNvSpPr/>
          <p:nvPr/>
        </p:nvSpPr>
        <p:spPr>
          <a:xfrm>
            <a:off x="2057635" y="4506637"/>
            <a:ext cx="290027" cy="1331111"/>
          </a:xfrm>
          <a:custGeom>
            <a:avLst/>
            <a:gdLst>
              <a:gd name="connsiteX0" fmla="*/ 288690 w 290027"/>
              <a:gd name="connsiteY0" fmla="*/ 8213 h 1331111"/>
              <a:gd name="connsiteX1" fmla="*/ 18815 w 290027"/>
              <a:gd name="connsiteY1" fmla="*/ 751163 h 1331111"/>
              <a:gd name="connsiteX2" fmla="*/ 231540 w 290027"/>
              <a:gd name="connsiteY2" fmla="*/ 1303613 h 1331111"/>
              <a:gd name="connsiteX3" fmla="*/ 180740 w 290027"/>
              <a:gd name="connsiteY3" fmla="*/ 1205188 h 1331111"/>
              <a:gd name="connsiteX4" fmla="*/ 12465 w 290027"/>
              <a:gd name="connsiteY4" fmla="*/ 836888 h 1331111"/>
              <a:gd name="connsiteX5" fmla="*/ 15640 w 290027"/>
              <a:gd name="connsiteY5" fmla="*/ 878163 h 1331111"/>
              <a:gd name="connsiteX6" fmla="*/ 41040 w 290027"/>
              <a:gd name="connsiteY6" fmla="*/ 500338 h 1331111"/>
              <a:gd name="connsiteX7" fmla="*/ 12465 w 290027"/>
              <a:gd name="connsiteY7" fmla="*/ 595588 h 1331111"/>
              <a:gd name="connsiteX8" fmla="*/ 202965 w 290027"/>
              <a:gd name="connsiteY8" fmla="*/ 227288 h 1331111"/>
              <a:gd name="connsiteX9" fmla="*/ 126765 w 290027"/>
              <a:gd name="connsiteY9" fmla="*/ 344763 h 1331111"/>
              <a:gd name="connsiteX10" fmla="*/ 288690 w 290027"/>
              <a:gd name="connsiteY10" fmla="*/ 8213 h 13311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90027" h="1331111">
                <a:moveTo>
                  <a:pt x="288690" y="8213"/>
                </a:moveTo>
                <a:cubicBezTo>
                  <a:pt x="270698" y="75946"/>
                  <a:pt x="28340" y="535263"/>
                  <a:pt x="18815" y="751163"/>
                </a:cubicBezTo>
                <a:cubicBezTo>
                  <a:pt x="9290" y="967063"/>
                  <a:pt x="204552" y="1227942"/>
                  <a:pt x="231540" y="1303613"/>
                </a:cubicBezTo>
                <a:cubicBezTo>
                  <a:pt x="258527" y="1379284"/>
                  <a:pt x="217252" y="1282975"/>
                  <a:pt x="180740" y="1205188"/>
                </a:cubicBezTo>
                <a:cubicBezTo>
                  <a:pt x="144228" y="1127401"/>
                  <a:pt x="39982" y="891392"/>
                  <a:pt x="12465" y="836888"/>
                </a:cubicBezTo>
                <a:cubicBezTo>
                  <a:pt x="-15052" y="782384"/>
                  <a:pt x="10878" y="934254"/>
                  <a:pt x="15640" y="878163"/>
                </a:cubicBezTo>
                <a:cubicBezTo>
                  <a:pt x="20402" y="822072"/>
                  <a:pt x="41569" y="547434"/>
                  <a:pt x="41040" y="500338"/>
                </a:cubicBezTo>
                <a:cubicBezTo>
                  <a:pt x="40511" y="453242"/>
                  <a:pt x="-14523" y="641096"/>
                  <a:pt x="12465" y="595588"/>
                </a:cubicBezTo>
                <a:cubicBezTo>
                  <a:pt x="39453" y="550080"/>
                  <a:pt x="183915" y="269092"/>
                  <a:pt x="202965" y="227288"/>
                </a:cubicBezTo>
                <a:cubicBezTo>
                  <a:pt x="222015" y="185484"/>
                  <a:pt x="116182" y="376513"/>
                  <a:pt x="126765" y="344763"/>
                </a:cubicBezTo>
                <a:cubicBezTo>
                  <a:pt x="137348" y="313013"/>
                  <a:pt x="306682" y="-59520"/>
                  <a:pt x="288690" y="8213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74" name="フリーフォーム 2273">
            <a:extLst>
              <a:ext uri="{FF2B5EF4-FFF2-40B4-BE49-F238E27FC236}">
                <a16:creationId xmlns:a16="http://schemas.microsoft.com/office/drawing/2014/main" id="{C60F08CA-9A3D-D97A-CCDE-770538610793}"/>
              </a:ext>
            </a:extLst>
          </p:cNvPr>
          <p:cNvSpPr/>
          <p:nvPr/>
        </p:nvSpPr>
        <p:spPr>
          <a:xfrm>
            <a:off x="1258481" y="3432348"/>
            <a:ext cx="540368" cy="968820"/>
          </a:xfrm>
          <a:custGeom>
            <a:avLst/>
            <a:gdLst>
              <a:gd name="connsiteX0" fmla="*/ 538569 w 540368"/>
              <a:gd name="connsiteY0" fmla="*/ 6177 h 968820"/>
              <a:gd name="connsiteX1" fmla="*/ 55969 w 540368"/>
              <a:gd name="connsiteY1" fmla="*/ 549102 h 968820"/>
              <a:gd name="connsiteX2" fmla="*/ 163919 w 540368"/>
              <a:gd name="connsiteY2" fmla="*/ 952327 h 968820"/>
              <a:gd name="connsiteX3" fmla="*/ 125819 w 540368"/>
              <a:gd name="connsiteY3" fmla="*/ 863427 h 968820"/>
              <a:gd name="connsiteX4" fmla="*/ 14694 w 540368"/>
              <a:gd name="connsiteY4" fmla="*/ 609427 h 968820"/>
              <a:gd name="connsiteX5" fmla="*/ 14694 w 540368"/>
              <a:gd name="connsiteY5" fmla="*/ 663402 h 968820"/>
              <a:gd name="connsiteX6" fmla="*/ 138519 w 540368"/>
              <a:gd name="connsiteY6" fmla="*/ 326852 h 968820"/>
              <a:gd name="connsiteX7" fmla="*/ 65494 w 540368"/>
              <a:gd name="connsiteY7" fmla="*/ 447502 h 968820"/>
              <a:gd name="connsiteX8" fmla="*/ 344894 w 540368"/>
              <a:gd name="connsiteY8" fmla="*/ 183977 h 968820"/>
              <a:gd name="connsiteX9" fmla="*/ 224244 w 540368"/>
              <a:gd name="connsiteY9" fmla="*/ 250652 h 968820"/>
              <a:gd name="connsiteX10" fmla="*/ 538569 w 540368"/>
              <a:gd name="connsiteY10" fmla="*/ 6177 h 9688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540368" h="968820">
                <a:moveTo>
                  <a:pt x="538569" y="6177"/>
                </a:moveTo>
                <a:cubicBezTo>
                  <a:pt x="510523" y="55919"/>
                  <a:pt x="118411" y="391410"/>
                  <a:pt x="55969" y="549102"/>
                </a:cubicBezTo>
                <a:cubicBezTo>
                  <a:pt x="-6473" y="706794"/>
                  <a:pt x="152277" y="899940"/>
                  <a:pt x="163919" y="952327"/>
                </a:cubicBezTo>
                <a:cubicBezTo>
                  <a:pt x="175561" y="1004714"/>
                  <a:pt x="150690" y="920577"/>
                  <a:pt x="125819" y="863427"/>
                </a:cubicBezTo>
                <a:cubicBezTo>
                  <a:pt x="100948" y="806277"/>
                  <a:pt x="33215" y="642765"/>
                  <a:pt x="14694" y="609427"/>
                </a:cubicBezTo>
                <a:cubicBezTo>
                  <a:pt x="-3827" y="576090"/>
                  <a:pt x="-5943" y="710498"/>
                  <a:pt x="14694" y="663402"/>
                </a:cubicBezTo>
                <a:cubicBezTo>
                  <a:pt x="35331" y="616306"/>
                  <a:pt x="130052" y="362835"/>
                  <a:pt x="138519" y="326852"/>
                </a:cubicBezTo>
                <a:cubicBezTo>
                  <a:pt x="146986" y="290869"/>
                  <a:pt x="31098" y="471315"/>
                  <a:pt x="65494" y="447502"/>
                </a:cubicBezTo>
                <a:cubicBezTo>
                  <a:pt x="99890" y="423690"/>
                  <a:pt x="318436" y="216785"/>
                  <a:pt x="344894" y="183977"/>
                </a:cubicBezTo>
                <a:cubicBezTo>
                  <a:pt x="371352" y="151169"/>
                  <a:pt x="190377" y="278698"/>
                  <a:pt x="224244" y="250652"/>
                </a:cubicBezTo>
                <a:cubicBezTo>
                  <a:pt x="258111" y="222606"/>
                  <a:pt x="566615" y="-43565"/>
                  <a:pt x="538569" y="6177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75" name="フリーフォーム 2274">
            <a:extLst>
              <a:ext uri="{FF2B5EF4-FFF2-40B4-BE49-F238E27FC236}">
                <a16:creationId xmlns:a16="http://schemas.microsoft.com/office/drawing/2014/main" id="{1AAE81B7-03CC-36F1-F4BF-2AD83BCD54A0}"/>
              </a:ext>
            </a:extLst>
          </p:cNvPr>
          <p:cNvSpPr/>
          <p:nvPr/>
        </p:nvSpPr>
        <p:spPr>
          <a:xfrm>
            <a:off x="526837" y="2724060"/>
            <a:ext cx="1231117" cy="837176"/>
          </a:xfrm>
          <a:custGeom>
            <a:avLst/>
            <a:gdLst>
              <a:gd name="connsiteX0" fmla="*/ 1213063 w 1231117"/>
              <a:gd name="connsiteY0" fmla="*/ 12790 h 837176"/>
              <a:gd name="connsiteX1" fmla="*/ 311363 w 1231117"/>
              <a:gd name="connsiteY1" fmla="*/ 606515 h 837176"/>
              <a:gd name="connsiteX2" fmla="*/ 422488 w 1231117"/>
              <a:gd name="connsiteY2" fmla="*/ 549365 h 837176"/>
              <a:gd name="connsiteX3" fmla="*/ 16088 w 1231117"/>
              <a:gd name="connsiteY3" fmla="*/ 822415 h 837176"/>
              <a:gd name="connsiteX4" fmla="*/ 143088 w 1231117"/>
              <a:gd name="connsiteY4" fmla="*/ 752565 h 837176"/>
              <a:gd name="connsiteX5" fmla="*/ 708238 w 1231117"/>
              <a:gd name="connsiteY5" fmla="*/ 349340 h 837176"/>
              <a:gd name="connsiteX6" fmla="*/ 654263 w 1231117"/>
              <a:gd name="connsiteY6" fmla="*/ 381090 h 837176"/>
              <a:gd name="connsiteX7" fmla="*/ 1003513 w 1231117"/>
              <a:gd name="connsiteY7" fmla="*/ 162015 h 837176"/>
              <a:gd name="connsiteX8" fmla="*/ 920963 w 1231117"/>
              <a:gd name="connsiteY8" fmla="*/ 193765 h 837176"/>
              <a:gd name="connsiteX9" fmla="*/ 1213063 w 1231117"/>
              <a:gd name="connsiteY9" fmla="*/ 12790 h 8371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231117" h="837176">
                <a:moveTo>
                  <a:pt x="1213063" y="12790"/>
                </a:moveTo>
                <a:cubicBezTo>
                  <a:pt x="1111463" y="81582"/>
                  <a:pt x="443125" y="517086"/>
                  <a:pt x="311363" y="606515"/>
                </a:cubicBezTo>
                <a:cubicBezTo>
                  <a:pt x="179600" y="695944"/>
                  <a:pt x="471700" y="513382"/>
                  <a:pt x="422488" y="549365"/>
                </a:cubicBezTo>
                <a:cubicBezTo>
                  <a:pt x="373276" y="585348"/>
                  <a:pt x="62654" y="788548"/>
                  <a:pt x="16088" y="822415"/>
                </a:cubicBezTo>
                <a:cubicBezTo>
                  <a:pt x="-30478" y="856282"/>
                  <a:pt x="27730" y="831411"/>
                  <a:pt x="143088" y="752565"/>
                </a:cubicBezTo>
                <a:cubicBezTo>
                  <a:pt x="258446" y="673719"/>
                  <a:pt x="623042" y="411252"/>
                  <a:pt x="708238" y="349340"/>
                </a:cubicBezTo>
                <a:cubicBezTo>
                  <a:pt x="793434" y="287428"/>
                  <a:pt x="654263" y="381090"/>
                  <a:pt x="654263" y="381090"/>
                </a:cubicBezTo>
                <a:cubicBezTo>
                  <a:pt x="703475" y="349869"/>
                  <a:pt x="959063" y="193236"/>
                  <a:pt x="1003513" y="162015"/>
                </a:cubicBezTo>
                <a:cubicBezTo>
                  <a:pt x="1047963" y="130794"/>
                  <a:pt x="886038" y="213344"/>
                  <a:pt x="920963" y="193765"/>
                </a:cubicBezTo>
                <a:cubicBezTo>
                  <a:pt x="955888" y="174186"/>
                  <a:pt x="1314663" y="-56002"/>
                  <a:pt x="1213063" y="12790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76" name="フリーフォーム 2275">
            <a:extLst>
              <a:ext uri="{FF2B5EF4-FFF2-40B4-BE49-F238E27FC236}">
                <a16:creationId xmlns:a16="http://schemas.microsoft.com/office/drawing/2014/main" id="{C483AE7D-7523-1D05-8388-4BF969B7EA64}"/>
              </a:ext>
            </a:extLst>
          </p:cNvPr>
          <p:cNvSpPr/>
          <p:nvPr/>
        </p:nvSpPr>
        <p:spPr>
          <a:xfrm>
            <a:off x="1688844" y="2223503"/>
            <a:ext cx="117964" cy="477560"/>
          </a:xfrm>
          <a:custGeom>
            <a:avLst/>
            <a:gdLst>
              <a:gd name="connsiteX0" fmla="*/ 117731 w 117964"/>
              <a:gd name="connsiteY0" fmla="*/ 5347 h 477560"/>
              <a:gd name="connsiteX1" fmla="*/ 28831 w 117964"/>
              <a:gd name="connsiteY1" fmla="*/ 357772 h 477560"/>
              <a:gd name="connsiteX2" fmla="*/ 256 w 117964"/>
              <a:gd name="connsiteY2" fmla="*/ 475247 h 477560"/>
              <a:gd name="connsiteX3" fmla="*/ 41531 w 117964"/>
              <a:gd name="connsiteY3" fmla="*/ 272047 h 477560"/>
              <a:gd name="connsiteX4" fmla="*/ 54231 w 117964"/>
              <a:gd name="connsiteY4" fmla="*/ 151397 h 477560"/>
              <a:gd name="connsiteX5" fmla="*/ 117731 w 117964"/>
              <a:gd name="connsiteY5" fmla="*/ 5347 h 4775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7964" h="477560">
                <a:moveTo>
                  <a:pt x="117731" y="5347"/>
                </a:moveTo>
                <a:cubicBezTo>
                  <a:pt x="113498" y="39743"/>
                  <a:pt x="48410" y="279455"/>
                  <a:pt x="28831" y="357772"/>
                </a:cubicBezTo>
                <a:cubicBezTo>
                  <a:pt x="9252" y="436089"/>
                  <a:pt x="-1861" y="489535"/>
                  <a:pt x="256" y="475247"/>
                </a:cubicBezTo>
                <a:cubicBezTo>
                  <a:pt x="2373" y="460960"/>
                  <a:pt x="32535" y="326022"/>
                  <a:pt x="41531" y="272047"/>
                </a:cubicBezTo>
                <a:cubicBezTo>
                  <a:pt x="50527" y="218072"/>
                  <a:pt x="41002" y="190555"/>
                  <a:pt x="54231" y="151397"/>
                </a:cubicBezTo>
                <a:cubicBezTo>
                  <a:pt x="67460" y="112239"/>
                  <a:pt x="121964" y="-29049"/>
                  <a:pt x="117731" y="5347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77" name="フリーフォーム 2276">
            <a:extLst>
              <a:ext uri="{FF2B5EF4-FFF2-40B4-BE49-F238E27FC236}">
                <a16:creationId xmlns:a16="http://schemas.microsoft.com/office/drawing/2014/main" id="{D1FD7668-93E8-2045-B135-2CE2798F7C0E}"/>
              </a:ext>
            </a:extLst>
          </p:cNvPr>
          <p:cNvSpPr/>
          <p:nvPr/>
        </p:nvSpPr>
        <p:spPr>
          <a:xfrm>
            <a:off x="1048637" y="1869032"/>
            <a:ext cx="971300" cy="527631"/>
          </a:xfrm>
          <a:custGeom>
            <a:avLst/>
            <a:gdLst>
              <a:gd name="connsiteX0" fmla="*/ 964313 w 971300"/>
              <a:gd name="connsiteY0" fmla="*/ 4218 h 527631"/>
              <a:gd name="connsiteX1" fmla="*/ 49913 w 971300"/>
              <a:gd name="connsiteY1" fmla="*/ 496343 h 527631"/>
              <a:gd name="connsiteX2" fmla="*/ 170563 w 971300"/>
              <a:gd name="connsiteY2" fmla="*/ 448718 h 527631"/>
              <a:gd name="connsiteX3" fmla="*/ 592838 w 971300"/>
              <a:gd name="connsiteY3" fmla="*/ 213768 h 527631"/>
              <a:gd name="connsiteX4" fmla="*/ 478538 w 971300"/>
              <a:gd name="connsiteY4" fmla="*/ 255043 h 527631"/>
              <a:gd name="connsiteX5" fmla="*/ 964313 w 971300"/>
              <a:gd name="connsiteY5" fmla="*/ 4218 h 5276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971300" h="527631">
                <a:moveTo>
                  <a:pt x="964313" y="4218"/>
                </a:moveTo>
                <a:cubicBezTo>
                  <a:pt x="892876" y="44435"/>
                  <a:pt x="182205" y="422260"/>
                  <a:pt x="49913" y="496343"/>
                </a:cubicBezTo>
                <a:cubicBezTo>
                  <a:pt x="-82379" y="570426"/>
                  <a:pt x="80075" y="495814"/>
                  <a:pt x="170563" y="448718"/>
                </a:cubicBezTo>
                <a:cubicBezTo>
                  <a:pt x="261050" y="401622"/>
                  <a:pt x="541509" y="246047"/>
                  <a:pt x="592838" y="213768"/>
                </a:cubicBezTo>
                <a:cubicBezTo>
                  <a:pt x="644167" y="181489"/>
                  <a:pt x="419800" y="286264"/>
                  <a:pt x="478538" y="255043"/>
                </a:cubicBezTo>
                <a:cubicBezTo>
                  <a:pt x="537276" y="223822"/>
                  <a:pt x="1035750" y="-35999"/>
                  <a:pt x="964313" y="4218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78" name="フリーフォーム 2277">
            <a:extLst>
              <a:ext uri="{FF2B5EF4-FFF2-40B4-BE49-F238E27FC236}">
                <a16:creationId xmlns:a16="http://schemas.microsoft.com/office/drawing/2014/main" id="{B763B879-21B7-1C1A-4B63-E83A53E95EC2}"/>
              </a:ext>
            </a:extLst>
          </p:cNvPr>
          <p:cNvSpPr/>
          <p:nvPr/>
        </p:nvSpPr>
        <p:spPr>
          <a:xfrm>
            <a:off x="3120281" y="116335"/>
            <a:ext cx="1320571" cy="636031"/>
          </a:xfrm>
          <a:custGeom>
            <a:avLst/>
            <a:gdLst>
              <a:gd name="connsiteX0" fmla="*/ 744 w 1320571"/>
              <a:gd name="connsiteY0" fmla="*/ 109090 h 636031"/>
              <a:gd name="connsiteX1" fmla="*/ 546844 w 1320571"/>
              <a:gd name="connsiteY1" fmla="*/ 20190 h 636031"/>
              <a:gd name="connsiteX2" fmla="*/ 857994 w 1320571"/>
              <a:gd name="connsiteY2" fmla="*/ 207515 h 636031"/>
              <a:gd name="connsiteX3" fmla="*/ 819894 w 1320571"/>
              <a:gd name="connsiteY3" fmla="*/ 144015 h 636031"/>
              <a:gd name="connsiteX4" fmla="*/ 1302494 w 1320571"/>
              <a:gd name="connsiteY4" fmla="*/ 623440 h 636031"/>
              <a:gd name="connsiteX5" fmla="*/ 1172319 w 1320571"/>
              <a:gd name="connsiteY5" fmla="*/ 461515 h 636031"/>
              <a:gd name="connsiteX6" fmla="*/ 740519 w 1320571"/>
              <a:gd name="connsiteY6" fmla="*/ 86865 h 636031"/>
              <a:gd name="connsiteX7" fmla="*/ 791319 w 1320571"/>
              <a:gd name="connsiteY7" fmla="*/ 140840 h 636031"/>
              <a:gd name="connsiteX8" fmla="*/ 569069 w 1320571"/>
              <a:gd name="connsiteY8" fmla="*/ 32890 h 636031"/>
              <a:gd name="connsiteX9" fmla="*/ 346819 w 1320571"/>
              <a:gd name="connsiteY9" fmla="*/ 39240 h 636031"/>
              <a:gd name="connsiteX10" fmla="*/ 426194 w 1320571"/>
              <a:gd name="connsiteY10" fmla="*/ 1140 h 636031"/>
              <a:gd name="connsiteX11" fmla="*/ 744 w 1320571"/>
              <a:gd name="connsiteY11" fmla="*/ 109090 h 6360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320571" h="636031">
                <a:moveTo>
                  <a:pt x="744" y="109090"/>
                </a:moveTo>
                <a:cubicBezTo>
                  <a:pt x="20852" y="112265"/>
                  <a:pt x="403969" y="3786"/>
                  <a:pt x="546844" y="20190"/>
                </a:cubicBezTo>
                <a:cubicBezTo>
                  <a:pt x="689719" y="36594"/>
                  <a:pt x="812486" y="186877"/>
                  <a:pt x="857994" y="207515"/>
                </a:cubicBezTo>
                <a:cubicBezTo>
                  <a:pt x="903502" y="228153"/>
                  <a:pt x="745811" y="74694"/>
                  <a:pt x="819894" y="144015"/>
                </a:cubicBezTo>
                <a:cubicBezTo>
                  <a:pt x="893977" y="213336"/>
                  <a:pt x="1243757" y="570523"/>
                  <a:pt x="1302494" y="623440"/>
                </a:cubicBezTo>
                <a:cubicBezTo>
                  <a:pt x="1361231" y="676357"/>
                  <a:pt x="1265981" y="550944"/>
                  <a:pt x="1172319" y="461515"/>
                </a:cubicBezTo>
                <a:cubicBezTo>
                  <a:pt x="1078657" y="372086"/>
                  <a:pt x="804019" y="140311"/>
                  <a:pt x="740519" y="86865"/>
                </a:cubicBezTo>
                <a:cubicBezTo>
                  <a:pt x="677019" y="33419"/>
                  <a:pt x="819894" y="149836"/>
                  <a:pt x="791319" y="140840"/>
                </a:cubicBezTo>
                <a:cubicBezTo>
                  <a:pt x="762744" y="131844"/>
                  <a:pt x="643152" y="49823"/>
                  <a:pt x="569069" y="32890"/>
                </a:cubicBezTo>
                <a:cubicBezTo>
                  <a:pt x="494986" y="15957"/>
                  <a:pt x="370632" y="44532"/>
                  <a:pt x="346819" y="39240"/>
                </a:cubicBezTo>
                <a:cubicBezTo>
                  <a:pt x="323006" y="33948"/>
                  <a:pt x="478052" y="-7327"/>
                  <a:pt x="426194" y="1140"/>
                </a:cubicBezTo>
                <a:cubicBezTo>
                  <a:pt x="374336" y="9607"/>
                  <a:pt x="-19364" y="105915"/>
                  <a:pt x="744" y="109090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79" name="フリーフォーム 2278">
            <a:extLst>
              <a:ext uri="{FF2B5EF4-FFF2-40B4-BE49-F238E27FC236}">
                <a16:creationId xmlns:a16="http://schemas.microsoft.com/office/drawing/2014/main" id="{F649817F-973D-F5CB-4CAF-7332B4CC36EF}"/>
              </a:ext>
            </a:extLst>
          </p:cNvPr>
          <p:cNvSpPr/>
          <p:nvPr/>
        </p:nvSpPr>
        <p:spPr>
          <a:xfrm>
            <a:off x="3082305" y="265237"/>
            <a:ext cx="1118617" cy="248355"/>
          </a:xfrm>
          <a:custGeom>
            <a:avLst/>
            <a:gdLst>
              <a:gd name="connsiteX0" fmla="*/ 620 w 1118617"/>
              <a:gd name="connsiteY0" fmla="*/ 134813 h 248355"/>
              <a:gd name="connsiteX1" fmla="*/ 581645 w 1118617"/>
              <a:gd name="connsiteY1" fmla="*/ 33213 h 248355"/>
              <a:gd name="connsiteX2" fmla="*/ 1099170 w 1118617"/>
              <a:gd name="connsiteY2" fmla="*/ 242763 h 248355"/>
              <a:gd name="connsiteX3" fmla="*/ 962645 w 1118617"/>
              <a:gd name="connsiteY3" fmla="*/ 172913 h 248355"/>
              <a:gd name="connsiteX4" fmla="*/ 524495 w 1118617"/>
              <a:gd name="connsiteY4" fmla="*/ 10988 h 248355"/>
              <a:gd name="connsiteX5" fmla="*/ 381620 w 1118617"/>
              <a:gd name="connsiteY5" fmla="*/ 14163 h 248355"/>
              <a:gd name="connsiteX6" fmla="*/ 467345 w 1118617"/>
              <a:gd name="connsiteY6" fmla="*/ 10988 h 248355"/>
              <a:gd name="connsiteX7" fmla="*/ 620 w 1118617"/>
              <a:gd name="connsiteY7" fmla="*/ 134813 h 2483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118617" h="248355">
                <a:moveTo>
                  <a:pt x="620" y="134813"/>
                </a:moveTo>
                <a:cubicBezTo>
                  <a:pt x="19670" y="138517"/>
                  <a:pt x="398553" y="15221"/>
                  <a:pt x="581645" y="33213"/>
                </a:cubicBezTo>
                <a:cubicBezTo>
                  <a:pt x="764737" y="51205"/>
                  <a:pt x="1035670" y="219480"/>
                  <a:pt x="1099170" y="242763"/>
                </a:cubicBezTo>
                <a:cubicBezTo>
                  <a:pt x="1162670" y="266046"/>
                  <a:pt x="1058424" y="211542"/>
                  <a:pt x="962645" y="172913"/>
                </a:cubicBezTo>
                <a:cubicBezTo>
                  <a:pt x="866866" y="134284"/>
                  <a:pt x="621332" y="37446"/>
                  <a:pt x="524495" y="10988"/>
                </a:cubicBezTo>
                <a:cubicBezTo>
                  <a:pt x="427658" y="-15470"/>
                  <a:pt x="391145" y="14163"/>
                  <a:pt x="381620" y="14163"/>
                </a:cubicBezTo>
                <a:cubicBezTo>
                  <a:pt x="372095" y="14163"/>
                  <a:pt x="527670" y="-5416"/>
                  <a:pt x="467345" y="10988"/>
                </a:cubicBezTo>
                <a:cubicBezTo>
                  <a:pt x="407020" y="27392"/>
                  <a:pt x="-18430" y="131109"/>
                  <a:pt x="620" y="134813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80" name="フリーフォーム 2279">
            <a:extLst>
              <a:ext uri="{FF2B5EF4-FFF2-40B4-BE49-F238E27FC236}">
                <a16:creationId xmlns:a16="http://schemas.microsoft.com/office/drawing/2014/main" id="{F931B0FC-856A-1F84-B500-21A4101FEC52}"/>
              </a:ext>
            </a:extLst>
          </p:cNvPr>
          <p:cNvSpPr/>
          <p:nvPr/>
        </p:nvSpPr>
        <p:spPr>
          <a:xfrm>
            <a:off x="3023540" y="444956"/>
            <a:ext cx="1635980" cy="688597"/>
          </a:xfrm>
          <a:custGeom>
            <a:avLst/>
            <a:gdLst>
              <a:gd name="connsiteX0" fmla="*/ 2235 w 1635980"/>
              <a:gd name="connsiteY0" fmla="*/ 174169 h 688597"/>
              <a:gd name="connsiteX1" fmla="*/ 707085 w 1635980"/>
              <a:gd name="connsiteY1" fmla="*/ 12244 h 688597"/>
              <a:gd name="connsiteX2" fmla="*/ 1221435 w 1635980"/>
              <a:gd name="connsiteY2" fmla="*/ 304344 h 688597"/>
              <a:gd name="connsiteX3" fmla="*/ 1164285 w 1635980"/>
              <a:gd name="connsiteY3" fmla="*/ 244019 h 688597"/>
              <a:gd name="connsiteX4" fmla="*/ 1624660 w 1635980"/>
              <a:gd name="connsiteY4" fmla="*/ 675819 h 688597"/>
              <a:gd name="connsiteX5" fmla="*/ 1472260 w 1635980"/>
              <a:gd name="connsiteY5" fmla="*/ 548819 h 688597"/>
              <a:gd name="connsiteX6" fmla="*/ 1218260 w 1635980"/>
              <a:gd name="connsiteY6" fmla="*/ 285294 h 688597"/>
              <a:gd name="connsiteX7" fmla="*/ 853135 w 1635980"/>
              <a:gd name="connsiteY7" fmla="*/ 5894 h 688597"/>
              <a:gd name="connsiteX8" fmla="*/ 926160 w 1635980"/>
              <a:gd name="connsiteY8" fmla="*/ 88444 h 688597"/>
              <a:gd name="connsiteX9" fmla="*/ 722960 w 1635980"/>
              <a:gd name="connsiteY9" fmla="*/ 9069 h 688597"/>
              <a:gd name="connsiteX10" fmla="*/ 532460 w 1635980"/>
              <a:gd name="connsiteY10" fmla="*/ 34469 h 688597"/>
              <a:gd name="connsiteX11" fmla="*/ 341960 w 1635980"/>
              <a:gd name="connsiteY11" fmla="*/ 69394 h 688597"/>
              <a:gd name="connsiteX12" fmla="*/ 478485 w 1635980"/>
              <a:gd name="connsiteY12" fmla="*/ 18594 h 688597"/>
              <a:gd name="connsiteX13" fmla="*/ 2235 w 1635980"/>
              <a:gd name="connsiteY13" fmla="*/ 174169 h 6885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635980" h="688597">
                <a:moveTo>
                  <a:pt x="2235" y="174169"/>
                </a:moveTo>
                <a:cubicBezTo>
                  <a:pt x="40335" y="173111"/>
                  <a:pt x="503885" y="-9452"/>
                  <a:pt x="707085" y="12244"/>
                </a:cubicBezTo>
                <a:cubicBezTo>
                  <a:pt x="910285" y="33940"/>
                  <a:pt x="1145235" y="265715"/>
                  <a:pt x="1221435" y="304344"/>
                </a:cubicBezTo>
                <a:cubicBezTo>
                  <a:pt x="1297635" y="342973"/>
                  <a:pt x="1097081" y="182107"/>
                  <a:pt x="1164285" y="244019"/>
                </a:cubicBezTo>
                <a:cubicBezTo>
                  <a:pt x="1231489" y="305931"/>
                  <a:pt x="1573331" y="625019"/>
                  <a:pt x="1624660" y="675819"/>
                </a:cubicBezTo>
                <a:cubicBezTo>
                  <a:pt x="1675989" y="726619"/>
                  <a:pt x="1539993" y="613906"/>
                  <a:pt x="1472260" y="548819"/>
                </a:cubicBezTo>
                <a:cubicBezTo>
                  <a:pt x="1404527" y="483732"/>
                  <a:pt x="1321447" y="375781"/>
                  <a:pt x="1218260" y="285294"/>
                </a:cubicBezTo>
                <a:cubicBezTo>
                  <a:pt x="1115073" y="194807"/>
                  <a:pt x="901818" y="38702"/>
                  <a:pt x="853135" y="5894"/>
                </a:cubicBezTo>
                <a:cubicBezTo>
                  <a:pt x="804452" y="-26914"/>
                  <a:pt x="947856" y="87915"/>
                  <a:pt x="926160" y="88444"/>
                </a:cubicBezTo>
                <a:cubicBezTo>
                  <a:pt x="904464" y="88973"/>
                  <a:pt x="788577" y="18065"/>
                  <a:pt x="722960" y="9069"/>
                </a:cubicBezTo>
                <a:cubicBezTo>
                  <a:pt x="657343" y="73"/>
                  <a:pt x="595960" y="24415"/>
                  <a:pt x="532460" y="34469"/>
                </a:cubicBezTo>
                <a:cubicBezTo>
                  <a:pt x="468960" y="44523"/>
                  <a:pt x="350956" y="72040"/>
                  <a:pt x="341960" y="69394"/>
                </a:cubicBezTo>
                <a:cubicBezTo>
                  <a:pt x="332964" y="66748"/>
                  <a:pt x="531931" y="3777"/>
                  <a:pt x="478485" y="18594"/>
                </a:cubicBezTo>
                <a:cubicBezTo>
                  <a:pt x="425039" y="33411"/>
                  <a:pt x="-35865" y="175227"/>
                  <a:pt x="2235" y="174169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81" name="フリーフォーム 2280">
            <a:extLst>
              <a:ext uri="{FF2B5EF4-FFF2-40B4-BE49-F238E27FC236}">
                <a16:creationId xmlns:a16="http://schemas.microsoft.com/office/drawing/2014/main" id="{FDDD3BA0-9BC4-95B9-DEF7-20F7F5072169}"/>
              </a:ext>
            </a:extLst>
          </p:cNvPr>
          <p:cNvSpPr/>
          <p:nvPr/>
        </p:nvSpPr>
        <p:spPr>
          <a:xfrm>
            <a:off x="3111479" y="682891"/>
            <a:ext cx="1832122" cy="853456"/>
          </a:xfrm>
          <a:custGeom>
            <a:avLst/>
            <a:gdLst>
              <a:gd name="connsiteX0" fmla="*/ 21 w 1832122"/>
              <a:gd name="connsiteY0" fmla="*/ 12434 h 853456"/>
              <a:gd name="connsiteX1" fmla="*/ 517546 w 1832122"/>
              <a:gd name="connsiteY1" fmla="*/ 34659 h 853456"/>
              <a:gd name="connsiteX2" fmla="*/ 1031896 w 1832122"/>
              <a:gd name="connsiteY2" fmla="*/ 377559 h 853456"/>
              <a:gd name="connsiteX3" fmla="*/ 981096 w 1832122"/>
              <a:gd name="connsiteY3" fmla="*/ 314059 h 853456"/>
              <a:gd name="connsiteX4" fmla="*/ 1574821 w 1832122"/>
              <a:gd name="connsiteY4" fmla="*/ 799834 h 853456"/>
              <a:gd name="connsiteX5" fmla="*/ 1511321 w 1832122"/>
              <a:gd name="connsiteY5" fmla="*/ 733159 h 853456"/>
              <a:gd name="connsiteX6" fmla="*/ 1828821 w 1832122"/>
              <a:gd name="connsiteY6" fmla="*/ 850634 h 853456"/>
              <a:gd name="connsiteX7" fmla="*/ 1641496 w 1832122"/>
              <a:gd name="connsiteY7" fmla="*/ 783959 h 853456"/>
              <a:gd name="connsiteX8" fmla="*/ 1101746 w 1832122"/>
              <a:gd name="connsiteY8" fmla="*/ 444234 h 853456"/>
              <a:gd name="connsiteX9" fmla="*/ 1149371 w 1832122"/>
              <a:gd name="connsiteY9" fmla="*/ 460109 h 853456"/>
              <a:gd name="connsiteX10" fmla="*/ 720746 w 1832122"/>
              <a:gd name="connsiteY10" fmla="*/ 117209 h 853456"/>
              <a:gd name="connsiteX11" fmla="*/ 793771 w 1832122"/>
              <a:gd name="connsiteY11" fmla="*/ 158484 h 853456"/>
              <a:gd name="connsiteX12" fmla="*/ 479446 w 1832122"/>
              <a:gd name="connsiteY12" fmla="*/ 60059 h 853456"/>
              <a:gd name="connsiteX13" fmla="*/ 654071 w 1832122"/>
              <a:gd name="connsiteY13" fmla="*/ 110859 h 853456"/>
              <a:gd name="connsiteX14" fmla="*/ 536596 w 1832122"/>
              <a:gd name="connsiteY14" fmla="*/ 41009 h 853456"/>
              <a:gd name="connsiteX15" fmla="*/ 21 w 1832122"/>
              <a:gd name="connsiteY15" fmla="*/ 12434 h 8534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832122" h="853456">
                <a:moveTo>
                  <a:pt x="21" y="12434"/>
                </a:moveTo>
                <a:cubicBezTo>
                  <a:pt x="-3154" y="11376"/>
                  <a:pt x="345567" y="-26195"/>
                  <a:pt x="517546" y="34659"/>
                </a:cubicBezTo>
                <a:cubicBezTo>
                  <a:pt x="689525" y="95513"/>
                  <a:pt x="954638" y="330992"/>
                  <a:pt x="1031896" y="377559"/>
                </a:cubicBezTo>
                <a:cubicBezTo>
                  <a:pt x="1109154" y="424126"/>
                  <a:pt x="890609" y="243680"/>
                  <a:pt x="981096" y="314059"/>
                </a:cubicBezTo>
                <a:cubicBezTo>
                  <a:pt x="1071584" y="384438"/>
                  <a:pt x="1486450" y="729984"/>
                  <a:pt x="1574821" y="799834"/>
                </a:cubicBezTo>
                <a:cubicBezTo>
                  <a:pt x="1663192" y="869684"/>
                  <a:pt x="1468988" y="724692"/>
                  <a:pt x="1511321" y="733159"/>
                </a:cubicBezTo>
                <a:cubicBezTo>
                  <a:pt x="1553654" y="741626"/>
                  <a:pt x="1807125" y="842167"/>
                  <a:pt x="1828821" y="850634"/>
                </a:cubicBezTo>
                <a:cubicBezTo>
                  <a:pt x="1850517" y="859101"/>
                  <a:pt x="1762675" y="851692"/>
                  <a:pt x="1641496" y="783959"/>
                </a:cubicBezTo>
                <a:cubicBezTo>
                  <a:pt x="1520317" y="716226"/>
                  <a:pt x="1183767" y="498209"/>
                  <a:pt x="1101746" y="444234"/>
                </a:cubicBezTo>
                <a:cubicBezTo>
                  <a:pt x="1019725" y="390259"/>
                  <a:pt x="1212871" y="514613"/>
                  <a:pt x="1149371" y="460109"/>
                </a:cubicBezTo>
                <a:cubicBezTo>
                  <a:pt x="1085871" y="405605"/>
                  <a:pt x="780013" y="167480"/>
                  <a:pt x="720746" y="117209"/>
                </a:cubicBezTo>
                <a:cubicBezTo>
                  <a:pt x="661479" y="66938"/>
                  <a:pt x="833988" y="168009"/>
                  <a:pt x="793771" y="158484"/>
                </a:cubicBezTo>
                <a:cubicBezTo>
                  <a:pt x="753554" y="148959"/>
                  <a:pt x="502729" y="67997"/>
                  <a:pt x="479446" y="60059"/>
                </a:cubicBezTo>
                <a:cubicBezTo>
                  <a:pt x="456163" y="52122"/>
                  <a:pt x="644546" y="114034"/>
                  <a:pt x="654071" y="110859"/>
                </a:cubicBezTo>
                <a:cubicBezTo>
                  <a:pt x="663596" y="107684"/>
                  <a:pt x="641900" y="60059"/>
                  <a:pt x="536596" y="41009"/>
                </a:cubicBezTo>
                <a:cubicBezTo>
                  <a:pt x="431292" y="21959"/>
                  <a:pt x="3196" y="13492"/>
                  <a:pt x="21" y="12434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82" name="フリーフォーム 2281">
            <a:extLst>
              <a:ext uri="{FF2B5EF4-FFF2-40B4-BE49-F238E27FC236}">
                <a16:creationId xmlns:a16="http://schemas.microsoft.com/office/drawing/2014/main" id="{24B55774-8201-8FC0-0AB6-05493002E0EA}"/>
              </a:ext>
            </a:extLst>
          </p:cNvPr>
          <p:cNvSpPr/>
          <p:nvPr/>
        </p:nvSpPr>
        <p:spPr>
          <a:xfrm>
            <a:off x="3123382" y="859703"/>
            <a:ext cx="1837649" cy="1042553"/>
          </a:xfrm>
          <a:custGeom>
            <a:avLst/>
            <a:gdLst>
              <a:gd name="connsiteX0" fmla="*/ 818 w 1837649"/>
              <a:gd name="connsiteY0" fmla="*/ 722 h 1042553"/>
              <a:gd name="connsiteX1" fmla="*/ 464368 w 1837649"/>
              <a:gd name="connsiteY1" fmla="*/ 134072 h 1042553"/>
              <a:gd name="connsiteX2" fmla="*/ 1086668 w 1837649"/>
              <a:gd name="connsiteY2" fmla="*/ 464272 h 1042553"/>
              <a:gd name="connsiteX3" fmla="*/ 978718 w 1837649"/>
              <a:gd name="connsiteY3" fmla="*/ 359497 h 1042553"/>
              <a:gd name="connsiteX4" fmla="*/ 1797868 w 1837649"/>
              <a:gd name="connsiteY4" fmla="*/ 1010372 h 1042553"/>
              <a:gd name="connsiteX5" fmla="*/ 1718493 w 1837649"/>
              <a:gd name="connsiteY5" fmla="*/ 950047 h 1042553"/>
              <a:gd name="connsiteX6" fmla="*/ 1000943 w 1837649"/>
              <a:gd name="connsiteY6" fmla="*/ 381722 h 1042553"/>
              <a:gd name="connsiteX7" fmla="*/ 1032693 w 1837649"/>
              <a:gd name="connsiteY7" fmla="*/ 416647 h 1042553"/>
              <a:gd name="connsiteX8" fmla="*/ 591368 w 1837649"/>
              <a:gd name="connsiteY8" fmla="*/ 194397 h 1042553"/>
              <a:gd name="connsiteX9" fmla="*/ 750118 w 1837649"/>
              <a:gd name="connsiteY9" fmla="*/ 254722 h 1042553"/>
              <a:gd name="connsiteX10" fmla="*/ 394518 w 1837649"/>
              <a:gd name="connsiteY10" fmla="*/ 64222 h 1042553"/>
              <a:gd name="connsiteX11" fmla="*/ 575493 w 1837649"/>
              <a:gd name="connsiteY11" fmla="*/ 146772 h 1042553"/>
              <a:gd name="connsiteX12" fmla="*/ 356418 w 1837649"/>
              <a:gd name="connsiteY12" fmla="*/ 83272 h 1042553"/>
              <a:gd name="connsiteX13" fmla="*/ 818 w 1837649"/>
              <a:gd name="connsiteY13" fmla="*/ 722 h 10425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837649" h="1042553">
                <a:moveTo>
                  <a:pt x="818" y="722"/>
                </a:moveTo>
                <a:cubicBezTo>
                  <a:pt x="18810" y="9189"/>
                  <a:pt x="283393" y="56814"/>
                  <a:pt x="464368" y="134072"/>
                </a:cubicBezTo>
                <a:cubicBezTo>
                  <a:pt x="645343" y="211330"/>
                  <a:pt x="1000943" y="426701"/>
                  <a:pt x="1086668" y="464272"/>
                </a:cubicBezTo>
                <a:cubicBezTo>
                  <a:pt x="1172393" y="501843"/>
                  <a:pt x="860185" y="268480"/>
                  <a:pt x="978718" y="359497"/>
                </a:cubicBezTo>
                <a:cubicBezTo>
                  <a:pt x="1097251" y="450514"/>
                  <a:pt x="1674572" y="911947"/>
                  <a:pt x="1797868" y="1010372"/>
                </a:cubicBezTo>
                <a:cubicBezTo>
                  <a:pt x="1921164" y="1108797"/>
                  <a:pt x="1718493" y="950047"/>
                  <a:pt x="1718493" y="950047"/>
                </a:cubicBezTo>
                <a:lnTo>
                  <a:pt x="1000943" y="381722"/>
                </a:lnTo>
                <a:cubicBezTo>
                  <a:pt x="886643" y="292822"/>
                  <a:pt x="1100955" y="447868"/>
                  <a:pt x="1032693" y="416647"/>
                </a:cubicBezTo>
                <a:cubicBezTo>
                  <a:pt x="964431" y="385426"/>
                  <a:pt x="638464" y="221384"/>
                  <a:pt x="591368" y="194397"/>
                </a:cubicBezTo>
                <a:cubicBezTo>
                  <a:pt x="544272" y="167410"/>
                  <a:pt x="782926" y="276418"/>
                  <a:pt x="750118" y="254722"/>
                </a:cubicBezTo>
                <a:cubicBezTo>
                  <a:pt x="717310" y="233026"/>
                  <a:pt x="423622" y="82214"/>
                  <a:pt x="394518" y="64222"/>
                </a:cubicBezTo>
                <a:cubicBezTo>
                  <a:pt x="365414" y="46230"/>
                  <a:pt x="581843" y="143597"/>
                  <a:pt x="575493" y="146772"/>
                </a:cubicBezTo>
                <a:cubicBezTo>
                  <a:pt x="569143" y="149947"/>
                  <a:pt x="446376" y="106026"/>
                  <a:pt x="356418" y="83272"/>
                </a:cubicBezTo>
                <a:cubicBezTo>
                  <a:pt x="266460" y="60518"/>
                  <a:pt x="-17174" y="-7745"/>
                  <a:pt x="818" y="722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83" name="フリーフォーム 2282">
            <a:extLst>
              <a:ext uri="{FF2B5EF4-FFF2-40B4-BE49-F238E27FC236}">
                <a16:creationId xmlns:a16="http://schemas.microsoft.com/office/drawing/2014/main" id="{3987AE5A-8191-6AC1-5D8A-EA4FA696F99A}"/>
              </a:ext>
            </a:extLst>
          </p:cNvPr>
          <p:cNvSpPr/>
          <p:nvPr/>
        </p:nvSpPr>
        <p:spPr>
          <a:xfrm>
            <a:off x="3353794" y="924476"/>
            <a:ext cx="1238380" cy="1504575"/>
          </a:xfrm>
          <a:custGeom>
            <a:avLst/>
            <a:gdLst>
              <a:gd name="connsiteX0" fmla="*/ 5356 w 1238380"/>
              <a:gd name="connsiteY0" fmla="*/ 5799 h 1504575"/>
              <a:gd name="connsiteX1" fmla="*/ 773706 w 1238380"/>
              <a:gd name="connsiteY1" fmla="*/ 685249 h 1504575"/>
              <a:gd name="connsiteX2" fmla="*/ 741956 w 1238380"/>
              <a:gd name="connsiteY2" fmla="*/ 634449 h 1504575"/>
              <a:gd name="connsiteX3" fmla="*/ 1043581 w 1238380"/>
              <a:gd name="connsiteY3" fmla="*/ 1002749 h 1504575"/>
              <a:gd name="connsiteX4" fmla="*/ 989606 w 1238380"/>
              <a:gd name="connsiteY4" fmla="*/ 907499 h 1504575"/>
              <a:gd name="connsiteX5" fmla="*/ 1192806 w 1238380"/>
              <a:gd name="connsiteY5" fmla="*/ 1224999 h 1504575"/>
              <a:gd name="connsiteX6" fmla="*/ 1237256 w 1238380"/>
              <a:gd name="connsiteY6" fmla="*/ 1504399 h 1504575"/>
              <a:gd name="connsiteX7" fmla="*/ 1211856 w 1238380"/>
              <a:gd name="connsiteY7" fmla="*/ 1263099 h 1504575"/>
              <a:gd name="connsiteX8" fmla="*/ 1078506 w 1238380"/>
              <a:gd name="connsiteY8" fmla="*/ 1015449 h 1504575"/>
              <a:gd name="connsiteX9" fmla="*/ 767356 w 1238380"/>
              <a:gd name="connsiteY9" fmla="*/ 653499 h 1504575"/>
              <a:gd name="connsiteX10" fmla="*/ 805456 w 1238380"/>
              <a:gd name="connsiteY10" fmla="*/ 713824 h 1504575"/>
              <a:gd name="connsiteX11" fmla="*/ 360956 w 1238380"/>
              <a:gd name="connsiteY11" fmla="*/ 326474 h 1504575"/>
              <a:gd name="connsiteX12" fmla="*/ 427631 w 1238380"/>
              <a:gd name="connsiteY12" fmla="*/ 355049 h 1504575"/>
              <a:gd name="connsiteX13" fmla="*/ 5356 w 1238380"/>
              <a:gd name="connsiteY13" fmla="*/ 5799 h 1504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238380" h="1504575">
                <a:moveTo>
                  <a:pt x="5356" y="5799"/>
                </a:moveTo>
                <a:cubicBezTo>
                  <a:pt x="63035" y="60832"/>
                  <a:pt x="650939" y="580474"/>
                  <a:pt x="773706" y="685249"/>
                </a:cubicBezTo>
                <a:cubicBezTo>
                  <a:pt x="896473" y="790024"/>
                  <a:pt x="696977" y="581533"/>
                  <a:pt x="741956" y="634449"/>
                </a:cubicBezTo>
                <a:cubicBezTo>
                  <a:pt x="786935" y="687365"/>
                  <a:pt x="1002306" y="957241"/>
                  <a:pt x="1043581" y="1002749"/>
                </a:cubicBezTo>
                <a:cubicBezTo>
                  <a:pt x="1084856" y="1048257"/>
                  <a:pt x="964735" y="870457"/>
                  <a:pt x="989606" y="907499"/>
                </a:cubicBezTo>
                <a:cubicBezTo>
                  <a:pt x="1014477" y="944541"/>
                  <a:pt x="1151531" y="1125516"/>
                  <a:pt x="1192806" y="1224999"/>
                </a:cubicBezTo>
                <a:cubicBezTo>
                  <a:pt x="1234081" y="1324482"/>
                  <a:pt x="1234081" y="1498049"/>
                  <a:pt x="1237256" y="1504399"/>
                </a:cubicBezTo>
                <a:cubicBezTo>
                  <a:pt x="1240431" y="1510749"/>
                  <a:pt x="1238314" y="1344591"/>
                  <a:pt x="1211856" y="1263099"/>
                </a:cubicBezTo>
                <a:cubicBezTo>
                  <a:pt x="1185398" y="1181607"/>
                  <a:pt x="1152589" y="1117049"/>
                  <a:pt x="1078506" y="1015449"/>
                </a:cubicBezTo>
                <a:cubicBezTo>
                  <a:pt x="1004423" y="913849"/>
                  <a:pt x="812864" y="703770"/>
                  <a:pt x="767356" y="653499"/>
                </a:cubicBezTo>
                <a:cubicBezTo>
                  <a:pt x="721848" y="603228"/>
                  <a:pt x="873189" y="768328"/>
                  <a:pt x="805456" y="713824"/>
                </a:cubicBezTo>
                <a:cubicBezTo>
                  <a:pt x="737723" y="659320"/>
                  <a:pt x="423927" y="386270"/>
                  <a:pt x="360956" y="326474"/>
                </a:cubicBezTo>
                <a:cubicBezTo>
                  <a:pt x="297985" y="266678"/>
                  <a:pt x="481606" y="405849"/>
                  <a:pt x="427631" y="355049"/>
                </a:cubicBezTo>
                <a:cubicBezTo>
                  <a:pt x="373656" y="304249"/>
                  <a:pt x="-52323" y="-49234"/>
                  <a:pt x="5356" y="5799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84" name="フリーフォーム 2283">
            <a:extLst>
              <a:ext uri="{FF2B5EF4-FFF2-40B4-BE49-F238E27FC236}">
                <a16:creationId xmlns:a16="http://schemas.microsoft.com/office/drawing/2014/main" id="{66D8BAFB-C08F-3ED9-13C0-637F31DD8C6C}"/>
              </a:ext>
            </a:extLst>
          </p:cNvPr>
          <p:cNvSpPr/>
          <p:nvPr/>
        </p:nvSpPr>
        <p:spPr>
          <a:xfrm>
            <a:off x="4287208" y="2123097"/>
            <a:ext cx="154832" cy="1294655"/>
          </a:xfrm>
          <a:custGeom>
            <a:avLst/>
            <a:gdLst>
              <a:gd name="connsiteX0" fmla="*/ 106992 w 154832"/>
              <a:gd name="connsiteY0" fmla="*/ 978 h 1294655"/>
              <a:gd name="connsiteX1" fmla="*/ 2217 w 154832"/>
              <a:gd name="connsiteY1" fmla="*/ 540728 h 1294655"/>
              <a:gd name="connsiteX2" fmla="*/ 33967 w 154832"/>
              <a:gd name="connsiteY2" fmla="*/ 931253 h 1294655"/>
              <a:gd name="connsiteX3" fmla="*/ 14917 w 154832"/>
              <a:gd name="connsiteY3" fmla="*/ 734403 h 1294655"/>
              <a:gd name="connsiteX4" fmla="*/ 154617 w 154832"/>
              <a:gd name="connsiteY4" fmla="*/ 1293203 h 1294655"/>
              <a:gd name="connsiteX5" fmla="*/ 46667 w 154832"/>
              <a:gd name="connsiteY5" fmla="*/ 877278 h 1294655"/>
              <a:gd name="connsiteX6" fmla="*/ 37142 w 154832"/>
              <a:gd name="connsiteY6" fmla="*/ 302603 h 1294655"/>
              <a:gd name="connsiteX7" fmla="*/ 33967 w 154832"/>
              <a:gd name="connsiteY7" fmla="*/ 404203 h 1294655"/>
              <a:gd name="connsiteX8" fmla="*/ 106992 w 154832"/>
              <a:gd name="connsiteY8" fmla="*/ 978 h 12946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54832" h="1294655">
                <a:moveTo>
                  <a:pt x="106992" y="978"/>
                </a:moveTo>
                <a:cubicBezTo>
                  <a:pt x="101700" y="23732"/>
                  <a:pt x="14388" y="385682"/>
                  <a:pt x="2217" y="540728"/>
                </a:cubicBezTo>
                <a:cubicBezTo>
                  <a:pt x="-9954" y="695774"/>
                  <a:pt x="31850" y="898974"/>
                  <a:pt x="33967" y="931253"/>
                </a:cubicBezTo>
                <a:cubicBezTo>
                  <a:pt x="36084" y="963532"/>
                  <a:pt x="-5191" y="674078"/>
                  <a:pt x="14917" y="734403"/>
                </a:cubicBezTo>
                <a:cubicBezTo>
                  <a:pt x="35025" y="794728"/>
                  <a:pt x="149325" y="1269390"/>
                  <a:pt x="154617" y="1293203"/>
                </a:cubicBezTo>
                <a:cubicBezTo>
                  <a:pt x="159909" y="1317016"/>
                  <a:pt x="66246" y="1042378"/>
                  <a:pt x="46667" y="877278"/>
                </a:cubicBezTo>
                <a:cubicBezTo>
                  <a:pt x="27088" y="712178"/>
                  <a:pt x="39259" y="381449"/>
                  <a:pt x="37142" y="302603"/>
                </a:cubicBezTo>
                <a:cubicBezTo>
                  <a:pt x="35025" y="223757"/>
                  <a:pt x="23913" y="449182"/>
                  <a:pt x="33967" y="404203"/>
                </a:cubicBezTo>
                <a:cubicBezTo>
                  <a:pt x="44021" y="359224"/>
                  <a:pt x="112284" y="-21776"/>
                  <a:pt x="106992" y="978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85" name="フリーフォーム 2284">
            <a:extLst>
              <a:ext uri="{FF2B5EF4-FFF2-40B4-BE49-F238E27FC236}">
                <a16:creationId xmlns:a16="http://schemas.microsoft.com/office/drawing/2014/main" id="{2F09F71B-8A8A-0040-2692-9BFF00E1DEF8}"/>
              </a:ext>
            </a:extLst>
          </p:cNvPr>
          <p:cNvSpPr/>
          <p:nvPr/>
        </p:nvSpPr>
        <p:spPr>
          <a:xfrm>
            <a:off x="4017623" y="2872618"/>
            <a:ext cx="243417" cy="898847"/>
          </a:xfrm>
          <a:custGeom>
            <a:avLst/>
            <a:gdLst>
              <a:gd name="connsiteX0" fmla="*/ 243227 w 243417"/>
              <a:gd name="connsiteY0" fmla="*/ 757 h 898847"/>
              <a:gd name="connsiteX1" fmla="*/ 30502 w 243417"/>
              <a:gd name="connsiteY1" fmla="*/ 584957 h 898847"/>
              <a:gd name="connsiteX2" fmla="*/ 68602 w 243417"/>
              <a:gd name="connsiteY2" fmla="*/ 496057 h 898847"/>
              <a:gd name="connsiteX3" fmla="*/ 1927 w 243417"/>
              <a:gd name="connsiteY3" fmla="*/ 896107 h 898847"/>
              <a:gd name="connsiteX4" fmla="*/ 24152 w 243417"/>
              <a:gd name="connsiteY4" fmla="*/ 654807 h 898847"/>
              <a:gd name="connsiteX5" fmla="*/ 87652 w 243417"/>
              <a:gd name="connsiteY5" fmla="*/ 318257 h 898847"/>
              <a:gd name="connsiteX6" fmla="*/ 68602 w 243417"/>
              <a:gd name="connsiteY6" fmla="*/ 457957 h 898847"/>
              <a:gd name="connsiteX7" fmla="*/ 243227 w 243417"/>
              <a:gd name="connsiteY7" fmla="*/ 757 h 8988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43417" h="898847">
                <a:moveTo>
                  <a:pt x="243227" y="757"/>
                </a:moveTo>
                <a:cubicBezTo>
                  <a:pt x="236877" y="21924"/>
                  <a:pt x="59606" y="502407"/>
                  <a:pt x="30502" y="584957"/>
                </a:cubicBezTo>
                <a:cubicBezTo>
                  <a:pt x="1398" y="667507"/>
                  <a:pt x="73364" y="444199"/>
                  <a:pt x="68602" y="496057"/>
                </a:cubicBezTo>
                <a:cubicBezTo>
                  <a:pt x="63839" y="547915"/>
                  <a:pt x="9335" y="869649"/>
                  <a:pt x="1927" y="896107"/>
                </a:cubicBezTo>
                <a:cubicBezTo>
                  <a:pt x="-5481" y="922565"/>
                  <a:pt x="9865" y="751115"/>
                  <a:pt x="24152" y="654807"/>
                </a:cubicBezTo>
                <a:cubicBezTo>
                  <a:pt x="38439" y="558499"/>
                  <a:pt x="80244" y="351065"/>
                  <a:pt x="87652" y="318257"/>
                </a:cubicBezTo>
                <a:cubicBezTo>
                  <a:pt x="95060" y="285449"/>
                  <a:pt x="41615" y="507169"/>
                  <a:pt x="68602" y="457957"/>
                </a:cubicBezTo>
                <a:cubicBezTo>
                  <a:pt x="95589" y="408745"/>
                  <a:pt x="249577" y="-20410"/>
                  <a:pt x="243227" y="757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86" name="フリーフォーム 2285">
            <a:extLst>
              <a:ext uri="{FF2B5EF4-FFF2-40B4-BE49-F238E27FC236}">
                <a16:creationId xmlns:a16="http://schemas.microsoft.com/office/drawing/2014/main" id="{8C94E95A-3892-BB9B-0C79-82B8AD87ED5A}"/>
              </a:ext>
            </a:extLst>
          </p:cNvPr>
          <p:cNvSpPr/>
          <p:nvPr/>
        </p:nvSpPr>
        <p:spPr>
          <a:xfrm>
            <a:off x="4337567" y="1568047"/>
            <a:ext cx="972908" cy="1258103"/>
          </a:xfrm>
          <a:custGeom>
            <a:avLst/>
            <a:gdLst>
              <a:gd name="connsiteX0" fmla="*/ 9008 w 972908"/>
              <a:gd name="connsiteY0" fmla="*/ 6753 h 1258103"/>
              <a:gd name="connsiteX1" fmla="*/ 793233 w 972908"/>
              <a:gd name="connsiteY1" fmla="*/ 657628 h 1258103"/>
              <a:gd name="connsiteX2" fmla="*/ 764658 w 972908"/>
              <a:gd name="connsiteY2" fmla="*/ 613178 h 1258103"/>
              <a:gd name="connsiteX3" fmla="*/ 948808 w 972908"/>
              <a:gd name="connsiteY3" fmla="*/ 857653 h 1258103"/>
              <a:gd name="connsiteX4" fmla="*/ 971033 w 972908"/>
              <a:gd name="connsiteY4" fmla="*/ 1133878 h 1258103"/>
              <a:gd name="connsiteX5" fmla="*/ 961508 w 972908"/>
              <a:gd name="connsiteY5" fmla="*/ 956078 h 1258103"/>
              <a:gd name="connsiteX6" fmla="*/ 971033 w 972908"/>
              <a:gd name="connsiteY6" fmla="*/ 1257703 h 1258103"/>
              <a:gd name="connsiteX7" fmla="*/ 917058 w 972908"/>
              <a:gd name="connsiteY7" fmla="*/ 879878 h 1258103"/>
              <a:gd name="connsiteX8" fmla="*/ 780533 w 972908"/>
              <a:gd name="connsiteY8" fmla="*/ 610003 h 1258103"/>
              <a:gd name="connsiteX9" fmla="*/ 799583 w 972908"/>
              <a:gd name="connsiteY9" fmla="*/ 625878 h 1258103"/>
              <a:gd name="connsiteX10" fmla="*/ 320158 w 972908"/>
              <a:gd name="connsiteY10" fmla="*/ 200428 h 1258103"/>
              <a:gd name="connsiteX11" fmla="*/ 818633 w 972908"/>
              <a:gd name="connsiteY11" fmla="*/ 679853 h 1258103"/>
              <a:gd name="connsiteX12" fmla="*/ 399533 w 972908"/>
              <a:gd name="connsiteY12" fmla="*/ 305203 h 1258103"/>
              <a:gd name="connsiteX13" fmla="*/ 234433 w 972908"/>
              <a:gd name="connsiteY13" fmla="*/ 168678 h 1258103"/>
              <a:gd name="connsiteX14" fmla="*/ 358258 w 972908"/>
              <a:gd name="connsiteY14" fmla="*/ 308378 h 1258103"/>
              <a:gd name="connsiteX15" fmla="*/ 9008 w 972908"/>
              <a:gd name="connsiteY15" fmla="*/ 6753 h 12581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972908" h="1258103">
                <a:moveTo>
                  <a:pt x="9008" y="6753"/>
                </a:moveTo>
                <a:cubicBezTo>
                  <a:pt x="81504" y="64961"/>
                  <a:pt x="667291" y="556557"/>
                  <a:pt x="793233" y="657628"/>
                </a:cubicBezTo>
                <a:cubicBezTo>
                  <a:pt x="919175" y="758699"/>
                  <a:pt x="738729" y="579841"/>
                  <a:pt x="764658" y="613178"/>
                </a:cubicBezTo>
                <a:cubicBezTo>
                  <a:pt x="790587" y="646515"/>
                  <a:pt x="914412" y="770870"/>
                  <a:pt x="948808" y="857653"/>
                </a:cubicBezTo>
                <a:cubicBezTo>
                  <a:pt x="983204" y="944436"/>
                  <a:pt x="968916" y="1117474"/>
                  <a:pt x="971033" y="1133878"/>
                </a:cubicBezTo>
                <a:cubicBezTo>
                  <a:pt x="973150" y="1150282"/>
                  <a:pt x="961508" y="935441"/>
                  <a:pt x="961508" y="956078"/>
                </a:cubicBezTo>
                <a:cubicBezTo>
                  <a:pt x="961508" y="976715"/>
                  <a:pt x="978441" y="1270403"/>
                  <a:pt x="971033" y="1257703"/>
                </a:cubicBezTo>
                <a:cubicBezTo>
                  <a:pt x="963625" y="1245003"/>
                  <a:pt x="948808" y="987828"/>
                  <a:pt x="917058" y="879878"/>
                </a:cubicBezTo>
                <a:cubicBezTo>
                  <a:pt x="885308" y="771928"/>
                  <a:pt x="800112" y="652336"/>
                  <a:pt x="780533" y="610003"/>
                </a:cubicBezTo>
                <a:cubicBezTo>
                  <a:pt x="760954" y="567670"/>
                  <a:pt x="799583" y="625878"/>
                  <a:pt x="799583" y="625878"/>
                </a:cubicBezTo>
                <a:cubicBezTo>
                  <a:pt x="722854" y="557616"/>
                  <a:pt x="316983" y="191432"/>
                  <a:pt x="320158" y="200428"/>
                </a:cubicBezTo>
                <a:cubicBezTo>
                  <a:pt x="323333" y="209424"/>
                  <a:pt x="805404" y="662391"/>
                  <a:pt x="818633" y="679853"/>
                </a:cubicBezTo>
                <a:cubicBezTo>
                  <a:pt x="831862" y="697316"/>
                  <a:pt x="496900" y="390399"/>
                  <a:pt x="399533" y="305203"/>
                </a:cubicBezTo>
                <a:cubicBezTo>
                  <a:pt x="302166" y="220007"/>
                  <a:pt x="241312" y="168149"/>
                  <a:pt x="234433" y="168678"/>
                </a:cubicBezTo>
                <a:cubicBezTo>
                  <a:pt x="227554" y="169207"/>
                  <a:pt x="392125" y="331661"/>
                  <a:pt x="358258" y="308378"/>
                </a:cubicBezTo>
                <a:cubicBezTo>
                  <a:pt x="324391" y="285095"/>
                  <a:pt x="-63488" y="-51455"/>
                  <a:pt x="9008" y="6753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87" name="フリーフォーム 2286">
            <a:extLst>
              <a:ext uri="{FF2B5EF4-FFF2-40B4-BE49-F238E27FC236}">
                <a16:creationId xmlns:a16="http://schemas.microsoft.com/office/drawing/2014/main" id="{8986DC93-0A98-AA65-A4CA-55C654F07F79}"/>
              </a:ext>
            </a:extLst>
          </p:cNvPr>
          <p:cNvSpPr/>
          <p:nvPr/>
        </p:nvSpPr>
        <p:spPr>
          <a:xfrm>
            <a:off x="4791536" y="2304228"/>
            <a:ext cx="469393" cy="1032492"/>
          </a:xfrm>
          <a:custGeom>
            <a:avLst/>
            <a:gdLst>
              <a:gd name="connsiteX0" fmla="*/ 15414 w 469393"/>
              <a:gd name="connsiteY0" fmla="*/ 822 h 1032492"/>
              <a:gd name="connsiteX1" fmla="*/ 18589 w 469393"/>
              <a:gd name="connsiteY1" fmla="*/ 169097 h 1032492"/>
              <a:gd name="connsiteX2" fmla="*/ 244014 w 469393"/>
              <a:gd name="connsiteY2" fmla="*/ 569147 h 1032492"/>
              <a:gd name="connsiteX3" fmla="*/ 177339 w 469393"/>
              <a:gd name="connsiteY3" fmla="*/ 505647 h 1032492"/>
              <a:gd name="connsiteX4" fmla="*/ 463089 w 469393"/>
              <a:gd name="connsiteY4" fmla="*/ 1019997 h 1032492"/>
              <a:gd name="connsiteX5" fmla="*/ 358314 w 469393"/>
              <a:gd name="connsiteY5" fmla="*/ 835847 h 1032492"/>
              <a:gd name="connsiteX6" fmla="*/ 164639 w 469393"/>
              <a:gd name="connsiteY6" fmla="*/ 416747 h 1032492"/>
              <a:gd name="connsiteX7" fmla="*/ 40814 w 469393"/>
              <a:gd name="connsiteY7" fmla="*/ 165922 h 1032492"/>
              <a:gd name="connsiteX8" fmla="*/ 37639 w 469393"/>
              <a:gd name="connsiteY8" fmla="*/ 229422 h 1032492"/>
              <a:gd name="connsiteX9" fmla="*/ 15414 w 469393"/>
              <a:gd name="connsiteY9" fmla="*/ 822 h 10324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69393" h="1032492">
                <a:moveTo>
                  <a:pt x="15414" y="822"/>
                </a:moveTo>
                <a:cubicBezTo>
                  <a:pt x="12239" y="-9232"/>
                  <a:pt x="-19511" y="74376"/>
                  <a:pt x="18589" y="169097"/>
                </a:cubicBezTo>
                <a:cubicBezTo>
                  <a:pt x="56689" y="263818"/>
                  <a:pt x="217556" y="513056"/>
                  <a:pt x="244014" y="569147"/>
                </a:cubicBezTo>
                <a:cubicBezTo>
                  <a:pt x="270472" y="625238"/>
                  <a:pt x="140826" y="430505"/>
                  <a:pt x="177339" y="505647"/>
                </a:cubicBezTo>
                <a:cubicBezTo>
                  <a:pt x="213852" y="580789"/>
                  <a:pt x="432927" y="964964"/>
                  <a:pt x="463089" y="1019997"/>
                </a:cubicBezTo>
                <a:cubicBezTo>
                  <a:pt x="493252" y="1075030"/>
                  <a:pt x="408056" y="936389"/>
                  <a:pt x="358314" y="835847"/>
                </a:cubicBezTo>
                <a:cubicBezTo>
                  <a:pt x="308572" y="735305"/>
                  <a:pt x="217556" y="528401"/>
                  <a:pt x="164639" y="416747"/>
                </a:cubicBezTo>
                <a:cubicBezTo>
                  <a:pt x="111722" y="305093"/>
                  <a:pt x="61981" y="197143"/>
                  <a:pt x="40814" y="165922"/>
                </a:cubicBezTo>
                <a:cubicBezTo>
                  <a:pt x="19647" y="134701"/>
                  <a:pt x="44518" y="254293"/>
                  <a:pt x="37639" y="229422"/>
                </a:cubicBezTo>
                <a:cubicBezTo>
                  <a:pt x="30760" y="204551"/>
                  <a:pt x="18589" y="10876"/>
                  <a:pt x="15414" y="822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88" name="フリーフォーム 2287">
            <a:extLst>
              <a:ext uri="{FF2B5EF4-FFF2-40B4-BE49-F238E27FC236}">
                <a16:creationId xmlns:a16="http://schemas.microsoft.com/office/drawing/2014/main" id="{BFE78E2D-400B-7BC8-D4B1-D699EAF3A285}"/>
              </a:ext>
            </a:extLst>
          </p:cNvPr>
          <p:cNvSpPr/>
          <p:nvPr/>
        </p:nvSpPr>
        <p:spPr>
          <a:xfrm>
            <a:off x="4843744" y="3755147"/>
            <a:ext cx="402764" cy="1166296"/>
          </a:xfrm>
          <a:custGeom>
            <a:avLst/>
            <a:gdLst>
              <a:gd name="connsiteX0" fmla="*/ 1306 w 402764"/>
              <a:gd name="connsiteY0" fmla="*/ 4053 h 1166296"/>
              <a:gd name="connsiteX1" fmla="*/ 255306 w 402764"/>
              <a:gd name="connsiteY1" fmla="*/ 829553 h 1166296"/>
              <a:gd name="connsiteX2" fmla="*/ 172756 w 402764"/>
              <a:gd name="connsiteY2" fmla="*/ 693028 h 1166296"/>
              <a:gd name="connsiteX3" fmla="*/ 401356 w 402764"/>
              <a:gd name="connsiteY3" fmla="*/ 1162928 h 1166296"/>
              <a:gd name="connsiteX4" fmla="*/ 261656 w 402764"/>
              <a:gd name="connsiteY4" fmla="*/ 877178 h 1166296"/>
              <a:gd name="connsiteX5" fmla="*/ 109256 w 402764"/>
              <a:gd name="connsiteY5" fmla="*/ 378703 h 1166296"/>
              <a:gd name="connsiteX6" fmla="*/ 153706 w 402764"/>
              <a:gd name="connsiteY6" fmla="*/ 508878 h 1166296"/>
              <a:gd name="connsiteX7" fmla="*/ 1306 w 402764"/>
              <a:gd name="connsiteY7" fmla="*/ 4053 h 11662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02764" h="1166296">
                <a:moveTo>
                  <a:pt x="1306" y="4053"/>
                </a:moveTo>
                <a:cubicBezTo>
                  <a:pt x="18239" y="57499"/>
                  <a:pt x="226731" y="714724"/>
                  <a:pt x="255306" y="829553"/>
                </a:cubicBezTo>
                <a:cubicBezTo>
                  <a:pt x="283881" y="944382"/>
                  <a:pt x="148414" y="637466"/>
                  <a:pt x="172756" y="693028"/>
                </a:cubicBezTo>
                <a:cubicBezTo>
                  <a:pt x="197098" y="748590"/>
                  <a:pt x="386539" y="1132236"/>
                  <a:pt x="401356" y="1162928"/>
                </a:cubicBezTo>
                <a:cubicBezTo>
                  <a:pt x="416173" y="1193620"/>
                  <a:pt x="310339" y="1007882"/>
                  <a:pt x="261656" y="877178"/>
                </a:cubicBezTo>
                <a:cubicBezTo>
                  <a:pt x="212973" y="746474"/>
                  <a:pt x="127248" y="440086"/>
                  <a:pt x="109256" y="378703"/>
                </a:cubicBezTo>
                <a:cubicBezTo>
                  <a:pt x="91264" y="317320"/>
                  <a:pt x="170110" y="575553"/>
                  <a:pt x="153706" y="508878"/>
                </a:cubicBezTo>
                <a:cubicBezTo>
                  <a:pt x="137302" y="442203"/>
                  <a:pt x="-15627" y="-49393"/>
                  <a:pt x="1306" y="4053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89" name="フリーフォーム 2288">
            <a:extLst>
              <a:ext uri="{FF2B5EF4-FFF2-40B4-BE49-F238E27FC236}">
                <a16:creationId xmlns:a16="http://schemas.microsoft.com/office/drawing/2014/main" id="{8D7A26CD-567E-30DE-D435-577C96C98592}"/>
              </a:ext>
            </a:extLst>
          </p:cNvPr>
          <p:cNvSpPr/>
          <p:nvPr/>
        </p:nvSpPr>
        <p:spPr>
          <a:xfrm>
            <a:off x="4265972" y="2951359"/>
            <a:ext cx="453264" cy="1142280"/>
          </a:xfrm>
          <a:custGeom>
            <a:avLst/>
            <a:gdLst>
              <a:gd name="connsiteX0" fmla="*/ 1228 w 453264"/>
              <a:gd name="connsiteY0" fmla="*/ 1391 h 1142280"/>
              <a:gd name="connsiteX1" fmla="*/ 210778 w 453264"/>
              <a:gd name="connsiteY1" fmla="*/ 772916 h 1142280"/>
              <a:gd name="connsiteX2" fmla="*/ 261578 w 453264"/>
              <a:gd name="connsiteY2" fmla="*/ 747516 h 1142280"/>
              <a:gd name="connsiteX3" fmla="*/ 442553 w 453264"/>
              <a:gd name="connsiteY3" fmla="*/ 1131691 h 1142280"/>
              <a:gd name="connsiteX4" fmla="*/ 410803 w 453264"/>
              <a:gd name="connsiteY4" fmla="*/ 1004691 h 1142280"/>
              <a:gd name="connsiteX5" fmla="*/ 233003 w 453264"/>
              <a:gd name="connsiteY5" fmla="*/ 690366 h 1142280"/>
              <a:gd name="connsiteX6" fmla="*/ 229828 w 453264"/>
              <a:gd name="connsiteY6" fmla="*/ 779266 h 1142280"/>
              <a:gd name="connsiteX7" fmla="*/ 96478 w 453264"/>
              <a:gd name="connsiteY7" fmla="*/ 442716 h 1142280"/>
              <a:gd name="connsiteX8" fmla="*/ 121878 w 453264"/>
              <a:gd name="connsiteY8" fmla="*/ 579241 h 1142280"/>
              <a:gd name="connsiteX9" fmla="*/ 1228 w 453264"/>
              <a:gd name="connsiteY9" fmla="*/ 1391 h 1142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53264" h="1142280">
                <a:moveTo>
                  <a:pt x="1228" y="1391"/>
                </a:moveTo>
                <a:cubicBezTo>
                  <a:pt x="16045" y="33670"/>
                  <a:pt x="167386" y="648562"/>
                  <a:pt x="210778" y="772916"/>
                </a:cubicBezTo>
                <a:cubicBezTo>
                  <a:pt x="254170" y="897270"/>
                  <a:pt x="222949" y="687720"/>
                  <a:pt x="261578" y="747516"/>
                </a:cubicBezTo>
                <a:cubicBezTo>
                  <a:pt x="300207" y="807312"/>
                  <a:pt x="417682" y="1088829"/>
                  <a:pt x="442553" y="1131691"/>
                </a:cubicBezTo>
                <a:cubicBezTo>
                  <a:pt x="467424" y="1174554"/>
                  <a:pt x="445728" y="1078245"/>
                  <a:pt x="410803" y="1004691"/>
                </a:cubicBezTo>
                <a:cubicBezTo>
                  <a:pt x="375878" y="931137"/>
                  <a:pt x="263165" y="727937"/>
                  <a:pt x="233003" y="690366"/>
                </a:cubicBezTo>
                <a:cubicBezTo>
                  <a:pt x="202841" y="652795"/>
                  <a:pt x="252582" y="820541"/>
                  <a:pt x="229828" y="779266"/>
                </a:cubicBezTo>
                <a:cubicBezTo>
                  <a:pt x="207074" y="737991"/>
                  <a:pt x="114470" y="476053"/>
                  <a:pt x="96478" y="442716"/>
                </a:cubicBezTo>
                <a:cubicBezTo>
                  <a:pt x="78486" y="409379"/>
                  <a:pt x="133520" y="650149"/>
                  <a:pt x="121878" y="579241"/>
                </a:cubicBezTo>
                <a:cubicBezTo>
                  <a:pt x="110236" y="508333"/>
                  <a:pt x="-13589" y="-30888"/>
                  <a:pt x="1228" y="139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91" name="フリーフォーム 2290">
            <a:extLst>
              <a:ext uri="{FF2B5EF4-FFF2-40B4-BE49-F238E27FC236}">
                <a16:creationId xmlns:a16="http://schemas.microsoft.com/office/drawing/2014/main" id="{04B0CDD1-58E0-9F74-7088-6811C65AABCF}"/>
              </a:ext>
            </a:extLst>
          </p:cNvPr>
          <p:cNvSpPr/>
          <p:nvPr/>
        </p:nvSpPr>
        <p:spPr>
          <a:xfrm>
            <a:off x="4942012" y="1692267"/>
            <a:ext cx="579338" cy="371483"/>
          </a:xfrm>
          <a:custGeom>
            <a:avLst/>
            <a:gdLst>
              <a:gd name="connsiteX0" fmla="*/ 1463 w 579338"/>
              <a:gd name="connsiteY0" fmla="*/ 8 h 371483"/>
              <a:gd name="connsiteX1" fmla="*/ 503113 w 579338"/>
              <a:gd name="connsiteY1" fmla="*/ 31758 h 371483"/>
              <a:gd name="connsiteX2" fmla="*/ 407863 w 579338"/>
              <a:gd name="connsiteY2" fmla="*/ 19058 h 371483"/>
              <a:gd name="connsiteX3" fmla="*/ 560263 w 579338"/>
              <a:gd name="connsiteY3" fmla="*/ 47633 h 371483"/>
              <a:gd name="connsiteX4" fmla="*/ 569788 w 579338"/>
              <a:gd name="connsiteY4" fmla="*/ 79383 h 371483"/>
              <a:gd name="connsiteX5" fmla="*/ 493588 w 579338"/>
              <a:gd name="connsiteY5" fmla="*/ 371483 h 371483"/>
              <a:gd name="connsiteX6" fmla="*/ 563438 w 579338"/>
              <a:gd name="connsiteY6" fmla="*/ 79383 h 371483"/>
              <a:gd name="connsiteX7" fmla="*/ 423738 w 579338"/>
              <a:gd name="connsiteY7" fmla="*/ 63508 h 371483"/>
              <a:gd name="connsiteX8" fmla="*/ 176088 w 579338"/>
              <a:gd name="connsiteY8" fmla="*/ 28583 h 371483"/>
              <a:gd name="connsiteX9" fmla="*/ 344363 w 579338"/>
              <a:gd name="connsiteY9" fmla="*/ 28583 h 371483"/>
              <a:gd name="connsiteX10" fmla="*/ 1463 w 579338"/>
              <a:gd name="connsiteY10" fmla="*/ 8 h 3714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579338" h="371483">
                <a:moveTo>
                  <a:pt x="1463" y="8"/>
                </a:moveTo>
                <a:cubicBezTo>
                  <a:pt x="27921" y="537"/>
                  <a:pt x="435380" y="28583"/>
                  <a:pt x="503113" y="31758"/>
                </a:cubicBezTo>
                <a:cubicBezTo>
                  <a:pt x="570846" y="34933"/>
                  <a:pt x="398338" y="16412"/>
                  <a:pt x="407863" y="19058"/>
                </a:cubicBezTo>
                <a:cubicBezTo>
                  <a:pt x="417388" y="21704"/>
                  <a:pt x="533276" y="37579"/>
                  <a:pt x="560263" y="47633"/>
                </a:cubicBezTo>
                <a:cubicBezTo>
                  <a:pt x="587251" y="57687"/>
                  <a:pt x="580900" y="25408"/>
                  <a:pt x="569788" y="79383"/>
                </a:cubicBezTo>
                <a:cubicBezTo>
                  <a:pt x="558676" y="133358"/>
                  <a:pt x="494646" y="371483"/>
                  <a:pt x="493588" y="371483"/>
                </a:cubicBezTo>
                <a:cubicBezTo>
                  <a:pt x="492530" y="371483"/>
                  <a:pt x="575080" y="130712"/>
                  <a:pt x="563438" y="79383"/>
                </a:cubicBezTo>
                <a:cubicBezTo>
                  <a:pt x="551796" y="28054"/>
                  <a:pt x="423738" y="63508"/>
                  <a:pt x="423738" y="63508"/>
                </a:cubicBezTo>
                <a:cubicBezTo>
                  <a:pt x="359180" y="55041"/>
                  <a:pt x="189317" y="34404"/>
                  <a:pt x="176088" y="28583"/>
                </a:cubicBezTo>
                <a:cubicBezTo>
                  <a:pt x="162859" y="22762"/>
                  <a:pt x="372938" y="32816"/>
                  <a:pt x="344363" y="28583"/>
                </a:cubicBezTo>
                <a:cubicBezTo>
                  <a:pt x="315788" y="24350"/>
                  <a:pt x="-24995" y="-521"/>
                  <a:pt x="1463" y="8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92" name="フリーフォーム 2291">
            <a:extLst>
              <a:ext uri="{FF2B5EF4-FFF2-40B4-BE49-F238E27FC236}">
                <a16:creationId xmlns:a16="http://schemas.microsoft.com/office/drawing/2014/main" id="{846CCD7B-AA15-3731-612A-4F3CD313E7D2}"/>
              </a:ext>
            </a:extLst>
          </p:cNvPr>
          <p:cNvSpPr/>
          <p:nvPr/>
        </p:nvSpPr>
        <p:spPr>
          <a:xfrm>
            <a:off x="5228551" y="3041556"/>
            <a:ext cx="630205" cy="1255415"/>
          </a:xfrm>
          <a:custGeom>
            <a:avLst/>
            <a:gdLst>
              <a:gd name="connsiteX0" fmla="*/ 674 w 630205"/>
              <a:gd name="connsiteY0" fmla="*/ 3269 h 1255415"/>
              <a:gd name="connsiteX1" fmla="*/ 356274 w 630205"/>
              <a:gd name="connsiteY1" fmla="*/ 422369 h 1255415"/>
              <a:gd name="connsiteX2" fmla="*/ 222924 w 630205"/>
              <a:gd name="connsiteY2" fmla="*/ 333469 h 1255415"/>
              <a:gd name="connsiteX3" fmla="*/ 384849 w 630205"/>
              <a:gd name="connsiteY3" fmla="*/ 676369 h 1255415"/>
              <a:gd name="connsiteX4" fmla="*/ 349924 w 630205"/>
              <a:gd name="connsiteY4" fmla="*/ 520794 h 1255415"/>
              <a:gd name="connsiteX5" fmla="*/ 480099 w 630205"/>
              <a:gd name="connsiteY5" fmla="*/ 644619 h 1255415"/>
              <a:gd name="connsiteX6" fmla="*/ 626149 w 630205"/>
              <a:gd name="connsiteY6" fmla="*/ 1235169 h 1255415"/>
              <a:gd name="connsiteX7" fmla="*/ 581699 w 630205"/>
              <a:gd name="connsiteY7" fmla="*/ 1073244 h 1255415"/>
              <a:gd name="connsiteX8" fmla="*/ 499149 w 630205"/>
              <a:gd name="connsiteY8" fmla="*/ 631919 h 1255415"/>
              <a:gd name="connsiteX9" fmla="*/ 438824 w 630205"/>
              <a:gd name="connsiteY9" fmla="*/ 625569 h 1255415"/>
              <a:gd name="connsiteX10" fmla="*/ 213399 w 630205"/>
              <a:gd name="connsiteY10" fmla="*/ 327119 h 1255415"/>
              <a:gd name="connsiteX11" fmla="*/ 308649 w 630205"/>
              <a:gd name="connsiteY11" fmla="*/ 444594 h 1255415"/>
              <a:gd name="connsiteX12" fmla="*/ 267374 w 630205"/>
              <a:gd name="connsiteY12" fmla="*/ 238219 h 1255415"/>
              <a:gd name="connsiteX13" fmla="*/ 674 w 630205"/>
              <a:gd name="connsiteY13" fmla="*/ 3269 h 12554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630205" h="1255415">
                <a:moveTo>
                  <a:pt x="674" y="3269"/>
                </a:moveTo>
                <a:cubicBezTo>
                  <a:pt x="15491" y="33961"/>
                  <a:pt x="319232" y="367336"/>
                  <a:pt x="356274" y="422369"/>
                </a:cubicBezTo>
                <a:cubicBezTo>
                  <a:pt x="393316" y="477402"/>
                  <a:pt x="218162" y="291136"/>
                  <a:pt x="222924" y="333469"/>
                </a:cubicBezTo>
                <a:cubicBezTo>
                  <a:pt x="227686" y="375802"/>
                  <a:pt x="363682" y="645148"/>
                  <a:pt x="384849" y="676369"/>
                </a:cubicBezTo>
                <a:cubicBezTo>
                  <a:pt x="406016" y="707590"/>
                  <a:pt x="334049" y="526086"/>
                  <a:pt x="349924" y="520794"/>
                </a:cubicBezTo>
                <a:cubicBezTo>
                  <a:pt x="365799" y="515502"/>
                  <a:pt x="434062" y="525557"/>
                  <a:pt x="480099" y="644619"/>
                </a:cubicBezTo>
                <a:cubicBezTo>
                  <a:pt x="526136" y="763681"/>
                  <a:pt x="609216" y="1163732"/>
                  <a:pt x="626149" y="1235169"/>
                </a:cubicBezTo>
                <a:cubicBezTo>
                  <a:pt x="643082" y="1306606"/>
                  <a:pt x="602866" y="1173786"/>
                  <a:pt x="581699" y="1073244"/>
                </a:cubicBezTo>
                <a:cubicBezTo>
                  <a:pt x="560532" y="972702"/>
                  <a:pt x="522961" y="706531"/>
                  <a:pt x="499149" y="631919"/>
                </a:cubicBezTo>
                <a:cubicBezTo>
                  <a:pt x="475337" y="557307"/>
                  <a:pt x="486449" y="676369"/>
                  <a:pt x="438824" y="625569"/>
                </a:cubicBezTo>
                <a:cubicBezTo>
                  <a:pt x="391199" y="574769"/>
                  <a:pt x="235095" y="357281"/>
                  <a:pt x="213399" y="327119"/>
                </a:cubicBezTo>
                <a:cubicBezTo>
                  <a:pt x="191703" y="296957"/>
                  <a:pt x="299653" y="459411"/>
                  <a:pt x="308649" y="444594"/>
                </a:cubicBezTo>
                <a:cubicBezTo>
                  <a:pt x="317645" y="429777"/>
                  <a:pt x="314999" y="310186"/>
                  <a:pt x="267374" y="238219"/>
                </a:cubicBezTo>
                <a:cubicBezTo>
                  <a:pt x="219749" y="166252"/>
                  <a:pt x="-14143" y="-27423"/>
                  <a:pt x="674" y="3269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93" name="フリーフォーム 2292">
            <a:extLst>
              <a:ext uri="{FF2B5EF4-FFF2-40B4-BE49-F238E27FC236}">
                <a16:creationId xmlns:a16="http://schemas.microsoft.com/office/drawing/2014/main" id="{1FD3BBF5-0BA8-679B-48EB-45D38D96E060}"/>
              </a:ext>
            </a:extLst>
          </p:cNvPr>
          <p:cNvSpPr/>
          <p:nvPr/>
        </p:nvSpPr>
        <p:spPr>
          <a:xfrm>
            <a:off x="5175810" y="3835734"/>
            <a:ext cx="223204" cy="1292452"/>
          </a:xfrm>
          <a:custGeom>
            <a:avLst/>
            <a:gdLst>
              <a:gd name="connsiteX0" fmla="*/ 221690 w 223204"/>
              <a:gd name="connsiteY0" fmla="*/ 9191 h 1292452"/>
              <a:gd name="connsiteX1" fmla="*/ 34365 w 223204"/>
              <a:gd name="connsiteY1" fmla="*/ 580691 h 1292452"/>
              <a:gd name="connsiteX2" fmla="*/ 34365 w 223204"/>
              <a:gd name="connsiteY2" fmla="*/ 996616 h 1292452"/>
              <a:gd name="connsiteX3" fmla="*/ 12140 w 223204"/>
              <a:gd name="connsiteY3" fmla="*/ 841041 h 1292452"/>
              <a:gd name="connsiteX4" fmla="*/ 101040 w 223204"/>
              <a:gd name="connsiteY4" fmla="*/ 1291891 h 1292452"/>
              <a:gd name="connsiteX5" fmla="*/ 5790 w 223204"/>
              <a:gd name="connsiteY5" fmla="*/ 733091 h 1292452"/>
              <a:gd name="connsiteX6" fmla="*/ 34365 w 223204"/>
              <a:gd name="connsiteY6" fmla="*/ 466391 h 1292452"/>
              <a:gd name="connsiteX7" fmla="*/ 2615 w 223204"/>
              <a:gd name="connsiteY7" fmla="*/ 621966 h 1292452"/>
              <a:gd name="connsiteX8" fmla="*/ 116915 w 223204"/>
              <a:gd name="connsiteY8" fmla="*/ 253666 h 1292452"/>
              <a:gd name="connsiteX9" fmla="*/ 221690 w 223204"/>
              <a:gd name="connsiteY9" fmla="*/ 9191 h 12924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23204" h="1292452">
                <a:moveTo>
                  <a:pt x="221690" y="9191"/>
                </a:moveTo>
                <a:cubicBezTo>
                  <a:pt x="207932" y="63695"/>
                  <a:pt x="65586" y="416120"/>
                  <a:pt x="34365" y="580691"/>
                </a:cubicBezTo>
                <a:cubicBezTo>
                  <a:pt x="3144" y="745262"/>
                  <a:pt x="38069" y="953224"/>
                  <a:pt x="34365" y="996616"/>
                </a:cubicBezTo>
                <a:cubicBezTo>
                  <a:pt x="30661" y="1040008"/>
                  <a:pt x="1028" y="791829"/>
                  <a:pt x="12140" y="841041"/>
                </a:cubicBezTo>
                <a:cubicBezTo>
                  <a:pt x="23252" y="890253"/>
                  <a:pt x="102098" y="1309882"/>
                  <a:pt x="101040" y="1291891"/>
                </a:cubicBezTo>
                <a:cubicBezTo>
                  <a:pt x="99982" y="1273900"/>
                  <a:pt x="16902" y="870674"/>
                  <a:pt x="5790" y="733091"/>
                </a:cubicBezTo>
                <a:cubicBezTo>
                  <a:pt x="-5323" y="595508"/>
                  <a:pt x="34894" y="484912"/>
                  <a:pt x="34365" y="466391"/>
                </a:cubicBezTo>
                <a:cubicBezTo>
                  <a:pt x="33836" y="447870"/>
                  <a:pt x="-11143" y="657420"/>
                  <a:pt x="2615" y="621966"/>
                </a:cubicBezTo>
                <a:cubicBezTo>
                  <a:pt x="16373" y="586512"/>
                  <a:pt x="81990" y="351033"/>
                  <a:pt x="116915" y="253666"/>
                </a:cubicBezTo>
                <a:cubicBezTo>
                  <a:pt x="151840" y="156299"/>
                  <a:pt x="235448" y="-45313"/>
                  <a:pt x="221690" y="919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94" name="フリーフォーム 2293">
            <a:extLst>
              <a:ext uri="{FF2B5EF4-FFF2-40B4-BE49-F238E27FC236}">
                <a16:creationId xmlns:a16="http://schemas.microsoft.com/office/drawing/2014/main" id="{631400C0-7366-72D0-50B1-344C7573CC39}"/>
              </a:ext>
            </a:extLst>
          </p:cNvPr>
          <p:cNvSpPr/>
          <p:nvPr/>
        </p:nvSpPr>
        <p:spPr>
          <a:xfrm>
            <a:off x="4451290" y="4401054"/>
            <a:ext cx="396561" cy="1381678"/>
          </a:xfrm>
          <a:custGeom>
            <a:avLst/>
            <a:gdLst>
              <a:gd name="connsiteX0" fmla="*/ 82610 w 396561"/>
              <a:gd name="connsiteY0" fmla="*/ 2671 h 1381678"/>
              <a:gd name="connsiteX1" fmla="*/ 34985 w 396561"/>
              <a:gd name="connsiteY1" fmla="*/ 704346 h 1381678"/>
              <a:gd name="connsiteX2" fmla="*/ 292160 w 396561"/>
              <a:gd name="connsiteY2" fmla="*/ 1183771 h 1381678"/>
              <a:gd name="connsiteX3" fmla="*/ 196910 w 396561"/>
              <a:gd name="connsiteY3" fmla="*/ 1018671 h 1381678"/>
              <a:gd name="connsiteX4" fmla="*/ 393760 w 396561"/>
              <a:gd name="connsiteY4" fmla="*/ 1377446 h 1381678"/>
              <a:gd name="connsiteX5" fmla="*/ 292160 w 396561"/>
              <a:gd name="connsiteY5" fmla="*/ 1180596 h 1381678"/>
              <a:gd name="connsiteX6" fmla="*/ 12760 w 396561"/>
              <a:gd name="connsiteY6" fmla="*/ 672596 h 1381678"/>
              <a:gd name="connsiteX7" fmla="*/ 44510 w 396561"/>
              <a:gd name="connsiteY7" fmla="*/ 456696 h 1381678"/>
              <a:gd name="connsiteX8" fmla="*/ 19110 w 396561"/>
              <a:gd name="connsiteY8" fmla="*/ 463046 h 1381678"/>
              <a:gd name="connsiteX9" fmla="*/ 82610 w 396561"/>
              <a:gd name="connsiteY9" fmla="*/ 2671 h 1381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96561" h="1381678">
                <a:moveTo>
                  <a:pt x="82610" y="2671"/>
                </a:moveTo>
                <a:cubicBezTo>
                  <a:pt x="85256" y="42888"/>
                  <a:pt x="60" y="507496"/>
                  <a:pt x="34985" y="704346"/>
                </a:cubicBezTo>
                <a:cubicBezTo>
                  <a:pt x="69910" y="901196"/>
                  <a:pt x="265173" y="1131384"/>
                  <a:pt x="292160" y="1183771"/>
                </a:cubicBezTo>
                <a:cubicBezTo>
                  <a:pt x="319148" y="1236159"/>
                  <a:pt x="179977" y="986392"/>
                  <a:pt x="196910" y="1018671"/>
                </a:cubicBezTo>
                <a:cubicBezTo>
                  <a:pt x="213843" y="1050950"/>
                  <a:pt x="377885" y="1350459"/>
                  <a:pt x="393760" y="1377446"/>
                </a:cubicBezTo>
                <a:cubicBezTo>
                  <a:pt x="409635" y="1404434"/>
                  <a:pt x="355660" y="1298071"/>
                  <a:pt x="292160" y="1180596"/>
                </a:cubicBezTo>
                <a:cubicBezTo>
                  <a:pt x="228660" y="1063121"/>
                  <a:pt x="54035" y="793246"/>
                  <a:pt x="12760" y="672596"/>
                </a:cubicBezTo>
                <a:cubicBezTo>
                  <a:pt x="-28515" y="551946"/>
                  <a:pt x="43452" y="491621"/>
                  <a:pt x="44510" y="456696"/>
                </a:cubicBezTo>
                <a:cubicBezTo>
                  <a:pt x="45568" y="421771"/>
                  <a:pt x="13818" y="537658"/>
                  <a:pt x="19110" y="463046"/>
                </a:cubicBezTo>
                <a:cubicBezTo>
                  <a:pt x="24402" y="388434"/>
                  <a:pt x="79964" y="-37546"/>
                  <a:pt x="82610" y="267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95" name="フリーフォーム 2294">
            <a:extLst>
              <a:ext uri="{FF2B5EF4-FFF2-40B4-BE49-F238E27FC236}">
                <a16:creationId xmlns:a16="http://schemas.microsoft.com/office/drawing/2014/main" id="{49BB6F2D-2E42-1130-81A8-2E557795CC1C}"/>
              </a:ext>
            </a:extLst>
          </p:cNvPr>
          <p:cNvSpPr/>
          <p:nvPr/>
        </p:nvSpPr>
        <p:spPr>
          <a:xfrm>
            <a:off x="4225333" y="4765011"/>
            <a:ext cx="286337" cy="993675"/>
          </a:xfrm>
          <a:custGeom>
            <a:avLst/>
            <a:gdLst>
              <a:gd name="connsiteX0" fmla="*/ 13292 w 286337"/>
              <a:gd name="connsiteY0" fmla="*/ 664 h 993675"/>
              <a:gd name="connsiteX1" fmla="*/ 19642 w 286337"/>
              <a:gd name="connsiteY1" fmla="*/ 483264 h 993675"/>
              <a:gd name="connsiteX2" fmla="*/ 257767 w 286337"/>
              <a:gd name="connsiteY2" fmla="*/ 965864 h 993675"/>
              <a:gd name="connsiteX3" fmla="*/ 184742 w 286337"/>
              <a:gd name="connsiteY3" fmla="*/ 788064 h 993675"/>
              <a:gd name="connsiteX4" fmla="*/ 283167 w 286337"/>
              <a:gd name="connsiteY4" fmla="*/ 988089 h 993675"/>
              <a:gd name="connsiteX5" fmla="*/ 41867 w 286337"/>
              <a:gd name="connsiteY5" fmla="*/ 518189 h 993675"/>
              <a:gd name="connsiteX6" fmla="*/ 13292 w 286337"/>
              <a:gd name="connsiteY6" fmla="*/ 381664 h 993675"/>
              <a:gd name="connsiteX7" fmla="*/ 13292 w 286337"/>
              <a:gd name="connsiteY7" fmla="*/ 664 h 993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86337" h="993675">
                <a:moveTo>
                  <a:pt x="13292" y="664"/>
                </a:moveTo>
                <a:cubicBezTo>
                  <a:pt x="14350" y="17597"/>
                  <a:pt x="-21104" y="322397"/>
                  <a:pt x="19642" y="483264"/>
                </a:cubicBezTo>
                <a:cubicBezTo>
                  <a:pt x="60388" y="644131"/>
                  <a:pt x="230250" y="915064"/>
                  <a:pt x="257767" y="965864"/>
                </a:cubicBezTo>
                <a:cubicBezTo>
                  <a:pt x="285284" y="1016664"/>
                  <a:pt x="180509" y="784360"/>
                  <a:pt x="184742" y="788064"/>
                </a:cubicBezTo>
                <a:cubicBezTo>
                  <a:pt x="188975" y="791768"/>
                  <a:pt x="306980" y="1033068"/>
                  <a:pt x="283167" y="988089"/>
                </a:cubicBezTo>
                <a:cubicBezTo>
                  <a:pt x="259355" y="943110"/>
                  <a:pt x="86846" y="619260"/>
                  <a:pt x="41867" y="518189"/>
                </a:cubicBezTo>
                <a:cubicBezTo>
                  <a:pt x="-3112" y="417118"/>
                  <a:pt x="14350" y="467918"/>
                  <a:pt x="13292" y="381664"/>
                </a:cubicBezTo>
                <a:cubicBezTo>
                  <a:pt x="12234" y="295410"/>
                  <a:pt x="12234" y="-16269"/>
                  <a:pt x="13292" y="664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96" name="フリーフォーム 2295">
            <a:extLst>
              <a:ext uri="{FF2B5EF4-FFF2-40B4-BE49-F238E27FC236}">
                <a16:creationId xmlns:a16="http://schemas.microsoft.com/office/drawing/2014/main" id="{6EDF35BC-C57E-6639-9953-22427C577691}"/>
              </a:ext>
            </a:extLst>
          </p:cNvPr>
          <p:cNvSpPr/>
          <p:nvPr/>
        </p:nvSpPr>
        <p:spPr>
          <a:xfrm>
            <a:off x="1912626" y="277908"/>
            <a:ext cx="1354445" cy="1390523"/>
          </a:xfrm>
          <a:custGeom>
            <a:avLst/>
            <a:gdLst>
              <a:gd name="connsiteX0" fmla="*/ 1351274 w 1354445"/>
              <a:gd name="connsiteY0" fmla="*/ 4667 h 1390523"/>
              <a:gd name="connsiteX1" fmla="*/ 408299 w 1354445"/>
              <a:gd name="connsiteY1" fmla="*/ 671417 h 1390523"/>
              <a:gd name="connsiteX2" fmla="*/ 900424 w 1354445"/>
              <a:gd name="connsiteY2" fmla="*/ 287242 h 1390523"/>
              <a:gd name="connsiteX3" fmla="*/ 249549 w 1354445"/>
              <a:gd name="connsiteY3" fmla="*/ 906367 h 1390523"/>
              <a:gd name="connsiteX4" fmla="*/ 24124 w 1354445"/>
              <a:gd name="connsiteY4" fmla="*/ 1366742 h 1390523"/>
              <a:gd name="connsiteX5" fmla="*/ 81274 w 1354445"/>
              <a:gd name="connsiteY5" fmla="*/ 1233392 h 1390523"/>
              <a:gd name="connsiteX6" fmla="*/ 687699 w 1354445"/>
              <a:gd name="connsiteY6" fmla="*/ 461867 h 1390523"/>
              <a:gd name="connsiteX7" fmla="*/ 443224 w 1354445"/>
              <a:gd name="connsiteY7" fmla="*/ 684117 h 1390523"/>
              <a:gd name="connsiteX8" fmla="*/ 1014724 w 1354445"/>
              <a:gd name="connsiteY8" fmla="*/ 201517 h 1390523"/>
              <a:gd name="connsiteX9" fmla="*/ 725799 w 1354445"/>
              <a:gd name="connsiteY9" fmla="*/ 366617 h 1390523"/>
              <a:gd name="connsiteX10" fmla="*/ 1351274 w 1354445"/>
              <a:gd name="connsiteY10" fmla="*/ 4667 h 13905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354445" h="1390523">
                <a:moveTo>
                  <a:pt x="1351274" y="4667"/>
                </a:moveTo>
                <a:cubicBezTo>
                  <a:pt x="1298357" y="55467"/>
                  <a:pt x="483441" y="624321"/>
                  <a:pt x="408299" y="671417"/>
                </a:cubicBezTo>
                <a:cubicBezTo>
                  <a:pt x="333157" y="718513"/>
                  <a:pt x="926882" y="248084"/>
                  <a:pt x="900424" y="287242"/>
                </a:cubicBezTo>
                <a:cubicBezTo>
                  <a:pt x="873966" y="326400"/>
                  <a:pt x="395599" y="726450"/>
                  <a:pt x="249549" y="906367"/>
                </a:cubicBezTo>
                <a:cubicBezTo>
                  <a:pt x="103499" y="1086284"/>
                  <a:pt x="52170" y="1312238"/>
                  <a:pt x="24124" y="1366742"/>
                </a:cubicBezTo>
                <a:cubicBezTo>
                  <a:pt x="-3922" y="1421246"/>
                  <a:pt x="-29322" y="1384204"/>
                  <a:pt x="81274" y="1233392"/>
                </a:cubicBezTo>
                <a:cubicBezTo>
                  <a:pt x="191870" y="1082580"/>
                  <a:pt x="627374" y="553413"/>
                  <a:pt x="687699" y="461867"/>
                </a:cubicBezTo>
                <a:cubicBezTo>
                  <a:pt x="748024" y="370321"/>
                  <a:pt x="388720" y="727509"/>
                  <a:pt x="443224" y="684117"/>
                </a:cubicBezTo>
                <a:cubicBezTo>
                  <a:pt x="497728" y="640725"/>
                  <a:pt x="967628" y="254434"/>
                  <a:pt x="1014724" y="201517"/>
                </a:cubicBezTo>
                <a:cubicBezTo>
                  <a:pt x="1061820" y="148600"/>
                  <a:pt x="673411" y="399425"/>
                  <a:pt x="725799" y="366617"/>
                </a:cubicBezTo>
                <a:cubicBezTo>
                  <a:pt x="778186" y="333809"/>
                  <a:pt x="1404191" y="-46133"/>
                  <a:pt x="1351274" y="4667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97" name="フリーフォーム 2296">
            <a:extLst>
              <a:ext uri="{FF2B5EF4-FFF2-40B4-BE49-F238E27FC236}">
                <a16:creationId xmlns:a16="http://schemas.microsoft.com/office/drawing/2014/main" id="{C70393AF-7DD6-EF28-45D6-38C98C523724}"/>
              </a:ext>
            </a:extLst>
          </p:cNvPr>
          <p:cNvSpPr/>
          <p:nvPr/>
        </p:nvSpPr>
        <p:spPr>
          <a:xfrm>
            <a:off x="1478281" y="2031833"/>
            <a:ext cx="808282" cy="1207625"/>
          </a:xfrm>
          <a:custGeom>
            <a:avLst/>
            <a:gdLst>
              <a:gd name="connsiteX0" fmla="*/ 807719 w 808282"/>
              <a:gd name="connsiteY0" fmla="*/ 167 h 1207625"/>
              <a:gd name="connsiteX1" fmla="*/ 569594 w 808282"/>
              <a:gd name="connsiteY1" fmla="*/ 393867 h 1207625"/>
              <a:gd name="connsiteX2" fmla="*/ 436244 w 808282"/>
              <a:gd name="connsiteY2" fmla="*/ 755817 h 1207625"/>
              <a:gd name="connsiteX3" fmla="*/ 439419 w 808282"/>
              <a:gd name="connsiteY3" fmla="*/ 724067 h 1207625"/>
              <a:gd name="connsiteX4" fmla="*/ 1269 w 808282"/>
              <a:gd name="connsiteY4" fmla="*/ 1206667 h 1207625"/>
              <a:gd name="connsiteX5" fmla="*/ 296544 w 808282"/>
              <a:gd name="connsiteY5" fmla="*/ 857417 h 1207625"/>
              <a:gd name="connsiteX6" fmla="*/ 474344 w 808282"/>
              <a:gd name="connsiteY6" fmla="*/ 647867 h 1207625"/>
              <a:gd name="connsiteX7" fmla="*/ 452119 w 808282"/>
              <a:gd name="connsiteY7" fmla="*/ 679617 h 1207625"/>
              <a:gd name="connsiteX8" fmla="*/ 604519 w 808282"/>
              <a:gd name="connsiteY8" fmla="*/ 235117 h 1207625"/>
              <a:gd name="connsiteX9" fmla="*/ 496569 w 808282"/>
              <a:gd name="connsiteY9" fmla="*/ 441492 h 1207625"/>
              <a:gd name="connsiteX10" fmla="*/ 807719 w 808282"/>
              <a:gd name="connsiteY10" fmla="*/ 167 h 1207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808282" h="1207625">
                <a:moveTo>
                  <a:pt x="807719" y="167"/>
                </a:moveTo>
                <a:cubicBezTo>
                  <a:pt x="819890" y="-7770"/>
                  <a:pt x="631507" y="267925"/>
                  <a:pt x="569594" y="393867"/>
                </a:cubicBezTo>
                <a:cubicBezTo>
                  <a:pt x="507681" y="519809"/>
                  <a:pt x="457940" y="700784"/>
                  <a:pt x="436244" y="755817"/>
                </a:cubicBezTo>
                <a:cubicBezTo>
                  <a:pt x="414548" y="810850"/>
                  <a:pt x="511915" y="648925"/>
                  <a:pt x="439419" y="724067"/>
                </a:cubicBezTo>
                <a:cubicBezTo>
                  <a:pt x="366923" y="799209"/>
                  <a:pt x="25081" y="1184442"/>
                  <a:pt x="1269" y="1206667"/>
                </a:cubicBezTo>
                <a:cubicBezTo>
                  <a:pt x="-22543" y="1228892"/>
                  <a:pt x="296544" y="857417"/>
                  <a:pt x="296544" y="857417"/>
                </a:cubicBezTo>
                <a:lnTo>
                  <a:pt x="474344" y="647867"/>
                </a:lnTo>
                <a:cubicBezTo>
                  <a:pt x="500273" y="618234"/>
                  <a:pt x="430423" y="748409"/>
                  <a:pt x="452119" y="679617"/>
                </a:cubicBezTo>
                <a:cubicBezTo>
                  <a:pt x="473815" y="610825"/>
                  <a:pt x="597111" y="274804"/>
                  <a:pt x="604519" y="235117"/>
                </a:cubicBezTo>
                <a:cubicBezTo>
                  <a:pt x="611927" y="195430"/>
                  <a:pt x="465348" y="475888"/>
                  <a:pt x="496569" y="441492"/>
                </a:cubicBezTo>
                <a:cubicBezTo>
                  <a:pt x="527790" y="407096"/>
                  <a:pt x="795548" y="8104"/>
                  <a:pt x="807719" y="167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98" name="フリーフォーム 2297">
            <a:extLst>
              <a:ext uri="{FF2B5EF4-FFF2-40B4-BE49-F238E27FC236}">
                <a16:creationId xmlns:a16="http://schemas.microsoft.com/office/drawing/2014/main" id="{5BF4CA8B-B7C2-8C2A-5DB9-5E4A15D9435C}"/>
              </a:ext>
            </a:extLst>
          </p:cNvPr>
          <p:cNvSpPr/>
          <p:nvPr/>
        </p:nvSpPr>
        <p:spPr>
          <a:xfrm>
            <a:off x="1799536" y="2868928"/>
            <a:ext cx="600692" cy="1660734"/>
          </a:xfrm>
          <a:custGeom>
            <a:avLst/>
            <a:gdLst>
              <a:gd name="connsiteX0" fmla="*/ 597589 w 600692"/>
              <a:gd name="connsiteY0" fmla="*/ 7622 h 1660734"/>
              <a:gd name="connsiteX1" fmla="*/ 222939 w 600692"/>
              <a:gd name="connsiteY1" fmla="*/ 741047 h 1660734"/>
              <a:gd name="connsiteX2" fmla="*/ 7039 w 600692"/>
              <a:gd name="connsiteY2" fmla="*/ 1633222 h 1660734"/>
              <a:gd name="connsiteX3" fmla="*/ 73714 w 600692"/>
              <a:gd name="connsiteY3" fmla="*/ 1353822 h 1660734"/>
              <a:gd name="connsiteX4" fmla="*/ 283264 w 600692"/>
              <a:gd name="connsiteY4" fmla="*/ 556897 h 1660734"/>
              <a:gd name="connsiteX5" fmla="*/ 394389 w 600692"/>
              <a:gd name="connsiteY5" fmla="*/ 369572 h 1660734"/>
              <a:gd name="connsiteX6" fmla="*/ 597589 w 600692"/>
              <a:gd name="connsiteY6" fmla="*/ 7622 h 16607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00692" h="1660734">
                <a:moveTo>
                  <a:pt x="597589" y="7622"/>
                </a:moveTo>
                <a:cubicBezTo>
                  <a:pt x="569014" y="69534"/>
                  <a:pt x="321364" y="470114"/>
                  <a:pt x="222939" y="741047"/>
                </a:cubicBezTo>
                <a:cubicBezTo>
                  <a:pt x="124514" y="1011980"/>
                  <a:pt x="31910" y="1531093"/>
                  <a:pt x="7039" y="1633222"/>
                </a:cubicBezTo>
                <a:cubicBezTo>
                  <a:pt x="-17832" y="1735351"/>
                  <a:pt x="27676" y="1533210"/>
                  <a:pt x="73714" y="1353822"/>
                </a:cubicBezTo>
                <a:cubicBezTo>
                  <a:pt x="119751" y="1174435"/>
                  <a:pt x="229818" y="720939"/>
                  <a:pt x="283264" y="556897"/>
                </a:cubicBezTo>
                <a:cubicBezTo>
                  <a:pt x="336710" y="392855"/>
                  <a:pt x="339356" y="460589"/>
                  <a:pt x="394389" y="369572"/>
                </a:cubicBezTo>
                <a:cubicBezTo>
                  <a:pt x="449422" y="278555"/>
                  <a:pt x="626164" y="-54290"/>
                  <a:pt x="597589" y="7622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99" name="フリーフォーム 2298">
            <a:extLst>
              <a:ext uri="{FF2B5EF4-FFF2-40B4-BE49-F238E27FC236}">
                <a16:creationId xmlns:a16="http://schemas.microsoft.com/office/drawing/2014/main" id="{BF37CAE6-54EF-6544-79FB-82BFDC8B43F4}"/>
              </a:ext>
            </a:extLst>
          </p:cNvPr>
          <p:cNvSpPr/>
          <p:nvPr/>
        </p:nvSpPr>
        <p:spPr>
          <a:xfrm>
            <a:off x="880915" y="3010871"/>
            <a:ext cx="1260755" cy="1229095"/>
          </a:xfrm>
          <a:custGeom>
            <a:avLst/>
            <a:gdLst>
              <a:gd name="connsiteX0" fmla="*/ 1259035 w 1260755"/>
              <a:gd name="connsiteY0" fmla="*/ 2204 h 1229095"/>
              <a:gd name="connsiteX1" fmla="*/ 287485 w 1260755"/>
              <a:gd name="connsiteY1" fmla="*/ 630854 h 1229095"/>
              <a:gd name="connsiteX2" fmla="*/ 14435 w 1260755"/>
              <a:gd name="connsiteY2" fmla="*/ 1205529 h 1229095"/>
              <a:gd name="connsiteX3" fmla="*/ 62060 w 1260755"/>
              <a:gd name="connsiteY3" fmla="*/ 1069004 h 1229095"/>
              <a:gd name="connsiteX4" fmla="*/ 268435 w 1260755"/>
              <a:gd name="connsiteY4" fmla="*/ 614979 h 1229095"/>
              <a:gd name="connsiteX5" fmla="*/ 230335 w 1260755"/>
              <a:gd name="connsiteY5" fmla="*/ 691179 h 1229095"/>
              <a:gd name="connsiteX6" fmla="*/ 665310 w 1260755"/>
              <a:gd name="connsiteY6" fmla="*/ 319704 h 1229095"/>
              <a:gd name="connsiteX7" fmla="*/ 528785 w 1260755"/>
              <a:gd name="connsiteY7" fmla="*/ 418129 h 1229095"/>
              <a:gd name="connsiteX8" fmla="*/ 1259035 w 1260755"/>
              <a:gd name="connsiteY8" fmla="*/ 2204 h 12290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260755" h="1229095">
                <a:moveTo>
                  <a:pt x="1259035" y="2204"/>
                </a:moveTo>
                <a:cubicBezTo>
                  <a:pt x="1218819" y="37658"/>
                  <a:pt x="494918" y="430300"/>
                  <a:pt x="287485" y="630854"/>
                </a:cubicBezTo>
                <a:cubicBezTo>
                  <a:pt x="80052" y="831408"/>
                  <a:pt x="52006" y="1132504"/>
                  <a:pt x="14435" y="1205529"/>
                </a:cubicBezTo>
                <a:cubicBezTo>
                  <a:pt x="-23136" y="1278554"/>
                  <a:pt x="19727" y="1167429"/>
                  <a:pt x="62060" y="1069004"/>
                </a:cubicBezTo>
                <a:cubicBezTo>
                  <a:pt x="104393" y="970579"/>
                  <a:pt x="240389" y="677950"/>
                  <a:pt x="268435" y="614979"/>
                </a:cubicBezTo>
                <a:cubicBezTo>
                  <a:pt x="296481" y="552008"/>
                  <a:pt x="164189" y="740391"/>
                  <a:pt x="230335" y="691179"/>
                </a:cubicBezTo>
                <a:cubicBezTo>
                  <a:pt x="296481" y="641967"/>
                  <a:pt x="615568" y="365212"/>
                  <a:pt x="665310" y="319704"/>
                </a:cubicBezTo>
                <a:cubicBezTo>
                  <a:pt x="715052" y="274196"/>
                  <a:pt x="435652" y="466283"/>
                  <a:pt x="528785" y="418129"/>
                </a:cubicBezTo>
                <a:cubicBezTo>
                  <a:pt x="621918" y="369975"/>
                  <a:pt x="1299251" y="-33250"/>
                  <a:pt x="1259035" y="2204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00" name="フリーフォーム 2299">
            <a:extLst>
              <a:ext uri="{FF2B5EF4-FFF2-40B4-BE49-F238E27FC236}">
                <a16:creationId xmlns:a16="http://schemas.microsoft.com/office/drawing/2014/main" id="{42CFDE91-31FD-6412-8F38-44A687488712}"/>
              </a:ext>
            </a:extLst>
          </p:cNvPr>
          <p:cNvSpPr/>
          <p:nvPr/>
        </p:nvSpPr>
        <p:spPr>
          <a:xfrm>
            <a:off x="1176959" y="2218171"/>
            <a:ext cx="706130" cy="1053010"/>
          </a:xfrm>
          <a:custGeom>
            <a:avLst/>
            <a:gdLst>
              <a:gd name="connsiteX0" fmla="*/ 705816 w 706130"/>
              <a:gd name="connsiteY0" fmla="*/ 1154 h 1053010"/>
              <a:gd name="connsiteX1" fmla="*/ 220041 w 706130"/>
              <a:gd name="connsiteY1" fmla="*/ 467879 h 1053010"/>
              <a:gd name="connsiteX2" fmla="*/ 966 w 706130"/>
              <a:gd name="connsiteY2" fmla="*/ 1052079 h 1053010"/>
              <a:gd name="connsiteX3" fmla="*/ 143841 w 706130"/>
              <a:gd name="connsiteY3" fmla="*/ 598054 h 1053010"/>
              <a:gd name="connsiteX4" fmla="*/ 239091 w 706130"/>
              <a:gd name="connsiteY4" fmla="*/ 378979 h 1053010"/>
              <a:gd name="connsiteX5" fmla="*/ 207341 w 706130"/>
              <a:gd name="connsiteY5" fmla="*/ 455179 h 1053010"/>
              <a:gd name="connsiteX6" fmla="*/ 401016 w 706130"/>
              <a:gd name="connsiteY6" fmla="*/ 210704 h 1053010"/>
              <a:gd name="connsiteX7" fmla="*/ 296241 w 706130"/>
              <a:gd name="connsiteY7" fmla="*/ 331354 h 1053010"/>
              <a:gd name="connsiteX8" fmla="*/ 705816 w 706130"/>
              <a:gd name="connsiteY8" fmla="*/ 1154 h 10530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06130" h="1053010">
                <a:moveTo>
                  <a:pt x="705816" y="1154"/>
                </a:moveTo>
                <a:cubicBezTo>
                  <a:pt x="693116" y="23908"/>
                  <a:pt x="337516" y="292725"/>
                  <a:pt x="220041" y="467879"/>
                </a:cubicBezTo>
                <a:cubicBezTo>
                  <a:pt x="102566" y="643033"/>
                  <a:pt x="13666" y="1030383"/>
                  <a:pt x="966" y="1052079"/>
                </a:cubicBezTo>
                <a:cubicBezTo>
                  <a:pt x="-11734" y="1073775"/>
                  <a:pt x="104154" y="710237"/>
                  <a:pt x="143841" y="598054"/>
                </a:cubicBezTo>
                <a:cubicBezTo>
                  <a:pt x="183528" y="485871"/>
                  <a:pt x="228508" y="402791"/>
                  <a:pt x="239091" y="378979"/>
                </a:cubicBezTo>
                <a:cubicBezTo>
                  <a:pt x="249674" y="355167"/>
                  <a:pt x="180354" y="483225"/>
                  <a:pt x="207341" y="455179"/>
                </a:cubicBezTo>
                <a:cubicBezTo>
                  <a:pt x="234328" y="427133"/>
                  <a:pt x="386199" y="231341"/>
                  <a:pt x="401016" y="210704"/>
                </a:cubicBezTo>
                <a:cubicBezTo>
                  <a:pt x="415833" y="190067"/>
                  <a:pt x="249674" y="363633"/>
                  <a:pt x="296241" y="331354"/>
                </a:cubicBezTo>
                <a:cubicBezTo>
                  <a:pt x="342808" y="299075"/>
                  <a:pt x="718516" y="-21600"/>
                  <a:pt x="705816" y="1154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01" name="フリーフォーム 2300">
            <a:extLst>
              <a:ext uri="{FF2B5EF4-FFF2-40B4-BE49-F238E27FC236}">
                <a16:creationId xmlns:a16="http://schemas.microsoft.com/office/drawing/2014/main" id="{53D8E697-83DC-314B-A78B-3D59C46518D2}"/>
              </a:ext>
            </a:extLst>
          </p:cNvPr>
          <p:cNvSpPr/>
          <p:nvPr/>
        </p:nvSpPr>
        <p:spPr>
          <a:xfrm>
            <a:off x="3063474" y="225776"/>
            <a:ext cx="1306808" cy="349801"/>
          </a:xfrm>
          <a:custGeom>
            <a:avLst/>
            <a:gdLst>
              <a:gd name="connsiteX0" fmla="*/ 401 w 1306808"/>
              <a:gd name="connsiteY0" fmla="*/ 18699 h 349801"/>
              <a:gd name="connsiteX1" fmla="*/ 511576 w 1306808"/>
              <a:gd name="connsiteY1" fmla="*/ 9174 h 349801"/>
              <a:gd name="connsiteX2" fmla="*/ 692551 w 1306808"/>
              <a:gd name="connsiteY2" fmla="*/ 171099 h 349801"/>
              <a:gd name="connsiteX3" fmla="*/ 441726 w 1306808"/>
              <a:gd name="connsiteY3" fmla="*/ 155224 h 349801"/>
              <a:gd name="connsiteX4" fmla="*/ 1305326 w 1306808"/>
              <a:gd name="connsiteY4" fmla="*/ 348899 h 349801"/>
              <a:gd name="connsiteX5" fmla="*/ 651276 w 1306808"/>
              <a:gd name="connsiteY5" fmla="*/ 225074 h 349801"/>
              <a:gd name="connsiteX6" fmla="*/ 727476 w 1306808"/>
              <a:gd name="connsiteY6" fmla="*/ 161574 h 349801"/>
              <a:gd name="connsiteX7" fmla="*/ 613176 w 1306808"/>
              <a:gd name="connsiteY7" fmla="*/ 69499 h 349801"/>
              <a:gd name="connsiteX8" fmla="*/ 429026 w 1306808"/>
              <a:gd name="connsiteY8" fmla="*/ 5999 h 349801"/>
              <a:gd name="connsiteX9" fmla="*/ 401 w 1306808"/>
              <a:gd name="connsiteY9" fmla="*/ 18699 h 3498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306808" h="349801">
                <a:moveTo>
                  <a:pt x="401" y="18699"/>
                </a:moveTo>
                <a:cubicBezTo>
                  <a:pt x="14159" y="19228"/>
                  <a:pt x="396218" y="-16226"/>
                  <a:pt x="511576" y="9174"/>
                </a:cubicBezTo>
                <a:cubicBezTo>
                  <a:pt x="626934" y="34574"/>
                  <a:pt x="704193" y="146757"/>
                  <a:pt x="692551" y="171099"/>
                </a:cubicBezTo>
                <a:cubicBezTo>
                  <a:pt x="680909" y="195441"/>
                  <a:pt x="339597" y="125591"/>
                  <a:pt x="441726" y="155224"/>
                </a:cubicBezTo>
                <a:cubicBezTo>
                  <a:pt x="543855" y="184857"/>
                  <a:pt x="1270401" y="337257"/>
                  <a:pt x="1305326" y="348899"/>
                </a:cubicBezTo>
                <a:cubicBezTo>
                  <a:pt x="1340251" y="360541"/>
                  <a:pt x="747584" y="256295"/>
                  <a:pt x="651276" y="225074"/>
                </a:cubicBezTo>
                <a:cubicBezTo>
                  <a:pt x="554968" y="193853"/>
                  <a:pt x="733826" y="187503"/>
                  <a:pt x="727476" y="161574"/>
                </a:cubicBezTo>
                <a:cubicBezTo>
                  <a:pt x="721126" y="135645"/>
                  <a:pt x="662918" y="95428"/>
                  <a:pt x="613176" y="69499"/>
                </a:cubicBezTo>
                <a:cubicBezTo>
                  <a:pt x="563434" y="43570"/>
                  <a:pt x="527451" y="16053"/>
                  <a:pt x="429026" y="5999"/>
                </a:cubicBezTo>
                <a:cubicBezTo>
                  <a:pt x="330601" y="-4055"/>
                  <a:pt x="-13357" y="18170"/>
                  <a:pt x="401" y="18699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02" name="フリーフォーム 2301">
            <a:extLst>
              <a:ext uri="{FF2B5EF4-FFF2-40B4-BE49-F238E27FC236}">
                <a16:creationId xmlns:a16="http://schemas.microsoft.com/office/drawing/2014/main" id="{EED880A0-6029-7F50-C1EE-A954B0A62E1F}"/>
              </a:ext>
            </a:extLst>
          </p:cNvPr>
          <p:cNvSpPr/>
          <p:nvPr/>
        </p:nvSpPr>
        <p:spPr>
          <a:xfrm>
            <a:off x="3068793" y="371291"/>
            <a:ext cx="1640865" cy="979814"/>
          </a:xfrm>
          <a:custGeom>
            <a:avLst/>
            <a:gdLst>
              <a:gd name="connsiteX0" fmla="*/ 1432 w 1640865"/>
              <a:gd name="connsiteY0" fmla="*/ 57334 h 979814"/>
              <a:gd name="connsiteX1" fmla="*/ 693582 w 1640865"/>
              <a:gd name="connsiteY1" fmla="*/ 82734 h 979814"/>
              <a:gd name="connsiteX2" fmla="*/ 620557 w 1640865"/>
              <a:gd name="connsiteY2" fmla="*/ 54159 h 979814"/>
              <a:gd name="connsiteX3" fmla="*/ 1544482 w 1640865"/>
              <a:gd name="connsiteY3" fmla="*/ 901884 h 979814"/>
              <a:gd name="connsiteX4" fmla="*/ 1512732 w 1640865"/>
              <a:gd name="connsiteY4" fmla="*/ 851084 h 979814"/>
              <a:gd name="connsiteX5" fmla="*/ 661832 w 1640865"/>
              <a:gd name="connsiteY5" fmla="*/ 101784 h 979814"/>
              <a:gd name="connsiteX6" fmla="*/ 515782 w 1640865"/>
              <a:gd name="connsiteY6" fmla="*/ 76384 h 979814"/>
              <a:gd name="connsiteX7" fmla="*/ 1432 w 1640865"/>
              <a:gd name="connsiteY7" fmla="*/ 57334 h 9798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640865" h="979814">
                <a:moveTo>
                  <a:pt x="1432" y="57334"/>
                </a:moveTo>
                <a:lnTo>
                  <a:pt x="693582" y="82734"/>
                </a:lnTo>
                <a:cubicBezTo>
                  <a:pt x="796769" y="82205"/>
                  <a:pt x="478740" y="-82366"/>
                  <a:pt x="620557" y="54159"/>
                </a:cubicBezTo>
                <a:cubicBezTo>
                  <a:pt x="762374" y="190684"/>
                  <a:pt x="1395786" y="769063"/>
                  <a:pt x="1544482" y="901884"/>
                </a:cubicBezTo>
                <a:cubicBezTo>
                  <a:pt x="1693178" y="1034705"/>
                  <a:pt x="1659840" y="984434"/>
                  <a:pt x="1512732" y="851084"/>
                </a:cubicBezTo>
                <a:cubicBezTo>
                  <a:pt x="1365624" y="717734"/>
                  <a:pt x="827990" y="230901"/>
                  <a:pt x="661832" y="101784"/>
                </a:cubicBezTo>
                <a:cubicBezTo>
                  <a:pt x="495674" y="-27333"/>
                  <a:pt x="621086" y="82734"/>
                  <a:pt x="515782" y="76384"/>
                </a:cubicBezTo>
                <a:cubicBezTo>
                  <a:pt x="410478" y="70034"/>
                  <a:pt x="-28201" y="56276"/>
                  <a:pt x="1432" y="57334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03" name="フリーフォーム 2302">
            <a:extLst>
              <a:ext uri="{FF2B5EF4-FFF2-40B4-BE49-F238E27FC236}">
                <a16:creationId xmlns:a16="http://schemas.microsoft.com/office/drawing/2014/main" id="{EF9EDE70-41A9-EF94-494F-16B598E8DDAD}"/>
              </a:ext>
            </a:extLst>
          </p:cNvPr>
          <p:cNvSpPr/>
          <p:nvPr/>
        </p:nvSpPr>
        <p:spPr>
          <a:xfrm>
            <a:off x="3066687" y="583347"/>
            <a:ext cx="1587175" cy="741159"/>
          </a:xfrm>
          <a:custGeom>
            <a:avLst/>
            <a:gdLst>
              <a:gd name="connsiteX0" fmla="*/ 363 w 1587175"/>
              <a:gd name="connsiteY0" fmla="*/ 23078 h 741159"/>
              <a:gd name="connsiteX1" fmla="*/ 540113 w 1587175"/>
              <a:gd name="connsiteY1" fmla="*/ 16728 h 741159"/>
              <a:gd name="connsiteX2" fmla="*/ 857613 w 1587175"/>
              <a:gd name="connsiteY2" fmla="*/ 191353 h 741159"/>
              <a:gd name="connsiteX3" fmla="*/ 778238 w 1587175"/>
              <a:gd name="connsiteY3" fmla="*/ 92928 h 741159"/>
              <a:gd name="connsiteX4" fmla="*/ 1562463 w 1587175"/>
              <a:gd name="connsiteY4" fmla="*/ 724753 h 741159"/>
              <a:gd name="connsiteX5" fmla="*/ 1321163 w 1587175"/>
              <a:gd name="connsiteY5" fmla="*/ 512028 h 741159"/>
              <a:gd name="connsiteX6" fmla="*/ 625838 w 1587175"/>
              <a:gd name="connsiteY6" fmla="*/ 42128 h 741159"/>
              <a:gd name="connsiteX7" fmla="*/ 363 w 1587175"/>
              <a:gd name="connsiteY7" fmla="*/ 23078 h 7411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587175" h="741159">
                <a:moveTo>
                  <a:pt x="363" y="23078"/>
                </a:moveTo>
                <a:cubicBezTo>
                  <a:pt x="-13924" y="18845"/>
                  <a:pt x="397238" y="-11318"/>
                  <a:pt x="540113" y="16728"/>
                </a:cubicBezTo>
                <a:cubicBezTo>
                  <a:pt x="682988" y="44774"/>
                  <a:pt x="817926" y="178653"/>
                  <a:pt x="857613" y="191353"/>
                </a:cubicBezTo>
                <a:cubicBezTo>
                  <a:pt x="897301" y="204053"/>
                  <a:pt x="660763" y="4028"/>
                  <a:pt x="778238" y="92928"/>
                </a:cubicBezTo>
                <a:cubicBezTo>
                  <a:pt x="895713" y="181828"/>
                  <a:pt x="1471976" y="654903"/>
                  <a:pt x="1562463" y="724753"/>
                </a:cubicBezTo>
                <a:cubicBezTo>
                  <a:pt x="1652951" y="794603"/>
                  <a:pt x="1477267" y="625799"/>
                  <a:pt x="1321163" y="512028"/>
                </a:cubicBezTo>
                <a:cubicBezTo>
                  <a:pt x="1165059" y="398257"/>
                  <a:pt x="841738" y="126795"/>
                  <a:pt x="625838" y="42128"/>
                </a:cubicBezTo>
                <a:cubicBezTo>
                  <a:pt x="409938" y="-42539"/>
                  <a:pt x="14650" y="27311"/>
                  <a:pt x="363" y="23078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04" name="フリーフォーム 2303">
            <a:extLst>
              <a:ext uri="{FF2B5EF4-FFF2-40B4-BE49-F238E27FC236}">
                <a16:creationId xmlns:a16="http://schemas.microsoft.com/office/drawing/2014/main" id="{9764E695-6C2D-CC15-9D80-3522D4C5690E}"/>
              </a:ext>
            </a:extLst>
          </p:cNvPr>
          <p:cNvSpPr/>
          <p:nvPr/>
        </p:nvSpPr>
        <p:spPr>
          <a:xfrm>
            <a:off x="3228972" y="711196"/>
            <a:ext cx="1244007" cy="1347029"/>
          </a:xfrm>
          <a:custGeom>
            <a:avLst/>
            <a:gdLst>
              <a:gd name="connsiteX0" fmla="*/ 3 w 1244007"/>
              <a:gd name="connsiteY0" fmla="*/ 4 h 1347029"/>
              <a:gd name="connsiteX1" fmla="*/ 673103 w 1244007"/>
              <a:gd name="connsiteY1" fmla="*/ 606429 h 1347029"/>
              <a:gd name="connsiteX2" fmla="*/ 644528 w 1244007"/>
              <a:gd name="connsiteY2" fmla="*/ 574679 h 1347029"/>
              <a:gd name="connsiteX3" fmla="*/ 1035053 w 1244007"/>
              <a:gd name="connsiteY3" fmla="*/ 1158879 h 1347029"/>
              <a:gd name="connsiteX4" fmla="*/ 1241428 w 1244007"/>
              <a:gd name="connsiteY4" fmla="*/ 1343029 h 1347029"/>
              <a:gd name="connsiteX5" fmla="*/ 1117603 w 1244007"/>
              <a:gd name="connsiteY5" fmla="*/ 1225554 h 1347029"/>
              <a:gd name="connsiteX6" fmla="*/ 663578 w 1244007"/>
              <a:gd name="connsiteY6" fmla="*/ 596904 h 1347029"/>
              <a:gd name="connsiteX7" fmla="*/ 3 w 1244007"/>
              <a:gd name="connsiteY7" fmla="*/ 4 h 13470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244007" h="1347029">
                <a:moveTo>
                  <a:pt x="3" y="4"/>
                </a:moveTo>
                <a:cubicBezTo>
                  <a:pt x="1590" y="1591"/>
                  <a:pt x="565682" y="510650"/>
                  <a:pt x="673103" y="606429"/>
                </a:cubicBezTo>
                <a:cubicBezTo>
                  <a:pt x="780524" y="702208"/>
                  <a:pt x="584203" y="482604"/>
                  <a:pt x="644528" y="574679"/>
                </a:cubicBezTo>
                <a:cubicBezTo>
                  <a:pt x="704853" y="666754"/>
                  <a:pt x="935570" y="1030821"/>
                  <a:pt x="1035053" y="1158879"/>
                </a:cubicBezTo>
                <a:cubicBezTo>
                  <a:pt x="1134536" y="1286937"/>
                  <a:pt x="1227670" y="1331916"/>
                  <a:pt x="1241428" y="1343029"/>
                </a:cubicBezTo>
                <a:cubicBezTo>
                  <a:pt x="1255186" y="1354142"/>
                  <a:pt x="1213911" y="1349908"/>
                  <a:pt x="1117603" y="1225554"/>
                </a:cubicBezTo>
                <a:cubicBezTo>
                  <a:pt x="1021295" y="1101200"/>
                  <a:pt x="846141" y="797987"/>
                  <a:pt x="663578" y="596904"/>
                </a:cubicBezTo>
                <a:cubicBezTo>
                  <a:pt x="481015" y="395821"/>
                  <a:pt x="-1584" y="-1583"/>
                  <a:pt x="3" y="4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05" name="フリーフォーム 2304">
            <a:extLst>
              <a:ext uri="{FF2B5EF4-FFF2-40B4-BE49-F238E27FC236}">
                <a16:creationId xmlns:a16="http://schemas.microsoft.com/office/drawing/2014/main" id="{D34E5FD7-DCD9-51E3-831D-BD3D7837D7A7}"/>
              </a:ext>
            </a:extLst>
          </p:cNvPr>
          <p:cNvSpPr/>
          <p:nvPr/>
        </p:nvSpPr>
        <p:spPr>
          <a:xfrm>
            <a:off x="4631315" y="2114545"/>
            <a:ext cx="185539" cy="1031491"/>
          </a:xfrm>
          <a:custGeom>
            <a:avLst/>
            <a:gdLst>
              <a:gd name="connsiteX0" fmla="*/ 77210 w 185539"/>
              <a:gd name="connsiteY0" fmla="*/ 5 h 1031491"/>
              <a:gd name="connsiteX1" fmla="*/ 20060 w 185539"/>
              <a:gd name="connsiteY1" fmla="*/ 501655 h 1031491"/>
              <a:gd name="connsiteX2" fmla="*/ 178810 w 185539"/>
              <a:gd name="connsiteY2" fmla="*/ 1012830 h 1031491"/>
              <a:gd name="connsiteX3" fmla="*/ 140710 w 185539"/>
              <a:gd name="connsiteY3" fmla="*/ 879480 h 1031491"/>
              <a:gd name="connsiteX4" fmla="*/ 1010 w 185539"/>
              <a:gd name="connsiteY4" fmla="*/ 492130 h 1031491"/>
              <a:gd name="connsiteX5" fmla="*/ 77210 w 185539"/>
              <a:gd name="connsiteY5" fmla="*/ 5 h 10314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5539" h="1031491">
                <a:moveTo>
                  <a:pt x="77210" y="5"/>
                </a:moveTo>
                <a:cubicBezTo>
                  <a:pt x="80385" y="1592"/>
                  <a:pt x="3127" y="332851"/>
                  <a:pt x="20060" y="501655"/>
                </a:cubicBezTo>
                <a:cubicBezTo>
                  <a:pt x="36993" y="670459"/>
                  <a:pt x="158702" y="949859"/>
                  <a:pt x="178810" y="1012830"/>
                </a:cubicBezTo>
                <a:cubicBezTo>
                  <a:pt x="198918" y="1075801"/>
                  <a:pt x="170343" y="966263"/>
                  <a:pt x="140710" y="879480"/>
                </a:cubicBezTo>
                <a:cubicBezTo>
                  <a:pt x="111077" y="792697"/>
                  <a:pt x="12122" y="640297"/>
                  <a:pt x="1010" y="492130"/>
                </a:cubicBezTo>
                <a:cubicBezTo>
                  <a:pt x="-10102" y="343963"/>
                  <a:pt x="74035" y="-1582"/>
                  <a:pt x="77210" y="5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06" name="フリーフォーム 2305">
            <a:extLst>
              <a:ext uri="{FF2B5EF4-FFF2-40B4-BE49-F238E27FC236}">
                <a16:creationId xmlns:a16="http://schemas.microsoft.com/office/drawing/2014/main" id="{2D335548-9884-9193-5CA6-631FDD054419}"/>
              </a:ext>
            </a:extLst>
          </p:cNvPr>
          <p:cNvSpPr/>
          <p:nvPr/>
        </p:nvSpPr>
        <p:spPr>
          <a:xfrm>
            <a:off x="4578341" y="3158741"/>
            <a:ext cx="315152" cy="1327558"/>
          </a:xfrm>
          <a:custGeom>
            <a:avLst/>
            <a:gdLst>
              <a:gd name="connsiteX0" fmla="*/ 9 w 315152"/>
              <a:gd name="connsiteY0" fmla="*/ 384 h 1327558"/>
              <a:gd name="connsiteX1" fmla="*/ 50809 w 315152"/>
              <a:gd name="connsiteY1" fmla="*/ 365509 h 1327558"/>
              <a:gd name="connsiteX2" fmla="*/ 171459 w 315152"/>
              <a:gd name="connsiteY2" fmla="*/ 584584 h 1327558"/>
              <a:gd name="connsiteX3" fmla="*/ 282584 w 315152"/>
              <a:gd name="connsiteY3" fmla="*/ 803659 h 1327558"/>
              <a:gd name="connsiteX4" fmla="*/ 222259 w 315152"/>
              <a:gd name="connsiteY4" fmla="*/ 705234 h 1327558"/>
              <a:gd name="connsiteX5" fmla="*/ 314334 w 315152"/>
              <a:gd name="connsiteY5" fmla="*/ 917959 h 1327558"/>
              <a:gd name="connsiteX6" fmla="*/ 269884 w 315152"/>
              <a:gd name="connsiteY6" fmla="*/ 1327534 h 1327558"/>
              <a:gd name="connsiteX7" fmla="*/ 314334 w 315152"/>
              <a:gd name="connsiteY7" fmla="*/ 937009 h 1327558"/>
              <a:gd name="connsiteX8" fmla="*/ 273059 w 315152"/>
              <a:gd name="connsiteY8" fmla="*/ 797309 h 1327558"/>
              <a:gd name="connsiteX9" fmla="*/ 15884 w 315152"/>
              <a:gd name="connsiteY9" fmla="*/ 355984 h 1327558"/>
              <a:gd name="connsiteX10" fmla="*/ 53984 w 315152"/>
              <a:gd name="connsiteY10" fmla="*/ 438534 h 1327558"/>
              <a:gd name="connsiteX11" fmla="*/ 9 w 315152"/>
              <a:gd name="connsiteY11" fmla="*/ 384 h 13275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15152" h="1327558">
                <a:moveTo>
                  <a:pt x="9" y="384"/>
                </a:moveTo>
                <a:cubicBezTo>
                  <a:pt x="-520" y="-11787"/>
                  <a:pt x="22234" y="268142"/>
                  <a:pt x="50809" y="365509"/>
                </a:cubicBezTo>
                <a:cubicBezTo>
                  <a:pt x="79384" y="462876"/>
                  <a:pt x="132830" y="511559"/>
                  <a:pt x="171459" y="584584"/>
                </a:cubicBezTo>
                <a:cubicBezTo>
                  <a:pt x="210088" y="657609"/>
                  <a:pt x="274117" y="783551"/>
                  <a:pt x="282584" y="803659"/>
                </a:cubicBezTo>
                <a:cubicBezTo>
                  <a:pt x="291051" y="823767"/>
                  <a:pt x="216967" y="686184"/>
                  <a:pt x="222259" y="705234"/>
                </a:cubicBezTo>
                <a:cubicBezTo>
                  <a:pt x="227551" y="724284"/>
                  <a:pt x="306397" y="814242"/>
                  <a:pt x="314334" y="917959"/>
                </a:cubicBezTo>
                <a:cubicBezTo>
                  <a:pt x="322271" y="1021676"/>
                  <a:pt x="269884" y="1324359"/>
                  <a:pt x="269884" y="1327534"/>
                </a:cubicBezTo>
                <a:cubicBezTo>
                  <a:pt x="269884" y="1330709"/>
                  <a:pt x="313805" y="1025380"/>
                  <a:pt x="314334" y="937009"/>
                </a:cubicBezTo>
                <a:cubicBezTo>
                  <a:pt x="314863" y="848638"/>
                  <a:pt x="322801" y="894146"/>
                  <a:pt x="273059" y="797309"/>
                </a:cubicBezTo>
                <a:cubicBezTo>
                  <a:pt x="223317" y="700472"/>
                  <a:pt x="52397" y="415780"/>
                  <a:pt x="15884" y="355984"/>
                </a:cubicBezTo>
                <a:cubicBezTo>
                  <a:pt x="-20629" y="296188"/>
                  <a:pt x="56630" y="494626"/>
                  <a:pt x="53984" y="438534"/>
                </a:cubicBezTo>
                <a:cubicBezTo>
                  <a:pt x="51338" y="382442"/>
                  <a:pt x="538" y="12555"/>
                  <a:pt x="9" y="384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07" name="フリーフォーム 2306">
            <a:extLst>
              <a:ext uri="{FF2B5EF4-FFF2-40B4-BE49-F238E27FC236}">
                <a16:creationId xmlns:a16="http://schemas.microsoft.com/office/drawing/2014/main" id="{C4AF47E1-2F57-BC4B-DF3F-6E70A095B13A}"/>
              </a:ext>
            </a:extLst>
          </p:cNvPr>
          <p:cNvSpPr/>
          <p:nvPr/>
        </p:nvSpPr>
        <p:spPr>
          <a:xfrm>
            <a:off x="4747040" y="2104919"/>
            <a:ext cx="256760" cy="733531"/>
          </a:xfrm>
          <a:custGeom>
            <a:avLst/>
            <a:gdLst>
              <a:gd name="connsiteX0" fmla="*/ 28160 w 256760"/>
              <a:gd name="connsiteY0" fmla="*/ 106 h 733531"/>
              <a:gd name="connsiteX1" fmla="*/ 18635 w 256760"/>
              <a:gd name="connsiteY1" fmla="*/ 377931 h 733531"/>
              <a:gd name="connsiteX2" fmla="*/ 256760 w 256760"/>
              <a:gd name="connsiteY2" fmla="*/ 733531 h 733531"/>
              <a:gd name="connsiteX3" fmla="*/ 231360 w 256760"/>
              <a:gd name="connsiteY3" fmla="*/ 695431 h 733531"/>
              <a:gd name="connsiteX4" fmla="*/ 9110 w 256760"/>
              <a:gd name="connsiteY4" fmla="*/ 343006 h 733531"/>
              <a:gd name="connsiteX5" fmla="*/ 28160 w 256760"/>
              <a:gd name="connsiteY5" fmla="*/ 106 h 7335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56760" h="733531">
                <a:moveTo>
                  <a:pt x="28160" y="106"/>
                </a:moveTo>
                <a:cubicBezTo>
                  <a:pt x="29748" y="5927"/>
                  <a:pt x="-19465" y="255694"/>
                  <a:pt x="18635" y="377931"/>
                </a:cubicBezTo>
                <a:cubicBezTo>
                  <a:pt x="56735" y="500168"/>
                  <a:pt x="221306" y="680614"/>
                  <a:pt x="256760" y="733531"/>
                </a:cubicBezTo>
                <a:lnTo>
                  <a:pt x="231360" y="695431"/>
                </a:lnTo>
                <a:cubicBezTo>
                  <a:pt x="190085" y="630344"/>
                  <a:pt x="37156" y="456777"/>
                  <a:pt x="9110" y="343006"/>
                </a:cubicBezTo>
                <a:cubicBezTo>
                  <a:pt x="-18936" y="229235"/>
                  <a:pt x="26572" y="-5715"/>
                  <a:pt x="28160" y="106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08" name="フリーフォーム 2307">
            <a:extLst>
              <a:ext uri="{FF2B5EF4-FFF2-40B4-BE49-F238E27FC236}">
                <a16:creationId xmlns:a16="http://schemas.microsoft.com/office/drawing/2014/main" id="{9ABEFF0D-E78F-1008-2B8B-BC275B283AEC}"/>
              </a:ext>
            </a:extLst>
          </p:cNvPr>
          <p:cNvSpPr/>
          <p:nvPr/>
        </p:nvSpPr>
        <p:spPr>
          <a:xfrm>
            <a:off x="4763100" y="3127970"/>
            <a:ext cx="1035318" cy="1197968"/>
          </a:xfrm>
          <a:custGeom>
            <a:avLst/>
            <a:gdLst>
              <a:gd name="connsiteX0" fmla="*/ 2575 w 1035318"/>
              <a:gd name="connsiteY0" fmla="*/ 2580 h 1197968"/>
              <a:gd name="connsiteX1" fmla="*/ 659800 w 1035318"/>
              <a:gd name="connsiteY1" fmla="*/ 529630 h 1197968"/>
              <a:gd name="connsiteX2" fmla="*/ 1018575 w 1035318"/>
              <a:gd name="connsiteY2" fmla="*/ 1167805 h 1197968"/>
              <a:gd name="connsiteX3" fmla="*/ 942375 w 1035318"/>
              <a:gd name="connsiteY3" fmla="*/ 1031280 h 1197968"/>
              <a:gd name="connsiteX4" fmla="*/ 643925 w 1035318"/>
              <a:gd name="connsiteY4" fmla="*/ 475655 h 1197968"/>
              <a:gd name="connsiteX5" fmla="*/ 281975 w 1035318"/>
              <a:gd name="connsiteY5" fmla="*/ 218480 h 1197968"/>
              <a:gd name="connsiteX6" fmla="*/ 424850 w 1035318"/>
              <a:gd name="connsiteY6" fmla="*/ 323255 h 1197968"/>
              <a:gd name="connsiteX7" fmla="*/ 2575 w 1035318"/>
              <a:gd name="connsiteY7" fmla="*/ 2580 h 11979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035318" h="1197968">
                <a:moveTo>
                  <a:pt x="2575" y="2580"/>
                </a:moveTo>
                <a:cubicBezTo>
                  <a:pt x="41733" y="36976"/>
                  <a:pt x="490467" y="335426"/>
                  <a:pt x="659800" y="529630"/>
                </a:cubicBezTo>
                <a:cubicBezTo>
                  <a:pt x="829133" y="723834"/>
                  <a:pt x="971479" y="1084197"/>
                  <a:pt x="1018575" y="1167805"/>
                </a:cubicBezTo>
                <a:cubicBezTo>
                  <a:pt x="1065671" y="1251413"/>
                  <a:pt x="1004817" y="1146638"/>
                  <a:pt x="942375" y="1031280"/>
                </a:cubicBezTo>
                <a:cubicBezTo>
                  <a:pt x="879933" y="915922"/>
                  <a:pt x="753992" y="611122"/>
                  <a:pt x="643925" y="475655"/>
                </a:cubicBezTo>
                <a:cubicBezTo>
                  <a:pt x="533858" y="340188"/>
                  <a:pt x="318487" y="243880"/>
                  <a:pt x="281975" y="218480"/>
                </a:cubicBezTo>
                <a:cubicBezTo>
                  <a:pt x="245463" y="193080"/>
                  <a:pt x="466654" y="358180"/>
                  <a:pt x="424850" y="323255"/>
                </a:cubicBezTo>
                <a:cubicBezTo>
                  <a:pt x="383046" y="288330"/>
                  <a:pt x="-36583" y="-31816"/>
                  <a:pt x="2575" y="2580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09" name="フリーフォーム 2308">
            <a:extLst>
              <a:ext uri="{FF2B5EF4-FFF2-40B4-BE49-F238E27FC236}">
                <a16:creationId xmlns:a16="http://schemas.microsoft.com/office/drawing/2014/main" id="{24A1B7A6-68A7-BCD3-CFF7-997D937802C4}"/>
              </a:ext>
            </a:extLst>
          </p:cNvPr>
          <p:cNvSpPr/>
          <p:nvPr/>
        </p:nvSpPr>
        <p:spPr>
          <a:xfrm>
            <a:off x="4967466" y="3435350"/>
            <a:ext cx="173757" cy="1208372"/>
          </a:xfrm>
          <a:custGeom>
            <a:avLst/>
            <a:gdLst>
              <a:gd name="connsiteX0" fmla="*/ 55384 w 173757"/>
              <a:gd name="connsiteY0" fmla="*/ 0 h 1208372"/>
              <a:gd name="connsiteX1" fmla="*/ 144284 w 173757"/>
              <a:gd name="connsiteY1" fmla="*/ 488950 h 1208372"/>
              <a:gd name="connsiteX2" fmla="*/ 20459 w 173757"/>
              <a:gd name="connsiteY2" fmla="*/ 1123950 h 1208372"/>
              <a:gd name="connsiteX3" fmla="*/ 14109 w 173757"/>
              <a:gd name="connsiteY3" fmla="*/ 1127125 h 1208372"/>
              <a:gd name="connsiteX4" fmla="*/ 160159 w 173757"/>
              <a:gd name="connsiteY4" fmla="*/ 438150 h 1208372"/>
              <a:gd name="connsiteX5" fmla="*/ 156984 w 173757"/>
              <a:gd name="connsiteY5" fmla="*/ 488950 h 1208372"/>
              <a:gd name="connsiteX6" fmla="*/ 55384 w 173757"/>
              <a:gd name="connsiteY6" fmla="*/ 0 h 12083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73757" h="1208372">
                <a:moveTo>
                  <a:pt x="55384" y="0"/>
                </a:moveTo>
                <a:cubicBezTo>
                  <a:pt x="53267" y="0"/>
                  <a:pt x="150105" y="301625"/>
                  <a:pt x="144284" y="488950"/>
                </a:cubicBezTo>
                <a:cubicBezTo>
                  <a:pt x="138463" y="676275"/>
                  <a:pt x="42155" y="1017588"/>
                  <a:pt x="20459" y="1123950"/>
                </a:cubicBezTo>
                <a:cubicBezTo>
                  <a:pt x="-1237" y="1230313"/>
                  <a:pt x="-9174" y="1241425"/>
                  <a:pt x="14109" y="1127125"/>
                </a:cubicBezTo>
                <a:cubicBezTo>
                  <a:pt x="37392" y="1012825"/>
                  <a:pt x="136347" y="544512"/>
                  <a:pt x="160159" y="438150"/>
                </a:cubicBezTo>
                <a:cubicBezTo>
                  <a:pt x="183971" y="331788"/>
                  <a:pt x="172330" y="558800"/>
                  <a:pt x="156984" y="488950"/>
                </a:cubicBezTo>
                <a:cubicBezTo>
                  <a:pt x="141638" y="419100"/>
                  <a:pt x="57501" y="0"/>
                  <a:pt x="55384" y="0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10" name="フリーフォーム 2309">
            <a:extLst>
              <a:ext uri="{FF2B5EF4-FFF2-40B4-BE49-F238E27FC236}">
                <a16:creationId xmlns:a16="http://schemas.microsoft.com/office/drawing/2014/main" id="{AADCB328-B600-129A-79DD-C96769834B0D}"/>
              </a:ext>
            </a:extLst>
          </p:cNvPr>
          <p:cNvSpPr/>
          <p:nvPr/>
        </p:nvSpPr>
        <p:spPr>
          <a:xfrm>
            <a:off x="4655255" y="4453911"/>
            <a:ext cx="630361" cy="1056991"/>
          </a:xfrm>
          <a:custGeom>
            <a:avLst/>
            <a:gdLst>
              <a:gd name="connsiteX0" fmla="*/ 18345 w 630361"/>
              <a:gd name="connsiteY0" fmla="*/ 614 h 1056991"/>
              <a:gd name="connsiteX1" fmla="*/ 81845 w 630361"/>
              <a:gd name="connsiteY1" fmla="*/ 622914 h 1056991"/>
              <a:gd name="connsiteX2" fmla="*/ 608895 w 630361"/>
              <a:gd name="connsiteY2" fmla="*/ 1038839 h 1056991"/>
              <a:gd name="connsiteX3" fmla="*/ 535870 w 630361"/>
              <a:gd name="connsiteY3" fmla="*/ 988039 h 1056991"/>
              <a:gd name="connsiteX4" fmla="*/ 126295 w 630361"/>
              <a:gd name="connsiteY4" fmla="*/ 680064 h 1056991"/>
              <a:gd name="connsiteX5" fmla="*/ 8820 w 630361"/>
              <a:gd name="connsiteY5" fmla="*/ 435589 h 1056991"/>
              <a:gd name="connsiteX6" fmla="*/ 8820 w 630361"/>
              <a:gd name="connsiteY6" fmla="*/ 505439 h 1056991"/>
              <a:gd name="connsiteX7" fmla="*/ 18345 w 630361"/>
              <a:gd name="connsiteY7" fmla="*/ 614 h 10569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30361" h="1056991">
                <a:moveTo>
                  <a:pt x="18345" y="614"/>
                </a:moveTo>
                <a:cubicBezTo>
                  <a:pt x="30516" y="20193"/>
                  <a:pt x="-16580" y="449876"/>
                  <a:pt x="81845" y="622914"/>
                </a:cubicBezTo>
                <a:cubicBezTo>
                  <a:pt x="180270" y="795952"/>
                  <a:pt x="533224" y="977985"/>
                  <a:pt x="608895" y="1038839"/>
                </a:cubicBezTo>
                <a:cubicBezTo>
                  <a:pt x="684566" y="1099693"/>
                  <a:pt x="535870" y="988039"/>
                  <a:pt x="535870" y="988039"/>
                </a:cubicBezTo>
                <a:cubicBezTo>
                  <a:pt x="455437" y="928243"/>
                  <a:pt x="214137" y="772139"/>
                  <a:pt x="126295" y="680064"/>
                </a:cubicBezTo>
                <a:cubicBezTo>
                  <a:pt x="38453" y="587989"/>
                  <a:pt x="28399" y="464693"/>
                  <a:pt x="8820" y="435589"/>
                </a:cubicBezTo>
                <a:cubicBezTo>
                  <a:pt x="-10759" y="406485"/>
                  <a:pt x="8291" y="575818"/>
                  <a:pt x="8820" y="505439"/>
                </a:cubicBezTo>
                <a:cubicBezTo>
                  <a:pt x="9349" y="435060"/>
                  <a:pt x="6174" y="-18965"/>
                  <a:pt x="18345" y="614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11" name="フリーフォーム 2310">
            <a:extLst>
              <a:ext uri="{FF2B5EF4-FFF2-40B4-BE49-F238E27FC236}">
                <a16:creationId xmlns:a16="http://schemas.microsoft.com/office/drawing/2014/main" id="{9205DCE0-CEF1-BD91-ED16-9F08415B40EA}"/>
              </a:ext>
            </a:extLst>
          </p:cNvPr>
          <p:cNvSpPr/>
          <p:nvPr/>
        </p:nvSpPr>
        <p:spPr>
          <a:xfrm>
            <a:off x="4819488" y="4298913"/>
            <a:ext cx="152798" cy="1052874"/>
          </a:xfrm>
          <a:custGeom>
            <a:avLst/>
            <a:gdLst>
              <a:gd name="connsiteX0" fmla="*/ 152562 w 152798"/>
              <a:gd name="connsiteY0" fmla="*/ 9562 h 1052874"/>
              <a:gd name="connsiteX1" fmla="*/ 3337 w 152798"/>
              <a:gd name="connsiteY1" fmla="*/ 1025562 h 1052874"/>
              <a:gd name="connsiteX2" fmla="*/ 50962 w 152798"/>
              <a:gd name="connsiteY2" fmla="*/ 733462 h 1052874"/>
              <a:gd name="connsiteX3" fmla="*/ 76362 w 152798"/>
              <a:gd name="connsiteY3" fmla="*/ 422312 h 1052874"/>
              <a:gd name="connsiteX4" fmla="*/ 38262 w 152798"/>
              <a:gd name="connsiteY4" fmla="*/ 511212 h 1052874"/>
              <a:gd name="connsiteX5" fmla="*/ 152562 w 152798"/>
              <a:gd name="connsiteY5" fmla="*/ 9562 h 10528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2798" h="1052874">
                <a:moveTo>
                  <a:pt x="152562" y="9562"/>
                </a:moveTo>
                <a:cubicBezTo>
                  <a:pt x="146741" y="95287"/>
                  <a:pt x="20270" y="904912"/>
                  <a:pt x="3337" y="1025562"/>
                </a:cubicBezTo>
                <a:cubicBezTo>
                  <a:pt x="-13596" y="1146212"/>
                  <a:pt x="38791" y="834004"/>
                  <a:pt x="50962" y="733462"/>
                </a:cubicBezTo>
                <a:cubicBezTo>
                  <a:pt x="63133" y="632920"/>
                  <a:pt x="78479" y="459354"/>
                  <a:pt x="76362" y="422312"/>
                </a:cubicBezTo>
                <a:cubicBezTo>
                  <a:pt x="74245" y="385270"/>
                  <a:pt x="21329" y="581591"/>
                  <a:pt x="38262" y="511212"/>
                </a:cubicBezTo>
                <a:cubicBezTo>
                  <a:pt x="55195" y="440833"/>
                  <a:pt x="158383" y="-76163"/>
                  <a:pt x="152562" y="9562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12" name="フリーフォーム 2311">
            <a:extLst>
              <a:ext uri="{FF2B5EF4-FFF2-40B4-BE49-F238E27FC236}">
                <a16:creationId xmlns:a16="http://schemas.microsoft.com/office/drawing/2014/main" id="{AEB708C3-A97D-3967-A268-5991107389EE}"/>
              </a:ext>
            </a:extLst>
          </p:cNvPr>
          <p:cNvSpPr/>
          <p:nvPr/>
        </p:nvSpPr>
        <p:spPr>
          <a:xfrm>
            <a:off x="1917045" y="55908"/>
            <a:ext cx="1349990" cy="1526431"/>
          </a:xfrm>
          <a:custGeom>
            <a:avLst/>
            <a:gdLst>
              <a:gd name="connsiteX0" fmla="*/ 737255 w 1349990"/>
              <a:gd name="connsiteY0" fmla="*/ 13942 h 1526431"/>
              <a:gd name="connsiteX1" fmla="*/ 1146830 w 1349990"/>
              <a:gd name="connsiteY1" fmla="*/ 80617 h 1526431"/>
              <a:gd name="connsiteX2" fmla="*/ 1213505 w 1349990"/>
              <a:gd name="connsiteY2" fmla="*/ 687042 h 1526431"/>
              <a:gd name="connsiteX3" fmla="*/ 1346855 w 1349990"/>
              <a:gd name="connsiteY3" fmla="*/ 550517 h 1526431"/>
              <a:gd name="connsiteX4" fmla="*/ 1067455 w 1349990"/>
              <a:gd name="connsiteY4" fmla="*/ 950567 h 1526431"/>
              <a:gd name="connsiteX5" fmla="*/ 1175405 w 1349990"/>
              <a:gd name="connsiteY5" fmla="*/ 902942 h 1526431"/>
              <a:gd name="connsiteX6" fmla="*/ 689630 w 1349990"/>
              <a:gd name="connsiteY6" fmla="*/ 1277592 h 1526431"/>
              <a:gd name="connsiteX7" fmla="*/ 613430 w 1349990"/>
              <a:gd name="connsiteY7" fmla="*/ 1410942 h 1526431"/>
              <a:gd name="connsiteX8" fmla="*/ 657880 w 1349990"/>
              <a:gd name="connsiteY8" fmla="*/ 1261717 h 1526431"/>
              <a:gd name="connsiteX9" fmla="*/ 365780 w 1349990"/>
              <a:gd name="connsiteY9" fmla="*/ 1518892 h 1526431"/>
              <a:gd name="connsiteX10" fmla="*/ 810280 w 1349990"/>
              <a:gd name="connsiteY10" fmla="*/ 912467 h 1526431"/>
              <a:gd name="connsiteX11" fmla="*/ 324505 w 1349990"/>
              <a:gd name="connsiteY11" fmla="*/ 1331567 h 1526431"/>
              <a:gd name="connsiteX12" fmla="*/ 575330 w 1349990"/>
              <a:gd name="connsiteY12" fmla="*/ 772767 h 1526431"/>
              <a:gd name="connsiteX13" fmla="*/ 3830 w 1349990"/>
              <a:gd name="connsiteY13" fmla="*/ 1261717 h 1526431"/>
              <a:gd name="connsiteX14" fmla="*/ 311805 w 1349990"/>
              <a:gd name="connsiteY14" fmla="*/ 655292 h 1526431"/>
              <a:gd name="connsiteX15" fmla="*/ 26055 w 1349990"/>
              <a:gd name="connsiteY15" fmla="*/ 972792 h 1526431"/>
              <a:gd name="connsiteX16" fmla="*/ 581680 w 1349990"/>
              <a:gd name="connsiteY16" fmla="*/ 188567 h 1526431"/>
              <a:gd name="connsiteX17" fmla="*/ 391180 w 1349990"/>
              <a:gd name="connsiteY17" fmla="*/ 388592 h 1526431"/>
              <a:gd name="connsiteX18" fmla="*/ 927755 w 1349990"/>
              <a:gd name="connsiteY18" fmla="*/ 39342 h 1526431"/>
              <a:gd name="connsiteX19" fmla="*/ 737255 w 1349990"/>
              <a:gd name="connsiteY19" fmla="*/ 13942 h 15264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1349990" h="1526431">
                <a:moveTo>
                  <a:pt x="737255" y="13942"/>
                </a:moveTo>
                <a:cubicBezTo>
                  <a:pt x="773767" y="20821"/>
                  <a:pt x="1067455" y="-31566"/>
                  <a:pt x="1146830" y="80617"/>
                </a:cubicBezTo>
                <a:cubicBezTo>
                  <a:pt x="1226205" y="192800"/>
                  <a:pt x="1180168" y="608725"/>
                  <a:pt x="1213505" y="687042"/>
                </a:cubicBezTo>
                <a:cubicBezTo>
                  <a:pt x="1246843" y="765359"/>
                  <a:pt x="1371197" y="506596"/>
                  <a:pt x="1346855" y="550517"/>
                </a:cubicBezTo>
                <a:cubicBezTo>
                  <a:pt x="1322513" y="594438"/>
                  <a:pt x="1096030" y="891830"/>
                  <a:pt x="1067455" y="950567"/>
                </a:cubicBezTo>
                <a:cubicBezTo>
                  <a:pt x="1038880" y="1009304"/>
                  <a:pt x="1238376" y="848438"/>
                  <a:pt x="1175405" y="902942"/>
                </a:cubicBezTo>
                <a:cubicBezTo>
                  <a:pt x="1112434" y="957446"/>
                  <a:pt x="783293" y="1192925"/>
                  <a:pt x="689630" y="1277592"/>
                </a:cubicBezTo>
                <a:cubicBezTo>
                  <a:pt x="595967" y="1362259"/>
                  <a:pt x="618722" y="1413588"/>
                  <a:pt x="613430" y="1410942"/>
                </a:cubicBezTo>
                <a:cubicBezTo>
                  <a:pt x="608138" y="1408296"/>
                  <a:pt x="699155" y="1243725"/>
                  <a:pt x="657880" y="1261717"/>
                </a:cubicBezTo>
                <a:cubicBezTo>
                  <a:pt x="616605" y="1279709"/>
                  <a:pt x="340380" y="1577100"/>
                  <a:pt x="365780" y="1518892"/>
                </a:cubicBezTo>
                <a:cubicBezTo>
                  <a:pt x="391180" y="1460684"/>
                  <a:pt x="817159" y="943688"/>
                  <a:pt x="810280" y="912467"/>
                </a:cubicBezTo>
                <a:cubicBezTo>
                  <a:pt x="803401" y="881246"/>
                  <a:pt x="363663" y="1354850"/>
                  <a:pt x="324505" y="1331567"/>
                </a:cubicBezTo>
                <a:cubicBezTo>
                  <a:pt x="285347" y="1308284"/>
                  <a:pt x="628776" y="784409"/>
                  <a:pt x="575330" y="772767"/>
                </a:cubicBezTo>
                <a:cubicBezTo>
                  <a:pt x="521884" y="761125"/>
                  <a:pt x="47751" y="1281296"/>
                  <a:pt x="3830" y="1261717"/>
                </a:cubicBezTo>
                <a:cubicBezTo>
                  <a:pt x="-40091" y="1242138"/>
                  <a:pt x="308101" y="703446"/>
                  <a:pt x="311805" y="655292"/>
                </a:cubicBezTo>
                <a:cubicBezTo>
                  <a:pt x="315509" y="607138"/>
                  <a:pt x="-18924" y="1050579"/>
                  <a:pt x="26055" y="972792"/>
                </a:cubicBezTo>
                <a:cubicBezTo>
                  <a:pt x="71034" y="895005"/>
                  <a:pt x="520826" y="285934"/>
                  <a:pt x="581680" y="188567"/>
                </a:cubicBezTo>
                <a:cubicBezTo>
                  <a:pt x="642534" y="91200"/>
                  <a:pt x="333501" y="413463"/>
                  <a:pt x="391180" y="388592"/>
                </a:cubicBezTo>
                <a:cubicBezTo>
                  <a:pt x="448859" y="363721"/>
                  <a:pt x="864784" y="103371"/>
                  <a:pt x="927755" y="39342"/>
                </a:cubicBezTo>
                <a:cubicBezTo>
                  <a:pt x="990726" y="-24687"/>
                  <a:pt x="700743" y="7063"/>
                  <a:pt x="737255" y="13942"/>
                </a:cubicBezTo>
                <a:close/>
              </a:path>
            </a:pathLst>
          </a:custGeom>
          <a:solidFill>
            <a:srgbClr val="FF8AD8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13" name="フリーフォーム 2312">
            <a:extLst>
              <a:ext uri="{FF2B5EF4-FFF2-40B4-BE49-F238E27FC236}">
                <a16:creationId xmlns:a16="http://schemas.microsoft.com/office/drawing/2014/main" id="{B6D4A6AE-6488-ABA9-DCC0-B97B14ECB6D9}"/>
              </a:ext>
            </a:extLst>
          </p:cNvPr>
          <p:cNvSpPr/>
          <p:nvPr/>
        </p:nvSpPr>
        <p:spPr>
          <a:xfrm>
            <a:off x="632965" y="751368"/>
            <a:ext cx="2221529" cy="3913523"/>
          </a:xfrm>
          <a:custGeom>
            <a:avLst/>
            <a:gdLst>
              <a:gd name="connsiteX0" fmla="*/ 2207339 w 2221529"/>
              <a:gd name="connsiteY0" fmla="*/ 243952 h 3913523"/>
              <a:gd name="connsiteX1" fmla="*/ 1867474 w 2221529"/>
              <a:gd name="connsiteY1" fmla="*/ 972236 h 3913523"/>
              <a:gd name="connsiteX2" fmla="*/ 2183063 w 2221529"/>
              <a:gd name="connsiteY2" fmla="*/ 2032292 h 3913523"/>
              <a:gd name="connsiteX3" fmla="*/ 2053591 w 2221529"/>
              <a:gd name="connsiteY3" fmla="*/ 1708611 h 3913523"/>
              <a:gd name="connsiteX4" fmla="*/ 1899842 w 2221529"/>
              <a:gd name="connsiteY4" fmla="*/ 2129397 h 3913523"/>
              <a:gd name="connsiteX5" fmla="*/ 1899842 w 2221529"/>
              <a:gd name="connsiteY5" fmla="*/ 2056568 h 3913523"/>
              <a:gd name="connsiteX6" fmla="*/ 1810830 w 2221529"/>
              <a:gd name="connsiteY6" fmla="*/ 2420710 h 3913523"/>
              <a:gd name="connsiteX7" fmla="*/ 1810830 w 2221529"/>
              <a:gd name="connsiteY7" fmla="*/ 2202225 h 3913523"/>
              <a:gd name="connsiteX8" fmla="*/ 1301031 w 2221529"/>
              <a:gd name="connsiteY8" fmla="*/ 3100441 h 3913523"/>
              <a:gd name="connsiteX9" fmla="*/ 1398136 w 2221529"/>
              <a:gd name="connsiteY9" fmla="*/ 2590643 h 3913523"/>
              <a:gd name="connsiteX10" fmla="*/ 864062 w 2221529"/>
              <a:gd name="connsiteY10" fmla="*/ 3035705 h 3913523"/>
              <a:gd name="connsiteX11" fmla="*/ 953074 w 2221529"/>
              <a:gd name="connsiteY11" fmla="*/ 3011428 h 3913523"/>
              <a:gd name="connsiteX12" fmla="*/ 451368 w 2221529"/>
              <a:gd name="connsiteY12" fmla="*/ 3537411 h 3913523"/>
              <a:gd name="connsiteX13" fmla="*/ 872154 w 2221529"/>
              <a:gd name="connsiteY13" fmla="*/ 3262282 h 3913523"/>
              <a:gd name="connsiteX14" fmla="*/ 14398 w 2221529"/>
              <a:gd name="connsiteY14" fmla="*/ 3909644 h 3913523"/>
              <a:gd name="connsiteX15" fmla="*/ 329987 w 2221529"/>
              <a:gd name="connsiteY15" fmla="*/ 3537411 h 3913523"/>
              <a:gd name="connsiteX16" fmla="*/ 273343 w 2221529"/>
              <a:gd name="connsiteY16" fmla="*/ 3650699 h 3913523"/>
              <a:gd name="connsiteX17" fmla="*/ 443276 w 2221529"/>
              <a:gd name="connsiteY17" fmla="*/ 3335110 h 3913523"/>
              <a:gd name="connsiteX18" fmla="*/ 548472 w 2221529"/>
              <a:gd name="connsiteY18" fmla="*/ 2105120 h 3913523"/>
              <a:gd name="connsiteX19" fmla="*/ 556564 w 2221529"/>
              <a:gd name="connsiteY19" fmla="*/ 2720115 h 3913523"/>
              <a:gd name="connsiteX20" fmla="*/ 872154 w 2221529"/>
              <a:gd name="connsiteY20" fmla="*/ 1320193 h 3913523"/>
              <a:gd name="connsiteX21" fmla="*/ 726497 w 2221529"/>
              <a:gd name="connsiteY21" fmla="*/ 1749071 h 3913523"/>
              <a:gd name="connsiteX22" fmla="*/ 1584253 w 2221529"/>
              <a:gd name="connsiteY22" fmla="*/ 65928 h 3913523"/>
              <a:gd name="connsiteX23" fmla="*/ 1236295 w 2221529"/>
              <a:gd name="connsiteY23" fmla="*/ 786119 h 3913523"/>
              <a:gd name="connsiteX24" fmla="*/ 2094051 w 2221529"/>
              <a:gd name="connsiteY24" fmla="*/ 1191 h 3913523"/>
              <a:gd name="connsiteX25" fmla="*/ 1284847 w 2221529"/>
              <a:gd name="connsiteY25" fmla="*/ 1004604 h 3913523"/>
              <a:gd name="connsiteX26" fmla="*/ 2207339 w 2221529"/>
              <a:gd name="connsiteY26" fmla="*/ 243952 h 39135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2221529" h="3913523">
                <a:moveTo>
                  <a:pt x="2207339" y="243952"/>
                </a:moveTo>
                <a:cubicBezTo>
                  <a:pt x="2304443" y="238557"/>
                  <a:pt x="1871520" y="674179"/>
                  <a:pt x="1867474" y="972236"/>
                </a:cubicBezTo>
                <a:cubicBezTo>
                  <a:pt x="1863428" y="1270293"/>
                  <a:pt x="2152043" y="1909563"/>
                  <a:pt x="2183063" y="2032292"/>
                </a:cubicBezTo>
                <a:cubicBezTo>
                  <a:pt x="2214083" y="2155021"/>
                  <a:pt x="2100794" y="1692427"/>
                  <a:pt x="2053591" y="1708611"/>
                </a:cubicBezTo>
                <a:cubicBezTo>
                  <a:pt x="2006387" y="1724795"/>
                  <a:pt x="1925467" y="2071404"/>
                  <a:pt x="1899842" y="2129397"/>
                </a:cubicBezTo>
                <a:cubicBezTo>
                  <a:pt x="1874217" y="2187390"/>
                  <a:pt x="1914677" y="2008016"/>
                  <a:pt x="1899842" y="2056568"/>
                </a:cubicBezTo>
                <a:cubicBezTo>
                  <a:pt x="1885007" y="2105120"/>
                  <a:pt x="1825665" y="2396434"/>
                  <a:pt x="1810830" y="2420710"/>
                </a:cubicBezTo>
                <a:cubicBezTo>
                  <a:pt x="1795995" y="2444986"/>
                  <a:pt x="1895796" y="2088937"/>
                  <a:pt x="1810830" y="2202225"/>
                </a:cubicBezTo>
                <a:cubicBezTo>
                  <a:pt x="1725864" y="2315513"/>
                  <a:pt x="1369813" y="3035705"/>
                  <a:pt x="1301031" y="3100441"/>
                </a:cubicBezTo>
                <a:cubicBezTo>
                  <a:pt x="1232249" y="3165177"/>
                  <a:pt x="1470964" y="2601432"/>
                  <a:pt x="1398136" y="2590643"/>
                </a:cubicBezTo>
                <a:cubicBezTo>
                  <a:pt x="1325308" y="2579854"/>
                  <a:pt x="938239" y="2965574"/>
                  <a:pt x="864062" y="3035705"/>
                </a:cubicBezTo>
                <a:cubicBezTo>
                  <a:pt x="789885" y="3105836"/>
                  <a:pt x="1021856" y="2927810"/>
                  <a:pt x="953074" y="3011428"/>
                </a:cubicBezTo>
                <a:cubicBezTo>
                  <a:pt x="884292" y="3095046"/>
                  <a:pt x="464855" y="3495602"/>
                  <a:pt x="451368" y="3537411"/>
                </a:cubicBezTo>
                <a:cubicBezTo>
                  <a:pt x="437881" y="3579220"/>
                  <a:pt x="944982" y="3200243"/>
                  <a:pt x="872154" y="3262282"/>
                </a:cubicBezTo>
                <a:cubicBezTo>
                  <a:pt x="799326" y="3324321"/>
                  <a:pt x="104759" y="3863789"/>
                  <a:pt x="14398" y="3909644"/>
                </a:cubicBezTo>
                <a:cubicBezTo>
                  <a:pt x="-75963" y="3955499"/>
                  <a:pt x="286830" y="3580568"/>
                  <a:pt x="329987" y="3537411"/>
                </a:cubicBezTo>
                <a:cubicBezTo>
                  <a:pt x="373144" y="3494254"/>
                  <a:pt x="254462" y="3684416"/>
                  <a:pt x="273343" y="3650699"/>
                </a:cubicBezTo>
                <a:cubicBezTo>
                  <a:pt x="292224" y="3616982"/>
                  <a:pt x="397421" y="3592707"/>
                  <a:pt x="443276" y="3335110"/>
                </a:cubicBezTo>
                <a:cubicBezTo>
                  <a:pt x="489131" y="3077514"/>
                  <a:pt x="529591" y="2207619"/>
                  <a:pt x="548472" y="2105120"/>
                </a:cubicBezTo>
                <a:cubicBezTo>
                  <a:pt x="567353" y="2002621"/>
                  <a:pt x="502617" y="2850936"/>
                  <a:pt x="556564" y="2720115"/>
                </a:cubicBezTo>
                <a:cubicBezTo>
                  <a:pt x="610511" y="2589294"/>
                  <a:pt x="843832" y="1482034"/>
                  <a:pt x="872154" y="1320193"/>
                </a:cubicBezTo>
                <a:cubicBezTo>
                  <a:pt x="900476" y="1158352"/>
                  <a:pt x="607814" y="1958115"/>
                  <a:pt x="726497" y="1749071"/>
                </a:cubicBezTo>
                <a:cubicBezTo>
                  <a:pt x="845180" y="1540027"/>
                  <a:pt x="1499287" y="226420"/>
                  <a:pt x="1584253" y="65928"/>
                </a:cubicBezTo>
                <a:cubicBezTo>
                  <a:pt x="1669219" y="-94564"/>
                  <a:pt x="1151329" y="796908"/>
                  <a:pt x="1236295" y="786119"/>
                </a:cubicBezTo>
                <a:cubicBezTo>
                  <a:pt x="1321261" y="775330"/>
                  <a:pt x="2085959" y="-35223"/>
                  <a:pt x="2094051" y="1191"/>
                </a:cubicBezTo>
                <a:cubicBezTo>
                  <a:pt x="2102143" y="37605"/>
                  <a:pt x="1268663" y="964144"/>
                  <a:pt x="1284847" y="1004604"/>
                </a:cubicBezTo>
                <a:cubicBezTo>
                  <a:pt x="1301031" y="1045064"/>
                  <a:pt x="2110235" y="249347"/>
                  <a:pt x="2207339" y="243952"/>
                </a:cubicBezTo>
                <a:close/>
              </a:path>
            </a:pathLst>
          </a:custGeom>
          <a:solidFill>
            <a:srgbClr val="FF8AD8">
              <a:alpha val="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14" name="フリーフォーム 2313">
            <a:extLst>
              <a:ext uri="{FF2B5EF4-FFF2-40B4-BE49-F238E27FC236}">
                <a16:creationId xmlns:a16="http://schemas.microsoft.com/office/drawing/2014/main" id="{54E08995-950E-927A-A0A0-843FD461D343}"/>
              </a:ext>
            </a:extLst>
          </p:cNvPr>
          <p:cNvSpPr/>
          <p:nvPr/>
        </p:nvSpPr>
        <p:spPr>
          <a:xfrm>
            <a:off x="2354255" y="80598"/>
            <a:ext cx="3028181" cy="2423884"/>
          </a:xfrm>
          <a:custGeom>
            <a:avLst/>
            <a:gdLst>
              <a:gd name="connsiteX0" fmla="*/ 97632 w 3028181"/>
              <a:gd name="connsiteY0" fmla="*/ 226899 h 2423884"/>
              <a:gd name="connsiteX1" fmla="*/ 1327621 w 3028181"/>
              <a:gd name="connsiteY1" fmla="*/ 16506 h 2423884"/>
              <a:gd name="connsiteX2" fmla="*/ 906835 w 3028181"/>
              <a:gd name="connsiteY2" fmla="*/ 40783 h 2423884"/>
              <a:gd name="connsiteX3" fmla="*/ 1610842 w 3028181"/>
              <a:gd name="connsiteY3" fmla="*/ 48875 h 2423884"/>
              <a:gd name="connsiteX4" fmla="*/ 2169193 w 3028181"/>
              <a:gd name="connsiteY4" fmla="*/ 688145 h 2423884"/>
              <a:gd name="connsiteX5" fmla="*/ 2120641 w 3028181"/>
              <a:gd name="connsiteY5" fmla="*/ 623409 h 2423884"/>
              <a:gd name="connsiteX6" fmla="*/ 3002672 w 3028181"/>
              <a:gd name="connsiteY6" fmla="*/ 2363197 h 2423884"/>
              <a:gd name="connsiteX7" fmla="*/ 2743727 w 3028181"/>
              <a:gd name="connsiteY7" fmla="*/ 1990963 h 2423884"/>
              <a:gd name="connsiteX8" fmla="*/ 2258205 w 3028181"/>
              <a:gd name="connsiteY8" fmla="*/ 1634914 h 2423884"/>
              <a:gd name="connsiteX9" fmla="*/ 2533334 w 3028181"/>
              <a:gd name="connsiteY9" fmla="*/ 2298460 h 2423884"/>
              <a:gd name="connsiteX10" fmla="*/ 1400449 w 3028181"/>
              <a:gd name="connsiteY10" fmla="*/ 1343600 h 2423884"/>
              <a:gd name="connsiteX11" fmla="*/ 1635118 w 3028181"/>
              <a:gd name="connsiteY11" fmla="*/ 1553993 h 2423884"/>
              <a:gd name="connsiteX12" fmla="*/ 1092952 w 3028181"/>
              <a:gd name="connsiteY12" fmla="*/ 785250 h 2423884"/>
              <a:gd name="connsiteX13" fmla="*/ 413221 w 3028181"/>
              <a:gd name="connsiteY13" fmla="*/ 898538 h 2423884"/>
              <a:gd name="connsiteX14" fmla="*/ 1190057 w 3028181"/>
              <a:gd name="connsiteY14" fmla="*/ 777158 h 2423884"/>
              <a:gd name="connsiteX15" fmla="*/ 527 w 3028181"/>
              <a:gd name="connsiteY15" fmla="*/ 1197944 h 2423884"/>
              <a:gd name="connsiteX16" fmla="*/ 1028216 w 3028181"/>
              <a:gd name="connsiteY16" fmla="*/ 542489 h 2423884"/>
              <a:gd name="connsiteX17" fmla="*/ 227104 w 3028181"/>
              <a:gd name="connsiteY17" fmla="*/ 591041 h 2423884"/>
              <a:gd name="connsiteX18" fmla="*/ 1084860 w 3028181"/>
              <a:gd name="connsiteY18" fmla="*/ 413016 h 2423884"/>
              <a:gd name="connsiteX19" fmla="*/ 332301 w 3028181"/>
              <a:gd name="connsiteY19" fmla="*/ 429200 h 2423884"/>
              <a:gd name="connsiteX20" fmla="*/ 1327621 w 3028181"/>
              <a:gd name="connsiteY20" fmla="*/ 243083 h 2423884"/>
              <a:gd name="connsiteX21" fmla="*/ 97632 w 3028181"/>
              <a:gd name="connsiteY21" fmla="*/ 226899 h 24238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3028181" h="2423884">
                <a:moveTo>
                  <a:pt x="97632" y="226899"/>
                </a:moveTo>
                <a:cubicBezTo>
                  <a:pt x="97632" y="189136"/>
                  <a:pt x="1192754" y="47525"/>
                  <a:pt x="1327621" y="16506"/>
                </a:cubicBezTo>
                <a:cubicBezTo>
                  <a:pt x="1462488" y="-14513"/>
                  <a:pt x="859632" y="35388"/>
                  <a:pt x="906835" y="40783"/>
                </a:cubicBezTo>
                <a:cubicBezTo>
                  <a:pt x="954038" y="46178"/>
                  <a:pt x="1400449" y="-59019"/>
                  <a:pt x="1610842" y="48875"/>
                </a:cubicBezTo>
                <a:cubicBezTo>
                  <a:pt x="1821235" y="156769"/>
                  <a:pt x="2084227" y="592389"/>
                  <a:pt x="2169193" y="688145"/>
                </a:cubicBezTo>
                <a:cubicBezTo>
                  <a:pt x="2254159" y="783901"/>
                  <a:pt x="1981728" y="344234"/>
                  <a:pt x="2120641" y="623409"/>
                </a:cubicBezTo>
                <a:cubicBezTo>
                  <a:pt x="2259554" y="902584"/>
                  <a:pt x="2898824" y="2135271"/>
                  <a:pt x="3002672" y="2363197"/>
                </a:cubicBezTo>
                <a:cubicBezTo>
                  <a:pt x="3106520" y="2591123"/>
                  <a:pt x="2867805" y="2112344"/>
                  <a:pt x="2743727" y="1990963"/>
                </a:cubicBezTo>
                <a:cubicBezTo>
                  <a:pt x="2619649" y="1869583"/>
                  <a:pt x="2293271" y="1583665"/>
                  <a:pt x="2258205" y="1634914"/>
                </a:cubicBezTo>
                <a:cubicBezTo>
                  <a:pt x="2223140" y="1686164"/>
                  <a:pt x="2676293" y="2347012"/>
                  <a:pt x="2533334" y="2298460"/>
                </a:cubicBezTo>
                <a:cubicBezTo>
                  <a:pt x="2390375" y="2249908"/>
                  <a:pt x="1550152" y="1467678"/>
                  <a:pt x="1400449" y="1343600"/>
                </a:cubicBezTo>
                <a:cubicBezTo>
                  <a:pt x="1250746" y="1219522"/>
                  <a:pt x="1686367" y="1647051"/>
                  <a:pt x="1635118" y="1553993"/>
                </a:cubicBezTo>
                <a:cubicBezTo>
                  <a:pt x="1583869" y="1460935"/>
                  <a:pt x="1296601" y="894492"/>
                  <a:pt x="1092952" y="785250"/>
                </a:cubicBezTo>
                <a:cubicBezTo>
                  <a:pt x="889303" y="676008"/>
                  <a:pt x="397037" y="899887"/>
                  <a:pt x="413221" y="898538"/>
                </a:cubicBezTo>
                <a:cubicBezTo>
                  <a:pt x="429405" y="897189"/>
                  <a:pt x="1258839" y="727257"/>
                  <a:pt x="1190057" y="777158"/>
                </a:cubicBezTo>
                <a:cubicBezTo>
                  <a:pt x="1121275" y="827059"/>
                  <a:pt x="27500" y="1237055"/>
                  <a:pt x="527" y="1197944"/>
                </a:cubicBezTo>
                <a:cubicBezTo>
                  <a:pt x="-26446" y="1158833"/>
                  <a:pt x="990453" y="643639"/>
                  <a:pt x="1028216" y="542489"/>
                </a:cubicBezTo>
                <a:cubicBezTo>
                  <a:pt x="1065979" y="441339"/>
                  <a:pt x="217663" y="612620"/>
                  <a:pt x="227104" y="591041"/>
                </a:cubicBezTo>
                <a:cubicBezTo>
                  <a:pt x="236545" y="569462"/>
                  <a:pt x="1067327" y="439989"/>
                  <a:pt x="1084860" y="413016"/>
                </a:cubicBezTo>
                <a:cubicBezTo>
                  <a:pt x="1102393" y="386043"/>
                  <a:pt x="291841" y="457522"/>
                  <a:pt x="332301" y="429200"/>
                </a:cubicBezTo>
                <a:cubicBezTo>
                  <a:pt x="372761" y="400878"/>
                  <a:pt x="1369430" y="278148"/>
                  <a:pt x="1327621" y="243083"/>
                </a:cubicBezTo>
                <a:cubicBezTo>
                  <a:pt x="1285812" y="208018"/>
                  <a:pt x="97632" y="264662"/>
                  <a:pt x="97632" y="226899"/>
                </a:cubicBezTo>
                <a:close/>
              </a:path>
            </a:pathLst>
          </a:custGeom>
          <a:solidFill>
            <a:srgbClr val="FF8AD8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15" name="フリーフォーム 2314">
            <a:extLst>
              <a:ext uri="{FF2B5EF4-FFF2-40B4-BE49-F238E27FC236}">
                <a16:creationId xmlns:a16="http://schemas.microsoft.com/office/drawing/2014/main" id="{C507C909-347B-687C-1F44-11763FCEDC50}"/>
              </a:ext>
            </a:extLst>
          </p:cNvPr>
          <p:cNvSpPr/>
          <p:nvPr/>
        </p:nvSpPr>
        <p:spPr>
          <a:xfrm>
            <a:off x="2715572" y="84939"/>
            <a:ext cx="1921185" cy="2191767"/>
          </a:xfrm>
          <a:custGeom>
            <a:avLst/>
            <a:gdLst>
              <a:gd name="connsiteX0" fmla="*/ 3352 w 1921185"/>
              <a:gd name="connsiteY0" fmla="*/ 76902 h 2191767"/>
              <a:gd name="connsiteX1" fmla="*/ 674991 w 1921185"/>
              <a:gd name="connsiteY1" fmla="*/ 4073 h 2191767"/>
              <a:gd name="connsiteX2" fmla="*/ 569794 w 1921185"/>
              <a:gd name="connsiteY2" fmla="*/ 182098 h 2191767"/>
              <a:gd name="connsiteX3" fmla="*/ 699267 w 1921185"/>
              <a:gd name="connsiteY3" fmla="*/ 335847 h 2191767"/>
              <a:gd name="connsiteX4" fmla="*/ 529334 w 1921185"/>
              <a:gd name="connsiteY4" fmla="*/ 465319 h 2191767"/>
              <a:gd name="connsiteX5" fmla="*/ 1079593 w 1921185"/>
              <a:gd name="connsiteY5" fmla="*/ 732357 h 2191767"/>
              <a:gd name="connsiteX6" fmla="*/ 869200 w 1921185"/>
              <a:gd name="connsiteY6" fmla="*/ 708080 h 2191767"/>
              <a:gd name="connsiteX7" fmla="*/ 1751232 w 1921185"/>
              <a:gd name="connsiteY7" fmla="*/ 1436364 h 2191767"/>
              <a:gd name="connsiteX8" fmla="*/ 1443734 w 1921185"/>
              <a:gd name="connsiteY8" fmla="*/ 1403996 h 2191767"/>
              <a:gd name="connsiteX9" fmla="*/ 1921164 w 1921185"/>
              <a:gd name="connsiteY9" fmla="*/ 2180831 h 2191767"/>
              <a:gd name="connsiteX10" fmla="*/ 1459918 w 1921185"/>
              <a:gd name="connsiteY10" fmla="*/ 1800505 h 2191767"/>
              <a:gd name="connsiteX11" fmla="*/ 666899 w 1921185"/>
              <a:gd name="connsiteY11" fmla="*/ 983210 h 2191767"/>
              <a:gd name="connsiteX12" fmla="*/ 836832 w 1921185"/>
              <a:gd name="connsiteY12" fmla="*/ 1104590 h 2191767"/>
              <a:gd name="connsiteX13" fmla="*/ 602163 w 1921185"/>
              <a:gd name="connsiteY13" fmla="*/ 878013 h 2191767"/>
              <a:gd name="connsiteX14" fmla="*/ 59996 w 1921185"/>
              <a:gd name="connsiteY14" fmla="*/ 683804 h 2191767"/>
              <a:gd name="connsiteX15" fmla="*/ 318941 w 1921185"/>
              <a:gd name="connsiteY15" fmla="*/ 586700 h 2191767"/>
              <a:gd name="connsiteX16" fmla="*/ 262297 w 1921185"/>
              <a:gd name="connsiteY16" fmla="*/ 481503 h 2191767"/>
              <a:gd name="connsiteX17" fmla="*/ 407954 w 1921185"/>
              <a:gd name="connsiteY17" fmla="*/ 295387 h 2191767"/>
              <a:gd name="connsiteX18" fmla="*/ 3352 w 1921185"/>
              <a:gd name="connsiteY18" fmla="*/ 76902 h 21917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1921185" h="2191767">
                <a:moveTo>
                  <a:pt x="3352" y="76902"/>
                </a:moveTo>
                <a:cubicBezTo>
                  <a:pt x="47858" y="28350"/>
                  <a:pt x="580584" y="-13460"/>
                  <a:pt x="674991" y="4073"/>
                </a:cubicBezTo>
                <a:cubicBezTo>
                  <a:pt x="769398" y="21606"/>
                  <a:pt x="565748" y="126802"/>
                  <a:pt x="569794" y="182098"/>
                </a:cubicBezTo>
                <a:cubicBezTo>
                  <a:pt x="573840" y="237394"/>
                  <a:pt x="706010" y="288644"/>
                  <a:pt x="699267" y="335847"/>
                </a:cubicBezTo>
                <a:cubicBezTo>
                  <a:pt x="692524" y="383051"/>
                  <a:pt x="465946" y="399234"/>
                  <a:pt x="529334" y="465319"/>
                </a:cubicBezTo>
                <a:cubicBezTo>
                  <a:pt x="592722" y="531404"/>
                  <a:pt x="1022949" y="691897"/>
                  <a:pt x="1079593" y="732357"/>
                </a:cubicBezTo>
                <a:cubicBezTo>
                  <a:pt x="1136237" y="772817"/>
                  <a:pt x="757260" y="590746"/>
                  <a:pt x="869200" y="708080"/>
                </a:cubicBezTo>
                <a:cubicBezTo>
                  <a:pt x="981140" y="825414"/>
                  <a:pt x="1655476" y="1320378"/>
                  <a:pt x="1751232" y="1436364"/>
                </a:cubicBezTo>
                <a:cubicBezTo>
                  <a:pt x="1846988" y="1552350"/>
                  <a:pt x="1415412" y="1279918"/>
                  <a:pt x="1443734" y="1403996"/>
                </a:cubicBezTo>
                <a:cubicBezTo>
                  <a:pt x="1472056" y="1528074"/>
                  <a:pt x="1918467" y="2114746"/>
                  <a:pt x="1921164" y="2180831"/>
                </a:cubicBezTo>
                <a:cubicBezTo>
                  <a:pt x="1923861" y="2246916"/>
                  <a:pt x="1668962" y="2000109"/>
                  <a:pt x="1459918" y="1800505"/>
                </a:cubicBezTo>
                <a:cubicBezTo>
                  <a:pt x="1250874" y="1600902"/>
                  <a:pt x="770747" y="1099196"/>
                  <a:pt x="666899" y="983210"/>
                </a:cubicBezTo>
                <a:cubicBezTo>
                  <a:pt x="563051" y="867224"/>
                  <a:pt x="847621" y="1122123"/>
                  <a:pt x="836832" y="1104590"/>
                </a:cubicBezTo>
                <a:cubicBezTo>
                  <a:pt x="826043" y="1087057"/>
                  <a:pt x="731636" y="948144"/>
                  <a:pt x="602163" y="878013"/>
                </a:cubicBezTo>
                <a:cubicBezTo>
                  <a:pt x="472690" y="807882"/>
                  <a:pt x="107200" y="732356"/>
                  <a:pt x="59996" y="683804"/>
                </a:cubicBezTo>
                <a:cubicBezTo>
                  <a:pt x="12792" y="635252"/>
                  <a:pt x="285224" y="620417"/>
                  <a:pt x="318941" y="586700"/>
                </a:cubicBezTo>
                <a:cubicBezTo>
                  <a:pt x="352658" y="552983"/>
                  <a:pt x="247462" y="530055"/>
                  <a:pt x="262297" y="481503"/>
                </a:cubicBezTo>
                <a:cubicBezTo>
                  <a:pt x="277132" y="432951"/>
                  <a:pt x="444368" y="364169"/>
                  <a:pt x="407954" y="295387"/>
                </a:cubicBezTo>
                <a:cubicBezTo>
                  <a:pt x="371540" y="226605"/>
                  <a:pt x="-41154" y="125454"/>
                  <a:pt x="3352" y="76902"/>
                </a:cubicBezTo>
                <a:close/>
              </a:path>
            </a:pathLst>
          </a:custGeom>
          <a:solidFill>
            <a:srgbClr val="FF8AD8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16" name="フリーフォーム 2315">
            <a:extLst>
              <a:ext uri="{FF2B5EF4-FFF2-40B4-BE49-F238E27FC236}">
                <a16:creationId xmlns:a16="http://schemas.microsoft.com/office/drawing/2014/main" id="{4B595DAF-16E8-1A3A-FD03-4BA11777AA50}"/>
              </a:ext>
            </a:extLst>
          </p:cNvPr>
          <p:cNvSpPr/>
          <p:nvPr/>
        </p:nvSpPr>
        <p:spPr>
          <a:xfrm>
            <a:off x="1057190" y="2617642"/>
            <a:ext cx="1673312" cy="3523405"/>
          </a:xfrm>
          <a:custGeom>
            <a:avLst/>
            <a:gdLst>
              <a:gd name="connsiteX0" fmla="*/ 1524169 w 1673312"/>
              <a:gd name="connsiteY0" fmla="*/ 20362 h 3523405"/>
              <a:gd name="connsiteX1" fmla="*/ 1402789 w 1673312"/>
              <a:gd name="connsiteY1" fmla="*/ 368319 h 3523405"/>
              <a:gd name="connsiteX2" fmla="*/ 1580814 w 1673312"/>
              <a:gd name="connsiteY2" fmla="*/ 1056142 h 3523405"/>
              <a:gd name="connsiteX3" fmla="*/ 1580814 w 1673312"/>
              <a:gd name="connsiteY3" fmla="*/ 959038 h 3523405"/>
              <a:gd name="connsiteX4" fmla="*/ 1669826 w 1673312"/>
              <a:gd name="connsiteY4" fmla="*/ 1282719 h 3523405"/>
              <a:gd name="connsiteX5" fmla="*/ 1443249 w 1673312"/>
              <a:gd name="connsiteY5" fmla="*/ 2480340 h 3523405"/>
              <a:gd name="connsiteX6" fmla="*/ 1507985 w 1673312"/>
              <a:gd name="connsiteY6" fmla="*/ 2051462 h 3523405"/>
              <a:gd name="connsiteX7" fmla="*/ 1160028 w 1673312"/>
              <a:gd name="connsiteY7" fmla="*/ 2812114 h 3523405"/>
              <a:gd name="connsiteX8" fmla="*/ 1289500 w 1673312"/>
              <a:gd name="connsiteY8" fmla="*/ 3451385 h 3523405"/>
              <a:gd name="connsiteX9" fmla="*/ 1200488 w 1673312"/>
              <a:gd name="connsiteY9" fmla="*/ 3265268 h 3523405"/>
              <a:gd name="connsiteX10" fmla="*/ 698782 w 1673312"/>
              <a:gd name="connsiteY10" fmla="*/ 1290811 h 3523405"/>
              <a:gd name="connsiteX11" fmla="*/ 739242 w 1673312"/>
              <a:gd name="connsiteY11" fmla="*/ 1727781 h 3523405"/>
              <a:gd name="connsiteX12" fmla="*/ 747334 w 1673312"/>
              <a:gd name="connsiteY12" fmla="*/ 1145154 h 3523405"/>
              <a:gd name="connsiteX13" fmla="*/ 2867 w 1673312"/>
              <a:gd name="connsiteY13" fmla="*/ 1816793 h 3523405"/>
              <a:gd name="connsiteX14" fmla="*/ 512665 w 1673312"/>
              <a:gd name="connsiteY14" fmla="*/ 1209891 h 3523405"/>
              <a:gd name="connsiteX15" fmla="*/ 1071015 w 1673312"/>
              <a:gd name="connsiteY15" fmla="*/ 287399 h 3523405"/>
              <a:gd name="connsiteX16" fmla="*/ 593585 w 1673312"/>
              <a:gd name="connsiteY16" fmla="*/ 950946 h 3523405"/>
              <a:gd name="connsiteX17" fmla="*/ 1524169 w 1673312"/>
              <a:gd name="connsiteY17" fmla="*/ 20362 h 35234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1673312" h="3523405">
                <a:moveTo>
                  <a:pt x="1524169" y="20362"/>
                </a:moveTo>
                <a:cubicBezTo>
                  <a:pt x="1659036" y="-76742"/>
                  <a:pt x="1393348" y="195689"/>
                  <a:pt x="1402789" y="368319"/>
                </a:cubicBezTo>
                <a:cubicBezTo>
                  <a:pt x="1412230" y="540949"/>
                  <a:pt x="1551143" y="957689"/>
                  <a:pt x="1580814" y="1056142"/>
                </a:cubicBezTo>
                <a:cubicBezTo>
                  <a:pt x="1610485" y="1154595"/>
                  <a:pt x="1565979" y="921275"/>
                  <a:pt x="1580814" y="959038"/>
                </a:cubicBezTo>
                <a:cubicBezTo>
                  <a:pt x="1595649" y="996801"/>
                  <a:pt x="1692753" y="1029169"/>
                  <a:pt x="1669826" y="1282719"/>
                </a:cubicBezTo>
                <a:cubicBezTo>
                  <a:pt x="1646899" y="1536269"/>
                  <a:pt x="1470222" y="2352216"/>
                  <a:pt x="1443249" y="2480340"/>
                </a:cubicBezTo>
                <a:cubicBezTo>
                  <a:pt x="1416276" y="2608464"/>
                  <a:pt x="1555188" y="1996166"/>
                  <a:pt x="1507985" y="2051462"/>
                </a:cubicBezTo>
                <a:cubicBezTo>
                  <a:pt x="1460782" y="2106758"/>
                  <a:pt x="1196442" y="2578794"/>
                  <a:pt x="1160028" y="2812114"/>
                </a:cubicBezTo>
                <a:cubicBezTo>
                  <a:pt x="1123614" y="3045435"/>
                  <a:pt x="1282757" y="3375859"/>
                  <a:pt x="1289500" y="3451385"/>
                </a:cubicBezTo>
                <a:cubicBezTo>
                  <a:pt x="1296243" y="3526911"/>
                  <a:pt x="1298941" y="3625364"/>
                  <a:pt x="1200488" y="3265268"/>
                </a:cubicBezTo>
                <a:cubicBezTo>
                  <a:pt x="1102035" y="2905172"/>
                  <a:pt x="775656" y="1547059"/>
                  <a:pt x="698782" y="1290811"/>
                </a:cubicBezTo>
                <a:cubicBezTo>
                  <a:pt x="621908" y="1034563"/>
                  <a:pt x="731150" y="1752057"/>
                  <a:pt x="739242" y="1727781"/>
                </a:cubicBezTo>
                <a:cubicBezTo>
                  <a:pt x="747334" y="1703505"/>
                  <a:pt x="870063" y="1130319"/>
                  <a:pt x="747334" y="1145154"/>
                </a:cubicBezTo>
                <a:cubicBezTo>
                  <a:pt x="624605" y="1159989"/>
                  <a:pt x="41978" y="1806004"/>
                  <a:pt x="2867" y="1816793"/>
                </a:cubicBezTo>
                <a:cubicBezTo>
                  <a:pt x="-36244" y="1827582"/>
                  <a:pt x="334640" y="1464790"/>
                  <a:pt x="512665" y="1209891"/>
                </a:cubicBezTo>
                <a:cubicBezTo>
                  <a:pt x="690690" y="954992"/>
                  <a:pt x="1057528" y="330556"/>
                  <a:pt x="1071015" y="287399"/>
                </a:cubicBezTo>
                <a:cubicBezTo>
                  <a:pt x="1084502" y="244242"/>
                  <a:pt x="522105" y="990057"/>
                  <a:pt x="593585" y="950946"/>
                </a:cubicBezTo>
                <a:cubicBezTo>
                  <a:pt x="665065" y="911835"/>
                  <a:pt x="1389302" y="117466"/>
                  <a:pt x="1524169" y="20362"/>
                </a:cubicBezTo>
                <a:close/>
              </a:path>
            </a:pathLst>
          </a:custGeom>
          <a:solidFill>
            <a:srgbClr val="FFC000">
              <a:alpha val="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17" name="フリーフォーム 2316">
            <a:extLst>
              <a:ext uri="{FF2B5EF4-FFF2-40B4-BE49-F238E27FC236}">
                <a16:creationId xmlns:a16="http://schemas.microsoft.com/office/drawing/2014/main" id="{3B805EAA-526C-CFA2-6E59-11FB60962DA0}"/>
              </a:ext>
            </a:extLst>
          </p:cNvPr>
          <p:cNvSpPr/>
          <p:nvPr/>
        </p:nvSpPr>
        <p:spPr>
          <a:xfrm>
            <a:off x="4058797" y="1763677"/>
            <a:ext cx="1770611" cy="3782965"/>
          </a:xfrm>
          <a:custGeom>
            <a:avLst/>
            <a:gdLst>
              <a:gd name="connsiteX0" fmla="*/ 666952 w 1770611"/>
              <a:gd name="connsiteY0" fmla="*/ 40847 h 3782965"/>
              <a:gd name="connsiteX1" fmla="*/ 1322407 w 1770611"/>
              <a:gd name="connsiteY1" fmla="*/ 1084719 h 3782965"/>
              <a:gd name="connsiteX2" fmla="*/ 1225302 w 1770611"/>
              <a:gd name="connsiteY2" fmla="*/ 866235 h 3782965"/>
              <a:gd name="connsiteX3" fmla="*/ 1306222 w 1770611"/>
              <a:gd name="connsiteY3" fmla="*/ 1448861 h 3782965"/>
              <a:gd name="connsiteX4" fmla="*/ 1767468 w 1770611"/>
              <a:gd name="connsiteY4" fmla="*/ 2338985 h 3782965"/>
              <a:gd name="connsiteX5" fmla="*/ 1500431 w 1770611"/>
              <a:gd name="connsiteY5" fmla="*/ 1991027 h 3782965"/>
              <a:gd name="connsiteX6" fmla="*/ 1330499 w 1770611"/>
              <a:gd name="connsiteY6" fmla="*/ 3342397 h 3782965"/>
              <a:gd name="connsiteX7" fmla="*/ 893529 w 1770611"/>
              <a:gd name="connsiteY7" fmla="*/ 2525102 h 3782965"/>
              <a:gd name="connsiteX8" fmla="*/ 1209118 w 1770611"/>
              <a:gd name="connsiteY8" fmla="*/ 3755091 h 3782965"/>
              <a:gd name="connsiteX9" fmla="*/ 861161 w 1770611"/>
              <a:gd name="connsiteY9" fmla="*/ 3285753 h 3782965"/>
              <a:gd name="connsiteX10" fmla="*/ 238074 w 1770611"/>
              <a:gd name="connsiteY10" fmla="*/ 2169052 h 3782965"/>
              <a:gd name="connsiteX11" fmla="*/ 343270 w 1770611"/>
              <a:gd name="connsiteY11" fmla="*/ 2897335 h 3782965"/>
              <a:gd name="connsiteX12" fmla="*/ 3405 w 1770611"/>
              <a:gd name="connsiteY12" fmla="*/ 1456953 h 3782965"/>
              <a:gd name="connsiteX13" fmla="*/ 173338 w 1770611"/>
              <a:gd name="connsiteY13" fmla="*/ 2071948 h 3782965"/>
              <a:gd name="connsiteX14" fmla="*/ 254258 w 1770611"/>
              <a:gd name="connsiteY14" fmla="*/ 1011891 h 3782965"/>
              <a:gd name="connsiteX15" fmla="*/ 213798 w 1770611"/>
              <a:gd name="connsiteY15" fmla="*/ 445449 h 3782965"/>
              <a:gd name="connsiteX16" fmla="*/ 464651 w 1770611"/>
              <a:gd name="connsiteY16" fmla="*/ 939063 h 3782965"/>
              <a:gd name="connsiteX17" fmla="*/ 189522 w 1770611"/>
              <a:gd name="connsiteY17" fmla="*/ 387 h 3782965"/>
              <a:gd name="connsiteX18" fmla="*/ 933989 w 1770611"/>
              <a:gd name="connsiteY18" fmla="*/ 1068535 h 3782965"/>
              <a:gd name="connsiteX19" fmla="*/ 666952 w 1770611"/>
              <a:gd name="connsiteY19" fmla="*/ 40847 h 37829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1770611" h="3782965">
                <a:moveTo>
                  <a:pt x="666952" y="40847"/>
                </a:moveTo>
                <a:cubicBezTo>
                  <a:pt x="731688" y="43544"/>
                  <a:pt x="1229349" y="947154"/>
                  <a:pt x="1322407" y="1084719"/>
                </a:cubicBezTo>
                <a:cubicBezTo>
                  <a:pt x="1415465" y="1222284"/>
                  <a:pt x="1227999" y="805545"/>
                  <a:pt x="1225302" y="866235"/>
                </a:cubicBezTo>
                <a:cubicBezTo>
                  <a:pt x="1222605" y="926925"/>
                  <a:pt x="1215861" y="1203403"/>
                  <a:pt x="1306222" y="1448861"/>
                </a:cubicBezTo>
                <a:cubicBezTo>
                  <a:pt x="1396583" y="1694319"/>
                  <a:pt x="1735100" y="2248624"/>
                  <a:pt x="1767468" y="2338985"/>
                </a:cubicBezTo>
                <a:cubicBezTo>
                  <a:pt x="1799836" y="2429346"/>
                  <a:pt x="1573259" y="1823792"/>
                  <a:pt x="1500431" y="1991027"/>
                </a:cubicBezTo>
                <a:cubicBezTo>
                  <a:pt x="1427603" y="2158262"/>
                  <a:pt x="1431649" y="3253385"/>
                  <a:pt x="1330499" y="3342397"/>
                </a:cubicBezTo>
                <a:cubicBezTo>
                  <a:pt x="1229349" y="3431409"/>
                  <a:pt x="913759" y="2456320"/>
                  <a:pt x="893529" y="2525102"/>
                </a:cubicBezTo>
                <a:cubicBezTo>
                  <a:pt x="873299" y="2593884"/>
                  <a:pt x="1214513" y="3628316"/>
                  <a:pt x="1209118" y="3755091"/>
                </a:cubicBezTo>
                <a:cubicBezTo>
                  <a:pt x="1203723" y="3881866"/>
                  <a:pt x="1023002" y="3550093"/>
                  <a:pt x="861161" y="3285753"/>
                </a:cubicBezTo>
                <a:cubicBezTo>
                  <a:pt x="699320" y="3021413"/>
                  <a:pt x="324389" y="2233788"/>
                  <a:pt x="238074" y="2169052"/>
                </a:cubicBezTo>
                <a:cubicBezTo>
                  <a:pt x="151759" y="2104316"/>
                  <a:pt x="382381" y="3016018"/>
                  <a:pt x="343270" y="2897335"/>
                </a:cubicBezTo>
                <a:cubicBezTo>
                  <a:pt x="304159" y="2778652"/>
                  <a:pt x="31727" y="1594517"/>
                  <a:pt x="3405" y="1456953"/>
                </a:cubicBezTo>
                <a:cubicBezTo>
                  <a:pt x="-24917" y="1319389"/>
                  <a:pt x="131529" y="2146125"/>
                  <a:pt x="173338" y="2071948"/>
                </a:cubicBezTo>
                <a:cubicBezTo>
                  <a:pt x="215147" y="1997771"/>
                  <a:pt x="247515" y="1282974"/>
                  <a:pt x="254258" y="1011891"/>
                </a:cubicBezTo>
                <a:cubicBezTo>
                  <a:pt x="261001" y="740808"/>
                  <a:pt x="178733" y="457587"/>
                  <a:pt x="213798" y="445449"/>
                </a:cubicBezTo>
                <a:cubicBezTo>
                  <a:pt x="248863" y="433311"/>
                  <a:pt x="468697" y="1013240"/>
                  <a:pt x="464651" y="939063"/>
                </a:cubicBezTo>
                <a:cubicBezTo>
                  <a:pt x="460605" y="864886"/>
                  <a:pt x="111299" y="-21192"/>
                  <a:pt x="189522" y="387"/>
                </a:cubicBezTo>
                <a:cubicBezTo>
                  <a:pt x="267745" y="21966"/>
                  <a:pt x="858463" y="1059094"/>
                  <a:pt x="933989" y="1068535"/>
                </a:cubicBezTo>
                <a:cubicBezTo>
                  <a:pt x="1009515" y="1077976"/>
                  <a:pt x="602216" y="38150"/>
                  <a:pt x="666952" y="40847"/>
                </a:cubicBezTo>
                <a:close/>
              </a:path>
            </a:pathLst>
          </a:custGeom>
          <a:solidFill>
            <a:srgbClr val="92D050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18" name="フリーフォーム 2317">
            <a:extLst>
              <a:ext uri="{FF2B5EF4-FFF2-40B4-BE49-F238E27FC236}">
                <a16:creationId xmlns:a16="http://schemas.microsoft.com/office/drawing/2014/main" id="{683A6586-0405-F6F2-BFAB-DBD7785BA36A}"/>
              </a:ext>
            </a:extLst>
          </p:cNvPr>
          <p:cNvSpPr/>
          <p:nvPr/>
        </p:nvSpPr>
        <p:spPr>
          <a:xfrm>
            <a:off x="4220832" y="2991086"/>
            <a:ext cx="1639937" cy="3009815"/>
          </a:xfrm>
          <a:custGeom>
            <a:avLst/>
            <a:gdLst>
              <a:gd name="connsiteX0" fmla="*/ 440180 w 1639937"/>
              <a:gd name="connsiteY0" fmla="*/ 2967 h 3009815"/>
              <a:gd name="connsiteX1" fmla="*/ 213603 w 1639937"/>
              <a:gd name="connsiteY1" fmla="*/ 957827 h 3009815"/>
              <a:gd name="connsiteX2" fmla="*/ 84131 w 1639937"/>
              <a:gd name="connsiteY2" fmla="*/ 1669926 h 3009815"/>
              <a:gd name="connsiteX3" fmla="*/ 189327 w 1639937"/>
              <a:gd name="connsiteY3" fmla="*/ 1427165 h 3009815"/>
              <a:gd name="connsiteX4" fmla="*/ 3210 w 1639937"/>
              <a:gd name="connsiteY4" fmla="*/ 1872227 h 3009815"/>
              <a:gd name="connsiteX5" fmla="*/ 375444 w 1639937"/>
              <a:gd name="connsiteY5" fmla="*/ 2997020 h 3009815"/>
              <a:gd name="connsiteX6" fmla="*/ 432088 w 1639937"/>
              <a:gd name="connsiteY6" fmla="*/ 2495314 h 3009815"/>
              <a:gd name="connsiteX7" fmla="*/ 642481 w 1639937"/>
              <a:gd name="connsiteY7" fmla="*/ 2729983 h 3009815"/>
              <a:gd name="connsiteX8" fmla="*/ 674849 w 1639937"/>
              <a:gd name="connsiteY8" fmla="*/ 2341565 h 3009815"/>
              <a:gd name="connsiteX9" fmla="*/ 1063267 w 1639937"/>
              <a:gd name="connsiteY9" fmla="*/ 2632879 h 3009815"/>
              <a:gd name="connsiteX10" fmla="*/ 1087543 w 1639937"/>
              <a:gd name="connsiteY10" fmla="*/ 2301105 h 3009815"/>
              <a:gd name="connsiteX11" fmla="*/ 1297936 w 1639937"/>
              <a:gd name="connsiteY11" fmla="*/ 2527682 h 3009815"/>
              <a:gd name="connsiteX12" fmla="*/ 1297936 w 1639937"/>
              <a:gd name="connsiteY12" fmla="*/ 1645650 h 3009815"/>
              <a:gd name="connsiteX13" fmla="*/ 1524513 w 1639937"/>
              <a:gd name="connsiteY13" fmla="*/ 2365841 h 3009815"/>
              <a:gd name="connsiteX14" fmla="*/ 1403133 w 1639937"/>
              <a:gd name="connsiteY14" fmla="*/ 666514 h 3009815"/>
              <a:gd name="connsiteX15" fmla="*/ 1629710 w 1639937"/>
              <a:gd name="connsiteY15" fmla="*/ 1289601 h 3009815"/>
              <a:gd name="connsiteX16" fmla="*/ 1006623 w 1639937"/>
              <a:gd name="connsiteY16" fmla="*/ 237636 h 3009815"/>
              <a:gd name="connsiteX17" fmla="*/ 771954 w 1639937"/>
              <a:gd name="connsiteY17" fmla="*/ 537041 h 3009815"/>
              <a:gd name="connsiteX18" fmla="*/ 432088 w 1639937"/>
              <a:gd name="connsiteY18" fmla="*/ 1936964 h 3009815"/>
              <a:gd name="connsiteX19" fmla="*/ 869058 w 1639937"/>
              <a:gd name="connsiteY19" fmla="*/ 310464 h 3009815"/>
              <a:gd name="connsiteX20" fmla="*/ 302616 w 1639937"/>
              <a:gd name="connsiteY20" fmla="*/ 1289601 h 3009815"/>
              <a:gd name="connsiteX21" fmla="*/ 440180 w 1639937"/>
              <a:gd name="connsiteY21" fmla="*/ 2967 h 30098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1639937" h="3009815">
                <a:moveTo>
                  <a:pt x="440180" y="2967"/>
                </a:moveTo>
                <a:cubicBezTo>
                  <a:pt x="425344" y="-52329"/>
                  <a:pt x="272944" y="680001"/>
                  <a:pt x="213603" y="957827"/>
                </a:cubicBezTo>
                <a:cubicBezTo>
                  <a:pt x="154261" y="1235654"/>
                  <a:pt x="88177" y="1591703"/>
                  <a:pt x="84131" y="1669926"/>
                </a:cubicBezTo>
                <a:cubicBezTo>
                  <a:pt x="80085" y="1748149"/>
                  <a:pt x="202814" y="1393448"/>
                  <a:pt x="189327" y="1427165"/>
                </a:cubicBezTo>
                <a:cubicBezTo>
                  <a:pt x="175840" y="1460882"/>
                  <a:pt x="-27809" y="1610585"/>
                  <a:pt x="3210" y="1872227"/>
                </a:cubicBezTo>
                <a:cubicBezTo>
                  <a:pt x="34229" y="2133869"/>
                  <a:pt x="303964" y="2893172"/>
                  <a:pt x="375444" y="2997020"/>
                </a:cubicBezTo>
                <a:cubicBezTo>
                  <a:pt x="446924" y="3100868"/>
                  <a:pt x="387582" y="2539820"/>
                  <a:pt x="432088" y="2495314"/>
                </a:cubicBezTo>
                <a:cubicBezTo>
                  <a:pt x="476594" y="2450808"/>
                  <a:pt x="602021" y="2755608"/>
                  <a:pt x="642481" y="2729983"/>
                </a:cubicBezTo>
                <a:cubicBezTo>
                  <a:pt x="682941" y="2704358"/>
                  <a:pt x="604718" y="2357749"/>
                  <a:pt x="674849" y="2341565"/>
                </a:cubicBezTo>
                <a:cubicBezTo>
                  <a:pt x="744980" y="2325381"/>
                  <a:pt x="994485" y="2639622"/>
                  <a:pt x="1063267" y="2632879"/>
                </a:cubicBezTo>
                <a:cubicBezTo>
                  <a:pt x="1132049" y="2626136"/>
                  <a:pt x="1048432" y="2318638"/>
                  <a:pt x="1087543" y="2301105"/>
                </a:cubicBezTo>
                <a:cubicBezTo>
                  <a:pt x="1126655" y="2283572"/>
                  <a:pt x="1262871" y="2636924"/>
                  <a:pt x="1297936" y="2527682"/>
                </a:cubicBezTo>
                <a:cubicBezTo>
                  <a:pt x="1333001" y="2418440"/>
                  <a:pt x="1260173" y="1672624"/>
                  <a:pt x="1297936" y="1645650"/>
                </a:cubicBezTo>
                <a:cubicBezTo>
                  <a:pt x="1335699" y="1618676"/>
                  <a:pt x="1506980" y="2529030"/>
                  <a:pt x="1524513" y="2365841"/>
                </a:cubicBezTo>
                <a:cubicBezTo>
                  <a:pt x="1542046" y="2202652"/>
                  <a:pt x="1385600" y="845887"/>
                  <a:pt x="1403133" y="666514"/>
                </a:cubicBezTo>
                <a:cubicBezTo>
                  <a:pt x="1420666" y="487141"/>
                  <a:pt x="1695795" y="1361081"/>
                  <a:pt x="1629710" y="1289601"/>
                </a:cubicBezTo>
                <a:cubicBezTo>
                  <a:pt x="1563625" y="1218121"/>
                  <a:pt x="1149582" y="363063"/>
                  <a:pt x="1006623" y="237636"/>
                </a:cubicBezTo>
                <a:cubicBezTo>
                  <a:pt x="863664" y="112209"/>
                  <a:pt x="867710" y="253820"/>
                  <a:pt x="771954" y="537041"/>
                </a:cubicBezTo>
                <a:cubicBezTo>
                  <a:pt x="676198" y="820262"/>
                  <a:pt x="415904" y="1974727"/>
                  <a:pt x="432088" y="1936964"/>
                </a:cubicBezTo>
                <a:cubicBezTo>
                  <a:pt x="448272" y="1899201"/>
                  <a:pt x="890637" y="418358"/>
                  <a:pt x="869058" y="310464"/>
                </a:cubicBezTo>
                <a:cubicBezTo>
                  <a:pt x="847479" y="202570"/>
                  <a:pt x="368701" y="1340850"/>
                  <a:pt x="302616" y="1289601"/>
                </a:cubicBezTo>
                <a:cubicBezTo>
                  <a:pt x="236531" y="1238352"/>
                  <a:pt x="455016" y="58263"/>
                  <a:pt x="440180" y="2967"/>
                </a:cubicBezTo>
                <a:close/>
              </a:path>
            </a:pathLst>
          </a:custGeom>
          <a:solidFill>
            <a:srgbClr val="FFC000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19" name="フリーフォーム 2318">
            <a:extLst>
              <a:ext uri="{FF2B5EF4-FFF2-40B4-BE49-F238E27FC236}">
                <a16:creationId xmlns:a16="http://schemas.microsoft.com/office/drawing/2014/main" id="{F0279E30-95D9-ADCE-BCA3-0120486C4325}"/>
              </a:ext>
            </a:extLst>
          </p:cNvPr>
          <p:cNvSpPr/>
          <p:nvPr/>
        </p:nvSpPr>
        <p:spPr>
          <a:xfrm>
            <a:off x="2441450" y="3714199"/>
            <a:ext cx="285591" cy="1464371"/>
          </a:xfrm>
          <a:custGeom>
            <a:avLst/>
            <a:gdLst>
              <a:gd name="connsiteX0" fmla="*/ 285566 w 285591"/>
              <a:gd name="connsiteY0" fmla="*/ 45 h 1464371"/>
              <a:gd name="connsiteX1" fmla="*/ 10437 w 285591"/>
              <a:gd name="connsiteY1" fmla="*/ 890169 h 1464371"/>
              <a:gd name="connsiteX2" fmla="*/ 67081 w 285591"/>
              <a:gd name="connsiteY2" fmla="*/ 1448520 h 1464371"/>
              <a:gd name="connsiteX3" fmla="*/ 34713 w 285591"/>
              <a:gd name="connsiteY3" fmla="*/ 1254311 h 1464371"/>
              <a:gd name="connsiteX4" fmla="*/ 10437 w 285591"/>
              <a:gd name="connsiteY4" fmla="*/ 663592 h 1464371"/>
              <a:gd name="connsiteX5" fmla="*/ 26621 w 285591"/>
              <a:gd name="connsiteY5" fmla="*/ 849709 h 1464371"/>
              <a:gd name="connsiteX6" fmla="*/ 285566 w 285591"/>
              <a:gd name="connsiteY6" fmla="*/ 45 h 14643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85591" h="1464371">
                <a:moveTo>
                  <a:pt x="285566" y="45"/>
                </a:moveTo>
                <a:cubicBezTo>
                  <a:pt x="282869" y="6788"/>
                  <a:pt x="46851" y="648757"/>
                  <a:pt x="10437" y="890169"/>
                </a:cubicBezTo>
                <a:cubicBezTo>
                  <a:pt x="-25977" y="1131581"/>
                  <a:pt x="63035" y="1387830"/>
                  <a:pt x="67081" y="1448520"/>
                </a:cubicBezTo>
                <a:cubicBezTo>
                  <a:pt x="71127" y="1509210"/>
                  <a:pt x="44154" y="1385132"/>
                  <a:pt x="34713" y="1254311"/>
                </a:cubicBezTo>
                <a:cubicBezTo>
                  <a:pt x="25272" y="1123490"/>
                  <a:pt x="11786" y="731026"/>
                  <a:pt x="10437" y="663592"/>
                </a:cubicBezTo>
                <a:cubicBezTo>
                  <a:pt x="9088" y="596158"/>
                  <a:pt x="-20583" y="956254"/>
                  <a:pt x="26621" y="849709"/>
                </a:cubicBezTo>
                <a:cubicBezTo>
                  <a:pt x="73825" y="743164"/>
                  <a:pt x="288263" y="-6698"/>
                  <a:pt x="285566" y="45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20" name="フリーフォーム 2319">
            <a:extLst>
              <a:ext uri="{FF2B5EF4-FFF2-40B4-BE49-F238E27FC236}">
                <a16:creationId xmlns:a16="http://schemas.microsoft.com/office/drawing/2014/main" id="{89C5033E-DCAB-3BC7-0DFE-41B3C1880CD2}"/>
              </a:ext>
            </a:extLst>
          </p:cNvPr>
          <p:cNvSpPr/>
          <p:nvPr/>
        </p:nvSpPr>
        <p:spPr>
          <a:xfrm>
            <a:off x="4238336" y="3002144"/>
            <a:ext cx="406562" cy="2720364"/>
          </a:xfrm>
          <a:custGeom>
            <a:avLst/>
            <a:gdLst>
              <a:gd name="connsiteX0" fmla="*/ 325572 w 406562"/>
              <a:gd name="connsiteY0" fmla="*/ 1 h 2720364"/>
              <a:gd name="connsiteX1" fmla="*/ 357940 w 406562"/>
              <a:gd name="connsiteY1" fmla="*/ 1116702 h 2720364"/>
              <a:gd name="connsiteX2" fmla="*/ 1891 w 406562"/>
              <a:gd name="connsiteY2" fmla="*/ 1877353 h 2720364"/>
              <a:gd name="connsiteX3" fmla="*/ 212283 w 406562"/>
              <a:gd name="connsiteY3" fmla="*/ 2702741 h 2720364"/>
              <a:gd name="connsiteX4" fmla="*/ 107087 w 406562"/>
              <a:gd name="connsiteY4" fmla="*/ 2387152 h 2720364"/>
              <a:gd name="connsiteX5" fmla="*/ 26167 w 406562"/>
              <a:gd name="connsiteY5" fmla="*/ 1747881 h 2720364"/>
              <a:gd name="connsiteX6" fmla="*/ 390308 w 406562"/>
              <a:gd name="connsiteY6" fmla="*/ 1229991 h 2720364"/>
              <a:gd name="connsiteX7" fmla="*/ 309388 w 406562"/>
              <a:gd name="connsiteY7" fmla="*/ 1408015 h 2720364"/>
              <a:gd name="connsiteX8" fmla="*/ 406492 w 406562"/>
              <a:gd name="connsiteY8" fmla="*/ 1108610 h 2720364"/>
              <a:gd name="connsiteX9" fmla="*/ 325572 w 406562"/>
              <a:gd name="connsiteY9" fmla="*/ 1 h 27203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06562" h="2720364">
                <a:moveTo>
                  <a:pt x="325572" y="1"/>
                </a:moveTo>
                <a:cubicBezTo>
                  <a:pt x="317480" y="1350"/>
                  <a:pt x="411887" y="803810"/>
                  <a:pt x="357940" y="1116702"/>
                </a:cubicBezTo>
                <a:cubicBezTo>
                  <a:pt x="303993" y="1429594"/>
                  <a:pt x="26167" y="1613013"/>
                  <a:pt x="1891" y="1877353"/>
                </a:cubicBezTo>
                <a:cubicBezTo>
                  <a:pt x="-22385" y="2141693"/>
                  <a:pt x="194750" y="2617775"/>
                  <a:pt x="212283" y="2702741"/>
                </a:cubicBezTo>
                <a:cubicBezTo>
                  <a:pt x="229816" y="2787707"/>
                  <a:pt x="138106" y="2546295"/>
                  <a:pt x="107087" y="2387152"/>
                </a:cubicBezTo>
                <a:cubicBezTo>
                  <a:pt x="76068" y="2228009"/>
                  <a:pt x="-21037" y="1940741"/>
                  <a:pt x="26167" y="1747881"/>
                </a:cubicBezTo>
                <a:cubicBezTo>
                  <a:pt x="73370" y="1555021"/>
                  <a:pt x="343105" y="1286635"/>
                  <a:pt x="390308" y="1229991"/>
                </a:cubicBezTo>
                <a:cubicBezTo>
                  <a:pt x="437512" y="1173347"/>
                  <a:pt x="306691" y="1428245"/>
                  <a:pt x="309388" y="1408015"/>
                </a:cubicBezTo>
                <a:cubicBezTo>
                  <a:pt x="312085" y="1387785"/>
                  <a:pt x="403795" y="1337884"/>
                  <a:pt x="406492" y="1108610"/>
                </a:cubicBezTo>
                <a:cubicBezTo>
                  <a:pt x="409189" y="879336"/>
                  <a:pt x="333664" y="-1348"/>
                  <a:pt x="325572" y="1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21" name="フリーフォーム 2320">
            <a:extLst>
              <a:ext uri="{FF2B5EF4-FFF2-40B4-BE49-F238E27FC236}">
                <a16:creationId xmlns:a16="http://schemas.microsoft.com/office/drawing/2014/main" id="{713CB072-1FF9-E308-1034-F8928FC7F43A}"/>
              </a:ext>
            </a:extLst>
          </p:cNvPr>
          <p:cNvSpPr/>
          <p:nvPr/>
        </p:nvSpPr>
        <p:spPr>
          <a:xfrm>
            <a:off x="1972052" y="75413"/>
            <a:ext cx="1265043" cy="816024"/>
          </a:xfrm>
          <a:custGeom>
            <a:avLst/>
            <a:gdLst>
              <a:gd name="connsiteX0" fmla="*/ 1264762 w 1265043"/>
              <a:gd name="connsiteY0" fmla="*/ 45968 h 816024"/>
              <a:gd name="connsiteX1" fmla="*/ 763056 w 1265043"/>
              <a:gd name="connsiteY1" fmla="*/ 62152 h 816024"/>
              <a:gd name="connsiteX2" fmla="*/ 2405 w 1265043"/>
              <a:gd name="connsiteY2" fmla="*/ 814711 h 816024"/>
              <a:gd name="connsiteX3" fmla="*/ 528387 w 1265043"/>
              <a:gd name="connsiteY3" fmla="*/ 240176 h 816024"/>
              <a:gd name="connsiteX4" fmla="*/ 698320 w 1265043"/>
              <a:gd name="connsiteY4" fmla="*/ 78336 h 816024"/>
              <a:gd name="connsiteX5" fmla="*/ 1264762 w 1265043"/>
              <a:gd name="connsiteY5" fmla="*/ 45968 h 8160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265043" h="816024">
                <a:moveTo>
                  <a:pt x="1264762" y="45968"/>
                </a:moveTo>
                <a:cubicBezTo>
                  <a:pt x="1275551" y="43271"/>
                  <a:pt x="973449" y="-65972"/>
                  <a:pt x="763056" y="62152"/>
                </a:cubicBezTo>
                <a:cubicBezTo>
                  <a:pt x="552663" y="190276"/>
                  <a:pt x="41516" y="785040"/>
                  <a:pt x="2405" y="814711"/>
                </a:cubicBezTo>
                <a:cubicBezTo>
                  <a:pt x="-36706" y="844382"/>
                  <a:pt x="412401" y="362905"/>
                  <a:pt x="528387" y="240176"/>
                </a:cubicBezTo>
                <a:cubicBezTo>
                  <a:pt x="644373" y="117447"/>
                  <a:pt x="578288" y="109355"/>
                  <a:pt x="698320" y="78336"/>
                </a:cubicBezTo>
                <a:cubicBezTo>
                  <a:pt x="818352" y="47317"/>
                  <a:pt x="1253973" y="48665"/>
                  <a:pt x="1264762" y="45968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22" name="フリーフォーム 2321">
            <a:extLst>
              <a:ext uri="{FF2B5EF4-FFF2-40B4-BE49-F238E27FC236}">
                <a16:creationId xmlns:a16="http://schemas.microsoft.com/office/drawing/2014/main" id="{0BB0CB8F-3B4C-C34D-2E0D-F6209CCAD638}"/>
              </a:ext>
            </a:extLst>
          </p:cNvPr>
          <p:cNvSpPr/>
          <p:nvPr/>
        </p:nvSpPr>
        <p:spPr>
          <a:xfrm>
            <a:off x="3916250" y="226439"/>
            <a:ext cx="1031376" cy="1592433"/>
          </a:xfrm>
          <a:custGeom>
            <a:avLst/>
            <a:gdLst>
              <a:gd name="connsiteX0" fmla="*/ 295 w 1031376"/>
              <a:gd name="connsiteY0" fmla="*/ 138 h 1592433"/>
              <a:gd name="connsiteX1" fmla="*/ 769038 w 1031376"/>
              <a:gd name="connsiteY1" fmla="*/ 736513 h 1592433"/>
              <a:gd name="connsiteX2" fmla="*/ 631474 w 1031376"/>
              <a:gd name="connsiteY2" fmla="*/ 647501 h 1592433"/>
              <a:gd name="connsiteX3" fmla="*/ 1019892 w 1031376"/>
              <a:gd name="connsiteY3" fmla="*/ 1561901 h 1592433"/>
              <a:gd name="connsiteX4" fmla="*/ 906603 w 1031376"/>
              <a:gd name="connsiteY4" fmla="*/ 1311048 h 1592433"/>
              <a:gd name="connsiteX5" fmla="*/ 680026 w 1031376"/>
              <a:gd name="connsiteY5" fmla="*/ 679869 h 1592433"/>
              <a:gd name="connsiteX6" fmla="*/ 295 w 1031376"/>
              <a:gd name="connsiteY6" fmla="*/ 138 h 15924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031376" h="1592433">
                <a:moveTo>
                  <a:pt x="295" y="138"/>
                </a:moveTo>
                <a:cubicBezTo>
                  <a:pt x="15130" y="9579"/>
                  <a:pt x="663841" y="628619"/>
                  <a:pt x="769038" y="736513"/>
                </a:cubicBezTo>
                <a:cubicBezTo>
                  <a:pt x="874235" y="844407"/>
                  <a:pt x="589665" y="509936"/>
                  <a:pt x="631474" y="647501"/>
                </a:cubicBezTo>
                <a:cubicBezTo>
                  <a:pt x="673283" y="785066"/>
                  <a:pt x="974037" y="1451310"/>
                  <a:pt x="1019892" y="1561901"/>
                </a:cubicBezTo>
                <a:cubicBezTo>
                  <a:pt x="1065747" y="1672492"/>
                  <a:pt x="963247" y="1458053"/>
                  <a:pt x="906603" y="1311048"/>
                </a:cubicBezTo>
                <a:cubicBezTo>
                  <a:pt x="849959" y="1164043"/>
                  <a:pt x="827031" y="892959"/>
                  <a:pt x="680026" y="679869"/>
                </a:cubicBezTo>
                <a:cubicBezTo>
                  <a:pt x="533021" y="466779"/>
                  <a:pt x="-14540" y="-9303"/>
                  <a:pt x="295" y="138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23" name="フリーフォーム 2322">
            <a:extLst>
              <a:ext uri="{FF2B5EF4-FFF2-40B4-BE49-F238E27FC236}">
                <a16:creationId xmlns:a16="http://schemas.microsoft.com/office/drawing/2014/main" id="{14B0DEAB-9802-B246-48FA-E041407923F1}"/>
              </a:ext>
            </a:extLst>
          </p:cNvPr>
          <p:cNvSpPr/>
          <p:nvPr/>
        </p:nvSpPr>
        <p:spPr>
          <a:xfrm>
            <a:off x="760518" y="2182984"/>
            <a:ext cx="842025" cy="2138177"/>
          </a:xfrm>
          <a:custGeom>
            <a:avLst/>
            <a:gdLst>
              <a:gd name="connsiteX0" fmla="*/ 817429 w 842025"/>
              <a:gd name="connsiteY0" fmla="*/ 50418 h 2138177"/>
              <a:gd name="connsiteX1" fmla="*/ 469471 w 842025"/>
              <a:gd name="connsiteY1" fmla="*/ 519756 h 2138177"/>
              <a:gd name="connsiteX2" fmla="*/ 348091 w 842025"/>
              <a:gd name="connsiteY2" fmla="*/ 1280407 h 2138177"/>
              <a:gd name="connsiteX3" fmla="*/ 412827 w 842025"/>
              <a:gd name="connsiteY3" fmla="*/ 1159027 h 2138177"/>
              <a:gd name="connsiteX4" fmla="*/ 133 w 842025"/>
              <a:gd name="connsiteY4" fmla="*/ 2138163 h 2138177"/>
              <a:gd name="connsiteX5" fmla="*/ 461379 w 842025"/>
              <a:gd name="connsiteY5" fmla="*/ 1134751 h 2138177"/>
              <a:gd name="connsiteX6" fmla="*/ 348091 w 842025"/>
              <a:gd name="connsiteY6" fmla="*/ 1239947 h 2138177"/>
              <a:gd name="connsiteX7" fmla="*/ 453287 w 842025"/>
              <a:gd name="connsiteY7" fmla="*/ 544032 h 2138177"/>
              <a:gd name="connsiteX8" fmla="*/ 348091 w 842025"/>
              <a:gd name="connsiteY8" fmla="*/ 875805 h 2138177"/>
              <a:gd name="connsiteX9" fmla="*/ 760785 w 842025"/>
              <a:gd name="connsiteY9" fmla="*/ 107062 h 2138177"/>
              <a:gd name="connsiteX10" fmla="*/ 817429 w 842025"/>
              <a:gd name="connsiteY10" fmla="*/ 50418 h 21381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842025" h="2138177">
                <a:moveTo>
                  <a:pt x="817429" y="50418"/>
                </a:moveTo>
                <a:cubicBezTo>
                  <a:pt x="768877" y="119200"/>
                  <a:pt x="547694" y="314758"/>
                  <a:pt x="469471" y="519756"/>
                </a:cubicBezTo>
                <a:cubicBezTo>
                  <a:pt x="391248" y="724754"/>
                  <a:pt x="357532" y="1173862"/>
                  <a:pt x="348091" y="1280407"/>
                </a:cubicBezTo>
                <a:cubicBezTo>
                  <a:pt x="338650" y="1386952"/>
                  <a:pt x="470820" y="1016068"/>
                  <a:pt x="412827" y="1159027"/>
                </a:cubicBezTo>
                <a:cubicBezTo>
                  <a:pt x="354834" y="1301986"/>
                  <a:pt x="-7959" y="2142209"/>
                  <a:pt x="133" y="2138163"/>
                </a:cubicBezTo>
                <a:cubicBezTo>
                  <a:pt x="8225" y="2134117"/>
                  <a:pt x="403386" y="1284454"/>
                  <a:pt x="461379" y="1134751"/>
                </a:cubicBezTo>
                <a:cubicBezTo>
                  <a:pt x="519372" y="985048"/>
                  <a:pt x="349440" y="1338400"/>
                  <a:pt x="348091" y="1239947"/>
                </a:cubicBezTo>
                <a:cubicBezTo>
                  <a:pt x="346742" y="1141494"/>
                  <a:pt x="453287" y="604722"/>
                  <a:pt x="453287" y="544032"/>
                </a:cubicBezTo>
                <a:cubicBezTo>
                  <a:pt x="453287" y="483342"/>
                  <a:pt x="296841" y="948633"/>
                  <a:pt x="348091" y="875805"/>
                </a:cubicBezTo>
                <a:cubicBezTo>
                  <a:pt x="399341" y="802977"/>
                  <a:pt x="681213" y="245975"/>
                  <a:pt x="760785" y="107062"/>
                </a:cubicBezTo>
                <a:cubicBezTo>
                  <a:pt x="840357" y="-31851"/>
                  <a:pt x="865981" y="-18364"/>
                  <a:pt x="817429" y="50418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24" name="フリーフォーム 2323">
            <a:extLst>
              <a:ext uri="{FF2B5EF4-FFF2-40B4-BE49-F238E27FC236}">
                <a16:creationId xmlns:a16="http://schemas.microsoft.com/office/drawing/2014/main" id="{83CF15C0-35F6-5BB8-B81B-978C2BC1DF73}"/>
              </a:ext>
            </a:extLst>
          </p:cNvPr>
          <p:cNvSpPr/>
          <p:nvPr/>
        </p:nvSpPr>
        <p:spPr>
          <a:xfrm>
            <a:off x="4636734" y="1811984"/>
            <a:ext cx="1277384" cy="2501944"/>
          </a:xfrm>
          <a:custGeom>
            <a:avLst/>
            <a:gdLst>
              <a:gd name="connsiteX0" fmla="*/ 2 w 1277384"/>
              <a:gd name="connsiteY0" fmla="*/ 632 h 2501944"/>
              <a:gd name="connsiteX1" fmla="*/ 679733 w 1277384"/>
              <a:gd name="connsiteY1" fmla="*/ 712731 h 2501944"/>
              <a:gd name="connsiteX2" fmla="*/ 687825 w 1277384"/>
              <a:gd name="connsiteY2" fmla="*/ 1182069 h 2501944"/>
              <a:gd name="connsiteX3" fmla="*/ 890126 w 1277384"/>
              <a:gd name="connsiteY3" fmla="*/ 1465290 h 2501944"/>
              <a:gd name="connsiteX4" fmla="*/ 768746 w 1277384"/>
              <a:gd name="connsiteY4" fmla="*/ 1368186 h 2501944"/>
              <a:gd name="connsiteX5" fmla="*/ 1035783 w 1277384"/>
              <a:gd name="connsiteY5" fmla="*/ 1910352 h 2501944"/>
              <a:gd name="connsiteX6" fmla="*/ 1270452 w 1277384"/>
              <a:gd name="connsiteY6" fmla="*/ 2492979 h 2501944"/>
              <a:gd name="connsiteX7" fmla="*/ 1181439 w 1277384"/>
              <a:gd name="connsiteY7" fmla="*/ 2209758 h 2501944"/>
              <a:gd name="connsiteX8" fmla="*/ 841574 w 1277384"/>
              <a:gd name="connsiteY8" fmla="*/ 1497658 h 2501944"/>
              <a:gd name="connsiteX9" fmla="*/ 671641 w 1277384"/>
              <a:gd name="connsiteY9" fmla="*/ 842204 h 2501944"/>
              <a:gd name="connsiteX10" fmla="*/ 2 w 1277384"/>
              <a:gd name="connsiteY10" fmla="*/ 632 h 25019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277384" h="2501944">
                <a:moveTo>
                  <a:pt x="2" y="632"/>
                </a:moveTo>
                <a:cubicBezTo>
                  <a:pt x="1351" y="-20947"/>
                  <a:pt x="565096" y="515825"/>
                  <a:pt x="679733" y="712731"/>
                </a:cubicBezTo>
                <a:cubicBezTo>
                  <a:pt x="794370" y="909637"/>
                  <a:pt x="652760" y="1056643"/>
                  <a:pt x="687825" y="1182069"/>
                </a:cubicBezTo>
                <a:cubicBezTo>
                  <a:pt x="722891" y="1307496"/>
                  <a:pt x="876639" y="1434271"/>
                  <a:pt x="890126" y="1465290"/>
                </a:cubicBezTo>
                <a:cubicBezTo>
                  <a:pt x="903613" y="1496309"/>
                  <a:pt x="744470" y="1294009"/>
                  <a:pt x="768746" y="1368186"/>
                </a:cubicBezTo>
                <a:cubicBezTo>
                  <a:pt x="793022" y="1442363"/>
                  <a:pt x="952165" y="1722887"/>
                  <a:pt x="1035783" y="1910352"/>
                </a:cubicBezTo>
                <a:cubicBezTo>
                  <a:pt x="1119401" y="2097818"/>
                  <a:pt x="1246176" y="2443078"/>
                  <a:pt x="1270452" y="2492979"/>
                </a:cubicBezTo>
                <a:cubicBezTo>
                  <a:pt x="1294728" y="2542880"/>
                  <a:pt x="1252919" y="2375645"/>
                  <a:pt x="1181439" y="2209758"/>
                </a:cubicBezTo>
                <a:cubicBezTo>
                  <a:pt x="1109959" y="2043871"/>
                  <a:pt x="926540" y="1725584"/>
                  <a:pt x="841574" y="1497658"/>
                </a:cubicBezTo>
                <a:cubicBezTo>
                  <a:pt x="756608" y="1269732"/>
                  <a:pt x="805160" y="1093057"/>
                  <a:pt x="671641" y="842204"/>
                </a:cubicBezTo>
                <a:cubicBezTo>
                  <a:pt x="538122" y="591351"/>
                  <a:pt x="-1347" y="22211"/>
                  <a:pt x="2" y="632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25" name="フリーフォーム 2324">
            <a:extLst>
              <a:ext uri="{FF2B5EF4-FFF2-40B4-BE49-F238E27FC236}">
                <a16:creationId xmlns:a16="http://schemas.microsoft.com/office/drawing/2014/main" id="{AE9F9D67-EDD0-CEF7-F95E-E315F0EC753E}"/>
              </a:ext>
            </a:extLst>
          </p:cNvPr>
          <p:cNvSpPr/>
          <p:nvPr/>
        </p:nvSpPr>
        <p:spPr>
          <a:xfrm>
            <a:off x="4110754" y="3301550"/>
            <a:ext cx="375119" cy="1442778"/>
          </a:xfrm>
          <a:custGeom>
            <a:avLst/>
            <a:gdLst>
              <a:gd name="connsiteX0" fmla="*/ 0 w 375119"/>
              <a:gd name="connsiteY0" fmla="*/ 0 h 1442778"/>
              <a:gd name="connsiteX1" fmla="*/ 291313 w 375119"/>
              <a:gd name="connsiteY1" fmla="*/ 817296 h 1442778"/>
              <a:gd name="connsiteX2" fmla="*/ 145657 w 375119"/>
              <a:gd name="connsiteY2" fmla="*/ 1432291 h 1442778"/>
              <a:gd name="connsiteX3" fmla="*/ 250853 w 375119"/>
              <a:gd name="connsiteY3" fmla="*/ 1181438 h 1442778"/>
              <a:gd name="connsiteX4" fmla="*/ 372234 w 375119"/>
              <a:gd name="connsiteY4" fmla="*/ 873940 h 1442778"/>
              <a:gd name="connsiteX5" fmla="*/ 339865 w 375119"/>
              <a:gd name="connsiteY5" fmla="*/ 801112 h 1442778"/>
              <a:gd name="connsiteX6" fmla="*/ 0 w 375119"/>
              <a:gd name="connsiteY6" fmla="*/ 0 h 14427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75119" h="1442778">
                <a:moveTo>
                  <a:pt x="0" y="0"/>
                </a:moveTo>
                <a:cubicBezTo>
                  <a:pt x="133518" y="289290"/>
                  <a:pt x="267037" y="578581"/>
                  <a:pt x="291313" y="817296"/>
                </a:cubicBezTo>
                <a:cubicBezTo>
                  <a:pt x="315589" y="1056011"/>
                  <a:pt x="152400" y="1371601"/>
                  <a:pt x="145657" y="1432291"/>
                </a:cubicBezTo>
                <a:cubicBezTo>
                  <a:pt x="138914" y="1492981"/>
                  <a:pt x="213090" y="1274496"/>
                  <a:pt x="250853" y="1181438"/>
                </a:cubicBezTo>
                <a:cubicBezTo>
                  <a:pt x="288616" y="1088380"/>
                  <a:pt x="357399" y="937328"/>
                  <a:pt x="372234" y="873940"/>
                </a:cubicBezTo>
                <a:cubicBezTo>
                  <a:pt x="387069" y="810552"/>
                  <a:pt x="339865" y="801112"/>
                  <a:pt x="339865" y="801112"/>
                </a:cubicBezTo>
                <a:lnTo>
                  <a:pt x="0" y="0"/>
                </a:ln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26" name="フリーフォーム 2325">
            <a:extLst>
              <a:ext uri="{FF2B5EF4-FFF2-40B4-BE49-F238E27FC236}">
                <a16:creationId xmlns:a16="http://schemas.microsoft.com/office/drawing/2014/main" id="{86AC321B-F53F-6095-2992-6130672B78E5}"/>
              </a:ext>
            </a:extLst>
          </p:cNvPr>
          <p:cNvSpPr/>
          <p:nvPr/>
        </p:nvSpPr>
        <p:spPr>
          <a:xfrm>
            <a:off x="3974545" y="2883835"/>
            <a:ext cx="246003" cy="962354"/>
          </a:xfrm>
          <a:custGeom>
            <a:avLst/>
            <a:gdLst>
              <a:gd name="connsiteX0" fmla="*/ 245763 w 246003"/>
              <a:gd name="connsiteY0" fmla="*/ 42 h 962354"/>
              <a:gd name="connsiteX1" fmla="*/ 94264 w 246003"/>
              <a:gd name="connsiteY1" fmla="*/ 378787 h 962354"/>
              <a:gd name="connsiteX2" fmla="*/ 18515 w 246003"/>
              <a:gd name="connsiteY2" fmla="*/ 941495 h 962354"/>
              <a:gd name="connsiteX3" fmla="*/ 2283 w 246003"/>
              <a:gd name="connsiteY3" fmla="*/ 795408 h 962354"/>
              <a:gd name="connsiteX4" fmla="*/ 56390 w 246003"/>
              <a:gd name="connsiteY4" fmla="*/ 357145 h 962354"/>
              <a:gd name="connsiteX5" fmla="*/ 245763 w 246003"/>
              <a:gd name="connsiteY5" fmla="*/ 42 h 9623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46003" h="962354">
                <a:moveTo>
                  <a:pt x="245763" y="42"/>
                </a:moveTo>
                <a:cubicBezTo>
                  <a:pt x="252075" y="3649"/>
                  <a:pt x="132139" y="221878"/>
                  <a:pt x="94264" y="378787"/>
                </a:cubicBezTo>
                <a:cubicBezTo>
                  <a:pt x="56389" y="535696"/>
                  <a:pt x="33845" y="872058"/>
                  <a:pt x="18515" y="941495"/>
                </a:cubicBezTo>
                <a:cubicBezTo>
                  <a:pt x="3185" y="1010932"/>
                  <a:pt x="-4030" y="892800"/>
                  <a:pt x="2283" y="795408"/>
                </a:cubicBezTo>
                <a:cubicBezTo>
                  <a:pt x="8596" y="698016"/>
                  <a:pt x="17614" y="488804"/>
                  <a:pt x="56390" y="357145"/>
                </a:cubicBezTo>
                <a:cubicBezTo>
                  <a:pt x="95166" y="225486"/>
                  <a:pt x="239451" y="-3565"/>
                  <a:pt x="245763" y="42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27" name="フリーフォーム 2326">
            <a:extLst>
              <a:ext uri="{FF2B5EF4-FFF2-40B4-BE49-F238E27FC236}">
                <a16:creationId xmlns:a16="http://schemas.microsoft.com/office/drawing/2014/main" id="{C474208C-21A1-A172-1339-F0AA89459634}"/>
              </a:ext>
            </a:extLst>
          </p:cNvPr>
          <p:cNvSpPr/>
          <p:nvPr/>
        </p:nvSpPr>
        <p:spPr>
          <a:xfrm>
            <a:off x="2710721" y="2725723"/>
            <a:ext cx="434813" cy="975508"/>
          </a:xfrm>
          <a:custGeom>
            <a:avLst/>
            <a:gdLst>
              <a:gd name="connsiteX0" fmla="*/ 15 w 434813"/>
              <a:gd name="connsiteY0" fmla="*/ 6656 h 975508"/>
              <a:gd name="connsiteX1" fmla="*/ 205620 w 434813"/>
              <a:gd name="connsiteY1" fmla="*/ 385401 h 975508"/>
              <a:gd name="connsiteX2" fmla="*/ 319243 w 434813"/>
              <a:gd name="connsiteY2" fmla="*/ 747915 h 975508"/>
              <a:gd name="connsiteX3" fmla="*/ 275958 w 434813"/>
              <a:gd name="connsiteY3" fmla="*/ 623470 h 975508"/>
              <a:gd name="connsiteX4" fmla="*/ 432867 w 434813"/>
              <a:gd name="connsiteY4" fmla="*/ 964341 h 975508"/>
              <a:gd name="connsiteX5" fmla="*/ 367939 w 434813"/>
              <a:gd name="connsiteY5" fmla="*/ 899413 h 975508"/>
              <a:gd name="connsiteX6" fmla="*/ 162335 w 434813"/>
              <a:gd name="connsiteY6" fmla="*/ 699219 h 975508"/>
              <a:gd name="connsiteX7" fmla="*/ 286780 w 434813"/>
              <a:gd name="connsiteY7" fmla="*/ 856128 h 975508"/>
              <a:gd name="connsiteX8" fmla="*/ 183977 w 434813"/>
              <a:gd name="connsiteY8" fmla="*/ 585595 h 975508"/>
              <a:gd name="connsiteX9" fmla="*/ 216441 w 434813"/>
              <a:gd name="connsiteY9" fmla="*/ 720862 h 975508"/>
              <a:gd name="connsiteX10" fmla="*/ 15 w 434813"/>
              <a:gd name="connsiteY10" fmla="*/ 6656 h 9755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434813" h="975508">
                <a:moveTo>
                  <a:pt x="15" y="6656"/>
                </a:moveTo>
                <a:cubicBezTo>
                  <a:pt x="-1788" y="-49254"/>
                  <a:pt x="152415" y="261858"/>
                  <a:pt x="205620" y="385401"/>
                </a:cubicBezTo>
                <a:cubicBezTo>
                  <a:pt x="258825" y="508944"/>
                  <a:pt x="307520" y="708237"/>
                  <a:pt x="319243" y="747915"/>
                </a:cubicBezTo>
                <a:cubicBezTo>
                  <a:pt x="330966" y="787593"/>
                  <a:pt x="257021" y="587399"/>
                  <a:pt x="275958" y="623470"/>
                </a:cubicBezTo>
                <a:cubicBezTo>
                  <a:pt x="294895" y="659541"/>
                  <a:pt x="417537" y="918351"/>
                  <a:pt x="432867" y="964341"/>
                </a:cubicBezTo>
                <a:cubicBezTo>
                  <a:pt x="448197" y="1010331"/>
                  <a:pt x="367939" y="899413"/>
                  <a:pt x="367939" y="899413"/>
                </a:cubicBezTo>
                <a:cubicBezTo>
                  <a:pt x="322850" y="855226"/>
                  <a:pt x="175861" y="706433"/>
                  <a:pt x="162335" y="699219"/>
                </a:cubicBezTo>
                <a:cubicBezTo>
                  <a:pt x="148809" y="692005"/>
                  <a:pt x="283173" y="875065"/>
                  <a:pt x="286780" y="856128"/>
                </a:cubicBezTo>
                <a:cubicBezTo>
                  <a:pt x="290387" y="837191"/>
                  <a:pt x="195700" y="608139"/>
                  <a:pt x="183977" y="585595"/>
                </a:cubicBezTo>
                <a:cubicBezTo>
                  <a:pt x="172254" y="563051"/>
                  <a:pt x="243494" y="814646"/>
                  <a:pt x="216441" y="720862"/>
                </a:cubicBezTo>
                <a:cubicBezTo>
                  <a:pt x="189388" y="627078"/>
                  <a:pt x="1818" y="62566"/>
                  <a:pt x="15" y="6656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28" name="フリーフォーム 2327">
            <a:extLst>
              <a:ext uri="{FF2B5EF4-FFF2-40B4-BE49-F238E27FC236}">
                <a16:creationId xmlns:a16="http://schemas.microsoft.com/office/drawing/2014/main" id="{EFD868FC-EAEE-187E-12AE-A0FBEB41D62A}"/>
              </a:ext>
            </a:extLst>
          </p:cNvPr>
          <p:cNvSpPr/>
          <p:nvPr/>
        </p:nvSpPr>
        <p:spPr>
          <a:xfrm>
            <a:off x="2715784" y="2721006"/>
            <a:ext cx="694135" cy="1360496"/>
          </a:xfrm>
          <a:custGeom>
            <a:avLst/>
            <a:gdLst>
              <a:gd name="connsiteX0" fmla="*/ 308770 w 694135"/>
              <a:gd name="connsiteY0" fmla="*/ 346833 h 1360496"/>
              <a:gd name="connsiteX1" fmla="*/ 503553 w 694135"/>
              <a:gd name="connsiteY1" fmla="*/ 855434 h 1360496"/>
              <a:gd name="connsiteX2" fmla="*/ 471089 w 694135"/>
              <a:gd name="connsiteY2" fmla="*/ 795917 h 1360496"/>
              <a:gd name="connsiteX3" fmla="*/ 665873 w 694135"/>
              <a:gd name="connsiteY3" fmla="*/ 1131377 h 1360496"/>
              <a:gd name="connsiteX4" fmla="*/ 692926 w 694135"/>
              <a:gd name="connsiteY4" fmla="*/ 1309929 h 1360496"/>
              <a:gd name="connsiteX5" fmla="*/ 671283 w 694135"/>
              <a:gd name="connsiteY5" fmla="*/ 1282876 h 1360496"/>
              <a:gd name="connsiteX6" fmla="*/ 682105 w 694135"/>
              <a:gd name="connsiteY6" fmla="*/ 1353214 h 1360496"/>
              <a:gd name="connsiteX7" fmla="*/ 541428 w 694135"/>
              <a:gd name="connsiteY7" fmla="*/ 1077271 h 1360496"/>
              <a:gd name="connsiteX8" fmla="*/ 346644 w 694135"/>
              <a:gd name="connsiteY8" fmla="*/ 790506 h 1360496"/>
              <a:gd name="connsiteX9" fmla="*/ 395340 w 694135"/>
              <a:gd name="connsiteY9" fmla="*/ 963647 h 1360496"/>
              <a:gd name="connsiteX10" fmla="*/ 5773 w 694135"/>
              <a:gd name="connsiteY10" fmla="*/ 22194 h 1360496"/>
              <a:gd name="connsiteX11" fmla="*/ 173504 w 694135"/>
              <a:gd name="connsiteY11" fmla="*/ 314369 h 1360496"/>
              <a:gd name="connsiteX12" fmla="*/ 330412 w 694135"/>
              <a:gd name="connsiteY12" fmla="*/ 514563 h 1360496"/>
              <a:gd name="connsiteX13" fmla="*/ 308770 w 694135"/>
              <a:gd name="connsiteY13" fmla="*/ 346833 h 13604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694135" h="1360496">
                <a:moveTo>
                  <a:pt x="308770" y="346833"/>
                </a:moveTo>
                <a:cubicBezTo>
                  <a:pt x="337627" y="403645"/>
                  <a:pt x="476500" y="780587"/>
                  <a:pt x="503553" y="855434"/>
                </a:cubicBezTo>
                <a:cubicBezTo>
                  <a:pt x="530606" y="930281"/>
                  <a:pt x="444036" y="749927"/>
                  <a:pt x="471089" y="795917"/>
                </a:cubicBezTo>
                <a:cubicBezTo>
                  <a:pt x="498142" y="841908"/>
                  <a:pt x="628900" y="1045708"/>
                  <a:pt x="665873" y="1131377"/>
                </a:cubicBezTo>
                <a:cubicBezTo>
                  <a:pt x="702846" y="1217046"/>
                  <a:pt x="692926" y="1309929"/>
                  <a:pt x="692926" y="1309929"/>
                </a:cubicBezTo>
                <a:cubicBezTo>
                  <a:pt x="693828" y="1335179"/>
                  <a:pt x="673086" y="1275662"/>
                  <a:pt x="671283" y="1282876"/>
                </a:cubicBezTo>
                <a:cubicBezTo>
                  <a:pt x="669480" y="1290090"/>
                  <a:pt x="703748" y="1387482"/>
                  <a:pt x="682105" y="1353214"/>
                </a:cubicBezTo>
                <a:cubicBezTo>
                  <a:pt x="660463" y="1318947"/>
                  <a:pt x="597338" y="1171056"/>
                  <a:pt x="541428" y="1077271"/>
                </a:cubicBezTo>
                <a:cubicBezTo>
                  <a:pt x="485518" y="983486"/>
                  <a:pt x="370992" y="809443"/>
                  <a:pt x="346644" y="790506"/>
                </a:cubicBezTo>
                <a:cubicBezTo>
                  <a:pt x="322296" y="771569"/>
                  <a:pt x="452152" y="1091699"/>
                  <a:pt x="395340" y="963647"/>
                </a:cubicBezTo>
                <a:cubicBezTo>
                  <a:pt x="338528" y="835595"/>
                  <a:pt x="42746" y="130407"/>
                  <a:pt x="5773" y="22194"/>
                </a:cubicBezTo>
                <a:cubicBezTo>
                  <a:pt x="-31200" y="-86019"/>
                  <a:pt x="119398" y="232308"/>
                  <a:pt x="173504" y="314369"/>
                </a:cubicBezTo>
                <a:cubicBezTo>
                  <a:pt x="227610" y="396430"/>
                  <a:pt x="306064" y="501938"/>
                  <a:pt x="330412" y="514563"/>
                </a:cubicBezTo>
                <a:cubicBezTo>
                  <a:pt x="354760" y="527188"/>
                  <a:pt x="279913" y="290021"/>
                  <a:pt x="308770" y="346833"/>
                </a:cubicBezTo>
                <a:close/>
              </a:path>
            </a:pathLst>
          </a:custGeom>
          <a:solidFill>
            <a:schemeClr val="accent5">
              <a:lumMod val="75000"/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29" name="フリーフォーム 2328">
            <a:extLst>
              <a:ext uri="{FF2B5EF4-FFF2-40B4-BE49-F238E27FC236}">
                <a16:creationId xmlns:a16="http://schemas.microsoft.com/office/drawing/2014/main" id="{1D76573F-4032-09DF-E74C-43D0595712DC}"/>
              </a:ext>
            </a:extLst>
          </p:cNvPr>
          <p:cNvSpPr/>
          <p:nvPr/>
        </p:nvSpPr>
        <p:spPr>
          <a:xfrm>
            <a:off x="3505973" y="3303030"/>
            <a:ext cx="465012" cy="1116588"/>
          </a:xfrm>
          <a:custGeom>
            <a:avLst/>
            <a:gdLst>
              <a:gd name="connsiteX0" fmla="*/ 460034 w 465012"/>
              <a:gd name="connsiteY0" fmla="*/ 2878 h 1116588"/>
              <a:gd name="connsiteX1" fmla="*/ 378874 w 465012"/>
              <a:gd name="connsiteY1" fmla="*/ 322106 h 1116588"/>
              <a:gd name="connsiteX2" fmla="*/ 286893 w 465012"/>
              <a:gd name="connsiteY2" fmla="*/ 695441 h 1116588"/>
              <a:gd name="connsiteX3" fmla="*/ 270661 w 465012"/>
              <a:gd name="connsiteY3" fmla="*/ 625103 h 1116588"/>
              <a:gd name="connsiteX4" fmla="*/ 330178 w 465012"/>
              <a:gd name="connsiteY4" fmla="*/ 895635 h 1116588"/>
              <a:gd name="connsiteX5" fmla="*/ 422160 w 465012"/>
              <a:gd name="connsiteY5" fmla="*/ 1112061 h 1116588"/>
              <a:gd name="connsiteX6" fmla="*/ 351821 w 465012"/>
              <a:gd name="connsiteY6" fmla="*/ 1025491 h 1116588"/>
              <a:gd name="connsiteX7" fmla="*/ 167859 w 465012"/>
              <a:gd name="connsiteY7" fmla="*/ 825297 h 1116588"/>
              <a:gd name="connsiteX8" fmla="*/ 129 w 465012"/>
              <a:gd name="connsiteY8" fmla="*/ 565585 h 1116588"/>
              <a:gd name="connsiteX9" fmla="*/ 140806 w 465012"/>
              <a:gd name="connsiteY9" fmla="*/ 754958 h 1116588"/>
              <a:gd name="connsiteX10" fmla="*/ 184091 w 465012"/>
              <a:gd name="connsiteY10" fmla="*/ 673798 h 1116588"/>
              <a:gd name="connsiteX11" fmla="*/ 243608 w 465012"/>
              <a:gd name="connsiteY11" fmla="*/ 771190 h 1116588"/>
              <a:gd name="connsiteX12" fmla="*/ 254429 w 465012"/>
              <a:gd name="connsiteY12" fmla="*/ 419498 h 1116588"/>
              <a:gd name="connsiteX13" fmla="*/ 254429 w 465012"/>
              <a:gd name="connsiteY13" fmla="*/ 565585 h 1116588"/>
              <a:gd name="connsiteX14" fmla="*/ 335589 w 465012"/>
              <a:gd name="connsiteY14" fmla="*/ 186840 h 1116588"/>
              <a:gd name="connsiteX15" fmla="*/ 357232 w 465012"/>
              <a:gd name="connsiteY15" fmla="*/ 100269 h 1116588"/>
              <a:gd name="connsiteX16" fmla="*/ 227376 w 465012"/>
              <a:gd name="connsiteY16" fmla="*/ 159787 h 1116588"/>
              <a:gd name="connsiteX17" fmla="*/ 460034 w 465012"/>
              <a:gd name="connsiteY17" fmla="*/ 2878 h 11165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465012" h="1116588">
                <a:moveTo>
                  <a:pt x="460034" y="2878"/>
                </a:moveTo>
                <a:cubicBezTo>
                  <a:pt x="485284" y="29931"/>
                  <a:pt x="407731" y="206679"/>
                  <a:pt x="378874" y="322106"/>
                </a:cubicBezTo>
                <a:cubicBezTo>
                  <a:pt x="350017" y="437533"/>
                  <a:pt x="304928" y="644942"/>
                  <a:pt x="286893" y="695441"/>
                </a:cubicBezTo>
                <a:cubicBezTo>
                  <a:pt x="268858" y="745940"/>
                  <a:pt x="263447" y="591737"/>
                  <a:pt x="270661" y="625103"/>
                </a:cubicBezTo>
                <a:cubicBezTo>
                  <a:pt x="277875" y="658469"/>
                  <a:pt x="304928" y="814475"/>
                  <a:pt x="330178" y="895635"/>
                </a:cubicBezTo>
                <a:cubicBezTo>
                  <a:pt x="355428" y="976795"/>
                  <a:pt x="418553" y="1090418"/>
                  <a:pt x="422160" y="1112061"/>
                </a:cubicBezTo>
                <a:cubicBezTo>
                  <a:pt x="425767" y="1133704"/>
                  <a:pt x="394204" y="1073285"/>
                  <a:pt x="351821" y="1025491"/>
                </a:cubicBezTo>
                <a:cubicBezTo>
                  <a:pt x="309437" y="977697"/>
                  <a:pt x="226474" y="901948"/>
                  <a:pt x="167859" y="825297"/>
                </a:cubicBezTo>
                <a:cubicBezTo>
                  <a:pt x="109244" y="748646"/>
                  <a:pt x="4638" y="577308"/>
                  <a:pt x="129" y="565585"/>
                </a:cubicBezTo>
                <a:cubicBezTo>
                  <a:pt x="-4380" y="553862"/>
                  <a:pt x="110146" y="736923"/>
                  <a:pt x="140806" y="754958"/>
                </a:cubicBezTo>
                <a:cubicBezTo>
                  <a:pt x="171466" y="772993"/>
                  <a:pt x="166957" y="671093"/>
                  <a:pt x="184091" y="673798"/>
                </a:cubicBezTo>
                <a:cubicBezTo>
                  <a:pt x="201225" y="676503"/>
                  <a:pt x="231885" y="813573"/>
                  <a:pt x="243608" y="771190"/>
                </a:cubicBezTo>
                <a:cubicBezTo>
                  <a:pt x="255331" y="728807"/>
                  <a:pt x="252626" y="453765"/>
                  <a:pt x="254429" y="419498"/>
                </a:cubicBezTo>
                <a:cubicBezTo>
                  <a:pt x="256232" y="385231"/>
                  <a:pt x="240902" y="604361"/>
                  <a:pt x="254429" y="565585"/>
                </a:cubicBezTo>
                <a:cubicBezTo>
                  <a:pt x="267956" y="526809"/>
                  <a:pt x="318455" y="264393"/>
                  <a:pt x="335589" y="186840"/>
                </a:cubicBezTo>
                <a:cubicBezTo>
                  <a:pt x="352723" y="109287"/>
                  <a:pt x="375267" y="104778"/>
                  <a:pt x="357232" y="100269"/>
                </a:cubicBezTo>
                <a:cubicBezTo>
                  <a:pt x="339197" y="95760"/>
                  <a:pt x="205733" y="171510"/>
                  <a:pt x="227376" y="159787"/>
                </a:cubicBezTo>
                <a:cubicBezTo>
                  <a:pt x="249019" y="148064"/>
                  <a:pt x="434784" y="-24175"/>
                  <a:pt x="460034" y="2878"/>
                </a:cubicBezTo>
                <a:close/>
              </a:path>
            </a:pathLst>
          </a:custGeom>
          <a:solidFill>
            <a:srgbClr val="FFC000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30" name="フリーフォーム 2329">
            <a:extLst>
              <a:ext uri="{FF2B5EF4-FFF2-40B4-BE49-F238E27FC236}">
                <a16:creationId xmlns:a16="http://schemas.microsoft.com/office/drawing/2014/main" id="{2B0348EA-FCF5-5F87-D0D9-04581515F699}"/>
              </a:ext>
            </a:extLst>
          </p:cNvPr>
          <p:cNvSpPr/>
          <p:nvPr/>
        </p:nvSpPr>
        <p:spPr>
          <a:xfrm>
            <a:off x="3938853" y="3365010"/>
            <a:ext cx="159437" cy="1045419"/>
          </a:xfrm>
          <a:custGeom>
            <a:avLst/>
            <a:gdLst>
              <a:gd name="connsiteX0" fmla="*/ 129956 w 159437"/>
              <a:gd name="connsiteY0" fmla="*/ 130270 h 1045419"/>
              <a:gd name="connsiteX1" fmla="*/ 75850 w 159437"/>
              <a:gd name="connsiteY1" fmla="*/ 617229 h 1045419"/>
              <a:gd name="connsiteX2" fmla="*/ 146188 w 159437"/>
              <a:gd name="connsiteY2" fmla="*/ 1033849 h 1045419"/>
              <a:gd name="connsiteX3" fmla="*/ 108314 w 159437"/>
              <a:gd name="connsiteY3" fmla="*/ 882351 h 1045419"/>
              <a:gd name="connsiteX4" fmla="*/ 157010 w 159437"/>
              <a:gd name="connsiteY4" fmla="*/ 1044670 h 1045419"/>
              <a:gd name="connsiteX5" fmla="*/ 16333 w 159437"/>
              <a:gd name="connsiteY5" fmla="*/ 801191 h 1045419"/>
              <a:gd name="connsiteX6" fmla="*/ 10922 w 159437"/>
              <a:gd name="connsiteY6" fmla="*/ 936457 h 1045419"/>
              <a:gd name="connsiteX7" fmla="*/ 101 w 159437"/>
              <a:gd name="connsiteY7" fmla="*/ 189788 h 1045419"/>
              <a:gd name="connsiteX8" fmla="*/ 5511 w 159437"/>
              <a:gd name="connsiteY8" fmla="*/ 617229 h 1045419"/>
              <a:gd name="connsiteX9" fmla="*/ 5511 w 159437"/>
              <a:gd name="connsiteY9" fmla="*/ 5826 h 1045419"/>
              <a:gd name="connsiteX10" fmla="*/ 27154 w 159437"/>
              <a:gd name="connsiteY10" fmla="*/ 298001 h 1045419"/>
              <a:gd name="connsiteX11" fmla="*/ 129956 w 159437"/>
              <a:gd name="connsiteY11" fmla="*/ 130270 h 1045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59437" h="1045419">
                <a:moveTo>
                  <a:pt x="129956" y="130270"/>
                </a:moveTo>
                <a:cubicBezTo>
                  <a:pt x="138072" y="183475"/>
                  <a:pt x="73145" y="466633"/>
                  <a:pt x="75850" y="617229"/>
                </a:cubicBezTo>
                <a:cubicBezTo>
                  <a:pt x="78555" y="767826"/>
                  <a:pt x="140777" y="989662"/>
                  <a:pt x="146188" y="1033849"/>
                </a:cubicBezTo>
                <a:cubicBezTo>
                  <a:pt x="151599" y="1078036"/>
                  <a:pt x="106510" y="880548"/>
                  <a:pt x="108314" y="882351"/>
                </a:cubicBezTo>
                <a:cubicBezTo>
                  <a:pt x="110118" y="884154"/>
                  <a:pt x="172340" y="1058197"/>
                  <a:pt x="157010" y="1044670"/>
                </a:cubicBezTo>
                <a:cubicBezTo>
                  <a:pt x="141680" y="1031143"/>
                  <a:pt x="40681" y="819226"/>
                  <a:pt x="16333" y="801191"/>
                </a:cubicBezTo>
                <a:cubicBezTo>
                  <a:pt x="-8015" y="783156"/>
                  <a:pt x="13627" y="1038357"/>
                  <a:pt x="10922" y="936457"/>
                </a:cubicBezTo>
                <a:cubicBezTo>
                  <a:pt x="8217" y="834557"/>
                  <a:pt x="1003" y="242993"/>
                  <a:pt x="101" y="189788"/>
                </a:cubicBezTo>
                <a:cubicBezTo>
                  <a:pt x="-801" y="136583"/>
                  <a:pt x="4609" y="647889"/>
                  <a:pt x="5511" y="617229"/>
                </a:cubicBezTo>
                <a:cubicBezTo>
                  <a:pt x="6413" y="586569"/>
                  <a:pt x="1904" y="59031"/>
                  <a:pt x="5511" y="5826"/>
                </a:cubicBezTo>
                <a:cubicBezTo>
                  <a:pt x="9118" y="-47379"/>
                  <a:pt x="10922" y="280868"/>
                  <a:pt x="27154" y="298001"/>
                </a:cubicBezTo>
                <a:cubicBezTo>
                  <a:pt x="43386" y="315134"/>
                  <a:pt x="121840" y="77065"/>
                  <a:pt x="129956" y="130270"/>
                </a:cubicBezTo>
                <a:close/>
              </a:path>
            </a:pathLst>
          </a:custGeom>
          <a:solidFill>
            <a:srgbClr val="FFC000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31" name="フリーフォーム 2330">
            <a:extLst>
              <a:ext uri="{FF2B5EF4-FFF2-40B4-BE49-F238E27FC236}">
                <a16:creationId xmlns:a16="http://schemas.microsoft.com/office/drawing/2014/main" id="{F1B857C9-01E8-E1EB-CE37-CE35E836E6F7}"/>
              </a:ext>
            </a:extLst>
          </p:cNvPr>
          <p:cNvSpPr/>
          <p:nvPr/>
        </p:nvSpPr>
        <p:spPr>
          <a:xfrm>
            <a:off x="3286822" y="3987425"/>
            <a:ext cx="584597" cy="502969"/>
          </a:xfrm>
          <a:custGeom>
            <a:avLst/>
            <a:gdLst>
              <a:gd name="connsiteX0" fmla="*/ 2854 w 584597"/>
              <a:gd name="connsiteY0" fmla="*/ 225 h 502969"/>
              <a:gd name="connsiteX1" fmla="*/ 316671 w 584597"/>
              <a:gd name="connsiteY1" fmla="*/ 119259 h 502969"/>
              <a:gd name="connsiteX2" fmla="*/ 581793 w 584597"/>
              <a:gd name="connsiteY2" fmla="*/ 498005 h 502969"/>
              <a:gd name="connsiteX3" fmla="*/ 457348 w 584597"/>
              <a:gd name="connsiteY3" fmla="*/ 341096 h 502969"/>
              <a:gd name="connsiteX4" fmla="*/ 478991 w 584597"/>
              <a:gd name="connsiteY4" fmla="*/ 422255 h 502969"/>
              <a:gd name="connsiteX5" fmla="*/ 305850 w 584597"/>
              <a:gd name="connsiteY5" fmla="*/ 178776 h 502969"/>
              <a:gd name="connsiteX6" fmla="*/ 19086 w 584597"/>
              <a:gd name="connsiteY6" fmla="*/ 103027 h 502969"/>
              <a:gd name="connsiteX7" fmla="*/ 154352 w 584597"/>
              <a:gd name="connsiteY7" fmla="*/ 140902 h 502969"/>
              <a:gd name="connsiteX8" fmla="*/ 2854 w 584597"/>
              <a:gd name="connsiteY8" fmla="*/ 225 h 5029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84597" h="502969">
                <a:moveTo>
                  <a:pt x="2854" y="225"/>
                </a:moveTo>
                <a:cubicBezTo>
                  <a:pt x="29907" y="-3382"/>
                  <a:pt x="220181" y="36296"/>
                  <a:pt x="316671" y="119259"/>
                </a:cubicBezTo>
                <a:cubicBezTo>
                  <a:pt x="413161" y="202222"/>
                  <a:pt x="558347" y="461032"/>
                  <a:pt x="581793" y="498005"/>
                </a:cubicBezTo>
                <a:cubicBezTo>
                  <a:pt x="605239" y="534978"/>
                  <a:pt x="474482" y="353721"/>
                  <a:pt x="457348" y="341096"/>
                </a:cubicBezTo>
                <a:cubicBezTo>
                  <a:pt x="440214" y="328471"/>
                  <a:pt x="504241" y="449308"/>
                  <a:pt x="478991" y="422255"/>
                </a:cubicBezTo>
                <a:cubicBezTo>
                  <a:pt x="453741" y="395202"/>
                  <a:pt x="382501" y="231981"/>
                  <a:pt x="305850" y="178776"/>
                </a:cubicBezTo>
                <a:cubicBezTo>
                  <a:pt x="229199" y="125571"/>
                  <a:pt x="44336" y="109339"/>
                  <a:pt x="19086" y="103027"/>
                </a:cubicBezTo>
                <a:cubicBezTo>
                  <a:pt x="-6164" y="96715"/>
                  <a:pt x="158861" y="156232"/>
                  <a:pt x="154352" y="140902"/>
                </a:cubicBezTo>
                <a:cubicBezTo>
                  <a:pt x="149843" y="125572"/>
                  <a:pt x="-24199" y="3832"/>
                  <a:pt x="2854" y="225"/>
                </a:cubicBezTo>
                <a:close/>
              </a:path>
            </a:pathLst>
          </a:custGeom>
          <a:solidFill>
            <a:srgbClr val="FFC000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32" name="フリーフォーム 2331">
            <a:extLst>
              <a:ext uri="{FF2B5EF4-FFF2-40B4-BE49-F238E27FC236}">
                <a16:creationId xmlns:a16="http://schemas.microsoft.com/office/drawing/2014/main" id="{FEDCF626-ECB8-58FF-0B3A-CCC97AB23A76}"/>
              </a:ext>
            </a:extLst>
          </p:cNvPr>
          <p:cNvSpPr/>
          <p:nvPr/>
        </p:nvSpPr>
        <p:spPr>
          <a:xfrm>
            <a:off x="3114411" y="4685281"/>
            <a:ext cx="976011" cy="1369989"/>
          </a:xfrm>
          <a:custGeom>
            <a:avLst/>
            <a:gdLst>
              <a:gd name="connsiteX0" fmla="*/ 2124 w 976011"/>
              <a:gd name="connsiteY0" fmla="*/ 343 h 1369989"/>
              <a:gd name="connsiteX1" fmla="*/ 689277 w 976011"/>
              <a:gd name="connsiteY1" fmla="*/ 503533 h 1369989"/>
              <a:gd name="connsiteX2" fmla="*/ 629759 w 976011"/>
              <a:gd name="connsiteY2" fmla="*/ 438605 h 1369989"/>
              <a:gd name="connsiteX3" fmla="*/ 873239 w 976011"/>
              <a:gd name="connsiteY3" fmla="*/ 665853 h 1369989"/>
              <a:gd name="connsiteX4" fmla="*/ 851596 w 976011"/>
              <a:gd name="connsiteY4" fmla="*/ 590104 h 1369989"/>
              <a:gd name="connsiteX5" fmla="*/ 970630 w 976011"/>
              <a:gd name="connsiteY5" fmla="*/ 833583 h 1369989"/>
              <a:gd name="connsiteX6" fmla="*/ 954398 w 976011"/>
              <a:gd name="connsiteY6" fmla="*/ 1060830 h 1369989"/>
              <a:gd name="connsiteX7" fmla="*/ 943577 w 976011"/>
              <a:gd name="connsiteY7" fmla="*/ 1363827 h 1369989"/>
              <a:gd name="connsiteX8" fmla="*/ 905703 w 976011"/>
              <a:gd name="connsiteY8" fmla="*/ 1206918 h 1369989"/>
              <a:gd name="connsiteX9" fmla="*/ 667634 w 976011"/>
              <a:gd name="connsiteY9" fmla="*/ 557640 h 1369989"/>
              <a:gd name="connsiteX10" fmla="*/ 786668 w 976011"/>
              <a:gd name="connsiteY10" fmla="*/ 817351 h 1369989"/>
              <a:gd name="connsiteX11" fmla="*/ 510725 w 976011"/>
              <a:gd name="connsiteY11" fmla="*/ 438605 h 1369989"/>
              <a:gd name="connsiteX12" fmla="*/ 640581 w 976011"/>
              <a:gd name="connsiteY12" fmla="*/ 617157 h 1369989"/>
              <a:gd name="connsiteX13" fmla="*/ 240193 w 976011"/>
              <a:gd name="connsiteY13" fmla="*/ 389910 h 1369989"/>
              <a:gd name="connsiteX14" fmla="*/ 467440 w 976011"/>
              <a:gd name="connsiteY14" fmla="*/ 590104 h 1369989"/>
              <a:gd name="connsiteX15" fmla="*/ 2124 w 976011"/>
              <a:gd name="connsiteY15" fmla="*/ 343 h 13699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976011" h="1369989">
                <a:moveTo>
                  <a:pt x="2124" y="343"/>
                </a:moveTo>
                <a:cubicBezTo>
                  <a:pt x="39097" y="-14086"/>
                  <a:pt x="584671" y="430489"/>
                  <a:pt x="689277" y="503533"/>
                </a:cubicBezTo>
                <a:cubicBezTo>
                  <a:pt x="793883" y="576577"/>
                  <a:pt x="599099" y="411552"/>
                  <a:pt x="629759" y="438605"/>
                </a:cubicBezTo>
                <a:cubicBezTo>
                  <a:pt x="660419" y="465658"/>
                  <a:pt x="836266" y="640603"/>
                  <a:pt x="873239" y="665853"/>
                </a:cubicBezTo>
                <a:cubicBezTo>
                  <a:pt x="910212" y="691103"/>
                  <a:pt x="835364" y="562149"/>
                  <a:pt x="851596" y="590104"/>
                </a:cubicBezTo>
                <a:cubicBezTo>
                  <a:pt x="867828" y="618059"/>
                  <a:pt x="953496" y="755129"/>
                  <a:pt x="970630" y="833583"/>
                </a:cubicBezTo>
                <a:cubicBezTo>
                  <a:pt x="987764" y="912037"/>
                  <a:pt x="958907" y="972456"/>
                  <a:pt x="954398" y="1060830"/>
                </a:cubicBezTo>
                <a:cubicBezTo>
                  <a:pt x="949889" y="1149204"/>
                  <a:pt x="951693" y="1339479"/>
                  <a:pt x="943577" y="1363827"/>
                </a:cubicBezTo>
                <a:cubicBezTo>
                  <a:pt x="935461" y="1388175"/>
                  <a:pt x="951694" y="1341283"/>
                  <a:pt x="905703" y="1206918"/>
                </a:cubicBezTo>
                <a:cubicBezTo>
                  <a:pt x="859713" y="1072554"/>
                  <a:pt x="687473" y="622568"/>
                  <a:pt x="667634" y="557640"/>
                </a:cubicBezTo>
                <a:cubicBezTo>
                  <a:pt x="647795" y="492712"/>
                  <a:pt x="812819" y="837190"/>
                  <a:pt x="786668" y="817351"/>
                </a:cubicBezTo>
                <a:cubicBezTo>
                  <a:pt x="760517" y="797512"/>
                  <a:pt x="510725" y="438605"/>
                  <a:pt x="510725" y="438605"/>
                </a:cubicBezTo>
                <a:cubicBezTo>
                  <a:pt x="486377" y="405239"/>
                  <a:pt x="685670" y="625273"/>
                  <a:pt x="640581" y="617157"/>
                </a:cubicBezTo>
                <a:cubicBezTo>
                  <a:pt x="595492" y="609041"/>
                  <a:pt x="269050" y="394419"/>
                  <a:pt x="240193" y="389910"/>
                </a:cubicBezTo>
                <a:cubicBezTo>
                  <a:pt x="211336" y="385401"/>
                  <a:pt x="512529" y="652326"/>
                  <a:pt x="467440" y="590104"/>
                </a:cubicBezTo>
                <a:cubicBezTo>
                  <a:pt x="422351" y="527882"/>
                  <a:pt x="-34849" y="14772"/>
                  <a:pt x="2124" y="343"/>
                </a:cubicBezTo>
                <a:close/>
              </a:path>
            </a:pathLst>
          </a:custGeom>
          <a:solidFill>
            <a:srgbClr val="FFC000">
              <a:alpha val="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33" name="フリーフォーム 2332">
            <a:extLst>
              <a:ext uri="{FF2B5EF4-FFF2-40B4-BE49-F238E27FC236}">
                <a16:creationId xmlns:a16="http://schemas.microsoft.com/office/drawing/2014/main" id="{B32EEFA3-872E-6954-DB1D-008C2F9EEACD}"/>
              </a:ext>
            </a:extLst>
          </p:cNvPr>
          <p:cNvSpPr/>
          <p:nvPr/>
        </p:nvSpPr>
        <p:spPr>
          <a:xfrm>
            <a:off x="3940465" y="4608473"/>
            <a:ext cx="574901" cy="1532679"/>
          </a:xfrm>
          <a:custGeom>
            <a:avLst/>
            <a:gdLst>
              <a:gd name="connsiteX0" fmla="*/ 296075 w 574901"/>
              <a:gd name="connsiteY0" fmla="*/ 1402 h 1532679"/>
              <a:gd name="connsiteX1" fmla="*/ 9310 w 574901"/>
              <a:gd name="connsiteY1" fmla="*/ 915802 h 1532679"/>
              <a:gd name="connsiteX2" fmla="*/ 74238 w 574901"/>
              <a:gd name="connsiteY2" fmla="*/ 1418992 h 1532679"/>
              <a:gd name="connsiteX3" fmla="*/ 117523 w 574901"/>
              <a:gd name="connsiteY3" fmla="*/ 1478509 h 1532679"/>
              <a:gd name="connsiteX4" fmla="*/ 566607 w 574901"/>
              <a:gd name="connsiteY4" fmla="*/ 1527205 h 1532679"/>
              <a:gd name="connsiteX5" fmla="*/ 420520 w 574901"/>
              <a:gd name="connsiteY5" fmla="*/ 1343243 h 1532679"/>
              <a:gd name="connsiteX6" fmla="*/ 68827 w 574901"/>
              <a:gd name="connsiteY6" fmla="*/ 894159 h 1532679"/>
              <a:gd name="connsiteX7" fmla="*/ 166219 w 574901"/>
              <a:gd name="connsiteY7" fmla="*/ 1029425 h 1532679"/>
              <a:gd name="connsiteX8" fmla="*/ 220326 w 574901"/>
              <a:gd name="connsiteY8" fmla="*/ 396379 h 1532679"/>
              <a:gd name="connsiteX9" fmla="*/ 128344 w 574901"/>
              <a:gd name="connsiteY9" fmla="*/ 699376 h 1532679"/>
              <a:gd name="connsiteX10" fmla="*/ 296075 w 574901"/>
              <a:gd name="connsiteY10" fmla="*/ 1402 h 15326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574901" h="1532679">
                <a:moveTo>
                  <a:pt x="296075" y="1402"/>
                </a:moveTo>
                <a:cubicBezTo>
                  <a:pt x="276236" y="37473"/>
                  <a:pt x="46283" y="679537"/>
                  <a:pt x="9310" y="915802"/>
                </a:cubicBezTo>
                <a:cubicBezTo>
                  <a:pt x="-27663" y="1152067"/>
                  <a:pt x="56203" y="1325208"/>
                  <a:pt x="74238" y="1418992"/>
                </a:cubicBezTo>
                <a:cubicBezTo>
                  <a:pt x="92273" y="1512776"/>
                  <a:pt x="35462" y="1460474"/>
                  <a:pt x="117523" y="1478509"/>
                </a:cubicBezTo>
                <a:cubicBezTo>
                  <a:pt x="199584" y="1496544"/>
                  <a:pt x="516108" y="1549749"/>
                  <a:pt x="566607" y="1527205"/>
                </a:cubicBezTo>
                <a:cubicBezTo>
                  <a:pt x="617106" y="1504661"/>
                  <a:pt x="420520" y="1343243"/>
                  <a:pt x="420520" y="1343243"/>
                </a:cubicBezTo>
                <a:lnTo>
                  <a:pt x="68827" y="894159"/>
                </a:lnTo>
                <a:cubicBezTo>
                  <a:pt x="26443" y="841856"/>
                  <a:pt x="140969" y="1112388"/>
                  <a:pt x="166219" y="1029425"/>
                </a:cubicBezTo>
                <a:cubicBezTo>
                  <a:pt x="191469" y="946462"/>
                  <a:pt x="226638" y="451387"/>
                  <a:pt x="220326" y="396379"/>
                </a:cubicBezTo>
                <a:cubicBezTo>
                  <a:pt x="214014" y="341371"/>
                  <a:pt x="110309" y="762500"/>
                  <a:pt x="128344" y="699376"/>
                </a:cubicBezTo>
                <a:cubicBezTo>
                  <a:pt x="146379" y="636252"/>
                  <a:pt x="315914" y="-34669"/>
                  <a:pt x="296075" y="1402"/>
                </a:cubicBezTo>
                <a:close/>
              </a:path>
            </a:pathLst>
          </a:custGeom>
          <a:solidFill>
            <a:srgbClr val="FFC000">
              <a:alpha val="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34" name="フリーフォーム 2333">
            <a:extLst>
              <a:ext uri="{FF2B5EF4-FFF2-40B4-BE49-F238E27FC236}">
                <a16:creationId xmlns:a16="http://schemas.microsoft.com/office/drawing/2014/main" id="{2466FEEF-1973-BE77-64A7-DBC472ACA2E7}"/>
              </a:ext>
            </a:extLst>
          </p:cNvPr>
          <p:cNvSpPr/>
          <p:nvPr/>
        </p:nvSpPr>
        <p:spPr>
          <a:xfrm>
            <a:off x="3662836" y="4993947"/>
            <a:ext cx="872500" cy="1141756"/>
          </a:xfrm>
          <a:custGeom>
            <a:avLst/>
            <a:gdLst>
              <a:gd name="connsiteX0" fmla="*/ 175 w 872500"/>
              <a:gd name="connsiteY0" fmla="*/ 173225 h 1141756"/>
              <a:gd name="connsiteX1" fmla="*/ 335635 w 872500"/>
              <a:gd name="connsiteY1" fmla="*/ 768396 h 1141756"/>
              <a:gd name="connsiteX2" fmla="*/ 362688 w 872500"/>
              <a:gd name="connsiteY2" fmla="*/ 1011875 h 1141756"/>
              <a:gd name="connsiteX3" fmla="*/ 313992 w 872500"/>
              <a:gd name="connsiteY3" fmla="*/ 1028107 h 1141756"/>
              <a:gd name="connsiteX4" fmla="*/ 855057 w 872500"/>
              <a:gd name="connsiteY4" fmla="*/ 1141731 h 1141756"/>
              <a:gd name="connsiteX5" fmla="*/ 719791 w 872500"/>
              <a:gd name="connsiteY5" fmla="*/ 1017286 h 1141756"/>
              <a:gd name="connsiteX6" fmla="*/ 519597 w 872500"/>
              <a:gd name="connsiteY6" fmla="*/ 762986 h 1141756"/>
              <a:gd name="connsiteX7" fmla="*/ 460080 w 872500"/>
              <a:gd name="connsiteY7" fmla="*/ 757575 h 1141756"/>
              <a:gd name="connsiteX8" fmla="*/ 433027 w 872500"/>
              <a:gd name="connsiteY8" fmla="*/ 719700 h 1141756"/>
              <a:gd name="connsiteX9" fmla="*/ 313992 w 872500"/>
              <a:gd name="connsiteY9" fmla="*/ 405883 h 1141756"/>
              <a:gd name="connsiteX10" fmla="*/ 454669 w 872500"/>
              <a:gd name="connsiteY10" fmla="*/ 84 h 1141756"/>
              <a:gd name="connsiteX11" fmla="*/ 335635 w 872500"/>
              <a:gd name="connsiteY11" fmla="*/ 368008 h 1141756"/>
              <a:gd name="connsiteX12" fmla="*/ 135441 w 872500"/>
              <a:gd name="connsiteY12" fmla="*/ 151582 h 1141756"/>
              <a:gd name="connsiteX13" fmla="*/ 286939 w 872500"/>
              <a:gd name="connsiteY13" fmla="*/ 335544 h 1141756"/>
              <a:gd name="connsiteX14" fmla="*/ 175 w 872500"/>
              <a:gd name="connsiteY14" fmla="*/ 173225 h 11417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872500" h="1141756">
                <a:moveTo>
                  <a:pt x="175" y="173225"/>
                </a:moveTo>
                <a:cubicBezTo>
                  <a:pt x="8291" y="245367"/>
                  <a:pt x="275216" y="628621"/>
                  <a:pt x="335635" y="768396"/>
                </a:cubicBezTo>
                <a:cubicBezTo>
                  <a:pt x="396054" y="908171"/>
                  <a:pt x="366295" y="968590"/>
                  <a:pt x="362688" y="1011875"/>
                </a:cubicBezTo>
                <a:cubicBezTo>
                  <a:pt x="359081" y="1055160"/>
                  <a:pt x="231931" y="1006464"/>
                  <a:pt x="313992" y="1028107"/>
                </a:cubicBezTo>
                <a:cubicBezTo>
                  <a:pt x="396053" y="1049750"/>
                  <a:pt x="787424" y="1143534"/>
                  <a:pt x="855057" y="1141731"/>
                </a:cubicBezTo>
                <a:cubicBezTo>
                  <a:pt x="922690" y="1139928"/>
                  <a:pt x="775701" y="1080410"/>
                  <a:pt x="719791" y="1017286"/>
                </a:cubicBezTo>
                <a:cubicBezTo>
                  <a:pt x="663881" y="954162"/>
                  <a:pt x="562882" y="806271"/>
                  <a:pt x="519597" y="762986"/>
                </a:cubicBezTo>
                <a:cubicBezTo>
                  <a:pt x="476312" y="719701"/>
                  <a:pt x="474508" y="764789"/>
                  <a:pt x="460080" y="757575"/>
                </a:cubicBezTo>
                <a:cubicBezTo>
                  <a:pt x="445652" y="750361"/>
                  <a:pt x="457375" y="778315"/>
                  <a:pt x="433027" y="719700"/>
                </a:cubicBezTo>
                <a:cubicBezTo>
                  <a:pt x="408679" y="661085"/>
                  <a:pt x="310385" y="525819"/>
                  <a:pt x="313992" y="405883"/>
                </a:cubicBezTo>
                <a:cubicBezTo>
                  <a:pt x="317599" y="285947"/>
                  <a:pt x="451062" y="6397"/>
                  <a:pt x="454669" y="84"/>
                </a:cubicBezTo>
                <a:cubicBezTo>
                  <a:pt x="458276" y="-6229"/>
                  <a:pt x="388840" y="342758"/>
                  <a:pt x="335635" y="368008"/>
                </a:cubicBezTo>
                <a:cubicBezTo>
                  <a:pt x="282430" y="393258"/>
                  <a:pt x="143557" y="156993"/>
                  <a:pt x="135441" y="151582"/>
                </a:cubicBezTo>
                <a:cubicBezTo>
                  <a:pt x="127325" y="146171"/>
                  <a:pt x="305876" y="328330"/>
                  <a:pt x="286939" y="335544"/>
                </a:cubicBezTo>
                <a:cubicBezTo>
                  <a:pt x="268002" y="342758"/>
                  <a:pt x="-7941" y="101083"/>
                  <a:pt x="175" y="173225"/>
                </a:cubicBezTo>
                <a:close/>
              </a:path>
            </a:pathLst>
          </a:custGeom>
          <a:solidFill>
            <a:srgbClr val="92D050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35" name="フリーフォーム 2334">
            <a:extLst>
              <a:ext uri="{FF2B5EF4-FFF2-40B4-BE49-F238E27FC236}">
                <a16:creationId xmlns:a16="http://schemas.microsoft.com/office/drawing/2014/main" id="{1130900B-1F17-34E0-A772-2D02819A5F0F}"/>
              </a:ext>
            </a:extLst>
          </p:cNvPr>
          <p:cNvSpPr/>
          <p:nvPr/>
        </p:nvSpPr>
        <p:spPr>
          <a:xfrm>
            <a:off x="2749810" y="3746677"/>
            <a:ext cx="1725211" cy="1260110"/>
          </a:xfrm>
          <a:custGeom>
            <a:avLst/>
            <a:gdLst>
              <a:gd name="connsiteX0" fmla="*/ 9622 w 1725211"/>
              <a:gd name="connsiteY0" fmla="*/ 8315 h 1260110"/>
              <a:gd name="connsiteX1" fmla="*/ 951075 w 1725211"/>
              <a:gd name="connsiteY1" fmla="*/ 684646 h 1260110"/>
              <a:gd name="connsiteX2" fmla="*/ 869915 w 1725211"/>
              <a:gd name="connsiteY2" fmla="*/ 581844 h 1260110"/>
              <a:gd name="connsiteX3" fmla="*/ 1016003 w 1725211"/>
              <a:gd name="connsiteY3" fmla="*/ 646772 h 1260110"/>
              <a:gd name="connsiteX4" fmla="*/ 788756 w 1725211"/>
              <a:gd name="connsiteY4" fmla="*/ 170634 h 1260110"/>
              <a:gd name="connsiteX5" fmla="*/ 1194554 w 1725211"/>
              <a:gd name="connsiteY5" fmla="*/ 641361 h 1260110"/>
              <a:gd name="connsiteX6" fmla="*/ 1107984 w 1725211"/>
              <a:gd name="connsiteY6" fmla="*/ 435756 h 1260110"/>
              <a:gd name="connsiteX7" fmla="*/ 1167501 w 1725211"/>
              <a:gd name="connsiteY7" fmla="*/ 598076 h 1260110"/>
              <a:gd name="connsiteX8" fmla="*/ 1205376 w 1725211"/>
              <a:gd name="connsiteY8" fmla="*/ 35368 h 1260110"/>
              <a:gd name="connsiteX9" fmla="*/ 1248661 w 1725211"/>
              <a:gd name="connsiteY9" fmla="*/ 554790 h 1260110"/>
              <a:gd name="connsiteX10" fmla="*/ 1373106 w 1725211"/>
              <a:gd name="connsiteY10" fmla="*/ 230151 h 1260110"/>
              <a:gd name="connsiteX11" fmla="*/ 1356874 w 1725211"/>
              <a:gd name="connsiteY11" fmla="*/ 673825 h 1260110"/>
              <a:gd name="connsiteX12" fmla="*/ 1427212 w 1725211"/>
              <a:gd name="connsiteY12" fmla="*/ 489863 h 1260110"/>
              <a:gd name="connsiteX13" fmla="*/ 1724798 w 1725211"/>
              <a:gd name="connsiteY13" fmla="*/ 1177015 h 1260110"/>
              <a:gd name="connsiteX14" fmla="*/ 1486730 w 1725211"/>
              <a:gd name="connsiteY14" fmla="*/ 955179 h 1260110"/>
              <a:gd name="connsiteX15" fmla="*/ 1264893 w 1725211"/>
              <a:gd name="connsiteY15" fmla="*/ 1030928 h 1260110"/>
              <a:gd name="connsiteX16" fmla="*/ 1059288 w 1725211"/>
              <a:gd name="connsiteY16" fmla="*/ 1214890 h 1260110"/>
              <a:gd name="connsiteX17" fmla="*/ 1129627 w 1725211"/>
              <a:gd name="connsiteY17" fmla="*/ 987643 h 1260110"/>
              <a:gd name="connsiteX18" fmla="*/ 902379 w 1725211"/>
              <a:gd name="connsiteY18" fmla="*/ 846966 h 1260110"/>
              <a:gd name="connsiteX19" fmla="*/ 1129627 w 1725211"/>
              <a:gd name="connsiteY19" fmla="*/ 1085034 h 1260110"/>
              <a:gd name="connsiteX20" fmla="*/ 458706 w 1725211"/>
              <a:gd name="connsiteY20" fmla="*/ 495273 h 1260110"/>
              <a:gd name="connsiteX21" fmla="*/ 669721 w 1725211"/>
              <a:gd name="connsiteY21" fmla="*/ 1231122 h 1260110"/>
              <a:gd name="connsiteX22" fmla="*/ 361314 w 1725211"/>
              <a:gd name="connsiteY22" fmla="*/ 830734 h 1260110"/>
              <a:gd name="connsiteX23" fmla="*/ 372136 w 1725211"/>
              <a:gd name="connsiteY23" fmla="*/ 917304 h 1260110"/>
              <a:gd name="connsiteX24" fmla="*/ 458706 w 1725211"/>
              <a:gd name="connsiteY24" fmla="*/ 1225711 h 1260110"/>
              <a:gd name="connsiteX25" fmla="*/ 9622 w 1725211"/>
              <a:gd name="connsiteY25" fmla="*/ 8315 h 12601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1725211" h="1260110">
                <a:moveTo>
                  <a:pt x="9622" y="8315"/>
                </a:moveTo>
                <a:cubicBezTo>
                  <a:pt x="91683" y="-81862"/>
                  <a:pt x="807693" y="589058"/>
                  <a:pt x="951075" y="684646"/>
                </a:cubicBezTo>
                <a:cubicBezTo>
                  <a:pt x="1094457" y="780234"/>
                  <a:pt x="859094" y="588156"/>
                  <a:pt x="869915" y="581844"/>
                </a:cubicBezTo>
                <a:cubicBezTo>
                  <a:pt x="880736" y="575532"/>
                  <a:pt x="1029529" y="715307"/>
                  <a:pt x="1016003" y="646772"/>
                </a:cubicBezTo>
                <a:cubicBezTo>
                  <a:pt x="1002477" y="578237"/>
                  <a:pt x="758998" y="171536"/>
                  <a:pt x="788756" y="170634"/>
                </a:cubicBezTo>
                <a:cubicBezTo>
                  <a:pt x="818514" y="169732"/>
                  <a:pt x="1141349" y="597174"/>
                  <a:pt x="1194554" y="641361"/>
                </a:cubicBezTo>
                <a:cubicBezTo>
                  <a:pt x="1247759" y="685548"/>
                  <a:pt x="1112493" y="442970"/>
                  <a:pt x="1107984" y="435756"/>
                </a:cubicBezTo>
                <a:cubicBezTo>
                  <a:pt x="1103475" y="428542"/>
                  <a:pt x="1151269" y="664807"/>
                  <a:pt x="1167501" y="598076"/>
                </a:cubicBezTo>
                <a:cubicBezTo>
                  <a:pt x="1183733" y="531345"/>
                  <a:pt x="1191849" y="42582"/>
                  <a:pt x="1205376" y="35368"/>
                </a:cubicBezTo>
                <a:cubicBezTo>
                  <a:pt x="1218903" y="28154"/>
                  <a:pt x="1220706" y="522326"/>
                  <a:pt x="1248661" y="554790"/>
                </a:cubicBezTo>
                <a:cubicBezTo>
                  <a:pt x="1276616" y="587254"/>
                  <a:pt x="1355071" y="210312"/>
                  <a:pt x="1373106" y="230151"/>
                </a:cubicBezTo>
                <a:cubicBezTo>
                  <a:pt x="1391141" y="249990"/>
                  <a:pt x="1347856" y="630540"/>
                  <a:pt x="1356874" y="673825"/>
                </a:cubicBezTo>
                <a:cubicBezTo>
                  <a:pt x="1365892" y="717110"/>
                  <a:pt x="1365891" y="405998"/>
                  <a:pt x="1427212" y="489863"/>
                </a:cubicBezTo>
                <a:cubicBezTo>
                  <a:pt x="1488533" y="573728"/>
                  <a:pt x="1714878" y="1099462"/>
                  <a:pt x="1724798" y="1177015"/>
                </a:cubicBezTo>
                <a:cubicBezTo>
                  <a:pt x="1734718" y="1254568"/>
                  <a:pt x="1563381" y="979527"/>
                  <a:pt x="1486730" y="955179"/>
                </a:cubicBezTo>
                <a:cubicBezTo>
                  <a:pt x="1410079" y="930831"/>
                  <a:pt x="1336133" y="987643"/>
                  <a:pt x="1264893" y="1030928"/>
                </a:cubicBezTo>
                <a:cubicBezTo>
                  <a:pt x="1193653" y="1074213"/>
                  <a:pt x="1081832" y="1222104"/>
                  <a:pt x="1059288" y="1214890"/>
                </a:cubicBezTo>
                <a:cubicBezTo>
                  <a:pt x="1036744" y="1207676"/>
                  <a:pt x="1155778" y="1048964"/>
                  <a:pt x="1129627" y="987643"/>
                </a:cubicBezTo>
                <a:cubicBezTo>
                  <a:pt x="1103476" y="926322"/>
                  <a:pt x="902379" y="830734"/>
                  <a:pt x="902379" y="846966"/>
                </a:cubicBezTo>
                <a:cubicBezTo>
                  <a:pt x="902379" y="863198"/>
                  <a:pt x="1203572" y="1143649"/>
                  <a:pt x="1129627" y="1085034"/>
                </a:cubicBezTo>
                <a:cubicBezTo>
                  <a:pt x="1055682" y="1026419"/>
                  <a:pt x="535357" y="470925"/>
                  <a:pt x="458706" y="495273"/>
                </a:cubicBezTo>
                <a:cubicBezTo>
                  <a:pt x="382055" y="519621"/>
                  <a:pt x="685953" y="1175212"/>
                  <a:pt x="669721" y="1231122"/>
                </a:cubicBezTo>
                <a:cubicBezTo>
                  <a:pt x="653489" y="1287032"/>
                  <a:pt x="410912" y="883037"/>
                  <a:pt x="361314" y="830734"/>
                </a:cubicBezTo>
                <a:cubicBezTo>
                  <a:pt x="311717" y="778431"/>
                  <a:pt x="355904" y="851475"/>
                  <a:pt x="372136" y="917304"/>
                </a:cubicBezTo>
                <a:cubicBezTo>
                  <a:pt x="388368" y="983133"/>
                  <a:pt x="521830" y="1377209"/>
                  <a:pt x="458706" y="1225711"/>
                </a:cubicBezTo>
                <a:cubicBezTo>
                  <a:pt x="395582" y="1074213"/>
                  <a:pt x="-72439" y="98492"/>
                  <a:pt x="9622" y="8315"/>
                </a:cubicBezTo>
                <a:close/>
              </a:path>
            </a:pathLst>
          </a:custGeom>
          <a:solidFill>
            <a:srgbClr val="FFC000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36" name="フリーフォーム 2335">
            <a:extLst>
              <a:ext uri="{FF2B5EF4-FFF2-40B4-BE49-F238E27FC236}">
                <a16:creationId xmlns:a16="http://schemas.microsoft.com/office/drawing/2014/main" id="{89474794-FA1A-80BC-7095-2DEDD460A95E}"/>
              </a:ext>
            </a:extLst>
          </p:cNvPr>
          <p:cNvSpPr/>
          <p:nvPr/>
        </p:nvSpPr>
        <p:spPr>
          <a:xfrm>
            <a:off x="1985620" y="4368177"/>
            <a:ext cx="690071" cy="1719231"/>
          </a:xfrm>
          <a:custGeom>
            <a:avLst/>
            <a:gdLst>
              <a:gd name="connsiteX0" fmla="*/ 681831 w 690071"/>
              <a:gd name="connsiteY0" fmla="*/ 3629 h 1719231"/>
              <a:gd name="connsiteX1" fmla="*/ 449173 w 690071"/>
              <a:gd name="connsiteY1" fmla="*/ 1307596 h 1719231"/>
              <a:gd name="connsiteX2" fmla="*/ 470816 w 690071"/>
              <a:gd name="connsiteY2" fmla="*/ 1123634 h 1719231"/>
              <a:gd name="connsiteX3" fmla="*/ 146176 w 690071"/>
              <a:gd name="connsiteY3" fmla="*/ 1518611 h 1719231"/>
              <a:gd name="connsiteX4" fmla="*/ 151587 w 690071"/>
              <a:gd name="connsiteY4" fmla="*/ 1718805 h 1719231"/>
              <a:gd name="connsiteX5" fmla="*/ 43374 w 690071"/>
              <a:gd name="connsiteY5" fmla="*/ 1469915 h 1719231"/>
              <a:gd name="connsiteX6" fmla="*/ 89 w 690071"/>
              <a:gd name="connsiteY6" fmla="*/ 506819 h 1719231"/>
              <a:gd name="connsiteX7" fmla="*/ 37963 w 690071"/>
              <a:gd name="connsiteY7" fmla="*/ 1004599 h 1719231"/>
              <a:gd name="connsiteX8" fmla="*/ 200283 w 690071"/>
              <a:gd name="connsiteY8" fmla="*/ 257930 h 1719231"/>
              <a:gd name="connsiteX9" fmla="*/ 108302 w 690071"/>
              <a:gd name="connsiteY9" fmla="*/ 896386 h 1719231"/>
              <a:gd name="connsiteX10" fmla="*/ 681831 w 690071"/>
              <a:gd name="connsiteY10" fmla="*/ 3629 h 17192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690071" h="1719231">
                <a:moveTo>
                  <a:pt x="681831" y="3629"/>
                </a:moveTo>
                <a:cubicBezTo>
                  <a:pt x="738643" y="72164"/>
                  <a:pt x="484342" y="1120929"/>
                  <a:pt x="449173" y="1307596"/>
                </a:cubicBezTo>
                <a:cubicBezTo>
                  <a:pt x="414004" y="1494263"/>
                  <a:pt x="521315" y="1088465"/>
                  <a:pt x="470816" y="1123634"/>
                </a:cubicBezTo>
                <a:cubicBezTo>
                  <a:pt x="420317" y="1158803"/>
                  <a:pt x="199381" y="1419416"/>
                  <a:pt x="146176" y="1518611"/>
                </a:cubicBezTo>
                <a:cubicBezTo>
                  <a:pt x="92971" y="1617806"/>
                  <a:pt x="168721" y="1726921"/>
                  <a:pt x="151587" y="1718805"/>
                </a:cubicBezTo>
                <a:cubicBezTo>
                  <a:pt x="134453" y="1710689"/>
                  <a:pt x="68624" y="1671913"/>
                  <a:pt x="43374" y="1469915"/>
                </a:cubicBezTo>
                <a:cubicBezTo>
                  <a:pt x="18124" y="1267917"/>
                  <a:pt x="991" y="584372"/>
                  <a:pt x="89" y="506819"/>
                </a:cubicBezTo>
                <a:cubicBezTo>
                  <a:pt x="-813" y="429266"/>
                  <a:pt x="4597" y="1046080"/>
                  <a:pt x="37963" y="1004599"/>
                </a:cubicBezTo>
                <a:cubicBezTo>
                  <a:pt x="71329" y="963118"/>
                  <a:pt x="188560" y="275965"/>
                  <a:pt x="200283" y="257930"/>
                </a:cubicBezTo>
                <a:cubicBezTo>
                  <a:pt x="212006" y="239895"/>
                  <a:pt x="31651" y="933359"/>
                  <a:pt x="108302" y="896386"/>
                </a:cubicBezTo>
                <a:cubicBezTo>
                  <a:pt x="184953" y="859413"/>
                  <a:pt x="625019" y="-64906"/>
                  <a:pt x="681831" y="3629"/>
                </a:cubicBezTo>
                <a:close/>
              </a:path>
            </a:pathLst>
          </a:custGeom>
          <a:solidFill>
            <a:srgbClr val="FFC000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37" name="フリーフォーム 2336">
            <a:extLst>
              <a:ext uri="{FF2B5EF4-FFF2-40B4-BE49-F238E27FC236}">
                <a16:creationId xmlns:a16="http://schemas.microsoft.com/office/drawing/2014/main" id="{C847A59E-657B-7953-CD23-1296C6BFF0AE}"/>
              </a:ext>
            </a:extLst>
          </p:cNvPr>
          <p:cNvSpPr/>
          <p:nvPr/>
        </p:nvSpPr>
        <p:spPr>
          <a:xfrm>
            <a:off x="1859398" y="4873946"/>
            <a:ext cx="861323" cy="1370462"/>
          </a:xfrm>
          <a:custGeom>
            <a:avLst/>
            <a:gdLst>
              <a:gd name="connsiteX0" fmla="*/ 721482 w 861323"/>
              <a:gd name="connsiteY0" fmla="*/ 1050 h 1370462"/>
              <a:gd name="connsiteX1" fmla="*/ 851338 w 861323"/>
              <a:gd name="connsiteY1" fmla="*/ 861344 h 1370462"/>
              <a:gd name="connsiteX2" fmla="*/ 429307 w 861323"/>
              <a:gd name="connsiteY2" fmla="*/ 1315839 h 1370462"/>
              <a:gd name="connsiteX3" fmla="*/ 505056 w 861323"/>
              <a:gd name="connsiteY3" fmla="*/ 1299607 h 1370462"/>
              <a:gd name="connsiteX4" fmla="*/ 450950 w 861323"/>
              <a:gd name="connsiteY4" fmla="*/ 1348303 h 1370462"/>
              <a:gd name="connsiteX5" fmla="*/ 1866 w 861323"/>
              <a:gd name="connsiteY5" fmla="*/ 888397 h 1370462"/>
              <a:gd name="connsiteX6" fmla="*/ 304862 w 861323"/>
              <a:gd name="connsiteY6" fmla="*/ 1148108 h 1370462"/>
              <a:gd name="connsiteX7" fmla="*/ 645733 w 861323"/>
              <a:gd name="connsiteY7" fmla="*/ 904629 h 1370462"/>
              <a:gd name="connsiteX8" fmla="*/ 569984 w 861323"/>
              <a:gd name="connsiteY8" fmla="*/ 980378 h 1370462"/>
              <a:gd name="connsiteX9" fmla="*/ 737714 w 861323"/>
              <a:gd name="connsiteY9" fmla="*/ 368975 h 1370462"/>
              <a:gd name="connsiteX10" fmla="*/ 640323 w 861323"/>
              <a:gd name="connsiteY10" fmla="*/ 677382 h 1370462"/>
              <a:gd name="connsiteX11" fmla="*/ 721482 w 861323"/>
              <a:gd name="connsiteY11" fmla="*/ 1050 h 13704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861323" h="1370462">
                <a:moveTo>
                  <a:pt x="721482" y="1050"/>
                </a:moveTo>
                <a:cubicBezTo>
                  <a:pt x="756651" y="31710"/>
                  <a:pt x="900034" y="642213"/>
                  <a:pt x="851338" y="861344"/>
                </a:cubicBezTo>
                <a:cubicBezTo>
                  <a:pt x="802642" y="1080476"/>
                  <a:pt x="487021" y="1242795"/>
                  <a:pt x="429307" y="1315839"/>
                </a:cubicBezTo>
                <a:cubicBezTo>
                  <a:pt x="371593" y="1388883"/>
                  <a:pt x="501449" y="1294196"/>
                  <a:pt x="505056" y="1299607"/>
                </a:cubicBezTo>
                <a:cubicBezTo>
                  <a:pt x="508663" y="1305018"/>
                  <a:pt x="534815" y="1416838"/>
                  <a:pt x="450950" y="1348303"/>
                </a:cubicBezTo>
                <a:cubicBezTo>
                  <a:pt x="367085" y="1279768"/>
                  <a:pt x="26214" y="921763"/>
                  <a:pt x="1866" y="888397"/>
                </a:cubicBezTo>
                <a:cubicBezTo>
                  <a:pt x="-22482" y="855031"/>
                  <a:pt x="197551" y="1145403"/>
                  <a:pt x="304862" y="1148108"/>
                </a:cubicBezTo>
                <a:cubicBezTo>
                  <a:pt x="412173" y="1150813"/>
                  <a:pt x="601546" y="932584"/>
                  <a:pt x="645733" y="904629"/>
                </a:cubicBezTo>
                <a:cubicBezTo>
                  <a:pt x="689920" y="876674"/>
                  <a:pt x="554654" y="1069654"/>
                  <a:pt x="569984" y="980378"/>
                </a:cubicBezTo>
                <a:cubicBezTo>
                  <a:pt x="585314" y="891102"/>
                  <a:pt x="725991" y="419474"/>
                  <a:pt x="737714" y="368975"/>
                </a:cubicBezTo>
                <a:cubicBezTo>
                  <a:pt x="749437" y="318476"/>
                  <a:pt x="643028" y="734194"/>
                  <a:pt x="640323" y="677382"/>
                </a:cubicBezTo>
                <a:cubicBezTo>
                  <a:pt x="637618" y="620570"/>
                  <a:pt x="686313" y="-29610"/>
                  <a:pt x="721482" y="1050"/>
                </a:cubicBezTo>
                <a:close/>
              </a:path>
            </a:pathLst>
          </a:custGeom>
          <a:solidFill>
            <a:srgbClr val="FFC000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38" name="フリーフォーム 2337">
            <a:extLst>
              <a:ext uri="{FF2B5EF4-FFF2-40B4-BE49-F238E27FC236}">
                <a16:creationId xmlns:a16="http://schemas.microsoft.com/office/drawing/2014/main" id="{66A54C5C-674C-9761-DDD5-89ABD2242694}"/>
              </a:ext>
            </a:extLst>
          </p:cNvPr>
          <p:cNvSpPr/>
          <p:nvPr/>
        </p:nvSpPr>
        <p:spPr>
          <a:xfrm>
            <a:off x="6551343" y="6606241"/>
            <a:ext cx="1832643" cy="2157442"/>
          </a:xfrm>
          <a:custGeom>
            <a:avLst/>
            <a:gdLst>
              <a:gd name="connsiteX0" fmla="*/ 179507 w 1832643"/>
              <a:gd name="connsiteY0" fmla="*/ 27217 h 2157442"/>
              <a:gd name="connsiteX1" fmla="*/ 877481 w 1832643"/>
              <a:gd name="connsiteY1" fmla="*/ 763066 h 2157442"/>
              <a:gd name="connsiteX2" fmla="*/ 861249 w 1832643"/>
              <a:gd name="connsiteY2" fmla="*/ 736012 h 2157442"/>
              <a:gd name="connsiteX3" fmla="*/ 1364439 w 1832643"/>
              <a:gd name="connsiteY3" fmla="*/ 1558431 h 2157442"/>
              <a:gd name="connsiteX4" fmla="*/ 1331975 w 1832643"/>
              <a:gd name="connsiteY4" fmla="*/ 1461039 h 2157442"/>
              <a:gd name="connsiteX5" fmla="*/ 1824345 w 1832643"/>
              <a:gd name="connsiteY5" fmla="*/ 2121139 h 2157442"/>
              <a:gd name="connsiteX6" fmla="*/ 1570044 w 1832643"/>
              <a:gd name="connsiteY6" fmla="*/ 1931766 h 2157442"/>
              <a:gd name="connsiteX7" fmla="*/ 693519 w 1832643"/>
              <a:gd name="connsiteY7" fmla="*/ 768476 h 2157442"/>
              <a:gd name="connsiteX8" fmla="*/ 785500 w 1832643"/>
              <a:gd name="connsiteY8" fmla="*/ 892921 h 2157442"/>
              <a:gd name="connsiteX9" fmla="*/ 125400 w 1832643"/>
              <a:gd name="connsiteY9" fmla="*/ 146251 h 2157442"/>
              <a:gd name="connsiteX10" fmla="*/ 201149 w 1832643"/>
              <a:gd name="connsiteY10" fmla="*/ 249054 h 2157442"/>
              <a:gd name="connsiteX11" fmla="*/ 955 w 1832643"/>
              <a:gd name="connsiteY11" fmla="*/ 164 h 2157442"/>
              <a:gd name="connsiteX12" fmla="*/ 298541 w 1832643"/>
              <a:gd name="connsiteY12" fmla="*/ 292339 h 2157442"/>
              <a:gd name="connsiteX13" fmla="*/ 179507 w 1832643"/>
              <a:gd name="connsiteY13" fmla="*/ 27217 h 21574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832643" h="2157442">
                <a:moveTo>
                  <a:pt x="179507" y="27217"/>
                </a:moveTo>
                <a:cubicBezTo>
                  <a:pt x="275997" y="105672"/>
                  <a:pt x="763857" y="644934"/>
                  <a:pt x="877481" y="763066"/>
                </a:cubicBezTo>
                <a:cubicBezTo>
                  <a:pt x="991105" y="881198"/>
                  <a:pt x="861249" y="736012"/>
                  <a:pt x="861249" y="736012"/>
                </a:cubicBezTo>
                <a:cubicBezTo>
                  <a:pt x="942409" y="868573"/>
                  <a:pt x="1285985" y="1437593"/>
                  <a:pt x="1364439" y="1558431"/>
                </a:cubicBezTo>
                <a:cubicBezTo>
                  <a:pt x="1442893" y="1679269"/>
                  <a:pt x="1255324" y="1367254"/>
                  <a:pt x="1331975" y="1461039"/>
                </a:cubicBezTo>
                <a:cubicBezTo>
                  <a:pt x="1408626" y="1554824"/>
                  <a:pt x="1784667" y="2042685"/>
                  <a:pt x="1824345" y="2121139"/>
                </a:cubicBezTo>
                <a:cubicBezTo>
                  <a:pt x="1864023" y="2199593"/>
                  <a:pt x="1758515" y="2157210"/>
                  <a:pt x="1570044" y="1931766"/>
                </a:cubicBezTo>
                <a:cubicBezTo>
                  <a:pt x="1381573" y="1706322"/>
                  <a:pt x="824276" y="941617"/>
                  <a:pt x="693519" y="768476"/>
                </a:cubicBezTo>
                <a:cubicBezTo>
                  <a:pt x="562762" y="595335"/>
                  <a:pt x="880186" y="996625"/>
                  <a:pt x="785500" y="892921"/>
                </a:cubicBezTo>
                <a:cubicBezTo>
                  <a:pt x="690814" y="789217"/>
                  <a:pt x="222792" y="253562"/>
                  <a:pt x="125400" y="146251"/>
                </a:cubicBezTo>
                <a:cubicBezTo>
                  <a:pt x="28008" y="38940"/>
                  <a:pt x="221890" y="273402"/>
                  <a:pt x="201149" y="249054"/>
                </a:cubicBezTo>
                <a:cubicBezTo>
                  <a:pt x="180408" y="224706"/>
                  <a:pt x="-15277" y="-7050"/>
                  <a:pt x="955" y="164"/>
                </a:cubicBezTo>
                <a:cubicBezTo>
                  <a:pt x="17187" y="7378"/>
                  <a:pt x="266979" y="282420"/>
                  <a:pt x="298541" y="292339"/>
                </a:cubicBezTo>
                <a:cubicBezTo>
                  <a:pt x="330103" y="302259"/>
                  <a:pt x="83017" y="-51238"/>
                  <a:pt x="179507" y="27217"/>
                </a:cubicBezTo>
                <a:close/>
              </a:path>
            </a:pathLst>
          </a:custGeom>
          <a:solidFill>
            <a:schemeClr val="accent5">
              <a:lumMod val="75000"/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40" name="フリーフォーム 2339">
            <a:extLst>
              <a:ext uri="{FF2B5EF4-FFF2-40B4-BE49-F238E27FC236}">
                <a16:creationId xmlns:a16="http://schemas.microsoft.com/office/drawing/2014/main" id="{6AC66973-380D-4485-DC54-255C5AD945EC}"/>
              </a:ext>
            </a:extLst>
          </p:cNvPr>
          <p:cNvSpPr/>
          <p:nvPr/>
        </p:nvSpPr>
        <p:spPr>
          <a:xfrm>
            <a:off x="1595569" y="3893648"/>
            <a:ext cx="336303" cy="1941151"/>
          </a:xfrm>
          <a:custGeom>
            <a:avLst/>
            <a:gdLst>
              <a:gd name="connsiteX0" fmla="*/ 119607 w 336303"/>
              <a:gd name="connsiteY0" fmla="*/ 18253 h 1941151"/>
              <a:gd name="connsiteX1" fmla="*/ 254874 w 336303"/>
              <a:gd name="connsiteY1" fmla="*/ 1262702 h 1941151"/>
              <a:gd name="connsiteX2" fmla="*/ 292748 w 336303"/>
              <a:gd name="connsiteY2" fmla="*/ 846082 h 1941151"/>
              <a:gd name="connsiteX3" fmla="*/ 336033 w 336303"/>
              <a:gd name="connsiteY3" fmla="*/ 1819999 h 1941151"/>
              <a:gd name="connsiteX4" fmla="*/ 271106 w 336303"/>
              <a:gd name="connsiteY4" fmla="*/ 1473718 h 1941151"/>
              <a:gd name="connsiteX5" fmla="*/ 216999 w 336303"/>
              <a:gd name="connsiteY5" fmla="*/ 1922802 h 1941151"/>
              <a:gd name="connsiteX6" fmla="*/ 5984 w 336303"/>
              <a:gd name="connsiteY6" fmla="*/ 721637 h 1941151"/>
              <a:gd name="connsiteX7" fmla="*/ 76322 w 336303"/>
              <a:gd name="connsiteY7" fmla="*/ 1295166 h 1941151"/>
              <a:gd name="connsiteX8" fmla="*/ 573 w 336303"/>
              <a:gd name="connsiteY8" fmla="*/ 131876 h 1941151"/>
              <a:gd name="connsiteX9" fmla="*/ 43858 w 336303"/>
              <a:gd name="connsiteY9" fmla="*/ 494390 h 1941151"/>
              <a:gd name="connsiteX10" fmla="*/ 119607 w 336303"/>
              <a:gd name="connsiteY10" fmla="*/ 18253 h 19411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336303" h="1941151">
                <a:moveTo>
                  <a:pt x="119607" y="18253"/>
                </a:moveTo>
                <a:cubicBezTo>
                  <a:pt x="154776" y="146305"/>
                  <a:pt x="226017" y="1124731"/>
                  <a:pt x="254874" y="1262702"/>
                </a:cubicBezTo>
                <a:cubicBezTo>
                  <a:pt x="283731" y="1400674"/>
                  <a:pt x="279222" y="753199"/>
                  <a:pt x="292748" y="846082"/>
                </a:cubicBezTo>
                <a:cubicBezTo>
                  <a:pt x="306274" y="938965"/>
                  <a:pt x="339640" y="1715393"/>
                  <a:pt x="336033" y="1819999"/>
                </a:cubicBezTo>
                <a:cubicBezTo>
                  <a:pt x="332426" y="1924605"/>
                  <a:pt x="290945" y="1456584"/>
                  <a:pt x="271106" y="1473718"/>
                </a:cubicBezTo>
                <a:cubicBezTo>
                  <a:pt x="251267" y="1490852"/>
                  <a:pt x="261186" y="2048149"/>
                  <a:pt x="216999" y="1922802"/>
                </a:cubicBezTo>
                <a:cubicBezTo>
                  <a:pt x="172812" y="1797455"/>
                  <a:pt x="29430" y="826243"/>
                  <a:pt x="5984" y="721637"/>
                </a:cubicBezTo>
                <a:cubicBezTo>
                  <a:pt x="-17462" y="617031"/>
                  <a:pt x="77224" y="1393460"/>
                  <a:pt x="76322" y="1295166"/>
                </a:cubicBezTo>
                <a:cubicBezTo>
                  <a:pt x="75420" y="1196873"/>
                  <a:pt x="5984" y="265339"/>
                  <a:pt x="573" y="131876"/>
                </a:cubicBezTo>
                <a:cubicBezTo>
                  <a:pt x="-4838" y="-1587"/>
                  <a:pt x="29430" y="511524"/>
                  <a:pt x="43858" y="494390"/>
                </a:cubicBezTo>
                <a:cubicBezTo>
                  <a:pt x="58286" y="477256"/>
                  <a:pt x="84438" y="-109799"/>
                  <a:pt x="119607" y="18253"/>
                </a:cubicBezTo>
                <a:close/>
              </a:path>
            </a:pathLst>
          </a:custGeom>
          <a:solidFill>
            <a:srgbClr val="FFC000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41" name="フリーフォーム 2340">
            <a:extLst>
              <a:ext uri="{FF2B5EF4-FFF2-40B4-BE49-F238E27FC236}">
                <a16:creationId xmlns:a16="http://schemas.microsoft.com/office/drawing/2014/main" id="{AC359FF2-B400-F235-E524-C639E58FE26E}"/>
              </a:ext>
            </a:extLst>
          </p:cNvPr>
          <p:cNvSpPr/>
          <p:nvPr/>
        </p:nvSpPr>
        <p:spPr>
          <a:xfrm>
            <a:off x="2618681" y="3748955"/>
            <a:ext cx="1331808" cy="2464816"/>
          </a:xfrm>
          <a:custGeom>
            <a:avLst/>
            <a:gdLst>
              <a:gd name="connsiteX0" fmla="*/ 124519 w 1331808"/>
              <a:gd name="connsiteY0" fmla="*/ 60143 h 2464816"/>
              <a:gd name="connsiteX1" fmla="*/ 811672 w 1331808"/>
              <a:gd name="connsiteY1" fmla="*/ 1796962 h 2464816"/>
              <a:gd name="connsiteX2" fmla="*/ 833314 w 1331808"/>
              <a:gd name="connsiteY2" fmla="*/ 1786141 h 2464816"/>
              <a:gd name="connsiteX3" fmla="*/ 1331094 w 1331808"/>
              <a:gd name="connsiteY3" fmla="*/ 2457062 h 2464816"/>
              <a:gd name="connsiteX4" fmla="*/ 930706 w 1331808"/>
              <a:gd name="connsiteY4" fmla="*/ 2116191 h 2464816"/>
              <a:gd name="connsiteX5" fmla="*/ 416694 w 1331808"/>
              <a:gd name="connsiteY5" fmla="*/ 1585947 h 2464816"/>
              <a:gd name="connsiteX6" fmla="*/ 384230 w 1331808"/>
              <a:gd name="connsiteY6" fmla="*/ 2310974 h 2464816"/>
              <a:gd name="connsiteX7" fmla="*/ 254375 w 1331808"/>
              <a:gd name="connsiteY7" fmla="*/ 1802373 h 2464816"/>
              <a:gd name="connsiteX8" fmla="*/ 151572 w 1331808"/>
              <a:gd name="connsiteY8" fmla="*/ 2392134 h 2464816"/>
              <a:gd name="connsiteX9" fmla="*/ 74 w 1331808"/>
              <a:gd name="connsiteY9" fmla="*/ 1742856 h 2464816"/>
              <a:gd name="connsiteX10" fmla="*/ 129930 w 1331808"/>
              <a:gd name="connsiteY10" fmla="*/ 774349 h 2464816"/>
              <a:gd name="connsiteX11" fmla="*/ 32538 w 1331808"/>
              <a:gd name="connsiteY11" fmla="*/ 1061114 h 2464816"/>
              <a:gd name="connsiteX12" fmla="*/ 135340 w 1331808"/>
              <a:gd name="connsiteY12" fmla="*/ 460531 h 2464816"/>
              <a:gd name="connsiteX13" fmla="*/ 124519 w 1331808"/>
              <a:gd name="connsiteY13" fmla="*/ 60143 h 24648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331808" h="2464816">
                <a:moveTo>
                  <a:pt x="124519" y="60143"/>
                </a:moveTo>
                <a:cubicBezTo>
                  <a:pt x="237241" y="282881"/>
                  <a:pt x="693540" y="1509296"/>
                  <a:pt x="811672" y="1796962"/>
                </a:cubicBezTo>
                <a:cubicBezTo>
                  <a:pt x="929805" y="2084628"/>
                  <a:pt x="746744" y="1676124"/>
                  <a:pt x="833314" y="1786141"/>
                </a:cubicBezTo>
                <a:cubicBezTo>
                  <a:pt x="919884" y="1896158"/>
                  <a:pt x="1314862" y="2402054"/>
                  <a:pt x="1331094" y="2457062"/>
                </a:cubicBezTo>
                <a:cubicBezTo>
                  <a:pt x="1347326" y="2512070"/>
                  <a:pt x="1083106" y="2261377"/>
                  <a:pt x="930706" y="2116191"/>
                </a:cubicBezTo>
                <a:cubicBezTo>
                  <a:pt x="778306" y="1971005"/>
                  <a:pt x="507773" y="1553483"/>
                  <a:pt x="416694" y="1585947"/>
                </a:cubicBezTo>
                <a:cubicBezTo>
                  <a:pt x="325615" y="1618411"/>
                  <a:pt x="411283" y="2274903"/>
                  <a:pt x="384230" y="2310974"/>
                </a:cubicBezTo>
                <a:cubicBezTo>
                  <a:pt x="357177" y="2347045"/>
                  <a:pt x="293151" y="1788846"/>
                  <a:pt x="254375" y="1802373"/>
                </a:cubicBezTo>
                <a:cubicBezTo>
                  <a:pt x="215599" y="1815900"/>
                  <a:pt x="193956" y="2402054"/>
                  <a:pt x="151572" y="2392134"/>
                </a:cubicBezTo>
                <a:cubicBezTo>
                  <a:pt x="109188" y="2382214"/>
                  <a:pt x="3681" y="2012487"/>
                  <a:pt x="74" y="1742856"/>
                </a:cubicBezTo>
                <a:cubicBezTo>
                  <a:pt x="-3533" y="1473225"/>
                  <a:pt x="124519" y="887973"/>
                  <a:pt x="129930" y="774349"/>
                </a:cubicBezTo>
                <a:cubicBezTo>
                  <a:pt x="135341" y="660725"/>
                  <a:pt x="31636" y="1113417"/>
                  <a:pt x="32538" y="1061114"/>
                </a:cubicBezTo>
                <a:cubicBezTo>
                  <a:pt x="33440" y="1008811"/>
                  <a:pt x="116403" y="628261"/>
                  <a:pt x="135340" y="460531"/>
                </a:cubicBezTo>
                <a:cubicBezTo>
                  <a:pt x="154277" y="292801"/>
                  <a:pt x="11797" y="-162595"/>
                  <a:pt x="124519" y="60143"/>
                </a:cubicBezTo>
                <a:close/>
              </a:path>
            </a:pathLst>
          </a:custGeom>
          <a:solidFill>
            <a:schemeClr val="tx1">
              <a:lumMod val="95000"/>
              <a:lumOff val="5000"/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42" name="フリーフォーム 2341">
            <a:extLst>
              <a:ext uri="{FF2B5EF4-FFF2-40B4-BE49-F238E27FC236}">
                <a16:creationId xmlns:a16="http://schemas.microsoft.com/office/drawing/2014/main" id="{8C81221A-C855-80CB-CFEA-5C1621E99980}"/>
              </a:ext>
            </a:extLst>
          </p:cNvPr>
          <p:cNvSpPr/>
          <p:nvPr/>
        </p:nvSpPr>
        <p:spPr>
          <a:xfrm>
            <a:off x="1737411" y="5578345"/>
            <a:ext cx="1827336" cy="1937731"/>
          </a:xfrm>
          <a:custGeom>
            <a:avLst/>
            <a:gdLst>
              <a:gd name="connsiteX0" fmla="*/ 75157 w 1827336"/>
              <a:gd name="connsiteY0" fmla="*/ 108249 h 1937731"/>
              <a:gd name="connsiteX1" fmla="*/ 551294 w 1827336"/>
              <a:gd name="connsiteY1" fmla="*/ 606029 h 1937731"/>
              <a:gd name="connsiteX2" fmla="*/ 978736 w 1827336"/>
              <a:gd name="connsiteY2" fmla="*/ 59553 h 1937731"/>
              <a:gd name="connsiteX3" fmla="*/ 908397 w 1827336"/>
              <a:gd name="connsiteY3" fmla="*/ 303033 h 1937731"/>
              <a:gd name="connsiteX4" fmla="*/ 1281732 w 1827336"/>
              <a:gd name="connsiteY4" fmla="*/ 32500 h 1937731"/>
              <a:gd name="connsiteX5" fmla="*/ 1817387 w 1827336"/>
              <a:gd name="connsiteY5" fmla="*/ 1201201 h 1937731"/>
              <a:gd name="connsiteX6" fmla="*/ 1536033 w 1827336"/>
              <a:gd name="connsiteY6" fmla="*/ 1612410 h 1937731"/>
              <a:gd name="connsiteX7" fmla="*/ 432260 w 1827336"/>
              <a:gd name="connsiteY7" fmla="*/ 1931638 h 1937731"/>
              <a:gd name="connsiteX8" fmla="*/ 269940 w 1827336"/>
              <a:gd name="connsiteY8" fmla="*/ 1325646 h 1937731"/>
              <a:gd name="connsiteX9" fmla="*/ 26461 w 1827336"/>
              <a:gd name="connsiteY9" fmla="*/ 465352 h 1937731"/>
              <a:gd name="connsiteX10" fmla="*/ 15640 w 1827336"/>
              <a:gd name="connsiteY10" fmla="*/ 562744 h 1937731"/>
              <a:gd name="connsiteX11" fmla="*/ 75157 w 1827336"/>
              <a:gd name="connsiteY11" fmla="*/ 108249 h 19377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827336" h="1937731">
                <a:moveTo>
                  <a:pt x="75157" y="108249"/>
                </a:moveTo>
                <a:cubicBezTo>
                  <a:pt x="164433" y="115463"/>
                  <a:pt x="400698" y="614145"/>
                  <a:pt x="551294" y="606029"/>
                </a:cubicBezTo>
                <a:cubicBezTo>
                  <a:pt x="701891" y="597913"/>
                  <a:pt x="919219" y="110052"/>
                  <a:pt x="978736" y="59553"/>
                </a:cubicBezTo>
                <a:cubicBezTo>
                  <a:pt x="1038253" y="9054"/>
                  <a:pt x="857898" y="307542"/>
                  <a:pt x="908397" y="303033"/>
                </a:cubicBezTo>
                <a:cubicBezTo>
                  <a:pt x="958896" y="298524"/>
                  <a:pt x="1130234" y="-117195"/>
                  <a:pt x="1281732" y="32500"/>
                </a:cubicBezTo>
                <a:cubicBezTo>
                  <a:pt x="1433230" y="182195"/>
                  <a:pt x="1775003" y="937883"/>
                  <a:pt x="1817387" y="1201201"/>
                </a:cubicBezTo>
                <a:cubicBezTo>
                  <a:pt x="1859771" y="1464519"/>
                  <a:pt x="1766887" y="1490671"/>
                  <a:pt x="1536033" y="1612410"/>
                </a:cubicBezTo>
                <a:cubicBezTo>
                  <a:pt x="1305179" y="1734149"/>
                  <a:pt x="643275" y="1979432"/>
                  <a:pt x="432260" y="1931638"/>
                </a:cubicBezTo>
                <a:cubicBezTo>
                  <a:pt x="221245" y="1883844"/>
                  <a:pt x="337573" y="1570027"/>
                  <a:pt x="269940" y="1325646"/>
                </a:cubicBezTo>
                <a:cubicBezTo>
                  <a:pt x="202307" y="1081265"/>
                  <a:pt x="68844" y="592502"/>
                  <a:pt x="26461" y="465352"/>
                </a:cubicBezTo>
                <a:cubicBezTo>
                  <a:pt x="-15922" y="338202"/>
                  <a:pt x="2113" y="624065"/>
                  <a:pt x="15640" y="562744"/>
                </a:cubicBezTo>
                <a:cubicBezTo>
                  <a:pt x="29167" y="501423"/>
                  <a:pt x="-14119" y="101035"/>
                  <a:pt x="75157" y="108249"/>
                </a:cubicBezTo>
                <a:close/>
              </a:path>
            </a:pathLst>
          </a:custGeom>
          <a:solidFill>
            <a:schemeClr val="tx1">
              <a:lumMod val="95000"/>
              <a:lumOff val="5000"/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43" name="フリーフォーム 2342">
            <a:extLst>
              <a:ext uri="{FF2B5EF4-FFF2-40B4-BE49-F238E27FC236}">
                <a16:creationId xmlns:a16="http://schemas.microsoft.com/office/drawing/2014/main" id="{11882ED5-B6D9-E8EB-4E5F-2E43758FD46D}"/>
              </a:ext>
            </a:extLst>
          </p:cNvPr>
          <p:cNvSpPr/>
          <p:nvPr/>
        </p:nvSpPr>
        <p:spPr>
          <a:xfrm>
            <a:off x="1751479" y="4334495"/>
            <a:ext cx="3801057" cy="4417544"/>
          </a:xfrm>
          <a:custGeom>
            <a:avLst/>
            <a:gdLst>
              <a:gd name="connsiteX0" fmla="*/ 3634713 w 3801057"/>
              <a:gd name="connsiteY0" fmla="*/ 738546 h 4417544"/>
              <a:gd name="connsiteX1" fmla="*/ 3697343 w 3801057"/>
              <a:gd name="connsiteY1" fmla="*/ 1978623 h 4417544"/>
              <a:gd name="connsiteX2" fmla="*/ 3747447 w 3801057"/>
              <a:gd name="connsiteY2" fmla="*/ 2116409 h 4417544"/>
              <a:gd name="connsiteX3" fmla="*/ 2870625 w 3801057"/>
              <a:gd name="connsiteY3" fmla="*/ 2705132 h 4417544"/>
              <a:gd name="connsiteX4" fmla="*/ 3471874 w 3801057"/>
              <a:gd name="connsiteY4" fmla="*/ 2554820 h 4417544"/>
              <a:gd name="connsiteX5" fmla="*/ 1179611 w 3801057"/>
              <a:gd name="connsiteY5" fmla="*/ 4320990 h 4417544"/>
              <a:gd name="connsiteX6" fmla="*/ 916565 w 3801057"/>
              <a:gd name="connsiteY6" fmla="*/ 4158152 h 4417544"/>
              <a:gd name="connsiteX7" fmla="*/ 14691 w 3801057"/>
              <a:gd name="connsiteY7" fmla="*/ 3932683 h 4417544"/>
              <a:gd name="connsiteX8" fmla="*/ 390472 w 3801057"/>
              <a:gd name="connsiteY8" fmla="*/ 3243752 h 4417544"/>
              <a:gd name="connsiteX9" fmla="*/ 828883 w 3801057"/>
              <a:gd name="connsiteY9" fmla="*/ 2116409 h 4417544"/>
              <a:gd name="connsiteX10" fmla="*/ 1054351 w 3801057"/>
              <a:gd name="connsiteY10" fmla="*/ 2179039 h 4417544"/>
              <a:gd name="connsiteX11" fmla="*/ 1079403 w 3801057"/>
              <a:gd name="connsiteY11" fmla="*/ 12037 h 4417544"/>
              <a:gd name="connsiteX12" fmla="*/ 1718231 w 3801057"/>
              <a:gd name="connsiteY12" fmla="*/ 1327269 h 4417544"/>
              <a:gd name="connsiteX13" fmla="*/ 2407162 w 3801057"/>
              <a:gd name="connsiteY13" fmla="*/ 1828310 h 4417544"/>
              <a:gd name="connsiteX14" fmla="*/ 2870625 w 3801057"/>
              <a:gd name="connsiteY14" fmla="*/ 1652946 h 4417544"/>
              <a:gd name="connsiteX15" fmla="*/ 3121146 w 3801057"/>
              <a:gd name="connsiteY15" fmla="*/ 1176957 h 4417544"/>
              <a:gd name="connsiteX16" fmla="*/ 3058516 w 3801057"/>
              <a:gd name="connsiteY16" fmla="*/ 1703050 h 4417544"/>
              <a:gd name="connsiteX17" fmla="*/ 3534505 w 3801057"/>
              <a:gd name="connsiteY17" fmla="*/ 738546 h 4417544"/>
              <a:gd name="connsiteX18" fmla="*/ 3434296 w 3801057"/>
              <a:gd name="connsiteY18" fmla="*/ 1389900 h 4417544"/>
              <a:gd name="connsiteX19" fmla="*/ 3634713 w 3801057"/>
              <a:gd name="connsiteY19" fmla="*/ 738546 h 44175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3801057" h="4417544">
                <a:moveTo>
                  <a:pt x="3634713" y="738546"/>
                </a:moveTo>
                <a:cubicBezTo>
                  <a:pt x="3678554" y="836666"/>
                  <a:pt x="3678554" y="1748979"/>
                  <a:pt x="3697343" y="1978623"/>
                </a:cubicBezTo>
                <a:cubicBezTo>
                  <a:pt x="3716132" y="2208267"/>
                  <a:pt x="3885233" y="1995324"/>
                  <a:pt x="3747447" y="2116409"/>
                </a:cubicBezTo>
                <a:cubicBezTo>
                  <a:pt x="3609661" y="2237494"/>
                  <a:pt x="2916554" y="2632064"/>
                  <a:pt x="2870625" y="2705132"/>
                </a:cubicBezTo>
                <a:cubicBezTo>
                  <a:pt x="2824696" y="2778200"/>
                  <a:pt x="3753710" y="2285510"/>
                  <a:pt x="3471874" y="2554820"/>
                </a:cubicBezTo>
                <a:cubicBezTo>
                  <a:pt x="3190038" y="2824130"/>
                  <a:pt x="1605496" y="4053768"/>
                  <a:pt x="1179611" y="4320990"/>
                </a:cubicBezTo>
                <a:cubicBezTo>
                  <a:pt x="753726" y="4588212"/>
                  <a:pt x="1110718" y="4222870"/>
                  <a:pt x="916565" y="4158152"/>
                </a:cubicBezTo>
                <a:cubicBezTo>
                  <a:pt x="722412" y="4093434"/>
                  <a:pt x="102373" y="4085083"/>
                  <a:pt x="14691" y="3932683"/>
                </a:cubicBezTo>
                <a:cubicBezTo>
                  <a:pt x="-72991" y="3780283"/>
                  <a:pt x="254773" y="3546464"/>
                  <a:pt x="390472" y="3243752"/>
                </a:cubicBezTo>
                <a:cubicBezTo>
                  <a:pt x="526171" y="2941040"/>
                  <a:pt x="718236" y="2293861"/>
                  <a:pt x="828883" y="2116409"/>
                </a:cubicBezTo>
                <a:cubicBezTo>
                  <a:pt x="939530" y="1938957"/>
                  <a:pt x="1012598" y="2529768"/>
                  <a:pt x="1054351" y="2179039"/>
                </a:cubicBezTo>
                <a:cubicBezTo>
                  <a:pt x="1096104" y="1828310"/>
                  <a:pt x="968756" y="153999"/>
                  <a:pt x="1079403" y="12037"/>
                </a:cubicBezTo>
                <a:cubicBezTo>
                  <a:pt x="1190050" y="-129925"/>
                  <a:pt x="1496938" y="1024557"/>
                  <a:pt x="1718231" y="1327269"/>
                </a:cubicBezTo>
                <a:cubicBezTo>
                  <a:pt x="1939524" y="1629981"/>
                  <a:pt x="2215096" y="1774031"/>
                  <a:pt x="2407162" y="1828310"/>
                </a:cubicBezTo>
                <a:cubicBezTo>
                  <a:pt x="2599228" y="1882589"/>
                  <a:pt x="2751628" y="1761505"/>
                  <a:pt x="2870625" y="1652946"/>
                </a:cubicBezTo>
                <a:cubicBezTo>
                  <a:pt x="2989622" y="1544387"/>
                  <a:pt x="3089831" y="1168606"/>
                  <a:pt x="3121146" y="1176957"/>
                </a:cubicBezTo>
                <a:cubicBezTo>
                  <a:pt x="3152461" y="1185308"/>
                  <a:pt x="2989623" y="1776118"/>
                  <a:pt x="3058516" y="1703050"/>
                </a:cubicBezTo>
                <a:cubicBezTo>
                  <a:pt x="3127409" y="1629982"/>
                  <a:pt x="3471875" y="790738"/>
                  <a:pt x="3534505" y="738546"/>
                </a:cubicBezTo>
                <a:cubicBezTo>
                  <a:pt x="3597135" y="686354"/>
                  <a:pt x="3421770" y="1385725"/>
                  <a:pt x="3434296" y="1389900"/>
                </a:cubicBezTo>
                <a:cubicBezTo>
                  <a:pt x="3446822" y="1394075"/>
                  <a:pt x="3590872" y="640426"/>
                  <a:pt x="3634713" y="738546"/>
                </a:cubicBezTo>
                <a:close/>
              </a:path>
            </a:pathLst>
          </a:custGeom>
          <a:solidFill>
            <a:schemeClr val="tx1">
              <a:lumMod val="95000"/>
              <a:lumOff val="5000"/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44" name="フリーフォーム 2343">
            <a:extLst>
              <a:ext uri="{FF2B5EF4-FFF2-40B4-BE49-F238E27FC236}">
                <a16:creationId xmlns:a16="http://schemas.microsoft.com/office/drawing/2014/main" id="{F7AB9BDE-DBE8-5F25-1CEF-344FD57AC4D3}"/>
              </a:ext>
            </a:extLst>
          </p:cNvPr>
          <p:cNvSpPr/>
          <p:nvPr/>
        </p:nvSpPr>
        <p:spPr>
          <a:xfrm>
            <a:off x="1499846" y="6323495"/>
            <a:ext cx="3961204" cy="2107003"/>
          </a:xfrm>
          <a:custGeom>
            <a:avLst/>
            <a:gdLst>
              <a:gd name="connsiteX0" fmla="*/ 604527 w 3961204"/>
              <a:gd name="connsiteY0" fmla="*/ 1179595 h 2107003"/>
              <a:gd name="connsiteX1" fmla="*/ 3197414 w 3961204"/>
              <a:gd name="connsiteY1" fmla="*/ 27201 h 2107003"/>
              <a:gd name="connsiteX2" fmla="*/ 2646269 w 3961204"/>
              <a:gd name="connsiteY2" fmla="*/ 340352 h 2107003"/>
              <a:gd name="connsiteX3" fmla="*/ 3548143 w 3961204"/>
              <a:gd name="connsiteY3" fmla="*/ 77305 h 2107003"/>
              <a:gd name="connsiteX4" fmla="*/ 2984472 w 3961204"/>
              <a:gd name="connsiteY4" fmla="*/ 615924 h 2107003"/>
              <a:gd name="connsiteX5" fmla="*/ 3923924 w 3961204"/>
              <a:gd name="connsiteY5" fmla="*/ 377930 h 2107003"/>
              <a:gd name="connsiteX6" fmla="*/ 1456296 w 3961204"/>
              <a:gd name="connsiteY6" fmla="*/ 1830949 h 2107003"/>
              <a:gd name="connsiteX7" fmla="*/ 2370696 w 3961204"/>
              <a:gd name="connsiteY7" fmla="*/ 1618006 h 2107003"/>
              <a:gd name="connsiteX8" fmla="*/ 1543979 w 3961204"/>
              <a:gd name="connsiteY8" fmla="*/ 2068943 h 2107003"/>
              <a:gd name="connsiteX9" fmla="*/ 1218302 w 3961204"/>
              <a:gd name="connsiteY9" fmla="*/ 2056417 h 2107003"/>
              <a:gd name="connsiteX10" fmla="*/ 654631 w 3961204"/>
              <a:gd name="connsiteY10" fmla="*/ 1843475 h 2107003"/>
              <a:gd name="connsiteX11" fmla="*/ 1017886 w 3961204"/>
              <a:gd name="connsiteY11" fmla="*/ 1505272 h 2107003"/>
              <a:gd name="connsiteX12" fmla="*/ 779891 w 3961204"/>
              <a:gd name="connsiteY12" fmla="*/ 1467694 h 2107003"/>
              <a:gd name="connsiteX13" fmla="*/ 1706817 w 3961204"/>
              <a:gd name="connsiteY13" fmla="*/ 1104439 h 2107003"/>
              <a:gd name="connsiteX14" fmla="*/ 65907 w 3961204"/>
              <a:gd name="connsiteY14" fmla="*/ 1417590 h 2107003"/>
              <a:gd name="connsiteX15" fmla="*/ 604527 w 3961204"/>
              <a:gd name="connsiteY15" fmla="*/ 1179595 h 21070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3961204" h="2107003">
                <a:moveTo>
                  <a:pt x="604527" y="1179595"/>
                </a:moveTo>
                <a:lnTo>
                  <a:pt x="3197414" y="27201"/>
                </a:lnTo>
                <a:cubicBezTo>
                  <a:pt x="3537704" y="-112673"/>
                  <a:pt x="2587814" y="332001"/>
                  <a:pt x="2646269" y="340352"/>
                </a:cubicBezTo>
                <a:cubicBezTo>
                  <a:pt x="2704724" y="348703"/>
                  <a:pt x="3491776" y="31376"/>
                  <a:pt x="3548143" y="77305"/>
                </a:cubicBezTo>
                <a:cubicBezTo>
                  <a:pt x="3604510" y="123234"/>
                  <a:pt x="2921842" y="565820"/>
                  <a:pt x="2984472" y="615924"/>
                </a:cubicBezTo>
                <a:cubicBezTo>
                  <a:pt x="3047102" y="666028"/>
                  <a:pt x="4178620" y="175426"/>
                  <a:pt x="3923924" y="377930"/>
                </a:cubicBezTo>
                <a:cubicBezTo>
                  <a:pt x="3669228" y="580434"/>
                  <a:pt x="1715167" y="1624270"/>
                  <a:pt x="1456296" y="1830949"/>
                </a:cubicBezTo>
                <a:cubicBezTo>
                  <a:pt x="1197425" y="2037628"/>
                  <a:pt x="2356082" y="1578340"/>
                  <a:pt x="2370696" y="1618006"/>
                </a:cubicBezTo>
                <a:cubicBezTo>
                  <a:pt x="2385310" y="1657672"/>
                  <a:pt x="1736045" y="1995875"/>
                  <a:pt x="1543979" y="2068943"/>
                </a:cubicBezTo>
                <a:cubicBezTo>
                  <a:pt x="1351913" y="2142011"/>
                  <a:pt x="1366527" y="2093995"/>
                  <a:pt x="1218302" y="2056417"/>
                </a:cubicBezTo>
                <a:cubicBezTo>
                  <a:pt x="1070077" y="2018839"/>
                  <a:pt x="688034" y="1935332"/>
                  <a:pt x="654631" y="1843475"/>
                </a:cubicBezTo>
                <a:cubicBezTo>
                  <a:pt x="621228" y="1751618"/>
                  <a:pt x="997009" y="1567902"/>
                  <a:pt x="1017886" y="1505272"/>
                </a:cubicBezTo>
                <a:cubicBezTo>
                  <a:pt x="1038763" y="1442642"/>
                  <a:pt x="665069" y="1534500"/>
                  <a:pt x="779891" y="1467694"/>
                </a:cubicBezTo>
                <a:cubicBezTo>
                  <a:pt x="894713" y="1400889"/>
                  <a:pt x="1825814" y="1112790"/>
                  <a:pt x="1706817" y="1104439"/>
                </a:cubicBezTo>
                <a:cubicBezTo>
                  <a:pt x="1587820" y="1096088"/>
                  <a:pt x="247534" y="1398801"/>
                  <a:pt x="65907" y="1417590"/>
                </a:cubicBezTo>
                <a:cubicBezTo>
                  <a:pt x="-115720" y="1436379"/>
                  <a:pt x="82609" y="1411326"/>
                  <a:pt x="604527" y="1179595"/>
                </a:cubicBezTo>
                <a:close/>
              </a:path>
            </a:pathLst>
          </a:custGeom>
          <a:solidFill>
            <a:schemeClr val="tx1">
              <a:lumMod val="95000"/>
              <a:lumOff val="5000"/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45" name="フリーフォーム 2344">
            <a:extLst>
              <a:ext uri="{FF2B5EF4-FFF2-40B4-BE49-F238E27FC236}">
                <a16:creationId xmlns:a16="http://schemas.microsoft.com/office/drawing/2014/main" id="{E2F68EE3-D5DC-A6B1-E57F-5CA803E4B5BF}"/>
              </a:ext>
            </a:extLst>
          </p:cNvPr>
          <p:cNvSpPr/>
          <p:nvPr/>
        </p:nvSpPr>
        <p:spPr>
          <a:xfrm>
            <a:off x="1626440" y="4273909"/>
            <a:ext cx="1191995" cy="3862167"/>
          </a:xfrm>
          <a:custGeom>
            <a:avLst/>
            <a:gdLst>
              <a:gd name="connsiteX0" fmla="*/ 1191916 w 1191995"/>
              <a:gd name="connsiteY0" fmla="*/ 22518 h 3862167"/>
              <a:gd name="connsiteX1" fmla="*/ 1016552 w 1191995"/>
              <a:gd name="connsiteY1" fmla="*/ 1751110 h 3862167"/>
              <a:gd name="connsiteX2" fmla="*/ 1079182 w 1191995"/>
              <a:gd name="connsiteY2" fmla="*/ 1488064 h 3862167"/>
              <a:gd name="connsiteX3" fmla="*/ 853713 w 1191995"/>
              <a:gd name="connsiteY3" fmla="*/ 2465094 h 3862167"/>
              <a:gd name="connsiteX4" fmla="*/ 1054130 w 1191995"/>
              <a:gd name="connsiteY4" fmla="*/ 1675954 h 3862167"/>
              <a:gd name="connsiteX5" fmla="*/ 1004026 w 1191995"/>
              <a:gd name="connsiteY5" fmla="*/ 2552776 h 3862167"/>
              <a:gd name="connsiteX6" fmla="*/ 1154338 w 1191995"/>
              <a:gd name="connsiteY6" fmla="*/ 2264677 h 3862167"/>
              <a:gd name="connsiteX7" fmla="*/ 515511 w 1191995"/>
              <a:gd name="connsiteY7" fmla="*/ 3780327 h 3862167"/>
              <a:gd name="connsiteX8" fmla="*/ 540563 w 1191995"/>
              <a:gd name="connsiteY8" fmla="*/ 3429598 h 3862167"/>
              <a:gd name="connsiteX9" fmla="*/ 1944 w 1191995"/>
              <a:gd name="connsiteY9" fmla="*/ 1500590 h 3862167"/>
              <a:gd name="connsiteX10" fmla="*/ 352672 w 1191995"/>
              <a:gd name="connsiteY10" fmla="*/ 2277203 h 3862167"/>
              <a:gd name="connsiteX11" fmla="*/ 152256 w 1191995"/>
              <a:gd name="connsiteY11" fmla="*/ 987023 h 3862167"/>
              <a:gd name="connsiteX12" fmla="*/ 603193 w 1191995"/>
              <a:gd name="connsiteY12" fmla="*/ 2014157 h 3862167"/>
              <a:gd name="connsiteX13" fmla="*/ 553089 w 1191995"/>
              <a:gd name="connsiteY13" fmla="*/ 1625850 h 3862167"/>
              <a:gd name="connsiteX14" fmla="*/ 628245 w 1191995"/>
              <a:gd name="connsiteY14" fmla="*/ 1826266 h 3862167"/>
              <a:gd name="connsiteX15" fmla="*/ 841187 w 1191995"/>
              <a:gd name="connsiteY15" fmla="*/ 1638376 h 3862167"/>
              <a:gd name="connsiteX16" fmla="*/ 903818 w 1191995"/>
              <a:gd name="connsiteY16" fmla="*/ 1913949 h 3862167"/>
              <a:gd name="connsiteX17" fmla="*/ 1079182 w 1191995"/>
              <a:gd name="connsiteY17" fmla="*/ 1037127 h 3862167"/>
              <a:gd name="connsiteX18" fmla="*/ 1029078 w 1191995"/>
              <a:gd name="connsiteY18" fmla="*/ 1237543 h 3862167"/>
              <a:gd name="connsiteX19" fmla="*/ 1029078 w 1191995"/>
              <a:gd name="connsiteY19" fmla="*/ 523559 h 3862167"/>
              <a:gd name="connsiteX20" fmla="*/ 991500 w 1191995"/>
              <a:gd name="connsiteY20" fmla="*/ 749028 h 3862167"/>
              <a:gd name="connsiteX21" fmla="*/ 1191916 w 1191995"/>
              <a:gd name="connsiteY21" fmla="*/ 22518 h 38621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1191995" h="3862167">
                <a:moveTo>
                  <a:pt x="1191916" y="22518"/>
                </a:moveTo>
                <a:cubicBezTo>
                  <a:pt x="1196091" y="189532"/>
                  <a:pt x="1035341" y="1506852"/>
                  <a:pt x="1016552" y="1751110"/>
                </a:cubicBezTo>
                <a:cubicBezTo>
                  <a:pt x="997763" y="1995368"/>
                  <a:pt x="1106322" y="1369067"/>
                  <a:pt x="1079182" y="1488064"/>
                </a:cubicBezTo>
                <a:cubicBezTo>
                  <a:pt x="1052042" y="1607061"/>
                  <a:pt x="857888" y="2433779"/>
                  <a:pt x="853713" y="2465094"/>
                </a:cubicBezTo>
                <a:cubicBezTo>
                  <a:pt x="849538" y="2496409"/>
                  <a:pt x="1029078" y="1661340"/>
                  <a:pt x="1054130" y="1675954"/>
                </a:cubicBezTo>
                <a:cubicBezTo>
                  <a:pt x="1079182" y="1690568"/>
                  <a:pt x="987325" y="2454656"/>
                  <a:pt x="1004026" y="2552776"/>
                </a:cubicBezTo>
                <a:cubicBezTo>
                  <a:pt x="1020727" y="2650896"/>
                  <a:pt x="1235757" y="2060085"/>
                  <a:pt x="1154338" y="2264677"/>
                </a:cubicBezTo>
                <a:cubicBezTo>
                  <a:pt x="1072919" y="2469269"/>
                  <a:pt x="617807" y="3586174"/>
                  <a:pt x="515511" y="3780327"/>
                </a:cubicBezTo>
                <a:cubicBezTo>
                  <a:pt x="413215" y="3974480"/>
                  <a:pt x="626157" y="3809554"/>
                  <a:pt x="540563" y="3429598"/>
                </a:cubicBezTo>
                <a:cubicBezTo>
                  <a:pt x="454969" y="3049642"/>
                  <a:pt x="33259" y="1692656"/>
                  <a:pt x="1944" y="1500590"/>
                </a:cubicBezTo>
                <a:cubicBezTo>
                  <a:pt x="-29371" y="1308524"/>
                  <a:pt x="327620" y="2362797"/>
                  <a:pt x="352672" y="2277203"/>
                </a:cubicBezTo>
                <a:cubicBezTo>
                  <a:pt x="377724" y="2191609"/>
                  <a:pt x="110502" y="1030864"/>
                  <a:pt x="152256" y="987023"/>
                </a:cubicBezTo>
                <a:cubicBezTo>
                  <a:pt x="194009" y="943182"/>
                  <a:pt x="536388" y="1907686"/>
                  <a:pt x="603193" y="2014157"/>
                </a:cubicBezTo>
                <a:cubicBezTo>
                  <a:pt x="669998" y="2120628"/>
                  <a:pt x="548914" y="1657165"/>
                  <a:pt x="553089" y="1625850"/>
                </a:cubicBezTo>
                <a:cubicBezTo>
                  <a:pt x="557264" y="1594535"/>
                  <a:pt x="580229" y="1824178"/>
                  <a:pt x="628245" y="1826266"/>
                </a:cubicBezTo>
                <a:cubicBezTo>
                  <a:pt x="676261" y="1828354"/>
                  <a:pt x="795258" y="1623762"/>
                  <a:pt x="841187" y="1638376"/>
                </a:cubicBezTo>
                <a:cubicBezTo>
                  <a:pt x="887116" y="1652990"/>
                  <a:pt x="864152" y="2014157"/>
                  <a:pt x="903818" y="1913949"/>
                </a:cubicBezTo>
                <a:cubicBezTo>
                  <a:pt x="943484" y="1813741"/>
                  <a:pt x="1058305" y="1149861"/>
                  <a:pt x="1079182" y="1037127"/>
                </a:cubicBezTo>
                <a:cubicBezTo>
                  <a:pt x="1100059" y="924393"/>
                  <a:pt x="1037429" y="1323138"/>
                  <a:pt x="1029078" y="1237543"/>
                </a:cubicBezTo>
                <a:cubicBezTo>
                  <a:pt x="1020727" y="1151948"/>
                  <a:pt x="1035341" y="604978"/>
                  <a:pt x="1029078" y="523559"/>
                </a:cubicBezTo>
                <a:cubicBezTo>
                  <a:pt x="1022815" y="442140"/>
                  <a:pt x="960185" y="828359"/>
                  <a:pt x="991500" y="749028"/>
                </a:cubicBezTo>
                <a:cubicBezTo>
                  <a:pt x="1022815" y="669697"/>
                  <a:pt x="1187741" y="-144496"/>
                  <a:pt x="1191916" y="22518"/>
                </a:cubicBezTo>
                <a:close/>
              </a:path>
            </a:pathLst>
          </a:custGeom>
          <a:solidFill>
            <a:schemeClr val="tx1">
              <a:lumMod val="95000"/>
              <a:lumOff val="5000"/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46" name="フリーフォーム 2345">
            <a:extLst>
              <a:ext uri="{FF2B5EF4-FFF2-40B4-BE49-F238E27FC236}">
                <a16:creationId xmlns:a16="http://schemas.microsoft.com/office/drawing/2014/main" id="{FB12FA5D-4DF6-7B13-B0F5-9689155A31DF}"/>
              </a:ext>
            </a:extLst>
          </p:cNvPr>
          <p:cNvSpPr/>
          <p:nvPr/>
        </p:nvSpPr>
        <p:spPr>
          <a:xfrm>
            <a:off x="2866736" y="3008563"/>
            <a:ext cx="1155431" cy="862047"/>
          </a:xfrm>
          <a:custGeom>
            <a:avLst/>
            <a:gdLst>
              <a:gd name="connsiteX0" fmla="*/ 1146464 w 1155431"/>
              <a:gd name="connsiteY0" fmla="*/ 255337 h 862047"/>
              <a:gd name="connsiteX1" fmla="*/ 1041689 w 1155431"/>
              <a:gd name="connsiteY1" fmla="*/ 515687 h 862047"/>
              <a:gd name="connsiteX2" fmla="*/ 946439 w 1155431"/>
              <a:gd name="connsiteY2" fmla="*/ 845887 h 862047"/>
              <a:gd name="connsiteX3" fmla="*/ 978189 w 1155431"/>
              <a:gd name="connsiteY3" fmla="*/ 779212 h 862047"/>
              <a:gd name="connsiteX4" fmla="*/ 984539 w 1155431"/>
              <a:gd name="connsiteY4" fmla="*/ 502987 h 862047"/>
              <a:gd name="connsiteX5" fmla="*/ 803564 w 1155431"/>
              <a:gd name="connsiteY5" fmla="*/ 471237 h 862047"/>
              <a:gd name="connsiteX6" fmla="*/ 905164 w 1155431"/>
              <a:gd name="connsiteY6" fmla="*/ 477587 h 862047"/>
              <a:gd name="connsiteX7" fmla="*/ 679739 w 1155431"/>
              <a:gd name="connsiteY7" fmla="*/ 471237 h 862047"/>
              <a:gd name="connsiteX8" fmla="*/ 298739 w 1155431"/>
              <a:gd name="connsiteY8" fmla="*/ 315662 h 862047"/>
              <a:gd name="connsiteX9" fmla="*/ 428914 w 1155431"/>
              <a:gd name="connsiteY9" fmla="*/ 391862 h 862047"/>
              <a:gd name="connsiteX10" fmla="*/ 289 w 1155431"/>
              <a:gd name="connsiteY10" fmla="*/ 1337 h 862047"/>
              <a:gd name="connsiteX11" fmla="*/ 359064 w 1155431"/>
              <a:gd name="connsiteY11" fmla="*/ 255337 h 862047"/>
              <a:gd name="connsiteX12" fmla="*/ 162214 w 1155431"/>
              <a:gd name="connsiteY12" fmla="*/ 10862 h 862047"/>
              <a:gd name="connsiteX13" fmla="*/ 587664 w 1155431"/>
              <a:gd name="connsiteY13" fmla="*/ 426787 h 862047"/>
              <a:gd name="connsiteX14" fmla="*/ 555914 w 1155431"/>
              <a:gd name="connsiteY14" fmla="*/ 328362 h 862047"/>
              <a:gd name="connsiteX15" fmla="*/ 822614 w 1155431"/>
              <a:gd name="connsiteY15" fmla="*/ 468062 h 862047"/>
              <a:gd name="connsiteX16" fmla="*/ 955964 w 1155431"/>
              <a:gd name="connsiteY16" fmla="*/ 382337 h 862047"/>
              <a:gd name="connsiteX17" fmla="*/ 794039 w 1155431"/>
              <a:gd name="connsiteY17" fmla="*/ 401387 h 862047"/>
              <a:gd name="connsiteX18" fmla="*/ 1146464 w 1155431"/>
              <a:gd name="connsiteY18" fmla="*/ 255337 h 8620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1155431" h="862047">
                <a:moveTo>
                  <a:pt x="1146464" y="255337"/>
                </a:moveTo>
                <a:cubicBezTo>
                  <a:pt x="1187739" y="274387"/>
                  <a:pt x="1075026" y="417262"/>
                  <a:pt x="1041689" y="515687"/>
                </a:cubicBezTo>
                <a:cubicBezTo>
                  <a:pt x="1008352" y="614112"/>
                  <a:pt x="957022" y="801966"/>
                  <a:pt x="946439" y="845887"/>
                </a:cubicBezTo>
                <a:cubicBezTo>
                  <a:pt x="935856" y="889808"/>
                  <a:pt x="971839" y="836362"/>
                  <a:pt x="978189" y="779212"/>
                </a:cubicBezTo>
                <a:cubicBezTo>
                  <a:pt x="984539" y="722062"/>
                  <a:pt x="1013643" y="554316"/>
                  <a:pt x="984539" y="502987"/>
                </a:cubicBezTo>
                <a:cubicBezTo>
                  <a:pt x="955435" y="451658"/>
                  <a:pt x="816793" y="475470"/>
                  <a:pt x="803564" y="471237"/>
                </a:cubicBezTo>
                <a:cubicBezTo>
                  <a:pt x="790335" y="467004"/>
                  <a:pt x="925801" y="477587"/>
                  <a:pt x="905164" y="477587"/>
                </a:cubicBezTo>
                <a:cubicBezTo>
                  <a:pt x="884527" y="477587"/>
                  <a:pt x="780810" y="498225"/>
                  <a:pt x="679739" y="471237"/>
                </a:cubicBezTo>
                <a:cubicBezTo>
                  <a:pt x="578668" y="444250"/>
                  <a:pt x="340543" y="328891"/>
                  <a:pt x="298739" y="315662"/>
                </a:cubicBezTo>
                <a:cubicBezTo>
                  <a:pt x="256935" y="302433"/>
                  <a:pt x="478656" y="444249"/>
                  <a:pt x="428914" y="391862"/>
                </a:cubicBezTo>
                <a:cubicBezTo>
                  <a:pt x="379172" y="339475"/>
                  <a:pt x="11931" y="24091"/>
                  <a:pt x="289" y="1337"/>
                </a:cubicBezTo>
                <a:cubicBezTo>
                  <a:pt x="-11353" y="-21417"/>
                  <a:pt x="332077" y="253750"/>
                  <a:pt x="359064" y="255337"/>
                </a:cubicBezTo>
                <a:cubicBezTo>
                  <a:pt x="386051" y="256924"/>
                  <a:pt x="124114" y="-17713"/>
                  <a:pt x="162214" y="10862"/>
                </a:cubicBezTo>
                <a:cubicBezTo>
                  <a:pt x="200314" y="39437"/>
                  <a:pt x="522047" y="373870"/>
                  <a:pt x="587664" y="426787"/>
                </a:cubicBezTo>
                <a:cubicBezTo>
                  <a:pt x="653281" y="479704"/>
                  <a:pt x="516756" y="321483"/>
                  <a:pt x="555914" y="328362"/>
                </a:cubicBezTo>
                <a:cubicBezTo>
                  <a:pt x="595072" y="335241"/>
                  <a:pt x="755939" y="459066"/>
                  <a:pt x="822614" y="468062"/>
                </a:cubicBezTo>
                <a:cubicBezTo>
                  <a:pt x="889289" y="477058"/>
                  <a:pt x="960726" y="393449"/>
                  <a:pt x="955964" y="382337"/>
                </a:cubicBezTo>
                <a:cubicBezTo>
                  <a:pt x="951202" y="371225"/>
                  <a:pt x="767581" y="416733"/>
                  <a:pt x="794039" y="401387"/>
                </a:cubicBezTo>
                <a:cubicBezTo>
                  <a:pt x="820497" y="386041"/>
                  <a:pt x="1105189" y="236287"/>
                  <a:pt x="1146464" y="255337"/>
                </a:cubicBezTo>
                <a:close/>
              </a:path>
            </a:pathLst>
          </a:custGeom>
          <a:solidFill>
            <a:schemeClr val="accent5">
              <a:lumMod val="75000"/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47" name="フリーフォーム 2346">
            <a:extLst>
              <a:ext uri="{FF2B5EF4-FFF2-40B4-BE49-F238E27FC236}">
                <a16:creationId xmlns:a16="http://schemas.microsoft.com/office/drawing/2014/main" id="{14069056-9B0F-D62E-C8B6-736DDBC50569}"/>
              </a:ext>
            </a:extLst>
          </p:cNvPr>
          <p:cNvSpPr/>
          <p:nvPr/>
        </p:nvSpPr>
        <p:spPr>
          <a:xfrm>
            <a:off x="2832050" y="2861668"/>
            <a:ext cx="617177" cy="1274192"/>
          </a:xfrm>
          <a:custGeom>
            <a:avLst/>
            <a:gdLst>
              <a:gd name="connsiteX0" fmla="*/ 50 w 617177"/>
              <a:gd name="connsiteY0" fmla="*/ 8532 h 1274192"/>
              <a:gd name="connsiteX1" fmla="*/ 254050 w 617177"/>
              <a:gd name="connsiteY1" fmla="*/ 341907 h 1274192"/>
              <a:gd name="connsiteX2" fmla="*/ 247700 w 617177"/>
              <a:gd name="connsiteY2" fmla="*/ 310157 h 1274192"/>
              <a:gd name="connsiteX3" fmla="*/ 409625 w 617177"/>
              <a:gd name="connsiteY3" fmla="*/ 868957 h 1274192"/>
              <a:gd name="connsiteX4" fmla="*/ 454075 w 617177"/>
              <a:gd name="connsiteY4" fmla="*/ 757832 h 1274192"/>
              <a:gd name="connsiteX5" fmla="*/ 600125 w 617177"/>
              <a:gd name="connsiteY5" fmla="*/ 1138832 h 1274192"/>
              <a:gd name="connsiteX6" fmla="*/ 571550 w 617177"/>
              <a:gd name="connsiteY6" fmla="*/ 1078507 h 1274192"/>
              <a:gd name="connsiteX7" fmla="*/ 616000 w 617177"/>
              <a:gd name="connsiteY7" fmla="*/ 1240432 h 1274192"/>
              <a:gd name="connsiteX8" fmla="*/ 514400 w 617177"/>
              <a:gd name="connsiteY8" fmla="*/ 1138832 h 1274192"/>
              <a:gd name="connsiteX9" fmla="*/ 514400 w 617177"/>
              <a:gd name="connsiteY9" fmla="*/ 1259482 h 1274192"/>
              <a:gd name="connsiteX10" fmla="*/ 222300 w 617177"/>
              <a:gd name="connsiteY10" fmla="*/ 735607 h 1274192"/>
              <a:gd name="connsiteX11" fmla="*/ 231825 w 617177"/>
              <a:gd name="connsiteY11" fmla="*/ 745132 h 1274192"/>
              <a:gd name="connsiteX12" fmla="*/ 50 w 617177"/>
              <a:gd name="connsiteY12" fmla="*/ 8532 h 12741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617177" h="1274192">
                <a:moveTo>
                  <a:pt x="50" y="8532"/>
                </a:moveTo>
                <a:cubicBezTo>
                  <a:pt x="3754" y="-58672"/>
                  <a:pt x="212775" y="291636"/>
                  <a:pt x="254050" y="341907"/>
                </a:cubicBezTo>
                <a:cubicBezTo>
                  <a:pt x="295325" y="392178"/>
                  <a:pt x="221771" y="222315"/>
                  <a:pt x="247700" y="310157"/>
                </a:cubicBezTo>
                <a:cubicBezTo>
                  <a:pt x="273629" y="397999"/>
                  <a:pt x="375229" y="794344"/>
                  <a:pt x="409625" y="868957"/>
                </a:cubicBezTo>
                <a:cubicBezTo>
                  <a:pt x="444021" y="943570"/>
                  <a:pt x="422325" y="712853"/>
                  <a:pt x="454075" y="757832"/>
                </a:cubicBezTo>
                <a:cubicBezTo>
                  <a:pt x="485825" y="802811"/>
                  <a:pt x="580546" y="1085386"/>
                  <a:pt x="600125" y="1138832"/>
                </a:cubicBezTo>
                <a:cubicBezTo>
                  <a:pt x="619704" y="1192278"/>
                  <a:pt x="568904" y="1061574"/>
                  <a:pt x="571550" y="1078507"/>
                </a:cubicBezTo>
                <a:cubicBezTo>
                  <a:pt x="574196" y="1095440"/>
                  <a:pt x="625525" y="1230378"/>
                  <a:pt x="616000" y="1240432"/>
                </a:cubicBezTo>
                <a:cubicBezTo>
                  <a:pt x="606475" y="1250486"/>
                  <a:pt x="531333" y="1135657"/>
                  <a:pt x="514400" y="1138832"/>
                </a:cubicBezTo>
                <a:cubicBezTo>
                  <a:pt x="497467" y="1142007"/>
                  <a:pt x="563083" y="1326686"/>
                  <a:pt x="514400" y="1259482"/>
                </a:cubicBezTo>
                <a:cubicBezTo>
                  <a:pt x="465717" y="1192278"/>
                  <a:pt x="269396" y="821332"/>
                  <a:pt x="222300" y="735607"/>
                </a:cubicBezTo>
                <a:cubicBezTo>
                  <a:pt x="175204" y="649882"/>
                  <a:pt x="267808" y="862078"/>
                  <a:pt x="231825" y="745132"/>
                </a:cubicBezTo>
                <a:cubicBezTo>
                  <a:pt x="195842" y="628186"/>
                  <a:pt x="-3654" y="75736"/>
                  <a:pt x="50" y="8532"/>
                </a:cubicBezTo>
                <a:close/>
              </a:path>
            </a:pathLst>
          </a:custGeom>
          <a:solidFill>
            <a:schemeClr val="accent5">
              <a:lumMod val="75000"/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48" name="フリーフォーム 2347">
            <a:extLst>
              <a:ext uri="{FF2B5EF4-FFF2-40B4-BE49-F238E27FC236}">
                <a16:creationId xmlns:a16="http://schemas.microsoft.com/office/drawing/2014/main" id="{5644F0FD-7C9B-F223-7860-FD931E5AB03C}"/>
              </a:ext>
            </a:extLst>
          </p:cNvPr>
          <p:cNvSpPr/>
          <p:nvPr/>
        </p:nvSpPr>
        <p:spPr>
          <a:xfrm>
            <a:off x="2838631" y="2903915"/>
            <a:ext cx="241674" cy="613074"/>
          </a:xfrm>
          <a:custGeom>
            <a:avLst/>
            <a:gdLst>
              <a:gd name="connsiteX0" fmla="*/ 6169 w 241674"/>
              <a:gd name="connsiteY0" fmla="*/ 1210 h 613074"/>
              <a:gd name="connsiteX1" fmla="*/ 149044 w 241674"/>
              <a:gd name="connsiteY1" fmla="*/ 210760 h 613074"/>
              <a:gd name="connsiteX2" fmla="*/ 142694 w 241674"/>
              <a:gd name="connsiteY2" fmla="*/ 188535 h 613074"/>
              <a:gd name="connsiteX3" fmla="*/ 187144 w 241674"/>
              <a:gd name="connsiteY3" fmla="*/ 394910 h 613074"/>
              <a:gd name="connsiteX4" fmla="*/ 237944 w 241674"/>
              <a:gd name="connsiteY4" fmla="*/ 610810 h 613074"/>
              <a:gd name="connsiteX5" fmla="*/ 212544 w 241674"/>
              <a:gd name="connsiteY5" fmla="*/ 480635 h 613074"/>
              <a:gd name="connsiteX6" fmla="*/ 12519 w 241674"/>
              <a:gd name="connsiteY6" fmla="*/ 71060 h 613074"/>
              <a:gd name="connsiteX7" fmla="*/ 25219 w 241674"/>
              <a:gd name="connsiteY7" fmla="*/ 121860 h 613074"/>
              <a:gd name="connsiteX8" fmla="*/ 6169 w 241674"/>
              <a:gd name="connsiteY8" fmla="*/ 1210 h 613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41674" h="613074">
                <a:moveTo>
                  <a:pt x="6169" y="1210"/>
                </a:moveTo>
                <a:cubicBezTo>
                  <a:pt x="26806" y="16027"/>
                  <a:pt x="126290" y="179539"/>
                  <a:pt x="149044" y="210760"/>
                </a:cubicBezTo>
                <a:cubicBezTo>
                  <a:pt x="171798" y="241981"/>
                  <a:pt x="136344" y="157843"/>
                  <a:pt x="142694" y="188535"/>
                </a:cubicBezTo>
                <a:cubicBezTo>
                  <a:pt x="149044" y="219227"/>
                  <a:pt x="171269" y="324531"/>
                  <a:pt x="187144" y="394910"/>
                </a:cubicBezTo>
                <a:cubicBezTo>
                  <a:pt x="203019" y="465289"/>
                  <a:pt x="233711" y="596523"/>
                  <a:pt x="237944" y="610810"/>
                </a:cubicBezTo>
                <a:cubicBezTo>
                  <a:pt x="242177" y="625097"/>
                  <a:pt x="250115" y="570593"/>
                  <a:pt x="212544" y="480635"/>
                </a:cubicBezTo>
                <a:cubicBezTo>
                  <a:pt x="174973" y="390677"/>
                  <a:pt x="43740" y="130856"/>
                  <a:pt x="12519" y="71060"/>
                </a:cubicBezTo>
                <a:cubicBezTo>
                  <a:pt x="-18702" y="11264"/>
                  <a:pt x="27336" y="131385"/>
                  <a:pt x="25219" y="121860"/>
                </a:cubicBezTo>
                <a:cubicBezTo>
                  <a:pt x="23102" y="112335"/>
                  <a:pt x="-14468" y="-13607"/>
                  <a:pt x="6169" y="1210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49" name="フリーフォーム 2348">
            <a:extLst>
              <a:ext uri="{FF2B5EF4-FFF2-40B4-BE49-F238E27FC236}">
                <a16:creationId xmlns:a16="http://schemas.microsoft.com/office/drawing/2014/main" id="{A313C0BD-F47C-4109-AEA8-D5E4393D8E06}"/>
              </a:ext>
            </a:extLst>
          </p:cNvPr>
          <p:cNvSpPr/>
          <p:nvPr/>
        </p:nvSpPr>
        <p:spPr>
          <a:xfrm>
            <a:off x="4049390" y="2946381"/>
            <a:ext cx="195598" cy="1235098"/>
          </a:xfrm>
          <a:custGeom>
            <a:avLst/>
            <a:gdLst>
              <a:gd name="connsiteX0" fmla="*/ 195585 w 195598"/>
              <a:gd name="connsiteY0" fmla="*/ 19 h 1235098"/>
              <a:gd name="connsiteX1" fmla="*/ 20960 w 195598"/>
              <a:gd name="connsiteY1" fmla="*/ 346094 h 1235098"/>
              <a:gd name="connsiteX2" fmla="*/ 27310 w 195598"/>
              <a:gd name="connsiteY2" fmla="*/ 339744 h 1235098"/>
              <a:gd name="connsiteX3" fmla="*/ 24135 w 195598"/>
              <a:gd name="connsiteY3" fmla="*/ 727094 h 1235098"/>
              <a:gd name="connsiteX4" fmla="*/ 5085 w 195598"/>
              <a:gd name="connsiteY4" fmla="*/ 625494 h 1235098"/>
              <a:gd name="connsiteX5" fmla="*/ 128910 w 195598"/>
              <a:gd name="connsiteY5" fmla="*/ 1022369 h 1235098"/>
              <a:gd name="connsiteX6" fmla="*/ 109860 w 195598"/>
              <a:gd name="connsiteY6" fmla="*/ 974744 h 1235098"/>
              <a:gd name="connsiteX7" fmla="*/ 106685 w 195598"/>
              <a:gd name="connsiteY7" fmla="*/ 1235094 h 1235098"/>
              <a:gd name="connsiteX8" fmla="*/ 147960 w 195598"/>
              <a:gd name="connsiteY8" fmla="*/ 981094 h 1235098"/>
              <a:gd name="connsiteX9" fmla="*/ 125735 w 195598"/>
              <a:gd name="connsiteY9" fmla="*/ 752494 h 1235098"/>
              <a:gd name="connsiteX10" fmla="*/ 62235 w 195598"/>
              <a:gd name="connsiteY10" fmla="*/ 463569 h 1235098"/>
              <a:gd name="connsiteX11" fmla="*/ 74935 w 195598"/>
              <a:gd name="connsiteY11" fmla="*/ 609619 h 1235098"/>
              <a:gd name="connsiteX12" fmla="*/ 186060 w 195598"/>
              <a:gd name="connsiteY12" fmla="*/ 152419 h 1235098"/>
              <a:gd name="connsiteX13" fmla="*/ 65410 w 195598"/>
              <a:gd name="connsiteY13" fmla="*/ 403244 h 1235098"/>
              <a:gd name="connsiteX14" fmla="*/ 30485 w 195598"/>
              <a:gd name="connsiteY14" fmla="*/ 330219 h 1235098"/>
              <a:gd name="connsiteX15" fmla="*/ 195585 w 195598"/>
              <a:gd name="connsiteY15" fmla="*/ 19 h 12350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95598" h="1235098">
                <a:moveTo>
                  <a:pt x="195585" y="19"/>
                </a:moveTo>
                <a:cubicBezTo>
                  <a:pt x="193997" y="2665"/>
                  <a:pt x="20960" y="346094"/>
                  <a:pt x="20960" y="346094"/>
                </a:cubicBezTo>
                <a:cubicBezTo>
                  <a:pt x="-7086" y="402715"/>
                  <a:pt x="26781" y="276244"/>
                  <a:pt x="27310" y="339744"/>
                </a:cubicBezTo>
                <a:cubicBezTo>
                  <a:pt x="27839" y="403244"/>
                  <a:pt x="27839" y="679469"/>
                  <a:pt x="24135" y="727094"/>
                </a:cubicBezTo>
                <a:cubicBezTo>
                  <a:pt x="20431" y="774719"/>
                  <a:pt x="-12377" y="576282"/>
                  <a:pt x="5085" y="625494"/>
                </a:cubicBezTo>
                <a:cubicBezTo>
                  <a:pt x="22547" y="674706"/>
                  <a:pt x="111448" y="964161"/>
                  <a:pt x="128910" y="1022369"/>
                </a:cubicBezTo>
                <a:cubicBezTo>
                  <a:pt x="146372" y="1080577"/>
                  <a:pt x="113564" y="939290"/>
                  <a:pt x="109860" y="974744"/>
                </a:cubicBezTo>
                <a:cubicBezTo>
                  <a:pt x="106156" y="1010198"/>
                  <a:pt x="100335" y="1234036"/>
                  <a:pt x="106685" y="1235094"/>
                </a:cubicBezTo>
                <a:cubicBezTo>
                  <a:pt x="113035" y="1236152"/>
                  <a:pt x="144785" y="1061527"/>
                  <a:pt x="147960" y="981094"/>
                </a:cubicBezTo>
                <a:cubicBezTo>
                  <a:pt x="151135" y="900661"/>
                  <a:pt x="140023" y="838748"/>
                  <a:pt x="125735" y="752494"/>
                </a:cubicBezTo>
                <a:cubicBezTo>
                  <a:pt x="111447" y="666240"/>
                  <a:pt x="70702" y="487381"/>
                  <a:pt x="62235" y="463569"/>
                </a:cubicBezTo>
                <a:cubicBezTo>
                  <a:pt x="53768" y="439757"/>
                  <a:pt x="54297" y="661477"/>
                  <a:pt x="74935" y="609619"/>
                </a:cubicBezTo>
                <a:cubicBezTo>
                  <a:pt x="95573" y="557761"/>
                  <a:pt x="187647" y="186815"/>
                  <a:pt x="186060" y="152419"/>
                </a:cubicBezTo>
                <a:cubicBezTo>
                  <a:pt x="184472" y="118023"/>
                  <a:pt x="91339" y="373611"/>
                  <a:pt x="65410" y="403244"/>
                </a:cubicBezTo>
                <a:cubicBezTo>
                  <a:pt x="39481" y="432877"/>
                  <a:pt x="5085" y="396894"/>
                  <a:pt x="30485" y="330219"/>
                </a:cubicBezTo>
                <a:cubicBezTo>
                  <a:pt x="55885" y="263544"/>
                  <a:pt x="197173" y="-2627"/>
                  <a:pt x="195585" y="19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50" name="フリーフォーム 2349">
            <a:extLst>
              <a:ext uri="{FF2B5EF4-FFF2-40B4-BE49-F238E27FC236}">
                <a16:creationId xmlns:a16="http://schemas.microsoft.com/office/drawing/2014/main" id="{FB006158-DA26-3B66-DFC6-8084B3C0FE46}"/>
              </a:ext>
            </a:extLst>
          </p:cNvPr>
          <p:cNvSpPr/>
          <p:nvPr/>
        </p:nvSpPr>
        <p:spPr>
          <a:xfrm>
            <a:off x="1797097" y="4257624"/>
            <a:ext cx="207422" cy="1419478"/>
          </a:xfrm>
          <a:custGeom>
            <a:avLst/>
            <a:gdLst>
              <a:gd name="connsiteX0" fmla="*/ 9478 w 207422"/>
              <a:gd name="connsiteY0" fmla="*/ 51 h 1419478"/>
              <a:gd name="connsiteX1" fmla="*/ 161878 w 207422"/>
              <a:gd name="connsiteY1" fmla="*/ 958901 h 1419478"/>
              <a:gd name="connsiteX2" fmla="*/ 199978 w 207422"/>
              <a:gd name="connsiteY2" fmla="*/ 892226 h 1419478"/>
              <a:gd name="connsiteX3" fmla="*/ 34878 w 207422"/>
              <a:gd name="connsiteY3" fmla="*/ 1406576 h 1419478"/>
              <a:gd name="connsiteX4" fmla="*/ 41228 w 207422"/>
              <a:gd name="connsiteY4" fmla="*/ 1222426 h 1419478"/>
              <a:gd name="connsiteX5" fmla="*/ 6303 w 207422"/>
              <a:gd name="connsiteY5" fmla="*/ 765226 h 1419478"/>
              <a:gd name="connsiteX6" fmla="*/ 15828 w 207422"/>
              <a:gd name="connsiteY6" fmla="*/ 914451 h 1419478"/>
              <a:gd name="connsiteX7" fmla="*/ 9478 w 207422"/>
              <a:gd name="connsiteY7" fmla="*/ 51 h 14194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07422" h="1419478">
                <a:moveTo>
                  <a:pt x="9478" y="51"/>
                </a:moveTo>
                <a:cubicBezTo>
                  <a:pt x="33820" y="7459"/>
                  <a:pt x="130128" y="810205"/>
                  <a:pt x="161878" y="958901"/>
                </a:cubicBezTo>
                <a:cubicBezTo>
                  <a:pt x="193628" y="1107597"/>
                  <a:pt x="221145" y="817614"/>
                  <a:pt x="199978" y="892226"/>
                </a:cubicBezTo>
                <a:cubicBezTo>
                  <a:pt x="178811" y="966838"/>
                  <a:pt x="61336" y="1351543"/>
                  <a:pt x="34878" y="1406576"/>
                </a:cubicBezTo>
                <a:cubicBezTo>
                  <a:pt x="8420" y="1461609"/>
                  <a:pt x="45991" y="1329318"/>
                  <a:pt x="41228" y="1222426"/>
                </a:cubicBezTo>
                <a:cubicBezTo>
                  <a:pt x="36466" y="1115534"/>
                  <a:pt x="10536" y="816555"/>
                  <a:pt x="6303" y="765226"/>
                </a:cubicBezTo>
                <a:cubicBezTo>
                  <a:pt x="2070" y="713897"/>
                  <a:pt x="16357" y="1036159"/>
                  <a:pt x="15828" y="914451"/>
                </a:cubicBezTo>
                <a:cubicBezTo>
                  <a:pt x="15299" y="792743"/>
                  <a:pt x="-14864" y="-7357"/>
                  <a:pt x="9478" y="51"/>
                </a:cubicBezTo>
                <a:close/>
              </a:path>
            </a:pathLst>
          </a:custGeom>
          <a:solidFill>
            <a:schemeClr val="accent5">
              <a:lumMod val="75000"/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51" name="フリーフォーム 2350">
            <a:extLst>
              <a:ext uri="{FF2B5EF4-FFF2-40B4-BE49-F238E27FC236}">
                <a16:creationId xmlns:a16="http://schemas.microsoft.com/office/drawing/2014/main" id="{AA66C872-528C-9C26-72E0-97571C1A2313}"/>
              </a:ext>
            </a:extLst>
          </p:cNvPr>
          <p:cNvSpPr/>
          <p:nvPr/>
        </p:nvSpPr>
        <p:spPr>
          <a:xfrm>
            <a:off x="1430395" y="5322419"/>
            <a:ext cx="480712" cy="1453203"/>
          </a:xfrm>
          <a:custGeom>
            <a:avLst/>
            <a:gdLst>
              <a:gd name="connsiteX0" fmla="*/ 261880 w 480712"/>
              <a:gd name="connsiteY0" fmla="*/ 2056 h 1453203"/>
              <a:gd name="connsiteX1" fmla="*/ 185680 w 480712"/>
              <a:gd name="connsiteY1" fmla="*/ 687856 h 1453203"/>
              <a:gd name="connsiteX2" fmla="*/ 217430 w 480712"/>
              <a:gd name="connsiteY2" fmla="*/ 497356 h 1453203"/>
              <a:gd name="connsiteX3" fmla="*/ 4705 w 480712"/>
              <a:gd name="connsiteY3" fmla="*/ 1186331 h 1453203"/>
              <a:gd name="connsiteX4" fmla="*/ 68205 w 480712"/>
              <a:gd name="connsiteY4" fmla="*/ 1132356 h 1453203"/>
              <a:gd name="connsiteX5" fmla="*/ 45980 w 480712"/>
              <a:gd name="connsiteY5" fmla="*/ 1453031 h 1453203"/>
              <a:gd name="connsiteX6" fmla="*/ 134880 w 480712"/>
              <a:gd name="connsiteY6" fmla="*/ 1179981 h 1453203"/>
              <a:gd name="connsiteX7" fmla="*/ 138055 w 480712"/>
              <a:gd name="connsiteY7" fmla="*/ 1380006 h 1453203"/>
              <a:gd name="connsiteX8" fmla="*/ 423805 w 480712"/>
              <a:gd name="connsiteY8" fmla="*/ 779931 h 1453203"/>
              <a:gd name="connsiteX9" fmla="*/ 366655 w 480712"/>
              <a:gd name="connsiteY9" fmla="*/ 843431 h 1453203"/>
              <a:gd name="connsiteX10" fmla="*/ 477780 w 480712"/>
              <a:gd name="connsiteY10" fmla="*/ 68731 h 1453203"/>
              <a:gd name="connsiteX11" fmla="*/ 433330 w 480712"/>
              <a:gd name="connsiteY11" fmla="*/ 462431 h 1453203"/>
              <a:gd name="connsiteX12" fmla="*/ 261880 w 480712"/>
              <a:gd name="connsiteY12" fmla="*/ 2056 h 14532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480712" h="1453203">
                <a:moveTo>
                  <a:pt x="261880" y="2056"/>
                </a:moveTo>
                <a:cubicBezTo>
                  <a:pt x="220605" y="39627"/>
                  <a:pt x="193088" y="605306"/>
                  <a:pt x="185680" y="687856"/>
                </a:cubicBezTo>
                <a:cubicBezTo>
                  <a:pt x="178272" y="770406"/>
                  <a:pt x="247592" y="414277"/>
                  <a:pt x="217430" y="497356"/>
                </a:cubicBezTo>
                <a:cubicBezTo>
                  <a:pt x="187268" y="580435"/>
                  <a:pt x="29576" y="1080498"/>
                  <a:pt x="4705" y="1186331"/>
                </a:cubicBezTo>
                <a:cubicBezTo>
                  <a:pt x="-20166" y="1292164"/>
                  <a:pt x="61326" y="1087906"/>
                  <a:pt x="68205" y="1132356"/>
                </a:cubicBezTo>
                <a:cubicBezTo>
                  <a:pt x="75084" y="1176806"/>
                  <a:pt x="34867" y="1445094"/>
                  <a:pt x="45980" y="1453031"/>
                </a:cubicBezTo>
                <a:cubicBezTo>
                  <a:pt x="57092" y="1460969"/>
                  <a:pt x="119534" y="1192152"/>
                  <a:pt x="134880" y="1179981"/>
                </a:cubicBezTo>
                <a:cubicBezTo>
                  <a:pt x="150226" y="1167810"/>
                  <a:pt x="89901" y="1446681"/>
                  <a:pt x="138055" y="1380006"/>
                </a:cubicBezTo>
                <a:cubicBezTo>
                  <a:pt x="186209" y="1313331"/>
                  <a:pt x="385705" y="869360"/>
                  <a:pt x="423805" y="779931"/>
                </a:cubicBezTo>
                <a:cubicBezTo>
                  <a:pt x="461905" y="690502"/>
                  <a:pt x="357659" y="961964"/>
                  <a:pt x="366655" y="843431"/>
                </a:cubicBezTo>
                <a:cubicBezTo>
                  <a:pt x="375651" y="724898"/>
                  <a:pt x="466668" y="132231"/>
                  <a:pt x="477780" y="68731"/>
                </a:cubicBezTo>
                <a:cubicBezTo>
                  <a:pt x="488893" y="5231"/>
                  <a:pt x="467197" y="470898"/>
                  <a:pt x="433330" y="462431"/>
                </a:cubicBezTo>
                <a:cubicBezTo>
                  <a:pt x="399463" y="453964"/>
                  <a:pt x="303155" y="-35515"/>
                  <a:pt x="261880" y="2056"/>
                </a:cubicBezTo>
                <a:close/>
              </a:path>
            </a:pathLst>
          </a:custGeom>
          <a:solidFill>
            <a:schemeClr val="accent5">
              <a:lumMod val="75000"/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52" name="フリーフォーム 2351">
            <a:extLst>
              <a:ext uri="{FF2B5EF4-FFF2-40B4-BE49-F238E27FC236}">
                <a16:creationId xmlns:a16="http://schemas.microsoft.com/office/drawing/2014/main" id="{681C309A-5E12-9C80-13C6-4D0AD717D001}"/>
              </a:ext>
            </a:extLst>
          </p:cNvPr>
          <p:cNvSpPr/>
          <p:nvPr/>
        </p:nvSpPr>
        <p:spPr>
          <a:xfrm>
            <a:off x="1479665" y="5968700"/>
            <a:ext cx="381351" cy="1544135"/>
          </a:xfrm>
          <a:custGeom>
            <a:avLst/>
            <a:gdLst>
              <a:gd name="connsiteX0" fmla="*/ 380885 w 381351"/>
              <a:gd name="connsiteY0" fmla="*/ 300 h 1544135"/>
              <a:gd name="connsiteX1" fmla="*/ 257060 w 381351"/>
              <a:gd name="connsiteY1" fmla="*/ 460675 h 1544135"/>
              <a:gd name="connsiteX2" fmla="*/ 88785 w 381351"/>
              <a:gd name="connsiteY2" fmla="*/ 1238550 h 1544135"/>
              <a:gd name="connsiteX3" fmla="*/ 98310 w 381351"/>
              <a:gd name="connsiteY3" fmla="*/ 1165525 h 1544135"/>
              <a:gd name="connsiteX4" fmla="*/ 9410 w 381351"/>
              <a:gd name="connsiteY4" fmla="*/ 1492550 h 1544135"/>
              <a:gd name="connsiteX5" fmla="*/ 9410 w 381351"/>
              <a:gd name="connsiteY5" fmla="*/ 1514775 h 1544135"/>
              <a:gd name="connsiteX6" fmla="*/ 69735 w 381351"/>
              <a:gd name="connsiteY6" fmla="*/ 1209975 h 1544135"/>
              <a:gd name="connsiteX7" fmla="*/ 158635 w 381351"/>
              <a:gd name="connsiteY7" fmla="*/ 536875 h 1544135"/>
              <a:gd name="connsiteX8" fmla="*/ 114185 w 381351"/>
              <a:gd name="connsiteY8" fmla="*/ 673400 h 1544135"/>
              <a:gd name="connsiteX9" fmla="*/ 276110 w 381351"/>
              <a:gd name="connsiteY9" fmla="*/ 254300 h 1544135"/>
              <a:gd name="connsiteX10" fmla="*/ 212610 w 381351"/>
              <a:gd name="connsiteY10" fmla="*/ 387650 h 1544135"/>
              <a:gd name="connsiteX11" fmla="*/ 380885 w 381351"/>
              <a:gd name="connsiteY11" fmla="*/ 300 h 15441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81351" h="1544135">
                <a:moveTo>
                  <a:pt x="380885" y="300"/>
                </a:moveTo>
                <a:cubicBezTo>
                  <a:pt x="388293" y="12471"/>
                  <a:pt x="305743" y="254300"/>
                  <a:pt x="257060" y="460675"/>
                </a:cubicBezTo>
                <a:cubicBezTo>
                  <a:pt x="208377" y="667050"/>
                  <a:pt x="115243" y="1121075"/>
                  <a:pt x="88785" y="1238550"/>
                </a:cubicBezTo>
                <a:cubicBezTo>
                  <a:pt x="62327" y="1356025"/>
                  <a:pt x="111539" y="1123192"/>
                  <a:pt x="98310" y="1165525"/>
                </a:cubicBezTo>
                <a:cubicBezTo>
                  <a:pt x="85081" y="1207858"/>
                  <a:pt x="24227" y="1434342"/>
                  <a:pt x="9410" y="1492550"/>
                </a:cubicBezTo>
                <a:cubicBezTo>
                  <a:pt x="-5407" y="1550758"/>
                  <a:pt x="-644" y="1561871"/>
                  <a:pt x="9410" y="1514775"/>
                </a:cubicBezTo>
                <a:cubicBezTo>
                  <a:pt x="19464" y="1467679"/>
                  <a:pt x="44864" y="1372958"/>
                  <a:pt x="69735" y="1209975"/>
                </a:cubicBezTo>
                <a:cubicBezTo>
                  <a:pt x="94606" y="1046992"/>
                  <a:pt x="151227" y="626304"/>
                  <a:pt x="158635" y="536875"/>
                </a:cubicBezTo>
                <a:cubicBezTo>
                  <a:pt x="166043" y="447446"/>
                  <a:pt x="94606" y="720496"/>
                  <a:pt x="114185" y="673400"/>
                </a:cubicBezTo>
                <a:cubicBezTo>
                  <a:pt x="133764" y="626304"/>
                  <a:pt x="259706" y="301925"/>
                  <a:pt x="276110" y="254300"/>
                </a:cubicBezTo>
                <a:cubicBezTo>
                  <a:pt x="292514" y="206675"/>
                  <a:pt x="198852" y="425750"/>
                  <a:pt x="212610" y="387650"/>
                </a:cubicBezTo>
                <a:cubicBezTo>
                  <a:pt x="226368" y="349550"/>
                  <a:pt x="373477" y="-11871"/>
                  <a:pt x="380885" y="300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53" name="フリーフォーム 2352">
            <a:extLst>
              <a:ext uri="{FF2B5EF4-FFF2-40B4-BE49-F238E27FC236}">
                <a16:creationId xmlns:a16="http://schemas.microsoft.com/office/drawing/2014/main" id="{9752FEC6-C845-42BB-292A-F4EF5A6B053D}"/>
              </a:ext>
            </a:extLst>
          </p:cNvPr>
          <p:cNvSpPr/>
          <p:nvPr/>
        </p:nvSpPr>
        <p:spPr>
          <a:xfrm>
            <a:off x="1358562" y="7343557"/>
            <a:ext cx="261346" cy="511396"/>
          </a:xfrm>
          <a:custGeom>
            <a:avLst/>
            <a:gdLst>
              <a:gd name="connsiteX0" fmla="*/ 338 w 261346"/>
              <a:gd name="connsiteY0" fmla="*/ 260568 h 511396"/>
              <a:gd name="connsiteX1" fmla="*/ 171788 w 261346"/>
              <a:gd name="connsiteY1" fmla="*/ 406618 h 511396"/>
              <a:gd name="connsiteX2" fmla="*/ 260688 w 261346"/>
              <a:gd name="connsiteY2" fmla="*/ 511393 h 511396"/>
              <a:gd name="connsiteX3" fmla="*/ 209888 w 261346"/>
              <a:gd name="connsiteY3" fmla="*/ 403443 h 511396"/>
              <a:gd name="connsiteX4" fmla="*/ 165438 w 261346"/>
              <a:gd name="connsiteY4" fmla="*/ 244693 h 511396"/>
              <a:gd name="connsiteX5" fmla="*/ 152738 w 261346"/>
              <a:gd name="connsiteY5" fmla="*/ 218 h 511396"/>
              <a:gd name="connsiteX6" fmla="*/ 143213 w 261346"/>
              <a:gd name="connsiteY6" fmla="*/ 200243 h 511396"/>
              <a:gd name="connsiteX7" fmla="*/ 130513 w 261346"/>
              <a:gd name="connsiteY7" fmla="*/ 146268 h 511396"/>
              <a:gd name="connsiteX8" fmla="*/ 127338 w 261346"/>
              <a:gd name="connsiteY8" fmla="*/ 311368 h 511396"/>
              <a:gd name="connsiteX9" fmla="*/ 338 w 261346"/>
              <a:gd name="connsiteY9" fmla="*/ 260568 h 5113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61346" h="511396">
                <a:moveTo>
                  <a:pt x="338" y="260568"/>
                </a:moveTo>
                <a:cubicBezTo>
                  <a:pt x="7746" y="276443"/>
                  <a:pt x="128396" y="364814"/>
                  <a:pt x="171788" y="406618"/>
                </a:cubicBezTo>
                <a:cubicBezTo>
                  <a:pt x="215180" y="448422"/>
                  <a:pt x="254338" y="511922"/>
                  <a:pt x="260688" y="511393"/>
                </a:cubicBezTo>
                <a:cubicBezTo>
                  <a:pt x="267038" y="510864"/>
                  <a:pt x="225763" y="447893"/>
                  <a:pt x="209888" y="403443"/>
                </a:cubicBezTo>
                <a:cubicBezTo>
                  <a:pt x="194013" y="358993"/>
                  <a:pt x="174963" y="311897"/>
                  <a:pt x="165438" y="244693"/>
                </a:cubicBezTo>
                <a:cubicBezTo>
                  <a:pt x="155913" y="177489"/>
                  <a:pt x="156442" y="7626"/>
                  <a:pt x="152738" y="218"/>
                </a:cubicBezTo>
                <a:cubicBezTo>
                  <a:pt x="149034" y="-7190"/>
                  <a:pt x="146917" y="175901"/>
                  <a:pt x="143213" y="200243"/>
                </a:cubicBezTo>
                <a:cubicBezTo>
                  <a:pt x="139509" y="224585"/>
                  <a:pt x="133159" y="127747"/>
                  <a:pt x="130513" y="146268"/>
                </a:cubicBezTo>
                <a:cubicBezTo>
                  <a:pt x="127867" y="164789"/>
                  <a:pt x="145330" y="291260"/>
                  <a:pt x="127338" y="311368"/>
                </a:cubicBezTo>
                <a:cubicBezTo>
                  <a:pt x="109346" y="331476"/>
                  <a:pt x="-7070" y="244693"/>
                  <a:pt x="338" y="260568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54" name="フリーフォーム 2353">
            <a:extLst>
              <a:ext uri="{FF2B5EF4-FFF2-40B4-BE49-F238E27FC236}">
                <a16:creationId xmlns:a16="http://schemas.microsoft.com/office/drawing/2014/main" id="{854984A7-565A-CEBF-72CD-01883334C747}"/>
              </a:ext>
            </a:extLst>
          </p:cNvPr>
          <p:cNvSpPr/>
          <p:nvPr/>
        </p:nvSpPr>
        <p:spPr>
          <a:xfrm>
            <a:off x="1460413" y="7683481"/>
            <a:ext cx="346395" cy="572044"/>
          </a:xfrm>
          <a:custGeom>
            <a:avLst/>
            <a:gdLst>
              <a:gd name="connsiteX0" fmla="*/ 87 w 346395"/>
              <a:gd name="connsiteY0" fmla="*/ 19 h 572044"/>
              <a:gd name="connsiteX1" fmla="*/ 219162 w 346395"/>
              <a:gd name="connsiteY1" fmla="*/ 250844 h 572044"/>
              <a:gd name="connsiteX2" fmla="*/ 317587 w 346395"/>
              <a:gd name="connsiteY2" fmla="*/ 492144 h 572044"/>
              <a:gd name="connsiteX3" fmla="*/ 314412 w 346395"/>
              <a:gd name="connsiteY3" fmla="*/ 447694 h 572044"/>
              <a:gd name="connsiteX4" fmla="*/ 346162 w 346395"/>
              <a:gd name="connsiteY4" fmla="*/ 571519 h 572044"/>
              <a:gd name="connsiteX5" fmla="*/ 295362 w 346395"/>
              <a:gd name="connsiteY5" fmla="*/ 482619 h 572044"/>
              <a:gd name="connsiteX6" fmla="*/ 193762 w 346395"/>
              <a:gd name="connsiteY6" fmla="*/ 263544 h 572044"/>
              <a:gd name="connsiteX7" fmla="*/ 87 w 346395"/>
              <a:gd name="connsiteY7" fmla="*/ 19 h 5720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46395" h="572044">
                <a:moveTo>
                  <a:pt x="87" y="19"/>
                </a:moveTo>
                <a:cubicBezTo>
                  <a:pt x="4320" y="-2098"/>
                  <a:pt x="166245" y="168823"/>
                  <a:pt x="219162" y="250844"/>
                </a:cubicBezTo>
                <a:cubicBezTo>
                  <a:pt x="272079" y="332865"/>
                  <a:pt x="301712" y="459336"/>
                  <a:pt x="317587" y="492144"/>
                </a:cubicBezTo>
                <a:cubicBezTo>
                  <a:pt x="333462" y="524952"/>
                  <a:pt x="309650" y="434465"/>
                  <a:pt x="314412" y="447694"/>
                </a:cubicBezTo>
                <a:cubicBezTo>
                  <a:pt x="319174" y="460923"/>
                  <a:pt x="349337" y="565698"/>
                  <a:pt x="346162" y="571519"/>
                </a:cubicBezTo>
                <a:cubicBezTo>
                  <a:pt x="342987" y="577340"/>
                  <a:pt x="320762" y="533948"/>
                  <a:pt x="295362" y="482619"/>
                </a:cubicBezTo>
                <a:cubicBezTo>
                  <a:pt x="269962" y="431290"/>
                  <a:pt x="240858" y="344507"/>
                  <a:pt x="193762" y="263544"/>
                </a:cubicBezTo>
                <a:cubicBezTo>
                  <a:pt x="146666" y="182582"/>
                  <a:pt x="-4146" y="2136"/>
                  <a:pt x="87" y="19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55" name="フリーフォーム 2354">
            <a:extLst>
              <a:ext uri="{FF2B5EF4-FFF2-40B4-BE49-F238E27FC236}">
                <a16:creationId xmlns:a16="http://schemas.microsoft.com/office/drawing/2014/main" id="{E0CA8438-640A-2DDF-C857-7E900FDB8584}"/>
              </a:ext>
            </a:extLst>
          </p:cNvPr>
          <p:cNvSpPr/>
          <p:nvPr/>
        </p:nvSpPr>
        <p:spPr>
          <a:xfrm>
            <a:off x="3056447" y="3310578"/>
            <a:ext cx="609608" cy="926368"/>
          </a:xfrm>
          <a:custGeom>
            <a:avLst/>
            <a:gdLst>
              <a:gd name="connsiteX0" fmla="*/ 569403 w 609608"/>
              <a:gd name="connsiteY0" fmla="*/ 194622 h 926368"/>
              <a:gd name="connsiteX1" fmla="*/ 128078 w 609608"/>
              <a:gd name="connsiteY1" fmla="*/ 93022 h 926368"/>
              <a:gd name="connsiteX2" fmla="*/ 286828 w 609608"/>
              <a:gd name="connsiteY2" fmla="*/ 315272 h 926368"/>
              <a:gd name="connsiteX3" fmla="*/ 220153 w 609608"/>
              <a:gd name="connsiteY3" fmla="*/ 261297 h 926368"/>
              <a:gd name="connsiteX4" fmla="*/ 337628 w 609608"/>
              <a:gd name="connsiteY4" fmla="*/ 534347 h 926368"/>
              <a:gd name="connsiteX5" fmla="*/ 324928 w 609608"/>
              <a:gd name="connsiteY5" fmla="*/ 493072 h 926368"/>
              <a:gd name="connsiteX6" fmla="*/ 604328 w 609608"/>
              <a:gd name="connsiteY6" fmla="*/ 908997 h 926368"/>
              <a:gd name="connsiteX7" fmla="*/ 470978 w 609608"/>
              <a:gd name="connsiteY7" fmla="*/ 797872 h 926368"/>
              <a:gd name="connsiteX8" fmla="*/ 32828 w 609608"/>
              <a:gd name="connsiteY8" fmla="*/ 343847 h 926368"/>
              <a:gd name="connsiteX9" fmla="*/ 48703 w 609608"/>
              <a:gd name="connsiteY9" fmla="*/ 16822 h 926368"/>
              <a:gd name="connsiteX10" fmla="*/ 185228 w 609608"/>
              <a:gd name="connsiteY10" fmla="*/ 45397 h 926368"/>
              <a:gd name="connsiteX11" fmla="*/ 188403 w 609608"/>
              <a:gd name="connsiteY11" fmla="*/ 29522 h 926368"/>
              <a:gd name="connsiteX12" fmla="*/ 569403 w 609608"/>
              <a:gd name="connsiteY12" fmla="*/ 194622 h 9263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609608" h="926368">
                <a:moveTo>
                  <a:pt x="569403" y="194622"/>
                </a:moveTo>
                <a:cubicBezTo>
                  <a:pt x="559349" y="205205"/>
                  <a:pt x="175174" y="72914"/>
                  <a:pt x="128078" y="93022"/>
                </a:cubicBezTo>
                <a:cubicBezTo>
                  <a:pt x="80982" y="113130"/>
                  <a:pt x="271482" y="287226"/>
                  <a:pt x="286828" y="315272"/>
                </a:cubicBezTo>
                <a:cubicBezTo>
                  <a:pt x="302174" y="343318"/>
                  <a:pt x="211686" y="224785"/>
                  <a:pt x="220153" y="261297"/>
                </a:cubicBezTo>
                <a:cubicBezTo>
                  <a:pt x="228620" y="297810"/>
                  <a:pt x="320166" y="495718"/>
                  <a:pt x="337628" y="534347"/>
                </a:cubicBezTo>
                <a:cubicBezTo>
                  <a:pt x="355090" y="572976"/>
                  <a:pt x="280478" y="430630"/>
                  <a:pt x="324928" y="493072"/>
                </a:cubicBezTo>
                <a:cubicBezTo>
                  <a:pt x="369378" y="555514"/>
                  <a:pt x="579986" y="858197"/>
                  <a:pt x="604328" y="908997"/>
                </a:cubicBezTo>
                <a:cubicBezTo>
                  <a:pt x="628670" y="959797"/>
                  <a:pt x="566228" y="892063"/>
                  <a:pt x="470978" y="797872"/>
                </a:cubicBezTo>
                <a:cubicBezTo>
                  <a:pt x="375728" y="703681"/>
                  <a:pt x="103207" y="474022"/>
                  <a:pt x="32828" y="343847"/>
                </a:cubicBezTo>
                <a:cubicBezTo>
                  <a:pt x="-37551" y="213672"/>
                  <a:pt x="23303" y="66564"/>
                  <a:pt x="48703" y="16822"/>
                </a:cubicBezTo>
                <a:cubicBezTo>
                  <a:pt x="74103" y="-32920"/>
                  <a:pt x="161945" y="43280"/>
                  <a:pt x="185228" y="45397"/>
                </a:cubicBezTo>
                <a:cubicBezTo>
                  <a:pt x="208511" y="47514"/>
                  <a:pt x="123845" y="7297"/>
                  <a:pt x="188403" y="29522"/>
                </a:cubicBezTo>
                <a:cubicBezTo>
                  <a:pt x="252961" y="51747"/>
                  <a:pt x="579457" y="184039"/>
                  <a:pt x="569403" y="194622"/>
                </a:cubicBezTo>
                <a:close/>
              </a:path>
            </a:pathLst>
          </a:custGeom>
          <a:solidFill>
            <a:schemeClr val="accent5">
              <a:lumMod val="75000"/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56" name="フリーフォーム 2355">
            <a:extLst>
              <a:ext uri="{FF2B5EF4-FFF2-40B4-BE49-F238E27FC236}">
                <a16:creationId xmlns:a16="http://schemas.microsoft.com/office/drawing/2014/main" id="{021E6DEE-33BF-F7AF-A321-FCA00C020094}"/>
              </a:ext>
            </a:extLst>
          </p:cNvPr>
          <p:cNvSpPr/>
          <p:nvPr/>
        </p:nvSpPr>
        <p:spPr>
          <a:xfrm>
            <a:off x="3493402" y="3654425"/>
            <a:ext cx="487958" cy="826253"/>
          </a:xfrm>
          <a:custGeom>
            <a:avLst/>
            <a:gdLst>
              <a:gd name="connsiteX0" fmla="*/ 335648 w 487958"/>
              <a:gd name="connsiteY0" fmla="*/ 0 h 826253"/>
              <a:gd name="connsiteX1" fmla="*/ 297548 w 487958"/>
              <a:gd name="connsiteY1" fmla="*/ 381000 h 826253"/>
              <a:gd name="connsiteX2" fmla="*/ 484873 w 487958"/>
              <a:gd name="connsiteY2" fmla="*/ 727075 h 826253"/>
              <a:gd name="connsiteX3" fmla="*/ 418198 w 487958"/>
              <a:gd name="connsiteY3" fmla="*/ 669925 h 826253"/>
              <a:gd name="connsiteX4" fmla="*/ 472173 w 487958"/>
              <a:gd name="connsiteY4" fmla="*/ 825500 h 826253"/>
              <a:gd name="connsiteX5" fmla="*/ 278498 w 487958"/>
              <a:gd name="connsiteY5" fmla="*/ 593725 h 826253"/>
              <a:gd name="connsiteX6" fmla="*/ 2273 w 487958"/>
              <a:gd name="connsiteY6" fmla="*/ 244475 h 826253"/>
              <a:gd name="connsiteX7" fmla="*/ 145148 w 487958"/>
              <a:gd name="connsiteY7" fmla="*/ 438150 h 826253"/>
              <a:gd name="connsiteX8" fmla="*/ 107048 w 487958"/>
              <a:gd name="connsiteY8" fmla="*/ 257175 h 826253"/>
              <a:gd name="connsiteX9" fmla="*/ 189598 w 487958"/>
              <a:gd name="connsiteY9" fmla="*/ 431800 h 826253"/>
              <a:gd name="connsiteX10" fmla="*/ 199123 w 487958"/>
              <a:gd name="connsiteY10" fmla="*/ 292100 h 826253"/>
              <a:gd name="connsiteX11" fmla="*/ 199123 w 487958"/>
              <a:gd name="connsiteY11" fmla="*/ 377825 h 826253"/>
              <a:gd name="connsiteX12" fmla="*/ 335648 w 487958"/>
              <a:gd name="connsiteY12" fmla="*/ 0 h 826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487958" h="826253">
                <a:moveTo>
                  <a:pt x="335648" y="0"/>
                </a:moveTo>
                <a:cubicBezTo>
                  <a:pt x="352052" y="529"/>
                  <a:pt x="272677" y="259821"/>
                  <a:pt x="297548" y="381000"/>
                </a:cubicBezTo>
                <a:cubicBezTo>
                  <a:pt x="322419" y="502179"/>
                  <a:pt x="464765" y="678921"/>
                  <a:pt x="484873" y="727075"/>
                </a:cubicBezTo>
                <a:cubicBezTo>
                  <a:pt x="504981" y="775229"/>
                  <a:pt x="420315" y="653521"/>
                  <a:pt x="418198" y="669925"/>
                </a:cubicBezTo>
                <a:cubicBezTo>
                  <a:pt x="416081" y="686329"/>
                  <a:pt x="495456" y="838200"/>
                  <a:pt x="472173" y="825500"/>
                </a:cubicBezTo>
                <a:cubicBezTo>
                  <a:pt x="448890" y="812800"/>
                  <a:pt x="356815" y="690562"/>
                  <a:pt x="278498" y="593725"/>
                </a:cubicBezTo>
                <a:cubicBezTo>
                  <a:pt x="200181" y="496888"/>
                  <a:pt x="24498" y="270404"/>
                  <a:pt x="2273" y="244475"/>
                </a:cubicBezTo>
                <a:cubicBezTo>
                  <a:pt x="-19952" y="218546"/>
                  <a:pt x="127686" y="436033"/>
                  <a:pt x="145148" y="438150"/>
                </a:cubicBezTo>
                <a:cubicBezTo>
                  <a:pt x="162610" y="440267"/>
                  <a:pt x="99640" y="258233"/>
                  <a:pt x="107048" y="257175"/>
                </a:cubicBezTo>
                <a:cubicBezTo>
                  <a:pt x="114456" y="256117"/>
                  <a:pt x="174252" y="425979"/>
                  <a:pt x="189598" y="431800"/>
                </a:cubicBezTo>
                <a:cubicBezTo>
                  <a:pt x="204944" y="437621"/>
                  <a:pt x="197536" y="301096"/>
                  <a:pt x="199123" y="292100"/>
                </a:cubicBezTo>
                <a:cubicBezTo>
                  <a:pt x="200710" y="283104"/>
                  <a:pt x="177956" y="422804"/>
                  <a:pt x="199123" y="377825"/>
                </a:cubicBezTo>
                <a:cubicBezTo>
                  <a:pt x="220290" y="332846"/>
                  <a:pt x="319244" y="-529"/>
                  <a:pt x="335648" y="0"/>
                </a:cubicBezTo>
                <a:close/>
              </a:path>
            </a:pathLst>
          </a:custGeom>
          <a:solidFill>
            <a:schemeClr val="accent5">
              <a:lumMod val="75000"/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57" name="フリーフォーム 2356">
            <a:extLst>
              <a:ext uri="{FF2B5EF4-FFF2-40B4-BE49-F238E27FC236}">
                <a16:creationId xmlns:a16="http://schemas.microsoft.com/office/drawing/2014/main" id="{483E635E-D03C-B2F3-C0FB-33F6936F7862}"/>
              </a:ext>
            </a:extLst>
          </p:cNvPr>
          <p:cNvSpPr/>
          <p:nvPr/>
        </p:nvSpPr>
        <p:spPr>
          <a:xfrm>
            <a:off x="3268719" y="3986384"/>
            <a:ext cx="548563" cy="494567"/>
          </a:xfrm>
          <a:custGeom>
            <a:avLst/>
            <a:gdLst>
              <a:gd name="connsiteX0" fmla="*/ 1531 w 548563"/>
              <a:gd name="connsiteY0" fmla="*/ 1416 h 494567"/>
              <a:gd name="connsiteX1" fmla="*/ 299981 w 548563"/>
              <a:gd name="connsiteY1" fmla="*/ 87141 h 494567"/>
              <a:gd name="connsiteX2" fmla="*/ 541281 w 548563"/>
              <a:gd name="connsiteY2" fmla="*/ 477666 h 494567"/>
              <a:gd name="connsiteX3" fmla="*/ 477781 w 548563"/>
              <a:gd name="connsiteY3" fmla="*/ 417341 h 494567"/>
              <a:gd name="connsiteX4" fmla="*/ 395231 w 548563"/>
              <a:gd name="connsiteY4" fmla="*/ 357016 h 494567"/>
              <a:gd name="connsiteX5" fmla="*/ 436506 w 548563"/>
              <a:gd name="connsiteY5" fmla="*/ 360191 h 494567"/>
              <a:gd name="connsiteX6" fmla="*/ 309506 w 548563"/>
              <a:gd name="connsiteY6" fmla="*/ 172866 h 494567"/>
              <a:gd name="connsiteX7" fmla="*/ 141231 w 548563"/>
              <a:gd name="connsiteY7" fmla="*/ 141116 h 494567"/>
              <a:gd name="connsiteX8" fmla="*/ 350781 w 548563"/>
              <a:gd name="connsiteY8" fmla="*/ 249066 h 494567"/>
              <a:gd name="connsiteX9" fmla="*/ 17406 w 548563"/>
              <a:gd name="connsiteY9" fmla="*/ 55391 h 494567"/>
              <a:gd name="connsiteX10" fmla="*/ 176156 w 548563"/>
              <a:gd name="connsiteY10" fmla="*/ 125241 h 494567"/>
              <a:gd name="connsiteX11" fmla="*/ 1531 w 548563"/>
              <a:gd name="connsiteY11" fmla="*/ 1416 h 4945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548563" h="494567">
                <a:moveTo>
                  <a:pt x="1531" y="1416"/>
                </a:moveTo>
                <a:cubicBezTo>
                  <a:pt x="22168" y="-4934"/>
                  <a:pt x="210023" y="7766"/>
                  <a:pt x="299981" y="87141"/>
                </a:cubicBezTo>
                <a:cubicBezTo>
                  <a:pt x="389939" y="166516"/>
                  <a:pt x="511648" y="422633"/>
                  <a:pt x="541281" y="477666"/>
                </a:cubicBezTo>
                <a:cubicBezTo>
                  <a:pt x="570914" y="532699"/>
                  <a:pt x="502123" y="437449"/>
                  <a:pt x="477781" y="417341"/>
                </a:cubicBezTo>
                <a:cubicBezTo>
                  <a:pt x="453439" y="397233"/>
                  <a:pt x="402110" y="366541"/>
                  <a:pt x="395231" y="357016"/>
                </a:cubicBezTo>
                <a:cubicBezTo>
                  <a:pt x="388352" y="347491"/>
                  <a:pt x="450793" y="390883"/>
                  <a:pt x="436506" y="360191"/>
                </a:cubicBezTo>
                <a:cubicBezTo>
                  <a:pt x="422219" y="329499"/>
                  <a:pt x="358719" y="209379"/>
                  <a:pt x="309506" y="172866"/>
                </a:cubicBezTo>
                <a:cubicBezTo>
                  <a:pt x="260294" y="136354"/>
                  <a:pt x="134352" y="128416"/>
                  <a:pt x="141231" y="141116"/>
                </a:cubicBezTo>
                <a:cubicBezTo>
                  <a:pt x="148110" y="153816"/>
                  <a:pt x="371418" y="263353"/>
                  <a:pt x="350781" y="249066"/>
                </a:cubicBezTo>
                <a:cubicBezTo>
                  <a:pt x="330144" y="234779"/>
                  <a:pt x="46510" y="76029"/>
                  <a:pt x="17406" y="55391"/>
                </a:cubicBezTo>
                <a:cubicBezTo>
                  <a:pt x="-11698" y="34754"/>
                  <a:pt x="176685" y="132120"/>
                  <a:pt x="176156" y="125241"/>
                </a:cubicBezTo>
                <a:cubicBezTo>
                  <a:pt x="175627" y="118362"/>
                  <a:pt x="-19106" y="7766"/>
                  <a:pt x="1531" y="1416"/>
                </a:cubicBezTo>
                <a:close/>
              </a:path>
            </a:pathLst>
          </a:custGeom>
          <a:solidFill>
            <a:schemeClr val="accent5">
              <a:lumMod val="75000"/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58" name="フリーフォーム 2357">
            <a:extLst>
              <a:ext uri="{FF2B5EF4-FFF2-40B4-BE49-F238E27FC236}">
                <a16:creationId xmlns:a16="http://schemas.microsoft.com/office/drawing/2014/main" id="{757C4B05-B593-761D-F7E2-0C90580C7A24}"/>
              </a:ext>
            </a:extLst>
          </p:cNvPr>
          <p:cNvSpPr/>
          <p:nvPr/>
        </p:nvSpPr>
        <p:spPr>
          <a:xfrm>
            <a:off x="3939133" y="3595480"/>
            <a:ext cx="144019" cy="850775"/>
          </a:xfrm>
          <a:custGeom>
            <a:avLst/>
            <a:gdLst>
              <a:gd name="connsiteX0" fmla="*/ 89942 w 144019"/>
              <a:gd name="connsiteY0" fmla="*/ 36720 h 850775"/>
              <a:gd name="connsiteX1" fmla="*/ 93117 w 144019"/>
              <a:gd name="connsiteY1" fmla="*/ 319295 h 850775"/>
              <a:gd name="connsiteX2" fmla="*/ 102642 w 144019"/>
              <a:gd name="connsiteY2" fmla="*/ 316120 h 850775"/>
              <a:gd name="connsiteX3" fmla="*/ 137567 w 144019"/>
              <a:gd name="connsiteY3" fmla="*/ 420895 h 850775"/>
              <a:gd name="connsiteX4" fmla="*/ 137567 w 144019"/>
              <a:gd name="connsiteY4" fmla="*/ 408195 h 850775"/>
              <a:gd name="connsiteX5" fmla="*/ 96292 w 144019"/>
              <a:gd name="connsiteY5" fmla="*/ 598695 h 850775"/>
              <a:gd name="connsiteX6" fmla="*/ 143917 w 144019"/>
              <a:gd name="connsiteY6" fmla="*/ 849520 h 850775"/>
              <a:gd name="connsiteX7" fmla="*/ 80417 w 144019"/>
              <a:gd name="connsiteY7" fmla="*/ 687595 h 850775"/>
              <a:gd name="connsiteX8" fmla="*/ 26442 w 144019"/>
              <a:gd name="connsiteY8" fmla="*/ 509795 h 850775"/>
              <a:gd name="connsiteX9" fmla="*/ 1042 w 144019"/>
              <a:gd name="connsiteY9" fmla="*/ 728870 h 850775"/>
              <a:gd name="connsiteX10" fmla="*/ 10567 w 144019"/>
              <a:gd name="connsiteY10" fmla="*/ 8145 h 850775"/>
              <a:gd name="connsiteX11" fmla="*/ 61367 w 144019"/>
              <a:gd name="connsiteY11" fmla="*/ 322470 h 850775"/>
              <a:gd name="connsiteX12" fmla="*/ 89942 w 144019"/>
              <a:gd name="connsiteY12" fmla="*/ 36720 h 850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44019" h="850775">
                <a:moveTo>
                  <a:pt x="89942" y="36720"/>
                </a:moveTo>
                <a:cubicBezTo>
                  <a:pt x="95234" y="36191"/>
                  <a:pt x="91000" y="272728"/>
                  <a:pt x="93117" y="319295"/>
                </a:cubicBezTo>
                <a:cubicBezTo>
                  <a:pt x="95234" y="365862"/>
                  <a:pt x="95234" y="299187"/>
                  <a:pt x="102642" y="316120"/>
                </a:cubicBezTo>
                <a:cubicBezTo>
                  <a:pt x="110050" y="333053"/>
                  <a:pt x="137567" y="420895"/>
                  <a:pt x="137567" y="420895"/>
                </a:cubicBezTo>
                <a:cubicBezTo>
                  <a:pt x="143388" y="436241"/>
                  <a:pt x="144446" y="378562"/>
                  <a:pt x="137567" y="408195"/>
                </a:cubicBezTo>
                <a:cubicBezTo>
                  <a:pt x="130688" y="437828"/>
                  <a:pt x="95234" y="525141"/>
                  <a:pt x="96292" y="598695"/>
                </a:cubicBezTo>
                <a:cubicBezTo>
                  <a:pt x="97350" y="672249"/>
                  <a:pt x="146563" y="834703"/>
                  <a:pt x="143917" y="849520"/>
                </a:cubicBezTo>
                <a:cubicBezTo>
                  <a:pt x="141271" y="864337"/>
                  <a:pt x="99996" y="744216"/>
                  <a:pt x="80417" y="687595"/>
                </a:cubicBezTo>
                <a:cubicBezTo>
                  <a:pt x="60838" y="630974"/>
                  <a:pt x="39671" y="502916"/>
                  <a:pt x="26442" y="509795"/>
                </a:cubicBezTo>
                <a:cubicBezTo>
                  <a:pt x="13213" y="516674"/>
                  <a:pt x="3688" y="812478"/>
                  <a:pt x="1042" y="728870"/>
                </a:cubicBezTo>
                <a:cubicBezTo>
                  <a:pt x="-1604" y="645262"/>
                  <a:pt x="513" y="75878"/>
                  <a:pt x="10567" y="8145"/>
                </a:cubicBezTo>
                <a:cubicBezTo>
                  <a:pt x="20621" y="-59588"/>
                  <a:pt x="52900" y="317178"/>
                  <a:pt x="61367" y="322470"/>
                </a:cubicBezTo>
                <a:cubicBezTo>
                  <a:pt x="69834" y="327762"/>
                  <a:pt x="84650" y="37249"/>
                  <a:pt x="89942" y="36720"/>
                </a:cubicBezTo>
                <a:close/>
              </a:path>
            </a:pathLst>
          </a:custGeom>
          <a:solidFill>
            <a:schemeClr val="accent5">
              <a:lumMod val="75000"/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59" name="フリーフォーム 2358">
            <a:extLst>
              <a:ext uri="{FF2B5EF4-FFF2-40B4-BE49-F238E27FC236}">
                <a16:creationId xmlns:a16="http://schemas.microsoft.com/office/drawing/2014/main" id="{E2A85DD1-4912-63B5-19EF-E8B73FC6981E}"/>
              </a:ext>
            </a:extLst>
          </p:cNvPr>
          <p:cNvSpPr/>
          <p:nvPr/>
        </p:nvSpPr>
        <p:spPr>
          <a:xfrm>
            <a:off x="974063" y="9316596"/>
            <a:ext cx="449099" cy="103823"/>
          </a:xfrm>
          <a:custGeom>
            <a:avLst/>
            <a:gdLst>
              <a:gd name="connsiteX0" fmla="*/ 662 w 449099"/>
              <a:gd name="connsiteY0" fmla="*/ 103629 h 103823"/>
              <a:gd name="connsiteX1" fmla="*/ 232437 w 449099"/>
              <a:gd name="connsiteY1" fmla="*/ 21079 h 103823"/>
              <a:gd name="connsiteX2" fmla="*/ 448337 w 449099"/>
              <a:gd name="connsiteY2" fmla="*/ 2029 h 103823"/>
              <a:gd name="connsiteX3" fmla="*/ 299112 w 449099"/>
              <a:gd name="connsiteY3" fmla="*/ 5204 h 103823"/>
              <a:gd name="connsiteX4" fmla="*/ 165762 w 449099"/>
              <a:gd name="connsiteY4" fmla="*/ 43304 h 103823"/>
              <a:gd name="connsiteX5" fmla="*/ 662 w 449099"/>
              <a:gd name="connsiteY5" fmla="*/ 103629 h 1038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49099" h="103823">
                <a:moveTo>
                  <a:pt x="662" y="103629"/>
                </a:moveTo>
                <a:cubicBezTo>
                  <a:pt x="11774" y="99925"/>
                  <a:pt x="157825" y="38012"/>
                  <a:pt x="232437" y="21079"/>
                </a:cubicBezTo>
                <a:cubicBezTo>
                  <a:pt x="307049" y="4146"/>
                  <a:pt x="437224" y="4675"/>
                  <a:pt x="448337" y="2029"/>
                </a:cubicBezTo>
                <a:cubicBezTo>
                  <a:pt x="459450" y="-617"/>
                  <a:pt x="346208" y="-1675"/>
                  <a:pt x="299112" y="5204"/>
                </a:cubicBezTo>
                <a:cubicBezTo>
                  <a:pt x="252016" y="12083"/>
                  <a:pt x="210212" y="29546"/>
                  <a:pt x="165762" y="43304"/>
                </a:cubicBezTo>
                <a:cubicBezTo>
                  <a:pt x="121312" y="57062"/>
                  <a:pt x="-10450" y="107333"/>
                  <a:pt x="662" y="103629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60" name="フリーフォーム 2359">
            <a:extLst>
              <a:ext uri="{FF2B5EF4-FFF2-40B4-BE49-F238E27FC236}">
                <a16:creationId xmlns:a16="http://schemas.microsoft.com/office/drawing/2014/main" id="{A8B796DA-BDE8-5AE3-9C3D-9324C2BE2F02}"/>
              </a:ext>
            </a:extLst>
          </p:cNvPr>
          <p:cNvSpPr/>
          <p:nvPr/>
        </p:nvSpPr>
        <p:spPr>
          <a:xfrm>
            <a:off x="952500" y="9304397"/>
            <a:ext cx="502699" cy="185678"/>
          </a:xfrm>
          <a:custGeom>
            <a:avLst/>
            <a:gdLst>
              <a:gd name="connsiteX0" fmla="*/ 0 w 502699"/>
              <a:gd name="connsiteY0" fmla="*/ 185678 h 185678"/>
              <a:gd name="connsiteX1" fmla="*/ 492125 w 502699"/>
              <a:gd name="connsiteY1" fmla="*/ 4703 h 185678"/>
              <a:gd name="connsiteX2" fmla="*/ 349250 w 502699"/>
              <a:gd name="connsiteY2" fmla="*/ 49153 h 185678"/>
              <a:gd name="connsiteX3" fmla="*/ 0 w 502699"/>
              <a:gd name="connsiteY3" fmla="*/ 185678 h 185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02699" h="185678">
                <a:moveTo>
                  <a:pt x="0" y="185678"/>
                </a:moveTo>
                <a:lnTo>
                  <a:pt x="492125" y="4703"/>
                </a:lnTo>
                <a:cubicBezTo>
                  <a:pt x="550333" y="-18051"/>
                  <a:pt x="349250" y="49153"/>
                  <a:pt x="349250" y="49153"/>
                </a:cubicBezTo>
                <a:lnTo>
                  <a:pt x="0" y="185678"/>
                </a:ln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61" name="フリーフォーム 2360">
            <a:extLst>
              <a:ext uri="{FF2B5EF4-FFF2-40B4-BE49-F238E27FC236}">
                <a16:creationId xmlns:a16="http://schemas.microsoft.com/office/drawing/2014/main" id="{507A1B04-09A6-BAEC-59ED-706B593FEBFE}"/>
              </a:ext>
            </a:extLst>
          </p:cNvPr>
          <p:cNvSpPr/>
          <p:nvPr/>
        </p:nvSpPr>
        <p:spPr>
          <a:xfrm>
            <a:off x="1517536" y="9312238"/>
            <a:ext cx="324298" cy="74240"/>
          </a:xfrm>
          <a:custGeom>
            <a:avLst/>
            <a:gdLst>
              <a:gd name="connsiteX0" fmla="*/ 114 w 324298"/>
              <a:gd name="connsiteY0" fmla="*/ 37 h 74240"/>
              <a:gd name="connsiteX1" fmla="*/ 247764 w 324298"/>
              <a:gd name="connsiteY1" fmla="*/ 60362 h 74240"/>
              <a:gd name="connsiteX2" fmla="*/ 323964 w 324298"/>
              <a:gd name="connsiteY2" fmla="*/ 73062 h 74240"/>
              <a:gd name="connsiteX3" fmla="*/ 273164 w 324298"/>
              <a:gd name="connsiteY3" fmla="*/ 69887 h 74240"/>
              <a:gd name="connsiteX4" fmla="*/ 216014 w 324298"/>
              <a:gd name="connsiteY4" fmla="*/ 69887 h 74240"/>
              <a:gd name="connsiteX5" fmla="*/ 114 w 324298"/>
              <a:gd name="connsiteY5" fmla="*/ 37 h 742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4298" h="74240">
                <a:moveTo>
                  <a:pt x="114" y="37"/>
                </a:moveTo>
                <a:cubicBezTo>
                  <a:pt x="5406" y="-1550"/>
                  <a:pt x="193789" y="48191"/>
                  <a:pt x="247764" y="60362"/>
                </a:cubicBezTo>
                <a:cubicBezTo>
                  <a:pt x="301739" y="72533"/>
                  <a:pt x="319731" y="71475"/>
                  <a:pt x="323964" y="73062"/>
                </a:cubicBezTo>
                <a:cubicBezTo>
                  <a:pt x="328197" y="74649"/>
                  <a:pt x="291156" y="70416"/>
                  <a:pt x="273164" y="69887"/>
                </a:cubicBezTo>
                <a:cubicBezTo>
                  <a:pt x="255172" y="69358"/>
                  <a:pt x="257818" y="79941"/>
                  <a:pt x="216014" y="69887"/>
                </a:cubicBezTo>
                <a:cubicBezTo>
                  <a:pt x="174210" y="59833"/>
                  <a:pt x="-5178" y="1624"/>
                  <a:pt x="114" y="37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62" name="フリーフォーム 2361">
            <a:extLst>
              <a:ext uri="{FF2B5EF4-FFF2-40B4-BE49-F238E27FC236}">
                <a16:creationId xmlns:a16="http://schemas.microsoft.com/office/drawing/2014/main" id="{A9F5734F-7B54-C743-AF96-E11144221812}"/>
              </a:ext>
            </a:extLst>
          </p:cNvPr>
          <p:cNvSpPr/>
          <p:nvPr/>
        </p:nvSpPr>
        <p:spPr>
          <a:xfrm>
            <a:off x="850496" y="9334462"/>
            <a:ext cx="826042" cy="705975"/>
          </a:xfrm>
          <a:custGeom>
            <a:avLst/>
            <a:gdLst>
              <a:gd name="connsiteX0" fmla="*/ 825904 w 826042"/>
              <a:gd name="connsiteY0" fmla="*/ 38 h 705975"/>
              <a:gd name="connsiteX1" fmla="*/ 759229 w 826042"/>
              <a:gd name="connsiteY1" fmla="*/ 123863 h 705975"/>
              <a:gd name="connsiteX2" fmla="*/ 546504 w 826042"/>
              <a:gd name="connsiteY2" fmla="*/ 241338 h 705975"/>
              <a:gd name="connsiteX3" fmla="*/ 603654 w 826042"/>
              <a:gd name="connsiteY3" fmla="*/ 222288 h 705975"/>
              <a:gd name="connsiteX4" fmla="*/ 298854 w 826042"/>
              <a:gd name="connsiteY4" fmla="*/ 485813 h 705975"/>
              <a:gd name="connsiteX5" fmla="*/ 404 w 826042"/>
              <a:gd name="connsiteY5" fmla="*/ 704888 h 705975"/>
              <a:gd name="connsiteX6" fmla="*/ 244879 w 826042"/>
              <a:gd name="connsiteY6" fmla="*/ 552488 h 705975"/>
              <a:gd name="connsiteX7" fmla="*/ 663979 w 826042"/>
              <a:gd name="connsiteY7" fmla="*/ 177838 h 705975"/>
              <a:gd name="connsiteX8" fmla="*/ 746529 w 826042"/>
              <a:gd name="connsiteY8" fmla="*/ 136563 h 705975"/>
              <a:gd name="connsiteX9" fmla="*/ 825904 w 826042"/>
              <a:gd name="connsiteY9" fmla="*/ 38 h 705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826042" h="705975">
                <a:moveTo>
                  <a:pt x="825904" y="38"/>
                </a:moveTo>
                <a:cubicBezTo>
                  <a:pt x="828021" y="-2079"/>
                  <a:pt x="805796" y="83646"/>
                  <a:pt x="759229" y="123863"/>
                </a:cubicBezTo>
                <a:cubicBezTo>
                  <a:pt x="712662" y="164080"/>
                  <a:pt x="572433" y="224934"/>
                  <a:pt x="546504" y="241338"/>
                </a:cubicBezTo>
                <a:cubicBezTo>
                  <a:pt x="520575" y="257742"/>
                  <a:pt x="644929" y="181542"/>
                  <a:pt x="603654" y="222288"/>
                </a:cubicBezTo>
                <a:cubicBezTo>
                  <a:pt x="562379" y="263034"/>
                  <a:pt x="399396" y="405380"/>
                  <a:pt x="298854" y="485813"/>
                </a:cubicBezTo>
                <a:cubicBezTo>
                  <a:pt x="198312" y="566246"/>
                  <a:pt x="9400" y="693776"/>
                  <a:pt x="404" y="704888"/>
                </a:cubicBezTo>
                <a:cubicBezTo>
                  <a:pt x="-8592" y="716000"/>
                  <a:pt x="134283" y="640330"/>
                  <a:pt x="244879" y="552488"/>
                </a:cubicBezTo>
                <a:cubicBezTo>
                  <a:pt x="355475" y="464646"/>
                  <a:pt x="580371" y="247159"/>
                  <a:pt x="663979" y="177838"/>
                </a:cubicBezTo>
                <a:cubicBezTo>
                  <a:pt x="747587" y="108517"/>
                  <a:pt x="719542" y="163550"/>
                  <a:pt x="746529" y="136563"/>
                </a:cubicBezTo>
                <a:cubicBezTo>
                  <a:pt x="773516" y="109576"/>
                  <a:pt x="823787" y="2155"/>
                  <a:pt x="825904" y="38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63" name="フリーフォーム 2362">
            <a:extLst>
              <a:ext uri="{FF2B5EF4-FFF2-40B4-BE49-F238E27FC236}">
                <a16:creationId xmlns:a16="http://schemas.microsoft.com/office/drawing/2014/main" id="{69231879-E599-DB81-9F37-98D5A8088C94}"/>
              </a:ext>
            </a:extLst>
          </p:cNvPr>
          <p:cNvSpPr/>
          <p:nvPr/>
        </p:nvSpPr>
        <p:spPr>
          <a:xfrm>
            <a:off x="1684598" y="9394818"/>
            <a:ext cx="189811" cy="123919"/>
          </a:xfrm>
          <a:custGeom>
            <a:avLst/>
            <a:gdLst>
              <a:gd name="connsiteX0" fmla="*/ 188652 w 189811"/>
              <a:gd name="connsiteY0" fmla="*/ 25407 h 123919"/>
              <a:gd name="connsiteX1" fmla="*/ 4502 w 189811"/>
              <a:gd name="connsiteY1" fmla="*/ 114307 h 123919"/>
              <a:gd name="connsiteX2" fmla="*/ 52127 w 189811"/>
              <a:gd name="connsiteY2" fmla="*/ 7 h 123919"/>
              <a:gd name="connsiteX3" fmla="*/ 1327 w 189811"/>
              <a:gd name="connsiteY3" fmla="*/ 120657 h 123919"/>
              <a:gd name="connsiteX4" fmla="*/ 80702 w 189811"/>
              <a:gd name="connsiteY4" fmla="*/ 85732 h 123919"/>
              <a:gd name="connsiteX5" fmla="*/ 188652 w 189811"/>
              <a:gd name="connsiteY5" fmla="*/ 25407 h 1239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9811" h="123919">
                <a:moveTo>
                  <a:pt x="188652" y="25407"/>
                </a:moveTo>
                <a:cubicBezTo>
                  <a:pt x="175952" y="30170"/>
                  <a:pt x="27256" y="118540"/>
                  <a:pt x="4502" y="114307"/>
                </a:cubicBezTo>
                <a:cubicBezTo>
                  <a:pt x="-18252" y="110074"/>
                  <a:pt x="52656" y="-1051"/>
                  <a:pt x="52127" y="7"/>
                </a:cubicBezTo>
                <a:cubicBezTo>
                  <a:pt x="51598" y="1065"/>
                  <a:pt x="-3436" y="106369"/>
                  <a:pt x="1327" y="120657"/>
                </a:cubicBezTo>
                <a:cubicBezTo>
                  <a:pt x="6090" y="134945"/>
                  <a:pt x="55302" y="98432"/>
                  <a:pt x="80702" y="85732"/>
                </a:cubicBezTo>
                <a:cubicBezTo>
                  <a:pt x="106102" y="73032"/>
                  <a:pt x="201352" y="20644"/>
                  <a:pt x="188652" y="25407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64" name="フリーフォーム 2363">
            <a:extLst>
              <a:ext uri="{FF2B5EF4-FFF2-40B4-BE49-F238E27FC236}">
                <a16:creationId xmlns:a16="http://schemas.microsoft.com/office/drawing/2014/main" id="{160978B7-7E07-F8E0-85F0-6956B851742E}"/>
              </a:ext>
            </a:extLst>
          </p:cNvPr>
          <p:cNvSpPr/>
          <p:nvPr/>
        </p:nvSpPr>
        <p:spPr>
          <a:xfrm>
            <a:off x="1072397" y="9508229"/>
            <a:ext cx="598504" cy="496945"/>
          </a:xfrm>
          <a:custGeom>
            <a:avLst/>
            <a:gdLst>
              <a:gd name="connsiteX0" fmla="*/ 597653 w 598504"/>
              <a:gd name="connsiteY0" fmla="*/ 896 h 496945"/>
              <a:gd name="connsiteX1" fmla="*/ 178553 w 598504"/>
              <a:gd name="connsiteY1" fmla="*/ 305696 h 496945"/>
              <a:gd name="connsiteX2" fmla="*/ 753 w 598504"/>
              <a:gd name="connsiteY2" fmla="*/ 496196 h 496945"/>
              <a:gd name="connsiteX3" fmla="*/ 121403 w 598504"/>
              <a:gd name="connsiteY3" fmla="*/ 366021 h 496945"/>
              <a:gd name="connsiteX4" fmla="*/ 283328 w 598504"/>
              <a:gd name="connsiteY4" fmla="*/ 216796 h 496945"/>
              <a:gd name="connsiteX5" fmla="*/ 597653 w 598504"/>
              <a:gd name="connsiteY5" fmla="*/ 896 h 4969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8504" h="496945">
                <a:moveTo>
                  <a:pt x="597653" y="896"/>
                </a:moveTo>
                <a:cubicBezTo>
                  <a:pt x="580191" y="15713"/>
                  <a:pt x="278036" y="223146"/>
                  <a:pt x="178553" y="305696"/>
                </a:cubicBezTo>
                <a:cubicBezTo>
                  <a:pt x="79070" y="388246"/>
                  <a:pt x="10278" y="486142"/>
                  <a:pt x="753" y="496196"/>
                </a:cubicBezTo>
                <a:cubicBezTo>
                  <a:pt x="-8772" y="506250"/>
                  <a:pt x="74307" y="412588"/>
                  <a:pt x="121403" y="366021"/>
                </a:cubicBezTo>
                <a:cubicBezTo>
                  <a:pt x="168499" y="319454"/>
                  <a:pt x="207657" y="274475"/>
                  <a:pt x="283328" y="216796"/>
                </a:cubicBezTo>
                <a:cubicBezTo>
                  <a:pt x="358999" y="159117"/>
                  <a:pt x="615115" y="-13921"/>
                  <a:pt x="597653" y="896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65" name="フリーフォーム 2364">
            <a:extLst>
              <a:ext uri="{FF2B5EF4-FFF2-40B4-BE49-F238E27FC236}">
                <a16:creationId xmlns:a16="http://schemas.microsoft.com/office/drawing/2014/main" id="{78B71346-5728-EC69-5C80-1E392CEB5A70}"/>
              </a:ext>
            </a:extLst>
          </p:cNvPr>
          <p:cNvSpPr/>
          <p:nvPr/>
        </p:nvSpPr>
        <p:spPr>
          <a:xfrm>
            <a:off x="1024090" y="9408935"/>
            <a:ext cx="1139635" cy="1099796"/>
          </a:xfrm>
          <a:custGeom>
            <a:avLst/>
            <a:gdLst>
              <a:gd name="connsiteX0" fmla="*/ 1435 w 1139635"/>
              <a:gd name="connsiteY0" fmla="*/ 1765 h 1099796"/>
              <a:gd name="connsiteX1" fmla="*/ 636435 w 1139635"/>
              <a:gd name="connsiteY1" fmla="*/ 589140 h 1099796"/>
              <a:gd name="connsiteX2" fmla="*/ 611035 w 1139635"/>
              <a:gd name="connsiteY2" fmla="*/ 554215 h 1099796"/>
              <a:gd name="connsiteX3" fmla="*/ 1122210 w 1139635"/>
              <a:gd name="connsiteY3" fmla="*/ 1084440 h 1099796"/>
              <a:gd name="connsiteX4" fmla="*/ 969810 w 1139635"/>
              <a:gd name="connsiteY4" fmla="*/ 909815 h 1099796"/>
              <a:gd name="connsiteX5" fmla="*/ 477685 w 1139635"/>
              <a:gd name="connsiteY5" fmla="*/ 424040 h 1099796"/>
              <a:gd name="connsiteX6" fmla="*/ 1435 w 1139635"/>
              <a:gd name="connsiteY6" fmla="*/ 1765 h 10997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139635" h="1099796">
                <a:moveTo>
                  <a:pt x="1435" y="1765"/>
                </a:moveTo>
                <a:cubicBezTo>
                  <a:pt x="27893" y="29282"/>
                  <a:pt x="534835" y="497065"/>
                  <a:pt x="636435" y="589140"/>
                </a:cubicBezTo>
                <a:cubicBezTo>
                  <a:pt x="738035" y="681215"/>
                  <a:pt x="530073" y="471665"/>
                  <a:pt x="611035" y="554215"/>
                </a:cubicBezTo>
                <a:cubicBezTo>
                  <a:pt x="691997" y="636765"/>
                  <a:pt x="1062414" y="1025173"/>
                  <a:pt x="1122210" y="1084440"/>
                </a:cubicBezTo>
                <a:cubicBezTo>
                  <a:pt x="1182006" y="1143707"/>
                  <a:pt x="1077231" y="1019882"/>
                  <a:pt x="969810" y="909815"/>
                </a:cubicBezTo>
                <a:cubicBezTo>
                  <a:pt x="862389" y="799748"/>
                  <a:pt x="634318" y="572736"/>
                  <a:pt x="477685" y="424040"/>
                </a:cubicBezTo>
                <a:cubicBezTo>
                  <a:pt x="321052" y="275344"/>
                  <a:pt x="-25023" y="-25752"/>
                  <a:pt x="1435" y="1765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66" name="フリーフォーム 2365">
            <a:extLst>
              <a:ext uri="{FF2B5EF4-FFF2-40B4-BE49-F238E27FC236}">
                <a16:creationId xmlns:a16="http://schemas.microsoft.com/office/drawing/2014/main" id="{263A3361-2103-9284-ECA9-27B7DEEC56D5}"/>
              </a:ext>
            </a:extLst>
          </p:cNvPr>
          <p:cNvSpPr/>
          <p:nvPr/>
        </p:nvSpPr>
        <p:spPr>
          <a:xfrm>
            <a:off x="1236265" y="9491203"/>
            <a:ext cx="997749" cy="960874"/>
          </a:xfrm>
          <a:custGeom>
            <a:avLst/>
            <a:gdLst>
              <a:gd name="connsiteX0" fmla="*/ 5160 w 997749"/>
              <a:gd name="connsiteY0" fmla="*/ 5222 h 960874"/>
              <a:gd name="connsiteX1" fmla="*/ 560785 w 997749"/>
              <a:gd name="connsiteY1" fmla="*/ 560847 h 960874"/>
              <a:gd name="connsiteX2" fmla="*/ 541735 w 997749"/>
              <a:gd name="connsiteY2" fmla="*/ 510047 h 960874"/>
              <a:gd name="connsiteX3" fmla="*/ 967185 w 997749"/>
              <a:gd name="connsiteY3" fmla="*/ 935497 h 960874"/>
              <a:gd name="connsiteX4" fmla="*/ 875110 w 997749"/>
              <a:gd name="connsiteY4" fmla="*/ 827547 h 960874"/>
              <a:gd name="connsiteX5" fmla="*/ 167085 w 997749"/>
              <a:gd name="connsiteY5" fmla="*/ 132222 h 960874"/>
              <a:gd name="connsiteX6" fmla="*/ 278210 w 997749"/>
              <a:gd name="connsiteY6" fmla="*/ 275097 h 960874"/>
              <a:gd name="connsiteX7" fmla="*/ 5160 w 997749"/>
              <a:gd name="connsiteY7" fmla="*/ 5222 h 9608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997749" h="960874">
                <a:moveTo>
                  <a:pt x="5160" y="5222"/>
                </a:moveTo>
                <a:cubicBezTo>
                  <a:pt x="52256" y="52847"/>
                  <a:pt x="471356" y="476709"/>
                  <a:pt x="560785" y="560847"/>
                </a:cubicBezTo>
                <a:cubicBezTo>
                  <a:pt x="650214" y="644985"/>
                  <a:pt x="474002" y="447605"/>
                  <a:pt x="541735" y="510047"/>
                </a:cubicBezTo>
                <a:cubicBezTo>
                  <a:pt x="609468" y="572489"/>
                  <a:pt x="911623" y="882580"/>
                  <a:pt x="967185" y="935497"/>
                </a:cubicBezTo>
                <a:cubicBezTo>
                  <a:pt x="1022747" y="988414"/>
                  <a:pt x="1008460" y="961426"/>
                  <a:pt x="875110" y="827547"/>
                </a:cubicBezTo>
                <a:cubicBezTo>
                  <a:pt x="741760" y="693668"/>
                  <a:pt x="266568" y="224297"/>
                  <a:pt x="167085" y="132222"/>
                </a:cubicBezTo>
                <a:cubicBezTo>
                  <a:pt x="67602" y="40147"/>
                  <a:pt x="308373" y="299439"/>
                  <a:pt x="278210" y="275097"/>
                </a:cubicBezTo>
                <a:cubicBezTo>
                  <a:pt x="248048" y="250755"/>
                  <a:pt x="-41936" y="-42403"/>
                  <a:pt x="5160" y="5222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67" name="フリーフォーム 2366">
            <a:extLst>
              <a:ext uri="{FF2B5EF4-FFF2-40B4-BE49-F238E27FC236}">
                <a16:creationId xmlns:a16="http://schemas.microsoft.com/office/drawing/2014/main" id="{9C757821-4C53-22E3-0CFA-AADB9DAD8318}"/>
              </a:ext>
            </a:extLst>
          </p:cNvPr>
          <p:cNvSpPr/>
          <p:nvPr/>
        </p:nvSpPr>
        <p:spPr>
          <a:xfrm>
            <a:off x="1139256" y="9924576"/>
            <a:ext cx="38675" cy="306958"/>
          </a:xfrm>
          <a:custGeom>
            <a:avLst/>
            <a:gdLst>
              <a:gd name="connsiteX0" fmla="*/ 29144 w 38675"/>
              <a:gd name="connsiteY0" fmla="*/ 474 h 306958"/>
              <a:gd name="connsiteX1" fmla="*/ 3744 w 38675"/>
              <a:gd name="connsiteY1" fmla="*/ 232249 h 306958"/>
              <a:gd name="connsiteX2" fmla="*/ 38669 w 38675"/>
              <a:gd name="connsiteY2" fmla="*/ 305274 h 306958"/>
              <a:gd name="connsiteX3" fmla="*/ 569 w 38675"/>
              <a:gd name="connsiteY3" fmla="*/ 175099 h 306958"/>
              <a:gd name="connsiteX4" fmla="*/ 29144 w 38675"/>
              <a:gd name="connsiteY4" fmla="*/ 474 h 3069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8675" h="306958">
                <a:moveTo>
                  <a:pt x="29144" y="474"/>
                </a:moveTo>
                <a:cubicBezTo>
                  <a:pt x="29673" y="9999"/>
                  <a:pt x="2156" y="181449"/>
                  <a:pt x="3744" y="232249"/>
                </a:cubicBezTo>
                <a:cubicBezTo>
                  <a:pt x="5331" y="283049"/>
                  <a:pt x="39198" y="314799"/>
                  <a:pt x="38669" y="305274"/>
                </a:cubicBezTo>
                <a:cubicBezTo>
                  <a:pt x="38140" y="295749"/>
                  <a:pt x="5861" y="222724"/>
                  <a:pt x="569" y="175099"/>
                </a:cubicBezTo>
                <a:cubicBezTo>
                  <a:pt x="-4723" y="127474"/>
                  <a:pt x="28615" y="-9051"/>
                  <a:pt x="29144" y="474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68" name="フリーフォーム 2367">
            <a:extLst>
              <a:ext uri="{FF2B5EF4-FFF2-40B4-BE49-F238E27FC236}">
                <a16:creationId xmlns:a16="http://schemas.microsoft.com/office/drawing/2014/main" id="{509F00BE-018B-81E0-1D0F-E2BB1F93BEB8}"/>
              </a:ext>
            </a:extLst>
          </p:cNvPr>
          <p:cNvSpPr/>
          <p:nvPr/>
        </p:nvSpPr>
        <p:spPr>
          <a:xfrm>
            <a:off x="1189877" y="9724808"/>
            <a:ext cx="834973" cy="897460"/>
          </a:xfrm>
          <a:custGeom>
            <a:avLst/>
            <a:gdLst>
              <a:gd name="connsiteX0" fmla="*/ 826248 w 834973"/>
              <a:gd name="connsiteY0" fmla="*/ 12917 h 897460"/>
              <a:gd name="connsiteX1" fmla="*/ 13448 w 834973"/>
              <a:gd name="connsiteY1" fmla="*/ 882867 h 897460"/>
              <a:gd name="connsiteX2" fmla="*/ 334123 w 834973"/>
              <a:gd name="connsiteY2" fmla="*/ 539967 h 897460"/>
              <a:gd name="connsiteX3" fmla="*/ 530973 w 834973"/>
              <a:gd name="connsiteY3" fmla="*/ 298667 h 897460"/>
              <a:gd name="connsiteX4" fmla="*/ 448423 w 834973"/>
              <a:gd name="connsiteY4" fmla="*/ 355817 h 897460"/>
              <a:gd name="connsiteX5" fmla="*/ 826248 w 834973"/>
              <a:gd name="connsiteY5" fmla="*/ 12917 h 8974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34973" h="897460">
                <a:moveTo>
                  <a:pt x="826248" y="12917"/>
                </a:moveTo>
                <a:cubicBezTo>
                  <a:pt x="753752" y="100759"/>
                  <a:pt x="13448" y="882867"/>
                  <a:pt x="13448" y="882867"/>
                </a:cubicBezTo>
                <a:cubicBezTo>
                  <a:pt x="-68573" y="970709"/>
                  <a:pt x="247869" y="637334"/>
                  <a:pt x="334123" y="539967"/>
                </a:cubicBezTo>
                <a:cubicBezTo>
                  <a:pt x="420377" y="442600"/>
                  <a:pt x="511923" y="329359"/>
                  <a:pt x="530973" y="298667"/>
                </a:cubicBezTo>
                <a:cubicBezTo>
                  <a:pt x="550023" y="267975"/>
                  <a:pt x="399740" y="399209"/>
                  <a:pt x="448423" y="355817"/>
                </a:cubicBezTo>
                <a:cubicBezTo>
                  <a:pt x="497106" y="312425"/>
                  <a:pt x="898744" y="-74925"/>
                  <a:pt x="826248" y="12917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69" name="フリーフォーム 2368">
            <a:extLst>
              <a:ext uri="{FF2B5EF4-FFF2-40B4-BE49-F238E27FC236}">
                <a16:creationId xmlns:a16="http://schemas.microsoft.com/office/drawing/2014/main" id="{E3C260E4-0FFD-702C-DBFC-A45D734F9114}"/>
              </a:ext>
            </a:extLst>
          </p:cNvPr>
          <p:cNvSpPr/>
          <p:nvPr/>
        </p:nvSpPr>
        <p:spPr>
          <a:xfrm>
            <a:off x="1377978" y="9825932"/>
            <a:ext cx="672161" cy="765640"/>
          </a:xfrm>
          <a:custGeom>
            <a:avLst/>
            <a:gdLst>
              <a:gd name="connsiteX0" fmla="*/ 666722 w 672161"/>
              <a:gd name="connsiteY0" fmla="*/ 7043 h 765640"/>
              <a:gd name="connsiteX1" fmla="*/ 9497 w 672161"/>
              <a:gd name="connsiteY1" fmla="*/ 756343 h 765640"/>
              <a:gd name="connsiteX2" fmla="*/ 304772 w 672161"/>
              <a:gd name="connsiteY2" fmla="*/ 400743 h 765640"/>
              <a:gd name="connsiteX3" fmla="*/ 666722 w 672161"/>
              <a:gd name="connsiteY3" fmla="*/ 7043 h 7656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72161" h="765640">
                <a:moveTo>
                  <a:pt x="666722" y="7043"/>
                </a:moveTo>
                <a:cubicBezTo>
                  <a:pt x="617509" y="66310"/>
                  <a:pt x="69822" y="690726"/>
                  <a:pt x="9497" y="756343"/>
                </a:cubicBezTo>
                <a:cubicBezTo>
                  <a:pt x="-50828" y="821960"/>
                  <a:pt x="191530" y="522980"/>
                  <a:pt x="304772" y="400743"/>
                </a:cubicBezTo>
                <a:cubicBezTo>
                  <a:pt x="418014" y="278506"/>
                  <a:pt x="715935" y="-52224"/>
                  <a:pt x="666722" y="7043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70" name="フリーフォーム 2369">
            <a:extLst>
              <a:ext uri="{FF2B5EF4-FFF2-40B4-BE49-F238E27FC236}">
                <a16:creationId xmlns:a16="http://schemas.microsoft.com/office/drawing/2014/main" id="{81E765C2-4B27-B787-A645-3C731279B056}"/>
              </a:ext>
            </a:extLst>
          </p:cNvPr>
          <p:cNvSpPr/>
          <p:nvPr/>
        </p:nvSpPr>
        <p:spPr>
          <a:xfrm>
            <a:off x="1243453" y="9795574"/>
            <a:ext cx="766087" cy="792493"/>
          </a:xfrm>
          <a:custGeom>
            <a:avLst/>
            <a:gdLst>
              <a:gd name="connsiteX0" fmla="*/ 759972 w 766087"/>
              <a:gd name="connsiteY0" fmla="*/ 5651 h 792493"/>
              <a:gd name="connsiteX1" fmla="*/ 10672 w 766087"/>
              <a:gd name="connsiteY1" fmla="*/ 780351 h 792493"/>
              <a:gd name="connsiteX2" fmla="*/ 347222 w 766087"/>
              <a:gd name="connsiteY2" fmla="*/ 446976 h 792493"/>
              <a:gd name="connsiteX3" fmla="*/ 759972 w 766087"/>
              <a:gd name="connsiteY3" fmla="*/ 5651 h 7924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66087" h="792493">
                <a:moveTo>
                  <a:pt x="759972" y="5651"/>
                </a:moveTo>
                <a:cubicBezTo>
                  <a:pt x="703880" y="61213"/>
                  <a:pt x="79464" y="706797"/>
                  <a:pt x="10672" y="780351"/>
                </a:cubicBezTo>
                <a:cubicBezTo>
                  <a:pt x="-58120" y="853905"/>
                  <a:pt x="223397" y="574505"/>
                  <a:pt x="347222" y="446976"/>
                </a:cubicBezTo>
                <a:cubicBezTo>
                  <a:pt x="471047" y="319447"/>
                  <a:pt x="816064" y="-49911"/>
                  <a:pt x="759972" y="5651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71" name="フリーフォーム 2370">
            <a:extLst>
              <a:ext uri="{FF2B5EF4-FFF2-40B4-BE49-F238E27FC236}">
                <a16:creationId xmlns:a16="http://schemas.microsoft.com/office/drawing/2014/main" id="{4DA6DC8B-7C2C-F789-E4FE-A5FE59E85219}"/>
              </a:ext>
            </a:extLst>
          </p:cNvPr>
          <p:cNvSpPr/>
          <p:nvPr/>
        </p:nvSpPr>
        <p:spPr>
          <a:xfrm>
            <a:off x="1103966" y="10152365"/>
            <a:ext cx="461544" cy="408943"/>
          </a:xfrm>
          <a:custGeom>
            <a:avLst/>
            <a:gdLst>
              <a:gd name="connsiteX0" fmla="*/ 934 w 461544"/>
              <a:gd name="connsiteY0" fmla="*/ 1285 h 408943"/>
              <a:gd name="connsiteX1" fmla="*/ 445434 w 461544"/>
              <a:gd name="connsiteY1" fmla="*/ 398160 h 408943"/>
              <a:gd name="connsiteX2" fmla="*/ 331134 w 461544"/>
              <a:gd name="connsiteY2" fmla="*/ 274335 h 408943"/>
              <a:gd name="connsiteX3" fmla="*/ 934 w 461544"/>
              <a:gd name="connsiteY3" fmla="*/ 1285 h 4089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61544" h="408943">
                <a:moveTo>
                  <a:pt x="934" y="1285"/>
                </a:moveTo>
                <a:cubicBezTo>
                  <a:pt x="19984" y="21922"/>
                  <a:pt x="390401" y="352652"/>
                  <a:pt x="445434" y="398160"/>
                </a:cubicBezTo>
                <a:cubicBezTo>
                  <a:pt x="500467" y="443668"/>
                  <a:pt x="402571" y="334131"/>
                  <a:pt x="331134" y="274335"/>
                </a:cubicBezTo>
                <a:cubicBezTo>
                  <a:pt x="259697" y="214539"/>
                  <a:pt x="-18116" y="-19352"/>
                  <a:pt x="934" y="1285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72" name="フリーフォーム 2371">
            <a:extLst>
              <a:ext uri="{FF2B5EF4-FFF2-40B4-BE49-F238E27FC236}">
                <a16:creationId xmlns:a16="http://schemas.microsoft.com/office/drawing/2014/main" id="{1A1F8CA2-30D4-C990-3918-AFFA2C52E643}"/>
              </a:ext>
            </a:extLst>
          </p:cNvPr>
          <p:cNvSpPr/>
          <p:nvPr/>
        </p:nvSpPr>
        <p:spPr>
          <a:xfrm>
            <a:off x="1403423" y="10672730"/>
            <a:ext cx="723950" cy="148229"/>
          </a:xfrm>
          <a:custGeom>
            <a:avLst/>
            <a:gdLst>
              <a:gd name="connsiteX0" fmla="*/ 92002 w 723950"/>
              <a:gd name="connsiteY0" fmla="*/ 1620 h 148229"/>
              <a:gd name="connsiteX1" fmla="*/ 184077 w 723950"/>
              <a:gd name="connsiteY1" fmla="*/ 80995 h 148229"/>
              <a:gd name="connsiteX2" fmla="*/ 250752 w 723950"/>
              <a:gd name="connsiteY2" fmla="*/ 52420 h 148229"/>
              <a:gd name="connsiteX3" fmla="*/ 342827 w 723950"/>
              <a:gd name="connsiteY3" fmla="*/ 147670 h 148229"/>
              <a:gd name="connsiteX4" fmla="*/ 368227 w 723950"/>
              <a:gd name="connsiteY4" fmla="*/ 93695 h 148229"/>
              <a:gd name="connsiteX5" fmla="*/ 403152 w 723950"/>
              <a:gd name="connsiteY5" fmla="*/ 134970 h 148229"/>
              <a:gd name="connsiteX6" fmla="*/ 549202 w 723950"/>
              <a:gd name="connsiteY6" fmla="*/ 49245 h 148229"/>
              <a:gd name="connsiteX7" fmla="*/ 492052 w 723950"/>
              <a:gd name="connsiteY7" fmla="*/ 96870 h 148229"/>
              <a:gd name="connsiteX8" fmla="*/ 723827 w 723950"/>
              <a:gd name="connsiteY8" fmla="*/ 11145 h 148229"/>
              <a:gd name="connsiteX9" fmla="*/ 526977 w 723950"/>
              <a:gd name="connsiteY9" fmla="*/ 58770 h 148229"/>
              <a:gd name="connsiteX10" fmla="*/ 349177 w 723950"/>
              <a:gd name="connsiteY10" fmla="*/ 100045 h 148229"/>
              <a:gd name="connsiteX11" fmla="*/ 206302 w 723950"/>
              <a:gd name="connsiteY11" fmla="*/ 65120 h 148229"/>
              <a:gd name="connsiteX12" fmla="*/ 3102 w 723950"/>
              <a:gd name="connsiteY12" fmla="*/ 30195 h 148229"/>
              <a:gd name="connsiteX13" fmla="*/ 92002 w 723950"/>
              <a:gd name="connsiteY13" fmla="*/ 1620 h 1482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723950" h="148229">
                <a:moveTo>
                  <a:pt x="92002" y="1620"/>
                </a:moveTo>
                <a:cubicBezTo>
                  <a:pt x="122165" y="10087"/>
                  <a:pt x="157619" y="72528"/>
                  <a:pt x="184077" y="80995"/>
                </a:cubicBezTo>
                <a:cubicBezTo>
                  <a:pt x="210535" y="89462"/>
                  <a:pt x="224294" y="41308"/>
                  <a:pt x="250752" y="52420"/>
                </a:cubicBezTo>
                <a:cubicBezTo>
                  <a:pt x="277210" y="63533"/>
                  <a:pt x="323248" y="140791"/>
                  <a:pt x="342827" y="147670"/>
                </a:cubicBezTo>
                <a:cubicBezTo>
                  <a:pt x="362406" y="154549"/>
                  <a:pt x="358173" y="95812"/>
                  <a:pt x="368227" y="93695"/>
                </a:cubicBezTo>
                <a:cubicBezTo>
                  <a:pt x="378281" y="91578"/>
                  <a:pt x="372990" y="142378"/>
                  <a:pt x="403152" y="134970"/>
                </a:cubicBezTo>
                <a:cubicBezTo>
                  <a:pt x="433314" y="127562"/>
                  <a:pt x="534385" y="55595"/>
                  <a:pt x="549202" y="49245"/>
                </a:cubicBezTo>
                <a:cubicBezTo>
                  <a:pt x="564019" y="42895"/>
                  <a:pt x="462948" y="103220"/>
                  <a:pt x="492052" y="96870"/>
                </a:cubicBezTo>
                <a:cubicBezTo>
                  <a:pt x="521156" y="90520"/>
                  <a:pt x="718006" y="17495"/>
                  <a:pt x="723827" y="11145"/>
                </a:cubicBezTo>
                <a:cubicBezTo>
                  <a:pt x="729648" y="4795"/>
                  <a:pt x="526977" y="58770"/>
                  <a:pt x="526977" y="58770"/>
                </a:cubicBezTo>
                <a:cubicBezTo>
                  <a:pt x="464535" y="73587"/>
                  <a:pt x="402623" y="98987"/>
                  <a:pt x="349177" y="100045"/>
                </a:cubicBezTo>
                <a:cubicBezTo>
                  <a:pt x="295731" y="101103"/>
                  <a:pt x="263981" y="76762"/>
                  <a:pt x="206302" y="65120"/>
                </a:cubicBezTo>
                <a:cubicBezTo>
                  <a:pt x="148623" y="53478"/>
                  <a:pt x="22681" y="40249"/>
                  <a:pt x="3102" y="30195"/>
                </a:cubicBezTo>
                <a:cubicBezTo>
                  <a:pt x="-16477" y="20141"/>
                  <a:pt x="61839" y="-6847"/>
                  <a:pt x="92002" y="1620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73" name="フリーフォーム 2372">
            <a:extLst>
              <a:ext uri="{FF2B5EF4-FFF2-40B4-BE49-F238E27FC236}">
                <a16:creationId xmlns:a16="http://schemas.microsoft.com/office/drawing/2014/main" id="{9C968904-F283-BC6B-31FE-21761589522E}"/>
              </a:ext>
            </a:extLst>
          </p:cNvPr>
          <p:cNvSpPr/>
          <p:nvPr/>
        </p:nvSpPr>
        <p:spPr>
          <a:xfrm>
            <a:off x="1636366" y="10707173"/>
            <a:ext cx="36893" cy="341149"/>
          </a:xfrm>
          <a:custGeom>
            <a:avLst/>
            <a:gdLst>
              <a:gd name="connsiteX0" fmla="*/ 1934 w 36893"/>
              <a:gd name="connsiteY0" fmla="*/ 2102 h 341149"/>
              <a:gd name="connsiteX1" fmla="*/ 36859 w 36893"/>
              <a:gd name="connsiteY1" fmla="*/ 335477 h 341149"/>
              <a:gd name="connsiteX2" fmla="*/ 8284 w 36893"/>
              <a:gd name="connsiteY2" fmla="*/ 198952 h 341149"/>
              <a:gd name="connsiteX3" fmla="*/ 1934 w 36893"/>
              <a:gd name="connsiteY3" fmla="*/ 2102 h 3411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6893" h="341149">
                <a:moveTo>
                  <a:pt x="1934" y="2102"/>
                </a:moveTo>
                <a:cubicBezTo>
                  <a:pt x="6697" y="24856"/>
                  <a:pt x="35801" y="302669"/>
                  <a:pt x="36859" y="335477"/>
                </a:cubicBezTo>
                <a:cubicBezTo>
                  <a:pt x="37917" y="368285"/>
                  <a:pt x="14634" y="250281"/>
                  <a:pt x="8284" y="198952"/>
                </a:cubicBezTo>
                <a:cubicBezTo>
                  <a:pt x="1934" y="147623"/>
                  <a:pt x="-2829" y="-20652"/>
                  <a:pt x="1934" y="2102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74" name="フリーフォーム 2373">
            <a:extLst>
              <a:ext uri="{FF2B5EF4-FFF2-40B4-BE49-F238E27FC236}">
                <a16:creationId xmlns:a16="http://schemas.microsoft.com/office/drawing/2014/main" id="{A62EEE0A-176C-E659-5493-4B64FAC6CB3E}"/>
              </a:ext>
            </a:extLst>
          </p:cNvPr>
          <p:cNvSpPr/>
          <p:nvPr/>
        </p:nvSpPr>
        <p:spPr>
          <a:xfrm>
            <a:off x="1807177" y="10657879"/>
            <a:ext cx="401299" cy="64270"/>
          </a:xfrm>
          <a:custGeom>
            <a:avLst/>
            <a:gdLst>
              <a:gd name="connsiteX0" fmla="*/ 5748 w 401299"/>
              <a:gd name="connsiteY0" fmla="*/ 64096 h 64270"/>
              <a:gd name="connsiteX1" fmla="*/ 396273 w 401299"/>
              <a:gd name="connsiteY1" fmla="*/ 6946 h 64270"/>
              <a:gd name="connsiteX2" fmla="*/ 218473 w 401299"/>
              <a:gd name="connsiteY2" fmla="*/ 3771 h 64270"/>
              <a:gd name="connsiteX3" fmla="*/ 88298 w 401299"/>
              <a:gd name="connsiteY3" fmla="*/ 32346 h 64270"/>
              <a:gd name="connsiteX4" fmla="*/ 158148 w 401299"/>
              <a:gd name="connsiteY4" fmla="*/ 25996 h 64270"/>
              <a:gd name="connsiteX5" fmla="*/ 5748 w 401299"/>
              <a:gd name="connsiteY5" fmla="*/ 64096 h 642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01299" h="64270">
                <a:moveTo>
                  <a:pt x="5748" y="64096"/>
                </a:moveTo>
                <a:cubicBezTo>
                  <a:pt x="45435" y="60921"/>
                  <a:pt x="360819" y="17000"/>
                  <a:pt x="396273" y="6946"/>
                </a:cubicBezTo>
                <a:cubicBezTo>
                  <a:pt x="431727" y="-3108"/>
                  <a:pt x="269802" y="-462"/>
                  <a:pt x="218473" y="3771"/>
                </a:cubicBezTo>
                <a:cubicBezTo>
                  <a:pt x="167144" y="8004"/>
                  <a:pt x="98352" y="28642"/>
                  <a:pt x="88298" y="32346"/>
                </a:cubicBezTo>
                <a:cubicBezTo>
                  <a:pt x="78244" y="36050"/>
                  <a:pt x="171906" y="25996"/>
                  <a:pt x="158148" y="25996"/>
                </a:cubicBezTo>
                <a:cubicBezTo>
                  <a:pt x="144390" y="25996"/>
                  <a:pt x="-33939" y="67271"/>
                  <a:pt x="5748" y="64096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75" name="フリーフォーム 2374">
            <a:extLst>
              <a:ext uri="{FF2B5EF4-FFF2-40B4-BE49-F238E27FC236}">
                <a16:creationId xmlns:a16="http://schemas.microsoft.com/office/drawing/2014/main" id="{046BCE6D-8E6D-55AB-653E-1ECA1BE72209}"/>
              </a:ext>
            </a:extLst>
          </p:cNvPr>
          <p:cNvSpPr/>
          <p:nvPr/>
        </p:nvSpPr>
        <p:spPr>
          <a:xfrm>
            <a:off x="1463082" y="10883892"/>
            <a:ext cx="311751" cy="413435"/>
          </a:xfrm>
          <a:custGeom>
            <a:avLst/>
            <a:gdLst>
              <a:gd name="connsiteX0" fmla="*/ 264118 w 311751"/>
              <a:gd name="connsiteY0" fmla="*/ 8 h 413435"/>
              <a:gd name="connsiteX1" fmla="*/ 251418 w 311751"/>
              <a:gd name="connsiteY1" fmla="*/ 165108 h 413435"/>
              <a:gd name="connsiteX2" fmla="*/ 35518 w 311751"/>
              <a:gd name="connsiteY2" fmla="*/ 384183 h 413435"/>
              <a:gd name="connsiteX3" fmla="*/ 3768 w 311751"/>
              <a:gd name="connsiteY3" fmla="*/ 406408 h 413435"/>
              <a:gd name="connsiteX4" fmla="*/ 73618 w 311751"/>
              <a:gd name="connsiteY4" fmla="*/ 339733 h 413435"/>
              <a:gd name="connsiteX5" fmla="*/ 232368 w 311751"/>
              <a:gd name="connsiteY5" fmla="*/ 196858 h 413435"/>
              <a:gd name="connsiteX6" fmla="*/ 152993 w 311751"/>
              <a:gd name="connsiteY6" fmla="*/ 298458 h 413435"/>
              <a:gd name="connsiteX7" fmla="*/ 295868 w 311751"/>
              <a:gd name="connsiteY7" fmla="*/ 171458 h 413435"/>
              <a:gd name="connsiteX8" fmla="*/ 286343 w 311751"/>
              <a:gd name="connsiteY8" fmla="*/ 114308 h 413435"/>
              <a:gd name="connsiteX9" fmla="*/ 311743 w 311751"/>
              <a:gd name="connsiteY9" fmla="*/ 171458 h 413435"/>
              <a:gd name="connsiteX10" fmla="*/ 264118 w 311751"/>
              <a:gd name="connsiteY10" fmla="*/ 8 h 4134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311751" h="413435">
                <a:moveTo>
                  <a:pt x="264118" y="8"/>
                </a:moveTo>
                <a:cubicBezTo>
                  <a:pt x="254064" y="-1050"/>
                  <a:pt x="289518" y="101079"/>
                  <a:pt x="251418" y="165108"/>
                </a:cubicBezTo>
                <a:cubicBezTo>
                  <a:pt x="213318" y="229137"/>
                  <a:pt x="76793" y="343966"/>
                  <a:pt x="35518" y="384183"/>
                </a:cubicBezTo>
                <a:cubicBezTo>
                  <a:pt x="-5757" y="424400"/>
                  <a:pt x="-2582" y="413816"/>
                  <a:pt x="3768" y="406408"/>
                </a:cubicBezTo>
                <a:cubicBezTo>
                  <a:pt x="10118" y="399000"/>
                  <a:pt x="35518" y="374658"/>
                  <a:pt x="73618" y="339733"/>
                </a:cubicBezTo>
                <a:cubicBezTo>
                  <a:pt x="111718" y="304808"/>
                  <a:pt x="219139" y="203737"/>
                  <a:pt x="232368" y="196858"/>
                </a:cubicBezTo>
                <a:cubicBezTo>
                  <a:pt x="245597" y="189979"/>
                  <a:pt x="142410" y="302691"/>
                  <a:pt x="152993" y="298458"/>
                </a:cubicBezTo>
                <a:cubicBezTo>
                  <a:pt x="163576" y="294225"/>
                  <a:pt x="273643" y="202150"/>
                  <a:pt x="295868" y="171458"/>
                </a:cubicBezTo>
                <a:cubicBezTo>
                  <a:pt x="318093" y="140766"/>
                  <a:pt x="283697" y="114308"/>
                  <a:pt x="286343" y="114308"/>
                </a:cubicBezTo>
                <a:cubicBezTo>
                  <a:pt x="288989" y="114308"/>
                  <a:pt x="312272" y="185216"/>
                  <a:pt x="311743" y="171458"/>
                </a:cubicBezTo>
                <a:cubicBezTo>
                  <a:pt x="311214" y="157700"/>
                  <a:pt x="274172" y="1066"/>
                  <a:pt x="264118" y="8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76" name="フリーフォーム 2375">
            <a:extLst>
              <a:ext uri="{FF2B5EF4-FFF2-40B4-BE49-F238E27FC236}">
                <a16:creationId xmlns:a16="http://schemas.microsoft.com/office/drawing/2014/main" id="{BB9983FD-B12B-6EF3-EDDF-9736B21656B9}"/>
              </a:ext>
            </a:extLst>
          </p:cNvPr>
          <p:cNvSpPr/>
          <p:nvPr/>
        </p:nvSpPr>
        <p:spPr>
          <a:xfrm>
            <a:off x="1972120" y="10737531"/>
            <a:ext cx="489722" cy="630647"/>
          </a:xfrm>
          <a:custGeom>
            <a:avLst/>
            <a:gdLst>
              <a:gd name="connsiteX0" fmla="*/ 21780 w 489722"/>
              <a:gd name="connsiteY0" fmla="*/ 319 h 630647"/>
              <a:gd name="connsiteX1" fmla="*/ 21780 w 489722"/>
              <a:gd name="connsiteY1" fmla="*/ 216219 h 630647"/>
              <a:gd name="connsiteX2" fmla="*/ 183705 w 489722"/>
              <a:gd name="connsiteY2" fmla="*/ 374969 h 630647"/>
              <a:gd name="connsiteX3" fmla="*/ 161480 w 489722"/>
              <a:gd name="connsiteY3" fmla="*/ 368619 h 630647"/>
              <a:gd name="connsiteX4" fmla="*/ 488505 w 489722"/>
              <a:gd name="connsiteY4" fmla="*/ 628969 h 630647"/>
              <a:gd name="connsiteX5" fmla="*/ 263080 w 489722"/>
              <a:gd name="connsiteY5" fmla="*/ 470219 h 630647"/>
              <a:gd name="connsiteX6" fmla="*/ 18605 w 489722"/>
              <a:gd name="connsiteY6" fmla="*/ 267019 h 630647"/>
              <a:gd name="connsiteX7" fmla="*/ 21780 w 489722"/>
              <a:gd name="connsiteY7" fmla="*/ 319 h 6306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89722" h="630647">
                <a:moveTo>
                  <a:pt x="21780" y="319"/>
                </a:moveTo>
                <a:cubicBezTo>
                  <a:pt x="22309" y="-8148"/>
                  <a:pt x="-5207" y="153777"/>
                  <a:pt x="21780" y="216219"/>
                </a:cubicBezTo>
                <a:cubicBezTo>
                  <a:pt x="48767" y="278661"/>
                  <a:pt x="160422" y="349569"/>
                  <a:pt x="183705" y="374969"/>
                </a:cubicBezTo>
                <a:cubicBezTo>
                  <a:pt x="206988" y="400369"/>
                  <a:pt x="110680" y="326286"/>
                  <a:pt x="161480" y="368619"/>
                </a:cubicBezTo>
                <a:cubicBezTo>
                  <a:pt x="212280" y="410952"/>
                  <a:pt x="471572" y="612036"/>
                  <a:pt x="488505" y="628969"/>
                </a:cubicBezTo>
                <a:cubicBezTo>
                  <a:pt x="505438" y="645902"/>
                  <a:pt x="341397" y="530544"/>
                  <a:pt x="263080" y="470219"/>
                </a:cubicBezTo>
                <a:cubicBezTo>
                  <a:pt x="184763" y="409894"/>
                  <a:pt x="61997" y="342161"/>
                  <a:pt x="18605" y="267019"/>
                </a:cubicBezTo>
                <a:cubicBezTo>
                  <a:pt x="-24787" y="191877"/>
                  <a:pt x="21251" y="8786"/>
                  <a:pt x="21780" y="319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77" name="フリーフォーム 2376">
            <a:extLst>
              <a:ext uri="{FF2B5EF4-FFF2-40B4-BE49-F238E27FC236}">
                <a16:creationId xmlns:a16="http://schemas.microsoft.com/office/drawing/2014/main" id="{2E587F04-4316-BBE7-FB39-BA3DAE2D950A}"/>
              </a:ext>
            </a:extLst>
          </p:cNvPr>
          <p:cNvSpPr/>
          <p:nvPr/>
        </p:nvSpPr>
        <p:spPr>
          <a:xfrm>
            <a:off x="1441128" y="11282851"/>
            <a:ext cx="198627" cy="159073"/>
          </a:xfrm>
          <a:custGeom>
            <a:avLst/>
            <a:gdLst>
              <a:gd name="connsiteX0" fmla="*/ 322 w 198627"/>
              <a:gd name="connsiteY0" fmla="*/ 1099 h 159073"/>
              <a:gd name="connsiteX1" fmla="*/ 190822 w 198627"/>
              <a:gd name="connsiteY1" fmla="*/ 156674 h 159073"/>
              <a:gd name="connsiteX2" fmla="*/ 146372 w 198627"/>
              <a:gd name="connsiteY2" fmla="*/ 89999 h 159073"/>
              <a:gd name="connsiteX3" fmla="*/ 322 w 198627"/>
              <a:gd name="connsiteY3" fmla="*/ 1099 h 1590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8627" h="159073">
                <a:moveTo>
                  <a:pt x="322" y="1099"/>
                </a:moveTo>
                <a:cubicBezTo>
                  <a:pt x="7730" y="12212"/>
                  <a:pt x="166480" y="141857"/>
                  <a:pt x="190822" y="156674"/>
                </a:cubicBezTo>
                <a:cubicBezTo>
                  <a:pt x="215164" y="171491"/>
                  <a:pt x="177593" y="113811"/>
                  <a:pt x="146372" y="89999"/>
                </a:cubicBezTo>
                <a:cubicBezTo>
                  <a:pt x="115151" y="66187"/>
                  <a:pt x="-7086" y="-10014"/>
                  <a:pt x="322" y="1099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78" name="フリーフォーム 2377">
            <a:extLst>
              <a:ext uri="{FF2B5EF4-FFF2-40B4-BE49-F238E27FC236}">
                <a16:creationId xmlns:a16="http://schemas.microsoft.com/office/drawing/2014/main" id="{6A2D6A47-6F53-19AB-7396-067214588AAD}"/>
              </a:ext>
            </a:extLst>
          </p:cNvPr>
          <p:cNvSpPr/>
          <p:nvPr/>
        </p:nvSpPr>
        <p:spPr>
          <a:xfrm>
            <a:off x="1882775" y="11007725"/>
            <a:ext cx="683218" cy="573430"/>
          </a:xfrm>
          <a:custGeom>
            <a:avLst/>
            <a:gdLst>
              <a:gd name="connsiteX0" fmla="*/ 0 w 683218"/>
              <a:gd name="connsiteY0" fmla="*/ 0 h 573430"/>
              <a:gd name="connsiteX1" fmla="*/ 457200 w 683218"/>
              <a:gd name="connsiteY1" fmla="*/ 355600 h 573430"/>
              <a:gd name="connsiteX2" fmla="*/ 600075 w 683218"/>
              <a:gd name="connsiteY2" fmla="*/ 473075 h 573430"/>
              <a:gd name="connsiteX3" fmla="*/ 676275 w 683218"/>
              <a:gd name="connsiteY3" fmla="*/ 571500 h 573430"/>
              <a:gd name="connsiteX4" fmla="*/ 628650 w 683218"/>
              <a:gd name="connsiteY4" fmla="*/ 508000 h 573430"/>
              <a:gd name="connsiteX5" fmla="*/ 225425 w 683218"/>
              <a:gd name="connsiteY5" fmla="*/ 177800 h 573430"/>
              <a:gd name="connsiteX6" fmla="*/ 0 w 683218"/>
              <a:gd name="connsiteY6" fmla="*/ 0 h 5734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83218" h="573430">
                <a:moveTo>
                  <a:pt x="0" y="0"/>
                </a:moveTo>
                <a:lnTo>
                  <a:pt x="457200" y="355600"/>
                </a:lnTo>
                <a:cubicBezTo>
                  <a:pt x="557213" y="434446"/>
                  <a:pt x="563563" y="437092"/>
                  <a:pt x="600075" y="473075"/>
                </a:cubicBezTo>
                <a:cubicBezTo>
                  <a:pt x="636587" y="509058"/>
                  <a:pt x="671513" y="565679"/>
                  <a:pt x="676275" y="571500"/>
                </a:cubicBezTo>
                <a:cubicBezTo>
                  <a:pt x="681037" y="577321"/>
                  <a:pt x="703792" y="573617"/>
                  <a:pt x="628650" y="508000"/>
                </a:cubicBezTo>
                <a:cubicBezTo>
                  <a:pt x="553508" y="442383"/>
                  <a:pt x="225425" y="177800"/>
                  <a:pt x="225425" y="177800"/>
                </a:cubicBezTo>
                <a:lnTo>
                  <a:pt x="0" y="0"/>
                </a:ln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79" name="フリーフォーム 2378">
            <a:extLst>
              <a:ext uri="{FF2B5EF4-FFF2-40B4-BE49-F238E27FC236}">
                <a16:creationId xmlns:a16="http://schemas.microsoft.com/office/drawing/2014/main" id="{BFBB9AA7-E065-6AFB-6F80-3011A6D3C65A}"/>
              </a:ext>
            </a:extLst>
          </p:cNvPr>
          <p:cNvSpPr/>
          <p:nvPr/>
        </p:nvSpPr>
        <p:spPr>
          <a:xfrm>
            <a:off x="2022103" y="11070751"/>
            <a:ext cx="337691" cy="376355"/>
          </a:xfrm>
          <a:custGeom>
            <a:avLst/>
            <a:gdLst>
              <a:gd name="connsiteX0" fmla="*/ 333747 w 337691"/>
              <a:gd name="connsiteY0" fmla="*/ 3649 h 376355"/>
              <a:gd name="connsiteX1" fmla="*/ 3547 w 337691"/>
              <a:gd name="connsiteY1" fmla="*/ 371949 h 376355"/>
              <a:gd name="connsiteX2" fmla="*/ 171822 w 337691"/>
              <a:gd name="connsiteY2" fmla="*/ 194149 h 376355"/>
              <a:gd name="connsiteX3" fmla="*/ 333747 w 337691"/>
              <a:gd name="connsiteY3" fmla="*/ 3649 h 3763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37691" h="376355">
                <a:moveTo>
                  <a:pt x="333747" y="3649"/>
                </a:moveTo>
                <a:cubicBezTo>
                  <a:pt x="305701" y="33282"/>
                  <a:pt x="30534" y="340199"/>
                  <a:pt x="3547" y="371949"/>
                </a:cubicBezTo>
                <a:cubicBezTo>
                  <a:pt x="-23440" y="403699"/>
                  <a:pt x="110439" y="255532"/>
                  <a:pt x="171822" y="194149"/>
                </a:cubicBezTo>
                <a:cubicBezTo>
                  <a:pt x="233205" y="132766"/>
                  <a:pt x="361793" y="-25984"/>
                  <a:pt x="333747" y="3649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80" name="フリーフォーム 2379">
            <a:extLst>
              <a:ext uri="{FF2B5EF4-FFF2-40B4-BE49-F238E27FC236}">
                <a16:creationId xmlns:a16="http://schemas.microsoft.com/office/drawing/2014/main" id="{04F6B889-A15F-277C-0A6F-B000C6D44E13}"/>
              </a:ext>
            </a:extLst>
          </p:cNvPr>
          <p:cNvSpPr/>
          <p:nvPr/>
        </p:nvSpPr>
        <p:spPr>
          <a:xfrm>
            <a:off x="2080454" y="11085356"/>
            <a:ext cx="386378" cy="428189"/>
          </a:xfrm>
          <a:custGeom>
            <a:avLst/>
            <a:gdLst>
              <a:gd name="connsiteX0" fmla="*/ 383346 w 386378"/>
              <a:gd name="connsiteY0" fmla="*/ 4919 h 428189"/>
              <a:gd name="connsiteX1" fmla="*/ 5521 w 386378"/>
              <a:gd name="connsiteY1" fmla="*/ 424019 h 428189"/>
              <a:gd name="connsiteX2" fmla="*/ 173796 w 386378"/>
              <a:gd name="connsiteY2" fmla="*/ 208119 h 428189"/>
              <a:gd name="connsiteX3" fmla="*/ 383346 w 386378"/>
              <a:gd name="connsiteY3" fmla="*/ 4919 h 4281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86378" h="428189">
                <a:moveTo>
                  <a:pt x="383346" y="4919"/>
                </a:moveTo>
                <a:cubicBezTo>
                  <a:pt x="355300" y="40902"/>
                  <a:pt x="40446" y="390152"/>
                  <a:pt x="5521" y="424019"/>
                </a:cubicBezTo>
                <a:cubicBezTo>
                  <a:pt x="-29404" y="457886"/>
                  <a:pt x="110296" y="276381"/>
                  <a:pt x="173796" y="208119"/>
                </a:cubicBezTo>
                <a:cubicBezTo>
                  <a:pt x="237296" y="139857"/>
                  <a:pt x="411392" y="-31064"/>
                  <a:pt x="383346" y="4919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81" name="フリーフォーム 2380">
            <a:extLst>
              <a:ext uri="{FF2B5EF4-FFF2-40B4-BE49-F238E27FC236}">
                <a16:creationId xmlns:a16="http://schemas.microsoft.com/office/drawing/2014/main" id="{0D6A5185-076F-1D39-8BEA-F8332E201090}"/>
              </a:ext>
            </a:extLst>
          </p:cNvPr>
          <p:cNvSpPr/>
          <p:nvPr/>
        </p:nvSpPr>
        <p:spPr>
          <a:xfrm>
            <a:off x="2209425" y="9581851"/>
            <a:ext cx="228091" cy="794536"/>
          </a:xfrm>
          <a:custGeom>
            <a:avLst/>
            <a:gdLst>
              <a:gd name="connsiteX0" fmla="*/ 51175 w 228091"/>
              <a:gd name="connsiteY0" fmla="*/ 299 h 794536"/>
              <a:gd name="connsiteX1" fmla="*/ 206750 w 228091"/>
              <a:gd name="connsiteY1" fmla="*/ 365424 h 794536"/>
              <a:gd name="connsiteX2" fmla="*/ 200400 w 228091"/>
              <a:gd name="connsiteY2" fmla="*/ 619424 h 794536"/>
              <a:gd name="connsiteX3" fmla="*/ 216275 w 228091"/>
              <a:gd name="connsiteY3" fmla="*/ 568624 h 794536"/>
              <a:gd name="connsiteX4" fmla="*/ 375 w 228091"/>
              <a:gd name="connsiteY4" fmla="*/ 794049 h 794536"/>
              <a:gd name="connsiteX5" fmla="*/ 165475 w 228091"/>
              <a:gd name="connsiteY5" fmla="*/ 625774 h 794536"/>
              <a:gd name="connsiteX6" fmla="*/ 219450 w 228091"/>
              <a:gd name="connsiteY6" fmla="*/ 524174 h 794536"/>
              <a:gd name="connsiteX7" fmla="*/ 194050 w 228091"/>
              <a:gd name="connsiteY7" fmla="*/ 400349 h 794536"/>
              <a:gd name="connsiteX8" fmla="*/ 197225 w 228091"/>
              <a:gd name="connsiteY8" fmla="*/ 428924 h 794536"/>
              <a:gd name="connsiteX9" fmla="*/ 51175 w 228091"/>
              <a:gd name="connsiteY9" fmla="*/ 299 h 7945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28091" h="794536">
                <a:moveTo>
                  <a:pt x="51175" y="299"/>
                </a:moveTo>
                <a:cubicBezTo>
                  <a:pt x="52763" y="-10284"/>
                  <a:pt x="181879" y="262237"/>
                  <a:pt x="206750" y="365424"/>
                </a:cubicBezTo>
                <a:cubicBezTo>
                  <a:pt x="231621" y="468611"/>
                  <a:pt x="198813" y="585557"/>
                  <a:pt x="200400" y="619424"/>
                </a:cubicBezTo>
                <a:cubicBezTo>
                  <a:pt x="201987" y="653291"/>
                  <a:pt x="249612" y="539520"/>
                  <a:pt x="216275" y="568624"/>
                </a:cubicBezTo>
                <a:cubicBezTo>
                  <a:pt x="182938" y="597728"/>
                  <a:pt x="8842" y="784524"/>
                  <a:pt x="375" y="794049"/>
                </a:cubicBezTo>
                <a:cubicBezTo>
                  <a:pt x="-8092" y="803574"/>
                  <a:pt x="128963" y="670753"/>
                  <a:pt x="165475" y="625774"/>
                </a:cubicBezTo>
                <a:cubicBezTo>
                  <a:pt x="201988" y="580795"/>
                  <a:pt x="214688" y="561745"/>
                  <a:pt x="219450" y="524174"/>
                </a:cubicBezTo>
                <a:cubicBezTo>
                  <a:pt x="224212" y="486603"/>
                  <a:pt x="197754" y="416224"/>
                  <a:pt x="194050" y="400349"/>
                </a:cubicBezTo>
                <a:cubicBezTo>
                  <a:pt x="190346" y="384474"/>
                  <a:pt x="220508" y="497716"/>
                  <a:pt x="197225" y="428924"/>
                </a:cubicBezTo>
                <a:cubicBezTo>
                  <a:pt x="173942" y="360132"/>
                  <a:pt x="49587" y="10882"/>
                  <a:pt x="51175" y="299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82" name="フリーフォーム 2381">
            <a:extLst>
              <a:ext uri="{FF2B5EF4-FFF2-40B4-BE49-F238E27FC236}">
                <a16:creationId xmlns:a16="http://schemas.microsoft.com/office/drawing/2014/main" id="{4EB00FB5-C4B9-23B9-CAFC-8946798102FC}"/>
              </a:ext>
            </a:extLst>
          </p:cNvPr>
          <p:cNvSpPr/>
          <p:nvPr/>
        </p:nvSpPr>
        <p:spPr>
          <a:xfrm>
            <a:off x="2092238" y="10197846"/>
            <a:ext cx="1000353" cy="384462"/>
          </a:xfrm>
          <a:custGeom>
            <a:avLst/>
            <a:gdLst>
              <a:gd name="connsiteX0" fmla="*/ 87 w 1000353"/>
              <a:gd name="connsiteY0" fmla="*/ 384429 h 384462"/>
              <a:gd name="connsiteX1" fmla="*/ 412837 w 1000353"/>
              <a:gd name="connsiteY1" fmla="*/ 25654 h 384462"/>
              <a:gd name="connsiteX2" fmla="*/ 606512 w 1000353"/>
              <a:gd name="connsiteY2" fmla="*/ 28829 h 384462"/>
              <a:gd name="connsiteX3" fmla="*/ 555712 w 1000353"/>
              <a:gd name="connsiteY3" fmla="*/ 28829 h 384462"/>
              <a:gd name="connsiteX4" fmla="*/ 962112 w 1000353"/>
              <a:gd name="connsiteY4" fmla="*/ 327279 h 384462"/>
              <a:gd name="connsiteX5" fmla="*/ 968462 w 1000353"/>
              <a:gd name="connsiteY5" fmla="*/ 327279 h 384462"/>
              <a:gd name="connsiteX6" fmla="*/ 831937 w 1000353"/>
              <a:gd name="connsiteY6" fmla="*/ 197104 h 384462"/>
              <a:gd name="connsiteX7" fmla="*/ 539837 w 1000353"/>
              <a:gd name="connsiteY7" fmla="*/ 3429 h 384462"/>
              <a:gd name="connsiteX8" fmla="*/ 260437 w 1000353"/>
              <a:gd name="connsiteY8" fmla="*/ 174879 h 384462"/>
              <a:gd name="connsiteX9" fmla="*/ 374737 w 1000353"/>
              <a:gd name="connsiteY9" fmla="*/ 47879 h 384462"/>
              <a:gd name="connsiteX10" fmla="*/ 87 w 1000353"/>
              <a:gd name="connsiteY10" fmla="*/ 384429 h 3844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000353" h="384462">
                <a:moveTo>
                  <a:pt x="87" y="384429"/>
                </a:moveTo>
                <a:cubicBezTo>
                  <a:pt x="6437" y="380725"/>
                  <a:pt x="311766" y="84921"/>
                  <a:pt x="412837" y="25654"/>
                </a:cubicBezTo>
                <a:cubicBezTo>
                  <a:pt x="513908" y="-33613"/>
                  <a:pt x="582700" y="28300"/>
                  <a:pt x="606512" y="28829"/>
                </a:cubicBezTo>
                <a:cubicBezTo>
                  <a:pt x="630324" y="29358"/>
                  <a:pt x="496445" y="-20913"/>
                  <a:pt x="555712" y="28829"/>
                </a:cubicBezTo>
                <a:cubicBezTo>
                  <a:pt x="614979" y="78571"/>
                  <a:pt x="893320" y="277537"/>
                  <a:pt x="962112" y="327279"/>
                </a:cubicBezTo>
                <a:cubicBezTo>
                  <a:pt x="1030904" y="377021"/>
                  <a:pt x="990158" y="348975"/>
                  <a:pt x="968462" y="327279"/>
                </a:cubicBezTo>
                <a:cubicBezTo>
                  <a:pt x="946766" y="305583"/>
                  <a:pt x="903374" y="251079"/>
                  <a:pt x="831937" y="197104"/>
                </a:cubicBezTo>
                <a:cubicBezTo>
                  <a:pt x="760500" y="143129"/>
                  <a:pt x="635087" y="7133"/>
                  <a:pt x="539837" y="3429"/>
                </a:cubicBezTo>
                <a:cubicBezTo>
                  <a:pt x="444587" y="-275"/>
                  <a:pt x="287954" y="167471"/>
                  <a:pt x="260437" y="174879"/>
                </a:cubicBezTo>
                <a:cubicBezTo>
                  <a:pt x="232920" y="182287"/>
                  <a:pt x="414424" y="16658"/>
                  <a:pt x="374737" y="47879"/>
                </a:cubicBezTo>
                <a:cubicBezTo>
                  <a:pt x="335050" y="79100"/>
                  <a:pt x="-6263" y="388133"/>
                  <a:pt x="87" y="384429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83" name="フリーフォーム 2382">
            <a:extLst>
              <a:ext uri="{FF2B5EF4-FFF2-40B4-BE49-F238E27FC236}">
                <a16:creationId xmlns:a16="http://schemas.microsoft.com/office/drawing/2014/main" id="{4D945FD0-A102-E745-29EA-6544B7BA5F0F}"/>
              </a:ext>
            </a:extLst>
          </p:cNvPr>
          <p:cNvSpPr/>
          <p:nvPr/>
        </p:nvSpPr>
        <p:spPr>
          <a:xfrm>
            <a:off x="3004522" y="9371710"/>
            <a:ext cx="217318" cy="166612"/>
          </a:xfrm>
          <a:custGeom>
            <a:avLst/>
            <a:gdLst>
              <a:gd name="connsiteX0" fmla="*/ 2203 w 217318"/>
              <a:gd name="connsiteY0" fmla="*/ 165990 h 166612"/>
              <a:gd name="connsiteX1" fmla="*/ 214928 w 217318"/>
              <a:gd name="connsiteY1" fmla="*/ 4065 h 166612"/>
              <a:gd name="connsiteX2" fmla="*/ 110153 w 217318"/>
              <a:gd name="connsiteY2" fmla="*/ 58040 h 166612"/>
              <a:gd name="connsiteX3" fmla="*/ 2203 w 217318"/>
              <a:gd name="connsiteY3" fmla="*/ 165990 h 1666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7318" h="166612">
                <a:moveTo>
                  <a:pt x="2203" y="165990"/>
                </a:moveTo>
                <a:cubicBezTo>
                  <a:pt x="19666" y="156994"/>
                  <a:pt x="196936" y="22057"/>
                  <a:pt x="214928" y="4065"/>
                </a:cubicBezTo>
                <a:cubicBezTo>
                  <a:pt x="232920" y="-13927"/>
                  <a:pt x="144549" y="32111"/>
                  <a:pt x="110153" y="58040"/>
                </a:cubicBezTo>
                <a:cubicBezTo>
                  <a:pt x="75757" y="83969"/>
                  <a:pt x="-15260" y="174986"/>
                  <a:pt x="2203" y="165990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84" name="フリーフォーム 2383">
            <a:extLst>
              <a:ext uri="{FF2B5EF4-FFF2-40B4-BE49-F238E27FC236}">
                <a16:creationId xmlns:a16="http://schemas.microsoft.com/office/drawing/2014/main" id="{6C29808E-B86B-6139-CAE1-F698D223EC6A}"/>
              </a:ext>
            </a:extLst>
          </p:cNvPr>
          <p:cNvSpPr/>
          <p:nvPr/>
        </p:nvSpPr>
        <p:spPr>
          <a:xfrm>
            <a:off x="3015332" y="9397978"/>
            <a:ext cx="400914" cy="565231"/>
          </a:xfrm>
          <a:custGeom>
            <a:avLst/>
            <a:gdLst>
              <a:gd name="connsiteX0" fmla="*/ 293018 w 400914"/>
              <a:gd name="connsiteY0" fmla="*/ 22 h 565231"/>
              <a:gd name="connsiteX1" fmla="*/ 83468 w 400914"/>
              <a:gd name="connsiteY1" fmla="*/ 180997 h 565231"/>
              <a:gd name="connsiteX2" fmla="*/ 918 w 400914"/>
              <a:gd name="connsiteY2" fmla="*/ 187347 h 565231"/>
              <a:gd name="connsiteX3" fmla="*/ 64418 w 400914"/>
              <a:gd name="connsiteY3" fmla="*/ 228622 h 565231"/>
              <a:gd name="connsiteX4" fmla="*/ 391443 w 400914"/>
              <a:gd name="connsiteY4" fmla="*/ 552472 h 565231"/>
              <a:gd name="connsiteX5" fmla="*/ 289843 w 400914"/>
              <a:gd name="connsiteY5" fmla="*/ 473097 h 565231"/>
              <a:gd name="connsiteX6" fmla="*/ 51718 w 400914"/>
              <a:gd name="connsiteY6" fmla="*/ 222272 h 565231"/>
              <a:gd name="connsiteX7" fmla="*/ 96168 w 400914"/>
              <a:gd name="connsiteY7" fmla="*/ 130197 h 565231"/>
              <a:gd name="connsiteX8" fmla="*/ 61243 w 400914"/>
              <a:gd name="connsiteY8" fmla="*/ 168297 h 565231"/>
              <a:gd name="connsiteX9" fmla="*/ 293018 w 400914"/>
              <a:gd name="connsiteY9" fmla="*/ 22 h 5652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00914" h="565231">
                <a:moveTo>
                  <a:pt x="293018" y="22"/>
                </a:moveTo>
                <a:cubicBezTo>
                  <a:pt x="296722" y="2139"/>
                  <a:pt x="132151" y="149776"/>
                  <a:pt x="83468" y="180997"/>
                </a:cubicBezTo>
                <a:cubicBezTo>
                  <a:pt x="34785" y="212218"/>
                  <a:pt x="4093" y="179409"/>
                  <a:pt x="918" y="187347"/>
                </a:cubicBezTo>
                <a:cubicBezTo>
                  <a:pt x="-2257" y="195285"/>
                  <a:pt x="-669" y="167768"/>
                  <a:pt x="64418" y="228622"/>
                </a:cubicBezTo>
                <a:cubicBezTo>
                  <a:pt x="129505" y="289476"/>
                  <a:pt x="353872" y="511726"/>
                  <a:pt x="391443" y="552472"/>
                </a:cubicBezTo>
                <a:cubicBezTo>
                  <a:pt x="429014" y="593218"/>
                  <a:pt x="346464" y="528130"/>
                  <a:pt x="289843" y="473097"/>
                </a:cubicBezTo>
                <a:cubicBezTo>
                  <a:pt x="233222" y="418064"/>
                  <a:pt x="83997" y="279422"/>
                  <a:pt x="51718" y="222272"/>
                </a:cubicBezTo>
                <a:cubicBezTo>
                  <a:pt x="19439" y="165122"/>
                  <a:pt x="94581" y="139193"/>
                  <a:pt x="96168" y="130197"/>
                </a:cubicBezTo>
                <a:cubicBezTo>
                  <a:pt x="97755" y="121201"/>
                  <a:pt x="33197" y="187876"/>
                  <a:pt x="61243" y="168297"/>
                </a:cubicBezTo>
                <a:cubicBezTo>
                  <a:pt x="89289" y="148718"/>
                  <a:pt x="289314" y="-2095"/>
                  <a:pt x="293018" y="22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85" name="フリーフォーム 2384">
            <a:extLst>
              <a:ext uri="{FF2B5EF4-FFF2-40B4-BE49-F238E27FC236}">
                <a16:creationId xmlns:a16="http://schemas.microsoft.com/office/drawing/2014/main" id="{198C1BF7-078B-89C9-4A08-0C7DC425AA23}"/>
              </a:ext>
            </a:extLst>
          </p:cNvPr>
          <p:cNvSpPr/>
          <p:nvPr/>
        </p:nvSpPr>
        <p:spPr>
          <a:xfrm>
            <a:off x="2720926" y="10160116"/>
            <a:ext cx="361661" cy="257630"/>
          </a:xfrm>
          <a:custGeom>
            <a:avLst/>
            <a:gdLst>
              <a:gd name="connsiteX0" fmla="*/ 6399 w 361661"/>
              <a:gd name="connsiteY0" fmla="*/ 12584 h 257630"/>
              <a:gd name="connsiteX1" fmla="*/ 352474 w 361661"/>
              <a:gd name="connsiteY1" fmla="*/ 250709 h 257630"/>
              <a:gd name="connsiteX2" fmla="*/ 250874 w 361661"/>
              <a:gd name="connsiteY2" fmla="*/ 180859 h 257630"/>
              <a:gd name="connsiteX3" fmla="*/ 133399 w 361661"/>
              <a:gd name="connsiteY3" fmla="*/ 47509 h 257630"/>
              <a:gd name="connsiteX4" fmla="*/ 6399 w 361661"/>
              <a:gd name="connsiteY4" fmla="*/ 12584 h 2576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1661" h="257630">
                <a:moveTo>
                  <a:pt x="6399" y="12584"/>
                </a:moveTo>
                <a:cubicBezTo>
                  <a:pt x="42911" y="46451"/>
                  <a:pt x="352474" y="250709"/>
                  <a:pt x="352474" y="250709"/>
                </a:cubicBezTo>
                <a:cubicBezTo>
                  <a:pt x="393220" y="278755"/>
                  <a:pt x="287386" y="214726"/>
                  <a:pt x="250874" y="180859"/>
                </a:cubicBezTo>
                <a:cubicBezTo>
                  <a:pt x="214362" y="146992"/>
                  <a:pt x="166737" y="73967"/>
                  <a:pt x="133399" y="47509"/>
                </a:cubicBezTo>
                <a:cubicBezTo>
                  <a:pt x="100062" y="21051"/>
                  <a:pt x="-30113" y="-21283"/>
                  <a:pt x="6399" y="12584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86" name="フリーフォーム 2385">
            <a:extLst>
              <a:ext uri="{FF2B5EF4-FFF2-40B4-BE49-F238E27FC236}">
                <a16:creationId xmlns:a16="http://schemas.microsoft.com/office/drawing/2014/main" id="{A4AC4B4F-2AFB-8F06-624E-CEBB22046AE5}"/>
              </a:ext>
            </a:extLst>
          </p:cNvPr>
          <p:cNvSpPr/>
          <p:nvPr/>
        </p:nvSpPr>
        <p:spPr>
          <a:xfrm>
            <a:off x="2968382" y="9200865"/>
            <a:ext cx="1294665" cy="1195142"/>
          </a:xfrm>
          <a:custGeom>
            <a:avLst/>
            <a:gdLst>
              <a:gd name="connsiteX0" fmla="*/ 1292468 w 1294665"/>
              <a:gd name="connsiteY0" fmla="*/ 3460 h 1195142"/>
              <a:gd name="connsiteX1" fmla="*/ 616193 w 1294665"/>
              <a:gd name="connsiteY1" fmla="*/ 524160 h 1195142"/>
              <a:gd name="connsiteX2" fmla="*/ 673343 w 1294665"/>
              <a:gd name="connsiteY2" fmla="*/ 473360 h 1195142"/>
              <a:gd name="connsiteX3" fmla="*/ 362193 w 1294665"/>
              <a:gd name="connsiteY3" fmla="*/ 778160 h 1195142"/>
              <a:gd name="connsiteX4" fmla="*/ 454268 w 1294665"/>
              <a:gd name="connsiteY4" fmla="*/ 692435 h 1195142"/>
              <a:gd name="connsiteX5" fmla="*/ 57393 w 1294665"/>
              <a:gd name="connsiteY5" fmla="*/ 1082960 h 1195142"/>
              <a:gd name="connsiteX6" fmla="*/ 16118 w 1294665"/>
              <a:gd name="connsiteY6" fmla="*/ 1190910 h 1195142"/>
              <a:gd name="connsiteX7" fmla="*/ 190743 w 1294665"/>
              <a:gd name="connsiteY7" fmla="*/ 971835 h 1195142"/>
              <a:gd name="connsiteX8" fmla="*/ 724143 w 1294665"/>
              <a:gd name="connsiteY8" fmla="*/ 454310 h 1195142"/>
              <a:gd name="connsiteX9" fmla="*/ 965443 w 1294665"/>
              <a:gd name="connsiteY9" fmla="*/ 197135 h 1195142"/>
              <a:gd name="connsiteX10" fmla="*/ 838443 w 1294665"/>
              <a:gd name="connsiteY10" fmla="*/ 292385 h 1195142"/>
              <a:gd name="connsiteX11" fmla="*/ 1292468 w 1294665"/>
              <a:gd name="connsiteY11" fmla="*/ 3460 h 11951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294665" h="1195142">
                <a:moveTo>
                  <a:pt x="1292468" y="3460"/>
                </a:moveTo>
                <a:cubicBezTo>
                  <a:pt x="1255426" y="42089"/>
                  <a:pt x="719380" y="445843"/>
                  <a:pt x="616193" y="524160"/>
                </a:cubicBezTo>
                <a:cubicBezTo>
                  <a:pt x="513005" y="602477"/>
                  <a:pt x="715676" y="431027"/>
                  <a:pt x="673343" y="473360"/>
                </a:cubicBezTo>
                <a:cubicBezTo>
                  <a:pt x="631010" y="515693"/>
                  <a:pt x="398705" y="741648"/>
                  <a:pt x="362193" y="778160"/>
                </a:cubicBezTo>
                <a:cubicBezTo>
                  <a:pt x="325681" y="814672"/>
                  <a:pt x="505068" y="641635"/>
                  <a:pt x="454268" y="692435"/>
                </a:cubicBezTo>
                <a:cubicBezTo>
                  <a:pt x="403468" y="743235"/>
                  <a:pt x="130418" y="999881"/>
                  <a:pt x="57393" y="1082960"/>
                </a:cubicBezTo>
                <a:cubicBezTo>
                  <a:pt x="-15632" y="1166039"/>
                  <a:pt x="-6107" y="1209431"/>
                  <a:pt x="16118" y="1190910"/>
                </a:cubicBezTo>
                <a:cubicBezTo>
                  <a:pt x="38343" y="1172389"/>
                  <a:pt x="72739" y="1094602"/>
                  <a:pt x="190743" y="971835"/>
                </a:cubicBezTo>
                <a:cubicBezTo>
                  <a:pt x="308747" y="849068"/>
                  <a:pt x="595026" y="583427"/>
                  <a:pt x="724143" y="454310"/>
                </a:cubicBezTo>
                <a:cubicBezTo>
                  <a:pt x="853260" y="325193"/>
                  <a:pt x="946393" y="224122"/>
                  <a:pt x="965443" y="197135"/>
                </a:cubicBezTo>
                <a:cubicBezTo>
                  <a:pt x="984493" y="170148"/>
                  <a:pt x="790289" y="323077"/>
                  <a:pt x="838443" y="292385"/>
                </a:cubicBezTo>
                <a:cubicBezTo>
                  <a:pt x="886597" y="261693"/>
                  <a:pt x="1329510" y="-35169"/>
                  <a:pt x="1292468" y="3460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87" name="フリーフォーム 2386">
            <a:extLst>
              <a:ext uri="{FF2B5EF4-FFF2-40B4-BE49-F238E27FC236}">
                <a16:creationId xmlns:a16="http://schemas.microsoft.com/office/drawing/2014/main" id="{65C9E14F-1982-ACC3-974B-0EA808B75860}"/>
              </a:ext>
            </a:extLst>
          </p:cNvPr>
          <p:cNvSpPr/>
          <p:nvPr/>
        </p:nvSpPr>
        <p:spPr>
          <a:xfrm>
            <a:off x="3028551" y="9268751"/>
            <a:ext cx="1229211" cy="1206177"/>
          </a:xfrm>
          <a:custGeom>
            <a:avLst/>
            <a:gdLst>
              <a:gd name="connsiteX0" fmla="*/ 1203724 w 1229211"/>
              <a:gd name="connsiteY0" fmla="*/ 33999 h 1206177"/>
              <a:gd name="connsiteX1" fmla="*/ 559199 w 1229211"/>
              <a:gd name="connsiteY1" fmla="*/ 592799 h 1206177"/>
              <a:gd name="connsiteX2" fmla="*/ 399 w 1229211"/>
              <a:gd name="connsiteY2" fmla="*/ 1205574 h 1206177"/>
              <a:gd name="connsiteX3" fmla="*/ 644924 w 1229211"/>
              <a:gd name="connsiteY3" fmla="*/ 478499 h 1206177"/>
              <a:gd name="connsiteX4" fmla="*/ 933849 w 1229211"/>
              <a:gd name="connsiteY4" fmla="*/ 211799 h 1206177"/>
              <a:gd name="connsiteX5" fmla="*/ 752874 w 1229211"/>
              <a:gd name="connsiteY5" fmla="*/ 380074 h 1206177"/>
              <a:gd name="connsiteX6" fmla="*/ 1064024 w 1229211"/>
              <a:gd name="connsiteY6" fmla="*/ 97499 h 1206177"/>
              <a:gd name="connsiteX7" fmla="*/ 1203724 w 1229211"/>
              <a:gd name="connsiteY7" fmla="*/ 33999 h 12061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229211" h="1206177">
                <a:moveTo>
                  <a:pt x="1203724" y="33999"/>
                </a:moveTo>
                <a:cubicBezTo>
                  <a:pt x="1119587" y="116549"/>
                  <a:pt x="759753" y="397537"/>
                  <a:pt x="559199" y="592799"/>
                </a:cubicBezTo>
                <a:cubicBezTo>
                  <a:pt x="358645" y="788061"/>
                  <a:pt x="-13889" y="1224624"/>
                  <a:pt x="399" y="1205574"/>
                </a:cubicBezTo>
                <a:cubicBezTo>
                  <a:pt x="14686" y="1186524"/>
                  <a:pt x="489349" y="644128"/>
                  <a:pt x="644924" y="478499"/>
                </a:cubicBezTo>
                <a:cubicBezTo>
                  <a:pt x="800499" y="312870"/>
                  <a:pt x="915857" y="228203"/>
                  <a:pt x="933849" y="211799"/>
                </a:cubicBezTo>
                <a:cubicBezTo>
                  <a:pt x="951841" y="195395"/>
                  <a:pt x="731178" y="399124"/>
                  <a:pt x="752874" y="380074"/>
                </a:cubicBezTo>
                <a:cubicBezTo>
                  <a:pt x="774570" y="361024"/>
                  <a:pt x="984649" y="157295"/>
                  <a:pt x="1064024" y="97499"/>
                </a:cubicBezTo>
                <a:cubicBezTo>
                  <a:pt x="1143399" y="37703"/>
                  <a:pt x="1287861" y="-48551"/>
                  <a:pt x="1203724" y="33999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88" name="フリーフォーム 2387">
            <a:extLst>
              <a:ext uri="{FF2B5EF4-FFF2-40B4-BE49-F238E27FC236}">
                <a16:creationId xmlns:a16="http://schemas.microsoft.com/office/drawing/2014/main" id="{E21B7F61-884A-EF0E-DD2D-4228A4A8333D}"/>
              </a:ext>
            </a:extLst>
          </p:cNvPr>
          <p:cNvSpPr/>
          <p:nvPr/>
        </p:nvSpPr>
        <p:spPr>
          <a:xfrm>
            <a:off x="3431547" y="9932791"/>
            <a:ext cx="565855" cy="579653"/>
          </a:xfrm>
          <a:custGeom>
            <a:avLst/>
            <a:gdLst>
              <a:gd name="connsiteX0" fmla="*/ 628 w 565855"/>
              <a:gd name="connsiteY0" fmla="*/ 1784 h 579653"/>
              <a:gd name="connsiteX1" fmla="*/ 451478 w 565855"/>
              <a:gd name="connsiteY1" fmla="*/ 490734 h 579653"/>
              <a:gd name="connsiteX2" fmla="*/ 565778 w 565855"/>
              <a:gd name="connsiteY2" fmla="*/ 579634 h 579653"/>
              <a:gd name="connsiteX3" fmla="*/ 467353 w 565855"/>
              <a:gd name="connsiteY3" fmla="*/ 497084 h 579653"/>
              <a:gd name="connsiteX4" fmla="*/ 356228 w 565855"/>
              <a:gd name="connsiteY4" fmla="*/ 331984 h 579653"/>
              <a:gd name="connsiteX5" fmla="*/ 628 w 565855"/>
              <a:gd name="connsiteY5" fmla="*/ 1784 h 5796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5855" h="579653">
                <a:moveTo>
                  <a:pt x="628" y="1784"/>
                </a:moveTo>
                <a:cubicBezTo>
                  <a:pt x="16503" y="28242"/>
                  <a:pt x="357286" y="394426"/>
                  <a:pt x="451478" y="490734"/>
                </a:cubicBezTo>
                <a:cubicBezTo>
                  <a:pt x="545670" y="587042"/>
                  <a:pt x="563132" y="578576"/>
                  <a:pt x="565778" y="579634"/>
                </a:cubicBezTo>
                <a:cubicBezTo>
                  <a:pt x="568424" y="580692"/>
                  <a:pt x="502278" y="538359"/>
                  <a:pt x="467353" y="497084"/>
                </a:cubicBezTo>
                <a:cubicBezTo>
                  <a:pt x="432428" y="455809"/>
                  <a:pt x="438249" y="413476"/>
                  <a:pt x="356228" y="331984"/>
                </a:cubicBezTo>
                <a:cubicBezTo>
                  <a:pt x="274207" y="250492"/>
                  <a:pt x="-15247" y="-24674"/>
                  <a:pt x="628" y="1784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89" name="フリーフォーム 2388">
            <a:extLst>
              <a:ext uri="{FF2B5EF4-FFF2-40B4-BE49-F238E27FC236}">
                <a16:creationId xmlns:a16="http://schemas.microsoft.com/office/drawing/2014/main" id="{7132AACA-B78B-6344-D38B-1C70358A4514}"/>
              </a:ext>
            </a:extLst>
          </p:cNvPr>
          <p:cNvSpPr/>
          <p:nvPr/>
        </p:nvSpPr>
        <p:spPr>
          <a:xfrm>
            <a:off x="3013075" y="9985306"/>
            <a:ext cx="492140" cy="501719"/>
          </a:xfrm>
          <a:custGeom>
            <a:avLst/>
            <a:gdLst>
              <a:gd name="connsiteX0" fmla="*/ 0 w 492140"/>
              <a:gd name="connsiteY0" fmla="*/ 501719 h 501719"/>
              <a:gd name="connsiteX1" fmla="*/ 492125 w 492140"/>
              <a:gd name="connsiteY1" fmla="*/ 69 h 501719"/>
              <a:gd name="connsiteX2" fmla="*/ 0 w 492140"/>
              <a:gd name="connsiteY2" fmla="*/ 501719 h 5017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92140" h="501719">
                <a:moveTo>
                  <a:pt x="0" y="501719"/>
                </a:moveTo>
                <a:lnTo>
                  <a:pt x="492125" y="69"/>
                </a:lnTo>
                <a:cubicBezTo>
                  <a:pt x="495300" y="-6810"/>
                  <a:pt x="0" y="501719"/>
                  <a:pt x="0" y="501719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90" name="フリーフォーム 2389">
            <a:extLst>
              <a:ext uri="{FF2B5EF4-FFF2-40B4-BE49-F238E27FC236}">
                <a16:creationId xmlns:a16="http://schemas.microsoft.com/office/drawing/2014/main" id="{C8AFAA0F-958C-DFBD-1C8E-F2C60823611A}"/>
              </a:ext>
            </a:extLst>
          </p:cNvPr>
          <p:cNvSpPr/>
          <p:nvPr/>
        </p:nvSpPr>
        <p:spPr>
          <a:xfrm>
            <a:off x="3641116" y="9740841"/>
            <a:ext cx="470271" cy="765629"/>
          </a:xfrm>
          <a:custGeom>
            <a:avLst/>
            <a:gdLst>
              <a:gd name="connsiteX0" fmla="*/ 248259 w 470271"/>
              <a:gd name="connsiteY0" fmla="*/ 59 h 765629"/>
              <a:gd name="connsiteX1" fmla="*/ 384784 w 470271"/>
              <a:gd name="connsiteY1" fmla="*/ 273109 h 765629"/>
              <a:gd name="connsiteX2" fmla="*/ 356209 w 470271"/>
              <a:gd name="connsiteY2" fmla="*/ 415984 h 765629"/>
              <a:gd name="connsiteX3" fmla="*/ 143484 w 470271"/>
              <a:gd name="connsiteY3" fmla="*/ 616009 h 765629"/>
              <a:gd name="connsiteX4" fmla="*/ 609 w 470271"/>
              <a:gd name="connsiteY4" fmla="*/ 765234 h 765629"/>
              <a:gd name="connsiteX5" fmla="*/ 197459 w 470271"/>
              <a:gd name="connsiteY5" fmla="*/ 571559 h 765629"/>
              <a:gd name="connsiteX6" fmla="*/ 464159 w 470271"/>
              <a:gd name="connsiteY6" fmla="*/ 298509 h 765629"/>
              <a:gd name="connsiteX7" fmla="*/ 384784 w 470271"/>
              <a:gd name="connsiteY7" fmla="*/ 190559 h 765629"/>
              <a:gd name="connsiteX8" fmla="*/ 387959 w 470271"/>
              <a:gd name="connsiteY8" fmla="*/ 247709 h 765629"/>
              <a:gd name="connsiteX9" fmla="*/ 248259 w 470271"/>
              <a:gd name="connsiteY9" fmla="*/ 59 h 7656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70271" h="765629">
                <a:moveTo>
                  <a:pt x="248259" y="59"/>
                </a:moveTo>
                <a:cubicBezTo>
                  <a:pt x="247730" y="4292"/>
                  <a:pt x="366792" y="203788"/>
                  <a:pt x="384784" y="273109"/>
                </a:cubicBezTo>
                <a:cubicBezTo>
                  <a:pt x="402776" y="342430"/>
                  <a:pt x="396426" y="358834"/>
                  <a:pt x="356209" y="415984"/>
                </a:cubicBezTo>
                <a:cubicBezTo>
                  <a:pt x="315992" y="473134"/>
                  <a:pt x="202751" y="557801"/>
                  <a:pt x="143484" y="616009"/>
                </a:cubicBezTo>
                <a:cubicBezTo>
                  <a:pt x="84217" y="674217"/>
                  <a:pt x="-8387" y="772642"/>
                  <a:pt x="609" y="765234"/>
                </a:cubicBezTo>
                <a:cubicBezTo>
                  <a:pt x="9605" y="757826"/>
                  <a:pt x="120201" y="649346"/>
                  <a:pt x="197459" y="571559"/>
                </a:cubicBezTo>
                <a:cubicBezTo>
                  <a:pt x="274717" y="493772"/>
                  <a:pt x="432938" y="362009"/>
                  <a:pt x="464159" y="298509"/>
                </a:cubicBezTo>
                <a:cubicBezTo>
                  <a:pt x="495380" y="235009"/>
                  <a:pt x="397484" y="199026"/>
                  <a:pt x="384784" y="190559"/>
                </a:cubicBezTo>
                <a:cubicBezTo>
                  <a:pt x="372084" y="182092"/>
                  <a:pt x="408596" y="277871"/>
                  <a:pt x="387959" y="247709"/>
                </a:cubicBezTo>
                <a:cubicBezTo>
                  <a:pt x="367322" y="217547"/>
                  <a:pt x="248788" y="-4174"/>
                  <a:pt x="248259" y="59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91" name="フリーフォーム 2390">
            <a:extLst>
              <a:ext uri="{FF2B5EF4-FFF2-40B4-BE49-F238E27FC236}">
                <a16:creationId xmlns:a16="http://schemas.microsoft.com/office/drawing/2014/main" id="{A417FC0F-C521-FDE5-6347-D1BF2935CCA6}"/>
              </a:ext>
            </a:extLst>
          </p:cNvPr>
          <p:cNvSpPr/>
          <p:nvPr/>
        </p:nvSpPr>
        <p:spPr>
          <a:xfrm>
            <a:off x="3012460" y="9562480"/>
            <a:ext cx="945189" cy="971266"/>
          </a:xfrm>
          <a:custGeom>
            <a:avLst/>
            <a:gdLst>
              <a:gd name="connsiteX0" fmla="*/ 57765 w 945189"/>
              <a:gd name="connsiteY0" fmla="*/ 86345 h 971266"/>
              <a:gd name="connsiteX1" fmla="*/ 594340 w 945189"/>
              <a:gd name="connsiteY1" fmla="*/ 730870 h 971266"/>
              <a:gd name="connsiteX2" fmla="*/ 629265 w 945189"/>
              <a:gd name="connsiteY2" fmla="*/ 765795 h 971266"/>
              <a:gd name="connsiteX3" fmla="*/ 940415 w 945189"/>
              <a:gd name="connsiteY3" fmla="*/ 968995 h 971266"/>
              <a:gd name="connsiteX4" fmla="*/ 784840 w 945189"/>
              <a:gd name="connsiteY4" fmla="*/ 845170 h 971266"/>
              <a:gd name="connsiteX5" fmla="*/ 353040 w 945189"/>
              <a:gd name="connsiteY5" fmla="*/ 416545 h 971266"/>
              <a:gd name="connsiteX6" fmla="*/ 153015 w 945189"/>
              <a:gd name="connsiteY6" fmla="*/ 241920 h 971266"/>
              <a:gd name="connsiteX7" fmla="*/ 203815 w 945189"/>
              <a:gd name="connsiteY7" fmla="*/ 311770 h 971266"/>
              <a:gd name="connsiteX8" fmla="*/ 32365 w 945189"/>
              <a:gd name="connsiteY8" fmla="*/ 32370 h 971266"/>
              <a:gd name="connsiteX9" fmla="*/ 57765 w 945189"/>
              <a:gd name="connsiteY9" fmla="*/ 86345 h 9712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945189" h="971266">
                <a:moveTo>
                  <a:pt x="57765" y="86345"/>
                </a:moveTo>
                <a:cubicBezTo>
                  <a:pt x="151427" y="202762"/>
                  <a:pt x="499090" y="617628"/>
                  <a:pt x="594340" y="730870"/>
                </a:cubicBezTo>
                <a:cubicBezTo>
                  <a:pt x="689590" y="844112"/>
                  <a:pt x="571586" y="726107"/>
                  <a:pt x="629265" y="765795"/>
                </a:cubicBezTo>
                <a:cubicBezTo>
                  <a:pt x="686944" y="805483"/>
                  <a:pt x="914486" y="955766"/>
                  <a:pt x="940415" y="968995"/>
                </a:cubicBezTo>
                <a:cubicBezTo>
                  <a:pt x="966344" y="982224"/>
                  <a:pt x="882736" y="937245"/>
                  <a:pt x="784840" y="845170"/>
                </a:cubicBezTo>
                <a:cubicBezTo>
                  <a:pt x="686944" y="753095"/>
                  <a:pt x="458344" y="517087"/>
                  <a:pt x="353040" y="416545"/>
                </a:cubicBezTo>
                <a:cubicBezTo>
                  <a:pt x="247736" y="316003"/>
                  <a:pt x="177886" y="259382"/>
                  <a:pt x="153015" y="241920"/>
                </a:cubicBezTo>
                <a:cubicBezTo>
                  <a:pt x="128144" y="224458"/>
                  <a:pt x="223923" y="346695"/>
                  <a:pt x="203815" y="311770"/>
                </a:cubicBezTo>
                <a:cubicBezTo>
                  <a:pt x="183707" y="276845"/>
                  <a:pt x="58294" y="72587"/>
                  <a:pt x="32365" y="32370"/>
                </a:cubicBezTo>
                <a:cubicBezTo>
                  <a:pt x="6436" y="-7847"/>
                  <a:pt x="-35897" y="-30072"/>
                  <a:pt x="57765" y="86345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92" name="フリーフォーム 2391">
            <a:extLst>
              <a:ext uri="{FF2B5EF4-FFF2-40B4-BE49-F238E27FC236}">
                <a16:creationId xmlns:a16="http://schemas.microsoft.com/office/drawing/2014/main" id="{BD4AB4C0-1553-405C-62EB-5FF5AD14F56D}"/>
              </a:ext>
            </a:extLst>
          </p:cNvPr>
          <p:cNvSpPr/>
          <p:nvPr/>
        </p:nvSpPr>
        <p:spPr>
          <a:xfrm>
            <a:off x="2642117" y="10603316"/>
            <a:ext cx="624084" cy="939193"/>
          </a:xfrm>
          <a:custGeom>
            <a:avLst/>
            <a:gdLst>
              <a:gd name="connsiteX0" fmla="*/ 526533 w 624084"/>
              <a:gd name="connsiteY0" fmla="*/ 1184 h 939193"/>
              <a:gd name="connsiteX1" fmla="*/ 599558 w 624084"/>
              <a:gd name="connsiteY1" fmla="*/ 191684 h 939193"/>
              <a:gd name="connsiteX2" fmla="*/ 545583 w 624084"/>
              <a:gd name="connsiteY2" fmla="*/ 410759 h 939193"/>
              <a:gd name="connsiteX3" fmla="*/ 583683 w 624084"/>
              <a:gd name="connsiteY3" fmla="*/ 372659 h 939193"/>
              <a:gd name="connsiteX4" fmla="*/ 5833 w 624084"/>
              <a:gd name="connsiteY4" fmla="*/ 931459 h 939193"/>
              <a:gd name="connsiteX5" fmla="*/ 304283 w 624084"/>
              <a:gd name="connsiteY5" fmla="*/ 674284 h 939193"/>
              <a:gd name="connsiteX6" fmla="*/ 609083 w 624084"/>
              <a:gd name="connsiteY6" fmla="*/ 331384 h 939193"/>
              <a:gd name="connsiteX7" fmla="*/ 580508 w 624084"/>
              <a:gd name="connsiteY7" fmla="*/ 353609 h 939193"/>
              <a:gd name="connsiteX8" fmla="*/ 609083 w 624084"/>
              <a:gd name="connsiteY8" fmla="*/ 283759 h 939193"/>
              <a:gd name="connsiteX9" fmla="*/ 526533 w 624084"/>
              <a:gd name="connsiteY9" fmla="*/ 1184 h 9391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624084" h="939193">
                <a:moveTo>
                  <a:pt x="526533" y="1184"/>
                </a:moveTo>
                <a:cubicBezTo>
                  <a:pt x="524945" y="-14162"/>
                  <a:pt x="596383" y="123422"/>
                  <a:pt x="599558" y="191684"/>
                </a:cubicBezTo>
                <a:cubicBezTo>
                  <a:pt x="602733" y="259946"/>
                  <a:pt x="548229" y="380597"/>
                  <a:pt x="545583" y="410759"/>
                </a:cubicBezTo>
                <a:cubicBezTo>
                  <a:pt x="542937" y="440921"/>
                  <a:pt x="583683" y="372659"/>
                  <a:pt x="583683" y="372659"/>
                </a:cubicBezTo>
                <a:lnTo>
                  <a:pt x="5833" y="931459"/>
                </a:lnTo>
                <a:cubicBezTo>
                  <a:pt x="-40734" y="981730"/>
                  <a:pt x="203741" y="774296"/>
                  <a:pt x="304283" y="674284"/>
                </a:cubicBezTo>
                <a:cubicBezTo>
                  <a:pt x="404825" y="574272"/>
                  <a:pt x="563046" y="384830"/>
                  <a:pt x="609083" y="331384"/>
                </a:cubicBezTo>
                <a:cubicBezTo>
                  <a:pt x="655120" y="277938"/>
                  <a:pt x="580508" y="361546"/>
                  <a:pt x="580508" y="353609"/>
                </a:cubicBezTo>
                <a:cubicBezTo>
                  <a:pt x="580508" y="345672"/>
                  <a:pt x="621783" y="340909"/>
                  <a:pt x="609083" y="283759"/>
                </a:cubicBezTo>
                <a:cubicBezTo>
                  <a:pt x="596383" y="226609"/>
                  <a:pt x="528121" y="16530"/>
                  <a:pt x="526533" y="1184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93" name="フリーフォーム 2392">
            <a:extLst>
              <a:ext uri="{FF2B5EF4-FFF2-40B4-BE49-F238E27FC236}">
                <a16:creationId xmlns:a16="http://schemas.microsoft.com/office/drawing/2014/main" id="{5DFAC38C-4DC8-DDBE-B2D7-2C15168E638D}"/>
              </a:ext>
            </a:extLst>
          </p:cNvPr>
          <p:cNvSpPr/>
          <p:nvPr/>
        </p:nvSpPr>
        <p:spPr>
          <a:xfrm>
            <a:off x="2764619" y="11077263"/>
            <a:ext cx="702105" cy="449249"/>
          </a:xfrm>
          <a:custGeom>
            <a:avLst/>
            <a:gdLst>
              <a:gd name="connsiteX0" fmla="*/ 806 w 702105"/>
              <a:gd name="connsiteY0" fmla="*/ 312 h 449249"/>
              <a:gd name="connsiteX1" fmla="*/ 458006 w 702105"/>
              <a:gd name="connsiteY1" fmla="*/ 276537 h 449249"/>
              <a:gd name="connsiteX2" fmla="*/ 696131 w 702105"/>
              <a:gd name="connsiteY2" fmla="*/ 447987 h 449249"/>
              <a:gd name="connsiteX3" fmla="*/ 578656 w 702105"/>
              <a:gd name="connsiteY3" fmla="*/ 333687 h 449249"/>
              <a:gd name="connsiteX4" fmla="*/ 806 w 702105"/>
              <a:gd name="connsiteY4" fmla="*/ 312 h 4492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02105" h="449249">
                <a:moveTo>
                  <a:pt x="806" y="312"/>
                </a:moveTo>
                <a:cubicBezTo>
                  <a:pt x="-19302" y="-9213"/>
                  <a:pt x="342119" y="201925"/>
                  <a:pt x="458006" y="276537"/>
                </a:cubicBezTo>
                <a:cubicBezTo>
                  <a:pt x="573893" y="351149"/>
                  <a:pt x="676023" y="438462"/>
                  <a:pt x="696131" y="447987"/>
                </a:cubicBezTo>
                <a:cubicBezTo>
                  <a:pt x="716239" y="457512"/>
                  <a:pt x="687664" y="412533"/>
                  <a:pt x="578656" y="333687"/>
                </a:cubicBezTo>
                <a:cubicBezTo>
                  <a:pt x="469648" y="254841"/>
                  <a:pt x="20914" y="9837"/>
                  <a:pt x="806" y="312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94" name="フリーフォーム 2393">
            <a:extLst>
              <a:ext uri="{FF2B5EF4-FFF2-40B4-BE49-F238E27FC236}">
                <a16:creationId xmlns:a16="http://schemas.microsoft.com/office/drawing/2014/main" id="{20AD7FFF-BE2E-44C4-1821-66B32E8CAB86}"/>
              </a:ext>
            </a:extLst>
          </p:cNvPr>
          <p:cNvSpPr/>
          <p:nvPr/>
        </p:nvSpPr>
        <p:spPr>
          <a:xfrm>
            <a:off x="2918609" y="11017335"/>
            <a:ext cx="659714" cy="511651"/>
          </a:xfrm>
          <a:custGeom>
            <a:avLst/>
            <a:gdLst>
              <a:gd name="connsiteX0" fmla="*/ 5566 w 659714"/>
              <a:gd name="connsiteY0" fmla="*/ 3090 h 511651"/>
              <a:gd name="connsiteX1" fmla="*/ 589766 w 659714"/>
              <a:gd name="connsiteY1" fmla="*/ 450765 h 511651"/>
              <a:gd name="connsiteX2" fmla="*/ 646916 w 659714"/>
              <a:gd name="connsiteY2" fmla="*/ 504740 h 511651"/>
              <a:gd name="connsiteX3" fmla="*/ 570716 w 659714"/>
              <a:gd name="connsiteY3" fmla="*/ 425365 h 511651"/>
              <a:gd name="connsiteX4" fmla="*/ 256391 w 659714"/>
              <a:gd name="connsiteY4" fmla="*/ 225340 h 511651"/>
              <a:gd name="connsiteX5" fmla="*/ 291316 w 659714"/>
              <a:gd name="connsiteY5" fmla="*/ 250740 h 511651"/>
              <a:gd name="connsiteX6" fmla="*/ 5566 w 659714"/>
              <a:gd name="connsiteY6" fmla="*/ 3090 h 5116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59714" h="511651">
                <a:moveTo>
                  <a:pt x="5566" y="3090"/>
                </a:moveTo>
                <a:cubicBezTo>
                  <a:pt x="55308" y="36427"/>
                  <a:pt x="482874" y="367157"/>
                  <a:pt x="589766" y="450765"/>
                </a:cubicBezTo>
                <a:cubicBezTo>
                  <a:pt x="696658" y="534373"/>
                  <a:pt x="650091" y="508973"/>
                  <a:pt x="646916" y="504740"/>
                </a:cubicBezTo>
                <a:cubicBezTo>
                  <a:pt x="643741" y="500507"/>
                  <a:pt x="635804" y="471932"/>
                  <a:pt x="570716" y="425365"/>
                </a:cubicBezTo>
                <a:cubicBezTo>
                  <a:pt x="505629" y="378798"/>
                  <a:pt x="302958" y="254444"/>
                  <a:pt x="256391" y="225340"/>
                </a:cubicBezTo>
                <a:cubicBezTo>
                  <a:pt x="209824" y="196236"/>
                  <a:pt x="327828" y="285136"/>
                  <a:pt x="291316" y="250740"/>
                </a:cubicBezTo>
                <a:cubicBezTo>
                  <a:pt x="254804" y="216344"/>
                  <a:pt x="-44176" y="-30247"/>
                  <a:pt x="5566" y="3090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95" name="フリーフォーム 2394">
            <a:extLst>
              <a:ext uri="{FF2B5EF4-FFF2-40B4-BE49-F238E27FC236}">
                <a16:creationId xmlns:a16="http://schemas.microsoft.com/office/drawing/2014/main" id="{8EA71C2E-69A2-20F4-163F-A4A870F15F25}"/>
              </a:ext>
            </a:extLst>
          </p:cNvPr>
          <p:cNvSpPr/>
          <p:nvPr/>
        </p:nvSpPr>
        <p:spPr>
          <a:xfrm>
            <a:off x="3253694" y="10597370"/>
            <a:ext cx="290364" cy="174800"/>
          </a:xfrm>
          <a:custGeom>
            <a:avLst/>
            <a:gdLst>
              <a:gd name="connsiteX0" fmla="*/ 681 w 290364"/>
              <a:gd name="connsiteY0" fmla="*/ 780 h 174800"/>
              <a:gd name="connsiteX1" fmla="*/ 153081 w 290364"/>
              <a:gd name="connsiteY1" fmla="*/ 146830 h 174800"/>
              <a:gd name="connsiteX2" fmla="*/ 114981 w 290364"/>
              <a:gd name="connsiteY2" fmla="*/ 162705 h 174800"/>
              <a:gd name="connsiteX3" fmla="*/ 289606 w 290364"/>
              <a:gd name="connsiteY3" fmla="*/ 10305 h 174800"/>
              <a:gd name="connsiteX4" fmla="*/ 175306 w 290364"/>
              <a:gd name="connsiteY4" fmla="*/ 140480 h 174800"/>
              <a:gd name="connsiteX5" fmla="*/ 99106 w 290364"/>
              <a:gd name="connsiteY5" fmla="*/ 89680 h 174800"/>
              <a:gd name="connsiteX6" fmla="*/ 681 w 290364"/>
              <a:gd name="connsiteY6" fmla="*/ 780 h 174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90364" h="174800">
                <a:moveTo>
                  <a:pt x="681" y="780"/>
                </a:moveTo>
                <a:cubicBezTo>
                  <a:pt x="9677" y="10305"/>
                  <a:pt x="134031" y="119843"/>
                  <a:pt x="153081" y="146830"/>
                </a:cubicBezTo>
                <a:cubicBezTo>
                  <a:pt x="172131" y="173817"/>
                  <a:pt x="92227" y="185459"/>
                  <a:pt x="114981" y="162705"/>
                </a:cubicBezTo>
                <a:cubicBezTo>
                  <a:pt x="137735" y="139951"/>
                  <a:pt x="279552" y="14009"/>
                  <a:pt x="289606" y="10305"/>
                </a:cubicBezTo>
                <a:cubicBezTo>
                  <a:pt x="299660" y="6601"/>
                  <a:pt x="207056" y="127251"/>
                  <a:pt x="175306" y="140480"/>
                </a:cubicBezTo>
                <a:cubicBezTo>
                  <a:pt x="143556" y="153709"/>
                  <a:pt x="123977" y="107672"/>
                  <a:pt x="99106" y="89680"/>
                </a:cubicBezTo>
                <a:cubicBezTo>
                  <a:pt x="74235" y="71688"/>
                  <a:pt x="-8315" y="-8745"/>
                  <a:pt x="681" y="780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96" name="フリーフォーム 2395">
            <a:extLst>
              <a:ext uri="{FF2B5EF4-FFF2-40B4-BE49-F238E27FC236}">
                <a16:creationId xmlns:a16="http://schemas.microsoft.com/office/drawing/2014/main" id="{6EC333EA-193C-28E9-CE1C-8C67E8487FC7}"/>
              </a:ext>
            </a:extLst>
          </p:cNvPr>
          <p:cNvSpPr/>
          <p:nvPr/>
        </p:nvSpPr>
        <p:spPr>
          <a:xfrm>
            <a:off x="3222496" y="10604445"/>
            <a:ext cx="54149" cy="384400"/>
          </a:xfrm>
          <a:custGeom>
            <a:avLst/>
            <a:gdLst>
              <a:gd name="connsiteX0" fmla="*/ 129 w 54149"/>
              <a:gd name="connsiteY0" fmla="*/ 55 h 384400"/>
              <a:gd name="connsiteX1" fmla="*/ 38229 w 54149"/>
              <a:gd name="connsiteY1" fmla="*/ 266755 h 384400"/>
              <a:gd name="connsiteX2" fmla="*/ 12829 w 54149"/>
              <a:gd name="connsiteY2" fmla="*/ 384230 h 384400"/>
              <a:gd name="connsiteX3" fmla="*/ 54104 w 54149"/>
              <a:gd name="connsiteY3" fmla="*/ 244530 h 384400"/>
              <a:gd name="connsiteX4" fmla="*/ 129 w 54149"/>
              <a:gd name="connsiteY4" fmla="*/ 55 h 384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4149" h="384400">
                <a:moveTo>
                  <a:pt x="129" y="55"/>
                </a:moveTo>
                <a:cubicBezTo>
                  <a:pt x="-2517" y="3759"/>
                  <a:pt x="36112" y="202726"/>
                  <a:pt x="38229" y="266755"/>
                </a:cubicBezTo>
                <a:cubicBezTo>
                  <a:pt x="40346" y="330784"/>
                  <a:pt x="10183" y="387934"/>
                  <a:pt x="12829" y="384230"/>
                </a:cubicBezTo>
                <a:cubicBezTo>
                  <a:pt x="15475" y="380526"/>
                  <a:pt x="55691" y="310676"/>
                  <a:pt x="54104" y="244530"/>
                </a:cubicBezTo>
                <a:cubicBezTo>
                  <a:pt x="52517" y="178384"/>
                  <a:pt x="2775" y="-3649"/>
                  <a:pt x="129" y="55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97" name="フリーフォーム 2396">
            <a:extLst>
              <a:ext uri="{FF2B5EF4-FFF2-40B4-BE49-F238E27FC236}">
                <a16:creationId xmlns:a16="http://schemas.microsoft.com/office/drawing/2014/main" id="{E4E931FC-CF02-B45E-6ACA-C489FA910BC2}"/>
              </a:ext>
            </a:extLst>
          </p:cNvPr>
          <p:cNvSpPr/>
          <p:nvPr/>
        </p:nvSpPr>
        <p:spPr>
          <a:xfrm>
            <a:off x="4105210" y="10566222"/>
            <a:ext cx="212877" cy="120829"/>
          </a:xfrm>
          <a:custGeom>
            <a:avLst/>
            <a:gdLst>
              <a:gd name="connsiteX0" fmla="*/ 65 w 212877"/>
              <a:gd name="connsiteY0" fmla="*/ 3353 h 120829"/>
              <a:gd name="connsiteX1" fmla="*/ 111190 w 212877"/>
              <a:gd name="connsiteY1" fmla="*/ 120828 h 120829"/>
              <a:gd name="connsiteX2" fmla="*/ 212790 w 212877"/>
              <a:gd name="connsiteY2" fmla="*/ 178 h 120829"/>
              <a:gd name="connsiteX3" fmla="*/ 127065 w 212877"/>
              <a:gd name="connsiteY3" fmla="*/ 92253 h 120829"/>
              <a:gd name="connsiteX4" fmla="*/ 65 w 212877"/>
              <a:gd name="connsiteY4" fmla="*/ 3353 h 1208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2877" h="120829">
                <a:moveTo>
                  <a:pt x="65" y="3353"/>
                </a:moveTo>
                <a:cubicBezTo>
                  <a:pt x="-2581" y="8115"/>
                  <a:pt x="75736" y="121357"/>
                  <a:pt x="111190" y="120828"/>
                </a:cubicBezTo>
                <a:cubicBezTo>
                  <a:pt x="146644" y="120299"/>
                  <a:pt x="210144" y="4940"/>
                  <a:pt x="212790" y="178"/>
                </a:cubicBezTo>
                <a:cubicBezTo>
                  <a:pt x="215436" y="-4584"/>
                  <a:pt x="157228" y="87491"/>
                  <a:pt x="127065" y="92253"/>
                </a:cubicBezTo>
                <a:cubicBezTo>
                  <a:pt x="96903" y="97016"/>
                  <a:pt x="2711" y="-1409"/>
                  <a:pt x="65" y="3353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98" name="フリーフォーム 2397">
            <a:extLst>
              <a:ext uri="{FF2B5EF4-FFF2-40B4-BE49-F238E27FC236}">
                <a16:creationId xmlns:a16="http://schemas.microsoft.com/office/drawing/2014/main" id="{DE3A2226-6E15-3BEF-F47C-A50B5976AC61}"/>
              </a:ext>
            </a:extLst>
          </p:cNvPr>
          <p:cNvSpPr/>
          <p:nvPr/>
        </p:nvSpPr>
        <p:spPr>
          <a:xfrm>
            <a:off x="3625491" y="10599744"/>
            <a:ext cx="577238" cy="138141"/>
          </a:xfrm>
          <a:custGeom>
            <a:avLst/>
            <a:gdLst>
              <a:gd name="connsiteX0" fmla="*/ 359 w 577238"/>
              <a:gd name="connsiteY0" fmla="*/ 7931 h 138141"/>
              <a:gd name="connsiteX1" fmla="*/ 384534 w 577238"/>
              <a:gd name="connsiteY1" fmla="*/ 11106 h 138141"/>
              <a:gd name="connsiteX2" fmla="*/ 575034 w 577238"/>
              <a:gd name="connsiteY2" fmla="*/ 138106 h 138141"/>
              <a:gd name="connsiteX3" fmla="*/ 457559 w 577238"/>
              <a:gd name="connsiteY3" fmla="*/ 23806 h 138141"/>
              <a:gd name="connsiteX4" fmla="*/ 359 w 577238"/>
              <a:gd name="connsiteY4" fmla="*/ 7931 h 1381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77238" h="138141">
                <a:moveTo>
                  <a:pt x="359" y="7931"/>
                </a:moveTo>
                <a:cubicBezTo>
                  <a:pt x="-11812" y="5814"/>
                  <a:pt x="288755" y="-10590"/>
                  <a:pt x="384534" y="11106"/>
                </a:cubicBezTo>
                <a:cubicBezTo>
                  <a:pt x="480313" y="32802"/>
                  <a:pt x="562863" y="135989"/>
                  <a:pt x="575034" y="138106"/>
                </a:cubicBezTo>
                <a:cubicBezTo>
                  <a:pt x="587205" y="140223"/>
                  <a:pt x="549105" y="46560"/>
                  <a:pt x="457559" y="23806"/>
                </a:cubicBezTo>
                <a:cubicBezTo>
                  <a:pt x="366013" y="1052"/>
                  <a:pt x="12530" y="10048"/>
                  <a:pt x="359" y="7931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99" name="フリーフォーム 2398">
            <a:extLst>
              <a:ext uri="{FF2B5EF4-FFF2-40B4-BE49-F238E27FC236}">
                <a16:creationId xmlns:a16="http://schemas.microsoft.com/office/drawing/2014/main" id="{8B410AFB-7165-AB3C-4298-392BA8D02C8F}"/>
              </a:ext>
            </a:extLst>
          </p:cNvPr>
          <p:cNvSpPr/>
          <p:nvPr/>
        </p:nvSpPr>
        <p:spPr>
          <a:xfrm>
            <a:off x="3576307" y="10604466"/>
            <a:ext cx="313076" cy="492191"/>
          </a:xfrm>
          <a:custGeom>
            <a:avLst/>
            <a:gdLst>
              <a:gd name="connsiteX0" fmla="*/ 97168 w 313076"/>
              <a:gd name="connsiteY0" fmla="*/ 34 h 492191"/>
              <a:gd name="connsiteX1" fmla="*/ 46368 w 313076"/>
              <a:gd name="connsiteY1" fmla="*/ 149259 h 492191"/>
              <a:gd name="connsiteX2" fmla="*/ 125743 w 313076"/>
              <a:gd name="connsiteY2" fmla="*/ 333409 h 492191"/>
              <a:gd name="connsiteX3" fmla="*/ 68593 w 313076"/>
              <a:gd name="connsiteY3" fmla="*/ 308009 h 492191"/>
              <a:gd name="connsiteX4" fmla="*/ 313068 w 313076"/>
              <a:gd name="connsiteY4" fmla="*/ 492159 h 492191"/>
              <a:gd name="connsiteX5" fmla="*/ 59068 w 313076"/>
              <a:gd name="connsiteY5" fmla="*/ 292134 h 492191"/>
              <a:gd name="connsiteX6" fmla="*/ 33668 w 313076"/>
              <a:gd name="connsiteY6" fmla="*/ 123859 h 492191"/>
              <a:gd name="connsiteX7" fmla="*/ 1918 w 313076"/>
              <a:gd name="connsiteY7" fmla="*/ 161959 h 492191"/>
              <a:gd name="connsiteX8" fmla="*/ 97168 w 313076"/>
              <a:gd name="connsiteY8" fmla="*/ 34 h 4921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3076" h="492191">
                <a:moveTo>
                  <a:pt x="97168" y="34"/>
                </a:moveTo>
                <a:cubicBezTo>
                  <a:pt x="104576" y="-2083"/>
                  <a:pt x="41605" y="93697"/>
                  <a:pt x="46368" y="149259"/>
                </a:cubicBezTo>
                <a:cubicBezTo>
                  <a:pt x="51130" y="204822"/>
                  <a:pt x="122039" y="306951"/>
                  <a:pt x="125743" y="333409"/>
                </a:cubicBezTo>
                <a:cubicBezTo>
                  <a:pt x="129447" y="359867"/>
                  <a:pt x="37372" y="281551"/>
                  <a:pt x="68593" y="308009"/>
                </a:cubicBezTo>
                <a:cubicBezTo>
                  <a:pt x="99814" y="334467"/>
                  <a:pt x="314656" y="494805"/>
                  <a:pt x="313068" y="492159"/>
                </a:cubicBezTo>
                <a:cubicBezTo>
                  <a:pt x="311481" y="489513"/>
                  <a:pt x="105635" y="353517"/>
                  <a:pt x="59068" y="292134"/>
                </a:cubicBezTo>
                <a:cubicBezTo>
                  <a:pt x="12501" y="230751"/>
                  <a:pt x="43193" y="145555"/>
                  <a:pt x="33668" y="123859"/>
                </a:cubicBezTo>
                <a:cubicBezTo>
                  <a:pt x="24143" y="102163"/>
                  <a:pt x="-8136" y="178892"/>
                  <a:pt x="1918" y="161959"/>
                </a:cubicBezTo>
                <a:cubicBezTo>
                  <a:pt x="11972" y="145026"/>
                  <a:pt x="89760" y="2151"/>
                  <a:pt x="97168" y="34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00" name="フリーフォーム 2399">
            <a:extLst>
              <a:ext uri="{FF2B5EF4-FFF2-40B4-BE49-F238E27FC236}">
                <a16:creationId xmlns:a16="http://schemas.microsoft.com/office/drawing/2014/main" id="{553FB660-EE86-A015-3797-515D2A94C888}"/>
              </a:ext>
            </a:extLst>
          </p:cNvPr>
          <p:cNvSpPr/>
          <p:nvPr/>
        </p:nvSpPr>
        <p:spPr>
          <a:xfrm>
            <a:off x="2844443" y="10849937"/>
            <a:ext cx="613288" cy="663458"/>
          </a:xfrm>
          <a:custGeom>
            <a:avLst/>
            <a:gdLst>
              <a:gd name="connsiteX0" fmla="*/ 613132 w 613288"/>
              <a:gd name="connsiteY0" fmla="*/ 208588 h 663458"/>
              <a:gd name="connsiteX1" fmla="*/ 524232 w 613288"/>
              <a:gd name="connsiteY1" fmla="*/ 5388 h 663458"/>
              <a:gd name="connsiteX2" fmla="*/ 552807 w 613288"/>
              <a:gd name="connsiteY2" fmla="*/ 72063 h 663458"/>
              <a:gd name="connsiteX3" fmla="*/ 432157 w 613288"/>
              <a:gd name="connsiteY3" fmla="*/ 214938 h 663458"/>
              <a:gd name="connsiteX4" fmla="*/ 54332 w 613288"/>
              <a:gd name="connsiteY4" fmla="*/ 567363 h 663458"/>
              <a:gd name="connsiteX5" fmla="*/ 9882 w 613288"/>
              <a:gd name="connsiteY5" fmla="*/ 659438 h 663458"/>
              <a:gd name="connsiteX6" fmla="*/ 127357 w 613288"/>
              <a:gd name="connsiteY6" fmla="*/ 468938 h 663458"/>
              <a:gd name="connsiteX7" fmla="*/ 470257 w 613288"/>
              <a:gd name="connsiteY7" fmla="*/ 129213 h 663458"/>
              <a:gd name="connsiteX8" fmla="*/ 498832 w 613288"/>
              <a:gd name="connsiteY8" fmla="*/ 27613 h 663458"/>
              <a:gd name="connsiteX9" fmla="*/ 613132 w 613288"/>
              <a:gd name="connsiteY9" fmla="*/ 208588 h 6634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613288" h="663458">
                <a:moveTo>
                  <a:pt x="613132" y="208588"/>
                </a:moveTo>
                <a:cubicBezTo>
                  <a:pt x="617365" y="204884"/>
                  <a:pt x="534286" y="28142"/>
                  <a:pt x="524232" y="5388"/>
                </a:cubicBezTo>
                <a:cubicBezTo>
                  <a:pt x="514178" y="-17366"/>
                  <a:pt x="568153" y="37138"/>
                  <a:pt x="552807" y="72063"/>
                </a:cubicBezTo>
                <a:cubicBezTo>
                  <a:pt x="537461" y="106988"/>
                  <a:pt x="515236" y="132388"/>
                  <a:pt x="432157" y="214938"/>
                </a:cubicBezTo>
                <a:cubicBezTo>
                  <a:pt x="349078" y="297488"/>
                  <a:pt x="124711" y="493280"/>
                  <a:pt x="54332" y="567363"/>
                </a:cubicBezTo>
                <a:cubicBezTo>
                  <a:pt x="-16047" y="641446"/>
                  <a:pt x="-2289" y="675842"/>
                  <a:pt x="9882" y="659438"/>
                </a:cubicBezTo>
                <a:cubicBezTo>
                  <a:pt x="22053" y="643034"/>
                  <a:pt x="50628" y="557309"/>
                  <a:pt x="127357" y="468938"/>
                </a:cubicBezTo>
                <a:cubicBezTo>
                  <a:pt x="204086" y="380567"/>
                  <a:pt x="408344" y="202767"/>
                  <a:pt x="470257" y="129213"/>
                </a:cubicBezTo>
                <a:cubicBezTo>
                  <a:pt x="532169" y="55659"/>
                  <a:pt x="478724" y="16501"/>
                  <a:pt x="498832" y="27613"/>
                </a:cubicBezTo>
                <a:cubicBezTo>
                  <a:pt x="518940" y="38725"/>
                  <a:pt x="608899" y="212292"/>
                  <a:pt x="613132" y="208588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01" name="フリーフォーム 2400">
            <a:extLst>
              <a:ext uri="{FF2B5EF4-FFF2-40B4-BE49-F238E27FC236}">
                <a16:creationId xmlns:a16="http://schemas.microsoft.com/office/drawing/2014/main" id="{694EFA7F-F56D-DF99-AE67-C4D26481A3CE}"/>
              </a:ext>
            </a:extLst>
          </p:cNvPr>
          <p:cNvSpPr/>
          <p:nvPr/>
        </p:nvSpPr>
        <p:spPr>
          <a:xfrm>
            <a:off x="3438073" y="10558013"/>
            <a:ext cx="876778" cy="984108"/>
          </a:xfrm>
          <a:custGeom>
            <a:avLst/>
            <a:gdLst>
              <a:gd name="connsiteX0" fmla="*/ 870402 w 876778"/>
              <a:gd name="connsiteY0" fmla="*/ 8387 h 984108"/>
              <a:gd name="connsiteX1" fmla="*/ 6802 w 876778"/>
              <a:gd name="connsiteY1" fmla="*/ 976762 h 984108"/>
              <a:gd name="connsiteX2" fmla="*/ 464002 w 876778"/>
              <a:gd name="connsiteY2" fmla="*/ 456062 h 984108"/>
              <a:gd name="connsiteX3" fmla="*/ 403677 w 876778"/>
              <a:gd name="connsiteY3" fmla="*/ 503687 h 984108"/>
              <a:gd name="connsiteX4" fmla="*/ 870402 w 876778"/>
              <a:gd name="connsiteY4" fmla="*/ 8387 h 9841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76778" h="984108">
                <a:moveTo>
                  <a:pt x="870402" y="8387"/>
                </a:moveTo>
                <a:cubicBezTo>
                  <a:pt x="804256" y="87233"/>
                  <a:pt x="74535" y="902150"/>
                  <a:pt x="6802" y="976762"/>
                </a:cubicBezTo>
                <a:cubicBezTo>
                  <a:pt x="-60931" y="1051374"/>
                  <a:pt x="397856" y="534908"/>
                  <a:pt x="464002" y="456062"/>
                </a:cubicBezTo>
                <a:cubicBezTo>
                  <a:pt x="530148" y="377216"/>
                  <a:pt x="339648" y="576712"/>
                  <a:pt x="403677" y="503687"/>
                </a:cubicBezTo>
                <a:cubicBezTo>
                  <a:pt x="467706" y="430662"/>
                  <a:pt x="936548" y="-70459"/>
                  <a:pt x="870402" y="8387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02" name="フリーフォーム 2401">
            <a:extLst>
              <a:ext uri="{FF2B5EF4-FFF2-40B4-BE49-F238E27FC236}">
                <a16:creationId xmlns:a16="http://schemas.microsoft.com/office/drawing/2014/main" id="{0D3B7184-92E0-50F7-9000-C5921622F930}"/>
              </a:ext>
            </a:extLst>
          </p:cNvPr>
          <p:cNvSpPr/>
          <p:nvPr/>
        </p:nvSpPr>
        <p:spPr>
          <a:xfrm>
            <a:off x="3567698" y="10567709"/>
            <a:ext cx="850269" cy="955486"/>
          </a:xfrm>
          <a:custGeom>
            <a:avLst/>
            <a:gdLst>
              <a:gd name="connsiteX0" fmla="*/ 832852 w 850269"/>
              <a:gd name="connsiteY0" fmla="*/ 20916 h 955486"/>
              <a:gd name="connsiteX1" fmla="*/ 4177 w 850269"/>
              <a:gd name="connsiteY1" fmla="*/ 951191 h 955486"/>
              <a:gd name="connsiteX2" fmla="*/ 524877 w 850269"/>
              <a:gd name="connsiteY2" fmla="*/ 354291 h 955486"/>
              <a:gd name="connsiteX3" fmla="*/ 832852 w 850269"/>
              <a:gd name="connsiteY3" fmla="*/ 20916 h 9554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50269" h="955486">
                <a:moveTo>
                  <a:pt x="832852" y="20916"/>
                </a:moveTo>
                <a:cubicBezTo>
                  <a:pt x="746069" y="120399"/>
                  <a:pt x="55506" y="895629"/>
                  <a:pt x="4177" y="951191"/>
                </a:cubicBezTo>
                <a:cubicBezTo>
                  <a:pt x="-47152" y="1006753"/>
                  <a:pt x="388881" y="507749"/>
                  <a:pt x="524877" y="354291"/>
                </a:cubicBezTo>
                <a:cubicBezTo>
                  <a:pt x="660873" y="200833"/>
                  <a:pt x="919635" y="-78567"/>
                  <a:pt x="832852" y="20916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03" name="フリーフォーム 2402">
            <a:extLst>
              <a:ext uri="{FF2B5EF4-FFF2-40B4-BE49-F238E27FC236}">
                <a16:creationId xmlns:a16="http://schemas.microsoft.com/office/drawing/2014/main" id="{A16BCCA4-EE9B-1E5C-345B-FE4627C6C291}"/>
              </a:ext>
            </a:extLst>
          </p:cNvPr>
          <p:cNvSpPr/>
          <p:nvPr/>
        </p:nvSpPr>
        <p:spPr>
          <a:xfrm>
            <a:off x="3119142" y="10619001"/>
            <a:ext cx="325187" cy="115855"/>
          </a:xfrm>
          <a:custGeom>
            <a:avLst/>
            <a:gdLst>
              <a:gd name="connsiteX0" fmla="*/ 8233 w 325187"/>
              <a:gd name="connsiteY0" fmla="*/ 1374 h 115855"/>
              <a:gd name="connsiteX1" fmla="*/ 68558 w 325187"/>
              <a:gd name="connsiteY1" fmla="*/ 14074 h 115855"/>
              <a:gd name="connsiteX2" fmla="*/ 176508 w 325187"/>
              <a:gd name="connsiteY2" fmla="*/ 26774 h 115855"/>
              <a:gd name="connsiteX3" fmla="*/ 322558 w 325187"/>
              <a:gd name="connsiteY3" fmla="*/ 115674 h 115855"/>
              <a:gd name="connsiteX4" fmla="*/ 252708 w 325187"/>
              <a:gd name="connsiteY4" fmla="*/ 48999 h 115855"/>
              <a:gd name="connsiteX5" fmla="*/ 8233 w 325187"/>
              <a:gd name="connsiteY5" fmla="*/ 1374 h 1158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5187" h="115855">
                <a:moveTo>
                  <a:pt x="8233" y="1374"/>
                </a:moveTo>
                <a:cubicBezTo>
                  <a:pt x="-22459" y="-4447"/>
                  <a:pt x="40512" y="9841"/>
                  <a:pt x="68558" y="14074"/>
                </a:cubicBezTo>
                <a:cubicBezTo>
                  <a:pt x="96604" y="18307"/>
                  <a:pt x="134175" y="9841"/>
                  <a:pt x="176508" y="26774"/>
                </a:cubicBezTo>
                <a:cubicBezTo>
                  <a:pt x="218841" y="43707"/>
                  <a:pt x="309858" y="111970"/>
                  <a:pt x="322558" y="115674"/>
                </a:cubicBezTo>
                <a:cubicBezTo>
                  <a:pt x="335258" y="119378"/>
                  <a:pt x="300333" y="65403"/>
                  <a:pt x="252708" y="48999"/>
                </a:cubicBezTo>
                <a:cubicBezTo>
                  <a:pt x="205083" y="32595"/>
                  <a:pt x="38925" y="7195"/>
                  <a:pt x="8233" y="1374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04" name="フリーフォーム 2403">
            <a:extLst>
              <a:ext uri="{FF2B5EF4-FFF2-40B4-BE49-F238E27FC236}">
                <a16:creationId xmlns:a16="http://schemas.microsoft.com/office/drawing/2014/main" id="{BDA2CFEA-50DD-D281-1E2D-02F5D7F043D6}"/>
              </a:ext>
            </a:extLst>
          </p:cNvPr>
          <p:cNvSpPr/>
          <p:nvPr/>
        </p:nvSpPr>
        <p:spPr>
          <a:xfrm>
            <a:off x="3718361" y="10596429"/>
            <a:ext cx="626358" cy="714977"/>
          </a:xfrm>
          <a:custGeom>
            <a:avLst/>
            <a:gdLst>
              <a:gd name="connsiteX0" fmla="*/ 612339 w 626358"/>
              <a:gd name="connsiteY0" fmla="*/ 20771 h 714977"/>
              <a:gd name="connsiteX1" fmla="*/ 2739 w 626358"/>
              <a:gd name="connsiteY1" fmla="*/ 712921 h 714977"/>
              <a:gd name="connsiteX2" fmla="*/ 396439 w 626358"/>
              <a:gd name="connsiteY2" fmla="*/ 227146 h 714977"/>
              <a:gd name="connsiteX3" fmla="*/ 612339 w 626358"/>
              <a:gd name="connsiteY3" fmla="*/ 20771 h 7149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26358" h="714977">
                <a:moveTo>
                  <a:pt x="612339" y="20771"/>
                </a:moveTo>
                <a:cubicBezTo>
                  <a:pt x="546722" y="101733"/>
                  <a:pt x="38722" y="678525"/>
                  <a:pt x="2739" y="712921"/>
                </a:cubicBezTo>
                <a:cubicBezTo>
                  <a:pt x="-33244" y="747317"/>
                  <a:pt x="295368" y="340388"/>
                  <a:pt x="396439" y="227146"/>
                </a:cubicBezTo>
                <a:cubicBezTo>
                  <a:pt x="497510" y="113904"/>
                  <a:pt x="677956" y="-60191"/>
                  <a:pt x="612339" y="20771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05" name="フリーフォーム 2404">
            <a:extLst>
              <a:ext uri="{FF2B5EF4-FFF2-40B4-BE49-F238E27FC236}">
                <a16:creationId xmlns:a16="http://schemas.microsoft.com/office/drawing/2014/main" id="{357C6C4A-A0E9-3F21-C466-7A0E7945CF8B}"/>
              </a:ext>
            </a:extLst>
          </p:cNvPr>
          <p:cNvSpPr/>
          <p:nvPr/>
        </p:nvSpPr>
        <p:spPr>
          <a:xfrm>
            <a:off x="3670273" y="10947204"/>
            <a:ext cx="685902" cy="476009"/>
          </a:xfrm>
          <a:custGeom>
            <a:avLst/>
            <a:gdLst>
              <a:gd name="connsiteX0" fmla="*/ 27 w 685902"/>
              <a:gd name="connsiteY0" fmla="*/ 196 h 476009"/>
              <a:gd name="connsiteX1" fmla="*/ 587402 w 685902"/>
              <a:gd name="connsiteY1" fmla="*/ 454221 h 476009"/>
              <a:gd name="connsiteX2" fmla="*/ 628677 w 685902"/>
              <a:gd name="connsiteY2" fmla="*/ 397071 h 476009"/>
              <a:gd name="connsiteX3" fmla="*/ 685827 w 685902"/>
              <a:gd name="connsiteY3" fmla="*/ 336746 h 476009"/>
              <a:gd name="connsiteX4" fmla="*/ 615977 w 685902"/>
              <a:gd name="connsiteY4" fmla="*/ 390721 h 476009"/>
              <a:gd name="connsiteX5" fmla="*/ 612802 w 685902"/>
              <a:gd name="connsiteY5" fmla="*/ 397071 h 476009"/>
              <a:gd name="connsiteX6" fmla="*/ 27 w 685902"/>
              <a:gd name="connsiteY6" fmla="*/ 196 h 4760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85902" h="476009">
                <a:moveTo>
                  <a:pt x="27" y="196"/>
                </a:moveTo>
                <a:cubicBezTo>
                  <a:pt x="-4206" y="9721"/>
                  <a:pt x="482627" y="388075"/>
                  <a:pt x="587402" y="454221"/>
                </a:cubicBezTo>
                <a:cubicBezTo>
                  <a:pt x="692177" y="520367"/>
                  <a:pt x="612273" y="416650"/>
                  <a:pt x="628677" y="397071"/>
                </a:cubicBezTo>
                <a:cubicBezTo>
                  <a:pt x="645081" y="377492"/>
                  <a:pt x="687944" y="337804"/>
                  <a:pt x="685827" y="336746"/>
                </a:cubicBezTo>
                <a:cubicBezTo>
                  <a:pt x="683710" y="335688"/>
                  <a:pt x="628148" y="380667"/>
                  <a:pt x="615977" y="390721"/>
                </a:cubicBezTo>
                <a:cubicBezTo>
                  <a:pt x="603806" y="400775"/>
                  <a:pt x="709640" y="463746"/>
                  <a:pt x="612802" y="397071"/>
                </a:cubicBezTo>
                <a:cubicBezTo>
                  <a:pt x="515965" y="330396"/>
                  <a:pt x="4260" y="-9329"/>
                  <a:pt x="27" y="196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06" name="フリーフォーム 2405">
            <a:extLst>
              <a:ext uri="{FF2B5EF4-FFF2-40B4-BE49-F238E27FC236}">
                <a16:creationId xmlns:a16="http://schemas.microsoft.com/office/drawing/2014/main" id="{1088B8F0-13F3-1956-9DD5-FB20D4871CA8}"/>
              </a:ext>
            </a:extLst>
          </p:cNvPr>
          <p:cNvSpPr/>
          <p:nvPr/>
        </p:nvSpPr>
        <p:spPr>
          <a:xfrm>
            <a:off x="3462605" y="10769326"/>
            <a:ext cx="694558" cy="749799"/>
          </a:xfrm>
          <a:custGeom>
            <a:avLst/>
            <a:gdLst>
              <a:gd name="connsiteX0" fmla="*/ 39420 w 694558"/>
              <a:gd name="connsiteY0" fmla="*/ 274 h 749799"/>
              <a:gd name="connsiteX1" fmla="*/ 71170 w 694558"/>
              <a:gd name="connsiteY1" fmla="*/ 159024 h 749799"/>
              <a:gd name="connsiteX2" fmla="*/ 182295 w 694558"/>
              <a:gd name="connsiteY2" fmla="*/ 247924 h 749799"/>
              <a:gd name="connsiteX3" fmla="*/ 134670 w 694558"/>
              <a:gd name="connsiteY3" fmla="*/ 219349 h 749799"/>
              <a:gd name="connsiteX4" fmla="*/ 502970 w 694558"/>
              <a:gd name="connsiteY4" fmla="*/ 482874 h 749799"/>
              <a:gd name="connsiteX5" fmla="*/ 607745 w 694558"/>
              <a:gd name="connsiteY5" fmla="*/ 609874 h 749799"/>
              <a:gd name="connsiteX6" fmla="*/ 664895 w 694558"/>
              <a:gd name="connsiteY6" fmla="*/ 740049 h 749799"/>
              <a:gd name="connsiteX7" fmla="*/ 639495 w 694558"/>
              <a:gd name="connsiteY7" fmla="*/ 679724 h 749799"/>
              <a:gd name="connsiteX8" fmla="*/ 45770 w 694558"/>
              <a:gd name="connsiteY8" fmla="*/ 200299 h 749799"/>
              <a:gd name="connsiteX9" fmla="*/ 39420 w 694558"/>
              <a:gd name="connsiteY9" fmla="*/ 274 h 7497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694558" h="749799">
                <a:moveTo>
                  <a:pt x="39420" y="274"/>
                </a:moveTo>
                <a:cubicBezTo>
                  <a:pt x="43653" y="-6605"/>
                  <a:pt x="47358" y="117749"/>
                  <a:pt x="71170" y="159024"/>
                </a:cubicBezTo>
                <a:cubicBezTo>
                  <a:pt x="94982" y="200299"/>
                  <a:pt x="171712" y="237870"/>
                  <a:pt x="182295" y="247924"/>
                </a:cubicBezTo>
                <a:cubicBezTo>
                  <a:pt x="192878" y="257978"/>
                  <a:pt x="81224" y="180191"/>
                  <a:pt x="134670" y="219349"/>
                </a:cubicBezTo>
                <a:cubicBezTo>
                  <a:pt x="188116" y="258507"/>
                  <a:pt x="424124" y="417786"/>
                  <a:pt x="502970" y="482874"/>
                </a:cubicBezTo>
                <a:cubicBezTo>
                  <a:pt x="581816" y="547962"/>
                  <a:pt x="580758" y="567012"/>
                  <a:pt x="607745" y="609874"/>
                </a:cubicBezTo>
                <a:cubicBezTo>
                  <a:pt x="634732" y="652736"/>
                  <a:pt x="659603" y="728407"/>
                  <a:pt x="664895" y="740049"/>
                </a:cubicBezTo>
                <a:cubicBezTo>
                  <a:pt x="670187" y="751691"/>
                  <a:pt x="742682" y="769682"/>
                  <a:pt x="639495" y="679724"/>
                </a:cubicBezTo>
                <a:cubicBezTo>
                  <a:pt x="536308" y="589766"/>
                  <a:pt x="142607" y="307191"/>
                  <a:pt x="45770" y="200299"/>
                </a:cubicBezTo>
                <a:cubicBezTo>
                  <a:pt x="-51067" y="93407"/>
                  <a:pt x="35187" y="7153"/>
                  <a:pt x="39420" y="274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07" name="フリーフォーム 2406">
            <a:extLst>
              <a:ext uri="{FF2B5EF4-FFF2-40B4-BE49-F238E27FC236}">
                <a16:creationId xmlns:a16="http://schemas.microsoft.com/office/drawing/2014/main" id="{2E7481BD-D02E-1B10-AC9B-D9A3567C540A}"/>
              </a:ext>
            </a:extLst>
          </p:cNvPr>
          <p:cNvSpPr/>
          <p:nvPr/>
        </p:nvSpPr>
        <p:spPr>
          <a:xfrm>
            <a:off x="2638425" y="11521838"/>
            <a:ext cx="1454150" cy="45393"/>
          </a:xfrm>
          <a:custGeom>
            <a:avLst/>
            <a:gdLst>
              <a:gd name="connsiteX0" fmla="*/ 0 w 1454150"/>
              <a:gd name="connsiteY0" fmla="*/ 3412 h 45393"/>
              <a:gd name="connsiteX1" fmla="*/ 1035050 w 1454150"/>
              <a:gd name="connsiteY1" fmla="*/ 12937 h 45393"/>
              <a:gd name="connsiteX2" fmla="*/ 987425 w 1454150"/>
              <a:gd name="connsiteY2" fmla="*/ 12937 h 45393"/>
              <a:gd name="connsiteX3" fmla="*/ 1454150 w 1454150"/>
              <a:gd name="connsiteY3" fmla="*/ 12937 h 45393"/>
              <a:gd name="connsiteX4" fmla="*/ 755650 w 1454150"/>
              <a:gd name="connsiteY4" fmla="*/ 237 h 45393"/>
              <a:gd name="connsiteX5" fmla="*/ 358775 w 1454150"/>
              <a:gd name="connsiteY5" fmla="*/ 25637 h 45393"/>
              <a:gd name="connsiteX6" fmla="*/ 492125 w 1454150"/>
              <a:gd name="connsiteY6" fmla="*/ 44687 h 45393"/>
              <a:gd name="connsiteX7" fmla="*/ 0 w 1454150"/>
              <a:gd name="connsiteY7" fmla="*/ 3412 h 453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454150" h="45393">
                <a:moveTo>
                  <a:pt x="0" y="3412"/>
                </a:moveTo>
                <a:lnTo>
                  <a:pt x="1035050" y="12937"/>
                </a:lnTo>
                <a:lnTo>
                  <a:pt x="987425" y="12937"/>
                </a:lnTo>
                <a:lnTo>
                  <a:pt x="1454150" y="12937"/>
                </a:lnTo>
                <a:cubicBezTo>
                  <a:pt x="1415521" y="10820"/>
                  <a:pt x="938212" y="-1880"/>
                  <a:pt x="755650" y="237"/>
                </a:cubicBezTo>
                <a:cubicBezTo>
                  <a:pt x="573088" y="2354"/>
                  <a:pt x="402696" y="18229"/>
                  <a:pt x="358775" y="25637"/>
                </a:cubicBezTo>
                <a:cubicBezTo>
                  <a:pt x="314854" y="33045"/>
                  <a:pt x="547688" y="48920"/>
                  <a:pt x="492125" y="44687"/>
                </a:cubicBezTo>
                <a:lnTo>
                  <a:pt x="0" y="3412"/>
                </a:ln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08" name="フリーフォーム 2407">
            <a:extLst>
              <a:ext uri="{FF2B5EF4-FFF2-40B4-BE49-F238E27FC236}">
                <a16:creationId xmlns:a16="http://schemas.microsoft.com/office/drawing/2014/main" id="{63B7986E-84AC-ED3D-BFC0-645B320156E7}"/>
              </a:ext>
            </a:extLst>
          </p:cNvPr>
          <p:cNvSpPr/>
          <p:nvPr/>
        </p:nvSpPr>
        <p:spPr>
          <a:xfrm>
            <a:off x="1870071" y="11410620"/>
            <a:ext cx="1067182" cy="172057"/>
          </a:xfrm>
          <a:custGeom>
            <a:avLst/>
            <a:gdLst>
              <a:gd name="connsiteX0" fmla="*/ 4 w 1067182"/>
              <a:gd name="connsiteY0" fmla="*/ 330 h 172057"/>
              <a:gd name="connsiteX1" fmla="*/ 320679 w 1067182"/>
              <a:gd name="connsiteY1" fmla="*/ 73355 h 172057"/>
              <a:gd name="connsiteX2" fmla="*/ 704854 w 1067182"/>
              <a:gd name="connsiteY2" fmla="*/ 105105 h 172057"/>
              <a:gd name="connsiteX3" fmla="*/ 533404 w 1067182"/>
              <a:gd name="connsiteY3" fmla="*/ 108280 h 172057"/>
              <a:gd name="connsiteX4" fmla="*/ 1066804 w 1067182"/>
              <a:gd name="connsiteY4" fmla="*/ 152730 h 172057"/>
              <a:gd name="connsiteX5" fmla="*/ 438154 w 1067182"/>
              <a:gd name="connsiteY5" fmla="*/ 127330 h 172057"/>
              <a:gd name="connsiteX6" fmla="*/ 222254 w 1067182"/>
              <a:gd name="connsiteY6" fmla="*/ 171780 h 172057"/>
              <a:gd name="connsiteX7" fmla="*/ 647704 w 1067182"/>
              <a:gd name="connsiteY7" fmla="*/ 101930 h 172057"/>
              <a:gd name="connsiteX8" fmla="*/ 327029 w 1067182"/>
              <a:gd name="connsiteY8" fmla="*/ 47955 h 172057"/>
              <a:gd name="connsiteX9" fmla="*/ 4 w 1067182"/>
              <a:gd name="connsiteY9" fmla="*/ 330 h 1720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067182" h="172057">
                <a:moveTo>
                  <a:pt x="4" y="330"/>
                </a:moveTo>
                <a:cubicBezTo>
                  <a:pt x="-1054" y="4563"/>
                  <a:pt x="203204" y="55893"/>
                  <a:pt x="320679" y="73355"/>
                </a:cubicBezTo>
                <a:cubicBezTo>
                  <a:pt x="438154" y="90817"/>
                  <a:pt x="669400" y="99284"/>
                  <a:pt x="704854" y="105105"/>
                </a:cubicBezTo>
                <a:cubicBezTo>
                  <a:pt x="740308" y="110926"/>
                  <a:pt x="473079" y="100343"/>
                  <a:pt x="533404" y="108280"/>
                </a:cubicBezTo>
                <a:cubicBezTo>
                  <a:pt x="593729" y="116217"/>
                  <a:pt x="1082679" y="149555"/>
                  <a:pt x="1066804" y="152730"/>
                </a:cubicBezTo>
                <a:cubicBezTo>
                  <a:pt x="1050929" y="155905"/>
                  <a:pt x="578912" y="124155"/>
                  <a:pt x="438154" y="127330"/>
                </a:cubicBezTo>
                <a:cubicBezTo>
                  <a:pt x="297396" y="130505"/>
                  <a:pt x="187329" y="176013"/>
                  <a:pt x="222254" y="171780"/>
                </a:cubicBezTo>
                <a:cubicBezTo>
                  <a:pt x="257179" y="167547"/>
                  <a:pt x="630242" y="122567"/>
                  <a:pt x="647704" y="101930"/>
                </a:cubicBezTo>
                <a:cubicBezTo>
                  <a:pt x="665166" y="81293"/>
                  <a:pt x="431275" y="62243"/>
                  <a:pt x="327029" y="47955"/>
                </a:cubicBezTo>
                <a:cubicBezTo>
                  <a:pt x="222783" y="33668"/>
                  <a:pt x="1062" y="-3903"/>
                  <a:pt x="4" y="330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09" name="フリーフォーム 2408">
            <a:extLst>
              <a:ext uri="{FF2B5EF4-FFF2-40B4-BE49-F238E27FC236}">
                <a16:creationId xmlns:a16="http://schemas.microsoft.com/office/drawing/2014/main" id="{9BB47668-732B-DF86-E91A-00370D0222E2}"/>
              </a:ext>
            </a:extLst>
          </p:cNvPr>
          <p:cNvSpPr/>
          <p:nvPr/>
        </p:nvSpPr>
        <p:spPr>
          <a:xfrm>
            <a:off x="2205833" y="10525852"/>
            <a:ext cx="398298" cy="608875"/>
          </a:xfrm>
          <a:custGeom>
            <a:avLst/>
            <a:gdLst>
              <a:gd name="connsiteX0" fmla="*/ 26192 w 398298"/>
              <a:gd name="connsiteY0" fmla="*/ 2448 h 608875"/>
              <a:gd name="connsiteX1" fmla="*/ 792 w 398298"/>
              <a:gd name="connsiteY1" fmla="*/ 199298 h 608875"/>
              <a:gd name="connsiteX2" fmla="*/ 61117 w 398298"/>
              <a:gd name="connsiteY2" fmla="*/ 472348 h 608875"/>
              <a:gd name="connsiteX3" fmla="*/ 89692 w 398298"/>
              <a:gd name="connsiteY3" fmla="*/ 462823 h 608875"/>
              <a:gd name="connsiteX4" fmla="*/ 254792 w 398298"/>
              <a:gd name="connsiteY4" fmla="*/ 592998 h 608875"/>
              <a:gd name="connsiteX5" fmla="*/ 232567 w 398298"/>
              <a:gd name="connsiteY5" fmla="*/ 529498 h 608875"/>
              <a:gd name="connsiteX6" fmla="*/ 397667 w 398298"/>
              <a:gd name="connsiteY6" fmla="*/ 608873 h 608875"/>
              <a:gd name="connsiteX7" fmla="*/ 162717 w 398298"/>
              <a:gd name="connsiteY7" fmla="*/ 526323 h 608875"/>
              <a:gd name="connsiteX8" fmla="*/ 19842 w 398298"/>
              <a:gd name="connsiteY8" fmla="*/ 335823 h 608875"/>
              <a:gd name="connsiteX9" fmla="*/ 26192 w 398298"/>
              <a:gd name="connsiteY9" fmla="*/ 2448 h 6088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98298" h="608875">
                <a:moveTo>
                  <a:pt x="26192" y="2448"/>
                </a:moveTo>
                <a:cubicBezTo>
                  <a:pt x="23017" y="-20306"/>
                  <a:pt x="-5029" y="120981"/>
                  <a:pt x="792" y="199298"/>
                </a:cubicBezTo>
                <a:cubicBezTo>
                  <a:pt x="6613" y="277615"/>
                  <a:pt x="46300" y="428427"/>
                  <a:pt x="61117" y="472348"/>
                </a:cubicBezTo>
                <a:cubicBezTo>
                  <a:pt x="75934" y="516269"/>
                  <a:pt x="57413" y="442715"/>
                  <a:pt x="89692" y="462823"/>
                </a:cubicBezTo>
                <a:cubicBezTo>
                  <a:pt x="121971" y="482931"/>
                  <a:pt x="230980" y="581886"/>
                  <a:pt x="254792" y="592998"/>
                </a:cubicBezTo>
                <a:cubicBezTo>
                  <a:pt x="278605" y="604111"/>
                  <a:pt x="208755" y="526852"/>
                  <a:pt x="232567" y="529498"/>
                </a:cubicBezTo>
                <a:cubicBezTo>
                  <a:pt x="256379" y="532144"/>
                  <a:pt x="409309" y="609402"/>
                  <a:pt x="397667" y="608873"/>
                </a:cubicBezTo>
                <a:cubicBezTo>
                  <a:pt x="386025" y="608344"/>
                  <a:pt x="225688" y="571831"/>
                  <a:pt x="162717" y="526323"/>
                </a:cubicBezTo>
                <a:cubicBezTo>
                  <a:pt x="99746" y="480815"/>
                  <a:pt x="42596" y="421548"/>
                  <a:pt x="19842" y="335823"/>
                </a:cubicBezTo>
                <a:cubicBezTo>
                  <a:pt x="-2912" y="250098"/>
                  <a:pt x="29367" y="25202"/>
                  <a:pt x="26192" y="2448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10" name="フリーフォーム 2409">
            <a:extLst>
              <a:ext uri="{FF2B5EF4-FFF2-40B4-BE49-F238E27FC236}">
                <a16:creationId xmlns:a16="http://schemas.microsoft.com/office/drawing/2014/main" id="{7D0E6396-4AF7-3254-8BE7-2634A0A782CB}"/>
              </a:ext>
            </a:extLst>
          </p:cNvPr>
          <p:cNvSpPr/>
          <p:nvPr/>
        </p:nvSpPr>
        <p:spPr>
          <a:xfrm>
            <a:off x="2603073" y="10607384"/>
            <a:ext cx="413493" cy="540263"/>
          </a:xfrm>
          <a:custGeom>
            <a:avLst/>
            <a:gdLst>
              <a:gd name="connsiteX0" fmla="*/ 413177 w 413493"/>
              <a:gd name="connsiteY0" fmla="*/ 291 h 540263"/>
              <a:gd name="connsiteX1" fmla="*/ 397302 w 413493"/>
              <a:gd name="connsiteY1" fmla="*/ 225716 h 540263"/>
              <a:gd name="connsiteX2" fmla="*/ 333802 w 413493"/>
              <a:gd name="connsiteY2" fmla="*/ 333666 h 540263"/>
              <a:gd name="connsiteX3" fmla="*/ 219502 w 413493"/>
              <a:gd name="connsiteY3" fmla="*/ 447966 h 540263"/>
              <a:gd name="connsiteX4" fmla="*/ 427 w 413493"/>
              <a:gd name="connsiteY4" fmla="*/ 540041 h 540263"/>
              <a:gd name="connsiteX5" fmla="*/ 168702 w 413493"/>
              <a:gd name="connsiteY5" fmla="*/ 470191 h 540263"/>
              <a:gd name="connsiteX6" fmla="*/ 343327 w 413493"/>
              <a:gd name="connsiteY6" fmla="*/ 359066 h 540263"/>
              <a:gd name="connsiteX7" fmla="*/ 387777 w 413493"/>
              <a:gd name="connsiteY7" fmla="*/ 276516 h 540263"/>
              <a:gd name="connsiteX8" fmla="*/ 413177 w 413493"/>
              <a:gd name="connsiteY8" fmla="*/ 291 h 5402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13493" h="540263">
                <a:moveTo>
                  <a:pt x="413177" y="291"/>
                </a:moveTo>
                <a:cubicBezTo>
                  <a:pt x="414764" y="-8176"/>
                  <a:pt x="410531" y="170154"/>
                  <a:pt x="397302" y="225716"/>
                </a:cubicBezTo>
                <a:cubicBezTo>
                  <a:pt x="384073" y="281278"/>
                  <a:pt x="363435" y="296624"/>
                  <a:pt x="333802" y="333666"/>
                </a:cubicBezTo>
                <a:cubicBezTo>
                  <a:pt x="304169" y="370708"/>
                  <a:pt x="275064" y="413570"/>
                  <a:pt x="219502" y="447966"/>
                </a:cubicBezTo>
                <a:cubicBezTo>
                  <a:pt x="163940" y="482362"/>
                  <a:pt x="8894" y="536337"/>
                  <a:pt x="427" y="540041"/>
                </a:cubicBezTo>
                <a:cubicBezTo>
                  <a:pt x="-8040" y="543745"/>
                  <a:pt x="111552" y="500353"/>
                  <a:pt x="168702" y="470191"/>
                </a:cubicBezTo>
                <a:cubicBezTo>
                  <a:pt x="225852" y="440029"/>
                  <a:pt x="306815" y="391345"/>
                  <a:pt x="343327" y="359066"/>
                </a:cubicBezTo>
                <a:cubicBezTo>
                  <a:pt x="379839" y="326787"/>
                  <a:pt x="370844" y="337899"/>
                  <a:pt x="387777" y="276516"/>
                </a:cubicBezTo>
                <a:cubicBezTo>
                  <a:pt x="404710" y="215133"/>
                  <a:pt x="411590" y="8758"/>
                  <a:pt x="413177" y="291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11" name="フリーフォーム 2410">
            <a:extLst>
              <a:ext uri="{FF2B5EF4-FFF2-40B4-BE49-F238E27FC236}">
                <a16:creationId xmlns:a16="http://schemas.microsoft.com/office/drawing/2014/main" id="{A881D10A-4DC3-A97A-5C8C-29300EBEC4CE}"/>
              </a:ext>
            </a:extLst>
          </p:cNvPr>
          <p:cNvSpPr/>
          <p:nvPr/>
        </p:nvSpPr>
        <p:spPr>
          <a:xfrm>
            <a:off x="2746272" y="10472082"/>
            <a:ext cx="249852" cy="592920"/>
          </a:xfrm>
          <a:custGeom>
            <a:avLst/>
            <a:gdLst>
              <a:gd name="connsiteX0" fmla="*/ 184253 w 249852"/>
              <a:gd name="connsiteY0" fmla="*/ 2243 h 592920"/>
              <a:gd name="connsiteX1" fmla="*/ 247753 w 249852"/>
              <a:gd name="connsiteY1" fmla="*/ 218143 h 592920"/>
              <a:gd name="connsiteX2" fmla="*/ 222353 w 249852"/>
              <a:gd name="connsiteY2" fmla="*/ 361018 h 592920"/>
              <a:gd name="connsiteX3" fmla="*/ 104878 w 249852"/>
              <a:gd name="connsiteY3" fmla="*/ 500718 h 592920"/>
              <a:gd name="connsiteX4" fmla="*/ 103 w 249852"/>
              <a:gd name="connsiteY4" fmla="*/ 592793 h 592920"/>
              <a:gd name="connsiteX5" fmla="*/ 123928 w 249852"/>
              <a:gd name="connsiteY5" fmla="*/ 481668 h 592920"/>
              <a:gd name="connsiteX6" fmla="*/ 222353 w 249852"/>
              <a:gd name="connsiteY6" fmla="*/ 364193 h 592920"/>
              <a:gd name="connsiteX7" fmla="*/ 184253 w 249852"/>
              <a:gd name="connsiteY7" fmla="*/ 2243 h 5929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49852" h="592920">
                <a:moveTo>
                  <a:pt x="184253" y="2243"/>
                </a:moveTo>
                <a:cubicBezTo>
                  <a:pt x="188486" y="-22099"/>
                  <a:pt x="241403" y="158347"/>
                  <a:pt x="247753" y="218143"/>
                </a:cubicBezTo>
                <a:cubicBezTo>
                  <a:pt x="254103" y="277939"/>
                  <a:pt x="246166" y="313922"/>
                  <a:pt x="222353" y="361018"/>
                </a:cubicBezTo>
                <a:cubicBezTo>
                  <a:pt x="198540" y="408114"/>
                  <a:pt x="141920" y="462089"/>
                  <a:pt x="104878" y="500718"/>
                </a:cubicBezTo>
                <a:cubicBezTo>
                  <a:pt x="67836" y="539347"/>
                  <a:pt x="-3072" y="595968"/>
                  <a:pt x="103" y="592793"/>
                </a:cubicBezTo>
                <a:cubicBezTo>
                  <a:pt x="3278" y="589618"/>
                  <a:pt x="86886" y="519768"/>
                  <a:pt x="123928" y="481668"/>
                </a:cubicBezTo>
                <a:cubicBezTo>
                  <a:pt x="160970" y="443568"/>
                  <a:pt x="210711" y="439864"/>
                  <a:pt x="222353" y="364193"/>
                </a:cubicBezTo>
                <a:cubicBezTo>
                  <a:pt x="233995" y="288522"/>
                  <a:pt x="180020" y="26585"/>
                  <a:pt x="184253" y="2243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12" name="フリーフォーム 2411">
            <a:extLst>
              <a:ext uri="{FF2B5EF4-FFF2-40B4-BE49-F238E27FC236}">
                <a16:creationId xmlns:a16="http://schemas.microsoft.com/office/drawing/2014/main" id="{1DC13CFE-92A9-6C48-E7DD-77375E460121}"/>
              </a:ext>
            </a:extLst>
          </p:cNvPr>
          <p:cNvSpPr/>
          <p:nvPr/>
        </p:nvSpPr>
        <p:spPr>
          <a:xfrm>
            <a:off x="2217927" y="10352752"/>
            <a:ext cx="385863" cy="763354"/>
          </a:xfrm>
          <a:custGeom>
            <a:avLst/>
            <a:gdLst>
              <a:gd name="connsiteX0" fmla="*/ 236348 w 385863"/>
              <a:gd name="connsiteY0" fmla="*/ 923 h 763354"/>
              <a:gd name="connsiteX1" fmla="*/ 26798 w 385863"/>
              <a:gd name="connsiteY1" fmla="*/ 239048 h 763354"/>
              <a:gd name="connsiteX2" fmla="*/ 23623 w 385863"/>
              <a:gd name="connsiteY2" fmla="*/ 413673 h 763354"/>
              <a:gd name="connsiteX3" fmla="*/ 217298 w 385863"/>
              <a:gd name="connsiteY3" fmla="*/ 680373 h 763354"/>
              <a:gd name="connsiteX4" fmla="*/ 385573 w 385863"/>
              <a:gd name="connsiteY4" fmla="*/ 762923 h 763354"/>
              <a:gd name="connsiteX5" fmla="*/ 252223 w 385863"/>
              <a:gd name="connsiteY5" fmla="*/ 705773 h 763354"/>
              <a:gd name="connsiteX6" fmla="*/ 49023 w 385863"/>
              <a:gd name="connsiteY6" fmla="*/ 559723 h 763354"/>
              <a:gd name="connsiteX7" fmla="*/ 58548 w 385863"/>
              <a:gd name="connsiteY7" fmla="*/ 172373 h 763354"/>
              <a:gd name="connsiteX8" fmla="*/ 236348 w 385863"/>
              <a:gd name="connsiteY8" fmla="*/ 923 h 7633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85863" h="763354">
                <a:moveTo>
                  <a:pt x="236348" y="923"/>
                </a:moveTo>
                <a:cubicBezTo>
                  <a:pt x="231056" y="12036"/>
                  <a:pt x="62252" y="170256"/>
                  <a:pt x="26798" y="239048"/>
                </a:cubicBezTo>
                <a:cubicBezTo>
                  <a:pt x="-8656" y="307840"/>
                  <a:pt x="-8127" y="340119"/>
                  <a:pt x="23623" y="413673"/>
                </a:cubicBezTo>
                <a:cubicBezTo>
                  <a:pt x="55373" y="487227"/>
                  <a:pt x="156973" y="622165"/>
                  <a:pt x="217298" y="680373"/>
                </a:cubicBezTo>
                <a:cubicBezTo>
                  <a:pt x="277623" y="738581"/>
                  <a:pt x="379752" y="758690"/>
                  <a:pt x="385573" y="762923"/>
                </a:cubicBezTo>
                <a:cubicBezTo>
                  <a:pt x="391394" y="767156"/>
                  <a:pt x="308315" y="739640"/>
                  <a:pt x="252223" y="705773"/>
                </a:cubicBezTo>
                <a:cubicBezTo>
                  <a:pt x="196131" y="671906"/>
                  <a:pt x="81302" y="648623"/>
                  <a:pt x="49023" y="559723"/>
                </a:cubicBezTo>
                <a:cubicBezTo>
                  <a:pt x="16744" y="470823"/>
                  <a:pt x="32619" y="263919"/>
                  <a:pt x="58548" y="172373"/>
                </a:cubicBezTo>
                <a:cubicBezTo>
                  <a:pt x="84477" y="80827"/>
                  <a:pt x="241640" y="-10190"/>
                  <a:pt x="236348" y="923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13" name="フリーフォーム 2412">
            <a:extLst>
              <a:ext uri="{FF2B5EF4-FFF2-40B4-BE49-F238E27FC236}">
                <a16:creationId xmlns:a16="http://schemas.microsoft.com/office/drawing/2014/main" id="{71F41D3B-7950-8452-3752-A9E5E2DE2E59}"/>
              </a:ext>
            </a:extLst>
          </p:cNvPr>
          <p:cNvSpPr/>
          <p:nvPr/>
        </p:nvSpPr>
        <p:spPr>
          <a:xfrm>
            <a:off x="2440639" y="10349170"/>
            <a:ext cx="521336" cy="732572"/>
          </a:xfrm>
          <a:custGeom>
            <a:avLst/>
            <a:gdLst>
              <a:gd name="connsiteX0" fmla="*/ 936 w 521336"/>
              <a:gd name="connsiteY0" fmla="*/ 20380 h 732572"/>
              <a:gd name="connsiteX1" fmla="*/ 197786 w 521336"/>
              <a:gd name="connsiteY1" fmla="*/ 4505 h 732572"/>
              <a:gd name="connsiteX2" fmla="*/ 416861 w 521336"/>
              <a:gd name="connsiteY2" fmla="*/ 109280 h 732572"/>
              <a:gd name="connsiteX3" fmla="*/ 423211 w 521336"/>
              <a:gd name="connsiteY3" fmla="*/ 99755 h 732572"/>
              <a:gd name="connsiteX4" fmla="*/ 496236 w 521336"/>
              <a:gd name="connsiteY4" fmla="*/ 283905 h 732572"/>
              <a:gd name="connsiteX5" fmla="*/ 518461 w 521336"/>
              <a:gd name="connsiteY5" fmla="*/ 436305 h 732572"/>
              <a:gd name="connsiteX6" fmla="*/ 439086 w 521336"/>
              <a:gd name="connsiteY6" fmla="*/ 607755 h 732572"/>
              <a:gd name="connsiteX7" fmla="*/ 327961 w 521336"/>
              <a:gd name="connsiteY7" fmla="*/ 706180 h 732572"/>
              <a:gd name="connsiteX8" fmla="*/ 93011 w 521336"/>
              <a:gd name="connsiteY8" fmla="*/ 718880 h 732572"/>
              <a:gd name="connsiteX9" fmla="*/ 229536 w 521336"/>
              <a:gd name="connsiteY9" fmla="*/ 728405 h 732572"/>
              <a:gd name="connsiteX10" fmla="*/ 407336 w 521336"/>
              <a:gd name="connsiteY10" fmla="*/ 645855 h 732572"/>
              <a:gd name="connsiteX11" fmla="*/ 518461 w 521336"/>
              <a:gd name="connsiteY11" fmla="*/ 474405 h 732572"/>
              <a:gd name="connsiteX12" fmla="*/ 448611 w 521336"/>
              <a:gd name="connsiteY12" fmla="*/ 109280 h 732572"/>
              <a:gd name="connsiteX13" fmla="*/ 388286 w 521336"/>
              <a:gd name="connsiteY13" fmla="*/ 68005 h 732572"/>
              <a:gd name="connsiteX14" fmla="*/ 280336 w 521336"/>
              <a:gd name="connsiteY14" fmla="*/ 1330 h 732572"/>
              <a:gd name="connsiteX15" fmla="*/ 936 w 521336"/>
              <a:gd name="connsiteY15" fmla="*/ 20380 h 7325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521336" h="732572">
                <a:moveTo>
                  <a:pt x="936" y="20380"/>
                </a:moveTo>
                <a:cubicBezTo>
                  <a:pt x="-12822" y="20909"/>
                  <a:pt x="128465" y="-10312"/>
                  <a:pt x="197786" y="4505"/>
                </a:cubicBezTo>
                <a:cubicBezTo>
                  <a:pt x="267107" y="19322"/>
                  <a:pt x="416861" y="109280"/>
                  <a:pt x="416861" y="109280"/>
                </a:cubicBezTo>
                <a:cubicBezTo>
                  <a:pt x="454432" y="125155"/>
                  <a:pt x="409982" y="70651"/>
                  <a:pt x="423211" y="99755"/>
                </a:cubicBezTo>
                <a:cubicBezTo>
                  <a:pt x="436440" y="128859"/>
                  <a:pt x="480361" y="227813"/>
                  <a:pt x="496236" y="283905"/>
                </a:cubicBezTo>
                <a:cubicBezTo>
                  <a:pt x="512111" y="339997"/>
                  <a:pt x="527986" y="382330"/>
                  <a:pt x="518461" y="436305"/>
                </a:cubicBezTo>
                <a:cubicBezTo>
                  <a:pt x="508936" y="490280"/>
                  <a:pt x="470836" y="562776"/>
                  <a:pt x="439086" y="607755"/>
                </a:cubicBezTo>
                <a:cubicBezTo>
                  <a:pt x="407336" y="652734"/>
                  <a:pt x="385640" y="687659"/>
                  <a:pt x="327961" y="706180"/>
                </a:cubicBezTo>
                <a:cubicBezTo>
                  <a:pt x="270282" y="724701"/>
                  <a:pt x="109415" y="715176"/>
                  <a:pt x="93011" y="718880"/>
                </a:cubicBezTo>
                <a:cubicBezTo>
                  <a:pt x="76607" y="722584"/>
                  <a:pt x="177148" y="740576"/>
                  <a:pt x="229536" y="728405"/>
                </a:cubicBezTo>
                <a:cubicBezTo>
                  <a:pt x="281924" y="716234"/>
                  <a:pt x="359182" y="688188"/>
                  <a:pt x="407336" y="645855"/>
                </a:cubicBezTo>
                <a:cubicBezTo>
                  <a:pt x="455490" y="603522"/>
                  <a:pt x="511582" y="563834"/>
                  <a:pt x="518461" y="474405"/>
                </a:cubicBezTo>
                <a:cubicBezTo>
                  <a:pt x="525340" y="384976"/>
                  <a:pt x="470307" y="177013"/>
                  <a:pt x="448611" y="109280"/>
                </a:cubicBezTo>
                <a:cubicBezTo>
                  <a:pt x="426915" y="41547"/>
                  <a:pt x="416332" y="85997"/>
                  <a:pt x="388286" y="68005"/>
                </a:cubicBezTo>
                <a:cubicBezTo>
                  <a:pt x="360240" y="50013"/>
                  <a:pt x="344365" y="8738"/>
                  <a:pt x="280336" y="1330"/>
                </a:cubicBezTo>
                <a:cubicBezTo>
                  <a:pt x="216307" y="-6078"/>
                  <a:pt x="14694" y="19851"/>
                  <a:pt x="936" y="20380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14" name="フリーフォーム 2413">
            <a:extLst>
              <a:ext uri="{FF2B5EF4-FFF2-40B4-BE49-F238E27FC236}">
                <a16:creationId xmlns:a16="http://schemas.microsoft.com/office/drawing/2014/main" id="{E421F873-37A2-FEEA-FB74-188449905DB8}"/>
              </a:ext>
            </a:extLst>
          </p:cNvPr>
          <p:cNvSpPr/>
          <p:nvPr/>
        </p:nvSpPr>
        <p:spPr>
          <a:xfrm>
            <a:off x="2323842" y="10511115"/>
            <a:ext cx="133938" cy="376754"/>
          </a:xfrm>
          <a:custGeom>
            <a:avLst/>
            <a:gdLst>
              <a:gd name="connsiteX0" fmla="*/ 258 w 133938"/>
              <a:gd name="connsiteY0" fmla="*/ 1310 h 376754"/>
              <a:gd name="connsiteX1" fmla="*/ 98683 w 133938"/>
              <a:gd name="connsiteY1" fmla="*/ 194985 h 376754"/>
              <a:gd name="connsiteX2" fmla="*/ 60583 w 133938"/>
              <a:gd name="connsiteY2" fmla="*/ 375960 h 376754"/>
              <a:gd name="connsiteX3" fmla="*/ 133608 w 133938"/>
              <a:gd name="connsiteY3" fmla="*/ 121960 h 376754"/>
              <a:gd name="connsiteX4" fmla="*/ 258 w 133938"/>
              <a:gd name="connsiteY4" fmla="*/ 1310 h 3767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3938" h="376754">
                <a:moveTo>
                  <a:pt x="258" y="1310"/>
                </a:moveTo>
                <a:cubicBezTo>
                  <a:pt x="-5563" y="13481"/>
                  <a:pt x="88629" y="132543"/>
                  <a:pt x="98683" y="194985"/>
                </a:cubicBezTo>
                <a:cubicBezTo>
                  <a:pt x="108737" y="257427"/>
                  <a:pt x="54762" y="388131"/>
                  <a:pt x="60583" y="375960"/>
                </a:cubicBezTo>
                <a:cubicBezTo>
                  <a:pt x="66404" y="363789"/>
                  <a:pt x="139429" y="179639"/>
                  <a:pt x="133608" y="121960"/>
                </a:cubicBezTo>
                <a:cubicBezTo>
                  <a:pt x="127787" y="64281"/>
                  <a:pt x="6079" y="-10861"/>
                  <a:pt x="258" y="1310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15" name="フリーフォーム 2414">
            <a:extLst>
              <a:ext uri="{FF2B5EF4-FFF2-40B4-BE49-F238E27FC236}">
                <a16:creationId xmlns:a16="http://schemas.microsoft.com/office/drawing/2014/main" id="{DE7A5D05-D291-5714-E464-97CE0137F742}"/>
              </a:ext>
            </a:extLst>
          </p:cNvPr>
          <p:cNvSpPr/>
          <p:nvPr/>
        </p:nvSpPr>
        <p:spPr>
          <a:xfrm>
            <a:off x="2328522" y="10521208"/>
            <a:ext cx="503693" cy="149413"/>
          </a:xfrm>
          <a:custGeom>
            <a:avLst/>
            <a:gdLst>
              <a:gd name="connsiteX0" fmla="*/ 1928 w 503693"/>
              <a:gd name="connsiteY0" fmla="*/ 16617 h 149413"/>
              <a:gd name="connsiteX1" fmla="*/ 128928 w 503693"/>
              <a:gd name="connsiteY1" fmla="*/ 10267 h 149413"/>
              <a:gd name="connsiteX2" fmla="*/ 233703 w 503693"/>
              <a:gd name="connsiteY2" fmla="*/ 146792 h 149413"/>
              <a:gd name="connsiteX3" fmla="*/ 262278 w 503693"/>
              <a:gd name="connsiteY3" fmla="*/ 99167 h 149413"/>
              <a:gd name="connsiteX4" fmla="*/ 373403 w 503693"/>
              <a:gd name="connsiteY4" fmla="*/ 86467 h 149413"/>
              <a:gd name="connsiteX5" fmla="*/ 398803 w 503693"/>
              <a:gd name="connsiteY5" fmla="*/ 16617 h 149413"/>
              <a:gd name="connsiteX6" fmla="*/ 503578 w 503693"/>
              <a:gd name="connsiteY6" fmla="*/ 742 h 149413"/>
              <a:gd name="connsiteX7" fmla="*/ 376578 w 503693"/>
              <a:gd name="connsiteY7" fmla="*/ 32492 h 149413"/>
              <a:gd name="connsiteX8" fmla="*/ 300378 w 503693"/>
              <a:gd name="connsiteY8" fmla="*/ 118217 h 149413"/>
              <a:gd name="connsiteX9" fmla="*/ 233703 w 503693"/>
              <a:gd name="connsiteY9" fmla="*/ 45192 h 149413"/>
              <a:gd name="connsiteX10" fmla="*/ 1928 w 503693"/>
              <a:gd name="connsiteY10" fmla="*/ 16617 h 1494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503693" h="149413">
                <a:moveTo>
                  <a:pt x="1928" y="16617"/>
                </a:moveTo>
                <a:cubicBezTo>
                  <a:pt x="-15534" y="10796"/>
                  <a:pt x="90299" y="-11429"/>
                  <a:pt x="128928" y="10267"/>
                </a:cubicBezTo>
                <a:cubicBezTo>
                  <a:pt x="167557" y="31963"/>
                  <a:pt x="211478" y="131975"/>
                  <a:pt x="233703" y="146792"/>
                </a:cubicBezTo>
                <a:cubicBezTo>
                  <a:pt x="255928" y="161609"/>
                  <a:pt x="238995" y="109221"/>
                  <a:pt x="262278" y="99167"/>
                </a:cubicBezTo>
                <a:cubicBezTo>
                  <a:pt x="285561" y="89113"/>
                  <a:pt x="350649" y="100225"/>
                  <a:pt x="373403" y="86467"/>
                </a:cubicBezTo>
                <a:cubicBezTo>
                  <a:pt x="396157" y="72709"/>
                  <a:pt x="377107" y="30905"/>
                  <a:pt x="398803" y="16617"/>
                </a:cubicBezTo>
                <a:cubicBezTo>
                  <a:pt x="420499" y="2329"/>
                  <a:pt x="507282" y="-1904"/>
                  <a:pt x="503578" y="742"/>
                </a:cubicBezTo>
                <a:cubicBezTo>
                  <a:pt x="499874" y="3388"/>
                  <a:pt x="410445" y="12913"/>
                  <a:pt x="376578" y="32492"/>
                </a:cubicBezTo>
                <a:cubicBezTo>
                  <a:pt x="342711" y="52071"/>
                  <a:pt x="324191" y="116100"/>
                  <a:pt x="300378" y="118217"/>
                </a:cubicBezTo>
                <a:cubicBezTo>
                  <a:pt x="276565" y="120334"/>
                  <a:pt x="276036" y="64771"/>
                  <a:pt x="233703" y="45192"/>
                </a:cubicBezTo>
                <a:cubicBezTo>
                  <a:pt x="191370" y="25613"/>
                  <a:pt x="19390" y="22438"/>
                  <a:pt x="1928" y="16617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16" name="フリーフォーム 2415">
            <a:extLst>
              <a:ext uri="{FF2B5EF4-FFF2-40B4-BE49-F238E27FC236}">
                <a16:creationId xmlns:a16="http://schemas.microsoft.com/office/drawing/2014/main" id="{7735BED7-9EAE-C055-D1A0-772761392844}"/>
              </a:ext>
            </a:extLst>
          </p:cNvPr>
          <p:cNvSpPr/>
          <p:nvPr/>
        </p:nvSpPr>
        <p:spPr>
          <a:xfrm>
            <a:off x="2679209" y="10494648"/>
            <a:ext cx="175788" cy="414255"/>
          </a:xfrm>
          <a:custGeom>
            <a:avLst/>
            <a:gdLst>
              <a:gd name="connsiteX0" fmla="*/ 175116 w 175788"/>
              <a:gd name="connsiteY0" fmla="*/ 1902 h 414255"/>
              <a:gd name="connsiteX1" fmla="*/ 117966 w 175788"/>
              <a:gd name="connsiteY1" fmla="*/ 160652 h 414255"/>
              <a:gd name="connsiteX2" fmla="*/ 124316 w 175788"/>
              <a:gd name="connsiteY2" fmla="*/ 294002 h 414255"/>
              <a:gd name="connsiteX3" fmla="*/ 165591 w 175788"/>
              <a:gd name="connsiteY3" fmla="*/ 408302 h 414255"/>
              <a:gd name="connsiteX4" fmla="*/ 98916 w 175788"/>
              <a:gd name="connsiteY4" fmla="*/ 398777 h 414255"/>
              <a:gd name="connsiteX5" fmla="*/ 491 w 175788"/>
              <a:gd name="connsiteY5" fmla="*/ 405127 h 414255"/>
              <a:gd name="connsiteX6" fmla="*/ 143366 w 175788"/>
              <a:gd name="connsiteY6" fmla="*/ 373377 h 414255"/>
              <a:gd name="connsiteX7" fmla="*/ 73516 w 175788"/>
              <a:gd name="connsiteY7" fmla="*/ 274952 h 414255"/>
              <a:gd name="connsiteX8" fmla="*/ 175116 w 175788"/>
              <a:gd name="connsiteY8" fmla="*/ 1902 h 4142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75788" h="414255">
                <a:moveTo>
                  <a:pt x="175116" y="1902"/>
                </a:moveTo>
                <a:cubicBezTo>
                  <a:pt x="182524" y="-17148"/>
                  <a:pt x="126433" y="111969"/>
                  <a:pt x="117966" y="160652"/>
                </a:cubicBezTo>
                <a:cubicBezTo>
                  <a:pt x="109499" y="209335"/>
                  <a:pt x="116379" y="252727"/>
                  <a:pt x="124316" y="294002"/>
                </a:cubicBezTo>
                <a:cubicBezTo>
                  <a:pt x="132253" y="335277"/>
                  <a:pt x="169824" y="390840"/>
                  <a:pt x="165591" y="408302"/>
                </a:cubicBezTo>
                <a:cubicBezTo>
                  <a:pt x="161358" y="425764"/>
                  <a:pt x="126433" y="399306"/>
                  <a:pt x="98916" y="398777"/>
                </a:cubicBezTo>
                <a:cubicBezTo>
                  <a:pt x="71399" y="398248"/>
                  <a:pt x="-6917" y="409360"/>
                  <a:pt x="491" y="405127"/>
                </a:cubicBezTo>
                <a:cubicBezTo>
                  <a:pt x="7899" y="400894"/>
                  <a:pt x="131195" y="395073"/>
                  <a:pt x="143366" y="373377"/>
                </a:cubicBezTo>
                <a:cubicBezTo>
                  <a:pt x="155537" y="351681"/>
                  <a:pt x="72458" y="334748"/>
                  <a:pt x="73516" y="274952"/>
                </a:cubicBezTo>
                <a:cubicBezTo>
                  <a:pt x="74574" y="215156"/>
                  <a:pt x="167708" y="20952"/>
                  <a:pt x="175116" y="1902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17" name="フリーフォーム 2416">
            <a:extLst>
              <a:ext uri="{FF2B5EF4-FFF2-40B4-BE49-F238E27FC236}">
                <a16:creationId xmlns:a16="http://schemas.microsoft.com/office/drawing/2014/main" id="{9EF397BC-52DC-3898-2EC9-49C81329B2AD}"/>
              </a:ext>
            </a:extLst>
          </p:cNvPr>
          <p:cNvSpPr/>
          <p:nvPr/>
        </p:nvSpPr>
        <p:spPr>
          <a:xfrm>
            <a:off x="2349238" y="10739651"/>
            <a:ext cx="352707" cy="173303"/>
          </a:xfrm>
          <a:custGeom>
            <a:avLst/>
            <a:gdLst>
              <a:gd name="connsiteX0" fmla="*/ 262 w 352707"/>
              <a:gd name="connsiteY0" fmla="*/ 153774 h 173303"/>
              <a:gd name="connsiteX1" fmla="*/ 187587 w 352707"/>
              <a:gd name="connsiteY1" fmla="*/ 147424 h 173303"/>
              <a:gd name="connsiteX2" fmla="*/ 181237 w 352707"/>
              <a:gd name="connsiteY2" fmla="*/ 1374 h 173303"/>
              <a:gd name="connsiteX3" fmla="*/ 225687 w 352707"/>
              <a:gd name="connsiteY3" fmla="*/ 71224 h 173303"/>
              <a:gd name="connsiteX4" fmla="*/ 276487 w 352707"/>
              <a:gd name="connsiteY4" fmla="*/ 20424 h 173303"/>
              <a:gd name="connsiteX5" fmla="*/ 327287 w 352707"/>
              <a:gd name="connsiteY5" fmla="*/ 74399 h 173303"/>
              <a:gd name="connsiteX6" fmla="*/ 352687 w 352707"/>
              <a:gd name="connsiteY6" fmla="*/ 172824 h 173303"/>
              <a:gd name="connsiteX7" fmla="*/ 330462 w 352707"/>
              <a:gd name="connsiteY7" fmla="*/ 29949 h 173303"/>
              <a:gd name="connsiteX8" fmla="*/ 273312 w 352707"/>
              <a:gd name="connsiteY8" fmla="*/ 93449 h 173303"/>
              <a:gd name="connsiteX9" fmla="*/ 190762 w 352707"/>
              <a:gd name="connsiteY9" fmla="*/ 17249 h 173303"/>
              <a:gd name="connsiteX10" fmla="*/ 174887 w 352707"/>
              <a:gd name="connsiteY10" fmla="*/ 115674 h 173303"/>
              <a:gd name="connsiteX11" fmla="*/ 146312 w 352707"/>
              <a:gd name="connsiteY11" fmla="*/ 141074 h 173303"/>
              <a:gd name="connsiteX12" fmla="*/ 262 w 352707"/>
              <a:gd name="connsiteY12" fmla="*/ 153774 h 1733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52707" h="173303">
                <a:moveTo>
                  <a:pt x="262" y="153774"/>
                </a:moveTo>
                <a:cubicBezTo>
                  <a:pt x="7141" y="154832"/>
                  <a:pt x="157424" y="172824"/>
                  <a:pt x="187587" y="147424"/>
                </a:cubicBezTo>
                <a:cubicBezTo>
                  <a:pt x="217750" y="122024"/>
                  <a:pt x="174887" y="14074"/>
                  <a:pt x="181237" y="1374"/>
                </a:cubicBezTo>
                <a:cubicBezTo>
                  <a:pt x="187587" y="-11326"/>
                  <a:pt x="209812" y="68049"/>
                  <a:pt x="225687" y="71224"/>
                </a:cubicBezTo>
                <a:cubicBezTo>
                  <a:pt x="241562" y="74399"/>
                  <a:pt x="259554" y="19895"/>
                  <a:pt x="276487" y="20424"/>
                </a:cubicBezTo>
                <a:cubicBezTo>
                  <a:pt x="293420" y="20953"/>
                  <a:pt x="314587" y="48999"/>
                  <a:pt x="327287" y="74399"/>
                </a:cubicBezTo>
                <a:cubicBezTo>
                  <a:pt x="339987" y="99799"/>
                  <a:pt x="352158" y="180232"/>
                  <a:pt x="352687" y="172824"/>
                </a:cubicBezTo>
                <a:cubicBezTo>
                  <a:pt x="353216" y="165416"/>
                  <a:pt x="343691" y="43178"/>
                  <a:pt x="330462" y="29949"/>
                </a:cubicBezTo>
                <a:cubicBezTo>
                  <a:pt x="317233" y="16720"/>
                  <a:pt x="296595" y="95566"/>
                  <a:pt x="273312" y="93449"/>
                </a:cubicBezTo>
                <a:cubicBezTo>
                  <a:pt x="250029" y="91332"/>
                  <a:pt x="207166" y="13545"/>
                  <a:pt x="190762" y="17249"/>
                </a:cubicBezTo>
                <a:cubicBezTo>
                  <a:pt x="174358" y="20953"/>
                  <a:pt x="182295" y="95037"/>
                  <a:pt x="174887" y="115674"/>
                </a:cubicBezTo>
                <a:cubicBezTo>
                  <a:pt x="167479" y="136311"/>
                  <a:pt x="169066" y="134724"/>
                  <a:pt x="146312" y="141074"/>
                </a:cubicBezTo>
                <a:cubicBezTo>
                  <a:pt x="123558" y="147424"/>
                  <a:pt x="-6617" y="152716"/>
                  <a:pt x="262" y="153774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80" name="フリーフォーム 2179">
            <a:extLst>
              <a:ext uri="{FF2B5EF4-FFF2-40B4-BE49-F238E27FC236}">
                <a16:creationId xmlns:a16="http://schemas.microsoft.com/office/drawing/2014/main" id="{B8B1DB9A-CE1D-6F15-96F6-EA388A1A67A2}"/>
              </a:ext>
            </a:extLst>
          </p:cNvPr>
          <p:cNvSpPr/>
          <p:nvPr/>
        </p:nvSpPr>
        <p:spPr>
          <a:xfrm>
            <a:off x="4387149" y="9544048"/>
            <a:ext cx="77204" cy="620886"/>
          </a:xfrm>
          <a:custGeom>
            <a:avLst/>
            <a:gdLst>
              <a:gd name="connsiteX0" fmla="*/ 48326 w 77204"/>
              <a:gd name="connsiteY0" fmla="*/ 2 h 620886"/>
              <a:gd name="connsiteX1" fmla="*/ 13401 w 77204"/>
              <a:gd name="connsiteY1" fmla="*/ 130177 h 620886"/>
              <a:gd name="connsiteX2" fmla="*/ 29276 w 77204"/>
              <a:gd name="connsiteY2" fmla="*/ 327027 h 620886"/>
              <a:gd name="connsiteX3" fmla="*/ 76901 w 77204"/>
              <a:gd name="connsiteY3" fmla="*/ 619127 h 620886"/>
              <a:gd name="connsiteX4" fmla="*/ 3876 w 77204"/>
              <a:gd name="connsiteY4" fmla="*/ 180977 h 620886"/>
              <a:gd name="connsiteX5" fmla="*/ 13401 w 77204"/>
              <a:gd name="connsiteY5" fmla="*/ 133352 h 620886"/>
              <a:gd name="connsiteX6" fmla="*/ 48326 w 77204"/>
              <a:gd name="connsiteY6" fmla="*/ 2 h 6208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77204" h="620886">
                <a:moveTo>
                  <a:pt x="48326" y="2"/>
                </a:moveTo>
                <a:cubicBezTo>
                  <a:pt x="48326" y="-527"/>
                  <a:pt x="16576" y="75673"/>
                  <a:pt x="13401" y="130177"/>
                </a:cubicBezTo>
                <a:cubicBezTo>
                  <a:pt x="10226" y="184681"/>
                  <a:pt x="18693" y="245535"/>
                  <a:pt x="29276" y="327027"/>
                </a:cubicBezTo>
                <a:cubicBezTo>
                  <a:pt x="39859" y="408519"/>
                  <a:pt x="81134" y="643469"/>
                  <a:pt x="76901" y="619127"/>
                </a:cubicBezTo>
                <a:cubicBezTo>
                  <a:pt x="72668" y="594785"/>
                  <a:pt x="14459" y="261939"/>
                  <a:pt x="3876" y="180977"/>
                </a:cubicBezTo>
                <a:cubicBezTo>
                  <a:pt x="-6707" y="100015"/>
                  <a:pt x="7051" y="162456"/>
                  <a:pt x="13401" y="133352"/>
                </a:cubicBezTo>
                <a:cubicBezTo>
                  <a:pt x="19751" y="104248"/>
                  <a:pt x="48326" y="531"/>
                  <a:pt x="48326" y="2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67" name="フリーフォーム 2266">
            <a:extLst>
              <a:ext uri="{FF2B5EF4-FFF2-40B4-BE49-F238E27FC236}">
                <a16:creationId xmlns:a16="http://schemas.microsoft.com/office/drawing/2014/main" id="{1327E15A-B80A-98FB-050F-E4F2C7E4942C}"/>
              </a:ext>
            </a:extLst>
          </p:cNvPr>
          <p:cNvSpPr/>
          <p:nvPr/>
        </p:nvSpPr>
        <p:spPr>
          <a:xfrm>
            <a:off x="4418151" y="9720851"/>
            <a:ext cx="42849" cy="440505"/>
          </a:xfrm>
          <a:custGeom>
            <a:avLst/>
            <a:gdLst>
              <a:gd name="connsiteX0" fmla="*/ 1449 w 42849"/>
              <a:gd name="connsiteY0" fmla="*/ 999 h 440505"/>
              <a:gd name="connsiteX1" fmla="*/ 42724 w 42849"/>
              <a:gd name="connsiteY1" fmla="*/ 432799 h 440505"/>
              <a:gd name="connsiteX2" fmla="*/ 14149 w 42849"/>
              <a:gd name="connsiteY2" fmla="*/ 280399 h 440505"/>
              <a:gd name="connsiteX3" fmla="*/ 10974 w 42849"/>
              <a:gd name="connsiteY3" fmla="*/ 312149 h 440505"/>
              <a:gd name="connsiteX4" fmla="*/ 1449 w 42849"/>
              <a:gd name="connsiteY4" fmla="*/ 999 h 4405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2849" h="440505">
                <a:moveTo>
                  <a:pt x="1449" y="999"/>
                </a:moveTo>
                <a:cubicBezTo>
                  <a:pt x="6741" y="21107"/>
                  <a:pt x="40607" y="386232"/>
                  <a:pt x="42724" y="432799"/>
                </a:cubicBezTo>
                <a:cubicBezTo>
                  <a:pt x="44841" y="479366"/>
                  <a:pt x="19441" y="300507"/>
                  <a:pt x="14149" y="280399"/>
                </a:cubicBezTo>
                <a:cubicBezTo>
                  <a:pt x="8857" y="260291"/>
                  <a:pt x="15207" y="353953"/>
                  <a:pt x="10974" y="312149"/>
                </a:cubicBezTo>
                <a:cubicBezTo>
                  <a:pt x="6741" y="270345"/>
                  <a:pt x="-3843" y="-19109"/>
                  <a:pt x="1449" y="99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90" name="フリーフォーム 2289">
            <a:extLst>
              <a:ext uri="{FF2B5EF4-FFF2-40B4-BE49-F238E27FC236}">
                <a16:creationId xmlns:a16="http://schemas.microsoft.com/office/drawing/2014/main" id="{01C11B0E-19AF-3433-90B1-0306CEA6CB64}"/>
              </a:ext>
            </a:extLst>
          </p:cNvPr>
          <p:cNvSpPr/>
          <p:nvPr/>
        </p:nvSpPr>
        <p:spPr>
          <a:xfrm>
            <a:off x="4413250" y="9493248"/>
            <a:ext cx="54441" cy="124133"/>
          </a:xfrm>
          <a:custGeom>
            <a:avLst/>
            <a:gdLst>
              <a:gd name="connsiteX0" fmla="*/ 6350 w 54441"/>
              <a:gd name="connsiteY0" fmla="*/ 2 h 124133"/>
              <a:gd name="connsiteX1" fmla="*/ 47625 w 54441"/>
              <a:gd name="connsiteY1" fmla="*/ 95252 h 124133"/>
              <a:gd name="connsiteX2" fmla="*/ 0 w 54441"/>
              <a:gd name="connsiteY2" fmla="*/ 123827 h 124133"/>
              <a:gd name="connsiteX3" fmla="*/ 47625 w 54441"/>
              <a:gd name="connsiteY3" fmla="*/ 111127 h 124133"/>
              <a:gd name="connsiteX4" fmla="*/ 50800 w 54441"/>
              <a:gd name="connsiteY4" fmla="*/ 98427 h 124133"/>
              <a:gd name="connsiteX5" fmla="*/ 6350 w 54441"/>
              <a:gd name="connsiteY5" fmla="*/ 2 h 1241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4441" h="124133">
                <a:moveTo>
                  <a:pt x="6350" y="2"/>
                </a:moveTo>
                <a:cubicBezTo>
                  <a:pt x="5821" y="-527"/>
                  <a:pt x="48683" y="74615"/>
                  <a:pt x="47625" y="95252"/>
                </a:cubicBezTo>
                <a:cubicBezTo>
                  <a:pt x="46567" y="115889"/>
                  <a:pt x="0" y="121181"/>
                  <a:pt x="0" y="123827"/>
                </a:cubicBezTo>
                <a:cubicBezTo>
                  <a:pt x="0" y="126473"/>
                  <a:pt x="47625" y="111127"/>
                  <a:pt x="47625" y="111127"/>
                </a:cubicBezTo>
                <a:cubicBezTo>
                  <a:pt x="56092" y="106894"/>
                  <a:pt x="56092" y="111127"/>
                  <a:pt x="50800" y="98427"/>
                </a:cubicBezTo>
                <a:cubicBezTo>
                  <a:pt x="45508" y="85727"/>
                  <a:pt x="6879" y="531"/>
                  <a:pt x="6350" y="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39" name="フリーフォーム 2338">
            <a:extLst>
              <a:ext uri="{FF2B5EF4-FFF2-40B4-BE49-F238E27FC236}">
                <a16:creationId xmlns:a16="http://schemas.microsoft.com/office/drawing/2014/main" id="{0FCAB5EF-D359-7039-9D0B-42A898FD873A}"/>
              </a:ext>
            </a:extLst>
          </p:cNvPr>
          <p:cNvSpPr/>
          <p:nvPr/>
        </p:nvSpPr>
        <p:spPr>
          <a:xfrm>
            <a:off x="4375146" y="9636052"/>
            <a:ext cx="57064" cy="93038"/>
          </a:xfrm>
          <a:custGeom>
            <a:avLst/>
            <a:gdLst>
              <a:gd name="connsiteX0" fmla="*/ 22229 w 57064"/>
              <a:gd name="connsiteY0" fmla="*/ 73 h 93038"/>
              <a:gd name="connsiteX1" fmla="*/ 50804 w 57064"/>
              <a:gd name="connsiteY1" fmla="*/ 63573 h 93038"/>
              <a:gd name="connsiteX2" fmla="*/ 4 w 57064"/>
              <a:gd name="connsiteY2" fmla="*/ 92148 h 93038"/>
              <a:gd name="connsiteX3" fmla="*/ 53979 w 57064"/>
              <a:gd name="connsiteY3" fmla="*/ 82623 h 93038"/>
              <a:gd name="connsiteX4" fmla="*/ 50804 w 57064"/>
              <a:gd name="connsiteY4" fmla="*/ 50873 h 93038"/>
              <a:gd name="connsiteX5" fmla="*/ 22229 w 57064"/>
              <a:gd name="connsiteY5" fmla="*/ 73 h 93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064" h="93038">
                <a:moveTo>
                  <a:pt x="22229" y="73"/>
                </a:moveTo>
                <a:cubicBezTo>
                  <a:pt x="22229" y="2190"/>
                  <a:pt x="54508" y="48227"/>
                  <a:pt x="50804" y="63573"/>
                </a:cubicBezTo>
                <a:cubicBezTo>
                  <a:pt x="47100" y="78919"/>
                  <a:pt x="-525" y="88973"/>
                  <a:pt x="4" y="92148"/>
                </a:cubicBezTo>
                <a:cubicBezTo>
                  <a:pt x="533" y="95323"/>
                  <a:pt x="45512" y="89502"/>
                  <a:pt x="53979" y="82623"/>
                </a:cubicBezTo>
                <a:cubicBezTo>
                  <a:pt x="62446" y="75744"/>
                  <a:pt x="50804" y="50873"/>
                  <a:pt x="50804" y="50873"/>
                </a:cubicBezTo>
                <a:cubicBezTo>
                  <a:pt x="47629" y="42406"/>
                  <a:pt x="22229" y="-2044"/>
                  <a:pt x="22229" y="7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18" name="フリーフォーム 2417">
            <a:extLst>
              <a:ext uri="{FF2B5EF4-FFF2-40B4-BE49-F238E27FC236}">
                <a16:creationId xmlns:a16="http://schemas.microsoft.com/office/drawing/2014/main" id="{9D2BA884-10F7-B8E1-8E58-C2E506360EBE}"/>
              </a:ext>
            </a:extLst>
          </p:cNvPr>
          <p:cNvSpPr/>
          <p:nvPr/>
        </p:nvSpPr>
        <p:spPr>
          <a:xfrm>
            <a:off x="4387772" y="9612964"/>
            <a:ext cx="89806" cy="153347"/>
          </a:xfrm>
          <a:custGeom>
            <a:avLst/>
            <a:gdLst>
              <a:gd name="connsiteX0" fmla="*/ 54053 w 89806"/>
              <a:gd name="connsiteY0" fmla="*/ 936 h 153347"/>
              <a:gd name="connsiteX1" fmla="*/ 88978 w 89806"/>
              <a:gd name="connsiteY1" fmla="*/ 64436 h 153347"/>
              <a:gd name="connsiteX2" fmla="*/ 76278 w 89806"/>
              <a:gd name="connsiteY2" fmla="*/ 121586 h 153347"/>
              <a:gd name="connsiteX3" fmla="*/ 47703 w 89806"/>
              <a:gd name="connsiteY3" fmla="*/ 153336 h 153347"/>
              <a:gd name="connsiteX4" fmla="*/ 41353 w 89806"/>
              <a:gd name="connsiteY4" fmla="*/ 118411 h 153347"/>
              <a:gd name="connsiteX5" fmla="*/ 66753 w 89806"/>
              <a:gd name="connsiteY5" fmla="*/ 96186 h 153347"/>
              <a:gd name="connsiteX6" fmla="*/ 78 w 89806"/>
              <a:gd name="connsiteY6" fmla="*/ 29511 h 153347"/>
              <a:gd name="connsiteX7" fmla="*/ 54053 w 89806"/>
              <a:gd name="connsiteY7" fmla="*/ 936 h 1533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89806" h="153347">
                <a:moveTo>
                  <a:pt x="54053" y="936"/>
                </a:moveTo>
                <a:cubicBezTo>
                  <a:pt x="68870" y="6757"/>
                  <a:pt x="85274" y="44328"/>
                  <a:pt x="88978" y="64436"/>
                </a:cubicBezTo>
                <a:cubicBezTo>
                  <a:pt x="92682" y="84544"/>
                  <a:pt x="83157" y="106769"/>
                  <a:pt x="76278" y="121586"/>
                </a:cubicBezTo>
                <a:cubicBezTo>
                  <a:pt x="69399" y="136403"/>
                  <a:pt x="53524" y="153865"/>
                  <a:pt x="47703" y="153336"/>
                </a:cubicBezTo>
                <a:cubicBezTo>
                  <a:pt x="41882" y="152807"/>
                  <a:pt x="38178" y="127936"/>
                  <a:pt x="41353" y="118411"/>
                </a:cubicBezTo>
                <a:cubicBezTo>
                  <a:pt x="44528" y="108886"/>
                  <a:pt x="73632" y="111003"/>
                  <a:pt x="66753" y="96186"/>
                </a:cubicBezTo>
                <a:cubicBezTo>
                  <a:pt x="59874" y="81369"/>
                  <a:pt x="2195" y="41153"/>
                  <a:pt x="78" y="29511"/>
                </a:cubicBezTo>
                <a:cubicBezTo>
                  <a:pt x="-2039" y="17869"/>
                  <a:pt x="39236" y="-4885"/>
                  <a:pt x="54053" y="93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19" name="フリーフォーム 2418">
            <a:extLst>
              <a:ext uri="{FF2B5EF4-FFF2-40B4-BE49-F238E27FC236}">
                <a16:creationId xmlns:a16="http://schemas.microsoft.com/office/drawing/2014/main" id="{93880708-80BA-80C7-F19B-8C1220C074B0}"/>
              </a:ext>
            </a:extLst>
          </p:cNvPr>
          <p:cNvSpPr/>
          <p:nvPr/>
        </p:nvSpPr>
        <p:spPr>
          <a:xfrm>
            <a:off x="4435420" y="9642473"/>
            <a:ext cx="63587" cy="136539"/>
          </a:xfrm>
          <a:custGeom>
            <a:avLst/>
            <a:gdLst>
              <a:gd name="connsiteX0" fmla="*/ 63555 w 63587"/>
              <a:gd name="connsiteY0" fmla="*/ 2 h 136539"/>
              <a:gd name="connsiteX1" fmla="*/ 28630 w 63587"/>
              <a:gd name="connsiteY1" fmla="*/ 98427 h 136539"/>
              <a:gd name="connsiteX2" fmla="*/ 55 w 63587"/>
              <a:gd name="connsiteY2" fmla="*/ 136527 h 136539"/>
              <a:gd name="connsiteX3" fmla="*/ 22280 w 63587"/>
              <a:gd name="connsiteY3" fmla="*/ 95252 h 136539"/>
              <a:gd name="connsiteX4" fmla="*/ 63555 w 63587"/>
              <a:gd name="connsiteY4" fmla="*/ 2 h 1365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3587" h="136539">
                <a:moveTo>
                  <a:pt x="63555" y="2"/>
                </a:moveTo>
                <a:cubicBezTo>
                  <a:pt x="64613" y="531"/>
                  <a:pt x="39213" y="75673"/>
                  <a:pt x="28630" y="98427"/>
                </a:cubicBezTo>
                <a:cubicBezTo>
                  <a:pt x="18047" y="121181"/>
                  <a:pt x="1113" y="137056"/>
                  <a:pt x="55" y="136527"/>
                </a:cubicBezTo>
                <a:cubicBezTo>
                  <a:pt x="-1003" y="135998"/>
                  <a:pt x="13284" y="113773"/>
                  <a:pt x="22280" y="95252"/>
                </a:cubicBezTo>
                <a:cubicBezTo>
                  <a:pt x="31276" y="76731"/>
                  <a:pt x="62497" y="-527"/>
                  <a:pt x="63555" y="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20" name="フリーフォーム 2419">
            <a:extLst>
              <a:ext uri="{FF2B5EF4-FFF2-40B4-BE49-F238E27FC236}">
                <a16:creationId xmlns:a16="http://schemas.microsoft.com/office/drawing/2014/main" id="{F65EA899-1E11-1C05-B92B-BAAD2F583DE5}"/>
              </a:ext>
            </a:extLst>
          </p:cNvPr>
          <p:cNvSpPr/>
          <p:nvPr/>
        </p:nvSpPr>
        <p:spPr>
          <a:xfrm>
            <a:off x="4517865" y="9664482"/>
            <a:ext cx="22738" cy="114906"/>
          </a:xfrm>
          <a:custGeom>
            <a:avLst/>
            <a:gdLst>
              <a:gd name="connsiteX0" fmla="*/ 22385 w 22738"/>
              <a:gd name="connsiteY0" fmla="*/ 218 h 114906"/>
              <a:gd name="connsiteX1" fmla="*/ 160 w 22738"/>
              <a:gd name="connsiteY1" fmla="*/ 111343 h 114906"/>
              <a:gd name="connsiteX2" fmla="*/ 12860 w 22738"/>
              <a:gd name="connsiteY2" fmla="*/ 82768 h 114906"/>
              <a:gd name="connsiteX3" fmla="*/ 22385 w 22738"/>
              <a:gd name="connsiteY3" fmla="*/ 218 h 1149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2738" h="114906">
                <a:moveTo>
                  <a:pt x="22385" y="218"/>
                </a:moveTo>
                <a:cubicBezTo>
                  <a:pt x="20268" y="4980"/>
                  <a:pt x="1747" y="97585"/>
                  <a:pt x="160" y="111343"/>
                </a:cubicBezTo>
                <a:cubicBezTo>
                  <a:pt x="-1427" y="125101"/>
                  <a:pt x="9156" y="95468"/>
                  <a:pt x="12860" y="82768"/>
                </a:cubicBezTo>
                <a:cubicBezTo>
                  <a:pt x="16564" y="70068"/>
                  <a:pt x="24502" y="-4544"/>
                  <a:pt x="22385" y="21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21" name="フリーフォーム 2420">
            <a:extLst>
              <a:ext uri="{FF2B5EF4-FFF2-40B4-BE49-F238E27FC236}">
                <a16:creationId xmlns:a16="http://schemas.microsoft.com/office/drawing/2014/main" id="{97358D14-899D-14C3-5384-251F55A48CB4}"/>
              </a:ext>
            </a:extLst>
          </p:cNvPr>
          <p:cNvSpPr/>
          <p:nvPr/>
        </p:nvSpPr>
        <p:spPr>
          <a:xfrm>
            <a:off x="4508883" y="9661107"/>
            <a:ext cx="28192" cy="100912"/>
          </a:xfrm>
          <a:custGeom>
            <a:avLst/>
            <a:gdLst>
              <a:gd name="connsiteX0" fmla="*/ 28192 w 28192"/>
              <a:gd name="connsiteY0" fmla="*/ 418 h 100912"/>
              <a:gd name="connsiteX1" fmla="*/ 2792 w 28192"/>
              <a:gd name="connsiteY1" fmla="*/ 98843 h 100912"/>
              <a:gd name="connsiteX2" fmla="*/ 2792 w 28192"/>
              <a:gd name="connsiteY2" fmla="*/ 63918 h 100912"/>
              <a:gd name="connsiteX3" fmla="*/ 28192 w 28192"/>
              <a:gd name="connsiteY3" fmla="*/ 418 h 100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192" h="100912">
                <a:moveTo>
                  <a:pt x="28192" y="418"/>
                </a:moveTo>
                <a:cubicBezTo>
                  <a:pt x="28192" y="6239"/>
                  <a:pt x="7025" y="88260"/>
                  <a:pt x="2792" y="98843"/>
                </a:cubicBezTo>
                <a:cubicBezTo>
                  <a:pt x="-1441" y="109426"/>
                  <a:pt x="-383" y="76618"/>
                  <a:pt x="2792" y="63918"/>
                </a:cubicBezTo>
                <a:cubicBezTo>
                  <a:pt x="5967" y="51218"/>
                  <a:pt x="28192" y="-5403"/>
                  <a:pt x="28192" y="41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22" name="フリーフォーム 2421">
            <a:extLst>
              <a:ext uri="{FF2B5EF4-FFF2-40B4-BE49-F238E27FC236}">
                <a16:creationId xmlns:a16="http://schemas.microsoft.com/office/drawing/2014/main" id="{813B560B-B3E3-6448-FDAD-FB497CD467CB}"/>
              </a:ext>
            </a:extLst>
          </p:cNvPr>
          <p:cNvSpPr/>
          <p:nvPr/>
        </p:nvSpPr>
        <p:spPr>
          <a:xfrm>
            <a:off x="4445000" y="9667340"/>
            <a:ext cx="98425" cy="32318"/>
          </a:xfrm>
          <a:custGeom>
            <a:avLst/>
            <a:gdLst>
              <a:gd name="connsiteX0" fmla="*/ 0 w 98425"/>
              <a:gd name="connsiteY0" fmla="*/ 19585 h 32318"/>
              <a:gd name="connsiteX1" fmla="*/ 73025 w 98425"/>
              <a:gd name="connsiteY1" fmla="*/ 6885 h 32318"/>
              <a:gd name="connsiteX2" fmla="*/ 98425 w 98425"/>
              <a:gd name="connsiteY2" fmla="*/ 32285 h 32318"/>
              <a:gd name="connsiteX3" fmla="*/ 73025 w 98425"/>
              <a:gd name="connsiteY3" fmla="*/ 535 h 32318"/>
              <a:gd name="connsiteX4" fmla="*/ 0 w 98425"/>
              <a:gd name="connsiteY4" fmla="*/ 19585 h 323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8425" h="32318">
                <a:moveTo>
                  <a:pt x="0" y="19585"/>
                </a:moveTo>
                <a:cubicBezTo>
                  <a:pt x="0" y="20643"/>
                  <a:pt x="56621" y="4768"/>
                  <a:pt x="73025" y="6885"/>
                </a:cubicBezTo>
                <a:cubicBezTo>
                  <a:pt x="89429" y="9002"/>
                  <a:pt x="98425" y="33343"/>
                  <a:pt x="98425" y="32285"/>
                </a:cubicBezTo>
                <a:cubicBezTo>
                  <a:pt x="98425" y="31227"/>
                  <a:pt x="84138" y="4768"/>
                  <a:pt x="73025" y="535"/>
                </a:cubicBezTo>
                <a:cubicBezTo>
                  <a:pt x="61913" y="-3698"/>
                  <a:pt x="0" y="18527"/>
                  <a:pt x="0" y="1958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23" name="フリーフォーム 2422">
            <a:extLst>
              <a:ext uri="{FF2B5EF4-FFF2-40B4-BE49-F238E27FC236}">
                <a16:creationId xmlns:a16="http://schemas.microsoft.com/office/drawing/2014/main" id="{C50EA1A2-2E5A-31D0-E238-A7422A27D753}"/>
              </a:ext>
            </a:extLst>
          </p:cNvPr>
          <p:cNvSpPr/>
          <p:nvPr/>
        </p:nvSpPr>
        <p:spPr>
          <a:xfrm>
            <a:off x="4390957" y="9775212"/>
            <a:ext cx="136598" cy="57877"/>
          </a:xfrm>
          <a:custGeom>
            <a:avLst/>
            <a:gdLst>
              <a:gd name="connsiteX0" fmla="*/ 68 w 136598"/>
              <a:gd name="connsiteY0" fmla="*/ 26013 h 57877"/>
              <a:gd name="connsiteX1" fmla="*/ 98493 w 136598"/>
              <a:gd name="connsiteY1" fmla="*/ 613 h 57877"/>
              <a:gd name="connsiteX2" fmla="*/ 136593 w 136598"/>
              <a:gd name="connsiteY2" fmla="*/ 57763 h 57877"/>
              <a:gd name="connsiteX3" fmla="*/ 101668 w 136598"/>
              <a:gd name="connsiteY3" fmla="*/ 16488 h 57877"/>
              <a:gd name="connsiteX4" fmla="*/ 82618 w 136598"/>
              <a:gd name="connsiteY4" fmla="*/ 613 h 57877"/>
              <a:gd name="connsiteX5" fmla="*/ 68 w 136598"/>
              <a:gd name="connsiteY5" fmla="*/ 26013 h 578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36598" h="57877">
                <a:moveTo>
                  <a:pt x="68" y="26013"/>
                </a:moveTo>
                <a:cubicBezTo>
                  <a:pt x="2714" y="26013"/>
                  <a:pt x="75739" y="-4679"/>
                  <a:pt x="98493" y="613"/>
                </a:cubicBezTo>
                <a:cubicBezTo>
                  <a:pt x="121247" y="5905"/>
                  <a:pt x="136064" y="55117"/>
                  <a:pt x="136593" y="57763"/>
                </a:cubicBezTo>
                <a:cubicBezTo>
                  <a:pt x="137122" y="60409"/>
                  <a:pt x="101668" y="16488"/>
                  <a:pt x="101668" y="16488"/>
                </a:cubicBezTo>
                <a:cubicBezTo>
                  <a:pt x="92672" y="6963"/>
                  <a:pt x="93201" y="84"/>
                  <a:pt x="82618" y="613"/>
                </a:cubicBezTo>
                <a:cubicBezTo>
                  <a:pt x="72035" y="1142"/>
                  <a:pt x="-2578" y="26013"/>
                  <a:pt x="68" y="2601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24" name="フリーフォーム 2423">
            <a:extLst>
              <a:ext uri="{FF2B5EF4-FFF2-40B4-BE49-F238E27FC236}">
                <a16:creationId xmlns:a16="http://schemas.microsoft.com/office/drawing/2014/main" id="{9241C50A-991A-BD42-4B32-659604CF1C24}"/>
              </a:ext>
            </a:extLst>
          </p:cNvPr>
          <p:cNvSpPr/>
          <p:nvPr/>
        </p:nvSpPr>
        <p:spPr>
          <a:xfrm>
            <a:off x="4409752" y="9756012"/>
            <a:ext cx="135246" cy="67604"/>
          </a:xfrm>
          <a:custGeom>
            <a:avLst/>
            <a:gdLst>
              <a:gd name="connsiteX0" fmla="*/ 323 w 135246"/>
              <a:gd name="connsiteY0" fmla="*/ 29338 h 67604"/>
              <a:gd name="connsiteX1" fmla="*/ 60648 w 135246"/>
              <a:gd name="connsiteY1" fmla="*/ 763 h 67604"/>
              <a:gd name="connsiteX2" fmla="*/ 95573 w 135246"/>
              <a:gd name="connsiteY2" fmla="*/ 13463 h 67604"/>
              <a:gd name="connsiteX3" fmla="*/ 133673 w 135246"/>
              <a:gd name="connsiteY3" fmla="*/ 67438 h 67604"/>
              <a:gd name="connsiteX4" fmla="*/ 124148 w 135246"/>
              <a:gd name="connsiteY4" fmla="*/ 29338 h 67604"/>
              <a:gd name="connsiteX5" fmla="*/ 89223 w 135246"/>
              <a:gd name="connsiteY5" fmla="*/ 763 h 67604"/>
              <a:gd name="connsiteX6" fmla="*/ 323 w 135246"/>
              <a:gd name="connsiteY6" fmla="*/ 29338 h 676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35246" h="67604">
                <a:moveTo>
                  <a:pt x="323" y="29338"/>
                </a:moveTo>
                <a:cubicBezTo>
                  <a:pt x="-4439" y="29338"/>
                  <a:pt x="44773" y="3409"/>
                  <a:pt x="60648" y="763"/>
                </a:cubicBezTo>
                <a:cubicBezTo>
                  <a:pt x="76523" y="-1883"/>
                  <a:pt x="83402" y="2350"/>
                  <a:pt x="95573" y="13463"/>
                </a:cubicBezTo>
                <a:cubicBezTo>
                  <a:pt x="107744" y="24576"/>
                  <a:pt x="128911" y="64792"/>
                  <a:pt x="133673" y="67438"/>
                </a:cubicBezTo>
                <a:cubicBezTo>
                  <a:pt x="138435" y="70084"/>
                  <a:pt x="131556" y="40451"/>
                  <a:pt x="124148" y="29338"/>
                </a:cubicBezTo>
                <a:cubicBezTo>
                  <a:pt x="116740" y="18225"/>
                  <a:pt x="105627" y="2350"/>
                  <a:pt x="89223" y="763"/>
                </a:cubicBezTo>
                <a:cubicBezTo>
                  <a:pt x="72819" y="-824"/>
                  <a:pt x="5085" y="29338"/>
                  <a:pt x="323" y="2933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25" name="フリーフォーム 2424">
            <a:extLst>
              <a:ext uri="{FF2B5EF4-FFF2-40B4-BE49-F238E27FC236}">
                <a16:creationId xmlns:a16="http://schemas.microsoft.com/office/drawing/2014/main" id="{ADFD389E-4AC8-ECC9-BC82-AF021E7F6DE4}"/>
              </a:ext>
            </a:extLst>
          </p:cNvPr>
          <p:cNvSpPr/>
          <p:nvPr/>
        </p:nvSpPr>
        <p:spPr>
          <a:xfrm>
            <a:off x="4520862" y="9674160"/>
            <a:ext cx="97199" cy="211199"/>
          </a:xfrm>
          <a:custGeom>
            <a:avLst/>
            <a:gdLst>
              <a:gd name="connsiteX0" fmla="*/ 44788 w 97199"/>
              <a:gd name="connsiteY0" fmla="*/ 65 h 211199"/>
              <a:gd name="connsiteX1" fmla="*/ 13038 w 97199"/>
              <a:gd name="connsiteY1" fmla="*/ 98490 h 211199"/>
              <a:gd name="connsiteX2" fmla="*/ 28913 w 97199"/>
              <a:gd name="connsiteY2" fmla="*/ 136590 h 211199"/>
              <a:gd name="connsiteX3" fmla="*/ 95588 w 97199"/>
              <a:gd name="connsiteY3" fmla="*/ 209615 h 211199"/>
              <a:gd name="connsiteX4" fmla="*/ 70188 w 97199"/>
              <a:gd name="connsiteY4" fmla="*/ 181040 h 211199"/>
              <a:gd name="connsiteX5" fmla="*/ 338 w 97199"/>
              <a:gd name="connsiteY5" fmla="*/ 114365 h 211199"/>
              <a:gd name="connsiteX6" fmla="*/ 44788 w 97199"/>
              <a:gd name="connsiteY6" fmla="*/ 65 h 2111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7199" h="211199">
                <a:moveTo>
                  <a:pt x="44788" y="65"/>
                </a:moveTo>
                <a:cubicBezTo>
                  <a:pt x="46905" y="-2581"/>
                  <a:pt x="15684" y="75736"/>
                  <a:pt x="13038" y="98490"/>
                </a:cubicBezTo>
                <a:cubicBezTo>
                  <a:pt x="10392" y="121244"/>
                  <a:pt x="15155" y="118069"/>
                  <a:pt x="28913" y="136590"/>
                </a:cubicBezTo>
                <a:cubicBezTo>
                  <a:pt x="42671" y="155111"/>
                  <a:pt x="88709" y="202207"/>
                  <a:pt x="95588" y="209615"/>
                </a:cubicBezTo>
                <a:cubicBezTo>
                  <a:pt x="102467" y="217023"/>
                  <a:pt x="86063" y="196915"/>
                  <a:pt x="70188" y="181040"/>
                </a:cubicBezTo>
                <a:cubicBezTo>
                  <a:pt x="54313" y="165165"/>
                  <a:pt x="5100" y="140823"/>
                  <a:pt x="338" y="114365"/>
                </a:cubicBezTo>
                <a:cubicBezTo>
                  <a:pt x="-4424" y="87907"/>
                  <a:pt x="42671" y="2711"/>
                  <a:pt x="44788" y="6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26" name="フリーフォーム 2425">
            <a:extLst>
              <a:ext uri="{FF2B5EF4-FFF2-40B4-BE49-F238E27FC236}">
                <a16:creationId xmlns:a16="http://schemas.microsoft.com/office/drawing/2014/main" id="{975FA62C-E9B3-370E-6A28-CC71B7EB7552}"/>
              </a:ext>
            </a:extLst>
          </p:cNvPr>
          <p:cNvSpPr/>
          <p:nvPr/>
        </p:nvSpPr>
        <p:spPr>
          <a:xfrm>
            <a:off x="4543212" y="9680481"/>
            <a:ext cx="93653" cy="222639"/>
          </a:xfrm>
          <a:custGeom>
            <a:avLst/>
            <a:gdLst>
              <a:gd name="connsiteX0" fmla="*/ 213 w 93653"/>
              <a:gd name="connsiteY0" fmla="*/ 94 h 222639"/>
              <a:gd name="connsiteX1" fmla="*/ 57363 w 93653"/>
              <a:gd name="connsiteY1" fmla="*/ 139794 h 222639"/>
              <a:gd name="connsiteX2" fmla="*/ 92288 w 93653"/>
              <a:gd name="connsiteY2" fmla="*/ 222344 h 222639"/>
              <a:gd name="connsiteX3" fmla="*/ 79588 w 93653"/>
              <a:gd name="connsiteY3" fmla="*/ 162019 h 222639"/>
              <a:gd name="connsiteX4" fmla="*/ 213 w 93653"/>
              <a:gd name="connsiteY4" fmla="*/ 94 h 2226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3653" h="222639">
                <a:moveTo>
                  <a:pt x="213" y="94"/>
                </a:moveTo>
                <a:cubicBezTo>
                  <a:pt x="-3491" y="-3610"/>
                  <a:pt x="42017" y="102752"/>
                  <a:pt x="57363" y="139794"/>
                </a:cubicBezTo>
                <a:cubicBezTo>
                  <a:pt x="72709" y="176836"/>
                  <a:pt x="88584" y="218640"/>
                  <a:pt x="92288" y="222344"/>
                </a:cubicBezTo>
                <a:cubicBezTo>
                  <a:pt x="95992" y="226048"/>
                  <a:pt x="92288" y="194298"/>
                  <a:pt x="79588" y="162019"/>
                </a:cubicBezTo>
                <a:cubicBezTo>
                  <a:pt x="66888" y="129740"/>
                  <a:pt x="3917" y="3798"/>
                  <a:pt x="213" y="9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27" name="フリーフォーム 2426">
            <a:extLst>
              <a:ext uri="{FF2B5EF4-FFF2-40B4-BE49-F238E27FC236}">
                <a16:creationId xmlns:a16="http://schemas.microsoft.com/office/drawing/2014/main" id="{8DC38AF2-E088-F120-C87E-214C24C16CA2}"/>
              </a:ext>
            </a:extLst>
          </p:cNvPr>
          <p:cNvSpPr/>
          <p:nvPr/>
        </p:nvSpPr>
        <p:spPr>
          <a:xfrm>
            <a:off x="4530721" y="9747239"/>
            <a:ext cx="98438" cy="139747"/>
          </a:xfrm>
          <a:custGeom>
            <a:avLst/>
            <a:gdLst>
              <a:gd name="connsiteX0" fmla="*/ 4 w 98438"/>
              <a:gd name="connsiteY0" fmla="*/ 11 h 139747"/>
              <a:gd name="connsiteX1" fmla="*/ 60329 w 98438"/>
              <a:gd name="connsiteY1" fmla="*/ 95261 h 139747"/>
              <a:gd name="connsiteX2" fmla="*/ 98429 w 98438"/>
              <a:gd name="connsiteY2" fmla="*/ 139711 h 139747"/>
              <a:gd name="connsiteX3" fmla="*/ 57154 w 98438"/>
              <a:gd name="connsiteY3" fmla="*/ 88911 h 139747"/>
              <a:gd name="connsiteX4" fmla="*/ 4 w 98438"/>
              <a:gd name="connsiteY4" fmla="*/ 11 h 1397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8438" h="139747">
                <a:moveTo>
                  <a:pt x="4" y="11"/>
                </a:moveTo>
                <a:cubicBezTo>
                  <a:pt x="533" y="1069"/>
                  <a:pt x="43925" y="71978"/>
                  <a:pt x="60329" y="95261"/>
                </a:cubicBezTo>
                <a:cubicBezTo>
                  <a:pt x="76733" y="118544"/>
                  <a:pt x="98958" y="140769"/>
                  <a:pt x="98429" y="139711"/>
                </a:cubicBezTo>
                <a:cubicBezTo>
                  <a:pt x="97900" y="138653"/>
                  <a:pt x="70383" y="108490"/>
                  <a:pt x="57154" y="88911"/>
                </a:cubicBezTo>
                <a:cubicBezTo>
                  <a:pt x="43925" y="69332"/>
                  <a:pt x="-525" y="-1047"/>
                  <a:pt x="4" y="1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28" name="フリーフォーム 2427">
            <a:extLst>
              <a:ext uri="{FF2B5EF4-FFF2-40B4-BE49-F238E27FC236}">
                <a16:creationId xmlns:a16="http://schemas.microsoft.com/office/drawing/2014/main" id="{B8B7A300-8286-6192-D636-1CA3DD7883CC}"/>
              </a:ext>
            </a:extLst>
          </p:cNvPr>
          <p:cNvSpPr/>
          <p:nvPr/>
        </p:nvSpPr>
        <p:spPr>
          <a:xfrm>
            <a:off x="4530597" y="9740386"/>
            <a:ext cx="85726" cy="150158"/>
          </a:xfrm>
          <a:custGeom>
            <a:avLst/>
            <a:gdLst>
              <a:gd name="connsiteX0" fmla="*/ 128 w 85726"/>
              <a:gd name="connsiteY0" fmla="*/ 514 h 150158"/>
              <a:gd name="connsiteX1" fmla="*/ 82678 w 85726"/>
              <a:gd name="connsiteY1" fmla="*/ 146564 h 150158"/>
              <a:gd name="connsiteX2" fmla="*/ 63628 w 85726"/>
              <a:gd name="connsiteY2" fmla="*/ 98939 h 150158"/>
              <a:gd name="connsiteX3" fmla="*/ 128 w 85726"/>
              <a:gd name="connsiteY3" fmla="*/ 514 h 1501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5726" h="150158">
                <a:moveTo>
                  <a:pt x="128" y="514"/>
                </a:moveTo>
                <a:cubicBezTo>
                  <a:pt x="3303" y="8452"/>
                  <a:pt x="72095" y="130160"/>
                  <a:pt x="82678" y="146564"/>
                </a:cubicBezTo>
                <a:cubicBezTo>
                  <a:pt x="93261" y="162968"/>
                  <a:pt x="73682" y="119047"/>
                  <a:pt x="63628" y="98939"/>
                </a:cubicBezTo>
                <a:cubicBezTo>
                  <a:pt x="53574" y="78831"/>
                  <a:pt x="-3047" y="-7424"/>
                  <a:pt x="128" y="51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29" name="フリーフォーム 2428">
            <a:extLst>
              <a:ext uri="{FF2B5EF4-FFF2-40B4-BE49-F238E27FC236}">
                <a16:creationId xmlns:a16="http://schemas.microsoft.com/office/drawing/2014/main" id="{D5B15833-D60F-B8AC-E579-75DACB4C4643}"/>
              </a:ext>
            </a:extLst>
          </p:cNvPr>
          <p:cNvSpPr/>
          <p:nvPr/>
        </p:nvSpPr>
        <p:spPr>
          <a:xfrm>
            <a:off x="4467064" y="9788422"/>
            <a:ext cx="184551" cy="403381"/>
          </a:xfrm>
          <a:custGeom>
            <a:avLst/>
            <a:gdLst>
              <a:gd name="connsiteX0" fmla="*/ 161 w 184551"/>
              <a:gd name="connsiteY0" fmla="*/ 103 h 403381"/>
              <a:gd name="connsiteX1" fmla="*/ 16036 w 184551"/>
              <a:gd name="connsiteY1" fmla="*/ 136628 h 403381"/>
              <a:gd name="connsiteX2" fmla="*/ 82711 w 184551"/>
              <a:gd name="connsiteY2" fmla="*/ 292203 h 403381"/>
              <a:gd name="connsiteX3" fmla="*/ 104936 w 184551"/>
              <a:gd name="connsiteY3" fmla="*/ 352528 h 403381"/>
              <a:gd name="connsiteX4" fmla="*/ 184311 w 184551"/>
              <a:gd name="connsiteY4" fmla="*/ 403328 h 403381"/>
              <a:gd name="connsiteX5" fmla="*/ 76361 w 184551"/>
              <a:gd name="connsiteY5" fmla="*/ 343003 h 403381"/>
              <a:gd name="connsiteX6" fmla="*/ 12861 w 184551"/>
              <a:gd name="connsiteY6" fmla="*/ 117578 h 403381"/>
              <a:gd name="connsiteX7" fmla="*/ 161 w 184551"/>
              <a:gd name="connsiteY7" fmla="*/ 103 h 4033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84551" h="403381">
                <a:moveTo>
                  <a:pt x="161" y="103"/>
                </a:moveTo>
                <a:cubicBezTo>
                  <a:pt x="690" y="3278"/>
                  <a:pt x="2278" y="87945"/>
                  <a:pt x="16036" y="136628"/>
                </a:cubicBezTo>
                <a:cubicBezTo>
                  <a:pt x="29794" y="185311"/>
                  <a:pt x="67894" y="256220"/>
                  <a:pt x="82711" y="292203"/>
                </a:cubicBezTo>
                <a:cubicBezTo>
                  <a:pt x="97528" y="328186"/>
                  <a:pt x="88003" y="334007"/>
                  <a:pt x="104936" y="352528"/>
                </a:cubicBezTo>
                <a:cubicBezTo>
                  <a:pt x="121869" y="371049"/>
                  <a:pt x="189073" y="404915"/>
                  <a:pt x="184311" y="403328"/>
                </a:cubicBezTo>
                <a:cubicBezTo>
                  <a:pt x="179549" y="401741"/>
                  <a:pt x="104936" y="390628"/>
                  <a:pt x="76361" y="343003"/>
                </a:cubicBezTo>
                <a:cubicBezTo>
                  <a:pt x="47786" y="295378"/>
                  <a:pt x="26090" y="167849"/>
                  <a:pt x="12861" y="117578"/>
                </a:cubicBezTo>
                <a:cubicBezTo>
                  <a:pt x="-368" y="67307"/>
                  <a:pt x="-368" y="-3072"/>
                  <a:pt x="161" y="10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30" name="フリーフォーム 2429">
            <a:extLst>
              <a:ext uri="{FF2B5EF4-FFF2-40B4-BE49-F238E27FC236}">
                <a16:creationId xmlns:a16="http://schemas.microsoft.com/office/drawing/2014/main" id="{2DBF4F58-B23D-4563-6596-85B1179B9BC6}"/>
              </a:ext>
            </a:extLst>
          </p:cNvPr>
          <p:cNvSpPr/>
          <p:nvPr/>
        </p:nvSpPr>
        <p:spPr>
          <a:xfrm>
            <a:off x="4468539" y="9799580"/>
            <a:ext cx="43207" cy="194504"/>
          </a:xfrm>
          <a:custGeom>
            <a:avLst/>
            <a:gdLst>
              <a:gd name="connsiteX0" fmla="*/ 1861 w 43207"/>
              <a:gd name="connsiteY0" fmla="*/ 1645 h 194504"/>
              <a:gd name="connsiteX1" fmla="*/ 43136 w 43207"/>
              <a:gd name="connsiteY1" fmla="*/ 192145 h 194504"/>
              <a:gd name="connsiteX2" fmla="*/ 11386 w 43207"/>
              <a:gd name="connsiteY2" fmla="*/ 103245 h 194504"/>
              <a:gd name="connsiteX3" fmla="*/ 1861 w 43207"/>
              <a:gd name="connsiteY3" fmla="*/ 1645 h 1945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3207" h="194504">
                <a:moveTo>
                  <a:pt x="1861" y="1645"/>
                </a:moveTo>
                <a:cubicBezTo>
                  <a:pt x="7153" y="16462"/>
                  <a:pt x="41549" y="175212"/>
                  <a:pt x="43136" y="192145"/>
                </a:cubicBezTo>
                <a:cubicBezTo>
                  <a:pt x="44724" y="209078"/>
                  <a:pt x="19323" y="130232"/>
                  <a:pt x="11386" y="103245"/>
                </a:cubicBezTo>
                <a:cubicBezTo>
                  <a:pt x="3449" y="76258"/>
                  <a:pt x="-3431" y="-13172"/>
                  <a:pt x="1861" y="164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31" name="フリーフォーム 2430">
            <a:extLst>
              <a:ext uri="{FF2B5EF4-FFF2-40B4-BE49-F238E27FC236}">
                <a16:creationId xmlns:a16="http://schemas.microsoft.com/office/drawing/2014/main" id="{9389A517-0E0A-AFEB-F8E0-E24B448CCE24}"/>
              </a:ext>
            </a:extLst>
          </p:cNvPr>
          <p:cNvSpPr/>
          <p:nvPr/>
        </p:nvSpPr>
        <p:spPr>
          <a:xfrm>
            <a:off x="4396882" y="9781324"/>
            <a:ext cx="138451" cy="45306"/>
          </a:xfrm>
          <a:custGeom>
            <a:avLst/>
            <a:gdLst>
              <a:gd name="connsiteX0" fmla="*/ 493 w 138451"/>
              <a:gd name="connsiteY0" fmla="*/ 26251 h 45306"/>
              <a:gd name="connsiteX1" fmla="*/ 73518 w 138451"/>
              <a:gd name="connsiteY1" fmla="*/ 4026 h 45306"/>
              <a:gd name="connsiteX2" fmla="*/ 137018 w 138451"/>
              <a:gd name="connsiteY2" fmla="*/ 45301 h 45306"/>
              <a:gd name="connsiteX3" fmla="*/ 111618 w 138451"/>
              <a:gd name="connsiteY3" fmla="*/ 851 h 45306"/>
              <a:gd name="connsiteX4" fmla="*/ 493 w 138451"/>
              <a:gd name="connsiteY4" fmla="*/ 26251 h 453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8451" h="45306">
                <a:moveTo>
                  <a:pt x="493" y="26251"/>
                </a:moveTo>
                <a:cubicBezTo>
                  <a:pt x="-5857" y="26780"/>
                  <a:pt x="50764" y="851"/>
                  <a:pt x="73518" y="4026"/>
                </a:cubicBezTo>
                <a:cubicBezTo>
                  <a:pt x="96272" y="7201"/>
                  <a:pt x="130668" y="45830"/>
                  <a:pt x="137018" y="45301"/>
                </a:cubicBezTo>
                <a:cubicBezTo>
                  <a:pt x="143368" y="44772"/>
                  <a:pt x="127493" y="7201"/>
                  <a:pt x="111618" y="851"/>
                </a:cubicBezTo>
                <a:cubicBezTo>
                  <a:pt x="95743" y="-5499"/>
                  <a:pt x="6843" y="25722"/>
                  <a:pt x="493" y="2625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32" name="フリーフォーム 2431">
            <a:extLst>
              <a:ext uri="{FF2B5EF4-FFF2-40B4-BE49-F238E27FC236}">
                <a16:creationId xmlns:a16="http://schemas.microsoft.com/office/drawing/2014/main" id="{2A914EFF-F1B3-B37F-B0EF-3BB99D9D03C3}"/>
              </a:ext>
            </a:extLst>
          </p:cNvPr>
          <p:cNvSpPr/>
          <p:nvPr/>
        </p:nvSpPr>
        <p:spPr>
          <a:xfrm>
            <a:off x="4464009" y="9778980"/>
            <a:ext cx="127554" cy="247670"/>
          </a:xfrm>
          <a:custGeom>
            <a:avLst/>
            <a:gdLst>
              <a:gd name="connsiteX0" fmla="*/ 41 w 127554"/>
              <a:gd name="connsiteY0" fmla="*/ 20 h 247670"/>
              <a:gd name="connsiteX1" fmla="*/ 57191 w 127554"/>
              <a:gd name="connsiteY1" fmla="*/ 69870 h 247670"/>
              <a:gd name="connsiteX2" fmla="*/ 88941 w 127554"/>
              <a:gd name="connsiteY2" fmla="*/ 184170 h 247670"/>
              <a:gd name="connsiteX3" fmla="*/ 127041 w 127554"/>
              <a:gd name="connsiteY3" fmla="*/ 247670 h 247670"/>
              <a:gd name="connsiteX4" fmla="*/ 107991 w 127554"/>
              <a:gd name="connsiteY4" fmla="*/ 184170 h 247670"/>
              <a:gd name="connsiteX5" fmla="*/ 66716 w 127554"/>
              <a:gd name="connsiteY5" fmla="*/ 76220 h 247670"/>
              <a:gd name="connsiteX6" fmla="*/ 41 w 127554"/>
              <a:gd name="connsiteY6" fmla="*/ 20 h 2476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7554" h="247670">
                <a:moveTo>
                  <a:pt x="41" y="20"/>
                </a:moveTo>
                <a:cubicBezTo>
                  <a:pt x="-1547" y="-1038"/>
                  <a:pt x="42374" y="39178"/>
                  <a:pt x="57191" y="69870"/>
                </a:cubicBezTo>
                <a:cubicBezTo>
                  <a:pt x="72008" y="100562"/>
                  <a:pt x="77299" y="154537"/>
                  <a:pt x="88941" y="184170"/>
                </a:cubicBezTo>
                <a:cubicBezTo>
                  <a:pt x="100583" y="213803"/>
                  <a:pt x="123866" y="247670"/>
                  <a:pt x="127041" y="247670"/>
                </a:cubicBezTo>
                <a:cubicBezTo>
                  <a:pt x="130216" y="247670"/>
                  <a:pt x="118045" y="212745"/>
                  <a:pt x="107991" y="184170"/>
                </a:cubicBezTo>
                <a:cubicBezTo>
                  <a:pt x="97937" y="155595"/>
                  <a:pt x="85237" y="105324"/>
                  <a:pt x="66716" y="76220"/>
                </a:cubicBezTo>
                <a:cubicBezTo>
                  <a:pt x="48195" y="47116"/>
                  <a:pt x="1629" y="1078"/>
                  <a:pt x="41" y="2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33" name="フリーフォーム 2432">
            <a:extLst>
              <a:ext uri="{FF2B5EF4-FFF2-40B4-BE49-F238E27FC236}">
                <a16:creationId xmlns:a16="http://schemas.microsoft.com/office/drawing/2014/main" id="{706D2361-A873-09DE-87C1-0364B14592E2}"/>
              </a:ext>
            </a:extLst>
          </p:cNvPr>
          <p:cNvSpPr/>
          <p:nvPr/>
        </p:nvSpPr>
        <p:spPr>
          <a:xfrm>
            <a:off x="4476742" y="9775777"/>
            <a:ext cx="157214" cy="400397"/>
          </a:xfrm>
          <a:custGeom>
            <a:avLst/>
            <a:gdLst>
              <a:gd name="connsiteX0" fmla="*/ 8 w 157214"/>
              <a:gd name="connsiteY0" fmla="*/ 48 h 400397"/>
              <a:gd name="connsiteX1" fmla="*/ 34933 w 157214"/>
              <a:gd name="connsiteY1" fmla="*/ 146098 h 400397"/>
              <a:gd name="connsiteX2" fmla="*/ 69858 w 157214"/>
              <a:gd name="connsiteY2" fmla="*/ 254048 h 400397"/>
              <a:gd name="connsiteX3" fmla="*/ 107958 w 157214"/>
              <a:gd name="connsiteY3" fmla="*/ 308023 h 400397"/>
              <a:gd name="connsiteX4" fmla="*/ 139708 w 157214"/>
              <a:gd name="connsiteY4" fmla="*/ 365173 h 400397"/>
              <a:gd name="connsiteX5" fmla="*/ 142883 w 157214"/>
              <a:gd name="connsiteY5" fmla="*/ 400098 h 400397"/>
              <a:gd name="connsiteX6" fmla="*/ 155583 w 157214"/>
              <a:gd name="connsiteY6" fmla="*/ 346123 h 400397"/>
              <a:gd name="connsiteX7" fmla="*/ 101608 w 157214"/>
              <a:gd name="connsiteY7" fmla="*/ 276273 h 400397"/>
              <a:gd name="connsiteX8" fmla="*/ 57158 w 157214"/>
              <a:gd name="connsiteY8" fmla="*/ 222298 h 400397"/>
              <a:gd name="connsiteX9" fmla="*/ 31758 w 157214"/>
              <a:gd name="connsiteY9" fmla="*/ 161973 h 400397"/>
              <a:gd name="connsiteX10" fmla="*/ 8 w 157214"/>
              <a:gd name="connsiteY10" fmla="*/ 48 h 4003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57214" h="400397">
                <a:moveTo>
                  <a:pt x="8" y="48"/>
                </a:moveTo>
                <a:cubicBezTo>
                  <a:pt x="537" y="-2598"/>
                  <a:pt x="23291" y="103765"/>
                  <a:pt x="34933" y="146098"/>
                </a:cubicBezTo>
                <a:cubicBezTo>
                  <a:pt x="46575" y="188431"/>
                  <a:pt x="57687" y="227061"/>
                  <a:pt x="69858" y="254048"/>
                </a:cubicBezTo>
                <a:cubicBezTo>
                  <a:pt x="82029" y="281036"/>
                  <a:pt x="96316" y="289502"/>
                  <a:pt x="107958" y="308023"/>
                </a:cubicBezTo>
                <a:cubicBezTo>
                  <a:pt x="119600" y="326544"/>
                  <a:pt x="133887" y="349827"/>
                  <a:pt x="139708" y="365173"/>
                </a:cubicBezTo>
                <a:cubicBezTo>
                  <a:pt x="145529" y="380519"/>
                  <a:pt x="140237" y="403273"/>
                  <a:pt x="142883" y="400098"/>
                </a:cubicBezTo>
                <a:cubicBezTo>
                  <a:pt x="145529" y="396923"/>
                  <a:pt x="162462" y="366760"/>
                  <a:pt x="155583" y="346123"/>
                </a:cubicBezTo>
                <a:cubicBezTo>
                  <a:pt x="148704" y="325486"/>
                  <a:pt x="118012" y="296910"/>
                  <a:pt x="101608" y="276273"/>
                </a:cubicBezTo>
                <a:cubicBezTo>
                  <a:pt x="85204" y="255636"/>
                  <a:pt x="68800" y="241348"/>
                  <a:pt x="57158" y="222298"/>
                </a:cubicBezTo>
                <a:cubicBezTo>
                  <a:pt x="45516" y="203248"/>
                  <a:pt x="40754" y="194252"/>
                  <a:pt x="31758" y="161973"/>
                </a:cubicBezTo>
                <a:cubicBezTo>
                  <a:pt x="22762" y="129694"/>
                  <a:pt x="-521" y="2694"/>
                  <a:pt x="8" y="4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34" name="フリーフォーム 2433">
            <a:extLst>
              <a:ext uri="{FF2B5EF4-FFF2-40B4-BE49-F238E27FC236}">
                <a16:creationId xmlns:a16="http://schemas.microsoft.com/office/drawing/2014/main" id="{0B7242F4-13F1-3FBD-23A6-B4A359FAF219}"/>
              </a:ext>
            </a:extLst>
          </p:cNvPr>
          <p:cNvSpPr/>
          <p:nvPr/>
        </p:nvSpPr>
        <p:spPr>
          <a:xfrm>
            <a:off x="4444237" y="9783158"/>
            <a:ext cx="111932" cy="218421"/>
          </a:xfrm>
          <a:custGeom>
            <a:avLst/>
            <a:gdLst>
              <a:gd name="connsiteX0" fmla="*/ 763 w 111932"/>
              <a:gd name="connsiteY0" fmla="*/ 2192 h 218421"/>
              <a:gd name="connsiteX1" fmla="*/ 80138 w 111932"/>
              <a:gd name="connsiteY1" fmla="*/ 106967 h 218421"/>
              <a:gd name="connsiteX2" fmla="*/ 111888 w 111932"/>
              <a:gd name="connsiteY2" fmla="*/ 218092 h 218421"/>
              <a:gd name="connsiteX3" fmla="*/ 86488 w 111932"/>
              <a:gd name="connsiteY3" fmla="*/ 138717 h 218421"/>
              <a:gd name="connsiteX4" fmla="*/ 61088 w 111932"/>
              <a:gd name="connsiteY4" fmla="*/ 68867 h 218421"/>
              <a:gd name="connsiteX5" fmla="*/ 38863 w 111932"/>
              <a:gd name="connsiteY5" fmla="*/ 37117 h 218421"/>
              <a:gd name="connsiteX6" fmla="*/ 763 w 111932"/>
              <a:gd name="connsiteY6" fmla="*/ 2192 h 2184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11932" h="218421">
                <a:moveTo>
                  <a:pt x="763" y="2192"/>
                </a:moveTo>
                <a:cubicBezTo>
                  <a:pt x="7642" y="13834"/>
                  <a:pt x="61617" y="70984"/>
                  <a:pt x="80138" y="106967"/>
                </a:cubicBezTo>
                <a:cubicBezTo>
                  <a:pt x="98659" y="142950"/>
                  <a:pt x="110830" y="212801"/>
                  <a:pt x="111888" y="218092"/>
                </a:cubicBezTo>
                <a:cubicBezTo>
                  <a:pt x="112946" y="223383"/>
                  <a:pt x="94955" y="163588"/>
                  <a:pt x="86488" y="138717"/>
                </a:cubicBezTo>
                <a:cubicBezTo>
                  <a:pt x="78021" y="113846"/>
                  <a:pt x="69025" y="85800"/>
                  <a:pt x="61088" y="68867"/>
                </a:cubicBezTo>
                <a:cubicBezTo>
                  <a:pt x="53151" y="51934"/>
                  <a:pt x="42038" y="45584"/>
                  <a:pt x="38863" y="37117"/>
                </a:cubicBezTo>
                <a:cubicBezTo>
                  <a:pt x="35688" y="28650"/>
                  <a:pt x="-6116" y="-9450"/>
                  <a:pt x="763" y="219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35" name="フリーフォーム 2434">
            <a:extLst>
              <a:ext uri="{FF2B5EF4-FFF2-40B4-BE49-F238E27FC236}">
                <a16:creationId xmlns:a16="http://schemas.microsoft.com/office/drawing/2014/main" id="{B120413D-E971-2065-90A4-422583FA6035}"/>
              </a:ext>
            </a:extLst>
          </p:cNvPr>
          <p:cNvSpPr/>
          <p:nvPr/>
        </p:nvSpPr>
        <p:spPr>
          <a:xfrm>
            <a:off x="4530725" y="9800911"/>
            <a:ext cx="74617" cy="127965"/>
          </a:xfrm>
          <a:custGeom>
            <a:avLst/>
            <a:gdLst>
              <a:gd name="connsiteX0" fmla="*/ 0 w 74617"/>
              <a:gd name="connsiteY0" fmla="*/ 314 h 127965"/>
              <a:gd name="connsiteX1" fmla="*/ 66675 w 74617"/>
              <a:gd name="connsiteY1" fmla="*/ 124139 h 127965"/>
              <a:gd name="connsiteX2" fmla="*/ 66675 w 74617"/>
              <a:gd name="connsiteY2" fmla="*/ 89214 h 127965"/>
              <a:gd name="connsiteX3" fmla="*/ 0 w 74617"/>
              <a:gd name="connsiteY3" fmla="*/ 314 h 1279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4617" h="127965">
                <a:moveTo>
                  <a:pt x="0" y="314"/>
                </a:moveTo>
                <a:cubicBezTo>
                  <a:pt x="0" y="6135"/>
                  <a:pt x="55563" y="109323"/>
                  <a:pt x="66675" y="124139"/>
                </a:cubicBezTo>
                <a:cubicBezTo>
                  <a:pt x="77787" y="138955"/>
                  <a:pt x="76729" y="107206"/>
                  <a:pt x="66675" y="89214"/>
                </a:cubicBezTo>
                <a:cubicBezTo>
                  <a:pt x="56621" y="71222"/>
                  <a:pt x="0" y="-5507"/>
                  <a:pt x="0" y="31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36" name="フリーフォーム 2435">
            <a:extLst>
              <a:ext uri="{FF2B5EF4-FFF2-40B4-BE49-F238E27FC236}">
                <a16:creationId xmlns:a16="http://schemas.microsoft.com/office/drawing/2014/main" id="{BD7C6753-E544-7A2E-34DF-CEFFE62E469A}"/>
              </a:ext>
            </a:extLst>
          </p:cNvPr>
          <p:cNvSpPr/>
          <p:nvPr/>
        </p:nvSpPr>
        <p:spPr>
          <a:xfrm>
            <a:off x="4565581" y="9865223"/>
            <a:ext cx="146239" cy="164604"/>
          </a:xfrm>
          <a:custGeom>
            <a:avLst/>
            <a:gdLst>
              <a:gd name="connsiteX0" fmla="*/ 69 w 146239"/>
              <a:gd name="connsiteY0" fmla="*/ 164602 h 164604"/>
              <a:gd name="connsiteX1" fmla="*/ 34994 w 146239"/>
              <a:gd name="connsiteY1" fmla="*/ 69352 h 164604"/>
              <a:gd name="connsiteX2" fmla="*/ 63569 w 146239"/>
              <a:gd name="connsiteY2" fmla="*/ 34427 h 164604"/>
              <a:gd name="connsiteX3" fmla="*/ 114369 w 146239"/>
              <a:gd name="connsiteY3" fmla="*/ 9027 h 164604"/>
              <a:gd name="connsiteX4" fmla="*/ 101669 w 146239"/>
              <a:gd name="connsiteY4" fmla="*/ 2677 h 164604"/>
              <a:gd name="connsiteX5" fmla="*/ 146119 w 146239"/>
              <a:gd name="connsiteY5" fmla="*/ 50302 h 164604"/>
              <a:gd name="connsiteX6" fmla="*/ 85794 w 146239"/>
              <a:gd name="connsiteY6" fmla="*/ 88402 h 164604"/>
              <a:gd name="connsiteX7" fmla="*/ 127069 w 146239"/>
              <a:gd name="connsiteY7" fmla="*/ 78877 h 164604"/>
              <a:gd name="connsiteX8" fmla="*/ 104844 w 146239"/>
              <a:gd name="connsiteY8" fmla="*/ 21727 h 164604"/>
              <a:gd name="connsiteX9" fmla="*/ 44519 w 146239"/>
              <a:gd name="connsiteY9" fmla="*/ 72527 h 164604"/>
              <a:gd name="connsiteX10" fmla="*/ 69 w 146239"/>
              <a:gd name="connsiteY10" fmla="*/ 164602 h 1646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46239" h="164604">
                <a:moveTo>
                  <a:pt x="69" y="164602"/>
                </a:moveTo>
                <a:cubicBezTo>
                  <a:pt x="-1518" y="164073"/>
                  <a:pt x="24411" y="91048"/>
                  <a:pt x="34994" y="69352"/>
                </a:cubicBezTo>
                <a:cubicBezTo>
                  <a:pt x="45577" y="47656"/>
                  <a:pt x="50340" y="44481"/>
                  <a:pt x="63569" y="34427"/>
                </a:cubicBezTo>
                <a:cubicBezTo>
                  <a:pt x="76798" y="24373"/>
                  <a:pt x="108019" y="14319"/>
                  <a:pt x="114369" y="9027"/>
                </a:cubicBezTo>
                <a:cubicBezTo>
                  <a:pt x="120719" y="3735"/>
                  <a:pt x="96377" y="-4202"/>
                  <a:pt x="101669" y="2677"/>
                </a:cubicBezTo>
                <a:cubicBezTo>
                  <a:pt x="106961" y="9556"/>
                  <a:pt x="148765" y="36015"/>
                  <a:pt x="146119" y="50302"/>
                </a:cubicBezTo>
                <a:cubicBezTo>
                  <a:pt x="143473" y="64589"/>
                  <a:pt x="88969" y="83640"/>
                  <a:pt x="85794" y="88402"/>
                </a:cubicBezTo>
                <a:cubicBezTo>
                  <a:pt x="82619" y="93164"/>
                  <a:pt x="123894" y="89990"/>
                  <a:pt x="127069" y="78877"/>
                </a:cubicBezTo>
                <a:cubicBezTo>
                  <a:pt x="130244" y="67764"/>
                  <a:pt x="118602" y="22785"/>
                  <a:pt x="104844" y="21727"/>
                </a:cubicBezTo>
                <a:cubicBezTo>
                  <a:pt x="91086" y="20669"/>
                  <a:pt x="58807" y="54535"/>
                  <a:pt x="44519" y="72527"/>
                </a:cubicBezTo>
                <a:cubicBezTo>
                  <a:pt x="30231" y="90519"/>
                  <a:pt x="1656" y="165131"/>
                  <a:pt x="69" y="16460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37" name="フリーフォーム 2436">
            <a:extLst>
              <a:ext uri="{FF2B5EF4-FFF2-40B4-BE49-F238E27FC236}">
                <a16:creationId xmlns:a16="http://schemas.microsoft.com/office/drawing/2014/main" id="{44B45631-0B50-FC85-FEAB-D850AA2644AD}"/>
              </a:ext>
            </a:extLst>
          </p:cNvPr>
          <p:cNvSpPr/>
          <p:nvPr/>
        </p:nvSpPr>
        <p:spPr>
          <a:xfrm>
            <a:off x="4574898" y="9928201"/>
            <a:ext cx="140006" cy="109217"/>
          </a:xfrm>
          <a:custGeom>
            <a:avLst/>
            <a:gdLst>
              <a:gd name="connsiteX0" fmla="*/ 139977 w 140006"/>
              <a:gd name="connsiteY0" fmla="*/ 24 h 109217"/>
              <a:gd name="connsiteX1" fmla="*/ 60602 w 140006"/>
              <a:gd name="connsiteY1" fmla="*/ 53999 h 109217"/>
              <a:gd name="connsiteX2" fmla="*/ 32027 w 140006"/>
              <a:gd name="connsiteY2" fmla="*/ 85749 h 109217"/>
              <a:gd name="connsiteX3" fmla="*/ 277 w 140006"/>
              <a:gd name="connsiteY3" fmla="*/ 107974 h 109217"/>
              <a:gd name="connsiteX4" fmla="*/ 51077 w 140006"/>
              <a:gd name="connsiteY4" fmla="*/ 47649 h 109217"/>
              <a:gd name="connsiteX5" fmla="*/ 139977 w 140006"/>
              <a:gd name="connsiteY5" fmla="*/ 24 h 1092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40006" h="109217">
                <a:moveTo>
                  <a:pt x="139977" y="24"/>
                </a:moveTo>
                <a:cubicBezTo>
                  <a:pt x="141565" y="1082"/>
                  <a:pt x="78594" y="39711"/>
                  <a:pt x="60602" y="53999"/>
                </a:cubicBezTo>
                <a:cubicBezTo>
                  <a:pt x="42610" y="68287"/>
                  <a:pt x="42081" y="76753"/>
                  <a:pt x="32027" y="85749"/>
                </a:cubicBezTo>
                <a:cubicBezTo>
                  <a:pt x="21973" y="94745"/>
                  <a:pt x="-2898" y="114324"/>
                  <a:pt x="277" y="107974"/>
                </a:cubicBezTo>
                <a:cubicBezTo>
                  <a:pt x="3452" y="101624"/>
                  <a:pt x="32556" y="62466"/>
                  <a:pt x="51077" y="47649"/>
                </a:cubicBezTo>
                <a:cubicBezTo>
                  <a:pt x="69598" y="32832"/>
                  <a:pt x="138389" y="-1034"/>
                  <a:pt x="139977" y="2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38" name="フリーフォーム 2437">
            <a:extLst>
              <a:ext uri="{FF2B5EF4-FFF2-40B4-BE49-F238E27FC236}">
                <a16:creationId xmlns:a16="http://schemas.microsoft.com/office/drawing/2014/main" id="{3F5D3A45-0CB7-0DBA-5DEC-F87E0F87EF89}"/>
              </a:ext>
            </a:extLst>
          </p:cNvPr>
          <p:cNvSpPr/>
          <p:nvPr/>
        </p:nvSpPr>
        <p:spPr>
          <a:xfrm>
            <a:off x="4584017" y="9848410"/>
            <a:ext cx="191637" cy="212526"/>
          </a:xfrm>
          <a:custGeom>
            <a:avLst/>
            <a:gdLst>
              <a:gd name="connsiteX0" fmla="*/ 99108 w 191637"/>
              <a:gd name="connsiteY0" fmla="*/ 440 h 212526"/>
              <a:gd name="connsiteX1" fmla="*/ 188008 w 191637"/>
              <a:gd name="connsiteY1" fmla="*/ 130615 h 212526"/>
              <a:gd name="connsiteX2" fmla="*/ 165783 w 191637"/>
              <a:gd name="connsiteY2" fmla="*/ 156015 h 212526"/>
              <a:gd name="connsiteX3" fmla="*/ 86408 w 191637"/>
              <a:gd name="connsiteY3" fmla="*/ 165540 h 212526"/>
              <a:gd name="connsiteX4" fmla="*/ 70533 w 191637"/>
              <a:gd name="connsiteY4" fmla="*/ 209990 h 212526"/>
              <a:gd name="connsiteX5" fmla="*/ 683 w 191637"/>
              <a:gd name="connsiteY5" fmla="*/ 203640 h 212526"/>
              <a:gd name="connsiteX6" fmla="*/ 118158 w 191637"/>
              <a:gd name="connsiteY6" fmla="*/ 175065 h 212526"/>
              <a:gd name="connsiteX7" fmla="*/ 172133 w 191637"/>
              <a:gd name="connsiteY7" fmla="*/ 121090 h 212526"/>
              <a:gd name="connsiteX8" fmla="*/ 149908 w 191637"/>
              <a:gd name="connsiteY8" fmla="*/ 140140 h 212526"/>
              <a:gd name="connsiteX9" fmla="*/ 146733 w 191637"/>
              <a:gd name="connsiteY9" fmla="*/ 89340 h 212526"/>
              <a:gd name="connsiteX10" fmla="*/ 99108 w 191637"/>
              <a:gd name="connsiteY10" fmla="*/ 440 h 2125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91637" h="212526">
                <a:moveTo>
                  <a:pt x="99108" y="440"/>
                </a:moveTo>
                <a:cubicBezTo>
                  <a:pt x="105987" y="7319"/>
                  <a:pt x="176896" y="104686"/>
                  <a:pt x="188008" y="130615"/>
                </a:cubicBezTo>
                <a:cubicBezTo>
                  <a:pt x="199121" y="156544"/>
                  <a:pt x="182716" y="150194"/>
                  <a:pt x="165783" y="156015"/>
                </a:cubicBezTo>
                <a:cubicBezTo>
                  <a:pt x="148850" y="161836"/>
                  <a:pt x="102283" y="156544"/>
                  <a:pt x="86408" y="165540"/>
                </a:cubicBezTo>
                <a:cubicBezTo>
                  <a:pt x="70533" y="174536"/>
                  <a:pt x="84821" y="203640"/>
                  <a:pt x="70533" y="209990"/>
                </a:cubicBezTo>
                <a:cubicBezTo>
                  <a:pt x="56245" y="216340"/>
                  <a:pt x="-7254" y="209461"/>
                  <a:pt x="683" y="203640"/>
                </a:cubicBezTo>
                <a:cubicBezTo>
                  <a:pt x="8620" y="197819"/>
                  <a:pt x="89583" y="188823"/>
                  <a:pt x="118158" y="175065"/>
                </a:cubicBezTo>
                <a:cubicBezTo>
                  <a:pt x="146733" y="161307"/>
                  <a:pt x="166841" y="126911"/>
                  <a:pt x="172133" y="121090"/>
                </a:cubicBezTo>
                <a:cubicBezTo>
                  <a:pt x="177425" y="115269"/>
                  <a:pt x="154141" y="145432"/>
                  <a:pt x="149908" y="140140"/>
                </a:cubicBezTo>
                <a:cubicBezTo>
                  <a:pt x="145675" y="134848"/>
                  <a:pt x="152554" y="109448"/>
                  <a:pt x="146733" y="89340"/>
                </a:cubicBezTo>
                <a:cubicBezTo>
                  <a:pt x="140912" y="69232"/>
                  <a:pt x="92229" y="-6439"/>
                  <a:pt x="99108" y="44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39" name="フリーフォーム 2438">
            <a:extLst>
              <a:ext uri="{FF2B5EF4-FFF2-40B4-BE49-F238E27FC236}">
                <a16:creationId xmlns:a16="http://schemas.microsoft.com/office/drawing/2014/main" id="{59EA939F-F085-B8C5-97FD-D96A1B80049C}"/>
              </a:ext>
            </a:extLst>
          </p:cNvPr>
          <p:cNvSpPr/>
          <p:nvPr/>
        </p:nvSpPr>
        <p:spPr>
          <a:xfrm>
            <a:off x="4435277" y="9797822"/>
            <a:ext cx="58349" cy="267124"/>
          </a:xfrm>
          <a:custGeom>
            <a:avLst/>
            <a:gdLst>
              <a:gd name="connsiteX0" fmla="*/ 16073 w 58349"/>
              <a:gd name="connsiteY0" fmla="*/ 228 h 267124"/>
              <a:gd name="connsiteX1" fmla="*/ 35123 w 58349"/>
              <a:gd name="connsiteY1" fmla="*/ 127228 h 267124"/>
              <a:gd name="connsiteX2" fmla="*/ 57348 w 58349"/>
              <a:gd name="connsiteY2" fmla="*/ 266928 h 267124"/>
              <a:gd name="connsiteX3" fmla="*/ 198 w 58349"/>
              <a:gd name="connsiteY3" fmla="*/ 158978 h 267124"/>
              <a:gd name="connsiteX4" fmla="*/ 38298 w 58349"/>
              <a:gd name="connsiteY4" fmla="*/ 206603 h 267124"/>
              <a:gd name="connsiteX5" fmla="*/ 31948 w 58349"/>
              <a:gd name="connsiteY5" fmla="*/ 158978 h 267124"/>
              <a:gd name="connsiteX6" fmla="*/ 16073 w 58349"/>
              <a:gd name="connsiteY6" fmla="*/ 228 h 2671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8349" h="267124">
                <a:moveTo>
                  <a:pt x="16073" y="228"/>
                </a:moveTo>
                <a:cubicBezTo>
                  <a:pt x="16602" y="-5064"/>
                  <a:pt x="28244" y="82778"/>
                  <a:pt x="35123" y="127228"/>
                </a:cubicBezTo>
                <a:cubicBezTo>
                  <a:pt x="42002" y="171678"/>
                  <a:pt x="63169" y="261636"/>
                  <a:pt x="57348" y="266928"/>
                </a:cubicBezTo>
                <a:cubicBezTo>
                  <a:pt x="51527" y="272220"/>
                  <a:pt x="3373" y="169032"/>
                  <a:pt x="198" y="158978"/>
                </a:cubicBezTo>
                <a:cubicBezTo>
                  <a:pt x="-2977" y="148924"/>
                  <a:pt x="33006" y="206603"/>
                  <a:pt x="38298" y="206603"/>
                </a:cubicBezTo>
                <a:cubicBezTo>
                  <a:pt x="43590" y="206603"/>
                  <a:pt x="34065" y="189670"/>
                  <a:pt x="31948" y="158978"/>
                </a:cubicBezTo>
                <a:cubicBezTo>
                  <a:pt x="29831" y="128286"/>
                  <a:pt x="15544" y="5520"/>
                  <a:pt x="16073" y="22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40" name="フリーフォーム 2439">
            <a:extLst>
              <a:ext uri="{FF2B5EF4-FFF2-40B4-BE49-F238E27FC236}">
                <a16:creationId xmlns:a16="http://schemas.microsoft.com/office/drawing/2014/main" id="{63EF1FA6-6F7C-32CA-6394-935C76D34C88}"/>
              </a:ext>
            </a:extLst>
          </p:cNvPr>
          <p:cNvSpPr/>
          <p:nvPr/>
        </p:nvSpPr>
        <p:spPr>
          <a:xfrm>
            <a:off x="4663823" y="9998066"/>
            <a:ext cx="32036" cy="168312"/>
          </a:xfrm>
          <a:custGeom>
            <a:avLst/>
            <a:gdLst>
              <a:gd name="connsiteX0" fmla="*/ 252 w 32036"/>
              <a:gd name="connsiteY0" fmla="*/ 9 h 168312"/>
              <a:gd name="connsiteX1" fmla="*/ 32002 w 32036"/>
              <a:gd name="connsiteY1" fmla="*/ 111134 h 168312"/>
              <a:gd name="connsiteX2" fmla="*/ 6602 w 32036"/>
              <a:gd name="connsiteY2" fmla="*/ 168284 h 168312"/>
              <a:gd name="connsiteX3" fmla="*/ 16127 w 32036"/>
              <a:gd name="connsiteY3" fmla="*/ 117484 h 168312"/>
              <a:gd name="connsiteX4" fmla="*/ 252 w 32036"/>
              <a:gd name="connsiteY4" fmla="*/ 9 h 168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2036" h="168312">
                <a:moveTo>
                  <a:pt x="252" y="9"/>
                </a:moveTo>
                <a:cubicBezTo>
                  <a:pt x="2898" y="-1049"/>
                  <a:pt x="30944" y="83088"/>
                  <a:pt x="32002" y="111134"/>
                </a:cubicBezTo>
                <a:cubicBezTo>
                  <a:pt x="33060" y="139180"/>
                  <a:pt x="9248" y="167226"/>
                  <a:pt x="6602" y="168284"/>
                </a:cubicBezTo>
                <a:cubicBezTo>
                  <a:pt x="3956" y="169342"/>
                  <a:pt x="15598" y="140238"/>
                  <a:pt x="16127" y="117484"/>
                </a:cubicBezTo>
                <a:cubicBezTo>
                  <a:pt x="16656" y="94730"/>
                  <a:pt x="-2394" y="1067"/>
                  <a:pt x="252" y="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41" name="フリーフォーム 2440">
            <a:extLst>
              <a:ext uri="{FF2B5EF4-FFF2-40B4-BE49-F238E27FC236}">
                <a16:creationId xmlns:a16="http://schemas.microsoft.com/office/drawing/2014/main" id="{59B8C95F-8C9C-7E11-BEA4-4C453403B9A1}"/>
              </a:ext>
            </a:extLst>
          </p:cNvPr>
          <p:cNvSpPr/>
          <p:nvPr/>
        </p:nvSpPr>
        <p:spPr>
          <a:xfrm>
            <a:off x="4443563" y="10082862"/>
            <a:ext cx="77670" cy="123249"/>
          </a:xfrm>
          <a:custGeom>
            <a:avLst/>
            <a:gdLst>
              <a:gd name="connsiteX0" fmla="*/ 77637 w 77670"/>
              <a:gd name="connsiteY0" fmla="*/ 938 h 123249"/>
              <a:gd name="connsiteX1" fmla="*/ 4612 w 77670"/>
              <a:gd name="connsiteY1" fmla="*/ 121588 h 123249"/>
              <a:gd name="connsiteX2" fmla="*/ 14137 w 77670"/>
              <a:gd name="connsiteY2" fmla="*/ 67613 h 123249"/>
              <a:gd name="connsiteX3" fmla="*/ 77637 w 77670"/>
              <a:gd name="connsiteY3" fmla="*/ 938 h 1232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7670" h="123249">
                <a:moveTo>
                  <a:pt x="77637" y="938"/>
                </a:moveTo>
                <a:cubicBezTo>
                  <a:pt x="76050" y="9934"/>
                  <a:pt x="15195" y="110476"/>
                  <a:pt x="4612" y="121588"/>
                </a:cubicBezTo>
                <a:cubicBezTo>
                  <a:pt x="-5971" y="132700"/>
                  <a:pt x="3554" y="85076"/>
                  <a:pt x="14137" y="67613"/>
                </a:cubicBezTo>
                <a:cubicBezTo>
                  <a:pt x="24720" y="50151"/>
                  <a:pt x="79224" y="-8058"/>
                  <a:pt x="77637" y="93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42" name="フリーフォーム 2441">
            <a:extLst>
              <a:ext uri="{FF2B5EF4-FFF2-40B4-BE49-F238E27FC236}">
                <a16:creationId xmlns:a16="http://schemas.microsoft.com/office/drawing/2014/main" id="{0FD2ABE2-E65F-CE0F-DDF1-93DBF6656398}"/>
              </a:ext>
            </a:extLst>
          </p:cNvPr>
          <p:cNvSpPr/>
          <p:nvPr/>
        </p:nvSpPr>
        <p:spPr>
          <a:xfrm>
            <a:off x="4495727" y="10074265"/>
            <a:ext cx="135459" cy="184680"/>
          </a:xfrm>
          <a:custGeom>
            <a:avLst/>
            <a:gdLst>
              <a:gd name="connsiteX0" fmla="*/ 73 w 135459"/>
              <a:gd name="connsiteY0" fmla="*/ 10 h 184680"/>
              <a:gd name="connsiteX1" fmla="*/ 54048 w 135459"/>
              <a:gd name="connsiteY1" fmla="*/ 101610 h 184680"/>
              <a:gd name="connsiteX2" fmla="*/ 69923 w 135459"/>
              <a:gd name="connsiteY2" fmla="*/ 146060 h 184680"/>
              <a:gd name="connsiteX3" fmla="*/ 133423 w 135459"/>
              <a:gd name="connsiteY3" fmla="*/ 184160 h 184680"/>
              <a:gd name="connsiteX4" fmla="*/ 120723 w 135459"/>
              <a:gd name="connsiteY4" fmla="*/ 117485 h 184680"/>
              <a:gd name="connsiteX5" fmla="*/ 130248 w 135459"/>
              <a:gd name="connsiteY5" fmla="*/ 165110 h 184680"/>
              <a:gd name="connsiteX6" fmla="*/ 79448 w 135459"/>
              <a:gd name="connsiteY6" fmla="*/ 139710 h 184680"/>
              <a:gd name="connsiteX7" fmla="*/ 66748 w 135459"/>
              <a:gd name="connsiteY7" fmla="*/ 107960 h 184680"/>
              <a:gd name="connsiteX8" fmla="*/ 73 w 135459"/>
              <a:gd name="connsiteY8" fmla="*/ 10 h 1846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35459" h="184680">
                <a:moveTo>
                  <a:pt x="73" y="10"/>
                </a:moveTo>
                <a:cubicBezTo>
                  <a:pt x="-2044" y="-1048"/>
                  <a:pt x="42406" y="77268"/>
                  <a:pt x="54048" y="101610"/>
                </a:cubicBezTo>
                <a:cubicBezTo>
                  <a:pt x="65690" y="125952"/>
                  <a:pt x="56694" y="132302"/>
                  <a:pt x="69923" y="146060"/>
                </a:cubicBezTo>
                <a:cubicBezTo>
                  <a:pt x="83152" y="159818"/>
                  <a:pt x="124956" y="188923"/>
                  <a:pt x="133423" y="184160"/>
                </a:cubicBezTo>
                <a:cubicBezTo>
                  <a:pt x="141890" y="179397"/>
                  <a:pt x="121252" y="120660"/>
                  <a:pt x="120723" y="117485"/>
                </a:cubicBezTo>
                <a:cubicBezTo>
                  <a:pt x="120194" y="114310"/>
                  <a:pt x="137127" y="161406"/>
                  <a:pt x="130248" y="165110"/>
                </a:cubicBezTo>
                <a:cubicBezTo>
                  <a:pt x="123369" y="168814"/>
                  <a:pt x="90031" y="149235"/>
                  <a:pt x="79448" y="139710"/>
                </a:cubicBezTo>
                <a:cubicBezTo>
                  <a:pt x="68865" y="130185"/>
                  <a:pt x="75215" y="127539"/>
                  <a:pt x="66748" y="107960"/>
                </a:cubicBezTo>
                <a:cubicBezTo>
                  <a:pt x="58281" y="88381"/>
                  <a:pt x="2190" y="1068"/>
                  <a:pt x="73" y="1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43" name="フリーフォーム 2442">
            <a:extLst>
              <a:ext uri="{FF2B5EF4-FFF2-40B4-BE49-F238E27FC236}">
                <a16:creationId xmlns:a16="http://schemas.microsoft.com/office/drawing/2014/main" id="{97C5F167-0C73-ADBA-094A-4A8423BD18BC}"/>
              </a:ext>
            </a:extLst>
          </p:cNvPr>
          <p:cNvSpPr/>
          <p:nvPr/>
        </p:nvSpPr>
        <p:spPr>
          <a:xfrm>
            <a:off x="4565571" y="10203822"/>
            <a:ext cx="98160" cy="254876"/>
          </a:xfrm>
          <a:custGeom>
            <a:avLst/>
            <a:gdLst>
              <a:gd name="connsiteX0" fmla="*/ 79 w 98160"/>
              <a:gd name="connsiteY0" fmla="*/ 628 h 254876"/>
              <a:gd name="connsiteX1" fmla="*/ 82629 w 98160"/>
              <a:gd name="connsiteY1" fmla="*/ 67303 h 254876"/>
              <a:gd name="connsiteX2" fmla="*/ 95329 w 98160"/>
              <a:gd name="connsiteY2" fmla="*/ 114928 h 254876"/>
              <a:gd name="connsiteX3" fmla="*/ 47704 w 98160"/>
              <a:gd name="connsiteY3" fmla="*/ 92703 h 254876"/>
              <a:gd name="connsiteX4" fmla="*/ 88979 w 98160"/>
              <a:gd name="connsiteY4" fmla="*/ 153028 h 254876"/>
              <a:gd name="connsiteX5" fmla="*/ 66754 w 98160"/>
              <a:gd name="connsiteY5" fmla="*/ 197478 h 254876"/>
              <a:gd name="connsiteX6" fmla="*/ 50879 w 98160"/>
              <a:gd name="connsiteY6" fmla="*/ 162553 h 254876"/>
              <a:gd name="connsiteX7" fmla="*/ 35004 w 98160"/>
              <a:gd name="connsiteY7" fmla="*/ 222878 h 254876"/>
              <a:gd name="connsiteX8" fmla="*/ 35004 w 98160"/>
              <a:gd name="connsiteY8" fmla="*/ 254628 h 254876"/>
              <a:gd name="connsiteX9" fmla="*/ 69929 w 98160"/>
              <a:gd name="connsiteY9" fmla="*/ 207003 h 254876"/>
              <a:gd name="connsiteX10" fmla="*/ 92154 w 98160"/>
              <a:gd name="connsiteY10" fmla="*/ 102228 h 254876"/>
              <a:gd name="connsiteX11" fmla="*/ 66754 w 98160"/>
              <a:gd name="connsiteY11" fmla="*/ 13328 h 254876"/>
              <a:gd name="connsiteX12" fmla="*/ 66754 w 98160"/>
              <a:gd name="connsiteY12" fmla="*/ 32378 h 254876"/>
              <a:gd name="connsiteX13" fmla="*/ 79 w 98160"/>
              <a:gd name="connsiteY13" fmla="*/ 628 h 2548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98160" h="254876">
                <a:moveTo>
                  <a:pt x="79" y="628"/>
                </a:moveTo>
                <a:cubicBezTo>
                  <a:pt x="2725" y="6449"/>
                  <a:pt x="66754" y="48253"/>
                  <a:pt x="82629" y="67303"/>
                </a:cubicBezTo>
                <a:cubicBezTo>
                  <a:pt x="98504" y="86353"/>
                  <a:pt x="101150" y="110695"/>
                  <a:pt x="95329" y="114928"/>
                </a:cubicBezTo>
                <a:cubicBezTo>
                  <a:pt x="89508" y="119161"/>
                  <a:pt x="48762" y="86353"/>
                  <a:pt x="47704" y="92703"/>
                </a:cubicBezTo>
                <a:cubicBezTo>
                  <a:pt x="46646" y="99053"/>
                  <a:pt x="85804" y="135566"/>
                  <a:pt x="88979" y="153028"/>
                </a:cubicBezTo>
                <a:cubicBezTo>
                  <a:pt x="92154" y="170491"/>
                  <a:pt x="73104" y="195891"/>
                  <a:pt x="66754" y="197478"/>
                </a:cubicBezTo>
                <a:cubicBezTo>
                  <a:pt x="60404" y="199066"/>
                  <a:pt x="56171" y="158320"/>
                  <a:pt x="50879" y="162553"/>
                </a:cubicBezTo>
                <a:cubicBezTo>
                  <a:pt x="45587" y="166786"/>
                  <a:pt x="37650" y="207532"/>
                  <a:pt x="35004" y="222878"/>
                </a:cubicBezTo>
                <a:cubicBezTo>
                  <a:pt x="32358" y="238224"/>
                  <a:pt x="29183" y="257274"/>
                  <a:pt x="35004" y="254628"/>
                </a:cubicBezTo>
                <a:cubicBezTo>
                  <a:pt x="40825" y="251982"/>
                  <a:pt x="60404" y="232403"/>
                  <a:pt x="69929" y="207003"/>
                </a:cubicBezTo>
                <a:cubicBezTo>
                  <a:pt x="79454" y="181603"/>
                  <a:pt x="92683" y="134507"/>
                  <a:pt x="92154" y="102228"/>
                </a:cubicBezTo>
                <a:cubicBezTo>
                  <a:pt x="91625" y="69949"/>
                  <a:pt x="70987" y="24970"/>
                  <a:pt x="66754" y="13328"/>
                </a:cubicBezTo>
                <a:cubicBezTo>
                  <a:pt x="62521" y="1686"/>
                  <a:pt x="72045" y="33436"/>
                  <a:pt x="66754" y="32378"/>
                </a:cubicBezTo>
                <a:cubicBezTo>
                  <a:pt x="61463" y="31320"/>
                  <a:pt x="-2567" y="-5193"/>
                  <a:pt x="79" y="62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44" name="フリーフォーム 2443">
            <a:extLst>
              <a:ext uri="{FF2B5EF4-FFF2-40B4-BE49-F238E27FC236}">
                <a16:creationId xmlns:a16="http://schemas.microsoft.com/office/drawing/2014/main" id="{938016C6-AF44-898F-0F02-13A5C067BE36}"/>
              </a:ext>
            </a:extLst>
          </p:cNvPr>
          <p:cNvSpPr/>
          <p:nvPr/>
        </p:nvSpPr>
        <p:spPr>
          <a:xfrm>
            <a:off x="4555669" y="10153520"/>
            <a:ext cx="95893" cy="295484"/>
          </a:xfrm>
          <a:custGeom>
            <a:avLst/>
            <a:gdLst>
              <a:gd name="connsiteX0" fmla="*/ 456 w 95893"/>
              <a:gd name="connsiteY0" fmla="*/ 130 h 295484"/>
              <a:gd name="connsiteX1" fmla="*/ 32206 w 95893"/>
              <a:gd name="connsiteY1" fmla="*/ 104905 h 295484"/>
              <a:gd name="connsiteX2" fmla="*/ 95706 w 95893"/>
              <a:gd name="connsiteY2" fmla="*/ 193805 h 295484"/>
              <a:gd name="connsiteX3" fmla="*/ 51256 w 95893"/>
              <a:gd name="connsiteY3" fmla="*/ 174755 h 295484"/>
              <a:gd name="connsiteX4" fmla="*/ 38556 w 95893"/>
              <a:gd name="connsiteY4" fmla="*/ 222380 h 295484"/>
              <a:gd name="connsiteX5" fmla="*/ 44906 w 95893"/>
              <a:gd name="connsiteY5" fmla="*/ 295405 h 295484"/>
              <a:gd name="connsiteX6" fmla="*/ 35381 w 95893"/>
              <a:gd name="connsiteY6" fmla="*/ 235080 h 295484"/>
              <a:gd name="connsiteX7" fmla="*/ 54431 w 95893"/>
              <a:gd name="connsiteY7" fmla="*/ 165230 h 295484"/>
              <a:gd name="connsiteX8" fmla="*/ 54431 w 95893"/>
              <a:gd name="connsiteY8" fmla="*/ 127130 h 295484"/>
              <a:gd name="connsiteX9" fmla="*/ 456 w 95893"/>
              <a:gd name="connsiteY9" fmla="*/ 130 h 2954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95893" h="295484">
                <a:moveTo>
                  <a:pt x="456" y="130"/>
                </a:moveTo>
                <a:cubicBezTo>
                  <a:pt x="-3248" y="-3574"/>
                  <a:pt x="16331" y="72626"/>
                  <a:pt x="32206" y="104905"/>
                </a:cubicBezTo>
                <a:cubicBezTo>
                  <a:pt x="48081" y="137184"/>
                  <a:pt x="92531" y="182163"/>
                  <a:pt x="95706" y="193805"/>
                </a:cubicBezTo>
                <a:cubicBezTo>
                  <a:pt x="98881" y="205447"/>
                  <a:pt x="60781" y="169992"/>
                  <a:pt x="51256" y="174755"/>
                </a:cubicBezTo>
                <a:cubicBezTo>
                  <a:pt x="41731" y="179518"/>
                  <a:pt x="39614" y="202272"/>
                  <a:pt x="38556" y="222380"/>
                </a:cubicBezTo>
                <a:cubicBezTo>
                  <a:pt x="37498" y="242488"/>
                  <a:pt x="45435" y="293288"/>
                  <a:pt x="44906" y="295405"/>
                </a:cubicBezTo>
                <a:cubicBezTo>
                  <a:pt x="44377" y="297522"/>
                  <a:pt x="33794" y="256776"/>
                  <a:pt x="35381" y="235080"/>
                </a:cubicBezTo>
                <a:cubicBezTo>
                  <a:pt x="36968" y="213384"/>
                  <a:pt x="51256" y="183222"/>
                  <a:pt x="54431" y="165230"/>
                </a:cubicBezTo>
                <a:cubicBezTo>
                  <a:pt x="57606" y="147238"/>
                  <a:pt x="62898" y="148297"/>
                  <a:pt x="54431" y="127130"/>
                </a:cubicBezTo>
                <a:cubicBezTo>
                  <a:pt x="45964" y="105963"/>
                  <a:pt x="4160" y="3834"/>
                  <a:pt x="456" y="13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45" name="フリーフォーム 2444">
            <a:extLst>
              <a:ext uri="{FF2B5EF4-FFF2-40B4-BE49-F238E27FC236}">
                <a16:creationId xmlns:a16="http://schemas.microsoft.com/office/drawing/2014/main" id="{1F3F5EC4-1578-6B98-17CD-422724986C47}"/>
              </a:ext>
            </a:extLst>
          </p:cNvPr>
          <p:cNvSpPr/>
          <p:nvPr/>
        </p:nvSpPr>
        <p:spPr>
          <a:xfrm>
            <a:off x="1215746" y="10623288"/>
            <a:ext cx="22618" cy="150088"/>
          </a:xfrm>
          <a:custGeom>
            <a:avLst/>
            <a:gdLst>
              <a:gd name="connsiteX0" fmla="*/ 279 w 22618"/>
              <a:gd name="connsiteY0" fmla="*/ 262 h 150088"/>
              <a:gd name="connsiteX1" fmla="*/ 9804 w 22618"/>
              <a:gd name="connsiteY1" fmla="*/ 105037 h 150088"/>
              <a:gd name="connsiteX2" fmla="*/ 6629 w 22618"/>
              <a:gd name="connsiteY2" fmla="*/ 149487 h 150088"/>
              <a:gd name="connsiteX3" fmla="*/ 22504 w 22618"/>
              <a:gd name="connsiteY3" fmla="*/ 76462 h 150088"/>
              <a:gd name="connsiteX4" fmla="*/ 279 w 22618"/>
              <a:gd name="connsiteY4" fmla="*/ 262 h 1500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618" h="150088">
                <a:moveTo>
                  <a:pt x="279" y="262"/>
                </a:moveTo>
                <a:cubicBezTo>
                  <a:pt x="-1838" y="5024"/>
                  <a:pt x="8746" y="80166"/>
                  <a:pt x="9804" y="105037"/>
                </a:cubicBezTo>
                <a:cubicBezTo>
                  <a:pt x="10862" y="129908"/>
                  <a:pt x="4512" y="154249"/>
                  <a:pt x="6629" y="149487"/>
                </a:cubicBezTo>
                <a:cubicBezTo>
                  <a:pt x="8746" y="144725"/>
                  <a:pt x="24091" y="96041"/>
                  <a:pt x="22504" y="76462"/>
                </a:cubicBezTo>
                <a:cubicBezTo>
                  <a:pt x="20917" y="56883"/>
                  <a:pt x="2396" y="-4500"/>
                  <a:pt x="279" y="26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46" name="フリーフォーム 2445">
            <a:extLst>
              <a:ext uri="{FF2B5EF4-FFF2-40B4-BE49-F238E27FC236}">
                <a16:creationId xmlns:a16="http://schemas.microsoft.com/office/drawing/2014/main" id="{C6386450-D1A8-A7BD-ACEC-6F48D2EE93D3}"/>
              </a:ext>
            </a:extLst>
          </p:cNvPr>
          <p:cNvSpPr/>
          <p:nvPr/>
        </p:nvSpPr>
        <p:spPr>
          <a:xfrm>
            <a:off x="1231620" y="10607505"/>
            <a:ext cx="32057" cy="152850"/>
          </a:xfrm>
          <a:custGeom>
            <a:avLst/>
            <a:gdLst>
              <a:gd name="connsiteX0" fmla="*/ 280 w 32057"/>
              <a:gd name="connsiteY0" fmla="*/ 170 h 152850"/>
              <a:gd name="connsiteX1" fmla="*/ 16155 w 32057"/>
              <a:gd name="connsiteY1" fmla="*/ 79545 h 152850"/>
              <a:gd name="connsiteX2" fmla="*/ 9805 w 32057"/>
              <a:gd name="connsiteY2" fmla="*/ 152570 h 152850"/>
              <a:gd name="connsiteX3" fmla="*/ 32030 w 32057"/>
              <a:gd name="connsiteY3" fmla="*/ 101770 h 152850"/>
              <a:gd name="connsiteX4" fmla="*/ 280 w 32057"/>
              <a:gd name="connsiteY4" fmla="*/ 170 h 152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2057" h="152850">
                <a:moveTo>
                  <a:pt x="280" y="170"/>
                </a:moveTo>
                <a:cubicBezTo>
                  <a:pt x="-2366" y="-3534"/>
                  <a:pt x="14568" y="54145"/>
                  <a:pt x="16155" y="79545"/>
                </a:cubicBezTo>
                <a:cubicBezTo>
                  <a:pt x="17743" y="104945"/>
                  <a:pt x="7159" y="148866"/>
                  <a:pt x="9805" y="152570"/>
                </a:cubicBezTo>
                <a:cubicBezTo>
                  <a:pt x="12451" y="156274"/>
                  <a:pt x="30972" y="122407"/>
                  <a:pt x="32030" y="101770"/>
                </a:cubicBezTo>
                <a:cubicBezTo>
                  <a:pt x="33088" y="81133"/>
                  <a:pt x="2926" y="3874"/>
                  <a:pt x="280" y="17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47" name="フリーフォーム 2446">
            <a:extLst>
              <a:ext uri="{FF2B5EF4-FFF2-40B4-BE49-F238E27FC236}">
                <a16:creationId xmlns:a16="http://schemas.microsoft.com/office/drawing/2014/main" id="{C281C622-0839-4448-9A58-CDB031D4F7AC}"/>
              </a:ext>
            </a:extLst>
          </p:cNvPr>
          <p:cNvSpPr/>
          <p:nvPr/>
        </p:nvSpPr>
        <p:spPr>
          <a:xfrm>
            <a:off x="1152125" y="10677434"/>
            <a:ext cx="92554" cy="200308"/>
          </a:xfrm>
          <a:custGeom>
            <a:avLst/>
            <a:gdLst>
              <a:gd name="connsiteX0" fmla="*/ 92475 w 92554"/>
              <a:gd name="connsiteY0" fmla="*/ 91 h 200308"/>
              <a:gd name="connsiteX1" fmla="*/ 16275 w 92554"/>
              <a:gd name="connsiteY1" fmla="*/ 73116 h 200308"/>
              <a:gd name="connsiteX2" fmla="*/ 6750 w 92554"/>
              <a:gd name="connsiteY2" fmla="*/ 120741 h 200308"/>
              <a:gd name="connsiteX3" fmla="*/ 13100 w 92554"/>
              <a:gd name="connsiteY3" fmla="*/ 146141 h 200308"/>
              <a:gd name="connsiteX4" fmla="*/ 48025 w 92554"/>
              <a:gd name="connsiteY4" fmla="*/ 184241 h 200308"/>
              <a:gd name="connsiteX5" fmla="*/ 22625 w 92554"/>
              <a:gd name="connsiteY5" fmla="*/ 200116 h 200308"/>
              <a:gd name="connsiteX6" fmla="*/ 38500 w 92554"/>
              <a:gd name="connsiteY6" fmla="*/ 174716 h 200308"/>
              <a:gd name="connsiteX7" fmla="*/ 400 w 92554"/>
              <a:gd name="connsiteY7" fmla="*/ 88991 h 200308"/>
              <a:gd name="connsiteX8" fmla="*/ 92475 w 92554"/>
              <a:gd name="connsiteY8" fmla="*/ 91 h 2003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92554" h="200308">
                <a:moveTo>
                  <a:pt x="92475" y="91"/>
                </a:moveTo>
                <a:cubicBezTo>
                  <a:pt x="95121" y="-2555"/>
                  <a:pt x="30562" y="53008"/>
                  <a:pt x="16275" y="73116"/>
                </a:cubicBezTo>
                <a:cubicBezTo>
                  <a:pt x="1988" y="93224"/>
                  <a:pt x="7279" y="108570"/>
                  <a:pt x="6750" y="120741"/>
                </a:cubicBezTo>
                <a:cubicBezTo>
                  <a:pt x="6221" y="132912"/>
                  <a:pt x="6221" y="135558"/>
                  <a:pt x="13100" y="146141"/>
                </a:cubicBezTo>
                <a:cubicBezTo>
                  <a:pt x="19979" y="156724"/>
                  <a:pt x="46438" y="175245"/>
                  <a:pt x="48025" y="184241"/>
                </a:cubicBezTo>
                <a:cubicBezTo>
                  <a:pt x="49612" y="193237"/>
                  <a:pt x="24212" y="201703"/>
                  <a:pt x="22625" y="200116"/>
                </a:cubicBezTo>
                <a:cubicBezTo>
                  <a:pt x="21038" y="198529"/>
                  <a:pt x="42204" y="193237"/>
                  <a:pt x="38500" y="174716"/>
                </a:cubicBezTo>
                <a:cubicBezTo>
                  <a:pt x="34796" y="156195"/>
                  <a:pt x="-4362" y="115449"/>
                  <a:pt x="400" y="88991"/>
                </a:cubicBezTo>
                <a:cubicBezTo>
                  <a:pt x="5162" y="62533"/>
                  <a:pt x="89829" y="2737"/>
                  <a:pt x="92475" y="9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48" name="フリーフォーム 2447">
            <a:extLst>
              <a:ext uri="{FF2B5EF4-FFF2-40B4-BE49-F238E27FC236}">
                <a16:creationId xmlns:a16="http://schemas.microsoft.com/office/drawing/2014/main" id="{8034A7B9-615B-B7B7-375D-67AFC5D5562C}"/>
              </a:ext>
            </a:extLst>
          </p:cNvPr>
          <p:cNvSpPr/>
          <p:nvPr/>
        </p:nvSpPr>
        <p:spPr>
          <a:xfrm>
            <a:off x="1148564" y="10677512"/>
            <a:ext cx="73897" cy="203222"/>
          </a:xfrm>
          <a:custGeom>
            <a:avLst/>
            <a:gdLst>
              <a:gd name="connsiteX0" fmla="*/ 73811 w 73897"/>
              <a:gd name="connsiteY0" fmla="*/ 13 h 203222"/>
              <a:gd name="connsiteX1" fmla="*/ 16661 w 73897"/>
              <a:gd name="connsiteY1" fmla="*/ 88913 h 203222"/>
              <a:gd name="connsiteX2" fmla="*/ 67461 w 73897"/>
              <a:gd name="connsiteY2" fmla="*/ 165113 h 203222"/>
              <a:gd name="connsiteX3" fmla="*/ 42061 w 73897"/>
              <a:gd name="connsiteY3" fmla="*/ 203213 h 203222"/>
              <a:gd name="connsiteX4" fmla="*/ 64286 w 73897"/>
              <a:gd name="connsiteY4" fmla="*/ 168288 h 203222"/>
              <a:gd name="connsiteX5" fmla="*/ 38886 w 73897"/>
              <a:gd name="connsiteY5" fmla="*/ 127013 h 203222"/>
              <a:gd name="connsiteX6" fmla="*/ 786 w 73897"/>
              <a:gd name="connsiteY6" fmla="*/ 95263 h 203222"/>
              <a:gd name="connsiteX7" fmla="*/ 73811 w 73897"/>
              <a:gd name="connsiteY7" fmla="*/ 13 h 2032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3897" h="203222">
                <a:moveTo>
                  <a:pt x="73811" y="13"/>
                </a:moveTo>
                <a:cubicBezTo>
                  <a:pt x="76457" y="-1045"/>
                  <a:pt x="17719" y="61396"/>
                  <a:pt x="16661" y="88913"/>
                </a:cubicBezTo>
                <a:cubicBezTo>
                  <a:pt x="15603" y="116430"/>
                  <a:pt x="63228" y="146063"/>
                  <a:pt x="67461" y="165113"/>
                </a:cubicBezTo>
                <a:cubicBezTo>
                  <a:pt x="71694" y="184163"/>
                  <a:pt x="42590" y="202684"/>
                  <a:pt x="42061" y="203213"/>
                </a:cubicBezTo>
                <a:cubicBezTo>
                  <a:pt x="41532" y="203742"/>
                  <a:pt x="64815" y="180988"/>
                  <a:pt x="64286" y="168288"/>
                </a:cubicBezTo>
                <a:cubicBezTo>
                  <a:pt x="63757" y="155588"/>
                  <a:pt x="49469" y="139184"/>
                  <a:pt x="38886" y="127013"/>
                </a:cubicBezTo>
                <a:cubicBezTo>
                  <a:pt x="28303" y="114842"/>
                  <a:pt x="-5564" y="112725"/>
                  <a:pt x="786" y="95263"/>
                </a:cubicBezTo>
                <a:cubicBezTo>
                  <a:pt x="7136" y="77801"/>
                  <a:pt x="71165" y="1071"/>
                  <a:pt x="73811" y="1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49" name="フリーフォーム 2448">
            <a:extLst>
              <a:ext uri="{FF2B5EF4-FFF2-40B4-BE49-F238E27FC236}">
                <a16:creationId xmlns:a16="http://schemas.microsoft.com/office/drawing/2014/main" id="{F24F1A5B-A93A-F177-0771-CEDBAE811BDB}"/>
              </a:ext>
            </a:extLst>
          </p:cNvPr>
          <p:cNvSpPr/>
          <p:nvPr/>
        </p:nvSpPr>
        <p:spPr>
          <a:xfrm>
            <a:off x="1228663" y="10693400"/>
            <a:ext cx="82612" cy="159873"/>
          </a:xfrm>
          <a:custGeom>
            <a:avLst/>
            <a:gdLst>
              <a:gd name="connsiteX0" fmla="*/ 38162 w 82612"/>
              <a:gd name="connsiteY0" fmla="*/ 0 h 159873"/>
              <a:gd name="connsiteX1" fmla="*/ 76262 w 82612"/>
              <a:gd name="connsiteY1" fmla="*/ 85725 h 159873"/>
              <a:gd name="connsiteX2" fmla="*/ 62 w 82612"/>
              <a:gd name="connsiteY2" fmla="*/ 158750 h 159873"/>
              <a:gd name="connsiteX3" fmla="*/ 63562 w 82612"/>
              <a:gd name="connsiteY3" fmla="*/ 127000 h 159873"/>
              <a:gd name="connsiteX4" fmla="*/ 82612 w 82612"/>
              <a:gd name="connsiteY4" fmla="*/ 85725 h 159873"/>
              <a:gd name="connsiteX5" fmla="*/ 38162 w 82612"/>
              <a:gd name="connsiteY5" fmla="*/ 0 h 159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2612" h="159873">
                <a:moveTo>
                  <a:pt x="38162" y="0"/>
                </a:moveTo>
                <a:cubicBezTo>
                  <a:pt x="37104" y="0"/>
                  <a:pt x="82612" y="59267"/>
                  <a:pt x="76262" y="85725"/>
                </a:cubicBezTo>
                <a:cubicBezTo>
                  <a:pt x="69912" y="112183"/>
                  <a:pt x="2179" y="151871"/>
                  <a:pt x="62" y="158750"/>
                </a:cubicBezTo>
                <a:cubicBezTo>
                  <a:pt x="-2055" y="165629"/>
                  <a:pt x="49804" y="139171"/>
                  <a:pt x="63562" y="127000"/>
                </a:cubicBezTo>
                <a:cubicBezTo>
                  <a:pt x="77320" y="114829"/>
                  <a:pt x="82612" y="103187"/>
                  <a:pt x="82612" y="85725"/>
                </a:cubicBezTo>
                <a:cubicBezTo>
                  <a:pt x="82612" y="68263"/>
                  <a:pt x="39220" y="0"/>
                  <a:pt x="38162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50" name="フリーフォーム 2449">
            <a:extLst>
              <a:ext uri="{FF2B5EF4-FFF2-40B4-BE49-F238E27FC236}">
                <a16:creationId xmlns:a16="http://schemas.microsoft.com/office/drawing/2014/main" id="{346F9A13-C885-0E5D-0552-44E280661F6A}"/>
              </a:ext>
            </a:extLst>
          </p:cNvPr>
          <p:cNvSpPr/>
          <p:nvPr/>
        </p:nvSpPr>
        <p:spPr>
          <a:xfrm>
            <a:off x="1241385" y="10680696"/>
            <a:ext cx="66285" cy="95266"/>
          </a:xfrm>
          <a:custGeom>
            <a:avLst/>
            <a:gdLst>
              <a:gd name="connsiteX0" fmla="*/ 40 w 66285"/>
              <a:gd name="connsiteY0" fmla="*/ 4 h 95266"/>
              <a:gd name="connsiteX1" fmla="*/ 54015 w 66285"/>
              <a:gd name="connsiteY1" fmla="*/ 63504 h 95266"/>
              <a:gd name="connsiteX2" fmla="*/ 63540 w 66285"/>
              <a:gd name="connsiteY2" fmla="*/ 95254 h 95266"/>
              <a:gd name="connsiteX3" fmla="*/ 63540 w 66285"/>
              <a:gd name="connsiteY3" fmla="*/ 60329 h 95266"/>
              <a:gd name="connsiteX4" fmla="*/ 40 w 66285"/>
              <a:gd name="connsiteY4" fmla="*/ 4 h 952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6285" h="95266">
                <a:moveTo>
                  <a:pt x="40" y="4"/>
                </a:moveTo>
                <a:cubicBezTo>
                  <a:pt x="-1547" y="533"/>
                  <a:pt x="43432" y="47629"/>
                  <a:pt x="54015" y="63504"/>
                </a:cubicBezTo>
                <a:cubicBezTo>
                  <a:pt x="64598" y="79379"/>
                  <a:pt x="61953" y="95783"/>
                  <a:pt x="63540" y="95254"/>
                </a:cubicBezTo>
                <a:cubicBezTo>
                  <a:pt x="65127" y="94725"/>
                  <a:pt x="68832" y="72500"/>
                  <a:pt x="63540" y="60329"/>
                </a:cubicBezTo>
                <a:cubicBezTo>
                  <a:pt x="58248" y="48158"/>
                  <a:pt x="1627" y="-525"/>
                  <a:pt x="40" y="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51" name="フリーフォーム 2450">
            <a:extLst>
              <a:ext uri="{FF2B5EF4-FFF2-40B4-BE49-F238E27FC236}">
                <a16:creationId xmlns:a16="http://schemas.microsoft.com/office/drawing/2014/main" id="{C32E2762-0056-83DC-8B63-C0F375291DD1}"/>
              </a:ext>
            </a:extLst>
          </p:cNvPr>
          <p:cNvSpPr/>
          <p:nvPr/>
        </p:nvSpPr>
        <p:spPr>
          <a:xfrm>
            <a:off x="1202804" y="10677499"/>
            <a:ext cx="165634" cy="190643"/>
          </a:xfrm>
          <a:custGeom>
            <a:avLst/>
            <a:gdLst>
              <a:gd name="connsiteX0" fmla="*/ 64021 w 165634"/>
              <a:gd name="connsiteY0" fmla="*/ 26 h 190643"/>
              <a:gd name="connsiteX1" fmla="*/ 127521 w 165634"/>
              <a:gd name="connsiteY1" fmla="*/ 88926 h 190643"/>
              <a:gd name="connsiteX2" fmla="*/ 127521 w 165634"/>
              <a:gd name="connsiteY2" fmla="*/ 117501 h 190643"/>
              <a:gd name="connsiteX3" fmla="*/ 92596 w 165634"/>
              <a:gd name="connsiteY3" fmla="*/ 158776 h 190643"/>
              <a:gd name="connsiteX4" fmla="*/ 521 w 165634"/>
              <a:gd name="connsiteY4" fmla="*/ 190526 h 190643"/>
              <a:gd name="connsiteX5" fmla="*/ 57671 w 165634"/>
              <a:gd name="connsiteY5" fmla="*/ 168301 h 190643"/>
              <a:gd name="connsiteX6" fmla="*/ 111646 w 165634"/>
              <a:gd name="connsiteY6" fmla="*/ 136551 h 190643"/>
              <a:gd name="connsiteX7" fmla="*/ 156096 w 165634"/>
              <a:gd name="connsiteY7" fmla="*/ 152426 h 190643"/>
              <a:gd name="connsiteX8" fmla="*/ 149746 w 165634"/>
              <a:gd name="connsiteY8" fmla="*/ 133376 h 190643"/>
              <a:gd name="connsiteX9" fmla="*/ 165621 w 165634"/>
              <a:gd name="connsiteY9" fmla="*/ 57176 h 190643"/>
              <a:gd name="connsiteX10" fmla="*/ 146571 w 165634"/>
              <a:gd name="connsiteY10" fmla="*/ 117501 h 190643"/>
              <a:gd name="connsiteX11" fmla="*/ 102121 w 165634"/>
              <a:gd name="connsiteY11" fmla="*/ 130201 h 190643"/>
              <a:gd name="connsiteX12" fmla="*/ 114821 w 165634"/>
              <a:gd name="connsiteY12" fmla="*/ 98451 h 190643"/>
              <a:gd name="connsiteX13" fmla="*/ 64021 w 165634"/>
              <a:gd name="connsiteY13" fmla="*/ 26 h 1906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65634" h="190643">
                <a:moveTo>
                  <a:pt x="64021" y="26"/>
                </a:moveTo>
                <a:cubicBezTo>
                  <a:pt x="66138" y="-1562"/>
                  <a:pt x="116938" y="69347"/>
                  <a:pt x="127521" y="88926"/>
                </a:cubicBezTo>
                <a:cubicBezTo>
                  <a:pt x="138104" y="108505"/>
                  <a:pt x="133342" y="105859"/>
                  <a:pt x="127521" y="117501"/>
                </a:cubicBezTo>
                <a:cubicBezTo>
                  <a:pt x="121700" y="129143"/>
                  <a:pt x="113763" y="146605"/>
                  <a:pt x="92596" y="158776"/>
                </a:cubicBezTo>
                <a:cubicBezTo>
                  <a:pt x="71429" y="170947"/>
                  <a:pt x="6342" y="188939"/>
                  <a:pt x="521" y="190526"/>
                </a:cubicBezTo>
                <a:cubicBezTo>
                  <a:pt x="-5300" y="192114"/>
                  <a:pt x="39150" y="177297"/>
                  <a:pt x="57671" y="168301"/>
                </a:cubicBezTo>
                <a:cubicBezTo>
                  <a:pt x="76192" y="159305"/>
                  <a:pt x="95242" y="139197"/>
                  <a:pt x="111646" y="136551"/>
                </a:cubicBezTo>
                <a:cubicBezTo>
                  <a:pt x="128050" y="133905"/>
                  <a:pt x="156096" y="152426"/>
                  <a:pt x="156096" y="152426"/>
                </a:cubicBezTo>
                <a:cubicBezTo>
                  <a:pt x="162446" y="151897"/>
                  <a:pt x="148159" y="149251"/>
                  <a:pt x="149746" y="133376"/>
                </a:cubicBezTo>
                <a:cubicBezTo>
                  <a:pt x="151334" y="117501"/>
                  <a:pt x="166150" y="59822"/>
                  <a:pt x="165621" y="57176"/>
                </a:cubicBezTo>
                <a:cubicBezTo>
                  <a:pt x="165092" y="54530"/>
                  <a:pt x="157154" y="105330"/>
                  <a:pt x="146571" y="117501"/>
                </a:cubicBezTo>
                <a:cubicBezTo>
                  <a:pt x="135988" y="129672"/>
                  <a:pt x="107413" y="133376"/>
                  <a:pt x="102121" y="130201"/>
                </a:cubicBezTo>
                <a:cubicBezTo>
                  <a:pt x="96829" y="127026"/>
                  <a:pt x="116409" y="115384"/>
                  <a:pt x="114821" y="98451"/>
                </a:cubicBezTo>
                <a:cubicBezTo>
                  <a:pt x="113234" y="81518"/>
                  <a:pt x="61904" y="1614"/>
                  <a:pt x="64021" y="2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52" name="フリーフォーム 2451">
            <a:extLst>
              <a:ext uri="{FF2B5EF4-FFF2-40B4-BE49-F238E27FC236}">
                <a16:creationId xmlns:a16="http://schemas.microsoft.com/office/drawing/2014/main" id="{71A2BF17-0B7A-7252-BBDD-6C1C859EAFEC}"/>
              </a:ext>
            </a:extLst>
          </p:cNvPr>
          <p:cNvSpPr/>
          <p:nvPr/>
        </p:nvSpPr>
        <p:spPr>
          <a:xfrm>
            <a:off x="920629" y="10791712"/>
            <a:ext cx="232581" cy="162670"/>
          </a:xfrm>
          <a:custGeom>
            <a:avLst/>
            <a:gdLst>
              <a:gd name="connsiteX0" fmla="*/ 231896 w 232581"/>
              <a:gd name="connsiteY0" fmla="*/ 113 h 162670"/>
              <a:gd name="connsiteX1" fmla="*/ 130296 w 232581"/>
              <a:gd name="connsiteY1" fmla="*/ 82663 h 162670"/>
              <a:gd name="connsiteX2" fmla="*/ 60446 w 232581"/>
              <a:gd name="connsiteY2" fmla="*/ 130288 h 162670"/>
              <a:gd name="connsiteX3" fmla="*/ 121 w 232581"/>
              <a:gd name="connsiteY3" fmla="*/ 162038 h 162670"/>
              <a:gd name="connsiteX4" fmla="*/ 76321 w 232581"/>
              <a:gd name="connsiteY4" fmla="*/ 101713 h 162670"/>
              <a:gd name="connsiteX5" fmla="*/ 231896 w 232581"/>
              <a:gd name="connsiteY5" fmla="*/ 113 h 1626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32581" h="162670">
                <a:moveTo>
                  <a:pt x="231896" y="113"/>
                </a:moveTo>
                <a:cubicBezTo>
                  <a:pt x="240892" y="-3062"/>
                  <a:pt x="158871" y="60967"/>
                  <a:pt x="130296" y="82663"/>
                </a:cubicBezTo>
                <a:cubicBezTo>
                  <a:pt x="101721" y="104359"/>
                  <a:pt x="82142" y="117059"/>
                  <a:pt x="60446" y="130288"/>
                </a:cubicBezTo>
                <a:cubicBezTo>
                  <a:pt x="38750" y="143517"/>
                  <a:pt x="-2525" y="166800"/>
                  <a:pt x="121" y="162038"/>
                </a:cubicBezTo>
                <a:cubicBezTo>
                  <a:pt x="2767" y="157276"/>
                  <a:pt x="37692" y="126584"/>
                  <a:pt x="76321" y="101713"/>
                </a:cubicBezTo>
                <a:cubicBezTo>
                  <a:pt x="114950" y="76842"/>
                  <a:pt x="222900" y="3288"/>
                  <a:pt x="231896" y="11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53" name="フリーフォーム 2452">
            <a:extLst>
              <a:ext uri="{FF2B5EF4-FFF2-40B4-BE49-F238E27FC236}">
                <a16:creationId xmlns:a16="http://schemas.microsoft.com/office/drawing/2014/main" id="{3CFADFCD-1D24-1E02-8261-4716233523D6}"/>
              </a:ext>
            </a:extLst>
          </p:cNvPr>
          <p:cNvSpPr/>
          <p:nvPr/>
        </p:nvSpPr>
        <p:spPr>
          <a:xfrm>
            <a:off x="982472" y="10818441"/>
            <a:ext cx="178366" cy="133137"/>
          </a:xfrm>
          <a:custGeom>
            <a:avLst/>
            <a:gdLst>
              <a:gd name="connsiteX0" fmla="*/ 176403 w 178366"/>
              <a:gd name="connsiteY0" fmla="*/ 1959 h 133137"/>
              <a:gd name="connsiteX1" fmla="*/ 1778 w 178366"/>
              <a:gd name="connsiteY1" fmla="*/ 132134 h 133137"/>
              <a:gd name="connsiteX2" fmla="*/ 90678 w 178366"/>
              <a:gd name="connsiteY2" fmla="*/ 59109 h 133137"/>
              <a:gd name="connsiteX3" fmla="*/ 176403 w 178366"/>
              <a:gd name="connsiteY3" fmla="*/ 1959 h 133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8366" h="133137">
                <a:moveTo>
                  <a:pt x="176403" y="1959"/>
                </a:moveTo>
                <a:cubicBezTo>
                  <a:pt x="161586" y="14130"/>
                  <a:pt x="16065" y="122609"/>
                  <a:pt x="1778" y="132134"/>
                </a:cubicBezTo>
                <a:cubicBezTo>
                  <a:pt x="-12509" y="141659"/>
                  <a:pt x="63161" y="80805"/>
                  <a:pt x="90678" y="59109"/>
                </a:cubicBezTo>
                <a:cubicBezTo>
                  <a:pt x="118195" y="37413"/>
                  <a:pt x="191220" y="-10212"/>
                  <a:pt x="176403" y="195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54" name="フリーフォーム 2453">
            <a:extLst>
              <a:ext uri="{FF2B5EF4-FFF2-40B4-BE49-F238E27FC236}">
                <a16:creationId xmlns:a16="http://schemas.microsoft.com/office/drawing/2014/main" id="{8E549B2A-8690-9017-0E24-CBE83C315CF7}"/>
              </a:ext>
            </a:extLst>
          </p:cNvPr>
          <p:cNvSpPr/>
          <p:nvPr/>
        </p:nvSpPr>
        <p:spPr>
          <a:xfrm>
            <a:off x="982447" y="10850052"/>
            <a:ext cx="171707" cy="126707"/>
          </a:xfrm>
          <a:custGeom>
            <a:avLst/>
            <a:gdLst>
              <a:gd name="connsiteX0" fmla="*/ 170078 w 171707"/>
              <a:gd name="connsiteY0" fmla="*/ 2098 h 126707"/>
              <a:gd name="connsiteX1" fmla="*/ 1803 w 171707"/>
              <a:gd name="connsiteY1" fmla="*/ 125923 h 126707"/>
              <a:gd name="connsiteX2" fmla="*/ 84353 w 171707"/>
              <a:gd name="connsiteY2" fmla="*/ 52898 h 126707"/>
              <a:gd name="connsiteX3" fmla="*/ 170078 w 171707"/>
              <a:gd name="connsiteY3" fmla="*/ 2098 h 1267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1707" h="126707">
                <a:moveTo>
                  <a:pt x="170078" y="2098"/>
                </a:moveTo>
                <a:cubicBezTo>
                  <a:pt x="156320" y="14269"/>
                  <a:pt x="16091" y="117456"/>
                  <a:pt x="1803" y="125923"/>
                </a:cubicBezTo>
                <a:cubicBezTo>
                  <a:pt x="-12485" y="134390"/>
                  <a:pt x="62128" y="71948"/>
                  <a:pt x="84353" y="52898"/>
                </a:cubicBezTo>
                <a:cubicBezTo>
                  <a:pt x="106578" y="33848"/>
                  <a:pt x="183836" y="-10073"/>
                  <a:pt x="170078" y="209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55" name="フリーフォーム 2454">
            <a:extLst>
              <a:ext uri="{FF2B5EF4-FFF2-40B4-BE49-F238E27FC236}">
                <a16:creationId xmlns:a16="http://schemas.microsoft.com/office/drawing/2014/main" id="{6F1D3BEF-F9F6-AF90-7F2F-73A96C35494A}"/>
              </a:ext>
            </a:extLst>
          </p:cNvPr>
          <p:cNvSpPr/>
          <p:nvPr/>
        </p:nvSpPr>
        <p:spPr>
          <a:xfrm>
            <a:off x="1005457" y="10905635"/>
            <a:ext cx="118715" cy="90972"/>
          </a:xfrm>
          <a:custGeom>
            <a:avLst/>
            <a:gdLst>
              <a:gd name="connsiteX0" fmla="*/ 118493 w 118715"/>
              <a:gd name="connsiteY0" fmla="*/ 490 h 90972"/>
              <a:gd name="connsiteX1" fmla="*/ 4193 w 118715"/>
              <a:gd name="connsiteY1" fmla="*/ 89390 h 90972"/>
              <a:gd name="connsiteX2" fmla="*/ 32768 w 118715"/>
              <a:gd name="connsiteY2" fmla="*/ 54465 h 90972"/>
              <a:gd name="connsiteX3" fmla="*/ 118493 w 118715"/>
              <a:gd name="connsiteY3" fmla="*/ 490 h 909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8715" h="90972">
                <a:moveTo>
                  <a:pt x="118493" y="490"/>
                </a:moveTo>
                <a:cubicBezTo>
                  <a:pt x="113731" y="6311"/>
                  <a:pt x="18480" y="80394"/>
                  <a:pt x="4193" y="89390"/>
                </a:cubicBezTo>
                <a:cubicBezTo>
                  <a:pt x="-10094" y="98386"/>
                  <a:pt x="15306" y="66636"/>
                  <a:pt x="32768" y="54465"/>
                </a:cubicBezTo>
                <a:cubicBezTo>
                  <a:pt x="50230" y="42294"/>
                  <a:pt x="123255" y="-5331"/>
                  <a:pt x="118493" y="49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56" name="フリーフォーム 2455">
            <a:extLst>
              <a:ext uri="{FF2B5EF4-FFF2-40B4-BE49-F238E27FC236}">
                <a16:creationId xmlns:a16="http://schemas.microsoft.com/office/drawing/2014/main" id="{90296A97-916D-0ECA-7EDB-C529351CF862}"/>
              </a:ext>
            </a:extLst>
          </p:cNvPr>
          <p:cNvSpPr/>
          <p:nvPr/>
        </p:nvSpPr>
        <p:spPr>
          <a:xfrm>
            <a:off x="920668" y="10941017"/>
            <a:ext cx="177887" cy="147818"/>
          </a:xfrm>
          <a:custGeom>
            <a:avLst/>
            <a:gdLst>
              <a:gd name="connsiteX0" fmla="*/ 82 w 177887"/>
              <a:gd name="connsiteY0" fmla="*/ 33 h 147818"/>
              <a:gd name="connsiteX1" fmla="*/ 108032 w 177887"/>
              <a:gd name="connsiteY1" fmla="*/ 120683 h 147818"/>
              <a:gd name="connsiteX2" fmla="*/ 130257 w 177887"/>
              <a:gd name="connsiteY2" fmla="*/ 146083 h 147818"/>
              <a:gd name="connsiteX3" fmla="*/ 177882 w 177887"/>
              <a:gd name="connsiteY3" fmla="*/ 88933 h 147818"/>
              <a:gd name="connsiteX4" fmla="*/ 127082 w 177887"/>
              <a:gd name="connsiteY4" fmla="*/ 133383 h 147818"/>
              <a:gd name="connsiteX5" fmla="*/ 82 w 177887"/>
              <a:gd name="connsiteY5" fmla="*/ 33 h 1478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7887" h="147818">
                <a:moveTo>
                  <a:pt x="82" y="33"/>
                </a:moveTo>
                <a:cubicBezTo>
                  <a:pt x="-3093" y="-2084"/>
                  <a:pt x="86336" y="96342"/>
                  <a:pt x="108032" y="120683"/>
                </a:cubicBezTo>
                <a:cubicBezTo>
                  <a:pt x="129728" y="145024"/>
                  <a:pt x="118615" y="151375"/>
                  <a:pt x="130257" y="146083"/>
                </a:cubicBezTo>
                <a:cubicBezTo>
                  <a:pt x="141899" y="140791"/>
                  <a:pt x="178411" y="91050"/>
                  <a:pt x="177882" y="88933"/>
                </a:cubicBezTo>
                <a:cubicBezTo>
                  <a:pt x="177353" y="86816"/>
                  <a:pt x="151953" y="145554"/>
                  <a:pt x="127082" y="133383"/>
                </a:cubicBezTo>
                <a:cubicBezTo>
                  <a:pt x="102211" y="121212"/>
                  <a:pt x="3257" y="2150"/>
                  <a:pt x="82" y="3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57" name="フリーフォーム 2456">
            <a:extLst>
              <a:ext uri="{FF2B5EF4-FFF2-40B4-BE49-F238E27FC236}">
                <a16:creationId xmlns:a16="http://schemas.microsoft.com/office/drawing/2014/main" id="{0C3A99CF-DB01-EC4B-ABA7-60FBD8DB6829}"/>
              </a:ext>
            </a:extLst>
          </p:cNvPr>
          <p:cNvSpPr/>
          <p:nvPr/>
        </p:nvSpPr>
        <p:spPr>
          <a:xfrm>
            <a:off x="916537" y="10934632"/>
            <a:ext cx="142952" cy="128184"/>
          </a:xfrm>
          <a:custGeom>
            <a:avLst/>
            <a:gdLst>
              <a:gd name="connsiteX0" fmla="*/ 1038 w 142952"/>
              <a:gd name="connsiteY0" fmla="*/ 68 h 128184"/>
              <a:gd name="connsiteX1" fmla="*/ 108988 w 142952"/>
              <a:gd name="connsiteY1" fmla="*/ 108018 h 128184"/>
              <a:gd name="connsiteX2" fmla="*/ 140738 w 142952"/>
              <a:gd name="connsiteY2" fmla="*/ 127068 h 128184"/>
              <a:gd name="connsiteX3" fmla="*/ 58188 w 142952"/>
              <a:gd name="connsiteY3" fmla="*/ 92143 h 128184"/>
              <a:gd name="connsiteX4" fmla="*/ 1038 w 142952"/>
              <a:gd name="connsiteY4" fmla="*/ 68 h 1281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2952" h="128184">
                <a:moveTo>
                  <a:pt x="1038" y="68"/>
                </a:moveTo>
                <a:cubicBezTo>
                  <a:pt x="9505" y="2714"/>
                  <a:pt x="85705" y="86851"/>
                  <a:pt x="108988" y="108018"/>
                </a:cubicBezTo>
                <a:cubicBezTo>
                  <a:pt x="132271" y="129185"/>
                  <a:pt x="149205" y="129714"/>
                  <a:pt x="140738" y="127068"/>
                </a:cubicBezTo>
                <a:cubicBezTo>
                  <a:pt x="132271" y="124422"/>
                  <a:pt x="78296" y="111722"/>
                  <a:pt x="58188" y="92143"/>
                </a:cubicBezTo>
                <a:cubicBezTo>
                  <a:pt x="38080" y="72564"/>
                  <a:pt x="-7429" y="-2578"/>
                  <a:pt x="1038" y="6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58" name="フリーフォーム 2457">
            <a:extLst>
              <a:ext uri="{FF2B5EF4-FFF2-40B4-BE49-F238E27FC236}">
                <a16:creationId xmlns:a16="http://schemas.microsoft.com/office/drawing/2014/main" id="{9F1AE5BB-4AC3-C7B8-33DF-24C2568F8BA7}"/>
              </a:ext>
            </a:extLst>
          </p:cNvPr>
          <p:cNvSpPr/>
          <p:nvPr/>
        </p:nvSpPr>
        <p:spPr>
          <a:xfrm>
            <a:off x="1298369" y="10706065"/>
            <a:ext cx="54842" cy="117582"/>
          </a:xfrm>
          <a:custGeom>
            <a:avLst/>
            <a:gdLst>
              <a:gd name="connsiteX0" fmla="*/ 22431 w 54842"/>
              <a:gd name="connsiteY0" fmla="*/ 35 h 117582"/>
              <a:gd name="connsiteX1" fmla="*/ 35131 w 54842"/>
              <a:gd name="connsiteY1" fmla="*/ 69885 h 117582"/>
              <a:gd name="connsiteX2" fmla="*/ 206 w 54842"/>
              <a:gd name="connsiteY2" fmla="*/ 117510 h 117582"/>
              <a:gd name="connsiteX3" fmla="*/ 54181 w 54842"/>
              <a:gd name="connsiteY3" fmla="*/ 79410 h 117582"/>
              <a:gd name="connsiteX4" fmla="*/ 22431 w 54842"/>
              <a:gd name="connsiteY4" fmla="*/ 35 h 1175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4842" h="117582">
                <a:moveTo>
                  <a:pt x="22431" y="35"/>
                </a:moveTo>
                <a:cubicBezTo>
                  <a:pt x="19256" y="-1552"/>
                  <a:pt x="38835" y="50306"/>
                  <a:pt x="35131" y="69885"/>
                </a:cubicBezTo>
                <a:cubicBezTo>
                  <a:pt x="31427" y="89464"/>
                  <a:pt x="-2969" y="115923"/>
                  <a:pt x="206" y="117510"/>
                </a:cubicBezTo>
                <a:cubicBezTo>
                  <a:pt x="3381" y="119097"/>
                  <a:pt x="48360" y="94227"/>
                  <a:pt x="54181" y="79410"/>
                </a:cubicBezTo>
                <a:cubicBezTo>
                  <a:pt x="60002" y="64593"/>
                  <a:pt x="25606" y="1622"/>
                  <a:pt x="22431" y="3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59" name="フリーフォーム 2458">
            <a:extLst>
              <a:ext uri="{FF2B5EF4-FFF2-40B4-BE49-F238E27FC236}">
                <a16:creationId xmlns:a16="http://schemas.microsoft.com/office/drawing/2014/main" id="{73C1DFFA-1835-317D-61A8-0ABC7E3A6B83}"/>
              </a:ext>
            </a:extLst>
          </p:cNvPr>
          <p:cNvSpPr/>
          <p:nvPr/>
        </p:nvSpPr>
        <p:spPr>
          <a:xfrm>
            <a:off x="1126805" y="10880722"/>
            <a:ext cx="229080" cy="66847"/>
          </a:xfrm>
          <a:custGeom>
            <a:avLst/>
            <a:gdLst>
              <a:gd name="connsiteX0" fmla="*/ 320 w 229080"/>
              <a:gd name="connsiteY0" fmla="*/ 12703 h 66847"/>
              <a:gd name="connsiteX1" fmla="*/ 171770 w 229080"/>
              <a:gd name="connsiteY1" fmla="*/ 3178 h 66847"/>
              <a:gd name="connsiteX2" fmla="*/ 127320 w 229080"/>
              <a:gd name="connsiteY2" fmla="*/ 28578 h 66847"/>
              <a:gd name="connsiteX3" fmla="*/ 108270 w 229080"/>
              <a:gd name="connsiteY3" fmla="*/ 63503 h 66847"/>
              <a:gd name="connsiteX4" fmla="*/ 193995 w 229080"/>
              <a:gd name="connsiteY4" fmla="*/ 3 h 66847"/>
              <a:gd name="connsiteX5" fmla="*/ 130495 w 229080"/>
              <a:gd name="connsiteY5" fmla="*/ 66678 h 66847"/>
              <a:gd name="connsiteX6" fmla="*/ 184470 w 229080"/>
              <a:gd name="connsiteY6" fmla="*/ 19053 h 66847"/>
              <a:gd name="connsiteX7" fmla="*/ 228920 w 229080"/>
              <a:gd name="connsiteY7" fmla="*/ 15878 h 66847"/>
              <a:gd name="connsiteX8" fmla="*/ 168595 w 229080"/>
              <a:gd name="connsiteY8" fmla="*/ 9528 h 66847"/>
              <a:gd name="connsiteX9" fmla="*/ 130495 w 229080"/>
              <a:gd name="connsiteY9" fmla="*/ 3178 h 66847"/>
              <a:gd name="connsiteX10" fmla="*/ 320 w 229080"/>
              <a:gd name="connsiteY10" fmla="*/ 12703 h 668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29080" h="66847">
                <a:moveTo>
                  <a:pt x="320" y="12703"/>
                </a:moveTo>
                <a:cubicBezTo>
                  <a:pt x="7199" y="12703"/>
                  <a:pt x="150603" y="532"/>
                  <a:pt x="171770" y="3178"/>
                </a:cubicBezTo>
                <a:cubicBezTo>
                  <a:pt x="192937" y="5824"/>
                  <a:pt x="137903" y="18524"/>
                  <a:pt x="127320" y="28578"/>
                </a:cubicBezTo>
                <a:cubicBezTo>
                  <a:pt x="116737" y="38632"/>
                  <a:pt x="97158" y="68265"/>
                  <a:pt x="108270" y="63503"/>
                </a:cubicBezTo>
                <a:cubicBezTo>
                  <a:pt x="119382" y="58741"/>
                  <a:pt x="190291" y="-526"/>
                  <a:pt x="193995" y="3"/>
                </a:cubicBezTo>
                <a:cubicBezTo>
                  <a:pt x="197699" y="532"/>
                  <a:pt x="132082" y="63503"/>
                  <a:pt x="130495" y="66678"/>
                </a:cubicBezTo>
                <a:cubicBezTo>
                  <a:pt x="128908" y="69853"/>
                  <a:pt x="168066" y="27520"/>
                  <a:pt x="184470" y="19053"/>
                </a:cubicBezTo>
                <a:cubicBezTo>
                  <a:pt x="200874" y="10586"/>
                  <a:pt x="231566" y="17466"/>
                  <a:pt x="228920" y="15878"/>
                </a:cubicBezTo>
                <a:cubicBezTo>
                  <a:pt x="226274" y="14291"/>
                  <a:pt x="184999" y="11645"/>
                  <a:pt x="168595" y="9528"/>
                </a:cubicBezTo>
                <a:cubicBezTo>
                  <a:pt x="152191" y="7411"/>
                  <a:pt x="161716" y="4765"/>
                  <a:pt x="130495" y="3178"/>
                </a:cubicBezTo>
                <a:cubicBezTo>
                  <a:pt x="99274" y="1591"/>
                  <a:pt x="-6559" y="12703"/>
                  <a:pt x="320" y="1270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60" name="フリーフォーム 2459">
            <a:extLst>
              <a:ext uri="{FF2B5EF4-FFF2-40B4-BE49-F238E27FC236}">
                <a16:creationId xmlns:a16="http://schemas.microsoft.com/office/drawing/2014/main" id="{5C66CDF4-4DC5-404A-C052-A426DD0F2A8B}"/>
              </a:ext>
            </a:extLst>
          </p:cNvPr>
          <p:cNvSpPr/>
          <p:nvPr/>
        </p:nvSpPr>
        <p:spPr>
          <a:xfrm>
            <a:off x="1095155" y="10880707"/>
            <a:ext cx="285005" cy="25655"/>
          </a:xfrm>
          <a:custGeom>
            <a:avLst/>
            <a:gdLst>
              <a:gd name="connsiteX0" fmla="*/ 220 w 285005"/>
              <a:gd name="connsiteY0" fmla="*/ 25418 h 25655"/>
              <a:gd name="connsiteX1" fmla="*/ 235170 w 285005"/>
              <a:gd name="connsiteY1" fmla="*/ 12718 h 25655"/>
              <a:gd name="connsiteX2" fmla="*/ 282795 w 285005"/>
              <a:gd name="connsiteY2" fmla="*/ 12718 h 25655"/>
              <a:gd name="connsiteX3" fmla="*/ 193895 w 285005"/>
              <a:gd name="connsiteY3" fmla="*/ 18 h 25655"/>
              <a:gd name="connsiteX4" fmla="*/ 220 w 285005"/>
              <a:gd name="connsiteY4" fmla="*/ 25418 h 256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5005" h="25655">
                <a:moveTo>
                  <a:pt x="220" y="25418"/>
                </a:moveTo>
                <a:cubicBezTo>
                  <a:pt x="7099" y="27535"/>
                  <a:pt x="188074" y="14835"/>
                  <a:pt x="235170" y="12718"/>
                </a:cubicBezTo>
                <a:cubicBezTo>
                  <a:pt x="282266" y="10601"/>
                  <a:pt x="289674" y="14835"/>
                  <a:pt x="282795" y="12718"/>
                </a:cubicBezTo>
                <a:cubicBezTo>
                  <a:pt x="275916" y="10601"/>
                  <a:pt x="238345" y="-511"/>
                  <a:pt x="193895" y="18"/>
                </a:cubicBezTo>
                <a:cubicBezTo>
                  <a:pt x="149445" y="547"/>
                  <a:pt x="-6659" y="23301"/>
                  <a:pt x="220" y="2541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61" name="フリーフォーム 2460">
            <a:extLst>
              <a:ext uri="{FF2B5EF4-FFF2-40B4-BE49-F238E27FC236}">
                <a16:creationId xmlns:a16="http://schemas.microsoft.com/office/drawing/2014/main" id="{73CF387E-9144-04BB-3D19-029B365AE099}"/>
              </a:ext>
            </a:extLst>
          </p:cNvPr>
          <p:cNvSpPr/>
          <p:nvPr/>
        </p:nvSpPr>
        <p:spPr>
          <a:xfrm>
            <a:off x="1092122" y="10861675"/>
            <a:ext cx="70134" cy="224550"/>
          </a:xfrm>
          <a:custGeom>
            <a:avLst/>
            <a:gdLst>
              <a:gd name="connsiteX0" fmla="*/ 69928 w 70134"/>
              <a:gd name="connsiteY0" fmla="*/ 0 h 224550"/>
              <a:gd name="connsiteX1" fmla="*/ 28653 w 70134"/>
              <a:gd name="connsiteY1" fmla="*/ 66675 h 224550"/>
              <a:gd name="connsiteX2" fmla="*/ 9603 w 70134"/>
              <a:gd name="connsiteY2" fmla="*/ 117475 h 224550"/>
              <a:gd name="connsiteX3" fmla="*/ 6428 w 70134"/>
              <a:gd name="connsiteY3" fmla="*/ 180975 h 224550"/>
              <a:gd name="connsiteX4" fmla="*/ 9603 w 70134"/>
              <a:gd name="connsiteY4" fmla="*/ 222250 h 224550"/>
              <a:gd name="connsiteX5" fmla="*/ 78 w 70134"/>
              <a:gd name="connsiteY5" fmla="*/ 111125 h 224550"/>
              <a:gd name="connsiteX6" fmla="*/ 9603 w 70134"/>
              <a:gd name="connsiteY6" fmla="*/ 66675 h 224550"/>
              <a:gd name="connsiteX7" fmla="*/ 69928 w 70134"/>
              <a:gd name="connsiteY7" fmla="*/ 0 h 224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0134" h="224550">
                <a:moveTo>
                  <a:pt x="69928" y="0"/>
                </a:moveTo>
                <a:cubicBezTo>
                  <a:pt x="73103" y="0"/>
                  <a:pt x="38707" y="47096"/>
                  <a:pt x="28653" y="66675"/>
                </a:cubicBezTo>
                <a:cubicBezTo>
                  <a:pt x="18599" y="86254"/>
                  <a:pt x="13307" y="98425"/>
                  <a:pt x="9603" y="117475"/>
                </a:cubicBezTo>
                <a:cubicBezTo>
                  <a:pt x="5899" y="136525"/>
                  <a:pt x="6428" y="163513"/>
                  <a:pt x="6428" y="180975"/>
                </a:cubicBezTo>
                <a:cubicBezTo>
                  <a:pt x="6428" y="198437"/>
                  <a:pt x="10661" y="233892"/>
                  <a:pt x="9603" y="222250"/>
                </a:cubicBezTo>
                <a:cubicBezTo>
                  <a:pt x="8545" y="210608"/>
                  <a:pt x="78" y="137054"/>
                  <a:pt x="78" y="111125"/>
                </a:cubicBezTo>
                <a:cubicBezTo>
                  <a:pt x="78" y="85196"/>
                  <a:pt x="-1509" y="83079"/>
                  <a:pt x="9603" y="66675"/>
                </a:cubicBezTo>
                <a:cubicBezTo>
                  <a:pt x="20715" y="50271"/>
                  <a:pt x="66753" y="0"/>
                  <a:pt x="69928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63" name="フリーフォーム 2462">
            <a:extLst>
              <a:ext uri="{FF2B5EF4-FFF2-40B4-BE49-F238E27FC236}">
                <a16:creationId xmlns:a16="http://schemas.microsoft.com/office/drawing/2014/main" id="{ACBA3AF8-C810-43A0-7214-E08CFBCC7AE7}"/>
              </a:ext>
            </a:extLst>
          </p:cNvPr>
          <p:cNvSpPr/>
          <p:nvPr/>
        </p:nvSpPr>
        <p:spPr>
          <a:xfrm>
            <a:off x="987164" y="10953750"/>
            <a:ext cx="108222" cy="107991"/>
          </a:xfrm>
          <a:custGeom>
            <a:avLst/>
            <a:gdLst>
              <a:gd name="connsiteX0" fmla="*/ 261 w 108222"/>
              <a:gd name="connsiteY0" fmla="*/ 0 h 107991"/>
              <a:gd name="connsiteX1" fmla="*/ 57411 w 108222"/>
              <a:gd name="connsiteY1" fmla="*/ 63500 h 107991"/>
              <a:gd name="connsiteX2" fmla="*/ 70111 w 108222"/>
              <a:gd name="connsiteY2" fmla="*/ 79375 h 107991"/>
              <a:gd name="connsiteX3" fmla="*/ 101861 w 108222"/>
              <a:gd name="connsiteY3" fmla="*/ 47625 h 107991"/>
              <a:gd name="connsiteX4" fmla="*/ 89161 w 108222"/>
              <a:gd name="connsiteY4" fmla="*/ 107950 h 107991"/>
              <a:gd name="connsiteX5" fmla="*/ 108211 w 108222"/>
              <a:gd name="connsiteY5" fmla="*/ 57150 h 107991"/>
              <a:gd name="connsiteX6" fmla="*/ 85986 w 108222"/>
              <a:gd name="connsiteY6" fmla="*/ 63500 h 107991"/>
              <a:gd name="connsiteX7" fmla="*/ 261 w 108222"/>
              <a:gd name="connsiteY7" fmla="*/ 0 h 1079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08222" h="107991">
                <a:moveTo>
                  <a:pt x="261" y="0"/>
                </a:moveTo>
                <a:cubicBezTo>
                  <a:pt x="-4501" y="0"/>
                  <a:pt x="57411" y="63500"/>
                  <a:pt x="57411" y="63500"/>
                </a:cubicBezTo>
                <a:cubicBezTo>
                  <a:pt x="69053" y="76729"/>
                  <a:pt x="62703" y="82021"/>
                  <a:pt x="70111" y="79375"/>
                </a:cubicBezTo>
                <a:cubicBezTo>
                  <a:pt x="77519" y="76729"/>
                  <a:pt x="98686" y="42863"/>
                  <a:pt x="101861" y="47625"/>
                </a:cubicBezTo>
                <a:cubicBezTo>
                  <a:pt x="105036" y="52387"/>
                  <a:pt x="88103" y="106362"/>
                  <a:pt x="89161" y="107950"/>
                </a:cubicBezTo>
                <a:cubicBezTo>
                  <a:pt x="90219" y="109538"/>
                  <a:pt x="108740" y="64558"/>
                  <a:pt x="108211" y="57150"/>
                </a:cubicBezTo>
                <a:cubicBezTo>
                  <a:pt x="107682" y="49742"/>
                  <a:pt x="99215" y="71437"/>
                  <a:pt x="85986" y="63500"/>
                </a:cubicBezTo>
                <a:cubicBezTo>
                  <a:pt x="72757" y="55563"/>
                  <a:pt x="5023" y="0"/>
                  <a:pt x="261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64" name="フリーフォーム 2463">
            <a:extLst>
              <a:ext uri="{FF2B5EF4-FFF2-40B4-BE49-F238E27FC236}">
                <a16:creationId xmlns:a16="http://schemas.microsoft.com/office/drawing/2014/main" id="{B3BE0694-C453-B631-2D3B-A439564504D9}"/>
              </a:ext>
            </a:extLst>
          </p:cNvPr>
          <p:cNvSpPr/>
          <p:nvPr/>
        </p:nvSpPr>
        <p:spPr>
          <a:xfrm>
            <a:off x="1336351" y="10749336"/>
            <a:ext cx="32230" cy="249115"/>
          </a:xfrm>
          <a:custGeom>
            <a:avLst/>
            <a:gdLst>
              <a:gd name="connsiteX0" fmla="*/ 32074 w 32230"/>
              <a:gd name="connsiteY0" fmla="*/ 1214 h 249115"/>
              <a:gd name="connsiteX1" fmla="*/ 13024 w 32230"/>
              <a:gd name="connsiteY1" fmla="*/ 71064 h 249115"/>
              <a:gd name="connsiteX2" fmla="*/ 25724 w 32230"/>
              <a:gd name="connsiteY2" fmla="*/ 185364 h 249115"/>
              <a:gd name="connsiteX3" fmla="*/ 25724 w 32230"/>
              <a:gd name="connsiteY3" fmla="*/ 248864 h 249115"/>
              <a:gd name="connsiteX4" fmla="*/ 16199 w 32230"/>
              <a:gd name="connsiteY4" fmla="*/ 204414 h 249115"/>
              <a:gd name="connsiteX5" fmla="*/ 324 w 32230"/>
              <a:gd name="connsiteY5" fmla="*/ 128214 h 249115"/>
              <a:gd name="connsiteX6" fmla="*/ 32074 w 32230"/>
              <a:gd name="connsiteY6" fmla="*/ 1214 h 2491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2230" h="249115">
                <a:moveTo>
                  <a:pt x="32074" y="1214"/>
                </a:moveTo>
                <a:cubicBezTo>
                  <a:pt x="34191" y="-8311"/>
                  <a:pt x="14082" y="40372"/>
                  <a:pt x="13024" y="71064"/>
                </a:cubicBezTo>
                <a:cubicBezTo>
                  <a:pt x="11966" y="101756"/>
                  <a:pt x="23607" y="155731"/>
                  <a:pt x="25724" y="185364"/>
                </a:cubicBezTo>
                <a:cubicBezTo>
                  <a:pt x="27841" y="214997"/>
                  <a:pt x="27311" y="245689"/>
                  <a:pt x="25724" y="248864"/>
                </a:cubicBezTo>
                <a:cubicBezTo>
                  <a:pt x="24137" y="252039"/>
                  <a:pt x="20432" y="224522"/>
                  <a:pt x="16199" y="204414"/>
                </a:cubicBezTo>
                <a:cubicBezTo>
                  <a:pt x="11966" y="184306"/>
                  <a:pt x="-2322" y="158906"/>
                  <a:pt x="324" y="128214"/>
                </a:cubicBezTo>
                <a:cubicBezTo>
                  <a:pt x="2970" y="97522"/>
                  <a:pt x="29957" y="10739"/>
                  <a:pt x="32074" y="121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65" name="フリーフォーム 2464">
            <a:extLst>
              <a:ext uri="{FF2B5EF4-FFF2-40B4-BE49-F238E27FC236}">
                <a16:creationId xmlns:a16="http://schemas.microsoft.com/office/drawing/2014/main" id="{5F0A90EF-B3EE-9C3C-5967-5788635AA4DA}"/>
              </a:ext>
            </a:extLst>
          </p:cNvPr>
          <p:cNvSpPr/>
          <p:nvPr/>
        </p:nvSpPr>
        <p:spPr>
          <a:xfrm>
            <a:off x="1047333" y="10965381"/>
            <a:ext cx="333899" cy="26652"/>
          </a:xfrm>
          <a:custGeom>
            <a:avLst/>
            <a:gdLst>
              <a:gd name="connsiteX0" fmla="*/ 417 w 333899"/>
              <a:gd name="connsiteY0" fmla="*/ 4244 h 26652"/>
              <a:gd name="connsiteX1" fmla="*/ 190917 w 333899"/>
              <a:gd name="connsiteY1" fmla="*/ 4244 h 26652"/>
              <a:gd name="connsiteX2" fmla="*/ 308392 w 333899"/>
              <a:gd name="connsiteY2" fmla="*/ 1069 h 26652"/>
              <a:gd name="connsiteX3" fmla="*/ 248067 w 333899"/>
              <a:gd name="connsiteY3" fmla="*/ 1069 h 26652"/>
              <a:gd name="connsiteX4" fmla="*/ 168692 w 333899"/>
              <a:gd name="connsiteY4" fmla="*/ 13769 h 26652"/>
              <a:gd name="connsiteX5" fmla="*/ 333792 w 333899"/>
              <a:gd name="connsiteY5" fmla="*/ 26469 h 26652"/>
              <a:gd name="connsiteX6" fmla="*/ 140117 w 333899"/>
              <a:gd name="connsiteY6" fmla="*/ 20119 h 26652"/>
              <a:gd name="connsiteX7" fmla="*/ 270292 w 333899"/>
              <a:gd name="connsiteY7" fmla="*/ 4244 h 26652"/>
              <a:gd name="connsiteX8" fmla="*/ 143292 w 333899"/>
              <a:gd name="connsiteY8" fmla="*/ 13769 h 26652"/>
              <a:gd name="connsiteX9" fmla="*/ 417 w 333899"/>
              <a:gd name="connsiteY9" fmla="*/ 4244 h 266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33899" h="26652">
                <a:moveTo>
                  <a:pt x="417" y="4244"/>
                </a:moveTo>
                <a:cubicBezTo>
                  <a:pt x="8355" y="2656"/>
                  <a:pt x="139588" y="4773"/>
                  <a:pt x="190917" y="4244"/>
                </a:cubicBezTo>
                <a:cubicBezTo>
                  <a:pt x="242246" y="3715"/>
                  <a:pt x="298867" y="1598"/>
                  <a:pt x="308392" y="1069"/>
                </a:cubicBezTo>
                <a:cubicBezTo>
                  <a:pt x="317917" y="540"/>
                  <a:pt x="271350" y="-1048"/>
                  <a:pt x="248067" y="1069"/>
                </a:cubicBezTo>
                <a:cubicBezTo>
                  <a:pt x="224784" y="3186"/>
                  <a:pt x="154405" y="9536"/>
                  <a:pt x="168692" y="13769"/>
                </a:cubicBezTo>
                <a:cubicBezTo>
                  <a:pt x="182979" y="18002"/>
                  <a:pt x="338554" y="25411"/>
                  <a:pt x="333792" y="26469"/>
                </a:cubicBezTo>
                <a:cubicBezTo>
                  <a:pt x="329030" y="27527"/>
                  <a:pt x="150700" y="23823"/>
                  <a:pt x="140117" y="20119"/>
                </a:cubicBezTo>
                <a:cubicBezTo>
                  <a:pt x="129534" y="16415"/>
                  <a:pt x="269763" y="5302"/>
                  <a:pt x="270292" y="4244"/>
                </a:cubicBezTo>
                <a:cubicBezTo>
                  <a:pt x="270821" y="3186"/>
                  <a:pt x="186684" y="12711"/>
                  <a:pt x="143292" y="13769"/>
                </a:cubicBezTo>
                <a:cubicBezTo>
                  <a:pt x="99900" y="14827"/>
                  <a:pt x="-7521" y="5832"/>
                  <a:pt x="417" y="424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66" name="フリーフォーム 2465">
            <a:extLst>
              <a:ext uri="{FF2B5EF4-FFF2-40B4-BE49-F238E27FC236}">
                <a16:creationId xmlns:a16="http://schemas.microsoft.com/office/drawing/2014/main" id="{BBF42AD5-07FD-BF29-F602-362F1C26F405}"/>
              </a:ext>
            </a:extLst>
          </p:cNvPr>
          <p:cNvSpPr/>
          <p:nvPr/>
        </p:nvSpPr>
        <p:spPr>
          <a:xfrm>
            <a:off x="1333779" y="10918759"/>
            <a:ext cx="34728" cy="247780"/>
          </a:xfrm>
          <a:custGeom>
            <a:avLst/>
            <a:gdLst>
              <a:gd name="connsiteX0" fmla="*/ 34646 w 34728"/>
              <a:gd name="connsiteY0" fmla="*/ 66 h 247780"/>
              <a:gd name="connsiteX1" fmla="*/ 2896 w 34728"/>
              <a:gd name="connsiteY1" fmla="*/ 136591 h 247780"/>
              <a:gd name="connsiteX2" fmla="*/ 2896 w 34728"/>
              <a:gd name="connsiteY2" fmla="*/ 171516 h 247780"/>
              <a:gd name="connsiteX3" fmla="*/ 15596 w 34728"/>
              <a:gd name="connsiteY3" fmla="*/ 247716 h 247780"/>
              <a:gd name="connsiteX4" fmla="*/ 15596 w 34728"/>
              <a:gd name="connsiteY4" fmla="*/ 184216 h 247780"/>
              <a:gd name="connsiteX5" fmla="*/ 12421 w 34728"/>
              <a:gd name="connsiteY5" fmla="*/ 155641 h 247780"/>
              <a:gd name="connsiteX6" fmla="*/ 34646 w 34728"/>
              <a:gd name="connsiteY6" fmla="*/ 66 h 2477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4728" h="247780">
                <a:moveTo>
                  <a:pt x="34646" y="66"/>
                </a:moveTo>
                <a:cubicBezTo>
                  <a:pt x="33059" y="-3109"/>
                  <a:pt x="8188" y="108016"/>
                  <a:pt x="2896" y="136591"/>
                </a:cubicBezTo>
                <a:cubicBezTo>
                  <a:pt x="-2396" y="165166"/>
                  <a:pt x="779" y="152995"/>
                  <a:pt x="2896" y="171516"/>
                </a:cubicBezTo>
                <a:cubicBezTo>
                  <a:pt x="5013" y="190037"/>
                  <a:pt x="13479" y="245599"/>
                  <a:pt x="15596" y="247716"/>
                </a:cubicBezTo>
                <a:cubicBezTo>
                  <a:pt x="17713" y="249833"/>
                  <a:pt x="16125" y="199562"/>
                  <a:pt x="15596" y="184216"/>
                </a:cubicBezTo>
                <a:cubicBezTo>
                  <a:pt x="15067" y="168870"/>
                  <a:pt x="10304" y="180512"/>
                  <a:pt x="12421" y="155641"/>
                </a:cubicBezTo>
                <a:cubicBezTo>
                  <a:pt x="14538" y="130770"/>
                  <a:pt x="36233" y="3241"/>
                  <a:pt x="34646" y="6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67" name="フリーフォーム 2466">
            <a:extLst>
              <a:ext uri="{FF2B5EF4-FFF2-40B4-BE49-F238E27FC236}">
                <a16:creationId xmlns:a16="http://schemas.microsoft.com/office/drawing/2014/main" id="{F41B365C-7DA4-BF89-C5E5-8DB53D7AC69A}"/>
              </a:ext>
            </a:extLst>
          </p:cNvPr>
          <p:cNvSpPr/>
          <p:nvPr/>
        </p:nvSpPr>
        <p:spPr>
          <a:xfrm>
            <a:off x="1120771" y="11001165"/>
            <a:ext cx="221802" cy="85949"/>
          </a:xfrm>
          <a:custGeom>
            <a:avLst/>
            <a:gdLst>
              <a:gd name="connsiteX0" fmla="*/ 4 w 221802"/>
              <a:gd name="connsiteY0" fmla="*/ 210 h 85949"/>
              <a:gd name="connsiteX1" fmla="*/ 200029 w 221802"/>
              <a:gd name="connsiteY1" fmla="*/ 6560 h 85949"/>
              <a:gd name="connsiteX2" fmla="*/ 200029 w 221802"/>
              <a:gd name="connsiteY2" fmla="*/ 22435 h 85949"/>
              <a:gd name="connsiteX3" fmla="*/ 203204 w 221802"/>
              <a:gd name="connsiteY3" fmla="*/ 85935 h 85949"/>
              <a:gd name="connsiteX4" fmla="*/ 212729 w 221802"/>
              <a:gd name="connsiteY4" fmla="*/ 28785 h 85949"/>
              <a:gd name="connsiteX5" fmla="*/ 206379 w 221802"/>
              <a:gd name="connsiteY5" fmla="*/ 16085 h 85949"/>
              <a:gd name="connsiteX6" fmla="*/ 4 w 221802"/>
              <a:gd name="connsiteY6" fmla="*/ 210 h 859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21802" h="85949">
                <a:moveTo>
                  <a:pt x="4" y="210"/>
                </a:moveTo>
                <a:cubicBezTo>
                  <a:pt x="-1054" y="-1378"/>
                  <a:pt x="200029" y="6560"/>
                  <a:pt x="200029" y="6560"/>
                </a:cubicBezTo>
                <a:cubicBezTo>
                  <a:pt x="233367" y="10264"/>
                  <a:pt x="199500" y="9206"/>
                  <a:pt x="200029" y="22435"/>
                </a:cubicBezTo>
                <a:cubicBezTo>
                  <a:pt x="200558" y="35664"/>
                  <a:pt x="201087" y="84877"/>
                  <a:pt x="203204" y="85935"/>
                </a:cubicBezTo>
                <a:cubicBezTo>
                  <a:pt x="205321" y="86993"/>
                  <a:pt x="212729" y="28785"/>
                  <a:pt x="212729" y="28785"/>
                </a:cubicBezTo>
                <a:cubicBezTo>
                  <a:pt x="213258" y="17143"/>
                  <a:pt x="236542" y="20848"/>
                  <a:pt x="206379" y="16085"/>
                </a:cubicBezTo>
                <a:cubicBezTo>
                  <a:pt x="176217" y="11323"/>
                  <a:pt x="1062" y="1798"/>
                  <a:pt x="4" y="21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68" name="フリーフォーム 2467">
            <a:extLst>
              <a:ext uri="{FF2B5EF4-FFF2-40B4-BE49-F238E27FC236}">
                <a16:creationId xmlns:a16="http://schemas.microsoft.com/office/drawing/2014/main" id="{1246056D-E26B-BC4E-FEAC-80E84D930EF8}"/>
              </a:ext>
            </a:extLst>
          </p:cNvPr>
          <p:cNvSpPr/>
          <p:nvPr/>
        </p:nvSpPr>
        <p:spPr>
          <a:xfrm>
            <a:off x="1085764" y="11071053"/>
            <a:ext cx="257482" cy="31948"/>
          </a:xfrm>
          <a:custGeom>
            <a:avLst/>
            <a:gdLst>
              <a:gd name="connsiteX0" fmla="*/ 86 w 257482"/>
              <a:gd name="connsiteY0" fmla="*/ 172 h 31948"/>
              <a:gd name="connsiteX1" fmla="*/ 174711 w 257482"/>
              <a:gd name="connsiteY1" fmla="*/ 19222 h 31948"/>
              <a:gd name="connsiteX2" fmla="*/ 257261 w 257482"/>
              <a:gd name="connsiteY2" fmla="*/ 19222 h 31948"/>
              <a:gd name="connsiteX3" fmla="*/ 152486 w 257482"/>
              <a:gd name="connsiteY3" fmla="*/ 31922 h 31948"/>
              <a:gd name="connsiteX4" fmla="*/ 86 w 257482"/>
              <a:gd name="connsiteY4" fmla="*/ 172 h 319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7482" h="31948">
                <a:moveTo>
                  <a:pt x="86" y="172"/>
                </a:moveTo>
                <a:cubicBezTo>
                  <a:pt x="3790" y="-1945"/>
                  <a:pt x="131849" y="16047"/>
                  <a:pt x="174711" y="19222"/>
                </a:cubicBezTo>
                <a:cubicBezTo>
                  <a:pt x="217573" y="22397"/>
                  <a:pt x="260965" y="17105"/>
                  <a:pt x="257261" y="19222"/>
                </a:cubicBezTo>
                <a:cubicBezTo>
                  <a:pt x="253557" y="21339"/>
                  <a:pt x="192703" y="30864"/>
                  <a:pt x="152486" y="31922"/>
                </a:cubicBezTo>
                <a:cubicBezTo>
                  <a:pt x="112269" y="32980"/>
                  <a:pt x="-3618" y="2289"/>
                  <a:pt x="86" y="17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69" name="フリーフォーム 2468">
            <a:extLst>
              <a:ext uri="{FF2B5EF4-FFF2-40B4-BE49-F238E27FC236}">
                <a16:creationId xmlns:a16="http://schemas.microsoft.com/office/drawing/2014/main" id="{7E6181AE-6963-56C9-A066-44BD602FC0A3}"/>
              </a:ext>
            </a:extLst>
          </p:cNvPr>
          <p:cNvSpPr/>
          <p:nvPr/>
        </p:nvSpPr>
        <p:spPr>
          <a:xfrm>
            <a:off x="1149204" y="11058099"/>
            <a:ext cx="162877" cy="13264"/>
          </a:xfrm>
          <a:custGeom>
            <a:avLst/>
            <a:gdLst>
              <a:gd name="connsiteX0" fmla="*/ 146 w 162877"/>
              <a:gd name="connsiteY0" fmla="*/ 6776 h 13264"/>
              <a:gd name="connsiteX1" fmla="*/ 155721 w 162877"/>
              <a:gd name="connsiteY1" fmla="*/ 13126 h 13264"/>
              <a:gd name="connsiteX2" fmla="*/ 127146 w 162877"/>
              <a:gd name="connsiteY2" fmla="*/ 426 h 13264"/>
              <a:gd name="connsiteX3" fmla="*/ 146 w 162877"/>
              <a:gd name="connsiteY3" fmla="*/ 6776 h 132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2877" h="13264">
                <a:moveTo>
                  <a:pt x="146" y="6776"/>
                </a:moveTo>
                <a:cubicBezTo>
                  <a:pt x="4908" y="8893"/>
                  <a:pt x="134554" y="14184"/>
                  <a:pt x="155721" y="13126"/>
                </a:cubicBezTo>
                <a:cubicBezTo>
                  <a:pt x="176888" y="12068"/>
                  <a:pt x="146196" y="2543"/>
                  <a:pt x="127146" y="426"/>
                </a:cubicBezTo>
                <a:cubicBezTo>
                  <a:pt x="108096" y="-1691"/>
                  <a:pt x="-4616" y="4659"/>
                  <a:pt x="146" y="677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70" name="フリーフォーム 2469">
            <a:extLst>
              <a:ext uri="{FF2B5EF4-FFF2-40B4-BE49-F238E27FC236}">
                <a16:creationId xmlns:a16="http://schemas.microsoft.com/office/drawing/2014/main" id="{D23133F5-B845-A327-63B6-00A6B27FB10D}"/>
              </a:ext>
            </a:extLst>
          </p:cNvPr>
          <p:cNvSpPr/>
          <p:nvPr/>
        </p:nvSpPr>
        <p:spPr>
          <a:xfrm>
            <a:off x="1082643" y="11042648"/>
            <a:ext cx="266041" cy="147230"/>
          </a:xfrm>
          <a:custGeom>
            <a:avLst/>
            <a:gdLst>
              <a:gd name="connsiteX0" fmla="*/ 25432 w 266041"/>
              <a:gd name="connsiteY0" fmla="*/ 2 h 147230"/>
              <a:gd name="connsiteX1" fmla="*/ 9557 w 266041"/>
              <a:gd name="connsiteY1" fmla="*/ 92077 h 147230"/>
              <a:gd name="connsiteX2" fmla="*/ 22257 w 266041"/>
              <a:gd name="connsiteY2" fmla="*/ 120652 h 147230"/>
              <a:gd name="connsiteX3" fmla="*/ 114332 w 266041"/>
              <a:gd name="connsiteY3" fmla="*/ 130177 h 147230"/>
              <a:gd name="connsiteX4" fmla="*/ 47657 w 266041"/>
              <a:gd name="connsiteY4" fmla="*/ 142877 h 147230"/>
              <a:gd name="connsiteX5" fmla="*/ 241332 w 266041"/>
              <a:gd name="connsiteY5" fmla="*/ 139702 h 147230"/>
              <a:gd name="connsiteX6" fmla="*/ 254032 w 266041"/>
              <a:gd name="connsiteY6" fmla="*/ 60327 h 147230"/>
              <a:gd name="connsiteX7" fmla="*/ 254032 w 266041"/>
              <a:gd name="connsiteY7" fmla="*/ 111127 h 147230"/>
              <a:gd name="connsiteX8" fmla="*/ 98457 w 266041"/>
              <a:gd name="connsiteY8" fmla="*/ 107952 h 147230"/>
              <a:gd name="connsiteX9" fmla="*/ 187357 w 266041"/>
              <a:gd name="connsiteY9" fmla="*/ 120652 h 147230"/>
              <a:gd name="connsiteX10" fmla="*/ 15907 w 266041"/>
              <a:gd name="connsiteY10" fmla="*/ 117477 h 147230"/>
              <a:gd name="connsiteX11" fmla="*/ 15907 w 266041"/>
              <a:gd name="connsiteY11" fmla="*/ 60327 h 147230"/>
              <a:gd name="connsiteX12" fmla="*/ 32 w 266041"/>
              <a:gd name="connsiteY12" fmla="*/ 88902 h 147230"/>
              <a:gd name="connsiteX13" fmla="*/ 25432 w 266041"/>
              <a:gd name="connsiteY13" fmla="*/ 2 h 1472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266041" h="147230">
                <a:moveTo>
                  <a:pt x="25432" y="2"/>
                </a:moveTo>
                <a:cubicBezTo>
                  <a:pt x="27019" y="531"/>
                  <a:pt x="10086" y="71969"/>
                  <a:pt x="9557" y="92077"/>
                </a:cubicBezTo>
                <a:cubicBezTo>
                  <a:pt x="9028" y="112185"/>
                  <a:pt x="4795" y="114302"/>
                  <a:pt x="22257" y="120652"/>
                </a:cubicBezTo>
                <a:cubicBezTo>
                  <a:pt x="39719" y="127002"/>
                  <a:pt x="110099" y="126473"/>
                  <a:pt x="114332" y="130177"/>
                </a:cubicBezTo>
                <a:cubicBezTo>
                  <a:pt x="118565" y="133881"/>
                  <a:pt x="26490" y="141290"/>
                  <a:pt x="47657" y="142877"/>
                </a:cubicBezTo>
                <a:cubicBezTo>
                  <a:pt x="68824" y="144464"/>
                  <a:pt x="206936" y="153460"/>
                  <a:pt x="241332" y="139702"/>
                </a:cubicBezTo>
                <a:cubicBezTo>
                  <a:pt x="275728" y="125944"/>
                  <a:pt x="251915" y="65089"/>
                  <a:pt x="254032" y="60327"/>
                </a:cubicBezTo>
                <a:cubicBezTo>
                  <a:pt x="256149" y="55565"/>
                  <a:pt x="279961" y="103190"/>
                  <a:pt x="254032" y="111127"/>
                </a:cubicBezTo>
                <a:cubicBezTo>
                  <a:pt x="228103" y="119064"/>
                  <a:pt x="109569" y="106365"/>
                  <a:pt x="98457" y="107952"/>
                </a:cubicBezTo>
                <a:cubicBezTo>
                  <a:pt x="87345" y="109539"/>
                  <a:pt x="201115" y="119065"/>
                  <a:pt x="187357" y="120652"/>
                </a:cubicBezTo>
                <a:cubicBezTo>
                  <a:pt x="173599" y="122239"/>
                  <a:pt x="44482" y="127531"/>
                  <a:pt x="15907" y="117477"/>
                </a:cubicBezTo>
                <a:cubicBezTo>
                  <a:pt x="-12668" y="107423"/>
                  <a:pt x="18553" y="65089"/>
                  <a:pt x="15907" y="60327"/>
                </a:cubicBezTo>
                <a:cubicBezTo>
                  <a:pt x="13261" y="55565"/>
                  <a:pt x="1090" y="93664"/>
                  <a:pt x="32" y="88902"/>
                </a:cubicBezTo>
                <a:cubicBezTo>
                  <a:pt x="-1026" y="84140"/>
                  <a:pt x="23845" y="-527"/>
                  <a:pt x="25432" y="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71" name="フリーフォーム 2470">
            <a:extLst>
              <a:ext uri="{FF2B5EF4-FFF2-40B4-BE49-F238E27FC236}">
                <a16:creationId xmlns:a16="http://schemas.microsoft.com/office/drawing/2014/main" id="{BD081D50-7B33-233B-FCEA-62469FB34E9C}"/>
              </a:ext>
            </a:extLst>
          </p:cNvPr>
          <p:cNvSpPr/>
          <p:nvPr/>
        </p:nvSpPr>
        <p:spPr>
          <a:xfrm>
            <a:off x="1209577" y="11061700"/>
            <a:ext cx="31881" cy="104775"/>
          </a:xfrm>
          <a:custGeom>
            <a:avLst/>
            <a:gdLst>
              <a:gd name="connsiteX0" fmla="*/ 31848 w 31881"/>
              <a:gd name="connsiteY0" fmla="*/ 0 h 104775"/>
              <a:gd name="connsiteX1" fmla="*/ 6448 w 31881"/>
              <a:gd name="connsiteY1" fmla="*/ 69850 h 104775"/>
              <a:gd name="connsiteX2" fmla="*/ 19148 w 31881"/>
              <a:gd name="connsiteY2" fmla="*/ 104775 h 104775"/>
              <a:gd name="connsiteX3" fmla="*/ 98 w 31881"/>
              <a:gd name="connsiteY3" fmla="*/ 69850 h 104775"/>
              <a:gd name="connsiteX4" fmla="*/ 31848 w 31881"/>
              <a:gd name="connsiteY4" fmla="*/ 0 h 104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881" h="104775">
                <a:moveTo>
                  <a:pt x="31848" y="0"/>
                </a:moveTo>
                <a:cubicBezTo>
                  <a:pt x="32906" y="0"/>
                  <a:pt x="8565" y="52388"/>
                  <a:pt x="6448" y="69850"/>
                </a:cubicBezTo>
                <a:cubicBezTo>
                  <a:pt x="4331" y="87312"/>
                  <a:pt x="20206" y="104775"/>
                  <a:pt x="19148" y="104775"/>
                </a:cubicBezTo>
                <a:cubicBezTo>
                  <a:pt x="18090" y="104775"/>
                  <a:pt x="2215" y="82550"/>
                  <a:pt x="98" y="69850"/>
                </a:cubicBezTo>
                <a:cubicBezTo>
                  <a:pt x="-2019" y="57150"/>
                  <a:pt x="30790" y="0"/>
                  <a:pt x="31848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72" name="フリーフォーム 2471">
            <a:extLst>
              <a:ext uri="{FF2B5EF4-FFF2-40B4-BE49-F238E27FC236}">
                <a16:creationId xmlns:a16="http://schemas.microsoft.com/office/drawing/2014/main" id="{6B611009-FC4F-0DB6-B775-CBFFFC2E5BDA}"/>
              </a:ext>
            </a:extLst>
          </p:cNvPr>
          <p:cNvSpPr/>
          <p:nvPr/>
        </p:nvSpPr>
        <p:spPr>
          <a:xfrm>
            <a:off x="1260467" y="11048997"/>
            <a:ext cx="25519" cy="142884"/>
          </a:xfrm>
          <a:custGeom>
            <a:avLst/>
            <a:gdLst>
              <a:gd name="connsiteX0" fmla="*/ 25408 w 25519"/>
              <a:gd name="connsiteY0" fmla="*/ 3 h 142884"/>
              <a:gd name="connsiteX1" fmla="*/ 9533 w 25519"/>
              <a:gd name="connsiteY1" fmla="*/ 88903 h 142884"/>
              <a:gd name="connsiteX2" fmla="*/ 15883 w 25519"/>
              <a:gd name="connsiteY2" fmla="*/ 142878 h 142884"/>
              <a:gd name="connsiteX3" fmla="*/ 8 w 25519"/>
              <a:gd name="connsiteY3" fmla="*/ 92078 h 142884"/>
              <a:gd name="connsiteX4" fmla="*/ 25408 w 25519"/>
              <a:gd name="connsiteY4" fmla="*/ 3 h 1428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519" h="142884">
                <a:moveTo>
                  <a:pt x="25408" y="3"/>
                </a:moveTo>
                <a:cubicBezTo>
                  <a:pt x="26995" y="-526"/>
                  <a:pt x="11121" y="65090"/>
                  <a:pt x="9533" y="88903"/>
                </a:cubicBezTo>
                <a:cubicBezTo>
                  <a:pt x="7945" y="112716"/>
                  <a:pt x="17470" y="142349"/>
                  <a:pt x="15883" y="142878"/>
                </a:cubicBezTo>
                <a:cubicBezTo>
                  <a:pt x="14296" y="143407"/>
                  <a:pt x="537" y="113245"/>
                  <a:pt x="8" y="92078"/>
                </a:cubicBezTo>
                <a:cubicBezTo>
                  <a:pt x="-521" y="70911"/>
                  <a:pt x="23821" y="532"/>
                  <a:pt x="25408" y="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73" name="フリーフォーム 2472">
            <a:extLst>
              <a:ext uri="{FF2B5EF4-FFF2-40B4-BE49-F238E27FC236}">
                <a16:creationId xmlns:a16="http://schemas.microsoft.com/office/drawing/2014/main" id="{580EC619-B276-2F73-F1CE-1B21ECE08DED}"/>
              </a:ext>
            </a:extLst>
          </p:cNvPr>
          <p:cNvSpPr/>
          <p:nvPr/>
        </p:nvSpPr>
        <p:spPr>
          <a:xfrm>
            <a:off x="867849" y="11150191"/>
            <a:ext cx="260236" cy="618341"/>
          </a:xfrm>
          <a:custGeom>
            <a:avLst/>
            <a:gdLst>
              <a:gd name="connsiteX0" fmla="*/ 259276 w 260236"/>
              <a:gd name="connsiteY0" fmla="*/ 409 h 618341"/>
              <a:gd name="connsiteX1" fmla="*/ 160851 w 260236"/>
              <a:gd name="connsiteY1" fmla="*/ 263934 h 618341"/>
              <a:gd name="connsiteX2" fmla="*/ 113226 w 260236"/>
              <a:gd name="connsiteY2" fmla="*/ 403634 h 618341"/>
              <a:gd name="connsiteX3" fmla="*/ 2101 w 260236"/>
              <a:gd name="connsiteY3" fmla="*/ 616359 h 618341"/>
              <a:gd name="connsiteX4" fmla="*/ 52901 w 260236"/>
              <a:gd name="connsiteY4" fmla="*/ 492534 h 618341"/>
              <a:gd name="connsiteX5" fmla="*/ 202126 w 260236"/>
              <a:gd name="connsiteY5" fmla="*/ 209959 h 618341"/>
              <a:gd name="connsiteX6" fmla="*/ 259276 w 260236"/>
              <a:gd name="connsiteY6" fmla="*/ 409 h 6183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60236" h="618341">
                <a:moveTo>
                  <a:pt x="259276" y="409"/>
                </a:moveTo>
                <a:cubicBezTo>
                  <a:pt x="252397" y="9405"/>
                  <a:pt x="185193" y="196730"/>
                  <a:pt x="160851" y="263934"/>
                </a:cubicBezTo>
                <a:cubicBezTo>
                  <a:pt x="136509" y="331138"/>
                  <a:pt x="139684" y="344897"/>
                  <a:pt x="113226" y="403634"/>
                </a:cubicBezTo>
                <a:cubicBezTo>
                  <a:pt x="86768" y="462371"/>
                  <a:pt x="12155" y="601542"/>
                  <a:pt x="2101" y="616359"/>
                </a:cubicBezTo>
                <a:cubicBezTo>
                  <a:pt x="-7953" y="631176"/>
                  <a:pt x="19564" y="560267"/>
                  <a:pt x="52901" y="492534"/>
                </a:cubicBezTo>
                <a:cubicBezTo>
                  <a:pt x="86238" y="424801"/>
                  <a:pt x="169318" y="287217"/>
                  <a:pt x="202126" y="209959"/>
                </a:cubicBezTo>
                <a:cubicBezTo>
                  <a:pt x="234934" y="132701"/>
                  <a:pt x="266155" y="-8587"/>
                  <a:pt x="259276" y="40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74" name="フリーフォーム 2473">
            <a:extLst>
              <a:ext uri="{FF2B5EF4-FFF2-40B4-BE49-F238E27FC236}">
                <a16:creationId xmlns:a16="http://schemas.microsoft.com/office/drawing/2014/main" id="{F85FC383-82E5-A7CF-C44B-232A3801F51F}"/>
              </a:ext>
            </a:extLst>
          </p:cNvPr>
          <p:cNvSpPr/>
          <p:nvPr/>
        </p:nvSpPr>
        <p:spPr>
          <a:xfrm>
            <a:off x="1054100" y="11172824"/>
            <a:ext cx="104797" cy="648669"/>
          </a:xfrm>
          <a:custGeom>
            <a:avLst/>
            <a:gdLst>
              <a:gd name="connsiteX0" fmla="*/ 104775 w 104797"/>
              <a:gd name="connsiteY0" fmla="*/ 1 h 648669"/>
              <a:gd name="connsiteX1" fmla="*/ 60325 w 104797"/>
              <a:gd name="connsiteY1" fmla="*/ 184151 h 648669"/>
              <a:gd name="connsiteX2" fmla="*/ 47625 w 104797"/>
              <a:gd name="connsiteY2" fmla="*/ 317501 h 648669"/>
              <a:gd name="connsiteX3" fmla="*/ 47625 w 104797"/>
              <a:gd name="connsiteY3" fmla="*/ 254001 h 648669"/>
              <a:gd name="connsiteX4" fmla="*/ 19050 w 104797"/>
              <a:gd name="connsiteY4" fmla="*/ 444501 h 648669"/>
              <a:gd name="connsiteX5" fmla="*/ 38100 w 104797"/>
              <a:gd name="connsiteY5" fmla="*/ 342901 h 648669"/>
              <a:gd name="connsiteX6" fmla="*/ 25400 w 104797"/>
              <a:gd name="connsiteY6" fmla="*/ 409576 h 648669"/>
              <a:gd name="connsiteX7" fmla="*/ 0 w 104797"/>
              <a:gd name="connsiteY7" fmla="*/ 647701 h 648669"/>
              <a:gd name="connsiteX8" fmla="*/ 25400 w 104797"/>
              <a:gd name="connsiteY8" fmla="*/ 485776 h 648669"/>
              <a:gd name="connsiteX9" fmla="*/ 34925 w 104797"/>
              <a:gd name="connsiteY9" fmla="*/ 292101 h 648669"/>
              <a:gd name="connsiteX10" fmla="*/ 53975 w 104797"/>
              <a:gd name="connsiteY10" fmla="*/ 187326 h 648669"/>
              <a:gd name="connsiteX11" fmla="*/ 104775 w 104797"/>
              <a:gd name="connsiteY11" fmla="*/ 1 h 6486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04797" h="648669">
                <a:moveTo>
                  <a:pt x="104775" y="1"/>
                </a:moveTo>
                <a:cubicBezTo>
                  <a:pt x="105833" y="-528"/>
                  <a:pt x="69850" y="131234"/>
                  <a:pt x="60325" y="184151"/>
                </a:cubicBezTo>
                <a:cubicBezTo>
                  <a:pt x="50800" y="237068"/>
                  <a:pt x="49742" y="305859"/>
                  <a:pt x="47625" y="317501"/>
                </a:cubicBezTo>
                <a:cubicBezTo>
                  <a:pt x="45508" y="329143"/>
                  <a:pt x="52387" y="232834"/>
                  <a:pt x="47625" y="254001"/>
                </a:cubicBezTo>
                <a:cubicBezTo>
                  <a:pt x="42863" y="275168"/>
                  <a:pt x="20637" y="429684"/>
                  <a:pt x="19050" y="444501"/>
                </a:cubicBezTo>
                <a:cubicBezTo>
                  <a:pt x="17463" y="459318"/>
                  <a:pt x="37042" y="348722"/>
                  <a:pt x="38100" y="342901"/>
                </a:cubicBezTo>
                <a:cubicBezTo>
                  <a:pt x="39158" y="337080"/>
                  <a:pt x="31750" y="358776"/>
                  <a:pt x="25400" y="409576"/>
                </a:cubicBezTo>
                <a:cubicBezTo>
                  <a:pt x="19050" y="460376"/>
                  <a:pt x="0" y="635001"/>
                  <a:pt x="0" y="647701"/>
                </a:cubicBezTo>
                <a:cubicBezTo>
                  <a:pt x="0" y="660401"/>
                  <a:pt x="19579" y="545043"/>
                  <a:pt x="25400" y="485776"/>
                </a:cubicBezTo>
                <a:cubicBezTo>
                  <a:pt x="31221" y="426509"/>
                  <a:pt x="30163" y="341843"/>
                  <a:pt x="34925" y="292101"/>
                </a:cubicBezTo>
                <a:cubicBezTo>
                  <a:pt x="39687" y="242359"/>
                  <a:pt x="43392" y="235480"/>
                  <a:pt x="53975" y="187326"/>
                </a:cubicBezTo>
                <a:cubicBezTo>
                  <a:pt x="64558" y="139172"/>
                  <a:pt x="103717" y="530"/>
                  <a:pt x="104775" y="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75" name="フリーフォーム 2474">
            <a:extLst>
              <a:ext uri="{FF2B5EF4-FFF2-40B4-BE49-F238E27FC236}">
                <a16:creationId xmlns:a16="http://schemas.microsoft.com/office/drawing/2014/main" id="{A10A5790-E37D-DF1C-E769-5810C1D1A2BD}"/>
              </a:ext>
            </a:extLst>
          </p:cNvPr>
          <p:cNvSpPr/>
          <p:nvPr/>
        </p:nvSpPr>
        <p:spPr>
          <a:xfrm>
            <a:off x="882541" y="11290300"/>
            <a:ext cx="229024" cy="485803"/>
          </a:xfrm>
          <a:custGeom>
            <a:avLst/>
            <a:gdLst>
              <a:gd name="connsiteX0" fmla="*/ 228709 w 229024"/>
              <a:gd name="connsiteY0" fmla="*/ 0 h 485803"/>
              <a:gd name="connsiteX1" fmla="*/ 155684 w 229024"/>
              <a:gd name="connsiteY1" fmla="*/ 209550 h 485803"/>
              <a:gd name="connsiteX2" fmla="*/ 82659 w 229024"/>
              <a:gd name="connsiteY2" fmla="*/ 339725 h 485803"/>
              <a:gd name="connsiteX3" fmla="*/ 89009 w 229024"/>
              <a:gd name="connsiteY3" fmla="*/ 314325 h 485803"/>
              <a:gd name="connsiteX4" fmla="*/ 109 w 229024"/>
              <a:gd name="connsiteY4" fmla="*/ 485775 h 485803"/>
              <a:gd name="connsiteX5" fmla="*/ 73134 w 229024"/>
              <a:gd name="connsiteY5" fmla="*/ 327025 h 485803"/>
              <a:gd name="connsiteX6" fmla="*/ 177909 w 229024"/>
              <a:gd name="connsiteY6" fmla="*/ 209550 h 485803"/>
              <a:gd name="connsiteX7" fmla="*/ 228709 w 229024"/>
              <a:gd name="connsiteY7" fmla="*/ 0 h 4858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29024" h="485803">
                <a:moveTo>
                  <a:pt x="228709" y="0"/>
                </a:moveTo>
                <a:cubicBezTo>
                  <a:pt x="225005" y="0"/>
                  <a:pt x="180026" y="152929"/>
                  <a:pt x="155684" y="209550"/>
                </a:cubicBezTo>
                <a:cubicBezTo>
                  <a:pt x="131342" y="266171"/>
                  <a:pt x="93771" y="322263"/>
                  <a:pt x="82659" y="339725"/>
                </a:cubicBezTo>
                <a:cubicBezTo>
                  <a:pt x="71547" y="357187"/>
                  <a:pt x="102767" y="289983"/>
                  <a:pt x="89009" y="314325"/>
                </a:cubicBezTo>
                <a:cubicBezTo>
                  <a:pt x="75251" y="338667"/>
                  <a:pt x="2755" y="483658"/>
                  <a:pt x="109" y="485775"/>
                </a:cubicBezTo>
                <a:cubicBezTo>
                  <a:pt x="-2537" y="487892"/>
                  <a:pt x="43501" y="373062"/>
                  <a:pt x="73134" y="327025"/>
                </a:cubicBezTo>
                <a:cubicBezTo>
                  <a:pt x="102767" y="280988"/>
                  <a:pt x="153038" y="258762"/>
                  <a:pt x="177909" y="209550"/>
                </a:cubicBezTo>
                <a:cubicBezTo>
                  <a:pt x="202780" y="160338"/>
                  <a:pt x="232413" y="0"/>
                  <a:pt x="228709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76" name="フリーフォーム 2475">
            <a:extLst>
              <a:ext uri="{FF2B5EF4-FFF2-40B4-BE49-F238E27FC236}">
                <a16:creationId xmlns:a16="http://schemas.microsoft.com/office/drawing/2014/main" id="{0B9D61AC-2F42-CABE-8546-B6ED7AF1B12D}"/>
              </a:ext>
            </a:extLst>
          </p:cNvPr>
          <p:cNvSpPr/>
          <p:nvPr/>
        </p:nvSpPr>
        <p:spPr>
          <a:xfrm>
            <a:off x="951332" y="11515671"/>
            <a:ext cx="109201" cy="285962"/>
          </a:xfrm>
          <a:custGeom>
            <a:avLst/>
            <a:gdLst>
              <a:gd name="connsiteX0" fmla="*/ 109118 w 109201"/>
              <a:gd name="connsiteY0" fmla="*/ 54 h 285962"/>
              <a:gd name="connsiteX1" fmla="*/ 32918 w 109201"/>
              <a:gd name="connsiteY1" fmla="*/ 181029 h 285962"/>
              <a:gd name="connsiteX2" fmla="*/ 1168 w 109201"/>
              <a:gd name="connsiteY2" fmla="*/ 285804 h 285962"/>
              <a:gd name="connsiteX3" fmla="*/ 17043 w 109201"/>
              <a:gd name="connsiteY3" fmla="*/ 200079 h 285962"/>
              <a:gd name="connsiteX4" fmla="*/ 109118 w 109201"/>
              <a:gd name="connsiteY4" fmla="*/ 54 h 2859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9201" h="285962">
                <a:moveTo>
                  <a:pt x="109118" y="54"/>
                </a:moveTo>
                <a:cubicBezTo>
                  <a:pt x="111764" y="-3121"/>
                  <a:pt x="50910" y="133404"/>
                  <a:pt x="32918" y="181029"/>
                </a:cubicBezTo>
                <a:cubicBezTo>
                  <a:pt x="14926" y="228654"/>
                  <a:pt x="3814" y="282629"/>
                  <a:pt x="1168" y="285804"/>
                </a:cubicBezTo>
                <a:cubicBezTo>
                  <a:pt x="-1478" y="288979"/>
                  <a:pt x="-949" y="244000"/>
                  <a:pt x="17043" y="200079"/>
                </a:cubicBezTo>
                <a:cubicBezTo>
                  <a:pt x="35035" y="156158"/>
                  <a:pt x="106472" y="3229"/>
                  <a:pt x="109118" y="5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77" name="フリーフォーム 2476">
            <a:extLst>
              <a:ext uri="{FF2B5EF4-FFF2-40B4-BE49-F238E27FC236}">
                <a16:creationId xmlns:a16="http://schemas.microsoft.com/office/drawing/2014/main" id="{80C71CE8-C998-5C1E-5951-B9E346662FA4}"/>
              </a:ext>
            </a:extLst>
          </p:cNvPr>
          <p:cNvSpPr/>
          <p:nvPr/>
        </p:nvSpPr>
        <p:spPr>
          <a:xfrm>
            <a:off x="923790" y="11487079"/>
            <a:ext cx="139929" cy="308616"/>
          </a:xfrm>
          <a:custGeom>
            <a:avLst/>
            <a:gdLst>
              <a:gd name="connsiteX0" fmla="*/ 139835 w 139929"/>
              <a:gd name="connsiteY0" fmla="*/ 71 h 308616"/>
              <a:gd name="connsiteX1" fmla="*/ 28710 w 139929"/>
              <a:gd name="connsiteY1" fmla="*/ 193746 h 308616"/>
              <a:gd name="connsiteX2" fmla="*/ 135 w 139929"/>
              <a:gd name="connsiteY2" fmla="*/ 308046 h 308616"/>
              <a:gd name="connsiteX3" fmla="*/ 19185 w 139929"/>
              <a:gd name="connsiteY3" fmla="*/ 235021 h 308616"/>
              <a:gd name="connsiteX4" fmla="*/ 47760 w 139929"/>
              <a:gd name="connsiteY4" fmla="*/ 171521 h 308616"/>
              <a:gd name="connsiteX5" fmla="*/ 139835 w 139929"/>
              <a:gd name="connsiteY5" fmla="*/ 71 h 3086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39929" h="308616">
                <a:moveTo>
                  <a:pt x="139835" y="71"/>
                </a:moveTo>
                <a:cubicBezTo>
                  <a:pt x="136660" y="3775"/>
                  <a:pt x="51993" y="142417"/>
                  <a:pt x="28710" y="193746"/>
                </a:cubicBezTo>
                <a:cubicBezTo>
                  <a:pt x="5427" y="245075"/>
                  <a:pt x="1722" y="301167"/>
                  <a:pt x="135" y="308046"/>
                </a:cubicBezTo>
                <a:cubicBezTo>
                  <a:pt x="-1452" y="314925"/>
                  <a:pt x="11247" y="257775"/>
                  <a:pt x="19185" y="235021"/>
                </a:cubicBezTo>
                <a:cubicBezTo>
                  <a:pt x="27122" y="212267"/>
                  <a:pt x="30297" y="205388"/>
                  <a:pt x="47760" y="171521"/>
                </a:cubicBezTo>
                <a:cubicBezTo>
                  <a:pt x="65222" y="137654"/>
                  <a:pt x="143010" y="-3633"/>
                  <a:pt x="139835" y="7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78" name="フリーフォーム 2477">
            <a:extLst>
              <a:ext uri="{FF2B5EF4-FFF2-40B4-BE49-F238E27FC236}">
                <a16:creationId xmlns:a16="http://schemas.microsoft.com/office/drawing/2014/main" id="{2C1A09CD-D4CF-7048-B429-0980B6685EA9}"/>
              </a:ext>
            </a:extLst>
          </p:cNvPr>
          <p:cNvSpPr/>
          <p:nvPr/>
        </p:nvSpPr>
        <p:spPr>
          <a:xfrm>
            <a:off x="1104595" y="11184898"/>
            <a:ext cx="83000" cy="645662"/>
          </a:xfrm>
          <a:custGeom>
            <a:avLst/>
            <a:gdLst>
              <a:gd name="connsiteX0" fmla="*/ 82855 w 83000"/>
              <a:gd name="connsiteY0" fmla="*/ 627 h 645662"/>
              <a:gd name="connsiteX1" fmla="*/ 51105 w 83000"/>
              <a:gd name="connsiteY1" fmla="*/ 172077 h 645662"/>
              <a:gd name="connsiteX2" fmla="*/ 9830 w 83000"/>
              <a:gd name="connsiteY2" fmla="*/ 394327 h 645662"/>
              <a:gd name="connsiteX3" fmla="*/ 44755 w 83000"/>
              <a:gd name="connsiteY3" fmla="*/ 264152 h 645662"/>
              <a:gd name="connsiteX4" fmla="*/ 13005 w 83000"/>
              <a:gd name="connsiteY4" fmla="*/ 467352 h 645662"/>
              <a:gd name="connsiteX5" fmla="*/ 305 w 83000"/>
              <a:gd name="connsiteY5" fmla="*/ 645152 h 645662"/>
              <a:gd name="connsiteX6" fmla="*/ 6655 w 83000"/>
              <a:gd name="connsiteY6" fmla="*/ 511802 h 645662"/>
              <a:gd name="connsiteX7" fmla="*/ 35230 w 83000"/>
              <a:gd name="connsiteY7" fmla="*/ 248277 h 645662"/>
              <a:gd name="connsiteX8" fmla="*/ 82855 w 83000"/>
              <a:gd name="connsiteY8" fmla="*/ 627 h 6456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83000" h="645662">
                <a:moveTo>
                  <a:pt x="82855" y="627"/>
                </a:moveTo>
                <a:cubicBezTo>
                  <a:pt x="85501" y="-12073"/>
                  <a:pt x="51105" y="172077"/>
                  <a:pt x="51105" y="172077"/>
                </a:cubicBezTo>
                <a:cubicBezTo>
                  <a:pt x="38934" y="237694"/>
                  <a:pt x="10888" y="378981"/>
                  <a:pt x="9830" y="394327"/>
                </a:cubicBezTo>
                <a:cubicBezTo>
                  <a:pt x="8772" y="409673"/>
                  <a:pt x="44226" y="251981"/>
                  <a:pt x="44755" y="264152"/>
                </a:cubicBezTo>
                <a:cubicBezTo>
                  <a:pt x="45284" y="276323"/>
                  <a:pt x="20413" y="403852"/>
                  <a:pt x="13005" y="467352"/>
                </a:cubicBezTo>
                <a:cubicBezTo>
                  <a:pt x="5597" y="530852"/>
                  <a:pt x="1363" y="637744"/>
                  <a:pt x="305" y="645152"/>
                </a:cubicBezTo>
                <a:cubicBezTo>
                  <a:pt x="-753" y="652560"/>
                  <a:pt x="834" y="577948"/>
                  <a:pt x="6655" y="511802"/>
                </a:cubicBezTo>
                <a:cubicBezTo>
                  <a:pt x="12476" y="445656"/>
                  <a:pt x="24117" y="328181"/>
                  <a:pt x="35230" y="248277"/>
                </a:cubicBezTo>
                <a:cubicBezTo>
                  <a:pt x="46342" y="168373"/>
                  <a:pt x="80209" y="13327"/>
                  <a:pt x="82855" y="62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79" name="フリーフォーム 2478">
            <a:extLst>
              <a:ext uri="{FF2B5EF4-FFF2-40B4-BE49-F238E27FC236}">
                <a16:creationId xmlns:a16="http://schemas.microsoft.com/office/drawing/2014/main" id="{F911624D-FA2C-986A-ECAD-ACFAB0550CF7}"/>
              </a:ext>
            </a:extLst>
          </p:cNvPr>
          <p:cNvSpPr/>
          <p:nvPr/>
        </p:nvSpPr>
        <p:spPr>
          <a:xfrm>
            <a:off x="1020905" y="11531600"/>
            <a:ext cx="61791" cy="295275"/>
          </a:xfrm>
          <a:custGeom>
            <a:avLst/>
            <a:gdLst>
              <a:gd name="connsiteX0" fmla="*/ 61770 w 61791"/>
              <a:gd name="connsiteY0" fmla="*/ 0 h 295275"/>
              <a:gd name="connsiteX1" fmla="*/ 14145 w 61791"/>
              <a:gd name="connsiteY1" fmla="*/ 168275 h 295275"/>
              <a:gd name="connsiteX2" fmla="*/ 1445 w 61791"/>
              <a:gd name="connsiteY2" fmla="*/ 295275 h 295275"/>
              <a:gd name="connsiteX3" fmla="*/ 7795 w 61791"/>
              <a:gd name="connsiteY3" fmla="*/ 168275 h 295275"/>
              <a:gd name="connsiteX4" fmla="*/ 61770 w 61791"/>
              <a:gd name="connsiteY4" fmla="*/ 0 h 295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1791" h="295275">
                <a:moveTo>
                  <a:pt x="61770" y="0"/>
                </a:moveTo>
                <a:cubicBezTo>
                  <a:pt x="62828" y="0"/>
                  <a:pt x="24199" y="119063"/>
                  <a:pt x="14145" y="168275"/>
                </a:cubicBezTo>
                <a:cubicBezTo>
                  <a:pt x="4091" y="217488"/>
                  <a:pt x="2503" y="295275"/>
                  <a:pt x="1445" y="295275"/>
                </a:cubicBezTo>
                <a:cubicBezTo>
                  <a:pt x="387" y="295275"/>
                  <a:pt x="-3317" y="214842"/>
                  <a:pt x="7795" y="168275"/>
                </a:cubicBezTo>
                <a:cubicBezTo>
                  <a:pt x="18907" y="121708"/>
                  <a:pt x="60712" y="0"/>
                  <a:pt x="61770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80" name="フリーフォーム 2479">
            <a:extLst>
              <a:ext uri="{FF2B5EF4-FFF2-40B4-BE49-F238E27FC236}">
                <a16:creationId xmlns:a16="http://schemas.microsoft.com/office/drawing/2014/main" id="{4579A690-812B-619F-10EC-FFC44E0BC991}"/>
              </a:ext>
            </a:extLst>
          </p:cNvPr>
          <p:cNvSpPr/>
          <p:nvPr/>
        </p:nvSpPr>
        <p:spPr>
          <a:xfrm>
            <a:off x="1112059" y="11193146"/>
            <a:ext cx="85650" cy="662444"/>
          </a:xfrm>
          <a:custGeom>
            <a:avLst/>
            <a:gdLst>
              <a:gd name="connsiteX0" fmla="*/ 84916 w 85650"/>
              <a:gd name="connsiteY0" fmla="*/ 1904 h 662444"/>
              <a:gd name="connsiteX1" fmla="*/ 34116 w 85650"/>
              <a:gd name="connsiteY1" fmla="*/ 376554 h 662444"/>
              <a:gd name="connsiteX2" fmla="*/ 2366 w 85650"/>
              <a:gd name="connsiteY2" fmla="*/ 649604 h 662444"/>
              <a:gd name="connsiteX3" fmla="*/ 8716 w 85650"/>
              <a:gd name="connsiteY3" fmla="*/ 579754 h 662444"/>
              <a:gd name="connsiteX4" fmla="*/ 59516 w 85650"/>
              <a:gd name="connsiteY4" fmla="*/ 246379 h 662444"/>
              <a:gd name="connsiteX5" fmla="*/ 84916 w 85650"/>
              <a:gd name="connsiteY5" fmla="*/ 1904 h 6624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5650" h="662444">
                <a:moveTo>
                  <a:pt x="84916" y="1904"/>
                </a:moveTo>
                <a:cubicBezTo>
                  <a:pt x="80683" y="23600"/>
                  <a:pt x="47874" y="268604"/>
                  <a:pt x="34116" y="376554"/>
                </a:cubicBezTo>
                <a:cubicBezTo>
                  <a:pt x="20358" y="484504"/>
                  <a:pt x="6599" y="615737"/>
                  <a:pt x="2366" y="649604"/>
                </a:cubicBezTo>
                <a:cubicBezTo>
                  <a:pt x="-1867" y="683471"/>
                  <a:pt x="-809" y="646958"/>
                  <a:pt x="8716" y="579754"/>
                </a:cubicBezTo>
                <a:cubicBezTo>
                  <a:pt x="18241" y="512550"/>
                  <a:pt x="44699" y="343746"/>
                  <a:pt x="59516" y="246379"/>
                </a:cubicBezTo>
                <a:cubicBezTo>
                  <a:pt x="74333" y="149012"/>
                  <a:pt x="89149" y="-19792"/>
                  <a:pt x="84916" y="190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81" name="フリーフォーム 2480">
            <a:extLst>
              <a:ext uri="{FF2B5EF4-FFF2-40B4-BE49-F238E27FC236}">
                <a16:creationId xmlns:a16="http://schemas.microsoft.com/office/drawing/2014/main" id="{DF1F5393-07E4-37E6-EEE6-F43C9C0B90CB}"/>
              </a:ext>
            </a:extLst>
          </p:cNvPr>
          <p:cNvSpPr/>
          <p:nvPr/>
        </p:nvSpPr>
        <p:spPr>
          <a:xfrm>
            <a:off x="1182943" y="11172652"/>
            <a:ext cx="40004" cy="679528"/>
          </a:xfrm>
          <a:custGeom>
            <a:avLst/>
            <a:gdLst>
              <a:gd name="connsiteX0" fmla="*/ 39432 w 40004"/>
              <a:gd name="connsiteY0" fmla="*/ 173 h 679528"/>
              <a:gd name="connsiteX1" fmla="*/ 33082 w 40004"/>
              <a:gd name="connsiteY1" fmla="*/ 279573 h 679528"/>
              <a:gd name="connsiteX2" fmla="*/ 1332 w 40004"/>
              <a:gd name="connsiteY2" fmla="*/ 673273 h 679528"/>
              <a:gd name="connsiteX3" fmla="*/ 7682 w 40004"/>
              <a:gd name="connsiteY3" fmla="*/ 501823 h 679528"/>
              <a:gd name="connsiteX4" fmla="*/ 23557 w 40004"/>
              <a:gd name="connsiteY4" fmla="*/ 241473 h 679528"/>
              <a:gd name="connsiteX5" fmla="*/ 39432 w 40004"/>
              <a:gd name="connsiteY5" fmla="*/ 173 h 6795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0004" h="679528">
                <a:moveTo>
                  <a:pt x="39432" y="173"/>
                </a:moveTo>
                <a:cubicBezTo>
                  <a:pt x="41020" y="6523"/>
                  <a:pt x="39432" y="167390"/>
                  <a:pt x="33082" y="279573"/>
                </a:cubicBezTo>
                <a:cubicBezTo>
                  <a:pt x="26732" y="391756"/>
                  <a:pt x="5565" y="636231"/>
                  <a:pt x="1332" y="673273"/>
                </a:cubicBezTo>
                <a:cubicBezTo>
                  <a:pt x="-2901" y="710315"/>
                  <a:pt x="3978" y="573790"/>
                  <a:pt x="7682" y="501823"/>
                </a:cubicBezTo>
                <a:cubicBezTo>
                  <a:pt x="11386" y="429856"/>
                  <a:pt x="16149" y="319790"/>
                  <a:pt x="23557" y="241473"/>
                </a:cubicBezTo>
                <a:cubicBezTo>
                  <a:pt x="30965" y="163156"/>
                  <a:pt x="37844" y="-6177"/>
                  <a:pt x="39432" y="17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82" name="フリーフォーム 2481">
            <a:extLst>
              <a:ext uri="{FF2B5EF4-FFF2-40B4-BE49-F238E27FC236}">
                <a16:creationId xmlns:a16="http://schemas.microsoft.com/office/drawing/2014/main" id="{EE7DA891-17C3-0B2E-9B00-EB76FCA9BD0B}"/>
              </a:ext>
            </a:extLst>
          </p:cNvPr>
          <p:cNvSpPr/>
          <p:nvPr/>
        </p:nvSpPr>
        <p:spPr>
          <a:xfrm>
            <a:off x="1215218" y="11174436"/>
            <a:ext cx="32643" cy="490531"/>
          </a:xfrm>
          <a:custGeom>
            <a:avLst/>
            <a:gdLst>
              <a:gd name="connsiteX0" fmla="*/ 32557 w 32643"/>
              <a:gd name="connsiteY0" fmla="*/ 7914 h 490531"/>
              <a:gd name="connsiteX1" fmla="*/ 807 w 32643"/>
              <a:gd name="connsiteY1" fmla="*/ 487339 h 490531"/>
              <a:gd name="connsiteX2" fmla="*/ 10332 w 32643"/>
              <a:gd name="connsiteY2" fmla="*/ 207939 h 490531"/>
              <a:gd name="connsiteX3" fmla="*/ 32557 w 32643"/>
              <a:gd name="connsiteY3" fmla="*/ 7914 h 4905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2643" h="490531">
                <a:moveTo>
                  <a:pt x="32557" y="7914"/>
                </a:moveTo>
                <a:cubicBezTo>
                  <a:pt x="30969" y="54481"/>
                  <a:pt x="4511" y="454001"/>
                  <a:pt x="807" y="487339"/>
                </a:cubicBezTo>
                <a:cubicBezTo>
                  <a:pt x="-2897" y="520677"/>
                  <a:pt x="7157" y="283610"/>
                  <a:pt x="10332" y="207939"/>
                </a:cubicBezTo>
                <a:cubicBezTo>
                  <a:pt x="13507" y="132268"/>
                  <a:pt x="34145" y="-38653"/>
                  <a:pt x="32557" y="791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83" name="フリーフォーム 2482">
            <a:extLst>
              <a:ext uri="{FF2B5EF4-FFF2-40B4-BE49-F238E27FC236}">
                <a16:creationId xmlns:a16="http://schemas.microsoft.com/office/drawing/2014/main" id="{F5872336-20A0-B7B7-5AFE-AC42C2C8DB68}"/>
              </a:ext>
            </a:extLst>
          </p:cNvPr>
          <p:cNvSpPr/>
          <p:nvPr/>
        </p:nvSpPr>
        <p:spPr>
          <a:xfrm>
            <a:off x="1221176" y="11219295"/>
            <a:ext cx="44640" cy="672704"/>
          </a:xfrm>
          <a:custGeom>
            <a:avLst/>
            <a:gdLst>
              <a:gd name="connsiteX0" fmla="*/ 42474 w 44640"/>
              <a:gd name="connsiteY0" fmla="*/ 17030 h 672704"/>
              <a:gd name="connsiteX1" fmla="*/ 4374 w 44640"/>
              <a:gd name="connsiteY1" fmla="*/ 626630 h 672704"/>
              <a:gd name="connsiteX2" fmla="*/ 4374 w 44640"/>
              <a:gd name="connsiteY2" fmla="*/ 582180 h 672704"/>
              <a:gd name="connsiteX3" fmla="*/ 36124 w 44640"/>
              <a:gd name="connsiteY3" fmla="*/ 204355 h 672704"/>
              <a:gd name="connsiteX4" fmla="*/ 42474 w 44640"/>
              <a:gd name="connsiteY4" fmla="*/ 17030 h 6727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4640" h="672704">
                <a:moveTo>
                  <a:pt x="42474" y="17030"/>
                </a:moveTo>
                <a:cubicBezTo>
                  <a:pt x="37182" y="87409"/>
                  <a:pt x="10724" y="532438"/>
                  <a:pt x="4374" y="626630"/>
                </a:cubicBezTo>
                <a:cubicBezTo>
                  <a:pt x="-1976" y="720822"/>
                  <a:pt x="-918" y="652559"/>
                  <a:pt x="4374" y="582180"/>
                </a:cubicBezTo>
                <a:cubicBezTo>
                  <a:pt x="9666" y="511801"/>
                  <a:pt x="29774" y="297488"/>
                  <a:pt x="36124" y="204355"/>
                </a:cubicBezTo>
                <a:cubicBezTo>
                  <a:pt x="42474" y="111222"/>
                  <a:pt x="47766" y="-53349"/>
                  <a:pt x="42474" y="1703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84" name="フリーフォーム 2483">
            <a:extLst>
              <a:ext uri="{FF2B5EF4-FFF2-40B4-BE49-F238E27FC236}">
                <a16:creationId xmlns:a16="http://schemas.microsoft.com/office/drawing/2014/main" id="{8A0DCD42-7218-542E-EA30-372B1759371C}"/>
              </a:ext>
            </a:extLst>
          </p:cNvPr>
          <p:cNvSpPr/>
          <p:nvPr/>
        </p:nvSpPr>
        <p:spPr>
          <a:xfrm>
            <a:off x="1255338" y="11203781"/>
            <a:ext cx="56119" cy="666967"/>
          </a:xfrm>
          <a:custGeom>
            <a:avLst/>
            <a:gdLst>
              <a:gd name="connsiteX0" fmla="*/ 27362 w 56119"/>
              <a:gd name="connsiteY0" fmla="*/ 794 h 666967"/>
              <a:gd name="connsiteX1" fmla="*/ 30537 w 56119"/>
              <a:gd name="connsiteY1" fmla="*/ 254794 h 666967"/>
              <a:gd name="connsiteX2" fmla="*/ 8312 w 56119"/>
              <a:gd name="connsiteY2" fmla="*/ 515144 h 666967"/>
              <a:gd name="connsiteX3" fmla="*/ 11487 w 56119"/>
              <a:gd name="connsiteY3" fmla="*/ 664369 h 666967"/>
              <a:gd name="connsiteX4" fmla="*/ 1962 w 56119"/>
              <a:gd name="connsiteY4" fmla="*/ 394494 h 666967"/>
              <a:gd name="connsiteX5" fmla="*/ 55937 w 56119"/>
              <a:gd name="connsiteY5" fmla="*/ 181769 h 666967"/>
              <a:gd name="connsiteX6" fmla="*/ 27362 w 56119"/>
              <a:gd name="connsiteY6" fmla="*/ 794 h 666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6119" h="666967">
                <a:moveTo>
                  <a:pt x="27362" y="794"/>
                </a:moveTo>
                <a:cubicBezTo>
                  <a:pt x="23129" y="12965"/>
                  <a:pt x="33712" y="169069"/>
                  <a:pt x="30537" y="254794"/>
                </a:cubicBezTo>
                <a:cubicBezTo>
                  <a:pt x="27362" y="340519"/>
                  <a:pt x="11487" y="446882"/>
                  <a:pt x="8312" y="515144"/>
                </a:cubicBezTo>
                <a:cubicBezTo>
                  <a:pt x="5137" y="583406"/>
                  <a:pt x="12545" y="684477"/>
                  <a:pt x="11487" y="664369"/>
                </a:cubicBezTo>
                <a:cubicBezTo>
                  <a:pt x="10429" y="644261"/>
                  <a:pt x="-5446" y="474927"/>
                  <a:pt x="1962" y="394494"/>
                </a:cubicBezTo>
                <a:cubicBezTo>
                  <a:pt x="9370" y="314061"/>
                  <a:pt x="53291" y="244211"/>
                  <a:pt x="55937" y="181769"/>
                </a:cubicBezTo>
                <a:cubicBezTo>
                  <a:pt x="58583" y="119327"/>
                  <a:pt x="31595" y="-11377"/>
                  <a:pt x="27362" y="79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85" name="フリーフォーム 2484">
            <a:extLst>
              <a:ext uri="{FF2B5EF4-FFF2-40B4-BE49-F238E27FC236}">
                <a16:creationId xmlns:a16="http://schemas.microsoft.com/office/drawing/2014/main" id="{2B7C9F6A-2DB1-60D7-6401-AEFBA1BED7CE}"/>
              </a:ext>
            </a:extLst>
          </p:cNvPr>
          <p:cNvSpPr/>
          <p:nvPr/>
        </p:nvSpPr>
        <p:spPr>
          <a:xfrm>
            <a:off x="1284264" y="11461309"/>
            <a:ext cx="27113" cy="394364"/>
          </a:xfrm>
          <a:custGeom>
            <a:avLst/>
            <a:gdLst>
              <a:gd name="connsiteX0" fmla="*/ 27011 w 27113"/>
              <a:gd name="connsiteY0" fmla="*/ 441 h 394364"/>
              <a:gd name="connsiteX1" fmla="*/ 11136 w 27113"/>
              <a:gd name="connsiteY1" fmla="*/ 159191 h 394364"/>
              <a:gd name="connsiteX2" fmla="*/ 1611 w 27113"/>
              <a:gd name="connsiteY2" fmla="*/ 394141 h 394364"/>
              <a:gd name="connsiteX3" fmla="*/ 1611 w 27113"/>
              <a:gd name="connsiteY3" fmla="*/ 200466 h 394364"/>
              <a:gd name="connsiteX4" fmla="*/ 17486 w 27113"/>
              <a:gd name="connsiteY4" fmla="*/ 114741 h 394364"/>
              <a:gd name="connsiteX5" fmla="*/ 27011 w 27113"/>
              <a:gd name="connsiteY5" fmla="*/ 441 h 3943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7113" h="394364">
                <a:moveTo>
                  <a:pt x="27011" y="441"/>
                </a:moveTo>
                <a:cubicBezTo>
                  <a:pt x="25953" y="7849"/>
                  <a:pt x="15369" y="93574"/>
                  <a:pt x="11136" y="159191"/>
                </a:cubicBezTo>
                <a:cubicBezTo>
                  <a:pt x="6903" y="224808"/>
                  <a:pt x="3198" y="387262"/>
                  <a:pt x="1611" y="394141"/>
                </a:cubicBezTo>
                <a:cubicBezTo>
                  <a:pt x="24" y="401020"/>
                  <a:pt x="-1035" y="247033"/>
                  <a:pt x="1611" y="200466"/>
                </a:cubicBezTo>
                <a:cubicBezTo>
                  <a:pt x="4257" y="153899"/>
                  <a:pt x="14311" y="148608"/>
                  <a:pt x="17486" y="114741"/>
                </a:cubicBezTo>
                <a:cubicBezTo>
                  <a:pt x="20661" y="80874"/>
                  <a:pt x="28069" y="-6967"/>
                  <a:pt x="27011" y="44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86" name="フリーフォーム 2485">
            <a:extLst>
              <a:ext uri="{FF2B5EF4-FFF2-40B4-BE49-F238E27FC236}">
                <a16:creationId xmlns:a16="http://schemas.microsoft.com/office/drawing/2014/main" id="{30BE28E9-A42D-3036-6A29-E63B6DA5AF5C}"/>
              </a:ext>
            </a:extLst>
          </p:cNvPr>
          <p:cNvSpPr/>
          <p:nvPr/>
        </p:nvSpPr>
        <p:spPr>
          <a:xfrm>
            <a:off x="1317289" y="11198319"/>
            <a:ext cx="29083" cy="647553"/>
          </a:xfrm>
          <a:custGeom>
            <a:avLst/>
            <a:gdLst>
              <a:gd name="connsiteX0" fmla="*/ 336 w 29083"/>
              <a:gd name="connsiteY0" fmla="*/ 3081 h 647553"/>
              <a:gd name="connsiteX1" fmla="*/ 13036 w 29083"/>
              <a:gd name="connsiteY1" fmla="*/ 168181 h 647553"/>
              <a:gd name="connsiteX2" fmla="*/ 9861 w 29083"/>
              <a:gd name="connsiteY2" fmla="*/ 384081 h 647553"/>
              <a:gd name="connsiteX3" fmla="*/ 3511 w 29083"/>
              <a:gd name="connsiteY3" fmla="*/ 482506 h 647553"/>
              <a:gd name="connsiteX4" fmla="*/ 3511 w 29083"/>
              <a:gd name="connsiteY4" fmla="*/ 619031 h 647553"/>
              <a:gd name="connsiteX5" fmla="*/ 6686 w 29083"/>
              <a:gd name="connsiteY5" fmla="*/ 619031 h 647553"/>
              <a:gd name="connsiteX6" fmla="*/ 28911 w 29083"/>
              <a:gd name="connsiteY6" fmla="*/ 314231 h 647553"/>
              <a:gd name="connsiteX7" fmla="*/ 336 w 29083"/>
              <a:gd name="connsiteY7" fmla="*/ 3081 h 6475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083" h="647553">
                <a:moveTo>
                  <a:pt x="336" y="3081"/>
                </a:moveTo>
                <a:cubicBezTo>
                  <a:pt x="-2310" y="-21261"/>
                  <a:pt x="11449" y="104681"/>
                  <a:pt x="13036" y="168181"/>
                </a:cubicBezTo>
                <a:cubicBezTo>
                  <a:pt x="14623" y="231681"/>
                  <a:pt x="11448" y="331694"/>
                  <a:pt x="9861" y="384081"/>
                </a:cubicBezTo>
                <a:cubicBezTo>
                  <a:pt x="8274" y="436468"/>
                  <a:pt x="4569" y="443348"/>
                  <a:pt x="3511" y="482506"/>
                </a:cubicBezTo>
                <a:cubicBezTo>
                  <a:pt x="2453" y="521664"/>
                  <a:pt x="3511" y="619031"/>
                  <a:pt x="3511" y="619031"/>
                </a:cubicBezTo>
                <a:cubicBezTo>
                  <a:pt x="4040" y="641785"/>
                  <a:pt x="2453" y="669831"/>
                  <a:pt x="6686" y="619031"/>
                </a:cubicBezTo>
                <a:cubicBezTo>
                  <a:pt x="10919" y="568231"/>
                  <a:pt x="26265" y="413714"/>
                  <a:pt x="28911" y="314231"/>
                </a:cubicBezTo>
                <a:cubicBezTo>
                  <a:pt x="31557" y="214748"/>
                  <a:pt x="2982" y="27423"/>
                  <a:pt x="336" y="308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87" name="フリーフォーム 2486">
            <a:extLst>
              <a:ext uri="{FF2B5EF4-FFF2-40B4-BE49-F238E27FC236}">
                <a16:creationId xmlns:a16="http://schemas.microsoft.com/office/drawing/2014/main" id="{ADCE7D5E-C3EE-1A48-F2CA-54E8DAA49092}"/>
              </a:ext>
            </a:extLst>
          </p:cNvPr>
          <p:cNvSpPr/>
          <p:nvPr/>
        </p:nvSpPr>
        <p:spPr>
          <a:xfrm>
            <a:off x="1326932" y="11191775"/>
            <a:ext cx="75983" cy="645124"/>
          </a:xfrm>
          <a:custGeom>
            <a:avLst/>
            <a:gdLst>
              <a:gd name="connsiteX0" fmla="*/ 218 w 75983"/>
              <a:gd name="connsiteY0" fmla="*/ 100 h 645124"/>
              <a:gd name="connsiteX1" fmla="*/ 51018 w 75983"/>
              <a:gd name="connsiteY1" fmla="*/ 171550 h 645124"/>
              <a:gd name="connsiteX2" fmla="*/ 60543 w 75983"/>
              <a:gd name="connsiteY2" fmla="*/ 266800 h 645124"/>
              <a:gd name="connsiteX3" fmla="*/ 70068 w 75983"/>
              <a:gd name="connsiteY3" fmla="*/ 222350 h 645124"/>
              <a:gd name="connsiteX4" fmla="*/ 70068 w 75983"/>
              <a:gd name="connsiteY4" fmla="*/ 562075 h 645124"/>
              <a:gd name="connsiteX5" fmla="*/ 66893 w 75983"/>
              <a:gd name="connsiteY5" fmla="*/ 644625 h 645124"/>
              <a:gd name="connsiteX6" fmla="*/ 66893 w 75983"/>
              <a:gd name="connsiteY6" fmla="*/ 539850 h 645124"/>
              <a:gd name="connsiteX7" fmla="*/ 73243 w 75983"/>
              <a:gd name="connsiteY7" fmla="*/ 196950 h 645124"/>
              <a:gd name="connsiteX8" fmla="*/ 218 w 75983"/>
              <a:gd name="connsiteY8" fmla="*/ 100 h 6451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5983" h="645124">
                <a:moveTo>
                  <a:pt x="218" y="100"/>
                </a:moveTo>
                <a:cubicBezTo>
                  <a:pt x="-3486" y="-4133"/>
                  <a:pt x="40964" y="127100"/>
                  <a:pt x="51018" y="171550"/>
                </a:cubicBezTo>
                <a:cubicBezTo>
                  <a:pt x="61072" y="216000"/>
                  <a:pt x="57368" y="258333"/>
                  <a:pt x="60543" y="266800"/>
                </a:cubicBezTo>
                <a:cubicBezTo>
                  <a:pt x="63718" y="275267"/>
                  <a:pt x="68481" y="173138"/>
                  <a:pt x="70068" y="222350"/>
                </a:cubicBezTo>
                <a:cubicBezTo>
                  <a:pt x="71655" y="271562"/>
                  <a:pt x="70597" y="491696"/>
                  <a:pt x="70068" y="562075"/>
                </a:cubicBezTo>
                <a:cubicBezTo>
                  <a:pt x="69539" y="632454"/>
                  <a:pt x="67422" y="648329"/>
                  <a:pt x="66893" y="644625"/>
                </a:cubicBezTo>
                <a:cubicBezTo>
                  <a:pt x="66364" y="640921"/>
                  <a:pt x="65835" y="614462"/>
                  <a:pt x="66893" y="539850"/>
                </a:cubicBezTo>
                <a:cubicBezTo>
                  <a:pt x="67951" y="465238"/>
                  <a:pt x="81710" y="284262"/>
                  <a:pt x="73243" y="196950"/>
                </a:cubicBezTo>
                <a:cubicBezTo>
                  <a:pt x="64776" y="109638"/>
                  <a:pt x="3922" y="4333"/>
                  <a:pt x="218" y="10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88" name="フリーフォーム 2487">
            <a:extLst>
              <a:ext uri="{FF2B5EF4-FFF2-40B4-BE49-F238E27FC236}">
                <a16:creationId xmlns:a16="http://schemas.microsoft.com/office/drawing/2014/main" id="{B594E9FF-EFEC-AC58-DB6B-4B344CB5AC45}"/>
              </a:ext>
            </a:extLst>
          </p:cNvPr>
          <p:cNvSpPr/>
          <p:nvPr/>
        </p:nvSpPr>
        <p:spPr>
          <a:xfrm>
            <a:off x="1135530" y="11454927"/>
            <a:ext cx="48920" cy="389435"/>
          </a:xfrm>
          <a:custGeom>
            <a:avLst/>
            <a:gdLst>
              <a:gd name="connsiteX0" fmla="*/ 48745 w 48920"/>
              <a:gd name="connsiteY0" fmla="*/ 473 h 389435"/>
              <a:gd name="connsiteX1" fmla="*/ 1120 w 48920"/>
              <a:gd name="connsiteY1" fmla="*/ 371948 h 389435"/>
              <a:gd name="connsiteX2" fmla="*/ 16995 w 48920"/>
              <a:gd name="connsiteY2" fmla="*/ 295748 h 389435"/>
              <a:gd name="connsiteX3" fmla="*/ 48745 w 48920"/>
              <a:gd name="connsiteY3" fmla="*/ 473 h 3894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8920" h="389435">
                <a:moveTo>
                  <a:pt x="48745" y="473"/>
                </a:moveTo>
                <a:cubicBezTo>
                  <a:pt x="46099" y="13173"/>
                  <a:pt x="6412" y="322736"/>
                  <a:pt x="1120" y="371948"/>
                </a:cubicBezTo>
                <a:cubicBezTo>
                  <a:pt x="-4172" y="421160"/>
                  <a:pt x="10645" y="357131"/>
                  <a:pt x="16995" y="295748"/>
                </a:cubicBezTo>
                <a:cubicBezTo>
                  <a:pt x="23345" y="234365"/>
                  <a:pt x="51391" y="-12227"/>
                  <a:pt x="48745" y="47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89" name="フリーフォーム 2488">
            <a:extLst>
              <a:ext uri="{FF2B5EF4-FFF2-40B4-BE49-F238E27FC236}">
                <a16:creationId xmlns:a16="http://schemas.microsoft.com/office/drawing/2014/main" id="{BD29AE27-1547-2391-3593-93E01DBF4188}"/>
              </a:ext>
            </a:extLst>
          </p:cNvPr>
          <p:cNvSpPr/>
          <p:nvPr/>
        </p:nvSpPr>
        <p:spPr>
          <a:xfrm>
            <a:off x="888703" y="11756552"/>
            <a:ext cx="508888" cy="124378"/>
          </a:xfrm>
          <a:custGeom>
            <a:avLst/>
            <a:gdLst>
              <a:gd name="connsiteX0" fmla="*/ 297 w 508888"/>
              <a:gd name="connsiteY0" fmla="*/ 22698 h 124378"/>
              <a:gd name="connsiteX1" fmla="*/ 117772 w 508888"/>
              <a:gd name="connsiteY1" fmla="*/ 48098 h 124378"/>
              <a:gd name="connsiteX2" fmla="*/ 146347 w 508888"/>
              <a:gd name="connsiteY2" fmla="*/ 473 h 124378"/>
              <a:gd name="connsiteX3" fmla="*/ 171747 w 508888"/>
              <a:gd name="connsiteY3" fmla="*/ 83023 h 124378"/>
              <a:gd name="connsiteX4" fmla="*/ 222547 w 508888"/>
              <a:gd name="connsiteY4" fmla="*/ 44923 h 124378"/>
              <a:gd name="connsiteX5" fmla="*/ 286047 w 508888"/>
              <a:gd name="connsiteY5" fmla="*/ 124298 h 124378"/>
              <a:gd name="connsiteX6" fmla="*/ 314622 w 508888"/>
              <a:gd name="connsiteY6" fmla="*/ 60798 h 124378"/>
              <a:gd name="connsiteX7" fmla="*/ 403522 w 508888"/>
              <a:gd name="connsiteY7" fmla="*/ 108423 h 124378"/>
              <a:gd name="connsiteX8" fmla="*/ 486072 w 508888"/>
              <a:gd name="connsiteY8" fmla="*/ 86198 h 124378"/>
              <a:gd name="connsiteX9" fmla="*/ 498772 w 508888"/>
              <a:gd name="connsiteY9" fmla="*/ 76673 h 124378"/>
              <a:gd name="connsiteX10" fmla="*/ 352722 w 508888"/>
              <a:gd name="connsiteY10" fmla="*/ 98898 h 124378"/>
              <a:gd name="connsiteX11" fmla="*/ 184447 w 508888"/>
              <a:gd name="connsiteY11" fmla="*/ 70323 h 124378"/>
              <a:gd name="connsiteX12" fmla="*/ 86022 w 508888"/>
              <a:gd name="connsiteY12" fmla="*/ 48098 h 124378"/>
              <a:gd name="connsiteX13" fmla="*/ 82847 w 508888"/>
              <a:gd name="connsiteY13" fmla="*/ 3648 h 124378"/>
              <a:gd name="connsiteX14" fmla="*/ 297 w 508888"/>
              <a:gd name="connsiteY14" fmla="*/ 22698 h 1243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508888" h="124378">
                <a:moveTo>
                  <a:pt x="297" y="22698"/>
                </a:moveTo>
                <a:cubicBezTo>
                  <a:pt x="6118" y="30106"/>
                  <a:pt x="93430" y="51802"/>
                  <a:pt x="117772" y="48098"/>
                </a:cubicBezTo>
                <a:cubicBezTo>
                  <a:pt x="142114" y="44394"/>
                  <a:pt x="137351" y="-5348"/>
                  <a:pt x="146347" y="473"/>
                </a:cubicBezTo>
                <a:cubicBezTo>
                  <a:pt x="155343" y="6294"/>
                  <a:pt x="159047" y="75615"/>
                  <a:pt x="171747" y="83023"/>
                </a:cubicBezTo>
                <a:cubicBezTo>
                  <a:pt x="184447" y="90431"/>
                  <a:pt x="203497" y="38044"/>
                  <a:pt x="222547" y="44923"/>
                </a:cubicBezTo>
                <a:cubicBezTo>
                  <a:pt x="241597" y="51802"/>
                  <a:pt x="270701" y="121652"/>
                  <a:pt x="286047" y="124298"/>
                </a:cubicBezTo>
                <a:cubicBezTo>
                  <a:pt x="301393" y="126944"/>
                  <a:pt x="295043" y="63444"/>
                  <a:pt x="314622" y="60798"/>
                </a:cubicBezTo>
                <a:cubicBezTo>
                  <a:pt x="334201" y="58152"/>
                  <a:pt x="374947" y="104190"/>
                  <a:pt x="403522" y="108423"/>
                </a:cubicBezTo>
                <a:cubicBezTo>
                  <a:pt x="432097" y="112656"/>
                  <a:pt x="470197" y="91490"/>
                  <a:pt x="486072" y="86198"/>
                </a:cubicBezTo>
                <a:cubicBezTo>
                  <a:pt x="501947" y="80906"/>
                  <a:pt x="520997" y="74556"/>
                  <a:pt x="498772" y="76673"/>
                </a:cubicBezTo>
                <a:cubicBezTo>
                  <a:pt x="476547" y="78790"/>
                  <a:pt x="405109" y="99956"/>
                  <a:pt x="352722" y="98898"/>
                </a:cubicBezTo>
                <a:cubicBezTo>
                  <a:pt x="300335" y="97840"/>
                  <a:pt x="228897" y="78790"/>
                  <a:pt x="184447" y="70323"/>
                </a:cubicBezTo>
                <a:cubicBezTo>
                  <a:pt x="139997" y="61856"/>
                  <a:pt x="102955" y="59210"/>
                  <a:pt x="86022" y="48098"/>
                </a:cubicBezTo>
                <a:cubicBezTo>
                  <a:pt x="69089" y="36986"/>
                  <a:pt x="89726" y="7881"/>
                  <a:pt x="82847" y="3648"/>
                </a:cubicBezTo>
                <a:cubicBezTo>
                  <a:pt x="75968" y="-585"/>
                  <a:pt x="-5524" y="15290"/>
                  <a:pt x="297" y="2269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90" name="フリーフォーム 2489">
            <a:extLst>
              <a:ext uri="{FF2B5EF4-FFF2-40B4-BE49-F238E27FC236}">
                <a16:creationId xmlns:a16="http://schemas.microsoft.com/office/drawing/2014/main" id="{0C1AA847-6683-42F3-598E-1E5859AFE92F}"/>
              </a:ext>
            </a:extLst>
          </p:cNvPr>
          <p:cNvSpPr/>
          <p:nvPr/>
        </p:nvSpPr>
        <p:spPr>
          <a:xfrm>
            <a:off x="1307793" y="10942809"/>
            <a:ext cx="239161" cy="33930"/>
          </a:xfrm>
          <a:custGeom>
            <a:avLst/>
            <a:gdLst>
              <a:gd name="connsiteX0" fmla="*/ 307 w 239161"/>
              <a:gd name="connsiteY0" fmla="*/ 33166 h 33930"/>
              <a:gd name="connsiteX1" fmla="*/ 127307 w 239161"/>
              <a:gd name="connsiteY1" fmla="*/ 23641 h 33930"/>
              <a:gd name="connsiteX2" fmla="*/ 238432 w 239161"/>
              <a:gd name="connsiteY2" fmla="*/ 1416 h 33930"/>
              <a:gd name="connsiteX3" fmla="*/ 165407 w 239161"/>
              <a:gd name="connsiteY3" fmla="*/ 4591 h 33930"/>
              <a:gd name="connsiteX4" fmla="*/ 307 w 239161"/>
              <a:gd name="connsiteY4" fmla="*/ 33166 h 339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9161" h="33930">
                <a:moveTo>
                  <a:pt x="307" y="33166"/>
                </a:moveTo>
                <a:cubicBezTo>
                  <a:pt x="-6043" y="36341"/>
                  <a:pt x="87620" y="28933"/>
                  <a:pt x="127307" y="23641"/>
                </a:cubicBezTo>
                <a:cubicBezTo>
                  <a:pt x="166995" y="18349"/>
                  <a:pt x="232082" y="4591"/>
                  <a:pt x="238432" y="1416"/>
                </a:cubicBezTo>
                <a:cubicBezTo>
                  <a:pt x="244782" y="-1759"/>
                  <a:pt x="208799" y="887"/>
                  <a:pt x="165407" y="4591"/>
                </a:cubicBezTo>
                <a:cubicBezTo>
                  <a:pt x="122015" y="8295"/>
                  <a:pt x="6657" y="29991"/>
                  <a:pt x="307" y="3316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91" name="フリーフォーム 2490">
            <a:extLst>
              <a:ext uri="{FF2B5EF4-FFF2-40B4-BE49-F238E27FC236}">
                <a16:creationId xmlns:a16="http://schemas.microsoft.com/office/drawing/2014/main" id="{726449E4-AD3B-0AD8-E91D-E8D224AC93AF}"/>
              </a:ext>
            </a:extLst>
          </p:cNvPr>
          <p:cNvSpPr/>
          <p:nvPr/>
        </p:nvSpPr>
        <p:spPr>
          <a:xfrm>
            <a:off x="1517599" y="10912462"/>
            <a:ext cx="143351" cy="143178"/>
          </a:xfrm>
          <a:custGeom>
            <a:avLst/>
            <a:gdLst>
              <a:gd name="connsiteX0" fmla="*/ 51 w 143351"/>
              <a:gd name="connsiteY0" fmla="*/ 13 h 143178"/>
              <a:gd name="connsiteX1" fmla="*/ 85776 w 143351"/>
              <a:gd name="connsiteY1" fmla="*/ 82563 h 143178"/>
              <a:gd name="connsiteX2" fmla="*/ 142926 w 143351"/>
              <a:gd name="connsiteY2" fmla="*/ 142888 h 143178"/>
              <a:gd name="connsiteX3" fmla="*/ 111176 w 143351"/>
              <a:gd name="connsiteY3" fmla="*/ 104788 h 143178"/>
              <a:gd name="connsiteX4" fmla="*/ 98476 w 143351"/>
              <a:gd name="connsiteY4" fmla="*/ 88913 h 143178"/>
              <a:gd name="connsiteX5" fmla="*/ 51 w 143351"/>
              <a:gd name="connsiteY5" fmla="*/ 13 h 1431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43351" h="143178">
                <a:moveTo>
                  <a:pt x="51" y="13"/>
                </a:moveTo>
                <a:cubicBezTo>
                  <a:pt x="-2066" y="-1045"/>
                  <a:pt x="61964" y="58751"/>
                  <a:pt x="85776" y="82563"/>
                </a:cubicBezTo>
                <a:cubicBezTo>
                  <a:pt x="109588" y="106375"/>
                  <a:pt x="138693" y="139184"/>
                  <a:pt x="142926" y="142888"/>
                </a:cubicBezTo>
                <a:cubicBezTo>
                  <a:pt x="147159" y="146592"/>
                  <a:pt x="118584" y="113784"/>
                  <a:pt x="111176" y="104788"/>
                </a:cubicBezTo>
                <a:cubicBezTo>
                  <a:pt x="103768" y="95792"/>
                  <a:pt x="112763" y="103200"/>
                  <a:pt x="98476" y="88913"/>
                </a:cubicBezTo>
                <a:cubicBezTo>
                  <a:pt x="84189" y="74626"/>
                  <a:pt x="2168" y="1071"/>
                  <a:pt x="51" y="1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92" name="フリーフォーム 2491">
            <a:extLst>
              <a:ext uri="{FF2B5EF4-FFF2-40B4-BE49-F238E27FC236}">
                <a16:creationId xmlns:a16="http://schemas.microsoft.com/office/drawing/2014/main" id="{52DFB5CA-B419-9140-D78A-EC8F8A75ABAA}"/>
              </a:ext>
            </a:extLst>
          </p:cNvPr>
          <p:cNvSpPr/>
          <p:nvPr/>
        </p:nvSpPr>
        <p:spPr>
          <a:xfrm>
            <a:off x="1361964" y="11044236"/>
            <a:ext cx="297481" cy="309827"/>
          </a:xfrm>
          <a:custGeom>
            <a:avLst/>
            <a:gdLst>
              <a:gd name="connsiteX0" fmla="*/ 295386 w 297481"/>
              <a:gd name="connsiteY0" fmla="*/ 1589 h 309827"/>
              <a:gd name="connsiteX1" fmla="*/ 146161 w 297481"/>
              <a:gd name="connsiteY1" fmla="*/ 109539 h 309827"/>
              <a:gd name="connsiteX2" fmla="*/ 60436 w 297481"/>
              <a:gd name="connsiteY2" fmla="*/ 182564 h 309827"/>
              <a:gd name="connsiteX3" fmla="*/ 111 w 297481"/>
              <a:gd name="connsiteY3" fmla="*/ 309564 h 309827"/>
              <a:gd name="connsiteX4" fmla="*/ 50911 w 297481"/>
              <a:gd name="connsiteY4" fmla="*/ 211139 h 309827"/>
              <a:gd name="connsiteX5" fmla="*/ 222361 w 297481"/>
              <a:gd name="connsiteY5" fmla="*/ 55564 h 309827"/>
              <a:gd name="connsiteX6" fmla="*/ 295386 w 297481"/>
              <a:gd name="connsiteY6" fmla="*/ 1589 h 3098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97481" h="309827">
                <a:moveTo>
                  <a:pt x="295386" y="1589"/>
                </a:moveTo>
                <a:cubicBezTo>
                  <a:pt x="282686" y="10585"/>
                  <a:pt x="185319" y="79377"/>
                  <a:pt x="146161" y="109539"/>
                </a:cubicBezTo>
                <a:cubicBezTo>
                  <a:pt x="107003" y="139701"/>
                  <a:pt x="84778" y="149226"/>
                  <a:pt x="60436" y="182564"/>
                </a:cubicBezTo>
                <a:cubicBezTo>
                  <a:pt x="36094" y="215902"/>
                  <a:pt x="1698" y="304802"/>
                  <a:pt x="111" y="309564"/>
                </a:cubicBezTo>
                <a:cubicBezTo>
                  <a:pt x="-1476" y="314326"/>
                  <a:pt x="13869" y="253472"/>
                  <a:pt x="50911" y="211139"/>
                </a:cubicBezTo>
                <a:cubicBezTo>
                  <a:pt x="87953" y="168806"/>
                  <a:pt x="184261" y="87843"/>
                  <a:pt x="222361" y="55564"/>
                </a:cubicBezTo>
                <a:cubicBezTo>
                  <a:pt x="260461" y="23285"/>
                  <a:pt x="308086" y="-7407"/>
                  <a:pt x="295386" y="158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93" name="フリーフォーム 2492">
            <a:extLst>
              <a:ext uri="{FF2B5EF4-FFF2-40B4-BE49-F238E27FC236}">
                <a16:creationId xmlns:a16="http://schemas.microsoft.com/office/drawing/2014/main" id="{49360A4B-AD4A-749C-3EE7-BBF1BFFBBDBF}"/>
              </a:ext>
            </a:extLst>
          </p:cNvPr>
          <p:cNvSpPr/>
          <p:nvPr/>
        </p:nvSpPr>
        <p:spPr>
          <a:xfrm>
            <a:off x="1403349" y="10963275"/>
            <a:ext cx="220155" cy="206385"/>
          </a:xfrm>
          <a:custGeom>
            <a:avLst/>
            <a:gdLst>
              <a:gd name="connsiteX0" fmla="*/ 1 w 220155"/>
              <a:gd name="connsiteY0" fmla="*/ 31750 h 206385"/>
              <a:gd name="connsiteX1" fmla="*/ 146051 w 220155"/>
              <a:gd name="connsiteY1" fmla="*/ 9525 h 206385"/>
              <a:gd name="connsiteX2" fmla="*/ 136526 w 220155"/>
              <a:gd name="connsiteY2" fmla="*/ 3175 h 206385"/>
              <a:gd name="connsiteX3" fmla="*/ 187326 w 220155"/>
              <a:gd name="connsiteY3" fmla="*/ 57150 h 206385"/>
              <a:gd name="connsiteX4" fmla="*/ 206376 w 220155"/>
              <a:gd name="connsiteY4" fmla="*/ 88900 h 206385"/>
              <a:gd name="connsiteX5" fmla="*/ 190501 w 220155"/>
              <a:gd name="connsiteY5" fmla="*/ 107950 h 206385"/>
              <a:gd name="connsiteX6" fmla="*/ 53976 w 220155"/>
              <a:gd name="connsiteY6" fmla="*/ 206375 h 206385"/>
              <a:gd name="connsiteX7" fmla="*/ 209551 w 220155"/>
              <a:gd name="connsiteY7" fmla="*/ 101600 h 206385"/>
              <a:gd name="connsiteX8" fmla="*/ 200026 w 220155"/>
              <a:gd name="connsiteY8" fmla="*/ 66675 h 206385"/>
              <a:gd name="connsiteX9" fmla="*/ 149226 w 220155"/>
              <a:gd name="connsiteY9" fmla="*/ 0 h 206385"/>
              <a:gd name="connsiteX10" fmla="*/ 1 w 220155"/>
              <a:gd name="connsiteY10" fmla="*/ 31750 h 2063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20155" h="206385">
                <a:moveTo>
                  <a:pt x="1" y="31750"/>
                </a:moveTo>
                <a:cubicBezTo>
                  <a:pt x="-528" y="33337"/>
                  <a:pt x="146051" y="9525"/>
                  <a:pt x="146051" y="9525"/>
                </a:cubicBezTo>
                <a:cubicBezTo>
                  <a:pt x="168805" y="4762"/>
                  <a:pt x="129647" y="-4763"/>
                  <a:pt x="136526" y="3175"/>
                </a:cubicBezTo>
                <a:cubicBezTo>
                  <a:pt x="143405" y="11113"/>
                  <a:pt x="175684" y="42863"/>
                  <a:pt x="187326" y="57150"/>
                </a:cubicBezTo>
                <a:cubicBezTo>
                  <a:pt x="198968" y="71437"/>
                  <a:pt x="205847" y="80433"/>
                  <a:pt x="206376" y="88900"/>
                </a:cubicBezTo>
                <a:cubicBezTo>
                  <a:pt x="206905" y="97367"/>
                  <a:pt x="215901" y="88371"/>
                  <a:pt x="190501" y="107950"/>
                </a:cubicBezTo>
                <a:cubicBezTo>
                  <a:pt x="165101" y="127529"/>
                  <a:pt x="50801" y="207433"/>
                  <a:pt x="53976" y="206375"/>
                </a:cubicBezTo>
                <a:cubicBezTo>
                  <a:pt x="57151" y="205317"/>
                  <a:pt x="185209" y="124883"/>
                  <a:pt x="209551" y="101600"/>
                </a:cubicBezTo>
                <a:cubicBezTo>
                  <a:pt x="233893" y="78317"/>
                  <a:pt x="210080" y="83608"/>
                  <a:pt x="200026" y="66675"/>
                </a:cubicBezTo>
                <a:cubicBezTo>
                  <a:pt x="189972" y="49742"/>
                  <a:pt x="180976" y="6879"/>
                  <a:pt x="149226" y="0"/>
                </a:cubicBezTo>
                <a:lnTo>
                  <a:pt x="1" y="3175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94" name="フリーフォーム 2493">
            <a:extLst>
              <a:ext uri="{FF2B5EF4-FFF2-40B4-BE49-F238E27FC236}">
                <a16:creationId xmlns:a16="http://schemas.microsoft.com/office/drawing/2014/main" id="{3663909D-9E7F-49A4-27E5-207CF9C62355}"/>
              </a:ext>
            </a:extLst>
          </p:cNvPr>
          <p:cNvSpPr/>
          <p:nvPr/>
        </p:nvSpPr>
        <p:spPr>
          <a:xfrm>
            <a:off x="1393447" y="11045693"/>
            <a:ext cx="187938" cy="187581"/>
          </a:xfrm>
          <a:custGeom>
            <a:avLst/>
            <a:gdLst>
              <a:gd name="connsiteX0" fmla="*/ 187703 w 187938"/>
              <a:gd name="connsiteY0" fmla="*/ 132 h 187581"/>
              <a:gd name="connsiteX1" fmla="*/ 92453 w 187938"/>
              <a:gd name="connsiteY1" fmla="*/ 82682 h 187581"/>
              <a:gd name="connsiteX2" fmla="*/ 378 w 187938"/>
              <a:gd name="connsiteY2" fmla="*/ 187457 h 187581"/>
              <a:gd name="connsiteX3" fmla="*/ 63878 w 187938"/>
              <a:gd name="connsiteY3" fmla="*/ 101732 h 187581"/>
              <a:gd name="connsiteX4" fmla="*/ 187703 w 187938"/>
              <a:gd name="connsiteY4" fmla="*/ 132 h 1875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87938" h="187581">
                <a:moveTo>
                  <a:pt x="187703" y="132"/>
                </a:moveTo>
                <a:cubicBezTo>
                  <a:pt x="192465" y="-3043"/>
                  <a:pt x="123674" y="51461"/>
                  <a:pt x="92453" y="82682"/>
                </a:cubicBezTo>
                <a:cubicBezTo>
                  <a:pt x="61232" y="113903"/>
                  <a:pt x="5140" y="184282"/>
                  <a:pt x="378" y="187457"/>
                </a:cubicBezTo>
                <a:cubicBezTo>
                  <a:pt x="-4384" y="190632"/>
                  <a:pt x="36891" y="132424"/>
                  <a:pt x="63878" y="101732"/>
                </a:cubicBezTo>
                <a:cubicBezTo>
                  <a:pt x="90865" y="71040"/>
                  <a:pt x="182941" y="3307"/>
                  <a:pt x="187703" y="13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95" name="フリーフォーム 2494">
            <a:extLst>
              <a:ext uri="{FF2B5EF4-FFF2-40B4-BE49-F238E27FC236}">
                <a16:creationId xmlns:a16="http://schemas.microsoft.com/office/drawing/2014/main" id="{26EB6E66-F17B-5651-4CEF-DEA8B6CA0140}"/>
              </a:ext>
            </a:extLst>
          </p:cNvPr>
          <p:cNvSpPr/>
          <p:nvPr/>
        </p:nvSpPr>
        <p:spPr>
          <a:xfrm>
            <a:off x="1353837" y="10991384"/>
            <a:ext cx="81362" cy="312115"/>
          </a:xfrm>
          <a:custGeom>
            <a:avLst/>
            <a:gdLst>
              <a:gd name="connsiteX0" fmla="*/ 81263 w 81362"/>
              <a:gd name="connsiteY0" fmla="*/ 466 h 312115"/>
              <a:gd name="connsiteX1" fmla="*/ 24113 w 81362"/>
              <a:gd name="connsiteY1" fmla="*/ 108416 h 312115"/>
              <a:gd name="connsiteX2" fmla="*/ 27288 w 81362"/>
              <a:gd name="connsiteY2" fmla="*/ 171916 h 312115"/>
              <a:gd name="connsiteX3" fmla="*/ 36813 w 81362"/>
              <a:gd name="connsiteY3" fmla="*/ 308441 h 312115"/>
              <a:gd name="connsiteX4" fmla="*/ 20938 w 81362"/>
              <a:gd name="connsiteY4" fmla="*/ 251291 h 312115"/>
              <a:gd name="connsiteX5" fmla="*/ 1888 w 81362"/>
              <a:gd name="connsiteY5" fmla="*/ 25866 h 312115"/>
              <a:gd name="connsiteX6" fmla="*/ 8238 w 81362"/>
              <a:gd name="connsiteY6" fmla="*/ 67141 h 312115"/>
              <a:gd name="connsiteX7" fmla="*/ 81263 w 81362"/>
              <a:gd name="connsiteY7" fmla="*/ 466 h 3121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81362" h="312115">
                <a:moveTo>
                  <a:pt x="81263" y="466"/>
                </a:moveTo>
                <a:cubicBezTo>
                  <a:pt x="83909" y="7345"/>
                  <a:pt x="33109" y="79841"/>
                  <a:pt x="24113" y="108416"/>
                </a:cubicBezTo>
                <a:cubicBezTo>
                  <a:pt x="15117" y="136991"/>
                  <a:pt x="25171" y="138579"/>
                  <a:pt x="27288" y="171916"/>
                </a:cubicBezTo>
                <a:cubicBezTo>
                  <a:pt x="29405" y="205253"/>
                  <a:pt x="37871" y="295212"/>
                  <a:pt x="36813" y="308441"/>
                </a:cubicBezTo>
                <a:cubicBezTo>
                  <a:pt x="35755" y="321670"/>
                  <a:pt x="26759" y="298387"/>
                  <a:pt x="20938" y="251291"/>
                </a:cubicBezTo>
                <a:cubicBezTo>
                  <a:pt x="15117" y="204195"/>
                  <a:pt x="4005" y="56558"/>
                  <a:pt x="1888" y="25866"/>
                </a:cubicBezTo>
                <a:cubicBezTo>
                  <a:pt x="-229" y="-4826"/>
                  <a:pt x="-2874" y="69258"/>
                  <a:pt x="8238" y="67141"/>
                </a:cubicBezTo>
                <a:cubicBezTo>
                  <a:pt x="19350" y="65024"/>
                  <a:pt x="78617" y="-6413"/>
                  <a:pt x="81263" y="46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96" name="フリーフォーム 2495">
            <a:extLst>
              <a:ext uri="{FF2B5EF4-FFF2-40B4-BE49-F238E27FC236}">
                <a16:creationId xmlns:a16="http://schemas.microsoft.com/office/drawing/2014/main" id="{F9FB82AD-EAAF-5E7E-2CBD-6FB508E44BCF}"/>
              </a:ext>
            </a:extLst>
          </p:cNvPr>
          <p:cNvSpPr/>
          <p:nvPr/>
        </p:nvSpPr>
        <p:spPr>
          <a:xfrm>
            <a:off x="1454009" y="10975939"/>
            <a:ext cx="117646" cy="128641"/>
          </a:xfrm>
          <a:custGeom>
            <a:avLst/>
            <a:gdLst>
              <a:gd name="connsiteX0" fmla="*/ 141 w 117646"/>
              <a:gd name="connsiteY0" fmla="*/ 36 h 128641"/>
              <a:gd name="connsiteX1" fmla="*/ 25541 w 117646"/>
              <a:gd name="connsiteY1" fmla="*/ 69886 h 128641"/>
              <a:gd name="connsiteX2" fmla="*/ 31891 w 117646"/>
              <a:gd name="connsiteY2" fmla="*/ 127036 h 128641"/>
              <a:gd name="connsiteX3" fmla="*/ 35066 w 117646"/>
              <a:gd name="connsiteY3" fmla="*/ 107986 h 128641"/>
              <a:gd name="connsiteX4" fmla="*/ 117616 w 117646"/>
              <a:gd name="connsiteY4" fmla="*/ 57186 h 128641"/>
              <a:gd name="connsiteX5" fmla="*/ 44591 w 117646"/>
              <a:gd name="connsiteY5" fmla="*/ 107986 h 128641"/>
              <a:gd name="connsiteX6" fmla="*/ 38241 w 117646"/>
              <a:gd name="connsiteY6" fmla="*/ 79411 h 128641"/>
              <a:gd name="connsiteX7" fmla="*/ 141 w 117646"/>
              <a:gd name="connsiteY7" fmla="*/ 36 h 1286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17646" h="128641">
                <a:moveTo>
                  <a:pt x="141" y="36"/>
                </a:moveTo>
                <a:cubicBezTo>
                  <a:pt x="-1976" y="-1552"/>
                  <a:pt x="20249" y="48720"/>
                  <a:pt x="25541" y="69886"/>
                </a:cubicBezTo>
                <a:cubicBezTo>
                  <a:pt x="30833" y="91052"/>
                  <a:pt x="31891" y="127036"/>
                  <a:pt x="31891" y="127036"/>
                </a:cubicBezTo>
                <a:cubicBezTo>
                  <a:pt x="33479" y="133386"/>
                  <a:pt x="20779" y="119628"/>
                  <a:pt x="35066" y="107986"/>
                </a:cubicBezTo>
                <a:cubicBezTo>
                  <a:pt x="49353" y="96344"/>
                  <a:pt x="116029" y="57186"/>
                  <a:pt x="117616" y="57186"/>
                </a:cubicBezTo>
                <a:cubicBezTo>
                  <a:pt x="119203" y="57186"/>
                  <a:pt x="57820" y="104282"/>
                  <a:pt x="44591" y="107986"/>
                </a:cubicBezTo>
                <a:cubicBezTo>
                  <a:pt x="31362" y="111690"/>
                  <a:pt x="42474" y="93169"/>
                  <a:pt x="38241" y="79411"/>
                </a:cubicBezTo>
                <a:cubicBezTo>
                  <a:pt x="34008" y="65653"/>
                  <a:pt x="2258" y="1624"/>
                  <a:pt x="141" y="3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97" name="フリーフォーム 2496">
            <a:extLst>
              <a:ext uri="{FF2B5EF4-FFF2-40B4-BE49-F238E27FC236}">
                <a16:creationId xmlns:a16="http://schemas.microsoft.com/office/drawing/2014/main" id="{A77CD999-E20E-9230-E435-510DEE77FB50}"/>
              </a:ext>
            </a:extLst>
          </p:cNvPr>
          <p:cNvSpPr/>
          <p:nvPr/>
        </p:nvSpPr>
        <p:spPr>
          <a:xfrm>
            <a:off x="1403310" y="10995022"/>
            <a:ext cx="95410" cy="155582"/>
          </a:xfrm>
          <a:custGeom>
            <a:avLst/>
            <a:gdLst>
              <a:gd name="connsiteX0" fmla="*/ 40 w 95410"/>
              <a:gd name="connsiteY0" fmla="*/ 3 h 155582"/>
              <a:gd name="connsiteX1" fmla="*/ 66715 w 95410"/>
              <a:gd name="connsiteY1" fmla="*/ 79378 h 155582"/>
              <a:gd name="connsiteX2" fmla="*/ 95290 w 95410"/>
              <a:gd name="connsiteY2" fmla="*/ 155578 h 155582"/>
              <a:gd name="connsiteX3" fmla="*/ 57190 w 95410"/>
              <a:gd name="connsiteY3" fmla="*/ 76203 h 155582"/>
              <a:gd name="connsiteX4" fmla="*/ 40 w 95410"/>
              <a:gd name="connsiteY4" fmla="*/ 3 h 1555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5410" h="155582">
                <a:moveTo>
                  <a:pt x="40" y="3"/>
                </a:moveTo>
                <a:cubicBezTo>
                  <a:pt x="1627" y="532"/>
                  <a:pt x="50840" y="53449"/>
                  <a:pt x="66715" y="79378"/>
                </a:cubicBezTo>
                <a:cubicBezTo>
                  <a:pt x="82590" y="105307"/>
                  <a:pt x="96877" y="156107"/>
                  <a:pt x="95290" y="155578"/>
                </a:cubicBezTo>
                <a:cubicBezTo>
                  <a:pt x="93703" y="155049"/>
                  <a:pt x="70419" y="98957"/>
                  <a:pt x="57190" y="76203"/>
                </a:cubicBezTo>
                <a:cubicBezTo>
                  <a:pt x="43961" y="53449"/>
                  <a:pt x="-1547" y="-526"/>
                  <a:pt x="40" y="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98" name="フリーフォーム 2497">
            <a:extLst>
              <a:ext uri="{FF2B5EF4-FFF2-40B4-BE49-F238E27FC236}">
                <a16:creationId xmlns:a16="http://schemas.microsoft.com/office/drawing/2014/main" id="{7E3A1ED2-7C0B-AF42-D933-E615DC9E028C}"/>
              </a:ext>
            </a:extLst>
          </p:cNvPr>
          <p:cNvSpPr/>
          <p:nvPr/>
        </p:nvSpPr>
        <p:spPr>
          <a:xfrm>
            <a:off x="1377831" y="10991841"/>
            <a:ext cx="67077" cy="193704"/>
          </a:xfrm>
          <a:custGeom>
            <a:avLst/>
            <a:gdLst>
              <a:gd name="connsiteX0" fmla="*/ 119 w 67077"/>
              <a:gd name="connsiteY0" fmla="*/ 9 h 193704"/>
              <a:gd name="connsiteX1" fmla="*/ 47744 w 67077"/>
              <a:gd name="connsiteY1" fmla="*/ 117484 h 193704"/>
              <a:gd name="connsiteX2" fmla="*/ 66794 w 67077"/>
              <a:gd name="connsiteY2" fmla="*/ 193684 h 193704"/>
              <a:gd name="connsiteX3" fmla="*/ 35044 w 67077"/>
              <a:gd name="connsiteY3" fmla="*/ 123834 h 193704"/>
              <a:gd name="connsiteX4" fmla="*/ 119 w 67077"/>
              <a:gd name="connsiteY4" fmla="*/ 9 h 1937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7077" h="193704">
                <a:moveTo>
                  <a:pt x="119" y="9"/>
                </a:moveTo>
                <a:cubicBezTo>
                  <a:pt x="2236" y="-1049"/>
                  <a:pt x="36632" y="85205"/>
                  <a:pt x="47744" y="117484"/>
                </a:cubicBezTo>
                <a:cubicBezTo>
                  <a:pt x="58857" y="149763"/>
                  <a:pt x="68911" y="192626"/>
                  <a:pt x="66794" y="193684"/>
                </a:cubicBezTo>
                <a:cubicBezTo>
                  <a:pt x="64677" y="194742"/>
                  <a:pt x="45627" y="153997"/>
                  <a:pt x="35044" y="123834"/>
                </a:cubicBezTo>
                <a:cubicBezTo>
                  <a:pt x="24461" y="93672"/>
                  <a:pt x="-1998" y="1067"/>
                  <a:pt x="119" y="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99" name="フリーフォーム 2498">
            <a:extLst>
              <a:ext uri="{FF2B5EF4-FFF2-40B4-BE49-F238E27FC236}">
                <a16:creationId xmlns:a16="http://schemas.microsoft.com/office/drawing/2014/main" id="{ACFAF883-87F4-264B-72B2-5ECD3F4E988B}"/>
              </a:ext>
            </a:extLst>
          </p:cNvPr>
          <p:cNvSpPr/>
          <p:nvPr/>
        </p:nvSpPr>
        <p:spPr>
          <a:xfrm>
            <a:off x="833449" y="9203718"/>
            <a:ext cx="1545280" cy="1481725"/>
          </a:xfrm>
          <a:custGeom>
            <a:avLst/>
            <a:gdLst>
              <a:gd name="connsiteX0" fmla="*/ 153976 w 1545280"/>
              <a:gd name="connsiteY0" fmla="*/ 67282 h 1481725"/>
              <a:gd name="connsiteX1" fmla="*/ 74601 w 1545280"/>
              <a:gd name="connsiteY1" fmla="*/ 314932 h 1481725"/>
              <a:gd name="connsiteX2" fmla="*/ 7926 w 1545280"/>
              <a:gd name="connsiteY2" fmla="*/ 734032 h 1481725"/>
              <a:gd name="connsiteX3" fmla="*/ 11101 w 1545280"/>
              <a:gd name="connsiteY3" fmla="*/ 676882 h 1481725"/>
              <a:gd name="connsiteX4" fmla="*/ 1576 w 1545280"/>
              <a:gd name="connsiteY4" fmla="*/ 959457 h 1481725"/>
              <a:gd name="connsiteX5" fmla="*/ 49201 w 1545280"/>
              <a:gd name="connsiteY5" fmla="*/ 1273782 h 1481725"/>
              <a:gd name="connsiteX6" fmla="*/ 33326 w 1545280"/>
              <a:gd name="connsiteY6" fmla="*/ 1191232 h 1481725"/>
              <a:gd name="connsiteX7" fmla="*/ 128576 w 1545280"/>
              <a:gd name="connsiteY7" fmla="*/ 1388082 h 1481725"/>
              <a:gd name="connsiteX8" fmla="*/ 176201 w 1545280"/>
              <a:gd name="connsiteY8" fmla="*/ 1410307 h 1481725"/>
              <a:gd name="connsiteX9" fmla="*/ 649276 w 1545280"/>
              <a:gd name="connsiteY9" fmla="*/ 1448407 h 1481725"/>
              <a:gd name="connsiteX10" fmla="*/ 227001 w 1545280"/>
              <a:gd name="connsiteY10" fmla="*/ 1454757 h 1481725"/>
              <a:gd name="connsiteX11" fmla="*/ 1319201 w 1545280"/>
              <a:gd name="connsiteY11" fmla="*/ 1473807 h 1481725"/>
              <a:gd name="connsiteX12" fmla="*/ 1287451 w 1545280"/>
              <a:gd name="connsiteY12" fmla="*/ 1308707 h 1481725"/>
              <a:gd name="connsiteX13" fmla="*/ 1538276 w 1545280"/>
              <a:gd name="connsiteY13" fmla="*/ 1076932 h 1481725"/>
              <a:gd name="connsiteX14" fmla="*/ 1474776 w 1545280"/>
              <a:gd name="connsiteY14" fmla="*/ 838807 h 1481725"/>
              <a:gd name="connsiteX15" fmla="*/ 1465251 w 1545280"/>
              <a:gd name="connsiteY15" fmla="*/ 880082 h 1481725"/>
              <a:gd name="connsiteX16" fmla="*/ 1201726 w 1545280"/>
              <a:gd name="connsiteY16" fmla="*/ 568932 h 1481725"/>
              <a:gd name="connsiteX17" fmla="*/ 963601 w 1545280"/>
              <a:gd name="connsiteY17" fmla="*/ 153007 h 1481725"/>
              <a:gd name="connsiteX18" fmla="*/ 792151 w 1545280"/>
              <a:gd name="connsiteY18" fmla="*/ 607 h 1481725"/>
              <a:gd name="connsiteX19" fmla="*/ 839776 w 1545280"/>
              <a:gd name="connsiteY19" fmla="*/ 99032 h 1481725"/>
              <a:gd name="connsiteX20" fmla="*/ 401626 w 1545280"/>
              <a:gd name="connsiteY20" fmla="*/ 83157 h 1481725"/>
              <a:gd name="connsiteX21" fmla="*/ 484176 w 1545280"/>
              <a:gd name="connsiteY21" fmla="*/ 99032 h 1481725"/>
              <a:gd name="connsiteX22" fmla="*/ 153976 w 1545280"/>
              <a:gd name="connsiteY22" fmla="*/ 67282 h 1481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1545280" h="1481725">
                <a:moveTo>
                  <a:pt x="153976" y="67282"/>
                </a:moveTo>
                <a:cubicBezTo>
                  <a:pt x="85714" y="103265"/>
                  <a:pt x="98943" y="203807"/>
                  <a:pt x="74601" y="314932"/>
                </a:cubicBezTo>
                <a:cubicBezTo>
                  <a:pt x="50259" y="426057"/>
                  <a:pt x="18509" y="673707"/>
                  <a:pt x="7926" y="734032"/>
                </a:cubicBezTo>
                <a:cubicBezTo>
                  <a:pt x="-2657" y="794357"/>
                  <a:pt x="12159" y="639311"/>
                  <a:pt x="11101" y="676882"/>
                </a:cubicBezTo>
                <a:cubicBezTo>
                  <a:pt x="10043" y="714453"/>
                  <a:pt x="-4774" y="859974"/>
                  <a:pt x="1576" y="959457"/>
                </a:cubicBezTo>
                <a:cubicBezTo>
                  <a:pt x="7926" y="1058940"/>
                  <a:pt x="43909" y="1235153"/>
                  <a:pt x="49201" y="1273782"/>
                </a:cubicBezTo>
                <a:cubicBezTo>
                  <a:pt x="54493" y="1312411"/>
                  <a:pt x="20097" y="1172182"/>
                  <a:pt x="33326" y="1191232"/>
                </a:cubicBezTo>
                <a:cubicBezTo>
                  <a:pt x="46555" y="1210282"/>
                  <a:pt x="104764" y="1351570"/>
                  <a:pt x="128576" y="1388082"/>
                </a:cubicBezTo>
                <a:cubicBezTo>
                  <a:pt x="152388" y="1424594"/>
                  <a:pt x="89418" y="1400253"/>
                  <a:pt x="176201" y="1410307"/>
                </a:cubicBezTo>
                <a:cubicBezTo>
                  <a:pt x="262984" y="1420361"/>
                  <a:pt x="640809" y="1440999"/>
                  <a:pt x="649276" y="1448407"/>
                </a:cubicBezTo>
                <a:cubicBezTo>
                  <a:pt x="657743" y="1455815"/>
                  <a:pt x="115347" y="1450524"/>
                  <a:pt x="227001" y="1454757"/>
                </a:cubicBezTo>
                <a:cubicBezTo>
                  <a:pt x="338655" y="1458990"/>
                  <a:pt x="1142459" y="1498149"/>
                  <a:pt x="1319201" y="1473807"/>
                </a:cubicBezTo>
                <a:cubicBezTo>
                  <a:pt x="1495943" y="1449465"/>
                  <a:pt x="1250938" y="1374853"/>
                  <a:pt x="1287451" y="1308707"/>
                </a:cubicBezTo>
                <a:cubicBezTo>
                  <a:pt x="1323964" y="1242561"/>
                  <a:pt x="1507055" y="1155249"/>
                  <a:pt x="1538276" y="1076932"/>
                </a:cubicBezTo>
                <a:cubicBezTo>
                  <a:pt x="1569497" y="998615"/>
                  <a:pt x="1486947" y="871615"/>
                  <a:pt x="1474776" y="838807"/>
                </a:cubicBezTo>
                <a:cubicBezTo>
                  <a:pt x="1462605" y="805999"/>
                  <a:pt x="1510759" y="925061"/>
                  <a:pt x="1465251" y="880082"/>
                </a:cubicBezTo>
                <a:cubicBezTo>
                  <a:pt x="1419743" y="835103"/>
                  <a:pt x="1285334" y="690111"/>
                  <a:pt x="1201726" y="568932"/>
                </a:cubicBezTo>
                <a:cubicBezTo>
                  <a:pt x="1118118" y="447753"/>
                  <a:pt x="1031864" y="247728"/>
                  <a:pt x="963601" y="153007"/>
                </a:cubicBezTo>
                <a:cubicBezTo>
                  <a:pt x="895339" y="58286"/>
                  <a:pt x="812789" y="9603"/>
                  <a:pt x="792151" y="607"/>
                </a:cubicBezTo>
                <a:cubicBezTo>
                  <a:pt x="771514" y="-8389"/>
                  <a:pt x="904864" y="85274"/>
                  <a:pt x="839776" y="99032"/>
                </a:cubicBezTo>
                <a:cubicBezTo>
                  <a:pt x="774689" y="112790"/>
                  <a:pt x="460893" y="83157"/>
                  <a:pt x="401626" y="83157"/>
                </a:cubicBezTo>
                <a:cubicBezTo>
                  <a:pt x="342359" y="83157"/>
                  <a:pt x="522805" y="99032"/>
                  <a:pt x="484176" y="99032"/>
                </a:cubicBezTo>
                <a:cubicBezTo>
                  <a:pt x="445547" y="99032"/>
                  <a:pt x="222238" y="31299"/>
                  <a:pt x="153976" y="67282"/>
                </a:cubicBezTo>
                <a:close/>
              </a:path>
            </a:pathLst>
          </a:custGeom>
          <a:solidFill>
            <a:srgbClr val="FF0000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00" name="フリーフォーム 2499">
            <a:extLst>
              <a:ext uri="{FF2B5EF4-FFF2-40B4-BE49-F238E27FC236}">
                <a16:creationId xmlns:a16="http://schemas.microsoft.com/office/drawing/2014/main" id="{5258D140-48F2-8A9F-13F7-216D476E55A8}"/>
              </a:ext>
            </a:extLst>
          </p:cNvPr>
          <p:cNvSpPr/>
          <p:nvPr/>
        </p:nvSpPr>
        <p:spPr>
          <a:xfrm>
            <a:off x="1713722" y="9200358"/>
            <a:ext cx="955437" cy="1450359"/>
          </a:xfrm>
          <a:custGeom>
            <a:avLst/>
            <a:gdLst>
              <a:gd name="connsiteX0" fmla="*/ 3953 w 955437"/>
              <a:gd name="connsiteY0" fmla="*/ 35717 h 1450359"/>
              <a:gd name="connsiteX1" fmla="*/ 137303 w 955437"/>
              <a:gd name="connsiteY1" fmla="*/ 121442 h 1450359"/>
              <a:gd name="connsiteX2" fmla="*/ 254778 w 955437"/>
              <a:gd name="connsiteY2" fmla="*/ 375442 h 1450359"/>
              <a:gd name="connsiteX3" fmla="*/ 242078 w 955437"/>
              <a:gd name="connsiteY3" fmla="*/ 362742 h 1450359"/>
              <a:gd name="connsiteX4" fmla="*/ 327803 w 955437"/>
              <a:gd name="connsiteY4" fmla="*/ 584992 h 1450359"/>
              <a:gd name="connsiteX5" fmla="*/ 448453 w 955437"/>
              <a:gd name="connsiteY5" fmla="*/ 740567 h 1450359"/>
              <a:gd name="connsiteX6" fmla="*/ 435753 w 955437"/>
              <a:gd name="connsiteY6" fmla="*/ 686592 h 1450359"/>
              <a:gd name="connsiteX7" fmla="*/ 546878 w 955437"/>
              <a:gd name="connsiteY7" fmla="*/ 781842 h 1450359"/>
              <a:gd name="connsiteX8" fmla="*/ 591328 w 955437"/>
              <a:gd name="connsiteY8" fmla="*/ 743742 h 1450359"/>
              <a:gd name="connsiteX9" fmla="*/ 604028 w 955437"/>
              <a:gd name="connsiteY9" fmla="*/ 591342 h 1450359"/>
              <a:gd name="connsiteX10" fmla="*/ 546878 w 955437"/>
              <a:gd name="connsiteY10" fmla="*/ 457992 h 1450359"/>
              <a:gd name="connsiteX11" fmla="*/ 470678 w 955437"/>
              <a:gd name="connsiteY11" fmla="*/ 330992 h 1450359"/>
              <a:gd name="connsiteX12" fmla="*/ 464328 w 955437"/>
              <a:gd name="connsiteY12" fmla="*/ 172242 h 1450359"/>
              <a:gd name="connsiteX13" fmla="*/ 572278 w 955437"/>
              <a:gd name="connsiteY13" fmla="*/ 327817 h 1450359"/>
              <a:gd name="connsiteX14" fmla="*/ 575453 w 955437"/>
              <a:gd name="connsiteY14" fmla="*/ 238917 h 1450359"/>
              <a:gd name="connsiteX15" fmla="*/ 699278 w 955437"/>
              <a:gd name="connsiteY15" fmla="*/ 565942 h 1450359"/>
              <a:gd name="connsiteX16" fmla="*/ 848503 w 955437"/>
              <a:gd name="connsiteY16" fmla="*/ 845342 h 1450359"/>
              <a:gd name="connsiteX17" fmla="*/ 946928 w 955437"/>
              <a:gd name="connsiteY17" fmla="*/ 1054892 h 1450359"/>
              <a:gd name="connsiteX18" fmla="*/ 921528 w 955437"/>
              <a:gd name="connsiteY18" fmla="*/ 1080292 h 1450359"/>
              <a:gd name="connsiteX19" fmla="*/ 692928 w 955437"/>
              <a:gd name="connsiteY19" fmla="*/ 1204117 h 1450359"/>
              <a:gd name="connsiteX20" fmla="*/ 467503 w 955437"/>
              <a:gd name="connsiteY20" fmla="*/ 1442242 h 1450359"/>
              <a:gd name="connsiteX21" fmla="*/ 407178 w 955437"/>
              <a:gd name="connsiteY21" fmla="*/ 1327942 h 1450359"/>
              <a:gd name="connsiteX22" fmla="*/ 299228 w 955437"/>
              <a:gd name="connsiteY22" fmla="*/ 705642 h 1450359"/>
              <a:gd name="connsiteX23" fmla="*/ 3953 w 955437"/>
              <a:gd name="connsiteY23" fmla="*/ 35717 h 14503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955437" h="1450359">
                <a:moveTo>
                  <a:pt x="3953" y="35717"/>
                </a:moveTo>
                <a:cubicBezTo>
                  <a:pt x="-23035" y="-61650"/>
                  <a:pt x="95499" y="64821"/>
                  <a:pt x="137303" y="121442"/>
                </a:cubicBezTo>
                <a:cubicBezTo>
                  <a:pt x="179107" y="178063"/>
                  <a:pt x="237316" y="335225"/>
                  <a:pt x="254778" y="375442"/>
                </a:cubicBezTo>
                <a:cubicBezTo>
                  <a:pt x="272240" y="415659"/>
                  <a:pt x="229907" y="327817"/>
                  <a:pt x="242078" y="362742"/>
                </a:cubicBezTo>
                <a:cubicBezTo>
                  <a:pt x="254249" y="397667"/>
                  <a:pt x="293407" y="522021"/>
                  <a:pt x="327803" y="584992"/>
                </a:cubicBezTo>
                <a:cubicBezTo>
                  <a:pt x="362199" y="647963"/>
                  <a:pt x="430461" y="723634"/>
                  <a:pt x="448453" y="740567"/>
                </a:cubicBezTo>
                <a:cubicBezTo>
                  <a:pt x="466445" y="757500"/>
                  <a:pt x="419349" y="679713"/>
                  <a:pt x="435753" y="686592"/>
                </a:cubicBezTo>
                <a:cubicBezTo>
                  <a:pt x="452157" y="693471"/>
                  <a:pt x="520949" y="772317"/>
                  <a:pt x="546878" y="781842"/>
                </a:cubicBezTo>
                <a:cubicBezTo>
                  <a:pt x="572807" y="791367"/>
                  <a:pt x="581803" y="775492"/>
                  <a:pt x="591328" y="743742"/>
                </a:cubicBezTo>
                <a:cubicBezTo>
                  <a:pt x="600853" y="711992"/>
                  <a:pt x="611436" y="638967"/>
                  <a:pt x="604028" y="591342"/>
                </a:cubicBezTo>
                <a:cubicBezTo>
                  <a:pt x="596620" y="543717"/>
                  <a:pt x="569103" y="501384"/>
                  <a:pt x="546878" y="457992"/>
                </a:cubicBezTo>
                <a:cubicBezTo>
                  <a:pt x="524653" y="414600"/>
                  <a:pt x="484436" y="378617"/>
                  <a:pt x="470678" y="330992"/>
                </a:cubicBezTo>
                <a:cubicBezTo>
                  <a:pt x="456920" y="283367"/>
                  <a:pt x="447395" y="172771"/>
                  <a:pt x="464328" y="172242"/>
                </a:cubicBezTo>
                <a:cubicBezTo>
                  <a:pt x="481261" y="171713"/>
                  <a:pt x="553757" y="316705"/>
                  <a:pt x="572278" y="327817"/>
                </a:cubicBezTo>
                <a:cubicBezTo>
                  <a:pt x="590799" y="338930"/>
                  <a:pt x="554286" y="199229"/>
                  <a:pt x="575453" y="238917"/>
                </a:cubicBezTo>
                <a:cubicBezTo>
                  <a:pt x="596620" y="278605"/>
                  <a:pt x="653770" y="464871"/>
                  <a:pt x="699278" y="565942"/>
                </a:cubicBezTo>
                <a:cubicBezTo>
                  <a:pt x="744786" y="667013"/>
                  <a:pt x="807228" y="763850"/>
                  <a:pt x="848503" y="845342"/>
                </a:cubicBezTo>
                <a:cubicBezTo>
                  <a:pt x="889778" y="926834"/>
                  <a:pt x="934757" y="1015734"/>
                  <a:pt x="946928" y="1054892"/>
                </a:cubicBezTo>
                <a:cubicBezTo>
                  <a:pt x="959099" y="1094050"/>
                  <a:pt x="963861" y="1055421"/>
                  <a:pt x="921528" y="1080292"/>
                </a:cubicBezTo>
                <a:cubicBezTo>
                  <a:pt x="879195" y="1105163"/>
                  <a:pt x="768599" y="1143792"/>
                  <a:pt x="692928" y="1204117"/>
                </a:cubicBezTo>
                <a:cubicBezTo>
                  <a:pt x="617257" y="1264442"/>
                  <a:pt x="515128" y="1421605"/>
                  <a:pt x="467503" y="1442242"/>
                </a:cubicBezTo>
                <a:cubicBezTo>
                  <a:pt x="419878" y="1462880"/>
                  <a:pt x="435224" y="1450709"/>
                  <a:pt x="407178" y="1327942"/>
                </a:cubicBezTo>
                <a:cubicBezTo>
                  <a:pt x="379132" y="1205175"/>
                  <a:pt x="364845" y="917838"/>
                  <a:pt x="299228" y="705642"/>
                </a:cubicBezTo>
                <a:cubicBezTo>
                  <a:pt x="233611" y="493446"/>
                  <a:pt x="30941" y="133084"/>
                  <a:pt x="3953" y="35717"/>
                </a:cubicBezTo>
                <a:close/>
              </a:path>
            </a:pathLst>
          </a:custGeom>
          <a:solidFill>
            <a:srgbClr val="FF0000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01" name="フリーフォーム 2500">
            <a:extLst>
              <a:ext uri="{FF2B5EF4-FFF2-40B4-BE49-F238E27FC236}">
                <a16:creationId xmlns:a16="http://schemas.microsoft.com/office/drawing/2014/main" id="{28FC9B09-686C-2BCF-1EBC-B761621A0BFA}"/>
              </a:ext>
            </a:extLst>
          </p:cNvPr>
          <p:cNvSpPr/>
          <p:nvPr/>
        </p:nvSpPr>
        <p:spPr>
          <a:xfrm>
            <a:off x="2212647" y="9115759"/>
            <a:ext cx="1374799" cy="1401097"/>
          </a:xfrm>
          <a:custGeom>
            <a:avLst/>
            <a:gdLst>
              <a:gd name="connsiteX0" fmla="*/ 263853 w 1374799"/>
              <a:gd name="connsiteY0" fmla="*/ 133016 h 1401097"/>
              <a:gd name="connsiteX1" fmla="*/ 473403 w 1374799"/>
              <a:gd name="connsiteY1" fmla="*/ 609266 h 1401097"/>
              <a:gd name="connsiteX2" fmla="*/ 587703 w 1374799"/>
              <a:gd name="connsiteY2" fmla="*/ 964866 h 1401097"/>
              <a:gd name="connsiteX3" fmla="*/ 600403 w 1374799"/>
              <a:gd name="connsiteY3" fmla="*/ 1022016 h 1401097"/>
              <a:gd name="connsiteX4" fmla="*/ 546428 w 1374799"/>
              <a:gd name="connsiteY4" fmla="*/ 1044241 h 1401097"/>
              <a:gd name="connsiteX5" fmla="*/ 298778 w 1374799"/>
              <a:gd name="connsiteY5" fmla="*/ 1034716 h 1401097"/>
              <a:gd name="connsiteX6" fmla="*/ 355928 w 1374799"/>
              <a:gd name="connsiteY6" fmla="*/ 1085516 h 1401097"/>
              <a:gd name="connsiteX7" fmla="*/ 228928 w 1374799"/>
              <a:gd name="connsiteY7" fmla="*/ 1177591 h 1401097"/>
              <a:gd name="connsiteX8" fmla="*/ 328 w 1374799"/>
              <a:gd name="connsiteY8" fmla="*/ 1295066 h 1401097"/>
              <a:gd name="connsiteX9" fmla="*/ 282903 w 1374799"/>
              <a:gd name="connsiteY9" fmla="*/ 1234741 h 1401097"/>
              <a:gd name="connsiteX10" fmla="*/ 501978 w 1374799"/>
              <a:gd name="connsiteY10" fmla="*/ 1241091 h 1401097"/>
              <a:gd name="connsiteX11" fmla="*/ 721053 w 1374799"/>
              <a:gd name="connsiteY11" fmla="*/ 1396666 h 1401097"/>
              <a:gd name="connsiteX12" fmla="*/ 829003 w 1374799"/>
              <a:gd name="connsiteY12" fmla="*/ 1310941 h 1401097"/>
              <a:gd name="connsiteX13" fmla="*/ 1238578 w 1374799"/>
              <a:gd name="connsiteY13" fmla="*/ 847391 h 1401097"/>
              <a:gd name="connsiteX14" fmla="*/ 1111578 w 1374799"/>
              <a:gd name="connsiteY14" fmla="*/ 694991 h 1401097"/>
              <a:gd name="connsiteX15" fmla="*/ 952828 w 1374799"/>
              <a:gd name="connsiteY15" fmla="*/ 488616 h 1401097"/>
              <a:gd name="connsiteX16" fmla="*/ 1041728 w 1374799"/>
              <a:gd name="connsiteY16" fmla="*/ 466391 h 1401097"/>
              <a:gd name="connsiteX17" fmla="*/ 1365578 w 1374799"/>
              <a:gd name="connsiteY17" fmla="*/ 514016 h 1401097"/>
              <a:gd name="connsiteX18" fmla="*/ 1222703 w 1374799"/>
              <a:gd name="connsiteY18" fmla="*/ 396541 h 1401097"/>
              <a:gd name="connsiteX19" fmla="*/ 584528 w 1374799"/>
              <a:gd name="connsiteY19" fmla="*/ 88566 h 1401097"/>
              <a:gd name="connsiteX20" fmla="*/ 501978 w 1374799"/>
              <a:gd name="connsiteY20" fmla="*/ 6016 h 1401097"/>
              <a:gd name="connsiteX21" fmla="*/ 708353 w 1374799"/>
              <a:gd name="connsiteY21" fmla="*/ 218741 h 1401097"/>
              <a:gd name="connsiteX22" fmla="*/ 663903 w 1374799"/>
              <a:gd name="connsiteY22" fmla="*/ 196516 h 1401097"/>
              <a:gd name="connsiteX23" fmla="*/ 575003 w 1374799"/>
              <a:gd name="connsiteY23" fmla="*/ 50466 h 1401097"/>
              <a:gd name="connsiteX24" fmla="*/ 721053 w 1374799"/>
              <a:gd name="connsiteY24" fmla="*/ 320341 h 1401097"/>
              <a:gd name="connsiteX25" fmla="*/ 809953 w 1374799"/>
              <a:gd name="connsiteY25" fmla="*/ 602916 h 1401097"/>
              <a:gd name="connsiteX26" fmla="*/ 879803 w 1374799"/>
              <a:gd name="connsiteY26" fmla="*/ 844216 h 1401097"/>
              <a:gd name="connsiteX27" fmla="*/ 898853 w 1374799"/>
              <a:gd name="connsiteY27" fmla="*/ 926766 h 1401097"/>
              <a:gd name="connsiteX28" fmla="*/ 857578 w 1374799"/>
              <a:gd name="connsiteY28" fmla="*/ 964866 h 1401097"/>
              <a:gd name="connsiteX29" fmla="*/ 705178 w 1374799"/>
              <a:gd name="connsiteY29" fmla="*/ 993441 h 1401097"/>
              <a:gd name="connsiteX30" fmla="*/ 575003 w 1374799"/>
              <a:gd name="connsiteY30" fmla="*/ 812466 h 1401097"/>
              <a:gd name="connsiteX31" fmla="*/ 597228 w 1374799"/>
              <a:gd name="connsiteY31" fmla="*/ 806116 h 1401097"/>
              <a:gd name="connsiteX32" fmla="*/ 578178 w 1374799"/>
              <a:gd name="connsiteY32" fmla="*/ 656891 h 1401097"/>
              <a:gd name="connsiteX33" fmla="*/ 406728 w 1374799"/>
              <a:gd name="connsiteY33" fmla="*/ 266366 h 1401097"/>
              <a:gd name="connsiteX34" fmla="*/ 263853 w 1374799"/>
              <a:gd name="connsiteY34" fmla="*/ 133016 h 14010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1374799" h="1401097">
                <a:moveTo>
                  <a:pt x="263853" y="133016"/>
                </a:moveTo>
                <a:cubicBezTo>
                  <a:pt x="274966" y="190166"/>
                  <a:pt x="419428" y="470624"/>
                  <a:pt x="473403" y="609266"/>
                </a:cubicBezTo>
                <a:cubicBezTo>
                  <a:pt x="527378" y="747908"/>
                  <a:pt x="566536" y="896074"/>
                  <a:pt x="587703" y="964866"/>
                </a:cubicBezTo>
                <a:cubicBezTo>
                  <a:pt x="608870" y="1033658"/>
                  <a:pt x="607282" y="1008787"/>
                  <a:pt x="600403" y="1022016"/>
                </a:cubicBezTo>
                <a:cubicBezTo>
                  <a:pt x="593524" y="1035245"/>
                  <a:pt x="596699" y="1042124"/>
                  <a:pt x="546428" y="1044241"/>
                </a:cubicBezTo>
                <a:cubicBezTo>
                  <a:pt x="496157" y="1046358"/>
                  <a:pt x="330528" y="1027837"/>
                  <a:pt x="298778" y="1034716"/>
                </a:cubicBezTo>
                <a:cubicBezTo>
                  <a:pt x="267028" y="1041595"/>
                  <a:pt x="367570" y="1061703"/>
                  <a:pt x="355928" y="1085516"/>
                </a:cubicBezTo>
                <a:cubicBezTo>
                  <a:pt x="344286" y="1109329"/>
                  <a:pt x="288195" y="1142666"/>
                  <a:pt x="228928" y="1177591"/>
                </a:cubicBezTo>
                <a:cubicBezTo>
                  <a:pt x="169661" y="1212516"/>
                  <a:pt x="-8668" y="1285541"/>
                  <a:pt x="328" y="1295066"/>
                </a:cubicBezTo>
                <a:cubicBezTo>
                  <a:pt x="9324" y="1304591"/>
                  <a:pt x="199295" y="1243737"/>
                  <a:pt x="282903" y="1234741"/>
                </a:cubicBezTo>
                <a:cubicBezTo>
                  <a:pt x="366511" y="1225745"/>
                  <a:pt x="428953" y="1214104"/>
                  <a:pt x="501978" y="1241091"/>
                </a:cubicBezTo>
                <a:cubicBezTo>
                  <a:pt x="575003" y="1268079"/>
                  <a:pt x="666549" y="1385024"/>
                  <a:pt x="721053" y="1396666"/>
                </a:cubicBezTo>
                <a:cubicBezTo>
                  <a:pt x="775557" y="1408308"/>
                  <a:pt x="742749" y="1402487"/>
                  <a:pt x="829003" y="1310941"/>
                </a:cubicBezTo>
                <a:cubicBezTo>
                  <a:pt x="915257" y="1219395"/>
                  <a:pt x="1191482" y="950049"/>
                  <a:pt x="1238578" y="847391"/>
                </a:cubicBezTo>
                <a:cubicBezTo>
                  <a:pt x="1285674" y="744733"/>
                  <a:pt x="1159203" y="754787"/>
                  <a:pt x="1111578" y="694991"/>
                </a:cubicBezTo>
                <a:cubicBezTo>
                  <a:pt x="1063953" y="635195"/>
                  <a:pt x="964470" y="526716"/>
                  <a:pt x="952828" y="488616"/>
                </a:cubicBezTo>
                <a:cubicBezTo>
                  <a:pt x="941186" y="450516"/>
                  <a:pt x="972936" y="462158"/>
                  <a:pt x="1041728" y="466391"/>
                </a:cubicBezTo>
                <a:cubicBezTo>
                  <a:pt x="1110520" y="470624"/>
                  <a:pt x="1335416" y="525658"/>
                  <a:pt x="1365578" y="514016"/>
                </a:cubicBezTo>
                <a:cubicBezTo>
                  <a:pt x="1395740" y="502374"/>
                  <a:pt x="1352878" y="467449"/>
                  <a:pt x="1222703" y="396541"/>
                </a:cubicBezTo>
                <a:cubicBezTo>
                  <a:pt x="1092528" y="325633"/>
                  <a:pt x="704649" y="153653"/>
                  <a:pt x="584528" y="88566"/>
                </a:cubicBezTo>
                <a:cubicBezTo>
                  <a:pt x="464407" y="23479"/>
                  <a:pt x="481341" y="-15680"/>
                  <a:pt x="501978" y="6016"/>
                </a:cubicBezTo>
                <a:cubicBezTo>
                  <a:pt x="522616" y="27712"/>
                  <a:pt x="681366" y="186991"/>
                  <a:pt x="708353" y="218741"/>
                </a:cubicBezTo>
                <a:cubicBezTo>
                  <a:pt x="735340" y="250491"/>
                  <a:pt x="686128" y="224562"/>
                  <a:pt x="663903" y="196516"/>
                </a:cubicBezTo>
                <a:cubicBezTo>
                  <a:pt x="641678" y="168470"/>
                  <a:pt x="565478" y="29829"/>
                  <a:pt x="575003" y="50466"/>
                </a:cubicBezTo>
                <a:cubicBezTo>
                  <a:pt x="584528" y="71103"/>
                  <a:pt x="681895" y="228266"/>
                  <a:pt x="721053" y="320341"/>
                </a:cubicBezTo>
                <a:cubicBezTo>
                  <a:pt x="760211" y="412416"/>
                  <a:pt x="783495" y="515604"/>
                  <a:pt x="809953" y="602916"/>
                </a:cubicBezTo>
                <a:cubicBezTo>
                  <a:pt x="836411" y="690228"/>
                  <a:pt x="864986" y="790241"/>
                  <a:pt x="879803" y="844216"/>
                </a:cubicBezTo>
                <a:cubicBezTo>
                  <a:pt x="894620" y="898191"/>
                  <a:pt x="902557" y="906658"/>
                  <a:pt x="898853" y="926766"/>
                </a:cubicBezTo>
                <a:cubicBezTo>
                  <a:pt x="895149" y="946874"/>
                  <a:pt x="889857" y="953754"/>
                  <a:pt x="857578" y="964866"/>
                </a:cubicBezTo>
                <a:cubicBezTo>
                  <a:pt x="825299" y="975979"/>
                  <a:pt x="752274" y="1018841"/>
                  <a:pt x="705178" y="993441"/>
                </a:cubicBezTo>
                <a:cubicBezTo>
                  <a:pt x="658082" y="968041"/>
                  <a:pt x="592995" y="843687"/>
                  <a:pt x="575003" y="812466"/>
                </a:cubicBezTo>
                <a:cubicBezTo>
                  <a:pt x="557011" y="781245"/>
                  <a:pt x="596699" y="832045"/>
                  <a:pt x="597228" y="806116"/>
                </a:cubicBezTo>
                <a:cubicBezTo>
                  <a:pt x="597757" y="780187"/>
                  <a:pt x="609928" y="746849"/>
                  <a:pt x="578178" y="656891"/>
                </a:cubicBezTo>
                <a:cubicBezTo>
                  <a:pt x="546428" y="566933"/>
                  <a:pt x="457528" y="356324"/>
                  <a:pt x="406728" y="266366"/>
                </a:cubicBezTo>
                <a:cubicBezTo>
                  <a:pt x="355928" y="176408"/>
                  <a:pt x="252740" y="75866"/>
                  <a:pt x="263853" y="133016"/>
                </a:cubicBezTo>
                <a:close/>
              </a:path>
            </a:pathLst>
          </a:custGeom>
          <a:solidFill>
            <a:srgbClr val="FF0000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02" name="フリーフォーム 2501">
            <a:extLst>
              <a:ext uri="{FF2B5EF4-FFF2-40B4-BE49-F238E27FC236}">
                <a16:creationId xmlns:a16="http://schemas.microsoft.com/office/drawing/2014/main" id="{00FA0B71-E8B6-F1C0-0546-15C4DFF888AD}"/>
              </a:ext>
            </a:extLst>
          </p:cNvPr>
          <p:cNvSpPr/>
          <p:nvPr/>
        </p:nvSpPr>
        <p:spPr>
          <a:xfrm>
            <a:off x="2716558" y="9104538"/>
            <a:ext cx="353254" cy="391324"/>
          </a:xfrm>
          <a:custGeom>
            <a:avLst/>
            <a:gdLst>
              <a:gd name="connsiteX0" fmla="*/ 7592 w 353254"/>
              <a:gd name="connsiteY0" fmla="*/ 4537 h 391324"/>
              <a:gd name="connsiteX1" fmla="*/ 344142 w 353254"/>
              <a:gd name="connsiteY1" fmla="*/ 376012 h 391324"/>
              <a:gd name="connsiteX2" fmla="*/ 245717 w 353254"/>
              <a:gd name="connsiteY2" fmla="*/ 306162 h 391324"/>
              <a:gd name="connsiteX3" fmla="*/ 118717 w 353254"/>
              <a:gd name="connsiteY3" fmla="*/ 175987 h 391324"/>
              <a:gd name="connsiteX4" fmla="*/ 7592 w 353254"/>
              <a:gd name="connsiteY4" fmla="*/ 4537 h 3913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53254" h="391324">
                <a:moveTo>
                  <a:pt x="7592" y="4537"/>
                </a:moveTo>
                <a:cubicBezTo>
                  <a:pt x="45163" y="37874"/>
                  <a:pt x="304454" y="325741"/>
                  <a:pt x="344142" y="376012"/>
                </a:cubicBezTo>
                <a:cubicBezTo>
                  <a:pt x="383830" y="426283"/>
                  <a:pt x="283288" y="339499"/>
                  <a:pt x="245717" y="306162"/>
                </a:cubicBezTo>
                <a:cubicBezTo>
                  <a:pt x="208146" y="272825"/>
                  <a:pt x="155230" y="220966"/>
                  <a:pt x="118717" y="175987"/>
                </a:cubicBezTo>
                <a:cubicBezTo>
                  <a:pt x="82205" y="131008"/>
                  <a:pt x="-29979" y="-28800"/>
                  <a:pt x="7592" y="4537"/>
                </a:cubicBezTo>
                <a:close/>
              </a:path>
            </a:pathLst>
          </a:custGeom>
          <a:solidFill>
            <a:srgbClr val="FF0000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03" name="フリーフォーム 2502">
            <a:extLst>
              <a:ext uri="{FF2B5EF4-FFF2-40B4-BE49-F238E27FC236}">
                <a16:creationId xmlns:a16="http://schemas.microsoft.com/office/drawing/2014/main" id="{71730F16-595C-7792-6C63-78F77354F060}"/>
              </a:ext>
            </a:extLst>
          </p:cNvPr>
          <p:cNvSpPr/>
          <p:nvPr/>
        </p:nvSpPr>
        <p:spPr>
          <a:xfrm>
            <a:off x="2787641" y="9201770"/>
            <a:ext cx="801151" cy="414754"/>
          </a:xfrm>
          <a:custGeom>
            <a:avLst/>
            <a:gdLst>
              <a:gd name="connsiteX0" fmla="*/ 9 w 801151"/>
              <a:gd name="connsiteY0" fmla="*/ 2555 h 414754"/>
              <a:gd name="connsiteX1" fmla="*/ 288934 w 801151"/>
              <a:gd name="connsiteY1" fmla="*/ 72405 h 414754"/>
              <a:gd name="connsiteX2" fmla="*/ 498484 w 801151"/>
              <a:gd name="connsiteY2" fmla="*/ 215280 h 414754"/>
              <a:gd name="connsiteX3" fmla="*/ 498484 w 801151"/>
              <a:gd name="connsiteY3" fmla="*/ 174005 h 414754"/>
              <a:gd name="connsiteX4" fmla="*/ 619134 w 801151"/>
              <a:gd name="connsiteY4" fmla="*/ 266080 h 414754"/>
              <a:gd name="connsiteX5" fmla="*/ 793759 w 801151"/>
              <a:gd name="connsiteY5" fmla="*/ 389905 h 414754"/>
              <a:gd name="connsiteX6" fmla="*/ 720734 w 801151"/>
              <a:gd name="connsiteY6" fmla="*/ 393080 h 414754"/>
              <a:gd name="connsiteX7" fmla="*/ 298459 w 801151"/>
              <a:gd name="connsiteY7" fmla="*/ 158130 h 414754"/>
              <a:gd name="connsiteX8" fmla="*/ 9 w 801151"/>
              <a:gd name="connsiteY8" fmla="*/ 2555 h 4147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801151" h="414754">
                <a:moveTo>
                  <a:pt x="9" y="2555"/>
                </a:moveTo>
                <a:cubicBezTo>
                  <a:pt x="-1578" y="-11732"/>
                  <a:pt x="205855" y="36951"/>
                  <a:pt x="288934" y="72405"/>
                </a:cubicBezTo>
                <a:cubicBezTo>
                  <a:pt x="372013" y="107859"/>
                  <a:pt x="463559" y="198347"/>
                  <a:pt x="498484" y="215280"/>
                </a:cubicBezTo>
                <a:cubicBezTo>
                  <a:pt x="533409" y="232213"/>
                  <a:pt x="478376" y="165538"/>
                  <a:pt x="498484" y="174005"/>
                </a:cubicBezTo>
                <a:cubicBezTo>
                  <a:pt x="518592" y="182472"/>
                  <a:pt x="569922" y="230097"/>
                  <a:pt x="619134" y="266080"/>
                </a:cubicBezTo>
                <a:cubicBezTo>
                  <a:pt x="668346" y="302063"/>
                  <a:pt x="776826" y="368738"/>
                  <a:pt x="793759" y="389905"/>
                </a:cubicBezTo>
                <a:cubicBezTo>
                  <a:pt x="810692" y="411072"/>
                  <a:pt x="803284" y="431709"/>
                  <a:pt x="720734" y="393080"/>
                </a:cubicBezTo>
                <a:cubicBezTo>
                  <a:pt x="638184" y="354451"/>
                  <a:pt x="423871" y="220572"/>
                  <a:pt x="298459" y="158130"/>
                </a:cubicBezTo>
                <a:cubicBezTo>
                  <a:pt x="173047" y="95688"/>
                  <a:pt x="1596" y="16842"/>
                  <a:pt x="9" y="2555"/>
                </a:cubicBezTo>
                <a:close/>
              </a:path>
            </a:pathLst>
          </a:custGeom>
          <a:solidFill>
            <a:srgbClr val="FF0000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04" name="フリーフォーム 2503">
            <a:extLst>
              <a:ext uri="{FF2B5EF4-FFF2-40B4-BE49-F238E27FC236}">
                <a16:creationId xmlns:a16="http://schemas.microsoft.com/office/drawing/2014/main" id="{39AD201F-44BA-4D1C-252A-48D6E22813F5}"/>
              </a:ext>
            </a:extLst>
          </p:cNvPr>
          <p:cNvSpPr/>
          <p:nvPr/>
        </p:nvSpPr>
        <p:spPr>
          <a:xfrm>
            <a:off x="2912457" y="9138930"/>
            <a:ext cx="1440550" cy="1482037"/>
          </a:xfrm>
          <a:custGeom>
            <a:avLst/>
            <a:gdLst>
              <a:gd name="connsiteX0" fmla="*/ 478443 w 1440550"/>
              <a:gd name="connsiteY0" fmla="*/ 30470 h 1482037"/>
              <a:gd name="connsiteX1" fmla="*/ 843568 w 1440550"/>
              <a:gd name="connsiteY1" fmla="*/ 8245 h 1482037"/>
              <a:gd name="connsiteX2" fmla="*/ 751493 w 1440550"/>
              <a:gd name="connsiteY2" fmla="*/ 27295 h 1482037"/>
              <a:gd name="connsiteX3" fmla="*/ 1202343 w 1440550"/>
              <a:gd name="connsiteY3" fmla="*/ 5070 h 1482037"/>
              <a:gd name="connsiteX4" fmla="*/ 1411893 w 1440550"/>
              <a:gd name="connsiteY4" fmla="*/ 39995 h 1482037"/>
              <a:gd name="connsiteX5" fmla="*/ 1373793 w 1440550"/>
              <a:gd name="connsiteY5" fmla="*/ 87620 h 1482037"/>
              <a:gd name="connsiteX6" fmla="*/ 1313468 w 1440550"/>
              <a:gd name="connsiteY6" fmla="*/ 313045 h 1482037"/>
              <a:gd name="connsiteX7" fmla="*/ 1351568 w 1440550"/>
              <a:gd name="connsiteY7" fmla="*/ 220970 h 1482037"/>
              <a:gd name="connsiteX8" fmla="*/ 1405543 w 1440550"/>
              <a:gd name="connsiteY8" fmla="*/ 713095 h 1482037"/>
              <a:gd name="connsiteX9" fmla="*/ 1440468 w 1440550"/>
              <a:gd name="connsiteY9" fmla="*/ 1214745 h 1482037"/>
              <a:gd name="connsiteX10" fmla="*/ 1396018 w 1440550"/>
              <a:gd name="connsiteY10" fmla="*/ 1344920 h 1482037"/>
              <a:gd name="connsiteX11" fmla="*/ 1278543 w 1440550"/>
              <a:gd name="connsiteY11" fmla="*/ 1411595 h 1482037"/>
              <a:gd name="connsiteX12" fmla="*/ 1313468 w 1440550"/>
              <a:gd name="connsiteY12" fmla="*/ 1402070 h 1482037"/>
              <a:gd name="connsiteX13" fmla="*/ 529243 w 1440550"/>
              <a:gd name="connsiteY13" fmla="*/ 1452870 h 1482037"/>
              <a:gd name="connsiteX14" fmla="*/ 659418 w 1440550"/>
              <a:gd name="connsiteY14" fmla="*/ 1462395 h 1482037"/>
              <a:gd name="connsiteX15" fmla="*/ 33943 w 1440550"/>
              <a:gd name="connsiteY15" fmla="*/ 1462395 h 1482037"/>
              <a:gd name="connsiteX16" fmla="*/ 126018 w 1440550"/>
              <a:gd name="connsiteY16" fmla="*/ 1202045 h 1482037"/>
              <a:gd name="connsiteX17" fmla="*/ 487968 w 1440550"/>
              <a:gd name="connsiteY17" fmla="*/ 770245 h 1482037"/>
              <a:gd name="connsiteX18" fmla="*/ 202218 w 1440550"/>
              <a:gd name="connsiteY18" fmla="*/ 446395 h 1482037"/>
              <a:gd name="connsiteX19" fmla="*/ 411768 w 1440550"/>
              <a:gd name="connsiteY19" fmla="*/ 703570 h 1482037"/>
              <a:gd name="connsiteX20" fmla="*/ 249843 w 1440550"/>
              <a:gd name="connsiteY20" fmla="*/ 344795 h 1482037"/>
              <a:gd name="connsiteX21" fmla="*/ 554643 w 1440550"/>
              <a:gd name="connsiteY21" fmla="*/ 430520 h 1482037"/>
              <a:gd name="connsiteX22" fmla="*/ 780068 w 1440550"/>
              <a:gd name="connsiteY22" fmla="*/ 360670 h 1482037"/>
              <a:gd name="connsiteX23" fmla="*/ 773718 w 1440550"/>
              <a:gd name="connsiteY23" fmla="*/ 319395 h 1482037"/>
              <a:gd name="connsiteX24" fmla="*/ 478443 w 1440550"/>
              <a:gd name="connsiteY24" fmla="*/ 30470 h 14820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1440550" h="1482037">
                <a:moveTo>
                  <a:pt x="478443" y="30470"/>
                </a:moveTo>
                <a:cubicBezTo>
                  <a:pt x="490085" y="-21388"/>
                  <a:pt x="798060" y="8774"/>
                  <a:pt x="843568" y="8245"/>
                </a:cubicBezTo>
                <a:cubicBezTo>
                  <a:pt x="889076" y="7716"/>
                  <a:pt x="691697" y="27824"/>
                  <a:pt x="751493" y="27295"/>
                </a:cubicBezTo>
                <a:cubicBezTo>
                  <a:pt x="811289" y="26766"/>
                  <a:pt x="1092276" y="2953"/>
                  <a:pt x="1202343" y="5070"/>
                </a:cubicBezTo>
                <a:cubicBezTo>
                  <a:pt x="1312410" y="7187"/>
                  <a:pt x="1383318" y="26237"/>
                  <a:pt x="1411893" y="39995"/>
                </a:cubicBezTo>
                <a:cubicBezTo>
                  <a:pt x="1440468" y="53753"/>
                  <a:pt x="1390197" y="42112"/>
                  <a:pt x="1373793" y="87620"/>
                </a:cubicBezTo>
                <a:cubicBezTo>
                  <a:pt x="1357389" y="133128"/>
                  <a:pt x="1317172" y="290820"/>
                  <a:pt x="1313468" y="313045"/>
                </a:cubicBezTo>
                <a:cubicBezTo>
                  <a:pt x="1309764" y="335270"/>
                  <a:pt x="1336222" y="154295"/>
                  <a:pt x="1351568" y="220970"/>
                </a:cubicBezTo>
                <a:cubicBezTo>
                  <a:pt x="1366914" y="287645"/>
                  <a:pt x="1390726" y="547466"/>
                  <a:pt x="1405543" y="713095"/>
                </a:cubicBezTo>
                <a:cubicBezTo>
                  <a:pt x="1420360" y="878724"/>
                  <a:pt x="1442056" y="1109441"/>
                  <a:pt x="1440468" y="1214745"/>
                </a:cubicBezTo>
                <a:cubicBezTo>
                  <a:pt x="1438881" y="1320049"/>
                  <a:pt x="1423006" y="1312112"/>
                  <a:pt x="1396018" y="1344920"/>
                </a:cubicBezTo>
                <a:cubicBezTo>
                  <a:pt x="1369031" y="1377728"/>
                  <a:pt x="1292301" y="1402070"/>
                  <a:pt x="1278543" y="1411595"/>
                </a:cubicBezTo>
                <a:cubicBezTo>
                  <a:pt x="1264785" y="1421120"/>
                  <a:pt x="1313468" y="1402070"/>
                  <a:pt x="1313468" y="1402070"/>
                </a:cubicBezTo>
                <a:lnTo>
                  <a:pt x="529243" y="1452870"/>
                </a:lnTo>
                <a:cubicBezTo>
                  <a:pt x="420235" y="1462924"/>
                  <a:pt x="741968" y="1460808"/>
                  <a:pt x="659418" y="1462395"/>
                </a:cubicBezTo>
                <a:cubicBezTo>
                  <a:pt x="576868" y="1463982"/>
                  <a:pt x="122843" y="1505787"/>
                  <a:pt x="33943" y="1462395"/>
                </a:cubicBezTo>
                <a:cubicBezTo>
                  <a:pt x="-54957" y="1419003"/>
                  <a:pt x="50347" y="1317403"/>
                  <a:pt x="126018" y="1202045"/>
                </a:cubicBezTo>
                <a:cubicBezTo>
                  <a:pt x="201689" y="1086687"/>
                  <a:pt x="475268" y="896187"/>
                  <a:pt x="487968" y="770245"/>
                </a:cubicBezTo>
                <a:cubicBezTo>
                  <a:pt x="500668" y="644303"/>
                  <a:pt x="214918" y="457507"/>
                  <a:pt x="202218" y="446395"/>
                </a:cubicBezTo>
                <a:cubicBezTo>
                  <a:pt x="189518" y="435283"/>
                  <a:pt x="403831" y="720503"/>
                  <a:pt x="411768" y="703570"/>
                </a:cubicBezTo>
                <a:cubicBezTo>
                  <a:pt x="419705" y="686637"/>
                  <a:pt x="226031" y="390303"/>
                  <a:pt x="249843" y="344795"/>
                </a:cubicBezTo>
                <a:cubicBezTo>
                  <a:pt x="273655" y="299287"/>
                  <a:pt x="466272" y="427874"/>
                  <a:pt x="554643" y="430520"/>
                </a:cubicBezTo>
                <a:cubicBezTo>
                  <a:pt x="643014" y="433166"/>
                  <a:pt x="743556" y="379191"/>
                  <a:pt x="780068" y="360670"/>
                </a:cubicBezTo>
                <a:cubicBezTo>
                  <a:pt x="816581" y="342149"/>
                  <a:pt x="819226" y="371782"/>
                  <a:pt x="773718" y="319395"/>
                </a:cubicBezTo>
                <a:cubicBezTo>
                  <a:pt x="728210" y="267008"/>
                  <a:pt x="466801" y="82328"/>
                  <a:pt x="478443" y="30470"/>
                </a:cubicBezTo>
                <a:close/>
              </a:path>
            </a:pathLst>
          </a:custGeom>
          <a:solidFill>
            <a:srgbClr val="FF0000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05" name="フリーフォーム 2504">
            <a:extLst>
              <a:ext uri="{FF2B5EF4-FFF2-40B4-BE49-F238E27FC236}">
                <a16:creationId xmlns:a16="http://schemas.microsoft.com/office/drawing/2014/main" id="{6A63EA6B-9828-53B8-B30E-96F3A74EB69F}"/>
              </a:ext>
            </a:extLst>
          </p:cNvPr>
          <p:cNvSpPr/>
          <p:nvPr/>
        </p:nvSpPr>
        <p:spPr>
          <a:xfrm>
            <a:off x="3109313" y="9441622"/>
            <a:ext cx="434186" cy="626672"/>
          </a:xfrm>
          <a:custGeom>
            <a:avLst/>
            <a:gdLst>
              <a:gd name="connsiteX0" fmla="*/ 72037 w 434186"/>
              <a:gd name="connsiteY0" fmla="*/ 828 h 626672"/>
              <a:gd name="connsiteX1" fmla="*/ 256187 w 434186"/>
              <a:gd name="connsiteY1" fmla="*/ 315153 h 626672"/>
              <a:gd name="connsiteX2" fmla="*/ 433987 w 434186"/>
              <a:gd name="connsiteY2" fmla="*/ 619953 h 626672"/>
              <a:gd name="connsiteX3" fmla="*/ 221262 w 434186"/>
              <a:gd name="connsiteY3" fmla="*/ 502478 h 626672"/>
              <a:gd name="connsiteX4" fmla="*/ 8537 w 434186"/>
              <a:gd name="connsiteY4" fmla="*/ 232603 h 626672"/>
              <a:gd name="connsiteX5" fmla="*/ 72037 w 434186"/>
              <a:gd name="connsiteY5" fmla="*/ 828 h 6266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4186" h="626672">
                <a:moveTo>
                  <a:pt x="72037" y="828"/>
                </a:moveTo>
                <a:cubicBezTo>
                  <a:pt x="113312" y="14586"/>
                  <a:pt x="256187" y="315153"/>
                  <a:pt x="256187" y="315153"/>
                </a:cubicBezTo>
                <a:cubicBezTo>
                  <a:pt x="316512" y="418340"/>
                  <a:pt x="439808" y="588732"/>
                  <a:pt x="433987" y="619953"/>
                </a:cubicBezTo>
                <a:cubicBezTo>
                  <a:pt x="428166" y="651174"/>
                  <a:pt x="292170" y="567036"/>
                  <a:pt x="221262" y="502478"/>
                </a:cubicBezTo>
                <a:cubicBezTo>
                  <a:pt x="150354" y="437920"/>
                  <a:pt x="37641" y="317270"/>
                  <a:pt x="8537" y="232603"/>
                </a:cubicBezTo>
                <a:cubicBezTo>
                  <a:pt x="-20567" y="147936"/>
                  <a:pt x="30762" y="-12930"/>
                  <a:pt x="72037" y="828"/>
                </a:cubicBezTo>
                <a:close/>
              </a:path>
            </a:pathLst>
          </a:custGeom>
          <a:solidFill>
            <a:srgbClr val="FF0000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06" name="フリーフォーム 2505">
            <a:extLst>
              <a:ext uri="{FF2B5EF4-FFF2-40B4-BE49-F238E27FC236}">
                <a16:creationId xmlns:a16="http://schemas.microsoft.com/office/drawing/2014/main" id="{33E445E0-E3F7-EB56-CC00-902F9F3884FD}"/>
              </a:ext>
            </a:extLst>
          </p:cNvPr>
          <p:cNvSpPr/>
          <p:nvPr/>
        </p:nvSpPr>
        <p:spPr>
          <a:xfrm>
            <a:off x="4225481" y="9105730"/>
            <a:ext cx="369975" cy="1420072"/>
          </a:xfrm>
          <a:custGeom>
            <a:avLst/>
            <a:gdLst>
              <a:gd name="connsiteX0" fmla="*/ 63944 w 369975"/>
              <a:gd name="connsiteY0" fmla="*/ 3345 h 1420072"/>
              <a:gd name="connsiteX1" fmla="*/ 168719 w 369975"/>
              <a:gd name="connsiteY1" fmla="*/ 355770 h 1420072"/>
              <a:gd name="connsiteX2" fmla="*/ 156019 w 369975"/>
              <a:gd name="connsiteY2" fmla="*/ 482770 h 1420072"/>
              <a:gd name="connsiteX3" fmla="*/ 136969 w 369975"/>
              <a:gd name="connsiteY3" fmla="*/ 625645 h 1420072"/>
              <a:gd name="connsiteX4" fmla="*/ 136969 w 369975"/>
              <a:gd name="connsiteY4" fmla="*/ 574845 h 1420072"/>
              <a:gd name="connsiteX5" fmla="*/ 184594 w 369975"/>
              <a:gd name="connsiteY5" fmla="*/ 933620 h 1420072"/>
              <a:gd name="connsiteX6" fmla="*/ 235394 w 369975"/>
              <a:gd name="connsiteY6" fmla="*/ 1114595 h 1420072"/>
              <a:gd name="connsiteX7" fmla="*/ 216344 w 369975"/>
              <a:gd name="connsiteY7" fmla="*/ 1082845 h 1420072"/>
              <a:gd name="connsiteX8" fmla="*/ 333819 w 369975"/>
              <a:gd name="connsiteY8" fmla="*/ 1238420 h 1420072"/>
              <a:gd name="connsiteX9" fmla="*/ 368744 w 369975"/>
              <a:gd name="connsiteY9" fmla="*/ 1416220 h 1420072"/>
              <a:gd name="connsiteX10" fmla="*/ 298894 w 369975"/>
              <a:gd name="connsiteY10" fmla="*/ 1343195 h 1420072"/>
              <a:gd name="connsiteX11" fmla="*/ 127444 w 369975"/>
              <a:gd name="connsiteY11" fmla="*/ 1143170 h 1420072"/>
              <a:gd name="connsiteX12" fmla="*/ 6794 w 369975"/>
              <a:gd name="connsiteY12" fmla="*/ 466895 h 1420072"/>
              <a:gd name="connsiteX13" fmla="*/ 16319 w 369975"/>
              <a:gd name="connsiteY13" fmla="*/ 622470 h 1420072"/>
              <a:gd name="connsiteX14" fmla="*/ 25844 w 369975"/>
              <a:gd name="connsiteY14" fmla="*/ 203370 h 1420072"/>
              <a:gd name="connsiteX15" fmla="*/ 63944 w 369975"/>
              <a:gd name="connsiteY15" fmla="*/ 3345 h 14200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369975" h="1420072">
                <a:moveTo>
                  <a:pt x="63944" y="3345"/>
                </a:moveTo>
                <a:cubicBezTo>
                  <a:pt x="87757" y="28745"/>
                  <a:pt x="153373" y="275866"/>
                  <a:pt x="168719" y="355770"/>
                </a:cubicBezTo>
                <a:cubicBezTo>
                  <a:pt x="184065" y="435674"/>
                  <a:pt x="161311" y="437791"/>
                  <a:pt x="156019" y="482770"/>
                </a:cubicBezTo>
                <a:cubicBezTo>
                  <a:pt x="150727" y="527749"/>
                  <a:pt x="140144" y="610299"/>
                  <a:pt x="136969" y="625645"/>
                </a:cubicBezTo>
                <a:cubicBezTo>
                  <a:pt x="133794" y="640991"/>
                  <a:pt x="129032" y="523516"/>
                  <a:pt x="136969" y="574845"/>
                </a:cubicBezTo>
                <a:cubicBezTo>
                  <a:pt x="144907" y="626174"/>
                  <a:pt x="168190" y="843662"/>
                  <a:pt x="184594" y="933620"/>
                </a:cubicBezTo>
                <a:cubicBezTo>
                  <a:pt x="200998" y="1023578"/>
                  <a:pt x="230102" y="1089724"/>
                  <a:pt x="235394" y="1114595"/>
                </a:cubicBezTo>
                <a:cubicBezTo>
                  <a:pt x="240686" y="1139466"/>
                  <a:pt x="199940" y="1062208"/>
                  <a:pt x="216344" y="1082845"/>
                </a:cubicBezTo>
                <a:cubicBezTo>
                  <a:pt x="232748" y="1103482"/>
                  <a:pt x="308419" y="1182858"/>
                  <a:pt x="333819" y="1238420"/>
                </a:cubicBezTo>
                <a:cubicBezTo>
                  <a:pt x="359219" y="1293983"/>
                  <a:pt x="374565" y="1398758"/>
                  <a:pt x="368744" y="1416220"/>
                </a:cubicBezTo>
                <a:cubicBezTo>
                  <a:pt x="362923" y="1433682"/>
                  <a:pt x="339111" y="1388703"/>
                  <a:pt x="298894" y="1343195"/>
                </a:cubicBezTo>
                <a:cubicBezTo>
                  <a:pt x="258677" y="1297687"/>
                  <a:pt x="176127" y="1289220"/>
                  <a:pt x="127444" y="1143170"/>
                </a:cubicBezTo>
                <a:cubicBezTo>
                  <a:pt x="78761" y="997120"/>
                  <a:pt x="25315" y="553678"/>
                  <a:pt x="6794" y="466895"/>
                </a:cubicBezTo>
                <a:cubicBezTo>
                  <a:pt x="-11727" y="380112"/>
                  <a:pt x="13144" y="666391"/>
                  <a:pt x="16319" y="622470"/>
                </a:cubicBezTo>
                <a:cubicBezTo>
                  <a:pt x="19494" y="578549"/>
                  <a:pt x="18436" y="304441"/>
                  <a:pt x="25844" y="203370"/>
                </a:cubicBezTo>
                <a:cubicBezTo>
                  <a:pt x="33252" y="102299"/>
                  <a:pt x="40131" y="-22055"/>
                  <a:pt x="63944" y="3345"/>
                </a:cubicBezTo>
                <a:close/>
              </a:path>
            </a:pathLst>
          </a:custGeom>
          <a:solidFill>
            <a:srgbClr val="FF0000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07" name="フリーフォーム 2506">
            <a:extLst>
              <a:ext uri="{FF2B5EF4-FFF2-40B4-BE49-F238E27FC236}">
                <a16:creationId xmlns:a16="http://schemas.microsoft.com/office/drawing/2014/main" id="{8F487F4D-B6E0-F9D6-1C4B-009CAB17CA31}"/>
              </a:ext>
            </a:extLst>
          </p:cNvPr>
          <p:cNvSpPr/>
          <p:nvPr/>
        </p:nvSpPr>
        <p:spPr>
          <a:xfrm>
            <a:off x="4315472" y="9959406"/>
            <a:ext cx="284107" cy="1549444"/>
          </a:xfrm>
          <a:custGeom>
            <a:avLst/>
            <a:gdLst>
              <a:gd name="connsiteX0" fmla="*/ 164453 w 284107"/>
              <a:gd name="connsiteY0" fmla="*/ 162494 h 1549444"/>
              <a:gd name="connsiteX1" fmla="*/ 231128 w 284107"/>
              <a:gd name="connsiteY1" fmla="*/ 365694 h 1549444"/>
              <a:gd name="connsiteX2" fmla="*/ 237478 w 284107"/>
              <a:gd name="connsiteY2" fmla="*/ 756219 h 1549444"/>
              <a:gd name="connsiteX3" fmla="*/ 259703 w 284107"/>
              <a:gd name="connsiteY3" fmla="*/ 670494 h 1549444"/>
              <a:gd name="connsiteX4" fmla="*/ 281928 w 284107"/>
              <a:gd name="connsiteY4" fmla="*/ 857819 h 1549444"/>
              <a:gd name="connsiteX5" fmla="*/ 202553 w 284107"/>
              <a:gd name="connsiteY5" fmla="*/ 1162619 h 1549444"/>
              <a:gd name="connsiteX6" fmla="*/ 221603 w 284107"/>
              <a:gd name="connsiteY6" fmla="*/ 1089594 h 1549444"/>
              <a:gd name="connsiteX7" fmla="*/ 158103 w 284107"/>
              <a:gd name="connsiteY7" fmla="*/ 1400744 h 1549444"/>
              <a:gd name="connsiteX8" fmla="*/ 21578 w 284107"/>
              <a:gd name="connsiteY8" fmla="*/ 1546794 h 1549444"/>
              <a:gd name="connsiteX9" fmla="*/ 46978 w 284107"/>
              <a:gd name="connsiteY9" fmla="*/ 1432494 h 1549444"/>
              <a:gd name="connsiteX10" fmla="*/ 15228 w 284107"/>
              <a:gd name="connsiteY10" fmla="*/ 768919 h 1549444"/>
              <a:gd name="connsiteX11" fmla="*/ 31103 w 284107"/>
              <a:gd name="connsiteY11" fmla="*/ 860994 h 1549444"/>
              <a:gd name="connsiteX12" fmla="*/ 2528 w 284107"/>
              <a:gd name="connsiteY12" fmla="*/ 45019 h 1549444"/>
              <a:gd name="connsiteX13" fmla="*/ 107303 w 284107"/>
              <a:gd name="connsiteY13" fmla="*/ 349819 h 1549444"/>
              <a:gd name="connsiteX14" fmla="*/ 34278 w 284107"/>
              <a:gd name="connsiteY14" fmla="*/ 108519 h 1549444"/>
              <a:gd name="connsiteX15" fmla="*/ 85078 w 284107"/>
              <a:gd name="connsiteY15" fmla="*/ 569 h 1549444"/>
              <a:gd name="connsiteX16" fmla="*/ 164453 w 284107"/>
              <a:gd name="connsiteY16" fmla="*/ 162494 h 15494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284107" h="1549444">
                <a:moveTo>
                  <a:pt x="164453" y="162494"/>
                </a:moveTo>
                <a:cubicBezTo>
                  <a:pt x="188795" y="223348"/>
                  <a:pt x="218957" y="266740"/>
                  <a:pt x="231128" y="365694"/>
                </a:cubicBezTo>
                <a:cubicBezTo>
                  <a:pt x="243299" y="464648"/>
                  <a:pt x="232716" y="705419"/>
                  <a:pt x="237478" y="756219"/>
                </a:cubicBezTo>
                <a:cubicBezTo>
                  <a:pt x="242240" y="807019"/>
                  <a:pt x="252295" y="653561"/>
                  <a:pt x="259703" y="670494"/>
                </a:cubicBezTo>
                <a:cubicBezTo>
                  <a:pt x="267111" y="687427"/>
                  <a:pt x="291453" y="775798"/>
                  <a:pt x="281928" y="857819"/>
                </a:cubicBezTo>
                <a:cubicBezTo>
                  <a:pt x="272403" y="939840"/>
                  <a:pt x="202553" y="1162619"/>
                  <a:pt x="202553" y="1162619"/>
                </a:cubicBezTo>
                <a:cubicBezTo>
                  <a:pt x="192499" y="1201248"/>
                  <a:pt x="229011" y="1049907"/>
                  <a:pt x="221603" y="1089594"/>
                </a:cubicBezTo>
                <a:cubicBezTo>
                  <a:pt x="214195" y="1129281"/>
                  <a:pt x="191440" y="1324544"/>
                  <a:pt x="158103" y="1400744"/>
                </a:cubicBezTo>
                <a:cubicBezTo>
                  <a:pt x="124766" y="1476944"/>
                  <a:pt x="40099" y="1541502"/>
                  <a:pt x="21578" y="1546794"/>
                </a:cubicBezTo>
                <a:cubicBezTo>
                  <a:pt x="3057" y="1552086"/>
                  <a:pt x="48036" y="1562140"/>
                  <a:pt x="46978" y="1432494"/>
                </a:cubicBezTo>
                <a:cubicBezTo>
                  <a:pt x="45920" y="1302848"/>
                  <a:pt x="17874" y="864169"/>
                  <a:pt x="15228" y="768919"/>
                </a:cubicBezTo>
                <a:cubicBezTo>
                  <a:pt x="12582" y="673669"/>
                  <a:pt x="33220" y="981644"/>
                  <a:pt x="31103" y="860994"/>
                </a:cubicBezTo>
                <a:cubicBezTo>
                  <a:pt x="28986" y="740344"/>
                  <a:pt x="-10172" y="130215"/>
                  <a:pt x="2528" y="45019"/>
                </a:cubicBezTo>
                <a:cubicBezTo>
                  <a:pt x="15228" y="-40177"/>
                  <a:pt x="102011" y="339236"/>
                  <a:pt x="107303" y="349819"/>
                </a:cubicBezTo>
                <a:cubicBezTo>
                  <a:pt x="112595" y="360402"/>
                  <a:pt x="37982" y="166727"/>
                  <a:pt x="34278" y="108519"/>
                </a:cubicBezTo>
                <a:cubicBezTo>
                  <a:pt x="30574" y="50311"/>
                  <a:pt x="60207" y="-6310"/>
                  <a:pt x="85078" y="569"/>
                </a:cubicBezTo>
                <a:cubicBezTo>
                  <a:pt x="109949" y="7448"/>
                  <a:pt x="140111" y="101640"/>
                  <a:pt x="164453" y="162494"/>
                </a:cubicBezTo>
                <a:close/>
              </a:path>
            </a:pathLst>
          </a:custGeom>
          <a:solidFill>
            <a:srgbClr val="FF0000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08" name="フリーフォーム 2507">
            <a:extLst>
              <a:ext uri="{FF2B5EF4-FFF2-40B4-BE49-F238E27FC236}">
                <a16:creationId xmlns:a16="http://schemas.microsoft.com/office/drawing/2014/main" id="{CCBBF698-73F8-13D9-7612-A9A507C6DDB0}"/>
              </a:ext>
            </a:extLst>
          </p:cNvPr>
          <p:cNvSpPr/>
          <p:nvPr/>
        </p:nvSpPr>
        <p:spPr>
          <a:xfrm>
            <a:off x="2523781" y="10377900"/>
            <a:ext cx="1915084" cy="1218620"/>
          </a:xfrm>
          <a:custGeom>
            <a:avLst/>
            <a:gdLst>
              <a:gd name="connsiteX0" fmla="*/ 425794 w 1915084"/>
              <a:gd name="connsiteY0" fmla="*/ 182150 h 1218620"/>
              <a:gd name="connsiteX1" fmla="*/ 1549744 w 1915084"/>
              <a:gd name="connsiteY1" fmla="*/ 125000 h 1218620"/>
              <a:gd name="connsiteX2" fmla="*/ 1832319 w 1915084"/>
              <a:gd name="connsiteY2" fmla="*/ 13875 h 1218620"/>
              <a:gd name="connsiteX3" fmla="*/ 1832319 w 1915084"/>
              <a:gd name="connsiteY3" fmla="*/ 96425 h 1218620"/>
              <a:gd name="connsiteX4" fmla="*/ 1914869 w 1915084"/>
              <a:gd name="connsiteY4" fmla="*/ 858425 h 1218620"/>
              <a:gd name="connsiteX5" fmla="*/ 1848194 w 1915084"/>
              <a:gd name="connsiteY5" fmla="*/ 1083850 h 1218620"/>
              <a:gd name="connsiteX6" fmla="*/ 1629119 w 1915084"/>
              <a:gd name="connsiteY6" fmla="*/ 1153700 h 1218620"/>
              <a:gd name="connsiteX7" fmla="*/ 1638644 w 1915084"/>
              <a:gd name="connsiteY7" fmla="*/ 1214025 h 1218620"/>
              <a:gd name="connsiteX8" fmla="*/ 213069 w 1915084"/>
              <a:gd name="connsiteY8" fmla="*/ 1210850 h 1218620"/>
              <a:gd name="connsiteX9" fmla="*/ 371819 w 1915084"/>
              <a:gd name="connsiteY9" fmla="*/ 1182275 h 1218620"/>
              <a:gd name="connsiteX10" fmla="*/ 165444 w 1915084"/>
              <a:gd name="connsiteY10" fmla="*/ 1166400 h 1218620"/>
              <a:gd name="connsiteX11" fmla="*/ 9869 w 1915084"/>
              <a:gd name="connsiteY11" fmla="*/ 877475 h 1218620"/>
              <a:gd name="connsiteX12" fmla="*/ 114644 w 1915084"/>
              <a:gd name="connsiteY12" fmla="*/ 963200 h 1218620"/>
              <a:gd name="connsiteX13" fmla="*/ 3519 w 1915084"/>
              <a:gd name="connsiteY13" fmla="*/ 744125 h 1218620"/>
              <a:gd name="connsiteX14" fmla="*/ 276569 w 1915084"/>
              <a:gd name="connsiteY14" fmla="*/ 626650 h 1218620"/>
              <a:gd name="connsiteX15" fmla="*/ 298794 w 1915084"/>
              <a:gd name="connsiteY15" fmla="*/ 633000 h 1218620"/>
              <a:gd name="connsiteX16" fmla="*/ 441669 w 1915084"/>
              <a:gd name="connsiteY16" fmla="*/ 496475 h 1218620"/>
              <a:gd name="connsiteX17" fmla="*/ 435319 w 1915084"/>
              <a:gd name="connsiteY17" fmla="*/ 547275 h 1218620"/>
              <a:gd name="connsiteX18" fmla="*/ 425794 w 1915084"/>
              <a:gd name="connsiteY18" fmla="*/ 182150 h 12186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1915084" h="1218620">
                <a:moveTo>
                  <a:pt x="425794" y="182150"/>
                </a:moveTo>
                <a:cubicBezTo>
                  <a:pt x="611531" y="111771"/>
                  <a:pt x="1315323" y="153046"/>
                  <a:pt x="1549744" y="125000"/>
                </a:cubicBezTo>
                <a:cubicBezTo>
                  <a:pt x="1784165" y="96954"/>
                  <a:pt x="1785223" y="18637"/>
                  <a:pt x="1832319" y="13875"/>
                </a:cubicBezTo>
                <a:cubicBezTo>
                  <a:pt x="1879415" y="9113"/>
                  <a:pt x="1818561" y="-44333"/>
                  <a:pt x="1832319" y="96425"/>
                </a:cubicBezTo>
                <a:cubicBezTo>
                  <a:pt x="1846077" y="237183"/>
                  <a:pt x="1912223" y="693854"/>
                  <a:pt x="1914869" y="858425"/>
                </a:cubicBezTo>
                <a:cubicBezTo>
                  <a:pt x="1917515" y="1022996"/>
                  <a:pt x="1895819" y="1034638"/>
                  <a:pt x="1848194" y="1083850"/>
                </a:cubicBezTo>
                <a:cubicBezTo>
                  <a:pt x="1800569" y="1133063"/>
                  <a:pt x="1664044" y="1132004"/>
                  <a:pt x="1629119" y="1153700"/>
                </a:cubicBezTo>
                <a:cubicBezTo>
                  <a:pt x="1594194" y="1175396"/>
                  <a:pt x="1874652" y="1204500"/>
                  <a:pt x="1638644" y="1214025"/>
                </a:cubicBezTo>
                <a:cubicBezTo>
                  <a:pt x="1402636" y="1223550"/>
                  <a:pt x="424206" y="1216142"/>
                  <a:pt x="213069" y="1210850"/>
                </a:cubicBezTo>
                <a:cubicBezTo>
                  <a:pt x="1931" y="1205558"/>
                  <a:pt x="379756" y="1189683"/>
                  <a:pt x="371819" y="1182275"/>
                </a:cubicBezTo>
                <a:cubicBezTo>
                  <a:pt x="363881" y="1174867"/>
                  <a:pt x="225769" y="1217200"/>
                  <a:pt x="165444" y="1166400"/>
                </a:cubicBezTo>
                <a:cubicBezTo>
                  <a:pt x="105119" y="1115600"/>
                  <a:pt x="18336" y="911342"/>
                  <a:pt x="9869" y="877475"/>
                </a:cubicBezTo>
                <a:cubicBezTo>
                  <a:pt x="1402" y="843608"/>
                  <a:pt x="115702" y="985425"/>
                  <a:pt x="114644" y="963200"/>
                </a:cubicBezTo>
                <a:cubicBezTo>
                  <a:pt x="113586" y="940975"/>
                  <a:pt x="-23469" y="800217"/>
                  <a:pt x="3519" y="744125"/>
                </a:cubicBezTo>
                <a:cubicBezTo>
                  <a:pt x="30507" y="688033"/>
                  <a:pt x="227356" y="645171"/>
                  <a:pt x="276569" y="626650"/>
                </a:cubicBezTo>
                <a:cubicBezTo>
                  <a:pt x="325782" y="608129"/>
                  <a:pt x="271277" y="654696"/>
                  <a:pt x="298794" y="633000"/>
                </a:cubicBezTo>
                <a:cubicBezTo>
                  <a:pt x="326311" y="611304"/>
                  <a:pt x="418915" y="510763"/>
                  <a:pt x="441669" y="496475"/>
                </a:cubicBezTo>
                <a:cubicBezTo>
                  <a:pt x="464423" y="482188"/>
                  <a:pt x="436907" y="601250"/>
                  <a:pt x="435319" y="547275"/>
                </a:cubicBezTo>
                <a:cubicBezTo>
                  <a:pt x="433732" y="493300"/>
                  <a:pt x="240057" y="252529"/>
                  <a:pt x="425794" y="182150"/>
                </a:cubicBezTo>
                <a:close/>
              </a:path>
            </a:pathLst>
          </a:custGeom>
          <a:solidFill>
            <a:srgbClr val="FF0000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09" name="フリーフォーム 2508">
            <a:extLst>
              <a:ext uri="{FF2B5EF4-FFF2-40B4-BE49-F238E27FC236}">
                <a16:creationId xmlns:a16="http://schemas.microsoft.com/office/drawing/2014/main" id="{01F5F72A-3BFE-2B6B-DA9F-4B13B0DEAF99}"/>
              </a:ext>
            </a:extLst>
          </p:cNvPr>
          <p:cNvSpPr/>
          <p:nvPr/>
        </p:nvSpPr>
        <p:spPr>
          <a:xfrm>
            <a:off x="1093203" y="10586274"/>
            <a:ext cx="1693068" cy="1094920"/>
          </a:xfrm>
          <a:custGeom>
            <a:avLst/>
            <a:gdLst>
              <a:gd name="connsiteX0" fmla="*/ 49797 w 1693068"/>
              <a:gd name="connsiteY0" fmla="*/ 15051 h 1094920"/>
              <a:gd name="connsiteX1" fmla="*/ 1107072 w 1693068"/>
              <a:gd name="connsiteY1" fmla="*/ 2351 h 1094920"/>
              <a:gd name="connsiteX2" fmla="*/ 983247 w 1693068"/>
              <a:gd name="connsiteY2" fmla="*/ 40451 h 1094920"/>
              <a:gd name="connsiteX3" fmla="*/ 1176922 w 1693068"/>
              <a:gd name="connsiteY3" fmla="*/ 11876 h 1094920"/>
              <a:gd name="connsiteX4" fmla="*/ 1154697 w 1693068"/>
              <a:gd name="connsiteY4" fmla="*/ 142051 h 1094920"/>
              <a:gd name="connsiteX5" fmla="*/ 1383297 w 1693068"/>
              <a:gd name="connsiteY5" fmla="*/ 462726 h 1094920"/>
              <a:gd name="connsiteX6" fmla="*/ 1291222 w 1693068"/>
              <a:gd name="connsiteY6" fmla="*/ 446851 h 1094920"/>
              <a:gd name="connsiteX7" fmla="*/ 1427747 w 1693068"/>
              <a:gd name="connsiteY7" fmla="*/ 526226 h 1094920"/>
              <a:gd name="connsiteX8" fmla="*/ 1678572 w 1693068"/>
              <a:gd name="connsiteY8" fmla="*/ 973901 h 1094920"/>
              <a:gd name="connsiteX9" fmla="*/ 1599197 w 1693068"/>
              <a:gd name="connsiteY9" fmla="*/ 948501 h 1094920"/>
              <a:gd name="connsiteX10" fmla="*/ 1665872 w 1693068"/>
              <a:gd name="connsiteY10" fmla="*/ 986601 h 1094920"/>
              <a:gd name="connsiteX11" fmla="*/ 1065797 w 1693068"/>
              <a:gd name="connsiteY11" fmla="*/ 1021526 h 1094920"/>
              <a:gd name="connsiteX12" fmla="*/ 948322 w 1693068"/>
              <a:gd name="connsiteY12" fmla="*/ 973901 h 1094920"/>
              <a:gd name="connsiteX13" fmla="*/ 1062622 w 1693068"/>
              <a:gd name="connsiteY13" fmla="*/ 1053276 h 1094920"/>
              <a:gd name="connsiteX14" fmla="*/ 726072 w 1693068"/>
              <a:gd name="connsiteY14" fmla="*/ 894526 h 1094920"/>
              <a:gd name="connsiteX15" fmla="*/ 818147 w 1693068"/>
              <a:gd name="connsiteY15" fmla="*/ 948501 h 1094920"/>
              <a:gd name="connsiteX16" fmla="*/ 621297 w 1693068"/>
              <a:gd name="connsiteY16" fmla="*/ 885001 h 1094920"/>
              <a:gd name="connsiteX17" fmla="*/ 408572 w 1693068"/>
              <a:gd name="connsiteY17" fmla="*/ 958026 h 1094920"/>
              <a:gd name="connsiteX18" fmla="*/ 316497 w 1693068"/>
              <a:gd name="connsiteY18" fmla="*/ 1094551 h 1094920"/>
              <a:gd name="connsiteX19" fmla="*/ 291097 w 1693068"/>
              <a:gd name="connsiteY19" fmla="*/ 989776 h 1094920"/>
              <a:gd name="connsiteX20" fmla="*/ 284747 w 1693068"/>
              <a:gd name="connsiteY20" fmla="*/ 748476 h 1094920"/>
              <a:gd name="connsiteX21" fmla="*/ 373647 w 1693068"/>
              <a:gd name="connsiteY21" fmla="*/ 602426 h 1094920"/>
              <a:gd name="connsiteX22" fmla="*/ 456197 w 1693068"/>
              <a:gd name="connsiteY22" fmla="*/ 491301 h 1094920"/>
              <a:gd name="connsiteX23" fmla="*/ 472072 w 1693068"/>
              <a:gd name="connsiteY23" fmla="*/ 443676 h 1094920"/>
              <a:gd name="connsiteX24" fmla="*/ 433972 w 1693068"/>
              <a:gd name="connsiteY24" fmla="*/ 392876 h 1094920"/>
              <a:gd name="connsiteX25" fmla="*/ 300622 w 1693068"/>
              <a:gd name="connsiteY25" fmla="*/ 370651 h 1094920"/>
              <a:gd name="connsiteX26" fmla="*/ 240297 w 1693068"/>
              <a:gd name="connsiteY26" fmla="*/ 192851 h 1094920"/>
              <a:gd name="connsiteX27" fmla="*/ 272047 w 1693068"/>
              <a:gd name="connsiteY27" fmla="*/ 240476 h 1094920"/>
              <a:gd name="connsiteX28" fmla="*/ 179972 w 1693068"/>
              <a:gd name="connsiteY28" fmla="*/ 103951 h 1094920"/>
              <a:gd name="connsiteX29" fmla="*/ 49797 w 1693068"/>
              <a:gd name="connsiteY29" fmla="*/ 15051 h 10949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1693068" h="1094920">
                <a:moveTo>
                  <a:pt x="49797" y="15051"/>
                </a:moveTo>
                <a:cubicBezTo>
                  <a:pt x="204314" y="-1882"/>
                  <a:pt x="951497" y="-1882"/>
                  <a:pt x="1107072" y="2351"/>
                </a:cubicBezTo>
                <a:cubicBezTo>
                  <a:pt x="1262647" y="6584"/>
                  <a:pt x="971605" y="38864"/>
                  <a:pt x="983247" y="40451"/>
                </a:cubicBezTo>
                <a:cubicBezTo>
                  <a:pt x="994889" y="42038"/>
                  <a:pt x="1148347" y="-5057"/>
                  <a:pt x="1176922" y="11876"/>
                </a:cubicBezTo>
                <a:cubicBezTo>
                  <a:pt x="1205497" y="28809"/>
                  <a:pt x="1120301" y="66909"/>
                  <a:pt x="1154697" y="142051"/>
                </a:cubicBezTo>
                <a:cubicBezTo>
                  <a:pt x="1189093" y="217193"/>
                  <a:pt x="1360543" y="411926"/>
                  <a:pt x="1383297" y="462726"/>
                </a:cubicBezTo>
                <a:cubicBezTo>
                  <a:pt x="1406051" y="513526"/>
                  <a:pt x="1283814" y="436268"/>
                  <a:pt x="1291222" y="446851"/>
                </a:cubicBezTo>
                <a:cubicBezTo>
                  <a:pt x="1298630" y="457434"/>
                  <a:pt x="1363189" y="438384"/>
                  <a:pt x="1427747" y="526226"/>
                </a:cubicBezTo>
                <a:cubicBezTo>
                  <a:pt x="1492305" y="614068"/>
                  <a:pt x="1649997" y="903522"/>
                  <a:pt x="1678572" y="973901"/>
                </a:cubicBezTo>
                <a:cubicBezTo>
                  <a:pt x="1707147" y="1044280"/>
                  <a:pt x="1601314" y="946384"/>
                  <a:pt x="1599197" y="948501"/>
                </a:cubicBezTo>
                <a:cubicBezTo>
                  <a:pt x="1597080" y="950618"/>
                  <a:pt x="1754772" y="974430"/>
                  <a:pt x="1665872" y="986601"/>
                </a:cubicBezTo>
                <a:cubicBezTo>
                  <a:pt x="1576972" y="998772"/>
                  <a:pt x="1185389" y="1023643"/>
                  <a:pt x="1065797" y="1021526"/>
                </a:cubicBezTo>
                <a:cubicBezTo>
                  <a:pt x="946205" y="1019409"/>
                  <a:pt x="948851" y="968609"/>
                  <a:pt x="948322" y="973901"/>
                </a:cubicBezTo>
                <a:cubicBezTo>
                  <a:pt x="947793" y="979193"/>
                  <a:pt x="1099664" y="1066505"/>
                  <a:pt x="1062622" y="1053276"/>
                </a:cubicBezTo>
                <a:cubicBezTo>
                  <a:pt x="1025580" y="1040047"/>
                  <a:pt x="766818" y="911989"/>
                  <a:pt x="726072" y="894526"/>
                </a:cubicBezTo>
                <a:cubicBezTo>
                  <a:pt x="685326" y="877064"/>
                  <a:pt x="835609" y="950088"/>
                  <a:pt x="818147" y="948501"/>
                </a:cubicBezTo>
                <a:cubicBezTo>
                  <a:pt x="800685" y="946914"/>
                  <a:pt x="689559" y="883414"/>
                  <a:pt x="621297" y="885001"/>
                </a:cubicBezTo>
                <a:cubicBezTo>
                  <a:pt x="553035" y="886588"/>
                  <a:pt x="459372" y="923101"/>
                  <a:pt x="408572" y="958026"/>
                </a:cubicBezTo>
                <a:cubicBezTo>
                  <a:pt x="357772" y="992951"/>
                  <a:pt x="336076" y="1089259"/>
                  <a:pt x="316497" y="1094551"/>
                </a:cubicBezTo>
                <a:cubicBezTo>
                  <a:pt x="296918" y="1099843"/>
                  <a:pt x="296389" y="1047455"/>
                  <a:pt x="291097" y="989776"/>
                </a:cubicBezTo>
                <a:cubicBezTo>
                  <a:pt x="285805" y="932097"/>
                  <a:pt x="270989" y="813034"/>
                  <a:pt x="284747" y="748476"/>
                </a:cubicBezTo>
                <a:cubicBezTo>
                  <a:pt x="298505" y="683918"/>
                  <a:pt x="345072" y="645288"/>
                  <a:pt x="373647" y="602426"/>
                </a:cubicBezTo>
                <a:cubicBezTo>
                  <a:pt x="402222" y="559564"/>
                  <a:pt x="439793" y="517759"/>
                  <a:pt x="456197" y="491301"/>
                </a:cubicBezTo>
                <a:cubicBezTo>
                  <a:pt x="472601" y="464843"/>
                  <a:pt x="475776" y="460080"/>
                  <a:pt x="472072" y="443676"/>
                </a:cubicBezTo>
                <a:cubicBezTo>
                  <a:pt x="468368" y="427272"/>
                  <a:pt x="462547" y="405047"/>
                  <a:pt x="433972" y="392876"/>
                </a:cubicBezTo>
                <a:cubicBezTo>
                  <a:pt x="405397" y="380705"/>
                  <a:pt x="332901" y="403988"/>
                  <a:pt x="300622" y="370651"/>
                </a:cubicBezTo>
                <a:cubicBezTo>
                  <a:pt x="268343" y="337314"/>
                  <a:pt x="245059" y="214547"/>
                  <a:pt x="240297" y="192851"/>
                </a:cubicBezTo>
                <a:cubicBezTo>
                  <a:pt x="235535" y="171155"/>
                  <a:pt x="272047" y="240476"/>
                  <a:pt x="272047" y="240476"/>
                </a:cubicBezTo>
                <a:cubicBezTo>
                  <a:pt x="261993" y="225659"/>
                  <a:pt x="213309" y="140993"/>
                  <a:pt x="179972" y="103951"/>
                </a:cubicBezTo>
                <a:cubicBezTo>
                  <a:pt x="146635" y="66909"/>
                  <a:pt x="-104720" y="31984"/>
                  <a:pt x="49797" y="15051"/>
                </a:cubicBezTo>
                <a:close/>
              </a:path>
            </a:pathLst>
          </a:custGeom>
          <a:solidFill>
            <a:srgbClr val="FF0000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10" name="フリーフォーム 2509">
            <a:extLst>
              <a:ext uri="{FF2B5EF4-FFF2-40B4-BE49-F238E27FC236}">
                <a16:creationId xmlns:a16="http://schemas.microsoft.com/office/drawing/2014/main" id="{5639D96F-DE61-0125-CABD-3ECE4F76A957}"/>
              </a:ext>
            </a:extLst>
          </p:cNvPr>
          <p:cNvSpPr/>
          <p:nvPr/>
        </p:nvSpPr>
        <p:spPr>
          <a:xfrm>
            <a:off x="809518" y="10258294"/>
            <a:ext cx="428949" cy="1386574"/>
          </a:xfrm>
          <a:custGeom>
            <a:avLst/>
            <a:gdLst>
              <a:gd name="connsiteX0" fmla="*/ 82657 w 428949"/>
              <a:gd name="connsiteY0" fmla="*/ 131 h 1386574"/>
              <a:gd name="connsiteX1" fmla="*/ 181082 w 428949"/>
              <a:gd name="connsiteY1" fmla="*/ 276356 h 1386574"/>
              <a:gd name="connsiteX2" fmla="*/ 422382 w 428949"/>
              <a:gd name="connsiteY2" fmla="*/ 377956 h 1386574"/>
              <a:gd name="connsiteX3" fmla="*/ 365232 w 428949"/>
              <a:gd name="connsiteY3" fmla="*/ 444631 h 1386574"/>
              <a:gd name="connsiteX4" fmla="*/ 416032 w 428949"/>
              <a:gd name="connsiteY4" fmla="*/ 431931 h 1386574"/>
              <a:gd name="connsiteX5" fmla="*/ 292207 w 428949"/>
              <a:gd name="connsiteY5" fmla="*/ 555756 h 1386574"/>
              <a:gd name="connsiteX6" fmla="*/ 133457 w 428949"/>
              <a:gd name="connsiteY6" fmla="*/ 679581 h 1386574"/>
              <a:gd name="connsiteX7" fmla="*/ 295382 w 428949"/>
              <a:gd name="connsiteY7" fmla="*/ 822456 h 1386574"/>
              <a:gd name="connsiteX8" fmla="*/ 349357 w 428949"/>
              <a:gd name="connsiteY8" fmla="*/ 914531 h 1386574"/>
              <a:gd name="connsiteX9" fmla="*/ 269982 w 428949"/>
              <a:gd name="connsiteY9" fmla="*/ 1038356 h 1386574"/>
              <a:gd name="connsiteX10" fmla="*/ 187432 w 428949"/>
              <a:gd name="connsiteY10" fmla="*/ 1378081 h 1386574"/>
              <a:gd name="connsiteX11" fmla="*/ 152507 w 428949"/>
              <a:gd name="connsiteY11" fmla="*/ 1270131 h 1386574"/>
              <a:gd name="connsiteX12" fmla="*/ 92182 w 428949"/>
              <a:gd name="connsiteY12" fmla="*/ 1117731 h 1386574"/>
              <a:gd name="connsiteX13" fmla="*/ 3282 w 428949"/>
              <a:gd name="connsiteY13" fmla="*/ 847856 h 1386574"/>
              <a:gd name="connsiteX14" fmla="*/ 19157 w 428949"/>
              <a:gd name="connsiteY14" fmla="*/ 895481 h 1386574"/>
              <a:gd name="connsiteX15" fmla="*/ 19157 w 428949"/>
              <a:gd name="connsiteY15" fmla="*/ 104906 h 1386574"/>
              <a:gd name="connsiteX16" fmla="*/ 15982 w 428949"/>
              <a:gd name="connsiteY16" fmla="*/ 238256 h 1386574"/>
              <a:gd name="connsiteX17" fmla="*/ 82657 w 428949"/>
              <a:gd name="connsiteY17" fmla="*/ 131 h 13865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428949" h="1386574">
                <a:moveTo>
                  <a:pt x="82657" y="131"/>
                </a:moveTo>
                <a:cubicBezTo>
                  <a:pt x="110174" y="6481"/>
                  <a:pt x="124461" y="213385"/>
                  <a:pt x="181082" y="276356"/>
                </a:cubicBezTo>
                <a:cubicBezTo>
                  <a:pt x="237703" y="339327"/>
                  <a:pt x="391690" y="349910"/>
                  <a:pt x="422382" y="377956"/>
                </a:cubicBezTo>
                <a:cubicBezTo>
                  <a:pt x="453074" y="406002"/>
                  <a:pt x="366290" y="435635"/>
                  <a:pt x="365232" y="444631"/>
                </a:cubicBezTo>
                <a:cubicBezTo>
                  <a:pt x="364174" y="453627"/>
                  <a:pt x="428203" y="413410"/>
                  <a:pt x="416032" y="431931"/>
                </a:cubicBezTo>
                <a:cubicBezTo>
                  <a:pt x="403861" y="450452"/>
                  <a:pt x="339303" y="514481"/>
                  <a:pt x="292207" y="555756"/>
                </a:cubicBezTo>
                <a:cubicBezTo>
                  <a:pt x="245111" y="597031"/>
                  <a:pt x="132928" y="635131"/>
                  <a:pt x="133457" y="679581"/>
                </a:cubicBezTo>
                <a:cubicBezTo>
                  <a:pt x="133986" y="724031"/>
                  <a:pt x="259399" y="783298"/>
                  <a:pt x="295382" y="822456"/>
                </a:cubicBezTo>
                <a:cubicBezTo>
                  <a:pt x="331365" y="861614"/>
                  <a:pt x="353590" y="878548"/>
                  <a:pt x="349357" y="914531"/>
                </a:cubicBezTo>
                <a:cubicBezTo>
                  <a:pt x="345124" y="950514"/>
                  <a:pt x="296969" y="961098"/>
                  <a:pt x="269982" y="1038356"/>
                </a:cubicBezTo>
                <a:cubicBezTo>
                  <a:pt x="242995" y="1115614"/>
                  <a:pt x="207011" y="1339452"/>
                  <a:pt x="187432" y="1378081"/>
                </a:cubicBezTo>
                <a:cubicBezTo>
                  <a:pt x="167853" y="1416710"/>
                  <a:pt x="168382" y="1313523"/>
                  <a:pt x="152507" y="1270131"/>
                </a:cubicBezTo>
                <a:cubicBezTo>
                  <a:pt x="136632" y="1226739"/>
                  <a:pt x="117053" y="1188110"/>
                  <a:pt x="92182" y="1117731"/>
                </a:cubicBezTo>
                <a:cubicBezTo>
                  <a:pt x="67311" y="1047352"/>
                  <a:pt x="15453" y="884897"/>
                  <a:pt x="3282" y="847856"/>
                </a:cubicBezTo>
                <a:cubicBezTo>
                  <a:pt x="-8889" y="810815"/>
                  <a:pt x="16511" y="1019306"/>
                  <a:pt x="19157" y="895481"/>
                </a:cubicBezTo>
                <a:cubicBezTo>
                  <a:pt x="21803" y="771656"/>
                  <a:pt x="19686" y="214443"/>
                  <a:pt x="19157" y="104906"/>
                </a:cubicBezTo>
                <a:cubicBezTo>
                  <a:pt x="18628" y="-4631"/>
                  <a:pt x="11749" y="257306"/>
                  <a:pt x="15982" y="238256"/>
                </a:cubicBezTo>
                <a:cubicBezTo>
                  <a:pt x="20215" y="219206"/>
                  <a:pt x="55140" y="-6219"/>
                  <a:pt x="82657" y="131"/>
                </a:cubicBezTo>
                <a:close/>
              </a:path>
            </a:pathLst>
          </a:custGeom>
          <a:solidFill>
            <a:srgbClr val="FF0000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11" name="フリーフォーム 2510">
            <a:extLst>
              <a:ext uri="{FF2B5EF4-FFF2-40B4-BE49-F238E27FC236}">
                <a16:creationId xmlns:a16="http://schemas.microsoft.com/office/drawing/2014/main" id="{71621C1D-B8E6-6338-E520-4CD6F5B470EB}"/>
              </a:ext>
            </a:extLst>
          </p:cNvPr>
          <p:cNvSpPr/>
          <p:nvPr/>
        </p:nvSpPr>
        <p:spPr>
          <a:xfrm>
            <a:off x="2218790" y="10267080"/>
            <a:ext cx="676997" cy="851873"/>
          </a:xfrm>
          <a:custGeom>
            <a:avLst/>
            <a:gdLst>
              <a:gd name="connsiteX0" fmla="*/ 368835 w 676997"/>
              <a:gd name="connsiteY0" fmla="*/ 4045 h 851873"/>
              <a:gd name="connsiteX1" fmla="*/ 41810 w 676997"/>
              <a:gd name="connsiteY1" fmla="*/ 226295 h 851873"/>
              <a:gd name="connsiteX2" fmla="*/ 16410 w 676997"/>
              <a:gd name="connsiteY2" fmla="*/ 448545 h 851873"/>
              <a:gd name="connsiteX3" fmla="*/ 152935 w 676997"/>
              <a:gd name="connsiteY3" fmla="*/ 756520 h 851873"/>
              <a:gd name="connsiteX4" fmla="*/ 499010 w 676997"/>
              <a:gd name="connsiteY4" fmla="*/ 851770 h 851873"/>
              <a:gd name="connsiteX5" fmla="*/ 654585 w 676997"/>
              <a:gd name="connsiteY5" fmla="*/ 743820 h 851873"/>
              <a:gd name="connsiteX6" fmla="*/ 670460 w 676997"/>
              <a:gd name="connsiteY6" fmla="*/ 613645 h 851873"/>
              <a:gd name="connsiteX7" fmla="*/ 600610 w 676997"/>
              <a:gd name="connsiteY7" fmla="*/ 426320 h 851873"/>
              <a:gd name="connsiteX8" fmla="*/ 368835 w 676997"/>
              <a:gd name="connsiteY8" fmla="*/ 4045 h 851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76997" h="851873">
                <a:moveTo>
                  <a:pt x="368835" y="4045"/>
                </a:moveTo>
                <a:cubicBezTo>
                  <a:pt x="275702" y="-29292"/>
                  <a:pt x="100547" y="152212"/>
                  <a:pt x="41810" y="226295"/>
                </a:cubicBezTo>
                <a:cubicBezTo>
                  <a:pt x="-16927" y="300378"/>
                  <a:pt x="-2111" y="360174"/>
                  <a:pt x="16410" y="448545"/>
                </a:cubicBezTo>
                <a:cubicBezTo>
                  <a:pt x="34931" y="536916"/>
                  <a:pt x="72502" y="689316"/>
                  <a:pt x="152935" y="756520"/>
                </a:cubicBezTo>
                <a:cubicBezTo>
                  <a:pt x="233368" y="823724"/>
                  <a:pt x="415402" y="853887"/>
                  <a:pt x="499010" y="851770"/>
                </a:cubicBezTo>
                <a:cubicBezTo>
                  <a:pt x="582618" y="849653"/>
                  <a:pt x="626010" y="783508"/>
                  <a:pt x="654585" y="743820"/>
                </a:cubicBezTo>
                <a:cubicBezTo>
                  <a:pt x="683160" y="704133"/>
                  <a:pt x="679456" y="666562"/>
                  <a:pt x="670460" y="613645"/>
                </a:cubicBezTo>
                <a:cubicBezTo>
                  <a:pt x="661464" y="560728"/>
                  <a:pt x="646647" y="523686"/>
                  <a:pt x="600610" y="426320"/>
                </a:cubicBezTo>
                <a:cubicBezTo>
                  <a:pt x="554573" y="328954"/>
                  <a:pt x="461968" y="37382"/>
                  <a:pt x="368835" y="4045"/>
                </a:cubicBezTo>
                <a:close/>
              </a:path>
            </a:pathLst>
          </a:custGeom>
          <a:solidFill>
            <a:srgbClr val="FFC000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12" name="フリーフォーム 2511">
            <a:extLst>
              <a:ext uri="{FF2B5EF4-FFF2-40B4-BE49-F238E27FC236}">
                <a16:creationId xmlns:a16="http://schemas.microsoft.com/office/drawing/2014/main" id="{BD3277EC-AB7F-97CB-AB6B-D9E15871CD6D}"/>
              </a:ext>
            </a:extLst>
          </p:cNvPr>
          <p:cNvSpPr/>
          <p:nvPr/>
        </p:nvSpPr>
        <p:spPr>
          <a:xfrm>
            <a:off x="2277598" y="10280931"/>
            <a:ext cx="715382" cy="823294"/>
          </a:xfrm>
          <a:custGeom>
            <a:avLst/>
            <a:gdLst>
              <a:gd name="connsiteX0" fmla="*/ 8402 w 715382"/>
              <a:gd name="connsiteY0" fmla="*/ 56869 h 823294"/>
              <a:gd name="connsiteX1" fmla="*/ 529102 w 715382"/>
              <a:gd name="connsiteY1" fmla="*/ 40994 h 823294"/>
              <a:gd name="connsiteX2" fmla="*/ 713252 w 715382"/>
              <a:gd name="connsiteY2" fmla="*/ 390244 h 823294"/>
              <a:gd name="connsiteX3" fmla="*/ 614827 w 715382"/>
              <a:gd name="connsiteY3" fmla="*/ 787119 h 823294"/>
              <a:gd name="connsiteX4" fmla="*/ 398927 w 715382"/>
              <a:gd name="connsiteY4" fmla="*/ 771244 h 823294"/>
              <a:gd name="connsiteX5" fmla="*/ 221127 w 715382"/>
              <a:gd name="connsiteY5" fmla="*/ 488669 h 823294"/>
              <a:gd name="connsiteX6" fmla="*/ 8402 w 715382"/>
              <a:gd name="connsiteY6" fmla="*/ 56869 h 8232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715382" h="823294">
                <a:moveTo>
                  <a:pt x="8402" y="56869"/>
                </a:moveTo>
                <a:cubicBezTo>
                  <a:pt x="59731" y="-17744"/>
                  <a:pt x="411627" y="-14568"/>
                  <a:pt x="529102" y="40994"/>
                </a:cubicBezTo>
                <a:cubicBezTo>
                  <a:pt x="646577" y="96556"/>
                  <a:pt x="698965" y="265890"/>
                  <a:pt x="713252" y="390244"/>
                </a:cubicBezTo>
                <a:cubicBezTo>
                  <a:pt x="727540" y="514598"/>
                  <a:pt x="667214" y="723619"/>
                  <a:pt x="614827" y="787119"/>
                </a:cubicBezTo>
                <a:cubicBezTo>
                  <a:pt x="562440" y="850619"/>
                  <a:pt x="464544" y="820986"/>
                  <a:pt x="398927" y="771244"/>
                </a:cubicBezTo>
                <a:cubicBezTo>
                  <a:pt x="333310" y="721502"/>
                  <a:pt x="287273" y="603498"/>
                  <a:pt x="221127" y="488669"/>
                </a:cubicBezTo>
                <a:cubicBezTo>
                  <a:pt x="154981" y="373840"/>
                  <a:pt x="-42927" y="131482"/>
                  <a:pt x="8402" y="56869"/>
                </a:cubicBezTo>
                <a:close/>
              </a:path>
            </a:pathLst>
          </a:custGeom>
          <a:solidFill>
            <a:srgbClr val="FFC000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13" name="フリーフォーム 2512">
            <a:extLst>
              <a:ext uri="{FF2B5EF4-FFF2-40B4-BE49-F238E27FC236}">
                <a16:creationId xmlns:a16="http://schemas.microsoft.com/office/drawing/2014/main" id="{2852C1E6-EDFB-C10B-9CAF-FE5B0C497404}"/>
              </a:ext>
            </a:extLst>
          </p:cNvPr>
          <p:cNvSpPr/>
          <p:nvPr/>
        </p:nvSpPr>
        <p:spPr>
          <a:xfrm>
            <a:off x="1120312" y="10654467"/>
            <a:ext cx="267918" cy="236653"/>
          </a:xfrm>
          <a:custGeom>
            <a:avLst/>
            <a:gdLst>
              <a:gd name="connsiteX0" fmla="*/ 70313 w 267918"/>
              <a:gd name="connsiteY0" fmla="*/ 235783 h 236653"/>
              <a:gd name="connsiteX1" fmla="*/ 3638 w 267918"/>
              <a:gd name="connsiteY1" fmla="*/ 165933 h 236653"/>
              <a:gd name="connsiteX2" fmla="*/ 16338 w 267918"/>
              <a:gd name="connsiteY2" fmla="*/ 99258 h 236653"/>
              <a:gd name="connsiteX3" fmla="*/ 79838 w 267918"/>
              <a:gd name="connsiteY3" fmla="*/ 19883 h 236653"/>
              <a:gd name="connsiteX4" fmla="*/ 152863 w 267918"/>
              <a:gd name="connsiteY4" fmla="*/ 7183 h 236653"/>
              <a:gd name="connsiteX5" fmla="*/ 267163 w 267918"/>
              <a:gd name="connsiteY5" fmla="*/ 115133 h 236653"/>
              <a:gd name="connsiteX6" fmla="*/ 70313 w 267918"/>
              <a:gd name="connsiteY6" fmla="*/ 235783 h 2366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67918" h="236653">
                <a:moveTo>
                  <a:pt x="70313" y="235783"/>
                </a:moveTo>
                <a:cubicBezTo>
                  <a:pt x="26392" y="244250"/>
                  <a:pt x="12634" y="188687"/>
                  <a:pt x="3638" y="165933"/>
                </a:cubicBezTo>
                <a:cubicBezTo>
                  <a:pt x="-5358" y="143179"/>
                  <a:pt x="3638" y="123600"/>
                  <a:pt x="16338" y="99258"/>
                </a:cubicBezTo>
                <a:cubicBezTo>
                  <a:pt x="29038" y="74916"/>
                  <a:pt x="57084" y="35229"/>
                  <a:pt x="79838" y="19883"/>
                </a:cubicBezTo>
                <a:cubicBezTo>
                  <a:pt x="102592" y="4537"/>
                  <a:pt x="121642" y="-8692"/>
                  <a:pt x="152863" y="7183"/>
                </a:cubicBezTo>
                <a:cubicBezTo>
                  <a:pt x="184084" y="23058"/>
                  <a:pt x="277217" y="79150"/>
                  <a:pt x="267163" y="115133"/>
                </a:cubicBezTo>
                <a:cubicBezTo>
                  <a:pt x="257109" y="151116"/>
                  <a:pt x="114234" y="227316"/>
                  <a:pt x="70313" y="235783"/>
                </a:cubicBezTo>
                <a:close/>
              </a:path>
            </a:pathLst>
          </a:custGeom>
          <a:solidFill>
            <a:srgbClr val="92D050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14" name="フリーフォーム 2513">
            <a:extLst>
              <a:ext uri="{FF2B5EF4-FFF2-40B4-BE49-F238E27FC236}">
                <a16:creationId xmlns:a16="http://schemas.microsoft.com/office/drawing/2014/main" id="{9B70CCA5-CDE7-9B60-6F61-CCD71AA338B4}"/>
              </a:ext>
            </a:extLst>
          </p:cNvPr>
          <p:cNvSpPr/>
          <p:nvPr/>
        </p:nvSpPr>
        <p:spPr>
          <a:xfrm>
            <a:off x="895348" y="10783420"/>
            <a:ext cx="425455" cy="317100"/>
          </a:xfrm>
          <a:custGeom>
            <a:avLst/>
            <a:gdLst>
              <a:gd name="connsiteX0" fmla="*/ 425452 w 425455"/>
              <a:gd name="connsiteY0" fmla="*/ 33805 h 317100"/>
              <a:gd name="connsiteX1" fmla="*/ 327027 w 425455"/>
              <a:gd name="connsiteY1" fmla="*/ 103655 h 317100"/>
              <a:gd name="connsiteX2" fmla="*/ 206377 w 425455"/>
              <a:gd name="connsiteY2" fmla="*/ 217955 h 317100"/>
              <a:gd name="connsiteX3" fmla="*/ 149227 w 425455"/>
              <a:gd name="connsiteY3" fmla="*/ 313205 h 317100"/>
              <a:gd name="connsiteX4" fmla="*/ 114302 w 425455"/>
              <a:gd name="connsiteY4" fmla="*/ 281455 h 317100"/>
              <a:gd name="connsiteX5" fmla="*/ 2 w 425455"/>
              <a:gd name="connsiteY5" fmla="*/ 125880 h 317100"/>
              <a:gd name="connsiteX6" fmla="*/ 117477 w 425455"/>
              <a:gd name="connsiteY6" fmla="*/ 62380 h 317100"/>
              <a:gd name="connsiteX7" fmla="*/ 196852 w 425455"/>
              <a:gd name="connsiteY7" fmla="*/ 14755 h 317100"/>
              <a:gd name="connsiteX8" fmla="*/ 241302 w 425455"/>
              <a:gd name="connsiteY8" fmla="*/ 5230 h 317100"/>
              <a:gd name="connsiteX9" fmla="*/ 330202 w 425455"/>
              <a:gd name="connsiteY9" fmla="*/ 2055 h 317100"/>
              <a:gd name="connsiteX10" fmla="*/ 425452 w 425455"/>
              <a:gd name="connsiteY10" fmla="*/ 33805 h 317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425455" h="317100">
                <a:moveTo>
                  <a:pt x="425452" y="33805"/>
                </a:moveTo>
                <a:cubicBezTo>
                  <a:pt x="424923" y="50738"/>
                  <a:pt x="363539" y="72963"/>
                  <a:pt x="327027" y="103655"/>
                </a:cubicBezTo>
                <a:cubicBezTo>
                  <a:pt x="290514" y="134347"/>
                  <a:pt x="236010" y="183030"/>
                  <a:pt x="206377" y="217955"/>
                </a:cubicBezTo>
                <a:cubicBezTo>
                  <a:pt x="176744" y="252880"/>
                  <a:pt x="164573" y="302622"/>
                  <a:pt x="149227" y="313205"/>
                </a:cubicBezTo>
                <a:cubicBezTo>
                  <a:pt x="133881" y="323788"/>
                  <a:pt x="139173" y="312676"/>
                  <a:pt x="114302" y="281455"/>
                </a:cubicBezTo>
                <a:cubicBezTo>
                  <a:pt x="89431" y="250234"/>
                  <a:pt x="-527" y="162392"/>
                  <a:pt x="2" y="125880"/>
                </a:cubicBezTo>
                <a:cubicBezTo>
                  <a:pt x="531" y="89368"/>
                  <a:pt x="84669" y="80901"/>
                  <a:pt x="117477" y="62380"/>
                </a:cubicBezTo>
                <a:cubicBezTo>
                  <a:pt x="150285" y="43859"/>
                  <a:pt x="176215" y="24280"/>
                  <a:pt x="196852" y="14755"/>
                </a:cubicBezTo>
                <a:cubicBezTo>
                  <a:pt x="217489" y="5230"/>
                  <a:pt x="219077" y="7347"/>
                  <a:pt x="241302" y="5230"/>
                </a:cubicBezTo>
                <a:cubicBezTo>
                  <a:pt x="263527" y="3113"/>
                  <a:pt x="303744" y="-3237"/>
                  <a:pt x="330202" y="2055"/>
                </a:cubicBezTo>
                <a:cubicBezTo>
                  <a:pt x="356660" y="7347"/>
                  <a:pt x="425981" y="16872"/>
                  <a:pt x="425452" y="33805"/>
                </a:cubicBezTo>
                <a:close/>
              </a:path>
            </a:pathLst>
          </a:custGeom>
          <a:solidFill>
            <a:srgbClr val="92D050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15" name="フリーフォーム 2514">
            <a:extLst>
              <a:ext uri="{FF2B5EF4-FFF2-40B4-BE49-F238E27FC236}">
                <a16:creationId xmlns:a16="http://schemas.microsoft.com/office/drawing/2014/main" id="{13594A95-4F4A-BBD1-CEDC-C255E686B8DC}"/>
              </a:ext>
            </a:extLst>
          </p:cNvPr>
          <p:cNvSpPr/>
          <p:nvPr/>
        </p:nvSpPr>
        <p:spPr>
          <a:xfrm>
            <a:off x="1056620" y="10812754"/>
            <a:ext cx="359711" cy="239882"/>
          </a:xfrm>
          <a:custGeom>
            <a:avLst/>
            <a:gdLst>
              <a:gd name="connsiteX0" fmla="*/ 3830 w 359711"/>
              <a:gd name="connsiteY0" fmla="*/ 239421 h 239882"/>
              <a:gd name="connsiteX1" fmla="*/ 60980 w 359711"/>
              <a:gd name="connsiteY1" fmla="*/ 106071 h 239882"/>
              <a:gd name="connsiteX2" fmla="*/ 191155 w 359711"/>
              <a:gd name="connsiteY2" fmla="*/ 77496 h 239882"/>
              <a:gd name="connsiteX3" fmla="*/ 175280 w 359711"/>
              <a:gd name="connsiteY3" fmla="*/ 55271 h 239882"/>
              <a:gd name="connsiteX4" fmla="*/ 280055 w 359711"/>
              <a:gd name="connsiteY4" fmla="*/ 1296 h 239882"/>
              <a:gd name="connsiteX5" fmla="*/ 356255 w 359711"/>
              <a:gd name="connsiteY5" fmla="*/ 115596 h 239882"/>
              <a:gd name="connsiteX6" fmla="*/ 327680 w 359711"/>
              <a:gd name="connsiteY6" fmla="*/ 156871 h 239882"/>
              <a:gd name="connsiteX7" fmla="*/ 162580 w 359711"/>
              <a:gd name="connsiteY7" fmla="*/ 150521 h 239882"/>
              <a:gd name="connsiteX8" fmla="*/ 3830 w 359711"/>
              <a:gd name="connsiteY8" fmla="*/ 239421 h 2398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59711" h="239882">
                <a:moveTo>
                  <a:pt x="3830" y="239421"/>
                </a:moveTo>
                <a:cubicBezTo>
                  <a:pt x="-13103" y="232013"/>
                  <a:pt x="29759" y="133059"/>
                  <a:pt x="60980" y="106071"/>
                </a:cubicBezTo>
                <a:cubicBezTo>
                  <a:pt x="92201" y="79083"/>
                  <a:pt x="172105" y="85963"/>
                  <a:pt x="191155" y="77496"/>
                </a:cubicBezTo>
                <a:cubicBezTo>
                  <a:pt x="210205" y="69029"/>
                  <a:pt x="160463" y="67971"/>
                  <a:pt x="175280" y="55271"/>
                </a:cubicBezTo>
                <a:cubicBezTo>
                  <a:pt x="190097" y="42571"/>
                  <a:pt x="249893" y="-8758"/>
                  <a:pt x="280055" y="1296"/>
                </a:cubicBezTo>
                <a:cubicBezTo>
                  <a:pt x="310217" y="11350"/>
                  <a:pt x="348318" y="89667"/>
                  <a:pt x="356255" y="115596"/>
                </a:cubicBezTo>
                <a:cubicBezTo>
                  <a:pt x="364192" y="141525"/>
                  <a:pt x="359959" y="151050"/>
                  <a:pt x="327680" y="156871"/>
                </a:cubicBezTo>
                <a:cubicBezTo>
                  <a:pt x="295401" y="162692"/>
                  <a:pt x="217613" y="138350"/>
                  <a:pt x="162580" y="150521"/>
                </a:cubicBezTo>
                <a:cubicBezTo>
                  <a:pt x="107547" y="162692"/>
                  <a:pt x="20763" y="246829"/>
                  <a:pt x="3830" y="239421"/>
                </a:cubicBezTo>
                <a:close/>
              </a:path>
            </a:pathLst>
          </a:custGeom>
          <a:solidFill>
            <a:srgbClr val="FF0000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16" name="フリーフォーム 2515">
            <a:extLst>
              <a:ext uri="{FF2B5EF4-FFF2-40B4-BE49-F238E27FC236}">
                <a16:creationId xmlns:a16="http://schemas.microsoft.com/office/drawing/2014/main" id="{FACE83E9-B242-57A9-F597-B28E68CF2D56}"/>
              </a:ext>
            </a:extLst>
          </p:cNvPr>
          <p:cNvSpPr/>
          <p:nvPr/>
        </p:nvSpPr>
        <p:spPr>
          <a:xfrm>
            <a:off x="1021614" y="10870794"/>
            <a:ext cx="376318" cy="167803"/>
          </a:xfrm>
          <a:custGeom>
            <a:avLst/>
            <a:gdLst>
              <a:gd name="connsiteX0" fmla="*/ 10261 w 376318"/>
              <a:gd name="connsiteY0" fmla="*/ 22631 h 167803"/>
              <a:gd name="connsiteX1" fmla="*/ 286486 w 376318"/>
              <a:gd name="connsiteY1" fmla="*/ 9931 h 167803"/>
              <a:gd name="connsiteX2" fmla="*/ 372211 w 376318"/>
              <a:gd name="connsiteY2" fmla="*/ 121056 h 167803"/>
              <a:gd name="connsiteX3" fmla="*/ 178536 w 376318"/>
              <a:gd name="connsiteY3" fmla="*/ 140106 h 167803"/>
              <a:gd name="connsiteX4" fmla="*/ 67411 w 376318"/>
              <a:gd name="connsiteY4" fmla="*/ 162331 h 167803"/>
              <a:gd name="connsiteX5" fmla="*/ 10261 w 376318"/>
              <a:gd name="connsiteY5" fmla="*/ 22631 h 1678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76318" h="167803">
                <a:moveTo>
                  <a:pt x="10261" y="22631"/>
                </a:moveTo>
                <a:cubicBezTo>
                  <a:pt x="46773" y="-2769"/>
                  <a:pt x="226161" y="-6473"/>
                  <a:pt x="286486" y="9931"/>
                </a:cubicBezTo>
                <a:cubicBezTo>
                  <a:pt x="346811" y="26335"/>
                  <a:pt x="390203" y="99360"/>
                  <a:pt x="372211" y="121056"/>
                </a:cubicBezTo>
                <a:cubicBezTo>
                  <a:pt x="354219" y="142752"/>
                  <a:pt x="229336" y="133227"/>
                  <a:pt x="178536" y="140106"/>
                </a:cubicBezTo>
                <a:cubicBezTo>
                  <a:pt x="127736" y="146985"/>
                  <a:pt x="90165" y="180852"/>
                  <a:pt x="67411" y="162331"/>
                </a:cubicBezTo>
                <a:cubicBezTo>
                  <a:pt x="44657" y="143810"/>
                  <a:pt x="-26251" y="48031"/>
                  <a:pt x="10261" y="22631"/>
                </a:cubicBezTo>
                <a:close/>
              </a:path>
            </a:pathLst>
          </a:custGeom>
          <a:solidFill>
            <a:srgbClr val="FF0000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17" name="フリーフォーム 2516">
            <a:extLst>
              <a:ext uri="{FF2B5EF4-FFF2-40B4-BE49-F238E27FC236}">
                <a16:creationId xmlns:a16="http://schemas.microsoft.com/office/drawing/2014/main" id="{631DCA4C-AE45-0C7B-2C66-2733C0CCE2AA}"/>
              </a:ext>
            </a:extLst>
          </p:cNvPr>
          <p:cNvSpPr/>
          <p:nvPr/>
        </p:nvSpPr>
        <p:spPr>
          <a:xfrm>
            <a:off x="1092395" y="10947621"/>
            <a:ext cx="295234" cy="153310"/>
          </a:xfrm>
          <a:custGeom>
            <a:avLst/>
            <a:gdLst>
              <a:gd name="connsiteX0" fmla="*/ 18855 w 295234"/>
              <a:gd name="connsiteY0" fmla="*/ 9304 h 153310"/>
              <a:gd name="connsiteX1" fmla="*/ 272855 w 295234"/>
              <a:gd name="connsiteY1" fmla="*/ 25179 h 153310"/>
              <a:gd name="connsiteX2" fmla="*/ 256980 w 295234"/>
              <a:gd name="connsiteY2" fmla="*/ 123604 h 153310"/>
              <a:gd name="connsiteX3" fmla="*/ 47430 w 295234"/>
              <a:gd name="connsiteY3" fmla="*/ 149004 h 153310"/>
              <a:gd name="connsiteX4" fmla="*/ 18855 w 295234"/>
              <a:gd name="connsiteY4" fmla="*/ 9304 h 1533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95234" h="153310">
                <a:moveTo>
                  <a:pt x="18855" y="9304"/>
                </a:moveTo>
                <a:cubicBezTo>
                  <a:pt x="56426" y="-11334"/>
                  <a:pt x="233167" y="6129"/>
                  <a:pt x="272855" y="25179"/>
                </a:cubicBezTo>
                <a:cubicBezTo>
                  <a:pt x="312543" y="44229"/>
                  <a:pt x="294551" y="102967"/>
                  <a:pt x="256980" y="123604"/>
                </a:cubicBezTo>
                <a:cubicBezTo>
                  <a:pt x="219409" y="144242"/>
                  <a:pt x="90293" y="161704"/>
                  <a:pt x="47430" y="149004"/>
                </a:cubicBezTo>
                <a:cubicBezTo>
                  <a:pt x="4567" y="136304"/>
                  <a:pt x="-18716" y="29942"/>
                  <a:pt x="18855" y="9304"/>
                </a:cubicBezTo>
                <a:close/>
              </a:path>
            </a:pathLst>
          </a:custGeom>
          <a:solidFill>
            <a:srgbClr val="FFC000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18" name="フリーフォーム 2517">
            <a:extLst>
              <a:ext uri="{FF2B5EF4-FFF2-40B4-BE49-F238E27FC236}">
                <a16:creationId xmlns:a16="http://schemas.microsoft.com/office/drawing/2014/main" id="{496F4769-306E-7DED-EDCF-5516EF488F02}"/>
              </a:ext>
            </a:extLst>
          </p:cNvPr>
          <p:cNvSpPr/>
          <p:nvPr/>
        </p:nvSpPr>
        <p:spPr>
          <a:xfrm>
            <a:off x="1090675" y="10991031"/>
            <a:ext cx="282789" cy="248476"/>
          </a:xfrm>
          <a:custGeom>
            <a:avLst/>
            <a:gdLst>
              <a:gd name="connsiteX0" fmla="*/ 11050 w 282789"/>
              <a:gd name="connsiteY0" fmla="*/ 819 h 248476"/>
              <a:gd name="connsiteX1" fmla="*/ 7875 w 282789"/>
              <a:gd name="connsiteY1" fmla="*/ 127819 h 248476"/>
              <a:gd name="connsiteX2" fmla="*/ 17400 w 282789"/>
              <a:gd name="connsiteY2" fmla="*/ 169094 h 248476"/>
              <a:gd name="connsiteX3" fmla="*/ 119000 w 282789"/>
              <a:gd name="connsiteY3" fmla="*/ 207194 h 248476"/>
              <a:gd name="connsiteX4" fmla="*/ 65025 w 282789"/>
              <a:gd name="connsiteY4" fmla="*/ 248469 h 248476"/>
              <a:gd name="connsiteX5" fmla="*/ 261875 w 282789"/>
              <a:gd name="connsiteY5" fmla="*/ 204019 h 248476"/>
              <a:gd name="connsiteX6" fmla="*/ 274575 w 282789"/>
              <a:gd name="connsiteY6" fmla="*/ 130994 h 248476"/>
              <a:gd name="connsiteX7" fmla="*/ 239650 w 282789"/>
              <a:gd name="connsiteY7" fmla="*/ 108769 h 248476"/>
              <a:gd name="connsiteX8" fmla="*/ 141225 w 282789"/>
              <a:gd name="connsiteY8" fmla="*/ 73844 h 248476"/>
              <a:gd name="connsiteX9" fmla="*/ 11050 w 282789"/>
              <a:gd name="connsiteY9" fmla="*/ 819 h 2484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82789" h="248476">
                <a:moveTo>
                  <a:pt x="11050" y="819"/>
                </a:moveTo>
                <a:cubicBezTo>
                  <a:pt x="-11175" y="9815"/>
                  <a:pt x="6817" y="99773"/>
                  <a:pt x="7875" y="127819"/>
                </a:cubicBezTo>
                <a:cubicBezTo>
                  <a:pt x="8933" y="155865"/>
                  <a:pt x="-1121" y="155865"/>
                  <a:pt x="17400" y="169094"/>
                </a:cubicBezTo>
                <a:cubicBezTo>
                  <a:pt x="35921" y="182323"/>
                  <a:pt x="111063" y="193965"/>
                  <a:pt x="119000" y="207194"/>
                </a:cubicBezTo>
                <a:cubicBezTo>
                  <a:pt x="126937" y="220423"/>
                  <a:pt x="41213" y="248998"/>
                  <a:pt x="65025" y="248469"/>
                </a:cubicBezTo>
                <a:cubicBezTo>
                  <a:pt x="88837" y="247940"/>
                  <a:pt x="226950" y="223598"/>
                  <a:pt x="261875" y="204019"/>
                </a:cubicBezTo>
                <a:cubicBezTo>
                  <a:pt x="296800" y="184440"/>
                  <a:pt x="278279" y="146869"/>
                  <a:pt x="274575" y="130994"/>
                </a:cubicBezTo>
                <a:cubicBezTo>
                  <a:pt x="270871" y="115119"/>
                  <a:pt x="261875" y="118294"/>
                  <a:pt x="239650" y="108769"/>
                </a:cubicBezTo>
                <a:cubicBezTo>
                  <a:pt x="217425" y="99244"/>
                  <a:pt x="177208" y="88131"/>
                  <a:pt x="141225" y="73844"/>
                </a:cubicBezTo>
                <a:cubicBezTo>
                  <a:pt x="105242" y="59557"/>
                  <a:pt x="33275" y="-8177"/>
                  <a:pt x="11050" y="819"/>
                </a:cubicBezTo>
                <a:close/>
              </a:path>
            </a:pathLst>
          </a:custGeom>
          <a:solidFill>
            <a:srgbClr val="FF0000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19" name="フリーフォーム 2518">
            <a:extLst>
              <a:ext uri="{FF2B5EF4-FFF2-40B4-BE49-F238E27FC236}">
                <a16:creationId xmlns:a16="http://schemas.microsoft.com/office/drawing/2014/main" id="{7AF5654F-43A5-5C6A-03D7-6AA1A44C479A}"/>
              </a:ext>
            </a:extLst>
          </p:cNvPr>
          <p:cNvSpPr/>
          <p:nvPr/>
        </p:nvSpPr>
        <p:spPr>
          <a:xfrm>
            <a:off x="795975" y="11083911"/>
            <a:ext cx="486748" cy="851174"/>
          </a:xfrm>
          <a:custGeom>
            <a:avLst/>
            <a:gdLst>
              <a:gd name="connsiteX0" fmla="*/ 274000 w 486748"/>
              <a:gd name="connsiteY0" fmla="*/ 14 h 851174"/>
              <a:gd name="connsiteX1" fmla="*/ 397825 w 486748"/>
              <a:gd name="connsiteY1" fmla="*/ 101614 h 851174"/>
              <a:gd name="connsiteX2" fmla="*/ 470850 w 486748"/>
              <a:gd name="connsiteY2" fmla="*/ 263539 h 851174"/>
              <a:gd name="connsiteX3" fmla="*/ 483550 w 486748"/>
              <a:gd name="connsiteY3" fmla="*/ 231789 h 851174"/>
              <a:gd name="connsiteX4" fmla="*/ 477200 w 486748"/>
              <a:gd name="connsiteY4" fmla="*/ 815989 h 851174"/>
              <a:gd name="connsiteX5" fmla="*/ 388300 w 486748"/>
              <a:gd name="connsiteY5" fmla="*/ 774714 h 851174"/>
              <a:gd name="connsiteX6" fmla="*/ 10475 w 486748"/>
              <a:gd name="connsiteY6" fmla="*/ 685814 h 851174"/>
              <a:gd name="connsiteX7" fmla="*/ 121600 w 486748"/>
              <a:gd name="connsiteY7" fmla="*/ 584214 h 851174"/>
              <a:gd name="connsiteX8" fmla="*/ 293050 w 486748"/>
              <a:gd name="connsiteY8" fmla="*/ 193689 h 851174"/>
              <a:gd name="connsiteX9" fmla="*/ 194625 w 486748"/>
              <a:gd name="connsiteY9" fmla="*/ 352439 h 851174"/>
              <a:gd name="connsiteX10" fmla="*/ 296225 w 486748"/>
              <a:gd name="connsiteY10" fmla="*/ 107964 h 851174"/>
              <a:gd name="connsiteX11" fmla="*/ 274000 w 486748"/>
              <a:gd name="connsiteY11" fmla="*/ 14 h 8511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486748" h="851174">
                <a:moveTo>
                  <a:pt x="274000" y="14"/>
                </a:moveTo>
                <a:cubicBezTo>
                  <a:pt x="290933" y="-1044"/>
                  <a:pt x="365017" y="57693"/>
                  <a:pt x="397825" y="101614"/>
                </a:cubicBezTo>
                <a:cubicBezTo>
                  <a:pt x="430633" y="145535"/>
                  <a:pt x="456563" y="241843"/>
                  <a:pt x="470850" y="263539"/>
                </a:cubicBezTo>
                <a:cubicBezTo>
                  <a:pt x="485138" y="285235"/>
                  <a:pt x="482492" y="139714"/>
                  <a:pt x="483550" y="231789"/>
                </a:cubicBezTo>
                <a:cubicBezTo>
                  <a:pt x="484608" y="323864"/>
                  <a:pt x="493075" y="725502"/>
                  <a:pt x="477200" y="815989"/>
                </a:cubicBezTo>
                <a:cubicBezTo>
                  <a:pt x="461325" y="906476"/>
                  <a:pt x="466087" y="796410"/>
                  <a:pt x="388300" y="774714"/>
                </a:cubicBezTo>
                <a:cubicBezTo>
                  <a:pt x="310513" y="753018"/>
                  <a:pt x="54925" y="717564"/>
                  <a:pt x="10475" y="685814"/>
                </a:cubicBezTo>
                <a:cubicBezTo>
                  <a:pt x="-33975" y="654064"/>
                  <a:pt x="74504" y="666235"/>
                  <a:pt x="121600" y="584214"/>
                </a:cubicBezTo>
                <a:cubicBezTo>
                  <a:pt x="168696" y="502193"/>
                  <a:pt x="280879" y="232318"/>
                  <a:pt x="293050" y="193689"/>
                </a:cubicBezTo>
                <a:cubicBezTo>
                  <a:pt x="305221" y="155060"/>
                  <a:pt x="194096" y="366727"/>
                  <a:pt x="194625" y="352439"/>
                </a:cubicBezTo>
                <a:cubicBezTo>
                  <a:pt x="195154" y="338152"/>
                  <a:pt x="279821" y="161939"/>
                  <a:pt x="296225" y="107964"/>
                </a:cubicBezTo>
                <a:cubicBezTo>
                  <a:pt x="312629" y="53989"/>
                  <a:pt x="257067" y="1072"/>
                  <a:pt x="274000" y="14"/>
                </a:cubicBezTo>
                <a:close/>
              </a:path>
            </a:pathLst>
          </a:custGeom>
          <a:solidFill>
            <a:srgbClr val="FFC000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20" name="フリーフォーム 2519">
            <a:extLst>
              <a:ext uri="{FF2B5EF4-FFF2-40B4-BE49-F238E27FC236}">
                <a16:creationId xmlns:a16="http://schemas.microsoft.com/office/drawing/2014/main" id="{D42F90EE-93FC-6610-DD2D-97125B4BF3B0}"/>
              </a:ext>
            </a:extLst>
          </p:cNvPr>
          <p:cNvSpPr/>
          <p:nvPr/>
        </p:nvSpPr>
        <p:spPr>
          <a:xfrm>
            <a:off x="1079441" y="11108569"/>
            <a:ext cx="350272" cy="773365"/>
          </a:xfrm>
          <a:custGeom>
            <a:avLst/>
            <a:gdLst>
              <a:gd name="connsiteX0" fmla="*/ 79434 w 350272"/>
              <a:gd name="connsiteY0" fmla="*/ 16631 h 773365"/>
              <a:gd name="connsiteX1" fmla="*/ 206434 w 350272"/>
              <a:gd name="connsiteY1" fmla="*/ 54731 h 773365"/>
              <a:gd name="connsiteX2" fmla="*/ 295334 w 350272"/>
              <a:gd name="connsiteY2" fmla="*/ 194431 h 773365"/>
              <a:gd name="connsiteX3" fmla="*/ 314384 w 350272"/>
              <a:gd name="connsiteY3" fmla="*/ 353181 h 773365"/>
              <a:gd name="connsiteX4" fmla="*/ 327084 w 350272"/>
              <a:gd name="connsiteY4" fmla="*/ 289681 h 773365"/>
              <a:gd name="connsiteX5" fmla="*/ 349309 w 350272"/>
              <a:gd name="connsiteY5" fmla="*/ 597656 h 773365"/>
              <a:gd name="connsiteX6" fmla="*/ 292159 w 350272"/>
              <a:gd name="connsiteY6" fmla="*/ 734181 h 773365"/>
              <a:gd name="connsiteX7" fmla="*/ 60384 w 350272"/>
              <a:gd name="connsiteY7" fmla="*/ 772281 h 773365"/>
              <a:gd name="connsiteX8" fmla="*/ 59 w 350272"/>
              <a:gd name="connsiteY8" fmla="*/ 702431 h 773365"/>
              <a:gd name="connsiteX9" fmla="*/ 66734 w 350272"/>
              <a:gd name="connsiteY9" fmla="*/ 315081 h 773365"/>
              <a:gd name="connsiteX10" fmla="*/ 79434 w 350272"/>
              <a:gd name="connsiteY10" fmla="*/ 16631 h 7733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350272" h="773365">
                <a:moveTo>
                  <a:pt x="79434" y="16631"/>
                </a:moveTo>
                <a:cubicBezTo>
                  <a:pt x="102717" y="-26761"/>
                  <a:pt x="170451" y="25098"/>
                  <a:pt x="206434" y="54731"/>
                </a:cubicBezTo>
                <a:cubicBezTo>
                  <a:pt x="242417" y="84364"/>
                  <a:pt x="277342" y="144689"/>
                  <a:pt x="295334" y="194431"/>
                </a:cubicBezTo>
                <a:cubicBezTo>
                  <a:pt x="313326" y="244173"/>
                  <a:pt x="309092" y="337306"/>
                  <a:pt x="314384" y="353181"/>
                </a:cubicBezTo>
                <a:cubicBezTo>
                  <a:pt x="319676" y="369056"/>
                  <a:pt x="321263" y="248935"/>
                  <a:pt x="327084" y="289681"/>
                </a:cubicBezTo>
                <a:cubicBezTo>
                  <a:pt x="332905" y="330427"/>
                  <a:pt x="355130" y="523573"/>
                  <a:pt x="349309" y="597656"/>
                </a:cubicBezTo>
                <a:cubicBezTo>
                  <a:pt x="343488" y="671739"/>
                  <a:pt x="340313" y="705077"/>
                  <a:pt x="292159" y="734181"/>
                </a:cubicBezTo>
                <a:cubicBezTo>
                  <a:pt x="244005" y="763285"/>
                  <a:pt x="109067" y="777573"/>
                  <a:pt x="60384" y="772281"/>
                </a:cubicBezTo>
                <a:cubicBezTo>
                  <a:pt x="11701" y="766989"/>
                  <a:pt x="-999" y="778631"/>
                  <a:pt x="59" y="702431"/>
                </a:cubicBezTo>
                <a:cubicBezTo>
                  <a:pt x="1117" y="626231"/>
                  <a:pt x="51388" y="427264"/>
                  <a:pt x="66734" y="315081"/>
                </a:cubicBezTo>
                <a:cubicBezTo>
                  <a:pt x="82080" y="202898"/>
                  <a:pt x="56151" y="60023"/>
                  <a:pt x="79434" y="16631"/>
                </a:cubicBezTo>
                <a:close/>
              </a:path>
            </a:pathLst>
          </a:custGeom>
          <a:solidFill>
            <a:srgbClr val="FFC000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21" name="フリーフォーム 2520">
            <a:extLst>
              <a:ext uri="{FF2B5EF4-FFF2-40B4-BE49-F238E27FC236}">
                <a16:creationId xmlns:a16="http://schemas.microsoft.com/office/drawing/2014/main" id="{0DFFDBD4-A1B9-1704-60D4-6B26CEC7E858}"/>
              </a:ext>
            </a:extLst>
          </p:cNvPr>
          <p:cNvSpPr/>
          <p:nvPr/>
        </p:nvSpPr>
        <p:spPr>
          <a:xfrm>
            <a:off x="1323894" y="10935218"/>
            <a:ext cx="318793" cy="243972"/>
          </a:xfrm>
          <a:custGeom>
            <a:avLst/>
            <a:gdLst>
              <a:gd name="connsiteX0" fmla="*/ 81 w 318793"/>
              <a:gd name="connsiteY0" fmla="*/ 34407 h 243972"/>
              <a:gd name="connsiteX1" fmla="*/ 209631 w 318793"/>
              <a:gd name="connsiteY1" fmla="*/ 2657 h 243972"/>
              <a:gd name="connsiteX2" fmla="*/ 317581 w 318793"/>
              <a:gd name="connsiteY2" fmla="*/ 110607 h 243972"/>
              <a:gd name="connsiteX3" fmla="*/ 257256 w 318793"/>
              <a:gd name="connsiteY3" fmla="*/ 167757 h 243972"/>
              <a:gd name="connsiteX4" fmla="*/ 101681 w 318793"/>
              <a:gd name="connsiteY4" fmla="*/ 243957 h 243972"/>
              <a:gd name="connsiteX5" fmla="*/ 165181 w 318793"/>
              <a:gd name="connsiteY5" fmla="*/ 161407 h 243972"/>
              <a:gd name="connsiteX6" fmla="*/ 250906 w 318793"/>
              <a:gd name="connsiteY6" fmla="*/ 91557 h 243972"/>
              <a:gd name="connsiteX7" fmla="*/ 235031 w 318793"/>
              <a:gd name="connsiteY7" fmla="*/ 50282 h 243972"/>
              <a:gd name="connsiteX8" fmla="*/ 81 w 318793"/>
              <a:gd name="connsiteY8" fmla="*/ 34407 h 2439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8793" h="243972">
                <a:moveTo>
                  <a:pt x="81" y="34407"/>
                </a:moveTo>
                <a:cubicBezTo>
                  <a:pt x="-4152" y="26470"/>
                  <a:pt x="156714" y="-10043"/>
                  <a:pt x="209631" y="2657"/>
                </a:cubicBezTo>
                <a:cubicBezTo>
                  <a:pt x="262548" y="15357"/>
                  <a:pt x="309644" y="83091"/>
                  <a:pt x="317581" y="110607"/>
                </a:cubicBezTo>
                <a:cubicBezTo>
                  <a:pt x="325518" y="138123"/>
                  <a:pt x="293239" y="145532"/>
                  <a:pt x="257256" y="167757"/>
                </a:cubicBezTo>
                <a:cubicBezTo>
                  <a:pt x="221273" y="189982"/>
                  <a:pt x="117027" y="245015"/>
                  <a:pt x="101681" y="243957"/>
                </a:cubicBezTo>
                <a:cubicBezTo>
                  <a:pt x="86335" y="242899"/>
                  <a:pt x="140310" y="186807"/>
                  <a:pt x="165181" y="161407"/>
                </a:cubicBezTo>
                <a:cubicBezTo>
                  <a:pt x="190052" y="136007"/>
                  <a:pt x="239264" y="110078"/>
                  <a:pt x="250906" y="91557"/>
                </a:cubicBezTo>
                <a:cubicBezTo>
                  <a:pt x="262548" y="73036"/>
                  <a:pt x="274718" y="58219"/>
                  <a:pt x="235031" y="50282"/>
                </a:cubicBezTo>
                <a:cubicBezTo>
                  <a:pt x="195344" y="42345"/>
                  <a:pt x="4314" y="42344"/>
                  <a:pt x="81" y="34407"/>
                </a:cubicBezTo>
                <a:close/>
              </a:path>
            </a:pathLst>
          </a:custGeom>
          <a:solidFill>
            <a:srgbClr val="92D050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22" name="フリーフォーム 2521">
            <a:extLst>
              <a:ext uri="{FF2B5EF4-FFF2-40B4-BE49-F238E27FC236}">
                <a16:creationId xmlns:a16="http://schemas.microsoft.com/office/drawing/2014/main" id="{CB17AA96-B4F7-DC4E-FD70-4579B47E08AE}"/>
              </a:ext>
            </a:extLst>
          </p:cNvPr>
          <p:cNvSpPr/>
          <p:nvPr/>
        </p:nvSpPr>
        <p:spPr>
          <a:xfrm>
            <a:off x="1300805" y="10934772"/>
            <a:ext cx="355736" cy="254436"/>
          </a:xfrm>
          <a:custGeom>
            <a:avLst/>
            <a:gdLst>
              <a:gd name="connsiteX0" fmla="*/ 945 w 355736"/>
              <a:gd name="connsiteY0" fmla="*/ 15803 h 254436"/>
              <a:gd name="connsiteX1" fmla="*/ 207320 w 355736"/>
              <a:gd name="connsiteY1" fmla="*/ 6278 h 254436"/>
              <a:gd name="connsiteX2" fmla="*/ 353370 w 355736"/>
              <a:gd name="connsiteY2" fmla="*/ 104703 h 254436"/>
              <a:gd name="connsiteX3" fmla="*/ 286695 w 355736"/>
              <a:gd name="connsiteY3" fmla="*/ 158678 h 254436"/>
              <a:gd name="connsiteX4" fmla="*/ 143820 w 355736"/>
              <a:gd name="connsiteY4" fmla="*/ 253928 h 254436"/>
              <a:gd name="connsiteX5" fmla="*/ 178745 w 355736"/>
              <a:gd name="connsiteY5" fmla="*/ 190428 h 254436"/>
              <a:gd name="connsiteX6" fmla="*/ 131120 w 355736"/>
              <a:gd name="connsiteY6" fmla="*/ 63428 h 254436"/>
              <a:gd name="connsiteX7" fmla="*/ 945 w 355736"/>
              <a:gd name="connsiteY7" fmla="*/ 15803 h 2544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55736" h="254436">
                <a:moveTo>
                  <a:pt x="945" y="15803"/>
                </a:moveTo>
                <a:cubicBezTo>
                  <a:pt x="13645" y="6278"/>
                  <a:pt x="148582" y="-8539"/>
                  <a:pt x="207320" y="6278"/>
                </a:cubicBezTo>
                <a:cubicBezTo>
                  <a:pt x="266058" y="21095"/>
                  <a:pt x="340141" y="79303"/>
                  <a:pt x="353370" y="104703"/>
                </a:cubicBezTo>
                <a:cubicBezTo>
                  <a:pt x="366599" y="130103"/>
                  <a:pt x="321620" y="133807"/>
                  <a:pt x="286695" y="158678"/>
                </a:cubicBezTo>
                <a:cubicBezTo>
                  <a:pt x="251770" y="183549"/>
                  <a:pt x="161812" y="248636"/>
                  <a:pt x="143820" y="253928"/>
                </a:cubicBezTo>
                <a:cubicBezTo>
                  <a:pt x="125828" y="259220"/>
                  <a:pt x="180862" y="222178"/>
                  <a:pt x="178745" y="190428"/>
                </a:cubicBezTo>
                <a:cubicBezTo>
                  <a:pt x="176628" y="158678"/>
                  <a:pt x="154932" y="89886"/>
                  <a:pt x="131120" y="63428"/>
                </a:cubicBezTo>
                <a:cubicBezTo>
                  <a:pt x="107308" y="36970"/>
                  <a:pt x="-11755" y="25328"/>
                  <a:pt x="945" y="15803"/>
                </a:cubicBezTo>
                <a:close/>
              </a:path>
            </a:pathLst>
          </a:custGeom>
          <a:solidFill>
            <a:srgbClr val="92D050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23" name="フリーフォーム 2522">
            <a:extLst>
              <a:ext uri="{FF2B5EF4-FFF2-40B4-BE49-F238E27FC236}">
                <a16:creationId xmlns:a16="http://schemas.microsoft.com/office/drawing/2014/main" id="{7F644A7B-5B07-191B-95EF-D1BD240C5CD2}"/>
              </a:ext>
            </a:extLst>
          </p:cNvPr>
          <p:cNvSpPr/>
          <p:nvPr/>
        </p:nvSpPr>
        <p:spPr>
          <a:xfrm>
            <a:off x="1333041" y="10888910"/>
            <a:ext cx="160781" cy="407742"/>
          </a:xfrm>
          <a:custGeom>
            <a:avLst/>
            <a:gdLst>
              <a:gd name="connsiteX0" fmla="*/ 35384 w 160781"/>
              <a:gd name="connsiteY0" fmla="*/ 1340 h 407742"/>
              <a:gd name="connsiteX1" fmla="*/ 159209 w 160781"/>
              <a:gd name="connsiteY1" fmla="*/ 245815 h 407742"/>
              <a:gd name="connsiteX2" fmla="*/ 102059 w 160781"/>
              <a:gd name="connsiteY2" fmla="*/ 293440 h 407742"/>
              <a:gd name="connsiteX3" fmla="*/ 54434 w 160781"/>
              <a:gd name="connsiteY3" fmla="*/ 407740 h 407742"/>
              <a:gd name="connsiteX4" fmla="*/ 16334 w 160781"/>
              <a:gd name="connsiteY4" fmla="*/ 296615 h 407742"/>
              <a:gd name="connsiteX5" fmla="*/ 9984 w 160781"/>
              <a:gd name="connsiteY5" fmla="*/ 233115 h 407742"/>
              <a:gd name="connsiteX6" fmla="*/ 459 w 160781"/>
              <a:gd name="connsiteY6" fmla="*/ 150565 h 407742"/>
              <a:gd name="connsiteX7" fmla="*/ 35384 w 160781"/>
              <a:gd name="connsiteY7" fmla="*/ 1340 h 4077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60781" h="407742">
                <a:moveTo>
                  <a:pt x="35384" y="1340"/>
                </a:moveTo>
                <a:cubicBezTo>
                  <a:pt x="61842" y="17215"/>
                  <a:pt x="148097" y="197132"/>
                  <a:pt x="159209" y="245815"/>
                </a:cubicBezTo>
                <a:cubicBezTo>
                  <a:pt x="170321" y="294498"/>
                  <a:pt x="119522" y="266452"/>
                  <a:pt x="102059" y="293440"/>
                </a:cubicBezTo>
                <a:cubicBezTo>
                  <a:pt x="84596" y="320428"/>
                  <a:pt x="68722" y="407211"/>
                  <a:pt x="54434" y="407740"/>
                </a:cubicBezTo>
                <a:cubicBezTo>
                  <a:pt x="40147" y="408269"/>
                  <a:pt x="23742" y="325719"/>
                  <a:pt x="16334" y="296615"/>
                </a:cubicBezTo>
                <a:cubicBezTo>
                  <a:pt x="8926" y="267511"/>
                  <a:pt x="12630" y="257457"/>
                  <a:pt x="9984" y="233115"/>
                </a:cubicBezTo>
                <a:cubicBezTo>
                  <a:pt x="7338" y="208773"/>
                  <a:pt x="-2187" y="186019"/>
                  <a:pt x="459" y="150565"/>
                </a:cubicBezTo>
                <a:cubicBezTo>
                  <a:pt x="3105" y="115111"/>
                  <a:pt x="8926" y="-14535"/>
                  <a:pt x="35384" y="1340"/>
                </a:cubicBezTo>
                <a:close/>
              </a:path>
            </a:pathLst>
          </a:custGeom>
          <a:solidFill>
            <a:srgbClr val="FF0000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24" name="フリーフォーム 2523">
            <a:extLst>
              <a:ext uri="{FF2B5EF4-FFF2-40B4-BE49-F238E27FC236}">
                <a16:creationId xmlns:a16="http://schemas.microsoft.com/office/drawing/2014/main" id="{DD50ED02-7C34-9DA1-2027-1CE918621A3C}"/>
              </a:ext>
            </a:extLst>
          </p:cNvPr>
          <p:cNvSpPr/>
          <p:nvPr/>
        </p:nvSpPr>
        <p:spPr>
          <a:xfrm>
            <a:off x="1126906" y="10675669"/>
            <a:ext cx="257811" cy="189392"/>
          </a:xfrm>
          <a:custGeom>
            <a:avLst/>
            <a:gdLst>
              <a:gd name="connsiteX0" fmla="*/ 95469 w 257811"/>
              <a:gd name="connsiteY0" fmla="*/ 189181 h 189392"/>
              <a:gd name="connsiteX1" fmla="*/ 219 w 257811"/>
              <a:gd name="connsiteY1" fmla="*/ 84406 h 189392"/>
              <a:gd name="connsiteX2" fmla="*/ 73244 w 257811"/>
              <a:gd name="connsiteY2" fmla="*/ 1856 h 189392"/>
              <a:gd name="connsiteX3" fmla="*/ 197069 w 257811"/>
              <a:gd name="connsiteY3" fmla="*/ 33606 h 189392"/>
              <a:gd name="connsiteX4" fmla="*/ 254219 w 257811"/>
              <a:gd name="connsiteY4" fmla="*/ 109806 h 189392"/>
              <a:gd name="connsiteX5" fmla="*/ 95469 w 257811"/>
              <a:gd name="connsiteY5" fmla="*/ 189181 h 1893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57811" h="189392">
                <a:moveTo>
                  <a:pt x="95469" y="189181"/>
                </a:moveTo>
                <a:cubicBezTo>
                  <a:pt x="53136" y="184948"/>
                  <a:pt x="3923" y="115627"/>
                  <a:pt x="219" y="84406"/>
                </a:cubicBezTo>
                <a:cubicBezTo>
                  <a:pt x="-3485" y="53185"/>
                  <a:pt x="40436" y="10323"/>
                  <a:pt x="73244" y="1856"/>
                </a:cubicBezTo>
                <a:cubicBezTo>
                  <a:pt x="106052" y="-6611"/>
                  <a:pt x="166907" y="15614"/>
                  <a:pt x="197069" y="33606"/>
                </a:cubicBezTo>
                <a:cubicBezTo>
                  <a:pt x="227231" y="51598"/>
                  <a:pt x="270623" y="86523"/>
                  <a:pt x="254219" y="109806"/>
                </a:cubicBezTo>
                <a:cubicBezTo>
                  <a:pt x="237815" y="133089"/>
                  <a:pt x="137802" y="193414"/>
                  <a:pt x="95469" y="189181"/>
                </a:cubicBezTo>
                <a:close/>
              </a:path>
            </a:pathLst>
          </a:custGeom>
          <a:solidFill>
            <a:srgbClr val="92D050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25" name="フリーフォーム 2524">
            <a:extLst>
              <a:ext uri="{FF2B5EF4-FFF2-40B4-BE49-F238E27FC236}">
                <a16:creationId xmlns:a16="http://schemas.microsoft.com/office/drawing/2014/main" id="{C1EA890A-C795-D4D2-510D-D0388D391BD0}"/>
              </a:ext>
            </a:extLst>
          </p:cNvPr>
          <p:cNvSpPr/>
          <p:nvPr/>
        </p:nvSpPr>
        <p:spPr>
          <a:xfrm>
            <a:off x="1006624" y="10961919"/>
            <a:ext cx="415491" cy="137512"/>
          </a:xfrm>
          <a:custGeom>
            <a:avLst/>
            <a:gdLst>
              <a:gd name="connsiteX0" fmla="*/ 3026 w 415491"/>
              <a:gd name="connsiteY0" fmla="*/ 7706 h 137512"/>
              <a:gd name="connsiteX1" fmla="*/ 374501 w 415491"/>
              <a:gd name="connsiteY1" fmla="*/ 23581 h 137512"/>
              <a:gd name="connsiteX2" fmla="*/ 387201 w 415491"/>
              <a:gd name="connsiteY2" fmla="*/ 109306 h 137512"/>
              <a:gd name="connsiteX3" fmla="*/ 206226 w 415491"/>
              <a:gd name="connsiteY3" fmla="*/ 131531 h 137512"/>
              <a:gd name="connsiteX4" fmla="*/ 3026 w 415491"/>
              <a:gd name="connsiteY4" fmla="*/ 7706 h 1375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15491" h="137512">
                <a:moveTo>
                  <a:pt x="3026" y="7706"/>
                </a:moveTo>
                <a:cubicBezTo>
                  <a:pt x="31072" y="-10286"/>
                  <a:pt x="310472" y="6648"/>
                  <a:pt x="374501" y="23581"/>
                </a:cubicBezTo>
                <a:cubicBezTo>
                  <a:pt x="438530" y="40514"/>
                  <a:pt x="415247" y="91314"/>
                  <a:pt x="387201" y="109306"/>
                </a:cubicBezTo>
                <a:cubicBezTo>
                  <a:pt x="359155" y="127298"/>
                  <a:pt x="262847" y="147935"/>
                  <a:pt x="206226" y="131531"/>
                </a:cubicBezTo>
                <a:cubicBezTo>
                  <a:pt x="149605" y="115127"/>
                  <a:pt x="-25020" y="25698"/>
                  <a:pt x="3026" y="7706"/>
                </a:cubicBezTo>
                <a:close/>
              </a:path>
            </a:pathLst>
          </a:custGeom>
          <a:solidFill>
            <a:srgbClr val="FFC000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26" name="フリーフォーム 2525">
            <a:extLst>
              <a:ext uri="{FF2B5EF4-FFF2-40B4-BE49-F238E27FC236}">
                <a16:creationId xmlns:a16="http://schemas.microsoft.com/office/drawing/2014/main" id="{E46E298F-4C5A-BB31-D2E5-05B7CE30BF91}"/>
              </a:ext>
            </a:extLst>
          </p:cNvPr>
          <p:cNvSpPr/>
          <p:nvPr/>
        </p:nvSpPr>
        <p:spPr>
          <a:xfrm>
            <a:off x="6823033" y="7016616"/>
            <a:ext cx="541637" cy="556948"/>
          </a:xfrm>
          <a:custGeom>
            <a:avLst/>
            <a:gdLst>
              <a:gd name="connsiteX0" fmla="*/ 42 w 541637"/>
              <a:gd name="connsiteY0" fmla="*/ 134 h 556948"/>
              <a:gd name="connsiteX1" fmla="*/ 495342 w 541637"/>
              <a:gd name="connsiteY1" fmla="*/ 517659 h 556948"/>
              <a:gd name="connsiteX2" fmla="*/ 466767 w 541637"/>
              <a:gd name="connsiteY2" fmla="*/ 466859 h 556948"/>
              <a:gd name="connsiteX3" fmla="*/ 42 w 541637"/>
              <a:gd name="connsiteY3" fmla="*/ 134 h 5569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41637" h="556948">
                <a:moveTo>
                  <a:pt x="42" y="134"/>
                </a:moveTo>
                <a:cubicBezTo>
                  <a:pt x="4805" y="8601"/>
                  <a:pt x="417555" y="439872"/>
                  <a:pt x="495342" y="517659"/>
                </a:cubicBezTo>
                <a:cubicBezTo>
                  <a:pt x="573129" y="595446"/>
                  <a:pt x="545613" y="546763"/>
                  <a:pt x="466767" y="466859"/>
                </a:cubicBezTo>
                <a:cubicBezTo>
                  <a:pt x="387921" y="386955"/>
                  <a:pt x="-4721" y="-8333"/>
                  <a:pt x="42" y="134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27" name="フリーフォーム 2526">
            <a:extLst>
              <a:ext uri="{FF2B5EF4-FFF2-40B4-BE49-F238E27FC236}">
                <a16:creationId xmlns:a16="http://schemas.microsoft.com/office/drawing/2014/main" id="{9B2A3D7F-2821-E1FA-1B85-219295B847BD}"/>
              </a:ext>
            </a:extLst>
          </p:cNvPr>
          <p:cNvSpPr/>
          <p:nvPr/>
        </p:nvSpPr>
        <p:spPr>
          <a:xfrm>
            <a:off x="7515771" y="7772347"/>
            <a:ext cx="698843" cy="925326"/>
          </a:xfrm>
          <a:custGeom>
            <a:avLst/>
            <a:gdLst>
              <a:gd name="connsiteX0" fmla="*/ 5804 w 698843"/>
              <a:gd name="connsiteY0" fmla="*/ 6403 h 925326"/>
              <a:gd name="connsiteX1" fmla="*/ 453479 w 698843"/>
              <a:gd name="connsiteY1" fmla="*/ 619178 h 925326"/>
              <a:gd name="connsiteX2" fmla="*/ 691604 w 698843"/>
              <a:gd name="connsiteY2" fmla="*/ 914453 h 925326"/>
              <a:gd name="connsiteX3" fmla="*/ 599529 w 698843"/>
              <a:gd name="connsiteY3" fmla="*/ 809678 h 925326"/>
              <a:gd name="connsiteX4" fmla="*/ 224879 w 698843"/>
              <a:gd name="connsiteY4" fmla="*/ 327078 h 925326"/>
              <a:gd name="connsiteX5" fmla="*/ 5804 w 698843"/>
              <a:gd name="connsiteY5" fmla="*/ 6403 h 9253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98843" h="925326">
                <a:moveTo>
                  <a:pt x="5804" y="6403"/>
                </a:moveTo>
                <a:cubicBezTo>
                  <a:pt x="43904" y="55086"/>
                  <a:pt x="339179" y="467836"/>
                  <a:pt x="453479" y="619178"/>
                </a:cubicBezTo>
                <a:cubicBezTo>
                  <a:pt x="567779" y="770520"/>
                  <a:pt x="667262" y="882703"/>
                  <a:pt x="691604" y="914453"/>
                </a:cubicBezTo>
                <a:cubicBezTo>
                  <a:pt x="715946" y="946203"/>
                  <a:pt x="677317" y="907574"/>
                  <a:pt x="599529" y="809678"/>
                </a:cubicBezTo>
                <a:cubicBezTo>
                  <a:pt x="521741" y="711782"/>
                  <a:pt x="323833" y="455665"/>
                  <a:pt x="224879" y="327078"/>
                </a:cubicBezTo>
                <a:cubicBezTo>
                  <a:pt x="125925" y="198491"/>
                  <a:pt x="-32296" y="-42280"/>
                  <a:pt x="5804" y="6403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28" name="フリーフォーム 2527">
            <a:extLst>
              <a:ext uri="{FF2B5EF4-FFF2-40B4-BE49-F238E27FC236}">
                <a16:creationId xmlns:a16="http://schemas.microsoft.com/office/drawing/2014/main" id="{E70B7E6F-9DFE-5F7E-D207-1C64D4C645BA}"/>
              </a:ext>
            </a:extLst>
          </p:cNvPr>
          <p:cNvSpPr/>
          <p:nvPr/>
        </p:nvSpPr>
        <p:spPr>
          <a:xfrm>
            <a:off x="7510293" y="7789050"/>
            <a:ext cx="622822" cy="848395"/>
          </a:xfrm>
          <a:custGeom>
            <a:avLst/>
            <a:gdLst>
              <a:gd name="connsiteX0" fmla="*/ 4932 w 622822"/>
              <a:gd name="connsiteY0" fmla="*/ 15100 h 848395"/>
              <a:gd name="connsiteX1" fmla="*/ 592307 w 622822"/>
              <a:gd name="connsiteY1" fmla="*/ 812025 h 848395"/>
              <a:gd name="connsiteX2" fmla="*/ 544682 w 622822"/>
              <a:gd name="connsiteY2" fmla="*/ 723125 h 848395"/>
              <a:gd name="connsiteX3" fmla="*/ 322432 w 622822"/>
              <a:gd name="connsiteY3" fmla="*/ 319900 h 848395"/>
              <a:gd name="connsiteX4" fmla="*/ 4932 w 622822"/>
              <a:gd name="connsiteY4" fmla="*/ 15100 h 8483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22822" h="848395">
                <a:moveTo>
                  <a:pt x="4932" y="15100"/>
                </a:moveTo>
                <a:cubicBezTo>
                  <a:pt x="49911" y="97121"/>
                  <a:pt x="502349" y="694021"/>
                  <a:pt x="592307" y="812025"/>
                </a:cubicBezTo>
                <a:cubicBezTo>
                  <a:pt x="682265" y="930029"/>
                  <a:pt x="544682" y="723125"/>
                  <a:pt x="544682" y="723125"/>
                </a:cubicBezTo>
                <a:cubicBezTo>
                  <a:pt x="499703" y="641104"/>
                  <a:pt x="409744" y="433142"/>
                  <a:pt x="322432" y="319900"/>
                </a:cubicBezTo>
                <a:cubicBezTo>
                  <a:pt x="235120" y="206658"/>
                  <a:pt x="-40047" y="-66921"/>
                  <a:pt x="4932" y="15100"/>
                </a:cubicBezTo>
                <a:close/>
              </a:path>
            </a:pathLst>
          </a:custGeom>
          <a:solidFill>
            <a:srgbClr val="FF0000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29" name="フリーフォーム 2528">
            <a:extLst>
              <a:ext uri="{FF2B5EF4-FFF2-40B4-BE49-F238E27FC236}">
                <a16:creationId xmlns:a16="http://schemas.microsoft.com/office/drawing/2014/main" id="{7240BC0A-4790-CCB7-50D9-BCDA3EE41923}"/>
              </a:ext>
            </a:extLst>
          </p:cNvPr>
          <p:cNvSpPr/>
          <p:nvPr/>
        </p:nvSpPr>
        <p:spPr>
          <a:xfrm>
            <a:off x="1673190" y="9180089"/>
            <a:ext cx="484657" cy="744340"/>
          </a:xfrm>
          <a:custGeom>
            <a:avLst/>
            <a:gdLst>
              <a:gd name="connsiteX0" fmla="*/ 35 w 484657"/>
              <a:gd name="connsiteY0" fmla="*/ 2011 h 744340"/>
              <a:gd name="connsiteX1" fmla="*/ 203235 w 484657"/>
              <a:gd name="connsiteY1" fmla="*/ 87736 h 744340"/>
              <a:gd name="connsiteX2" fmla="*/ 228635 w 484657"/>
              <a:gd name="connsiteY2" fmla="*/ 81386 h 744340"/>
              <a:gd name="connsiteX3" fmla="*/ 254035 w 484657"/>
              <a:gd name="connsiteY3" fmla="*/ 246486 h 744340"/>
              <a:gd name="connsiteX4" fmla="*/ 263560 w 484657"/>
              <a:gd name="connsiteY4" fmla="*/ 252836 h 744340"/>
              <a:gd name="connsiteX5" fmla="*/ 254035 w 484657"/>
              <a:gd name="connsiteY5" fmla="*/ 202036 h 744340"/>
              <a:gd name="connsiteX6" fmla="*/ 476285 w 484657"/>
              <a:gd name="connsiteY6" fmla="*/ 722736 h 744340"/>
              <a:gd name="connsiteX7" fmla="*/ 441360 w 484657"/>
              <a:gd name="connsiteY7" fmla="*/ 652886 h 744340"/>
              <a:gd name="connsiteX8" fmla="*/ 288960 w 484657"/>
              <a:gd name="connsiteY8" fmla="*/ 351261 h 744340"/>
              <a:gd name="connsiteX9" fmla="*/ 187360 w 484657"/>
              <a:gd name="connsiteY9" fmla="*/ 186161 h 744340"/>
              <a:gd name="connsiteX10" fmla="*/ 35 w 484657"/>
              <a:gd name="connsiteY10" fmla="*/ 2011 h 7443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484657" h="744340">
                <a:moveTo>
                  <a:pt x="35" y="2011"/>
                </a:moveTo>
                <a:cubicBezTo>
                  <a:pt x="2681" y="-14393"/>
                  <a:pt x="165135" y="74507"/>
                  <a:pt x="203235" y="87736"/>
                </a:cubicBezTo>
                <a:cubicBezTo>
                  <a:pt x="241335" y="100965"/>
                  <a:pt x="220168" y="54928"/>
                  <a:pt x="228635" y="81386"/>
                </a:cubicBezTo>
                <a:cubicBezTo>
                  <a:pt x="237102" y="107844"/>
                  <a:pt x="248214" y="217911"/>
                  <a:pt x="254035" y="246486"/>
                </a:cubicBezTo>
                <a:cubicBezTo>
                  <a:pt x="259856" y="275061"/>
                  <a:pt x="263560" y="260244"/>
                  <a:pt x="263560" y="252836"/>
                </a:cubicBezTo>
                <a:cubicBezTo>
                  <a:pt x="263560" y="245428"/>
                  <a:pt x="218581" y="123719"/>
                  <a:pt x="254035" y="202036"/>
                </a:cubicBezTo>
                <a:cubicBezTo>
                  <a:pt x="289489" y="280353"/>
                  <a:pt x="445064" y="647594"/>
                  <a:pt x="476285" y="722736"/>
                </a:cubicBezTo>
                <a:cubicBezTo>
                  <a:pt x="507506" y="797878"/>
                  <a:pt x="441360" y="652886"/>
                  <a:pt x="441360" y="652886"/>
                </a:cubicBezTo>
                <a:cubicBezTo>
                  <a:pt x="410139" y="590974"/>
                  <a:pt x="331293" y="429049"/>
                  <a:pt x="288960" y="351261"/>
                </a:cubicBezTo>
                <a:cubicBezTo>
                  <a:pt x="246627" y="273473"/>
                  <a:pt x="232868" y="242782"/>
                  <a:pt x="187360" y="186161"/>
                </a:cubicBezTo>
                <a:cubicBezTo>
                  <a:pt x="141852" y="129540"/>
                  <a:pt x="-2611" y="18415"/>
                  <a:pt x="35" y="2011"/>
                </a:cubicBezTo>
                <a:close/>
              </a:path>
            </a:pathLst>
          </a:custGeom>
          <a:solidFill>
            <a:schemeClr val="accent5">
              <a:lumMod val="75000"/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30" name="フリーフォーム 2529">
            <a:extLst>
              <a:ext uri="{FF2B5EF4-FFF2-40B4-BE49-F238E27FC236}">
                <a16:creationId xmlns:a16="http://schemas.microsoft.com/office/drawing/2014/main" id="{DF4D42DF-E933-A1FD-9924-CCF6596ACDF6}"/>
              </a:ext>
            </a:extLst>
          </p:cNvPr>
          <p:cNvSpPr/>
          <p:nvPr/>
        </p:nvSpPr>
        <p:spPr>
          <a:xfrm>
            <a:off x="2019295" y="8695981"/>
            <a:ext cx="834005" cy="154568"/>
          </a:xfrm>
          <a:custGeom>
            <a:avLst/>
            <a:gdLst>
              <a:gd name="connsiteX0" fmla="*/ 200030 w 834005"/>
              <a:gd name="connsiteY0" fmla="*/ 344 h 154568"/>
              <a:gd name="connsiteX1" fmla="*/ 479430 w 834005"/>
              <a:gd name="connsiteY1" fmla="*/ 108294 h 154568"/>
              <a:gd name="connsiteX2" fmla="*/ 361955 w 834005"/>
              <a:gd name="connsiteY2" fmla="*/ 108294 h 154568"/>
              <a:gd name="connsiteX3" fmla="*/ 644530 w 834005"/>
              <a:gd name="connsiteY3" fmla="*/ 114644 h 154568"/>
              <a:gd name="connsiteX4" fmla="*/ 831855 w 834005"/>
              <a:gd name="connsiteY4" fmla="*/ 146394 h 154568"/>
              <a:gd name="connsiteX5" fmla="*/ 717555 w 834005"/>
              <a:gd name="connsiteY5" fmla="*/ 152744 h 154568"/>
              <a:gd name="connsiteX6" fmla="*/ 311155 w 834005"/>
              <a:gd name="connsiteY6" fmla="*/ 140044 h 154568"/>
              <a:gd name="connsiteX7" fmla="*/ 19055 w 834005"/>
              <a:gd name="connsiteY7" fmla="*/ 149569 h 154568"/>
              <a:gd name="connsiteX8" fmla="*/ 142880 w 834005"/>
              <a:gd name="connsiteY8" fmla="*/ 152744 h 154568"/>
              <a:gd name="connsiteX9" fmla="*/ 5 w 834005"/>
              <a:gd name="connsiteY9" fmla="*/ 120994 h 154568"/>
              <a:gd name="connsiteX10" fmla="*/ 149230 w 834005"/>
              <a:gd name="connsiteY10" fmla="*/ 67019 h 154568"/>
              <a:gd name="connsiteX11" fmla="*/ 38105 w 834005"/>
              <a:gd name="connsiteY11" fmla="*/ 73369 h 154568"/>
              <a:gd name="connsiteX12" fmla="*/ 200030 w 834005"/>
              <a:gd name="connsiteY12" fmla="*/ 344 h 1545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834005" h="154568">
                <a:moveTo>
                  <a:pt x="200030" y="344"/>
                </a:moveTo>
                <a:cubicBezTo>
                  <a:pt x="273584" y="6165"/>
                  <a:pt x="452443" y="90302"/>
                  <a:pt x="479430" y="108294"/>
                </a:cubicBezTo>
                <a:cubicBezTo>
                  <a:pt x="506417" y="126286"/>
                  <a:pt x="334438" y="107236"/>
                  <a:pt x="361955" y="108294"/>
                </a:cubicBezTo>
                <a:cubicBezTo>
                  <a:pt x="389472" y="109352"/>
                  <a:pt x="566213" y="108294"/>
                  <a:pt x="644530" y="114644"/>
                </a:cubicBezTo>
                <a:cubicBezTo>
                  <a:pt x="722847" y="120994"/>
                  <a:pt x="819684" y="140044"/>
                  <a:pt x="831855" y="146394"/>
                </a:cubicBezTo>
                <a:cubicBezTo>
                  <a:pt x="844026" y="152744"/>
                  <a:pt x="804338" y="153802"/>
                  <a:pt x="717555" y="152744"/>
                </a:cubicBezTo>
                <a:cubicBezTo>
                  <a:pt x="630772" y="151686"/>
                  <a:pt x="427572" y="140573"/>
                  <a:pt x="311155" y="140044"/>
                </a:cubicBezTo>
                <a:cubicBezTo>
                  <a:pt x="194738" y="139515"/>
                  <a:pt x="47101" y="147452"/>
                  <a:pt x="19055" y="149569"/>
                </a:cubicBezTo>
                <a:cubicBezTo>
                  <a:pt x="-8991" y="151686"/>
                  <a:pt x="146055" y="157506"/>
                  <a:pt x="142880" y="152744"/>
                </a:cubicBezTo>
                <a:cubicBezTo>
                  <a:pt x="139705" y="147982"/>
                  <a:pt x="-1053" y="135281"/>
                  <a:pt x="5" y="120994"/>
                </a:cubicBezTo>
                <a:cubicBezTo>
                  <a:pt x="1063" y="106707"/>
                  <a:pt x="142880" y="74956"/>
                  <a:pt x="149230" y="67019"/>
                </a:cubicBezTo>
                <a:cubicBezTo>
                  <a:pt x="155580" y="59082"/>
                  <a:pt x="31226" y="82365"/>
                  <a:pt x="38105" y="73369"/>
                </a:cubicBezTo>
                <a:cubicBezTo>
                  <a:pt x="44984" y="64373"/>
                  <a:pt x="126476" y="-5477"/>
                  <a:pt x="200030" y="344"/>
                </a:cubicBezTo>
                <a:close/>
              </a:path>
            </a:pathLst>
          </a:custGeom>
          <a:solidFill>
            <a:schemeClr val="accent5">
              <a:lumMod val="75000"/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31" name="フリーフォーム 2530">
            <a:extLst>
              <a:ext uri="{FF2B5EF4-FFF2-40B4-BE49-F238E27FC236}">
                <a16:creationId xmlns:a16="http://schemas.microsoft.com/office/drawing/2014/main" id="{C63F6F97-E808-E3E5-7DAA-9549886E62A8}"/>
              </a:ext>
            </a:extLst>
          </p:cNvPr>
          <p:cNvSpPr/>
          <p:nvPr/>
        </p:nvSpPr>
        <p:spPr>
          <a:xfrm>
            <a:off x="1819244" y="8850693"/>
            <a:ext cx="637617" cy="111021"/>
          </a:xfrm>
          <a:custGeom>
            <a:avLst/>
            <a:gdLst>
              <a:gd name="connsiteX0" fmla="*/ 31 w 637617"/>
              <a:gd name="connsiteY0" fmla="*/ 48832 h 111021"/>
              <a:gd name="connsiteX1" fmla="*/ 368331 w 637617"/>
              <a:gd name="connsiteY1" fmla="*/ 1207 h 111021"/>
              <a:gd name="connsiteX2" fmla="*/ 625506 w 637617"/>
              <a:gd name="connsiteY2" fmla="*/ 105982 h 111021"/>
              <a:gd name="connsiteX3" fmla="*/ 549306 w 637617"/>
              <a:gd name="connsiteY3" fmla="*/ 90107 h 111021"/>
              <a:gd name="connsiteX4" fmla="*/ 146081 w 637617"/>
              <a:gd name="connsiteY4" fmla="*/ 52007 h 111021"/>
              <a:gd name="connsiteX5" fmla="*/ 346106 w 637617"/>
              <a:gd name="connsiteY5" fmla="*/ 45657 h 111021"/>
              <a:gd name="connsiteX6" fmla="*/ 31 w 637617"/>
              <a:gd name="connsiteY6" fmla="*/ 48832 h 1110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37617" h="111021">
                <a:moveTo>
                  <a:pt x="31" y="48832"/>
                </a:moveTo>
                <a:cubicBezTo>
                  <a:pt x="3735" y="41424"/>
                  <a:pt x="264085" y="-8318"/>
                  <a:pt x="368331" y="1207"/>
                </a:cubicBezTo>
                <a:cubicBezTo>
                  <a:pt x="472577" y="10732"/>
                  <a:pt x="595344" y="91165"/>
                  <a:pt x="625506" y="105982"/>
                </a:cubicBezTo>
                <a:cubicBezTo>
                  <a:pt x="655668" y="120799"/>
                  <a:pt x="629210" y="99103"/>
                  <a:pt x="549306" y="90107"/>
                </a:cubicBezTo>
                <a:cubicBezTo>
                  <a:pt x="469402" y="81111"/>
                  <a:pt x="179948" y="59415"/>
                  <a:pt x="146081" y="52007"/>
                </a:cubicBezTo>
                <a:cubicBezTo>
                  <a:pt x="112214" y="44599"/>
                  <a:pt x="366743" y="48303"/>
                  <a:pt x="346106" y="45657"/>
                </a:cubicBezTo>
                <a:cubicBezTo>
                  <a:pt x="325469" y="43011"/>
                  <a:pt x="-3673" y="56240"/>
                  <a:pt x="31" y="48832"/>
                </a:cubicBezTo>
                <a:close/>
              </a:path>
            </a:pathLst>
          </a:custGeom>
          <a:solidFill>
            <a:schemeClr val="accent5">
              <a:lumMod val="75000"/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32" name="フリーフォーム 2531">
            <a:extLst>
              <a:ext uri="{FF2B5EF4-FFF2-40B4-BE49-F238E27FC236}">
                <a16:creationId xmlns:a16="http://schemas.microsoft.com/office/drawing/2014/main" id="{2A0D8F9F-60F2-81A8-2F90-1F90856D5399}"/>
              </a:ext>
            </a:extLst>
          </p:cNvPr>
          <p:cNvSpPr/>
          <p:nvPr/>
        </p:nvSpPr>
        <p:spPr>
          <a:xfrm>
            <a:off x="1815025" y="8926310"/>
            <a:ext cx="437241" cy="160427"/>
          </a:xfrm>
          <a:custGeom>
            <a:avLst/>
            <a:gdLst>
              <a:gd name="connsiteX0" fmla="*/ 13775 w 437241"/>
              <a:gd name="connsiteY0" fmla="*/ 154190 h 160427"/>
              <a:gd name="connsiteX1" fmla="*/ 274125 w 437241"/>
              <a:gd name="connsiteY1" fmla="*/ 65290 h 160427"/>
              <a:gd name="connsiteX2" fmla="*/ 385250 w 437241"/>
              <a:gd name="connsiteY2" fmla="*/ 62115 h 160427"/>
              <a:gd name="connsiteX3" fmla="*/ 312225 w 437241"/>
              <a:gd name="connsiteY3" fmla="*/ 90690 h 160427"/>
              <a:gd name="connsiteX4" fmla="*/ 296350 w 437241"/>
              <a:gd name="connsiteY4" fmla="*/ 43065 h 160427"/>
              <a:gd name="connsiteX5" fmla="*/ 207450 w 437241"/>
              <a:gd name="connsiteY5" fmla="*/ 1790 h 160427"/>
              <a:gd name="connsiteX6" fmla="*/ 436050 w 437241"/>
              <a:gd name="connsiteY6" fmla="*/ 8140 h 160427"/>
              <a:gd name="connsiteX7" fmla="*/ 286825 w 437241"/>
              <a:gd name="connsiteY7" fmla="*/ 14490 h 160427"/>
              <a:gd name="connsiteX8" fmla="*/ 61400 w 437241"/>
              <a:gd name="connsiteY8" fmla="*/ 138315 h 160427"/>
              <a:gd name="connsiteX9" fmla="*/ 13775 w 437241"/>
              <a:gd name="connsiteY9" fmla="*/ 154190 h 1604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37241" h="160427">
                <a:moveTo>
                  <a:pt x="13775" y="154190"/>
                </a:moveTo>
                <a:cubicBezTo>
                  <a:pt x="49229" y="142019"/>
                  <a:pt x="212213" y="80636"/>
                  <a:pt x="274125" y="65290"/>
                </a:cubicBezTo>
                <a:cubicBezTo>
                  <a:pt x="336037" y="49944"/>
                  <a:pt x="378900" y="57882"/>
                  <a:pt x="385250" y="62115"/>
                </a:cubicBezTo>
                <a:cubicBezTo>
                  <a:pt x="391600" y="66348"/>
                  <a:pt x="327042" y="93865"/>
                  <a:pt x="312225" y="90690"/>
                </a:cubicBezTo>
                <a:cubicBezTo>
                  <a:pt x="297408" y="87515"/>
                  <a:pt x="313812" y="57882"/>
                  <a:pt x="296350" y="43065"/>
                </a:cubicBezTo>
                <a:cubicBezTo>
                  <a:pt x="278888" y="28248"/>
                  <a:pt x="184167" y="7611"/>
                  <a:pt x="207450" y="1790"/>
                </a:cubicBezTo>
                <a:cubicBezTo>
                  <a:pt x="230733" y="-4031"/>
                  <a:pt x="422821" y="6023"/>
                  <a:pt x="436050" y="8140"/>
                </a:cubicBezTo>
                <a:cubicBezTo>
                  <a:pt x="449279" y="10257"/>
                  <a:pt x="349267" y="-7206"/>
                  <a:pt x="286825" y="14490"/>
                </a:cubicBezTo>
                <a:cubicBezTo>
                  <a:pt x="224383" y="36186"/>
                  <a:pt x="105321" y="116090"/>
                  <a:pt x="61400" y="138315"/>
                </a:cubicBezTo>
                <a:cubicBezTo>
                  <a:pt x="17479" y="160540"/>
                  <a:pt x="-21679" y="166361"/>
                  <a:pt x="13775" y="154190"/>
                </a:cubicBezTo>
                <a:close/>
              </a:path>
            </a:pathLst>
          </a:custGeom>
          <a:solidFill>
            <a:schemeClr val="accent5">
              <a:lumMod val="75000"/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33" name="フリーフォーム 2532">
            <a:extLst>
              <a:ext uri="{FF2B5EF4-FFF2-40B4-BE49-F238E27FC236}">
                <a16:creationId xmlns:a16="http://schemas.microsoft.com/office/drawing/2014/main" id="{1ADABCE8-8EA5-71AB-8992-2E3AC8720A7C}"/>
              </a:ext>
            </a:extLst>
          </p:cNvPr>
          <p:cNvSpPr/>
          <p:nvPr/>
        </p:nvSpPr>
        <p:spPr>
          <a:xfrm>
            <a:off x="2390753" y="8825929"/>
            <a:ext cx="452085" cy="407237"/>
          </a:xfrm>
          <a:custGeom>
            <a:avLst/>
            <a:gdLst>
              <a:gd name="connsiteX0" fmla="*/ 292122 w 452085"/>
              <a:gd name="connsiteY0" fmla="*/ 32321 h 407237"/>
              <a:gd name="connsiteX1" fmla="*/ 292122 w 452085"/>
              <a:gd name="connsiteY1" fmla="*/ 152971 h 407237"/>
              <a:gd name="connsiteX2" fmla="*/ 450872 w 452085"/>
              <a:gd name="connsiteY2" fmla="*/ 400621 h 407237"/>
              <a:gd name="connsiteX3" fmla="*/ 355622 w 452085"/>
              <a:gd name="connsiteY3" fmla="*/ 321246 h 407237"/>
              <a:gd name="connsiteX4" fmla="*/ 180997 w 452085"/>
              <a:gd name="connsiteY4" fmla="*/ 162496 h 407237"/>
              <a:gd name="connsiteX5" fmla="*/ 22 w 452085"/>
              <a:gd name="connsiteY5" fmla="*/ 41846 h 407237"/>
              <a:gd name="connsiteX6" fmla="*/ 168297 w 452085"/>
              <a:gd name="connsiteY6" fmla="*/ 102171 h 407237"/>
              <a:gd name="connsiteX7" fmla="*/ 136547 w 452085"/>
              <a:gd name="connsiteY7" fmla="*/ 60896 h 407237"/>
              <a:gd name="connsiteX8" fmla="*/ 238147 w 452085"/>
              <a:gd name="connsiteY8" fmla="*/ 79946 h 407237"/>
              <a:gd name="connsiteX9" fmla="*/ 76222 w 452085"/>
              <a:gd name="connsiteY9" fmla="*/ 3746 h 407237"/>
              <a:gd name="connsiteX10" fmla="*/ 292122 w 452085"/>
              <a:gd name="connsiteY10" fmla="*/ 32321 h 407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452085" h="407237">
                <a:moveTo>
                  <a:pt x="292122" y="32321"/>
                </a:moveTo>
                <a:cubicBezTo>
                  <a:pt x="328105" y="57192"/>
                  <a:pt x="265664" y="91588"/>
                  <a:pt x="292122" y="152971"/>
                </a:cubicBezTo>
                <a:cubicBezTo>
                  <a:pt x="318580" y="214354"/>
                  <a:pt x="440289" y="372575"/>
                  <a:pt x="450872" y="400621"/>
                </a:cubicBezTo>
                <a:cubicBezTo>
                  <a:pt x="461455" y="428667"/>
                  <a:pt x="400601" y="360933"/>
                  <a:pt x="355622" y="321246"/>
                </a:cubicBezTo>
                <a:cubicBezTo>
                  <a:pt x="310643" y="281559"/>
                  <a:pt x="240264" y="209063"/>
                  <a:pt x="180997" y="162496"/>
                </a:cubicBezTo>
                <a:cubicBezTo>
                  <a:pt x="121730" y="115929"/>
                  <a:pt x="2139" y="51900"/>
                  <a:pt x="22" y="41846"/>
                </a:cubicBezTo>
                <a:cubicBezTo>
                  <a:pt x="-2095" y="31792"/>
                  <a:pt x="145543" y="98996"/>
                  <a:pt x="168297" y="102171"/>
                </a:cubicBezTo>
                <a:cubicBezTo>
                  <a:pt x="191051" y="105346"/>
                  <a:pt x="124905" y="64600"/>
                  <a:pt x="136547" y="60896"/>
                </a:cubicBezTo>
                <a:cubicBezTo>
                  <a:pt x="148189" y="57192"/>
                  <a:pt x="248201" y="89471"/>
                  <a:pt x="238147" y="79946"/>
                </a:cubicBezTo>
                <a:cubicBezTo>
                  <a:pt x="228093" y="70421"/>
                  <a:pt x="68814" y="14858"/>
                  <a:pt x="76222" y="3746"/>
                </a:cubicBezTo>
                <a:cubicBezTo>
                  <a:pt x="83630" y="-7367"/>
                  <a:pt x="256139" y="7450"/>
                  <a:pt x="292122" y="32321"/>
                </a:cubicBezTo>
                <a:close/>
              </a:path>
            </a:pathLst>
          </a:custGeom>
          <a:solidFill>
            <a:schemeClr val="accent5">
              <a:lumMod val="75000"/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34" name="フリーフォーム 2533">
            <a:extLst>
              <a:ext uri="{FF2B5EF4-FFF2-40B4-BE49-F238E27FC236}">
                <a16:creationId xmlns:a16="http://schemas.microsoft.com/office/drawing/2014/main" id="{8C70C9D6-C83F-01F7-1F44-E18854E1C466}"/>
              </a:ext>
            </a:extLst>
          </p:cNvPr>
          <p:cNvSpPr/>
          <p:nvPr/>
        </p:nvSpPr>
        <p:spPr>
          <a:xfrm>
            <a:off x="2390106" y="8864182"/>
            <a:ext cx="1004498" cy="577017"/>
          </a:xfrm>
          <a:custGeom>
            <a:avLst/>
            <a:gdLst>
              <a:gd name="connsiteX0" fmla="*/ 238794 w 1004498"/>
              <a:gd name="connsiteY0" fmla="*/ 28993 h 577017"/>
              <a:gd name="connsiteX1" fmla="*/ 464219 w 1004498"/>
              <a:gd name="connsiteY1" fmla="*/ 213143 h 577017"/>
              <a:gd name="connsiteX2" fmla="*/ 676944 w 1004498"/>
              <a:gd name="connsiteY2" fmla="*/ 305218 h 577017"/>
              <a:gd name="connsiteX3" fmla="*/ 626144 w 1004498"/>
              <a:gd name="connsiteY3" fmla="*/ 270293 h 577017"/>
              <a:gd name="connsiteX4" fmla="*/ 753144 w 1004498"/>
              <a:gd name="connsiteY4" fmla="*/ 384593 h 577017"/>
              <a:gd name="connsiteX5" fmla="*/ 822994 w 1004498"/>
              <a:gd name="connsiteY5" fmla="*/ 429043 h 577017"/>
              <a:gd name="connsiteX6" fmla="*/ 781719 w 1004498"/>
              <a:gd name="connsiteY6" fmla="*/ 375068 h 577017"/>
              <a:gd name="connsiteX7" fmla="*/ 1003969 w 1004498"/>
              <a:gd name="connsiteY7" fmla="*/ 575093 h 577017"/>
              <a:gd name="connsiteX8" fmla="*/ 832519 w 1004498"/>
              <a:gd name="connsiteY8" fmla="*/ 473493 h 577017"/>
              <a:gd name="connsiteX9" fmla="*/ 492794 w 1004498"/>
              <a:gd name="connsiteY9" fmla="*/ 425868 h 577017"/>
              <a:gd name="connsiteX10" fmla="*/ 334044 w 1004498"/>
              <a:gd name="connsiteY10" fmla="*/ 254418 h 577017"/>
              <a:gd name="connsiteX11" fmla="*/ 669 w 1004498"/>
              <a:gd name="connsiteY11" fmla="*/ 418 h 577017"/>
              <a:gd name="connsiteX12" fmla="*/ 248319 w 1004498"/>
              <a:gd name="connsiteY12" fmla="*/ 190918 h 577017"/>
              <a:gd name="connsiteX13" fmla="*/ 238794 w 1004498"/>
              <a:gd name="connsiteY13" fmla="*/ 28993 h 5770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004498" h="577017">
                <a:moveTo>
                  <a:pt x="238794" y="28993"/>
                </a:moveTo>
                <a:cubicBezTo>
                  <a:pt x="274777" y="32697"/>
                  <a:pt x="391194" y="167106"/>
                  <a:pt x="464219" y="213143"/>
                </a:cubicBezTo>
                <a:cubicBezTo>
                  <a:pt x="537244" y="259181"/>
                  <a:pt x="649957" y="295693"/>
                  <a:pt x="676944" y="305218"/>
                </a:cubicBezTo>
                <a:cubicBezTo>
                  <a:pt x="703931" y="314743"/>
                  <a:pt x="613444" y="257064"/>
                  <a:pt x="626144" y="270293"/>
                </a:cubicBezTo>
                <a:cubicBezTo>
                  <a:pt x="638844" y="283522"/>
                  <a:pt x="720336" y="358135"/>
                  <a:pt x="753144" y="384593"/>
                </a:cubicBezTo>
                <a:cubicBezTo>
                  <a:pt x="785952" y="411051"/>
                  <a:pt x="818232" y="430630"/>
                  <a:pt x="822994" y="429043"/>
                </a:cubicBezTo>
                <a:cubicBezTo>
                  <a:pt x="827756" y="427456"/>
                  <a:pt x="751557" y="350726"/>
                  <a:pt x="781719" y="375068"/>
                </a:cubicBezTo>
                <a:cubicBezTo>
                  <a:pt x="811882" y="399410"/>
                  <a:pt x="995502" y="558689"/>
                  <a:pt x="1003969" y="575093"/>
                </a:cubicBezTo>
                <a:cubicBezTo>
                  <a:pt x="1012436" y="591497"/>
                  <a:pt x="917715" y="498364"/>
                  <a:pt x="832519" y="473493"/>
                </a:cubicBezTo>
                <a:cubicBezTo>
                  <a:pt x="747323" y="448622"/>
                  <a:pt x="575873" y="462380"/>
                  <a:pt x="492794" y="425868"/>
                </a:cubicBezTo>
                <a:cubicBezTo>
                  <a:pt x="409715" y="389356"/>
                  <a:pt x="416065" y="325326"/>
                  <a:pt x="334044" y="254418"/>
                </a:cubicBezTo>
                <a:cubicBezTo>
                  <a:pt x="252023" y="183510"/>
                  <a:pt x="14956" y="11001"/>
                  <a:pt x="669" y="418"/>
                </a:cubicBezTo>
                <a:cubicBezTo>
                  <a:pt x="-13619" y="-10165"/>
                  <a:pt x="204927" y="183510"/>
                  <a:pt x="248319" y="190918"/>
                </a:cubicBezTo>
                <a:cubicBezTo>
                  <a:pt x="291711" y="198326"/>
                  <a:pt x="202811" y="25289"/>
                  <a:pt x="238794" y="28993"/>
                </a:cubicBezTo>
                <a:close/>
              </a:path>
            </a:pathLst>
          </a:custGeom>
          <a:solidFill>
            <a:schemeClr val="accent5">
              <a:lumMod val="75000"/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35" name="フリーフォーム 2534">
            <a:extLst>
              <a:ext uri="{FF2B5EF4-FFF2-40B4-BE49-F238E27FC236}">
                <a16:creationId xmlns:a16="http://schemas.microsoft.com/office/drawing/2014/main" id="{6200F96E-F895-22DA-CBD2-EF288CD5DC06}"/>
              </a:ext>
            </a:extLst>
          </p:cNvPr>
          <p:cNvSpPr/>
          <p:nvPr/>
        </p:nvSpPr>
        <p:spPr>
          <a:xfrm>
            <a:off x="2508237" y="8895206"/>
            <a:ext cx="452032" cy="624353"/>
          </a:xfrm>
          <a:custGeom>
            <a:avLst/>
            <a:gdLst>
              <a:gd name="connsiteX0" fmla="*/ 13 w 452032"/>
              <a:gd name="connsiteY0" fmla="*/ 1144 h 624353"/>
              <a:gd name="connsiteX1" fmla="*/ 165113 w 452032"/>
              <a:gd name="connsiteY1" fmla="*/ 137669 h 624353"/>
              <a:gd name="connsiteX2" fmla="*/ 377838 w 452032"/>
              <a:gd name="connsiteY2" fmla="*/ 413894 h 624353"/>
              <a:gd name="connsiteX3" fmla="*/ 450863 w 452032"/>
              <a:gd name="connsiteY3" fmla="*/ 620269 h 624353"/>
              <a:gd name="connsiteX4" fmla="*/ 412763 w 452032"/>
              <a:gd name="connsiteY4" fmla="*/ 534544 h 624353"/>
              <a:gd name="connsiteX5" fmla="*/ 285763 w 452032"/>
              <a:gd name="connsiteY5" fmla="*/ 334519 h 624353"/>
              <a:gd name="connsiteX6" fmla="*/ 120663 w 452032"/>
              <a:gd name="connsiteY6" fmla="*/ 172594 h 624353"/>
              <a:gd name="connsiteX7" fmla="*/ 155588 w 452032"/>
              <a:gd name="connsiteY7" fmla="*/ 207519 h 624353"/>
              <a:gd name="connsiteX8" fmla="*/ 13 w 452032"/>
              <a:gd name="connsiteY8" fmla="*/ 1144 h 6243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52032" h="624353">
                <a:moveTo>
                  <a:pt x="13" y="1144"/>
                </a:moveTo>
                <a:cubicBezTo>
                  <a:pt x="1600" y="-10498"/>
                  <a:pt x="102142" y="68877"/>
                  <a:pt x="165113" y="137669"/>
                </a:cubicBezTo>
                <a:cubicBezTo>
                  <a:pt x="228084" y="206461"/>
                  <a:pt x="330213" y="333461"/>
                  <a:pt x="377838" y="413894"/>
                </a:cubicBezTo>
                <a:cubicBezTo>
                  <a:pt x="425463" y="494327"/>
                  <a:pt x="445042" y="600161"/>
                  <a:pt x="450863" y="620269"/>
                </a:cubicBezTo>
                <a:cubicBezTo>
                  <a:pt x="456684" y="640377"/>
                  <a:pt x="440280" y="582169"/>
                  <a:pt x="412763" y="534544"/>
                </a:cubicBezTo>
                <a:cubicBezTo>
                  <a:pt x="385246" y="486919"/>
                  <a:pt x="334446" y="394844"/>
                  <a:pt x="285763" y="334519"/>
                </a:cubicBezTo>
                <a:cubicBezTo>
                  <a:pt x="237080" y="274194"/>
                  <a:pt x="142359" y="193761"/>
                  <a:pt x="120663" y="172594"/>
                </a:cubicBezTo>
                <a:cubicBezTo>
                  <a:pt x="98967" y="151427"/>
                  <a:pt x="172521" y="229215"/>
                  <a:pt x="155588" y="207519"/>
                </a:cubicBezTo>
                <a:cubicBezTo>
                  <a:pt x="138655" y="185823"/>
                  <a:pt x="-1574" y="12786"/>
                  <a:pt x="13" y="1144"/>
                </a:cubicBezTo>
                <a:close/>
              </a:path>
            </a:pathLst>
          </a:custGeom>
          <a:solidFill>
            <a:schemeClr val="accent5">
              <a:lumMod val="75000"/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36" name="フリーフォーム 2535">
            <a:extLst>
              <a:ext uri="{FF2B5EF4-FFF2-40B4-BE49-F238E27FC236}">
                <a16:creationId xmlns:a16="http://schemas.microsoft.com/office/drawing/2014/main" id="{307412DE-A127-D354-F230-2A02FCD5398D}"/>
              </a:ext>
            </a:extLst>
          </p:cNvPr>
          <p:cNvSpPr/>
          <p:nvPr/>
        </p:nvSpPr>
        <p:spPr>
          <a:xfrm>
            <a:off x="2705090" y="9239249"/>
            <a:ext cx="239764" cy="266849"/>
          </a:xfrm>
          <a:custGeom>
            <a:avLst/>
            <a:gdLst>
              <a:gd name="connsiteX0" fmla="*/ 25410 w 239764"/>
              <a:gd name="connsiteY0" fmla="*/ 1 h 266849"/>
              <a:gd name="connsiteX1" fmla="*/ 92085 w 239764"/>
              <a:gd name="connsiteY1" fmla="*/ 133351 h 266849"/>
              <a:gd name="connsiteX2" fmla="*/ 10 w 239764"/>
              <a:gd name="connsiteY2" fmla="*/ 168276 h 266849"/>
              <a:gd name="connsiteX3" fmla="*/ 85735 w 239764"/>
              <a:gd name="connsiteY3" fmla="*/ 184151 h 266849"/>
              <a:gd name="connsiteX4" fmla="*/ 38110 w 239764"/>
              <a:gd name="connsiteY4" fmla="*/ 228601 h 266849"/>
              <a:gd name="connsiteX5" fmla="*/ 88910 w 239764"/>
              <a:gd name="connsiteY5" fmla="*/ 241301 h 266849"/>
              <a:gd name="connsiteX6" fmla="*/ 76210 w 239764"/>
              <a:gd name="connsiteY6" fmla="*/ 266701 h 266849"/>
              <a:gd name="connsiteX7" fmla="*/ 234960 w 239764"/>
              <a:gd name="connsiteY7" fmla="*/ 228601 h 266849"/>
              <a:gd name="connsiteX8" fmla="*/ 190510 w 239764"/>
              <a:gd name="connsiteY8" fmla="*/ 130176 h 266849"/>
              <a:gd name="connsiteX9" fmla="*/ 107960 w 239764"/>
              <a:gd name="connsiteY9" fmla="*/ 130176 h 266849"/>
              <a:gd name="connsiteX10" fmla="*/ 25410 w 239764"/>
              <a:gd name="connsiteY10" fmla="*/ 1 h 2668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39764" h="266849">
                <a:moveTo>
                  <a:pt x="25410" y="1"/>
                </a:moveTo>
                <a:cubicBezTo>
                  <a:pt x="22764" y="530"/>
                  <a:pt x="96318" y="105305"/>
                  <a:pt x="92085" y="133351"/>
                </a:cubicBezTo>
                <a:cubicBezTo>
                  <a:pt x="87852" y="161397"/>
                  <a:pt x="1068" y="159809"/>
                  <a:pt x="10" y="168276"/>
                </a:cubicBezTo>
                <a:cubicBezTo>
                  <a:pt x="-1048" y="176743"/>
                  <a:pt x="79385" y="174097"/>
                  <a:pt x="85735" y="184151"/>
                </a:cubicBezTo>
                <a:cubicBezTo>
                  <a:pt x="92085" y="194205"/>
                  <a:pt x="37581" y="219076"/>
                  <a:pt x="38110" y="228601"/>
                </a:cubicBezTo>
                <a:cubicBezTo>
                  <a:pt x="38639" y="238126"/>
                  <a:pt x="82560" y="234951"/>
                  <a:pt x="88910" y="241301"/>
                </a:cubicBezTo>
                <a:cubicBezTo>
                  <a:pt x="95260" y="247651"/>
                  <a:pt x="51868" y="268818"/>
                  <a:pt x="76210" y="266701"/>
                </a:cubicBezTo>
                <a:cubicBezTo>
                  <a:pt x="100552" y="264584"/>
                  <a:pt x="215910" y="251355"/>
                  <a:pt x="234960" y="228601"/>
                </a:cubicBezTo>
                <a:cubicBezTo>
                  <a:pt x="254010" y="205847"/>
                  <a:pt x="211677" y="146580"/>
                  <a:pt x="190510" y="130176"/>
                </a:cubicBezTo>
                <a:cubicBezTo>
                  <a:pt x="169343" y="113772"/>
                  <a:pt x="130185" y="150284"/>
                  <a:pt x="107960" y="130176"/>
                </a:cubicBezTo>
                <a:cubicBezTo>
                  <a:pt x="85735" y="110068"/>
                  <a:pt x="28056" y="-528"/>
                  <a:pt x="25410" y="1"/>
                </a:cubicBezTo>
                <a:close/>
              </a:path>
            </a:pathLst>
          </a:custGeom>
          <a:solidFill>
            <a:schemeClr val="accent5">
              <a:lumMod val="75000"/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37" name="フリーフォーム 2536">
            <a:extLst>
              <a:ext uri="{FF2B5EF4-FFF2-40B4-BE49-F238E27FC236}">
                <a16:creationId xmlns:a16="http://schemas.microsoft.com/office/drawing/2014/main" id="{B6E169C7-33DA-0E8F-3C1A-E3705A2F2F1D}"/>
              </a:ext>
            </a:extLst>
          </p:cNvPr>
          <p:cNvSpPr/>
          <p:nvPr/>
        </p:nvSpPr>
        <p:spPr>
          <a:xfrm>
            <a:off x="2333147" y="9327374"/>
            <a:ext cx="200597" cy="144400"/>
          </a:xfrm>
          <a:custGeom>
            <a:avLst/>
            <a:gdLst>
              <a:gd name="connsiteX0" fmla="*/ 200503 w 200597"/>
              <a:gd name="connsiteY0" fmla="*/ 10301 h 144400"/>
              <a:gd name="connsiteX1" fmla="*/ 48103 w 200597"/>
              <a:gd name="connsiteY1" fmla="*/ 64276 h 144400"/>
              <a:gd name="connsiteX2" fmla="*/ 478 w 200597"/>
              <a:gd name="connsiteY2" fmla="*/ 143651 h 144400"/>
              <a:gd name="connsiteX3" fmla="*/ 70328 w 200597"/>
              <a:gd name="connsiteY3" fmla="*/ 13476 h 144400"/>
              <a:gd name="connsiteX4" fmla="*/ 200503 w 200597"/>
              <a:gd name="connsiteY4" fmla="*/ 10301 h 144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0597" h="144400">
                <a:moveTo>
                  <a:pt x="200503" y="10301"/>
                </a:moveTo>
                <a:cubicBezTo>
                  <a:pt x="196799" y="18768"/>
                  <a:pt x="81440" y="42051"/>
                  <a:pt x="48103" y="64276"/>
                </a:cubicBezTo>
                <a:cubicBezTo>
                  <a:pt x="14766" y="86501"/>
                  <a:pt x="-3226" y="152118"/>
                  <a:pt x="478" y="143651"/>
                </a:cubicBezTo>
                <a:cubicBezTo>
                  <a:pt x="4182" y="135184"/>
                  <a:pt x="42282" y="36230"/>
                  <a:pt x="70328" y="13476"/>
                </a:cubicBezTo>
                <a:cubicBezTo>
                  <a:pt x="98374" y="-9278"/>
                  <a:pt x="204207" y="1834"/>
                  <a:pt x="200503" y="10301"/>
                </a:cubicBezTo>
                <a:close/>
              </a:path>
            </a:pathLst>
          </a:custGeom>
          <a:solidFill>
            <a:schemeClr val="accent5">
              <a:lumMod val="75000"/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38" name="フリーフォーム 2537">
            <a:extLst>
              <a:ext uri="{FF2B5EF4-FFF2-40B4-BE49-F238E27FC236}">
                <a16:creationId xmlns:a16="http://schemas.microsoft.com/office/drawing/2014/main" id="{2268F5BD-F3ED-1378-0D15-C73EE130A2D4}"/>
              </a:ext>
            </a:extLst>
          </p:cNvPr>
          <p:cNvSpPr/>
          <p:nvPr/>
        </p:nvSpPr>
        <p:spPr>
          <a:xfrm>
            <a:off x="2270607" y="8981119"/>
            <a:ext cx="532084" cy="1097930"/>
          </a:xfrm>
          <a:custGeom>
            <a:avLst/>
            <a:gdLst>
              <a:gd name="connsiteX0" fmla="*/ 56668 w 532084"/>
              <a:gd name="connsiteY0" fmla="*/ 956 h 1097930"/>
              <a:gd name="connsiteX1" fmla="*/ 155093 w 532084"/>
              <a:gd name="connsiteY1" fmla="*/ 210506 h 1097930"/>
              <a:gd name="connsiteX2" fmla="*/ 278918 w 532084"/>
              <a:gd name="connsiteY2" fmla="*/ 391481 h 1097930"/>
              <a:gd name="connsiteX3" fmla="*/ 326543 w 532084"/>
              <a:gd name="connsiteY3" fmla="*/ 483556 h 1097930"/>
              <a:gd name="connsiteX4" fmla="*/ 399568 w 532084"/>
              <a:gd name="connsiteY4" fmla="*/ 635956 h 1097930"/>
              <a:gd name="connsiteX5" fmla="*/ 529743 w 532084"/>
              <a:gd name="connsiteY5" fmla="*/ 1089981 h 1097930"/>
              <a:gd name="connsiteX6" fmla="*/ 466243 w 532084"/>
              <a:gd name="connsiteY6" fmla="*/ 886781 h 1097930"/>
              <a:gd name="connsiteX7" fmla="*/ 259868 w 532084"/>
              <a:gd name="connsiteY7" fmla="*/ 407356 h 1097930"/>
              <a:gd name="connsiteX8" fmla="*/ 9043 w 532084"/>
              <a:gd name="connsiteY8" fmla="*/ 29531 h 1097930"/>
              <a:gd name="connsiteX9" fmla="*/ 56668 w 532084"/>
              <a:gd name="connsiteY9" fmla="*/ 127956 h 1097930"/>
              <a:gd name="connsiteX10" fmla="*/ 56668 w 532084"/>
              <a:gd name="connsiteY10" fmla="*/ 956 h 10979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532084" h="1097930">
                <a:moveTo>
                  <a:pt x="56668" y="956"/>
                </a:moveTo>
                <a:cubicBezTo>
                  <a:pt x="73072" y="14714"/>
                  <a:pt x="118051" y="145418"/>
                  <a:pt x="155093" y="210506"/>
                </a:cubicBezTo>
                <a:cubicBezTo>
                  <a:pt x="192135" y="275594"/>
                  <a:pt x="250343" y="345973"/>
                  <a:pt x="278918" y="391481"/>
                </a:cubicBezTo>
                <a:cubicBezTo>
                  <a:pt x="307493" y="436989"/>
                  <a:pt x="306435" y="442810"/>
                  <a:pt x="326543" y="483556"/>
                </a:cubicBezTo>
                <a:cubicBezTo>
                  <a:pt x="346651" y="524302"/>
                  <a:pt x="365701" y="534885"/>
                  <a:pt x="399568" y="635956"/>
                </a:cubicBezTo>
                <a:cubicBezTo>
                  <a:pt x="433435" y="737027"/>
                  <a:pt x="518631" y="1048177"/>
                  <a:pt x="529743" y="1089981"/>
                </a:cubicBezTo>
                <a:cubicBezTo>
                  <a:pt x="540855" y="1131785"/>
                  <a:pt x="511222" y="1000552"/>
                  <a:pt x="466243" y="886781"/>
                </a:cubicBezTo>
                <a:cubicBezTo>
                  <a:pt x="421264" y="773010"/>
                  <a:pt x="336068" y="550231"/>
                  <a:pt x="259868" y="407356"/>
                </a:cubicBezTo>
                <a:cubicBezTo>
                  <a:pt x="183668" y="264481"/>
                  <a:pt x="42910" y="76097"/>
                  <a:pt x="9043" y="29531"/>
                </a:cubicBezTo>
                <a:cubicBezTo>
                  <a:pt x="-24824" y="-17035"/>
                  <a:pt x="46614" y="129543"/>
                  <a:pt x="56668" y="127956"/>
                </a:cubicBezTo>
                <a:cubicBezTo>
                  <a:pt x="66722" y="126369"/>
                  <a:pt x="40264" y="-12802"/>
                  <a:pt x="56668" y="956"/>
                </a:cubicBezTo>
                <a:close/>
              </a:path>
            </a:pathLst>
          </a:custGeom>
          <a:solidFill>
            <a:schemeClr val="accent5">
              <a:lumMod val="75000"/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39" name="フリーフォーム 2538">
            <a:extLst>
              <a:ext uri="{FF2B5EF4-FFF2-40B4-BE49-F238E27FC236}">
                <a16:creationId xmlns:a16="http://schemas.microsoft.com/office/drawing/2014/main" id="{4BBFC99E-96E0-5E52-AF3A-247367E2E269}"/>
              </a:ext>
            </a:extLst>
          </p:cNvPr>
          <p:cNvSpPr/>
          <p:nvPr/>
        </p:nvSpPr>
        <p:spPr>
          <a:xfrm>
            <a:off x="2530383" y="9771982"/>
            <a:ext cx="171811" cy="106913"/>
          </a:xfrm>
          <a:custGeom>
            <a:avLst/>
            <a:gdLst>
              <a:gd name="connsiteX0" fmla="*/ 92 w 171811"/>
              <a:gd name="connsiteY0" fmla="*/ 105443 h 106913"/>
              <a:gd name="connsiteX1" fmla="*/ 120742 w 171811"/>
              <a:gd name="connsiteY1" fmla="*/ 60993 h 106913"/>
              <a:gd name="connsiteX2" fmla="*/ 171542 w 171811"/>
              <a:gd name="connsiteY2" fmla="*/ 45118 h 106913"/>
              <a:gd name="connsiteX3" fmla="*/ 101692 w 171811"/>
              <a:gd name="connsiteY3" fmla="*/ 668 h 106913"/>
              <a:gd name="connsiteX4" fmla="*/ 92 w 171811"/>
              <a:gd name="connsiteY4" fmla="*/ 105443 h 106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71811" h="106913">
                <a:moveTo>
                  <a:pt x="92" y="105443"/>
                </a:moveTo>
                <a:cubicBezTo>
                  <a:pt x="3267" y="115497"/>
                  <a:pt x="92167" y="71047"/>
                  <a:pt x="120742" y="60993"/>
                </a:cubicBezTo>
                <a:cubicBezTo>
                  <a:pt x="149317" y="50939"/>
                  <a:pt x="174717" y="55172"/>
                  <a:pt x="171542" y="45118"/>
                </a:cubicBezTo>
                <a:cubicBezTo>
                  <a:pt x="168367" y="35064"/>
                  <a:pt x="127092" y="-5682"/>
                  <a:pt x="101692" y="668"/>
                </a:cubicBezTo>
                <a:cubicBezTo>
                  <a:pt x="76292" y="7018"/>
                  <a:pt x="-3083" y="95389"/>
                  <a:pt x="92" y="105443"/>
                </a:cubicBezTo>
                <a:close/>
              </a:path>
            </a:pathLst>
          </a:custGeom>
          <a:solidFill>
            <a:schemeClr val="accent5">
              <a:lumMod val="75000"/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40" name="フリーフォーム 2539">
            <a:extLst>
              <a:ext uri="{FF2B5EF4-FFF2-40B4-BE49-F238E27FC236}">
                <a16:creationId xmlns:a16="http://schemas.microsoft.com/office/drawing/2014/main" id="{B6CD89E0-4A70-7AA8-CDA3-964767BE2D58}"/>
              </a:ext>
            </a:extLst>
          </p:cNvPr>
          <p:cNvSpPr/>
          <p:nvPr/>
        </p:nvSpPr>
        <p:spPr>
          <a:xfrm>
            <a:off x="2172495" y="9099500"/>
            <a:ext cx="459355" cy="1049888"/>
          </a:xfrm>
          <a:custGeom>
            <a:avLst/>
            <a:gdLst>
              <a:gd name="connsiteX0" fmla="*/ 15080 w 459355"/>
              <a:gd name="connsiteY0" fmla="*/ 6400 h 1049888"/>
              <a:gd name="connsiteX1" fmla="*/ 164305 w 459355"/>
              <a:gd name="connsiteY1" fmla="*/ 362000 h 1049888"/>
              <a:gd name="connsiteX2" fmla="*/ 281780 w 459355"/>
              <a:gd name="connsiteY2" fmla="*/ 577900 h 1049888"/>
              <a:gd name="connsiteX3" fmla="*/ 265905 w 459355"/>
              <a:gd name="connsiteY3" fmla="*/ 542975 h 1049888"/>
              <a:gd name="connsiteX4" fmla="*/ 361155 w 459355"/>
              <a:gd name="connsiteY4" fmla="*/ 809675 h 1049888"/>
              <a:gd name="connsiteX5" fmla="*/ 456405 w 459355"/>
              <a:gd name="connsiteY5" fmla="*/ 1047800 h 1049888"/>
              <a:gd name="connsiteX6" fmla="*/ 243680 w 459355"/>
              <a:gd name="connsiteY6" fmla="*/ 669975 h 1049888"/>
              <a:gd name="connsiteX7" fmla="*/ 30955 w 459355"/>
              <a:gd name="connsiteY7" fmla="*/ 174675 h 1049888"/>
              <a:gd name="connsiteX8" fmla="*/ 15080 w 459355"/>
              <a:gd name="connsiteY8" fmla="*/ 6400 h 1049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59355" h="1049888">
                <a:moveTo>
                  <a:pt x="15080" y="6400"/>
                </a:moveTo>
                <a:cubicBezTo>
                  <a:pt x="37305" y="37621"/>
                  <a:pt x="119855" y="266750"/>
                  <a:pt x="164305" y="362000"/>
                </a:cubicBezTo>
                <a:cubicBezTo>
                  <a:pt x="208755" y="457250"/>
                  <a:pt x="264847" y="547738"/>
                  <a:pt x="281780" y="577900"/>
                </a:cubicBezTo>
                <a:cubicBezTo>
                  <a:pt x="298713" y="608062"/>
                  <a:pt x="252676" y="504346"/>
                  <a:pt x="265905" y="542975"/>
                </a:cubicBezTo>
                <a:cubicBezTo>
                  <a:pt x="279134" y="581604"/>
                  <a:pt x="329405" y="725538"/>
                  <a:pt x="361155" y="809675"/>
                </a:cubicBezTo>
                <a:cubicBezTo>
                  <a:pt x="392905" y="893813"/>
                  <a:pt x="475984" y="1071083"/>
                  <a:pt x="456405" y="1047800"/>
                </a:cubicBezTo>
                <a:cubicBezTo>
                  <a:pt x="436826" y="1024517"/>
                  <a:pt x="314588" y="815496"/>
                  <a:pt x="243680" y="669975"/>
                </a:cubicBezTo>
                <a:cubicBezTo>
                  <a:pt x="172772" y="524454"/>
                  <a:pt x="69055" y="286858"/>
                  <a:pt x="30955" y="174675"/>
                </a:cubicBezTo>
                <a:cubicBezTo>
                  <a:pt x="-7145" y="62492"/>
                  <a:pt x="-7145" y="-24821"/>
                  <a:pt x="15080" y="6400"/>
                </a:cubicBezTo>
                <a:close/>
              </a:path>
            </a:pathLst>
          </a:custGeom>
          <a:solidFill>
            <a:schemeClr val="accent5">
              <a:lumMod val="75000"/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41" name="フリーフォーム 2540">
            <a:extLst>
              <a:ext uri="{FF2B5EF4-FFF2-40B4-BE49-F238E27FC236}">
                <a16:creationId xmlns:a16="http://schemas.microsoft.com/office/drawing/2014/main" id="{E8763FAA-D8C6-2588-0A04-6C05B643A403}"/>
              </a:ext>
            </a:extLst>
          </p:cNvPr>
          <p:cNvSpPr/>
          <p:nvPr/>
        </p:nvSpPr>
        <p:spPr>
          <a:xfrm>
            <a:off x="2312019" y="8927868"/>
            <a:ext cx="275606" cy="372737"/>
          </a:xfrm>
          <a:custGeom>
            <a:avLst/>
            <a:gdLst>
              <a:gd name="connsiteX0" fmla="*/ 24781 w 275606"/>
              <a:gd name="connsiteY0" fmla="*/ 232 h 372737"/>
              <a:gd name="connsiteX1" fmla="*/ 189881 w 275606"/>
              <a:gd name="connsiteY1" fmla="*/ 139932 h 372737"/>
              <a:gd name="connsiteX2" fmla="*/ 275606 w 275606"/>
              <a:gd name="connsiteY2" fmla="*/ 352657 h 372737"/>
              <a:gd name="connsiteX3" fmla="*/ 189881 w 275606"/>
              <a:gd name="connsiteY3" fmla="*/ 263757 h 372737"/>
              <a:gd name="connsiteX4" fmla="*/ 205756 w 275606"/>
              <a:gd name="connsiteY4" fmla="*/ 292332 h 372737"/>
              <a:gd name="connsiteX5" fmla="*/ 240681 w 275606"/>
              <a:gd name="connsiteY5" fmla="*/ 365357 h 372737"/>
              <a:gd name="connsiteX6" fmla="*/ 5731 w 275606"/>
              <a:gd name="connsiteY6" fmla="*/ 92307 h 372737"/>
              <a:gd name="connsiteX7" fmla="*/ 69231 w 275606"/>
              <a:gd name="connsiteY7" fmla="*/ 171682 h 372737"/>
              <a:gd name="connsiteX8" fmla="*/ 24781 w 275606"/>
              <a:gd name="connsiteY8" fmla="*/ 232 h 3727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75606" h="372737">
                <a:moveTo>
                  <a:pt x="24781" y="232"/>
                </a:moveTo>
                <a:cubicBezTo>
                  <a:pt x="44889" y="-5060"/>
                  <a:pt x="148077" y="81195"/>
                  <a:pt x="189881" y="139932"/>
                </a:cubicBezTo>
                <a:cubicBezTo>
                  <a:pt x="231685" y="198669"/>
                  <a:pt x="275606" y="332020"/>
                  <a:pt x="275606" y="352657"/>
                </a:cubicBezTo>
                <a:cubicBezTo>
                  <a:pt x="275606" y="373294"/>
                  <a:pt x="201523" y="273811"/>
                  <a:pt x="189881" y="263757"/>
                </a:cubicBezTo>
                <a:cubicBezTo>
                  <a:pt x="178239" y="253703"/>
                  <a:pt x="197289" y="275399"/>
                  <a:pt x="205756" y="292332"/>
                </a:cubicBezTo>
                <a:cubicBezTo>
                  <a:pt x="214223" y="309265"/>
                  <a:pt x="274018" y="398694"/>
                  <a:pt x="240681" y="365357"/>
                </a:cubicBezTo>
                <a:cubicBezTo>
                  <a:pt x="207344" y="332020"/>
                  <a:pt x="34306" y="124586"/>
                  <a:pt x="5731" y="92307"/>
                </a:cubicBezTo>
                <a:cubicBezTo>
                  <a:pt x="-22844" y="60028"/>
                  <a:pt x="64469" y="181736"/>
                  <a:pt x="69231" y="171682"/>
                </a:cubicBezTo>
                <a:cubicBezTo>
                  <a:pt x="73994" y="161628"/>
                  <a:pt x="4673" y="5524"/>
                  <a:pt x="24781" y="232"/>
                </a:cubicBezTo>
                <a:close/>
              </a:path>
            </a:pathLst>
          </a:custGeom>
          <a:solidFill>
            <a:schemeClr val="accent5">
              <a:lumMod val="75000"/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42" name="フリーフォーム 2541">
            <a:extLst>
              <a:ext uri="{FF2B5EF4-FFF2-40B4-BE49-F238E27FC236}">
                <a16:creationId xmlns:a16="http://schemas.microsoft.com/office/drawing/2014/main" id="{E13A3F66-EC95-1003-284A-3A46751BC6D2}"/>
              </a:ext>
            </a:extLst>
          </p:cNvPr>
          <p:cNvSpPr/>
          <p:nvPr/>
        </p:nvSpPr>
        <p:spPr>
          <a:xfrm>
            <a:off x="2469290" y="9076739"/>
            <a:ext cx="461998" cy="1049356"/>
          </a:xfrm>
          <a:custGeom>
            <a:avLst/>
            <a:gdLst>
              <a:gd name="connsiteX0" fmla="*/ 143735 w 461998"/>
              <a:gd name="connsiteY0" fmla="*/ 194261 h 1049356"/>
              <a:gd name="connsiteX1" fmla="*/ 315185 w 461998"/>
              <a:gd name="connsiteY1" fmla="*/ 626061 h 1049356"/>
              <a:gd name="connsiteX2" fmla="*/ 458060 w 461998"/>
              <a:gd name="connsiteY2" fmla="*/ 1029286 h 1049356"/>
              <a:gd name="connsiteX3" fmla="*/ 391385 w 461998"/>
              <a:gd name="connsiteY3" fmla="*/ 905461 h 1049356"/>
              <a:gd name="connsiteX4" fmla="*/ 83410 w 461998"/>
              <a:gd name="connsiteY4" fmla="*/ 197436 h 1049356"/>
              <a:gd name="connsiteX5" fmla="*/ 860 w 461998"/>
              <a:gd name="connsiteY5" fmla="*/ 586 h 1049356"/>
              <a:gd name="connsiteX6" fmla="*/ 118335 w 461998"/>
              <a:gd name="connsiteY6" fmla="*/ 238711 h 1049356"/>
              <a:gd name="connsiteX7" fmla="*/ 143735 w 461998"/>
              <a:gd name="connsiteY7" fmla="*/ 194261 h 10493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61998" h="1049356">
                <a:moveTo>
                  <a:pt x="143735" y="194261"/>
                </a:moveTo>
                <a:cubicBezTo>
                  <a:pt x="176543" y="258819"/>
                  <a:pt x="262798" y="486890"/>
                  <a:pt x="315185" y="626061"/>
                </a:cubicBezTo>
                <a:cubicBezTo>
                  <a:pt x="367573" y="765232"/>
                  <a:pt x="445360" y="982719"/>
                  <a:pt x="458060" y="1029286"/>
                </a:cubicBezTo>
                <a:cubicBezTo>
                  <a:pt x="470760" y="1075853"/>
                  <a:pt x="453827" y="1044103"/>
                  <a:pt x="391385" y="905461"/>
                </a:cubicBezTo>
                <a:cubicBezTo>
                  <a:pt x="328943" y="766819"/>
                  <a:pt x="148497" y="348248"/>
                  <a:pt x="83410" y="197436"/>
                </a:cubicBezTo>
                <a:cubicBezTo>
                  <a:pt x="18323" y="46624"/>
                  <a:pt x="-4961" y="-6293"/>
                  <a:pt x="860" y="586"/>
                </a:cubicBezTo>
                <a:cubicBezTo>
                  <a:pt x="6681" y="7465"/>
                  <a:pt x="96110" y="206432"/>
                  <a:pt x="118335" y="238711"/>
                </a:cubicBezTo>
                <a:cubicBezTo>
                  <a:pt x="140560" y="270990"/>
                  <a:pt x="110927" y="129703"/>
                  <a:pt x="143735" y="194261"/>
                </a:cubicBezTo>
                <a:close/>
              </a:path>
            </a:pathLst>
          </a:custGeom>
          <a:solidFill>
            <a:schemeClr val="accent5">
              <a:lumMod val="75000"/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43" name="フリーフォーム 2542">
            <a:extLst>
              <a:ext uri="{FF2B5EF4-FFF2-40B4-BE49-F238E27FC236}">
                <a16:creationId xmlns:a16="http://schemas.microsoft.com/office/drawing/2014/main" id="{B5C99AFD-AA41-F7FE-6021-28BF990F61B5}"/>
              </a:ext>
            </a:extLst>
          </p:cNvPr>
          <p:cNvSpPr/>
          <p:nvPr/>
        </p:nvSpPr>
        <p:spPr>
          <a:xfrm>
            <a:off x="1927770" y="9468782"/>
            <a:ext cx="294747" cy="498039"/>
          </a:xfrm>
          <a:custGeom>
            <a:avLst/>
            <a:gdLst>
              <a:gd name="connsiteX0" fmla="*/ 5805 w 294747"/>
              <a:gd name="connsiteY0" fmla="*/ 2243 h 498039"/>
              <a:gd name="connsiteX1" fmla="*/ 199480 w 294747"/>
              <a:gd name="connsiteY1" fmla="*/ 361018 h 498039"/>
              <a:gd name="connsiteX2" fmla="*/ 294730 w 294747"/>
              <a:gd name="connsiteY2" fmla="*/ 497543 h 498039"/>
              <a:gd name="connsiteX3" fmla="*/ 193130 w 294747"/>
              <a:gd name="connsiteY3" fmla="*/ 395943 h 498039"/>
              <a:gd name="connsiteX4" fmla="*/ 8980 w 294747"/>
              <a:gd name="connsiteY4" fmla="*/ 129243 h 498039"/>
              <a:gd name="connsiteX5" fmla="*/ 47080 w 294747"/>
              <a:gd name="connsiteY5" fmla="*/ 205443 h 498039"/>
              <a:gd name="connsiteX6" fmla="*/ 5805 w 294747"/>
              <a:gd name="connsiteY6" fmla="*/ 2243 h 4980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94747" h="498039">
                <a:moveTo>
                  <a:pt x="5805" y="2243"/>
                </a:moveTo>
                <a:cubicBezTo>
                  <a:pt x="31205" y="28172"/>
                  <a:pt x="151326" y="278468"/>
                  <a:pt x="199480" y="361018"/>
                </a:cubicBezTo>
                <a:cubicBezTo>
                  <a:pt x="247634" y="443568"/>
                  <a:pt x="295788" y="491722"/>
                  <a:pt x="294730" y="497543"/>
                </a:cubicBezTo>
                <a:cubicBezTo>
                  <a:pt x="293672" y="503364"/>
                  <a:pt x="240755" y="457326"/>
                  <a:pt x="193130" y="395943"/>
                </a:cubicBezTo>
                <a:cubicBezTo>
                  <a:pt x="145505" y="334560"/>
                  <a:pt x="33322" y="160993"/>
                  <a:pt x="8980" y="129243"/>
                </a:cubicBezTo>
                <a:cubicBezTo>
                  <a:pt x="-15362" y="97493"/>
                  <a:pt x="47609" y="227668"/>
                  <a:pt x="47080" y="205443"/>
                </a:cubicBezTo>
                <a:cubicBezTo>
                  <a:pt x="46551" y="183218"/>
                  <a:pt x="-19595" y="-23686"/>
                  <a:pt x="5805" y="2243"/>
                </a:cubicBezTo>
                <a:close/>
              </a:path>
            </a:pathLst>
          </a:custGeom>
          <a:solidFill>
            <a:schemeClr val="accent5">
              <a:lumMod val="75000"/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44" name="フリーフォーム 2543">
            <a:extLst>
              <a:ext uri="{FF2B5EF4-FFF2-40B4-BE49-F238E27FC236}">
                <a16:creationId xmlns:a16="http://schemas.microsoft.com/office/drawing/2014/main" id="{720DE884-A8FB-4F7A-F79A-E854EACA0176}"/>
              </a:ext>
            </a:extLst>
          </p:cNvPr>
          <p:cNvSpPr/>
          <p:nvPr/>
        </p:nvSpPr>
        <p:spPr>
          <a:xfrm>
            <a:off x="2943225" y="8987879"/>
            <a:ext cx="618382" cy="350039"/>
          </a:xfrm>
          <a:custGeom>
            <a:avLst/>
            <a:gdLst>
              <a:gd name="connsiteX0" fmla="*/ 0 w 618382"/>
              <a:gd name="connsiteY0" fmla="*/ 546 h 350039"/>
              <a:gd name="connsiteX1" fmla="*/ 371475 w 618382"/>
              <a:gd name="connsiteY1" fmla="*/ 175171 h 350039"/>
              <a:gd name="connsiteX2" fmla="*/ 609600 w 618382"/>
              <a:gd name="connsiteY2" fmla="*/ 346621 h 350039"/>
              <a:gd name="connsiteX3" fmla="*/ 539750 w 618382"/>
              <a:gd name="connsiteY3" fmla="*/ 270421 h 350039"/>
              <a:gd name="connsiteX4" fmla="*/ 282575 w 618382"/>
              <a:gd name="connsiteY4" fmla="*/ 44996 h 350039"/>
              <a:gd name="connsiteX5" fmla="*/ 374650 w 618382"/>
              <a:gd name="connsiteY5" fmla="*/ 118021 h 350039"/>
              <a:gd name="connsiteX6" fmla="*/ 0 w 618382"/>
              <a:gd name="connsiteY6" fmla="*/ 546 h 3500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18382" h="350039">
                <a:moveTo>
                  <a:pt x="0" y="546"/>
                </a:moveTo>
                <a:cubicBezTo>
                  <a:pt x="-529" y="10071"/>
                  <a:pt x="269875" y="117492"/>
                  <a:pt x="371475" y="175171"/>
                </a:cubicBezTo>
                <a:cubicBezTo>
                  <a:pt x="473075" y="232850"/>
                  <a:pt x="581554" y="330746"/>
                  <a:pt x="609600" y="346621"/>
                </a:cubicBezTo>
                <a:cubicBezTo>
                  <a:pt x="637646" y="362496"/>
                  <a:pt x="594254" y="320692"/>
                  <a:pt x="539750" y="270421"/>
                </a:cubicBezTo>
                <a:cubicBezTo>
                  <a:pt x="485246" y="220150"/>
                  <a:pt x="310092" y="70396"/>
                  <a:pt x="282575" y="44996"/>
                </a:cubicBezTo>
                <a:cubicBezTo>
                  <a:pt x="255058" y="19596"/>
                  <a:pt x="416983" y="127017"/>
                  <a:pt x="374650" y="118021"/>
                </a:cubicBezTo>
                <a:cubicBezTo>
                  <a:pt x="332317" y="109025"/>
                  <a:pt x="529" y="-8979"/>
                  <a:pt x="0" y="546"/>
                </a:cubicBezTo>
                <a:close/>
              </a:path>
            </a:pathLst>
          </a:custGeom>
          <a:solidFill>
            <a:schemeClr val="accent5">
              <a:lumMod val="75000"/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45" name="フリーフォーム 2544">
            <a:extLst>
              <a:ext uri="{FF2B5EF4-FFF2-40B4-BE49-F238E27FC236}">
                <a16:creationId xmlns:a16="http://schemas.microsoft.com/office/drawing/2014/main" id="{A8B099BA-727F-FD4B-4FA9-5008094D5C28}"/>
              </a:ext>
            </a:extLst>
          </p:cNvPr>
          <p:cNvSpPr/>
          <p:nvPr/>
        </p:nvSpPr>
        <p:spPr>
          <a:xfrm>
            <a:off x="1982254" y="8997192"/>
            <a:ext cx="322948" cy="860837"/>
          </a:xfrm>
          <a:custGeom>
            <a:avLst/>
            <a:gdLst>
              <a:gd name="connsiteX0" fmla="*/ 30696 w 322948"/>
              <a:gd name="connsiteY0" fmla="*/ 3933 h 860837"/>
              <a:gd name="connsiteX1" fmla="*/ 186271 w 322948"/>
              <a:gd name="connsiteY1" fmla="*/ 372233 h 860837"/>
              <a:gd name="connsiteX2" fmla="*/ 214846 w 322948"/>
              <a:gd name="connsiteY2" fmla="*/ 584958 h 860837"/>
              <a:gd name="connsiteX3" fmla="*/ 322796 w 322948"/>
              <a:gd name="connsiteY3" fmla="*/ 854833 h 860837"/>
              <a:gd name="connsiteX4" fmla="*/ 233896 w 322948"/>
              <a:gd name="connsiteY4" fmla="*/ 731008 h 860837"/>
              <a:gd name="connsiteX5" fmla="*/ 52921 w 322948"/>
              <a:gd name="connsiteY5" fmla="*/ 273808 h 860837"/>
              <a:gd name="connsiteX6" fmla="*/ 2121 w 322948"/>
              <a:gd name="connsiteY6" fmla="*/ 127758 h 860837"/>
              <a:gd name="connsiteX7" fmla="*/ 11646 w 322948"/>
              <a:gd name="connsiteY7" fmla="*/ 175383 h 860837"/>
              <a:gd name="connsiteX8" fmla="*/ 30696 w 322948"/>
              <a:gd name="connsiteY8" fmla="*/ 3933 h 8608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22948" h="860837">
                <a:moveTo>
                  <a:pt x="30696" y="3933"/>
                </a:moveTo>
                <a:cubicBezTo>
                  <a:pt x="59800" y="36741"/>
                  <a:pt x="155579" y="275396"/>
                  <a:pt x="186271" y="372233"/>
                </a:cubicBezTo>
                <a:cubicBezTo>
                  <a:pt x="216963" y="469070"/>
                  <a:pt x="192092" y="504525"/>
                  <a:pt x="214846" y="584958"/>
                </a:cubicBezTo>
                <a:cubicBezTo>
                  <a:pt x="237600" y="665391"/>
                  <a:pt x="319621" y="830491"/>
                  <a:pt x="322796" y="854833"/>
                </a:cubicBezTo>
                <a:cubicBezTo>
                  <a:pt x="325971" y="879175"/>
                  <a:pt x="278875" y="827846"/>
                  <a:pt x="233896" y="731008"/>
                </a:cubicBezTo>
                <a:cubicBezTo>
                  <a:pt x="188917" y="634171"/>
                  <a:pt x="91550" y="374349"/>
                  <a:pt x="52921" y="273808"/>
                </a:cubicBezTo>
                <a:cubicBezTo>
                  <a:pt x="14292" y="173267"/>
                  <a:pt x="9000" y="144162"/>
                  <a:pt x="2121" y="127758"/>
                </a:cubicBezTo>
                <a:cubicBezTo>
                  <a:pt x="-4758" y="111354"/>
                  <a:pt x="6884" y="197079"/>
                  <a:pt x="11646" y="175383"/>
                </a:cubicBezTo>
                <a:cubicBezTo>
                  <a:pt x="16408" y="153687"/>
                  <a:pt x="1592" y="-28875"/>
                  <a:pt x="30696" y="3933"/>
                </a:cubicBezTo>
                <a:close/>
              </a:path>
            </a:pathLst>
          </a:custGeom>
          <a:solidFill>
            <a:schemeClr val="accent5">
              <a:lumMod val="75000"/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46" name="フリーフォーム 2545">
            <a:extLst>
              <a:ext uri="{FF2B5EF4-FFF2-40B4-BE49-F238E27FC236}">
                <a16:creationId xmlns:a16="http://schemas.microsoft.com/office/drawing/2014/main" id="{7382B9A8-3F92-B59E-47D7-5A53D32875AB}"/>
              </a:ext>
            </a:extLst>
          </p:cNvPr>
          <p:cNvSpPr/>
          <p:nvPr/>
        </p:nvSpPr>
        <p:spPr>
          <a:xfrm>
            <a:off x="7919778" y="8955630"/>
            <a:ext cx="411693" cy="765172"/>
          </a:xfrm>
          <a:custGeom>
            <a:avLst/>
            <a:gdLst>
              <a:gd name="connsiteX0" fmla="*/ 20897 w 411693"/>
              <a:gd name="connsiteY0" fmla="*/ 528095 h 765172"/>
              <a:gd name="connsiteX1" fmla="*/ 208222 w 411693"/>
              <a:gd name="connsiteY1" fmla="*/ 597945 h 765172"/>
              <a:gd name="connsiteX2" fmla="*/ 208222 w 411693"/>
              <a:gd name="connsiteY2" fmla="*/ 724945 h 765172"/>
              <a:gd name="connsiteX3" fmla="*/ 65347 w 411693"/>
              <a:gd name="connsiteY3" fmla="*/ 763045 h 765172"/>
              <a:gd name="connsiteX4" fmla="*/ 176472 w 411693"/>
              <a:gd name="connsiteY4" fmla="*/ 750345 h 765172"/>
              <a:gd name="connsiteX5" fmla="*/ 274897 w 411693"/>
              <a:gd name="connsiteY5" fmla="*/ 667795 h 765172"/>
              <a:gd name="connsiteX6" fmla="*/ 300297 w 411693"/>
              <a:gd name="connsiteY6" fmla="*/ 455070 h 765172"/>
              <a:gd name="connsiteX7" fmla="*/ 338397 w 411693"/>
              <a:gd name="connsiteY7" fmla="*/ 255045 h 765172"/>
              <a:gd name="connsiteX8" fmla="*/ 411422 w 411693"/>
              <a:gd name="connsiteY8" fmla="*/ 124870 h 765172"/>
              <a:gd name="connsiteX9" fmla="*/ 309822 w 411693"/>
              <a:gd name="connsiteY9" fmla="*/ 39145 h 765172"/>
              <a:gd name="connsiteX10" fmla="*/ 208222 w 411693"/>
              <a:gd name="connsiteY10" fmla="*/ 1045 h 765172"/>
              <a:gd name="connsiteX11" fmla="*/ 259022 w 411693"/>
              <a:gd name="connsiteY11" fmla="*/ 77245 h 765172"/>
              <a:gd name="connsiteX12" fmla="*/ 201872 w 411693"/>
              <a:gd name="connsiteY12" fmla="*/ 121695 h 765172"/>
              <a:gd name="connsiteX13" fmla="*/ 246322 w 411693"/>
              <a:gd name="connsiteY13" fmla="*/ 204245 h 765172"/>
              <a:gd name="connsiteX14" fmla="*/ 249497 w 411693"/>
              <a:gd name="connsiteY14" fmla="*/ 350295 h 765172"/>
              <a:gd name="connsiteX15" fmla="*/ 195522 w 411693"/>
              <a:gd name="connsiteY15" fmla="*/ 356645 h 765172"/>
              <a:gd name="connsiteX16" fmla="*/ 52647 w 411693"/>
              <a:gd name="connsiteY16" fmla="*/ 407445 h 765172"/>
              <a:gd name="connsiteX17" fmla="*/ 154247 w 411693"/>
              <a:gd name="connsiteY17" fmla="*/ 420145 h 765172"/>
              <a:gd name="connsiteX18" fmla="*/ 17722 w 411693"/>
              <a:gd name="connsiteY18" fmla="*/ 461420 h 765172"/>
              <a:gd name="connsiteX19" fmla="*/ 20897 w 411693"/>
              <a:gd name="connsiteY19" fmla="*/ 528095 h 7651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411693" h="765172">
                <a:moveTo>
                  <a:pt x="20897" y="528095"/>
                </a:moveTo>
                <a:cubicBezTo>
                  <a:pt x="52647" y="550849"/>
                  <a:pt x="177001" y="565137"/>
                  <a:pt x="208222" y="597945"/>
                </a:cubicBezTo>
                <a:cubicBezTo>
                  <a:pt x="239443" y="630753"/>
                  <a:pt x="232034" y="697428"/>
                  <a:pt x="208222" y="724945"/>
                </a:cubicBezTo>
                <a:cubicBezTo>
                  <a:pt x="184410" y="752462"/>
                  <a:pt x="70639" y="758812"/>
                  <a:pt x="65347" y="763045"/>
                </a:cubicBezTo>
                <a:cubicBezTo>
                  <a:pt x="60055" y="767278"/>
                  <a:pt x="141547" y="766220"/>
                  <a:pt x="176472" y="750345"/>
                </a:cubicBezTo>
                <a:cubicBezTo>
                  <a:pt x="211397" y="734470"/>
                  <a:pt x="254260" y="717007"/>
                  <a:pt x="274897" y="667795"/>
                </a:cubicBezTo>
                <a:cubicBezTo>
                  <a:pt x="295534" y="618583"/>
                  <a:pt x="289714" y="523862"/>
                  <a:pt x="300297" y="455070"/>
                </a:cubicBezTo>
                <a:cubicBezTo>
                  <a:pt x="310880" y="386278"/>
                  <a:pt x="319876" y="310078"/>
                  <a:pt x="338397" y="255045"/>
                </a:cubicBezTo>
                <a:cubicBezTo>
                  <a:pt x="356918" y="200012"/>
                  <a:pt x="416184" y="160853"/>
                  <a:pt x="411422" y="124870"/>
                </a:cubicBezTo>
                <a:cubicBezTo>
                  <a:pt x="406660" y="88887"/>
                  <a:pt x="343689" y="59782"/>
                  <a:pt x="309822" y="39145"/>
                </a:cubicBezTo>
                <a:cubicBezTo>
                  <a:pt x="275955" y="18507"/>
                  <a:pt x="216689" y="-5305"/>
                  <a:pt x="208222" y="1045"/>
                </a:cubicBezTo>
                <a:cubicBezTo>
                  <a:pt x="199755" y="7395"/>
                  <a:pt x="260080" y="57137"/>
                  <a:pt x="259022" y="77245"/>
                </a:cubicBezTo>
                <a:cubicBezTo>
                  <a:pt x="257964" y="97353"/>
                  <a:pt x="203989" y="100528"/>
                  <a:pt x="201872" y="121695"/>
                </a:cubicBezTo>
                <a:cubicBezTo>
                  <a:pt x="199755" y="142862"/>
                  <a:pt x="238385" y="166145"/>
                  <a:pt x="246322" y="204245"/>
                </a:cubicBezTo>
                <a:cubicBezTo>
                  <a:pt x="254259" y="242345"/>
                  <a:pt x="257964" y="324895"/>
                  <a:pt x="249497" y="350295"/>
                </a:cubicBezTo>
                <a:cubicBezTo>
                  <a:pt x="241030" y="375695"/>
                  <a:pt x="228330" y="347120"/>
                  <a:pt x="195522" y="356645"/>
                </a:cubicBezTo>
                <a:cubicBezTo>
                  <a:pt x="162714" y="366170"/>
                  <a:pt x="59526" y="396862"/>
                  <a:pt x="52647" y="407445"/>
                </a:cubicBezTo>
                <a:cubicBezTo>
                  <a:pt x="45768" y="418028"/>
                  <a:pt x="160068" y="411149"/>
                  <a:pt x="154247" y="420145"/>
                </a:cubicBezTo>
                <a:cubicBezTo>
                  <a:pt x="148426" y="429141"/>
                  <a:pt x="37301" y="443958"/>
                  <a:pt x="17722" y="461420"/>
                </a:cubicBezTo>
                <a:cubicBezTo>
                  <a:pt x="-1857" y="478882"/>
                  <a:pt x="-10853" y="505341"/>
                  <a:pt x="20897" y="528095"/>
                </a:cubicBezTo>
                <a:close/>
              </a:path>
            </a:pathLst>
          </a:custGeom>
          <a:solidFill>
            <a:schemeClr val="accent5">
              <a:lumMod val="75000"/>
              <a:alpha val="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47" name="フリーフォーム 2546">
            <a:extLst>
              <a:ext uri="{FF2B5EF4-FFF2-40B4-BE49-F238E27FC236}">
                <a16:creationId xmlns:a16="http://schemas.microsoft.com/office/drawing/2014/main" id="{24E9B933-61D3-9837-0456-D368D78EC003}"/>
              </a:ext>
            </a:extLst>
          </p:cNvPr>
          <p:cNvSpPr/>
          <p:nvPr/>
        </p:nvSpPr>
        <p:spPr>
          <a:xfrm>
            <a:off x="7858085" y="9060791"/>
            <a:ext cx="867411" cy="1085484"/>
          </a:xfrm>
          <a:custGeom>
            <a:avLst/>
            <a:gdLst>
              <a:gd name="connsiteX0" fmla="*/ 314365 w 867411"/>
              <a:gd name="connsiteY0" fmla="*/ 308634 h 1085484"/>
              <a:gd name="connsiteX1" fmla="*/ 495340 w 867411"/>
              <a:gd name="connsiteY1" fmla="*/ 16534 h 1085484"/>
              <a:gd name="connsiteX2" fmla="*/ 552490 w 867411"/>
              <a:gd name="connsiteY2" fmla="*/ 89559 h 1085484"/>
              <a:gd name="connsiteX3" fmla="*/ 558840 w 867411"/>
              <a:gd name="connsiteY3" fmla="*/ 3834 h 1085484"/>
              <a:gd name="connsiteX4" fmla="*/ 676315 w 867411"/>
              <a:gd name="connsiteY4" fmla="*/ 241959 h 1085484"/>
              <a:gd name="connsiteX5" fmla="*/ 650915 w 867411"/>
              <a:gd name="connsiteY5" fmla="*/ 311809 h 1085484"/>
              <a:gd name="connsiteX6" fmla="*/ 692190 w 867411"/>
              <a:gd name="connsiteY6" fmla="*/ 416584 h 1085484"/>
              <a:gd name="connsiteX7" fmla="*/ 736640 w 867411"/>
              <a:gd name="connsiteY7" fmla="*/ 327684 h 1085484"/>
              <a:gd name="connsiteX8" fmla="*/ 866815 w 867411"/>
              <a:gd name="connsiteY8" fmla="*/ 505484 h 1085484"/>
              <a:gd name="connsiteX9" fmla="*/ 781090 w 867411"/>
              <a:gd name="connsiteY9" fmla="*/ 699159 h 1085484"/>
              <a:gd name="connsiteX10" fmla="*/ 689015 w 867411"/>
              <a:gd name="connsiteY10" fmla="*/ 911884 h 1085484"/>
              <a:gd name="connsiteX11" fmla="*/ 222290 w 867411"/>
              <a:gd name="connsiteY11" fmla="*/ 1083334 h 1085484"/>
              <a:gd name="connsiteX12" fmla="*/ 346115 w 867411"/>
              <a:gd name="connsiteY12" fmla="*/ 1007134 h 1085484"/>
              <a:gd name="connsiteX13" fmla="*/ 247690 w 867411"/>
              <a:gd name="connsiteY13" fmla="*/ 991259 h 1085484"/>
              <a:gd name="connsiteX14" fmla="*/ 368340 w 867411"/>
              <a:gd name="connsiteY14" fmla="*/ 880134 h 1085484"/>
              <a:gd name="connsiteX15" fmla="*/ 40 w 867411"/>
              <a:gd name="connsiteY15" fmla="*/ 984909 h 1085484"/>
              <a:gd name="connsiteX16" fmla="*/ 393740 w 867411"/>
              <a:gd name="connsiteY16" fmla="*/ 762659 h 1085484"/>
              <a:gd name="connsiteX17" fmla="*/ 444540 w 867411"/>
              <a:gd name="connsiteY17" fmla="*/ 645184 h 1085484"/>
              <a:gd name="connsiteX18" fmla="*/ 495340 w 867411"/>
              <a:gd name="connsiteY18" fmla="*/ 372134 h 1085484"/>
              <a:gd name="connsiteX19" fmla="*/ 485815 w 867411"/>
              <a:gd name="connsiteY19" fmla="*/ 391184 h 1085484"/>
              <a:gd name="connsiteX20" fmla="*/ 473115 w 867411"/>
              <a:gd name="connsiteY20" fmla="*/ 267359 h 1085484"/>
              <a:gd name="connsiteX21" fmla="*/ 314365 w 867411"/>
              <a:gd name="connsiteY21" fmla="*/ 308634 h 10854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867411" h="1085484">
                <a:moveTo>
                  <a:pt x="314365" y="308634"/>
                </a:moveTo>
                <a:cubicBezTo>
                  <a:pt x="318069" y="266830"/>
                  <a:pt x="455653" y="53046"/>
                  <a:pt x="495340" y="16534"/>
                </a:cubicBezTo>
                <a:cubicBezTo>
                  <a:pt x="535027" y="-19978"/>
                  <a:pt x="541907" y="91676"/>
                  <a:pt x="552490" y="89559"/>
                </a:cubicBezTo>
                <a:cubicBezTo>
                  <a:pt x="563073" y="87442"/>
                  <a:pt x="538202" y="-21566"/>
                  <a:pt x="558840" y="3834"/>
                </a:cubicBezTo>
                <a:cubicBezTo>
                  <a:pt x="579478" y="29234"/>
                  <a:pt x="660969" y="190630"/>
                  <a:pt x="676315" y="241959"/>
                </a:cubicBezTo>
                <a:cubicBezTo>
                  <a:pt x="691661" y="293288"/>
                  <a:pt x="648269" y="282705"/>
                  <a:pt x="650915" y="311809"/>
                </a:cubicBezTo>
                <a:cubicBezTo>
                  <a:pt x="653561" y="340913"/>
                  <a:pt x="677903" y="413938"/>
                  <a:pt x="692190" y="416584"/>
                </a:cubicBezTo>
                <a:cubicBezTo>
                  <a:pt x="706477" y="419230"/>
                  <a:pt x="707536" y="312867"/>
                  <a:pt x="736640" y="327684"/>
                </a:cubicBezTo>
                <a:cubicBezTo>
                  <a:pt x="765744" y="342501"/>
                  <a:pt x="859407" y="443572"/>
                  <a:pt x="866815" y="505484"/>
                </a:cubicBezTo>
                <a:cubicBezTo>
                  <a:pt x="874223" y="567396"/>
                  <a:pt x="810723" y="631426"/>
                  <a:pt x="781090" y="699159"/>
                </a:cubicBezTo>
                <a:cubicBezTo>
                  <a:pt x="751457" y="766892"/>
                  <a:pt x="782148" y="847855"/>
                  <a:pt x="689015" y="911884"/>
                </a:cubicBezTo>
                <a:cubicBezTo>
                  <a:pt x="595882" y="975913"/>
                  <a:pt x="279440" y="1067459"/>
                  <a:pt x="222290" y="1083334"/>
                </a:cubicBezTo>
                <a:cubicBezTo>
                  <a:pt x="165140" y="1099209"/>
                  <a:pt x="341882" y="1022480"/>
                  <a:pt x="346115" y="1007134"/>
                </a:cubicBezTo>
                <a:cubicBezTo>
                  <a:pt x="350348" y="991788"/>
                  <a:pt x="243986" y="1012426"/>
                  <a:pt x="247690" y="991259"/>
                </a:cubicBezTo>
                <a:cubicBezTo>
                  <a:pt x="251394" y="970092"/>
                  <a:pt x="409615" y="881192"/>
                  <a:pt x="368340" y="880134"/>
                </a:cubicBezTo>
                <a:cubicBezTo>
                  <a:pt x="327065" y="879076"/>
                  <a:pt x="-4193" y="1004488"/>
                  <a:pt x="40" y="984909"/>
                </a:cubicBezTo>
                <a:cubicBezTo>
                  <a:pt x="4273" y="965330"/>
                  <a:pt x="319657" y="819280"/>
                  <a:pt x="393740" y="762659"/>
                </a:cubicBezTo>
                <a:cubicBezTo>
                  <a:pt x="467823" y="706038"/>
                  <a:pt x="427607" y="710271"/>
                  <a:pt x="444540" y="645184"/>
                </a:cubicBezTo>
                <a:cubicBezTo>
                  <a:pt x="461473" y="580097"/>
                  <a:pt x="488461" y="414467"/>
                  <a:pt x="495340" y="372134"/>
                </a:cubicBezTo>
                <a:cubicBezTo>
                  <a:pt x="502219" y="329801"/>
                  <a:pt x="489519" y="408646"/>
                  <a:pt x="485815" y="391184"/>
                </a:cubicBezTo>
                <a:cubicBezTo>
                  <a:pt x="482111" y="373722"/>
                  <a:pt x="499044" y="279001"/>
                  <a:pt x="473115" y="267359"/>
                </a:cubicBezTo>
                <a:cubicBezTo>
                  <a:pt x="447186" y="255717"/>
                  <a:pt x="310661" y="350438"/>
                  <a:pt x="314365" y="308634"/>
                </a:cubicBezTo>
                <a:close/>
              </a:path>
            </a:pathLst>
          </a:custGeom>
          <a:solidFill>
            <a:schemeClr val="accent5">
              <a:lumMod val="75000"/>
              <a:alpha val="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48" name="フリーフォーム 2547">
            <a:extLst>
              <a:ext uri="{FF2B5EF4-FFF2-40B4-BE49-F238E27FC236}">
                <a16:creationId xmlns:a16="http://schemas.microsoft.com/office/drawing/2014/main" id="{DFA724CD-E474-09F0-D6D4-A58896158C74}"/>
              </a:ext>
            </a:extLst>
          </p:cNvPr>
          <p:cNvSpPr/>
          <p:nvPr/>
        </p:nvSpPr>
        <p:spPr>
          <a:xfrm>
            <a:off x="8254649" y="9559246"/>
            <a:ext cx="567224" cy="966178"/>
          </a:xfrm>
          <a:custGeom>
            <a:avLst/>
            <a:gdLst>
              <a:gd name="connsiteX0" fmla="*/ 521051 w 567224"/>
              <a:gd name="connsiteY0" fmla="*/ 7029 h 966178"/>
              <a:gd name="connsiteX1" fmla="*/ 552801 w 567224"/>
              <a:gd name="connsiteY1" fmla="*/ 495979 h 966178"/>
              <a:gd name="connsiteX2" fmla="*/ 286101 w 567224"/>
              <a:gd name="connsiteY2" fmla="*/ 813479 h 966178"/>
              <a:gd name="connsiteX3" fmla="*/ 38451 w 567224"/>
              <a:gd name="connsiteY3" fmla="*/ 965879 h 966178"/>
              <a:gd name="connsiteX4" fmla="*/ 286101 w 567224"/>
              <a:gd name="connsiteY4" fmla="*/ 778554 h 966178"/>
              <a:gd name="connsiteX5" fmla="*/ 228951 w 567224"/>
              <a:gd name="connsiteY5" fmla="*/ 727754 h 966178"/>
              <a:gd name="connsiteX6" fmla="*/ 351 w 567224"/>
              <a:gd name="connsiteY6" fmla="*/ 823004 h 966178"/>
              <a:gd name="connsiteX7" fmla="*/ 181326 w 567224"/>
              <a:gd name="connsiteY7" fmla="*/ 657904 h 966178"/>
              <a:gd name="connsiteX8" fmla="*/ 362301 w 567224"/>
              <a:gd name="connsiteY8" fmla="*/ 410254 h 966178"/>
              <a:gd name="connsiteX9" fmla="*/ 416276 w 567224"/>
              <a:gd name="connsiteY9" fmla="*/ 95929 h 966178"/>
              <a:gd name="connsiteX10" fmla="*/ 432151 w 567224"/>
              <a:gd name="connsiteY10" fmla="*/ 197529 h 966178"/>
              <a:gd name="connsiteX11" fmla="*/ 521051 w 567224"/>
              <a:gd name="connsiteY11" fmla="*/ 7029 h 9661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567224" h="966178">
                <a:moveTo>
                  <a:pt x="521051" y="7029"/>
                </a:moveTo>
                <a:cubicBezTo>
                  <a:pt x="541159" y="56771"/>
                  <a:pt x="591959" y="361571"/>
                  <a:pt x="552801" y="495979"/>
                </a:cubicBezTo>
                <a:cubicBezTo>
                  <a:pt x="513643" y="630387"/>
                  <a:pt x="371826" y="735162"/>
                  <a:pt x="286101" y="813479"/>
                </a:cubicBezTo>
                <a:cubicBezTo>
                  <a:pt x="200376" y="891796"/>
                  <a:pt x="38451" y="971700"/>
                  <a:pt x="38451" y="965879"/>
                </a:cubicBezTo>
                <a:cubicBezTo>
                  <a:pt x="38451" y="960058"/>
                  <a:pt x="254351" y="818242"/>
                  <a:pt x="286101" y="778554"/>
                </a:cubicBezTo>
                <a:cubicBezTo>
                  <a:pt x="317851" y="738867"/>
                  <a:pt x="276576" y="720346"/>
                  <a:pt x="228951" y="727754"/>
                </a:cubicBezTo>
                <a:cubicBezTo>
                  <a:pt x="181326" y="735162"/>
                  <a:pt x="8288" y="834646"/>
                  <a:pt x="351" y="823004"/>
                </a:cubicBezTo>
                <a:cubicBezTo>
                  <a:pt x="-7587" y="811362"/>
                  <a:pt x="121001" y="726696"/>
                  <a:pt x="181326" y="657904"/>
                </a:cubicBezTo>
                <a:cubicBezTo>
                  <a:pt x="241651" y="589112"/>
                  <a:pt x="323143" y="503916"/>
                  <a:pt x="362301" y="410254"/>
                </a:cubicBezTo>
                <a:cubicBezTo>
                  <a:pt x="401459" y="316592"/>
                  <a:pt x="404634" y="131383"/>
                  <a:pt x="416276" y="95929"/>
                </a:cubicBezTo>
                <a:cubicBezTo>
                  <a:pt x="427918" y="60475"/>
                  <a:pt x="416276" y="207583"/>
                  <a:pt x="432151" y="197529"/>
                </a:cubicBezTo>
                <a:cubicBezTo>
                  <a:pt x="448026" y="187475"/>
                  <a:pt x="500943" y="-42713"/>
                  <a:pt x="521051" y="7029"/>
                </a:cubicBezTo>
                <a:close/>
              </a:path>
            </a:pathLst>
          </a:custGeom>
          <a:solidFill>
            <a:schemeClr val="accent5">
              <a:lumMod val="75000"/>
              <a:alpha val="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49" name="フリーフォーム 2548">
            <a:extLst>
              <a:ext uri="{FF2B5EF4-FFF2-40B4-BE49-F238E27FC236}">
                <a16:creationId xmlns:a16="http://schemas.microsoft.com/office/drawing/2014/main" id="{9DC14D6B-401F-AEE5-66CC-54FF835207EA}"/>
              </a:ext>
            </a:extLst>
          </p:cNvPr>
          <p:cNvSpPr/>
          <p:nvPr/>
        </p:nvSpPr>
        <p:spPr>
          <a:xfrm>
            <a:off x="8712122" y="9880290"/>
            <a:ext cx="184254" cy="623694"/>
          </a:xfrm>
          <a:custGeom>
            <a:avLst/>
            <a:gdLst>
              <a:gd name="connsiteX0" fmla="*/ 98503 w 184254"/>
              <a:gd name="connsiteY0" fmla="*/ 310 h 623694"/>
              <a:gd name="connsiteX1" fmla="*/ 184228 w 184254"/>
              <a:gd name="connsiteY1" fmla="*/ 235260 h 623694"/>
              <a:gd name="connsiteX2" fmla="*/ 88978 w 184254"/>
              <a:gd name="connsiteY2" fmla="*/ 460685 h 623694"/>
              <a:gd name="connsiteX3" fmla="*/ 44528 w 184254"/>
              <a:gd name="connsiteY3" fmla="*/ 543235 h 623694"/>
              <a:gd name="connsiteX4" fmla="*/ 78 w 184254"/>
              <a:gd name="connsiteY4" fmla="*/ 622610 h 623694"/>
              <a:gd name="connsiteX5" fmla="*/ 35003 w 184254"/>
              <a:gd name="connsiteY5" fmla="*/ 482910 h 623694"/>
              <a:gd name="connsiteX6" fmla="*/ 82628 w 184254"/>
              <a:gd name="connsiteY6" fmla="*/ 286060 h 623694"/>
              <a:gd name="connsiteX7" fmla="*/ 98503 w 184254"/>
              <a:gd name="connsiteY7" fmla="*/ 310 h 6236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84254" h="623694">
                <a:moveTo>
                  <a:pt x="98503" y="310"/>
                </a:moveTo>
                <a:cubicBezTo>
                  <a:pt x="115436" y="-8157"/>
                  <a:pt x="185815" y="158531"/>
                  <a:pt x="184228" y="235260"/>
                </a:cubicBezTo>
                <a:cubicBezTo>
                  <a:pt x="182641" y="311989"/>
                  <a:pt x="112261" y="409356"/>
                  <a:pt x="88978" y="460685"/>
                </a:cubicBezTo>
                <a:cubicBezTo>
                  <a:pt x="65695" y="512014"/>
                  <a:pt x="59345" y="516247"/>
                  <a:pt x="44528" y="543235"/>
                </a:cubicBezTo>
                <a:cubicBezTo>
                  <a:pt x="29711" y="570223"/>
                  <a:pt x="1665" y="632664"/>
                  <a:pt x="78" y="622610"/>
                </a:cubicBezTo>
                <a:cubicBezTo>
                  <a:pt x="-1509" y="612556"/>
                  <a:pt x="21245" y="539002"/>
                  <a:pt x="35003" y="482910"/>
                </a:cubicBezTo>
                <a:cubicBezTo>
                  <a:pt x="48761" y="426818"/>
                  <a:pt x="69928" y="365964"/>
                  <a:pt x="82628" y="286060"/>
                </a:cubicBezTo>
                <a:cubicBezTo>
                  <a:pt x="95328" y="206156"/>
                  <a:pt x="81570" y="8777"/>
                  <a:pt x="98503" y="310"/>
                </a:cubicBezTo>
                <a:close/>
              </a:path>
            </a:pathLst>
          </a:custGeom>
          <a:solidFill>
            <a:schemeClr val="accent5">
              <a:lumMod val="75000"/>
              <a:alpha val="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50" name="フリーフォーム 2549">
            <a:extLst>
              <a:ext uri="{FF2B5EF4-FFF2-40B4-BE49-F238E27FC236}">
                <a16:creationId xmlns:a16="http://schemas.microsoft.com/office/drawing/2014/main" id="{4BB3F289-C26A-2699-DB04-96CFD7ED1492}"/>
              </a:ext>
            </a:extLst>
          </p:cNvPr>
          <p:cNvSpPr/>
          <p:nvPr/>
        </p:nvSpPr>
        <p:spPr>
          <a:xfrm>
            <a:off x="8075717" y="9658172"/>
            <a:ext cx="649452" cy="546365"/>
          </a:xfrm>
          <a:custGeom>
            <a:avLst/>
            <a:gdLst>
              <a:gd name="connsiteX0" fmla="*/ 649183 w 649452"/>
              <a:gd name="connsiteY0" fmla="*/ 6528 h 546365"/>
              <a:gd name="connsiteX1" fmla="*/ 553933 w 649452"/>
              <a:gd name="connsiteY1" fmla="*/ 225603 h 546365"/>
              <a:gd name="connsiteX2" fmla="*/ 407883 w 649452"/>
              <a:gd name="connsiteY2" fmla="*/ 403403 h 546365"/>
              <a:gd name="connsiteX3" fmla="*/ 284058 w 649452"/>
              <a:gd name="connsiteY3" fmla="*/ 546278 h 546365"/>
              <a:gd name="connsiteX4" fmla="*/ 372958 w 649452"/>
              <a:gd name="connsiteY4" fmla="*/ 425628 h 546365"/>
              <a:gd name="connsiteX5" fmla="*/ 204683 w 649452"/>
              <a:gd name="connsiteY5" fmla="*/ 489128 h 546365"/>
              <a:gd name="connsiteX6" fmla="*/ 1483 w 649452"/>
              <a:gd name="connsiteY6" fmla="*/ 511353 h 546365"/>
              <a:gd name="connsiteX7" fmla="*/ 315808 w 649452"/>
              <a:gd name="connsiteY7" fmla="*/ 397053 h 546365"/>
              <a:gd name="connsiteX8" fmla="*/ 442808 w 649452"/>
              <a:gd name="connsiteY8" fmla="*/ 333553 h 546365"/>
              <a:gd name="connsiteX9" fmla="*/ 496783 w 649452"/>
              <a:gd name="connsiteY9" fmla="*/ 225603 h 546365"/>
              <a:gd name="connsiteX10" fmla="*/ 557108 w 649452"/>
              <a:gd name="connsiteY10" fmla="*/ 60503 h 546365"/>
              <a:gd name="connsiteX11" fmla="*/ 582508 w 649452"/>
              <a:gd name="connsiteY11" fmla="*/ 57328 h 546365"/>
              <a:gd name="connsiteX12" fmla="*/ 649183 w 649452"/>
              <a:gd name="connsiteY12" fmla="*/ 6528 h 5463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649452" h="546365">
                <a:moveTo>
                  <a:pt x="649183" y="6528"/>
                </a:moveTo>
                <a:cubicBezTo>
                  <a:pt x="644421" y="34574"/>
                  <a:pt x="594150" y="159457"/>
                  <a:pt x="553933" y="225603"/>
                </a:cubicBezTo>
                <a:cubicBezTo>
                  <a:pt x="513716" y="291749"/>
                  <a:pt x="452862" y="349957"/>
                  <a:pt x="407883" y="403403"/>
                </a:cubicBezTo>
                <a:cubicBezTo>
                  <a:pt x="362904" y="456849"/>
                  <a:pt x="289879" y="542574"/>
                  <a:pt x="284058" y="546278"/>
                </a:cubicBezTo>
                <a:cubicBezTo>
                  <a:pt x="278237" y="549982"/>
                  <a:pt x="386187" y="435153"/>
                  <a:pt x="372958" y="425628"/>
                </a:cubicBezTo>
                <a:cubicBezTo>
                  <a:pt x="359729" y="416103"/>
                  <a:pt x="266595" y="474841"/>
                  <a:pt x="204683" y="489128"/>
                </a:cubicBezTo>
                <a:cubicBezTo>
                  <a:pt x="142771" y="503415"/>
                  <a:pt x="-17038" y="526699"/>
                  <a:pt x="1483" y="511353"/>
                </a:cubicBezTo>
                <a:cubicBezTo>
                  <a:pt x="20004" y="496007"/>
                  <a:pt x="242254" y="426686"/>
                  <a:pt x="315808" y="397053"/>
                </a:cubicBezTo>
                <a:cubicBezTo>
                  <a:pt x="389362" y="367420"/>
                  <a:pt x="412646" y="362128"/>
                  <a:pt x="442808" y="333553"/>
                </a:cubicBezTo>
                <a:cubicBezTo>
                  <a:pt x="472970" y="304978"/>
                  <a:pt x="477733" y="271111"/>
                  <a:pt x="496783" y="225603"/>
                </a:cubicBezTo>
                <a:cubicBezTo>
                  <a:pt x="515833" y="180095"/>
                  <a:pt x="542820" y="88549"/>
                  <a:pt x="557108" y="60503"/>
                </a:cubicBezTo>
                <a:cubicBezTo>
                  <a:pt x="571395" y="32457"/>
                  <a:pt x="570866" y="65266"/>
                  <a:pt x="582508" y="57328"/>
                </a:cubicBezTo>
                <a:cubicBezTo>
                  <a:pt x="594150" y="49391"/>
                  <a:pt x="653945" y="-21518"/>
                  <a:pt x="649183" y="6528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51" name="フリーフォーム 2550">
            <a:extLst>
              <a:ext uri="{FF2B5EF4-FFF2-40B4-BE49-F238E27FC236}">
                <a16:creationId xmlns:a16="http://schemas.microsoft.com/office/drawing/2014/main" id="{6583A824-5FF2-EF11-E696-F01594DA1B9C}"/>
              </a:ext>
            </a:extLst>
          </p:cNvPr>
          <p:cNvSpPr/>
          <p:nvPr/>
        </p:nvSpPr>
        <p:spPr>
          <a:xfrm>
            <a:off x="8479885" y="9987561"/>
            <a:ext cx="356140" cy="451876"/>
          </a:xfrm>
          <a:custGeom>
            <a:avLst/>
            <a:gdLst>
              <a:gd name="connsiteX0" fmla="*/ 356140 w 356140"/>
              <a:gd name="connsiteY0" fmla="*/ 989 h 451876"/>
              <a:gd name="connsiteX1" fmla="*/ 295815 w 356140"/>
              <a:gd name="connsiteY1" fmla="*/ 207364 h 451876"/>
              <a:gd name="connsiteX2" fmla="*/ 270415 w 356140"/>
              <a:gd name="connsiteY2" fmla="*/ 289914 h 451876"/>
              <a:gd name="connsiteX3" fmla="*/ 260890 w 356140"/>
              <a:gd name="connsiteY3" fmla="*/ 293089 h 451876"/>
              <a:gd name="connsiteX4" fmla="*/ 267240 w 356140"/>
              <a:gd name="connsiteY4" fmla="*/ 264514 h 451876"/>
              <a:gd name="connsiteX5" fmla="*/ 137065 w 356140"/>
              <a:gd name="connsiteY5" fmla="*/ 372464 h 451876"/>
              <a:gd name="connsiteX6" fmla="*/ 540 w 356140"/>
              <a:gd name="connsiteY6" fmla="*/ 451839 h 451876"/>
              <a:gd name="connsiteX7" fmla="*/ 95790 w 356140"/>
              <a:gd name="connsiteY7" fmla="*/ 362939 h 451876"/>
              <a:gd name="connsiteX8" fmla="*/ 251365 w 356140"/>
              <a:gd name="connsiteY8" fmla="*/ 175614 h 451876"/>
              <a:gd name="connsiteX9" fmla="*/ 216440 w 356140"/>
              <a:gd name="connsiteY9" fmla="*/ 216889 h 451876"/>
              <a:gd name="connsiteX10" fmla="*/ 295815 w 356140"/>
              <a:gd name="connsiteY10" fmla="*/ 131164 h 451876"/>
              <a:gd name="connsiteX11" fmla="*/ 356140 w 356140"/>
              <a:gd name="connsiteY11" fmla="*/ 989 h 4518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56140" h="451876">
                <a:moveTo>
                  <a:pt x="356140" y="989"/>
                </a:moveTo>
                <a:cubicBezTo>
                  <a:pt x="356140" y="13689"/>
                  <a:pt x="310102" y="159210"/>
                  <a:pt x="295815" y="207364"/>
                </a:cubicBezTo>
                <a:cubicBezTo>
                  <a:pt x="281528" y="255518"/>
                  <a:pt x="276236" y="275627"/>
                  <a:pt x="270415" y="289914"/>
                </a:cubicBezTo>
                <a:cubicBezTo>
                  <a:pt x="264594" y="304201"/>
                  <a:pt x="261419" y="297322"/>
                  <a:pt x="260890" y="293089"/>
                </a:cubicBezTo>
                <a:cubicBezTo>
                  <a:pt x="260361" y="288856"/>
                  <a:pt x="287878" y="251285"/>
                  <a:pt x="267240" y="264514"/>
                </a:cubicBezTo>
                <a:cubicBezTo>
                  <a:pt x="246602" y="277743"/>
                  <a:pt x="181515" y="341243"/>
                  <a:pt x="137065" y="372464"/>
                </a:cubicBezTo>
                <a:cubicBezTo>
                  <a:pt x="92615" y="403685"/>
                  <a:pt x="7419" y="453426"/>
                  <a:pt x="540" y="451839"/>
                </a:cubicBezTo>
                <a:cubicBezTo>
                  <a:pt x="-6339" y="450252"/>
                  <a:pt x="53986" y="408977"/>
                  <a:pt x="95790" y="362939"/>
                </a:cubicBezTo>
                <a:cubicBezTo>
                  <a:pt x="137594" y="316902"/>
                  <a:pt x="231257" y="199956"/>
                  <a:pt x="251365" y="175614"/>
                </a:cubicBezTo>
                <a:cubicBezTo>
                  <a:pt x="271473" y="151272"/>
                  <a:pt x="209032" y="224297"/>
                  <a:pt x="216440" y="216889"/>
                </a:cubicBezTo>
                <a:cubicBezTo>
                  <a:pt x="223848" y="209481"/>
                  <a:pt x="272003" y="160797"/>
                  <a:pt x="295815" y="131164"/>
                </a:cubicBezTo>
                <a:cubicBezTo>
                  <a:pt x="319627" y="101531"/>
                  <a:pt x="356140" y="-11711"/>
                  <a:pt x="356140" y="989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52" name="フリーフォーム 2551">
            <a:extLst>
              <a:ext uri="{FF2B5EF4-FFF2-40B4-BE49-F238E27FC236}">
                <a16:creationId xmlns:a16="http://schemas.microsoft.com/office/drawing/2014/main" id="{FEBA2662-8B9B-493F-D99D-BCCE0F61A52D}"/>
              </a:ext>
            </a:extLst>
          </p:cNvPr>
          <p:cNvSpPr/>
          <p:nvPr/>
        </p:nvSpPr>
        <p:spPr>
          <a:xfrm>
            <a:off x="8802375" y="10365420"/>
            <a:ext cx="205102" cy="233170"/>
          </a:xfrm>
          <a:custGeom>
            <a:avLst/>
            <a:gdLst>
              <a:gd name="connsiteX0" fmla="*/ 205100 w 205102"/>
              <a:gd name="connsiteY0" fmla="*/ 955 h 233170"/>
              <a:gd name="connsiteX1" fmla="*/ 93975 w 205102"/>
              <a:gd name="connsiteY1" fmla="*/ 150180 h 233170"/>
              <a:gd name="connsiteX2" fmla="*/ 1900 w 205102"/>
              <a:gd name="connsiteY2" fmla="*/ 232730 h 233170"/>
              <a:gd name="connsiteX3" fmla="*/ 36825 w 205102"/>
              <a:gd name="connsiteY3" fmla="*/ 178755 h 233170"/>
              <a:gd name="connsiteX4" fmla="*/ 97150 w 205102"/>
              <a:gd name="connsiteY4" fmla="*/ 89855 h 233170"/>
              <a:gd name="connsiteX5" fmla="*/ 205100 w 205102"/>
              <a:gd name="connsiteY5" fmla="*/ 955 h 2331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05102" h="233170">
                <a:moveTo>
                  <a:pt x="205100" y="955"/>
                </a:moveTo>
                <a:cubicBezTo>
                  <a:pt x="204571" y="11009"/>
                  <a:pt x="127842" y="111551"/>
                  <a:pt x="93975" y="150180"/>
                </a:cubicBezTo>
                <a:cubicBezTo>
                  <a:pt x="60108" y="188809"/>
                  <a:pt x="11425" y="227967"/>
                  <a:pt x="1900" y="232730"/>
                </a:cubicBezTo>
                <a:cubicBezTo>
                  <a:pt x="-7625" y="237493"/>
                  <a:pt x="20950" y="202568"/>
                  <a:pt x="36825" y="178755"/>
                </a:cubicBezTo>
                <a:cubicBezTo>
                  <a:pt x="52700" y="154943"/>
                  <a:pt x="74396" y="116843"/>
                  <a:pt x="97150" y="89855"/>
                </a:cubicBezTo>
                <a:cubicBezTo>
                  <a:pt x="119904" y="62868"/>
                  <a:pt x="205629" y="-9099"/>
                  <a:pt x="205100" y="955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53" name="フリーフォーム 2552">
            <a:extLst>
              <a:ext uri="{FF2B5EF4-FFF2-40B4-BE49-F238E27FC236}">
                <a16:creationId xmlns:a16="http://schemas.microsoft.com/office/drawing/2014/main" id="{DA2374E4-00CC-D794-BECB-D8FF9D6540D0}"/>
              </a:ext>
            </a:extLst>
          </p:cNvPr>
          <p:cNvSpPr/>
          <p:nvPr/>
        </p:nvSpPr>
        <p:spPr>
          <a:xfrm>
            <a:off x="8324063" y="9435984"/>
            <a:ext cx="175628" cy="378626"/>
          </a:xfrm>
          <a:custGeom>
            <a:avLst/>
            <a:gdLst>
              <a:gd name="connsiteX0" fmla="*/ 175412 w 175628"/>
              <a:gd name="connsiteY0" fmla="*/ 116 h 378626"/>
              <a:gd name="connsiteX1" fmla="*/ 38887 w 175628"/>
              <a:gd name="connsiteY1" fmla="*/ 222366 h 378626"/>
              <a:gd name="connsiteX2" fmla="*/ 787 w 175628"/>
              <a:gd name="connsiteY2" fmla="*/ 377941 h 378626"/>
              <a:gd name="connsiteX3" fmla="*/ 16662 w 175628"/>
              <a:gd name="connsiteY3" fmla="*/ 273166 h 378626"/>
              <a:gd name="connsiteX4" fmla="*/ 57937 w 175628"/>
              <a:gd name="connsiteY4" fmla="*/ 130291 h 378626"/>
              <a:gd name="connsiteX5" fmla="*/ 3962 w 175628"/>
              <a:gd name="connsiteY5" fmla="*/ 190616 h 378626"/>
              <a:gd name="connsiteX6" fmla="*/ 175412 w 175628"/>
              <a:gd name="connsiteY6" fmla="*/ 116 h 3786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75628" h="378626">
                <a:moveTo>
                  <a:pt x="175412" y="116"/>
                </a:moveTo>
                <a:cubicBezTo>
                  <a:pt x="181233" y="5408"/>
                  <a:pt x="67991" y="159395"/>
                  <a:pt x="38887" y="222366"/>
                </a:cubicBezTo>
                <a:cubicBezTo>
                  <a:pt x="9783" y="285337"/>
                  <a:pt x="4491" y="369474"/>
                  <a:pt x="787" y="377941"/>
                </a:cubicBezTo>
                <a:cubicBezTo>
                  <a:pt x="-2917" y="386408"/>
                  <a:pt x="7137" y="314441"/>
                  <a:pt x="16662" y="273166"/>
                </a:cubicBezTo>
                <a:cubicBezTo>
                  <a:pt x="26187" y="231891"/>
                  <a:pt x="60054" y="144049"/>
                  <a:pt x="57937" y="130291"/>
                </a:cubicBezTo>
                <a:cubicBezTo>
                  <a:pt x="55820" y="116533"/>
                  <a:pt x="-11913" y="209666"/>
                  <a:pt x="3962" y="190616"/>
                </a:cubicBezTo>
                <a:cubicBezTo>
                  <a:pt x="19837" y="171566"/>
                  <a:pt x="169591" y="-5176"/>
                  <a:pt x="175412" y="116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54" name="フリーフォーム 2553">
            <a:extLst>
              <a:ext uri="{FF2B5EF4-FFF2-40B4-BE49-F238E27FC236}">
                <a16:creationId xmlns:a16="http://schemas.microsoft.com/office/drawing/2014/main" id="{DE76408F-74DF-77AB-1146-3E6D4B22F0AF}"/>
              </a:ext>
            </a:extLst>
          </p:cNvPr>
          <p:cNvSpPr/>
          <p:nvPr/>
        </p:nvSpPr>
        <p:spPr>
          <a:xfrm>
            <a:off x="8051800" y="9760866"/>
            <a:ext cx="409999" cy="195934"/>
          </a:xfrm>
          <a:custGeom>
            <a:avLst/>
            <a:gdLst>
              <a:gd name="connsiteX0" fmla="*/ 0 w 409999"/>
              <a:gd name="connsiteY0" fmla="*/ 195934 h 195934"/>
              <a:gd name="connsiteX1" fmla="*/ 196850 w 409999"/>
              <a:gd name="connsiteY1" fmla="*/ 62584 h 195934"/>
              <a:gd name="connsiteX2" fmla="*/ 371475 w 409999"/>
              <a:gd name="connsiteY2" fmla="*/ 5434 h 195934"/>
              <a:gd name="connsiteX3" fmla="*/ 409575 w 409999"/>
              <a:gd name="connsiteY3" fmla="*/ 5434 h 195934"/>
              <a:gd name="connsiteX4" fmla="*/ 358775 w 409999"/>
              <a:gd name="connsiteY4" fmla="*/ 2259 h 195934"/>
              <a:gd name="connsiteX5" fmla="*/ 234950 w 409999"/>
              <a:gd name="connsiteY5" fmla="*/ 43534 h 195934"/>
              <a:gd name="connsiteX6" fmla="*/ 123825 w 409999"/>
              <a:gd name="connsiteY6" fmla="*/ 116559 h 195934"/>
              <a:gd name="connsiteX7" fmla="*/ 0 w 409999"/>
              <a:gd name="connsiteY7" fmla="*/ 195934 h 1959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09999" h="195934">
                <a:moveTo>
                  <a:pt x="0" y="195934"/>
                </a:moveTo>
                <a:cubicBezTo>
                  <a:pt x="12171" y="186938"/>
                  <a:pt x="134937" y="94334"/>
                  <a:pt x="196850" y="62584"/>
                </a:cubicBezTo>
                <a:cubicBezTo>
                  <a:pt x="258763" y="30834"/>
                  <a:pt x="336021" y="14959"/>
                  <a:pt x="371475" y="5434"/>
                </a:cubicBezTo>
                <a:cubicBezTo>
                  <a:pt x="406929" y="-4091"/>
                  <a:pt x="411692" y="5963"/>
                  <a:pt x="409575" y="5434"/>
                </a:cubicBezTo>
                <a:cubicBezTo>
                  <a:pt x="407458" y="4905"/>
                  <a:pt x="387879" y="-4091"/>
                  <a:pt x="358775" y="2259"/>
                </a:cubicBezTo>
                <a:cubicBezTo>
                  <a:pt x="329671" y="8609"/>
                  <a:pt x="274108" y="24484"/>
                  <a:pt x="234950" y="43534"/>
                </a:cubicBezTo>
                <a:cubicBezTo>
                  <a:pt x="195792" y="62584"/>
                  <a:pt x="159279" y="93805"/>
                  <a:pt x="123825" y="116559"/>
                </a:cubicBezTo>
                <a:lnTo>
                  <a:pt x="0" y="195934"/>
                </a:ln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55" name="フリーフォーム 2554">
            <a:extLst>
              <a:ext uri="{FF2B5EF4-FFF2-40B4-BE49-F238E27FC236}">
                <a16:creationId xmlns:a16="http://schemas.microsoft.com/office/drawing/2014/main" id="{3A28CCDE-15B8-374E-9F34-98347A9118FE}"/>
              </a:ext>
            </a:extLst>
          </p:cNvPr>
          <p:cNvSpPr/>
          <p:nvPr/>
        </p:nvSpPr>
        <p:spPr>
          <a:xfrm>
            <a:off x="8270849" y="9765497"/>
            <a:ext cx="205901" cy="126891"/>
          </a:xfrm>
          <a:custGeom>
            <a:avLst/>
            <a:gdLst>
              <a:gd name="connsiteX0" fmla="*/ 203226 w 205901"/>
              <a:gd name="connsiteY0" fmla="*/ 803 h 126891"/>
              <a:gd name="connsiteX1" fmla="*/ 3201 w 205901"/>
              <a:gd name="connsiteY1" fmla="*/ 124628 h 126891"/>
              <a:gd name="connsiteX2" fmla="*/ 82576 w 205901"/>
              <a:gd name="connsiteY2" fmla="*/ 80178 h 126891"/>
              <a:gd name="connsiteX3" fmla="*/ 117501 w 205901"/>
              <a:gd name="connsiteY3" fmla="*/ 70653 h 126891"/>
              <a:gd name="connsiteX4" fmla="*/ 203226 w 205901"/>
              <a:gd name="connsiteY4" fmla="*/ 803 h 1268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5901" h="126891">
                <a:moveTo>
                  <a:pt x="203226" y="803"/>
                </a:moveTo>
                <a:cubicBezTo>
                  <a:pt x="184176" y="9799"/>
                  <a:pt x="23309" y="111399"/>
                  <a:pt x="3201" y="124628"/>
                </a:cubicBezTo>
                <a:cubicBezTo>
                  <a:pt x="-16907" y="137857"/>
                  <a:pt x="63526" y="89174"/>
                  <a:pt x="82576" y="80178"/>
                </a:cubicBezTo>
                <a:cubicBezTo>
                  <a:pt x="101626" y="71182"/>
                  <a:pt x="101097" y="80178"/>
                  <a:pt x="117501" y="70653"/>
                </a:cubicBezTo>
                <a:cubicBezTo>
                  <a:pt x="133905" y="61128"/>
                  <a:pt x="222276" y="-8193"/>
                  <a:pt x="203226" y="803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56" name="フリーフォーム 2555">
            <a:extLst>
              <a:ext uri="{FF2B5EF4-FFF2-40B4-BE49-F238E27FC236}">
                <a16:creationId xmlns:a16="http://schemas.microsoft.com/office/drawing/2014/main" id="{31B28DE8-1911-6F7E-D6CE-400B84A2A90E}"/>
              </a:ext>
            </a:extLst>
          </p:cNvPr>
          <p:cNvSpPr/>
          <p:nvPr/>
        </p:nvSpPr>
        <p:spPr>
          <a:xfrm>
            <a:off x="7997220" y="9855123"/>
            <a:ext cx="360034" cy="165266"/>
          </a:xfrm>
          <a:custGeom>
            <a:avLst/>
            <a:gdLst>
              <a:gd name="connsiteX0" fmla="*/ 605 w 360034"/>
              <a:gd name="connsiteY0" fmla="*/ 165177 h 165266"/>
              <a:gd name="connsiteX1" fmla="*/ 346680 w 360034"/>
              <a:gd name="connsiteY1" fmla="*/ 9602 h 165266"/>
              <a:gd name="connsiteX2" fmla="*/ 264130 w 360034"/>
              <a:gd name="connsiteY2" fmla="*/ 31827 h 165266"/>
              <a:gd name="connsiteX3" fmla="*/ 605 w 360034"/>
              <a:gd name="connsiteY3" fmla="*/ 165177 h 1652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60034" h="165266">
                <a:moveTo>
                  <a:pt x="605" y="165177"/>
                </a:moveTo>
                <a:cubicBezTo>
                  <a:pt x="14363" y="161473"/>
                  <a:pt x="302759" y="31827"/>
                  <a:pt x="346680" y="9602"/>
                </a:cubicBezTo>
                <a:cubicBezTo>
                  <a:pt x="390601" y="-12623"/>
                  <a:pt x="316517" y="7485"/>
                  <a:pt x="264130" y="31827"/>
                </a:cubicBezTo>
                <a:cubicBezTo>
                  <a:pt x="211743" y="56169"/>
                  <a:pt x="-13153" y="168881"/>
                  <a:pt x="605" y="165177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57" name="フリーフォーム 2556">
            <a:extLst>
              <a:ext uri="{FF2B5EF4-FFF2-40B4-BE49-F238E27FC236}">
                <a16:creationId xmlns:a16="http://schemas.microsoft.com/office/drawing/2014/main" id="{A3D1EE32-D7F5-CBD4-7310-4B2DCA629F3C}"/>
              </a:ext>
            </a:extLst>
          </p:cNvPr>
          <p:cNvSpPr/>
          <p:nvPr/>
        </p:nvSpPr>
        <p:spPr>
          <a:xfrm>
            <a:off x="2158875" y="9689534"/>
            <a:ext cx="170756" cy="284483"/>
          </a:xfrm>
          <a:custGeom>
            <a:avLst/>
            <a:gdLst>
              <a:gd name="connsiteX0" fmla="*/ 22350 w 170756"/>
              <a:gd name="connsiteY0" fmla="*/ 566 h 284483"/>
              <a:gd name="connsiteX1" fmla="*/ 3300 w 170756"/>
              <a:gd name="connsiteY1" fmla="*/ 159316 h 284483"/>
              <a:gd name="connsiteX2" fmla="*/ 54100 w 170756"/>
              <a:gd name="connsiteY2" fmla="*/ 254566 h 284483"/>
              <a:gd name="connsiteX3" fmla="*/ 149350 w 170756"/>
              <a:gd name="connsiteY3" fmla="*/ 283141 h 284483"/>
              <a:gd name="connsiteX4" fmla="*/ 162050 w 170756"/>
              <a:gd name="connsiteY4" fmla="*/ 219641 h 284483"/>
              <a:gd name="connsiteX5" fmla="*/ 22350 w 170756"/>
              <a:gd name="connsiteY5" fmla="*/ 566 h 2844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0756" h="284483">
                <a:moveTo>
                  <a:pt x="22350" y="566"/>
                </a:moveTo>
                <a:cubicBezTo>
                  <a:pt x="-4108" y="-9488"/>
                  <a:pt x="-1992" y="116983"/>
                  <a:pt x="3300" y="159316"/>
                </a:cubicBezTo>
                <a:cubicBezTo>
                  <a:pt x="8592" y="201649"/>
                  <a:pt x="29758" y="233929"/>
                  <a:pt x="54100" y="254566"/>
                </a:cubicBezTo>
                <a:cubicBezTo>
                  <a:pt x="78442" y="275203"/>
                  <a:pt x="131358" y="288962"/>
                  <a:pt x="149350" y="283141"/>
                </a:cubicBezTo>
                <a:cubicBezTo>
                  <a:pt x="167342" y="277320"/>
                  <a:pt x="180042" y="263033"/>
                  <a:pt x="162050" y="219641"/>
                </a:cubicBezTo>
                <a:cubicBezTo>
                  <a:pt x="144058" y="176249"/>
                  <a:pt x="48808" y="10620"/>
                  <a:pt x="22350" y="566"/>
                </a:cubicBezTo>
                <a:close/>
              </a:path>
            </a:pathLst>
          </a:custGeom>
          <a:solidFill>
            <a:srgbClr val="00B050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58" name="フリーフォーム 2557">
            <a:extLst>
              <a:ext uri="{FF2B5EF4-FFF2-40B4-BE49-F238E27FC236}">
                <a16:creationId xmlns:a16="http://schemas.microsoft.com/office/drawing/2014/main" id="{F2D96799-E54A-732E-8532-25BC015B6105}"/>
              </a:ext>
            </a:extLst>
          </p:cNvPr>
          <p:cNvSpPr/>
          <p:nvPr/>
        </p:nvSpPr>
        <p:spPr>
          <a:xfrm>
            <a:off x="2593975" y="9899481"/>
            <a:ext cx="202852" cy="269923"/>
          </a:xfrm>
          <a:custGeom>
            <a:avLst/>
            <a:gdLst>
              <a:gd name="connsiteX0" fmla="*/ 38100 w 202852"/>
              <a:gd name="connsiteY0" fmla="*/ 169 h 269923"/>
              <a:gd name="connsiteX1" fmla="*/ 0 w 202852"/>
              <a:gd name="connsiteY1" fmla="*/ 158919 h 269923"/>
              <a:gd name="connsiteX2" fmla="*/ 38100 w 202852"/>
              <a:gd name="connsiteY2" fmla="*/ 254169 h 269923"/>
              <a:gd name="connsiteX3" fmla="*/ 190500 w 202852"/>
              <a:gd name="connsiteY3" fmla="*/ 257344 h 269923"/>
              <a:gd name="connsiteX4" fmla="*/ 177800 w 202852"/>
              <a:gd name="connsiteY4" fmla="*/ 130344 h 269923"/>
              <a:gd name="connsiteX5" fmla="*/ 38100 w 202852"/>
              <a:gd name="connsiteY5" fmla="*/ 169 h 2699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02852" h="269923">
                <a:moveTo>
                  <a:pt x="38100" y="169"/>
                </a:moveTo>
                <a:cubicBezTo>
                  <a:pt x="8467" y="4931"/>
                  <a:pt x="0" y="116586"/>
                  <a:pt x="0" y="158919"/>
                </a:cubicBezTo>
                <a:cubicBezTo>
                  <a:pt x="0" y="201252"/>
                  <a:pt x="6350" y="237765"/>
                  <a:pt x="38100" y="254169"/>
                </a:cubicBezTo>
                <a:cubicBezTo>
                  <a:pt x="69850" y="270573"/>
                  <a:pt x="167217" y="277981"/>
                  <a:pt x="190500" y="257344"/>
                </a:cubicBezTo>
                <a:cubicBezTo>
                  <a:pt x="213783" y="236707"/>
                  <a:pt x="201083" y="168444"/>
                  <a:pt x="177800" y="130344"/>
                </a:cubicBezTo>
                <a:cubicBezTo>
                  <a:pt x="154517" y="92244"/>
                  <a:pt x="67733" y="-4593"/>
                  <a:pt x="38100" y="169"/>
                </a:cubicBezTo>
                <a:close/>
              </a:path>
            </a:pathLst>
          </a:custGeom>
          <a:solidFill>
            <a:srgbClr val="00B050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59" name="フリーフォーム 2558">
            <a:extLst>
              <a:ext uri="{FF2B5EF4-FFF2-40B4-BE49-F238E27FC236}">
                <a16:creationId xmlns:a16="http://schemas.microsoft.com/office/drawing/2014/main" id="{BF7A44A6-8D8B-53BD-696C-AABD9CCAA2FB}"/>
              </a:ext>
            </a:extLst>
          </p:cNvPr>
          <p:cNvSpPr/>
          <p:nvPr/>
        </p:nvSpPr>
        <p:spPr>
          <a:xfrm>
            <a:off x="2902773" y="9842500"/>
            <a:ext cx="168434" cy="301680"/>
          </a:xfrm>
          <a:custGeom>
            <a:avLst/>
            <a:gdLst>
              <a:gd name="connsiteX0" fmla="*/ 65852 w 168434"/>
              <a:gd name="connsiteY0" fmla="*/ 0 h 301680"/>
              <a:gd name="connsiteX1" fmla="*/ 2352 w 168434"/>
              <a:gd name="connsiteY1" fmla="*/ 127000 h 301680"/>
              <a:gd name="connsiteX2" fmla="*/ 21402 w 168434"/>
              <a:gd name="connsiteY2" fmla="*/ 231775 h 301680"/>
              <a:gd name="connsiteX3" fmla="*/ 94427 w 168434"/>
              <a:gd name="connsiteY3" fmla="*/ 301625 h 301680"/>
              <a:gd name="connsiteX4" fmla="*/ 164277 w 168434"/>
              <a:gd name="connsiteY4" fmla="*/ 241300 h 301680"/>
              <a:gd name="connsiteX5" fmla="*/ 151577 w 168434"/>
              <a:gd name="connsiteY5" fmla="*/ 127000 h 301680"/>
              <a:gd name="connsiteX6" fmla="*/ 65852 w 168434"/>
              <a:gd name="connsiteY6" fmla="*/ 0 h 3016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68434" h="301680">
                <a:moveTo>
                  <a:pt x="65852" y="0"/>
                </a:moveTo>
                <a:cubicBezTo>
                  <a:pt x="40981" y="0"/>
                  <a:pt x="9760" y="88371"/>
                  <a:pt x="2352" y="127000"/>
                </a:cubicBezTo>
                <a:cubicBezTo>
                  <a:pt x="-5056" y="165629"/>
                  <a:pt x="6056" y="202671"/>
                  <a:pt x="21402" y="231775"/>
                </a:cubicBezTo>
                <a:cubicBezTo>
                  <a:pt x="36748" y="260879"/>
                  <a:pt x="70614" y="300037"/>
                  <a:pt x="94427" y="301625"/>
                </a:cubicBezTo>
                <a:cubicBezTo>
                  <a:pt x="118240" y="303213"/>
                  <a:pt x="154752" y="270404"/>
                  <a:pt x="164277" y="241300"/>
                </a:cubicBezTo>
                <a:cubicBezTo>
                  <a:pt x="173802" y="212196"/>
                  <a:pt x="165864" y="162983"/>
                  <a:pt x="151577" y="127000"/>
                </a:cubicBezTo>
                <a:cubicBezTo>
                  <a:pt x="137290" y="91017"/>
                  <a:pt x="90723" y="0"/>
                  <a:pt x="65852" y="0"/>
                </a:cubicBezTo>
                <a:close/>
              </a:path>
            </a:pathLst>
          </a:custGeom>
          <a:solidFill>
            <a:srgbClr val="00B050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60" name="フリーフォーム 2559">
            <a:extLst>
              <a:ext uri="{FF2B5EF4-FFF2-40B4-BE49-F238E27FC236}">
                <a16:creationId xmlns:a16="http://schemas.microsoft.com/office/drawing/2014/main" id="{586DDE61-83D0-9AD9-239C-B3F833CB6C93}"/>
              </a:ext>
            </a:extLst>
          </p:cNvPr>
          <p:cNvSpPr/>
          <p:nvPr/>
        </p:nvSpPr>
        <p:spPr>
          <a:xfrm>
            <a:off x="3488267" y="9261240"/>
            <a:ext cx="218137" cy="284625"/>
          </a:xfrm>
          <a:custGeom>
            <a:avLst/>
            <a:gdLst>
              <a:gd name="connsiteX0" fmla="*/ 29633 w 218137"/>
              <a:gd name="connsiteY0" fmla="*/ 235 h 284625"/>
              <a:gd name="connsiteX1" fmla="*/ 4233 w 218137"/>
              <a:gd name="connsiteY1" fmla="*/ 158985 h 284625"/>
              <a:gd name="connsiteX2" fmla="*/ 74083 w 218137"/>
              <a:gd name="connsiteY2" fmla="*/ 247885 h 284625"/>
              <a:gd name="connsiteX3" fmla="*/ 191558 w 218137"/>
              <a:gd name="connsiteY3" fmla="*/ 282810 h 284625"/>
              <a:gd name="connsiteX4" fmla="*/ 207433 w 218137"/>
              <a:gd name="connsiteY4" fmla="*/ 197085 h 284625"/>
              <a:gd name="connsiteX5" fmla="*/ 29633 w 218137"/>
              <a:gd name="connsiteY5" fmla="*/ 235 h 284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18137" h="284625">
                <a:moveTo>
                  <a:pt x="29633" y="235"/>
                </a:moveTo>
                <a:cubicBezTo>
                  <a:pt x="-4234" y="-6115"/>
                  <a:pt x="-3175" y="117710"/>
                  <a:pt x="4233" y="158985"/>
                </a:cubicBezTo>
                <a:cubicBezTo>
                  <a:pt x="11641" y="200260"/>
                  <a:pt x="42862" y="227248"/>
                  <a:pt x="74083" y="247885"/>
                </a:cubicBezTo>
                <a:cubicBezTo>
                  <a:pt x="105304" y="268522"/>
                  <a:pt x="169333" y="291277"/>
                  <a:pt x="191558" y="282810"/>
                </a:cubicBezTo>
                <a:cubicBezTo>
                  <a:pt x="213783" y="274343"/>
                  <a:pt x="229658" y="238889"/>
                  <a:pt x="207433" y="197085"/>
                </a:cubicBezTo>
                <a:cubicBezTo>
                  <a:pt x="185208" y="155281"/>
                  <a:pt x="63500" y="6585"/>
                  <a:pt x="29633" y="235"/>
                </a:cubicBezTo>
                <a:close/>
              </a:path>
            </a:pathLst>
          </a:custGeom>
          <a:solidFill>
            <a:srgbClr val="00B050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61" name="フリーフォーム 2560">
            <a:extLst>
              <a:ext uri="{FF2B5EF4-FFF2-40B4-BE49-F238E27FC236}">
                <a16:creationId xmlns:a16="http://schemas.microsoft.com/office/drawing/2014/main" id="{8EFE0837-14D2-DE18-2A2C-BC1D21F3EBBD}"/>
              </a:ext>
            </a:extLst>
          </p:cNvPr>
          <p:cNvSpPr/>
          <p:nvPr/>
        </p:nvSpPr>
        <p:spPr>
          <a:xfrm>
            <a:off x="7905544" y="9451957"/>
            <a:ext cx="239080" cy="322901"/>
          </a:xfrm>
          <a:custGeom>
            <a:avLst/>
            <a:gdLst>
              <a:gd name="connsiteX0" fmla="*/ 124031 w 239080"/>
              <a:gd name="connsiteY0" fmla="*/ 18 h 322901"/>
              <a:gd name="connsiteX1" fmla="*/ 16081 w 239080"/>
              <a:gd name="connsiteY1" fmla="*/ 133368 h 322901"/>
              <a:gd name="connsiteX2" fmla="*/ 3381 w 239080"/>
              <a:gd name="connsiteY2" fmla="*/ 219093 h 322901"/>
              <a:gd name="connsiteX3" fmla="*/ 44656 w 239080"/>
              <a:gd name="connsiteY3" fmla="*/ 317518 h 322901"/>
              <a:gd name="connsiteX4" fmla="*/ 222456 w 239080"/>
              <a:gd name="connsiteY4" fmla="*/ 292118 h 322901"/>
              <a:gd name="connsiteX5" fmla="*/ 222456 w 239080"/>
              <a:gd name="connsiteY5" fmla="*/ 142893 h 322901"/>
              <a:gd name="connsiteX6" fmla="*/ 124031 w 239080"/>
              <a:gd name="connsiteY6" fmla="*/ 18 h 3229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39080" h="322901">
                <a:moveTo>
                  <a:pt x="124031" y="18"/>
                </a:moveTo>
                <a:cubicBezTo>
                  <a:pt x="89635" y="-1570"/>
                  <a:pt x="36189" y="96855"/>
                  <a:pt x="16081" y="133368"/>
                </a:cubicBezTo>
                <a:cubicBezTo>
                  <a:pt x="-4027" y="169881"/>
                  <a:pt x="-1381" y="188402"/>
                  <a:pt x="3381" y="219093"/>
                </a:cubicBezTo>
                <a:cubicBezTo>
                  <a:pt x="8143" y="249784"/>
                  <a:pt x="8144" y="305347"/>
                  <a:pt x="44656" y="317518"/>
                </a:cubicBezTo>
                <a:cubicBezTo>
                  <a:pt x="81168" y="329689"/>
                  <a:pt x="192823" y="321222"/>
                  <a:pt x="222456" y="292118"/>
                </a:cubicBezTo>
                <a:cubicBezTo>
                  <a:pt x="252089" y="263014"/>
                  <a:pt x="235685" y="188931"/>
                  <a:pt x="222456" y="142893"/>
                </a:cubicBezTo>
                <a:cubicBezTo>
                  <a:pt x="209227" y="96855"/>
                  <a:pt x="158427" y="1606"/>
                  <a:pt x="124031" y="18"/>
                </a:cubicBezTo>
                <a:close/>
              </a:path>
            </a:pathLst>
          </a:custGeom>
          <a:solidFill>
            <a:srgbClr val="00B050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62" name="フリーフォーム 2561">
            <a:extLst>
              <a:ext uri="{FF2B5EF4-FFF2-40B4-BE49-F238E27FC236}">
                <a16:creationId xmlns:a16="http://schemas.microsoft.com/office/drawing/2014/main" id="{54CCC465-7DB9-235F-D92B-83B3EDF8027C}"/>
              </a:ext>
            </a:extLst>
          </p:cNvPr>
          <p:cNvSpPr/>
          <p:nvPr/>
        </p:nvSpPr>
        <p:spPr>
          <a:xfrm>
            <a:off x="7775012" y="10018147"/>
            <a:ext cx="301367" cy="183936"/>
          </a:xfrm>
          <a:custGeom>
            <a:avLst/>
            <a:gdLst>
              <a:gd name="connsiteX0" fmla="*/ 6913 w 301367"/>
              <a:gd name="connsiteY0" fmla="*/ 2153 h 183936"/>
              <a:gd name="connsiteX1" fmla="*/ 254563 w 301367"/>
              <a:gd name="connsiteY1" fmla="*/ 30728 h 183936"/>
              <a:gd name="connsiteX2" fmla="*/ 283138 w 301367"/>
              <a:gd name="connsiteY2" fmla="*/ 84703 h 183936"/>
              <a:gd name="connsiteX3" fmla="*/ 48188 w 301367"/>
              <a:gd name="connsiteY3" fmla="*/ 183128 h 183936"/>
              <a:gd name="connsiteX4" fmla="*/ 45013 w 301367"/>
              <a:gd name="connsiteY4" fmla="*/ 129153 h 183936"/>
              <a:gd name="connsiteX5" fmla="*/ 64063 w 301367"/>
              <a:gd name="connsiteY5" fmla="*/ 87878 h 183936"/>
              <a:gd name="connsiteX6" fmla="*/ 6913 w 301367"/>
              <a:gd name="connsiteY6" fmla="*/ 2153 h 1839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01367" h="183936">
                <a:moveTo>
                  <a:pt x="6913" y="2153"/>
                </a:moveTo>
                <a:cubicBezTo>
                  <a:pt x="38663" y="-7372"/>
                  <a:pt x="208526" y="16970"/>
                  <a:pt x="254563" y="30728"/>
                </a:cubicBezTo>
                <a:cubicBezTo>
                  <a:pt x="300601" y="44486"/>
                  <a:pt x="317534" y="59303"/>
                  <a:pt x="283138" y="84703"/>
                </a:cubicBezTo>
                <a:cubicBezTo>
                  <a:pt x="248742" y="110103"/>
                  <a:pt x="87875" y="175720"/>
                  <a:pt x="48188" y="183128"/>
                </a:cubicBezTo>
                <a:cubicBezTo>
                  <a:pt x="8501" y="190536"/>
                  <a:pt x="42367" y="145028"/>
                  <a:pt x="45013" y="129153"/>
                </a:cubicBezTo>
                <a:cubicBezTo>
                  <a:pt x="47659" y="113278"/>
                  <a:pt x="65121" y="106399"/>
                  <a:pt x="64063" y="87878"/>
                </a:cubicBezTo>
                <a:cubicBezTo>
                  <a:pt x="63005" y="69357"/>
                  <a:pt x="-24837" y="11678"/>
                  <a:pt x="6913" y="2153"/>
                </a:cubicBezTo>
                <a:close/>
              </a:path>
            </a:pathLst>
          </a:custGeom>
          <a:solidFill>
            <a:srgbClr val="00B050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63" name="フリーフォーム 2562">
            <a:extLst>
              <a:ext uri="{FF2B5EF4-FFF2-40B4-BE49-F238E27FC236}">
                <a16:creationId xmlns:a16="http://schemas.microsoft.com/office/drawing/2014/main" id="{83B1ABA4-E20B-12A4-EF4C-96005B216BD4}"/>
              </a:ext>
            </a:extLst>
          </p:cNvPr>
          <p:cNvSpPr/>
          <p:nvPr/>
        </p:nvSpPr>
        <p:spPr>
          <a:xfrm>
            <a:off x="8194953" y="10289873"/>
            <a:ext cx="207950" cy="267239"/>
          </a:xfrm>
          <a:custGeom>
            <a:avLst/>
            <a:gdLst>
              <a:gd name="connsiteX0" fmla="*/ 167997 w 207950"/>
              <a:gd name="connsiteY0" fmla="*/ 302 h 267239"/>
              <a:gd name="connsiteX1" fmla="*/ 9247 w 207950"/>
              <a:gd name="connsiteY1" fmla="*/ 165402 h 267239"/>
              <a:gd name="connsiteX2" fmla="*/ 31472 w 207950"/>
              <a:gd name="connsiteY2" fmla="*/ 251127 h 267239"/>
              <a:gd name="connsiteX3" fmla="*/ 136247 w 207950"/>
              <a:gd name="connsiteY3" fmla="*/ 263827 h 267239"/>
              <a:gd name="connsiteX4" fmla="*/ 206097 w 207950"/>
              <a:gd name="connsiteY4" fmla="*/ 209852 h 267239"/>
              <a:gd name="connsiteX5" fmla="*/ 167997 w 207950"/>
              <a:gd name="connsiteY5" fmla="*/ 302 h 2672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07950" h="267239">
                <a:moveTo>
                  <a:pt x="167997" y="302"/>
                </a:moveTo>
                <a:cubicBezTo>
                  <a:pt x="135189" y="-7106"/>
                  <a:pt x="32001" y="123598"/>
                  <a:pt x="9247" y="165402"/>
                </a:cubicBezTo>
                <a:cubicBezTo>
                  <a:pt x="-13507" y="207206"/>
                  <a:pt x="10305" y="234723"/>
                  <a:pt x="31472" y="251127"/>
                </a:cubicBezTo>
                <a:cubicBezTo>
                  <a:pt x="52639" y="267531"/>
                  <a:pt x="107143" y="270706"/>
                  <a:pt x="136247" y="263827"/>
                </a:cubicBezTo>
                <a:cubicBezTo>
                  <a:pt x="165351" y="256948"/>
                  <a:pt x="199218" y="249010"/>
                  <a:pt x="206097" y="209852"/>
                </a:cubicBezTo>
                <a:cubicBezTo>
                  <a:pt x="212976" y="170694"/>
                  <a:pt x="200805" y="7710"/>
                  <a:pt x="167997" y="302"/>
                </a:cubicBezTo>
                <a:close/>
              </a:path>
            </a:pathLst>
          </a:custGeom>
          <a:solidFill>
            <a:srgbClr val="00B050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64" name="フリーフォーム 2563">
            <a:extLst>
              <a:ext uri="{FF2B5EF4-FFF2-40B4-BE49-F238E27FC236}">
                <a16:creationId xmlns:a16="http://schemas.microsoft.com/office/drawing/2014/main" id="{476640EF-DEE2-2A15-A0D2-D51956101E73}"/>
              </a:ext>
            </a:extLst>
          </p:cNvPr>
          <p:cNvSpPr/>
          <p:nvPr/>
        </p:nvSpPr>
        <p:spPr>
          <a:xfrm>
            <a:off x="8703237" y="10317962"/>
            <a:ext cx="209628" cy="293139"/>
          </a:xfrm>
          <a:custGeom>
            <a:avLst/>
            <a:gdLst>
              <a:gd name="connsiteX0" fmla="*/ 110563 w 209628"/>
              <a:gd name="connsiteY0" fmla="*/ 788 h 293139"/>
              <a:gd name="connsiteX1" fmla="*/ 2613 w 209628"/>
              <a:gd name="connsiteY1" fmla="*/ 156363 h 293139"/>
              <a:gd name="connsiteX2" fmla="*/ 31188 w 209628"/>
              <a:gd name="connsiteY2" fmla="*/ 207163 h 293139"/>
              <a:gd name="connsiteX3" fmla="*/ 5788 w 209628"/>
              <a:gd name="connsiteY3" fmla="*/ 203988 h 293139"/>
              <a:gd name="connsiteX4" fmla="*/ 43888 w 209628"/>
              <a:gd name="connsiteY4" fmla="*/ 292888 h 293139"/>
              <a:gd name="connsiteX5" fmla="*/ 199463 w 209628"/>
              <a:gd name="connsiteY5" fmla="*/ 172238 h 293139"/>
              <a:gd name="connsiteX6" fmla="*/ 186763 w 209628"/>
              <a:gd name="connsiteY6" fmla="*/ 99213 h 293139"/>
              <a:gd name="connsiteX7" fmla="*/ 110563 w 209628"/>
              <a:gd name="connsiteY7" fmla="*/ 788 h 2931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09628" h="293139">
                <a:moveTo>
                  <a:pt x="110563" y="788"/>
                </a:moveTo>
                <a:cubicBezTo>
                  <a:pt x="79871" y="10313"/>
                  <a:pt x="15842" y="121967"/>
                  <a:pt x="2613" y="156363"/>
                </a:cubicBezTo>
                <a:cubicBezTo>
                  <a:pt x="-10616" y="190759"/>
                  <a:pt x="30659" y="199226"/>
                  <a:pt x="31188" y="207163"/>
                </a:cubicBezTo>
                <a:cubicBezTo>
                  <a:pt x="31717" y="215101"/>
                  <a:pt x="3671" y="189701"/>
                  <a:pt x="5788" y="203988"/>
                </a:cubicBezTo>
                <a:cubicBezTo>
                  <a:pt x="7905" y="218276"/>
                  <a:pt x="11609" y="298180"/>
                  <a:pt x="43888" y="292888"/>
                </a:cubicBezTo>
                <a:cubicBezTo>
                  <a:pt x="76167" y="287596"/>
                  <a:pt x="175651" y="204517"/>
                  <a:pt x="199463" y="172238"/>
                </a:cubicBezTo>
                <a:cubicBezTo>
                  <a:pt x="223276" y="139959"/>
                  <a:pt x="199463" y="127788"/>
                  <a:pt x="186763" y="99213"/>
                </a:cubicBezTo>
                <a:cubicBezTo>
                  <a:pt x="174063" y="70638"/>
                  <a:pt x="141255" y="-8737"/>
                  <a:pt x="110563" y="788"/>
                </a:cubicBezTo>
                <a:close/>
              </a:path>
            </a:pathLst>
          </a:custGeom>
          <a:solidFill>
            <a:srgbClr val="00B050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65" name="フリーフォーム 2564">
            <a:extLst>
              <a:ext uri="{FF2B5EF4-FFF2-40B4-BE49-F238E27FC236}">
                <a16:creationId xmlns:a16="http://schemas.microsoft.com/office/drawing/2014/main" id="{4A73DF0D-6B77-9C5C-C13E-818E64CF3005}"/>
              </a:ext>
            </a:extLst>
          </p:cNvPr>
          <p:cNvSpPr/>
          <p:nvPr/>
        </p:nvSpPr>
        <p:spPr>
          <a:xfrm>
            <a:off x="5843472" y="5101914"/>
            <a:ext cx="548274" cy="1389577"/>
          </a:xfrm>
          <a:custGeom>
            <a:avLst/>
            <a:gdLst>
              <a:gd name="connsiteX0" fmla="*/ 11228 w 548274"/>
              <a:gd name="connsiteY0" fmla="*/ 25711 h 1389577"/>
              <a:gd name="connsiteX1" fmla="*/ 512878 w 548274"/>
              <a:gd name="connsiteY1" fmla="*/ 1292536 h 1389577"/>
              <a:gd name="connsiteX2" fmla="*/ 471603 w 548274"/>
              <a:gd name="connsiteY2" fmla="*/ 1213161 h 1389577"/>
              <a:gd name="connsiteX3" fmla="*/ 189028 w 548274"/>
              <a:gd name="connsiteY3" fmla="*/ 498786 h 1389577"/>
              <a:gd name="connsiteX4" fmla="*/ 11228 w 548274"/>
              <a:gd name="connsiteY4" fmla="*/ 25711 h 13895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48274" h="1389577">
                <a:moveTo>
                  <a:pt x="11228" y="25711"/>
                </a:moveTo>
                <a:cubicBezTo>
                  <a:pt x="65203" y="158003"/>
                  <a:pt x="436149" y="1094628"/>
                  <a:pt x="512878" y="1292536"/>
                </a:cubicBezTo>
                <a:cubicBezTo>
                  <a:pt x="589607" y="1490444"/>
                  <a:pt x="525578" y="1345453"/>
                  <a:pt x="471603" y="1213161"/>
                </a:cubicBezTo>
                <a:cubicBezTo>
                  <a:pt x="417628" y="1080869"/>
                  <a:pt x="266815" y="692461"/>
                  <a:pt x="189028" y="498786"/>
                </a:cubicBezTo>
                <a:cubicBezTo>
                  <a:pt x="111241" y="305111"/>
                  <a:pt x="-42747" y="-106581"/>
                  <a:pt x="11228" y="25711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66" name="フリーフォーム 2565">
            <a:extLst>
              <a:ext uri="{FF2B5EF4-FFF2-40B4-BE49-F238E27FC236}">
                <a16:creationId xmlns:a16="http://schemas.microsoft.com/office/drawing/2014/main" id="{DBB2A033-FCF9-7F21-3FB8-3127D6BD0354}"/>
              </a:ext>
            </a:extLst>
          </p:cNvPr>
          <p:cNvSpPr/>
          <p:nvPr/>
        </p:nvSpPr>
        <p:spPr>
          <a:xfrm>
            <a:off x="1078468" y="4604883"/>
            <a:ext cx="169350" cy="1301637"/>
          </a:xfrm>
          <a:custGeom>
            <a:avLst/>
            <a:gdLst>
              <a:gd name="connsiteX0" fmla="*/ 169307 w 169350"/>
              <a:gd name="connsiteY0" fmla="*/ 2042 h 1301637"/>
              <a:gd name="connsiteX1" fmla="*/ 7382 w 169350"/>
              <a:gd name="connsiteY1" fmla="*/ 738642 h 1301637"/>
              <a:gd name="connsiteX2" fmla="*/ 26432 w 169350"/>
              <a:gd name="connsiteY2" fmla="*/ 1281567 h 1301637"/>
              <a:gd name="connsiteX3" fmla="*/ 16907 w 169350"/>
              <a:gd name="connsiteY3" fmla="*/ 1122817 h 1301637"/>
              <a:gd name="connsiteX4" fmla="*/ 23257 w 169350"/>
              <a:gd name="connsiteY4" fmla="*/ 538617 h 1301637"/>
              <a:gd name="connsiteX5" fmla="*/ 169307 w 169350"/>
              <a:gd name="connsiteY5" fmla="*/ 2042 h 1301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9350" h="1301637">
                <a:moveTo>
                  <a:pt x="169307" y="2042"/>
                </a:moveTo>
                <a:cubicBezTo>
                  <a:pt x="166661" y="35380"/>
                  <a:pt x="31194" y="525388"/>
                  <a:pt x="7382" y="738642"/>
                </a:cubicBezTo>
                <a:cubicBezTo>
                  <a:pt x="-16430" y="951896"/>
                  <a:pt x="24845" y="1217538"/>
                  <a:pt x="26432" y="1281567"/>
                </a:cubicBezTo>
                <a:cubicBezTo>
                  <a:pt x="28019" y="1345596"/>
                  <a:pt x="17436" y="1246642"/>
                  <a:pt x="16907" y="1122817"/>
                </a:cubicBezTo>
                <a:cubicBezTo>
                  <a:pt x="16378" y="998992"/>
                  <a:pt x="-5318" y="725413"/>
                  <a:pt x="23257" y="538617"/>
                </a:cubicBezTo>
                <a:cubicBezTo>
                  <a:pt x="51832" y="351821"/>
                  <a:pt x="171953" y="-31296"/>
                  <a:pt x="169307" y="2042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67" name="フリーフォーム 2566">
            <a:extLst>
              <a:ext uri="{FF2B5EF4-FFF2-40B4-BE49-F238E27FC236}">
                <a16:creationId xmlns:a16="http://schemas.microsoft.com/office/drawing/2014/main" id="{EF511415-6E5F-0572-ABC8-5308546FDA8E}"/>
              </a:ext>
            </a:extLst>
          </p:cNvPr>
          <p:cNvSpPr/>
          <p:nvPr/>
        </p:nvSpPr>
        <p:spPr>
          <a:xfrm>
            <a:off x="551365" y="9239376"/>
            <a:ext cx="551107" cy="1130165"/>
          </a:xfrm>
          <a:custGeom>
            <a:avLst/>
            <a:gdLst>
              <a:gd name="connsiteX0" fmla="*/ 550360 w 551107"/>
              <a:gd name="connsiteY0" fmla="*/ 3049 h 1130165"/>
              <a:gd name="connsiteX1" fmla="*/ 296360 w 551107"/>
              <a:gd name="connsiteY1" fmla="*/ 371349 h 1130165"/>
              <a:gd name="connsiteX2" fmla="*/ 194760 w 551107"/>
              <a:gd name="connsiteY2" fmla="*/ 809499 h 1130165"/>
              <a:gd name="connsiteX3" fmla="*/ 267785 w 551107"/>
              <a:gd name="connsiteY3" fmla="*/ 558674 h 1130165"/>
              <a:gd name="connsiteX4" fmla="*/ 296360 w 551107"/>
              <a:gd name="connsiteY4" fmla="*/ 1114299 h 1130165"/>
              <a:gd name="connsiteX5" fmla="*/ 178885 w 551107"/>
              <a:gd name="connsiteY5" fmla="*/ 987299 h 1130165"/>
              <a:gd name="connsiteX6" fmla="*/ 4260 w 551107"/>
              <a:gd name="connsiteY6" fmla="*/ 1079374 h 1130165"/>
              <a:gd name="connsiteX7" fmla="*/ 61410 w 551107"/>
              <a:gd name="connsiteY7" fmla="*/ 780924 h 1130165"/>
              <a:gd name="connsiteX8" fmla="*/ 147135 w 551107"/>
              <a:gd name="connsiteY8" fmla="*/ 250699 h 1130165"/>
              <a:gd name="connsiteX9" fmla="*/ 64585 w 551107"/>
              <a:gd name="connsiteY9" fmla="*/ 428499 h 1130165"/>
              <a:gd name="connsiteX10" fmla="*/ 331285 w 551107"/>
              <a:gd name="connsiteY10" fmla="*/ 110999 h 1130165"/>
              <a:gd name="connsiteX11" fmla="*/ 207460 w 551107"/>
              <a:gd name="connsiteY11" fmla="*/ 190374 h 1130165"/>
              <a:gd name="connsiteX12" fmla="*/ 550360 w 551107"/>
              <a:gd name="connsiteY12" fmla="*/ 3049 h 11301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551107" h="1130165">
                <a:moveTo>
                  <a:pt x="550360" y="3049"/>
                </a:moveTo>
                <a:cubicBezTo>
                  <a:pt x="565177" y="33211"/>
                  <a:pt x="355627" y="236941"/>
                  <a:pt x="296360" y="371349"/>
                </a:cubicBezTo>
                <a:cubicBezTo>
                  <a:pt x="237093" y="505757"/>
                  <a:pt x="199522" y="778278"/>
                  <a:pt x="194760" y="809499"/>
                </a:cubicBezTo>
                <a:cubicBezTo>
                  <a:pt x="189998" y="840720"/>
                  <a:pt x="250852" y="507874"/>
                  <a:pt x="267785" y="558674"/>
                </a:cubicBezTo>
                <a:cubicBezTo>
                  <a:pt x="284718" y="609474"/>
                  <a:pt x="311177" y="1042862"/>
                  <a:pt x="296360" y="1114299"/>
                </a:cubicBezTo>
                <a:cubicBezTo>
                  <a:pt x="281543" y="1185736"/>
                  <a:pt x="227568" y="993120"/>
                  <a:pt x="178885" y="987299"/>
                </a:cubicBezTo>
                <a:cubicBezTo>
                  <a:pt x="130202" y="981478"/>
                  <a:pt x="23839" y="1113770"/>
                  <a:pt x="4260" y="1079374"/>
                </a:cubicBezTo>
                <a:cubicBezTo>
                  <a:pt x="-15319" y="1044978"/>
                  <a:pt x="37598" y="919036"/>
                  <a:pt x="61410" y="780924"/>
                </a:cubicBezTo>
                <a:cubicBezTo>
                  <a:pt x="85222" y="642812"/>
                  <a:pt x="146606" y="309436"/>
                  <a:pt x="147135" y="250699"/>
                </a:cubicBezTo>
                <a:cubicBezTo>
                  <a:pt x="147664" y="191962"/>
                  <a:pt x="33893" y="451782"/>
                  <a:pt x="64585" y="428499"/>
                </a:cubicBezTo>
                <a:cubicBezTo>
                  <a:pt x="95277" y="405216"/>
                  <a:pt x="307472" y="150687"/>
                  <a:pt x="331285" y="110999"/>
                </a:cubicBezTo>
                <a:cubicBezTo>
                  <a:pt x="355097" y="71312"/>
                  <a:pt x="175181" y="204662"/>
                  <a:pt x="207460" y="190374"/>
                </a:cubicBezTo>
                <a:cubicBezTo>
                  <a:pt x="239739" y="176087"/>
                  <a:pt x="535543" y="-27113"/>
                  <a:pt x="550360" y="3049"/>
                </a:cubicBezTo>
                <a:close/>
              </a:path>
            </a:pathLst>
          </a:custGeom>
          <a:solidFill>
            <a:srgbClr val="FFC000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68" name="フリーフォーム 2567">
            <a:extLst>
              <a:ext uri="{FF2B5EF4-FFF2-40B4-BE49-F238E27FC236}">
                <a16:creationId xmlns:a16="http://schemas.microsoft.com/office/drawing/2014/main" id="{A971A24B-77D9-A1A4-74CD-A95ECF376843}"/>
              </a:ext>
            </a:extLst>
          </p:cNvPr>
          <p:cNvSpPr/>
          <p:nvPr/>
        </p:nvSpPr>
        <p:spPr>
          <a:xfrm>
            <a:off x="1782294" y="8220014"/>
            <a:ext cx="447303" cy="485743"/>
          </a:xfrm>
          <a:custGeom>
            <a:avLst/>
            <a:gdLst>
              <a:gd name="connsiteX0" fmla="*/ 62381 w 447303"/>
              <a:gd name="connsiteY0" fmla="*/ 61 h 485743"/>
              <a:gd name="connsiteX1" fmla="*/ 421156 w 447303"/>
              <a:gd name="connsiteY1" fmla="*/ 190561 h 485743"/>
              <a:gd name="connsiteX2" fmla="*/ 373531 w 447303"/>
              <a:gd name="connsiteY2" fmla="*/ 377886 h 485743"/>
              <a:gd name="connsiteX3" fmla="*/ 5231 w 447303"/>
              <a:gd name="connsiteY3" fmla="*/ 476311 h 485743"/>
              <a:gd name="connsiteX4" fmla="*/ 160806 w 447303"/>
              <a:gd name="connsiteY4" fmla="*/ 146111 h 485743"/>
              <a:gd name="connsiteX5" fmla="*/ 221131 w 447303"/>
              <a:gd name="connsiteY5" fmla="*/ 352486 h 485743"/>
              <a:gd name="connsiteX6" fmla="*/ 335431 w 447303"/>
              <a:gd name="connsiteY6" fmla="*/ 320736 h 485743"/>
              <a:gd name="connsiteX7" fmla="*/ 259231 w 447303"/>
              <a:gd name="connsiteY7" fmla="*/ 171511 h 485743"/>
              <a:gd name="connsiteX8" fmla="*/ 62381 w 447303"/>
              <a:gd name="connsiteY8" fmla="*/ 61 h 4857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47303" h="485743">
                <a:moveTo>
                  <a:pt x="62381" y="61"/>
                </a:moveTo>
                <a:cubicBezTo>
                  <a:pt x="89369" y="3236"/>
                  <a:pt x="369298" y="127590"/>
                  <a:pt x="421156" y="190561"/>
                </a:cubicBezTo>
                <a:cubicBezTo>
                  <a:pt x="473014" y="253532"/>
                  <a:pt x="442852" y="330261"/>
                  <a:pt x="373531" y="377886"/>
                </a:cubicBezTo>
                <a:cubicBezTo>
                  <a:pt x="304210" y="425511"/>
                  <a:pt x="40685" y="514940"/>
                  <a:pt x="5231" y="476311"/>
                </a:cubicBezTo>
                <a:cubicBezTo>
                  <a:pt x="-30223" y="437682"/>
                  <a:pt x="124823" y="166748"/>
                  <a:pt x="160806" y="146111"/>
                </a:cubicBezTo>
                <a:cubicBezTo>
                  <a:pt x="196789" y="125474"/>
                  <a:pt x="192027" y="323382"/>
                  <a:pt x="221131" y="352486"/>
                </a:cubicBezTo>
                <a:cubicBezTo>
                  <a:pt x="250235" y="381590"/>
                  <a:pt x="329081" y="350898"/>
                  <a:pt x="335431" y="320736"/>
                </a:cubicBezTo>
                <a:cubicBezTo>
                  <a:pt x="341781" y="290574"/>
                  <a:pt x="302623" y="224957"/>
                  <a:pt x="259231" y="171511"/>
                </a:cubicBezTo>
                <a:cubicBezTo>
                  <a:pt x="215839" y="118065"/>
                  <a:pt x="35393" y="-3114"/>
                  <a:pt x="62381" y="61"/>
                </a:cubicBezTo>
                <a:close/>
              </a:path>
            </a:pathLst>
          </a:custGeom>
          <a:solidFill>
            <a:srgbClr val="FFC000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69" name="フリーフォーム 2568">
            <a:extLst>
              <a:ext uri="{FF2B5EF4-FFF2-40B4-BE49-F238E27FC236}">
                <a16:creationId xmlns:a16="http://schemas.microsoft.com/office/drawing/2014/main" id="{AB240651-C4A2-DE15-A354-10014F0DBAC5}"/>
              </a:ext>
            </a:extLst>
          </p:cNvPr>
          <p:cNvSpPr/>
          <p:nvPr/>
        </p:nvSpPr>
        <p:spPr>
          <a:xfrm>
            <a:off x="863087" y="8280259"/>
            <a:ext cx="1238860" cy="1089677"/>
          </a:xfrm>
          <a:custGeom>
            <a:avLst/>
            <a:gdLst>
              <a:gd name="connsiteX0" fmla="*/ 1238763 w 1238860"/>
              <a:gd name="connsiteY0" fmla="*/ 38241 h 1089677"/>
              <a:gd name="connsiteX1" fmla="*/ 838713 w 1238860"/>
              <a:gd name="connsiteY1" fmla="*/ 257316 h 1089677"/>
              <a:gd name="connsiteX2" fmla="*/ 495813 w 1238860"/>
              <a:gd name="connsiteY2" fmla="*/ 574816 h 1089677"/>
              <a:gd name="connsiteX3" fmla="*/ 505338 w 1238860"/>
              <a:gd name="connsiteY3" fmla="*/ 733566 h 1089677"/>
              <a:gd name="connsiteX4" fmla="*/ 587888 w 1238860"/>
              <a:gd name="connsiteY4" fmla="*/ 1089166 h 1089677"/>
              <a:gd name="connsiteX5" fmla="*/ 498988 w 1238860"/>
              <a:gd name="connsiteY5" fmla="*/ 816116 h 1089677"/>
              <a:gd name="connsiteX6" fmla="*/ 438663 w 1238860"/>
              <a:gd name="connsiteY6" fmla="*/ 978041 h 1089677"/>
              <a:gd name="connsiteX7" fmla="*/ 3688 w 1238860"/>
              <a:gd name="connsiteY7" fmla="*/ 1089166 h 1089677"/>
              <a:gd name="connsiteX8" fmla="*/ 235463 w 1238860"/>
              <a:gd name="connsiteY8" fmla="*/ 943116 h 1089677"/>
              <a:gd name="connsiteX9" fmla="*/ 343413 w 1238860"/>
              <a:gd name="connsiteY9" fmla="*/ 495441 h 1089677"/>
              <a:gd name="connsiteX10" fmla="*/ 432313 w 1238860"/>
              <a:gd name="connsiteY10" fmla="*/ 219216 h 1089677"/>
              <a:gd name="connsiteX11" fmla="*/ 619638 w 1238860"/>
              <a:gd name="connsiteY11" fmla="*/ 35066 h 1089677"/>
              <a:gd name="connsiteX12" fmla="*/ 537088 w 1238860"/>
              <a:gd name="connsiteY12" fmla="*/ 31891 h 1089677"/>
              <a:gd name="connsiteX13" fmla="*/ 883163 w 1238860"/>
              <a:gd name="connsiteY13" fmla="*/ 25541 h 1089677"/>
              <a:gd name="connsiteX14" fmla="*/ 876813 w 1238860"/>
              <a:gd name="connsiteY14" fmla="*/ 141 h 1089677"/>
              <a:gd name="connsiteX15" fmla="*/ 1238763 w 1238860"/>
              <a:gd name="connsiteY15" fmla="*/ 38241 h 10896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238860" h="1089677">
                <a:moveTo>
                  <a:pt x="1238763" y="38241"/>
                </a:moveTo>
                <a:cubicBezTo>
                  <a:pt x="1232413" y="81103"/>
                  <a:pt x="962538" y="167887"/>
                  <a:pt x="838713" y="257316"/>
                </a:cubicBezTo>
                <a:cubicBezTo>
                  <a:pt x="714888" y="346745"/>
                  <a:pt x="551375" y="495441"/>
                  <a:pt x="495813" y="574816"/>
                </a:cubicBezTo>
                <a:cubicBezTo>
                  <a:pt x="440251" y="654191"/>
                  <a:pt x="489992" y="647841"/>
                  <a:pt x="505338" y="733566"/>
                </a:cubicBezTo>
                <a:cubicBezTo>
                  <a:pt x="520684" y="819291"/>
                  <a:pt x="588946" y="1075408"/>
                  <a:pt x="587888" y="1089166"/>
                </a:cubicBezTo>
                <a:cubicBezTo>
                  <a:pt x="586830" y="1102924"/>
                  <a:pt x="523859" y="834637"/>
                  <a:pt x="498988" y="816116"/>
                </a:cubicBezTo>
                <a:cubicBezTo>
                  <a:pt x="474117" y="797595"/>
                  <a:pt x="521213" y="932533"/>
                  <a:pt x="438663" y="978041"/>
                </a:cubicBezTo>
                <a:cubicBezTo>
                  <a:pt x="356113" y="1023549"/>
                  <a:pt x="37555" y="1094987"/>
                  <a:pt x="3688" y="1089166"/>
                </a:cubicBezTo>
                <a:cubicBezTo>
                  <a:pt x="-30179" y="1083345"/>
                  <a:pt x="178842" y="1042070"/>
                  <a:pt x="235463" y="943116"/>
                </a:cubicBezTo>
                <a:cubicBezTo>
                  <a:pt x="292084" y="844162"/>
                  <a:pt x="310605" y="616091"/>
                  <a:pt x="343413" y="495441"/>
                </a:cubicBezTo>
                <a:cubicBezTo>
                  <a:pt x="376221" y="374791"/>
                  <a:pt x="386276" y="295945"/>
                  <a:pt x="432313" y="219216"/>
                </a:cubicBezTo>
                <a:cubicBezTo>
                  <a:pt x="478350" y="142487"/>
                  <a:pt x="602176" y="66287"/>
                  <a:pt x="619638" y="35066"/>
                </a:cubicBezTo>
                <a:cubicBezTo>
                  <a:pt x="637100" y="3845"/>
                  <a:pt x="493167" y="33478"/>
                  <a:pt x="537088" y="31891"/>
                </a:cubicBezTo>
                <a:cubicBezTo>
                  <a:pt x="581009" y="30304"/>
                  <a:pt x="826542" y="30833"/>
                  <a:pt x="883163" y="25541"/>
                </a:cubicBezTo>
                <a:cubicBezTo>
                  <a:pt x="939784" y="20249"/>
                  <a:pt x="813313" y="-1976"/>
                  <a:pt x="876813" y="141"/>
                </a:cubicBezTo>
                <a:cubicBezTo>
                  <a:pt x="940313" y="2258"/>
                  <a:pt x="1245113" y="-4621"/>
                  <a:pt x="1238763" y="38241"/>
                </a:cubicBezTo>
                <a:close/>
              </a:path>
            </a:pathLst>
          </a:custGeom>
          <a:solidFill>
            <a:srgbClr val="FFC000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70" name="フリーフォーム 2569">
            <a:extLst>
              <a:ext uri="{FF2B5EF4-FFF2-40B4-BE49-F238E27FC236}">
                <a16:creationId xmlns:a16="http://schemas.microsoft.com/office/drawing/2014/main" id="{DA79ABAC-4401-6EAA-0415-BAEC7CE0B6AF}"/>
              </a:ext>
            </a:extLst>
          </p:cNvPr>
          <p:cNvSpPr/>
          <p:nvPr/>
        </p:nvSpPr>
        <p:spPr>
          <a:xfrm>
            <a:off x="933357" y="8435858"/>
            <a:ext cx="1506939" cy="871150"/>
          </a:xfrm>
          <a:custGeom>
            <a:avLst/>
            <a:gdLst>
              <a:gd name="connsiteX0" fmla="*/ 93 w 1506939"/>
              <a:gd name="connsiteY0" fmla="*/ 793867 h 871150"/>
              <a:gd name="connsiteX1" fmla="*/ 584293 w 1506939"/>
              <a:gd name="connsiteY1" fmla="*/ 460492 h 871150"/>
              <a:gd name="connsiteX2" fmla="*/ 927193 w 1506939"/>
              <a:gd name="connsiteY2" fmla="*/ 142992 h 871150"/>
              <a:gd name="connsiteX3" fmla="*/ 558893 w 1506939"/>
              <a:gd name="connsiteY3" fmla="*/ 269992 h 871150"/>
              <a:gd name="connsiteX4" fmla="*/ 1146268 w 1506939"/>
              <a:gd name="connsiteY4" fmla="*/ 73142 h 871150"/>
              <a:gd name="connsiteX5" fmla="*/ 1400268 w 1506939"/>
              <a:gd name="connsiteY5" fmla="*/ 22342 h 871150"/>
              <a:gd name="connsiteX6" fmla="*/ 1505043 w 1506939"/>
              <a:gd name="connsiteY6" fmla="*/ 6467 h 871150"/>
              <a:gd name="connsiteX7" fmla="*/ 1320893 w 1506939"/>
              <a:gd name="connsiteY7" fmla="*/ 127117 h 871150"/>
              <a:gd name="connsiteX8" fmla="*/ 701768 w 1506939"/>
              <a:gd name="connsiteY8" fmla="*/ 695442 h 871150"/>
              <a:gd name="connsiteX9" fmla="*/ 635093 w 1506939"/>
              <a:gd name="connsiteY9" fmla="*/ 816092 h 871150"/>
              <a:gd name="connsiteX10" fmla="*/ 355693 w 1506939"/>
              <a:gd name="connsiteY10" fmla="*/ 851017 h 871150"/>
              <a:gd name="connsiteX11" fmla="*/ 628743 w 1506939"/>
              <a:gd name="connsiteY11" fmla="*/ 870067 h 871150"/>
              <a:gd name="connsiteX12" fmla="*/ 93 w 1506939"/>
              <a:gd name="connsiteY12" fmla="*/ 793867 h 871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506939" h="871150">
                <a:moveTo>
                  <a:pt x="93" y="793867"/>
                </a:moveTo>
                <a:cubicBezTo>
                  <a:pt x="-7315" y="725604"/>
                  <a:pt x="429776" y="568971"/>
                  <a:pt x="584293" y="460492"/>
                </a:cubicBezTo>
                <a:cubicBezTo>
                  <a:pt x="738810" y="352013"/>
                  <a:pt x="931426" y="174742"/>
                  <a:pt x="927193" y="142992"/>
                </a:cubicBezTo>
                <a:cubicBezTo>
                  <a:pt x="922960" y="111242"/>
                  <a:pt x="522381" y="281634"/>
                  <a:pt x="558893" y="269992"/>
                </a:cubicBezTo>
                <a:cubicBezTo>
                  <a:pt x="595405" y="258350"/>
                  <a:pt x="1006039" y="114417"/>
                  <a:pt x="1146268" y="73142"/>
                </a:cubicBezTo>
                <a:cubicBezTo>
                  <a:pt x="1286497" y="31867"/>
                  <a:pt x="1340472" y="33454"/>
                  <a:pt x="1400268" y="22342"/>
                </a:cubicBezTo>
                <a:cubicBezTo>
                  <a:pt x="1460064" y="11229"/>
                  <a:pt x="1518272" y="-10996"/>
                  <a:pt x="1505043" y="6467"/>
                </a:cubicBezTo>
                <a:cubicBezTo>
                  <a:pt x="1491814" y="23929"/>
                  <a:pt x="1454772" y="12288"/>
                  <a:pt x="1320893" y="127117"/>
                </a:cubicBezTo>
                <a:cubicBezTo>
                  <a:pt x="1187014" y="241946"/>
                  <a:pt x="816068" y="580613"/>
                  <a:pt x="701768" y="695442"/>
                </a:cubicBezTo>
                <a:cubicBezTo>
                  <a:pt x="587468" y="810271"/>
                  <a:pt x="692772" y="790163"/>
                  <a:pt x="635093" y="816092"/>
                </a:cubicBezTo>
                <a:cubicBezTo>
                  <a:pt x="577414" y="842021"/>
                  <a:pt x="356751" y="842021"/>
                  <a:pt x="355693" y="851017"/>
                </a:cubicBezTo>
                <a:cubicBezTo>
                  <a:pt x="354635" y="860013"/>
                  <a:pt x="683776" y="875359"/>
                  <a:pt x="628743" y="870067"/>
                </a:cubicBezTo>
                <a:cubicBezTo>
                  <a:pt x="573710" y="864775"/>
                  <a:pt x="7501" y="862130"/>
                  <a:pt x="93" y="793867"/>
                </a:cubicBezTo>
                <a:close/>
              </a:path>
            </a:pathLst>
          </a:custGeom>
          <a:solidFill>
            <a:srgbClr val="FFC000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71" name="フリーフォーム 2570">
            <a:extLst>
              <a:ext uri="{FF2B5EF4-FFF2-40B4-BE49-F238E27FC236}">
                <a16:creationId xmlns:a16="http://schemas.microsoft.com/office/drawing/2014/main" id="{C9850647-468D-487E-1E61-037356370374}"/>
              </a:ext>
            </a:extLst>
          </p:cNvPr>
          <p:cNvSpPr/>
          <p:nvPr/>
        </p:nvSpPr>
        <p:spPr>
          <a:xfrm>
            <a:off x="2038534" y="8331194"/>
            <a:ext cx="791455" cy="502002"/>
          </a:xfrm>
          <a:custGeom>
            <a:avLst/>
            <a:gdLst>
              <a:gd name="connsiteX0" fmla="*/ 15691 w 791455"/>
              <a:gd name="connsiteY0" fmla="*/ 6 h 502002"/>
              <a:gd name="connsiteX1" fmla="*/ 704666 w 791455"/>
              <a:gd name="connsiteY1" fmla="*/ 187331 h 502002"/>
              <a:gd name="connsiteX2" fmla="*/ 726891 w 791455"/>
              <a:gd name="connsiteY2" fmla="*/ 304806 h 502002"/>
              <a:gd name="connsiteX3" fmla="*/ 606241 w 791455"/>
              <a:gd name="connsiteY3" fmla="*/ 368306 h 502002"/>
              <a:gd name="connsiteX4" fmla="*/ 790391 w 791455"/>
              <a:gd name="connsiteY4" fmla="*/ 501656 h 502002"/>
              <a:gd name="connsiteX5" fmla="*/ 504641 w 791455"/>
              <a:gd name="connsiteY5" fmla="*/ 409581 h 502002"/>
              <a:gd name="connsiteX6" fmla="*/ 593541 w 791455"/>
              <a:gd name="connsiteY6" fmla="*/ 495306 h 502002"/>
              <a:gd name="connsiteX7" fmla="*/ 203016 w 791455"/>
              <a:gd name="connsiteY7" fmla="*/ 301631 h 502002"/>
              <a:gd name="connsiteX8" fmla="*/ 285566 w 791455"/>
              <a:gd name="connsiteY8" fmla="*/ 349256 h 502002"/>
              <a:gd name="connsiteX9" fmla="*/ 225241 w 791455"/>
              <a:gd name="connsiteY9" fmla="*/ 193681 h 502002"/>
              <a:gd name="connsiteX10" fmla="*/ 15691 w 791455"/>
              <a:gd name="connsiteY10" fmla="*/ 6 h 5020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791455" h="502002">
                <a:moveTo>
                  <a:pt x="15691" y="6"/>
                </a:moveTo>
                <a:cubicBezTo>
                  <a:pt x="95595" y="-1052"/>
                  <a:pt x="586133" y="136531"/>
                  <a:pt x="704666" y="187331"/>
                </a:cubicBezTo>
                <a:cubicBezTo>
                  <a:pt x="823199" y="238131"/>
                  <a:pt x="743295" y="274644"/>
                  <a:pt x="726891" y="304806"/>
                </a:cubicBezTo>
                <a:cubicBezTo>
                  <a:pt x="710487" y="334968"/>
                  <a:pt x="595658" y="335498"/>
                  <a:pt x="606241" y="368306"/>
                </a:cubicBezTo>
                <a:cubicBezTo>
                  <a:pt x="616824" y="401114"/>
                  <a:pt x="807324" y="494777"/>
                  <a:pt x="790391" y="501656"/>
                </a:cubicBezTo>
                <a:cubicBezTo>
                  <a:pt x="773458" y="508535"/>
                  <a:pt x="537449" y="410639"/>
                  <a:pt x="504641" y="409581"/>
                </a:cubicBezTo>
                <a:cubicBezTo>
                  <a:pt x="471833" y="408523"/>
                  <a:pt x="643812" y="513298"/>
                  <a:pt x="593541" y="495306"/>
                </a:cubicBezTo>
                <a:cubicBezTo>
                  <a:pt x="543270" y="477314"/>
                  <a:pt x="254345" y="325973"/>
                  <a:pt x="203016" y="301631"/>
                </a:cubicBezTo>
                <a:cubicBezTo>
                  <a:pt x="151687" y="277289"/>
                  <a:pt x="281862" y="367248"/>
                  <a:pt x="285566" y="349256"/>
                </a:cubicBezTo>
                <a:cubicBezTo>
                  <a:pt x="289270" y="331264"/>
                  <a:pt x="265458" y="250831"/>
                  <a:pt x="225241" y="193681"/>
                </a:cubicBezTo>
                <a:cubicBezTo>
                  <a:pt x="185024" y="136531"/>
                  <a:pt x="-64213" y="1064"/>
                  <a:pt x="15691" y="6"/>
                </a:cubicBezTo>
                <a:close/>
              </a:path>
            </a:pathLst>
          </a:custGeom>
          <a:solidFill>
            <a:srgbClr val="FFC000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72" name="フリーフォーム 2571">
            <a:extLst>
              <a:ext uri="{FF2B5EF4-FFF2-40B4-BE49-F238E27FC236}">
                <a16:creationId xmlns:a16="http://schemas.microsoft.com/office/drawing/2014/main" id="{5C83A074-A872-940A-7D49-A20C70360E69}"/>
              </a:ext>
            </a:extLst>
          </p:cNvPr>
          <p:cNvSpPr/>
          <p:nvPr/>
        </p:nvSpPr>
        <p:spPr>
          <a:xfrm>
            <a:off x="1348552" y="8329946"/>
            <a:ext cx="1384418" cy="1128189"/>
          </a:xfrm>
          <a:custGeom>
            <a:avLst/>
            <a:gdLst>
              <a:gd name="connsiteX0" fmla="*/ 165923 w 1384418"/>
              <a:gd name="connsiteY0" fmla="*/ 975979 h 1128189"/>
              <a:gd name="connsiteX1" fmla="*/ 661223 w 1384418"/>
              <a:gd name="connsiteY1" fmla="*/ 366379 h 1128189"/>
              <a:gd name="connsiteX2" fmla="*/ 962848 w 1384418"/>
              <a:gd name="connsiteY2" fmla="*/ 442579 h 1128189"/>
              <a:gd name="connsiteX3" fmla="*/ 848548 w 1384418"/>
              <a:gd name="connsiteY3" fmla="*/ 388604 h 1128189"/>
              <a:gd name="connsiteX4" fmla="*/ 1381948 w 1384418"/>
              <a:gd name="connsiteY4" fmla="*/ 521954 h 1128189"/>
              <a:gd name="connsiteX5" fmla="*/ 1029523 w 1384418"/>
              <a:gd name="connsiteY5" fmla="*/ 179054 h 1128189"/>
              <a:gd name="connsiteX6" fmla="*/ 607248 w 1384418"/>
              <a:gd name="connsiteY6" fmla="*/ 1254 h 1128189"/>
              <a:gd name="connsiteX7" fmla="*/ 683448 w 1384418"/>
              <a:gd name="connsiteY7" fmla="*/ 109204 h 1128189"/>
              <a:gd name="connsiteX8" fmla="*/ 115123 w 1384418"/>
              <a:gd name="connsiteY8" fmla="*/ 287004 h 1128189"/>
              <a:gd name="connsiteX9" fmla="*/ 289748 w 1384418"/>
              <a:gd name="connsiteY9" fmla="*/ 191754 h 1128189"/>
              <a:gd name="connsiteX10" fmla="*/ 19873 w 1384418"/>
              <a:gd name="connsiteY10" fmla="*/ 404479 h 1128189"/>
              <a:gd name="connsiteX11" fmla="*/ 26223 w 1384418"/>
              <a:gd name="connsiteY11" fmla="*/ 721979 h 1128189"/>
              <a:gd name="connsiteX12" fmla="*/ 73848 w 1384418"/>
              <a:gd name="connsiteY12" fmla="*/ 972804 h 1128189"/>
              <a:gd name="connsiteX13" fmla="*/ 80198 w 1384418"/>
              <a:gd name="connsiteY13" fmla="*/ 715629 h 1128189"/>
              <a:gd name="connsiteX14" fmla="*/ 118298 w 1384418"/>
              <a:gd name="connsiteY14" fmla="*/ 1112504 h 1128189"/>
              <a:gd name="connsiteX15" fmla="*/ 165923 w 1384418"/>
              <a:gd name="connsiteY15" fmla="*/ 975979 h 11281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384418" h="1128189">
                <a:moveTo>
                  <a:pt x="165923" y="975979"/>
                </a:moveTo>
                <a:cubicBezTo>
                  <a:pt x="256411" y="851625"/>
                  <a:pt x="528402" y="455279"/>
                  <a:pt x="661223" y="366379"/>
                </a:cubicBezTo>
                <a:cubicBezTo>
                  <a:pt x="794044" y="277479"/>
                  <a:pt x="931627" y="438875"/>
                  <a:pt x="962848" y="442579"/>
                </a:cubicBezTo>
                <a:cubicBezTo>
                  <a:pt x="994069" y="446283"/>
                  <a:pt x="778698" y="375375"/>
                  <a:pt x="848548" y="388604"/>
                </a:cubicBezTo>
                <a:cubicBezTo>
                  <a:pt x="918398" y="401833"/>
                  <a:pt x="1351786" y="556879"/>
                  <a:pt x="1381948" y="521954"/>
                </a:cubicBezTo>
                <a:cubicBezTo>
                  <a:pt x="1412111" y="487029"/>
                  <a:pt x="1158640" y="265837"/>
                  <a:pt x="1029523" y="179054"/>
                </a:cubicBezTo>
                <a:cubicBezTo>
                  <a:pt x="900406" y="92271"/>
                  <a:pt x="664927" y="12896"/>
                  <a:pt x="607248" y="1254"/>
                </a:cubicBezTo>
                <a:cubicBezTo>
                  <a:pt x="549569" y="-10388"/>
                  <a:pt x="765469" y="61579"/>
                  <a:pt x="683448" y="109204"/>
                </a:cubicBezTo>
                <a:cubicBezTo>
                  <a:pt x="601427" y="156829"/>
                  <a:pt x="180740" y="273246"/>
                  <a:pt x="115123" y="287004"/>
                </a:cubicBezTo>
                <a:cubicBezTo>
                  <a:pt x="49506" y="300762"/>
                  <a:pt x="305623" y="172175"/>
                  <a:pt x="289748" y="191754"/>
                </a:cubicBezTo>
                <a:cubicBezTo>
                  <a:pt x="273873" y="211333"/>
                  <a:pt x="63794" y="316108"/>
                  <a:pt x="19873" y="404479"/>
                </a:cubicBezTo>
                <a:cubicBezTo>
                  <a:pt x="-24048" y="492850"/>
                  <a:pt x="17227" y="627258"/>
                  <a:pt x="26223" y="721979"/>
                </a:cubicBezTo>
                <a:cubicBezTo>
                  <a:pt x="35219" y="816700"/>
                  <a:pt x="64852" y="973862"/>
                  <a:pt x="73848" y="972804"/>
                </a:cubicBezTo>
                <a:cubicBezTo>
                  <a:pt x="82844" y="971746"/>
                  <a:pt x="72790" y="692346"/>
                  <a:pt x="80198" y="715629"/>
                </a:cubicBezTo>
                <a:cubicBezTo>
                  <a:pt x="87606" y="738912"/>
                  <a:pt x="107715" y="1066467"/>
                  <a:pt x="118298" y="1112504"/>
                </a:cubicBezTo>
                <a:cubicBezTo>
                  <a:pt x="128881" y="1158541"/>
                  <a:pt x="75435" y="1100333"/>
                  <a:pt x="165923" y="975979"/>
                </a:cubicBezTo>
                <a:close/>
              </a:path>
            </a:pathLst>
          </a:custGeom>
          <a:solidFill>
            <a:srgbClr val="FF0000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73" name="フリーフォーム 2572">
            <a:extLst>
              <a:ext uri="{FF2B5EF4-FFF2-40B4-BE49-F238E27FC236}">
                <a16:creationId xmlns:a16="http://schemas.microsoft.com/office/drawing/2014/main" id="{706B1869-3803-A81C-ED08-0EE25BC35B90}"/>
              </a:ext>
            </a:extLst>
          </p:cNvPr>
          <p:cNvSpPr/>
          <p:nvPr/>
        </p:nvSpPr>
        <p:spPr>
          <a:xfrm>
            <a:off x="3172897" y="9022505"/>
            <a:ext cx="1339413" cy="200408"/>
          </a:xfrm>
          <a:custGeom>
            <a:avLst/>
            <a:gdLst>
              <a:gd name="connsiteX0" fmla="*/ 37028 w 1339413"/>
              <a:gd name="connsiteY0" fmla="*/ 29420 h 200408"/>
              <a:gd name="connsiteX1" fmla="*/ 1297503 w 1339413"/>
              <a:gd name="connsiteY1" fmla="*/ 4020 h 200408"/>
              <a:gd name="connsiteX2" fmla="*/ 1053028 w 1339413"/>
              <a:gd name="connsiteY2" fmla="*/ 77045 h 200408"/>
              <a:gd name="connsiteX3" fmla="*/ 1199078 w 1339413"/>
              <a:gd name="connsiteY3" fmla="*/ 162770 h 200408"/>
              <a:gd name="connsiteX4" fmla="*/ 316428 w 1339413"/>
              <a:gd name="connsiteY4" fmla="*/ 175470 h 200408"/>
              <a:gd name="connsiteX5" fmla="*/ 332303 w 1339413"/>
              <a:gd name="connsiteY5" fmla="*/ 194520 h 200408"/>
              <a:gd name="connsiteX6" fmla="*/ 37028 w 1339413"/>
              <a:gd name="connsiteY6" fmla="*/ 29420 h 2004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339413" h="200408">
                <a:moveTo>
                  <a:pt x="37028" y="29420"/>
                </a:moveTo>
                <a:cubicBezTo>
                  <a:pt x="197895" y="-2330"/>
                  <a:pt x="1128170" y="-3917"/>
                  <a:pt x="1297503" y="4020"/>
                </a:cubicBezTo>
                <a:cubicBezTo>
                  <a:pt x="1466836" y="11957"/>
                  <a:pt x="1069432" y="50587"/>
                  <a:pt x="1053028" y="77045"/>
                </a:cubicBezTo>
                <a:cubicBezTo>
                  <a:pt x="1036624" y="103503"/>
                  <a:pt x="1321845" y="146366"/>
                  <a:pt x="1199078" y="162770"/>
                </a:cubicBezTo>
                <a:cubicBezTo>
                  <a:pt x="1076311" y="179174"/>
                  <a:pt x="460890" y="170178"/>
                  <a:pt x="316428" y="175470"/>
                </a:cubicBezTo>
                <a:cubicBezTo>
                  <a:pt x="171966" y="180762"/>
                  <a:pt x="375695" y="213570"/>
                  <a:pt x="332303" y="194520"/>
                </a:cubicBezTo>
                <a:cubicBezTo>
                  <a:pt x="288911" y="175470"/>
                  <a:pt x="-123839" y="61170"/>
                  <a:pt x="37028" y="29420"/>
                </a:cubicBezTo>
                <a:close/>
              </a:path>
            </a:pathLst>
          </a:custGeom>
          <a:solidFill>
            <a:srgbClr val="FF0000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74" name="フリーフォーム 2573">
            <a:extLst>
              <a:ext uri="{FF2B5EF4-FFF2-40B4-BE49-F238E27FC236}">
                <a16:creationId xmlns:a16="http://schemas.microsoft.com/office/drawing/2014/main" id="{C4C46ABC-76F1-AE13-E16A-C6878DADBD19}"/>
              </a:ext>
            </a:extLst>
          </p:cNvPr>
          <p:cNvSpPr/>
          <p:nvPr/>
        </p:nvSpPr>
        <p:spPr>
          <a:xfrm>
            <a:off x="7763325" y="8721150"/>
            <a:ext cx="1038077" cy="754164"/>
          </a:xfrm>
          <a:custGeom>
            <a:avLst/>
            <a:gdLst>
              <a:gd name="connsiteX0" fmla="*/ 2725 w 1038077"/>
              <a:gd name="connsiteY0" fmla="*/ 159325 h 754164"/>
              <a:gd name="connsiteX1" fmla="*/ 383725 w 1038077"/>
              <a:gd name="connsiteY1" fmla="*/ 25975 h 754164"/>
              <a:gd name="connsiteX2" fmla="*/ 361500 w 1038077"/>
              <a:gd name="connsiteY2" fmla="*/ 25975 h 754164"/>
              <a:gd name="connsiteX3" fmla="*/ 717100 w 1038077"/>
              <a:gd name="connsiteY3" fmla="*/ 16450 h 754164"/>
              <a:gd name="connsiteX4" fmla="*/ 859975 w 1038077"/>
              <a:gd name="connsiteY4" fmla="*/ 273625 h 754164"/>
              <a:gd name="connsiteX5" fmla="*/ 809175 w 1038077"/>
              <a:gd name="connsiteY5" fmla="*/ 152975 h 754164"/>
              <a:gd name="connsiteX6" fmla="*/ 948875 w 1038077"/>
              <a:gd name="connsiteY6" fmla="*/ 353000 h 754164"/>
              <a:gd name="connsiteX7" fmla="*/ 942525 w 1038077"/>
              <a:gd name="connsiteY7" fmla="*/ 470475 h 754164"/>
              <a:gd name="connsiteX8" fmla="*/ 999675 w 1038077"/>
              <a:gd name="connsiteY8" fmla="*/ 502225 h 754164"/>
              <a:gd name="connsiteX9" fmla="*/ 888550 w 1038077"/>
              <a:gd name="connsiteY9" fmla="*/ 473650 h 754164"/>
              <a:gd name="connsiteX10" fmla="*/ 1037775 w 1038077"/>
              <a:gd name="connsiteY10" fmla="*/ 753050 h 754164"/>
              <a:gd name="connsiteX11" fmla="*/ 840925 w 1038077"/>
              <a:gd name="connsiteY11" fmla="*/ 556200 h 754164"/>
              <a:gd name="connsiteX12" fmla="*/ 593275 w 1038077"/>
              <a:gd name="connsiteY12" fmla="*/ 187900 h 754164"/>
              <a:gd name="connsiteX13" fmla="*/ 151950 w 1038077"/>
              <a:gd name="connsiteY13" fmla="*/ 251400 h 754164"/>
              <a:gd name="connsiteX14" fmla="*/ 355150 w 1038077"/>
              <a:gd name="connsiteY14" fmla="*/ 197425 h 754164"/>
              <a:gd name="connsiteX15" fmla="*/ 31300 w 1038077"/>
              <a:gd name="connsiteY15" fmla="*/ 270450 h 754164"/>
              <a:gd name="connsiteX16" fmla="*/ 202750 w 1038077"/>
              <a:gd name="connsiteY16" fmla="*/ 178375 h 754164"/>
              <a:gd name="connsiteX17" fmla="*/ 2725 w 1038077"/>
              <a:gd name="connsiteY17" fmla="*/ 159325 h 7541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1038077" h="754164">
                <a:moveTo>
                  <a:pt x="2725" y="159325"/>
                </a:moveTo>
                <a:cubicBezTo>
                  <a:pt x="32888" y="133925"/>
                  <a:pt x="323929" y="48200"/>
                  <a:pt x="383725" y="25975"/>
                </a:cubicBezTo>
                <a:cubicBezTo>
                  <a:pt x="443521" y="3750"/>
                  <a:pt x="361500" y="25975"/>
                  <a:pt x="361500" y="25975"/>
                </a:cubicBezTo>
                <a:cubicBezTo>
                  <a:pt x="417062" y="24388"/>
                  <a:pt x="634021" y="-24825"/>
                  <a:pt x="717100" y="16450"/>
                </a:cubicBezTo>
                <a:cubicBezTo>
                  <a:pt x="800179" y="57725"/>
                  <a:pt x="844629" y="250871"/>
                  <a:pt x="859975" y="273625"/>
                </a:cubicBezTo>
                <a:cubicBezTo>
                  <a:pt x="875321" y="296379"/>
                  <a:pt x="794358" y="139746"/>
                  <a:pt x="809175" y="152975"/>
                </a:cubicBezTo>
                <a:cubicBezTo>
                  <a:pt x="823992" y="166204"/>
                  <a:pt x="926650" y="300083"/>
                  <a:pt x="948875" y="353000"/>
                </a:cubicBezTo>
                <a:cubicBezTo>
                  <a:pt x="971100" y="405917"/>
                  <a:pt x="934058" y="445604"/>
                  <a:pt x="942525" y="470475"/>
                </a:cubicBezTo>
                <a:cubicBezTo>
                  <a:pt x="950992" y="495346"/>
                  <a:pt x="1008671" y="501696"/>
                  <a:pt x="999675" y="502225"/>
                </a:cubicBezTo>
                <a:cubicBezTo>
                  <a:pt x="990679" y="502754"/>
                  <a:pt x="882200" y="431846"/>
                  <a:pt x="888550" y="473650"/>
                </a:cubicBezTo>
                <a:cubicBezTo>
                  <a:pt x="894900" y="515454"/>
                  <a:pt x="1045713" y="739292"/>
                  <a:pt x="1037775" y="753050"/>
                </a:cubicBezTo>
                <a:cubicBezTo>
                  <a:pt x="1029838" y="766808"/>
                  <a:pt x="915008" y="650392"/>
                  <a:pt x="840925" y="556200"/>
                </a:cubicBezTo>
                <a:cubicBezTo>
                  <a:pt x="766842" y="462008"/>
                  <a:pt x="708104" y="238700"/>
                  <a:pt x="593275" y="187900"/>
                </a:cubicBezTo>
                <a:cubicBezTo>
                  <a:pt x="478446" y="137100"/>
                  <a:pt x="191637" y="249813"/>
                  <a:pt x="151950" y="251400"/>
                </a:cubicBezTo>
                <a:cubicBezTo>
                  <a:pt x="112263" y="252987"/>
                  <a:pt x="375258" y="194250"/>
                  <a:pt x="355150" y="197425"/>
                </a:cubicBezTo>
                <a:cubicBezTo>
                  <a:pt x="335042" y="200600"/>
                  <a:pt x="56700" y="273625"/>
                  <a:pt x="31300" y="270450"/>
                </a:cubicBezTo>
                <a:cubicBezTo>
                  <a:pt x="5900" y="267275"/>
                  <a:pt x="202750" y="195837"/>
                  <a:pt x="202750" y="178375"/>
                </a:cubicBezTo>
                <a:cubicBezTo>
                  <a:pt x="202750" y="160913"/>
                  <a:pt x="-27438" y="184725"/>
                  <a:pt x="2725" y="159325"/>
                </a:cubicBezTo>
                <a:close/>
              </a:path>
            </a:pathLst>
          </a:custGeom>
          <a:solidFill>
            <a:srgbClr val="FFC000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75" name="フリーフォーム 2574">
            <a:extLst>
              <a:ext uri="{FF2B5EF4-FFF2-40B4-BE49-F238E27FC236}">
                <a16:creationId xmlns:a16="http://schemas.microsoft.com/office/drawing/2014/main" id="{A5FF9C10-1AE3-97D3-0897-B4CB69CD8A3B}"/>
              </a:ext>
            </a:extLst>
          </p:cNvPr>
          <p:cNvSpPr/>
          <p:nvPr/>
        </p:nvSpPr>
        <p:spPr>
          <a:xfrm>
            <a:off x="7812006" y="8697508"/>
            <a:ext cx="1009344" cy="840070"/>
          </a:xfrm>
          <a:custGeom>
            <a:avLst/>
            <a:gdLst>
              <a:gd name="connsiteX0" fmla="*/ 27069 w 1009344"/>
              <a:gd name="connsiteY0" fmla="*/ 303617 h 840070"/>
              <a:gd name="connsiteX1" fmla="*/ 506494 w 1009344"/>
              <a:gd name="connsiteY1" fmla="*/ 230592 h 840070"/>
              <a:gd name="connsiteX2" fmla="*/ 687469 w 1009344"/>
              <a:gd name="connsiteY2" fmla="*/ 436967 h 840070"/>
              <a:gd name="connsiteX3" fmla="*/ 652544 w 1009344"/>
              <a:gd name="connsiteY3" fmla="*/ 351242 h 840070"/>
              <a:gd name="connsiteX4" fmla="*/ 950994 w 1009344"/>
              <a:gd name="connsiteY4" fmla="*/ 827492 h 840070"/>
              <a:gd name="connsiteX5" fmla="*/ 919244 w 1009344"/>
              <a:gd name="connsiteY5" fmla="*/ 706842 h 840070"/>
              <a:gd name="connsiteX6" fmla="*/ 1008144 w 1009344"/>
              <a:gd name="connsiteY6" fmla="*/ 760817 h 840070"/>
              <a:gd name="connsiteX7" fmla="*/ 843044 w 1009344"/>
              <a:gd name="connsiteY7" fmla="*/ 395692 h 840070"/>
              <a:gd name="connsiteX8" fmla="*/ 738269 w 1009344"/>
              <a:gd name="connsiteY8" fmla="*/ 27392 h 840070"/>
              <a:gd name="connsiteX9" fmla="*/ 747794 w 1009344"/>
              <a:gd name="connsiteY9" fmla="*/ 128992 h 840070"/>
              <a:gd name="connsiteX10" fmla="*/ 455694 w 1009344"/>
              <a:gd name="connsiteY10" fmla="*/ 59142 h 840070"/>
              <a:gd name="connsiteX11" fmla="*/ 1669 w 1009344"/>
              <a:gd name="connsiteY11" fmla="*/ 17867 h 840070"/>
              <a:gd name="connsiteX12" fmla="*/ 293769 w 1009344"/>
              <a:gd name="connsiteY12" fmla="*/ 17867 h 840070"/>
              <a:gd name="connsiteX13" fmla="*/ 61994 w 1009344"/>
              <a:gd name="connsiteY13" fmla="*/ 236942 h 840070"/>
              <a:gd name="connsiteX14" fmla="*/ 357269 w 1009344"/>
              <a:gd name="connsiteY14" fmla="*/ 151217 h 840070"/>
              <a:gd name="connsiteX15" fmla="*/ 27069 w 1009344"/>
              <a:gd name="connsiteY15" fmla="*/ 303617 h 8400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009344" h="840070">
                <a:moveTo>
                  <a:pt x="27069" y="303617"/>
                </a:moveTo>
                <a:cubicBezTo>
                  <a:pt x="51940" y="316846"/>
                  <a:pt x="396427" y="208367"/>
                  <a:pt x="506494" y="230592"/>
                </a:cubicBezTo>
                <a:cubicBezTo>
                  <a:pt x="616561" y="252817"/>
                  <a:pt x="663127" y="416859"/>
                  <a:pt x="687469" y="436967"/>
                </a:cubicBezTo>
                <a:cubicBezTo>
                  <a:pt x="711811" y="457075"/>
                  <a:pt x="608623" y="286154"/>
                  <a:pt x="652544" y="351242"/>
                </a:cubicBezTo>
                <a:cubicBezTo>
                  <a:pt x="696465" y="416330"/>
                  <a:pt x="906544" y="768225"/>
                  <a:pt x="950994" y="827492"/>
                </a:cubicBezTo>
                <a:cubicBezTo>
                  <a:pt x="995444" y="886759"/>
                  <a:pt x="909719" y="717955"/>
                  <a:pt x="919244" y="706842"/>
                </a:cubicBezTo>
                <a:cubicBezTo>
                  <a:pt x="928769" y="695730"/>
                  <a:pt x="1020844" y="812675"/>
                  <a:pt x="1008144" y="760817"/>
                </a:cubicBezTo>
                <a:cubicBezTo>
                  <a:pt x="995444" y="708959"/>
                  <a:pt x="888023" y="517930"/>
                  <a:pt x="843044" y="395692"/>
                </a:cubicBezTo>
                <a:cubicBezTo>
                  <a:pt x="798065" y="273454"/>
                  <a:pt x="754144" y="71842"/>
                  <a:pt x="738269" y="27392"/>
                </a:cubicBezTo>
                <a:cubicBezTo>
                  <a:pt x="722394" y="-17058"/>
                  <a:pt x="794890" y="123700"/>
                  <a:pt x="747794" y="128992"/>
                </a:cubicBezTo>
                <a:cubicBezTo>
                  <a:pt x="700698" y="134284"/>
                  <a:pt x="580048" y="77663"/>
                  <a:pt x="455694" y="59142"/>
                </a:cubicBezTo>
                <a:cubicBezTo>
                  <a:pt x="331340" y="40621"/>
                  <a:pt x="28656" y="24746"/>
                  <a:pt x="1669" y="17867"/>
                </a:cubicBezTo>
                <a:cubicBezTo>
                  <a:pt x="-25318" y="10988"/>
                  <a:pt x="283715" y="-18645"/>
                  <a:pt x="293769" y="17867"/>
                </a:cubicBezTo>
                <a:cubicBezTo>
                  <a:pt x="303823" y="54379"/>
                  <a:pt x="51411" y="214717"/>
                  <a:pt x="61994" y="236942"/>
                </a:cubicBezTo>
                <a:cubicBezTo>
                  <a:pt x="72577" y="259167"/>
                  <a:pt x="365206" y="143280"/>
                  <a:pt x="357269" y="151217"/>
                </a:cubicBezTo>
                <a:cubicBezTo>
                  <a:pt x="349332" y="159154"/>
                  <a:pt x="2198" y="290388"/>
                  <a:pt x="27069" y="303617"/>
                </a:cubicBezTo>
                <a:close/>
              </a:path>
            </a:pathLst>
          </a:custGeom>
          <a:solidFill>
            <a:srgbClr val="FFC000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76" name="フリーフォーム 2575">
            <a:extLst>
              <a:ext uri="{FF2B5EF4-FFF2-40B4-BE49-F238E27FC236}">
                <a16:creationId xmlns:a16="http://schemas.microsoft.com/office/drawing/2014/main" id="{C7B10F5E-6219-1F5E-0FE1-7D6F3A62D34D}"/>
              </a:ext>
            </a:extLst>
          </p:cNvPr>
          <p:cNvSpPr/>
          <p:nvPr/>
        </p:nvSpPr>
        <p:spPr>
          <a:xfrm>
            <a:off x="8139990" y="8909263"/>
            <a:ext cx="158431" cy="715168"/>
          </a:xfrm>
          <a:custGeom>
            <a:avLst/>
            <a:gdLst>
              <a:gd name="connsiteX0" fmla="*/ 140410 w 158431"/>
              <a:gd name="connsiteY0" fmla="*/ 2962 h 715168"/>
              <a:gd name="connsiteX1" fmla="*/ 156285 w 158431"/>
              <a:gd name="connsiteY1" fmla="*/ 241087 h 715168"/>
              <a:gd name="connsiteX2" fmla="*/ 102310 w 158431"/>
              <a:gd name="connsiteY2" fmla="*/ 456987 h 715168"/>
              <a:gd name="connsiteX3" fmla="*/ 134060 w 158431"/>
              <a:gd name="connsiteY3" fmla="*/ 371262 h 715168"/>
              <a:gd name="connsiteX4" fmla="*/ 57860 w 158431"/>
              <a:gd name="connsiteY4" fmla="*/ 568112 h 715168"/>
              <a:gd name="connsiteX5" fmla="*/ 83260 w 158431"/>
              <a:gd name="connsiteY5" fmla="*/ 714162 h 715168"/>
              <a:gd name="connsiteX6" fmla="*/ 92785 w 158431"/>
              <a:gd name="connsiteY6" fmla="*/ 495087 h 715168"/>
              <a:gd name="connsiteX7" fmla="*/ 3885 w 158431"/>
              <a:gd name="connsiteY7" fmla="*/ 126787 h 715168"/>
              <a:gd name="connsiteX8" fmla="*/ 16585 w 158431"/>
              <a:gd name="connsiteY8" fmla="*/ 212512 h 715168"/>
              <a:gd name="connsiteX9" fmla="*/ 22935 w 158431"/>
              <a:gd name="connsiteY9" fmla="*/ 91862 h 715168"/>
              <a:gd name="connsiteX10" fmla="*/ 73735 w 158431"/>
              <a:gd name="connsiteY10" fmla="*/ 107737 h 715168"/>
              <a:gd name="connsiteX11" fmla="*/ 140410 w 158431"/>
              <a:gd name="connsiteY11" fmla="*/ 2962 h 7151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58431" h="715168">
                <a:moveTo>
                  <a:pt x="140410" y="2962"/>
                </a:moveTo>
                <a:cubicBezTo>
                  <a:pt x="154168" y="25187"/>
                  <a:pt x="162635" y="165416"/>
                  <a:pt x="156285" y="241087"/>
                </a:cubicBezTo>
                <a:cubicBezTo>
                  <a:pt x="149935" y="316758"/>
                  <a:pt x="106014" y="435291"/>
                  <a:pt x="102310" y="456987"/>
                </a:cubicBezTo>
                <a:cubicBezTo>
                  <a:pt x="98606" y="478683"/>
                  <a:pt x="141468" y="352741"/>
                  <a:pt x="134060" y="371262"/>
                </a:cubicBezTo>
                <a:cubicBezTo>
                  <a:pt x="126652" y="389783"/>
                  <a:pt x="66327" y="510962"/>
                  <a:pt x="57860" y="568112"/>
                </a:cubicBezTo>
                <a:cubicBezTo>
                  <a:pt x="49393" y="625262"/>
                  <a:pt x="77439" y="726333"/>
                  <a:pt x="83260" y="714162"/>
                </a:cubicBezTo>
                <a:cubicBezTo>
                  <a:pt x="89081" y="701991"/>
                  <a:pt x="106014" y="592983"/>
                  <a:pt x="92785" y="495087"/>
                </a:cubicBezTo>
                <a:cubicBezTo>
                  <a:pt x="79556" y="397191"/>
                  <a:pt x="16585" y="173883"/>
                  <a:pt x="3885" y="126787"/>
                </a:cubicBezTo>
                <a:cubicBezTo>
                  <a:pt x="-8815" y="79691"/>
                  <a:pt x="13410" y="218333"/>
                  <a:pt x="16585" y="212512"/>
                </a:cubicBezTo>
                <a:cubicBezTo>
                  <a:pt x="19760" y="206691"/>
                  <a:pt x="13410" y="109325"/>
                  <a:pt x="22935" y="91862"/>
                </a:cubicBezTo>
                <a:cubicBezTo>
                  <a:pt x="32460" y="74400"/>
                  <a:pt x="54685" y="125199"/>
                  <a:pt x="73735" y="107737"/>
                </a:cubicBezTo>
                <a:cubicBezTo>
                  <a:pt x="92785" y="90275"/>
                  <a:pt x="126652" y="-19263"/>
                  <a:pt x="140410" y="2962"/>
                </a:cubicBezTo>
                <a:close/>
              </a:path>
            </a:pathLst>
          </a:custGeom>
          <a:solidFill>
            <a:srgbClr val="FFC000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77" name="フリーフォーム 2576">
            <a:extLst>
              <a:ext uri="{FF2B5EF4-FFF2-40B4-BE49-F238E27FC236}">
                <a16:creationId xmlns:a16="http://schemas.microsoft.com/office/drawing/2014/main" id="{16E8ADF2-4091-B65C-742D-30EF1D2D97CA}"/>
              </a:ext>
            </a:extLst>
          </p:cNvPr>
          <p:cNvSpPr/>
          <p:nvPr/>
        </p:nvSpPr>
        <p:spPr>
          <a:xfrm>
            <a:off x="1428309" y="5475140"/>
            <a:ext cx="267745" cy="1253551"/>
          </a:xfrm>
          <a:custGeom>
            <a:avLst/>
            <a:gdLst>
              <a:gd name="connsiteX0" fmla="*/ 260791 w 267745"/>
              <a:gd name="connsiteY0" fmla="*/ 36660 h 1253551"/>
              <a:gd name="connsiteX1" fmla="*/ 149666 w 267745"/>
              <a:gd name="connsiteY1" fmla="*/ 805010 h 1253551"/>
              <a:gd name="connsiteX2" fmla="*/ 441 w 267745"/>
              <a:gd name="connsiteY2" fmla="*/ 1246335 h 1253551"/>
              <a:gd name="connsiteX3" fmla="*/ 108391 w 267745"/>
              <a:gd name="connsiteY3" fmla="*/ 1014560 h 1253551"/>
              <a:gd name="connsiteX4" fmla="*/ 238566 w 267745"/>
              <a:gd name="connsiteY4" fmla="*/ 211285 h 1253551"/>
              <a:gd name="connsiteX5" fmla="*/ 260791 w 267745"/>
              <a:gd name="connsiteY5" fmla="*/ 36660 h 12535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67745" h="1253551">
                <a:moveTo>
                  <a:pt x="260791" y="36660"/>
                </a:moveTo>
                <a:cubicBezTo>
                  <a:pt x="245974" y="135614"/>
                  <a:pt x="193058" y="603398"/>
                  <a:pt x="149666" y="805010"/>
                </a:cubicBezTo>
                <a:cubicBezTo>
                  <a:pt x="106274" y="1006623"/>
                  <a:pt x="7320" y="1211410"/>
                  <a:pt x="441" y="1246335"/>
                </a:cubicBezTo>
                <a:cubicBezTo>
                  <a:pt x="-6438" y="1281260"/>
                  <a:pt x="68704" y="1187068"/>
                  <a:pt x="108391" y="1014560"/>
                </a:cubicBezTo>
                <a:cubicBezTo>
                  <a:pt x="148078" y="842052"/>
                  <a:pt x="211049" y="368977"/>
                  <a:pt x="238566" y="211285"/>
                </a:cubicBezTo>
                <a:cubicBezTo>
                  <a:pt x="266083" y="53593"/>
                  <a:pt x="275608" y="-62294"/>
                  <a:pt x="260791" y="36660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78" name="フリーフォーム 2577">
            <a:extLst>
              <a:ext uri="{FF2B5EF4-FFF2-40B4-BE49-F238E27FC236}">
                <a16:creationId xmlns:a16="http://schemas.microsoft.com/office/drawing/2014/main" id="{40E72627-B8E1-57B1-503F-230FF769FE02}"/>
              </a:ext>
            </a:extLst>
          </p:cNvPr>
          <p:cNvSpPr/>
          <p:nvPr/>
        </p:nvSpPr>
        <p:spPr>
          <a:xfrm>
            <a:off x="5582423" y="5488857"/>
            <a:ext cx="328944" cy="902633"/>
          </a:xfrm>
          <a:custGeom>
            <a:avLst/>
            <a:gdLst>
              <a:gd name="connsiteX0" fmla="*/ 2402 w 328944"/>
              <a:gd name="connsiteY0" fmla="*/ 3893 h 902633"/>
              <a:gd name="connsiteX1" fmla="*/ 81777 w 328944"/>
              <a:gd name="connsiteY1" fmla="*/ 461093 h 902633"/>
              <a:gd name="connsiteX2" fmla="*/ 323077 w 328944"/>
              <a:gd name="connsiteY2" fmla="*/ 889718 h 902633"/>
              <a:gd name="connsiteX3" fmla="*/ 240527 w 328944"/>
              <a:gd name="connsiteY3" fmla="*/ 762718 h 902633"/>
              <a:gd name="connsiteX4" fmla="*/ 84952 w 328944"/>
              <a:gd name="connsiteY4" fmla="*/ 473793 h 902633"/>
              <a:gd name="connsiteX5" fmla="*/ 24627 w 328944"/>
              <a:gd name="connsiteY5" fmla="*/ 251543 h 902633"/>
              <a:gd name="connsiteX6" fmla="*/ 2402 w 328944"/>
              <a:gd name="connsiteY6" fmla="*/ 3893 h 9026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28944" h="902633">
                <a:moveTo>
                  <a:pt x="2402" y="3893"/>
                </a:moveTo>
                <a:cubicBezTo>
                  <a:pt x="11927" y="38818"/>
                  <a:pt x="28331" y="313456"/>
                  <a:pt x="81777" y="461093"/>
                </a:cubicBezTo>
                <a:cubicBezTo>
                  <a:pt x="135223" y="608730"/>
                  <a:pt x="296619" y="839447"/>
                  <a:pt x="323077" y="889718"/>
                </a:cubicBezTo>
                <a:cubicBezTo>
                  <a:pt x="349535" y="939989"/>
                  <a:pt x="280214" y="832039"/>
                  <a:pt x="240527" y="762718"/>
                </a:cubicBezTo>
                <a:cubicBezTo>
                  <a:pt x="200840" y="693397"/>
                  <a:pt x="120935" y="558989"/>
                  <a:pt x="84952" y="473793"/>
                </a:cubicBezTo>
                <a:cubicBezTo>
                  <a:pt x="48969" y="388597"/>
                  <a:pt x="35210" y="324568"/>
                  <a:pt x="24627" y="251543"/>
                </a:cubicBezTo>
                <a:cubicBezTo>
                  <a:pt x="14044" y="178518"/>
                  <a:pt x="-7123" y="-31032"/>
                  <a:pt x="2402" y="3893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79" name="フリーフォーム 2578">
            <a:extLst>
              <a:ext uri="{FF2B5EF4-FFF2-40B4-BE49-F238E27FC236}">
                <a16:creationId xmlns:a16="http://schemas.microsoft.com/office/drawing/2014/main" id="{B789BFC1-8F34-502F-6631-112C22BD5AD8}"/>
              </a:ext>
            </a:extLst>
          </p:cNvPr>
          <p:cNvSpPr/>
          <p:nvPr/>
        </p:nvSpPr>
        <p:spPr>
          <a:xfrm>
            <a:off x="1476347" y="4143375"/>
            <a:ext cx="156942" cy="882652"/>
          </a:xfrm>
          <a:custGeom>
            <a:avLst/>
            <a:gdLst>
              <a:gd name="connsiteX0" fmla="*/ 28 w 156942"/>
              <a:gd name="connsiteY0" fmla="*/ 0 h 882652"/>
              <a:gd name="connsiteX1" fmla="*/ 136553 w 156942"/>
              <a:gd name="connsiteY1" fmla="*/ 660400 h 882652"/>
              <a:gd name="connsiteX2" fmla="*/ 136553 w 156942"/>
              <a:gd name="connsiteY2" fmla="*/ 882650 h 882652"/>
              <a:gd name="connsiteX3" fmla="*/ 149253 w 156942"/>
              <a:gd name="connsiteY3" fmla="*/ 657225 h 882652"/>
              <a:gd name="connsiteX4" fmla="*/ 28 w 156942"/>
              <a:gd name="connsiteY4" fmla="*/ 0 h 8826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6942" h="882652">
                <a:moveTo>
                  <a:pt x="28" y="0"/>
                </a:moveTo>
                <a:cubicBezTo>
                  <a:pt x="-2089" y="529"/>
                  <a:pt x="113799" y="513292"/>
                  <a:pt x="136553" y="660400"/>
                </a:cubicBezTo>
                <a:cubicBezTo>
                  <a:pt x="159307" y="807508"/>
                  <a:pt x="134436" y="883179"/>
                  <a:pt x="136553" y="882650"/>
                </a:cubicBezTo>
                <a:cubicBezTo>
                  <a:pt x="138670" y="882121"/>
                  <a:pt x="171478" y="800100"/>
                  <a:pt x="149253" y="657225"/>
                </a:cubicBezTo>
                <a:cubicBezTo>
                  <a:pt x="127028" y="514350"/>
                  <a:pt x="2145" y="-529"/>
                  <a:pt x="28" y="0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80" name="フリーフォーム 2579">
            <a:extLst>
              <a:ext uri="{FF2B5EF4-FFF2-40B4-BE49-F238E27FC236}">
                <a16:creationId xmlns:a16="http://schemas.microsoft.com/office/drawing/2014/main" id="{7DA7D2BF-55C3-C5CD-5E54-3C4262DA8F14}"/>
              </a:ext>
            </a:extLst>
          </p:cNvPr>
          <p:cNvSpPr/>
          <p:nvPr/>
        </p:nvSpPr>
        <p:spPr>
          <a:xfrm>
            <a:off x="3149533" y="3238929"/>
            <a:ext cx="651164" cy="951248"/>
          </a:xfrm>
          <a:custGeom>
            <a:avLst/>
            <a:gdLst>
              <a:gd name="connsiteX0" fmla="*/ 54042 w 651164"/>
              <a:gd name="connsiteY0" fmla="*/ 15446 h 951248"/>
              <a:gd name="connsiteX1" fmla="*/ 101667 w 651164"/>
              <a:gd name="connsiteY1" fmla="*/ 47196 h 951248"/>
              <a:gd name="connsiteX2" fmla="*/ 603317 w 651164"/>
              <a:gd name="connsiteY2" fmla="*/ 240871 h 951248"/>
              <a:gd name="connsiteX3" fmla="*/ 489017 w 651164"/>
              <a:gd name="connsiteY3" fmla="*/ 285321 h 951248"/>
              <a:gd name="connsiteX4" fmla="*/ 612842 w 651164"/>
              <a:gd name="connsiteY4" fmla="*/ 317071 h 951248"/>
              <a:gd name="connsiteX5" fmla="*/ 466792 w 651164"/>
              <a:gd name="connsiteY5" fmla="*/ 618696 h 951248"/>
              <a:gd name="connsiteX6" fmla="*/ 650942 w 651164"/>
              <a:gd name="connsiteY6" fmla="*/ 599646 h 951248"/>
              <a:gd name="connsiteX7" fmla="*/ 504892 w 651164"/>
              <a:gd name="connsiteY7" fmla="*/ 856821 h 951248"/>
              <a:gd name="connsiteX8" fmla="*/ 523942 w 651164"/>
              <a:gd name="connsiteY8" fmla="*/ 917146 h 951248"/>
              <a:gd name="connsiteX9" fmla="*/ 98492 w 651164"/>
              <a:gd name="connsiteY9" fmla="*/ 351996 h 951248"/>
              <a:gd name="connsiteX10" fmla="*/ 133417 w 651164"/>
              <a:gd name="connsiteY10" fmla="*/ 450421 h 951248"/>
              <a:gd name="connsiteX11" fmla="*/ 67 w 651164"/>
              <a:gd name="connsiteY11" fmla="*/ 120221 h 951248"/>
              <a:gd name="connsiteX12" fmla="*/ 114367 w 651164"/>
              <a:gd name="connsiteY12" fmla="*/ 253571 h 951248"/>
              <a:gd name="connsiteX13" fmla="*/ 54042 w 651164"/>
              <a:gd name="connsiteY13" fmla="*/ 15446 h 9512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651164" h="951248">
                <a:moveTo>
                  <a:pt x="54042" y="15446"/>
                </a:moveTo>
                <a:cubicBezTo>
                  <a:pt x="51925" y="-18950"/>
                  <a:pt x="10121" y="9625"/>
                  <a:pt x="101667" y="47196"/>
                </a:cubicBezTo>
                <a:cubicBezTo>
                  <a:pt x="193213" y="84767"/>
                  <a:pt x="538759" y="201184"/>
                  <a:pt x="603317" y="240871"/>
                </a:cubicBezTo>
                <a:cubicBezTo>
                  <a:pt x="667875" y="280558"/>
                  <a:pt x="487430" y="272621"/>
                  <a:pt x="489017" y="285321"/>
                </a:cubicBezTo>
                <a:cubicBezTo>
                  <a:pt x="490604" y="298021"/>
                  <a:pt x="616546" y="261509"/>
                  <a:pt x="612842" y="317071"/>
                </a:cubicBezTo>
                <a:cubicBezTo>
                  <a:pt x="609138" y="372633"/>
                  <a:pt x="460442" y="571600"/>
                  <a:pt x="466792" y="618696"/>
                </a:cubicBezTo>
                <a:cubicBezTo>
                  <a:pt x="473142" y="665792"/>
                  <a:pt x="644592" y="559959"/>
                  <a:pt x="650942" y="599646"/>
                </a:cubicBezTo>
                <a:cubicBezTo>
                  <a:pt x="657292" y="639333"/>
                  <a:pt x="526059" y="803904"/>
                  <a:pt x="504892" y="856821"/>
                </a:cubicBezTo>
                <a:cubicBezTo>
                  <a:pt x="483725" y="909738"/>
                  <a:pt x="591675" y="1001284"/>
                  <a:pt x="523942" y="917146"/>
                </a:cubicBezTo>
                <a:cubicBezTo>
                  <a:pt x="456209" y="833009"/>
                  <a:pt x="163579" y="429783"/>
                  <a:pt x="98492" y="351996"/>
                </a:cubicBezTo>
                <a:cubicBezTo>
                  <a:pt x="33405" y="274209"/>
                  <a:pt x="149821" y="489050"/>
                  <a:pt x="133417" y="450421"/>
                </a:cubicBezTo>
                <a:cubicBezTo>
                  <a:pt x="117013" y="411792"/>
                  <a:pt x="3242" y="153029"/>
                  <a:pt x="67" y="120221"/>
                </a:cubicBezTo>
                <a:cubicBezTo>
                  <a:pt x="-3108" y="87413"/>
                  <a:pt x="107488" y="265213"/>
                  <a:pt x="114367" y="253571"/>
                </a:cubicBezTo>
                <a:cubicBezTo>
                  <a:pt x="121246" y="241929"/>
                  <a:pt x="56159" y="49842"/>
                  <a:pt x="54042" y="15446"/>
                </a:cubicBezTo>
                <a:close/>
              </a:path>
            </a:pathLst>
          </a:custGeom>
          <a:solidFill>
            <a:srgbClr val="FFC000">
              <a:alpha val="2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81" name="フリーフォーム 2580">
            <a:extLst>
              <a:ext uri="{FF2B5EF4-FFF2-40B4-BE49-F238E27FC236}">
                <a16:creationId xmlns:a16="http://schemas.microsoft.com/office/drawing/2014/main" id="{E3365051-E7AD-2948-D220-A23F5E4E24B5}"/>
              </a:ext>
            </a:extLst>
          </p:cNvPr>
          <p:cNvSpPr/>
          <p:nvPr/>
        </p:nvSpPr>
        <p:spPr>
          <a:xfrm>
            <a:off x="1142397" y="1981358"/>
            <a:ext cx="884217" cy="1308169"/>
          </a:xfrm>
          <a:custGeom>
            <a:avLst/>
            <a:gdLst>
              <a:gd name="connsiteX0" fmla="*/ 883253 w 884217"/>
              <a:gd name="connsiteY0" fmla="*/ 22067 h 1308169"/>
              <a:gd name="connsiteX1" fmla="*/ 197453 w 884217"/>
              <a:gd name="connsiteY1" fmla="*/ 892017 h 1308169"/>
              <a:gd name="connsiteX2" fmla="*/ 6953 w 884217"/>
              <a:gd name="connsiteY2" fmla="*/ 1298417 h 1308169"/>
              <a:gd name="connsiteX3" fmla="*/ 60928 w 884217"/>
              <a:gd name="connsiteY3" fmla="*/ 1092042 h 1308169"/>
              <a:gd name="connsiteX4" fmla="*/ 245078 w 884217"/>
              <a:gd name="connsiteY4" fmla="*/ 149067 h 1308169"/>
              <a:gd name="connsiteX5" fmla="*/ 178403 w 884217"/>
              <a:gd name="connsiteY5" fmla="*/ 310992 h 1308169"/>
              <a:gd name="connsiteX6" fmla="*/ 413353 w 884217"/>
              <a:gd name="connsiteY6" fmla="*/ 66517 h 1308169"/>
              <a:gd name="connsiteX7" fmla="*/ 349853 w 884217"/>
              <a:gd name="connsiteY7" fmla="*/ 244317 h 1308169"/>
              <a:gd name="connsiteX8" fmla="*/ 883253 w 884217"/>
              <a:gd name="connsiteY8" fmla="*/ 22067 h 13081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884217" h="1308169">
                <a:moveTo>
                  <a:pt x="883253" y="22067"/>
                </a:moveTo>
                <a:cubicBezTo>
                  <a:pt x="857853" y="130017"/>
                  <a:pt x="343503" y="679292"/>
                  <a:pt x="197453" y="892017"/>
                </a:cubicBezTo>
                <a:cubicBezTo>
                  <a:pt x="51403" y="1104742"/>
                  <a:pt x="29707" y="1265080"/>
                  <a:pt x="6953" y="1298417"/>
                </a:cubicBezTo>
                <a:cubicBezTo>
                  <a:pt x="-15801" y="1331755"/>
                  <a:pt x="21241" y="1283600"/>
                  <a:pt x="60928" y="1092042"/>
                </a:cubicBezTo>
                <a:cubicBezTo>
                  <a:pt x="100615" y="900484"/>
                  <a:pt x="225499" y="279242"/>
                  <a:pt x="245078" y="149067"/>
                </a:cubicBezTo>
                <a:cubicBezTo>
                  <a:pt x="264657" y="18892"/>
                  <a:pt x="150357" y="324750"/>
                  <a:pt x="178403" y="310992"/>
                </a:cubicBezTo>
                <a:cubicBezTo>
                  <a:pt x="206449" y="297234"/>
                  <a:pt x="384778" y="77629"/>
                  <a:pt x="413353" y="66517"/>
                </a:cubicBezTo>
                <a:cubicBezTo>
                  <a:pt x="441928" y="55405"/>
                  <a:pt x="275240" y="251725"/>
                  <a:pt x="349853" y="244317"/>
                </a:cubicBezTo>
                <a:cubicBezTo>
                  <a:pt x="424465" y="236909"/>
                  <a:pt x="908653" y="-85883"/>
                  <a:pt x="883253" y="22067"/>
                </a:cubicBezTo>
                <a:close/>
              </a:path>
            </a:pathLst>
          </a:custGeom>
          <a:solidFill>
            <a:srgbClr val="FFC000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82" name="フリーフォーム 2581">
            <a:extLst>
              <a:ext uri="{FF2B5EF4-FFF2-40B4-BE49-F238E27FC236}">
                <a16:creationId xmlns:a16="http://schemas.microsoft.com/office/drawing/2014/main" id="{337A844F-83DA-30D9-3F2F-E186F5C8770C}"/>
              </a:ext>
            </a:extLst>
          </p:cNvPr>
          <p:cNvSpPr/>
          <p:nvPr/>
        </p:nvSpPr>
        <p:spPr>
          <a:xfrm>
            <a:off x="4318647" y="2045007"/>
            <a:ext cx="950793" cy="3317186"/>
          </a:xfrm>
          <a:custGeom>
            <a:avLst/>
            <a:gdLst>
              <a:gd name="connsiteX0" fmla="*/ 11076 w 950793"/>
              <a:gd name="connsiteY0" fmla="*/ 2624 h 3317186"/>
              <a:gd name="connsiteX1" fmla="*/ 401845 w 950793"/>
              <a:gd name="connsiteY1" fmla="*/ 1432839 h 3317186"/>
              <a:gd name="connsiteX2" fmla="*/ 222091 w 950793"/>
              <a:gd name="connsiteY2" fmla="*/ 1112408 h 3317186"/>
              <a:gd name="connsiteX3" fmla="*/ 534707 w 950793"/>
              <a:gd name="connsiteY3" fmla="*/ 2261270 h 3317186"/>
              <a:gd name="connsiteX4" fmla="*/ 628491 w 950793"/>
              <a:gd name="connsiteY4" fmla="*/ 3292901 h 3317186"/>
              <a:gd name="connsiteX5" fmla="*/ 620676 w 950793"/>
              <a:gd name="connsiteY5" fmla="*/ 2823978 h 3317186"/>
              <a:gd name="connsiteX6" fmla="*/ 737907 w 950793"/>
              <a:gd name="connsiteY6" fmla="*/ 1010808 h 3317186"/>
              <a:gd name="connsiteX7" fmla="*/ 917661 w 950793"/>
              <a:gd name="connsiteY7" fmla="*/ 1847055 h 3317186"/>
              <a:gd name="connsiteX8" fmla="*/ 11076 w 950793"/>
              <a:gd name="connsiteY8" fmla="*/ 2624 h 33171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950793" h="3317186">
                <a:moveTo>
                  <a:pt x="11076" y="2624"/>
                </a:moveTo>
                <a:cubicBezTo>
                  <a:pt x="-74893" y="-66412"/>
                  <a:pt x="366676" y="1247875"/>
                  <a:pt x="401845" y="1432839"/>
                </a:cubicBezTo>
                <a:cubicBezTo>
                  <a:pt x="437014" y="1617803"/>
                  <a:pt x="199947" y="974336"/>
                  <a:pt x="222091" y="1112408"/>
                </a:cubicBezTo>
                <a:cubicBezTo>
                  <a:pt x="244235" y="1250480"/>
                  <a:pt x="466974" y="1897854"/>
                  <a:pt x="534707" y="2261270"/>
                </a:cubicBezTo>
                <a:cubicBezTo>
                  <a:pt x="602440" y="2624686"/>
                  <a:pt x="614163" y="3199116"/>
                  <a:pt x="628491" y="3292901"/>
                </a:cubicBezTo>
                <a:cubicBezTo>
                  <a:pt x="642819" y="3386686"/>
                  <a:pt x="602440" y="3204327"/>
                  <a:pt x="620676" y="2823978"/>
                </a:cubicBezTo>
                <a:cubicBezTo>
                  <a:pt x="638912" y="2443629"/>
                  <a:pt x="688409" y="1173629"/>
                  <a:pt x="737907" y="1010808"/>
                </a:cubicBezTo>
                <a:cubicBezTo>
                  <a:pt x="787405" y="847987"/>
                  <a:pt x="1040102" y="2008573"/>
                  <a:pt x="917661" y="1847055"/>
                </a:cubicBezTo>
                <a:cubicBezTo>
                  <a:pt x="795220" y="1685537"/>
                  <a:pt x="97045" y="71660"/>
                  <a:pt x="11076" y="2624"/>
                </a:cubicBezTo>
                <a:close/>
              </a:path>
            </a:pathLst>
          </a:custGeom>
          <a:solidFill>
            <a:srgbClr val="FF0000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83" name="フリーフォーム 2582">
            <a:extLst>
              <a:ext uri="{FF2B5EF4-FFF2-40B4-BE49-F238E27FC236}">
                <a16:creationId xmlns:a16="http://schemas.microsoft.com/office/drawing/2014/main" id="{60D25849-5E3A-E2A3-392E-F7B520697408}"/>
              </a:ext>
            </a:extLst>
          </p:cNvPr>
          <p:cNvSpPr/>
          <p:nvPr/>
        </p:nvSpPr>
        <p:spPr>
          <a:xfrm>
            <a:off x="1296089" y="1813166"/>
            <a:ext cx="1567374" cy="2243605"/>
          </a:xfrm>
          <a:custGeom>
            <a:avLst/>
            <a:gdLst>
              <a:gd name="connsiteX0" fmla="*/ 962557 w 1567374"/>
              <a:gd name="connsiteY0" fmla="*/ 3 h 2243605"/>
              <a:gd name="connsiteX1" fmla="*/ 1345511 w 1567374"/>
              <a:gd name="connsiteY1" fmla="*/ 656496 h 2243605"/>
              <a:gd name="connsiteX2" fmla="*/ 1564342 w 1567374"/>
              <a:gd name="connsiteY2" fmla="*/ 984742 h 2243605"/>
              <a:gd name="connsiteX3" fmla="*/ 1447111 w 1567374"/>
              <a:gd name="connsiteY3" fmla="*/ 914403 h 2243605"/>
              <a:gd name="connsiteX4" fmla="*/ 1095419 w 1567374"/>
              <a:gd name="connsiteY4" fmla="*/ 1039449 h 2243605"/>
              <a:gd name="connsiteX5" fmla="*/ 1290803 w 1567374"/>
              <a:gd name="connsiteY5" fmla="*/ 1453665 h 2243605"/>
              <a:gd name="connsiteX6" fmla="*/ 1384588 w 1567374"/>
              <a:gd name="connsiteY6" fmla="*/ 2243019 h 2243605"/>
              <a:gd name="connsiteX7" fmla="*/ 931296 w 1567374"/>
              <a:gd name="connsiteY7" fmla="*/ 1320803 h 2243605"/>
              <a:gd name="connsiteX8" fmla="*/ 321696 w 1567374"/>
              <a:gd name="connsiteY8" fmla="*/ 1844434 h 2243605"/>
              <a:gd name="connsiteX9" fmla="*/ 540526 w 1567374"/>
              <a:gd name="connsiteY9" fmla="*/ 648680 h 2243605"/>
              <a:gd name="connsiteX10" fmla="*/ 470188 w 1567374"/>
              <a:gd name="connsiteY10" fmla="*/ 1336434 h 2243605"/>
              <a:gd name="connsiteX11" fmla="*/ 806249 w 1567374"/>
              <a:gd name="connsiteY11" fmla="*/ 554896 h 2243605"/>
              <a:gd name="connsiteX12" fmla="*/ 1265 w 1567374"/>
              <a:gd name="connsiteY12" fmla="*/ 1508372 h 2243605"/>
              <a:gd name="connsiteX13" fmla="*/ 1025080 w 1567374"/>
              <a:gd name="connsiteY13" fmla="*/ 648680 h 2243605"/>
              <a:gd name="connsiteX14" fmla="*/ 962557 w 1567374"/>
              <a:gd name="connsiteY14" fmla="*/ 3 h 22436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567374" h="2243605">
                <a:moveTo>
                  <a:pt x="962557" y="3"/>
                </a:moveTo>
                <a:cubicBezTo>
                  <a:pt x="1015962" y="1306"/>
                  <a:pt x="1245214" y="492373"/>
                  <a:pt x="1345511" y="656496"/>
                </a:cubicBezTo>
                <a:cubicBezTo>
                  <a:pt x="1445809" y="820619"/>
                  <a:pt x="1547409" y="941758"/>
                  <a:pt x="1564342" y="984742"/>
                </a:cubicBezTo>
                <a:cubicBezTo>
                  <a:pt x="1581275" y="1027726"/>
                  <a:pt x="1525265" y="905285"/>
                  <a:pt x="1447111" y="914403"/>
                </a:cubicBezTo>
                <a:cubicBezTo>
                  <a:pt x="1368957" y="923521"/>
                  <a:pt x="1121470" y="949572"/>
                  <a:pt x="1095419" y="1039449"/>
                </a:cubicBezTo>
                <a:cubicBezTo>
                  <a:pt x="1069368" y="1129326"/>
                  <a:pt x="1242608" y="1253070"/>
                  <a:pt x="1290803" y="1453665"/>
                </a:cubicBezTo>
                <a:cubicBezTo>
                  <a:pt x="1338998" y="1654260"/>
                  <a:pt x="1444506" y="2265163"/>
                  <a:pt x="1384588" y="2243019"/>
                </a:cubicBezTo>
                <a:cubicBezTo>
                  <a:pt x="1324670" y="2220875"/>
                  <a:pt x="1108445" y="1387234"/>
                  <a:pt x="931296" y="1320803"/>
                </a:cubicBezTo>
                <a:cubicBezTo>
                  <a:pt x="754147" y="1254372"/>
                  <a:pt x="386824" y="1956454"/>
                  <a:pt x="321696" y="1844434"/>
                </a:cubicBezTo>
                <a:cubicBezTo>
                  <a:pt x="256568" y="1732414"/>
                  <a:pt x="515777" y="733347"/>
                  <a:pt x="540526" y="648680"/>
                </a:cubicBezTo>
                <a:cubicBezTo>
                  <a:pt x="565275" y="564013"/>
                  <a:pt x="425901" y="1352065"/>
                  <a:pt x="470188" y="1336434"/>
                </a:cubicBezTo>
                <a:cubicBezTo>
                  <a:pt x="514475" y="1320803"/>
                  <a:pt x="884403" y="526240"/>
                  <a:pt x="806249" y="554896"/>
                </a:cubicBezTo>
                <a:cubicBezTo>
                  <a:pt x="728095" y="583552"/>
                  <a:pt x="-35207" y="1492741"/>
                  <a:pt x="1265" y="1508372"/>
                </a:cubicBezTo>
                <a:cubicBezTo>
                  <a:pt x="37737" y="1524003"/>
                  <a:pt x="864865" y="896167"/>
                  <a:pt x="1025080" y="648680"/>
                </a:cubicBezTo>
                <a:cubicBezTo>
                  <a:pt x="1185295" y="401193"/>
                  <a:pt x="909152" y="-1300"/>
                  <a:pt x="962557" y="3"/>
                </a:cubicBezTo>
                <a:close/>
              </a:path>
            </a:pathLst>
          </a:custGeom>
          <a:solidFill>
            <a:srgbClr val="FF8AD8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86" name="フリーフォーム 2585">
            <a:extLst>
              <a:ext uri="{FF2B5EF4-FFF2-40B4-BE49-F238E27FC236}">
                <a16:creationId xmlns:a16="http://schemas.microsoft.com/office/drawing/2014/main" id="{F927902F-B072-6304-DE31-D9DA98212A46}"/>
              </a:ext>
            </a:extLst>
          </p:cNvPr>
          <p:cNvSpPr/>
          <p:nvPr/>
        </p:nvSpPr>
        <p:spPr>
          <a:xfrm>
            <a:off x="1022428" y="1218356"/>
            <a:ext cx="1815826" cy="3662733"/>
          </a:xfrm>
          <a:custGeom>
            <a:avLst/>
            <a:gdLst>
              <a:gd name="connsiteX0" fmla="*/ 1798926 w 1815826"/>
              <a:gd name="connsiteY0" fmla="*/ 844 h 3662733"/>
              <a:gd name="connsiteX1" fmla="*/ 1509757 w 1815826"/>
              <a:gd name="connsiteY1" fmla="*/ 805829 h 3662733"/>
              <a:gd name="connsiteX2" fmla="*/ 1134618 w 1815826"/>
              <a:gd name="connsiteY2" fmla="*/ 1485767 h 3662733"/>
              <a:gd name="connsiteX3" fmla="*/ 1283110 w 1815826"/>
              <a:gd name="connsiteY3" fmla="*/ 1321644 h 3662733"/>
              <a:gd name="connsiteX4" fmla="*/ 493757 w 1815826"/>
              <a:gd name="connsiteY4" fmla="*/ 2267306 h 3662733"/>
              <a:gd name="connsiteX5" fmla="*/ 665695 w 1815826"/>
              <a:gd name="connsiteY5" fmla="*/ 2173521 h 3662733"/>
              <a:gd name="connsiteX6" fmla="*/ 220218 w 1815826"/>
              <a:gd name="connsiteY6" fmla="*/ 3166075 h 3662733"/>
              <a:gd name="connsiteX7" fmla="*/ 1387 w 1815826"/>
              <a:gd name="connsiteY7" fmla="*/ 3658444 h 3662733"/>
              <a:gd name="connsiteX8" fmla="*/ 126434 w 1815826"/>
              <a:gd name="connsiteY8" fmla="*/ 3369275 h 3662733"/>
              <a:gd name="connsiteX9" fmla="*/ 118618 w 1815826"/>
              <a:gd name="connsiteY9" fmla="*/ 2759675 h 3662733"/>
              <a:gd name="connsiteX10" fmla="*/ 337449 w 1815826"/>
              <a:gd name="connsiteY10" fmla="*/ 1149706 h 3662733"/>
              <a:gd name="connsiteX11" fmla="*/ 204587 w 1815826"/>
              <a:gd name="connsiteY11" fmla="*/ 1704598 h 3662733"/>
              <a:gd name="connsiteX12" fmla="*/ 962680 w 1815826"/>
              <a:gd name="connsiteY12" fmla="*/ 290013 h 3662733"/>
              <a:gd name="connsiteX13" fmla="*/ 689141 w 1815826"/>
              <a:gd name="connsiteY13" fmla="*/ 798013 h 3662733"/>
              <a:gd name="connsiteX14" fmla="*/ 1244034 w 1815826"/>
              <a:gd name="connsiteY14" fmla="*/ 172782 h 3662733"/>
              <a:gd name="connsiteX15" fmla="*/ 743849 w 1815826"/>
              <a:gd name="connsiteY15" fmla="*/ 1141890 h 3662733"/>
              <a:gd name="connsiteX16" fmla="*/ 1431603 w 1815826"/>
              <a:gd name="connsiteY16" fmla="*/ 344721 h 3662733"/>
              <a:gd name="connsiteX17" fmla="*/ 993941 w 1815826"/>
              <a:gd name="connsiteY17" fmla="*/ 962136 h 3662733"/>
              <a:gd name="connsiteX18" fmla="*/ 1798926 w 1815826"/>
              <a:gd name="connsiteY18" fmla="*/ 844 h 36627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1815826" h="3662733">
                <a:moveTo>
                  <a:pt x="1798926" y="844"/>
                </a:moveTo>
                <a:cubicBezTo>
                  <a:pt x="1884895" y="-25207"/>
                  <a:pt x="1620475" y="558342"/>
                  <a:pt x="1509757" y="805829"/>
                </a:cubicBezTo>
                <a:cubicBezTo>
                  <a:pt x="1399039" y="1053316"/>
                  <a:pt x="1172393" y="1399798"/>
                  <a:pt x="1134618" y="1485767"/>
                </a:cubicBezTo>
                <a:cubicBezTo>
                  <a:pt x="1096843" y="1571736"/>
                  <a:pt x="1389920" y="1191387"/>
                  <a:pt x="1283110" y="1321644"/>
                </a:cubicBezTo>
                <a:cubicBezTo>
                  <a:pt x="1176300" y="1451901"/>
                  <a:pt x="596659" y="2125327"/>
                  <a:pt x="493757" y="2267306"/>
                </a:cubicBezTo>
                <a:cubicBezTo>
                  <a:pt x="390855" y="2409285"/>
                  <a:pt x="711285" y="2023726"/>
                  <a:pt x="665695" y="2173521"/>
                </a:cubicBezTo>
                <a:cubicBezTo>
                  <a:pt x="620105" y="2323316"/>
                  <a:pt x="330936" y="2918588"/>
                  <a:pt x="220218" y="3166075"/>
                </a:cubicBezTo>
                <a:cubicBezTo>
                  <a:pt x="109500" y="3413562"/>
                  <a:pt x="17018" y="3624577"/>
                  <a:pt x="1387" y="3658444"/>
                </a:cubicBezTo>
                <a:cubicBezTo>
                  <a:pt x="-14244" y="3692311"/>
                  <a:pt x="106896" y="3519070"/>
                  <a:pt x="126434" y="3369275"/>
                </a:cubicBezTo>
                <a:cubicBezTo>
                  <a:pt x="145972" y="3219480"/>
                  <a:pt x="83449" y="3129603"/>
                  <a:pt x="118618" y="2759675"/>
                </a:cubicBezTo>
                <a:cubicBezTo>
                  <a:pt x="153787" y="2389747"/>
                  <a:pt x="323121" y="1325552"/>
                  <a:pt x="337449" y="1149706"/>
                </a:cubicBezTo>
                <a:cubicBezTo>
                  <a:pt x="351777" y="973860"/>
                  <a:pt x="100382" y="1847880"/>
                  <a:pt x="204587" y="1704598"/>
                </a:cubicBezTo>
                <a:cubicBezTo>
                  <a:pt x="308792" y="1561316"/>
                  <a:pt x="881921" y="441110"/>
                  <a:pt x="962680" y="290013"/>
                </a:cubicBezTo>
                <a:cubicBezTo>
                  <a:pt x="1043439" y="138916"/>
                  <a:pt x="642249" y="817551"/>
                  <a:pt x="689141" y="798013"/>
                </a:cubicBezTo>
                <a:cubicBezTo>
                  <a:pt x="736033" y="778475"/>
                  <a:pt x="1234916" y="115469"/>
                  <a:pt x="1244034" y="172782"/>
                </a:cubicBezTo>
                <a:cubicBezTo>
                  <a:pt x="1253152" y="230095"/>
                  <a:pt x="712587" y="1113234"/>
                  <a:pt x="743849" y="1141890"/>
                </a:cubicBezTo>
                <a:cubicBezTo>
                  <a:pt x="775110" y="1170547"/>
                  <a:pt x="1389921" y="374680"/>
                  <a:pt x="1431603" y="344721"/>
                </a:cubicBezTo>
                <a:cubicBezTo>
                  <a:pt x="1473285" y="314762"/>
                  <a:pt x="934023" y="1014238"/>
                  <a:pt x="993941" y="962136"/>
                </a:cubicBezTo>
                <a:cubicBezTo>
                  <a:pt x="1053859" y="910034"/>
                  <a:pt x="1712957" y="26895"/>
                  <a:pt x="1798926" y="844"/>
                </a:cubicBezTo>
                <a:close/>
              </a:path>
            </a:pathLst>
          </a:custGeom>
          <a:solidFill>
            <a:srgbClr val="FFC000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87" name="フリーフォーム 2586">
            <a:extLst>
              <a:ext uri="{FF2B5EF4-FFF2-40B4-BE49-F238E27FC236}">
                <a16:creationId xmlns:a16="http://schemas.microsoft.com/office/drawing/2014/main" id="{5EDE6FBE-80EB-5140-25DA-0AA238580689}"/>
              </a:ext>
            </a:extLst>
          </p:cNvPr>
          <p:cNvSpPr/>
          <p:nvPr/>
        </p:nvSpPr>
        <p:spPr>
          <a:xfrm>
            <a:off x="3079243" y="3080660"/>
            <a:ext cx="977066" cy="1514121"/>
          </a:xfrm>
          <a:custGeom>
            <a:avLst/>
            <a:gdLst>
              <a:gd name="connsiteX0" fmla="*/ 19 w 977066"/>
              <a:gd name="connsiteY0" fmla="*/ 45494 h 1514121"/>
              <a:gd name="connsiteX1" fmla="*/ 640880 w 977066"/>
              <a:gd name="connsiteY1" fmla="*/ 256509 h 1514121"/>
              <a:gd name="connsiteX2" fmla="*/ 836265 w 977066"/>
              <a:gd name="connsiteY2" fmla="*/ 256509 h 1514121"/>
              <a:gd name="connsiteX3" fmla="*/ 797188 w 977066"/>
              <a:gd name="connsiteY3" fmla="*/ 389371 h 1514121"/>
              <a:gd name="connsiteX4" fmla="*/ 922234 w 977066"/>
              <a:gd name="connsiteY4" fmla="*/ 342478 h 1514121"/>
              <a:gd name="connsiteX5" fmla="*/ 812819 w 977066"/>
              <a:gd name="connsiteY5" fmla="*/ 662909 h 1514121"/>
              <a:gd name="connsiteX6" fmla="*/ 976942 w 977066"/>
              <a:gd name="connsiteY6" fmla="*/ 1499155 h 1514121"/>
              <a:gd name="connsiteX7" fmla="*/ 781557 w 977066"/>
              <a:gd name="connsiteY7" fmla="*/ 1139648 h 1514121"/>
              <a:gd name="connsiteX8" fmla="*/ 148511 w 977066"/>
              <a:gd name="connsiteY8" fmla="*/ 389371 h 1514121"/>
              <a:gd name="connsiteX9" fmla="*/ 617434 w 977066"/>
              <a:gd name="connsiteY9" fmla="*/ 1256878 h 1514121"/>
              <a:gd name="connsiteX10" fmla="*/ 19 w 977066"/>
              <a:gd name="connsiteY10" fmla="*/ 45494 h 15141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977066" h="1514121">
                <a:moveTo>
                  <a:pt x="19" y="45494"/>
                </a:moveTo>
                <a:cubicBezTo>
                  <a:pt x="3927" y="-121234"/>
                  <a:pt x="501506" y="221340"/>
                  <a:pt x="640880" y="256509"/>
                </a:cubicBezTo>
                <a:cubicBezTo>
                  <a:pt x="780254" y="291678"/>
                  <a:pt x="810214" y="234365"/>
                  <a:pt x="836265" y="256509"/>
                </a:cubicBezTo>
                <a:cubicBezTo>
                  <a:pt x="862316" y="278653"/>
                  <a:pt x="782860" y="375043"/>
                  <a:pt x="797188" y="389371"/>
                </a:cubicBezTo>
                <a:cubicBezTo>
                  <a:pt x="811516" y="403699"/>
                  <a:pt x="919629" y="296888"/>
                  <a:pt x="922234" y="342478"/>
                </a:cubicBezTo>
                <a:cubicBezTo>
                  <a:pt x="924839" y="388068"/>
                  <a:pt x="803701" y="470130"/>
                  <a:pt x="812819" y="662909"/>
                </a:cubicBezTo>
                <a:cubicBezTo>
                  <a:pt x="821937" y="855688"/>
                  <a:pt x="982152" y="1419699"/>
                  <a:pt x="976942" y="1499155"/>
                </a:cubicBezTo>
                <a:cubicBezTo>
                  <a:pt x="971732" y="1578611"/>
                  <a:pt x="919629" y="1324612"/>
                  <a:pt x="781557" y="1139648"/>
                </a:cubicBezTo>
                <a:cubicBezTo>
                  <a:pt x="643485" y="954684"/>
                  <a:pt x="175865" y="369833"/>
                  <a:pt x="148511" y="389371"/>
                </a:cubicBezTo>
                <a:cubicBezTo>
                  <a:pt x="121157" y="408909"/>
                  <a:pt x="648695" y="1316796"/>
                  <a:pt x="617434" y="1256878"/>
                </a:cubicBezTo>
                <a:cubicBezTo>
                  <a:pt x="586173" y="1196960"/>
                  <a:pt x="-3889" y="212222"/>
                  <a:pt x="19" y="45494"/>
                </a:cubicBezTo>
                <a:close/>
              </a:path>
            </a:pathLst>
          </a:custGeom>
          <a:solidFill>
            <a:srgbClr val="92D050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88" name="フリーフォーム 2587">
            <a:extLst>
              <a:ext uri="{FF2B5EF4-FFF2-40B4-BE49-F238E27FC236}">
                <a16:creationId xmlns:a16="http://schemas.microsoft.com/office/drawing/2014/main" id="{01B691B8-1A8C-8EF3-AEA2-FBBF43987394}"/>
              </a:ext>
            </a:extLst>
          </p:cNvPr>
          <p:cNvSpPr/>
          <p:nvPr/>
        </p:nvSpPr>
        <p:spPr>
          <a:xfrm>
            <a:off x="4052573" y="4878861"/>
            <a:ext cx="113317" cy="661462"/>
          </a:xfrm>
          <a:custGeom>
            <a:avLst/>
            <a:gdLst>
              <a:gd name="connsiteX0" fmla="*/ 113027 w 113317"/>
              <a:gd name="connsiteY0" fmla="*/ 5754 h 661462"/>
              <a:gd name="connsiteX1" fmla="*/ 3612 w 113317"/>
              <a:gd name="connsiteY1" fmla="*/ 576277 h 661462"/>
              <a:gd name="connsiteX2" fmla="*/ 27058 w 113317"/>
              <a:gd name="connsiteY2" fmla="*/ 630985 h 661462"/>
              <a:gd name="connsiteX3" fmla="*/ 34873 w 113317"/>
              <a:gd name="connsiteY3" fmla="*/ 302739 h 661462"/>
              <a:gd name="connsiteX4" fmla="*/ 113027 w 113317"/>
              <a:gd name="connsiteY4" fmla="*/ 5754 h 6614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3317" h="661462">
                <a:moveTo>
                  <a:pt x="113027" y="5754"/>
                </a:moveTo>
                <a:cubicBezTo>
                  <a:pt x="107817" y="51344"/>
                  <a:pt x="17940" y="472072"/>
                  <a:pt x="3612" y="576277"/>
                </a:cubicBezTo>
                <a:cubicBezTo>
                  <a:pt x="-10716" y="680482"/>
                  <a:pt x="21848" y="676575"/>
                  <a:pt x="27058" y="630985"/>
                </a:cubicBezTo>
                <a:cubicBezTo>
                  <a:pt x="32268" y="585395"/>
                  <a:pt x="17940" y="408247"/>
                  <a:pt x="34873" y="302739"/>
                </a:cubicBezTo>
                <a:cubicBezTo>
                  <a:pt x="51806" y="197231"/>
                  <a:pt x="118237" y="-39836"/>
                  <a:pt x="113027" y="5754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89" name="フリーフォーム 2588">
            <a:extLst>
              <a:ext uri="{FF2B5EF4-FFF2-40B4-BE49-F238E27FC236}">
                <a16:creationId xmlns:a16="http://schemas.microsoft.com/office/drawing/2014/main" id="{729A4C89-72DF-E362-9532-7CA148518C7B}"/>
              </a:ext>
            </a:extLst>
          </p:cNvPr>
          <p:cNvSpPr/>
          <p:nvPr/>
        </p:nvSpPr>
        <p:spPr>
          <a:xfrm>
            <a:off x="3602793" y="4961200"/>
            <a:ext cx="398924" cy="579958"/>
          </a:xfrm>
          <a:custGeom>
            <a:avLst/>
            <a:gdLst>
              <a:gd name="connsiteX0" fmla="*/ 15730 w 398924"/>
              <a:gd name="connsiteY0" fmla="*/ 32831 h 579958"/>
              <a:gd name="connsiteX1" fmla="*/ 312715 w 398924"/>
              <a:gd name="connsiteY1" fmla="*/ 392338 h 579958"/>
              <a:gd name="connsiteX2" fmla="*/ 398684 w 398924"/>
              <a:gd name="connsiteY2" fmla="*/ 579908 h 579958"/>
              <a:gd name="connsiteX3" fmla="*/ 328345 w 398924"/>
              <a:gd name="connsiteY3" fmla="*/ 376708 h 579958"/>
              <a:gd name="connsiteX4" fmla="*/ 70438 w 398924"/>
              <a:gd name="connsiteY4" fmla="*/ 56277 h 579958"/>
              <a:gd name="connsiteX5" fmla="*/ 15730 w 398924"/>
              <a:gd name="connsiteY5" fmla="*/ 32831 h 5799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8924" h="579958">
                <a:moveTo>
                  <a:pt x="15730" y="32831"/>
                </a:moveTo>
                <a:cubicBezTo>
                  <a:pt x="56110" y="88841"/>
                  <a:pt x="248889" y="301158"/>
                  <a:pt x="312715" y="392338"/>
                </a:cubicBezTo>
                <a:cubicBezTo>
                  <a:pt x="376541" y="483518"/>
                  <a:pt x="396079" y="582513"/>
                  <a:pt x="398684" y="579908"/>
                </a:cubicBezTo>
                <a:cubicBezTo>
                  <a:pt x="401289" y="577303"/>
                  <a:pt x="383053" y="463980"/>
                  <a:pt x="328345" y="376708"/>
                </a:cubicBezTo>
                <a:cubicBezTo>
                  <a:pt x="273637" y="289436"/>
                  <a:pt x="70438" y="56277"/>
                  <a:pt x="70438" y="56277"/>
                </a:cubicBezTo>
                <a:cubicBezTo>
                  <a:pt x="19638" y="-2338"/>
                  <a:pt x="-24650" y="-23179"/>
                  <a:pt x="15730" y="32831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90" name="フリーフォーム 2589">
            <a:extLst>
              <a:ext uri="{FF2B5EF4-FFF2-40B4-BE49-F238E27FC236}">
                <a16:creationId xmlns:a16="http://schemas.microsoft.com/office/drawing/2014/main" id="{25F6170D-E51C-5DAA-328B-8F2E48C01909}"/>
              </a:ext>
            </a:extLst>
          </p:cNvPr>
          <p:cNvSpPr/>
          <p:nvPr/>
        </p:nvSpPr>
        <p:spPr>
          <a:xfrm>
            <a:off x="2659787" y="2735383"/>
            <a:ext cx="1312558" cy="2073006"/>
          </a:xfrm>
          <a:custGeom>
            <a:avLst/>
            <a:gdLst>
              <a:gd name="connsiteX0" fmla="*/ 122490 w 1312558"/>
              <a:gd name="connsiteY0" fmla="*/ 2 h 2073006"/>
              <a:gd name="connsiteX1" fmla="*/ 239721 w 1312558"/>
              <a:gd name="connsiteY1" fmla="*/ 765909 h 2073006"/>
              <a:gd name="connsiteX2" fmla="*/ 786798 w 1312558"/>
              <a:gd name="connsiteY2" fmla="*/ 1219202 h 2073006"/>
              <a:gd name="connsiteX3" fmla="*/ 693013 w 1312558"/>
              <a:gd name="connsiteY3" fmla="*/ 1187940 h 2073006"/>
              <a:gd name="connsiteX4" fmla="*/ 1310428 w 1312558"/>
              <a:gd name="connsiteY4" fmla="*/ 2047632 h 2073006"/>
              <a:gd name="connsiteX5" fmla="*/ 872767 w 1312558"/>
              <a:gd name="connsiteY5" fmla="*/ 1789725 h 2073006"/>
              <a:gd name="connsiteX6" fmla="*/ 263167 w 1312558"/>
              <a:gd name="connsiteY6" fmla="*/ 1219202 h 2073006"/>
              <a:gd name="connsiteX7" fmla="*/ 13075 w 1312558"/>
              <a:gd name="connsiteY7" fmla="*/ 758094 h 2073006"/>
              <a:gd name="connsiteX8" fmla="*/ 44336 w 1312558"/>
              <a:gd name="connsiteY8" fmla="*/ 773725 h 2073006"/>
              <a:gd name="connsiteX9" fmla="*/ 122490 w 1312558"/>
              <a:gd name="connsiteY9" fmla="*/ 2 h 20730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312558" h="2073006">
                <a:moveTo>
                  <a:pt x="122490" y="2"/>
                </a:moveTo>
                <a:cubicBezTo>
                  <a:pt x="155054" y="-1301"/>
                  <a:pt x="129003" y="562709"/>
                  <a:pt x="239721" y="765909"/>
                </a:cubicBezTo>
                <a:cubicBezTo>
                  <a:pt x="350439" y="969109"/>
                  <a:pt x="711249" y="1148864"/>
                  <a:pt x="786798" y="1219202"/>
                </a:cubicBezTo>
                <a:cubicBezTo>
                  <a:pt x="862347" y="1289540"/>
                  <a:pt x="605741" y="1049868"/>
                  <a:pt x="693013" y="1187940"/>
                </a:cubicBezTo>
                <a:cubicBezTo>
                  <a:pt x="780285" y="1326012"/>
                  <a:pt x="1280469" y="1947334"/>
                  <a:pt x="1310428" y="2047632"/>
                </a:cubicBezTo>
                <a:cubicBezTo>
                  <a:pt x="1340387" y="2147930"/>
                  <a:pt x="1047311" y="1927797"/>
                  <a:pt x="872767" y="1789725"/>
                </a:cubicBezTo>
                <a:cubicBezTo>
                  <a:pt x="698224" y="1651653"/>
                  <a:pt x="406449" y="1391140"/>
                  <a:pt x="263167" y="1219202"/>
                </a:cubicBezTo>
                <a:cubicBezTo>
                  <a:pt x="119885" y="1047264"/>
                  <a:pt x="49547" y="832340"/>
                  <a:pt x="13075" y="758094"/>
                </a:cubicBezTo>
                <a:cubicBezTo>
                  <a:pt x="-23397" y="683848"/>
                  <a:pt x="26100" y="894863"/>
                  <a:pt x="44336" y="773725"/>
                </a:cubicBezTo>
                <a:cubicBezTo>
                  <a:pt x="62572" y="652587"/>
                  <a:pt x="89926" y="1305"/>
                  <a:pt x="122490" y="2"/>
                </a:cubicBezTo>
                <a:close/>
              </a:path>
            </a:pathLst>
          </a:custGeom>
          <a:solidFill>
            <a:srgbClr val="FFC000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91" name="フリーフォーム 2590">
            <a:extLst>
              <a:ext uri="{FF2B5EF4-FFF2-40B4-BE49-F238E27FC236}">
                <a16:creationId xmlns:a16="http://schemas.microsoft.com/office/drawing/2014/main" id="{48E8BC87-A61B-7A90-1C39-EA2DB7664578}"/>
              </a:ext>
            </a:extLst>
          </p:cNvPr>
          <p:cNvSpPr/>
          <p:nvPr/>
        </p:nvSpPr>
        <p:spPr>
          <a:xfrm>
            <a:off x="2419811" y="2273420"/>
            <a:ext cx="464315" cy="1064407"/>
          </a:xfrm>
          <a:custGeom>
            <a:avLst/>
            <a:gdLst>
              <a:gd name="connsiteX0" fmla="*/ 245235 w 464315"/>
              <a:gd name="connsiteY0" fmla="*/ 857 h 1064407"/>
              <a:gd name="connsiteX1" fmla="*/ 206158 w 464315"/>
              <a:gd name="connsiteY1" fmla="*/ 461965 h 1064407"/>
              <a:gd name="connsiteX2" fmla="*/ 26404 w 464315"/>
              <a:gd name="connsiteY2" fmla="*/ 704242 h 1064407"/>
              <a:gd name="connsiteX3" fmla="*/ 42035 w 464315"/>
              <a:gd name="connsiteY3" fmla="*/ 962149 h 1064407"/>
              <a:gd name="connsiteX4" fmla="*/ 409358 w 464315"/>
              <a:gd name="connsiteY4" fmla="*/ 1055934 h 1064407"/>
              <a:gd name="connsiteX5" fmla="*/ 448435 w 464315"/>
              <a:gd name="connsiteY5" fmla="*/ 766765 h 1064407"/>
              <a:gd name="connsiteX6" fmla="*/ 268681 w 464315"/>
              <a:gd name="connsiteY6" fmla="*/ 587011 h 1064407"/>
              <a:gd name="connsiteX7" fmla="*/ 245235 w 464315"/>
              <a:gd name="connsiteY7" fmla="*/ 857 h 10644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64315" h="1064407">
                <a:moveTo>
                  <a:pt x="245235" y="857"/>
                </a:moveTo>
                <a:cubicBezTo>
                  <a:pt x="234814" y="-19984"/>
                  <a:pt x="242630" y="344734"/>
                  <a:pt x="206158" y="461965"/>
                </a:cubicBezTo>
                <a:cubicBezTo>
                  <a:pt x="169686" y="579196"/>
                  <a:pt x="53758" y="620878"/>
                  <a:pt x="26404" y="704242"/>
                </a:cubicBezTo>
                <a:cubicBezTo>
                  <a:pt x="-950" y="787606"/>
                  <a:pt x="-21791" y="903534"/>
                  <a:pt x="42035" y="962149"/>
                </a:cubicBezTo>
                <a:cubicBezTo>
                  <a:pt x="105861" y="1020764"/>
                  <a:pt x="341625" y="1088498"/>
                  <a:pt x="409358" y="1055934"/>
                </a:cubicBezTo>
                <a:cubicBezTo>
                  <a:pt x="477091" y="1023370"/>
                  <a:pt x="471881" y="844919"/>
                  <a:pt x="448435" y="766765"/>
                </a:cubicBezTo>
                <a:cubicBezTo>
                  <a:pt x="424989" y="688611"/>
                  <a:pt x="302548" y="713360"/>
                  <a:pt x="268681" y="587011"/>
                </a:cubicBezTo>
                <a:cubicBezTo>
                  <a:pt x="234814" y="460662"/>
                  <a:pt x="255656" y="21698"/>
                  <a:pt x="245235" y="857"/>
                </a:cubicBezTo>
                <a:close/>
              </a:path>
            </a:pathLst>
          </a:custGeom>
          <a:solidFill>
            <a:srgbClr val="FFC000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92" name="フリーフォーム 2591">
            <a:extLst>
              <a:ext uri="{FF2B5EF4-FFF2-40B4-BE49-F238E27FC236}">
                <a16:creationId xmlns:a16="http://schemas.microsoft.com/office/drawing/2014/main" id="{76379BFB-CD42-2E3A-F4B9-91347F5F5D94}"/>
              </a:ext>
            </a:extLst>
          </p:cNvPr>
          <p:cNvSpPr/>
          <p:nvPr/>
        </p:nvSpPr>
        <p:spPr>
          <a:xfrm>
            <a:off x="100933" y="6685601"/>
            <a:ext cx="1929565" cy="2795426"/>
          </a:xfrm>
          <a:custGeom>
            <a:avLst/>
            <a:gdLst>
              <a:gd name="connsiteX0" fmla="*/ 667 w 1929565"/>
              <a:gd name="connsiteY0" fmla="*/ 145045 h 2795426"/>
              <a:gd name="connsiteX1" fmla="*/ 78821 w 1929565"/>
              <a:gd name="connsiteY1" fmla="*/ 152861 h 2795426"/>
              <a:gd name="connsiteX2" fmla="*/ 1790390 w 1929565"/>
              <a:gd name="connsiteY2" fmla="*/ 270091 h 2795426"/>
              <a:gd name="connsiteX3" fmla="*/ 1790390 w 1929565"/>
              <a:gd name="connsiteY3" fmla="*/ 473291 h 2795426"/>
              <a:gd name="connsiteX4" fmla="*/ 1477775 w 1929565"/>
              <a:gd name="connsiteY4" fmla="*/ 1590891 h 2795426"/>
              <a:gd name="connsiteX5" fmla="*/ 235129 w 1929565"/>
              <a:gd name="connsiteY5" fmla="*/ 2778830 h 2795426"/>
              <a:gd name="connsiteX6" fmla="*/ 133529 w 1929565"/>
              <a:gd name="connsiteY6" fmla="*/ 2137968 h 2795426"/>
              <a:gd name="connsiteX7" fmla="*/ 667 w 1929565"/>
              <a:gd name="connsiteY7" fmla="*/ 145045 h 27954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929565" h="2795426">
                <a:moveTo>
                  <a:pt x="667" y="145045"/>
                </a:moveTo>
                <a:cubicBezTo>
                  <a:pt x="-8451" y="-185806"/>
                  <a:pt x="78821" y="152861"/>
                  <a:pt x="78821" y="152861"/>
                </a:cubicBezTo>
                <a:cubicBezTo>
                  <a:pt x="377108" y="173702"/>
                  <a:pt x="1505129" y="216686"/>
                  <a:pt x="1790390" y="270091"/>
                </a:cubicBezTo>
                <a:cubicBezTo>
                  <a:pt x="2075652" y="323496"/>
                  <a:pt x="1842493" y="253158"/>
                  <a:pt x="1790390" y="473291"/>
                </a:cubicBezTo>
                <a:cubicBezTo>
                  <a:pt x="1738287" y="693424"/>
                  <a:pt x="1736985" y="1206634"/>
                  <a:pt x="1477775" y="1590891"/>
                </a:cubicBezTo>
                <a:cubicBezTo>
                  <a:pt x="1218565" y="1975148"/>
                  <a:pt x="459170" y="2687651"/>
                  <a:pt x="235129" y="2778830"/>
                </a:cubicBezTo>
                <a:cubicBezTo>
                  <a:pt x="11088" y="2870010"/>
                  <a:pt x="179119" y="2575630"/>
                  <a:pt x="133529" y="2137968"/>
                </a:cubicBezTo>
                <a:cubicBezTo>
                  <a:pt x="87939" y="1700307"/>
                  <a:pt x="9785" y="475896"/>
                  <a:pt x="667" y="145045"/>
                </a:cubicBezTo>
                <a:close/>
              </a:path>
            </a:pathLst>
          </a:custGeom>
          <a:solidFill>
            <a:srgbClr val="92D050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93" name="フリーフォーム 2592">
            <a:extLst>
              <a:ext uri="{FF2B5EF4-FFF2-40B4-BE49-F238E27FC236}">
                <a16:creationId xmlns:a16="http://schemas.microsoft.com/office/drawing/2014/main" id="{5C6985AB-5CDB-6365-EC6E-95B5C8A771A0}"/>
              </a:ext>
            </a:extLst>
          </p:cNvPr>
          <p:cNvSpPr/>
          <p:nvPr/>
        </p:nvSpPr>
        <p:spPr>
          <a:xfrm>
            <a:off x="-71132" y="8771875"/>
            <a:ext cx="756916" cy="2512435"/>
          </a:xfrm>
          <a:custGeom>
            <a:avLst/>
            <a:gdLst>
              <a:gd name="connsiteX0" fmla="*/ 743255 w 756916"/>
              <a:gd name="connsiteY0" fmla="*/ 4802 h 2512435"/>
              <a:gd name="connsiteX1" fmla="*/ 516609 w 756916"/>
              <a:gd name="connsiteY1" fmla="*/ 1716371 h 2512435"/>
              <a:gd name="connsiteX2" fmla="*/ 719809 w 756916"/>
              <a:gd name="connsiteY2" fmla="*/ 2451017 h 2512435"/>
              <a:gd name="connsiteX3" fmla="*/ 172732 w 756916"/>
              <a:gd name="connsiteY3" fmla="*/ 2333787 h 2512435"/>
              <a:gd name="connsiteX4" fmla="*/ 32055 w 756916"/>
              <a:gd name="connsiteY4" fmla="*/ 1239633 h 2512435"/>
              <a:gd name="connsiteX5" fmla="*/ 743255 w 756916"/>
              <a:gd name="connsiteY5" fmla="*/ 4802 h 25124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56916" h="2512435">
                <a:moveTo>
                  <a:pt x="743255" y="4802"/>
                </a:moveTo>
                <a:cubicBezTo>
                  <a:pt x="824014" y="84258"/>
                  <a:pt x="520517" y="1308669"/>
                  <a:pt x="516609" y="1716371"/>
                </a:cubicBezTo>
                <a:cubicBezTo>
                  <a:pt x="512701" y="2124073"/>
                  <a:pt x="777122" y="2348114"/>
                  <a:pt x="719809" y="2451017"/>
                </a:cubicBezTo>
                <a:cubicBezTo>
                  <a:pt x="662496" y="2553920"/>
                  <a:pt x="287358" y="2535684"/>
                  <a:pt x="172732" y="2333787"/>
                </a:cubicBezTo>
                <a:cubicBezTo>
                  <a:pt x="58106" y="2131890"/>
                  <a:pt x="-57822" y="1626495"/>
                  <a:pt x="32055" y="1239633"/>
                </a:cubicBezTo>
                <a:cubicBezTo>
                  <a:pt x="121932" y="852771"/>
                  <a:pt x="662496" y="-74654"/>
                  <a:pt x="743255" y="4802"/>
                </a:cubicBezTo>
                <a:close/>
              </a:path>
            </a:pathLst>
          </a:custGeom>
          <a:solidFill>
            <a:srgbClr val="92D050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94" name="フリーフォーム 2593">
            <a:extLst>
              <a:ext uri="{FF2B5EF4-FFF2-40B4-BE49-F238E27FC236}">
                <a16:creationId xmlns:a16="http://schemas.microsoft.com/office/drawing/2014/main" id="{5FDDCD1E-22FE-C659-3E4A-761CB71C0BB6}"/>
              </a:ext>
            </a:extLst>
          </p:cNvPr>
          <p:cNvSpPr/>
          <p:nvPr/>
        </p:nvSpPr>
        <p:spPr>
          <a:xfrm>
            <a:off x="7955606" y="6259457"/>
            <a:ext cx="1676352" cy="3339260"/>
          </a:xfrm>
          <a:custGeom>
            <a:avLst/>
            <a:gdLst>
              <a:gd name="connsiteX0" fmla="*/ 641317 w 1676352"/>
              <a:gd name="connsiteY0" fmla="*/ 24112 h 3339260"/>
              <a:gd name="connsiteX1" fmla="*/ 8271 w 1676352"/>
              <a:gd name="connsiteY1" fmla="*/ 1219866 h 3339260"/>
              <a:gd name="connsiteX2" fmla="*/ 328702 w 1676352"/>
              <a:gd name="connsiteY2" fmla="*/ 1813835 h 3339260"/>
              <a:gd name="connsiteX3" fmla="*/ 1016456 w 1676352"/>
              <a:gd name="connsiteY3" fmla="*/ 2907989 h 3339260"/>
              <a:gd name="connsiteX4" fmla="*/ 1446302 w 1676352"/>
              <a:gd name="connsiteY4" fmla="*/ 3314389 h 3339260"/>
              <a:gd name="connsiteX5" fmla="*/ 1633871 w 1676352"/>
              <a:gd name="connsiteY5" fmla="*/ 2259312 h 3339260"/>
              <a:gd name="connsiteX6" fmla="*/ 1579163 w 1676352"/>
              <a:gd name="connsiteY6" fmla="*/ 563374 h 3339260"/>
              <a:gd name="connsiteX7" fmla="*/ 641317 w 1676352"/>
              <a:gd name="connsiteY7" fmla="*/ 24112 h 33392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676352" h="3339260">
                <a:moveTo>
                  <a:pt x="641317" y="24112"/>
                </a:moveTo>
                <a:cubicBezTo>
                  <a:pt x="379502" y="133527"/>
                  <a:pt x="60374" y="921579"/>
                  <a:pt x="8271" y="1219866"/>
                </a:cubicBezTo>
                <a:cubicBezTo>
                  <a:pt x="-43832" y="1518153"/>
                  <a:pt x="160671" y="1532481"/>
                  <a:pt x="328702" y="1813835"/>
                </a:cubicBezTo>
                <a:cubicBezTo>
                  <a:pt x="496733" y="2095189"/>
                  <a:pt x="830189" y="2657897"/>
                  <a:pt x="1016456" y="2907989"/>
                </a:cubicBezTo>
                <a:cubicBezTo>
                  <a:pt x="1202723" y="3158081"/>
                  <a:pt x="1343400" y="3422502"/>
                  <a:pt x="1446302" y="3314389"/>
                </a:cubicBezTo>
                <a:cubicBezTo>
                  <a:pt x="1549204" y="3206276"/>
                  <a:pt x="1611728" y="2717815"/>
                  <a:pt x="1633871" y="2259312"/>
                </a:cubicBezTo>
                <a:cubicBezTo>
                  <a:pt x="1656015" y="1800810"/>
                  <a:pt x="1741983" y="934605"/>
                  <a:pt x="1579163" y="563374"/>
                </a:cubicBezTo>
                <a:cubicBezTo>
                  <a:pt x="1416343" y="192143"/>
                  <a:pt x="903132" y="-85303"/>
                  <a:pt x="641317" y="24112"/>
                </a:cubicBezTo>
                <a:close/>
              </a:path>
            </a:pathLst>
          </a:custGeom>
          <a:solidFill>
            <a:srgbClr val="7030A0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95" name="フリーフォーム 2594">
            <a:extLst>
              <a:ext uri="{FF2B5EF4-FFF2-40B4-BE49-F238E27FC236}">
                <a16:creationId xmlns:a16="http://schemas.microsoft.com/office/drawing/2014/main" id="{C3A2F493-8E49-0855-16D4-7FCB245FBD76}"/>
              </a:ext>
            </a:extLst>
          </p:cNvPr>
          <p:cNvSpPr/>
          <p:nvPr/>
        </p:nvSpPr>
        <p:spPr>
          <a:xfrm>
            <a:off x="5574092" y="4095164"/>
            <a:ext cx="4025156" cy="3715947"/>
          </a:xfrm>
          <a:custGeom>
            <a:avLst/>
            <a:gdLst>
              <a:gd name="connsiteX0" fmla="*/ 29539 w 4025156"/>
              <a:gd name="connsiteY0" fmla="*/ 98 h 3715947"/>
              <a:gd name="connsiteX1" fmla="*/ 1240923 w 4025156"/>
              <a:gd name="connsiteY1" fmla="*/ 531544 h 3715947"/>
              <a:gd name="connsiteX2" fmla="*/ 1303446 w 4025156"/>
              <a:gd name="connsiteY2" fmla="*/ 484651 h 3715947"/>
              <a:gd name="connsiteX3" fmla="*/ 2514831 w 4025156"/>
              <a:gd name="connsiteY3" fmla="*/ 492467 h 3715947"/>
              <a:gd name="connsiteX4" fmla="*/ 3773108 w 4025156"/>
              <a:gd name="connsiteY4" fmla="*/ 719113 h 3715947"/>
              <a:gd name="connsiteX5" fmla="*/ 3905970 w 4025156"/>
              <a:gd name="connsiteY5" fmla="*/ 781636 h 3715947"/>
              <a:gd name="connsiteX6" fmla="*/ 3999754 w 4025156"/>
              <a:gd name="connsiteY6" fmla="*/ 1688221 h 3715947"/>
              <a:gd name="connsiteX7" fmla="*/ 3882523 w 4025156"/>
              <a:gd name="connsiteY7" fmla="*/ 2860528 h 3715947"/>
              <a:gd name="connsiteX8" fmla="*/ 2632062 w 4025156"/>
              <a:gd name="connsiteY8" fmla="*/ 3243482 h 3715947"/>
              <a:gd name="connsiteX9" fmla="*/ 2077170 w 4025156"/>
              <a:gd name="connsiteY9" fmla="*/ 3665513 h 3715947"/>
              <a:gd name="connsiteX10" fmla="*/ 654770 w 4025156"/>
              <a:gd name="connsiteY10" fmla="*/ 1993021 h 3715947"/>
              <a:gd name="connsiteX11" fmla="*/ 662585 w 4025156"/>
              <a:gd name="connsiteY11" fmla="*/ 1953944 h 3715947"/>
              <a:gd name="connsiteX12" fmla="*/ 162400 w 4025156"/>
              <a:gd name="connsiteY12" fmla="*/ 273636 h 3715947"/>
              <a:gd name="connsiteX13" fmla="*/ 357785 w 4025156"/>
              <a:gd name="connsiteY13" fmla="*/ 578436 h 3715947"/>
              <a:gd name="connsiteX14" fmla="*/ 29539 w 4025156"/>
              <a:gd name="connsiteY14" fmla="*/ 98 h 37159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4025156" h="3715947">
                <a:moveTo>
                  <a:pt x="29539" y="98"/>
                </a:moveTo>
                <a:cubicBezTo>
                  <a:pt x="176729" y="-7717"/>
                  <a:pt x="1028605" y="450785"/>
                  <a:pt x="1240923" y="531544"/>
                </a:cubicBezTo>
                <a:cubicBezTo>
                  <a:pt x="1453241" y="612303"/>
                  <a:pt x="1091128" y="491164"/>
                  <a:pt x="1303446" y="484651"/>
                </a:cubicBezTo>
                <a:cubicBezTo>
                  <a:pt x="1515764" y="478138"/>
                  <a:pt x="2103221" y="453390"/>
                  <a:pt x="2514831" y="492467"/>
                </a:cubicBezTo>
                <a:cubicBezTo>
                  <a:pt x="2926441" y="531544"/>
                  <a:pt x="3541252" y="670918"/>
                  <a:pt x="3773108" y="719113"/>
                </a:cubicBezTo>
                <a:cubicBezTo>
                  <a:pt x="4004965" y="767308"/>
                  <a:pt x="3868196" y="620118"/>
                  <a:pt x="3905970" y="781636"/>
                </a:cubicBezTo>
                <a:cubicBezTo>
                  <a:pt x="3943744" y="943154"/>
                  <a:pt x="4003662" y="1341739"/>
                  <a:pt x="3999754" y="1688221"/>
                </a:cubicBezTo>
                <a:cubicBezTo>
                  <a:pt x="3995846" y="2034703"/>
                  <a:pt x="4110472" y="2601318"/>
                  <a:pt x="3882523" y="2860528"/>
                </a:cubicBezTo>
                <a:cubicBezTo>
                  <a:pt x="3654574" y="3119738"/>
                  <a:pt x="2932954" y="3109318"/>
                  <a:pt x="2632062" y="3243482"/>
                </a:cubicBezTo>
                <a:cubicBezTo>
                  <a:pt x="2331170" y="3377646"/>
                  <a:pt x="2406719" y="3873923"/>
                  <a:pt x="2077170" y="3665513"/>
                </a:cubicBezTo>
                <a:cubicBezTo>
                  <a:pt x="1747621" y="3457103"/>
                  <a:pt x="890534" y="2278282"/>
                  <a:pt x="654770" y="1993021"/>
                </a:cubicBezTo>
                <a:cubicBezTo>
                  <a:pt x="419006" y="1707760"/>
                  <a:pt x="744647" y="2240508"/>
                  <a:pt x="662585" y="1953944"/>
                </a:cubicBezTo>
                <a:cubicBezTo>
                  <a:pt x="580523" y="1667380"/>
                  <a:pt x="213200" y="502887"/>
                  <a:pt x="162400" y="273636"/>
                </a:cubicBezTo>
                <a:cubicBezTo>
                  <a:pt x="111600" y="44385"/>
                  <a:pt x="383836" y="627933"/>
                  <a:pt x="357785" y="578436"/>
                </a:cubicBezTo>
                <a:cubicBezTo>
                  <a:pt x="331734" y="528939"/>
                  <a:pt x="-117651" y="7913"/>
                  <a:pt x="29539" y="98"/>
                </a:cubicBezTo>
                <a:close/>
              </a:path>
            </a:pathLst>
          </a:custGeom>
          <a:solidFill>
            <a:srgbClr val="FF8AD8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96" name="フリーフォーム 2595">
            <a:extLst>
              <a:ext uri="{FF2B5EF4-FFF2-40B4-BE49-F238E27FC236}">
                <a16:creationId xmlns:a16="http://schemas.microsoft.com/office/drawing/2014/main" id="{B21F9CA9-598A-BB47-8752-6BDD9625979B}"/>
              </a:ext>
            </a:extLst>
          </p:cNvPr>
          <p:cNvSpPr/>
          <p:nvPr/>
        </p:nvSpPr>
        <p:spPr>
          <a:xfrm>
            <a:off x="17439" y="4627461"/>
            <a:ext cx="943558" cy="3104192"/>
          </a:xfrm>
          <a:custGeom>
            <a:avLst/>
            <a:gdLst>
              <a:gd name="connsiteX0" fmla="*/ 889146 w 943558"/>
              <a:gd name="connsiteY0" fmla="*/ 14877 h 3104192"/>
              <a:gd name="connsiteX1" fmla="*/ 857884 w 943558"/>
              <a:gd name="connsiteY1" fmla="*/ 1124662 h 3104192"/>
              <a:gd name="connsiteX2" fmla="*/ 771915 w 943558"/>
              <a:gd name="connsiteY2" fmla="*/ 2625216 h 3104192"/>
              <a:gd name="connsiteX3" fmla="*/ 506192 w 943558"/>
              <a:gd name="connsiteY3" fmla="*/ 3086324 h 3104192"/>
              <a:gd name="connsiteX4" fmla="*/ 170130 w 943558"/>
              <a:gd name="connsiteY4" fmla="*/ 2125031 h 3104192"/>
              <a:gd name="connsiteX5" fmla="*/ 45084 w 943558"/>
              <a:gd name="connsiteY5" fmla="*/ 233708 h 3104192"/>
              <a:gd name="connsiteX6" fmla="*/ 76346 w 943558"/>
              <a:gd name="connsiteY6" fmla="*/ 468170 h 3104192"/>
              <a:gd name="connsiteX7" fmla="*/ 889146 w 943558"/>
              <a:gd name="connsiteY7" fmla="*/ 14877 h 31041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943558" h="3104192">
                <a:moveTo>
                  <a:pt x="889146" y="14877"/>
                </a:moveTo>
                <a:cubicBezTo>
                  <a:pt x="1019402" y="124292"/>
                  <a:pt x="877423" y="689605"/>
                  <a:pt x="857884" y="1124662"/>
                </a:cubicBezTo>
                <a:cubicBezTo>
                  <a:pt x="838345" y="1559719"/>
                  <a:pt x="830530" y="2298272"/>
                  <a:pt x="771915" y="2625216"/>
                </a:cubicBezTo>
                <a:cubicBezTo>
                  <a:pt x="713300" y="2952160"/>
                  <a:pt x="606489" y="3169688"/>
                  <a:pt x="506192" y="3086324"/>
                </a:cubicBezTo>
                <a:cubicBezTo>
                  <a:pt x="405895" y="3002960"/>
                  <a:pt x="246981" y="2600467"/>
                  <a:pt x="170130" y="2125031"/>
                </a:cubicBezTo>
                <a:cubicBezTo>
                  <a:pt x="93279" y="1649595"/>
                  <a:pt x="60715" y="509852"/>
                  <a:pt x="45084" y="233708"/>
                </a:cubicBezTo>
                <a:cubicBezTo>
                  <a:pt x="29453" y="-42436"/>
                  <a:pt x="-64331" y="502037"/>
                  <a:pt x="76346" y="468170"/>
                </a:cubicBezTo>
                <a:cubicBezTo>
                  <a:pt x="217023" y="434303"/>
                  <a:pt x="758890" y="-94538"/>
                  <a:pt x="889146" y="14877"/>
                </a:cubicBezTo>
                <a:close/>
              </a:path>
            </a:pathLst>
          </a:custGeom>
          <a:solidFill>
            <a:srgbClr val="FF8AD8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97" name="フリーフォーム 2596">
            <a:extLst>
              <a:ext uri="{FF2B5EF4-FFF2-40B4-BE49-F238E27FC236}">
                <a16:creationId xmlns:a16="http://schemas.microsoft.com/office/drawing/2014/main" id="{F1140552-CFED-358F-BD55-76C2C800CD62}"/>
              </a:ext>
            </a:extLst>
          </p:cNvPr>
          <p:cNvSpPr/>
          <p:nvPr/>
        </p:nvSpPr>
        <p:spPr>
          <a:xfrm>
            <a:off x="-144495" y="317669"/>
            <a:ext cx="2459610" cy="4023719"/>
          </a:xfrm>
          <a:custGeom>
            <a:avLst/>
            <a:gdLst>
              <a:gd name="connsiteX0" fmla="*/ 2403141 w 2459610"/>
              <a:gd name="connsiteY0" fmla="*/ 49654 h 4023719"/>
              <a:gd name="connsiteX1" fmla="*/ 1770095 w 2459610"/>
              <a:gd name="connsiteY1" fmla="*/ 1159439 h 4023719"/>
              <a:gd name="connsiteX2" fmla="*/ 1160495 w 2459610"/>
              <a:gd name="connsiteY2" fmla="*/ 2519316 h 4023719"/>
              <a:gd name="connsiteX3" fmla="*/ 1043264 w 2459610"/>
              <a:gd name="connsiteY3" fmla="*/ 3965162 h 4023719"/>
              <a:gd name="connsiteX4" fmla="*/ 832249 w 2459610"/>
              <a:gd name="connsiteY4" fmla="*/ 3457162 h 4023719"/>
              <a:gd name="connsiteX5" fmla="*/ 121049 w 2459610"/>
              <a:gd name="connsiteY5" fmla="*/ 893716 h 4023719"/>
              <a:gd name="connsiteX6" fmla="*/ 238280 w 2459610"/>
              <a:gd name="connsiteY6" fmla="*/ 260669 h 4023719"/>
              <a:gd name="connsiteX7" fmla="*/ 2403141 w 2459610"/>
              <a:gd name="connsiteY7" fmla="*/ 49654 h 40237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459610" h="4023719">
                <a:moveTo>
                  <a:pt x="2403141" y="49654"/>
                </a:moveTo>
                <a:cubicBezTo>
                  <a:pt x="2658444" y="199449"/>
                  <a:pt x="1977203" y="747829"/>
                  <a:pt x="1770095" y="1159439"/>
                </a:cubicBezTo>
                <a:cubicBezTo>
                  <a:pt x="1562987" y="1571049"/>
                  <a:pt x="1281633" y="2051696"/>
                  <a:pt x="1160495" y="2519316"/>
                </a:cubicBezTo>
                <a:cubicBezTo>
                  <a:pt x="1039357" y="2986936"/>
                  <a:pt x="1097972" y="3808854"/>
                  <a:pt x="1043264" y="3965162"/>
                </a:cubicBezTo>
                <a:cubicBezTo>
                  <a:pt x="988556" y="4121470"/>
                  <a:pt x="985951" y="3969070"/>
                  <a:pt x="832249" y="3457162"/>
                </a:cubicBezTo>
                <a:cubicBezTo>
                  <a:pt x="678547" y="2945254"/>
                  <a:pt x="220044" y="1426465"/>
                  <a:pt x="121049" y="893716"/>
                </a:cubicBezTo>
                <a:cubicBezTo>
                  <a:pt x="22054" y="360967"/>
                  <a:pt x="-140766" y="397438"/>
                  <a:pt x="238280" y="260669"/>
                </a:cubicBezTo>
                <a:cubicBezTo>
                  <a:pt x="617326" y="123900"/>
                  <a:pt x="2147838" y="-100141"/>
                  <a:pt x="2403141" y="49654"/>
                </a:cubicBezTo>
                <a:close/>
              </a:path>
            </a:pathLst>
          </a:custGeom>
          <a:solidFill>
            <a:srgbClr val="92D050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98" name="フリーフォーム 2597">
            <a:extLst>
              <a:ext uri="{FF2B5EF4-FFF2-40B4-BE49-F238E27FC236}">
                <a16:creationId xmlns:a16="http://schemas.microsoft.com/office/drawing/2014/main" id="{10CF6321-AB16-017D-10E2-54A7E188BD70}"/>
              </a:ext>
            </a:extLst>
          </p:cNvPr>
          <p:cNvSpPr/>
          <p:nvPr/>
        </p:nvSpPr>
        <p:spPr>
          <a:xfrm>
            <a:off x="-25774" y="2825702"/>
            <a:ext cx="1189941" cy="2193795"/>
          </a:xfrm>
          <a:custGeom>
            <a:avLst/>
            <a:gdLst>
              <a:gd name="connsiteX0" fmla="*/ 1127743 w 1189941"/>
              <a:gd name="connsiteY0" fmla="*/ 81621 h 2193795"/>
              <a:gd name="connsiteX1" fmla="*/ 916728 w 1189941"/>
              <a:gd name="connsiteY1" fmla="*/ 1144513 h 2193795"/>
              <a:gd name="connsiteX2" fmla="*/ 1159005 w 1189941"/>
              <a:gd name="connsiteY2" fmla="*/ 1816636 h 2193795"/>
              <a:gd name="connsiteX3" fmla="*/ 80482 w 1189941"/>
              <a:gd name="connsiteY3" fmla="*/ 2090175 h 2193795"/>
              <a:gd name="connsiteX4" fmla="*/ 96112 w 1189941"/>
              <a:gd name="connsiteY4" fmla="*/ 50360 h 2193795"/>
              <a:gd name="connsiteX5" fmla="*/ 236789 w 1189941"/>
              <a:gd name="connsiteY5" fmla="*/ 597436 h 2193795"/>
              <a:gd name="connsiteX6" fmla="*/ 682266 w 1189941"/>
              <a:gd name="connsiteY6" fmla="*/ 316083 h 2193795"/>
              <a:gd name="connsiteX7" fmla="*/ 1127743 w 1189941"/>
              <a:gd name="connsiteY7" fmla="*/ 81621 h 21937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189941" h="2193795">
                <a:moveTo>
                  <a:pt x="1127743" y="81621"/>
                </a:moveTo>
                <a:cubicBezTo>
                  <a:pt x="1166820" y="219693"/>
                  <a:pt x="911518" y="855344"/>
                  <a:pt x="916728" y="1144513"/>
                </a:cubicBezTo>
                <a:cubicBezTo>
                  <a:pt x="921938" y="1433682"/>
                  <a:pt x="1298379" y="1659026"/>
                  <a:pt x="1159005" y="1816636"/>
                </a:cubicBezTo>
                <a:cubicBezTo>
                  <a:pt x="1019631" y="1974246"/>
                  <a:pt x="257631" y="2384554"/>
                  <a:pt x="80482" y="2090175"/>
                </a:cubicBezTo>
                <a:cubicBezTo>
                  <a:pt x="-96667" y="1795796"/>
                  <a:pt x="70061" y="299150"/>
                  <a:pt x="96112" y="50360"/>
                </a:cubicBezTo>
                <a:cubicBezTo>
                  <a:pt x="122163" y="-198430"/>
                  <a:pt x="139097" y="553149"/>
                  <a:pt x="236789" y="597436"/>
                </a:cubicBezTo>
                <a:cubicBezTo>
                  <a:pt x="334481" y="641723"/>
                  <a:pt x="529866" y="398144"/>
                  <a:pt x="682266" y="316083"/>
                </a:cubicBezTo>
                <a:cubicBezTo>
                  <a:pt x="834666" y="234022"/>
                  <a:pt x="1088666" y="-56451"/>
                  <a:pt x="1127743" y="81621"/>
                </a:cubicBezTo>
                <a:close/>
              </a:path>
            </a:pathLst>
          </a:custGeom>
          <a:solidFill>
            <a:srgbClr val="92D050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600" name="フリーフォーム 2599">
            <a:extLst>
              <a:ext uri="{FF2B5EF4-FFF2-40B4-BE49-F238E27FC236}">
                <a16:creationId xmlns:a16="http://schemas.microsoft.com/office/drawing/2014/main" id="{91723E49-ECCE-FF1E-F8EF-956074DCAFFE}"/>
              </a:ext>
            </a:extLst>
          </p:cNvPr>
          <p:cNvSpPr/>
          <p:nvPr/>
        </p:nvSpPr>
        <p:spPr>
          <a:xfrm>
            <a:off x="-175040" y="10816933"/>
            <a:ext cx="10589029" cy="2154625"/>
          </a:xfrm>
          <a:custGeom>
            <a:avLst/>
            <a:gdLst>
              <a:gd name="connsiteX0" fmla="*/ 869 w 10589029"/>
              <a:gd name="connsiteY0" fmla="*/ 2006438 h 2154625"/>
              <a:gd name="connsiteX1" fmla="*/ 6205726 w 10589029"/>
              <a:gd name="connsiteY1" fmla="*/ 504210 h 2154625"/>
              <a:gd name="connsiteX2" fmla="*/ 8404640 w 10589029"/>
              <a:gd name="connsiteY2" fmla="*/ 90553 h 2154625"/>
              <a:gd name="connsiteX3" fmla="*/ 10581783 w 10589029"/>
              <a:gd name="connsiteY3" fmla="*/ 2071753 h 2154625"/>
              <a:gd name="connsiteX4" fmla="*/ 7642640 w 10589029"/>
              <a:gd name="connsiteY4" fmla="*/ 1788724 h 2154625"/>
              <a:gd name="connsiteX5" fmla="*/ 5182469 w 10589029"/>
              <a:gd name="connsiteY5" fmla="*/ 1854038 h 2154625"/>
              <a:gd name="connsiteX6" fmla="*/ 5748526 w 10589029"/>
              <a:gd name="connsiteY6" fmla="*/ 1941124 h 2154625"/>
              <a:gd name="connsiteX7" fmla="*/ 869 w 10589029"/>
              <a:gd name="connsiteY7" fmla="*/ 2006438 h 2154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0589029" h="2154625">
                <a:moveTo>
                  <a:pt x="869" y="2006438"/>
                </a:moveTo>
                <a:cubicBezTo>
                  <a:pt x="77069" y="1766952"/>
                  <a:pt x="4805098" y="823524"/>
                  <a:pt x="6205726" y="504210"/>
                </a:cubicBezTo>
                <a:cubicBezTo>
                  <a:pt x="7606354" y="184896"/>
                  <a:pt x="7675297" y="-170704"/>
                  <a:pt x="8404640" y="90553"/>
                </a:cubicBezTo>
                <a:cubicBezTo>
                  <a:pt x="9133983" y="351810"/>
                  <a:pt x="10708783" y="1788725"/>
                  <a:pt x="10581783" y="2071753"/>
                </a:cubicBezTo>
                <a:cubicBezTo>
                  <a:pt x="10454783" y="2354781"/>
                  <a:pt x="8542526" y="1825010"/>
                  <a:pt x="7642640" y="1788724"/>
                </a:cubicBezTo>
                <a:cubicBezTo>
                  <a:pt x="6742754" y="1752438"/>
                  <a:pt x="5498155" y="1828638"/>
                  <a:pt x="5182469" y="1854038"/>
                </a:cubicBezTo>
                <a:cubicBezTo>
                  <a:pt x="4866783" y="1879438"/>
                  <a:pt x="6615755" y="1912095"/>
                  <a:pt x="5748526" y="1941124"/>
                </a:cubicBezTo>
                <a:cubicBezTo>
                  <a:pt x="4881297" y="1970153"/>
                  <a:pt x="-75331" y="2245924"/>
                  <a:pt x="869" y="2006438"/>
                </a:cubicBezTo>
                <a:close/>
              </a:path>
            </a:pathLst>
          </a:custGeom>
          <a:solidFill>
            <a:srgbClr val="92D050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601" name="フリーフォーム 2600">
            <a:extLst>
              <a:ext uri="{FF2B5EF4-FFF2-40B4-BE49-F238E27FC236}">
                <a16:creationId xmlns:a16="http://schemas.microsoft.com/office/drawing/2014/main" id="{8555C446-602F-04E3-EA73-BD22BACE6C31}"/>
              </a:ext>
            </a:extLst>
          </p:cNvPr>
          <p:cNvSpPr/>
          <p:nvPr/>
        </p:nvSpPr>
        <p:spPr>
          <a:xfrm>
            <a:off x="-157438" y="5924019"/>
            <a:ext cx="1983010" cy="6818412"/>
          </a:xfrm>
          <a:custGeom>
            <a:avLst/>
            <a:gdLst>
              <a:gd name="connsiteX0" fmla="*/ 92124 w 1983010"/>
              <a:gd name="connsiteY0" fmla="*/ 346152 h 6818412"/>
              <a:gd name="connsiteX1" fmla="*/ 48581 w 1983010"/>
              <a:gd name="connsiteY1" fmla="*/ 4678667 h 6818412"/>
              <a:gd name="connsiteX2" fmla="*/ 331609 w 1983010"/>
              <a:gd name="connsiteY2" fmla="*/ 6659867 h 6818412"/>
              <a:gd name="connsiteX3" fmla="*/ 222752 w 1983010"/>
              <a:gd name="connsiteY3" fmla="*/ 6703410 h 6818412"/>
              <a:gd name="connsiteX4" fmla="*/ 1877381 w 1983010"/>
              <a:gd name="connsiteY4" fmla="*/ 6746952 h 6818412"/>
              <a:gd name="connsiteX5" fmla="*/ 1724981 w 1983010"/>
              <a:gd name="connsiteY5" fmla="*/ 5723695 h 6818412"/>
              <a:gd name="connsiteX6" fmla="*/ 984752 w 1983010"/>
              <a:gd name="connsiteY6" fmla="*/ 4809295 h 6818412"/>
              <a:gd name="connsiteX7" fmla="*/ 1507267 w 1983010"/>
              <a:gd name="connsiteY7" fmla="*/ 3459467 h 6818412"/>
              <a:gd name="connsiteX8" fmla="*/ 897667 w 1983010"/>
              <a:gd name="connsiteY8" fmla="*/ 2153181 h 6818412"/>
              <a:gd name="connsiteX9" fmla="*/ 48581 w 1983010"/>
              <a:gd name="connsiteY9" fmla="*/ 476781 h 6818412"/>
              <a:gd name="connsiteX10" fmla="*/ 92124 w 1983010"/>
              <a:gd name="connsiteY10" fmla="*/ 346152 h 68184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983010" h="6818412">
                <a:moveTo>
                  <a:pt x="92124" y="346152"/>
                </a:moveTo>
                <a:cubicBezTo>
                  <a:pt x="92124" y="1046466"/>
                  <a:pt x="8667" y="3626381"/>
                  <a:pt x="48581" y="4678667"/>
                </a:cubicBezTo>
                <a:cubicBezTo>
                  <a:pt x="88495" y="5730953"/>
                  <a:pt x="302581" y="6322410"/>
                  <a:pt x="331609" y="6659867"/>
                </a:cubicBezTo>
                <a:cubicBezTo>
                  <a:pt x="360637" y="6997324"/>
                  <a:pt x="-34877" y="6688896"/>
                  <a:pt x="222752" y="6703410"/>
                </a:cubicBezTo>
                <a:cubicBezTo>
                  <a:pt x="480381" y="6717924"/>
                  <a:pt x="1627010" y="6910238"/>
                  <a:pt x="1877381" y="6746952"/>
                </a:cubicBezTo>
                <a:cubicBezTo>
                  <a:pt x="2127753" y="6583666"/>
                  <a:pt x="1873753" y="6046638"/>
                  <a:pt x="1724981" y="5723695"/>
                </a:cubicBezTo>
                <a:cubicBezTo>
                  <a:pt x="1576210" y="5400752"/>
                  <a:pt x="1021038" y="5186666"/>
                  <a:pt x="984752" y="4809295"/>
                </a:cubicBezTo>
                <a:cubicBezTo>
                  <a:pt x="948466" y="4431924"/>
                  <a:pt x="1521781" y="3902153"/>
                  <a:pt x="1507267" y="3459467"/>
                </a:cubicBezTo>
                <a:cubicBezTo>
                  <a:pt x="1492753" y="3016781"/>
                  <a:pt x="1140781" y="2650295"/>
                  <a:pt x="897667" y="2153181"/>
                </a:cubicBezTo>
                <a:cubicBezTo>
                  <a:pt x="654553" y="1656067"/>
                  <a:pt x="179210" y="777952"/>
                  <a:pt x="48581" y="476781"/>
                </a:cubicBezTo>
                <a:cubicBezTo>
                  <a:pt x="-82048" y="175610"/>
                  <a:pt x="92124" y="-354162"/>
                  <a:pt x="92124" y="346152"/>
                </a:cubicBezTo>
                <a:close/>
              </a:path>
            </a:pathLst>
          </a:custGeom>
          <a:solidFill>
            <a:srgbClr val="92D050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602" name="フリーフォーム 2601">
            <a:extLst>
              <a:ext uri="{FF2B5EF4-FFF2-40B4-BE49-F238E27FC236}">
                <a16:creationId xmlns:a16="http://schemas.microsoft.com/office/drawing/2014/main" id="{A86E577A-E769-4B82-FF03-9D451C31C619}"/>
              </a:ext>
            </a:extLst>
          </p:cNvPr>
          <p:cNvSpPr/>
          <p:nvPr/>
        </p:nvSpPr>
        <p:spPr>
          <a:xfrm>
            <a:off x="5629424" y="3568862"/>
            <a:ext cx="4106068" cy="8101306"/>
          </a:xfrm>
          <a:custGeom>
            <a:avLst/>
            <a:gdLst>
              <a:gd name="connsiteX0" fmla="*/ 618976 w 4106068"/>
              <a:gd name="connsiteY0" fmla="*/ 349995 h 8101306"/>
              <a:gd name="connsiteX1" fmla="*/ 1163262 w 4106068"/>
              <a:gd name="connsiteY1" fmla="*/ 720109 h 8101306"/>
              <a:gd name="connsiteX2" fmla="*/ 3536347 w 4106068"/>
              <a:gd name="connsiteY2" fmla="*/ 2069938 h 8101306"/>
              <a:gd name="connsiteX3" fmla="*/ 3906462 w 4106068"/>
              <a:gd name="connsiteY3" fmla="*/ 6772567 h 8101306"/>
              <a:gd name="connsiteX4" fmla="*/ 4080633 w 4106068"/>
              <a:gd name="connsiteY4" fmla="*/ 8100624 h 8101306"/>
              <a:gd name="connsiteX5" fmla="*/ 3362176 w 4106068"/>
              <a:gd name="connsiteY5" fmla="*/ 6663709 h 8101306"/>
              <a:gd name="connsiteX6" fmla="*/ 2861433 w 4106068"/>
              <a:gd name="connsiteY6" fmla="*/ 5248567 h 8101306"/>
              <a:gd name="connsiteX7" fmla="*/ 814919 w 4106068"/>
              <a:gd name="connsiteY7" fmla="*/ 3006109 h 8101306"/>
              <a:gd name="connsiteX8" fmla="*/ 1163262 w 4106068"/>
              <a:gd name="connsiteY8" fmla="*/ 3593938 h 8101306"/>
              <a:gd name="connsiteX9" fmla="*/ 314176 w 4106068"/>
              <a:gd name="connsiteY9" fmla="*/ 1786909 h 8101306"/>
              <a:gd name="connsiteX10" fmla="*/ 9376 w 4106068"/>
              <a:gd name="connsiteY10" fmla="*/ 654795 h 8101306"/>
              <a:gd name="connsiteX11" fmla="*/ 618976 w 4106068"/>
              <a:gd name="connsiteY11" fmla="*/ 1068452 h 8101306"/>
              <a:gd name="connsiteX12" fmla="*/ 227090 w 4106068"/>
              <a:gd name="connsiteY12" fmla="*/ 23424 h 8101306"/>
              <a:gd name="connsiteX13" fmla="*/ 618976 w 4106068"/>
              <a:gd name="connsiteY13" fmla="*/ 349995 h 81013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4106068" h="8101306">
                <a:moveTo>
                  <a:pt x="618976" y="349995"/>
                </a:moveTo>
                <a:cubicBezTo>
                  <a:pt x="775005" y="466109"/>
                  <a:pt x="677034" y="433452"/>
                  <a:pt x="1163262" y="720109"/>
                </a:cubicBezTo>
                <a:cubicBezTo>
                  <a:pt x="1649491" y="1006766"/>
                  <a:pt x="3079147" y="1061195"/>
                  <a:pt x="3536347" y="2069938"/>
                </a:cubicBezTo>
                <a:cubicBezTo>
                  <a:pt x="3993547" y="3078681"/>
                  <a:pt x="3815748" y="5767453"/>
                  <a:pt x="3906462" y="6772567"/>
                </a:cubicBezTo>
                <a:cubicBezTo>
                  <a:pt x="3997176" y="7777681"/>
                  <a:pt x="4171347" y="8118767"/>
                  <a:pt x="4080633" y="8100624"/>
                </a:cubicBezTo>
                <a:cubicBezTo>
                  <a:pt x="3989919" y="8082481"/>
                  <a:pt x="3565376" y="7139052"/>
                  <a:pt x="3362176" y="6663709"/>
                </a:cubicBezTo>
                <a:cubicBezTo>
                  <a:pt x="3158976" y="6188366"/>
                  <a:pt x="3285976" y="5858167"/>
                  <a:pt x="2861433" y="5248567"/>
                </a:cubicBezTo>
                <a:cubicBezTo>
                  <a:pt x="2436890" y="4638967"/>
                  <a:pt x="1097947" y="3281880"/>
                  <a:pt x="814919" y="3006109"/>
                </a:cubicBezTo>
                <a:cubicBezTo>
                  <a:pt x="531891" y="2730338"/>
                  <a:pt x="1246719" y="3797138"/>
                  <a:pt x="1163262" y="3593938"/>
                </a:cubicBezTo>
                <a:cubicBezTo>
                  <a:pt x="1079805" y="3390738"/>
                  <a:pt x="506490" y="2276766"/>
                  <a:pt x="314176" y="1786909"/>
                </a:cubicBezTo>
                <a:cubicBezTo>
                  <a:pt x="121862" y="1297052"/>
                  <a:pt x="-41424" y="774538"/>
                  <a:pt x="9376" y="654795"/>
                </a:cubicBezTo>
                <a:cubicBezTo>
                  <a:pt x="60176" y="535052"/>
                  <a:pt x="582690" y="1173680"/>
                  <a:pt x="618976" y="1068452"/>
                </a:cubicBezTo>
                <a:cubicBezTo>
                  <a:pt x="655262" y="963224"/>
                  <a:pt x="230718" y="135910"/>
                  <a:pt x="227090" y="23424"/>
                </a:cubicBezTo>
                <a:cubicBezTo>
                  <a:pt x="223462" y="-89062"/>
                  <a:pt x="462947" y="233881"/>
                  <a:pt x="618976" y="349995"/>
                </a:cubicBezTo>
                <a:close/>
              </a:path>
            </a:pathLst>
          </a:custGeom>
          <a:solidFill>
            <a:srgbClr val="FF8AD8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603" name="フリーフォーム 2602">
            <a:extLst>
              <a:ext uri="{FF2B5EF4-FFF2-40B4-BE49-F238E27FC236}">
                <a16:creationId xmlns:a16="http://schemas.microsoft.com/office/drawing/2014/main" id="{244E4A4B-C5CF-0350-C0B6-DD4FA34402DF}"/>
              </a:ext>
            </a:extLst>
          </p:cNvPr>
          <p:cNvSpPr/>
          <p:nvPr/>
        </p:nvSpPr>
        <p:spPr>
          <a:xfrm>
            <a:off x="-827020" y="-308376"/>
            <a:ext cx="4173328" cy="9375105"/>
          </a:xfrm>
          <a:custGeom>
            <a:avLst/>
            <a:gdLst>
              <a:gd name="connsiteX0" fmla="*/ 3831477 w 4173328"/>
              <a:gd name="connsiteY0" fmla="*/ 112433 h 9375105"/>
              <a:gd name="connsiteX1" fmla="*/ 3831477 w 4173328"/>
              <a:gd name="connsiteY1" fmla="*/ 177747 h 9375105"/>
              <a:gd name="connsiteX2" fmla="*/ 2263934 w 4173328"/>
              <a:gd name="connsiteY2" fmla="*/ 2202490 h 9375105"/>
              <a:gd name="connsiteX3" fmla="*/ 1937363 w 4173328"/>
              <a:gd name="connsiteY3" fmla="*/ 4684433 h 9375105"/>
              <a:gd name="connsiteX4" fmla="*/ 1088277 w 4173328"/>
              <a:gd name="connsiteY4" fmla="*/ 3726490 h 9375105"/>
              <a:gd name="connsiteX5" fmla="*/ 1131820 w 4173328"/>
              <a:gd name="connsiteY5" fmla="*/ 6709176 h 9375105"/>
              <a:gd name="connsiteX6" fmla="*/ 827020 w 4173328"/>
              <a:gd name="connsiteY6" fmla="*/ 9299976 h 9375105"/>
              <a:gd name="connsiteX7" fmla="*/ 456906 w 4173328"/>
              <a:gd name="connsiteY7" fmla="*/ 3682947 h 9375105"/>
              <a:gd name="connsiteX8" fmla="*/ 696391 w 4173328"/>
              <a:gd name="connsiteY8" fmla="*/ 765576 h 9375105"/>
              <a:gd name="connsiteX9" fmla="*/ 260963 w 4173328"/>
              <a:gd name="connsiteY9" fmla="*/ 656719 h 9375105"/>
              <a:gd name="connsiteX10" fmla="*/ 783477 w 4173328"/>
              <a:gd name="connsiteY10" fmla="*/ 308376 h 9375105"/>
              <a:gd name="connsiteX11" fmla="*/ 130334 w 4173328"/>
              <a:gd name="connsiteY11" fmla="*/ 264833 h 9375105"/>
              <a:gd name="connsiteX12" fmla="*/ 3831477 w 4173328"/>
              <a:gd name="connsiteY12" fmla="*/ 112433 h 93751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4173328" h="9375105">
                <a:moveTo>
                  <a:pt x="3831477" y="112433"/>
                </a:moveTo>
                <a:cubicBezTo>
                  <a:pt x="4448334" y="97919"/>
                  <a:pt x="4092734" y="-170596"/>
                  <a:pt x="3831477" y="177747"/>
                </a:cubicBezTo>
                <a:cubicBezTo>
                  <a:pt x="3570220" y="526090"/>
                  <a:pt x="2579620" y="1451376"/>
                  <a:pt x="2263934" y="2202490"/>
                </a:cubicBezTo>
                <a:cubicBezTo>
                  <a:pt x="1948248" y="2953604"/>
                  <a:pt x="2133306" y="4430433"/>
                  <a:pt x="1937363" y="4684433"/>
                </a:cubicBezTo>
                <a:cubicBezTo>
                  <a:pt x="1741420" y="4938433"/>
                  <a:pt x="1222534" y="3389033"/>
                  <a:pt x="1088277" y="3726490"/>
                </a:cubicBezTo>
                <a:cubicBezTo>
                  <a:pt x="954020" y="4063947"/>
                  <a:pt x="1175363" y="5780262"/>
                  <a:pt x="1131820" y="6709176"/>
                </a:cubicBezTo>
                <a:cubicBezTo>
                  <a:pt x="1088277" y="7638090"/>
                  <a:pt x="939506" y="9804348"/>
                  <a:pt x="827020" y="9299976"/>
                </a:cubicBezTo>
                <a:cubicBezTo>
                  <a:pt x="714534" y="8795605"/>
                  <a:pt x="478677" y="5105347"/>
                  <a:pt x="456906" y="3682947"/>
                </a:cubicBezTo>
                <a:cubicBezTo>
                  <a:pt x="435135" y="2260547"/>
                  <a:pt x="729048" y="1269947"/>
                  <a:pt x="696391" y="765576"/>
                </a:cubicBezTo>
                <a:cubicBezTo>
                  <a:pt x="663734" y="261205"/>
                  <a:pt x="246449" y="732919"/>
                  <a:pt x="260963" y="656719"/>
                </a:cubicBezTo>
                <a:cubicBezTo>
                  <a:pt x="275477" y="580519"/>
                  <a:pt x="805248" y="373690"/>
                  <a:pt x="783477" y="308376"/>
                </a:cubicBezTo>
                <a:cubicBezTo>
                  <a:pt x="761706" y="243062"/>
                  <a:pt x="-377666" y="301119"/>
                  <a:pt x="130334" y="264833"/>
                </a:cubicBezTo>
                <a:cubicBezTo>
                  <a:pt x="638334" y="228547"/>
                  <a:pt x="3214620" y="126947"/>
                  <a:pt x="3831477" y="112433"/>
                </a:cubicBezTo>
                <a:close/>
              </a:path>
            </a:pathLst>
          </a:custGeom>
          <a:solidFill>
            <a:srgbClr val="92D050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605" name="フリーフォーム 2604">
            <a:extLst>
              <a:ext uri="{FF2B5EF4-FFF2-40B4-BE49-F238E27FC236}">
                <a16:creationId xmlns:a16="http://schemas.microsoft.com/office/drawing/2014/main" id="{A033DD20-B553-1B8E-84E2-CB7032889A18}"/>
              </a:ext>
            </a:extLst>
          </p:cNvPr>
          <p:cNvSpPr/>
          <p:nvPr/>
        </p:nvSpPr>
        <p:spPr>
          <a:xfrm>
            <a:off x="2862187" y="11216304"/>
            <a:ext cx="5019782" cy="1360160"/>
          </a:xfrm>
          <a:custGeom>
            <a:avLst/>
            <a:gdLst>
              <a:gd name="connsiteX0" fmla="*/ 447070 w 5019782"/>
              <a:gd name="connsiteY0" fmla="*/ 1215182 h 1360160"/>
              <a:gd name="connsiteX1" fmla="*/ 3799870 w 5019782"/>
              <a:gd name="connsiteY1" fmla="*/ 170153 h 1360160"/>
              <a:gd name="connsiteX2" fmla="*/ 5019070 w 5019782"/>
              <a:gd name="connsiteY2" fmla="*/ 17753 h 1360160"/>
              <a:gd name="connsiteX3" fmla="*/ 3669242 w 5019782"/>
              <a:gd name="connsiteY3" fmla="*/ 344325 h 1360160"/>
              <a:gd name="connsiteX4" fmla="*/ 381756 w 5019782"/>
              <a:gd name="connsiteY4" fmla="*/ 1258725 h 1360160"/>
              <a:gd name="connsiteX5" fmla="*/ 447070 w 5019782"/>
              <a:gd name="connsiteY5" fmla="*/ 1215182 h 13601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019782" h="1360160">
                <a:moveTo>
                  <a:pt x="447070" y="1215182"/>
                </a:moveTo>
                <a:cubicBezTo>
                  <a:pt x="1016756" y="1033753"/>
                  <a:pt x="3037870" y="369724"/>
                  <a:pt x="3799870" y="170153"/>
                </a:cubicBezTo>
                <a:cubicBezTo>
                  <a:pt x="4561870" y="-29419"/>
                  <a:pt x="5040841" y="-11276"/>
                  <a:pt x="5019070" y="17753"/>
                </a:cubicBezTo>
                <a:cubicBezTo>
                  <a:pt x="4997299" y="46782"/>
                  <a:pt x="4442128" y="137496"/>
                  <a:pt x="3669242" y="344325"/>
                </a:cubicBezTo>
                <a:cubicBezTo>
                  <a:pt x="2896356" y="551154"/>
                  <a:pt x="915156" y="1113582"/>
                  <a:pt x="381756" y="1258725"/>
                </a:cubicBezTo>
                <a:cubicBezTo>
                  <a:pt x="-151644" y="1403868"/>
                  <a:pt x="-122616" y="1396611"/>
                  <a:pt x="447070" y="1215182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606" name="フリーフォーム 2605">
            <a:extLst>
              <a:ext uri="{FF2B5EF4-FFF2-40B4-BE49-F238E27FC236}">
                <a16:creationId xmlns:a16="http://schemas.microsoft.com/office/drawing/2014/main" id="{4E234327-AE14-DF70-C362-7BCB92D46801}"/>
              </a:ext>
            </a:extLst>
          </p:cNvPr>
          <p:cNvSpPr/>
          <p:nvPr/>
        </p:nvSpPr>
        <p:spPr>
          <a:xfrm>
            <a:off x="5952075" y="4329995"/>
            <a:ext cx="3905750" cy="1727092"/>
          </a:xfrm>
          <a:custGeom>
            <a:avLst/>
            <a:gdLst>
              <a:gd name="connsiteX0" fmla="*/ 383411 w 3905750"/>
              <a:gd name="connsiteY0" fmla="*/ 154919 h 1727092"/>
              <a:gd name="connsiteX1" fmla="*/ 3061296 w 3905750"/>
              <a:gd name="connsiteY1" fmla="*/ 1199948 h 1727092"/>
              <a:gd name="connsiteX2" fmla="*/ 3888611 w 3905750"/>
              <a:gd name="connsiteY2" fmla="*/ 1722462 h 1727092"/>
              <a:gd name="connsiteX3" fmla="*/ 3562039 w 3905750"/>
              <a:gd name="connsiteY3" fmla="*/ 1439434 h 1727092"/>
              <a:gd name="connsiteX4" fmla="*/ 2865354 w 3905750"/>
              <a:gd name="connsiteY4" fmla="*/ 1156405 h 1727092"/>
              <a:gd name="connsiteX5" fmla="*/ 2560554 w 3905750"/>
              <a:gd name="connsiteY5" fmla="*/ 1047548 h 1727092"/>
              <a:gd name="connsiteX6" fmla="*/ 3061296 w 3905750"/>
              <a:gd name="connsiteY6" fmla="*/ 1395891 h 1727092"/>
              <a:gd name="connsiteX7" fmla="*/ 296325 w 3905750"/>
              <a:gd name="connsiteY7" fmla="*/ 133148 h 1727092"/>
              <a:gd name="connsiteX8" fmla="*/ 383411 w 3905750"/>
              <a:gd name="connsiteY8" fmla="*/ 154919 h 17270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905750" h="1727092">
                <a:moveTo>
                  <a:pt x="383411" y="154919"/>
                </a:moveTo>
                <a:cubicBezTo>
                  <a:pt x="844239" y="332719"/>
                  <a:pt x="2477096" y="938691"/>
                  <a:pt x="3061296" y="1199948"/>
                </a:cubicBezTo>
                <a:cubicBezTo>
                  <a:pt x="3645496" y="1461205"/>
                  <a:pt x="3805154" y="1682548"/>
                  <a:pt x="3888611" y="1722462"/>
                </a:cubicBezTo>
                <a:cubicBezTo>
                  <a:pt x="3972068" y="1762376"/>
                  <a:pt x="3732582" y="1533777"/>
                  <a:pt x="3562039" y="1439434"/>
                </a:cubicBezTo>
                <a:cubicBezTo>
                  <a:pt x="3391496" y="1345091"/>
                  <a:pt x="3032268" y="1221719"/>
                  <a:pt x="2865354" y="1156405"/>
                </a:cubicBezTo>
                <a:cubicBezTo>
                  <a:pt x="2698440" y="1091091"/>
                  <a:pt x="2527897" y="1007634"/>
                  <a:pt x="2560554" y="1047548"/>
                </a:cubicBezTo>
                <a:cubicBezTo>
                  <a:pt x="2593211" y="1087462"/>
                  <a:pt x="3438667" y="1548291"/>
                  <a:pt x="3061296" y="1395891"/>
                </a:cubicBezTo>
                <a:cubicBezTo>
                  <a:pt x="2683925" y="1243491"/>
                  <a:pt x="735382" y="336348"/>
                  <a:pt x="296325" y="133148"/>
                </a:cubicBezTo>
                <a:cubicBezTo>
                  <a:pt x="-142732" y="-70052"/>
                  <a:pt x="-77417" y="-22881"/>
                  <a:pt x="383411" y="154919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607" name="フリーフォーム 2606">
            <a:extLst>
              <a:ext uri="{FF2B5EF4-FFF2-40B4-BE49-F238E27FC236}">
                <a16:creationId xmlns:a16="http://schemas.microsoft.com/office/drawing/2014/main" id="{E8EBA1FE-0F9B-7065-D344-7CE46899300F}"/>
              </a:ext>
            </a:extLst>
          </p:cNvPr>
          <p:cNvSpPr/>
          <p:nvPr/>
        </p:nvSpPr>
        <p:spPr>
          <a:xfrm>
            <a:off x="414271" y="2031661"/>
            <a:ext cx="500864" cy="5062572"/>
          </a:xfrm>
          <a:custGeom>
            <a:avLst/>
            <a:gdLst>
              <a:gd name="connsiteX0" fmla="*/ 21158 w 500864"/>
              <a:gd name="connsiteY0" fmla="*/ 167253 h 5062572"/>
              <a:gd name="connsiteX1" fmla="*/ 42929 w 500864"/>
              <a:gd name="connsiteY1" fmla="*/ 276110 h 5062572"/>
              <a:gd name="connsiteX2" fmla="*/ 500129 w 500864"/>
              <a:gd name="connsiteY2" fmla="*/ 2540339 h 5062572"/>
              <a:gd name="connsiteX3" fmla="*/ 151786 w 500864"/>
              <a:gd name="connsiteY3" fmla="*/ 4978739 h 5062572"/>
              <a:gd name="connsiteX4" fmla="*/ 238872 w 500864"/>
              <a:gd name="connsiteY4" fmla="*/ 4347368 h 5062572"/>
              <a:gd name="connsiteX5" fmla="*/ 391272 w 500864"/>
              <a:gd name="connsiteY5" fmla="*/ 2866910 h 5062572"/>
              <a:gd name="connsiteX6" fmla="*/ 21158 w 500864"/>
              <a:gd name="connsiteY6" fmla="*/ 167253 h 50625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00864" h="5062572">
                <a:moveTo>
                  <a:pt x="21158" y="167253"/>
                </a:moveTo>
                <a:cubicBezTo>
                  <a:pt x="-36899" y="-264547"/>
                  <a:pt x="42929" y="276110"/>
                  <a:pt x="42929" y="276110"/>
                </a:cubicBezTo>
                <a:cubicBezTo>
                  <a:pt x="122757" y="671624"/>
                  <a:pt x="481986" y="1756568"/>
                  <a:pt x="500129" y="2540339"/>
                </a:cubicBezTo>
                <a:cubicBezTo>
                  <a:pt x="518272" y="3324110"/>
                  <a:pt x="195329" y="4677568"/>
                  <a:pt x="151786" y="4978739"/>
                </a:cubicBezTo>
                <a:cubicBezTo>
                  <a:pt x="108243" y="5279910"/>
                  <a:pt x="198958" y="4699339"/>
                  <a:pt x="238872" y="4347368"/>
                </a:cubicBezTo>
                <a:cubicBezTo>
                  <a:pt x="278786" y="3995397"/>
                  <a:pt x="427558" y="3559967"/>
                  <a:pt x="391272" y="2866910"/>
                </a:cubicBezTo>
                <a:cubicBezTo>
                  <a:pt x="354986" y="2173853"/>
                  <a:pt x="79215" y="599053"/>
                  <a:pt x="21158" y="167253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608" name="フリーフォーム 2607">
            <a:extLst>
              <a:ext uri="{FF2B5EF4-FFF2-40B4-BE49-F238E27FC236}">
                <a16:creationId xmlns:a16="http://schemas.microsoft.com/office/drawing/2014/main" id="{FD9722AA-95BA-E4CF-90C0-EEC980AA7C5F}"/>
              </a:ext>
            </a:extLst>
          </p:cNvPr>
          <p:cNvSpPr/>
          <p:nvPr/>
        </p:nvSpPr>
        <p:spPr>
          <a:xfrm>
            <a:off x="4724139" y="413520"/>
            <a:ext cx="3993774" cy="4705528"/>
          </a:xfrm>
          <a:custGeom>
            <a:avLst/>
            <a:gdLst>
              <a:gd name="connsiteX0" fmla="*/ 261 w 3993774"/>
              <a:gd name="connsiteY0" fmla="*/ 137 h 4705528"/>
              <a:gd name="connsiteX1" fmla="*/ 1480718 w 3993774"/>
              <a:gd name="connsiteY1" fmla="*/ 3374709 h 4705528"/>
              <a:gd name="connsiteX2" fmla="*/ 3200661 w 3993774"/>
              <a:gd name="connsiteY2" fmla="*/ 4354423 h 4705528"/>
              <a:gd name="connsiteX3" fmla="*/ 3984432 w 3993774"/>
              <a:gd name="connsiteY3" fmla="*/ 4702766 h 4705528"/>
              <a:gd name="connsiteX4" fmla="*/ 2721690 w 3993774"/>
              <a:gd name="connsiteY4" fmla="*/ 4202023 h 4705528"/>
              <a:gd name="connsiteX5" fmla="*/ 1371861 w 3993774"/>
              <a:gd name="connsiteY5" fmla="*/ 3244080 h 4705528"/>
              <a:gd name="connsiteX6" fmla="*/ 261 w 3993774"/>
              <a:gd name="connsiteY6" fmla="*/ 137 h 47055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993774" h="4705528">
                <a:moveTo>
                  <a:pt x="261" y="137"/>
                </a:moveTo>
                <a:cubicBezTo>
                  <a:pt x="18404" y="21908"/>
                  <a:pt x="947318" y="2648995"/>
                  <a:pt x="1480718" y="3374709"/>
                </a:cubicBezTo>
                <a:cubicBezTo>
                  <a:pt x="2014118" y="4100423"/>
                  <a:pt x="2783375" y="4133080"/>
                  <a:pt x="3200661" y="4354423"/>
                </a:cubicBezTo>
                <a:cubicBezTo>
                  <a:pt x="3617947" y="4575766"/>
                  <a:pt x="4064260" y="4728166"/>
                  <a:pt x="3984432" y="4702766"/>
                </a:cubicBezTo>
                <a:cubicBezTo>
                  <a:pt x="3904604" y="4677366"/>
                  <a:pt x="3157119" y="4445137"/>
                  <a:pt x="2721690" y="4202023"/>
                </a:cubicBezTo>
                <a:cubicBezTo>
                  <a:pt x="2286261" y="3958909"/>
                  <a:pt x="1832690" y="3944394"/>
                  <a:pt x="1371861" y="3244080"/>
                </a:cubicBezTo>
                <a:cubicBezTo>
                  <a:pt x="911032" y="2543766"/>
                  <a:pt x="-17882" y="-21634"/>
                  <a:pt x="261" y="137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609" name="フリーフォーム 2608">
            <a:extLst>
              <a:ext uri="{FF2B5EF4-FFF2-40B4-BE49-F238E27FC236}">
                <a16:creationId xmlns:a16="http://schemas.microsoft.com/office/drawing/2014/main" id="{08B93F32-C986-7DFB-14A7-5BC932F204A6}"/>
              </a:ext>
            </a:extLst>
          </p:cNvPr>
          <p:cNvSpPr/>
          <p:nvPr/>
        </p:nvSpPr>
        <p:spPr>
          <a:xfrm>
            <a:off x="789031" y="-174224"/>
            <a:ext cx="1649773" cy="3539353"/>
          </a:xfrm>
          <a:custGeom>
            <a:avLst/>
            <a:gdLst>
              <a:gd name="connsiteX0" fmla="*/ 1649369 w 1649773"/>
              <a:gd name="connsiteY0" fmla="*/ 53 h 3539353"/>
              <a:gd name="connsiteX1" fmla="*/ 539026 w 1649773"/>
              <a:gd name="connsiteY1" fmla="*/ 1828853 h 3539353"/>
              <a:gd name="connsiteX2" fmla="*/ 38283 w 1649773"/>
              <a:gd name="connsiteY2" fmla="*/ 3505253 h 3539353"/>
              <a:gd name="connsiteX3" fmla="*/ 147140 w 1649773"/>
              <a:gd name="connsiteY3" fmla="*/ 2786795 h 3539353"/>
              <a:gd name="connsiteX4" fmla="*/ 1039769 w 1649773"/>
              <a:gd name="connsiteY4" fmla="*/ 805595 h 3539353"/>
              <a:gd name="connsiteX5" fmla="*/ 408398 w 1649773"/>
              <a:gd name="connsiteY5" fmla="*/ 1763538 h 3539353"/>
              <a:gd name="connsiteX6" fmla="*/ 1649369 w 1649773"/>
              <a:gd name="connsiteY6" fmla="*/ 53 h 35393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649773" h="3539353">
                <a:moveTo>
                  <a:pt x="1649369" y="53"/>
                </a:moveTo>
                <a:cubicBezTo>
                  <a:pt x="1671140" y="10939"/>
                  <a:pt x="807540" y="1244653"/>
                  <a:pt x="539026" y="1828853"/>
                </a:cubicBezTo>
                <a:cubicBezTo>
                  <a:pt x="270512" y="2413053"/>
                  <a:pt x="103597" y="3345596"/>
                  <a:pt x="38283" y="3505253"/>
                </a:cubicBezTo>
                <a:cubicBezTo>
                  <a:pt x="-27031" y="3664910"/>
                  <a:pt x="-19774" y="3236738"/>
                  <a:pt x="147140" y="2786795"/>
                </a:cubicBezTo>
                <a:cubicBezTo>
                  <a:pt x="314054" y="2336852"/>
                  <a:pt x="996226" y="976138"/>
                  <a:pt x="1039769" y="805595"/>
                </a:cubicBezTo>
                <a:cubicBezTo>
                  <a:pt x="1083312" y="635052"/>
                  <a:pt x="306798" y="1897795"/>
                  <a:pt x="408398" y="1763538"/>
                </a:cubicBezTo>
                <a:cubicBezTo>
                  <a:pt x="509998" y="1629281"/>
                  <a:pt x="1627598" y="-10833"/>
                  <a:pt x="1649369" y="53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610" name="フリーフォーム 2609">
            <a:extLst>
              <a:ext uri="{FF2B5EF4-FFF2-40B4-BE49-F238E27FC236}">
                <a16:creationId xmlns:a16="http://schemas.microsoft.com/office/drawing/2014/main" id="{A1DCC361-FAF7-49F2-B2D2-7E38EC5592E9}"/>
              </a:ext>
            </a:extLst>
          </p:cNvPr>
          <p:cNvSpPr/>
          <p:nvPr/>
        </p:nvSpPr>
        <p:spPr>
          <a:xfrm>
            <a:off x="4896154" y="494748"/>
            <a:ext cx="4106046" cy="4911500"/>
          </a:xfrm>
          <a:custGeom>
            <a:avLst/>
            <a:gdLst>
              <a:gd name="connsiteX0" fmla="*/ 2417 w 4106046"/>
              <a:gd name="connsiteY0" fmla="*/ 5995 h 4911500"/>
              <a:gd name="connsiteX1" fmla="*/ 1243389 w 4106046"/>
              <a:gd name="connsiteY1" fmla="*/ 3075766 h 4911500"/>
              <a:gd name="connsiteX2" fmla="*/ 916817 w 4106046"/>
              <a:gd name="connsiteY2" fmla="*/ 2770966 h 4911500"/>
              <a:gd name="connsiteX3" fmla="*/ 2723846 w 4106046"/>
              <a:gd name="connsiteY3" fmla="*/ 4273195 h 4911500"/>
              <a:gd name="connsiteX4" fmla="*/ 2484360 w 4106046"/>
              <a:gd name="connsiteY4" fmla="*/ 3946623 h 4911500"/>
              <a:gd name="connsiteX5" fmla="*/ 4095446 w 4106046"/>
              <a:gd name="connsiteY5" fmla="*/ 4904566 h 4911500"/>
              <a:gd name="connsiteX6" fmla="*/ 3224589 w 4106046"/>
              <a:gd name="connsiteY6" fmla="*/ 4403823 h 4911500"/>
              <a:gd name="connsiteX7" fmla="*/ 1265160 w 4106046"/>
              <a:gd name="connsiteY7" fmla="*/ 3228166 h 4911500"/>
              <a:gd name="connsiteX8" fmla="*/ 503160 w 4106046"/>
              <a:gd name="connsiteY8" fmla="*/ 1421138 h 4911500"/>
              <a:gd name="connsiteX9" fmla="*/ 916817 w 4106046"/>
              <a:gd name="connsiteY9" fmla="*/ 2270223 h 4911500"/>
              <a:gd name="connsiteX10" fmla="*/ 2417 w 4106046"/>
              <a:gd name="connsiteY10" fmla="*/ 5995 h 4911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4106046" h="4911500">
                <a:moveTo>
                  <a:pt x="2417" y="5995"/>
                </a:moveTo>
                <a:cubicBezTo>
                  <a:pt x="56846" y="140252"/>
                  <a:pt x="1090989" y="2614938"/>
                  <a:pt x="1243389" y="3075766"/>
                </a:cubicBezTo>
                <a:cubicBezTo>
                  <a:pt x="1395789" y="3536594"/>
                  <a:pt x="670074" y="2571395"/>
                  <a:pt x="916817" y="2770966"/>
                </a:cubicBezTo>
                <a:cubicBezTo>
                  <a:pt x="1163560" y="2970537"/>
                  <a:pt x="2462589" y="4077252"/>
                  <a:pt x="2723846" y="4273195"/>
                </a:cubicBezTo>
                <a:cubicBezTo>
                  <a:pt x="2985103" y="4469138"/>
                  <a:pt x="2255760" y="3841394"/>
                  <a:pt x="2484360" y="3946623"/>
                </a:cubicBezTo>
                <a:cubicBezTo>
                  <a:pt x="2712960" y="4051852"/>
                  <a:pt x="3972075" y="4828366"/>
                  <a:pt x="4095446" y="4904566"/>
                </a:cubicBezTo>
                <a:cubicBezTo>
                  <a:pt x="4218817" y="4980766"/>
                  <a:pt x="3224589" y="4403823"/>
                  <a:pt x="3224589" y="4403823"/>
                </a:cubicBezTo>
                <a:cubicBezTo>
                  <a:pt x="2752875" y="4124423"/>
                  <a:pt x="1718732" y="3725280"/>
                  <a:pt x="1265160" y="3228166"/>
                </a:cubicBezTo>
                <a:cubicBezTo>
                  <a:pt x="811588" y="2731052"/>
                  <a:pt x="561217" y="1580795"/>
                  <a:pt x="503160" y="1421138"/>
                </a:cubicBezTo>
                <a:cubicBezTo>
                  <a:pt x="445103" y="1261481"/>
                  <a:pt x="1003903" y="2506080"/>
                  <a:pt x="916817" y="2270223"/>
                </a:cubicBezTo>
                <a:cubicBezTo>
                  <a:pt x="829731" y="2034366"/>
                  <a:pt x="-52012" y="-128262"/>
                  <a:pt x="2417" y="5995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611" name="フリーフォーム 2610">
            <a:extLst>
              <a:ext uri="{FF2B5EF4-FFF2-40B4-BE49-F238E27FC236}">
                <a16:creationId xmlns:a16="http://schemas.microsoft.com/office/drawing/2014/main" id="{B2EDAFA4-0DE9-029E-453E-33DB3F1FBF6E}"/>
              </a:ext>
            </a:extLst>
          </p:cNvPr>
          <p:cNvSpPr/>
          <p:nvPr/>
        </p:nvSpPr>
        <p:spPr>
          <a:xfrm>
            <a:off x="5970198" y="4243494"/>
            <a:ext cx="3596790" cy="6372153"/>
          </a:xfrm>
          <a:custGeom>
            <a:avLst/>
            <a:gdLst>
              <a:gd name="connsiteX0" fmla="*/ 60488 w 3596790"/>
              <a:gd name="connsiteY0" fmla="*/ 197877 h 6372153"/>
              <a:gd name="connsiteX1" fmla="*/ 169345 w 3596790"/>
              <a:gd name="connsiteY1" fmla="*/ 263192 h 6372153"/>
              <a:gd name="connsiteX2" fmla="*/ 1301459 w 3596790"/>
              <a:gd name="connsiteY2" fmla="*/ 2614506 h 6372153"/>
              <a:gd name="connsiteX3" fmla="*/ 3064945 w 3596790"/>
              <a:gd name="connsiteY3" fmla="*/ 5161763 h 6372153"/>
              <a:gd name="connsiteX4" fmla="*/ 3478602 w 3596790"/>
              <a:gd name="connsiteY4" fmla="*/ 6337420 h 6372153"/>
              <a:gd name="connsiteX5" fmla="*/ 3391516 w 3596790"/>
              <a:gd name="connsiteY5" fmla="*/ 5749592 h 6372153"/>
              <a:gd name="connsiteX6" fmla="*/ 1279688 w 3596790"/>
              <a:gd name="connsiteY6" fmla="*/ 2723363 h 6372153"/>
              <a:gd name="connsiteX7" fmla="*/ 713631 w 3596790"/>
              <a:gd name="connsiteY7" fmla="*/ 1525935 h 6372153"/>
              <a:gd name="connsiteX8" fmla="*/ 60488 w 3596790"/>
              <a:gd name="connsiteY8" fmla="*/ 197877 h 63721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596790" h="6372153">
                <a:moveTo>
                  <a:pt x="60488" y="197877"/>
                </a:moveTo>
                <a:cubicBezTo>
                  <a:pt x="-30226" y="-12580"/>
                  <a:pt x="-37483" y="-139579"/>
                  <a:pt x="169345" y="263192"/>
                </a:cubicBezTo>
                <a:cubicBezTo>
                  <a:pt x="376173" y="665963"/>
                  <a:pt x="818859" y="1798077"/>
                  <a:pt x="1301459" y="2614506"/>
                </a:cubicBezTo>
                <a:cubicBezTo>
                  <a:pt x="1784059" y="3430935"/>
                  <a:pt x="2702088" y="4541277"/>
                  <a:pt x="3064945" y="5161763"/>
                </a:cubicBezTo>
                <a:cubicBezTo>
                  <a:pt x="3427802" y="5782249"/>
                  <a:pt x="3424174" y="6239449"/>
                  <a:pt x="3478602" y="6337420"/>
                </a:cubicBezTo>
                <a:cubicBezTo>
                  <a:pt x="3533030" y="6435391"/>
                  <a:pt x="3758002" y="6351935"/>
                  <a:pt x="3391516" y="5749592"/>
                </a:cubicBezTo>
                <a:cubicBezTo>
                  <a:pt x="3025030" y="5147249"/>
                  <a:pt x="1726002" y="3427306"/>
                  <a:pt x="1279688" y="2723363"/>
                </a:cubicBezTo>
                <a:cubicBezTo>
                  <a:pt x="833374" y="2019420"/>
                  <a:pt x="909574" y="1946849"/>
                  <a:pt x="713631" y="1525935"/>
                </a:cubicBezTo>
                <a:cubicBezTo>
                  <a:pt x="517688" y="1105021"/>
                  <a:pt x="151202" y="408334"/>
                  <a:pt x="60488" y="197877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612" name="フリーフォーム 2611">
            <a:extLst>
              <a:ext uri="{FF2B5EF4-FFF2-40B4-BE49-F238E27FC236}">
                <a16:creationId xmlns:a16="http://schemas.microsoft.com/office/drawing/2014/main" id="{B7FDD909-C5F2-1222-5AAA-5081930A3A4A}"/>
              </a:ext>
            </a:extLst>
          </p:cNvPr>
          <p:cNvSpPr/>
          <p:nvPr/>
        </p:nvSpPr>
        <p:spPr>
          <a:xfrm>
            <a:off x="1142621" y="3881340"/>
            <a:ext cx="603205" cy="550073"/>
          </a:xfrm>
          <a:custGeom>
            <a:avLst/>
            <a:gdLst>
              <a:gd name="connsiteX0" fmla="*/ 603052 w 603205"/>
              <a:gd name="connsiteY0" fmla="*/ 64 h 550073"/>
              <a:gd name="connsiteX1" fmla="*/ 161838 w 603205"/>
              <a:gd name="connsiteY1" fmla="*/ 294207 h 550073"/>
              <a:gd name="connsiteX2" fmla="*/ 1978 w 603205"/>
              <a:gd name="connsiteY2" fmla="*/ 549983 h 550073"/>
              <a:gd name="connsiteX3" fmla="*/ 110682 w 603205"/>
              <a:gd name="connsiteY3" fmla="*/ 319784 h 550073"/>
              <a:gd name="connsiteX4" fmla="*/ 603052 w 603205"/>
              <a:gd name="connsiteY4" fmla="*/ 64 h 5500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03205" h="550073">
                <a:moveTo>
                  <a:pt x="603052" y="64"/>
                </a:moveTo>
                <a:cubicBezTo>
                  <a:pt x="611578" y="-4199"/>
                  <a:pt x="262017" y="202554"/>
                  <a:pt x="161838" y="294207"/>
                </a:cubicBezTo>
                <a:cubicBezTo>
                  <a:pt x="61659" y="385860"/>
                  <a:pt x="10504" y="545720"/>
                  <a:pt x="1978" y="549983"/>
                </a:cubicBezTo>
                <a:cubicBezTo>
                  <a:pt x="-6548" y="554246"/>
                  <a:pt x="9437" y="407174"/>
                  <a:pt x="110682" y="319784"/>
                </a:cubicBezTo>
                <a:cubicBezTo>
                  <a:pt x="211927" y="232394"/>
                  <a:pt x="594526" y="4327"/>
                  <a:pt x="603052" y="64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613" name="フリーフォーム 2612">
            <a:extLst>
              <a:ext uri="{FF2B5EF4-FFF2-40B4-BE49-F238E27FC236}">
                <a16:creationId xmlns:a16="http://schemas.microsoft.com/office/drawing/2014/main" id="{0A70A2D4-978A-A090-0BBA-2B053451B0EF}"/>
              </a:ext>
            </a:extLst>
          </p:cNvPr>
          <p:cNvSpPr/>
          <p:nvPr/>
        </p:nvSpPr>
        <p:spPr>
          <a:xfrm>
            <a:off x="5620653" y="5895541"/>
            <a:ext cx="275040" cy="506430"/>
          </a:xfrm>
          <a:custGeom>
            <a:avLst/>
            <a:gdLst>
              <a:gd name="connsiteX0" fmla="*/ 30 w 275040"/>
              <a:gd name="connsiteY0" fmla="*/ 101 h 506430"/>
              <a:gd name="connsiteX1" fmla="*/ 166284 w 275040"/>
              <a:gd name="connsiteY1" fmla="*/ 409343 h 506430"/>
              <a:gd name="connsiteX2" fmla="*/ 274989 w 275040"/>
              <a:gd name="connsiteY2" fmla="*/ 505259 h 506430"/>
              <a:gd name="connsiteX3" fmla="*/ 153495 w 275040"/>
              <a:gd name="connsiteY3" fmla="*/ 370976 h 506430"/>
              <a:gd name="connsiteX4" fmla="*/ 30 w 275040"/>
              <a:gd name="connsiteY4" fmla="*/ 101 h 5064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75040" h="506430">
                <a:moveTo>
                  <a:pt x="30" y="101"/>
                </a:moveTo>
                <a:cubicBezTo>
                  <a:pt x="2161" y="6495"/>
                  <a:pt x="120457" y="325150"/>
                  <a:pt x="166284" y="409343"/>
                </a:cubicBezTo>
                <a:cubicBezTo>
                  <a:pt x="212111" y="493536"/>
                  <a:pt x="277120" y="511653"/>
                  <a:pt x="274989" y="505259"/>
                </a:cubicBezTo>
                <a:cubicBezTo>
                  <a:pt x="272858" y="498865"/>
                  <a:pt x="199321" y="449840"/>
                  <a:pt x="153495" y="370976"/>
                </a:cubicBezTo>
                <a:cubicBezTo>
                  <a:pt x="107669" y="292112"/>
                  <a:pt x="-2101" y="-6293"/>
                  <a:pt x="30" y="101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614" name="フリーフォーム 2613">
            <a:extLst>
              <a:ext uri="{FF2B5EF4-FFF2-40B4-BE49-F238E27FC236}">
                <a16:creationId xmlns:a16="http://schemas.microsoft.com/office/drawing/2014/main" id="{68FFCB05-157F-BDAC-D5E4-44C48D8B8F5E}"/>
              </a:ext>
            </a:extLst>
          </p:cNvPr>
          <p:cNvSpPr/>
          <p:nvPr/>
        </p:nvSpPr>
        <p:spPr>
          <a:xfrm>
            <a:off x="5607862" y="4545865"/>
            <a:ext cx="166347" cy="698484"/>
          </a:xfrm>
          <a:custGeom>
            <a:avLst/>
            <a:gdLst>
              <a:gd name="connsiteX0" fmla="*/ 32 w 166347"/>
              <a:gd name="connsiteY0" fmla="*/ 557 h 698484"/>
              <a:gd name="connsiteX1" fmla="*/ 140709 w 166347"/>
              <a:gd name="connsiteY1" fmla="*/ 473743 h 698484"/>
              <a:gd name="connsiteX2" fmla="*/ 121525 w 166347"/>
              <a:gd name="connsiteY2" fmla="*/ 697548 h 698484"/>
              <a:gd name="connsiteX3" fmla="*/ 166286 w 166347"/>
              <a:gd name="connsiteY3" fmla="*/ 397011 h 698484"/>
              <a:gd name="connsiteX4" fmla="*/ 127920 w 166347"/>
              <a:gd name="connsiteY4" fmla="*/ 377827 h 698484"/>
              <a:gd name="connsiteX5" fmla="*/ 32 w 166347"/>
              <a:gd name="connsiteY5" fmla="*/ 557 h 6984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6347" h="698484">
                <a:moveTo>
                  <a:pt x="32" y="557"/>
                </a:moveTo>
                <a:cubicBezTo>
                  <a:pt x="2164" y="16543"/>
                  <a:pt x="120460" y="357578"/>
                  <a:pt x="140709" y="473743"/>
                </a:cubicBezTo>
                <a:cubicBezTo>
                  <a:pt x="160958" y="589908"/>
                  <a:pt x="117262" y="710336"/>
                  <a:pt x="121525" y="697548"/>
                </a:cubicBezTo>
                <a:cubicBezTo>
                  <a:pt x="125788" y="684760"/>
                  <a:pt x="165220" y="450298"/>
                  <a:pt x="166286" y="397011"/>
                </a:cubicBezTo>
                <a:cubicBezTo>
                  <a:pt x="167352" y="343724"/>
                  <a:pt x="154563" y="438574"/>
                  <a:pt x="127920" y="377827"/>
                </a:cubicBezTo>
                <a:cubicBezTo>
                  <a:pt x="101277" y="317080"/>
                  <a:pt x="-2100" y="-15429"/>
                  <a:pt x="32" y="557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615" name="フリーフォーム 2614">
            <a:extLst>
              <a:ext uri="{FF2B5EF4-FFF2-40B4-BE49-F238E27FC236}">
                <a16:creationId xmlns:a16="http://schemas.microsoft.com/office/drawing/2014/main" id="{46B4FC5B-5697-A2CB-A08F-8331B026D641}"/>
              </a:ext>
            </a:extLst>
          </p:cNvPr>
          <p:cNvSpPr/>
          <p:nvPr/>
        </p:nvSpPr>
        <p:spPr>
          <a:xfrm>
            <a:off x="1211670" y="5197339"/>
            <a:ext cx="425328" cy="2190251"/>
          </a:xfrm>
          <a:custGeom>
            <a:avLst/>
            <a:gdLst>
              <a:gd name="connsiteX0" fmla="*/ 406115 w 425328"/>
              <a:gd name="connsiteY0" fmla="*/ 1313 h 2190251"/>
              <a:gd name="connsiteX1" fmla="*/ 322987 w 425328"/>
              <a:gd name="connsiteY1" fmla="*/ 1171489 h 2190251"/>
              <a:gd name="connsiteX2" fmla="*/ 16056 w 425328"/>
              <a:gd name="connsiteY2" fmla="*/ 2149833 h 2190251"/>
              <a:gd name="connsiteX3" fmla="*/ 80000 w 425328"/>
              <a:gd name="connsiteY3" fmla="*/ 1900451 h 2190251"/>
              <a:gd name="connsiteX4" fmla="*/ 393326 w 425328"/>
              <a:gd name="connsiteY4" fmla="*/ 960474 h 2190251"/>
              <a:gd name="connsiteX5" fmla="*/ 406115 w 425328"/>
              <a:gd name="connsiteY5" fmla="*/ 1313 h 21902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5328" h="2190251">
                <a:moveTo>
                  <a:pt x="406115" y="1313"/>
                </a:moveTo>
                <a:cubicBezTo>
                  <a:pt x="394392" y="36482"/>
                  <a:pt x="387997" y="813402"/>
                  <a:pt x="322987" y="1171489"/>
                </a:cubicBezTo>
                <a:cubicBezTo>
                  <a:pt x="257977" y="1529576"/>
                  <a:pt x="56554" y="2028339"/>
                  <a:pt x="16056" y="2149833"/>
                </a:cubicBezTo>
                <a:cubicBezTo>
                  <a:pt x="-24442" y="2271327"/>
                  <a:pt x="17122" y="2098678"/>
                  <a:pt x="80000" y="1900451"/>
                </a:cubicBezTo>
                <a:cubicBezTo>
                  <a:pt x="142878" y="1702224"/>
                  <a:pt x="337908" y="1274865"/>
                  <a:pt x="393326" y="960474"/>
                </a:cubicBezTo>
                <a:cubicBezTo>
                  <a:pt x="448744" y="646083"/>
                  <a:pt x="417838" y="-33856"/>
                  <a:pt x="406115" y="1313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616" name="フリーフォーム 2615">
            <a:extLst>
              <a:ext uri="{FF2B5EF4-FFF2-40B4-BE49-F238E27FC236}">
                <a16:creationId xmlns:a16="http://schemas.microsoft.com/office/drawing/2014/main" id="{BEBC62EF-CA4D-F401-98DE-D4B5F1FD94B2}"/>
              </a:ext>
            </a:extLst>
          </p:cNvPr>
          <p:cNvSpPr/>
          <p:nvPr/>
        </p:nvSpPr>
        <p:spPr>
          <a:xfrm>
            <a:off x="5588078" y="5543904"/>
            <a:ext cx="301205" cy="844228"/>
          </a:xfrm>
          <a:custGeom>
            <a:avLst/>
            <a:gdLst>
              <a:gd name="connsiteX0" fmla="*/ 632 w 301205"/>
              <a:gd name="connsiteY0" fmla="*/ 46 h 844228"/>
              <a:gd name="connsiteX1" fmla="*/ 166887 w 301205"/>
              <a:gd name="connsiteY1" fmla="*/ 588331 h 844228"/>
              <a:gd name="connsiteX2" fmla="*/ 301170 w 301205"/>
              <a:gd name="connsiteY2" fmla="*/ 844107 h 844228"/>
              <a:gd name="connsiteX3" fmla="*/ 179676 w 301205"/>
              <a:gd name="connsiteY3" fmla="*/ 620303 h 844228"/>
              <a:gd name="connsiteX4" fmla="*/ 128521 w 301205"/>
              <a:gd name="connsiteY4" fmla="*/ 498809 h 844228"/>
              <a:gd name="connsiteX5" fmla="*/ 173281 w 301205"/>
              <a:gd name="connsiteY5" fmla="*/ 556359 h 844228"/>
              <a:gd name="connsiteX6" fmla="*/ 230831 w 301205"/>
              <a:gd name="connsiteY6" fmla="*/ 620303 h 844228"/>
              <a:gd name="connsiteX7" fmla="*/ 632 w 301205"/>
              <a:gd name="connsiteY7" fmla="*/ 46 h 8442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1205" h="844228">
                <a:moveTo>
                  <a:pt x="632" y="46"/>
                </a:moveTo>
                <a:cubicBezTo>
                  <a:pt x="-10025" y="-5283"/>
                  <a:pt x="116797" y="447654"/>
                  <a:pt x="166887" y="588331"/>
                </a:cubicBezTo>
                <a:cubicBezTo>
                  <a:pt x="216977" y="729008"/>
                  <a:pt x="299039" y="838778"/>
                  <a:pt x="301170" y="844107"/>
                </a:cubicBezTo>
                <a:cubicBezTo>
                  <a:pt x="303301" y="849436"/>
                  <a:pt x="208451" y="677853"/>
                  <a:pt x="179676" y="620303"/>
                </a:cubicBezTo>
                <a:cubicBezTo>
                  <a:pt x="150901" y="562753"/>
                  <a:pt x="129587" y="509466"/>
                  <a:pt x="128521" y="498809"/>
                </a:cubicBezTo>
                <a:cubicBezTo>
                  <a:pt x="127455" y="488152"/>
                  <a:pt x="156229" y="536110"/>
                  <a:pt x="173281" y="556359"/>
                </a:cubicBezTo>
                <a:cubicBezTo>
                  <a:pt x="190333" y="576608"/>
                  <a:pt x="256408" y="706627"/>
                  <a:pt x="230831" y="620303"/>
                </a:cubicBezTo>
                <a:cubicBezTo>
                  <a:pt x="205254" y="533979"/>
                  <a:pt x="11289" y="5375"/>
                  <a:pt x="632" y="46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617" name="フリーフォーム 2616">
            <a:extLst>
              <a:ext uri="{FF2B5EF4-FFF2-40B4-BE49-F238E27FC236}">
                <a16:creationId xmlns:a16="http://schemas.microsoft.com/office/drawing/2014/main" id="{DDC8EF26-2E49-8AA9-5333-73DD8267DB4B}"/>
              </a:ext>
            </a:extLst>
          </p:cNvPr>
          <p:cNvSpPr/>
          <p:nvPr/>
        </p:nvSpPr>
        <p:spPr>
          <a:xfrm>
            <a:off x="754171" y="7761885"/>
            <a:ext cx="341970" cy="518832"/>
          </a:xfrm>
          <a:custGeom>
            <a:avLst/>
            <a:gdLst>
              <a:gd name="connsiteX0" fmla="*/ 369 w 341970"/>
              <a:gd name="connsiteY0" fmla="*/ 923 h 518832"/>
              <a:gd name="connsiteX1" fmla="*/ 326484 w 341970"/>
              <a:gd name="connsiteY1" fmla="*/ 499687 h 518832"/>
              <a:gd name="connsiteX2" fmla="*/ 262539 w 341970"/>
              <a:gd name="connsiteY2" fmla="*/ 378193 h 518832"/>
              <a:gd name="connsiteX3" fmla="*/ 369 w 341970"/>
              <a:gd name="connsiteY3" fmla="*/ 923 h 5188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41970" h="518832">
                <a:moveTo>
                  <a:pt x="369" y="923"/>
                </a:moveTo>
                <a:cubicBezTo>
                  <a:pt x="11026" y="21172"/>
                  <a:pt x="282789" y="436809"/>
                  <a:pt x="326484" y="499687"/>
                </a:cubicBezTo>
                <a:cubicBezTo>
                  <a:pt x="370179" y="562565"/>
                  <a:pt x="312629" y="457057"/>
                  <a:pt x="262539" y="378193"/>
                </a:cubicBezTo>
                <a:cubicBezTo>
                  <a:pt x="212449" y="299329"/>
                  <a:pt x="-10288" y="-19326"/>
                  <a:pt x="369" y="923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618" name="フリーフォーム 2617">
            <a:extLst>
              <a:ext uri="{FF2B5EF4-FFF2-40B4-BE49-F238E27FC236}">
                <a16:creationId xmlns:a16="http://schemas.microsoft.com/office/drawing/2014/main" id="{4C316AA5-5031-8FD4-AB43-F7609FCC463C}"/>
              </a:ext>
            </a:extLst>
          </p:cNvPr>
          <p:cNvSpPr/>
          <p:nvPr/>
        </p:nvSpPr>
        <p:spPr>
          <a:xfrm>
            <a:off x="6365927" y="8769558"/>
            <a:ext cx="1406569" cy="1483844"/>
          </a:xfrm>
          <a:custGeom>
            <a:avLst/>
            <a:gdLst>
              <a:gd name="connsiteX0" fmla="*/ 15690 w 1406569"/>
              <a:gd name="connsiteY0" fmla="*/ 16355 h 1483844"/>
              <a:gd name="connsiteX1" fmla="*/ 1345726 w 1406569"/>
              <a:gd name="connsiteY1" fmla="*/ 1423125 h 1483844"/>
              <a:gd name="connsiteX2" fmla="*/ 1134711 w 1406569"/>
              <a:gd name="connsiteY2" fmla="*/ 1192926 h 1483844"/>
              <a:gd name="connsiteX3" fmla="*/ 712680 w 1406569"/>
              <a:gd name="connsiteY3" fmla="*/ 866811 h 1483844"/>
              <a:gd name="connsiteX4" fmla="*/ 757441 w 1406569"/>
              <a:gd name="connsiteY4" fmla="*/ 873206 h 1483844"/>
              <a:gd name="connsiteX5" fmla="*/ 623158 w 1406569"/>
              <a:gd name="connsiteY5" fmla="*/ 668585 h 1483844"/>
              <a:gd name="connsiteX6" fmla="*/ 15690 w 1406569"/>
              <a:gd name="connsiteY6" fmla="*/ 16355 h 14838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406569" h="1483844">
                <a:moveTo>
                  <a:pt x="15690" y="16355"/>
                </a:moveTo>
                <a:cubicBezTo>
                  <a:pt x="136118" y="142112"/>
                  <a:pt x="1159223" y="1227030"/>
                  <a:pt x="1345726" y="1423125"/>
                </a:cubicBezTo>
                <a:cubicBezTo>
                  <a:pt x="1532229" y="1619220"/>
                  <a:pt x="1240218" y="1285645"/>
                  <a:pt x="1134711" y="1192926"/>
                </a:cubicBezTo>
                <a:cubicBezTo>
                  <a:pt x="1029204" y="1100207"/>
                  <a:pt x="775558" y="920098"/>
                  <a:pt x="712680" y="866811"/>
                </a:cubicBezTo>
                <a:cubicBezTo>
                  <a:pt x="649802" y="813524"/>
                  <a:pt x="772361" y="906244"/>
                  <a:pt x="757441" y="873206"/>
                </a:cubicBezTo>
                <a:cubicBezTo>
                  <a:pt x="742521" y="840168"/>
                  <a:pt x="742520" y="810328"/>
                  <a:pt x="623158" y="668585"/>
                </a:cubicBezTo>
                <a:cubicBezTo>
                  <a:pt x="503796" y="526842"/>
                  <a:pt x="-104738" y="-109402"/>
                  <a:pt x="15690" y="16355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619" name="フリーフォーム 2618">
            <a:extLst>
              <a:ext uri="{FF2B5EF4-FFF2-40B4-BE49-F238E27FC236}">
                <a16:creationId xmlns:a16="http://schemas.microsoft.com/office/drawing/2014/main" id="{12746B01-4F4B-548A-32DF-8AF8E7DFEAB3}"/>
              </a:ext>
            </a:extLst>
          </p:cNvPr>
          <p:cNvSpPr/>
          <p:nvPr/>
        </p:nvSpPr>
        <p:spPr>
          <a:xfrm>
            <a:off x="4620984" y="10022165"/>
            <a:ext cx="2271836" cy="913610"/>
          </a:xfrm>
          <a:custGeom>
            <a:avLst/>
            <a:gdLst>
              <a:gd name="connsiteX0" fmla="*/ 40538 w 2271836"/>
              <a:gd name="connsiteY0" fmla="*/ 899480 h 913610"/>
              <a:gd name="connsiteX1" fmla="*/ 2189058 w 2271836"/>
              <a:gd name="connsiteY1" fmla="*/ 36235 h 913610"/>
              <a:gd name="connsiteX2" fmla="*/ 1779816 w 2271836"/>
              <a:gd name="connsiteY2" fmla="*/ 183306 h 913610"/>
              <a:gd name="connsiteX3" fmla="*/ 1313024 w 2271836"/>
              <a:gd name="connsiteY3" fmla="*/ 381533 h 913610"/>
              <a:gd name="connsiteX4" fmla="*/ 820655 w 2271836"/>
              <a:gd name="connsiteY4" fmla="*/ 560576 h 913610"/>
              <a:gd name="connsiteX5" fmla="*/ 40538 w 2271836"/>
              <a:gd name="connsiteY5" fmla="*/ 899480 h 9136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271836" h="913610">
                <a:moveTo>
                  <a:pt x="40538" y="899480"/>
                </a:moveTo>
                <a:cubicBezTo>
                  <a:pt x="268605" y="812090"/>
                  <a:pt x="1899178" y="155597"/>
                  <a:pt x="2189058" y="36235"/>
                </a:cubicBezTo>
                <a:cubicBezTo>
                  <a:pt x="2478938" y="-83127"/>
                  <a:pt x="1925822" y="125756"/>
                  <a:pt x="1779816" y="183306"/>
                </a:cubicBezTo>
                <a:cubicBezTo>
                  <a:pt x="1633810" y="240856"/>
                  <a:pt x="1472884" y="318655"/>
                  <a:pt x="1313024" y="381533"/>
                </a:cubicBezTo>
                <a:cubicBezTo>
                  <a:pt x="1153164" y="444411"/>
                  <a:pt x="1029539" y="477449"/>
                  <a:pt x="820655" y="560576"/>
                </a:cubicBezTo>
                <a:cubicBezTo>
                  <a:pt x="611771" y="643703"/>
                  <a:pt x="-187529" y="986870"/>
                  <a:pt x="40538" y="899480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620" name="フリーフォーム 2619">
            <a:extLst>
              <a:ext uri="{FF2B5EF4-FFF2-40B4-BE49-F238E27FC236}">
                <a16:creationId xmlns:a16="http://schemas.microsoft.com/office/drawing/2014/main" id="{601A24D1-3A73-463E-DCE3-5FAC3BB30FFE}"/>
              </a:ext>
            </a:extLst>
          </p:cNvPr>
          <p:cNvSpPr/>
          <p:nvPr/>
        </p:nvSpPr>
        <p:spPr>
          <a:xfrm>
            <a:off x="5205046" y="10871507"/>
            <a:ext cx="1857679" cy="504141"/>
          </a:xfrm>
          <a:custGeom>
            <a:avLst/>
            <a:gdLst>
              <a:gd name="connsiteX0" fmla="*/ 0 w 1857679"/>
              <a:gd name="connsiteY0" fmla="*/ 504141 h 504141"/>
              <a:gd name="connsiteX1" fmla="*/ 76733 w 1857679"/>
              <a:gd name="connsiteY1" fmla="*/ 478563 h 504141"/>
              <a:gd name="connsiteX2" fmla="*/ 1835195 w 1857679"/>
              <a:gd name="connsiteY2" fmla="*/ 5377 h 504141"/>
              <a:gd name="connsiteX3" fmla="*/ 1119021 w 1857679"/>
              <a:gd name="connsiteY3" fmla="*/ 209998 h 504141"/>
              <a:gd name="connsiteX4" fmla="*/ 0 w 1857679"/>
              <a:gd name="connsiteY4" fmla="*/ 504141 h 5041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857679" h="504141">
                <a:moveTo>
                  <a:pt x="0" y="504141"/>
                </a:moveTo>
                <a:lnTo>
                  <a:pt x="76733" y="478563"/>
                </a:lnTo>
                <a:lnTo>
                  <a:pt x="1835195" y="5377"/>
                </a:lnTo>
                <a:cubicBezTo>
                  <a:pt x="2008910" y="-39384"/>
                  <a:pt x="1119021" y="209998"/>
                  <a:pt x="1119021" y="209998"/>
                </a:cubicBezTo>
                <a:lnTo>
                  <a:pt x="0" y="504141"/>
                </a:ln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621" name="フリーフォーム 2620">
            <a:extLst>
              <a:ext uri="{FF2B5EF4-FFF2-40B4-BE49-F238E27FC236}">
                <a16:creationId xmlns:a16="http://schemas.microsoft.com/office/drawing/2014/main" id="{548A785E-09CE-6E9A-6F76-BAD770FFD05F}"/>
              </a:ext>
            </a:extLst>
          </p:cNvPr>
          <p:cNvSpPr/>
          <p:nvPr/>
        </p:nvSpPr>
        <p:spPr>
          <a:xfrm>
            <a:off x="1325478" y="11348270"/>
            <a:ext cx="1037448" cy="1089849"/>
          </a:xfrm>
          <a:custGeom>
            <a:avLst/>
            <a:gdLst>
              <a:gd name="connsiteX0" fmla="*/ 4558 w 1037448"/>
              <a:gd name="connsiteY0" fmla="*/ 1800 h 1089849"/>
              <a:gd name="connsiteX1" fmla="*/ 675971 w 1037448"/>
              <a:gd name="connsiteY1" fmla="*/ 168054 h 1089849"/>
              <a:gd name="connsiteX2" fmla="*/ 1014874 w 1037448"/>
              <a:gd name="connsiteY2" fmla="*/ 679607 h 1089849"/>
              <a:gd name="connsiteX3" fmla="*/ 989297 w 1037448"/>
              <a:gd name="connsiteY3" fmla="*/ 865045 h 1089849"/>
              <a:gd name="connsiteX4" fmla="*/ 855014 w 1037448"/>
              <a:gd name="connsiteY4" fmla="*/ 999327 h 1089849"/>
              <a:gd name="connsiteX5" fmla="*/ 816648 w 1037448"/>
              <a:gd name="connsiteY5" fmla="*/ 1063271 h 1089849"/>
              <a:gd name="connsiteX6" fmla="*/ 637605 w 1037448"/>
              <a:gd name="connsiteY6" fmla="*/ 545324 h 1089849"/>
              <a:gd name="connsiteX7" fmla="*/ 273123 w 1037448"/>
              <a:gd name="connsiteY7" fmla="*/ 206421 h 1089849"/>
              <a:gd name="connsiteX8" fmla="*/ 375434 w 1037448"/>
              <a:gd name="connsiteY8" fmla="*/ 251182 h 1089849"/>
              <a:gd name="connsiteX9" fmla="*/ 4558 w 1037448"/>
              <a:gd name="connsiteY9" fmla="*/ 1800 h 10898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037448" h="1089849">
                <a:moveTo>
                  <a:pt x="4558" y="1800"/>
                </a:moveTo>
                <a:cubicBezTo>
                  <a:pt x="54647" y="-12055"/>
                  <a:pt x="507585" y="55086"/>
                  <a:pt x="675971" y="168054"/>
                </a:cubicBezTo>
                <a:cubicBezTo>
                  <a:pt x="844357" y="281022"/>
                  <a:pt x="962653" y="563442"/>
                  <a:pt x="1014874" y="679607"/>
                </a:cubicBezTo>
                <a:cubicBezTo>
                  <a:pt x="1067095" y="795772"/>
                  <a:pt x="1015940" y="811758"/>
                  <a:pt x="989297" y="865045"/>
                </a:cubicBezTo>
                <a:cubicBezTo>
                  <a:pt x="962654" y="918332"/>
                  <a:pt x="883789" y="966289"/>
                  <a:pt x="855014" y="999327"/>
                </a:cubicBezTo>
                <a:cubicBezTo>
                  <a:pt x="826239" y="1032365"/>
                  <a:pt x="852883" y="1138938"/>
                  <a:pt x="816648" y="1063271"/>
                </a:cubicBezTo>
                <a:cubicBezTo>
                  <a:pt x="780413" y="987604"/>
                  <a:pt x="728193" y="688132"/>
                  <a:pt x="637605" y="545324"/>
                </a:cubicBezTo>
                <a:cubicBezTo>
                  <a:pt x="547018" y="402516"/>
                  <a:pt x="316818" y="255445"/>
                  <a:pt x="273123" y="206421"/>
                </a:cubicBezTo>
                <a:cubicBezTo>
                  <a:pt x="229428" y="157397"/>
                  <a:pt x="418063" y="279957"/>
                  <a:pt x="375434" y="251182"/>
                </a:cubicBezTo>
                <a:cubicBezTo>
                  <a:pt x="332805" y="222407"/>
                  <a:pt x="-45531" y="15655"/>
                  <a:pt x="4558" y="1800"/>
                </a:cubicBezTo>
                <a:close/>
              </a:path>
            </a:pathLst>
          </a:custGeom>
          <a:solidFill>
            <a:srgbClr val="7030A0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622" name="フリーフォーム 2621">
            <a:extLst>
              <a:ext uri="{FF2B5EF4-FFF2-40B4-BE49-F238E27FC236}">
                <a16:creationId xmlns:a16="http://schemas.microsoft.com/office/drawing/2014/main" id="{BEE75D86-393B-D9D2-7761-E8545FFA4E0E}"/>
              </a:ext>
            </a:extLst>
          </p:cNvPr>
          <p:cNvSpPr/>
          <p:nvPr/>
        </p:nvSpPr>
        <p:spPr>
          <a:xfrm>
            <a:off x="8725269" y="11253237"/>
            <a:ext cx="1054311" cy="1290990"/>
          </a:xfrm>
          <a:custGeom>
            <a:avLst/>
            <a:gdLst>
              <a:gd name="connsiteX0" fmla="*/ 130983 w 1054311"/>
              <a:gd name="connsiteY0" fmla="*/ 917 h 1290990"/>
              <a:gd name="connsiteX1" fmla="*/ 463492 w 1054311"/>
              <a:gd name="connsiteY1" fmla="*/ 646752 h 1290990"/>
              <a:gd name="connsiteX2" fmla="*/ 642535 w 1054311"/>
              <a:gd name="connsiteY2" fmla="*/ 480497 h 1290990"/>
              <a:gd name="connsiteX3" fmla="*/ 796001 w 1054311"/>
              <a:gd name="connsiteY3" fmla="*/ 282271 h 1290990"/>
              <a:gd name="connsiteX4" fmla="*/ 1026200 w 1054311"/>
              <a:gd name="connsiteY4" fmla="*/ 697907 h 1290990"/>
              <a:gd name="connsiteX5" fmla="*/ 796001 w 1054311"/>
              <a:gd name="connsiteY5" fmla="*/ 902528 h 1290990"/>
              <a:gd name="connsiteX6" fmla="*/ 1045383 w 1054311"/>
              <a:gd name="connsiteY6" fmla="*/ 1286192 h 1290990"/>
              <a:gd name="connsiteX7" fmla="*/ 405942 w 1054311"/>
              <a:gd name="connsiteY7" fmla="*/ 1113543 h 1290990"/>
              <a:gd name="connsiteX8" fmla="*/ 67039 w 1054311"/>
              <a:gd name="connsiteY8" fmla="*/ 1049599 h 1290990"/>
              <a:gd name="connsiteX9" fmla="*/ 118194 w 1054311"/>
              <a:gd name="connsiteY9" fmla="*/ 876950 h 1290990"/>
              <a:gd name="connsiteX10" fmla="*/ 124588 w 1054311"/>
              <a:gd name="connsiteY10" fmla="*/ 908922 h 1290990"/>
              <a:gd name="connsiteX11" fmla="*/ 22278 w 1054311"/>
              <a:gd name="connsiteY11" fmla="*/ 307848 h 1290990"/>
              <a:gd name="connsiteX12" fmla="*/ 9489 w 1054311"/>
              <a:gd name="connsiteY12" fmla="*/ 499680 h 1290990"/>
              <a:gd name="connsiteX13" fmla="*/ 130983 w 1054311"/>
              <a:gd name="connsiteY13" fmla="*/ 917 h 12909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054311" h="1290990">
                <a:moveTo>
                  <a:pt x="130983" y="917"/>
                </a:moveTo>
                <a:cubicBezTo>
                  <a:pt x="206650" y="25429"/>
                  <a:pt x="378234" y="566822"/>
                  <a:pt x="463492" y="646752"/>
                </a:cubicBezTo>
                <a:cubicBezTo>
                  <a:pt x="548750" y="726682"/>
                  <a:pt x="587117" y="541244"/>
                  <a:pt x="642535" y="480497"/>
                </a:cubicBezTo>
                <a:cubicBezTo>
                  <a:pt x="697953" y="419750"/>
                  <a:pt x="732057" y="246036"/>
                  <a:pt x="796001" y="282271"/>
                </a:cubicBezTo>
                <a:cubicBezTo>
                  <a:pt x="859945" y="318506"/>
                  <a:pt x="1026200" y="594531"/>
                  <a:pt x="1026200" y="697907"/>
                </a:cubicBezTo>
                <a:cubicBezTo>
                  <a:pt x="1026200" y="801283"/>
                  <a:pt x="792804" y="804481"/>
                  <a:pt x="796001" y="902528"/>
                </a:cubicBezTo>
                <a:cubicBezTo>
                  <a:pt x="799198" y="1000575"/>
                  <a:pt x="1110393" y="1251023"/>
                  <a:pt x="1045383" y="1286192"/>
                </a:cubicBezTo>
                <a:cubicBezTo>
                  <a:pt x="980373" y="1321361"/>
                  <a:pt x="568999" y="1152975"/>
                  <a:pt x="405942" y="1113543"/>
                </a:cubicBezTo>
                <a:cubicBezTo>
                  <a:pt x="242885" y="1074111"/>
                  <a:pt x="114997" y="1089031"/>
                  <a:pt x="67039" y="1049599"/>
                </a:cubicBezTo>
                <a:cubicBezTo>
                  <a:pt x="19081" y="1010167"/>
                  <a:pt x="108603" y="900396"/>
                  <a:pt x="118194" y="876950"/>
                </a:cubicBezTo>
                <a:cubicBezTo>
                  <a:pt x="127785" y="853504"/>
                  <a:pt x="140574" y="1003772"/>
                  <a:pt x="124588" y="908922"/>
                </a:cubicBezTo>
                <a:cubicBezTo>
                  <a:pt x="108602" y="814072"/>
                  <a:pt x="41461" y="376055"/>
                  <a:pt x="22278" y="307848"/>
                </a:cubicBezTo>
                <a:cubicBezTo>
                  <a:pt x="3095" y="239641"/>
                  <a:pt x="-9694" y="548704"/>
                  <a:pt x="9489" y="499680"/>
                </a:cubicBezTo>
                <a:cubicBezTo>
                  <a:pt x="28672" y="450656"/>
                  <a:pt x="55316" y="-23595"/>
                  <a:pt x="130983" y="917"/>
                </a:cubicBezTo>
                <a:close/>
              </a:path>
            </a:pathLst>
          </a:custGeom>
          <a:solidFill>
            <a:srgbClr val="7030A0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623" name="フリーフォーム 2622">
            <a:extLst>
              <a:ext uri="{FF2B5EF4-FFF2-40B4-BE49-F238E27FC236}">
                <a16:creationId xmlns:a16="http://schemas.microsoft.com/office/drawing/2014/main" id="{A4D1C507-4E82-8626-3685-398C60AFC4F5}"/>
              </a:ext>
            </a:extLst>
          </p:cNvPr>
          <p:cNvSpPr/>
          <p:nvPr/>
        </p:nvSpPr>
        <p:spPr>
          <a:xfrm>
            <a:off x="8787193" y="11159921"/>
            <a:ext cx="902773" cy="1271947"/>
          </a:xfrm>
          <a:custGeom>
            <a:avLst/>
            <a:gdLst>
              <a:gd name="connsiteX0" fmla="*/ 17904 w 902773"/>
              <a:gd name="connsiteY0" fmla="*/ 4711 h 1271947"/>
              <a:gd name="connsiteX1" fmla="*/ 11509 w 902773"/>
              <a:gd name="connsiteY1" fmla="*/ 861562 h 1271947"/>
              <a:gd name="connsiteX2" fmla="*/ 37087 w 902773"/>
              <a:gd name="connsiteY2" fmla="*/ 695307 h 1271947"/>
              <a:gd name="connsiteX3" fmla="*/ 216130 w 902773"/>
              <a:gd name="connsiteY3" fmla="*/ 1072577 h 1271947"/>
              <a:gd name="connsiteX4" fmla="*/ 280074 w 902773"/>
              <a:gd name="connsiteY4" fmla="*/ 1117338 h 1271947"/>
              <a:gd name="connsiteX5" fmla="*/ 893937 w 902773"/>
              <a:gd name="connsiteY5" fmla="*/ 1270803 h 1271947"/>
              <a:gd name="connsiteX6" fmla="*/ 657344 w 902773"/>
              <a:gd name="connsiteY6" fmla="*/ 1027816 h 1271947"/>
              <a:gd name="connsiteX7" fmla="*/ 855571 w 902773"/>
              <a:gd name="connsiteY7" fmla="*/ 823195 h 1271947"/>
              <a:gd name="connsiteX8" fmla="*/ 753260 w 902773"/>
              <a:gd name="connsiteY8" fmla="*/ 381981 h 1271947"/>
              <a:gd name="connsiteX9" fmla="*/ 791627 w 902773"/>
              <a:gd name="connsiteY9" fmla="*/ 503475 h 1271947"/>
              <a:gd name="connsiteX10" fmla="*/ 484695 w 902773"/>
              <a:gd name="connsiteY10" fmla="*/ 663335 h 1271947"/>
              <a:gd name="connsiteX11" fmla="*/ 203341 w 902773"/>
              <a:gd name="connsiteY11" fmla="*/ 516264 h 1271947"/>
              <a:gd name="connsiteX12" fmla="*/ 216130 w 902773"/>
              <a:gd name="connsiteY12" fmla="*/ 516264 h 1271947"/>
              <a:gd name="connsiteX13" fmla="*/ 17904 w 902773"/>
              <a:gd name="connsiteY13" fmla="*/ 4711 h 12719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902773" h="1271947">
                <a:moveTo>
                  <a:pt x="17904" y="4711"/>
                </a:moveTo>
                <a:cubicBezTo>
                  <a:pt x="-16199" y="62261"/>
                  <a:pt x="8312" y="746463"/>
                  <a:pt x="11509" y="861562"/>
                </a:cubicBezTo>
                <a:cubicBezTo>
                  <a:pt x="14706" y="976661"/>
                  <a:pt x="2984" y="660138"/>
                  <a:pt x="37087" y="695307"/>
                </a:cubicBezTo>
                <a:cubicBezTo>
                  <a:pt x="71190" y="730476"/>
                  <a:pt x="175632" y="1002239"/>
                  <a:pt x="216130" y="1072577"/>
                </a:cubicBezTo>
                <a:cubicBezTo>
                  <a:pt x="256628" y="1142915"/>
                  <a:pt x="167106" y="1084300"/>
                  <a:pt x="280074" y="1117338"/>
                </a:cubicBezTo>
                <a:cubicBezTo>
                  <a:pt x="393042" y="1150376"/>
                  <a:pt x="831059" y="1285723"/>
                  <a:pt x="893937" y="1270803"/>
                </a:cubicBezTo>
                <a:cubicBezTo>
                  <a:pt x="956815" y="1255883"/>
                  <a:pt x="663738" y="1102417"/>
                  <a:pt x="657344" y="1027816"/>
                </a:cubicBezTo>
                <a:cubicBezTo>
                  <a:pt x="650950" y="953215"/>
                  <a:pt x="839585" y="930834"/>
                  <a:pt x="855571" y="823195"/>
                </a:cubicBezTo>
                <a:cubicBezTo>
                  <a:pt x="871557" y="715556"/>
                  <a:pt x="763917" y="435268"/>
                  <a:pt x="753260" y="381981"/>
                </a:cubicBezTo>
                <a:cubicBezTo>
                  <a:pt x="742603" y="328694"/>
                  <a:pt x="836388" y="456583"/>
                  <a:pt x="791627" y="503475"/>
                </a:cubicBezTo>
                <a:cubicBezTo>
                  <a:pt x="746866" y="550367"/>
                  <a:pt x="582743" y="661204"/>
                  <a:pt x="484695" y="663335"/>
                </a:cubicBezTo>
                <a:cubicBezTo>
                  <a:pt x="386647" y="665466"/>
                  <a:pt x="248102" y="540776"/>
                  <a:pt x="203341" y="516264"/>
                </a:cubicBezTo>
                <a:cubicBezTo>
                  <a:pt x="158580" y="491752"/>
                  <a:pt x="248102" y="598326"/>
                  <a:pt x="216130" y="516264"/>
                </a:cubicBezTo>
                <a:cubicBezTo>
                  <a:pt x="184158" y="434202"/>
                  <a:pt x="52007" y="-52839"/>
                  <a:pt x="17904" y="4711"/>
                </a:cubicBezTo>
                <a:close/>
              </a:path>
            </a:pathLst>
          </a:custGeom>
          <a:solidFill>
            <a:srgbClr val="7030A0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624" name="フリーフォーム 2623">
            <a:extLst>
              <a:ext uri="{FF2B5EF4-FFF2-40B4-BE49-F238E27FC236}">
                <a16:creationId xmlns:a16="http://schemas.microsoft.com/office/drawing/2014/main" id="{47D60925-3CC5-E61F-68ED-020A869F9A77}"/>
              </a:ext>
            </a:extLst>
          </p:cNvPr>
          <p:cNvSpPr/>
          <p:nvPr/>
        </p:nvSpPr>
        <p:spPr>
          <a:xfrm>
            <a:off x="5192257" y="7801104"/>
            <a:ext cx="731816" cy="333977"/>
          </a:xfrm>
          <a:custGeom>
            <a:avLst/>
            <a:gdLst>
              <a:gd name="connsiteX0" fmla="*/ 0 w 731816"/>
              <a:gd name="connsiteY0" fmla="*/ 38437 h 333977"/>
              <a:gd name="connsiteX1" fmla="*/ 530736 w 731816"/>
              <a:gd name="connsiteY1" fmla="*/ 25648 h 333977"/>
              <a:gd name="connsiteX2" fmla="*/ 728963 w 731816"/>
              <a:gd name="connsiteY2" fmla="*/ 332580 h 333977"/>
              <a:gd name="connsiteX3" fmla="*/ 645835 w 731816"/>
              <a:gd name="connsiteY3" fmla="*/ 134353 h 333977"/>
              <a:gd name="connsiteX4" fmla="*/ 613863 w 731816"/>
              <a:gd name="connsiteY4" fmla="*/ 12860 h 333977"/>
              <a:gd name="connsiteX5" fmla="*/ 434820 w 731816"/>
              <a:gd name="connsiteY5" fmla="*/ 6465 h 333977"/>
              <a:gd name="connsiteX6" fmla="*/ 530736 w 731816"/>
              <a:gd name="connsiteY6" fmla="*/ 71 h 333977"/>
              <a:gd name="connsiteX7" fmla="*/ 0 w 731816"/>
              <a:gd name="connsiteY7" fmla="*/ 38437 h 3339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31816" h="333977">
                <a:moveTo>
                  <a:pt x="0" y="38437"/>
                </a:moveTo>
                <a:cubicBezTo>
                  <a:pt x="204621" y="7530"/>
                  <a:pt x="409242" y="-23376"/>
                  <a:pt x="530736" y="25648"/>
                </a:cubicBezTo>
                <a:cubicBezTo>
                  <a:pt x="652230" y="74672"/>
                  <a:pt x="709780" y="314463"/>
                  <a:pt x="728963" y="332580"/>
                </a:cubicBezTo>
                <a:cubicBezTo>
                  <a:pt x="748146" y="350697"/>
                  <a:pt x="665018" y="187640"/>
                  <a:pt x="645835" y="134353"/>
                </a:cubicBezTo>
                <a:cubicBezTo>
                  <a:pt x="626652" y="81066"/>
                  <a:pt x="649032" y="34175"/>
                  <a:pt x="613863" y="12860"/>
                </a:cubicBezTo>
                <a:cubicBezTo>
                  <a:pt x="578694" y="-8455"/>
                  <a:pt x="448674" y="8596"/>
                  <a:pt x="434820" y="6465"/>
                </a:cubicBezTo>
                <a:cubicBezTo>
                  <a:pt x="420966" y="4334"/>
                  <a:pt x="530736" y="71"/>
                  <a:pt x="530736" y="71"/>
                </a:cubicBezTo>
                <a:lnTo>
                  <a:pt x="0" y="38437"/>
                </a:ln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625" name="フリーフォーム 2624">
            <a:extLst>
              <a:ext uri="{FF2B5EF4-FFF2-40B4-BE49-F238E27FC236}">
                <a16:creationId xmlns:a16="http://schemas.microsoft.com/office/drawing/2014/main" id="{12B39A91-7A1C-14E2-33D4-7FC976C978F6}"/>
              </a:ext>
            </a:extLst>
          </p:cNvPr>
          <p:cNvSpPr/>
          <p:nvPr/>
        </p:nvSpPr>
        <p:spPr>
          <a:xfrm>
            <a:off x="4410842" y="7909521"/>
            <a:ext cx="641838" cy="505055"/>
          </a:xfrm>
          <a:custGeom>
            <a:avLst/>
            <a:gdLst>
              <a:gd name="connsiteX0" fmla="*/ 634344 w 641838"/>
              <a:gd name="connsiteY0" fmla="*/ 6753 h 505055"/>
              <a:gd name="connsiteX1" fmla="*/ 7692 w 641838"/>
              <a:gd name="connsiteY1" fmla="*/ 499122 h 505055"/>
              <a:gd name="connsiteX2" fmla="*/ 289046 w 641838"/>
              <a:gd name="connsiteY2" fmla="*/ 275318 h 505055"/>
              <a:gd name="connsiteX3" fmla="*/ 346596 w 641838"/>
              <a:gd name="connsiteY3" fmla="*/ 217769 h 505055"/>
              <a:gd name="connsiteX4" fmla="*/ 634344 w 641838"/>
              <a:gd name="connsiteY4" fmla="*/ 6753 h 5050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41838" h="505055">
                <a:moveTo>
                  <a:pt x="634344" y="6753"/>
                </a:moveTo>
                <a:cubicBezTo>
                  <a:pt x="577860" y="53645"/>
                  <a:pt x="65242" y="454361"/>
                  <a:pt x="7692" y="499122"/>
                </a:cubicBezTo>
                <a:cubicBezTo>
                  <a:pt x="-49858" y="543883"/>
                  <a:pt x="232562" y="322210"/>
                  <a:pt x="289046" y="275318"/>
                </a:cubicBezTo>
                <a:cubicBezTo>
                  <a:pt x="345530" y="228426"/>
                  <a:pt x="281586" y="264661"/>
                  <a:pt x="346596" y="217769"/>
                </a:cubicBezTo>
                <a:cubicBezTo>
                  <a:pt x="411606" y="170877"/>
                  <a:pt x="690828" y="-40139"/>
                  <a:pt x="634344" y="6753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626" name="フリーフォーム 2625">
            <a:extLst>
              <a:ext uri="{FF2B5EF4-FFF2-40B4-BE49-F238E27FC236}">
                <a16:creationId xmlns:a16="http://schemas.microsoft.com/office/drawing/2014/main" id="{314DC13C-B2A4-2379-613D-36568BA0CF41}"/>
              </a:ext>
            </a:extLst>
          </p:cNvPr>
          <p:cNvSpPr/>
          <p:nvPr/>
        </p:nvSpPr>
        <p:spPr>
          <a:xfrm>
            <a:off x="5172479" y="6940220"/>
            <a:ext cx="854848" cy="285458"/>
          </a:xfrm>
          <a:custGeom>
            <a:avLst/>
            <a:gdLst>
              <a:gd name="connsiteX0" fmla="*/ 595 w 854848"/>
              <a:gd name="connsiteY0" fmla="*/ 285458 h 285458"/>
              <a:gd name="connsiteX1" fmla="*/ 544120 w 854848"/>
              <a:gd name="connsiteY1" fmla="*/ 10499 h 285458"/>
              <a:gd name="connsiteX2" fmla="*/ 851051 w 854848"/>
              <a:gd name="connsiteY2" fmla="*/ 221514 h 285458"/>
              <a:gd name="connsiteX3" fmla="*/ 703980 w 854848"/>
              <a:gd name="connsiteY3" fmla="*/ 106415 h 285458"/>
              <a:gd name="connsiteX4" fmla="*/ 531331 w 854848"/>
              <a:gd name="connsiteY4" fmla="*/ 48865 h 285458"/>
              <a:gd name="connsiteX5" fmla="*/ 646430 w 854848"/>
              <a:gd name="connsiteY5" fmla="*/ 74443 h 285458"/>
              <a:gd name="connsiteX6" fmla="*/ 492964 w 854848"/>
              <a:gd name="connsiteY6" fmla="*/ 4104 h 285458"/>
              <a:gd name="connsiteX7" fmla="*/ 326710 w 854848"/>
              <a:gd name="connsiteY7" fmla="*/ 42471 h 285458"/>
              <a:gd name="connsiteX8" fmla="*/ 435415 w 854848"/>
              <a:gd name="connsiteY8" fmla="*/ 10499 h 285458"/>
              <a:gd name="connsiteX9" fmla="*/ 595 w 854848"/>
              <a:gd name="connsiteY9" fmla="*/ 285458 h 2854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854848" h="285458">
                <a:moveTo>
                  <a:pt x="595" y="285458"/>
                </a:moveTo>
                <a:cubicBezTo>
                  <a:pt x="18712" y="285458"/>
                  <a:pt x="402377" y="21156"/>
                  <a:pt x="544120" y="10499"/>
                </a:cubicBezTo>
                <a:cubicBezTo>
                  <a:pt x="685863" y="-158"/>
                  <a:pt x="824408" y="205528"/>
                  <a:pt x="851051" y="221514"/>
                </a:cubicBezTo>
                <a:cubicBezTo>
                  <a:pt x="877694" y="237500"/>
                  <a:pt x="757267" y="135190"/>
                  <a:pt x="703980" y="106415"/>
                </a:cubicBezTo>
                <a:cubicBezTo>
                  <a:pt x="650693" y="77640"/>
                  <a:pt x="540923" y="54194"/>
                  <a:pt x="531331" y="48865"/>
                </a:cubicBezTo>
                <a:cubicBezTo>
                  <a:pt x="521739" y="43536"/>
                  <a:pt x="652825" y="81903"/>
                  <a:pt x="646430" y="74443"/>
                </a:cubicBezTo>
                <a:cubicBezTo>
                  <a:pt x="640036" y="66983"/>
                  <a:pt x="546251" y="9433"/>
                  <a:pt x="492964" y="4104"/>
                </a:cubicBezTo>
                <a:cubicBezTo>
                  <a:pt x="439677" y="-1225"/>
                  <a:pt x="336301" y="41405"/>
                  <a:pt x="326710" y="42471"/>
                </a:cubicBezTo>
                <a:cubicBezTo>
                  <a:pt x="317119" y="43537"/>
                  <a:pt x="487636" y="-25736"/>
                  <a:pt x="435415" y="10499"/>
                </a:cubicBezTo>
                <a:cubicBezTo>
                  <a:pt x="383194" y="46734"/>
                  <a:pt x="-17522" y="285458"/>
                  <a:pt x="595" y="285458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627" name="フリーフォーム 2626">
            <a:extLst>
              <a:ext uri="{FF2B5EF4-FFF2-40B4-BE49-F238E27FC236}">
                <a16:creationId xmlns:a16="http://schemas.microsoft.com/office/drawing/2014/main" id="{44934C0F-B4A1-997C-C216-550A6F26A137}"/>
              </a:ext>
            </a:extLst>
          </p:cNvPr>
          <p:cNvSpPr/>
          <p:nvPr/>
        </p:nvSpPr>
        <p:spPr>
          <a:xfrm>
            <a:off x="5977899" y="7736778"/>
            <a:ext cx="196710" cy="860529"/>
          </a:xfrm>
          <a:custGeom>
            <a:avLst/>
            <a:gdLst>
              <a:gd name="connsiteX0" fmla="*/ 7265 w 196710"/>
              <a:gd name="connsiteY0" fmla="*/ 6847 h 860529"/>
              <a:gd name="connsiteX1" fmla="*/ 186308 w 196710"/>
              <a:gd name="connsiteY1" fmla="*/ 818937 h 860529"/>
              <a:gd name="connsiteX2" fmla="*/ 160730 w 196710"/>
              <a:gd name="connsiteY2" fmla="*/ 697443 h 860529"/>
              <a:gd name="connsiteX3" fmla="*/ 39237 w 196710"/>
              <a:gd name="connsiteY3" fmla="*/ 307384 h 860529"/>
              <a:gd name="connsiteX4" fmla="*/ 32842 w 196710"/>
              <a:gd name="connsiteY4" fmla="*/ 422484 h 860529"/>
              <a:gd name="connsiteX5" fmla="*/ 7265 w 196710"/>
              <a:gd name="connsiteY5" fmla="*/ 6847 h 8605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6710" h="860529">
                <a:moveTo>
                  <a:pt x="7265" y="6847"/>
                </a:moveTo>
                <a:cubicBezTo>
                  <a:pt x="32843" y="72922"/>
                  <a:pt x="160731" y="703838"/>
                  <a:pt x="186308" y="818937"/>
                </a:cubicBezTo>
                <a:cubicBezTo>
                  <a:pt x="211885" y="934036"/>
                  <a:pt x="185242" y="782702"/>
                  <a:pt x="160730" y="697443"/>
                </a:cubicBezTo>
                <a:cubicBezTo>
                  <a:pt x="136218" y="612184"/>
                  <a:pt x="60552" y="353210"/>
                  <a:pt x="39237" y="307384"/>
                </a:cubicBezTo>
                <a:cubicBezTo>
                  <a:pt x="17922" y="261558"/>
                  <a:pt x="33908" y="471508"/>
                  <a:pt x="32842" y="422484"/>
                </a:cubicBezTo>
                <a:cubicBezTo>
                  <a:pt x="31776" y="373460"/>
                  <a:pt x="-18313" y="-59228"/>
                  <a:pt x="7265" y="6847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628" name="フリーフォーム 2627">
            <a:extLst>
              <a:ext uri="{FF2B5EF4-FFF2-40B4-BE49-F238E27FC236}">
                <a16:creationId xmlns:a16="http://schemas.microsoft.com/office/drawing/2014/main" id="{2691E385-0F85-0012-9054-405A38F13E48}"/>
              </a:ext>
            </a:extLst>
          </p:cNvPr>
          <p:cNvSpPr/>
          <p:nvPr/>
        </p:nvSpPr>
        <p:spPr>
          <a:xfrm>
            <a:off x="4102953" y="7693481"/>
            <a:ext cx="1140457" cy="758589"/>
          </a:xfrm>
          <a:custGeom>
            <a:avLst/>
            <a:gdLst>
              <a:gd name="connsiteX0" fmla="*/ 1134065 w 1140457"/>
              <a:gd name="connsiteY0" fmla="*/ 5383 h 758589"/>
              <a:gd name="connsiteX1" fmla="*/ 21439 w 1140457"/>
              <a:gd name="connsiteY1" fmla="*/ 747134 h 758589"/>
              <a:gd name="connsiteX2" fmla="*/ 456258 w 1140457"/>
              <a:gd name="connsiteY2" fmla="*/ 427414 h 758589"/>
              <a:gd name="connsiteX3" fmla="*/ 1134065 w 1140457"/>
              <a:gd name="connsiteY3" fmla="*/ 5383 h 7585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40457" h="758589">
                <a:moveTo>
                  <a:pt x="1134065" y="5383"/>
                </a:moveTo>
                <a:cubicBezTo>
                  <a:pt x="1061595" y="58670"/>
                  <a:pt x="134407" y="676796"/>
                  <a:pt x="21439" y="747134"/>
                </a:cubicBezTo>
                <a:cubicBezTo>
                  <a:pt x="-91529" y="817472"/>
                  <a:pt x="269755" y="545710"/>
                  <a:pt x="456258" y="427414"/>
                </a:cubicBezTo>
                <a:cubicBezTo>
                  <a:pt x="642761" y="309118"/>
                  <a:pt x="1206535" y="-47904"/>
                  <a:pt x="1134065" y="5383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629" name="フリーフォーム 2628">
            <a:extLst>
              <a:ext uri="{FF2B5EF4-FFF2-40B4-BE49-F238E27FC236}">
                <a16:creationId xmlns:a16="http://schemas.microsoft.com/office/drawing/2014/main" id="{5E2DC565-4B69-19C5-5769-71CC302DDF42}"/>
              </a:ext>
            </a:extLst>
          </p:cNvPr>
          <p:cNvSpPr/>
          <p:nvPr/>
        </p:nvSpPr>
        <p:spPr>
          <a:xfrm>
            <a:off x="4786947" y="8543214"/>
            <a:ext cx="901661" cy="778635"/>
          </a:xfrm>
          <a:custGeom>
            <a:avLst/>
            <a:gdLst>
              <a:gd name="connsiteX0" fmla="*/ 891285 w 901661"/>
              <a:gd name="connsiteY0" fmla="*/ 12501 h 778635"/>
              <a:gd name="connsiteX1" fmla="*/ 8857 w 901661"/>
              <a:gd name="connsiteY1" fmla="*/ 773435 h 778635"/>
              <a:gd name="connsiteX2" fmla="*/ 462860 w 901661"/>
              <a:gd name="connsiteY2" fmla="*/ 332221 h 778635"/>
              <a:gd name="connsiteX3" fmla="*/ 891285 w 901661"/>
              <a:gd name="connsiteY3" fmla="*/ 12501 h 7786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01661" h="778635">
                <a:moveTo>
                  <a:pt x="891285" y="12501"/>
                </a:moveTo>
                <a:cubicBezTo>
                  <a:pt x="815618" y="86037"/>
                  <a:pt x="80261" y="720148"/>
                  <a:pt x="8857" y="773435"/>
                </a:cubicBezTo>
                <a:cubicBezTo>
                  <a:pt x="-62547" y="826722"/>
                  <a:pt x="316854" y="455846"/>
                  <a:pt x="462860" y="332221"/>
                </a:cubicBezTo>
                <a:cubicBezTo>
                  <a:pt x="608866" y="208596"/>
                  <a:pt x="966952" y="-61035"/>
                  <a:pt x="891285" y="1250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630" name="太陽 2629">
            <a:extLst>
              <a:ext uri="{FF2B5EF4-FFF2-40B4-BE49-F238E27FC236}">
                <a16:creationId xmlns:a16="http://schemas.microsoft.com/office/drawing/2014/main" id="{B06114CE-D407-2468-B4C1-8A1A562DEED1}"/>
              </a:ext>
            </a:extLst>
          </p:cNvPr>
          <p:cNvSpPr/>
          <p:nvPr/>
        </p:nvSpPr>
        <p:spPr>
          <a:xfrm>
            <a:off x="5605378" y="469041"/>
            <a:ext cx="1013104" cy="1043104"/>
          </a:xfrm>
          <a:prstGeom prst="sun">
            <a:avLst/>
          </a:prstGeom>
          <a:solidFill>
            <a:srgbClr val="92D050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631" name="太陽 2630">
            <a:extLst>
              <a:ext uri="{FF2B5EF4-FFF2-40B4-BE49-F238E27FC236}">
                <a16:creationId xmlns:a16="http://schemas.microsoft.com/office/drawing/2014/main" id="{99E78CA4-3BEC-8ACE-F91B-BB76F0525EA0}"/>
              </a:ext>
            </a:extLst>
          </p:cNvPr>
          <p:cNvSpPr/>
          <p:nvPr/>
        </p:nvSpPr>
        <p:spPr>
          <a:xfrm>
            <a:off x="5757778" y="621441"/>
            <a:ext cx="1013104" cy="1043104"/>
          </a:xfrm>
          <a:prstGeom prst="sun">
            <a:avLst/>
          </a:prstGeom>
          <a:solidFill>
            <a:srgbClr val="92D050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632" name="太陽 2631">
            <a:extLst>
              <a:ext uri="{FF2B5EF4-FFF2-40B4-BE49-F238E27FC236}">
                <a16:creationId xmlns:a16="http://schemas.microsoft.com/office/drawing/2014/main" id="{D7A08FEC-719B-52C6-B641-CCE745846EF4}"/>
              </a:ext>
            </a:extLst>
          </p:cNvPr>
          <p:cNvSpPr/>
          <p:nvPr/>
        </p:nvSpPr>
        <p:spPr>
          <a:xfrm>
            <a:off x="6232560" y="295397"/>
            <a:ext cx="1013104" cy="1043104"/>
          </a:xfrm>
          <a:prstGeom prst="sun">
            <a:avLst/>
          </a:prstGeom>
          <a:solidFill>
            <a:srgbClr val="92D050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633" name="太陽 2632">
            <a:extLst>
              <a:ext uri="{FF2B5EF4-FFF2-40B4-BE49-F238E27FC236}">
                <a16:creationId xmlns:a16="http://schemas.microsoft.com/office/drawing/2014/main" id="{6F990FCA-C850-F0A0-3032-831646B83BD2}"/>
              </a:ext>
            </a:extLst>
          </p:cNvPr>
          <p:cNvSpPr/>
          <p:nvPr/>
        </p:nvSpPr>
        <p:spPr>
          <a:xfrm>
            <a:off x="6062578" y="926241"/>
            <a:ext cx="1013104" cy="1043104"/>
          </a:xfrm>
          <a:prstGeom prst="sun">
            <a:avLst/>
          </a:prstGeom>
          <a:solidFill>
            <a:srgbClr val="92D050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634" name="太陽 2633">
            <a:extLst>
              <a:ext uri="{FF2B5EF4-FFF2-40B4-BE49-F238E27FC236}">
                <a16:creationId xmlns:a16="http://schemas.microsoft.com/office/drawing/2014/main" id="{37020DF8-B09B-84E9-9F01-4A71A2C197CC}"/>
              </a:ext>
            </a:extLst>
          </p:cNvPr>
          <p:cNvSpPr/>
          <p:nvPr/>
        </p:nvSpPr>
        <p:spPr>
          <a:xfrm>
            <a:off x="6214978" y="1078641"/>
            <a:ext cx="1013104" cy="1043104"/>
          </a:xfrm>
          <a:prstGeom prst="sun">
            <a:avLst/>
          </a:prstGeom>
          <a:solidFill>
            <a:srgbClr val="92D050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635" name="太陽 2634">
            <a:extLst>
              <a:ext uri="{FF2B5EF4-FFF2-40B4-BE49-F238E27FC236}">
                <a16:creationId xmlns:a16="http://schemas.microsoft.com/office/drawing/2014/main" id="{43A5A638-4AA6-8568-4529-1DA38330E572}"/>
              </a:ext>
            </a:extLst>
          </p:cNvPr>
          <p:cNvSpPr/>
          <p:nvPr/>
        </p:nvSpPr>
        <p:spPr>
          <a:xfrm>
            <a:off x="6367378" y="1231041"/>
            <a:ext cx="1013104" cy="1043104"/>
          </a:xfrm>
          <a:prstGeom prst="sun">
            <a:avLst/>
          </a:prstGeom>
          <a:solidFill>
            <a:srgbClr val="92D050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636" name="太陽 2635">
            <a:extLst>
              <a:ext uri="{FF2B5EF4-FFF2-40B4-BE49-F238E27FC236}">
                <a16:creationId xmlns:a16="http://schemas.microsoft.com/office/drawing/2014/main" id="{8E4E985D-A227-9994-3F8F-96DF487D6A8C}"/>
              </a:ext>
            </a:extLst>
          </p:cNvPr>
          <p:cNvSpPr/>
          <p:nvPr/>
        </p:nvSpPr>
        <p:spPr>
          <a:xfrm>
            <a:off x="6519778" y="1383441"/>
            <a:ext cx="1013104" cy="1043104"/>
          </a:xfrm>
          <a:prstGeom prst="sun">
            <a:avLst/>
          </a:prstGeom>
          <a:solidFill>
            <a:srgbClr val="92D050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637" name="太陽 2636">
            <a:extLst>
              <a:ext uri="{FF2B5EF4-FFF2-40B4-BE49-F238E27FC236}">
                <a16:creationId xmlns:a16="http://schemas.microsoft.com/office/drawing/2014/main" id="{5D7EC486-B659-92A1-2E6F-79AAC8864146}"/>
              </a:ext>
            </a:extLst>
          </p:cNvPr>
          <p:cNvSpPr/>
          <p:nvPr/>
        </p:nvSpPr>
        <p:spPr>
          <a:xfrm>
            <a:off x="6672178" y="1535841"/>
            <a:ext cx="1013104" cy="1043104"/>
          </a:xfrm>
          <a:prstGeom prst="sun">
            <a:avLst/>
          </a:prstGeom>
          <a:solidFill>
            <a:srgbClr val="92D050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638" name="太陽 2637">
            <a:extLst>
              <a:ext uri="{FF2B5EF4-FFF2-40B4-BE49-F238E27FC236}">
                <a16:creationId xmlns:a16="http://schemas.microsoft.com/office/drawing/2014/main" id="{707E3464-DD71-2537-AD23-939ECA8910F9}"/>
              </a:ext>
            </a:extLst>
          </p:cNvPr>
          <p:cNvSpPr/>
          <p:nvPr/>
        </p:nvSpPr>
        <p:spPr>
          <a:xfrm>
            <a:off x="6824578" y="1688241"/>
            <a:ext cx="1013104" cy="1043104"/>
          </a:xfrm>
          <a:prstGeom prst="sun">
            <a:avLst/>
          </a:prstGeom>
          <a:solidFill>
            <a:srgbClr val="92D050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639" name="太陽 2638">
            <a:extLst>
              <a:ext uri="{FF2B5EF4-FFF2-40B4-BE49-F238E27FC236}">
                <a16:creationId xmlns:a16="http://schemas.microsoft.com/office/drawing/2014/main" id="{041163AF-47B0-22FA-5262-01252ED65F05}"/>
              </a:ext>
            </a:extLst>
          </p:cNvPr>
          <p:cNvSpPr/>
          <p:nvPr/>
        </p:nvSpPr>
        <p:spPr>
          <a:xfrm>
            <a:off x="6976978" y="1840641"/>
            <a:ext cx="1013104" cy="1043104"/>
          </a:xfrm>
          <a:prstGeom prst="sun">
            <a:avLst/>
          </a:prstGeom>
          <a:solidFill>
            <a:srgbClr val="92D050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640" name="太陽 2639">
            <a:extLst>
              <a:ext uri="{FF2B5EF4-FFF2-40B4-BE49-F238E27FC236}">
                <a16:creationId xmlns:a16="http://schemas.microsoft.com/office/drawing/2014/main" id="{6EEBA6E3-EFC3-3F49-DD84-B67F5B97689A}"/>
              </a:ext>
            </a:extLst>
          </p:cNvPr>
          <p:cNvSpPr/>
          <p:nvPr/>
        </p:nvSpPr>
        <p:spPr>
          <a:xfrm>
            <a:off x="7129378" y="1993041"/>
            <a:ext cx="1013104" cy="1043104"/>
          </a:xfrm>
          <a:prstGeom prst="sun">
            <a:avLst/>
          </a:prstGeom>
          <a:solidFill>
            <a:srgbClr val="92D050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641" name="太陽 2640">
            <a:extLst>
              <a:ext uri="{FF2B5EF4-FFF2-40B4-BE49-F238E27FC236}">
                <a16:creationId xmlns:a16="http://schemas.microsoft.com/office/drawing/2014/main" id="{C03AA71D-ADD5-D9AC-35A1-4C81F5842759}"/>
              </a:ext>
            </a:extLst>
          </p:cNvPr>
          <p:cNvSpPr/>
          <p:nvPr/>
        </p:nvSpPr>
        <p:spPr>
          <a:xfrm>
            <a:off x="7281778" y="2145441"/>
            <a:ext cx="1013104" cy="1043104"/>
          </a:xfrm>
          <a:prstGeom prst="sun">
            <a:avLst/>
          </a:prstGeom>
          <a:solidFill>
            <a:srgbClr val="92D050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642" name="太陽 2641">
            <a:extLst>
              <a:ext uri="{FF2B5EF4-FFF2-40B4-BE49-F238E27FC236}">
                <a16:creationId xmlns:a16="http://schemas.microsoft.com/office/drawing/2014/main" id="{3DF64D2C-DB17-AE90-A2B3-A691F0FE847D}"/>
              </a:ext>
            </a:extLst>
          </p:cNvPr>
          <p:cNvSpPr/>
          <p:nvPr/>
        </p:nvSpPr>
        <p:spPr>
          <a:xfrm>
            <a:off x="7434178" y="2297841"/>
            <a:ext cx="1013104" cy="1043104"/>
          </a:xfrm>
          <a:prstGeom prst="sun">
            <a:avLst/>
          </a:prstGeom>
          <a:solidFill>
            <a:srgbClr val="92D050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643" name="太陽 2642">
            <a:extLst>
              <a:ext uri="{FF2B5EF4-FFF2-40B4-BE49-F238E27FC236}">
                <a16:creationId xmlns:a16="http://schemas.microsoft.com/office/drawing/2014/main" id="{DF668DDF-C63F-37A5-EC94-D2D9E03A8BDF}"/>
              </a:ext>
            </a:extLst>
          </p:cNvPr>
          <p:cNvSpPr/>
          <p:nvPr/>
        </p:nvSpPr>
        <p:spPr>
          <a:xfrm>
            <a:off x="7586578" y="2450241"/>
            <a:ext cx="1013104" cy="1043104"/>
          </a:xfrm>
          <a:prstGeom prst="sun">
            <a:avLst/>
          </a:prstGeom>
          <a:solidFill>
            <a:srgbClr val="92D050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644" name="太陽 2643">
            <a:extLst>
              <a:ext uri="{FF2B5EF4-FFF2-40B4-BE49-F238E27FC236}">
                <a16:creationId xmlns:a16="http://schemas.microsoft.com/office/drawing/2014/main" id="{8AC2CB13-F52F-7001-9FA9-69E20AB3E55F}"/>
              </a:ext>
            </a:extLst>
          </p:cNvPr>
          <p:cNvSpPr/>
          <p:nvPr/>
        </p:nvSpPr>
        <p:spPr>
          <a:xfrm>
            <a:off x="5910178" y="773841"/>
            <a:ext cx="1013104" cy="1043104"/>
          </a:xfrm>
          <a:prstGeom prst="sun">
            <a:avLst/>
          </a:prstGeom>
          <a:solidFill>
            <a:srgbClr val="92D050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645" name="太陽 2644">
            <a:extLst>
              <a:ext uri="{FF2B5EF4-FFF2-40B4-BE49-F238E27FC236}">
                <a16:creationId xmlns:a16="http://schemas.microsoft.com/office/drawing/2014/main" id="{06ADEBFB-E019-C85F-7722-7AB64C58406A}"/>
              </a:ext>
            </a:extLst>
          </p:cNvPr>
          <p:cNvSpPr/>
          <p:nvPr/>
        </p:nvSpPr>
        <p:spPr>
          <a:xfrm>
            <a:off x="6062578" y="926241"/>
            <a:ext cx="1013104" cy="1043104"/>
          </a:xfrm>
          <a:prstGeom prst="sun">
            <a:avLst/>
          </a:prstGeom>
          <a:solidFill>
            <a:srgbClr val="92D050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646" name="太陽 2645">
            <a:extLst>
              <a:ext uri="{FF2B5EF4-FFF2-40B4-BE49-F238E27FC236}">
                <a16:creationId xmlns:a16="http://schemas.microsoft.com/office/drawing/2014/main" id="{7697ABB2-19A9-09EE-A807-08A299229BD3}"/>
              </a:ext>
            </a:extLst>
          </p:cNvPr>
          <p:cNvSpPr/>
          <p:nvPr/>
        </p:nvSpPr>
        <p:spPr>
          <a:xfrm>
            <a:off x="6214978" y="1078641"/>
            <a:ext cx="1013104" cy="1043104"/>
          </a:xfrm>
          <a:prstGeom prst="sun">
            <a:avLst/>
          </a:prstGeom>
          <a:solidFill>
            <a:srgbClr val="92D050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647" name="太陽 2646">
            <a:extLst>
              <a:ext uri="{FF2B5EF4-FFF2-40B4-BE49-F238E27FC236}">
                <a16:creationId xmlns:a16="http://schemas.microsoft.com/office/drawing/2014/main" id="{338CDF03-0A02-F77E-4CF6-6EB74F20C293}"/>
              </a:ext>
            </a:extLst>
          </p:cNvPr>
          <p:cNvSpPr/>
          <p:nvPr/>
        </p:nvSpPr>
        <p:spPr>
          <a:xfrm>
            <a:off x="6367378" y="1231041"/>
            <a:ext cx="1013104" cy="1043104"/>
          </a:xfrm>
          <a:prstGeom prst="sun">
            <a:avLst/>
          </a:prstGeom>
          <a:solidFill>
            <a:srgbClr val="92D050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648" name="太陽 2647">
            <a:extLst>
              <a:ext uri="{FF2B5EF4-FFF2-40B4-BE49-F238E27FC236}">
                <a16:creationId xmlns:a16="http://schemas.microsoft.com/office/drawing/2014/main" id="{6E12432B-7FC2-68DE-4614-060115E8B87D}"/>
              </a:ext>
            </a:extLst>
          </p:cNvPr>
          <p:cNvSpPr/>
          <p:nvPr/>
        </p:nvSpPr>
        <p:spPr>
          <a:xfrm>
            <a:off x="6519778" y="1383441"/>
            <a:ext cx="1013104" cy="1043104"/>
          </a:xfrm>
          <a:prstGeom prst="sun">
            <a:avLst/>
          </a:prstGeom>
          <a:solidFill>
            <a:srgbClr val="92D050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649" name="太陽 2648">
            <a:extLst>
              <a:ext uri="{FF2B5EF4-FFF2-40B4-BE49-F238E27FC236}">
                <a16:creationId xmlns:a16="http://schemas.microsoft.com/office/drawing/2014/main" id="{7922FE45-CBEB-CBEA-5ED1-D61001A7CC57}"/>
              </a:ext>
            </a:extLst>
          </p:cNvPr>
          <p:cNvSpPr/>
          <p:nvPr/>
        </p:nvSpPr>
        <p:spPr>
          <a:xfrm>
            <a:off x="6672178" y="1535841"/>
            <a:ext cx="1013104" cy="1043104"/>
          </a:xfrm>
          <a:prstGeom prst="sun">
            <a:avLst/>
          </a:prstGeom>
          <a:solidFill>
            <a:srgbClr val="92D050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650" name="太陽 2649">
            <a:extLst>
              <a:ext uri="{FF2B5EF4-FFF2-40B4-BE49-F238E27FC236}">
                <a16:creationId xmlns:a16="http://schemas.microsoft.com/office/drawing/2014/main" id="{C1046513-8872-489C-E95B-507F694D238F}"/>
              </a:ext>
            </a:extLst>
          </p:cNvPr>
          <p:cNvSpPr/>
          <p:nvPr/>
        </p:nvSpPr>
        <p:spPr>
          <a:xfrm>
            <a:off x="6824578" y="1688241"/>
            <a:ext cx="1013104" cy="1043104"/>
          </a:xfrm>
          <a:prstGeom prst="sun">
            <a:avLst/>
          </a:prstGeom>
          <a:solidFill>
            <a:srgbClr val="92D050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651" name="太陽 2650">
            <a:extLst>
              <a:ext uri="{FF2B5EF4-FFF2-40B4-BE49-F238E27FC236}">
                <a16:creationId xmlns:a16="http://schemas.microsoft.com/office/drawing/2014/main" id="{95B8DB40-0D06-BD70-A63D-149EAA2D1E28}"/>
              </a:ext>
            </a:extLst>
          </p:cNvPr>
          <p:cNvSpPr/>
          <p:nvPr/>
        </p:nvSpPr>
        <p:spPr>
          <a:xfrm>
            <a:off x="6976978" y="1840641"/>
            <a:ext cx="1013104" cy="1043104"/>
          </a:xfrm>
          <a:prstGeom prst="sun">
            <a:avLst/>
          </a:prstGeom>
          <a:solidFill>
            <a:srgbClr val="92D050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652" name="太陽 2651">
            <a:extLst>
              <a:ext uri="{FF2B5EF4-FFF2-40B4-BE49-F238E27FC236}">
                <a16:creationId xmlns:a16="http://schemas.microsoft.com/office/drawing/2014/main" id="{046ED2F2-5AAE-4B69-2F15-B437492964EE}"/>
              </a:ext>
            </a:extLst>
          </p:cNvPr>
          <p:cNvSpPr/>
          <p:nvPr/>
        </p:nvSpPr>
        <p:spPr>
          <a:xfrm>
            <a:off x="7129378" y="1993041"/>
            <a:ext cx="1013104" cy="1043104"/>
          </a:xfrm>
          <a:prstGeom prst="sun">
            <a:avLst/>
          </a:prstGeom>
          <a:solidFill>
            <a:srgbClr val="92D050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653" name="太陽 2652">
            <a:extLst>
              <a:ext uri="{FF2B5EF4-FFF2-40B4-BE49-F238E27FC236}">
                <a16:creationId xmlns:a16="http://schemas.microsoft.com/office/drawing/2014/main" id="{12215225-F02E-9DF6-983A-81D8DD31FBBD}"/>
              </a:ext>
            </a:extLst>
          </p:cNvPr>
          <p:cNvSpPr/>
          <p:nvPr/>
        </p:nvSpPr>
        <p:spPr>
          <a:xfrm>
            <a:off x="7281778" y="2145441"/>
            <a:ext cx="1013104" cy="1043104"/>
          </a:xfrm>
          <a:prstGeom prst="sun">
            <a:avLst/>
          </a:prstGeom>
          <a:solidFill>
            <a:srgbClr val="92D050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654" name="太陽 2653">
            <a:extLst>
              <a:ext uri="{FF2B5EF4-FFF2-40B4-BE49-F238E27FC236}">
                <a16:creationId xmlns:a16="http://schemas.microsoft.com/office/drawing/2014/main" id="{8CB7F08A-F808-FD8C-E419-ADC40EA3D12A}"/>
              </a:ext>
            </a:extLst>
          </p:cNvPr>
          <p:cNvSpPr/>
          <p:nvPr/>
        </p:nvSpPr>
        <p:spPr>
          <a:xfrm>
            <a:off x="6384960" y="447797"/>
            <a:ext cx="1013104" cy="1043104"/>
          </a:xfrm>
          <a:prstGeom prst="sun">
            <a:avLst/>
          </a:prstGeom>
          <a:solidFill>
            <a:srgbClr val="92D050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655" name="太陽 2654">
            <a:extLst>
              <a:ext uri="{FF2B5EF4-FFF2-40B4-BE49-F238E27FC236}">
                <a16:creationId xmlns:a16="http://schemas.microsoft.com/office/drawing/2014/main" id="{2DF0B426-1D8E-C925-5AC6-C0EF24594B07}"/>
              </a:ext>
            </a:extLst>
          </p:cNvPr>
          <p:cNvSpPr/>
          <p:nvPr/>
        </p:nvSpPr>
        <p:spPr>
          <a:xfrm>
            <a:off x="6537360" y="600197"/>
            <a:ext cx="1013104" cy="1043104"/>
          </a:xfrm>
          <a:prstGeom prst="sun">
            <a:avLst/>
          </a:prstGeom>
          <a:solidFill>
            <a:srgbClr val="92D050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656" name="太陽 2655">
            <a:extLst>
              <a:ext uri="{FF2B5EF4-FFF2-40B4-BE49-F238E27FC236}">
                <a16:creationId xmlns:a16="http://schemas.microsoft.com/office/drawing/2014/main" id="{D721DA24-076B-ED2B-8747-37D89285F766}"/>
              </a:ext>
            </a:extLst>
          </p:cNvPr>
          <p:cNvSpPr/>
          <p:nvPr/>
        </p:nvSpPr>
        <p:spPr>
          <a:xfrm>
            <a:off x="6689760" y="752597"/>
            <a:ext cx="1013104" cy="1043104"/>
          </a:xfrm>
          <a:prstGeom prst="sun">
            <a:avLst/>
          </a:prstGeom>
          <a:solidFill>
            <a:srgbClr val="92D050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657" name="太陽 2656">
            <a:extLst>
              <a:ext uri="{FF2B5EF4-FFF2-40B4-BE49-F238E27FC236}">
                <a16:creationId xmlns:a16="http://schemas.microsoft.com/office/drawing/2014/main" id="{D8EF2CDE-1A41-742D-8225-C65FFF6CA1E4}"/>
              </a:ext>
            </a:extLst>
          </p:cNvPr>
          <p:cNvSpPr/>
          <p:nvPr/>
        </p:nvSpPr>
        <p:spPr>
          <a:xfrm>
            <a:off x="6842160" y="904997"/>
            <a:ext cx="1013104" cy="1043104"/>
          </a:xfrm>
          <a:prstGeom prst="sun">
            <a:avLst/>
          </a:prstGeom>
          <a:solidFill>
            <a:srgbClr val="92D050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658" name="太陽 2657">
            <a:extLst>
              <a:ext uri="{FF2B5EF4-FFF2-40B4-BE49-F238E27FC236}">
                <a16:creationId xmlns:a16="http://schemas.microsoft.com/office/drawing/2014/main" id="{9CB873AD-2C37-ACDD-546E-F58FE0FEE732}"/>
              </a:ext>
            </a:extLst>
          </p:cNvPr>
          <p:cNvSpPr/>
          <p:nvPr/>
        </p:nvSpPr>
        <p:spPr>
          <a:xfrm>
            <a:off x="6994560" y="1057397"/>
            <a:ext cx="1013104" cy="1043104"/>
          </a:xfrm>
          <a:prstGeom prst="sun">
            <a:avLst/>
          </a:prstGeom>
          <a:solidFill>
            <a:srgbClr val="92D050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659" name="太陽 2658">
            <a:extLst>
              <a:ext uri="{FF2B5EF4-FFF2-40B4-BE49-F238E27FC236}">
                <a16:creationId xmlns:a16="http://schemas.microsoft.com/office/drawing/2014/main" id="{22E696C0-7694-AE2C-ECBE-F0C43617622F}"/>
              </a:ext>
            </a:extLst>
          </p:cNvPr>
          <p:cNvSpPr/>
          <p:nvPr/>
        </p:nvSpPr>
        <p:spPr>
          <a:xfrm>
            <a:off x="7146960" y="1209797"/>
            <a:ext cx="1013104" cy="1043104"/>
          </a:xfrm>
          <a:prstGeom prst="sun">
            <a:avLst/>
          </a:prstGeom>
          <a:solidFill>
            <a:srgbClr val="92D050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660" name="太陽 2659">
            <a:extLst>
              <a:ext uri="{FF2B5EF4-FFF2-40B4-BE49-F238E27FC236}">
                <a16:creationId xmlns:a16="http://schemas.microsoft.com/office/drawing/2014/main" id="{D6E5C541-85F9-C56A-1E57-B9F89BC67956}"/>
              </a:ext>
            </a:extLst>
          </p:cNvPr>
          <p:cNvSpPr/>
          <p:nvPr/>
        </p:nvSpPr>
        <p:spPr>
          <a:xfrm>
            <a:off x="7299360" y="1362197"/>
            <a:ext cx="1013104" cy="1043104"/>
          </a:xfrm>
          <a:prstGeom prst="sun">
            <a:avLst/>
          </a:prstGeom>
          <a:solidFill>
            <a:srgbClr val="92D050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661" name="太陽 2660">
            <a:extLst>
              <a:ext uri="{FF2B5EF4-FFF2-40B4-BE49-F238E27FC236}">
                <a16:creationId xmlns:a16="http://schemas.microsoft.com/office/drawing/2014/main" id="{27F69781-64FE-9D38-2FBC-76B0867FA59C}"/>
              </a:ext>
            </a:extLst>
          </p:cNvPr>
          <p:cNvSpPr/>
          <p:nvPr/>
        </p:nvSpPr>
        <p:spPr>
          <a:xfrm>
            <a:off x="7451760" y="1514597"/>
            <a:ext cx="1013104" cy="1043104"/>
          </a:xfrm>
          <a:prstGeom prst="sun">
            <a:avLst/>
          </a:prstGeom>
          <a:solidFill>
            <a:srgbClr val="92D050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662" name="太陽 2661">
            <a:extLst>
              <a:ext uri="{FF2B5EF4-FFF2-40B4-BE49-F238E27FC236}">
                <a16:creationId xmlns:a16="http://schemas.microsoft.com/office/drawing/2014/main" id="{BD2E0962-0ECE-15B8-FF03-BA0CAEE3F468}"/>
              </a:ext>
            </a:extLst>
          </p:cNvPr>
          <p:cNvSpPr/>
          <p:nvPr/>
        </p:nvSpPr>
        <p:spPr>
          <a:xfrm>
            <a:off x="7604160" y="1666997"/>
            <a:ext cx="1013104" cy="1043104"/>
          </a:xfrm>
          <a:prstGeom prst="sun">
            <a:avLst/>
          </a:prstGeom>
          <a:solidFill>
            <a:srgbClr val="92D050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663" name="太陽 2662">
            <a:extLst>
              <a:ext uri="{FF2B5EF4-FFF2-40B4-BE49-F238E27FC236}">
                <a16:creationId xmlns:a16="http://schemas.microsoft.com/office/drawing/2014/main" id="{DBEEF26D-9D4E-D50A-8CA9-5AD37D8C76C9}"/>
              </a:ext>
            </a:extLst>
          </p:cNvPr>
          <p:cNvSpPr/>
          <p:nvPr/>
        </p:nvSpPr>
        <p:spPr>
          <a:xfrm>
            <a:off x="7756560" y="1819397"/>
            <a:ext cx="1013104" cy="1043104"/>
          </a:xfrm>
          <a:prstGeom prst="sun">
            <a:avLst/>
          </a:prstGeom>
          <a:solidFill>
            <a:srgbClr val="92D050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665" name="フリーフォーム 2664">
            <a:extLst>
              <a:ext uri="{FF2B5EF4-FFF2-40B4-BE49-F238E27FC236}">
                <a16:creationId xmlns:a16="http://schemas.microsoft.com/office/drawing/2014/main" id="{192F27F5-F4E8-F66A-733A-F433EBC888A5}"/>
              </a:ext>
            </a:extLst>
          </p:cNvPr>
          <p:cNvSpPr/>
          <p:nvPr/>
        </p:nvSpPr>
        <p:spPr>
          <a:xfrm>
            <a:off x="2019117" y="2889540"/>
            <a:ext cx="539153" cy="946593"/>
          </a:xfrm>
          <a:custGeom>
            <a:avLst/>
            <a:gdLst>
              <a:gd name="connsiteX0" fmla="*/ 2188 w 539153"/>
              <a:gd name="connsiteY0" fmla="*/ 6060 h 946593"/>
              <a:gd name="connsiteX1" fmla="*/ 499494 w 539153"/>
              <a:gd name="connsiteY1" fmla="*/ 679828 h 946593"/>
              <a:gd name="connsiteX2" fmla="*/ 499494 w 539153"/>
              <a:gd name="connsiteY2" fmla="*/ 944523 h 946593"/>
              <a:gd name="connsiteX3" fmla="*/ 427304 w 539153"/>
              <a:gd name="connsiteY3" fmla="*/ 559513 h 946593"/>
              <a:gd name="connsiteX4" fmla="*/ 323030 w 539153"/>
              <a:gd name="connsiteY4" fmla="*/ 358986 h 946593"/>
              <a:gd name="connsiteX5" fmla="*/ 2188 w 539153"/>
              <a:gd name="connsiteY5" fmla="*/ 6060 h 9465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39153" h="946593">
                <a:moveTo>
                  <a:pt x="2188" y="6060"/>
                </a:moveTo>
                <a:cubicBezTo>
                  <a:pt x="31599" y="59534"/>
                  <a:pt x="416610" y="523418"/>
                  <a:pt x="499494" y="679828"/>
                </a:cubicBezTo>
                <a:cubicBezTo>
                  <a:pt x="582378" y="836238"/>
                  <a:pt x="511526" y="964575"/>
                  <a:pt x="499494" y="944523"/>
                </a:cubicBezTo>
                <a:cubicBezTo>
                  <a:pt x="487462" y="924471"/>
                  <a:pt x="456715" y="657102"/>
                  <a:pt x="427304" y="559513"/>
                </a:cubicBezTo>
                <a:cubicBezTo>
                  <a:pt x="397893" y="461924"/>
                  <a:pt x="397893" y="449891"/>
                  <a:pt x="323030" y="358986"/>
                </a:cubicBezTo>
                <a:cubicBezTo>
                  <a:pt x="248167" y="268081"/>
                  <a:pt x="-27223" y="-47414"/>
                  <a:pt x="2188" y="6060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666" name="フリーフォーム 2665">
            <a:extLst>
              <a:ext uri="{FF2B5EF4-FFF2-40B4-BE49-F238E27FC236}">
                <a16:creationId xmlns:a16="http://schemas.microsoft.com/office/drawing/2014/main" id="{AC56DF90-E492-7977-2CF0-4C11F07F08F5}"/>
              </a:ext>
            </a:extLst>
          </p:cNvPr>
          <p:cNvSpPr/>
          <p:nvPr/>
        </p:nvSpPr>
        <p:spPr>
          <a:xfrm>
            <a:off x="1892729" y="3373294"/>
            <a:ext cx="474172" cy="1947329"/>
          </a:xfrm>
          <a:custGeom>
            <a:avLst/>
            <a:gdLst>
              <a:gd name="connsiteX0" fmla="*/ 473482 w 474172"/>
              <a:gd name="connsiteY0" fmla="*/ 3569 h 1947329"/>
              <a:gd name="connsiteX1" fmla="*/ 136597 w 474172"/>
              <a:gd name="connsiteY1" fmla="*/ 1254853 h 1947329"/>
              <a:gd name="connsiteX2" fmla="*/ 239 w 474172"/>
              <a:gd name="connsiteY2" fmla="*/ 1944664 h 1947329"/>
              <a:gd name="connsiteX3" fmla="*/ 104513 w 474172"/>
              <a:gd name="connsiteY3" fmla="*/ 1471422 h 1947329"/>
              <a:gd name="connsiteX4" fmla="*/ 144618 w 474172"/>
              <a:gd name="connsiteY4" fmla="*/ 925990 h 1947329"/>
              <a:gd name="connsiteX5" fmla="*/ 112534 w 474172"/>
              <a:gd name="connsiteY5" fmla="*/ 1094432 h 1947329"/>
              <a:gd name="connsiteX6" fmla="*/ 232850 w 474172"/>
              <a:gd name="connsiteY6" fmla="*/ 701401 h 1947329"/>
              <a:gd name="connsiteX7" fmla="*/ 224829 w 474172"/>
              <a:gd name="connsiteY7" fmla="*/ 869843 h 1947329"/>
              <a:gd name="connsiteX8" fmla="*/ 473482 w 474172"/>
              <a:gd name="connsiteY8" fmla="*/ 3569 h 19473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74172" h="1947329">
                <a:moveTo>
                  <a:pt x="473482" y="3569"/>
                </a:moveTo>
                <a:cubicBezTo>
                  <a:pt x="458777" y="67737"/>
                  <a:pt x="215471" y="931337"/>
                  <a:pt x="136597" y="1254853"/>
                </a:cubicBezTo>
                <a:cubicBezTo>
                  <a:pt x="57723" y="1578369"/>
                  <a:pt x="5586" y="1908569"/>
                  <a:pt x="239" y="1944664"/>
                </a:cubicBezTo>
                <a:cubicBezTo>
                  <a:pt x="-5108" y="1980759"/>
                  <a:pt x="80450" y="1641201"/>
                  <a:pt x="104513" y="1471422"/>
                </a:cubicBezTo>
                <a:cubicBezTo>
                  <a:pt x="128576" y="1301643"/>
                  <a:pt x="143281" y="988822"/>
                  <a:pt x="144618" y="925990"/>
                </a:cubicBezTo>
                <a:cubicBezTo>
                  <a:pt x="145955" y="863158"/>
                  <a:pt x="97829" y="1131864"/>
                  <a:pt x="112534" y="1094432"/>
                </a:cubicBezTo>
                <a:cubicBezTo>
                  <a:pt x="127239" y="1057001"/>
                  <a:pt x="214134" y="738832"/>
                  <a:pt x="232850" y="701401"/>
                </a:cubicBezTo>
                <a:cubicBezTo>
                  <a:pt x="251566" y="663970"/>
                  <a:pt x="186061" y="979464"/>
                  <a:pt x="224829" y="869843"/>
                </a:cubicBezTo>
                <a:cubicBezTo>
                  <a:pt x="263597" y="760222"/>
                  <a:pt x="488187" y="-60599"/>
                  <a:pt x="473482" y="3569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667" name="フリーフォーム 2666">
            <a:extLst>
              <a:ext uri="{FF2B5EF4-FFF2-40B4-BE49-F238E27FC236}">
                <a16:creationId xmlns:a16="http://schemas.microsoft.com/office/drawing/2014/main" id="{702B12B9-5DF5-C5F2-0B31-B8383D071B79}"/>
              </a:ext>
            </a:extLst>
          </p:cNvPr>
          <p:cNvSpPr/>
          <p:nvPr/>
        </p:nvSpPr>
        <p:spPr>
          <a:xfrm>
            <a:off x="1788670" y="2710825"/>
            <a:ext cx="609663" cy="2626896"/>
          </a:xfrm>
          <a:custGeom>
            <a:avLst/>
            <a:gdLst>
              <a:gd name="connsiteX0" fmla="*/ 609625 w 609663"/>
              <a:gd name="connsiteY0" fmla="*/ 291 h 2626896"/>
              <a:gd name="connsiteX1" fmla="*/ 216593 w 609663"/>
              <a:gd name="connsiteY1" fmla="*/ 954796 h 2626896"/>
              <a:gd name="connsiteX2" fmla="*/ 96277 w 609663"/>
              <a:gd name="connsiteY2" fmla="*/ 1564396 h 2626896"/>
              <a:gd name="connsiteX3" fmla="*/ 88256 w 609663"/>
              <a:gd name="connsiteY3" fmla="*/ 1363870 h 2626896"/>
              <a:gd name="connsiteX4" fmla="*/ 64193 w 609663"/>
              <a:gd name="connsiteY4" fmla="*/ 2623175 h 2626896"/>
              <a:gd name="connsiteX5" fmla="*/ 25 w 609663"/>
              <a:gd name="connsiteY5" fmla="*/ 1748880 h 2626896"/>
              <a:gd name="connsiteX6" fmla="*/ 72214 w 609663"/>
              <a:gd name="connsiteY6" fmla="*/ 1700754 h 2626896"/>
              <a:gd name="connsiteX7" fmla="*/ 368993 w 609663"/>
              <a:gd name="connsiteY7" fmla="*/ 625933 h 2626896"/>
              <a:gd name="connsiteX8" fmla="*/ 192530 w 609663"/>
              <a:gd name="connsiteY8" fmla="*/ 850522 h 2626896"/>
              <a:gd name="connsiteX9" fmla="*/ 609625 w 609663"/>
              <a:gd name="connsiteY9" fmla="*/ 291 h 26268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609663" h="2626896">
                <a:moveTo>
                  <a:pt x="609625" y="291"/>
                </a:moveTo>
                <a:cubicBezTo>
                  <a:pt x="613636" y="17670"/>
                  <a:pt x="302151" y="694112"/>
                  <a:pt x="216593" y="954796"/>
                </a:cubicBezTo>
                <a:cubicBezTo>
                  <a:pt x="131035" y="1215480"/>
                  <a:pt x="117666" y="1496217"/>
                  <a:pt x="96277" y="1564396"/>
                </a:cubicBezTo>
                <a:cubicBezTo>
                  <a:pt x="74888" y="1632575"/>
                  <a:pt x="93603" y="1187407"/>
                  <a:pt x="88256" y="1363870"/>
                </a:cubicBezTo>
                <a:cubicBezTo>
                  <a:pt x="82909" y="1540333"/>
                  <a:pt x="78898" y="2559007"/>
                  <a:pt x="64193" y="2623175"/>
                </a:cubicBezTo>
                <a:cubicBezTo>
                  <a:pt x="49488" y="2687343"/>
                  <a:pt x="-1312" y="1902617"/>
                  <a:pt x="25" y="1748880"/>
                </a:cubicBezTo>
                <a:cubicBezTo>
                  <a:pt x="1362" y="1595143"/>
                  <a:pt x="10719" y="1887912"/>
                  <a:pt x="72214" y="1700754"/>
                </a:cubicBezTo>
                <a:cubicBezTo>
                  <a:pt x="133709" y="1513596"/>
                  <a:pt x="348940" y="767638"/>
                  <a:pt x="368993" y="625933"/>
                </a:cubicBezTo>
                <a:cubicBezTo>
                  <a:pt x="389046" y="484228"/>
                  <a:pt x="156435" y="953459"/>
                  <a:pt x="192530" y="850522"/>
                </a:cubicBezTo>
                <a:cubicBezTo>
                  <a:pt x="228625" y="747585"/>
                  <a:pt x="605614" y="-17088"/>
                  <a:pt x="609625" y="291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668" name="フリーフォーム 2667">
            <a:extLst>
              <a:ext uri="{FF2B5EF4-FFF2-40B4-BE49-F238E27FC236}">
                <a16:creationId xmlns:a16="http://schemas.microsoft.com/office/drawing/2014/main" id="{9A5CD79B-EB9F-A585-91B0-B82F3EF780A2}"/>
              </a:ext>
            </a:extLst>
          </p:cNvPr>
          <p:cNvSpPr/>
          <p:nvPr/>
        </p:nvSpPr>
        <p:spPr>
          <a:xfrm>
            <a:off x="6478377" y="8455963"/>
            <a:ext cx="1207912" cy="1468295"/>
          </a:xfrm>
          <a:custGeom>
            <a:avLst/>
            <a:gdLst>
              <a:gd name="connsiteX0" fmla="*/ 10655 w 1207912"/>
              <a:gd name="connsiteY0" fmla="*/ 14269 h 1468295"/>
              <a:gd name="connsiteX1" fmla="*/ 1053391 w 1207912"/>
              <a:gd name="connsiteY1" fmla="*/ 1289616 h 1468295"/>
              <a:gd name="connsiteX2" fmla="*/ 1197770 w 1207912"/>
              <a:gd name="connsiteY2" fmla="*/ 1450037 h 1468295"/>
              <a:gd name="connsiteX3" fmla="*/ 1005265 w 1207912"/>
              <a:gd name="connsiteY3" fmla="*/ 1209405 h 1468295"/>
              <a:gd name="connsiteX4" fmla="*/ 443791 w 1207912"/>
              <a:gd name="connsiteY4" fmla="*/ 543658 h 1468295"/>
              <a:gd name="connsiteX5" fmla="*/ 507960 w 1207912"/>
              <a:gd name="connsiteY5" fmla="*/ 599805 h 1468295"/>
              <a:gd name="connsiteX6" fmla="*/ 10655 w 1207912"/>
              <a:gd name="connsiteY6" fmla="*/ 14269 h 14682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07912" h="1468295">
                <a:moveTo>
                  <a:pt x="10655" y="14269"/>
                </a:moveTo>
                <a:cubicBezTo>
                  <a:pt x="101560" y="129237"/>
                  <a:pt x="855539" y="1050321"/>
                  <a:pt x="1053391" y="1289616"/>
                </a:cubicBezTo>
                <a:cubicBezTo>
                  <a:pt x="1251244" y="1528911"/>
                  <a:pt x="1205791" y="1463405"/>
                  <a:pt x="1197770" y="1450037"/>
                </a:cubicBezTo>
                <a:cubicBezTo>
                  <a:pt x="1189749" y="1436669"/>
                  <a:pt x="1130928" y="1360468"/>
                  <a:pt x="1005265" y="1209405"/>
                </a:cubicBezTo>
                <a:cubicBezTo>
                  <a:pt x="879602" y="1058342"/>
                  <a:pt x="526675" y="645258"/>
                  <a:pt x="443791" y="543658"/>
                </a:cubicBezTo>
                <a:cubicBezTo>
                  <a:pt x="360907" y="442058"/>
                  <a:pt x="577476" y="685363"/>
                  <a:pt x="507960" y="599805"/>
                </a:cubicBezTo>
                <a:cubicBezTo>
                  <a:pt x="438444" y="514247"/>
                  <a:pt x="-80250" y="-100699"/>
                  <a:pt x="10655" y="14269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669" name="フリーフォーム 2668">
            <a:extLst>
              <a:ext uri="{FF2B5EF4-FFF2-40B4-BE49-F238E27FC236}">
                <a16:creationId xmlns:a16="http://schemas.microsoft.com/office/drawing/2014/main" id="{A056EB77-7978-3517-6A5D-2D597CA0372D}"/>
              </a:ext>
            </a:extLst>
          </p:cNvPr>
          <p:cNvSpPr/>
          <p:nvPr/>
        </p:nvSpPr>
        <p:spPr>
          <a:xfrm>
            <a:off x="6986337" y="9328484"/>
            <a:ext cx="1774056" cy="1846482"/>
          </a:xfrm>
          <a:custGeom>
            <a:avLst/>
            <a:gdLst>
              <a:gd name="connsiteX0" fmla="*/ 0 w 1774056"/>
              <a:gd name="connsiteY0" fmla="*/ 0 h 1846482"/>
              <a:gd name="connsiteX1" fmla="*/ 80210 w 1774056"/>
              <a:gd name="connsiteY1" fmla="*/ 88232 h 1846482"/>
              <a:gd name="connsiteX2" fmla="*/ 1435768 w 1774056"/>
              <a:gd name="connsiteY2" fmla="*/ 1475874 h 1846482"/>
              <a:gd name="connsiteX3" fmla="*/ 1772652 w 1774056"/>
              <a:gd name="connsiteY3" fmla="*/ 1844842 h 1846482"/>
              <a:gd name="connsiteX4" fmla="*/ 1564105 w 1774056"/>
              <a:gd name="connsiteY4" fmla="*/ 1620253 h 1846482"/>
              <a:gd name="connsiteX5" fmla="*/ 0 w 1774056"/>
              <a:gd name="connsiteY5" fmla="*/ 0 h 18464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74056" h="1846482">
                <a:moveTo>
                  <a:pt x="0" y="0"/>
                </a:moveTo>
                <a:lnTo>
                  <a:pt x="80210" y="88232"/>
                </a:lnTo>
                <a:lnTo>
                  <a:pt x="1435768" y="1475874"/>
                </a:lnTo>
                <a:cubicBezTo>
                  <a:pt x="1717841" y="1768642"/>
                  <a:pt x="1751263" y="1820779"/>
                  <a:pt x="1772652" y="1844842"/>
                </a:cubicBezTo>
                <a:cubicBezTo>
                  <a:pt x="1794042" y="1868905"/>
                  <a:pt x="1564105" y="1620253"/>
                  <a:pt x="1564105" y="1620253"/>
                </a:cubicBezTo>
                <a:lnTo>
                  <a:pt x="0" y="0"/>
                </a:ln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670" name="フリーフォーム 2669">
            <a:extLst>
              <a:ext uri="{FF2B5EF4-FFF2-40B4-BE49-F238E27FC236}">
                <a16:creationId xmlns:a16="http://schemas.microsoft.com/office/drawing/2014/main" id="{8E03FBE6-6E0E-02C5-F5B8-255A6D50EFCF}"/>
              </a:ext>
            </a:extLst>
          </p:cNvPr>
          <p:cNvSpPr/>
          <p:nvPr/>
        </p:nvSpPr>
        <p:spPr>
          <a:xfrm>
            <a:off x="6071681" y="6978239"/>
            <a:ext cx="537749" cy="522960"/>
          </a:xfrm>
          <a:custGeom>
            <a:avLst/>
            <a:gdLst>
              <a:gd name="connsiteX0" fmla="*/ 256 w 537749"/>
              <a:gd name="connsiteY0" fmla="*/ 77 h 522960"/>
              <a:gd name="connsiteX1" fmla="*/ 192761 w 537749"/>
              <a:gd name="connsiteY1" fmla="*/ 353003 h 522960"/>
              <a:gd name="connsiteX2" fmla="*/ 537666 w 537749"/>
              <a:gd name="connsiteY2" fmla="*/ 521445 h 522960"/>
              <a:gd name="connsiteX3" fmla="*/ 224845 w 537749"/>
              <a:gd name="connsiteY3" fmla="*/ 433214 h 522960"/>
              <a:gd name="connsiteX4" fmla="*/ 152656 w 537749"/>
              <a:gd name="connsiteY4" fmla="*/ 385087 h 522960"/>
              <a:gd name="connsiteX5" fmla="*/ 256 w 537749"/>
              <a:gd name="connsiteY5" fmla="*/ 77 h 5229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37749" h="522960">
                <a:moveTo>
                  <a:pt x="256" y="77"/>
                </a:moveTo>
                <a:cubicBezTo>
                  <a:pt x="6940" y="-5270"/>
                  <a:pt x="103193" y="266108"/>
                  <a:pt x="192761" y="353003"/>
                </a:cubicBezTo>
                <a:cubicBezTo>
                  <a:pt x="282329" y="439898"/>
                  <a:pt x="532319" y="508077"/>
                  <a:pt x="537666" y="521445"/>
                </a:cubicBezTo>
                <a:cubicBezTo>
                  <a:pt x="543013" y="534813"/>
                  <a:pt x="289013" y="455940"/>
                  <a:pt x="224845" y="433214"/>
                </a:cubicBezTo>
                <a:cubicBezTo>
                  <a:pt x="160677" y="410488"/>
                  <a:pt x="186077" y="451929"/>
                  <a:pt x="152656" y="385087"/>
                </a:cubicBezTo>
                <a:cubicBezTo>
                  <a:pt x="119235" y="318245"/>
                  <a:pt x="-6428" y="5424"/>
                  <a:pt x="256" y="77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671" name="フリーフォーム 2670">
            <a:extLst>
              <a:ext uri="{FF2B5EF4-FFF2-40B4-BE49-F238E27FC236}">
                <a16:creationId xmlns:a16="http://schemas.microsoft.com/office/drawing/2014/main" id="{B1B1FB90-5218-9241-0891-29665C373C85}"/>
              </a:ext>
            </a:extLst>
          </p:cNvPr>
          <p:cNvSpPr/>
          <p:nvPr/>
        </p:nvSpPr>
        <p:spPr>
          <a:xfrm>
            <a:off x="6055895" y="6745705"/>
            <a:ext cx="566047" cy="589824"/>
          </a:xfrm>
          <a:custGeom>
            <a:avLst/>
            <a:gdLst>
              <a:gd name="connsiteX0" fmla="*/ 0 w 566047"/>
              <a:gd name="connsiteY0" fmla="*/ 0 h 589824"/>
              <a:gd name="connsiteX1" fmla="*/ 561473 w 566047"/>
              <a:gd name="connsiteY1" fmla="*/ 585537 h 589824"/>
              <a:gd name="connsiteX2" fmla="*/ 280737 w 566047"/>
              <a:gd name="connsiteY2" fmla="*/ 280737 h 589824"/>
              <a:gd name="connsiteX3" fmla="*/ 0 w 566047"/>
              <a:gd name="connsiteY3" fmla="*/ 0 h 5898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66047" h="589824">
                <a:moveTo>
                  <a:pt x="0" y="0"/>
                </a:moveTo>
                <a:lnTo>
                  <a:pt x="561473" y="585537"/>
                </a:lnTo>
                <a:cubicBezTo>
                  <a:pt x="608262" y="632326"/>
                  <a:pt x="280737" y="280737"/>
                  <a:pt x="280737" y="280737"/>
                </a:cubicBezTo>
                <a:lnTo>
                  <a:pt x="0" y="0"/>
                </a:ln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672" name="フリーフォーム 2671">
            <a:extLst>
              <a:ext uri="{FF2B5EF4-FFF2-40B4-BE49-F238E27FC236}">
                <a16:creationId xmlns:a16="http://schemas.microsoft.com/office/drawing/2014/main" id="{FEB1F020-8F92-8C3A-F0DC-A02D60211850}"/>
              </a:ext>
            </a:extLst>
          </p:cNvPr>
          <p:cNvSpPr/>
          <p:nvPr/>
        </p:nvSpPr>
        <p:spPr>
          <a:xfrm>
            <a:off x="3362612" y="7284934"/>
            <a:ext cx="1963170" cy="1579595"/>
          </a:xfrm>
          <a:custGeom>
            <a:avLst/>
            <a:gdLst>
              <a:gd name="connsiteX0" fmla="*/ 1947325 w 1963170"/>
              <a:gd name="connsiteY0" fmla="*/ 14224 h 1579595"/>
              <a:gd name="connsiteX1" fmla="*/ 38314 w 1963170"/>
              <a:gd name="connsiteY1" fmla="*/ 1546245 h 1579595"/>
              <a:gd name="connsiteX2" fmla="*/ 696041 w 1963170"/>
              <a:gd name="connsiteY2" fmla="*/ 1040919 h 1579595"/>
              <a:gd name="connsiteX3" fmla="*/ 1016883 w 1963170"/>
              <a:gd name="connsiteY3" fmla="*/ 704034 h 1579595"/>
              <a:gd name="connsiteX4" fmla="*/ 952714 w 1963170"/>
              <a:gd name="connsiteY4" fmla="*/ 776224 h 1579595"/>
              <a:gd name="connsiteX5" fmla="*/ 1947325 w 1963170"/>
              <a:gd name="connsiteY5" fmla="*/ 14224 h 15795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63170" h="1579595">
                <a:moveTo>
                  <a:pt x="1947325" y="14224"/>
                </a:moveTo>
                <a:cubicBezTo>
                  <a:pt x="1794925" y="142561"/>
                  <a:pt x="246861" y="1375129"/>
                  <a:pt x="38314" y="1546245"/>
                </a:cubicBezTo>
                <a:cubicBezTo>
                  <a:pt x="-170233" y="1717361"/>
                  <a:pt x="532946" y="1181287"/>
                  <a:pt x="696041" y="1040919"/>
                </a:cubicBezTo>
                <a:cubicBezTo>
                  <a:pt x="859136" y="900551"/>
                  <a:pt x="974104" y="748150"/>
                  <a:pt x="1016883" y="704034"/>
                </a:cubicBezTo>
                <a:cubicBezTo>
                  <a:pt x="1059662" y="659918"/>
                  <a:pt x="798977" y="887182"/>
                  <a:pt x="952714" y="776224"/>
                </a:cubicBezTo>
                <a:cubicBezTo>
                  <a:pt x="1106451" y="665266"/>
                  <a:pt x="2099725" y="-114113"/>
                  <a:pt x="1947325" y="14224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673" name="フリーフォーム 2672">
            <a:extLst>
              <a:ext uri="{FF2B5EF4-FFF2-40B4-BE49-F238E27FC236}">
                <a16:creationId xmlns:a16="http://schemas.microsoft.com/office/drawing/2014/main" id="{89DE173C-41BC-F72F-FE80-EAC4FD98206F}"/>
              </a:ext>
            </a:extLst>
          </p:cNvPr>
          <p:cNvSpPr/>
          <p:nvPr/>
        </p:nvSpPr>
        <p:spPr>
          <a:xfrm>
            <a:off x="1136525" y="5246157"/>
            <a:ext cx="238311" cy="1658222"/>
          </a:xfrm>
          <a:custGeom>
            <a:avLst/>
            <a:gdLst>
              <a:gd name="connsiteX0" fmla="*/ 235075 w 238311"/>
              <a:gd name="connsiteY0" fmla="*/ 39717 h 1658222"/>
              <a:gd name="connsiteX1" fmla="*/ 34549 w 238311"/>
              <a:gd name="connsiteY1" fmla="*/ 1282980 h 1658222"/>
              <a:gd name="connsiteX2" fmla="*/ 10486 w 238311"/>
              <a:gd name="connsiteY2" fmla="*/ 1611843 h 1658222"/>
              <a:gd name="connsiteX3" fmla="*/ 146843 w 238311"/>
              <a:gd name="connsiteY3" fmla="*/ 424727 h 1658222"/>
              <a:gd name="connsiteX4" fmla="*/ 235075 w 238311"/>
              <a:gd name="connsiteY4" fmla="*/ 39717 h 16582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8311" h="1658222">
                <a:moveTo>
                  <a:pt x="235075" y="39717"/>
                </a:moveTo>
                <a:cubicBezTo>
                  <a:pt x="216359" y="182759"/>
                  <a:pt x="71980" y="1020959"/>
                  <a:pt x="34549" y="1282980"/>
                </a:cubicBezTo>
                <a:cubicBezTo>
                  <a:pt x="-2883" y="1545001"/>
                  <a:pt x="-8230" y="1754885"/>
                  <a:pt x="10486" y="1611843"/>
                </a:cubicBezTo>
                <a:cubicBezTo>
                  <a:pt x="29202" y="1468801"/>
                  <a:pt x="106738" y="682737"/>
                  <a:pt x="146843" y="424727"/>
                </a:cubicBezTo>
                <a:cubicBezTo>
                  <a:pt x="186948" y="166717"/>
                  <a:pt x="253791" y="-103325"/>
                  <a:pt x="235075" y="39717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674" name="フリーフォーム 2673">
            <a:extLst>
              <a:ext uri="{FF2B5EF4-FFF2-40B4-BE49-F238E27FC236}">
                <a16:creationId xmlns:a16="http://schemas.microsoft.com/office/drawing/2014/main" id="{7E71FEDD-AC9B-EA97-FDBA-46567A3D81E6}"/>
              </a:ext>
            </a:extLst>
          </p:cNvPr>
          <p:cNvSpPr/>
          <p:nvPr/>
        </p:nvSpPr>
        <p:spPr>
          <a:xfrm>
            <a:off x="5666907" y="5206364"/>
            <a:ext cx="513748" cy="1262876"/>
          </a:xfrm>
          <a:custGeom>
            <a:avLst/>
            <a:gdLst>
              <a:gd name="connsiteX0" fmla="*/ 3977 w 513748"/>
              <a:gd name="connsiteY0" fmla="*/ 7320 h 1262876"/>
              <a:gd name="connsiteX1" fmla="*/ 485240 w 513748"/>
              <a:gd name="connsiteY1" fmla="*/ 1202457 h 1262876"/>
              <a:gd name="connsiteX2" fmla="*/ 429093 w 513748"/>
              <a:gd name="connsiteY2" fmla="*/ 1025994 h 1262876"/>
              <a:gd name="connsiteX3" fmla="*/ 188461 w 513748"/>
              <a:gd name="connsiteY3" fmla="*/ 504625 h 1262876"/>
              <a:gd name="connsiteX4" fmla="*/ 252630 w 513748"/>
              <a:gd name="connsiteY4" fmla="*/ 689110 h 1262876"/>
              <a:gd name="connsiteX5" fmla="*/ 3977 w 513748"/>
              <a:gd name="connsiteY5" fmla="*/ 7320 h 12628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3748" h="1262876">
                <a:moveTo>
                  <a:pt x="3977" y="7320"/>
                </a:moveTo>
                <a:cubicBezTo>
                  <a:pt x="42745" y="92878"/>
                  <a:pt x="414387" y="1032678"/>
                  <a:pt x="485240" y="1202457"/>
                </a:cubicBezTo>
                <a:cubicBezTo>
                  <a:pt x="556093" y="1372236"/>
                  <a:pt x="478556" y="1142299"/>
                  <a:pt x="429093" y="1025994"/>
                </a:cubicBezTo>
                <a:cubicBezTo>
                  <a:pt x="379630" y="909689"/>
                  <a:pt x="217871" y="560772"/>
                  <a:pt x="188461" y="504625"/>
                </a:cubicBezTo>
                <a:cubicBezTo>
                  <a:pt x="159051" y="448478"/>
                  <a:pt x="283377" y="765310"/>
                  <a:pt x="252630" y="689110"/>
                </a:cubicBezTo>
                <a:cubicBezTo>
                  <a:pt x="221883" y="612910"/>
                  <a:pt x="-34791" y="-78238"/>
                  <a:pt x="3977" y="7320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675" name="フリーフォーム 2674">
            <a:extLst>
              <a:ext uri="{FF2B5EF4-FFF2-40B4-BE49-F238E27FC236}">
                <a16:creationId xmlns:a16="http://schemas.microsoft.com/office/drawing/2014/main" id="{F61BB8F8-03D1-9329-F313-72226E0EC905}"/>
              </a:ext>
            </a:extLst>
          </p:cNvPr>
          <p:cNvSpPr/>
          <p:nvPr/>
        </p:nvSpPr>
        <p:spPr>
          <a:xfrm>
            <a:off x="4887867" y="10515415"/>
            <a:ext cx="2301398" cy="623133"/>
          </a:xfrm>
          <a:custGeom>
            <a:avLst/>
            <a:gdLst>
              <a:gd name="connsiteX0" fmla="*/ 12996 w 2301398"/>
              <a:gd name="connsiteY0" fmla="*/ 617806 h 623133"/>
              <a:gd name="connsiteX1" fmla="*/ 2258891 w 2301398"/>
              <a:gd name="connsiteY1" fmla="*/ 8206 h 623133"/>
              <a:gd name="connsiteX2" fmla="*/ 1376575 w 2301398"/>
              <a:gd name="connsiteY2" fmla="*/ 288943 h 623133"/>
              <a:gd name="connsiteX3" fmla="*/ 12996 w 2301398"/>
              <a:gd name="connsiteY3" fmla="*/ 617806 h 6231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01398" h="623133">
                <a:moveTo>
                  <a:pt x="12996" y="617806"/>
                </a:moveTo>
                <a:cubicBezTo>
                  <a:pt x="160049" y="571016"/>
                  <a:pt x="2031628" y="63016"/>
                  <a:pt x="2258891" y="8206"/>
                </a:cubicBezTo>
                <a:cubicBezTo>
                  <a:pt x="2486154" y="-46604"/>
                  <a:pt x="1745544" y="187343"/>
                  <a:pt x="1376575" y="288943"/>
                </a:cubicBezTo>
                <a:cubicBezTo>
                  <a:pt x="1007607" y="390543"/>
                  <a:pt x="-134057" y="664596"/>
                  <a:pt x="12996" y="617806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676" name="フリーフォーム 2675">
            <a:extLst>
              <a:ext uri="{FF2B5EF4-FFF2-40B4-BE49-F238E27FC236}">
                <a16:creationId xmlns:a16="http://schemas.microsoft.com/office/drawing/2014/main" id="{F72BB6D5-A53C-CE76-DDF2-FE4C938E913A}"/>
              </a:ext>
            </a:extLst>
          </p:cNvPr>
          <p:cNvSpPr/>
          <p:nvPr/>
        </p:nvSpPr>
        <p:spPr>
          <a:xfrm>
            <a:off x="970174" y="7539582"/>
            <a:ext cx="431413" cy="583963"/>
          </a:xfrm>
          <a:custGeom>
            <a:avLst/>
            <a:gdLst>
              <a:gd name="connsiteX0" fmla="*/ 373 w 431413"/>
              <a:gd name="connsiteY0" fmla="*/ 207 h 583963"/>
              <a:gd name="connsiteX1" fmla="*/ 409447 w 431413"/>
              <a:gd name="connsiteY1" fmla="*/ 545639 h 583963"/>
              <a:gd name="connsiteX2" fmla="*/ 337258 w 431413"/>
              <a:gd name="connsiteY2" fmla="*/ 481471 h 583963"/>
              <a:gd name="connsiteX3" fmla="*/ 373 w 431413"/>
              <a:gd name="connsiteY3" fmla="*/ 207 h 5839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31413" h="583963">
                <a:moveTo>
                  <a:pt x="373" y="207"/>
                </a:moveTo>
                <a:cubicBezTo>
                  <a:pt x="12404" y="10902"/>
                  <a:pt x="353300" y="465428"/>
                  <a:pt x="409447" y="545639"/>
                </a:cubicBezTo>
                <a:cubicBezTo>
                  <a:pt x="465594" y="625850"/>
                  <a:pt x="404100" y="568366"/>
                  <a:pt x="337258" y="481471"/>
                </a:cubicBezTo>
                <a:cubicBezTo>
                  <a:pt x="270416" y="394576"/>
                  <a:pt x="-11658" y="-10488"/>
                  <a:pt x="373" y="207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677" name="フリーフォーム 2676">
            <a:extLst>
              <a:ext uri="{FF2B5EF4-FFF2-40B4-BE49-F238E27FC236}">
                <a16:creationId xmlns:a16="http://schemas.microsoft.com/office/drawing/2014/main" id="{57649C9F-F0AB-1FC7-D06E-6EF9AAA55AA0}"/>
              </a:ext>
            </a:extLst>
          </p:cNvPr>
          <p:cNvSpPr/>
          <p:nvPr/>
        </p:nvSpPr>
        <p:spPr>
          <a:xfrm>
            <a:off x="2566519" y="9095566"/>
            <a:ext cx="260003" cy="458418"/>
          </a:xfrm>
          <a:custGeom>
            <a:avLst/>
            <a:gdLst>
              <a:gd name="connsiteX0" fmla="*/ 218 w 260003"/>
              <a:gd name="connsiteY0" fmla="*/ 308 h 458418"/>
              <a:gd name="connsiteX1" fmla="*/ 184702 w 260003"/>
              <a:gd name="connsiteY1" fmla="*/ 273023 h 458418"/>
              <a:gd name="connsiteX2" fmla="*/ 256892 w 260003"/>
              <a:gd name="connsiteY2" fmla="*/ 457508 h 458418"/>
              <a:gd name="connsiteX3" fmla="*/ 224807 w 260003"/>
              <a:gd name="connsiteY3" fmla="*/ 329171 h 458418"/>
              <a:gd name="connsiteX4" fmla="*/ 218 w 260003"/>
              <a:gd name="connsiteY4" fmla="*/ 308 h 4584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60003" h="458418">
                <a:moveTo>
                  <a:pt x="218" y="308"/>
                </a:moveTo>
                <a:cubicBezTo>
                  <a:pt x="-6466" y="-9050"/>
                  <a:pt x="141923" y="196823"/>
                  <a:pt x="184702" y="273023"/>
                </a:cubicBezTo>
                <a:cubicBezTo>
                  <a:pt x="227481" y="349223"/>
                  <a:pt x="250208" y="448150"/>
                  <a:pt x="256892" y="457508"/>
                </a:cubicBezTo>
                <a:cubicBezTo>
                  <a:pt x="263576" y="466866"/>
                  <a:pt x="262239" y="402697"/>
                  <a:pt x="224807" y="329171"/>
                </a:cubicBezTo>
                <a:cubicBezTo>
                  <a:pt x="187375" y="255645"/>
                  <a:pt x="6902" y="9666"/>
                  <a:pt x="218" y="308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678" name="フリーフォーム 2677">
            <a:extLst>
              <a:ext uri="{FF2B5EF4-FFF2-40B4-BE49-F238E27FC236}">
                <a16:creationId xmlns:a16="http://schemas.microsoft.com/office/drawing/2014/main" id="{96CFEE0E-01D0-3AD3-9E91-534E8133021E}"/>
              </a:ext>
            </a:extLst>
          </p:cNvPr>
          <p:cNvSpPr/>
          <p:nvPr/>
        </p:nvSpPr>
        <p:spPr>
          <a:xfrm>
            <a:off x="6833937" y="7844543"/>
            <a:ext cx="747421" cy="882336"/>
          </a:xfrm>
          <a:custGeom>
            <a:avLst/>
            <a:gdLst>
              <a:gd name="connsiteX0" fmla="*/ 0 w 747421"/>
              <a:gd name="connsiteY0" fmla="*/ 46 h 882336"/>
              <a:gd name="connsiteX1" fmla="*/ 328863 w 747421"/>
              <a:gd name="connsiteY1" fmla="*/ 601625 h 882336"/>
              <a:gd name="connsiteX2" fmla="*/ 737937 w 747421"/>
              <a:gd name="connsiteY2" fmla="*/ 874341 h 882336"/>
              <a:gd name="connsiteX3" fmla="*/ 593558 w 747421"/>
              <a:gd name="connsiteY3" fmla="*/ 794131 h 882336"/>
              <a:gd name="connsiteX4" fmla="*/ 328863 w 747421"/>
              <a:gd name="connsiteY4" fmla="*/ 633710 h 882336"/>
              <a:gd name="connsiteX5" fmla="*/ 0 w 747421"/>
              <a:gd name="connsiteY5" fmla="*/ 46 h 8823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47421" h="882336">
                <a:moveTo>
                  <a:pt x="0" y="46"/>
                </a:moveTo>
                <a:cubicBezTo>
                  <a:pt x="0" y="-5301"/>
                  <a:pt x="205874" y="455909"/>
                  <a:pt x="328863" y="601625"/>
                </a:cubicBezTo>
                <a:cubicBezTo>
                  <a:pt x="451852" y="747341"/>
                  <a:pt x="693821" y="842257"/>
                  <a:pt x="737937" y="874341"/>
                </a:cubicBezTo>
                <a:cubicBezTo>
                  <a:pt x="782053" y="906425"/>
                  <a:pt x="661737" y="834236"/>
                  <a:pt x="593558" y="794131"/>
                </a:cubicBezTo>
                <a:cubicBezTo>
                  <a:pt x="525379" y="754026"/>
                  <a:pt x="421105" y="762047"/>
                  <a:pt x="328863" y="633710"/>
                </a:cubicBezTo>
                <a:cubicBezTo>
                  <a:pt x="236621" y="505373"/>
                  <a:pt x="0" y="5393"/>
                  <a:pt x="0" y="46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679" name="フリーフォーム 2678">
            <a:extLst>
              <a:ext uri="{FF2B5EF4-FFF2-40B4-BE49-F238E27FC236}">
                <a16:creationId xmlns:a16="http://schemas.microsoft.com/office/drawing/2014/main" id="{FE9B87B0-76D1-9843-96F9-4F44FE9DA252}"/>
              </a:ext>
            </a:extLst>
          </p:cNvPr>
          <p:cNvSpPr/>
          <p:nvPr/>
        </p:nvSpPr>
        <p:spPr>
          <a:xfrm>
            <a:off x="2332980" y="11911164"/>
            <a:ext cx="707082" cy="120415"/>
          </a:xfrm>
          <a:custGeom>
            <a:avLst/>
            <a:gdLst>
              <a:gd name="connsiteX0" fmla="*/ 1146 w 707082"/>
              <a:gd name="connsiteY0" fmla="*/ 99 h 120415"/>
              <a:gd name="connsiteX1" fmla="*/ 530536 w 707082"/>
              <a:gd name="connsiteY1" fmla="*/ 56247 h 120415"/>
              <a:gd name="connsiteX2" fmla="*/ 706999 w 707082"/>
              <a:gd name="connsiteY2" fmla="*/ 40204 h 120415"/>
              <a:gd name="connsiteX3" fmla="*/ 514494 w 707082"/>
              <a:gd name="connsiteY3" fmla="*/ 72289 h 120415"/>
              <a:gd name="connsiteX4" fmla="*/ 297925 w 707082"/>
              <a:gd name="connsiteY4" fmla="*/ 120415 h 120415"/>
              <a:gd name="connsiteX5" fmla="*/ 386157 w 707082"/>
              <a:gd name="connsiteY5" fmla="*/ 72289 h 120415"/>
              <a:gd name="connsiteX6" fmla="*/ 1146 w 707082"/>
              <a:gd name="connsiteY6" fmla="*/ 99 h 1204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707082" h="120415">
                <a:moveTo>
                  <a:pt x="1146" y="99"/>
                </a:moveTo>
                <a:cubicBezTo>
                  <a:pt x="25209" y="-2575"/>
                  <a:pt x="412894" y="49563"/>
                  <a:pt x="530536" y="56247"/>
                </a:cubicBezTo>
                <a:cubicBezTo>
                  <a:pt x="648178" y="62931"/>
                  <a:pt x="709673" y="37530"/>
                  <a:pt x="706999" y="40204"/>
                </a:cubicBezTo>
                <a:cubicBezTo>
                  <a:pt x="704325" y="42878"/>
                  <a:pt x="582673" y="58921"/>
                  <a:pt x="514494" y="72289"/>
                </a:cubicBezTo>
                <a:cubicBezTo>
                  <a:pt x="446315" y="85657"/>
                  <a:pt x="319314" y="120415"/>
                  <a:pt x="297925" y="120415"/>
                </a:cubicBezTo>
                <a:cubicBezTo>
                  <a:pt x="276536" y="120415"/>
                  <a:pt x="432946" y="89668"/>
                  <a:pt x="386157" y="72289"/>
                </a:cubicBezTo>
                <a:cubicBezTo>
                  <a:pt x="339368" y="54910"/>
                  <a:pt x="-22917" y="2773"/>
                  <a:pt x="1146" y="99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680" name="フリーフォーム 2679">
            <a:extLst>
              <a:ext uri="{FF2B5EF4-FFF2-40B4-BE49-F238E27FC236}">
                <a16:creationId xmlns:a16="http://schemas.microsoft.com/office/drawing/2014/main" id="{3B22DE8D-3973-8A06-4E89-8AED0337A034}"/>
              </a:ext>
            </a:extLst>
          </p:cNvPr>
          <p:cNvSpPr/>
          <p:nvPr/>
        </p:nvSpPr>
        <p:spPr>
          <a:xfrm>
            <a:off x="2515194" y="12109854"/>
            <a:ext cx="438052" cy="237968"/>
          </a:xfrm>
          <a:custGeom>
            <a:avLst/>
            <a:gdLst>
              <a:gd name="connsiteX0" fmla="*/ 436553 w 438052"/>
              <a:gd name="connsiteY0" fmla="*/ 1935 h 237968"/>
              <a:gd name="connsiteX1" fmla="*/ 11438 w 438052"/>
              <a:gd name="connsiteY1" fmla="*/ 234546 h 237968"/>
              <a:gd name="connsiteX2" fmla="*/ 147795 w 438052"/>
              <a:gd name="connsiteY2" fmla="*/ 130272 h 237968"/>
              <a:gd name="connsiteX3" fmla="*/ 436553 w 438052"/>
              <a:gd name="connsiteY3" fmla="*/ 1935 h 2379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38052" h="237968">
                <a:moveTo>
                  <a:pt x="436553" y="1935"/>
                </a:moveTo>
                <a:cubicBezTo>
                  <a:pt x="413827" y="19314"/>
                  <a:pt x="59564" y="213157"/>
                  <a:pt x="11438" y="234546"/>
                </a:cubicBezTo>
                <a:cubicBezTo>
                  <a:pt x="-36688" y="255936"/>
                  <a:pt x="78279" y="171714"/>
                  <a:pt x="147795" y="130272"/>
                </a:cubicBezTo>
                <a:cubicBezTo>
                  <a:pt x="217311" y="88830"/>
                  <a:pt x="459279" y="-15444"/>
                  <a:pt x="436553" y="1935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681" name="フリーフォーム 2680">
            <a:extLst>
              <a:ext uri="{FF2B5EF4-FFF2-40B4-BE49-F238E27FC236}">
                <a16:creationId xmlns:a16="http://schemas.microsoft.com/office/drawing/2014/main" id="{2FAD352B-1412-D917-7A6E-0DC063C0C963}"/>
              </a:ext>
            </a:extLst>
          </p:cNvPr>
          <p:cNvSpPr/>
          <p:nvPr/>
        </p:nvSpPr>
        <p:spPr>
          <a:xfrm>
            <a:off x="2342147" y="11734206"/>
            <a:ext cx="521431" cy="594"/>
          </a:xfrm>
          <a:custGeom>
            <a:avLst/>
            <a:gdLst>
              <a:gd name="connsiteX0" fmla="*/ 0 w 521431"/>
              <a:gd name="connsiteY0" fmla="*/ 594 h 594"/>
              <a:gd name="connsiteX1" fmla="*/ 521369 w 521431"/>
              <a:gd name="connsiteY1" fmla="*/ 594 h 594"/>
              <a:gd name="connsiteX2" fmla="*/ 0 w 521431"/>
              <a:gd name="connsiteY2" fmla="*/ 594 h 5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21431" h="594">
                <a:moveTo>
                  <a:pt x="0" y="594"/>
                </a:moveTo>
                <a:lnTo>
                  <a:pt x="521369" y="594"/>
                </a:lnTo>
                <a:cubicBezTo>
                  <a:pt x="528053" y="-743"/>
                  <a:pt x="0" y="594"/>
                  <a:pt x="0" y="594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682" name="フリーフォーム 2681">
            <a:extLst>
              <a:ext uri="{FF2B5EF4-FFF2-40B4-BE49-F238E27FC236}">
                <a16:creationId xmlns:a16="http://schemas.microsoft.com/office/drawing/2014/main" id="{4CC0A06A-1AE4-B06A-EDE6-F215BC2373FD}"/>
              </a:ext>
            </a:extLst>
          </p:cNvPr>
          <p:cNvSpPr/>
          <p:nvPr/>
        </p:nvSpPr>
        <p:spPr>
          <a:xfrm>
            <a:off x="2798431" y="1146532"/>
            <a:ext cx="297695" cy="579743"/>
          </a:xfrm>
          <a:custGeom>
            <a:avLst/>
            <a:gdLst>
              <a:gd name="connsiteX0" fmla="*/ 297695 w 297695"/>
              <a:gd name="connsiteY0" fmla="*/ 479 h 579743"/>
              <a:gd name="connsiteX1" fmla="*/ 105190 w 297695"/>
              <a:gd name="connsiteY1" fmla="*/ 289236 h 579743"/>
              <a:gd name="connsiteX2" fmla="*/ 916 w 297695"/>
              <a:gd name="connsiteY2" fmla="*/ 577994 h 579743"/>
              <a:gd name="connsiteX3" fmla="*/ 57064 w 297695"/>
              <a:gd name="connsiteY3" fmla="*/ 401531 h 579743"/>
              <a:gd name="connsiteX4" fmla="*/ 105190 w 297695"/>
              <a:gd name="connsiteY4" fmla="*/ 225068 h 579743"/>
              <a:gd name="connsiteX5" fmla="*/ 297695 w 297695"/>
              <a:gd name="connsiteY5" fmla="*/ 479 h 5797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7695" h="579743">
                <a:moveTo>
                  <a:pt x="297695" y="479"/>
                </a:moveTo>
                <a:cubicBezTo>
                  <a:pt x="297695" y="11174"/>
                  <a:pt x="154653" y="192984"/>
                  <a:pt x="105190" y="289236"/>
                </a:cubicBezTo>
                <a:cubicBezTo>
                  <a:pt x="55727" y="385488"/>
                  <a:pt x="8937" y="559278"/>
                  <a:pt x="916" y="577994"/>
                </a:cubicBezTo>
                <a:cubicBezTo>
                  <a:pt x="-7105" y="596710"/>
                  <a:pt x="39685" y="460352"/>
                  <a:pt x="57064" y="401531"/>
                </a:cubicBezTo>
                <a:cubicBezTo>
                  <a:pt x="74443" y="342710"/>
                  <a:pt x="66422" y="289236"/>
                  <a:pt x="105190" y="225068"/>
                </a:cubicBezTo>
                <a:cubicBezTo>
                  <a:pt x="143958" y="160900"/>
                  <a:pt x="297695" y="-10216"/>
                  <a:pt x="297695" y="479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683" name="フリーフォーム 2682">
            <a:extLst>
              <a:ext uri="{FF2B5EF4-FFF2-40B4-BE49-F238E27FC236}">
                <a16:creationId xmlns:a16="http://schemas.microsoft.com/office/drawing/2014/main" id="{715BDBE2-1D72-DD87-2EE5-C618B1D6CFD6}"/>
              </a:ext>
            </a:extLst>
          </p:cNvPr>
          <p:cNvSpPr/>
          <p:nvPr/>
        </p:nvSpPr>
        <p:spPr>
          <a:xfrm>
            <a:off x="3063930" y="3841635"/>
            <a:ext cx="866533" cy="923453"/>
          </a:xfrm>
          <a:custGeom>
            <a:avLst/>
            <a:gdLst>
              <a:gd name="connsiteX0" fmla="*/ 112 w 866533"/>
              <a:gd name="connsiteY0" fmla="*/ 449 h 923453"/>
              <a:gd name="connsiteX1" fmla="*/ 730028 w 866533"/>
              <a:gd name="connsiteY1" fmla="*/ 658176 h 923453"/>
              <a:gd name="connsiteX2" fmla="*/ 866386 w 866533"/>
              <a:gd name="connsiteY2" fmla="*/ 922870 h 923453"/>
              <a:gd name="connsiteX3" fmla="*/ 754091 w 866533"/>
              <a:gd name="connsiteY3" fmla="*/ 722344 h 923453"/>
              <a:gd name="connsiteX4" fmla="*/ 641796 w 866533"/>
              <a:gd name="connsiteY4" fmla="*/ 489733 h 923453"/>
              <a:gd name="connsiteX5" fmla="*/ 673881 w 866533"/>
              <a:gd name="connsiteY5" fmla="*/ 553902 h 923453"/>
              <a:gd name="connsiteX6" fmla="*/ 112 w 866533"/>
              <a:gd name="connsiteY6" fmla="*/ 449 h 9234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866533" h="923453">
                <a:moveTo>
                  <a:pt x="112" y="449"/>
                </a:moveTo>
                <a:cubicBezTo>
                  <a:pt x="9470" y="17828"/>
                  <a:pt x="585649" y="504439"/>
                  <a:pt x="730028" y="658176"/>
                </a:cubicBezTo>
                <a:cubicBezTo>
                  <a:pt x="874407" y="811913"/>
                  <a:pt x="862376" y="912175"/>
                  <a:pt x="866386" y="922870"/>
                </a:cubicBezTo>
                <a:cubicBezTo>
                  <a:pt x="870396" y="933565"/>
                  <a:pt x="791523" y="794533"/>
                  <a:pt x="754091" y="722344"/>
                </a:cubicBezTo>
                <a:cubicBezTo>
                  <a:pt x="716659" y="650155"/>
                  <a:pt x="655164" y="517807"/>
                  <a:pt x="641796" y="489733"/>
                </a:cubicBezTo>
                <a:cubicBezTo>
                  <a:pt x="628428" y="461659"/>
                  <a:pt x="778155" y="632776"/>
                  <a:pt x="673881" y="553902"/>
                </a:cubicBezTo>
                <a:cubicBezTo>
                  <a:pt x="569607" y="475028"/>
                  <a:pt x="-9246" y="-16930"/>
                  <a:pt x="112" y="449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684" name="フリーフォーム 2683">
            <a:extLst>
              <a:ext uri="{FF2B5EF4-FFF2-40B4-BE49-F238E27FC236}">
                <a16:creationId xmlns:a16="http://schemas.microsoft.com/office/drawing/2014/main" id="{8EE130A1-C241-A580-D128-478BCF4D63E2}"/>
              </a:ext>
            </a:extLst>
          </p:cNvPr>
          <p:cNvSpPr/>
          <p:nvPr/>
        </p:nvSpPr>
        <p:spPr>
          <a:xfrm>
            <a:off x="2935320" y="3857710"/>
            <a:ext cx="668415" cy="1599108"/>
          </a:xfrm>
          <a:custGeom>
            <a:avLst/>
            <a:gdLst>
              <a:gd name="connsiteX0" fmla="*/ 385 w 668415"/>
              <a:gd name="connsiteY0" fmla="*/ 416 h 1599108"/>
              <a:gd name="connsiteX1" fmla="*/ 593943 w 668415"/>
              <a:gd name="connsiteY1" fmla="*/ 1404101 h 1599108"/>
              <a:gd name="connsiteX2" fmla="*/ 650091 w 668415"/>
              <a:gd name="connsiteY2" fmla="*/ 1572543 h 1599108"/>
              <a:gd name="connsiteX3" fmla="*/ 505712 w 668415"/>
              <a:gd name="connsiteY3" fmla="*/ 1259722 h 1599108"/>
              <a:gd name="connsiteX4" fmla="*/ 385 w 668415"/>
              <a:gd name="connsiteY4" fmla="*/ 416 h 15991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68415" h="1599108">
                <a:moveTo>
                  <a:pt x="385" y="416"/>
                </a:moveTo>
                <a:cubicBezTo>
                  <a:pt x="15090" y="24479"/>
                  <a:pt x="485659" y="1142080"/>
                  <a:pt x="593943" y="1404101"/>
                </a:cubicBezTo>
                <a:cubicBezTo>
                  <a:pt x="702227" y="1666122"/>
                  <a:pt x="664796" y="1596606"/>
                  <a:pt x="650091" y="1572543"/>
                </a:cubicBezTo>
                <a:cubicBezTo>
                  <a:pt x="635386" y="1548480"/>
                  <a:pt x="615333" y="1516396"/>
                  <a:pt x="505712" y="1259722"/>
                </a:cubicBezTo>
                <a:cubicBezTo>
                  <a:pt x="396091" y="1003048"/>
                  <a:pt x="-14320" y="-23647"/>
                  <a:pt x="385" y="416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685" name="フリーフォーム 2684">
            <a:extLst>
              <a:ext uri="{FF2B5EF4-FFF2-40B4-BE49-F238E27FC236}">
                <a16:creationId xmlns:a16="http://schemas.microsoft.com/office/drawing/2014/main" id="{9A105424-0A29-F83C-BCF7-F1508CF0F40E}"/>
              </a:ext>
            </a:extLst>
          </p:cNvPr>
          <p:cNvSpPr/>
          <p:nvPr/>
        </p:nvSpPr>
        <p:spPr>
          <a:xfrm>
            <a:off x="2542451" y="6094691"/>
            <a:ext cx="129676" cy="1737822"/>
          </a:xfrm>
          <a:custGeom>
            <a:avLst/>
            <a:gdLst>
              <a:gd name="connsiteX0" fmla="*/ 223 w 129676"/>
              <a:gd name="connsiteY0" fmla="*/ 1309 h 1737822"/>
              <a:gd name="connsiteX1" fmla="*/ 128560 w 129676"/>
              <a:gd name="connsiteY1" fmla="*/ 1028004 h 1737822"/>
              <a:gd name="connsiteX2" fmla="*/ 64391 w 129676"/>
              <a:gd name="connsiteY2" fmla="*/ 1733856 h 1737822"/>
              <a:gd name="connsiteX3" fmla="*/ 96475 w 129676"/>
              <a:gd name="connsiteY3" fmla="*/ 1252593 h 1737822"/>
              <a:gd name="connsiteX4" fmla="*/ 223 w 129676"/>
              <a:gd name="connsiteY4" fmla="*/ 1309 h 17378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9676" h="1737822">
                <a:moveTo>
                  <a:pt x="223" y="1309"/>
                </a:moveTo>
                <a:cubicBezTo>
                  <a:pt x="5570" y="-36122"/>
                  <a:pt x="117865" y="739246"/>
                  <a:pt x="128560" y="1028004"/>
                </a:cubicBezTo>
                <a:cubicBezTo>
                  <a:pt x="139255" y="1316762"/>
                  <a:pt x="69738" y="1696425"/>
                  <a:pt x="64391" y="1733856"/>
                </a:cubicBezTo>
                <a:cubicBezTo>
                  <a:pt x="59044" y="1771287"/>
                  <a:pt x="105833" y="1538677"/>
                  <a:pt x="96475" y="1252593"/>
                </a:cubicBezTo>
                <a:cubicBezTo>
                  <a:pt x="87117" y="966509"/>
                  <a:pt x="-5124" y="38740"/>
                  <a:pt x="223" y="1309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686" name="フリーフォーム 2685">
            <a:extLst>
              <a:ext uri="{FF2B5EF4-FFF2-40B4-BE49-F238E27FC236}">
                <a16:creationId xmlns:a16="http://schemas.microsoft.com/office/drawing/2014/main" id="{EE9518B7-39AE-3C5A-4CEF-2809BCEF8D26}"/>
              </a:ext>
            </a:extLst>
          </p:cNvPr>
          <p:cNvSpPr/>
          <p:nvPr/>
        </p:nvSpPr>
        <p:spPr>
          <a:xfrm>
            <a:off x="2871537" y="4884821"/>
            <a:ext cx="957722" cy="1728803"/>
          </a:xfrm>
          <a:custGeom>
            <a:avLst/>
            <a:gdLst>
              <a:gd name="connsiteX0" fmla="*/ 0 w 957722"/>
              <a:gd name="connsiteY0" fmla="*/ 0 h 1728803"/>
              <a:gd name="connsiteX1" fmla="*/ 24063 w 957722"/>
              <a:gd name="connsiteY1" fmla="*/ 48126 h 1728803"/>
              <a:gd name="connsiteX2" fmla="*/ 882316 w 957722"/>
              <a:gd name="connsiteY2" fmla="*/ 1596190 h 1728803"/>
              <a:gd name="connsiteX3" fmla="*/ 818147 w 957722"/>
              <a:gd name="connsiteY3" fmla="*/ 1467853 h 1728803"/>
              <a:gd name="connsiteX4" fmla="*/ 0 w 957722"/>
              <a:gd name="connsiteY4" fmla="*/ 0 h 17288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57722" h="1728803">
                <a:moveTo>
                  <a:pt x="0" y="0"/>
                </a:moveTo>
                <a:lnTo>
                  <a:pt x="24063" y="48126"/>
                </a:lnTo>
                <a:lnTo>
                  <a:pt x="882316" y="1596190"/>
                </a:lnTo>
                <a:cubicBezTo>
                  <a:pt x="1014663" y="1832811"/>
                  <a:pt x="959852" y="1729874"/>
                  <a:pt x="818147" y="1467853"/>
                </a:cubicBezTo>
                <a:cubicBezTo>
                  <a:pt x="676442" y="1205832"/>
                  <a:pt x="354263" y="614947"/>
                  <a:pt x="0" y="0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687" name="フリーフォーム 2686">
            <a:extLst>
              <a:ext uri="{FF2B5EF4-FFF2-40B4-BE49-F238E27FC236}">
                <a16:creationId xmlns:a16="http://schemas.microsoft.com/office/drawing/2014/main" id="{19D9D048-735C-D7C1-1934-37F517754A0E}"/>
              </a:ext>
            </a:extLst>
          </p:cNvPr>
          <p:cNvSpPr/>
          <p:nvPr/>
        </p:nvSpPr>
        <p:spPr>
          <a:xfrm>
            <a:off x="2135378" y="6471118"/>
            <a:ext cx="3132209" cy="1633764"/>
          </a:xfrm>
          <a:custGeom>
            <a:avLst/>
            <a:gdLst>
              <a:gd name="connsiteX0" fmla="*/ 222811 w 3132209"/>
              <a:gd name="connsiteY0" fmla="*/ 1533893 h 1633764"/>
              <a:gd name="connsiteX1" fmla="*/ 3030180 w 3132209"/>
              <a:gd name="connsiteY1" fmla="*/ 49998 h 1633764"/>
              <a:gd name="connsiteX2" fmla="*/ 2564959 w 3132209"/>
              <a:gd name="connsiteY2" fmla="*/ 322714 h 1633764"/>
              <a:gd name="connsiteX3" fmla="*/ 1546285 w 3132209"/>
              <a:gd name="connsiteY3" fmla="*/ 892208 h 1633764"/>
              <a:gd name="connsiteX4" fmla="*/ 1618475 w 3132209"/>
              <a:gd name="connsiteY4" fmla="*/ 828040 h 1633764"/>
              <a:gd name="connsiteX5" fmla="*/ 800327 w 3132209"/>
              <a:gd name="connsiteY5" fmla="*/ 1221071 h 1633764"/>
              <a:gd name="connsiteX6" fmla="*/ 1040959 w 3132209"/>
              <a:gd name="connsiteY6" fmla="*/ 1068671 h 1633764"/>
              <a:gd name="connsiteX7" fmla="*/ 270938 w 3132209"/>
              <a:gd name="connsiteY7" fmla="*/ 1453682 h 1633764"/>
              <a:gd name="connsiteX8" fmla="*/ 222811 w 3132209"/>
              <a:gd name="connsiteY8" fmla="*/ 1533893 h 16337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32209" h="1633764">
                <a:moveTo>
                  <a:pt x="222811" y="1533893"/>
                </a:moveTo>
                <a:cubicBezTo>
                  <a:pt x="682685" y="1299946"/>
                  <a:pt x="2639822" y="251861"/>
                  <a:pt x="3030180" y="49998"/>
                </a:cubicBezTo>
                <a:cubicBezTo>
                  <a:pt x="3420538" y="-151865"/>
                  <a:pt x="2564959" y="322714"/>
                  <a:pt x="2564959" y="322714"/>
                </a:cubicBezTo>
                <a:lnTo>
                  <a:pt x="1546285" y="892208"/>
                </a:lnTo>
                <a:cubicBezTo>
                  <a:pt x="1388538" y="976429"/>
                  <a:pt x="1742801" y="773230"/>
                  <a:pt x="1618475" y="828040"/>
                </a:cubicBezTo>
                <a:cubicBezTo>
                  <a:pt x="1494149" y="882850"/>
                  <a:pt x="896580" y="1180966"/>
                  <a:pt x="800327" y="1221071"/>
                </a:cubicBezTo>
                <a:cubicBezTo>
                  <a:pt x="704074" y="1261176"/>
                  <a:pt x="1129190" y="1029903"/>
                  <a:pt x="1040959" y="1068671"/>
                </a:cubicBezTo>
                <a:cubicBezTo>
                  <a:pt x="952728" y="1107439"/>
                  <a:pt x="405959" y="1380156"/>
                  <a:pt x="270938" y="1453682"/>
                </a:cubicBezTo>
                <a:cubicBezTo>
                  <a:pt x="135917" y="1527208"/>
                  <a:pt x="-237063" y="1767840"/>
                  <a:pt x="222811" y="1533893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688" name="フリーフォーム 2687">
            <a:extLst>
              <a:ext uri="{FF2B5EF4-FFF2-40B4-BE49-F238E27FC236}">
                <a16:creationId xmlns:a16="http://schemas.microsoft.com/office/drawing/2014/main" id="{B733CA1B-AC23-4174-895F-2B04E773A14C}"/>
              </a:ext>
            </a:extLst>
          </p:cNvPr>
          <p:cNvSpPr/>
          <p:nvPr/>
        </p:nvSpPr>
        <p:spPr>
          <a:xfrm>
            <a:off x="5073464" y="5090596"/>
            <a:ext cx="156310" cy="1282641"/>
          </a:xfrm>
          <a:custGeom>
            <a:avLst/>
            <a:gdLst>
              <a:gd name="connsiteX0" fmla="*/ 156262 w 156310"/>
              <a:gd name="connsiteY0" fmla="*/ 2772 h 1282641"/>
              <a:gd name="connsiteX1" fmla="*/ 27925 w 156310"/>
              <a:gd name="connsiteY1" fmla="*/ 628415 h 1282641"/>
              <a:gd name="connsiteX2" fmla="*/ 27925 w 156310"/>
              <a:gd name="connsiteY2" fmla="*/ 1270099 h 1282641"/>
              <a:gd name="connsiteX3" fmla="*/ 51989 w 156310"/>
              <a:gd name="connsiteY3" fmla="*/ 1021446 h 1282641"/>
              <a:gd name="connsiteX4" fmla="*/ 11883 w 156310"/>
              <a:gd name="connsiteY4" fmla="*/ 628415 h 1282641"/>
              <a:gd name="connsiteX5" fmla="*/ 11883 w 156310"/>
              <a:gd name="connsiteY5" fmla="*/ 724667 h 1282641"/>
              <a:gd name="connsiteX6" fmla="*/ 11883 w 156310"/>
              <a:gd name="connsiteY6" fmla="*/ 411846 h 1282641"/>
              <a:gd name="connsiteX7" fmla="*/ 156262 w 156310"/>
              <a:gd name="connsiteY7" fmla="*/ 2772 h 12826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56310" h="1282641">
                <a:moveTo>
                  <a:pt x="156262" y="2772"/>
                </a:moveTo>
                <a:cubicBezTo>
                  <a:pt x="158936" y="38867"/>
                  <a:pt x="49314" y="417194"/>
                  <a:pt x="27925" y="628415"/>
                </a:cubicBezTo>
                <a:cubicBezTo>
                  <a:pt x="6536" y="839636"/>
                  <a:pt x="23914" y="1204594"/>
                  <a:pt x="27925" y="1270099"/>
                </a:cubicBezTo>
                <a:cubicBezTo>
                  <a:pt x="31936" y="1335604"/>
                  <a:pt x="54663" y="1128393"/>
                  <a:pt x="51989" y="1021446"/>
                </a:cubicBezTo>
                <a:cubicBezTo>
                  <a:pt x="49315" y="914499"/>
                  <a:pt x="18567" y="677878"/>
                  <a:pt x="11883" y="628415"/>
                </a:cubicBezTo>
                <a:cubicBezTo>
                  <a:pt x="5199" y="578952"/>
                  <a:pt x="11883" y="724667"/>
                  <a:pt x="11883" y="724667"/>
                </a:cubicBezTo>
                <a:cubicBezTo>
                  <a:pt x="11883" y="688572"/>
                  <a:pt x="-14854" y="530825"/>
                  <a:pt x="11883" y="411846"/>
                </a:cubicBezTo>
                <a:cubicBezTo>
                  <a:pt x="38620" y="292867"/>
                  <a:pt x="153588" y="-33323"/>
                  <a:pt x="156262" y="2772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689" name="フリーフォーム 2688">
            <a:extLst>
              <a:ext uri="{FF2B5EF4-FFF2-40B4-BE49-F238E27FC236}">
                <a16:creationId xmlns:a16="http://schemas.microsoft.com/office/drawing/2014/main" id="{65AA8014-C1DF-49CD-C3D9-90C59A32EA39}"/>
              </a:ext>
            </a:extLst>
          </p:cNvPr>
          <p:cNvSpPr/>
          <p:nvPr/>
        </p:nvSpPr>
        <p:spPr>
          <a:xfrm>
            <a:off x="5381529" y="7375997"/>
            <a:ext cx="603601" cy="308447"/>
          </a:xfrm>
          <a:custGeom>
            <a:avLst/>
            <a:gdLst>
              <a:gd name="connsiteX0" fmla="*/ 597 w 603601"/>
              <a:gd name="connsiteY0" fmla="*/ 211919 h 308447"/>
              <a:gd name="connsiteX1" fmla="*/ 457797 w 603601"/>
              <a:gd name="connsiteY1" fmla="*/ 27435 h 308447"/>
              <a:gd name="connsiteX2" fmla="*/ 417692 w 603601"/>
              <a:gd name="connsiteY2" fmla="*/ 107645 h 308447"/>
              <a:gd name="connsiteX3" fmla="*/ 602176 w 603601"/>
              <a:gd name="connsiteY3" fmla="*/ 308171 h 308447"/>
              <a:gd name="connsiteX4" fmla="*/ 497903 w 603601"/>
              <a:gd name="connsiteY4" fmla="*/ 147750 h 308447"/>
              <a:gd name="connsiteX5" fmla="*/ 401650 w 603601"/>
              <a:gd name="connsiteY5" fmla="*/ 3371 h 308447"/>
              <a:gd name="connsiteX6" fmla="*/ 361545 w 603601"/>
              <a:gd name="connsiteY6" fmla="*/ 59519 h 308447"/>
              <a:gd name="connsiteX7" fmla="*/ 597 w 603601"/>
              <a:gd name="connsiteY7" fmla="*/ 211919 h 3084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03601" h="308447">
                <a:moveTo>
                  <a:pt x="597" y="211919"/>
                </a:moveTo>
                <a:cubicBezTo>
                  <a:pt x="16639" y="206572"/>
                  <a:pt x="457797" y="27435"/>
                  <a:pt x="457797" y="27435"/>
                </a:cubicBezTo>
                <a:cubicBezTo>
                  <a:pt x="527313" y="10056"/>
                  <a:pt x="393629" y="60856"/>
                  <a:pt x="417692" y="107645"/>
                </a:cubicBezTo>
                <a:cubicBezTo>
                  <a:pt x="441755" y="154434"/>
                  <a:pt x="588808" y="301487"/>
                  <a:pt x="602176" y="308171"/>
                </a:cubicBezTo>
                <a:cubicBezTo>
                  <a:pt x="615545" y="314855"/>
                  <a:pt x="531324" y="198550"/>
                  <a:pt x="497903" y="147750"/>
                </a:cubicBezTo>
                <a:cubicBezTo>
                  <a:pt x="464482" y="96950"/>
                  <a:pt x="424376" y="18076"/>
                  <a:pt x="401650" y="3371"/>
                </a:cubicBezTo>
                <a:cubicBezTo>
                  <a:pt x="378924" y="-11334"/>
                  <a:pt x="427050" y="24761"/>
                  <a:pt x="361545" y="59519"/>
                </a:cubicBezTo>
                <a:cubicBezTo>
                  <a:pt x="296040" y="94277"/>
                  <a:pt x="-15445" y="217266"/>
                  <a:pt x="597" y="211919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690" name="フリーフォーム 2689">
            <a:extLst>
              <a:ext uri="{FF2B5EF4-FFF2-40B4-BE49-F238E27FC236}">
                <a16:creationId xmlns:a16="http://schemas.microsoft.com/office/drawing/2014/main" id="{3A225718-1803-2B06-0414-D61EECE43265}"/>
              </a:ext>
            </a:extLst>
          </p:cNvPr>
          <p:cNvSpPr/>
          <p:nvPr/>
        </p:nvSpPr>
        <p:spPr>
          <a:xfrm>
            <a:off x="4403558" y="8510337"/>
            <a:ext cx="721895" cy="256674"/>
          </a:xfrm>
          <a:custGeom>
            <a:avLst/>
            <a:gdLst>
              <a:gd name="connsiteX0" fmla="*/ 721895 w 721895"/>
              <a:gd name="connsiteY0" fmla="*/ 0 h 256674"/>
              <a:gd name="connsiteX1" fmla="*/ 0 w 721895"/>
              <a:gd name="connsiteY1" fmla="*/ 256674 h 256674"/>
              <a:gd name="connsiteX2" fmla="*/ 288758 w 721895"/>
              <a:gd name="connsiteY2" fmla="*/ 152400 h 256674"/>
              <a:gd name="connsiteX3" fmla="*/ 481263 w 721895"/>
              <a:gd name="connsiteY3" fmla="*/ 80210 h 256674"/>
              <a:gd name="connsiteX4" fmla="*/ 721895 w 721895"/>
              <a:gd name="connsiteY4" fmla="*/ 0 h 2566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21895" h="256674">
                <a:moveTo>
                  <a:pt x="721895" y="0"/>
                </a:moveTo>
                <a:lnTo>
                  <a:pt x="0" y="256674"/>
                </a:lnTo>
                <a:lnTo>
                  <a:pt x="288758" y="152400"/>
                </a:lnTo>
                <a:cubicBezTo>
                  <a:pt x="368968" y="122989"/>
                  <a:pt x="406400" y="98926"/>
                  <a:pt x="481263" y="80210"/>
                </a:cubicBezTo>
                <a:cubicBezTo>
                  <a:pt x="556126" y="61494"/>
                  <a:pt x="647031" y="50799"/>
                  <a:pt x="721895" y="0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691" name="フリーフォーム 2690">
            <a:extLst>
              <a:ext uri="{FF2B5EF4-FFF2-40B4-BE49-F238E27FC236}">
                <a16:creationId xmlns:a16="http://schemas.microsoft.com/office/drawing/2014/main" id="{69FA4390-278A-F8E1-688C-A353F8B42445}"/>
              </a:ext>
            </a:extLst>
          </p:cNvPr>
          <p:cNvSpPr/>
          <p:nvPr/>
        </p:nvSpPr>
        <p:spPr>
          <a:xfrm>
            <a:off x="4796025" y="8550499"/>
            <a:ext cx="958213" cy="898101"/>
          </a:xfrm>
          <a:custGeom>
            <a:avLst/>
            <a:gdLst>
              <a:gd name="connsiteX0" fmla="*/ 947049 w 958213"/>
              <a:gd name="connsiteY0" fmla="*/ 7964 h 898101"/>
              <a:gd name="connsiteX1" fmla="*/ 24628 w 958213"/>
              <a:gd name="connsiteY1" fmla="*/ 882259 h 898101"/>
              <a:gd name="connsiteX2" fmla="*/ 257238 w 958213"/>
              <a:gd name="connsiteY2" fmla="*/ 585480 h 898101"/>
              <a:gd name="connsiteX3" fmla="*/ 169007 w 958213"/>
              <a:gd name="connsiteY3" fmla="*/ 761943 h 898101"/>
              <a:gd name="connsiteX4" fmla="*/ 513912 w 958213"/>
              <a:gd name="connsiteY4" fmla="*/ 465164 h 898101"/>
              <a:gd name="connsiteX5" fmla="*/ 947049 w 958213"/>
              <a:gd name="connsiteY5" fmla="*/ 7964 h 8981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958213" h="898101">
                <a:moveTo>
                  <a:pt x="947049" y="7964"/>
                </a:moveTo>
                <a:cubicBezTo>
                  <a:pt x="865502" y="77480"/>
                  <a:pt x="139597" y="786006"/>
                  <a:pt x="24628" y="882259"/>
                </a:cubicBezTo>
                <a:cubicBezTo>
                  <a:pt x="-90341" y="978512"/>
                  <a:pt x="233175" y="605533"/>
                  <a:pt x="257238" y="585480"/>
                </a:cubicBezTo>
                <a:cubicBezTo>
                  <a:pt x="281301" y="565427"/>
                  <a:pt x="126228" y="781996"/>
                  <a:pt x="169007" y="761943"/>
                </a:cubicBezTo>
                <a:cubicBezTo>
                  <a:pt x="211786" y="741890"/>
                  <a:pt x="386912" y="586817"/>
                  <a:pt x="513912" y="465164"/>
                </a:cubicBezTo>
                <a:cubicBezTo>
                  <a:pt x="640912" y="343511"/>
                  <a:pt x="1028596" y="-61552"/>
                  <a:pt x="947049" y="7964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84" name="フリーフォーム 2583">
            <a:extLst>
              <a:ext uri="{FF2B5EF4-FFF2-40B4-BE49-F238E27FC236}">
                <a16:creationId xmlns:a16="http://schemas.microsoft.com/office/drawing/2014/main" id="{AC8B07BB-AD80-45C6-C4BF-0C4A6B8D26B9}"/>
              </a:ext>
            </a:extLst>
          </p:cNvPr>
          <p:cNvSpPr/>
          <p:nvPr/>
        </p:nvSpPr>
        <p:spPr>
          <a:xfrm>
            <a:off x="2629863" y="-213404"/>
            <a:ext cx="7812386" cy="5921963"/>
          </a:xfrm>
          <a:custGeom>
            <a:avLst/>
            <a:gdLst>
              <a:gd name="connsiteX0" fmla="*/ 548766 w 7812386"/>
              <a:gd name="connsiteY0" fmla="*/ 104547 h 5921963"/>
              <a:gd name="connsiteX1" fmla="*/ 7232594 w 7812386"/>
              <a:gd name="connsiteY1" fmla="*/ 213404 h 5921963"/>
              <a:gd name="connsiteX2" fmla="*/ 7167280 w 7812386"/>
              <a:gd name="connsiteY2" fmla="*/ 1062490 h 5921963"/>
              <a:gd name="connsiteX3" fmla="*/ 7711566 w 7812386"/>
              <a:gd name="connsiteY3" fmla="*/ 5699804 h 5921963"/>
              <a:gd name="connsiteX4" fmla="*/ 4837737 w 7812386"/>
              <a:gd name="connsiteY4" fmla="*/ 5090204 h 5921963"/>
              <a:gd name="connsiteX5" fmla="*/ 3117794 w 7812386"/>
              <a:gd name="connsiteY5" fmla="*/ 4262890 h 5921963"/>
              <a:gd name="connsiteX6" fmla="*/ 2181623 w 7812386"/>
              <a:gd name="connsiteY6" fmla="*/ 2238147 h 5921963"/>
              <a:gd name="connsiteX7" fmla="*/ 1506708 w 7812386"/>
              <a:gd name="connsiteY7" fmla="*/ 1018947 h 5921963"/>
              <a:gd name="connsiteX8" fmla="*/ 505223 w 7812386"/>
              <a:gd name="connsiteY8" fmla="*/ 61004 h 5921963"/>
              <a:gd name="connsiteX9" fmla="*/ 548766 w 7812386"/>
              <a:gd name="connsiteY9" fmla="*/ 104547 h 59219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7812386" h="5921963">
                <a:moveTo>
                  <a:pt x="548766" y="104547"/>
                </a:moveTo>
                <a:lnTo>
                  <a:pt x="7232594" y="213404"/>
                </a:lnTo>
                <a:cubicBezTo>
                  <a:pt x="8335680" y="373061"/>
                  <a:pt x="7087451" y="148090"/>
                  <a:pt x="7167280" y="1062490"/>
                </a:cubicBezTo>
                <a:cubicBezTo>
                  <a:pt x="7247109" y="1976890"/>
                  <a:pt x="8099823" y="5028518"/>
                  <a:pt x="7711566" y="5699804"/>
                </a:cubicBezTo>
                <a:cubicBezTo>
                  <a:pt x="7323309" y="6371090"/>
                  <a:pt x="5603366" y="5329690"/>
                  <a:pt x="4837737" y="5090204"/>
                </a:cubicBezTo>
                <a:cubicBezTo>
                  <a:pt x="4072108" y="4850718"/>
                  <a:pt x="3560480" y="4738233"/>
                  <a:pt x="3117794" y="4262890"/>
                </a:cubicBezTo>
                <a:cubicBezTo>
                  <a:pt x="2675108" y="3787547"/>
                  <a:pt x="2450137" y="2778804"/>
                  <a:pt x="2181623" y="2238147"/>
                </a:cubicBezTo>
                <a:cubicBezTo>
                  <a:pt x="1913109" y="1697490"/>
                  <a:pt x="1786108" y="1381804"/>
                  <a:pt x="1506708" y="1018947"/>
                </a:cubicBezTo>
                <a:cubicBezTo>
                  <a:pt x="1227308" y="656090"/>
                  <a:pt x="664880" y="209776"/>
                  <a:pt x="505223" y="61004"/>
                </a:cubicBezTo>
                <a:cubicBezTo>
                  <a:pt x="345566" y="-87768"/>
                  <a:pt x="-572462" y="79147"/>
                  <a:pt x="548766" y="104547"/>
                </a:cubicBezTo>
                <a:close/>
              </a:path>
            </a:pathLst>
          </a:custGeom>
          <a:solidFill>
            <a:srgbClr val="92D050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85" name="太陽 2584">
            <a:extLst>
              <a:ext uri="{FF2B5EF4-FFF2-40B4-BE49-F238E27FC236}">
                <a16:creationId xmlns:a16="http://schemas.microsoft.com/office/drawing/2014/main" id="{0331AE7C-5F7D-8522-E3B6-5063DCB48218}"/>
              </a:ext>
            </a:extLst>
          </p:cNvPr>
          <p:cNvSpPr/>
          <p:nvPr/>
        </p:nvSpPr>
        <p:spPr>
          <a:xfrm>
            <a:off x="6179941" y="708097"/>
            <a:ext cx="3177046" cy="3177046"/>
          </a:xfrm>
          <a:prstGeom prst="sun">
            <a:avLst/>
          </a:pr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2086902707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Picture 2" descr="イタリア発METROCITYがジェシカ・アルバの最新キャンペーン・ヴィジュアルを公開、同時に新作バッグをリリース｜株式会社  METROCITYJAPANのプレスリリース">
            <a:extLst>
              <a:ext uri="{FF2B5EF4-FFF2-40B4-BE49-F238E27FC236}">
                <a16:creationId xmlns:a16="http://schemas.microsoft.com/office/drawing/2014/main" id="{26FF9AFB-5DA1-5F2D-921C-F648B8DADC5F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970"/>
          <a:stretch/>
        </p:blipFill>
        <p:spPr bwMode="auto">
          <a:xfrm>
            <a:off x="0" y="498445"/>
            <a:ext cx="9601200" cy="123031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570839959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Picture 2" descr="イタリア発METROCITYがジェシカ・アルバの最新キャンペーン・ヴィジュアルを公開、同時に新作バッグをリリース｜株式会社  METROCITYJAPANのプレスリリース" hidden="1">
            <a:extLst>
              <a:ext uri="{FF2B5EF4-FFF2-40B4-BE49-F238E27FC236}">
                <a16:creationId xmlns:a16="http://schemas.microsoft.com/office/drawing/2014/main" id="{26FF9AFB-5DA1-5F2D-921C-F648B8DADC5F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970"/>
          <a:stretch/>
        </p:blipFill>
        <p:spPr bwMode="auto">
          <a:xfrm>
            <a:off x="24217" y="498445"/>
            <a:ext cx="9601200" cy="12303155"/>
          </a:xfrm>
          <a:prstGeom prst="rect">
            <a:avLst/>
          </a:prstGeom>
          <a:solidFill>
            <a:schemeClr val="accent1">
              <a:alpha val="10000"/>
            </a:schemeClr>
          </a:solidFill>
          <a:ln>
            <a:noFill/>
          </a:ln>
        </p:spPr>
      </p:pic>
      <p:sp>
        <p:nvSpPr>
          <p:cNvPr id="4" name="フリーフォーム 3">
            <a:extLst>
              <a:ext uri="{FF2B5EF4-FFF2-40B4-BE49-F238E27FC236}">
                <a16:creationId xmlns:a16="http://schemas.microsoft.com/office/drawing/2014/main" id="{0223C253-0210-AD63-882B-0B9E93AFB936}"/>
              </a:ext>
            </a:extLst>
          </p:cNvPr>
          <p:cNvSpPr/>
          <p:nvPr/>
        </p:nvSpPr>
        <p:spPr>
          <a:xfrm>
            <a:off x="2638352" y="2031912"/>
            <a:ext cx="434796" cy="130671"/>
          </a:xfrm>
          <a:custGeom>
            <a:avLst/>
            <a:gdLst>
              <a:gd name="connsiteX0" fmla="*/ 431873 w 434796"/>
              <a:gd name="connsiteY0" fmla="*/ 60413 h 130671"/>
              <a:gd name="connsiteX1" fmla="*/ 314398 w 434796"/>
              <a:gd name="connsiteY1" fmla="*/ 63588 h 130671"/>
              <a:gd name="connsiteX2" fmla="*/ 358848 w 434796"/>
              <a:gd name="connsiteY2" fmla="*/ 6438 h 130671"/>
              <a:gd name="connsiteX3" fmla="*/ 301698 w 434796"/>
              <a:gd name="connsiteY3" fmla="*/ 12788 h 130671"/>
              <a:gd name="connsiteX4" fmla="*/ 330273 w 434796"/>
              <a:gd name="connsiteY4" fmla="*/ 57238 h 130671"/>
              <a:gd name="connsiteX5" fmla="*/ 279473 w 434796"/>
              <a:gd name="connsiteY5" fmla="*/ 88 h 130671"/>
              <a:gd name="connsiteX6" fmla="*/ 282648 w 434796"/>
              <a:gd name="connsiteY6" fmla="*/ 73113 h 130671"/>
              <a:gd name="connsiteX7" fmla="*/ 209623 w 434796"/>
              <a:gd name="connsiteY7" fmla="*/ 88 h 130671"/>
              <a:gd name="connsiteX8" fmla="*/ 241373 w 434796"/>
              <a:gd name="connsiteY8" fmla="*/ 82638 h 130671"/>
              <a:gd name="connsiteX9" fmla="*/ 168348 w 434796"/>
              <a:gd name="connsiteY9" fmla="*/ 22313 h 130671"/>
              <a:gd name="connsiteX10" fmla="*/ 196923 w 434796"/>
              <a:gd name="connsiteY10" fmla="*/ 79463 h 130671"/>
              <a:gd name="connsiteX11" fmla="*/ 152473 w 434796"/>
              <a:gd name="connsiteY11" fmla="*/ 41363 h 130671"/>
              <a:gd name="connsiteX12" fmla="*/ 165173 w 434796"/>
              <a:gd name="connsiteY12" fmla="*/ 63588 h 130671"/>
              <a:gd name="connsiteX13" fmla="*/ 63573 w 434796"/>
              <a:gd name="connsiteY13" fmla="*/ 76288 h 130671"/>
              <a:gd name="connsiteX14" fmla="*/ 133423 w 434796"/>
              <a:gd name="connsiteY14" fmla="*/ 92163 h 130671"/>
              <a:gd name="connsiteX15" fmla="*/ 133423 w 434796"/>
              <a:gd name="connsiteY15" fmla="*/ 117563 h 130671"/>
              <a:gd name="connsiteX16" fmla="*/ 73 w 434796"/>
              <a:gd name="connsiteY16" fmla="*/ 123913 h 130671"/>
              <a:gd name="connsiteX17" fmla="*/ 117548 w 434796"/>
              <a:gd name="connsiteY17" fmla="*/ 127088 h 130671"/>
              <a:gd name="connsiteX18" fmla="*/ 304873 w 434796"/>
              <a:gd name="connsiteY18" fmla="*/ 69938 h 130671"/>
              <a:gd name="connsiteX19" fmla="*/ 171523 w 434796"/>
              <a:gd name="connsiteY19" fmla="*/ 73113 h 130671"/>
              <a:gd name="connsiteX20" fmla="*/ 431873 w 434796"/>
              <a:gd name="connsiteY20" fmla="*/ 60413 h 1306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434796" h="130671">
                <a:moveTo>
                  <a:pt x="431873" y="60413"/>
                </a:moveTo>
                <a:cubicBezTo>
                  <a:pt x="455686" y="58825"/>
                  <a:pt x="326569" y="72584"/>
                  <a:pt x="314398" y="63588"/>
                </a:cubicBezTo>
                <a:cubicBezTo>
                  <a:pt x="302227" y="54592"/>
                  <a:pt x="360965" y="14905"/>
                  <a:pt x="358848" y="6438"/>
                </a:cubicBezTo>
                <a:cubicBezTo>
                  <a:pt x="356731" y="-2029"/>
                  <a:pt x="306461" y="4321"/>
                  <a:pt x="301698" y="12788"/>
                </a:cubicBezTo>
                <a:cubicBezTo>
                  <a:pt x="296935" y="21255"/>
                  <a:pt x="333977" y="59355"/>
                  <a:pt x="330273" y="57238"/>
                </a:cubicBezTo>
                <a:cubicBezTo>
                  <a:pt x="326569" y="55121"/>
                  <a:pt x="287410" y="-2558"/>
                  <a:pt x="279473" y="88"/>
                </a:cubicBezTo>
                <a:cubicBezTo>
                  <a:pt x="271536" y="2734"/>
                  <a:pt x="294290" y="73113"/>
                  <a:pt x="282648" y="73113"/>
                </a:cubicBezTo>
                <a:cubicBezTo>
                  <a:pt x="271006" y="73113"/>
                  <a:pt x="216502" y="-1499"/>
                  <a:pt x="209623" y="88"/>
                </a:cubicBezTo>
                <a:cubicBezTo>
                  <a:pt x="202744" y="1675"/>
                  <a:pt x="248252" y="78934"/>
                  <a:pt x="241373" y="82638"/>
                </a:cubicBezTo>
                <a:cubicBezTo>
                  <a:pt x="234494" y="86342"/>
                  <a:pt x="175756" y="22842"/>
                  <a:pt x="168348" y="22313"/>
                </a:cubicBezTo>
                <a:cubicBezTo>
                  <a:pt x="160940" y="21784"/>
                  <a:pt x="199569" y="76288"/>
                  <a:pt x="196923" y="79463"/>
                </a:cubicBezTo>
                <a:cubicBezTo>
                  <a:pt x="194277" y="82638"/>
                  <a:pt x="157765" y="44009"/>
                  <a:pt x="152473" y="41363"/>
                </a:cubicBezTo>
                <a:cubicBezTo>
                  <a:pt x="147181" y="38717"/>
                  <a:pt x="179990" y="57767"/>
                  <a:pt x="165173" y="63588"/>
                </a:cubicBezTo>
                <a:cubicBezTo>
                  <a:pt x="150356" y="69409"/>
                  <a:pt x="68865" y="71526"/>
                  <a:pt x="63573" y="76288"/>
                </a:cubicBezTo>
                <a:cubicBezTo>
                  <a:pt x="58281" y="81051"/>
                  <a:pt x="121781" y="85284"/>
                  <a:pt x="133423" y="92163"/>
                </a:cubicBezTo>
                <a:cubicBezTo>
                  <a:pt x="145065" y="99042"/>
                  <a:pt x="155648" y="112271"/>
                  <a:pt x="133423" y="117563"/>
                </a:cubicBezTo>
                <a:cubicBezTo>
                  <a:pt x="111198" y="122855"/>
                  <a:pt x="2719" y="122326"/>
                  <a:pt x="73" y="123913"/>
                </a:cubicBezTo>
                <a:cubicBezTo>
                  <a:pt x="-2573" y="125501"/>
                  <a:pt x="66748" y="136084"/>
                  <a:pt x="117548" y="127088"/>
                </a:cubicBezTo>
                <a:cubicBezTo>
                  <a:pt x="168348" y="118092"/>
                  <a:pt x="295877" y="78934"/>
                  <a:pt x="304873" y="69938"/>
                </a:cubicBezTo>
                <a:cubicBezTo>
                  <a:pt x="313869" y="60942"/>
                  <a:pt x="151944" y="72584"/>
                  <a:pt x="171523" y="73113"/>
                </a:cubicBezTo>
                <a:cubicBezTo>
                  <a:pt x="191102" y="73642"/>
                  <a:pt x="408060" y="62001"/>
                  <a:pt x="431873" y="6041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7B581B11-80BC-C170-A1D3-98883122AEA5}"/>
              </a:ext>
            </a:extLst>
          </p:cNvPr>
          <p:cNvSpPr/>
          <p:nvPr/>
        </p:nvSpPr>
        <p:spPr>
          <a:xfrm>
            <a:off x="2708254" y="2096082"/>
            <a:ext cx="242921" cy="183589"/>
          </a:xfrm>
          <a:custGeom>
            <a:avLst/>
            <a:gdLst>
              <a:gd name="connsiteX0" fmla="*/ 187346 w 242921"/>
              <a:gd name="connsiteY0" fmla="*/ 5768 h 183589"/>
              <a:gd name="connsiteX1" fmla="*/ 3196 w 242921"/>
              <a:gd name="connsiteY1" fmla="*/ 72443 h 183589"/>
              <a:gd name="connsiteX2" fmla="*/ 101621 w 242921"/>
              <a:gd name="connsiteY2" fmla="*/ 53393 h 183589"/>
              <a:gd name="connsiteX3" fmla="*/ 21 w 242921"/>
              <a:gd name="connsiteY3" fmla="*/ 107368 h 183589"/>
              <a:gd name="connsiteX4" fmla="*/ 92096 w 242921"/>
              <a:gd name="connsiteY4" fmla="*/ 81968 h 183589"/>
              <a:gd name="connsiteX5" fmla="*/ 41296 w 242921"/>
              <a:gd name="connsiteY5" fmla="*/ 158168 h 183589"/>
              <a:gd name="connsiteX6" fmla="*/ 82571 w 242921"/>
              <a:gd name="connsiteY6" fmla="*/ 116893 h 183589"/>
              <a:gd name="connsiteX7" fmla="*/ 82571 w 242921"/>
              <a:gd name="connsiteY7" fmla="*/ 154993 h 183589"/>
              <a:gd name="connsiteX8" fmla="*/ 104796 w 242921"/>
              <a:gd name="connsiteY8" fmla="*/ 123243 h 183589"/>
              <a:gd name="connsiteX9" fmla="*/ 130196 w 242921"/>
              <a:gd name="connsiteY9" fmla="*/ 183568 h 183589"/>
              <a:gd name="connsiteX10" fmla="*/ 136546 w 242921"/>
              <a:gd name="connsiteY10" fmla="*/ 129593 h 183589"/>
              <a:gd name="connsiteX11" fmla="*/ 120671 w 242921"/>
              <a:gd name="connsiteY11" fmla="*/ 88318 h 183589"/>
              <a:gd name="connsiteX12" fmla="*/ 136546 w 242921"/>
              <a:gd name="connsiteY12" fmla="*/ 59743 h 183589"/>
              <a:gd name="connsiteX13" fmla="*/ 98446 w 242921"/>
              <a:gd name="connsiteY13" fmla="*/ 88318 h 183589"/>
              <a:gd name="connsiteX14" fmla="*/ 238146 w 242921"/>
              <a:gd name="connsiteY14" fmla="*/ 12118 h 183589"/>
              <a:gd name="connsiteX15" fmla="*/ 187346 w 242921"/>
              <a:gd name="connsiteY15" fmla="*/ 5768 h 1835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242921" h="183589">
                <a:moveTo>
                  <a:pt x="187346" y="5768"/>
                </a:moveTo>
                <a:cubicBezTo>
                  <a:pt x="148188" y="15822"/>
                  <a:pt x="17483" y="64506"/>
                  <a:pt x="3196" y="72443"/>
                </a:cubicBezTo>
                <a:cubicBezTo>
                  <a:pt x="-11091" y="80380"/>
                  <a:pt x="102150" y="47572"/>
                  <a:pt x="101621" y="53393"/>
                </a:cubicBezTo>
                <a:cubicBezTo>
                  <a:pt x="101092" y="59214"/>
                  <a:pt x="1608" y="102606"/>
                  <a:pt x="21" y="107368"/>
                </a:cubicBezTo>
                <a:cubicBezTo>
                  <a:pt x="-1566" y="112130"/>
                  <a:pt x="85217" y="73501"/>
                  <a:pt x="92096" y="81968"/>
                </a:cubicBezTo>
                <a:cubicBezTo>
                  <a:pt x="98975" y="90435"/>
                  <a:pt x="42883" y="152347"/>
                  <a:pt x="41296" y="158168"/>
                </a:cubicBezTo>
                <a:cubicBezTo>
                  <a:pt x="39708" y="163989"/>
                  <a:pt x="75692" y="117422"/>
                  <a:pt x="82571" y="116893"/>
                </a:cubicBezTo>
                <a:cubicBezTo>
                  <a:pt x="89450" y="116364"/>
                  <a:pt x="78867" y="153935"/>
                  <a:pt x="82571" y="154993"/>
                </a:cubicBezTo>
                <a:cubicBezTo>
                  <a:pt x="86275" y="156051"/>
                  <a:pt x="96858" y="118481"/>
                  <a:pt x="104796" y="123243"/>
                </a:cubicBezTo>
                <a:cubicBezTo>
                  <a:pt x="112733" y="128006"/>
                  <a:pt x="124905" y="182510"/>
                  <a:pt x="130196" y="183568"/>
                </a:cubicBezTo>
                <a:cubicBezTo>
                  <a:pt x="135487" y="184626"/>
                  <a:pt x="138133" y="145468"/>
                  <a:pt x="136546" y="129593"/>
                </a:cubicBezTo>
                <a:cubicBezTo>
                  <a:pt x="134958" y="113718"/>
                  <a:pt x="120671" y="99960"/>
                  <a:pt x="120671" y="88318"/>
                </a:cubicBezTo>
                <a:cubicBezTo>
                  <a:pt x="120671" y="76676"/>
                  <a:pt x="140250" y="59743"/>
                  <a:pt x="136546" y="59743"/>
                </a:cubicBezTo>
                <a:cubicBezTo>
                  <a:pt x="132842" y="59743"/>
                  <a:pt x="81513" y="96255"/>
                  <a:pt x="98446" y="88318"/>
                </a:cubicBezTo>
                <a:cubicBezTo>
                  <a:pt x="115379" y="80381"/>
                  <a:pt x="221742" y="24818"/>
                  <a:pt x="238146" y="12118"/>
                </a:cubicBezTo>
                <a:cubicBezTo>
                  <a:pt x="254550" y="-582"/>
                  <a:pt x="226504" y="-4286"/>
                  <a:pt x="187346" y="576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25E18CA4-0900-EBD0-70F0-0D93007EB462}"/>
              </a:ext>
            </a:extLst>
          </p:cNvPr>
          <p:cNvSpPr/>
          <p:nvPr/>
        </p:nvSpPr>
        <p:spPr>
          <a:xfrm>
            <a:off x="2813000" y="2170572"/>
            <a:ext cx="139937" cy="131796"/>
          </a:xfrm>
          <a:custGeom>
            <a:avLst/>
            <a:gdLst>
              <a:gd name="connsiteX0" fmla="*/ 50 w 139937"/>
              <a:gd name="connsiteY0" fmla="*/ 1128 h 131796"/>
              <a:gd name="connsiteX1" fmla="*/ 54025 w 139937"/>
              <a:gd name="connsiteY1" fmla="*/ 90028 h 131796"/>
              <a:gd name="connsiteX2" fmla="*/ 57200 w 139937"/>
              <a:gd name="connsiteY2" fmla="*/ 131303 h 131796"/>
              <a:gd name="connsiteX3" fmla="*/ 50850 w 139937"/>
              <a:gd name="connsiteY3" fmla="*/ 64628 h 131796"/>
              <a:gd name="connsiteX4" fmla="*/ 57200 w 139937"/>
              <a:gd name="connsiteY4" fmla="*/ 124953 h 131796"/>
              <a:gd name="connsiteX5" fmla="*/ 82600 w 139937"/>
              <a:gd name="connsiteY5" fmla="*/ 58278 h 131796"/>
              <a:gd name="connsiteX6" fmla="*/ 95300 w 139937"/>
              <a:gd name="connsiteY6" fmla="*/ 128128 h 131796"/>
              <a:gd name="connsiteX7" fmla="*/ 139750 w 139937"/>
              <a:gd name="connsiteY7" fmla="*/ 58278 h 131796"/>
              <a:gd name="connsiteX8" fmla="*/ 76250 w 139937"/>
              <a:gd name="connsiteY8" fmla="*/ 86853 h 131796"/>
              <a:gd name="connsiteX9" fmla="*/ 95300 w 139937"/>
              <a:gd name="connsiteY9" fmla="*/ 58278 h 131796"/>
              <a:gd name="connsiteX10" fmla="*/ 47675 w 139937"/>
              <a:gd name="connsiteY10" fmla="*/ 77328 h 131796"/>
              <a:gd name="connsiteX11" fmla="*/ 73075 w 139937"/>
              <a:gd name="connsiteY11" fmla="*/ 48753 h 131796"/>
              <a:gd name="connsiteX12" fmla="*/ 44500 w 139937"/>
              <a:gd name="connsiteY12" fmla="*/ 39228 h 131796"/>
              <a:gd name="connsiteX13" fmla="*/ 50 w 139937"/>
              <a:gd name="connsiteY13" fmla="*/ 1128 h 1317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39937" h="131796">
                <a:moveTo>
                  <a:pt x="50" y="1128"/>
                </a:moveTo>
                <a:cubicBezTo>
                  <a:pt x="1637" y="9595"/>
                  <a:pt x="44500" y="68332"/>
                  <a:pt x="54025" y="90028"/>
                </a:cubicBezTo>
                <a:cubicBezTo>
                  <a:pt x="63550" y="111724"/>
                  <a:pt x="57729" y="135536"/>
                  <a:pt x="57200" y="131303"/>
                </a:cubicBezTo>
                <a:cubicBezTo>
                  <a:pt x="56671" y="127070"/>
                  <a:pt x="50850" y="65686"/>
                  <a:pt x="50850" y="64628"/>
                </a:cubicBezTo>
                <a:cubicBezTo>
                  <a:pt x="50850" y="63570"/>
                  <a:pt x="51909" y="126011"/>
                  <a:pt x="57200" y="124953"/>
                </a:cubicBezTo>
                <a:cubicBezTo>
                  <a:pt x="62491" y="123895"/>
                  <a:pt x="76250" y="57749"/>
                  <a:pt x="82600" y="58278"/>
                </a:cubicBezTo>
                <a:cubicBezTo>
                  <a:pt x="88950" y="58807"/>
                  <a:pt x="85775" y="128128"/>
                  <a:pt x="95300" y="128128"/>
                </a:cubicBezTo>
                <a:cubicBezTo>
                  <a:pt x="104825" y="128128"/>
                  <a:pt x="142925" y="65157"/>
                  <a:pt x="139750" y="58278"/>
                </a:cubicBezTo>
                <a:cubicBezTo>
                  <a:pt x="136575" y="51399"/>
                  <a:pt x="83658" y="86853"/>
                  <a:pt x="76250" y="86853"/>
                </a:cubicBezTo>
                <a:cubicBezTo>
                  <a:pt x="68842" y="86853"/>
                  <a:pt x="100062" y="59865"/>
                  <a:pt x="95300" y="58278"/>
                </a:cubicBezTo>
                <a:cubicBezTo>
                  <a:pt x="90538" y="56691"/>
                  <a:pt x="51379" y="78915"/>
                  <a:pt x="47675" y="77328"/>
                </a:cubicBezTo>
                <a:cubicBezTo>
                  <a:pt x="43971" y="75741"/>
                  <a:pt x="73604" y="55103"/>
                  <a:pt x="73075" y="48753"/>
                </a:cubicBezTo>
                <a:cubicBezTo>
                  <a:pt x="72546" y="42403"/>
                  <a:pt x="54025" y="43991"/>
                  <a:pt x="44500" y="39228"/>
                </a:cubicBezTo>
                <a:cubicBezTo>
                  <a:pt x="34975" y="34465"/>
                  <a:pt x="-1537" y="-7339"/>
                  <a:pt x="50" y="112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ED2F4A9E-03AE-409E-19E3-0A5943435B80}"/>
              </a:ext>
            </a:extLst>
          </p:cNvPr>
          <p:cNvSpPr/>
          <p:nvPr/>
        </p:nvSpPr>
        <p:spPr>
          <a:xfrm>
            <a:off x="2901876" y="2173666"/>
            <a:ext cx="309442" cy="140988"/>
          </a:xfrm>
          <a:custGeom>
            <a:avLst/>
            <a:gdLst>
              <a:gd name="connsiteX0" fmla="*/ 308049 w 309442"/>
              <a:gd name="connsiteY0" fmla="*/ 10734 h 140988"/>
              <a:gd name="connsiteX1" fmla="*/ 152474 w 309442"/>
              <a:gd name="connsiteY1" fmla="*/ 23434 h 140988"/>
              <a:gd name="connsiteX2" fmla="*/ 181049 w 309442"/>
              <a:gd name="connsiteY2" fmla="*/ 26609 h 140988"/>
              <a:gd name="connsiteX3" fmla="*/ 161999 w 309442"/>
              <a:gd name="connsiteY3" fmla="*/ 64709 h 140988"/>
              <a:gd name="connsiteX4" fmla="*/ 171524 w 309442"/>
              <a:gd name="connsiteY4" fmla="*/ 93284 h 140988"/>
              <a:gd name="connsiteX5" fmla="*/ 142949 w 309442"/>
              <a:gd name="connsiteY5" fmla="*/ 36134 h 140988"/>
              <a:gd name="connsiteX6" fmla="*/ 123899 w 309442"/>
              <a:gd name="connsiteY6" fmla="*/ 99634 h 140988"/>
              <a:gd name="connsiteX7" fmla="*/ 136599 w 309442"/>
              <a:gd name="connsiteY7" fmla="*/ 39309 h 140988"/>
              <a:gd name="connsiteX8" fmla="*/ 104849 w 309442"/>
              <a:gd name="connsiteY8" fmla="*/ 125034 h 140988"/>
              <a:gd name="connsiteX9" fmla="*/ 104849 w 309442"/>
              <a:gd name="connsiteY9" fmla="*/ 48834 h 140988"/>
              <a:gd name="connsiteX10" fmla="*/ 60399 w 309442"/>
              <a:gd name="connsiteY10" fmla="*/ 140909 h 140988"/>
              <a:gd name="connsiteX11" fmla="*/ 76274 w 309442"/>
              <a:gd name="connsiteY11" fmla="*/ 64709 h 140988"/>
              <a:gd name="connsiteX12" fmla="*/ 74 w 309442"/>
              <a:gd name="connsiteY12" fmla="*/ 52009 h 140988"/>
              <a:gd name="connsiteX13" fmla="*/ 92149 w 309442"/>
              <a:gd name="connsiteY13" fmla="*/ 39309 h 140988"/>
              <a:gd name="connsiteX14" fmla="*/ 206449 w 309442"/>
              <a:gd name="connsiteY14" fmla="*/ 10734 h 140988"/>
              <a:gd name="connsiteX15" fmla="*/ 133424 w 309442"/>
              <a:gd name="connsiteY15" fmla="*/ 29784 h 140988"/>
              <a:gd name="connsiteX16" fmla="*/ 225499 w 309442"/>
              <a:gd name="connsiteY16" fmla="*/ 1209 h 140988"/>
              <a:gd name="connsiteX17" fmla="*/ 308049 w 309442"/>
              <a:gd name="connsiteY17" fmla="*/ 10734 h 140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309442" h="140988">
                <a:moveTo>
                  <a:pt x="308049" y="10734"/>
                </a:moveTo>
                <a:cubicBezTo>
                  <a:pt x="295878" y="14438"/>
                  <a:pt x="173641" y="20788"/>
                  <a:pt x="152474" y="23434"/>
                </a:cubicBezTo>
                <a:cubicBezTo>
                  <a:pt x="131307" y="26080"/>
                  <a:pt x="179462" y="19730"/>
                  <a:pt x="181049" y="26609"/>
                </a:cubicBezTo>
                <a:cubicBezTo>
                  <a:pt x="182636" y="33488"/>
                  <a:pt x="163586" y="53597"/>
                  <a:pt x="161999" y="64709"/>
                </a:cubicBezTo>
                <a:cubicBezTo>
                  <a:pt x="160412" y="75821"/>
                  <a:pt x="174699" y="98046"/>
                  <a:pt x="171524" y="93284"/>
                </a:cubicBezTo>
                <a:cubicBezTo>
                  <a:pt x="168349" y="88522"/>
                  <a:pt x="150886" y="35076"/>
                  <a:pt x="142949" y="36134"/>
                </a:cubicBezTo>
                <a:cubicBezTo>
                  <a:pt x="135012" y="37192"/>
                  <a:pt x="124957" y="99105"/>
                  <a:pt x="123899" y="99634"/>
                </a:cubicBezTo>
                <a:cubicBezTo>
                  <a:pt x="122841" y="100163"/>
                  <a:pt x="139774" y="35076"/>
                  <a:pt x="136599" y="39309"/>
                </a:cubicBezTo>
                <a:cubicBezTo>
                  <a:pt x="133424" y="43542"/>
                  <a:pt x="110141" y="123447"/>
                  <a:pt x="104849" y="125034"/>
                </a:cubicBezTo>
                <a:cubicBezTo>
                  <a:pt x="99557" y="126621"/>
                  <a:pt x="112257" y="46188"/>
                  <a:pt x="104849" y="48834"/>
                </a:cubicBezTo>
                <a:cubicBezTo>
                  <a:pt x="97441" y="51480"/>
                  <a:pt x="65161" y="138263"/>
                  <a:pt x="60399" y="140909"/>
                </a:cubicBezTo>
                <a:cubicBezTo>
                  <a:pt x="55637" y="143555"/>
                  <a:pt x="86328" y="79526"/>
                  <a:pt x="76274" y="64709"/>
                </a:cubicBezTo>
                <a:cubicBezTo>
                  <a:pt x="66220" y="49892"/>
                  <a:pt x="-2572" y="56242"/>
                  <a:pt x="74" y="52009"/>
                </a:cubicBezTo>
                <a:cubicBezTo>
                  <a:pt x="2720" y="47776"/>
                  <a:pt x="57753" y="46188"/>
                  <a:pt x="92149" y="39309"/>
                </a:cubicBezTo>
                <a:cubicBezTo>
                  <a:pt x="126545" y="32430"/>
                  <a:pt x="199570" y="12321"/>
                  <a:pt x="206449" y="10734"/>
                </a:cubicBezTo>
                <a:cubicBezTo>
                  <a:pt x="213328" y="9147"/>
                  <a:pt x="130249" y="31371"/>
                  <a:pt x="133424" y="29784"/>
                </a:cubicBezTo>
                <a:cubicBezTo>
                  <a:pt x="136599" y="28197"/>
                  <a:pt x="201687" y="5971"/>
                  <a:pt x="225499" y="1209"/>
                </a:cubicBezTo>
                <a:cubicBezTo>
                  <a:pt x="249311" y="-3553"/>
                  <a:pt x="320220" y="7030"/>
                  <a:pt x="308049" y="1073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E5FE5D05-9170-0392-D29C-9470785F6F4F}"/>
              </a:ext>
            </a:extLst>
          </p:cNvPr>
          <p:cNvSpPr/>
          <p:nvPr/>
        </p:nvSpPr>
        <p:spPr>
          <a:xfrm>
            <a:off x="2761614" y="2130296"/>
            <a:ext cx="458189" cy="88589"/>
          </a:xfrm>
          <a:custGeom>
            <a:avLst/>
            <a:gdLst>
              <a:gd name="connsiteX0" fmla="*/ 636 w 458189"/>
              <a:gd name="connsiteY0" fmla="*/ 129 h 88589"/>
              <a:gd name="connsiteX1" fmla="*/ 105411 w 458189"/>
              <a:gd name="connsiteY1" fmla="*/ 66804 h 88589"/>
              <a:gd name="connsiteX2" fmla="*/ 149861 w 458189"/>
              <a:gd name="connsiteY2" fmla="*/ 82679 h 88589"/>
              <a:gd name="connsiteX3" fmla="*/ 111761 w 458189"/>
              <a:gd name="connsiteY3" fmla="*/ 47754 h 88589"/>
              <a:gd name="connsiteX4" fmla="*/ 175261 w 458189"/>
              <a:gd name="connsiteY4" fmla="*/ 66804 h 88589"/>
              <a:gd name="connsiteX5" fmla="*/ 267336 w 458189"/>
              <a:gd name="connsiteY5" fmla="*/ 73154 h 88589"/>
              <a:gd name="connsiteX6" fmla="*/ 210186 w 458189"/>
              <a:gd name="connsiteY6" fmla="*/ 73154 h 88589"/>
              <a:gd name="connsiteX7" fmla="*/ 349886 w 458189"/>
              <a:gd name="connsiteY7" fmla="*/ 44579 h 88589"/>
              <a:gd name="connsiteX8" fmla="*/ 372111 w 458189"/>
              <a:gd name="connsiteY8" fmla="*/ 12829 h 88589"/>
              <a:gd name="connsiteX9" fmla="*/ 353061 w 458189"/>
              <a:gd name="connsiteY9" fmla="*/ 31879 h 88589"/>
              <a:gd name="connsiteX10" fmla="*/ 451486 w 458189"/>
              <a:gd name="connsiteY10" fmla="*/ 3304 h 88589"/>
              <a:gd name="connsiteX11" fmla="*/ 438786 w 458189"/>
              <a:gd name="connsiteY11" fmla="*/ 41404 h 88589"/>
              <a:gd name="connsiteX12" fmla="*/ 353061 w 458189"/>
              <a:gd name="connsiteY12" fmla="*/ 50929 h 88589"/>
              <a:gd name="connsiteX13" fmla="*/ 197486 w 458189"/>
              <a:gd name="connsiteY13" fmla="*/ 85854 h 88589"/>
              <a:gd name="connsiteX14" fmla="*/ 159386 w 458189"/>
              <a:gd name="connsiteY14" fmla="*/ 79504 h 88589"/>
              <a:gd name="connsiteX15" fmla="*/ 108586 w 458189"/>
              <a:gd name="connsiteY15" fmla="*/ 25529 h 88589"/>
              <a:gd name="connsiteX16" fmla="*/ 159386 w 458189"/>
              <a:gd name="connsiteY16" fmla="*/ 85854 h 88589"/>
              <a:gd name="connsiteX17" fmla="*/ 636 w 458189"/>
              <a:gd name="connsiteY17" fmla="*/ 129 h 885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458189" h="88589">
                <a:moveTo>
                  <a:pt x="636" y="129"/>
                </a:moveTo>
                <a:cubicBezTo>
                  <a:pt x="-8360" y="-3046"/>
                  <a:pt x="80540" y="53046"/>
                  <a:pt x="105411" y="66804"/>
                </a:cubicBezTo>
                <a:cubicBezTo>
                  <a:pt x="130282" y="80562"/>
                  <a:pt x="148803" y="85854"/>
                  <a:pt x="149861" y="82679"/>
                </a:cubicBezTo>
                <a:cubicBezTo>
                  <a:pt x="150919" y="79504"/>
                  <a:pt x="107528" y="50400"/>
                  <a:pt x="111761" y="47754"/>
                </a:cubicBezTo>
                <a:cubicBezTo>
                  <a:pt x="115994" y="45108"/>
                  <a:pt x="149332" y="62571"/>
                  <a:pt x="175261" y="66804"/>
                </a:cubicBezTo>
                <a:cubicBezTo>
                  <a:pt x="201190" y="71037"/>
                  <a:pt x="261515" y="72096"/>
                  <a:pt x="267336" y="73154"/>
                </a:cubicBezTo>
                <a:cubicBezTo>
                  <a:pt x="273157" y="74212"/>
                  <a:pt x="196428" y="77916"/>
                  <a:pt x="210186" y="73154"/>
                </a:cubicBezTo>
                <a:cubicBezTo>
                  <a:pt x="223944" y="68392"/>
                  <a:pt x="322899" y="54633"/>
                  <a:pt x="349886" y="44579"/>
                </a:cubicBezTo>
                <a:cubicBezTo>
                  <a:pt x="376874" y="34525"/>
                  <a:pt x="372111" y="12829"/>
                  <a:pt x="372111" y="12829"/>
                </a:cubicBezTo>
                <a:cubicBezTo>
                  <a:pt x="372640" y="10712"/>
                  <a:pt x="339832" y="33466"/>
                  <a:pt x="353061" y="31879"/>
                </a:cubicBezTo>
                <a:cubicBezTo>
                  <a:pt x="366290" y="30292"/>
                  <a:pt x="437199" y="1717"/>
                  <a:pt x="451486" y="3304"/>
                </a:cubicBezTo>
                <a:cubicBezTo>
                  <a:pt x="465773" y="4891"/>
                  <a:pt x="455190" y="33467"/>
                  <a:pt x="438786" y="41404"/>
                </a:cubicBezTo>
                <a:cubicBezTo>
                  <a:pt x="422382" y="49342"/>
                  <a:pt x="393278" y="43521"/>
                  <a:pt x="353061" y="50929"/>
                </a:cubicBezTo>
                <a:cubicBezTo>
                  <a:pt x="312844" y="58337"/>
                  <a:pt x="229765" y="81092"/>
                  <a:pt x="197486" y="85854"/>
                </a:cubicBezTo>
                <a:cubicBezTo>
                  <a:pt x="165207" y="90617"/>
                  <a:pt x="174203" y="89558"/>
                  <a:pt x="159386" y="79504"/>
                </a:cubicBezTo>
                <a:cubicBezTo>
                  <a:pt x="144569" y="69450"/>
                  <a:pt x="108586" y="24471"/>
                  <a:pt x="108586" y="25529"/>
                </a:cubicBezTo>
                <a:cubicBezTo>
                  <a:pt x="108586" y="26587"/>
                  <a:pt x="169969" y="86912"/>
                  <a:pt x="159386" y="85854"/>
                </a:cubicBezTo>
                <a:cubicBezTo>
                  <a:pt x="148803" y="84796"/>
                  <a:pt x="9632" y="3304"/>
                  <a:pt x="636" y="12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007CA2F8-7FBB-9DCC-A606-8D9D307D0C90}"/>
              </a:ext>
            </a:extLst>
          </p:cNvPr>
          <p:cNvSpPr/>
          <p:nvPr/>
        </p:nvSpPr>
        <p:spPr>
          <a:xfrm>
            <a:off x="2930470" y="2031521"/>
            <a:ext cx="310590" cy="133117"/>
          </a:xfrm>
          <a:custGeom>
            <a:avLst/>
            <a:gdLst>
              <a:gd name="connsiteX0" fmla="*/ 55 w 310590"/>
              <a:gd name="connsiteY0" fmla="*/ 6829 h 133117"/>
              <a:gd name="connsiteX1" fmla="*/ 168330 w 310590"/>
              <a:gd name="connsiteY1" fmla="*/ 6829 h 133117"/>
              <a:gd name="connsiteX2" fmla="*/ 219130 w 310590"/>
              <a:gd name="connsiteY2" fmla="*/ 29054 h 133117"/>
              <a:gd name="connsiteX3" fmla="*/ 187380 w 310590"/>
              <a:gd name="connsiteY3" fmla="*/ 479 h 133117"/>
              <a:gd name="connsiteX4" fmla="*/ 231830 w 310590"/>
              <a:gd name="connsiteY4" fmla="*/ 57629 h 133117"/>
              <a:gd name="connsiteX5" fmla="*/ 298505 w 310590"/>
              <a:gd name="connsiteY5" fmla="*/ 130654 h 133117"/>
              <a:gd name="connsiteX6" fmla="*/ 295330 w 310590"/>
              <a:gd name="connsiteY6" fmla="*/ 108429 h 133117"/>
              <a:gd name="connsiteX7" fmla="*/ 146105 w 310590"/>
              <a:gd name="connsiteY7" fmla="*/ 35404 h 133117"/>
              <a:gd name="connsiteX8" fmla="*/ 219130 w 310590"/>
              <a:gd name="connsiteY8" fmla="*/ 54454 h 133117"/>
              <a:gd name="connsiteX9" fmla="*/ 184205 w 310590"/>
              <a:gd name="connsiteY9" fmla="*/ 32229 h 133117"/>
              <a:gd name="connsiteX10" fmla="*/ 187380 w 310590"/>
              <a:gd name="connsiteY10" fmla="*/ 16354 h 133117"/>
              <a:gd name="connsiteX11" fmla="*/ 55 w 310590"/>
              <a:gd name="connsiteY11" fmla="*/ 6829 h 1331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10590" h="133117">
                <a:moveTo>
                  <a:pt x="55" y="6829"/>
                </a:moveTo>
                <a:cubicBezTo>
                  <a:pt x="-3120" y="5242"/>
                  <a:pt x="131818" y="3125"/>
                  <a:pt x="168330" y="6829"/>
                </a:cubicBezTo>
                <a:cubicBezTo>
                  <a:pt x="204842" y="10533"/>
                  <a:pt x="215955" y="30112"/>
                  <a:pt x="219130" y="29054"/>
                </a:cubicBezTo>
                <a:cubicBezTo>
                  <a:pt x="222305" y="27996"/>
                  <a:pt x="185263" y="-4283"/>
                  <a:pt x="187380" y="479"/>
                </a:cubicBezTo>
                <a:cubicBezTo>
                  <a:pt x="189497" y="5241"/>
                  <a:pt x="213309" y="35933"/>
                  <a:pt x="231830" y="57629"/>
                </a:cubicBezTo>
                <a:cubicBezTo>
                  <a:pt x="250351" y="79325"/>
                  <a:pt x="287922" y="122187"/>
                  <a:pt x="298505" y="130654"/>
                </a:cubicBezTo>
                <a:cubicBezTo>
                  <a:pt x="309088" y="139121"/>
                  <a:pt x="320730" y="124304"/>
                  <a:pt x="295330" y="108429"/>
                </a:cubicBezTo>
                <a:cubicBezTo>
                  <a:pt x="269930" y="92554"/>
                  <a:pt x="158805" y="44400"/>
                  <a:pt x="146105" y="35404"/>
                </a:cubicBezTo>
                <a:cubicBezTo>
                  <a:pt x="133405" y="26408"/>
                  <a:pt x="212780" y="54983"/>
                  <a:pt x="219130" y="54454"/>
                </a:cubicBezTo>
                <a:cubicBezTo>
                  <a:pt x="225480" y="53925"/>
                  <a:pt x="189497" y="38579"/>
                  <a:pt x="184205" y="32229"/>
                </a:cubicBezTo>
                <a:cubicBezTo>
                  <a:pt x="178913" y="25879"/>
                  <a:pt x="210134" y="20058"/>
                  <a:pt x="187380" y="16354"/>
                </a:cubicBezTo>
                <a:cubicBezTo>
                  <a:pt x="164626" y="12650"/>
                  <a:pt x="3230" y="8416"/>
                  <a:pt x="55" y="682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54420B39-5AA5-4D5B-B1F7-4C5C29AE8368}"/>
              </a:ext>
            </a:extLst>
          </p:cNvPr>
          <p:cNvSpPr/>
          <p:nvPr/>
        </p:nvSpPr>
        <p:spPr>
          <a:xfrm>
            <a:off x="3019272" y="2060507"/>
            <a:ext cx="127884" cy="143494"/>
          </a:xfrm>
          <a:custGeom>
            <a:avLst/>
            <a:gdLst>
              <a:gd name="connsiteX0" fmla="*/ 9678 w 127884"/>
              <a:gd name="connsiteY0" fmla="*/ 68 h 143494"/>
              <a:gd name="connsiteX1" fmla="*/ 89053 w 127884"/>
              <a:gd name="connsiteY1" fmla="*/ 60393 h 143494"/>
              <a:gd name="connsiteX2" fmla="*/ 95403 w 127884"/>
              <a:gd name="connsiteY2" fmla="*/ 88968 h 143494"/>
              <a:gd name="connsiteX3" fmla="*/ 153 w 127884"/>
              <a:gd name="connsiteY3" fmla="*/ 142943 h 143494"/>
              <a:gd name="connsiteX4" fmla="*/ 120803 w 127884"/>
              <a:gd name="connsiteY4" fmla="*/ 114368 h 143494"/>
              <a:gd name="connsiteX5" fmla="*/ 104928 w 127884"/>
              <a:gd name="connsiteY5" fmla="*/ 73093 h 143494"/>
              <a:gd name="connsiteX6" fmla="*/ 9678 w 127884"/>
              <a:gd name="connsiteY6" fmla="*/ 68 h 1434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7884" h="143494">
                <a:moveTo>
                  <a:pt x="9678" y="68"/>
                </a:moveTo>
                <a:cubicBezTo>
                  <a:pt x="7032" y="-2049"/>
                  <a:pt x="74766" y="45576"/>
                  <a:pt x="89053" y="60393"/>
                </a:cubicBezTo>
                <a:cubicBezTo>
                  <a:pt x="103340" y="75210"/>
                  <a:pt x="110220" y="75210"/>
                  <a:pt x="95403" y="88968"/>
                </a:cubicBezTo>
                <a:cubicBezTo>
                  <a:pt x="80586" y="102726"/>
                  <a:pt x="-4080" y="138710"/>
                  <a:pt x="153" y="142943"/>
                </a:cubicBezTo>
                <a:cubicBezTo>
                  <a:pt x="4386" y="147176"/>
                  <a:pt x="103341" y="126010"/>
                  <a:pt x="120803" y="114368"/>
                </a:cubicBezTo>
                <a:cubicBezTo>
                  <a:pt x="138265" y="102726"/>
                  <a:pt x="119745" y="87380"/>
                  <a:pt x="104928" y="73093"/>
                </a:cubicBezTo>
                <a:cubicBezTo>
                  <a:pt x="90111" y="58806"/>
                  <a:pt x="12324" y="2185"/>
                  <a:pt x="9678" y="6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B03CEAAA-936A-DA8F-53BC-C852F8C1E016}"/>
              </a:ext>
            </a:extLst>
          </p:cNvPr>
          <p:cNvSpPr/>
          <p:nvPr/>
        </p:nvSpPr>
        <p:spPr>
          <a:xfrm>
            <a:off x="3051113" y="2079597"/>
            <a:ext cx="149635" cy="66767"/>
          </a:xfrm>
          <a:custGeom>
            <a:avLst/>
            <a:gdLst>
              <a:gd name="connsiteX0" fmla="*/ 62 w 149635"/>
              <a:gd name="connsiteY0" fmla="*/ 28 h 66767"/>
              <a:gd name="connsiteX1" fmla="*/ 104837 w 149635"/>
              <a:gd name="connsiteY1" fmla="*/ 44478 h 66767"/>
              <a:gd name="connsiteX2" fmla="*/ 149287 w 149635"/>
              <a:gd name="connsiteY2" fmla="*/ 66703 h 66767"/>
              <a:gd name="connsiteX3" fmla="*/ 120712 w 149635"/>
              <a:gd name="connsiteY3" fmla="*/ 38128 h 66767"/>
              <a:gd name="connsiteX4" fmla="*/ 62 w 149635"/>
              <a:gd name="connsiteY4" fmla="*/ 28 h 667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9635" h="66767">
                <a:moveTo>
                  <a:pt x="62" y="28"/>
                </a:moveTo>
                <a:cubicBezTo>
                  <a:pt x="-2584" y="1086"/>
                  <a:pt x="79966" y="33366"/>
                  <a:pt x="104837" y="44478"/>
                </a:cubicBezTo>
                <a:cubicBezTo>
                  <a:pt x="129708" y="55590"/>
                  <a:pt x="146641" y="67761"/>
                  <a:pt x="149287" y="66703"/>
                </a:cubicBezTo>
                <a:cubicBezTo>
                  <a:pt x="151933" y="65645"/>
                  <a:pt x="139233" y="48711"/>
                  <a:pt x="120712" y="38128"/>
                </a:cubicBezTo>
                <a:cubicBezTo>
                  <a:pt x="102191" y="27545"/>
                  <a:pt x="2708" y="-1030"/>
                  <a:pt x="62" y="2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" name="フリーフォーム 14">
            <a:extLst>
              <a:ext uri="{FF2B5EF4-FFF2-40B4-BE49-F238E27FC236}">
                <a16:creationId xmlns:a16="http://schemas.microsoft.com/office/drawing/2014/main" id="{28BDD692-D5CE-F573-2BC2-E64DC57B0615}"/>
              </a:ext>
            </a:extLst>
          </p:cNvPr>
          <p:cNvSpPr/>
          <p:nvPr/>
        </p:nvSpPr>
        <p:spPr>
          <a:xfrm>
            <a:off x="3009695" y="2038347"/>
            <a:ext cx="148847" cy="133357"/>
          </a:xfrm>
          <a:custGeom>
            <a:avLst/>
            <a:gdLst>
              <a:gd name="connsiteX0" fmla="*/ 205 w 148847"/>
              <a:gd name="connsiteY0" fmla="*/ 3 h 133357"/>
              <a:gd name="connsiteX1" fmla="*/ 120855 w 148847"/>
              <a:gd name="connsiteY1" fmla="*/ 79378 h 133357"/>
              <a:gd name="connsiteX2" fmla="*/ 146255 w 148847"/>
              <a:gd name="connsiteY2" fmla="*/ 133353 h 133357"/>
              <a:gd name="connsiteX3" fmla="*/ 76405 w 148847"/>
              <a:gd name="connsiteY3" fmla="*/ 82553 h 133357"/>
              <a:gd name="connsiteX4" fmla="*/ 108155 w 148847"/>
              <a:gd name="connsiteY4" fmla="*/ 111128 h 133357"/>
              <a:gd name="connsiteX5" fmla="*/ 92280 w 148847"/>
              <a:gd name="connsiteY5" fmla="*/ 82553 h 133357"/>
              <a:gd name="connsiteX6" fmla="*/ 205 w 148847"/>
              <a:gd name="connsiteY6" fmla="*/ 3 h 1333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48847" h="133357">
                <a:moveTo>
                  <a:pt x="205" y="3"/>
                </a:moveTo>
                <a:cubicBezTo>
                  <a:pt x="4968" y="-526"/>
                  <a:pt x="96513" y="57153"/>
                  <a:pt x="120855" y="79378"/>
                </a:cubicBezTo>
                <a:cubicBezTo>
                  <a:pt x="145197" y="101603"/>
                  <a:pt x="153663" y="132824"/>
                  <a:pt x="146255" y="133353"/>
                </a:cubicBezTo>
                <a:cubicBezTo>
                  <a:pt x="138847" y="133882"/>
                  <a:pt x="82755" y="86257"/>
                  <a:pt x="76405" y="82553"/>
                </a:cubicBezTo>
                <a:cubicBezTo>
                  <a:pt x="70055" y="78849"/>
                  <a:pt x="105509" y="111128"/>
                  <a:pt x="108155" y="111128"/>
                </a:cubicBezTo>
                <a:cubicBezTo>
                  <a:pt x="110801" y="111128"/>
                  <a:pt x="109742" y="99486"/>
                  <a:pt x="92280" y="82553"/>
                </a:cubicBezTo>
                <a:cubicBezTo>
                  <a:pt x="74818" y="65620"/>
                  <a:pt x="-4558" y="532"/>
                  <a:pt x="205" y="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" name="フリーフォーム 15">
            <a:extLst>
              <a:ext uri="{FF2B5EF4-FFF2-40B4-BE49-F238E27FC236}">
                <a16:creationId xmlns:a16="http://schemas.microsoft.com/office/drawing/2014/main" id="{219B31FC-632B-D1CE-C894-280D4F20C337}"/>
              </a:ext>
            </a:extLst>
          </p:cNvPr>
          <p:cNvSpPr/>
          <p:nvPr/>
        </p:nvSpPr>
        <p:spPr>
          <a:xfrm>
            <a:off x="2850292" y="2035133"/>
            <a:ext cx="266059" cy="83076"/>
          </a:xfrm>
          <a:custGeom>
            <a:avLst/>
            <a:gdLst>
              <a:gd name="connsiteX0" fmla="*/ 858 w 266059"/>
              <a:gd name="connsiteY0" fmla="*/ 82592 h 83076"/>
              <a:gd name="connsiteX1" fmla="*/ 207233 w 266059"/>
              <a:gd name="connsiteY1" fmla="*/ 44492 h 83076"/>
              <a:gd name="connsiteX2" fmla="*/ 261208 w 266059"/>
              <a:gd name="connsiteY2" fmla="*/ 60367 h 83076"/>
              <a:gd name="connsiteX3" fmla="*/ 108808 w 266059"/>
              <a:gd name="connsiteY3" fmla="*/ 54017 h 83076"/>
              <a:gd name="connsiteX4" fmla="*/ 204058 w 266059"/>
              <a:gd name="connsiteY4" fmla="*/ 54017 h 83076"/>
              <a:gd name="connsiteX5" fmla="*/ 153258 w 266059"/>
              <a:gd name="connsiteY5" fmla="*/ 42 h 83076"/>
              <a:gd name="connsiteX6" fmla="*/ 108808 w 266059"/>
              <a:gd name="connsiteY6" fmla="*/ 44492 h 83076"/>
              <a:gd name="connsiteX7" fmla="*/ 131033 w 266059"/>
              <a:gd name="connsiteY7" fmla="*/ 12742 h 83076"/>
              <a:gd name="connsiteX8" fmla="*/ 858 w 266059"/>
              <a:gd name="connsiteY8" fmla="*/ 82592 h 830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66059" h="83076">
                <a:moveTo>
                  <a:pt x="858" y="82592"/>
                </a:moveTo>
                <a:cubicBezTo>
                  <a:pt x="13558" y="87884"/>
                  <a:pt x="163841" y="48196"/>
                  <a:pt x="207233" y="44492"/>
                </a:cubicBezTo>
                <a:cubicBezTo>
                  <a:pt x="250625" y="40788"/>
                  <a:pt x="277612" y="58780"/>
                  <a:pt x="261208" y="60367"/>
                </a:cubicBezTo>
                <a:cubicBezTo>
                  <a:pt x="244804" y="61954"/>
                  <a:pt x="118333" y="55075"/>
                  <a:pt x="108808" y="54017"/>
                </a:cubicBezTo>
                <a:cubicBezTo>
                  <a:pt x="99283" y="52959"/>
                  <a:pt x="196650" y="63013"/>
                  <a:pt x="204058" y="54017"/>
                </a:cubicBezTo>
                <a:cubicBezTo>
                  <a:pt x="211466" y="45021"/>
                  <a:pt x="169133" y="1629"/>
                  <a:pt x="153258" y="42"/>
                </a:cubicBezTo>
                <a:cubicBezTo>
                  <a:pt x="137383" y="-1546"/>
                  <a:pt x="112512" y="42375"/>
                  <a:pt x="108808" y="44492"/>
                </a:cubicBezTo>
                <a:cubicBezTo>
                  <a:pt x="105104" y="46609"/>
                  <a:pt x="141616" y="7450"/>
                  <a:pt x="131033" y="12742"/>
                </a:cubicBezTo>
                <a:cubicBezTo>
                  <a:pt x="120450" y="18034"/>
                  <a:pt x="-11842" y="77300"/>
                  <a:pt x="858" y="8259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" name="フリーフォーム 16">
            <a:extLst>
              <a:ext uri="{FF2B5EF4-FFF2-40B4-BE49-F238E27FC236}">
                <a16:creationId xmlns:a16="http://schemas.microsoft.com/office/drawing/2014/main" id="{A19F564F-30EB-12D5-A1A9-2F8C67B5E6A9}"/>
              </a:ext>
            </a:extLst>
          </p:cNvPr>
          <p:cNvSpPr/>
          <p:nvPr/>
        </p:nvSpPr>
        <p:spPr>
          <a:xfrm>
            <a:off x="2889242" y="2075126"/>
            <a:ext cx="199335" cy="122939"/>
          </a:xfrm>
          <a:custGeom>
            <a:avLst/>
            <a:gdLst>
              <a:gd name="connsiteX0" fmla="*/ 190508 w 199335"/>
              <a:gd name="connsiteY0" fmla="*/ 4499 h 122939"/>
              <a:gd name="connsiteX1" fmla="*/ 177808 w 199335"/>
              <a:gd name="connsiteY1" fmla="*/ 90224 h 122939"/>
              <a:gd name="connsiteX2" fmla="*/ 127008 w 199335"/>
              <a:gd name="connsiteY2" fmla="*/ 121974 h 122939"/>
              <a:gd name="connsiteX3" fmla="*/ 44458 w 199335"/>
              <a:gd name="connsiteY3" fmla="*/ 109274 h 122939"/>
              <a:gd name="connsiteX4" fmla="*/ 8 w 199335"/>
              <a:gd name="connsiteY4" fmla="*/ 55299 h 122939"/>
              <a:gd name="connsiteX5" fmla="*/ 47633 w 199335"/>
              <a:gd name="connsiteY5" fmla="*/ 17199 h 122939"/>
              <a:gd name="connsiteX6" fmla="*/ 190508 w 199335"/>
              <a:gd name="connsiteY6" fmla="*/ 4499 h 1229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99335" h="122939">
                <a:moveTo>
                  <a:pt x="190508" y="4499"/>
                </a:moveTo>
                <a:cubicBezTo>
                  <a:pt x="212204" y="16670"/>
                  <a:pt x="188391" y="70645"/>
                  <a:pt x="177808" y="90224"/>
                </a:cubicBezTo>
                <a:cubicBezTo>
                  <a:pt x="167225" y="109803"/>
                  <a:pt x="149233" y="118799"/>
                  <a:pt x="127008" y="121974"/>
                </a:cubicBezTo>
                <a:cubicBezTo>
                  <a:pt x="104783" y="125149"/>
                  <a:pt x="65625" y="120387"/>
                  <a:pt x="44458" y="109274"/>
                </a:cubicBezTo>
                <a:cubicBezTo>
                  <a:pt x="23291" y="98162"/>
                  <a:pt x="-521" y="70645"/>
                  <a:pt x="8" y="55299"/>
                </a:cubicBezTo>
                <a:cubicBezTo>
                  <a:pt x="537" y="39953"/>
                  <a:pt x="19058" y="26724"/>
                  <a:pt x="47633" y="17199"/>
                </a:cubicBezTo>
                <a:cubicBezTo>
                  <a:pt x="76208" y="7674"/>
                  <a:pt x="168812" y="-7672"/>
                  <a:pt x="190508" y="449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" name="円/楕円 17">
            <a:extLst>
              <a:ext uri="{FF2B5EF4-FFF2-40B4-BE49-F238E27FC236}">
                <a16:creationId xmlns:a16="http://schemas.microsoft.com/office/drawing/2014/main" id="{DDA73381-A372-A48B-8E38-E0A7F2F357B0}"/>
              </a:ext>
            </a:extLst>
          </p:cNvPr>
          <p:cNvSpPr/>
          <p:nvPr/>
        </p:nvSpPr>
        <p:spPr>
          <a:xfrm>
            <a:off x="2935391" y="2098154"/>
            <a:ext cx="47625" cy="47625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" name="円/楕円 18">
            <a:extLst>
              <a:ext uri="{FF2B5EF4-FFF2-40B4-BE49-F238E27FC236}">
                <a16:creationId xmlns:a16="http://schemas.microsoft.com/office/drawing/2014/main" id="{46F90E29-D3C7-C11E-D31A-26008B28D7CF}"/>
              </a:ext>
            </a:extLst>
          </p:cNvPr>
          <p:cNvSpPr/>
          <p:nvPr/>
        </p:nvSpPr>
        <p:spPr>
          <a:xfrm>
            <a:off x="2969832" y="2129454"/>
            <a:ext cx="47625" cy="47625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" name="円/楕円 19">
            <a:extLst>
              <a:ext uri="{FF2B5EF4-FFF2-40B4-BE49-F238E27FC236}">
                <a16:creationId xmlns:a16="http://schemas.microsoft.com/office/drawing/2014/main" id="{C09FA7F0-F133-52FA-A689-41F3571EC6DA}"/>
              </a:ext>
            </a:extLst>
          </p:cNvPr>
          <p:cNvSpPr/>
          <p:nvPr/>
        </p:nvSpPr>
        <p:spPr>
          <a:xfrm>
            <a:off x="3021043" y="2136138"/>
            <a:ext cx="47625" cy="47625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" name="フリーフォーム 20">
            <a:extLst>
              <a:ext uri="{FF2B5EF4-FFF2-40B4-BE49-F238E27FC236}">
                <a16:creationId xmlns:a16="http://schemas.microsoft.com/office/drawing/2014/main" id="{74C4E6B6-1495-0D23-2E6F-D4C9ECC0906B}"/>
              </a:ext>
            </a:extLst>
          </p:cNvPr>
          <p:cNvSpPr/>
          <p:nvPr/>
        </p:nvSpPr>
        <p:spPr>
          <a:xfrm>
            <a:off x="2688369" y="2058776"/>
            <a:ext cx="284769" cy="233740"/>
          </a:xfrm>
          <a:custGeom>
            <a:avLst/>
            <a:gdLst>
              <a:gd name="connsiteX0" fmla="*/ 283431 w 284769"/>
              <a:gd name="connsiteY0" fmla="*/ 8149 h 233740"/>
              <a:gd name="connsiteX1" fmla="*/ 13556 w 284769"/>
              <a:gd name="connsiteY1" fmla="*/ 71649 h 233740"/>
              <a:gd name="connsiteX2" fmla="*/ 121506 w 284769"/>
              <a:gd name="connsiteY2" fmla="*/ 58949 h 233740"/>
              <a:gd name="connsiteX3" fmla="*/ 856 w 284769"/>
              <a:gd name="connsiteY3" fmla="*/ 97049 h 233740"/>
              <a:gd name="connsiteX4" fmla="*/ 64356 w 284769"/>
              <a:gd name="connsiteY4" fmla="*/ 100224 h 233740"/>
              <a:gd name="connsiteX5" fmla="*/ 58006 w 284769"/>
              <a:gd name="connsiteY5" fmla="*/ 125624 h 233740"/>
              <a:gd name="connsiteX6" fmla="*/ 121506 w 284769"/>
              <a:gd name="connsiteY6" fmla="*/ 163724 h 233740"/>
              <a:gd name="connsiteX7" fmla="*/ 118331 w 284769"/>
              <a:gd name="connsiteY7" fmla="*/ 135149 h 233740"/>
              <a:gd name="connsiteX8" fmla="*/ 172306 w 284769"/>
              <a:gd name="connsiteY8" fmla="*/ 214524 h 233740"/>
              <a:gd name="connsiteX9" fmla="*/ 191356 w 284769"/>
              <a:gd name="connsiteY9" fmla="*/ 233574 h 233740"/>
              <a:gd name="connsiteX10" fmla="*/ 175481 w 284769"/>
              <a:gd name="connsiteY10" fmla="*/ 208174 h 233740"/>
              <a:gd name="connsiteX11" fmla="*/ 19906 w 284769"/>
              <a:gd name="connsiteY11" fmla="*/ 125624 h 233740"/>
              <a:gd name="connsiteX12" fmla="*/ 118331 w 284769"/>
              <a:gd name="connsiteY12" fmla="*/ 52599 h 233740"/>
              <a:gd name="connsiteX13" fmla="*/ 118331 w 284769"/>
              <a:gd name="connsiteY13" fmla="*/ 4974 h 233740"/>
              <a:gd name="connsiteX14" fmla="*/ 283431 w 284769"/>
              <a:gd name="connsiteY14" fmla="*/ 8149 h 2337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284769" h="233740">
                <a:moveTo>
                  <a:pt x="283431" y="8149"/>
                </a:moveTo>
                <a:cubicBezTo>
                  <a:pt x="265969" y="19261"/>
                  <a:pt x="40544" y="63182"/>
                  <a:pt x="13556" y="71649"/>
                </a:cubicBezTo>
                <a:cubicBezTo>
                  <a:pt x="-13432" y="80116"/>
                  <a:pt x="123623" y="54716"/>
                  <a:pt x="121506" y="58949"/>
                </a:cubicBezTo>
                <a:cubicBezTo>
                  <a:pt x="119389" y="63182"/>
                  <a:pt x="10381" y="90170"/>
                  <a:pt x="856" y="97049"/>
                </a:cubicBezTo>
                <a:cubicBezTo>
                  <a:pt x="-8669" y="103928"/>
                  <a:pt x="64356" y="100224"/>
                  <a:pt x="64356" y="100224"/>
                </a:cubicBezTo>
                <a:cubicBezTo>
                  <a:pt x="73881" y="104987"/>
                  <a:pt x="48481" y="115041"/>
                  <a:pt x="58006" y="125624"/>
                </a:cubicBezTo>
                <a:cubicBezTo>
                  <a:pt x="67531" y="136207"/>
                  <a:pt x="111452" y="162137"/>
                  <a:pt x="121506" y="163724"/>
                </a:cubicBezTo>
                <a:cubicBezTo>
                  <a:pt x="131560" y="165311"/>
                  <a:pt x="109864" y="126682"/>
                  <a:pt x="118331" y="135149"/>
                </a:cubicBezTo>
                <a:cubicBezTo>
                  <a:pt x="126798" y="143616"/>
                  <a:pt x="160135" y="198120"/>
                  <a:pt x="172306" y="214524"/>
                </a:cubicBezTo>
                <a:cubicBezTo>
                  <a:pt x="184477" y="230928"/>
                  <a:pt x="190827" y="234632"/>
                  <a:pt x="191356" y="233574"/>
                </a:cubicBezTo>
                <a:cubicBezTo>
                  <a:pt x="191885" y="232516"/>
                  <a:pt x="204056" y="226166"/>
                  <a:pt x="175481" y="208174"/>
                </a:cubicBezTo>
                <a:cubicBezTo>
                  <a:pt x="146906" y="190182"/>
                  <a:pt x="29431" y="151553"/>
                  <a:pt x="19906" y="125624"/>
                </a:cubicBezTo>
                <a:cubicBezTo>
                  <a:pt x="10381" y="99695"/>
                  <a:pt x="101927" y="72707"/>
                  <a:pt x="118331" y="52599"/>
                </a:cubicBezTo>
                <a:cubicBezTo>
                  <a:pt x="134735" y="32491"/>
                  <a:pt x="94519" y="11324"/>
                  <a:pt x="118331" y="4974"/>
                </a:cubicBezTo>
                <a:cubicBezTo>
                  <a:pt x="142143" y="-1376"/>
                  <a:pt x="300893" y="-2963"/>
                  <a:pt x="283431" y="814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01B07B28-DCAF-EA31-6496-09A543929D1B}"/>
              </a:ext>
            </a:extLst>
          </p:cNvPr>
          <p:cNvSpPr/>
          <p:nvPr/>
        </p:nvSpPr>
        <p:spPr>
          <a:xfrm>
            <a:off x="2900810" y="2200198"/>
            <a:ext cx="347734" cy="124081"/>
          </a:xfrm>
          <a:custGeom>
            <a:avLst/>
            <a:gdLst>
              <a:gd name="connsiteX0" fmla="*/ 1140 w 347734"/>
              <a:gd name="connsiteY0" fmla="*/ 82627 h 124081"/>
              <a:gd name="connsiteX1" fmla="*/ 118615 w 347734"/>
              <a:gd name="connsiteY1" fmla="*/ 82627 h 124081"/>
              <a:gd name="connsiteX2" fmla="*/ 201165 w 347734"/>
              <a:gd name="connsiteY2" fmla="*/ 47702 h 124081"/>
              <a:gd name="connsiteX3" fmla="*/ 96390 w 347734"/>
              <a:gd name="connsiteY3" fmla="*/ 82627 h 124081"/>
              <a:gd name="connsiteX4" fmla="*/ 315465 w 347734"/>
              <a:gd name="connsiteY4" fmla="*/ 77 h 124081"/>
              <a:gd name="connsiteX5" fmla="*/ 182115 w 347734"/>
              <a:gd name="connsiteY5" fmla="*/ 66752 h 124081"/>
              <a:gd name="connsiteX6" fmla="*/ 347215 w 347734"/>
              <a:gd name="connsiteY6" fmla="*/ 19127 h 124081"/>
              <a:gd name="connsiteX7" fmla="*/ 115440 w 347734"/>
              <a:gd name="connsiteY7" fmla="*/ 123902 h 124081"/>
              <a:gd name="connsiteX8" fmla="*/ 290065 w 347734"/>
              <a:gd name="connsiteY8" fmla="*/ 44527 h 124081"/>
              <a:gd name="connsiteX9" fmla="*/ 194815 w 347734"/>
              <a:gd name="connsiteY9" fmla="*/ 54052 h 124081"/>
              <a:gd name="connsiteX10" fmla="*/ 1140 w 347734"/>
              <a:gd name="connsiteY10" fmla="*/ 82627 h 1240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347734" h="124081">
                <a:moveTo>
                  <a:pt x="1140" y="82627"/>
                </a:moveTo>
                <a:cubicBezTo>
                  <a:pt x="-11560" y="87390"/>
                  <a:pt x="85278" y="88448"/>
                  <a:pt x="118615" y="82627"/>
                </a:cubicBezTo>
                <a:cubicBezTo>
                  <a:pt x="151952" y="76806"/>
                  <a:pt x="204869" y="47702"/>
                  <a:pt x="201165" y="47702"/>
                </a:cubicBezTo>
                <a:cubicBezTo>
                  <a:pt x="197461" y="47702"/>
                  <a:pt x="77340" y="90564"/>
                  <a:pt x="96390" y="82627"/>
                </a:cubicBezTo>
                <a:cubicBezTo>
                  <a:pt x="115440" y="74690"/>
                  <a:pt x="301178" y="2723"/>
                  <a:pt x="315465" y="77"/>
                </a:cubicBezTo>
                <a:cubicBezTo>
                  <a:pt x="329752" y="-2569"/>
                  <a:pt x="176823" y="63577"/>
                  <a:pt x="182115" y="66752"/>
                </a:cubicBezTo>
                <a:cubicBezTo>
                  <a:pt x="187407" y="69927"/>
                  <a:pt x="358328" y="9602"/>
                  <a:pt x="347215" y="19127"/>
                </a:cubicBezTo>
                <a:cubicBezTo>
                  <a:pt x="336103" y="28652"/>
                  <a:pt x="124965" y="119669"/>
                  <a:pt x="115440" y="123902"/>
                </a:cubicBezTo>
                <a:cubicBezTo>
                  <a:pt x="105915" y="128135"/>
                  <a:pt x="276836" y="56169"/>
                  <a:pt x="290065" y="44527"/>
                </a:cubicBezTo>
                <a:cubicBezTo>
                  <a:pt x="303294" y="32885"/>
                  <a:pt x="237148" y="45585"/>
                  <a:pt x="194815" y="54052"/>
                </a:cubicBezTo>
                <a:cubicBezTo>
                  <a:pt x="152482" y="62519"/>
                  <a:pt x="13840" y="77864"/>
                  <a:pt x="1140" y="8262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F8294B37-4EC8-C2CA-CF10-8C510F7BEF6F}"/>
              </a:ext>
            </a:extLst>
          </p:cNvPr>
          <p:cNvSpPr/>
          <p:nvPr/>
        </p:nvSpPr>
        <p:spPr>
          <a:xfrm>
            <a:off x="3098611" y="1895343"/>
            <a:ext cx="160934" cy="158272"/>
          </a:xfrm>
          <a:custGeom>
            <a:avLst/>
            <a:gdLst>
              <a:gd name="connsiteX0" fmla="*/ 189 w 160934"/>
              <a:gd name="connsiteY0" fmla="*/ 132 h 158272"/>
              <a:gd name="connsiteX1" fmla="*/ 108139 w 160934"/>
              <a:gd name="connsiteY1" fmla="*/ 111257 h 158272"/>
              <a:gd name="connsiteX2" fmla="*/ 89089 w 160934"/>
              <a:gd name="connsiteY2" fmla="*/ 66807 h 158272"/>
              <a:gd name="connsiteX3" fmla="*/ 158939 w 160934"/>
              <a:gd name="connsiteY3" fmla="*/ 155707 h 158272"/>
              <a:gd name="connsiteX4" fmla="*/ 136714 w 160934"/>
              <a:gd name="connsiteY4" fmla="*/ 130307 h 158272"/>
              <a:gd name="connsiteX5" fmla="*/ 82739 w 160934"/>
              <a:gd name="connsiteY5" fmla="*/ 89032 h 158272"/>
              <a:gd name="connsiteX6" fmla="*/ 189 w 160934"/>
              <a:gd name="connsiteY6" fmla="*/ 132 h 1582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60934" h="158272">
                <a:moveTo>
                  <a:pt x="189" y="132"/>
                </a:moveTo>
                <a:cubicBezTo>
                  <a:pt x="4422" y="3836"/>
                  <a:pt x="93323" y="100145"/>
                  <a:pt x="108139" y="111257"/>
                </a:cubicBezTo>
                <a:cubicBezTo>
                  <a:pt x="122955" y="122369"/>
                  <a:pt x="80622" y="59399"/>
                  <a:pt x="89089" y="66807"/>
                </a:cubicBezTo>
                <a:cubicBezTo>
                  <a:pt x="97556" y="74215"/>
                  <a:pt x="151002" y="145124"/>
                  <a:pt x="158939" y="155707"/>
                </a:cubicBezTo>
                <a:cubicBezTo>
                  <a:pt x="166876" y="166290"/>
                  <a:pt x="149414" y="141419"/>
                  <a:pt x="136714" y="130307"/>
                </a:cubicBezTo>
                <a:cubicBezTo>
                  <a:pt x="124014" y="119195"/>
                  <a:pt x="101789" y="106494"/>
                  <a:pt x="82739" y="89032"/>
                </a:cubicBezTo>
                <a:cubicBezTo>
                  <a:pt x="63689" y="71570"/>
                  <a:pt x="-4044" y="-3572"/>
                  <a:pt x="189" y="13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" name="フリーフォーム 23">
            <a:extLst>
              <a:ext uri="{FF2B5EF4-FFF2-40B4-BE49-F238E27FC236}">
                <a16:creationId xmlns:a16="http://schemas.microsoft.com/office/drawing/2014/main" id="{A3A12853-863B-DC59-EA00-4460E238FD64}"/>
              </a:ext>
            </a:extLst>
          </p:cNvPr>
          <p:cNvSpPr/>
          <p:nvPr/>
        </p:nvSpPr>
        <p:spPr>
          <a:xfrm>
            <a:off x="2879725" y="1933540"/>
            <a:ext cx="355585" cy="71276"/>
          </a:xfrm>
          <a:custGeom>
            <a:avLst/>
            <a:gdLst>
              <a:gd name="connsiteX0" fmla="*/ 0 w 355585"/>
              <a:gd name="connsiteY0" fmla="*/ 3210 h 71276"/>
              <a:gd name="connsiteX1" fmla="*/ 168275 w 355585"/>
              <a:gd name="connsiteY1" fmla="*/ 22260 h 71276"/>
              <a:gd name="connsiteX2" fmla="*/ 123825 w 355585"/>
              <a:gd name="connsiteY2" fmla="*/ 35 h 71276"/>
              <a:gd name="connsiteX3" fmla="*/ 231775 w 355585"/>
              <a:gd name="connsiteY3" fmla="*/ 28610 h 71276"/>
              <a:gd name="connsiteX4" fmla="*/ 206375 w 355585"/>
              <a:gd name="connsiteY4" fmla="*/ 3210 h 71276"/>
              <a:gd name="connsiteX5" fmla="*/ 352425 w 355585"/>
              <a:gd name="connsiteY5" fmla="*/ 69885 h 71276"/>
              <a:gd name="connsiteX6" fmla="*/ 301625 w 355585"/>
              <a:gd name="connsiteY6" fmla="*/ 47660 h 71276"/>
              <a:gd name="connsiteX7" fmla="*/ 241300 w 355585"/>
              <a:gd name="connsiteY7" fmla="*/ 38135 h 71276"/>
              <a:gd name="connsiteX8" fmla="*/ 0 w 355585"/>
              <a:gd name="connsiteY8" fmla="*/ 3210 h 712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55585" h="71276">
                <a:moveTo>
                  <a:pt x="0" y="3210"/>
                </a:moveTo>
                <a:cubicBezTo>
                  <a:pt x="73819" y="12999"/>
                  <a:pt x="147638" y="22789"/>
                  <a:pt x="168275" y="22260"/>
                </a:cubicBezTo>
                <a:cubicBezTo>
                  <a:pt x="188912" y="21731"/>
                  <a:pt x="113242" y="-1023"/>
                  <a:pt x="123825" y="35"/>
                </a:cubicBezTo>
                <a:cubicBezTo>
                  <a:pt x="134408" y="1093"/>
                  <a:pt x="218017" y="28081"/>
                  <a:pt x="231775" y="28610"/>
                </a:cubicBezTo>
                <a:cubicBezTo>
                  <a:pt x="245533" y="29139"/>
                  <a:pt x="186267" y="-3669"/>
                  <a:pt x="206375" y="3210"/>
                </a:cubicBezTo>
                <a:cubicBezTo>
                  <a:pt x="226483" y="10089"/>
                  <a:pt x="336550" y="62477"/>
                  <a:pt x="352425" y="69885"/>
                </a:cubicBezTo>
                <a:cubicBezTo>
                  <a:pt x="368300" y="77293"/>
                  <a:pt x="320146" y="52952"/>
                  <a:pt x="301625" y="47660"/>
                </a:cubicBezTo>
                <a:cubicBezTo>
                  <a:pt x="283104" y="42368"/>
                  <a:pt x="241300" y="38135"/>
                  <a:pt x="241300" y="38135"/>
                </a:cubicBezTo>
                <a:lnTo>
                  <a:pt x="0" y="321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" name="フリーフォーム 24">
            <a:extLst>
              <a:ext uri="{FF2B5EF4-FFF2-40B4-BE49-F238E27FC236}">
                <a16:creationId xmlns:a16="http://schemas.microsoft.com/office/drawing/2014/main" id="{9AA45D28-1E09-197E-75BA-615B9BF26079}"/>
              </a:ext>
            </a:extLst>
          </p:cNvPr>
          <p:cNvSpPr/>
          <p:nvPr/>
        </p:nvSpPr>
        <p:spPr>
          <a:xfrm>
            <a:off x="2755843" y="1936689"/>
            <a:ext cx="375224" cy="63567"/>
          </a:xfrm>
          <a:custGeom>
            <a:avLst/>
            <a:gdLst>
              <a:gd name="connsiteX0" fmla="*/ 57 w 375224"/>
              <a:gd name="connsiteY0" fmla="*/ 41336 h 63567"/>
              <a:gd name="connsiteX1" fmla="*/ 212782 w 375224"/>
              <a:gd name="connsiteY1" fmla="*/ 31811 h 63567"/>
              <a:gd name="connsiteX2" fmla="*/ 177857 w 375224"/>
              <a:gd name="connsiteY2" fmla="*/ 19111 h 63567"/>
              <a:gd name="connsiteX3" fmla="*/ 279457 w 375224"/>
              <a:gd name="connsiteY3" fmla="*/ 25461 h 63567"/>
              <a:gd name="connsiteX4" fmla="*/ 374707 w 375224"/>
              <a:gd name="connsiteY4" fmla="*/ 63561 h 63567"/>
              <a:gd name="connsiteX5" fmla="*/ 308032 w 375224"/>
              <a:gd name="connsiteY5" fmla="*/ 22286 h 63567"/>
              <a:gd name="connsiteX6" fmla="*/ 117532 w 375224"/>
              <a:gd name="connsiteY6" fmla="*/ 61 h 63567"/>
              <a:gd name="connsiteX7" fmla="*/ 190557 w 375224"/>
              <a:gd name="connsiteY7" fmla="*/ 28636 h 63567"/>
              <a:gd name="connsiteX8" fmla="*/ 57 w 375224"/>
              <a:gd name="connsiteY8" fmla="*/ 41336 h 635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75224" h="63567">
                <a:moveTo>
                  <a:pt x="57" y="41336"/>
                </a:moveTo>
                <a:cubicBezTo>
                  <a:pt x="3761" y="41865"/>
                  <a:pt x="183149" y="35515"/>
                  <a:pt x="212782" y="31811"/>
                </a:cubicBezTo>
                <a:cubicBezTo>
                  <a:pt x="242415" y="28107"/>
                  <a:pt x="166745" y="20169"/>
                  <a:pt x="177857" y="19111"/>
                </a:cubicBezTo>
                <a:cubicBezTo>
                  <a:pt x="188969" y="18053"/>
                  <a:pt x="246649" y="18053"/>
                  <a:pt x="279457" y="25461"/>
                </a:cubicBezTo>
                <a:cubicBezTo>
                  <a:pt x="312265" y="32869"/>
                  <a:pt x="369945" y="64090"/>
                  <a:pt x="374707" y="63561"/>
                </a:cubicBezTo>
                <a:cubicBezTo>
                  <a:pt x="379470" y="63032"/>
                  <a:pt x="350894" y="32869"/>
                  <a:pt x="308032" y="22286"/>
                </a:cubicBezTo>
                <a:cubicBezTo>
                  <a:pt x="265170" y="11703"/>
                  <a:pt x="137111" y="-997"/>
                  <a:pt x="117532" y="61"/>
                </a:cubicBezTo>
                <a:cubicBezTo>
                  <a:pt x="97953" y="1119"/>
                  <a:pt x="207490" y="23874"/>
                  <a:pt x="190557" y="28636"/>
                </a:cubicBezTo>
                <a:cubicBezTo>
                  <a:pt x="173624" y="33398"/>
                  <a:pt x="-3647" y="40807"/>
                  <a:pt x="57" y="4133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6" name="フリーフォーム 25">
            <a:extLst>
              <a:ext uri="{FF2B5EF4-FFF2-40B4-BE49-F238E27FC236}">
                <a16:creationId xmlns:a16="http://schemas.microsoft.com/office/drawing/2014/main" id="{A86649DD-AE16-1C97-0513-7D51241A3EC8}"/>
              </a:ext>
            </a:extLst>
          </p:cNvPr>
          <p:cNvSpPr/>
          <p:nvPr/>
        </p:nvSpPr>
        <p:spPr>
          <a:xfrm>
            <a:off x="2597044" y="1933565"/>
            <a:ext cx="292764" cy="98465"/>
          </a:xfrm>
          <a:custGeom>
            <a:avLst/>
            <a:gdLst>
              <a:gd name="connsiteX0" fmla="*/ 212831 w 292764"/>
              <a:gd name="connsiteY0" fmla="*/ 10 h 98465"/>
              <a:gd name="connsiteX1" fmla="*/ 66781 w 292764"/>
              <a:gd name="connsiteY1" fmla="*/ 22235 h 98465"/>
              <a:gd name="connsiteX2" fmla="*/ 106 w 292764"/>
              <a:gd name="connsiteY2" fmla="*/ 98435 h 98465"/>
              <a:gd name="connsiteX3" fmla="*/ 50906 w 292764"/>
              <a:gd name="connsiteY3" fmla="*/ 12710 h 98465"/>
              <a:gd name="connsiteX4" fmla="*/ 35031 w 292764"/>
              <a:gd name="connsiteY4" fmla="*/ 41285 h 98465"/>
              <a:gd name="connsiteX5" fmla="*/ 146156 w 292764"/>
              <a:gd name="connsiteY5" fmla="*/ 12710 h 98465"/>
              <a:gd name="connsiteX6" fmla="*/ 117581 w 292764"/>
              <a:gd name="connsiteY6" fmla="*/ 34935 h 98465"/>
              <a:gd name="connsiteX7" fmla="*/ 289031 w 292764"/>
              <a:gd name="connsiteY7" fmla="*/ 19060 h 98465"/>
              <a:gd name="connsiteX8" fmla="*/ 212831 w 292764"/>
              <a:gd name="connsiteY8" fmla="*/ 10 h 98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92764" h="98465">
                <a:moveTo>
                  <a:pt x="212831" y="10"/>
                </a:moveTo>
                <a:cubicBezTo>
                  <a:pt x="175789" y="539"/>
                  <a:pt x="102235" y="5831"/>
                  <a:pt x="66781" y="22235"/>
                </a:cubicBezTo>
                <a:cubicBezTo>
                  <a:pt x="31327" y="38639"/>
                  <a:pt x="2752" y="100023"/>
                  <a:pt x="106" y="98435"/>
                </a:cubicBezTo>
                <a:cubicBezTo>
                  <a:pt x="-2540" y="96848"/>
                  <a:pt x="45085" y="22235"/>
                  <a:pt x="50906" y="12710"/>
                </a:cubicBezTo>
                <a:cubicBezTo>
                  <a:pt x="56727" y="3185"/>
                  <a:pt x="19156" y="41285"/>
                  <a:pt x="35031" y="41285"/>
                </a:cubicBezTo>
                <a:cubicBezTo>
                  <a:pt x="50906" y="41285"/>
                  <a:pt x="132398" y="13768"/>
                  <a:pt x="146156" y="12710"/>
                </a:cubicBezTo>
                <a:cubicBezTo>
                  <a:pt x="159914" y="11652"/>
                  <a:pt x="93769" y="33877"/>
                  <a:pt x="117581" y="34935"/>
                </a:cubicBezTo>
                <a:cubicBezTo>
                  <a:pt x="141393" y="35993"/>
                  <a:pt x="269981" y="18531"/>
                  <a:pt x="289031" y="19060"/>
                </a:cubicBezTo>
                <a:cubicBezTo>
                  <a:pt x="308081" y="19589"/>
                  <a:pt x="249873" y="-519"/>
                  <a:pt x="212831" y="1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7" name="フリーフォーム 26">
            <a:extLst>
              <a:ext uri="{FF2B5EF4-FFF2-40B4-BE49-F238E27FC236}">
                <a16:creationId xmlns:a16="http://schemas.microsoft.com/office/drawing/2014/main" id="{3C73E7B1-E5C8-9F38-E7D7-97BC1391F3DD}"/>
              </a:ext>
            </a:extLst>
          </p:cNvPr>
          <p:cNvSpPr/>
          <p:nvPr/>
        </p:nvSpPr>
        <p:spPr>
          <a:xfrm>
            <a:off x="2603499" y="1989923"/>
            <a:ext cx="536937" cy="36641"/>
          </a:xfrm>
          <a:custGeom>
            <a:avLst/>
            <a:gdLst>
              <a:gd name="connsiteX0" fmla="*/ 1 w 536937"/>
              <a:gd name="connsiteY0" fmla="*/ 35727 h 36641"/>
              <a:gd name="connsiteX1" fmla="*/ 190501 w 536937"/>
              <a:gd name="connsiteY1" fmla="*/ 29377 h 36641"/>
              <a:gd name="connsiteX2" fmla="*/ 174626 w 536937"/>
              <a:gd name="connsiteY2" fmla="*/ 13502 h 36641"/>
              <a:gd name="connsiteX3" fmla="*/ 311151 w 536937"/>
              <a:gd name="connsiteY3" fmla="*/ 19852 h 36641"/>
              <a:gd name="connsiteX4" fmla="*/ 393701 w 536937"/>
              <a:gd name="connsiteY4" fmla="*/ 23027 h 36641"/>
              <a:gd name="connsiteX5" fmla="*/ 241301 w 536937"/>
              <a:gd name="connsiteY5" fmla="*/ 32552 h 36641"/>
              <a:gd name="connsiteX6" fmla="*/ 536576 w 536937"/>
              <a:gd name="connsiteY6" fmla="*/ 32552 h 36641"/>
              <a:gd name="connsiteX7" fmla="*/ 298451 w 536937"/>
              <a:gd name="connsiteY7" fmla="*/ 29377 h 36641"/>
              <a:gd name="connsiteX8" fmla="*/ 139701 w 536937"/>
              <a:gd name="connsiteY8" fmla="*/ 802 h 36641"/>
              <a:gd name="connsiteX9" fmla="*/ 187326 w 536937"/>
              <a:gd name="connsiteY9" fmla="*/ 10327 h 36641"/>
              <a:gd name="connsiteX10" fmla="*/ 1 w 536937"/>
              <a:gd name="connsiteY10" fmla="*/ 35727 h 366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536937" h="36641">
                <a:moveTo>
                  <a:pt x="1" y="35727"/>
                </a:moveTo>
                <a:cubicBezTo>
                  <a:pt x="530" y="38902"/>
                  <a:pt x="161397" y="33081"/>
                  <a:pt x="190501" y="29377"/>
                </a:cubicBezTo>
                <a:cubicBezTo>
                  <a:pt x="219605" y="25673"/>
                  <a:pt x="154518" y="15089"/>
                  <a:pt x="174626" y="13502"/>
                </a:cubicBezTo>
                <a:cubicBezTo>
                  <a:pt x="194734" y="11914"/>
                  <a:pt x="311151" y="19852"/>
                  <a:pt x="311151" y="19852"/>
                </a:cubicBezTo>
                <a:cubicBezTo>
                  <a:pt x="347663" y="21439"/>
                  <a:pt x="405343" y="20910"/>
                  <a:pt x="393701" y="23027"/>
                </a:cubicBezTo>
                <a:cubicBezTo>
                  <a:pt x="382059" y="25144"/>
                  <a:pt x="217488" y="30964"/>
                  <a:pt x="241301" y="32552"/>
                </a:cubicBezTo>
                <a:cubicBezTo>
                  <a:pt x="265114" y="34140"/>
                  <a:pt x="527051" y="33081"/>
                  <a:pt x="536576" y="32552"/>
                </a:cubicBezTo>
                <a:cubicBezTo>
                  <a:pt x="546101" y="32023"/>
                  <a:pt x="364597" y="34669"/>
                  <a:pt x="298451" y="29377"/>
                </a:cubicBezTo>
                <a:cubicBezTo>
                  <a:pt x="232305" y="24085"/>
                  <a:pt x="158222" y="3977"/>
                  <a:pt x="139701" y="802"/>
                </a:cubicBezTo>
                <a:cubicBezTo>
                  <a:pt x="121180" y="-2373"/>
                  <a:pt x="212726" y="4506"/>
                  <a:pt x="187326" y="10327"/>
                </a:cubicBezTo>
                <a:cubicBezTo>
                  <a:pt x="161926" y="16148"/>
                  <a:pt x="-528" y="32552"/>
                  <a:pt x="1" y="3572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8" name="フリーフォーム 27">
            <a:extLst>
              <a:ext uri="{FF2B5EF4-FFF2-40B4-BE49-F238E27FC236}">
                <a16:creationId xmlns:a16="http://schemas.microsoft.com/office/drawing/2014/main" id="{A6B8DEEB-1002-6F87-2409-C72EFFC2FABC}"/>
              </a:ext>
            </a:extLst>
          </p:cNvPr>
          <p:cNvSpPr/>
          <p:nvPr/>
        </p:nvSpPr>
        <p:spPr>
          <a:xfrm>
            <a:off x="2940050" y="1987469"/>
            <a:ext cx="283193" cy="37126"/>
          </a:xfrm>
          <a:custGeom>
            <a:avLst/>
            <a:gdLst>
              <a:gd name="connsiteX0" fmla="*/ 0 w 283193"/>
              <a:gd name="connsiteY0" fmla="*/ 81 h 37126"/>
              <a:gd name="connsiteX1" fmla="*/ 123825 w 283193"/>
              <a:gd name="connsiteY1" fmla="*/ 19131 h 37126"/>
              <a:gd name="connsiteX2" fmla="*/ 171450 w 283193"/>
              <a:gd name="connsiteY2" fmla="*/ 25481 h 37126"/>
              <a:gd name="connsiteX3" fmla="*/ 260350 w 283193"/>
              <a:gd name="connsiteY3" fmla="*/ 28656 h 37126"/>
              <a:gd name="connsiteX4" fmla="*/ 190500 w 283193"/>
              <a:gd name="connsiteY4" fmla="*/ 3256 h 37126"/>
              <a:gd name="connsiteX5" fmla="*/ 282575 w 283193"/>
              <a:gd name="connsiteY5" fmla="*/ 35006 h 37126"/>
              <a:gd name="connsiteX6" fmla="*/ 225425 w 283193"/>
              <a:gd name="connsiteY6" fmla="*/ 31831 h 37126"/>
              <a:gd name="connsiteX7" fmla="*/ 123825 w 283193"/>
              <a:gd name="connsiteY7" fmla="*/ 12781 h 37126"/>
              <a:gd name="connsiteX8" fmla="*/ 0 w 283193"/>
              <a:gd name="connsiteY8" fmla="*/ 81 h 371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83193" h="37126">
                <a:moveTo>
                  <a:pt x="0" y="81"/>
                </a:moveTo>
                <a:cubicBezTo>
                  <a:pt x="0" y="1139"/>
                  <a:pt x="95250" y="14898"/>
                  <a:pt x="123825" y="19131"/>
                </a:cubicBezTo>
                <a:cubicBezTo>
                  <a:pt x="152400" y="23364"/>
                  <a:pt x="148696" y="23894"/>
                  <a:pt x="171450" y="25481"/>
                </a:cubicBezTo>
                <a:cubicBezTo>
                  <a:pt x="194204" y="27068"/>
                  <a:pt x="257175" y="32360"/>
                  <a:pt x="260350" y="28656"/>
                </a:cubicBezTo>
                <a:cubicBezTo>
                  <a:pt x="263525" y="24952"/>
                  <a:pt x="186796" y="2198"/>
                  <a:pt x="190500" y="3256"/>
                </a:cubicBezTo>
                <a:cubicBezTo>
                  <a:pt x="194204" y="4314"/>
                  <a:pt x="276754" y="30244"/>
                  <a:pt x="282575" y="35006"/>
                </a:cubicBezTo>
                <a:cubicBezTo>
                  <a:pt x="288396" y="39768"/>
                  <a:pt x="251883" y="35535"/>
                  <a:pt x="225425" y="31831"/>
                </a:cubicBezTo>
                <a:cubicBezTo>
                  <a:pt x="198967" y="28127"/>
                  <a:pt x="156633" y="17014"/>
                  <a:pt x="123825" y="12781"/>
                </a:cubicBezTo>
                <a:cubicBezTo>
                  <a:pt x="91017" y="8548"/>
                  <a:pt x="0" y="-977"/>
                  <a:pt x="0" y="8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0" name="フリーフォーム 29">
            <a:extLst>
              <a:ext uri="{FF2B5EF4-FFF2-40B4-BE49-F238E27FC236}">
                <a16:creationId xmlns:a16="http://schemas.microsoft.com/office/drawing/2014/main" id="{23E304BA-BD36-4BE7-CB50-3891626959DF}"/>
              </a:ext>
            </a:extLst>
          </p:cNvPr>
          <p:cNvSpPr/>
          <p:nvPr/>
        </p:nvSpPr>
        <p:spPr>
          <a:xfrm>
            <a:off x="3631955" y="1790155"/>
            <a:ext cx="479506" cy="260939"/>
          </a:xfrm>
          <a:custGeom>
            <a:avLst/>
            <a:gdLst>
              <a:gd name="connsiteX0" fmla="*/ 245 w 479506"/>
              <a:gd name="connsiteY0" fmla="*/ 260895 h 260939"/>
              <a:gd name="connsiteX1" fmla="*/ 79620 w 479506"/>
              <a:gd name="connsiteY1" fmla="*/ 130720 h 260939"/>
              <a:gd name="connsiteX2" fmla="*/ 44695 w 479506"/>
              <a:gd name="connsiteY2" fmla="*/ 159295 h 260939"/>
              <a:gd name="connsiteX3" fmla="*/ 165345 w 479506"/>
              <a:gd name="connsiteY3" fmla="*/ 89445 h 260939"/>
              <a:gd name="connsiteX4" fmla="*/ 136770 w 479506"/>
              <a:gd name="connsiteY4" fmla="*/ 102145 h 260939"/>
              <a:gd name="connsiteX5" fmla="*/ 254245 w 479506"/>
              <a:gd name="connsiteY5" fmla="*/ 79920 h 260939"/>
              <a:gd name="connsiteX6" fmla="*/ 384420 w 479506"/>
              <a:gd name="connsiteY6" fmla="*/ 70395 h 260939"/>
              <a:gd name="connsiteX7" fmla="*/ 314570 w 479506"/>
              <a:gd name="connsiteY7" fmla="*/ 67220 h 260939"/>
              <a:gd name="connsiteX8" fmla="*/ 473320 w 479506"/>
              <a:gd name="connsiteY8" fmla="*/ 86270 h 260939"/>
              <a:gd name="connsiteX9" fmla="*/ 438395 w 479506"/>
              <a:gd name="connsiteY9" fmla="*/ 64045 h 260939"/>
              <a:gd name="connsiteX10" fmla="*/ 355845 w 479506"/>
              <a:gd name="connsiteY10" fmla="*/ 545 h 260939"/>
              <a:gd name="connsiteX11" fmla="*/ 378070 w 479506"/>
              <a:gd name="connsiteY11" fmla="*/ 32295 h 260939"/>
              <a:gd name="connsiteX12" fmla="*/ 320920 w 479506"/>
              <a:gd name="connsiteY12" fmla="*/ 13245 h 260939"/>
              <a:gd name="connsiteX13" fmla="*/ 330445 w 479506"/>
              <a:gd name="connsiteY13" fmla="*/ 25945 h 260939"/>
              <a:gd name="connsiteX14" fmla="*/ 184395 w 479506"/>
              <a:gd name="connsiteY14" fmla="*/ 48170 h 260939"/>
              <a:gd name="connsiteX15" fmla="*/ 219320 w 479506"/>
              <a:gd name="connsiteY15" fmla="*/ 48170 h 260939"/>
              <a:gd name="connsiteX16" fmla="*/ 108195 w 479506"/>
              <a:gd name="connsiteY16" fmla="*/ 92620 h 260939"/>
              <a:gd name="connsiteX17" fmla="*/ 143120 w 479506"/>
              <a:gd name="connsiteY17" fmla="*/ 79920 h 260939"/>
              <a:gd name="connsiteX18" fmla="*/ 57395 w 479506"/>
              <a:gd name="connsiteY18" fmla="*/ 114845 h 260939"/>
              <a:gd name="connsiteX19" fmla="*/ 245 w 479506"/>
              <a:gd name="connsiteY19" fmla="*/ 260895 h 2609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479506" h="260939">
                <a:moveTo>
                  <a:pt x="245" y="260895"/>
                </a:moveTo>
                <a:cubicBezTo>
                  <a:pt x="3949" y="263541"/>
                  <a:pt x="72212" y="147653"/>
                  <a:pt x="79620" y="130720"/>
                </a:cubicBezTo>
                <a:cubicBezTo>
                  <a:pt x="87028" y="113787"/>
                  <a:pt x="30408" y="166174"/>
                  <a:pt x="44695" y="159295"/>
                </a:cubicBezTo>
                <a:cubicBezTo>
                  <a:pt x="58983" y="152416"/>
                  <a:pt x="149999" y="98970"/>
                  <a:pt x="165345" y="89445"/>
                </a:cubicBezTo>
                <a:cubicBezTo>
                  <a:pt x="180691" y="79920"/>
                  <a:pt x="121953" y="103732"/>
                  <a:pt x="136770" y="102145"/>
                </a:cubicBezTo>
                <a:cubicBezTo>
                  <a:pt x="151587" y="100558"/>
                  <a:pt x="212970" y="85212"/>
                  <a:pt x="254245" y="79920"/>
                </a:cubicBezTo>
                <a:cubicBezTo>
                  <a:pt x="295520" y="74628"/>
                  <a:pt x="374366" y="72512"/>
                  <a:pt x="384420" y="70395"/>
                </a:cubicBezTo>
                <a:cubicBezTo>
                  <a:pt x="394474" y="68278"/>
                  <a:pt x="299753" y="64574"/>
                  <a:pt x="314570" y="67220"/>
                </a:cubicBezTo>
                <a:cubicBezTo>
                  <a:pt x="329387" y="69866"/>
                  <a:pt x="452683" y="86799"/>
                  <a:pt x="473320" y="86270"/>
                </a:cubicBezTo>
                <a:cubicBezTo>
                  <a:pt x="493957" y="85741"/>
                  <a:pt x="457974" y="78332"/>
                  <a:pt x="438395" y="64045"/>
                </a:cubicBezTo>
                <a:cubicBezTo>
                  <a:pt x="418816" y="49758"/>
                  <a:pt x="365899" y="5837"/>
                  <a:pt x="355845" y="545"/>
                </a:cubicBezTo>
                <a:cubicBezTo>
                  <a:pt x="345791" y="-4747"/>
                  <a:pt x="383891" y="30178"/>
                  <a:pt x="378070" y="32295"/>
                </a:cubicBezTo>
                <a:cubicBezTo>
                  <a:pt x="372249" y="34412"/>
                  <a:pt x="320920" y="13245"/>
                  <a:pt x="320920" y="13245"/>
                </a:cubicBezTo>
                <a:cubicBezTo>
                  <a:pt x="312983" y="12187"/>
                  <a:pt x="353199" y="20124"/>
                  <a:pt x="330445" y="25945"/>
                </a:cubicBezTo>
                <a:cubicBezTo>
                  <a:pt x="307691" y="31766"/>
                  <a:pt x="202916" y="44466"/>
                  <a:pt x="184395" y="48170"/>
                </a:cubicBezTo>
                <a:cubicBezTo>
                  <a:pt x="165874" y="51874"/>
                  <a:pt x="232020" y="40762"/>
                  <a:pt x="219320" y="48170"/>
                </a:cubicBezTo>
                <a:cubicBezTo>
                  <a:pt x="206620" y="55578"/>
                  <a:pt x="120895" y="87328"/>
                  <a:pt x="108195" y="92620"/>
                </a:cubicBezTo>
                <a:cubicBezTo>
                  <a:pt x="95495" y="97912"/>
                  <a:pt x="151587" y="76216"/>
                  <a:pt x="143120" y="79920"/>
                </a:cubicBezTo>
                <a:cubicBezTo>
                  <a:pt x="134653" y="83624"/>
                  <a:pt x="79091" y="90504"/>
                  <a:pt x="57395" y="114845"/>
                </a:cubicBezTo>
                <a:cubicBezTo>
                  <a:pt x="35699" y="139186"/>
                  <a:pt x="-3459" y="258249"/>
                  <a:pt x="245" y="26089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1" name="フリーフォーム 30">
            <a:extLst>
              <a:ext uri="{FF2B5EF4-FFF2-40B4-BE49-F238E27FC236}">
                <a16:creationId xmlns:a16="http://schemas.microsoft.com/office/drawing/2014/main" id="{5B801727-87B4-DAA6-C424-FEC946E7876B}"/>
              </a:ext>
            </a:extLst>
          </p:cNvPr>
          <p:cNvSpPr/>
          <p:nvPr/>
        </p:nvSpPr>
        <p:spPr>
          <a:xfrm>
            <a:off x="3611332" y="1869966"/>
            <a:ext cx="525925" cy="216946"/>
          </a:xfrm>
          <a:custGeom>
            <a:avLst/>
            <a:gdLst>
              <a:gd name="connsiteX0" fmla="*/ 1818 w 525925"/>
              <a:gd name="connsiteY0" fmla="*/ 216009 h 216946"/>
              <a:gd name="connsiteX1" fmla="*/ 78018 w 525925"/>
              <a:gd name="connsiteY1" fmla="*/ 117584 h 216946"/>
              <a:gd name="connsiteX2" fmla="*/ 100243 w 525925"/>
              <a:gd name="connsiteY2" fmla="*/ 104884 h 216946"/>
              <a:gd name="connsiteX3" fmla="*/ 106593 w 525925"/>
              <a:gd name="connsiteY3" fmla="*/ 50909 h 216946"/>
              <a:gd name="connsiteX4" fmla="*/ 109768 w 525925"/>
              <a:gd name="connsiteY4" fmla="*/ 85834 h 216946"/>
              <a:gd name="connsiteX5" fmla="*/ 131993 w 525925"/>
              <a:gd name="connsiteY5" fmla="*/ 69959 h 216946"/>
              <a:gd name="connsiteX6" fmla="*/ 160568 w 525925"/>
              <a:gd name="connsiteY6" fmla="*/ 9634 h 216946"/>
              <a:gd name="connsiteX7" fmla="*/ 166918 w 525925"/>
              <a:gd name="connsiteY7" fmla="*/ 47734 h 216946"/>
              <a:gd name="connsiteX8" fmla="*/ 205018 w 525925"/>
              <a:gd name="connsiteY8" fmla="*/ 15984 h 216946"/>
              <a:gd name="connsiteX9" fmla="*/ 395518 w 525925"/>
              <a:gd name="connsiteY9" fmla="*/ 15984 h 216946"/>
              <a:gd name="connsiteX10" fmla="*/ 335193 w 525925"/>
              <a:gd name="connsiteY10" fmla="*/ 109 h 216946"/>
              <a:gd name="connsiteX11" fmla="*/ 509818 w 525925"/>
              <a:gd name="connsiteY11" fmla="*/ 9634 h 216946"/>
              <a:gd name="connsiteX12" fmla="*/ 452668 w 525925"/>
              <a:gd name="connsiteY12" fmla="*/ 22334 h 216946"/>
              <a:gd name="connsiteX13" fmla="*/ 490768 w 525925"/>
              <a:gd name="connsiteY13" fmla="*/ 57259 h 216946"/>
              <a:gd name="connsiteX14" fmla="*/ 373293 w 525925"/>
              <a:gd name="connsiteY14" fmla="*/ 35034 h 216946"/>
              <a:gd name="connsiteX15" fmla="*/ 525693 w 525925"/>
              <a:gd name="connsiteY15" fmla="*/ 85834 h 216946"/>
              <a:gd name="connsiteX16" fmla="*/ 405043 w 525925"/>
              <a:gd name="connsiteY16" fmla="*/ 54084 h 216946"/>
              <a:gd name="connsiteX17" fmla="*/ 287568 w 525925"/>
              <a:gd name="connsiteY17" fmla="*/ 31859 h 216946"/>
              <a:gd name="connsiteX18" fmla="*/ 227243 w 525925"/>
              <a:gd name="connsiteY18" fmla="*/ 31859 h 216946"/>
              <a:gd name="connsiteX19" fmla="*/ 109768 w 525925"/>
              <a:gd name="connsiteY19" fmla="*/ 98534 h 216946"/>
              <a:gd name="connsiteX20" fmla="*/ 163743 w 525925"/>
              <a:gd name="connsiteY20" fmla="*/ 50909 h 216946"/>
              <a:gd name="connsiteX21" fmla="*/ 1818 w 525925"/>
              <a:gd name="connsiteY21" fmla="*/ 216009 h 2169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525925" h="216946">
                <a:moveTo>
                  <a:pt x="1818" y="216009"/>
                </a:moveTo>
                <a:cubicBezTo>
                  <a:pt x="-12470" y="227122"/>
                  <a:pt x="61614" y="136105"/>
                  <a:pt x="78018" y="117584"/>
                </a:cubicBezTo>
                <a:cubicBezTo>
                  <a:pt x="94422" y="99063"/>
                  <a:pt x="95481" y="115996"/>
                  <a:pt x="100243" y="104884"/>
                </a:cubicBezTo>
                <a:cubicBezTo>
                  <a:pt x="105005" y="93772"/>
                  <a:pt x="105006" y="54084"/>
                  <a:pt x="106593" y="50909"/>
                </a:cubicBezTo>
                <a:cubicBezTo>
                  <a:pt x="108180" y="47734"/>
                  <a:pt x="105535" y="82659"/>
                  <a:pt x="109768" y="85834"/>
                </a:cubicBezTo>
                <a:cubicBezTo>
                  <a:pt x="114001" y="89009"/>
                  <a:pt x="123526" y="82659"/>
                  <a:pt x="131993" y="69959"/>
                </a:cubicBezTo>
                <a:cubicBezTo>
                  <a:pt x="140460" y="57259"/>
                  <a:pt x="154747" y="13338"/>
                  <a:pt x="160568" y="9634"/>
                </a:cubicBezTo>
                <a:cubicBezTo>
                  <a:pt x="166389" y="5930"/>
                  <a:pt x="159510" y="46676"/>
                  <a:pt x="166918" y="47734"/>
                </a:cubicBezTo>
                <a:cubicBezTo>
                  <a:pt x="174326" y="48792"/>
                  <a:pt x="166918" y="21276"/>
                  <a:pt x="205018" y="15984"/>
                </a:cubicBezTo>
                <a:cubicBezTo>
                  <a:pt x="243118" y="10692"/>
                  <a:pt x="373822" y="18630"/>
                  <a:pt x="395518" y="15984"/>
                </a:cubicBezTo>
                <a:cubicBezTo>
                  <a:pt x="417214" y="13338"/>
                  <a:pt x="316143" y="1167"/>
                  <a:pt x="335193" y="109"/>
                </a:cubicBezTo>
                <a:cubicBezTo>
                  <a:pt x="354243" y="-949"/>
                  <a:pt x="490239" y="5930"/>
                  <a:pt x="509818" y="9634"/>
                </a:cubicBezTo>
                <a:cubicBezTo>
                  <a:pt x="529397" y="13338"/>
                  <a:pt x="455843" y="14396"/>
                  <a:pt x="452668" y="22334"/>
                </a:cubicBezTo>
                <a:cubicBezTo>
                  <a:pt x="449493" y="30272"/>
                  <a:pt x="503997" y="55142"/>
                  <a:pt x="490768" y="57259"/>
                </a:cubicBezTo>
                <a:cubicBezTo>
                  <a:pt x="477539" y="59376"/>
                  <a:pt x="367472" y="30272"/>
                  <a:pt x="373293" y="35034"/>
                </a:cubicBezTo>
                <a:cubicBezTo>
                  <a:pt x="379114" y="39796"/>
                  <a:pt x="520401" y="82659"/>
                  <a:pt x="525693" y="85834"/>
                </a:cubicBezTo>
                <a:cubicBezTo>
                  <a:pt x="530985" y="89009"/>
                  <a:pt x="444730" y="63080"/>
                  <a:pt x="405043" y="54084"/>
                </a:cubicBezTo>
                <a:cubicBezTo>
                  <a:pt x="365356" y="45088"/>
                  <a:pt x="317201" y="35563"/>
                  <a:pt x="287568" y="31859"/>
                </a:cubicBezTo>
                <a:cubicBezTo>
                  <a:pt x="257935" y="28155"/>
                  <a:pt x="256876" y="20747"/>
                  <a:pt x="227243" y="31859"/>
                </a:cubicBezTo>
                <a:cubicBezTo>
                  <a:pt x="197610" y="42971"/>
                  <a:pt x="120351" y="95359"/>
                  <a:pt x="109768" y="98534"/>
                </a:cubicBezTo>
                <a:cubicBezTo>
                  <a:pt x="99185" y="101709"/>
                  <a:pt x="177501" y="35563"/>
                  <a:pt x="163743" y="50909"/>
                </a:cubicBezTo>
                <a:cubicBezTo>
                  <a:pt x="149985" y="66255"/>
                  <a:pt x="16106" y="204896"/>
                  <a:pt x="1818" y="21600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2" name="フリーフォーム 31">
            <a:extLst>
              <a:ext uri="{FF2B5EF4-FFF2-40B4-BE49-F238E27FC236}">
                <a16:creationId xmlns:a16="http://schemas.microsoft.com/office/drawing/2014/main" id="{93AEC958-4F0D-1734-B271-E0E0B5B5D1B5}"/>
              </a:ext>
            </a:extLst>
          </p:cNvPr>
          <p:cNvSpPr/>
          <p:nvPr/>
        </p:nvSpPr>
        <p:spPr>
          <a:xfrm>
            <a:off x="3646698" y="1892152"/>
            <a:ext cx="190860" cy="207939"/>
          </a:xfrm>
          <a:custGeom>
            <a:avLst/>
            <a:gdLst>
              <a:gd name="connsiteX0" fmla="*/ 182352 w 190860"/>
              <a:gd name="connsiteY0" fmla="*/ 148 h 207939"/>
              <a:gd name="connsiteX1" fmla="*/ 64877 w 190860"/>
              <a:gd name="connsiteY1" fmla="*/ 108098 h 207939"/>
              <a:gd name="connsiteX2" fmla="*/ 52177 w 190860"/>
              <a:gd name="connsiteY2" fmla="*/ 149373 h 207939"/>
              <a:gd name="connsiteX3" fmla="*/ 83927 w 190860"/>
              <a:gd name="connsiteY3" fmla="*/ 165248 h 207939"/>
              <a:gd name="connsiteX4" fmla="*/ 68052 w 190860"/>
              <a:gd name="connsiteY4" fmla="*/ 149373 h 207939"/>
              <a:gd name="connsiteX5" fmla="*/ 188702 w 190860"/>
              <a:gd name="connsiteY5" fmla="*/ 155723 h 207939"/>
              <a:gd name="connsiteX6" fmla="*/ 134727 w 190860"/>
              <a:gd name="connsiteY6" fmla="*/ 155723 h 207939"/>
              <a:gd name="connsiteX7" fmla="*/ 1377 w 190860"/>
              <a:gd name="connsiteY7" fmla="*/ 206523 h 207939"/>
              <a:gd name="connsiteX8" fmla="*/ 61702 w 190860"/>
              <a:gd name="connsiteY8" fmla="*/ 193823 h 207939"/>
              <a:gd name="connsiteX9" fmla="*/ 1377 w 190860"/>
              <a:gd name="connsiteY9" fmla="*/ 193823 h 207939"/>
              <a:gd name="connsiteX10" fmla="*/ 61702 w 190860"/>
              <a:gd name="connsiteY10" fmla="*/ 101748 h 207939"/>
              <a:gd name="connsiteX11" fmla="*/ 4552 w 190860"/>
              <a:gd name="connsiteY11" fmla="*/ 133498 h 207939"/>
              <a:gd name="connsiteX12" fmla="*/ 182352 w 190860"/>
              <a:gd name="connsiteY12" fmla="*/ 148 h 2079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90860" h="207939">
                <a:moveTo>
                  <a:pt x="182352" y="148"/>
                </a:moveTo>
                <a:cubicBezTo>
                  <a:pt x="192406" y="-4085"/>
                  <a:pt x="86573" y="83227"/>
                  <a:pt x="64877" y="108098"/>
                </a:cubicBezTo>
                <a:cubicBezTo>
                  <a:pt x="43181" y="132969"/>
                  <a:pt x="49002" y="139848"/>
                  <a:pt x="52177" y="149373"/>
                </a:cubicBezTo>
                <a:cubicBezTo>
                  <a:pt x="55352" y="158898"/>
                  <a:pt x="83927" y="165248"/>
                  <a:pt x="83927" y="165248"/>
                </a:cubicBezTo>
                <a:cubicBezTo>
                  <a:pt x="86573" y="165248"/>
                  <a:pt x="50590" y="150960"/>
                  <a:pt x="68052" y="149373"/>
                </a:cubicBezTo>
                <a:cubicBezTo>
                  <a:pt x="85514" y="147786"/>
                  <a:pt x="177590" y="154665"/>
                  <a:pt x="188702" y="155723"/>
                </a:cubicBezTo>
                <a:cubicBezTo>
                  <a:pt x="199814" y="156781"/>
                  <a:pt x="165948" y="147256"/>
                  <a:pt x="134727" y="155723"/>
                </a:cubicBezTo>
                <a:cubicBezTo>
                  <a:pt x="103506" y="164190"/>
                  <a:pt x="13548" y="200173"/>
                  <a:pt x="1377" y="206523"/>
                </a:cubicBezTo>
                <a:cubicBezTo>
                  <a:pt x="-10794" y="212873"/>
                  <a:pt x="61702" y="195940"/>
                  <a:pt x="61702" y="193823"/>
                </a:cubicBezTo>
                <a:cubicBezTo>
                  <a:pt x="61702" y="191706"/>
                  <a:pt x="1377" y="209169"/>
                  <a:pt x="1377" y="193823"/>
                </a:cubicBezTo>
                <a:cubicBezTo>
                  <a:pt x="1377" y="178477"/>
                  <a:pt x="61173" y="111802"/>
                  <a:pt x="61702" y="101748"/>
                </a:cubicBezTo>
                <a:cubicBezTo>
                  <a:pt x="62231" y="91694"/>
                  <a:pt x="-16086" y="149373"/>
                  <a:pt x="4552" y="133498"/>
                </a:cubicBezTo>
                <a:cubicBezTo>
                  <a:pt x="25189" y="117623"/>
                  <a:pt x="172298" y="4381"/>
                  <a:pt x="182352" y="14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3" name="フリーフォーム 32">
            <a:extLst>
              <a:ext uri="{FF2B5EF4-FFF2-40B4-BE49-F238E27FC236}">
                <a16:creationId xmlns:a16="http://schemas.microsoft.com/office/drawing/2014/main" id="{81900743-97EF-2BBC-6A7E-6A953E2A651B}"/>
              </a:ext>
            </a:extLst>
          </p:cNvPr>
          <p:cNvSpPr/>
          <p:nvPr/>
        </p:nvSpPr>
        <p:spPr>
          <a:xfrm>
            <a:off x="3627424" y="1911266"/>
            <a:ext cx="164058" cy="203294"/>
          </a:xfrm>
          <a:custGeom>
            <a:avLst/>
            <a:gdLst>
              <a:gd name="connsiteX0" fmla="*/ 163526 w 164058"/>
              <a:gd name="connsiteY0" fmla="*/ 84 h 203294"/>
              <a:gd name="connsiteX1" fmla="*/ 17476 w 164058"/>
              <a:gd name="connsiteY1" fmla="*/ 133434 h 203294"/>
              <a:gd name="connsiteX2" fmla="*/ 4776 w 164058"/>
              <a:gd name="connsiteY2" fmla="*/ 190584 h 203294"/>
              <a:gd name="connsiteX3" fmla="*/ 36526 w 164058"/>
              <a:gd name="connsiteY3" fmla="*/ 120734 h 203294"/>
              <a:gd name="connsiteX4" fmla="*/ 23826 w 164058"/>
              <a:gd name="connsiteY4" fmla="*/ 203284 h 203294"/>
              <a:gd name="connsiteX5" fmla="*/ 65101 w 164058"/>
              <a:gd name="connsiteY5" fmla="*/ 114384 h 203294"/>
              <a:gd name="connsiteX6" fmla="*/ 163526 w 164058"/>
              <a:gd name="connsiteY6" fmla="*/ 84 h 2032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64058" h="203294">
                <a:moveTo>
                  <a:pt x="163526" y="84"/>
                </a:moveTo>
                <a:cubicBezTo>
                  <a:pt x="155588" y="3259"/>
                  <a:pt x="43934" y="101684"/>
                  <a:pt x="17476" y="133434"/>
                </a:cubicBezTo>
                <a:cubicBezTo>
                  <a:pt x="-8982" y="165184"/>
                  <a:pt x="1601" y="192701"/>
                  <a:pt x="4776" y="190584"/>
                </a:cubicBezTo>
                <a:cubicBezTo>
                  <a:pt x="7951" y="188467"/>
                  <a:pt x="33351" y="118617"/>
                  <a:pt x="36526" y="120734"/>
                </a:cubicBezTo>
                <a:cubicBezTo>
                  <a:pt x="39701" y="122851"/>
                  <a:pt x="19064" y="204342"/>
                  <a:pt x="23826" y="203284"/>
                </a:cubicBezTo>
                <a:cubicBezTo>
                  <a:pt x="28588" y="202226"/>
                  <a:pt x="41818" y="145076"/>
                  <a:pt x="65101" y="114384"/>
                </a:cubicBezTo>
                <a:cubicBezTo>
                  <a:pt x="88384" y="83692"/>
                  <a:pt x="171464" y="-3091"/>
                  <a:pt x="163526" y="8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4" name="フリーフォーム 33">
            <a:extLst>
              <a:ext uri="{FF2B5EF4-FFF2-40B4-BE49-F238E27FC236}">
                <a16:creationId xmlns:a16="http://schemas.microsoft.com/office/drawing/2014/main" id="{E777B5D9-DFEF-C5D4-D119-6C00A5640032}"/>
              </a:ext>
            </a:extLst>
          </p:cNvPr>
          <p:cNvSpPr/>
          <p:nvPr/>
        </p:nvSpPr>
        <p:spPr>
          <a:xfrm>
            <a:off x="3816348" y="1901243"/>
            <a:ext cx="290240" cy="52929"/>
          </a:xfrm>
          <a:custGeom>
            <a:avLst/>
            <a:gdLst>
              <a:gd name="connsiteX0" fmla="*/ 2 w 290240"/>
              <a:gd name="connsiteY0" fmla="*/ 13282 h 52929"/>
              <a:gd name="connsiteX1" fmla="*/ 127002 w 290240"/>
              <a:gd name="connsiteY1" fmla="*/ 32332 h 52929"/>
              <a:gd name="connsiteX2" fmla="*/ 180977 w 290240"/>
              <a:gd name="connsiteY2" fmla="*/ 48207 h 52929"/>
              <a:gd name="connsiteX3" fmla="*/ 279402 w 290240"/>
              <a:gd name="connsiteY3" fmla="*/ 51382 h 52929"/>
              <a:gd name="connsiteX4" fmla="*/ 209552 w 290240"/>
              <a:gd name="connsiteY4" fmla="*/ 25982 h 52929"/>
              <a:gd name="connsiteX5" fmla="*/ 288927 w 290240"/>
              <a:gd name="connsiteY5" fmla="*/ 25982 h 52929"/>
              <a:gd name="connsiteX6" fmla="*/ 130177 w 290240"/>
              <a:gd name="connsiteY6" fmla="*/ 582 h 52929"/>
              <a:gd name="connsiteX7" fmla="*/ 2 w 290240"/>
              <a:gd name="connsiteY7" fmla="*/ 13282 h 529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0240" h="52929">
                <a:moveTo>
                  <a:pt x="2" y="13282"/>
                </a:moveTo>
                <a:cubicBezTo>
                  <a:pt x="-527" y="18574"/>
                  <a:pt x="96839" y="26511"/>
                  <a:pt x="127002" y="32332"/>
                </a:cubicBezTo>
                <a:cubicBezTo>
                  <a:pt x="157165" y="38153"/>
                  <a:pt x="155577" y="45032"/>
                  <a:pt x="180977" y="48207"/>
                </a:cubicBezTo>
                <a:cubicBezTo>
                  <a:pt x="206377" y="51382"/>
                  <a:pt x="274640" y="55086"/>
                  <a:pt x="279402" y="51382"/>
                </a:cubicBezTo>
                <a:cubicBezTo>
                  <a:pt x="284164" y="47678"/>
                  <a:pt x="207965" y="30215"/>
                  <a:pt x="209552" y="25982"/>
                </a:cubicBezTo>
                <a:cubicBezTo>
                  <a:pt x="211139" y="21749"/>
                  <a:pt x="302156" y="30215"/>
                  <a:pt x="288927" y="25982"/>
                </a:cubicBezTo>
                <a:cubicBezTo>
                  <a:pt x="275698" y="21749"/>
                  <a:pt x="176744" y="3757"/>
                  <a:pt x="130177" y="582"/>
                </a:cubicBezTo>
                <a:cubicBezTo>
                  <a:pt x="83610" y="-2593"/>
                  <a:pt x="531" y="7990"/>
                  <a:pt x="2" y="1328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5" name="フリーフォーム 34">
            <a:extLst>
              <a:ext uri="{FF2B5EF4-FFF2-40B4-BE49-F238E27FC236}">
                <a16:creationId xmlns:a16="http://schemas.microsoft.com/office/drawing/2014/main" id="{0E58FB25-4DE4-61B3-929E-0C5AFCF47097}"/>
              </a:ext>
            </a:extLst>
          </p:cNvPr>
          <p:cNvSpPr/>
          <p:nvPr/>
        </p:nvSpPr>
        <p:spPr>
          <a:xfrm>
            <a:off x="3659388" y="1907936"/>
            <a:ext cx="334766" cy="150199"/>
          </a:xfrm>
          <a:custGeom>
            <a:avLst/>
            <a:gdLst>
              <a:gd name="connsiteX0" fmla="*/ 334762 w 334766"/>
              <a:gd name="connsiteY0" fmla="*/ 239 h 150199"/>
              <a:gd name="connsiteX1" fmla="*/ 271262 w 334766"/>
              <a:gd name="connsiteY1" fmla="*/ 82789 h 150199"/>
              <a:gd name="connsiteX2" fmla="*/ 229987 w 334766"/>
              <a:gd name="connsiteY2" fmla="*/ 117714 h 150199"/>
              <a:gd name="connsiteX3" fmla="*/ 274437 w 334766"/>
              <a:gd name="connsiteY3" fmla="*/ 89139 h 150199"/>
              <a:gd name="connsiteX4" fmla="*/ 204587 w 334766"/>
              <a:gd name="connsiteY4" fmla="*/ 117714 h 150199"/>
              <a:gd name="connsiteX5" fmla="*/ 128387 w 334766"/>
              <a:gd name="connsiteY5" fmla="*/ 133589 h 150199"/>
              <a:gd name="connsiteX6" fmla="*/ 1387 w 334766"/>
              <a:gd name="connsiteY6" fmla="*/ 139939 h 150199"/>
              <a:gd name="connsiteX7" fmla="*/ 217287 w 334766"/>
              <a:gd name="connsiteY7" fmla="*/ 136764 h 150199"/>
              <a:gd name="connsiteX8" fmla="*/ 150612 w 334766"/>
              <a:gd name="connsiteY8" fmla="*/ 149464 h 150199"/>
              <a:gd name="connsiteX9" fmla="*/ 268087 w 334766"/>
              <a:gd name="connsiteY9" fmla="*/ 111364 h 150199"/>
              <a:gd name="connsiteX10" fmla="*/ 334762 w 334766"/>
              <a:gd name="connsiteY10" fmla="*/ 239 h 1501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334766" h="150199">
                <a:moveTo>
                  <a:pt x="334762" y="239"/>
                </a:moveTo>
                <a:cubicBezTo>
                  <a:pt x="335291" y="-4524"/>
                  <a:pt x="288724" y="63210"/>
                  <a:pt x="271262" y="82789"/>
                </a:cubicBezTo>
                <a:cubicBezTo>
                  <a:pt x="253800" y="102368"/>
                  <a:pt x="229458" y="116656"/>
                  <a:pt x="229987" y="117714"/>
                </a:cubicBezTo>
                <a:cubicBezTo>
                  <a:pt x="230516" y="118772"/>
                  <a:pt x="278670" y="89139"/>
                  <a:pt x="274437" y="89139"/>
                </a:cubicBezTo>
                <a:cubicBezTo>
                  <a:pt x="270204" y="89139"/>
                  <a:pt x="228929" y="110306"/>
                  <a:pt x="204587" y="117714"/>
                </a:cubicBezTo>
                <a:cubicBezTo>
                  <a:pt x="180245" y="125122"/>
                  <a:pt x="162254" y="129885"/>
                  <a:pt x="128387" y="133589"/>
                </a:cubicBezTo>
                <a:cubicBezTo>
                  <a:pt x="94520" y="137293"/>
                  <a:pt x="-13430" y="139410"/>
                  <a:pt x="1387" y="139939"/>
                </a:cubicBezTo>
                <a:cubicBezTo>
                  <a:pt x="16204" y="140468"/>
                  <a:pt x="192416" y="135177"/>
                  <a:pt x="217287" y="136764"/>
                </a:cubicBezTo>
                <a:cubicBezTo>
                  <a:pt x="242158" y="138352"/>
                  <a:pt x="142145" y="153697"/>
                  <a:pt x="150612" y="149464"/>
                </a:cubicBezTo>
                <a:cubicBezTo>
                  <a:pt x="159079" y="145231"/>
                  <a:pt x="236337" y="135706"/>
                  <a:pt x="268087" y="111364"/>
                </a:cubicBezTo>
                <a:cubicBezTo>
                  <a:pt x="299837" y="87022"/>
                  <a:pt x="334233" y="5002"/>
                  <a:pt x="334762" y="23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6" name="フリーフォーム 35">
            <a:extLst>
              <a:ext uri="{FF2B5EF4-FFF2-40B4-BE49-F238E27FC236}">
                <a16:creationId xmlns:a16="http://schemas.microsoft.com/office/drawing/2014/main" id="{C8171020-3227-6AE1-BE48-A43D4E4D9F1A}"/>
              </a:ext>
            </a:extLst>
          </p:cNvPr>
          <p:cNvSpPr/>
          <p:nvPr/>
        </p:nvSpPr>
        <p:spPr>
          <a:xfrm>
            <a:off x="3873498" y="1919145"/>
            <a:ext cx="207020" cy="119308"/>
          </a:xfrm>
          <a:custGeom>
            <a:avLst/>
            <a:gdLst>
              <a:gd name="connsiteX0" fmla="*/ 206377 w 207020"/>
              <a:gd name="connsiteY0" fmla="*/ 1730 h 119308"/>
              <a:gd name="connsiteX1" fmla="*/ 98427 w 207020"/>
              <a:gd name="connsiteY1" fmla="*/ 84280 h 119308"/>
              <a:gd name="connsiteX2" fmla="*/ 2 w 207020"/>
              <a:gd name="connsiteY2" fmla="*/ 119205 h 119308"/>
              <a:gd name="connsiteX3" fmla="*/ 95252 w 207020"/>
              <a:gd name="connsiteY3" fmla="*/ 74755 h 119308"/>
              <a:gd name="connsiteX4" fmla="*/ 142877 w 207020"/>
              <a:gd name="connsiteY4" fmla="*/ 30305 h 119308"/>
              <a:gd name="connsiteX5" fmla="*/ 206377 w 207020"/>
              <a:gd name="connsiteY5" fmla="*/ 1730 h 1193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07020" h="119308">
                <a:moveTo>
                  <a:pt x="206377" y="1730"/>
                </a:moveTo>
                <a:cubicBezTo>
                  <a:pt x="198969" y="10726"/>
                  <a:pt x="132823" y="64701"/>
                  <a:pt x="98427" y="84280"/>
                </a:cubicBezTo>
                <a:cubicBezTo>
                  <a:pt x="64031" y="103859"/>
                  <a:pt x="531" y="120792"/>
                  <a:pt x="2" y="119205"/>
                </a:cubicBezTo>
                <a:cubicBezTo>
                  <a:pt x="-527" y="117618"/>
                  <a:pt x="71440" y="89572"/>
                  <a:pt x="95252" y="74755"/>
                </a:cubicBezTo>
                <a:cubicBezTo>
                  <a:pt x="119064" y="59938"/>
                  <a:pt x="130706" y="39301"/>
                  <a:pt x="142877" y="30305"/>
                </a:cubicBezTo>
                <a:cubicBezTo>
                  <a:pt x="155048" y="21309"/>
                  <a:pt x="213785" y="-7266"/>
                  <a:pt x="206377" y="173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9" name="フリーフォーム 38">
            <a:extLst>
              <a:ext uri="{FF2B5EF4-FFF2-40B4-BE49-F238E27FC236}">
                <a16:creationId xmlns:a16="http://schemas.microsoft.com/office/drawing/2014/main" id="{C36616E8-9550-8612-B99F-BEF8F19F2A1F}"/>
              </a:ext>
            </a:extLst>
          </p:cNvPr>
          <p:cNvSpPr/>
          <p:nvPr/>
        </p:nvSpPr>
        <p:spPr>
          <a:xfrm>
            <a:off x="3636562" y="2050885"/>
            <a:ext cx="240173" cy="105588"/>
          </a:xfrm>
          <a:custGeom>
            <a:avLst/>
            <a:gdLst>
              <a:gd name="connsiteX0" fmla="*/ 1988 w 240173"/>
              <a:gd name="connsiteY0" fmla="*/ 57315 h 105588"/>
              <a:gd name="connsiteX1" fmla="*/ 94063 w 240173"/>
              <a:gd name="connsiteY1" fmla="*/ 60490 h 105588"/>
              <a:gd name="connsiteX2" fmla="*/ 113113 w 240173"/>
              <a:gd name="connsiteY2" fmla="*/ 165 h 105588"/>
              <a:gd name="connsiteX3" fmla="*/ 125813 w 240173"/>
              <a:gd name="connsiteY3" fmla="*/ 44615 h 105588"/>
              <a:gd name="connsiteX4" fmla="*/ 160738 w 240173"/>
              <a:gd name="connsiteY4" fmla="*/ 104940 h 105588"/>
              <a:gd name="connsiteX5" fmla="*/ 148038 w 240173"/>
              <a:gd name="connsiteY5" fmla="*/ 3340 h 105588"/>
              <a:gd name="connsiteX6" fmla="*/ 182963 w 240173"/>
              <a:gd name="connsiteY6" fmla="*/ 60490 h 105588"/>
              <a:gd name="connsiteX7" fmla="*/ 198838 w 240173"/>
              <a:gd name="connsiteY7" fmla="*/ 82715 h 105588"/>
              <a:gd name="connsiteX8" fmla="*/ 202013 w 240173"/>
              <a:gd name="connsiteY8" fmla="*/ 28740 h 105588"/>
              <a:gd name="connsiteX9" fmla="*/ 240113 w 240173"/>
              <a:gd name="connsiteY9" fmla="*/ 98590 h 105588"/>
              <a:gd name="connsiteX10" fmla="*/ 211538 w 240173"/>
              <a:gd name="connsiteY10" fmla="*/ 12865 h 105588"/>
              <a:gd name="connsiteX11" fmla="*/ 192488 w 240173"/>
              <a:gd name="connsiteY11" fmla="*/ 31915 h 105588"/>
              <a:gd name="connsiteX12" fmla="*/ 1988 w 240173"/>
              <a:gd name="connsiteY12" fmla="*/ 57315 h 1055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240173" h="105588">
                <a:moveTo>
                  <a:pt x="1988" y="57315"/>
                </a:moveTo>
                <a:cubicBezTo>
                  <a:pt x="-14416" y="62078"/>
                  <a:pt x="75542" y="70015"/>
                  <a:pt x="94063" y="60490"/>
                </a:cubicBezTo>
                <a:cubicBezTo>
                  <a:pt x="112584" y="50965"/>
                  <a:pt x="107821" y="2811"/>
                  <a:pt x="113113" y="165"/>
                </a:cubicBezTo>
                <a:cubicBezTo>
                  <a:pt x="118405" y="-2481"/>
                  <a:pt x="117876" y="27153"/>
                  <a:pt x="125813" y="44615"/>
                </a:cubicBezTo>
                <a:cubicBezTo>
                  <a:pt x="133750" y="62077"/>
                  <a:pt x="157034" y="111819"/>
                  <a:pt x="160738" y="104940"/>
                </a:cubicBezTo>
                <a:cubicBezTo>
                  <a:pt x="164442" y="98061"/>
                  <a:pt x="144334" y="10748"/>
                  <a:pt x="148038" y="3340"/>
                </a:cubicBezTo>
                <a:cubicBezTo>
                  <a:pt x="151742" y="-4068"/>
                  <a:pt x="174496" y="47261"/>
                  <a:pt x="182963" y="60490"/>
                </a:cubicBezTo>
                <a:cubicBezTo>
                  <a:pt x="191430" y="73719"/>
                  <a:pt x="195663" y="88007"/>
                  <a:pt x="198838" y="82715"/>
                </a:cubicBezTo>
                <a:cubicBezTo>
                  <a:pt x="202013" y="77423"/>
                  <a:pt x="195134" y="26094"/>
                  <a:pt x="202013" y="28740"/>
                </a:cubicBezTo>
                <a:cubicBezTo>
                  <a:pt x="208892" y="31386"/>
                  <a:pt x="238526" y="101236"/>
                  <a:pt x="240113" y="98590"/>
                </a:cubicBezTo>
                <a:cubicBezTo>
                  <a:pt x="241701" y="95944"/>
                  <a:pt x="211538" y="12865"/>
                  <a:pt x="211538" y="12865"/>
                </a:cubicBezTo>
                <a:cubicBezTo>
                  <a:pt x="203601" y="1752"/>
                  <a:pt x="220005" y="25565"/>
                  <a:pt x="192488" y="31915"/>
                </a:cubicBezTo>
                <a:cubicBezTo>
                  <a:pt x="164971" y="38265"/>
                  <a:pt x="18392" y="52552"/>
                  <a:pt x="1988" y="5731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0" name="フリーフォーム 39">
            <a:extLst>
              <a:ext uri="{FF2B5EF4-FFF2-40B4-BE49-F238E27FC236}">
                <a16:creationId xmlns:a16="http://schemas.microsoft.com/office/drawing/2014/main" id="{040CDD31-B21F-20EE-8579-F2BE08A83582}"/>
              </a:ext>
            </a:extLst>
          </p:cNvPr>
          <p:cNvSpPr/>
          <p:nvPr/>
        </p:nvSpPr>
        <p:spPr>
          <a:xfrm>
            <a:off x="3765400" y="1936519"/>
            <a:ext cx="357127" cy="184406"/>
          </a:xfrm>
          <a:custGeom>
            <a:avLst/>
            <a:gdLst>
              <a:gd name="connsiteX0" fmla="*/ 200175 w 357127"/>
              <a:gd name="connsiteY0" fmla="*/ 231 h 184406"/>
              <a:gd name="connsiteX1" fmla="*/ 301775 w 357127"/>
              <a:gd name="connsiteY1" fmla="*/ 47856 h 184406"/>
              <a:gd name="connsiteX2" fmla="*/ 355750 w 357127"/>
              <a:gd name="connsiteY2" fmla="*/ 57381 h 184406"/>
              <a:gd name="connsiteX3" fmla="*/ 247800 w 357127"/>
              <a:gd name="connsiteY3" fmla="*/ 57381 h 184406"/>
              <a:gd name="connsiteX4" fmla="*/ 282725 w 357127"/>
              <a:gd name="connsiteY4" fmla="*/ 79606 h 184406"/>
              <a:gd name="connsiteX5" fmla="*/ 320825 w 357127"/>
              <a:gd name="connsiteY5" fmla="*/ 130406 h 184406"/>
              <a:gd name="connsiteX6" fmla="*/ 247800 w 357127"/>
              <a:gd name="connsiteY6" fmla="*/ 85956 h 184406"/>
              <a:gd name="connsiteX7" fmla="*/ 197000 w 357127"/>
              <a:gd name="connsiteY7" fmla="*/ 73256 h 184406"/>
              <a:gd name="connsiteX8" fmla="*/ 228750 w 357127"/>
              <a:gd name="connsiteY8" fmla="*/ 98656 h 184406"/>
              <a:gd name="connsiteX9" fmla="*/ 241450 w 357127"/>
              <a:gd name="connsiteY9" fmla="*/ 136756 h 184406"/>
              <a:gd name="connsiteX10" fmla="*/ 206525 w 357127"/>
              <a:gd name="connsiteY10" fmla="*/ 92306 h 184406"/>
              <a:gd name="connsiteX11" fmla="*/ 244625 w 357127"/>
              <a:gd name="connsiteY11" fmla="*/ 155806 h 184406"/>
              <a:gd name="connsiteX12" fmla="*/ 181125 w 357127"/>
              <a:gd name="connsiteY12" fmla="*/ 89131 h 184406"/>
              <a:gd name="connsiteX13" fmla="*/ 219225 w 357127"/>
              <a:gd name="connsiteY13" fmla="*/ 184381 h 184406"/>
              <a:gd name="connsiteX14" fmla="*/ 203350 w 357127"/>
              <a:gd name="connsiteY14" fmla="*/ 98656 h 184406"/>
              <a:gd name="connsiteX15" fmla="*/ 165250 w 357127"/>
              <a:gd name="connsiteY15" fmla="*/ 92306 h 184406"/>
              <a:gd name="connsiteX16" fmla="*/ 187475 w 357127"/>
              <a:gd name="connsiteY16" fmla="*/ 158981 h 184406"/>
              <a:gd name="connsiteX17" fmla="*/ 146200 w 357127"/>
              <a:gd name="connsiteY17" fmla="*/ 105006 h 184406"/>
              <a:gd name="connsiteX18" fmla="*/ 168425 w 357127"/>
              <a:gd name="connsiteY18" fmla="*/ 174856 h 184406"/>
              <a:gd name="connsiteX19" fmla="*/ 111275 w 357127"/>
              <a:gd name="connsiteY19" fmla="*/ 111356 h 184406"/>
              <a:gd name="connsiteX20" fmla="*/ 136675 w 357127"/>
              <a:gd name="connsiteY20" fmla="*/ 181206 h 184406"/>
              <a:gd name="connsiteX21" fmla="*/ 104925 w 357127"/>
              <a:gd name="connsiteY21" fmla="*/ 130406 h 184406"/>
              <a:gd name="connsiteX22" fmla="*/ 150 w 357127"/>
              <a:gd name="connsiteY22" fmla="*/ 136756 h 184406"/>
              <a:gd name="connsiteX23" fmla="*/ 130325 w 357127"/>
              <a:gd name="connsiteY23" fmla="*/ 117706 h 184406"/>
              <a:gd name="connsiteX24" fmla="*/ 130325 w 357127"/>
              <a:gd name="connsiteY24" fmla="*/ 111356 h 184406"/>
              <a:gd name="connsiteX25" fmla="*/ 190650 w 357127"/>
              <a:gd name="connsiteY25" fmla="*/ 70081 h 184406"/>
              <a:gd name="connsiteX26" fmla="*/ 200175 w 357127"/>
              <a:gd name="connsiteY26" fmla="*/ 231 h 1844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357127" h="184406">
                <a:moveTo>
                  <a:pt x="200175" y="231"/>
                </a:moveTo>
                <a:cubicBezTo>
                  <a:pt x="218696" y="-3473"/>
                  <a:pt x="275846" y="38331"/>
                  <a:pt x="301775" y="47856"/>
                </a:cubicBezTo>
                <a:cubicBezTo>
                  <a:pt x="327704" y="57381"/>
                  <a:pt x="364746" y="55794"/>
                  <a:pt x="355750" y="57381"/>
                </a:cubicBezTo>
                <a:cubicBezTo>
                  <a:pt x="346754" y="58968"/>
                  <a:pt x="259971" y="53677"/>
                  <a:pt x="247800" y="57381"/>
                </a:cubicBezTo>
                <a:cubicBezTo>
                  <a:pt x="235629" y="61085"/>
                  <a:pt x="270554" y="67435"/>
                  <a:pt x="282725" y="79606"/>
                </a:cubicBezTo>
                <a:cubicBezTo>
                  <a:pt x="294896" y="91777"/>
                  <a:pt x="326646" y="129348"/>
                  <a:pt x="320825" y="130406"/>
                </a:cubicBezTo>
                <a:cubicBezTo>
                  <a:pt x="315004" y="131464"/>
                  <a:pt x="268437" y="95481"/>
                  <a:pt x="247800" y="85956"/>
                </a:cubicBezTo>
                <a:cubicBezTo>
                  <a:pt x="227163" y="76431"/>
                  <a:pt x="200175" y="71139"/>
                  <a:pt x="197000" y="73256"/>
                </a:cubicBezTo>
                <a:cubicBezTo>
                  <a:pt x="193825" y="75373"/>
                  <a:pt x="221342" y="88073"/>
                  <a:pt x="228750" y="98656"/>
                </a:cubicBezTo>
                <a:cubicBezTo>
                  <a:pt x="236158" y="109239"/>
                  <a:pt x="245154" y="137814"/>
                  <a:pt x="241450" y="136756"/>
                </a:cubicBezTo>
                <a:cubicBezTo>
                  <a:pt x="237746" y="135698"/>
                  <a:pt x="205996" y="89131"/>
                  <a:pt x="206525" y="92306"/>
                </a:cubicBezTo>
                <a:cubicBezTo>
                  <a:pt x="207054" y="95481"/>
                  <a:pt x="248858" y="156335"/>
                  <a:pt x="244625" y="155806"/>
                </a:cubicBezTo>
                <a:cubicBezTo>
                  <a:pt x="240392" y="155277"/>
                  <a:pt x="185358" y="84369"/>
                  <a:pt x="181125" y="89131"/>
                </a:cubicBezTo>
                <a:cubicBezTo>
                  <a:pt x="176892" y="93893"/>
                  <a:pt x="215521" y="182794"/>
                  <a:pt x="219225" y="184381"/>
                </a:cubicBezTo>
                <a:cubicBezTo>
                  <a:pt x="222929" y="185968"/>
                  <a:pt x="212346" y="114002"/>
                  <a:pt x="203350" y="98656"/>
                </a:cubicBezTo>
                <a:cubicBezTo>
                  <a:pt x="194354" y="83310"/>
                  <a:pt x="167896" y="82252"/>
                  <a:pt x="165250" y="92306"/>
                </a:cubicBezTo>
                <a:cubicBezTo>
                  <a:pt x="162604" y="102360"/>
                  <a:pt x="190650" y="156864"/>
                  <a:pt x="187475" y="158981"/>
                </a:cubicBezTo>
                <a:cubicBezTo>
                  <a:pt x="184300" y="161098"/>
                  <a:pt x="149375" y="102360"/>
                  <a:pt x="146200" y="105006"/>
                </a:cubicBezTo>
                <a:cubicBezTo>
                  <a:pt x="143025" y="107652"/>
                  <a:pt x="174246" y="173798"/>
                  <a:pt x="168425" y="174856"/>
                </a:cubicBezTo>
                <a:cubicBezTo>
                  <a:pt x="162604" y="175914"/>
                  <a:pt x="116566" y="110298"/>
                  <a:pt x="111275" y="111356"/>
                </a:cubicBezTo>
                <a:cubicBezTo>
                  <a:pt x="105984" y="112414"/>
                  <a:pt x="137733" y="178031"/>
                  <a:pt x="136675" y="181206"/>
                </a:cubicBezTo>
                <a:cubicBezTo>
                  <a:pt x="135617" y="184381"/>
                  <a:pt x="127679" y="137814"/>
                  <a:pt x="104925" y="130406"/>
                </a:cubicBezTo>
                <a:cubicBezTo>
                  <a:pt x="82171" y="122998"/>
                  <a:pt x="-4083" y="138873"/>
                  <a:pt x="150" y="136756"/>
                </a:cubicBezTo>
                <a:cubicBezTo>
                  <a:pt x="4383" y="134639"/>
                  <a:pt x="108629" y="121939"/>
                  <a:pt x="130325" y="117706"/>
                </a:cubicBezTo>
                <a:cubicBezTo>
                  <a:pt x="152021" y="113473"/>
                  <a:pt x="120271" y="119293"/>
                  <a:pt x="130325" y="111356"/>
                </a:cubicBezTo>
                <a:cubicBezTo>
                  <a:pt x="140379" y="103419"/>
                  <a:pt x="174246" y="83839"/>
                  <a:pt x="190650" y="70081"/>
                </a:cubicBezTo>
                <a:cubicBezTo>
                  <a:pt x="207054" y="56323"/>
                  <a:pt x="181654" y="3935"/>
                  <a:pt x="200175" y="23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1" name="フリーフォーム 40">
            <a:extLst>
              <a:ext uri="{FF2B5EF4-FFF2-40B4-BE49-F238E27FC236}">
                <a16:creationId xmlns:a16="http://schemas.microsoft.com/office/drawing/2014/main" id="{F05373B6-9AB9-AFBC-FE41-E846C97FB1F1}"/>
              </a:ext>
            </a:extLst>
          </p:cNvPr>
          <p:cNvSpPr/>
          <p:nvPr/>
        </p:nvSpPr>
        <p:spPr>
          <a:xfrm>
            <a:off x="3716102" y="1869985"/>
            <a:ext cx="211401" cy="179070"/>
          </a:xfrm>
          <a:custGeom>
            <a:avLst/>
            <a:gdLst>
              <a:gd name="connsiteX0" fmla="*/ 103423 w 211401"/>
              <a:gd name="connsiteY0" fmla="*/ 90 h 179070"/>
              <a:gd name="connsiteX1" fmla="*/ 201848 w 211401"/>
              <a:gd name="connsiteY1" fmla="*/ 50890 h 179070"/>
              <a:gd name="connsiteX2" fmla="*/ 201848 w 211401"/>
              <a:gd name="connsiteY2" fmla="*/ 104865 h 179070"/>
              <a:gd name="connsiteX3" fmla="*/ 151048 w 211401"/>
              <a:gd name="connsiteY3" fmla="*/ 168365 h 179070"/>
              <a:gd name="connsiteX4" fmla="*/ 116123 w 211401"/>
              <a:gd name="connsiteY4" fmla="*/ 177890 h 179070"/>
              <a:gd name="connsiteX5" fmla="*/ 49448 w 211401"/>
              <a:gd name="connsiteY5" fmla="*/ 155665 h 179070"/>
              <a:gd name="connsiteX6" fmla="*/ 4998 w 211401"/>
              <a:gd name="connsiteY6" fmla="*/ 111215 h 179070"/>
              <a:gd name="connsiteX7" fmla="*/ 8173 w 211401"/>
              <a:gd name="connsiteY7" fmla="*/ 63590 h 179070"/>
              <a:gd name="connsiteX8" fmla="*/ 103423 w 211401"/>
              <a:gd name="connsiteY8" fmla="*/ 90 h 1790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11401" h="179070">
                <a:moveTo>
                  <a:pt x="103423" y="90"/>
                </a:moveTo>
                <a:cubicBezTo>
                  <a:pt x="135702" y="-2027"/>
                  <a:pt x="185444" y="33428"/>
                  <a:pt x="201848" y="50890"/>
                </a:cubicBezTo>
                <a:cubicBezTo>
                  <a:pt x="218252" y="68353"/>
                  <a:pt x="210315" y="85286"/>
                  <a:pt x="201848" y="104865"/>
                </a:cubicBezTo>
                <a:cubicBezTo>
                  <a:pt x="193381" y="124444"/>
                  <a:pt x="165335" y="156194"/>
                  <a:pt x="151048" y="168365"/>
                </a:cubicBezTo>
                <a:cubicBezTo>
                  <a:pt x="136761" y="180536"/>
                  <a:pt x="133056" y="180007"/>
                  <a:pt x="116123" y="177890"/>
                </a:cubicBezTo>
                <a:cubicBezTo>
                  <a:pt x="99190" y="175773"/>
                  <a:pt x="67969" y="166778"/>
                  <a:pt x="49448" y="155665"/>
                </a:cubicBezTo>
                <a:cubicBezTo>
                  <a:pt x="30927" y="144553"/>
                  <a:pt x="11877" y="126561"/>
                  <a:pt x="4998" y="111215"/>
                </a:cubicBezTo>
                <a:cubicBezTo>
                  <a:pt x="-1881" y="95869"/>
                  <a:pt x="-2410" y="79465"/>
                  <a:pt x="8173" y="63590"/>
                </a:cubicBezTo>
                <a:cubicBezTo>
                  <a:pt x="18756" y="47715"/>
                  <a:pt x="71144" y="2207"/>
                  <a:pt x="103423" y="9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2" name="円/楕円 41">
            <a:extLst>
              <a:ext uri="{FF2B5EF4-FFF2-40B4-BE49-F238E27FC236}">
                <a16:creationId xmlns:a16="http://schemas.microsoft.com/office/drawing/2014/main" id="{87F52F08-F50C-FD80-65EA-44C3410D7279}"/>
              </a:ext>
            </a:extLst>
          </p:cNvPr>
          <p:cNvSpPr/>
          <p:nvPr/>
        </p:nvSpPr>
        <p:spPr>
          <a:xfrm>
            <a:off x="3755521" y="1963814"/>
            <a:ext cx="47625" cy="47625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3" name="円/楕円 42">
            <a:extLst>
              <a:ext uri="{FF2B5EF4-FFF2-40B4-BE49-F238E27FC236}">
                <a16:creationId xmlns:a16="http://schemas.microsoft.com/office/drawing/2014/main" id="{6C8D0B26-94E5-85AA-CFF4-C290900AF259}"/>
              </a:ext>
            </a:extLst>
          </p:cNvPr>
          <p:cNvSpPr/>
          <p:nvPr/>
        </p:nvSpPr>
        <p:spPr>
          <a:xfrm>
            <a:off x="3802510" y="1970507"/>
            <a:ext cx="47625" cy="47625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4" name="円/楕円 43">
            <a:extLst>
              <a:ext uri="{FF2B5EF4-FFF2-40B4-BE49-F238E27FC236}">
                <a16:creationId xmlns:a16="http://schemas.microsoft.com/office/drawing/2014/main" id="{17660BFE-3C81-F856-2477-9AD2A2DBB0B2}"/>
              </a:ext>
            </a:extLst>
          </p:cNvPr>
          <p:cNvSpPr/>
          <p:nvPr/>
        </p:nvSpPr>
        <p:spPr>
          <a:xfrm>
            <a:off x="3821969" y="1966811"/>
            <a:ext cx="47625" cy="47625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5" name="フリーフォーム 44">
            <a:extLst>
              <a:ext uri="{FF2B5EF4-FFF2-40B4-BE49-F238E27FC236}">
                <a16:creationId xmlns:a16="http://schemas.microsoft.com/office/drawing/2014/main" id="{E523819B-17B4-8CB7-278D-1A6C1BD18892}"/>
              </a:ext>
            </a:extLst>
          </p:cNvPr>
          <p:cNvSpPr/>
          <p:nvPr/>
        </p:nvSpPr>
        <p:spPr>
          <a:xfrm>
            <a:off x="3508137" y="1790203"/>
            <a:ext cx="47884" cy="169509"/>
          </a:xfrm>
          <a:custGeom>
            <a:avLst/>
            <a:gdLst>
              <a:gd name="connsiteX0" fmla="*/ 38338 w 47884"/>
              <a:gd name="connsiteY0" fmla="*/ 497 h 169509"/>
              <a:gd name="connsiteX1" fmla="*/ 9763 w 47884"/>
              <a:gd name="connsiteY1" fmla="*/ 89397 h 169509"/>
              <a:gd name="connsiteX2" fmla="*/ 47863 w 47884"/>
              <a:gd name="connsiteY2" fmla="*/ 159247 h 169509"/>
              <a:gd name="connsiteX3" fmla="*/ 3413 w 47884"/>
              <a:gd name="connsiteY3" fmla="*/ 108447 h 169509"/>
              <a:gd name="connsiteX4" fmla="*/ 3413 w 47884"/>
              <a:gd name="connsiteY4" fmla="*/ 168772 h 169509"/>
              <a:gd name="connsiteX5" fmla="*/ 6588 w 47884"/>
              <a:gd name="connsiteY5" fmla="*/ 57647 h 169509"/>
              <a:gd name="connsiteX6" fmla="*/ 38338 w 47884"/>
              <a:gd name="connsiteY6" fmla="*/ 497 h 1695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7884" h="169509">
                <a:moveTo>
                  <a:pt x="38338" y="497"/>
                </a:moveTo>
                <a:cubicBezTo>
                  <a:pt x="38867" y="5789"/>
                  <a:pt x="8175" y="62939"/>
                  <a:pt x="9763" y="89397"/>
                </a:cubicBezTo>
                <a:cubicBezTo>
                  <a:pt x="11350" y="115855"/>
                  <a:pt x="48921" y="156072"/>
                  <a:pt x="47863" y="159247"/>
                </a:cubicBezTo>
                <a:cubicBezTo>
                  <a:pt x="46805" y="162422"/>
                  <a:pt x="10821" y="106860"/>
                  <a:pt x="3413" y="108447"/>
                </a:cubicBezTo>
                <a:cubicBezTo>
                  <a:pt x="-3995" y="110034"/>
                  <a:pt x="2884" y="177239"/>
                  <a:pt x="3413" y="168772"/>
                </a:cubicBezTo>
                <a:cubicBezTo>
                  <a:pt x="3942" y="160305"/>
                  <a:pt x="2884" y="81989"/>
                  <a:pt x="6588" y="57647"/>
                </a:cubicBezTo>
                <a:cubicBezTo>
                  <a:pt x="10292" y="33305"/>
                  <a:pt x="37809" y="-4795"/>
                  <a:pt x="38338" y="49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6" name="フリーフォーム 45">
            <a:extLst>
              <a:ext uri="{FF2B5EF4-FFF2-40B4-BE49-F238E27FC236}">
                <a16:creationId xmlns:a16="http://schemas.microsoft.com/office/drawing/2014/main" id="{9668E3EF-2292-03C5-0A09-75FBF825253B}"/>
              </a:ext>
            </a:extLst>
          </p:cNvPr>
          <p:cNvSpPr/>
          <p:nvPr/>
        </p:nvSpPr>
        <p:spPr>
          <a:xfrm>
            <a:off x="3565026" y="1803338"/>
            <a:ext cx="17143" cy="137032"/>
          </a:xfrm>
          <a:custGeom>
            <a:avLst/>
            <a:gdLst>
              <a:gd name="connsiteX0" fmla="*/ 3674 w 17143"/>
              <a:gd name="connsiteY0" fmla="*/ 62 h 137032"/>
              <a:gd name="connsiteX1" fmla="*/ 499 w 17143"/>
              <a:gd name="connsiteY1" fmla="*/ 76262 h 137032"/>
              <a:gd name="connsiteX2" fmla="*/ 16374 w 17143"/>
              <a:gd name="connsiteY2" fmla="*/ 136587 h 137032"/>
              <a:gd name="connsiteX3" fmla="*/ 13199 w 17143"/>
              <a:gd name="connsiteY3" fmla="*/ 101662 h 137032"/>
              <a:gd name="connsiteX4" fmla="*/ 499 w 17143"/>
              <a:gd name="connsiteY4" fmla="*/ 63562 h 137032"/>
              <a:gd name="connsiteX5" fmla="*/ 3674 w 17143"/>
              <a:gd name="connsiteY5" fmla="*/ 62 h 1370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143" h="137032">
                <a:moveTo>
                  <a:pt x="3674" y="62"/>
                </a:moveTo>
                <a:cubicBezTo>
                  <a:pt x="3674" y="2179"/>
                  <a:pt x="-1618" y="53508"/>
                  <a:pt x="499" y="76262"/>
                </a:cubicBezTo>
                <a:cubicBezTo>
                  <a:pt x="2616" y="99016"/>
                  <a:pt x="14257" y="132354"/>
                  <a:pt x="16374" y="136587"/>
                </a:cubicBezTo>
                <a:cubicBezTo>
                  <a:pt x="18491" y="140820"/>
                  <a:pt x="15845" y="113833"/>
                  <a:pt x="13199" y="101662"/>
                </a:cubicBezTo>
                <a:cubicBezTo>
                  <a:pt x="10553" y="89491"/>
                  <a:pt x="2616" y="76791"/>
                  <a:pt x="499" y="63562"/>
                </a:cubicBezTo>
                <a:cubicBezTo>
                  <a:pt x="-1618" y="50333"/>
                  <a:pt x="3674" y="-2055"/>
                  <a:pt x="3674" y="6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7" name="フリーフォーム 46">
            <a:extLst>
              <a:ext uri="{FF2B5EF4-FFF2-40B4-BE49-F238E27FC236}">
                <a16:creationId xmlns:a16="http://schemas.microsoft.com/office/drawing/2014/main" id="{C5446BC8-FA9F-F476-50B5-8F4181453292}"/>
              </a:ext>
            </a:extLst>
          </p:cNvPr>
          <p:cNvSpPr/>
          <p:nvPr/>
        </p:nvSpPr>
        <p:spPr>
          <a:xfrm>
            <a:off x="3565525" y="1777802"/>
            <a:ext cx="200159" cy="136934"/>
          </a:xfrm>
          <a:custGeom>
            <a:avLst/>
            <a:gdLst>
              <a:gd name="connsiteX0" fmla="*/ 0 w 200159"/>
              <a:gd name="connsiteY0" fmla="*/ 47823 h 136934"/>
              <a:gd name="connsiteX1" fmla="*/ 53975 w 200159"/>
              <a:gd name="connsiteY1" fmla="*/ 101798 h 136934"/>
              <a:gd name="connsiteX2" fmla="*/ 50800 w 200159"/>
              <a:gd name="connsiteY2" fmla="*/ 136723 h 136934"/>
              <a:gd name="connsiteX3" fmla="*/ 107950 w 200159"/>
              <a:gd name="connsiteY3" fmla="*/ 85923 h 136934"/>
              <a:gd name="connsiteX4" fmla="*/ 200025 w 200159"/>
              <a:gd name="connsiteY4" fmla="*/ 198 h 136934"/>
              <a:gd name="connsiteX5" fmla="*/ 127000 w 200159"/>
              <a:gd name="connsiteY5" fmla="*/ 63698 h 136934"/>
              <a:gd name="connsiteX6" fmla="*/ 66675 w 200159"/>
              <a:gd name="connsiteY6" fmla="*/ 108148 h 136934"/>
              <a:gd name="connsiteX7" fmla="*/ 79375 w 200159"/>
              <a:gd name="connsiteY7" fmla="*/ 57348 h 136934"/>
              <a:gd name="connsiteX8" fmla="*/ 111125 w 200159"/>
              <a:gd name="connsiteY8" fmla="*/ 9723 h 136934"/>
              <a:gd name="connsiteX9" fmla="*/ 41275 w 200159"/>
              <a:gd name="connsiteY9" fmla="*/ 79573 h 136934"/>
              <a:gd name="connsiteX10" fmla="*/ 53975 w 200159"/>
              <a:gd name="connsiteY10" fmla="*/ 38298 h 136934"/>
              <a:gd name="connsiteX11" fmla="*/ 53975 w 200159"/>
              <a:gd name="connsiteY11" fmla="*/ 95448 h 136934"/>
              <a:gd name="connsiteX12" fmla="*/ 0 w 200159"/>
              <a:gd name="connsiteY12" fmla="*/ 47823 h 1369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200159" h="136934">
                <a:moveTo>
                  <a:pt x="0" y="47823"/>
                </a:moveTo>
                <a:cubicBezTo>
                  <a:pt x="0" y="48881"/>
                  <a:pt x="45508" y="86981"/>
                  <a:pt x="53975" y="101798"/>
                </a:cubicBezTo>
                <a:cubicBezTo>
                  <a:pt x="62442" y="116615"/>
                  <a:pt x="41804" y="139369"/>
                  <a:pt x="50800" y="136723"/>
                </a:cubicBezTo>
                <a:cubicBezTo>
                  <a:pt x="59796" y="134077"/>
                  <a:pt x="83079" y="108677"/>
                  <a:pt x="107950" y="85923"/>
                </a:cubicBezTo>
                <a:cubicBezTo>
                  <a:pt x="132821" y="63169"/>
                  <a:pt x="196850" y="3902"/>
                  <a:pt x="200025" y="198"/>
                </a:cubicBezTo>
                <a:cubicBezTo>
                  <a:pt x="203200" y="-3506"/>
                  <a:pt x="149225" y="45706"/>
                  <a:pt x="127000" y="63698"/>
                </a:cubicBezTo>
                <a:cubicBezTo>
                  <a:pt x="104775" y="81690"/>
                  <a:pt x="74612" y="109206"/>
                  <a:pt x="66675" y="108148"/>
                </a:cubicBezTo>
                <a:cubicBezTo>
                  <a:pt x="58738" y="107090"/>
                  <a:pt x="71967" y="73752"/>
                  <a:pt x="79375" y="57348"/>
                </a:cubicBezTo>
                <a:cubicBezTo>
                  <a:pt x="86783" y="40944"/>
                  <a:pt x="117475" y="6019"/>
                  <a:pt x="111125" y="9723"/>
                </a:cubicBezTo>
                <a:cubicBezTo>
                  <a:pt x="104775" y="13427"/>
                  <a:pt x="50800" y="74810"/>
                  <a:pt x="41275" y="79573"/>
                </a:cubicBezTo>
                <a:cubicBezTo>
                  <a:pt x="31750" y="84336"/>
                  <a:pt x="51858" y="35652"/>
                  <a:pt x="53975" y="38298"/>
                </a:cubicBezTo>
                <a:cubicBezTo>
                  <a:pt x="56092" y="40944"/>
                  <a:pt x="60325" y="92802"/>
                  <a:pt x="53975" y="95448"/>
                </a:cubicBezTo>
                <a:cubicBezTo>
                  <a:pt x="47625" y="98094"/>
                  <a:pt x="0" y="46765"/>
                  <a:pt x="0" y="4782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8" name="フリーフォーム 47">
            <a:extLst>
              <a:ext uri="{FF2B5EF4-FFF2-40B4-BE49-F238E27FC236}">
                <a16:creationId xmlns:a16="http://schemas.microsoft.com/office/drawing/2014/main" id="{1817A0D2-A3D0-018F-A48A-4DC35782500D}"/>
              </a:ext>
            </a:extLst>
          </p:cNvPr>
          <p:cNvSpPr/>
          <p:nvPr/>
        </p:nvSpPr>
        <p:spPr>
          <a:xfrm>
            <a:off x="3648448" y="1676016"/>
            <a:ext cx="291367" cy="192564"/>
          </a:xfrm>
          <a:custGeom>
            <a:avLst/>
            <a:gdLst>
              <a:gd name="connsiteX0" fmla="*/ 2802 w 291367"/>
              <a:gd name="connsiteY0" fmla="*/ 190884 h 192564"/>
              <a:gd name="connsiteX1" fmla="*/ 225052 w 291367"/>
              <a:gd name="connsiteY1" fmla="*/ 41659 h 192564"/>
              <a:gd name="connsiteX2" fmla="*/ 126627 w 291367"/>
              <a:gd name="connsiteY2" fmla="*/ 70234 h 192564"/>
              <a:gd name="connsiteX3" fmla="*/ 288552 w 291367"/>
              <a:gd name="connsiteY3" fmla="*/ 384 h 192564"/>
              <a:gd name="connsiteX4" fmla="*/ 218702 w 291367"/>
              <a:gd name="connsiteY4" fmla="*/ 44834 h 192564"/>
              <a:gd name="connsiteX5" fmla="*/ 82177 w 291367"/>
              <a:gd name="connsiteY5" fmla="*/ 101984 h 192564"/>
              <a:gd name="connsiteX6" fmla="*/ 132977 w 291367"/>
              <a:gd name="connsiteY6" fmla="*/ 86109 h 192564"/>
              <a:gd name="connsiteX7" fmla="*/ 101227 w 291367"/>
              <a:gd name="connsiteY7" fmla="*/ 121034 h 192564"/>
              <a:gd name="connsiteX8" fmla="*/ 2802 w 291367"/>
              <a:gd name="connsiteY8" fmla="*/ 190884 h 1925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91367" h="192564">
                <a:moveTo>
                  <a:pt x="2802" y="190884"/>
                </a:moveTo>
                <a:cubicBezTo>
                  <a:pt x="23440" y="177655"/>
                  <a:pt x="204415" y="61767"/>
                  <a:pt x="225052" y="41659"/>
                </a:cubicBezTo>
                <a:cubicBezTo>
                  <a:pt x="245689" y="21551"/>
                  <a:pt x="116044" y="77113"/>
                  <a:pt x="126627" y="70234"/>
                </a:cubicBezTo>
                <a:cubicBezTo>
                  <a:pt x="137210" y="63355"/>
                  <a:pt x="273206" y="4617"/>
                  <a:pt x="288552" y="384"/>
                </a:cubicBezTo>
                <a:cubicBezTo>
                  <a:pt x="303898" y="-3849"/>
                  <a:pt x="253098" y="27901"/>
                  <a:pt x="218702" y="44834"/>
                </a:cubicBezTo>
                <a:cubicBezTo>
                  <a:pt x="184306" y="61767"/>
                  <a:pt x="96465" y="95105"/>
                  <a:pt x="82177" y="101984"/>
                </a:cubicBezTo>
                <a:cubicBezTo>
                  <a:pt x="67890" y="108863"/>
                  <a:pt x="129802" y="82934"/>
                  <a:pt x="132977" y="86109"/>
                </a:cubicBezTo>
                <a:cubicBezTo>
                  <a:pt x="136152" y="89284"/>
                  <a:pt x="120806" y="106747"/>
                  <a:pt x="101227" y="121034"/>
                </a:cubicBezTo>
                <a:cubicBezTo>
                  <a:pt x="81648" y="135321"/>
                  <a:pt x="-17836" y="204113"/>
                  <a:pt x="2802" y="19088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9" name="フリーフォーム 48">
            <a:extLst>
              <a:ext uri="{FF2B5EF4-FFF2-40B4-BE49-F238E27FC236}">
                <a16:creationId xmlns:a16="http://schemas.microsoft.com/office/drawing/2014/main" id="{2F973D41-A7B0-D7A1-0CB9-90A49E211CD8}"/>
              </a:ext>
            </a:extLst>
          </p:cNvPr>
          <p:cNvSpPr/>
          <p:nvPr/>
        </p:nvSpPr>
        <p:spPr>
          <a:xfrm>
            <a:off x="3575045" y="1761775"/>
            <a:ext cx="358096" cy="181335"/>
          </a:xfrm>
          <a:custGeom>
            <a:avLst/>
            <a:gdLst>
              <a:gd name="connsiteX0" fmla="*/ 5 w 358096"/>
              <a:gd name="connsiteY0" fmla="*/ 181325 h 181335"/>
              <a:gd name="connsiteX1" fmla="*/ 193680 w 358096"/>
              <a:gd name="connsiteY1" fmla="*/ 76550 h 181335"/>
              <a:gd name="connsiteX2" fmla="*/ 327030 w 358096"/>
              <a:gd name="connsiteY2" fmla="*/ 13050 h 181335"/>
              <a:gd name="connsiteX3" fmla="*/ 254005 w 358096"/>
              <a:gd name="connsiteY3" fmla="*/ 51150 h 181335"/>
              <a:gd name="connsiteX4" fmla="*/ 355605 w 358096"/>
              <a:gd name="connsiteY4" fmla="*/ 350 h 181335"/>
              <a:gd name="connsiteX5" fmla="*/ 314330 w 358096"/>
              <a:gd name="connsiteY5" fmla="*/ 32100 h 181335"/>
              <a:gd name="connsiteX6" fmla="*/ 177805 w 358096"/>
              <a:gd name="connsiteY6" fmla="*/ 95600 h 181335"/>
              <a:gd name="connsiteX7" fmla="*/ 200030 w 358096"/>
              <a:gd name="connsiteY7" fmla="*/ 70200 h 181335"/>
              <a:gd name="connsiteX8" fmla="*/ 5 w 358096"/>
              <a:gd name="connsiteY8" fmla="*/ 181325 h 1813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58096" h="181335">
                <a:moveTo>
                  <a:pt x="5" y="181325"/>
                </a:moveTo>
                <a:cubicBezTo>
                  <a:pt x="-1053" y="182383"/>
                  <a:pt x="139176" y="104596"/>
                  <a:pt x="193680" y="76550"/>
                </a:cubicBezTo>
                <a:cubicBezTo>
                  <a:pt x="248184" y="48504"/>
                  <a:pt x="316976" y="17283"/>
                  <a:pt x="327030" y="13050"/>
                </a:cubicBezTo>
                <a:cubicBezTo>
                  <a:pt x="337084" y="8817"/>
                  <a:pt x="249243" y="53267"/>
                  <a:pt x="254005" y="51150"/>
                </a:cubicBezTo>
                <a:cubicBezTo>
                  <a:pt x="258767" y="49033"/>
                  <a:pt x="345551" y="3525"/>
                  <a:pt x="355605" y="350"/>
                </a:cubicBezTo>
                <a:cubicBezTo>
                  <a:pt x="365659" y="-2825"/>
                  <a:pt x="343963" y="16225"/>
                  <a:pt x="314330" y="32100"/>
                </a:cubicBezTo>
                <a:cubicBezTo>
                  <a:pt x="284697" y="47975"/>
                  <a:pt x="196855" y="89250"/>
                  <a:pt x="177805" y="95600"/>
                </a:cubicBezTo>
                <a:cubicBezTo>
                  <a:pt x="158755" y="101950"/>
                  <a:pt x="233897" y="55912"/>
                  <a:pt x="200030" y="70200"/>
                </a:cubicBezTo>
                <a:cubicBezTo>
                  <a:pt x="166163" y="84488"/>
                  <a:pt x="1063" y="180267"/>
                  <a:pt x="5" y="18132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0" name="フリーフォーム 49">
            <a:extLst>
              <a:ext uri="{FF2B5EF4-FFF2-40B4-BE49-F238E27FC236}">
                <a16:creationId xmlns:a16="http://schemas.microsoft.com/office/drawing/2014/main" id="{D9936E4B-CA0D-291F-58D5-50D0E5489985}"/>
              </a:ext>
            </a:extLst>
          </p:cNvPr>
          <p:cNvSpPr/>
          <p:nvPr/>
        </p:nvSpPr>
        <p:spPr>
          <a:xfrm>
            <a:off x="3765456" y="1733536"/>
            <a:ext cx="266166" cy="73058"/>
          </a:xfrm>
          <a:custGeom>
            <a:avLst/>
            <a:gdLst>
              <a:gd name="connsiteX0" fmla="*/ 94 w 266166"/>
              <a:gd name="connsiteY0" fmla="*/ 73039 h 73058"/>
              <a:gd name="connsiteX1" fmla="*/ 146144 w 266166"/>
              <a:gd name="connsiteY1" fmla="*/ 19064 h 73058"/>
              <a:gd name="connsiteX2" fmla="*/ 263619 w 266166"/>
              <a:gd name="connsiteY2" fmla="*/ 14 h 73058"/>
              <a:gd name="connsiteX3" fmla="*/ 222344 w 266166"/>
              <a:gd name="connsiteY3" fmla="*/ 15889 h 73058"/>
              <a:gd name="connsiteX4" fmla="*/ 168369 w 266166"/>
              <a:gd name="connsiteY4" fmla="*/ 12714 h 73058"/>
              <a:gd name="connsiteX5" fmla="*/ 94 w 266166"/>
              <a:gd name="connsiteY5" fmla="*/ 73039 h 730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66166" h="73058">
                <a:moveTo>
                  <a:pt x="94" y="73039"/>
                </a:moveTo>
                <a:cubicBezTo>
                  <a:pt x="-3610" y="74097"/>
                  <a:pt x="102223" y="31235"/>
                  <a:pt x="146144" y="19064"/>
                </a:cubicBezTo>
                <a:cubicBezTo>
                  <a:pt x="190065" y="6893"/>
                  <a:pt x="250919" y="543"/>
                  <a:pt x="263619" y="14"/>
                </a:cubicBezTo>
                <a:cubicBezTo>
                  <a:pt x="276319" y="-515"/>
                  <a:pt x="238219" y="13772"/>
                  <a:pt x="222344" y="15889"/>
                </a:cubicBezTo>
                <a:cubicBezTo>
                  <a:pt x="206469" y="18006"/>
                  <a:pt x="201706" y="4777"/>
                  <a:pt x="168369" y="12714"/>
                </a:cubicBezTo>
                <a:cubicBezTo>
                  <a:pt x="135032" y="20651"/>
                  <a:pt x="3798" y="71981"/>
                  <a:pt x="94" y="7303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1" name="フリーフォーム 50">
            <a:extLst>
              <a:ext uri="{FF2B5EF4-FFF2-40B4-BE49-F238E27FC236}">
                <a16:creationId xmlns:a16="http://schemas.microsoft.com/office/drawing/2014/main" id="{0FD7BB6D-2450-1EDA-E1C2-9589001D8500}"/>
              </a:ext>
            </a:extLst>
          </p:cNvPr>
          <p:cNvSpPr/>
          <p:nvPr/>
        </p:nvSpPr>
        <p:spPr>
          <a:xfrm>
            <a:off x="3267018" y="1962050"/>
            <a:ext cx="142305" cy="277511"/>
          </a:xfrm>
          <a:custGeom>
            <a:avLst/>
            <a:gdLst>
              <a:gd name="connsiteX0" fmla="*/ 57 w 142305"/>
              <a:gd name="connsiteY0" fmla="*/ 100 h 277511"/>
              <a:gd name="connsiteX1" fmla="*/ 104832 w 142305"/>
              <a:gd name="connsiteY1" fmla="*/ 146150 h 277511"/>
              <a:gd name="connsiteX2" fmla="*/ 108007 w 142305"/>
              <a:gd name="connsiteY2" fmla="*/ 114400 h 277511"/>
              <a:gd name="connsiteX3" fmla="*/ 136582 w 142305"/>
              <a:gd name="connsiteY3" fmla="*/ 276325 h 277511"/>
              <a:gd name="connsiteX4" fmla="*/ 136582 w 142305"/>
              <a:gd name="connsiteY4" fmla="*/ 184250 h 277511"/>
              <a:gd name="connsiteX5" fmla="*/ 76257 w 142305"/>
              <a:gd name="connsiteY5" fmla="*/ 117575 h 277511"/>
              <a:gd name="connsiteX6" fmla="*/ 120707 w 142305"/>
              <a:gd name="connsiteY6" fmla="*/ 171550 h 277511"/>
              <a:gd name="connsiteX7" fmla="*/ 57 w 142305"/>
              <a:gd name="connsiteY7" fmla="*/ 100 h 277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42305" h="277511">
                <a:moveTo>
                  <a:pt x="57" y="100"/>
                </a:moveTo>
                <a:cubicBezTo>
                  <a:pt x="-2589" y="-4133"/>
                  <a:pt x="86840" y="127100"/>
                  <a:pt x="104832" y="146150"/>
                </a:cubicBezTo>
                <a:cubicBezTo>
                  <a:pt x="122824" y="165200"/>
                  <a:pt x="102715" y="92704"/>
                  <a:pt x="108007" y="114400"/>
                </a:cubicBezTo>
                <a:cubicBezTo>
                  <a:pt x="113299" y="136096"/>
                  <a:pt x="131820" y="264683"/>
                  <a:pt x="136582" y="276325"/>
                </a:cubicBezTo>
                <a:cubicBezTo>
                  <a:pt x="141344" y="287967"/>
                  <a:pt x="146636" y="210708"/>
                  <a:pt x="136582" y="184250"/>
                </a:cubicBezTo>
                <a:cubicBezTo>
                  <a:pt x="126528" y="157792"/>
                  <a:pt x="78903" y="119692"/>
                  <a:pt x="76257" y="117575"/>
                </a:cubicBezTo>
                <a:cubicBezTo>
                  <a:pt x="73611" y="115458"/>
                  <a:pt x="128645" y="189542"/>
                  <a:pt x="120707" y="171550"/>
                </a:cubicBezTo>
                <a:cubicBezTo>
                  <a:pt x="112770" y="153558"/>
                  <a:pt x="2703" y="4333"/>
                  <a:pt x="57" y="10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2" name="フリーフォーム 51">
            <a:extLst>
              <a:ext uri="{FF2B5EF4-FFF2-40B4-BE49-F238E27FC236}">
                <a16:creationId xmlns:a16="http://schemas.microsoft.com/office/drawing/2014/main" id="{726B79C7-8D68-835B-0CCF-99E5CFB77941}"/>
              </a:ext>
            </a:extLst>
          </p:cNvPr>
          <p:cNvSpPr/>
          <p:nvPr/>
        </p:nvSpPr>
        <p:spPr>
          <a:xfrm>
            <a:off x="3435284" y="1863710"/>
            <a:ext cx="39702" cy="349307"/>
          </a:xfrm>
          <a:custGeom>
            <a:avLst/>
            <a:gdLst>
              <a:gd name="connsiteX0" fmla="*/ 66 w 39702"/>
              <a:gd name="connsiteY0" fmla="*/ 15 h 349307"/>
              <a:gd name="connsiteX1" fmla="*/ 28641 w 39702"/>
              <a:gd name="connsiteY1" fmla="*/ 165115 h 349307"/>
              <a:gd name="connsiteX2" fmla="*/ 15941 w 39702"/>
              <a:gd name="connsiteY2" fmla="*/ 241315 h 349307"/>
              <a:gd name="connsiteX3" fmla="*/ 19116 w 39702"/>
              <a:gd name="connsiteY3" fmla="*/ 327040 h 349307"/>
              <a:gd name="connsiteX4" fmla="*/ 25466 w 39702"/>
              <a:gd name="connsiteY4" fmla="*/ 228615 h 349307"/>
              <a:gd name="connsiteX5" fmla="*/ 34991 w 39702"/>
              <a:gd name="connsiteY5" fmla="*/ 349265 h 349307"/>
              <a:gd name="connsiteX6" fmla="*/ 38166 w 39702"/>
              <a:gd name="connsiteY6" fmla="*/ 241315 h 349307"/>
              <a:gd name="connsiteX7" fmla="*/ 38166 w 39702"/>
              <a:gd name="connsiteY7" fmla="*/ 155590 h 349307"/>
              <a:gd name="connsiteX8" fmla="*/ 66 w 39702"/>
              <a:gd name="connsiteY8" fmla="*/ 15 h 3493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9702" h="349307">
                <a:moveTo>
                  <a:pt x="66" y="15"/>
                </a:moveTo>
                <a:cubicBezTo>
                  <a:pt x="-1521" y="1602"/>
                  <a:pt x="25995" y="124898"/>
                  <a:pt x="28641" y="165115"/>
                </a:cubicBezTo>
                <a:cubicBezTo>
                  <a:pt x="31287" y="205332"/>
                  <a:pt x="17528" y="214328"/>
                  <a:pt x="15941" y="241315"/>
                </a:cubicBezTo>
                <a:cubicBezTo>
                  <a:pt x="14354" y="268302"/>
                  <a:pt x="17528" y="329157"/>
                  <a:pt x="19116" y="327040"/>
                </a:cubicBezTo>
                <a:cubicBezTo>
                  <a:pt x="20704" y="324923"/>
                  <a:pt x="22820" y="224911"/>
                  <a:pt x="25466" y="228615"/>
                </a:cubicBezTo>
                <a:cubicBezTo>
                  <a:pt x="28112" y="232319"/>
                  <a:pt x="32874" y="347148"/>
                  <a:pt x="34991" y="349265"/>
                </a:cubicBezTo>
                <a:cubicBezTo>
                  <a:pt x="37108" y="351382"/>
                  <a:pt x="37637" y="273594"/>
                  <a:pt x="38166" y="241315"/>
                </a:cubicBezTo>
                <a:cubicBezTo>
                  <a:pt x="38695" y="209036"/>
                  <a:pt x="41341" y="193690"/>
                  <a:pt x="38166" y="155590"/>
                </a:cubicBezTo>
                <a:cubicBezTo>
                  <a:pt x="34991" y="117490"/>
                  <a:pt x="1653" y="-1572"/>
                  <a:pt x="66" y="1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3" name="フリーフォーム 52">
            <a:extLst>
              <a:ext uri="{FF2B5EF4-FFF2-40B4-BE49-F238E27FC236}">
                <a16:creationId xmlns:a16="http://schemas.microsoft.com/office/drawing/2014/main" id="{5767C142-720C-3A13-3B52-FF002732F389}"/>
              </a:ext>
            </a:extLst>
          </p:cNvPr>
          <p:cNvSpPr/>
          <p:nvPr/>
        </p:nvSpPr>
        <p:spPr>
          <a:xfrm>
            <a:off x="3423151" y="2282822"/>
            <a:ext cx="56738" cy="225430"/>
          </a:xfrm>
          <a:custGeom>
            <a:avLst/>
            <a:gdLst>
              <a:gd name="connsiteX0" fmla="*/ 12199 w 56738"/>
              <a:gd name="connsiteY0" fmla="*/ 3 h 225430"/>
              <a:gd name="connsiteX1" fmla="*/ 15374 w 56738"/>
              <a:gd name="connsiteY1" fmla="*/ 107953 h 225430"/>
              <a:gd name="connsiteX2" fmla="*/ 56649 w 56738"/>
              <a:gd name="connsiteY2" fmla="*/ 225428 h 225430"/>
              <a:gd name="connsiteX3" fmla="*/ 2674 w 56738"/>
              <a:gd name="connsiteY3" fmla="*/ 104778 h 225430"/>
              <a:gd name="connsiteX4" fmla="*/ 12199 w 56738"/>
              <a:gd name="connsiteY4" fmla="*/ 3 h 2254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6738" h="225430">
                <a:moveTo>
                  <a:pt x="12199" y="3"/>
                </a:moveTo>
                <a:cubicBezTo>
                  <a:pt x="14316" y="532"/>
                  <a:pt x="7966" y="70382"/>
                  <a:pt x="15374" y="107953"/>
                </a:cubicBezTo>
                <a:cubicBezTo>
                  <a:pt x="22782" y="145524"/>
                  <a:pt x="58766" y="225957"/>
                  <a:pt x="56649" y="225428"/>
                </a:cubicBezTo>
                <a:cubicBezTo>
                  <a:pt x="54532" y="224899"/>
                  <a:pt x="11670" y="142349"/>
                  <a:pt x="2674" y="104778"/>
                </a:cubicBezTo>
                <a:cubicBezTo>
                  <a:pt x="-6322" y="67207"/>
                  <a:pt x="10082" y="-526"/>
                  <a:pt x="12199" y="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5" name="フリーフォーム 54">
            <a:extLst>
              <a:ext uri="{FF2B5EF4-FFF2-40B4-BE49-F238E27FC236}">
                <a16:creationId xmlns:a16="http://schemas.microsoft.com/office/drawing/2014/main" id="{F80A0199-8B77-F2A9-8D63-1AEB3FAE5674}"/>
              </a:ext>
            </a:extLst>
          </p:cNvPr>
          <p:cNvSpPr/>
          <p:nvPr/>
        </p:nvSpPr>
        <p:spPr>
          <a:xfrm>
            <a:off x="3425796" y="2111370"/>
            <a:ext cx="123347" cy="350282"/>
          </a:xfrm>
          <a:custGeom>
            <a:avLst/>
            <a:gdLst>
              <a:gd name="connsiteX0" fmla="*/ 29 w 123347"/>
              <a:gd name="connsiteY0" fmla="*/ 5 h 350282"/>
              <a:gd name="connsiteX1" fmla="*/ 79404 w 123347"/>
              <a:gd name="connsiteY1" fmla="*/ 209555 h 350282"/>
              <a:gd name="connsiteX2" fmla="*/ 101629 w 123347"/>
              <a:gd name="connsiteY2" fmla="*/ 314330 h 350282"/>
              <a:gd name="connsiteX3" fmla="*/ 92104 w 123347"/>
              <a:gd name="connsiteY3" fmla="*/ 228605 h 350282"/>
              <a:gd name="connsiteX4" fmla="*/ 120679 w 123347"/>
              <a:gd name="connsiteY4" fmla="*/ 349255 h 350282"/>
              <a:gd name="connsiteX5" fmla="*/ 120679 w 123347"/>
              <a:gd name="connsiteY5" fmla="*/ 282580 h 350282"/>
              <a:gd name="connsiteX6" fmla="*/ 107979 w 123347"/>
              <a:gd name="connsiteY6" fmla="*/ 209555 h 350282"/>
              <a:gd name="connsiteX7" fmla="*/ 79404 w 123347"/>
              <a:gd name="connsiteY7" fmla="*/ 107955 h 350282"/>
              <a:gd name="connsiteX8" fmla="*/ 107979 w 123347"/>
              <a:gd name="connsiteY8" fmla="*/ 282580 h 350282"/>
              <a:gd name="connsiteX9" fmla="*/ 88929 w 123347"/>
              <a:gd name="connsiteY9" fmla="*/ 215905 h 350282"/>
              <a:gd name="connsiteX10" fmla="*/ 29 w 123347"/>
              <a:gd name="connsiteY10" fmla="*/ 5 h 3502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23347" h="350282">
                <a:moveTo>
                  <a:pt x="29" y="5"/>
                </a:moveTo>
                <a:cubicBezTo>
                  <a:pt x="-1559" y="-1053"/>
                  <a:pt x="62471" y="157168"/>
                  <a:pt x="79404" y="209555"/>
                </a:cubicBezTo>
                <a:cubicBezTo>
                  <a:pt x="96337" y="261942"/>
                  <a:pt x="99512" y="311155"/>
                  <a:pt x="101629" y="314330"/>
                </a:cubicBezTo>
                <a:cubicBezTo>
                  <a:pt x="103746" y="317505"/>
                  <a:pt x="88929" y="222784"/>
                  <a:pt x="92104" y="228605"/>
                </a:cubicBezTo>
                <a:cubicBezTo>
                  <a:pt x="95279" y="234426"/>
                  <a:pt x="115917" y="340259"/>
                  <a:pt x="120679" y="349255"/>
                </a:cubicBezTo>
                <a:cubicBezTo>
                  <a:pt x="125441" y="358251"/>
                  <a:pt x="122796" y="305863"/>
                  <a:pt x="120679" y="282580"/>
                </a:cubicBezTo>
                <a:cubicBezTo>
                  <a:pt x="118562" y="259297"/>
                  <a:pt x="114858" y="238659"/>
                  <a:pt x="107979" y="209555"/>
                </a:cubicBezTo>
                <a:cubicBezTo>
                  <a:pt x="101100" y="180451"/>
                  <a:pt x="79404" y="95784"/>
                  <a:pt x="79404" y="107955"/>
                </a:cubicBezTo>
                <a:cubicBezTo>
                  <a:pt x="79404" y="120126"/>
                  <a:pt x="106392" y="264588"/>
                  <a:pt x="107979" y="282580"/>
                </a:cubicBezTo>
                <a:cubicBezTo>
                  <a:pt x="109567" y="300572"/>
                  <a:pt x="102687" y="258767"/>
                  <a:pt x="88929" y="215905"/>
                </a:cubicBezTo>
                <a:cubicBezTo>
                  <a:pt x="75171" y="173043"/>
                  <a:pt x="1617" y="1063"/>
                  <a:pt x="29" y="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6" name="フリーフォーム 55">
            <a:extLst>
              <a:ext uri="{FF2B5EF4-FFF2-40B4-BE49-F238E27FC236}">
                <a16:creationId xmlns:a16="http://schemas.microsoft.com/office/drawing/2014/main" id="{A9303FBC-0F1D-FD5B-F21A-C8B970075C10}"/>
              </a:ext>
            </a:extLst>
          </p:cNvPr>
          <p:cNvSpPr/>
          <p:nvPr/>
        </p:nvSpPr>
        <p:spPr>
          <a:xfrm>
            <a:off x="3492837" y="1971550"/>
            <a:ext cx="53891" cy="251498"/>
          </a:xfrm>
          <a:custGeom>
            <a:avLst/>
            <a:gdLst>
              <a:gd name="connsiteX0" fmla="*/ 53638 w 53891"/>
              <a:gd name="connsiteY0" fmla="*/ 125 h 251498"/>
              <a:gd name="connsiteX1" fmla="*/ 21888 w 53891"/>
              <a:gd name="connsiteY1" fmla="*/ 104900 h 251498"/>
              <a:gd name="connsiteX2" fmla="*/ 9188 w 53891"/>
              <a:gd name="connsiteY2" fmla="*/ 174750 h 251498"/>
              <a:gd name="connsiteX3" fmla="*/ 9188 w 53891"/>
              <a:gd name="connsiteY3" fmla="*/ 139825 h 251498"/>
              <a:gd name="connsiteX4" fmla="*/ 18713 w 53891"/>
              <a:gd name="connsiteY4" fmla="*/ 250950 h 251498"/>
              <a:gd name="connsiteX5" fmla="*/ 9188 w 53891"/>
              <a:gd name="connsiteY5" fmla="*/ 181100 h 251498"/>
              <a:gd name="connsiteX6" fmla="*/ 2838 w 53891"/>
              <a:gd name="connsiteY6" fmla="*/ 149350 h 251498"/>
              <a:gd name="connsiteX7" fmla="*/ 2838 w 53891"/>
              <a:gd name="connsiteY7" fmla="*/ 127125 h 251498"/>
              <a:gd name="connsiteX8" fmla="*/ 53638 w 53891"/>
              <a:gd name="connsiteY8" fmla="*/ 125 h 2514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3891" h="251498">
                <a:moveTo>
                  <a:pt x="53638" y="125"/>
                </a:moveTo>
                <a:cubicBezTo>
                  <a:pt x="56813" y="-3579"/>
                  <a:pt x="29296" y="75796"/>
                  <a:pt x="21888" y="104900"/>
                </a:cubicBezTo>
                <a:cubicBezTo>
                  <a:pt x="14480" y="134004"/>
                  <a:pt x="11305" y="168929"/>
                  <a:pt x="9188" y="174750"/>
                </a:cubicBezTo>
                <a:cubicBezTo>
                  <a:pt x="7071" y="180571"/>
                  <a:pt x="7601" y="127125"/>
                  <a:pt x="9188" y="139825"/>
                </a:cubicBezTo>
                <a:cubicBezTo>
                  <a:pt x="10775" y="152525"/>
                  <a:pt x="18713" y="244071"/>
                  <a:pt x="18713" y="250950"/>
                </a:cubicBezTo>
                <a:cubicBezTo>
                  <a:pt x="18713" y="257829"/>
                  <a:pt x="11834" y="198033"/>
                  <a:pt x="9188" y="181100"/>
                </a:cubicBezTo>
                <a:cubicBezTo>
                  <a:pt x="6542" y="164167"/>
                  <a:pt x="3896" y="158346"/>
                  <a:pt x="2838" y="149350"/>
                </a:cubicBezTo>
                <a:cubicBezTo>
                  <a:pt x="1780" y="140354"/>
                  <a:pt x="-2983" y="146175"/>
                  <a:pt x="2838" y="127125"/>
                </a:cubicBezTo>
                <a:cubicBezTo>
                  <a:pt x="8659" y="108075"/>
                  <a:pt x="50463" y="3829"/>
                  <a:pt x="53638" y="12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7" name="フリーフォーム 56">
            <a:extLst>
              <a:ext uri="{FF2B5EF4-FFF2-40B4-BE49-F238E27FC236}">
                <a16:creationId xmlns:a16="http://schemas.microsoft.com/office/drawing/2014/main" id="{A435503C-0FDC-69E5-629C-3B6575145D66}"/>
              </a:ext>
            </a:extLst>
          </p:cNvPr>
          <p:cNvSpPr/>
          <p:nvPr/>
        </p:nvSpPr>
        <p:spPr>
          <a:xfrm>
            <a:off x="3454400" y="2231866"/>
            <a:ext cx="55058" cy="222682"/>
          </a:xfrm>
          <a:custGeom>
            <a:avLst/>
            <a:gdLst>
              <a:gd name="connsiteX0" fmla="*/ 0 w 55058"/>
              <a:gd name="connsiteY0" fmla="*/ 159 h 222682"/>
              <a:gd name="connsiteX1" fmla="*/ 34925 w 55058"/>
              <a:gd name="connsiteY1" fmla="*/ 152559 h 222682"/>
              <a:gd name="connsiteX2" fmla="*/ 53975 w 55058"/>
              <a:gd name="connsiteY2" fmla="*/ 222409 h 222682"/>
              <a:gd name="connsiteX3" fmla="*/ 50800 w 55058"/>
              <a:gd name="connsiteY3" fmla="*/ 174784 h 222682"/>
              <a:gd name="connsiteX4" fmla="*/ 34925 w 55058"/>
              <a:gd name="connsiteY4" fmla="*/ 123984 h 222682"/>
              <a:gd name="connsiteX5" fmla="*/ 0 w 55058"/>
              <a:gd name="connsiteY5" fmla="*/ 159 h 2226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5058" h="222682">
                <a:moveTo>
                  <a:pt x="0" y="159"/>
                </a:moveTo>
                <a:cubicBezTo>
                  <a:pt x="0" y="4921"/>
                  <a:pt x="25929" y="115517"/>
                  <a:pt x="34925" y="152559"/>
                </a:cubicBezTo>
                <a:cubicBezTo>
                  <a:pt x="43921" y="189601"/>
                  <a:pt x="51329" y="218705"/>
                  <a:pt x="53975" y="222409"/>
                </a:cubicBezTo>
                <a:cubicBezTo>
                  <a:pt x="56621" y="226113"/>
                  <a:pt x="53975" y="191188"/>
                  <a:pt x="50800" y="174784"/>
                </a:cubicBezTo>
                <a:cubicBezTo>
                  <a:pt x="47625" y="158380"/>
                  <a:pt x="43392" y="149384"/>
                  <a:pt x="34925" y="123984"/>
                </a:cubicBezTo>
                <a:cubicBezTo>
                  <a:pt x="26458" y="98584"/>
                  <a:pt x="0" y="-4603"/>
                  <a:pt x="0" y="15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8" name="フリーフォーム 57">
            <a:extLst>
              <a:ext uri="{FF2B5EF4-FFF2-40B4-BE49-F238E27FC236}">
                <a16:creationId xmlns:a16="http://schemas.microsoft.com/office/drawing/2014/main" id="{A2CB6D75-4E08-68BF-3E97-5EDFB519D676}"/>
              </a:ext>
            </a:extLst>
          </p:cNvPr>
          <p:cNvSpPr/>
          <p:nvPr/>
        </p:nvSpPr>
        <p:spPr>
          <a:xfrm>
            <a:off x="3457179" y="2447881"/>
            <a:ext cx="45503" cy="267636"/>
          </a:xfrm>
          <a:custGeom>
            <a:avLst/>
            <a:gdLst>
              <a:gd name="connsiteX0" fmla="*/ 44846 w 45503"/>
              <a:gd name="connsiteY0" fmla="*/ 44 h 267636"/>
              <a:gd name="connsiteX1" fmla="*/ 9921 w 45503"/>
              <a:gd name="connsiteY1" fmla="*/ 146094 h 267636"/>
              <a:gd name="connsiteX2" fmla="*/ 13096 w 45503"/>
              <a:gd name="connsiteY2" fmla="*/ 190544 h 267636"/>
              <a:gd name="connsiteX3" fmla="*/ 44846 w 45503"/>
              <a:gd name="connsiteY3" fmla="*/ 266744 h 267636"/>
              <a:gd name="connsiteX4" fmla="*/ 32146 w 45503"/>
              <a:gd name="connsiteY4" fmla="*/ 228644 h 267636"/>
              <a:gd name="connsiteX5" fmla="*/ 3571 w 45503"/>
              <a:gd name="connsiteY5" fmla="*/ 174669 h 267636"/>
              <a:gd name="connsiteX6" fmla="*/ 3571 w 45503"/>
              <a:gd name="connsiteY6" fmla="*/ 161969 h 267636"/>
              <a:gd name="connsiteX7" fmla="*/ 44846 w 45503"/>
              <a:gd name="connsiteY7" fmla="*/ 44 h 2676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5503" h="267636">
                <a:moveTo>
                  <a:pt x="44846" y="44"/>
                </a:moveTo>
                <a:cubicBezTo>
                  <a:pt x="45904" y="-2602"/>
                  <a:pt x="15213" y="114344"/>
                  <a:pt x="9921" y="146094"/>
                </a:cubicBezTo>
                <a:cubicBezTo>
                  <a:pt x="4629" y="177844"/>
                  <a:pt x="7275" y="170436"/>
                  <a:pt x="13096" y="190544"/>
                </a:cubicBezTo>
                <a:cubicBezTo>
                  <a:pt x="18917" y="210652"/>
                  <a:pt x="41671" y="260394"/>
                  <a:pt x="44846" y="266744"/>
                </a:cubicBezTo>
                <a:cubicBezTo>
                  <a:pt x="48021" y="273094"/>
                  <a:pt x="39025" y="243990"/>
                  <a:pt x="32146" y="228644"/>
                </a:cubicBezTo>
                <a:cubicBezTo>
                  <a:pt x="25267" y="213298"/>
                  <a:pt x="3571" y="174669"/>
                  <a:pt x="3571" y="174669"/>
                </a:cubicBezTo>
                <a:cubicBezTo>
                  <a:pt x="-1191" y="163557"/>
                  <a:pt x="-1192" y="184194"/>
                  <a:pt x="3571" y="161969"/>
                </a:cubicBezTo>
                <a:cubicBezTo>
                  <a:pt x="8333" y="139744"/>
                  <a:pt x="43788" y="2690"/>
                  <a:pt x="44846" y="4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9" name="フリーフォーム 58">
            <a:extLst>
              <a:ext uri="{FF2B5EF4-FFF2-40B4-BE49-F238E27FC236}">
                <a16:creationId xmlns:a16="http://schemas.microsoft.com/office/drawing/2014/main" id="{33203FAD-A35E-0AFB-2007-ADA0EC082727}"/>
              </a:ext>
            </a:extLst>
          </p:cNvPr>
          <p:cNvSpPr/>
          <p:nvPr/>
        </p:nvSpPr>
        <p:spPr>
          <a:xfrm>
            <a:off x="3507374" y="2492354"/>
            <a:ext cx="26451" cy="171537"/>
          </a:xfrm>
          <a:custGeom>
            <a:avLst/>
            <a:gdLst>
              <a:gd name="connsiteX0" fmla="*/ 26401 w 26451"/>
              <a:gd name="connsiteY0" fmla="*/ 21 h 171537"/>
              <a:gd name="connsiteX1" fmla="*/ 7351 w 26451"/>
              <a:gd name="connsiteY1" fmla="*/ 117496 h 171537"/>
              <a:gd name="connsiteX2" fmla="*/ 1001 w 26451"/>
              <a:gd name="connsiteY2" fmla="*/ 171471 h 171537"/>
              <a:gd name="connsiteX3" fmla="*/ 1001 w 26451"/>
              <a:gd name="connsiteY3" fmla="*/ 107971 h 171537"/>
              <a:gd name="connsiteX4" fmla="*/ 26401 w 26451"/>
              <a:gd name="connsiteY4" fmla="*/ 21 h 1715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6451" h="171537">
                <a:moveTo>
                  <a:pt x="26401" y="21"/>
                </a:moveTo>
                <a:cubicBezTo>
                  <a:pt x="27459" y="1609"/>
                  <a:pt x="11584" y="88921"/>
                  <a:pt x="7351" y="117496"/>
                </a:cubicBezTo>
                <a:cubicBezTo>
                  <a:pt x="3118" y="146071"/>
                  <a:pt x="2059" y="173059"/>
                  <a:pt x="1001" y="171471"/>
                </a:cubicBezTo>
                <a:cubicBezTo>
                  <a:pt x="-57" y="169883"/>
                  <a:pt x="-586" y="129667"/>
                  <a:pt x="1001" y="107971"/>
                </a:cubicBezTo>
                <a:cubicBezTo>
                  <a:pt x="2588" y="86275"/>
                  <a:pt x="25343" y="-1567"/>
                  <a:pt x="26401" y="2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0" name="フリーフォーム 59">
            <a:extLst>
              <a:ext uri="{FF2B5EF4-FFF2-40B4-BE49-F238E27FC236}">
                <a16:creationId xmlns:a16="http://schemas.microsoft.com/office/drawing/2014/main" id="{3FA3D855-3348-5224-C718-2A68FDD34DCC}"/>
              </a:ext>
            </a:extLst>
          </p:cNvPr>
          <p:cNvSpPr/>
          <p:nvPr/>
        </p:nvSpPr>
        <p:spPr>
          <a:xfrm>
            <a:off x="3495649" y="2454273"/>
            <a:ext cx="130314" cy="234958"/>
          </a:xfrm>
          <a:custGeom>
            <a:avLst/>
            <a:gdLst>
              <a:gd name="connsiteX0" fmla="*/ 26 w 130314"/>
              <a:gd name="connsiteY0" fmla="*/ 2 h 234958"/>
              <a:gd name="connsiteX1" fmla="*/ 82576 w 130314"/>
              <a:gd name="connsiteY1" fmla="*/ 133352 h 234958"/>
              <a:gd name="connsiteX2" fmla="*/ 127026 w 130314"/>
              <a:gd name="connsiteY2" fmla="*/ 184152 h 234958"/>
              <a:gd name="connsiteX3" fmla="*/ 98451 w 130314"/>
              <a:gd name="connsiteY3" fmla="*/ 234952 h 234958"/>
              <a:gd name="connsiteX4" fmla="*/ 57176 w 130314"/>
              <a:gd name="connsiteY4" fmla="*/ 180977 h 234958"/>
              <a:gd name="connsiteX5" fmla="*/ 92101 w 130314"/>
              <a:gd name="connsiteY5" fmla="*/ 228602 h 234958"/>
              <a:gd name="connsiteX6" fmla="*/ 130201 w 130314"/>
              <a:gd name="connsiteY6" fmla="*/ 209552 h 234958"/>
              <a:gd name="connsiteX7" fmla="*/ 79401 w 130314"/>
              <a:gd name="connsiteY7" fmla="*/ 146052 h 234958"/>
              <a:gd name="connsiteX8" fmla="*/ 54001 w 130314"/>
              <a:gd name="connsiteY8" fmla="*/ 155577 h 234958"/>
              <a:gd name="connsiteX9" fmla="*/ 73051 w 130314"/>
              <a:gd name="connsiteY9" fmla="*/ 136527 h 234958"/>
              <a:gd name="connsiteX10" fmla="*/ 26 w 130314"/>
              <a:gd name="connsiteY10" fmla="*/ 2 h 2349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30314" h="234958">
                <a:moveTo>
                  <a:pt x="26" y="2"/>
                </a:moveTo>
                <a:cubicBezTo>
                  <a:pt x="1613" y="-527"/>
                  <a:pt x="61409" y="102660"/>
                  <a:pt x="82576" y="133352"/>
                </a:cubicBezTo>
                <a:cubicBezTo>
                  <a:pt x="103743" y="164044"/>
                  <a:pt x="124380" y="167219"/>
                  <a:pt x="127026" y="184152"/>
                </a:cubicBezTo>
                <a:cubicBezTo>
                  <a:pt x="129672" y="201085"/>
                  <a:pt x="110093" y="235481"/>
                  <a:pt x="98451" y="234952"/>
                </a:cubicBezTo>
                <a:cubicBezTo>
                  <a:pt x="86809" y="234423"/>
                  <a:pt x="58234" y="182035"/>
                  <a:pt x="57176" y="180977"/>
                </a:cubicBezTo>
                <a:cubicBezTo>
                  <a:pt x="56118" y="179919"/>
                  <a:pt x="79930" y="223840"/>
                  <a:pt x="92101" y="228602"/>
                </a:cubicBezTo>
                <a:cubicBezTo>
                  <a:pt x="104272" y="233364"/>
                  <a:pt x="132318" y="223310"/>
                  <a:pt x="130201" y="209552"/>
                </a:cubicBezTo>
                <a:cubicBezTo>
                  <a:pt x="128084" y="195794"/>
                  <a:pt x="92101" y="155048"/>
                  <a:pt x="79401" y="146052"/>
                </a:cubicBezTo>
                <a:cubicBezTo>
                  <a:pt x="66701" y="137056"/>
                  <a:pt x="54001" y="155577"/>
                  <a:pt x="54001" y="155577"/>
                </a:cubicBezTo>
                <a:cubicBezTo>
                  <a:pt x="52943" y="153989"/>
                  <a:pt x="77813" y="156106"/>
                  <a:pt x="73051" y="136527"/>
                </a:cubicBezTo>
                <a:cubicBezTo>
                  <a:pt x="68289" y="116948"/>
                  <a:pt x="-1561" y="531"/>
                  <a:pt x="26" y="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1" name="フリーフォーム 60">
            <a:extLst>
              <a:ext uri="{FF2B5EF4-FFF2-40B4-BE49-F238E27FC236}">
                <a16:creationId xmlns:a16="http://schemas.microsoft.com/office/drawing/2014/main" id="{AA6ADDDA-7EEB-FAFC-799B-3BC8F762BBD2}"/>
              </a:ext>
            </a:extLst>
          </p:cNvPr>
          <p:cNvSpPr/>
          <p:nvPr/>
        </p:nvSpPr>
        <p:spPr>
          <a:xfrm>
            <a:off x="3371730" y="2489198"/>
            <a:ext cx="82698" cy="194441"/>
          </a:xfrm>
          <a:custGeom>
            <a:avLst/>
            <a:gdLst>
              <a:gd name="connsiteX0" fmla="*/ 50920 w 82698"/>
              <a:gd name="connsiteY0" fmla="*/ 2 h 194441"/>
              <a:gd name="connsiteX1" fmla="*/ 35045 w 82698"/>
              <a:gd name="connsiteY1" fmla="*/ 114302 h 194441"/>
              <a:gd name="connsiteX2" fmla="*/ 82670 w 82698"/>
              <a:gd name="connsiteY2" fmla="*/ 193677 h 194441"/>
              <a:gd name="connsiteX3" fmla="*/ 41395 w 82698"/>
              <a:gd name="connsiteY3" fmla="*/ 152402 h 194441"/>
              <a:gd name="connsiteX4" fmla="*/ 120 w 82698"/>
              <a:gd name="connsiteY4" fmla="*/ 117477 h 194441"/>
              <a:gd name="connsiteX5" fmla="*/ 28695 w 82698"/>
              <a:gd name="connsiteY5" fmla="*/ 155577 h 194441"/>
              <a:gd name="connsiteX6" fmla="*/ 25520 w 82698"/>
              <a:gd name="connsiteY6" fmla="*/ 111127 h 194441"/>
              <a:gd name="connsiteX7" fmla="*/ 50920 w 82698"/>
              <a:gd name="connsiteY7" fmla="*/ 2 h 1944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82698" h="194441">
                <a:moveTo>
                  <a:pt x="50920" y="2"/>
                </a:moveTo>
                <a:cubicBezTo>
                  <a:pt x="52507" y="531"/>
                  <a:pt x="29753" y="82023"/>
                  <a:pt x="35045" y="114302"/>
                </a:cubicBezTo>
                <a:cubicBezTo>
                  <a:pt x="40337" y="146581"/>
                  <a:pt x="81612" y="187327"/>
                  <a:pt x="82670" y="193677"/>
                </a:cubicBezTo>
                <a:cubicBezTo>
                  <a:pt x="83728" y="200027"/>
                  <a:pt x="55153" y="165102"/>
                  <a:pt x="41395" y="152402"/>
                </a:cubicBezTo>
                <a:cubicBezTo>
                  <a:pt x="27637" y="139702"/>
                  <a:pt x="2237" y="116948"/>
                  <a:pt x="120" y="117477"/>
                </a:cubicBezTo>
                <a:cubicBezTo>
                  <a:pt x="-1997" y="118006"/>
                  <a:pt x="24462" y="156635"/>
                  <a:pt x="28695" y="155577"/>
                </a:cubicBezTo>
                <a:cubicBezTo>
                  <a:pt x="32928" y="154519"/>
                  <a:pt x="20228" y="132293"/>
                  <a:pt x="25520" y="111127"/>
                </a:cubicBezTo>
                <a:cubicBezTo>
                  <a:pt x="30812" y="89961"/>
                  <a:pt x="49333" y="-527"/>
                  <a:pt x="50920" y="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2" name="フリーフォーム 61">
            <a:extLst>
              <a:ext uri="{FF2B5EF4-FFF2-40B4-BE49-F238E27FC236}">
                <a16:creationId xmlns:a16="http://schemas.microsoft.com/office/drawing/2014/main" id="{491925BD-DC02-BDA7-B1FC-504AFDD09A73}"/>
              </a:ext>
            </a:extLst>
          </p:cNvPr>
          <p:cNvSpPr/>
          <p:nvPr/>
        </p:nvSpPr>
        <p:spPr>
          <a:xfrm>
            <a:off x="3581339" y="2479661"/>
            <a:ext cx="108624" cy="127044"/>
          </a:xfrm>
          <a:custGeom>
            <a:avLst/>
            <a:gdLst>
              <a:gd name="connsiteX0" fmla="*/ 61 w 108624"/>
              <a:gd name="connsiteY0" fmla="*/ 14 h 127044"/>
              <a:gd name="connsiteX1" fmla="*/ 92136 w 108624"/>
              <a:gd name="connsiteY1" fmla="*/ 76214 h 127044"/>
              <a:gd name="connsiteX2" fmla="*/ 66736 w 108624"/>
              <a:gd name="connsiteY2" fmla="*/ 127014 h 127044"/>
              <a:gd name="connsiteX3" fmla="*/ 108011 w 108624"/>
              <a:gd name="connsiteY3" fmla="*/ 82564 h 127044"/>
              <a:gd name="connsiteX4" fmla="*/ 61 w 108624"/>
              <a:gd name="connsiteY4" fmla="*/ 14 h 1270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8624" h="127044">
                <a:moveTo>
                  <a:pt x="61" y="14"/>
                </a:moveTo>
                <a:cubicBezTo>
                  <a:pt x="-2585" y="-1044"/>
                  <a:pt x="81024" y="55047"/>
                  <a:pt x="92136" y="76214"/>
                </a:cubicBezTo>
                <a:cubicBezTo>
                  <a:pt x="103249" y="97381"/>
                  <a:pt x="64090" y="125956"/>
                  <a:pt x="66736" y="127014"/>
                </a:cubicBezTo>
                <a:cubicBezTo>
                  <a:pt x="69382" y="128072"/>
                  <a:pt x="114361" y="101614"/>
                  <a:pt x="108011" y="82564"/>
                </a:cubicBezTo>
                <a:cubicBezTo>
                  <a:pt x="101661" y="63514"/>
                  <a:pt x="2707" y="1072"/>
                  <a:pt x="61" y="1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3" name="フリーフォーム 62">
            <a:extLst>
              <a:ext uri="{FF2B5EF4-FFF2-40B4-BE49-F238E27FC236}">
                <a16:creationId xmlns:a16="http://schemas.microsoft.com/office/drawing/2014/main" id="{A2E3D7F9-8F91-0E91-8C44-648B8E633E3F}"/>
              </a:ext>
            </a:extLst>
          </p:cNvPr>
          <p:cNvSpPr/>
          <p:nvPr/>
        </p:nvSpPr>
        <p:spPr>
          <a:xfrm>
            <a:off x="3320218" y="2546278"/>
            <a:ext cx="48606" cy="162281"/>
          </a:xfrm>
          <a:custGeom>
            <a:avLst/>
            <a:gdLst>
              <a:gd name="connsiteX0" fmla="*/ 42107 w 48606"/>
              <a:gd name="connsiteY0" fmla="*/ 72 h 162281"/>
              <a:gd name="connsiteX1" fmla="*/ 16707 w 48606"/>
              <a:gd name="connsiteY1" fmla="*/ 95322 h 162281"/>
              <a:gd name="connsiteX2" fmla="*/ 48457 w 48606"/>
              <a:gd name="connsiteY2" fmla="*/ 161997 h 162281"/>
              <a:gd name="connsiteX3" fmla="*/ 832 w 48606"/>
              <a:gd name="connsiteY3" fmla="*/ 69922 h 162281"/>
              <a:gd name="connsiteX4" fmla="*/ 19882 w 48606"/>
              <a:gd name="connsiteY4" fmla="*/ 111197 h 162281"/>
              <a:gd name="connsiteX5" fmla="*/ 42107 w 48606"/>
              <a:gd name="connsiteY5" fmla="*/ 72 h 1622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8606" h="162281">
                <a:moveTo>
                  <a:pt x="42107" y="72"/>
                </a:moveTo>
                <a:cubicBezTo>
                  <a:pt x="41578" y="-2574"/>
                  <a:pt x="15649" y="68335"/>
                  <a:pt x="16707" y="95322"/>
                </a:cubicBezTo>
                <a:cubicBezTo>
                  <a:pt x="17765" y="122309"/>
                  <a:pt x="51103" y="166230"/>
                  <a:pt x="48457" y="161997"/>
                </a:cubicBezTo>
                <a:cubicBezTo>
                  <a:pt x="45811" y="157764"/>
                  <a:pt x="5595" y="78389"/>
                  <a:pt x="832" y="69922"/>
                </a:cubicBezTo>
                <a:cubicBezTo>
                  <a:pt x="-3931" y="61455"/>
                  <a:pt x="13003" y="119135"/>
                  <a:pt x="19882" y="111197"/>
                </a:cubicBezTo>
                <a:cubicBezTo>
                  <a:pt x="26761" y="103259"/>
                  <a:pt x="42636" y="2718"/>
                  <a:pt x="42107" y="7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24" name="フリーフォーム 1023">
            <a:extLst>
              <a:ext uri="{FF2B5EF4-FFF2-40B4-BE49-F238E27FC236}">
                <a16:creationId xmlns:a16="http://schemas.microsoft.com/office/drawing/2014/main" id="{B38DFE9A-8B94-C35B-04BD-86E394983C49}"/>
              </a:ext>
            </a:extLst>
          </p:cNvPr>
          <p:cNvSpPr/>
          <p:nvPr/>
        </p:nvSpPr>
        <p:spPr>
          <a:xfrm>
            <a:off x="3660648" y="2533389"/>
            <a:ext cx="89027" cy="111568"/>
          </a:xfrm>
          <a:custGeom>
            <a:avLst/>
            <a:gdLst>
              <a:gd name="connsiteX0" fmla="*/ 89027 w 89027"/>
              <a:gd name="connsiteY0" fmla="*/ 261 h 111568"/>
              <a:gd name="connsiteX1" fmla="*/ 69977 w 89027"/>
              <a:gd name="connsiteY1" fmla="*/ 57411 h 111568"/>
              <a:gd name="connsiteX2" fmla="*/ 60452 w 89027"/>
              <a:gd name="connsiteY2" fmla="*/ 76461 h 111568"/>
              <a:gd name="connsiteX3" fmla="*/ 73152 w 89027"/>
              <a:gd name="connsiteY3" fmla="*/ 66936 h 111568"/>
              <a:gd name="connsiteX4" fmla="*/ 35052 w 89027"/>
              <a:gd name="connsiteY4" fmla="*/ 79636 h 111568"/>
              <a:gd name="connsiteX5" fmla="*/ 127 w 89027"/>
              <a:gd name="connsiteY5" fmla="*/ 111386 h 111568"/>
              <a:gd name="connsiteX6" fmla="*/ 47752 w 89027"/>
              <a:gd name="connsiteY6" fmla="*/ 92336 h 111568"/>
              <a:gd name="connsiteX7" fmla="*/ 69977 w 89027"/>
              <a:gd name="connsiteY7" fmla="*/ 85986 h 111568"/>
              <a:gd name="connsiteX8" fmla="*/ 89027 w 89027"/>
              <a:gd name="connsiteY8" fmla="*/ 261 h 1115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89027" h="111568">
                <a:moveTo>
                  <a:pt x="89027" y="261"/>
                </a:moveTo>
                <a:cubicBezTo>
                  <a:pt x="89027" y="-4501"/>
                  <a:pt x="69977" y="57411"/>
                  <a:pt x="69977" y="57411"/>
                </a:cubicBezTo>
                <a:cubicBezTo>
                  <a:pt x="65214" y="70111"/>
                  <a:pt x="60452" y="76461"/>
                  <a:pt x="60452" y="76461"/>
                </a:cubicBezTo>
                <a:cubicBezTo>
                  <a:pt x="60981" y="78048"/>
                  <a:pt x="77385" y="66407"/>
                  <a:pt x="73152" y="66936"/>
                </a:cubicBezTo>
                <a:cubicBezTo>
                  <a:pt x="68919" y="67465"/>
                  <a:pt x="47223" y="72228"/>
                  <a:pt x="35052" y="79636"/>
                </a:cubicBezTo>
                <a:cubicBezTo>
                  <a:pt x="22881" y="87044"/>
                  <a:pt x="-1990" y="109269"/>
                  <a:pt x="127" y="111386"/>
                </a:cubicBezTo>
                <a:cubicBezTo>
                  <a:pt x="2244" y="113503"/>
                  <a:pt x="36110" y="96569"/>
                  <a:pt x="47752" y="92336"/>
                </a:cubicBezTo>
                <a:cubicBezTo>
                  <a:pt x="59394" y="88103"/>
                  <a:pt x="65215" y="99744"/>
                  <a:pt x="69977" y="85986"/>
                </a:cubicBezTo>
                <a:cubicBezTo>
                  <a:pt x="74739" y="72228"/>
                  <a:pt x="89027" y="5023"/>
                  <a:pt x="89027" y="26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25" name="フリーフォーム 1024">
            <a:extLst>
              <a:ext uri="{FF2B5EF4-FFF2-40B4-BE49-F238E27FC236}">
                <a16:creationId xmlns:a16="http://schemas.microsoft.com/office/drawing/2014/main" id="{C2045CBB-AC3A-B3FD-04A9-2D12469ECF54}"/>
              </a:ext>
            </a:extLst>
          </p:cNvPr>
          <p:cNvSpPr/>
          <p:nvPr/>
        </p:nvSpPr>
        <p:spPr>
          <a:xfrm>
            <a:off x="3390688" y="2269050"/>
            <a:ext cx="16144" cy="210682"/>
          </a:xfrm>
          <a:custGeom>
            <a:avLst/>
            <a:gdLst>
              <a:gd name="connsiteX0" fmla="*/ 16087 w 16144"/>
              <a:gd name="connsiteY0" fmla="*/ 1075 h 210682"/>
              <a:gd name="connsiteX1" fmla="*/ 6562 w 16144"/>
              <a:gd name="connsiteY1" fmla="*/ 150300 h 210682"/>
              <a:gd name="connsiteX2" fmla="*/ 3387 w 16144"/>
              <a:gd name="connsiteY2" fmla="*/ 210625 h 210682"/>
              <a:gd name="connsiteX3" fmla="*/ 212 w 16144"/>
              <a:gd name="connsiteY3" fmla="*/ 159825 h 210682"/>
              <a:gd name="connsiteX4" fmla="*/ 9737 w 16144"/>
              <a:gd name="connsiteY4" fmla="*/ 86800 h 210682"/>
              <a:gd name="connsiteX5" fmla="*/ 16087 w 16144"/>
              <a:gd name="connsiteY5" fmla="*/ 1075 h 2106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144" h="210682">
                <a:moveTo>
                  <a:pt x="16087" y="1075"/>
                </a:moveTo>
                <a:cubicBezTo>
                  <a:pt x="15558" y="11658"/>
                  <a:pt x="8679" y="115375"/>
                  <a:pt x="6562" y="150300"/>
                </a:cubicBezTo>
                <a:cubicBezTo>
                  <a:pt x="4445" y="185225"/>
                  <a:pt x="4445" y="209037"/>
                  <a:pt x="3387" y="210625"/>
                </a:cubicBezTo>
                <a:cubicBezTo>
                  <a:pt x="2329" y="212213"/>
                  <a:pt x="-846" y="180462"/>
                  <a:pt x="212" y="159825"/>
                </a:cubicBezTo>
                <a:cubicBezTo>
                  <a:pt x="1270" y="139188"/>
                  <a:pt x="6033" y="112729"/>
                  <a:pt x="9737" y="86800"/>
                </a:cubicBezTo>
                <a:cubicBezTo>
                  <a:pt x="13441" y="60871"/>
                  <a:pt x="16616" y="-9508"/>
                  <a:pt x="16087" y="107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27" name="フリーフォーム 1026">
            <a:extLst>
              <a:ext uri="{FF2B5EF4-FFF2-40B4-BE49-F238E27FC236}">
                <a16:creationId xmlns:a16="http://schemas.microsoft.com/office/drawing/2014/main" id="{B9500FCC-4B62-4E7D-0767-6DAF222D04E9}"/>
              </a:ext>
            </a:extLst>
          </p:cNvPr>
          <p:cNvSpPr/>
          <p:nvPr/>
        </p:nvSpPr>
        <p:spPr>
          <a:xfrm>
            <a:off x="3381375" y="1984645"/>
            <a:ext cx="28782" cy="387378"/>
          </a:xfrm>
          <a:custGeom>
            <a:avLst/>
            <a:gdLst>
              <a:gd name="connsiteX0" fmla="*/ 19050 w 28782"/>
              <a:gd name="connsiteY0" fmla="*/ 2905 h 387378"/>
              <a:gd name="connsiteX1" fmla="*/ 9525 w 28782"/>
              <a:gd name="connsiteY1" fmla="*/ 250555 h 387378"/>
              <a:gd name="connsiteX2" fmla="*/ 0 w 28782"/>
              <a:gd name="connsiteY2" fmla="*/ 387080 h 387378"/>
              <a:gd name="connsiteX3" fmla="*/ 9525 w 28782"/>
              <a:gd name="connsiteY3" fmla="*/ 282305 h 387378"/>
              <a:gd name="connsiteX4" fmla="*/ 28575 w 28782"/>
              <a:gd name="connsiteY4" fmla="*/ 123555 h 387378"/>
              <a:gd name="connsiteX5" fmla="*/ 19050 w 28782"/>
              <a:gd name="connsiteY5" fmla="*/ 2905 h 3873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8782" h="387378">
                <a:moveTo>
                  <a:pt x="19050" y="2905"/>
                </a:moveTo>
                <a:cubicBezTo>
                  <a:pt x="15875" y="24072"/>
                  <a:pt x="12700" y="186526"/>
                  <a:pt x="9525" y="250555"/>
                </a:cubicBezTo>
                <a:cubicBezTo>
                  <a:pt x="6350" y="314584"/>
                  <a:pt x="0" y="381788"/>
                  <a:pt x="0" y="387080"/>
                </a:cubicBezTo>
                <a:cubicBezTo>
                  <a:pt x="0" y="392372"/>
                  <a:pt x="4763" y="326226"/>
                  <a:pt x="9525" y="282305"/>
                </a:cubicBezTo>
                <a:cubicBezTo>
                  <a:pt x="14287" y="238384"/>
                  <a:pt x="26988" y="165359"/>
                  <a:pt x="28575" y="123555"/>
                </a:cubicBezTo>
                <a:cubicBezTo>
                  <a:pt x="30162" y="81751"/>
                  <a:pt x="22225" y="-18262"/>
                  <a:pt x="19050" y="290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28" name="フリーフォーム 1027">
            <a:extLst>
              <a:ext uri="{FF2B5EF4-FFF2-40B4-BE49-F238E27FC236}">
                <a16:creationId xmlns:a16="http://schemas.microsoft.com/office/drawing/2014/main" id="{A0449913-F500-ACC9-69A8-9DB8531ECAC5}"/>
              </a:ext>
            </a:extLst>
          </p:cNvPr>
          <p:cNvSpPr/>
          <p:nvPr/>
        </p:nvSpPr>
        <p:spPr>
          <a:xfrm>
            <a:off x="3538907" y="2733675"/>
            <a:ext cx="26666" cy="95250"/>
          </a:xfrm>
          <a:custGeom>
            <a:avLst/>
            <a:gdLst>
              <a:gd name="connsiteX0" fmla="*/ 4393 w 26666"/>
              <a:gd name="connsiteY0" fmla="*/ 0 h 95250"/>
              <a:gd name="connsiteX1" fmla="*/ 7568 w 26666"/>
              <a:gd name="connsiteY1" fmla="*/ 57150 h 95250"/>
              <a:gd name="connsiteX2" fmla="*/ 26618 w 26666"/>
              <a:gd name="connsiteY2" fmla="*/ 95250 h 95250"/>
              <a:gd name="connsiteX3" fmla="*/ 1218 w 26666"/>
              <a:gd name="connsiteY3" fmla="*/ 57150 h 95250"/>
              <a:gd name="connsiteX4" fmla="*/ 4393 w 26666"/>
              <a:gd name="connsiteY4" fmla="*/ 0 h 95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6666" h="95250">
                <a:moveTo>
                  <a:pt x="4393" y="0"/>
                </a:moveTo>
                <a:cubicBezTo>
                  <a:pt x="5451" y="0"/>
                  <a:pt x="3864" y="41275"/>
                  <a:pt x="7568" y="57150"/>
                </a:cubicBezTo>
                <a:cubicBezTo>
                  <a:pt x="11272" y="73025"/>
                  <a:pt x="27676" y="95250"/>
                  <a:pt x="26618" y="95250"/>
                </a:cubicBezTo>
                <a:cubicBezTo>
                  <a:pt x="25560" y="95250"/>
                  <a:pt x="4922" y="67733"/>
                  <a:pt x="1218" y="57150"/>
                </a:cubicBezTo>
                <a:cubicBezTo>
                  <a:pt x="-2486" y="46567"/>
                  <a:pt x="3335" y="0"/>
                  <a:pt x="4393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29" name="フリーフォーム 1028">
            <a:extLst>
              <a:ext uri="{FF2B5EF4-FFF2-40B4-BE49-F238E27FC236}">
                <a16:creationId xmlns:a16="http://schemas.microsoft.com/office/drawing/2014/main" id="{0B1413A4-1DB1-03A6-A245-3D57051C6FDF}"/>
              </a:ext>
            </a:extLst>
          </p:cNvPr>
          <p:cNvSpPr/>
          <p:nvPr/>
        </p:nvSpPr>
        <p:spPr>
          <a:xfrm>
            <a:off x="3568652" y="2708260"/>
            <a:ext cx="25660" cy="108010"/>
          </a:xfrm>
          <a:custGeom>
            <a:avLst/>
            <a:gdLst>
              <a:gd name="connsiteX0" fmla="*/ 48 w 25660"/>
              <a:gd name="connsiteY0" fmla="*/ 15 h 108010"/>
              <a:gd name="connsiteX1" fmla="*/ 19098 w 25660"/>
              <a:gd name="connsiteY1" fmla="*/ 69865 h 108010"/>
              <a:gd name="connsiteX2" fmla="*/ 22273 w 25660"/>
              <a:gd name="connsiteY2" fmla="*/ 107965 h 108010"/>
              <a:gd name="connsiteX3" fmla="*/ 25448 w 25660"/>
              <a:gd name="connsiteY3" fmla="*/ 76215 h 108010"/>
              <a:gd name="connsiteX4" fmla="*/ 48 w 25660"/>
              <a:gd name="connsiteY4" fmla="*/ 15 h 1080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660" h="108010">
                <a:moveTo>
                  <a:pt x="48" y="15"/>
                </a:moveTo>
                <a:cubicBezTo>
                  <a:pt x="-1010" y="-1043"/>
                  <a:pt x="15394" y="51873"/>
                  <a:pt x="19098" y="69865"/>
                </a:cubicBezTo>
                <a:cubicBezTo>
                  <a:pt x="22802" y="87857"/>
                  <a:pt x="21215" y="106907"/>
                  <a:pt x="22273" y="107965"/>
                </a:cubicBezTo>
                <a:cubicBezTo>
                  <a:pt x="23331" y="109023"/>
                  <a:pt x="26506" y="91561"/>
                  <a:pt x="25448" y="76215"/>
                </a:cubicBezTo>
                <a:cubicBezTo>
                  <a:pt x="24390" y="60869"/>
                  <a:pt x="1106" y="1073"/>
                  <a:pt x="48" y="1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30" name="フリーフォーム 1029">
            <a:extLst>
              <a:ext uri="{FF2B5EF4-FFF2-40B4-BE49-F238E27FC236}">
                <a16:creationId xmlns:a16="http://schemas.microsoft.com/office/drawing/2014/main" id="{602FB0F9-70CF-9A83-963A-D899739B8D79}"/>
              </a:ext>
            </a:extLst>
          </p:cNvPr>
          <p:cNvSpPr/>
          <p:nvPr/>
        </p:nvSpPr>
        <p:spPr>
          <a:xfrm>
            <a:off x="3546414" y="2640982"/>
            <a:ext cx="63757" cy="57963"/>
          </a:xfrm>
          <a:custGeom>
            <a:avLst/>
            <a:gdLst>
              <a:gd name="connsiteX0" fmla="*/ 61 w 63757"/>
              <a:gd name="connsiteY0" fmla="*/ 57768 h 57963"/>
              <a:gd name="connsiteX1" fmla="*/ 50861 w 63757"/>
              <a:gd name="connsiteY1" fmla="*/ 26018 h 57963"/>
              <a:gd name="connsiteX2" fmla="*/ 61 w 63757"/>
              <a:gd name="connsiteY2" fmla="*/ 618 h 57963"/>
              <a:gd name="connsiteX3" fmla="*/ 63561 w 63757"/>
              <a:gd name="connsiteY3" fmla="*/ 10143 h 57963"/>
              <a:gd name="connsiteX4" fmla="*/ 61 w 63757"/>
              <a:gd name="connsiteY4" fmla="*/ 57768 h 579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3757" h="57963">
                <a:moveTo>
                  <a:pt x="61" y="57768"/>
                </a:moveTo>
                <a:cubicBezTo>
                  <a:pt x="-2056" y="60414"/>
                  <a:pt x="50861" y="35543"/>
                  <a:pt x="50861" y="26018"/>
                </a:cubicBezTo>
                <a:cubicBezTo>
                  <a:pt x="50861" y="16493"/>
                  <a:pt x="-2056" y="3264"/>
                  <a:pt x="61" y="618"/>
                </a:cubicBezTo>
                <a:cubicBezTo>
                  <a:pt x="2178" y="-2028"/>
                  <a:pt x="59328" y="4322"/>
                  <a:pt x="63561" y="10143"/>
                </a:cubicBezTo>
                <a:cubicBezTo>
                  <a:pt x="67794" y="15964"/>
                  <a:pt x="2178" y="55122"/>
                  <a:pt x="61" y="5776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31" name="フリーフォーム 1030">
            <a:extLst>
              <a:ext uri="{FF2B5EF4-FFF2-40B4-BE49-F238E27FC236}">
                <a16:creationId xmlns:a16="http://schemas.microsoft.com/office/drawing/2014/main" id="{B81CD661-C17B-A1F8-94A4-3C6DA98101C8}"/>
              </a:ext>
            </a:extLst>
          </p:cNvPr>
          <p:cNvSpPr/>
          <p:nvPr/>
        </p:nvSpPr>
        <p:spPr>
          <a:xfrm>
            <a:off x="3174979" y="2866720"/>
            <a:ext cx="429118" cy="58863"/>
          </a:xfrm>
          <a:custGeom>
            <a:avLst/>
            <a:gdLst>
              <a:gd name="connsiteX0" fmla="*/ 21 w 429118"/>
              <a:gd name="connsiteY0" fmla="*/ 22530 h 58863"/>
              <a:gd name="connsiteX1" fmla="*/ 203221 w 429118"/>
              <a:gd name="connsiteY1" fmla="*/ 54280 h 58863"/>
              <a:gd name="connsiteX2" fmla="*/ 171471 w 429118"/>
              <a:gd name="connsiteY2" fmla="*/ 54280 h 58863"/>
              <a:gd name="connsiteX3" fmla="*/ 311171 w 429118"/>
              <a:gd name="connsiteY3" fmla="*/ 13005 h 58863"/>
              <a:gd name="connsiteX4" fmla="*/ 428646 w 429118"/>
              <a:gd name="connsiteY4" fmla="*/ 305 h 58863"/>
              <a:gd name="connsiteX5" fmla="*/ 349271 w 429118"/>
              <a:gd name="connsiteY5" fmla="*/ 6655 h 58863"/>
              <a:gd name="connsiteX6" fmla="*/ 269896 w 429118"/>
              <a:gd name="connsiteY6" fmla="*/ 35230 h 58863"/>
              <a:gd name="connsiteX7" fmla="*/ 190521 w 429118"/>
              <a:gd name="connsiteY7" fmla="*/ 41580 h 58863"/>
              <a:gd name="connsiteX8" fmla="*/ 21 w 429118"/>
              <a:gd name="connsiteY8" fmla="*/ 22530 h 588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29118" h="58863">
                <a:moveTo>
                  <a:pt x="21" y="22530"/>
                </a:moveTo>
                <a:cubicBezTo>
                  <a:pt x="2138" y="24647"/>
                  <a:pt x="174646" y="48988"/>
                  <a:pt x="203221" y="54280"/>
                </a:cubicBezTo>
                <a:cubicBezTo>
                  <a:pt x="231796" y="59572"/>
                  <a:pt x="153479" y="61159"/>
                  <a:pt x="171471" y="54280"/>
                </a:cubicBezTo>
                <a:cubicBezTo>
                  <a:pt x="189463" y="47401"/>
                  <a:pt x="268309" y="22001"/>
                  <a:pt x="311171" y="13005"/>
                </a:cubicBezTo>
                <a:cubicBezTo>
                  <a:pt x="354034" y="4009"/>
                  <a:pt x="422296" y="1363"/>
                  <a:pt x="428646" y="305"/>
                </a:cubicBezTo>
                <a:cubicBezTo>
                  <a:pt x="434996" y="-753"/>
                  <a:pt x="375729" y="834"/>
                  <a:pt x="349271" y="6655"/>
                </a:cubicBezTo>
                <a:cubicBezTo>
                  <a:pt x="322813" y="12476"/>
                  <a:pt x="296354" y="29409"/>
                  <a:pt x="269896" y="35230"/>
                </a:cubicBezTo>
                <a:cubicBezTo>
                  <a:pt x="243438" y="41051"/>
                  <a:pt x="228621" y="40522"/>
                  <a:pt x="190521" y="41580"/>
                </a:cubicBezTo>
                <a:cubicBezTo>
                  <a:pt x="152421" y="42638"/>
                  <a:pt x="-2096" y="20413"/>
                  <a:pt x="21" y="2253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32" name="フリーフォーム 1031">
            <a:extLst>
              <a:ext uri="{FF2B5EF4-FFF2-40B4-BE49-F238E27FC236}">
                <a16:creationId xmlns:a16="http://schemas.microsoft.com/office/drawing/2014/main" id="{2D7D9068-A13C-C8FB-EDA1-DFEBB990493C}"/>
              </a:ext>
            </a:extLst>
          </p:cNvPr>
          <p:cNvSpPr/>
          <p:nvPr/>
        </p:nvSpPr>
        <p:spPr>
          <a:xfrm>
            <a:off x="3557381" y="2758160"/>
            <a:ext cx="375555" cy="135310"/>
          </a:xfrm>
          <a:custGeom>
            <a:avLst/>
            <a:gdLst>
              <a:gd name="connsiteX0" fmla="*/ 1794 w 375555"/>
              <a:gd name="connsiteY0" fmla="*/ 134265 h 135310"/>
              <a:gd name="connsiteX1" fmla="*/ 157369 w 375555"/>
              <a:gd name="connsiteY1" fmla="*/ 70765 h 135310"/>
              <a:gd name="connsiteX2" fmla="*/ 122444 w 375555"/>
              <a:gd name="connsiteY2" fmla="*/ 96165 h 135310"/>
              <a:gd name="connsiteX3" fmla="*/ 217694 w 375555"/>
              <a:gd name="connsiteY3" fmla="*/ 73940 h 135310"/>
              <a:gd name="connsiteX4" fmla="*/ 252619 w 375555"/>
              <a:gd name="connsiteY4" fmla="*/ 77115 h 135310"/>
              <a:gd name="connsiteX5" fmla="*/ 373269 w 375555"/>
              <a:gd name="connsiteY5" fmla="*/ 915 h 135310"/>
              <a:gd name="connsiteX6" fmla="*/ 319294 w 375555"/>
              <a:gd name="connsiteY6" fmla="*/ 35840 h 135310"/>
              <a:gd name="connsiteX7" fmla="*/ 170069 w 375555"/>
              <a:gd name="connsiteY7" fmla="*/ 48540 h 135310"/>
              <a:gd name="connsiteX8" fmla="*/ 255794 w 375555"/>
              <a:gd name="connsiteY8" fmla="*/ 61240 h 135310"/>
              <a:gd name="connsiteX9" fmla="*/ 151019 w 375555"/>
              <a:gd name="connsiteY9" fmla="*/ 80290 h 135310"/>
              <a:gd name="connsiteX10" fmla="*/ 74819 w 375555"/>
              <a:gd name="connsiteY10" fmla="*/ 108865 h 135310"/>
              <a:gd name="connsiteX11" fmla="*/ 1794 w 375555"/>
              <a:gd name="connsiteY11" fmla="*/ 134265 h 1353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75555" h="135310">
                <a:moveTo>
                  <a:pt x="1794" y="134265"/>
                </a:moveTo>
                <a:cubicBezTo>
                  <a:pt x="15552" y="127915"/>
                  <a:pt x="137261" y="77115"/>
                  <a:pt x="157369" y="70765"/>
                </a:cubicBezTo>
                <a:cubicBezTo>
                  <a:pt x="177477" y="64415"/>
                  <a:pt x="112390" y="95636"/>
                  <a:pt x="122444" y="96165"/>
                </a:cubicBezTo>
                <a:cubicBezTo>
                  <a:pt x="132498" y="96694"/>
                  <a:pt x="195998" y="77115"/>
                  <a:pt x="217694" y="73940"/>
                </a:cubicBezTo>
                <a:cubicBezTo>
                  <a:pt x="239390" y="70765"/>
                  <a:pt x="226690" y="89286"/>
                  <a:pt x="252619" y="77115"/>
                </a:cubicBezTo>
                <a:cubicBezTo>
                  <a:pt x="278548" y="64944"/>
                  <a:pt x="362157" y="7794"/>
                  <a:pt x="373269" y="915"/>
                </a:cubicBezTo>
                <a:cubicBezTo>
                  <a:pt x="384381" y="-5964"/>
                  <a:pt x="353161" y="27902"/>
                  <a:pt x="319294" y="35840"/>
                </a:cubicBezTo>
                <a:cubicBezTo>
                  <a:pt x="285427" y="43777"/>
                  <a:pt x="180652" y="44307"/>
                  <a:pt x="170069" y="48540"/>
                </a:cubicBezTo>
                <a:cubicBezTo>
                  <a:pt x="159486" y="52773"/>
                  <a:pt x="258969" y="55948"/>
                  <a:pt x="255794" y="61240"/>
                </a:cubicBezTo>
                <a:cubicBezTo>
                  <a:pt x="252619" y="66532"/>
                  <a:pt x="181182" y="72352"/>
                  <a:pt x="151019" y="80290"/>
                </a:cubicBezTo>
                <a:cubicBezTo>
                  <a:pt x="120856" y="88228"/>
                  <a:pt x="92281" y="101457"/>
                  <a:pt x="74819" y="108865"/>
                </a:cubicBezTo>
                <a:cubicBezTo>
                  <a:pt x="57357" y="116273"/>
                  <a:pt x="-11964" y="140615"/>
                  <a:pt x="1794" y="13426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33" name="フリーフォーム 1032">
            <a:extLst>
              <a:ext uri="{FF2B5EF4-FFF2-40B4-BE49-F238E27FC236}">
                <a16:creationId xmlns:a16="http://schemas.microsoft.com/office/drawing/2014/main" id="{710A3CD3-400A-94C6-4D6B-360686F90EB9}"/>
              </a:ext>
            </a:extLst>
          </p:cNvPr>
          <p:cNvSpPr/>
          <p:nvPr/>
        </p:nvSpPr>
        <p:spPr>
          <a:xfrm>
            <a:off x="3158885" y="2891114"/>
            <a:ext cx="197371" cy="110727"/>
          </a:xfrm>
          <a:custGeom>
            <a:avLst/>
            <a:gdLst>
              <a:gd name="connsiteX0" fmla="*/ 240 w 197371"/>
              <a:gd name="connsiteY0" fmla="*/ 1311 h 110727"/>
              <a:gd name="connsiteX1" fmla="*/ 111365 w 197371"/>
              <a:gd name="connsiteY1" fmla="*/ 36236 h 110727"/>
              <a:gd name="connsiteX2" fmla="*/ 197090 w 197371"/>
              <a:gd name="connsiteY2" fmla="*/ 77511 h 110727"/>
              <a:gd name="connsiteX3" fmla="*/ 139940 w 197371"/>
              <a:gd name="connsiteY3" fmla="*/ 45761 h 110727"/>
              <a:gd name="connsiteX4" fmla="*/ 168515 w 197371"/>
              <a:gd name="connsiteY4" fmla="*/ 109261 h 110727"/>
              <a:gd name="connsiteX5" fmla="*/ 143115 w 197371"/>
              <a:gd name="connsiteY5" fmla="*/ 83861 h 110727"/>
              <a:gd name="connsiteX6" fmla="*/ 240 w 197371"/>
              <a:gd name="connsiteY6" fmla="*/ 1311 h 1107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97371" h="110727">
                <a:moveTo>
                  <a:pt x="240" y="1311"/>
                </a:moveTo>
                <a:cubicBezTo>
                  <a:pt x="-5052" y="-6626"/>
                  <a:pt x="78557" y="23536"/>
                  <a:pt x="111365" y="36236"/>
                </a:cubicBezTo>
                <a:cubicBezTo>
                  <a:pt x="144173" y="48936"/>
                  <a:pt x="192328" y="75924"/>
                  <a:pt x="197090" y="77511"/>
                </a:cubicBezTo>
                <a:cubicBezTo>
                  <a:pt x="201852" y="79098"/>
                  <a:pt x="144703" y="40469"/>
                  <a:pt x="139940" y="45761"/>
                </a:cubicBezTo>
                <a:cubicBezTo>
                  <a:pt x="135178" y="51053"/>
                  <a:pt x="167986" y="102911"/>
                  <a:pt x="168515" y="109261"/>
                </a:cubicBezTo>
                <a:cubicBezTo>
                  <a:pt x="169044" y="115611"/>
                  <a:pt x="164811" y="100265"/>
                  <a:pt x="143115" y="83861"/>
                </a:cubicBezTo>
                <a:cubicBezTo>
                  <a:pt x="121419" y="67457"/>
                  <a:pt x="5532" y="9248"/>
                  <a:pt x="240" y="131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34" name="フリーフォーム 1033">
            <a:extLst>
              <a:ext uri="{FF2B5EF4-FFF2-40B4-BE49-F238E27FC236}">
                <a16:creationId xmlns:a16="http://schemas.microsoft.com/office/drawing/2014/main" id="{7689B4C0-C4FF-E838-B4A9-8EA9806063A7}"/>
              </a:ext>
            </a:extLst>
          </p:cNvPr>
          <p:cNvSpPr/>
          <p:nvPr/>
        </p:nvSpPr>
        <p:spPr>
          <a:xfrm>
            <a:off x="3387585" y="2879669"/>
            <a:ext cx="378116" cy="54736"/>
          </a:xfrm>
          <a:custGeom>
            <a:avLst/>
            <a:gdLst>
              <a:gd name="connsiteX0" fmla="*/ 140 w 378116"/>
              <a:gd name="connsiteY0" fmla="*/ 54031 h 54736"/>
              <a:gd name="connsiteX1" fmla="*/ 209690 w 378116"/>
              <a:gd name="connsiteY1" fmla="*/ 54031 h 54736"/>
              <a:gd name="connsiteX2" fmla="*/ 143015 w 378116"/>
              <a:gd name="connsiteY2" fmla="*/ 44506 h 54736"/>
              <a:gd name="connsiteX3" fmla="*/ 257315 w 378116"/>
              <a:gd name="connsiteY3" fmla="*/ 38156 h 54736"/>
              <a:gd name="connsiteX4" fmla="*/ 377965 w 378116"/>
              <a:gd name="connsiteY4" fmla="*/ 56 h 54736"/>
              <a:gd name="connsiteX5" fmla="*/ 231915 w 378116"/>
              <a:gd name="connsiteY5" fmla="*/ 47681 h 54736"/>
              <a:gd name="connsiteX6" fmla="*/ 177940 w 378116"/>
              <a:gd name="connsiteY6" fmla="*/ 54031 h 54736"/>
              <a:gd name="connsiteX7" fmla="*/ 140 w 378116"/>
              <a:gd name="connsiteY7" fmla="*/ 54031 h 547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78116" h="54736">
                <a:moveTo>
                  <a:pt x="140" y="54031"/>
                </a:moveTo>
                <a:lnTo>
                  <a:pt x="209690" y="54031"/>
                </a:lnTo>
                <a:cubicBezTo>
                  <a:pt x="233503" y="52443"/>
                  <a:pt x="135078" y="47152"/>
                  <a:pt x="143015" y="44506"/>
                </a:cubicBezTo>
                <a:cubicBezTo>
                  <a:pt x="150952" y="41860"/>
                  <a:pt x="218157" y="45564"/>
                  <a:pt x="257315" y="38156"/>
                </a:cubicBezTo>
                <a:cubicBezTo>
                  <a:pt x="296473" y="30748"/>
                  <a:pt x="382198" y="-1531"/>
                  <a:pt x="377965" y="56"/>
                </a:cubicBezTo>
                <a:cubicBezTo>
                  <a:pt x="373732" y="1643"/>
                  <a:pt x="265252" y="38685"/>
                  <a:pt x="231915" y="47681"/>
                </a:cubicBezTo>
                <a:cubicBezTo>
                  <a:pt x="198578" y="56677"/>
                  <a:pt x="214982" y="52443"/>
                  <a:pt x="177940" y="54031"/>
                </a:cubicBezTo>
                <a:cubicBezTo>
                  <a:pt x="140898" y="55619"/>
                  <a:pt x="-5152" y="54031"/>
                  <a:pt x="140" y="5403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35" name="フリーフォーム 1034">
            <a:extLst>
              <a:ext uri="{FF2B5EF4-FFF2-40B4-BE49-F238E27FC236}">
                <a16:creationId xmlns:a16="http://schemas.microsoft.com/office/drawing/2014/main" id="{26832D0D-8AB5-CD51-94E4-B5E725488F35}"/>
              </a:ext>
            </a:extLst>
          </p:cNvPr>
          <p:cNvSpPr/>
          <p:nvPr/>
        </p:nvSpPr>
        <p:spPr>
          <a:xfrm>
            <a:off x="3364641" y="2933700"/>
            <a:ext cx="198514" cy="6722"/>
          </a:xfrm>
          <a:custGeom>
            <a:avLst/>
            <a:gdLst>
              <a:gd name="connsiteX0" fmla="*/ 859 w 198514"/>
              <a:gd name="connsiteY0" fmla="*/ 0 h 6722"/>
              <a:gd name="connsiteX1" fmla="*/ 194534 w 198514"/>
              <a:gd name="connsiteY1" fmla="*/ 6350 h 6722"/>
              <a:gd name="connsiteX2" fmla="*/ 124684 w 198514"/>
              <a:gd name="connsiteY2" fmla="*/ 6350 h 6722"/>
              <a:gd name="connsiteX3" fmla="*/ 859 w 198514"/>
              <a:gd name="connsiteY3" fmla="*/ 0 h 67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8514" h="6722">
                <a:moveTo>
                  <a:pt x="859" y="0"/>
                </a:moveTo>
                <a:cubicBezTo>
                  <a:pt x="12501" y="0"/>
                  <a:pt x="173897" y="5292"/>
                  <a:pt x="194534" y="6350"/>
                </a:cubicBezTo>
                <a:cubicBezTo>
                  <a:pt x="215171" y="7408"/>
                  <a:pt x="150084" y="5821"/>
                  <a:pt x="124684" y="6350"/>
                </a:cubicBezTo>
                <a:cubicBezTo>
                  <a:pt x="99284" y="6879"/>
                  <a:pt x="-10783" y="0"/>
                  <a:pt x="859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36" name="フリーフォーム 1035">
            <a:extLst>
              <a:ext uri="{FF2B5EF4-FFF2-40B4-BE49-F238E27FC236}">
                <a16:creationId xmlns:a16="http://schemas.microsoft.com/office/drawing/2014/main" id="{78A2A564-82E9-42E0-D02F-65D0C51BC130}"/>
              </a:ext>
            </a:extLst>
          </p:cNvPr>
          <p:cNvSpPr/>
          <p:nvPr/>
        </p:nvSpPr>
        <p:spPr>
          <a:xfrm>
            <a:off x="3619356" y="2825729"/>
            <a:ext cx="222537" cy="101650"/>
          </a:xfrm>
          <a:custGeom>
            <a:avLst/>
            <a:gdLst>
              <a:gd name="connsiteX0" fmla="*/ 222394 w 222537"/>
              <a:gd name="connsiteY0" fmla="*/ 21 h 101650"/>
              <a:gd name="connsiteX1" fmla="*/ 101744 w 222537"/>
              <a:gd name="connsiteY1" fmla="*/ 53996 h 101650"/>
              <a:gd name="connsiteX2" fmla="*/ 144 w 222537"/>
              <a:gd name="connsiteY2" fmla="*/ 101621 h 101650"/>
              <a:gd name="connsiteX3" fmla="*/ 123969 w 222537"/>
              <a:gd name="connsiteY3" fmla="*/ 60346 h 101650"/>
              <a:gd name="connsiteX4" fmla="*/ 222394 w 222537"/>
              <a:gd name="connsiteY4" fmla="*/ 21 h 101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2537" h="101650">
                <a:moveTo>
                  <a:pt x="222394" y="21"/>
                </a:moveTo>
                <a:cubicBezTo>
                  <a:pt x="218690" y="-1037"/>
                  <a:pt x="138786" y="37063"/>
                  <a:pt x="101744" y="53996"/>
                </a:cubicBezTo>
                <a:cubicBezTo>
                  <a:pt x="64702" y="70929"/>
                  <a:pt x="-3560" y="100563"/>
                  <a:pt x="144" y="101621"/>
                </a:cubicBezTo>
                <a:cubicBezTo>
                  <a:pt x="3848" y="102679"/>
                  <a:pt x="90632" y="74633"/>
                  <a:pt x="123969" y="60346"/>
                </a:cubicBezTo>
                <a:cubicBezTo>
                  <a:pt x="157306" y="46059"/>
                  <a:pt x="226098" y="1079"/>
                  <a:pt x="222394" y="2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37" name="フリーフォーム 1036">
            <a:extLst>
              <a:ext uri="{FF2B5EF4-FFF2-40B4-BE49-F238E27FC236}">
                <a16:creationId xmlns:a16="http://schemas.microsoft.com/office/drawing/2014/main" id="{8F014383-E736-0E4E-A5D4-619A7C591DAC}"/>
              </a:ext>
            </a:extLst>
          </p:cNvPr>
          <p:cNvSpPr/>
          <p:nvPr/>
        </p:nvSpPr>
        <p:spPr>
          <a:xfrm>
            <a:off x="3361634" y="2975405"/>
            <a:ext cx="395993" cy="44020"/>
          </a:xfrm>
          <a:custGeom>
            <a:avLst/>
            <a:gdLst>
              <a:gd name="connsiteX0" fmla="*/ 691 w 395993"/>
              <a:gd name="connsiteY0" fmla="*/ 12270 h 44020"/>
              <a:gd name="connsiteX1" fmla="*/ 143566 w 395993"/>
              <a:gd name="connsiteY1" fmla="*/ 44020 h 44020"/>
              <a:gd name="connsiteX2" fmla="*/ 305491 w 395993"/>
              <a:gd name="connsiteY2" fmla="*/ 12270 h 44020"/>
              <a:gd name="connsiteX3" fmla="*/ 216591 w 395993"/>
              <a:gd name="connsiteY3" fmla="*/ 34495 h 44020"/>
              <a:gd name="connsiteX4" fmla="*/ 362641 w 395993"/>
              <a:gd name="connsiteY4" fmla="*/ 2745 h 44020"/>
              <a:gd name="connsiteX5" fmla="*/ 391216 w 395993"/>
              <a:gd name="connsiteY5" fmla="*/ 2745 h 44020"/>
              <a:gd name="connsiteX6" fmla="*/ 289616 w 395993"/>
              <a:gd name="connsiteY6" fmla="*/ 12270 h 44020"/>
              <a:gd name="connsiteX7" fmla="*/ 203891 w 395993"/>
              <a:gd name="connsiteY7" fmla="*/ 40845 h 44020"/>
              <a:gd name="connsiteX8" fmla="*/ 691 w 395993"/>
              <a:gd name="connsiteY8" fmla="*/ 12270 h 440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95993" h="44020">
                <a:moveTo>
                  <a:pt x="691" y="12270"/>
                </a:moveTo>
                <a:cubicBezTo>
                  <a:pt x="-9363" y="12799"/>
                  <a:pt x="92766" y="44020"/>
                  <a:pt x="143566" y="44020"/>
                </a:cubicBezTo>
                <a:cubicBezTo>
                  <a:pt x="194366" y="44020"/>
                  <a:pt x="293320" y="13857"/>
                  <a:pt x="305491" y="12270"/>
                </a:cubicBezTo>
                <a:cubicBezTo>
                  <a:pt x="317662" y="10683"/>
                  <a:pt x="207066" y="36083"/>
                  <a:pt x="216591" y="34495"/>
                </a:cubicBezTo>
                <a:cubicBezTo>
                  <a:pt x="226116" y="32908"/>
                  <a:pt x="333537" y="8037"/>
                  <a:pt x="362641" y="2745"/>
                </a:cubicBezTo>
                <a:cubicBezTo>
                  <a:pt x="391745" y="-2547"/>
                  <a:pt x="403387" y="1158"/>
                  <a:pt x="391216" y="2745"/>
                </a:cubicBezTo>
                <a:cubicBezTo>
                  <a:pt x="379045" y="4332"/>
                  <a:pt x="320837" y="5920"/>
                  <a:pt x="289616" y="12270"/>
                </a:cubicBezTo>
                <a:cubicBezTo>
                  <a:pt x="258395" y="18620"/>
                  <a:pt x="245695" y="37670"/>
                  <a:pt x="203891" y="40845"/>
                </a:cubicBezTo>
                <a:cubicBezTo>
                  <a:pt x="162087" y="44020"/>
                  <a:pt x="10745" y="11741"/>
                  <a:pt x="691" y="1227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38" name="フリーフォーム 1037">
            <a:extLst>
              <a:ext uri="{FF2B5EF4-FFF2-40B4-BE49-F238E27FC236}">
                <a16:creationId xmlns:a16="http://schemas.microsoft.com/office/drawing/2014/main" id="{550621EB-8A57-1FDB-458C-BFC950D13D37}"/>
              </a:ext>
            </a:extLst>
          </p:cNvPr>
          <p:cNvSpPr/>
          <p:nvPr/>
        </p:nvSpPr>
        <p:spPr>
          <a:xfrm>
            <a:off x="3698732" y="2828925"/>
            <a:ext cx="196993" cy="143258"/>
          </a:xfrm>
          <a:custGeom>
            <a:avLst/>
            <a:gdLst>
              <a:gd name="connsiteX0" fmla="*/ 196993 w 196993"/>
              <a:gd name="connsiteY0" fmla="*/ 0 h 143258"/>
              <a:gd name="connsiteX1" fmla="*/ 38243 w 196993"/>
              <a:gd name="connsiteY1" fmla="*/ 114300 h 143258"/>
              <a:gd name="connsiteX2" fmla="*/ 76343 w 196993"/>
              <a:gd name="connsiteY2" fmla="*/ 69850 h 143258"/>
              <a:gd name="connsiteX3" fmla="*/ 143 w 196993"/>
              <a:gd name="connsiteY3" fmla="*/ 142875 h 143258"/>
              <a:gd name="connsiteX4" fmla="*/ 60468 w 196993"/>
              <a:gd name="connsiteY4" fmla="*/ 95250 h 143258"/>
              <a:gd name="connsiteX5" fmla="*/ 196993 w 196993"/>
              <a:gd name="connsiteY5" fmla="*/ 0 h 1432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6993" h="143258">
                <a:moveTo>
                  <a:pt x="196993" y="0"/>
                </a:moveTo>
                <a:cubicBezTo>
                  <a:pt x="193289" y="3175"/>
                  <a:pt x="58351" y="102658"/>
                  <a:pt x="38243" y="114300"/>
                </a:cubicBezTo>
                <a:cubicBezTo>
                  <a:pt x="18135" y="125942"/>
                  <a:pt x="82693" y="65088"/>
                  <a:pt x="76343" y="69850"/>
                </a:cubicBezTo>
                <a:cubicBezTo>
                  <a:pt x="69993" y="74612"/>
                  <a:pt x="2789" y="138642"/>
                  <a:pt x="143" y="142875"/>
                </a:cubicBezTo>
                <a:cubicBezTo>
                  <a:pt x="-2503" y="147108"/>
                  <a:pt x="31893" y="115358"/>
                  <a:pt x="60468" y="95250"/>
                </a:cubicBezTo>
                <a:lnTo>
                  <a:pt x="196993" y="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39" name="フリーフォーム 1038">
            <a:extLst>
              <a:ext uri="{FF2B5EF4-FFF2-40B4-BE49-F238E27FC236}">
                <a16:creationId xmlns:a16="http://schemas.microsoft.com/office/drawing/2014/main" id="{E0A0B993-366A-B50D-E9A3-17FFCFDDFCDC}"/>
              </a:ext>
            </a:extLst>
          </p:cNvPr>
          <p:cNvSpPr/>
          <p:nvPr/>
        </p:nvSpPr>
        <p:spPr>
          <a:xfrm>
            <a:off x="3381332" y="3016246"/>
            <a:ext cx="175158" cy="76306"/>
          </a:xfrm>
          <a:custGeom>
            <a:avLst/>
            <a:gdLst>
              <a:gd name="connsiteX0" fmla="*/ 43 w 175158"/>
              <a:gd name="connsiteY0" fmla="*/ 4 h 76306"/>
              <a:gd name="connsiteX1" fmla="*/ 69893 w 175158"/>
              <a:gd name="connsiteY1" fmla="*/ 60329 h 76306"/>
              <a:gd name="connsiteX2" fmla="*/ 174668 w 175158"/>
              <a:gd name="connsiteY2" fmla="*/ 76204 h 76306"/>
              <a:gd name="connsiteX3" fmla="*/ 107993 w 175158"/>
              <a:gd name="connsiteY3" fmla="*/ 66679 h 76306"/>
              <a:gd name="connsiteX4" fmla="*/ 79418 w 175158"/>
              <a:gd name="connsiteY4" fmla="*/ 57154 h 76306"/>
              <a:gd name="connsiteX5" fmla="*/ 43 w 175158"/>
              <a:gd name="connsiteY5" fmla="*/ 4 h 763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5158" h="76306">
                <a:moveTo>
                  <a:pt x="43" y="4"/>
                </a:moveTo>
                <a:cubicBezTo>
                  <a:pt x="-1544" y="533"/>
                  <a:pt x="40789" y="47629"/>
                  <a:pt x="69893" y="60329"/>
                </a:cubicBezTo>
                <a:cubicBezTo>
                  <a:pt x="98997" y="73029"/>
                  <a:pt x="168318" y="75146"/>
                  <a:pt x="174668" y="76204"/>
                </a:cubicBezTo>
                <a:cubicBezTo>
                  <a:pt x="181018" y="77262"/>
                  <a:pt x="123868" y="69854"/>
                  <a:pt x="107993" y="66679"/>
                </a:cubicBezTo>
                <a:cubicBezTo>
                  <a:pt x="92118" y="63504"/>
                  <a:pt x="92647" y="65621"/>
                  <a:pt x="79418" y="57154"/>
                </a:cubicBezTo>
                <a:cubicBezTo>
                  <a:pt x="66189" y="48687"/>
                  <a:pt x="1630" y="-525"/>
                  <a:pt x="43" y="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40" name="フリーフォーム 1039">
            <a:extLst>
              <a:ext uri="{FF2B5EF4-FFF2-40B4-BE49-F238E27FC236}">
                <a16:creationId xmlns:a16="http://schemas.microsoft.com/office/drawing/2014/main" id="{823F5878-B866-A76A-E2BC-29BDB66017CA}"/>
              </a:ext>
            </a:extLst>
          </p:cNvPr>
          <p:cNvSpPr/>
          <p:nvPr/>
        </p:nvSpPr>
        <p:spPr>
          <a:xfrm>
            <a:off x="3559167" y="3028671"/>
            <a:ext cx="174673" cy="41580"/>
          </a:xfrm>
          <a:custGeom>
            <a:avLst/>
            <a:gdLst>
              <a:gd name="connsiteX0" fmla="*/ 8 w 174673"/>
              <a:gd name="connsiteY0" fmla="*/ 41554 h 41580"/>
              <a:gd name="connsiteX1" fmla="*/ 127008 w 174673"/>
              <a:gd name="connsiteY1" fmla="*/ 6629 h 41580"/>
              <a:gd name="connsiteX2" fmla="*/ 174633 w 174673"/>
              <a:gd name="connsiteY2" fmla="*/ 9804 h 41580"/>
              <a:gd name="connsiteX3" fmla="*/ 120658 w 174673"/>
              <a:gd name="connsiteY3" fmla="*/ 279 h 41580"/>
              <a:gd name="connsiteX4" fmla="*/ 8 w 174673"/>
              <a:gd name="connsiteY4" fmla="*/ 41554 h 415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74673" h="41580">
                <a:moveTo>
                  <a:pt x="8" y="41554"/>
                </a:moveTo>
                <a:cubicBezTo>
                  <a:pt x="1066" y="42612"/>
                  <a:pt x="97904" y="11921"/>
                  <a:pt x="127008" y="6629"/>
                </a:cubicBezTo>
                <a:cubicBezTo>
                  <a:pt x="156112" y="1337"/>
                  <a:pt x="175691" y="10862"/>
                  <a:pt x="174633" y="9804"/>
                </a:cubicBezTo>
                <a:cubicBezTo>
                  <a:pt x="173575" y="8746"/>
                  <a:pt x="146587" y="-1838"/>
                  <a:pt x="120658" y="279"/>
                </a:cubicBezTo>
                <a:cubicBezTo>
                  <a:pt x="94729" y="2396"/>
                  <a:pt x="-1050" y="40496"/>
                  <a:pt x="8" y="4155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41" name="フリーフォーム 1040">
            <a:extLst>
              <a:ext uri="{FF2B5EF4-FFF2-40B4-BE49-F238E27FC236}">
                <a16:creationId xmlns:a16="http://schemas.microsoft.com/office/drawing/2014/main" id="{2393C3B3-82D4-4503-3F1E-816613C5AFC0}"/>
              </a:ext>
            </a:extLst>
          </p:cNvPr>
          <p:cNvSpPr/>
          <p:nvPr/>
        </p:nvSpPr>
        <p:spPr>
          <a:xfrm>
            <a:off x="3702026" y="2873086"/>
            <a:ext cx="127029" cy="178089"/>
          </a:xfrm>
          <a:custGeom>
            <a:avLst/>
            <a:gdLst>
              <a:gd name="connsiteX0" fmla="*/ 127024 w 127029"/>
              <a:gd name="connsiteY0" fmla="*/ 289 h 178089"/>
              <a:gd name="connsiteX1" fmla="*/ 76224 w 127029"/>
              <a:gd name="connsiteY1" fmla="*/ 86014 h 178089"/>
              <a:gd name="connsiteX2" fmla="*/ 44474 w 127029"/>
              <a:gd name="connsiteY2" fmla="*/ 133639 h 178089"/>
              <a:gd name="connsiteX3" fmla="*/ 24 w 127029"/>
              <a:gd name="connsiteY3" fmla="*/ 178089 h 178089"/>
              <a:gd name="connsiteX4" fmla="*/ 50824 w 127029"/>
              <a:gd name="connsiteY4" fmla="*/ 133639 h 178089"/>
              <a:gd name="connsiteX5" fmla="*/ 73049 w 127029"/>
              <a:gd name="connsiteY5" fmla="*/ 117764 h 178089"/>
              <a:gd name="connsiteX6" fmla="*/ 127024 w 127029"/>
              <a:gd name="connsiteY6" fmla="*/ 289 h 1780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7029" h="178089">
                <a:moveTo>
                  <a:pt x="127024" y="289"/>
                </a:moveTo>
                <a:cubicBezTo>
                  <a:pt x="127553" y="-5003"/>
                  <a:pt x="89982" y="63789"/>
                  <a:pt x="76224" y="86014"/>
                </a:cubicBezTo>
                <a:cubicBezTo>
                  <a:pt x="62466" y="108239"/>
                  <a:pt x="57174" y="118293"/>
                  <a:pt x="44474" y="133639"/>
                </a:cubicBezTo>
                <a:cubicBezTo>
                  <a:pt x="31774" y="148985"/>
                  <a:pt x="-1034" y="178089"/>
                  <a:pt x="24" y="178089"/>
                </a:cubicBezTo>
                <a:cubicBezTo>
                  <a:pt x="1082" y="178089"/>
                  <a:pt x="38653" y="143693"/>
                  <a:pt x="50824" y="133639"/>
                </a:cubicBezTo>
                <a:cubicBezTo>
                  <a:pt x="62995" y="123585"/>
                  <a:pt x="58762" y="137343"/>
                  <a:pt x="73049" y="117764"/>
                </a:cubicBezTo>
                <a:cubicBezTo>
                  <a:pt x="87336" y="98185"/>
                  <a:pt x="126495" y="5581"/>
                  <a:pt x="127024" y="28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42" name="フリーフォーム 1041">
            <a:extLst>
              <a:ext uri="{FF2B5EF4-FFF2-40B4-BE49-F238E27FC236}">
                <a16:creationId xmlns:a16="http://schemas.microsoft.com/office/drawing/2014/main" id="{FEBD621D-64D4-AF04-7590-7136DDA9FF79}"/>
              </a:ext>
            </a:extLst>
          </p:cNvPr>
          <p:cNvSpPr/>
          <p:nvPr/>
        </p:nvSpPr>
        <p:spPr>
          <a:xfrm>
            <a:off x="3330170" y="2860415"/>
            <a:ext cx="487749" cy="130621"/>
          </a:xfrm>
          <a:custGeom>
            <a:avLst/>
            <a:gdLst>
              <a:gd name="connsiteX0" fmla="*/ 405 w 487749"/>
              <a:gd name="connsiteY0" fmla="*/ 98685 h 130621"/>
              <a:gd name="connsiteX1" fmla="*/ 270280 w 487749"/>
              <a:gd name="connsiteY1" fmla="*/ 95510 h 130621"/>
              <a:gd name="connsiteX2" fmla="*/ 165505 w 487749"/>
              <a:gd name="connsiteY2" fmla="*/ 101860 h 130621"/>
              <a:gd name="connsiteX3" fmla="*/ 349655 w 487749"/>
              <a:gd name="connsiteY3" fmla="*/ 66935 h 130621"/>
              <a:gd name="connsiteX4" fmla="*/ 263930 w 487749"/>
              <a:gd name="connsiteY4" fmla="*/ 79635 h 130621"/>
              <a:gd name="connsiteX5" fmla="*/ 486180 w 487749"/>
              <a:gd name="connsiteY5" fmla="*/ 260 h 130621"/>
              <a:gd name="connsiteX6" fmla="*/ 365530 w 487749"/>
              <a:gd name="connsiteY6" fmla="*/ 54235 h 130621"/>
              <a:gd name="connsiteX7" fmla="*/ 413155 w 487749"/>
              <a:gd name="connsiteY7" fmla="*/ 57410 h 130621"/>
              <a:gd name="connsiteX8" fmla="*/ 273455 w 487749"/>
              <a:gd name="connsiteY8" fmla="*/ 98685 h 130621"/>
              <a:gd name="connsiteX9" fmla="*/ 349655 w 487749"/>
              <a:gd name="connsiteY9" fmla="*/ 92335 h 130621"/>
              <a:gd name="connsiteX10" fmla="*/ 197255 w 487749"/>
              <a:gd name="connsiteY10" fmla="*/ 105035 h 130621"/>
              <a:gd name="connsiteX11" fmla="*/ 263930 w 487749"/>
              <a:gd name="connsiteY11" fmla="*/ 117735 h 130621"/>
              <a:gd name="connsiteX12" fmla="*/ 149630 w 487749"/>
              <a:gd name="connsiteY12" fmla="*/ 120910 h 130621"/>
              <a:gd name="connsiteX13" fmla="*/ 206780 w 487749"/>
              <a:gd name="connsiteY13" fmla="*/ 130435 h 130621"/>
              <a:gd name="connsiteX14" fmla="*/ 405 w 487749"/>
              <a:gd name="connsiteY14" fmla="*/ 98685 h 1306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487749" h="130621">
                <a:moveTo>
                  <a:pt x="405" y="98685"/>
                </a:moveTo>
                <a:cubicBezTo>
                  <a:pt x="10988" y="92864"/>
                  <a:pt x="242763" y="94981"/>
                  <a:pt x="270280" y="95510"/>
                </a:cubicBezTo>
                <a:cubicBezTo>
                  <a:pt x="297797" y="96039"/>
                  <a:pt x="152276" y="106622"/>
                  <a:pt x="165505" y="101860"/>
                </a:cubicBezTo>
                <a:cubicBezTo>
                  <a:pt x="178734" y="97098"/>
                  <a:pt x="333251" y="70639"/>
                  <a:pt x="349655" y="66935"/>
                </a:cubicBezTo>
                <a:cubicBezTo>
                  <a:pt x="366059" y="63231"/>
                  <a:pt x="241176" y="90747"/>
                  <a:pt x="263930" y="79635"/>
                </a:cubicBezTo>
                <a:cubicBezTo>
                  <a:pt x="286684" y="68523"/>
                  <a:pt x="469247" y="4493"/>
                  <a:pt x="486180" y="260"/>
                </a:cubicBezTo>
                <a:cubicBezTo>
                  <a:pt x="503113" y="-3973"/>
                  <a:pt x="377701" y="44710"/>
                  <a:pt x="365530" y="54235"/>
                </a:cubicBezTo>
                <a:cubicBezTo>
                  <a:pt x="353359" y="63760"/>
                  <a:pt x="428501" y="50002"/>
                  <a:pt x="413155" y="57410"/>
                </a:cubicBezTo>
                <a:cubicBezTo>
                  <a:pt x="397809" y="64818"/>
                  <a:pt x="284038" y="92864"/>
                  <a:pt x="273455" y="98685"/>
                </a:cubicBezTo>
                <a:cubicBezTo>
                  <a:pt x="262872" y="104506"/>
                  <a:pt x="349655" y="92335"/>
                  <a:pt x="349655" y="92335"/>
                </a:cubicBezTo>
                <a:cubicBezTo>
                  <a:pt x="336955" y="93393"/>
                  <a:pt x="211542" y="100802"/>
                  <a:pt x="197255" y="105035"/>
                </a:cubicBezTo>
                <a:cubicBezTo>
                  <a:pt x="182968" y="109268"/>
                  <a:pt x="271867" y="115089"/>
                  <a:pt x="263930" y="117735"/>
                </a:cubicBezTo>
                <a:cubicBezTo>
                  <a:pt x="255993" y="120381"/>
                  <a:pt x="159155" y="118793"/>
                  <a:pt x="149630" y="120910"/>
                </a:cubicBezTo>
                <a:cubicBezTo>
                  <a:pt x="140105" y="123027"/>
                  <a:pt x="223713" y="132023"/>
                  <a:pt x="206780" y="130435"/>
                </a:cubicBezTo>
                <a:cubicBezTo>
                  <a:pt x="189847" y="128848"/>
                  <a:pt x="-10178" y="104506"/>
                  <a:pt x="405" y="9868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43" name="フリーフォーム 1042">
            <a:extLst>
              <a:ext uri="{FF2B5EF4-FFF2-40B4-BE49-F238E27FC236}">
                <a16:creationId xmlns:a16="http://schemas.microsoft.com/office/drawing/2014/main" id="{37627900-F965-B88E-63B2-06DE8BC248ED}"/>
              </a:ext>
            </a:extLst>
          </p:cNvPr>
          <p:cNvSpPr/>
          <p:nvPr/>
        </p:nvSpPr>
        <p:spPr>
          <a:xfrm>
            <a:off x="3828953" y="2745997"/>
            <a:ext cx="140048" cy="156501"/>
          </a:xfrm>
          <a:custGeom>
            <a:avLst/>
            <a:gdLst>
              <a:gd name="connsiteX0" fmla="*/ 139797 w 140048"/>
              <a:gd name="connsiteY0" fmla="*/ 378 h 156501"/>
              <a:gd name="connsiteX1" fmla="*/ 88997 w 140048"/>
              <a:gd name="connsiteY1" fmla="*/ 70228 h 156501"/>
              <a:gd name="connsiteX2" fmla="*/ 41372 w 140048"/>
              <a:gd name="connsiteY2" fmla="*/ 155953 h 156501"/>
              <a:gd name="connsiteX3" fmla="*/ 57247 w 140048"/>
              <a:gd name="connsiteY3" fmla="*/ 108328 h 156501"/>
              <a:gd name="connsiteX4" fmla="*/ 3272 w 140048"/>
              <a:gd name="connsiteY4" fmla="*/ 136903 h 156501"/>
              <a:gd name="connsiteX5" fmla="*/ 31847 w 140048"/>
              <a:gd name="connsiteY5" fmla="*/ 92453 h 156501"/>
              <a:gd name="connsiteX6" fmla="*/ 9622 w 140048"/>
              <a:gd name="connsiteY6" fmla="*/ 136903 h 156501"/>
              <a:gd name="connsiteX7" fmla="*/ 50897 w 140048"/>
              <a:gd name="connsiteY7" fmla="*/ 79753 h 156501"/>
              <a:gd name="connsiteX8" fmla="*/ 97 w 140048"/>
              <a:gd name="connsiteY8" fmla="*/ 114678 h 156501"/>
              <a:gd name="connsiteX9" fmla="*/ 66772 w 140048"/>
              <a:gd name="connsiteY9" fmla="*/ 44828 h 156501"/>
              <a:gd name="connsiteX10" fmla="*/ 139797 w 140048"/>
              <a:gd name="connsiteY10" fmla="*/ 378 h 1565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40048" h="156501">
                <a:moveTo>
                  <a:pt x="139797" y="378"/>
                </a:moveTo>
                <a:cubicBezTo>
                  <a:pt x="143501" y="4611"/>
                  <a:pt x="105401" y="44299"/>
                  <a:pt x="88997" y="70228"/>
                </a:cubicBezTo>
                <a:cubicBezTo>
                  <a:pt x="72593" y="96157"/>
                  <a:pt x="46664" y="149603"/>
                  <a:pt x="41372" y="155953"/>
                </a:cubicBezTo>
                <a:cubicBezTo>
                  <a:pt x="36080" y="162303"/>
                  <a:pt x="63597" y="111503"/>
                  <a:pt x="57247" y="108328"/>
                </a:cubicBezTo>
                <a:cubicBezTo>
                  <a:pt x="50897" y="105153"/>
                  <a:pt x="7505" y="139549"/>
                  <a:pt x="3272" y="136903"/>
                </a:cubicBezTo>
                <a:cubicBezTo>
                  <a:pt x="-961" y="134257"/>
                  <a:pt x="30789" y="92453"/>
                  <a:pt x="31847" y="92453"/>
                </a:cubicBezTo>
                <a:cubicBezTo>
                  <a:pt x="32905" y="92453"/>
                  <a:pt x="6447" y="139020"/>
                  <a:pt x="9622" y="136903"/>
                </a:cubicBezTo>
                <a:cubicBezTo>
                  <a:pt x="12797" y="134786"/>
                  <a:pt x="52484" y="83457"/>
                  <a:pt x="50897" y="79753"/>
                </a:cubicBezTo>
                <a:cubicBezTo>
                  <a:pt x="49310" y="76049"/>
                  <a:pt x="-2549" y="120499"/>
                  <a:pt x="97" y="114678"/>
                </a:cubicBezTo>
                <a:cubicBezTo>
                  <a:pt x="2743" y="108857"/>
                  <a:pt x="50368" y="61232"/>
                  <a:pt x="66772" y="44828"/>
                </a:cubicBezTo>
                <a:cubicBezTo>
                  <a:pt x="83176" y="28424"/>
                  <a:pt x="136093" y="-3855"/>
                  <a:pt x="139797" y="37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44" name="フリーフォーム 1043">
            <a:extLst>
              <a:ext uri="{FF2B5EF4-FFF2-40B4-BE49-F238E27FC236}">
                <a16:creationId xmlns:a16="http://schemas.microsoft.com/office/drawing/2014/main" id="{B513BC90-4190-DE98-CFE9-D7253E6AB4D8}"/>
              </a:ext>
            </a:extLst>
          </p:cNvPr>
          <p:cNvSpPr/>
          <p:nvPr/>
        </p:nvSpPr>
        <p:spPr>
          <a:xfrm>
            <a:off x="3260667" y="2031887"/>
            <a:ext cx="117540" cy="231892"/>
          </a:xfrm>
          <a:custGeom>
            <a:avLst/>
            <a:gdLst>
              <a:gd name="connsiteX0" fmla="*/ 58 w 117540"/>
              <a:gd name="connsiteY0" fmla="*/ 113 h 231892"/>
              <a:gd name="connsiteX1" fmla="*/ 66733 w 117540"/>
              <a:gd name="connsiteY1" fmla="*/ 127113 h 231892"/>
              <a:gd name="connsiteX2" fmla="*/ 76258 w 117540"/>
              <a:gd name="connsiteY2" fmla="*/ 92188 h 231892"/>
              <a:gd name="connsiteX3" fmla="*/ 82608 w 117540"/>
              <a:gd name="connsiteY3" fmla="*/ 149338 h 231892"/>
              <a:gd name="connsiteX4" fmla="*/ 117533 w 117540"/>
              <a:gd name="connsiteY4" fmla="*/ 231888 h 231892"/>
              <a:gd name="connsiteX5" fmla="*/ 79433 w 117540"/>
              <a:gd name="connsiteY5" fmla="*/ 152513 h 231892"/>
              <a:gd name="connsiteX6" fmla="*/ 58 w 117540"/>
              <a:gd name="connsiteY6" fmla="*/ 113 h 2318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17540" h="231892">
                <a:moveTo>
                  <a:pt x="58" y="113"/>
                </a:moveTo>
                <a:cubicBezTo>
                  <a:pt x="-2059" y="-4120"/>
                  <a:pt x="54033" y="111767"/>
                  <a:pt x="66733" y="127113"/>
                </a:cubicBezTo>
                <a:cubicBezTo>
                  <a:pt x="79433" y="142459"/>
                  <a:pt x="73612" y="88484"/>
                  <a:pt x="76258" y="92188"/>
                </a:cubicBezTo>
                <a:cubicBezTo>
                  <a:pt x="78904" y="95892"/>
                  <a:pt x="75729" y="126055"/>
                  <a:pt x="82608" y="149338"/>
                </a:cubicBezTo>
                <a:cubicBezTo>
                  <a:pt x="89487" y="172621"/>
                  <a:pt x="118062" y="231359"/>
                  <a:pt x="117533" y="231888"/>
                </a:cubicBezTo>
                <a:cubicBezTo>
                  <a:pt x="117004" y="232417"/>
                  <a:pt x="92133" y="188496"/>
                  <a:pt x="79433" y="152513"/>
                </a:cubicBezTo>
                <a:cubicBezTo>
                  <a:pt x="66733" y="116530"/>
                  <a:pt x="2175" y="4346"/>
                  <a:pt x="58" y="11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45" name="フリーフォーム 1044">
            <a:extLst>
              <a:ext uri="{FF2B5EF4-FFF2-40B4-BE49-F238E27FC236}">
                <a16:creationId xmlns:a16="http://schemas.microsoft.com/office/drawing/2014/main" id="{06501C47-579C-035B-EA9D-3C60324E2CED}"/>
              </a:ext>
            </a:extLst>
          </p:cNvPr>
          <p:cNvSpPr/>
          <p:nvPr/>
        </p:nvSpPr>
        <p:spPr>
          <a:xfrm>
            <a:off x="3201205" y="1679066"/>
            <a:ext cx="75431" cy="227758"/>
          </a:xfrm>
          <a:custGeom>
            <a:avLst/>
            <a:gdLst>
              <a:gd name="connsiteX0" fmla="*/ 75395 w 75431"/>
              <a:gd name="connsiteY0" fmla="*/ 509 h 227758"/>
              <a:gd name="connsiteX1" fmla="*/ 5545 w 75431"/>
              <a:gd name="connsiteY1" fmla="*/ 175134 h 227758"/>
              <a:gd name="connsiteX2" fmla="*/ 5545 w 75431"/>
              <a:gd name="connsiteY2" fmla="*/ 225934 h 227758"/>
              <a:gd name="connsiteX3" fmla="*/ 15070 w 75431"/>
              <a:gd name="connsiteY3" fmla="*/ 124334 h 227758"/>
              <a:gd name="connsiteX4" fmla="*/ 75395 w 75431"/>
              <a:gd name="connsiteY4" fmla="*/ 509 h 2277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5431" h="227758">
                <a:moveTo>
                  <a:pt x="75395" y="509"/>
                </a:moveTo>
                <a:cubicBezTo>
                  <a:pt x="73808" y="8976"/>
                  <a:pt x="17187" y="137563"/>
                  <a:pt x="5545" y="175134"/>
                </a:cubicBezTo>
                <a:cubicBezTo>
                  <a:pt x="-6097" y="212705"/>
                  <a:pt x="3958" y="234401"/>
                  <a:pt x="5545" y="225934"/>
                </a:cubicBezTo>
                <a:cubicBezTo>
                  <a:pt x="7132" y="217467"/>
                  <a:pt x="4487" y="157142"/>
                  <a:pt x="15070" y="124334"/>
                </a:cubicBezTo>
                <a:cubicBezTo>
                  <a:pt x="25653" y="91526"/>
                  <a:pt x="76982" y="-7958"/>
                  <a:pt x="75395" y="509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46" name="フリーフォーム 1045">
            <a:extLst>
              <a:ext uri="{FF2B5EF4-FFF2-40B4-BE49-F238E27FC236}">
                <a16:creationId xmlns:a16="http://schemas.microsoft.com/office/drawing/2014/main" id="{B55A36F2-53C6-2B3A-1A6F-0D243E0EEE52}"/>
              </a:ext>
            </a:extLst>
          </p:cNvPr>
          <p:cNvSpPr/>
          <p:nvPr/>
        </p:nvSpPr>
        <p:spPr>
          <a:xfrm>
            <a:off x="3397061" y="1688454"/>
            <a:ext cx="28764" cy="165951"/>
          </a:xfrm>
          <a:custGeom>
            <a:avLst/>
            <a:gdLst>
              <a:gd name="connsiteX0" fmla="*/ 189 w 28764"/>
              <a:gd name="connsiteY0" fmla="*/ 646 h 165951"/>
              <a:gd name="connsiteX1" fmla="*/ 9714 w 28764"/>
              <a:gd name="connsiteY1" fmla="*/ 137171 h 165951"/>
              <a:gd name="connsiteX2" fmla="*/ 28764 w 28764"/>
              <a:gd name="connsiteY2" fmla="*/ 165746 h 165951"/>
              <a:gd name="connsiteX3" fmla="*/ 9714 w 28764"/>
              <a:gd name="connsiteY3" fmla="*/ 130821 h 165951"/>
              <a:gd name="connsiteX4" fmla="*/ 3364 w 28764"/>
              <a:gd name="connsiteY4" fmla="*/ 86371 h 165951"/>
              <a:gd name="connsiteX5" fmla="*/ 189 w 28764"/>
              <a:gd name="connsiteY5" fmla="*/ 646 h 1659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8764" h="165951">
                <a:moveTo>
                  <a:pt x="189" y="646"/>
                </a:moveTo>
                <a:cubicBezTo>
                  <a:pt x="1247" y="9113"/>
                  <a:pt x="4952" y="109654"/>
                  <a:pt x="9714" y="137171"/>
                </a:cubicBezTo>
                <a:cubicBezTo>
                  <a:pt x="14476" y="164688"/>
                  <a:pt x="28764" y="166804"/>
                  <a:pt x="28764" y="165746"/>
                </a:cubicBezTo>
                <a:cubicBezTo>
                  <a:pt x="28764" y="164688"/>
                  <a:pt x="13947" y="144050"/>
                  <a:pt x="9714" y="130821"/>
                </a:cubicBezTo>
                <a:cubicBezTo>
                  <a:pt x="5481" y="117592"/>
                  <a:pt x="3893" y="103304"/>
                  <a:pt x="3364" y="86371"/>
                </a:cubicBezTo>
                <a:cubicBezTo>
                  <a:pt x="2835" y="69438"/>
                  <a:pt x="-869" y="-7821"/>
                  <a:pt x="189" y="646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47" name="フリーフォーム 1046">
            <a:extLst>
              <a:ext uri="{FF2B5EF4-FFF2-40B4-BE49-F238E27FC236}">
                <a16:creationId xmlns:a16="http://schemas.microsoft.com/office/drawing/2014/main" id="{7BF0D514-CE26-762A-76BD-B5B343BA11EF}"/>
              </a:ext>
            </a:extLst>
          </p:cNvPr>
          <p:cNvSpPr/>
          <p:nvPr/>
        </p:nvSpPr>
        <p:spPr>
          <a:xfrm>
            <a:off x="3303387" y="1802488"/>
            <a:ext cx="59813" cy="176866"/>
          </a:xfrm>
          <a:custGeom>
            <a:avLst/>
            <a:gdLst>
              <a:gd name="connsiteX0" fmla="*/ 58938 w 59813"/>
              <a:gd name="connsiteY0" fmla="*/ 912 h 176866"/>
              <a:gd name="connsiteX1" fmla="*/ 36713 w 59813"/>
              <a:gd name="connsiteY1" fmla="*/ 80287 h 176866"/>
              <a:gd name="connsiteX2" fmla="*/ 14488 w 59813"/>
              <a:gd name="connsiteY2" fmla="*/ 172362 h 176866"/>
              <a:gd name="connsiteX3" fmla="*/ 11313 w 59813"/>
              <a:gd name="connsiteY3" fmla="*/ 150137 h 176866"/>
              <a:gd name="connsiteX4" fmla="*/ 1788 w 59813"/>
              <a:gd name="connsiteY4" fmla="*/ 42187 h 176866"/>
              <a:gd name="connsiteX5" fmla="*/ 4963 w 59813"/>
              <a:gd name="connsiteY5" fmla="*/ 134262 h 176866"/>
              <a:gd name="connsiteX6" fmla="*/ 58938 w 59813"/>
              <a:gd name="connsiteY6" fmla="*/ 912 h 1768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9813" h="176866">
                <a:moveTo>
                  <a:pt x="58938" y="912"/>
                </a:moveTo>
                <a:cubicBezTo>
                  <a:pt x="64230" y="-8084"/>
                  <a:pt x="44121" y="51712"/>
                  <a:pt x="36713" y="80287"/>
                </a:cubicBezTo>
                <a:cubicBezTo>
                  <a:pt x="29305" y="108862"/>
                  <a:pt x="14488" y="172362"/>
                  <a:pt x="14488" y="172362"/>
                </a:cubicBezTo>
                <a:cubicBezTo>
                  <a:pt x="10255" y="184004"/>
                  <a:pt x="13430" y="171833"/>
                  <a:pt x="11313" y="150137"/>
                </a:cubicBezTo>
                <a:cubicBezTo>
                  <a:pt x="9196" y="128441"/>
                  <a:pt x="2846" y="44833"/>
                  <a:pt x="1788" y="42187"/>
                </a:cubicBezTo>
                <a:cubicBezTo>
                  <a:pt x="730" y="39541"/>
                  <a:pt x="-2974" y="136908"/>
                  <a:pt x="4963" y="134262"/>
                </a:cubicBezTo>
                <a:cubicBezTo>
                  <a:pt x="12900" y="131616"/>
                  <a:pt x="53646" y="9908"/>
                  <a:pt x="58938" y="912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48" name="フリーフォーム 1047">
            <a:extLst>
              <a:ext uri="{FF2B5EF4-FFF2-40B4-BE49-F238E27FC236}">
                <a16:creationId xmlns:a16="http://schemas.microsoft.com/office/drawing/2014/main" id="{7A35E1D4-6540-90E6-0D4C-1B0A9F28749B}"/>
              </a:ext>
            </a:extLst>
          </p:cNvPr>
          <p:cNvSpPr/>
          <p:nvPr/>
        </p:nvSpPr>
        <p:spPr>
          <a:xfrm>
            <a:off x="4124325" y="2274807"/>
            <a:ext cx="19073" cy="274722"/>
          </a:xfrm>
          <a:custGeom>
            <a:avLst/>
            <a:gdLst>
              <a:gd name="connsiteX0" fmla="*/ 9525 w 19073"/>
              <a:gd name="connsiteY0" fmla="*/ 1668 h 274722"/>
              <a:gd name="connsiteX1" fmla="*/ 9525 w 19073"/>
              <a:gd name="connsiteY1" fmla="*/ 179468 h 274722"/>
              <a:gd name="connsiteX2" fmla="*/ 0 w 19073"/>
              <a:gd name="connsiteY2" fmla="*/ 274718 h 274722"/>
              <a:gd name="connsiteX3" fmla="*/ 9525 w 19073"/>
              <a:gd name="connsiteY3" fmla="*/ 176293 h 274722"/>
              <a:gd name="connsiteX4" fmla="*/ 19050 w 19073"/>
              <a:gd name="connsiteY4" fmla="*/ 93743 h 274722"/>
              <a:gd name="connsiteX5" fmla="*/ 9525 w 19073"/>
              <a:gd name="connsiteY5" fmla="*/ 1668 h 2747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073" h="274722">
                <a:moveTo>
                  <a:pt x="9525" y="1668"/>
                </a:moveTo>
                <a:cubicBezTo>
                  <a:pt x="7938" y="15955"/>
                  <a:pt x="11113" y="133960"/>
                  <a:pt x="9525" y="179468"/>
                </a:cubicBezTo>
                <a:cubicBezTo>
                  <a:pt x="7937" y="224976"/>
                  <a:pt x="0" y="275247"/>
                  <a:pt x="0" y="274718"/>
                </a:cubicBezTo>
                <a:cubicBezTo>
                  <a:pt x="0" y="274189"/>
                  <a:pt x="6350" y="206456"/>
                  <a:pt x="9525" y="176293"/>
                </a:cubicBezTo>
                <a:cubicBezTo>
                  <a:pt x="12700" y="146130"/>
                  <a:pt x="18521" y="118614"/>
                  <a:pt x="19050" y="93743"/>
                </a:cubicBezTo>
                <a:cubicBezTo>
                  <a:pt x="19579" y="68872"/>
                  <a:pt x="11112" y="-12619"/>
                  <a:pt x="9525" y="1668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49" name="フリーフォーム 1048">
            <a:extLst>
              <a:ext uri="{FF2B5EF4-FFF2-40B4-BE49-F238E27FC236}">
                <a16:creationId xmlns:a16="http://schemas.microsoft.com/office/drawing/2014/main" id="{BAD94F46-5EF3-6638-C95B-9B5690ACFF22}"/>
              </a:ext>
            </a:extLst>
          </p:cNvPr>
          <p:cNvSpPr/>
          <p:nvPr/>
        </p:nvSpPr>
        <p:spPr>
          <a:xfrm>
            <a:off x="2800332" y="2473247"/>
            <a:ext cx="76547" cy="242932"/>
          </a:xfrm>
          <a:custGeom>
            <a:avLst/>
            <a:gdLst>
              <a:gd name="connsiteX0" fmla="*/ 18 w 76547"/>
              <a:gd name="connsiteY0" fmla="*/ 78 h 242932"/>
              <a:gd name="connsiteX1" fmla="*/ 19068 w 76547"/>
              <a:gd name="connsiteY1" fmla="*/ 136603 h 242932"/>
              <a:gd name="connsiteX2" fmla="*/ 76218 w 76547"/>
              <a:gd name="connsiteY2" fmla="*/ 241378 h 242932"/>
              <a:gd name="connsiteX3" fmla="*/ 41293 w 76547"/>
              <a:gd name="connsiteY3" fmla="*/ 193753 h 242932"/>
              <a:gd name="connsiteX4" fmla="*/ 15893 w 76547"/>
              <a:gd name="connsiteY4" fmla="*/ 117553 h 242932"/>
              <a:gd name="connsiteX5" fmla="*/ 18 w 76547"/>
              <a:gd name="connsiteY5" fmla="*/ 78 h 2429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6547" h="242932">
                <a:moveTo>
                  <a:pt x="18" y="78"/>
                </a:moveTo>
                <a:cubicBezTo>
                  <a:pt x="547" y="3253"/>
                  <a:pt x="6368" y="96386"/>
                  <a:pt x="19068" y="136603"/>
                </a:cubicBezTo>
                <a:cubicBezTo>
                  <a:pt x="31768" y="176820"/>
                  <a:pt x="72514" y="231853"/>
                  <a:pt x="76218" y="241378"/>
                </a:cubicBezTo>
                <a:cubicBezTo>
                  <a:pt x="79922" y="250903"/>
                  <a:pt x="51347" y="214391"/>
                  <a:pt x="41293" y="193753"/>
                </a:cubicBezTo>
                <a:cubicBezTo>
                  <a:pt x="31239" y="173115"/>
                  <a:pt x="21185" y="144541"/>
                  <a:pt x="15893" y="117553"/>
                </a:cubicBezTo>
                <a:cubicBezTo>
                  <a:pt x="10601" y="90566"/>
                  <a:pt x="-511" y="-3097"/>
                  <a:pt x="18" y="7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50" name="フリーフォーム 1049">
            <a:extLst>
              <a:ext uri="{FF2B5EF4-FFF2-40B4-BE49-F238E27FC236}">
                <a16:creationId xmlns:a16="http://schemas.microsoft.com/office/drawing/2014/main" id="{4FC21B51-3E51-FD25-9121-EA1E0B6D4B10}"/>
              </a:ext>
            </a:extLst>
          </p:cNvPr>
          <p:cNvSpPr/>
          <p:nvPr/>
        </p:nvSpPr>
        <p:spPr>
          <a:xfrm>
            <a:off x="2790825" y="1548847"/>
            <a:ext cx="19063" cy="178552"/>
          </a:xfrm>
          <a:custGeom>
            <a:avLst/>
            <a:gdLst>
              <a:gd name="connsiteX0" fmla="*/ 19050 w 19063"/>
              <a:gd name="connsiteY0" fmla="*/ 553 h 178552"/>
              <a:gd name="connsiteX1" fmla="*/ 3175 w 19063"/>
              <a:gd name="connsiteY1" fmla="*/ 108503 h 178552"/>
              <a:gd name="connsiteX2" fmla="*/ 9525 w 19063"/>
              <a:gd name="connsiteY2" fmla="*/ 178353 h 178552"/>
              <a:gd name="connsiteX3" fmla="*/ 9525 w 19063"/>
              <a:gd name="connsiteY3" fmla="*/ 127553 h 178552"/>
              <a:gd name="connsiteX4" fmla="*/ 0 w 19063"/>
              <a:gd name="connsiteY4" fmla="*/ 67228 h 178552"/>
              <a:gd name="connsiteX5" fmla="*/ 19050 w 19063"/>
              <a:gd name="connsiteY5" fmla="*/ 553 h 1785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063" h="178552">
                <a:moveTo>
                  <a:pt x="19050" y="553"/>
                </a:moveTo>
                <a:cubicBezTo>
                  <a:pt x="19579" y="7432"/>
                  <a:pt x="4762" y="78870"/>
                  <a:pt x="3175" y="108503"/>
                </a:cubicBezTo>
                <a:cubicBezTo>
                  <a:pt x="1588" y="138136"/>
                  <a:pt x="8467" y="175178"/>
                  <a:pt x="9525" y="178353"/>
                </a:cubicBezTo>
                <a:cubicBezTo>
                  <a:pt x="10583" y="181528"/>
                  <a:pt x="11112" y="146074"/>
                  <a:pt x="9525" y="127553"/>
                </a:cubicBezTo>
                <a:cubicBezTo>
                  <a:pt x="7938" y="109032"/>
                  <a:pt x="0" y="81515"/>
                  <a:pt x="0" y="67228"/>
                </a:cubicBezTo>
                <a:cubicBezTo>
                  <a:pt x="0" y="52941"/>
                  <a:pt x="18521" y="-6326"/>
                  <a:pt x="19050" y="553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51" name="フリーフォーム 1050">
            <a:extLst>
              <a:ext uri="{FF2B5EF4-FFF2-40B4-BE49-F238E27FC236}">
                <a16:creationId xmlns:a16="http://schemas.microsoft.com/office/drawing/2014/main" id="{B584DD43-7361-508D-37EE-1DF6E05B9CB2}"/>
              </a:ext>
            </a:extLst>
          </p:cNvPr>
          <p:cNvSpPr/>
          <p:nvPr/>
        </p:nvSpPr>
        <p:spPr>
          <a:xfrm>
            <a:off x="3504794" y="1441030"/>
            <a:ext cx="196766" cy="138321"/>
          </a:xfrm>
          <a:custGeom>
            <a:avLst/>
            <a:gdLst>
              <a:gd name="connsiteX0" fmla="*/ 406 w 196766"/>
              <a:gd name="connsiteY0" fmla="*/ 420 h 138321"/>
              <a:gd name="connsiteX1" fmla="*/ 121056 w 196766"/>
              <a:gd name="connsiteY1" fmla="*/ 73445 h 138321"/>
              <a:gd name="connsiteX2" fmla="*/ 194081 w 196766"/>
              <a:gd name="connsiteY2" fmla="*/ 136945 h 138321"/>
              <a:gd name="connsiteX3" fmla="*/ 165506 w 196766"/>
              <a:gd name="connsiteY3" fmla="*/ 108370 h 138321"/>
              <a:gd name="connsiteX4" fmla="*/ 406 w 196766"/>
              <a:gd name="connsiteY4" fmla="*/ 420 h 1383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96766" h="138321">
                <a:moveTo>
                  <a:pt x="406" y="420"/>
                </a:moveTo>
                <a:cubicBezTo>
                  <a:pt x="-7002" y="-5401"/>
                  <a:pt x="88777" y="50691"/>
                  <a:pt x="121056" y="73445"/>
                </a:cubicBezTo>
                <a:cubicBezTo>
                  <a:pt x="153335" y="96199"/>
                  <a:pt x="186673" y="131124"/>
                  <a:pt x="194081" y="136945"/>
                </a:cubicBezTo>
                <a:cubicBezTo>
                  <a:pt x="201489" y="142766"/>
                  <a:pt x="194081" y="129537"/>
                  <a:pt x="165506" y="108370"/>
                </a:cubicBezTo>
                <a:cubicBezTo>
                  <a:pt x="136931" y="87203"/>
                  <a:pt x="7814" y="6241"/>
                  <a:pt x="406" y="420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52" name="フリーフォーム 1051">
            <a:extLst>
              <a:ext uri="{FF2B5EF4-FFF2-40B4-BE49-F238E27FC236}">
                <a16:creationId xmlns:a16="http://schemas.microsoft.com/office/drawing/2014/main" id="{89C18494-C80B-696E-D466-203EC708D524}"/>
              </a:ext>
            </a:extLst>
          </p:cNvPr>
          <p:cNvSpPr/>
          <p:nvPr/>
        </p:nvSpPr>
        <p:spPr>
          <a:xfrm>
            <a:off x="2903692" y="1244600"/>
            <a:ext cx="281876" cy="85822"/>
          </a:xfrm>
          <a:custGeom>
            <a:avLst/>
            <a:gdLst>
              <a:gd name="connsiteX0" fmla="*/ 1433 w 281876"/>
              <a:gd name="connsiteY0" fmla="*/ 85725 h 85822"/>
              <a:gd name="connsiteX1" fmla="*/ 115733 w 281876"/>
              <a:gd name="connsiteY1" fmla="*/ 25400 h 85822"/>
              <a:gd name="connsiteX2" fmla="*/ 277658 w 281876"/>
              <a:gd name="connsiteY2" fmla="*/ 19050 h 85822"/>
              <a:gd name="connsiteX3" fmla="*/ 220508 w 281876"/>
              <a:gd name="connsiteY3" fmla="*/ 0 h 85822"/>
              <a:gd name="connsiteX4" fmla="*/ 71283 w 281876"/>
              <a:gd name="connsiteY4" fmla="*/ 19050 h 85822"/>
              <a:gd name="connsiteX5" fmla="*/ 195108 w 281876"/>
              <a:gd name="connsiteY5" fmla="*/ 9525 h 85822"/>
              <a:gd name="connsiteX6" fmla="*/ 1433 w 281876"/>
              <a:gd name="connsiteY6" fmla="*/ 85725 h 858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81876" h="85822">
                <a:moveTo>
                  <a:pt x="1433" y="85725"/>
                </a:moveTo>
                <a:cubicBezTo>
                  <a:pt x="-11796" y="88371"/>
                  <a:pt x="69696" y="36512"/>
                  <a:pt x="115733" y="25400"/>
                </a:cubicBezTo>
                <a:cubicBezTo>
                  <a:pt x="161770" y="14288"/>
                  <a:pt x="260196" y="23283"/>
                  <a:pt x="277658" y="19050"/>
                </a:cubicBezTo>
                <a:cubicBezTo>
                  <a:pt x="295120" y="14817"/>
                  <a:pt x="254904" y="0"/>
                  <a:pt x="220508" y="0"/>
                </a:cubicBezTo>
                <a:cubicBezTo>
                  <a:pt x="186112" y="0"/>
                  <a:pt x="75516" y="17463"/>
                  <a:pt x="71283" y="19050"/>
                </a:cubicBezTo>
                <a:cubicBezTo>
                  <a:pt x="67050" y="20637"/>
                  <a:pt x="203046" y="2646"/>
                  <a:pt x="195108" y="9525"/>
                </a:cubicBezTo>
                <a:cubicBezTo>
                  <a:pt x="187170" y="16404"/>
                  <a:pt x="14662" y="83079"/>
                  <a:pt x="1433" y="85725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53" name="フリーフォーム 1052">
            <a:extLst>
              <a:ext uri="{FF2B5EF4-FFF2-40B4-BE49-F238E27FC236}">
                <a16:creationId xmlns:a16="http://schemas.microsoft.com/office/drawing/2014/main" id="{2E41390E-A79F-5322-EFF2-48FA42FFBD4B}"/>
              </a:ext>
            </a:extLst>
          </p:cNvPr>
          <p:cNvSpPr/>
          <p:nvPr/>
        </p:nvSpPr>
        <p:spPr>
          <a:xfrm>
            <a:off x="2644657" y="2136473"/>
            <a:ext cx="54542" cy="220235"/>
          </a:xfrm>
          <a:custGeom>
            <a:avLst/>
            <a:gdLst>
              <a:gd name="connsiteX0" fmla="*/ 28693 w 54542"/>
              <a:gd name="connsiteY0" fmla="*/ 302 h 220235"/>
              <a:gd name="connsiteX1" fmla="*/ 22343 w 54542"/>
              <a:gd name="connsiteY1" fmla="*/ 117777 h 220235"/>
              <a:gd name="connsiteX2" fmla="*/ 54093 w 54542"/>
              <a:gd name="connsiteY2" fmla="*/ 219377 h 220235"/>
              <a:gd name="connsiteX3" fmla="*/ 38218 w 54542"/>
              <a:gd name="connsiteY3" fmla="*/ 162227 h 220235"/>
              <a:gd name="connsiteX4" fmla="*/ 118 w 54542"/>
              <a:gd name="connsiteY4" fmla="*/ 86027 h 220235"/>
              <a:gd name="connsiteX5" fmla="*/ 28693 w 54542"/>
              <a:gd name="connsiteY5" fmla="*/ 302 h 2202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4542" h="220235">
                <a:moveTo>
                  <a:pt x="28693" y="302"/>
                </a:moveTo>
                <a:cubicBezTo>
                  <a:pt x="32397" y="5594"/>
                  <a:pt x="18110" y="81265"/>
                  <a:pt x="22343" y="117777"/>
                </a:cubicBezTo>
                <a:cubicBezTo>
                  <a:pt x="26576" y="154290"/>
                  <a:pt x="51447" y="211969"/>
                  <a:pt x="54093" y="219377"/>
                </a:cubicBezTo>
                <a:cubicBezTo>
                  <a:pt x="56739" y="226785"/>
                  <a:pt x="47214" y="184452"/>
                  <a:pt x="38218" y="162227"/>
                </a:cubicBezTo>
                <a:cubicBezTo>
                  <a:pt x="29222" y="140002"/>
                  <a:pt x="2235" y="111427"/>
                  <a:pt x="118" y="86027"/>
                </a:cubicBezTo>
                <a:cubicBezTo>
                  <a:pt x="-1999" y="60627"/>
                  <a:pt x="24989" y="-4990"/>
                  <a:pt x="28693" y="302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54" name="フリーフォーム 1053">
            <a:extLst>
              <a:ext uri="{FF2B5EF4-FFF2-40B4-BE49-F238E27FC236}">
                <a16:creationId xmlns:a16="http://schemas.microsoft.com/office/drawing/2014/main" id="{C2AF9A8D-06BF-D45F-8D4B-FA5108A8042F}"/>
              </a:ext>
            </a:extLst>
          </p:cNvPr>
          <p:cNvSpPr/>
          <p:nvPr/>
        </p:nvSpPr>
        <p:spPr>
          <a:xfrm>
            <a:off x="3263810" y="3162261"/>
            <a:ext cx="203965" cy="187910"/>
          </a:xfrm>
          <a:custGeom>
            <a:avLst/>
            <a:gdLst>
              <a:gd name="connsiteX0" fmla="*/ 90 w 203965"/>
              <a:gd name="connsiteY0" fmla="*/ 39 h 187910"/>
              <a:gd name="connsiteX1" fmla="*/ 149315 w 203965"/>
              <a:gd name="connsiteY1" fmla="*/ 107989 h 187910"/>
              <a:gd name="connsiteX2" fmla="*/ 203290 w 203965"/>
              <a:gd name="connsiteY2" fmla="*/ 187364 h 187910"/>
              <a:gd name="connsiteX3" fmla="*/ 177890 w 203965"/>
              <a:gd name="connsiteY3" fmla="*/ 139739 h 187910"/>
              <a:gd name="connsiteX4" fmla="*/ 152490 w 203965"/>
              <a:gd name="connsiteY4" fmla="*/ 76239 h 187910"/>
              <a:gd name="connsiteX5" fmla="*/ 127090 w 203965"/>
              <a:gd name="connsiteY5" fmla="*/ 95289 h 187910"/>
              <a:gd name="connsiteX6" fmla="*/ 90 w 203965"/>
              <a:gd name="connsiteY6" fmla="*/ 39 h 1879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03965" h="187910">
                <a:moveTo>
                  <a:pt x="90" y="39"/>
                </a:moveTo>
                <a:cubicBezTo>
                  <a:pt x="3794" y="2156"/>
                  <a:pt x="115448" y="76768"/>
                  <a:pt x="149315" y="107989"/>
                </a:cubicBezTo>
                <a:cubicBezTo>
                  <a:pt x="183182" y="139210"/>
                  <a:pt x="198528" y="182072"/>
                  <a:pt x="203290" y="187364"/>
                </a:cubicBezTo>
                <a:cubicBezTo>
                  <a:pt x="208053" y="192656"/>
                  <a:pt x="186357" y="158260"/>
                  <a:pt x="177890" y="139739"/>
                </a:cubicBezTo>
                <a:cubicBezTo>
                  <a:pt x="169423" y="121218"/>
                  <a:pt x="160957" y="83647"/>
                  <a:pt x="152490" y="76239"/>
                </a:cubicBezTo>
                <a:cubicBezTo>
                  <a:pt x="144023" y="68831"/>
                  <a:pt x="147198" y="109576"/>
                  <a:pt x="127090" y="95289"/>
                </a:cubicBezTo>
                <a:cubicBezTo>
                  <a:pt x="106982" y="81002"/>
                  <a:pt x="-3614" y="-2078"/>
                  <a:pt x="90" y="39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55" name="フリーフォーム 1054">
            <a:extLst>
              <a:ext uri="{FF2B5EF4-FFF2-40B4-BE49-F238E27FC236}">
                <a16:creationId xmlns:a16="http://schemas.microsoft.com/office/drawing/2014/main" id="{BA45C26C-8B89-854A-5B13-F7117C78F01E}"/>
              </a:ext>
            </a:extLst>
          </p:cNvPr>
          <p:cNvSpPr/>
          <p:nvPr/>
        </p:nvSpPr>
        <p:spPr>
          <a:xfrm>
            <a:off x="3505114" y="3320717"/>
            <a:ext cx="59291" cy="102266"/>
          </a:xfrm>
          <a:custGeom>
            <a:avLst/>
            <a:gdLst>
              <a:gd name="connsiteX0" fmla="*/ 86 w 59291"/>
              <a:gd name="connsiteY0" fmla="*/ 333 h 102266"/>
              <a:gd name="connsiteX1" fmla="*/ 44536 w 59291"/>
              <a:gd name="connsiteY1" fmla="*/ 41608 h 102266"/>
              <a:gd name="connsiteX2" fmla="*/ 54061 w 59291"/>
              <a:gd name="connsiteY2" fmla="*/ 101933 h 102266"/>
              <a:gd name="connsiteX3" fmla="*/ 57236 w 59291"/>
              <a:gd name="connsiteY3" fmla="*/ 63833 h 102266"/>
              <a:gd name="connsiteX4" fmla="*/ 86 w 59291"/>
              <a:gd name="connsiteY4" fmla="*/ 333 h 1022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9291" h="102266">
                <a:moveTo>
                  <a:pt x="86" y="333"/>
                </a:moveTo>
                <a:cubicBezTo>
                  <a:pt x="-2031" y="-3371"/>
                  <a:pt x="35540" y="24675"/>
                  <a:pt x="44536" y="41608"/>
                </a:cubicBezTo>
                <a:cubicBezTo>
                  <a:pt x="53532" y="58541"/>
                  <a:pt x="51944" y="98229"/>
                  <a:pt x="54061" y="101933"/>
                </a:cubicBezTo>
                <a:cubicBezTo>
                  <a:pt x="56178" y="105637"/>
                  <a:pt x="62528" y="77591"/>
                  <a:pt x="57236" y="63833"/>
                </a:cubicBezTo>
                <a:cubicBezTo>
                  <a:pt x="51944" y="50075"/>
                  <a:pt x="2203" y="4037"/>
                  <a:pt x="86" y="33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56" name="フリーフォーム 1055">
            <a:extLst>
              <a:ext uri="{FF2B5EF4-FFF2-40B4-BE49-F238E27FC236}">
                <a16:creationId xmlns:a16="http://schemas.microsoft.com/office/drawing/2014/main" id="{0EEF588C-8AEA-37AE-7C71-8BD27B277B4F}"/>
              </a:ext>
            </a:extLst>
          </p:cNvPr>
          <p:cNvSpPr/>
          <p:nvPr/>
        </p:nvSpPr>
        <p:spPr>
          <a:xfrm>
            <a:off x="3600727" y="3294176"/>
            <a:ext cx="279529" cy="46136"/>
          </a:xfrm>
          <a:custGeom>
            <a:avLst/>
            <a:gdLst>
              <a:gd name="connsiteX0" fmla="*/ 6073 w 279529"/>
              <a:gd name="connsiteY0" fmla="*/ 45924 h 46136"/>
              <a:gd name="connsiteX1" fmla="*/ 177523 w 279529"/>
              <a:gd name="connsiteY1" fmla="*/ 1474 h 46136"/>
              <a:gd name="connsiteX2" fmla="*/ 275948 w 279529"/>
              <a:gd name="connsiteY2" fmla="*/ 36399 h 46136"/>
              <a:gd name="connsiteX3" fmla="*/ 253723 w 279529"/>
              <a:gd name="connsiteY3" fmla="*/ 4649 h 46136"/>
              <a:gd name="connsiteX4" fmla="*/ 212448 w 279529"/>
              <a:gd name="connsiteY4" fmla="*/ 1474 h 46136"/>
              <a:gd name="connsiteX5" fmla="*/ 53698 w 279529"/>
              <a:gd name="connsiteY5" fmla="*/ 17349 h 46136"/>
              <a:gd name="connsiteX6" fmla="*/ 6073 w 279529"/>
              <a:gd name="connsiteY6" fmla="*/ 45924 h 461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79529" h="46136">
                <a:moveTo>
                  <a:pt x="6073" y="45924"/>
                </a:moveTo>
                <a:cubicBezTo>
                  <a:pt x="26710" y="43278"/>
                  <a:pt x="132544" y="3061"/>
                  <a:pt x="177523" y="1474"/>
                </a:cubicBezTo>
                <a:cubicBezTo>
                  <a:pt x="222502" y="-113"/>
                  <a:pt x="263248" y="35870"/>
                  <a:pt x="275948" y="36399"/>
                </a:cubicBezTo>
                <a:cubicBezTo>
                  <a:pt x="288648" y="36928"/>
                  <a:pt x="264306" y="10470"/>
                  <a:pt x="253723" y="4649"/>
                </a:cubicBezTo>
                <a:cubicBezTo>
                  <a:pt x="243140" y="-1172"/>
                  <a:pt x="245785" y="-643"/>
                  <a:pt x="212448" y="1474"/>
                </a:cubicBezTo>
                <a:cubicBezTo>
                  <a:pt x="179111" y="3591"/>
                  <a:pt x="85977" y="8882"/>
                  <a:pt x="53698" y="17349"/>
                </a:cubicBezTo>
                <a:cubicBezTo>
                  <a:pt x="21419" y="25816"/>
                  <a:pt x="-14564" y="48570"/>
                  <a:pt x="6073" y="45924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57" name="フリーフォーム 1056">
            <a:extLst>
              <a:ext uri="{FF2B5EF4-FFF2-40B4-BE49-F238E27FC236}">
                <a16:creationId xmlns:a16="http://schemas.microsoft.com/office/drawing/2014/main" id="{7D78C07D-23FF-2A5B-2203-566CA70ECCF0}"/>
              </a:ext>
            </a:extLst>
          </p:cNvPr>
          <p:cNvSpPr/>
          <p:nvPr/>
        </p:nvSpPr>
        <p:spPr>
          <a:xfrm>
            <a:off x="3828831" y="3101430"/>
            <a:ext cx="32001" cy="202541"/>
          </a:xfrm>
          <a:custGeom>
            <a:avLst/>
            <a:gdLst>
              <a:gd name="connsiteX0" fmla="*/ 31969 w 32001"/>
              <a:gd name="connsiteY0" fmla="*/ 545 h 202541"/>
              <a:gd name="connsiteX1" fmla="*/ 6569 w 32001"/>
              <a:gd name="connsiteY1" fmla="*/ 86270 h 202541"/>
              <a:gd name="connsiteX2" fmla="*/ 25619 w 32001"/>
              <a:gd name="connsiteY2" fmla="*/ 197395 h 202541"/>
              <a:gd name="connsiteX3" fmla="*/ 16094 w 32001"/>
              <a:gd name="connsiteY3" fmla="*/ 178345 h 202541"/>
              <a:gd name="connsiteX4" fmla="*/ 219 w 32001"/>
              <a:gd name="connsiteY4" fmla="*/ 127545 h 202541"/>
              <a:gd name="connsiteX5" fmla="*/ 31969 w 32001"/>
              <a:gd name="connsiteY5" fmla="*/ 545 h 2025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001" h="202541">
                <a:moveTo>
                  <a:pt x="31969" y="545"/>
                </a:moveTo>
                <a:cubicBezTo>
                  <a:pt x="33027" y="-6334"/>
                  <a:pt x="7627" y="53462"/>
                  <a:pt x="6569" y="86270"/>
                </a:cubicBezTo>
                <a:cubicBezTo>
                  <a:pt x="5511" y="119078"/>
                  <a:pt x="25619" y="197395"/>
                  <a:pt x="25619" y="197395"/>
                </a:cubicBezTo>
                <a:cubicBezTo>
                  <a:pt x="27206" y="212741"/>
                  <a:pt x="20327" y="189987"/>
                  <a:pt x="16094" y="178345"/>
                </a:cubicBezTo>
                <a:cubicBezTo>
                  <a:pt x="11861" y="166703"/>
                  <a:pt x="-1898" y="151887"/>
                  <a:pt x="219" y="127545"/>
                </a:cubicBezTo>
                <a:cubicBezTo>
                  <a:pt x="2336" y="103203"/>
                  <a:pt x="30911" y="7424"/>
                  <a:pt x="31969" y="545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58" name="フリーフォーム 1057">
            <a:extLst>
              <a:ext uri="{FF2B5EF4-FFF2-40B4-BE49-F238E27FC236}">
                <a16:creationId xmlns:a16="http://schemas.microsoft.com/office/drawing/2014/main" id="{677761DD-77C3-248F-20CD-877D7F9EBCF9}"/>
              </a:ext>
            </a:extLst>
          </p:cNvPr>
          <p:cNvSpPr/>
          <p:nvPr/>
        </p:nvSpPr>
        <p:spPr>
          <a:xfrm>
            <a:off x="4060862" y="2813019"/>
            <a:ext cx="117585" cy="200182"/>
          </a:xfrm>
          <a:custGeom>
            <a:avLst/>
            <a:gdLst>
              <a:gd name="connsiteX0" fmla="*/ 117438 w 117585"/>
              <a:gd name="connsiteY0" fmla="*/ 31 h 200182"/>
              <a:gd name="connsiteX1" fmla="*/ 34888 w 117585"/>
              <a:gd name="connsiteY1" fmla="*/ 136556 h 200182"/>
              <a:gd name="connsiteX2" fmla="*/ 3138 w 117585"/>
              <a:gd name="connsiteY2" fmla="*/ 200056 h 200182"/>
              <a:gd name="connsiteX3" fmla="*/ 12663 w 117585"/>
              <a:gd name="connsiteY3" fmla="*/ 149256 h 200182"/>
              <a:gd name="connsiteX4" fmla="*/ 117438 w 117585"/>
              <a:gd name="connsiteY4" fmla="*/ 31 h 2001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7585" h="200182">
                <a:moveTo>
                  <a:pt x="117438" y="31"/>
                </a:moveTo>
                <a:cubicBezTo>
                  <a:pt x="121142" y="-2086"/>
                  <a:pt x="53938" y="103219"/>
                  <a:pt x="34888" y="136556"/>
                </a:cubicBezTo>
                <a:cubicBezTo>
                  <a:pt x="15838" y="169894"/>
                  <a:pt x="6842" y="197939"/>
                  <a:pt x="3138" y="200056"/>
                </a:cubicBezTo>
                <a:cubicBezTo>
                  <a:pt x="-566" y="202173"/>
                  <a:pt x="-4270" y="177302"/>
                  <a:pt x="12663" y="149256"/>
                </a:cubicBezTo>
                <a:cubicBezTo>
                  <a:pt x="29596" y="121210"/>
                  <a:pt x="113734" y="2148"/>
                  <a:pt x="117438" y="3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59" name="フリーフォーム 1058">
            <a:extLst>
              <a:ext uri="{FF2B5EF4-FFF2-40B4-BE49-F238E27FC236}">
                <a16:creationId xmlns:a16="http://schemas.microsoft.com/office/drawing/2014/main" id="{D1D8261F-100C-E542-7773-5AC93BED0050}"/>
              </a:ext>
            </a:extLst>
          </p:cNvPr>
          <p:cNvSpPr/>
          <p:nvPr/>
        </p:nvSpPr>
        <p:spPr>
          <a:xfrm>
            <a:off x="4193769" y="2063545"/>
            <a:ext cx="26311" cy="362484"/>
          </a:xfrm>
          <a:custGeom>
            <a:avLst/>
            <a:gdLst>
              <a:gd name="connsiteX0" fmla="*/ 406 w 26311"/>
              <a:gd name="connsiteY0" fmla="*/ 205 h 362484"/>
              <a:gd name="connsiteX1" fmla="*/ 9931 w 26311"/>
              <a:gd name="connsiteY1" fmla="*/ 247855 h 362484"/>
              <a:gd name="connsiteX2" fmla="*/ 6756 w 26311"/>
              <a:gd name="connsiteY2" fmla="*/ 362155 h 362484"/>
              <a:gd name="connsiteX3" fmla="*/ 13106 w 26311"/>
              <a:gd name="connsiteY3" fmla="*/ 216105 h 362484"/>
              <a:gd name="connsiteX4" fmla="*/ 25806 w 26311"/>
              <a:gd name="connsiteY4" fmla="*/ 292305 h 362484"/>
              <a:gd name="connsiteX5" fmla="*/ 406 w 26311"/>
              <a:gd name="connsiteY5" fmla="*/ 205 h 3624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6311" h="362484">
                <a:moveTo>
                  <a:pt x="406" y="205"/>
                </a:moveTo>
                <a:cubicBezTo>
                  <a:pt x="-2240" y="-7203"/>
                  <a:pt x="8873" y="187530"/>
                  <a:pt x="9931" y="247855"/>
                </a:cubicBezTo>
                <a:cubicBezTo>
                  <a:pt x="10989" y="308180"/>
                  <a:pt x="6227" y="367447"/>
                  <a:pt x="6756" y="362155"/>
                </a:cubicBezTo>
                <a:cubicBezTo>
                  <a:pt x="7285" y="356863"/>
                  <a:pt x="9931" y="227747"/>
                  <a:pt x="13106" y="216105"/>
                </a:cubicBezTo>
                <a:cubicBezTo>
                  <a:pt x="16281" y="204463"/>
                  <a:pt x="28981" y="321409"/>
                  <a:pt x="25806" y="292305"/>
                </a:cubicBezTo>
                <a:cubicBezTo>
                  <a:pt x="22631" y="263201"/>
                  <a:pt x="3052" y="7613"/>
                  <a:pt x="406" y="20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60" name="フリーフォーム 1059">
            <a:extLst>
              <a:ext uri="{FF2B5EF4-FFF2-40B4-BE49-F238E27FC236}">
                <a16:creationId xmlns:a16="http://schemas.microsoft.com/office/drawing/2014/main" id="{8DFB92E6-3779-05D6-0A27-D0E8E1193C2E}"/>
              </a:ext>
            </a:extLst>
          </p:cNvPr>
          <p:cNvSpPr/>
          <p:nvPr/>
        </p:nvSpPr>
        <p:spPr>
          <a:xfrm>
            <a:off x="3073283" y="2590774"/>
            <a:ext cx="108081" cy="196300"/>
          </a:xfrm>
          <a:custGeom>
            <a:avLst/>
            <a:gdLst>
              <a:gd name="connsiteX0" fmla="*/ 108067 w 108081"/>
              <a:gd name="connsiteY0" fmla="*/ 26 h 196300"/>
              <a:gd name="connsiteX1" fmla="*/ 25517 w 108081"/>
              <a:gd name="connsiteY1" fmla="*/ 98451 h 196300"/>
              <a:gd name="connsiteX2" fmla="*/ 9642 w 108081"/>
              <a:gd name="connsiteY2" fmla="*/ 177826 h 196300"/>
              <a:gd name="connsiteX3" fmla="*/ 117 w 108081"/>
              <a:gd name="connsiteY3" fmla="*/ 190526 h 196300"/>
              <a:gd name="connsiteX4" fmla="*/ 15992 w 108081"/>
              <a:gd name="connsiteY4" fmla="*/ 101626 h 196300"/>
              <a:gd name="connsiteX5" fmla="*/ 31867 w 108081"/>
              <a:gd name="connsiteY5" fmla="*/ 88926 h 196300"/>
              <a:gd name="connsiteX6" fmla="*/ 108067 w 108081"/>
              <a:gd name="connsiteY6" fmla="*/ 26 h 196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08081" h="196300">
                <a:moveTo>
                  <a:pt x="108067" y="26"/>
                </a:moveTo>
                <a:cubicBezTo>
                  <a:pt x="107009" y="1614"/>
                  <a:pt x="41921" y="68818"/>
                  <a:pt x="25517" y="98451"/>
                </a:cubicBezTo>
                <a:cubicBezTo>
                  <a:pt x="9113" y="128084"/>
                  <a:pt x="9642" y="177826"/>
                  <a:pt x="9642" y="177826"/>
                </a:cubicBezTo>
                <a:cubicBezTo>
                  <a:pt x="5409" y="193172"/>
                  <a:pt x="-941" y="203226"/>
                  <a:pt x="117" y="190526"/>
                </a:cubicBezTo>
                <a:cubicBezTo>
                  <a:pt x="1175" y="177826"/>
                  <a:pt x="15992" y="101626"/>
                  <a:pt x="15992" y="101626"/>
                </a:cubicBezTo>
                <a:cubicBezTo>
                  <a:pt x="21284" y="84693"/>
                  <a:pt x="10700" y="108505"/>
                  <a:pt x="31867" y="88926"/>
                </a:cubicBezTo>
                <a:cubicBezTo>
                  <a:pt x="53034" y="69347"/>
                  <a:pt x="109125" y="-1562"/>
                  <a:pt x="108067" y="26"/>
                </a:cubicBezTo>
                <a:close/>
              </a:path>
            </a:pathLst>
          </a:custGeom>
          <a:solidFill>
            <a:schemeClr val="accent1">
              <a:alpha val="1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61" name="フリーフォーム 1060">
            <a:extLst>
              <a:ext uri="{FF2B5EF4-FFF2-40B4-BE49-F238E27FC236}">
                <a16:creationId xmlns:a16="http://schemas.microsoft.com/office/drawing/2014/main" id="{97C49E9A-4D93-F49F-7D9B-8135DBFF42AD}"/>
              </a:ext>
            </a:extLst>
          </p:cNvPr>
          <p:cNvSpPr/>
          <p:nvPr/>
        </p:nvSpPr>
        <p:spPr>
          <a:xfrm>
            <a:off x="3886181" y="2651019"/>
            <a:ext cx="119494" cy="120960"/>
          </a:xfrm>
          <a:custGeom>
            <a:avLst/>
            <a:gdLst>
              <a:gd name="connsiteX0" fmla="*/ 19 w 119494"/>
              <a:gd name="connsiteY0" fmla="*/ 106 h 120960"/>
              <a:gd name="connsiteX1" fmla="*/ 111144 w 119494"/>
              <a:gd name="connsiteY1" fmla="*/ 85831 h 120960"/>
              <a:gd name="connsiteX2" fmla="*/ 111144 w 119494"/>
              <a:gd name="connsiteY2" fmla="*/ 120756 h 120960"/>
              <a:gd name="connsiteX3" fmla="*/ 107969 w 119494"/>
              <a:gd name="connsiteY3" fmla="*/ 98531 h 120960"/>
              <a:gd name="connsiteX4" fmla="*/ 66694 w 119494"/>
              <a:gd name="connsiteY4" fmla="*/ 63606 h 120960"/>
              <a:gd name="connsiteX5" fmla="*/ 101619 w 119494"/>
              <a:gd name="connsiteY5" fmla="*/ 104881 h 120960"/>
              <a:gd name="connsiteX6" fmla="*/ 19 w 119494"/>
              <a:gd name="connsiteY6" fmla="*/ 106 h 1209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19494" h="120960">
                <a:moveTo>
                  <a:pt x="19" y="106"/>
                </a:moveTo>
                <a:cubicBezTo>
                  <a:pt x="1606" y="-3069"/>
                  <a:pt x="92623" y="65723"/>
                  <a:pt x="111144" y="85831"/>
                </a:cubicBezTo>
                <a:cubicBezTo>
                  <a:pt x="129665" y="105939"/>
                  <a:pt x="111673" y="118639"/>
                  <a:pt x="111144" y="120756"/>
                </a:cubicBezTo>
                <a:cubicBezTo>
                  <a:pt x="110615" y="122873"/>
                  <a:pt x="115377" y="108056"/>
                  <a:pt x="107969" y="98531"/>
                </a:cubicBezTo>
                <a:cubicBezTo>
                  <a:pt x="100561" y="89006"/>
                  <a:pt x="67752" y="62548"/>
                  <a:pt x="66694" y="63606"/>
                </a:cubicBezTo>
                <a:cubicBezTo>
                  <a:pt x="65636" y="64664"/>
                  <a:pt x="107969" y="113348"/>
                  <a:pt x="101619" y="104881"/>
                </a:cubicBezTo>
                <a:cubicBezTo>
                  <a:pt x="95269" y="96414"/>
                  <a:pt x="-1568" y="3281"/>
                  <a:pt x="19" y="106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62" name="フリーフォーム 1061">
            <a:extLst>
              <a:ext uri="{FF2B5EF4-FFF2-40B4-BE49-F238E27FC236}">
                <a16:creationId xmlns:a16="http://schemas.microsoft.com/office/drawing/2014/main" id="{5B8EFD4C-BE71-1BAE-6DF3-D915E0EE2230}"/>
              </a:ext>
            </a:extLst>
          </p:cNvPr>
          <p:cNvSpPr/>
          <p:nvPr/>
        </p:nvSpPr>
        <p:spPr>
          <a:xfrm>
            <a:off x="3101712" y="2835079"/>
            <a:ext cx="93318" cy="215303"/>
          </a:xfrm>
          <a:custGeom>
            <a:avLst/>
            <a:gdLst>
              <a:gd name="connsiteX0" fmla="*/ 57413 w 93318"/>
              <a:gd name="connsiteY0" fmla="*/ 196 h 215303"/>
              <a:gd name="connsiteX1" fmla="*/ 3438 w 93318"/>
              <a:gd name="connsiteY1" fmla="*/ 57346 h 215303"/>
              <a:gd name="connsiteX2" fmla="*/ 92338 w 93318"/>
              <a:gd name="connsiteY2" fmla="*/ 212921 h 215303"/>
              <a:gd name="connsiteX3" fmla="*/ 47888 w 93318"/>
              <a:gd name="connsiteY3" fmla="*/ 146246 h 215303"/>
              <a:gd name="connsiteX4" fmla="*/ 263 w 93318"/>
              <a:gd name="connsiteY4" fmla="*/ 73221 h 215303"/>
              <a:gd name="connsiteX5" fmla="*/ 57413 w 93318"/>
              <a:gd name="connsiteY5" fmla="*/ 196 h 2153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93318" h="215303">
                <a:moveTo>
                  <a:pt x="57413" y="196"/>
                </a:moveTo>
                <a:cubicBezTo>
                  <a:pt x="57942" y="-2450"/>
                  <a:pt x="-2383" y="21892"/>
                  <a:pt x="3438" y="57346"/>
                </a:cubicBezTo>
                <a:cubicBezTo>
                  <a:pt x="9259" y="92800"/>
                  <a:pt x="84930" y="198104"/>
                  <a:pt x="92338" y="212921"/>
                </a:cubicBezTo>
                <a:cubicBezTo>
                  <a:pt x="99746" y="227738"/>
                  <a:pt x="63234" y="169529"/>
                  <a:pt x="47888" y="146246"/>
                </a:cubicBezTo>
                <a:cubicBezTo>
                  <a:pt x="32542" y="122963"/>
                  <a:pt x="5025" y="95446"/>
                  <a:pt x="263" y="73221"/>
                </a:cubicBezTo>
                <a:cubicBezTo>
                  <a:pt x="-4500" y="50996"/>
                  <a:pt x="56884" y="2842"/>
                  <a:pt x="57413" y="196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63" name="フリーフォーム 1062">
            <a:extLst>
              <a:ext uri="{FF2B5EF4-FFF2-40B4-BE49-F238E27FC236}">
                <a16:creationId xmlns:a16="http://schemas.microsoft.com/office/drawing/2014/main" id="{0642C0FB-5C83-26E1-661F-F42D4588B858}"/>
              </a:ext>
            </a:extLst>
          </p:cNvPr>
          <p:cNvSpPr/>
          <p:nvPr/>
        </p:nvSpPr>
        <p:spPr>
          <a:xfrm>
            <a:off x="3539169" y="1949384"/>
            <a:ext cx="93675" cy="257344"/>
          </a:xfrm>
          <a:custGeom>
            <a:avLst/>
            <a:gdLst>
              <a:gd name="connsiteX0" fmla="*/ 93031 w 93675"/>
              <a:gd name="connsiteY0" fmla="*/ 66 h 257344"/>
              <a:gd name="connsiteX1" fmla="*/ 42231 w 93675"/>
              <a:gd name="connsiteY1" fmla="*/ 101666 h 257344"/>
              <a:gd name="connsiteX2" fmla="*/ 48581 w 93675"/>
              <a:gd name="connsiteY2" fmla="*/ 161991 h 257344"/>
              <a:gd name="connsiteX3" fmla="*/ 29531 w 93675"/>
              <a:gd name="connsiteY3" fmla="*/ 108016 h 257344"/>
              <a:gd name="connsiteX4" fmla="*/ 86681 w 93675"/>
              <a:gd name="connsiteY4" fmla="*/ 257241 h 257344"/>
              <a:gd name="connsiteX5" fmla="*/ 39056 w 93675"/>
              <a:gd name="connsiteY5" fmla="*/ 130241 h 257344"/>
              <a:gd name="connsiteX6" fmla="*/ 32706 w 93675"/>
              <a:gd name="connsiteY6" fmla="*/ 50866 h 257344"/>
              <a:gd name="connsiteX7" fmla="*/ 956 w 93675"/>
              <a:gd name="connsiteY7" fmla="*/ 117541 h 257344"/>
              <a:gd name="connsiteX8" fmla="*/ 93031 w 93675"/>
              <a:gd name="connsiteY8" fmla="*/ 66 h 2573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93675" h="257344">
                <a:moveTo>
                  <a:pt x="93031" y="66"/>
                </a:moveTo>
                <a:cubicBezTo>
                  <a:pt x="99910" y="-2580"/>
                  <a:pt x="49639" y="74679"/>
                  <a:pt x="42231" y="101666"/>
                </a:cubicBezTo>
                <a:cubicBezTo>
                  <a:pt x="34823" y="128653"/>
                  <a:pt x="50698" y="160933"/>
                  <a:pt x="48581" y="161991"/>
                </a:cubicBezTo>
                <a:cubicBezTo>
                  <a:pt x="46464" y="163049"/>
                  <a:pt x="23181" y="92141"/>
                  <a:pt x="29531" y="108016"/>
                </a:cubicBezTo>
                <a:cubicBezTo>
                  <a:pt x="35881" y="123891"/>
                  <a:pt x="85094" y="253537"/>
                  <a:pt x="86681" y="257241"/>
                </a:cubicBezTo>
                <a:cubicBezTo>
                  <a:pt x="88268" y="260945"/>
                  <a:pt x="48052" y="164637"/>
                  <a:pt x="39056" y="130241"/>
                </a:cubicBezTo>
                <a:cubicBezTo>
                  <a:pt x="30060" y="95845"/>
                  <a:pt x="39056" y="52983"/>
                  <a:pt x="32706" y="50866"/>
                </a:cubicBezTo>
                <a:cubicBezTo>
                  <a:pt x="26356" y="48749"/>
                  <a:pt x="-5923" y="122303"/>
                  <a:pt x="956" y="117541"/>
                </a:cubicBezTo>
                <a:cubicBezTo>
                  <a:pt x="7835" y="112779"/>
                  <a:pt x="86152" y="2712"/>
                  <a:pt x="93031" y="6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64" name="フリーフォーム 1063">
            <a:extLst>
              <a:ext uri="{FF2B5EF4-FFF2-40B4-BE49-F238E27FC236}">
                <a16:creationId xmlns:a16="http://schemas.microsoft.com/office/drawing/2014/main" id="{D8E5D80F-57EF-1A00-7D45-F4A0F5536FDC}"/>
              </a:ext>
            </a:extLst>
          </p:cNvPr>
          <p:cNvSpPr/>
          <p:nvPr/>
        </p:nvSpPr>
        <p:spPr>
          <a:xfrm>
            <a:off x="3162220" y="2050945"/>
            <a:ext cx="149658" cy="264136"/>
          </a:xfrm>
          <a:custGeom>
            <a:avLst/>
            <a:gdLst>
              <a:gd name="connsiteX0" fmla="*/ 80 w 149658"/>
              <a:gd name="connsiteY0" fmla="*/ 105 h 264136"/>
              <a:gd name="connsiteX1" fmla="*/ 108030 w 149658"/>
              <a:gd name="connsiteY1" fmla="*/ 44555 h 264136"/>
              <a:gd name="connsiteX2" fmla="*/ 117555 w 149658"/>
              <a:gd name="connsiteY2" fmla="*/ 177905 h 264136"/>
              <a:gd name="connsiteX3" fmla="*/ 127080 w 149658"/>
              <a:gd name="connsiteY3" fmla="*/ 136630 h 264136"/>
              <a:gd name="connsiteX4" fmla="*/ 139780 w 149658"/>
              <a:gd name="connsiteY4" fmla="*/ 193780 h 264136"/>
              <a:gd name="connsiteX5" fmla="*/ 149305 w 149658"/>
              <a:gd name="connsiteY5" fmla="*/ 263630 h 264136"/>
              <a:gd name="connsiteX6" fmla="*/ 127080 w 149658"/>
              <a:gd name="connsiteY6" fmla="*/ 155680 h 264136"/>
              <a:gd name="connsiteX7" fmla="*/ 127080 w 149658"/>
              <a:gd name="connsiteY7" fmla="*/ 54080 h 264136"/>
              <a:gd name="connsiteX8" fmla="*/ 80 w 149658"/>
              <a:gd name="connsiteY8" fmla="*/ 105 h 2641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9658" h="264136">
                <a:moveTo>
                  <a:pt x="80" y="105"/>
                </a:moveTo>
                <a:cubicBezTo>
                  <a:pt x="-3095" y="-1482"/>
                  <a:pt x="88451" y="14922"/>
                  <a:pt x="108030" y="44555"/>
                </a:cubicBezTo>
                <a:cubicBezTo>
                  <a:pt x="127609" y="74188"/>
                  <a:pt x="114380" y="162559"/>
                  <a:pt x="117555" y="177905"/>
                </a:cubicBezTo>
                <a:cubicBezTo>
                  <a:pt x="120730" y="193251"/>
                  <a:pt x="123376" y="133984"/>
                  <a:pt x="127080" y="136630"/>
                </a:cubicBezTo>
                <a:cubicBezTo>
                  <a:pt x="130784" y="139276"/>
                  <a:pt x="136076" y="172613"/>
                  <a:pt x="139780" y="193780"/>
                </a:cubicBezTo>
                <a:cubicBezTo>
                  <a:pt x="143484" y="214947"/>
                  <a:pt x="151422" y="269980"/>
                  <a:pt x="149305" y="263630"/>
                </a:cubicBezTo>
                <a:cubicBezTo>
                  <a:pt x="147188" y="257280"/>
                  <a:pt x="130784" y="190605"/>
                  <a:pt x="127080" y="155680"/>
                </a:cubicBezTo>
                <a:cubicBezTo>
                  <a:pt x="123376" y="120755"/>
                  <a:pt x="142955" y="79480"/>
                  <a:pt x="127080" y="54080"/>
                </a:cubicBezTo>
                <a:cubicBezTo>
                  <a:pt x="111205" y="28680"/>
                  <a:pt x="3255" y="1692"/>
                  <a:pt x="80" y="10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" name="フリーフォーム 1">
            <a:extLst>
              <a:ext uri="{FF2B5EF4-FFF2-40B4-BE49-F238E27FC236}">
                <a16:creationId xmlns:a16="http://schemas.microsoft.com/office/drawing/2014/main" id="{9A54F69E-FE02-B1C9-1BAD-DB157743BDE0}"/>
              </a:ext>
            </a:extLst>
          </p:cNvPr>
          <p:cNvSpPr/>
          <p:nvPr/>
        </p:nvSpPr>
        <p:spPr>
          <a:xfrm>
            <a:off x="2641507" y="1431678"/>
            <a:ext cx="73462" cy="267116"/>
          </a:xfrm>
          <a:custGeom>
            <a:avLst/>
            <a:gdLst>
              <a:gd name="connsiteX0" fmla="*/ 73118 w 73462"/>
              <a:gd name="connsiteY0" fmla="*/ 247 h 267116"/>
              <a:gd name="connsiteX1" fmla="*/ 44543 w 73462"/>
              <a:gd name="connsiteY1" fmla="*/ 130422 h 267116"/>
              <a:gd name="connsiteX2" fmla="*/ 93 w 73462"/>
              <a:gd name="connsiteY2" fmla="*/ 266947 h 267116"/>
              <a:gd name="connsiteX3" fmla="*/ 57243 w 73462"/>
              <a:gd name="connsiteY3" fmla="*/ 101847 h 267116"/>
              <a:gd name="connsiteX4" fmla="*/ 73118 w 73462"/>
              <a:gd name="connsiteY4" fmla="*/ 247 h 2671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3462" h="267116">
                <a:moveTo>
                  <a:pt x="73118" y="247"/>
                </a:moveTo>
                <a:cubicBezTo>
                  <a:pt x="71001" y="5009"/>
                  <a:pt x="56714" y="85972"/>
                  <a:pt x="44543" y="130422"/>
                </a:cubicBezTo>
                <a:cubicBezTo>
                  <a:pt x="32372" y="174872"/>
                  <a:pt x="-2024" y="271709"/>
                  <a:pt x="93" y="266947"/>
                </a:cubicBezTo>
                <a:cubicBezTo>
                  <a:pt x="2210" y="262185"/>
                  <a:pt x="47189" y="143122"/>
                  <a:pt x="57243" y="101847"/>
                </a:cubicBezTo>
                <a:cubicBezTo>
                  <a:pt x="67297" y="60572"/>
                  <a:pt x="75235" y="-4515"/>
                  <a:pt x="73118" y="24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" name="フリーフォーム 2">
            <a:extLst>
              <a:ext uri="{FF2B5EF4-FFF2-40B4-BE49-F238E27FC236}">
                <a16:creationId xmlns:a16="http://schemas.microsoft.com/office/drawing/2014/main" id="{DA310805-7D01-CC92-A01D-91B85CFDBB20}"/>
              </a:ext>
            </a:extLst>
          </p:cNvPr>
          <p:cNvSpPr/>
          <p:nvPr/>
        </p:nvSpPr>
        <p:spPr>
          <a:xfrm>
            <a:off x="3685849" y="1420991"/>
            <a:ext cx="106631" cy="129449"/>
          </a:xfrm>
          <a:custGeom>
            <a:avLst/>
            <a:gdLst>
              <a:gd name="connsiteX0" fmla="*/ 326 w 106631"/>
              <a:gd name="connsiteY0" fmla="*/ 1409 h 129449"/>
              <a:gd name="connsiteX1" fmla="*/ 86051 w 106631"/>
              <a:gd name="connsiteY1" fmla="*/ 80784 h 129449"/>
              <a:gd name="connsiteX2" fmla="*/ 105101 w 106631"/>
              <a:gd name="connsiteY2" fmla="*/ 128409 h 129449"/>
              <a:gd name="connsiteX3" fmla="*/ 57476 w 106631"/>
              <a:gd name="connsiteY3" fmla="*/ 36334 h 129449"/>
              <a:gd name="connsiteX4" fmla="*/ 326 w 106631"/>
              <a:gd name="connsiteY4" fmla="*/ 1409 h 1294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6631" h="129449">
                <a:moveTo>
                  <a:pt x="326" y="1409"/>
                </a:moveTo>
                <a:cubicBezTo>
                  <a:pt x="5089" y="8817"/>
                  <a:pt x="68589" y="59617"/>
                  <a:pt x="86051" y="80784"/>
                </a:cubicBezTo>
                <a:cubicBezTo>
                  <a:pt x="103513" y="101951"/>
                  <a:pt x="109864" y="135817"/>
                  <a:pt x="105101" y="128409"/>
                </a:cubicBezTo>
                <a:cubicBezTo>
                  <a:pt x="100339" y="121001"/>
                  <a:pt x="70705" y="55384"/>
                  <a:pt x="57476" y="36334"/>
                </a:cubicBezTo>
                <a:cubicBezTo>
                  <a:pt x="44247" y="17284"/>
                  <a:pt x="-4437" y="-5999"/>
                  <a:pt x="326" y="1409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" name="フリーフォーム 4">
            <a:extLst>
              <a:ext uri="{FF2B5EF4-FFF2-40B4-BE49-F238E27FC236}">
                <a16:creationId xmlns:a16="http://schemas.microsoft.com/office/drawing/2014/main" id="{31139FB1-457E-8D8E-096A-2F88ED3A7B0B}"/>
              </a:ext>
            </a:extLst>
          </p:cNvPr>
          <p:cNvSpPr/>
          <p:nvPr/>
        </p:nvSpPr>
        <p:spPr>
          <a:xfrm>
            <a:off x="3151358" y="1628668"/>
            <a:ext cx="46099" cy="133603"/>
          </a:xfrm>
          <a:custGeom>
            <a:avLst/>
            <a:gdLst>
              <a:gd name="connsiteX0" fmla="*/ 45867 w 46099"/>
              <a:gd name="connsiteY0" fmla="*/ 107 h 133603"/>
              <a:gd name="connsiteX1" fmla="*/ 20467 w 46099"/>
              <a:gd name="connsiteY1" fmla="*/ 66782 h 133603"/>
              <a:gd name="connsiteX2" fmla="*/ 1417 w 46099"/>
              <a:gd name="connsiteY2" fmla="*/ 133457 h 133603"/>
              <a:gd name="connsiteX3" fmla="*/ 4592 w 46099"/>
              <a:gd name="connsiteY3" fmla="*/ 82657 h 133603"/>
              <a:gd name="connsiteX4" fmla="*/ 45867 w 46099"/>
              <a:gd name="connsiteY4" fmla="*/ 107 h 1336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6099" h="133603">
                <a:moveTo>
                  <a:pt x="45867" y="107"/>
                </a:moveTo>
                <a:cubicBezTo>
                  <a:pt x="48513" y="-2539"/>
                  <a:pt x="27875" y="44557"/>
                  <a:pt x="20467" y="66782"/>
                </a:cubicBezTo>
                <a:cubicBezTo>
                  <a:pt x="13059" y="89007"/>
                  <a:pt x="4063" y="130811"/>
                  <a:pt x="1417" y="133457"/>
                </a:cubicBezTo>
                <a:cubicBezTo>
                  <a:pt x="-1229" y="136103"/>
                  <a:pt x="-170" y="102236"/>
                  <a:pt x="4592" y="82657"/>
                </a:cubicBezTo>
                <a:cubicBezTo>
                  <a:pt x="9354" y="63078"/>
                  <a:pt x="43221" y="2753"/>
                  <a:pt x="45867" y="107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" name="フリーフォーム 5">
            <a:extLst>
              <a:ext uri="{FF2B5EF4-FFF2-40B4-BE49-F238E27FC236}">
                <a16:creationId xmlns:a16="http://schemas.microsoft.com/office/drawing/2014/main" id="{B53DED34-863D-A9E8-9765-A2FC2BBF6065}"/>
              </a:ext>
            </a:extLst>
          </p:cNvPr>
          <p:cNvSpPr/>
          <p:nvPr/>
        </p:nvSpPr>
        <p:spPr>
          <a:xfrm>
            <a:off x="3089187" y="1431819"/>
            <a:ext cx="54209" cy="171638"/>
          </a:xfrm>
          <a:custGeom>
            <a:avLst/>
            <a:gdLst>
              <a:gd name="connsiteX0" fmla="*/ 54063 w 54209"/>
              <a:gd name="connsiteY0" fmla="*/ 106 h 171638"/>
              <a:gd name="connsiteX1" fmla="*/ 35013 w 54209"/>
              <a:gd name="connsiteY1" fmla="*/ 73131 h 171638"/>
              <a:gd name="connsiteX2" fmla="*/ 88 w 54209"/>
              <a:gd name="connsiteY2" fmla="*/ 171556 h 171638"/>
              <a:gd name="connsiteX3" fmla="*/ 25488 w 54209"/>
              <a:gd name="connsiteY3" fmla="*/ 89006 h 171638"/>
              <a:gd name="connsiteX4" fmla="*/ 54063 w 54209"/>
              <a:gd name="connsiteY4" fmla="*/ 106 h 1716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4209" h="171638">
                <a:moveTo>
                  <a:pt x="54063" y="106"/>
                </a:moveTo>
                <a:cubicBezTo>
                  <a:pt x="55651" y="-2540"/>
                  <a:pt x="44009" y="44556"/>
                  <a:pt x="35013" y="73131"/>
                </a:cubicBezTo>
                <a:cubicBezTo>
                  <a:pt x="26017" y="101706"/>
                  <a:pt x="1675" y="168910"/>
                  <a:pt x="88" y="171556"/>
                </a:cubicBezTo>
                <a:cubicBezTo>
                  <a:pt x="-1500" y="174202"/>
                  <a:pt x="18609" y="112818"/>
                  <a:pt x="25488" y="89006"/>
                </a:cubicBezTo>
                <a:cubicBezTo>
                  <a:pt x="32367" y="65194"/>
                  <a:pt x="52475" y="2752"/>
                  <a:pt x="54063" y="106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2CDB6970-35CC-9768-A99B-547C4340AF20}"/>
              </a:ext>
            </a:extLst>
          </p:cNvPr>
          <p:cNvSpPr/>
          <p:nvPr/>
        </p:nvSpPr>
        <p:spPr>
          <a:xfrm>
            <a:off x="2941200" y="1450937"/>
            <a:ext cx="49656" cy="171607"/>
          </a:xfrm>
          <a:custGeom>
            <a:avLst/>
            <a:gdLst>
              <a:gd name="connsiteX0" fmla="*/ 2025 w 49656"/>
              <a:gd name="connsiteY0" fmla="*/ 38 h 171607"/>
              <a:gd name="connsiteX1" fmla="*/ 8375 w 49656"/>
              <a:gd name="connsiteY1" fmla="*/ 111163 h 171607"/>
              <a:gd name="connsiteX2" fmla="*/ 49650 w 49656"/>
              <a:gd name="connsiteY2" fmla="*/ 171488 h 171607"/>
              <a:gd name="connsiteX3" fmla="*/ 5200 w 49656"/>
              <a:gd name="connsiteY3" fmla="*/ 123863 h 171607"/>
              <a:gd name="connsiteX4" fmla="*/ 2025 w 49656"/>
              <a:gd name="connsiteY4" fmla="*/ 38 h 1716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9656" h="171607">
                <a:moveTo>
                  <a:pt x="2025" y="38"/>
                </a:moveTo>
                <a:cubicBezTo>
                  <a:pt x="2554" y="-2079"/>
                  <a:pt x="437" y="82588"/>
                  <a:pt x="8375" y="111163"/>
                </a:cubicBezTo>
                <a:cubicBezTo>
                  <a:pt x="16313" y="139738"/>
                  <a:pt x="50179" y="169371"/>
                  <a:pt x="49650" y="171488"/>
                </a:cubicBezTo>
                <a:cubicBezTo>
                  <a:pt x="49121" y="173605"/>
                  <a:pt x="14196" y="147146"/>
                  <a:pt x="5200" y="123863"/>
                </a:cubicBezTo>
                <a:cubicBezTo>
                  <a:pt x="-3796" y="100580"/>
                  <a:pt x="1496" y="2155"/>
                  <a:pt x="2025" y="38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9" name="フリーフォーム 28">
            <a:extLst>
              <a:ext uri="{FF2B5EF4-FFF2-40B4-BE49-F238E27FC236}">
                <a16:creationId xmlns:a16="http://schemas.microsoft.com/office/drawing/2014/main" id="{6395181E-1939-FAB7-BFFC-06A51EAB4F85}"/>
              </a:ext>
            </a:extLst>
          </p:cNvPr>
          <p:cNvSpPr/>
          <p:nvPr/>
        </p:nvSpPr>
        <p:spPr>
          <a:xfrm>
            <a:off x="3133090" y="84399"/>
            <a:ext cx="1197335" cy="522086"/>
          </a:xfrm>
          <a:custGeom>
            <a:avLst/>
            <a:gdLst>
              <a:gd name="connsiteX0" fmla="*/ 3810 w 1197335"/>
              <a:gd name="connsiteY0" fmla="*/ 52126 h 522086"/>
              <a:gd name="connsiteX1" fmla="*/ 511810 w 1197335"/>
              <a:gd name="connsiteY1" fmla="*/ 4501 h 522086"/>
              <a:gd name="connsiteX2" fmla="*/ 356235 w 1197335"/>
              <a:gd name="connsiteY2" fmla="*/ 4501 h 522086"/>
              <a:gd name="connsiteX3" fmla="*/ 670560 w 1197335"/>
              <a:gd name="connsiteY3" fmla="*/ 26726 h 522086"/>
              <a:gd name="connsiteX4" fmla="*/ 949960 w 1197335"/>
              <a:gd name="connsiteY4" fmla="*/ 229926 h 522086"/>
              <a:gd name="connsiteX5" fmla="*/ 915035 w 1197335"/>
              <a:gd name="connsiteY5" fmla="*/ 169601 h 522086"/>
              <a:gd name="connsiteX6" fmla="*/ 949960 w 1197335"/>
              <a:gd name="connsiteY6" fmla="*/ 220401 h 522086"/>
              <a:gd name="connsiteX7" fmla="*/ 1191260 w 1197335"/>
              <a:gd name="connsiteY7" fmla="*/ 512501 h 522086"/>
              <a:gd name="connsiteX8" fmla="*/ 1105535 w 1197335"/>
              <a:gd name="connsiteY8" fmla="*/ 426776 h 522086"/>
              <a:gd name="connsiteX9" fmla="*/ 895985 w 1197335"/>
              <a:gd name="connsiteY9" fmla="*/ 182301 h 522086"/>
              <a:gd name="connsiteX10" fmla="*/ 692785 w 1197335"/>
              <a:gd name="connsiteY10" fmla="*/ 39426 h 522086"/>
              <a:gd name="connsiteX11" fmla="*/ 318135 w 1197335"/>
              <a:gd name="connsiteY11" fmla="*/ 4501 h 522086"/>
              <a:gd name="connsiteX12" fmla="*/ 280035 w 1197335"/>
              <a:gd name="connsiteY12" fmla="*/ 26726 h 522086"/>
              <a:gd name="connsiteX13" fmla="*/ 3810 w 1197335"/>
              <a:gd name="connsiteY13" fmla="*/ 52126 h 5220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197335" h="522086">
                <a:moveTo>
                  <a:pt x="3810" y="52126"/>
                </a:moveTo>
                <a:lnTo>
                  <a:pt x="511810" y="4501"/>
                </a:lnTo>
                <a:cubicBezTo>
                  <a:pt x="570548" y="-3437"/>
                  <a:pt x="329777" y="797"/>
                  <a:pt x="356235" y="4501"/>
                </a:cubicBezTo>
                <a:cubicBezTo>
                  <a:pt x="382693" y="8205"/>
                  <a:pt x="571606" y="-10845"/>
                  <a:pt x="670560" y="26726"/>
                </a:cubicBezTo>
                <a:cubicBezTo>
                  <a:pt x="769514" y="64297"/>
                  <a:pt x="909214" y="206114"/>
                  <a:pt x="949960" y="229926"/>
                </a:cubicBezTo>
                <a:cubicBezTo>
                  <a:pt x="990706" y="253738"/>
                  <a:pt x="915035" y="171188"/>
                  <a:pt x="915035" y="169601"/>
                </a:cubicBezTo>
                <a:cubicBezTo>
                  <a:pt x="915035" y="168014"/>
                  <a:pt x="903923" y="163251"/>
                  <a:pt x="949960" y="220401"/>
                </a:cubicBezTo>
                <a:cubicBezTo>
                  <a:pt x="995997" y="277551"/>
                  <a:pt x="1165331" y="478105"/>
                  <a:pt x="1191260" y="512501"/>
                </a:cubicBezTo>
                <a:cubicBezTo>
                  <a:pt x="1217189" y="546897"/>
                  <a:pt x="1154748" y="481809"/>
                  <a:pt x="1105535" y="426776"/>
                </a:cubicBezTo>
                <a:cubicBezTo>
                  <a:pt x="1056323" y="371743"/>
                  <a:pt x="964777" y="246859"/>
                  <a:pt x="895985" y="182301"/>
                </a:cubicBezTo>
                <a:cubicBezTo>
                  <a:pt x="827193" y="117743"/>
                  <a:pt x="789093" y="69059"/>
                  <a:pt x="692785" y="39426"/>
                </a:cubicBezTo>
                <a:cubicBezTo>
                  <a:pt x="596477" y="9793"/>
                  <a:pt x="386927" y="6618"/>
                  <a:pt x="318135" y="4501"/>
                </a:cubicBezTo>
                <a:cubicBezTo>
                  <a:pt x="249343" y="2384"/>
                  <a:pt x="328189" y="16672"/>
                  <a:pt x="280035" y="26726"/>
                </a:cubicBezTo>
                <a:cubicBezTo>
                  <a:pt x="231881" y="36780"/>
                  <a:pt x="-34819" y="55830"/>
                  <a:pt x="3810" y="5212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7" name="フリーフォーム 36">
            <a:extLst>
              <a:ext uri="{FF2B5EF4-FFF2-40B4-BE49-F238E27FC236}">
                <a16:creationId xmlns:a16="http://schemas.microsoft.com/office/drawing/2014/main" id="{10EBB70E-BB74-41ED-A22D-D867F06F6F18}"/>
              </a:ext>
            </a:extLst>
          </p:cNvPr>
          <p:cNvSpPr/>
          <p:nvPr/>
        </p:nvSpPr>
        <p:spPr>
          <a:xfrm>
            <a:off x="2342399" y="79276"/>
            <a:ext cx="789059" cy="301929"/>
          </a:xfrm>
          <a:custGeom>
            <a:avLst/>
            <a:gdLst>
              <a:gd name="connsiteX0" fmla="*/ 788151 w 789059"/>
              <a:gd name="connsiteY0" fmla="*/ 142974 h 301929"/>
              <a:gd name="connsiteX1" fmla="*/ 673851 w 789059"/>
              <a:gd name="connsiteY1" fmla="*/ 15974 h 301929"/>
              <a:gd name="connsiteX2" fmla="*/ 448426 w 789059"/>
              <a:gd name="connsiteY2" fmla="*/ 79474 h 301929"/>
              <a:gd name="connsiteX3" fmla="*/ 483351 w 789059"/>
              <a:gd name="connsiteY3" fmla="*/ 50899 h 301929"/>
              <a:gd name="connsiteX4" fmla="*/ 751 w 789059"/>
              <a:gd name="connsiteY4" fmla="*/ 301724 h 301929"/>
              <a:gd name="connsiteX5" fmla="*/ 375401 w 789059"/>
              <a:gd name="connsiteY5" fmla="*/ 92174 h 301929"/>
              <a:gd name="connsiteX6" fmla="*/ 496051 w 789059"/>
              <a:gd name="connsiteY6" fmla="*/ 9624 h 301929"/>
              <a:gd name="connsiteX7" fmla="*/ 340476 w 789059"/>
              <a:gd name="connsiteY7" fmla="*/ 98524 h 301929"/>
              <a:gd name="connsiteX8" fmla="*/ 616701 w 789059"/>
              <a:gd name="connsiteY8" fmla="*/ 99 h 301929"/>
              <a:gd name="connsiteX9" fmla="*/ 788151 w 789059"/>
              <a:gd name="connsiteY9" fmla="*/ 142974 h 3019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789059" h="301929">
                <a:moveTo>
                  <a:pt x="788151" y="142974"/>
                </a:moveTo>
                <a:cubicBezTo>
                  <a:pt x="797676" y="145620"/>
                  <a:pt x="730472" y="26557"/>
                  <a:pt x="673851" y="15974"/>
                </a:cubicBezTo>
                <a:cubicBezTo>
                  <a:pt x="617230" y="5391"/>
                  <a:pt x="480176" y="73653"/>
                  <a:pt x="448426" y="79474"/>
                </a:cubicBezTo>
                <a:cubicBezTo>
                  <a:pt x="416676" y="85295"/>
                  <a:pt x="557964" y="13857"/>
                  <a:pt x="483351" y="50899"/>
                </a:cubicBezTo>
                <a:cubicBezTo>
                  <a:pt x="408738" y="87941"/>
                  <a:pt x="18743" y="294845"/>
                  <a:pt x="751" y="301724"/>
                </a:cubicBezTo>
                <a:cubicBezTo>
                  <a:pt x="-17241" y="308603"/>
                  <a:pt x="292851" y="140857"/>
                  <a:pt x="375401" y="92174"/>
                </a:cubicBezTo>
                <a:cubicBezTo>
                  <a:pt x="457951" y="43491"/>
                  <a:pt x="501872" y="8566"/>
                  <a:pt x="496051" y="9624"/>
                </a:cubicBezTo>
                <a:cubicBezTo>
                  <a:pt x="490230" y="10682"/>
                  <a:pt x="320368" y="100111"/>
                  <a:pt x="340476" y="98524"/>
                </a:cubicBezTo>
                <a:cubicBezTo>
                  <a:pt x="360584" y="96936"/>
                  <a:pt x="544734" y="-3605"/>
                  <a:pt x="616701" y="99"/>
                </a:cubicBezTo>
                <a:cubicBezTo>
                  <a:pt x="688668" y="3803"/>
                  <a:pt x="778626" y="140328"/>
                  <a:pt x="788151" y="14297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8" name="フリーフォーム 37">
            <a:extLst>
              <a:ext uri="{FF2B5EF4-FFF2-40B4-BE49-F238E27FC236}">
                <a16:creationId xmlns:a16="http://schemas.microsoft.com/office/drawing/2014/main" id="{C831CC98-3D83-FAB7-D032-ECAB66D401A9}"/>
              </a:ext>
            </a:extLst>
          </p:cNvPr>
          <p:cNvSpPr/>
          <p:nvPr/>
        </p:nvSpPr>
        <p:spPr>
          <a:xfrm>
            <a:off x="1958931" y="427406"/>
            <a:ext cx="448083" cy="649074"/>
          </a:xfrm>
          <a:custGeom>
            <a:avLst/>
            <a:gdLst>
              <a:gd name="connsiteX0" fmla="*/ 447719 w 448083"/>
              <a:gd name="connsiteY0" fmla="*/ 1219 h 649074"/>
              <a:gd name="connsiteX1" fmla="*/ 146094 w 448083"/>
              <a:gd name="connsiteY1" fmla="*/ 325069 h 649074"/>
              <a:gd name="connsiteX2" fmla="*/ 44 w 448083"/>
              <a:gd name="connsiteY2" fmla="*/ 648919 h 649074"/>
              <a:gd name="connsiteX3" fmla="*/ 158794 w 448083"/>
              <a:gd name="connsiteY3" fmla="*/ 283794 h 649074"/>
              <a:gd name="connsiteX4" fmla="*/ 136569 w 448083"/>
              <a:gd name="connsiteY4" fmla="*/ 340944 h 649074"/>
              <a:gd name="connsiteX5" fmla="*/ 269919 w 448083"/>
              <a:gd name="connsiteY5" fmla="*/ 134569 h 649074"/>
              <a:gd name="connsiteX6" fmla="*/ 209594 w 448083"/>
              <a:gd name="connsiteY6" fmla="*/ 210769 h 649074"/>
              <a:gd name="connsiteX7" fmla="*/ 447719 w 448083"/>
              <a:gd name="connsiteY7" fmla="*/ 1219 h 649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48083" h="649074">
                <a:moveTo>
                  <a:pt x="447719" y="1219"/>
                </a:moveTo>
                <a:cubicBezTo>
                  <a:pt x="437136" y="20269"/>
                  <a:pt x="220706" y="217119"/>
                  <a:pt x="146094" y="325069"/>
                </a:cubicBezTo>
                <a:cubicBezTo>
                  <a:pt x="71482" y="433019"/>
                  <a:pt x="-2073" y="655798"/>
                  <a:pt x="44" y="648919"/>
                </a:cubicBezTo>
                <a:cubicBezTo>
                  <a:pt x="2161" y="642040"/>
                  <a:pt x="136040" y="335123"/>
                  <a:pt x="158794" y="283794"/>
                </a:cubicBezTo>
                <a:cubicBezTo>
                  <a:pt x="181548" y="232465"/>
                  <a:pt x="118048" y="365815"/>
                  <a:pt x="136569" y="340944"/>
                </a:cubicBezTo>
                <a:cubicBezTo>
                  <a:pt x="155090" y="316073"/>
                  <a:pt x="257748" y="156265"/>
                  <a:pt x="269919" y="134569"/>
                </a:cubicBezTo>
                <a:cubicBezTo>
                  <a:pt x="282090" y="112873"/>
                  <a:pt x="184194" y="229290"/>
                  <a:pt x="209594" y="210769"/>
                </a:cubicBezTo>
                <a:cubicBezTo>
                  <a:pt x="234994" y="192248"/>
                  <a:pt x="458302" y="-17831"/>
                  <a:pt x="447719" y="121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4" name="フリーフォーム 53">
            <a:extLst>
              <a:ext uri="{FF2B5EF4-FFF2-40B4-BE49-F238E27FC236}">
                <a16:creationId xmlns:a16="http://schemas.microsoft.com/office/drawing/2014/main" id="{5ED4C337-40BF-055E-89E2-27D7818064C8}"/>
              </a:ext>
            </a:extLst>
          </p:cNvPr>
          <p:cNvSpPr/>
          <p:nvPr/>
        </p:nvSpPr>
        <p:spPr>
          <a:xfrm>
            <a:off x="2539980" y="993032"/>
            <a:ext cx="619492" cy="270622"/>
          </a:xfrm>
          <a:custGeom>
            <a:avLst/>
            <a:gdLst>
              <a:gd name="connsiteX0" fmla="*/ 619145 w 619492"/>
              <a:gd name="connsiteY0" fmla="*/ 7093 h 270622"/>
              <a:gd name="connsiteX1" fmla="*/ 336570 w 619492"/>
              <a:gd name="connsiteY1" fmla="*/ 51543 h 270622"/>
              <a:gd name="connsiteX2" fmla="*/ 20 w 619492"/>
              <a:gd name="connsiteY2" fmla="*/ 270618 h 270622"/>
              <a:gd name="connsiteX3" fmla="*/ 320695 w 619492"/>
              <a:gd name="connsiteY3" fmla="*/ 45193 h 270622"/>
              <a:gd name="connsiteX4" fmla="*/ 393720 w 619492"/>
              <a:gd name="connsiteY4" fmla="*/ 3918 h 270622"/>
              <a:gd name="connsiteX5" fmla="*/ 619145 w 619492"/>
              <a:gd name="connsiteY5" fmla="*/ 7093 h 2706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19492" h="270622">
                <a:moveTo>
                  <a:pt x="619145" y="7093"/>
                </a:moveTo>
                <a:cubicBezTo>
                  <a:pt x="609620" y="15030"/>
                  <a:pt x="439757" y="7622"/>
                  <a:pt x="336570" y="51543"/>
                </a:cubicBezTo>
                <a:cubicBezTo>
                  <a:pt x="233383" y="95464"/>
                  <a:pt x="2666" y="271676"/>
                  <a:pt x="20" y="270618"/>
                </a:cubicBezTo>
                <a:cubicBezTo>
                  <a:pt x="-2626" y="269560"/>
                  <a:pt x="255078" y="89643"/>
                  <a:pt x="320695" y="45193"/>
                </a:cubicBezTo>
                <a:cubicBezTo>
                  <a:pt x="386312" y="743"/>
                  <a:pt x="347682" y="10268"/>
                  <a:pt x="393720" y="3918"/>
                </a:cubicBezTo>
                <a:cubicBezTo>
                  <a:pt x="439758" y="-2432"/>
                  <a:pt x="628670" y="-844"/>
                  <a:pt x="619145" y="709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65" name="フリーフォーム 1064">
            <a:extLst>
              <a:ext uri="{FF2B5EF4-FFF2-40B4-BE49-F238E27FC236}">
                <a16:creationId xmlns:a16="http://schemas.microsoft.com/office/drawing/2014/main" id="{5EA248FC-F356-F6C7-59D0-9C2A7CAE0C61}"/>
              </a:ext>
            </a:extLst>
          </p:cNvPr>
          <p:cNvSpPr/>
          <p:nvPr/>
        </p:nvSpPr>
        <p:spPr>
          <a:xfrm>
            <a:off x="1743071" y="1098488"/>
            <a:ext cx="304805" cy="717698"/>
          </a:xfrm>
          <a:custGeom>
            <a:avLst/>
            <a:gdLst>
              <a:gd name="connsiteX0" fmla="*/ 304804 w 304805"/>
              <a:gd name="connsiteY0" fmla="*/ 62 h 717698"/>
              <a:gd name="connsiteX1" fmla="*/ 95254 w 304805"/>
              <a:gd name="connsiteY1" fmla="*/ 409637 h 717698"/>
              <a:gd name="connsiteX2" fmla="*/ 4 w 304805"/>
              <a:gd name="connsiteY2" fmla="*/ 717612 h 717698"/>
              <a:gd name="connsiteX3" fmla="*/ 98429 w 304805"/>
              <a:gd name="connsiteY3" fmla="*/ 381062 h 717698"/>
              <a:gd name="connsiteX4" fmla="*/ 304804 w 304805"/>
              <a:gd name="connsiteY4" fmla="*/ 62 h 7176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04805" h="717698">
                <a:moveTo>
                  <a:pt x="304804" y="62"/>
                </a:moveTo>
                <a:cubicBezTo>
                  <a:pt x="304275" y="4825"/>
                  <a:pt x="146054" y="290045"/>
                  <a:pt x="95254" y="409637"/>
                </a:cubicBezTo>
                <a:cubicBezTo>
                  <a:pt x="44454" y="529229"/>
                  <a:pt x="-525" y="722375"/>
                  <a:pt x="4" y="717612"/>
                </a:cubicBezTo>
                <a:cubicBezTo>
                  <a:pt x="533" y="712850"/>
                  <a:pt x="50275" y="496420"/>
                  <a:pt x="98429" y="381062"/>
                </a:cubicBezTo>
                <a:cubicBezTo>
                  <a:pt x="146583" y="265704"/>
                  <a:pt x="305333" y="-4701"/>
                  <a:pt x="304804" y="6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66" name="フリーフォーム 1065">
            <a:extLst>
              <a:ext uri="{FF2B5EF4-FFF2-40B4-BE49-F238E27FC236}">
                <a16:creationId xmlns:a16="http://schemas.microsoft.com/office/drawing/2014/main" id="{0DE6D7AC-6BC1-7DE3-354A-A05265E77705}"/>
              </a:ext>
            </a:extLst>
          </p:cNvPr>
          <p:cNvSpPr/>
          <p:nvPr/>
        </p:nvSpPr>
        <p:spPr>
          <a:xfrm>
            <a:off x="2177574" y="1386800"/>
            <a:ext cx="381758" cy="588606"/>
          </a:xfrm>
          <a:custGeom>
            <a:avLst/>
            <a:gdLst>
              <a:gd name="connsiteX0" fmla="*/ 381476 w 381758"/>
              <a:gd name="connsiteY0" fmla="*/ 675 h 588606"/>
              <a:gd name="connsiteX1" fmla="*/ 137001 w 381758"/>
              <a:gd name="connsiteY1" fmla="*/ 311825 h 588606"/>
              <a:gd name="connsiteX2" fmla="*/ 476 w 381758"/>
              <a:gd name="connsiteY2" fmla="*/ 588050 h 588606"/>
              <a:gd name="connsiteX3" fmla="*/ 181451 w 381758"/>
              <a:gd name="connsiteY3" fmla="*/ 238800 h 588606"/>
              <a:gd name="connsiteX4" fmla="*/ 381476 w 381758"/>
              <a:gd name="connsiteY4" fmla="*/ 675 h 5886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81758" h="588606">
                <a:moveTo>
                  <a:pt x="381476" y="675"/>
                </a:moveTo>
                <a:cubicBezTo>
                  <a:pt x="374068" y="12846"/>
                  <a:pt x="200501" y="213929"/>
                  <a:pt x="137001" y="311825"/>
                </a:cubicBezTo>
                <a:cubicBezTo>
                  <a:pt x="73501" y="409721"/>
                  <a:pt x="-6932" y="600221"/>
                  <a:pt x="476" y="588050"/>
                </a:cubicBezTo>
                <a:cubicBezTo>
                  <a:pt x="7884" y="575879"/>
                  <a:pt x="114247" y="334050"/>
                  <a:pt x="181451" y="238800"/>
                </a:cubicBezTo>
                <a:cubicBezTo>
                  <a:pt x="248655" y="143550"/>
                  <a:pt x="388884" y="-11496"/>
                  <a:pt x="381476" y="67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67" name="フリーフォーム 1066">
            <a:extLst>
              <a:ext uri="{FF2B5EF4-FFF2-40B4-BE49-F238E27FC236}">
                <a16:creationId xmlns:a16="http://schemas.microsoft.com/office/drawing/2014/main" id="{B3C07E08-EAD2-74B8-6325-39FAA694F31B}"/>
              </a:ext>
            </a:extLst>
          </p:cNvPr>
          <p:cNvSpPr/>
          <p:nvPr/>
        </p:nvSpPr>
        <p:spPr>
          <a:xfrm>
            <a:off x="2474927" y="2000216"/>
            <a:ext cx="77873" cy="473226"/>
          </a:xfrm>
          <a:custGeom>
            <a:avLst/>
            <a:gdLst>
              <a:gd name="connsiteX0" fmla="*/ 20623 w 77873"/>
              <a:gd name="connsiteY0" fmla="*/ 34 h 473226"/>
              <a:gd name="connsiteX1" fmla="*/ 20623 w 77873"/>
              <a:gd name="connsiteY1" fmla="*/ 225459 h 473226"/>
              <a:gd name="connsiteX2" fmla="*/ 77773 w 77873"/>
              <a:gd name="connsiteY2" fmla="*/ 473109 h 473226"/>
              <a:gd name="connsiteX3" fmla="*/ 4748 w 77873"/>
              <a:gd name="connsiteY3" fmla="*/ 193709 h 473226"/>
              <a:gd name="connsiteX4" fmla="*/ 7923 w 77873"/>
              <a:gd name="connsiteY4" fmla="*/ 241334 h 473226"/>
              <a:gd name="connsiteX5" fmla="*/ 20623 w 77873"/>
              <a:gd name="connsiteY5" fmla="*/ 34 h 4732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7873" h="473226">
                <a:moveTo>
                  <a:pt x="20623" y="34"/>
                </a:moveTo>
                <a:cubicBezTo>
                  <a:pt x="22740" y="-2612"/>
                  <a:pt x="11098" y="146613"/>
                  <a:pt x="20623" y="225459"/>
                </a:cubicBezTo>
                <a:cubicBezTo>
                  <a:pt x="30148" y="304305"/>
                  <a:pt x="80419" y="478401"/>
                  <a:pt x="77773" y="473109"/>
                </a:cubicBezTo>
                <a:cubicBezTo>
                  <a:pt x="75127" y="467817"/>
                  <a:pt x="16390" y="232338"/>
                  <a:pt x="4748" y="193709"/>
                </a:cubicBezTo>
                <a:cubicBezTo>
                  <a:pt x="-6894" y="155080"/>
                  <a:pt x="6335" y="266205"/>
                  <a:pt x="7923" y="241334"/>
                </a:cubicBezTo>
                <a:cubicBezTo>
                  <a:pt x="9510" y="216463"/>
                  <a:pt x="18506" y="2680"/>
                  <a:pt x="20623" y="3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68" name="フリーフォーム 1067">
            <a:extLst>
              <a:ext uri="{FF2B5EF4-FFF2-40B4-BE49-F238E27FC236}">
                <a16:creationId xmlns:a16="http://schemas.microsoft.com/office/drawing/2014/main" id="{6849C6AF-ADC4-FADF-EB3F-EFC180DE9852}"/>
              </a:ext>
            </a:extLst>
          </p:cNvPr>
          <p:cNvSpPr/>
          <p:nvPr/>
        </p:nvSpPr>
        <p:spPr>
          <a:xfrm>
            <a:off x="1443976" y="1802275"/>
            <a:ext cx="726290" cy="1080075"/>
          </a:xfrm>
          <a:custGeom>
            <a:avLst/>
            <a:gdLst>
              <a:gd name="connsiteX0" fmla="*/ 718199 w 726290"/>
              <a:gd name="connsiteY0" fmla="*/ 10650 h 1080075"/>
              <a:gd name="connsiteX1" fmla="*/ 251474 w 726290"/>
              <a:gd name="connsiteY1" fmla="*/ 451975 h 1080075"/>
              <a:gd name="connsiteX2" fmla="*/ 3824 w 726290"/>
              <a:gd name="connsiteY2" fmla="*/ 1074275 h 1080075"/>
              <a:gd name="connsiteX3" fmla="*/ 114949 w 726290"/>
              <a:gd name="connsiteY3" fmla="*/ 740900 h 1080075"/>
              <a:gd name="connsiteX4" fmla="*/ 302274 w 726290"/>
              <a:gd name="connsiteY4" fmla="*/ 369425 h 1080075"/>
              <a:gd name="connsiteX5" fmla="*/ 530874 w 726290"/>
              <a:gd name="connsiteY5" fmla="*/ 153525 h 1080075"/>
              <a:gd name="connsiteX6" fmla="*/ 718199 w 726290"/>
              <a:gd name="connsiteY6" fmla="*/ 10650 h 1080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726290" h="1080075">
                <a:moveTo>
                  <a:pt x="718199" y="10650"/>
                </a:moveTo>
                <a:cubicBezTo>
                  <a:pt x="671633" y="60391"/>
                  <a:pt x="370536" y="274704"/>
                  <a:pt x="251474" y="451975"/>
                </a:cubicBezTo>
                <a:cubicBezTo>
                  <a:pt x="132412" y="629246"/>
                  <a:pt x="26578" y="1026121"/>
                  <a:pt x="3824" y="1074275"/>
                </a:cubicBezTo>
                <a:cubicBezTo>
                  <a:pt x="-18930" y="1122429"/>
                  <a:pt x="65207" y="858375"/>
                  <a:pt x="114949" y="740900"/>
                </a:cubicBezTo>
                <a:cubicBezTo>
                  <a:pt x="164691" y="623425"/>
                  <a:pt x="232953" y="467321"/>
                  <a:pt x="302274" y="369425"/>
                </a:cubicBezTo>
                <a:cubicBezTo>
                  <a:pt x="371595" y="271529"/>
                  <a:pt x="463670" y="208558"/>
                  <a:pt x="530874" y="153525"/>
                </a:cubicBezTo>
                <a:cubicBezTo>
                  <a:pt x="598078" y="98492"/>
                  <a:pt x="764765" y="-39091"/>
                  <a:pt x="718199" y="1065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69" name="フリーフォーム 1068">
            <a:extLst>
              <a:ext uri="{FF2B5EF4-FFF2-40B4-BE49-F238E27FC236}">
                <a16:creationId xmlns:a16="http://schemas.microsoft.com/office/drawing/2014/main" id="{C077C7A2-3057-4DBC-F5CB-0E91F80EA88F}"/>
              </a:ext>
            </a:extLst>
          </p:cNvPr>
          <p:cNvSpPr/>
          <p:nvPr/>
        </p:nvSpPr>
        <p:spPr>
          <a:xfrm>
            <a:off x="2357564" y="1920844"/>
            <a:ext cx="215605" cy="894141"/>
          </a:xfrm>
          <a:custGeom>
            <a:avLst/>
            <a:gdLst>
              <a:gd name="connsiteX0" fmla="*/ 77661 w 215605"/>
              <a:gd name="connsiteY0" fmla="*/ 31 h 894141"/>
              <a:gd name="connsiteX1" fmla="*/ 14161 w 215605"/>
              <a:gd name="connsiteY1" fmla="*/ 308006 h 894141"/>
              <a:gd name="connsiteX2" fmla="*/ 207836 w 215605"/>
              <a:gd name="connsiteY2" fmla="*/ 873156 h 894141"/>
              <a:gd name="connsiteX3" fmla="*/ 160211 w 215605"/>
              <a:gd name="connsiteY3" fmla="*/ 730281 h 894141"/>
              <a:gd name="connsiteX4" fmla="*/ 1461 w 215605"/>
              <a:gd name="connsiteY4" fmla="*/ 323881 h 894141"/>
              <a:gd name="connsiteX5" fmla="*/ 77661 w 215605"/>
              <a:gd name="connsiteY5" fmla="*/ 31 h 8941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15605" h="894141">
                <a:moveTo>
                  <a:pt x="77661" y="31"/>
                </a:moveTo>
                <a:cubicBezTo>
                  <a:pt x="79778" y="-2615"/>
                  <a:pt x="-7535" y="162485"/>
                  <a:pt x="14161" y="308006"/>
                </a:cubicBezTo>
                <a:cubicBezTo>
                  <a:pt x="35857" y="453527"/>
                  <a:pt x="183494" y="802777"/>
                  <a:pt x="207836" y="873156"/>
                </a:cubicBezTo>
                <a:cubicBezTo>
                  <a:pt x="232178" y="943535"/>
                  <a:pt x="194607" y="821827"/>
                  <a:pt x="160211" y="730281"/>
                </a:cubicBezTo>
                <a:cubicBezTo>
                  <a:pt x="125815" y="638735"/>
                  <a:pt x="15219" y="441885"/>
                  <a:pt x="1461" y="323881"/>
                </a:cubicBezTo>
                <a:cubicBezTo>
                  <a:pt x="-12297" y="205877"/>
                  <a:pt x="75544" y="2677"/>
                  <a:pt x="77661" y="3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0" name="フリーフォーム 1069">
            <a:extLst>
              <a:ext uri="{FF2B5EF4-FFF2-40B4-BE49-F238E27FC236}">
                <a16:creationId xmlns:a16="http://schemas.microsoft.com/office/drawing/2014/main" id="{7321E5BA-2F49-36D9-FD67-1EF93AC69A98}"/>
              </a:ext>
            </a:extLst>
          </p:cNvPr>
          <p:cNvSpPr/>
          <p:nvPr/>
        </p:nvSpPr>
        <p:spPr>
          <a:xfrm>
            <a:off x="1616708" y="2176271"/>
            <a:ext cx="531709" cy="1122183"/>
          </a:xfrm>
          <a:custGeom>
            <a:avLst/>
            <a:gdLst>
              <a:gd name="connsiteX0" fmla="*/ 529592 w 531709"/>
              <a:gd name="connsiteY0" fmla="*/ 4954 h 1122183"/>
              <a:gd name="connsiteX1" fmla="*/ 304167 w 531709"/>
              <a:gd name="connsiteY1" fmla="*/ 252604 h 1122183"/>
              <a:gd name="connsiteX2" fmla="*/ 205742 w 531709"/>
              <a:gd name="connsiteY2" fmla="*/ 687579 h 1122183"/>
              <a:gd name="connsiteX3" fmla="*/ 2542 w 531709"/>
              <a:gd name="connsiteY3" fmla="*/ 1113029 h 1122183"/>
              <a:gd name="connsiteX4" fmla="*/ 104142 w 531709"/>
              <a:gd name="connsiteY4" fmla="*/ 928879 h 1122183"/>
              <a:gd name="connsiteX5" fmla="*/ 285117 w 531709"/>
              <a:gd name="connsiteY5" fmla="*/ 354204 h 1122183"/>
              <a:gd name="connsiteX6" fmla="*/ 412117 w 531709"/>
              <a:gd name="connsiteY6" fmla="*/ 106554 h 1122183"/>
              <a:gd name="connsiteX7" fmla="*/ 529592 w 531709"/>
              <a:gd name="connsiteY7" fmla="*/ 4954 h 11221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31709" h="1122183">
                <a:moveTo>
                  <a:pt x="529592" y="4954"/>
                </a:moveTo>
                <a:cubicBezTo>
                  <a:pt x="511600" y="29296"/>
                  <a:pt x="358142" y="138833"/>
                  <a:pt x="304167" y="252604"/>
                </a:cubicBezTo>
                <a:cubicBezTo>
                  <a:pt x="250192" y="366375"/>
                  <a:pt x="256013" y="544175"/>
                  <a:pt x="205742" y="687579"/>
                </a:cubicBezTo>
                <a:cubicBezTo>
                  <a:pt x="155471" y="830983"/>
                  <a:pt x="19475" y="1072812"/>
                  <a:pt x="2542" y="1113029"/>
                </a:cubicBezTo>
                <a:cubicBezTo>
                  <a:pt x="-14391" y="1153246"/>
                  <a:pt x="57046" y="1055350"/>
                  <a:pt x="104142" y="928879"/>
                </a:cubicBezTo>
                <a:cubicBezTo>
                  <a:pt x="151238" y="802408"/>
                  <a:pt x="233788" y="491258"/>
                  <a:pt x="285117" y="354204"/>
                </a:cubicBezTo>
                <a:cubicBezTo>
                  <a:pt x="336446" y="217150"/>
                  <a:pt x="378250" y="162116"/>
                  <a:pt x="412117" y="106554"/>
                </a:cubicBezTo>
                <a:cubicBezTo>
                  <a:pt x="445984" y="50992"/>
                  <a:pt x="547584" y="-19388"/>
                  <a:pt x="529592" y="495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1" name="フリーフォーム 1070">
            <a:extLst>
              <a:ext uri="{FF2B5EF4-FFF2-40B4-BE49-F238E27FC236}">
                <a16:creationId xmlns:a16="http://schemas.microsoft.com/office/drawing/2014/main" id="{00C2F585-728C-FB87-24E5-6735DEB2C9D3}"/>
              </a:ext>
            </a:extLst>
          </p:cNvPr>
          <p:cNvSpPr/>
          <p:nvPr/>
        </p:nvSpPr>
        <p:spPr>
          <a:xfrm>
            <a:off x="1215949" y="1675552"/>
            <a:ext cx="882126" cy="512067"/>
          </a:xfrm>
          <a:custGeom>
            <a:avLst/>
            <a:gdLst>
              <a:gd name="connsiteX0" fmla="*/ 866851 w 882126"/>
              <a:gd name="connsiteY0" fmla="*/ 7198 h 512067"/>
              <a:gd name="connsiteX1" fmla="*/ 466801 w 882126"/>
              <a:gd name="connsiteY1" fmla="*/ 315173 h 512067"/>
              <a:gd name="connsiteX2" fmla="*/ 76 w 882126"/>
              <a:gd name="connsiteY2" fmla="*/ 512023 h 512067"/>
              <a:gd name="connsiteX3" fmla="*/ 501726 w 882126"/>
              <a:gd name="connsiteY3" fmla="*/ 299298 h 512067"/>
              <a:gd name="connsiteX4" fmla="*/ 771601 w 882126"/>
              <a:gd name="connsiteY4" fmla="*/ 111973 h 512067"/>
              <a:gd name="connsiteX5" fmla="*/ 866851 w 882126"/>
              <a:gd name="connsiteY5" fmla="*/ 7198 h 5120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82126" h="512067">
                <a:moveTo>
                  <a:pt x="866851" y="7198"/>
                </a:moveTo>
                <a:cubicBezTo>
                  <a:pt x="816051" y="41065"/>
                  <a:pt x="611263" y="231036"/>
                  <a:pt x="466801" y="315173"/>
                </a:cubicBezTo>
                <a:cubicBezTo>
                  <a:pt x="322339" y="399310"/>
                  <a:pt x="-5745" y="514669"/>
                  <a:pt x="76" y="512023"/>
                </a:cubicBezTo>
                <a:cubicBezTo>
                  <a:pt x="5897" y="509377"/>
                  <a:pt x="373138" y="365973"/>
                  <a:pt x="501726" y="299298"/>
                </a:cubicBezTo>
                <a:cubicBezTo>
                  <a:pt x="630313" y="232623"/>
                  <a:pt x="712864" y="156423"/>
                  <a:pt x="771601" y="111973"/>
                </a:cubicBezTo>
                <a:cubicBezTo>
                  <a:pt x="830338" y="67523"/>
                  <a:pt x="917651" y="-26669"/>
                  <a:pt x="866851" y="719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2" name="フリーフォーム 1071">
            <a:extLst>
              <a:ext uri="{FF2B5EF4-FFF2-40B4-BE49-F238E27FC236}">
                <a16:creationId xmlns:a16="http://schemas.microsoft.com/office/drawing/2014/main" id="{52B37242-C9EE-EFBD-4296-838CEC24D4D8}"/>
              </a:ext>
            </a:extLst>
          </p:cNvPr>
          <p:cNvSpPr/>
          <p:nvPr/>
        </p:nvSpPr>
        <p:spPr>
          <a:xfrm>
            <a:off x="3241589" y="990593"/>
            <a:ext cx="932545" cy="845812"/>
          </a:xfrm>
          <a:custGeom>
            <a:avLst/>
            <a:gdLst>
              <a:gd name="connsiteX0" fmla="*/ 86 w 932545"/>
              <a:gd name="connsiteY0" fmla="*/ 7 h 845812"/>
              <a:gd name="connsiteX1" fmla="*/ 276311 w 932545"/>
              <a:gd name="connsiteY1" fmla="*/ 73032 h 845812"/>
              <a:gd name="connsiteX2" fmla="*/ 523961 w 932545"/>
              <a:gd name="connsiteY2" fmla="*/ 276232 h 845812"/>
              <a:gd name="connsiteX3" fmla="*/ 482686 w 932545"/>
              <a:gd name="connsiteY3" fmla="*/ 190507 h 845812"/>
              <a:gd name="connsiteX4" fmla="*/ 543011 w 932545"/>
              <a:gd name="connsiteY4" fmla="*/ 304807 h 845812"/>
              <a:gd name="connsiteX5" fmla="*/ 723986 w 932545"/>
              <a:gd name="connsiteY5" fmla="*/ 641357 h 845812"/>
              <a:gd name="connsiteX6" fmla="*/ 927186 w 932545"/>
              <a:gd name="connsiteY6" fmla="*/ 838207 h 845812"/>
              <a:gd name="connsiteX7" fmla="*/ 854161 w 932545"/>
              <a:gd name="connsiteY7" fmla="*/ 781057 h 845812"/>
              <a:gd name="connsiteX8" fmla="*/ 647786 w 932545"/>
              <a:gd name="connsiteY8" fmla="*/ 555632 h 845812"/>
              <a:gd name="connsiteX9" fmla="*/ 527136 w 932545"/>
              <a:gd name="connsiteY9" fmla="*/ 247657 h 845812"/>
              <a:gd name="connsiteX10" fmla="*/ 396961 w 932545"/>
              <a:gd name="connsiteY10" fmla="*/ 146057 h 845812"/>
              <a:gd name="connsiteX11" fmla="*/ 495386 w 932545"/>
              <a:gd name="connsiteY11" fmla="*/ 241307 h 845812"/>
              <a:gd name="connsiteX12" fmla="*/ 304886 w 932545"/>
              <a:gd name="connsiteY12" fmla="*/ 76207 h 845812"/>
              <a:gd name="connsiteX13" fmla="*/ 86 w 932545"/>
              <a:gd name="connsiteY13" fmla="*/ 7 h 8458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932545" h="845812">
                <a:moveTo>
                  <a:pt x="86" y="7"/>
                </a:moveTo>
                <a:cubicBezTo>
                  <a:pt x="-4677" y="-522"/>
                  <a:pt x="188999" y="26995"/>
                  <a:pt x="276311" y="73032"/>
                </a:cubicBezTo>
                <a:cubicBezTo>
                  <a:pt x="363623" y="119069"/>
                  <a:pt x="489565" y="256653"/>
                  <a:pt x="523961" y="276232"/>
                </a:cubicBezTo>
                <a:cubicBezTo>
                  <a:pt x="558357" y="295811"/>
                  <a:pt x="479511" y="185745"/>
                  <a:pt x="482686" y="190507"/>
                </a:cubicBezTo>
                <a:cubicBezTo>
                  <a:pt x="485861" y="195269"/>
                  <a:pt x="543011" y="304807"/>
                  <a:pt x="543011" y="304807"/>
                </a:cubicBezTo>
                <a:cubicBezTo>
                  <a:pt x="583228" y="379948"/>
                  <a:pt x="659957" y="552457"/>
                  <a:pt x="723986" y="641357"/>
                </a:cubicBezTo>
                <a:cubicBezTo>
                  <a:pt x="788015" y="730257"/>
                  <a:pt x="905490" y="814924"/>
                  <a:pt x="927186" y="838207"/>
                </a:cubicBezTo>
                <a:cubicBezTo>
                  <a:pt x="948882" y="861490"/>
                  <a:pt x="900728" y="828153"/>
                  <a:pt x="854161" y="781057"/>
                </a:cubicBezTo>
                <a:cubicBezTo>
                  <a:pt x="807594" y="733961"/>
                  <a:pt x="702290" y="644532"/>
                  <a:pt x="647786" y="555632"/>
                </a:cubicBezTo>
                <a:cubicBezTo>
                  <a:pt x="593282" y="466732"/>
                  <a:pt x="568940" y="315919"/>
                  <a:pt x="527136" y="247657"/>
                </a:cubicBezTo>
                <a:cubicBezTo>
                  <a:pt x="485332" y="179395"/>
                  <a:pt x="402252" y="147115"/>
                  <a:pt x="396961" y="146057"/>
                </a:cubicBezTo>
                <a:cubicBezTo>
                  <a:pt x="391670" y="144999"/>
                  <a:pt x="510732" y="252949"/>
                  <a:pt x="495386" y="241307"/>
                </a:cubicBezTo>
                <a:cubicBezTo>
                  <a:pt x="480040" y="229665"/>
                  <a:pt x="382144" y="115365"/>
                  <a:pt x="304886" y="76207"/>
                </a:cubicBezTo>
                <a:cubicBezTo>
                  <a:pt x="227628" y="37049"/>
                  <a:pt x="4849" y="536"/>
                  <a:pt x="86" y="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3" name="フリーフォーム 1072">
            <a:extLst>
              <a:ext uri="{FF2B5EF4-FFF2-40B4-BE49-F238E27FC236}">
                <a16:creationId xmlns:a16="http://schemas.microsoft.com/office/drawing/2014/main" id="{A4AEEBA1-1523-A26C-A688-94CE03A12E0C}"/>
              </a:ext>
            </a:extLst>
          </p:cNvPr>
          <p:cNvSpPr/>
          <p:nvPr/>
        </p:nvSpPr>
        <p:spPr>
          <a:xfrm>
            <a:off x="4243188" y="2127234"/>
            <a:ext cx="135149" cy="745057"/>
          </a:xfrm>
          <a:custGeom>
            <a:avLst/>
            <a:gdLst>
              <a:gd name="connsiteX0" fmla="*/ 135137 w 135149"/>
              <a:gd name="connsiteY0" fmla="*/ 16 h 745057"/>
              <a:gd name="connsiteX1" fmla="*/ 49412 w 135149"/>
              <a:gd name="connsiteY1" fmla="*/ 171466 h 745057"/>
              <a:gd name="connsiteX2" fmla="*/ 14487 w 135149"/>
              <a:gd name="connsiteY2" fmla="*/ 381016 h 745057"/>
              <a:gd name="connsiteX3" fmla="*/ 30362 w 135149"/>
              <a:gd name="connsiteY3" fmla="*/ 180991 h 745057"/>
              <a:gd name="connsiteX4" fmla="*/ 24012 w 135149"/>
              <a:gd name="connsiteY4" fmla="*/ 428641 h 745057"/>
              <a:gd name="connsiteX5" fmla="*/ 71637 w 135149"/>
              <a:gd name="connsiteY5" fmla="*/ 736616 h 745057"/>
              <a:gd name="connsiteX6" fmla="*/ 46237 w 135149"/>
              <a:gd name="connsiteY6" fmla="*/ 625491 h 745057"/>
              <a:gd name="connsiteX7" fmla="*/ 4962 w 135149"/>
              <a:gd name="connsiteY7" fmla="*/ 282591 h 745057"/>
              <a:gd name="connsiteX8" fmla="*/ 4962 w 135149"/>
              <a:gd name="connsiteY8" fmla="*/ 327041 h 745057"/>
              <a:gd name="connsiteX9" fmla="*/ 43062 w 135149"/>
              <a:gd name="connsiteY9" fmla="*/ 161941 h 745057"/>
              <a:gd name="connsiteX10" fmla="*/ 135137 w 135149"/>
              <a:gd name="connsiteY10" fmla="*/ 16 h 7450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35149" h="745057">
                <a:moveTo>
                  <a:pt x="135137" y="16"/>
                </a:moveTo>
                <a:cubicBezTo>
                  <a:pt x="136195" y="1604"/>
                  <a:pt x="69520" y="107966"/>
                  <a:pt x="49412" y="171466"/>
                </a:cubicBezTo>
                <a:cubicBezTo>
                  <a:pt x="29304" y="234966"/>
                  <a:pt x="17662" y="379429"/>
                  <a:pt x="14487" y="381016"/>
                </a:cubicBezTo>
                <a:cubicBezTo>
                  <a:pt x="11312" y="382603"/>
                  <a:pt x="28774" y="173053"/>
                  <a:pt x="30362" y="180991"/>
                </a:cubicBezTo>
                <a:cubicBezTo>
                  <a:pt x="31950" y="188929"/>
                  <a:pt x="17133" y="336037"/>
                  <a:pt x="24012" y="428641"/>
                </a:cubicBezTo>
                <a:cubicBezTo>
                  <a:pt x="30891" y="521245"/>
                  <a:pt x="67933" y="703808"/>
                  <a:pt x="71637" y="736616"/>
                </a:cubicBezTo>
                <a:cubicBezTo>
                  <a:pt x="75341" y="769424"/>
                  <a:pt x="57349" y="701162"/>
                  <a:pt x="46237" y="625491"/>
                </a:cubicBezTo>
                <a:cubicBezTo>
                  <a:pt x="35125" y="549820"/>
                  <a:pt x="11841" y="332333"/>
                  <a:pt x="4962" y="282591"/>
                </a:cubicBezTo>
                <a:cubicBezTo>
                  <a:pt x="-1917" y="232849"/>
                  <a:pt x="-1388" y="347149"/>
                  <a:pt x="4962" y="327041"/>
                </a:cubicBezTo>
                <a:cubicBezTo>
                  <a:pt x="11312" y="306933"/>
                  <a:pt x="25070" y="210095"/>
                  <a:pt x="43062" y="161941"/>
                </a:cubicBezTo>
                <a:cubicBezTo>
                  <a:pt x="61054" y="113787"/>
                  <a:pt x="134079" y="-1572"/>
                  <a:pt x="135137" y="1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4" name="フリーフォーム 1073">
            <a:extLst>
              <a:ext uri="{FF2B5EF4-FFF2-40B4-BE49-F238E27FC236}">
                <a16:creationId xmlns:a16="http://schemas.microsoft.com/office/drawing/2014/main" id="{40BF5FA9-46EB-AB97-FF4C-C03A7DB916BB}"/>
              </a:ext>
            </a:extLst>
          </p:cNvPr>
          <p:cNvSpPr/>
          <p:nvPr/>
        </p:nvSpPr>
        <p:spPr>
          <a:xfrm>
            <a:off x="3117594" y="246174"/>
            <a:ext cx="1004408" cy="273277"/>
          </a:xfrm>
          <a:custGeom>
            <a:avLst/>
            <a:gdLst>
              <a:gd name="connsiteX0" fmla="*/ 256 w 1004408"/>
              <a:gd name="connsiteY0" fmla="*/ 112601 h 273277"/>
              <a:gd name="connsiteX1" fmla="*/ 371731 w 1004408"/>
              <a:gd name="connsiteY1" fmla="*/ 17351 h 273277"/>
              <a:gd name="connsiteX2" fmla="*/ 997206 w 1004408"/>
              <a:gd name="connsiteY2" fmla="*/ 271351 h 273277"/>
              <a:gd name="connsiteX3" fmla="*/ 692406 w 1004408"/>
              <a:gd name="connsiteY3" fmla="*/ 128476 h 273277"/>
              <a:gd name="connsiteX4" fmla="*/ 397131 w 1004408"/>
              <a:gd name="connsiteY4" fmla="*/ 23701 h 273277"/>
              <a:gd name="connsiteX5" fmla="*/ 209806 w 1004408"/>
              <a:gd name="connsiteY5" fmla="*/ 39576 h 273277"/>
              <a:gd name="connsiteX6" fmla="*/ 311406 w 1004408"/>
              <a:gd name="connsiteY6" fmla="*/ 1476 h 273277"/>
              <a:gd name="connsiteX7" fmla="*/ 256 w 1004408"/>
              <a:gd name="connsiteY7" fmla="*/ 112601 h 2732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004408" h="273277">
                <a:moveTo>
                  <a:pt x="256" y="112601"/>
                </a:moveTo>
                <a:cubicBezTo>
                  <a:pt x="10310" y="115247"/>
                  <a:pt x="205573" y="-9107"/>
                  <a:pt x="371731" y="17351"/>
                </a:cubicBezTo>
                <a:cubicBezTo>
                  <a:pt x="537889" y="43809"/>
                  <a:pt x="943760" y="252830"/>
                  <a:pt x="997206" y="271351"/>
                </a:cubicBezTo>
                <a:cubicBezTo>
                  <a:pt x="1050652" y="289872"/>
                  <a:pt x="792419" y="169751"/>
                  <a:pt x="692406" y="128476"/>
                </a:cubicBezTo>
                <a:cubicBezTo>
                  <a:pt x="592394" y="87201"/>
                  <a:pt x="477564" y="38518"/>
                  <a:pt x="397131" y="23701"/>
                </a:cubicBezTo>
                <a:cubicBezTo>
                  <a:pt x="316698" y="8884"/>
                  <a:pt x="224093" y="43280"/>
                  <a:pt x="209806" y="39576"/>
                </a:cubicBezTo>
                <a:cubicBezTo>
                  <a:pt x="195519" y="35872"/>
                  <a:pt x="344214" y="-8578"/>
                  <a:pt x="311406" y="1476"/>
                </a:cubicBezTo>
                <a:cubicBezTo>
                  <a:pt x="278598" y="11530"/>
                  <a:pt x="-9798" y="109955"/>
                  <a:pt x="256" y="11260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5" name="フリーフォーム 1074">
            <a:extLst>
              <a:ext uri="{FF2B5EF4-FFF2-40B4-BE49-F238E27FC236}">
                <a16:creationId xmlns:a16="http://schemas.microsoft.com/office/drawing/2014/main" id="{8828BC13-3E77-6EE7-6256-C98D74FBF2B3}"/>
              </a:ext>
            </a:extLst>
          </p:cNvPr>
          <p:cNvSpPr/>
          <p:nvPr/>
        </p:nvSpPr>
        <p:spPr>
          <a:xfrm>
            <a:off x="4286198" y="599799"/>
            <a:ext cx="601238" cy="1070177"/>
          </a:xfrm>
          <a:custGeom>
            <a:avLst/>
            <a:gdLst>
              <a:gd name="connsiteX0" fmla="*/ 52 w 601238"/>
              <a:gd name="connsiteY0" fmla="*/ 276 h 1070177"/>
              <a:gd name="connsiteX1" fmla="*/ 292152 w 601238"/>
              <a:gd name="connsiteY1" fmla="*/ 444776 h 1070177"/>
              <a:gd name="connsiteX2" fmla="*/ 136577 w 601238"/>
              <a:gd name="connsiteY2" fmla="*/ 190776 h 1070177"/>
              <a:gd name="connsiteX3" fmla="*/ 301677 w 601238"/>
              <a:gd name="connsiteY3" fmla="*/ 419376 h 1070177"/>
              <a:gd name="connsiteX4" fmla="*/ 593777 w 601238"/>
              <a:gd name="connsiteY4" fmla="*/ 1057551 h 1070177"/>
              <a:gd name="connsiteX5" fmla="*/ 482652 w 601238"/>
              <a:gd name="connsiteY5" fmla="*/ 794026 h 1070177"/>
              <a:gd name="connsiteX6" fmla="*/ 142927 w 601238"/>
              <a:gd name="connsiteY6" fmla="*/ 193951 h 1070177"/>
              <a:gd name="connsiteX7" fmla="*/ 266752 w 601238"/>
              <a:gd name="connsiteY7" fmla="*/ 374926 h 1070177"/>
              <a:gd name="connsiteX8" fmla="*/ 52 w 601238"/>
              <a:gd name="connsiteY8" fmla="*/ 276 h 10701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01238" h="1070177">
                <a:moveTo>
                  <a:pt x="52" y="276"/>
                </a:moveTo>
                <a:cubicBezTo>
                  <a:pt x="4285" y="11918"/>
                  <a:pt x="269398" y="413026"/>
                  <a:pt x="292152" y="444776"/>
                </a:cubicBezTo>
                <a:cubicBezTo>
                  <a:pt x="314906" y="476526"/>
                  <a:pt x="134990" y="195009"/>
                  <a:pt x="136577" y="190776"/>
                </a:cubicBezTo>
                <a:cubicBezTo>
                  <a:pt x="138164" y="186543"/>
                  <a:pt x="225477" y="274914"/>
                  <a:pt x="301677" y="419376"/>
                </a:cubicBezTo>
                <a:cubicBezTo>
                  <a:pt x="377877" y="563839"/>
                  <a:pt x="563615" y="995109"/>
                  <a:pt x="593777" y="1057551"/>
                </a:cubicBezTo>
                <a:cubicBezTo>
                  <a:pt x="623939" y="1119993"/>
                  <a:pt x="557794" y="937959"/>
                  <a:pt x="482652" y="794026"/>
                </a:cubicBezTo>
                <a:cubicBezTo>
                  <a:pt x="407510" y="650093"/>
                  <a:pt x="178910" y="263801"/>
                  <a:pt x="142927" y="193951"/>
                </a:cubicBezTo>
                <a:cubicBezTo>
                  <a:pt x="106944" y="124101"/>
                  <a:pt x="286331" y="401384"/>
                  <a:pt x="266752" y="374926"/>
                </a:cubicBezTo>
                <a:cubicBezTo>
                  <a:pt x="247173" y="348468"/>
                  <a:pt x="-4181" y="-11366"/>
                  <a:pt x="52" y="27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6" name="フリーフォーム 1075">
            <a:extLst>
              <a:ext uri="{FF2B5EF4-FFF2-40B4-BE49-F238E27FC236}">
                <a16:creationId xmlns:a16="http://schemas.microsoft.com/office/drawing/2014/main" id="{B20FDE77-613B-A0C5-0314-83DFBA459D17}"/>
              </a:ext>
            </a:extLst>
          </p:cNvPr>
          <p:cNvSpPr/>
          <p:nvPr/>
        </p:nvSpPr>
        <p:spPr>
          <a:xfrm>
            <a:off x="4241399" y="1805681"/>
            <a:ext cx="399850" cy="1064574"/>
          </a:xfrm>
          <a:custGeom>
            <a:avLst/>
            <a:gdLst>
              <a:gd name="connsiteX0" fmla="*/ 401 w 399850"/>
              <a:gd name="connsiteY0" fmla="*/ 894 h 1064574"/>
              <a:gd name="connsiteX1" fmla="*/ 362351 w 399850"/>
              <a:gd name="connsiteY1" fmla="*/ 394594 h 1064574"/>
              <a:gd name="connsiteX2" fmla="*/ 390926 w 399850"/>
              <a:gd name="connsiteY2" fmla="*/ 712094 h 1064574"/>
              <a:gd name="connsiteX3" fmla="*/ 384576 w 399850"/>
              <a:gd name="connsiteY3" fmla="*/ 1061344 h 1064574"/>
              <a:gd name="connsiteX4" fmla="*/ 387751 w 399850"/>
              <a:gd name="connsiteY4" fmla="*/ 496194 h 1064574"/>
              <a:gd name="connsiteX5" fmla="*/ 292501 w 399850"/>
              <a:gd name="connsiteY5" fmla="*/ 292994 h 1064574"/>
              <a:gd name="connsiteX6" fmla="*/ 401 w 399850"/>
              <a:gd name="connsiteY6" fmla="*/ 894 h 10645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99850" h="1064574">
                <a:moveTo>
                  <a:pt x="401" y="894"/>
                </a:moveTo>
                <a:cubicBezTo>
                  <a:pt x="12043" y="17827"/>
                  <a:pt x="297264" y="276061"/>
                  <a:pt x="362351" y="394594"/>
                </a:cubicBezTo>
                <a:cubicBezTo>
                  <a:pt x="427439" y="513127"/>
                  <a:pt x="387222" y="600969"/>
                  <a:pt x="390926" y="712094"/>
                </a:cubicBezTo>
                <a:cubicBezTo>
                  <a:pt x="394630" y="823219"/>
                  <a:pt x="385105" y="1097327"/>
                  <a:pt x="384576" y="1061344"/>
                </a:cubicBezTo>
                <a:cubicBezTo>
                  <a:pt x="384047" y="1025361"/>
                  <a:pt x="403097" y="624252"/>
                  <a:pt x="387751" y="496194"/>
                </a:cubicBezTo>
                <a:cubicBezTo>
                  <a:pt x="372405" y="368136"/>
                  <a:pt x="351239" y="373957"/>
                  <a:pt x="292501" y="292994"/>
                </a:cubicBezTo>
                <a:cubicBezTo>
                  <a:pt x="233764" y="212032"/>
                  <a:pt x="-11241" y="-16039"/>
                  <a:pt x="401" y="89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7" name="フリーフォーム 1076">
            <a:extLst>
              <a:ext uri="{FF2B5EF4-FFF2-40B4-BE49-F238E27FC236}">
                <a16:creationId xmlns:a16="http://schemas.microsoft.com/office/drawing/2014/main" id="{392B6F3D-CF2F-9435-59BD-1B886FF752E6}"/>
              </a:ext>
            </a:extLst>
          </p:cNvPr>
          <p:cNvSpPr/>
          <p:nvPr/>
        </p:nvSpPr>
        <p:spPr>
          <a:xfrm>
            <a:off x="4917967" y="1831665"/>
            <a:ext cx="344722" cy="641961"/>
          </a:xfrm>
          <a:custGeom>
            <a:avLst/>
            <a:gdLst>
              <a:gd name="connsiteX0" fmla="*/ 108 w 344722"/>
              <a:gd name="connsiteY0" fmla="*/ 310 h 641961"/>
              <a:gd name="connsiteX1" fmla="*/ 263633 w 344722"/>
              <a:gd name="connsiteY1" fmla="*/ 311460 h 641961"/>
              <a:gd name="connsiteX2" fmla="*/ 343008 w 344722"/>
              <a:gd name="connsiteY2" fmla="*/ 638485 h 641961"/>
              <a:gd name="connsiteX3" fmla="*/ 311258 w 344722"/>
              <a:gd name="connsiteY3" fmla="*/ 470210 h 641961"/>
              <a:gd name="connsiteX4" fmla="*/ 231883 w 344722"/>
              <a:gd name="connsiteY4" fmla="*/ 257485 h 641961"/>
              <a:gd name="connsiteX5" fmla="*/ 108 w 344722"/>
              <a:gd name="connsiteY5" fmla="*/ 310 h 6419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44722" h="641961">
                <a:moveTo>
                  <a:pt x="108" y="310"/>
                </a:moveTo>
                <a:cubicBezTo>
                  <a:pt x="5400" y="9306"/>
                  <a:pt x="206483" y="205097"/>
                  <a:pt x="263633" y="311460"/>
                </a:cubicBezTo>
                <a:cubicBezTo>
                  <a:pt x="320783" y="417823"/>
                  <a:pt x="335070" y="612027"/>
                  <a:pt x="343008" y="638485"/>
                </a:cubicBezTo>
                <a:cubicBezTo>
                  <a:pt x="350946" y="664943"/>
                  <a:pt x="329779" y="533710"/>
                  <a:pt x="311258" y="470210"/>
                </a:cubicBezTo>
                <a:cubicBezTo>
                  <a:pt x="292737" y="406710"/>
                  <a:pt x="278979" y="334743"/>
                  <a:pt x="231883" y="257485"/>
                </a:cubicBezTo>
                <a:cubicBezTo>
                  <a:pt x="184787" y="180227"/>
                  <a:pt x="-5184" y="-8686"/>
                  <a:pt x="108" y="31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8" name="フリーフォーム 1077">
            <a:extLst>
              <a:ext uri="{FF2B5EF4-FFF2-40B4-BE49-F238E27FC236}">
                <a16:creationId xmlns:a16="http://schemas.microsoft.com/office/drawing/2014/main" id="{66FC61A3-DDFE-F18C-0E5B-6919BDA1CFFF}"/>
              </a:ext>
            </a:extLst>
          </p:cNvPr>
          <p:cNvSpPr/>
          <p:nvPr/>
        </p:nvSpPr>
        <p:spPr>
          <a:xfrm>
            <a:off x="5277612" y="2552403"/>
            <a:ext cx="250266" cy="998019"/>
          </a:xfrm>
          <a:custGeom>
            <a:avLst/>
            <a:gdLst>
              <a:gd name="connsiteX0" fmla="*/ 21463 w 250266"/>
              <a:gd name="connsiteY0" fmla="*/ 297 h 998019"/>
              <a:gd name="connsiteX1" fmla="*/ 2413 w 250266"/>
              <a:gd name="connsiteY1" fmla="*/ 349547 h 998019"/>
              <a:gd name="connsiteX2" fmla="*/ 84963 w 250266"/>
              <a:gd name="connsiteY2" fmla="*/ 673397 h 998019"/>
              <a:gd name="connsiteX3" fmla="*/ 250063 w 250266"/>
              <a:gd name="connsiteY3" fmla="*/ 997247 h 998019"/>
              <a:gd name="connsiteX4" fmla="*/ 116713 w 250266"/>
              <a:gd name="connsiteY4" fmla="*/ 752772 h 998019"/>
              <a:gd name="connsiteX5" fmla="*/ 15113 w 250266"/>
              <a:gd name="connsiteY5" fmla="*/ 409872 h 998019"/>
              <a:gd name="connsiteX6" fmla="*/ 21463 w 250266"/>
              <a:gd name="connsiteY6" fmla="*/ 297 h 9980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50266" h="998019">
                <a:moveTo>
                  <a:pt x="21463" y="297"/>
                </a:moveTo>
                <a:cubicBezTo>
                  <a:pt x="19346" y="-9757"/>
                  <a:pt x="-8170" y="237364"/>
                  <a:pt x="2413" y="349547"/>
                </a:cubicBezTo>
                <a:cubicBezTo>
                  <a:pt x="12996" y="461730"/>
                  <a:pt x="43688" y="565447"/>
                  <a:pt x="84963" y="673397"/>
                </a:cubicBezTo>
                <a:cubicBezTo>
                  <a:pt x="126238" y="781347"/>
                  <a:pt x="244771" y="984018"/>
                  <a:pt x="250063" y="997247"/>
                </a:cubicBezTo>
                <a:cubicBezTo>
                  <a:pt x="255355" y="1010476"/>
                  <a:pt x="155871" y="850668"/>
                  <a:pt x="116713" y="752772"/>
                </a:cubicBezTo>
                <a:cubicBezTo>
                  <a:pt x="77555" y="654876"/>
                  <a:pt x="33105" y="529464"/>
                  <a:pt x="15113" y="409872"/>
                </a:cubicBezTo>
                <a:cubicBezTo>
                  <a:pt x="-2879" y="290280"/>
                  <a:pt x="23580" y="10351"/>
                  <a:pt x="21463" y="29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9" name="フリーフォーム 1078">
            <a:extLst>
              <a:ext uri="{FF2B5EF4-FFF2-40B4-BE49-F238E27FC236}">
                <a16:creationId xmlns:a16="http://schemas.microsoft.com/office/drawing/2014/main" id="{0A9CB303-A588-10E4-2286-34910600B9B3}"/>
              </a:ext>
            </a:extLst>
          </p:cNvPr>
          <p:cNvSpPr/>
          <p:nvPr/>
        </p:nvSpPr>
        <p:spPr>
          <a:xfrm>
            <a:off x="4695342" y="2002515"/>
            <a:ext cx="493743" cy="789403"/>
          </a:xfrm>
          <a:custGeom>
            <a:avLst/>
            <a:gdLst>
              <a:gd name="connsiteX0" fmla="*/ 483 w 493743"/>
              <a:gd name="connsiteY0" fmla="*/ 910 h 789403"/>
              <a:gd name="connsiteX1" fmla="*/ 381483 w 493743"/>
              <a:gd name="connsiteY1" fmla="*/ 502560 h 789403"/>
              <a:gd name="connsiteX2" fmla="*/ 492608 w 493743"/>
              <a:gd name="connsiteY2" fmla="*/ 788310 h 789403"/>
              <a:gd name="connsiteX3" fmla="*/ 432283 w 493743"/>
              <a:gd name="connsiteY3" fmla="*/ 594635 h 789403"/>
              <a:gd name="connsiteX4" fmla="*/ 324333 w 493743"/>
              <a:gd name="connsiteY4" fmla="*/ 435885 h 789403"/>
              <a:gd name="connsiteX5" fmla="*/ 194158 w 493743"/>
              <a:gd name="connsiteY5" fmla="*/ 251735 h 789403"/>
              <a:gd name="connsiteX6" fmla="*/ 298933 w 493743"/>
              <a:gd name="connsiteY6" fmla="*/ 375560 h 789403"/>
              <a:gd name="connsiteX7" fmla="*/ 483 w 493743"/>
              <a:gd name="connsiteY7" fmla="*/ 910 h 7894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93743" h="789403">
                <a:moveTo>
                  <a:pt x="483" y="910"/>
                </a:moveTo>
                <a:cubicBezTo>
                  <a:pt x="14241" y="22077"/>
                  <a:pt x="299462" y="371327"/>
                  <a:pt x="381483" y="502560"/>
                </a:cubicBezTo>
                <a:cubicBezTo>
                  <a:pt x="463504" y="633793"/>
                  <a:pt x="484141" y="772964"/>
                  <a:pt x="492608" y="788310"/>
                </a:cubicBezTo>
                <a:cubicBezTo>
                  <a:pt x="501075" y="803656"/>
                  <a:pt x="460329" y="653373"/>
                  <a:pt x="432283" y="594635"/>
                </a:cubicBezTo>
                <a:cubicBezTo>
                  <a:pt x="404237" y="535898"/>
                  <a:pt x="364021" y="493035"/>
                  <a:pt x="324333" y="435885"/>
                </a:cubicBezTo>
                <a:cubicBezTo>
                  <a:pt x="284646" y="378735"/>
                  <a:pt x="198391" y="261789"/>
                  <a:pt x="194158" y="251735"/>
                </a:cubicBezTo>
                <a:cubicBezTo>
                  <a:pt x="189925" y="241681"/>
                  <a:pt x="326979" y="416835"/>
                  <a:pt x="298933" y="375560"/>
                </a:cubicBezTo>
                <a:cubicBezTo>
                  <a:pt x="270887" y="334285"/>
                  <a:pt x="-13275" y="-20257"/>
                  <a:pt x="483" y="91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0" name="フリーフォーム 1079">
            <a:extLst>
              <a:ext uri="{FF2B5EF4-FFF2-40B4-BE49-F238E27FC236}">
                <a16:creationId xmlns:a16="http://schemas.microsoft.com/office/drawing/2014/main" id="{9794EF17-6CD9-AE10-D575-FEBDBDC12DC6}"/>
              </a:ext>
            </a:extLst>
          </p:cNvPr>
          <p:cNvSpPr/>
          <p:nvPr/>
        </p:nvSpPr>
        <p:spPr>
          <a:xfrm>
            <a:off x="4829159" y="2454274"/>
            <a:ext cx="276486" cy="793751"/>
          </a:xfrm>
          <a:custGeom>
            <a:avLst/>
            <a:gdLst>
              <a:gd name="connsiteX0" fmla="*/ 16 w 276486"/>
              <a:gd name="connsiteY0" fmla="*/ 1 h 793751"/>
              <a:gd name="connsiteX1" fmla="*/ 247666 w 276486"/>
              <a:gd name="connsiteY1" fmla="*/ 311151 h 793751"/>
              <a:gd name="connsiteX2" fmla="*/ 257191 w 276486"/>
              <a:gd name="connsiteY2" fmla="*/ 793751 h 793751"/>
              <a:gd name="connsiteX3" fmla="*/ 260366 w 276486"/>
              <a:gd name="connsiteY3" fmla="*/ 314326 h 793751"/>
              <a:gd name="connsiteX4" fmla="*/ 16 w 276486"/>
              <a:gd name="connsiteY4" fmla="*/ 1 h 7937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76486" h="793751">
                <a:moveTo>
                  <a:pt x="16" y="1"/>
                </a:moveTo>
                <a:cubicBezTo>
                  <a:pt x="-2101" y="-528"/>
                  <a:pt x="204804" y="178859"/>
                  <a:pt x="247666" y="311151"/>
                </a:cubicBezTo>
                <a:cubicBezTo>
                  <a:pt x="290529" y="443443"/>
                  <a:pt x="255074" y="793222"/>
                  <a:pt x="257191" y="793751"/>
                </a:cubicBezTo>
                <a:cubicBezTo>
                  <a:pt x="259308" y="794280"/>
                  <a:pt x="297408" y="443443"/>
                  <a:pt x="260366" y="314326"/>
                </a:cubicBezTo>
                <a:cubicBezTo>
                  <a:pt x="223324" y="185209"/>
                  <a:pt x="2133" y="530"/>
                  <a:pt x="16" y="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1" name="フリーフォーム 1080">
            <a:extLst>
              <a:ext uri="{FF2B5EF4-FFF2-40B4-BE49-F238E27FC236}">
                <a16:creationId xmlns:a16="http://schemas.microsoft.com/office/drawing/2014/main" id="{54E2D645-F6E3-E339-245D-4C411273EAAC}"/>
              </a:ext>
            </a:extLst>
          </p:cNvPr>
          <p:cNvSpPr/>
          <p:nvPr/>
        </p:nvSpPr>
        <p:spPr>
          <a:xfrm>
            <a:off x="4062282" y="3267973"/>
            <a:ext cx="100154" cy="742250"/>
          </a:xfrm>
          <a:custGeom>
            <a:avLst/>
            <a:gdLst>
              <a:gd name="connsiteX0" fmla="*/ 46168 w 100154"/>
              <a:gd name="connsiteY0" fmla="*/ 2277 h 742250"/>
              <a:gd name="connsiteX1" fmla="*/ 8068 w 100154"/>
              <a:gd name="connsiteY1" fmla="*/ 345177 h 742250"/>
              <a:gd name="connsiteX2" fmla="*/ 100143 w 100154"/>
              <a:gd name="connsiteY2" fmla="*/ 742052 h 742250"/>
              <a:gd name="connsiteX3" fmla="*/ 14418 w 100154"/>
              <a:gd name="connsiteY3" fmla="*/ 395977 h 742250"/>
              <a:gd name="connsiteX4" fmla="*/ 4893 w 100154"/>
              <a:gd name="connsiteY4" fmla="*/ 205477 h 742250"/>
              <a:gd name="connsiteX5" fmla="*/ 46168 w 100154"/>
              <a:gd name="connsiteY5" fmla="*/ 2277 h 742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0154" h="742250">
                <a:moveTo>
                  <a:pt x="46168" y="2277"/>
                </a:moveTo>
                <a:cubicBezTo>
                  <a:pt x="46697" y="25560"/>
                  <a:pt x="-928" y="221881"/>
                  <a:pt x="8068" y="345177"/>
                </a:cubicBezTo>
                <a:cubicBezTo>
                  <a:pt x="17064" y="468473"/>
                  <a:pt x="99085" y="733585"/>
                  <a:pt x="100143" y="742052"/>
                </a:cubicBezTo>
                <a:cubicBezTo>
                  <a:pt x="101201" y="750519"/>
                  <a:pt x="30293" y="485406"/>
                  <a:pt x="14418" y="395977"/>
                </a:cubicBezTo>
                <a:cubicBezTo>
                  <a:pt x="-1457" y="306548"/>
                  <a:pt x="-3574" y="270565"/>
                  <a:pt x="4893" y="205477"/>
                </a:cubicBezTo>
                <a:cubicBezTo>
                  <a:pt x="13360" y="140389"/>
                  <a:pt x="45639" y="-21006"/>
                  <a:pt x="46168" y="227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2" name="フリーフォーム 1081">
            <a:extLst>
              <a:ext uri="{FF2B5EF4-FFF2-40B4-BE49-F238E27FC236}">
                <a16:creationId xmlns:a16="http://schemas.microsoft.com/office/drawing/2014/main" id="{DB3B8822-708A-5773-9C87-DA98716BF69B}"/>
              </a:ext>
            </a:extLst>
          </p:cNvPr>
          <p:cNvSpPr/>
          <p:nvPr/>
        </p:nvSpPr>
        <p:spPr>
          <a:xfrm>
            <a:off x="4195294" y="3925904"/>
            <a:ext cx="173689" cy="1237272"/>
          </a:xfrm>
          <a:custGeom>
            <a:avLst/>
            <a:gdLst>
              <a:gd name="connsiteX0" fmla="*/ 90956 w 173689"/>
              <a:gd name="connsiteY0" fmla="*/ 1571 h 1237272"/>
              <a:gd name="connsiteX1" fmla="*/ 151281 w 173689"/>
              <a:gd name="connsiteY1" fmla="*/ 458771 h 1237272"/>
              <a:gd name="connsiteX2" fmla="*/ 27456 w 173689"/>
              <a:gd name="connsiteY2" fmla="*/ 795321 h 1237272"/>
              <a:gd name="connsiteX3" fmla="*/ 5231 w 173689"/>
              <a:gd name="connsiteY3" fmla="*/ 1236646 h 1237272"/>
              <a:gd name="connsiteX4" fmla="*/ 11581 w 173689"/>
              <a:gd name="connsiteY4" fmla="*/ 884221 h 1237272"/>
              <a:gd name="connsiteX5" fmla="*/ 122706 w 173689"/>
              <a:gd name="connsiteY5" fmla="*/ 544496 h 1237272"/>
              <a:gd name="connsiteX6" fmla="*/ 173506 w 173689"/>
              <a:gd name="connsiteY6" fmla="*/ 315896 h 1237272"/>
              <a:gd name="connsiteX7" fmla="*/ 90956 w 173689"/>
              <a:gd name="connsiteY7" fmla="*/ 1571 h 12372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73689" h="1237272">
                <a:moveTo>
                  <a:pt x="90956" y="1571"/>
                </a:moveTo>
                <a:cubicBezTo>
                  <a:pt x="87252" y="25384"/>
                  <a:pt x="161864" y="326479"/>
                  <a:pt x="151281" y="458771"/>
                </a:cubicBezTo>
                <a:cubicBezTo>
                  <a:pt x="140698" y="591063"/>
                  <a:pt x="51798" y="665675"/>
                  <a:pt x="27456" y="795321"/>
                </a:cubicBezTo>
                <a:cubicBezTo>
                  <a:pt x="3114" y="924967"/>
                  <a:pt x="7877" y="1221829"/>
                  <a:pt x="5231" y="1236646"/>
                </a:cubicBezTo>
                <a:cubicBezTo>
                  <a:pt x="2585" y="1251463"/>
                  <a:pt x="-7998" y="999579"/>
                  <a:pt x="11581" y="884221"/>
                </a:cubicBezTo>
                <a:cubicBezTo>
                  <a:pt x="31160" y="768863"/>
                  <a:pt x="95719" y="639217"/>
                  <a:pt x="122706" y="544496"/>
                </a:cubicBezTo>
                <a:cubicBezTo>
                  <a:pt x="149694" y="449775"/>
                  <a:pt x="176152" y="400563"/>
                  <a:pt x="173506" y="315896"/>
                </a:cubicBezTo>
                <a:cubicBezTo>
                  <a:pt x="170860" y="231229"/>
                  <a:pt x="94660" y="-22242"/>
                  <a:pt x="90956" y="157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3" name="フリーフォーム 1082">
            <a:extLst>
              <a:ext uri="{FF2B5EF4-FFF2-40B4-BE49-F238E27FC236}">
                <a16:creationId xmlns:a16="http://schemas.microsoft.com/office/drawing/2014/main" id="{DB5690B0-2502-3B55-071B-448735B97023}"/>
              </a:ext>
            </a:extLst>
          </p:cNvPr>
          <p:cNvSpPr/>
          <p:nvPr/>
        </p:nvSpPr>
        <p:spPr>
          <a:xfrm>
            <a:off x="5270477" y="3562337"/>
            <a:ext cx="295835" cy="714451"/>
          </a:xfrm>
          <a:custGeom>
            <a:avLst/>
            <a:gdLst>
              <a:gd name="connsiteX0" fmla="*/ 23 w 295835"/>
              <a:gd name="connsiteY0" fmla="*/ 13 h 714451"/>
              <a:gd name="connsiteX1" fmla="*/ 263548 w 295835"/>
              <a:gd name="connsiteY1" fmla="*/ 504838 h 714451"/>
              <a:gd name="connsiteX2" fmla="*/ 269898 w 295835"/>
              <a:gd name="connsiteY2" fmla="*/ 714388 h 714451"/>
              <a:gd name="connsiteX3" fmla="*/ 279423 w 295835"/>
              <a:gd name="connsiteY3" fmla="*/ 520713 h 714451"/>
              <a:gd name="connsiteX4" fmla="*/ 23 w 295835"/>
              <a:gd name="connsiteY4" fmla="*/ 13 h 7144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95835" h="714451">
                <a:moveTo>
                  <a:pt x="23" y="13"/>
                </a:moveTo>
                <a:cubicBezTo>
                  <a:pt x="-2623" y="-2633"/>
                  <a:pt x="218569" y="385776"/>
                  <a:pt x="263548" y="504838"/>
                </a:cubicBezTo>
                <a:cubicBezTo>
                  <a:pt x="308527" y="623900"/>
                  <a:pt x="267252" y="711742"/>
                  <a:pt x="269898" y="714388"/>
                </a:cubicBezTo>
                <a:cubicBezTo>
                  <a:pt x="272544" y="717034"/>
                  <a:pt x="320169" y="636071"/>
                  <a:pt x="279423" y="520713"/>
                </a:cubicBezTo>
                <a:cubicBezTo>
                  <a:pt x="238677" y="405355"/>
                  <a:pt x="2669" y="2659"/>
                  <a:pt x="23" y="1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4" name="フリーフォーム 1083">
            <a:extLst>
              <a:ext uri="{FF2B5EF4-FFF2-40B4-BE49-F238E27FC236}">
                <a16:creationId xmlns:a16="http://schemas.microsoft.com/office/drawing/2014/main" id="{D33A1107-9131-EC79-547B-A2FB8B1A0342}"/>
              </a:ext>
            </a:extLst>
          </p:cNvPr>
          <p:cNvSpPr/>
          <p:nvPr/>
        </p:nvSpPr>
        <p:spPr>
          <a:xfrm>
            <a:off x="4733680" y="4195739"/>
            <a:ext cx="550272" cy="814661"/>
          </a:xfrm>
          <a:custGeom>
            <a:avLst/>
            <a:gdLst>
              <a:gd name="connsiteX0" fmla="*/ 35170 w 550272"/>
              <a:gd name="connsiteY0" fmla="*/ 1611 h 814661"/>
              <a:gd name="connsiteX1" fmla="*/ 57395 w 550272"/>
              <a:gd name="connsiteY1" fmla="*/ 296886 h 814661"/>
              <a:gd name="connsiteX2" fmla="*/ 520945 w 550272"/>
              <a:gd name="connsiteY2" fmla="*/ 789011 h 814661"/>
              <a:gd name="connsiteX3" fmla="*/ 460620 w 550272"/>
              <a:gd name="connsiteY3" fmla="*/ 706461 h 814661"/>
              <a:gd name="connsiteX4" fmla="*/ 117720 w 550272"/>
              <a:gd name="connsiteY4" fmla="*/ 376261 h 814661"/>
              <a:gd name="connsiteX5" fmla="*/ 3420 w 550272"/>
              <a:gd name="connsiteY5" fmla="*/ 185761 h 814661"/>
              <a:gd name="connsiteX6" fmla="*/ 35170 w 550272"/>
              <a:gd name="connsiteY6" fmla="*/ 1611 h 8146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50272" h="814661">
                <a:moveTo>
                  <a:pt x="35170" y="1611"/>
                </a:moveTo>
                <a:cubicBezTo>
                  <a:pt x="44166" y="20132"/>
                  <a:pt x="-23567" y="165653"/>
                  <a:pt x="57395" y="296886"/>
                </a:cubicBezTo>
                <a:cubicBezTo>
                  <a:pt x="138357" y="428119"/>
                  <a:pt x="453741" y="720748"/>
                  <a:pt x="520945" y="789011"/>
                </a:cubicBezTo>
                <a:cubicBezTo>
                  <a:pt x="588149" y="857274"/>
                  <a:pt x="527824" y="775253"/>
                  <a:pt x="460620" y="706461"/>
                </a:cubicBezTo>
                <a:cubicBezTo>
                  <a:pt x="393416" y="637669"/>
                  <a:pt x="193920" y="463044"/>
                  <a:pt x="117720" y="376261"/>
                </a:cubicBezTo>
                <a:cubicBezTo>
                  <a:pt x="41520" y="289478"/>
                  <a:pt x="18237" y="242382"/>
                  <a:pt x="3420" y="185761"/>
                </a:cubicBezTo>
                <a:cubicBezTo>
                  <a:pt x="-11397" y="129140"/>
                  <a:pt x="26174" y="-16910"/>
                  <a:pt x="35170" y="161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5" name="フリーフォーム 1084">
            <a:extLst>
              <a:ext uri="{FF2B5EF4-FFF2-40B4-BE49-F238E27FC236}">
                <a16:creationId xmlns:a16="http://schemas.microsoft.com/office/drawing/2014/main" id="{C20AC405-4539-6211-C33E-D33D51359666}"/>
              </a:ext>
            </a:extLst>
          </p:cNvPr>
          <p:cNvSpPr/>
          <p:nvPr/>
        </p:nvSpPr>
        <p:spPr>
          <a:xfrm>
            <a:off x="2600046" y="1774825"/>
            <a:ext cx="35236" cy="177800"/>
          </a:xfrm>
          <a:custGeom>
            <a:avLst/>
            <a:gdLst>
              <a:gd name="connsiteX0" fmla="*/ 35204 w 35236"/>
              <a:gd name="connsiteY0" fmla="*/ 0 h 177800"/>
              <a:gd name="connsiteX1" fmla="*/ 6629 w 35236"/>
              <a:gd name="connsiteY1" fmla="*/ 111125 h 177800"/>
              <a:gd name="connsiteX2" fmla="*/ 9804 w 35236"/>
              <a:gd name="connsiteY2" fmla="*/ 177800 h 177800"/>
              <a:gd name="connsiteX3" fmla="*/ 279 w 35236"/>
              <a:gd name="connsiteY3" fmla="*/ 111125 h 177800"/>
              <a:gd name="connsiteX4" fmla="*/ 35204 w 35236"/>
              <a:gd name="connsiteY4" fmla="*/ 0 h 177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5236" h="177800">
                <a:moveTo>
                  <a:pt x="35204" y="0"/>
                </a:moveTo>
                <a:cubicBezTo>
                  <a:pt x="36262" y="0"/>
                  <a:pt x="10862" y="81492"/>
                  <a:pt x="6629" y="111125"/>
                </a:cubicBezTo>
                <a:cubicBezTo>
                  <a:pt x="2396" y="140758"/>
                  <a:pt x="10862" y="177800"/>
                  <a:pt x="9804" y="177800"/>
                </a:cubicBezTo>
                <a:cubicBezTo>
                  <a:pt x="8746" y="177800"/>
                  <a:pt x="-1838" y="133879"/>
                  <a:pt x="279" y="111125"/>
                </a:cubicBezTo>
                <a:cubicBezTo>
                  <a:pt x="2396" y="88371"/>
                  <a:pt x="34146" y="0"/>
                  <a:pt x="35204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6" name="フリーフォーム 1085">
            <a:extLst>
              <a:ext uri="{FF2B5EF4-FFF2-40B4-BE49-F238E27FC236}">
                <a16:creationId xmlns:a16="http://schemas.microsoft.com/office/drawing/2014/main" id="{33B189A7-AF95-74B6-62FC-13FE09B9BD4B}"/>
              </a:ext>
            </a:extLst>
          </p:cNvPr>
          <p:cNvSpPr/>
          <p:nvPr/>
        </p:nvSpPr>
        <p:spPr>
          <a:xfrm>
            <a:off x="2753899" y="2558999"/>
            <a:ext cx="122793" cy="241386"/>
          </a:xfrm>
          <a:custGeom>
            <a:avLst/>
            <a:gdLst>
              <a:gd name="connsiteX0" fmla="*/ 2001 w 122793"/>
              <a:gd name="connsiteY0" fmla="*/ 51 h 241386"/>
              <a:gd name="connsiteX1" fmla="*/ 36926 w 122793"/>
              <a:gd name="connsiteY1" fmla="*/ 111176 h 241386"/>
              <a:gd name="connsiteX2" fmla="*/ 122651 w 122793"/>
              <a:gd name="connsiteY2" fmla="*/ 241351 h 241386"/>
              <a:gd name="connsiteX3" fmla="*/ 14701 w 122793"/>
              <a:gd name="connsiteY3" fmla="*/ 98476 h 241386"/>
              <a:gd name="connsiteX4" fmla="*/ 2001 w 122793"/>
              <a:gd name="connsiteY4" fmla="*/ 51 h 2413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2793" h="241386">
                <a:moveTo>
                  <a:pt x="2001" y="51"/>
                </a:moveTo>
                <a:cubicBezTo>
                  <a:pt x="5705" y="2168"/>
                  <a:pt x="16818" y="70959"/>
                  <a:pt x="36926" y="111176"/>
                </a:cubicBezTo>
                <a:cubicBezTo>
                  <a:pt x="57034" y="151393"/>
                  <a:pt x="126355" y="243468"/>
                  <a:pt x="122651" y="241351"/>
                </a:cubicBezTo>
                <a:cubicBezTo>
                  <a:pt x="118947" y="239234"/>
                  <a:pt x="31105" y="134988"/>
                  <a:pt x="14701" y="98476"/>
                </a:cubicBezTo>
                <a:cubicBezTo>
                  <a:pt x="-1703" y="61964"/>
                  <a:pt x="-1703" y="-2066"/>
                  <a:pt x="2001" y="51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7" name="フリーフォーム 1086">
            <a:extLst>
              <a:ext uri="{FF2B5EF4-FFF2-40B4-BE49-F238E27FC236}">
                <a16:creationId xmlns:a16="http://schemas.microsoft.com/office/drawing/2014/main" id="{1FE66ACF-E7E6-6E79-0E87-5BBADEBF8E8B}"/>
              </a:ext>
            </a:extLst>
          </p:cNvPr>
          <p:cNvSpPr/>
          <p:nvPr/>
        </p:nvSpPr>
        <p:spPr>
          <a:xfrm>
            <a:off x="4010223" y="2809865"/>
            <a:ext cx="44320" cy="193700"/>
          </a:xfrm>
          <a:custGeom>
            <a:avLst/>
            <a:gdLst>
              <a:gd name="connsiteX0" fmla="*/ 44252 w 44320"/>
              <a:gd name="connsiteY0" fmla="*/ 10 h 193700"/>
              <a:gd name="connsiteX1" fmla="*/ 12502 w 44320"/>
              <a:gd name="connsiteY1" fmla="*/ 107960 h 193700"/>
              <a:gd name="connsiteX2" fmla="*/ 2977 w 44320"/>
              <a:gd name="connsiteY2" fmla="*/ 193685 h 193700"/>
              <a:gd name="connsiteX3" fmla="*/ 2977 w 44320"/>
              <a:gd name="connsiteY3" fmla="*/ 114310 h 193700"/>
              <a:gd name="connsiteX4" fmla="*/ 44252 w 44320"/>
              <a:gd name="connsiteY4" fmla="*/ 10 h 193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4320" h="193700">
                <a:moveTo>
                  <a:pt x="44252" y="10"/>
                </a:moveTo>
                <a:cubicBezTo>
                  <a:pt x="45840" y="-1048"/>
                  <a:pt x="19381" y="75681"/>
                  <a:pt x="12502" y="107960"/>
                </a:cubicBezTo>
                <a:cubicBezTo>
                  <a:pt x="5623" y="140239"/>
                  <a:pt x="4565" y="192627"/>
                  <a:pt x="2977" y="193685"/>
                </a:cubicBezTo>
                <a:cubicBezTo>
                  <a:pt x="1389" y="194743"/>
                  <a:pt x="-2844" y="141827"/>
                  <a:pt x="2977" y="114310"/>
                </a:cubicBezTo>
                <a:cubicBezTo>
                  <a:pt x="8798" y="86793"/>
                  <a:pt x="42664" y="1068"/>
                  <a:pt x="44252" y="1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8" name="フリーフォーム 1087">
            <a:extLst>
              <a:ext uri="{FF2B5EF4-FFF2-40B4-BE49-F238E27FC236}">
                <a16:creationId xmlns:a16="http://schemas.microsoft.com/office/drawing/2014/main" id="{C6AF9388-A72C-651E-359C-F93BE8FE9217}"/>
              </a:ext>
            </a:extLst>
          </p:cNvPr>
          <p:cNvSpPr/>
          <p:nvPr/>
        </p:nvSpPr>
        <p:spPr>
          <a:xfrm>
            <a:off x="3298800" y="3257550"/>
            <a:ext cx="212777" cy="155575"/>
          </a:xfrm>
          <a:custGeom>
            <a:avLst/>
            <a:gdLst>
              <a:gd name="connsiteX0" fmla="*/ 25 w 212777"/>
              <a:gd name="connsiteY0" fmla="*/ 0 h 155575"/>
              <a:gd name="connsiteX1" fmla="*/ 107975 w 212777"/>
              <a:gd name="connsiteY1" fmla="*/ 95250 h 155575"/>
              <a:gd name="connsiteX2" fmla="*/ 212750 w 212777"/>
              <a:gd name="connsiteY2" fmla="*/ 155575 h 155575"/>
              <a:gd name="connsiteX3" fmla="*/ 117500 w 212777"/>
              <a:gd name="connsiteY3" fmla="*/ 95250 h 155575"/>
              <a:gd name="connsiteX4" fmla="*/ 25 w 212777"/>
              <a:gd name="connsiteY4" fmla="*/ 0 h 155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2777" h="155575">
                <a:moveTo>
                  <a:pt x="25" y="0"/>
                </a:moveTo>
                <a:cubicBezTo>
                  <a:pt x="-1562" y="0"/>
                  <a:pt x="72521" y="69321"/>
                  <a:pt x="107975" y="95250"/>
                </a:cubicBezTo>
                <a:cubicBezTo>
                  <a:pt x="143429" y="121179"/>
                  <a:pt x="211163" y="155575"/>
                  <a:pt x="212750" y="155575"/>
                </a:cubicBezTo>
                <a:cubicBezTo>
                  <a:pt x="214337" y="155575"/>
                  <a:pt x="146604" y="117475"/>
                  <a:pt x="117500" y="95250"/>
                </a:cubicBezTo>
                <a:cubicBezTo>
                  <a:pt x="88396" y="73025"/>
                  <a:pt x="1612" y="0"/>
                  <a:pt x="25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9" name="フリーフォーム 1088">
            <a:extLst>
              <a:ext uri="{FF2B5EF4-FFF2-40B4-BE49-F238E27FC236}">
                <a16:creationId xmlns:a16="http://schemas.microsoft.com/office/drawing/2014/main" id="{964B5297-9230-6784-4EB9-EB7CC45441E3}"/>
              </a:ext>
            </a:extLst>
          </p:cNvPr>
          <p:cNvSpPr/>
          <p:nvPr/>
        </p:nvSpPr>
        <p:spPr>
          <a:xfrm>
            <a:off x="2657080" y="2336608"/>
            <a:ext cx="35598" cy="158946"/>
          </a:xfrm>
          <a:custGeom>
            <a:avLst/>
            <a:gdLst>
              <a:gd name="connsiteX0" fmla="*/ 6745 w 35598"/>
              <a:gd name="connsiteY0" fmla="*/ 192 h 158946"/>
              <a:gd name="connsiteX1" fmla="*/ 16270 w 35598"/>
              <a:gd name="connsiteY1" fmla="*/ 89092 h 158946"/>
              <a:gd name="connsiteX2" fmla="*/ 35320 w 35598"/>
              <a:gd name="connsiteY2" fmla="*/ 158942 h 158946"/>
              <a:gd name="connsiteX3" fmla="*/ 395 w 35598"/>
              <a:gd name="connsiteY3" fmla="*/ 85917 h 158946"/>
              <a:gd name="connsiteX4" fmla="*/ 16270 w 35598"/>
              <a:gd name="connsiteY4" fmla="*/ 114492 h 158946"/>
              <a:gd name="connsiteX5" fmla="*/ 6745 w 35598"/>
              <a:gd name="connsiteY5" fmla="*/ 192 h 1589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5598" h="158946">
                <a:moveTo>
                  <a:pt x="6745" y="192"/>
                </a:moveTo>
                <a:cubicBezTo>
                  <a:pt x="6745" y="-4041"/>
                  <a:pt x="11508" y="62634"/>
                  <a:pt x="16270" y="89092"/>
                </a:cubicBezTo>
                <a:cubicBezTo>
                  <a:pt x="21032" y="115550"/>
                  <a:pt x="37966" y="159471"/>
                  <a:pt x="35320" y="158942"/>
                </a:cubicBezTo>
                <a:cubicBezTo>
                  <a:pt x="32674" y="158413"/>
                  <a:pt x="3570" y="93325"/>
                  <a:pt x="395" y="85917"/>
                </a:cubicBezTo>
                <a:cubicBezTo>
                  <a:pt x="-2780" y="78509"/>
                  <a:pt x="14153" y="125075"/>
                  <a:pt x="16270" y="114492"/>
                </a:cubicBezTo>
                <a:cubicBezTo>
                  <a:pt x="18387" y="103909"/>
                  <a:pt x="6745" y="4425"/>
                  <a:pt x="6745" y="19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0" name="フリーフォーム 1089">
            <a:extLst>
              <a:ext uri="{FF2B5EF4-FFF2-40B4-BE49-F238E27FC236}">
                <a16:creationId xmlns:a16="http://schemas.microsoft.com/office/drawing/2014/main" id="{A055CABC-50A1-FBF8-FBE4-498E9823CC46}"/>
              </a:ext>
            </a:extLst>
          </p:cNvPr>
          <p:cNvSpPr/>
          <p:nvPr/>
        </p:nvSpPr>
        <p:spPr>
          <a:xfrm>
            <a:off x="4138376" y="2577881"/>
            <a:ext cx="40059" cy="206834"/>
          </a:xfrm>
          <a:custGeom>
            <a:avLst/>
            <a:gdLst>
              <a:gd name="connsiteX0" fmla="*/ 39924 w 40059"/>
              <a:gd name="connsiteY0" fmla="*/ 219 h 206834"/>
              <a:gd name="connsiteX1" fmla="*/ 14524 w 40059"/>
              <a:gd name="connsiteY1" fmla="*/ 114519 h 206834"/>
              <a:gd name="connsiteX2" fmla="*/ 14524 w 40059"/>
              <a:gd name="connsiteY2" fmla="*/ 165319 h 206834"/>
              <a:gd name="connsiteX3" fmla="*/ 4999 w 40059"/>
              <a:gd name="connsiteY3" fmla="*/ 206594 h 206834"/>
              <a:gd name="connsiteX4" fmla="*/ 1824 w 40059"/>
              <a:gd name="connsiteY4" fmla="*/ 146269 h 206834"/>
              <a:gd name="connsiteX5" fmla="*/ 39924 w 40059"/>
              <a:gd name="connsiteY5" fmla="*/ 219 h 2068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0059" h="206834">
                <a:moveTo>
                  <a:pt x="39924" y="219"/>
                </a:moveTo>
                <a:cubicBezTo>
                  <a:pt x="42041" y="-5073"/>
                  <a:pt x="18757" y="87002"/>
                  <a:pt x="14524" y="114519"/>
                </a:cubicBezTo>
                <a:cubicBezTo>
                  <a:pt x="10291" y="142036"/>
                  <a:pt x="16111" y="149973"/>
                  <a:pt x="14524" y="165319"/>
                </a:cubicBezTo>
                <a:cubicBezTo>
                  <a:pt x="12936" y="180665"/>
                  <a:pt x="7116" y="209769"/>
                  <a:pt x="4999" y="206594"/>
                </a:cubicBezTo>
                <a:cubicBezTo>
                  <a:pt x="2882" y="203419"/>
                  <a:pt x="-2938" y="174315"/>
                  <a:pt x="1824" y="146269"/>
                </a:cubicBezTo>
                <a:cubicBezTo>
                  <a:pt x="6586" y="118223"/>
                  <a:pt x="37807" y="5511"/>
                  <a:pt x="39924" y="219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1" name="フリーフォーム 1090">
            <a:extLst>
              <a:ext uri="{FF2B5EF4-FFF2-40B4-BE49-F238E27FC236}">
                <a16:creationId xmlns:a16="http://schemas.microsoft.com/office/drawing/2014/main" id="{A659A723-35CC-FB05-9158-3BEB92F74271}"/>
              </a:ext>
            </a:extLst>
          </p:cNvPr>
          <p:cNvSpPr/>
          <p:nvPr/>
        </p:nvSpPr>
        <p:spPr>
          <a:xfrm>
            <a:off x="3740142" y="3225764"/>
            <a:ext cx="206407" cy="174795"/>
          </a:xfrm>
          <a:custGeom>
            <a:avLst/>
            <a:gdLst>
              <a:gd name="connsiteX0" fmla="*/ 206383 w 206407"/>
              <a:gd name="connsiteY0" fmla="*/ 36 h 174795"/>
              <a:gd name="connsiteX1" fmla="*/ 139708 w 206407"/>
              <a:gd name="connsiteY1" fmla="*/ 117511 h 174795"/>
              <a:gd name="connsiteX2" fmla="*/ 8 w 206407"/>
              <a:gd name="connsiteY2" fmla="*/ 174661 h 174795"/>
              <a:gd name="connsiteX3" fmla="*/ 133358 w 206407"/>
              <a:gd name="connsiteY3" fmla="*/ 130211 h 174795"/>
              <a:gd name="connsiteX4" fmla="*/ 206383 w 206407"/>
              <a:gd name="connsiteY4" fmla="*/ 36 h 1747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6407" h="174795">
                <a:moveTo>
                  <a:pt x="206383" y="36"/>
                </a:moveTo>
                <a:cubicBezTo>
                  <a:pt x="207441" y="-2081"/>
                  <a:pt x="174104" y="88407"/>
                  <a:pt x="139708" y="117511"/>
                </a:cubicBezTo>
                <a:cubicBezTo>
                  <a:pt x="105312" y="146615"/>
                  <a:pt x="1066" y="172544"/>
                  <a:pt x="8" y="174661"/>
                </a:cubicBezTo>
                <a:cubicBezTo>
                  <a:pt x="-1050" y="176778"/>
                  <a:pt x="100021" y="153494"/>
                  <a:pt x="133358" y="130211"/>
                </a:cubicBezTo>
                <a:cubicBezTo>
                  <a:pt x="166695" y="106928"/>
                  <a:pt x="205325" y="2153"/>
                  <a:pt x="206383" y="3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2" name="フリーフォーム 1091">
            <a:extLst>
              <a:ext uri="{FF2B5EF4-FFF2-40B4-BE49-F238E27FC236}">
                <a16:creationId xmlns:a16="http://schemas.microsoft.com/office/drawing/2014/main" id="{344F57B2-4FBD-D7FC-DD42-F8C37FD810D2}"/>
              </a:ext>
            </a:extLst>
          </p:cNvPr>
          <p:cNvSpPr/>
          <p:nvPr/>
        </p:nvSpPr>
        <p:spPr>
          <a:xfrm>
            <a:off x="2611195" y="2123625"/>
            <a:ext cx="46285" cy="274030"/>
          </a:xfrm>
          <a:custGeom>
            <a:avLst/>
            <a:gdLst>
              <a:gd name="connsiteX0" fmla="*/ 8180 w 46285"/>
              <a:gd name="connsiteY0" fmla="*/ 450 h 274030"/>
              <a:gd name="connsiteX1" fmla="*/ 1830 w 46285"/>
              <a:gd name="connsiteY1" fmla="*/ 124275 h 274030"/>
              <a:gd name="connsiteX2" fmla="*/ 46280 w 46285"/>
              <a:gd name="connsiteY2" fmla="*/ 273500 h 274030"/>
              <a:gd name="connsiteX3" fmla="*/ 5005 w 46285"/>
              <a:gd name="connsiteY3" fmla="*/ 168725 h 274030"/>
              <a:gd name="connsiteX4" fmla="*/ 8180 w 46285"/>
              <a:gd name="connsiteY4" fmla="*/ 450 h 2740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6285" h="274030">
                <a:moveTo>
                  <a:pt x="8180" y="450"/>
                </a:moveTo>
                <a:cubicBezTo>
                  <a:pt x="7651" y="-6958"/>
                  <a:pt x="-4520" y="78767"/>
                  <a:pt x="1830" y="124275"/>
                </a:cubicBezTo>
                <a:cubicBezTo>
                  <a:pt x="8180" y="169783"/>
                  <a:pt x="45751" y="266092"/>
                  <a:pt x="46280" y="273500"/>
                </a:cubicBezTo>
                <a:cubicBezTo>
                  <a:pt x="46809" y="280908"/>
                  <a:pt x="11355" y="208942"/>
                  <a:pt x="5005" y="168725"/>
                </a:cubicBezTo>
                <a:cubicBezTo>
                  <a:pt x="-1345" y="128508"/>
                  <a:pt x="8709" y="7858"/>
                  <a:pt x="8180" y="45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3" name="フリーフォーム 1092">
            <a:extLst>
              <a:ext uri="{FF2B5EF4-FFF2-40B4-BE49-F238E27FC236}">
                <a16:creationId xmlns:a16="http://schemas.microsoft.com/office/drawing/2014/main" id="{79F0DBE1-A7EE-8F40-B6B5-2BC66644DCD1}"/>
              </a:ext>
            </a:extLst>
          </p:cNvPr>
          <p:cNvSpPr/>
          <p:nvPr/>
        </p:nvSpPr>
        <p:spPr>
          <a:xfrm>
            <a:off x="3930531" y="2047875"/>
            <a:ext cx="190914" cy="95250"/>
          </a:xfrm>
          <a:custGeom>
            <a:avLst/>
            <a:gdLst>
              <a:gd name="connsiteX0" fmla="*/ 190619 w 190914"/>
              <a:gd name="connsiteY0" fmla="*/ 0 h 95250"/>
              <a:gd name="connsiteX1" fmla="*/ 111244 w 190914"/>
              <a:gd name="connsiteY1" fmla="*/ 63500 h 95250"/>
              <a:gd name="connsiteX2" fmla="*/ 119 w 190914"/>
              <a:gd name="connsiteY2" fmla="*/ 95250 h 95250"/>
              <a:gd name="connsiteX3" fmla="*/ 133469 w 190914"/>
              <a:gd name="connsiteY3" fmla="*/ 63500 h 95250"/>
              <a:gd name="connsiteX4" fmla="*/ 190619 w 190914"/>
              <a:gd name="connsiteY4" fmla="*/ 0 h 95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90914" h="95250">
                <a:moveTo>
                  <a:pt x="190619" y="0"/>
                </a:moveTo>
                <a:cubicBezTo>
                  <a:pt x="186915" y="0"/>
                  <a:pt x="142994" y="47625"/>
                  <a:pt x="111244" y="63500"/>
                </a:cubicBezTo>
                <a:cubicBezTo>
                  <a:pt x="79494" y="79375"/>
                  <a:pt x="-3585" y="95250"/>
                  <a:pt x="119" y="95250"/>
                </a:cubicBezTo>
                <a:cubicBezTo>
                  <a:pt x="3823" y="95250"/>
                  <a:pt x="104365" y="75671"/>
                  <a:pt x="133469" y="63500"/>
                </a:cubicBezTo>
                <a:cubicBezTo>
                  <a:pt x="162573" y="51329"/>
                  <a:pt x="194323" y="0"/>
                  <a:pt x="190619" y="0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4" name="フリーフォーム 1093">
            <a:extLst>
              <a:ext uri="{FF2B5EF4-FFF2-40B4-BE49-F238E27FC236}">
                <a16:creationId xmlns:a16="http://schemas.microsoft.com/office/drawing/2014/main" id="{CBC292B8-144A-FD64-A152-9D4EE8944D63}"/>
              </a:ext>
            </a:extLst>
          </p:cNvPr>
          <p:cNvSpPr/>
          <p:nvPr/>
        </p:nvSpPr>
        <p:spPr>
          <a:xfrm>
            <a:off x="3038459" y="2403472"/>
            <a:ext cx="64700" cy="136535"/>
          </a:xfrm>
          <a:custGeom>
            <a:avLst/>
            <a:gdLst>
              <a:gd name="connsiteX0" fmla="*/ 16 w 64700"/>
              <a:gd name="connsiteY0" fmla="*/ 3 h 136535"/>
              <a:gd name="connsiteX1" fmla="*/ 57166 w 64700"/>
              <a:gd name="connsiteY1" fmla="*/ 85728 h 136535"/>
              <a:gd name="connsiteX2" fmla="*/ 50816 w 64700"/>
              <a:gd name="connsiteY2" fmla="*/ 136528 h 136535"/>
              <a:gd name="connsiteX3" fmla="*/ 63516 w 64700"/>
              <a:gd name="connsiteY3" fmla="*/ 88903 h 136535"/>
              <a:gd name="connsiteX4" fmla="*/ 16 w 64700"/>
              <a:gd name="connsiteY4" fmla="*/ 3 h 1365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4700" h="136535">
                <a:moveTo>
                  <a:pt x="16" y="3"/>
                </a:moveTo>
                <a:cubicBezTo>
                  <a:pt x="-1042" y="-526"/>
                  <a:pt x="48699" y="62974"/>
                  <a:pt x="57166" y="85728"/>
                </a:cubicBezTo>
                <a:cubicBezTo>
                  <a:pt x="65633" y="108482"/>
                  <a:pt x="49758" y="135999"/>
                  <a:pt x="50816" y="136528"/>
                </a:cubicBezTo>
                <a:cubicBezTo>
                  <a:pt x="51874" y="137057"/>
                  <a:pt x="69337" y="107953"/>
                  <a:pt x="63516" y="88903"/>
                </a:cubicBezTo>
                <a:cubicBezTo>
                  <a:pt x="57695" y="69853"/>
                  <a:pt x="1074" y="532"/>
                  <a:pt x="16" y="3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5" name="フリーフォーム 1094">
            <a:extLst>
              <a:ext uri="{FF2B5EF4-FFF2-40B4-BE49-F238E27FC236}">
                <a16:creationId xmlns:a16="http://schemas.microsoft.com/office/drawing/2014/main" id="{FB3C9DB9-ED69-037C-E43F-A51B90C1E244}"/>
              </a:ext>
            </a:extLst>
          </p:cNvPr>
          <p:cNvSpPr/>
          <p:nvPr/>
        </p:nvSpPr>
        <p:spPr>
          <a:xfrm>
            <a:off x="3761601" y="2425537"/>
            <a:ext cx="224459" cy="66847"/>
          </a:xfrm>
          <a:custGeom>
            <a:avLst/>
            <a:gdLst>
              <a:gd name="connsiteX0" fmla="*/ 774 w 224459"/>
              <a:gd name="connsiteY0" fmla="*/ 163 h 66847"/>
              <a:gd name="connsiteX1" fmla="*/ 134124 w 224459"/>
              <a:gd name="connsiteY1" fmla="*/ 22388 h 66847"/>
              <a:gd name="connsiteX2" fmla="*/ 197624 w 224459"/>
              <a:gd name="connsiteY2" fmla="*/ 31913 h 66847"/>
              <a:gd name="connsiteX3" fmla="*/ 223024 w 224459"/>
              <a:gd name="connsiteY3" fmla="*/ 66838 h 66847"/>
              <a:gd name="connsiteX4" fmla="*/ 200799 w 224459"/>
              <a:gd name="connsiteY4" fmla="*/ 35088 h 66847"/>
              <a:gd name="connsiteX5" fmla="*/ 774 w 224459"/>
              <a:gd name="connsiteY5" fmla="*/ 163 h 668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24459" h="66847">
                <a:moveTo>
                  <a:pt x="774" y="163"/>
                </a:moveTo>
                <a:cubicBezTo>
                  <a:pt x="-10338" y="-1954"/>
                  <a:pt x="101316" y="17096"/>
                  <a:pt x="134124" y="22388"/>
                </a:cubicBezTo>
                <a:cubicBezTo>
                  <a:pt x="166932" y="27680"/>
                  <a:pt x="182807" y="24505"/>
                  <a:pt x="197624" y="31913"/>
                </a:cubicBezTo>
                <a:cubicBezTo>
                  <a:pt x="212441" y="39321"/>
                  <a:pt x="222495" y="66309"/>
                  <a:pt x="223024" y="66838"/>
                </a:cubicBezTo>
                <a:cubicBezTo>
                  <a:pt x="223553" y="67367"/>
                  <a:pt x="232020" y="46200"/>
                  <a:pt x="200799" y="35088"/>
                </a:cubicBezTo>
                <a:cubicBezTo>
                  <a:pt x="169578" y="23976"/>
                  <a:pt x="11886" y="2280"/>
                  <a:pt x="774" y="163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6" name="フリーフォーム 1095">
            <a:extLst>
              <a:ext uri="{FF2B5EF4-FFF2-40B4-BE49-F238E27FC236}">
                <a16:creationId xmlns:a16="http://schemas.microsoft.com/office/drawing/2014/main" id="{0C689661-E2E8-2288-603F-EE3B9D96EF9F}"/>
              </a:ext>
            </a:extLst>
          </p:cNvPr>
          <p:cNvSpPr/>
          <p:nvPr/>
        </p:nvSpPr>
        <p:spPr>
          <a:xfrm>
            <a:off x="3847966" y="2511262"/>
            <a:ext cx="162767" cy="68322"/>
          </a:xfrm>
          <a:custGeom>
            <a:avLst/>
            <a:gdLst>
              <a:gd name="connsiteX0" fmla="*/ 134 w 162767"/>
              <a:gd name="connsiteY0" fmla="*/ 163 h 68322"/>
              <a:gd name="connsiteX1" fmla="*/ 63634 w 162767"/>
              <a:gd name="connsiteY1" fmla="*/ 66838 h 68322"/>
              <a:gd name="connsiteX2" fmla="*/ 162059 w 162767"/>
              <a:gd name="connsiteY2" fmla="*/ 47788 h 68322"/>
              <a:gd name="connsiteX3" fmla="*/ 104909 w 162767"/>
              <a:gd name="connsiteY3" fmla="*/ 63663 h 68322"/>
              <a:gd name="connsiteX4" fmla="*/ 47759 w 162767"/>
              <a:gd name="connsiteY4" fmla="*/ 47788 h 68322"/>
              <a:gd name="connsiteX5" fmla="*/ 134 w 162767"/>
              <a:gd name="connsiteY5" fmla="*/ 163 h 683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2767" h="68322">
                <a:moveTo>
                  <a:pt x="134" y="163"/>
                </a:moveTo>
                <a:cubicBezTo>
                  <a:pt x="2780" y="3338"/>
                  <a:pt x="36647" y="58901"/>
                  <a:pt x="63634" y="66838"/>
                </a:cubicBezTo>
                <a:cubicBezTo>
                  <a:pt x="90621" y="74775"/>
                  <a:pt x="155180" y="48317"/>
                  <a:pt x="162059" y="47788"/>
                </a:cubicBezTo>
                <a:cubicBezTo>
                  <a:pt x="168938" y="47259"/>
                  <a:pt x="123959" y="63663"/>
                  <a:pt x="104909" y="63663"/>
                </a:cubicBezTo>
                <a:cubicBezTo>
                  <a:pt x="85859" y="63663"/>
                  <a:pt x="60988" y="54667"/>
                  <a:pt x="47759" y="47788"/>
                </a:cubicBezTo>
                <a:cubicBezTo>
                  <a:pt x="34530" y="40909"/>
                  <a:pt x="-2512" y="-3012"/>
                  <a:pt x="134" y="163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7" name="フリーフォーム 1096">
            <a:extLst>
              <a:ext uri="{FF2B5EF4-FFF2-40B4-BE49-F238E27FC236}">
                <a16:creationId xmlns:a16="http://schemas.microsoft.com/office/drawing/2014/main" id="{C189186D-60FB-216D-9F3D-E0E0EC42F3BE}"/>
              </a:ext>
            </a:extLst>
          </p:cNvPr>
          <p:cNvSpPr/>
          <p:nvPr/>
        </p:nvSpPr>
        <p:spPr>
          <a:xfrm>
            <a:off x="3168551" y="2622379"/>
            <a:ext cx="76319" cy="124114"/>
          </a:xfrm>
          <a:custGeom>
            <a:avLst/>
            <a:gdLst>
              <a:gd name="connsiteX0" fmla="*/ 76299 w 76319"/>
              <a:gd name="connsiteY0" fmla="*/ 171 h 124114"/>
              <a:gd name="connsiteX1" fmla="*/ 19149 w 76319"/>
              <a:gd name="connsiteY1" fmla="*/ 63671 h 124114"/>
              <a:gd name="connsiteX2" fmla="*/ 99 w 76319"/>
              <a:gd name="connsiteY2" fmla="*/ 123996 h 124114"/>
              <a:gd name="connsiteX3" fmla="*/ 25499 w 76319"/>
              <a:gd name="connsiteY3" fmla="*/ 47796 h 124114"/>
              <a:gd name="connsiteX4" fmla="*/ 76299 w 76319"/>
              <a:gd name="connsiteY4" fmla="*/ 171 h 1241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6319" h="124114">
                <a:moveTo>
                  <a:pt x="76299" y="171"/>
                </a:moveTo>
                <a:cubicBezTo>
                  <a:pt x="75241" y="2817"/>
                  <a:pt x="31849" y="43034"/>
                  <a:pt x="19149" y="63671"/>
                </a:cubicBezTo>
                <a:cubicBezTo>
                  <a:pt x="6449" y="84308"/>
                  <a:pt x="-959" y="126642"/>
                  <a:pt x="99" y="123996"/>
                </a:cubicBezTo>
                <a:cubicBezTo>
                  <a:pt x="1157" y="121350"/>
                  <a:pt x="13328" y="69492"/>
                  <a:pt x="25499" y="47796"/>
                </a:cubicBezTo>
                <a:cubicBezTo>
                  <a:pt x="37670" y="26100"/>
                  <a:pt x="77357" y="-2475"/>
                  <a:pt x="76299" y="171"/>
                </a:cubicBezTo>
                <a:close/>
              </a:path>
            </a:pathLst>
          </a:custGeom>
          <a:solidFill>
            <a:schemeClr val="accent1">
              <a:alpha val="1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8" name="フリーフォーム 1097">
            <a:extLst>
              <a:ext uri="{FF2B5EF4-FFF2-40B4-BE49-F238E27FC236}">
                <a16:creationId xmlns:a16="http://schemas.microsoft.com/office/drawing/2014/main" id="{F793D7F9-3986-D16C-72D3-5A2B3A5C0289}"/>
              </a:ext>
            </a:extLst>
          </p:cNvPr>
          <p:cNvSpPr/>
          <p:nvPr/>
        </p:nvSpPr>
        <p:spPr>
          <a:xfrm>
            <a:off x="3946163" y="3262291"/>
            <a:ext cx="63975" cy="446128"/>
          </a:xfrm>
          <a:custGeom>
            <a:avLst/>
            <a:gdLst>
              <a:gd name="connsiteX0" fmla="*/ 63862 w 63975"/>
              <a:gd name="connsiteY0" fmla="*/ 1609 h 446128"/>
              <a:gd name="connsiteX1" fmla="*/ 16237 w 63975"/>
              <a:gd name="connsiteY1" fmla="*/ 319109 h 446128"/>
              <a:gd name="connsiteX2" fmla="*/ 362 w 63975"/>
              <a:gd name="connsiteY2" fmla="*/ 442934 h 446128"/>
              <a:gd name="connsiteX3" fmla="*/ 28937 w 63975"/>
              <a:gd name="connsiteY3" fmla="*/ 204809 h 446128"/>
              <a:gd name="connsiteX4" fmla="*/ 63862 w 63975"/>
              <a:gd name="connsiteY4" fmla="*/ 1609 h 4461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3975" h="446128">
                <a:moveTo>
                  <a:pt x="63862" y="1609"/>
                </a:moveTo>
                <a:cubicBezTo>
                  <a:pt x="61745" y="20659"/>
                  <a:pt x="26820" y="245555"/>
                  <a:pt x="16237" y="319109"/>
                </a:cubicBezTo>
                <a:cubicBezTo>
                  <a:pt x="5654" y="392663"/>
                  <a:pt x="-1755" y="461984"/>
                  <a:pt x="362" y="442934"/>
                </a:cubicBezTo>
                <a:cubicBezTo>
                  <a:pt x="2479" y="423884"/>
                  <a:pt x="19941" y="272013"/>
                  <a:pt x="28937" y="204809"/>
                </a:cubicBezTo>
                <a:cubicBezTo>
                  <a:pt x="37933" y="137605"/>
                  <a:pt x="65979" y="-17441"/>
                  <a:pt x="63862" y="160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9" name="フリーフォーム 1098">
            <a:extLst>
              <a:ext uri="{FF2B5EF4-FFF2-40B4-BE49-F238E27FC236}">
                <a16:creationId xmlns:a16="http://schemas.microsoft.com/office/drawing/2014/main" id="{58DB6F16-FE54-B904-7F30-183DD9DDED01}"/>
              </a:ext>
            </a:extLst>
          </p:cNvPr>
          <p:cNvSpPr/>
          <p:nvPr/>
        </p:nvSpPr>
        <p:spPr>
          <a:xfrm>
            <a:off x="3892476" y="3460398"/>
            <a:ext cx="44557" cy="783119"/>
          </a:xfrm>
          <a:custGeom>
            <a:avLst/>
            <a:gdLst>
              <a:gd name="connsiteX0" fmla="*/ 44524 w 44557"/>
              <a:gd name="connsiteY0" fmla="*/ 352 h 783119"/>
              <a:gd name="connsiteX1" fmla="*/ 9599 w 44557"/>
              <a:gd name="connsiteY1" fmla="*/ 333727 h 783119"/>
              <a:gd name="connsiteX2" fmla="*/ 74 w 44557"/>
              <a:gd name="connsiteY2" fmla="*/ 676627 h 783119"/>
              <a:gd name="connsiteX3" fmla="*/ 9599 w 44557"/>
              <a:gd name="connsiteY3" fmla="*/ 762352 h 783119"/>
              <a:gd name="connsiteX4" fmla="*/ 74 w 44557"/>
              <a:gd name="connsiteY4" fmla="*/ 333727 h 783119"/>
              <a:gd name="connsiteX5" fmla="*/ 15949 w 44557"/>
              <a:gd name="connsiteY5" fmla="*/ 270227 h 783119"/>
              <a:gd name="connsiteX6" fmla="*/ 44524 w 44557"/>
              <a:gd name="connsiteY6" fmla="*/ 352 h 7831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4557" h="783119">
                <a:moveTo>
                  <a:pt x="44524" y="352"/>
                </a:moveTo>
                <a:cubicBezTo>
                  <a:pt x="43466" y="10935"/>
                  <a:pt x="17007" y="221015"/>
                  <a:pt x="9599" y="333727"/>
                </a:cubicBezTo>
                <a:cubicBezTo>
                  <a:pt x="2191" y="446439"/>
                  <a:pt x="74" y="605190"/>
                  <a:pt x="74" y="676627"/>
                </a:cubicBezTo>
                <a:cubicBezTo>
                  <a:pt x="74" y="748064"/>
                  <a:pt x="9599" y="819502"/>
                  <a:pt x="9599" y="762352"/>
                </a:cubicBezTo>
                <a:cubicBezTo>
                  <a:pt x="9599" y="705202"/>
                  <a:pt x="-984" y="415748"/>
                  <a:pt x="74" y="333727"/>
                </a:cubicBezTo>
                <a:cubicBezTo>
                  <a:pt x="1132" y="251706"/>
                  <a:pt x="10657" y="319969"/>
                  <a:pt x="15949" y="270227"/>
                </a:cubicBezTo>
                <a:cubicBezTo>
                  <a:pt x="21241" y="220485"/>
                  <a:pt x="45582" y="-10231"/>
                  <a:pt x="44524" y="352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0" name="フリーフォーム 1099">
            <a:extLst>
              <a:ext uri="{FF2B5EF4-FFF2-40B4-BE49-F238E27FC236}">
                <a16:creationId xmlns:a16="http://schemas.microsoft.com/office/drawing/2014/main" id="{B507DAF6-3BBC-69AA-A72D-CA5725BA5DDC}"/>
              </a:ext>
            </a:extLst>
          </p:cNvPr>
          <p:cNvSpPr/>
          <p:nvPr/>
        </p:nvSpPr>
        <p:spPr>
          <a:xfrm>
            <a:off x="3816264" y="3454390"/>
            <a:ext cx="32723" cy="206398"/>
          </a:xfrm>
          <a:custGeom>
            <a:avLst/>
            <a:gdLst>
              <a:gd name="connsiteX0" fmla="*/ 19136 w 32723"/>
              <a:gd name="connsiteY0" fmla="*/ 10 h 206398"/>
              <a:gd name="connsiteX1" fmla="*/ 22311 w 32723"/>
              <a:gd name="connsiteY1" fmla="*/ 111135 h 206398"/>
              <a:gd name="connsiteX2" fmla="*/ 86 w 32723"/>
              <a:gd name="connsiteY2" fmla="*/ 206385 h 206398"/>
              <a:gd name="connsiteX3" fmla="*/ 31836 w 32723"/>
              <a:gd name="connsiteY3" fmla="*/ 117485 h 206398"/>
              <a:gd name="connsiteX4" fmla="*/ 19136 w 32723"/>
              <a:gd name="connsiteY4" fmla="*/ 10 h 2063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2723" h="206398">
                <a:moveTo>
                  <a:pt x="19136" y="10"/>
                </a:moveTo>
                <a:cubicBezTo>
                  <a:pt x="17548" y="-1048"/>
                  <a:pt x="25486" y="76739"/>
                  <a:pt x="22311" y="111135"/>
                </a:cubicBezTo>
                <a:cubicBezTo>
                  <a:pt x="19136" y="145531"/>
                  <a:pt x="-1502" y="205327"/>
                  <a:pt x="86" y="206385"/>
                </a:cubicBezTo>
                <a:cubicBezTo>
                  <a:pt x="1674" y="207443"/>
                  <a:pt x="27074" y="147648"/>
                  <a:pt x="31836" y="117485"/>
                </a:cubicBezTo>
                <a:cubicBezTo>
                  <a:pt x="36599" y="87323"/>
                  <a:pt x="20724" y="1068"/>
                  <a:pt x="19136" y="10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1" name="フリーフォーム 1100">
            <a:extLst>
              <a:ext uri="{FF2B5EF4-FFF2-40B4-BE49-F238E27FC236}">
                <a16:creationId xmlns:a16="http://schemas.microsoft.com/office/drawing/2014/main" id="{B256C9F3-8645-818E-5F72-A4F0D4AF9DE8}"/>
              </a:ext>
            </a:extLst>
          </p:cNvPr>
          <p:cNvSpPr/>
          <p:nvPr/>
        </p:nvSpPr>
        <p:spPr>
          <a:xfrm>
            <a:off x="3520895" y="3927456"/>
            <a:ext cx="101933" cy="200092"/>
          </a:xfrm>
          <a:custGeom>
            <a:avLst/>
            <a:gdLst>
              <a:gd name="connsiteX0" fmla="*/ 180 w 101933"/>
              <a:gd name="connsiteY0" fmla="*/ 19 h 200092"/>
              <a:gd name="connsiteX1" fmla="*/ 41455 w 101933"/>
              <a:gd name="connsiteY1" fmla="*/ 127019 h 200092"/>
              <a:gd name="connsiteX2" fmla="*/ 101780 w 101933"/>
              <a:gd name="connsiteY2" fmla="*/ 200044 h 200092"/>
              <a:gd name="connsiteX3" fmla="*/ 57330 w 101933"/>
              <a:gd name="connsiteY3" fmla="*/ 136544 h 200092"/>
              <a:gd name="connsiteX4" fmla="*/ 180 w 101933"/>
              <a:gd name="connsiteY4" fmla="*/ 19 h 2000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1933" h="200092">
                <a:moveTo>
                  <a:pt x="180" y="19"/>
                </a:moveTo>
                <a:cubicBezTo>
                  <a:pt x="-2466" y="-1569"/>
                  <a:pt x="24522" y="93682"/>
                  <a:pt x="41455" y="127019"/>
                </a:cubicBezTo>
                <a:cubicBezTo>
                  <a:pt x="58388" y="160356"/>
                  <a:pt x="99134" y="198457"/>
                  <a:pt x="101780" y="200044"/>
                </a:cubicBezTo>
                <a:cubicBezTo>
                  <a:pt x="104426" y="201632"/>
                  <a:pt x="72147" y="164061"/>
                  <a:pt x="57330" y="136544"/>
                </a:cubicBezTo>
                <a:cubicBezTo>
                  <a:pt x="42513" y="109027"/>
                  <a:pt x="2826" y="1607"/>
                  <a:pt x="180" y="19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2" name="フリーフォーム 1101">
            <a:extLst>
              <a:ext uri="{FF2B5EF4-FFF2-40B4-BE49-F238E27FC236}">
                <a16:creationId xmlns:a16="http://schemas.microsoft.com/office/drawing/2014/main" id="{0E58E94E-0059-7E89-89E3-E3C90ABD5D16}"/>
              </a:ext>
            </a:extLst>
          </p:cNvPr>
          <p:cNvSpPr/>
          <p:nvPr/>
        </p:nvSpPr>
        <p:spPr>
          <a:xfrm>
            <a:off x="2971789" y="3085985"/>
            <a:ext cx="209571" cy="612898"/>
          </a:xfrm>
          <a:custGeom>
            <a:avLst/>
            <a:gdLst>
              <a:gd name="connsiteX0" fmla="*/ 11 w 209571"/>
              <a:gd name="connsiteY0" fmla="*/ 115 h 612898"/>
              <a:gd name="connsiteX1" fmla="*/ 111136 w 209571"/>
              <a:gd name="connsiteY1" fmla="*/ 343015 h 612898"/>
              <a:gd name="connsiteX2" fmla="*/ 111136 w 209571"/>
              <a:gd name="connsiteY2" fmla="*/ 298565 h 612898"/>
              <a:gd name="connsiteX3" fmla="*/ 209561 w 209571"/>
              <a:gd name="connsiteY3" fmla="*/ 612890 h 612898"/>
              <a:gd name="connsiteX4" fmla="*/ 104786 w 209571"/>
              <a:gd name="connsiteY4" fmla="*/ 308090 h 612898"/>
              <a:gd name="connsiteX5" fmla="*/ 11 w 209571"/>
              <a:gd name="connsiteY5" fmla="*/ 115 h 6128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09571" h="612898">
                <a:moveTo>
                  <a:pt x="11" y="115"/>
                </a:moveTo>
                <a:cubicBezTo>
                  <a:pt x="1069" y="5936"/>
                  <a:pt x="92615" y="293273"/>
                  <a:pt x="111136" y="343015"/>
                </a:cubicBezTo>
                <a:cubicBezTo>
                  <a:pt x="129657" y="392757"/>
                  <a:pt x="94732" y="253586"/>
                  <a:pt x="111136" y="298565"/>
                </a:cubicBezTo>
                <a:cubicBezTo>
                  <a:pt x="127540" y="343544"/>
                  <a:pt x="210619" y="611302"/>
                  <a:pt x="209561" y="612890"/>
                </a:cubicBezTo>
                <a:cubicBezTo>
                  <a:pt x="208503" y="614478"/>
                  <a:pt x="135478" y="405457"/>
                  <a:pt x="104786" y="308090"/>
                </a:cubicBezTo>
                <a:cubicBezTo>
                  <a:pt x="74094" y="210723"/>
                  <a:pt x="-1047" y="-5706"/>
                  <a:pt x="11" y="11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3" name="フリーフォーム 1102">
            <a:extLst>
              <a:ext uri="{FF2B5EF4-FFF2-40B4-BE49-F238E27FC236}">
                <a16:creationId xmlns:a16="http://schemas.microsoft.com/office/drawing/2014/main" id="{D146CCB3-2BDE-F21D-481B-CBC7B959C14E}"/>
              </a:ext>
            </a:extLst>
          </p:cNvPr>
          <p:cNvSpPr/>
          <p:nvPr/>
        </p:nvSpPr>
        <p:spPr>
          <a:xfrm>
            <a:off x="3832185" y="3828915"/>
            <a:ext cx="38371" cy="213028"/>
          </a:xfrm>
          <a:custGeom>
            <a:avLst/>
            <a:gdLst>
              <a:gd name="connsiteX0" fmla="*/ 40 w 38371"/>
              <a:gd name="connsiteY0" fmla="*/ 135 h 213028"/>
              <a:gd name="connsiteX1" fmla="*/ 25440 w 38371"/>
              <a:gd name="connsiteY1" fmla="*/ 104910 h 213028"/>
              <a:gd name="connsiteX2" fmla="*/ 38140 w 38371"/>
              <a:gd name="connsiteY2" fmla="*/ 212860 h 213028"/>
              <a:gd name="connsiteX3" fmla="*/ 31790 w 38371"/>
              <a:gd name="connsiteY3" fmla="*/ 127135 h 213028"/>
              <a:gd name="connsiteX4" fmla="*/ 40 w 38371"/>
              <a:gd name="connsiteY4" fmla="*/ 135 h 2130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8371" h="213028">
                <a:moveTo>
                  <a:pt x="40" y="135"/>
                </a:moveTo>
                <a:cubicBezTo>
                  <a:pt x="-1018" y="-3569"/>
                  <a:pt x="19090" y="69456"/>
                  <a:pt x="25440" y="104910"/>
                </a:cubicBezTo>
                <a:cubicBezTo>
                  <a:pt x="31790" y="140364"/>
                  <a:pt x="37082" y="209156"/>
                  <a:pt x="38140" y="212860"/>
                </a:cubicBezTo>
                <a:cubicBezTo>
                  <a:pt x="39198" y="216564"/>
                  <a:pt x="36552" y="158356"/>
                  <a:pt x="31790" y="127135"/>
                </a:cubicBezTo>
                <a:cubicBezTo>
                  <a:pt x="27028" y="95914"/>
                  <a:pt x="1098" y="3839"/>
                  <a:pt x="40" y="135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4" name="フリーフォーム 1103">
            <a:extLst>
              <a:ext uri="{FF2B5EF4-FFF2-40B4-BE49-F238E27FC236}">
                <a16:creationId xmlns:a16="http://schemas.microsoft.com/office/drawing/2014/main" id="{501D69B5-C7EF-0F5F-D024-53EA5245201E}"/>
              </a:ext>
            </a:extLst>
          </p:cNvPr>
          <p:cNvSpPr/>
          <p:nvPr/>
        </p:nvSpPr>
        <p:spPr>
          <a:xfrm>
            <a:off x="3438523" y="4060740"/>
            <a:ext cx="142789" cy="139770"/>
          </a:xfrm>
          <a:custGeom>
            <a:avLst/>
            <a:gdLst>
              <a:gd name="connsiteX0" fmla="*/ 53977 w 142789"/>
              <a:gd name="connsiteY0" fmla="*/ 85 h 139770"/>
              <a:gd name="connsiteX1" fmla="*/ 130177 w 142789"/>
              <a:gd name="connsiteY1" fmla="*/ 114385 h 139770"/>
              <a:gd name="connsiteX2" fmla="*/ 117477 w 142789"/>
              <a:gd name="connsiteY2" fmla="*/ 98510 h 139770"/>
              <a:gd name="connsiteX3" fmla="*/ 2 w 142789"/>
              <a:gd name="connsiteY3" fmla="*/ 57235 h 139770"/>
              <a:gd name="connsiteX4" fmla="*/ 120652 w 142789"/>
              <a:gd name="connsiteY4" fmla="*/ 104860 h 139770"/>
              <a:gd name="connsiteX5" fmla="*/ 139702 w 142789"/>
              <a:gd name="connsiteY5" fmla="*/ 136610 h 139770"/>
              <a:gd name="connsiteX6" fmla="*/ 53977 w 142789"/>
              <a:gd name="connsiteY6" fmla="*/ 85 h 1397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42789" h="139770">
                <a:moveTo>
                  <a:pt x="53977" y="85"/>
                </a:moveTo>
                <a:cubicBezTo>
                  <a:pt x="52390" y="-3619"/>
                  <a:pt x="130177" y="114385"/>
                  <a:pt x="130177" y="114385"/>
                </a:cubicBezTo>
                <a:cubicBezTo>
                  <a:pt x="140760" y="130789"/>
                  <a:pt x="139173" y="108035"/>
                  <a:pt x="117477" y="98510"/>
                </a:cubicBezTo>
                <a:cubicBezTo>
                  <a:pt x="95781" y="88985"/>
                  <a:pt x="-527" y="56177"/>
                  <a:pt x="2" y="57235"/>
                </a:cubicBezTo>
                <a:cubicBezTo>
                  <a:pt x="531" y="58293"/>
                  <a:pt x="97369" y="91631"/>
                  <a:pt x="120652" y="104860"/>
                </a:cubicBezTo>
                <a:cubicBezTo>
                  <a:pt x="143935" y="118089"/>
                  <a:pt x="146052" y="149839"/>
                  <a:pt x="139702" y="136610"/>
                </a:cubicBezTo>
                <a:cubicBezTo>
                  <a:pt x="133352" y="123381"/>
                  <a:pt x="55564" y="3789"/>
                  <a:pt x="53977" y="85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5" name="フリーフォーム 1104">
            <a:extLst>
              <a:ext uri="{FF2B5EF4-FFF2-40B4-BE49-F238E27FC236}">
                <a16:creationId xmlns:a16="http://schemas.microsoft.com/office/drawing/2014/main" id="{4B5B250A-B147-567F-F46D-9842B8197902}"/>
              </a:ext>
            </a:extLst>
          </p:cNvPr>
          <p:cNvSpPr/>
          <p:nvPr/>
        </p:nvSpPr>
        <p:spPr>
          <a:xfrm>
            <a:off x="3759030" y="4248147"/>
            <a:ext cx="105017" cy="130185"/>
          </a:xfrm>
          <a:custGeom>
            <a:avLst/>
            <a:gdLst>
              <a:gd name="connsiteX0" fmla="*/ 170 w 105017"/>
              <a:gd name="connsiteY0" fmla="*/ 3 h 130185"/>
              <a:gd name="connsiteX1" fmla="*/ 44620 w 105017"/>
              <a:gd name="connsiteY1" fmla="*/ 82553 h 130185"/>
              <a:gd name="connsiteX2" fmla="*/ 104945 w 105017"/>
              <a:gd name="connsiteY2" fmla="*/ 130178 h 130185"/>
              <a:gd name="connsiteX3" fmla="*/ 31920 w 105017"/>
              <a:gd name="connsiteY3" fmla="*/ 79378 h 130185"/>
              <a:gd name="connsiteX4" fmla="*/ 170 w 105017"/>
              <a:gd name="connsiteY4" fmla="*/ 3 h 1301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5017" h="130185">
                <a:moveTo>
                  <a:pt x="170" y="3"/>
                </a:moveTo>
                <a:cubicBezTo>
                  <a:pt x="2287" y="532"/>
                  <a:pt x="27158" y="60857"/>
                  <a:pt x="44620" y="82553"/>
                </a:cubicBezTo>
                <a:cubicBezTo>
                  <a:pt x="62082" y="104249"/>
                  <a:pt x="107062" y="130707"/>
                  <a:pt x="104945" y="130178"/>
                </a:cubicBezTo>
                <a:cubicBezTo>
                  <a:pt x="102828" y="129649"/>
                  <a:pt x="47795" y="95253"/>
                  <a:pt x="31920" y="79378"/>
                </a:cubicBezTo>
                <a:cubicBezTo>
                  <a:pt x="16045" y="63503"/>
                  <a:pt x="-1947" y="-526"/>
                  <a:pt x="170" y="3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6" name="フリーフォーム 1105">
            <a:extLst>
              <a:ext uri="{FF2B5EF4-FFF2-40B4-BE49-F238E27FC236}">
                <a16:creationId xmlns:a16="http://schemas.microsoft.com/office/drawing/2014/main" id="{12F07141-C586-8CA1-7668-99720BCC361E}"/>
              </a:ext>
            </a:extLst>
          </p:cNvPr>
          <p:cNvSpPr/>
          <p:nvPr/>
        </p:nvSpPr>
        <p:spPr>
          <a:xfrm>
            <a:off x="3521045" y="4197347"/>
            <a:ext cx="111173" cy="139708"/>
          </a:xfrm>
          <a:custGeom>
            <a:avLst/>
            <a:gdLst>
              <a:gd name="connsiteX0" fmla="*/ 30 w 111173"/>
              <a:gd name="connsiteY0" fmla="*/ 3 h 139708"/>
              <a:gd name="connsiteX1" fmla="*/ 44480 w 111173"/>
              <a:gd name="connsiteY1" fmla="*/ 79378 h 139708"/>
              <a:gd name="connsiteX2" fmla="*/ 111155 w 111173"/>
              <a:gd name="connsiteY2" fmla="*/ 139703 h 139708"/>
              <a:gd name="connsiteX3" fmla="*/ 50830 w 111173"/>
              <a:gd name="connsiteY3" fmla="*/ 82553 h 139708"/>
              <a:gd name="connsiteX4" fmla="*/ 30 w 111173"/>
              <a:gd name="connsiteY4" fmla="*/ 3 h 1397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1173" h="139708">
                <a:moveTo>
                  <a:pt x="30" y="3"/>
                </a:moveTo>
                <a:cubicBezTo>
                  <a:pt x="-1028" y="-526"/>
                  <a:pt x="25959" y="56095"/>
                  <a:pt x="44480" y="79378"/>
                </a:cubicBezTo>
                <a:cubicBezTo>
                  <a:pt x="63001" y="102661"/>
                  <a:pt x="110097" y="139174"/>
                  <a:pt x="111155" y="139703"/>
                </a:cubicBezTo>
                <a:cubicBezTo>
                  <a:pt x="112213" y="140232"/>
                  <a:pt x="68292" y="99486"/>
                  <a:pt x="50830" y="82553"/>
                </a:cubicBezTo>
                <a:cubicBezTo>
                  <a:pt x="33368" y="65620"/>
                  <a:pt x="1088" y="532"/>
                  <a:pt x="30" y="3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7" name="フリーフォーム 1106">
            <a:extLst>
              <a:ext uri="{FF2B5EF4-FFF2-40B4-BE49-F238E27FC236}">
                <a16:creationId xmlns:a16="http://schemas.microsoft.com/office/drawing/2014/main" id="{41EA32D5-2A15-B0EC-4673-B6514BD95649}"/>
              </a:ext>
            </a:extLst>
          </p:cNvPr>
          <p:cNvSpPr/>
          <p:nvPr/>
        </p:nvSpPr>
        <p:spPr>
          <a:xfrm>
            <a:off x="3613087" y="4244469"/>
            <a:ext cx="73074" cy="87611"/>
          </a:xfrm>
          <a:custGeom>
            <a:avLst/>
            <a:gdLst>
              <a:gd name="connsiteX0" fmla="*/ 63 w 73074"/>
              <a:gd name="connsiteY0" fmla="*/ 506 h 87611"/>
              <a:gd name="connsiteX1" fmla="*/ 69913 w 73074"/>
              <a:gd name="connsiteY1" fmla="*/ 86231 h 87611"/>
              <a:gd name="connsiteX2" fmla="*/ 57213 w 73074"/>
              <a:gd name="connsiteY2" fmla="*/ 51306 h 87611"/>
              <a:gd name="connsiteX3" fmla="*/ 63 w 73074"/>
              <a:gd name="connsiteY3" fmla="*/ 506 h 876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3074" h="87611">
                <a:moveTo>
                  <a:pt x="63" y="506"/>
                </a:moveTo>
                <a:cubicBezTo>
                  <a:pt x="2180" y="6327"/>
                  <a:pt x="60388" y="77764"/>
                  <a:pt x="69913" y="86231"/>
                </a:cubicBezTo>
                <a:cubicBezTo>
                  <a:pt x="79438" y="94698"/>
                  <a:pt x="65150" y="61889"/>
                  <a:pt x="57213" y="51306"/>
                </a:cubicBezTo>
                <a:cubicBezTo>
                  <a:pt x="49276" y="40723"/>
                  <a:pt x="-2054" y="-5315"/>
                  <a:pt x="63" y="506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8" name="フリーフォーム 1107">
            <a:extLst>
              <a:ext uri="{FF2B5EF4-FFF2-40B4-BE49-F238E27FC236}">
                <a16:creationId xmlns:a16="http://schemas.microsoft.com/office/drawing/2014/main" id="{8411757C-B209-D4E8-1D55-42824D53900E}"/>
              </a:ext>
            </a:extLst>
          </p:cNvPr>
          <p:cNvSpPr/>
          <p:nvPr/>
        </p:nvSpPr>
        <p:spPr>
          <a:xfrm>
            <a:off x="3917785" y="3371650"/>
            <a:ext cx="13030" cy="216472"/>
          </a:xfrm>
          <a:custGeom>
            <a:avLst/>
            <a:gdLst>
              <a:gd name="connsiteX0" fmla="*/ 12865 w 13030"/>
              <a:gd name="connsiteY0" fmla="*/ 200 h 216472"/>
              <a:gd name="connsiteX1" fmla="*/ 165 w 13030"/>
              <a:gd name="connsiteY1" fmla="*/ 206575 h 216472"/>
              <a:gd name="connsiteX2" fmla="*/ 6515 w 13030"/>
              <a:gd name="connsiteY2" fmla="*/ 168475 h 216472"/>
              <a:gd name="connsiteX3" fmla="*/ 12865 w 13030"/>
              <a:gd name="connsiteY3" fmla="*/ 200 h 2164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030" h="216472">
                <a:moveTo>
                  <a:pt x="12865" y="200"/>
                </a:moveTo>
                <a:cubicBezTo>
                  <a:pt x="11807" y="6550"/>
                  <a:pt x="1223" y="178529"/>
                  <a:pt x="165" y="206575"/>
                </a:cubicBezTo>
                <a:cubicBezTo>
                  <a:pt x="-893" y="234621"/>
                  <a:pt x="3340" y="197050"/>
                  <a:pt x="6515" y="168475"/>
                </a:cubicBezTo>
                <a:cubicBezTo>
                  <a:pt x="9690" y="139900"/>
                  <a:pt x="13923" y="-6150"/>
                  <a:pt x="12865" y="20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9" name="フリーフォーム 1108">
            <a:extLst>
              <a:ext uri="{FF2B5EF4-FFF2-40B4-BE49-F238E27FC236}">
                <a16:creationId xmlns:a16="http://schemas.microsoft.com/office/drawing/2014/main" id="{763A1C77-2AF0-5FCB-42BA-F98BFB90F94A}"/>
              </a:ext>
            </a:extLst>
          </p:cNvPr>
          <p:cNvSpPr/>
          <p:nvPr/>
        </p:nvSpPr>
        <p:spPr>
          <a:xfrm>
            <a:off x="3485557" y="3546382"/>
            <a:ext cx="38759" cy="282708"/>
          </a:xfrm>
          <a:custGeom>
            <a:avLst/>
            <a:gdLst>
              <a:gd name="connsiteX0" fmla="*/ 22818 w 38759"/>
              <a:gd name="connsiteY0" fmla="*/ 93 h 282708"/>
              <a:gd name="connsiteX1" fmla="*/ 10118 w 38759"/>
              <a:gd name="connsiteY1" fmla="*/ 98518 h 282708"/>
              <a:gd name="connsiteX2" fmla="*/ 38693 w 38759"/>
              <a:gd name="connsiteY2" fmla="*/ 282668 h 282708"/>
              <a:gd name="connsiteX3" fmla="*/ 593 w 38759"/>
              <a:gd name="connsiteY3" fmla="*/ 114393 h 282708"/>
              <a:gd name="connsiteX4" fmla="*/ 22818 w 38759"/>
              <a:gd name="connsiteY4" fmla="*/ 93 h 2827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8759" h="282708">
                <a:moveTo>
                  <a:pt x="22818" y="93"/>
                </a:moveTo>
                <a:cubicBezTo>
                  <a:pt x="24406" y="-2553"/>
                  <a:pt x="7472" y="51422"/>
                  <a:pt x="10118" y="98518"/>
                </a:cubicBezTo>
                <a:cubicBezTo>
                  <a:pt x="12764" y="145614"/>
                  <a:pt x="40281" y="280022"/>
                  <a:pt x="38693" y="282668"/>
                </a:cubicBezTo>
                <a:cubicBezTo>
                  <a:pt x="37106" y="285314"/>
                  <a:pt x="5355" y="158314"/>
                  <a:pt x="593" y="114393"/>
                </a:cubicBezTo>
                <a:cubicBezTo>
                  <a:pt x="-4169" y="70472"/>
                  <a:pt x="21230" y="2739"/>
                  <a:pt x="22818" y="93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0" name="フリーフォーム 1109">
            <a:extLst>
              <a:ext uri="{FF2B5EF4-FFF2-40B4-BE49-F238E27FC236}">
                <a16:creationId xmlns:a16="http://schemas.microsoft.com/office/drawing/2014/main" id="{B645B202-9AAC-1911-68D7-BBC8CB799103}"/>
              </a:ext>
            </a:extLst>
          </p:cNvPr>
          <p:cNvSpPr/>
          <p:nvPr/>
        </p:nvSpPr>
        <p:spPr>
          <a:xfrm>
            <a:off x="3632188" y="3495673"/>
            <a:ext cx="104790" cy="155583"/>
          </a:xfrm>
          <a:custGeom>
            <a:avLst/>
            <a:gdLst>
              <a:gd name="connsiteX0" fmla="*/ 12 w 104790"/>
              <a:gd name="connsiteY0" fmla="*/ 2 h 155583"/>
              <a:gd name="connsiteX1" fmla="*/ 34937 w 104790"/>
              <a:gd name="connsiteY1" fmla="*/ 101602 h 155583"/>
              <a:gd name="connsiteX2" fmla="*/ 104787 w 104790"/>
              <a:gd name="connsiteY2" fmla="*/ 155577 h 155583"/>
              <a:gd name="connsiteX3" fmla="*/ 31762 w 104790"/>
              <a:gd name="connsiteY3" fmla="*/ 104777 h 155583"/>
              <a:gd name="connsiteX4" fmla="*/ 12 w 104790"/>
              <a:gd name="connsiteY4" fmla="*/ 2 h 1555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4790" h="155583">
                <a:moveTo>
                  <a:pt x="12" y="2"/>
                </a:moveTo>
                <a:cubicBezTo>
                  <a:pt x="541" y="-527"/>
                  <a:pt x="17475" y="75673"/>
                  <a:pt x="34937" y="101602"/>
                </a:cubicBezTo>
                <a:cubicBezTo>
                  <a:pt x="52399" y="127531"/>
                  <a:pt x="105316" y="155048"/>
                  <a:pt x="104787" y="155577"/>
                </a:cubicBezTo>
                <a:cubicBezTo>
                  <a:pt x="104258" y="156106"/>
                  <a:pt x="47637" y="126473"/>
                  <a:pt x="31762" y="104777"/>
                </a:cubicBezTo>
                <a:cubicBezTo>
                  <a:pt x="15887" y="83081"/>
                  <a:pt x="-517" y="531"/>
                  <a:pt x="12" y="2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1" name="フリーフォーム 1110">
            <a:extLst>
              <a:ext uri="{FF2B5EF4-FFF2-40B4-BE49-F238E27FC236}">
                <a16:creationId xmlns:a16="http://schemas.microsoft.com/office/drawing/2014/main" id="{6032F62E-4F28-610B-994A-BEF82EEA3E70}"/>
              </a:ext>
            </a:extLst>
          </p:cNvPr>
          <p:cNvSpPr/>
          <p:nvPr/>
        </p:nvSpPr>
        <p:spPr>
          <a:xfrm>
            <a:off x="3686175" y="3708392"/>
            <a:ext cx="76200" cy="228623"/>
          </a:xfrm>
          <a:custGeom>
            <a:avLst/>
            <a:gdLst>
              <a:gd name="connsiteX0" fmla="*/ 76200 w 76200"/>
              <a:gd name="connsiteY0" fmla="*/ 8 h 228623"/>
              <a:gd name="connsiteX1" fmla="*/ 28575 w 76200"/>
              <a:gd name="connsiteY1" fmla="*/ 139708 h 228623"/>
              <a:gd name="connsiteX2" fmla="*/ 0 w 76200"/>
              <a:gd name="connsiteY2" fmla="*/ 228608 h 228623"/>
              <a:gd name="connsiteX3" fmla="*/ 28575 w 76200"/>
              <a:gd name="connsiteY3" fmla="*/ 133358 h 228623"/>
              <a:gd name="connsiteX4" fmla="*/ 76200 w 76200"/>
              <a:gd name="connsiteY4" fmla="*/ 8 h 2286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6200" h="228623">
                <a:moveTo>
                  <a:pt x="76200" y="8"/>
                </a:moveTo>
                <a:cubicBezTo>
                  <a:pt x="76200" y="1066"/>
                  <a:pt x="41275" y="101608"/>
                  <a:pt x="28575" y="139708"/>
                </a:cubicBezTo>
                <a:cubicBezTo>
                  <a:pt x="15875" y="177808"/>
                  <a:pt x="0" y="229666"/>
                  <a:pt x="0" y="228608"/>
                </a:cubicBezTo>
                <a:cubicBezTo>
                  <a:pt x="0" y="227550"/>
                  <a:pt x="16933" y="165637"/>
                  <a:pt x="28575" y="133358"/>
                </a:cubicBezTo>
                <a:cubicBezTo>
                  <a:pt x="40217" y="101079"/>
                  <a:pt x="76200" y="-1050"/>
                  <a:pt x="76200" y="8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2" name="フリーフォーム 1111">
            <a:extLst>
              <a:ext uri="{FF2B5EF4-FFF2-40B4-BE49-F238E27FC236}">
                <a16:creationId xmlns:a16="http://schemas.microsoft.com/office/drawing/2014/main" id="{8C225BEF-9D9D-13F6-5AF8-4BD19CC1B25D}"/>
              </a:ext>
            </a:extLst>
          </p:cNvPr>
          <p:cNvSpPr/>
          <p:nvPr/>
        </p:nvSpPr>
        <p:spPr>
          <a:xfrm>
            <a:off x="3778083" y="3844683"/>
            <a:ext cx="51013" cy="251562"/>
          </a:xfrm>
          <a:custGeom>
            <a:avLst/>
            <a:gdLst>
              <a:gd name="connsiteX0" fmla="*/ 50967 w 51013"/>
              <a:gd name="connsiteY0" fmla="*/ 242 h 251562"/>
              <a:gd name="connsiteX1" fmla="*/ 9692 w 51013"/>
              <a:gd name="connsiteY1" fmla="*/ 136767 h 251562"/>
              <a:gd name="connsiteX2" fmla="*/ 28742 w 51013"/>
              <a:gd name="connsiteY2" fmla="*/ 251067 h 251562"/>
              <a:gd name="connsiteX3" fmla="*/ 167 w 51013"/>
              <a:gd name="connsiteY3" fmla="*/ 171692 h 251562"/>
              <a:gd name="connsiteX4" fmla="*/ 50967 w 51013"/>
              <a:gd name="connsiteY4" fmla="*/ 242 h 2515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013" h="251562">
                <a:moveTo>
                  <a:pt x="50967" y="242"/>
                </a:moveTo>
                <a:cubicBezTo>
                  <a:pt x="52555" y="-5579"/>
                  <a:pt x="13396" y="94963"/>
                  <a:pt x="9692" y="136767"/>
                </a:cubicBezTo>
                <a:cubicBezTo>
                  <a:pt x="5988" y="178571"/>
                  <a:pt x="30329" y="245246"/>
                  <a:pt x="28742" y="251067"/>
                </a:cubicBezTo>
                <a:cubicBezTo>
                  <a:pt x="27154" y="256888"/>
                  <a:pt x="-2479" y="210321"/>
                  <a:pt x="167" y="171692"/>
                </a:cubicBezTo>
                <a:cubicBezTo>
                  <a:pt x="2813" y="133063"/>
                  <a:pt x="49379" y="6063"/>
                  <a:pt x="50967" y="242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3" name="フリーフォーム 1112">
            <a:extLst>
              <a:ext uri="{FF2B5EF4-FFF2-40B4-BE49-F238E27FC236}">
                <a16:creationId xmlns:a16="http://schemas.microsoft.com/office/drawing/2014/main" id="{0D7D9896-3280-209A-31A8-8880C6FEEAD8}"/>
              </a:ext>
            </a:extLst>
          </p:cNvPr>
          <p:cNvSpPr/>
          <p:nvPr/>
        </p:nvSpPr>
        <p:spPr>
          <a:xfrm>
            <a:off x="3127224" y="3317863"/>
            <a:ext cx="257656" cy="130226"/>
          </a:xfrm>
          <a:custGeom>
            <a:avLst/>
            <a:gdLst>
              <a:gd name="connsiteX0" fmla="*/ 151 w 257656"/>
              <a:gd name="connsiteY0" fmla="*/ 12 h 130226"/>
              <a:gd name="connsiteX1" fmla="*/ 171601 w 257656"/>
              <a:gd name="connsiteY1" fmla="*/ 88912 h 130226"/>
              <a:gd name="connsiteX2" fmla="*/ 257326 w 257656"/>
              <a:gd name="connsiteY2" fmla="*/ 130187 h 130226"/>
              <a:gd name="connsiteX3" fmla="*/ 143026 w 257656"/>
              <a:gd name="connsiteY3" fmla="*/ 82562 h 130226"/>
              <a:gd name="connsiteX4" fmla="*/ 151 w 257656"/>
              <a:gd name="connsiteY4" fmla="*/ 12 h 1302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7656" h="130226">
                <a:moveTo>
                  <a:pt x="151" y="12"/>
                </a:moveTo>
                <a:cubicBezTo>
                  <a:pt x="4913" y="1070"/>
                  <a:pt x="128739" y="67216"/>
                  <a:pt x="171601" y="88912"/>
                </a:cubicBezTo>
                <a:cubicBezTo>
                  <a:pt x="214464" y="110608"/>
                  <a:pt x="262088" y="131245"/>
                  <a:pt x="257326" y="130187"/>
                </a:cubicBezTo>
                <a:cubicBezTo>
                  <a:pt x="252564" y="129129"/>
                  <a:pt x="182184" y="101083"/>
                  <a:pt x="143026" y="82562"/>
                </a:cubicBezTo>
                <a:cubicBezTo>
                  <a:pt x="103868" y="64041"/>
                  <a:pt x="-4611" y="-1046"/>
                  <a:pt x="151" y="1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4" name="フリーフォーム 1113">
            <a:extLst>
              <a:ext uri="{FF2B5EF4-FFF2-40B4-BE49-F238E27FC236}">
                <a16:creationId xmlns:a16="http://schemas.microsoft.com/office/drawing/2014/main" id="{6D453F4A-8ECD-981A-C8CA-56590C06EA8F}"/>
              </a:ext>
            </a:extLst>
          </p:cNvPr>
          <p:cNvSpPr/>
          <p:nvPr/>
        </p:nvSpPr>
        <p:spPr>
          <a:xfrm>
            <a:off x="3225473" y="3447456"/>
            <a:ext cx="161424" cy="275557"/>
          </a:xfrm>
          <a:custGeom>
            <a:avLst/>
            <a:gdLst>
              <a:gd name="connsiteX0" fmla="*/ 327 w 161424"/>
              <a:gd name="connsiteY0" fmla="*/ 594 h 275557"/>
              <a:gd name="connsiteX1" fmla="*/ 79702 w 161424"/>
              <a:gd name="connsiteY1" fmla="*/ 102194 h 275557"/>
              <a:gd name="connsiteX2" fmla="*/ 146377 w 161424"/>
              <a:gd name="connsiteY2" fmla="*/ 216494 h 275557"/>
              <a:gd name="connsiteX3" fmla="*/ 159077 w 161424"/>
              <a:gd name="connsiteY3" fmla="*/ 273644 h 275557"/>
              <a:gd name="connsiteX4" fmla="*/ 111452 w 161424"/>
              <a:gd name="connsiteY4" fmla="*/ 149819 h 275557"/>
              <a:gd name="connsiteX5" fmla="*/ 327 w 161424"/>
              <a:gd name="connsiteY5" fmla="*/ 594 h 2755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1424" h="275557">
                <a:moveTo>
                  <a:pt x="327" y="594"/>
                </a:moveTo>
                <a:cubicBezTo>
                  <a:pt x="-4965" y="-7343"/>
                  <a:pt x="55360" y="66211"/>
                  <a:pt x="79702" y="102194"/>
                </a:cubicBezTo>
                <a:cubicBezTo>
                  <a:pt x="104044" y="138177"/>
                  <a:pt x="133148" y="187919"/>
                  <a:pt x="146377" y="216494"/>
                </a:cubicBezTo>
                <a:cubicBezTo>
                  <a:pt x="159606" y="245069"/>
                  <a:pt x="164898" y="284756"/>
                  <a:pt x="159077" y="273644"/>
                </a:cubicBezTo>
                <a:cubicBezTo>
                  <a:pt x="153256" y="262532"/>
                  <a:pt x="132090" y="192152"/>
                  <a:pt x="111452" y="149819"/>
                </a:cubicBezTo>
                <a:cubicBezTo>
                  <a:pt x="90814" y="107486"/>
                  <a:pt x="5619" y="8531"/>
                  <a:pt x="327" y="594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5" name="フリーフォーム 1114">
            <a:extLst>
              <a:ext uri="{FF2B5EF4-FFF2-40B4-BE49-F238E27FC236}">
                <a16:creationId xmlns:a16="http://schemas.microsoft.com/office/drawing/2014/main" id="{DDCEF6A5-F972-5B63-38C8-B4974EA737AE}"/>
              </a:ext>
            </a:extLst>
          </p:cNvPr>
          <p:cNvSpPr/>
          <p:nvPr/>
        </p:nvSpPr>
        <p:spPr>
          <a:xfrm>
            <a:off x="2729816" y="2646775"/>
            <a:ext cx="308684" cy="445676"/>
          </a:xfrm>
          <a:custGeom>
            <a:avLst/>
            <a:gdLst>
              <a:gd name="connsiteX0" fmla="*/ 684 w 308684"/>
              <a:gd name="connsiteY0" fmla="*/ 1175 h 445676"/>
              <a:gd name="connsiteX1" fmla="*/ 137209 w 308684"/>
              <a:gd name="connsiteY1" fmla="*/ 296450 h 445676"/>
              <a:gd name="connsiteX2" fmla="*/ 130859 w 308684"/>
              <a:gd name="connsiteY2" fmla="*/ 264700 h 445676"/>
              <a:gd name="connsiteX3" fmla="*/ 308659 w 308684"/>
              <a:gd name="connsiteY3" fmla="*/ 445675 h 445676"/>
              <a:gd name="connsiteX4" fmla="*/ 143559 w 308684"/>
              <a:gd name="connsiteY4" fmla="*/ 261525 h 445676"/>
              <a:gd name="connsiteX5" fmla="*/ 86409 w 308684"/>
              <a:gd name="connsiteY5" fmla="*/ 194850 h 445676"/>
              <a:gd name="connsiteX6" fmla="*/ 684 w 308684"/>
              <a:gd name="connsiteY6" fmla="*/ 1175 h 4456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08684" h="445676">
                <a:moveTo>
                  <a:pt x="684" y="1175"/>
                </a:moveTo>
                <a:cubicBezTo>
                  <a:pt x="9151" y="18108"/>
                  <a:pt x="115513" y="252529"/>
                  <a:pt x="137209" y="296450"/>
                </a:cubicBezTo>
                <a:cubicBezTo>
                  <a:pt x="158905" y="340371"/>
                  <a:pt x="102284" y="239829"/>
                  <a:pt x="130859" y="264700"/>
                </a:cubicBezTo>
                <a:cubicBezTo>
                  <a:pt x="159434" y="289571"/>
                  <a:pt x="306542" y="446204"/>
                  <a:pt x="308659" y="445675"/>
                </a:cubicBezTo>
                <a:cubicBezTo>
                  <a:pt x="310776" y="445146"/>
                  <a:pt x="180601" y="303329"/>
                  <a:pt x="143559" y="261525"/>
                </a:cubicBezTo>
                <a:cubicBezTo>
                  <a:pt x="106517" y="219721"/>
                  <a:pt x="108105" y="234538"/>
                  <a:pt x="86409" y="194850"/>
                </a:cubicBezTo>
                <a:cubicBezTo>
                  <a:pt x="64713" y="155163"/>
                  <a:pt x="-7783" y="-15758"/>
                  <a:pt x="684" y="117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6" name="フリーフォーム 1115">
            <a:extLst>
              <a:ext uri="{FF2B5EF4-FFF2-40B4-BE49-F238E27FC236}">
                <a16:creationId xmlns:a16="http://schemas.microsoft.com/office/drawing/2014/main" id="{5A9424D2-580E-B828-4790-35CC29DDC1EE}"/>
              </a:ext>
            </a:extLst>
          </p:cNvPr>
          <p:cNvSpPr/>
          <p:nvPr/>
        </p:nvSpPr>
        <p:spPr>
          <a:xfrm>
            <a:off x="3009328" y="2875142"/>
            <a:ext cx="123660" cy="168646"/>
          </a:xfrm>
          <a:custGeom>
            <a:avLst/>
            <a:gdLst>
              <a:gd name="connsiteX0" fmla="*/ 572 w 123660"/>
              <a:gd name="connsiteY0" fmla="*/ 1408 h 168646"/>
              <a:gd name="connsiteX1" fmla="*/ 121222 w 123660"/>
              <a:gd name="connsiteY1" fmla="*/ 166508 h 168646"/>
              <a:gd name="connsiteX2" fmla="*/ 76772 w 123660"/>
              <a:gd name="connsiteY2" fmla="*/ 90308 h 168646"/>
              <a:gd name="connsiteX3" fmla="*/ 572 w 123660"/>
              <a:gd name="connsiteY3" fmla="*/ 1408 h 1686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3660" h="168646">
                <a:moveTo>
                  <a:pt x="572" y="1408"/>
                </a:moveTo>
                <a:cubicBezTo>
                  <a:pt x="7980" y="14108"/>
                  <a:pt x="108522" y="151691"/>
                  <a:pt x="121222" y="166508"/>
                </a:cubicBezTo>
                <a:cubicBezTo>
                  <a:pt x="133922" y="181325"/>
                  <a:pt x="93705" y="115179"/>
                  <a:pt x="76772" y="90308"/>
                </a:cubicBezTo>
                <a:cubicBezTo>
                  <a:pt x="59839" y="65437"/>
                  <a:pt x="-6836" y="-11292"/>
                  <a:pt x="572" y="1408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7" name="フリーフォーム 1116">
            <a:extLst>
              <a:ext uri="{FF2B5EF4-FFF2-40B4-BE49-F238E27FC236}">
                <a16:creationId xmlns:a16="http://schemas.microsoft.com/office/drawing/2014/main" id="{4F970FAD-3AA9-CF17-712E-DF73FBCBFF42}"/>
              </a:ext>
            </a:extLst>
          </p:cNvPr>
          <p:cNvSpPr/>
          <p:nvPr/>
        </p:nvSpPr>
        <p:spPr>
          <a:xfrm>
            <a:off x="3162300" y="3114605"/>
            <a:ext cx="107950" cy="155707"/>
          </a:xfrm>
          <a:custGeom>
            <a:avLst/>
            <a:gdLst>
              <a:gd name="connsiteX0" fmla="*/ 0 w 107950"/>
              <a:gd name="connsiteY0" fmla="*/ 70 h 155707"/>
              <a:gd name="connsiteX1" fmla="*/ 73025 w 107950"/>
              <a:gd name="connsiteY1" fmla="*/ 79445 h 155707"/>
              <a:gd name="connsiteX2" fmla="*/ 107950 w 107950"/>
              <a:gd name="connsiteY2" fmla="*/ 155645 h 155707"/>
              <a:gd name="connsiteX3" fmla="*/ 73025 w 107950"/>
              <a:gd name="connsiteY3" fmla="*/ 66745 h 155707"/>
              <a:gd name="connsiteX4" fmla="*/ 0 w 107950"/>
              <a:gd name="connsiteY4" fmla="*/ 70 h 1557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7950" h="155707">
                <a:moveTo>
                  <a:pt x="0" y="70"/>
                </a:moveTo>
                <a:cubicBezTo>
                  <a:pt x="0" y="2187"/>
                  <a:pt x="55033" y="53516"/>
                  <a:pt x="73025" y="79445"/>
                </a:cubicBezTo>
                <a:cubicBezTo>
                  <a:pt x="91017" y="105374"/>
                  <a:pt x="107950" y="157762"/>
                  <a:pt x="107950" y="155645"/>
                </a:cubicBezTo>
                <a:cubicBezTo>
                  <a:pt x="107950" y="153528"/>
                  <a:pt x="88371" y="89499"/>
                  <a:pt x="73025" y="66745"/>
                </a:cubicBezTo>
                <a:cubicBezTo>
                  <a:pt x="57679" y="43991"/>
                  <a:pt x="0" y="-2047"/>
                  <a:pt x="0" y="70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8" name="フリーフォーム 1117">
            <a:extLst>
              <a:ext uri="{FF2B5EF4-FFF2-40B4-BE49-F238E27FC236}">
                <a16:creationId xmlns:a16="http://schemas.microsoft.com/office/drawing/2014/main" id="{B72DCC1E-EF36-D22E-8569-ED33921D68C6}"/>
              </a:ext>
            </a:extLst>
          </p:cNvPr>
          <p:cNvSpPr/>
          <p:nvPr/>
        </p:nvSpPr>
        <p:spPr>
          <a:xfrm>
            <a:off x="4149711" y="2644693"/>
            <a:ext cx="76440" cy="320875"/>
          </a:xfrm>
          <a:custGeom>
            <a:avLst/>
            <a:gdLst>
              <a:gd name="connsiteX0" fmla="*/ 63514 w 76440"/>
              <a:gd name="connsiteY0" fmla="*/ 82 h 320875"/>
              <a:gd name="connsiteX1" fmla="*/ 66689 w 76440"/>
              <a:gd name="connsiteY1" fmla="*/ 171532 h 320875"/>
              <a:gd name="connsiteX2" fmla="*/ 14 w 76440"/>
              <a:gd name="connsiteY2" fmla="*/ 320757 h 320875"/>
              <a:gd name="connsiteX3" fmla="*/ 73039 w 76440"/>
              <a:gd name="connsiteY3" fmla="*/ 193757 h 320875"/>
              <a:gd name="connsiteX4" fmla="*/ 63514 w 76440"/>
              <a:gd name="connsiteY4" fmla="*/ 82 h 3208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6440" h="320875">
                <a:moveTo>
                  <a:pt x="63514" y="82"/>
                </a:moveTo>
                <a:cubicBezTo>
                  <a:pt x="62456" y="-3622"/>
                  <a:pt x="77272" y="118086"/>
                  <a:pt x="66689" y="171532"/>
                </a:cubicBezTo>
                <a:cubicBezTo>
                  <a:pt x="56106" y="224978"/>
                  <a:pt x="-1044" y="317053"/>
                  <a:pt x="14" y="320757"/>
                </a:cubicBezTo>
                <a:cubicBezTo>
                  <a:pt x="1072" y="324461"/>
                  <a:pt x="61927" y="240324"/>
                  <a:pt x="73039" y="193757"/>
                </a:cubicBezTo>
                <a:cubicBezTo>
                  <a:pt x="84151" y="147190"/>
                  <a:pt x="64572" y="3786"/>
                  <a:pt x="63514" y="8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9" name="フリーフォーム 1118">
            <a:extLst>
              <a:ext uri="{FF2B5EF4-FFF2-40B4-BE49-F238E27FC236}">
                <a16:creationId xmlns:a16="http://schemas.microsoft.com/office/drawing/2014/main" id="{7C9B9AF0-744C-1EB2-2A66-8675B5FCF4BB}"/>
              </a:ext>
            </a:extLst>
          </p:cNvPr>
          <p:cNvSpPr/>
          <p:nvPr/>
        </p:nvSpPr>
        <p:spPr>
          <a:xfrm>
            <a:off x="3961949" y="3073082"/>
            <a:ext cx="115134" cy="194254"/>
          </a:xfrm>
          <a:custGeom>
            <a:avLst/>
            <a:gdLst>
              <a:gd name="connsiteX0" fmla="*/ 114751 w 115134"/>
              <a:gd name="connsiteY0" fmla="*/ 318 h 194254"/>
              <a:gd name="connsiteX1" fmla="*/ 41726 w 115134"/>
              <a:gd name="connsiteY1" fmla="*/ 105093 h 194254"/>
              <a:gd name="connsiteX2" fmla="*/ 451 w 115134"/>
              <a:gd name="connsiteY2" fmla="*/ 193993 h 194254"/>
              <a:gd name="connsiteX3" fmla="*/ 67126 w 115134"/>
              <a:gd name="connsiteY3" fmla="*/ 76518 h 194254"/>
              <a:gd name="connsiteX4" fmla="*/ 114751 w 115134"/>
              <a:gd name="connsiteY4" fmla="*/ 318 h 1942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5134" h="194254">
                <a:moveTo>
                  <a:pt x="114751" y="318"/>
                </a:moveTo>
                <a:cubicBezTo>
                  <a:pt x="110518" y="5080"/>
                  <a:pt x="60776" y="72814"/>
                  <a:pt x="41726" y="105093"/>
                </a:cubicBezTo>
                <a:cubicBezTo>
                  <a:pt x="22676" y="137372"/>
                  <a:pt x="-3782" y="198755"/>
                  <a:pt x="451" y="193993"/>
                </a:cubicBezTo>
                <a:cubicBezTo>
                  <a:pt x="4684" y="189231"/>
                  <a:pt x="47018" y="107739"/>
                  <a:pt x="67126" y="76518"/>
                </a:cubicBezTo>
                <a:cubicBezTo>
                  <a:pt x="87234" y="45297"/>
                  <a:pt x="118984" y="-4444"/>
                  <a:pt x="114751" y="31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0" name="フリーフォーム 1119">
            <a:extLst>
              <a:ext uri="{FF2B5EF4-FFF2-40B4-BE49-F238E27FC236}">
                <a16:creationId xmlns:a16="http://schemas.microsoft.com/office/drawing/2014/main" id="{BF27D6E0-124D-112F-E049-EB5E7A722A1D}"/>
              </a:ext>
            </a:extLst>
          </p:cNvPr>
          <p:cNvSpPr/>
          <p:nvPr/>
        </p:nvSpPr>
        <p:spPr>
          <a:xfrm>
            <a:off x="3571749" y="3406706"/>
            <a:ext cx="219758" cy="41344"/>
          </a:xfrm>
          <a:custGeom>
            <a:avLst/>
            <a:gdLst>
              <a:gd name="connsiteX0" fmla="*/ 126 w 219758"/>
              <a:gd name="connsiteY0" fmla="*/ 41344 h 41344"/>
              <a:gd name="connsiteX1" fmla="*/ 139826 w 219758"/>
              <a:gd name="connsiteY1" fmla="*/ 6419 h 41344"/>
              <a:gd name="connsiteX2" fmla="*/ 219201 w 219758"/>
              <a:gd name="connsiteY2" fmla="*/ 3244 h 41344"/>
              <a:gd name="connsiteX3" fmla="*/ 101726 w 219758"/>
              <a:gd name="connsiteY3" fmla="*/ 69 h 41344"/>
              <a:gd name="connsiteX4" fmla="*/ 114426 w 219758"/>
              <a:gd name="connsiteY4" fmla="*/ 6419 h 41344"/>
              <a:gd name="connsiteX5" fmla="*/ 126 w 219758"/>
              <a:gd name="connsiteY5" fmla="*/ 41344 h 413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19758" h="41344">
                <a:moveTo>
                  <a:pt x="126" y="41344"/>
                </a:moveTo>
                <a:cubicBezTo>
                  <a:pt x="4359" y="41344"/>
                  <a:pt x="103314" y="12769"/>
                  <a:pt x="139826" y="6419"/>
                </a:cubicBezTo>
                <a:cubicBezTo>
                  <a:pt x="176338" y="69"/>
                  <a:pt x="225551" y="4302"/>
                  <a:pt x="219201" y="3244"/>
                </a:cubicBezTo>
                <a:cubicBezTo>
                  <a:pt x="212851" y="2186"/>
                  <a:pt x="119188" y="-460"/>
                  <a:pt x="101726" y="69"/>
                </a:cubicBezTo>
                <a:cubicBezTo>
                  <a:pt x="84264" y="598"/>
                  <a:pt x="129243" y="1127"/>
                  <a:pt x="114426" y="6419"/>
                </a:cubicBezTo>
                <a:cubicBezTo>
                  <a:pt x="99609" y="11711"/>
                  <a:pt x="-4107" y="41344"/>
                  <a:pt x="126" y="4134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1" name="フリーフォーム 1120">
            <a:extLst>
              <a:ext uri="{FF2B5EF4-FFF2-40B4-BE49-F238E27FC236}">
                <a16:creationId xmlns:a16="http://schemas.microsoft.com/office/drawing/2014/main" id="{4BC0ED79-AF52-A4AE-0233-9A6BE470E618}"/>
              </a:ext>
            </a:extLst>
          </p:cNvPr>
          <p:cNvSpPr/>
          <p:nvPr/>
        </p:nvSpPr>
        <p:spPr>
          <a:xfrm>
            <a:off x="2733502" y="3428968"/>
            <a:ext cx="539929" cy="527083"/>
          </a:xfrm>
          <a:custGeom>
            <a:avLst/>
            <a:gdLst>
              <a:gd name="connsiteX0" fmla="*/ 173 w 539929"/>
              <a:gd name="connsiteY0" fmla="*/ 32 h 527083"/>
              <a:gd name="connsiteX1" fmla="*/ 228773 w 539929"/>
              <a:gd name="connsiteY1" fmla="*/ 196882 h 527083"/>
              <a:gd name="connsiteX2" fmla="*/ 412923 w 539929"/>
              <a:gd name="connsiteY2" fmla="*/ 247682 h 527083"/>
              <a:gd name="connsiteX3" fmla="*/ 257348 w 539929"/>
              <a:gd name="connsiteY3" fmla="*/ 209582 h 527083"/>
              <a:gd name="connsiteX4" fmla="*/ 358948 w 539929"/>
              <a:gd name="connsiteY4" fmla="*/ 301657 h 527083"/>
              <a:gd name="connsiteX5" fmla="*/ 441498 w 539929"/>
              <a:gd name="connsiteY5" fmla="*/ 466757 h 527083"/>
              <a:gd name="connsiteX6" fmla="*/ 393873 w 539929"/>
              <a:gd name="connsiteY6" fmla="*/ 308007 h 527083"/>
              <a:gd name="connsiteX7" fmla="*/ 539923 w 539929"/>
              <a:gd name="connsiteY7" fmla="*/ 527082 h 527083"/>
              <a:gd name="connsiteX8" fmla="*/ 387523 w 539929"/>
              <a:gd name="connsiteY8" fmla="*/ 311182 h 527083"/>
              <a:gd name="connsiteX9" fmla="*/ 193848 w 539929"/>
              <a:gd name="connsiteY9" fmla="*/ 149257 h 527083"/>
              <a:gd name="connsiteX10" fmla="*/ 190673 w 539929"/>
              <a:gd name="connsiteY10" fmla="*/ 181007 h 527083"/>
              <a:gd name="connsiteX11" fmla="*/ 173 w 539929"/>
              <a:gd name="connsiteY11" fmla="*/ 32 h 5270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539929" h="527083">
                <a:moveTo>
                  <a:pt x="173" y="32"/>
                </a:moveTo>
                <a:cubicBezTo>
                  <a:pt x="6523" y="2678"/>
                  <a:pt x="159981" y="155607"/>
                  <a:pt x="228773" y="196882"/>
                </a:cubicBezTo>
                <a:cubicBezTo>
                  <a:pt x="297565" y="238157"/>
                  <a:pt x="408161" y="245565"/>
                  <a:pt x="412923" y="247682"/>
                </a:cubicBezTo>
                <a:cubicBezTo>
                  <a:pt x="417685" y="249799"/>
                  <a:pt x="266344" y="200586"/>
                  <a:pt x="257348" y="209582"/>
                </a:cubicBezTo>
                <a:cubicBezTo>
                  <a:pt x="248352" y="218578"/>
                  <a:pt x="328256" y="258795"/>
                  <a:pt x="358948" y="301657"/>
                </a:cubicBezTo>
                <a:cubicBezTo>
                  <a:pt x="389640" y="344519"/>
                  <a:pt x="435677" y="465699"/>
                  <a:pt x="441498" y="466757"/>
                </a:cubicBezTo>
                <a:cubicBezTo>
                  <a:pt x="447319" y="467815"/>
                  <a:pt x="377469" y="297953"/>
                  <a:pt x="393873" y="308007"/>
                </a:cubicBezTo>
                <a:cubicBezTo>
                  <a:pt x="410277" y="318061"/>
                  <a:pt x="540981" y="526553"/>
                  <a:pt x="539923" y="527082"/>
                </a:cubicBezTo>
                <a:cubicBezTo>
                  <a:pt x="538865" y="527611"/>
                  <a:pt x="445202" y="374153"/>
                  <a:pt x="387523" y="311182"/>
                </a:cubicBezTo>
                <a:cubicBezTo>
                  <a:pt x="329844" y="248211"/>
                  <a:pt x="226656" y="170953"/>
                  <a:pt x="193848" y="149257"/>
                </a:cubicBezTo>
                <a:cubicBezTo>
                  <a:pt x="161040" y="127561"/>
                  <a:pt x="217660" y="203232"/>
                  <a:pt x="190673" y="181007"/>
                </a:cubicBezTo>
                <a:cubicBezTo>
                  <a:pt x="163686" y="158782"/>
                  <a:pt x="-6177" y="-2614"/>
                  <a:pt x="173" y="3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2" name="フリーフォーム 1121">
            <a:extLst>
              <a:ext uri="{FF2B5EF4-FFF2-40B4-BE49-F238E27FC236}">
                <a16:creationId xmlns:a16="http://schemas.microsoft.com/office/drawing/2014/main" id="{56F10F5F-7D62-DDA5-653F-91960863C4DD}"/>
              </a:ext>
            </a:extLst>
          </p:cNvPr>
          <p:cNvSpPr/>
          <p:nvPr/>
        </p:nvSpPr>
        <p:spPr>
          <a:xfrm>
            <a:off x="2603151" y="3351634"/>
            <a:ext cx="236102" cy="900037"/>
          </a:xfrm>
          <a:custGeom>
            <a:avLst/>
            <a:gdLst>
              <a:gd name="connsiteX0" fmla="*/ 349 w 236102"/>
              <a:gd name="connsiteY0" fmla="*/ 1166 h 900037"/>
              <a:gd name="connsiteX1" fmla="*/ 143224 w 236102"/>
              <a:gd name="connsiteY1" fmla="*/ 318666 h 900037"/>
              <a:gd name="connsiteX2" fmla="*/ 146399 w 236102"/>
              <a:gd name="connsiteY2" fmla="*/ 674266 h 900037"/>
              <a:gd name="connsiteX3" fmla="*/ 159099 w 236102"/>
              <a:gd name="connsiteY3" fmla="*/ 394866 h 900037"/>
              <a:gd name="connsiteX4" fmla="*/ 171799 w 236102"/>
              <a:gd name="connsiteY4" fmla="*/ 471066 h 900037"/>
              <a:gd name="connsiteX5" fmla="*/ 178149 w 236102"/>
              <a:gd name="connsiteY5" fmla="*/ 515516 h 900037"/>
              <a:gd name="connsiteX6" fmla="*/ 162274 w 236102"/>
              <a:gd name="connsiteY6" fmla="*/ 378991 h 900037"/>
              <a:gd name="connsiteX7" fmla="*/ 203549 w 236102"/>
              <a:gd name="connsiteY7" fmla="*/ 471066 h 900037"/>
              <a:gd name="connsiteX8" fmla="*/ 222599 w 236102"/>
              <a:gd name="connsiteY8" fmla="*/ 626641 h 900037"/>
              <a:gd name="connsiteX9" fmla="*/ 187674 w 236102"/>
              <a:gd name="connsiteY9" fmla="*/ 899691 h 900037"/>
              <a:gd name="connsiteX10" fmla="*/ 235299 w 236102"/>
              <a:gd name="connsiteY10" fmla="*/ 566316 h 900037"/>
              <a:gd name="connsiteX11" fmla="*/ 140049 w 236102"/>
              <a:gd name="connsiteY11" fmla="*/ 347241 h 900037"/>
              <a:gd name="connsiteX12" fmla="*/ 95599 w 236102"/>
              <a:gd name="connsiteY12" fmla="*/ 118641 h 900037"/>
              <a:gd name="connsiteX13" fmla="*/ 101949 w 236102"/>
              <a:gd name="connsiteY13" fmla="*/ 207541 h 900037"/>
              <a:gd name="connsiteX14" fmla="*/ 349 w 236102"/>
              <a:gd name="connsiteY14" fmla="*/ 1166 h 9000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236102" h="900037">
                <a:moveTo>
                  <a:pt x="349" y="1166"/>
                </a:moveTo>
                <a:cubicBezTo>
                  <a:pt x="7228" y="19687"/>
                  <a:pt x="118882" y="206483"/>
                  <a:pt x="143224" y="318666"/>
                </a:cubicBezTo>
                <a:cubicBezTo>
                  <a:pt x="167566" y="430849"/>
                  <a:pt x="143753" y="661566"/>
                  <a:pt x="146399" y="674266"/>
                </a:cubicBezTo>
                <a:cubicBezTo>
                  <a:pt x="149045" y="686966"/>
                  <a:pt x="154866" y="428733"/>
                  <a:pt x="159099" y="394866"/>
                </a:cubicBezTo>
                <a:cubicBezTo>
                  <a:pt x="163332" y="360999"/>
                  <a:pt x="168624" y="450958"/>
                  <a:pt x="171799" y="471066"/>
                </a:cubicBezTo>
                <a:cubicBezTo>
                  <a:pt x="174974" y="491174"/>
                  <a:pt x="179737" y="530862"/>
                  <a:pt x="178149" y="515516"/>
                </a:cubicBezTo>
                <a:cubicBezTo>
                  <a:pt x="176562" y="500170"/>
                  <a:pt x="158041" y="386399"/>
                  <a:pt x="162274" y="378991"/>
                </a:cubicBezTo>
                <a:cubicBezTo>
                  <a:pt x="166507" y="371583"/>
                  <a:pt x="193495" y="429791"/>
                  <a:pt x="203549" y="471066"/>
                </a:cubicBezTo>
                <a:cubicBezTo>
                  <a:pt x="213603" y="512341"/>
                  <a:pt x="225245" y="555204"/>
                  <a:pt x="222599" y="626641"/>
                </a:cubicBezTo>
                <a:cubicBezTo>
                  <a:pt x="219953" y="698078"/>
                  <a:pt x="185557" y="909745"/>
                  <a:pt x="187674" y="899691"/>
                </a:cubicBezTo>
                <a:cubicBezTo>
                  <a:pt x="189791" y="889637"/>
                  <a:pt x="243236" y="658391"/>
                  <a:pt x="235299" y="566316"/>
                </a:cubicBezTo>
                <a:cubicBezTo>
                  <a:pt x="227362" y="474241"/>
                  <a:pt x="163332" y="421853"/>
                  <a:pt x="140049" y="347241"/>
                </a:cubicBezTo>
                <a:cubicBezTo>
                  <a:pt x="116766" y="272629"/>
                  <a:pt x="101949" y="141924"/>
                  <a:pt x="95599" y="118641"/>
                </a:cubicBezTo>
                <a:cubicBezTo>
                  <a:pt x="89249" y="95358"/>
                  <a:pt x="113591" y="224474"/>
                  <a:pt x="101949" y="207541"/>
                </a:cubicBezTo>
                <a:cubicBezTo>
                  <a:pt x="90307" y="190608"/>
                  <a:pt x="-6530" y="-17355"/>
                  <a:pt x="349" y="116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3" name="フリーフォーム 1122">
            <a:extLst>
              <a:ext uri="{FF2B5EF4-FFF2-40B4-BE49-F238E27FC236}">
                <a16:creationId xmlns:a16="http://schemas.microsoft.com/office/drawing/2014/main" id="{279D8BDE-B14A-A49F-4D9F-E5C952014463}"/>
              </a:ext>
            </a:extLst>
          </p:cNvPr>
          <p:cNvSpPr/>
          <p:nvPr/>
        </p:nvSpPr>
        <p:spPr>
          <a:xfrm>
            <a:off x="2452521" y="3324220"/>
            <a:ext cx="214881" cy="1206549"/>
          </a:xfrm>
          <a:custGeom>
            <a:avLst/>
            <a:gdLst>
              <a:gd name="connsiteX0" fmla="*/ 1754 w 214881"/>
              <a:gd name="connsiteY0" fmla="*/ 12705 h 1206549"/>
              <a:gd name="connsiteX1" fmla="*/ 201779 w 214881"/>
              <a:gd name="connsiteY1" fmla="*/ 739780 h 1206549"/>
              <a:gd name="connsiteX2" fmla="*/ 147804 w 214881"/>
              <a:gd name="connsiteY2" fmla="*/ 1206505 h 1206549"/>
              <a:gd name="connsiteX3" fmla="*/ 214479 w 214881"/>
              <a:gd name="connsiteY3" fmla="*/ 765180 h 1206549"/>
              <a:gd name="connsiteX4" fmla="*/ 109704 w 214881"/>
              <a:gd name="connsiteY4" fmla="*/ 311155 h 1206549"/>
              <a:gd name="connsiteX5" fmla="*/ 1754 w 214881"/>
              <a:gd name="connsiteY5" fmla="*/ 12705 h 12065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14881" h="1206549">
                <a:moveTo>
                  <a:pt x="1754" y="12705"/>
                </a:moveTo>
                <a:cubicBezTo>
                  <a:pt x="17100" y="84142"/>
                  <a:pt x="177437" y="540813"/>
                  <a:pt x="201779" y="739780"/>
                </a:cubicBezTo>
                <a:cubicBezTo>
                  <a:pt x="226121" y="938747"/>
                  <a:pt x="145687" y="1202272"/>
                  <a:pt x="147804" y="1206505"/>
                </a:cubicBezTo>
                <a:cubicBezTo>
                  <a:pt x="149921" y="1210738"/>
                  <a:pt x="220829" y="914405"/>
                  <a:pt x="214479" y="765180"/>
                </a:cubicBezTo>
                <a:cubicBezTo>
                  <a:pt x="208129" y="615955"/>
                  <a:pt x="143571" y="433392"/>
                  <a:pt x="109704" y="311155"/>
                </a:cubicBezTo>
                <a:cubicBezTo>
                  <a:pt x="75837" y="188918"/>
                  <a:pt x="-13592" y="-58732"/>
                  <a:pt x="1754" y="1270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4" name="フリーフォーム 1123">
            <a:extLst>
              <a:ext uri="{FF2B5EF4-FFF2-40B4-BE49-F238E27FC236}">
                <a16:creationId xmlns:a16="http://schemas.microsoft.com/office/drawing/2014/main" id="{78C01902-A002-20AA-592D-0D6366EFAF99}"/>
              </a:ext>
            </a:extLst>
          </p:cNvPr>
          <p:cNvSpPr/>
          <p:nvPr/>
        </p:nvSpPr>
        <p:spPr>
          <a:xfrm>
            <a:off x="1917672" y="2789632"/>
            <a:ext cx="453557" cy="1233094"/>
          </a:xfrm>
          <a:custGeom>
            <a:avLst/>
            <a:gdLst>
              <a:gd name="connsiteX0" fmla="*/ 450878 w 453557"/>
              <a:gd name="connsiteY0" fmla="*/ 7543 h 1233094"/>
              <a:gd name="connsiteX1" fmla="*/ 117503 w 453557"/>
              <a:gd name="connsiteY1" fmla="*/ 474268 h 1233094"/>
              <a:gd name="connsiteX2" fmla="*/ 28 w 453557"/>
              <a:gd name="connsiteY2" fmla="*/ 1233093 h 1233094"/>
              <a:gd name="connsiteX3" fmla="*/ 107978 w 453557"/>
              <a:gd name="connsiteY3" fmla="*/ 480618 h 1233094"/>
              <a:gd name="connsiteX4" fmla="*/ 266728 w 453557"/>
              <a:gd name="connsiteY4" fmla="*/ 204393 h 1233094"/>
              <a:gd name="connsiteX5" fmla="*/ 450878 w 453557"/>
              <a:gd name="connsiteY5" fmla="*/ 7543 h 12330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53557" h="1233094">
                <a:moveTo>
                  <a:pt x="450878" y="7543"/>
                </a:moveTo>
                <a:cubicBezTo>
                  <a:pt x="426007" y="52522"/>
                  <a:pt x="192645" y="270010"/>
                  <a:pt x="117503" y="474268"/>
                </a:cubicBezTo>
                <a:cubicBezTo>
                  <a:pt x="42361" y="678526"/>
                  <a:pt x="1616" y="1232035"/>
                  <a:pt x="28" y="1233093"/>
                </a:cubicBezTo>
                <a:cubicBezTo>
                  <a:pt x="-1560" y="1234151"/>
                  <a:pt x="63528" y="652068"/>
                  <a:pt x="107978" y="480618"/>
                </a:cubicBezTo>
                <a:cubicBezTo>
                  <a:pt x="152428" y="309168"/>
                  <a:pt x="212753" y="278476"/>
                  <a:pt x="266728" y="204393"/>
                </a:cubicBezTo>
                <a:cubicBezTo>
                  <a:pt x="320703" y="130310"/>
                  <a:pt x="475749" y="-37436"/>
                  <a:pt x="450878" y="754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5" name="フリーフォーム 1124">
            <a:extLst>
              <a:ext uri="{FF2B5EF4-FFF2-40B4-BE49-F238E27FC236}">
                <a16:creationId xmlns:a16="http://schemas.microsoft.com/office/drawing/2014/main" id="{4B22336A-F3C5-D0C7-7CE9-03AD8E389728}"/>
              </a:ext>
            </a:extLst>
          </p:cNvPr>
          <p:cNvSpPr/>
          <p:nvPr/>
        </p:nvSpPr>
        <p:spPr>
          <a:xfrm>
            <a:off x="1851603" y="3771034"/>
            <a:ext cx="282690" cy="1186428"/>
          </a:xfrm>
          <a:custGeom>
            <a:avLst/>
            <a:gdLst>
              <a:gd name="connsiteX0" fmla="*/ 281997 w 282690"/>
              <a:gd name="connsiteY0" fmla="*/ 4041 h 1186428"/>
              <a:gd name="connsiteX1" fmla="*/ 40697 w 282690"/>
              <a:gd name="connsiteY1" fmla="*/ 537441 h 1186428"/>
              <a:gd name="connsiteX2" fmla="*/ 2597 w 282690"/>
              <a:gd name="connsiteY2" fmla="*/ 1185141 h 1186428"/>
              <a:gd name="connsiteX3" fmla="*/ 15297 w 282690"/>
              <a:gd name="connsiteY3" fmla="*/ 693016 h 1186428"/>
              <a:gd name="connsiteX4" fmla="*/ 110547 w 282690"/>
              <a:gd name="connsiteY4" fmla="*/ 312016 h 1186428"/>
              <a:gd name="connsiteX5" fmla="*/ 281997 w 282690"/>
              <a:gd name="connsiteY5" fmla="*/ 4041 h 11864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82690" h="1186428">
                <a:moveTo>
                  <a:pt x="281997" y="4041"/>
                </a:moveTo>
                <a:cubicBezTo>
                  <a:pt x="270355" y="41612"/>
                  <a:pt x="87264" y="340591"/>
                  <a:pt x="40697" y="537441"/>
                </a:cubicBezTo>
                <a:cubicBezTo>
                  <a:pt x="-5870" y="734291"/>
                  <a:pt x="6830" y="1159212"/>
                  <a:pt x="2597" y="1185141"/>
                </a:cubicBezTo>
                <a:cubicBezTo>
                  <a:pt x="-1636" y="1211070"/>
                  <a:pt x="-2695" y="838537"/>
                  <a:pt x="15297" y="693016"/>
                </a:cubicBezTo>
                <a:cubicBezTo>
                  <a:pt x="33289" y="547495"/>
                  <a:pt x="65568" y="423670"/>
                  <a:pt x="110547" y="312016"/>
                </a:cubicBezTo>
                <a:cubicBezTo>
                  <a:pt x="155526" y="200362"/>
                  <a:pt x="293639" y="-33530"/>
                  <a:pt x="281997" y="404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6" name="フリーフォーム 1125">
            <a:extLst>
              <a:ext uri="{FF2B5EF4-FFF2-40B4-BE49-F238E27FC236}">
                <a16:creationId xmlns:a16="http://schemas.microsoft.com/office/drawing/2014/main" id="{8A2AB4B0-A284-CD77-810C-E20C69D43555}"/>
              </a:ext>
            </a:extLst>
          </p:cNvPr>
          <p:cNvSpPr/>
          <p:nvPr/>
        </p:nvSpPr>
        <p:spPr>
          <a:xfrm>
            <a:off x="1933418" y="4365494"/>
            <a:ext cx="392731" cy="1414002"/>
          </a:xfrm>
          <a:custGeom>
            <a:avLst/>
            <a:gdLst>
              <a:gd name="connsiteX0" fmla="*/ 390682 w 392731"/>
              <a:gd name="connsiteY0" fmla="*/ 9656 h 1414002"/>
              <a:gd name="connsiteX1" fmla="*/ 3332 w 392731"/>
              <a:gd name="connsiteY1" fmla="*/ 816106 h 1414002"/>
              <a:gd name="connsiteX2" fmla="*/ 193832 w 392731"/>
              <a:gd name="connsiteY2" fmla="*/ 1409831 h 1414002"/>
              <a:gd name="connsiteX3" fmla="*/ 22382 w 392731"/>
              <a:gd name="connsiteY3" fmla="*/ 1051056 h 1414002"/>
              <a:gd name="connsiteX4" fmla="*/ 95407 w 392731"/>
              <a:gd name="connsiteY4" fmla="*/ 495431 h 1414002"/>
              <a:gd name="connsiteX5" fmla="*/ 76357 w 392731"/>
              <a:gd name="connsiteY5" fmla="*/ 533531 h 1414002"/>
              <a:gd name="connsiteX6" fmla="*/ 257332 w 392731"/>
              <a:gd name="connsiteY6" fmla="*/ 206506 h 1414002"/>
              <a:gd name="connsiteX7" fmla="*/ 162082 w 392731"/>
              <a:gd name="connsiteY7" fmla="*/ 358906 h 1414002"/>
              <a:gd name="connsiteX8" fmla="*/ 390682 w 392731"/>
              <a:gd name="connsiteY8" fmla="*/ 9656 h 14140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92731" h="1414002">
                <a:moveTo>
                  <a:pt x="390682" y="9656"/>
                </a:moveTo>
                <a:cubicBezTo>
                  <a:pt x="364224" y="85856"/>
                  <a:pt x="36140" y="582744"/>
                  <a:pt x="3332" y="816106"/>
                </a:cubicBezTo>
                <a:cubicBezTo>
                  <a:pt x="-29476" y="1049468"/>
                  <a:pt x="190657" y="1370673"/>
                  <a:pt x="193832" y="1409831"/>
                </a:cubicBezTo>
                <a:cubicBezTo>
                  <a:pt x="197007" y="1448989"/>
                  <a:pt x="38786" y="1203456"/>
                  <a:pt x="22382" y="1051056"/>
                </a:cubicBezTo>
                <a:cubicBezTo>
                  <a:pt x="5978" y="898656"/>
                  <a:pt x="86411" y="581685"/>
                  <a:pt x="95407" y="495431"/>
                </a:cubicBezTo>
                <a:cubicBezTo>
                  <a:pt x="104403" y="409177"/>
                  <a:pt x="49369" y="581685"/>
                  <a:pt x="76357" y="533531"/>
                </a:cubicBezTo>
                <a:cubicBezTo>
                  <a:pt x="103344" y="485377"/>
                  <a:pt x="243045" y="235610"/>
                  <a:pt x="257332" y="206506"/>
                </a:cubicBezTo>
                <a:cubicBezTo>
                  <a:pt x="271619" y="177402"/>
                  <a:pt x="145149" y="385364"/>
                  <a:pt x="162082" y="358906"/>
                </a:cubicBezTo>
                <a:cubicBezTo>
                  <a:pt x="179015" y="332448"/>
                  <a:pt x="417140" y="-66544"/>
                  <a:pt x="390682" y="965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7" name="フリーフォーム 1126">
            <a:extLst>
              <a:ext uri="{FF2B5EF4-FFF2-40B4-BE49-F238E27FC236}">
                <a16:creationId xmlns:a16="http://schemas.microsoft.com/office/drawing/2014/main" id="{01AEFCE9-C336-C596-EF4A-9C579B2D2525}"/>
              </a:ext>
            </a:extLst>
          </p:cNvPr>
          <p:cNvSpPr/>
          <p:nvPr/>
        </p:nvSpPr>
        <p:spPr>
          <a:xfrm>
            <a:off x="1185249" y="2252643"/>
            <a:ext cx="339654" cy="1092008"/>
          </a:xfrm>
          <a:custGeom>
            <a:avLst/>
            <a:gdLst>
              <a:gd name="connsiteX0" fmla="*/ 338751 w 339654"/>
              <a:gd name="connsiteY0" fmla="*/ 4782 h 1092008"/>
              <a:gd name="connsiteX1" fmla="*/ 33951 w 339654"/>
              <a:gd name="connsiteY1" fmla="*/ 512782 h 1092008"/>
              <a:gd name="connsiteX2" fmla="*/ 21251 w 339654"/>
              <a:gd name="connsiteY2" fmla="*/ 1090632 h 1092008"/>
              <a:gd name="connsiteX3" fmla="*/ 5376 w 339654"/>
              <a:gd name="connsiteY3" fmla="*/ 662007 h 1092008"/>
              <a:gd name="connsiteX4" fmla="*/ 122851 w 339654"/>
              <a:gd name="connsiteY4" fmla="*/ 281007 h 1092008"/>
              <a:gd name="connsiteX5" fmla="*/ 338751 w 339654"/>
              <a:gd name="connsiteY5" fmla="*/ 4782 h 10920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9654" h="1092008">
                <a:moveTo>
                  <a:pt x="338751" y="4782"/>
                </a:moveTo>
                <a:cubicBezTo>
                  <a:pt x="323934" y="43411"/>
                  <a:pt x="86868" y="331807"/>
                  <a:pt x="33951" y="512782"/>
                </a:cubicBezTo>
                <a:cubicBezTo>
                  <a:pt x="-18966" y="693757"/>
                  <a:pt x="26013" y="1065761"/>
                  <a:pt x="21251" y="1090632"/>
                </a:cubicBezTo>
                <a:cubicBezTo>
                  <a:pt x="16489" y="1115503"/>
                  <a:pt x="-11557" y="796944"/>
                  <a:pt x="5376" y="662007"/>
                </a:cubicBezTo>
                <a:cubicBezTo>
                  <a:pt x="22309" y="527070"/>
                  <a:pt x="63584" y="391074"/>
                  <a:pt x="122851" y="281007"/>
                </a:cubicBezTo>
                <a:cubicBezTo>
                  <a:pt x="182118" y="170940"/>
                  <a:pt x="353568" y="-33847"/>
                  <a:pt x="338751" y="478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8" name="フリーフォーム 1127">
            <a:extLst>
              <a:ext uri="{FF2B5EF4-FFF2-40B4-BE49-F238E27FC236}">
                <a16:creationId xmlns:a16="http://schemas.microsoft.com/office/drawing/2014/main" id="{5C095EC6-A0E1-B47F-B71D-2525F272593F}"/>
              </a:ext>
            </a:extLst>
          </p:cNvPr>
          <p:cNvSpPr/>
          <p:nvPr/>
        </p:nvSpPr>
        <p:spPr>
          <a:xfrm>
            <a:off x="4791075" y="3057525"/>
            <a:ext cx="949740" cy="973152"/>
          </a:xfrm>
          <a:custGeom>
            <a:avLst/>
            <a:gdLst>
              <a:gd name="connsiteX0" fmla="*/ 0 w 949740"/>
              <a:gd name="connsiteY0" fmla="*/ 0 h 973152"/>
              <a:gd name="connsiteX1" fmla="*/ 552450 w 949740"/>
              <a:gd name="connsiteY1" fmla="*/ 485775 h 973152"/>
              <a:gd name="connsiteX2" fmla="*/ 501650 w 949740"/>
              <a:gd name="connsiteY2" fmla="*/ 415925 h 973152"/>
              <a:gd name="connsiteX3" fmla="*/ 781050 w 949740"/>
              <a:gd name="connsiteY3" fmla="*/ 641350 h 973152"/>
              <a:gd name="connsiteX4" fmla="*/ 946150 w 949740"/>
              <a:gd name="connsiteY4" fmla="*/ 968375 h 973152"/>
              <a:gd name="connsiteX5" fmla="*/ 879475 w 949740"/>
              <a:gd name="connsiteY5" fmla="*/ 819150 h 973152"/>
              <a:gd name="connsiteX6" fmla="*/ 704850 w 949740"/>
              <a:gd name="connsiteY6" fmla="*/ 587375 h 973152"/>
              <a:gd name="connsiteX7" fmla="*/ 431800 w 949740"/>
              <a:gd name="connsiteY7" fmla="*/ 371475 h 973152"/>
              <a:gd name="connsiteX8" fmla="*/ 504825 w 949740"/>
              <a:gd name="connsiteY8" fmla="*/ 454025 h 973152"/>
              <a:gd name="connsiteX9" fmla="*/ 0 w 949740"/>
              <a:gd name="connsiteY9" fmla="*/ 0 h 9731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949740" h="973152">
                <a:moveTo>
                  <a:pt x="0" y="0"/>
                </a:moveTo>
                <a:cubicBezTo>
                  <a:pt x="7937" y="5292"/>
                  <a:pt x="468842" y="416454"/>
                  <a:pt x="552450" y="485775"/>
                </a:cubicBezTo>
                <a:cubicBezTo>
                  <a:pt x="636058" y="555096"/>
                  <a:pt x="463550" y="389996"/>
                  <a:pt x="501650" y="415925"/>
                </a:cubicBezTo>
                <a:cubicBezTo>
                  <a:pt x="539750" y="441854"/>
                  <a:pt x="706967" y="549275"/>
                  <a:pt x="781050" y="641350"/>
                </a:cubicBezTo>
                <a:cubicBezTo>
                  <a:pt x="855133" y="733425"/>
                  <a:pt x="929746" y="938742"/>
                  <a:pt x="946150" y="968375"/>
                </a:cubicBezTo>
                <a:cubicBezTo>
                  <a:pt x="962554" y="998008"/>
                  <a:pt x="919692" y="882650"/>
                  <a:pt x="879475" y="819150"/>
                </a:cubicBezTo>
                <a:cubicBezTo>
                  <a:pt x="839258" y="755650"/>
                  <a:pt x="779462" y="661987"/>
                  <a:pt x="704850" y="587375"/>
                </a:cubicBezTo>
                <a:cubicBezTo>
                  <a:pt x="630238" y="512763"/>
                  <a:pt x="465137" y="393700"/>
                  <a:pt x="431800" y="371475"/>
                </a:cubicBezTo>
                <a:cubicBezTo>
                  <a:pt x="398463" y="349250"/>
                  <a:pt x="570971" y="513292"/>
                  <a:pt x="504825" y="454025"/>
                </a:cubicBezTo>
                <a:lnTo>
                  <a:pt x="0" y="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9" name="フリーフォーム 1128">
            <a:extLst>
              <a:ext uri="{FF2B5EF4-FFF2-40B4-BE49-F238E27FC236}">
                <a16:creationId xmlns:a16="http://schemas.microsoft.com/office/drawing/2014/main" id="{55D5A8A7-7610-4B4A-F804-96065EC5FF49}"/>
              </a:ext>
            </a:extLst>
          </p:cNvPr>
          <p:cNvSpPr/>
          <p:nvPr/>
        </p:nvSpPr>
        <p:spPr>
          <a:xfrm>
            <a:off x="4654564" y="3002099"/>
            <a:ext cx="422081" cy="1114427"/>
          </a:xfrm>
          <a:custGeom>
            <a:avLst/>
            <a:gdLst>
              <a:gd name="connsiteX0" fmla="*/ 3161 w 422081"/>
              <a:gd name="connsiteY0" fmla="*/ 7801 h 1114427"/>
              <a:gd name="connsiteX1" fmla="*/ 409561 w 422081"/>
              <a:gd name="connsiteY1" fmla="*/ 630101 h 1114427"/>
              <a:gd name="connsiteX2" fmla="*/ 327011 w 422081"/>
              <a:gd name="connsiteY2" fmla="*/ 1112701 h 1114427"/>
              <a:gd name="connsiteX3" fmla="*/ 419086 w 422081"/>
              <a:gd name="connsiteY3" fmla="*/ 779326 h 1114427"/>
              <a:gd name="connsiteX4" fmla="*/ 330186 w 422081"/>
              <a:gd name="connsiteY4" fmla="*/ 465001 h 1114427"/>
              <a:gd name="connsiteX5" fmla="*/ 225411 w 422081"/>
              <a:gd name="connsiteY5" fmla="*/ 290376 h 1114427"/>
              <a:gd name="connsiteX6" fmla="*/ 3161 w 422081"/>
              <a:gd name="connsiteY6" fmla="*/ 7801 h 11144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22081" h="1114427">
                <a:moveTo>
                  <a:pt x="3161" y="7801"/>
                </a:moveTo>
                <a:cubicBezTo>
                  <a:pt x="33853" y="64422"/>
                  <a:pt x="355586" y="445951"/>
                  <a:pt x="409561" y="630101"/>
                </a:cubicBezTo>
                <a:cubicBezTo>
                  <a:pt x="463536" y="814251"/>
                  <a:pt x="325424" y="1087830"/>
                  <a:pt x="327011" y="1112701"/>
                </a:cubicBezTo>
                <a:cubicBezTo>
                  <a:pt x="328599" y="1137572"/>
                  <a:pt x="418557" y="887276"/>
                  <a:pt x="419086" y="779326"/>
                </a:cubicBezTo>
                <a:cubicBezTo>
                  <a:pt x="419615" y="671376"/>
                  <a:pt x="362465" y="546493"/>
                  <a:pt x="330186" y="465001"/>
                </a:cubicBezTo>
                <a:cubicBezTo>
                  <a:pt x="297907" y="383509"/>
                  <a:pt x="276740" y="361814"/>
                  <a:pt x="225411" y="290376"/>
                </a:cubicBezTo>
                <a:cubicBezTo>
                  <a:pt x="174082" y="218939"/>
                  <a:pt x="-27531" y="-48820"/>
                  <a:pt x="3161" y="780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0" name="フリーフォーム 1129">
            <a:extLst>
              <a:ext uri="{FF2B5EF4-FFF2-40B4-BE49-F238E27FC236}">
                <a16:creationId xmlns:a16="http://schemas.microsoft.com/office/drawing/2014/main" id="{A46C99BB-E11A-761F-6039-5FF399CD9FE6}"/>
              </a:ext>
            </a:extLst>
          </p:cNvPr>
          <p:cNvSpPr/>
          <p:nvPr/>
        </p:nvSpPr>
        <p:spPr>
          <a:xfrm>
            <a:off x="4330672" y="3873486"/>
            <a:ext cx="314602" cy="981106"/>
          </a:xfrm>
          <a:custGeom>
            <a:avLst/>
            <a:gdLst>
              <a:gd name="connsiteX0" fmla="*/ 28 w 314602"/>
              <a:gd name="connsiteY0" fmla="*/ 14 h 981106"/>
              <a:gd name="connsiteX1" fmla="*/ 292128 w 314602"/>
              <a:gd name="connsiteY1" fmla="*/ 514364 h 981106"/>
              <a:gd name="connsiteX2" fmla="*/ 193703 w 314602"/>
              <a:gd name="connsiteY2" fmla="*/ 981089 h 981106"/>
              <a:gd name="connsiteX3" fmla="*/ 311178 w 314602"/>
              <a:gd name="connsiteY3" fmla="*/ 530239 h 981106"/>
              <a:gd name="connsiteX4" fmla="*/ 28 w 314602"/>
              <a:gd name="connsiteY4" fmla="*/ 14 h 9811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4602" h="981106">
                <a:moveTo>
                  <a:pt x="28" y="14"/>
                </a:moveTo>
                <a:cubicBezTo>
                  <a:pt x="-3147" y="-2632"/>
                  <a:pt x="259849" y="350852"/>
                  <a:pt x="292128" y="514364"/>
                </a:cubicBezTo>
                <a:cubicBezTo>
                  <a:pt x="324407" y="677876"/>
                  <a:pt x="190528" y="978443"/>
                  <a:pt x="193703" y="981089"/>
                </a:cubicBezTo>
                <a:cubicBezTo>
                  <a:pt x="196878" y="983735"/>
                  <a:pt x="338165" y="688989"/>
                  <a:pt x="311178" y="530239"/>
                </a:cubicBezTo>
                <a:cubicBezTo>
                  <a:pt x="284191" y="371489"/>
                  <a:pt x="3203" y="2660"/>
                  <a:pt x="28" y="1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1" name="フリーフォーム 1130">
            <a:extLst>
              <a:ext uri="{FF2B5EF4-FFF2-40B4-BE49-F238E27FC236}">
                <a16:creationId xmlns:a16="http://schemas.microsoft.com/office/drawing/2014/main" id="{0F113E87-51A0-62CD-C7A1-D1CEE9A02FB7}"/>
              </a:ext>
            </a:extLst>
          </p:cNvPr>
          <p:cNvSpPr/>
          <p:nvPr/>
        </p:nvSpPr>
        <p:spPr>
          <a:xfrm>
            <a:off x="4328007" y="4698825"/>
            <a:ext cx="178060" cy="1081567"/>
          </a:xfrm>
          <a:custGeom>
            <a:avLst/>
            <a:gdLst>
              <a:gd name="connsiteX0" fmla="*/ 28093 w 178060"/>
              <a:gd name="connsiteY0" fmla="*/ 175 h 1081567"/>
              <a:gd name="connsiteX1" fmla="*/ 9043 w 178060"/>
              <a:gd name="connsiteY1" fmla="*/ 505000 h 1081567"/>
              <a:gd name="connsiteX2" fmla="*/ 164618 w 178060"/>
              <a:gd name="connsiteY2" fmla="*/ 1044750 h 1081567"/>
              <a:gd name="connsiteX3" fmla="*/ 151918 w 178060"/>
              <a:gd name="connsiteY3" fmla="*/ 981250 h 1081567"/>
              <a:gd name="connsiteX4" fmla="*/ 5868 w 178060"/>
              <a:gd name="connsiteY4" fmla="*/ 558975 h 1081567"/>
              <a:gd name="connsiteX5" fmla="*/ 28093 w 178060"/>
              <a:gd name="connsiteY5" fmla="*/ 175 h 10815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8060" h="1081567">
                <a:moveTo>
                  <a:pt x="28093" y="175"/>
                </a:moveTo>
                <a:cubicBezTo>
                  <a:pt x="28622" y="-8821"/>
                  <a:pt x="-13711" y="330904"/>
                  <a:pt x="9043" y="505000"/>
                </a:cubicBezTo>
                <a:cubicBezTo>
                  <a:pt x="31797" y="679096"/>
                  <a:pt x="140806" y="965375"/>
                  <a:pt x="164618" y="1044750"/>
                </a:cubicBezTo>
                <a:cubicBezTo>
                  <a:pt x="188430" y="1124125"/>
                  <a:pt x="178376" y="1062212"/>
                  <a:pt x="151918" y="981250"/>
                </a:cubicBezTo>
                <a:cubicBezTo>
                  <a:pt x="125460" y="900288"/>
                  <a:pt x="27035" y="717196"/>
                  <a:pt x="5868" y="558975"/>
                </a:cubicBezTo>
                <a:cubicBezTo>
                  <a:pt x="-15299" y="400754"/>
                  <a:pt x="27564" y="9171"/>
                  <a:pt x="28093" y="17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2" name="フリーフォーム 1131">
            <a:extLst>
              <a:ext uri="{FF2B5EF4-FFF2-40B4-BE49-F238E27FC236}">
                <a16:creationId xmlns:a16="http://schemas.microsoft.com/office/drawing/2014/main" id="{30EE6046-2A74-0BB8-39F4-3DF4AB4A8EB9}"/>
              </a:ext>
            </a:extLst>
          </p:cNvPr>
          <p:cNvSpPr/>
          <p:nvPr/>
        </p:nvSpPr>
        <p:spPr>
          <a:xfrm>
            <a:off x="5152992" y="3546201"/>
            <a:ext cx="237602" cy="1353024"/>
          </a:xfrm>
          <a:custGeom>
            <a:avLst/>
            <a:gdLst>
              <a:gd name="connsiteX0" fmla="*/ 33 w 237602"/>
              <a:gd name="connsiteY0" fmla="*/ 274 h 1353024"/>
              <a:gd name="connsiteX1" fmla="*/ 193708 w 237602"/>
              <a:gd name="connsiteY1" fmla="*/ 574949 h 1353024"/>
              <a:gd name="connsiteX2" fmla="*/ 234983 w 237602"/>
              <a:gd name="connsiteY2" fmla="*/ 1352824 h 1353024"/>
              <a:gd name="connsiteX3" fmla="*/ 209583 w 237602"/>
              <a:gd name="connsiteY3" fmla="*/ 644799 h 1353024"/>
              <a:gd name="connsiteX4" fmla="*/ 33 w 237602"/>
              <a:gd name="connsiteY4" fmla="*/ 274 h 13530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7602" h="1353024">
                <a:moveTo>
                  <a:pt x="33" y="274"/>
                </a:moveTo>
                <a:cubicBezTo>
                  <a:pt x="-2613" y="-11368"/>
                  <a:pt x="154550" y="349524"/>
                  <a:pt x="193708" y="574949"/>
                </a:cubicBezTo>
                <a:cubicBezTo>
                  <a:pt x="232866" y="800374"/>
                  <a:pt x="232337" y="1341182"/>
                  <a:pt x="234983" y="1352824"/>
                </a:cubicBezTo>
                <a:cubicBezTo>
                  <a:pt x="237629" y="1364466"/>
                  <a:pt x="245566" y="865461"/>
                  <a:pt x="209583" y="644799"/>
                </a:cubicBezTo>
                <a:cubicBezTo>
                  <a:pt x="173600" y="424137"/>
                  <a:pt x="2679" y="11916"/>
                  <a:pt x="33" y="27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3" name="フリーフォーム 1132">
            <a:extLst>
              <a:ext uri="{FF2B5EF4-FFF2-40B4-BE49-F238E27FC236}">
                <a16:creationId xmlns:a16="http://schemas.microsoft.com/office/drawing/2014/main" id="{0B34F91E-4D8E-8135-9495-F3C0B6070B8D}"/>
              </a:ext>
            </a:extLst>
          </p:cNvPr>
          <p:cNvSpPr/>
          <p:nvPr/>
        </p:nvSpPr>
        <p:spPr>
          <a:xfrm>
            <a:off x="1382414" y="3685820"/>
            <a:ext cx="315196" cy="121529"/>
          </a:xfrm>
          <a:custGeom>
            <a:avLst/>
            <a:gdLst>
              <a:gd name="connsiteX0" fmla="*/ 313036 w 315196"/>
              <a:gd name="connsiteY0" fmla="*/ 355 h 121529"/>
              <a:gd name="connsiteX1" fmla="*/ 5061 w 315196"/>
              <a:gd name="connsiteY1" fmla="*/ 117830 h 121529"/>
              <a:gd name="connsiteX2" fmla="*/ 135236 w 315196"/>
              <a:gd name="connsiteY2" fmla="*/ 82905 h 121529"/>
              <a:gd name="connsiteX3" fmla="*/ 313036 w 315196"/>
              <a:gd name="connsiteY3" fmla="*/ 355 h 1215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5196" h="121529">
                <a:moveTo>
                  <a:pt x="313036" y="355"/>
                </a:moveTo>
                <a:cubicBezTo>
                  <a:pt x="291340" y="6176"/>
                  <a:pt x="34694" y="104072"/>
                  <a:pt x="5061" y="117830"/>
                </a:cubicBezTo>
                <a:cubicBezTo>
                  <a:pt x="-24572" y="131588"/>
                  <a:pt x="83378" y="104072"/>
                  <a:pt x="135236" y="82905"/>
                </a:cubicBezTo>
                <a:cubicBezTo>
                  <a:pt x="187094" y="61738"/>
                  <a:pt x="334732" y="-5466"/>
                  <a:pt x="313036" y="35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4" name="フリーフォーム 1133">
            <a:extLst>
              <a:ext uri="{FF2B5EF4-FFF2-40B4-BE49-F238E27FC236}">
                <a16:creationId xmlns:a16="http://schemas.microsoft.com/office/drawing/2014/main" id="{1366FACC-81B5-5C63-2780-E39E80D218B4}"/>
              </a:ext>
            </a:extLst>
          </p:cNvPr>
          <p:cNvSpPr/>
          <p:nvPr/>
        </p:nvSpPr>
        <p:spPr>
          <a:xfrm>
            <a:off x="1104686" y="3892145"/>
            <a:ext cx="492347" cy="297682"/>
          </a:xfrm>
          <a:custGeom>
            <a:avLst/>
            <a:gdLst>
              <a:gd name="connsiteX0" fmla="*/ 492339 w 492347"/>
              <a:gd name="connsiteY0" fmla="*/ 405 h 297682"/>
              <a:gd name="connsiteX1" fmla="*/ 190714 w 492347"/>
              <a:gd name="connsiteY1" fmla="*/ 95655 h 297682"/>
              <a:gd name="connsiteX2" fmla="*/ 3389 w 492347"/>
              <a:gd name="connsiteY2" fmla="*/ 295680 h 297682"/>
              <a:gd name="connsiteX3" fmla="*/ 79589 w 492347"/>
              <a:gd name="connsiteY3" fmla="*/ 190905 h 297682"/>
              <a:gd name="connsiteX4" fmla="*/ 200239 w 492347"/>
              <a:gd name="connsiteY4" fmla="*/ 67080 h 297682"/>
              <a:gd name="connsiteX5" fmla="*/ 492339 w 492347"/>
              <a:gd name="connsiteY5" fmla="*/ 405 h 2976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92347" h="297682">
                <a:moveTo>
                  <a:pt x="492339" y="405"/>
                </a:moveTo>
                <a:cubicBezTo>
                  <a:pt x="490752" y="5167"/>
                  <a:pt x="272206" y="46443"/>
                  <a:pt x="190714" y="95655"/>
                </a:cubicBezTo>
                <a:cubicBezTo>
                  <a:pt x="109222" y="144867"/>
                  <a:pt x="21910" y="279805"/>
                  <a:pt x="3389" y="295680"/>
                </a:cubicBezTo>
                <a:cubicBezTo>
                  <a:pt x="-15132" y="311555"/>
                  <a:pt x="46781" y="229005"/>
                  <a:pt x="79589" y="190905"/>
                </a:cubicBezTo>
                <a:cubicBezTo>
                  <a:pt x="112397" y="152805"/>
                  <a:pt x="132506" y="100417"/>
                  <a:pt x="200239" y="67080"/>
                </a:cubicBezTo>
                <a:cubicBezTo>
                  <a:pt x="267972" y="33743"/>
                  <a:pt x="493926" y="-4357"/>
                  <a:pt x="492339" y="40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5" name="フリーフォーム 1134">
            <a:extLst>
              <a:ext uri="{FF2B5EF4-FFF2-40B4-BE49-F238E27FC236}">
                <a16:creationId xmlns:a16="http://schemas.microsoft.com/office/drawing/2014/main" id="{BBA58220-AF78-816A-F8A1-582A12E18DEB}"/>
              </a:ext>
            </a:extLst>
          </p:cNvPr>
          <p:cNvSpPr/>
          <p:nvPr/>
        </p:nvSpPr>
        <p:spPr>
          <a:xfrm>
            <a:off x="1399803" y="4140029"/>
            <a:ext cx="226675" cy="184851"/>
          </a:xfrm>
          <a:custGeom>
            <a:avLst/>
            <a:gdLst>
              <a:gd name="connsiteX0" fmla="*/ 372 w 226675"/>
              <a:gd name="connsiteY0" fmla="*/ 171 h 184851"/>
              <a:gd name="connsiteX1" fmla="*/ 174997 w 226675"/>
              <a:gd name="connsiteY1" fmla="*/ 79546 h 184851"/>
              <a:gd name="connsiteX2" fmla="*/ 216272 w 226675"/>
              <a:gd name="connsiteY2" fmla="*/ 184321 h 184851"/>
              <a:gd name="connsiteX3" fmla="*/ 219447 w 226675"/>
              <a:gd name="connsiteY3" fmla="*/ 117646 h 184851"/>
              <a:gd name="connsiteX4" fmla="*/ 130547 w 226675"/>
              <a:gd name="connsiteY4" fmla="*/ 60496 h 184851"/>
              <a:gd name="connsiteX5" fmla="*/ 372 w 226675"/>
              <a:gd name="connsiteY5" fmla="*/ 171 h 1848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26675" h="184851">
                <a:moveTo>
                  <a:pt x="372" y="171"/>
                </a:moveTo>
                <a:cubicBezTo>
                  <a:pt x="7780" y="3346"/>
                  <a:pt x="139014" y="48854"/>
                  <a:pt x="174997" y="79546"/>
                </a:cubicBezTo>
                <a:cubicBezTo>
                  <a:pt x="210980" y="110238"/>
                  <a:pt x="208864" y="177971"/>
                  <a:pt x="216272" y="184321"/>
                </a:cubicBezTo>
                <a:cubicBezTo>
                  <a:pt x="223680" y="190671"/>
                  <a:pt x="233734" y="138283"/>
                  <a:pt x="219447" y="117646"/>
                </a:cubicBezTo>
                <a:cubicBezTo>
                  <a:pt x="205160" y="97009"/>
                  <a:pt x="162826" y="82192"/>
                  <a:pt x="130547" y="60496"/>
                </a:cubicBezTo>
                <a:cubicBezTo>
                  <a:pt x="98268" y="38800"/>
                  <a:pt x="-7036" y="-3004"/>
                  <a:pt x="372" y="171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6" name="フリーフォーム 1135">
            <a:extLst>
              <a:ext uri="{FF2B5EF4-FFF2-40B4-BE49-F238E27FC236}">
                <a16:creationId xmlns:a16="http://schemas.microsoft.com/office/drawing/2014/main" id="{1F332C39-08D7-F480-F06C-98BCFD1D251F}"/>
              </a:ext>
            </a:extLst>
          </p:cNvPr>
          <p:cNvSpPr/>
          <p:nvPr/>
        </p:nvSpPr>
        <p:spPr>
          <a:xfrm>
            <a:off x="987422" y="4470330"/>
            <a:ext cx="250829" cy="660557"/>
          </a:xfrm>
          <a:custGeom>
            <a:avLst/>
            <a:gdLst>
              <a:gd name="connsiteX0" fmla="*/ 250828 w 250829"/>
              <a:gd name="connsiteY0" fmla="*/ 70 h 660557"/>
              <a:gd name="connsiteX1" fmla="*/ 101603 w 250829"/>
              <a:gd name="connsiteY1" fmla="*/ 365195 h 660557"/>
              <a:gd name="connsiteX2" fmla="*/ 3 w 250829"/>
              <a:gd name="connsiteY2" fmla="*/ 660470 h 660557"/>
              <a:gd name="connsiteX3" fmla="*/ 98428 w 250829"/>
              <a:gd name="connsiteY3" fmla="*/ 336620 h 660557"/>
              <a:gd name="connsiteX4" fmla="*/ 250828 w 250829"/>
              <a:gd name="connsiteY4" fmla="*/ 70 h 6605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0829" h="660557">
                <a:moveTo>
                  <a:pt x="250828" y="70"/>
                </a:moveTo>
                <a:cubicBezTo>
                  <a:pt x="251357" y="4833"/>
                  <a:pt x="143407" y="255128"/>
                  <a:pt x="101603" y="365195"/>
                </a:cubicBezTo>
                <a:cubicBezTo>
                  <a:pt x="59799" y="475262"/>
                  <a:pt x="532" y="665233"/>
                  <a:pt x="3" y="660470"/>
                </a:cubicBezTo>
                <a:cubicBezTo>
                  <a:pt x="-526" y="655708"/>
                  <a:pt x="60328" y="440866"/>
                  <a:pt x="98428" y="336620"/>
                </a:cubicBezTo>
                <a:cubicBezTo>
                  <a:pt x="136528" y="232374"/>
                  <a:pt x="250299" y="-4693"/>
                  <a:pt x="250828" y="70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7" name="フリーフォーム 1136">
            <a:extLst>
              <a:ext uri="{FF2B5EF4-FFF2-40B4-BE49-F238E27FC236}">
                <a16:creationId xmlns:a16="http://schemas.microsoft.com/office/drawing/2014/main" id="{59EBEB45-D11A-0AD7-93A4-86A1D01D795A}"/>
              </a:ext>
            </a:extLst>
          </p:cNvPr>
          <p:cNvSpPr/>
          <p:nvPr/>
        </p:nvSpPr>
        <p:spPr>
          <a:xfrm>
            <a:off x="844464" y="5165060"/>
            <a:ext cx="101854" cy="688788"/>
          </a:xfrm>
          <a:custGeom>
            <a:avLst/>
            <a:gdLst>
              <a:gd name="connsiteX0" fmla="*/ 101686 w 101854"/>
              <a:gd name="connsiteY0" fmla="*/ 665 h 688788"/>
              <a:gd name="connsiteX1" fmla="*/ 41361 w 101854"/>
              <a:gd name="connsiteY1" fmla="*/ 286415 h 688788"/>
              <a:gd name="connsiteX2" fmla="*/ 54061 w 101854"/>
              <a:gd name="connsiteY2" fmla="*/ 219740 h 688788"/>
              <a:gd name="connsiteX3" fmla="*/ 44536 w 101854"/>
              <a:gd name="connsiteY3" fmla="*/ 394365 h 688788"/>
              <a:gd name="connsiteX4" fmla="*/ 86 w 101854"/>
              <a:gd name="connsiteY4" fmla="*/ 686465 h 688788"/>
              <a:gd name="connsiteX5" fmla="*/ 57236 w 101854"/>
              <a:gd name="connsiteY5" fmla="*/ 222915 h 688788"/>
              <a:gd name="connsiteX6" fmla="*/ 101686 w 101854"/>
              <a:gd name="connsiteY6" fmla="*/ 665 h 6887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01854" h="688788">
                <a:moveTo>
                  <a:pt x="101686" y="665"/>
                </a:moveTo>
                <a:cubicBezTo>
                  <a:pt x="99040" y="11248"/>
                  <a:pt x="49298" y="249903"/>
                  <a:pt x="41361" y="286415"/>
                </a:cubicBezTo>
                <a:cubicBezTo>
                  <a:pt x="33424" y="322927"/>
                  <a:pt x="53532" y="201748"/>
                  <a:pt x="54061" y="219740"/>
                </a:cubicBezTo>
                <a:cubicBezTo>
                  <a:pt x="54590" y="237732"/>
                  <a:pt x="53532" y="316578"/>
                  <a:pt x="44536" y="394365"/>
                </a:cubicBezTo>
                <a:cubicBezTo>
                  <a:pt x="35540" y="472153"/>
                  <a:pt x="-2031" y="715040"/>
                  <a:pt x="86" y="686465"/>
                </a:cubicBezTo>
                <a:cubicBezTo>
                  <a:pt x="2203" y="657890"/>
                  <a:pt x="39244" y="338273"/>
                  <a:pt x="57236" y="222915"/>
                </a:cubicBezTo>
                <a:cubicBezTo>
                  <a:pt x="75228" y="107557"/>
                  <a:pt x="104332" y="-9918"/>
                  <a:pt x="101686" y="66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8" name="フリーフォーム 1137">
            <a:extLst>
              <a:ext uri="{FF2B5EF4-FFF2-40B4-BE49-F238E27FC236}">
                <a16:creationId xmlns:a16="http://schemas.microsoft.com/office/drawing/2014/main" id="{5C5217AE-148A-BA29-543A-A7091F120330}"/>
              </a:ext>
            </a:extLst>
          </p:cNvPr>
          <p:cNvSpPr/>
          <p:nvPr/>
        </p:nvSpPr>
        <p:spPr>
          <a:xfrm>
            <a:off x="771518" y="5867182"/>
            <a:ext cx="82561" cy="641749"/>
          </a:xfrm>
          <a:custGeom>
            <a:avLst/>
            <a:gdLst>
              <a:gd name="connsiteX0" fmla="*/ 82557 w 82561"/>
              <a:gd name="connsiteY0" fmla="*/ 218 h 641749"/>
              <a:gd name="connsiteX1" fmla="*/ 41282 w 82561"/>
              <a:gd name="connsiteY1" fmla="*/ 320893 h 641749"/>
              <a:gd name="connsiteX2" fmla="*/ 7 w 82561"/>
              <a:gd name="connsiteY2" fmla="*/ 641568 h 641749"/>
              <a:gd name="connsiteX3" fmla="*/ 38107 w 82561"/>
              <a:gd name="connsiteY3" fmla="*/ 276443 h 641749"/>
              <a:gd name="connsiteX4" fmla="*/ 82557 w 82561"/>
              <a:gd name="connsiteY4" fmla="*/ 218 h 6417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2561" h="641749">
                <a:moveTo>
                  <a:pt x="82557" y="218"/>
                </a:moveTo>
                <a:cubicBezTo>
                  <a:pt x="83086" y="7626"/>
                  <a:pt x="41282" y="320893"/>
                  <a:pt x="41282" y="320893"/>
                </a:cubicBezTo>
                <a:cubicBezTo>
                  <a:pt x="27524" y="427785"/>
                  <a:pt x="536" y="648976"/>
                  <a:pt x="7" y="641568"/>
                </a:cubicBezTo>
                <a:cubicBezTo>
                  <a:pt x="-522" y="634160"/>
                  <a:pt x="25407" y="376985"/>
                  <a:pt x="38107" y="276443"/>
                </a:cubicBezTo>
                <a:cubicBezTo>
                  <a:pt x="50807" y="175901"/>
                  <a:pt x="82028" y="-7190"/>
                  <a:pt x="82557" y="21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9" name="フリーフォーム 1138">
            <a:extLst>
              <a:ext uri="{FF2B5EF4-FFF2-40B4-BE49-F238E27FC236}">
                <a16:creationId xmlns:a16="http://schemas.microsoft.com/office/drawing/2014/main" id="{8C6E0A44-92CF-B907-5ED4-C5899D2AD2A5}"/>
              </a:ext>
            </a:extLst>
          </p:cNvPr>
          <p:cNvSpPr/>
          <p:nvPr/>
        </p:nvSpPr>
        <p:spPr>
          <a:xfrm>
            <a:off x="634926" y="6532265"/>
            <a:ext cx="136949" cy="886839"/>
          </a:xfrm>
          <a:custGeom>
            <a:avLst/>
            <a:gdLst>
              <a:gd name="connsiteX0" fmla="*/ 136599 w 136949"/>
              <a:gd name="connsiteY0" fmla="*/ 1885 h 886839"/>
              <a:gd name="connsiteX1" fmla="*/ 54049 w 136949"/>
              <a:gd name="connsiteY1" fmla="*/ 446385 h 886839"/>
              <a:gd name="connsiteX2" fmla="*/ 15949 w 136949"/>
              <a:gd name="connsiteY2" fmla="*/ 738485 h 886839"/>
              <a:gd name="connsiteX3" fmla="*/ 74 w 136949"/>
              <a:gd name="connsiteY3" fmla="*/ 884535 h 886839"/>
              <a:gd name="connsiteX4" fmla="*/ 19124 w 136949"/>
              <a:gd name="connsiteY4" fmla="*/ 630535 h 886839"/>
              <a:gd name="connsiteX5" fmla="*/ 136599 w 136949"/>
              <a:gd name="connsiteY5" fmla="*/ 1885 h 8868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36949" h="886839">
                <a:moveTo>
                  <a:pt x="136599" y="1885"/>
                </a:moveTo>
                <a:cubicBezTo>
                  <a:pt x="142420" y="-28807"/>
                  <a:pt x="74157" y="323618"/>
                  <a:pt x="54049" y="446385"/>
                </a:cubicBezTo>
                <a:cubicBezTo>
                  <a:pt x="33941" y="569152"/>
                  <a:pt x="24945" y="665460"/>
                  <a:pt x="15949" y="738485"/>
                </a:cubicBezTo>
                <a:cubicBezTo>
                  <a:pt x="6953" y="811510"/>
                  <a:pt x="-455" y="902527"/>
                  <a:pt x="74" y="884535"/>
                </a:cubicBezTo>
                <a:cubicBezTo>
                  <a:pt x="603" y="866543"/>
                  <a:pt x="-4159" y="773939"/>
                  <a:pt x="19124" y="630535"/>
                </a:cubicBezTo>
                <a:cubicBezTo>
                  <a:pt x="42407" y="487131"/>
                  <a:pt x="130778" y="32577"/>
                  <a:pt x="136599" y="188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0" name="フリーフォーム 1139">
            <a:extLst>
              <a:ext uri="{FF2B5EF4-FFF2-40B4-BE49-F238E27FC236}">
                <a16:creationId xmlns:a16="http://schemas.microsoft.com/office/drawing/2014/main" id="{F1C1FA26-0B94-644E-9ED6-130B5F21B709}"/>
              </a:ext>
            </a:extLst>
          </p:cNvPr>
          <p:cNvSpPr/>
          <p:nvPr/>
        </p:nvSpPr>
        <p:spPr>
          <a:xfrm>
            <a:off x="703409" y="6495159"/>
            <a:ext cx="78009" cy="408549"/>
          </a:xfrm>
          <a:custGeom>
            <a:avLst/>
            <a:gdLst>
              <a:gd name="connsiteX0" fmla="*/ 77641 w 78009"/>
              <a:gd name="connsiteY0" fmla="*/ 4066 h 408549"/>
              <a:gd name="connsiteX1" fmla="*/ 1441 w 78009"/>
              <a:gd name="connsiteY1" fmla="*/ 404116 h 408549"/>
              <a:gd name="connsiteX2" fmla="*/ 30016 w 78009"/>
              <a:gd name="connsiteY2" fmla="*/ 207266 h 408549"/>
              <a:gd name="connsiteX3" fmla="*/ 77641 w 78009"/>
              <a:gd name="connsiteY3" fmla="*/ 4066 h 4085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8009" h="408549">
                <a:moveTo>
                  <a:pt x="77641" y="4066"/>
                </a:moveTo>
                <a:cubicBezTo>
                  <a:pt x="72878" y="36874"/>
                  <a:pt x="9378" y="370249"/>
                  <a:pt x="1441" y="404116"/>
                </a:cubicBezTo>
                <a:cubicBezTo>
                  <a:pt x="-6497" y="437983"/>
                  <a:pt x="20491" y="268649"/>
                  <a:pt x="30016" y="207266"/>
                </a:cubicBezTo>
                <a:cubicBezTo>
                  <a:pt x="39541" y="145883"/>
                  <a:pt x="82404" y="-28742"/>
                  <a:pt x="77641" y="406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1" name="フリーフォーム 1140">
            <a:extLst>
              <a:ext uri="{FF2B5EF4-FFF2-40B4-BE49-F238E27FC236}">
                <a16:creationId xmlns:a16="http://schemas.microsoft.com/office/drawing/2014/main" id="{2546FD37-181C-A5BB-20A3-173574322023}"/>
              </a:ext>
            </a:extLst>
          </p:cNvPr>
          <p:cNvSpPr/>
          <p:nvPr/>
        </p:nvSpPr>
        <p:spPr>
          <a:xfrm>
            <a:off x="583642" y="7447662"/>
            <a:ext cx="57917" cy="528112"/>
          </a:xfrm>
          <a:custGeom>
            <a:avLst/>
            <a:gdLst>
              <a:gd name="connsiteX0" fmla="*/ 57708 w 57917"/>
              <a:gd name="connsiteY0" fmla="*/ 888 h 528112"/>
              <a:gd name="connsiteX1" fmla="*/ 19608 w 57917"/>
              <a:gd name="connsiteY1" fmla="*/ 188213 h 528112"/>
              <a:gd name="connsiteX2" fmla="*/ 13258 w 57917"/>
              <a:gd name="connsiteY2" fmla="*/ 308863 h 528112"/>
              <a:gd name="connsiteX3" fmla="*/ 19608 w 57917"/>
              <a:gd name="connsiteY3" fmla="*/ 527938 h 528112"/>
              <a:gd name="connsiteX4" fmla="*/ 558 w 57917"/>
              <a:gd name="connsiteY4" fmla="*/ 270763 h 528112"/>
              <a:gd name="connsiteX5" fmla="*/ 57708 w 57917"/>
              <a:gd name="connsiteY5" fmla="*/ 888 h 5281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917" h="528112">
                <a:moveTo>
                  <a:pt x="57708" y="888"/>
                </a:moveTo>
                <a:cubicBezTo>
                  <a:pt x="60883" y="-12870"/>
                  <a:pt x="27016" y="136884"/>
                  <a:pt x="19608" y="188213"/>
                </a:cubicBezTo>
                <a:cubicBezTo>
                  <a:pt x="12200" y="239542"/>
                  <a:pt x="13258" y="252242"/>
                  <a:pt x="13258" y="308863"/>
                </a:cubicBezTo>
                <a:cubicBezTo>
                  <a:pt x="13258" y="365484"/>
                  <a:pt x="21725" y="534288"/>
                  <a:pt x="19608" y="527938"/>
                </a:cubicBezTo>
                <a:cubicBezTo>
                  <a:pt x="17491" y="521588"/>
                  <a:pt x="-3675" y="352784"/>
                  <a:pt x="558" y="270763"/>
                </a:cubicBezTo>
                <a:cubicBezTo>
                  <a:pt x="4791" y="188742"/>
                  <a:pt x="54533" y="14646"/>
                  <a:pt x="57708" y="88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2" name="フリーフォーム 1141">
            <a:extLst>
              <a:ext uri="{FF2B5EF4-FFF2-40B4-BE49-F238E27FC236}">
                <a16:creationId xmlns:a16="http://schemas.microsoft.com/office/drawing/2014/main" id="{C0BDC6FE-EDBE-A605-118F-D05F8F358FC5}"/>
              </a:ext>
            </a:extLst>
          </p:cNvPr>
          <p:cNvSpPr/>
          <p:nvPr/>
        </p:nvSpPr>
        <p:spPr>
          <a:xfrm>
            <a:off x="1530287" y="4355713"/>
            <a:ext cx="123900" cy="324484"/>
          </a:xfrm>
          <a:custGeom>
            <a:avLst/>
            <a:gdLst>
              <a:gd name="connsiteX0" fmla="*/ 123888 w 123900"/>
              <a:gd name="connsiteY0" fmla="*/ 387 h 324484"/>
              <a:gd name="connsiteX1" fmla="*/ 31813 w 123900"/>
              <a:gd name="connsiteY1" fmla="*/ 159137 h 324484"/>
              <a:gd name="connsiteX2" fmla="*/ 63 w 123900"/>
              <a:gd name="connsiteY2" fmla="*/ 324237 h 324484"/>
              <a:gd name="connsiteX3" fmla="*/ 38163 w 123900"/>
              <a:gd name="connsiteY3" fmla="*/ 121037 h 324484"/>
              <a:gd name="connsiteX4" fmla="*/ 123888 w 123900"/>
              <a:gd name="connsiteY4" fmla="*/ 387 h 3244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3900" h="324484">
                <a:moveTo>
                  <a:pt x="123888" y="387"/>
                </a:moveTo>
                <a:cubicBezTo>
                  <a:pt x="122830" y="6737"/>
                  <a:pt x="52450" y="105162"/>
                  <a:pt x="31813" y="159137"/>
                </a:cubicBezTo>
                <a:cubicBezTo>
                  <a:pt x="11175" y="213112"/>
                  <a:pt x="-995" y="330587"/>
                  <a:pt x="63" y="324237"/>
                </a:cubicBezTo>
                <a:cubicBezTo>
                  <a:pt x="1121" y="317887"/>
                  <a:pt x="17525" y="175012"/>
                  <a:pt x="38163" y="121037"/>
                </a:cubicBezTo>
                <a:cubicBezTo>
                  <a:pt x="58800" y="67062"/>
                  <a:pt x="124946" y="-5963"/>
                  <a:pt x="123888" y="387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3" name="フリーフォーム 1142">
            <a:extLst>
              <a:ext uri="{FF2B5EF4-FFF2-40B4-BE49-F238E27FC236}">
                <a16:creationId xmlns:a16="http://schemas.microsoft.com/office/drawing/2014/main" id="{8B7C69B2-A855-6BAF-0E81-110D9B1E229D}"/>
              </a:ext>
            </a:extLst>
          </p:cNvPr>
          <p:cNvSpPr/>
          <p:nvPr/>
        </p:nvSpPr>
        <p:spPr>
          <a:xfrm>
            <a:off x="1250308" y="4752541"/>
            <a:ext cx="213589" cy="705682"/>
          </a:xfrm>
          <a:custGeom>
            <a:avLst/>
            <a:gdLst>
              <a:gd name="connsiteX0" fmla="*/ 213367 w 213589"/>
              <a:gd name="connsiteY0" fmla="*/ 434 h 705682"/>
              <a:gd name="connsiteX1" fmla="*/ 92717 w 213589"/>
              <a:gd name="connsiteY1" fmla="*/ 311584 h 705682"/>
              <a:gd name="connsiteX2" fmla="*/ 642 w 213589"/>
              <a:gd name="connsiteY2" fmla="*/ 705284 h 705682"/>
              <a:gd name="connsiteX3" fmla="*/ 60967 w 213589"/>
              <a:gd name="connsiteY3" fmla="*/ 378259 h 705682"/>
              <a:gd name="connsiteX4" fmla="*/ 213367 w 213589"/>
              <a:gd name="connsiteY4" fmla="*/ 434 h 7056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3589" h="705682">
                <a:moveTo>
                  <a:pt x="213367" y="434"/>
                </a:moveTo>
                <a:cubicBezTo>
                  <a:pt x="218659" y="-10679"/>
                  <a:pt x="128171" y="194109"/>
                  <a:pt x="92717" y="311584"/>
                </a:cubicBezTo>
                <a:cubicBezTo>
                  <a:pt x="57263" y="429059"/>
                  <a:pt x="5934" y="694172"/>
                  <a:pt x="642" y="705284"/>
                </a:cubicBezTo>
                <a:cubicBezTo>
                  <a:pt x="-4650" y="716397"/>
                  <a:pt x="23396" y="492030"/>
                  <a:pt x="60967" y="378259"/>
                </a:cubicBezTo>
                <a:cubicBezTo>
                  <a:pt x="98538" y="264488"/>
                  <a:pt x="208075" y="11547"/>
                  <a:pt x="213367" y="434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4" name="フリーフォーム 1143">
            <a:extLst>
              <a:ext uri="{FF2B5EF4-FFF2-40B4-BE49-F238E27FC236}">
                <a16:creationId xmlns:a16="http://schemas.microsoft.com/office/drawing/2014/main" id="{162161F3-1579-A88A-EBC7-FCA66A41594D}"/>
              </a:ext>
            </a:extLst>
          </p:cNvPr>
          <p:cNvSpPr/>
          <p:nvPr/>
        </p:nvSpPr>
        <p:spPr>
          <a:xfrm>
            <a:off x="1590601" y="4936964"/>
            <a:ext cx="57244" cy="743472"/>
          </a:xfrm>
          <a:custGeom>
            <a:avLst/>
            <a:gdLst>
              <a:gd name="connsiteX0" fmla="*/ 74 w 57244"/>
              <a:gd name="connsiteY0" fmla="*/ 161 h 743472"/>
              <a:gd name="connsiteX1" fmla="*/ 44524 w 57244"/>
              <a:gd name="connsiteY1" fmla="*/ 485936 h 743472"/>
              <a:gd name="connsiteX2" fmla="*/ 15949 w 57244"/>
              <a:gd name="connsiteY2" fmla="*/ 743111 h 743472"/>
              <a:gd name="connsiteX3" fmla="*/ 57224 w 57244"/>
              <a:gd name="connsiteY3" fmla="*/ 435136 h 743472"/>
              <a:gd name="connsiteX4" fmla="*/ 74 w 57244"/>
              <a:gd name="connsiteY4" fmla="*/ 161 h 7434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7244" h="743472">
                <a:moveTo>
                  <a:pt x="74" y="161"/>
                </a:moveTo>
                <a:cubicBezTo>
                  <a:pt x="-2043" y="8628"/>
                  <a:pt x="41878" y="362111"/>
                  <a:pt x="44524" y="485936"/>
                </a:cubicBezTo>
                <a:cubicBezTo>
                  <a:pt x="47170" y="609761"/>
                  <a:pt x="13832" y="751578"/>
                  <a:pt x="15949" y="743111"/>
                </a:cubicBezTo>
                <a:cubicBezTo>
                  <a:pt x="18066" y="734644"/>
                  <a:pt x="58282" y="552082"/>
                  <a:pt x="57224" y="435136"/>
                </a:cubicBezTo>
                <a:cubicBezTo>
                  <a:pt x="56166" y="318190"/>
                  <a:pt x="2191" y="-8306"/>
                  <a:pt x="74" y="161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5" name="フリーフォーム 1144">
            <a:extLst>
              <a:ext uri="{FF2B5EF4-FFF2-40B4-BE49-F238E27FC236}">
                <a16:creationId xmlns:a16="http://schemas.microsoft.com/office/drawing/2014/main" id="{C131A6E3-3506-55B0-4820-08C7CD7BBA8C}"/>
              </a:ext>
            </a:extLst>
          </p:cNvPr>
          <p:cNvSpPr/>
          <p:nvPr/>
        </p:nvSpPr>
        <p:spPr>
          <a:xfrm>
            <a:off x="1730320" y="5210175"/>
            <a:ext cx="54996" cy="482601"/>
          </a:xfrm>
          <a:custGeom>
            <a:avLst/>
            <a:gdLst>
              <a:gd name="connsiteX0" fmla="*/ 50855 w 54996"/>
              <a:gd name="connsiteY0" fmla="*/ 0 h 482601"/>
              <a:gd name="connsiteX1" fmla="*/ 50855 w 54996"/>
              <a:gd name="connsiteY1" fmla="*/ 292100 h 482601"/>
              <a:gd name="connsiteX2" fmla="*/ 55 w 54996"/>
              <a:gd name="connsiteY2" fmla="*/ 482600 h 482601"/>
              <a:gd name="connsiteX3" fmla="*/ 41330 w 54996"/>
              <a:gd name="connsiteY3" fmla="*/ 295275 h 482601"/>
              <a:gd name="connsiteX4" fmla="*/ 50855 w 54996"/>
              <a:gd name="connsiteY4" fmla="*/ 0 h 4826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4996" h="482601">
                <a:moveTo>
                  <a:pt x="50855" y="0"/>
                </a:moveTo>
                <a:cubicBezTo>
                  <a:pt x="52442" y="-529"/>
                  <a:pt x="59322" y="211667"/>
                  <a:pt x="50855" y="292100"/>
                </a:cubicBezTo>
                <a:cubicBezTo>
                  <a:pt x="42388" y="372533"/>
                  <a:pt x="1642" y="482071"/>
                  <a:pt x="55" y="482600"/>
                </a:cubicBezTo>
                <a:cubicBezTo>
                  <a:pt x="-1532" y="483129"/>
                  <a:pt x="31276" y="368300"/>
                  <a:pt x="41330" y="295275"/>
                </a:cubicBezTo>
                <a:cubicBezTo>
                  <a:pt x="51384" y="222250"/>
                  <a:pt x="49268" y="529"/>
                  <a:pt x="50855" y="0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6" name="フリーフォーム 1145">
            <a:extLst>
              <a:ext uri="{FF2B5EF4-FFF2-40B4-BE49-F238E27FC236}">
                <a16:creationId xmlns:a16="http://schemas.microsoft.com/office/drawing/2014/main" id="{1E64385A-720C-7CD8-48CC-67033073CF4E}"/>
              </a:ext>
            </a:extLst>
          </p:cNvPr>
          <p:cNvSpPr/>
          <p:nvPr/>
        </p:nvSpPr>
        <p:spPr>
          <a:xfrm>
            <a:off x="1624678" y="5898485"/>
            <a:ext cx="201925" cy="607697"/>
          </a:xfrm>
          <a:custGeom>
            <a:avLst/>
            <a:gdLst>
              <a:gd name="connsiteX0" fmla="*/ 200947 w 201925"/>
              <a:gd name="connsiteY0" fmla="*/ 3840 h 607697"/>
              <a:gd name="connsiteX1" fmla="*/ 4097 w 201925"/>
              <a:gd name="connsiteY1" fmla="*/ 597565 h 607697"/>
              <a:gd name="connsiteX2" fmla="*/ 77122 w 201925"/>
              <a:gd name="connsiteY2" fmla="*/ 353090 h 607697"/>
              <a:gd name="connsiteX3" fmla="*/ 200947 w 201925"/>
              <a:gd name="connsiteY3" fmla="*/ 3840 h 607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1925" h="607697">
                <a:moveTo>
                  <a:pt x="200947" y="3840"/>
                </a:moveTo>
                <a:cubicBezTo>
                  <a:pt x="188776" y="44586"/>
                  <a:pt x="24734" y="539357"/>
                  <a:pt x="4097" y="597565"/>
                </a:cubicBezTo>
                <a:cubicBezTo>
                  <a:pt x="-16540" y="655773"/>
                  <a:pt x="45901" y="448340"/>
                  <a:pt x="77122" y="353090"/>
                </a:cubicBezTo>
                <a:cubicBezTo>
                  <a:pt x="108343" y="257840"/>
                  <a:pt x="213118" y="-36906"/>
                  <a:pt x="200947" y="384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7" name="フリーフォーム 1146">
            <a:extLst>
              <a:ext uri="{FF2B5EF4-FFF2-40B4-BE49-F238E27FC236}">
                <a16:creationId xmlns:a16="http://schemas.microsoft.com/office/drawing/2014/main" id="{56E9775E-CC9C-C8EC-16CC-C076DE4D0FBE}"/>
              </a:ext>
            </a:extLst>
          </p:cNvPr>
          <p:cNvSpPr/>
          <p:nvPr/>
        </p:nvSpPr>
        <p:spPr>
          <a:xfrm>
            <a:off x="1831868" y="5194097"/>
            <a:ext cx="78191" cy="696241"/>
          </a:xfrm>
          <a:custGeom>
            <a:avLst/>
            <a:gdLst>
              <a:gd name="connsiteX0" fmla="*/ 12807 w 78191"/>
              <a:gd name="connsiteY0" fmla="*/ 203 h 696241"/>
              <a:gd name="connsiteX1" fmla="*/ 73132 w 78191"/>
              <a:gd name="connsiteY1" fmla="*/ 263728 h 696241"/>
              <a:gd name="connsiteX2" fmla="*/ 107 w 78191"/>
              <a:gd name="connsiteY2" fmla="*/ 695528 h 696241"/>
              <a:gd name="connsiteX3" fmla="*/ 57257 w 78191"/>
              <a:gd name="connsiteY3" fmla="*/ 362153 h 696241"/>
              <a:gd name="connsiteX4" fmla="*/ 76307 w 78191"/>
              <a:gd name="connsiteY4" fmla="*/ 222453 h 696241"/>
              <a:gd name="connsiteX5" fmla="*/ 12807 w 78191"/>
              <a:gd name="connsiteY5" fmla="*/ 203 h 6962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8191" h="696241">
                <a:moveTo>
                  <a:pt x="12807" y="203"/>
                </a:moveTo>
                <a:cubicBezTo>
                  <a:pt x="12278" y="7082"/>
                  <a:pt x="75249" y="147841"/>
                  <a:pt x="73132" y="263728"/>
                </a:cubicBezTo>
                <a:cubicBezTo>
                  <a:pt x="71015" y="379615"/>
                  <a:pt x="2753" y="679124"/>
                  <a:pt x="107" y="695528"/>
                </a:cubicBezTo>
                <a:cubicBezTo>
                  <a:pt x="-2539" y="711932"/>
                  <a:pt x="44557" y="440999"/>
                  <a:pt x="57257" y="362153"/>
                </a:cubicBezTo>
                <a:cubicBezTo>
                  <a:pt x="69957" y="283307"/>
                  <a:pt x="83186" y="282249"/>
                  <a:pt x="76307" y="222453"/>
                </a:cubicBezTo>
                <a:cubicBezTo>
                  <a:pt x="69428" y="162657"/>
                  <a:pt x="13336" y="-6676"/>
                  <a:pt x="12807" y="20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8" name="フリーフォーム 1147">
            <a:extLst>
              <a:ext uri="{FF2B5EF4-FFF2-40B4-BE49-F238E27FC236}">
                <a16:creationId xmlns:a16="http://schemas.microsoft.com/office/drawing/2014/main" id="{6F5F5777-614B-8BAF-6A1A-7F9140DFB55E}"/>
              </a:ext>
            </a:extLst>
          </p:cNvPr>
          <p:cNvSpPr/>
          <p:nvPr/>
        </p:nvSpPr>
        <p:spPr>
          <a:xfrm>
            <a:off x="1786912" y="5102687"/>
            <a:ext cx="103919" cy="269135"/>
          </a:xfrm>
          <a:custGeom>
            <a:avLst/>
            <a:gdLst>
              <a:gd name="connsiteX0" fmla="*/ 613 w 103919"/>
              <a:gd name="connsiteY0" fmla="*/ 2713 h 269135"/>
              <a:gd name="connsiteX1" fmla="*/ 102213 w 103919"/>
              <a:gd name="connsiteY1" fmla="*/ 266238 h 269135"/>
              <a:gd name="connsiteX2" fmla="*/ 60938 w 103919"/>
              <a:gd name="connsiteY2" fmla="*/ 136063 h 269135"/>
              <a:gd name="connsiteX3" fmla="*/ 613 w 103919"/>
              <a:gd name="connsiteY3" fmla="*/ 2713 h 2691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3919" h="269135">
                <a:moveTo>
                  <a:pt x="613" y="2713"/>
                </a:moveTo>
                <a:cubicBezTo>
                  <a:pt x="7492" y="24409"/>
                  <a:pt x="92159" y="244013"/>
                  <a:pt x="102213" y="266238"/>
                </a:cubicBezTo>
                <a:cubicBezTo>
                  <a:pt x="112267" y="288463"/>
                  <a:pt x="75225" y="176809"/>
                  <a:pt x="60938" y="136063"/>
                </a:cubicBezTo>
                <a:cubicBezTo>
                  <a:pt x="46651" y="95317"/>
                  <a:pt x="-6266" y="-18983"/>
                  <a:pt x="613" y="271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9" name="フリーフォーム 1148">
            <a:extLst>
              <a:ext uri="{FF2B5EF4-FFF2-40B4-BE49-F238E27FC236}">
                <a16:creationId xmlns:a16="http://schemas.microsoft.com/office/drawing/2014/main" id="{71239DCB-2EB5-5A16-9EB8-BCB1620FC49C}"/>
              </a:ext>
            </a:extLst>
          </p:cNvPr>
          <p:cNvSpPr/>
          <p:nvPr/>
        </p:nvSpPr>
        <p:spPr>
          <a:xfrm>
            <a:off x="1097661" y="5546719"/>
            <a:ext cx="29506" cy="822338"/>
          </a:xfrm>
          <a:custGeom>
            <a:avLst/>
            <a:gdLst>
              <a:gd name="connsiteX0" fmla="*/ 29464 w 29506"/>
              <a:gd name="connsiteY0" fmla="*/ 6 h 822338"/>
              <a:gd name="connsiteX1" fmla="*/ 889 w 29506"/>
              <a:gd name="connsiteY1" fmla="*/ 444506 h 822338"/>
              <a:gd name="connsiteX2" fmla="*/ 7239 w 29506"/>
              <a:gd name="connsiteY2" fmla="*/ 822331 h 822338"/>
              <a:gd name="connsiteX3" fmla="*/ 7239 w 29506"/>
              <a:gd name="connsiteY3" fmla="*/ 434981 h 822338"/>
              <a:gd name="connsiteX4" fmla="*/ 29464 w 29506"/>
              <a:gd name="connsiteY4" fmla="*/ 6 h 822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9506" h="822338">
                <a:moveTo>
                  <a:pt x="29464" y="6"/>
                </a:moveTo>
                <a:cubicBezTo>
                  <a:pt x="28406" y="1594"/>
                  <a:pt x="4593" y="307452"/>
                  <a:pt x="889" y="444506"/>
                </a:cubicBezTo>
                <a:cubicBezTo>
                  <a:pt x="-2815" y="581560"/>
                  <a:pt x="6181" y="823919"/>
                  <a:pt x="7239" y="822331"/>
                </a:cubicBezTo>
                <a:cubicBezTo>
                  <a:pt x="8297" y="820743"/>
                  <a:pt x="3006" y="572564"/>
                  <a:pt x="7239" y="434981"/>
                </a:cubicBezTo>
                <a:cubicBezTo>
                  <a:pt x="11472" y="297398"/>
                  <a:pt x="30522" y="-1582"/>
                  <a:pt x="29464" y="6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0" name="フリーフォーム 1149">
            <a:extLst>
              <a:ext uri="{FF2B5EF4-FFF2-40B4-BE49-F238E27FC236}">
                <a16:creationId xmlns:a16="http://schemas.microsoft.com/office/drawing/2014/main" id="{BE44A4D2-B37A-B6DF-8047-51A53667ECDE}"/>
              </a:ext>
            </a:extLst>
          </p:cNvPr>
          <p:cNvSpPr/>
          <p:nvPr/>
        </p:nvSpPr>
        <p:spPr>
          <a:xfrm>
            <a:off x="1527162" y="6584937"/>
            <a:ext cx="91494" cy="463574"/>
          </a:xfrm>
          <a:custGeom>
            <a:avLst/>
            <a:gdLst>
              <a:gd name="connsiteX0" fmla="*/ 88913 w 91494"/>
              <a:gd name="connsiteY0" fmla="*/ 13 h 463574"/>
              <a:gd name="connsiteX1" fmla="*/ 76213 w 91494"/>
              <a:gd name="connsiteY1" fmla="*/ 212738 h 463574"/>
              <a:gd name="connsiteX2" fmla="*/ 13 w 91494"/>
              <a:gd name="connsiteY2" fmla="*/ 463563 h 463574"/>
              <a:gd name="connsiteX3" fmla="*/ 82563 w 91494"/>
              <a:gd name="connsiteY3" fmla="*/ 222263 h 463574"/>
              <a:gd name="connsiteX4" fmla="*/ 88913 w 91494"/>
              <a:gd name="connsiteY4" fmla="*/ 13 h 4635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1494" h="463574">
                <a:moveTo>
                  <a:pt x="88913" y="13"/>
                </a:moveTo>
                <a:cubicBezTo>
                  <a:pt x="87855" y="-1575"/>
                  <a:pt x="91030" y="135480"/>
                  <a:pt x="76213" y="212738"/>
                </a:cubicBezTo>
                <a:cubicBezTo>
                  <a:pt x="61396" y="289996"/>
                  <a:pt x="-1045" y="461975"/>
                  <a:pt x="13" y="463563"/>
                </a:cubicBezTo>
                <a:cubicBezTo>
                  <a:pt x="1071" y="465151"/>
                  <a:pt x="68276" y="296346"/>
                  <a:pt x="82563" y="222263"/>
                </a:cubicBezTo>
                <a:cubicBezTo>
                  <a:pt x="96850" y="148180"/>
                  <a:pt x="89971" y="1601"/>
                  <a:pt x="88913" y="1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1" name="フリーフォーム 1150">
            <a:extLst>
              <a:ext uri="{FF2B5EF4-FFF2-40B4-BE49-F238E27FC236}">
                <a16:creationId xmlns:a16="http://schemas.microsoft.com/office/drawing/2014/main" id="{9EFDC895-A00B-332F-D8FA-4773DA4A8A96}"/>
              </a:ext>
            </a:extLst>
          </p:cNvPr>
          <p:cNvSpPr/>
          <p:nvPr/>
        </p:nvSpPr>
        <p:spPr>
          <a:xfrm>
            <a:off x="1463675" y="7289707"/>
            <a:ext cx="50818" cy="422469"/>
          </a:xfrm>
          <a:custGeom>
            <a:avLst/>
            <a:gdLst>
              <a:gd name="connsiteX0" fmla="*/ 50800 w 50818"/>
              <a:gd name="connsiteY0" fmla="*/ 93 h 422469"/>
              <a:gd name="connsiteX1" fmla="*/ 6350 w 50818"/>
              <a:gd name="connsiteY1" fmla="*/ 206468 h 422469"/>
              <a:gd name="connsiteX2" fmla="*/ 41275 w 50818"/>
              <a:gd name="connsiteY2" fmla="*/ 422368 h 422469"/>
              <a:gd name="connsiteX3" fmla="*/ 0 w 50818"/>
              <a:gd name="connsiteY3" fmla="*/ 231868 h 422469"/>
              <a:gd name="connsiteX4" fmla="*/ 50800 w 50818"/>
              <a:gd name="connsiteY4" fmla="*/ 93 h 4224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0818" h="422469">
                <a:moveTo>
                  <a:pt x="50800" y="93"/>
                </a:moveTo>
                <a:cubicBezTo>
                  <a:pt x="51858" y="-4140"/>
                  <a:pt x="7937" y="136089"/>
                  <a:pt x="6350" y="206468"/>
                </a:cubicBezTo>
                <a:cubicBezTo>
                  <a:pt x="4763" y="276847"/>
                  <a:pt x="42333" y="418135"/>
                  <a:pt x="41275" y="422368"/>
                </a:cubicBezTo>
                <a:cubicBezTo>
                  <a:pt x="40217" y="426601"/>
                  <a:pt x="0" y="297485"/>
                  <a:pt x="0" y="231868"/>
                </a:cubicBezTo>
                <a:cubicBezTo>
                  <a:pt x="0" y="166251"/>
                  <a:pt x="49742" y="4326"/>
                  <a:pt x="50800" y="9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2" name="フリーフォーム 1151">
            <a:extLst>
              <a:ext uri="{FF2B5EF4-FFF2-40B4-BE49-F238E27FC236}">
                <a16:creationId xmlns:a16="http://schemas.microsoft.com/office/drawing/2014/main" id="{A9C2D991-8823-D6B8-CFCD-BBA05EEE4460}"/>
              </a:ext>
            </a:extLst>
          </p:cNvPr>
          <p:cNvSpPr/>
          <p:nvPr/>
        </p:nvSpPr>
        <p:spPr>
          <a:xfrm>
            <a:off x="1235031" y="6390409"/>
            <a:ext cx="184200" cy="671398"/>
          </a:xfrm>
          <a:custGeom>
            <a:avLst/>
            <a:gdLst>
              <a:gd name="connsiteX0" fmla="*/ 149269 w 184200"/>
              <a:gd name="connsiteY0" fmla="*/ 866 h 671398"/>
              <a:gd name="connsiteX1" fmla="*/ 158794 w 184200"/>
              <a:gd name="connsiteY1" fmla="*/ 302491 h 671398"/>
              <a:gd name="connsiteX2" fmla="*/ 44 w 184200"/>
              <a:gd name="connsiteY2" fmla="*/ 670791 h 671398"/>
              <a:gd name="connsiteX3" fmla="*/ 142919 w 184200"/>
              <a:gd name="connsiteY3" fmla="*/ 385041 h 671398"/>
              <a:gd name="connsiteX4" fmla="*/ 184194 w 184200"/>
              <a:gd name="connsiteY4" fmla="*/ 216766 h 671398"/>
              <a:gd name="connsiteX5" fmla="*/ 149269 w 184200"/>
              <a:gd name="connsiteY5" fmla="*/ 866 h 6713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4200" h="671398">
                <a:moveTo>
                  <a:pt x="149269" y="866"/>
                </a:moveTo>
                <a:cubicBezTo>
                  <a:pt x="145036" y="15153"/>
                  <a:pt x="183665" y="190837"/>
                  <a:pt x="158794" y="302491"/>
                </a:cubicBezTo>
                <a:cubicBezTo>
                  <a:pt x="133923" y="414145"/>
                  <a:pt x="2690" y="657033"/>
                  <a:pt x="44" y="670791"/>
                </a:cubicBezTo>
                <a:cubicBezTo>
                  <a:pt x="-2602" y="684549"/>
                  <a:pt x="112227" y="460712"/>
                  <a:pt x="142919" y="385041"/>
                </a:cubicBezTo>
                <a:cubicBezTo>
                  <a:pt x="173611" y="309370"/>
                  <a:pt x="183665" y="280795"/>
                  <a:pt x="184194" y="216766"/>
                </a:cubicBezTo>
                <a:cubicBezTo>
                  <a:pt x="184723" y="152737"/>
                  <a:pt x="153502" y="-13421"/>
                  <a:pt x="149269" y="866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3" name="フリーフォーム 1152">
            <a:extLst>
              <a:ext uri="{FF2B5EF4-FFF2-40B4-BE49-F238E27FC236}">
                <a16:creationId xmlns:a16="http://schemas.microsoft.com/office/drawing/2014/main" id="{18219688-4E4E-600F-721D-523149947183}"/>
              </a:ext>
            </a:extLst>
          </p:cNvPr>
          <p:cNvSpPr/>
          <p:nvPr/>
        </p:nvSpPr>
        <p:spPr>
          <a:xfrm>
            <a:off x="885212" y="6388021"/>
            <a:ext cx="286386" cy="1004506"/>
          </a:xfrm>
          <a:custGeom>
            <a:avLst/>
            <a:gdLst>
              <a:gd name="connsiteX0" fmla="*/ 286363 w 286386"/>
              <a:gd name="connsiteY0" fmla="*/ 79 h 1004506"/>
              <a:gd name="connsiteX1" fmla="*/ 245088 w 286386"/>
              <a:gd name="connsiteY1" fmla="*/ 228679 h 1004506"/>
              <a:gd name="connsiteX2" fmla="*/ 238738 w 286386"/>
              <a:gd name="connsiteY2" fmla="*/ 403304 h 1004506"/>
              <a:gd name="connsiteX3" fmla="*/ 105388 w 286386"/>
              <a:gd name="connsiteY3" fmla="*/ 727154 h 1004506"/>
              <a:gd name="connsiteX4" fmla="*/ 64113 w 286386"/>
              <a:gd name="connsiteY4" fmla="*/ 784304 h 1004506"/>
              <a:gd name="connsiteX5" fmla="*/ 613 w 286386"/>
              <a:gd name="connsiteY5" fmla="*/ 1003379 h 1004506"/>
              <a:gd name="connsiteX6" fmla="*/ 105388 w 286386"/>
              <a:gd name="connsiteY6" fmla="*/ 679529 h 1004506"/>
              <a:gd name="connsiteX7" fmla="*/ 229213 w 286386"/>
              <a:gd name="connsiteY7" fmla="*/ 403304 h 1004506"/>
              <a:gd name="connsiteX8" fmla="*/ 238738 w 286386"/>
              <a:gd name="connsiteY8" fmla="*/ 254079 h 1004506"/>
              <a:gd name="connsiteX9" fmla="*/ 286363 w 286386"/>
              <a:gd name="connsiteY9" fmla="*/ 79 h 10045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86386" h="1004506">
                <a:moveTo>
                  <a:pt x="286363" y="79"/>
                </a:moveTo>
                <a:cubicBezTo>
                  <a:pt x="287421" y="-4154"/>
                  <a:pt x="253025" y="161475"/>
                  <a:pt x="245088" y="228679"/>
                </a:cubicBezTo>
                <a:cubicBezTo>
                  <a:pt x="237151" y="295883"/>
                  <a:pt x="262021" y="320225"/>
                  <a:pt x="238738" y="403304"/>
                </a:cubicBezTo>
                <a:cubicBezTo>
                  <a:pt x="215455" y="486383"/>
                  <a:pt x="134492" y="663654"/>
                  <a:pt x="105388" y="727154"/>
                </a:cubicBezTo>
                <a:cubicBezTo>
                  <a:pt x="76284" y="790654"/>
                  <a:pt x="81575" y="738267"/>
                  <a:pt x="64113" y="784304"/>
                </a:cubicBezTo>
                <a:cubicBezTo>
                  <a:pt x="46651" y="830341"/>
                  <a:pt x="-6266" y="1020841"/>
                  <a:pt x="613" y="1003379"/>
                </a:cubicBezTo>
                <a:cubicBezTo>
                  <a:pt x="7492" y="985917"/>
                  <a:pt x="67288" y="779541"/>
                  <a:pt x="105388" y="679529"/>
                </a:cubicBezTo>
                <a:cubicBezTo>
                  <a:pt x="143488" y="579517"/>
                  <a:pt x="206988" y="474212"/>
                  <a:pt x="229213" y="403304"/>
                </a:cubicBezTo>
                <a:cubicBezTo>
                  <a:pt x="251438" y="332396"/>
                  <a:pt x="229213" y="318637"/>
                  <a:pt x="238738" y="254079"/>
                </a:cubicBezTo>
                <a:cubicBezTo>
                  <a:pt x="248263" y="189521"/>
                  <a:pt x="285305" y="4312"/>
                  <a:pt x="286363" y="79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4" name="フリーフォーム 1153">
            <a:extLst>
              <a:ext uri="{FF2B5EF4-FFF2-40B4-BE49-F238E27FC236}">
                <a16:creationId xmlns:a16="http://schemas.microsoft.com/office/drawing/2014/main" id="{421DCB8E-05CF-D036-FC99-3BCC22E08881}"/>
              </a:ext>
            </a:extLst>
          </p:cNvPr>
          <p:cNvSpPr/>
          <p:nvPr/>
        </p:nvSpPr>
        <p:spPr>
          <a:xfrm>
            <a:off x="939799" y="7447675"/>
            <a:ext cx="591620" cy="311912"/>
          </a:xfrm>
          <a:custGeom>
            <a:avLst/>
            <a:gdLst>
              <a:gd name="connsiteX0" fmla="*/ 1 w 591620"/>
              <a:gd name="connsiteY0" fmla="*/ 32625 h 311912"/>
              <a:gd name="connsiteX1" fmla="*/ 203201 w 591620"/>
              <a:gd name="connsiteY1" fmla="*/ 38975 h 311912"/>
              <a:gd name="connsiteX2" fmla="*/ 320676 w 591620"/>
              <a:gd name="connsiteY2" fmla="*/ 140575 h 311912"/>
              <a:gd name="connsiteX3" fmla="*/ 307976 w 591620"/>
              <a:gd name="connsiteY3" fmla="*/ 96125 h 311912"/>
              <a:gd name="connsiteX4" fmla="*/ 584201 w 591620"/>
              <a:gd name="connsiteY4" fmla="*/ 305675 h 311912"/>
              <a:gd name="connsiteX5" fmla="*/ 501651 w 591620"/>
              <a:gd name="connsiteY5" fmla="*/ 245350 h 311912"/>
              <a:gd name="connsiteX6" fmla="*/ 384176 w 591620"/>
              <a:gd name="connsiteY6" fmla="*/ 127875 h 311912"/>
              <a:gd name="connsiteX7" fmla="*/ 349251 w 591620"/>
              <a:gd name="connsiteY7" fmla="*/ 4050 h 311912"/>
              <a:gd name="connsiteX8" fmla="*/ 365126 w 591620"/>
              <a:gd name="connsiteY8" fmla="*/ 127875 h 311912"/>
              <a:gd name="connsiteX9" fmla="*/ 295276 w 591620"/>
              <a:gd name="connsiteY9" fmla="*/ 67550 h 311912"/>
              <a:gd name="connsiteX10" fmla="*/ 320676 w 591620"/>
              <a:gd name="connsiteY10" fmla="*/ 105650 h 311912"/>
              <a:gd name="connsiteX11" fmla="*/ 222251 w 591620"/>
              <a:gd name="connsiteY11" fmla="*/ 875 h 311912"/>
              <a:gd name="connsiteX12" fmla="*/ 282576 w 591620"/>
              <a:gd name="connsiteY12" fmla="*/ 54850 h 311912"/>
              <a:gd name="connsiteX13" fmla="*/ 247651 w 591620"/>
              <a:gd name="connsiteY13" fmla="*/ 42150 h 311912"/>
              <a:gd name="connsiteX14" fmla="*/ 206376 w 591620"/>
              <a:gd name="connsiteY14" fmla="*/ 4050 h 311912"/>
              <a:gd name="connsiteX15" fmla="*/ 1 w 591620"/>
              <a:gd name="connsiteY15" fmla="*/ 32625 h 311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591620" h="311912">
                <a:moveTo>
                  <a:pt x="1" y="32625"/>
                </a:moveTo>
                <a:cubicBezTo>
                  <a:pt x="-528" y="38446"/>
                  <a:pt x="149755" y="20983"/>
                  <a:pt x="203201" y="38975"/>
                </a:cubicBezTo>
                <a:cubicBezTo>
                  <a:pt x="256647" y="56967"/>
                  <a:pt x="303214" y="131050"/>
                  <a:pt x="320676" y="140575"/>
                </a:cubicBezTo>
                <a:cubicBezTo>
                  <a:pt x="338139" y="150100"/>
                  <a:pt x="264055" y="68608"/>
                  <a:pt x="307976" y="96125"/>
                </a:cubicBezTo>
                <a:cubicBezTo>
                  <a:pt x="351897" y="123642"/>
                  <a:pt x="551922" y="280804"/>
                  <a:pt x="584201" y="305675"/>
                </a:cubicBezTo>
                <a:cubicBezTo>
                  <a:pt x="616480" y="330546"/>
                  <a:pt x="534988" y="274983"/>
                  <a:pt x="501651" y="245350"/>
                </a:cubicBezTo>
                <a:cubicBezTo>
                  <a:pt x="468314" y="215717"/>
                  <a:pt x="409576" y="168092"/>
                  <a:pt x="384176" y="127875"/>
                </a:cubicBezTo>
                <a:cubicBezTo>
                  <a:pt x="358776" y="87658"/>
                  <a:pt x="352426" y="4050"/>
                  <a:pt x="349251" y="4050"/>
                </a:cubicBezTo>
                <a:cubicBezTo>
                  <a:pt x="346076" y="4050"/>
                  <a:pt x="374122" y="117292"/>
                  <a:pt x="365126" y="127875"/>
                </a:cubicBezTo>
                <a:cubicBezTo>
                  <a:pt x="356130" y="138458"/>
                  <a:pt x="302684" y="71254"/>
                  <a:pt x="295276" y="67550"/>
                </a:cubicBezTo>
                <a:cubicBezTo>
                  <a:pt x="287868" y="63846"/>
                  <a:pt x="332847" y="116763"/>
                  <a:pt x="320676" y="105650"/>
                </a:cubicBezTo>
                <a:cubicBezTo>
                  <a:pt x="308505" y="94537"/>
                  <a:pt x="228601" y="9342"/>
                  <a:pt x="222251" y="875"/>
                </a:cubicBezTo>
                <a:cubicBezTo>
                  <a:pt x="215901" y="-7592"/>
                  <a:pt x="278343" y="47971"/>
                  <a:pt x="282576" y="54850"/>
                </a:cubicBezTo>
                <a:cubicBezTo>
                  <a:pt x="286809" y="61729"/>
                  <a:pt x="260351" y="50617"/>
                  <a:pt x="247651" y="42150"/>
                </a:cubicBezTo>
                <a:cubicBezTo>
                  <a:pt x="234951" y="33683"/>
                  <a:pt x="239713" y="4579"/>
                  <a:pt x="206376" y="4050"/>
                </a:cubicBezTo>
                <a:cubicBezTo>
                  <a:pt x="173039" y="3521"/>
                  <a:pt x="530" y="26804"/>
                  <a:pt x="1" y="3262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5" name="フリーフォーム 1154">
            <a:extLst>
              <a:ext uri="{FF2B5EF4-FFF2-40B4-BE49-F238E27FC236}">
                <a16:creationId xmlns:a16="http://schemas.microsoft.com/office/drawing/2014/main" id="{521CF31E-1EE5-F75B-9689-53ECE8B87416}"/>
              </a:ext>
            </a:extLst>
          </p:cNvPr>
          <p:cNvSpPr/>
          <p:nvPr/>
        </p:nvSpPr>
        <p:spPr>
          <a:xfrm>
            <a:off x="666704" y="7540612"/>
            <a:ext cx="133407" cy="174652"/>
          </a:xfrm>
          <a:custGeom>
            <a:avLst/>
            <a:gdLst>
              <a:gd name="connsiteX0" fmla="*/ 133396 w 133407"/>
              <a:gd name="connsiteY0" fmla="*/ 13 h 174652"/>
              <a:gd name="connsiteX1" fmla="*/ 38146 w 133407"/>
              <a:gd name="connsiteY1" fmla="*/ 88913 h 174652"/>
              <a:gd name="connsiteX2" fmla="*/ 46 w 133407"/>
              <a:gd name="connsiteY2" fmla="*/ 174638 h 174652"/>
              <a:gd name="connsiteX3" fmla="*/ 44496 w 133407"/>
              <a:gd name="connsiteY3" fmla="*/ 95263 h 174652"/>
              <a:gd name="connsiteX4" fmla="*/ 133396 w 133407"/>
              <a:gd name="connsiteY4" fmla="*/ 13 h 1746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3407" h="174652">
                <a:moveTo>
                  <a:pt x="133396" y="13"/>
                </a:moveTo>
                <a:cubicBezTo>
                  <a:pt x="132338" y="-1045"/>
                  <a:pt x="60371" y="59809"/>
                  <a:pt x="38146" y="88913"/>
                </a:cubicBezTo>
                <a:cubicBezTo>
                  <a:pt x="15921" y="118017"/>
                  <a:pt x="-1012" y="173580"/>
                  <a:pt x="46" y="174638"/>
                </a:cubicBezTo>
                <a:cubicBezTo>
                  <a:pt x="1104" y="175696"/>
                  <a:pt x="24917" y="118546"/>
                  <a:pt x="44496" y="95263"/>
                </a:cubicBezTo>
                <a:cubicBezTo>
                  <a:pt x="64075" y="71980"/>
                  <a:pt x="134454" y="1071"/>
                  <a:pt x="133396" y="13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6" name="フリーフォーム 1155">
            <a:extLst>
              <a:ext uri="{FF2B5EF4-FFF2-40B4-BE49-F238E27FC236}">
                <a16:creationId xmlns:a16="http://schemas.microsoft.com/office/drawing/2014/main" id="{5FD68285-30FB-9E8E-BC7E-2BC9B700785E}"/>
              </a:ext>
            </a:extLst>
          </p:cNvPr>
          <p:cNvSpPr/>
          <p:nvPr/>
        </p:nvSpPr>
        <p:spPr>
          <a:xfrm>
            <a:off x="990895" y="7543404"/>
            <a:ext cx="538450" cy="562443"/>
          </a:xfrm>
          <a:custGeom>
            <a:avLst/>
            <a:gdLst>
              <a:gd name="connsiteX0" fmla="*/ 12405 w 538450"/>
              <a:gd name="connsiteY0" fmla="*/ 13096 h 562443"/>
              <a:gd name="connsiteX1" fmla="*/ 434680 w 538450"/>
              <a:gd name="connsiteY1" fmla="*/ 375046 h 562443"/>
              <a:gd name="connsiteX2" fmla="*/ 393405 w 538450"/>
              <a:gd name="connsiteY2" fmla="*/ 343296 h 562443"/>
              <a:gd name="connsiteX3" fmla="*/ 495005 w 538450"/>
              <a:gd name="connsiteY3" fmla="*/ 432196 h 562443"/>
              <a:gd name="connsiteX4" fmla="*/ 526755 w 538450"/>
              <a:gd name="connsiteY4" fmla="*/ 562371 h 562443"/>
              <a:gd name="connsiteX5" fmla="*/ 501355 w 538450"/>
              <a:gd name="connsiteY5" fmla="*/ 444896 h 562443"/>
              <a:gd name="connsiteX6" fmla="*/ 145755 w 538450"/>
              <a:gd name="connsiteY6" fmla="*/ 111521 h 562443"/>
              <a:gd name="connsiteX7" fmla="*/ 12405 w 538450"/>
              <a:gd name="connsiteY7" fmla="*/ 13096 h 5624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38450" h="562443">
                <a:moveTo>
                  <a:pt x="12405" y="13096"/>
                </a:moveTo>
                <a:cubicBezTo>
                  <a:pt x="60559" y="57017"/>
                  <a:pt x="371180" y="320013"/>
                  <a:pt x="434680" y="375046"/>
                </a:cubicBezTo>
                <a:cubicBezTo>
                  <a:pt x="498180" y="430079"/>
                  <a:pt x="383351" y="333771"/>
                  <a:pt x="393405" y="343296"/>
                </a:cubicBezTo>
                <a:cubicBezTo>
                  <a:pt x="403459" y="352821"/>
                  <a:pt x="472780" y="395684"/>
                  <a:pt x="495005" y="432196"/>
                </a:cubicBezTo>
                <a:cubicBezTo>
                  <a:pt x="517230" y="468708"/>
                  <a:pt x="525697" y="560254"/>
                  <a:pt x="526755" y="562371"/>
                </a:cubicBezTo>
                <a:cubicBezTo>
                  <a:pt x="527813" y="564488"/>
                  <a:pt x="564855" y="520038"/>
                  <a:pt x="501355" y="444896"/>
                </a:cubicBezTo>
                <a:cubicBezTo>
                  <a:pt x="437855" y="369754"/>
                  <a:pt x="225130" y="178725"/>
                  <a:pt x="145755" y="111521"/>
                </a:cubicBezTo>
                <a:cubicBezTo>
                  <a:pt x="66380" y="44317"/>
                  <a:pt x="-35749" y="-30825"/>
                  <a:pt x="12405" y="13096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7" name="フリーフォーム 1156">
            <a:extLst>
              <a:ext uri="{FF2B5EF4-FFF2-40B4-BE49-F238E27FC236}">
                <a16:creationId xmlns:a16="http://schemas.microsoft.com/office/drawing/2014/main" id="{BAA458BD-B522-05E0-B8C9-EE59A35AF1EF}"/>
              </a:ext>
            </a:extLst>
          </p:cNvPr>
          <p:cNvSpPr/>
          <p:nvPr/>
        </p:nvSpPr>
        <p:spPr>
          <a:xfrm>
            <a:off x="854456" y="7591797"/>
            <a:ext cx="490447" cy="623506"/>
          </a:xfrm>
          <a:custGeom>
            <a:avLst/>
            <a:gdLst>
              <a:gd name="connsiteX0" fmla="*/ 2794 w 490447"/>
              <a:gd name="connsiteY0" fmla="*/ 2803 h 623506"/>
              <a:gd name="connsiteX1" fmla="*/ 317119 w 490447"/>
              <a:gd name="connsiteY1" fmla="*/ 333003 h 623506"/>
              <a:gd name="connsiteX2" fmla="*/ 488569 w 490447"/>
              <a:gd name="connsiteY2" fmla="*/ 621928 h 623506"/>
              <a:gd name="connsiteX3" fmla="*/ 212344 w 490447"/>
              <a:gd name="connsiteY3" fmla="*/ 202828 h 623506"/>
              <a:gd name="connsiteX4" fmla="*/ 164719 w 490447"/>
              <a:gd name="connsiteY4" fmla="*/ 186953 h 623506"/>
              <a:gd name="connsiteX5" fmla="*/ 161544 w 490447"/>
              <a:gd name="connsiteY5" fmla="*/ 174253 h 623506"/>
              <a:gd name="connsiteX6" fmla="*/ 2794 w 490447"/>
              <a:gd name="connsiteY6" fmla="*/ 2803 h 6235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90447" h="623506">
                <a:moveTo>
                  <a:pt x="2794" y="2803"/>
                </a:moveTo>
                <a:cubicBezTo>
                  <a:pt x="28723" y="29261"/>
                  <a:pt x="236157" y="229816"/>
                  <a:pt x="317119" y="333003"/>
                </a:cubicBezTo>
                <a:cubicBezTo>
                  <a:pt x="398081" y="436190"/>
                  <a:pt x="506031" y="643624"/>
                  <a:pt x="488569" y="621928"/>
                </a:cubicBezTo>
                <a:cubicBezTo>
                  <a:pt x="471107" y="600232"/>
                  <a:pt x="266319" y="275324"/>
                  <a:pt x="212344" y="202828"/>
                </a:cubicBezTo>
                <a:cubicBezTo>
                  <a:pt x="158369" y="130332"/>
                  <a:pt x="173186" y="191716"/>
                  <a:pt x="164719" y="186953"/>
                </a:cubicBezTo>
                <a:cubicBezTo>
                  <a:pt x="156252" y="182190"/>
                  <a:pt x="183769" y="203357"/>
                  <a:pt x="161544" y="174253"/>
                </a:cubicBezTo>
                <a:cubicBezTo>
                  <a:pt x="139319" y="145149"/>
                  <a:pt x="-23135" y="-23655"/>
                  <a:pt x="2794" y="2803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8" name="フリーフォーム 1157">
            <a:extLst>
              <a:ext uri="{FF2B5EF4-FFF2-40B4-BE49-F238E27FC236}">
                <a16:creationId xmlns:a16="http://schemas.microsoft.com/office/drawing/2014/main" id="{3D92D052-4F2E-B0B4-4158-89B3385D4875}"/>
              </a:ext>
            </a:extLst>
          </p:cNvPr>
          <p:cNvSpPr/>
          <p:nvPr/>
        </p:nvSpPr>
        <p:spPr>
          <a:xfrm>
            <a:off x="815959" y="7794612"/>
            <a:ext cx="323914" cy="589177"/>
          </a:xfrm>
          <a:custGeom>
            <a:avLst/>
            <a:gdLst>
              <a:gd name="connsiteX0" fmla="*/ 16 w 323914"/>
              <a:gd name="connsiteY0" fmla="*/ 13 h 589177"/>
              <a:gd name="connsiteX1" fmla="*/ 158766 w 323914"/>
              <a:gd name="connsiteY1" fmla="*/ 234963 h 589177"/>
              <a:gd name="connsiteX2" fmla="*/ 276241 w 323914"/>
              <a:gd name="connsiteY2" fmla="*/ 549288 h 589177"/>
              <a:gd name="connsiteX3" fmla="*/ 323866 w 323914"/>
              <a:gd name="connsiteY3" fmla="*/ 581038 h 589177"/>
              <a:gd name="connsiteX4" fmla="*/ 282591 w 323914"/>
              <a:gd name="connsiteY4" fmla="*/ 552463 h 589177"/>
              <a:gd name="connsiteX5" fmla="*/ 168291 w 323914"/>
              <a:gd name="connsiteY5" fmla="*/ 225438 h 589177"/>
              <a:gd name="connsiteX6" fmla="*/ 16 w 323914"/>
              <a:gd name="connsiteY6" fmla="*/ 13 h 5891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23914" h="589177">
                <a:moveTo>
                  <a:pt x="16" y="13"/>
                </a:moveTo>
                <a:cubicBezTo>
                  <a:pt x="-1571" y="1600"/>
                  <a:pt x="112729" y="143417"/>
                  <a:pt x="158766" y="234963"/>
                </a:cubicBezTo>
                <a:cubicBezTo>
                  <a:pt x="204803" y="326509"/>
                  <a:pt x="248724" y="491609"/>
                  <a:pt x="276241" y="549288"/>
                </a:cubicBezTo>
                <a:cubicBezTo>
                  <a:pt x="303758" y="606967"/>
                  <a:pt x="322808" y="580509"/>
                  <a:pt x="323866" y="581038"/>
                </a:cubicBezTo>
                <a:cubicBezTo>
                  <a:pt x="324924" y="581567"/>
                  <a:pt x="308520" y="611730"/>
                  <a:pt x="282591" y="552463"/>
                </a:cubicBezTo>
                <a:cubicBezTo>
                  <a:pt x="256662" y="493196"/>
                  <a:pt x="210095" y="313280"/>
                  <a:pt x="168291" y="225438"/>
                </a:cubicBezTo>
                <a:cubicBezTo>
                  <a:pt x="126487" y="137596"/>
                  <a:pt x="1603" y="-1574"/>
                  <a:pt x="16" y="13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9" name="フリーフォーム 1158">
            <a:extLst>
              <a:ext uri="{FF2B5EF4-FFF2-40B4-BE49-F238E27FC236}">
                <a16:creationId xmlns:a16="http://schemas.microsoft.com/office/drawing/2014/main" id="{B8438968-78D6-1AE4-DAE5-AFE111856C28}"/>
              </a:ext>
            </a:extLst>
          </p:cNvPr>
          <p:cNvSpPr/>
          <p:nvPr/>
        </p:nvSpPr>
        <p:spPr>
          <a:xfrm>
            <a:off x="611153" y="8012379"/>
            <a:ext cx="596463" cy="655828"/>
          </a:xfrm>
          <a:custGeom>
            <a:avLst/>
            <a:gdLst>
              <a:gd name="connsiteX0" fmla="*/ 1622 w 596463"/>
              <a:gd name="connsiteY0" fmla="*/ 1321 h 655828"/>
              <a:gd name="connsiteX1" fmla="*/ 84172 w 596463"/>
              <a:gd name="connsiteY1" fmla="*/ 198171 h 655828"/>
              <a:gd name="connsiteX2" fmla="*/ 246097 w 596463"/>
              <a:gd name="connsiteY2" fmla="*/ 382321 h 655828"/>
              <a:gd name="connsiteX3" fmla="*/ 446122 w 596463"/>
              <a:gd name="connsiteY3" fmla="*/ 544246 h 655828"/>
              <a:gd name="connsiteX4" fmla="*/ 592172 w 596463"/>
              <a:gd name="connsiteY4" fmla="*/ 652196 h 655828"/>
              <a:gd name="connsiteX5" fmla="*/ 277847 w 596463"/>
              <a:gd name="connsiteY5" fmla="*/ 410896 h 655828"/>
              <a:gd name="connsiteX6" fmla="*/ 154022 w 596463"/>
              <a:gd name="connsiteY6" fmla="*/ 299771 h 655828"/>
              <a:gd name="connsiteX7" fmla="*/ 1622 w 596463"/>
              <a:gd name="connsiteY7" fmla="*/ 1321 h 6558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96463" h="655828">
                <a:moveTo>
                  <a:pt x="1622" y="1321"/>
                </a:moveTo>
                <a:cubicBezTo>
                  <a:pt x="-10020" y="-15612"/>
                  <a:pt x="43426" y="134671"/>
                  <a:pt x="84172" y="198171"/>
                </a:cubicBezTo>
                <a:cubicBezTo>
                  <a:pt x="124918" y="261671"/>
                  <a:pt x="185772" y="324642"/>
                  <a:pt x="246097" y="382321"/>
                </a:cubicBezTo>
                <a:cubicBezTo>
                  <a:pt x="306422" y="440000"/>
                  <a:pt x="388443" y="499267"/>
                  <a:pt x="446122" y="544246"/>
                </a:cubicBezTo>
                <a:cubicBezTo>
                  <a:pt x="503801" y="589225"/>
                  <a:pt x="620218" y="674421"/>
                  <a:pt x="592172" y="652196"/>
                </a:cubicBezTo>
                <a:cubicBezTo>
                  <a:pt x="564126" y="629971"/>
                  <a:pt x="350872" y="469633"/>
                  <a:pt x="277847" y="410896"/>
                </a:cubicBezTo>
                <a:cubicBezTo>
                  <a:pt x="204822" y="352159"/>
                  <a:pt x="197414" y="362213"/>
                  <a:pt x="154022" y="299771"/>
                </a:cubicBezTo>
                <a:cubicBezTo>
                  <a:pt x="110630" y="237329"/>
                  <a:pt x="13264" y="18254"/>
                  <a:pt x="1622" y="132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0" name="フリーフォーム 1159">
            <a:extLst>
              <a:ext uri="{FF2B5EF4-FFF2-40B4-BE49-F238E27FC236}">
                <a16:creationId xmlns:a16="http://schemas.microsoft.com/office/drawing/2014/main" id="{976C0B68-CEE3-12D9-AF9A-574A41C210FC}"/>
              </a:ext>
            </a:extLst>
          </p:cNvPr>
          <p:cNvSpPr/>
          <p:nvPr/>
        </p:nvSpPr>
        <p:spPr>
          <a:xfrm>
            <a:off x="1516034" y="7749026"/>
            <a:ext cx="261982" cy="499646"/>
          </a:xfrm>
          <a:custGeom>
            <a:avLst/>
            <a:gdLst>
              <a:gd name="connsiteX0" fmla="*/ 1616 w 261982"/>
              <a:gd name="connsiteY0" fmla="*/ 4324 h 499646"/>
              <a:gd name="connsiteX1" fmla="*/ 93691 w 261982"/>
              <a:gd name="connsiteY1" fmla="*/ 118624 h 499646"/>
              <a:gd name="connsiteX2" fmla="*/ 169891 w 261982"/>
              <a:gd name="connsiteY2" fmla="*/ 261499 h 499646"/>
              <a:gd name="connsiteX3" fmla="*/ 261966 w 261982"/>
              <a:gd name="connsiteY3" fmla="*/ 499624 h 499646"/>
              <a:gd name="connsiteX4" fmla="*/ 176241 w 261982"/>
              <a:gd name="connsiteY4" fmla="*/ 274199 h 499646"/>
              <a:gd name="connsiteX5" fmla="*/ 1616 w 261982"/>
              <a:gd name="connsiteY5" fmla="*/ 4324 h 4996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61982" h="499646">
                <a:moveTo>
                  <a:pt x="1616" y="4324"/>
                </a:moveTo>
                <a:cubicBezTo>
                  <a:pt x="-12142" y="-21605"/>
                  <a:pt x="65645" y="75762"/>
                  <a:pt x="93691" y="118624"/>
                </a:cubicBezTo>
                <a:cubicBezTo>
                  <a:pt x="121737" y="161487"/>
                  <a:pt x="141845" y="197999"/>
                  <a:pt x="169891" y="261499"/>
                </a:cubicBezTo>
                <a:cubicBezTo>
                  <a:pt x="197937" y="324999"/>
                  <a:pt x="260908" y="497507"/>
                  <a:pt x="261966" y="499624"/>
                </a:cubicBezTo>
                <a:cubicBezTo>
                  <a:pt x="263024" y="501741"/>
                  <a:pt x="212753" y="353574"/>
                  <a:pt x="176241" y="274199"/>
                </a:cubicBezTo>
                <a:cubicBezTo>
                  <a:pt x="139729" y="194824"/>
                  <a:pt x="15374" y="30253"/>
                  <a:pt x="1616" y="432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1" name="フリーフォーム 1160">
            <a:extLst>
              <a:ext uri="{FF2B5EF4-FFF2-40B4-BE49-F238E27FC236}">
                <a16:creationId xmlns:a16="http://schemas.microsoft.com/office/drawing/2014/main" id="{86F35E65-E6E6-C168-3276-E1D8E290131C}"/>
              </a:ext>
            </a:extLst>
          </p:cNvPr>
          <p:cNvSpPr/>
          <p:nvPr/>
        </p:nvSpPr>
        <p:spPr>
          <a:xfrm>
            <a:off x="2644307" y="3910946"/>
            <a:ext cx="128077" cy="1293261"/>
          </a:xfrm>
          <a:custGeom>
            <a:avLst/>
            <a:gdLst>
              <a:gd name="connsiteX0" fmla="*/ 127468 w 128077"/>
              <a:gd name="connsiteY0" fmla="*/ 7004 h 1293261"/>
              <a:gd name="connsiteX1" fmla="*/ 32218 w 128077"/>
              <a:gd name="connsiteY1" fmla="*/ 559454 h 1293261"/>
              <a:gd name="connsiteX2" fmla="*/ 13168 w 128077"/>
              <a:gd name="connsiteY2" fmla="*/ 778529 h 1293261"/>
              <a:gd name="connsiteX3" fmla="*/ 468 w 128077"/>
              <a:gd name="connsiteY3" fmla="*/ 708679 h 1293261"/>
              <a:gd name="connsiteX4" fmla="*/ 13168 w 128077"/>
              <a:gd name="connsiteY4" fmla="*/ 819804 h 1293261"/>
              <a:gd name="connsiteX5" fmla="*/ 38568 w 128077"/>
              <a:gd name="connsiteY5" fmla="*/ 1292879 h 1293261"/>
              <a:gd name="connsiteX6" fmla="*/ 468 w 128077"/>
              <a:gd name="connsiteY6" fmla="*/ 734079 h 1293261"/>
              <a:gd name="connsiteX7" fmla="*/ 70318 w 128077"/>
              <a:gd name="connsiteY7" fmla="*/ 276879 h 1293261"/>
              <a:gd name="connsiteX8" fmla="*/ 127468 w 128077"/>
              <a:gd name="connsiteY8" fmla="*/ 7004 h 12932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28077" h="1293261">
                <a:moveTo>
                  <a:pt x="127468" y="7004"/>
                </a:moveTo>
                <a:cubicBezTo>
                  <a:pt x="121118" y="54100"/>
                  <a:pt x="51268" y="430866"/>
                  <a:pt x="32218" y="559454"/>
                </a:cubicBezTo>
                <a:cubicBezTo>
                  <a:pt x="13168" y="688042"/>
                  <a:pt x="18460" y="753658"/>
                  <a:pt x="13168" y="778529"/>
                </a:cubicBezTo>
                <a:cubicBezTo>
                  <a:pt x="7876" y="803400"/>
                  <a:pt x="468" y="701800"/>
                  <a:pt x="468" y="708679"/>
                </a:cubicBezTo>
                <a:cubicBezTo>
                  <a:pt x="468" y="715558"/>
                  <a:pt x="6818" y="722437"/>
                  <a:pt x="13168" y="819804"/>
                </a:cubicBezTo>
                <a:cubicBezTo>
                  <a:pt x="19518" y="917171"/>
                  <a:pt x="40685" y="1307167"/>
                  <a:pt x="38568" y="1292879"/>
                </a:cubicBezTo>
                <a:cubicBezTo>
                  <a:pt x="36451" y="1278592"/>
                  <a:pt x="-4824" y="903412"/>
                  <a:pt x="468" y="734079"/>
                </a:cubicBezTo>
                <a:cubicBezTo>
                  <a:pt x="5760" y="564746"/>
                  <a:pt x="51797" y="392237"/>
                  <a:pt x="70318" y="276879"/>
                </a:cubicBezTo>
                <a:cubicBezTo>
                  <a:pt x="88839" y="161521"/>
                  <a:pt x="133818" y="-40092"/>
                  <a:pt x="127468" y="700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2" name="フリーフォーム 1161">
            <a:extLst>
              <a:ext uri="{FF2B5EF4-FFF2-40B4-BE49-F238E27FC236}">
                <a16:creationId xmlns:a16="http://schemas.microsoft.com/office/drawing/2014/main" id="{FB473D3F-D4F3-3D53-165C-DF51C263CBBE}"/>
              </a:ext>
            </a:extLst>
          </p:cNvPr>
          <p:cNvSpPr/>
          <p:nvPr/>
        </p:nvSpPr>
        <p:spPr>
          <a:xfrm>
            <a:off x="2427133" y="5221129"/>
            <a:ext cx="250084" cy="817296"/>
          </a:xfrm>
          <a:custGeom>
            <a:avLst/>
            <a:gdLst>
              <a:gd name="connsiteX0" fmla="*/ 249392 w 250084"/>
              <a:gd name="connsiteY0" fmla="*/ 1746 h 817296"/>
              <a:gd name="connsiteX1" fmla="*/ 236692 w 250084"/>
              <a:gd name="connsiteY1" fmla="*/ 236696 h 817296"/>
              <a:gd name="connsiteX2" fmla="*/ 223992 w 250084"/>
              <a:gd name="connsiteY2" fmla="*/ 192246 h 817296"/>
              <a:gd name="connsiteX3" fmla="*/ 233517 w 250084"/>
              <a:gd name="connsiteY3" fmla="*/ 290671 h 817296"/>
              <a:gd name="connsiteX4" fmla="*/ 214467 w 250084"/>
              <a:gd name="connsiteY4" fmla="*/ 258921 h 817296"/>
              <a:gd name="connsiteX5" fmla="*/ 214467 w 250084"/>
              <a:gd name="connsiteY5" fmla="*/ 341471 h 817296"/>
              <a:gd name="connsiteX6" fmla="*/ 214467 w 250084"/>
              <a:gd name="connsiteY6" fmla="*/ 319246 h 817296"/>
              <a:gd name="connsiteX7" fmla="*/ 208117 w 250084"/>
              <a:gd name="connsiteY7" fmla="*/ 392271 h 817296"/>
              <a:gd name="connsiteX8" fmla="*/ 211292 w 250084"/>
              <a:gd name="connsiteY8" fmla="*/ 360521 h 817296"/>
              <a:gd name="connsiteX9" fmla="*/ 208117 w 250084"/>
              <a:gd name="connsiteY9" fmla="*/ 411321 h 817296"/>
              <a:gd name="connsiteX10" fmla="*/ 211292 w 250084"/>
              <a:gd name="connsiteY10" fmla="*/ 474821 h 817296"/>
              <a:gd name="connsiteX11" fmla="*/ 157317 w 250084"/>
              <a:gd name="connsiteY11" fmla="*/ 528796 h 817296"/>
              <a:gd name="connsiteX12" fmla="*/ 147792 w 250084"/>
              <a:gd name="connsiteY12" fmla="*/ 595471 h 817296"/>
              <a:gd name="connsiteX13" fmla="*/ 154142 w 250084"/>
              <a:gd name="connsiteY13" fmla="*/ 554196 h 817296"/>
              <a:gd name="connsiteX14" fmla="*/ 96992 w 250084"/>
              <a:gd name="connsiteY14" fmla="*/ 671671 h 817296"/>
              <a:gd name="connsiteX15" fmla="*/ 84292 w 250084"/>
              <a:gd name="connsiteY15" fmla="*/ 709771 h 817296"/>
              <a:gd name="connsiteX16" fmla="*/ 128742 w 250084"/>
              <a:gd name="connsiteY16" fmla="*/ 633571 h 817296"/>
              <a:gd name="connsiteX17" fmla="*/ 1742 w 250084"/>
              <a:gd name="connsiteY17" fmla="*/ 814546 h 817296"/>
              <a:gd name="connsiteX18" fmla="*/ 65242 w 250084"/>
              <a:gd name="connsiteY18" fmla="*/ 722471 h 817296"/>
              <a:gd name="connsiteX19" fmla="*/ 208117 w 250084"/>
              <a:gd name="connsiteY19" fmla="*/ 455771 h 817296"/>
              <a:gd name="connsiteX20" fmla="*/ 214467 w 250084"/>
              <a:gd name="connsiteY20" fmla="*/ 379571 h 817296"/>
              <a:gd name="connsiteX21" fmla="*/ 249392 w 250084"/>
              <a:gd name="connsiteY21" fmla="*/ 1746 h 8172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250084" h="817296">
                <a:moveTo>
                  <a:pt x="249392" y="1746"/>
                </a:moveTo>
                <a:cubicBezTo>
                  <a:pt x="253096" y="-22067"/>
                  <a:pt x="240925" y="204946"/>
                  <a:pt x="236692" y="236696"/>
                </a:cubicBezTo>
                <a:cubicBezTo>
                  <a:pt x="232459" y="268446"/>
                  <a:pt x="224521" y="183250"/>
                  <a:pt x="223992" y="192246"/>
                </a:cubicBezTo>
                <a:cubicBezTo>
                  <a:pt x="223463" y="201242"/>
                  <a:pt x="235104" y="279559"/>
                  <a:pt x="233517" y="290671"/>
                </a:cubicBezTo>
                <a:cubicBezTo>
                  <a:pt x="231930" y="301783"/>
                  <a:pt x="217642" y="250454"/>
                  <a:pt x="214467" y="258921"/>
                </a:cubicBezTo>
                <a:cubicBezTo>
                  <a:pt x="211292" y="267388"/>
                  <a:pt x="214467" y="341471"/>
                  <a:pt x="214467" y="341471"/>
                </a:cubicBezTo>
                <a:cubicBezTo>
                  <a:pt x="214467" y="351525"/>
                  <a:pt x="215525" y="310779"/>
                  <a:pt x="214467" y="319246"/>
                </a:cubicBezTo>
                <a:cubicBezTo>
                  <a:pt x="213409" y="327713"/>
                  <a:pt x="208646" y="385392"/>
                  <a:pt x="208117" y="392271"/>
                </a:cubicBezTo>
                <a:cubicBezTo>
                  <a:pt x="207588" y="399150"/>
                  <a:pt x="211292" y="357346"/>
                  <a:pt x="211292" y="360521"/>
                </a:cubicBezTo>
                <a:cubicBezTo>
                  <a:pt x="211292" y="363696"/>
                  <a:pt x="208117" y="392271"/>
                  <a:pt x="208117" y="411321"/>
                </a:cubicBezTo>
                <a:cubicBezTo>
                  <a:pt x="208117" y="430371"/>
                  <a:pt x="219759" y="455242"/>
                  <a:pt x="211292" y="474821"/>
                </a:cubicBezTo>
                <a:cubicBezTo>
                  <a:pt x="202825" y="494400"/>
                  <a:pt x="167900" y="508688"/>
                  <a:pt x="157317" y="528796"/>
                </a:cubicBezTo>
                <a:cubicBezTo>
                  <a:pt x="146734" y="548904"/>
                  <a:pt x="148321" y="591238"/>
                  <a:pt x="147792" y="595471"/>
                </a:cubicBezTo>
                <a:cubicBezTo>
                  <a:pt x="147263" y="599704"/>
                  <a:pt x="162609" y="541496"/>
                  <a:pt x="154142" y="554196"/>
                </a:cubicBezTo>
                <a:cubicBezTo>
                  <a:pt x="145675" y="566896"/>
                  <a:pt x="108634" y="645742"/>
                  <a:pt x="96992" y="671671"/>
                </a:cubicBezTo>
                <a:cubicBezTo>
                  <a:pt x="85350" y="697600"/>
                  <a:pt x="79000" y="716121"/>
                  <a:pt x="84292" y="709771"/>
                </a:cubicBezTo>
                <a:cubicBezTo>
                  <a:pt x="89584" y="703421"/>
                  <a:pt x="142500" y="616109"/>
                  <a:pt x="128742" y="633571"/>
                </a:cubicBezTo>
                <a:cubicBezTo>
                  <a:pt x="114984" y="651033"/>
                  <a:pt x="12325" y="799729"/>
                  <a:pt x="1742" y="814546"/>
                </a:cubicBezTo>
                <a:cubicBezTo>
                  <a:pt x="-8841" y="829363"/>
                  <a:pt x="30846" y="782267"/>
                  <a:pt x="65242" y="722471"/>
                </a:cubicBezTo>
                <a:cubicBezTo>
                  <a:pt x="99638" y="662675"/>
                  <a:pt x="183246" y="512921"/>
                  <a:pt x="208117" y="455771"/>
                </a:cubicBezTo>
                <a:cubicBezTo>
                  <a:pt x="232988" y="398621"/>
                  <a:pt x="206529" y="451009"/>
                  <a:pt x="214467" y="379571"/>
                </a:cubicBezTo>
                <a:cubicBezTo>
                  <a:pt x="222404" y="308134"/>
                  <a:pt x="245688" y="25559"/>
                  <a:pt x="249392" y="174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3" name="フリーフォーム 1162">
            <a:extLst>
              <a:ext uri="{FF2B5EF4-FFF2-40B4-BE49-F238E27FC236}">
                <a16:creationId xmlns:a16="http://schemas.microsoft.com/office/drawing/2014/main" id="{92008678-13F8-1EAE-5D99-D9646399D3ED}"/>
              </a:ext>
            </a:extLst>
          </p:cNvPr>
          <p:cNvSpPr/>
          <p:nvPr/>
        </p:nvSpPr>
        <p:spPr>
          <a:xfrm>
            <a:off x="1896040" y="5760746"/>
            <a:ext cx="308600" cy="391515"/>
          </a:xfrm>
          <a:custGeom>
            <a:avLst/>
            <a:gdLst>
              <a:gd name="connsiteX0" fmla="*/ 2610 w 308600"/>
              <a:gd name="connsiteY0" fmla="*/ 1879 h 391515"/>
              <a:gd name="connsiteX1" fmla="*/ 161360 w 308600"/>
              <a:gd name="connsiteY1" fmla="*/ 255879 h 391515"/>
              <a:gd name="connsiteX2" fmla="*/ 307410 w 308600"/>
              <a:gd name="connsiteY2" fmla="*/ 389229 h 391515"/>
              <a:gd name="connsiteX3" fmla="*/ 78810 w 308600"/>
              <a:gd name="connsiteY3" fmla="*/ 151104 h 391515"/>
              <a:gd name="connsiteX4" fmla="*/ 2610 w 308600"/>
              <a:gd name="connsiteY4" fmla="*/ 1879 h 3915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08600" h="391515">
                <a:moveTo>
                  <a:pt x="2610" y="1879"/>
                </a:moveTo>
                <a:cubicBezTo>
                  <a:pt x="16368" y="19341"/>
                  <a:pt x="110560" y="191321"/>
                  <a:pt x="161360" y="255879"/>
                </a:cubicBezTo>
                <a:cubicBezTo>
                  <a:pt x="212160" y="320437"/>
                  <a:pt x="321168" y="406691"/>
                  <a:pt x="307410" y="389229"/>
                </a:cubicBezTo>
                <a:cubicBezTo>
                  <a:pt x="293652" y="371767"/>
                  <a:pt x="125906" y="209312"/>
                  <a:pt x="78810" y="151104"/>
                </a:cubicBezTo>
                <a:cubicBezTo>
                  <a:pt x="31714" y="92896"/>
                  <a:pt x="-11148" y="-15583"/>
                  <a:pt x="2610" y="187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4" name="フリーフォーム 1163">
            <a:extLst>
              <a:ext uri="{FF2B5EF4-FFF2-40B4-BE49-F238E27FC236}">
                <a16:creationId xmlns:a16="http://schemas.microsoft.com/office/drawing/2014/main" id="{3B064CF8-ABF7-8F17-0226-AF22F67FC6FD}"/>
              </a:ext>
            </a:extLst>
          </p:cNvPr>
          <p:cNvSpPr/>
          <p:nvPr/>
        </p:nvSpPr>
        <p:spPr>
          <a:xfrm>
            <a:off x="1885732" y="5765768"/>
            <a:ext cx="270272" cy="346189"/>
          </a:xfrm>
          <a:custGeom>
            <a:avLst/>
            <a:gdLst>
              <a:gd name="connsiteX0" fmla="*/ 218 w 270272"/>
              <a:gd name="connsiteY0" fmla="*/ 32 h 346189"/>
              <a:gd name="connsiteX1" fmla="*/ 114518 w 270272"/>
              <a:gd name="connsiteY1" fmla="*/ 215932 h 346189"/>
              <a:gd name="connsiteX2" fmla="*/ 270093 w 270272"/>
              <a:gd name="connsiteY2" fmla="*/ 346107 h 346189"/>
              <a:gd name="connsiteX3" fmla="*/ 143093 w 270272"/>
              <a:gd name="connsiteY3" fmla="*/ 231807 h 346189"/>
              <a:gd name="connsiteX4" fmla="*/ 218 w 270272"/>
              <a:gd name="connsiteY4" fmla="*/ 32 h 3461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70272" h="346189">
                <a:moveTo>
                  <a:pt x="218" y="32"/>
                </a:moveTo>
                <a:cubicBezTo>
                  <a:pt x="-4544" y="-2614"/>
                  <a:pt x="69539" y="158253"/>
                  <a:pt x="114518" y="215932"/>
                </a:cubicBezTo>
                <a:cubicBezTo>
                  <a:pt x="159497" y="273611"/>
                  <a:pt x="265331" y="343461"/>
                  <a:pt x="270093" y="346107"/>
                </a:cubicBezTo>
                <a:cubicBezTo>
                  <a:pt x="274855" y="348753"/>
                  <a:pt x="183839" y="287369"/>
                  <a:pt x="143093" y="231807"/>
                </a:cubicBezTo>
                <a:cubicBezTo>
                  <a:pt x="102347" y="176245"/>
                  <a:pt x="4980" y="2678"/>
                  <a:pt x="218" y="3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5" name="フリーフォーム 1164">
            <a:extLst>
              <a:ext uri="{FF2B5EF4-FFF2-40B4-BE49-F238E27FC236}">
                <a16:creationId xmlns:a16="http://schemas.microsoft.com/office/drawing/2014/main" id="{CA418A29-CDAF-329A-4DB3-2E6D8C7D940D}"/>
              </a:ext>
            </a:extLst>
          </p:cNvPr>
          <p:cNvSpPr/>
          <p:nvPr/>
        </p:nvSpPr>
        <p:spPr>
          <a:xfrm>
            <a:off x="2143025" y="5946769"/>
            <a:ext cx="375100" cy="171603"/>
          </a:xfrm>
          <a:custGeom>
            <a:avLst/>
            <a:gdLst>
              <a:gd name="connsiteX0" fmla="*/ 374750 w 375100"/>
              <a:gd name="connsiteY0" fmla="*/ 6 h 171603"/>
              <a:gd name="connsiteX1" fmla="*/ 235050 w 375100"/>
              <a:gd name="connsiteY1" fmla="*/ 149231 h 171603"/>
              <a:gd name="connsiteX2" fmla="*/ 165200 w 375100"/>
              <a:gd name="connsiteY2" fmla="*/ 171456 h 171603"/>
              <a:gd name="connsiteX3" fmla="*/ 100 w 375100"/>
              <a:gd name="connsiteY3" fmla="*/ 158756 h 171603"/>
              <a:gd name="connsiteX4" fmla="*/ 190600 w 375100"/>
              <a:gd name="connsiteY4" fmla="*/ 155581 h 171603"/>
              <a:gd name="connsiteX5" fmla="*/ 374750 w 375100"/>
              <a:gd name="connsiteY5" fmla="*/ 6 h 1716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75100" h="171603">
                <a:moveTo>
                  <a:pt x="374750" y="6"/>
                </a:moveTo>
                <a:cubicBezTo>
                  <a:pt x="382158" y="-1052"/>
                  <a:pt x="269975" y="120656"/>
                  <a:pt x="235050" y="149231"/>
                </a:cubicBezTo>
                <a:cubicBezTo>
                  <a:pt x="200125" y="177806"/>
                  <a:pt x="204358" y="169869"/>
                  <a:pt x="165200" y="171456"/>
                </a:cubicBezTo>
                <a:cubicBezTo>
                  <a:pt x="126042" y="173043"/>
                  <a:pt x="-4133" y="161402"/>
                  <a:pt x="100" y="158756"/>
                </a:cubicBezTo>
                <a:cubicBezTo>
                  <a:pt x="4333" y="156110"/>
                  <a:pt x="127100" y="181510"/>
                  <a:pt x="190600" y="155581"/>
                </a:cubicBezTo>
                <a:cubicBezTo>
                  <a:pt x="254100" y="129652"/>
                  <a:pt x="367342" y="1064"/>
                  <a:pt x="374750" y="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6" name="フリーフォーム 1165">
            <a:extLst>
              <a:ext uri="{FF2B5EF4-FFF2-40B4-BE49-F238E27FC236}">
                <a16:creationId xmlns:a16="http://schemas.microsoft.com/office/drawing/2014/main" id="{28C518BD-09DB-655E-24EA-B1D25D8DF0FD}"/>
              </a:ext>
            </a:extLst>
          </p:cNvPr>
          <p:cNvSpPr/>
          <p:nvPr/>
        </p:nvSpPr>
        <p:spPr>
          <a:xfrm>
            <a:off x="1781013" y="6264130"/>
            <a:ext cx="343497" cy="1216330"/>
          </a:xfrm>
          <a:custGeom>
            <a:avLst/>
            <a:gdLst>
              <a:gd name="connsiteX0" fmla="*/ 162 w 343497"/>
              <a:gd name="connsiteY0" fmla="*/ 145 h 1216330"/>
              <a:gd name="connsiteX1" fmla="*/ 238287 w 343497"/>
              <a:gd name="connsiteY1" fmla="*/ 651020 h 1216330"/>
              <a:gd name="connsiteX2" fmla="*/ 343062 w 343497"/>
              <a:gd name="connsiteY2" fmla="*/ 1216170 h 1216330"/>
              <a:gd name="connsiteX3" fmla="*/ 203362 w 343497"/>
              <a:gd name="connsiteY3" fmla="*/ 597045 h 1216330"/>
              <a:gd name="connsiteX4" fmla="*/ 162 w 343497"/>
              <a:gd name="connsiteY4" fmla="*/ 145 h 12163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43497" h="1216330">
                <a:moveTo>
                  <a:pt x="162" y="145"/>
                </a:moveTo>
                <a:cubicBezTo>
                  <a:pt x="5983" y="9141"/>
                  <a:pt x="181137" y="448349"/>
                  <a:pt x="238287" y="651020"/>
                </a:cubicBezTo>
                <a:cubicBezTo>
                  <a:pt x="295437" y="853691"/>
                  <a:pt x="348883" y="1225166"/>
                  <a:pt x="343062" y="1216170"/>
                </a:cubicBezTo>
                <a:cubicBezTo>
                  <a:pt x="337241" y="1207174"/>
                  <a:pt x="259983" y="792307"/>
                  <a:pt x="203362" y="597045"/>
                </a:cubicBezTo>
                <a:cubicBezTo>
                  <a:pt x="146741" y="401783"/>
                  <a:pt x="-5659" y="-8851"/>
                  <a:pt x="162" y="14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7" name="フリーフォーム 1166">
            <a:extLst>
              <a:ext uri="{FF2B5EF4-FFF2-40B4-BE49-F238E27FC236}">
                <a16:creationId xmlns:a16="http://schemas.microsoft.com/office/drawing/2014/main" id="{737ECC63-280D-2A34-53D3-D8BC0FC9F609}"/>
              </a:ext>
            </a:extLst>
          </p:cNvPr>
          <p:cNvSpPr/>
          <p:nvPr/>
        </p:nvSpPr>
        <p:spPr>
          <a:xfrm>
            <a:off x="1810934" y="7483458"/>
            <a:ext cx="313297" cy="768475"/>
          </a:xfrm>
          <a:custGeom>
            <a:avLst/>
            <a:gdLst>
              <a:gd name="connsiteX0" fmla="*/ 313141 w 313297"/>
              <a:gd name="connsiteY0" fmla="*/ 17 h 768475"/>
              <a:gd name="connsiteX1" fmla="*/ 281391 w 313297"/>
              <a:gd name="connsiteY1" fmla="*/ 333392 h 768475"/>
              <a:gd name="connsiteX2" fmla="*/ 297266 w 313297"/>
              <a:gd name="connsiteY2" fmla="*/ 250842 h 768475"/>
              <a:gd name="connsiteX3" fmla="*/ 240116 w 313297"/>
              <a:gd name="connsiteY3" fmla="*/ 403242 h 768475"/>
              <a:gd name="connsiteX4" fmla="*/ 179791 w 313297"/>
              <a:gd name="connsiteY4" fmla="*/ 495317 h 768475"/>
              <a:gd name="connsiteX5" fmla="*/ 116291 w 313297"/>
              <a:gd name="connsiteY5" fmla="*/ 644542 h 768475"/>
              <a:gd name="connsiteX6" fmla="*/ 132166 w 313297"/>
              <a:gd name="connsiteY6" fmla="*/ 501667 h 768475"/>
              <a:gd name="connsiteX7" fmla="*/ 125816 w 313297"/>
              <a:gd name="connsiteY7" fmla="*/ 606442 h 768475"/>
              <a:gd name="connsiteX8" fmla="*/ 84541 w 313297"/>
              <a:gd name="connsiteY8" fmla="*/ 577867 h 768475"/>
              <a:gd name="connsiteX9" fmla="*/ 1991 w 313297"/>
              <a:gd name="connsiteY9" fmla="*/ 704867 h 768475"/>
              <a:gd name="connsiteX10" fmla="*/ 24216 w 313297"/>
              <a:gd name="connsiteY10" fmla="*/ 609617 h 768475"/>
              <a:gd name="connsiteX11" fmla="*/ 8341 w 313297"/>
              <a:gd name="connsiteY11" fmla="*/ 768367 h 768475"/>
              <a:gd name="connsiteX12" fmla="*/ 84541 w 313297"/>
              <a:gd name="connsiteY12" fmla="*/ 581042 h 768475"/>
              <a:gd name="connsiteX13" fmla="*/ 265516 w 313297"/>
              <a:gd name="connsiteY13" fmla="*/ 349267 h 768475"/>
              <a:gd name="connsiteX14" fmla="*/ 313141 w 313297"/>
              <a:gd name="connsiteY14" fmla="*/ 17 h 768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13297" h="768475">
                <a:moveTo>
                  <a:pt x="313141" y="17"/>
                </a:moveTo>
                <a:cubicBezTo>
                  <a:pt x="315787" y="-2629"/>
                  <a:pt x="284037" y="291588"/>
                  <a:pt x="281391" y="333392"/>
                </a:cubicBezTo>
                <a:cubicBezTo>
                  <a:pt x="278745" y="375196"/>
                  <a:pt x="304145" y="239200"/>
                  <a:pt x="297266" y="250842"/>
                </a:cubicBezTo>
                <a:cubicBezTo>
                  <a:pt x="290387" y="262484"/>
                  <a:pt x="259695" y="362496"/>
                  <a:pt x="240116" y="403242"/>
                </a:cubicBezTo>
                <a:cubicBezTo>
                  <a:pt x="220537" y="443988"/>
                  <a:pt x="200428" y="455101"/>
                  <a:pt x="179791" y="495317"/>
                </a:cubicBezTo>
                <a:cubicBezTo>
                  <a:pt x="159154" y="535533"/>
                  <a:pt x="124228" y="643484"/>
                  <a:pt x="116291" y="644542"/>
                </a:cubicBezTo>
                <a:cubicBezTo>
                  <a:pt x="108354" y="645600"/>
                  <a:pt x="130578" y="508017"/>
                  <a:pt x="132166" y="501667"/>
                </a:cubicBezTo>
                <a:cubicBezTo>
                  <a:pt x="133753" y="495317"/>
                  <a:pt x="133753" y="593742"/>
                  <a:pt x="125816" y="606442"/>
                </a:cubicBezTo>
                <a:cubicBezTo>
                  <a:pt x="117879" y="619142"/>
                  <a:pt x="105178" y="561463"/>
                  <a:pt x="84541" y="577867"/>
                </a:cubicBezTo>
                <a:cubicBezTo>
                  <a:pt x="63904" y="594271"/>
                  <a:pt x="12045" y="699575"/>
                  <a:pt x="1991" y="704867"/>
                </a:cubicBezTo>
                <a:cubicBezTo>
                  <a:pt x="-8063" y="710159"/>
                  <a:pt x="23158" y="599034"/>
                  <a:pt x="24216" y="609617"/>
                </a:cubicBezTo>
                <a:cubicBezTo>
                  <a:pt x="25274" y="620200"/>
                  <a:pt x="-1713" y="773130"/>
                  <a:pt x="8341" y="768367"/>
                </a:cubicBezTo>
                <a:cubicBezTo>
                  <a:pt x="18395" y="763605"/>
                  <a:pt x="41678" y="650892"/>
                  <a:pt x="84541" y="581042"/>
                </a:cubicBezTo>
                <a:cubicBezTo>
                  <a:pt x="127404" y="511192"/>
                  <a:pt x="229003" y="443988"/>
                  <a:pt x="265516" y="349267"/>
                </a:cubicBezTo>
                <a:cubicBezTo>
                  <a:pt x="302029" y="254546"/>
                  <a:pt x="310495" y="2663"/>
                  <a:pt x="313141" y="1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8" name="フリーフォーム 1167">
            <a:extLst>
              <a:ext uri="{FF2B5EF4-FFF2-40B4-BE49-F238E27FC236}">
                <a16:creationId xmlns:a16="http://schemas.microsoft.com/office/drawing/2014/main" id="{94D9FCC6-85B4-031E-0674-763EDE9D169E}"/>
              </a:ext>
            </a:extLst>
          </p:cNvPr>
          <p:cNvSpPr/>
          <p:nvPr/>
        </p:nvSpPr>
        <p:spPr>
          <a:xfrm>
            <a:off x="840889" y="8382076"/>
            <a:ext cx="403708" cy="309182"/>
          </a:xfrm>
          <a:custGeom>
            <a:avLst/>
            <a:gdLst>
              <a:gd name="connsiteX0" fmla="*/ 13186 w 403708"/>
              <a:gd name="connsiteY0" fmla="*/ 12624 h 309182"/>
              <a:gd name="connsiteX1" fmla="*/ 387836 w 403708"/>
              <a:gd name="connsiteY1" fmla="*/ 298374 h 309182"/>
              <a:gd name="connsiteX2" fmla="*/ 311636 w 403708"/>
              <a:gd name="connsiteY2" fmla="*/ 231699 h 309182"/>
              <a:gd name="connsiteX3" fmla="*/ 105261 w 403708"/>
              <a:gd name="connsiteY3" fmla="*/ 66599 h 309182"/>
              <a:gd name="connsiteX4" fmla="*/ 13186 w 403708"/>
              <a:gd name="connsiteY4" fmla="*/ 12624 h 3091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03708" h="309182">
                <a:moveTo>
                  <a:pt x="13186" y="12624"/>
                </a:moveTo>
                <a:cubicBezTo>
                  <a:pt x="60282" y="51253"/>
                  <a:pt x="338095" y="261862"/>
                  <a:pt x="387836" y="298374"/>
                </a:cubicBezTo>
                <a:cubicBezTo>
                  <a:pt x="437577" y="334886"/>
                  <a:pt x="358732" y="270328"/>
                  <a:pt x="311636" y="231699"/>
                </a:cubicBezTo>
                <a:cubicBezTo>
                  <a:pt x="264540" y="193070"/>
                  <a:pt x="153944" y="99936"/>
                  <a:pt x="105261" y="66599"/>
                </a:cubicBezTo>
                <a:cubicBezTo>
                  <a:pt x="56578" y="33262"/>
                  <a:pt x="-33910" y="-26005"/>
                  <a:pt x="13186" y="1262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9" name="フリーフォーム 1168">
            <a:extLst>
              <a:ext uri="{FF2B5EF4-FFF2-40B4-BE49-F238E27FC236}">
                <a16:creationId xmlns:a16="http://schemas.microsoft.com/office/drawing/2014/main" id="{E02C6FA4-43D2-0896-FB09-C791D0F08A60}"/>
              </a:ext>
            </a:extLst>
          </p:cNvPr>
          <p:cNvSpPr/>
          <p:nvPr/>
        </p:nvSpPr>
        <p:spPr>
          <a:xfrm>
            <a:off x="1631672" y="7936904"/>
            <a:ext cx="140697" cy="326456"/>
          </a:xfrm>
          <a:custGeom>
            <a:avLst/>
            <a:gdLst>
              <a:gd name="connsiteX0" fmla="*/ 278 w 140697"/>
              <a:gd name="connsiteY0" fmla="*/ 3771 h 326456"/>
              <a:gd name="connsiteX1" fmla="*/ 101878 w 140697"/>
              <a:gd name="connsiteY1" fmla="*/ 187921 h 326456"/>
              <a:gd name="connsiteX2" fmla="*/ 139978 w 140697"/>
              <a:gd name="connsiteY2" fmla="*/ 324446 h 326456"/>
              <a:gd name="connsiteX3" fmla="*/ 73303 w 140697"/>
              <a:gd name="connsiteY3" fmla="*/ 83146 h 326456"/>
              <a:gd name="connsiteX4" fmla="*/ 278 w 140697"/>
              <a:gd name="connsiteY4" fmla="*/ 3771 h 3264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0697" h="326456">
                <a:moveTo>
                  <a:pt x="278" y="3771"/>
                </a:moveTo>
                <a:cubicBezTo>
                  <a:pt x="5041" y="21234"/>
                  <a:pt x="78595" y="134475"/>
                  <a:pt x="101878" y="187921"/>
                </a:cubicBezTo>
                <a:cubicBezTo>
                  <a:pt x="125161" y="241367"/>
                  <a:pt x="144741" y="341909"/>
                  <a:pt x="139978" y="324446"/>
                </a:cubicBezTo>
                <a:cubicBezTo>
                  <a:pt x="135215" y="306983"/>
                  <a:pt x="93411" y="133946"/>
                  <a:pt x="73303" y="83146"/>
                </a:cubicBezTo>
                <a:cubicBezTo>
                  <a:pt x="53195" y="32346"/>
                  <a:pt x="-4485" y="-13692"/>
                  <a:pt x="278" y="377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0" name="フリーフォーム 1169">
            <a:extLst>
              <a:ext uri="{FF2B5EF4-FFF2-40B4-BE49-F238E27FC236}">
                <a16:creationId xmlns:a16="http://schemas.microsoft.com/office/drawing/2014/main" id="{CF98F078-F973-3725-1C36-590610B00C26}"/>
              </a:ext>
            </a:extLst>
          </p:cNvPr>
          <p:cNvSpPr/>
          <p:nvPr/>
        </p:nvSpPr>
        <p:spPr>
          <a:xfrm>
            <a:off x="1492811" y="7067369"/>
            <a:ext cx="85490" cy="381581"/>
          </a:xfrm>
          <a:custGeom>
            <a:avLst/>
            <a:gdLst>
              <a:gd name="connsiteX0" fmla="*/ 85164 w 85490"/>
              <a:gd name="connsiteY0" fmla="*/ 181 h 381581"/>
              <a:gd name="connsiteX1" fmla="*/ 37539 w 85490"/>
              <a:gd name="connsiteY1" fmla="*/ 219256 h 381581"/>
              <a:gd name="connsiteX2" fmla="*/ 2614 w 85490"/>
              <a:gd name="connsiteY2" fmla="*/ 381181 h 381581"/>
              <a:gd name="connsiteX3" fmla="*/ 12139 w 85490"/>
              <a:gd name="connsiteY3" fmla="*/ 257356 h 381581"/>
              <a:gd name="connsiteX4" fmla="*/ 85164 w 85490"/>
              <a:gd name="connsiteY4" fmla="*/ 181 h 3815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5490" h="381581">
                <a:moveTo>
                  <a:pt x="85164" y="181"/>
                </a:moveTo>
                <a:cubicBezTo>
                  <a:pt x="89397" y="-6169"/>
                  <a:pt x="51297" y="155756"/>
                  <a:pt x="37539" y="219256"/>
                </a:cubicBezTo>
                <a:cubicBezTo>
                  <a:pt x="23781" y="282756"/>
                  <a:pt x="6847" y="374831"/>
                  <a:pt x="2614" y="381181"/>
                </a:cubicBezTo>
                <a:cubicBezTo>
                  <a:pt x="-1619" y="387531"/>
                  <a:pt x="-2148" y="317152"/>
                  <a:pt x="12139" y="257356"/>
                </a:cubicBezTo>
                <a:cubicBezTo>
                  <a:pt x="26426" y="197560"/>
                  <a:pt x="80931" y="6531"/>
                  <a:pt x="85164" y="18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1" name="フリーフォーム 1170">
            <a:extLst>
              <a:ext uri="{FF2B5EF4-FFF2-40B4-BE49-F238E27FC236}">
                <a16:creationId xmlns:a16="http://schemas.microsoft.com/office/drawing/2014/main" id="{738E4CE5-29B4-D0FE-DA2C-50289F7FAB70}"/>
              </a:ext>
            </a:extLst>
          </p:cNvPr>
          <p:cNvSpPr/>
          <p:nvPr/>
        </p:nvSpPr>
        <p:spPr>
          <a:xfrm>
            <a:off x="1659433" y="6441601"/>
            <a:ext cx="48889" cy="330779"/>
          </a:xfrm>
          <a:custGeom>
            <a:avLst/>
            <a:gdLst>
              <a:gd name="connsiteX0" fmla="*/ 48717 w 48889"/>
              <a:gd name="connsiteY0" fmla="*/ 3649 h 330779"/>
              <a:gd name="connsiteX1" fmla="*/ 1092 w 48889"/>
              <a:gd name="connsiteY1" fmla="*/ 327499 h 330779"/>
              <a:gd name="connsiteX2" fmla="*/ 16967 w 48889"/>
              <a:gd name="connsiteY2" fmla="*/ 162399 h 330779"/>
              <a:gd name="connsiteX3" fmla="*/ 48717 w 48889"/>
              <a:gd name="connsiteY3" fmla="*/ 3649 h 3307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8889" h="330779">
                <a:moveTo>
                  <a:pt x="48717" y="3649"/>
                </a:moveTo>
                <a:cubicBezTo>
                  <a:pt x="46071" y="31166"/>
                  <a:pt x="6384" y="301041"/>
                  <a:pt x="1092" y="327499"/>
                </a:cubicBezTo>
                <a:cubicBezTo>
                  <a:pt x="-4200" y="353957"/>
                  <a:pt x="11146" y="213199"/>
                  <a:pt x="16967" y="162399"/>
                </a:cubicBezTo>
                <a:cubicBezTo>
                  <a:pt x="22788" y="111599"/>
                  <a:pt x="51363" y="-23868"/>
                  <a:pt x="48717" y="364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2" name="フリーフォーム 1171">
            <a:extLst>
              <a:ext uri="{FF2B5EF4-FFF2-40B4-BE49-F238E27FC236}">
                <a16:creationId xmlns:a16="http://schemas.microsoft.com/office/drawing/2014/main" id="{A6C13B0E-E26A-DC00-7501-4974E7873F0B}"/>
              </a:ext>
            </a:extLst>
          </p:cNvPr>
          <p:cNvSpPr/>
          <p:nvPr/>
        </p:nvSpPr>
        <p:spPr>
          <a:xfrm>
            <a:off x="1380913" y="5080597"/>
            <a:ext cx="79637" cy="799618"/>
          </a:xfrm>
          <a:custGeom>
            <a:avLst/>
            <a:gdLst>
              <a:gd name="connsiteX0" fmla="*/ 79587 w 79637"/>
              <a:gd name="connsiteY0" fmla="*/ 2578 h 799618"/>
              <a:gd name="connsiteX1" fmla="*/ 19262 w 79637"/>
              <a:gd name="connsiteY1" fmla="*/ 516928 h 799618"/>
              <a:gd name="connsiteX2" fmla="*/ 212 w 79637"/>
              <a:gd name="connsiteY2" fmla="*/ 796328 h 799618"/>
              <a:gd name="connsiteX3" fmla="*/ 28787 w 79637"/>
              <a:gd name="connsiteY3" fmla="*/ 339128 h 799618"/>
              <a:gd name="connsiteX4" fmla="*/ 79587 w 79637"/>
              <a:gd name="connsiteY4" fmla="*/ 2578 h 7996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9637" h="799618">
                <a:moveTo>
                  <a:pt x="79587" y="2578"/>
                </a:moveTo>
                <a:cubicBezTo>
                  <a:pt x="78000" y="32211"/>
                  <a:pt x="32491" y="384636"/>
                  <a:pt x="19262" y="516928"/>
                </a:cubicBezTo>
                <a:cubicBezTo>
                  <a:pt x="6033" y="649220"/>
                  <a:pt x="-1375" y="825961"/>
                  <a:pt x="212" y="796328"/>
                </a:cubicBezTo>
                <a:cubicBezTo>
                  <a:pt x="1799" y="766695"/>
                  <a:pt x="12383" y="472478"/>
                  <a:pt x="28787" y="339128"/>
                </a:cubicBezTo>
                <a:cubicBezTo>
                  <a:pt x="45191" y="205778"/>
                  <a:pt x="81174" y="-27055"/>
                  <a:pt x="79587" y="2578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3" name="フリーフォーム 1172">
            <a:extLst>
              <a:ext uri="{FF2B5EF4-FFF2-40B4-BE49-F238E27FC236}">
                <a16:creationId xmlns:a16="http://schemas.microsoft.com/office/drawing/2014/main" id="{3B7CE2D1-FE35-CA36-6887-35867C25EC9F}"/>
              </a:ext>
            </a:extLst>
          </p:cNvPr>
          <p:cNvSpPr/>
          <p:nvPr/>
        </p:nvSpPr>
        <p:spPr>
          <a:xfrm>
            <a:off x="1504910" y="5876658"/>
            <a:ext cx="54107" cy="581734"/>
          </a:xfrm>
          <a:custGeom>
            <a:avLst/>
            <a:gdLst>
              <a:gd name="connsiteX0" fmla="*/ 40 w 54107"/>
              <a:gd name="connsiteY0" fmla="*/ 267 h 581734"/>
              <a:gd name="connsiteX1" fmla="*/ 44490 w 54107"/>
              <a:gd name="connsiteY1" fmla="*/ 308242 h 581734"/>
              <a:gd name="connsiteX2" fmla="*/ 3215 w 54107"/>
              <a:gd name="connsiteY2" fmla="*/ 581292 h 581734"/>
              <a:gd name="connsiteX3" fmla="*/ 54015 w 54107"/>
              <a:gd name="connsiteY3" fmla="*/ 362217 h 581734"/>
              <a:gd name="connsiteX4" fmla="*/ 40 w 54107"/>
              <a:gd name="connsiteY4" fmla="*/ 267 h 5817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4107" h="581734">
                <a:moveTo>
                  <a:pt x="40" y="267"/>
                </a:moveTo>
                <a:cubicBezTo>
                  <a:pt x="-1547" y="-8729"/>
                  <a:pt x="43961" y="211405"/>
                  <a:pt x="44490" y="308242"/>
                </a:cubicBezTo>
                <a:cubicBezTo>
                  <a:pt x="45019" y="405079"/>
                  <a:pt x="1628" y="572296"/>
                  <a:pt x="3215" y="581292"/>
                </a:cubicBezTo>
                <a:cubicBezTo>
                  <a:pt x="4802" y="590288"/>
                  <a:pt x="51369" y="460113"/>
                  <a:pt x="54015" y="362217"/>
                </a:cubicBezTo>
                <a:cubicBezTo>
                  <a:pt x="56661" y="264321"/>
                  <a:pt x="1627" y="9263"/>
                  <a:pt x="40" y="267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4" name="フリーフォーム 1173">
            <a:extLst>
              <a:ext uri="{FF2B5EF4-FFF2-40B4-BE49-F238E27FC236}">
                <a16:creationId xmlns:a16="http://schemas.microsoft.com/office/drawing/2014/main" id="{DDEC32A6-BCBB-3ACC-D6B4-12DF5FC43C8F}"/>
              </a:ext>
            </a:extLst>
          </p:cNvPr>
          <p:cNvSpPr/>
          <p:nvPr/>
        </p:nvSpPr>
        <p:spPr>
          <a:xfrm>
            <a:off x="980982" y="5559421"/>
            <a:ext cx="33811" cy="1009660"/>
          </a:xfrm>
          <a:custGeom>
            <a:avLst/>
            <a:gdLst>
              <a:gd name="connsiteX0" fmla="*/ 28668 w 33811"/>
              <a:gd name="connsiteY0" fmla="*/ 4 h 1009660"/>
              <a:gd name="connsiteX1" fmla="*/ 22318 w 33811"/>
              <a:gd name="connsiteY1" fmla="*/ 552454 h 1009660"/>
              <a:gd name="connsiteX2" fmla="*/ 93 w 33811"/>
              <a:gd name="connsiteY2" fmla="*/ 1009654 h 1009660"/>
              <a:gd name="connsiteX3" fmla="*/ 31843 w 33811"/>
              <a:gd name="connsiteY3" fmla="*/ 542929 h 1009660"/>
              <a:gd name="connsiteX4" fmla="*/ 28668 w 33811"/>
              <a:gd name="connsiteY4" fmla="*/ 4 h 1009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3811" h="1009660">
                <a:moveTo>
                  <a:pt x="28668" y="4"/>
                </a:moveTo>
                <a:cubicBezTo>
                  <a:pt x="27081" y="1591"/>
                  <a:pt x="27080" y="384179"/>
                  <a:pt x="22318" y="552454"/>
                </a:cubicBezTo>
                <a:cubicBezTo>
                  <a:pt x="17555" y="720729"/>
                  <a:pt x="-1494" y="1011241"/>
                  <a:pt x="93" y="1009654"/>
                </a:cubicBezTo>
                <a:cubicBezTo>
                  <a:pt x="1680" y="1008067"/>
                  <a:pt x="26551" y="708029"/>
                  <a:pt x="31843" y="542929"/>
                </a:cubicBezTo>
                <a:cubicBezTo>
                  <a:pt x="37135" y="377829"/>
                  <a:pt x="30255" y="-1583"/>
                  <a:pt x="28668" y="4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5" name="フリーフォーム 1174">
            <a:extLst>
              <a:ext uri="{FF2B5EF4-FFF2-40B4-BE49-F238E27FC236}">
                <a16:creationId xmlns:a16="http://schemas.microsoft.com/office/drawing/2014/main" id="{A7F92008-899E-D34E-82F3-FA7A48F6E0B5}"/>
              </a:ext>
            </a:extLst>
          </p:cNvPr>
          <p:cNvSpPr/>
          <p:nvPr/>
        </p:nvSpPr>
        <p:spPr>
          <a:xfrm>
            <a:off x="904026" y="4476472"/>
            <a:ext cx="122493" cy="879290"/>
          </a:xfrm>
          <a:custGeom>
            <a:avLst/>
            <a:gdLst>
              <a:gd name="connsiteX0" fmla="*/ 121499 w 122493"/>
              <a:gd name="connsiteY0" fmla="*/ 3453 h 879290"/>
              <a:gd name="connsiteX1" fmla="*/ 45299 w 122493"/>
              <a:gd name="connsiteY1" fmla="*/ 508278 h 879290"/>
              <a:gd name="connsiteX2" fmla="*/ 849 w 122493"/>
              <a:gd name="connsiteY2" fmla="*/ 876578 h 879290"/>
              <a:gd name="connsiteX3" fmla="*/ 83399 w 122493"/>
              <a:gd name="connsiteY3" fmla="*/ 317778 h 879290"/>
              <a:gd name="connsiteX4" fmla="*/ 121499 w 122493"/>
              <a:gd name="connsiteY4" fmla="*/ 3453 h 8792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2493" h="879290">
                <a:moveTo>
                  <a:pt x="121499" y="3453"/>
                </a:moveTo>
                <a:cubicBezTo>
                  <a:pt x="115149" y="35203"/>
                  <a:pt x="65407" y="362757"/>
                  <a:pt x="45299" y="508278"/>
                </a:cubicBezTo>
                <a:cubicBezTo>
                  <a:pt x="25191" y="653799"/>
                  <a:pt x="-5501" y="908328"/>
                  <a:pt x="849" y="876578"/>
                </a:cubicBezTo>
                <a:cubicBezTo>
                  <a:pt x="7199" y="844828"/>
                  <a:pt x="64349" y="470178"/>
                  <a:pt x="83399" y="317778"/>
                </a:cubicBezTo>
                <a:cubicBezTo>
                  <a:pt x="102449" y="165378"/>
                  <a:pt x="127849" y="-28297"/>
                  <a:pt x="121499" y="345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6" name="フリーフォーム 1175">
            <a:extLst>
              <a:ext uri="{FF2B5EF4-FFF2-40B4-BE49-F238E27FC236}">
                <a16:creationId xmlns:a16="http://schemas.microsoft.com/office/drawing/2014/main" id="{C690054C-85F5-AACC-F046-F99E33E2687F}"/>
              </a:ext>
            </a:extLst>
          </p:cNvPr>
          <p:cNvSpPr/>
          <p:nvPr/>
        </p:nvSpPr>
        <p:spPr>
          <a:xfrm>
            <a:off x="2842142" y="4067821"/>
            <a:ext cx="198028" cy="618460"/>
          </a:xfrm>
          <a:custGeom>
            <a:avLst/>
            <a:gdLst>
              <a:gd name="connsiteX0" fmla="*/ 2658 w 198028"/>
              <a:gd name="connsiteY0" fmla="*/ 12054 h 618460"/>
              <a:gd name="connsiteX1" fmla="*/ 196333 w 198028"/>
              <a:gd name="connsiteY1" fmla="*/ 615304 h 618460"/>
              <a:gd name="connsiteX2" fmla="*/ 91558 w 198028"/>
              <a:gd name="connsiteY2" fmla="*/ 240654 h 618460"/>
              <a:gd name="connsiteX3" fmla="*/ 2658 w 198028"/>
              <a:gd name="connsiteY3" fmla="*/ 12054 h 6184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8028" h="618460">
                <a:moveTo>
                  <a:pt x="2658" y="12054"/>
                </a:moveTo>
                <a:cubicBezTo>
                  <a:pt x="20120" y="74496"/>
                  <a:pt x="181516" y="577204"/>
                  <a:pt x="196333" y="615304"/>
                </a:cubicBezTo>
                <a:cubicBezTo>
                  <a:pt x="211150" y="653404"/>
                  <a:pt x="124896" y="335904"/>
                  <a:pt x="91558" y="240654"/>
                </a:cubicBezTo>
                <a:cubicBezTo>
                  <a:pt x="58221" y="145404"/>
                  <a:pt x="-14804" y="-50388"/>
                  <a:pt x="2658" y="1205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7" name="フリーフォーム 1176">
            <a:extLst>
              <a:ext uri="{FF2B5EF4-FFF2-40B4-BE49-F238E27FC236}">
                <a16:creationId xmlns:a16="http://schemas.microsoft.com/office/drawing/2014/main" id="{2F85EBD4-C48B-BF87-9BC2-0626235D4140}"/>
              </a:ext>
            </a:extLst>
          </p:cNvPr>
          <p:cNvSpPr/>
          <p:nvPr/>
        </p:nvSpPr>
        <p:spPr>
          <a:xfrm>
            <a:off x="2877570" y="4064895"/>
            <a:ext cx="457420" cy="1313492"/>
          </a:xfrm>
          <a:custGeom>
            <a:avLst/>
            <a:gdLst>
              <a:gd name="connsiteX0" fmla="*/ 5330 w 457420"/>
              <a:gd name="connsiteY0" fmla="*/ 14980 h 1313492"/>
              <a:gd name="connsiteX1" fmla="*/ 224405 w 457420"/>
              <a:gd name="connsiteY1" fmla="*/ 754755 h 1313492"/>
              <a:gd name="connsiteX2" fmla="*/ 214880 w 457420"/>
              <a:gd name="connsiteY2" fmla="*/ 723005 h 1313492"/>
              <a:gd name="connsiteX3" fmla="*/ 294255 w 457420"/>
              <a:gd name="connsiteY3" fmla="*/ 910330 h 1313492"/>
              <a:gd name="connsiteX4" fmla="*/ 456180 w 457420"/>
              <a:gd name="connsiteY4" fmla="*/ 1310380 h 1313492"/>
              <a:gd name="connsiteX5" fmla="*/ 360930 w 457420"/>
              <a:gd name="connsiteY5" fmla="*/ 1078605 h 1313492"/>
              <a:gd name="connsiteX6" fmla="*/ 214880 w 457420"/>
              <a:gd name="connsiteY6" fmla="*/ 761105 h 1313492"/>
              <a:gd name="connsiteX7" fmla="*/ 78355 w 457420"/>
              <a:gd name="connsiteY7" fmla="*/ 294380 h 1313492"/>
              <a:gd name="connsiteX8" fmla="*/ 5330 w 457420"/>
              <a:gd name="connsiteY8" fmla="*/ 14980 h 13134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57420" h="1313492">
                <a:moveTo>
                  <a:pt x="5330" y="14980"/>
                </a:moveTo>
                <a:cubicBezTo>
                  <a:pt x="29672" y="91709"/>
                  <a:pt x="189480" y="636751"/>
                  <a:pt x="224405" y="754755"/>
                </a:cubicBezTo>
                <a:cubicBezTo>
                  <a:pt x="259330" y="872759"/>
                  <a:pt x="203238" y="697076"/>
                  <a:pt x="214880" y="723005"/>
                </a:cubicBezTo>
                <a:cubicBezTo>
                  <a:pt x="226522" y="748934"/>
                  <a:pt x="254038" y="812434"/>
                  <a:pt x="294255" y="910330"/>
                </a:cubicBezTo>
                <a:cubicBezTo>
                  <a:pt x="334472" y="1008226"/>
                  <a:pt x="445068" y="1282334"/>
                  <a:pt x="456180" y="1310380"/>
                </a:cubicBezTo>
                <a:cubicBezTo>
                  <a:pt x="467293" y="1338426"/>
                  <a:pt x="401147" y="1170151"/>
                  <a:pt x="360930" y="1078605"/>
                </a:cubicBezTo>
                <a:cubicBezTo>
                  <a:pt x="320713" y="987059"/>
                  <a:pt x="261976" y="891809"/>
                  <a:pt x="214880" y="761105"/>
                </a:cubicBezTo>
                <a:cubicBezTo>
                  <a:pt x="167784" y="630401"/>
                  <a:pt x="110634" y="413443"/>
                  <a:pt x="78355" y="294380"/>
                </a:cubicBezTo>
                <a:cubicBezTo>
                  <a:pt x="46076" y="175318"/>
                  <a:pt x="-19012" y="-61749"/>
                  <a:pt x="5330" y="1498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8" name="フリーフォーム 1177">
            <a:extLst>
              <a:ext uri="{FF2B5EF4-FFF2-40B4-BE49-F238E27FC236}">
                <a16:creationId xmlns:a16="http://schemas.microsoft.com/office/drawing/2014/main" id="{3C511850-55B6-1928-1096-A647328E619C}"/>
              </a:ext>
            </a:extLst>
          </p:cNvPr>
          <p:cNvSpPr/>
          <p:nvPr/>
        </p:nvSpPr>
        <p:spPr>
          <a:xfrm>
            <a:off x="3238206" y="5164262"/>
            <a:ext cx="372989" cy="665565"/>
          </a:xfrm>
          <a:custGeom>
            <a:avLst/>
            <a:gdLst>
              <a:gd name="connsiteX0" fmla="*/ 3469 w 372989"/>
              <a:gd name="connsiteY0" fmla="*/ 4638 h 665565"/>
              <a:gd name="connsiteX1" fmla="*/ 368594 w 372989"/>
              <a:gd name="connsiteY1" fmla="*/ 655513 h 665565"/>
              <a:gd name="connsiteX2" fmla="*/ 193969 w 372989"/>
              <a:gd name="connsiteY2" fmla="*/ 376113 h 665565"/>
              <a:gd name="connsiteX3" fmla="*/ 3469 w 372989"/>
              <a:gd name="connsiteY3" fmla="*/ 4638 h 6655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72989" h="665565">
                <a:moveTo>
                  <a:pt x="3469" y="4638"/>
                </a:moveTo>
                <a:cubicBezTo>
                  <a:pt x="32573" y="51205"/>
                  <a:pt x="336844" y="593600"/>
                  <a:pt x="368594" y="655513"/>
                </a:cubicBezTo>
                <a:cubicBezTo>
                  <a:pt x="400344" y="717426"/>
                  <a:pt x="251648" y="477184"/>
                  <a:pt x="193969" y="376113"/>
                </a:cubicBezTo>
                <a:cubicBezTo>
                  <a:pt x="136290" y="275042"/>
                  <a:pt x="-25635" y="-41929"/>
                  <a:pt x="3469" y="463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9" name="フリーフォーム 1178">
            <a:extLst>
              <a:ext uri="{FF2B5EF4-FFF2-40B4-BE49-F238E27FC236}">
                <a16:creationId xmlns:a16="http://schemas.microsoft.com/office/drawing/2014/main" id="{2CE08B93-9128-CDA1-378C-3B9BC587FFDA}"/>
              </a:ext>
            </a:extLst>
          </p:cNvPr>
          <p:cNvSpPr/>
          <p:nvPr/>
        </p:nvSpPr>
        <p:spPr>
          <a:xfrm>
            <a:off x="3642818" y="5830321"/>
            <a:ext cx="351498" cy="266283"/>
          </a:xfrm>
          <a:custGeom>
            <a:avLst/>
            <a:gdLst>
              <a:gd name="connsiteX0" fmla="*/ 21132 w 351498"/>
              <a:gd name="connsiteY0" fmla="*/ 8504 h 266283"/>
              <a:gd name="connsiteX1" fmla="*/ 351332 w 351498"/>
              <a:gd name="connsiteY1" fmla="*/ 265679 h 266283"/>
              <a:gd name="connsiteX2" fmla="*/ 65582 w 351498"/>
              <a:gd name="connsiteY2" fmla="*/ 78354 h 266283"/>
              <a:gd name="connsiteX3" fmla="*/ 21132 w 351498"/>
              <a:gd name="connsiteY3" fmla="*/ 8504 h 2662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51498" h="266283">
                <a:moveTo>
                  <a:pt x="21132" y="8504"/>
                </a:moveTo>
                <a:cubicBezTo>
                  <a:pt x="68757" y="39725"/>
                  <a:pt x="343924" y="254037"/>
                  <a:pt x="351332" y="265679"/>
                </a:cubicBezTo>
                <a:cubicBezTo>
                  <a:pt x="358740" y="277321"/>
                  <a:pt x="116911" y="117512"/>
                  <a:pt x="65582" y="78354"/>
                </a:cubicBezTo>
                <a:cubicBezTo>
                  <a:pt x="14253" y="39196"/>
                  <a:pt x="-26493" y="-22717"/>
                  <a:pt x="21132" y="850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0" name="フリーフォーム 1179">
            <a:extLst>
              <a:ext uri="{FF2B5EF4-FFF2-40B4-BE49-F238E27FC236}">
                <a16:creationId xmlns:a16="http://schemas.microsoft.com/office/drawing/2014/main" id="{6319A799-074A-ECC0-0F4D-14CC2DADC321}"/>
              </a:ext>
            </a:extLst>
          </p:cNvPr>
          <p:cNvSpPr/>
          <p:nvPr/>
        </p:nvSpPr>
        <p:spPr>
          <a:xfrm>
            <a:off x="3838553" y="5482489"/>
            <a:ext cx="142191" cy="570136"/>
          </a:xfrm>
          <a:custGeom>
            <a:avLst/>
            <a:gdLst>
              <a:gd name="connsiteX0" fmla="*/ 22 w 142191"/>
              <a:gd name="connsiteY0" fmla="*/ 736 h 570136"/>
              <a:gd name="connsiteX1" fmla="*/ 104797 w 142191"/>
              <a:gd name="connsiteY1" fmla="*/ 169011 h 570136"/>
              <a:gd name="connsiteX2" fmla="*/ 139722 w 142191"/>
              <a:gd name="connsiteY2" fmla="*/ 438886 h 570136"/>
              <a:gd name="connsiteX3" fmla="*/ 136547 w 142191"/>
              <a:gd name="connsiteY3" fmla="*/ 562711 h 570136"/>
              <a:gd name="connsiteX4" fmla="*/ 114322 w 142191"/>
              <a:gd name="connsiteY4" fmla="*/ 232511 h 570136"/>
              <a:gd name="connsiteX5" fmla="*/ 22 w 142191"/>
              <a:gd name="connsiteY5" fmla="*/ 736 h 5701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42191" h="570136">
                <a:moveTo>
                  <a:pt x="22" y="736"/>
                </a:moveTo>
                <a:cubicBezTo>
                  <a:pt x="-1566" y="-9847"/>
                  <a:pt x="81514" y="95986"/>
                  <a:pt x="104797" y="169011"/>
                </a:cubicBezTo>
                <a:cubicBezTo>
                  <a:pt x="128080" y="242036"/>
                  <a:pt x="134430" y="373269"/>
                  <a:pt x="139722" y="438886"/>
                </a:cubicBezTo>
                <a:cubicBezTo>
                  <a:pt x="145014" y="504503"/>
                  <a:pt x="140780" y="597107"/>
                  <a:pt x="136547" y="562711"/>
                </a:cubicBezTo>
                <a:cubicBezTo>
                  <a:pt x="132314" y="528315"/>
                  <a:pt x="131784" y="321940"/>
                  <a:pt x="114322" y="232511"/>
                </a:cubicBezTo>
                <a:cubicBezTo>
                  <a:pt x="96860" y="143082"/>
                  <a:pt x="1610" y="11319"/>
                  <a:pt x="22" y="73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1" name="フリーフォーム 1180">
            <a:extLst>
              <a:ext uri="{FF2B5EF4-FFF2-40B4-BE49-F238E27FC236}">
                <a16:creationId xmlns:a16="http://schemas.microsoft.com/office/drawing/2014/main" id="{02C11A46-4775-B95C-4C03-0BE72D9378CD}"/>
              </a:ext>
            </a:extLst>
          </p:cNvPr>
          <p:cNvSpPr/>
          <p:nvPr/>
        </p:nvSpPr>
        <p:spPr>
          <a:xfrm>
            <a:off x="3580101" y="5223524"/>
            <a:ext cx="185218" cy="164035"/>
          </a:xfrm>
          <a:custGeom>
            <a:avLst/>
            <a:gdLst>
              <a:gd name="connsiteX0" fmla="*/ 1299 w 185218"/>
              <a:gd name="connsiteY0" fmla="*/ 2526 h 164035"/>
              <a:gd name="connsiteX1" fmla="*/ 163224 w 185218"/>
              <a:gd name="connsiteY1" fmla="*/ 135876 h 164035"/>
              <a:gd name="connsiteX2" fmla="*/ 175924 w 185218"/>
              <a:gd name="connsiteY2" fmla="*/ 158101 h 164035"/>
              <a:gd name="connsiteX3" fmla="*/ 90199 w 185218"/>
              <a:gd name="connsiteY3" fmla="*/ 56501 h 164035"/>
              <a:gd name="connsiteX4" fmla="*/ 1299 w 185218"/>
              <a:gd name="connsiteY4" fmla="*/ 2526 h 1640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85218" h="164035">
                <a:moveTo>
                  <a:pt x="1299" y="2526"/>
                </a:moveTo>
                <a:cubicBezTo>
                  <a:pt x="13470" y="15755"/>
                  <a:pt x="134120" y="109947"/>
                  <a:pt x="163224" y="135876"/>
                </a:cubicBezTo>
                <a:cubicBezTo>
                  <a:pt x="192328" y="161805"/>
                  <a:pt x="188095" y="171330"/>
                  <a:pt x="175924" y="158101"/>
                </a:cubicBezTo>
                <a:cubicBezTo>
                  <a:pt x="163753" y="144872"/>
                  <a:pt x="114541" y="81901"/>
                  <a:pt x="90199" y="56501"/>
                </a:cubicBezTo>
                <a:cubicBezTo>
                  <a:pt x="65857" y="31101"/>
                  <a:pt x="-10872" y="-10703"/>
                  <a:pt x="1299" y="2526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2" name="フリーフォーム 1181">
            <a:extLst>
              <a:ext uri="{FF2B5EF4-FFF2-40B4-BE49-F238E27FC236}">
                <a16:creationId xmlns:a16="http://schemas.microsoft.com/office/drawing/2014/main" id="{630E82FB-6DE9-E8D2-E97F-526E632E2627}"/>
              </a:ext>
            </a:extLst>
          </p:cNvPr>
          <p:cNvSpPr/>
          <p:nvPr/>
        </p:nvSpPr>
        <p:spPr>
          <a:xfrm>
            <a:off x="3994150" y="5329918"/>
            <a:ext cx="60397" cy="414029"/>
          </a:xfrm>
          <a:custGeom>
            <a:avLst/>
            <a:gdLst>
              <a:gd name="connsiteX0" fmla="*/ 60325 w 60397"/>
              <a:gd name="connsiteY0" fmla="*/ 907 h 414029"/>
              <a:gd name="connsiteX1" fmla="*/ 12700 w 60397"/>
              <a:gd name="connsiteY1" fmla="*/ 178707 h 414029"/>
              <a:gd name="connsiteX2" fmla="*/ 31750 w 60397"/>
              <a:gd name="connsiteY2" fmla="*/ 413657 h 414029"/>
              <a:gd name="connsiteX3" fmla="*/ 0 w 60397"/>
              <a:gd name="connsiteY3" fmla="*/ 121557 h 414029"/>
              <a:gd name="connsiteX4" fmla="*/ 60325 w 60397"/>
              <a:gd name="connsiteY4" fmla="*/ 907 h 4140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0397" h="414029">
                <a:moveTo>
                  <a:pt x="60325" y="907"/>
                </a:moveTo>
                <a:cubicBezTo>
                  <a:pt x="62442" y="10432"/>
                  <a:pt x="17462" y="109915"/>
                  <a:pt x="12700" y="178707"/>
                </a:cubicBezTo>
                <a:cubicBezTo>
                  <a:pt x="7938" y="247499"/>
                  <a:pt x="33867" y="423182"/>
                  <a:pt x="31750" y="413657"/>
                </a:cubicBezTo>
                <a:cubicBezTo>
                  <a:pt x="29633" y="404132"/>
                  <a:pt x="0" y="184528"/>
                  <a:pt x="0" y="121557"/>
                </a:cubicBezTo>
                <a:cubicBezTo>
                  <a:pt x="0" y="58586"/>
                  <a:pt x="58208" y="-8618"/>
                  <a:pt x="60325" y="907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3" name="フリーフォーム 1182">
            <a:extLst>
              <a:ext uri="{FF2B5EF4-FFF2-40B4-BE49-F238E27FC236}">
                <a16:creationId xmlns:a16="http://schemas.microsoft.com/office/drawing/2014/main" id="{644955A1-D0F4-1F55-D9E5-A50657E3D3BD}"/>
              </a:ext>
            </a:extLst>
          </p:cNvPr>
          <p:cNvSpPr/>
          <p:nvPr/>
        </p:nvSpPr>
        <p:spPr>
          <a:xfrm>
            <a:off x="4025804" y="5787317"/>
            <a:ext cx="16262" cy="249141"/>
          </a:xfrm>
          <a:custGeom>
            <a:avLst/>
            <a:gdLst>
              <a:gd name="connsiteX0" fmla="*/ 15971 w 16262"/>
              <a:gd name="connsiteY0" fmla="*/ 3883 h 249141"/>
              <a:gd name="connsiteX1" fmla="*/ 96 w 16262"/>
              <a:gd name="connsiteY1" fmla="*/ 108658 h 249141"/>
              <a:gd name="connsiteX2" fmla="*/ 9621 w 16262"/>
              <a:gd name="connsiteY2" fmla="*/ 248358 h 249141"/>
              <a:gd name="connsiteX3" fmla="*/ 15971 w 16262"/>
              <a:gd name="connsiteY3" fmla="*/ 3883 h 2491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262" h="249141">
                <a:moveTo>
                  <a:pt x="15971" y="3883"/>
                </a:moveTo>
                <a:cubicBezTo>
                  <a:pt x="14383" y="-19400"/>
                  <a:pt x="1154" y="67912"/>
                  <a:pt x="96" y="108658"/>
                </a:cubicBezTo>
                <a:cubicBezTo>
                  <a:pt x="-962" y="149404"/>
                  <a:pt x="6975" y="259471"/>
                  <a:pt x="9621" y="248358"/>
                </a:cubicBezTo>
                <a:cubicBezTo>
                  <a:pt x="12267" y="237245"/>
                  <a:pt x="17559" y="27166"/>
                  <a:pt x="15971" y="388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4" name="フリーフォーム 1183">
            <a:extLst>
              <a:ext uri="{FF2B5EF4-FFF2-40B4-BE49-F238E27FC236}">
                <a16:creationId xmlns:a16="http://schemas.microsoft.com/office/drawing/2014/main" id="{F122D1D1-0C1A-5881-2594-E97DBBFFB040}"/>
              </a:ext>
            </a:extLst>
          </p:cNvPr>
          <p:cNvSpPr/>
          <p:nvPr/>
        </p:nvSpPr>
        <p:spPr>
          <a:xfrm>
            <a:off x="4099360" y="5676105"/>
            <a:ext cx="291958" cy="373107"/>
          </a:xfrm>
          <a:custGeom>
            <a:avLst/>
            <a:gdLst>
              <a:gd name="connsiteX0" fmla="*/ 2740 w 291958"/>
              <a:gd name="connsiteY0" fmla="*/ 795 h 373107"/>
              <a:gd name="connsiteX1" fmla="*/ 50365 w 291958"/>
              <a:gd name="connsiteY1" fmla="*/ 159545 h 373107"/>
              <a:gd name="connsiteX2" fmla="*/ 291665 w 291958"/>
              <a:gd name="connsiteY2" fmla="*/ 372270 h 373107"/>
              <a:gd name="connsiteX3" fmla="*/ 97990 w 291958"/>
              <a:gd name="connsiteY3" fmla="*/ 226220 h 373107"/>
              <a:gd name="connsiteX4" fmla="*/ 2740 w 291958"/>
              <a:gd name="connsiteY4" fmla="*/ 795 h 3731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91958" h="373107">
                <a:moveTo>
                  <a:pt x="2740" y="795"/>
                </a:moveTo>
                <a:cubicBezTo>
                  <a:pt x="-5198" y="-10318"/>
                  <a:pt x="2211" y="97633"/>
                  <a:pt x="50365" y="159545"/>
                </a:cubicBezTo>
                <a:cubicBezTo>
                  <a:pt x="98519" y="221457"/>
                  <a:pt x="283728" y="361158"/>
                  <a:pt x="291665" y="372270"/>
                </a:cubicBezTo>
                <a:cubicBezTo>
                  <a:pt x="299603" y="383383"/>
                  <a:pt x="144027" y="281253"/>
                  <a:pt x="97990" y="226220"/>
                </a:cubicBezTo>
                <a:cubicBezTo>
                  <a:pt x="51953" y="171187"/>
                  <a:pt x="10678" y="11908"/>
                  <a:pt x="2740" y="79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5" name="フリーフォーム 1184">
            <a:extLst>
              <a:ext uri="{FF2B5EF4-FFF2-40B4-BE49-F238E27FC236}">
                <a16:creationId xmlns:a16="http://schemas.microsoft.com/office/drawing/2014/main" id="{1AF5D68A-1C04-A12A-17A9-35F6151F58D8}"/>
              </a:ext>
            </a:extLst>
          </p:cNvPr>
          <p:cNvSpPr/>
          <p:nvPr/>
        </p:nvSpPr>
        <p:spPr>
          <a:xfrm>
            <a:off x="3950293" y="5705347"/>
            <a:ext cx="907464" cy="397549"/>
          </a:xfrm>
          <a:custGeom>
            <a:avLst/>
            <a:gdLst>
              <a:gd name="connsiteX0" fmla="*/ 907457 w 907464"/>
              <a:gd name="connsiteY0" fmla="*/ 128 h 397549"/>
              <a:gd name="connsiteX1" fmla="*/ 729657 w 907464"/>
              <a:gd name="connsiteY1" fmla="*/ 238253 h 397549"/>
              <a:gd name="connsiteX2" fmla="*/ 386757 w 907464"/>
              <a:gd name="connsiteY2" fmla="*/ 377953 h 397549"/>
              <a:gd name="connsiteX3" fmla="*/ 205782 w 907464"/>
              <a:gd name="connsiteY3" fmla="*/ 390653 h 397549"/>
              <a:gd name="connsiteX4" fmla="*/ 5757 w 907464"/>
              <a:gd name="connsiteY4" fmla="*/ 371603 h 397549"/>
              <a:gd name="connsiteX5" fmla="*/ 443907 w 907464"/>
              <a:gd name="connsiteY5" fmla="*/ 393828 h 397549"/>
              <a:gd name="connsiteX6" fmla="*/ 647107 w 907464"/>
              <a:gd name="connsiteY6" fmla="*/ 279528 h 397549"/>
              <a:gd name="connsiteX7" fmla="*/ 551857 w 907464"/>
              <a:gd name="connsiteY7" fmla="*/ 333503 h 397549"/>
              <a:gd name="connsiteX8" fmla="*/ 736007 w 907464"/>
              <a:gd name="connsiteY8" fmla="*/ 206503 h 397549"/>
              <a:gd name="connsiteX9" fmla="*/ 907457 w 907464"/>
              <a:gd name="connsiteY9" fmla="*/ 128 h 3975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907464" h="397549">
                <a:moveTo>
                  <a:pt x="907457" y="128"/>
                </a:moveTo>
                <a:cubicBezTo>
                  <a:pt x="906399" y="5419"/>
                  <a:pt x="816440" y="175282"/>
                  <a:pt x="729657" y="238253"/>
                </a:cubicBezTo>
                <a:cubicBezTo>
                  <a:pt x="642874" y="301224"/>
                  <a:pt x="474069" y="352553"/>
                  <a:pt x="386757" y="377953"/>
                </a:cubicBezTo>
                <a:cubicBezTo>
                  <a:pt x="299445" y="403353"/>
                  <a:pt x="269282" y="391711"/>
                  <a:pt x="205782" y="390653"/>
                </a:cubicBezTo>
                <a:cubicBezTo>
                  <a:pt x="142282" y="389595"/>
                  <a:pt x="-33930" y="371074"/>
                  <a:pt x="5757" y="371603"/>
                </a:cubicBezTo>
                <a:cubicBezTo>
                  <a:pt x="45444" y="372132"/>
                  <a:pt x="337015" y="409174"/>
                  <a:pt x="443907" y="393828"/>
                </a:cubicBezTo>
                <a:cubicBezTo>
                  <a:pt x="550799" y="378482"/>
                  <a:pt x="647107" y="279528"/>
                  <a:pt x="647107" y="279528"/>
                </a:cubicBezTo>
                <a:cubicBezTo>
                  <a:pt x="665099" y="269474"/>
                  <a:pt x="537040" y="345674"/>
                  <a:pt x="551857" y="333503"/>
                </a:cubicBezTo>
                <a:cubicBezTo>
                  <a:pt x="566674" y="321332"/>
                  <a:pt x="679386" y="258890"/>
                  <a:pt x="736007" y="206503"/>
                </a:cubicBezTo>
                <a:cubicBezTo>
                  <a:pt x="792628" y="154116"/>
                  <a:pt x="908515" y="-5163"/>
                  <a:pt x="907457" y="12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6" name="フリーフォーム 1185">
            <a:extLst>
              <a:ext uri="{FF2B5EF4-FFF2-40B4-BE49-F238E27FC236}">
                <a16:creationId xmlns:a16="http://schemas.microsoft.com/office/drawing/2014/main" id="{0B4C1EE3-CCF1-40A4-E2C6-5E2AE4FEC31E}"/>
              </a:ext>
            </a:extLst>
          </p:cNvPr>
          <p:cNvSpPr/>
          <p:nvPr/>
        </p:nvSpPr>
        <p:spPr>
          <a:xfrm>
            <a:off x="5387540" y="5471840"/>
            <a:ext cx="72624" cy="1178433"/>
          </a:xfrm>
          <a:custGeom>
            <a:avLst/>
            <a:gdLst>
              <a:gd name="connsiteX0" fmla="*/ 13135 w 72624"/>
              <a:gd name="connsiteY0" fmla="*/ 5035 h 1178433"/>
              <a:gd name="connsiteX1" fmla="*/ 32185 w 72624"/>
              <a:gd name="connsiteY1" fmla="*/ 481285 h 1178433"/>
              <a:gd name="connsiteX2" fmla="*/ 57585 w 72624"/>
              <a:gd name="connsiteY2" fmla="*/ 1170260 h 1178433"/>
              <a:gd name="connsiteX3" fmla="*/ 70285 w 72624"/>
              <a:gd name="connsiteY3" fmla="*/ 824185 h 1178433"/>
              <a:gd name="connsiteX4" fmla="*/ 9960 w 72624"/>
              <a:gd name="connsiteY4" fmla="*/ 287610 h 1178433"/>
              <a:gd name="connsiteX5" fmla="*/ 25835 w 72624"/>
              <a:gd name="connsiteY5" fmla="*/ 652735 h 1178433"/>
              <a:gd name="connsiteX6" fmla="*/ 435 w 72624"/>
              <a:gd name="connsiteY6" fmla="*/ 255860 h 1178433"/>
              <a:gd name="connsiteX7" fmla="*/ 13135 w 72624"/>
              <a:gd name="connsiteY7" fmla="*/ 5035 h 11784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2624" h="1178433">
                <a:moveTo>
                  <a:pt x="13135" y="5035"/>
                </a:moveTo>
                <a:cubicBezTo>
                  <a:pt x="18427" y="42606"/>
                  <a:pt x="24777" y="287081"/>
                  <a:pt x="32185" y="481285"/>
                </a:cubicBezTo>
                <a:cubicBezTo>
                  <a:pt x="39593" y="675489"/>
                  <a:pt x="51235" y="1113110"/>
                  <a:pt x="57585" y="1170260"/>
                </a:cubicBezTo>
                <a:cubicBezTo>
                  <a:pt x="63935" y="1227410"/>
                  <a:pt x="78222" y="971293"/>
                  <a:pt x="70285" y="824185"/>
                </a:cubicBezTo>
                <a:cubicBezTo>
                  <a:pt x="62348" y="677077"/>
                  <a:pt x="17368" y="316185"/>
                  <a:pt x="9960" y="287610"/>
                </a:cubicBezTo>
                <a:cubicBezTo>
                  <a:pt x="2552" y="259035"/>
                  <a:pt x="27422" y="658027"/>
                  <a:pt x="25835" y="652735"/>
                </a:cubicBezTo>
                <a:cubicBezTo>
                  <a:pt x="24248" y="647443"/>
                  <a:pt x="3081" y="362752"/>
                  <a:pt x="435" y="255860"/>
                </a:cubicBezTo>
                <a:cubicBezTo>
                  <a:pt x="-2211" y="148968"/>
                  <a:pt x="7843" y="-32536"/>
                  <a:pt x="13135" y="503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7" name="フリーフォーム 1186">
            <a:extLst>
              <a:ext uri="{FF2B5EF4-FFF2-40B4-BE49-F238E27FC236}">
                <a16:creationId xmlns:a16="http://schemas.microsoft.com/office/drawing/2014/main" id="{3BC06C5D-295D-E172-9C64-B3DE61E74653}"/>
              </a:ext>
            </a:extLst>
          </p:cNvPr>
          <p:cNvSpPr/>
          <p:nvPr/>
        </p:nvSpPr>
        <p:spPr>
          <a:xfrm>
            <a:off x="5670500" y="4342864"/>
            <a:ext cx="260479" cy="654970"/>
          </a:xfrm>
          <a:custGeom>
            <a:avLst/>
            <a:gdLst>
              <a:gd name="connsiteX0" fmla="*/ 50 w 260479"/>
              <a:gd name="connsiteY0" fmla="*/ 536 h 654970"/>
              <a:gd name="connsiteX1" fmla="*/ 155625 w 260479"/>
              <a:gd name="connsiteY1" fmla="*/ 324386 h 654970"/>
              <a:gd name="connsiteX2" fmla="*/ 260400 w 260479"/>
              <a:gd name="connsiteY2" fmla="*/ 654586 h 654970"/>
              <a:gd name="connsiteX3" fmla="*/ 139750 w 260479"/>
              <a:gd name="connsiteY3" fmla="*/ 257711 h 654970"/>
              <a:gd name="connsiteX4" fmla="*/ 50 w 260479"/>
              <a:gd name="connsiteY4" fmla="*/ 536 h 6549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60479" h="654970">
                <a:moveTo>
                  <a:pt x="50" y="536"/>
                </a:moveTo>
                <a:cubicBezTo>
                  <a:pt x="2696" y="11649"/>
                  <a:pt x="112233" y="215378"/>
                  <a:pt x="155625" y="324386"/>
                </a:cubicBezTo>
                <a:cubicBezTo>
                  <a:pt x="199017" y="433394"/>
                  <a:pt x="263046" y="665699"/>
                  <a:pt x="260400" y="654586"/>
                </a:cubicBezTo>
                <a:cubicBezTo>
                  <a:pt x="257754" y="643473"/>
                  <a:pt x="181025" y="361957"/>
                  <a:pt x="139750" y="257711"/>
                </a:cubicBezTo>
                <a:cubicBezTo>
                  <a:pt x="98475" y="153465"/>
                  <a:pt x="-2596" y="-10577"/>
                  <a:pt x="50" y="53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8" name="フリーフォーム 1187">
            <a:extLst>
              <a:ext uri="{FF2B5EF4-FFF2-40B4-BE49-F238E27FC236}">
                <a16:creationId xmlns:a16="http://schemas.microsoft.com/office/drawing/2014/main" id="{A93083D3-F46D-DD73-6FD2-82CCCBBE27B3}"/>
              </a:ext>
            </a:extLst>
          </p:cNvPr>
          <p:cNvSpPr/>
          <p:nvPr/>
        </p:nvSpPr>
        <p:spPr>
          <a:xfrm>
            <a:off x="5906241" y="4934450"/>
            <a:ext cx="247008" cy="717050"/>
          </a:xfrm>
          <a:custGeom>
            <a:avLst/>
            <a:gdLst>
              <a:gd name="connsiteX0" fmla="*/ 2434 w 247008"/>
              <a:gd name="connsiteY0" fmla="*/ 9025 h 717050"/>
              <a:gd name="connsiteX1" fmla="*/ 56409 w 247008"/>
              <a:gd name="connsiteY1" fmla="*/ 170950 h 717050"/>
              <a:gd name="connsiteX2" fmla="*/ 142134 w 247008"/>
              <a:gd name="connsiteY2" fmla="*/ 485275 h 717050"/>
              <a:gd name="connsiteX3" fmla="*/ 116734 w 247008"/>
              <a:gd name="connsiteY3" fmla="*/ 437650 h 717050"/>
              <a:gd name="connsiteX4" fmla="*/ 246909 w 247008"/>
              <a:gd name="connsiteY4" fmla="*/ 717050 h 717050"/>
              <a:gd name="connsiteX5" fmla="*/ 135784 w 247008"/>
              <a:gd name="connsiteY5" fmla="*/ 434475 h 717050"/>
              <a:gd name="connsiteX6" fmla="*/ 2434 w 247008"/>
              <a:gd name="connsiteY6" fmla="*/ 9025 h 717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47008" h="717050">
                <a:moveTo>
                  <a:pt x="2434" y="9025"/>
                </a:moveTo>
                <a:cubicBezTo>
                  <a:pt x="-10795" y="-34896"/>
                  <a:pt x="33126" y="91575"/>
                  <a:pt x="56409" y="170950"/>
                </a:cubicBezTo>
                <a:cubicBezTo>
                  <a:pt x="79692" y="250325"/>
                  <a:pt x="132080" y="440825"/>
                  <a:pt x="142134" y="485275"/>
                </a:cubicBezTo>
                <a:cubicBezTo>
                  <a:pt x="152188" y="529725"/>
                  <a:pt x="99272" y="399021"/>
                  <a:pt x="116734" y="437650"/>
                </a:cubicBezTo>
                <a:cubicBezTo>
                  <a:pt x="134196" y="476279"/>
                  <a:pt x="243734" y="717579"/>
                  <a:pt x="246909" y="717050"/>
                </a:cubicBezTo>
                <a:cubicBezTo>
                  <a:pt x="250084" y="716521"/>
                  <a:pt x="176530" y="547187"/>
                  <a:pt x="135784" y="434475"/>
                </a:cubicBezTo>
                <a:cubicBezTo>
                  <a:pt x="95038" y="321763"/>
                  <a:pt x="15663" y="52946"/>
                  <a:pt x="2434" y="902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9" name="フリーフォーム 1188">
            <a:extLst>
              <a:ext uri="{FF2B5EF4-FFF2-40B4-BE49-F238E27FC236}">
                <a16:creationId xmlns:a16="http://schemas.microsoft.com/office/drawing/2014/main" id="{8AE1D53C-2EE4-01CD-C9FE-7F9622288649}"/>
              </a:ext>
            </a:extLst>
          </p:cNvPr>
          <p:cNvSpPr/>
          <p:nvPr/>
        </p:nvSpPr>
        <p:spPr>
          <a:xfrm>
            <a:off x="5486256" y="5826089"/>
            <a:ext cx="89144" cy="622374"/>
          </a:xfrm>
          <a:custGeom>
            <a:avLst/>
            <a:gdLst>
              <a:gd name="connsiteX0" fmla="*/ 144 w 89144"/>
              <a:gd name="connsiteY0" fmla="*/ 36 h 622374"/>
              <a:gd name="connsiteX1" fmla="*/ 44594 w 89144"/>
              <a:gd name="connsiteY1" fmla="*/ 327061 h 622374"/>
              <a:gd name="connsiteX2" fmla="*/ 89044 w 89144"/>
              <a:gd name="connsiteY2" fmla="*/ 622336 h 622374"/>
              <a:gd name="connsiteX3" fmla="*/ 31894 w 89144"/>
              <a:gd name="connsiteY3" fmla="*/ 308011 h 622374"/>
              <a:gd name="connsiteX4" fmla="*/ 144 w 89144"/>
              <a:gd name="connsiteY4" fmla="*/ 36 h 6223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9144" h="622374">
                <a:moveTo>
                  <a:pt x="144" y="36"/>
                </a:moveTo>
                <a:cubicBezTo>
                  <a:pt x="2261" y="3211"/>
                  <a:pt x="29777" y="223344"/>
                  <a:pt x="44594" y="327061"/>
                </a:cubicBezTo>
                <a:cubicBezTo>
                  <a:pt x="59411" y="430778"/>
                  <a:pt x="91161" y="625511"/>
                  <a:pt x="89044" y="622336"/>
                </a:cubicBezTo>
                <a:cubicBezTo>
                  <a:pt x="86927" y="619161"/>
                  <a:pt x="44065" y="416490"/>
                  <a:pt x="31894" y="308011"/>
                </a:cubicBezTo>
                <a:cubicBezTo>
                  <a:pt x="19723" y="199532"/>
                  <a:pt x="-1973" y="-3139"/>
                  <a:pt x="144" y="3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90" name="フリーフォーム 1189">
            <a:extLst>
              <a:ext uri="{FF2B5EF4-FFF2-40B4-BE49-F238E27FC236}">
                <a16:creationId xmlns:a16="http://schemas.microsoft.com/office/drawing/2014/main" id="{BAFA03CE-7B74-155D-A920-D4BA67F62E6D}"/>
              </a:ext>
            </a:extLst>
          </p:cNvPr>
          <p:cNvSpPr/>
          <p:nvPr/>
        </p:nvSpPr>
        <p:spPr>
          <a:xfrm>
            <a:off x="5661599" y="5680065"/>
            <a:ext cx="91629" cy="422303"/>
          </a:xfrm>
          <a:custGeom>
            <a:avLst/>
            <a:gdLst>
              <a:gd name="connsiteX0" fmla="*/ 12126 w 91629"/>
              <a:gd name="connsiteY0" fmla="*/ 10 h 422303"/>
              <a:gd name="connsiteX1" fmla="*/ 24826 w 91629"/>
              <a:gd name="connsiteY1" fmla="*/ 254010 h 422303"/>
              <a:gd name="connsiteX2" fmla="*/ 91501 w 91629"/>
              <a:gd name="connsiteY2" fmla="*/ 422285 h 422303"/>
              <a:gd name="connsiteX3" fmla="*/ 5776 w 91629"/>
              <a:gd name="connsiteY3" fmla="*/ 244485 h 422303"/>
              <a:gd name="connsiteX4" fmla="*/ 12126 w 91629"/>
              <a:gd name="connsiteY4" fmla="*/ 10 h 4223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1629" h="422303">
                <a:moveTo>
                  <a:pt x="12126" y="10"/>
                </a:moveTo>
                <a:cubicBezTo>
                  <a:pt x="15301" y="1597"/>
                  <a:pt x="11597" y="183631"/>
                  <a:pt x="24826" y="254010"/>
                </a:cubicBezTo>
                <a:cubicBezTo>
                  <a:pt x="38055" y="324389"/>
                  <a:pt x="94676" y="423872"/>
                  <a:pt x="91501" y="422285"/>
                </a:cubicBezTo>
                <a:cubicBezTo>
                  <a:pt x="88326" y="420698"/>
                  <a:pt x="20593" y="312218"/>
                  <a:pt x="5776" y="244485"/>
                </a:cubicBezTo>
                <a:cubicBezTo>
                  <a:pt x="-9041" y="176752"/>
                  <a:pt x="8951" y="-1577"/>
                  <a:pt x="12126" y="10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91" name="フリーフォーム 1190">
            <a:extLst>
              <a:ext uri="{FF2B5EF4-FFF2-40B4-BE49-F238E27FC236}">
                <a16:creationId xmlns:a16="http://schemas.microsoft.com/office/drawing/2014/main" id="{3A0DE06F-30B8-3A2F-F295-BB2A1117A656}"/>
              </a:ext>
            </a:extLst>
          </p:cNvPr>
          <p:cNvSpPr/>
          <p:nvPr/>
        </p:nvSpPr>
        <p:spPr>
          <a:xfrm>
            <a:off x="6192804" y="5735143"/>
            <a:ext cx="357914" cy="777064"/>
          </a:xfrm>
          <a:custGeom>
            <a:avLst/>
            <a:gdLst>
              <a:gd name="connsiteX0" fmla="*/ 1621 w 357914"/>
              <a:gd name="connsiteY0" fmla="*/ 8432 h 777064"/>
              <a:gd name="connsiteX1" fmla="*/ 80996 w 357914"/>
              <a:gd name="connsiteY1" fmla="*/ 160832 h 777064"/>
              <a:gd name="connsiteX2" fmla="*/ 128621 w 357914"/>
              <a:gd name="connsiteY2" fmla="*/ 351332 h 777064"/>
              <a:gd name="connsiteX3" fmla="*/ 134971 w 357914"/>
              <a:gd name="connsiteY3" fmla="*/ 329107 h 777064"/>
              <a:gd name="connsiteX4" fmla="*/ 277846 w 357914"/>
              <a:gd name="connsiteY4" fmla="*/ 627557 h 777064"/>
              <a:gd name="connsiteX5" fmla="*/ 354046 w 357914"/>
              <a:gd name="connsiteY5" fmla="*/ 770432 h 777064"/>
              <a:gd name="connsiteX6" fmla="*/ 160371 w 357914"/>
              <a:gd name="connsiteY6" fmla="*/ 424357 h 777064"/>
              <a:gd name="connsiteX7" fmla="*/ 1621 w 357914"/>
              <a:gd name="connsiteY7" fmla="*/ 8432 h 7770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57914" h="777064">
                <a:moveTo>
                  <a:pt x="1621" y="8432"/>
                </a:moveTo>
                <a:cubicBezTo>
                  <a:pt x="-11608" y="-35489"/>
                  <a:pt x="59829" y="103682"/>
                  <a:pt x="80996" y="160832"/>
                </a:cubicBezTo>
                <a:cubicBezTo>
                  <a:pt x="102163" y="217982"/>
                  <a:pt x="119625" y="323286"/>
                  <a:pt x="128621" y="351332"/>
                </a:cubicBezTo>
                <a:cubicBezTo>
                  <a:pt x="137617" y="379378"/>
                  <a:pt x="110100" y="283070"/>
                  <a:pt x="134971" y="329107"/>
                </a:cubicBezTo>
                <a:cubicBezTo>
                  <a:pt x="159842" y="375144"/>
                  <a:pt x="241334" y="554003"/>
                  <a:pt x="277846" y="627557"/>
                </a:cubicBezTo>
                <a:cubicBezTo>
                  <a:pt x="314359" y="701111"/>
                  <a:pt x="373625" y="804299"/>
                  <a:pt x="354046" y="770432"/>
                </a:cubicBezTo>
                <a:cubicBezTo>
                  <a:pt x="334467" y="736565"/>
                  <a:pt x="214875" y="545536"/>
                  <a:pt x="160371" y="424357"/>
                </a:cubicBezTo>
                <a:cubicBezTo>
                  <a:pt x="105867" y="303178"/>
                  <a:pt x="14850" y="52353"/>
                  <a:pt x="1621" y="843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92" name="フリーフォーム 1191">
            <a:extLst>
              <a:ext uri="{FF2B5EF4-FFF2-40B4-BE49-F238E27FC236}">
                <a16:creationId xmlns:a16="http://schemas.microsoft.com/office/drawing/2014/main" id="{734D821B-3C66-53D2-A6A8-D725589E2F55}"/>
              </a:ext>
            </a:extLst>
          </p:cNvPr>
          <p:cNvSpPr/>
          <p:nvPr/>
        </p:nvSpPr>
        <p:spPr>
          <a:xfrm>
            <a:off x="5727629" y="4809857"/>
            <a:ext cx="108503" cy="419915"/>
          </a:xfrm>
          <a:custGeom>
            <a:avLst/>
            <a:gdLst>
              <a:gd name="connsiteX0" fmla="*/ 71 w 108503"/>
              <a:gd name="connsiteY0" fmla="*/ 268 h 419915"/>
              <a:gd name="connsiteX1" fmla="*/ 85796 w 108503"/>
              <a:gd name="connsiteY1" fmla="*/ 232043 h 419915"/>
              <a:gd name="connsiteX2" fmla="*/ 98496 w 108503"/>
              <a:gd name="connsiteY2" fmla="*/ 419368 h 419915"/>
              <a:gd name="connsiteX3" fmla="*/ 101671 w 108503"/>
              <a:gd name="connsiteY3" fmla="*/ 279668 h 419915"/>
              <a:gd name="connsiteX4" fmla="*/ 71 w 108503"/>
              <a:gd name="connsiteY4" fmla="*/ 268 h 4199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8503" h="419915">
                <a:moveTo>
                  <a:pt x="71" y="268"/>
                </a:moveTo>
                <a:cubicBezTo>
                  <a:pt x="-2575" y="-7669"/>
                  <a:pt x="69392" y="162193"/>
                  <a:pt x="85796" y="232043"/>
                </a:cubicBezTo>
                <a:cubicBezTo>
                  <a:pt x="102200" y="301893"/>
                  <a:pt x="95850" y="411431"/>
                  <a:pt x="98496" y="419368"/>
                </a:cubicBezTo>
                <a:cubicBezTo>
                  <a:pt x="101142" y="427305"/>
                  <a:pt x="117546" y="347401"/>
                  <a:pt x="101671" y="279668"/>
                </a:cubicBezTo>
                <a:cubicBezTo>
                  <a:pt x="85796" y="211935"/>
                  <a:pt x="2717" y="8205"/>
                  <a:pt x="71" y="268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93" name="フリーフォーム 1192">
            <a:extLst>
              <a:ext uri="{FF2B5EF4-FFF2-40B4-BE49-F238E27FC236}">
                <a16:creationId xmlns:a16="http://schemas.microsoft.com/office/drawing/2014/main" id="{62C56B63-0437-D9C8-57B9-4D643D8BE5D6}"/>
              </a:ext>
            </a:extLst>
          </p:cNvPr>
          <p:cNvSpPr/>
          <p:nvPr/>
        </p:nvSpPr>
        <p:spPr>
          <a:xfrm>
            <a:off x="6044244" y="5729899"/>
            <a:ext cx="315408" cy="674661"/>
          </a:xfrm>
          <a:custGeom>
            <a:avLst/>
            <a:gdLst>
              <a:gd name="connsiteX0" fmla="*/ 956 w 315408"/>
              <a:gd name="connsiteY0" fmla="*/ 976 h 674661"/>
              <a:gd name="connsiteX1" fmla="*/ 210506 w 315408"/>
              <a:gd name="connsiteY1" fmla="*/ 293076 h 674661"/>
              <a:gd name="connsiteX2" fmla="*/ 261306 w 315408"/>
              <a:gd name="connsiteY2" fmla="*/ 391501 h 674661"/>
              <a:gd name="connsiteX3" fmla="*/ 315281 w 315408"/>
              <a:gd name="connsiteY3" fmla="*/ 674076 h 674661"/>
              <a:gd name="connsiteX4" fmla="*/ 245431 w 315408"/>
              <a:gd name="connsiteY4" fmla="*/ 308951 h 674661"/>
              <a:gd name="connsiteX5" fmla="*/ 207331 w 315408"/>
              <a:gd name="connsiteY5" fmla="*/ 286726 h 674661"/>
              <a:gd name="connsiteX6" fmla="*/ 134306 w 315408"/>
              <a:gd name="connsiteY6" fmla="*/ 201001 h 674661"/>
              <a:gd name="connsiteX7" fmla="*/ 956 w 315408"/>
              <a:gd name="connsiteY7" fmla="*/ 976 h 6746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15408" h="674661">
                <a:moveTo>
                  <a:pt x="956" y="976"/>
                </a:moveTo>
                <a:cubicBezTo>
                  <a:pt x="13656" y="16322"/>
                  <a:pt x="167114" y="227989"/>
                  <a:pt x="210506" y="293076"/>
                </a:cubicBezTo>
                <a:cubicBezTo>
                  <a:pt x="253898" y="358163"/>
                  <a:pt x="243844" y="328001"/>
                  <a:pt x="261306" y="391501"/>
                </a:cubicBezTo>
                <a:cubicBezTo>
                  <a:pt x="278768" y="455001"/>
                  <a:pt x="317927" y="687834"/>
                  <a:pt x="315281" y="674076"/>
                </a:cubicBezTo>
                <a:cubicBezTo>
                  <a:pt x="312635" y="660318"/>
                  <a:pt x="263423" y="373509"/>
                  <a:pt x="245431" y="308951"/>
                </a:cubicBezTo>
                <a:cubicBezTo>
                  <a:pt x="227439" y="244393"/>
                  <a:pt x="225852" y="304718"/>
                  <a:pt x="207331" y="286726"/>
                </a:cubicBezTo>
                <a:cubicBezTo>
                  <a:pt x="188810" y="268734"/>
                  <a:pt x="162881" y="246509"/>
                  <a:pt x="134306" y="201001"/>
                </a:cubicBezTo>
                <a:cubicBezTo>
                  <a:pt x="105731" y="155493"/>
                  <a:pt x="-11744" y="-14370"/>
                  <a:pt x="956" y="976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94" name="フリーフォーム 1193">
            <a:extLst>
              <a:ext uri="{FF2B5EF4-FFF2-40B4-BE49-F238E27FC236}">
                <a16:creationId xmlns:a16="http://schemas.microsoft.com/office/drawing/2014/main" id="{37C38E33-AA79-3B52-F810-D6641F554902}"/>
              </a:ext>
            </a:extLst>
          </p:cNvPr>
          <p:cNvSpPr/>
          <p:nvPr/>
        </p:nvSpPr>
        <p:spPr>
          <a:xfrm>
            <a:off x="5810125" y="5479761"/>
            <a:ext cx="301805" cy="667508"/>
          </a:xfrm>
          <a:custGeom>
            <a:avLst/>
            <a:gdLst>
              <a:gd name="connsiteX0" fmla="*/ 125 w 301805"/>
              <a:gd name="connsiteY0" fmla="*/ 289 h 667508"/>
              <a:gd name="connsiteX1" fmla="*/ 104900 w 301805"/>
              <a:gd name="connsiteY1" fmla="*/ 355889 h 667508"/>
              <a:gd name="connsiteX2" fmla="*/ 301750 w 301805"/>
              <a:gd name="connsiteY2" fmla="*/ 667039 h 667508"/>
              <a:gd name="connsiteX3" fmla="*/ 123950 w 301805"/>
              <a:gd name="connsiteY3" fmla="*/ 416214 h 667508"/>
              <a:gd name="connsiteX4" fmla="*/ 125 w 301805"/>
              <a:gd name="connsiteY4" fmla="*/ 289 h 6675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01805" h="667508">
                <a:moveTo>
                  <a:pt x="125" y="289"/>
                </a:moveTo>
                <a:cubicBezTo>
                  <a:pt x="-3050" y="-9765"/>
                  <a:pt x="54629" y="244764"/>
                  <a:pt x="104900" y="355889"/>
                </a:cubicBezTo>
                <a:cubicBezTo>
                  <a:pt x="155171" y="467014"/>
                  <a:pt x="298575" y="656985"/>
                  <a:pt x="301750" y="667039"/>
                </a:cubicBezTo>
                <a:cubicBezTo>
                  <a:pt x="304925" y="677093"/>
                  <a:pt x="171575" y="523635"/>
                  <a:pt x="123950" y="416214"/>
                </a:cubicBezTo>
                <a:cubicBezTo>
                  <a:pt x="76325" y="308793"/>
                  <a:pt x="3300" y="10343"/>
                  <a:pt x="125" y="289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95" name="フリーフォーム 1194">
            <a:extLst>
              <a:ext uri="{FF2B5EF4-FFF2-40B4-BE49-F238E27FC236}">
                <a16:creationId xmlns:a16="http://schemas.microsoft.com/office/drawing/2014/main" id="{3788AA29-3EC6-70F7-2743-6DE0E12F86B0}"/>
              </a:ext>
            </a:extLst>
          </p:cNvPr>
          <p:cNvSpPr/>
          <p:nvPr/>
        </p:nvSpPr>
        <p:spPr>
          <a:xfrm>
            <a:off x="6365745" y="6727652"/>
            <a:ext cx="270169" cy="193899"/>
          </a:xfrm>
          <a:custGeom>
            <a:avLst/>
            <a:gdLst>
              <a:gd name="connsiteX0" fmla="*/ 130 w 270169"/>
              <a:gd name="connsiteY0" fmla="*/ 173 h 193899"/>
              <a:gd name="connsiteX1" fmla="*/ 120780 w 270169"/>
              <a:gd name="connsiteY1" fmla="*/ 120823 h 193899"/>
              <a:gd name="connsiteX2" fmla="*/ 149355 w 270169"/>
              <a:gd name="connsiteY2" fmla="*/ 184323 h 193899"/>
              <a:gd name="connsiteX3" fmla="*/ 270005 w 270169"/>
              <a:gd name="connsiteY3" fmla="*/ 143048 h 193899"/>
              <a:gd name="connsiteX4" fmla="*/ 174755 w 270169"/>
              <a:gd name="connsiteY4" fmla="*/ 193848 h 193899"/>
              <a:gd name="connsiteX5" fmla="*/ 146180 w 270169"/>
              <a:gd name="connsiteY5" fmla="*/ 149398 h 193899"/>
              <a:gd name="connsiteX6" fmla="*/ 130 w 270169"/>
              <a:gd name="connsiteY6" fmla="*/ 173 h 1938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70169" h="193899">
                <a:moveTo>
                  <a:pt x="130" y="173"/>
                </a:moveTo>
                <a:cubicBezTo>
                  <a:pt x="-4103" y="-4589"/>
                  <a:pt x="95909" y="90131"/>
                  <a:pt x="120780" y="120823"/>
                </a:cubicBezTo>
                <a:cubicBezTo>
                  <a:pt x="145651" y="151515"/>
                  <a:pt x="124484" y="180619"/>
                  <a:pt x="149355" y="184323"/>
                </a:cubicBezTo>
                <a:cubicBezTo>
                  <a:pt x="174226" y="188027"/>
                  <a:pt x="265772" y="141461"/>
                  <a:pt x="270005" y="143048"/>
                </a:cubicBezTo>
                <a:cubicBezTo>
                  <a:pt x="274238" y="144635"/>
                  <a:pt x="195392" y="192790"/>
                  <a:pt x="174755" y="193848"/>
                </a:cubicBezTo>
                <a:cubicBezTo>
                  <a:pt x="154118" y="194906"/>
                  <a:pt x="172638" y="179560"/>
                  <a:pt x="146180" y="149398"/>
                </a:cubicBezTo>
                <a:cubicBezTo>
                  <a:pt x="119722" y="119236"/>
                  <a:pt x="4363" y="4935"/>
                  <a:pt x="130" y="17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96" name="フリーフォーム 1195">
            <a:extLst>
              <a:ext uri="{FF2B5EF4-FFF2-40B4-BE49-F238E27FC236}">
                <a16:creationId xmlns:a16="http://schemas.microsoft.com/office/drawing/2014/main" id="{EF61EE6D-6F00-811D-0DDC-8070F7B1278E}"/>
              </a:ext>
            </a:extLst>
          </p:cNvPr>
          <p:cNvSpPr/>
          <p:nvPr/>
        </p:nvSpPr>
        <p:spPr>
          <a:xfrm>
            <a:off x="6289344" y="6593184"/>
            <a:ext cx="229213" cy="87183"/>
          </a:xfrm>
          <a:custGeom>
            <a:avLst/>
            <a:gdLst>
              <a:gd name="connsiteX0" fmla="*/ 331 w 229213"/>
              <a:gd name="connsiteY0" fmla="*/ 87016 h 87183"/>
              <a:gd name="connsiteX1" fmla="*/ 92406 w 229213"/>
              <a:gd name="connsiteY1" fmla="*/ 33041 h 87183"/>
              <a:gd name="connsiteX2" fmla="*/ 228931 w 229213"/>
              <a:gd name="connsiteY2" fmla="*/ 1291 h 87183"/>
              <a:gd name="connsiteX3" fmla="*/ 124156 w 229213"/>
              <a:gd name="connsiteY3" fmla="*/ 13991 h 87183"/>
              <a:gd name="connsiteX4" fmla="*/ 331 w 229213"/>
              <a:gd name="connsiteY4" fmla="*/ 87016 h 871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9213" h="87183">
                <a:moveTo>
                  <a:pt x="331" y="87016"/>
                </a:moveTo>
                <a:cubicBezTo>
                  <a:pt x="-4961" y="90191"/>
                  <a:pt x="54306" y="47328"/>
                  <a:pt x="92406" y="33041"/>
                </a:cubicBezTo>
                <a:cubicBezTo>
                  <a:pt x="130506" y="18754"/>
                  <a:pt x="223639" y="4466"/>
                  <a:pt x="228931" y="1291"/>
                </a:cubicBezTo>
                <a:cubicBezTo>
                  <a:pt x="234223" y="-1884"/>
                  <a:pt x="163843" y="233"/>
                  <a:pt x="124156" y="13991"/>
                </a:cubicBezTo>
                <a:cubicBezTo>
                  <a:pt x="84469" y="27749"/>
                  <a:pt x="5623" y="83841"/>
                  <a:pt x="331" y="87016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97" name="フリーフォーム 1196">
            <a:extLst>
              <a:ext uri="{FF2B5EF4-FFF2-40B4-BE49-F238E27FC236}">
                <a16:creationId xmlns:a16="http://schemas.microsoft.com/office/drawing/2014/main" id="{E0045440-7E09-51E6-B46E-397DDB5E6C11}"/>
              </a:ext>
            </a:extLst>
          </p:cNvPr>
          <p:cNvSpPr/>
          <p:nvPr/>
        </p:nvSpPr>
        <p:spPr>
          <a:xfrm>
            <a:off x="6627528" y="6636378"/>
            <a:ext cx="611158" cy="607064"/>
          </a:xfrm>
          <a:custGeom>
            <a:avLst/>
            <a:gdLst>
              <a:gd name="connsiteX0" fmla="*/ 20922 w 611158"/>
              <a:gd name="connsiteY0" fmla="*/ 27947 h 607064"/>
              <a:gd name="connsiteX1" fmla="*/ 290797 w 611158"/>
              <a:gd name="connsiteY1" fmla="*/ 266072 h 607064"/>
              <a:gd name="connsiteX2" fmla="*/ 598772 w 611158"/>
              <a:gd name="connsiteY2" fmla="*/ 599447 h 607064"/>
              <a:gd name="connsiteX3" fmla="*/ 503522 w 611158"/>
              <a:gd name="connsiteY3" fmla="*/ 462922 h 607064"/>
              <a:gd name="connsiteX4" fmla="*/ 74897 w 611158"/>
              <a:gd name="connsiteY4" fmla="*/ 53347 h 607064"/>
              <a:gd name="connsiteX5" fmla="*/ 20922 w 611158"/>
              <a:gd name="connsiteY5" fmla="*/ 27947 h 6070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11158" h="607064">
                <a:moveTo>
                  <a:pt x="20922" y="27947"/>
                </a:moveTo>
                <a:cubicBezTo>
                  <a:pt x="56905" y="63401"/>
                  <a:pt x="194489" y="170822"/>
                  <a:pt x="290797" y="266072"/>
                </a:cubicBezTo>
                <a:cubicBezTo>
                  <a:pt x="387105" y="361322"/>
                  <a:pt x="563318" y="566639"/>
                  <a:pt x="598772" y="599447"/>
                </a:cubicBezTo>
                <a:cubicBezTo>
                  <a:pt x="634226" y="632255"/>
                  <a:pt x="590834" y="553939"/>
                  <a:pt x="503522" y="462922"/>
                </a:cubicBezTo>
                <a:cubicBezTo>
                  <a:pt x="416210" y="371905"/>
                  <a:pt x="159034" y="125843"/>
                  <a:pt x="74897" y="53347"/>
                </a:cubicBezTo>
                <a:cubicBezTo>
                  <a:pt x="-9240" y="-19149"/>
                  <a:pt x="-15061" y="-7507"/>
                  <a:pt x="20922" y="2794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98" name="フリーフォーム 1197">
            <a:extLst>
              <a:ext uri="{FF2B5EF4-FFF2-40B4-BE49-F238E27FC236}">
                <a16:creationId xmlns:a16="http://schemas.microsoft.com/office/drawing/2014/main" id="{A3AFC3D9-25FD-A6CE-FC51-7D08A4C1672F}"/>
              </a:ext>
            </a:extLst>
          </p:cNvPr>
          <p:cNvSpPr/>
          <p:nvPr/>
        </p:nvSpPr>
        <p:spPr>
          <a:xfrm>
            <a:off x="6311711" y="6740435"/>
            <a:ext cx="200689" cy="187503"/>
          </a:xfrm>
          <a:custGeom>
            <a:avLst/>
            <a:gdLst>
              <a:gd name="connsiteX0" fmla="*/ 189 w 200689"/>
              <a:gd name="connsiteY0" fmla="*/ 90 h 187503"/>
              <a:gd name="connsiteX1" fmla="*/ 139889 w 200689"/>
              <a:gd name="connsiteY1" fmla="*/ 101690 h 187503"/>
              <a:gd name="connsiteX2" fmla="*/ 200214 w 200689"/>
              <a:gd name="connsiteY2" fmla="*/ 187415 h 187503"/>
              <a:gd name="connsiteX3" fmla="*/ 111314 w 200689"/>
              <a:gd name="connsiteY3" fmla="*/ 85815 h 187503"/>
              <a:gd name="connsiteX4" fmla="*/ 189 w 200689"/>
              <a:gd name="connsiteY4" fmla="*/ 90 h 1875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0689" h="187503">
                <a:moveTo>
                  <a:pt x="189" y="90"/>
                </a:moveTo>
                <a:cubicBezTo>
                  <a:pt x="4951" y="2736"/>
                  <a:pt x="106552" y="70469"/>
                  <a:pt x="139889" y="101690"/>
                </a:cubicBezTo>
                <a:cubicBezTo>
                  <a:pt x="173226" y="132911"/>
                  <a:pt x="204976" y="190061"/>
                  <a:pt x="200214" y="187415"/>
                </a:cubicBezTo>
                <a:cubicBezTo>
                  <a:pt x="195452" y="184769"/>
                  <a:pt x="140947" y="118094"/>
                  <a:pt x="111314" y="85815"/>
                </a:cubicBezTo>
                <a:cubicBezTo>
                  <a:pt x="81681" y="53536"/>
                  <a:pt x="-4573" y="-2556"/>
                  <a:pt x="189" y="9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99" name="フリーフォーム 1198">
            <a:extLst>
              <a:ext uri="{FF2B5EF4-FFF2-40B4-BE49-F238E27FC236}">
                <a16:creationId xmlns:a16="http://schemas.microsoft.com/office/drawing/2014/main" id="{408C859F-C20E-C514-8254-31973D60B27A}"/>
              </a:ext>
            </a:extLst>
          </p:cNvPr>
          <p:cNvSpPr/>
          <p:nvPr/>
        </p:nvSpPr>
        <p:spPr>
          <a:xfrm>
            <a:off x="6273701" y="6566451"/>
            <a:ext cx="235254" cy="78932"/>
          </a:xfrm>
          <a:custGeom>
            <a:avLst/>
            <a:gdLst>
              <a:gd name="connsiteX0" fmla="*/ 99 w 235254"/>
              <a:gd name="connsiteY0" fmla="*/ 78824 h 78932"/>
              <a:gd name="connsiteX1" fmla="*/ 152499 w 235254"/>
              <a:gd name="connsiteY1" fmla="*/ 8974 h 78932"/>
              <a:gd name="connsiteX2" fmla="*/ 235049 w 235254"/>
              <a:gd name="connsiteY2" fmla="*/ 2624 h 78932"/>
              <a:gd name="connsiteX3" fmla="*/ 130274 w 235254"/>
              <a:gd name="connsiteY3" fmla="*/ 24849 h 78932"/>
              <a:gd name="connsiteX4" fmla="*/ 99 w 235254"/>
              <a:gd name="connsiteY4" fmla="*/ 78824 h 789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5254" h="78932">
                <a:moveTo>
                  <a:pt x="99" y="78824"/>
                </a:moveTo>
                <a:cubicBezTo>
                  <a:pt x="3803" y="76178"/>
                  <a:pt x="113341" y="21674"/>
                  <a:pt x="152499" y="8974"/>
                </a:cubicBezTo>
                <a:cubicBezTo>
                  <a:pt x="191657" y="-3726"/>
                  <a:pt x="238753" y="-22"/>
                  <a:pt x="235049" y="2624"/>
                </a:cubicBezTo>
                <a:cubicBezTo>
                  <a:pt x="231345" y="5270"/>
                  <a:pt x="163082" y="14795"/>
                  <a:pt x="130274" y="24849"/>
                </a:cubicBezTo>
                <a:cubicBezTo>
                  <a:pt x="97466" y="34903"/>
                  <a:pt x="-3605" y="81470"/>
                  <a:pt x="99" y="78824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0" name="フリーフォーム 1199">
            <a:extLst>
              <a:ext uri="{FF2B5EF4-FFF2-40B4-BE49-F238E27FC236}">
                <a16:creationId xmlns:a16="http://schemas.microsoft.com/office/drawing/2014/main" id="{8D04EFBE-7055-BD6A-A8C0-F96988E2D1A3}"/>
              </a:ext>
            </a:extLst>
          </p:cNvPr>
          <p:cNvSpPr/>
          <p:nvPr/>
        </p:nvSpPr>
        <p:spPr>
          <a:xfrm>
            <a:off x="6556375" y="6591241"/>
            <a:ext cx="47632" cy="250937"/>
          </a:xfrm>
          <a:custGeom>
            <a:avLst/>
            <a:gdLst>
              <a:gd name="connsiteX0" fmla="*/ 19050 w 47632"/>
              <a:gd name="connsiteY0" fmla="*/ 59 h 250937"/>
              <a:gd name="connsiteX1" fmla="*/ 47625 w 47632"/>
              <a:gd name="connsiteY1" fmla="*/ 111184 h 250937"/>
              <a:gd name="connsiteX2" fmla="*/ 15875 w 47632"/>
              <a:gd name="connsiteY2" fmla="*/ 168334 h 250937"/>
              <a:gd name="connsiteX3" fmla="*/ 0 w 47632"/>
              <a:gd name="connsiteY3" fmla="*/ 250884 h 250937"/>
              <a:gd name="connsiteX4" fmla="*/ 15875 w 47632"/>
              <a:gd name="connsiteY4" fmla="*/ 155634 h 250937"/>
              <a:gd name="connsiteX5" fmla="*/ 34925 w 47632"/>
              <a:gd name="connsiteY5" fmla="*/ 127059 h 250937"/>
              <a:gd name="connsiteX6" fmla="*/ 19050 w 47632"/>
              <a:gd name="connsiteY6" fmla="*/ 59 h 2509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7632" h="250937">
                <a:moveTo>
                  <a:pt x="19050" y="59"/>
                </a:moveTo>
                <a:cubicBezTo>
                  <a:pt x="21167" y="-2587"/>
                  <a:pt x="48154" y="83138"/>
                  <a:pt x="47625" y="111184"/>
                </a:cubicBezTo>
                <a:cubicBezTo>
                  <a:pt x="47096" y="139230"/>
                  <a:pt x="23813" y="145051"/>
                  <a:pt x="15875" y="168334"/>
                </a:cubicBezTo>
                <a:cubicBezTo>
                  <a:pt x="7937" y="191617"/>
                  <a:pt x="0" y="253001"/>
                  <a:pt x="0" y="250884"/>
                </a:cubicBezTo>
                <a:cubicBezTo>
                  <a:pt x="0" y="248767"/>
                  <a:pt x="10054" y="176271"/>
                  <a:pt x="15875" y="155634"/>
                </a:cubicBezTo>
                <a:cubicBezTo>
                  <a:pt x="21696" y="134997"/>
                  <a:pt x="32279" y="147696"/>
                  <a:pt x="34925" y="127059"/>
                </a:cubicBezTo>
                <a:cubicBezTo>
                  <a:pt x="37571" y="106422"/>
                  <a:pt x="16933" y="2705"/>
                  <a:pt x="19050" y="59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1" name="フリーフォーム 1200">
            <a:extLst>
              <a:ext uri="{FF2B5EF4-FFF2-40B4-BE49-F238E27FC236}">
                <a16:creationId xmlns:a16="http://schemas.microsoft.com/office/drawing/2014/main" id="{08248705-8278-B0FE-4200-E9D0AE500448}"/>
              </a:ext>
            </a:extLst>
          </p:cNvPr>
          <p:cNvSpPr/>
          <p:nvPr/>
        </p:nvSpPr>
        <p:spPr>
          <a:xfrm>
            <a:off x="7298892" y="7304814"/>
            <a:ext cx="566497" cy="860209"/>
          </a:xfrm>
          <a:custGeom>
            <a:avLst/>
            <a:gdLst>
              <a:gd name="connsiteX0" fmla="*/ 433 w 566497"/>
              <a:gd name="connsiteY0" fmla="*/ 861 h 860209"/>
              <a:gd name="connsiteX1" fmla="*/ 381433 w 566497"/>
              <a:gd name="connsiteY1" fmla="*/ 600936 h 860209"/>
              <a:gd name="connsiteX2" fmla="*/ 565583 w 566497"/>
              <a:gd name="connsiteY2" fmla="*/ 858111 h 860209"/>
              <a:gd name="connsiteX3" fmla="*/ 311583 w 566497"/>
              <a:gd name="connsiteY3" fmla="*/ 477111 h 860209"/>
              <a:gd name="connsiteX4" fmla="*/ 433 w 566497"/>
              <a:gd name="connsiteY4" fmla="*/ 861 h 8602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66497" h="860209">
                <a:moveTo>
                  <a:pt x="433" y="861"/>
                </a:moveTo>
                <a:cubicBezTo>
                  <a:pt x="12075" y="21498"/>
                  <a:pt x="287241" y="458061"/>
                  <a:pt x="381433" y="600936"/>
                </a:cubicBezTo>
                <a:cubicBezTo>
                  <a:pt x="475625" y="743811"/>
                  <a:pt x="577225" y="878748"/>
                  <a:pt x="565583" y="858111"/>
                </a:cubicBezTo>
                <a:cubicBezTo>
                  <a:pt x="553941" y="837474"/>
                  <a:pt x="408420" y="618398"/>
                  <a:pt x="311583" y="477111"/>
                </a:cubicBezTo>
                <a:cubicBezTo>
                  <a:pt x="214746" y="335824"/>
                  <a:pt x="-11209" y="-19776"/>
                  <a:pt x="433" y="86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2" name="フリーフォーム 1201">
            <a:extLst>
              <a:ext uri="{FF2B5EF4-FFF2-40B4-BE49-F238E27FC236}">
                <a16:creationId xmlns:a16="http://schemas.microsoft.com/office/drawing/2014/main" id="{C5D0B8D1-E0D4-BE55-BDB5-6E117A3920FD}"/>
              </a:ext>
            </a:extLst>
          </p:cNvPr>
          <p:cNvSpPr/>
          <p:nvPr/>
        </p:nvSpPr>
        <p:spPr>
          <a:xfrm>
            <a:off x="7886337" y="8173173"/>
            <a:ext cx="445823" cy="564788"/>
          </a:xfrm>
          <a:custGeom>
            <a:avLst/>
            <a:gdLst>
              <a:gd name="connsiteX0" fmla="*/ 6713 w 445823"/>
              <a:gd name="connsiteY0" fmla="*/ 5627 h 564788"/>
              <a:gd name="connsiteX1" fmla="*/ 228963 w 445823"/>
              <a:gd name="connsiteY1" fmla="*/ 307252 h 564788"/>
              <a:gd name="connsiteX2" fmla="*/ 444863 w 445823"/>
              <a:gd name="connsiteY2" fmla="*/ 564427 h 564788"/>
              <a:gd name="connsiteX3" fmla="*/ 298813 w 445823"/>
              <a:gd name="connsiteY3" fmla="*/ 358052 h 564788"/>
              <a:gd name="connsiteX4" fmla="*/ 79738 w 445823"/>
              <a:gd name="connsiteY4" fmla="*/ 129452 h 564788"/>
              <a:gd name="connsiteX5" fmla="*/ 6713 w 445823"/>
              <a:gd name="connsiteY5" fmla="*/ 5627 h 5647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45823" h="564788">
                <a:moveTo>
                  <a:pt x="6713" y="5627"/>
                </a:moveTo>
                <a:cubicBezTo>
                  <a:pt x="31584" y="35260"/>
                  <a:pt x="155938" y="214119"/>
                  <a:pt x="228963" y="307252"/>
                </a:cubicBezTo>
                <a:cubicBezTo>
                  <a:pt x="301988" y="400385"/>
                  <a:pt x="433221" y="555960"/>
                  <a:pt x="444863" y="564427"/>
                </a:cubicBezTo>
                <a:cubicBezTo>
                  <a:pt x="456505" y="572894"/>
                  <a:pt x="359667" y="430548"/>
                  <a:pt x="298813" y="358052"/>
                </a:cubicBezTo>
                <a:cubicBezTo>
                  <a:pt x="237959" y="285556"/>
                  <a:pt x="128951" y="188719"/>
                  <a:pt x="79738" y="129452"/>
                </a:cubicBezTo>
                <a:cubicBezTo>
                  <a:pt x="30526" y="70185"/>
                  <a:pt x="-18158" y="-24006"/>
                  <a:pt x="6713" y="562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4" name="フリーフォーム 1203">
            <a:extLst>
              <a:ext uri="{FF2B5EF4-FFF2-40B4-BE49-F238E27FC236}">
                <a16:creationId xmlns:a16="http://schemas.microsoft.com/office/drawing/2014/main" id="{74A056A0-417B-2C10-FDF6-D25A705CC299}"/>
              </a:ext>
            </a:extLst>
          </p:cNvPr>
          <p:cNvSpPr/>
          <p:nvPr/>
        </p:nvSpPr>
        <p:spPr>
          <a:xfrm>
            <a:off x="7845415" y="8454989"/>
            <a:ext cx="89939" cy="378040"/>
          </a:xfrm>
          <a:custGeom>
            <a:avLst/>
            <a:gdLst>
              <a:gd name="connsiteX0" fmla="*/ 10 w 89939"/>
              <a:gd name="connsiteY0" fmla="*/ 36 h 378040"/>
              <a:gd name="connsiteX1" fmla="*/ 88910 w 89939"/>
              <a:gd name="connsiteY1" fmla="*/ 263561 h 378040"/>
              <a:gd name="connsiteX2" fmla="*/ 50810 w 89939"/>
              <a:gd name="connsiteY2" fmla="*/ 377861 h 378040"/>
              <a:gd name="connsiteX3" fmla="*/ 82560 w 89939"/>
              <a:gd name="connsiteY3" fmla="*/ 282611 h 378040"/>
              <a:gd name="connsiteX4" fmla="*/ 10 w 89939"/>
              <a:gd name="connsiteY4" fmla="*/ 36 h 3780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9939" h="378040">
                <a:moveTo>
                  <a:pt x="10" y="36"/>
                </a:moveTo>
                <a:cubicBezTo>
                  <a:pt x="1068" y="-3139"/>
                  <a:pt x="80443" y="200590"/>
                  <a:pt x="88910" y="263561"/>
                </a:cubicBezTo>
                <a:cubicBezTo>
                  <a:pt x="97377" y="326532"/>
                  <a:pt x="50810" y="377861"/>
                  <a:pt x="50810" y="377861"/>
                </a:cubicBezTo>
                <a:cubicBezTo>
                  <a:pt x="49752" y="381036"/>
                  <a:pt x="90497" y="341878"/>
                  <a:pt x="82560" y="282611"/>
                </a:cubicBezTo>
                <a:cubicBezTo>
                  <a:pt x="74623" y="223344"/>
                  <a:pt x="-1048" y="3211"/>
                  <a:pt x="10" y="36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5" name="フリーフォーム 1204">
            <a:extLst>
              <a:ext uri="{FF2B5EF4-FFF2-40B4-BE49-F238E27FC236}">
                <a16:creationId xmlns:a16="http://schemas.microsoft.com/office/drawing/2014/main" id="{9AB70E0C-B524-A0C4-6F68-AEBB90FFEE76}"/>
              </a:ext>
            </a:extLst>
          </p:cNvPr>
          <p:cNvSpPr/>
          <p:nvPr/>
        </p:nvSpPr>
        <p:spPr>
          <a:xfrm>
            <a:off x="7054834" y="7111979"/>
            <a:ext cx="339757" cy="400101"/>
          </a:xfrm>
          <a:custGeom>
            <a:avLst/>
            <a:gdLst>
              <a:gd name="connsiteX0" fmla="*/ 16 w 339757"/>
              <a:gd name="connsiteY0" fmla="*/ 21 h 400101"/>
              <a:gd name="connsiteX1" fmla="*/ 174641 w 339757"/>
              <a:gd name="connsiteY1" fmla="*/ 228621 h 400101"/>
              <a:gd name="connsiteX2" fmla="*/ 339741 w 339757"/>
              <a:gd name="connsiteY2" fmla="*/ 400071 h 400101"/>
              <a:gd name="connsiteX3" fmla="*/ 165116 w 339757"/>
              <a:gd name="connsiteY3" fmla="*/ 215921 h 400101"/>
              <a:gd name="connsiteX4" fmla="*/ 16 w 339757"/>
              <a:gd name="connsiteY4" fmla="*/ 21 h 4001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39757" h="400101">
                <a:moveTo>
                  <a:pt x="16" y="21"/>
                </a:moveTo>
                <a:cubicBezTo>
                  <a:pt x="1604" y="2138"/>
                  <a:pt x="118020" y="161946"/>
                  <a:pt x="174641" y="228621"/>
                </a:cubicBezTo>
                <a:cubicBezTo>
                  <a:pt x="231262" y="295296"/>
                  <a:pt x="341329" y="402188"/>
                  <a:pt x="339741" y="400071"/>
                </a:cubicBezTo>
                <a:cubicBezTo>
                  <a:pt x="338153" y="397954"/>
                  <a:pt x="217503" y="276246"/>
                  <a:pt x="165116" y="215921"/>
                </a:cubicBezTo>
                <a:cubicBezTo>
                  <a:pt x="112729" y="155596"/>
                  <a:pt x="-1572" y="-2096"/>
                  <a:pt x="16" y="2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6" name="フリーフォーム 1205">
            <a:extLst>
              <a:ext uri="{FF2B5EF4-FFF2-40B4-BE49-F238E27FC236}">
                <a16:creationId xmlns:a16="http://schemas.microsoft.com/office/drawing/2014/main" id="{EE03CF97-55F7-F972-575F-448A76799525}"/>
              </a:ext>
            </a:extLst>
          </p:cNvPr>
          <p:cNvSpPr/>
          <p:nvPr/>
        </p:nvSpPr>
        <p:spPr>
          <a:xfrm>
            <a:off x="7912046" y="8972228"/>
            <a:ext cx="41735" cy="270279"/>
          </a:xfrm>
          <a:custGeom>
            <a:avLst/>
            <a:gdLst>
              <a:gd name="connsiteX0" fmla="*/ 54 w 41735"/>
              <a:gd name="connsiteY0" fmla="*/ 322 h 270279"/>
              <a:gd name="connsiteX1" fmla="*/ 31804 w 41735"/>
              <a:gd name="connsiteY1" fmla="*/ 98747 h 270279"/>
              <a:gd name="connsiteX2" fmla="*/ 38154 w 41735"/>
              <a:gd name="connsiteY2" fmla="*/ 120972 h 270279"/>
              <a:gd name="connsiteX3" fmla="*/ 34979 w 41735"/>
              <a:gd name="connsiteY3" fmla="*/ 159072 h 270279"/>
              <a:gd name="connsiteX4" fmla="*/ 31804 w 41735"/>
              <a:gd name="connsiteY4" fmla="*/ 270197 h 270279"/>
              <a:gd name="connsiteX5" fmla="*/ 41329 w 41735"/>
              <a:gd name="connsiteY5" fmla="*/ 140022 h 270279"/>
              <a:gd name="connsiteX6" fmla="*/ 54 w 41735"/>
              <a:gd name="connsiteY6" fmla="*/ 322 h 2702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1735" h="270279">
                <a:moveTo>
                  <a:pt x="54" y="322"/>
                </a:moveTo>
                <a:cubicBezTo>
                  <a:pt x="-1533" y="-6557"/>
                  <a:pt x="31804" y="98747"/>
                  <a:pt x="31804" y="98747"/>
                </a:cubicBezTo>
                <a:cubicBezTo>
                  <a:pt x="38154" y="118855"/>
                  <a:pt x="37625" y="110918"/>
                  <a:pt x="38154" y="120972"/>
                </a:cubicBezTo>
                <a:cubicBezTo>
                  <a:pt x="38683" y="131026"/>
                  <a:pt x="36037" y="134201"/>
                  <a:pt x="34979" y="159072"/>
                </a:cubicBezTo>
                <a:cubicBezTo>
                  <a:pt x="33921" y="183943"/>
                  <a:pt x="30746" y="273372"/>
                  <a:pt x="31804" y="270197"/>
                </a:cubicBezTo>
                <a:cubicBezTo>
                  <a:pt x="32862" y="267022"/>
                  <a:pt x="43975" y="179180"/>
                  <a:pt x="41329" y="140022"/>
                </a:cubicBezTo>
                <a:cubicBezTo>
                  <a:pt x="38683" y="100864"/>
                  <a:pt x="1641" y="7201"/>
                  <a:pt x="54" y="32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7" name="フリーフォーム 1206">
            <a:extLst>
              <a:ext uri="{FF2B5EF4-FFF2-40B4-BE49-F238E27FC236}">
                <a16:creationId xmlns:a16="http://schemas.microsoft.com/office/drawing/2014/main" id="{32482B8A-8294-1B96-1369-445D875E8638}"/>
              </a:ext>
            </a:extLst>
          </p:cNvPr>
          <p:cNvSpPr/>
          <p:nvPr/>
        </p:nvSpPr>
        <p:spPr>
          <a:xfrm>
            <a:off x="7911527" y="8858162"/>
            <a:ext cx="245072" cy="99153"/>
          </a:xfrm>
          <a:custGeom>
            <a:avLst/>
            <a:gdLst>
              <a:gd name="connsiteX0" fmla="*/ 573 w 245072"/>
              <a:gd name="connsiteY0" fmla="*/ 98513 h 99153"/>
              <a:gd name="connsiteX1" fmla="*/ 156148 w 245072"/>
              <a:gd name="connsiteY1" fmla="*/ 57238 h 99153"/>
              <a:gd name="connsiteX2" fmla="*/ 245048 w 245072"/>
              <a:gd name="connsiteY2" fmla="*/ 28663 h 99153"/>
              <a:gd name="connsiteX3" fmla="*/ 165673 w 245072"/>
              <a:gd name="connsiteY3" fmla="*/ 88 h 99153"/>
              <a:gd name="connsiteX4" fmla="*/ 216473 w 245072"/>
              <a:gd name="connsiteY4" fmla="*/ 22313 h 99153"/>
              <a:gd name="connsiteX5" fmla="*/ 573 w 245072"/>
              <a:gd name="connsiteY5" fmla="*/ 98513 h 991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45072" h="99153">
                <a:moveTo>
                  <a:pt x="573" y="98513"/>
                </a:moveTo>
                <a:cubicBezTo>
                  <a:pt x="-9481" y="104334"/>
                  <a:pt x="115402" y="68880"/>
                  <a:pt x="156148" y="57238"/>
                </a:cubicBezTo>
                <a:cubicBezTo>
                  <a:pt x="196894" y="45596"/>
                  <a:pt x="243461" y="38188"/>
                  <a:pt x="245048" y="28663"/>
                </a:cubicBezTo>
                <a:cubicBezTo>
                  <a:pt x="246636" y="19138"/>
                  <a:pt x="170435" y="1146"/>
                  <a:pt x="165673" y="88"/>
                </a:cubicBezTo>
                <a:cubicBezTo>
                  <a:pt x="160911" y="-970"/>
                  <a:pt x="242931" y="7496"/>
                  <a:pt x="216473" y="22313"/>
                </a:cubicBezTo>
                <a:cubicBezTo>
                  <a:pt x="190015" y="37130"/>
                  <a:pt x="10627" y="92692"/>
                  <a:pt x="573" y="9851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8" name="フリーフォーム 1207">
            <a:extLst>
              <a:ext uri="{FF2B5EF4-FFF2-40B4-BE49-F238E27FC236}">
                <a16:creationId xmlns:a16="http://schemas.microsoft.com/office/drawing/2014/main" id="{CBE477EC-9D13-DA99-479F-B78A95A57F51}"/>
              </a:ext>
            </a:extLst>
          </p:cNvPr>
          <p:cNvSpPr/>
          <p:nvPr/>
        </p:nvSpPr>
        <p:spPr>
          <a:xfrm>
            <a:off x="8213634" y="9057838"/>
            <a:ext cx="49938" cy="219515"/>
          </a:xfrm>
          <a:custGeom>
            <a:avLst/>
            <a:gdLst>
              <a:gd name="connsiteX0" fmla="*/ 47716 w 49938"/>
              <a:gd name="connsiteY0" fmla="*/ 437 h 219515"/>
              <a:gd name="connsiteX1" fmla="*/ 47716 w 49938"/>
              <a:gd name="connsiteY1" fmla="*/ 92512 h 219515"/>
              <a:gd name="connsiteX2" fmla="*/ 35016 w 49938"/>
              <a:gd name="connsiteY2" fmla="*/ 136962 h 219515"/>
              <a:gd name="connsiteX3" fmla="*/ 91 w 49938"/>
              <a:gd name="connsiteY3" fmla="*/ 219512 h 219515"/>
              <a:gd name="connsiteX4" fmla="*/ 25491 w 49938"/>
              <a:gd name="connsiteY4" fmla="*/ 133787 h 219515"/>
              <a:gd name="connsiteX5" fmla="*/ 47716 w 49938"/>
              <a:gd name="connsiteY5" fmla="*/ 437 h 2195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9938" h="219515">
                <a:moveTo>
                  <a:pt x="47716" y="437"/>
                </a:moveTo>
                <a:cubicBezTo>
                  <a:pt x="51420" y="-6442"/>
                  <a:pt x="49833" y="69758"/>
                  <a:pt x="47716" y="92512"/>
                </a:cubicBezTo>
                <a:cubicBezTo>
                  <a:pt x="45599" y="115266"/>
                  <a:pt x="42953" y="115795"/>
                  <a:pt x="35016" y="136962"/>
                </a:cubicBezTo>
                <a:cubicBezTo>
                  <a:pt x="27078" y="158129"/>
                  <a:pt x="1678" y="220041"/>
                  <a:pt x="91" y="219512"/>
                </a:cubicBezTo>
                <a:cubicBezTo>
                  <a:pt x="-1496" y="218983"/>
                  <a:pt x="18083" y="166066"/>
                  <a:pt x="25491" y="133787"/>
                </a:cubicBezTo>
                <a:cubicBezTo>
                  <a:pt x="32899" y="101508"/>
                  <a:pt x="44012" y="7316"/>
                  <a:pt x="47716" y="437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9" name="フリーフォーム 1208">
            <a:extLst>
              <a:ext uri="{FF2B5EF4-FFF2-40B4-BE49-F238E27FC236}">
                <a16:creationId xmlns:a16="http://schemas.microsoft.com/office/drawing/2014/main" id="{F9E22D12-E7C1-C9EB-9B8B-DC4BEC133BF1}"/>
              </a:ext>
            </a:extLst>
          </p:cNvPr>
          <p:cNvSpPr/>
          <p:nvPr/>
        </p:nvSpPr>
        <p:spPr>
          <a:xfrm>
            <a:off x="8093075" y="8975721"/>
            <a:ext cx="107950" cy="266797"/>
          </a:xfrm>
          <a:custGeom>
            <a:avLst/>
            <a:gdLst>
              <a:gd name="connsiteX0" fmla="*/ 107950 w 107950"/>
              <a:gd name="connsiteY0" fmla="*/ 4 h 266797"/>
              <a:gd name="connsiteX1" fmla="*/ 22225 w 107950"/>
              <a:gd name="connsiteY1" fmla="*/ 63504 h 266797"/>
              <a:gd name="connsiteX2" fmla="*/ 22225 w 107950"/>
              <a:gd name="connsiteY2" fmla="*/ 111129 h 266797"/>
              <a:gd name="connsiteX3" fmla="*/ 19050 w 107950"/>
              <a:gd name="connsiteY3" fmla="*/ 158754 h 266797"/>
              <a:gd name="connsiteX4" fmla="*/ 0 w 107950"/>
              <a:gd name="connsiteY4" fmla="*/ 196854 h 266797"/>
              <a:gd name="connsiteX5" fmla="*/ 19050 w 107950"/>
              <a:gd name="connsiteY5" fmla="*/ 266704 h 266797"/>
              <a:gd name="connsiteX6" fmla="*/ 3175 w 107950"/>
              <a:gd name="connsiteY6" fmla="*/ 180979 h 266797"/>
              <a:gd name="connsiteX7" fmla="*/ 19050 w 107950"/>
              <a:gd name="connsiteY7" fmla="*/ 123829 h 266797"/>
              <a:gd name="connsiteX8" fmla="*/ 22225 w 107950"/>
              <a:gd name="connsiteY8" fmla="*/ 60329 h 266797"/>
              <a:gd name="connsiteX9" fmla="*/ 107950 w 107950"/>
              <a:gd name="connsiteY9" fmla="*/ 4 h 2667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07950" h="266797">
                <a:moveTo>
                  <a:pt x="107950" y="4"/>
                </a:moveTo>
                <a:cubicBezTo>
                  <a:pt x="107950" y="533"/>
                  <a:pt x="36512" y="44983"/>
                  <a:pt x="22225" y="63504"/>
                </a:cubicBezTo>
                <a:cubicBezTo>
                  <a:pt x="7938" y="82025"/>
                  <a:pt x="22754" y="95254"/>
                  <a:pt x="22225" y="111129"/>
                </a:cubicBezTo>
                <a:cubicBezTo>
                  <a:pt x="21696" y="127004"/>
                  <a:pt x="22754" y="144467"/>
                  <a:pt x="19050" y="158754"/>
                </a:cubicBezTo>
                <a:cubicBezTo>
                  <a:pt x="15346" y="173041"/>
                  <a:pt x="0" y="178862"/>
                  <a:pt x="0" y="196854"/>
                </a:cubicBezTo>
                <a:cubicBezTo>
                  <a:pt x="0" y="214846"/>
                  <a:pt x="18521" y="269350"/>
                  <a:pt x="19050" y="266704"/>
                </a:cubicBezTo>
                <a:cubicBezTo>
                  <a:pt x="19579" y="264058"/>
                  <a:pt x="3175" y="204791"/>
                  <a:pt x="3175" y="180979"/>
                </a:cubicBezTo>
                <a:cubicBezTo>
                  <a:pt x="3175" y="157167"/>
                  <a:pt x="15875" y="143937"/>
                  <a:pt x="19050" y="123829"/>
                </a:cubicBezTo>
                <a:cubicBezTo>
                  <a:pt x="22225" y="103721"/>
                  <a:pt x="13229" y="77262"/>
                  <a:pt x="22225" y="60329"/>
                </a:cubicBezTo>
                <a:cubicBezTo>
                  <a:pt x="31221" y="43396"/>
                  <a:pt x="107950" y="-525"/>
                  <a:pt x="107950" y="4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10" name="フリーフォーム 1209">
            <a:extLst>
              <a:ext uri="{FF2B5EF4-FFF2-40B4-BE49-F238E27FC236}">
                <a16:creationId xmlns:a16="http://schemas.microsoft.com/office/drawing/2014/main" id="{2C6CAC94-E537-68A4-6CA2-85C3F51CED95}"/>
              </a:ext>
            </a:extLst>
          </p:cNvPr>
          <p:cNvSpPr/>
          <p:nvPr/>
        </p:nvSpPr>
        <p:spPr>
          <a:xfrm>
            <a:off x="8077160" y="9241825"/>
            <a:ext cx="76776" cy="29175"/>
          </a:xfrm>
          <a:custGeom>
            <a:avLst/>
            <a:gdLst>
              <a:gd name="connsiteX0" fmla="*/ 40 w 76776"/>
              <a:gd name="connsiteY0" fmla="*/ 600 h 29175"/>
              <a:gd name="connsiteX1" fmla="*/ 57190 w 76776"/>
              <a:gd name="connsiteY1" fmla="*/ 3775 h 29175"/>
              <a:gd name="connsiteX2" fmla="*/ 76240 w 76776"/>
              <a:gd name="connsiteY2" fmla="*/ 29175 h 29175"/>
              <a:gd name="connsiteX3" fmla="*/ 66715 w 76776"/>
              <a:gd name="connsiteY3" fmla="*/ 3775 h 29175"/>
              <a:gd name="connsiteX4" fmla="*/ 40 w 76776"/>
              <a:gd name="connsiteY4" fmla="*/ 600 h 29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6776" h="29175">
                <a:moveTo>
                  <a:pt x="40" y="600"/>
                </a:moveTo>
                <a:cubicBezTo>
                  <a:pt x="-1547" y="600"/>
                  <a:pt x="44490" y="-988"/>
                  <a:pt x="57190" y="3775"/>
                </a:cubicBezTo>
                <a:cubicBezTo>
                  <a:pt x="69890" y="8538"/>
                  <a:pt x="74653" y="29175"/>
                  <a:pt x="76240" y="29175"/>
                </a:cubicBezTo>
                <a:cubicBezTo>
                  <a:pt x="77827" y="29175"/>
                  <a:pt x="76240" y="9596"/>
                  <a:pt x="66715" y="3775"/>
                </a:cubicBezTo>
                <a:cubicBezTo>
                  <a:pt x="57190" y="-2046"/>
                  <a:pt x="1627" y="600"/>
                  <a:pt x="40" y="60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11" name="フリーフォーム 1210">
            <a:extLst>
              <a:ext uri="{FF2B5EF4-FFF2-40B4-BE49-F238E27FC236}">
                <a16:creationId xmlns:a16="http://schemas.microsoft.com/office/drawing/2014/main" id="{8FD55EE4-404B-E1F7-167F-26B2787E7B91}"/>
              </a:ext>
            </a:extLst>
          </p:cNvPr>
          <p:cNvSpPr/>
          <p:nvPr/>
        </p:nvSpPr>
        <p:spPr>
          <a:xfrm>
            <a:off x="8073867" y="9263993"/>
            <a:ext cx="89715" cy="42734"/>
          </a:xfrm>
          <a:custGeom>
            <a:avLst/>
            <a:gdLst>
              <a:gd name="connsiteX0" fmla="*/ 158 w 89715"/>
              <a:gd name="connsiteY0" fmla="*/ 657 h 42734"/>
              <a:gd name="connsiteX1" fmla="*/ 57308 w 89715"/>
              <a:gd name="connsiteY1" fmla="*/ 13357 h 42734"/>
              <a:gd name="connsiteX2" fmla="*/ 89058 w 89715"/>
              <a:gd name="connsiteY2" fmla="*/ 41932 h 42734"/>
              <a:gd name="connsiteX3" fmla="*/ 76358 w 89715"/>
              <a:gd name="connsiteY3" fmla="*/ 32407 h 42734"/>
              <a:gd name="connsiteX4" fmla="*/ 158 w 89715"/>
              <a:gd name="connsiteY4" fmla="*/ 657 h 427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9715" h="42734">
                <a:moveTo>
                  <a:pt x="158" y="657"/>
                </a:moveTo>
                <a:cubicBezTo>
                  <a:pt x="-3017" y="-2518"/>
                  <a:pt x="42491" y="6478"/>
                  <a:pt x="57308" y="13357"/>
                </a:cubicBezTo>
                <a:cubicBezTo>
                  <a:pt x="72125" y="20236"/>
                  <a:pt x="89058" y="41932"/>
                  <a:pt x="89058" y="41932"/>
                </a:cubicBezTo>
                <a:cubicBezTo>
                  <a:pt x="92233" y="45107"/>
                  <a:pt x="83237" y="38228"/>
                  <a:pt x="76358" y="32407"/>
                </a:cubicBezTo>
                <a:cubicBezTo>
                  <a:pt x="69479" y="26586"/>
                  <a:pt x="3333" y="3832"/>
                  <a:pt x="158" y="65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12" name="フリーフォーム 1211">
            <a:extLst>
              <a:ext uri="{FF2B5EF4-FFF2-40B4-BE49-F238E27FC236}">
                <a16:creationId xmlns:a16="http://schemas.microsoft.com/office/drawing/2014/main" id="{6DF3063B-8D52-712D-F5A2-6DA23649F5C9}"/>
              </a:ext>
            </a:extLst>
          </p:cNvPr>
          <p:cNvSpPr/>
          <p:nvPr/>
        </p:nvSpPr>
        <p:spPr>
          <a:xfrm>
            <a:off x="7937285" y="9296164"/>
            <a:ext cx="165800" cy="188631"/>
          </a:xfrm>
          <a:custGeom>
            <a:avLst/>
            <a:gdLst>
              <a:gd name="connsiteX0" fmla="*/ 165315 w 165800"/>
              <a:gd name="connsiteY0" fmla="*/ 236 h 188631"/>
              <a:gd name="connsiteX1" fmla="*/ 95465 w 165800"/>
              <a:gd name="connsiteY1" fmla="*/ 35161 h 188631"/>
              <a:gd name="connsiteX2" fmla="*/ 54190 w 165800"/>
              <a:gd name="connsiteY2" fmla="*/ 51036 h 188631"/>
              <a:gd name="connsiteX3" fmla="*/ 66890 w 165800"/>
              <a:gd name="connsiteY3" fmla="*/ 85961 h 188631"/>
              <a:gd name="connsiteX4" fmla="*/ 6565 w 165800"/>
              <a:gd name="connsiteY4" fmla="*/ 108186 h 188631"/>
              <a:gd name="connsiteX5" fmla="*/ 3390 w 165800"/>
              <a:gd name="connsiteY5" fmla="*/ 136761 h 188631"/>
              <a:gd name="connsiteX6" fmla="*/ 22440 w 165800"/>
              <a:gd name="connsiteY6" fmla="*/ 171686 h 188631"/>
              <a:gd name="connsiteX7" fmla="*/ 31965 w 165800"/>
              <a:gd name="connsiteY7" fmla="*/ 187561 h 188631"/>
              <a:gd name="connsiteX8" fmla="*/ 6565 w 165800"/>
              <a:gd name="connsiteY8" fmla="*/ 143111 h 188631"/>
              <a:gd name="connsiteX9" fmla="*/ 47840 w 165800"/>
              <a:gd name="connsiteY9" fmla="*/ 92311 h 188631"/>
              <a:gd name="connsiteX10" fmla="*/ 57365 w 165800"/>
              <a:gd name="connsiteY10" fmla="*/ 89136 h 188631"/>
              <a:gd name="connsiteX11" fmla="*/ 57365 w 165800"/>
              <a:gd name="connsiteY11" fmla="*/ 54211 h 188631"/>
              <a:gd name="connsiteX12" fmla="*/ 165315 w 165800"/>
              <a:gd name="connsiteY12" fmla="*/ 236 h 1886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65800" h="188631">
                <a:moveTo>
                  <a:pt x="165315" y="236"/>
                </a:moveTo>
                <a:cubicBezTo>
                  <a:pt x="171665" y="-2939"/>
                  <a:pt x="113986" y="26694"/>
                  <a:pt x="95465" y="35161"/>
                </a:cubicBezTo>
                <a:cubicBezTo>
                  <a:pt x="76944" y="43628"/>
                  <a:pt x="58953" y="42569"/>
                  <a:pt x="54190" y="51036"/>
                </a:cubicBezTo>
                <a:cubicBezTo>
                  <a:pt x="49427" y="59503"/>
                  <a:pt x="74827" y="76436"/>
                  <a:pt x="66890" y="85961"/>
                </a:cubicBezTo>
                <a:cubicBezTo>
                  <a:pt x="58953" y="95486"/>
                  <a:pt x="17148" y="99719"/>
                  <a:pt x="6565" y="108186"/>
                </a:cubicBezTo>
                <a:cubicBezTo>
                  <a:pt x="-4018" y="116653"/>
                  <a:pt x="744" y="126178"/>
                  <a:pt x="3390" y="136761"/>
                </a:cubicBezTo>
                <a:cubicBezTo>
                  <a:pt x="6036" y="147344"/>
                  <a:pt x="22440" y="171686"/>
                  <a:pt x="22440" y="171686"/>
                </a:cubicBezTo>
                <a:cubicBezTo>
                  <a:pt x="27203" y="180153"/>
                  <a:pt x="34611" y="192323"/>
                  <a:pt x="31965" y="187561"/>
                </a:cubicBezTo>
                <a:cubicBezTo>
                  <a:pt x="29319" y="182799"/>
                  <a:pt x="3919" y="158986"/>
                  <a:pt x="6565" y="143111"/>
                </a:cubicBezTo>
                <a:cubicBezTo>
                  <a:pt x="9211" y="127236"/>
                  <a:pt x="47840" y="92311"/>
                  <a:pt x="47840" y="92311"/>
                </a:cubicBezTo>
                <a:cubicBezTo>
                  <a:pt x="56307" y="83315"/>
                  <a:pt x="55777" y="95486"/>
                  <a:pt x="57365" y="89136"/>
                </a:cubicBezTo>
                <a:cubicBezTo>
                  <a:pt x="58952" y="82786"/>
                  <a:pt x="43607" y="68499"/>
                  <a:pt x="57365" y="54211"/>
                </a:cubicBezTo>
                <a:cubicBezTo>
                  <a:pt x="71123" y="39923"/>
                  <a:pt x="158965" y="3411"/>
                  <a:pt x="165315" y="23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13" name="フリーフォーム 1212">
            <a:extLst>
              <a:ext uri="{FF2B5EF4-FFF2-40B4-BE49-F238E27FC236}">
                <a16:creationId xmlns:a16="http://schemas.microsoft.com/office/drawing/2014/main" id="{1BA24CEB-0123-BFAC-D8D2-5C7E51BBBABA}"/>
              </a:ext>
            </a:extLst>
          </p:cNvPr>
          <p:cNvSpPr/>
          <p:nvPr/>
        </p:nvSpPr>
        <p:spPr>
          <a:xfrm>
            <a:off x="8064387" y="9308653"/>
            <a:ext cx="97720" cy="86397"/>
          </a:xfrm>
          <a:custGeom>
            <a:avLst/>
            <a:gdLst>
              <a:gd name="connsiteX0" fmla="*/ 113 w 97720"/>
              <a:gd name="connsiteY0" fmla="*/ 447 h 86397"/>
              <a:gd name="connsiteX1" fmla="*/ 76313 w 97720"/>
              <a:gd name="connsiteY1" fmla="*/ 25847 h 86397"/>
              <a:gd name="connsiteX2" fmla="*/ 89013 w 97720"/>
              <a:gd name="connsiteY2" fmla="*/ 86172 h 86397"/>
              <a:gd name="connsiteX3" fmla="*/ 95363 w 97720"/>
              <a:gd name="connsiteY3" fmla="*/ 44897 h 86397"/>
              <a:gd name="connsiteX4" fmla="*/ 113 w 97720"/>
              <a:gd name="connsiteY4" fmla="*/ 447 h 863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7720" h="86397">
                <a:moveTo>
                  <a:pt x="113" y="447"/>
                </a:moveTo>
                <a:cubicBezTo>
                  <a:pt x="-3062" y="-2728"/>
                  <a:pt x="61496" y="11560"/>
                  <a:pt x="76313" y="25847"/>
                </a:cubicBezTo>
                <a:cubicBezTo>
                  <a:pt x="91130" y="40134"/>
                  <a:pt x="85838" y="82997"/>
                  <a:pt x="89013" y="86172"/>
                </a:cubicBezTo>
                <a:cubicBezTo>
                  <a:pt x="92188" y="89347"/>
                  <a:pt x="102242" y="58126"/>
                  <a:pt x="95363" y="44897"/>
                </a:cubicBezTo>
                <a:cubicBezTo>
                  <a:pt x="88484" y="31668"/>
                  <a:pt x="3288" y="3622"/>
                  <a:pt x="113" y="44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14" name="フリーフォーム 1213">
            <a:extLst>
              <a:ext uri="{FF2B5EF4-FFF2-40B4-BE49-F238E27FC236}">
                <a16:creationId xmlns:a16="http://schemas.microsoft.com/office/drawing/2014/main" id="{2CAC1C45-F6AF-F199-8F59-943F6F8D3F55}"/>
              </a:ext>
            </a:extLst>
          </p:cNvPr>
          <p:cNvSpPr/>
          <p:nvPr/>
        </p:nvSpPr>
        <p:spPr>
          <a:xfrm>
            <a:off x="8042097" y="9356483"/>
            <a:ext cx="118365" cy="182023"/>
          </a:xfrm>
          <a:custGeom>
            <a:avLst/>
            <a:gdLst>
              <a:gd name="connsiteX0" fmla="*/ 178 w 118365"/>
              <a:gd name="connsiteY0" fmla="*/ 242 h 182023"/>
              <a:gd name="connsiteX1" fmla="*/ 85903 w 118365"/>
              <a:gd name="connsiteY1" fmla="*/ 51042 h 182023"/>
              <a:gd name="connsiteX2" fmla="*/ 104953 w 118365"/>
              <a:gd name="connsiteY2" fmla="*/ 89142 h 182023"/>
              <a:gd name="connsiteX3" fmla="*/ 111303 w 118365"/>
              <a:gd name="connsiteY3" fmla="*/ 120892 h 182023"/>
              <a:gd name="connsiteX4" fmla="*/ 114478 w 118365"/>
              <a:gd name="connsiteY4" fmla="*/ 181217 h 182023"/>
              <a:gd name="connsiteX5" fmla="*/ 111303 w 118365"/>
              <a:gd name="connsiteY5" fmla="*/ 73267 h 182023"/>
              <a:gd name="connsiteX6" fmla="*/ 178 w 118365"/>
              <a:gd name="connsiteY6" fmla="*/ 242 h 1820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18365" h="182023">
                <a:moveTo>
                  <a:pt x="178" y="242"/>
                </a:moveTo>
                <a:cubicBezTo>
                  <a:pt x="-4055" y="-3462"/>
                  <a:pt x="68441" y="36225"/>
                  <a:pt x="85903" y="51042"/>
                </a:cubicBezTo>
                <a:cubicBezTo>
                  <a:pt x="103365" y="65859"/>
                  <a:pt x="100720" y="77500"/>
                  <a:pt x="104953" y="89142"/>
                </a:cubicBezTo>
                <a:cubicBezTo>
                  <a:pt x="109186" y="100784"/>
                  <a:pt x="109716" y="105546"/>
                  <a:pt x="111303" y="120892"/>
                </a:cubicBezTo>
                <a:cubicBezTo>
                  <a:pt x="112891" y="136238"/>
                  <a:pt x="114478" y="189154"/>
                  <a:pt x="114478" y="181217"/>
                </a:cubicBezTo>
                <a:cubicBezTo>
                  <a:pt x="114478" y="173280"/>
                  <a:pt x="125061" y="99725"/>
                  <a:pt x="111303" y="73267"/>
                </a:cubicBezTo>
                <a:cubicBezTo>
                  <a:pt x="97545" y="46809"/>
                  <a:pt x="4411" y="3946"/>
                  <a:pt x="178" y="242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15" name="フリーフォーム 1214">
            <a:extLst>
              <a:ext uri="{FF2B5EF4-FFF2-40B4-BE49-F238E27FC236}">
                <a16:creationId xmlns:a16="http://schemas.microsoft.com/office/drawing/2014/main" id="{CC491257-5F9D-469C-9405-C5B4AE72B67A}"/>
              </a:ext>
            </a:extLst>
          </p:cNvPr>
          <p:cNvSpPr/>
          <p:nvPr/>
        </p:nvSpPr>
        <p:spPr>
          <a:xfrm>
            <a:off x="7905394" y="9229704"/>
            <a:ext cx="35365" cy="279762"/>
          </a:xfrm>
          <a:custGeom>
            <a:avLst/>
            <a:gdLst>
              <a:gd name="connsiteX0" fmla="*/ 35281 w 35365"/>
              <a:gd name="connsiteY0" fmla="*/ 21 h 279762"/>
              <a:gd name="connsiteX1" fmla="*/ 356 w 35365"/>
              <a:gd name="connsiteY1" fmla="*/ 117496 h 279762"/>
              <a:gd name="connsiteX2" fmla="*/ 16231 w 35365"/>
              <a:gd name="connsiteY2" fmla="*/ 279421 h 279762"/>
              <a:gd name="connsiteX3" fmla="*/ 356 w 35365"/>
              <a:gd name="connsiteY3" fmla="*/ 158771 h 279762"/>
              <a:gd name="connsiteX4" fmla="*/ 9881 w 35365"/>
              <a:gd name="connsiteY4" fmla="*/ 107971 h 279762"/>
              <a:gd name="connsiteX5" fmla="*/ 35281 w 35365"/>
              <a:gd name="connsiteY5" fmla="*/ 21 h 2797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5365" h="279762">
                <a:moveTo>
                  <a:pt x="35281" y="21"/>
                </a:moveTo>
                <a:cubicBezTo>
                  <a:pt x="33694" y="1608"/>
                  <a:pt x="3531" y="70929"/>
                  <a:pt x="356" y="117496"/>
                </a:cubicBezTo>
                <a:cubicBezTo>
                  <a:pt x="-2819" y="164063"/>
                  <a:pt x="16231" y="272542"/>
                  <a:pt x="16231" y="279421"/>
                </a:cubicBezTo>
                <a:cubicBezTo>
                  <a:pt x="16231" y="286300"/>
                  <a:pt x="1414" y="187346"/>
                  <a:pt x="356" y="158771"/>
                </a:cubicBezTo>
                <a:cubicBezTo>
                  <a:pt x="-702" y="130196"/>
                  <a:pt x="4060" y="131784"/>
                  <a:pt x="9881" y="107971"/>
                </a:cubicBezTo>
                <a:cubicBezTo>
                  <a:pt x="15702" y="84158"/>
                  <a:pt x="36868" y="-1566"/>
                  <a:pt x="35281" y="2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16" name="フリーフォーム 1215">
            <a:extLst>
              <a:ext uri="{FF2B5EF4-FFF2-40B4-BE49-F238E27FC236}">
                <a16:creationId xmlns:a16="http://schemas.microsoft.com/office/drawing/2014/main" id="{4B3DACD4-B0E3-5B37-CA36-E1416D23160E}"/>
              </a:ext>
            </a:extLst>
          </p:cNvPr>
          <p:cNvSpPr/>
          <p:nvPr/>
        </p:nvSpPr>
        <p:spPr>
          <a:xfrm>
            <a:off x="7946921" y="9204212"/>
            <a:ext cx="29999" cy="149451"/>
          </a:xfrm>
          <a:custGeom>
            <a:avLst/>
            <a:gdLst>
              <a:gd name="connsiteX0" fmla="*/ 22329 w 29999"/>
              <a:gd name="connsiteY0" fmla="*/ 113 h 149451"/>
              <a:gd name="connsiteX1" fmla="*/ 19154 w 29999"/>
              <a:gd name="connsiteY1" fmla="*/ 82663 h 149451"/>
              <a:gd name="connsiteX2" fmla="*/ 104 w 29999"/>
              <a:gd name="connsiteY2" fmla="*/ 149338 h 149451"/>
              <a:gd name="connsiteX3" fmla="*/ 28679 w 29999"/>
              <a:gd name="connsiteY3" fmla="*/ 66788 h 149451"/>
              <a:gd name="connsiteX4" fmla="*/ 22329 w 29999"/>
              <a:gd name="connsiteY4" fmla="*/ 113 h 1494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9999" h="149451">
                <a:moveTo>
                  <a:pt x="22329" y="113"/>
                </a:moveTo>
                <a:cubicBezTo>
                  <a:pt x="20741" y="2759"/>
                  <a:pt x="22858" y="57792"/>
                  <a:pt x="19154" y="82663"/>
                </a:cubicBezTo>
                <a:cubicBezTo>
                  <a:pt x="15450" y="107534"/>
                  <a:pt x="-1484" y="151984"/>
                  <a:pt x="104" y="149338"/>
                </a:cubicBezTo>
                <a:cubicBezTo>
                  <a:pt x="1691" y="146692"/>
                  <a:pt x="23917" y="91659"/>
                  <a:pt x="28679" y="66788"/>
                </a:cubicBezTo>
                <a:cubicBezTo>
                  <a:pt x="33441" y="41917"/>
                  <a:pt x="23917" y="-2533"/>
                  <a:pt x="22329" y="11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17" name="フリーフォーム 1216">
            <a:extLst>
              <a:ext uri="{FF2B5EF4-FFF2-40B4-BE49-F238E27FC236}">
                <a16:creationId xmlns:a16="http://schemas.microsoft.com/office/drawing/2014/main" id="{B13158DE-09C1-EC9D-AA72-D82AF619579B}"/>
              </a:ext>
            </a:extLst>
          </p:cNvPr>
          <p:cNvSpPr/>
          <p:nvPr/>
        </p:nvSpPr>
        <p:spPr>
          <a:xfrm>
            <a:off x="7978559" y="8914845"/>
            <a:ext cx="225907" cy="95912"/>
          </a:xfrm>
          <a:custGeom>
            <a:avLst/>
            <a:gdLst>
              <a:gd name="connsiteX0" fmla="*/ 216 w 225907"/>
              <a:gd name="connsiteY0" fmla="*/ 95805 h 95912"/>
              <a:gd name="connsiteX1" fmla="*/ 108166 w 225907"/>
              <a:gd name="connsiteY1" fmla="*/ 35480 h 95912"/>
              <a:gd name="connsiteX2" fmla="*/ 225641 w 225907"/>
              <a:gd name="connsiteY2" fmla="*/ 555 h 95912"/>
              <a:gd name="connsiteX3" fmla="*/ 136741 w 225907"/>
              <a:gd name="connsiteY3" fmla="*/ 19605 h 95912"/>
              <a:gd name="connsiteX4" fmla="*/ 216 w 225907"/>
              <a:gd name="connsiteY4" fmla="*/ 95805 h 95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5907" h="95912">
                <a:moveTo>
                  <a:pt x="216" y="95805"/>
                </a:moveTo>
                <a:cubicBezTo>
                  <a:pt x="-4546" y="98451"/>
                  <a:pt x="70595" y="51355"/>
                  <a:pt x="108166" y="35480"/>
                </a:cubicBezTo>
                <a:cubicBezTo>
                  <a:pt x="145737" y="19605"/>
                  <a:pt x="220879" y="3201"/>
                  <a:pt x="225641" y="555"/>
                </a:cubicBezTo>
                <a:cubicBezTo>
                  <a:pt x="230403" y="-2091"/>
                  <a:pt x="170079" y="4788"/>
                  <a:pt x="136741" y="19605"/>
                </a:cubicBezTo>
                <a:cubicBezTo>
                  <a:pt x="103404" y="34422"/>
                  <a:pt x="4978" y="93159"/>
                  <a:pt x="216" y="9580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18" name="フリーフォーム 1217">
            <a:extLst>
              <a:ext uri="{FF2B5EF4-FFF2-40B4-BE49-F238E27FC236}">
                <a16:creationId xmlns:a16="http://schemas.microsoft.com/office/drawing/2014/main" id="{9033D31D-596C-CF5B-790D-080877ED4074}"/>
              </a:ext>
            </a:extLst>
          </p:cNvPr>
          <p:cNvSpPr/>
          <p:nvPr/>
        </p:nvSpPr>
        <p:spPr>
          <a:xfrm>
            <a:off x="7889303" y="9400833"/>
            <a:ext cx="38680" cy="277555"/>
          </a:xfrm>
          <a:custGeom>
            <a:avLst/>
            <a:gdLst>
              <a:gd name="connsiteX0" fmla="*/ 10097 w 38680"/>
              <a:gd name="connsiteY0" fmla="*/ 342 h 277555"/>
              <a:gd name="connsiteX1" fmla="*/ 10097 w 38680"/>
              <a:gd name="connsiteY1" fmla="*/ 108292 h 277555"/>
              <a:gd name="connsiteX2" fmla="*/ 10097 w 38680"/>
              <a:gd name="connsiteY2" fmla="*/ 146392 h 277555"/>
              <a:gd name="connsiteX3" fmla="*/ 38672 w 38680"/>
              <a:gd name="connsiteY3" fmla="*/ 276567 h 277555"/>
              <a:gd name="connsiteX4" fmla="*/ 6922 w 38680"/>
              <a:gd name="connsiteY4" fmla="*/ 203542 h 277555"/>
              <a:gd name="connsiteX5" fmla="*/ 572 w 38680"/>
              <a:gd name="connsiteY5" fmla="*/ 152742 h 277555"/>
              <a:gd name="connsiteX6" fmla="*/ 10097 w 38680"/>
              <a:gd name="connsiteY6" fmla="*/ 342 h 2775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8680" h="277555">
                <a:moveTo>
                  <a:pt x="10097" y="342"/>
                </a:moveTo>
                <a:cubicBezTo>
                  <a:pt x="11684" y="-7066"/>
                  <a:pt x="10097" y="108292"/>
                  <a:pt x="10097" y="108292"/>
                </a:cubicBezTo>
                <a:cubicBezTo>
                  <a:pt x="10097" y="132634"/>
                  <a:pt x="5335" y="118346"/>
                  <a:pt x="10097" y="146392"/>
                </a:cubicBezTo>
                <a:cubicBezTo>
                  <a:pt x="14859" y="174438"/>
                  <a:pt x="39201" y="267042"/>
                  <a:pt x="38672" y="276567"/>
                </a:cubicBezTo>
                <a:cubicBezTo>
                  <a:pt x="38143" y="286092"/>
                  <a:pt x="13272" y="224179"/>
                  <a:pt x="6922" y="203542"/>
                </a:cubicBezTo>
                <a:cubicBezTo>
                  <a:pt x="572" y="182905"/>
                  <a:pt x="-1016" y="184492"/>
                  <a:pt x="572" y="152742"/>
                </a:cubicBezTo>
                <a:cubicBezTo>
                  <a:pt x="2160" y="120992"/>
                  <a:pt x="8510" y="7750"/>
                  <a:pt x="10097" y="34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19" name="フリーフォーム 1218">
            <a:extLst>
              <a:ext uri="{FF2B5EF4-FFF2-40B4-BE49-F238E27FC236}">
                <a16:creationId xmlns:a16="http://schemas.microsoft.com/office/drawing/2014/main" id="{42BD13C9-2536-A399-1EF3-15BBFC59A0ED}"/>
              </a:ext>
            </a:extLst>
          </p:cNvPr>
          <p:cNvSpPr/>
          <p:nvPr/>
        </p:nvSpPr>
        <p:spPr>
          <a:xfrm>
            <a:off x="8169208" y="9232829"/>
            <a:ext cx="19653" cy="197013"/>
          </a:xfrm>
          <a:custGeom>
            <a:avLst/>
            <a:gdLst>
              <a:gd name="connsiteX0" fmla="*/ 12767 w 19653"/>
              <a:gd name="connsiteY0" fmla="*/ 71 h 197013"/>
              <a:gd name="connsiteX1" fmla="*/ 12767 w 19653"/>
              <a:gd name="connsiteY1" fmla="*/ 101671 h 197013"/>
              <a:gd name="connsiteX2" fmla="*/ 67 w 19653"/>
              <a:gd name="connsiteY2" fmla="*/ 196921 h 197013"/>
              <a:gd name="connsiteX3" fmla="*/ 19117 w 19653"/>
              <a:gd name="connsiteY3" fmla="*/ 117546 h 197013"/>
              <a:gd name="connsiteX4" fmla="*/ 12767 w 19653"/>
              <a:gd name="connsiteY4" fmla="*/ 71 h 1970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9653" h="197013">
                <a:moveTo>
                  <a:pt x="12767" y="71"/>
                </a:moveTo>
                <a:cubicBezTo>
                  <a:pt x="11709" y="-2575"/>
                  <a:pt x="14884" y="68863"/>
                  <a:pt x="12767" y="101671"/>
                </a:cubicBezTo>
                <a:cubicBezTo>
                  <a:pt x="10650" y="134479"/>
                  <a:pt x="-991" y="194275"/>
                  <a:pt x="67" y="196921"/>
                </a:cubicBezTo>
                <a:cubicBezTo>
                  <a:pt x="1125" y="199567"/>
                  <a:pt x="16471" y="144534"/>
                  <a:pt x="19117" y="117546"/>
                </a:cubicBezTo>
                <a:cubicBezTo>
                  <a:pt x="21763" y="90559"/>
                  <a:pt x="13825" y="2717"/>
                  <a:pt x="12767" y="7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0" name="フリーフォーム 1219">
            <a:extLst>
              <a:ext uri="{FF2B5EF4-FFF2-40B4-BE49-F238E27FC236}">
                <a16:creationId xmlns:a16="http://schemas.microsoft.com/office/drawing/2014/main" id="{24EAFC9D-F110-4839-5625-A289D6F12B76}"/>
              </a:ext>
            </a:extLst>
          </p:cNvPr>
          <p:cNvSpPr/>
          <p:nvPr/>
        </p:nvSpPr>
        <p:spPr>
          <a:xfrm>
            <a:off x="8138872" y="9286869"/>
            <a:ext cx="68664" cy="339140"/>
          </a:xfrm>
          <a:custGeom>
            <a:avLst/>
            <a:gdLst>
              <a:gd name="connsiteX0" fmla="*/ 68503 w 68664"/>
              <a:gd name="connsiteY0" fmla="*/ 6 h 339140"/>
              <a:gd name="connsiteX1" fmla="*/ 55803 w 68664"/>
              <a:gd name="connsiteY1" fmla="*/ 174631 h 339140"/>
              <a:gd name="connsiteX2" fmla="*/ 46278 w 68664"/>
              <a:gd name="connsiteY2" fmla="*/ 225431 h 339140"/>
              <a:gd name="connsiteX3" fmla="*/ 14528 w 68664"/>
              <a:gd name="connsiteY3" fmla="*/ 301631 h 339140"/>
              <a:gd name="connsiteX4" fmla="*/ 1828 w 68664"/>
              <a:gd name="connsiteY4" fmla="*/ 333381 h 339140"/>
              <a:gd name="connsiteX5" fmla="*/ 52628 w 68664"/>
              <a:gd name="connsiteY5" fmla="*/ 187331 h 339140"/>
              <a:gd name="connsiteX6" fmla="*/ 46278 w 68664"/>
              <a:gd name="connsiteY6" fmla="*/ 180981 h 339140"/>
              <a:gd name="connsiteX7" fmla="*/ 68503 w 68664"/>
              <a:gd name="connsiteY7" fmla="*/ 6 h 3391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8664" h="339140">
                <a:moveTo>
                  <a:pt x="68503" y="6"/>
                </a:moveTo>
                <a:cubicBezTo>
                  <a:pt x="70091" y="-1052"/>
                  <a:pt x="59507" y="137060"/>
                  <a:pt x="55803" y="174631"/>
                </a:cubicBezTo>
                <a:cubicBezTo>
                  <a:pt x="52099" y="212202"/>
                  <a:pt x="53157" y="204265"/>
                  <a:pt x="46278" y="225431"/>
                </a:cubicBezTo>
                <a:cubicBezTo>
                  <a:pt x="39399" y="246597"/>
                  <a:pt x="21936" y="283639"/>
                  <a:pt x="14528" y="301631"/>
                </a:cubicBezTo>
                <a:cubicBezTo>
                  <a:pt x="7120" y="319623"/>
                  <a:pt x="-4522" y="352431"/>
                  <a:pt x="1828" y="333381"/>
                </a:cubicBezTo>
                <a:cubicBezTo>
                  <a:pt x="8178" y="314331"/>
                  <a:pt x="45220" y="212731"/>
                  <a:pt x="52628" y="187331"/>
                </a:cubicBezTo>
                <a:cubicBezTo>
                  <a:pt x="60036" y="161931"/>
                  <a:pt x="44161" y="206910"/>
                  <a:pt x="46278" y="180981"/>
                </a:cubicBezTo>
                <a:cubicBezTo>
                  <a:pt x="48395" y="155052"/>
                  <a:pt x="66915" y="1064"/>
                  <a:pt x="68503" y="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1" name="フリーフォーム 1220">
            <a:extLst>
              <a:ext uri="{FF2B5EF4-FFF2-40B4-BE49-F238E27FC236}">
                <a16:creationId xmlns:a16="http://schemas.microsoft.com/office/drawing/2014/main" id="{109C18D6-500B-AEFD-9CD0-AF0B4AFA08B3}"/>
              </a:ext>
            </a:extLst>
          </p:cNvPr>
          <p:cNvSpPr/>
          <p:nvPr/>
        </p:nvSpPr>
        <p:spPr>
          <a:xfrm>
            <a:off x="8092962" y="9515474"/>
            <a:ext cx="101810" cy="203207"/>
          </a:xfrm>
          <a:custGeom>
            <a:avLst/>
            <a:gdLst>
              <a:gd name="connsiteX0" fmla="*/ 101713 w 101810"/>
              <a:gd name="connsiteY0" fmla="*/ 1 h 203207"/>
              <a:gd name="connsiteX1" fmla="*/ 54088 w 101810"/>
              <a:gd name="connsiteY1" fmla="*/ 139701 h 203207"/>
              <a:gd name="connsiteX2" fmla="*/ 113 w 101810"/>
              <a:gd name="connsiteY2" fmla="*/ 203201 h 203207"/>
              <a:gd name="connsiteX3" fmla="*/ 41388 w 101810"/>
              <a:gd name="connsiteY3" fmla="*/ 142876 h 203207"/>
              <a:gd name="connsiteX4" fmla="*/ 101713 w 101810"/>
              <a:gd name="connsiteY4" fmla="*/ 1 h 2032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1810" h="203207">
                <a:moveTo>
                  <a:pt x="101713" y="1"/>
                </a:moveTo>
                <a:cubicBezTo>
                  <a:pt x="103830" y="-528"/>
                  <a:pt x="71021" y="105834"/>
                  <a:pt x="54088" y="139701"/>
                </a:cubicBezTo>
                <a:cubicBezTo>
                  <a:pt x="37155" y="173568"/>
                  <a:pt x="2230" y="202672"/>
                  <a:pt x="113" y="203201"/>
                </a:cubicBezTo>
                <a:cubicBezTo>
                  <a:pt x="-2004" y="203730"/>
                  <a:pt x="26042" y="170393"/>
                  <a:pt x="41388" y="142876"/>
                </a:cubicBezTo>
                <a:cubicBezTo>
                  <a:pt x="56734" y="115359"/>
                  <a:pt x="99596" y="530"/>
                  <a:pt x="101713" y="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2" name="フリーフォーム 1221">
            <a:extLst>
              <a:ext uri="{FF2B5EF4-FFF2-40B4-BE49-F238E27FC236}">
                <a16:creationId xmlns:a16="http://schemas.microsoft.com/office/drawing/2014/main" id="{348451C0-C3ED-DD17-ED1C-0E3F6F4BB9CE}"/>
              </a:ext>
            </a:extLst>
          </p:cNvPr>
          <p:cNvSpPr/>
          <p:nvPr/>
        </p:nvSpPr>
        <p:spPr>
          <a:xfrm>
            <a:off x="8086688" y="9534313"/>
            <a:ext cx="28790" cy="174840"/>
          </a:xfrm>
          <a:custGeom>
            <a:avLst/>
            <a:gdLst>
              <a:gd name="connsiteX0" fmla="*/ 37 w 28790"/>
              <a:gd name="connsiteY0" fmla="*/ 212 h 174840"/>
              <a:gd name="connsiteX1" fmla="*/ 22262 w 28790"/>
              <a:gd name="connsiteY1" fmla="*/ 92287 h 174840"/>
              <a:gd name="connsiteX2" fmla="*/ 9562 w 28790"/>
              <a:gd name="connsiteY2" fmla="*/ 174837 h 174840"/>
              <a:gd name="connsiteX3" fmla="*/ 25437 w 28790"/>
              <a:gd name="connsiteY3" fmla="*/ 89112 h 174840"/>
              <a:gd name="connsiteX4" fmla="*/ 28612 w 28790"/>
              <a:gd name="connsiteY4" fmla="*/ 66887 h 174840"/>
              <a:gd name="connsiteX5" fmla="*/ 37 w 28790"/>
              <a:gd name="connsiteY5" fmla="*/ 212 h 1748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8790" h="174840">
                <a:moveTo>
                  <a:pt x="37" y="212"/>
                </a:moveTo>
                <a:cubicBezTo>
                  <a:pt x="-1021" y="4445"/>
                  <a:pt x="20675" y="63183"/>
                  <a:pt x="22262" y="92287"/>
                </a:cubicBezTo>
                <a:cubicBezTo>
                  <a:pt x="23849" y="121391"/>
                  <a:pt x="9033" y="175366"/>
                  <a:pt x="9562" y="174837"/>
                </a:cubicBezTo>
                <a:cubicBezTo>
                  <a:pt x="10091" y="174308"/>
                  <a:pt x="22262" y="107104"/>
                  <a:pt x="25437" y="89112"/>
                </a:cubicBezTo>
                <a:cubicBezTo>
                  <a:pt x="28612" y="71120"/>
                  <a:pt x="29141" y="77470"/>
                  <a:pt x="28612" y="66887"/>
                </a:cubicBezTo>
                <a:cubicBezTo>
                  <a:pt x="28083" y="56304"/>
                  <a:pt x="1095" y="-4021"/>
                  <a:pt x="37" y="21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3" name="フリーフォーム 1222">
            <a:extLst>
              <a:ext uri="{FF2B5EF4-FFF2-40B4-BE49-F238E27FC236}">
                <a16:creationId xmlns:a16="http://schemas.microsoft.com/office/drawing/2014/main" id="{F34F7080-521C-7372-785A-5FF7356B4458}"/>
              </a:ext>
            </a:extLst>
          </p:cNvPr>
          <p:cNvSpPr/>
          <p:nvPr/>
        </p:nvSpPr>
        <p:spPr>
          <a:xfrm>
            <a:off x="7927934" y="9507130"/>
            <a:ext cx="171602" cy="52800"/>
          </a:xfrm>
          <a:custGeom>
            <a:avLst/>
            <a:gdLst>
              <a:gd name="connsiteX0" fmla="*/ 41 w 171602"/>
              <a:gd name="connsiteY0" fmla="*/ 52795 h 52800"/>
              <a:gd name="connsiteX1" fmla="*/ 63541 w 171602"/>
              <a:gd name="connsiteY1" fmla="*/ 5170 h 52800"/>
              <a:gd name="connsiteX2" fmla="*/ 127041 w 171602"/>
              <a:gd name="connsiteY2" fmla="*/ 1995 h 52800"/>
              <a:gd name="connsiteX3" fmla="*/ 171491 w 171602"/>
              <a:gd name="connsiteY3" fmla="*/ 11520 h 52800"/>
              <a:gd name="connsiteX4" fmla="*/ 114341 w 171602"/>
              <a:gd name="connsiteY4" fmla="*/ 5170 h 52800"/>
              <a:gd name="connsiteX5" fmla="*/ 73066 w 171602"/>
              <a:gd name="connsiteY5" fmla="*/ 8345 h 52800"/>
              <a:gd name="connsiteX6" fmla="*/ 41 w 171602"/>
              <a:gd name="connsiteY6" fmla="*/ 52795 h 52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71602" h="52800">
                <a:moveTo>
                  <a:pt x="41" y="52795"/>
                </a:moveTo>
                <a:cubicBezTo>
                  <a:pt x="-1546" y="52266"/>
                  <a:pt x="42374" y="13637"/>
                  <a:pt x="63541" y="5170"/>
                </a:cubicBezTo>
                <a:cubicBezTo>
                  <a:pt x="84708" y="-3297"/>
                  <a:pt x="109050" y="937"/>
                  <a:pt x="127041" y="1995"/>
                </a:cubicBezTo>
                <a:cubicBezTo>
                  <a:pt x="145032" y="3053"/>
                  <a:pt x="173608" y="10991"/>
                  <a:pt x="171491" y="11520"/>
                </a:cubicBezTo>
                <a:cubicBezTo>
                  <a:pt x="169374" y="12049"/>
                  <a:pt x="130745" y="5699"/>
                  <a:pt x="114341" y="5170"/>
                </a:cubicBezTo>
                <a:cubicBezTo>
                  <a:pt x="97937" y="4641"/>
                  <a:pt x="90528" y="1995"/>
                  <a:pt x="73066" y="8345"/>
                </a:cubicBezTo>
                <a:cubicBezTo>
                  <a:pt x="55604" y="14695"/>
                  <a:pt x="1628" y="53324"/>
                  <a:pt x="41" y="5279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4" name="フリーフォーム 1223">
            <a:extLst>
              <a:ext uri="{FF2B5EF4-FFF2-40B4-BE49-F238E27FC236}">
                <a16:creationId xmlns:a16="http://schemas.microsoft.com/office/drawing/2014/main" id="{65138D2A-A629-3D62-9B04-1233802B3B6F}"/>
              </a:ext>
            </a:extLst>
          </p:cNvPr>
          <p:cNvSpPr/>
          <p:nvPr/>
        </p:nvSpPr>
        <p:spPr>
          <a:xfrm>
            <a:off x="7975589" y="9528806"/>
            <a:ext cx="130745" cy="186685"/>
          </a:xfrm>
          <a:custGeom>
            <a:avLst/>
            <a:gdLst>
              <a:gd name="connsiteX0" fmla="*/ 11 w 130745"/>
              <a:gd name="connsiteY0" fmla="*/ 5719 h 186685"/>
              <a:gd name="connsiteX1" fmla="*/ 95261 w 130745"/>
              <a:gd name="connsiteY1" fmla="*/ 12069 h 186685"/>
              <a:gd name="connsiteX2" fmla="*/ 130186 w 130745"/>
              <a:gd name="connsiteY2" fmla="*/ 142244 h 186685"/>
              <a:gd name="connsiteX3" fmla="*/ 117486 w 130745"/>
              <a:gd name="connsiteY3" fmla="*/ 183519 h 186685"/>
              <a:gd name="connsiteX4" fmla="*/ 127011 w 130745"/>
              <a:gd name="connsiteY4" fmla="*/ 69219 h 186685"/>
              <a:gd name="connsiteX5" fmla="*/ 114311 w 130745"/>
              <a:gd name="connsiteY5" fmla="*/ 27944 h 186685"/>
              <a:gd name="connsiteX6" fmla="*/ 101611 w 130745"/>
              <a:gd name="connsiteY6" fmla="*/ 12069 h 186685"/>
              <a:gd name="connsiteX7" fmla="*/ 11 w 130745"/>
              <a:gd name="connsiteY7" fmla="*/ 5719 h 1866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30745" h="186685">
                <a:moveTo>
                  <a:pt x="11" y="5719"/>
                </a:moveTo>
                <a:cubicBezTo>
                  <a:pt x="-1047" y="5719"/>
                  <a:pt x="73565" y="-10685"/>
                  <a:pt x="95261" y="12069"/>
                </a:cubicBezTo>
                <a:cubicBezTo>
                  <a:pt x="116957" y="34823"/>
                  <a:pt x="126482" y="113669"/>
                  <a:pt x="130186" y="142244"/>
                </a:cubicBezTo>
                <a:cubicBezTo>
                  <a:pt x="133890" y="170819"/>
                  <a:pt x="118015" y="195690"/>
                  <a:pt x="117486" y="183519"/>
                </a:cubicBezTo>
                <a:cubicBezTo>
                  <a:pt x="116957" y="171348"/>
                  <a:pt x="127540" y="95148"/>
                  <a:pt x="127011" y="69219"/>
                </a:cubicBezTo>
                <a:cubicBezTo>
                  <a:pt x="126482" y="43290"/>
                  <a:pt x="114311" y="27944"/>
                  <a:pt x="114311" y="27944"/>
                </a:cubicBezTo>
                <a:cubicBezTo>
                  <a:pt x="110078" y="18419"/>
                  <a:pt x="115369" y="16831"/>
                  <a:pt x="101611" y="12069"/>
                </a:cubicBezTo>
                <a:cubicBezTo>
                  <a:pt x="87853" y="7307"/>
                  <a:pt x="1069" y="5719"/>
                  <a:pt x="11" y="571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5" name="フリーフォーム 1224">
            <a:extLst>
              <a:ext uri="{FF2B5EF4-FFF2-40B4-BE49-F238E27FC236}">
                <a16:creationId xmlns:a16="http://schemas.microsoft.com/office/drawing/2014/main" id="{CE0B3094-3F42-E686-E204-334F08693403}"/>
              </a:ext>
            </a:extLst>
          </p:cNvPr>
          <p:cNvSpPr/>
          <p:nvPr/>
        </p:nvSpPr>
        <p:spPr>
          <a:xfrm>
            <a:off x="8023179" y="9563094"/>
            <a:ext cx="48599" cy="60331"/>
          </a:xfrm>
          <a:custGeom>
            <a:avLst/>
            <a:gdLst>
              <a:gd name="connsiteX0" fmla="*/ 46 w 48599"/>
              <a:gd name="connsiteY0" fmla="*/ 6 h 60331"/>
              <a:gd name="connsiteX1" fmla="*/ 38146 w 48599"/>
              <a:gd name="connsiteY1" fmla="*/ 44456 h 60331"/>
              <a:gd name="connsiteX2" fmla="*/ 41321 w 48599"/>
              <a:gd name="connsiteY2" fmla="*/ 60331 h 60331"/>
              <a:gd name="connsiteX3" fmla="*/ 47671 w 48599"/>
              <a:gd name="connsiteY3" fmla="*/ 41281 h 60331"/>
              <a:gd name="connsiteX4" fmla="*/ 46 w 48599"/>
              <a:gd name="connsiteY4" fmla="*/ 6 h 603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8599" h="60331">
                <a:moveTo>
                  <a:pt x="46" y="6"/>
                </a:moveTo>
                <a:cubicBezTo>
                  <a:pt x="-1541" y="535"/>
                  <a:pt x="38146" y="44456"/>
                  <a:pt x="38146" y="44456"/>
                </a:cubicBezTo>
                <a:cubicBezTo>
                  <a:pt x="45025" y="54510"/>
                  <a:pt x="41321" y="60331"/>
                  <a:pt x="41321" y="60331"/>
                </a:cubicBezTo>
                <a:cubicBezTo>
                  <a:pt x="42908" y="59802"/>
                  <a:pt x="51375" y="48689"/>
                  <a:pt x="47671" y="41281"/>
                </a:cubicBezTo>
                <a:cubicBezTo>
                  <a:pt x="43967" y="33873"/>
                  <a:pt x="1633" y="-523"/>
                  <a:pt x="46" y="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6" name="フリーフォーム 1225">
            <a:extLst>
              <a:ext uri="{FF2B5EF4-FFF2-40B4-BE49-F238E27FC236}">
                <a16:creationId xmlns:a16="http://schemas.microsoft.com/office/drawing/2014/main" id="{877468AE-DDDF-9F4A-C478-E25FFB389473}"/>
              </a:ext>
            </a:extLst>
          </p:cNvPr>
          <p:cNvSpPr/>
          <p:nvPr/>
        </p:nvSpPr>
        <p:spPr>
          <a:xfrm>
            <a:off x="7959725" y="9569350"/>
            <a:ext cx="44500" cy="63962"/>
          </a:xfrm>
          <a:custGeom>
            <a:avLst/>
            <a:gdLst>
              <a:gd name="connsiteX0" fmla="*/ 44450 w 44500"/>
              <a:gd name="connsiteY0" fmla="*/ 100 h 63962"/>
              <a:gd name="connsiteX1" fmla="*/ 9525 w 44500"/>
              <a:gd name="connsiteY1" fmla="*/ 47725 h 63962"/>
              <a:gd name="connsiteX2" fmla="*/ 0 w 44500"/>
              <a:gd name="connsiteY2" fmla="*/ 63600 h 63962"/>
              <a:gd name="connsiteX3" fmla="*/ 44450 w 44500"/>
              <a:gd name="connsiteY3" fmla="*/ 100 h 639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4500" h="63962">
                <a:moveTo>
                  <a:pt x="44450" y="100"/>
                </a:moveTo>
                <a:cubicBezTo>
                  <a:pt x="46038" y="-2546"/>
                  <a:pt x="9525" y="47725"/>
                  <a:pt x="9525" y="47725"/>
                </a:cubicBezTo>
                <a:cubicBezTo>
                  <a:pt x="2117" y="58308"/>
                  <a:pt x="0" y="65717"/>
                  <a:pt x="0" y="63600"/>
                </a:cubicBezTo>
                <a:cubicBezTo>
                  <a:pt x="0" y="61483"/>
                  <a:pt x="42862" y="2746"/>
                  <a:pt x="44450" y="10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7" name="フリーフォーム 1226">
            <a:extLst>
              <a:ext uri="{FF2B5EF4-FFF2-40B4-BE49-F238E27FC236}">
                <a16:creationId xmlns:a16="http://schemas.microsoft.com/office/drawing/2014/main" id="{C2E1FA0D-1E86-5DB8-A2D7-F4AAC0D56AA2}"/>
              </a:ext>
            </a:extLst>
          </p:cNvPr>
          <p:cNvSpPr/>
          <p:nvPr/>
        </p:nvSpPr>
        <p:spPr>
          <a:xfrm>
            <a:off x="7924588" y="9518502"/>
            <a:ext cx="13101" cy="170518"/>
          </a:xfrm>
          <a:custGeom>
            <a:avLst/>
            <a:gdLst>
              <a:gd name="connsiteX0" fmla="*/ 212 w 13101"/>
              <a:gd name="connsiteY0" fmla="*/ 148 h 170518"/>
              <a:gd name="connsiteX1" fmla="*/ 9737 w 13101"/>
              <a:gd name="connsiteY1" fmla="*/ 89048 h 170518"/>
              <a:gd name="connsiteX2" fmla="*/ 9737 w 13101"/>
              <a:gd name="connsiteY2" fmla="*/ 133498 h 170518"/>
              <a:gd name="connsiteX3" fmla="*/ 12912 w 13101"/>
              <a:gd name="connsiteY3" fmla="*/ 168423 h 170518"/>
              <a:gd name="connsiteX4" fmla="*/ 3387 w 13101"/>
              <a:gd name="connsiteY4" fmla="*/ 69998 h 170518"/>
              <a:gd name="connsiteX5" fmla="*/ 212 w 13101"/>
              <a:gd name="connsiteY5" fmla="*/ 148 h 1705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3101" h="170518">
                <a:moveTo>
                  <a:pt x="212" y="148"/>
                </a:moveTo>
                <a:cubicBezTo>
                  <a:pt x="1270" y="3323"/>
                  <a:pt x="8150" y="66823"/>
                  <a:pt x="9737" y="89048"/>
                </a:cubicBezTo>
                <a:cubicBezTo>
                  <a:pt x="11324" y="111273"/>
                  <a:pt x="9208" y="120269"/>
                  <a:pt x="9737" y="133498"/>
                </a:cubicBezTo>
                <a:cubicBezTo>
                  <a:pt x="10266" y="146727"/>
                  <a:pt x="13970" y="179006"/>
                  <a:pt x="12912" y="168423"/>
                </a:cubicBezTo>
                <a:cubicBezTo>
                  <a:pt x="11854" y="157840"/>
                  <a:pt x="4445" y="94340"/>
                  <a:pt x="3387" y="69998"/>
                </a:cubicBezTo>
                <a:cubicBezTo>
                  <a:pt x="2329" y="45656"/>
                  <a:pt x="-846" y="-3027"/>
                  <a:pt x="212" y="14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8" name="フリーフォーム 1227">
            <a:extLst>
              <a:ext uri="{FF2B5EF4-FFF2-40B4-BE49-F238E27FC236}">
                <a16:creationId xmlns:a16="http://schemas.microsoft.com/office/drawing/2014/main" id="{99A29069-E8D3-D2C9-0D81-FEC23C3D084F}"/>
              </a:ext>
            </a:extLst>
          </p:cNvPr>
          <p:cNvSpPr/>
          <p:nvPr/>
        </p:nvSpPr>
        <p:spPr>
          <a:xfrm>
            <a:off x="7936971" y="9677351"/>
            <a:ext cx="165629" cy="52175"/>
          </a:xfrm>
          <a:custGeom>
            <a:avLst/>
            <a:gdLst>
              <a:gd name="connsiteX0" fmla="*/ 529 w 165629"/>
              <a:gd name="connsiteY0" fmla="*/ 49 h 52175"/>
              <a:gd name="connsiteX1" fmla="*/ 38629 w 165629"/>
              <a:gd name="connsiteY1" fmla="*/ 47674 h 52175"/>
              <a:gd name="connsiteX2" fmla="*/ 86254 w 165629"/>
              <a:gd name="connsiteY2" fmla="*/ 47674 h 52175"/>
              <a:gd name="connsiteX3" fmla="*/ 165629 w 165629"/>
              <a:gd name="connsiteY3" fmla="*/ 25449 h 52175"/>
              <a:gd name="connsiteX4" fmla="*/ 86254 w 165629"/>
              <a:gd name="connsiteY4" fmla="*/ 38149 h 52175"/>
              <a:gd name="connsiteX5" fmla="*/ 67204 w 165629"/>
              <a:gd name="connsiteY5" fmla="*/ 38149 h 52175"/>
              <a:gd name="connsiteX6" fmla="*/ 529 w 165629"/>
              <a:gd name="connsiteY6" fmla="*/ 49 h 52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65629" h="52175">
                <a:moveTo>
                  <a:pt x="529" y="49"/>
                </a:moveTo>
                <a:cubicBezTo>
                  <a:pt x="-4233" y="1636"/>
                  <a:pt x="24342" y="39737"/>
                  <a:pt x="38629" y="47674"/>
                </a:cubicBezTo>
                <a:cubicBezTo>
                  <a:pt x="52916" y="55611"/>
                  <a:pt x="65087" y="51378"/>
                  <a:pt x="86254" y="47674"/>
                </a:cubicBezTo>
                <a:cubicBezTo>
                  <a:pt x="107421" y="43970"/>
                  <a:pt x="165629" y="27036"/>
                  <a:pt x="165629" y="25449"/>
                </a:cubicBezTo>
                <a:cubicBezTo>
                  <a:pt x="165629" y="23862"/>
                  <a:pt x="86254" y="38149"/>
                  <a:pt x="86254" y="38149"/>
                </a:cubicBezTo>
                <a:cubicBezTo>
                  <a:pt x="69850" y="40266"/>
                  <a:pt x="77258" y="40795"/>
                  <a:pt x="67204" y="38149"/>
                </a:cubicBezTo>
                <a:cubicBezTo>
                  <a:pt x="57150" y="35503"/>
                  <a:pt x="5291" y="-1538"/>
                  <a:pt x="529" y="4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9" name="フリーフォーム 1228">
            <a:extLst>
              <a:ext uri="{FF2B5EF4-FFF2-40B4-BE49-F238E27FC236}">
                <a16:creationId xmlns:a16="http://schemas.microsoft.com/office/drawing/2014/main" id="{AA7380FA-4639-DE44-5241-E82B9A994DB5}"/>
              </a:ext>
            </a:extLst>
          </p:cNvPr>
          <p:cNvSpPr/>
          <p:nvPr/>
        </p:nvSpPr>
        <p:spPr>
          <a:xfrm>
            <a:off x="7946951" y="9636103"/>
            <a:ext cx="147061" cy="47647"/>
          </a:xfrm>
          <a:custGeom>
            <a:avLst/>
            <a:gdLst>
              <a:gd name="connsiteX0" fmla="*/ 74 w 147061"/>
              <a:gd name="connsiteY0" fmla="*/ 22 h 47647"/>
              <a:gd name="connsiteX1" fmla="*/ 57224 w 147061"/>
              <a:gd name="connsiteY1" fmla="*/ 41297 h 47647"/>
              <a:gd name="connsiteX2" fmla="*/ 95324 w 147061"/>
              <a:gd name="connsiteY2" fmla="*/ 38122 h 47647"/>
              <a:gd name="connsiteX3" fmla="*/ 146124 w 147061"/>
              <a:gd name="connsiteY3" fmla="*/ 9547 h 47647"/>
              <a:gd name="connsiteX4" fmla="*/ 123899 w 147061"/>
              <a:gd name="connsiteY4" fmla="*/ 31772 h 47647"/>
              <a:gd name="connsiteX5" fmla="*/ 69924 w 147061"/>
              <a:gd name="connsiteY5" fmla="*/ 47647 h 47647"/>
              <a:gd name="connsiteX6" fmla="*/ 74 w 147061"/>
              <a:gd name="connsiteY6" fmla="*/ 22 h 476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47061" h="47647">
                <a:moveTo>
                  <a:pt x="74" y="22"/>
                </a:moveTo>
                <a:cubicBezTo>
                  <a:pt x="-2043" y="-1036"/>
                  <a:pt x="41349" y="34947"/>
                  <a:pt x="57224" y="41297"/>
                </a:cubicBezTo>
                <a:cubicBezTo>
                  <a:pt x="73099" y="47647"/>
                  <a:pt x="80507" y="43414"/>
                  <a:pt x="95324" y="38122"/>
                </a:cubicBezTo>
                <a:cubicBezTo>
                  <a:pt x="110141" y="32830"/>
                  <a:pt x="141362" y="10605"/>
                  <a:pt x="146124" y="9547"/>
                </a:cubicBezTo>
                <a:cubicBezTo>
                  <a:pt x="150886" y="8489"/>
                  <a:pt x="136599" y="25422"/>
                  <a:pt x="123899" y="31772"/>
                </a:cubicBezTo>
                <a:cubicBezTo>
                  <a:pt x="111199" y="38122"/>
                  <a:pt x="90032" y="47647"/>
                  <a:pt x="69924" y="47647"/>
                </a:cubicBezTo>
                <a:cubicBezTo>
                  <a:pt x="49816" y="47647"/>
                  <a:pt x="2191" y="1080"/>
                  <a:pt x="74" y="2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0" name="フリーフォーム 1229">
            <a:extLst>
              <a:ext uri="{FF2B5EF4-FFF2-40B4-BE49-F238E27FC236}">
                <a16:creationId xmlns:a16="http://schemas.microsoft.com/office/drawing/2014/main" id="{D3B45214-0349-CDD0-D6BC-1A2308F535B1}"/>
              </a:ext>
            </a:extLst>
          </p:cNvPr>
          <p:cNvSpPr/>
          <p:nvPr/>
        </p:nvSpPr>
        <p:spPr>
          <a:xfrm>
            <a:off x="8358922" y="8961640"/>
            <a:ext cx="135151" cy="113409"/>
          </a:xfrm>
          <a:custGeom>
            <a:avLst/>
            <a:gdLst>
              <a:gd name="connsiteX0" fmla="*/ 853 w 135151"/>
              <a:gd name="connsiteY0" fmla="*/ 1385 h 113409"/>
              <a:gd name="connsiteX1" fmla="*/ 108803 w 135151"/>
              <a:gd name="connsiteY1" fmla="*/ 83935 h 113409"/>
              <a:gd name="connsiteX2" fmla="*/ 134203 w 135151"/>
              <a:gd name="connsiteY2" fmla="*/ 112510 h 113409"/>
              <a:gd name="connsiteX3" fmla="*/ 86578 w 135151"/>
              <a:gd name="connsiteY3" fmla="*/ 55360 h 113409"/>
              <a:gd name="connsiteX4" fmla="*/ 58003 w 135151"/>
              <a:gd name="connsiteY4" fmla="*/ 33135 h 113409"/>
              <a:gd name="connsiteX5" fmla="*/ 853 w 135151"/>
              <a:gd name="connsiteY5" fmla="*/ 1385 h 1134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35151" h="113409">
                <a:moveTo>
                  <a:pt x="853" y="1385"/>
                </a:moveTo>
                <a:cubicBezTo>
                  <a:pt x="9320" y="9852"/>
                  <a:pt x="86578" y="65414"/>
                  <a:pt x="108803" y="83935"/>
                </a:cubicBezTo>
                <a:cubicBezTo>
                  <a:pt x="131028" y="102456"/>
                  <a:pt x="137907" y="117272"/>
                  <a:pt x="134203" y="112510"/>
                </a:cubicBezTo>
                <a:cubicBezTo>
                  <a:pt x="130499" y="107748"/>
                  <a:pt x="99278" y="68589"/>
                  <a:pt x="86578" y="55360"/>
                </a:cubicBezTo>
                <a:cubicBezTo>
                  <a:pt x="73878" y="42131"/>
                  <a:pt x="66470" y="40543"/>
                  <a:pt x="58003" y="33135"/>
                </a:cubicBezTo>
                <a:cubicBezTo>
                  <a:pt x="49536" y="25727"/>
                  <a:pt x="-7614" y="-7082"/>
                  <a:pt x="853" y="138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1" name="フリーフォーム 1230">
            <a:extLst>
              <a:ext uri="{FF2B5EF4-FFF2-40B4-BE49-F238E27FC236}">
                <a16:creationId xmlns:a16="http://schemas.microsoft.com/office/drawing/2014/main" id="{EA4FE9F9-37DA-E0DB-36FC-7637ABD46145}"/>
              </a:ext>
            </a:extLst>
          </p:cNvPr>
          <p:cNvSpPr/>
          <p:nvPr/>
        </p:nvSpPr>
        <p:spPr>
          <a:xfrm>
            <a:off x="8499126" y="9083492"/>
            <a:ext cx="205552" cy="377364"/>
          </a:xfrm>
          <a:custGeom>
            <a:avLst/>
            <a:gdLst>
              <a:gd name="connsiteX0" fmla="*/ 349 w 205552"/>
              <a:gd name="connsiteY0" fmla="*/ 183 h 377364"/>
              <a:gd name="connsiteX1" fmla="*/ 98774 w 205552"/>
              <a:gd name="connsiteY1" fmla="*/ 222433 h 377364"/>
              <a:gd name="connsiteX2" fmla="*/ 171799 w 205552"/>
              <a:gd name="connsiteY2" fmla="*/ 320858 h 377364"/>
              <a:gd name="connsiteX3" fmla="*/ 200374 w 205552"/>
              <a:gd name="connsiteY3" fmla="*/ 371658 h 377364"/>
              <a:gd name="connsiteX4" fmla="*/ 70199 w 205552"/>
              <a:gd name="connsiteY4" fmla="*/ 187508 h 377364"/>
              <a:gd name="connsiteX5" fmla="*/ 349 w 205552"/>
              <a:gd name="connsiteY5" fmla="*/ 183 h 3773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05552" h="377364">
                <a:moveTo>
                  <a:pt x="349" y="183"/>
                </a:moveTo>
                <a:cubicBezTo>
                  <a:pt x="5111" y="6004"/>
                  <a:pt x="70199" y="168987"/>
                  <a:pt x="98774" y="222433"/>
                </a:cubicBezTo>
                <a:cubicBezTo>
                  <a:pt x="127349" y="275879"/>
                  <a:pt x="154866" y="295987"/>
                  <a:pt x="171799" y="320858"/>
                </a:cubicBezTo>
                <a:cubicBezTo>
                  <a:pt x="188732" y="345729"/>
                  <a:pt x="217307" y="393883"/>
                  <a:pt x="200374" y="371658"/>
                </a:cubicBezTo>
                <a:cubicBezTo>
                  <a:pt x="183441" y="349433"/>
                  <a:pt x="99832" y="246245"/>
                  <a:pt x="70199" y="187508"/>
                </a:cubicBezTo>
                <a:cubicBezTo>
                  <a:pt x="40566" y="128771"/>
                  <a:pt x="-4413" y="-5638"/>
                  <a:pt x="349" y="183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2" name="フリーフォーム 1231">
            <a:extLst>
              <a:ext uri="{FF2B5EF4-FFF2-40B4-BE49-F238E27FC236}">
                <a16:creationId xmlns:a16="http://schemas.microsoft.com/office/drawing/2014/main" id="{9F76AF27-C6B6-BDDE-B037-8A838B253A71}"/>
              </a:ext>
            </a:extLst>
          </p:cNvPr>
          <p:cNvSpPr/>
          <p:nvPr/>
        </p:nvSpPr>
        <p:spPr>
          <a:xfrm>
            <a:off x="8502603" y="9387694"/>
            <a:ext cx="200118" cy="96440"/>
          </a:xfrm>
          <a:custGeom>
            <a:avLst/>
            <a:gdLst>
              <a:gd name="connsiteX0" fmla="*/ 47 w 200118"/>
              <a:gd name="connsiteY0" fmla="*/ 29356 h 96440"/>
              <a:gd name="connsiteX1" fmla="*/ 92122 w 200118"/>
              <a:gd name="connsiteY1" fmla="*/ 3956 h 96440"/>
              <a:gd name="connsiteX2" fmla="*/ 146097 w 200118"/>
              <a:gd name="connsiteY2" fmla="*/ 42056 h 96440"/>
              <a:gd name="connsiteX3" fmla="*/ 136572 w 200118"/>
              <a:gd name="connsiteY3" fmla="*/ 29356 h 96440"/>
              <a:gd name="connsiteX4" fmla="*/ 200072 w 200118"/>
              <a:gd name="connsiteY4" fmla="*/ 96031 h 96440"/>
              <a:gd name="connsiteX5" fmla="*/ 146097 w 200118"/>
              <a:gd name="connsiteY5" fmla="*/ 54756 h 96440"/>
              <a:gd name="connsiteX6" fmla="*/ 104822 w 200118"/>
              <a:gd name="connsiteY6" fmla="*/ 781 h 96440"/>
              <a:gd name="connsiteX7" fmla="*/ 47 w 200118"/>
              <a:gd name="connsiteY7" fmla="*/ 29356 h 964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00118" h="96440">
                <a:moveTo>
                  <a:pt x="47" y="29356"/>
                </a:moveTo>
                <a:cubicBezTo>
                  <a:pt x="-2070" y="29885"/>
                  <a:pt x="67780" y="1839"/>
                  <a:pt x="92122" y="3956"/>
                </a:cubicBezTo>
                <a:cubicBezTo>
                  <a:pt x="116464" y="6073"/>
                  <a:pt x="146097" y="42056"/>
                  <a:pt x="146097" y="42056"/>
                </a:cubicBezTo>
                <a:cubicBezTo>
                  <a:pt x="153505" y="46289"/>
                  <a:pt x="127576" y="20360"/>
                  <a:pt x="136572" y="29356"/>
                </a:cubicBezTo>
                <a:cubicBezTo>
                  <a:pt x="145568" y="38352"/>
                  <a:pt x="198485" y="91798"/>
                  <a:pt x="200072" y="96031"/>
                </a:cubicBezTo>
                <a:cubicBezTo>
                  <a:pt x="201659" y="100264"/>
                  <a:pt x="161972" y="70631"/>
                  <a:pt x="146097" y="54756"/>
                </a:cubicBezTo>
                <a:cubicBezTo>
                  <a:pt x="130222" y="38881"/>
                  <a:pt x="122284" y="7131"/>
                  <a:pt x="104822" y="781"/>
                </a:cubicBezTo>
                <a:cubicBezTo>
                  <a:pt x="87360" y="-5569"/>
                  <a:pt x="2164" y="28827"/>
                  <a:pt x="47" y="2935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3" name="フリーフォーム 1232">
            <a:extLst>
              <a:ext uri="{FF2B5EF4-FFF2-40B4-BE49-F238E27FC236}">
                <a16:creationId xmlns:a16="http://schemas.microsoft.com/office/drawing/2014/main" id="{B7F5A062-4708-E097-79FF-E6AB6DE23008}"/>
              </a:ext>
            </a:extLst>
          </p:cNvPr>
          <p:cNvSpPr/>
          <p:nvPr/>
        </p:nvSpPr>
        <p:spPr>
          <a:xfrm>
            <a:off x="8600675" y="9498064"/>
            <a:ext cx="29348" cy="182675"/>
          </a:xfrm>
          <a:custGeom>
            <a:avLst/>
            <a:gdLst>
              <a:gd name="connsiteX0" fmla="*/ 28975 w 29348"/>
              <a:gd name="connsiteY0" fmla="*/ 1536 h 182675"/>
              <a:gd name="connsiteX1" fmla="*/ 16275 w 29348"/>
              <a:gd name="connsiteY1" fmla="*/ 68211 h 182675"/>
              <a:gd name="connsiteX2" fmla="*/ 9925 w 29348"/>
              <a:gd name="connsiteY2" fmla="*/ 125361 h 182675"/>
              <a:gd name="connsiteX3" fmla="*/ 6750 w 29348"/>
              <a:gd name="connsiteY3" fmla="*/ 182511 h 182675"/>
              <a:gd name="connsiteX4" fmla="*/ 400 w 29348"/>
              <a:gd name="connsiteY4" fmla="*/ 138061 h 182675"/>
              <a:gd name="connsiteX5" fmla="*/ 28975 w 29348"/>
              <a:gd name="connsiteY5" fmla="*/ 1536 h 182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348" h="182675">
                <a:moveTo>
                  <a:pt x="28975" y="1536"/>
                </a:moveTo>
                <a:cubicBezTo>
                  <a:pt x="31621" y="-10106"/>
                  <a:pt x="19450" y="47574"/>
                  <a:pt x="16275" y="68211"/>
                </a:cubicBezTo>
                <a:cubicBezTo>
                  <a:pt x="13100" y="88849"/>
                  <a:pt x="11512" y="106311"/>
                  <a:pt x="9925" y="125361"/>
                </a:cubicBezTo>
                <a:cubicBezTo>
                  <a:pt x="8338" y="144411"/>
                  <a:pt x="8338" y="180394"/>
                  <a:pt x="6750" y="182511"/>
                </a:cubicBezTo>
                <a:cubicBezTo>
                  <a:pt x="5162" y="184628"/>
                  <a:pt x="-1717" y="166107"/>
                  <a:pt x="400" y="138061"/>
                </a:cubicBezTo>
                <a:cubicBezTo>
                  <a:pt x="2517" y="110015"/>
                  <a:pt x="26329" y="13178"/>
                  <a:pt x="28975" y="153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4" name="フリーフォーム 1233">
            <a:extLst>
              <a:ext uri="{FF2B5EF4-FFF2-40B4-BE49-F238E27FC236}">
                <a16:creationId xmlns:a16="http://schemas.microsoft.com/office/drawing/2014/main" id="{C5980D7F-5965-CD1D-51C1-D29FCD1ED393}"/>
              </a:ext>
            </a:extLst>
          </p:cNvPr>
          <p:cNvSpPr/>
          <p:nvPr/>
        </p:nvSpPr>
        <p:spPr>
          <a:xfrm>
            <a:off x="8530310" y="9715425"/>
            <a:ext cx="74158" cy="213001"/>
          </a:xfrm>
          <a:custGeom>
            <a:avLst/>
            <a:gdLst>
              <a:gd name="connsiteX0" fmla="*/ 73940 w 74158"/>
              <a:gd name="connsiteY0" fmla="*/ 75 h 213001"/>
              <a:gd name="connsiteX1" fmla="*/ 32665 w 74158"/>
              <a:gd name="connsiteY1" fmla="*/ 130250 h 213001"/>
              <a:gd name="connsiteX2" fmla="*/ 915 w 74158"/>
              <a:gd name="connsiteY2" fmla="*/ 212800 h 213001"/>
              <a:gd name="connsiteX3" fmla="*/ 13615 w 74158"/>
              <a:gd name="connsiteY3" fmla="*/ 149300 h 213001"/>
              <a:gd name="connsiteX4" fmla="*/ 73940 w 74158"/>
              <a:gd name="connsiteY4" fmla="*/ 75 h 2130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4158" h="213001">
                <a:moveTo>
                  <a:pt x="73940" y="75"/>
                </a:moveTo>
                <a:cubicBezTo>
                  <a:pt x="77115" y="-3100"/>
                  <a:pt x="44836" y="94796"/>
                  <a:pt x="32665" y="130250"/>
                </a:cubicBezTo>
                <a:cubicBezTo>
                  <a:pt x="20494" y="165704"/>
                  <a:pt x="4090" y="209625"/>
                  <a:pt x="915" y="212800"/>
                </a:cubicBezTo>
                <a:cubicBezTo>
                  <a:pt x="-2260" y="215975"/>
                  <a:pt x="3032" y="181050"/>
                  <a:pt x="13615" y="149300"/>
                </a:cubicBezTo>
                <a:cubicBezTo>
                  <a:pt x="24198" y="117550"/>
                  <a:pt x="70765" y="3250"/>
                  <a:pt x="73940" y="7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5" name="フリーフォーム 1234">
            <a:extLst>
              <a:ext uri="{FF2B5EF4-FFF2-40B4-BE49-F238E27FC236}">
                <a16:creationId xmlns:a16="http://schemas.microsoft.com/office/drawing/2014/main" id="{57499DAE-2F86-B9DE-D7C1-BA5BC06402B8}"/>
              </a:ext>
            </a:extLst>
          </p:cNvPr>
          <p:cNvSpPr/>
          <p:nvPr/>
        </p:nvSpPr>
        <p:spPr>
          <a:xfrm>
            <a:off x="8410134" y="9890097"/>
            <a:ext cx="121138" cy="102769"/>
          </a:xfrm>
          <a:custGeom>
            <a:avLst/>
            <a:gdLst>
              <a:gd name="connsiteX0" fmla="*/ 121091 w 121138"/>
              <a:gd name="connsiteY0" fmla="*/ 28 h 102769"/>
              <a:gd name="connsiteX1" fmla="*/ 95691 w 121138"/>
              <a:gd name="connsiteY1" fmla="*/ 79403 h 102769"/>
              <a:gd name="connsiteX2" fmla="*/ 63941 w 121138"/>
              <a:gd name="connsiteY2" fmla="*/ 101628 h 102769"/>
              <a:gd name="connsiteX3" fmla="*/ 441 w 121138"/>
              <a:gd name="connsiteY3" fmla="*/ 98453 h 102769"/>
              <a:gd name="connsiteX4" fmla="*/ 98866 w 121138"/>
              <a:gd name="connsiteY4" fmla="*/ 88928 h 102769"/>
              <a:gd name="connsiteX5" fmla="*/ 121091 w 121138"/>
              <a:gd name="connsiteY5" fmla="*/ 28 h 1027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21138" h="102769">
                <a:moveTo>
                  <a:pt x="121091" y="28"/>
                </a:moveTo>
                <a:cubicBezTo>
                  <a:pt x="120562" y="-1559"/>
                  <a:pt x="105216" y="62470"/>
                  <a:pt x="95691" y="79403"/>
                </a:cubicBezTo>
                <a:cubicBezTo>
                  <a:pt x="86166" y="96336"/>
                  <a:pt x="79816" y="98453"/>
                  <a:pt x="63941" y="101628"/>
                </a:cubicBezTo>
                <a:cubicBezTo>
                  <a:pt x="48066" y="104803"/>
                  <a:pt x="-5380" y="100570"/>
                  <a:pt x="441" y="98453"/>
                </a:cubicBezTo>
                <a:cubicBezTo>
                  <a:pt x="6262" y="96336"/>
                  <a:pt x="79816" y="98982"/>
                  <a:pt x="98866" y="88928"/>
                </a:cubicBezTo>
                <a:cubicBezTo>
                  <a:pt x="117916" y="78874"/>
                  <a:pt x="121620" y="1615"/>
                  <a:pt x="121091" y="2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6" name="フリーフォーム 1235">
            <a:extLst>
              <a:ext uri="{FF2B5EF4-FFF2-40B4-BE49-F238E27FC236}">
                <a16:creationId xmlns:a16="http://schemas.microsoft.com/office/drawing/2014/main" id="{58AB95F0-F329-2E8F-8013-56EF61BE22E2}"/>
              </a:ext>
            </a:extLst>
          </p:cNvPr>
          <p:cNvSpPr/>
          <p:nvPr/>
        </p:nvSpPr>
        <p:spPr>
          <a:xfrm>
            <a:off x="8165951" y="9994666"/>
            <a:ext cx="288514" cy="117844"/>
          </a:xfrm>
          <a:custGeom>
            <a:avLst/>
            <a:gdLst>
              <a:gd name="connsiteX0" fmla="*/ 149 w 288514"/>
              <a:gd name="connsiteY0" fmla="*/ 117709 h 117844"/>
              <a:gd name="connsiteX1" fmla="*/ 146199 w 288514"/>
              <a:gd name="connsiteY1" fmla="*/ 51034 h 117844"/>
              <a:gd name="connsiteX2" fmla="*/ 244624 w 288514"/>
              <a:gd name="connsiteY2" fmla="*/ 19284 h 117844"/>
              <a:gd name="connsiteX3" fmla="*/ 285899 w 288514"/>
              <a:gd name="connsiteY3" fmla="*/ 234 h 117844"/>
              <a:gd name="connsiteX4" fmla="*/ 174774 w 288514"/>
              <a:gd name="connsiteY4" fmla="*/ 31984 h 117844"/>
              <a:gd name="connsiteX5" fmla="*/ 149 w 288514"/>
              <a:gd name="connsiteY5" fmla="*/ 117709 h 1178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88514" h="117844">
                <a:moveTo>
                  <a:pt x="149" y="117709"/>
                </a:moveTo>
                <a:cubicBezTo>
                  <a:pt x="-4613" y="120884"/>
                  <a:pt x="105453" y="67438"/>
                  <a:pt x="146199" y="51034"/>
                </a:cubicBezTo>
                <a:cubicBezTo>
                  <a:pt x="186945" y="34630"/>
                  <a:pt x="221341" y="27751"/>
                  <a:pt x="244624" y="19284"/>
                </a:cubicBezTo>
                <a:cubicBezTo>
                  <a:pt x="267907" y="10817"/>
                  <a:pt x="297541" y="-1883"/>
                  <a:pt x="285899" y="234"/>
                </a:cubicBezTo>
                <a:cubicBezTo>
                  <a:pt x="274257" y="2351"/>
                  <a:pt x="216049" y="16109"/>
                  <a:pt x="174774" y="31984"/>
                </a:cubicBezTo>
                <a:cubicBezTo>
                  <a:pt x="133499" y="47859"/>
                  <a:pt x="4911" y="114534"/>
                  <a:pt x="149" y="11770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7" name="フリーフォーム 1236">
            <a:extLst>
              <a:ext uri="{FF2B5EF4-FFF2-40B4-BE49-F238E27FC236}">
                <a16:creationId xmlns:a16="http://schemas.microsoft.com/office/drawing/2014/main" id="{863563A5-2328-807C-BA2A-E2F41ED49ED8}"/>
              </a:ext>
            </a:extLst>
          </p:cNvPr>
          <p:cNvSpPr/>
          <p:nvPr/>
        </p:nvSpPr>
        <p:spPr>
          <a:xfrm>
            <a:off x="8178799" y="9899625"/>
            <a:ext cx="323857" cy="139738"/>
          </a:xfrm>
          <a:custGeom>
            <a:avLst/>
            <a:gdLst>
              <a:gd name="connsiteX0" fmla="*/ 1 w 323857"/>
              <a:gd name="connsiteY0" fmla="*/ 139725 h 139738"/>
              <a:gd name="connsiteX1" fmla="*/ 238126 w 323857"/>
              <a:gd name="connsiteY1" fmla="*/ 57175 h 139738"/>
              <a:gd name="connsiteX2" fmla="*/ 323851 w 323857"/>
              <a:gd name="connsiteY2" fmla="*/ 25 h 139738"/>
              <a:gd name="connsiteX3" fmla="*/ 234951 w 323857"/>
              <a:gd name="connsiteY3" fmla="*/ 50825 h 139738"/>
              <a:gd name="connsiteX4" fmla="*/ 1 w 323857"/>
              <a:gd name="connsiteY4" fmla="*/ 139725 h 139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23857" h="139738">
                <a:moveTo>
                  <a:pt x="1" y="139725"/>
                </a:moveTo>
                <a:cubicBezTo>
                  <a:pt x="530" y="140783"/>
                  <a:pt x="184151" y="80458"/>
                  <a:pt x="238126" y="57175"/>
                </a:cubicBezTo>
                <a:cubicBezTo>
                  <a:pt x="292101" y="33892"/>
                  <a:pt x="324380" y="1083"/>
                  <a:pt x="323851" y="25"/>
                </a:cubicBezTo>
                <a:cubicBezTo>
                  <a:pt x="323322" y="-1033"/>
                  <a:pt x="284693" y="30717"/>
                  <a:pt x="234951" y="50825"/>
                </a:cubicBezTo>
                <a:cubicBezTo>
                  <a:pt x="185209" y="70933"/>
                  <a:pt x="-528" y="138667"/>
                  <a:pt x="1" y="13972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8" name="フリーフォーム 1237">
            <a:extLst>
              <a:ext uri="{FF2B5EF4-FFF2-40B4-BE49-F238E27FC236}">
                <a16:creationId xmlns:a16="http://schemas.microsoft.com/office/drawing/2014/main" id="{66F5D345-4239-9932-7DD8-B24EDD41FD5D}"/>
              </a:ext>
            </a:extLst>
          </p:cNvPr>
          <p:cNvSpPr/>
          <p:nvPr/>
        </p:nvSpPr>
        <p:spPr>
          <a:xfrm>
            <a:off x="8509519" y="9683747"/>
            <a:ext cx="56679" cy="165107"/>
          </a:xfrm>
          <a:custGeom>
            <a:avLst/>
            <a:gdLst>
              <a:gd name="connsiteX0" fmla="*/ 56631 w 56679"/>
              <a:gd name="connsiteY0" fmla="*/ 3 h 165107"/>
              <a:gd name="connsiteX1" fmla="*/ 12181 w 56679"/>
              <a:gd name="connsiteY1" fmla="*/ 92078 h 165107"/>
              <a:gd name="connsiteX2" fmla="*/ 5831 w 56679"/>
              <a:gd name="connsiteY2" fmla="*/ 165103 h 165107"/>
              <a:gd name="connsiteX3" fmla="*/ 2656 w 56679"/>
              <a:gd name="connsiteY3" fmla="*/ 95253 h 165107"/>
              <a:gd name="connsiteX4" fmla="*/ 56631 w 56679"/>
              <a:gd name="connsiteY4" fmla="*/ 3 h 1651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6679" h="165107">
                <a:moveTo>
                  <a:pt x="56631" y="3"/>
                </a:moveTo>
                <a:cubicBezTo>
                  <a:pt x="58218" y="-526"/>
                  <a:pt x="20648" y="64561"/>
                  <a:pt x="12181" y="92078"/>
                </a:cubicBezTo>
                <a:cubicBezTo>
                  <a:pt x="3714" y="119595"/>
                  <a:pt x="7418" y="164574"/>
                  <a:pt x="5831" y="165103"/>
                </a:cubicBezTo>
                <a:cubicBezTo>
                  <a:pt x="4244" y="165632"/>
                  <a:pt x="-4223" y="118536"/>
                  <a:pt x="2656" y="95253"/>
                </a:cubicBezTo>
                <a:cubicBezTo>
                  <a:pt x="9535" y="71970"/>
                  <a:pt x="55044" y="532"/>
                  <a:pt x="56631" y="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9" name="フリーフォーム 1238">
            <a:extLst>
              <a:ext uri="{FF2B5EF4-FFF2-40B4-BE49-F238E27FC236}">
                <a16:creationId xmlns:a16="http://schemas.microsoft.com/office/drawing/2014/main" id="{039BE008-5DDA-F2B1-10D8-BBD99E1A2E39}"/>
              </a:ext>
            </a:extLst>
          </p:cNvPr>
          <p:cNvSpPr/>
          <p:nvPr/>
        </p:nvSpPr>
        <p:spPr>
          <a:xfrm>
            <a:off x="8420093" y="9598004"/>
            <a:ext cx="48699" cy="177944"/>
          </a:xfrm>
          <a:custGeom>
            <a:avLst/>
            <a:gdLst>
              <a:gd name="connsiteX0" fmla="*/ 44457 w 48699"/>
              <a:gd name="connsiteY0" fmla="*/ 21 h 177944"/>
              <a:gd name="connsiteX1" fmla="*/ 38107 w 48699"/>
              <a:gd name="connsiteY1" fmla="*/ 111146 h 177944"/>
              <a:gd name="connsiteX2" fmla="*/ 7 w 48699"/>
              <a:gd name="connsiteY2" fmla="*/ 177821 h 177944"/>
              <a:gd name="connsiteX3" fmla="*/ 34932 w 48699"/>
              <a:gd name="connsiteY3" fmla="*/ 127021 h 177944"/>
              <a:gd name="connsiteX4" fmla="*/ 47632 w 48699"/>
              <a:gd name="connsiteY4" fmla="*/ 101621 h 177944"/>
              <a:gd name="connsiteX5" fmla="*/ 44457 w 48699"/>
              <a:gd name="connsiteY5" fmla="*/ 21 h 1779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8699" h="177944">
                <a:moveTo>
                  <a:pt x="44457" y="21"/>
                </a:moveTo>
                <a:cubicBezTo>
                  <a:pt x="42870" y="1608"/>
                  <a:pt x="45515" y="81513"/>
                  <a:pt x="38107" y="111146"/>
                </a:cubicBezTo>
                <a:cubicBezTo>
                  <a:pt x="30699" y="140779"/>
                  <a:pt x="536" y="175175"/>
                  <a:pt x="7" y="177821"/>
                </a:cubicBezTo>
                <a:cubicBezTo>
                  <a:pt x="-522" y="180467"/>
                  <a:pt x="26995" y="139721"/>
                  <a:pt x="34932" y="127021"/>
                </a:cubicBezTo>
                <a:cubicBezTo>
                  <a:pt x="42869" y="114321"/>
                  <a:pt x="44457" y="118554"/>
                  <a:pt x="47632" y="101621"/>
                </a:cubicBezTo>
                <a:cubicBezTo>
                  <a:pt x="50807" y="84688"/>
                  <a:pt x="46044" y="-1566"/>
                  <a:pt x="44457" y="2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0" name="フリーフォーム 1239">
            <a:extLst>
              <a:ext uri="{FF2B5EF4-FFF2-40B4-BE49-F238E27FC236}">
                <a16:creationId xmlns:a16="http://schemas.microsoft.com/office/drawing/2014/main" id="{7515532C-E0C0-A19C-A8BD-12F98DF7F99A}"/>
              </a:ext>
            </a:extLst>
          </p:cNvPr>
          <p:cNvSpPr/>
          <p:nvPr/>
        </p:nvSpPr>
        <p:spPr>
          <a:xfrm>
            <a:off x="8385109" y="9869091"/>
            <a:ext cx="125919" cy="49670"/>
          </a:xfrm>
          <a:custGeom>
            <a:avLst/>
            <a:gdLst>
              <a:gd name="connsiteX0" fmla="*/ 66 w 125919"/>
              <a:gd name="connsiteY0" fmla="*/ 1984 h 49670"/>
              <a:gd name="connsiteX1" fmla="*/ 95316 w 125919"/>
              <a:gd name="connsiteY1" fmla="*/ 5159 h 49670"/>
              <a:gd name="connsiteX2" fmla="*/ 123891 w 125919"/>
              <a:gd name="connsiteY2" fmla="*/ 49609 h 49670"/>
              <a:gd name="connsiteX3" fmla="*/ 111191 w 125919"/>
              <a:gd name="connsiteY3" fmla="*/ 14684 h 49670"/>
              <a:gd name="connsiteX4" fmla="*/ 66 w 125919"/>
              <a:gd name="connsiteY4" fmla="*/ 1984 h 496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5919" h="49670">
                <a:moveTo>
                  <a:pt x="66" y="1984"/>
                </a:moveTo>
                <a:cubicBezTo>
                  <a:pt x="-2580" y="396"/>
                  <a:pt x="74679" y="-2779"/>
                  <a:pt x="95316" y="5159"/>
                </a:cubicBezTo>
                <a:cubicBezTo>
                  <a:pt x="115954" y="13097"/>
                  <a:pt x="121245" y="48022"/>
                  <a:pt x="123891" y="49609"/>
                </a:cubicBezTo>
                <a:cubicBezTo>
                  <a:pt x="126537" y="51197"/>
                  <a:pt x="129712" y="21563"/>
                  <a:pt x="111191" y="14684"/>
                </a:cubicBezTo>
                <a:cubicBezTo>
                  <a:pt x="92670" y="7805"/>
                  <a:pt x="2712" y="3572"/>
                  <a:pt x="66" y="198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1" name="フリーフォーム 1240">
            <a:extLst>
              <a:ext uri="{FF2B5EF4-FFF2-40B4-BE49-F238E27FC236}">
                <a16:creationId xmlns:a16="http://schemas.microsoft.com/office/drawing/2014/main" id="{C378AFE0-0F8F-846B-9B61-21811DBA4FC2}"/>
              </a:ext>
            </a:extLst>
          </p:cNvPr>
          <p:cNvSpPr/>
          <p:nvPr/>
        </p:nvSpPr>
        <p:spPr>
          <a:xfrm>
            <a:off x="8315099" y="9607505"/>
            <a:ext cx="70192" cy="184264"/>
          </a:xfrm>
          <a:custGeom>
            <a:avLst/>
            <a:gdLst>
              <a:gd name="connsiteX0" fmla="*/ 70076 w 70192"/>
              <a:gd name="connsiteY0" fmla="*/ 45 h 184264"/>
              <a:gd name="connsiteX1" fmla="*/ 19276 w 70192"/>
              <a:gd name="connsiteY1" fmla="*/ 101645 h 184264"/>
              <a:gd name="connsiteX2" fmla="*/ 9751 w 70192"/>
              <a:gd name="connsiteY2" fmla="*/ 184195 h 184264"/>
              <a:gd name="connsiteX3" fmla="*/ 3401 w 70192"/>
              <a:gd name="connsiteY3" fmla="*/ 114345 h 184264"/>
              <a:gd name="connsiteX4" fmla="*/ 70076 w 70192"/>
              <a:gd name="connsiteY4" fmla="*/ 45 h 1842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0192" h="184264">
                <a:moveTo>
                  <a:pt x="70076" y="45"/>
                </a:moveTo>
                <a:cubicBezTo>
                  <a:pt x="72722" y="-2072"/>
                  <a:pt x="29330" y="70953"/>
                  <a:pt x="19276" y="101645"/>
                </a:cubicBezTo>
                <a:cubicBezTo>
                  <a:pt x="9222" y="132337"/>
                  <a:pt x="12397" y="182078"/>
                  <a:pt x="9751" y="184195"/>
                </a:cubicBezTo>
                <a:cubicBezTo>
                  <a:pt x="7105" y="186312"/>
                  <a:pt x="-6124" y="139745"/>
                  <a:pt x="3401" y="114345"/>
                </a:cubicBezTo>
                <a:cubicBezTo>
                  <a:pt x="12926" y="88945"/>
                  <a:pt x="67430" y="2162"/>
                  <a:pt x="70076" y="4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2" name="フリーフォーム 1241">
            <a:extLst>
              <a:ext uri="{FF2B5EF4-FFF2-40B4-BE49-F238E27FC236}">
                <a16:creationId xmlns:a16="http://schemas.microsoft.com/office/drawing/2014/main" id="{9B964571-D853-C9FA-72A2-783908CDF62A}"/>
              </a:ext>
            </a:extLst>
          </p:cNvPr>
          <p:cNvSpPr/>
          <p:nvPr/>
        </p:nvSpPr>
        <p:spPr>
          <a:xfrm>
            <a:off x="8302466" y="9747188"/>
            <a:ext cx="127918" cy="31846"/>
          </a:xfrm>
          <a:custGeom>
            <a:avLst/>
            <a:gdLst>
              <a:gd name="connsiteX0" fmla="*/ 159 w 127918"/>
              <a:gd name="connsiteY0" fmla="*/ 31812 h 31846"/>
              <a:gd name="connsiteX1" fmla="*/ 79534 w 127918"/>
              <a:gd name="connsiteY1" fmla="*/ 6412 h 31846"/>
              <a:gd name="connsiteX2" fmla="*/ 127159 w 127918"/>
              <a:gd name="connsiteY2" fmla="*/ 12762 h 31846"/>
              <a:gd name="connsiteX3" fmla="*/ 101759 w 127918"/>
              <a:gd name="connsiteY3" fmla="*/ 62 h 31846"/>
              <a:gd name="connsiteX4" fmla="*/ 159 w 127918"/>
              <a:gd name="connsiteY4" fmla="*/ 31812 h 318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7918" h="31846">
                <a:moveTo>
                  <a:pt x="159" y="31812"/>
                </a:moveTo>
                <a:cubicBezTo>
                  <a:pt x="-3545" y="32870"/>
                  <a:pt x="58367" y="9587"/>
                  <a:pt x="79534" y="6412"/>
                </a:cubicBezTo>
                <a:cubicBezTo>
                  <a:pt x="100701" y="3237"/>
                  <a:pt x="123455" y="13820"/>
                  <a:pt x="127159" y="12762"/>
                </a:cubicBezTo>
                <a:cubicBezTo>
                  <a:pt x="130863" y="11704"/>
                  <a:pt x="120809" y="-996"/>
                  <a:pt x="101759" y="62"/>
                </a:cubicBezTo>
                <a:cubicBezTo>
                  <a:pt x="82709" y="1120"/>
                  <a:pt x="3863" y="30754"/>
                  <a:pt x="159" y="3181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3" name="フリーフォーム 1242">
            <a:extLst>
              <a:ext uri="{FF2B5EF4-FFF2-40B4-BE49-F238E27FC236}">
                <a16:creationId xmlns:a16="http://schemas.microsoft.com/office/drawing/2014/main" id="{E0B26122-0644-F967-B303-B5B22C6CB8ED}"/>
              </a:ext>
            </a:extLst>
          </p:cNvPr>
          <p:cNvSpPr/>
          <p:nvPr/>
        </p:nvSpPr>
        <p:spPr>
          <a:xfrm>
            <a:off x="8073650" y="9759534"/>
            <a:ext cx="296626" cy="162357"/>
          </a:xfrm>
          <a:custGeom>
            <a:avLst/>
            <a:gdLst>
              <a:gd name="connsiteX0" fmla="*/ 295650 w 296626"/>
              <a:gd name="connsiteY0" fmla="*/ 416 h 162357"/>
              <a:gd name="connsiteX1" fmla="*/ 184525 w 296626"/>
              <a:gd name="connsiteY1" fmla="*/ 57566 h 162357"/>
              <a:gd name="connsiteX2" fmla="*/ 133725 w 296626"/>
              <a:gd name="connsiteY2" fmla="*/ 95666 h 162357"/>
              <a:gd name="connsiteX3" fmla="*/ 152775 w 296626"/>
              <a:gd name="connsiteY3" fmla="*/ 82966 h 162357"/>
              <a:gd name="connsiteX4" fmla="*/ 375 w 296626"/>
              <a:gd name="connsiteY4" fmla="*/ 162341 h 162357"/>
              <a:gd name="connsiteX5" fmla="*/ 114675 w 296626"/>
              <a:gd name="connsiteY5" fmla="*/ 89316 h 162357"/>
              <a:gd name="connsiteX6" fmla="*/ 295650 w 296626"/>
              <a:gd name="connsiteY6" fmla="*/ 416 h 1623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96626" h="162357">
                <a:moveTo>
                  <a:pt x="295650" y="416"/>
                </a:moveTo>
                <a:cubicBezTo>
                  <a:pt x="307292" y="-4876"/>
                  <a:pt x="211512" y="41691"/>
                  <a:pt x="184525" y="57566"/>
                </a:cubicBezTo>
                <a:cubicBezTo>
                  <a:pt x="157537" y="73441"/>
                  <a:pt x="133725" y="95666"/>
                  <a:pt x="133725" y="95666"/>
                </a:cubicBezTo>
                <a:cubicBezTo>
                  <a:pt x="128433" y="99899"/>
                  <a:pt x="175000" y="71854"/>
                  <a:pt x="152775" y="82966"/>
                </a:cubicBezTo>
                <a:cubicBezTo>
                  <a:pt x="130550" y="94078"/>
                  <a:pt x="6725" y="161283"/>
                  <a:pt x="375" y="162341"/>
                </a:cubicBezTo>
                <a:cubicBezTo>
                  <a:pt x="-5975" y="163399"/>
                  <a:pt x="69696" y="113129"/>
                  <a:pt x="114675" y="89316"/>
                </a:cubicBezTo>
                <a:cubicBezTo>
                  <a:pt x="159654" y="65504"/>
                  <a:pt x="284008" y="5708"/>
                  <a:pt x="295650" y="41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4" name="フリーフォーム 1243">
            <a:extLst>
              <a:ext uri="{FF2B5EF4-FFF2-40B4-BE49-F238E27FC236}">
                <a16:creationId xmlns:a16="http://schemas.microsoft.com/office/drawing/2014/main" id="{EEFB98CD-D252-C3EB-3698-0163B6712EDE}"/>
              </a:ext>
            </a:extLst>
          </p:cNvPr>
          <p:cNvSpPr/>
          <p:nvPr/>
        </p:nvSpPr>
        <p:spPr>
          <a:xfrm>
            <a:off x="7867449" y="9915493"/>
            <a:ext cx="248290" cy="120684"/>
          </a:xfrm>
          <a:custGeom>
            <a:avLst/>
            <a:gdLst>
              <a:gd name="connsiteX0" fmla="*/ 201 w 248290"/>
              <a:gd name="connsiteY0" fmla="*/ 120682 h 120684"/>
              <a:gd name="connsiteX1" fmla="*/ 136726 w 248290"/>
              <a:gd name="connsiteY1" fmla="*/ 25432 h 120684"/>
              <a:gd name="connsiteX2" fmla="*/ 247851 w 248290"/>
              <a:gd name="connsiteY2" fmla="*/ 32 h 120684"/>
              <a:gd name="connsiteX3" fmla="*/ 168476 w 248290"/>
              <a:gd name="connsiteY3" fmla="*/ 28607 h 120684"/>
              <a:gd name="connsiteX4" fmla="*/ 201 w 248290"/>
              <a:gd name="connsiteY4" fmla="*/ 120682 h 1206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48290" h="120684">
                <a:moveTo>
                  <a:pt x="201" y="120682"/>
                </a:moveTo>
                <a:cubicBezTo>
                  <a:pt x="-5091" y="120153"/>
                  <a:pt x="95451" y="45540"/>
                  <a:pt x="136726" y="25432"/>
                </a:cubicBezTo>
                <a:cubicBezTo>
                  <a:pt x="178001" y="5324"/>
                  <a:pt x="242559" y="-497"/>
                  <a:pt x="247851" y="32"/>
                </a:cubicBezTo>
                <a:cubicBezTo>
                  <a:pt x="253143" y="561"/>
                  <a:pt x="209751" y="10615"/>
                  <a:pt x="168476" y="28607"/>
                </a:cubicBezTo>
                <a:cubicBezTo>
                  <a:pt x="127201" y="46599"/>
                  <a:pt x="5493" y="121211"/>
                  <a:pt x="201" y="12068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5" name="フリーフォーム 1244">
            <a:extLst>
              <a:ext uri="{FF2B5EF4-FFF2-40B4-BE49-F238E27FC236}">
                <a16:creationId xmlns:a16="http://schemas.microsoft.com/office/drawing/2014/main" id="{C8A53A4B-3ECD-196E-3765-11DB99132C99}"/>
              </a:ext>
            </a:extLst>
          </p:cNvPr>
          <p:cNvSpPr/>
          <p:nvPr/>
        </p:nvSpPr>
        <p:spPr>
          <a:xfrm>
            <a:off x="7997476" y="9902694"/>
            <a:ext cx="210200" cy="117673"/>
          </a:xfrm>
          <a:custGeom>
            <a:avLst/>
            <a:gdLst>
              <a:gd name="connsiteX0" fmla="*/ 349 w 210200"/>
              <a:gd name="connsiteY0" fmla="*/ 117606 h 117673"/>
              <a:gd name="connsiteX1" fmla="*/ 114649 w 210200"/>
              <a:gd name="connsiteY1" fmla="*/ 41406 h 117673"/>
              <a:gd name="connsiteX2" fmla="*/ 209899 w 210200"/>
              <a:gd name="connsiteY2" fmla="*/ 131 h 117673"/>
              <a:gd name="connsiteX3" fmla="*/ 82899 w 210200"/>
              <a:gd name="connsiteY3" fmla="*/ 54106 h 117673"/>
              <a:gd name="connsiteX4" fmla="*/ 349 w 210200"/>
              <a:gd name="connsiteY4" fmla="*/ 117606 h 1176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0200" h="117673">
                <a:moveTo>
                  <a:pt x="349" y="117606"/>
                </a:moveTo>
                <a:cubicBezTo>
                  <a:pt x="5641" y="115489"/>
                  <a:pt x="79724" y="60985"/>
                  <a:pt x="114649" y="41406"/>
                </a:cubicBezTo>
                <a:cubicBezTo>
                  <a:pt x="149574" y="21827"/>
                  <a:pt x="215191" y="-1986"/>
                  <a:pt x="209899" y="131"/>
                </a:cubicBezTo>
                <a:cubicBezTo>
                  <a:pt x="204607" y="2248"/>
                  <a:pt x="114649" y="36644"/>
                  <a:pt x="82899" y="54106"/>
                </a:cubicBezTo>
                <a:cubicBezTo>
                  <a:pt x="51149" y="71568"/>
                  <a:pt x="-4943" y="119723"/>
                  <a:pt x="349" y="11760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6" name="フリーフォーム 1245">
            <a:extLst>
              <a:ext uri="{FF2B5EF4-FFF2-40B4-BE49-F238E27FC236}">
                <a16:creationId xmlns:a16="http://schemas.microsoft.com/office/drawing/2014/main" id="{9F8F8877-F919-87E6-5C5F-14AA7919B277}"/>
              </a:ext>
            </a:extLst>
          </p:cNvPr>
          <p:cNvSpPr/>
          <p:nvPr/>
        </p:nvSpPr>
        <p:spPr>
          <a:xfrm>
            <a:off x="8235679" y="9747235"/>
            <a:ext cx="241806" cy="143156"/>
          </a:xfrm>
          <a:custGeom>
            <a:avLst/>
            <a:gdLst>
              <a:gd name="connsiteX0" fmla="*/ 271 w 241806"/>
              <a:gd name="connsiteY0" fmla="*/ 142890 h 143156"/>
              <a:gd name="connsiteX1" fmla="*/ 133621 w 241806"/>
              <a:gd name="connsiteY1" fmla="*/ 98440 h 143156"/>
              <a:gd name="connsiteX2" fmla="*/ 197121 w 241806"/>
              <a:gd name="connsiteY2" fmla="*/ 69865 h 143156"/>
              <a:gd name="connsiteX3" fmla="*/ 241571 w 241806"/>
              <a:gd name="connsiteY3" fmla="*/ 15 h 143156"/>
              <a:gd name="connsiteX4" fmla="*/ 178071 w 241806"/>
              <a:gd name="connsiteY4" fmla="*/ 63515 h 143156"/>
              <a:gd name="connsiteX5" fmla="*/ 171721 w 241806"/>
              <a:gd name="connsiteY5" fmla="*/ 76215 h 143156"/>
              <a:gd name="connsiteX6" fmla="*/ 271 w 241806"/>
              <a:gd name="connsiteY6" fmla="*/ 142890 h 1431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41806" h="143156">
                <a:moveTo>
                  <a:pt x="271" y="142890"/>
                </a:moveTo>
                <a:cubicBezTo>
                  <a:pt x="-6079" y="146594"/>
                  <a:pt x="100813" y="110611"/>
                  <a:pt x="133621" y="98440"/>
                </a:cubicBezTo>
                <a:cubicBezTo>
                  <a:pt x="166429" y="86269"/>
                  <a:pt x="179129" y="86269"/>
                  <a:pt x="197121" y="69865"/>
                </a:cubicBezTo>
                <a:cubicBezTo>
                  <a:pt x="215113" y="53461"/>
                  <a:pt x="244746" y="1073"/>
                  <a:pt x="241571" y="15"/>
                </a:cubicBezTo>
                <a:cubicBezTo>
                  <a:pt x="238396" y="-1043"/>
                  <a:pt x="189713" y="50815"/>
                  <a:pt x="178071" y="63515"/>
                </a:cubicBezTo>
                <a:cubicBezTo>
                  <a:pt x="166429" y="76215"/>
                  <a:pt x="200296" y="63515"/>
                  <a:pt x="171721" y="76215"/>
                </a:cubicBezTo>
                <a:cubicBezTo>
                  <a:pt x="143146" y="88915"/>
                  <a:pt x="6621" y="139186"/>
                  <a:pt x="271" y="142890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7" name="フリーフォーム 1246">
            <a:extLst>
              <a:ext uri="{FF2B5EF4-FFF2-40B4-BE49-F238E27FC236}">
                <a16:creationId xmlns:a16="http://schemas.microsoft.com/office/drawing/2014/main" id="{590501C8-028C-EA3E-7EE7-917CDFB92EA2}"/>
              </a:ext>
            </a:extLst>
          </p:cNvPr>
          <p:cNvSpPr/>
          <p:nvPr/>
        </p:nvSpPr>
        <p:spPr>
          <a:xfrm>
            <a:off x="7873396" y="10054276"/>
            <a:ext cx="145883" cy="77280"/>
          </a:xfrm>
          <a:custGeom>
            <a:avLst/>
            <a:gdLst>
              <a:gd name="connsiteX0" fmla="*/ 604 w 145883"/>
              <a:gd name="connsiteY0" fmla="*/ 949 h 77280"/>
              <a:gd name="connsiteX1" fmla="*/ 86329 w 145883"/>
              <a:gd name="connsiteY1" fmla="*/ 4124 h 77280"/>
              <a:gd name="connsiteX2" fmla="*/ 127604 w 145883"/>
              <a:gd name="connsiteY2" fmla="*/ 29524 h 77280"/>
              <a:gd name="connsiteX3" fmla="*/ 143479 w 145883"/>
              <a:gd name="connsiteY3" fmla="*/ 77149 h 77280"/>
              <a:gd name="connsiteX4" fmla="*/ 133954 w 145883"/>
              <a:gd name="connsiteY4" fmla="*/ 13649 h 77280"/>
              <a:gd name="connsiteX5" fmla="*/ 604 w 145883"/>
              <a:gd name="connsiteY5" fmla="*/ 949 h 77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45883" h="77280">
                <a:moveTo>
                  <a:pt x="604" y="949"/>
                </a:moveTo>
                <a:cubicBezTo>
                  <a:pt x="-7334" y="-639"/>
                  <a:pt x="65162" y="-638"/>
                  <a:pt x="86329" y="4124"/>
                </a:cubicBezTo>
                <a:cubicBezTo>
                  <a:pt x="107496" y="8886"/>
                  <a:pt x="118079" y="17353"/>
                  <a:pt x="127604" y="29524"/>
                </a:cubicBezTo>
                <a:cubicBezTo>
                  <a:pt x="137129" y="41695"/>
                  <a:pt x="142421" y="79795"/>
                  <a:pt x="143479" y="77149"/>
                </a:cubicBezTo>
                <a:cubicBezTo>
                  <a:pt x="144537" y="74503"/>
                  <a:pt x="151946" y="28995"/>
                  <a:pt x="133954" y="13649"/>
                </a:cubicBezTo>
                <a:cubicBezTo>
                  <a:pt x="115962" y="-1697"/>
                  <a:pt x="8542" y="2537"/>
                  <a:pt x="604" y="94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8" name="フリーフォーム 1247">
            <a:extLst>
              <a:ext uri="{FF2B5EF4-FFF2-40B4-BE49-F238E27FC236}">
                <a16:creationId xmlns:a16="http://schemas.microsoft.com/office/drawing/2014/main" id="{223DE782-D7F8-8B84-52A8-93F5F07DBB08}"/>
              </a:ext>
            </a:extLst>
          </p:cNvPr>
          <p:cNvSpPr/>
          <p:nvPr/>
        </p:nvSpPr>
        <p:spPr>
          <a:xfrm>
            <a:off x="8000918" y="10083619"/>
            <a:ext cx="209804" cy="45175"/>
          </a:xfrm>
          <a:custGeom>
            <a:avLst/>
            <a:gdLst>
              <a:gd name="connsiteX0" fmla="*/ 82 w 209804"/>
              <a:gd name="connsiteY0" fmla="*/ 44631 h 45175"/>
              <a:gd name="connsiteX1" fmla="*/ 120732 w 209804"/>
              <a:gd name="connsiteY1" fmla="*/ 35106 h 45175"/>
              <a:gd name="connsiteX2" fmla="*/ 209632 w 209804"/>
              <a:gd name="connsiteY2" fmla="*/ 181 h 45175"/>
              <a:gd name="connsiteX3" fmla="*/ 139782 w 209804"/>
              <a:gd name="connsiteY3" fmla="*/ 22406 h 45175"/>
              <a:gd name="connsiteX4" fmla="*/ 82 w 209804"/>
              <a:gd name="connsiteY4" fmla="*/ 44631 h 45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9804" h="45175">
                <a:moveTo>
                  <a:pt x="82" y="44631"/>
                </a:moveTo>
                <a:cubicBezTo>
                  <a:pt x="-3093" y="46748"/>
                  <a:pt x="85807" y="42514"/>
                  <a:pt x="120732" y="35106"/>
                </a:cubicBezTo>
                <a:cubicBezTo>
                  <a:pt x="155657" y="27698"/>
                  <a:pt x="206457" y="2298"/>
                  <a:pt x="209632" y="181"/>
                </a:cubicBezTo>
                <a:cubicBezTo>
                  <a:pt x="212807" y="-1936"/>
                  <a:pt x="171532" y="14998"/>
                  <a:pt x="139782" y="22406"/>
                </a:cubicBezTo>
                <a:cubicBezTo>
                  <a:pt x="108032" y="29814"/>
                  <a:pt x="3257" y="42514"/>
                  <a:pt x="82" y="4463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9" name="フリーフォーム 1248">
            <a:extLst>
              <a:ext uri="{FF2B5EF4-FFF2-40B4-BE49-F238E27FC236}">
                <a16:creationId xmlns:a16="http://schemas.microsoft.com/office/drawing/2014/main" id="{727F8C12-9031-7E8F-4D95-808A8B74D337}"/>
              </a:ext>
            </a:extLst>
          </p:cNvPr>
          <p:cNvSpPr/>
          <p:nvPr/>
        </p:nvSpPr>
        <p:spPr>
          <a:xfrm>
            <a:off x="8041879" y="9945859"/>
            <a:ext cx="322031" cy="130854"/>
          </a:xfrm>
          <a:custGeom>
            <a:avLst/>
            <a:gdLst>
              <a:gd name="connsiteX0" fmla="*/ 3571 w 322031"/>
              <a:gd name="connsiteY0" fmla="*/ 128416 h 130854"/>
              <a:gd name="connsiteX1" fmla="*/ 105171 w 322031"/>
              <a:gd name="connsiteY1" fmla="*/ 83966 h 130854"/>
              <a:gd name="connsiteX2" fmla="*/ 222646 w 322031"/>
              <a:gd name="connsiteY2" fmla="*/ 26816 h 130854"/>
              <a:gd name="connsiteX3" fmla="*/ 279796 w 322031"/>
              <a:gd name="connsiteY3" fmla="*/ 1416 h 130854"/>
              <a:gd name="connsiteX4" fmla="*/ 321071 w 322031"/>
              <a:gd name="connsiteY4" fmla="*/ 7766 h 130854"/>
              <a:gd name="connsiteX5" fmla="*/ 238521 w 322031"/>
              <a:gd name="connsiteY5" fmla="*/ 7766 h 130854"/>
              <a:gd name="connsiteX6" fmla="*/ 3571 w 322031"/>
              <a:gd name="connsiteY6" fmla="*/ 128416 h 1308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22031" h="130854">
                <a:moveTo>
                  <a:pt x="3571" y="128416"/>
                </a:moveTo>
                <a:cubicBezTo>
                  <a:pt x="-18654" y="141116"/>
                  <a:pt x="68659" y="100899"/>
                  <a:pt x="105171" y="83966"/>
                </a:cubicBezTo>
                <a:cubicBezTo>
                  <a:pt x="141684" y="67033"/>
                  <a:pt x="193542" y="40574"/>
                  <a:pt x="222646" y="26816"/>
                </a:cubicBezTo>
                <a:cubicBezTo>
                  <a:pt x="251750" y="13058"/>
                  <a:pt x="263392" y="4591"/>
                  <a:pt x="279796" y="1416"/>
                </a:cubicBezTo>
                <a:cubicBezTo>
                  <a:pt x="296200" y="-1759"/>
                  <a:pt x="327950" y="6708"/>
                  <a:pt x="321071" y="7766"/>
                </a:cubicBezTo>
                <a:cubicBezTo>
                  <a:pt x="314192" y="8824"/>
                  <a:pt x="287733" y="-10226"/>
                  <a:pt x="238521" y="7766"/>
                </a:cubicBezTo>
                <a:cubicBezTo>
                  <a:pt x="189309" y="25758"/>
                  <a:pt x="25796" y="115716"/>
                  <a:pt x="3571" y="128416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0" name="フリーフォーム 1249">
            <a:extLst>
              <a:ext uri="{FF2B5EF4-FFF2-40B4-BE49-F238E27FC236}">
                <a16:creationId xmlns:a16="http://schemas.microsoft.com/office/drawing/2014/main" id="{4B714674-D505-145D-F2C8-4418718ABF96}"/>
              </a:ext>
            </a:extLst>
          </p:cNvPr>
          <p:cNvSpPr/>
          <p:nvPr/>
        </p:nvSpPr>
        <p:spPr>
          <a:xfrm>
            <a:off x="8089811" y="9959860"/>
            <a:ext cx="74902" cy="130290"/>
          </a:xfrm>
          <a:custGeom>
            <a:avLst/>
            <a:gdLst>
              <a:gd name="connsiteX0" fmla="*/ 89 w 74902"/>
              <a:gd name="connsiteY0" fmla="*/ 115 h 130290"/>
              <a:gd name="connsiteX1" fmla="*/ 54064 w 74902"/>
              <a:gd name="connsiteY1" fmla="*/ 60440 h 130290"/>
              <a:gd name="connsiteX2" fmla="*/ 60414 w 74902"/>
              <a:gd name="connsiteY2" fmla="*/ 79490 h 130290"/>
              <a:gd name="connsiteX3" fmla="*/ 73114 w 74902"/>
              <a:gd name="connsiteY3" fmla="*/ 130290 h 130290"/>
              <a:gd name="connsiteX4" fmla="*/ 69939 w 74902"/>
              <a:gd name="connsiteY4" fmla="*/ 79490 h 130290"/>
              <a:gd name="connsiteX5" fmla="*/ 89 w 74902"/>
              <a:gd name="connsiteY5" fmla="*/ 115 h 1302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4902" h="130290">
                <a:moveTo>
                  <a:pt x="89" y="115"/>
                </a:moveTo>
                <a:cubicBezTo>
                  <a:pt x="-2557" y="-3060"/>
                  <a:pt x="54064" y="60440"/>
                  <a:pt x="54064" y="60440"/>
                </a:cubicBezTo>
                <a:cubicBezTo>
                  <a:pt x="64118" y="73669"/>
                  <a:pt x="57239" y="67848"/>
                  <a:pt x="60414" y="79490"/>
                </a:cubicBezTo>
                <a:cubicBezTo>
                  <a:pt x="63589" y="91132"/>
                  <a:pt x="71527" y="130290"/>
                  <a:pt x="73114" y="130290"/>
                </a:cubicBezTo>
                <a:cubicBezTo>
                  <a:pt x="74701" y="130290"/>
                  <a:pt x="77347" y="96952"/>
                  <a:pt x="69939" y="79490"/>
                </a:cubicBezTo>
                <a:cubicBezTo>
                  <a:pt x="62531" y="62028"/>
                  <a:pt x="2735" y="3290"/>
                  <a:pt x="89" y="11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1" name="フリーフォーム 1250">
            <a:extLst>
              <a:ext uri="{FF2B5EF4-FFF2-40B4-BE49-F238E27FC236}">
                <a16:creationId xmlns:a16="http://schemas.microsoft.com/office/drawing/2014/main" id="{468D21BA-5801-C9AC-B98A-E112723B13A8}"/>
              </a:ext>
            </a:extLst>
          </p:cNvPr>
          <p:cNvSpPr/>
          <p:nvPr/>
        </p:nvSpPr>
        <p:spPr>
          <a:xfrm>
            <a:off x="7834525" y="10116442"/>
            <a:ext cx="216670" cy="53614"/>
          </a:xfrm>
          <a:custGeom>
            <a:avLst/>
            <a:gdLst>
              <a:gd name="connsiteX0" fmla="*/ 1375 w 216670"/>
              <a:gd name="connsiteY0" fmla="*/ 53083 h 53614"/>
              <a:gd name="connsiteX1" fmla="*/ 90275 w 216670"/>
              <a:gd name="connsiteY1" fmla="*/ 27683 h 53614"/>
              <a:gd name="connsiteX2" fmla="*/ 214100 w 216670"/>
              <a:gd name="connsiteY2" fmla="*/ 8633 h 53614"/>
              <a:gd name="connsiteX3" fmla="*/ 160125 w 216670"/>
              <a:gd name="connsiteY3" fmla="*/ 2283 h 53614"/>
              <a:gd name="connsiteX4" fmla="*/ 1375 w 216670"/>
              <a:gd name="connsiteY4" fmla="*/ 53083 h 536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6670" h="53614">
                <a:moveTo>
                  <a:pt x="1375" y="53083"/>
                </a:moveTo>
                <a:cubicBezTo>
                  <a:pt x="-10267" y="57316"/>
                  <a:pt x="54821" y="35091"/>
                  <a:pt x="90275" y="27683"/>
                </a:cubicBezTo>
                <a:cubicBezTo>
                  <a:pt x="125729" y="20275"/>
                  <a:pt x="202458" y="12866"/>
                  <a:pt x="214100" y="8633"/>
                </a:cubicBezTo>
                <a:cubicBezTo>
                  <a:pt x="225742" y="4400"/>
                  <a:pt x="196108" y="-4067"/>
                  <a:pt x="160125" y="2283"/>
                </a:cubicBezTo>
                <a:cubicBezTo>
                  <a:pt x="124142" y="8633"/>
                  <a:pt x="13017" y="48850"/>
                  <a:pt x="1375" y="5308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2" name="フリーフォーム 1251">
            <a:extLst>
              <a:ext uri="{FF2B5EF4-FFF2-40B4-BE49-F238E27FC236}">
                <a16:creationId xmlns:a16="http://schemas.microsoft.com/office/drawing/2014/main" id="{4FD7B22C-770E-AB38-A5F8-0571E50DED60}"/>
              </a:ext>
            </a:extLst>
          </p:cNvPr>
          <p:cNvSpPr/>
          <p:nvPr/>
        </p:nvSpPr>
        <p:spPr>
          <a:xfrm>
            <a:off x="7826104" y="10023240"/>
            <a:ext cx="48002" cy="140175"/>
          </a:xfrm>
          <a:custGeom>
            <a:avLst/>
            <a:gdLst>
              <a:gd name="connsiteX0" fmla="*/ 47896 w 48002"/>
              <a:gd name="connsiteY0" fmla="*/ 235 h 140175"/>
              <a:gd name="connsiteX1" fmla="*/ 12971 w 48002"/>
              <a:gd name="connsiteY1" fmla="*/ 66910 h 140175"/>
              <a:gd name="connsiteX2" fmla="*/ 6621 w 48002"/>
              <a:gd name="connsiteY2" fmla="*/ 101835 h 140175"/>
              <a:gd name="connsiteX3" fmla="*/ 9796 w 48002"/>
              <a:gd name="connsiteY3" fmla="*/ 139935 h 140175"/>
              <a:gd name="connsiteX4" fmla="*/ 6621 w 48002"/>
              <a:gd name="connsiteY4" fmla="*/ 82785 h 140175"/>
              <a:gd name="connsiteX5" fmla="*/ 6621 w 48002"/>
              <a:gd name="connsiteY5" fmla="*/ 105010 h 140175"/>
              <a:gd name="connsiteX6" fmla="*/ 9796 w 48002"/>
              <a:gd name="connsiteY6" fmla="*/ 73260 h 140175"/>
              <a:gd name="connsiteX7" fmla="*/ 25671 w 48002"/>
              <a:gd name="connsiteY7" fmla="*/ 136760 h 140175"/>
              <a:gd name="connsiteX8" fmla="*/ 25671 w 48002"/>
              <a:gd name="connsiteY8" fmla="*/ 95485 h 140175"/>
              <a:gd name="connsiteX9" fmla="*/ 19321 w 48002"/>
              <a:gd name="connsiteY9" fmla="*/ 127235 h 140175"/>
              <a:gd name="connsiteX10" fmla="*/ 271 w 48002"/>
              <a:gd name="connsiteY10" fmla="*/ 92310 h 140175"/>
              <a:gd name="connsiteX11" fmla="*/ 47896 w 48002"/>
              <a:gd name="connsiteY11" fmla="*/ 235 h 140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48002" h="140175">
                <a:moveTo>
                  <a:pt x="47896" y="235"/>
                </a:moveTo>
                <a:cubicBezTo>
                  <a:pt x="50013" y="-3998"/>
                  <a:pt x="19850" y="49977"/>
                  <a:pt x="12971" y="66910"/>
                </a:cubicBezTo>
                <a:cubicBezTo>
                  <a:pt x="6092" y="83843"/>
                  <a:pt x="7150" y="89664"/>
                  <a:pt x="6621" y="101835"/>
                </a:cubicBezTo>
                <a:cubicBezTo>
                  <a:pt x="6092" y="114006"/>
                  <a:pt x="9796" y="143110"/>
                  <a:pt x="9796" y="139935"/>
                </a:cubicBezTo>
                <a:cubicBezTo>
                  <a:pt x="9796" y="136760"/>
                  <a:pt x="7150" y="88606"/>
                  <a:pt x="6621" y="82785"/>
                </a:cubicBezTo>
                <a:cubicBezTo>
                  <a:pt x="6092" y="76964"/>
                  <a:pt x="6092" y="106597"/>
                  <a:pt x="6621" y="105010"/>
                </a:cubicBezTo>
                <a:cubicBezTo>
                  <a:pt x="7150" y="103423"/>
                  <a:pt x="6621" y="67968"/>
                  <a:pt x="9796" y="73260"/>
                </a:cubicBezTo>
                <a:cubicBezTo>
                  <a:pt x="12971" y="78552"/>
                  <a:pt x="23025" y="133056"/>
                  <a:pt x="25671" y="136760"/>
                </a:cubicBezTo>
                <a:cubicBezTo>
                  <a:pt x="28317" y="140464"/>
                  <a:pt x="26729" y="97073"/>
                  <a:pt x="25671" y="95485"/>
                </a:cubicBezTo>
                <a:cubicBezTo>
                  <a:pt x="24613" y="93897"/>
                  <a:pt x="23554" y="127764"/>
                  <a:pt x="19321" y="127235"/>
                </a:cubicBezTo>
                <a:cubicBezTo>
                  <a:pt x="15088" y="126706"/>
                  <a:pt x="-2375" y="110302"/>
                  <a:pt x="271" y="92310"/>
                </a:cubicBezTo>
                <a:cubicBezTo>
                  <a:pt x="2917" y="74318"/>
                  <a:pt x="45779" y="4468"/>
                  <a:pt x="47896" y="23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3" name="フリーフォーム 1252">
            <a:extLst>
              <a:ext uri="{FF2B5EF4-FFF2-40B4-BE49-F238E27FC236}">
                <a16:creationId xmlns:a16="http://schemas.microsoft.com/office/drawing/2014/main" id="{EF1278F1-2413-23F4-8B72-67FDB9CD7204}"/>
              </a:ext>
            </a:extLst>
          </p:cNvPr>
          <p:cNvSpPr/>
          <p:nvPr/>
        </p:nvSpPr>
        <p:spPr>
          <a:xfrm>
            <a:off x="7860882" y="10055056"/>
            <a:ext cx="133813" cy="9723"/>
          </a:xfrm>
          <a:custGeom>
            <a:avLst/>
            <a:gdLst>
              <a:gd name="connsiteX0" fmla="*/ 418 w 133813"/>
              <a:gd name="connsiteY0" fmla="*/ 169 h 9723"/>
              <a:gd name="connsiteX1" fmla="*/ 130593 w 133813"/>
              <a:gd name="connsiteY1" fmla="*/ 9694 h 9723"/>
              <a:gd name="connsiteX2" fmla="*/ 89318 w 133813"/>
              <a:gd name="connsiteY2" fmla="*/ 3344 h 9723"/>
              <a:gd name="connsiteX3" fmla="*/ 418 w 133813"/>
              <a:gd name="connsiteY3" fmla="*/ 169 h 97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3813" h="9723">
                <a:moveTo>
                  <a:pt x="418" y="169"/>
                </a:moveTo>
                <a:cubicBezTo>
                  <a:pt x="7297" y="1227"/>
                  <a:pt x="115776" y="9165"/>
                  <a:pt x="130593" y="9694"/>
                </a:cubicBezTo>
                <a:cubicBezTo>
                  <a:pt x="145410" y="10223"/>
                  <a:pt x="105193" y="3344"/>
                  <a:pt x="89318" y="3344"/>
                </a:cubicBezTo>
                <a:cubicBezTo>
                  <a:pt x="73443" y="3344"/>
                  <a:pt x="-6461" y="-889"/>
                  <a:pt x="418" y="16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4" name="フリーフォーム 1253">
            <a:extLst>
              <a:ext uri="{FF2B5EF4-FFF2-40B4-BE49-F238E27FC236}">
                <a16:creationId xmlns:a16="http://schemas.microsoft.com/office/drawing/2014/main" id="{6D6B06CB-1BFE-4FD9-8319-E02815854336}"/>
              </a:ext>
            </a:extLst>
          </p:cNvPr>
          <p:cNvSpPr/>
          <p:nvPr/>
        </p:nvSpPr>
        <p:spPr>
          <a:xfrm>
            <a:off x="7848586" y="10080247"/>
            <a:ext cx="130216" cy="28994"/>
          </a:xfrm>
          <a:custGeom>
            <a:avLst/>
            <a:gdLst>
              <a:gd name="connsiteX0" fmla="*/ 14 w 130216"/>
              <a:gd name="connsiteY0" fmla="*/ 28953 h 28994"/>
              <a:gd name="connsiteX1" fmla="*/ 76214 w 130216"/>
              <a:gd name="connsiteY1" fmla="*/ 6728 h 28994"/>
              <a:gd name="connsiteX2" fmla="*/ 130189 w 130216"/>
              <a:gd name="connsiteY2" fmla="*/ 6728 h 28994"/>
              <a:gd name="connsiteX3" fmla="*/ 82564 w 130216"/>
              <a:gd name="connsiteY3" fmla="*/ 378 h 28994"/>
              <a:gd name="connsiteX4" fmla="*/ 14 w 130216"/>
              <a:gd name="connsiteY4" fmla="*/ 28953 h 289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0216" h="28994">
                <a:moveTo>
                  <a:pt x="14" y="28953"/>
                </a:moveTo>
                <a:cubicBezTo>
                  <a:pt x="-1044" y="30011"/>
                  <a:pt x="54518" y="10432"/>
                  <a:pt x="76214" y="6728"/>
                </a:cubicBezTo>
                <a:cubicBezTo>
                  <a:pt x="97910" y="3024"/>
                  <a:pt x="129131" y="7786"/>
                  <a:pt x="130189" y="6728"/>
                </a:cubicBezTo>
                <a:cubicBezTo>
                  <a:pt x="131247" y="5670"/>
                  <a:pt x="101085" y="-1739"/>
                  <a:pt x="82564" y="378"/>
                </a:cubicBezTo>
                <a:cubicBezTo>
                  <a:pt x="64043" y="2495"/>
                  <a:pt x="1072" y="27895"/>
                  <a:pt x="14" y="2895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5" name="フリーフォーム 1254">
            <a:extLst>
              <a:ext uri="{FF2B5EF4-FFF2-40B4-BE49-F238E27FC236}">
                <a16:creationId xmlns:a16="http://schemas.microsoft.com/office/drawing/2014/main" id="{FBFFA7AC-BDBB-B599-8512-07B8B4176E98}"/>
              </a:ext>
            </a:extLst>
          </p:cNvPr>
          <p:cNvSpPr/>
          <p:nvPr/>
        </p:nvSpPr>
        <p:spPr>
          <a:xfrm>
            <a:off x="8341932" y="9474159"/>
            <a:ext cx="59163" cy="187442"/>
          </a:xfrm>
          <a:custGeom>
            <a:avLst/>
            <a:gdLst>
              <a:gd name="connsiteX0" fmla="*/ 59118 w 59163"/>
              <a:gd name="connsiteY0" fmla="*/ 41 h 187442"/>
              <a:gd name="connsiteX1" fmla="*/ 11493 w 59163"/>
              <a:gd name="connsiteY1" fmla="*/ 107991 h 187442"/>
              <a:gd name="connsiteX2" fmla="*/ 5143 w 59163"/>
              <a:gd name="connsiteY2" fmla="*/ 187366 h 187442"/>
              <a:gd name="connsiteX3" fmla="*/ 1968 w 59163"/>
              <a:gd name="connsiteY3" fmla="*/ 120691 h 187442"/>
              <a:gd name="connsiteX4" fmla="*/ 59118 w 59163"/>
              <a:gd name="connsiteY4" fmla="*/ 41 h 1874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9163" h="187442">
                <a:moveTo>
                  <a:pt x="59118" y="41"/>
                </a:moveTo>
                <a:cubicBezTo>
                  <a:pt x="60706" y="-2076"/>
                  <a:pt x="20489" y="76770"/>
                  <a:pt x="11493" y="107991"/>
                </a:cubicBezTo>
                <a:cubicBezTo>
                  <a:pt x="2497" y="139212"/>
                  <a:pt x="6731" y="185249"/>
                  <a:pt x="5143" y="187366"/>
                </a:cubicBezTo>
                <a:cubicBezTo>
                  <a:pt x="3555" y="189483"/>
                  <a:pt x="-3324" y="147149"/>
                  <a:pt x="1968" y="120691"/>
                </a:cubicBezTo>
                <a:cubicBezTo>
                  <a:pt x="7260" y="94233"/>
                  <a:pt x="57530" y="2158"/>
                  <a:pt x="59118" y="4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6" name="フリーフォーム 1255">
            <a:extLst>
              <a:ext uri="{FF2B5EF4-FFF2-40B4-BE49-F238E27FC236}">
                <a16:creationId xmlns:a16="http://schemas.microsoft.com/office/drawing/2014/main" id="{0E4ACB8A-D904-54E4-B36A-ABCFACAAE359}"/>
              </a:ext>
            </a:extLst>
          </p:cNvPr>
          <p:cNvSpPr/>
          <p:nvPr/>
        </p:nvSpPr>
        <p:spPr>
          <a:xfrm>
            <a:off x="8291462" y="9632833"/>
            <a:ext cx="46586" cy="159659"/>
          </a:xfrm>
          <a:custGeom>
            <a:avLst/>
            <a:gdLst>
              <a:gd name="connsiteX0" fmla="*/ 46088 w 46586"/>
              <a:gd name="connsiteY0" fmla="*/ 117 h 159659"/>
              <a:gd name="connsiteX1" fmla="*/ 27038 w 46586"/>
              <a:gd name="connsiteY1" fmla="*/ 95367 h 159659"/>
              <a:gd name="connsiteX2" fmla="*/ 17513 w 46586"/>
              <a:gd name="connsiteY2" fmla="*/ 82667 h 159659"/>
              <a:gd name="connsiteX3" fmla="*/ 1638 w 46586"/>
              <a:gd name="connsiteY3" fmla="*/ 158867 h 159659"/>
              <a:gd name="connsiteX4" fmla="*/ 4813 w 46586"/>
              <a:gd name="connsiteY4" fmla="*/ 117592 h 159659"/>
              <a:gd name="connsiteX5" fmla="*/ 46088 w 46586"/>
              <a:gd name="connsiteY5" fmla="*/ 117 h 1596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586" h="159659">
                <a:moveTo>
                  <a:pt x="46088" y="117"/>
                </a:moveTo>
                <a:cubicBezTo>
                  <a:pt x="49792" y="-3587"/>
                  <a:pt x="31800" y="81609"/>
                  <a:pt x="27038" y="95367"/>
                </a:cubicBezTo>
                <a:cubicBezTo>
                  <a:pt x="22276" y="109125"/>
                  <a:pt x="21746" y="72084"/>
                  <a:pt x="17513" y="82667"/>
                </a:cubicBezTo>
                <a:cubicBezTo>
                  <a:pt x="13280" y="93250"/>
                  <a:pt x="3755" y="153046"/>
                  <a:pt x="1638" y="158867"/>
                </a:cubicBezTo>
                <a:cubicBezTo>
                  <a:pt x="-479" y="164688"/>
                  <a:pt x="-1537" y="137171"/>
                  <a:pt x="4813" y="117592"/>
                </a:cubicBezTo>
                <a:cubicBezTo>
                  <a:pt x="11163" y="98013"/>
                  <a:pt x="42384" y="3821"/>
                  <a:pt x="46088" y="11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7" name="フリーフォーム 1256">
            <a:extLst>
              <a:ext uri="{FF2B5EF4-FFF2-40B4-BE49-F238E27FC236}">
                <a16:creationId xmlns:a16="http://schemas.microsoft.com/office/drawing/2014/main" id="{FFDEC13A-4147-155C-CB7A-0C78268504E1}"/>
              </a:ext>
            </a:extLst>
          </p:cNvPr>
          <p:cNvSpPr/>
          <p:nvPr/>
        </p:nvSpPr>
        <p:spPr>
          <a:xfrm>
            <a:off x="8311995" y="9391648"/>
            <a:ext cx="76392" cy="295311"/>
          </a:xfrm>
          <a:custGeom>
            <a:avLst/>
            <a:gdLst>
              <a:gd name="connsiteX0" fmla="*/ 76355 w 76392"/>
              <a:gd name="connsiteY0" fmla="*/ 2 h 295311"/>
              <a:gd name="connsiteX1" fmla="*/ 16030 w 76392"/>
              <a:gd name="connsiteY1" fmla="*/ 127002 h 295311"/>
              <a:gd name="connsiteX2" fmla="*/ 155 w 76392"/>
              <a:gd name="connsiteY2" fmla="*/ 161927 h 295311"/>
              <a:gd name="connsiteX3" fmla="*/ 22380 w 76392"/>
              <a:gd name="connsiteY3" fmla="*/ 295277 h 295311"/>
              <a:gd name="connsiteX4" fmla="*/ 12855 w 76392"/>
              <a:gd name="connsiteY4" fmla="*/ 174627 h 295311"/>
              <a:gd name="connsiteX5" fmla="*/ 6505 w 76392"/>
              <a:gd name="connsiteY5" fmla="*/ 130177 h 295311"/>
              <a:gd name="connsiteX6" fmla="*/ 76355 w 76392"/>
              <a:gd name="connsiteY6" fmla="*/ 2 h 2953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76392" h="295311">
                <a:moveTo>
                  <a:pt x="76355" y="2"/>
                </a:moveTo>
                <a:cubicBezTo>
                  <a:pt x="77942" y="-527"/>
                  <a:pt x="28730" y="100015"/>
                  <a:pt x="16030" y="127002"/>
                </a:cubicBezTo>
                <a:cubicBezTo>
                  <a:pt x="3330" y="153989"/>
                  <a:pt x="-903" y="133881"/>
                  <a:pt x="155" y="161927"/>
                </a:cubicBezTo>
                <a:cubicBezTo>
                  <a:pt x="1213" y="189973"/>
                  <a:pt x="20263" y="293160"/>
                  <a:pt x="22380" y="295277"/>
                </a:cubicBezTo>
                <a:cubicBezTo>
                  <a:pt x="24497" y="297394"/>
                  <a:pt x="15501" y="202144"/>
                  <a:pt x="12855" y="174627"/>
                </a:cubicBezTo>
                <a:cubicBezTo>
                  <a:pt x="10209" y="147110"/>
                  <a:pt x="-1433" y="152402"/>
                  <a:pt x="6505" y="130177"/>
                </a:cubicBezTo>
                <a:cubicBezTo>
                  <a:pt x="14442" y="107952"/>
                  <a:pt x="74768" y="531"/>
                  <a:pt x="76355" y="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8" name="フリーフォーム 1257">
            <a:extLst>
              <a:ext uri="{FF2B5EF4-FFF2-40B4-BE49-F238E27FC236}">
                <a16:creationId xmlns:a16="http://schemas.microsoft.com/office/drawing/2014/main" id="{E9C6286E-6701-1DC2-4335-87C86510B924}"/>
              </a:ext>
            </a:extLst>
          </p:cNvPr>
          <p:cNvSpPr/>
          <p:nvPr/>
        </p:nvSpPr>
        <p:spPr>
          <a:xfrm>
            <a:off x="8235889" y="8981288"/>
            <a:ext cx="73107" cy="279655"/>
          </a:xfrm>
          <a:custGeom>
            <a:avLst/>
            <a:gdLst>
              <a:gd name="connsiteX0" fmla="*/ 61 w 73107"/>
              <a:gd name="connsiteY0" fmla="*/ 787 h 279655"/>
              <a:gd name="connsiteX1" fmla="*/ 60386 w 73107"/>
              <a:gd name="connsiteY1" fmla="*/ 67462 h 279655"/>
              <a:gd name="connsiteX2" fmla="*/ 54036 w 73107"/>
              <a:gd name="connsiteY2" fmla="*/ 165887 h 279655"/>
              <a:gd name="connsiteX3" fmla="*/ 47686 w 73107"/>
              <a:gd name="connsiteY3" fmla="*/ 210337 h 279655"/>
              <a:gd name="connsiteX4" fmla="*/ 31811 w 73107"/>
              <a:gd name="connsiteY4" fmla="*/ 277012 h 279655"/>
              <a:gd name="connsiteX5" fmla="*/ 73086 w 73107"/>
              <a:gd name="connsiteY5" fmla="*/ 111912 h 279655"/>
              <a:gd name="connsiteX6" fmla="*/ 61 w 73107"/>
              <a:gd name="connsiteY6" fmla="*/ 787 h 2796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73107" h="279655">
                <a:moveTo>
                  <a:pt x="61" y="787"/>
                </a:moveTo>
                <a:cubicBezTo>
                  <a:pt x="-2056" y="-6621"/>
                  <a:pt x="51390" y="39945"/>
                  <a:pt x="60386" y="67462"/>
                </a:cubicBezTo>
                <a:cubicBezTo>
                  <a:pt x="69382" y="94979"/>
                  <a:pt x="56153" y="142074"/>
                  <a:pt x="54036" y="165887"/>
                </a:cubicBezTo>
                <a:cubicBezTo>
                  <a:pt x="51919" y="189700"/>
                  <a:pt x="51390" y="191816"/>
                  <a:pt x="47686" y="210337"/>
                </a:cubicBezTo>
                <a:cubicBezTo>
                  <a:pt x="43982" y="228858"/>
                  <a:pt x="27578" y="293416"/>
                  <a:pt x="31811" y="277012"/>
                </a:cubicBezTo>
                <a:cubicBezTo>
                  <a:pt x="36044" y="260608"/>
                  <a:pt x="74144" y="154245"/>
                  <a:pt x="73086" y="111912"/>
                </a:cubicBezTo>
                <a:cubicBezTo>
                  <a:pt x="72028" y="69579"/>
                  <a:pt x="2178" y="8195"/>
                  <a:pt x="61" y="787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9" name="フリーフォーム 1258">
            <a:extLst>
              <a:ext uri="{FF2B5EF4-FFF2-40B4-BE49-F238E27FC236}">
                <a16:creationId xmlns:a16="http://schemas.microsoft.com/office/drawing/2014/main" id="{9EB81F16-4512-884A-88F8-7CAC05554052}"/>
              </a:ext>
            </a:extLst>
          </p:cNvPr>
          <p:cNvSpPr/>
          <p:nvPr/>
        </p:nvSpPr>
        <p:spPr>
          <a:xfrm>
            <a:off x="8464534" y="9112223"/>
            <a:ext cx="57171" cy="254096"/>
          </a:xfrm>
          <a:custGeom>
            <a:avLst/>
            <a:gdLst>
              <a:gd name="connsiteX0" fmla="*/ 16 w 57171"/>
              <a:gd name="connsiteY0" fmla="*/ 27 h 254096"/>
              <a:gd name="connsiteX1" fmla="*/ 50816 w 57171"/>
              <a:gd name="connsiteY1" fmla="*/ 158777 h 254096"/>
              <a:gd name="connsiteX2" fmla="*/ 15891 w 57171"/>
              <a:gd name="connsiteY2" fmla="*/ 254027 h 254096"/>
              <a:gd name="connsiteX3" fmla="*/ 57166 w 57171"/>
              <a:gd name="connsiteY3" fmla="*/ 171477 h 254096"/>
              <a:gd name="connsiteX4" fmla="*/ 16 w 57171"/>
              <a:gd name="connsiteY4" fmla="*/ 27 h 2540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7171" h="254096">
                <a:moveTo>
                  <a:pt x="16" y="27"/>
                </a:moveTo>
                <a:cubicBezTo>
                  <a:pt x="-1042" y="-2090"/>
                  <a:pt x="48170" y="116444"/>
                  <a:pt x="50816" y="158777"/>
                </a:cubicBezTo>
                <a:cubicBezTo>
                  <a:pt x="53462" y="201110"/>
                  <a:pt x="14833" y="251910"/>
                  <a:pt x="15891" y="254027"/>
                </a:cubicBezTo>
                <a:cubicBezTo>
                  <a:pt x="16949" y="256144"/>
                  <a:pt x="57695" y="209577"/>
                  <a:pt x="57166" y="171477"/>
                </a:cubicBezTo>
                <a:cubicBezTo>
                  <a:pt x="56637" y="133377"/>
                  <a:pt x="1074" y="2144"/>
                  <a:pt x="16" y="2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0" name="フリーフォーム 1259">
            <a:extLst>
              <a:ext uri="{FF2B5EF4-FFF2-40B4-BE49-F238E27FC236}">
                <a16:creationId xmlns:a16="http://schemas.microsoft.com/office/drawing/2014/main" id="{BEE6CD09-B184-130A-81CA-98A1B49C4358}"/>
              </a:ext>
            </a:extLst>
          </p:cNvPr>
          <p:cNvSpPr/>
          <p:nvPr/>
        </p:nvSpPr>
        <p:spPr>
          <a:xfrm>
            <a:off x="8306594" y="9091707"/>
            <a:ext cx="66273" cy="360275"/>
          </a:xfrm>
          <a:custGeom>
            <a:avLst/>
            <a:gdLst>
              <a:gd name="connsiteX0" fmla="*/ 65881 w 66273"/>
              <a:gd name="connsiteY0" fmla="*/ 1493 h 360275"/>
              <a:gd name="connsiteX1" fmla="*/ 30956 w 66273"/>
              <a:gd name="connsiteY1" fmla="*/ 122143 h 360275"/>
              <a:gd name="connsiteX2" fmla="*/ 18256 w 66273"/>
              <a:gd name="connsiteY2" fmla="*/ 217393 h 360275"/>
              <a:gd name="connsiteX3" fmla="*/ 2381 w 66273"/>
              <a:gd name="connsiteY3" fmla="*/ 360268 h 360275"/>
              <a:gd name="connsiteX4" fmla="*/ 5556 w 66273"/>
              <a:gd name="connsiteY4" fmla="*/ 211043 h 360275"/>
              <a:gd name="connsiteX5" fmla="*/ 65881 w 66273"/>
              <a:gd name="connsiteY5" fmla="*/ 1493 h 360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6273" h="360275">
                <a:moveTo>
                  <a:pt x="65881" y="1493"/>
                </a:moveTo>
                <a:cubicBezTo>
                  <a:pt x="70114" y="-13324"/>
                  <a:pt x="38893" y="86160"/>
                  <a:pt x="30956" y="122143"/>
                </a:cubicBezTo>
                <a:cubicBezTo>
                  <a:pt x="23018" y="158126"/>
                  <a:pt x="23018" y="177706"/>
                  <a:pt x="18256" y="217393"/>
                </a:cubicBezTo>
                <a:cubicBezTo>
                  <a:pt x="13493" y="257081"/>
                  <a:pt x="4498" y="361326"/>
                  <a:pt x="2381" y="360268"/>
                </a:cubicBezTo>
                <a:cubicBezTo>
                  <a:pt x="264" y="359210"/>
                  <a:pt x="-2911" y="267664"/>
                  <a:pt x="5556" y="211043"/>
                </a:cubicBezTo>
                <a:cubicBezTo>
                  <a:pt x="14023" y="154422"/>
                  <a:pt x="61648" y="16310"/>
                  <a:pt x="65881" y="149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1" name="フリーフォーム 1260">
            <a:extLst>
              <a:ext uri="{FF2B5EF4-FFF2-40B4-BE49-F238E27FC236}">
                <a16:creationId xmlns:a16="http://schemas.microsoft.com/office/drawing/2014/main" id="{8D6BD7C2-6DED-E82B-7BD5-00F632828CDB}"/>
              </a:ext>
            </a:extLst>
          </p:cNvPr>
          <p:cNvSpPr/>
          <p:nvPr/>
        </p:nvSpPr>
        <p:spPr>
          <a:xfrm>
            <a:off x="8299381" y="8947150"/>
            <a:ext cx="143096" cy="161235"/>
          </a:xfrm>
          <a:custGeom>
            <a:avLst/>
            <a:gdLst>
              <a:gd name="connsiteX0" fmla="*/ 69 w 143096"/>
              <a:gd name="connsiteY0" fmla="*/ 0 h 161235"/>
              <a:gd name="connsiteX1" fmla="*/ 63569 w 143096"/>
              <a:gd name="connsiteY1" fmla="*/ 88900 h 161235"/>
              <a:gd name="connsiteX2" fmla="*/ 120719 w 143096"/>
              <a:gd name="connsiteY2" fmla="*/ 136525 h 161235"/>
              <a:gd name="connsiteX3" fmla="*/ 139769 w 143096"/>
              <a:gd name="connsiteY3" fmla="*/ 158750 h 161235"/>
              <a:gd name="connsiteX4" fmla="*/ 57219 w 143096"/>
              <a:gd name="connsiteY4" fmla="*/ 79375 h 161235"/>
              <a:gd name="connsiteX5" fmla="*/ 50869 w 143096"/>
              <a:gd name="connsiteY5" fmla="*/ 88900 h 161235"/>
              <a:gd name="connsiteX6" fmla="*/ 69 w 143096"/>
              <a:gd name="connsiteY6" fmla="*/ 0 h 1612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43096" h="161235">
                <a:moveTo>
                  <a:pt x="69" y="0"/>
                </a:moveTo>
                <a:cubicBezTo>
                  <a:pt x="2186" y="0"/>
                  <a:pt x="43461" y="66146"/>
                  <a:pt x="63569" y="88900"/>
                </a:cubicBezTo>
                <a:cubicBezTo>
                  <a:pt x="83677" y="111654"/>
                  <a:pt x="108019" y="124883"/>
                  <a:pt x="120719" y="136525"/>
                </a:cubicBezTo>
                <a:cubicBezTo>
                  <a:pt x="133419" y="148167"/>
                  <a:pt x="150352" y="168275"/>
                  <a:pt x="139769" y="158750"/>
                </a:cubicBezTo>
                <a:cubicBezTo>
                  <a:pt x="129186" y="149225"/>
                  <a:pt x="57219" y="79375"/>
                  <a:pt x="57219" y="79375"/>
                </a:cubicBezTo>
                <a:cubicBezTo>
                  <a:pt x="42403" y="67733"/>
                  <a:pt x="56690" y="98954"/>
                  <a:pt x="50869" y="88900"/>
                </a:cubicBezTo>
                <a:cubicBezTo>
                  <a:pt x="45048" y="78846"/>
                  <a:pt x="-2048" y="0"/>
                  <a:pt x="69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2" name="フリーフォーム 1261">
            <a:extLst>
              <a:ext uri="{FF2B5EF4-FFF2-40B4-BE49-F238E27FC236}">
                <a16:creationId xmlns:a16="http://schemas.microsoft.com/office/drawing/2014/main" id="{39CA578D-8982-6DA7-C084-E869F3D13E74}"/>
              </a:ext>
            </a:extLst>
          </p:cNvPr>
          <p:cNvSpPr/>
          <p:nvPr/>
        </p:nvSpPr>
        <p:spPr>
          <a:xfrm>
            <a:off x="8451331" y="9417046"/>
            <a:ext cx="99046" cy="140064"/>
          </a:xfrm>
          <a:custGeom>
            <a:avLst/>
            <a:gdLst>
              <a:gd name="connsiteX0" fmla="*/ 44969 w 99046"/>
              <a:gd name="connsiteY0" fmla="*/ 4 h 140064"/>
              <a:gd name="connsiteX1" fmla="*/ 60844 w 99046"/>
              <a:gd name="connsiteY1" fmla="*/ 60329 h 140064"/>
              <a:gd name="connsiteX2" fmla="*/ 98944 w 99046"/>
              <a:gd name="connsiteY2" fmla="*/ 101604 h 140064"/>
              <a:gd name="connsiteX3" fmla="*/ 48144 w 99046"/>
              <a:gd name="connsiteY3" fmla="*/ 111129 h 140064"/>
              <a:gd name="connsiteX4" fmla="*/ 519 w 99046"/>
              <a:gd name="connsiteY4" fmla="*/ 139704 h 140064"/>
              <a:gd name="connsiteX5" fmla="*/ 79894 w 99046"/>
              <a:gd name="connsiteY5" fmla="*/ 88904 h 140064"/>
              <a:gd name="connsiteX6" fmla="*/ 64019 w 99046"/>
              <a:gd name="connsiteY6" fmla="*/ 63504 h 140064"/>
              <a:gd name="connsiteX7" fmla="*/ 44969 w 99046"/>
              <a:gd name="connsiteY7" fmla="*/ 4 h 1400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99046" h="140064">
                <a:moveTo>
                  <a:pt x="44969" y="4"/>
                </a:moveTo>
                <a:cubicBezTo>
                  <a:pt x="44440" y="-525"/>
                  <a:pt x="51848" y="43396"/>
                  <a:pt x="60844" y="60329"/>
                </a:cubicBezTo>
                <a:cubicBezTo>
                  <a:pt x="69840" y="77262"/>
                  <a:pt x="101061" y="93137"/>
                  <a:pt x="98944" y="101604"/>
                </a:cubicBezTo>
                <a:cubicBezTo>
                  <a:pt x="96827" y="110071"/>
                  <a:pt x="64548" y="104779"/>
                  <a:pt x="48144" y="111129"/>
                </a:cubicBezTo>
                <a:cubicBezTo>
                  <a:pt x="31740" y="117479"/>
                  <a:pt x="-4773" y="143408"/>
                  <a:pt x="519" y="139704"/>
                </a:cubicBezTo>
                <a:cubicBezTo>
                  <a:pt x="5811" y="136000"/>
                  <a:pt x="69311" y="101604"/>
                  <a:pt x="79894" y="88904"/>
                </a:cubicBezTo>
                <a:cubicBezTo>
                  <a:pt x="90477" y="76204"/>
                  <a:pt x="68782" y="73558"/>
                  <a:pt x="64019" y="63504"/>
                </a:cubicBezTo>
                <a:cubicBezTo>
                  <a:pt x="59257" y="53450"/>
                  <a:pt x="45498" y="533"/>
                  <a:pt x="44969" y="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3" name="フリーフォーム 1262">
            <a:extLst>
              <a:ext uri="{FF2B5EF4-FFF2-40B4-BE49-F238E27FC236}">
                <a16:creationId xmlns:a16="http://schemas.microsoft.com/office/drawing/2014/main" id="{FFF6B116-B7A2-08D1-DFF0-C7C55297F67C}"/>
              </a:ext>
            </a:extLst>
          </p:cNvPr>
          <p:cNvSpPr/>
          <p:nvPr/>
        </p:nvSpPr>
        <p:spPr>
          <a:xfrm>
            <a:off x="8622660" y="9496124"/>
            <a:ext cx="81133" cy="181781"/>
          </a:xfrm>
          <a:custGeom>
            <a:avLst/>
            <a:gdLst>
              <a:gd name="connsiteX0" fmla="*/ 70490 w 81133"/>
              <a:gd name="connsiteY0" fmla="*/ 301 h 181781"/>
              <a:gd name="connsiteX1" fmla="*/ 70490 w 81133"/>
              <a:gd name="connsiteY1" fmla="*/ 70151 h 181781"/>
              <a:gd name="connsiteX2" fmla="*/ 41915 w 81133"/>
              <a:gd name="connsiteY2" fmla="*/ 130476 h 181781"/>
              <a:gd name="connsiteX3" fmla="*/ 640 w 81133"/>
              <a:gd name="connsiteY3" fmla="*/ 181276 h 181781"/>
              <a:gd name="connsiteX4" fmla="*/ 76840 w 81133"/>
              <a:gd name="connsiteY4" fmla="*/ 98726 h 181781"/>
              <a:gd name="connsiteX5" fmla="*/ 70490 w 81133"/>
              <a:gd name="connsiteY5" fmla="*/ 301 h 181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1133" h="181781">
                <a:moveTo>
                  <a:pt x="70490" y="301"/>
                </a:moveTo>
                <a:cubicBezTo>
                  <a:pt x="69432" y="-4461"/>
                  <a:pt x="75252" y="48455"/>
                  <a:pt x="70490" y="70151"/>
                </a:cubicBezTo>
                <a:cubicBezTo>
                  <a:pt x="65728" y="91847"/>
                  <a:pt x="53557" y="111955"/>
                  <a:pt x="41915" y="130476"/>
                </a:cubicBezTo>
                <a:cubicBezTo>
                  <a:pt x="30273" y="148997"/>
                  <a:pt x="-5181" y="186568"/>
                  <a:pt x="640" y="181276"/>
                </a:cubicBezTo>
                <a:cubicBezTo>
                  <a:pt x="6461" y="175984"/>
                  <a:pt x="64669" y="124126"/>
                  <a:pt x="76840" y="98726"/>
                </a:cubicBezTo>
                <a:cubicBezTo>
                  <a:pt x="89011" y="73326"/>
                  <a:pt x="71548" y="5063"/>
                  <a:pt x="70490" y="301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4" name="フリーフォーム 1263">
            <a:extLst>
              <a:ext uri="{FF2B5EF4-FFF2-40B4-BE49-F238E27FC236}">
                <a16:creationId xmlns:a16="http://schemas.microsoft.com/office/drawing/2014/main" id="{8BA533B6-9BAD-E784-BD62-4CDEFDD1C7AD}"/>
              </a:ext>
            </a:extLst>
          </p:cNvPr>
          <p:cNvSpPr/>
          <p:nvPr/>
        </p:nvSpPr>
        <p:spPr>
          <a:xfrm>
            <a:off x="8719186" y="9482075"/>
            <a:ext cx="54735" cy="354082"/>
          </a:xfrm>
          <a:custGeom>
            <a:avLst/>
            <a:gdLst>
              <a:gd name="connsiteX0" fmla="*/ 5714 w 54735"/>
              <a:gd name="connsiteY0" fmla="*/ 1650 h 354082"/>
              <a:gd name="connsiteX1" fmla="*/ 2539 w 54735"/>
              <a:gd name="connsiteY1" fmla="*/ 84200 h 354082"/>
              <a:gd name="connsiteX2" fmla="*/ 31114 w 54735"/>
              <a:gd name="connsiteY2" fmla="*/ 157225 h 354082"/>
              <a:gd name="connsiteX3" fmla="*/ 43814 w 54735"/>
              <a:gd name="connsiteY3" fmla="*/ 217550 h 354082"/>
              <a:gd name="connsiteX4" fmla="*/ 53339 w 54735"/>
              <a:gd name="connsiteY4" fmla="*/ 354075 h 354082"/>
              <a:gd name="connsiteX5" fmla="*/ 53339 w 54735"/>
              <a:gd name="connsiteY5" fmla="*/ 211200 h 354082"/>
              <a:gd name="connsiteX6" fmla="*/ 40639 w 54735"/>
              <a:gd name="connsiteY6" fmla="*/ 163575 h 354082"/>
              <a:gd name="connsiteX7" fmla="*/ 5714 w 54735"/>
              <a:gd name="connsiteY7" fmla="*/ 1650 h 3540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4735" h="354082">
                <a:moveTo>
                  <a:pt x="5714" y="1650"/>
                </a:moveTo>
                <a:cubicBezTo>
                  <a:pt x="-636" y="-11579"/>
                  <a:pt x="-1694" y="58271"/>
                  <a:pt x="2539" y="84200"/>
                </a:cubicBezTo>
                <a:cubicBezTo>
                  <a:pt x="6772" y="110129"/>
                  <a:pt x="24235" y="135000"/>
                  <a:pt x="31114" y="157225"/>
                </a:cubicBezTo>
                <a:cubicBezTo>
                  <a:pt x="37993" y="179450"/>
                  <a:pt x="40110" y="184742"/>
                  <a:pt x="43814" y="217550"/>
                </a:cubicBezTo>
                <a:cubicBezTo>
                  <a:pt x="47518" y="250358"/>
                  <a:pt x="51751" y="355133"/>
                  <a:pt x="53339" y="354075"/>
                </a:cubicBezTo>
                <a:cubicBezTo>
                  <a:pt x="54927" y="353017"/>
                  <a:pt x="55456" y="242950"/>
                  <a:pt x="53339" y="211200"/>
                </a:cubicBezTo>
                <a:cubicBezTo>
                  <a:pt x="51222" y="179450"/>
                  <a:pt x="49635" y="192679"/>
                  <a:pt x="40639" y="163575"/>
                </a:cubicBezTo>
                <a:cubicBezTo>
                  <a:pt x="31643" y="134471"/>
                  <a:pt x="12064" y="14879"/>
                  <a:pt x="5714" y="1650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5" name="フリーフォーム 1264">
            <a:extLst>
              <a:ext uri="{FF2B5EF4-FFF2-40B4-BE49-F238E27FC236}">
                <a16:creationId xmlns:a16="http://schemas.microsoft.com/office/drawing/2014/main" id="{F19250F3-B20C-06B1-8CBC-610ADFE5D90A}"/>
              </a:ext>
            </a:extLst>
          </p:cNvPr>
          <p:cNvSpPr/>
          <p:nvPr/>
        </p:nvSpPr>
        <p:spPr>
          <a:xfrm>
            <a:off x="8652022" y="9680560"/>
            <a:ext cx="57023" cy="149256"/>
          </a:xfrm>
          <a:custGeom>
            <a:avLst/>
            <a:gdLst>
              <a:gd name="connsiteX0" fmla="*/ 57003 w 57023"/>
              <a:gd name="connsiteY0" fmla="*/ 15 h 149256"/>
              <a:gd name="connsiteX1" fmla="*/ 9378 w 57023"/>
              <a:gd name="connsiteY1" fmla="*/ 76215 h 149256"/>
              <a:gd name="connsiteX2" fmla="*/ 6203 w 57023"/>
              <a:gd name="connsiteY2" fmla="*/ 149240 h 149256"/>
              <a:gd name="connsiteX3" fmla="*/ 3028 w 57023"/>
              <a:gd name="connsiteY3" fmla="*/ 82565 h 149256"/>
              <a:gd name="connsiteX4" fmla="*/ 57003 w 57023"/>
              <a:gd name="connsiteY4" fmla="*/ 15 h 1492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7023" h="149256">
                <a:moveTo>
                  <a:pt x="57003" y="15"/>
                </a:moveTo>
                <a:cubicBezTo>
                  <a:pt x="58061" y="-1043"/>
                  <a:pt x="17845" y="51344"/>
                  <a:pt x="9378" y="76215"/>
                </a:cubicBezTo>
                <a:cubicBezTo>
                  <a:pt x="911" y="101086"/>
                  <a:pt x="7261" y="148182"/>
                  <a:pt x="6203" y="149240"/>
                </a:cubicBezTo>
                <a:cubicBezTo>
                  <a:pt x="5145" y="150298"/>
                  <a:pt x="-4909" y="101086"/>
                  <a:pt x="3028" y="82565"/>
                </a:cubicBezTo>
                <a:cubicBezTo>
                  <a:pt x="10965" y="64044"/>
                  <a:pt x="55945" y="1073"/>
                  <a:pt x="57003" y="1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6" name="フリーフォーム 1265">
            <a:extLst>
              <a:ext uri="{FF2B5EF4-FFF2-40B4-BE49-F238E27FC236}">
                <a16:creationId xmlns:a16="http://schemas.microsoft.com/office/drawing/2014/main" id="{DAFB8305-9095-2356-2744-D0E95BE4A29C}"/>
              </a:ext>
            </a:extLst>
          </p:cNvPr>
          <p:cNvSpPr/>
          <p:nvPr/>
        </p:nvSpPr>
        <p:spPr>
          <a:xfrm>
            <a:off x="8594598" y="9677350"/>
            <a:ext cx="120891" cy="277307"/>
          </a:xfrm>
          <a:custGeom>
            <a:avLst/>
            <a:gdLst>
              <a:gd name="connsiteX0" fmla="*/ 120777 w 120891"/>
              <a:gd name="connsiteY0" fmla="*/ 50 h 277307"/>
              <a:gd name="connsiteX1" fmla="*/ 41402 w 120891"/>
              <a:gd name="connsiteY1" fmla="*/ 95300 h 277307"/>
              <a:gd name="connsiteX2" fmla="*/ 6477 w 120891"/>
              <a:gd name="connsiteY2" fmla="*/ 190550 h 277307"/>
              <a:gd name="connsiteX3" fmla="*/ 3302 w 120891"/>
              <a:gd name="connsiteY3" fmla="*/ 235000 h 277307"/>
              <a:gd name="connsiteX4" fmla="*/ 12827 w 120891"/>
              <a:gd name="connsiteY4" fmla="*/ 276275 h 277307"/>
              <a:gd name="connsiteX5" fmla="*/ 127 w 120891"/>
              <a:gd name="connsiteY5" fmla="*/ 190550 h 277307"/>
              <a:gd name="connsiteX6" fmla="*/ 22352 w 120891"/>
              <a:gd name="connsiteY6" fmla="*/ 108000 h 277307"/>
              <a:gd name="connsiteX7" fmla="*/ 120777 w 120891"/>
              <a:gd name="connsiteY7" fmla="*/ 50 h 2773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20891" h="277307">
                <a:moveTo>
                  <a:pt x="120777" y="50"/>
                </a:moveTo>
                <a:cubicBezTo>
                  <a:pt x="123952" y="-2067"/>
                  <a:pt x="60452" y="63550"/>
                  <a:pt x="41402" y="95300"/>
                </a:cubicBezTo>
                <a:cubicBezTo>
                  <a:pt x="22352" y="127050"/>
                  <a:pt x="12827" y="167267"/>
                  <a:pt x="6477" y="190550"/>
                </a:cubicBezTo>
                <a:cubicBezTo>
                  <a:pt x="127" y="213833"/>
                  <a:pt x="2244" y="220713"/>
                  <a:pt x="3302" y="235000"/>
                </a:cubicBezTo>
                <a:cubicBezTo>
                  <a:pt x="4360" y="249287"/>
                  <a:pt x="13356" y="283683"/>
                  <a:pt x="12827" y="276275"/>
                </a:cubicBezTo>
                <a:cubicBezTo>
                  <a:pt x="12298" y="268867"/>
                  <a:pt x="-1460" y="218596"/>
                  <a:pt x="127" y="190550"/>
                </a:cubicBezTo>
                <a:cubicBezTo>
                  <a:pt x="1714" y="162504"/>
                  <a:pt x="7006" y="136046"/>
                  <a:pt x="22352" y="108000"/>
                </a:cubicBezTo>
                <a:cubicBezTo>
                  <a:pt x="37698" y="79954"/>
                  <a:pt x="117602" y="2167"/>
                  <a:pt x="120777" y="5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7" name="フリーフォーム 1266">
            <a:extLst>
              <a:ext uri="{FF2B5EF4-FFF2-40B4-BE49-F238E27FC236}">
                <a16:creationId xmlns:a16="http://schemas.microsoft.com/office/drawing/2014/main" id="{B7C852C0-981B-A80E-BFA1-FC4C95C64170}"/>
              </a:ext>
            </a:extLst>
          </p:cNvPr>
          <p:cNvSpPr/>
          <p:nvPr/>
        </p:nvSpPr>
        <p:spPr>
          <a:xfrm>
            <a:off x="8378002" y="9124949"/>
            <a:ext cx="57973" cy="263526"/>
          </a:xfrm>
          <a:custGeom>
            <a:avLst/>
            <a:gdLst>
              <a:gd name="connsiteX0" fmla="*/ 57973 w 57973"/>
              <a:gd name="connsiteY0" fmla="*/ 1 h 263526"/>
              <a:gd name="connsiteX1" fmla="*/ 3998 w 57973"/>
              <a:gd name="connsiteY1" fmla="*/ 161926 h 263526"/>
              <a:gd name="connsiteX2" fmla="*/ 3998 w 57973"/>
              <a:gd name="connsiteY2" fmla="*/ 263526 h 263526"/>
              <a:gd name="connsiteX3" fmla="*/ 3998 w 57973"/>
              <a:gd name="connsiteY3" fmla="*/ 158751 h 263526"/>
              <a:gd name="connsiteX4" fmla="*/ 57973 w 57973"/>
              <a:gd name="connsiteY4" fmla="*/ 1 h 2635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7973" h="263526">
                <a:moveTo>
                  <a:pt x="57973" y="1"/>
                </a:moveTo>
                <a:cubicBezTo>
                  <a:pt x="57973" y="530"/>
                  <a:pt x="12994" y="118005"/>
                  <a:pt x="3998" y="161926"/>
                </a:cubicBezTo>
                <a:cubicBezTo>
                  <a:pt x="-4998" y="205847"/>
                  <a:pt x="3998" y="263526"/>
                  <a:pt x="3998" y="263526"/>
                </a:cubicBezTo>
                <a:cubicBezTo>
                  <a:pt x="3998" y="262997"/>
                  <a:pt x="-3939" y="201613"/>
                  <a:pt x="3998" y="158751"/>
                </a:cubicBezTo>
                <a:cubicBezTo>
                  <a:pt x="11935" y="115889"/>
                  <a:pt x="57973" y="-528"/>
                  <a:pt x="57973" y="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8" name="フリーフォーム 1267">
            <a:extLst>
              <a:ext uri="{FF2B5EF4-FFF2-40B4-BE49-F238E27FC236}">
                <a16:creationId xmlns:a16="http://schemas.microsoft.com/office/drawing/2014/main" id="{CF525BF4-65F0-7B4A-E135-6BC00A9240CC}"/>
              </a:ext>
            </a:extLst>
          </p:cNvPr>
          <p:cNvSpPr/>
          <p:nvPr/>
        </p:nvSpPr>
        <p:spPr>
          <a:xfrm>
            <a:off x="8705829" y="9731245"/>
            <a:ext cx="44597" cy="194027"/>
          </a:xfrm>
          <a:custGeom>
            <a:avLst/>
            <a:gdLst>
              <a:gd name="connsiteX0" fmla="*/ 6371 w 44597"/>
              <a:gd name="connsiteY0" fmla="*/ 130 h 194027"/>
              <a:gd name="connsiteX1" fmla="*/ 38121 w 44597"/>
              <a:gd name="connsiteY1" fmla="*/ 104905 h 194027"/>
              <a:gd name="connsiteX2" fmla="*/ 21 w 44597"/>
              <a:gd name="connsiteY2" fmla="*/ 193805 h 194027"/>
              <a:gd name="connsiteX3" fmla="*/ 44471 w 44597"/>
              <a:gd name="connsiteY3" fmla="*/ 127130 h 194027"/>
              <a:gd name="connsiteX4" fmla="*/ 6371 w 44597"/>
              <a:gd name="connsiteY4" fmla="*/ 130 h 1940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4597" h="194027">
                <a:moveTo>
                  <a:pt x="6371" y="130"/>
                </a:moveTo>
                <a:cubicBezTo>
                  <a:pt x="5313" y="-3574"/>
                  <a:pt x="39179" y="72626"/>
                  <a:pt x="38121" y="104905"/>
                </a:cubicBezTo>
                <a:cubicBezTo>
                  <a:pt x="37063" y="137184"/>
                  <a:pt x="-1037" y="190101"/>
                  <a:pt x="21" y="193805"/>
                </a:cubicBezTo>
                <a:cubicBezTo>
                  <a:pt x="1079" y="197509"/>
                  <a:pt x="41825" y="154118"/>
                  <a:pt x="44471" y="127130"/>
                </a:cubicBezTo>
                <a:cubicBezTo>
                  <a:pt x="47117" y="100143"/>
                  <a:pt x="7429" y="3834"/>
                  <a:pt x="6371" y="13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9" name="フリーフォーム 1268">
            <a:extLst>
              <a:ext uri="{FF2B5EF4-FFF2-40B4-BE49-F238E27FC236}">
                <a16:creationId xmlns:a16="http://schemas.microsoft.com/office/drawing/2014/main" id="{B812549C-8797-34C3-EDA7-D9D4C71CA851}"/>
              </a:ext>
            </a:extLst>
          </p:cNvPr>
          <p:cNvSpPr/>
          <p:nvPr/>
        </p:nvSpPr>
        <p:spPr>
          <a:xfrm>
            <a:off x="8379023" y="9902000"/>
            <a:ext cx="248260" cy="325769"/>
          </a:xfrm>
          <a:custGeom>
            <a:avLst/>
            <a:gdLst>
              <a:gd name="connsiteX0" fmla="*/ 247452 w 248260"/>
              <a:gd name="connsiteY0" fmla="*/ 825 h 325769"/>
              <a:gd name="connsiteX1" fmla="*/ 98227 w 248260"/>
              <a:gd name="connsiteY1" fmla="*/ 165925 h 325769"/>
              <a:gd name="connsiteX2" fmla="*/ 15677 w 248260"/>
              <a:gd name="connsiteY2" fmla="*/ 248475 h 325769"/>
              <a:gd name="connsiteX3" fmla="*/ 2977 w 248260"/>
              <a:gd name="connsiteY3" fmla="*/ 324675 h 325769"/>
              <a:gd name="connsiteX4" fmla="*/ 15677 w 248260"/>
              <a:gd name="connsiteY4" fmla="*/ 280225 h 325769"/>
              <a:gd name="connsiteX5" fmla="*/ 152202 w 248260"/>
              <a:gd name="connsiteY5" fmla="*/ 108775 h 325769"/>
              <a:gd name="connsiteX6" fmla="*/ 247452 w 248260"/>
              <a:gd name="connsiteY6" fmla="*/ 825 h 3257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48260" h="325769">
                <a:moveTo>
                  <a:pt x="247452" y="825"/>
                </a:moveTo>
                <a:cubicBezTo>
                  <a:pt x="238456" y="10350"/>
                  <a:pt x="136856" y="124650"/>
                  <a:pt x="98227" y="165925"/>
                </a:cubicBezTo>
                <a:cubicBezTo>
                  <a:pt x="59598" y="207200"/>
                  <a:pt x="31552" y="222017"/>
                  <a:pt x="15677" y="248475"/>
                </a:cubicBezTo>
                <a:cubicBezTo>
                  <a:pt x="-198" y="274933"/>
                  <a:pt x="2977" y="319383"/>
                  <a:pt x="2977" y="324675"/>
                </a:cubicBezTo>
                <a:cubicBezTo>
                  <a:pt x="2977" y="329967"/>
                  <a:pt x="-9194" y="316208"/>
                  <a:pt x="15677" y="280225"/>
                </a:cubicBezTo>
                <a:cubicBezTo>
                  <a:pt x="40548" y="244242"/>
                  <a:pt x="116219" y="151108"/>
                  <a:pt x="152202" y="108775"/>
                </a:cubicBezTo>
                <a:cubicBezTo>
                  <a:pt x="188185" y="66442"/>
                  <a:pt x="256448" y="-8700"/>
                  <a:pt x="247452" y="82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0" name="フリーフォーム 1269">
            <a:extLst>
              <a:ext uri="{FF2B5EF4-FFF2-40B4-BE49-F238E27FC236}">
                <a16:creationId xmlns:a16="http://schemas.microsoft.com/office/drawing/2014/main" id="{C3476135-9601-D7FC-07B8-8F96ACAA265A}"/>
              </a:ext>
            </a:extLst>
          </p:cNvPr>
          <p:cNvSpPr/>
          <p:nvPr/>
        </p:nvSpPr>
        <p:spPr>
          <a:xfrm>
            <a:off x="8503490" y="9926707"/>
            <a:ext cx="117142" cy="129675"/>
          </a:xfrm>
          <a:custGeom>
            <a:avLst/>
            <a:gdLst>
              <a:gd name="connsiteX0" fmla="*/ 116635 w 117142"/>
              <a:gd name="connsiteY0" fmla="*/ 1518 h 129675"/>
              <a:gd name="connsiteX1" fmla="*/ 2335 w 117142"/>
              <a:gd name="connsiteY1" fmla="*/ 128518 h 129675"/>
              <a:gd name="connsiteX2" fmla="*/ 43610 w 117142"/>
              <a:gd name="connsiteY2" fmla="*/ 61843 h 129675"/>
              <a:gd name="connsiteX3" fmla="*/ 116635 w 117142"/>
              <a:gd name="connsiteY3" fmla="*/ 1518 h 129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7142" h="129675">
                <a:moveTo>
                  <a:pt x="116635" y="1518"/>
                </a:moveTo>
                <a:cubicBezTo>
                  <a:pt x="109756" y="12630"/>
                  <a:pt x="14506" y="118464"/>
                  <a:pt x="2335" y="128518"/>
                </a:cubicBezTo>
                <a:cubicBezTo>
                  <a:pt x="-9836" y="138572"/>
                  <a:pt x="28793" y="80364"/>
                  <a:pt x="43610" y="61843"/>
                </a:cubicBezTo>
                <a:cubicBezTo>
                  <a:pt x="58427" y="43322"/>
                  <a:pt x="123514" y="-9594"/>
                  <a:pt x="116635" y="151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1" name="フリーフォーム 1270">
            <a:extLst>
              <a:ext uri="{FF2B5EF4-FFF2-40B4-BE49-F238E27FC236}">
                <a16:creationId xmlns:a16="http://schemas.microsoft.com/office/drawing/2014/main" id="{A2BBED9F-2D50-19A7-397C-729D30E1FFF6}"/>
              </a:ext>
            </a:extLst>
          </p:cNvPr>
          <p:cNvSpPr/>
          <p:nvPr/>
        </p:nvSpPr>
        <p:spPr>
          <a:xfrm>
            <a:off x="8737513" y="9966234"/>
            <a:ext cx="54658" cy="168371"/>
          </a:xfrm>
          <a:custGeom>
            <a:avLst/>
            <a:gdLst>
              <a:gd name="connsiteX0" fmla="*/ 44537 w 54658"/>
              <a:gd name="connsiteY0" fmla="*/ 91 h 168371"/>
              <a:gd name="connsiteX1" fmla="*/ 54062 w 54658"/>
              <a:gd name="connsiteY1" fmla="*/ 98516 h 168371"/>
              <a:gd name="connsiteX2" fmla="*/ 47712 w 54658"/>
              <a:gd name="connsiteY2" fmla="*/ 127091 h 168371"/>
              <a:gd name="connsiteX3" fmla="*/ 87 w 54658"/>
              <a:gd name="connsiteY3" fmla="*/ 168366 h 168371"/>
              <a:gd name="connsiteX4" fmla="*/ 35012 w 54658"/>
              <a:gd name="connsiteY4" fmla="*/ 130266 h 168371"/>
              <a:gd name="connsiteX5" fmla="*/ 44537 w 54658"/>
              <a:gd name="connsiteY5" fmla="*/ 117566 h 168371"/>
              <a:gd name="connsiteX6" fmla="*/ 44537 w 54658"/>
              <a:gd name="connsiteY6" fmla="*/ 91 h 1683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4658" h="168371">
                <a:moveTo>
                  <a:pt x="44537" y="91"/>
                </a:moveTo>
                <a:cubicBezTo>
                  <a:pt x="46124" y="-3084"/>
                  <a:pt x="53533" y="77349"/>
                  <a:pt x="54062" y="98516"/>
                </a:cubicBezTo>
                <a:cubicBezTo>
                  <a:pt x="54591" y="119683"/>
                  <a:pt x="56708" y="115449"/>
                  <a:pt x="47712" y="127091"/>
                </a:cubicBezTo>
                <a:cubicBezTo>
                  <a:pt x="38716" y="138733"/>
                  <a:pt x="2204" y="167837"/>
                  <a:pt x="87" y="168366"/>
                </a:cubicBezTo>
                <a:cubicBezTo>
                  <a:pt x="-2030" y="168895"/>
                  <a:pt x="35012" y="130266"/>
                  <a:pt x="35012" y="130266"/>
                </a:cubicBezTo>
                <a:cubicBezTo>
                  <a:pt x="42420" y="121799"/>
                  <a:pt x="42420" y="132912"/>
                  <a:pt x="44537" y="117566"/>
                </a:cubicBezTo>
                <a:cubicBezTo>
                  <a:pt x="46654" y="102220"/>
                  <a:pt x="42950" y="3266"/>
                  <a:pt x="44537" y="9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2" name="フリーフォーム 1271">
            <a:extLst>
              <a:ext uri="{FF2B5EF4-FFF2-40B4-BE49-F238E27FC236}">
                <a16:creationId xmlns:a16="http://schemas.microsoft.com/office/drawing/2014/main" id="{6B2031C2-95B5-A493-C6A6-50D111611F3C}"/>
              </a:ext>
            </a:extLst>
          </p:cNvPr>
          <p:cNvSpPr/>
          <p:nvPr/>
        </p:nvSpPr>
        <p:spPr>
          <a:xfrm>
            <a:off x="8489916" y="9864371"/>
            <a:ext cx="185506" cy="324490"/>
          </a:xfrm>
          <a:custGeom>
            <a:avLst/>
            <a:gdLst>
              <a:gd name="connsiteX0" fmla="*/ 184184 w 185506"/>
              <a:gd name="connsiteY0" fmla="*/ 354 h 324490"/>
              <a:gd name="connsiteX1" fmla="*/ 165134 w 185506"/>
              <a:gd name="connsiteY1" fmla="*/ 98779 h 324490"/>
              <a:gd name="connsiteX2" fmla="*/ 79409 w 185506"/>
              <a:gd name="connsiteY2" fmla="*/ 222604 h 324490"/>
              <a:gd name="connsiteX3" fmla="*/ 34 w 185506"/>
              <a:gd name="connsiteY3" fmla="*/ 324204 h 324490"/>
              <a:gd name="connsiteX4" fmla="*/ 88934 w 185506"/>
              <a:gd name="connsiteY4" fmla="*/ 190854 h 324490"/>
              <a:gd name="connsiteX5" fmla="*/ 139734 w 185506"/>
              <a:gd name="connsiteY5" fmla="*/ 133704 h 324490"/>
              <a:gd name="connsiteX6" fmla="*/ 184184 w 185506"/>
              <a:gd name="connsiteY6" fmla="*/ 354 h 3244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85506" h="324490">
                <a:moveTo>
                  <a:pt x="184184" y="354"/>
                </a:moveTo>
                <a:cubicBezTo>
                  <a:pt x="188417" y="-5467"/>
                  <a:pt x="182596" y="61737"/>
                  <a:pt x="165134" y="98779"/>
                </a:cubicBezTo>
                <a:cubicBezTo>
                  <a:pt x="147672" y="135821"/>
                  <a:pt x="106926" y="185033"/>
                  <a:pt x="79409" y="222604"/>
                </a:cubicBezTo>
                <a:cubicBezTo>
                  <a:pt x="51892" y="260175"/>
                  <a:pt x="-1553" y="329496"/>
                  <a:pt x="34" y="324204"/>
                </a:cubicBezTo>
                <a:cubicBezTo>
                  <a:pt x="1621" y="318912"/>
                  <a:pt x="65651" y="222604"/>
                  <a:pt x="88934" y="190854"/>
                </a:cubicBezTo>
                <a:cubicBezTo>
                  <a:pt x="112217" y="159104"/>
                  <a:pt x="124388" y="159633"/>
                  <a:pt x="139734" y="133704"/>
                </a:cubicBezTo>
                <a:cubicBezTo>
                  <a:pt x="155080" y="107775"/>
                  <a:pt x="179951" y="6175"/>
                  <a:pt x="184184" y="354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3" name="フリーフォーム 1272">
            <a:extLst>
              <a:ext uri="{FF2B5EF4-FFF2-40B4-BE49-F238E27FC236}">
                <a16:creationId xmlns:a16="http://schemas.microsoft.com/office/drawing/2014/main" id="{5A88A812-2385-209F-0E2E-29F245BD63B4}"/>
              </a:ext>
            </a:extLst>
          </p:cNvPr>
          <p:cNvSpPr/>
          <p:nvPr/>
        </p:nvSpPr>
        <p:spPr>
          <a:xfrm>
            <a:off x="8689938" y="9947208"/>
            <a:ext cx="76296" cy="124283"/>
          </a:xfrm>
          <a:custGeom>
            <a:avLst/>
            <a:gdLst>
              <a:gd name="connsiteX0" fmla="*/ 37 w 76296"/>
              <a:gd name="connsiteY0" fmla="*/ 67 h 124283"/>
              <a:gd name="connsiteX1" fmla="*/ 60362 w 76296"/>
              <a:gd name="connsiteY1" fmla="*/ 9592 h 124283"/>
              <a:gd name="connsiteX2" fmla="*/ 73062 w 76296"/>
              <a:gd name="connsiteY2" fmla="*/ 60392 h 124283"/>
              <a:gd name="connsiteX3" fmla="*/ 73062 w 76296"/>
              <a:gd name="connsiteY3" fmla="*/ 123892 h 124283"/>
              <a:gd name="connsiteX4" fmla="*/ 76237 w 76296"/>
              <a:gd name="connsiteY4" fmla="*/ 28642 h 124283"/>
              <a:gd name="connsiteX5" fmla="*/ 69887 w 76296"/>
              <a:gd name="connsiteY5" fmla="*/ 6417 h 124283"/>
              <a:gd name="connsiteX6" fmla="*/ 37 w 76296"/>
              <a:gd name="connsiteY6" fmla="*/ 67 h 1242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76296" h="124283">
                <a:moveTo>
                  <a:pt x="37" y="67"/>
                </a:moveTo>
                <a:cubicBezTo>
                  <a:pt x="-1550" y="596"/>
                  <a:pt x="48191" y="-462"/>
                  <a:pt x="60362" y="9592"/>
                </a:cubicBezTo>
                <a:cubicBezTo>
                  <a:pt x="72533" y="19646"/>
                  <a:pt x="70945" y="41342"/>
                  <a:pt x="73062" y="60392"/>
                </a:cubicBezTo>
                <a:cubicBezTo>
                  <a:pt x="75179" y="79442"/>
                  <a:pt x="72533" y="129184"/>
                  <a:pt x="73062" y="123892"/>
                </a:cubicBezTo>
                <a:cubicBezTo>
                  <a:pt x="73591" y="118600"/>
                  <a:pt x="76766" y="48221"/>
                  <a:pt x="76237" y="28642"/>
                </a:cubicBezTo>
                <a:cubicBezTo>
                  <a:pt x="75708" y="9063"/>
                  <a:pt x="77295" y="10650"/>
                  <a:pt x="69887" y="6417"/>
                </a:cubicBezTo>
                <a:cubicBezTo>
                  <a:pt x="62479" y="2184"/>
                  <a:pt x="1624" y="-462"/>
                  <a:pt x="37" y="6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4" name="フリーフォーム 1273">
            <a:extLst>
              <a:ext uri="{FF2B5EF4-FFF2-40B4-BE49-F238E27FC236}">
                <a16:creationId xmlns:a16="http://schemas.microsoft.com/office/drawing/2014/main" id="{D1B3BDD7-AEBE-7487-1B6C-001387713BBA}"/>
              </a:ext>
            </a:extLst>
          </p:cNvPr>
          <p:cNvSpPr/>
          <p:nvPr/>
        </p:nvSpPr>
        <p:spPr>
          <a:xfrm>
            <a:off x="8522672" y="10070254"/>
            <a:ext cx="101065" cy="146258"/>
          </a:xfrm>
          <a:custGeom>
            <a:avLst/>
            <a:gdLst>
              <a:gd name="connsiteX0" fmla="*/ 100628 w 101065"/>
              <a:gd name="connsiteY0" fmla="*/ 846 h 146258"/>
              <a:gd name="connsiteX1" fmla="*/ 2203 w 101065"/>
              <a:gd name="connsiteY1" fmla="*/ 143721 h 146258"/>
              <a:gd name="connsiteX2" fmla="*/ 37128 w 101065"/>
              <a:gd name="connsiteY2" fmla="*/ 86571 h 146258"/>
              <a:gd name="connsiteX3" fmla="*/ 100628 w 101065"/>
              <a:gd name="connsiteY3" fmla="*/ 846 h 1462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1065" h="146258">
                <a:moveTo>
                  <a:pt x="100628" y="846"/>
                </a:moveTo>
                <a:cubicBezTo>
                  <a:pt x="94807" y="10371"/>
                  <a:pt x="12786" y="129434"/>
                  <a:pt x="2203" y="143721"/>
                </a:cubicBezTo>
                <a:cubicBezTo>
                  <a:pt x="-8380" y="158009"/>
                  <a:pt x="21782" y="108267"/>
                  <a:pt x="37128" y="86571"/>
                </a:cubicBezTo>
                <a:cubicBezTo>
                  <a:pt x="52474" y="64875"/>
                  <a:pt x="106449" y="-8679"/>
                  <a:pt x="100628" y="84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5" name="フリーフォーム 1274">
            <a:extLst>
              <a:ext uri="{FF2B5EF4-FFF2-40B4-BE49-F238E27FC236}">
                <a16:creationId xmlns:a16="http://schemas.microsoft.com/office/drawing/2014/main" id="{A3AAB069-45CD-0C91-DEB2-08C2D4205E63}"/>
              </a:ext>
            </a:extLst>
          </p:cNvPr>
          <p:cNvSpPr/>
          <p:nvPr/>
        </p:nvSpPr>
        <p:spPr>
          <a:xfrm>
            <a:off x="8686777" y="10013859"/>
            <a:ext cx="34954" cy="127164"/>
          </a:xfrm>
          <a:custGeom>
            <a:avLst/>
            <a:gdLst>
              <a:gd name="connsiteX0" fmla="*/ 34948 w 34954"/>
              <a:gd name="connsiteY0" fmla="*/ 91 h 127164"/>
              <a:gd name="connsiteX1" fmla="*/ 3198 w 34954"/>
              <a:gd name="connsiteY1" fmla="*/ 54066 h 127164"/>
              <a:gd name="connsiteX2" fmla="*/ 31773 w 34954"/>
              <a:gd name="connsiteY2" fmla="*/ 127091 h 127164"/>
              <a:gd name="connsiteX3" fmla="*/ 23 w 34954"/>
              <a:gd name="connsiteY3" fmla="*/ 66766 h 127164"/>
              <a:gd name="connsiteX4" fmla="*/ 34948 w 34954"/>
              <a:gd name="connsiteY4" fmla="*/ 91 h 1271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4954" h="127164">
                <a:moveTo>
                  <a:pt x="34948" y="91"/>
                </a:moveTo>
                <a:cubicBezTo>
                  <a:pt x="35477" y="-2026"/>
                  <a:pt x="3727" y="32899"/>
                  <a:pt x="3198" y="54066"/>
                </a:cubicBezTo>
                <a:cubicBezTo>
                  <a:pt x="2669" y="75233"/>
                  <a:pt x="32302" y="124974"/>
                  <a:pt x="31773" y="127091"/>
                </a:cubicBezTo>
                <a:cubicBezTo>
                  <a:pt x="31244" y="129208"/>
                  <a:pt x="1081" y="85287"/>
                  <a:pt x="23" y="66766"/>
                </a:cubicBezTo>
                <a:cubicBezTo>
                  <a:pt x="-1035" y="48245"/>
                  <a:pt x="34419" y="2208"/>
                  <a:pt x="34948" y="9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6" name="フリーフォーム 1275">
            <a:extLst>
              <a:ext uri="{FF2B5EF4-FFF2-40B4-BE49-F238E27FC236}">
                <a16:creationId xmlns:a16="http://schemas.microsoft.com/office/drawing/2014/main" id="{6FF2963C-6C76-ABA3-8B08-166710B5D80A}"/>
              </a:ext>
            </a:extLst>
          </p:cNvPr>
          <p:cNvSpPr/>
          <p:nvPr/>
        </p:nvSpPr>
        <p:spPr>
          <a:xfrm>
            <a:off x="8521342" y="10143773"/>
            <a:ext cx="178845" cy="229546"/>
          </a:xfrm>
          <a:custGeom>
            <a:avLst/>
            <a:gdLst>
              <a:gd name="connsiteX0" fmla="*/ 178158 w 178845"/>
              <a:gd name="connsiteY0" fmla="*/ 352 h 229546"/>
              <a:gd name="connsiteX1" fmla="*/ 98783 w 178845"/>
              <a:gd name="connsiteY1" fmla="*/ 121002 h 229546"/>
              <a:gd name="connsiteX2" fmla="*/ 32108 w 178845"/>
              <a:gd name="connsiteY2" fmla="*/ 190852 h 229546"/>
              <a:gd name="connsiteX3" fmla="*/ 358 w 178845"/>
              <a:gd name="connsiteY3" fmla="*/ 228952 h 229546"/>
              <a:gd name="connsiteX4" fmla="*/ 51158 w 178845"/>
              <a:gd name="connsiteY4" fmla="*/ 162277 h 229546"/>
              <a:gd name="connsiteX5" fmla="*/ 178158 w 178845"/>
              <a:gd name="connsiteY5" fmla="*/ 352 h 2295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8845" h="229546">
                <a:moveTo>
                  <a:pt x="178158" y="352"/>
                </a:moveTo>
                <a:cubicBezTo>
                  <a:pt x="186096" y="-6527"/>
                  <a:pt x="123125" y="89252"/>
                  <a:pt x="98783" y="121002"/>
                </a:cubicBezTo>
                <a:cubicBezTo>
                  <a:pt x="74441" y="152752"/>
                  <a:pt x="48512" y="172860"/>
                  <a:pt x="32108" y="190852"/>
                </a:cubicBezTo>
                <a:cubicBezTo>
                  <a:pt x="15704" y="208844"/>
                  <a:pt x="-2817" y="233714"/>
                  <a:pt x="358" y="228952"/>
                </a:cubicBezTo>
                <a:cubicBezTo>
                  <a:pt x="3533" y="224190"/>
                  <a:pt x="23112" y="195615"/>
                  <a:pt x="51158" y="162277"/>
                </a:cubicBezTo>
                <a:cubicBezTo>
                  <a:pt x="79204" y="128939"/>
                  <a:pt x="170220" y="7231"/>
                  <a:pt x="178158" y="35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7" name="フリーフォーム 1276">
            <a:extLst>
              <a:ext uri="{FF2B5EF4-FFF2-40B4-BE49-F238E27FC236}">
                <a16:creationId xmlns:a16="http://schemas.microsoft.com/office/drawing/2014/main" id="{32A69354-9B02-2ECF-3050-2CB62E653093}"/>
              </a:ext>
            </a:extLst>
          </p:cNvPr>
          <p:cNvSpPr/>
          <p:nvPr/>
        </p:nvSpPr>
        <p:spPr>
          <a:xfrm>
            <a:off x="8220869" y="10207461"/>
            <a:ext cx="177008" cy="241470"/>
          </a:xfrm>
          <a:custGeom>
            <a:avLst/>
            <a:gdLst>
              <a:gd name="connsiteX0" fmla="*/ 177006 w 177008"/>
              <a:gd name="connsiteY0" fmla="*/ 164 h 241470"/>
              <a:gd name="connsiteX1" fmla="*/ 50006 w 177008"/>
              <a:gd name="connsiteY1" fmla="*/ 127164 h 241470"/>
              <a:gd name="connsiteX2" fmla="*/ 18256 w 177008"/>
              <a:gd name="connsiteY2" fmla="*/ 181139 h 241470"/>
              <a:gd name="connsiteX3" fmla="*/ 2381 w 177008"/>
              <a:gd name="connsiteY3" fmla="*/ 241464 h 241470"/>
              <a:gd name="connsiteX4" fmla="*/ 5556 w 177008"/>
              <a:gd name="connsiteY4" fmla="*/ 184314 h 241470"/>
              <a:gd name="connsiteX5" fmla="*/ 53181 w 177008"/>
              <a:gd name="connsiteY5" fmla="*/ 101764 h 241470"/>
              <a:gd name="connsiteX6" fmla="*/ 177006 w 177008"/>
              <a:gd name="connsiteY6" fmla="*/ 164 h 2414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77008" h="241470">
                <a:moveTo>
                  <a:pt x="177006" y="164"/>
                </a:moveTo>
                <a:cubicBezTo>
                  <a:pt x="176477" y="4397"/>
                  <a:pt x="76464" y="97002"/>
                  <a:pt x="50006" y="127164"/>
                </a:cubicBezTo>
                <a:cubicBezTo>
                  <a:pt x="23548" y="157326"/>
                  <a:pt x="26193" y="162089"/>
                  <a:pt x="18256" y="181139"/>
                </a:cubicBezTo>
                <a:cubicBezTo>
                  <a:pt x="10319" y="200189"/>
                  <a:pt x="4498" y="240935"/>
                  <a:pt x="2381" y="241464"/>
                </a:cubicBezTo>
                <a:cubicBezTo>
                  <a:pt x="264" y="241993"/>
                  <a:pt x="-2911" y="207597"/>
                  <a:pt x="5556" y="184314"/>
                </a:cubicBezTo>
                <a:cubicBezTo>
                  <a:pt x="14023" y="161031"/>
                  <a:pt x="29898" y="128752"/>
                  <a:pt x="53181" y="101764"/>
                </a:cubicBezTo>
                <a:cubicBezTo>
                  <a:pt x="76464" y="74777"/>
                  <a:pt x="177535" y="-4069"/>
                  <a:pt x="177006" y="16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8" name="フリーフォーム 1277">
            <a:extLst>
              <a:ext uri="{FF2B5EF4-FFF2-40B4-BE49-F238E27FC236}">
                <a16:creationId xmlns:a16="http://schemas.microsoft.com/office/drawing/2014/main" id="{11124EBE-CB6B-2118-78B5-BE946ECD44F4}"/>
              </a:ext>
            </a:extLst>
          </p:cNvPr>
          <p:cNvSpPr/>
          <p:nvPr/>
        </p:nvSpPr>
        <p:spPr>
          <a:xfrm>
            <a:off x="8350244" y="10128246"/>
            <a:ext cx="130242" cy="215909"/>
          </a:xfrm>
          <a:custGeom>
            <a:avLst/>
            <a:gdLst>
              <a:gd name="connsiteX0" fmla="*/ 130181 w 130242"/>
              <a:gd name="connsiteY0" fmla="*/ 4 h 215909"/>
              <a:gd name="connsiteX1" fmla="*/ 104781 w 130242"/>
              <a:gd name="connsiteY1" fmla="*/ 76204 h 215909"/>
              <a:gd name="connsiteX2" fmla="*/ 47631 w 130242"/>
              <a:gd name="connsiteY2" fmla="*/ 155579 h 215909"/>
              <a:gd name="connsiteX3" fmla="*/ 6 w 130242"/>
              <a:gd name="connsiteY3" fmla="*/ 215904 h 215909"/>
              <a:gd name="connsiteX4" fmla="*/ 44456 w 130242"/>
              <a:gd name="connsiteY4" fmla="*/ 152404 h 215909"/>
              <a:gd name="connsiteX5" fmla="*/ 73031 w 130242"/>
              <a:gd name="connsiteY5" fmla="*/ 104779 h 215909"/>
              <a:gd name="connsiteX6" fmla="*/ 98431 w 130242"/>
              <a:gd name="connsiteY6" fmla="*/ 79379 h 215909"/>
              <a:gd name="connsiteX7" fmla="*/ 130181 w 130242"/>
              <a:gd name="connsiteY7" fmla="*/ 4 h 2159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30242" h="215909">
                <a:moveTo>
                  <a:pt x="130181" y="4"/>
                </a:moveTo>
                <a:cubicBezTo>
                  <a:pt x="131239" y="-525"/>
                  <a:pt x="118539" y="50275"/>
                  <a:pt x="104781" y="76204"/>
                </a:cubicBezTo>
                <a:cubicBezTo>
                  <a:pt x="91023" y="102133"/>
                  <a:pt x="65093" y="132296"/>
                  <a:pt x="47631" y="155579"/>
                </a:cubicBezTo>
                <a:cubicBezTo>
                  <a:pt x="30168" y="178862"/>
                  <a:pt x="535" y="216433"/>
                  <a:pt x="6" y="215904"/>
                </a:cubicBezTo>
                <a:cubicBezTo>
                  <a:pt x="-523" y="215375"/>
                  <a:pt x="32285" y="170925"/>
                  <a:pt x="44456" y="152404"/>
                </a:cubicBezTo>
                <a:cubicBezTo>
                  <a:pt x="56627" y="133883"/>
                  <a:pt x="64035" y="116950"/>
                  <a:pt x="73031" y="104779"/>
                </a:cubicBezTo>
                <a:cubicBezTo>
                  <a:pt x="82027" y="92608"/>
                  <a:pt x="89435" y="93137"/>
                  <a:pt x="98431" y="79379"/>
                </a:cubicBezTo>
                <a:cubicBezTo>
                  <a:pt x="107427" y="65621"/>
                  <a:pt x="129123" y="533"/>
                  <a:pt x="130181" y="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9" name="フリーフォーム 1278">
            <a:extLst>
              <a:ext uri="{FF2B5EF4-FFF2-40B4-BE49-F238E27FC236}">
                <a16:creationId xmlns:a16="http://schemas.microsoft.com/office/drawing/2014/main" id="{2ED7170D-339F-9AA3-7364-3FEFD80541FB}"/>
              </a:ext>
            </a:extLst>
          </p:cNvPr>
          <p:cNvSpPr/>
          <p:nvPr/>
        </p:nvSpPr>
        <p:spPr>
          <a:xfrm>
            <a:off x="8355979" y="10267526"/>
            <a:ext cx="159923" cy="76719"/>
          </a:xfrm>
          <a:custGeom>
            <a:avLst/>
            <a:gdLst>
              <a:gd name="connsiteX0" fmla="*/ 621 w 159923"/>
              <a:gd name="connsiteY0" fmla="*/ 76624 h 76719"/>
              <a:gd name="connsiteX1" fmla="*/ 73646 w 159923"/>
              <a:gd name="connsiteY1" fmla="*/ 16299 h 76719"/>
              <a:gd name="connsiteX2" fmla="*/ 118096 w 159923"/>
              <a:gd name="connsiteY2" fmla="*/ 16299 h 76719"/>
              <a:gd name="connsiteX3" fmla="*/ 159371 w 159923"/>
              <a:gd name="connsiteY3" fmla="*/ 60749 h 76719"/>
              <a:gd name="connsiteX4" fmla="*/ 140321 w 159923"/>
              <a:gd name="connsiteY4" fmla="*/ 22649 h 76719"/>
              <a:gd name="connsiteX5" fmla="*/ 118096 w 159923"/>
              <a:gd name="connsiteY5" fmla="*/ 424 h 76719"/>
              <a:gd name="connsiteX6" fmla="*/ 621 w 159923"/>
              <a:gd name="connsiteY6" fmla="*/ 76624 h 767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59923" h="76719">
                <a:moveTo>
                  <a:pt x="621" y="76624"/>
                </a:moveTo>
                <a:cubicBezTo>
                  <a:pt x="-6787" y="79270"/>
                  <a:pt x="54067" y="26353"/>
                  <a:pt x="73646" y="16299"/>
                </a:cubicBezTo>
                <a:cubicBezTo>
                  <a:pt x="93225" y="6245"/>
                  <a:pt x="103809" y="8891"/>
                  <a:pt x="118096" y="16299"/>
                </a:cubicBezTo>
                <a:cubicBezTo>
                  <a:pt x="132383" y="23707"/>
                  <a:pt x="155667" y="59691"/>
                  <a:pt x="159371" y="60749"/>
                </a:cubicBezTo>
                <a:cubicBezTo>
                  <a:pt x="163075" y="61807"/>
                  <a:pt x="147200" y="32703"/>
                  <a:pt x="140321" y="22649"/>
                </a:cubicBezTo>
                <a:cubicBezTo>
                  <a:pt x="133442" y="12595"/>
                  <a:pt x="136088" y="-2751"/>
                  <a:pt x="118096" y="424"/>
                </a:cubicBezTo>
                <a:cubicBezTo>
                  <a:pt x="100104" y="3599"/>
                  <a:pt x="8029" y="73978"/>
                  <a:pt x="621" y="7662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0" name="フリーフォーム 1279">
            <a:extLst>
              <a:ext uri="{FF2B5EF4-FFF2-40B4-BE49-F238E27FC236}">
                <a16:creationId xmlns:a16="http://schemas.microsoft.com/office/drawing/2014/main" id="{C95B9EAE-0A8D-C22F-F550-63A4BF87AE33}"/>
              </a:ext>
            </a:extLst>
          </p:cNvPr>
          <p:cNvSpPr/>
          <p:nvPr/>
        </p:nvSpPr>
        <p:spPr>
          <a:xfrm>
            <a:off x="8399816" y="10348943"/>
            <a:ext cx="116768" cy="110327"/>
          </a:xfrm>
          <a:custGeom>
            <a:avLst/>
            <a:gdLst>
              <a:gd name="connsiteX0" fmla="*/ 1234 w 116768"/>
              <a:gd name="connsiteY0" fmla="*/ 109507 h 110327"/>
              <a:gd name="connsiteX1" fmla="*/ 115534 w 116768"/>
              <a:gd name="connsiteY1" fmla="*/ 1557 h 110327"/>
              <a:gd name="connsiteX2" fmla="*/ 58384 w 116768"/>
              <a:gd name="connsiteY2" fmla="*/ 49182 h 110327"/>
              <a:gd name="connsiteX3" fmla="*/ 1234 w 116768"/>
              <a:gd name="connsiteY3" fmla="*/ 109507 h 110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6768" h="110327">
                <a:moveTo>
                  <a:pt x="1234" y="109507"/>
                </a:moveTo>
                <a:cubicBezTo>
                  <a:pt x="10759" y="101570"/>
                  <a:pt x="106009" y="11611"/>
                  <a:pt x="115534" y="1557"/>
                </a:cubicBezTo>
                <a:cubicBezTo>
                  <a:pt x="125059" y="-8497"/>
                  <a:pt x="76905" y="32778"/>
                  <a:pt x="58384" y="49182"/>
                </a:cubicBezTo>
                <a:cubicBezTo>
                  <a:pt x="39863" y="65586"/>
                  <a:pt x="-8291" y="117444"/>
                  <a:pt x="1234" y="10950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1" name="フリーフォーム 1280">
            <a:extLst>
              <a:ext uri="{FF2B5EF4-FFF2-40B4-BE49-F238E27FC236}">
                <a16:creationId xmlns:a16="http://schemas.microsoft.com/office/drawing/2014/main" id="{15CB5179-E811-B253-ED72-43B10AEA6E9C}"/>
              </a:ext>
            </a:extLst>
          </p:cNvPr>
          <p:cNvSpPr/>
          <p:nvPr/>
        </p:nvSpPr>
        <p:spPr>
          <a:xfrm>
            <a:off x="8213722" y="10389385"/>
            <a:ext cx="177907" cy="72277"/>
          </a:xfrm>
          <a:custGeom>
            <a:avLst/>
            <a:gdLst>
              <a:gd name="connsiteX0" fmla="*/ 3 w 177907"/>
              <a:gd name="connsiteY0" fmla="*/ 72240 h 72277"/>
              <a:gd name="connsiteX1" fmla="*/ 73028 w 177907"/>
              <a:gd name="connsiteY1" fmla="*/ 15090 h 72277"/>
              <a:gd name="connsiteX2" fmla="*/ 123828 w 177907"/>
              <a:gd name="connsiteY2" fmla="*/ 15090 h 72277"/>
              <a:gd name="connsiteX3" fmla="*/ 177803 w 177907"/>
              <a:gd name="connsiteY3" fmla="*/ 30965 h 72277"/>
              <a:gd name="connsiteX4" fmla="*/ 136528 w 177907"/>
              <a:gd name="connsiteY4" fmla="*/ 15090 h 72277"/>
              <a:gd name="connsiteX5" fmla="*/ 101603 w 177907"/>
              <a:gd name="connsiteY5" fmla="*/ 2390 h 72277"/>
              <a:gd name="connsiteX6" fmla="*/ 76203 w 177907"/>
              <a:gd name="connsiteY6" fmla="*/ 5565 h 72277"/>
              <a:gd name="connsiteX7" fmla="*/ 3 w 177907"/>
              <a:gd name="connsiteY7" fmla="*/ 72240 h 722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77907" h="72277">
                <a:moveTo>
                  <a:pt x="3" y="72240"/>
                </a:moveTo>
                <a:cubicBezTo>
                  <a:pt x="-526" y="73827"/>
                  <a:pt x="52391" y="24615"/>
                  <a:pt x="73028" y="15090"/>
                </a:cubicBezTo>
                <a:cubicBezTo>
                  <a:pt x="93665" y="5565"/>
                  <a:pt x="106365" y="12444"/>
                  <a:pt x="123828" y="15090"/>
                </a:cubicBezTo>
                <a:cubicBezTo>
                  <a:pt x="141291" y="17736"/>
                  <a:pt x="175686" y="30965"/>
                  <a:pt x="177803" y="30965"/>
                </a:cubicBezTo>
                <a:cubicBezTo>
                  <a:pt x="179920" y="30965"/>
                  <a:pt x="149228" y="19853"/>
                  <a:pt x="136528" y="15090"/>
                </a:cubicBezTo>
                <a:cubicBezTo>
                  <a:pt x="123828" y="10327"/>
                  <a:pt x="111657" y="3977"/>
                  <a:pt x="101603" y="2390"/>
                </a:cubicBezTo>
                <a:cubicBezTo>
                  <a:pt x="91549" y="803"/>
                  <a:pt x="90490" y="-3431"/>
                  <a:pt x="76203" y="5565"/>
                </a:cubicBezTo>
                <a:cubicBezTo>
                  <a:pt x="61916" y="14561"/>
                  <a:pt x="532" y="70653"/>
                  <a:pt x="3" y="7224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2" name="フリーフォーム 1281">
            <a:extLst>
              <a:ext uri="{FF2B5EF4-FFF2-40B4-BE49-F238E27FC236}">
                <a16:creationId xmlns:a16="http://schemas.microsoft.com/office/drawing/2014/main" id="{276C3461-2B7A-E01A-AC40-E9BB19A4983E}"/>
              </a:ext>
            </a:extLst>
          </p:cNvPr>
          <p:cNvSpPr/>
          <p:nvPr/>
        </p:nvSpPr>
        <p:spPr>
          <a:xfrm>
            <a:off x="8226040" y="10337717"/>
            <a:ext cx="172811" cy="98510"/>
          </a:xfrm>
          <a:custGeom>
            <a:avLst/>
            <a:gdLst>
              <a:gd name="connsiteX0" fmla="*/ 385 w 172811"/>
              <a:gd name="connsiteY0" fmla="*/ 98508 h 98510"/>
              <a:gd name="connsiteX1" fmla="*/ 111510 w 172811"/>
              <a:gd name="connsiteY1" fmla="*/ 12783 h 98510"/>
              <a:gd name="connsiteX2" fmla="*/ 149610 w 172811"/>
              <a:gd name="connsiteY2" fmla="*/ 25483 h 98510"/>
              <a:gd name="connsiteX3" fmla="*/ 171835 w 172811"/>
              <a:gd name="connsiteY3" fmla="*/ 50883 h 98510"/>
              <a:gd name="connsiteX4" fmla="*/ 117860 w 172811"/>
              <a:gd name="connsiteY4" fmla="*/ 83 h 98510"/>
              <a:gd name="connsiteX5" fmla="*/ 41660 w 172811"/>
              <a:gd name="connsiteY5" fmla="*/ 38183 h 98510"/>
              <a:gd name="connsiteX6" fmla="*/ 73410 w 172811"/>
              <a:gd name="connsiteY6" fmla="*/ 9608 h 98510"/>
              <a:gd name="connsiteX7" fmla="*/ 385 w 172811"/>
              <a:gd name="connsiteY7" fmla="*/ 98508 h 985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72811" h="98510">
                <a:moveTo>
                  <a:pt x="385" y="98508"/>
                </a:moveTo>
                <a:cubicBezTo>
                  <a:pt x="6735" y="99037"/>
                  <a:pt x="86639" y="24954"/>
                  <a:pt x="111510" y="12783"/>
                </a:cubicBezTo>
                <a:cubicBezTo>
                  <a:pt x="136381" y="612"/>
                  <a:pt x="139556" y="19133"/>
                  <a:pt x="149610" y="25483"/>
                </a:cubicBezTo>
                <a:cubicBezTo>
                  <a:pt x="159664" y="31833"/>
                  <a:pt x="177127" y="55116"/>
                  <a:pt x="171835" y="50883"/>
                </a:cubicBezTo>
                <a:cubicBezTo>
                  <a:pt x="166543" y="46650"/>
                  <a:pt x="139556" y="2200"/>
                  <a:pt x="117860" y="83"/>
                </a:cubicBezTo>
                <a:cubicBezTo>
                  <a:pt x="96164" y="-2034"/>
                  <a:pt x="49068" y="36596"/>
                  <a:pt x="41660" y="38183"/>
                </a:cubicBezTo>
                <a:cubicBezTo>
                  <a:pt x="34252" y="39770"/>
                  <a:pt x="78702" y="83"/>
                  <a:pt x="73410" y="9608"/>
                </a:cubicBezTo>
                <a:cubicBezTo>
                  <a:pt x="68118" y="19133"/>
                  <a:pt x="-5965" y="97979"/>
                  <a:pt x="385" y="9850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3" name="フリーフォーム 1282">
            <a:extLst>
              <a:ext uri="{FF2B5EF4-FFF2-40B4-BE49-F238E27FC236}">
                <a16:creationId xmlns:a16="http://schemas.microsoft.com/office/drawing/2014/main" id="{31C60017-9AF0-DBB2-F9E2-DE716AB10D66}"/>
              </a:ext>
            </a:extLst>
          </p:cNvPr>
          <p:cNvSpPr/>
          <p:nvPr/>
        </p:nvSpPr>
        <p:spPr>
          <a:xfrm>
            <a:off x="8257544" y="10438387"/>
            <a:ext cx="169590" cy="116680"/>
          </a:xfrm>
          <a:custGeom>
            <a:avLst/>
            <a:gdLst>
              <a:gd name="connsiteX0" fmla="*/ 168906 w 169590"/>
              <a:gd name="connsiteY0" fmla="*/ 1013 h 116680"/>
              <a:gd name="connsiteX1" fmla="*/ 3806 w 169590"/>
              <a:gd name="connsiteY1" fmla="*/ 115313 h 116680"/>
              <a:gd name="connsiteX2" fmla="*/ 60956 w 169590"/>
              <a:gd name="connsiteY2" fmla="*/ 61338 h 116680"/>
              <a:gd name="connsiteX3" fmla="*/ 168906 w 169590"/>
              <a:gd name="connsiteY3" fmla="*/ 1013 h 1166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9590" h="116680">
                <a:moveTo>
                  <a:pt x="168906" y="1013"/>
                </a:moveTo>
                <a:cubicBezTo>
                  <a:pt x="159381" y="10009"/>
                  <a:pt x="21798" y="105259"/>
                  <a:pt x="3806" y="115313"/>
                </a:cubicBezTo>
                <a:cubicBezTo>
                  <a:pt x="-14186" y="125367"/>
                  <a:pt x="36085" y="77213"/>
                  <a:pt x="60956" y="61338"/>
                </a:cubicBezTo>
                <a:cubicBezTo>
                  <a:pt x="85827" y="45463"/>
                  <a:pt x="178431" y="-7983"/>
                  <a:pt x="168906" y="101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4" name="フリーフォーム 1283">
            <a:extLst>
              <a:ext uri="{FF2B5EF4-FFF2-40B4-BE49-F238E27FC236}">
                <a16:creationId xmlns:a16="http://schemas.microsoft.com/office/drawing/2014/main" id="{7F954C23-EB79-E889-1DA7-388B1AEDAFE0}"/>
              </a:ext>
            </a:extLst>
          </p:cNvPr>
          <p:cNvSpPr/>
          <p:nvPr/>
        </p:nvSpPr>
        <p:spPr>
          <a:xfrm>
            <a:off x="8216807" y="10445737"/>
            <a:ext cx="38765" cy="108020"/>
          </a:xfrm>
          <a:custGeom>
            <a:avLst/>
            <a:gdLst>
              <a:gd name="connsiteX0" fmla="*/ 93 w 38765"/>
              <a:gd name="connsiteY0" fmla="*/ 13 h 108020"/>
              <a:gd name="connsiteX1" fmla="*/ 31843 w 38765"/>
              <a:gd name="connsiteY1" fmla="*/ 76213 h 108020"/>
              <a:gd name="connsiteX2" fmla="*/ 38193 w 38765"/>
              <a:gd name="connsiteY2" fmla="*/ 107963 h 108020"/>
              <a:gd name="connsiteX3" fmla="*/ 22318 w 38765"/>
              <a:gd name="connsiteY3" fmla="*/ 82563 h 108020"/>
              <a:gd name="connsiteX4" fmla="*/ 93 w 38765"/>
              <a:gd name="connsiteY4" fmla="*/ 13 h 1080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8765" h="108020">
                <a:moveTo>
                  <a:pt x="93" y="13"/>
                </a:moveTo>
                <a:cubicBezTo>
                  <a:pt x="1681" y="-1045"/>
                  <a:pt x="25493" y="58221"/>
                  <a:pt x="31843" y="76213"/>
                </a:cubicBezTo>
                <a:cubicBezTo>
                  <a:pt x="38193" y="94205"/>
                  <a:pt x="39781" y="106905"/>
                  <a:pt x="38193" y="107963"/>
                </a:cubicBezTo>
                <a:cubicBezTo>
                  <a:pt x="36605" y="109021"/>
                  <a:pt x="27081" y="95263"/>
                  <a:pt x="22318" y="82563"/>
                </a:cubicBezTo>
                <a:cubicBezTo>
                  <a:pt x="17555" y="69863"/>
                  <a:pt x="-1495" y="1071"/>
                  <a:pt x="93" y="1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5" name="フリーフォーム 1284">
            <a:extLst>
              <a:ext uri="{FF2B5EF4-FFF2-40B4-BE49-F238E27FC236}">
                <a16:creationId xmlns:a16="http://schemas.microsoft.com/office/drawing/2014/main" id="{5DE00C3A-10E5-9589-85CF-30470F7E7F60}"/>
              </a:ext>
            </a:extLst>
          </p:cNvPr>
          <p:cNvSpPr/>
          <p:nvPr/>
        </p:nvSpPr>
        <p:spPr>
          <a:xfrm>
            <a:off x="8369250" y="10375745"/>
            <a:ext cx="25458" cy="95363"/>
          </a:xfrm>
          <a:custGeom>
            <a:avLst/>
            <a:gdLst>
              <a:gd name="connsiteX0" fmla="*/ 50 w 25458"/>
              <a:gd name="connsiteY0" fmla="*/ 155 h 95363"/>
              <a:gd name="connsiteX1" fmla="*/ 19100 w 25458"/>
              <a:gd name="connsiteY1" fmla="*/ 92230 h 95363"/>
              <a:gd name="connsiteX2" fmla="*/ 25450 w 25458"/>
              <a:gd name="connsiteY2" fmla="*/ 70005 h 95363"/>
              <a:gd name="connsiteX3" fmla="*/ 50 w 25458"/>
              <a:gd name="connsiteY3" fmla="*/ 155 h 953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458" h="95363">
                <a:moveTo>
                  <a:pt x="50" y="155"/>
                </a:moveTo>
                <a:cubicBezTo>
                  <a:pt x="-1008" y="3859"/>
                  <a:pt x="14867" y="80588"/>
                  <a:pt x="19100" y="92230"/>
                </a:cubicBezTo>
                <a:cubicBezTo>
                  <a:pt x="23333" y="103872"/>
                  <a:pt x="24921" y="80059"/>
                  <a:pt x="25450" y="70005"/>
                </a:cubicBezTo>
                <a:cubicBezTo>
                  <a:pt x="25979" y="59951"/>
                  <a:pt x="1108" y="-3549"/>
                  <a:pt x="50" y="15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6" name="フリーフォーム 1285">
            <a:extLst>
              <a:ext uri="{FF2B5EF4-FFF2-40B4-BE49-F238E27FC236}">
                <a16:creationId xmlns:a16="http://schemas.microsoft.com/office/drawing/2014/main" id="{ABC4742C-ECC7-1C7A-211F-41A3E3682FFA}"/>
              </a:ext>
            </a:extLst>
          </p:cNvPr>
          <p:cNvSpPr/>
          <p:nvPr/>
        </p:nvSpPr>
        <p:spPr>
          <a:xfrm>
            <a:off x="8262834" y="10433007"/>
            <a:ext cx="91107" cy="60021"/>
          </a:xfrm>
          <a:custGeom>
            <a:avLst/>
            <a:gdLst>
              <a:gd name="connsiteX0" fmla="*/ 90591 w 91107"/>
              <a:gd name="connsiteY0" fmla="*/ 43 h 60021"/>
              <a:gd name="connsiteX1" fmla="*/ 1691 w 91107"/>
              <a:gd name="connsiteY1" fmla="*/ 57193 h 60021"/>
              <a:gd name="connsiteX2" fmla="*/ 36616 w 91107"/>
              <a:gd name="connsiteY2" fmla="*/ 47668 h 60021"/>
              <a:gd name="connsiteX3" fmla="*/ 90591 w 91107"/>
              <a:gd name="connsiteY3" fmla="*/ 43 h 600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1107" h="60021">
                <a:moveTo>
                  <a:pt x="90591" y="43"/>
                </a:moveTo>
                <a:cubicBezTo>
                  <a:pt x="84770" y="1631"/>
                  <a:pt x="10687" y="49256"/>
                  <a:pt x="1691" y="57193"/>
                </a:cubicBezTo>
                <a:cubicBezTo>
                  <a:pt x="-7305" y="65131"/>
                  <a:pt x="21799" y="54547"/>
                  <a:pt x="36616" y="47668"/>
                </a:cubicBezTo>
                <a:cubicBezTo>
                  <a:pt x="51433" y="40789"/>
                  <a:pt x="96412" y="-1545"/>
                  <a:pt x="90591" y="4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7" name="フリーフォーム 1286">
            <a:extLst>
              <a:ext uri="{FF2B5EF4-FFF2-40B4-BE49-F238E27FC236}">
                <a16:creationId xmlns:a16="http://schemas.microsoft.com/office/drawing/2014/main" id="{BE113191-AE96-6B9E-1CB0-9DCB06411F0F}"/>
              </a:ext>
            </a:extLst>
          </p:cNvPr>
          <p:cNvSpPr/>
          <p:nvPr/>
        </p:nvSpPr>
        <p:spPr>
          <a:xfrm>
            <a:off x="8788318" y="9852006"/>
            <a:ext cx="176570" cy="342088"/>
          </a:xfrm>
          <a:custGeom>
            <a:avLst/>
            <a:gdLst>
              <a:gd name="connsiteX0" fmla="*/ 82 w 176570"/>
              <a:gd name="connsiteY0" fmla="*/ 19 h 342088"/>
              <a:gd name="connsiteX1" fmla="*/ 146132 w 176570"/>
              <a:gd name="connsiteY1" fmla="*/ 206394 h 342088"/>
              <a:gd name="connsiteX2" fmla="*/ 168357 w 176570"/>
              <a:gd name="connsiteY2" fmla="*/ 250844 h 342088"/>
              <a:gd name="connsiteX3" fmla="*/ 171532 w 176570"/>
              <a:gd name="connsiteY3" fmla="*/ 295294 h 342088"/>
              <a:gd name="connsiteX4" fmla="*/ 155657 w 176570"/>
              <a:gd name="connsiteY4" fmla="*/ 339744 h 342088"/>
              <a:gd name="connsiteX5" fmla="*/ 168357 w 176570"/>
              <a:gd name="connsiteY5" fmla="*/ 219094 h 342088"/>
              <a:gd name="connsiteX6" fmla="*/ 82 w 176570"/>
              <a:gd name="connsiteY6" fmla="*/ 19 h 3420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76570" h="342088">
                <a:moveTo>
                  <a:pt x="82" y="19"/>
                </a:moveTo>
                <a:cubicBezTo>
                  <a:pt x="-3622" y="-2098"/>
                  <a:pt x="118086" y="164590"/>
                  <a:pt x="146132" y="206394"/>
                </a:cubicBezTo>
                <a:cubicBezTo>
                  <a:pt x="174178" y="248198"/>
                  <a:pt x="164124" y="236027"/>
                  <a:pt x="168357" y="250844"/>
                </a:cubicBezTo>
                <a:cubicBezTo>
                  <a:pt x="172590" y="265661"/>
                  <a:pt x="173649" y="280477"/>
                  <a:pt x="171532" y="295294"/>
                </a:cubicBezTo>
                <a:cubicBezTo>
                  <a:pt x="169415" y="310111"/>
                  <a:pt x="156186" y="352444"/>
                  <a:pt x="155657" y="339744"/>
                </a:cubicBezTo>
                <a:cubicBezTo>
                  <a:pt x="155128" y="327044"/>
                  <a:pt x="192699" y="269894"/>
                  <a:pt x="168357" y="219094"/>
                </a:cubicBezTo>
                <a:cubicBezTo>
                  <a:pt x="144015" y="168294"/>
                  <a:pt x="3786" y="2136"/>
                  <a:pt x="82" y="1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8" name="フリーフォーム 1287">
            <a:extLst>
              <a:ext uri="{FF2B5EF4-FFF2-40B4-BE49-F238E27FC236}">
                <a16:creationId xmlns:a16="http://schemas.microsoft.com/office/drawing/2014/main" id="{A424F6A1-8082-7A98-E2E0-B42F1B2DFE38}"/>
              </a:ext>
            </a:extLst>
          </p:cNvPr>
          <p:cNvSpPr/>
          <p:nvPr/>
        </p:nvSpPr>
        <p:spPr>
          <a:xfrm>
            <a:off x="8746619" y="10105604"/>
            <a:ext cx="76924" cy="190962"/>
          </a:xfrm>
          <a:custGeom>
            <a:avLst/>
            <a:gdLst>
              <a:gd name="connsiteX0" fmla="*/ 76706 w 76924"/>
              <a:gd name="connsiteY0" fmla="*/ 421 h 190962"/>
              <a:gd name="connsiteX1" fmla="*/ 25906 w 76924"/>
              <a:gd name="connsiteY1" fmla="*/ 82971 h 190962"/>
              <a:gd name="connsiteX2" fmla="*/ 16381 w 76924"/>
              <a:gd name="connsiteY2" fmla="*/ 130596 h 190962"/>
              <a:gd name="connsiteX3" fmla="*/ 6856 w 76924"/>
              <a:gd name="connsiteY3" fmla="*/ 190921 h 190962"/>
              <a:gd name="connsiteX4" fmla="*/ 3681 w 76924"/>
              <a:gd name="connsiteY4" fmla="*/ 121071 h 190962"/>
              <a:gd name="connsiteX5" fmla="*/ 76706 w 76924"/>
              <a:gd name="connsiteY5" fmla="*/ 421 h 1909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6924" h="190962">
                <a:moveTo>
                  <a:pt x="76706" y="421"/>
                </a:moveTo>
                <a:cubicBezTo>
                  <a:pt x="80410" y="-5929"/>
                  <a:pt x="35960" y="61275"/>
                  <a:pt x="25906" y="82971"/>
                </a:cubicBezTo>
                <a:cubicBezTo>
                  <a:pt x="15852" y="104667"/>
                  <a:pt x="19556" y="112604"/>
                  <a:pt x="16381" y="130596"/>
                </a:cubicBezTo>
                <a:cubicBezTo>
                  <a:pt x="13206" y="148588"/>
                  <a:pt x="8973" y="192509"/>
                  <a:pt x="6856" y="190921"/>
                </a:cubicBezTo>
                <a:cubicBezTo>
                  <a:pt x="4739" y="189333"/>
                  <a:pt x="-5315" y="148058"/>
                  <a:pt x="3681" y="121071"/>
                </a:cubicBezTo>
                <a:cubicBezTo>
                  <a:pt x="12677" y="94084"/>
                  <a:pt x="73002" y="6771"/>
                  <a:pt x="76706" y="42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9" name="フリーフォーム 1288">
            <a:extLst>
              <a:ext uri="{FF2B5EF4-FFF2-40B4-BE49-F238E27FC236}">
                <a16:creationId xmlns:a16="http://schemas.microsoft.com/office/drawing/2014/main" id="{26F55CE9-6114-8618-E639-AB5235A77D13}"/>
              </a:ext>
            </a:extLst>
          </p:cNvPr>
          <p:cNvSpPr/>
          <p:nvPr/>
        </p:nvSpPr>
        <p:spPr>
          <a:xfrm>
            <a:off x="8692232" y="10258386"/>
            <a:ext cx="112045" cy="320771"/>
          </a:xfrm>
          <a:custGeom>
            <a:avLst/>
            <a:gdLst>
              <a:gd name="connsiteX0" fmla="*/ 112043 w 112045"/>
              <a:gd name="connsiteY0" fmla="*/ 39 h 320771"/>
              <a:gd name="connsiteX1" fmla="*/ 23143 w 112045"/>
              <a:gd name="connsiteY1" fmla="*/ 111164 h 320771"/>
              <a:gd name="connsiteX2" fmla="*/ 7268 w 112045"/>
              <a:gd name="connsiteY2" fmla="*/ 146089 h 320771"/>
              <a:gd name="connsiteX3" fmla="*/ 918 w 112045"/>
              <a:gd name="connsiteY3" fmla="*/ 212764 h 320771"/>
              <a:gd name="connsiteX4" fmla="*/ 7268 w 112045"/>
              <a:gd name="connsiteY4" fmla="*/ 266739 h 320771"/>
              <a:gd name="connsiteX5" fmla="*/ 61243 w 112045"/>
              <a:gd name="connsiteY5" fmla="*/ 320714 h 320771"/>
              <a:gd name="connsiteX6" fmla="*/ 13618 w 112045"/>
              <a:gd name="connsiteY6" fmla="*/ 276264 h 320771"/>
              <a:gd name="connsiteX7" fmla="*/ 4093 w 112045"/>
              <a:gd name="connsiteY7" fmla="*/ 234989 h 320771"/>
              <a:gd name="connsiteX8" fmla="*/ 918 w 112045"/>
              <a:gd name="connsiteY8" fmla="*/ 133389 h 320771"/>
              <a:gd name="connsiteX9" fmla="*/ 19968 w 112045"/>
              <a:gd name="connsiteY9" fmla="*/ 98464 h 320771"/>
              <a:gd name="connsiteX10" fmla="*/ 112043 w 112045"/>
              <a:gd name="connsiteY10" fmla="*/ 39 h 3207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12045" h="320771">
                <a:moveTo>
                  <a:pt x="112043" y="39"/>
                </a:moveTo>
                <a:cubicBezTo>
                  <a:pt x="112572" y="2156"/>
                  <a:pt x="40606" y="86822"/>
                  <a:pt x="23143" y="111164"/>
                </a:cubicBezTo>
                <a:cubicBezTo>
                  <a:pt x="5680" y="135506"/>
                  <a:pt x="10972" y="129156"/>
                  <a:pt x="7268" y="146089"/>
                </a:cubicBezTo>
                <a:cubicBezTo>
                  <a:pt x="3564" y="163022"/>
                  <a:pt x="918" y="192656"/>
                  <a:pt x="918" y="212764"/>
                </a:cubicBezTo>
                <a:cubicBezTo>
                  <a:pt x="918" y="232872"/>
                  <a:pt x="-2786" y="248747"/>
                  <a:pt x="7268" y="266739"/>
                </a:cubicBezTo>
                <a:cubicBezTo>
                  <a:pt x="17322" y="284731"/>
                  <a:pt x="60185" y="319126"/>
                  <a:pt x="61243" y="320714"/>
                </a:cubicBezTo>
                <a:cubicBezTo>
                  <a:pt x="62301" y="322302"/>
                  <a:pt x="23143" y="290551"/>
                  <a:pt x="13618" y="276264"/>
                </a:cubicBezTo>
                <a:cubicBezTo>
                  <a:pt x="4093" y="261977"/>
                  <a:pt x="6210" y="258802"/>
                  <a:pt x="4093" y="234989"/>
                </a:cubicBezTo>
                <a:cubicBezTo>
                  <a:pt x="1976" y="211176"/>
                  <a:pt x="-1728" y="156143"/>
                  <a:pt x="918" y="133389"/>
                </a:cubicBezTo>
                <a:cubicBezTo>
                  <a:pt x="3564" y="110635"/>
                  <a:pt x="4093" y="116456"/>
                  <a:pt x="19968" y="98464"/>
                </a:cubicBezTo>
                <a:cubicBezTo>
                  <a:pt x="35843" y="80472"/>
                  <a:pt x="111514" y="-2078"/>
                  <a:pt x="112043" y="3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0" name="フリーフォーム 1289">
            <a:extLst>
              <a:ext uri="{FF2B5EF4-FFF2-40B4-BE49-F238E27FC236}">
                <a16:creationId xmlns:a16="http://schemas.microsoft.com/office/drawing/2014/main" id="{6396F4C6-16E0-BB43-1A00-AE2507F90D48}"/>
              </a:ext>
            </a:extLst>
          </p:cNvPr>
          <p:cNvSpPr/>
          <p:nvPr/>
        </p:nvSpPr>
        <p:spPr>
          <a:xfrm>
            <a:off x="8692332" y="10423494"/>
            <a:ext cx="80842" cy="154243"/>
          </a:xfrm>
          <a:custGeom>
            <a:avLst/>
            <a:gdLst>
              <a:gd name="connsiteX0" fmla="*/ 10343 w 80842"/>
              <a:gd name="connsiteY0" fmla="*/ 31 h 154243"/>
              <a:gd name="connsiteX1" fmla="*/ 3993 w 80842"/>
              <a:gd name="connsiteY1" fmla="*/ 82581 h 154243"/>
              <a:gd name="connsiteX2" fmla="*/ 80193 w 80842"/>
              <a:gd name="connsiteY2" fmla="*/ 152431 h 154243"/>
              <a:gd name="connsiteX3" fmla="*/ 38918 w 80842"/>
              <a:gd name="connsiteY3" fmla="*/ 130206 h 154243"/>
              <a:gd name="connsiteX4" fmla="*/ 7168 w 80842"/>
              <a:gd name="connsiteY4" fmla="*/ 92106 h 154243"/>
              <a:gd name="connsiteX5" fmla="*/ 10343 w 80842"/>
              <a:gd name="connsiteY5" fmla="*/ 31 h 1542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0842" h="154243">
                <a:moveTo>
                  <a:pt x="10343" y="31"/>
                </a:moveTo>
                <a:cubicBezTo>
                  <a:pt x="9814" y="-1556"/>
                  <a:pt x="-7649" y="57181"/>
                  <a:pt x="3993" y="82581"/>
                </a:cubicBezTo>
                <a:cubicBezTo>
                  <a:pt x="15635" y="107981"/>
                  <a:pt x="74372" y="144494"/>
                  <a:pt x="80193" y="152431"/>
                </a:cubicBezTo>
                <a:cubicBezTo>
                  <a:pt x="86014" y="160368"/>
                  <a:pt x="51089" y="140260"/>
                  <a:pt x="38918" y="130206"/>
                </a:cubicBezTo>
                <a:cubicBezTo>
                  <a:pt x="26747" y="120152"/>
                  <a:pt x="12989" y="111156"/>
                  <a:pt x="7168" y="92106"/>
                </a:cubicBezTo>
                <a:cubicBezTo>
                  <a:pt x="1347" y="73056"/>
                  <a:pt x="10872" y="1618"/>
                  <a:pt x="10343" y="3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1" name="フリーフォーム 1290">
            <a:extLst>
              <a:ext uri="{FF2B5EF4-FFF2-40B4-BE49-F238E27FC236}">
                <a16:creationId xmlns:a16="http://schemas.microsoft.com/office/drawing/2014/main" id="{B4241DE0-4CCA-FAE2-2C20-89C0B3128AF5}"/>
              </a:ext>
            </a:extLst>
          </p:cNvPr>
          <p:cNvSpPr/>
          <p:nvPr/>
        </p:nvSpPr>
        <p:spPr>
          <a:xfrm>
            <a:off x="8681510" y="10280173"/>
            <a:ext cx="65732" cy="244976"/>
          </a:xfrm>
          <a:custGeom>
            <a:avLst/>
            <a:gdLst>
              <a:gd name="connsiteX0" fmla="*/ 65615 w 65732"/>
              <a:gd name="connsiteY0" fmla="*/ 477 h 244976"/>
              <a:gd name="connsiteX1" fmla="*/ 2115 w 65732"/>
              <a:gd name="connsiteY1" fmla="*/ 137002 h 244976"/>
              <a:gd name="connsiteX2" fmla="*/ 14815 w 65732"/>
              <a:gd name="connsiteY2" fmla="*/ 244952 h 244976"/>
              <a:gd name="connsiteX3" fmla="*/ 11640 w 65732"/>
              <a:gd name="connsiteY3" fmla="*/ 146527 h 244976"/>
              <a:gd name="connsiteX4" fmla="*/ 17990 w 65732"/>
              <a:gd name="connsiteY4" fmla="*/ 92552 h 244976"/>
              <a:gd name="connsiteX5" fmla="*/ 65615 w 65732"/>
              <a:gd name="connsiteY5" fmla="*/ 477 h 2449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5732" h="244976">
                <a:moveTo>
                  <a:pt x="65615" y="477"/>
                </a:moveTo>
                <a:cubicBezTo>
                  <a:pt x="62969" y="7885"/>
                  <a:pt x="10582" y="96256"/>
                  <a:pt x="2115" y="137002"/>
                </a:cubicBezTo>
                <a:cubicBezTo>
                  <a:pt x="-6352" y="177748"/>
                  <a:pt x="13228" y="243365"/>
                  <a:pt x="14815" y="244952"/>
                </a:cubicBezTo>
                <a:cubicBezTo>
                  <a:pt x="16402" y="246539"/>
                  <a:pt x="11111" y="171927"/>
                  <a:pt x="11640" y="146527"/>
                </a:cubicBezTo>
                <a:cubicBezTo>
                  <a:pt x="12169" y="121127"/>
                  <a:pt x="10582" y="111073"/>
                  <a:pt x="17990" y="92552"/>
                </a:cubicBezTo>
                <a:cubicBezTo>
                  <a:pt x="25398" y="74031"/>
                  <a:pt x="68261" y="-6931"/>
                  <a:pt x="65615" y="47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2" name="フリーフォーム 1291">
            <a:extLst>
              <a:ext uri="{FF2B5EF4-FFF2-40B4-BE49-F238E27FC236}">
                <a16:creationId xmlns:a16="http://schemas.microsoft.com/office/drawing/2014/main" id="{B51B8F03-653F-2860-0BC0-5707EC75B817}"/>
              </a:ext>
            </a:extLst>
          </p:cNvPr>
          <p:cNvSpPr/>
          <p:nvPr/>
        </p:nvSpPr>
        <p:spPr>
          <a:xfrm>
            <a:off x="8924466" y="10159449"/>
            <a:ext cx="25859" cy="236423"/>
          </a:xfrm>
          <a:custGeom>
            <a:avLst/>
            <a:gdLst>
              <a:gd name="connsiteX0" fmla="*/ 459 w 25859"/>
              <a:gd name="connsiteY0" fmla="*/ 551 h 236423"/>
              <a:gd name="connsiteX1" fmla="*/ 13159 w 25859"/>
              <a:gd name="connsiteY1" fmla="*/ 95801 h 236423"/>
              <a:gd name="connsiteX2" fmla="*/ 16334 w 25859"/>
              <a:gd name="connsiteY2" fmla="*/ 140251 h 236423"/>
              <a:gd name="connsiteX3" fmla="*/ 9984 w 25859"/>
              <a:gd name="connsiteY3" fmla="*/ 187876 h 236423"/>
              <a:gd name="connsiteX4" fmla="*/ 459 w 25859"/>
              <a:gd name="connsiteY4" fmla="*/ 235501 h 236423"/>
              <a:gd name="connsiteX5" fmla="*/ 25859 w 25859"/>
              <a:gd name="connsiteY5" fmla="*/ 143426 h 236423"/>
              <a:gd name="connsiteX6" fmla="*/ 459 w 25859"/>
              <a:gd name="connsiteY6" fmla="*/ 551 h 2364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5859" h="236423">
                <a:moveTo>
                  <a:pt x="459" y="551"/>
                </a:moveTo>
                <a:cubicBezTo>
                  <a:pt x="-1658" y="-7386"/>
                  <a:pt x="10513" y="72518"/>
                  <a:pt x="13159" y="95801"/>
                </a:cubicBezTo>
                <a:cubicBezTo>
                  <a:pt x="15805" y="119084"/>
                  <a:pt x="16863" y="124905"/>
                  <a:pt x="16334" y="140251"/>
                </a:cubicBezTo>
                <a:cubicBezTo>
                  <a:pt x="15805" y="155597"/>
                  <a:pt x="12630" y="172001"/>
                  <a:pt x="9984" y="187876"/>
                </a:cubicBezTo>
                <a:cubicBezTo>
                  <a:pt x="7338" y="203751"/>
                  <a:pt x="-2187" y="242909"/>
                  <a:pt x="459" y="235501"/>
                </a:cubicBezTo>
                <a:cubicBezTo>
                  <a:pt x="3105" y="228093"/>
                  <a:pt x="25859" y="176763"/>
                  <a:pt x="25859" y="143426"/>
                </a:cubicBezTo>
                <a:cubicBezTo>
                  <a:pt x="25859" y="110089"/>
                  <a:pt x="2576" y="8488"/>
                  <a:pt x="459" y="55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3" name="フリーフォーム 1292">
            <a:extLst>
              <a:ext uri="{FF2B5EF4-FFF2-40B4-BE49-F238E27FC236}">
                <a16:creationId xmlns:a16="http://schemas.microsoft.com/office/drawing/2014/main" id="{7A2211D7-D02D-583F-3A2A-73ECB1F05C7A}"/>
              </a:ext>
            </a:extLst>
          </p:cNvPr>
          <p:cNvSpPr/>
          <p:nvPr/>
        </p:nvSpPr>
        <p:spPr>
          <a:xfrm>
            <a:off x="8719696" y="10293013"/>
            <a:ext cx="138682" cy="222620"/>
          </a:xfrm>
          <a:custGeom>
            <a:avLst/>
            <a:gdLst>
              <a:gd name="connsiteX0" fmla="*/ 138554 w 138682"/>
              <a:gd name="connsiteY0" fmla="*/ 337 h 222620"/>
              <a:gd name="connsiteX1" fmla="*/ 21079 w 138682"/>
              <a:gd name="connsiteY1" fmla="*/ 140037 h 222620"/>
              <a:gd name="connsiteX2" fmla="*/ 2029 w 138682"/>
              <a:gd name="connsiteY2" fmla="*/ 222587 h 222620"/>
              <a:gd name="connsiteX3" fmla="*/ 5204 w 138682"/>
              <a:gd name="connsiteY3" fmla="*/ 149562 h 222620"/>
              <a:gd name="connsiteX4" fmla="*/ 43304 w 138682"/>
              <a:gd name="connsiteY4" fmla="*/ 101937 h 222620"/>
              <a:gd name="connsiteX5" fmla="*/ 138554 w 138682"/>
              <a:gd name="connsiteY5" fmla="*/ 337 h 2226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38682" h="222620">
                <a:moveTo>
                  <a:pt x="138554" y="337"/>
                </a:moveTo>
                <a:cubicBezTo>
                  <a:pt x="134850" y="6687"/>
                  <a:pt x="43833" y="102995"/>
                  <a:pt x="21079" y="140037"/>
                </a:cubicBezTo>
                <a:cubicBezTo>
                  <a:pt x="-1675" y="177079"/>
                  <a:pt x="4675" y="221000"/>
                  <a:pt x="2029" y="222587"/>
                </a:cubicBezTo>
                <a:cubicBezTo>
                  <a:pt x="-617" y="224175"/>
                  <a:pt x="-1675" y="169670"/>
                  <a:pt x="5204" y="149562"/>
                </a:cubicBezTo>
                <a:cubicBezTo>
                  <a:pt x="12083" y="129454"/>
                  <a:pt x="21608" y="124691"/>
                  <a:pt x="43304" y="101937"/>
                </a:cubicBezTo>
                <a:cubicBezTo>
                  <a:pt x="65000" y="79183"/>
                  <a:pt x="142258" y="-6013"/>
                  <a:pt x="138554" y="33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4" name="フリーフォーム 1293">
            <a:extLst>
              <a:ext uri="{FF2B5EF4-FFF2-40B4-BE49-F238E27FC236}">
                <a16:creationId xmlns:a16="http://schemas.microsoft.com/office/drawing/2014/main" id="{FA103629-1FB4-FE61-FF80-9748625741F4}"/>
              </a:ext>
            </a:extLst>
          </p:cNvPr>
          <p:cNvSpPr/>
          <p:nvPr/>
        </p:nvSpPr>
        <p:spPr>
          <a:xfrm>
            <a:off x="8842061" y="10115501"/>
            <a:ext cx="32073" cy="168799"/>
          </a:xfrm>
          <a:custGeom>
            <a:avLst/>
            <a:gdLst>
              <a:gd name="connsiteX0" fmla="*/ 314 w 32073"/>
              <a:gd name="connsiteY0" fmla="*/ 49 h 168799"/>
              <a:gd name="connsiteX1" fmla="*/ 16189 w 32073"/>
              <a:gd name="connsiteY1" fmla="*/ 85774 h 168799"/>
              <a:gd name="connsiteX2" fmla="*/ 22539 w 32073"/>
              <a:gd name="connsiteY2" fmla="*/ 127049 h 168799"/>
              <a:gd name="connsiteX3" fmla="*/ 9839 w 32073"/>
              <a:gd name="connsiteY3" fmla="*/ 168324 h 168799"/>
              <a:gd name="connsiteX4" fmla="*/ 32064 w 32073"/>
              <a:gd name="connsiteY4" fmla="*/ 98474 h 168799"/>
              <a:gd name="connsiteX5" fmla="*/ 314 w 32073"/>
              <a:gd name="connsiteY5" fmla="*/ 49 h 1687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073" h="168799">
                <a:moveTo>
                  <a:pt x="314" y="49"/>
                </a:moveTo>
                <a:cubicBezTo>
                  <a:pt x="-2332" y="-2068"/>
                  <a:pt x="12485" y="64607"/>
                  <a:pt x="16189" y="85774"/>
                </a:cubicBezTo>
                <a:cubicBezTo>
                  <a:pt x="19893" y="106941"/>
                  <a:pt x="23597" y="113291"/>
                  <a:pt x="22539" y="127049"/>
                </a:cubicBezTo>
                <a:cubicBezTo>
                  <a:pt x="21481" y="140807"/>
                  <a:pt x="8252" y="173086"/>
                  <a:pt x="9839" y="168324"/>
                </a:cubicBezTo>
                <a:cubicBezTo>
                  <a:pt x="11426" y="163562"/>
                  <a:pt x="32593" y="120699"/>
                  <a:pt x="32064" y="98474"/>
                </a:cubicBezTo>
                <a:cubicBezTo>
                  <a:pt x="31535" y="76249"/>
                  <a:pt x="2960" y="2166"/>
                  <a:pt x="314" y="49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5" name="フリーフォーム 1294">
            <a:extLst>
              <a:ext uri="{FF2B5EF4-FFF2-40B4-BE49-F238E27FC236}">
                <a16:creationId xmlns:a16="http://schemas.microsoft.com/office/drawing/2014/main" id="{971684E9-366E-373E-E11C-915C4B92492D}"/>
              </a:ext>
            </a:extLst>
          </p:cNvPr>
          <p:cNvSpPr/>
          <p:nvPr/>
        </p:nvSpPr>
        <p:spPr>
          <a:xfrm>
            <a:off x="8826495" y="10023421"/>
            <a:ext cx="79935" cy="137049"/>
          </a:xfrm>
          <a:custGeom>
            <a:avLst/>
            <a:gdLst>
              <a:gd name="connsiteX0" fmla="*/ 5 w 79935"/>
              <a:gd name="connsiteY0" fmla="*/ 54 h 137049"/>
              <a:gd name="connsiteX1" fmla="*/ 50805 w 79935"/>
              <a:gd name="connsiteY1" fmla="*/ 76254 h 137049"/>
              <a:gd name="connsiteX2" fmla="*/ 69855 w 79935"/>
              <a:gd name="connsiteY2" fmla="*/ 111179 h 137049"/>
              <a:gd name="connsiteX3" fmla="*/ 79380 w 79935"/>
              <a:gd name="connsiteY3" fmla="*/ 136579 h 137049"/>
              <a:gd name="connsiteX4" fmla="*/ 53980 w 79935"/>
              <a:gd name="connsiteY4" fmla="*/ 88954 h 137049"/>
              <a:gd name="connsiteX5" fmla="*/ 5 w 79935"/>
              <a:gd name="connsiteY5" fmla="*/ 54 h 1370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9935" h="137049">
                <a:moveTo>
                  <a:pt x="5" y="54"/>
                </a:moveTo>
                <a:cubicBezTo>
                  <a:pt x="-524" y="-2063"/>
                  <a:pt x="39163" y="57733"/>
                  <a:pt x="50805" y="76254"/>
                </a:cubicBezTo>
                <a:cubicBezTo>
                  <a:pt x="62447" y="94775"/>
                  <a:pt x="65093" y="101125"/>
                  <a:pt x="69855" y="111179"/>
                </a:cubicBezTo>
                <a:cubicBezTo>
                  <a:pt x="74618" y="121233"/>
                  <a:pt x="82026" y="140283"/>
                  <a:pt x="79380" y="136579"/>
                </a:cubicBezTo>
                <a:cubicBezTo>
                  <a:pt x="76734" y="132875"/>
                  <a:pt x="65622" y="106946"/>
                  <a:pt x="53980" y="88954"/>
                </a:cubicBezTo>
                <a:cubicBezTo>
                  <a:pt x="42338" y="70962"/>
                  <a:pt x="534" y="2171"/>
                  <a:pt x="5" y="5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6" name="フリーフォーム 1295">
            <a:extLst>
              <a:ext uri="{FF2B5EF4-FFF2-40B4-BE49-F238E27FC236}">
                <a16:creationId xmlns:a16="http://schemas.microsoft.com/office/drawing/2014/main" id="{8B70F9E0-0845-4FF8-9F48-FECAA1E94F62}"/>
              </a:ext>
            </a:extLst>
          </p:cNvPr>
          <p:cNvSpPr/>
          <p:nvPr/>
        </p:nvSpPr>
        <p:spPr>
          <a:xfrm>
            <a:off x="8787405" y="10422201"/>
            <a:ext cx="134634" cy="162116"/>
          </a:xfrm>
          <a:custGeom>
            <a:avLst/>
            <a:gdLst>
              <a:gd name="connsiteX0" fmla="*/ 134345 w 134634"/>
              <a:gd name="connsiteY0" fmla="*/ 1324 h 162116"/>
              <a:gd name="connsiteX1" fmla="*/ 4170 w 134634"/>
              <a:gd name="connsiteY1" fmla="*/ 160074 h 162116"/>
              <a:gd name="connsiteX2" fmla="*/ 39095 w 134634"/>
              <a:gd name="connsiteY2" fmla="*/ 87049 h 162116"/>
              <a:gd name="connsiteX3" fmla="*/ 134345 w 134634"/>
              <a:gd name="connsiteY3" fmla="*/ 1324 h 1621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4634" h="162116">
                <a:moveTo>
                  <a:pt x="134345" y="1324"/>
                </a:moveTo>
                <a:cubicBezTo>
                  <a:pt x="128524" y="13495"/>
                  <a:pt x="20045" y="145787"/>
                  <a:pt x="4170" y="160074"/>
                </a:cubicBezTo>
                <a:cubicBezTo>
                  <a:pt x="-11705" y="174362"/>
                  <a:pt x="21632" y="109803"/>
                  <a:pt x="39095" y="87049"/>
                </a:cubicBezTo>
                <a:cubicBezTo>
                  <a:pt x="56557" y="64295"/>
                  <a:pt x="140166" y="-10847"/>
                  <a:pt x="134345" y="132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7" name="フリーフォーム 1296">
            <a:extLst>
              <a:ext uri="{FF2B5EF4-FFF2-40B4-BE49-F238E27FC236}">
                <a16:creationId xmlns:a16="http://schemas.microsoft.com/office/drawing/2014/main" id="{7B3E85D5-D0CD-61DF-A007-D241953A2361}"/>
              </a:ext>
            </a:extLst>
          </p:cNvPr>
          <p:cNvSpPr/>
          <p:nvPr/>
        </p:nvSpPr>
        <p:spPr>
          <a:xfrm>
            <a:off x="8733060" y="10369550"/>
            <a:ext cx="87103" cy="209550"/>
          </a:xfrm>
          <a:custGeom>
            <a:avLst/>
            <a:gdLst>
              <a:gd name="connsiteX0" fmla="*/ 87090 w 87103"/>
              <a:gd name="connsiteY0" fmla="*/ 0 h 209550"/>
              <a:gd name="connsiteX1" fmla="*/ 10890 w 87103"/>
              <a:gd name="connsiteY1" fmla="*/ 92075 h 209550"/>
              <a:gd name="connsiteX2" fmla="*/ 7715 w 87103"/>
              <a:gd name="connsiteY2" fmla="*/ 130175 h 209550"/>
              <a:gd name="connsiteX3" fmla="*/ 48990 w 87103"/>
              <a:gd name="connsiteY3" fmla="*/ 209550 h 209550"/>
              <a:gd name="connsiteX4" fmla="*/ 1365 w 87103"/>
              <a:gd name="connsiteY4" fmla="*/ 130175 h 209550"/>
              <a:gd name="connsiteX5" fmla="*/ 17240 w 87103"/>
              <a:gd name="connsiteY5" fmla="*/ 92075 h 209550"/>
              <a:gd name="connsiteX6" fmla="*/ 87090 w 87103"/>
              <a:gd name="connsiteY6" fmla="*/ 0 h 209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87103" h="209550">
                <a:moveTo>
                  <a:pt x="87090" y="0"/>
                </a:moveTo>
                <a:cubicBezTo>
                  <a:pt x="86032" y="0"/>
                  <a:pt x="24119" y="70379"/>
                  <a:pt x="10890" y="92075"/>
                </a:cubicBezTo>
                <a:cubicBezTo>
                  <a:pt x="-2339" y="113771"/>
                  <a:pt x="1365" y="110596"/>
                  <a:pt x="7715" y="130175"/>
                </a:cubicBezTo>
                <a:cubicBezTo>
                  <a:pt x="14065" y="149754"/>
                  <a:pt x="50048" y="209550"/>
                  <a:pt x="48990" y="209550"/>
                </a:cubicBezTo>
                <a:cubicBezTo>
                  <a:pt x="47932" y="209550"/>
                  <a:pt x="6657" y="149754"/>
                  <a:pt x="1365" y="130175"/>
                </a:cubicBezTo>
                <a:cubicBezTo>
                  <a:pt x="-3927" y="110596"/>
                  <a:pt x="7186" y="109537"/>
                  <a:pt x="17240" y="92075"/>
                </a:cubicBezTo>
                <a:cubicBezTo>
                  <a:pt x="27294" y="74613"/>
                  <a:pt x="88148" y="0"/>
                  <a:pt x="87090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8" name="フリーフォーム 1297">
            <a:extLst>
              <a:ext uri="{FF2B5EF4-FFF2-40B4-BE49-F238E27FC236}">
                <a16:creationId xmlns:a16="http://schemas.microsoft.com/office/drawing/2014/main" id="{0A22AD49-2A6F-2A96-5F49-3C0D1280CB7E}"/>
              </a:ext>
            </a:extLst>
          </p:cNvPr>
          <p:cNvSpPr/>
          <p:nvPr/>
        </p:nvSpPr>
        <p:spPr>
          <a:xfrm>
            <a:off x="8772522" y="10394909"/>
            <a:ext cx="109739" cy="63648"/>
          </a:xfrm>
          <a:custGeom>
            <a:avLst/>
            <a:gdLst>
              <a:gd name="connsiteX0" fmla="*/ 3 w 109739"/>
              <a:gd name="connsiteY0" fmla="*/ 19091 h 63648"/>
              <a:gd name="connsiteX1" fmla="*/ 76203 w 109739"/>
              <a:gd name="connsiteY1" fmla="*/ 41 h 63648"/>
              <a:gd name="connsiteX2" fmla="*/ 104778 w 109739"/>
              <a:gd name="connsiteY2" fmla="*/ 25441 h 63648"/>
              <a:gd name="connsiteX3" fmla="*/ 107953 w 109739"/>
              <a:gd name="connsiteY3" fmla="*/ 63541 h 63648"/>
              <a:gd name="connsiteX4" fmla="*/ 85728 w 109739"/>
              <a:gd name="connsiteY4" fmla="*/ 12741 h 63648"/>
              <a:gd name="connsiteX5" fmla="*/ 73028 w 109739"/>
              <a:gd name="connsiteY5" fmla="*/ 3216 h 63648"/>
              <a:gd name="connsiteX6" fmla="*/ 3 w 109739"/>
              <a:gd name="connsiteY6" fmla="*/ 19091 h 636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09739" h="63648">
                <a:moveTo>
                  <a:pt x="3" y="19091"/>
                </a:moveTo>
                <a:cubicBezTo>
                  <a:pt x="532" y="18562"/>
                  <a:pt x="58741" y="-1017"/>
                  <a:pt x="76203" y="41"/>
                </a:cubicBezTo>
                <a:cubicBezTo>
                  <a:pt x="93665" y="1099"/>
                  <a:pt x="99486" y="14858"/>
                  <a:pt x="104778" y="25441"/>
                </a:cubicBezTo>
                <a:cubicBezTo>
                  <a:pt x="110070" y="36024"/>
                  <a:pt x="111128" y="65658"/>
                  <a:pt x="107953" y="63541"/>
                </a:cubicBezTo>
                <a:cubicBezTo>
                  <a:pt x="104778" y="61424"/>
                  <a:pt x="85728" y="12741"/>
                  <a:pt x="85728" y="12741"/>
                </a:cubicBezTo>
                <a:cubicBezTo>
                  <a:pt x="79907" y="2687"/>
                  <a:pt x="85728" y="2687"/>
                  <a:pt x="73028" y="3216"/>
                </a:cubicBezTo>
                <a:cubicBezTo>
                  <a:pt x="60328" y="3745"/>
                  <a:pt x="-526" y="19620"/>
                  <a:pt x="3" y="1909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9" name="フリーフォーム 1298">
            <a:extLst>
              <a:ext uri="{FF2B5EF4-FFF2-40B4-BE49-F238E27FC236}">
                <a16:creationId xmlns:a16="http://schemas.microsoft.com/office/drawing/2014/main" id="{7C850C4D-9EB4-BFCB-E588-580C351A222D}"/>
              </a:ext>
            </a:extLst>
          </p:cNvPr>
          <p:cNvSpPr/>
          <p:nvPr/>
        </p:nvSpPr>
        <p:spPr>
          <a:xfrm>
            <a:off x="8878094" y="10159797"/>
            <a:ext cx="50039" cy="209769"/>
          </a:xfrm>
          <a:custGeom>
            <a:avLst/>
            <a:gdLst>
              <a:gd name="connsiteX0" fmla="*/ 11906 w 50039"/>
              <a:gd name="connsiteY0" fmla="*/ 203 h 209769"/>
              <a:gd name="connsiteX1" fmla="*/ 2381 w 50039"/>
              <a:gd name="connsiteY1" fmla="*/ 143078 h 209769"/>
              <a:gd name="connsiteX2" fmla="*/ 37306 w 50039"/>
              <a:gd name="connsiteY2" fmla="*/ 111328 h 209769"/>
              <a:gd name="connsiteX3" fmla="*/ 43656 w 50039"/>
              <a:gd name="connsiteY3" fmla="*/ 139903 h 209769"/>
              <a:gd name="connsiteX4" fmla="*/ 43656 w 50039"/>
              <a:gd name="connsiteY4" fmla="*/ 209753 h 209769"/>
              <a:gd name="connsiteX5" fmla="*/ 50006 w 50039"/>
              <a:gd name="connsiteY5" fmla="*/ 146253 h 209769"/>
              <a:gd name="connsiteX6" fmla="*/ 40481 w 50039"/>
              <a:gd name="connsiteY6" fmla="*/ 117678 h 209769"/>
              <a:gd name="connsiteX7" fmla="*/ 2381 w 50039"/>
              <a:gd name="connsiteY7" fmla="*/ 136728 h 209769"/>
              <a:gd name="connsiteX8" fmla="*/ 5556 w 50039"/>
              <a:gd name="connsiteY8" fmla="*/ 111328 h 209769"/>
              <a:gd name="connsiteX9" fmla="*/ 11906 w 50039"/>
              <a:gd name="connsiteY9" fmla="*/ 203 h 2097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50039" h="209769">
                <a:moveTo>
                  <a:pt x="11906" y="203"/>
                </a:moveTo>
                <a:cubicBezTo>
                  <a:pt x="11377" y="5495"/>
                  <a:pt x="-1852" y="124557"/>
                  <a:pt x="2381" y="143078"/>
                </a:cubicBezTo>
                <a:cubicBezTo>
                  <a:pt x="6614" y="161599"/>
                  <a:pt x="30427" y="111857"/>
                  <a:pt x="37306" y="111328"/>
                </a:cubicBezTo>
                <a:cubicBezTo>
                  <a:pt x="44185" y="110799"/>
                  <a:pt x="42598" y="123499"/>
                  <a:pt x="43656" y="139903"/>
                </a:cubicBezTo>
                <a:cubicBezTo>
                  <a:pt x="44714" y="156307"/>
                  <a:pt x="42598" y="208695"/>
                  <a:pt x="43656" y="209753"/>
                </a:cubicBezTo>
                <a:cubicBezTo>
                  <a:pt x="44714" y="210811"/>
                  <a:pt x="50535" y="161599"/>
                  <a:pt x="50006" y="146253"/>
                </a:cubicBezTo>
                <a:cubicBezTo>
                  <a:pt x="49477" y="130907"/>
                  <a:pt x="48419" y="119266"/>
                  <a:pt x="40481" y="117678"/>
                </a:cubicBezTo>
                <a:cubicBezTo>
                  <a:pt x="32543" y="116090"/>
                  <a:pt x="8202" y="137786"/>
                  <a:pt x="2381" y="136728"/>
                </a:cubicBezTo>
                <a:cubicBezTo>
                  <a:pt x="-3440" y="135670"/>
                  <a:pt x="2910" y="128261"/>
                  <a:pt x="5556" y="111328"/>
                </a:cubicBezTo>
                <a:cubicBezTo>
                  <a:pt x="8202" y="94395"/>
                  <a:pt x="12435" y="-5089"/>
                  <a:pt x="11906" y="20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0" name="フリーフォーム 1299">
            <a:extLst>
              <a:ext uri="{FF2B5EF4-FFF2-40B4-BE49-F238E27FC236}">
                <a16:creationId xmlns:a16="http://schemas.microsoft.com/office/drawing/2014/main" id="{232A1733-5D22-13ED-2140-6FF23568052D}"/>
              </a:ext>
            </a:extLst>
          </p:cNvPr>
          <p:cNvSpPr/>
          <p:nvPr/>
        </p:nvSpPr>
        <p:spPr>
          <a:xfrm>
            <a:off x="8839200" y="10344944"/>
            <a:ext cx="73025" cy="40737"/>
          </a:xfrm>
          <a:custGeom>
            <a:avLst/>
            <a:gdLst>
              <a:gd name="connsiteX0" fmla="*/ 0 w 73025"/>
              <a:gd name="connsiteY0" fmla="*/ 5556 h 40737"/>
              <a:gd name="connsiteX1" fmla="*/ 57150 w 73025"/>
              <a:gd name="connsiteY1" fmla="*/ 2381 h 40737"/>
              <a:gd name="connsiteX2" fmla="*/ 73025 w 73025"/>
              <a:gd name="connsiteY2" fmla="*/ 40481 h 40737"/>
              <a:gd name="connsiteX3" fmla="*/ 57150 w 73025"/>
              <a:gd name="connsiteY3" fmla="*/ 18256 h 40737"/>
              <a:gd name="connsiteX4" fmla="*/ 0 w 73025"/>
              <a:gd name="connsiteY4" fmla="*/ 5556 h 407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3025" h="40737">
                <a:moveTo>
                  <a:pt x="0" y="5556"/>
                </a:moveTo>
                <a:cubicBezTo>
                  <a:pt x="0" y="2910"/>
                  <a:pt x="44979" y="-3440"/>
                  <a:pt x="57150" y="2381"/>
                </a:cubicBezTo>
                <a:cubicBezTo>
                  <a:pt x="69321" y="8202"/>
                  <a:pt x="73025" y="37835"/>
                  <a:pt x="73025" y="40481"/>
                </a:cubicBezTo>
                <a:cubicBezTo>
                  <a:pt x="73025" y="43127"/>
                  <a:pt x="69321" y="24606"/>
                  <a:pt x="57150" y="18256"/>
                </a:cubicBezTo>
                <a:cubicBezTo>
                  <a:pt x="44979" y="11906"/>
                  <a:pt x="0" y="8202"/>
                  <a:pt x="0" y="555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1" name="フリーフォーム 1300">
            <a:extLst>
              <a:ext uri="{FF2B5EF4-FFF2-40B4-BE49-F238E27FC236}">
                <a16:creationId xmlns:a16="http://schemas.microsoft.com/office/drawing/2014/main" id="{EC9E784C-2728-11AB-D02C-884987271E41}"/>
              </a:ext>
            </a:extLst>
          </p:cNvPr>
          <p:cNvSpPr/>
          <p:nvPr/>
        </p:nvSpPr>
        <p:spPr>
          <a:xfrm>
            <a:off x="8787399" y="10051919"/>
            <a:ext cx="45476" cy="152717"/>
          </a:xfrm>
          <a:custGeom>
            <a:avLst/>
            <a:gdLst>
              <a:gd name="connsiteX0" fmla="*/ 45451 w 45476"/>
              <a:gd name="connsiteY0" fmla="*/ 131 h 152717"/>
              <a:gd name="connsiteX1" fmla="*/ 7351 w 45476"/>
              <a:gd name="connsiteY1" fmla="*/ 92206 h 152717"/>
              <a:gd name="connsiteX2" fmla="*/ 4176 w 45476"/>
              <a:gd name="connsiteY2" fmla="*/ 152531 h 152717"/>
              <a:gd name="connsiteX3" fmla="*/ 1001 w 45476"/>
              <a:gd name="connsiteY3" fmla="*/ 73156 h 152717"/>
              <a:gd name="connsiteX4" fmla="*/ 45451 w 45476"/>
              <a:gd name="connsiteY4" fmla="*/ 131 h 1527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5476" h="152717">
                <a:moveTo>
                  <a:pt x="45451" y="131"/>
                </a:moveTo>
                <a:cubicBezTo>
                  <a:pt x="46509" y="3306"/>
                  <a:pt x="14230" y="66806"/>
                  <a:pt x="7351" y="92206"/>
                </a:cubicBezTo>
                <a:cubicBezTo>
                  <a:pt x="472" y="117606"/>
                  <a:pt x="5234" y="155706"/>
                  <a:pt x="4176" y="152531"/>
                </a:cubicBezTo>
                <a:cubicBezTo>
                  <a:pt x="3118" y="149356"/>
                  <a:pt x="-2174" y="94323"/>
                  <a:pt x="1001" y="73156"/>
                </a:cubicBezTo>
                <a:cubicBezTo>
                  <a:pt x="4176" y="51989"/>
                  <a:pt x="44393" y="-3044"/>
                  <a:pt x="45451" y="13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2" name="フリーフォーム 1301">
            <a:extLst>
              <a:ext uri="{FF2B5EF4-FFF2-40B4-BE49-F238E27FC236}">
                <a16:creationId xmlns:a16="http://schemas.microsoft.com/office/drawing/2014/main" id="{391335E4-AA76-51D1-B53D-74C8DA7F8FBA}"/>
              </a:ext>
            </a:extLst>
          </p:cNvPr>
          <p:cNvSpPr/>
          <p:nvPr/>
        </p:nvSpPr>
        <p:spPr>
          <a:xfrm>
            <a:off x="8810377" y="9902805"/>
            <a:ext cx="125022" cy="254287"/>
          </a:xfrm>
          <a:custGeom>
            <a:avLst/>
            <a:gdLst>
              <a:gd name="connsiteX0" fmla="*/ 248 w 125022"/>
              <a:gd name="connsiteY0" fmla="*/ 20 h 254287"/>
              <a:gd name="connsiteX1" fmla="*/ 51048 w 125022"/>
              <a:gd name="connsiteY1" fmla="*/ 114320 h 254287"/>
              <a:gd name="connsiteX2" fmla="*/ 95498 w 125022"/>
              <a:gd name="connsiteY2" fmla="*/ 149245 h 254287"/>
              <a:gd name="connsiteX3" fmla="*/ 120898 w 125022"/>
              <a:gd name="connsiteY3" fmla="*/ 193695 h 254287"/>
              <a:gd name="connsiteX4" fmla="*/ 124073 w 125022"/>
              <a:gd name="connsiteY4" fmla="*/ 254020 h 254287"/>
              <a:gd name="connsiteX5" fmla="*/ 111373 w 125022"/>
              <a:gd name="connsiteY5" fmla="*/ 168295 h 254287"/>
              <a:gd name="connsiteX6" fmla="*/ 73273 w 125022"/>
              <a:gd name="connsiteY6" fmla="*/ 123845 h 254287"/>
              <a:gd name="connsiteX7" fmla="*/ 248 w 125022"/>
              <a:gd name="connsiteY7" fmla="*/ 20 h 254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25022" h="254287">
                <a:moveTo>
                  <a:pt x="248" y="20"/>
                </a:moveTo>
                <a:cubicBezTo>
                  <a:pt x="-3456" y="-1567"/>
                  <a:pt x="35173" y="89449"/>
                  <a:pt x="51048" y="114320"/>
                </a:cubicBezTo>
                <a:cubicBezTo>
                  <a:pt x="66923" y="139191"/>
                  <a:pt x="83856" y="136016"/>
                  <a:pt x="95498" y="149245"/>
                </a:cubicBezTo>
                <a:cubicBezTo>
                  <a:pt x="107140" y="162474"/>
                  <a:pt x="116135" y="176232"/>
                  <a:pt x="120898" y="193695"/>
                </a:cubicBezTo>
                <a:cubicBezTo>
                  <a:pt x="125661" y="211158"/>
                  <a:pt x="125660" y="258253"/>
                  <a:pt x="124073" y="254020"/>
                </a:cubicBezTo>
                <a:cubicBezTo>
                  <a:pt x="122486" y="249787"/>
                  <a:pt x="119840" y="189991"/>
                  <a:pt x="111373" y="168295"/>
                </a:cubicBezTo>
                <a:cubicBezTo>
                  <a:pt x="102906" y="146599"/>
                  <a:pt x="88090" y="145541"/>
                  <a:pt x="73273" y="123845"/>
                </a:cubicBezTo>
                <a:cubicBezTo>
                  <a:pt x="58456" y="102149"/>
                  <a:pt x="3952" y="1607"/>
                  <a:pt x="248" y="20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3" name="フリーフォーム 1302">
            <a:extLst>
              <a:ext uri="{FF2B5EF4-FFF2-40B4-BE49-F238E27FC236}">
                <a16:creationId xmlns:a16="http://schemas.microsoft.com/office/drawing/2014/main" id="{4DB303D8-41CD-94DE-B927-25AC523107B4}"/>
              </a:ext>
            </a:extLst>
          </p:cNvPr>
          <p:cNvSpPr/>
          <p:nvPr/>
        </p:nvSpPr>
        <p:spPr>
          <a:xfrm>
            <a:off x="8766164" y="9785079"/>
            <a:ext cx="29291" cy="297391"/>
          </a:xfrm>
          <a:custGeom>
            <a:avLst/>
            <a:gdLst>
              <a:gd name="connsiteX0" fmla="*/ 11 w 29291"/>
              <a:gd name="connsiteY0" fmla="*/ 271 h 297391"/>
              <a:gd name="connsiteX1" fmla="*/ 22236 w 29291"/>
              <a:gd name="connsiteY1" fmla="*/ 108221 h 297391"/>
              <a:gd name="connsiteX2" fmla="*/ 28586 w 29291"/>
              <a:gd name="connsiteY2" fmla="*/ 146321 h 297391"/>
              <a:gd name="connsiteX3" fmla="*/ 28586 w 29291"/>
              <a:gd name="connsiteY3" fmla="*/ 222521 h 297391"/>
              <a:gd name="connsiteX4" fmla="*/ 28586 w 29291"/>
              <a:gd name="connsiteY4" fmla="*/ 295546 h 297391"/>
              <a:gd name="connsiteX5" fmla="*/ 19061 w 29291"/>
              <a:gd name="connsiteY5" fmla="*/ 143146 h 297391"/>
              <a:gd name="connsiteX6" fmla="*/ 11 w 29291"/>
              <a:gd name="connsiteY6" fmla="*/ 271 h 2973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9291" h="297391">
                <a:moveTo>
                  <a:pt x="11" y="271"/>
                </a:moveTo>
                <a:cubicBezTo>
                  <a:pt x="540" y="-5550"/>
                  <a:pt x="17474" y="83879"/>
                  <a:pt x="22236" y="108221"/>
                </a:cubicBezTo>
                <a:cubicBezTo>
                  <a:pt x="26998" y="132563"/>
                  <a:pt x="27528" y="127271"/>
                  <a:pt x="28586" y="146321"/>
                </a:cubicBezTo>
                <a:cubicBezTo>
                  <a:pt x="29644" y="165371"/>
                  <a:pt x="28586" y="222521"/>
                  <a:pt x="28586" y="222521"/>
                </a:cubicBezTo>
                <a:cubicBezTo>
                  <a:pt x="28586" y="247392"/>
                  <a:pt x="30173" y="308775"/>
                  <a:pt x="28586" y="295546"/>
                </a:cubicBezTo>
                <a:cubicBezTo>
                  <a:pt x="26999" y="282317"/>
                  <a:pt x="20648" y="187067"/>
                  <a:pt x="19061" y="143146"/>
                </a:cubicBezTo>
                <a:cubicBezTo>
                  <a:pt x="17474" y="99225"/>
                  <a:pt x="-518" y="6092"/>
                  <a:pt x="11" y="27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4" name="フリーフォーム 1303">
            <a:extLst>
              <a:ext uri="{FF2B5EF4-FFF2-40B4-BE49-F238E27FC236}">
                <a16:creationId xmlns:a16="http://schemas.microsoft.com/office/drawing/2014/main" id="{5033CD17-6CB9-8ADF-4288-9352209CD6E2}"/>
              </a:ext>
            </a:extLst>
          </p:cNvPr>
          <p:cNvSpPr/>
          <p:nvPr/>
        </p:nvSpPr>
        <p:spPr>
          <a:xfrm>
            <a:off x="8804326" y="10112375"/>
            <a:ext cx="38078" cy="131049"/>
          </a:xfrm>
          <a:custGeom>
            <a:avLst/>
            <a:gdLst>
              <a:gd name="connsiteX0" fmla="*/ 25349 w 38078"/>
              <a:gd name="connsiteY0" fmla="*/ 0 h 131049"/>
              <a:gd name="connsiteX1" fmla="*/ 9474 w 38078"/>
              <a:gd name="connsiteY1" fmla="*/ 82550 h 131049"/>
              <a:gd name="connsiteX2" fmla="*/ 38049 w 38078"/>
              <a:gd name="connsiteY2" fmla="*/ 130175 h 131049"/>
              <a:gd name="connsiteX3" fmla="*/ 3124 w 38078"/>
              <a:gd name="connsiteY3" fmla="*/ 111125 h 131049"/>
              <a:gd name="connsiteX4" fmla="*/ 3124 w 38078"/>
              <a:gd name="connsiteY4" fmla="*/ 82550 h 131049"/>
              <a:gd name="connsiteX5" fmla="*/ 25349 w 38078"/>
              <a:gd name="connsiteY5" fmla="*/ 0 h 1310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078" h="131049">
                <a:moveTo>
                  <a:pt x="25349" y="0"/>
                </a:moveTo>
                <a:cubicBezTo>
                  <a:pt x="26407" y="0"/>
                  <a:pt x="7357" y="60854"/>
                  <a:pt x="9474" y="82550"/>
                </a:cubicBezTo>
                <a:cubicBezTo>
                  <a:pt x="11591" y="104246"/>
                  <a:pt x="39107" y="125413"/>
                  <a:pt x="38049" y="130175"/>
                </a:cubicBezTo>
                <a:cubicBezTo>
                  <a:pt x="36991" y="134937"/>
                  <a:pt x="8945" y="119062"/>
                  <a:pt x="3124" y="111125"/>
                </a:cubicBezTo>
                <a:cubicBezTo>
                  <a:pt x="-2697" y="103188"/>
                  <a:pt x="1007" y="96308"/>
                  <a:pt x="3124" y="82550"/>
                </a:cubicBezTo>
                <a:cubicBezTo>
                  <a:pt x="5241" y="68792"/>
                  <a:pt x="24291" y="0"/>
                  <a:pt x="25349" y="0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3" name="フリーフォーム 1202">
            <a:extLst>
              <a:ext uri="{FF2B5EF4-FFF2-40B4-BE49-F238E27FC236}">
                <a16:creationId xmlns:a16="http://schemas.microsoft.com/office/drawing/2014/main" id="{81A83142-DDB2-CDFA-B134-62675235DCF8}"/>
              </a:ext>
            </a:extLst>
          </p:cNvPr>
          <p:cNvSpPr/>
          <p:nvPr/>
        </p:nvSpPr>
        <p:spPr>
          <a:xfrm>
            <a:off x="2659759" y="7386360"/>
            <a:ext cx="1763911" cy="1428773"/>
          </a:xfrm>
          <a:custGeom>
            <a:avLst/>
            <a:gdLst>
              <a:gd name="connsiteX0" fmla="*/ 4272 w 1763911"/>
              <a:gd name="connsiteY0" fmla="*/ 1425131 h 1428773"/>
              <a:gd name="connsiteX1" fmla="*/ 1100760 w 1763911"/>
              <a:gd name="connsiteY1" fmla="*/ 593858 h 1428773"/>
              <a:gd name="connsiteX2" fmla="*/ 1009716 w 1763911"/>
              <a:gd name="connsiteY2" fmla="*/ 692819 h 1428773"/>
              <a:gd name="connsiteX3" fmla="*/ 1742028 w 1763911"/>
              <a:gd name="connsiteY3" fmla="*/ 15926 h 1428773"/>
              <a:gd name="connsiteX4" fmla="*/ 1548064 w 1763911"/>
              <a:gd name="connsiteY4" fmla="*/ 229682 h 1428773"/>
              <a:gd name="connsiteX5" fmla="*/ 1302641 w 1763911"/>
              <a:gd name="connsiteY5" fmla="*/ 411770 h 1428773"/>
              <a:gd name="connsiteX6" fmla="*/ 1108677 w 1763911"/>
              <a:gd name="connsiteY6" fmla="*/ 649276 h 1428773"/>
              <a:gd name="connsiteX7" fmla="*/ 1172012 w 1763911"/>
              <a:gd name="connsiteY7" fmla="*/ 526565 h 1428773"/>
              <a:gd name="connsiteX8" fmla="*/ 736584 w 1763911"/>
              <a:gd name="connsiteY8" fmla="*/ 882824 h 1428773"/>
              <a:gd name="connsiteX9" fmla="*/ 4272 w 1763911"/>
              <a:gd name="connsiteY9" fmla="*/ 1425131 h 14287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763911" h="1428773">
                <a:moveTo>
                  <a:pt x="4272" y="1425131"/>
                </a:moveTo>
                <a:cubicBezTo>
                  <a:pt x="64968" y="1376970"/>
                  <a:pt x="933186" y="715910"/>
                  <a:pt x="1100760" y="593858"/>
                </a:cubicBezTo>
                <a:cubicBezTo>
                  <a:pt x="1268334" y="471806"/>
                  <a:pt x="902838" y="789141"/>
                  <a:pt x="1009716" y="692819"/>
                </a:cubicBezTo>
                <a:cubicBezTo>
                  <a:pt x="1116594" y="596497"/>
                  <a:pt x="1652303" y="93115"/>
                  <a:pt x="1742028" y="15926"/>
                </a:cubicBezTo>
                <a:cubicBezTo>
                  <a:pt x="1831753" y="-61264"/>
                  <a:pt x="1621295" y="163708"/>
                  <a:pt x="1548064" y="229682"/>
                </a:cubicBezTo>
                <a:cubicBezTo>
                  <a:pt x="1474833" y="295656"/>
                  <a:pt x="1375872" y="341838"/>
                  <a:pt x="1302641" y="411770"/>
                </a:cubicBezTo>
                <a:cubicBezTo>
                  <a:pt x="1229410" y="481702"/>
                  <a:pt x="1130448" y="630144"/>
                  <a:pt x="1108677" y="649276"/>
                </a:cubicBezTo>
                <a:cubicBezTo>
                  <a:pt x="1086906" y="668408"/>
                  <a:pt x="1234028" y="487640"/>
                  <a:pt x="1172012" y="526565"/>
                </a:cubicBezTo>
                <a:cubicBezTo>
                  <a:pt x="1109997" y="565490"/>
                  <a:pt x="926589" y="735042"/>
                  <a:pt x="736584" y="882824"/>
                </a:cubicBezTo>
                <a:cubicBezTo>
                  <a:pt x="546579" y="1030606"/>
                  <a:pt x="-56424" y="1473292"/>
                  <a:pt x="4272" y="142513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5" name="フリーフォーム 1304">
            <a:extLst>
              <a:ext uri="{FF2B5EF4-FFF2-40B4-BE49-F238E27FC236}">
                <a16:creationId xmlns:a16="http://schemas.microsoft.com/office/drawing/2014/main" id="{65A35543-A73F-F641-C8E7-E7D69BFA736F}"/>
              </a:ext>
            </a:extLst>
          </p:cNvPr>
          <p:cNvSpPr/>
          <p:nvPr/>
        </p:nvSpPr>
        <p:spPr>
          <a:xfrm>
            <a:off x="5359379" y="6642265"/>
            <a:ext cx="400153" cy="170268"/>
          </a:xfrm>
          <a:custGeom>
            <a:avLst/>
            <a:gdLst>
              <a:gd name="connsiteX0" fmla="*/ 400153 w 400153"/>
              <a:gd name="connsiteY0" fmla="*/ 0 h 170268"/>
              <a:gd name="connsiteX1" fmla="*/ 166605 w 400153"/>
              <a:gd name="connsiteY1" fmla="*/ 51460 h 170268"/>
              <a:gd name="connsiteX2" fmla="*/ 351 w 400153"/>
              <a:gd name="connsiteY2" fmla="*/ 170213 h 170268"/>
              <a:gd name="connsiteX3" fmla="*/ 210148 w 400153"/>
              <a:gd name="connsiteY3" fmla="*/ 35626 h 170268"/>
              <a:gd name="connsiteX4" fmla="*/ 257650 w 400153"/>
              <a:gd name="connsiteY4" fmla="*/ 31667 h 170268"/>
              <a:gd name="connsiteX5" fmla="*/ 400153 w 400153"/>
              <a:gd name="connsiteY5" fmla="*/ 0 h 1702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00153" h="170268">
                <a:moveTo>
                  <a:pt x="400153" y="0"/>
                </a:moveTo>
                <a:cubicBezTo>
                  <a:pt x="316696" y="11545"/>
                  <a:pt x="233239" y="23091"/>
                  <a:pt x="166605" y="51460"/>
                </a:cubicBezTo>
                <a:cubicBezTo>
                  <a:pt x="99971" y="79829"/>
                  <a:pt x="-6906" y="172852"/>
                  <a:pt x="351" y="170213"/>
                </a:cubicBezTo>
                <a:cubicBezTo>
                  <a:pt x="7608" y="167574"/>
                  <a:pt x="167265" y="58717"/>
                  <a:pt x="210148" y="35626"/>
                </a:cubicBezTo>
                <a:cubicBezTo>
                  <a:pt x="253031" y="12535"/>
                  <a:pt x="257650" y="31667"/>
                  <a:pt x="257650" y="31667"/>
                </a:cubicBezTo>
                <a:lnTo>
                  <a:pt x="400153" y="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6" name="フリーフォーム 1305">
            <a:extLst>
              <a:ext uri="{FF2B5EF4-FFF2-40B4-BE49-F238E27FC236}">
                <a16:creationId xmlns:a16="http://schemas.microsoft.com/office/drawing/2014/main" id="{20C2AF29-83E5-9A5F-70B8-B3E462245DB1}"/>
              </a:ext>
            </a:extLst>
          </p:cNvPr>
          <p:cNvSpPr/>
          <p:nvPr/>
        </p:nvSpPr>
        <p:spPr>
          <a:xfrm>
            <a:off x="5462454" y="6885629"/>
            <a:ext cx="562826" cy="160422"/>
          </a:xfrm>
          <a:custGeom>
            <a:avLst/>
            <a:gdLst>
              <a:gd name="connsiteX0" fmla="*/ 195 w 562826"/>
              <a:gd name="connsiteY0" fmla="*/ 160397 h 160422"/>
              <a:gd name="connsiteX1" fmla="*/ 336663 w 562826"/>
              <a:gd name="connsiteY1" fmla="*/ 13935 h 160422"/>
              <a:gd name="connsiteX2" fmla="*/ 562294 w 562826"/>
              <a:gd name="connsiteY2" fmla="*/ 61436 h 160422"/>
              <a:gd name="connsiteX3" fmla="*/ 396040 w 562826"/>
              <a:gd name="connsiteY3" fmla="*/ 2059 h 160422"/>
              <a:gd name="connsiteX4" fmla="*/ 289162 w 562826"/>
              <a:gd name="connsiteY4" fmla="*/ 25810 h 160422"/>
              <a:gd name="connsiteX5" fmla="*/ 195 w 562826"/>
              <a:gd name="connsiteY5" fmla="*/ 160397 h 160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2826" h="160422">
                <a:moveTo>
                  <a:pt x="195" y="160397"/>
                </a:moveTo>
                <a:cubicBezTo>
                  <a:pt x="8112" y="158418"/>
                  <a:pt x="242980" y="30428"/>
                  <a:pt x="336663" y="13935"/>
                </a:cubicBezTo>
                <a:cubicBezTo>
                  <a:pt x="430346" y="-2558"/>
                  <a:pt x="552398" y="63415"/>
                  <a:pt x="562294" y="61436"/>
                </a:cubicBezTo>
                <a:cubicBezTo>
                  <a:pt x="572190" y="59457"/>
                  <a:pt x="441562" y="7997"/>
                  <a:pt x="396040" y="2059"/>
                </a:cubicBezTo>
                <a:cubicBezTo>
                  <a:pt x="350518" y="-3879"/>
                  <a:pt x="351178" y="2719"/>
                  <a:pt x="289162" y="25810"/>
                </a:cubicBezTo>
                <a:cubicBezTo>
                  <a:pt x="227146" y="48901"/>
                  <a:pt x="-7722" y="162376"/>
                  <a:pt x="195" y="16039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7" name="フリーフォーム 1306">
            <a:extLst>
              <a:ext uri="{FF2B5EF4-FFF2-40B4-BE49-F238E27FC236}">
                <a16:creationId xmlns:a16="http://schemas.microsoft.com/office/drawing/2014/main" id="{E778FB51-9BC8-2E4E-1284-EBF7F8654AD6}"/>
              </a:ext>
            </a:extLst>
          </p:cNvPr>
          <p:cNvSpPr/>
          <p:nvPr/>
        </p:nvSpPr>
        <p:spPr>
          <a:xfrm>
            <a:off x="4417621" y="6605151"/>
            <a:ext cx="1168392" cy="761509"/>
          </a:xfrm>
          <a:custGeom>
            <a:avLst/>
            <a:gdLst>
              <a:gd name="connsiteX0" fmla="*/ 1167740 w 1168392"/>
              <a:gd name="connsiteY0" fmla="*/ 1488 h 761509"/>
              <a:gd name="connsiteX1" fmla="*/ 767937 w 1168392"/>
              <a:gd name="connsiteY1" fmla="*/ 211285 h 761509"/>
              <a:gd name="connsiteX2" fmla="*/ 300841 w 1168392"/>
              <a:gd name="connsiteY2" fmla="*/ 543794 h 761509"/>
              <a:gd name="connsiteX3" fmla="*/ 352301 w 1168392"/>
              <a:gd name="connsiteY3" fmla="*/ 508168 h 761509"/>
              <a:gd name="connsiteX4" fmla="*/ 0 w 1168392"/>
              <a:gd name="connsiteY4" fmla="*/ 761509 h 761509"/>
              <a:gd name="connsiteX5" fmla="*/ 839189 w 1168392"/>
              <a:gd name="connsiteY5" fmla="*/ 151909 h 761509"/>
              <a:gd name="connsiteX6" fmla="*/ 1167740 w 1168392"/>
              <a:gd name="connsiteY6" fmla="*/ 1488 h 7615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168392" h="761509">
                <a:moveTo>
                  <a:pt x="1167740" y="1488"/>
                </a:moveTo>
                <a:cubicBezTo>
                  <a:pt x="1155865" y="11384"/>
                  <a:pt x="912420" y="120901"/>
                  <a:pt x="767937" y="211285"/>
                </a:cubicBezTo>
                <a:cubicBezTo>
                  <a:pt x="623454" y="301669"/>
                  <a:pt x="370114" y="494314"/>
                  <a:pt x="300841" y="543794"/>
                </a:cubicBezTo>
                <a:cubicBezTo>
                  <a:pt x="231568" y="593275"/>
                  <a:pt x="352301" y="508168"/>
                  <a:pt x="352301" y="508168"/>
                </a:cubicBezTo>
                <a:lnTo>
                  <a:pt x="0" y="761509"/>
                </a:lnTo>
                <a:cubicBezTo>
                  <a:pt x="81148" y="702133"/>
                  <a:pt x="650503" y="273961"/>
                  <a:pt x="839189" y="151909"/>
                </a:cubicBezTo>
                <a:cubicBezTo>
                  <a:pt x="1027875" y="29857"/>
                  <a:pt x="1179615" y="-8408"/>
                  <a:pt x="1167740" y="148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8" name="フリーフォーム 1307">
            <a:extLst>
              <a:ext uri="{FF2B5EF4-FFF2-40B4-BE49-F238E27FC236}">
                <a16:creationId xmlns:a16="http://schemas.microsoft.com/office/drawing/2014/main" id="{2AB6E506-5B7D-AD5F-DEC4-97FF385C6BD3}"/>
              </a:ext>
            </a:extLst>
          </p:cNvPr>
          <p:cNvSpPr/>
          <p:nvPr/>
        </p:nvSpPr>
        <p:spPr>
          <a:xfrm>
            <a:off x="5622523" y="6536115"/>
            <a:ext cx="597938" cy="146627"/>
          </a:xfrm>
          <a:custGeom>
            <a:avLst/>
            <a:gdLst>
              <a:gd name="connsiteX0" fmla="*/ 2422 w 597938"/>
              <a:gd name="connsiteY0" fmla="*/ 42815 h 146627"/>
              <a:gd name="connsiteX1" fmla="*/ 299306 w 597938"/>
              <a:gd name="connsiteY1" fmla="*/ 3230 h 146627"/>
              <a:gd name="connsiteX2" fmla="*/ 596189 w 597938"/>
              <a:gd name="connsiteY2" fmla="*/ 145734 h 146627"/>
              <a:gd name="connsiteX3" fmla="*/ 418059 w 597938"/>
              <a:gd name="connsiteY3" fmla="*/ 62607 h 146627"/>
              <a:gd name="connsiteX4" fmla="*/ 330973 w 597938"/>
              <a:gd name="connsiteY4" fmla="*/ 38856 h 146627"/>
              <a:gd name="connsiteX5" fmla="*/ 168677 w 597938"/>
              <a:gd name="connsiteY5" fmla="*/ 3230 h 146627"/>
              <a:gd name="connsiteX6" fmla="*/ 2422 w 597938"/>
              <a:gd name="connsiteY6" fmla="*/ 42815 h 1466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97938" h="146627">
                <a:moveTo>
                  <a:pt x="2422" y="42815"/>
                </a:moveTo>
                <a:cubicBezTo>
                  <a:pt x="24193" y="42815"/>
                  <a:pt x="200345" y="-13923"/>
                  <a:pt x="299306" y="3230"/>
                </a:cubicBezTo>
                <a:cubicBezTo>
                  <a:pt x="398267" y="20383"/>
                  <a:pt x="576397" y="135838"/>
                  <a:pt x="596189" y="145734"/>
                </a:cubicBezTo>
                <a:cubicBezTo>
                  <a:pt x="615981" y="155630"/>
                  <a:pt x="462262" y="80420"/>
                  <a:pt x="418059" y="62607"/>
                </a:cubicBezTo>
                <a:cubicBezTo>
                  <a:pt x="373856" y="44794"/>
                  <a:pt x="372537" y="48752"/>
                  <a:pt x="330973" y="38856"/>
                </a:cubicBezTo>
                <a:cubicBezTo>
                  <a:pt x="289409" y="28960"/>
                  <a:pt x="226074" y="1251"/>
                  <a:pt x="168677" y="3230"/>
                </a:cubicBezTo>
                <a:cubicBezTo>
                  <a:pt x="111280" y="5209"/>
                  <a:pt x="-19349" y="42815"/>
                  <a:pt x="2422" y="4281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9" name="フリーフォーム 1308">
            <a:extLst>
              <a:ext uri="{FF2B5EF4-FFF2-40B4-BE49-F238E27FC236}">
                <a16:creationId xmlns:a16="http://schemas.microsoft.com/office/drawing/2014/main" id="{F1EC9876-C6ED-878D-E4B6-542E81A98585}"/>
              </a:ext>
            </a:extLst>
          </p:cNvPr>
          <p:cNvSpPr/>
          <p:nvPr/>
        </p:nvSpPr>
        <p:spPr>
          <a:xfrm>
            <a:off x="5677991" y="6601130"/>
            <a:ext cx="227329" cy="117092"/>
          </a:xfrm>
          <a:custGeom>
            <a:avLst/>
            <a:gdLst>
              <a:gd name="connsiteX0" fmla="*/ 224045 w 227329"/>
              <a:gd name="connsiteY0" fmla="*/ 1551 h 117092"/>
              <a:gd name="connsiteX1" fmla="*/ 2373 w 227329"/>
              <a:gd name="connsiteY1" fmla="*/ 116345 h 117092"/>
              <a:gd name="connsiteX2" fmla="*/ 113209 w 227329"/>
              <a:gd name="connsiteY2" fmla="*/ 53010 h 117092"/>
              <a:gd name="connsiteX3" fmla="*/ 212170 w 227329"/>
              <a:gd name="connsiteY3" fmla="*/ 92595 h 117092"/>
              <a:gd name="connsiteX4" fmla="*/ 140918 w 227329"/>
              <a:gd name="connsiteY4" fmla="*/ 53010 h 117092"/>
              <a:gd name="connsiteX5" fmla="*/ 224045 w 227329"/>
              <a:gd name="connsiteY5" fmla="*/ 1551 h 1170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27329" h="117092">
                <a:moveTo>
                  <a:pt x="224045" y="1551"/>
                </a:moveTo>
                <a:cubicBezTo>
                  <a:pt x="200954" y="12107"/>
                  <a:pt x="20846" y="107769"/>
                  <a:pt x="2373" y="116345"/>
                </a:cubicBezTo>
                <a:cubicBezTo>
                  <a:pt x="-16100" y="124921"/>
                  <a:pt x="78243" y="56968"/>
                  <a:pt x="113209" y="53010"/>
                </a:cubicBezTo>
                <a:cubicBezTo>
                  <a:pt x="148175" y="49052"/>
                  <a:pt x="207552" y="92595"/>
                  <a:pt x="212170" y="92595"/>
                </a:cubicBezTo>
                <a:cubicBezTo>
                  <a:pt x="216788" y="92595"/>
                  <a:pt x="140918" y="68844"/>
                  <a:pt x="140918" y="53010"/>
                </a:cubicBezTo>
                <a:cubicBezTo>
                  <a:pt x="140918" y="37176"/>
                  <a:pt x="247136" y="-9005"/>
                  <a:pt x="224045" y="155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0" name="フリーフォーム 1309">
            <a:extLst>
              <a:ext uri="{FF2B5EF4-FFF2-40B4-BE49-F238E27FC236}">
                <a16:creationId xmlns:a16="http://schemas.microsoft.com/office/drawing/2014/main" id="{FEE511DF-EB59-6DCF-F4D9-4ECF5A4C42F0}"/>
              </a:ext>
            </a:extLst>
          </p:cNvPr>
          <p:cNvSpPr/>
          <p:nvPr/>
        </p:nvSpPr>
        <p:spPr>
          <a:xfrm>
            <a:off x="5054544" y="6701521"/>
            <a:ext cx="752694" cy="455695"/>
          </a:xfrm>
          <a:custGeom>
            <a:avLst/>
            <a:gdLst>
              <a:gd name="connsiteX0" fmla="*/ 752490 w 752694"/>
              <a:gd name="connsiteY0" fmla="*/ 63456 h 455695"/>
              <a:gd name="connsiteX1" fmla="*/ 633737 w 752694"/>
              <a:gd name="connsiteY1" fmla="*/ 4079 h 455695"/>
              <a:gd name="connsiteX2" fmla="*/ 459565 w 752694"/>
              <a:gd name="connsiteY2" fmla="*/ 130749 h 455695"/>
              <a:gd name="connsiteX3" fmla="*/ 386 w 752694"/>
              <a:gd name="connsiteY3" fmla="*/ 455341 h 455695"/>
              <a:gd name="connsiteX4" fmla="*/ 384355 w 752694"/>
              <a:gd name="connsiteY4" fmla="*/ 190126 h 455695"/>
              <a:gd name="connsiteX5" fmla="*/ 606027 w 752694"/>
              <a:gd name="connsiteY5" fmla="*/ 4079 h 455695"/>
              <a:gd name="connsiteX6" fmla="*/ 752490 w 752694"/>
              <a:gd name="connsiteY6" fmla="*/ 63456 h 4556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752694" h="455695">
                <a:moveTo>
                  <a:pt x="752490" y="63456"/>
                </a:moveTo>
                <a:cubicBezTo>
                  <a:pt x="757108" y="63456"/>
                  <a:pt x="682558" y="-7137"/>
                  <a:pt x="633737" y="4079"/>
                </a:cubicBezTo>
                <a:cubicBezTo>
                  <a:pt x="584916" y="15295"/>
                  <a:pt x="459565" y="130749"/>
                  <a:pt x="459565" y="130749"/>
                </a:cubicBezTo>
                <a:lnTo>
                  <a:pt x="386" y="455341"/>
                </a:lnTo>
                <a:cubicBezTo>
                  <a:pt x="-12149" y="465237"/>
                  <a:pt x="283415" y="265336"/>
                  <a:pt x="384355" y="190126"/>
                </a:cubicBezTo>
                <a:cubicBezTo>
                  <a:pt x="485295" y="114916"/>
                  <a:pt x="550609" y="27170"/>
                  <a:pt x="606027" y="4079"/>
                </a:cubicBezTo>
                <a:cubicBezTo>
                  <a:pt x="661445" y="-19012"/>
                  <a:pt x="747872" y="63456"/>
                  <a:pt x="752490" y="6345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1" name="フリーフォーム 1310">
            <a:extLst>
              <a:ext uri="{FF2B5EF4-FFF2-40B4-BE49-F238E27FC236}">
                <a16:creationId xmlns:a16="http://schemas.microsoft.com/office/drawing/2014/main" id="{4E4722DD-7AEE-3D2B-0ACF-329DCC09E48A}"/>
              </a:ext>
            </a:extLst>
          </p:cNvPr>
          <p:cNvSpPr/>
          <p:nvPr/>
        </p:nvSpPr>
        <p:spPr>
          <a:xfrm>
            <a:off x="6049937" y="6805783"/>
            <a:ext cx="350870" cy="347164"/>
          </a:xfrm>
          <a:custGeom>
            <a:avLst/>
            <a:gdLst>
              <a:gd name="connsiteX0" fmla="*/ 2520 w 350870"/>
              <a:gd name="connsiteY0" fmla="*/ 2736 h 347164"/>
              <a:gd name="connsiteX1" fmla="*/ 133149 w 350870"/>
              <a:gd name="connsiteY1" fmla="*/ 73988 h 347164"/>
              <a:gd name="connsiteX2" fmla="*/ 251902 w 350870"/>
              <a:gd name="connsiteY2" fmla="*/ 184825 h 347164"/>
              <a:gd name="connsiteX3" fmla="*/ 350863 w 350870"/>
              <a:gd name="connsiteY3" fmla="*/ 347121 h 347164"/>
              <a:gd name="connsiteX4" fmla="*/ 255860 w 350870"/>
              <a:gd name="connsiteY4" fmla="*/ 168991 h 347164"/>
              <a:gd name="connsiteX5" fmla="*/ 2520 w 350870"/>
              <a:gd name="connsiteY5" fmla="*/ 2736 h 3471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50870" h="347164">
                <a:moveTo>
                  <a:pt x="2520" y="2736"/>
                </a:moveTo>
                <a:cubicBezTo>
                  <a:pt x="-17932" y="-13098"/>
                  <a:pt x="91585" y="43640"/>
                  <a:pt x="133149" y="73988"/>
                </a:cubicBezTo>
                <a:cubicBezTo>
                  <a:pt x="174713" y="104336"/>
                  <a:pt x="215616" y="139303"/>
                  <a:pt x="251902" y="184825"/>
                </a:cubicBezTo>
                <a:cubicBezTo>
                  <a:pt x="288188" y="230347"/>
                  <a:pt x="350203" y="349760"/>
                  <a:pt x="350863" y="347121"/>
                </a:cubicBezTo>
                <a:cubicBezTo>
                  <a:pt x="351523" y="344482"/>
                  <a:pt x="308639" y="227048"/>
                  <a:pt x="255860" y="168991"/>
                </a:cubicBezTo>
                <a:cubicBezTo>
                  <a:pt x="203081" y="110934"/>
                  <a:pt x="22972" y="18570"/>
                  <a:pt x="2520" y="273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2" name="フリーフォーム 1311">
            <a:extLst>
              <a:ext uri="{FF2B5EF4-FFF2-40B4-BE49-F238E27FC236}">
                <a16:creationId xmlns:a16="http://schemas.microsoft.com/office/drawing/2014/main" id="{DE96700E-5195-E831-733B-3EB3BC932279}"/>
              </a:ext>
            </a:extLst>
          </p:cNvPr>
          <p:cNvSpPr/>
          <p:nvPr/>
        </p:nvSpPr>
        <p:spPr>
          <a:xfrm>
            <a:off x="6296484" y="6804828"/>
            <a:ext cx="247950" cy="433794"/>
          </a:xfrm>
          <a:custGeom>
            <a:avLst/>
            <a:gdLst>
              <a:gd name="connsiteX0" fmla="*/ 5355 w 247950"/>
              <a:gd name="connsiteY0" fmla="*/ 7650 h 433794"/>
              <a:gd name="connsiteX1" fmla="*/ 246820 w 247950"/>
              <a:gd name="connsiteY1" fmla="*/ 431203 h 433794"/>
              <a:gd name="connsiteX2" fmla="*/ 92441 w 247950"/>
              <a:gd name="connsiteY2" fmla="*/ 177863 h 433794"/>
              <a:gd name="connsiteX3" fmla="*/ 5355 w 247950"/>
              <a:gd name="connsiteY3" fmla="*/ 7650 h 4337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47950" h="433794">
                <a:moveTo>
                  <a:pt x="5355" y="7650"/>
                </a:moveTo>
                <a:cubicBezTo>
                  <a:pt x="31085" y="49873"/>
                  <a:pt x="232306" y="402834"/>
                  <a:pt x="246820" y="431203"/>
                </a:cubicBezTo>
                <a:cubicBezTo>
                  <a:pt x="261334" y="459572"/>
                  <a:pt x="132025" y="247136"/>
                  <a:pt x="92441" y="177863"/>
                </a:cubicBezTo>
                <a:cubicBezTo>
                  <a:pt x="52857" y="108590"/>
                  <a:pt x="-20375" y="-34573"/>
                  <a:pt x="5355" y="765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3" name="フリーフォーム 1312">
            <a:extLst>
              <a:ext uri="{FF2B5EF4-FFF2-40B4-BE49-F238E27FC236}">
                <a16:creationId xmlns:a16="http://schemas.microsoft.com/office/drawing/2014/main" id="{1FC04105-C595-277F-A81E-9F42FF137779}"/>
              </a:ext>
            </a:extLst>
          </p:cNvPr>
          <p:cNvSpPr/>
          <p:nvPr/>
        </p:nvSpPr>
        <p:spPr>
          <a:xfrm>
            <a:off x="4698099" y="8613569"/>
            <a:ext cx="1223730" cy="1097803"/>
          </a:xfrm>
          <a:custGeom>
            <a:avLst/>
            <a:gdLst>
              <a:gd name="connsiteX0" fmla="*/ 1223730 w 1223730"/>
              <a:gd name="connsiteY0" fmla="*/ 0 h 1097803"/>
              <a:gd name="connsiteX1" fmla="*/ 570587 w 1223730"/>
              <a:gd name="connsiteY1" fmla="*/ 597725 h 1097803"/>
              <a:gd name="connsiteX2" fmla="*/ 598296 w 1223730"/>
              <a:gd name="connsiteY2" fmla="*/ 558140 h 1097803"/>
              <a:gd name="connsiteX3" fmla="*/ 218285 w 1223730"/>
              <a:gd name="connsiteY3" fmla="*/ 938150 h 1097803"/>
              <a:gd name="connsiteX4" fmla="*/ 4530 w 1223730"/>
              <a:gd name="connsiteY4" fmla="*/ 1096488 h 1097803"/>
              <a:gd name="connsiteX5" fmla="*/ 67865 w 1223730"/>
              <a:gd name="connsiteY5" fmla="*/ 1017319 h 1097803"/>
              <a:gd name="connsiteX6" fmla="*/ 12446 w 1223730"/>
              <a:gd name="connsiteY6" fmla="*/ 1084613 h 1097803"/>
              <a:gd name="connsiteX7" fmla="*/ 218285 w 1223730"/>
              <a:gd name="connsiteY7" fmla="*/ 942109 h 1097803"/>
              <a:gd name="connsiteX8" fmla="*/ 554753 w 1223730"/>
              <a:gd name="connsiteY8" fmla="*/ 585849 h 1097803"/>
              <a:gd name="connsiteX9" fmla="*/ 665589 w 1223730"/>
              <a:gd name="connsiteY9" fmla="*/ 490847 h 1097803"/>
              <a:gd name="connsiteX10" fmla="*/ 1223730 w 1223730"/>
              <a:gd name="connsiteY10" fmla="*/ 0 h 10978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223730" h="1097803">
                <a:moveTo>
                  <a:pt x="1223730" y="0"/>
                </a:moveTo>
                <a:lnTo>
                  <a:pt x="570587" y="597725"/>
                </a:lnTo>
                <a:cubicBezTo>
                  <a:pt x="466348" y="690748"/>
                  <a:pt x="657013" y="501403"/>
                  <a:pt x="598296" y="558140"/>
                </a:cubicBezTo>
                <a:cubicBezTo>
                  <a:pt x="539579" y="614877"/>
                  <a:pt x="317246" y="848425"/>
                  <a:pt x="218285" y="938150"/>
                </a:cubicBezTo>
                <a:cubicBezTo>
                  <a:pt x="119324" y="1027875"/>
                  <a:pt x="29600" y="1083293"/>
                  <a:pt x="4530" y="1096488"/>
                </a:cubicBezTo>
                <a:cubicBezTo>
                  <a:pt x="-20540" y="1109683"/>
                  <a:pt x="66546" y="1019298"/>
                  <a:pt x="67865" y="1017319"/>
                </a:cubicBezTo>
                <a:cubicBezTo>
                  <a:pt x="69184" y="1015340"/>
                  <a:pt x="-12624" y="1097148"/>
                  <a:pt x="12446" y="1084613"/>
                </a:cubicBezTo>
                <a:cubicBezTo>
                  <a:pt x="37516" y="1072078"/>
                  <a:pt x="127901" y="1025236"/>
                  <a:pt x="218285" y="942109"/>
                </a:cubicBezTo>
                <a:cubicBezTo>
                  <a:pt x="308669" y="858982"/>
                  <a:pt x="480202" y="661059"/>
                  <a:pt x="554753" y="585849"/>
                </a:cubicBezTo>
                <a:cubicBezTo>
                  <a:pt x="629304" y="510639"/>
                  <a:pt x="665589" y="490847"/>
                  <a:pt x="665589" y="490847"/>
                </a:cubicBezTo>
                <a:lnTo>
                  <a:pt x="1223730" y="0"/>
                </a:ln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4" name="フリーフォーム 1313">
            <a:extLst>
              <a:ext uri="{FF2B5EF4-FFF2-40B4-BE49-F238E27FC236}">
                <a16:creationId xmlns:a16="http://schemas.microsoft.com/office/drawing/2014/main" id="{BFBD4C9D-2685-BE85-0FA6-28A0FC16BEA5}"/>
              </a:ext>
            </a:extLst>
          </p:cNvPr>
          <p:cNvSpPr/>
          <p:nvPr/>
        </p:nvSpPr>
        <p:spPr>
          <a:xfrm>
            <a:off x="5438861" y="8074508"/>
            <a:ext cx="350289" cy="143219"/>
          </a:xfrm>
          <a:custGeom>
            <a:avLst/>
            <a:gdLst>
              <a:gd name="connsiteX0" fmla="*/ 38 w 350289"/>
              <a:gd name="connsiteY0" fmla="*/ 143217 h 143219"/>
              <a:gd name="connsiteX1" fmla="*/ 190043 w 350289"/>
              <a:gd name="connsiteY1" fmla="*/ 12588 h 143219"/>
              <a:gd name="connsiteX2" fmla="*/ 348381 w 350289"/>
              <a:gd name="connsiteY2" fmla="*/ 103632 h 143219"/>
              <a:gd name="connsiteX3" fmla="*/ 273170 w 350289"/>
              <a:gd name="connsiteY3" fmla="*/ 16547 h 143219"/>
              <a:gd name="connsiteX4" fmla="*/ 205877 w 350289"/>
              <a:gd name="connsiteY4" fmla="*/ 8630 h 143219"/>
              <a:gd name="connsiteX5" fmla="*/ 38 w 350289"/>
              <a:gd name="connsiteY5" fmla="*/ 143217 h 1432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50289" h="143219">
                <a:moveTo>
                  <a:pt x="38" y="143217"/>
                </a:moveTo>
                <a:cubicBezTo>
                  <a:pt x="-2601" y="143877"/>
                  <a:pt x="131986" y="19185"/>
                  <a:pt x="190043" y="12588"/>
                </a:cubicBezTo>
                <a:cubicBezTo>
                  <a:pt x="248100" y="5991"/>
                  <a:pt x="334527" y="102972"/>
                  <a:pt x="348381" y="103632"/>
                </a:cubicBezTo>
                <a:cubicBezTo>
                  <a:pt x="362235" y="104292"/>
                  <a:pt x="296921" y="32381"/>
                  <a:pt x="273170" y="16547"/>
                </a:cubicBezTo>
                <a:cubicBezTo>
                  <a:pt x="249419" y="713"/>
                  <a:pt x="248100" y="-7204"/>
                  <a:pt x="205877" y="8630"/>
                </a:cubicBezTo>
                <a:cubicBezTo>
                  <a:pt x="163654" y="24464"/>
                  <a:pt x="2677" y="142557"/>
                  <a:pt x="38" y="14321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5" name="フリーフォーム 1314">
            <a:extLst>
              <a:ext uri="{FF2B5EF4-FFF2-40B4-BE49-F238E27FC236}">
                <a16:creationId xmlns:a16="http://schemas.microsoft.com/office/drawing/2014/main" id="{CEAC4AB6-0728-9BFE-062E-BCBA11C53176}"/>
              </a:ext>
            </a:extLst>
          </p:cNvPr>
          <p:cNvSpPr/>
          <p:nvPr/>
        </p:nvSpPr>
        <p:spPr>
          <a:xfrm>
            <a:off x="4346369" y="7071299"/>
            <a:ext cx="1028854" cy="493283"/>
          </a:xfrm>
          <a:custGeom>
            <a:avLst/>
            <a:gdLst>
              <a:gd name="connsiteX0" fmla="*/ 0 w 1028854"/>
              <a:gd name="connsiteY0" fmla="*/ 493283 h 493283"/>
              <a:gd name="connsiteX1" fmla="*/ 803563 w 1028854"/>
              <a:gd name="connsiteY1" fmla="*/ 105356 h 493283"/>
              <a:gd name="connsiteX2" fmla="*/ 1017319 w 1028854"/>
              <a:gd name="connsiteY2" fmla="*/ 6395 h 493283"/>
              <a:gd name="connsiteX3" fmla="*/ 534389 w 1028854"/>
              <a:gd name="connsiteY3" fmla="*/ 243901 h 493283"/>
              <a:gd name="connsiteX4" fmla="*/ 0 w 1028854"/>
              <a:gd name="connsiteY4" fmla="*/ 493283 h 4932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8854" h="493283">
                <a:moveTo>
                  <a:pt x="0" y="493283"/>
                </a:moveTo>
                <a:lnTo>
                  <a:pt x="803563" y="105356"/>
                </a:lnTo>
                <a:cubicBezTo>
                  <a:pt x="973116" y="24208"/>
                  <a:pt x="1062181" y="-16696"/>
                  <a:pt x="1017319" y="6395"/>
                </a:cubicBezTo>
                <a:cubicBezTo>
                  <a:pt x="972457" y="29486"/>
                  <a:pt x="534389" y="243901"/>
                  <a:pt x="534389" y="243901"/>
                </a:cubicBezTo>
                <a:lnTo>
                  <a:pt x="0" y="493283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6" name="フリーフォーム 1315">
            <a:extLst>
              <a:ext uri="{FF2B5EF4-FFF2-40B4-BE49-F238E27FC236}">
                <a16:creationId xmlns:a16="http://schemas.microsoft.com/office/drawing/2014/main" id="{9B26957C-67F2-8947-DDC4-1450D0E970FC}"/>
              </a:ext>
            </a:extLst>
          </p:cNvPr>
          <p:cNvSpPr/>
          <p:nvPr/>
        </p:nvSpPr>
        <p:spPr>
          <a:xfrm>
            <a:off x="3720000" y="7307083"/>
            <a:ext cx="1406744" cy="811902"/>
          </a:xfrm>
          <a:custGeom>
            <a:avLst/>
            <a:gdLst>
              <a:gd name="connsiteX0" fmla="*/ 935 w 1406744"/>
              <a:gd name="connsiteY0" fmla="*/ 811681 h 811902"/>
              <a:gd name="connsiteX1" fmla="*/ 650119 w 1406744"/>
              <a:gd name="connsiteY1" fmla="*/ 396044 h 811902"/>
              <a:gd name="connsiteX2" fmla="*/ 1406182 w 1406744"/>
              <a:gd name="connsiteY2" fmla="*/ 200 h 811902"/>
              <a:gd name="connsiteX3" fmla="*/ 527408 w 1406744"/>
              <a:gd name="connsiteY3" fmla="*/ 447504 h 811902"/>
              <a:gd name="connsiteX4" fmla="*/ 935 w 1406744"/>
              <a:gd name="connsiteY4" fmla="*/ 811681 h 8119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06744" h="811902">
                <a:moveTo>
                  <a:pt x="935" y="811681"/>
                </a:moveTo>
                <a:cubicBezTo>
                  <a:pt x="21387" y="803104"/>
                  <a:pt x="415911" y="531291"/>
                  <a:pt x="650119" y="396044"/>
                </a:cubicBezTo>
                <a:cubicBezTo>
                  <a:pt x="884327" y="260797"/>
                  <a:pt x="1426634" y="-8377"/>
                  <a:pt x="1406182" y="200"/>
                </a:cubicBezTo>
                <a:cubicBezTo>
                  <a:pt x="1385730" y="8777"/>
                  <a:pt x="755019" y="316875"/>
                  <a:pt x="527408" y="447504"/>
                </a:cubicBezTo>
                <a:cubicBezTo>
                  <a:pt x="299798" y="578133"/>
                  <a:pt x="-19517" y="820258"/>
                  <a:pt x="935" y="81168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7" name="フリーフォーム 1316">
            <a:extLst>
              <a:ext uri="{FF2B5EF4-FFF2-40B4-BE49-F238E27FC236}">
                <a16:creationId xmlns:a16="http://schemas.microsoft.com/office/drawing/2014/main" id="{D03E72BA-A3EF-6246-6DE2-839C3309FDD4}"/>
              </a:ext>
            </a:extLst>
          </p:cNvPr>
          <p:cNvSpPr/>
          <p:nvPr/>
        </p:nvSpPr>
        <p:spPr>
          <a:xfrm>
            <a:off x="3621974" y="7427414"/>
            <a:ext cx="1643558" cy="1205947"/>
          </a:xfrm>
          <a:custGeom>
            <a:avLst/>
            <a:gdLst>
              <a:gd name="connsiteX0" fmla="*/ 1638795 w 1643558"/>
              <a:gd name="connsiteY0" fmla="*/ 2581 h 1205947"/>
              <a:gd name="connsiteX1" fmla="*/ 1274618 w 1643558"/>
              <a:gd name="connsiteY1" fmla="*/ 406342 h 1205947"/>
              <a:gd name="connsiteX2" fmla="*/ 688769 w 1643558"/>
              <a:gd name="connsiteY2" fmla="*/ 944690 h 1205947"/>
              <a:gd name="connsiteX3" fmla="*/ 748145 w 1643558"/>
              <a:gd name="connsiteY3" fmla="*/ 897189 h 1205947"/>
              <a:gd name="connsiteX4" fmla="*/ 182088 w 1643558"/>
              <a:gd name="connsiteY4" fmla="*/ 1130737 h 1205947"/>
              <a:gd name="connsiteX5" fmla="*/ 0 w 1643558"/>
              <a:gd name="connsiteY5" fmla="*/ 1205947 h 1205947"/>
              <a:gd name="connsiteX6" fmla="*/ 744187 w 1643558"/>
              <a:gd name="connsiteY6" fmla="*/ 905105 h 1205947"/>
              <a:gd name="connsiteX7" fmla="*/ 1191491 w 1643558"/>
              <a:gd name="connsiteY7" fmla="*/ 477594 h 1205947"/>
              <a:gd name="connsiteX8" fmla="*/ 1021278 w 1643558"/>
              <a:gd name="connsiteY8" fmla="*/ 600305 h 1205947"/>
              <a:gd name="connsiteX9" fmla="*/ 1638795 w 1643558"/>
              <a:gd name="connsiteY9" fmla="*/ 2581 h 12059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643558" h="1205947">
                <a:moveTo>
                  <a:pt x="1638795" y="2581"/>
                </a:moveTo>
                <a:cubicBezTo>
                  <a:pt x="1681018" y="-29746"/>
                  <a:pt x="1432956" y="249324"/>
                  <a:pt x="1274618" y="406342"/>
                </a:cubicBezTo>
                <a:cubicBezTo>
                  <a:pt x="1116280" y="563360"/>
                  <a:pt x="776515" y="862882"/>
                  <a:pt x="688769" y="944690"/>
                </a:cubicBezTo>
                <a:cubicBezTo>
                  <a:pt x="601023" y="1026498"/>
                  <a:pt x="832592" y="866181"/>
                  <a:pt x="748145" y="897189"/>
                </a:cubicBezTo>
                <a:cubicBezTo>
                  <a:pt x="663698" y="928197"/>
                  <a:pt x="182088" y="1130737"/>
                  <a:pt x="182088" y="1130737"/>
                </a:cubicBezTo>
                <a:lnTo>
                  <a:pt x="0" y="1205947"/>
                </a:lnTo>
                <a:cubicBezTo>
                  <a:pt x="93683" y="1168342"/>
                  <a:pt x="545605" y="1026497"/>
                  <a:pt x="744187" y="905105"/>
                </a:cubicBezTo>
                <a:cubicBezTo>
                  <a:pt x="942769" y="783713"/>
                  <a:pt x="1145309" y="528394"/>
                  <a:pt x="1191491" y="477594"/>
                </a:cubicBezTo>
                <a:cubicBezTo>
                  <a:pt x="1237673" y="426794"/>
                  <a:pt x="948707" y="672217"/>
                  <a:pt x="1021278" y="600305"/>
                </a:cubicBezTo>
                <a:cubicBezTo>
                  <a:pt x="1093849" y="528393"/>
                  <a:pt x="1596572" y="34908"/>
                  <a:pt x="1638795" y="2581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8" name="フリーフォーム 1317">
            <a:extLst>
              <a:ext uri="{FF2B5EF4-FFF2-40B4-BE49-F238E27FC236}">
                <a16:creationId xmlns:a16="http://schemas.microsoft.com/office/drawing/2014/main" id="{D80C840D-F1BE-D899-DC69-228A51960190}"/>
              </a:ext>
            </a:extLst>
          </p:cNvPr>
          <p:cNvSpPr/>
          <p:nvPr/>
        </p:nvSpPr>
        <p:spPr>
          <a:xfrm>
            <a:off x="5786577" y="7433953"/>
            <a:ext cx="175937" cy="368254"/>
          </a:xfrm>
          <a:custGeom>
            <a:avLst/>
            <a:gdLst>
              <a:gd name="connsiteX0" fmla="*/ 12540 w 175937"/>
              <a:gd name="connsiteY0" fmla="*/ 0 h 368254"/>
              <a:gd name="connsiteX1" fmla="*/ 28374 w 175937"/>
              <a:gd name="connsiteY1" fmla="*/ 130629 h 368254"/>
              <a:gd name="connsiteX2" fmla="*/ 174836 w 175937"/>
              <a:gd name="connsiteY2" fmla="*/ 364177 h 368254"/>
              <a:gd name="connsiteX3" fmla="*/ 95667 w 175937"/>
              <a:gd name="connsiteY3" fmla="*/ 277091 h 368254"/>
              <a:gd name="connsiteX4" fmla="*/ 99626 w 175937"/>
              <a:gd name="connsiteY4" fmla="*/ 249382 h 368254"/>
              <a:gd name="connsiteX5" fmla="*/ 4623 w 175937"/>
              <a:gd name="connsiteY5" fmla="*/ 130629 h 368254"/>
              <a:gd name="connsiteX6" fmla="*/ 12540 w 175937"/>
              <a:gd name="connsiteY6" fmla="*/ 0 h 3682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75937" h="368254">
                <a:moveTo>
                  <a:pt x="12540" y="0"/>
                </a:moveTo>
                <a:cubicBezTo>
                  <a:pt x="16498" y="0"/>
                  <a:pt x="1325" y="69933"/>
                  <a:pt x="28374" y="130629"/>
                </a:cubicBezTo>
                <a:cubicBezTo>
                  <a:pt x="55423" y="191325"/>
                  <a:pt x="163621" y="339767"/>
                  <a:pt x="174836" y="364177"/>
                </a:cubicBezTo>
                <a:cubicBezTo>
                  <a:pt x="186051" y="388587"/>
                  <a:pt x="108202" y="296223"/>
                  <a:pt x="95667" y="277091"/>
                </a:cubicBezTo>
                <a:cubicBezTo>
                  <a:pt x="83132" y="257959"/>
                  <a:pt x="114800" y="273792"/>
                  <a:pt x="99626" y="249382"/>
                </a:cubicBezTo>
                <a:cubicBezTo>
                  <a:pt x="84452" y="224972"/>
                  <a:pt x="17158" y="166915"/>
                  <a:pt x="4623" y="130629"/>
                </a:cubicBezTo>
                <a:cubicBezTo>
                  <a:pt x="-7912" y="94343"/>
                  <a:pt x="8582" y="0"/>
                  <a:pt x="12540" y="0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9" name="フリーフォーム 1318">
            <a:extLst>
              <a:ext uri="{FF2B5EF4-FFF2-40B4-BE49-F238E27FC236}">
                <a16:creationId xmlns:a16="http://schemas.microsoft.com/office/drawing/2014/main" id="{3C9791A5-99F6-14CA-23F3-D183D61EE262}"/>
              </a:ext>
            </a:extLst>
          </p:cNvPr>
          <p:cNvSpPr/>
          <p:nvPr/>
        </p:nvSpPr>
        <p:spPr>
          <a:xfrm>
            <a:off x="6290898" y="6763894"/>
            <a:ext cx="679028" cy="835124"/>
          </a:xfrm>
          <a:custGeom>
            <a:avLst/>
            <a:gdLst>
              <a:gd name="connsiteX0" fmla="*/ 3024 w 679028"/>
              <a:gd name="connsiteY0" fmla="*/ 5041 h 835124"/>
              <a:gd name="connsiteX1" fmla="*/ 394910 w 679028"/>
              <a:gd name="connsiteY1" fmla="*/ 428594 h 835124"/>
              <a:gd name="connsiteX2" fmla="*/ 557206 w 679028"/>
              <a:gd name="connsiteY2" fmla="*/ 630475 h 835124"/>
              <a:gd name="connsiteX3" fmla="*/ 675959 w 679028"/>
              <a:gd name="connsiteY3" fmla="*/ 832355 h 835124"/>
              <a:gd name="connsiteX4" fmla="*/ 430536 w 679028"/>
              <a:gd name="connsiteY4" fmla="*/ 476096 h 835124"/>
              <a:gd name="connsiteX5" fmla="*/ 390951 w 679028"/>
              <a:gd name="connsiteY5" fmla="*/ 412761 h 835124"/>
              <a:gd name="connsiteX6" fmla="*/ 220738 w 679028"/>
              <a:gd name="connsiteY6" fmla="*/ 206922 h 835124"/>
              <a:gd name="connsiteX7" fmla="*/ 3024 w 679028"/>
              <a:gd name="connsiteY7" fmla="*/ 5041 h 8351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79028" h="835124">
                <a:moveTo>
                  <a:pt x="3024" y="5041"/>
                </a:moveTo>
                <a:cubicBezTo>
                  <a:pt x="32053" y="41986"/>
                  <a:pt x="302546" y="324355"/>
                  <a:pt x="394910" y="428594"/>
                </a:cubicBezTo>
                <a:cubicBezTo>
                  <a:pt x="487274" y="532833"/>
                  <a:pt x="510365" y="563182"/>
                  <a:pt x="557206" y="630475"/>
                </a:cubicBezTo>
                <a:cubicBezTo>
                  <a:pt x="604047" y="697768"/>
                  <a:pt x="697071" y="858085"/>
                  <a:pt x="675959" y="832355"/>
                </a:cubicBezTo>
                <a:cubicBezTo>
                  <a:pt x="654847" y="806625"/>
                  <a:pt x="478037" y="546028"/>
                  <a:pt x="430536" y="476096"/>
                </a:cubicBezTo>
                <a:cubicBezTo>
                  <a:pt x="383035" y="406164"/>
                  <a:pt x="425917" y="457623"/>
                  <a:pt x="390951" y="412761"/>
                </a:cubicBezTo>
                <a:cubicBezTo>
                  <a:pt x="355985" y="367899"/>
                  <a:pt x="279455" y="269597"/>
                  <a:pt x="220738" y="206922"/>
                </a:cubicBezTo>
                <a:cubicBezTo>
                  <a:pt x="162021" y="144247"/>
                  <a:pt x="-26005" y="-31904"/>
                  <a:pt x="3024" y="504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0" name="フリーフォーム 1319">
            <a:extLst>
              <a:ext uri="{FF2B5EF4-FFF2-40B4-BE49-F238E27FC236}">
                <a16:creationId xmlns:a16="http://schemas.microsoft.com/office/drawing/2014/main" id="{CA44D3B6-BA08-5E54-700D-24FF6DAA7CC2}"/>
              </a:ext>
            </a:extLst>
          </p:cNvPr>
          <p:cNvSpPr/>
          <p:nvPr/>
        </p:nvSpPr>
        <p:spPr>
          <a:xfrm>
            <a:off x="7005164" y="7636641"/>
            <a:ext cx="852934" cy="1304788"/>
          </a:xfrm>
          <a:custGeom>
            <a:avLst/>
            <a:gdLst>
              <a:gd name="connsiteX0" fmla="*/ 1278 w 852934"/>
              <a:gd name="connsiteY0" fmla="*/ 3151 h 1304788"/>
              <a:gd name="connsiteX1" fmla="*/ 270452 w 852934"/>
              <a:gd name="connsiteY1" fmla="*/ 434621 h 1304788"/>
              <a:gd name="connsiteX2" fmla="*/ 527750 w 852934"/>
              <a:gd name="connsiteY2" fmla="*/ 834424 h 1304788"/>
              <a:gd name="connsiteX3" fmla="*/ 456498 w 852934"/>
              <a:gd name="connsiteY3" fmla="*/ 771089 h 1304788"/>
              <a:gd name="connsiteX4" fmla="*/ 587127 w 852934"/>
              <a:gd name="connsiteY4" fmla="*/ 957136 h 1304788"/>
              <a:gd name="connsiteX5" fmla="*/ 713797 w 852934"/>
              <a:gd name="connsiteY5" fmla="*/ 1103598 h 1304788"/>
              <a:gd name="connsiteX6" fmla="*/ 852342 w 852934"/>
              <a:gd name="connsiteY6" fmla="*/ 1301520 h 1304788"/>
              <a:gd name="connsiteX7" fmla="*/ 753381 w 852934"/>
              <a:gd name="connsiteY7" fmla="*/ 1198601 h 1304788"/>
              <a:gd name="connsiteX8" fmla="*/ 515875 w 852934"/>
              <a:gd name="connsiteY8" fmla="*/ 846299 h 1304788"/>
              <a:gd name="connsiteX9" fmla="*/ 385246 w 852934"/>
              <a:gd name="connsiteY9" fmla="*/ 668169 h 1304788"/>
              <a:gd name="connsiteX10" fmla="*/ 1278 w 852934"/>
              <a:gd name="connsiteY10" fmla="*/ 3151 h 13047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852934" h="1304788">
                <a:moveTo>
                  <a:pt x="1278" y="3151"/>
                </a:moveTo>
                <a:cubicBezTo>
                  <a:pt x="-17854" y="-35774"/>
                  <a:pt x="182707" y="296075"/>
                  <a:pt x="270452" y="434621"/>
                </a:cubicBezTo>
                <a:cubicBezTo>
                  <a:pt x="358197" y="573167"/>
                  <a:pt x="496742" y="778346"/>
                  <a:pt x="527750" y="834424"/>
                </a:cubicBezTo>
                <a:cubicBezTo>
                  <a:pt x="558758" y="890502"/>
                  <a:pt x="446602" y="750637"/>
                  <a:pt x="456498" y="771089"/>
                </a:cubicBezTo>
                <a:cubicBezTo>
                  <a:pt x="466394" y="791541"/>
                  <a:pt x="544244" y="901718"/>
                  <a:pt x="587127" y="957136"/>
                </a:cubicBezTo>
                <a:cubicBezTo>
                  <a:pt x="630010" y="1012554"/>
                  <a:pt x="669595" y="1046201"/>
                  <a:pt x="713797" y="1103598"/>
                </a:cubicBezTo>
                <a:cubicBezTo>
                  <a:pt x="758000" y="1160995"/>
                  <a:pt x="845745" y="1285686"/>
                  <a:pt x="852342" y="1301520"/>
                </a:cubicBezTo>
                <a:cubicBezTo>
                  <a:pt x="858939" y="1317354"/>
                  <a:pt x="809459" y="1274471"/>
                  <a:pt x="753381" y="1198601"/>
                </a:cubicBezTo>
                <a:cubicBezTo>
                  <a:pt x="697303" y="1122731"/>
                  <a:pt x="577231" y="934704"/>
                  <a:pt x="515875" y="846299"/>
                </a:cubicBezTo>
                <a:cubicBezTo>
                  <a:pt x="454519" y="757894"/>
                  <a:pt x="464415" y="806055"/>
                  <a:pt x="385246" y="668169"/>
                </a:cubicBezTo>
                <a:cubicBezTo>
                  <a:pt x="306077" y="530283"/>
                  <a:pt x="20410" y="42076"/>
                  <a:pt x="1278" y="315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1" name="フリーフォーム 1320">
            <a:extLst>
              <a:ext uri="{FF2B5EF4-FFF2-40B4-BE49-F238E27FC236}">
                <a16:creationId xmlns:a16="http://schemas.microsoft.com/office/drawing/2014/main" id="{092A41A3-5E4E-DF42-58F9-D79FD11F730A}"/>
              </a:ext>
            </a:extLst>
          </p:cNvPr>
          <p:cNvSpPr/>
          <p:nvPr/>
        </p:nvSpPr>
        <p:spPr>
          <a:xfrm>
            <a:off x="5805709" y="8223964"/>
            <a:ext cx="365657" cy="742444"/>
          </a:xfrm>
          <a:custGeom>
            <a:avLst/>
            <a:gdLst>
              <a:gd name="connsiteX0" fmla="*/ 1325 w 365657"/>
              <a:gd name="connsiteY0" fmla="*/ 1678 h 742444"/>
              <a:gd name="connsiteX1" fmla="*/ 72577 w 365657"/>
              <a:gd name="connsiteY1" fmla="*/ 207517 h 742444"/>
              <a:gd name="connsiteX2" fmla="*/ 365501 w 365657"/>
              <a:gd name="connsiteY2" fmla="*/ 741906 h 742444"/>
              <a:gd name="connsiteX3" fmla="*/ 112161 w 365657"/>
              <a:gd name="connsiteY3" fmla="*/ 302519 h 742444"/>
              <a:gd name="connsiteX4" fmla="*/ 1325 w 365657"/>
              <a:gd name="connsiteY4" fmla="*/ 1678 h 7424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5657" h="742444">
                <a:moveTo>
                  <a:pt x="1325" y="1678"/>
                </a:moveTo>
                <a:cubicBezTo>
                  <a:pt x="-5272" y="-14156"/>
                  <a:pt x="11881" y="84146"/>
                  <a:pt x="72577" y="207517"/>
                </a:cubicBezTo>
                <a:cubicBezTo>
                  <a:pt x="133273" y="330888"/>
                  <a:pt x="358904" y="726072"/>
                  <a:pt x="365501" y="741906"/>
                </a:cubicBezTo>
                <a:cubicBezTo>
                  <a:pt x="372098" y="757740"/>
                  <a:pt x="168899" y="419953"/>
                  <a:pt x="112161" y="302519"/>
                </a:cubicBezTo>
                <a:cubicBezTo>
                  <a:pt x="55423" y="185085"/>
                  <a:pt x="7922" y="17512"/>
                  <a:pt x="1325" y="167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2" name="フリーフォーム 1321">
            <a:extLst>
              <a:ext uri="{FF2B5EF4-FFF2-40B4-BE49-F238E27FC236}">
                <a16:creationId xmlns:a16="http://schemas.microsoft.com/office/drawing/2014/main" id="{F29FA64D-61EE-9E56-9690-A3D2890C1355}"/>
              </a:ext>
            </a:extLst>
          </p:cNvPr>
          <p:cNvSpPr/>
          <p:nvPr/>
        </p:nvSpPr>
        <p:spPr>
          <a:xfrm>
            <a:off x="6174519" y="8945672"/>
            <a:ext cx="694701" cy="797306"/>
          </a:xfrm>
          <a:custGeom>
            <a:avLst/>
            <a:gdLst>
              <a:gd name="connsiteX0" fmla="*/ 650 w 694701"/>
              <a:gd name="connsiteY0" fmla="*/ 406 h 797306"/>
              <a:gd name="connsiteX1" fmla="*/ 218364 w 694701"/>
              <a:gd name="connsiteY1" fmla="*/ 285414 h 797306"/>
              <a:gd name="connsiteX2" fmla="*/ 681502 w 694701"/>
              <a:gd name="connsiteY2" fmla="*/ 780219 h 797306"/>
              <a:gd name="connsiteX3" fmla="*/ 542956 w 694701"/>
              <a:gd name="connsiteY3" fmla="*/ 657507 h 797306"/>
              <a:gd name="connsiteX4" fmla="*/ 277741 w 694701"/>
              <a:gd name="connsiteY4" fmla="*/ 404167 h 797306"/>
              <a:gd name="connsiteX5" fmla="*/ 155029 w 694701"/>
              <a:gd name="connsiteY5" fmla="*/ 226037 h 797306"/>
              <a:gd name="connsiteX6" fmla="*/ 650 w 694701"/>
              <a:gd name="connsiteY6" fmla="*/ 406 h 7973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94701" h="797306">
                <a:moveTo>
                  <a:pt x="650" y="406"/>
                </a:moveTo>
                <a:cubicBezTo>
                  <a:pt x="11206" y="10302"/>
                  <a:pt x="104889" y="155445"/>
                  <a:pt x="218364" y="285414"/>
                </a:cubicBezTo>
                <a:cubicBezTo>
                  <a:pt x="331839" y="415383"/>
                  <a:pt x="627403" y="718204"/>
                  <a:pt x="681502" y="780219"/>
                </a:cubicBezTo>
                <a:cubicBezTo>
                  <a:pt x="735601" y="842234"/>
                  <a:pt x="610250" y="720182"/>
                  <a:pt x="542956" y="657507"/>
                </a:cubicBezTo>
                <a:cubicBezTo>
                  <a:pt x="475663" y="594832"/>
                  <a:pt x="342395" y="476079"/>
                  <a:pt x="277741" y="404167"/>
                </a:cubicBezTo>
                <a:cubicBezTo>
                  <a:pt x="213087" y="332255"/>
                  <a:pt x="199232" y="288053"/>
                  <a:pt x="155029" y="226037"/>
                </a:cubicBezTo>
                <a:cubicBezTo>
                  <a:pt x="110826" y="164021"/>
                  <a:pt x="-9906" y="-9490"/>
                  <a:pt x="650" y="40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3" name="フリーフォーム 1322">
            <a:extLst>
              <a:ext uri="{FF2B5EF4-FFF2-40B4-BE49-F238E27FC236}">
                <a16:creationId xmlns:a16="http://schemas.microsoft.com/office/drawing/2014/main" id="{E50A6D60-9F45-F050-B575-995404CFA49C}"/>
              </a:ext>
            </a:extLst>
          </p:cNvPr>
          <p:cNvSpPr/>
          <p:nvPr/>
        </p:nvSpPr>
        <p:spPr>
          <a:xfrm>
            <a:off x="6899415" y="9761292"/>
            <a:ext cx="1039357" cy="912260"/>
          </a:xfrm>
          <a:custGeom>
            <a:avLst/>
            <a:gdLst>
              <a:gd name="connsiteX0" fmla="*/ 149 w 1039357"/>
              <a:gd name="connsiteY0" fmla="*/ 225 h 912260"/>
              <a:gd name="connsiteX1" fmla="*/ 372242 w 1039357"/>
              <a:gd name="connsiteY1" fmla="*/ 340651 h 912260"/>
              <a:gd name="connsiteX2" fmla="*/ 997676 w 1039357"/>
              <a:gd name="connsiteY2" fmla="*/ 878999 h 912260"/>
              <a:gd name="connsiteX3" fmla="*/ 918507 w 1039357"/>
              <a:gd name="connsiteY3" fmla="*/ 803789 h 912260"/>
              <a:gd name="connsiteX4" fmla="*/ 411827 w 1039357"/>
              <a:gd name="connsiteY4" fmla="*/ 388152 h 912260"/>
              <a:gd name="connsiteX5" fmla="*/ 149 w 1039357"/>
              <a:gd name="connsiteY5" fmla="*/ 225 h 9122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39357" h="912260">
                <a:moveTo>
                  <a:pt x="149" y="225"/>
                </a:moveTo>
                <a:cubicBezTo>
                  <a:pt x="-6448" y="-7692"/>
                  <a:pt x="205988" y="194189"/>
                  <a:pt x="372242" y="340651"/>
                </a:cubicBezTo>
                <a:cubicBezTo>
                  <a:pt x="538497" y="487113"/>
                  <a:pt x="906632" y="801809"/>
                  <a:pt x="997676" y="878999"/>
                </a:cubicBezTo>
                <a:cubicBezTo>
                  <a:pt x="1088720" y="956189"/>
                  <a:pt x="1016149" y="885597"/>
                  <a:pt x="918507" y="803789"/>
                </a:cubicBezTo>
                <a:cubicBezTo>
                  <a:pt x="820866" y="721981"/>
                  <a:pt x="562907" y="516801"/>
                  <a:pt x="411827" y="388152"/>
                </a:cubicBezTo>
                <a:cubicBezTo>
                  <a:pt x="260747" y="259503"/>
                  <a:pt x="6746" y="8142"/>
                  <a:pt x="149" y="22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4" name="フリーフォーム 1323">
            <a:extLst>
              <a:ext uri="{FF2B5EF4-FFF2-40B4-BE49-F238E27FC236}">
                <a16:creationId xmlns:a16="http://schemas.microsoft.com/office/drawing/2014/main" id="{B7F29FA0-AD2B-38FB-F3EE-F64B7CB9D69D}"/>
              </a:ext>
            </a:extLst>
          </p:cNvPr>
          <p:cNvSpPr/>
          <p:nvPr/>
        </p:nvSpPr>
        <p:spPr>
          <a:xfrm>
            <a:off x="7960163" y="10699588"/>
            <a:ext cx="432610" cy="392260"/>
          </a:xfrm>
          <a:custGeom>
            <a:avLst/>
            <a:gdLst>
              <a:gd name="connsiteX0" fmla="*/ 263 w 432610"/>
              <a:gd name="connsiteY0" fmla="*/ 80 h 392260"/>
              <a:gd name="connsiteX1" fmla="*/ 312980 w 432610"/>
              <a:gd name="connsiteY1" fmla="*/ 281129 h 392260"/>
              <a:gd name="connsiteX2" fmla="*/ 431733 w 432610"/>
              <a:gd name="connsiteY2" fmla="*/ 391965 h 392260"/>
              <a:gd name="connsiteX3" fmla="*/ 261520 w 432610"/>
              <a:gd name="connsiteY3" fmla="*/ 253420 h 392260"/>
              <a:gd name="connsiteX4" fmla="*/ 263 w 432610"/>
              <a:gd name="connsiteY4" fmla="*/ 80 h 3922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32610" h="392260">
                <a:moveTo>
                  <a:pt x="263" y="80"/>
                </a:moveTo>
                <a:cubicBezTo>
                  <a:pt x="8840" y="4698"/>
                  <a:pt x="241068" y="215815"/>
                  <a:pt x="312980" y="281129"/>
                </a:cubicBezTo>
                <a:cubicBezTo>
                  <a:pt x="384892" y="346443"/>
                  <a:pt x="440310" y="396583"/>
                  <a:pt x="431733" y="391965"/>
                </a:cubicBezTo>
                <a:cubicBezTo>
                  <a:pt x="423156" y="387347"/>
                  <a:pt x="328154" y="315436"/>
                  <a:pt x="261520" y="253420"/>
                </a:cubicBezTo>
                <a:cubicBezTo>
                  <a:pt x="194886" y="191405"/>
                  <a:pt x="-8314" y="-4538"/>
                  <a:pt x="263" y="8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5" name="フリーフォーム 1324">
            <a:extLst>
              <a:ext uri="{FF2B5EF4-FFF2-40B4-BE49-F238E27FC236}">
                <a16:creationId xmlns:a16="http://schemas.microsoft.com/office/drawing/2014/main" id="{FE59979B-935F-D63B-8D55-97C22A04E6E6}"/>
              </a:ext>
            </a:extLst>
          </p:cNvPr>
          <p:cNvSpPr/>
          <p:nvPr/>
        </p:nvSpPr>
        <p:spPr>
          <a:xfrm>
            <a:off x="8394276" y="11090891"/>
            <a:ext cx="786040" cy="798135"/>
          </a:xfrm>
          <a:custGeom>
            <a:avLst/>
            <a:gdLst>
              <a:gd name="connsiteX0" fmla="*/ 1579 w 786040"/>
              <a:gd name="connsiteY0" fmla="*/ 662 h 798135"/>
              <a:gd name="connsiteX1" fmla="*/ 235127 w 786040"/>
              <a:gd name="connsiteY1" fmla="*/ 234210 h 798135"/>
              <a:gd name="connsiteX2" fmla="*/ 266794 w 786040"/>
              <a:gd name="connsiteY2" fmla="*/ 277753 h 798135"/>
              <a:gd name="connsiteX3" fmla="*/ 440966 w 786040"/>
              <a:gd name="connsiteY3" fmla="*/ 471717 h 798135"/>
              <a:gd name="connsiteX4" fmla="*/ 389506 w 786040"/>
              <a:gd name="connsiteY4" fmla="*/ 420257 h 798135"/>
              <a:gd name="connsiteX5" fmla="*/ 524093 w 786040"/>
              <a:gd name="connsiteY5" fmla="*/ 566719 h 798135"/>
              <a:gd name="connsiteX6" fmla="*/ 587428 w 786040"/>
              <a:gd name="connsiteY6" fmla="*/ 637971 h 798135"/>
              <a:gd name="connsiteX7" fmla="*/ 781392 w 786040"/>
              <a:gd name="connsiteY7" fmla="*/ 792351 h 798135"/>
              <a:gd name="connsiteX8" fmla="*/ 694306 w 786040"/>
              <a:gd name="connsiteY8" fmla="*/ 729015 h 798135"/>
              <a:gd name="connsiteX9" fmla="*/ 357838 w 786040"/>
              <a:gd name="connsiteY9" fmla="*/ 396506 h 798135"/>
              <a:gd name="connsiteX10" fmla="*/ 144082 w 786040"/>
              <a:gd name="connsiteY10" fmla="*/ 170875 h 798135"/>
              <a:gd name="connsiteX11" fmla="*/ 1579 w 786040"/>
              <a:gd name="connsiteY11" fmla="*/ 662 h 7981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786040" h="798135">
                <a:moveTo>
                  <a:pt x="1579" y="662"/>
                </a:moveTo>
                <a:cubicBezTo>
                  <a:pt x="16753" y="11218"/>
                  <a:pt x="190925" y="188028"/>
                  <a:pt x="235127" y="234210"/>
                </a:cubicBezTo>
                <a:cubicBezTo>
                  <a:pt x="279329" y="280392"/>
                  <a:pt x="232488" y="238169"/>
                  <a:pt x="266794" y="277753"/>
                </a:cubicBezTo>
                <a:cubicBezTo>
                  <a:pt x="301101" y="317338"/>
                  <a:pt x="420514" y="447966"/>
                  <a:pt x="440966" y="471717"/>
                </a:cubicBezTo>
                <a:cubicBezTo>
                  <a:pt x="461418" y="495468"/>
                  <a:pt x="375652" y="404423"/>
                  <a:pt x="389506" y="420257"/>
                </a:cubicBezTo>
                <a:cubicBezTo>
                  <a:pt x="403361" y="436091"/>
                  <a:pt x="491106" y="530433"/>
                  <a:pt x="524093" y="566719"/>
                </a:cubicBezTo>
                <a:cubicBezTo>
                  <a:pt x="557080" y="603005"/>
                  <a:pt x="544545" y="600366"/>
                  <a:pt x="587428" y="637971"/>
                </a:cubicBezTo>
                <a:cubicBezTo>
                  <a:pt x="630311" y="675576"/>
                  <a:pt x="763579" y="777177"/>
                  <a:pt x="781392" y="792351"/>
                </a:cubicBezTo>
                <a:cubicBezTo>
                  <a:pt x="799205" y="807525"/>
                  <a:pt x="764898" y="794989"/>
                  <a:pt x="694306" y="729015"/>
                </a:cubicBezTo>
                <a:cubicBezTo>
                  <a:pt x="623714" y="663041"/>
                  <a:pt x="449542" y="489529"/>
                  <a:pt x="357838" y="396506"/>
                </a:cubicBezTo>
                <a:cubicBezTo>
                  <a:pt x="266134" y="303483"/>
                  <a:pt x="204118" y="233550"/>
                  <a:pt x="144082" y="170875"/>
                </a:cubicBezTo>
                <a:cubicBezTo>
                  <a:pt x="84046" y="108200"/>
                  <a:pt x="-13595" y="-9894"/>
                  <a:pt x="1579" y="66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6" name="フリーフォーム 1325">
            <a:extLst>
              <a:ext uri="{FF2B5EF4-FFF2-40B4-BE49-F238E27FC236}">
                <a16:creationId xmlns:a16="http://schemas.microsoft.com/office/drawing/2014/main" id="{7270E795-6341-47C4-D820-83E13CF67253}"/>
              </a:ext>
            </a:extLst>
          </p:cNvPr>
          <p:cNvSpPr/>
          <p:nvPr/>
        </p:nvSpPr>
        <p:spPr>
          <a:xfrm>
            <a:off x="8969793" y="10386873"/>
            <a:ext cx="620769" cy="511259"/>
          </a:xfrm>
          <a:custGeom>
            <a:avLst/>
            <a:gdLst>
              <a:gd name="connsiteX0" fmla="*/ 36 w 620769"/>
              <a:gd name="connsiteY0" fmla="*/ 78 h 511259"/>
              <a:gd name="connsiteX1" fmla="*/ 205875 w 620769"/>
              <a:gd name="connsiteY1" fmla="*/ 209875 h 511259"/>
              <a:gd name="connsiteX2" fmla="*/ 162332 w 620769"/>
              <a:gd name="connsiteY2" fmla="*/ 178208 h 511259"/>
              <a:gd name="connsiteX3" fmla="*/ 364212 w 620769"/>
              <a:gd name="connsiteY3" fmla="*/ 344462 h 511259"/>
              <a:gd name="connsiteX4" fmla="*/ 609636 w 620769"/>
              <a:gd name="connsiteY4" fmla="*/ 502800 h 511259"/>
              <a:gd name="connsiteX5" fmla="*/ 550259 w 620769"/>
              <a:gd name="connsiteY5" fmla="*/ 467174 h 511259"/>
              <a:gd name="connsiteX6" fmla="*/ 296919 w 620769"/>
              <a:gd name="connsiteY6" fmla="*/ 277169 h 511259"/>
              <a:gd name="connsiteX7" fmla="*/ 190041 w 620769"/>
              <a:gd name="connsiteY7" fmla="*/ 186124 h 511259"/>
              <a:gd name="connsiteX8" fmla="*/ 36 w 620769"/>
              <a:gd name="connsiteY8" fmla="*/ 78 h 5112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20769" h="511259">
                <a:moveTo>
                  <a:pt x="36" y="78"/>
                </a:moveTo>
                <a:cubicBezTo>
                  <a:pt x="2675" y="4036"/>
                  <a:pt x="178826" y="180187"/>
                  <a:pt x="205875" y="209875"/>
                </a:cubicBezTo>
                <a:cubicBezTo>
                  <a:pt x="232924" y="239563"/>
                  <a:pt x="135943" y="155777"/>
                  <a:pt x="162332" y="178208"/>
                </a:cubicBezTo>
                <a:cubicBezTo>
                  <a:pt x="188721" y="200639"/>
                  <a:pt x="289661" y="290363"/>
                  <a:pt x="364212" y="344462"/>
                </a:cubicBezTo>
                <a:cubicBezTo>
                  <a:pt x="438763" y="398561"/>
                  <a:pt x="578628" y="482348"/>
                  <a:pt x="609636" y="502800"/>
                </a:cubicBezTo>
                <a:cubicBezTo>
                  <a:pt x="640644" y="523252"/>
                  <a:pt x="602379" y="504779"/>
                  <a:pt x="550259" y="467174"/>
                </a:cubicBezTo>
                <a:cubicBezTo>
                  <a:pt x="498140" y="429569"/>
                  <a:pt x="356955" y="324011"/>
                  <a:pt x="296919" y="277169"/>
                </a:cubicBezTo>
                <a:cubicBezTo>
                  <a:pt x="236883" y="230327"/>
                  <a:pt x="240841" y="228347"/>
                  <a:pt x="190041" y="186124"/>
                </a:cubicBezTo>
                <a:cubicBezTo>
                  <a:pt x="139241" y="143901"/>
                  <a:pt x="-2603" y="-3880"/>
                  <a:pt x="36" y="7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7" name="フリーフォーム 1326">
            <a:extLst>
              <a:ext uri="{FF2B5EF4-FFF2-40B4-BE49-F238E27FC236}">
                <a16:creationId xmlns:a16="http://schemas.microsoft.com/office/drawing/2014/main" id="{92CB95E2-A0B6-61FD-D0D0-8EF5817D3543}"/>
              </a:ext>
            </a:extLst>
          </p:cNvPr>
          <p:cNvSpPr/>
          <p:nvPr/>
        </p:nvSpPr>
        <p:spPr>
          <a:xfrm>
            <a:off x="8415168" y="10932998"/>
            <a:ext cx="705981" cy="872202"/>
          </a:xfrm>
          <a:custGeom>
            <a:avLst/>
            <a:gdLst>
              <a:gd name="connsiteX0" fmla="*/ 479 w 705981"/>
              <a:gd name="connsiteY0" fmla="*/ 218 h 872202"/>
              <a:gd name="connsiteX1" fmla="*/ 340905 w 705981"/>
              <a:gd name="connsiteY1" fmla="*/ 427729 h 872202"/>
              <a:gd name="connsiteX2" fmla="*/ 408198 w 705981"/>
              <a:gd name="connsiteY2" fmla="*/ 514815 h 872202"/>
              <a:gd name="connsiteX3" fmla="*/ 617996 w 705981"/>
              <a:gd name="connsiteY3" fmla="*/ 772114 h 872202"/>
              <a:gd name="connsiteX4" fmla="*/ 705081 w 705981"/>
              <a:gd name="connsiteY4" fmla="*/ 871075 h 872202"/>
              <a:gd name="connsiteX5" fmla="*/ 570494 w 705981"/>
              <a:gd name="connsiteY5" fmla="*/ 716696 h 872202"/>
              <a:gd name="connsiteX6" fmla="*/ 408198 w 705981"/>
              <a:gd name="connsiteY6" fmla="*/ 554399 h 872202"/>
              <a:gd name="connsiteX7" fmla="*/ 443824 w 705981"/>
              <a:gd name="connsiteY7" fmla="*/ 590025 h 872202"/>
              <a:gd name="connsiteX8" fmla="*/ 269653 w 705981"/>
              <a:gd name="connsiteY8" fmla="*/ 372311 h 872202"/>
              <a:gd name="connsiteX9" fmla="*/ 479 w 705981"/>
              <a:gd name="connsiteY9" fmla="*/ 218 h 8722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705981" h="872202">
                <a:moveTo>
                  <a:pt x="479" y="218"/>
                </a:moveTo>
                <a:cubicBezTo>
                  <a:pt x="12354" y="9454"/>
                  <a:pt x="272952" y="341963"/>
                  <a:pt x="340905" y="427729"/>
                </a:cubicBezTo>
                <a:cubicBezTo>
                  <a:pt x="408858" y="513495"/>
                  <a:pt x="362016" y="457418"/>
                  <a:pt x="408198" y="514815"/>
                </a:cubicBezTo>
                <a:cubicBezTo>
                  <a:pt x="454380" y="572212"/>
                  <a:pt x="568516" y="712737"/>
                  <a:pt x="617996" y="772114"/>
                </a:cubicBezTo>
                <a:cubicBezTo>
                  <a:pt x="667476" y="831491"/>
                  <a:pt x="712998" y="880311"/>
                  <a:pt x="705081" y="871075"/>
                </a:cubicBezTo>
                <a:cubicBezTo>
                  <a:pt x="697164" y="861839"/>
                  <a:pt x="619974" y="769475"/>
                  <a:pt x="570494" y="716696"/>
                </a:cubicBezTo>
                <a:cubicBezTo>
                  <a:pt x="521014" y="663917"/>
                  <a:pt x="408198" y="554399"/>
                  <a:pt x="408198" y="554399"/>
                </a:cubicBezTo>
                <a:cubicBezTo>
                  <a:pt x="387086" y="533287"/>
                  <a:pt x="466915" y="620373"/>
                  <a:pt x="443824" y="590025"/>
                </a:cubicBezTo>
                <a:cubicBezTo>
                  <a:pt x="420733" y="559677"/>
                  <a:pt x="338926" y="467314"/>
                  <a:pt x="269653" y="372311"/>
                </a:cubicBezTo>
                <a:cubicBezTo>
                  <a:pt x="200380" y="277309"/>
                  <a:pt x="-11396" y="-9018"/>
                  <a:pt x="479" y="21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8" name="フリーフォーム 1327">
            <a:extLst>
              <a:ext uri="{FF2B5EF4-FFF2-40B4-BE49-F238E27FC236}">
                <a16:creationId xmlns:a16="http://schemas.microsoft.com/office/drawing/2014/main" id="{AF964FB4-C90C-C1C8-E21E-1127FC4FC6DA}"/>
              </a:ext>
            </a:extLst>
          </p:cNvPr>
          <p:cNvSpPr/>
          <p:nvPr/>
        </p:nvSpPr>
        <p:spPr>
          <a:xfrm>
            <a:off x="8620647" y="11098838"/>
            <a:ext cx="322127" cy="412167"/>
          </a:xfrm>
          <a:custGeom>
            <a:avLst/>
            <a:gdLst>
              <a:gd name="connsiteX0" fmla="*/ 839 w 322127"/>
              <a:gd name="connsiteY0" fmla="*/ 632 h 412167"/>
              <a:gd name="connsiteX1" fmla="*/ 277930 w 322127"/>
              <a:gd name="connsiteY1" fmla="*/ 352933 h 412167"/>
              <a:gd name="connsiteX2" fmla="*/ 313556 w 322127"/>
              <a:gd name="connsiteY2" fmla="*/ 404393 h 412167"/>
              <a:gd name="connsiteX3" fmla="*/ 194802 w 322127"/>
              <a:gd name="connsiteY3" fmla="*/ 269806 h 412167"/>
              <a:gd name="connsiteX4" fmla="*/ 839 w 322127"/>
              <a:gd name="connsiteY4" fmla="*/ 632 h 4121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22127" h="412167">
                <a:moveTo>
                  <a:pt x="839" y="632"/>
                </a:moveTo>
                <a:cubicBezTo>
                  <a:pt x="14694" y="14486"/>
                  <a:pt x="225811" y="285640"/>
                  <a:pt x="277930" y="352933"/>
                </a:cubicBezTo>
                <a:cubicBezTo>
                  <a:pt x="330050" y="420227"/>
                  <a:pt x="327411" y="418247"/>
                  <a:pt x="313556" y="404393"/>
                </a:cubicBezTo>
                <a:cubicBezTo>
                  <a:pt x="299701" y="390539"/>
                  <a:pt x="240984" y="335120"/>
                  <a:pt x="194802" y="269806"/>
                </a:cubicBezTo>
                <a:cubicBezTo>
                  <a:pt x="148620" y="204492"/>
                  <a:pt x="-13016" y="-13222"/>
                  <a:pt x="839" y="63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9" name="フリーフォーム 1328">
            <a:extLst>
              <a:ext uri="{FF2B5EF4-FFF2-40B4-BE49-F238E27FC236}">
                <a16:creationId xmlns:a16="http://schemas.microsoft.com/office/drawing/2014/main" id="{0711620F-6F06-3ADE-AECE-E1A8943416D4}"/>
              </a:ext>
            </a:extLst>
          </p:cNvPr>
          <p:cNvSpPr/>
          <p:nvPr/>
        </p:nvSpPr>
        <p:spPr>
          <a:xfrm>
            <a:off x="9178041" y="10646218"/>
            <a:ext cx="183695" cy="393922"/>
          </a:xfrm>
          <a:custGeom>
            <a:avLst/>
            <a:gdLst>
              <a:gd name="connsiteX0" fmla="*/ 1585 w 183695"/>
              <a:gd name="connsiteY0" fmla="*/ 1990 h 393922"/>
              <a:gd name="connsiteX1" fmla="*/ 140130 w 183695"/>
              <a:gd name="connsiteY1" fmla="*/ 223663 h 393922"/>
              <a:gd name="connsiteX2" fmla="*/ 183673 w 183695"/>
              <a:gd name="connsiteY2" fmla="*/ 393876 h 393922"/>
              <a:gd name="connsiteX3" fmla="*/ 136172 w 183695"/>
              <a:gd name="connsiteY3" fmla="*/ 239496 h 393922"/>
              <a:gd name="connsiteX4" fmla="*/ 68878 w 183695"/>
              <a:gd name="connsiteY4" fmla="*/ 120743 h 393922"/>
              <a:gd name="connsiteX5" fmla="*/ 1585 w 183695"/>
              <a:gd name="connsiteY5" fmla="*/ 1990 h 3939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3695" h="393922">
                <a:moveTo>
                  <a:pt x="1585" y="1990"/>
                </a:moveTo>
                <a:cubicBezTo>
                  <a:pt x="13460" y="19143"/>
                  <a:pt x="109782" y="158349"/>
                  <a:pt x="140130" y="223663"/>
                </a:cubicBezTo>
                <a:cubicBezTo>
                  <a:pt x="170478" y="288977"/>
                  <a:pt x="184333" y="391237"/>
                  <a:pt x="183673" y="393876"/>
                </a:cubicBezTo>
                <a:cubicBezTo>
                  <a:pt x="183013" y="396515"/>
                  <a:pt x="155305" y="285018"/>
                  <a:pt x="136172" y="239496"/>
                </a:cubicBezTo>
                <a:cubicBezTo>
                  <a:pt x="117040" y="193974"/>
                  <a:pt x="89990" y="158348"/>
                  <a:pt x="68878" y="120743"/>
                </a:cubicBezTo>
                <a:cubicBezTo>
                  <a:pt x="47766" y="83138"/>
                  <a:pt x="-10290" y="-15163"/>
                  <a:pt x="1585" y="199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0" name="フリーフォーム 1329">
            <a:extLst>
              <a:ext uri="{FF2B5EF4-FFF2-40B4-BE49-F238E27FC236}">
                <a16:creationId xmlns:a16="http://schemas.microsoft.com/office/drawing/2014/main" id="{1279F5A8-67E5-40E1-832E-3DC9CB251CA9}"/>
              </a:ext>
            </a:extLst>
          </p:cNvPr>
          <p:cNvSpPr/>
          <p:nvPr/>
        </p:nvSpPr>
        <p:spPr>
          <a:xfrm>
            <a:off x="8558109" y="10687784"/>
            <a:ext cx="637411" cy="581954"/>
          </a:xfrm>
          <a:custGeom>
            <a:avLst/>
            <a:gdLst>
              <a:gd name="connsiteX0" fmla="*/ 42 w 637411"/>
              <a:gd name="connsiteY0" fmla="*/ 8 h 581954"/>
              <a:gd name="connsiteX1" fmla="*/ 261299 w 637411"/>
              <a:gd name="connsiteY1" fmla="*/ 213764 h 581954"/>
              <a:gd name="connsiteX2" fmla="*/ 439429 w 637411"/>
              <a:gd name="connsiteY2" fmla="*/ 427520 h 581954"/>
              <a:gd name="connsiteX3" fmla="*/ 637351 w 637411"/>
              <a:gd name="connsiteY3" fmla="*/ 581899 h 581954"/>
              <a:gd name="connsiteX4" fmla="*/ 459221 w 637411"/>
              <a:gd name="connsiteY4" fmla="*/ 443354 h 581954"/>
              <a:gd name="connsiteX5" fmla="*/ 344426 w 637411"/>
              <a:gd name="connsiteY5" fmla="*/ 288974 h 581954"/>
              <a:gd name="connsiteX6" fmla="*/ 281091 w 637411"/>
              <a:gd name="connsiteY6" fmla="*/ 205847 h 581954"/>
              <a:gd name="connsiteX7" fmla="*/ 42 w 637411"/>
              <a:gd name="connsiteY7" fmla="*/ 8 h 5819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37411" h="581954">
                <a:moveTo>
                  <a:pt x="42" y="8"/>
                </a:moveTo>
                <a:cubicBezTo>
                  <a:pt x="-3257" y="1327"/>
                  <a:pt x="188068" y="142512"/>
                  <a:pt x="261299" y="213764"/>
                </a:cubicBezTo>
                <a:cubicBezTo>
                  <a:pt x="334530" y="285016"/>
                  <a:pt x="376754" y="366164"/>
                  <a:pt x="439429" y="427520"/>
                </a:cubicBezTo>
                <a:cubicBezTo>
                  <a:pt x="502104" y="488876"/>
                  <a:pt x="634052" y="579260"/>
                  <a:pt x="637351" y="581899"/>
                </a:cubicBezTo>
                <a:cubicBezTo>
                  <a:pt x="640650" y="584538"/>
                  <a:pt x="508042" y="492175"/>
                  <a:pt x="459221" y="443354"/>
                </a:cubicBezTo>
                <a:cubicBezTo>
                  <a:pt x="410400" y="394533"/>
                  <a:pt x="374114" y="328559"/>
                  <a:pt x="344426" y="288974"/>
                </a:cubicBezTo>
                <a:cubicBezTo>
                  <a:pt x="314738" y="249389"/>
                  <a:pt x="335190" y="251369"/>
                  <a:pt x="281091" y="205847"/>
                </a:cubicBezTo>
                <a:cubicBezTo>
                  <a:pt x="226992" y="160325"/>
                  <a:pt x="3341" y="-1311"/>
                  <a:pt x="42" y="8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1" name="フリーフォーム 1330">
            <a:extLst>
              <a:ext uri="{FF2B5EF4-FFF2-40B4-BE49-F238E27FC236}">
                <a16:creationId xmlns:a16="http://schemas.microsoft.com/office/drawing/2014/main" id="{1504B9B1-2035-1F00-8BBE-AD3F290ADBB1}"/>
              </a:ext>
            </a:extLst>
          </p:cNvPr>
          <p:cNvSpPr/>
          <p:nvPr/>
        </p:nvSpPr>
        <p:spPr>
          <a:xfrm>
            <a:off x="9021028" y="11443853"/>
            <a:ext cx="107259" cy="356264"/>
          </a:xfrm>
          <a:custGeom>
            <a:avLst/>
            <a:gdLst>
              <a:gd name="connsiteX0" fmla="*/ 75471 w 107259"/>
              <a:gd name="connsiteY0" fmla="*/ 2 h 356264"/>
              <a:gd name="connsiteX1" fmla="*/ 24011 w 107259"/>
              <a:gd name="connsiteY1" fmla="*/ 150422 h 356264"/>
              <a:gd name="connsiteX2" fmla="*/ 31928 w 107259"/>
              <a:gd name="connsiteY2" fmla="*/ 221674 h 356264"/>
              <a:gd name="connsiteX3" fmla="*/ 107138 w 107259"/>
              <a:gd name="connsiteY3" fmla="*/ 356261 h 356264"/>
              <a:gd name="connsiteX4" fmla="*/ 12136 w 107259"/>
              <a:gd name="connsiteY4" fmla="*/ 217716 h 356264"/>
              <a:gd name="connsiteX5" fmla="*/ 8177 w 107259"/>
              <a:gd name="connsiteY5" fmla="*/ 146464 h 356264"/>
              <a:gd name="connsiteX6" fmla="*/ 75471 w 107259"/>
              <a:gd name="connsiteY6" fmla="*/ 2 h 3562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07259" h="356264">
                <a:moveTo>
                  <a:pt x="75471" y="2"/>
                </a:moveTo>
                <a:cubicBezTo>
                  <a:pt x="78110" y="662"/>
                  <a:pt x="31268" y="113477"/>
                  <a:pt x="24011" y="150422"/>
                </a:cubicBezTo>
                <a:cubicBezTo>
                  <a:pt x="16754" y="187367"/>
                  <a:pt x="18074" y="187368"/>
                  <a:pt x="31928" y="221674"/>
                </a:cubicBezTo>
                <a:cubicBezTo>
                  <a:pt x="45782" y="255980"/>
                  <a:pt x="110437" y="356921"/>
                  <a:pt x="107138" y="356261"/>
                </a:cubicBezTo>
                <a:cubicBezTo>
                  <a:pt x="103839" y="355601"/>
                  <a:pt x="28629" y="252682"/>
                  <a:pt x="12136" y="217716"/>
                </a:cubicBezTo>
                <a:cubicBezTo>
                  <a:pt x="-4358" y="182750"/>
                  <a:pt x="-2379" y="182090"/>
                  <a:pt x="8177" y="146464"/>
                </a:cubicBezTo>
                <a:cubicBezTo>
                  <a:pt x="18733" y="110838"/>
                  <a:pt x="72832" y="-658"/>
                  <a:pt x="75471" y="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2" name="フリーフォーム 1331">
            <a:extLst>
              <a:ext uri="{FF2B5EF4-FFF2-40B4-BE49-F238E27FC236}">
                <a16:creationId xmlns:a16="http://schemas.microsoft.com/office/drawing/2014/main" id="{BE04E15F-1F2A-83E4-0115-64E2D43733E9}"/>
              </a:ext>
            </a:extLst>
          </p:cNvPr>
          <p:cNvSpPr/>
          <p:nvPr/>
        </p:nvSpPr>
        <p:spPr>
          <a:xfrm>
            <a:off x="7281747" y="9427648"/>
            <a:ext cx="468965" cy="599116"/>
          </a:xfrm>
          <a:custGeom>
            <a:avLst/>
            <a:gdLst>
              <a:gd name="connsiteX0" fmla="*/ 1785 w 468965"/>
              <a:gd name="connsiteY0" fmla="*/ 1360 h 599116"/>
              <a:gd name="connsiteX1" fmla="*/ 354087 w 468965"/>
              <a:gd name="connsiteY1" fmla="*/ 452622 h 599116"/>
              <a:gd name="connsiteX2" fmla="*/ 468882 w 468965"/>
              <a:gd name="connsiteY2" fmla="*/ 599084 h 599116"/>
              <a:gd name="connsiteX3" fmla="*/ 369921 w 468965"/>
              <a:gd name="connsiteY3" fmla="*/ 464497 h 599116"/>
              <a:gd name="connsiteX4" fmla="*/ 223458 w 468965"/>
              <a:gd name="connsiteY4" fmla="*/ 318035 h 599116"/>
              <a:gd name="connsiteX5" fmla="*/ 1785 w 468965"/>
              <a:gd name="connsiteY5" fmla="*/ 1360 h 5991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8965" h="599116">
                <a:moveTo>
                  <a:pt x="1785" y="1360"/>
                </a:moveTo>
                <a:cubicBezTo>
                  <a:pt x="23556" y="23791"/>
                  <a:pt x="354087" y="452622"/>
                  <a:pt x="354087" y="452622"/>
                </a:cubicBezTo>
                <a:cubicBezTo>
                  <a:pt x="431936" y="552243"/>
                  <a:pt x="466243" y="597105"/>
                  <a:pt x="468882" y="599084"/>
                </a:cubicBezTo>
                <a:cubicBezTo>
                  <a:pt x="471521" y="601063"/>
                  <a:pt x="410825" y="511338"/>
                  <a:pt x="369921" y="464497"/>
                </a:cubicBezTo>
                <a:cubicBezTo>
                  <a:pt x="329017" y="417656"/>
                  <a:pt x="283495" y="395884"/>
                  <a:pt x="223458" y="318035"/>
                </a:cubicBezTo>
                <a:cubicBezTo>
                  <a:pt x="163422" y="240186"/>
                  <a:pt x="-19986" y="-21071"/>
                  <a:pt x="1785" y="1360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3" name="フリーフォーム 1332">
            <a:extLst>
              <a:ext uri="{FF2B5EF4-FFF2-40B4-BE49-F238E27FC236}">
                <a16:creationId xmlns:a16="http://schemas.microsoft.com/office/drawing/2014/main" id="{0163598F-B393-E7F0-67A0-C537CC7EC4D8}"/>
              </a:ext>
            </a:extLst>
          </p:cNvPr>
          <p:cNvSpPr/>
          <p:nvPr/>
        </p:nvSpPr>
        <p:spPr>
          <a:xfrm>
            <a:off x="7952079" y="10263977"/>
            <a:ext cx="460134" cy="381353"/>
          </a:xfrm>
          <a:custGeom>
            <a:avLst/>
            <a:gdLst>
              <a:gd name="connsiteX0" fmla="*/ 430 w 460134"/>
              <a:gd name="connsiteY0" fmla="*/ 262 h 381353"/>
              <a:gd name="connsiteX1" fmla="*/ 230020 w 460134"/>
              <a:gd name="connsiteY1" fmla="*/ 194226 h 381353"/>
              <a:gd name="connsiteX2" fmla="*/ 459609 w 460134"/>
              <a:gd name="connsiteY2" fmla="*/ 380272 h 381353"/>
              <a:gd name="connsiteX3" fmla="*/ 289396 w 460134"/>
              <a:gd name="connsiteY3" fmla="*/ 265478 h 381353"/>
              <a:gd name="connsiteX4" fmla="*/ 174602 w 460134"/>
              <a:gd name="connsiteY4" fmla="*/ 154641 h 381353"/>
              <a:gd name="connsiteX5" fmla="*/ 430 w 460134"/>
              <a:gd name="connsiteY5" fmla="*/ 262 h 3813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0134" h="381353">
                <a:moveTo>
                  <a:pt x="430" y="262"/>
                </a:moveTo>
                <a:cubicBezTo>
                  <a:pt x="9666" y="6860"/>
                  <a:pt x="153490" y="130891"/>
                  <a:pt x="230020" y="194226"/>
                </a:cubicBezTo>
                <a:cubicBezTo>
                  <a:pt x="306550" y="257561"/>
                  <a:pt x="449713" y="368397"/>
                  <a:pt x="459609" y="380272"/>
                </a:cubicBezTo>
                <a:cubicBezTo>
                  <a:pt x="469505" y="392147"/>
                  <a:pt x="336897" y="303083"/>
                  <a:pt x="289396" y="265478"/>
                </a:cubicBezTo>
                <a:cubicBezTo>
                  <a:pt x="241895" y="227873"/>
                  <a:pt x="216165" y="196205"/>
                  <a:pt x="174602" y="154641"/>
                </a:cubicBezTo>
                <a:cubicBezTo>
                  <a:pt x="133039" y="113077"/>
                  <a:pt x="-8806" y="-6336"/>
                  <a:pt x="430" y="262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4" name="フリーフォーム 1333">
            <a:extLst>
              <a:ext uri="{FF2B5EF4-FFF2-40B4-BE49-F238E27FC236}">
                <a16:creationId xmlns:a16="http://schemas.microsoft.com/office/drawing/2014/main" id="{485707F5-F3E4-F403-803D-D6AE0A2162F1}"/>
              </a:ext>
            </a:extLst>
          </p:cNvPr>
          <p:cNvSpPr/>
          <p:nvPr/>
        </p:nvSpPr>
        <p:spPr>
          <a:xfrm>
            <a:off x="7180380" y="9519889"/>
            <a:ext cx="826421" cy="944707"/>
          </a:xfrm>
          <a:custGeom>
            <a:avLst/>
            <a:gdLst>
              <a:gd name="connsiteX0" fmla="*/ 233 w 826421"/>
              <a:gd name="connsiteY0" fmla="*/ 163 h 944707"/>
              <a:gd name="connsiteX1" fmla="*/ 534623 w 826421"/>
              <a:gd name="connsiteY1" fmla="*/ 582054 h 944707"/>
              <a:gd name="connsiteX2" fmla="*/ 495038 w 826421"/>
              <a:gd name="connsiteY2" fmla="*/ 550386 h 944707"/>
              <a:gd name="connsiteX3" fmla="*/ 740462 w 826421"/>
              <a:gd name="connsiteY3" fmla="*/ 878937 h 944707"/>
              <a:gd name="connsiteX4" fmla="*/ 704836 w 826421"/>
              <a:gd name="connsiteY4" fmla="*/ 827477 h 944707"/>
              <a:gd name="connsiteX5" fmla="*/ 819630 w 826421"/>
              <a:gd name="connsiteY5" fmla="*/ 934355 h 944707"/>
              <a:gd name="connsiteX6" fmla="*/ 471288 w 826421"/>
              <a:gd name="connsiteY6" fmla="*/ 526636 h 944707"/>
              <a:gd name="connsiteX7" fmla="*/ 233 w 826421"/>
              <a:gd name="connsiteY7" fmla="*/ 163 h 9447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826421" h="944707">
                <a:moveTo>
                  <a:pt x="233" y="163"/>
                </a:moveTo>
                <a:cubicBezTo>
                  <a:pt x="10789" y="9399"/>
                  <a:pt x="452156" y="490350"/>
                  <a:pt x="534623" y="582054"/>
                </a:cubicBezTo>
                <a:cubicBezTo>
                  <a:pt x="617091" y="673758"/>
                  <a:pt x="460732" y="500906"/>
                  <a:pt x="495038" y="550386"/>
                </a:cubicBezTo>
                <a:cubicBezTo>
                  <a:pt x="529344" y="599866"/>
                  <a:pt x="705496" y="832755"/>
                  <a:pt x="740462" y="878937"/>
                </a:cubicBezTo>
                <a:cubicBezTo>
                  <a:pt x="775428" y="925119"/>
                  <a:pt x="691641" y="818241"/>
                  <a:pt x="704836" y="827477"/>
                </a:cubicBezTo>
                <a:cubicBezTo>
                  <a:pt x="718031" y="836713"/>
                  <a:pt x="858555" y="984495"/>
                  <a:pt x="819630" y="934355"/>
                </a:cubicBezTo>
                <a:cubicBezTo>
                  <a:pt x="780705" y="884215"/>
                  <a:pt x="602576" y="677716"/>
                  <a:pt x="471288" y="526636"/>
                </a:cubicBezTo>
                <a:cubicBezTo>
                  <a:pt x="340000" y="375556"/>
                  <a:pt x="-10323" y="-9073"/>
                  <a:pt x="233" y="163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5" name="フリーフォーム 1334">
            <a:extLst>
              <a:ext uri="{FF2B5EF4-FFF2-40B4-BE49-F238E27FC236}">
                <a16:creationId xmlns:a16="http://schemas.microsoft.com/office/drawing/2014/main" id="{ED3D0858-8706-9350-F3BA-A88EB99E014B}"/>
              </a:ext>
            </a:extLst>
          </p:cNvPr>
          <p:cNvSpPr/>
          <p:nvPr/>
        </p:nvSpPr>
        <p:spPr>
          <a:xfrm>
            <a:off x="6490631" y="8964560"/>
            <a:ext cx="590271" cy="563106"/>
          </a:xfrm>
          <a:custGeom>
            <a:avLst/>
            <a:gdLst>
              <a:gd name="connsiteX0" fmla="*/ 1213 w 590271"/>
              <a:gd name="connsiteY0" fmla="*/ 1310 h 563106"/>
              <a:gd name="connsiteX1" fmla="*/ 353514 w 590271"/>
              <a:gd name="connsiteY1" fmla="*/ 298193 h 563106"/>
              <a:gd name="connsiteX2" fmla="*/ 583104 w 590271"/>
              <a:gd name="connsiteY2" fmla="*/ 559450 h 563106"/>
              <a:gd name="connsiteX3" fmla="*/ 484143 w 590271"/>
              <a:gd name="connsiteY3" fmla="*/ 420905 h 563106"/>
              <a:gd name="connsiteX4" fmla="*/ 1213 w 590271"/>
              <a:gd name="connsiteY4" fmla="*/ 1310 h 5631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90271" h="563106">
                <a:moveTo>
                  <a:pt x="1213" y="1310"/>
                </a:moveTo>
                <a:cubicBezTo>
                  <a:pt x="-20559" y="-19142"/>
                  <a:pt x="256532" y="205170"/>
                  <a:pt x="353514" y="298193"/>
                </a:cubicBezTo>
                <a:cubicBezTo>
                  <a:pt x="450496" y="391216"/>
                  <a:pt x="561333" y="538998"/>
                  <a:pt x="583104" y="559450"/>
                </a:cubicBezTo>
                <a:cubicBezTo>
                  <a:pt x="604876" y="579902"/>
                  <a:pt x="578486" y="511949"/>
                  <a:pt x="484143" y="420905"/>
                </a:cubicBezTo>
                <a:cubicBezTo>
                  <a:pt x="389800" y="329861"/>
                  <a:pt x="22985" y="21762"/>
                  <a:pt x="1213" y="1310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6" name="フリーフォーム 1335">
            <a:extLst>
              <a:ext uri="{FF2B5EF4-FFF2-40B4-BE49-F238E27FC236}">
                <a16:creationId xmlns:a16="http://schemas.microsoft.com/office/drawing/2014/main" id="{D733E911-1E78-8537-AF3C-322BF9726A8A}"/>
              </a:ext>
            </a:extLst>
          </p:cNvPr>
          <p:cNvSpPr/>
          <p:nvPr/>
        </p:nvSpPr>
        <p:spPr>
          <a:xfrm>
            <a:off x="6518798" y="8355383"/>
            <a:ext cx="629279" cy="952730"/>
          </a:xfrm>
          <a:custGeom>
            <a:avLst/>
            <a:gdLst>
              <a:gd name="connsiteX0" fmla="*/ 755 w 629279"/>
              <a:gd name="connsiteY0" fmla="*/ 887 h 952730"/>
              <a:gd name="connsiteX1" fmla="*/ 254096 w 629279"/>
              <a:gd name="connsiteY1" fmla="*/ 499651 h 952730"/>
              <a:gd name="connsiteX2" fmla="*/ 618272 w 629279"/>
              <a:gd name="connsiteY2" fmla="*/ 939038 h 952730"/>
              <a:gd name="connsiteX3" fmla="*/ 503477 w 629279"/>
              <a:gd name="connsiteY3" fmla="*/ 800492 h 952730"/>
              <a:gd name="connsiteX4" fmla="*/ 186802 w 629279"/>
              <a:gd name="connsiteY4" fmla="*/ 388814 h 952730"/>
              <a:gd name="connsiteX5" fmla="*/ 755 w 629279"/>
              <a:gd name="connsiteY5" fmla="*/ 887 h 9527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29279" h="952730">
                <a:moveTo>
                  <a:pt x="755" y="887"/>
                </a:moveTo>
                <a:cubicBezTo>
                  <a:pt x="11971" y="19360"/>
                  <a:pt x="151177" y="343293"/>
                  <a:pt x="254096" y="499651"/>
                </a:cubicBezTo>
                <a:cubicBezTo>
                  <a:pt x="357015" y="656009"/>
                  <a:pt x="618272" y="939038"/>
                  <a:pt x="618272" y="939038"/>
                </a:cubicBezTo>
                <a:cubicBezTo>
                  <a:pt x="659835" y="989178"/>
                  <a:pt x="575389" y="892196"/>
                  <a:pt x="503477" y="800492"/>
                </a:cubicBezTo>
                <a:cubicBezTo>
                  <a:pt x="431565" y="708788"/>
                  <a:pt x="267950" y="520762"/>
                  <a:pt x="186802" y="388814"/>
                </a:cubicBezTo>
                <a:cubicBezTo>
                  <a:pt x="105654" y="256866"/>
                  <a:pt x="-10461" y="-17586"/>
                  <a:pt x="755" y="88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7" name="フリーフォーム 1336">
            <a:extLst>
              <a:ext uri="{FF2B5EF4-FFF2-40B4-BE49-F238E27FC236}">
                <a16:creationId xmlns:a16="http://schemas.microsoft.com/office/drawing/2014/main" id="{8ED61508-6C08-0821-B00E-08DFEA9CC56F}"/>
              </a:ext>
            </a:extLst>
          </p:cNvPr>
          <p:cNvSpPr/>
          <p:nvPr/>
        </p:nvSpPr>
        <p:spPr>
          <a:xfrm>
            <a:off x="6079241" y="7073491"/>
            <a:ext cx="68330" cy="231391"/>
          </a:xfrm>
          <a:custGeom>
            <a:avLst/>
            <a:gdLst>
              <a:gd name="connsiteX0" fmla="*/ 68219 w 68330"/>
              <a:gd name="connsiteY0" fmla="*/ 244 h 231391"/>
              <a:gd name="connsiteX1" fmla="*/ 16759 w 68330"/>
              <a:gd name="connsiteY1" fmla="*/ 79413 h 231391"/>
              <a:gd name="connsiteX2" fmla="*/ 12801 w 68330"/>
              <a:gd name="connsiteY2" fmla="*/ 229834 h 231391"/>
              <a:gd name="connsiteX3" fmla="*/ 8842 w 68330"/>
              <a:gd name="connsiteY3" fmla="*/ 154623 h 231391"/>
              <a:gd name="connsiteX4" fmla="*/ 925 w 68330"/>
              <a:gd name="connsiteY4" fmla="*/ 103164 h 231391"/>
              <a:gd name="connsiteX5" fmla="*/ 68219 w 68330"/>
              <a:gd name="connsiteY5" fmla="*/ 244 h 2313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8330" h="231391">
                <a:moveTo>
                  <a:pt x="68219" y="244"/>
                </a:moveTo>
                <a:cubicBezTo>
                  <a:pt x="70858" y="-3714"/>
                  <a:pt x="25995" y="41148"/>
                  <a:pt x="16759" y="79413"/>
                </a:cubicBezTo>
                <a:cubicBezTo>
                  <a:pt x="7523" y="117678"/>
                  <a:pt x="14120" y="217299"/>
                  <a:pt x="12801" y="229834"/>
                </a:cubicBezTo>
                <a:cubicBezTo>
                  <a:pt x="11482" y="242369"/>
                  <a:pt x="10821" y="175735"/>
                  <a:pt x="8842" y="154623"/>
                </a:cubicBezTo>
                <a:cubicBezTo>
                  <a:pt x="6863" y="133511"/>
                  <a:pt x="-3033" y="126915"/>
                  <a:pt x="925" y="103164"/>
                </a:cubicBezTo>
                <a:cubicBezTo>
                  <a:pt x="4883" y="79413"/>
                  <a:pt x="65580" y="4202"/>
                  <a:pt x="68219" y="24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8" name="フリーフォーム 1337">
            <a:extLst>
              <a:ext uri="{FF2B5EF4-FFF2-40B4-BE49-F238E27FC236}">
                <a16:creationId xmlns:a16="http://schemas.microsoft.com/office/drawing/2014/main" id="{A4C0737B-D235-5797-8A70-5E7FCC73D1D3}"/>
              </a:ext>
            </a:extLst>
          </p:cNvPr>
          <p:cNvSpPr/>
          <p:nvPr/>
        </p:nvSpPr>
        <p:spPr>
          <a:xfrm>
            <a:off x="5541498" y="7021863"/>
            <a:ext cx="365144" cy="174971"/>
          </a:xfrm>
          <a:custGeom>
            <a:avLst/>
            <a:gdLst>
              <a:gd name="connsiteX0" fmla="*/ 320 w 365144"/>
              <a:gd name="connsiteY0" fmla="*/ 174584 h 174971"/>
              <a:gd name="connsiteX1" fmla="*/ 233868 w 365144"/>
              <a:gd name="connsiteY1" fmla="*/ 115207 h 174971"/>
              <a:gd name="connsiteX2" fmla="*/ 297203 w 365144"/>
              <a:gd name="connsiteY2" fmla="*/ 87498 h 174971"/>
              <a:gd name="connsiteX3" fmla="*/ 364497 w 365144"/>
              <a:gd name="connsiteY3" fmla="*/ 412 h 174971"/>
              <a:gd name="connsiteX4" fmla="*/ 328871 w 365144"/>
              <a:gd name="connsiteY4" fmla="*/ 55831 h 174971"/>
              <a:gd name="connsiteX5" fmla="*/ 289286 w 365144"/>
              <a:gd name="connsiteY5" fmla="*/ 83540 h 174971"/>
              <a:gd name="connsiteX6" fmla="*/ 320 w 365144"/>
              <a:gd name="connsiteY6" fmla="*/ 174584 h 1749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65144" h="174971">
                <a:moveTo>
                  <a:pt x="320" y="174584"/>
                </a:moveTo>
                <a:cubicBezTo>
                  <a:pt x="-8916" y="179862"/>
                  <a:pt x="184387" y="129721"/>
                  <a:pt x="233868" y="115207"/>
                </a:cubicBezTo>
                <a:cubicBezTo>
                  <a:pt x="283349" y="100693"/>
                  <a:pt x="275432" y="106630"/>
                  <a:pt x="297203" y="87498"/>
                </a:cubicBezTo>
                <a:cubicBezTo>
                  <a:pt x="318974" y="68366"/>
                  <a:pt x="359219" y="5690"/>
                  <a:pt x="364497" y="412"/>
                </a:cubicBezTo>
                <a:cubicBezTo>
                  <a:pt x="369775" y="-4866"/>
                  <a:pt x="341406" y="41976"/>
                  <a:pt x="328871" y="55831"/>
                </a:cubicBezTo>
                <a:cubicBezTo>
                  <a:pt x="316336" y="69686"/>
                  <a:pt x="336787" y="67046"/>
                  <a:pt x="289286" y="83540"/>
                </a:cubicBezTo>
                <a:cubicBezTo>
                  <a:pt x="241785" y="100033"/>
                  <a:pt x="9556" y="169306"/>
                  <a:pt x="320" y="174584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9" name="フリーフォーム 1338">
            <a:extLst>
              <a:ext uri="{FF2B5EF4-FFF2-40B4-BE49-F238E27FC236}">
                <a16:creationId xmlns:a16="http://schemas.microsoft.com/office/drawing/2014/main" id="{B0688CA9-87E6-A6C7-150D-89C2F819C2F3}"/>
              </a:ext>
            </a:extLst>
          </p:cNvPr>
          <p:cNvSpPr/>
          <p:nvPr/>
        </p:nvSpPr>
        <p:spPr>
          <a:xfrm>
            <a:off x="6065010" y="7485398"/>
            <a:ext cx="130419" cy="327534"/>
          </a:xfrm>
          <a:custGeom>
            <a:avLst/>
            <a:gdLst>
              <a:gd name="connsiteX0" fmla="*/ 11198 w 130419"/>
              <a:gd name="connsiteY0" fmla="*/ 15 h 327534"/>
              <a:gd name="connsiteX1" fmla="*/ 27032 w 130419"/>
              <a:gd name="connsiteY1" fmla="*/ 134602 h 327534"/>
              <a:gd name="connsiteX2" fmla="*/ 129951 w 130419"/>
              <a:gd name="connsiteY2" fmla="*/ 324607 h 327534"/>
              <a:gd name="connsiteX3" fmla="*/ 62658 w 130419"/>
              <a:gd name="connsiteY3" fmla="*/ 241480 h 327534"/>
              <a:gd name="connsiteX4" fmla="*/ 3281 w 130419"/>
              <a:gd name="connsiteY4" fmla="*/ 126685 h 327534"/>
              <a:gd name="connsiteX5" fmla="*/ 7239 w 130419"/>
              <a:gd name="connsiteY5" fmla="*/ 142519 h 327534"/>
              <a:gd name="connsiteX6" fmla="*/ 11198 w 130419"/>
              <a:gd name="connsiteY6" fmla="*/ 15 h 3275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30419" h="327534">
                <a:moveTo>
                  <a:pt x="11198" y="15"/>
                </a:moveTo>
                <a:cubicBezTo>
                  <a:pt x="14497" y="-1304"/>
                  <a:pt x="7240" y="80503"/>
                  <a:pt x="27032" y="134602"/>
                </a:cubicBezTo>
                <a:cubicBezTo>
                  <a:pt x="46824" y="188701"/>
                  <a:pt x="124013" y="306794"/>
                  <a:pt x="129951" y="324607"/>
                </a:cubicBezTo>
                <a:cubicBezTo>
                  <a:pt x="135889" y="342420"/>
                  <a:pt x="83770" y="274467"/>
                  <a:pt x="62658" y="241480"/>
                </a:cubicBezTo>
                <a:cubicBezTo>
                  <a:pt x="41546" y="208493"/>
                  <a:pt x="12517" y="143178"/>
                  <a:pt x="3281" y="126685"/>
                </a:cubicBezTo>
                <a:cubicBezTo>
                  <a:pt x="-5955" y="110192"/>
                  <a:pt x="7239" y="163631"/>
                  <a:pt x="7239" y="142519"/>
                </a:cubicBezTo>
                <a:cubicBezTo>
                  <a:pt x="7239" y="121407"/>
                  <a:pt x="7899" y="1334"/>
                  <a:pt x="11198" y="15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0" name="フリーフォーム 1339">
            <a:extLst>
              <a:ext uri="{FF2B5EF4-FFF2-40B4-BE49-F238E27FC236}">
                <a16:creationId xmlns:a16="http://schemas.microsoft.com/office/drawing/2014/main" id="{AE80C0E3-948B-37E3-DD48-DBEF134F2B81}"/>
              </a:ext>
            </a:extLst>
          </p:cNvPr>
          <p:cNvSpPr/>
          <p:nvPr/>
        </p:nvSpPr>
        <p:spPr>
          <a:xfrm>
            <a:off x="6276103" y="7279574"/>
            <a:ext cx="154808" cy="311093"/>
          </a:xfrm>
          <a:custGeom>
            <a:avLst/>
            <a:gdLst>
              <a:gd name="connsiteX0" fmla="*/ 17819 w 154808"/>
              <a:gd name="connsiteY0" fmla="*/ 0 h 311093"/>
              <a:gd name="connsiteX1" fmla="*/ 41570 w 154808"/>
              <a:gd name="connsiteY1" fmla="*/ 142504 h 311093"/>
              <a:gd name="connsiteX2" fmla="*/ 152406 w 154808"/>
              <a:gd name="connsiteY2" fmla="*/ 308758 h 311093"/>
              <a:gd name="connsiteX3" fmla="*/ 108863 w 154808"/>
              <a:gd name="connsiteY3" fmla="*/ 233548 h 311093"/>
              <a:gd name="connsiteX4" fmla="*/ 5944 w 154808"/>
              <a:gd name="connsiteY4" fmla="*/ 142504 h 311093"/>
              <a:gd name="connsiteX5" fmla="*/ 17819 w 154808"/>
              <a:gd name="connsiteY5" fmla="*/ 0 h 3110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4808" h="311093">
                <a:moveTo>
                  <a:pt x="17819" y="0"/>
                </a:moveTo>
                <a:cubicBezTo>
                  <a:pt x="23757" y="0"/>
                  <a:pt x="19139" y="91044"/>
                  <a:pt x="41570" y="142504"/>
                </a:cubicBezTo>
                <a:cubicBezTo>
                  <a:pt x="64001" y="193964"/>
                  <a:pt x="141191" y="293584"/>
                  <a:pt x="152406" y="308758"/>
                </a:cubicBezTo>
                <a:cubicBezTo>
                  <a:pt x="163621" y="323932"/>
                  <a:pt x="133273" y="261257"/>
                  <a:pt x="108863" y="233548"/>
                </a:cubicBezTo>
                <a:cubicBezTo>
                  <a:pt x="84453" y="205839"/>
                  <a:pt x="22437" y="184068"/>
                  <a:pt x="5944" y="142504"/>
                </a:cubicBezTo>
                <a:cubicBezTo>
                  <a:pt x="-10549" y="100940"/>
                  <a:pt x="11881" y="0"/>
                  <a:pt x="17819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1" name="フリーフォーム 1340">
            <a:extLst>
              <a:ext uri="{FF2B5EF4-FFF2-40B4-BE49-F238E27FC236}">
                <a16:creationId xmlns:a16="http://schemas.microsoft.com/office/drawing/2014/main" id="{3BAC87BC-EB93-4F9D-3FDF-EA0A1E9E25CC}"/>
              </a:ext>
            </a:extLst>
          </p:cNvPr>
          <p:cNvSpPr/>
          <p:nvPr/>
        </p:nvSpPr>
        <p:spPr>
          <a:xfrm>
            <a:off x="6725124" y="8375924"/>
            <a:ext cx="841573" cy="805510"/>
          </a:xfrm>
          <a:custGeom>
            <a:avLst/>
            <a:gdLst>
              <a:gd name="connsiteX0" fmla="*/ 268 w 841573"/>
              <a:gd name="connsiteY0" fmla="*/ 138 h 805510"/>
              <a:gd name="connsiteX1" fmla="*/ 360486 w 841573"/>
              <a:gd name="connsiteY1" fmla="*/ 312855 h 805510"/>
              <a:gd name="connsiteX2" fmla="*/ 827582 w 841573"/>
              <a:gd name="connsiteY2" fmla="*/ 791827 h 805510"/>
              <a:gd name="connsiteX3" fmla="*/ 728621 w 841573"/>
              <a:gd name="connsiteY3" fmla="*/ 684949 h 805510"/>
              <a:gd name="connsiteX4" fmla="*/ 415905 w 841573"/>
              <a:gd name="connsiteY4" fmla="*/ 348481 h 805510"/>
              <a:gd name="connsiteX5" fmla="*/ 268 w 841573"/>
              <a:gd name="connsiteY5" fmla="*/ 138 h 8055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41573" h="805510">
                <a:moveTo>
                  <a:pt x="268" y="138"/>
                </a:moveTo>
                <a:cubicBezTo>
                  <a:pt x="-8968" y="-5800"/>
                  <a:pt x="222600" y="180907"/>
                  <a:pt x="360486" y="312855"/>
                </a:cubicBezTo>
                <a:cubicBezTo>
                  <a:pt x="498372" y="444803"/>
                  <a:pt x="766226" y="729812"/>
                  <a:pt x="827582" y="791827"/>
                </a:cubicBezTo>
                <a:cubicBezTo>
                  <a:pt x="888938" y="853842"/>
                  <a:pt x="728621" y="684949"/>
                  <a:pt x="728621" y="684949"/>
                </a:cubicBezTo>
                <a:cubicBezTo>
                  <a:pt x="660008" y="611058"/>
                  <a:pt x="533339" y="460637"/>
                  <a:pt x="415905" y="348481"/>
                </a:cubicBezTo>
                <a:cubicBezTo>
                  <a:pt x="298471" y="236325"/>
                  <a:pt x="9504" y="6076"/>
                  <a:pt x="268" y="13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2" name="フリーフォーム 1341">
            <a:extLst>
              <a:ext uri="{FF2B5EF4-FFF2-40B4-BE49-F238E27FC236}">
                <a16:creationId xmlns:a16="http://schemas.microsoft.com/office/drawing/2014/main" id="{11959410-5A00-2403-9808-6348C05745BC}"/>
              </a:ext>
            </a:extLst>
          </p:cNvPr>
          <p:cNvSpPr/>
          <p:nvPr/>
        </p:nvSpPr>
        <p:spPr>
          <a:xfrm>
            <a:off x="6618482" y="7806022"/>
            <a:ext cx="341007" cy="511697"/>
          </a:xfrm>
          <a:custGeom>
            <a:avLst/>
            <a:gdLst>
              <a:gd name="connsiteX0" fmla="*/ 32 w 341007"/>
              <a:gd name="connsiteY0" fmla="*/ 25 h 511697"/>
              <a:gd name="connsiteX1" fmla="*/ 126702 w 341007"/>
              <a:gd name="connsiteY1" fmla="*/ 269199 h 511697"/>
              <a:gd name="connsiteX2" fmla="*/ 340458 w 341007"/>
              <a:gd name="connsiteY2" fmla="*/ 510664 h 511697"/>
              <a:gd name="connsiteX3" fmla="*/ 186079 w 341007"/>
              <a:gd name="connsiteY3" fmla="*/ 352326 h 511697"/>
              <a:gd name="connsiteX4" fmla="*/ 114827 w 341007"/>
              <a:gd name="connsiteY4" fmla="*/ 253365 h 511697"/>
              <a:gd name="connsiteX5" fmla="*/ 32 w 341007"/>
              <a:gd name="connsiteY5" fmla="*/ 25 h 511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41007" h="511697">
                <a:moveTo>
                  <a:pt x="32" y="25"/>
                </a:moveTo>
                <a:cubicBezTo>
                  <a:pt x="2011" y="2664"/>
                  <a:pt x="69964" y="184093"/>
                  <a:pt x="126702" y="269199"/>
                </a:cubicBezTo>
                <a:cubicBezTo>
                  <a:pt x="183440" y="354305"/>
                  <a:pt x="330562" y="496810"/>
                  <a:pt x="340458" y="510664"/>
                </a:cubicBezTo>
                <a:cubicBezTo>
                  <a:pt x="350354" y="524519"/>
                  <a:pt x="223684" y="395209"/>
                  <a:pt x="186079" y="352326"/>
                </a:cubicBezTo>
                <a:cubicBezTo>
                  <a:pt x="148474" y="309443"/>
                  <a:pt x="143196" y="308123"/>
                  <a:pt x="114827" y="253365"/>
                </a:cubicBezTo>
                <a:cubicBezTo>
                  <a:pt x="86458" y="198607"/>
                  <a:pt x="-1947" y="-2614"/>
                  <a:pt x="32" y="2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3" name="フリーフォーム 1342">
            <a:extLst>
              <a:ext uri="{FF2B5EF4-FFF2-40B4-BE49-F238E27FC236}">
                <a16:creationId xmlns:a16="http://schemas.microsoft.com/office/drawing/2014/main" id="{A4B07494-F123-3093-D3D6-F83B7B190A6B}"/>
              </a:ext>
            </a:extLst>
          </p:cNvPr>
          <p:cNvSpPr/>
          <p:nvPr/>
        </p:nvSpPr>
        <p:spPr>
          <a:xfrm>
            <a:off x="6551221" y="7323087"/>
            <a:ext cx="141368" cy="241542"/>
          </a:xfrm>
          <a:custGeom>
            <a:avLst/>
            <a:gdLst>
              <a:gd name="connsiteX0" fmla="*/ 0 w 141368"/>
              <a:gd name="connsiteY0" fmla="*/ 30 h 241542"/>
              <a:gd name="connsiteX1" fmla="*/ 134587 w 141368"/>
              <a:gd name="connsiteY1" fmla="*/ 142534 h 241542"/>
              <a:gd name="connsiteX2" fmla="*/ 122711 w 141368"/>
              <a:gd name="connsiteY2" fmla="*/ 241495 h 241542"/>
              <a:gd name="connsiteX3" fmla="*/ 134587 w 141368"/>
              <a:gd name="connsiteY3" fmla="*/ 130658 h 241542"/>
              <a:gd name="connsiteX4" fmla="*/ 0 w 141368"/>
              <a:gd name="connsiteY4" fmla="*/ 30 h 2415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1368" h="241542">
                <a:moveTo>
                  <a:pt x="0" y="30"/>
                </a:moveTo>
                <a:cubicBezTo>
                  <a:pt x="0" y="2009"/>
                  <a:pt x="114135" y="102290"/>
                  <a:pt x="134587" y="142534"/>
                </a:cubicBezTo>
                <a:cubicBezTo>
                  <a:pt x="155039" y="182778"/>
                  <a:pt x="122711" y="243474"/>
                  <a:pt x="122711" y="241495"/>
                </a:cubicBezTo>
                <a:cubicBezTo>
                  <a:pt x="122711" y="239516"/>
                  <a:pt x="149101" y="168923"/>
                  <a:pt x="134587" y="130658"/>
                </a:cubicBezTo>
                <a:cubicBezTo>
                  <a:pt x="120073" y="92393"/>
                  <a:pt x="0" y="-1949"/>
                  <a:pt x="0" y="3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4" name="フリーフォーム 1343">
            <a:extLst>
              <a:ext uri="{FF2B5EF4-FFF2-40B4-BE49-F238E27FC236}">
                <a16:creationId xmlns:a16="http://schemas.microsoft.com/office/drawing/2014/main" id="{9229A903-E4D3-02B0-1703-2C28E8E5DF3A}"/>
              </a:ext>
            </a:extLst>
          </p:cNvPr>
          <p:cNvSpPr/>
          <p:nvPr/>
        </p:nvSpPr>
        <p:spPr>
          <a:xfrm>
            <a:off x="6159074" y="7995821"/>
            <a:ext cx="249749" cy="744735"/>
          </a:xfrm>
          <a:custGeom>
            <a:avLst/>
            <a:gdLst>
              <a:gd name="connsiteX0" fmla="*/ 261 w 249749"/>
              <a:gd name="connsiteY0" fmla="*/ 231 h 744735"/>
              <a:gd name="connsiteX1" fmla="*/ 79430 w 249749"/>
              <a:gd name="connsiteY1" fmla="*/ 384200 h 744735"/>
              <a:gd name="connsiteX2" fmla="*/ 249643 w 249749"/>
              <a:gd name="connsiteY2" fmla="*/ 744418 h 744735"/>
              <a:gd name="connsiteX3" fmla="*/ 103181 w 249749"/>
              <a:gd name="connsiteY3" fmla="*/ 439618 h 744735"/>
              <a:gd name="connsiteX4" fmla="*/ 261 w 249749"/>
              <a:gd name="connsiteY4" fmla="*/ 231 h 7447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49749" h="744735">
                <a:moveTo>
                  <a:pt x="261" y="231"/>
                </a:moveTo>
                <a:cubicBezTo>
                  <a:pt x="-3697" y="-9005"/>
                  <a:pt x="37866" y="260169"/>
                  <a:pt x="79430" y="384200"/>
                </a:cubicBezTo>
                <a:cubicBezTo>
                  <a:pt x="120994" y="508231"/>
                  <a:pt x="245685" y="735182"/>
                  <a:pt x="249643" y="744418"/>
                </a:cubicBezTo>
                <a:cubicBezTo>
                  <a:pt x="253601" y="753654"/>
                  <a:pt x="146064" y="559031"/>
                  <a:pt x="103181" y="439618"/>
                </a:cubicBezTo>
                <a:cubicBezTo>
                  <a:pt x="60298" y="320205"/>
                  <a:pt x="4219" y="9467"/>
                  <a:pt x="261" y="23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5" name="フリーフォーム 1344">
            <a:extLst>
              <a:ext uri="{FF2B5EF4-FFF2-40B4-BE49-F238E27FC236}">
                <a16:creationId xmlns:a16="http://schemas.microsoft.com/office/drawing/2014/main" id="{AEC65F02-6B55-2493-59CD-4120712BF07E}"/>
              </a:ext>
            </a:extLst>
          </p:cNvPr>
          <p:cNvSpPr/>
          <p:nvPr/>
        </p:nvSpPr>
        <p:spPr>
          <a:xfrm>
            <a:off x="5288444" y="8992507"/>
            <a:ext cx="884760" cy="302001"/>
          </a:xfrm>
          <a:custGeom>
            <a:avLst/>
            <a:gdLst>
              <a:gd name="connsiteX0" fmla="*/ 34 w 884760"/>
              <a:gd name="connsiteY0" fmla="*/ 301914 h 302001"/>
              <a:gd name="connsiteX1" fmla="*/ 376086 w 884760"/>
              <a:gd name="connsiteY1" fmla="*/ 76283 h 302001"/>
              <a:gd name="connsiteX2" fmla="*/ 878808 w 884760"/>
              <a:gd name="connsiteY2" fmla="*/ 1072 h 302001"/>
              <a:gd name="connsiteX3" fmla="*/ 633385 w 884760"/>
              <a:gd name="connsiteY3" fmla="*/ 32740 h 302001"/>
              <a:gd name="connsiteX4" fmla="*/ 348377 w 884760"/>
              <a:gd name="connsiteY4" fmla="*/ 44615 h 302001"/>
              <a:gd name="connsiteX5" fmla="*/ 395878 w 884760"/>
              <a:gd name="connsiteY5" fmla="*/ 48574 h 302001"/>
              <a:gd name="connsiteX6" fmla="*/ 34 w 884760"/>
              <a:gd name="connsiteY6" fmla="*/ 301914 h 3020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884760" h="302001">
                <a:moveTo>
                  <a:pt x="34" y="301914"/>
                </a:moveTo>
                <a:cubicBezTo>
                  <a:pt x="-3265" y="306532"/>
                  <a:pt x="229624" y="126423"/>
                  <a:pt x="376086" y="76283"/>
                </a:cubicBezTo>
                <a:cubicBezTo>
                  <a:pt x="522548" y="26143"/>
                  <a:pt x="835925" y="8329"/>
                  <a:pt x="878808" y="1072"/>
                </a:cubicBezTo>
                <a:cubicBezTo>
                  <a:pt x="921691" y="-6185"/>
                  <a:pt x="721790" y="25483"/>
                  <a:pt x="633385" y="32740"/>
                </a:cubicBezTo>
                <a:cubicBezTo>
                  <a:pt x="544980" y="39997"/>
                  <a:pt x="387961" y="41976"/>
                  <a:pt x="348377" y="44615"/>
                </a:cubicBezTo>
                <a:cubicBezTo>
                  <a:pt x="308793" y="47254"/>
                  <a:pt x="449317" y="7010"/>
                  <a:pt x="395878" y="48574"/>
                </a:cubicBezTo>
                <a:cubicBezTo>
                  <a:pt x="342439" y="90138"/>
                  <a:pt x="3333" y="297296"/>
                  <a:pt x="34" y="30191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6" name="フリーフォーム 1345">
            <a:extLst>
              <a:ext uri="{FF2B5EF4-FFF2-40B4-BE49-F238E27FC236}">
                <a16:creationId xmlns:a16="http://schemas.microsoft.com/office/drawing/2014/main" id="{BC550FED-48C2-9272-7D41-71AFE782B15F}"/>
              </a:ext>
            </a:extLst>
          </p:cNvPr>
          <p:cNvSpPr/>
          <p:nvPr/>
        </p:nvSpPr>
        <p:spPr>
          <a:xfrm>
            <a:off x="5904755" y="9767675"/>
            <a:ext cx="909797" cy="496581"/>
          </a:xfrm>
          <a:custGeom>
            <a:avLst/>
            <a:gdLst>
              <a:gd name="connsiteX0" fmla="*/ 907723 w 909797"/>
              <a:gd name="connsiteY0" fmla="*/ 1759 h 496581"/>
              <a:gd name="connsiteX1" fmla="*/ 187287 w 909797"/>
              <a:gd name="connsiteY1" fmla="*/ 365935 h 496581"/>
              <a:gd name="connsiteX2" fmla="*/ 9157 w 909797"/>
              <a:gd name="connsiteY2" fmla="*/ 492606 h 496581"/>
              <a:gd name="connsiteX3" fmla="*/ 393126 w 909797"/>
              <a:gd name="connsiteY3" fmla="*/ 239265 h 496581"/>
              <a:gd name="connsiteX4" fmla="*/ 907723 w 909797"/>
              <a:gd name="connsiteY4" fmla="*/ 1759 h 4965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09797" h="496581">
                <a:moveTo>
                  <a:pt x="907723" y="1759"/>
                </a:moveTo>
                <a:cubicBezTo>
                  <a:pt x="873417" y="22871"/>
                  <a:pt x="337048" y="284127"/>
                  <a:pt x="187287" y="365935"/>
                </a:cubicBezTo>
                <a:cubicBezTo>
                  <a:pt x="37526" y="447743"/>
                  <a:pt x="-25149" y="513718"/>
                  <a:pt x="9157" y="492606"/>
                </a:cubicBezTo>
                <a:cubicBezTo>
                  <a:pt x="43463" y="471494"/>
                  <a:pt x="244685" y="323712"/>
                  <a:pt x="393126" y="239265"/>
                </a:cubicBezTo>
                <a:cubicBezTo>
                  <a:pt x="541567" y="154818"/>
                  <a:pt x="942029" y="-19353"/>
                  <a:pt x="907723" y="175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7" name="フリーフォーム 1346">
            <a:extLst>
              <a:ext uri="{FF2B5EF4-FFF2-40B4-BE49-F238E27FC236}">
                <a16:creationId xmlns:a16="http://schemas.microsoft.com/office/drawing/2014/main" id="{5A09D82E-71F4-9A74-A199-1F7FE10B7C33}"/>
              </a:ext>
            </a:extLst>
          </p:cNvPr>
          <p:cNvSpPr/>
          <p:nvPr/>
        </p:nvSpPr>
        <p:spPr>
          <a:xfrm>
            <a:off x="4710495" y="10189012"/>
            <a:ext cx="1306818" cy="645276"/>
          </a:xfrm>
          <a:custGeom>
            <a:avLst/>
            <a:gdLst>
              <a:gd name="connsiteX0" fmla="*/ 50 w 1306818"/>
              <a:gd name="connsiteY0" fmla="*/ 645243 h 645276"/>
              <a:gd name="connsiteX1" fmla="*/ 942160 w 1306818"/>
              <a:gd name="connsiteY1" fmla="*/ 233565 h 645276"/>
              <a:gd name="connsiteX2" fmla="*/ 1306336 w 1306818"/>
              <a:gd name="connsiteY2" fmla="*/ 17 h 645276"/>
              <a:gd name="connsiteX3" fmla="*/ 1013411 w 1306818"/>
              <a:gd name="connsiteY3" fmla="*/ 221689 h 645276"/>
              <a:gd name="connsiteX4" fmla="*/ 740279 w 1306818"/>
              <a:gd name="connsiteY4" fmla="*/ 356276 h 645276"/>
              <a:gd name="connsiteX5" fmla="*/ 898617 w 1306818"/>
              <a:gd name="connsiteY5" fmla="*/ 257315 h 645276"/>
              <a:gd name="connsiteX6" fmla="*/ 50 w 1306818"/>
              <a:gd name="connsiteY6" fmla="*/ 645243 h 6452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306818" h="645276">
                <a:moveTo>
                  <a:pt x="50" y="645243"/>
                </a:moveTo>
                <a:cubicBezTo>
                  <a:pt x="7307" y="641285"/>
                  <a:pt x="724446" y="341103"/>
                  <a:pt x="942160" y="233565"/>
                </a:cubicBezTo>
                <a:cubicBezTo>
                  <a:pt x="1159874" y="126027"/>
                  <a:pt x="1294461" y="1996"/>
                  <a:pt x="1306336" y="17"/>
                </a:cubicBezTo>
                <a:cubicBezTo>
                  <a:pt x="1318211" y="-1962"/>
                  <a:pt x="1107754" y="162313"/>
                  <a:pt x="1013411" y="221689"/>
                </a:cubicBezTo>
                <a:cubicBezTo>
                  <a:pt x="919068" y="281065"/>
                  <a:pt x="759411" y="350338"/>
                  <a:pt x="740279" y="356276"/>
                </a:cubicBezTo>
                <a:cubicBezTo>
                  <a:pt x="721147" y="362214"/>
                  <a:pt x="1020669" y="209814"/>
                  <a:pt x="898617" y="257315"/>
                </a:cubicBezTo>
                <a:cubicBezTo>
                  <a:pt x="776565" y="304816"/>
                  <a:pt x="-7207" y="649201"/>
                  <a:pt x="50" y="64524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8" name="フリーフォーム 1347">
            <a:extLst>
              <a:ext uri="{FF2B5EF4-FFF2-40B4-BE49-F238E27FC236}">
                <a16:creationId xmlns:a16="http://schemas.microsoft.com/office/drawing/2014/main" id="{A95393AA-7226-3F03-40FE-8A44B708F035}"/>
              </a:ext>
            </a:extLst>
          </p:cNvPr>
          <p:cNvSpPr/>
          <p:nvPr/>
        </p:nvSpPr>
        <p:spPr>
          <a:xfrm>
            <a:off x="6163347" y="10669295"/>
            <a:ext cx="1717942" cy="758863"/>
          </a:xfrm>
          <a:custGeom>
            <a:avLst/>
            <a:gdLst>
              <a:gd name="connsiteX0" fmla="*/ 1713952 w 1717942"/>
              <a:gd name="connsiteY0" fmla="*/ 2663 h 758863"/>
              <a:gd name="connsiteX1" fmla="*/ 1274565 w 1717942"/>
              <a:gd name="connsiteY1" fmla="*/ 256004 h 758863"/>
              <a:gd name="connsiteX2" fmla="*/ 1005391 w 1717942"/>
              <a:gd name="connsiteY2" fmla="*/ 398508 h 758863"/>
              <a:gd name="connsiteX3" fmla="*/ 748092 w 1717942"/>
              <a:gd name="connsiteY3" fmla="*/ 529136 h 758863"/>
              <a:gd name="connsiteX4" fmla="*/ 870804 w 1717942"/>
              <a:gd name="connsiteY4" fmla="*/ 438092 h 758863"/>
              <a:gd name="connsiteX5" fmla="*/ 439334 w 1717942"/>
              <a:gd name="connsiteY5" fmla="*/ 604347 h 758863"/>
              <a:gd name="connsiteX6" fmla="*/ 569962 w 1717942"/>
              <a:gd name="connsiteY6" fmla="*/ 556845 h 758863"/>
              <a:gd name="connsiteX7" fmla="*/ 15780 w 1717942"/>
              <a:gd name="connsiteY7" fmla="*/ 754767 h 758863"/>
              <a:gd name="connsiteX8" fmla="*/ 213702 w 1717942"/>
              <a:gd name="connsiteY8" fmla="*/ 675599 h 758863"/>
              <a:gd name="connsiteX9" fmla="*/ 854970 w 1717942"/>
              <a:gd name="connsiteY9" fmla="*/ 497469 h 758863"/>
              <a:gd name="connsiteX10" fmla="*/ 708508 w 1717942"/>
              <a:gd name="connsiteY10" fmla="*/ 560804 h 758863"/>
              <a:gd name="connsiteX11" fmla="*/ 1365609 w 1717942"/>
              <a:gd name="connsiteY11" fmla="*/ 212461 h 758863"/>
              <a:gd name="connsiteX12" fmla="*/ 997474 w 1717942"/>
              <a:gd name="connsiteY12" fmla="*/ 430175 h 758863"/>
              <a:gd name="connsiteX13" fmla="*/ 1713952 w 1717942"/>
              <a:gd name="connsiteY13" fmla="*/ 2663 h 7588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717942" h="758863">
                <a:moveTo>
                  <a:pt x="1713952" y="2663"/>
                </a:moveTo>
                <a:cubicBezTo>
                  <a:pt x="1760134" y="-26365"/>
                  <a:pt x="1392658" y="190030"/>
                  <a:pt x="1274565" y="256004"/>
                </a:cubicBezTo>
                <a:cubicBezTo>
                  <a:pt x="1156471" y="321978"/>
                  <a:pt x="1093136" y="352986"/>
                  <a:pt x="1005391" y="398508"/>
                </a:cubicBezTo>
                <a:cubicBezTo>
                  <a:pt x="917646" y="444030"/>
                  <a:pt x="770523" y="522539"/>
                  <a:pt x="748092" y="529136"/>
                </a:cubicBezTo>
                <a:cubicBezTo>
                  <a:pt x="725661" y="535733"/>
                  <a:pt x="922264" y="425557"/>
                  <a:pt x="870804" y="438092"/>
                </a:cubicBezTo>
                <a:cubicBezTo>
                  <a:pt x="819344" y="450627"/>
                  <a:pt x="489474" y="584555"/>
                  <a:pt x="439334" y="604347"/>
                </a:cubicBezTo>
                <a:cubicBezTo>
                  <a:pt x="389194" y="624139"/>
                  <a:pt x="569962" y="556845"/>
                  <a:pt x="569962" y="556845"/>
                </a:cubicBezTo>
                <a:lnTo>
                  <a:pt x="15780" y="754767"/>
                </a:lnTo>
                <a:cubicBezTo>
                  <a:pt x="-43597" y="774559"/>
                  <a:pt x="73837" y="718482"/>
                  <a:pt x="213702" y="675599"/>
                </a:cubicBezTo>
                <a:cubicBezTo>
                  <a:pt x="353567" y="632716"/>
                  <a:pt x="772502" y="516601"/>
                  <a:pt x="854970" y="497469"/>
                </a:cubicBezTo>
                <a:cubicBezTo>
                  <a:pt x="937438" y="478337"/>
                  <a:pt x="623402" y="608305"/>
                  <a:pt x="708508" y="560804"/>
                </a:cubicBezTo>
                <a:cubicBezTo>
                  <a:pt x="793614" y="513303"/>
                  <a:pt x="1317448" y="234232"/>
                  <a:pt x="1365609" y="212461"/>
                </a:cubicBezTo>
                <a:cubicBezTo>
                  <a:pt x="1413770" y="190690"/>
                  <a:pt x="941396" y="460523"/>
                  <a:pt x="997474" y="430175"/>
                </a:cubicBezTo>
                <a:cubicBezTo>
                  <a:pt x="1053552" y="399827"/>
                  <a:pt x="1667770" y="31691"/>
                  <a:pt x="1713952" y="266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9" name="フリーフォーム 1348">
            <a:extLst>
              <a:ext uri="{FF2B5EF4-FFF2-40B4-BE49-F238E27FC236}">
                <a16:creationId xmlns:a16="http://schemas.microsoft.com/office/drawing/2014/main" id="{35456938-8A99-91C4-0944-893AADC14001}"/>
              </a:ext>
            </a:extLst>
          </p:cNvPr>
          <p:cNvSpPr/>
          <p:nvPr/>
        </p:nvSpPr>
        <p:spPr>
          <a:xfrm>
            <a:off x="6404604" y="10046515"/>
            <a:ext cx="853624" cy="142555"/>
          </a:xfrm>
          <a:custGeom>
            <a:avLst/>
            <a:gdLst>
              <a:gd name="connsiteX0" fmla="*/ 154 w 853624"/>
              <a:gd name="connsiteY0" fmla="*/ 142514 h 142555"/>
              <a:gd name="connsiteX1" fmla="*/ 483084 w 853624"/>
              <a:gd name="connsiteY1" fmla="*/ 10 h 142555"/>
              <a:gd name="connsiteX2" fmla="*/ 843302 w 853624"/>
              <a:gd name="connsiteY2" fmla="*/ 134597 h 142555"/>
              <a:gd name="connsiteX3" fmla="*/ 736425 w 853624"/>
              <a:gd name="connsiteY3" fmla="*/ 83137 h 142555"/>
              <a:gd name="connsiteX4" fmla="*/ 534544 w 853624"/>
              <a:gd name="connsiteY4" fmla="*/ 15843 h 142555"/>
              <a:gd name="connsiteX5" fmla="*/ 154 w 853624"/>
              <a:gd name="connsiteY5" fmla="*/ 142514 h 1425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53624" h="142555">
                <a:moveTo>
                  <a:pt x="154" y="142514"/>
                </a:moveTo>
                <a:cubicBezTo>
                  <a:pt x="-8423" y="139875"/>
                  <a:pt x="342559" y="1329"/>
                  <a:pt x="483084" y="10"/>
                </a:cubicBezTo>
                <a:cubicBezTo>
                  <a:pt x="623609" y="-1309"/>
                  <a:pt x="801079" y="120742"/>
                  <a:pt x="843302" y="134597"/>
                </a:cubicBezTo>
                <a:cubicBezTo>
                  <a:pt x="885526" y="148452"/>
                  <a:pt x="787885" y="102929"/>
                  <a:pt x="736425" y="83137"/>
                </a:cubicBezTo>
                <a:cubicBezTo>
                  <a:pt x="684965" y="63345"/>
                  <a:pt x="650658" y="9246"/>
                  <a:pt x="534544" y="15843"/>
                </a:cubicBezTo>
                <a:cubicBezTo>
                  <a:pt x="418430" y="22440"/>
                  <a:pt x="8731" y="145153"/>
                  <a:pt x="154" y="142514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0" name="フリーフォーム 1349">
            <a:extLst>
              <a:ext uri="{FF2B5EF4-FFF2-40B4-BE49-F238E27FC236}">
                <a16:creationId xmlns:a16="http://schemas.microsoft.com/office/drawing/2014/main" id="{5F7DC113-1363-AC75-317E-D5DD383BEBC1}"/>
              </a:ext>
            </a:extLst>
          </p:cNvPr>
          <p:cNvSpPr/>
          <p:nvPr/>
        </p:nvSpPr>
        <p:spPr>
          <a:xfrm>
            <a:off x="6305396" y="10262528"/>
            <a:ext cx="856174" cy="179134"/>
          </a:xfrm>
          <a:custGeom>
            <a:avLst/>
            <a:gdLst>
              <a:gd name="connsiteX0" fmla="*/ 401 w 856174"/>
              <a:gd name="connsiteY0" fmla="*/ 175882 h 179134"/>
              <a:gd name="connsiteX1" fmla="*/ 443747 w 856174"/>
              <a:gd name="connsiteY1" fmla="*/ 160049 h 179134"/>
              <a:gd name="connsiteX2" fmla="*/ 847508 w 856174"/>
              <a:gd name="connsiteY2" fmla="*/ 1711 h 179134"/>
              <a:gd name="connsiteX3" fmla="*/ 705004 w 856174"/>
              <a:gd name="connsiteY3" fmla="*/ 80880 h 179134"/>
              <a:gd name="connsiteX4" fmla="*/ 522916 w 856174"/>
              <a:gd name="connsiteY4" fmla="*/ 156090 h 179134"/>
              <a:gd name="connsiteX5" fmla="*/ 401 w 856174"/>
              <a:gd name="connsiteY5" fmla="*/ 175882 h 1791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56174" h="179134">
                <a:moveTo>
                  <a:pt x="401" y="175882"/>
                </a:moveTo>
                <a:cubicBezTo>
                  <a:pt x="-12794" y="176542"/>
                  <a:pt x="302562" y="189078"/>
                  <a:pt x="443747" y="160049"/>
                </a:cubicBezTo>
                <a:cubicBezTo>
                  <a:pt x="584932" y="131020"/>
                  <a:pt x="803965" y="14906"/>
                  <a:pt x="847508" y="1711"/>
                </a:cubicBezTo>
                <a:cubicBezTo>
                  <a:pt x="891051" y="-11484"/>
                  <a:pt x="759103" y="55150"/>
                  <a:pt x="705004" y="80880"/>
                </a:cubicBezTo>
                <a:cubicBezTo>
                  <a:pt x="650905" y="106610"/>
                  <a:pt x="637711" y="138937"/>
                  <a:pt x="522916" y="156090"/>
                </a:cubicBezTo>
                <a:cubicBezTo>
                  <a:pt x="408121" y="173243"/>
                  <a:pt x="13596" y="175222"/>
                  <a:pt x="401" y="175882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1" name="フリーフォーム 1350">
            <a:extLst>
              <a:ext uri="{FF2B5EF4-FFF2-40B4-BE49-F238E27FC236}">
                <a16:creationId xmlns:a16="http://schemas.microsoft.com/office/drawing/2014/main" id="{CD44C55E-0DD9-7114-80BE-000144292B12}"/>
              </a:ext>
            </a:extLst>
          </p:cNvPr>
          <p:cNvSpPr/>
          <p:nvPr/>
        </p:nvSpPr>
        <p:spPr>
          <a:xfrm>
            <a:off x="5494317" y="10426375"/>
            <a:ext cx="1856550" cy="799765"/>
          </a:xfrm>
          <a:custGeom>
            <a:avLst/>
            <a:gdLst>
              <a:gd name="connsiteX0" fmla="*/ 0 w 1856550"/>
              <a:gd name="connsiteY0" fmla="*/ 799765 h 799765"/>
              <a:gd name="connsiteX1" fmla="*/ 1088571 w 1856550"/>
              <a:gd name="connsiteY1" fmla="*/ 487048 h 799765"/>
              <a:gd name="connsiteX2" fmla="*/ 1128156 w 1856550"/>
              <a:gd name="connsiteY2" fmla="*/ 467256 h 799765"/>
              <a:gd name="connsiteX3" fmla="*/ 1100447 w 1856550"/>
              <a:gd name="connsiteY3" fmla="*/ 471215 h 799765"/>
              <a:gd name="connsiteX4" fmla="*/ 1638795 w 1856550"/>
              <a:gd name="connsiteY4" fmla="*/ 209957 h 799765"/>
              <a:gd name="connsiteX5" fmla="*/ 1753589 w 1856550"/>
              <a:gd name="connsiteY5" fmla="*/ 126830 h 799765"/>
              <a:gd name="connsiteX6" fmla="*/ 1856509 w 1856550"/>
              <a:gd name="connsiteY6" fmla="*/ 160 h 799765"/>
              <a:gd name="connsiteX7" fmla="*/ 1741714 w 1856550"/>
              <a:gd name="connsiteY7" fmla="*/ 154539 h 799765"/>
              <a:gd name="connsiteX8" fmla="*/ 1278577 w 1856550"/>
              <a:gd name="connsiteY8" fmla="*/ 388087 h 799765"/>
              <a:gd name="connsiteX9" fmla="*/ 902525 w 1856550"/>
              <a:gd name="connsiteY9" fmla="*/ 518716 h 799765"/>
              <a:gd name="connsiteX10" fmla="*/ 0 w 1856550"/>
              <a:gd name="connsiteY10" fmla="*/ 799765 h 7997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856550" h="799765">
                <a:moveTo>
                  <a:pt x="0" y="799765"/>
                </a:moveTo>
                <a:lnTo>
                  <a:pt x="1088571" y="487048"/>
                </a:lnTo>
                <a:cubicBezTo>
                  <a:pt x="1276597" y="431630"/>
                  <a:pt x="1126177" y="469895"/>
                  <a:pt x="1128156" y="467256"/>
                </a:cubicBezTo>
                <a:cubicBezTo>
                  <a:pt x="1130135" y="464617"/>
                  <a:pt x="1015341" y="514098"/>
                  <a:pt x="1100447" y="471215"/>
                </a:cubicBezTo>
                <a:cubicBezTo>
                  <a:pt x="1185553" y="428332"/>
                  <a:pt x="1529938" y="267354"/>
                  <a:pt x="1638795" y="209957"/>
                </a:cubicBezTo>
                <a:cubicBezTo>
                  <a:pt x="1747652" y="152559"/>
                  <a:pt x="1717303" y="161796"/>
                  <a:pt x="1753589" y="126830"/>
                </a:cubicBezTo>
                <a:cubicBezTo>
                  <a:pt x="1789875" y="91864"/>
                  <a:pt x="1858488" y="-4458"/>
                  <a:pt x="1856509" y="160"/>
                </a:cubicBezTo>
                <a:cubicBezTo>
                  <a:pt x="1854530" y="4778"/>
                  <a:pt x="1838036" y="89885"/>
                  <a:pt x="1741714" y="154539"/>
                </a:cubicBezTo>
                <a:cubicBezTo>
                  <a:pt x="1645392" y="219193"/>
                  <a:pt x="1418442" y="327391"/>
                  <a:pt x="1278577" y="388087"/>
                </a:cubicBezTo>
                <a:cubicBezTo>
                  <a:pt x="1138712" y="448783"/>
                  <a:pt x="902525" y="518716"/>
                  <a:pt x="902525" y="518716"/>
                </a:cubicBezTo>
                <a:lnTo>
                  <a:pt x="0" y="799765"/>
                </a:ln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2" name="フリーフォーム 1351">
            <a:extLst>
              <a:ext uri="{FF2B5EF4-FFF2-40B4-BE49-F238E27FC236}">
                <a16:creationId xmlns:a16="http://schemas.microsoft.com/office/drawing/2014/main" id="{BB71203D-F25A-5C86-E175-37C52F18F813}"/>
              </a:ext>
            </a:extLst>
          </p:cNvPr>
          <p:cNvSpPr/>
          <p:nvPr/>
        </p:nvSpPr>
        <p:spPr>
          <a:xfrm>
            <a:off x="7097483" y="10529422"/>
            <a:ext cx="316678" cy="522591"/>
          </a:xfrm>
          <a:custGeom>
            <a:avLst/>
            <a:gdLst>
              <a:gd name="connsiteX0" fmla="*/ 316678 w 316678"/>
              <a:gd name="connsiteY0" fmla="*/ 33 h 522591"/>
              <a:gd name="connsiteX1" fmla="*/ 209800 w 316678"/>
              <a:gd name="connsiteY1" fmla="*/ 213788 h 522591"/>
              <a:gd name="connsiteX2" fmla="*/ 55421 w 316678"/>
              <a:gd name="connsiteY2" fmla="*/ 380043 h 522591"/>
              <a:gd name="connsiteX3" fmla="*/ 95005 w 316678"/>
              <a:gd name="connsiteY3" fmla="*/ 344417 h 522591"/>
              <a:gd name="connsiteX4" fmla="*/ 3 w 316678"/>
              <a:gd name="connsiteY4" fmla="*/ 522547 h 522591"/>
              <a:gd name="connsiteX5" fmla="*/ 98964 w 316678"/>
              <a:gd name="connsiteY5" fmla="*/ 360251 h 522591"/>
              <a:gd name="connsiteX6" fmla="*/ 209800 w 316678"/>
              <a:gd name="connsiteY6" fmla="*/ 229622 h 522591"/>
              <a:gd name="connsiteX7" fmla="*/ 316678 w 316678"/>
              <a:gd name="connsiteY7" fmla="*/ 33 h 5225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16678" h="522591">
                <a:moveTo>
                  <a:pt x="316678" y="33"/>
                </a:moveTo>
                <a:cubicBezTo>
                  <a:pt x="316678" y="-2606"/>
                  <a:pt x="253343" y="150453"/>
                  <a:pt x="209800" y="213788"/>
                </a:cubicBezTo>
                <a:cubicBezTo>
                  <a:pt x="166257" y="277123"/>
                  <a:pt x="74553" y="358272"/>
                  <a:pt x="55421" y="380043"/>
                </a:cubicBezTo>
                <a:cubicBezTo>
                  <a:pt x="36289" y="401814"/>
                  <a:pt x="104241" y="320666"/>
                  <a:pt x="95005" y="344417"/>
                </a:cubicBezTo>
                <a:cubicBezTo>
                  <a:pt x="85769" y="368168"/>
                  <a:pt x="-657" y="519908"/>
                  <a:pt x="3" y="522547"/>
                </a:cubicBezTo>
                <a:cubicBezTo>
                  <a:pt x="663" y="525186"/>
                  <a:pt x="63998" y="409072"/>
                  <a:pt x="98964" y="360251"/>
                </a:cubicBezTo>
                <a:cubicBezTo>
                  <a:pt x="133930" y="311430"/>
                  <a:pt x="174174" y="285040"/>
                  <a:pt x="209800" y="229622"/>
                </a:cubicBezTo>
                <a:cubicBezTo>
                  <a:pt x="245426" y="174204"/>
                  <a:pt x="316678" y="2672"/>
                  <a:pt x="316678" y="3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3" name="フリーフォーム 1352">
            <a:extLst>
              <a:ext uri="{FF2B5EF4-FFF2-40B4-BE49-F238E27FC236}">
                <a16:creationId xmlns:a16="http://schemas.microsoft.com/office/drawing/2014/main" id="{71BA0C59-A476-0419-01A5-589E4F12352C}"/>
              </a:ext>
            </a:extLst>
          </p:cNvPr>
          <p:cNvSpPr/>
          <p:nvPr/>
        </p:nvSpPr>
        <p:spPr>
          <a:xfrm>
            <a:off x="4833166" y="10484425"/>
            <a:ext cx="1147346" cy="440952"/>
          </a:xfrm>
          <a:custGeom>
            <a:avLst/>
            <a:gdLst>
              <a:gd name="connsiteX0" fmla="*/ 91 w 1147346"/>
              <a:gd name="connsiteY0" fmla="*/ 440874 h 440952"/>
              <a:gd name="connsiteX1" fmla="*/ 692818 w 1147346"/>
              <a:gd name="connsiteY1" fmla="*/ 211284 h 440952"/>
              <a:gd name="connsiteX2" fmla="*/ 609691 w 1147346"/>
              <a:gd name="connsiteY2" fmla="*/ 235035 h 440952"/>
              <a:gd name="connsiteX3" fmla="*/ 1060953 w 1147346"/>
              <a:gd name="connsiteY3" fmla="*/ 25237 h 440952"/>
              <a:gd name="connsiteX4" fmla="*/ 1120330 w 1147346"/>
              <a:gd name="connsiteY4" fmla="*/ 21279 h 440952"/>
              <a:gd name="connsiteX5" fmla="*/ 744278 w 1147346"/>
              <a:gd name="connsiteY5" fmla="*/ 183575 h 440952"/>
              <a:gd name="connsiteX6" fmla="*/ 91 w 1147346"/>
              <a:gd name="connsiteY6" fmla="*/ 440874 h 4409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147346" h="440952">
                <a:moveTo>
                  <a:pt x="91" y="440874"/>
                </a:moveTo>
                <a:cubicBezTo>
                  <a:pt x="-8486" y="445492"/>
                  <a:pt x="591218" y="245591"/>
                  <a:pt x="692818" y="211284"/>
                </a:cubicBezTo>
                <a:cubicBezTo>
                  <a:pt x="794418" y="176977"/>
                  <a:pt x="548335" y="266043"/>
                  <a:pt x="609691" y="235035"/>
                </a:cubicBezTo>
                <a:cubicBezTo>
                  <a:pt x="671047" y="204027"/>
                  <a:pt x="975847" y="60863"/>
                  <a:pt x="1060953" y="25237"/>
                </a:cubicBezTo>
                <a:cubicBezTo>
                  <a:pt x="1146059" y="-10389"/>
                  <a:pt x="1173109" y="-5111"/>
                  <a:pt x="1120330" y="21279"/>
                </a:cubicBezTo>
                <a:cubicBezTo>
                  <a:pt x="1067551" y="47669"/>
                  <a:pt x="928346" y="117601"/>
                  <a:pt x="744278" y="183575"/>
                </a:cubicBezTo>
                <a:cubicBezTo>
                  <a:pt x="560210" y="249549"/>
                  <a:pt x="8668" y="436256"/>
                  <a:pt x="91" y="440874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4" name="フリーフォーム 1353">
            <a:extLst>
              <a:ext uri="{FF2B5EF4-FFF2-40B4-BE49-F238E27FC236}">
                <a16:creationId xmlns:a16="http://schemas.microsoft.com/office/drawing/2014/main" id="{CF377365-2AC0-0D3A-C49D-F3ADF59FDD25}"/>
              </a:ext>
            </a:extLst>
          </p:cNvPr>
          <p:cNvSpPr/>
          <p:nvPr/>
        </p:nvSpPr>
        <p:spPr>
          <a:xfrm>
            <a:off x="4710510" y="10786748"/>
            <a:ext cx="688896" cy="269181"/>
          </a:xfrm>
          <a:custGeom>
            <a:avLst/>
            <a:gdLst>
              <a:gd name="connsiteX0" fmla="*/ 35 w 688896"/>
              <a:gd name="connsiteY0" fmla="*/ 269179 h 269181"/>
              <a:gd name="connsiteX1" fmla="*/ 435464 w 688896"/>
              <a:gd name="connsiteY1" fmla="*/ 110842 h 269181"/>
              <a:gd name="connsiteX2" fmla="*/ 688804 w 688896"/>
              <a:gd name="connsiteY2" fmla="*/ 5 h 269181"/>
              <a:gd name="connsiteX3" fmla="*/ 459215 w 688896"/>
              <a:gd name="connsiteY3" fmla="*/ 106883 h 269181"/>
              <a:gd name="connsiteX4" fmla="*/ 35 w 688896"/>
              <a:gd name="connsiteY4" fmla="*/ 269179 h 2691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88896" h="269181">
                <a:moveTo>
                  <a:pt x="35" y="269179"/>
                </a:moveTo>
                <a:cubicBezTo>
                  <a:pt x="-3923" y="269839"/>
                  <a:pt x="320669" y="155704"/>
                  <a:pt x="435464" y="110842"/>
                </a:cubicBezTo>
                <a:cubicBezTo>
                  <a:pt x="550259" y="65980"/>
                  <a:pt x="684846" y="665"/>
                  <a:pt x="688804" y="5"/>
                </a:cubicBezTo>
                <a:cubicBezTo>
                  <a:pt x="692762" y="-655"/>
                  <a:pt x="569391" y="62680"/>
                  <a:pt x="459215" y="106883"/>
                </a:cubicBezTo>
                <a:cubicBezTo>
                  <a:pt x="349039" y="151086"/>
                  <a:pt x="3993" y="268519"/>
                  <a:pt x="35" y="26917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5" name="フリーフォーム 1354">
            <a:extLst>
              <a:ext uri="{FF2B5EF4-FFF2-40B4-BE49-F238E27FC236}">
                <a16:creationId xmlns:a16="http://schemas.microsoft.com/office/drawing/2014/main" id="{AAAD0AE2-E835-B9BF-D975-DE7C760C0714}"/>
              </a:ext>
            </a:extLst>
          </p:cNvPr>
          <p:cNvSpPr/>
          <p:nvPr/>
        </p:nvSpPr>
        <p:spPr>
          <a:xfrm>
            <a:off x="4730338" y="10610018"/>
            <a:ext cx="1598772" cy="604247"/>
          </a:xfrm>
          <a:custGeom>
            <a:avLst/>
            <a:gdLst>
              <a:gd name="connsiteX0" fmla="*/ 0 w 1598772"/>
              <a:gd name="connsiteY0" fmla="*/ 604247 h 604247"/>
              <a:gd name="connsiteX1" fmla="*/ 645226 w 1598772"/>
              <a:gd name="connsiteY1" fmla="*/ 342990 h 604247"/>
              <a:gd name="connsiteX2" fmla="*/ 1591293 w 1598772"/>
              <a:gd name="connsiteY2" fmla="*/ 2564 h 604247"/>
              <a:gd name="connsiteX3" fmla="*/ 1052945 w 1598772"/>
              <a:gd name="connsiteY3" fmla="*/ 200486 h 604247"/>
              <a:gd name="connsiteX4" fmla="*/ 427511 w 1598772"/>
              <a:gd name="connsiteY4" fmla="*/ 449868 h 604247"/>
              <a:gd name="connsiteX5" fmla="*/ 0 w 1598772"/>
              <a:gd name="connsiteY5" fmla="*/ 604247 h 6042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98772" h="604247">
                <a:moveTo>
                  <a:pt x="0" y="604247"/>
                </a:moveTo>
                <a:cubicBezTo>
                  <a:pt x="190005" y="523758"/>
                  <a:pt x="380011" y="443270"/>
                  <a:pt x="645226" y="342990"/>
                </a:cubicBezTo>
                <a:cubicBezTo>
                  <a:pt x="910441" y="242710"/>
                  <a:pt x="1523340" y="26315"/>
                  <a:pt x="1591293" y="2564"/>
                </a:cubicBezTo>
                <a:cubicBezTo>
                  <a:pt x="1659246" y="-21187"/>
                  <a:pt x="1246909" y="125935"/>
                  <a:pt x="1052945" y="200486"/>
                </a:cubicBezTo>
                <a:cubicBezTo>
                  <a:pt x="858981" y="275037"/>
                  <a:pt x="427511" y="449868"/>
                  <a:pt x="427511" y="449868"/>
                </a:cubicBezTo>
                <a:lnTo>
                  <a:pt x="0" y="604247"/>
                </a:ln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6" name="フリーフォーム 1355">
            <a:extLst>
              <a:ext uri="{FF2B5EF4-FFF2-40B4-BE49-F238E27FC236}">
                <a16:creationId xmlns:a16="http://schemas.microsoft.com/office/drawing/2014/main" id="{1E8F9D27-BD61-B2B4-0040-AB1C0CBC3568}"/>
              </a:ext>
            </a:extLst>
          </p:cNvPr>
          <p:cNvSpPr/>
          <p:nvPr/>
        </p:nvSpPr>
        <p:spPr>
          <a:xfrm>
            <a:off x="6179941" y="10450167"/>
            <a:ext cx="851103" cy="102763"/>
          </a:xfrm>
          <a:custGeom>
            <a:avLst/>
            <a:gdLst>
              <a:gd name="connsiteX0" fmla="*/ 3145 w 851103"/>
              <a:gd name="connsiteY0" fmla="*/ 83246 h 102763"/>
              <a:gd name="connsiteX1" fmla="*/ 695872 w 851103"/>
              <a:gd name="connsiteY1" fmla="*/ 99080 h 102763"/>
              <a:gd name="connsiteX2" fmla="*/ 850251 w 851103"/>
              <a:gd name="connsiteY2" fmla="*/ 119 h 102763"/>
              <a:gd name="connsiteX3" fmla="*/ 743373 w 851103"/>
              <a:gd name="connsiteY3" fmla="*/ 79288 h 102763"/>
              <a:gd name="connsiteX4" fmla="*/ 450449 w 851103"/>
              <a:gd name="connsiteY4" fmla="*/ 99080 h 102763"/>
              <a:gd name="connsiteX5" fmla="*/ 3145 w 851103"/>
              <a:gd name="connsiteY5" fmla="*/ 83246 h 102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51103" h="102763">
                <a:moveTo>
                  <a:pt x="3145" y="83246"/>
                </a:moveTo>
                <a:cubicBezTo>
                  <a:pt x="44049" y="83246"/>
                  <a:pt x="554688" y="112935"/>
                  <a:pt x="695872" y="99080"/>
                </a:cubicBezTo>
                <a:cubicBezTo>
                  <a:pt x="837056" y="85225"/>
                  <a:pt x="842334" y="3418"/>
                  <a:pt x="850251" y="119"/>
                </a:cubicBezTo>
                <a:cubicBezTo>
                  <a:pt x="858168" y="-3180"/>
                  <a:pt x="810007" y="62795"/>
                  <a:pt x="743373" y="79288"/>
                </a:cubicBezTo>
                <a:cubicBezTo>
                  <a:pt x="676739" y="95781"/>
                  <a:pt x="569202" y="99080"/>
                  <a:pt x="450449" y="99080"/>
                </a:cubicBezTo>
                <a:cubicBezTo>
                  <a:pt x="331696" y="99080"/>
                  <a:pt x="-37759" y="83246"/>
                  <a:pt x="3145" y="8324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7" name="フリーフォーム 1356">
            <a:extLst>
              <a:ext uri="{FF2B5EF4-FFF2-40B4-BE49-F238E27FC236}">
                <a16:creationId xmlns:a16="http://schemas.microsoft.com/office/drawing/2014/main" id="{41E86CE8-F0C8-62BA-3CCE-D1E6E5611095}"/>
              </a:ext>
            </a:extLst>
          </p:cNvPr>
          <p:cNvSpPr/>
          <p:nvPr/>
        </p:nvSpPr>
        <p:spPr>
          <a:xfrm>
            <a:off x="4591791" y="11232702"/>
            <a:ext cx="647921" cy="187681"/>
          </a:xfrm>
          <a:custGeom>
            <a:avLst/>
            <a:gdLst>
              <a:gd name="connsiteX0" fmla="*/ 1 w 647921"/>
              <a:gd name="connsiteY0" fmla="*/ 183443 h 187681"/>
              <a:gd name="connsiteX1" fmla="*/ 292926 w 647921"/>
              <a:gd name="connsiteY1" fmla="*/ 167610 h 187681"/>
              <a:gd name="connsiteX2" fmla="*/ 645227 w 647921"/>
              <a:gd name="connsiteY2" fmla="*/ 1355 h 187681"/>
              <a:gd name="connsiteX3" fmla="*/ 447305 w 647921"/>
              <a:gd name="connsiteY3" fmla="*/ 92399 h 187681"/>
              <a:gd name="connsiteX4" fmla="*/ 296884 w 647921"/>
              <a:gd name="connsiteY4" fmla="*/ 155734 h 187681"/>
              <a:gd name="connsiteX5" fmla="*/ 1 w 647921"/>
              <a:gd name="connsiteY5" fmla="*/ 183443 h 1876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47921" h="187681">
                <a:moveTo>
                  <a:pt x="1" y="183443"/>
                </a:moveTo>
                <a:cubicBezTo>
                  <a:pt x="-659" y="185422"/>
                  <a:pt x="185389" y="197958"/>
                  <a:pt x="292926" y="167610"/>
                </a:cubicBezTo>
                <a:cubicBezTo>
                  <a:pt x="400463" y="137262"/>
                  <a:pt x="619497" y="13890"/>
                  <a:pt x="645227" y="1355"/>
                </a:cubicBezTo>
                <a:cubicBezTo>
                  <a:pt x="670957" y="-11180"/>
                  <a:pt x="505362" y="66669"/>
                  <a:pt x="447305" y="92399"/>
                </a:cubicBezTo>
                <a:cubicBezTo>
                  <a:pt x="389248" y="118129"/>
                  <a:pt x="368136" y="139240"/>
                  <a:pt x="296884" y="155734"/>
                </a:cubicBezTo>
                <a:cubicBezTo>
                  <a:pt x="225632" y="172227"/>
                  <a:pt x="661" y="181464"/>
                  <a:pt x="1" y="18344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8" name="フリーフォーム 1357">
            <a:extLst>
              <a:ext uri="{FF2B5EF4-FFF2-40B4-BE49-F238E27FC236}">
                <a16:creationId xmlns:a16="http://schemas.microsoft.com/office/drawing/2014/main" id="{217D826C-3752-1DD2-1E10-6F9F700CC08A}"/>
              </a:ext>
            </a:extLst>
          </p:cNvPr>
          <p:cNvSpPr/>
          <p:nvPr/>
        </p:nvSpPr>
        <p:spPr>
          <a:xfrm>
            <a:off x="4327719" y="11265721"/>
            <a:ext cx="2009865" cy="447337"/>
          </a:xfrm>
          <a:custGeom>
            <a:avLst/>
            <a:gdLst>
              <a:gd name="connsiteX0" fmla="*/ 2816 w 2009865"/>
              <a:gd name="connsiteY0" fmla="*/ 447308 h 447337"/>
              <a:gd name="connsiteX1" fmla="*/ 754920 w 2009865"/>
              <a:gd name="connsiteY1" fmla="*/ 249385 h 447337"/>
              <a:gd name="connsiteX2" fmla="*/ 600541 w 2009865"/>
              <a:gd name="connsiteY2" fmla="*/ 292928 h 447337"/>
              <a:gd name="connsiteX3" fmla="*/ 1344728 w 2009865"/>
              <a:gd name="connsiteY3" fmla="*/ 166258 h 447337"/>
              <a:gd name="connsiteX4" fmla="*/ 1059720 w 2009865"/>
              <a:gd name="connsiteY4" fmla="*/ 217718 h 447337"/>
              <a:gd name="connsiteX5" fmla="*/ 1641611 w 2009865"/>
              <a:gd name="connsiteY5" fmla="*/ 102923 h 447337"/>
              <a:gd name="connsiteX6" fmla="*/ 2009746 w 2009865"/>
              <a:gd name="connsiteY6" fmla="*/ 4 h 447337"/>
              <a:gd name="connsiteX7" fmla="*/ 1605985 w 2009865"/>
              <a:gd name="connsiteY7" fmla="*/ 106882 h 447337"/>
              <a:gd name="connsiteX8" fmla="*/ 1071595 w 2009865"/>
              <a:gd name="connsiteY8" fmla="*/ 233552 h 447337"/>
              <a:gd name="connsiteX9" fmla="*/ 2816 w 2009865"/>
              <a:gd name="connsiteY9" fmla="*/ 447308 h 4473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09865" h="447337">
                <a:moveTo>
                  <a:pt x="2816" y="447308"/>
                </a:moveTo>
                <a:cubicBezTo>
                  <a:pt x="-49963" y="449947"/>
                  <a:pt x="655299" y="275115"/>
                  <a:pt x="754920" y="249385"/>
                </a:cubicBezTo>
                <a:cubicBezTo>
                  <a:pt x="854541" y="223655"/>
                  <a:pt x="502240" y="306783"/>
                  <a:pt x="600541" y="292928"/>
                </a:cubicBezTo>
                <a:cubicBezTo>
                  <a:pt x="698842" y="279073"/>
                  <a:pt x="1268198" y="178793"/>
                  <a:pt x="1344728" y="166258"/>
                </a:cubicBezTo>
                <a:cubicBezTo>
                  <a:pt x="1421258" y="153723"/>
                  <a:pt x="1010240" y="228274"/>
                  <a:pt x="1059720" y="217718"/>
                </a:cubicBezTo>
                <a:cubicBezTo>
                  <a:pt x="1109200" y="207162"/>
                  <a:pt x="1483273" y="139209"/>
                  <a:pt x="1641611" y="102923"/>
                </a:cubicBezTo>
                <a:cubicBezTo>
                  <a:pt x="1799949" y="66637"/>
                  <a:pt x="2015684" y="-656"/>
                  <a:pt x="2009746" y="4"/>
                </a:cubicBezTo>
                <a:cubicBezTo>
                  <a:pt x="2003808" y="664"/>
                  <a:pt x="1762344" y="67957"/>
                  <a:pt x="1605985" y="106882"/>
                </a:cubicBezTo>
                <a:cubicBezTo>
                  <a:pt x="1449627" y="145807"/>
                  <a:pt x="1340109" y="176814"/>
                  <a:pt x="1071595" y="233552"/>
                </a:cubicBezTo>
                <a:cubicBezTo>
                  <a:pt x="803081" y="290290"/>
                  <a:pt x="55595" y="444669"/>
                  <a:pt x="2816" y="44730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9" name="フリーフォーム 1358">
            <a:extLst>
              <a:ext uri="{FF2B5EF4-FFF2-40B4-BE49-F238E27FC236}">
                <a16:creationId xmlns:a16="http://schemas.microsoft.com/office/drawing/2014/main" id="{D1305AF6-C5C0-464C-7EBF-A33302EEF20E}"/>
              </a:ext>
            </a:extLst>
          </p:cNvPr>
          <p:cNvSpPr/>
          <p:nvPr/>
        </p:nvSpPr>
        <p:spPr>
          <a:xfrm>
            <a:off x="4398306" y="11038694"/>
            <a:ext cx="2668475" cy="706385"/>
          </a:xfrm>
          <a:custGeom>
            <a:avLst/>
            <a:gdLst>
              <a:gd name="connsiteX0" fmla="*/ 47024 w 2668475"/>
              <a:gd name="connsiteY0" fmla="*/ 698085 h 706385"/>
              <a:gd name="connsiteX1" fmla="*/ 1440395 w 2668475"/>
              <a:gd name="connsiteY1" fmla="*/ 417036 h 706385"/>
              <a:gd name="connsiteX2" fmla="*/ 2342920 w 2668475"/>
              <a:gd name="connsiteY2" fmla="*/ 215155 h 706385"/>
              <a:gd name="connsiteX3" fmla="*/ 1998536 w 2668475"/>
              <a:gd name="connsiteY3" fmla="*/ 302241 h 706385"/>
              <a:gd name="connsiteX4" fmla="*/ 2655637 w 2668475"/>
              <a:gd name="connsiteY4" fmla="*/ 5358 h 706385"/>
              <a:gd name="connsiteX5" fmla="*/ 2449798 w 2668475"/>
              <a:gd name="connsiteY5" fmla="*/ 108277 h 706385"/>
              <a:gd name="connsiteX6" fmla="*/ 2647720 w 2668475"/>
              <a:gd name="connsiteY6" fmla="*/ 72651 h 706385"/>
              <a:gd name="connsiteX7" fmla="*/ 1994577 w 2668475"/>
              <a:gd name="connsiteY7" fmla="*/ 294324 h 706385"/>
              <a:gd name="connsiteX8" fmla="*/ 1559149 w 2668475"/>
              <a:gd name="connsiteY8" fmla="*/ 472454 h 706385"/>
              <a:gd name="connsiteX9" fmla="*/ 1614567 w 2668475"/>
              <a:gd name="connsiteY9" fmla="*/ 480371 h 706385"/>
              <a:gd name="connsiteX10" fmla="*/ 1329559 w 2668475"/>
              <a:gd name="connsiteY10" fmla="*/ 452662 h 706385"/>
              <a:gd name="connsiteX11" fmla="*/ 1226639 w 2668475"/>
              <a:gd name="connsiteY11" fmla="*/ 484329 h 706385"/>
              <a:gd name="connsiteX12" fmla="*/ 1567065 w 2668475"/>
              <a:gd name="connsiteY12" fmla="*/ 504122 h 706385"/>
              <a:gd name="connsiteX13" fmla="*/ 937673 w 2668475"/>
              <a:gd name="connsiteY13" fmla="*/ 492246 h 706385"/>
              <a:gd name="connsiteX14" fmla="*/ 383491 w 2668475"/>
              <a:gd name="connsiteY14" fmla="*/ 618916 h 706385"/>
              <a:gd name="connsiteX15" fmla="*/ 47024 w 2668475"/>
              <a:gd name="connsiteY15" fmla="*/ 698085 h 7063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2668475" h="706385">
                <a:moveTo>
                  <a:pt x="47024" y="698085"/>
                </a:moveTo>
                <a:cubicBezTo>
                  <a:pt x="223175" y="664438"/>
                  <a:pt x="1057746" y="497524"/>
                  <a:pt x="1440395" y="417036"/>
                </a:cubicBezTo>
                <a:cubicBezTo>
                  <a:pt x="1823044" y="336548"/>
                  <a:pt x="2249897" y="234287"/>
                  <a:pt x="2342920" y="215155"/>
                </a:cubicBezTo>
                <a:cubicBezTo>
                  <a:pt x="2435943" y="196023"/>
                  <a:pt x="1946417" y="337207"/>
                  <a:pt x="1998536" y="302241"/>
                </a:cubicBezTo>
                <a:cubicBezTo>
                  <a:pt x="2050656" y="267275"/>
                  <a:pt x="2580427" y="37685"/>
                  <a:pt x="2655637" y="5358"/>
                </a:cubicBezTo>
                <a:cubicBezTo>
                  <a:pt x="2730847" y="-26969"/>
                  <a:pt x="2451117" y="97062"/>
                  <a:pt x="2449798" y="108277"/>
                </a:cubicBezTo>
                <a:cubicBezTo>
                  <a:pt x="2448479" y="119492"/>
                  <a:pt x="2723590" y="41643"/>
                  <a:pt x="2647720" y="72651"/>
                </a:cubicBezTo>
                <a:cubicBezTo>
                  <a:pt x="2571850" y="103659"/>
                  <a:pt x="2176005" y="227690"/>
                  <a:pt x="1994577" y="294324"/>
                </a:cubicBezTo>
                <a:cubicBezTo>
                  <a:pt x="1813149" y="360958"/>
                  <a:pt x="1622484" y="441446"/>
                  <a:pt x="1559149" y="472454"/>
                </a:cubicBezTo>
                <a:cubicBezTo>
                  <a:pt x="1495814" y="503462"/>
                  <a:pt x="1652832" y="483670"/>
                  <a:pt x="1614567" y="480371"/>
                </a:cubicBezTo>
                <a:cubicBezTo>
                  <a:pt x="1576302" y="477072"/>
                  <a:pt x="1394214" y="452002"/>
                  <a:pt x="1329559" y="452662"/>
                </a:cubicBezTo>
                <a:cubicBezTo>
                  <a:pt x="1264904" y="453322"/>
                  <a:pt x="1187055" y="475752"/>
                  <a:pt x="1226639" y="484329"/>
                </a:cubicBezTo>
                <a:cubicBezTo>
                  <a:pt x="1266223" y="492906"/>
                  <a:pt x="1567065" y="504122"/>
                  <a:pt x="1567065" y="504122"/>
                </a:cubicBezTo>
                <a:cubicBezTo>
                  <a:pt x="1518904" y="505441"/>
                  <a:pt x="1134935" y="473114"/>
                  <a:pt x="937673" y="492246"/>
                </a:cubicBezTo>
                <a:cubicBezTo>
                  <a:pt x="740411" y="511378"/>
                  <a:pt x="531273" y="583290"/>
                  <a:pt x="383491" y="618916"/>
                </a:cubicBezTo>
                <a:cubicBezTo>
                  <a:pt x="235709" y="654542"/>
                  <a:pt x="-129127" y="731732"/>
                  <a:pt x="47024" y="69808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0" name="フリーフォーム 1359">
            <a:extLst>
              <a:ext uri="{FF2B5EF4-FFF2-40B4-BE49-F238E27FC236}">
                <a16:creationId xmlns:a16="http://schemas.microsoft.com/office/drawing/2014/main" id="{554EE4B2-F9FD-3462-36E6-97360ECA2D39}"/>
              </a:ext>
            </a:extLst>
          </p:cNvPr>
          <p:cNvSpPr/>
          <p:nvPr/>
        </p:nvSpPr>
        <p:spPr>
          <a:xfrm>
            <a:off x="2167239" y="4052711"/>
            <a:ext cx="354827" cy="1780140"/>
          </a:xfrm>
          <a:custGeom>
            <a:avLst/>
            <a:gdLst>
              <a:gd name="connsiteX0" fmla="*/ 310745 w 354827"/>
              <a:gd name="connsiteY0" fmla="*/ 733 h 1780140"/>
              <a:gd name="connsiteX1" fmla="*/ 346371 w 354827"/>
              <a:gd name="connsiteY1" fmla="*/ 238240 h 1780140"/>
              <a:gd name="connsiteX2" fmla="*/ 184075 w 354827"/>
              <a:gd name="connsiteY2" fmla="*/ 689502 h 1780140"/>
              <a:gd name="connsiteX3" fmla="*/ 275119 w 354827"/>
              <a:gd name="connsiteY3" fmla="*/ 574707 h 1780140"/>
              <a:gd name="connsiteX4" fmla="*/ 128657 w 354827"/>
              <a:gd name="connsiteY4" fmla="*/ 895341 h 1780140"/>
              <a:gd name="connsiteX5" fmla="*/ 144491 w 354827"/>
              <a:gd name="connsiteY5" fmla="*/ 899299 h 1780140"/>
              <a:gd name="connsiteX6" fmla="*/ 176158 w 354827"/>
              <a:gd name="connsiteY6" fmla="*/ 835964 h 1780140"/>
              <a:gd name="connsiteX7" fmla="*/ 37613 w 354827"/>
              <a:gd name="connsiteY7" fmla="*/ 1176390 h 1780140"/>
              <a:gd name="connsiteX8" fmla="*/ 37613 w 354827"/>
              <a:gd name="connsiteY8" fmla="*/ 1378271 h 1780140"/>
              <a:gd name="connsiteX9" fmla="*/ 21779 w 354827"/>
              <a:gd name="connsiteY9" fmla="*/ 1295144 h 1780140"/>
              <a:gd name="connsiteX10" fmla="*/ 45530 w 354827"/>
              <a:gd name="connsiteY10" fmla="*/ 1512858 h 1780140"/>
              <a:gd name="connsiteX11" fmla="*/ 207826 w 354827"/>
              <a:gd name="connsiteY11" fmla="*/ 1766198 h 1780140"/>
              <a:gd name="connsiteX12" fmla="*/ 164283 w 354827"/>
              <a:gd name="connsiteY12" fmla="*/ 1710780 h 1780140"/>
              <a:gd name="connsiteX13" fmla="*/ 9904 w 354827"/>
              <a:gd name="connsiteY13" fmla="*/ 1405980 h 1780140"/>
              <a:gd name="connsiteX14" fmla="*/ 21779 w 354827"/>
              <a:gd name="connsiteY14" fmla="*/ 1469315 h 1780140"/>
              <a:gd name="connsiteX15" fmla="*/ 73239 w 354827"/>
              <a:gd name="connsiteY15" fmla="*/ 1231808 h 1780140"/>
              <a:gd name="connsiteX16" fmla="*/ 140532 w 354827"/>
              <a:gd name="connsiteY16" fmla="*/ 1045762 h 1780140"/>
              <a:gd name="connsiteX17" fmla="*/ 49488 w 354827"/>
              <a:gd name="connsiteY17" fmla="*/ 1243684 h 1780140"/>
              <a:gd name="connsiteX18" fmla="*/ 124699 w 354827"/>
              <a:gd name="connsiteY18" fmla="*/ 1014094 h 1780140"/>
              <a:gd name="connsiteX19" fmla="*/ 290953 w 354827"/>
              <a:gd name="connsiteY19" fmla="*/ 463871 h 1780140"/>
              <a:gd name="connsiteX20" fmla="*/ 211784 w 354827"/>
              <a:gd name="connsiteY20" fmla="*/ 622208 h 1780140"/>
              <a:gd name="connsiteX21" fmla="*/ 350330 w 354827"/>
              <a:gd name="connsiteY21" fmla="*/ 309492 h 1780140"/>
              <a:gd name="connsiteX22" fmla="*/ 310745 w 354827"/>
              <a:gd name="connsiteY22" fmla="*/ 733 h 17801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354827" h="1780140">
                <a:moveTo>
                  <a:pt x="310745" y="733"/>
                </a:moveTo>
                <a:cubicBezTo>
                  <a:pt x="310085" y="-11142"/>
                  <a:pt x="367483" y="123445"/>
                  <a:pt x="346371" y="238240"/>
                </a:cubicBezTo>
                <a:cubicBezTo>
                  <a:pt x="325259" y="353035"/>
                  <a:pt x="195950" y="633424"/>
                  <a:pt x="184075" y="689502"/>
                </a:cubicBezTo>
                <a:cubicBezTo>
                  <a:pt x="172200" y="745580"/>
                  <a:pt x="284355" y="540401"/>
                  <a:pt x="275119" y="574707"/>
                </a:cubicBezTo>
                <a:cubicBezTo>
                  <a:pt x="265883" y="609013"/>
                  <a:pt x="150428" y="841242"/>
                  <a:pt x="128657" y="895341"/>
                </a:cubicBezTo>
                <a:cubicBezTo>
                  <a:pt x="106886" y="949440"/>
                  <a:pt x="136574" y="909195"/>
                  <a:pt x="144491" y="899299"/>
                </a:cubicBezTo>
                <a:cubicBezTo>
                  <a:pt x="152408" y="889403"/>
                  <a:pt x="193971" y="789782"/>
                  <a:pt x="176158" y="835964"/>
                </a:cubicBezTo>
                <a:cubicBezTo>
                  <a:pt x="158345" y="882146"/>
                  <a:pt x="60704" y="1086006"/>
                  <a:pt x="37613" y="1176390"/>
                </a:cubicBezTo>
                <a:cubicBezTo>
                  <a:pt x="14522" y="1266774"/>
                  <a:pt x="40252" y="1358479"/>
                  <a:pt x="37613" y="1378271"/>
                </a:cubicBezTo>
                <a:cubicBezTo>
                  <a:pt x="34974" y="1398063"/>
                  <a:pt x="20460" y="1272713"/>
                  <a:pt x="21779" y="1295144"/>
                </a:cubicBezTo>
                <a:cubicBezTo>
                  <a:pt x="23098" y="1317575"/>
                  <a:pt x="14522" y="1434349"/>
                  <a:pt x="45530" y="1512858"/>
                </a:cubicBezTo>
                <a:cubicBezTo>
                  <a:pt x="76538" y="1591367"/>
                  <a:pt x="188034" y="1733211"/>
                  <a:pt x="207826" y="1766198"/>
                </a:cubicBezTo>
                <a:cubicBezTo>
                  <a:pt x="227618" y="1799185"/>
                  <a:pt x="197270" y="1770816"/>
                  <a:pt x="164283" y="1710780"/>
                </a:cubicBezTo>
                <a:cubicBezTo>
                  <a:pt x="131296" y="1650744"/>
                  <a:pt x="33655" y="1446224"/>
                  <a:pt x="9904" y="1405980"/>
                </a:cubicBezTo>
                <a:cubicBezTo>
                  <a:pt x="-13847" y="1365736"/>
                  <a:pt x="11223" y="1498344"/>
                  <a:pt x="21779" y="1469315"/>
                </a:cubicBezTo>
                <a:cubicBezTo>
                  <a:pt x="32335" y="1440286"/>
                  <a:pt x="53447" y="1302400"/>
                  <a:pt x="73239" y="1231808"/>
                </a:cubicBezTo>
                <a:cubicBezTo>
                  <a:pt x="93031" y="1161216"/>
                  <a:pt x="144490" y="1043783"/>
                  <a:pt x="140532" y="1045762"/>
                </a:cubicBezTo>
                <a:cubicBezTo>
                  <a:pt x="136574" y="1047741"/>
                  <a:pt x="52127" y="1248962"/>
                  <a:pt x="49488" y="1243684"/>
                </a:cubicBezTo>
                <a:cubicBezTo>
                  <a:pt x="46849" y="1238406"/>
                  <a:pt x="84455" y="1144063"/>
                  <a:pt x="124699" y="1014094"/>
                </a:cubicBezTo>
                <a:cubicBezTo>
                  <a:pt x="164943" y="884125"/>
                  <a:pt x="276439" y="529185"/>
                  <a:pt x="290953" y="463871"/>
                </a:cubicBezTo>
                <a:cubicBezTo>
                  <a:pt x="305467" y="398557"/>
                  <a:pt x="201888" y="647938"/>
                  <a:pt x="211784" y="622208"/>
                </a:cubicBezTo>
                <a:cubicBezTo>
                  <a:pt x="221680" y="596478"/>
                  <a:pt x="329218" y="407793"/>
                  <a:pt x="350330" y="309492"/>
                </a:cubicBezTo>
                <a:cubicBezTo>
                  <a:pt x="371442" y="211191"/>
                  <a:pt x="311405" y="12608"/>
                  <a:pt x="310745" y="73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1" name="フリーフォーム 1360">
            <a:extLst>
              <a:ext uri="{FF2B5EF4-FFF2-40B4-BE49-F238E27FC236}">
                <a16:creationId xmlns:a16="http://schemas.microsoft.com/office/drawing/2014/main" id="{1D9B81CA-FC42-CF08-8FF2-460802388927}"/>
              </a:ext>
            </a:extLst>
          </p:cNvPr>
          <p:cNvSpPr/>
          <p:nvPr/>
        </p:nvSpPr>
        <p:spPr>
          <a:xfrm>
            <a:off x="2389434" y="4242547"/>
            <a:ext cx="418757" cy="1288859"/>
          </a:xfrm>
          <a:custGeom>
            <a:avLst/>
            <a:gdLst>
              <a:gd name="connsiteX0" fmla="*/ 219179 w 418757"/>
              <a:gd name="connsiteY0" fmla="*/ 40487 h 1288859"/>
              <a:gd name="connsiteX1" fmla="*/ 45008 w 418757"/>
              <a:gd name="connsiteY1" fmla="*/ 594669 h 1288859"/>
              <a:gd name="connsiteX2" fmla="*/ 116260 w 418757"/>
              <a:gd name="connsiteY2" fmla="*/ 931136 h 1288859"/>
              <a:gd name="connsiteX3" fmla="*/ 45008 w 418757"/>
              <a:gd name="connsiteY3" fmla="*/ 804466 h 1288859"/>
              <a:gd name="connsiteX4" fmla="*/ 405226 w 418757"/>
              <a:gd name="connsiteY4" fmla="*/ 1271562 h 1288859"/>
              <a:gd name="connsiteX5" fmla="*/ 322098 w 418757"/>
              <a:gd name="connsiteY5" fmla="*/ 1160726 h 1288859"/>
              <a:gd name="connsiteX6" fmla="*/ 128135 w 418757"/>
              <a:gd name="connsiteY6" fmla="*/ 895510 h 1288859"/>
              <a:gd name="connsiteX7" fmla="*/ 17298 w 418757"/>
              <a:gd name="connsiteY7" fmla="*/ 701547 h 1288859"/>
              <a:gd name="connsiteX8" fmla="*/ 29174 w 418757"/>
              <a:gd name="connsiteY8" fmla="*/ 713422 h 1288859"/>
              <a:gd name="connsiteX9" fmla="*/ 29174 w 418757"/>
              <a:gd name="connsiteY9" fmla="*/ 408622 h 1288859"/>
              <a:gd name="connsiteX10" fmla="*/ 1465 w 418757"/>
              <a:gd name="connsiteY10" fmla="*/ 594669 h 1288859"/>
              <a:gd name="connsiteX11" fmla="*/ 80634 w 418757"/>
              <a:gd name="connsiteY11" fmla="*/ 317578 h 1288859"/>
              <a:gd name="connsiteX12" fmla="*/ 21257 w 418757"/>
              <a:gd name="connsiteY12" fmla="*/ 467998 h 1288859"/>
              <a:gd name="connsiteX13" fmla="*/ 199387 w 418757"/>
              <a:gd name="connsiteY13" fmla="*/ 87988 h 1288859"/>
              <a:gd name="connsiteX14" fmla="*/ 219179 w 418757"/>
              <a:gd name="connsiteY14" fmla="*/ 40487 h 12888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418757" h="1288859">
                <a:moveTo>
                  <a:pt x="219179" y="40487"/>
                </a:moveTo>
                <a:cubicBezTo>
                  <a:pt x="193449" y="124934"/>
                  <a:pt x="62161" y="446228"/>
                  <a:pt x="45008" y="594669"/>
                </a:cubicBezTo>
                <a:cubicBezTo>
                  <a:pt x="27855" y="743110"/>
                  <a:pt x="116260" y="896170"/>
                  <a:pt x="116260" y="931136"/>
                </a:cubicBezTo>
                <a:cubicBezTo>
                  <a:pt x="116260" y="966102"/>
                  <a:pt x="-3153" y="747728"/>
                  <a:pt x="45008" y="804466"/>
                </a:cubicBezTo>
                <a:cubicBezTo>
                  <a:pt x="93169" y="861204"/>
                  <a:pt x="359044" y="1212185"/>
                  <a:pt x="405226" y="1271562"/>
                </a:cubicBezTo>
                <a:cubicBezTo>
                  <a:pt x="451408" y="1330939"/>
                  <a:pt x="368280" y="1223401"/>
                  <a:pt x="322098" y="1160726"/>
                </a:cubicBezTo>
                <a:cubicBezTo>
                  <a:pt x="275916" y="1098051"/>
                  <a:pt x="178935" y="972040"/>
                  <a:pt x="128135" y="895510"/>
                </a:cubicBezTo>
                <a:cubicBezTo>
                  <a:pt x="77335" y="818980"/>
                  <a:pt x="33791" y="731895"/>
                  <a:pt x="17298" y="701547"/>
                </a:cubicBezTo>
                <a:cubicBezTo>
                  <a:pt x="805" y="671199"/>
                  <a:pt x="27195" y="762243"/>
                  <a:pt x="29174" y="713422"/>
                </a:cubicBezTo>
                <a:cubicBezTo>
                  <a:pt x="31153" y="664601"/>
                  <a:pt x="33792" y="428414"/>
                  <a:pt x="29174" y="408622"/>
                </a:cubicBezTo>
                <a:cubicBezTo>
                  <a:pt x="24556" y="388830"/>
                  <a:pt x="-7112" y="609843"/>
                  <a:pt x="1465" y="594669"/>
                </a:cubicBezTo>
                <a:cubicBezTo>
                  <a:pt x="10042" y="579495"/>
                  <a:pt x="77335" y="338690"/>
                  <a:pt x="80634" y="317578"/>
                </a:cubicBezTo>
                <a:cubicBezTo>
                  <a:pt x="83933" y="296466"/>
                  <a:pt x="1465" y="506263"/>
                  <a:pt x="21257" y="467998"/>
                </a:cubicBezTo>
                <a:cubicBezTo>
                  <a:pt x="41049" y="429733"/>
                  <a:pt x="167720" y="156601"/>
                  <a:pt x="199387" y="87988"/>
                </a:cubicBezTo>
                <a:cubicBezTo>
                  <a:pt x="231054" y="19375"/>
                  <a:pt x="244909" y="-43960"/>
                  <a:pt x="219179" y="4048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2" name="フリーフォーム 1361">
            <a:extLst>
              <a:ext uri="{FF2B5EF4-FFF2-40B4-BE49-F238E27FC236}">
                <a16:creationId xmlns:a16="http://schemas.microsoft.com/office/drawing/2014/main" id="{5712CDD1-7918-8FB9-B99E-628C848ECEC1}"/>
              </a:ext>
            </a:extLst>
          </p:cNvPr>
          <p:cNvSpPr/>
          <p:nvPr/>
        </p:nvSpPr>
        <p:spPr>
          <a:xfrm>
            <a:off x="8668911" y="9175650"/>
            <a:ext cx="199636" cy="667494"/>
          </a:xfrm>
          <a:custGeom>
            <a:avLst/>
            <a:gdLst>
              <a:gd name="connsiteX0" fmla="*/ 76 w 199636"/>
              <a:gd name="connsiteY0" fmla="*/ 18 h 667494"/>
              <a:gd name="connsiteX1" fmla="*/ 126746 w 199636"/>
              <a:gd name="connsiteY1" fmla="*/ 213773 h 667494"/>
              <a:gd name="connsiteX2" fmla="*/ 150497 w 199636"/>
              <a:gd name="connsiteY2" fmla="*/ 356277 h 667494"/>
              <a:gd name="connsiteX3" fmla="*/ 170289 w 199636"/>
              <a:gd name="connsiteY3" fmla="*/ 300859 h 667494"/>
              <a:gd name="connsiteX4" fmla="*/ 178206 w 199636"/>
              <a:gd name="connsiteY4" fmla="*/ 661077 h 667494"/>
              <a:gd name="connsiteX5" fmla="*/ 197998 w 199636"/>
              <a:gd name="connsiteY5" fmla="*/ 510656 h 667494"/>
              <a:gd name="connsiteX6" fmla="*/ 130705 w 199636"/>
              <a:gd name="connsiteY6" fmla="*/ 245441 h 667494"/>
              <a:gd name="connsiteX7" fmla="*/ 170289 w 199636"/>
              <a:gd name="connsiteY7" fmla="*/ 328568 h 667494"/>
              <a:gd name="connsiteX8" fmla="*/ 146538 w 199636"/>
              <a:gd name="connsiteY8" fmla="*/ 201898 h 667494"/>
              <a:gd name="connsiteX9" fmla="*/ 76 w 199636"/>
              <a:gd name="connsiteY9" fmla="*/ 18 h 6674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99636" h="667494">
                <a:moveTo>
                  <a:pt x="76" y="18"/>
                </a:moveTo>
                <a:cubicBezTo>
                  <a:pt x="-3223" y="1997"/>
                  <a:pt x="101676" y="154396"/>
                  <a:pt x="126746" y="213773"/>
                </a:cubicBezTo>
                <a:cubicBezTo>
                  <a:pt x="151816" y="273150"/>
                  <a:pt x="143240" y="341763"/>
                  <a:pt x="150497" y="356277"/>
                </a:cubicBezTo>
                <a:cubicBezTo>
                  <a:pt x="157754" y="370791"/>
                  <a:pt x="165671" y="250059"/>
                  <a:pt x="170289" y="300859"/>
                </a:cubicBezTo>
                <a:cubicBezTo>
                  <a:pt x="174907" y="351659"/>
                  <a:pt x="173588" y="626111"/>
                  <a:pt x="178206" y="661077"/>
                </a:cubicBezTo>
                <a:cubicBezTo>
                  <a:pt x="182824" y="696043"/>
                  <a:pt x="205915" y="579929"/>
                  <a:pt x="197998" y="510656"/>
                </a:cubicBezTo>
                <a:cubicBezTo>
                  <a:pt x="190081" y="441383"/>
                  <a:pt x="135323" y="275789"/>
                  <a:pt x="130705" y="245441"/>
                </a:cubicBezTo>
                <a:cubicBezTo>
                  <a:pt x="126087" y="215093"/>
                  <a:pt x="167650" y="335825"/>
                  <a:pt x="170289" y="328568"/>
                </a:cubicBezTo>
                <a:cubicBezTo>
                  <a:pt x="172928" y="321311"/>
                  <a:pt x="176226" y="252038"/>
                  <a:pt x="146538" y="201898"/>
                </a:cubicBezTo>
                <a:cubicBezTo>
                  <a:pt x="116850" y="151758"/>
                  <a:pt x="3375" y="-1961"/>
                  <a:pt x="76" y="1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3" name="フリーフォーム 1362">
            <a:extLst>
              <a:ext uri="{FF2B5EF4-FFF2-40B4-BE49-F238E27FC236}">
                <a16:creationId xmlns:a16="http://schemas.microsoft.com/office/drawing/2014/main" id="{411D633E-8D84-6BF7-E9CA-21D29092E283}"/>
              </a:ext>
            </a:extLst>
          </p:cNvPr>
          <p:cNvSpPr/>
          <p:nvPr/>
        </p:nvSpPr>
        <p:spPr>
          <a:xfrm>
            <a:off x="8633699" y="9138905"/>
            <a:ext cx="187502" cy="283588"/>
          </a:xfrm>
          <a:custGeom>
            <a:avLst/>
            <a:gdLst>
              <a:gd name="connsiteX0" fmla="*/ 3620 w 187502"/>
              <a:gd name="connsiteY0" fmla="*/ 5095 h 283588"/>
              <a:gd name="connsiteX1" fmla="*/ 169875 w 187502"/>
              <a:gd name="connsiteY1" fmla="*/ 167391 h 283588"/>
              <a:gd name="connsiteX2" fmla="*/ 181750 w 187502"/>
              <a:gd name="connsiteY2" fmla="*/ 282186 h 283588"/>
              <a:gd name="connsiteX3" fmla="*/ 161958 w 187502"/>
              <a:gd name="connsiteY3" fmla="*/ 222809 h 283588"/>
              <a:gd name="connsiteX4" fmla="*/ 114457 w 187502"/>
              <a:gd name="connsiteY4" fmla="*/ 100098 h 283588"/>
              <a:gd name="connsiteX5" fmla="*/ 59039 w 187502"/>
              <a:gd name="connsiteY5" fmla="*/ 44679 h 283588"/>
              <a:gd name="connsiteX6" fmla="*/ 3620 w 187502"/>
              <a:gd name="connsiteY6" fmla="*/ 5095 h 2835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87502" h="283588">
                <a:moveTo>
                  <a:pt x="3620" y="5095"/>
                </a:moveTo>
                <a:cubicBezTo>
                  <a:pt x="22093" y="25547"/>
                  <a:pt x="140187" y="121209"/>
                  <a:pt x="169875" y="167391"/>
                </a:cubicBezTo>
                <a:cubicBezTo>
                  <a:pt x="199563" y="213573"/>
                  <a:pt x="183070" y="272950"/>
                  <a:pt x="181750" y="282186"/>
                </a:cubicBezTo>
                <a:cubicBezTo>
                  <a:pt x="180431" y="291422"/>
                  <a:pt x="173173" y="253157"/>
                  <a:pt x="161958" y="222809"/>
                </a:cubicBezTo>
                <a:cubicBezTo>
                  <a:pt x="150743" y="192461"/>
                  <a:pt x="131610" y="129786"/>
                  <a:pt x="114457" y="100098"/>
                </a:cubicBezTo>
                <a:cubicBezTo>
                  <a:pt x="97304" y="70410"/>
                  <a:pt x="75532" y="57874"/>
                  <a:pt x="59039" y="44679"/>
                </a:cubicBezTo>
                <a:cubicBezTo>
                  <a:pt x="42546" y="31484"/>
                  <a:pt x="-14853" y="-15357"/>
                  <a:pt x="3620" y="509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4" name="フリーフォーム 1363">
            <a:extLst>
              <a:ext uri="{FF2B5EF4-FFF2-40B4-BE49-F238E27FC236}">
                <a16:creationId xmlns:a16="http://schemas.microsoft.com/office/drawing/2014/main" id="{A9910A5A-64F0-B612-5B47-512D6EF44D4E}"/>
              </a:ext>
            </a:extLst>
          </p:cNvPr>
          <p:cNvSpPr/>
          <p:nvPr/>
        </p:nvSpPr>
        <p:spPr>
          <a:xfrm>
            <a:off x="8763990" y="9424327"/>
            <a:ext cx="30275" cy="191016"/>
          </a:xfrm>
          <a:custGeom>
            <a:avLst/>
            <a:gdLst>
              <a:gd name="connsiteX0" fmla="*/ 0 w 30275"/>
              <a:gd name="connsiteY0" fmla="*/ 722 h 191016"/>
              <a:gd name="connsiteX1" fmla="*/ 27709 w 30275"/>
              <a:gd name="connsiteY1" fmla="*/ 186769 h 191016"/>
              <a:gd name="connsiteX2" fmla="*/ 27709 w 30275"/>
              <a:gd name="connsiteY2" fmla="*/ 123434 h 191016"/>
              <a:gd name="connsiteX3" fmla="*/ 0 w 30275"/>
              <a:gd name="connsiteY3" fmla="*/ 722 h 1910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0275" h="191016">
                <a:moveTo>
                  <a:pt x="0" y="722"/>
                </a:moveTo>
                <a:cubicBezTo>
                  <a:pt x="0" y="11278"/>
                  <a:pt x="23091" y="166317"/>
                  <a:pt x="27709" y="186769"/>
                </a:cubicBezTo>
                <a:cubicBezTo>
                  <a:pt x="32327" y="207221"/>
                  <a:pt x="29688" y="148504"/>
                  <a:pt x="27709" y="123434"/>
                </a:cubicBezTo>
                <a:cubicBezTo>
                  <a:pt x="25730" y="98364"/>
                  <a:pt x="0" y="-9834"/>
                  <a:pt x="0" y="72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5" name="フリーフォーム 1364">
            <a:extLst>
              <a:ext uri="{FF2B5EF4-FFF2-40B4-BE49-F238E27FC236}">
                <a16:creationId xmlns:a16="http://schemas.microsoft.com/office/drawing/2014/main" id="{01480F3D-BAB1-DA06-D087-284C1E2824B8}"/>
              </a:ext>
            </a:extLst>
          </p:cNvPr>
          <p:cNvSpPr/>
          <p:nvPr/>
        </p:nvSpPr>
        <p:spPr>
          <a:xfrm>
            <a:off x="8850205" y="10679424"/>
            <a:ext cx="373713" cy="290075"/>
          </a:xfrm>
          <a:custGeom>
            <a:avLst/>
            <a:gdLst>
              <a:gd name="connsiteX0" fmla="*/ 870 w 373713"/>
              <a:gd name="connsiteY0" fmla="*/ 451 h 290075"/>
              <a:gd name="connsiteX1" fmla="*/ 218585 w 373713"/>
              <a:gd name="connsiteY1" fmla="*/ 138997 h 290075"/>
              <a:gd name="connsiteX2" fmla="*/ 369005 w 373713"/>
              <a:gd name="connsiteY2" fmla="*/ 289418 h 290075"/>
              <a:gd name="connsiteX3" fmla="*/ 305670 w 373713"/>
              <a:gd name="connsiteY3" fmla="*/ 186498 h 290075"/>
              <a:gd name="connsiteX4" fmla="*/ 870 w 373713"/>
              <a:gd name="connsiteY4" fmla="*/ 451 h 290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73713" h="290075">
                <a:moveTo>
                  <a:pt x="870" y="451"/>
                </a:moveTo>
                <a:cubicBezTo>
                  <a:pt x="-13644" y="-7466"/>
                  <a:pt x="157229" y="90836"/>
                  <a:pt x="218585" y="138997"/>
                </a:cubicBezTo>
                <a:cubicBezTo>
                  <a:pt x="279941" y="187158"/>
                  <a:pt x="354491" y="281501"/>
                  <a:pt x="369005" y="289418"/>
                </a:cubicBezTo>
                <a:cubicBezTo>
                  <a:pt x="383519" y="297335"/>
                  <a:pt x="365047" y="232020"/>
                  <a:pt x="305670" y="186498"/>
                </a:cubicBezTo>
                <a:cubicBezTo>
                  <a:pt x="246294" y="140976"/>
                  <a:pt x="15384" y="8368"/>
                  <a:pt x="870" y="45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6" name="フリーフォーム 1365">
            <a:extLst>
              <a:ext uri="{FF2B5EF4-FFF2-40B4-BE49-F238E27FC236}">
                <a16:creationId xmlns:a16="http://schemas.microsoft.com/office/drawing/2014/main" id="{FC41009C-F554-6E30-E3D8-80E3AD931B0F}"/>
              </a:ext>
            </a:extLst>
          </p:cNvPr>
          <p:cNvSpPr/>
          <p:nvPr/>
        </p:nvSpPr>
        <p:spPr>
          <a:xfrm>
            <a:off x="9286336" y="11083588"/>
            <a:ext cx="123712" cy="213911"/>
          </a:xfrm>
          <a:custGeom>
            <a:avLst/>
            <a:gdLst>
              <a:gd name="connsiteX0" fmla="*/ 168 w 123712"/>
              <a:gd name="connsiteY0" fmla="*/ 48 h 213911"/>
              <a:gd name="connsiteX1" fmla="*/ 39752 w 123712"/>
              <a:gd name="connsiteY1" fmla="*/ 138594 h 213911"/>
              <a:gd name="connsiteX2" fmla="*/ 122880 w 123712"/>
              <a:gd name="connsiteY2" fmla="*/ 213804 h 213911"/>
              <a:gd name="connsiteX3" fmla="*/ 79337 w 123712"/>
              <a:gd name="connsiteY3" fmla="*/ 154428 h 213911"/>
              <a:gd name="connsiteX4" fmla="*/ 27877 w 123712"/>
              <a:gd name="connsiteY4" fmla="*/ 122760 h 213911"/>
              <a:gd name="connsiteX5" fmla="*/ 168 w 123712"/>
              <a:gd name="connsiteY5" fmla="*/ 48 h 2139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23712" h="213911">
                <a:moveTo>
                  <a:pt x="168" y="48"/>
                </a:moveTo>
                <a:cubicBezTo>
                  <a:pt x="2147" y="2687"/>
                  <a:pt x="19300" y="102968"/>
                  <a:pt x="39752" y="138594"/>
                </a:cubicBezTo>
                <a:cubicBezTo>
                  <a:pt x="60204" y="174220"/>
                  <a:pt x="116283" y="211165"/>
                  <a:pt x="122880" y="213804"/>
                </a:cubicBezTo>
                <a:cubicBezTo>
                  <a:pt x="129477" y="216443"/>
                  <a:pt x="95171" y="169602"/>
                  <a:pt x="79337" y="154428"/>
                </a:cubicBezTo>
                <a:cubicBezTo>
                  <a:pt x="63503" y="139254"/>
                  <a:pt x="41732" y="142552"/>
                  <a:pt x="27877" y="122760"/>
                </a:cubicBezTo>
                <a:cubicBezTo>
                  <a:pt x="14022" y="102968"/>
                  <a:pt x="-1811" y="-2591"/>
                  <a:pt x="168" y="4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7" name="フリーフォーム 1366">
            <a:extLst>
              <a:ext uri="{FF2B5EF4-FFF2-40B4-BE49-F238E27FC236}">
                <a16:creationId xmlns:a16="http://schemas.microsoft.com/office/drawing/2014/main" id="{9FCACADF-DCD3-CA99-DDC3-7D0E2A5835ED}"/>
              </a:ext>
            </a:extLst>
          </p:cNvPr>
          <p:cNvSpPr/>
          <p:nvPr/>
        </p:nvSpPr>
        <p:spPr>
          <a:xfrm>
            <a:off x="8122698" y="10493821"/>
            <a:ext cx="249414" cy="359831"/>
          </a:xfrm>
          <a:custGeom>
            <a:avLst/>
            <a:gdLst>
              <a:gd name="connsiteX0" fmla="*/ 24 w 249414"/>
              <a:gd name="connsiteY0" fmla="*/ 8 h 359831"/>
              <a:gd name="connsiteX1" fmla="*/ 150445 w 249414"/>
              <a:gd name="connsiteY1" fmla="*/ 217722 h 359831"/>
              <a:gd name="connsiteX2" fmla="*/ 209821 w 249414"/>
              <a:gd name="connsiteY2" fmla="*/ 356267 h 359831"/>
              <a:gd name="connsiteX3" fmla="*/ 193988 w 249414"/>
              <a:gd name="connsiteY3" fmla="*/ 304808 h 359831"/>
              <a:gd name="connsiteX4" fmla="*/ 249406 w 249414"/>
              <a:gd name="connsiteY4" fmla="*/ 154387 h 359831"/>
              <a:gd name="connsiteX5" fmla="*/ 197946 w 249414"/>
              <a:gd name="connsiteY5" fmla="*/ 304808 h 359831"/>
              <a:gd name="connsiteX6" fmla="*/ 162320 w 249414"/>
              <a:gd name="connsiteY6" fmla="*/ 225639 h 359831"/>
              <a:gd name="connsiteX7" fmla="*/ 24 w 249414"/>
              <a:gd name="connsiteY7" fmla="*/ 8 h 3598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49414" h="359831">
                <a:moveTo>
                  <a:pt x="24" y="8"/>
                </a:moveTo>
                <a:cubicBezTo>
                  <a:pt x="-1955" y="-1311"/>
                  <a:pt x="115479" y="158346"/>
                  <a:pt x="150445" y="217722"/>
                </a:cubicBezTo>
                <a:cubicBezTo>
                  <a:pt x="185411" y="277098"/>
                  <a:pt x="202564" y="341753"/>
                  <a:pt x="209821" y="356267"/>
                </a:cubicBezTo>
                <a:cubicBezTo>
                  <a:pt x="217078" y="370781"/>
                  <a:pt x="187391" y="338455"/>
                  <a:pt x="193988" y="304808"/>
                </a:cubicBezTo>
                <a:cubicBezTo>
                  <a:pt x="200585" y="271161"/>
                  <a:pt x="248746" y="154387"/>
                  <a:pt x="249406" y="154387"/>
                </a:cubicBezTo>
                <a:cubicBezTo>
                  <a:pt x="250066" y="154387"/>
                  <a:pt x="212460" y="292933"/>
                  <a:pt x="197946" y="304808"/>
                </a:cubicBezTo>
                <a:cubicBezTo>
                  <a:pt x="183432" y="316683"/>
                  <a:pt x="192668" y="271161"/>
                  <a:pt x="162320" y="225639"/>
                </a:cubicBezTo>
                <a:cubicBezTo>
                  <a:pt x="131972" y="180117"/>
                  <a:pt x="2003" y="1327"/>
                  <a:pt x="24" y="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8" name="フリーフォーム 1367">
            <a:extLst>
              <a:ext uri="{FF2B5EF4-FFF2-40B4-BE49-F238E27FC236}">
                <a16:creationId xmlns:a16="http://schemas.microsoft.com/office/drawing/2014/main" id="{6545307F-F140-CDC6-90C7-50788D0735C2}"/>
              </a:ext>
            </a:extLst>
          </p:cNvPr>
          <p:cNvSpPr/>
          <p:nvPr/>
        </p:nvSpPr>
        <p:spPr>
          <a:xfrm>
            <a:off x="7120565" y="9705567"/>
            <a:ext cx="736436" cy="735804"/>
          </a:xfrm>
          <a:custGeom>
            <a:avLst/>
            <a:gdLst>
              <a:gd name="connsiteX0" fmla="*/ 671 w 736436"/>
              <a:gd name="connsiteY0" fmla="*/ 532 h 735804"/>
              <a:gd name="connsiteX1" fmla="*/ 519227 w 736436"/>
              <a:gd name="connsiteY1" fmla="*/ 471586 h 735804"/>
              <a:gd name="connsiteX2" fmla="*/ 732983 w 736436"/>
              <a:gd name="connsiteY2" fmla="*/ 732843 h 735804"/>
              <a:gd name="connsiteX3" fmla="*/ 630064 w 736436"/>
              <a:gd name="connsiteY3" fmla="*/ 594298 h 735804"/>
              <a:gd name="connsiteX4" fmla="*/ 356931 w 736436"/>
              <a:gd name="connsiteY4" fmla="*/ 317207 h 735804"/>
              <a:gd name="connsiteX5" fmla="*/ 408391 w 736436"/>
              <a:gd name="connsiteY5" fmla="*/ 376584 h 735804"/>
              <a:gd name="connsiteX6" fmla="*/ 671 w 736436"/>
              <a:gd name="connsiteY6" fmla="*/ 532 h 7358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736436" h="735804">
                <a:moveTo>
                  <a:pt x="671" y="532"/>
                </a:moveTo>
                <a:cubicBezTo>
                  <a:pt x="19143" y="16366"/>
                  <a:pt x="397175" y="349534"/>
                  <a:pt x="519227" y="471586"/>
                </a:cubicBezTo>
                <a:cubicBezTo>
                  <a:pt x="641279" y="593638"/>
                  <a:pt x="714510" y="712391"/>
                  <a:pt x="732983" y="732843"/>
                </a:cubicBezTo>
                <a:cubicBezTo>
                  <a:pt x="751456" y="753295"/>
                  <a:pt x="692739" y="663571"/>
                  <a:pt x="630064" y="594298"/>
                </a:cubicBezTo>
                <a:cubicBezTo>
                  <a:pt x="567389" y="525025"/>
                  <a:pt x="393876" y="353492"/>
                  <a:pt x="356931" y="317207"/>
                </a:cubicBezTo>
                <a:cubicBezTo>
                  <a:pt x="319986" y="280922"/>
                  <a:pt x="466448" y="426065"/>
                  <a:pt x="408391" y="376584"/>
                </a:cubicBezTo>
                <a:cubicBezTo>
                  <a:pt x="350334" y="327104"/>
                  <a:pt x="-17801" y="-15302"/>
                  <a:pt x="671" y="532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9" name="フリーフォーム 1368">
            <a:extLst>
              <a:ext uri="{FF2B5EF4-FFF2-40B4-BE49-F238E27FC236}">
                <a16:creationId xmlns:a16="http://schemas.microsoft.com/office/drawing/2014/main" id="{9D26BE63-9DB7-3F6E-1C3A-C23D04A0AA1A}"/>
              </a:ext>
            </a:extLst>
          </p:cNvPr>
          <p:cNvSpPr/>
          <p:nvPr/>
        </p:nvSpPr>
        <p:spPr>
          <a:xfrm>
            <a:off x="731843" y="7775153"/>
            <a:ext cx="142703" cy="387870"/>
          </a:xfrm>
          <a:custGeom>
            <a:avLst/>
            <a:gdLst>
              <a:gd name="connsiteX0" fmla="*/ 1582 w 142703"/>
              <a:gd name="connsiteY0" fmla="*/ 422 h 387870"/>
              <a:gd name="connsiteX1" fmla="*/ 17457 w 142703"/>
              <a:gd name="connsiteY1" fmla="*/ 162347 h 387870"/>
              <a:gd name="connsiteX2" fmla="*/ 141282 w 142703"/>
              <a:gd name="connsiteY2" fmla="*/ 384597 h 387870"/>
              <a:gd name="connsiteX3" fmla="*/ 80957 w 142703"/>
              <a:gd name="connsiteY3" fmla="*/ 289347 h 387870"/>
              <a:gd name="connsiteX4" fmla="*/ 23807 w 142703"/>
              <a:gd name="connsiteY4" fmla="*/ 209972 h 387870"/>
              <a:gd name="connsiteX5" fmla="*/ 1582 w 142703"/>
              <a:gd name="connsiteY5" fmla="*/ 422 h 3878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42703" h="387870">
                <a:moveTo>
                  <a:pt x="1582" y="422"/>
                </a:moveTo>
                <a:cubicBezTo>
                  <a:pt x="524" y="-7515"/>
                  <a:pt x="-5826" y="98318"/>
                  <a:pt x="17457" y="162347"/>
                </a:cubicBezTo>
                <a:cubicBezTo>
                  <a:pt x="40740" y="226376"/>
                  <a:pt x="130699" y="363430"/>
                  <a:pt x="141282" y="384597"/>
                </a:cubicBezTo>
                <a:cubicBezTo>
                  <a:pt x="151865" y="405764"/>
                  <a:pt x="100536" y="318451"/>
                  <a:pt x="80957" y="289347"/>
                </a:cubicBezTo>
                <a:cubicBezTo>
                  <a:pt x="61378" y="260243"/>
                  <a:pt x="38624" y="251776"/>
                  <a:pt x="23807" y="209972"/>
                </a:cubicBezTo>
                <a:cubicBezTo>
                  <a:pt x="8990" y="168168"/>
                  <a:pt x="2640" y="8359"/>
                  <a:pt x="1582" y="422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0" name="フリーフォーム 1369">
            <a:extLst>
              <a:ext uri="{FF2B5EF4-FFF2-40B4-BE49-F238E27FC236}">
                <a16:creationId xmlns:a16="http://schemas.microsoft.com/office/drawing/2014/main" id="{67B4058A-240E-5DFF-7892-6CC74DC94FB9}"/>
              </a:ext>
            </a:extLst>
          </p:cNvPr>
          <p:cNvSpPr/>
          <p:nvPr/>
        </p:nvSpPr>
        <p:spPr>
          <a:xfrm>
            <a:off x="773349" y="6810362"/>
            <a:ext cx="185530" cy="311453"/>
          </a:xfrm>
          <a:custGeom>
            <a:avLst/>
            <a:gdLst>
              <a:gd name="connsiteX0" fmla="*/ 185501 w 185530"/>
              <a:gd name="connsiteY0" fmla="*/ 13 h 311453"/>
              <a:gd name="connsiteX1" fmla="*/ 42626 w 185530"/>
              <a:gd name="connsiteY1" fmla="*/ 165113 h 311453"/>
              <a:gd name="connsiteX2" fmla="*/ 1351 w 185530"/>
              <a:gd name="connsiteY2" fmla="*/ 311163 h 311453"/>
              <a:gd name="connsiteX3" fmla="*/ 17226 w 185530"/>
              <a:gd name="connsiteY3" fmla="*/ 200038 h 311453"/>
              <a:gd name="connsiteX4" fmla="*/ 87076 w 185530"/>
              <a:gd name="connsiteY4" fmla="*/ 107963 h 311453"/>
              <a:gd name="connsiteX5" fmla="*/ 29926 w 185530"/>
              <a:gd name="connsiteY5" fmla="*/ 155588 h 311453"/>
              <a:gd name="connsiteX6" fmla="*/ 185501 w 185530"/>
              <a:gd name="connsiteY6" fmla="*/ 13 h 3114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85530" h="311453">
                <a:moveTo>
                  <a:pt x="185501" y="13"/>
                </a:moveTo>
                <a:cubicBezTo>
                  <a:pt x="187618" y="1601"/>
                  <a:pt x="73318" y="113255"/>
                  <a:pt x="42626" y="165113"/>
                </a:cubicBezTo>
                <a:cubicBezTo>
                  <a:pt x="11934" y="216971"/>
                  <a:pt x="5584" y="305342"/>
                  <a:pt x="1351" y="311163"/>
                </a:cubicBezTo>
                <a:cubicBezTo>
                  <a:pt x="-2882" y="316984"/>
                  <a:pt x="2938" y="233905"/>
                  <a:pt x="17226" y="200038"/>
                </a:cubicBezTo>
                <a:cubicBezTo>
                  <a:pt x="31514" y="166171"/>
                  <a:pt x="84959" y="115371"/>
                  <a:pt x="87076" y="107963"/>
                </a:cubicBezTo>
                <a:cubicBezTo>
                  <a:pt x="89193" y="100555"/>
                  <a:pt x="13522" y="170934"/>
                  <a:pt x="29926" y="155588"/>
                </a:cubicBezTo>
                <a:cubicBezTo>
                  <a:pt x="46330" y="140242"/>
                  <a:pt x="183384" y="-1575"/>
                  <a:pt x="185501" y="1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1" name="フリーフォーム 1370">
            <a:extLst>
              <a:ext uri="{FF2B5EF4-FFF2-40B4-BE49-F238E27FC236}">
                <a16:creationId xmlns:a16="http://schemas.microsoft.com/office/drawing/2014/main" id="{03960C7A-2E52-4A9C-E92B-9100433458DA}"/>
              </a:ext>
            </a:extLst>
          </p:cNvPr>
          <p:cNvSpPr/>
          <p:nvPr/>
        </p:nvSpPr>
        <p:spPr>
          <a:xfrm>
            <a:off x="1253948" y="5689476"/>
            <a:ext cx="66852" cy="476488"/>
          </a:xfrm>
          <a:custGeom>
            <a:avLst/>
            <a:gdLst>
              <a:gd name="connsiteX0" fmla="*/ 66852 w 66852"/>
              <a:gd name="connsiteY0" fmla="*/ 124 h 476488"/>
              <a:gd name="connsiteX1" fmla="*/ 3352 w 66852"/>
              <a:gd name="connsiteY1" fmla="*/ 254124 h 476488"/>
              <a:gd name="connsiteX2" fmla="*/ 28752 w 66852"/>
              <a:gd name="connsiteY2" fmla="*/ 476374 h 476488"/>
              <a:gd name="connsiteX3" fmla="*/ 177 w 66852"/>
              <a:gd name="connsiteY3" fmla="*/ 282699 h 476488"/>
              <a:gd name="connsiteX4" fmla="*/ 16052 w 66852"/>
              <a:gd name="connsiteY4" fmla="*/ 158874 h 476488"/>
              <a:gd name="connsiteX5" fmla="*/ 3352 w 66852"/>
              <a:gd name="connsiteY5" fmla="*/ 219199 h 476488"/>
              <a:gd name="connsiteX6" fmla="*/ 66852 w 66852"/>
              <a:gd name="connsiteY6" fmla="*/ 124 h 476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6852" h="476488">
                <a:moveTo>
                  <a:pt x="66852" y="124"/>
                </a:moveTo>
                <a:cubicBezTo>
                  <a:pt x="66852" y="5945"/>
                  <a:pt x="9702" y="174749"/>
                  <a:pt x="3352" y="254124"/>
                </a:cubicBezTo>
                <a:cubicBezTo>
                  <a:pt x="-2998" y="333499"/>
                  <a:pt x="29281" y="471612"/>
                  <a:pt x="28752" y="476374"/>
                </a:cubicBezTo>
                <a:cubicBezTo>
                  <a:pt x="28223" y="481137"/>
                  <a:pt x="2294" y="335616"/>
                  <a:pt x="177" y="282699"/>
                </a:cubicBezTo>
                <a:cubicBezTo>
                  <a:pt x="-1940" y="229782"/>
                  <a:pt x="15523" y="169457"/>
                  <a:pt x="16052" y="158874"/>
                </a:cubicBezTo>
                <a:cubicBezTo>
                  <a:pt x="16581" y="148291"/>
                  <a:pt x="-4056" y="243541"/>
                  <a:pt x="3352" y="219199"/>
                </a:cubicBezTo>
                <a:cubicBezTo>
                  <a:pt x="10760" y="194857"/>
                  <a:pt x="66852" y="-5697"/>
                  <a:pt x="66852" y="12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2" name="フリーフォーム 1371">
            <a:extLst>
              <a:ext uri="{FF2B5EF4-FFF2-40B4-BE49-F238E27FC236}">
                <a16:creationId xmlns:a16="http://schemas.microsoft.com/office/drawing/2014/main" id="{15BC67A4-036C-97F7-A2D9-1F6AD594C37F}"/>
              </a:ext>
            </a:extLst>
          </p:cNvPr>
          <p:cNvSpPr/>
          <p:nvPr/>
        </p:nvSpPr>
        <p:spPr>
          <a:xfrm>
            <a:off x="4101593" y="8330197"/>
            <a:ext cx="1281052" cy="576032"/>
          </a:xfrm>
          <a:custGeom>
            <a:avLst/>
            <a:gdLst>
              <a:gd name="connsiteX0" fmla="*/ 507 w 1281052"/>
              <a:gd name="connsiteY0" fmla="*/ 575678 h 576032"/>
              <a:gd name="connsiteX1" fmla="*/ 768857 w 1281052"/>
              <a:gd name="connsiteY1" fmla="*/ 420103 h 576032"/>
              <a:gd name="connsiteX2" fmla="*/ 657732 w 1281052"/>
              <a:gd name="connsiteY2" fmla="*/ 467728 h 576032"/>
              <a:gd name="connsiteX3" fmla="*/ 1026032 w 1281052"/>
              <a:gd name="connsiteY3" fmla="*/ 258178 h 576032"/>
              <a:gd name="connsiteX4" fmla="*/ 1280032 w 1281052"/>
              <a:gd name="connsiteY4" fmla="*/ 1003 h 576032"/>
              <a:gd name="connsiteX5" fmla="*/ 1121282 w 1281052"/>
              <a:gd name="connsiteY5" fmla="*/ 162928 h 576032"/>
              <a:gd name="connsiteX6" fmla="*/ 902207 w 1281052"/>
              <a:gd name="connsiteY6" fmla="*/ 382003 h 576032"/>
              <a:gd name="connsiteX7" fmla="*/ 899032 w 1281052"/>
              <a:gd name="connsiteY7" fmla="*/ 369303 h 576032"/>
              <a:gd name="connsiteX8" fmla="*/ 507 w 1281052"/>
              <a:gd name="connsiteY8" fmla="*/ 575678 h 5760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281052" h="576032">
                <a:moveTo>
                  <a:pt x="507" y="575678"/>
                </a:moveTo>
                <a:cubicBezTo>
                  <a:pt x="-21189" y="584145"/>
                  <a:pt x="659320" y="438095"/>
                  <a:pt x="768857" y="420103"/>
                </a:cubicBezTo>
                <a:cubicBezTo>
                  <a:pt x="878394" y="402111"/>
                  <a:pt x="614870" y="494715"/>
                  <a:pt x="657732" y="467728"/>
                </a:cubicBezTo>
                <a:cubicBezTo>
                  <a:pt x="700594" y="440741"/>
                  <a:pt x="922315" y="335965"/>
                  <a:pt x="1026032" y="258178"/>
                </a:cubicBezTo>
                <a:cubicBezTo>
                  <a:pt x="1129749" y="180391"/>
                  <a:pt x="1264157" y="16878"/>
                  <a:pt x="1280032" y="1003"/>
                </a:cubicBezTo>
                <a:cubicBezTo>
                  <a:pt x="1295907" y="-14872"/>
                  <a:pt x="1121282" y="162928"/>
                  <a:pt x="1121282" y="162928"/>
                </a:cubicBezTo>
                <a:cubicBezTo>
                  <a:pt x="1058311" y="226428"/>
                  <a:pt x="939249" y="347607"/>
                  <a:pt x="902207" y="382003"/>
                </a:cubicBezTo>
                <a:cubicBezTo>
                  <a:pt x="865165" y="416399"/>
                  <a:pt x="1046140" y="335966"/>
                  <a:pt x="899032" y="369303"/>
                </a:cubicBezTo>
                <a:lnTo>
                  <a:pt x="507" y="575678"/>
                </a:ln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3" name="フリーフォーム 1372">
            <a:extLst>
              <a:ext uri="{FF2B5EF4-FFF2-40B4-BE49-F238E27FC236}">
                <a16:creationId xmlns:a16="http://schemas.microsoft.com/office/drawing/2014/main" id="{F4E6611D-C81D-7D26-1D8D-03488D5A0396}"/>
              </a:ext>
            </a:extLst>
          </p:cNvPr>
          <p:cNvSpPr/>
          <p:nvPr/>
        </p:nvSpPr>
        <p:spPr>
          <a:xfrm>
            <a:off x="5227280" y="8385103"/>
            <a:ext cx="287716" cy="262592"/>
          </a:xfrm>
          <a:custGeom>
            <a:avLst/>
            <a:gdLst>
              <a:gd name="connsiteX0" fmla="*/ 243245 w 287716"/>
              <a:gd name="connsiteY0" fmla="*/ 72 h 262592"/>
              <a:gd name="connsiteX1" fmla="*/ 217845 w 287716"/>
              <a:gd name="connsiteY1" fmla="*/ 104847 h 262592"/>
              <a:gd name="connsiteX2" fmla="*/ 5120 w 287716"/>
              <a:gd name="connsiteY2" fmla="*/ 257247 h 262592"/>
              <a:gd name="connsiteX3" fmla="*/ 84495 w 287716"/>
              <a:gd name="connsiteY3" fmla="*/ 228672 h 262592"/>
              <a:gd name="connsiteX4" fmla="*/ 287695 w 287716"/>
              <a:gd name="connsiteY4" fmla="*/ 235022 h 262592"/>
              <a:gd name="connsiteX5" fmla="*/ 97195 w 287716"/>
              <a:gd name="connsiteY5" fmla="*/ 225497 h 262592"/>
              <a:gd name="connsiteX6" fmla="*/ 49570 w 287716"/>
              <a:gd name="connsiteY6" fmla="*/ 228672 h 262592"/>
              <a:gd name="connsiteX7" fmla="*/ 167045 w 287716"/>
              <a:gd name="connsiteY7" fmla="*/ 165172 h 262592"/>
              <a:gd name="connsiteX8" fmla="*/ 224195 w 287716"/>
              <a:gd name="connsiteY8" fmla="*/ 88972 h 262592"/>
              <a:gd name="connsiteX9" fmla="*/ 243245 w 287716"/>
              <a:gd name="connsiteY9" fmla="*/ 72 h 2625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87716" h="262592">
                <a:moveTo>
                  <a:pt x="243245" y="72"/>
                </a:moveTo>
                <a:cubicBezTo>
                  <a:pt x="242187" y="2718"/>
                  <a:pt x="257532" y="61985"/>
                  <a:pt x="217845" y="104847"/>
                </a:cubicBezTo>
                <a:cubicBezTo>
                  <a:pt x="178158" y="147709"/>
                  <a:pt x="27345" y="236610"/>
                  <a:pt x="5120" y="257247"/>
                </a:cubicBezTo>
                <a:cubicBezTo>
                  <a:pt x="-17105" y="277884"/>
                  <a:pt x="37399" y="232376"/>
                  <a:pt x="84495" y="228672"/>
                </a:cubicBezTo>
                <a:cubicBezTo>
                  <a:pt x="131591" y="224968"/>
                  <a:pt x="285578" y="235551"/>
                  <a:pt x="287695" y="235022"/>
                </a:cubicBezTo>
                <a:cubicBezTo>
                  <a:pt x="289812" y="234493"/>
                  <a:pt x="136882" y="226555"/>
                  <a:pt x="97195" y="225497"/>
                </a:cubicBezTo>
                <a:cubicBezTo>
                  <a:pt x="57508" y="224439"/>
                  <a:pt x="37928" y="238726"/>
                  <a:pt x="49570" y="228672"/>
                </a:cubicBezTo>
                <a:cubicBezTo>
                  <a:pt x="61212" y="218618"/>
                  <a:pt x="137941" y="188455"/>
                  <a:pt x="167045" y="165172"/>
                </a:cubicBezTo>
                <a:cubicBezTo>
                  <a:pt x="196149" y="141889"/>
                  <a:pt x="213082" y="110139"/>
                  <a:pt x="224195" y="88972"/>
                </a:cubicBezTo>
                <a:cubicBezTo>
                  <a:pt x="235307" y="67805"/>
                  <a:pt x="244303" y="-2574"/>
                  <a:pt x="243245" y="7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4" name="フリーフォーム 1373">
            <a:extLst>
              <a:ext uri="{FF2B5EF4-FFF2-40B4-BE49-F238E27FC236}">
                <a16:creationId xmlns:a16="http://schemas.microsoft.com/office/drawing/2014/main" id="{1328DF05-0061-24A1-17A3-454CF2DF7E6F}"/>
              </a:ext>
            </a:extLst>
          </p:cNvPr>
          <p:cNvSpPr/>
          <p:nvPr/>
        </p:nvSpPr>
        <p:spPr>
          <a:xfrm>
            <a:off x="2168477" y="8667591"/>
            <a:ext cx="197376" cy="150097"/>
          </a:xfrm>
          <a:custGeom>
            <a:avLst/>
            <a:gdLst>
              <a:gd name="connsiteX0" fmla="*/ 73073 w 197376"/>
              <a:gd name="connsiteY0" fmla="*/ 159 h 150097"/>
              <a:gd name="connsiteX1" fmla="*/ 9573 w 197376"/>
              <a:gd name="connsiteY1" fmla="*/ 57309 h 150097"/>
              <a:gd name="connsiteX2" fmla="*/ 104823 w 197376"/>
              <a:gd name="connsiteY2" fmla="*/ 92234 h 150097"/>
              <a:gd name="connsiteX3" fmla="*/ 54023 w 197376"/>
              <a:gd name="connsiteY3" fmla="*/ 85884 h 150097"/>
              <a:gd name="connsiteX4" fmla="*/ 190548 w 197376"/>
              <a:gd name="connsiteY4" fmla="*/ 146209 h 150097"/>
              <a:gd name="connsiteX5" fmla="*/ 158798 w 197376"/>
              <a:gd name="connsiteY5" fmla="*/ 136684 h 150097"/>
              <a:gd name="connsiteX6" fmla="*/ 3223 w 197376"/>
              <a:gd name="connsiteY6" fmla="*/ 76359 h 150097"/>
              <a:gd name="connsiteX7" fmla="*/ 73073 w 197376"/>
              <a:gd name="connsiteY7" fmla="*/ 159 h 1500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97376" h="150097">
                <a:moveTo>
                  <a:pt x="73073" y="159"/>
                </a:moveTo>
                <a:cubicBezTo>
                  <a:pt x="74131" y="-3016"/>
                  <a:pt x="4281" y="41963"/>
                  <a:pt x="9573" y="57309"/>
                </a:cubicBezTo>
                <a:cubicBezTo>
                  <a:pt x="14865" y="72655"/>
                  <a:pt x="97415" y="87472"/>
                  <a:pt x="104823" y="92234"/>
                </a:cubicBezTo>
                <a:cubicBezTo>
                  <a:pt x="112231" y="96997"/>
                  <a:pt x="39736" y="76888"/>
                  <a:pt x="54023" y="85884"/>
                </a:cubicBezTo>
                <a:cubicBezTo>
                  <a:pt x="68310" y="94880"/>
                  <a:pt x="173086" y="137742"/>
                  <a:pt x="190548" y="146209"/>
                </a:cubicBezTo>
                <a:cubicBezTo>
                  <a:pt x="208010" y="154676"/>
                  <a:pt x="190019" y="148326"/>
                  <a:pt x="158798" y="136684"/>
                </a:cubicBezTo>
                <a:cubicBezTo>
                  <a:pt x="127577" y="125042"/>
                  <a:pt x="24390" y="95938"/>
                  <a:pt x="3223" y="76359"/>
                </a:cubicBezTo>
                <a:cubicBezTo>
                  <a:pt x="-17944" y="56780"/>
                  <a:pt x="72015" y="3334"/>
                  <a:pt x="73073" y="15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5" name="フリーフォーム 1374">
            <a:extLst>
              <a:ext uri="{FF2B5EF4-FFF2-40B4-BE49-F238E27FC236}">
                <a16:creationId xmlns:a16="http://schemas.microsoft.com/office/drawing/2014/main" id="{1C7C0182-45D7-6FE6-F362-5C73491FE7D4}"/>
              </a:ext>
            </a:extLst>
          </p:cNvPr>
          <p:cNvSpPr/>
          <p:nvPr/>
        </p:nvSpPr>
        <p:spPr>
          <a:xfrm>
            <a:off x="2070100" y="8775700"/>
            <a:ext cx="489390" cy="60914"/>
          </a:xfrm>
          <a:custGeom>
            <a:avLst/>
            <a:gdLst>
              <a:gd name="connsiteX0" fmla="*/ 0 w 489390"/>
              <a:gd name="connsiteY0" fmla="*/ 0 h 60914"/>
              <a:gd name="connsiteX1" fmla="*/ 327025 w 489390"/>
              <a:gd name="connsiteY1" fmla="*/ 47625 h 60914"/>
              <a:gd name="connsiteX2" fmla="*/ 488950 w 489390"/>
              <a:gd name="connsiteY2" fmla="*/ 50800 h 60914"/>
              <a:gd name="connsiteX3" fmla="*/ 368300 w 489390"/>
              <a:gd name="connsiteY3" fmla="*/ 60325 h 60914"/>
              <a:gd name="connsiteX4" fmla="*/ 174625 w 489390"/>
              <a:gd name="connsiteY4" fmla="*/ 31750 h 60914"/>
              <a:gd name="connsiteX5" fmla="*/ 247650 w 489390"/>
              <a:gd name="connsiteY5" fmla="*/ 38100 h 60914"/>
              <a:gd name="connsiteX6" fmla="*/ 0 w 489390"/>
              <a:gd name="connsiteY6" fmla="*/ 0 h 60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89390" h="60914">
                <a:moveTo>
                  <a:pt x="0" y="0"/>
                </a:moveTo>
                <a:cubicBezTo>
                  <a:pt x="122766" y="19579"/>
                  <a:pt x="245533" y="39158"/>
                  <a:pt x="327025" y="47625"/>
                </a:cubicBezTo>
                <a:cubicBezTo>
                  <a:pt x="408517" y="56092"/>
                  <a:pt x="482071" y="48683"/>
                  <a:pt x="488950" y="50800"/>
                </a:cubicBezTo>
                <a:cubicBezTo>
                  <a:pt x="495829" y="52917"/>
                  <a:pt x="420687" y="63500"/>
                  <a:pt x="368300" y="60325"/>
                </a:cubicBezTo>
                <a:cubicBezTo>
                  <a:pt x="315913" y="57150"/>
                  <a:pt x="194733" y="35454"/>
                  <a:pt x="174625" y="31750"/>
                </a:cubicBezTo>
                <a:cubicBezTo>
                  <a:pt x="154517" y="28046"/>
                  <a:pt x="247650" y="38100"/>
                  <a:pt x="247650" y="38100"/>
                </a:cubicBezTo>
                <a:lnTo>
                  <a:pt x="0" y="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6" name="フリーフォーム 1375">
            <a:extLst>
              <a:ext uri="{FF2B5EF4-FFF2-40B4-BE49-F238E27FC236}">
                <a16:creationId xmlns:a16="http://schemas.microsoft.com/office/drawing/2014/main" id="{E921D39B-7748-B1F8-A3BF-F82F90765A49}"/>
              </a:ext>
            </a:extLst>
          </p:cNvPr>
          <p:cNvSpPr/>
          <p:nvPr/>
        </p:nvSpPr>
        <p:spPr>
          <a:xfrm>
            <a:off x="2510509" y="8823556"/>
            <a:ext cx="357075" cy="69871"/>
          </a:xfrm>
          <a:custGeom>
            <a:avLst/>
            <a:gdLst>
              <a:gd name="connsiteX0" fmla="*/ 916 w 357075"/>
              <a:gd name="connsiteY0" fmla="*/ 18819 h 69871"/>
              <a:gd name="connsiteX1" fmla="*/ 258091 w 357075"/>
              <a:gd name="connsiteY1" fmla="*/ 12469 h 69871"/>
              <a:gd name="connsiteX2" fmla="*/ 194591 w 357075"/>
              <a:gd name="connsiteY2" fmla="*/ 2944 h 69871"/>
              <a:gd name="connsiteX3" fmla="*/ 353341 w 357075"/>
              <a:gd name="connsiteY3" fmla="*/ 69619 h 69871"/>
              <a:gd name="connsiteX4" fmla="*/ 296191 w 357075"/>
              <a:gd name="connsiteY4" fmla="*/ 25169 h 69871"/>
              <a:gd name="connsiteX5" fmla="*/ 175541 w 357075"/>
              <a:gd name="connsiteY5" fmla="*/ 9294 h 69871"/>
              <a:gd name="connsiteX6" fmla="*/ 916 w 357075"/>
              <a:gd name="connsiteY6" fmla="*/ 18819 h 698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57075" h="69871">
                <a:moveTo>
                  <a:pt x="916" y="18819"/>
                </a:moveTo>
                <a:cubicBezTo>
                  <a:pt x="14674" y="19348"/>
                  <a:pt x="225812" y="15115"/>
                  <a:pt x="258091" y="12469"/>
                </a:cubicBezTo>
                <a:cubicBezTo>
                  <a:pt x="290370" y="9823"/>
                  <a:pt x="178716" y="-6581"/>
                  <a:pt x="194591" y="2944"/>
                </a:cubicBezTo>
                <a:cubicBezTo>
                  <a:pt x="210466" y="12469"/>
                  <a:pt x="336408" y="65915"/>
                  <a:pt x="353341" y="69619"/>
                </a:cubicBezTo>
                <a:cubicBezTo>
                  <a:pt x="370274" y="73323"/>
                  <a:pt x="325824" y="35223"/>
                  <a:pt x="296191" y="25169"/>
                </a:cubicBezTo>
                <a:cubicBezTo>
                  <a:pt x="266558" y="15115"/>
                  <a:pt x="218933" y="10352"/>
                  <a:pt x="175541" y="9294"/>
                </a:cubicBezTo>
                <a:cubicBezTo>
                  <a:pt x="132149" y="8236"/>
                  <a:pt x="-12842" y="18290"/>
                  <a:pt x="916" y="1881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7" name="フリーフォーム 1376">
            <a:extLst>
              <a:ext uri="{FF2B5EF4-FFF2-40B4-BE49-F238E27FC236}">
                <a16:creationId xmlns:a16="http://schemas.microsoft.com/office/drawing/2014/main" id="{A5623462-D2D0-C74E-3D0A-26E21571FB1B}"/>
              </a:ext>
            </a:extLst>
          </p:cNvPr>
          <p:cNvSpPr/>
          <p:nvPr/>
        </p:nvSpPr>
        <p:spPr>
          <a:xfrm>
            <a:off x="2905125" y="8918517"/>
            <a:ext cx="392735" cy="189010"/>
          </a:xfrm>
          <a:custGeom>
            <a:avLst/>
            <a:gdLst>
              <a:gd name="connsiteX0" fmla="*/ 0 w 392735"/>
              <a:gd name="connsiteY0" fmla="*/ 58 h 189010"/>
              <a:gd name="connsiteX1" fmla="*/ 146050 w 392735"/>
              <a:gd name="connsiteY1" fmla="*/ 76258 h 189010"/>
              <a:gd name="connsiteX2" fmla="*/ 323850 w 392735"/>
              <a:gd name="connsiteY2" fmla="*/ 136583 h 189010"/>
              <a:gd name="connsiteX3" fmla="*/ 387350 w 392735"/>
              <a:gd name="connsiteY3" fmla="*/ 187383 h 189010"/>
              <a:gd name="connsiteX4" fmla="*/ 361950 w 392735"/>
              <a:gd name="connsiteY4" fmla="*/ 168333 h 189010"/>
              <a:gd name="connsiteX5" fmla="*/ 146050 w 392735"/>
              <a:gd name="connsiteY5" fmla="*/ 88958 h 189010"/>
              <a:gd name="connsiteX6" fmla="*/ 0 w 392735"/>
              <a:gd name="connsiteY6" fmla="*/ 58 h 1890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92735" h="189010">
                <a:moveTo>
                  <a:pt x="0" y="58"/>
                </a:moveTo>
                <a:cubicBezTo>
                  <a:pt x="0" y="-2059"/>
                  <a:pt x="92075" y="53504"/>
                  <a:pt x="146050" y="76258"/>
                </a:cubicBezTo>
                <a:cubicBezTo>
                  <a:pt x="200025" y="99012"/>
                  <a:pt x="283633" y="118062"/>
                  <a:pt x="323850" y="136583"/>
                </a:cubicBezTo>
                <a:cubicBezTo>
                  <a:pt x="364067" y="155104"/>
                  <a:pt x="381000" y="182091"/>
                  <a:pt x="387350" y="187383"/>
                </a:cubicBezTo>
                <a:cubicBezTo>
                  <a:pt x="393700" y="192675"/>
                  <a:pt x="402167" y="184737"/>
                  <a:pt x="361950" y="168333"/>
                </a:cubicBezTo>
                <a:cubicBezTo>
                  <a:pt x="321733" y="151929"/>
                  <a:pt x="203729" y="114887"/>
                  <a:pt x="146050" y="88958"/>
                </a:cubicBezTo>
                <a:cubicBezTo>
                  <a:pt x="88371" y="63029"/>
                  <a:pt x="0" y="2175"/>
                  <a:pt x="0" y="5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8" name="フリーフォーム 1377">
            <a:extLst>
              <a:ext uri="{FF2B5EF4-FFF2-40B4-BE49-F238E27FC236}">
                <a16:creationId xmlns:a16="http://schemas.microsoft.com/office/drawing/2014/main" id="{2F9D2B78-A791-79D9-E249-7E22420D337C}"/>
              </a:ext>
            </a:extLst>
          </p:cNvPr>
          <p:cNvSpPr/>
          <p:nvPr/>
        </p:nvSpPr>
        <p:spPr>
          <a:xfrm>
            <a:off x="2564877" y="8854241"/>
            <a:ext cx="305379" cy="59179"/>
          </a:xfrm>
          <a:custGeom>
            <a:avLst/>
            <a:gdLst>
              <a:gd name="connsiteX0" fmla="*/ 523 w 305379"/>
              <a:gd name="connsiteY0" fmla="*/ 4009 h 59179"/>
              <a:gd name="connsiteX1" fmla="*/ 130698 w 305379"/>
              <a:gd name="connsiteY1" fmla="*/ 10359 h 59179"/>
              <a:gd name="connsiteX2" fmla="*/ 178323 w 305379"/>
              <a:gd name="connsiteY2" fmla="*/ 834 h 59179"/>
              <a:gd name="connsiteX3" fmla="*/ 181498 w 305379"/>
              <a:gd name="connsiteY3" fmla="*/ 35759 h 59179"/>
              <a:gd name="connsiteX4" fmla="*/ 267223 w 305379"/>
              <a:gd name="connsiteY4" fmla="*/ 42109 h 59179"/>
              <a:gd name="connsiteX5" fmla="*/ 216423 w 305379"/>
              <a:gd name="connsiteY5" fmla="*/ 35759 h 59179"/>
              <a:gd name="connsiteX6" fmla="*/ 305323 w 305379"/>
              <a:gd name="connsiteY6" fmla="*/ 57984 h 59179"/>
              <a:gd name="connsiteX7" fmla="*/ 229123 w 305379"/>
              <a:gd name="connsiteY7" fmla="*/ 51634 h 59179"/>
              <a:gd name="connsiteX8" fmla="*/ 184673 w 305379"/>
              <a:gd name="connsiteY8" fmla="*/ 13534 h 59179"/>
              <a:gd name="connsiteX9" fmla="*/ 523 w 305379"/>
              <a:gd name="connsiteY9" fmla="*/ 4009 h 591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05379" h="59179">
                <a:moveTo>
                  <a:pt x="523" y="4009"/>
                </a:moveTo>
                <a:cubicBezTo>
                  <a:pt x="-8473" y="3480"/>
                  <a:pt x="101065" y="10888"/>
                  <a:pt x="130698" y="10359"/>
                </a:cubicBezTo>
                <a:cubicBezTo>
                  <a:pt x="160331" y="9830"/>
                  <a:pt x="169856" y="-3399"/>
                  <a:pt x="178323" y="834"/>
                </a:cubicBezTo>
                <a:cubicBezTo>
                  <a:pt x="186790" y="5067"/>
                  <a:pt x="166681" y="28880"/>
                  <a:pt x="181498" y="35759"/>
                </a:cubicBezTo>
                <a:cubicBezTo>
                  <a:pt x="196315" y="42638"/>
                  <a:pt x="261402" y="42109"/>
                  <a:pt x="267223" y="42109"/>
                </a:cubicBezTo>
                <a:cubicBezTo>
                  <a:pt x="273044" y="42109"/>
                  <a:pt x="210073" y="33113"/>
                  <a:pt x="216423" y="35759"/>
                </a:cubicBezTo>
                <a:cubicBezTo>
                  <a:pt x="222773" y="38405"/>
                  <a:pt x="303206" y="55338"/>
                  <a:pt x="305323" y="57984"/>
                </a:cubicBezTo>
                <a:cubicBezTo>
                  <a:pt x="307440" y="60630"/>
                  <a:pt x="249231" y="59042"/>
                  <a:pt x="229123" y="51634"/>
                </a:cubicBezTo>
                <a:cubicBezTo>
                  <a:pt x="209015" y="44226"/>
                  <a:pt x="216952" y="19884"/>
                  <a:pt x="184673" y="13534"/>
                </a:cubicBezTo>
                <a:cubicBezTo>
                  <a:pt x="152394" y="7184"/>
                  <a:pt x="9519" y="4538"/>
                  <a:pt x="523" y="400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9" name="フリーフォーム 1378">
            <a:extLst>
              <a:ext uri="{FF2B5EF4-FFF2-40B4-BE49-F238E27FC236}">
                <a16:creationId xmlns:a16="http://schemas.microsoft.com/office/drawing/2014/main" id="{1CA50EF0-D267-E15B-4080-56AC1A5DCF69}"/>
              </a:ext>
            </a:extLst>
          </p:cNvPr>
          <p:cNvSpPr/>
          <p:nvPr/>
        </p:nvSpPr>
        <p:spPr>
          <a:xfrm>
            <a:off x="2666992" y="8928097"/>
            <a:ext cx="25417" cy="123836"/>
          </a:xfrm>
          <a:custGeom>
            <a:avLst/>
            <a:gdLst>
              <a:gd name="connsiteX0" fmla="*/ 25408 w 25417"/>
              <a:gd name="connsiteY0" fmla="*/ 3 h 123836"/>
              <a:gd name="connsiteX1" fmla="*/ 3183 w 25417"/>
              <a:gd name="connsiteY1" fmla="*/ 79378 h 123836"/>
              <a:gd name="connsiteX2" fmla="*/ 12708 w 25417"/>
              <a:gd name="connsiteY2" fmla="*/ 123828 h 123836"/>
              <a:gd name="connsiteX3" fmla="*/ 8 w 25417"/>
              <a:gd name="connsiteY3" fmla="*/ 82553 h 123836"/>
              <a:gd name="connsiteX4" fmla="*/ 25408 w 25417"/>
              <a:gd name="connsiteY4" fmla="*/ 3 h 1238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417" h="123836">
                <a:moveTo>
                  <a:pt x="25408" y="3"/>
                </a:moveTo>
                <a:cubicBezTo>
                  <a:pt x="25937" y="-526"/>
                  <a:pt x="5300" y="58741"/>
                  <a:pt x="3183" y="79378"/>
                </a:cubicBezTo>
                <a:cubicBezTo>
                  <a:pt x="1066" y="100015"/>
                  <a:pt x="13237" y="123299"/>
                  <a:pt x="12708" y="123828"/>
                </a:cubicBezTo>
                <a:cubicBezTo>
                  <a:pt x="12179" y="124357"/>
                  <a:pt x="537" y="99486"/>
                  <a:pt x="8" y="82553"/>
                </a:cubicBezTo>
                <a:cubicBezTo>
                  <a:pt x="-521" y="65620"/>
                  <a:pt x="24879" y="532"/>
                  <a:pt x="25408" y="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0" name="フリーフォーム 1379">
            <a:extLst>
              <a:ext uri="{FF2B5EF4-FFF2-40B4-BE49-F238E27FC236}">
                <a16:creationId xmlns:a16="http://schemas.microsoft.com/office/drawing/2014/main" id="{B31D2E69-AA45-EB7C-6320-60D05051B7B7}"/>
              </a:ext>
            </a:extLst>
          </p:cNvPr>
          <p:cNvSpPr/>
          <p:nvPr/>
        </p:nvSpPr>
        <p:spPr>
          <a:xfrm>
            <a:off x="2818812" y="9222357"/>
            <a:ext cx="301796" cy="87898"/>
          </a:xfrm>
          <a:custGeom>
            <a:avLst/>
            <a:gdLst>
              <a:gd name="connsiteX0" fmla="*/ 588 w 301796"/>
              <a:gd name="connsiteY0" fmla="*/ 4193 h 87898"/>
              <a:gd name="connsiteX1" fmla="*/ 89488 w 301796"/>
              <a:gd name="connsiteY1" fmla="*/ 7368 h 87898"/>
              <a:gd name="connsiteX2" fmla="*/ 295863 w 301796"/>
              <a:gd name="connsiteY2" fmla="*/ 86743 h 87898"/>
              <a:gd name="connsiteX3" fmla="*/ 235538 w 301796"/>
              <a:gd name="connsiteY3" fmla="*/ 51818 h 87898"/>
              <a:gd name="connsiteX4" fmla="*/ 127588 w 301796"/>
              <a:gd name="connsiteY4" fmla="*/ 13718 h 87898"/>
              <a:gd name="connsiteX5" fmla="*/ 588 w 301796"/>
              <a:gd name="connsiteY5" fmla="*/ 4193 h 878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01796" h="87898">
                <a:moveTo>
                  <a:pt x="588" y="4193"/>
                </a:moveTo>
                <a:cubicBezTo>
                  <a:pt x="-5762" y="3135"/>
                  <a:pt x="40276" y="-6390"/>
                  <a:pt x="89488" y="7368"/>
                </a:cubicBezTo>
                <a:cubicBezTo>
                  <a:pt x="138700" y="21126"/>
                  <a:pt x="271521" y="79335"/>
                  <a:pt x="295863" y="86743"/>
                </a:cubicBezTo>
                <a:cubicBezTo>
                  <a:pt x="320205" y="94151"/>
                  <a:pt x="263584" y="63989"/>
                  <a:pt x="235538" y="51818"/>
                </a:cubicBezTo>
                <a:cubicBezTo>
                  <a:pt x="207492" y="39647"/>
                  <a:pt x="164100" y="20068"/>
                  <a:pt x="127588" y="13718"/>
                </a:cubicBezTo>
                <a:cubicBezTo>
                  <a:pt x="91076" y="7368"/>
                  <a:pt x="6938" y="5251"/>
                  <a:pt x="588" y="419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1" name="フリーフォーム 1380">
            <a:extLst>
              <a:ext uri="{FF2B5EF4-FFF2-40B4-BE49-F238E27FC236}">
                <a16:creationId xmlns:a16="http://schemas.microsoft.com/office/drawing/2014/main" id="{EFE2BC54-2150-C8E7-9031-547E3B8545FD}"/>
              </a:ext>
            </a:extLst>
          </p:cNvPr>
          <p:cNvSpPr/>
          <p:nvPr/>
        </p:nvSpPr>
        <p:spPr>
          <a:xfrm>
            <a:off x="2625401" y="8889827"/>
            <a:ext cx="25766" cy="140236"/>
          </a:xfrm>
          <a:custGeom>
            <a:avLst/>
            <a:gdLst>
              <a:gd name="connsiteX0" fmla="*/ 19374 w 25766"/>
              <a:gd name="connsiteY0" fmla="*/ 173 h 140236"/>
              <a:gd name="connsiteX1" fmla="*/ 6674 w 25766"/>
              <a:gd name="connsiteY1" fmla="*/ 76373 h 140236"/>
              <a:gd name="connsiteX2" fmla="*/ 25724 w 25766"/>
              <a:gd name="connsiteY2" fmla="*/ 139873 h 140236"/>
              <a:gd name="connsiteX3" fmla="*/ 324 w 25766"/>
              <a:gd name="connsiteY3" fmla="*/ 98598 h 140236"/>
              <a:gd name="connsiteX4" fmla="*/ 19374 w 25766"/>
              <a:gd name="connsiteY4" fmla="*/ 173 h 1402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766" h="140236">
                <a:moveTo>
                  <a:pt x="19374" y="173"/>
                </a:moveTo>
                <a:cubicBezTo>
                  <a:pt x="20432" y="-3531"/>
                  <a:pt x="5616" y="53090"/>
                  <a:pt x="6674" y="76373"/>
                </a:cubicBezTo>
                <a:cubicBezTo>
                  <a:pt x="7732" y="99656"/>
                  <a:pt x="26782" y="136169"/>
                  <a:pt x="25724" y="139873"/>
                </a:cubicBezTo>
                <a:cubicBezTo>
                  <a:pt x="24666" y="143577"/>
                  <a:pt x="3499" y="118177"/>
                  <a:pt x="324" y="98598"/>
                </a:cubicBezTo>
                <a:cubicBezTo>
                  <a:pt x="-2851" y="79019"/>
                  <a:pt x="18316" y="3877"/>
                  <a:pt x="19374" y="17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2" name="フリーフォーム 1381">
            <a:extLst>
              <a:ext uri="{FF2B5EF4-FFF2-40B4-BE49-F238E27FC236}">
                <a16:creationId xmlns:a16="http://schemas.microsoft.com/office/drawing/2014/main" id="{9EF48C38-2716-6EB4-CF7E-9A363005910A}"/>
              </a:ext>
            </a:extLst>
          </p:cNvPr>
          <p:cNvSpPr/>
          <p:nvPr/>
        </p:nvSpPr>
        <p:spPr>
          <a:xfrm>
            <a:off x="2063105" y="8796924"/>
            <a:ext cx="292452" cy="7351"/>
          </a:xfrm>
          <a:custGeom>
            <a:avLst/>
            <a:gdLst>
              <a:gd name="connsiteX0" fmla="*/ 645 w 292452"/>
              <a:gd name="connsiteY0" fmla="*/ 1001 h 7351"/>
              <a:gd name="connsiteX1" fmla="*/ 283220 w 292452"/>
              <a:gd name="connsiteY1" fmla="*/ 7351 h 7351"/>
              <a:gd name="connsiteX2" fmla="*/ 207020 w 292452"/>
              <a:gd name="connsiteY2" fmla="*/ 1001 h 7351"/>
              <a:gd name="connsiteX3" fmla="*/ 645 w 292452"/>
              <a:gd name="connsiteY3" fmla="*/ 1001 h 73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92452" h="7351">
                <a:moveTo>
                  <a:pt x="645" y="1001"/>
                </a:moveTo>
                <a:cubicBezTo>
                  <a:pt x="13345" y="2059"/>
                  <a:pt x="248824" y="7351"/>
                  <a:pt x="283220" y="7351"/>
                </a:cubicBezTo>
                <a:cubicBezTo>
                  <a:pt x="317616" y="7351"/>
                  <a:pt x="247766" y="2588"/>
                  <a:pt x="207020" y="1001"/>
                </a:cubicBezTo>
                <a:cubicBezTo>
                  <a:pt x="166274" y="-586"/>
                  <a:pt x="-12055" y="-57"/>
                  <a:pt x="645" y="100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3" name="フリーフォーム 1382">
            <a:extLst>
              <a:ext uri="{FF2B5EF4-FFF2-40B4-BE49-F238E27FC236}">
                <a16:creationId xmlns:a16="http://schemas.microsoft.com/office/drawing/2014/main" id="{FD38E0B8-403C-D7A3-81C7-5E56E789262D}"/>
              </a:ext>
            </a:extLst>
          </p:cNvPr>
          <p:cNvSpPr/>
          <p:nvPr/>
        </p:nvSpPr>
        <p:spPr>
          <a:xfrm>
            <a:off x="2091823" y="8839111"/>
            <a:ext cx="278883" cy="50927"/>
          </a:xfrm>
          <a:custGeom>
            <a:avLst/>
            <a:gdLst>
              <a:gd name="connsiteX0" fmla="*/ 502 w 278883"/>
              <a:gd name="connsiteY0" fmla="*/ 89 h 50927"/>
              <a:gd name="connsiteX1" fmla="*/ 165602 w 278883"/>
              <a:gd name="connsiteY1" fmla="*/ 15964 h 50927"/>
              <a:gd name="connsiteX2" fmla="*/ 276727 w 278883"/>
              <a:gd name="connsiteY2" fmla="*/ 50889 h 50927"/>
              <a:gd name="connsiteX3" fmla="*/ 222752 w 278883"/>
              <a:gd name="connsiteY3" fmla="*/ 22314 h 50927"/>
              <a:gd name="connsiteX4" fmla="*/ 502 w 278883"/>
              <a:gd name="connsiteY4" fmla="*/ 89 h 509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78883" h="50927">
                <a:moveTo>
                  <a:pt x="502" y="89"/>
                </a:moveTo>
                <a:cubicBezTo>
                  <a:pt x="-9023" y="-969"/>
                  <a:pt x="119565" y="7497"/>
                  <a:pt x="165602" y="15964"/>
                </a:cubicBezTo>
                <a:cubicBezTo>
                  <a:pt x="211639" y="24431"/>
                  <a:pt x="267202" y="49831"/>
                  <a:pt x="276727" y="50889"/>
                </a:cubicBezTo>
                <a:cubicBezTo>
                  <a:pt x="286252" y="51947"/>
                  <a:pt x="263498" y="30781"/>
                  <a:pt x="222752" y="22314"/>
                </a:cubicBezTo>
                <a:cubicBezTo>
                  <a:pt x="182006" y="13847"/>
                  <a:pt x="10027" y="1147"/>
                  <a:pt x="502" y="8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4" name="フリーフォーム 1383">
            <a:extLst>
              <a:ext uri="{FF2B5EF4-FFF2-40B4-BE49-F238E27FC236}">
                <a16:creationId xmlns:a16="http://schemas.microsoft.com/office/drawing/2014/main" id="{50B5E67D-0850-47C3-0E06-F935B3CBE45E}"/>
              </a:ext>
            </a:extLst>
          </p:cNvPr>
          <p:cNvSpPr/>
          <p:nvPr/>
        </p:nvSpPr>
        <p:spPr>
          <a:xfrm>
            <a:off x="2383941" y="8838645"/>
            <a:ext cx="194510" cy="50532"/>
          </a:xfrm>
          <a:custGeom>
            <a:avLst/>
            <a:gdLst>
              <a:gd name="connsiteX0" fmla="*/ 484 w 194510"/>
              <a:gd name="connsiteY0" fmla="*/ 48180 h 50532"/>
              <a:gd name="connsiteX1" fmla="*/ 187809 w 194510"/>
              <a:gd name="connsiteY1" fmla="*/ 48180 h 50532"/>
              <a:gd name="connsiteX2" fmla="*/ 156059 w 194510"/>
              <a:gd name="connsiteY2" fmla="*/ 16430 h 50532"/>
              <a:gd name="connsiteX3" fmla="*/ 143359 w 194510"/>
              <a:gd name="connsiteY3" fmla="*/ 555 h 50532"/>
              <a:gd name="connsiteX4" fmla="*/ 171934 w 194510"/>
              <a:gd name="connsiteY4" fmla="*/ 35480 h 50532"/>
              <a:gd name="connsiteX5" fmla="*/ 133834 w 194510"/>
              <a:gd name="connsiteY5" fmla="*/ 48180 h 50532"/>
              <a:gd name="connsiteX6" fmla="*/ 484 w 194510"/>
              <a:gd name="connsiteY6" fmla="*/ 48180 h 505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94510" h="50532">
                <a:moveTo>
                  <a:pt x="484" y="48180"/>
                </a:moveTo>
                <a:cubicBezTo>
                  <a:pt x="9480" y="48180"/>
                  <a:pt x="161880" y="53472"/>
                  <a:pt x="187809" y="48180"/>
                </a:cubicBezTo>
                <a:cubicBezTo>
                  <a:pt x="213738" y="42888"/>
                  <a:pt x="156059" y="16430"/>
                  <a:pt x="156059" y="16430"/>
                </a:cubicBezTo>
                <a:cubicBezTo>
                  <a:pt x="148651" y="8492"/>
                  <a:pt x="140713" y="-2620"/>
                  <a:pt x="143359" y="555"/>
                </a:cubicBezTo>
                <a:cubicBezTo>
                  <a:pt x="146005" y="3730"/>
                  <a:pt x="173522" y="27542"/>
                  <a:pt x="171934" y="35480"/>
                </a:cubicBezTo>
                <a:cubicBezTo>
                  <a:pt x="170346" y="43418"/>
                  <a:pt x="157117" y="46063"/>
                  <a:pt x="133834" y="48180"/>
                </a:cubicBezTo>
                <a:cubicBezTo>
                  <a:pt x="110551" y="50297"/>
                  <a:pt x="-8512" y="48180"/>
                  <a:pt x="484" y="4818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5" name="フリーフォーム 1384">
            <a:extLst>
              <a:ext uri="{FF2B5EF4-FFF2-40B4-BE49-F238E27FC236}">
                <a16:creationId xmlns:a16="http://schemas.microsoft.com/office/drawing/2014/main" id="{21FFA3FE-8163-08D2-8E61-4E20D3192937}"/>
              </a:ext>
            </a:extLst>
          </p:cNvPr>
          <p:cNvSpPr/>
          <p:nvPr/>
        </p:nvSpPr>
        <p:spPr>
          <a:xfrm>
            <a:off x="2691948" y="9013631"/>
            <a:ext cx="134667" cy="156861"/>
          </a:xfrm>
          <a:custGeom>
            <a:avLst/>
            <a:gdLst>
              <a:gd name="connsiteX0" fmla="*/ 452 w 134667"/>
              <a:gd name="connsiteY0" fmla="*/ 194 h 156861"/>
              <a:gd name="connsiteX1" fmla="*/ 63952 w 134667"/>
              <a:gd name="connsiteY1" fmla="*/ 85919 h 156861"/>
              <a:gd name="connsiteX2" fmla="*/ 133802 w 134667"/>
              <a:gd name="connsiteY2" fmla="*/ 155769 h 156861"/>
              <a:gd name="connsiteX3" fmla="*/ 98877 w 134667"/>
              <a:gd name="connsiteY3" fmla="*/ 124019 h 156861"/>
              <a:gd name="connsiteX4" fmla="*/ 38552 w 134667"/>
              <a:gd name="connsiteY4" fmla="*/ 63694 h 156861"/>
              <a:gd name="connsiteX5" fmla="*/ 452 w 134667"/>
              <a:gd name="connsiteY5" fmla="*/ 194 h 1568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34667" h="156861">
                <a:moveTo>
                  <a:pt x="452" y="194"/>
                </a:moveTo>
                <a:cubicBezTo>
                  <a:pt x="4685" y="3898"/>
                  <a:pt x="41727" y="59990"/>
                  <a:pt x="63952" y="85919"/>
                </a:cubicBezTo>
                <a:cubicBezTo>
                  <a:pt x="86177" y="111848"/>
                  <a:pt x="127981" y="149419"/>
                  <a:pt x="133802" y="155769"/>
                </a:cubicBezTo>
                <a:cubicBezTo>
                  <a:pt x="139623" y="162119"/>
                  <a:pt x="114752" y="139365"/>
                  <a:pt x="98877" y="124019"/>
                </a:cubicBezTo>
                <a:cubicBezTo>
                  <a:pt x="83002" y="108673"/>
                  <a:pt x="54427" y="80627"/>
                  <a:pt x="38552" y="63694"/>
                </a:cubicBezTo>
                <a:cubicBezTo>
                  <a:pt x="22677" y="46761"/>
                  <a:pt x="-3781" y="-3510"/>
                  <a:pt x="452" y="19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6" name="フリーフォーム 1385">
            <a:extLst>
              <a:ext uri="{FF2B5EF4-FFF2-40B4-BE49-F238E27FC236}">
                <a16:creationId xmlns:a16="http://schemas.microsoft.com/office/drawing/2014/main" id="{53079310-ACA1-DB4E-53A3-826AD10C375B}"/>
              </a:ext>
            </a:extLst>
          </p:cNvPr>
          <p:cNvSpPr/>
          <p:nvPr/>
        </p:nvSpPr>
        <p:spPr>
          <a:xfrm>
            <a:off x="2739427" y="8896235"/>
            <a:ext cx="124610" cy="225902"/>
          </a:xfrm>
          <a:custGeom>
            <a:avLst/>
            <a:gdLst>
              <a:gd name="connsiteX0" fmla="*/ 16473 w 124610"/>
              <a:gd name="connsiteY0" fmla="*/ 115 h 225902"/>
              <a:gd name="connsiteX1" fmla="*/ 598 w 124610"/>
              <a:gd name="connsiteY1" fmla="*/ 85840 h 225902"/>
              <a:gd name="connsiteX2" fmla="*/ 41873 w 124610"/>
              <a:gd name="connsiteY2" fmla="*/ 155690 h 225902"/>
              <a:gd name="connsiteX3" fmla="*/ 25998 w 124610"/>
              <a:gd name="connsiteY3" fmla="*/ 142990 h 225902"/>
              <a:gd name="connsiteX4" fmla="*/ 95848 w 124610"/>
              <a:gd name="connsiteY4" fmla="*/ 184265 h 225902"/>
              <a:gd name="connsiteX5" fmla="*/ 67273 w 124610"/>
              <a:gd name="connsiteY5" fmla="*/ 184265 h 225902"/>
              <a:gd name="connsiteX6" fmla="*/ 124423 w 124610"/>
              <a:gd name="connsiteY6" fmla="*/ 225540 h 225902"/>
              <a:gd name="connsiteX7" fmla="*/ 83148 w 124610"/>
              <a:gd name="connsiteY7" fmla="*/ 200140 h 225902"/>
              <a:gd name="connsiteX8" fmla="*/ 16473 w 124610"/>
              <a:gd name="connsiteY8" fmla="*/ 130290 h 225902"/>
              <a:gd name="connsiteX9" fmla="*/ 3773 w 124610"/>
              <a:gd name="connsiteY9" fmla="*/ 104890 h 225902"/>
              <a:gd name="connsiteX10" fmla="*/ 16473 w 124610"/>
              <a:gd name="connsiteY10" fmla="*/ 115 h 2259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24610" h="225902">
                <a:moveTo>
                  <a:pt x="16473" y="115"/>
                </a:moveTo>
                <a:cubicBezTo>
                  <a:pt x="15944" y="-3060"/>
                  <a:pt x="-3635" y="59911"/>
                  <a:pt x="598" y="85840"/>
                </a:cubicBezTo>
                <a:cubicBezTo>
                  <a:pt x="4831" y="111769"/>
                  <a:pt x="41873" y="155690"/>
                  <a:pt x="41873" y="155690"/>
                </a:cubicBezTo>
                <a:cubicBezTo>
                  <a:pt x="46106" y="165215"/>
                  <a:pt x="17002" y="138228"/>
                  <a:pt x="25998" y="142990"/>
                </a:cubicBezTo>
                <a:cubicBezTo>
                  <a:pt x="34994" y="147752"/>
                  <a:pt x="88969" y="177386"/>
                  <a:pt x="95848" y="184265"/>
                </a:cubicBezTo>
                <a:cubicBezTo>
                  <a:pt x="102727" y="191144"/>
                  <a:pt x="62511" y="177386"/>
                  <a:pt x="67273" y="184265"/>
                </a:cubicBezTo>
                <a:cubicBezTo>
                  <a:pt x="72035" y="191144"/>
                  <a:pt x="121777" y="222894"/>
                  <a:pt x="124423" y="225540"/>
                </a:cubicBezTo>
                <a:cubicBezTo>
                  <a:pt x="127069" y="228186"/>
                  <a:pt x="101140" y="216015"/>
                  <a:pt x="83148" y="200140"/>
                </a:cubicBezTo>
                <a:cubicBezTo>
                  <a:pt x="65156" y="184265"/>
                  <a:pt x="29702" y="146165"/>
                  <a:pt x="16473" y="130290"/>
                </a:cubicBezTo>
                <a:cubicBezTo>
                  <a:pt x="3244" y="114415"/>
                  <a:pt x="4302" y="122352"/>
                  <a:pt x="3773" y="104890"/>
                </a:cubicBezTo>
                <a:cubicBezTo>
                  <a:pt x="3244" y="87428"/>
                  <a:pt x="17002" y="3290"/>
                  <a:pt x="16473" y="115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7" name="フリーフォーム 1386">
            <a:extLst>
              <a:ext uri="{FF2B5EF4-FFF2-40B4-BE49-F238E27FC236}">
                <a16:creationId xmlns:a16="http://schemas.microsoft.com/office/drawing/2014/main" id="{7DA9C053-CB12-E9F8-34C6-9DDA7DC1CAA3}"/>
              </a:ext>
            </a:extLst>
          </p:cNvPr>
          <p:cNvSpPr/>
          <p:nvPr/>
        </p:nvSpPr>
        <p:spPr>
          <a:xfrm>
            <a:off x="2796663" y="8930947"/>
            <a:ext cx="89523" cy="86199"/>
          </a:xfrm>
          <a:custGeom>
            <a:avLst/>
            <a:gdLst>
              <a:gd name="connsiteX0" fmla="*/ 89412 w 89523"/>
              <a:gd name="connsiteY0" fmla="*/ 328 h 86199"/>
              <a:gd name="connsiteX1" fmla="*/ 32262 w 89523"/>
              <a:gd name="connsiteY1" fmla="*/ 25728 h 86199"/>
              <a:gd name="connsiteX2" fmla="*/ 512 w 89523"/>
              <a:gd name="connsiteY2" fmla="*/ 86053 h 86199"/>
              <a:gd name="connsiteX3" fmla="*/ 16387 w 89523"/>
              <a:gd name="connsiteY3" fmla="*/ 41603 h 86199"/>
              <a:gd name="connsiteX4" fmla="*/ 89412 w 89523"/>
              <a:gd name="connsiteY4" fmla="*/ 328 h 861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9523" h="86199">
                <a:moveTo>
                  <a:pt x="89412" y="328"/>
                </a:moveTo>
                <a:cubicBezTo>
                  <a:pt x="92058" y="-2318"/>
                  <a:pt x="47079" y="11441"/>
                  <a:pt x="32262" y="25728"/>
                </a:cubicBezTo>
                <a:cubicBezTo>
                  <a:pt x="17445" y="40015"/>
                  <a:pt x="3158" y="83407"/>
                  <a:pt x="512" y="86053"/>
                </a:cubicBezTo>
                <a:cubicBezTo>
                  <a:pt x="-2134" y="88699"/>
                  <a:pt x="5804" y="54832"/>
                  <a:pt x="16387" y="41603"/>
                </a:cubicBezTo>
                <a:cubicBezTo>
                  <a:pt x="26970" y="28374"/>
                  <a:pt x="86766" y="2974"/>
                  <a:pt x="89412" y="32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8" name="フリーフォーム 1387">
            <a:extLst>
              <a:ext uri="{FF2B5EF4-FFF2-40B4-BE49-F238E27FC236}">
                <a16:creationId xmlns:a16="http://schemas.microsoft.com/office/drawing/2014/main" id="{8B3D4E07-DA2C-EFAF-D3A5-ED051257A23E}"/>
              </a:ext>
            </a:extLst>
          </p:cNvPr>
          <p:cNvSpPr/>
          <p:nvPr/>
        </p:nvSpPr>
        <p:spPr>
          <a:xfrm>
            <a:off x="2886075" y="9003120"/>
            <a:ext cx="209550" cy="185330"/>
          </a:xfrm>
          <a:custGeom>
            <a:avLst/>
            <a:gdLst>
              <a:gd name="connsiteX0" fmla="*/ 82550 w 209550"/>
              <a:gd name="connsiteY0" fmla="*/ 1180 h 185330"/>
              <a:gd name="connsiteX1" fmla="*/ 31750 w 209550"/>
              <a:gd name="connsiteY1" fmla="*/ 42455 h 185330"/>
              <a:gd name="connsiteX2" fmla="*/ 0 w 209550"/>
              <a:gd name="connsiteY2" fmla="*/ 118655 h 185330"/>
              <a:gd name="connsiteX3" fmla="*/ 31750 w 209550"/>
              <a:gd name="connsiteY3" fmla="*/ 86905 h 185330"/>
              <a:gd name="connsiteX4" fmla="*/ 15875 w 209550"/>
              <a:gd name="connsiteY4" fmla="*/ 128180 h 185330"/>
              <a:gd name="connsiteX5" fmla="*/ 57150 w 209550"/>
              <a:gd name="connsiteY5" fmla="*/ 112305 h 185330"/>
              <a:gd name="connsiteX6" fmla="*/ 117475 w 209550"/>
              <a:gd name="connsiteY6" fmla="*/ 140880 h 185330"/>
              <a:gd name="connsiteX7" fmla="*/ 209550 w 209550"/>
              <a:gd name="connsiteY7" fmla="*/ 185330 h 185330"/>
              <a:gd name="connsiteX8" fmla="*/ 111125 w 209550"/>
              <a:gd name="connsiteY8" fmla="*/ 140880 h 185330"/>
              <a:gd name="connsiteX9" fmla="*/ 22225 w 209550"/>
              <a:gd name="connsiteY9" fmla="*/ 105955 h 185330"/>
              <a:gd name="connsiteX10" fmla="*/ 22225 w 209550"/>
              <a:gd name="connsiteY10" fmla="*/ 86905 h 185330"/>
              <a:gd name="connsiteX11" fmla="*/ 82550 w 209550"/>
              <a:gd name="connsiteY11" fmla="*/ 1180 h 1853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09550" h="185330">
                <a:moveTo>
                  <a:pt x="82550" y="1180"/>
                </a:moveTo>
                <a:cubicBezTo>
                  <a:pt x="84137" y="-6228"/>
                  <a:pt x="45508" y="22876"/>
                  <a:pt x="31750" y="42455"/>
                </a:cubicBezTo>
                <a:cubicBezTo>
                  <a:pt x="17992" y="62034"/>
                  <a:pt x="0" y="111247"/>
                  <a:pt x="0" y="118655"/>
                </a:cubicBezTo>
                <a:cubicBezTo>
                  <a:pt x="0" y="126063"/>
                  <a:pt x="29104" y="85318"/>
                  <a:pt x="31750" y="86905"/>
                </a:cubicBezTo>
                <a:cubicBezTo>
                  <a:pt x="34396" y="88493"/>
                  <a:pt x="11642" y="123947"/>
                  <a:pt x="15875" y="128180"/>
                </a:cubicBezTo>
                <a:cubicBezTo>
                  <a:pt x="20108" y="132413"/>
                  <a:pt x="40217" y="110188"/>
                  <a:pt x="57150" y="112305"/>
                </a:cubicBezTo>
                <a:cubicBezTo>
                  <a:pt x="74083" y="114422"/>
                  <a:pt x="117475" y="140880"/>
                  <a:pt x="117475" y="140880"/>
                </a:cubicBezTo>
                <a:lnTo>
                  <a:pt x="209550" y="185330"/>
                </a:lnTo>
                <a:cubicBezTo>
                  <a:pt x="208492" y="185330"/>
                  <a:pt x="142346" y="154109"/>
                  <a:pt x="111125" y="140880"/>
                </a:cubicBezTo>
                <a:cubicBezTo>
                  <a:pt x="79904" y="127651"/>
                  <a:pt x="22225" y="105955"/>
                  <a:pt x="22225" y="105955"/>
                </a:cubicBezTo>
                <a:cubicBezTo>
                  <a:pt x="7408" y="96959"/>
                  <a:pt x="17462" y="102251"/>
                  <a:pt x="22225" y="86905"/>
                </a:cubicBezTo>
                <a:cubicBezTo>
                  <a:pt x="26988" y="71559"/>
                  <a:pt x="80963" y="8588"/>
                  <a:pt x="82550" y="1180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9" name="フリーフォーム 1388">
            <a:extLst>
              <a:ext uri="{FF2B5EF4-FFF2-40B4-BE49-F238E27FC236}">
                <a16:creationId xmlns:a16="http://schemas.microsoft.com/office/drawing/2014/main" id="{538BD46B-C1AF-AD0B-FEEF-8DF81CA0E017}"/>
              </a:ext>
            </a:extLst>
          </p:cNvPr>
          <p:cNvSpPr/>
          <p:nvPr/>
        </p:nvSpPr>
        <p:spPr>
          <a:xfrm>
            <a:off x="2840480" y="9163834"/>
            <a:ext cx="362304" cy="98060"/>
          </a:xfrm>
          <a:custGeom>
            <a:avLst/>
            <a:gdLst>
              <a:gd name="connsiteX0" fmla="*/ 1145 w 362304"/>
              <a:gd name="connsiteY0" fmla="*/ 2391 h 98060"/>
              <a:gd name="connsiteX1" fmla="*/ 153545 w 362304"/>
              <a:gd name="connsiteY1" fmla="*/ 21441 h 98060"/>
              <a:gd name="connsiteX2" fmla="*/ 359920 w 362304"/>
              <a:gd name="connsiteY2" fmla="*/ 97641 h 98060"/>
              <a:gd name="connsiteX3" fmla="*/ 255145 w 362304"/>
              <a:gd name="connsiteY3" fmla="*/ 50016 h 98060"/>
              <a:gd name="connsiteX4" fmla="*/ 93220 w 362304"/>
              <a:gd name="connsiteY4" fmla="*/ 5566 h 98060"/>
              <a:gd name="connsiteX5" fmla="*/ 1145 w 362304"/>
              <a:gd name="connsiteY5" fmla="*/ 2391 h 980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62304" h="98060">
                <a:moveTo>
                  <a:pt x="1145" y="2391"/>
                </a:moveTo>
                <a:cubicBezTo>
                  <a:pt x="11199" y="5037"/>
                  <a:pt x="93749" y="5566"/>
                  <a:pt x="153545" y="21441"/>
                </a:cubicBezTo>
                <a:cubicBezTo>
                  <a:pt x="213341" y="37316"/>
                  <a:pt x="342987" y="92879"/>
                  <a:pt x="359920" y="97641"/>
                </a:cubicBezTo>
                <a:cubicBezTo>
                  <a:pt x="376853" y="102403"/>
                  <a:pt x="299595" y="65362"/>
                  <a:pt x="255145" y="50016"/>
                </a:cubicBezTo>
                <a:cubicBezTo>
                  <a:pt x="210695" y="34670"/>
                  <a:pt x="137141" y="13504"/>
                  <a:pt x="93220" y="5566"/>
                </a:cubicBezTo>
                <a:cubicBezTo>
                  <a:pt x="49299" y="-2372"/>
                  <a:pt x="-8909" y="-255"/>
                  <a:pt x="1145" y="239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0" name="フリーフォーム 1389">
            <a:extLst>
              <a:ext uri="{FF2B5EF4-FFF2-40B4-BE49-F238E27FC236}">
                <a16:creationId xmlns:a16="http://schemas.microsoft.com/office/drawing/2014/main" id="{682CD6C7-7148-54CA-A87A-C6CD4E90A233}"/>
              </a:ext>
            </a:extLst>
          </p:cNvPr>
          <p:cNvSpPr/>
          <p:nvPr/>
        </p:nvSpPr>
        <p:spPr>
          <a:xfrm>
            <a:off x="2930060" y="9134299"/>
            <a:ext cx="16354" cy="89955"/>
          </a:xfrm>
          <a:custGeom>
            <a:avLst/>
            <a:gdLst>
              <a:gd name="connsiteX0" fmla="*/ 16340 w 16354"/>
              <a:gd name="connsiteY0" fmla="*/ 176 h 89955"/>
              <a:gd name="connsiteX1" fmla="*/ 465 w 16354"/>
              <a:gd name="connsiteY1" fmla="*/ 66851 h 89955"/>
              <a:gd name="connsiteX2" fmla="*/ 3640 w 16354"/>
              <a:gd name="connsiteY2" fmla="*/ 89076 h 89955"/>
              <a:gd name="connsiteX3" fmla="*/ 16340 w 16354"/>
              <a:gd name="connsiteY3" fmla="*/ 176 h 899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354" h="89955">
                <a:moveTo>
                  <a:pt x="16340" y="176"/>
                </a:moveTo>
                <a:cubicBezTo>
                  <a:pt x="15811" y="-3528"/>
                  <a:pt x="2582" y="52034"/>
                  <a:pt x="465" y="66851"/>
                </a:cubicBezTo>
                <a:cubicBezTo>
                  <a:pt x="-1652" y="81668"/>
                  <a:pt x="4169" y="93309"/>
                  <a:pt x="3640" y="89076"/>
                </a:cubicBezTo>
                <a:cubicBezTo>
                  <a:pt x="3111" y="84843"/>
                  <a:pt x="16869" y="3880"/>
                  <a:pt x="16340" y="17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1" name="フリーフォーム 1390">
            <a:extLst>
              <a:ext uri="{FF2B5EF4-FFF2-40B4-BE49-F238E27FC236}">
                <a16:creationId xmlns:a16="http://schemas.microsoft.com/office/drawing/2014/main" id="{FE4FCAB5-119C-6C9C-68C0-76D8A6D5673C}"/>
              </a:ext>
            </a:extLst>
          </p:cNvPr>
          <p:cNvSpPr/>
          <p:nvPr/>
        </p:nvSpPr>
        <p:spPr>
          <a:xfrm>
            <a:off x="3346440" y="9131177"/>
            <a:ext cx="238679" cy="208710"/>
          </a:xfrm>
          <a:custGeom>
            <a:avLst/>
            <a:gdLst>
              <a:gd name="connsiteX0" fmla="*/ 10 w 238679"/>
              <a:gd name="connsiteY0" fmla="*/ 123 h 208710"/>
              <a:gd name="connsiteX1" fmla="*/ 114310 w 238679"/>
              <a:gd name="connsiteY1" fmla="*/ 111248 h 208710"/>
              <a:gd name="connsiteX2" fmla="*/ 234960 w 238679"/>
              <a:gd name="connsiteY2" fmla="*/ 206498 h 208710"/>
              <a:gd name="connsiteX3" fmla="*/ 200035 w 238679"/>
              <a:gd name="connsiteY3" fmla="*/ 174748 h 208710"/>
              <a:gd name="connsiteX4" fmla="*/ 120660 w 238679"/>
              <a:gd name="connsiteY4" fmla="*/ 133473 h 208710"/>
              <a:gd name="connsiteX5" fmla="*/ 10 w 238679"/>
              <a:gd name="connsiteY5" fmla="*/ 123 h 2087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38679" h="208710">
                <a:moveTo>
                  <a:pt x="10" y="123"/>
                </a:moveTo>
                <a:cubicBezTo>
                  <a:pt x="-1048" y="-3581"/>
                  <a:pt x="75152" y="76852"/>
                  <a:pt x="114310" y="111248"/>
                </a:cubicBezTo>
                <a:cubicBezTo>
                  <a:pt x="153468" y="145644"/>
                  <a:pt x="220673" y="195915"/>
                  <a:pt x="234960" y="206498"/>
                </a:cubicBezTo>
                <a:cubicBezTo>
                  <a:pt x="249248" y="217081"/>
                  <a:pt x="219085" y="186919"/>
                  <a:pt x="200035" y="174748"/>
                </a:cubicBezTo>
                <a:cubicBezTo>
                  <a:pt x="180985" y="162577"/>
                  <a:pt x="157172" y="158873"/>
                  <a:pt x="120660" y="133473"/>
                </a:cubicBezTo>
                <a:cubicBezTo>
                  <a:pt x="84148" y="108073"/>
                  <a:pt x="1068" y="3827"/>
                  <a:pt x="10" y="12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2" name="フリーフォーム 1391">
            <a:extLst>
              <a:ext uri="{FF2B5EF4-FFF2-40B4-BE49-F238E27FC236}">
                <a16:creationId xmlns:a16="http://schemas.microsoft.com/office/drawing/2014/main" id="{26F63F2B-3639-B60E-4C39-85A095933CBD}"/>
              </a:ext>
            </a:extLst>
          </p:cNvPr>
          <p:cNvSpPr/>
          <p:nvPr/>
        </p:nvSpPr>
        <p:spPr>
          <a:xfrm>
            <a:off x="3073247" y="9220025"/>
            <a:ext cx="70405" cy="117898"/>
          </a:xfrm>
          <a:custGeom>
            <a:avLst/>
            <a:gdLst>
              <a:gd name="connsiteX0" fmla="*/ 153 w 70405"/>
              <a:gd name="connsiteY0" fmla="*/ 175 h 117898"/>
              <a:gd name="connsiteX1" fmla="*/ 41428 w 70405"/>
              <a:gd name="connsiteY1" fmla="*/ 57325 h 117898"/>
              <a:gd name="connsiteX2" fmla="*/ 70003 w 70405"/>
              <a:gd name="connsiteY2" fmla="*/ 117650 h 117898"/>
              <a:gd name="connsiteX3" fmla="*/ 57303 w 70405"/>
              <a:gd name="connsiteY3" fmla="*/ 76375 h 117898"/>
              <a:gd name="connsiteX4" fmla="*/ 153 w 70405"/>
              <a:gd name="connsiteY4" fmla="*/ 175 h 1178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0405" h="117898">
                <a:moveTo>
                  <a:pt x="153" y="175"/>
                </a:moveTo>
                <a:cubicBezTo>
                  <a:pt x="-2493" y="-3000"/>
                  <a:pt x="29786" y="37746"/>
                  <a:pt x="41428" y="57325"/>
                </a:cubicBezTo>
                <a:cubicBezTo>
                  <a:pt x="53070" y="76904"/>
                  <a:pt x="67357" y="114475"/>
                  <a:pt x="70003" y="117650"/>
                </a:cubicBezTo>
                <a:cubicBezTo>
                  <a:pt x="72649" y="120825"/>
                  <a:pt x="61536" y="92779"/>
                  <a:pt x="57303" y="76375"/>
                </a:cubicBezTo>
                <a:cubicBezTo>
                  <a:pt x="53070" y="59971"/>
                  <a:pt x="2799" y="3350"/>
                  <a:pt x="153" y="17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3" name="フリーフォーム 1392">
            <a:extLst>
              <a:ext uri="{FF2B5EF4-FFF2-40B4-BE49-F238E27FC236}">
                <a16:creationId xmlns:a16="http://schemas.microsoft.com/office/drawing/2014/main" id="{081E5E59-0725-60DB-4573-B4D43FBD54DF}"/>
              </a:ext>
            </a:extLst>
          </p:cNvPr>
          <p:cNvSpPr/>
          <p:nvPr/>
        </p:nvSpPr>
        <p:spPr>
          <a:xfrm>
            <a:off x="3143202" y="9328105"/>
            <a:ext cx="534186" cy="238957"/>
          </a:xfrm>
          <a:custGeom>
            <a:avLst/>
            <a:gdLst>
              <a:gd name="connsiteX0" fmla="*/ 48 w 534186"/>
              <a:gd name="connsiteY0" fmla="*/ 45 h 238957"/>
              <a:gd name="connsiteX1" fmla="*/ 142923 w 534186"/>
              <a:gd name="connsiteY1" fmla="*/ 60370 h 238957"/>
              <a:gd name="connsiteX2" fmla="*/ 238173 w 534186"/>
              <a:gd name="connsiteY2" fmla="*/ 130220 h 238957"/>
              <a:gd name="connsiteX3" fmla="*/ 222298 w 534186"/>
              <a:gd name="connsiteY3" fmla="*/ 104820 h 238957"/>
              <a:gd name="connsiteX4" fmla="*/ 320723 w 534186"/>
              <a:gd name="connsiteY4" fmla="*/ 193720 h 238957"/>
              <a:gd name="connsiteX5" fmla="*/ 339773 w 534186"/>
              <a:gd name="connsiteY5" fmla="*/ 203245 h 238957"/>
              <a:gd name="connsiteX6" fmla="*/ 409623 w 534186"/>
              <a:gd name="connsiteY6" fmla="*/ 200070 h 238957"/>
              <a:gd name="connsiteX7" fmla="*/ 361998 w 534186"/>
              <a:gd name="connsiteY7" fmla="*/ 222295 h 238957"/>
              <a:gd name="connsiteX8" fmla="*/ 441373 w 534186"/>
              <a:gd name="connsiteY8" fmla="*/ 222295 h 238957"/>
              <a:gd name="connsiteX9" fmla="*/ 533448 w 534186"/>
              <a:gd name="connsiteY9" fmla="*/ 181020 h 238957"/>
              <a:gd name="connsiteX10" fmla="*/ 479473 w 534186"/>
              <a:gd name="connsiteY10" fmla="*/ 222295 h 238957"/>
              <a:gd name="connsiteX11" fmla="*/ 387398 w 534186"/>
              <a:gd name="connsiteY11" fmla="*/ 238170 h 238957"/>
              <a:gd name="connsiteX12" fmla="*/ 295323 w 534186"/>
              <a:gd name="connsiteY12" fmla="*/ 200070 h 238957"/>
              <a:gd name="connsiteX13" fmla="*/ 203248 w 534186"/>
              <a:gd name="connsiteY13" fmla="*/ 117520 h 238957"/>
              <a:gd name="connsiteX14" fmla="*/ 158798 w 534186"/>
              <a:gd name="connsiteY14" fmla="*/ 69895 h 238957"/>
              <a:gd name="connsiteX15" fmla="*/ 48 w 534186"/>
              <a:gd name="connsiteY15" fmla="*/ 45 h 2389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534186" h="238957">
                <a:moveTo>
                  <a:pt x="48" y="45"/>
                </a:moveTo>
                <a:cubicBezTo>
                  <a:pt x="-2598" y="-1543"/>
                  <a:pt x="103236" y="38674"/>
                  <a:pt x="142923" y="60370"/>
                </a:cubicBezTo>
                <a:cubicBezTo>
                  <a:pt x="182611" y="82066"/>
                  <a:pt x="224944" y="122812"/>
                  <a:pt x="238173" y="130220"/>
                </a:cubicBezTo>
                <a:cubicBezTo>
                  <a:pt x="251402" y="137628"/>
                  <a:pt x="208540" y="94237"/>
                  <a:pt x="222298" y="104820"/>
                </a:cubicBezTo>
                <a:cubicBezTo>
                  <a:pt x="236056" y="115403"/>
                  <a:pt x="301144" y="177316"/>
                  <a:pt x="320723" y="193720"/>
                </a:cubicBezTo>
                <a:cubicBezTo>
                  <a:pt x="340302" y="210124"/>
                  <a:pt x="324956" y="202187"/>
                  <a:pt x="339773" y="203245"/>
                </a:cubicBezTo>
                <a:cubicBezTo>
                  <a:pt x="354590" y="204303"/>
                  <a:pt x="405919" y="196895"/>
                  <a:pt x="409623" y="200070"/>
                </a:cubicBezTo>
                <a:cubicBezTo>
                  <a:pt x="413327" y="203245"/>
                  <a:pt x="356706" y="218591"/>
                  <a:pt x="361998" y="222295"/>
                </a:cubicBezTo>
                <a:cubicBezTo>
                  <a:pt x="367290" y="225999"/>
                  <a:pt x="412798" y="229174"/>
                  <a:pt x="441373" y="222295"/>
                </a:cubicBezTo>
                <a:cubicBezTo>
                  <a:pt x="469948" y="215416"/>
                  <a:pt x="527098" y="181020"/>
                  <a:pt x="533448" y="181020"/>
                </a:cubicBezTo>
                <a:cubicBezTo>
                  <a:pt x="539798" y="181020"/>
                  <a:pt x="503815" y="212770"/>
                  <a:pt x="479473" y="222295"/>
                </a:cubicBezTo>
                <a:cubicBezTo>
                  <a:pt x="455131" y="231820"/>
                  <a:pt x="418090" y="241874"/>
                  <a:pt x="387398" y="238170"/>
                </a:cubicBezTo>
                <a:cubicBezTo>
                  <a:pt x="356706" y="234466"/>
                  <a:pt x="326015" y="220178"/>
                  <a:pt x="295323" y="200070"/>
                </a:cubicBezTo>
                <a:cubicBezTo>
                  <a:pt x="264631" y="179962"/>
                  <a:pt x="226002" y="139216"/>
                  <a:pt x="203248" y="117520"/>
                </a:cubicBezTo>
                <a:cubicBezTo>
                  <a:pt x="180494" y="95824"/>
                  <a:pt x="191606" y="87887"/>
                  <a:pt x="158798" y="69895"/>
                </a:cubicBezTo>
                <a:cubicBezTo>
                  <a:pt x="125990" y="51903"/>
                  <a:pt x="2694" y="1633"/>
                  <a:pt x="48" y="4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4" name="フリーフォーム 1393">
            <a:extLst>
              <a:ext uri="{FF2B5EF4-FFF2-40B4-BE49-F238E27FC236}">
                <a16:creationId xmlns:a16="http://schemas.microsoft.com/office/drawing/2014/main" id="{03A932E1-5FDA-AFFE-7C7B-45641EA04ED6}"/>
              </a:ext>
            </a:extLst>
          </p:cNvPr>
          <p:cNvSpPr/>
          <p:nvPr/>
        </p:nvSpPr>
        <p:spPr>
          <a:xfrm>
            <a:off x="3114675" y="9308944"/>
            <a:ext cx="231775" cy="124251"/>
          </a:xfrm>
          <a:custGeom>
            <a:avLst/>
            <a:gdLst>
              <a:gd name="connsiteX0" fmla="*/ 0 w 231775"/>
              <a:gd name="connsiteY0" fmla="*/ 156 h 124251"/>
              <a:gd name="connsiteX1" fmla="*/ 155575 w 231775"/>
              <a:gd name="connsiteY1" fmla="*/ 63656 h 124251"/>
              <a:gd name="connsiteX2" fmla="*/ 231775 w 231775"/>
              <a:gd name="connsiteY2" fmla="*/ 123981 h 124251"/>
              <a:gd name="connsiteX3" fmla="*/ 155575 w 231775"/>
              <a:gd name="connsiteY3" fmla="*/ 82706 h 124251"/>
              <a:gd name="connsiteX4" fmla="*/ 0 w 231775"/>
              <a:gd name="connsiteY4" fmla="*/ 156 h 1242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1775" h="124251">
                <a:moveTo>
                  <a:pt x="0" y="156"/>
                </a:moveTo>
                <a:cubicBezTo>
                  <a:pt x="0" y="-3019"/>
                  <a:pt x="116946" y="43018"/>
                  <a:pt x="155575" y="63656"/>
                </a:cubicBezTo>
                <a:cubicBezTo>
                  <a:pt x="194204" y="84294"/>
                  <a:pt x="231775" y="120806"/>
                  <a:pt x="231775" y="123981"/>
                </a:cubicBezTo>
                <a:cubicBezTo>
                  <a:pt x="231775" y="127156"/>
                  <a:pt x="187854" y="101756"/>
                  <a:pt x="155575" y="82706"/>
                </a:cubicBezTo>
                <a:cubicBezTo>
                  <a:pt x="123296" y="63656"/>
                  <a:pt x="0" y="3331"/>
                  <a:pt x="0" y="15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5" name="フリーフォーム 1394">
            <a:extLst>
              <a:ext uri="{FF2B5EF4-FFF2-40B4-BE49-F238E27FC236}">
                <a16:creationId xmlns:a16="http://schemas.microsoft.com/office/drawing/2014/main" id="{CBE5D7AB-B598-D3C0-09FF-A74915BA69A4}"/>
              </a:ext>
            </a:extLst>
          </p:cNvPr>
          <p:cNvSpPr/>
          <p:nvPr/>
        </p:nvSpPr>
        <p:spPr>
          <a:xfrm>
            <a:off x="3279642" y="9197973"/>
            <a:ext cx="184543" cy="133364"/>
          </a:xfrm>
          <a:custGeom>
            <a:avLst/>
            <a:gdLst>
              <a:gd name="connsiteX0" fmla="*/ 133 w 184543"/>
              <a:gd name="connsiteY0" fmla="*/ 2 h 133364"/>
              <a:gd name="connsiteX1" fmla="*/ 120783 w 184543"/>
              <a:gd name="connsiteY1" fmla="*/ 95252 h 133364"/>
              <a:gd name="connsiteX2" fmla="*/ 184283 w 184543"/>
              <a:gd name="connsiteY2" fmla="*/ 133352 h 133364"/>
              <a:gd name="connsiteX3" fmla="*/ 98558 w 184543"/>
              <a:gd name="connsiteY3" fmla="*/ 98427 h 133364"/>
              <a:gd name="connsiteX4" fmla="*/ 133 w 184543"/>
              <a:gd name="connsiteY4" fmla="*/ 2 h 1333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84543" h="133364">
                <a:moveTo>
                  <a:pt x="133" y="2"/>
                </a:moveTo>
                <a:cubicBezTo>
                  <a:pt x="3837" y="-527"/>
                  <a:pt x="90091" y="73027"/>
                  <a:pt x="120783" y="95252"/>
                </a:cubicBezTo>
                <a:cubicBezTo>
                  <a:pt x="151475" y="117477"/>
                  <a:pt x="187987" y="132823"/>
                  <a:pt x="184283" y="133352"/>
                </a:cubicBezTo>
                <a:cubicBezTo>
                  <a:pt x="180579" y="133881"/>
                  <a:pt x="126075" y="116948"/>
                  <a:pt x="98558" y="98427"/>
                </a:cubicBezTo>
                <a:cubicBezTo>
                  <a:pt x="71041" y="79906"/>
                  <a:pt x="-3571" y="531"/>
                  <a:pt x="133" y="2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6" name="フリーフォーム 1395">
            <a:extLst>
              <a:ext uri="{FF2B5EF4-FFF2-40B4-BE49-F238E27FC236}">
                <a16:creationId xmlns:a16="http://schemas.microsoft.com/office/drawing/2014/main" id="{C8638DCC-73FA-98AD-D551-C0CDDA9F56A8}"/>
              </a:ext>
            </a:extLst>
          </p:cNvPr>
          <p:cNvSpPr/>
          <p:nvPr/>
        </p:nvSpPr>
        <p:spPr>
          <a:xfrm>
            <a:off x="3237496" y="9264448"/>
            <a:ext cx="153452" cy="172445"/>
          </a:xfrm>
          <a:custGeom>
            <a:avLst/>
            <a:gdLst>
              <a:gd name="connsiteX0" fmla="*/ 1004 w 153452"/>
              <a:gd name="connsiteY0" fmla="*/ 202 h 172445"/>
              <a:gd name="connsiteX1" fmla="*/ 70854 w 153452"/>
              <a:gd name="connsiteY1" fmla="*/ 60527 h 172445"/>
              <a:gd name="connsiteX2" fmla="*/ 112129 w 153452"/>
              <a:gd name="connsiteY2" fmla="*/ 95452 h 172445"/>
              <a:gd name="connsiteX3" fmla="*/ 121654 w 153452"/>
              <a:gd name="connsiteY3" fmla="*/ 44652 h 172445"/>
              <a:gd name="connsiteX4" fmla="*/ 131179 w 153452"/>
              <a:gd name="connsiteY4" fmla="*/ 82752 h 172445"/>
              <a:gd name="connsiteX5" fmla="*/ 134354 w 153452"/>
              <a:gd name="connsiteY5" fmla="*/ 124027 h 172445"/>
              <a:gd name="connsiteX6" fmla="*/ 153404 w 153452"/>
              <a:gd name="connsiteY6" fmla="*/ 171652 h 172445"/>
              <a:gd name="connsiteX7" fmla="*/ 128004 w 153452"/>
              <a:gd name="connsiteY7" fmla="*/ 82752 h 172445"/>
              <a:gd name="connsiteX8" fmla="*/ 1004 w 153452"/>
              <a:gd name="connsiteY8" fmla="*/ 202 h 1724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53452" h="172445">
                <a:moveTo>
                  <a:pt x="1004" y="202"/>
                </a:moveTo>
                <a:cubicBezTo>
                  <a:pt x="-8521" y="-3502"/>
                  <a:pt x="52333" y="44652"/>
                  <a:pt x="70854" y="60527"/>
                </a:cubicBezTo>
                <a:cubicBezTo>
                  <a:pt x="89375" y="76402"/>
                  <a:pt x="103662" y="98098"/>
                  <a:pt x="112129" y="95452"/>
                </a:cubicBezTo>
                <a:cubicBezTo>
                  <a:pt x="120596" y="92806"/>
                  <a:pt x="118479" y="46769"/>
                  <a:pt x="121654" y="44652"/>
                </a:cubicBezTo>
                <a:cubicBezTo>
                  <a:pt x="124829" y="42535"/>
                  <a:pt x="129062" y="69523"/>
                  <a:pt x="131179" y="82752"/>
                </a:cubicBezTo>
                <a:cubicBezTo>
                  <a:pt x="133296" y="95981"/>
                  <a:pt x="130650" y="109210"/>
                  <a:pt x="134354" y="124027"/>
                </a:cubicBezTo>
                <a:cubicBezTo>
                  <a:pt x="138058" y="138844"/>
                  <a:pt x="154462" y="178531"/>
                  <a:pt x="153404" y="171652"/>
                </a:cubicBezTo>
                <a:cubicBezTo>
                  <a:pt x="152346" y="164773"/>
                  <a:pt x="150229" y="108152"/>
                  <a:pt x="128004" y="82752"/>
                </a:cubicBezTo>
                <a:cubicBezTo>
                  <a:pt x="105779" y="57352"/>
                  <a:pt x="10529" y="3906"/>
                  <a:pt x="1004" y="202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7" name="フリーフォーム 1396">
            <a:extLst>
              <a:ext uri="{FF2B5EF4-FFF2-40B4-BE49-F238E27FC236}">
                <a16:creationId xmlns:a16="http://schemas.microsoft.com/office/drawing/2014/main" id="{3C0CE7A0-FD89-F7C0-B148-729925D8194F}"/>
              </a:ext>
            </a:extLst>
          </p:cNvPr>
          <p:cNvSpPr/>
          <p:nvPr/>
        </p:nvSpPr>
        <p:spPr>
          <a:xfrm>
            <a:off x="3136861" y="9108907"/>
            <a:ext cx="184486" cy="82775"/>
          </a:xfrm>
          <a:custGeom>
            <a:avLst/>
            <a:gdLst>
              <a:gd name="connsiteX0" fmla="*/ 39 w 184486"/>
              <a:gd name="connsiteY0" fmla="*/ 82718 h 82775"/>
              <a:gd name="connsiteX1" fmla="*/ 120689 w 184486"/>
              <a:gd name="connsiteY1" fmla="*/ 41443 h 82775"/>
              <a:gd name="connsiteX2" fmla="*/ 184189 w 184486"/>
              <a:gd name="connsiteY2" fmla="*/ 16043 h 82775"/>
              <a:gd name="connsiteX3" fmla="*/ 146089 w 184486"/>
              <a:gd name="connsiteY3" fmla="*/ 19218 h 82775"/>
              <a:gd name="connsiteX4" fmla="*/ 168314 w 184486"/>
              <a:gd name="connsiteY4" fmla="*/ 168 h 82775"/>
              <a:gd name="connsiteX5" fmla="*/ 107989 w 184486"/>
              <a:gd name="connsiteY5" fmla="*/ 31918 h 82775"/>
              <a:gd name="connsiteX6" fmla="*/ 39 w 184486"/>
              <a:gd name="connsiteY6" fmla="*/ 82718 h 82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84486" h="82775">
                <a:moveTo>
                  <a:pt x="39" y="82718"/>
                </a:moveTo>
                <a:cubicBezTo>
                  <a:pt x="2156" y="84306"/>
                  <a:pt x="89997" y="52555"/>
                  <a:pt x="120689" y="41443"/>
                </a:cubicBezTo>
                <a:cubicBezTo>
                  <a:pt x="151381" y="30330"/>
                  <a:pt x="179956" y="19747"/>
                  <a:pt x="184189" y="16043"/>
                </a:cubicBezTo>
                <a:cubicBezTo>
                  <a:pt x="188422" y="12339"/>
                  <a:pt x="146089" y="19218"/>
                  <a:pt x="146089" y="19218"/>
                </a:cubicBezTo>
                <a:cubicBezTo>
                  <a:pt x="143443" y="16572"/>
                  <a:pt x="174664" y="-1949"/>
                  <a:pt x="168314" y="168"/>
                </a:cubicBezTo>
                <a:cubicBezTo>
                  <a:pt x="161964" y="2285"/>
                  <a:pt x="133918" y="22393"/>
                  <a:pt x="107989" y="31918"/>
                </a:cubicBezTo>
                <a:cubicBezTo>
                  <a:pt x="82060" y="41443"/>
                  <a:pt x="-2078" y="81130"/>
                  <a:pt x="39" y="82718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8" name="フリーフォーム 1397">
            <a:extLst>
              <a:ext uri="{FF2B5EF4-FFF2-40B4-BE49-F238E27FC236}">
                <a16:creationId xmlns:a16="http://schemas.microsoft.com/office/drawing/2014/main" id="{5F81C037-D8D9-0DF8-AFB8-2741DABF73CA}"/>
              </a:ext>
            </a:extLst>
          </p:cNvPr>
          <p:cNvSpPr/>
          <p:nvPr/>
        </p:nvSpPr>
        <p:spPr>
          <a:xfrm>
            <a:off x="2910354" y="9013648"/>
            <a:ext cx="280536" cy="95989"/>
          </a:xfrm>
          <a:custGeom>
            <a:avLst/>
            <a:gdLst>
              <a:gd name="connsiteX0" fmla="*/ 1121 w 280536"/>
              <a:gd name="connsiteY0" fmla="*/ 177 h 95989"/>
              <a:gd name="connsiteX1" fmla="*/ 109071 w 280536"/>
              <a:gd name="connsiteY1" fmla="*/ 60502 h 95989"/>
              <a:gd name="connsiteX2" fmla="*/ 80496 w 280536"/>
              <a:gd name="connsiteY2" fmla="*/ 50977 h 95989"/>
              <a:gd name="connsiteX3" fmla="*/ 194796 w 280536"/>
              <a:gd name="connsiteY3" fmla="*/ 73202 h 95989"/>
              <a:gd name="connsiteX4" fmla="*/ 280521 w 280536"/>
              <a:gd name="connsiteY4" fmla="*/ 95427 h 95989"/>
              <a:gd name="connsiteX5" fmla="*/ 188446 w 280536"/>
              <a:gd name="connsiteY5" fmla="*/ 82727 h 95989"/>
              <a:gd name="connsiteX6" fmla="*/ 1121 w 280536"/>
              <a:gd name="connsiteY6" fmla="*/ 177 h 959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80536" h="95989">
                <a:moveTo>
                  <a:pt x="1121" y="177"/>
                </a:moveTo>
                <a:cubicBezTo>
                  <a:pt x="-12108" y="-3527"/>
                  <a:pt x="95842" y="52035"/>
                  <a:pt x="109071" y="60502"/>
                </a:cubicBezTo>
                <a:cubicBezTo>
                  <a:pt x="122300" y="68969"/>
                  <a:pt x="66209" y="48860"/>
                  <a:pt x="80496" y="50977"/>
                </a:cubicBezTo>
                <a:cubicBezTo>
                  <a:pt x="94784" y="53094"/>
                  <a:pt x="161459" y="65794"/>
                  <a:pt x="194796" y="73202"/>
                </a:cubicBezTo>
                <a:cubicBezTo>
                  <a:pt x="228133" y="80610"/>
                  <a:pt x="281579" y="93839"/>
                  <a:pt x="280521" y="95427"/>
                </a:cubicBezTo>
                <a:cubicBezTo>
                  <a:pt x="279463" y="97015"/>
                  <a:pt x="228133" y="95956"/>
                  <a:pt x="188446" y="82727"/>
                </a:cubicBezTo>
                <a:cubicBezTo>
                  <a:pt x="148759" y="69498"/>
                  <a:pt x="14350" y="3881"/>
                  <a:pt x="1121" y="177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9" name="フリーフォーム 1398">
            <a:extLst>
              <a:ext uri="{FF2B5EF4-FFF2-40B4-BE49-F238E27FC236}">
                <a16:creationId xmlns:a16="http://schemas.microsoft.com/office/drawing/2014/main" id="{1F4DF104-11E1-66ED-213F-E819B09E4720}"/>
              </a:ext>
            </a:extLst>
          </p:cNvPr>
          <p:cNvSpPr/>
          <p:nvPr/>
        </p:nvSpPr>
        <p:spPr>
          <a:xfrm>
            <a:off x="3043749" y="9048746"/>
            <a:ext cx="51969" cy="120661"/>
          </a:xfrm>
          <a:custGeom>
            <a:avLst/>
            <a:gdLst>
              <a:gd name="connsiteX0" fmla="*/ 51876 w 51969"/>
              <a:gd name="connsiteY0" fmla="*/ 4 h 120661"/>
              <a:gd name="connsiteX1" fmla="*/ 13776 w 51969"/>
              <a:gd name="connsiteY1" fmla="*/ 69854 h 120661"/>
              <a:gd name="connsiteX2" fmla="*/ 16951 w 51969"/>
              <a:gd name="connsiteY2" fmla="*/ 120654 h 120661"/>
              <a:gd name="connsiteX3" fmla="*/ 1076 w 51969"/>
              <a:gd name="connsiteY3" fmla="*/ 73029 h 120661"/>
              <a:gd name="connsiteX4" fmla="*/ 51876 w 51969"/>
              <a:gd name="connsiteY4" fmla="*/ 4 h 1206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969" h="120661">
                <a:moveTo>
                  <a:pt x="51876" y="4"/>
                </a:moveTo>
                <a:cubicBezTo>
                  <a:pt x="53993" y="-525"/>
                  <a:pt x="19597" y="49746"/>
                  <a:pt x="13776" y="69854"/>
                </a:cubicBezTo>
                <a:cubicBezTo>
                  <a:pt x="7955" y="89962"/>
                  <a:pt x="19068" y="120125"/>
                  <a:pt x="16951" y="120654"/>
                </a:cubicBezTo>
                <a:cubicBezTo>
                  <a:pt x="14834" y="121183"/>
                  <a:pt x="-4745" y="93666"/>
                  <a:pt x="1076" y="73029"/>
                </a:cubicBezTo>
                <a:cubicBezTo>
                  <a:pt x="6897" y="52392"/>
                  <a:pt x="49759" y="533"/>
                  <a:pt x="51876" y="4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00" name="フリーフォーム 1399">
            <a:extLst>
              <a:ext uri="{FF2B5EF4-FFF2-40B4-BE49-F238E27FC236}">
                <a16:creationId xmlns:a16="http://schemas.microsoft.com/office/drawing/2014/main" id="{4B4D474E-CBF8-AB81-B2CD-299AFE7C987F}"/>
              </a:ext>
            </a:extLst>
          </p:cNvPr>
          <p:cNvSpPr/>
          <p:nvPr/>
        </p:nvSpPr>
        <p:spPr>
          <a:xfrm>
            <a:off x="3422153" y="9302746"/>
            <a:ext cx="102139" cy="212752"/>
          </a:xfrm>
          <a:custGeom>
            <a:avLst/>
            <a:gdLst>
              <a:gd name="connsiteX0" fmla="*/ 95747 w 102139"/>
              <a:gd name="connsiteY0" fmla="*/ 4 h 212752"/>
              <a:gd name="connsiteX1" fmla="*/ 25897 w 102139"/>
              <a:gd name="connsiteY1" fmla="*/ 66679 h 212752"/>
              <a:gd name="connsiteX2" fmla="*/ 25897 w 102139"/>
              <a:gd name="connsiteY2" fmla="*/ 114304 h 212752"/>
              <a:gd name="connsiteX3" fmla="*/ 48122 w 102139"/>
              <a:gd name="connsiteY3" fmla="*/ 161929 h 212752"/>
              <a:gd name="connsiteX4" fmla="*/ 102097 w 102139"/>
              <a:gd name="connsiteY4" fmla="*/ 212729 h 212752"/>
              <a:gd name="connsiteX5" fmla="*/ 38597 w 102139"/>
              <a:gd name="connsiteY5" fmla="*/ 155579 h 212752"/>
              <a:gd name="connsiteX6" fmla="*/ 497 w 102139"/>
              <a:gd name="connsiteY6" fmla="*/ 34929 h 212752"/>
              <a:gd name="connsiteX7" fmla="*/ 19547 w 102139"/>
              <a:gd name="connsiteY7" fmla="*/ 69854 h 212752"/>
              <a:gd name="connsiteX8" fmla="*/ 95747 w 102139"/>
              <a:gd name="connsiteY8" fmla="*/ 4 h 2127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02139" h="212752">
                <a:moveTo>
                  <a:pt x="95747" y="4"/>
                </a:moveTo>
                <a:cubicBezTo>
                  <a:pt x="96805" y="-525"/>
                  <a:pt x="37539" y="47629"/>
                  <a:pt x="25897" y="66679"/>
                </a:cubicBezTo>
                <a:cubicBezTo>
                  <a:pt x="14255" y="85729"/>
                  <a:pt x="22193" y="98429"/>
                  <a:pt x="25897" y="114304"/>
                </a:cubicBezTo>
                <a:cubicBezTo>
                  <a:pt x="29601" y="130179"/>
                  <a:pt x="35422" y="145525"/>
                  <a:pt x="48122" y="161929"/>
                </a:cubicBezTo>
                <a:cubicBezTo>
                  <a:pt x="60822" y="178333"/>
                  <a:pt x="103685" y="213787"/>
                  <a:pt x="102097" y="212729"/>
                </a:cubicBezTo>
                <a:cubicBezTo>
                  <a:pt x="100509" y="211671"/>
                  <a:pt x="55530" y="185212"/>
                  <a:pt x="38597" y="155579"/>
                </a:cubicBezTo>
                <a:cubicBezTo>
                  <a:pt x="21664" y="125946"/>
                  <a:pt x="3672" y="49216"/>
                  <a:pt x="497" y="34929"/>
                </a:cubicBezTo>
                <a:cubicBezTo>
                  <a:pt x="-2678" y="20642"/>
                  <a:pt x="10022" y="71971"/>
                  <a:pt x="19547" y="69854"/>
                </a:cubicBezTo>
                <a:cubicBezTo>
                  <a:pt x="29072" y="67737"/>
                  <a:pt x="94689" y="533"/>
                  <a:pt x="95747" y="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01" name="フリーフォーム 1400">
            <a:extLst>
              <a:ext uri="{FF2B5EF4-FFF2-40B4-BE49-F238E27FC236}">
                <a16:creationId xmlns:a16="http://schemas.microsoft.com/office/drawing/2014/main" id="{62286493-7858-DC9E-8B53-B48BF48C21F0}"/>
              </a:ext>
            </a:extLst>
          </p:cNvPr>
          <p:cNvSpPr/>
          <p:nvPr/>
        </p:nvSpPr>
        <p:spPr>
          <a:xfrm>
            <a:off x="3587627" y="9347198"/>
            <a:ext cx="93846" cy="162121"/>
          </a:xfrm>
          <a:custGeom>
            <a:avLst/>
            <a:gdLst>
              <a:gd name="connsiteX0" fmla="*/ 123 w 93846"/>
              <a:gd name="connsiteY0" fmla="*/ 2 h 162121"/>
              <a:gd name="connsiteX1" fmla="*/ 69973 w 93846"/>
              <a:gd name="connsiteY1" fmla="*/ 95252 h 162121"/>
              <a:gd name="connsiteX2" fmla="*/ 85848 w 93846"/>
              <a:gd name="connsiteY2" fmla="*/ 117477 h 162121"/>
              <a:gd name="connsiteX3" fmla="*/ 89023 w 93846"/>
              <a:gd name="connsiteY3" fmla="*/ 161927 h 162121"/>
              <a:gd name="connsiteX4" fmla="*/ 89023 w 93846"/>
              <a:gd name="connsiteY4" fmla="*/ 98427 h 162121"/>
              <a:gd name="connsiteX5" fmla="*/ 123 w 93846"/>
              <a:gd name="connsiteY5" fmla="*/ 2 h 1621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93846" h="162121">
                <a:moveTo>
                  <a:pt x="123" y="2"/>
                </a:moveTo>
                <a:cubicBezTo>
                  <a:pt x="-3052" y="-527"/>
                  <a:pt x="55686" y="75673"/>
                  <a:pt x="69973" y="95252"/>
                </a:cubicBezTo>
                <a:cubicBezTo>
                  <a:pt x="84260" y="114831"/>
                  <a:pt x="82673" y="106364"/>
                  <a:pt x="85848" y="117477"/>
                </a:cubicBezTo>
                <a:cubicBezTo>
                  <a:pt x="89023" y="128590"/>
                  <a:pt x="88494" y="165102"/>
                  <a:pt x="89023" y="161927"/>
                </a:cubicBezTo>
                <a:cubicBezTo>
                  <a:pt x="89552" y="158752"/>
                  <a:pt x="99606" y="124885"/>
                  <a:pt x="89023" y="98427"/>
                </a:cubicBezTo>
                <a:cubicBezTo>
                  <a:pt x="78440" y="71969"/>
                  <a:pt x="3298" y="531"/>
                  <a:pt x="123" y="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02" name="フリーフォーム 1401">
            <a:extLst>
              <a:ext uri="{FF2B5EF4-FFF2-40B4-BE49-F238E27FC236}">
                <a16:creationId xmlns:a16="http://schemas.microsoft.com/office/drawing/2014/main" id="{3296F217-7804-8AA8-2538-7A55D036D835}"/>
              </a:ext>
            </a:extLst>
          </p:cNvPr>
          <p:cNvSpPr/>
          <p:nvPr/>
        </p:nvSpPr>
        <p:spPr>
          <a:xfrm>
            <a:off x="3500136" y="9331289"/>
            <a:ext cx="186537" cy="187721"/>
          </a:xfrm>
          <a:custGeom>
            <a:avLst/>
            <a:gdLst>
              <a:gd name="connsiteX0" fmla="*/ 20939 w 186537"/>
              <a:gd name="connsiteY0" fmla="*/ 36 h 187721"/>
              <a:gd name="connsiteX1" fmla="*/ 14589 w 186537"/>
              <a:gd name="connsiteY1" fmla="*/ 73061 h 187721"/>
              <a:gd name="connsiteX2" fmla="*/ 46339 w 186537"/>
              <a:gd name="connsiteY2" fmla="*/ 142911 h 187721"/>
              <a:gd name="connsiteX3" fmla="*/ 78089 w 186537"/>
              <a:gd name="connsiteY3" fmla="*/ 171486 h 187721"/>
              <a:gd name="connsiteX4" fmla="*/ 100314 w 186537"/>
              <a:gd name="connsiteY4" fmla="*/ 181011 h 187721"/>
              <a:gd name="connsiteX5" fmla="*/ 186039 w 186537"/>
              <a:gd name="connsiteY5" fmla="*/ 158786 h 187721"/>
              <a:gd name="connsiteX6" fmla="*/ 132064 w 186537"/>
              <a:gd name="connsiteY6" fmla="*/ 187361 h 187721"/>
              <a:gd name="connsiteX7" fmla="*/ 59039 w 186537"/>
              <a:gd name="connsiteY7" fmla="*/ 168311 h 187721"/>
              <a:gd name="connsiteX8" fmla="*/ 1889 w 186537"/>
              <a:gd name="connsiteY8" fmla="*/ 82586 h 187721"/>
              <a:gd name="connsiteX9" fmla="*/ 20939 w 186537"/>
              <a:gd name="connsiteY9" fmla="*/ 36 h 187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86537" h="187721">
                <a:moveTo>
                  <a:pt x="20939" y="36"/>
                </a:moveTo>
                <a:cubicBezTo>
                  <a:pt x="23056" y="-1552"/>
                  <a:pt x="10356" y="49249"/>
                  <a:pt x="14589" y="73061"/>
                </a:cubicBezTo>
                <a:cubicBezTo>
                  <a:pt x="18822" y="96873"/>
                  <a:pt x="35756" y="126507"/>
                  <a:pt x="46339" y="142911"/>
                </a:cubicBezTo>
                <a:cubicBezTo>
                  <a:pt x="56922" y="159315"/>
                  <a:pt x="69093" y="165136"/>
                  <a:pt x="78089" y="171486"/>
                </a:cubicBezTo>
                <a:cubicBezTo>
                  <a:pt x="87085" y="177836"/>
                  <a:pt x="82322" y="183128"/>
                  <a:pt x="100314" y="181011"/>
                </a:cubicBezTo>
                <a:cubicBezTo>
                  <a:pt x="118306" y="178894"/>
                  <a:pt x="180748" y="157728"/>
                  <a:pt x="186039" y="158786"/>
                </a:cubicBezTo>
                <a:cubicBezTo>
                  <a:pt x="191330" y="159844"/>
                  <a:pt x="153231" y="185774"/>
                  <a:pt x="132064" y="187361"/>
                </a:cubicBezTo>
                <a:cubicBezTo>
                  <a:pt x="110897" y="188948"/>
                  <a:pt x="80735" y="185773"/>
                  <a:pt x="59039" y="168311"/>
                </a:cubicBezTo>
                <a:cubicBezTo>
                  <a:pt x="37343" y="150849"/>
                  <a:pt x="10885" y="108515"/>
                  <a:pt x="1889" y="82586"/>
                </a:cubicBezTo>
                <a:cubicBezTo>
                  <a:pt x="-7107" y="56657"/>
                  <a:pt x="18822" y="1624"/>
                  <a:pt x="20939" y="3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03" name="フリーフォーム 1402">
            <a:extLst>
              <a:ext uri="{FF2B5EF4-FFF2-40B4-BE49-F238E27FC236}">
                <a16:creationId xmlns:a16="http://schemas.microsoft.com/office/drawing/2014/main" id="{284D87D8-12C9-E2A5-97E5-3075084148D8}"/>
              </a:ext>
            </a:extLst>
          </p:cNvPr>
          <p:cNvSpPr/>
          <p:nvPr/>
        </p:nvSpPr>
        <p:spPr>
          <a:xfrm>
            <a:off x="3473397" y="9360002"/>
            <a:ext cx="206456" cy="117413"/>
          </a:xfrm>
          <a:custGeom>
            <a:avLst/>
            <a:gdLst>
              <a:gd name="connsiteX0" fmla="*/ 206428 w 206456"/>
              <a:gd name="connsiteY0" fmla="*/ 117373 h 117413"/>
              <a:gd name="connsiteX1" fmla="*/ 114353 w 206456"/>
              <a:gd name="connsiteY1" fmla="*/ 18948 h 117413"/>
              <a:gd name="connsiteX2" fmla="*/ 92128 w 206456"/>
              <a:gd name="connsiteY2" fmla="*/ 3073 h 117413"/>
              <a:gd name="connsiteX3" fmla="*/ 53 w 206456"/>
              <a:gd name="connsiteY3" fmla="*/ 15773 h 117413"/>
              <a:gd name="connsiteX4" fmla="*/ 79428 w 206456"/>
              <a:gd name="connsiteY4" fmla="*/ 6248 h 117413"/>
              <a:gd name="connsiteX5" fmla="*/ 123878 w 206456"/>
              <a:gd name="connsiteY5" fmla="*/ 6248 h 117413"/>
              <a:gd name="connsiteX6" fmla="*/ 206428 w 206456"/>
              <a:gd name="connsiteY6" fmla="*/ 117373 h 1174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06456" h="117413">
                <a:moveTo>
                  <a:pt x="206428" y="117373"/>
                </a:moveTo>
                <a:cubicBezTo>
                  <a:pt x="204840" y="119490"/>
                  <a:pt x="133403" y="37998"/>
                  <a:pt x="114353" y="18948"/>
                </a:cubicBezTo>
                <a:cubicBezTo>
                  <a:pt x="95303" y="-102"/>
                  <a:pt x="111178" y="3602"/>
                  <a:pt x="92128" y="3073"/>
                </a:cubicBezTo>
                <a:cubicBezTo>
                  <a:pt x="73078" y="2544"/>
                  <a:pt x="2170" y="15244"/>
                  <a:pt x="53" y="15773"/>
                </a:cubicBezTo>
                <a:cubicBezTo>
                  <a:pt x="-2064" y="16302"/>
                  <a:pt x="58791" y="7835"/>
                  <a:pt x="79428" y="6248"/>
                </a:cubicBezTo>
                <a:cubicBezTo>
                  <a:pt x="100065" y="4661"/>
                  <a:pt x="105886" y="-6981"/>
                  <a:pt x="123878" y="6248"/>
                </a:cubicBezTo>
                <a:cubicBezTo>
                  <a:pt x="141870" y="19477"/>
                  <a:pt x="208016" y="115256"/>
                  <a:pt x="206428" y="11737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04" name="フリーフォーム 1403">
            <a:extLst>
              <a:ext uri="{FF2B5EF4-FFF2-40B4-BE49-F238E27FC236}">
                <a16:creationId xmlns:a16="http://schemas.microsoft.com/office/drawing/2014/main" id="{E77338FF-A02C-FC3F-6A96-18F4A30DAD2C}"/>
              </a:ext>
            </a:extLst>
          </p:cNvPr>
          <p:cNvSpPr/>
          <p:nvPr/>
        </p:nvSpPr>
        <p:spPr>
          <a:xfrm>
            <a:off x="3536864" y="9385222"/>
            <a:ext cx="76357" cy="54128"/>
          </a:xfrm>
          <a:custGeom>
            <a:avLst/>
            <a:gdLst>
              <a:gd name="connsiteX0" fmla="*/ 86 w 76357"/>
              <a:gd name="connsiteY0" fmla="*/ 54053 h 54128"/>
              <a:gd name="connsiteX1" fmla="*/ 31836 w 76357"/>
              <a:gd name="connsiteY1" fmla="*/ 78 h 54128"/>
              <a:gd name="connsiteX2" fmla="*/ 76286 w 76357"/>
              <a:gd name="connsiteY2" fmla="*/ 41353 h 54128"/>
              <a:gd name="connsiteX3" fmla="*/ 41361 w 76357"/>
              <a:gd name="connsiteY3" fmla="*/ 12778 h 54128"/>
              <a:gd name="connsiteX4" fmla="*/ 86 w 76357"/>
              <a:gd name="connsiteY4" fmla="*/ 54053 h 541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6357" h="54128">
                <a:moveTo>
                  <a:pt x="86" y="54053"/>
                </a:moveTo>
                <a:cubicBezTo>
                  <a:pt x="-1502" y="51936"/>
                  <a:pt x="19136" y="2195"/>
                  <a:pt x="31836" y="78"/>
                </a:cubicBezTo>
                <a:cubicBezTo>
                  <a:pt x="44536" y="-2039"/>
                  <a:pt x="74698" y="39236"/>
                  <a:pt x="76286" y="41353"/>
                </a:cubicBezTo>
                <a:cubicBezTo>
                  <a:pt x="77874" y="43470"/>
                  <a:pt x="52473" y="12778"/>
                  <a:pt x="41361" y="12778"/>
                </a:cubicBezTo>
                <a:cubicBezTo>
                  <a:pt x="30249" y="12778"/>
                  <a:pt x="1674" y="56170"/>
                  <a:pt x="86" y="5405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05" name="フリーフォーム 1404">
            <a:extLst>
              <a:ext uri="{FF2B5EF4-FFF2-40B4-BE49-F238E27FC236}">
                <a16:creationId xmlns:a16="http://schemas.microsoft.com/office/drawing/2014/main" id="{A0F52B8E-9414-A9DB-86D5-DCF4C209F67F}"/>
              </a:ext>
            </a:extLst>
          </p:cNvPr>
          <p:cNvSpPr/>
          <p:nvPr/>
        </p:nvSpPr>
        <p:spPr>
          <a:xfrm>
            <a:off x="3082360" y="3180780"/>
            <a:ext cx="414007" cy="283688"/>
          </a:xfrm>
          <a:custGeom>
            <a:avLst/>
            <a:gdLst>
              <a:gd name="connsiteX0" fmla="*/ 565 w 414007"/>
              <a:gd name="connsiteY0" fmla="*/ 570 h 283688"/>
              <a:gd name="connsiteX1" fmla="*/ 137090 w 414007"/>
              <a:gd name="connsiteY1" fmla="*/ 89470 h 283688"/>
              <a:gd name="connsiteX2" fmla="*/ 118040 w 414007"/>
              <a:gd name="connsiteY2" fmla="*/ 54545 h 283688"/>
              <a:gd name="connsiteX3" fmla="*/ 213290 w 414007"/>
              <a:gd name="connsiteY3" fmla="*/ 130745 h 283688"/>
              <a:gd name="connsiteX4" fmla="*/ 270440 w 414007"/>
              <a:gd name="connsiteY4" fmla="*/ 213295 h 283688"/>
              <a:gd name="connsiteX5" fmla="*/ 251390 w 414007"/>
              <a:gd name="connsiteY5" fmla="*/ 187895 h 283688"/>
              <a:gd name="connsiteX6" fmla="*/ 413315 w 414007"/>
              <a:gd name="connsiteY6" fmla="*/ 283145 h 283688"/>
              <a:gd name="connsiteX7" fmla="*/ 305365 w 414007"/>
              <a:gd name="connsiteY7" fmla="*/ 222820 h 283688"/>
              <a:gd name="connsiteX8" fmla="*/ 197415 w 414007"/>
              <a:gd name="connsiteY8" fmla="*/ 140270 h 283688"/>
              <a:gd name="connsiteX9" fmla="*/ 565 w 414007"/>
              <a:gd name="connsiteY9" fmla="*/ 570 h 2836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14007" h="283688">
                <a:moveTo>
                  <a:pt x="565" y="570"/>
                </a:moveTo>
                <a:cubicBezTo>
                  <a:pt x="-9489" y="-7897"/>
                  <a:pt x="117511" y="80474"/>
                  <a:pt x="137090" y="89470"/>
                </a:cubicBezTo>
                <a:cubicBezTo>
                  <a:pt x="156669" y="98466"/>
                  <a:pt x="105340" y="47666"/>
                  <a:pt x="118040" y="54545"/>
                </a:cubicBezTo>
                <a:cubicBezTo>
                  <a:pt x="130740" y="61424"/>
                  <a:pt x="187890" y="104287"/>
                  <a:pt x="213290" y="130745"/>
                </a:cubicBezTo>
                <a:cubicBezTo>
                  <a:pt x="238690" y="157203"/>
                  <a:pt x="264090" y="203770"/>
                  <a:pt x="270440" y="213295"/>
                </a:cubicBezTo>
                <a:cubicBezTo>
                  <a:pt x="276790" y="222820"/>
                  <a:pt x="227577" y="176253"/>
                  <a:pt x="251390" y="187895"/>
                </a:cubicBezTo>
                <a:cubicBezTo>
                  <a:pt x="275203" y="199537"/>
                  <a:pt x="404319" y="277324"/>
                  <a:pt x="413315" y="283145"/>
                </a:cubicBezTo>
                <a:cubicBezTo>
                  <a:pt x="422311" y="288966"/>
                  <a:pt x="341348" y="246632"/>
                  <a:pt x="305365" y="222820"/>
                </a:cubicBezTo>
                <a:cubicBezTo>
                  <a:pt x="269382" y="199008"/>
                  <a:pt x="242923" y="177841"/>
                  <a:pt x="197415" y="140270"/>
                </a:cubicBezTo>
                <a:cubicBezTo>
                  <a:pt x="151907" y="102699"/>
                  <a:pt x="10619" y="9037"/>
                  <a:pt x="565" y="57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06" name="フリーフォーム 1405">
            <a:extLst>
              <a:ext uri="{FF2B5EF4-FFF2-40B4-BE49-F238E27FC236}">
                <a16:creationId xmlns:a16="http://schemas.microsoft.com/office/drawing/2014/main" id="{B62CE28B-1320-15CD-2ABB-67D1FC19597A}"/>
              </a:ext>
            </a:extLst>
          </p:cNvPr>
          <p:cNvSpPr/>
          <p:nvPr/>
        </p:nvSpPr>
        <p:spPr>
          <a:xfrm>
            <a:off x="4181461" y="1935582"/>
            <a:ext cx="96116" cy="441568"/>
          </a:xfrm>
          <a:custGeom>
            <a:avLst/>
            <a:gdLst>
              <a:gd name="connsiteX0" fmla="*/ 14 w 96116"/>
              <a:gd name="connsiteY0" fmla="*/ 1168 h 441568"/>
              <a:gd name="connsiteX1" fmla="*/ 69864 w 96116"/>
              <a:gd name="connsiteY1" fmla="*/ 118643 h 441568"/>
              <a:gd name="connsiteX2" fmla="*/ 79389 w 96116"/>
              <a:gd name="connsiteY2" fmla="*/ 217068 h 441568"/>
              <a:gd name="connsiteX3" fmla="*/ 95264 w 96116"/>
              <a:gd name="connsiteY3" fmla="*/ 159918 h 441568"/>
              <a:gd name="connsiteX4" fmla="*/ 92089 w 96116"/>
              <a:gd name="connsiteY4" fmla="*/ 388518 h 441568"/>
              <a:gd name="connsiteX5" fmla="*/ 76214 w 96116"/>
              <a:gd name="connsiteY5" fmla="*/ 439318 h 441568"/>
              <a:gd name="connsiteX6" fmla="*/ 79389 w 96116"/>
              <a:gd name="connsiteY6" fmla="*/ 340893 h 441568"/>
              <a:gd name="connsiteX7" fmla="*/ 76214 w 96116"/>
              <a:gd name="connsiteY7" fmla="*/ 194843 h 441568"/>
              <a:gd name="connsiteX8" fmla="*/ 14 w 96116"/>
              <a:gd name="connsiteY8" fmla="*/ 1168 h 4415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96116" h="441568">
                <a:moveTo>
                  <a:pt x="14" y="1168"/>
                </a:moveTo>
                <a:cubicBezTo>
                  <a:pt x="-1044" y="-11532"/>
                  <a:pt x="56635" y="82660"/>
                  <a:pt x="69864" y="118643"/>
                </a:cubicBezTo>
                <a:cubicBezTo>
                  <a:pt x="83093" y="154626"/>
                  <a:pt x="75156" y="210189"/>
                  <a:pt x="79389" y="217068"/>
                </a:cubicBezTo>
                <a:cubicBezTo>
                  <a:pt x="83622" y="223947"/>
                  <a:pt x="93147" y="131343"/>
                  <a:pt x="95264" y="159918"/>
                </a:cubicBezTo>
                <a:cubicBezTo>
                  <a:pt x="97381" y="188493"/>
                  <a:pt x="95264" y="341951"/>
                  <a:pt x="92089" y="388518"/>
                </a:cubicBezTo>
                <a:cubicBezTo>
                  <a:pt x="88914" y="435085"/>
                  <a:pt x="78331" y="447255"/>
                  <a:pt x="76214" y="439318"/>
                </a:cubicBezTo>
                <a:cubicBezTo>
                  <a:pt x="74097" y="431381"/>
                  <a:pt x="79389" y="381639"/>
                  <a:pt x="79389" y="340893"/>
                </a:cubicBezTo>
                <a:cubicBezTo>
                  <a:pt x="79389" y="300147"/>
                  <a:pt x="85210" y="244585"/>
                  <a:pt x="76214" y="194843"/>
                </a:cubicBezTo>
                <a:cubicBezTo>
                  <a:pt x="67218" y="145101"/>
                  <a:pt x="1072" y="13868"/>
                  <a:pt x="14" y="116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07" name="フリーフォーム 1406">
            <a:extLst>
              <a:ext uri="{FF2B5EF4-FFF2-40B4-BE49-F238E27FC236}">
                <a16:creationId xmlns:a16="http://schemas.microsoft.com/office/drawing/2014/main" id="{5F5B14D0-4D8A-7307-62B4-829A62713BF5}"/>
              </a:ext>
            </a:extLst>
          </p:cNvPr>
          <p:cNvSpPr/>
          <p:nvPr/>
        </p:nvSpPr>
        <p:spPr>
          <a:xfrm>
            <a:off x="2525161" y="1427808"/>
            <a:ext cx="135915" cy="426988"/>
          </a:xfrm>
          <a:custGeom>
            <a:avLst/>
            <a:gdLst>
              <a:gd name="connsiteX0" fmla="*/ 135489 w 135915"/>
              <a:gd name="connsiteY0" fmla="*/ 942 h 426988"/>
              <a:gd name="connsiteX1" fmla="*/ 46589 w 135915"/>
              <a:gd name="connsiteY1" fmla="*/ 159692 h 426988"/>
              <a:gd name="connsiteX2" fmla="*/ 30714 w 135915"/>
              <a:gd name="connsiteY2" fmla="*/ 254942 h 426988"/>
              <a:gd name="connsiteX3" fmla="*/ 30714 w 135915"/>
              <a:gd name="connsiteY3" fmla="*/ 426392 h 426988"/>
              <a:gd name="connsiteX4" fmla="*/ 18014 w 135915"/>
              <a:gd name="connsiteY4" fmla="*/ 308917 h 426988"/>
              <a:gd name="connsiteX5" fmla="*/ 5314 w 135915"/>
              <a:gd name="connsiteY5" fmla="*/ 239067 h 426988"/>
              <a:gd name="connsiteX6" fmla="*/ 135489 w 135915"/>
              <a:gd name="connsiteY6" fmla="*/ 942 h 426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35915" h="426988">
                <a:moveTo>
                  <a:pt x="135489" y="942"/>
                </a:moveTo>
                <a:cubicBezTo>
                  <a:pt x="142368" y="-12287"/>
                  <a:pt x="64051" y="117359"/>
                  <a:pt x="46589" y="159692"/>
                </a:cubicBezTo>
                <a:cubicBezTo>
                  <a:pt x="29127" y="202025"/>
                  <a:pt x="33360" y="210492"/>
                  <a:pt x="30714" y="254942"/>
                </a:cubicBezTo>
                <a:cubicBezTo>
                  <a:pt x="28068" y="299392"/>
                  <a:pt x="32831" y="417396"/>
                  <a:pt x="30714" y="426392"/>
                </a:cubicBezTo>
                <a:cubicBezTo>
                  <a:pt x="28597" y="435388"/>
                  <a:pt x="22247" y="340138"/>
                  <a:pt x="18014" y="308917"/>
                </a:cubicBezTo>
                <a:cubicBezTo>
                  <a:pt x="13781" y="277696"/>
                  <a:pt x="-10561" y="284575"/>
                  <a:pt x="5314" y="239067"/>
                </a:cubicBezTo>
                <a:cubicBezTo>
                  <a:pt x="21189" y="193559"/>
                  <a:pt x="128610" y="14171"/>
                  <a:pt x="135489" y="94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08" name="フリーフォーム 1407">
            <a:extLst>
              <a:ext uri="{FF2B5EF4-FFF2-40B4-BE49-F238E27FC236}">
                <a16:creationId xmlns:a16="http://schemas.microsoft.com/office/drawing/2014/main" id="{43944D35-479D-2BEA-01EC-B499EDEA49C5}"/>
              </a:ext>
            </a:extLst>
          </p:cNvPr>
          <p:cNvSpPr/>
          <p:nvPr/>
        </p:nvSpPr>
        <p:spPr>
          <a:xfrm>
            <a:off x="2558895" y="1888858"/>
            <a:ext cx="42821" cy="439527"/>
          </a:xfrm>
          <a:custGeom>
            <a:avLst/>
            <a:gdLst>
              <a:gd name="connsiteX0" fmla="*/ 155 w 42821"/>
              <a:gd name="connsiteY0" fmla="*/ 267 h 439527"/>
              <a:gd name="connsiteX1" fmla="*/ 9680 w 42821"/>
              <a:gd name="connsiteY1" fmla="*/ 181242 h 439527"/>
              <a:gd name="connsiteX2" fmla="*/ 12855 w 42821"/>
              <a:gd name="connsiteY2" fmla="*/ 238392 h 439527"/>
              <a:gd name="connsiteX3" fmla="*/ 41430 w 42821"/>
              <a:gd name="connsiteY3" fmla="*/ 435242 h 439527"/>
              <a:gd name="connsiteX4" fmla="*/ 35080 w 42821"/>
              <a:gd name="connsiteY4" fmla="*/ 362217 h 439527"/>
              <a:gd name="connsiteX5" fmla="*/ 6505 w 42821"/>
              <a:gd name="connsiteY5" fmla="*/ 225692 h 439527"/>
              <a:gd name="connsiteX6" fmla="*/ 155 w 42821"/>
              <a:gd name="connsiteY6" fmla="*/ 267 h 4395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2821" h="439527">
                <a:moveTo>
                  <a:pt x="155" y="267"/>
                </a:moveTo>
                <a:cubicBezTo>
                  <a:pt x="684" y="-7141"/>
                  <a:pt x="7563" y="141555"/>
                  <a:pt x="9680" y="181242"/>
                </a:cubicBezTo>
                <a:cubicBezTo>
                  <a:pt x="11797" y="220929"/>
                  <a:pt x="7563" y="196059"/>
                  <a:pt x="12855" y="238392"/>
                </a:cubicBezTo>
                <a:cubicBezTo>
                  <a:pt x="18147" y="280725"/>
                  <a:pt x="37726" y="414604"/>
                  <a:pt x="41430" y="435242"/>
                </a:cubicBezTo>
                <a:cubicBezTo>
                  <a:pt x="45134" y="455880"/>
                  <a:pt x="40901" y="397142"/>
                  <a:pt x="35080" y="362217"/>
                </a:cubicBezTo>
                <a:cubicBezTo>
                  <a:pt x="29259" y="327292"/>
                  <a:pt x="12855" y="279138"/>
                  <a:pt x="6505" y="225692"/>
                </a:cubicBezTo>
                <a:cubicBezTo>
                  <a:pt x="155" y="172246"/>
                  <a:pt x="-374" y="7675"/>
                  <a:pt x="155" y="26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09" name="フリーフォーム 1408">
            <a:extLst>
              <a:ext uri="{FF2B5EF4-FFF2-40B4-BE49-F238E27FC236}">
                <a16:creationId xmlns:a16="http://schemas.microsoft.com/office/drawing/2014/main" id="{92AD843A-E575-1A25-1359-045A46F7E030}"/>
              </a:ext>
            </a:extLst>
          </p:cNvPr>
          <p:cNvSpPr/>
          <p:nvPr/>
        </p:nvSpPr>
        <p:spPr>
          <a:xfrm>
            <a:off x="2438397" y="1780967"/>
            <a:ext cx="154139" cy="520124"/>
          </a:xfrm>
          <a:custGeom>
            <a:avLst/>
            <a:gdLst>
              <a:gd name="connsiteX0" fmla="*/ 3 w 154139"/>
              <a:gd name="connsiteY0" fmla="*/ 208 h 520124"/>
              <a:gd name="connsiteX1" fmla="*/ 82553 w 154139"/>
              <a:gd name="connsiteY1" fmla="*/ 216108 h 520124"/>
              <a:gd name="connsiteX2" fmla="*/ 111128 w 154139"/>
              <a:gd name="connsiteY2" fmla="*/ 343108 h 520124"/>
              <a:gd name="connsiteX3" fmla="*/ 152403 w 154139"/>
              <a:gd name="connsiteY3" fmla="*/ 517733 h 520124"/>
              <a:gd name="connsiteX4" fmla="*/ 139703 w 154139"/>
              <a:gd name="connsiteY4" fmla="*/ 432008 h 520124"/>
              <a:gd name="connsiteX5" fmla="*/ 79378 w 154139"/>
              <a:gd name="connsiteY5" fmla="*/ 257383 h 520124"/>
              <a:gd name="connsiteX6" fmla="*/ 3 w 154139"/>
              <a:gd name="connsiteY6" fmla="*/ 208 h 5201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54139" h="520124">
                <a:moveTo>
                  <a:pt x="3" y="208"/>
                </a:moveTo>
                <a:cubicBezTo>
                  <a:pt x="532" y="-6671"/>
                  <a:pt x="64032" y="158958"/>
                  <a:pt x="82553" y="216108"/>
                </a:cubicBezTo>
                <a:cubicBezTo>
                  <a:pt x="101074" y="273258"/>
                  <a:pt x="99486" y="292837"/>
                  <a:pt x="111128" y="343108"/>
                </a:cubicBezTo>
                <a:cubicBezTo>
                  <a:pt x="122770" y="393379"/>
                  <a:pt x="147640" y="502916"/>
                  <a:pt x="152403" y="517733"/>
                </a:cubicBezTo>
                <a:cubicBezTo>
                  <a:pt x="157166" y="532550"/>
                  <a:pt x="151874" y="475400"/>
                  <a:pt x="139703" y="432008"/>
                </a:cubicBezTo>
                <a:cubicBezTo>
                  <a:pt x="127532" y="388616"/>
                  <a:pt x="102661" y="327233"/>
                  <a:pt x="79378" y="257383"/>
                </a:cubicBezTo>
                <a:cubicBezTo>
                  <a:pt x="56095" y="187533"/>
                  <a:pt x="-526" y="7087"/>
                  <a:pt x="3" y="20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10" name="フリーフォーム 1409">
            <a:extLst>
              <a:ext uri="{FF2B5EF4-FFF2-40B4-BE49-F238E27FC236}">
                <a16:creationId xmlns:a16="http://schemas.microsoft.com/office/drawing/2014/main" id="{8473CE2F-58EB-5CF2-67E5-9303E3B41015}"/>
              </a:ext>
            </a:extLst>
          </p:cNvPr>
          <p:cNvSpPr/>
          <p:nvPr/>
        </p:nvSpPr>
        <p:spPr>
          <a:xfrm>
            <a:off x="3279289" y="3073148"/>
            <a:ext cx="442932" cy="130603"/>
          </a:xfrm>
          <a:custGeom>
            <a:avLst/>
            <a:gdLst>
              <a:gd name="connsiteX0" fmla="*/ 486 w 442932"/>
              <a:gd name="connsiteY0" fmla="*/ 252 h 130603"/>
              <a:gd name="connsiteX1" fmla="*/ 197336 w 442932"/>
              <a:gd name="connsiteY1" fmla="*/ 120902 h 130603"/>
              <a:gd name="connsiteX2" fmla="*/ 162411 w 442932"/>
              <a:gd name="connsiteY2" fmla="*/ 95502 h 130603"/>
              <a:gd name="connsiteX3" fmla="*/ 438636 w 442932"/>
              <a:gd name="connsiteY3" fmla="*/ 130427 h 130603"/>
              <a:gd name="connsiteX4" fmla="*/ 317986 w 442932"/>
              <a:gd name="connsiteY4" fmla="*/ 108202 h 130603"/>
              <a:gd name="connsiteX5" fmla="*/ 146536 w 442932"/>
              <a:gd name="connsiteY5" fmla="*/ 89152 h 130603"/>
              <a:gd name="connsiteX6" fmla="*/ 486 w 442932"/>
              <a:gd name="connsiteY6" fmla="*/ 252 h 1306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42932" h="130603">
                <a:moveTo>
                  <a:pt x="486" y="252"/>
                </a:moveTo>
                <a:cubicBezTo>
                  <a:pt x="8953" y="5544"/>
                  <a:pt x="170349" y="105027"/>
                  <a:pt x="197336" y="120902"/>
                </a:cubicBezTo>
                <a:cubicBezTo>
                  <a:pt x="224324" y="136777"/>
                  <a:pt x="122194" y="93914"/>
                  <a:pt x="162411" y="95502"/>
                </a:cubicBezTo>
                <a:cubicBezTo>
                  <a:pt x="202628" y="97090"/>
                  <a:pt x="412707" y="128310"/>
                  <a:pt x="438636" y="130427"/>
                </a:cubicBezTo>
                <a:cubicBezTo>
                  <a:pt x="464565" y="132544"/>
                  <a:pt x="366669" y="115081"/>
                  <a:pt x="317986" y="108202"/>
                </a:cubicBezTo>
                <a:cubicBezTo>
                  <a:pt x="269303" y="101323"/>
                  <a:pt x="196807" y="103969"/>
                  <a:pt x="146536" y="89152"/>
                </a:cubicBezTo>
                <a:cubicBezTo>
                  <a:pt x="96265" y="74335"/>
                  <a:pt x="-7981" y="-5040"/>
                  <a:pt x="486" y="252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11" name="フリーフォーム 1410">
            <a:extLst>
              <a:ext uri="{FF2B5EF4-FFF2-40B4-BE49-F238E27FC236}">
                <a16:creationId xmlns:a16="http://schemas.microsoft.com/office/drawing/2014/main" id="{995F457C-EDCB-8822-6674-357B10469947}"/>
              </a:ext>
            </a:extLst>
          </p:cNvPr>
          <p:cNvSpPr/>
          <p:nvPr/>
        </p:nvSpPr>
        <p:spPr>
          <a:xfrm>
            <a:off x="3215960" y="1396925"/>
            <a:ext cx="179756" cy="255802"/>
          </a:xfrm>
          <a:custGeom>
            <a:avLst/>
            <a:gdLst>
              <a:gd name="connsiteX0" fmla="*/ 315 w 179756"/>
              <a:gd name="connsiteY0" fmla="*/ 75 h 255802"/>
              <a:gd name="connsiteX1" fmla="*/ 47940 w 179756"/>
              <a:gd name="connsiteY1" fmla="*/ 136600 h 255802"/>
              <a:gd name="connsiteX2" fmla="*/ 178115 w 179756"/>
              <a:gd name="connsiteY2" fmla="*/ 254075 h 255802"/>
              <a:gd name="connsiteX3" fmla="*/ 117790 w 179756"/>
              <a:gd name="connsiteY3" fmla="*/ 203275 h 255802"/>
              <a:gd name="connsiteX4" fmla="*/ 66990 w 179756"/>
              <a:gd name="connsiteY4" fmla="*/ 155650 h 255802"/>
              <a:gd name="connsiteX5" fmla="*/ 315 w 179756"/>
              <a:gd name="connsiteY5" fmla="*/ 75 h 2558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9756" h="255802">
                <a:moveTo>
                  <a:pt x="315" y="75"/>
                </a:moveTo>
                <a:cubicBezTo>
                  <a:pt x="-2860" y="-3100"/>
                  <a:pt x="18307" y="94267"/>
                  <a:pt x="47940" y="136600"/>
                </a:cubicBezTo>
                <a:cubicBezTo>
                  <a:pt x="77573" y="178933"/>
                  <a:pt x="166473" y="242963"/>
                  <a:pt x="178115" y="254075"/>
                </a:cubicBezTo>
                <a:cubicBezTo>
                  <a:pt x="189757" y="265188"/>
                  <a:pt x="136311" y="219679"/>
                  <a:pt x="117790" y="203275"/>
                </a:cubicBezTo>
                <a:cubicBezTo>
                  <a:pt x="99269" y="186871"/>
                  <a:pt x="85511" y="182637"/>
                  <a:pt x="66990" y="155650"/>
                </a:cubicBezTo>
                <a:cubicBezTo>
                  <a:pt x="48469" y="128663"/>
                  <a:pt x="3490" y="3250"/>
                  <a:pt x="315" y="75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12" name="フリーフォーム 1411">
            <a:extLst>
              <a:ext uri="{FF2B5EF4-FFF2-40B4-BE49-F238E27FC236}">
                <a16:creationId xmlns:a16="http://schemas.microsoft.com/office/drawing/2014/main" id="{AE4B910B-7AF5-7AEF-5AED-B8D498585778}"/>
              </a:ext>
            </a:extLst>
          </p:cNvPr>
          <p:cNvSpPr/>
          <p:nvPr/>
        </p:nvSpPr>
        <p:spPr>
          <a:xfrm>
            <a:off x="3257439" y="1320800"/>
            <a:ext cx="128426" cy="101622"/>
          </a:xfrm>
          <a:custGeom>
            <a:avLst/>
            <a:gdLst>
              <a:gd name="connsiteX0" fmla="*/ 111 w 128426"/>
              <a:gd name="connsiteY0" fmla="*/ 9525 h 101622"/>
              <a:gd name="connsiteX1" fmla="*/ 57261 w 128426"/>
              <a:gd name="connsiteY1" fmla="*/ 57150 h 101622"/>
              <a:gd name="connsiteX2" fmla="*/ 89011 w 128426"/>
              <a:gd name="connsiteY2" fmla="*/ 3175 h 101622"/>
              <a:gd name="connsiteX3" fmla="*/ 89011 w 128426"/>
              <a:gd name="connsiteY3" fmla="*/ 47625 h 101622"/>
              <a:gd name="connsiteX4" fmla="*/ 104886 w 128426"/>
              <a:gd name="connsiteY4" fmla="*/ 12700 h 101622"/>
              <a:gd name="connsiteX5" fmla="*/ 127111 w 128426"/>
              <a:gd name="connsiteY5" fmla="*/ 101600 h 101622"/>
              <a:gd name="connsiteX6" fmla="*/ 123936 w 128426"/>
              <a:gd name="connsiteY6" fmla="*/ 3175 h 101622"/>
              <a:gd name="connsiteX7" fmla="*/ 108061 w 128426"/>
              <a:gd name="connsiteY7" fmla="*/ 25400 h 101622"/>
              <a:gd name="connsiteX8" fmla="*/ 73136 w 128426"/>
              <a:gd name="connsiteY8" fmla="*/ 38100 h 101622"/>
              <a:gd name="connsiteX9" fmla="*/ 111 w 128426"/>
              <a:gd name="connsiteY9" fmla="*/ 9525 h 1016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28426" h="101622">
                <a:moveTo>
                  <a:pt x="111" y="9525"/>
                </a:moveTo>
                <a:cubicBezTo>
                  <a:pt x="-2535" y="12700"/>
                  <a:pt x="42444" y="58208"/>
                  <a:pt x="57261" y="57150"/>
                </a:cubicBezTo>
                <a:cubicBezTo>
                  <a:pt x="72078" y="56092"/>
                  <a:pt x="83719" y="4762"/>
                  <a:pt x="89011" y="3175"/>
                </a:cubicBezTo>
                <a:cubicBezTo>
                  <a:pt x="94303" y="1588"/>
                  <a:pt x="86365" y="46038"/>
                  <a:pt x="89011" y="47625"/>
                </a:cubicBezTo>
                <a:cubicBezTo>
                  <a:pt x="91657" y="49213"/>
                  <a:pt x="98536" y="3704"/>
                  <a:pt x="104886" y="12700"/>
                </a:cubicBezTo>
                <a:cubicBezTo>
                  <a:pt x="111236" y="21696"/>
                  <a:pt x="123936" y="103187"/>
                  <a:pt x="127111" y="101600"/>
                </a:cubicBezTo>
                <a:cubicBezTo>
                  <a:pt x="130286" y="100013"/>
                  <a:pt x="127111" y="15875"/>
                  <a:pt x="123936" y="3175"/>
                </a:cubicBezTo>
                <a:cubicBezTo>
                  <a:pt x="120761" y="-9525"/>
                  <a:pt x="116528" y="19579"/>
                  <a:pt x="108061" y="25400"/>
                </a:cubicBezTo>
                <a:cubicBezTo>
                  <a:pt x="99594" y="31221"/>
                  <a:pt x="85307" y="37571"/>
                  <a:pt x="73136" y="38100"/>
                </a:cubicBezTo>
                <a:cubicBezTo>
                  <a:pt x="60965" y="38629"/>
                  <a:pt x="2757" y="6350"/>
                  <a:pt x="111" y="9525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14" name="フリーフォーム 1413">
            <a:extLst>
              <a:ext uri="{FF2B5EF4-FFF2-40B4-BE49-F238E27FC236}">
                <a16:creationId xmlns:a16="http://schemas.microsoft.com/office/drawing/2014/main" id="{21F33D56-54CE-67E6-297F-4F2301837722}"/>
              </a:ext>
            </a:extLst>
          </p:cNvPr>
          <p:cNvSpPr/>
          <p:nvPr/>
        </p:nvSpPr>
        <p:spPr>
          <a:xfrm>
            <a:off x="3909368" y="2157944"/>
            <a:ext cx="205432" cy="661110"/>
          </a:xfrm>
          <a:custGeom>
            <a:avLst/>
            <a:gdLst>
              <a:gd name="connsiteX0" fmla="*/ 100657 w 205432"/>
              <a:gd name="connsiteY0" fmla="*/ 1056 h 661110"/>
              <a:gd name="connsiteX1" fmla="*/ 46682 w 205432"/>
              <a:gd name="connsiteY1" fmla="*/ 32806 h 661110"/>
              <a:gd name="connsiteX2" fmla="*/ 11757 w 205432"/>
              <a:gd name="connsiteY2" fmla="*/ 61381 h 661110"/>
              <a:gd name="connsiteX3" fmla="*/ 2232 w 205432"/>
              <a:gd name="connsiteY3" fmla="*/ 74081 h 661110"/>
              <a:gd name="connsiteX4" fmla="*/ 49857 w 205432"/>
              <a:gd name="connsiteY4" fmla="*/ 105831 h 661110"/>
              <a:gd name="connsiteX5" fmla="*/ 27632 w 205432"/>
              <a:gd name="connsiteY5" fmla="*/ 105831 h 661110"/>
              <a:gd name="connsiteX6" fmla="*/ 103832 w 205432"/>
              <a:gd name="connsiteY6" fmla="*/ 172506 h 661110"/>
              <a:gd name="connsiteX7" fmla="*/ 122882 w 205432"/>
              <a:gd name="connsiteY7" fmla="*/ 236006 h 661110"/>
              <a:gd name="connsiteX8" fmla="*/ 173682 w 205432"/>
              <a:gd name="connsiteY8" fmla="*/ 274106 h 661110"/>
              <a:gd name="connsiteX9" fmla="*/ 160982 w 205432"/>
              <a:gd name="connsiteY9" fmla="*/ 267756 h 661110"/>
              <a:gd name="connsiteX10" fmla="*/ 205432 w 205432"/>
              <a:gd name="connsiteY10" fmla="*/ 328081 h 661110"/>
              <a:gd name="connsiteX11" fmla="*/ 160982 w 205432"/>
              <a:gd name="connsiteY11" fmla="*/ 353481 h 661110"/>
              <a:gd name="connsiteX12" fmla="*/ 189557 w 205432"/>
              <a:gd name="connsiteY12" fmla="*/ 382056 h 661110"/>
              <a:gd name="connsiteX13" fmla="*/ 160982 w 205432"/>
              <a:gd name="connsiteY13" fmla="*/ 439206 h 661110"/>
              <a:gd name="connsiteX14" fmla="*/ 151457 w 205432"/>
              <a:gd name="connsiteY14" fmla="*/ 509056 h 661110"/>
              <a:gd name="connsiteX15" fmla="*/ 157807 w 205432"/>
              <a:gd name="connsiteY15" fmla="*/ 474131 h 661110"/>
              <a:gd name="connsiteX16" fmla="*/ 157807 w 205432"/>
              <a:gd name="connsiteY16" fmla="*/ 655106 h 661110"/>
              <a:gd name="connsiteX17" fmla="*/ 154632 w 205432"/>
              <a:gd name="connsiteY17" fmla="*/ 591606 h 661110"/>
              <a:gd name="connsiteX18" fmla="*/ 170507 w 205432"/>
              <a:gd name="connsiteY18" fmla="*/ 337606 h 661110"/>
              <a:gd name="connsiteX19" fmla="*/ 167332 w 205432"/>
              <a:gd name="connsiteY19" fmla="*/ 302681 h 661110"/>
              <a:gd name="connsiteX20" fmla="*/ 53032 w 205432"/>
              <a:gd name="connsiteY20" fmla="*/ 121706 h 661110"/>
              <a:gd name="connsiteX21" fmla="*/ 21282 w 205432"/>
              <a:gd name="connsiteY21" fmla="*/ 74081 h 661110"/>
              <a:gd name="connsiteX22" fmla="*/ 100657 w 205432"/>
              <a:gd name="connsiteY22" fmla="*/ 1056 h 6611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205432" h="661110">
                <a:moveTo>
                  <a:pt x="100657" y="1056"/>
                </a:moveTo>
                <a:cubicBezTo>
                  <a:pt x="104890" y="-5823"/>
                  <a:pt x="61499" y="22752"/>
                  <a:pt x="46682" y="32806"/>
                </a:cubicBezTo>
                <a:cubicBezTo>
                  <a:pt x="31865" y="42860"/>
                  <a:pt x="11757" y="61381"/>
                  <a:pt x="11757" y="61381"/>
                </a:cubicBezTo>
                <a:cubicBezTo>
                  <a:pt x="4349" y="68260"/>
                  <a:pt x="-4118" y="66673"/>
                  <a:pt x="2232" y="74081"/>
                </a:cubicBezTo>
                <a:cubicBezTo>
                  <a:pt x="8582" y="81489"/>
                  <a:pt x="45624" y="100539"/>
                  <a:pt x="49857" y="105831"/>
                </a:cubicBezTo>
                <a:cubicBezTo>
                  <a:pt x="54090" y="111123"/>
                  <a:pt x="18636" y="94719"/>
                  <a:pt x="27632" y="105831"/>
                </a:cubicBezTo>
                <a:cubicBezTo>
                  <a:pt x="36628" y="116943"/>
                  <a:pt x="87957" y="150810"/>
                  <a:pt x="103832" y="172506"/>
                </a:cubicBezTo>
                <a:cubicBezTo>
                  <a:pt x="119707" y="194202"/>
                  <a:pt x="111240" y="219073"/>
                  <a:pt x="122882" y="236006"/>
                </a:cubicBezTo>
                <a:cubicBezTo>
                  <a:pt x="134524" y="252939"/>
                  <a:pt x="173682" y="274106"/>
                  <a:pt x="173682" y="274106"/>
                </a:cubicBezTo>
                <a:cubicBezTo>
                  <a:pt x="180032" y="279398"/>
                  <a:pt x="155690" y="258760"/>
                  <a:pt x="160982" y="267756"/>
                </a:cubicBezTo>
                <a:cubicBezTo>
                  <a:pt x="166274" y="276752"/>
                  <a:pt x="205432" y="313794"/>
                  <a:pt x="205432" y="328081"/>
                </a:cubicBezTo>
                <a:cubicBezTo>
                  <a:pt x="205432" y="342368"/>
                  <a:pt x="163628" y="344485"/>
                  <a:pt x="160982" y="353481"/>
                </a:cubicBezTo>
                <a:cubicBezTo>
                  <a:pt x="158336" y="362477"/>
                  <a:pt x="189557" y="367769"/>
                  <a:pt x="189557" y="382056"/>
                </a:cubicBezTo>
                <a:cubicBezTo>
                  <a:pt x="189557" y="396343"/>
                  <a:pt x="167332" y="418039"/>
                  <a:pt x="160982" y="439206"/>
                </a:cubicBezTo>
                <a:cubicBezTo>
                  <a:pt x="154632" y="460373"/>
                  <a:pt x="151986" y="503235"/>
                  <a:pt x="151457" y="509056"/>
                </a:cubicBezTo>
                <a:cubicBezTo>
                  <a:pt x="150928" y="514877"/>
                  <a:pt x="156749" y="449789"/>
                  <a:pt x="157807" y="474131"/>
                </a:cubicBezTo>
                <a:cubicBezTo>
                  <a:pt x="158865" y="498473"/>
                  <a:pt x="158336" y="635527"/>
                  <a:pt x="157807" y="655106"/>
                </a:cubicBezTo>
                <a:cubicBezTo>
                  <a:pt x="157278" y="674685"/>
                  <a:pt x="152515" y="644523"/>
                  <a:pt x="154632" y="591606"/>
                </a:cubicBezTo>
                <a:cubicBezTo>
                  <a:pt x="156749" y="538689"/>
                  <a:pt x="168390" y="385760"/>
                  <a:pt x="170507" y="337606"/>
                </a:cubicBezTo>
                <a:cubicBezTo>
                  <a:pt x="172624" y="289452"/>
                  <a:pt x="186911" y="338664"/>
                  <a:pt x="167332" y="302681"/>
                </a:cubicBezTo>
                <a:cubicBezTo>
                  <a:pt x="147753" y="266698"/>
                  <a:pt x="77374" y="159806"/>
                  <a:pt x="53032" y="121706"/>
                </a:cubicBezTo>
                <a:cubicBezTo>
                  <a:pt x="28690" y="83606"/>
                  <a:pt x="15990" y="93131"/>
                  <a:pt x="21282" y="74081"/>
                </a:cubicBezTo>
                <a:cubicBezTo>
                  <a:pt x="26574" y="55031"/>
                  <a:pt x="96424" y="7935"/>
                  <a:pt x="100657" y="1056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15" name="フリーフォーム 1414">
            <a:extLst>
              <a:ext uri="{FF2B5EF4-FFF2-40B4-BE49-F238E27FC236}">
                <a16:creationId xmlns:a16="http://schemas.microsoft.com/office/drawing/2014/main" id="{1A8F5B7A-1124-D747-03EA-2FEB0CE0013F}"/>
              </a:ext>
            </a:extLst>
          </p:cNvPr>
          <p:cNvSpPr/>
          <p:nvPr/>
        </p:nvSpPr>
        <p:spPr>
          <a:xfrm>
            <a:off x="3552558" y="2114411"/>
            <a:ext cx="22647" cy="243697"/>
          </a:xfrm>
          <a:custGeom>
            <a:avLst/>
            <a:gdLst>
              <a:gd name="connsiteX0" fmla="*/ 9792 w 22647"/>
              <a:gd name="connsiteY0" fmla="*/ 139 h 243697"/>
              <a:gd name="connsiteX1" fmla="*/ 3442 w 22647"/>
              <a:gd name="connsiteY1" fmla="*/ 89039 h 243697"/>
              <a:gd name="connsiteX2" fmla="*/ 22492 w 22647"/>
              <a:gd name="connsiteY2" fmla="*/ 241439 h 243697"/>
              <a:gd name="connsiteX3" fmla="*/ 12967 w 22647"/>
              <a:gd name="connsiteY3" fmla="*/ 184289 h 243697"/>
              <a:gd name="connsiteX4" fmla="*/ 267 w 22647"/>
              <a:gd name="connsiteY4" fmla="*/ 108089 h 243697"/>
              <a:gd name="connsiteX5" fmla="*/ 9792 w 22647"/>
              <a:gd name="connsiteY5" fmla="*/ 139 h 243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2647" h="243697">
                <a:moveTo>
                  <a:pt x="9792" y="139"/>
                </a:moveTo>
                <a:cubicBezTo>
                  <a:pt x="10321" y="-3036"/>
                  <a:pt x="1325" y="48822"/>
                  <a:pt x="3442" y="89039"/>
                </a:cubicBezTo>
                <a:cubicBezTo>
                  <a:pt x="5559" y="129256"/>
                  <a:pt x="20905" y="225564"/>
                  <a:pt x="22492" y="241439"/>
                </a:cubicBezTo>
                <a:cubicBezTo>
                  <a:pt x="24080" y="257314"/>
                  <a:pt x="12967" y="184289"/>
                  <a:pt x="12967" y="184289"/>
                </a:cubicBezTo>
                <a:cubicBezTo>
                  <a:pt x="9263" y="162064"/>
                  <a:pt x="2384" y="135606"/>
                  <a:pt x="267" y="108089"/>
                </a:cubicBezTo>
                <a:cubicBezTo>
                  <a:pt x="-1850" y="80572"/>
                  <a:pt x="9263" y="3314"/>
                  <a:pt x="9792" y="13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16" name="フリーフォーム 1415">
            <a:extLst>
              <a:ext uri="{FF2B5EF4-FFF2-40B4-BE49-F238E27FC236}">
                <a16:creationId xmlns:a16="http://schemas.microsoft.com/office/drawing/2014/main" id="{2DCDABCE-5B34-50C2-F367-CED60B4E0EE8}"/>
              </a:ext>
            </a:extLst>
          </p:cNvPr>
          <p:cNvSpPr/>
          <p:nvPr/>
        </p:nvSpPr>
        <p:spPr>
          <a:xfrm>
            <a:off x="3603377" y="2165028"/>
            <a:ext cx="180150" cy="244834"/>
          </a:xfrm>
          <a:custGeom>
            <a:avLst/>
            <a:gdLst>
              <a:gd name="connsiteX0" fmla="*/ 248 w 180150"/>
              <a:gd name="connsiteY0" fmla="*/ 322 h 244834"/>
              <a:gd name="connsiteX1" fmla="*/ 111373 w 180150"/>
              <a:gd name="connsiteY1" fmla="*/ 98747 h 244834"/>
              <a:gd name="connsiteX2" fmla="*/ 101848 w 180150"/>
              <a:gd name="connsiteY2" fmla="*/ 86047 h 244834"/>
              <a:gd name="connsiteX3" fmla="*/ 158998 w 180150"/>
              <a:gd name="connsiteY3" fmla="*/ 174947 h 244834"/>
              <a:gd name="connsiteX4" fmla="*/ 155823 w 180150"/>
              <a:gd name="connsiteY4" fmla="*/ 197172 h 244834"/>
              <a:gd name="connsiteX5" fmla="*/ 178048 w 180150"/>
              <a:gd name="connsiteY5" fmla="*/ 200347 h 244834"/>
              <a:gd name="connsiteX6" fmla="*/ 95498 w 180150"/>
              <a:gd name="connsiteY6" fmla="*/ 244797 h 244834"/>
              <a:gd name="connsiteX7" fmla="*/ 171698 w 180150"/>
              <a:gd name="connsiteY7" fmla="*/ 206697 h 244834"/>
              <a:gd name="connsiteX8" fmla="*/ 149473 w 180150"/>
              <a:gd name="connsiteY8" fmla="*/ 140022 h 244834"/>
              <a:gd name="connsiteX9" fmla="*/ 248 w 180150"/>
              <a:gd name="connsiteY9" fmla="*/ 322 h 2448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80150" h="244834">
                <a:moveTo>
                  <a:pt x="248" y="322"/>
                </a:moveTo>
                <a:cubicBezTo>
                  <a:pt x="-6102" y="-6557"/>
                  <a:pt x="111373" y="98747"/>
                  <a:pt x="111373" y="98747"/>
                </a:cubicBezTo>
                <a:cubicBezTo>
                  <a:pt x="128306" y="113034"/>
                  <a:pt x="93911" y="73347"/>
                  <a:pt x="101848" y="86047"/>
                </a:cubicBezTo>
                <a:cubicBezTo>
                  <a:pt x="109785" y="98747"/>
                  <a:pt x="158998" y="174947"/>
                  <a:pt x="158998" y="174947"/>
                </a:cubicBezTo>
                <a:cubicBezTo>
                  <a:pt x="167994" y="193468"/>
                  <a:pt x="152648" y="192939"/>
                  <a:pt x="155823" y="197172"/>
                </a:cubicBezTo>
                <a:cubicBezTo>
                  <a:pt x="158998" y="201405"/>
                  <a:pt x="188102" y="192410"/>
                  <a:pt x="178048" y="200347"/>
                </a:cubicBezTo>
                <a:cubicBezTo>
                  <a:pt x="167994" y="208284"/>
                  <a:pt x="96556" y="243739"/>
                  <a:pt x="95498" y="244797"/>
                </a:cubicBezTo>
                <a:cubicBezTo>
                  <a:pt x="94440" y="245855"/>
                  <a:pt x="162702" y="224160"/>
                  <a:pt x="171698" y="206697"/>
                </a:cubicBezTo>
                <a:cubicBezTo>
                  <a:pt x="180694" y="189235"/>
                  <a:pt x="175402" y="168597"/>
                  <a:pt x="149473" y="140022"/>
                </a:cubicBezTo>
                <a:cubicBezTo>
                  <a:pt x="123544" y="111447"/>
                  <a:pt x="6598" y="7201"/>
                  <a:pt x="248" y="322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17" name="フリーフォーム 1416">
            <a:extLst>
              <a:ext uri="{FF2B5EF4-FFF2-40B4-BE49-F238E27FC236}">
                <a16:creationId xmlns:a16="http://schemas.microsoft.com/office/drawing/2014/main" id="{DBF2047E-41AB-AFDD-DC9B-7E7DC686029C}"/>
              </a:ext>
            </a:extLst>
          </p:cNvPr>
          <p:cNvSpPr/>
          <p:nvPr/>
        </p:nvSpPr>
        <p:spPr>
          <a:xfrm>
            <a:off x="3466861" y="2745185"/>
            <a:ext cx="437269" cy="71301"/>
          </a:xfrm>
          <a:custGeom>
            <a:avLst/>
            <a:gdLst>
              <a:gd name="connsiteX0" fmla="*/ 239 w 437269"/>
              <a:gd name="connsiteY0" fmla="*/ 71040 h 71301"/>
              <a:gd name="connsiteX1" fmla="*/ 158989 w 437269"/>
              <a:gd name="connsiteY1" fmla="*/ 51990 h 71301"/>
              <a:gd name="connsiteX2" fmla="*/ 260589 w 437269"/>
              <a:gd name="connsiteY2" fmla="*/ 10715 h 71301"/>
              <a:gd name="connsiteX3" fmla="*/ 387589 w 437269"/>
              <a:gd name="connsiteY3" fmla="*/ 1190 h 71301"/>
              <a:gd name="connsiteX4" fmla="*/ 435214 w 437269"/>
              <a:gd name="connsiteY4" fmla="*/ 1190 h 71301"/>
              <a:gd name="connsiteX5" fmla="*/ 327264 w 437269"/>
              <a:gd name="connsiteY5" fmla="*/ 10715 h 71301"/>
              <a:gd name="connsiteX6" fmla="*/ 197089 w 437269"/>
              <a:gd name="connsiteY6" fmla="*/ 39290 h 71301"/>
              <a:gd name="connsiteX7" fmla="*/ 239 w 437269"/>
              <a:gd name="connsiteY7" fmla="*/ 71040 h 713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37269" h="71301">
                <a:moveTo>
                  <a:pt x="239" y="71040"/>
                </a:moveTo>
                <a:cubicBezTo>
                  <a:pt x="-6111" y="73157"/>
                  <a:pt x="115597" y="62044"/>
                  <a:pt x="158989" y="51990"/>
                </a:cubicBezTo>
                <a:cubicBezTo>
                  <a:pt x="202381" y="41936"/>
                  <a:pt x="222489" y="19182"/>
                  <a:pt x="260589" y="10715"/>
                </a:cubicBezTo>
                <a:cubicBezTo>
                  <a:pt x="298689" y="2248"/>
                  <a:pt x="358485" y="2777"/>
                  <a:pt x="387589" y="1190"/>
                </a:cubicBezTo>
                <a:cubicBezTo>
                  <a:pt x="416693" y="-397"/>
                  <a:pt x="445268" y="-397"/>
                  <a:pt x="435214" y="1190"/>
                </a:cubicBezTo>
                <a:cubicBezTo>
                  <a:pt x="425160" y="2777"/>
                  <a:pt x="366951" y="4365"/>
                  <a:pt x="327264" y="10715"/>
                </a:cubicBezTo>
                <a:cubicBezTo>
                  <a:pt x="287577" y="17065"/>
                  <a:pt x="245243" y="27648"/>
                  <a:pt x="197089" y="39290"/>
                </a:cubicBezTo>
                <a:cubicBezTo>
                  <a:pt x="148935" y="50932"/>
                  <a:pt x="6589" y="68923"/>
                  <a:pt x="239" y="7104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18" name="フリーフォーム 1417">
            <a:extLst>
              <a:ext uri="{FF2B5EF4-FFF2-40B4-BE49-F238E27FC236}">
                <a16:creationId xmlns:a16="http://schemas.microsoft.com/office/drawing/2014/main" id="{E92BFD75-9BA7-B1A6-309B-F535EC7EFE3E}"/>
              </a:ext>
            </a:extLst>
          </p:cNvPr>
          <p:cNvSpPr/>
          <p:nvPr/>
        </p:nvSpPr>
        <p:spPr>
          <a:xfrm>
            <a:off x="2910628" y="2826983"/>
            <a:ext cx="207239" cy="252771"/>
          </a:xfrm>
          <a:custGeom>
            <a:avLst/>
            <a:gdLst>
              <a:gd name="connsiteX0" fmla="*/ 847 w 207239"/>
              <a:gd name="connsiteY0" fmla="*/ 1942 h 252771"/>
              <a:gd name="connsiteX1" fmla="*/ 80222 w 207239"/>
              <a:gd name="connsiteY1" fmla="*/ 84492 h 252771"/>
              <a:gd name="connsiteX2" fmla="*/ 140547 w 207239"/>
              <a:gd name="connsiteY2" fmla="*/ 173392 h 252771"/>
              <a:gd name="connsiteX3" fmla="*/ 207222 w 207239"/>
              <a:gd name="connsiteY3" fmla="*/ 252767 h 252771"/>
              <a:gd name="connsiteX4" fmla="*/ 134197 w 207239"/>
              <a:gd name="connsiteY4" fmla="*/ 170217 h 252771"/>
              <a:gd name="connsiteX5" fmla="*/ 847 w 207239"/>
              <a:gd name="connsiteY5" fmla="*/ 1942 h 2527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07239" h="252771">
                <a:moveTo>
                  <a:pt x="847" y="1942"/>
                </a:moveTo>
                <a:cubicBezTo>
                  <a:pt x="-8149" y="-12345"/>
                  <a:pt x="56939" y="55917"/>
                  <a:pt x="80222" y="84492"/>
                </a:cubicBezTo>
                <a:cubicBezTo>
                  <a:pt x="103505" y="113067"/>
                  <a:pt x="119380" y="145346"/>
                  <a:pt x="140547" y="173392"/>
                </a:cubicBezTo>
                <a:cubicBezTo>
                  <a:pt x="161714" y="201438"/>
                  <a:pt x="208280" y="253296"/>
                  <a:pt x="207222" y="252767"/>
                </a:cubicBezTo>
                <a:cubicBezTo>
                  <a:pt x="206164" y="252238"/>
                  <a:pt x="165418" y="207788"/>
                  <a:pt x="134197" y="170217"/>
                </a:cubicBezTo>
                <a:cubicBezTo>
                  <a:pt x="102976" y="132646"/>
                  <a:pt x="9843" y="16229"/>
                  <a:pt x="847" y="1942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19" name="フリーフォーム 1418">
            <a:extLst>
              <a:ext uri="{FF2B5EF4-FFF2-40B4-BE49-F238E27FC236}">
                <a16:creationId xmlns:a16="http://schemas.microsoft.com/office/drawing/2014/main" id="{56798E11-BB61-D15A-A83F-BFDB0CBF42C0}"/>
              </a:ext>
            </a:extLst>
          </p:cNvPr>
          <p:cNvSpPr/>
          <p:nvPr/>
        </p:nvSpPr>
        <p:spPr>
          <a:xfrm>
            <a:off x="3878170" y="2933642"/>
            <a:ext cx="49352" cy="287809"/>
          </a:xfrm>
          <a:custGeom>
            <a:avLst/>
            <a:gdLst>
              <a:gd name="connsiteX0" fmla="*/ 49305 w 49352"/>
              <a:gd name="connsiteY0" fmla="*/ 58 h 287809"/>
              <a:gd name="connsiteX1" fmla="*/ 11205 w 49352"/>
              <a:gd name="connsiteY1" fmla="*/ 133408 h 287809"/>
              <a:gd name="connsiteX2" fmla="*/ 46130 w 49352"/>
              <a:gd name="connsiteY2" fmla="*/ 285808 h 287809"/>
              <a:gd name="connsiteX3" fmla="*/ 20730 w 49352"/>
              <a:gd name="connsiteY3" fmla="*/ 215958 h 287809"/>
              <a:gd name="connsiteX4" fmla="*/ 1680 w 49352"/>
              <a:gd name="connsiteY4" fmla="*/ 149283 h 287809"/>
              <a:gd name="connsiteX5" fmla="*/ 49305 w 49352"/>
              <a:gd name="connsiteY5" fmla="*/ 58 h 2878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9352" h="287809">
                <a:moveTo>
                  <a:pt x="49305" y="58"/>
                </a:moveTo>
                <a:cubicBezTo>
                  <a:pt x="50893" y="-2588"/>
                  <a:pt x="11734" y="85783"/>
                  <a:pt x="11205" y="133408"/>
                </a:cubicBezTo>
                <a:cubicBezTo>
                  <a:pt x="10676" y="181033"/>
                  <a:pt x="44543" y="272050"/>
                  <a:pt x="46130" y="285808"/>
                </a:cubicBezTo>
                <a:cubicBezTo>
                  <a:pt x="47717" y="299566"/>
                  <a:pt x="28138" y="238712"/>
                  <a:pt x="20730" y="215958"/>
                </a:cubicBezTo>
                <a:cubicBezTo>
                  <a:pt x="13322" y="193204"/>
                  <a:pt x="-5728" y="184737"/>
                  <a:pt x="1680" y="149283"/>
                </a:cubicBezTo>
                <a:cubicBezTo>
                  <a:pt x="9088" y="113829"/>
                  <a:pt x="47717" y="2704"/>
                  <a:pt x="49305" y="5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20" name="フリーフォーム 1419">
            <a:extLst>
              <a:ext uri="{FF2B5EF4-FFF2-40B4-BE49-F238E27FC236}">
                <a16:creationId xmlns:a16="http://schemas.microsoft.com/office/drawing/2014/main" id="{5AE37A48-953A-8507-BF96-3C882F656769}"/>
              </a:ext>
            </a:extLst>
          </p:cNvPr>
          <p:cNvSpPr/>
          <p:nvPr/>
        </p:nvSpPr>
        <p:spPr>
          <a:xfrm>
            <a:off x="3193252" y="1110046"/>
            <a:ext cx="530568" cy="173286"/>
          </a:xfrm>
          <a:custGeom>
            <a:avLst/>
            <a:gdLst>
              <a:gd name="connsiteX0" fmla="*/ 798 w 530568"/>
              <a:gd name="connsiteY0" fmla="*/ 1204 h 173286"/>
              <a:gd name="connsiteX1" fmla="*/ 296073 w 530568"/>
              <a:gd name="connsiteY1" fmla="*/ 166304 h 173286"/>
              <a:gd name="connsiteX2" fmla="*/ 235748 w 530568"/>
              <a:gd name="connsiteY2" fmla="*/ 112329 h 173286"/>
              <a:gd name="connsiteX3" fmla="*/ 527848 w 530568"/>
              <a:gd name="connsiteY3" fmla="*/ 172654 h 173286"/>
              <a:gd name="connsiteX4" fmla="*/ 372273 w 530568"/>
              <a:gd name="connsiteY4" fmla="*/ 140904 h 173286"/>
              <a:gd name="connsiteX5" fmla="*/ 213523 w 530568"/>
              <a:gd name="connsiteY5" fmla="*/ 93279 h 173286"/>
              <a:gd name="connsiteX6" fmla="*/ 798 w 530568"/>
              <a:gd name="connsiteY6" fmla="*/ 1204 h 1732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30568" h="173286">
                <a:moveTo>
                  <a:pt x="798" y="1204"/>
                </a:moveTo>
                <a:cubicBezTo>
                  <a:pt x="14556" y="13375"/>
                  <a:pt x="256915" y="147783"/>
                  <a:pt x="296073" y="166304"/>
                </a:cubicBezTo>
                <a:cubicBezTo>
                  <a:pt x="335231" y="184825"/>
                  <a:pt x="197119" y="111271"/>
                  <a:pt x="235748" y="112329"/>
                </a:cubicBezTo>
                <a:cubicBezTo>
                  <a:pt x="274377" y="113387"/>
                  <a:pt x="527848" y="172654"/>
                  <a:pt x="527848" y="172654"/>
                </a:cubicBezTo>
                <a:cubicBezTo>
                  <a:pt x="550602" y="177417"/>
                  <a:pt x="424661" y="154133"/>
                  <a:pt x="372273" y="140904"/>
                </a:cubicBezTo>
                <a:cubicBezTo>
                  <a:pt x="319886" y="127675"/>
                  <a:pt x="272260" y="113916"/>
                  <a:pt x="213523" y="93279"/>
                </a:cubicBezTo>
                <a:cubicBezTo>
                  <a:pt x="154786" y="72642"/>
                  <a:pt x="-12960" y="-10967"/>
                  <a:pt x="798" y="1204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21" name="フリーフォーム 1420">
            <a:extLst>
              <a:ext uri="{FF2B5EF4-FFF2-40B4-BE49-F238E27FC236}">
                <a16:creationId xmlns:a16="http://schemas.microsoft.com/office/drawing/2014/main" id="{7D29FCF5-74E8-2081-60C5-317E388AB994}"/>
              </a:ext>
            </a:extLst>
          </p:cNvPr>
          <p:cNvSpPr/>
          <p:nvPr/>
        </p:nvSpPr>
        <p:spPr>
          <a:xfrm>
            <a:off x="4098907" y="2025633"/>
            <a:ext cx="82641" cy="174654"/>
          </a:xfrm>
          <a:custGeom>
            <a:avLst/>
            <a:gdLst>
              <a:gd name="connsiteX0" fmla="*/ 18 w 82641"/>
              <a:gd name="connsiteY0" fmla="*/ 17 h 174654"/>
              <a:gd name="connsiteX1" fmla="*/ 57168 w 82641"/>
              <a:gd name="connsiteY1" fmla="*/ 76217 h 174654"/>
              <a:gd name="connsiteX2" fmla="*/ 82568 w 82641"/>
              <a:gd name="connsiteY2" fmla="*/ 174642 h 174654"/>
              <a:gd name="connsiteX3" fmla="*/ 63518 w 82641"/>
              <a:gd name="connsiteY3" fmla="*/ 82567 h 174654"/>
              <a:gd name="connsiteX4" fmla="*/ 18 w 82641"/>
              <a:gd name="connsiteY4" fmla="*/ 17 h 1746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2641" h="174654">
                <a:moveTo>
                  <a:pt x="18" y="17"/>
                </a:moveTo>
                <a:cubicBezTo>
                  <a:pt x="-1040" y="-1041"/>
                  <a:pt x="43410" y="47113"/>
                  <a:pt x="57168" y="76217"/>
                </a:cubicBezTo>
                <a:cubicBezTo>
                  <a:pt x="70926" y="105321"/>
                  <a:pt x="81510" y="173584"/>
                  <a:pt x="82568" y="174642"/>
                </a:cubicBezTo>
                <a:cubicBezTo>
                  <a:pt x="83626" y="175700"/>
                  <a:pt x="73043" y="107967"/>
                  <a:pt x="63518" y="82567"/>
                </a:cubicBezTo>
                <a:cubicBezTo>
                  <a:pt x="53993" y="57167"/>
                  <a:pt x="1076" y="1075"/>
                  <a:pt x="18" y="1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22" name="フリーフォーム 1421">
            <a:extLst>
              <a:ext uri="{FF2B5EF4-FFF2-40B4-BE49-F238E27FC236}">
                <a16:creationId xmlns:a16="http://schemas.microsoft.com/office/drawing/2014/main" id="{52D37041-97E3-931D-A97F-CC65DB6B3138}"/>
              </a:ext>
            </a:extLst>
          </p:cNvPr>
          <p:cNvSpPr/>
          <p:nvPr/>
        </p:nvSpPr>
        <p:spPr>
          <a:xfrm>
            <a:off x="2897393" y="3040959"/>
            <a:ext cx="227040" cy="661175"/>
          </a:xfrm>
          <a:custGeom>
            <a:avLst/>
            <a:gdLst>
              <a:gd name="connsiteX0" fmla="*/ 1382 w 227040"/>
              <a:gd name="connsiteY0" fmla="*/ 7041 h 661175"/>
              <a:gd name="connsiteX1" fmla="*/ 214107 w 227040"/>
              <a:gd name="connsiteY1" fmla="*/ 619816 h 661175"/>
              <a:gd name="connsiteX2" fmla="*/ 195057 w 227040"/>
              <a:gd name="connsiteY2" fmla="*/ 572191 h 661175"/>
              <a:gd name="connsiteX3" fmla="*/ 125207 w 227040"/>
              <a:gd name="connsiteY3" fmla="*/ 302316 h 661175"/>
              <a:gd name="connsiteX4" fmla="*/ 1382 w 227040"/>
              <a:gd name="connsiteY4" fmla="*/ 7041 h 661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7040" h="661175">
                <a:moveTo>
                  <a:pt x="1382" y="7041"/>
                </a:moveTo>
                <a:cubicBezTo>
                  <a:pt x="16199" y="59958"/>
                  <a:pt x="181828" y="525624"/>
                  <a:pt x="214107" y="619816"/>
                </a:cubicBezTo>
                <a:cubicBezTo>
                  <a:pt x="246386" y="714008"/>
                  <a:pt x="209874" y="625108"/>
                  <a:pt x="195057" y="572191"/>
                </a:cubicBezTo>
                <a:cubicBezTo>
                  <a:pt x="180240" y="519274"/>
                  <a:pt x="155369" y="390687"/>
                  <a:pt x="125207" y="302316"/>
                </a:cubicBezTo>
                <a:cubicBezTo>
                  <a:pt x="95045" y="213945"/>
                  <a:pt x="-13435" y="-45876"/>
                  <a:pt x="1382" y="704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23" name="フリーフォーム 1422">
            <a:extLst>
              <a:ext uri="{FF2B5EF4-FFF2-40B4-BE49-F238E27FC236}">
                <a16:creationId xmlns:a16="http://schemas.microsoft.com/office/drawing/2014/main" id="{C5934EE9-A08B-5D1D-C09F-9AD60E9BCBD6}"/>
              </a:ext>
            </a:extLst>
          </p:cNvPr>
          <p:cNvSpPr/>
          <p:nvPr/>
        </p:nvSpPr>
        <p:spPr>
          <a:xfrm>
            <a:off x="3970314" y="3178026"/>
            <a:ext cx="87357" cy="724367"/>
          </a:xfrm>
          <a:custGeom>
            <a:avLst/>
            <a:gdLst>
              <a:gd name="connsiteX0" fmla="*/ 87336 w 87357"/>
              <a:gd name="connsiteY0" fmla="*/ 149 h 724367"/>
              <a:gd name="connsiteX1" fmla="*/ 33361 w 87357"/>
              <a:gd name="connsiteY1" fmla="*/ 390674 h 724367"/>
              <a:gd name="connsiteX2" fmla="*/ 17486 w 87357"/>
              <a:gd name="connsiteY2" fmla="*/ 717699 h 724367"/>
              <a:gd name="connsiteX3" fmla="*/ 1611 w 87357"/>
              <a:gd name="connsiteY3" fmla="*/ 600224 h 724367"/>
              <a:gd name="connsiteX4" fmla="*/ 1611 w 87357"/>
              <a:gd name="connsiteY4" fmla="*/ 473224 h 724367"/>
              <a:gd name="connsiteX5" fmla="*/ 11136 w 87357"/>
              <a:gd name="connsiteY5" fmla="*/ 527199 h 724367"/>
              <a:gd name="connsiteX6" fmla="*/ 39711 w 87357"/>
              <a:gd name="connsiteY6" fmla="*/ 346224 h 724367"/>
              <a:gd name="connsiteX7" fmla="*/ 87336 w 87357"/>
              <a:gd name="connsiteY7" fmla="*/ 149 h 7243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87357" h="724367">
                <a:moveTo>
                  <a:pt x="87336" y="149"/>
                </a:moveTo>
                <a:cubicBezTo>
                  <a:pt x="86278" y="7557"/>
                  <a:pt x="45003" y="271082"/>
                  <a:pt x="33361" y="390674"/>
                </a:cubicBezTo>
                <a:cubicBezTo>
                  <a:pt x="21719" y="510266"/>
                  <a:pt x="22778" y="682774"/>
                  <a:pt x="17486" y="717699"/>
                </a:cubicBezTo>
                <a:cubicBezTo>
                  <a:pt x="12194" y="752624"/>
                  <a:pt x="4257" y="640970"/>
                  <a:pt x="1611" y="600224"/>
                </a:cubicBezTo>
                <a:cubicBezTo>
                  <a:pt x="-1035" y="559478"/>
                  <a:pt x="24" y="485395"/>
                  <a:pt x="1611" y="473224"/>
                </a:cubicBezTo>
                <a:cubicBezTo>
                  <a:pt x="3198" y="461053"/>
                  <a:pt x="4786" y="548366"/>
                  <a:pt x="11136" y="527199"/>
                </a:cubicBezTo>
                <a:cubicBezTo>
                  <a:pt x="17486" y="506032"/>
                  <a:pt x="28599" y="430361"/>
                  <a:pt x="39711" y="346224"/>
                </a:cubicBezTo>
                <a:cubicBezTo>
                  <a:pt x="50823" y="262087"/>
                  <a:pt x="88394" y="-7259"/>
                  <a:pt x="87336" y="14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24" name="フリーフォーム 1423">
            <a:extLst>
              <a:ext uri="{FF2B5EF4-FFF2-40B4-BE49-F238E27FC236}">
                <a16:creationId xmlns:a16="http://schemas.microsoft.com/office/drawing/2014/main" id="{85C4A7C0-0256-168C-D521-2F2B994FC2C9}"/>
              </a:ext>
            </a:extLst>
          </p:cNvPr>
          <p:cNvSpPr/>
          <p:nvPr/>
        </p:nvSpPr>
        <p:spPr>
          <a:xfrm>
            <a:off x="3609501" y="3698630"/>
            <a:ext cx="124364" cy="267419"/>
          </a:xfrm>
          <a:custGeom>
            <a:avLst/>
            <a:gdLst>
              <a:gd name="connsiteX0" fmla="*/ 124299 w 124364"/>
              <a:gd name="connsiteY0" fmla="*/ 245 h 267419"/>
              <a:gd name="connsiteX1" fmla="*/ 32224 w 124364"/>
              <a:gd name="connsiteY1" fmla="*/ 120895 h 267419"/>
              <a:gd name="connsiteX2" fmla="*/ 22699 w 124364"/>
              <a:gd name="connsiteY2" fmla="*/ 266945 h 267419"/>
              <a:gd name="connsiteX3" fmla="*/ 474 w 124364"/>
              <a:gd name="connsiteY3" fmla="*/ 168520 h 267419"/>
              <a:gd name="connsiteX4" fmla="*/ 9999 w 124364"/>
              <a:gd name="connsiteY4" fmla="*/ 193920 h 267419"/>
              <a:gd name="connsiteX5" fmla="*/ 38574 w 124364"/>
              <a:gd name="connsiteY5" fmla="*/ 70095 h 267419"/>
              <a:gd name="connsiteX6" fmla="*/ 16349 w 124364"/>
              <a:gd name="connsiteY6" fmla="*/ 152645 h 267419"/>
              <a:gd name="connsiteX7" fmla="*/ 124299 w 124364"/>
              <a:gd name="connsiteY7" fmla="*/ 245 h 267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24364" h="267419">
                <a:moveTo>
                  <a:pt x="124299" y="245"/>
                </a:moveTo>
                <a:cubicBezTo>
                  <a:pt x="126945" y="-5047"/>
                  <a:pt x="49157" y="76445"/>
                  <a:pt x="32224" y="120895"/>
                </a:cubicBezTo>
                <a:cubicBezTo>
                  <a:pt x="15291" y="165345"/>
                  <a:pt x="27991" y="259008"/>
                  <a:pt x="22699" y="266945"/>
                </a:cubicBezTo>
                <a:cubicBezTo>
                  <a:pt x="17407" y="274882"/>
                  <a:pt x="2591" y="180691"/>
                  <a:pt x="474" y="168520"/>
                </a:cubicBezTo>
                <a:cubicBezTo>
                  <a:pt x="-1643" y="156349"/>
                  <a:pt x="3649" y="210324"/>
                  <a:pt x="9999" y="193920"/>
                </a:cubicBezTo>
                <a:cubicBezTo>
                  <a:pt x="16349" y="177516"/>
                  <a:pt x="37516" y="76974"/>
                  <a:pt x="38574" y="70095"/>
                </a:cubicBezTo>
                <a:cubicBezTo>
                  <a:pt x="39632" y="63216"/>
                  <a:pt x="4178" y="161112"/>
                  <a:pt x="16349" y="152645"/>
                </a:cubicBezTo>
                <a:cubicBezTo>
                  <a:pt x="28520" y="144178"/>
                  <a:pt x="121653" y="5537"/>
                  <a:pt x="124299" y="245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25" name="フリーフォーム 1424">
            <a:extLst>
              <a:ext uri="{FF2B5EF4-FFF2-40B4-BE49-F238E27FC236}">
                <a16:creationId xmlns:a16="http://schemas.microsoft.com/office/drawing/2014/main" id="{48D79D27-8253-F598-C951-B887E3162423}"/>
              </a:ext>
            </a:extLst>
          </p:cNvPr>
          <p:cNvSpPr/>
          <p:nvPr/>
        </p:nvSpPr>
        <p:spPr>
          <a:xfrm>
            <a:off x="3676437" y="4058919"/>
            <a:ext cx="162926" cy="264681"/>
          </a:xfrm>
          <a:custGeom>
            <a:avLst/>
            <a:gdLst>
              <a:gd name="connsiteX0" fmla="*/ 213 w 162926"/>
              <a:gd name="connsiteY0" fmla="*/ 1906 h 264681"/>
              <a:gd name="connsiteX1" fmla="*/ 98638 w 162926"/>
              <a:gd name="connsiteY1" fmla="*/ 100331 h 264681"/>
              <a:gd name="connsiteX2" fmla="*/ 162138 w 162926"/>
              <a:gd name="connsiteY2" fmla="*/ 262256 h 264681"/>
              <a:gd name="connsiteX3" fmla="*/ 127213 w 162926"/>
              <a:gd name="connsiteY3" fmla="*/ 186056 h 264681"/>
              <a:gd name="connsiteX4" fmla="*/ 213 w 162926"/>
              <a:gd name="connsiteY4" fmla="*/ 1906 h 2646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2926" h="264681">
                <a:moveTo>
                  <a:pt x="213" y="1906"/>
                </a:moveTo>
                <a:cubicBezTo>
                  <a:pt x="-4550" y="-12382"/>
                  <a:pt x="71651" y="56939"/>
                  <a:pt x="98638" y="100331"/>
                </a:cubicBezTo>
                <a:cubicBezTo>
                  <a:pt x="125626" y="143723"/>
                  <a:pt x="157375" y="247968"/>
                  <a:pt x="162138" y="262256"/>
                </a:cubicBezTo>
                <a:cubicBezTo>
                  <a:pt x="166901" y="276544"/>
                  <a:pt x="149438" y="224685"/>
                  <a:pt x="127213" y="186056"/>
                </a:cubicBezTo>
                <a:cubicBezTo>
                  <a:pt x="104988" y="147427"/>
                  <a:pt x="4976" y="16194"/>
                  <a:pt x="213" y="1906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26" name="フリーフォーム 1425">
            <a:extLst>
              <a:ext uri="{FF2B5EF4-FFF2-40B4-BE49-F238E27FC236}">
                <a16:creationId xmlns:a16="http://schemas.microsoft.com/office/drawing/2014/main" id="{2548F595-777B-4FDA-1512-3DE027D4FBB1}"/>
              </a:ext>
            </a:extLst>
          </p:cNvPr>
          <p:cNvSpPr/>
          <p:nvPr/>
        </p:nvSpPr>
        <p:spPr>
          <a:xfrm>
            <a:off x="3625842" y="5435562"/>
            <a:ext cx="147937" cy="263700"/>
          </a:xfrm>
          <a:custGeom>
            <a:avLst/>
            <a:gdLst>
              <a:gd name="connsiteX0" fmla="*/ 8 w 147937"/>
              <a:gd name="connsiteY0" fmla="*/ 38 h 263700"/>
              <a:gd name="connsiteX1" fmla="*/ 130183 w 147937"/>
              <a:gd name="connsiteY1" fmla="*/ 174663 h 263700"/>
              <a:gd name="connsiteX2" fmla="*/ 146058 w 147937"/>
              <a:gd name="connsiteY2" fmla="*/ 263563 h 263700"/>
              <a:gd name="connsiteX3" fmla="*/ 123833 w 147937"/>
              <a:gd name="connsiteY3" fmla="*/ 190538 h 263700"/>
              <a:gd name="connsiteX4" fmla="*/ 8 w 147937"/>
              <a:gd name="connsiteY4" fmla="*/ 38 h 263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7937" h="263700">
                <a:moveTo>
                  <a:pt x="8" y="38"/>
                </a:moveTo>
                <a:cubicBezTo>
                  <a:pt x="1066" y="-2608"/>
                  <a:pt x="105841" y="130742"/>
                  <a:pt x="130183" y="174663"/>
                </a:cubicBezTo>
                <a:cubicBezTo>
                  <a:pt x="154525" y="218584"/>
                  <a:pt x="147116" y="260917"/>
                  <a:pt x="146058" y="263563"/>
                </a:cubicBezTo>
                <a:cubicBezTo>
                  <a:pt x="145000" y="266209"/>
                  <a:pt x="145000" y="230226"/>
                  <a:pt x="123833" y="190538"/>
                </a:cubicBezTo>
                <a:cubicBezTo>
                  <a:pt x="102666" y="150850"/>
                  <a:pt x="-1050" y="2684"/>
                  <a:pt x="8" y="38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27" name="フリーフォーム 1426">
            <a:extLst>
              <a:ext uri="{FF2B5EF4-FFF2-40B4-BE49-F238E27FC236}">
                <a16:creationId xmlns:a16="http://schemas.microsoft.com/office/drawing/2014/main" id="{7949BB7E-9D20-5F2F-04D0-ED7054C2F997}"/>
              </a:ext>
            </a:extLst>
          </p:cNvPr>
          <p:cNvSpPr/>
          <p:nvPr/>
        </p:nvSpPr>
        <p:spPr>
          <a:xfrm>
            <a:off x="4106407" y="5460997"/>
            <a:ext cx="56101" cy="155583"/>
          </a:xfrm>
          <a:custGeom>
            <a:avLst/>
            <a:gdLst>
              <a:gd name="connsiteX0" fmla="*/ 56018 w 56101"/>
              <a:gd name="connsiteY0" fmla="*/ 3 h 155583"/>
              <a:gd name="connsiteX1" fmla="*/ 14743 w 56101"/>
              <a:gd name="connsiteY1" fmla="*/ 92078 h 155583"/>
              <a:gd name="connsiteX2" fmla="*/ 27443 w 56101"/>
              <a:gd name="connsiteY2" fmla="*/ 155578 h 155583"/>
              <a:gd name="connsiteX3" fmla="*/ 2043 w 56101"/>
              <a:gd name="connsiteY3" fmla="*/ 88903 h 155583"/>
              <a:gd name="connsiteX4" fmla="*/ 56018 w 56101"/>
              <a:gd name="connsiteY4" fmla="*/ 3 h 1555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6101" h="155583">
                <a:moveTo>
                  <a:pt x="56018" y="3"/>
                </a:moveTo>
                <a:cubicBezTo>
                  <a:pt x="58135" y="532"/>
                  <a:pt x="19505" y="66149"/>
                  <a:pt x="14743" y="92078"/>
                </a:cubicBezTo>
                <a:cubicBezTo>
                  <a:pt x="9981" y="118007"/>
                  <a:pt x="29560" y="156107"/>
                  <a:pt x="27443" y="155578"/>
                </a:cubicBezTo>
                <a:cubicBezTo>
                  <a:pt x="25326" y="155049"/>
                  <a:pt x="-8540" y="116949"/>
                  <a:pt x="2043" y="88903"/>
                </a:cubicBezTo>
                <a:cubicBezTo>
                  <a:pt x="12626" y="60857"/>
                  <a:pt x="53901" y="-526"/>
                  <a:pt x="56018" y="3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28" name="フリーフォーム 1427">
            <a:extLst>
              <a:ext uri="{FF2B5EF4-FFF2-40B4-BE49-F238E27FC236}">
                <a16:creationId xmlns:a16="http://schemas.microsoft.com/office/drawing/2014/main" id="{D2989CE6-C865-5270-C4AC-611217398D89}"/>
              </a:ext>
            </a:extLst>
          </p:cNvPr>
          <p:cNvSpPr/>
          <p:nvPr/>
        </p:nvSpPr>
        <p:spPr>
          <a:xfrm>
            <a:off x="4247966" y="5521082"/>
            <a:ext cx="159487" cy="203749"/>
          </a:xfrm>
          <a:custGeom>
            <a:avLst/>
            <a:gdLst>
              <a:gd name="connsiteX0" fmla="*/ 184 w 159487"/>
              <a:gd name="connsiteY0" fmla="*/ 243 h 203749"/>
              <a:gd name="connsiteX1" fmla="*/ 92259 w 159487"/>
              <a:gd name="connsiteY1" fmla="*/ 95493 h 203749"/>
              <a:gd name="connsiteX2" fmla="*/ 158934 w 159487"/>
              <a:gd name="connsiteY2" fmla="*/ 203443 h 203749"/>
              <a:gd name="connsiteX3" fmla="*/ 117659 w 159487"/>
              <a:gd name="connsiteY3" fmla="*/ 124068 h 203749"/>
              <a:gd name="connsiteX4" fmla="*/ 184 w 159487"/>
              <a:gd name="connsiteY4" fmla="*/ 243 h 2037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9487" h="203749">
                <a:moveTo>
                  <a:pt x="184" y="243"/>
                </a:moveTo>
                <a:cubicBezTo>
                  <a:pt x="-4049" y="-4519"/>
                  <a:pt x="65801" y="61626"/>
                  <a:pt x="92259" y="95493"/>
                </a:cubicBezTo>
                <a:cubicBezTo>
                  <a:pt x="118717" y="129360"/>
                  <a:pt x="154701" y="198681"/>
                  <a:pt x="158934" y="203443"/>
                </a:cubicBezTo>
                <a:cubicBezTo>
                  <a:pt x="163167" y="208205"/>
                  <a:pt x="142530" y="156347"/>
                  <a:pt x="117659" y="124068"/>
                </a:cubicBezTo>
                <a:cubicBezTo>
                  <a:pt x="92788" y="91789"/>
                  <a:pt x="4417" y="5005"/>
                  <a:pt x="184" y="24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29" name="フリーフォーム 1428">
            <a:extLst>
              <a:ext uri="{FF2B5EF4-FFF2-40B4-BE49-F238E27FC236}">
                <a16:creationId xmlns:a16="http://schemas.microsoft.com/office/drawing/2014/main" id="{B69D10E4-B76A-FAE0-D551-0758A64E9B76}"/>
              </a:ext>
            </a:extLst>
          </p:cNvPr>
          <p:cNvSpPr/>
          <p:nvPr/>
        </p:nvSpPr>
        <p:spPr>
          <a:xfrm>
            <a:off x="4505044" y="4649485"/>
            <a:ext cx="479461" cy="1101072"/>
          </a:xfrm>
          <a:custGeom>
            <a:avLst/>
            <a:gdLst>
              <a:gd name="connsiteX0" fmla="*/ 3456 w 479461"/>
              <a:gd name="connsiteY0" fmla="*/ 20940 h 1101072"/>
              <a:gd name="connsiteX1" fmla="*/ 12981 w 479461"/>
              <a:gd name="connsiteY1" fmla="*/ 373365 h 1101072"/>
              <a:gd name="connsiteX2" fmla="*/ 114581 w 479461"/>
              <a:gd name="connsiteY2" fmla="*/ 601965 h 1101072"/>
              <a:gd name="connsiteX3" fmla="*/ 60606 w 479461"/>
              <a:gd name="connsiteY3" fmla="*/ 525765 h 1101072"/>
              <a:gd name="connsiteX4" fmla="*/ 447956 w 479461"/>
              <a:gd name="connsiteY4" fmla="*/ 1059165 h 1101072"/>
              <a:gd name="connsiteX5" fmla="*/ 413031 w 479461"/>
              <a:gd name="connsiteY5" fmla="*/ 1008365 h 1101072"/>
              <a:gd name="connsiteX6" fmla="*/ 66956 w 479461"/>
              <a:gd name="connsiteY6" fmla="*/ 544815 h 1101072"/>
              <a:gd name="connsiteX7" fmla="*/ 9806 w 479461"/>
              <a:gd name="connsiteY7" fmla="*/ 446390 h 1101072"/>
              <a:gd name="connsiteX8" fmla="*/ 281 w 479461"/>
              <a:gd name="connsiteY8" fmla="*/ 81265 h 1101072"/>
              <a:gd name="connsiteX9" fmla="*/ 3456 w 479461"/>
              <a:gd name="connsiteY9" fmla="*/ 20940 h 11010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79461" h="1101072">
                <a:moveTo>
                  <a:pt x="3456" y="20940"/>
                </a:moveTo>
                <a:cubicBezTo>
                  <a:pt x="5573" y="69623"/>
                  <a:pt x="-5540" y="276527"/>
                  <a:pt x="12981" y="373365"/>
                </a:cubicBezTo>
                <a:cubicBezTo>
                  <a:pt x="31502" y="470203"/>
                  <a:pt x="106644" y="576565"/>
                  <a:pt x="114581" y="601965"/>
                </a:cubicBezTo>
                <a:cubicBezTo>
                  <a:pt x="122518" y="627365"/>
                  <a:pt x="60606" y="525765"/>
                  <a:pt x="60606" y="525765"/>
                </a:cubicBezTo>
                <a:lnTo>
                  <a:pt x="447956" y="1059165"/>
                </a:lnTo>
                <a:cubicBezTo>
                  <a:pt x="506693" y="1139598"/>
                  <a:pt x="476531" y="1094090"/>
                  <a:pt x="413031" y="1008365"/>
                </a:cubicBezTo>
                <a:cubicBezTo>
                  <a:pt x="349531" y="922640"/>
                  <a:pt x="134160" y="638478"/>
                  <a:pt x="66956" y="544815"/>
                </a:cubicBezTo>
                <a:cubicBezTo>
                  <a:pt x="-248" y="451153"/>
                  <a:pt x="20918" y="523648"/>
                  <a:pt x="9806" y="446390"/>
                </a:cubicBezTo>
                <a:cubicBezTo>
                  <a:pt x="-1306" y="369132"/>
                  <a:pt x="1339" y="147411"/>
                  <a:pt x="281" y="81265"/>
                </a:cubicBezTo>
                <a:cubicBezTo>
                  <a:pt x="-777" y="15119"/>
                  <a:pt x="1339" y="-27743"/>
                  <a:pt x="3456" y="2094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30" name="フリーフォーム 1429">
            <a:extLst>
              <a:ext uri="{FF2B5EF4-FFF2-40B4-BE49-F238E27FC236}">
                <a16:creationId xmlns:a16="http://schemas.microsoft.com/office/drawing/2014/main" id="{853E616B-FDD7-8331-29DA-C20B57EA7BA9}"/>
              </a:ext>
            </a:extLst>
          </p:cNvPr>
          <p:cNvSpPr/>
          <p:nvPr/>
        </p:nvSpPr>
        <p:spPr>
          <a:xfrm>
            <a:off x="2879722" y="5127625"/>
            <a:ext cx="63656" cy="863600"/>
          </a:xfrm>
          <a:custGeom>
            <a:avLst/>
            <a:gdLst>
              <a:gd name="connsiteX0" fmla="*/ 3 w 63656"/>
              <a:gd name="connsiteY0" fmla="*/ 0 h 863600"/>
              <a:gd name="connsiteX1" fmla="*/ 63503 w 63656"/>
              <a:gd name="connsiteY1" fmla="*/ 590550 h 863600"/>
              <a:gd name="connsiteX2" fmla="*/ 19053 w 63656"/>
              <a:gd name="connsiteY2" fmla="*/ 863600 h 863600"/>
              <a:gd name="connsiteX3" fmla="*/ 60328 w 63656"/>
              <a:gd name="connsiteY3" fmla="*/ 590550 h 863600"/>
              <a:gd name="connsiteX4" fmla="*/ 3 w 63656"/>
              <a:gd name="connsiteY4" fmla="*/ 0 h 86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3656" h="863600">
                <a:moveTo>
                  <a:pt x="3" y="0"/>
                </a:moveTo>
                <a:cubicBezTo>
                  <a:pt x="532" y="0"/>
                  <a:pt x="60328" y="446617"/>
                  <a:pt x="63503" y="590550"/>
                </a:cubicBezTo>
                <a:cubicBezTo>
                  <a:pt x="66678" y="734483"/>
                  <a:pt x="19582" y="863600"/>
                  <a:pt x="19053" y="863600"/>
                </a:cubicBezTo>
                <a:cubicBezTo>
                  <a:pt x="18524" y="863600"/>
                  <a:pt x="62974" y="729192"/>
                  <a:pt x="60328" y="590550"/>
                </a:cubicBezTo>
                <a:cubicBezTo>
                  <a:pt x="57682" y="451908"/>
                  <a:pt x="-526" y="0"/>
                  <a:pt x="3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31" name="フリーフォーム 1430">
            <a:extLst>
              <a:ext uri="{FF2B5EF4-FFF2-40B4-BE49-F238E27FC236}">
                <a16:creationId xmlns:a16="http://schemas.microsoft.com/office/drawing/2014/main" id="{EC7FBC62-1D06-DC05-55C4-97DE2FEA0C76}"/>
              </a:ext>
            </a:extLst>
          </p:cNvPr>
          <p:cNvSpPr/>
          <p:nvPr/>
        </p:nvSpPr>
        <p:spPr>
          <a:xfrm>
            <a:off x="2047238" y="6124575"/>
            <a:ext cx="87619" cy="742320"/>
          </a:xfrm>
          <a:custGeom>
            <a:avLst/>
            <a:gdLst>
              <a:gd name="connsiteX0" fmla="*/ 637 w 87619"/>
              <a:gd name="connsiteY0" fmla="*/ 0 h 742320"/>
              <a:gd name="connsiteX1" fmla="*/ 41912 w 87619"/>
              <a:gd name="connsiteY1" fmla="*/ 339725 h 742320"/>
              <a:gd name="connsiteX2" fmla="*/ 86362 w 87619"/>
              <a:gd name="connsiteY2" fmla="*/ 736600 h 742320"/>
              <a:gd name="connsiteX3" fmla="*/ 70487 w 87619"/>
              <a:gd name="connsiteY3" fmla="*/ 558800 h 742320"/>
              <a:gd name="connsiteX4" fmla="*/ 19687 w 87619"/>
              <a:gd name="connsiteY4" fmla="*/ 336550 h 742320"/>
              <a:gd name="connsiteX5" fmla="*/ 637 w 87619"/>
              <a:gd name="connsiteY5" fmla="*/ 0 h 7423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7619" h="742320">
                <a:moveTo>
                  <a:pt x="637" y="0"/>
                </a:moveTo>
                <a:cubicBezTo>
                  <a:pt x="4341" y="529"/>
                  <a:pt x="27624" y="216958"/>
                  <a:pt x="41912" y="339725"/>
                </a:cubicBezTo>
                <a:cubicBezTo>
                  <a:pt x="56200" y="462492"/>
                  <a:pt x="81600" y="700088"/>
                  <a:pt x="86362" y="736600"/>
                </a:cubicBezTo>
                <a:cubicBezTo>
                  <a:pt x="91125" y="773113"/>
                  <a:pt x="81600" y="625475"/>
                  <a:pt x="70487" y="558800"/>
                </a:cubicBezTo>
                <a:cubicBezTo>
                  <a:pt x="59375" y="492125"/>
                  <a:pt x="29212" y="422275"/>
                  <a:pt x="19687" y="336550"/>
                </a:cubicBezTo>
                <a:cubicBezTo>
                  <a:pt x="10162" y="250825"/>
                  <a:pt x="-3067" y="-529"/>
                  <a:pt x="637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33" name="フリーフォーム 1432">
            <a:extLst>
              <a:ext uri="{FF2B5EF4-FFF2-40B4-BE49-F238E27FC236}">
                <a16:creationId xmlns:a16="http://schemas.microsoft.com/office/drawing/2014/main" id="{820F3A1E-EAF9-0833-21D8-DD7B1FCA9A0B}"/>
              </a:ext>
            </a:extLst>
          </p:cNvPr>
          <p:cNvSpPr/>
          <p:nvPr/>
        </p:nvSpPr>
        <p:spPr>
          <a:xfrm>
            <a:off x="3634886" y="6257791"/>
            <a:ext cx="343393" cy="216635"/>
          </a:xfrm>
          <a:custGeom>
            <a:avLst/>
            <a:gdLst>
              <a:gd name="connsiteX0" fmla="*/ 343389 w 343393"/>
              <a:gd name="connsiteY0" fmla="*/ 134 h 216635"/>
              <a:gd name="connsiteX1" fmla="*/ 108439 w 343393"/>
              <a:gd name="connsiteY1" fmla="*/ 92209 h 216635"/>
              <a:gd name="connsiteX2" fmla="*/ 489 w 343393"/>
              <a:gd name="connsiteY2" fmla="*/ 216034 h 216635"/>
              <a:gd name="connsiteX3" fmla="*/ 70339 w 343393"/>
              <a:gd name="connsiteY3" fmla="*/ 136659 h 216635"/>
              <a:gd name="connsiteX4" fmla="*/ 114789 w 343393"/>
              <a:gd name="connsiteY4" fmla="*/ 73159 h 216635"/>
              <a:gd name="connsiteX5" fmla="*/ 343389 w 343393"/>
              <a:gd name="connsiteY5" fmla="*/ 134 h 2166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43393" h="216635">
                <a:moveTo>
                  <a:pt x="343389" y="134"/>
                </a:moveTo>
                <a:cubicBezTo>
                  <a:pt x="342331" y="3309"/>
                  <a:pt x="165589" y="56226"/>
                  <a:pt x="108439" y="92209"/>
                </a:cubicBezTo>
                <a:cubicBezTo>
                  <a:pt x="51289" y="128192"/>
                  <a:pt x="6839" y="208626"/>
                  <a:pt x="489" y="216034"/>
                </a:cubicBezTo>
                <a:cubicBezTo>
                  <a:pt x="-5861" y="223442"/>
                  <a:pt x="51289" y="160471"/>
                  <a:pt x="70339" y="136659"/>
                </a:cubicBezTo>
                <a:cubicBezTo>
                  <a:pt x="89389" y="112847"/>
                  <a:pt x="72985" y="95384"/>
                  <a:pt x="114789" y="73159"/>
                </a:cubicBezTo>
                <a:cubicBezTo>
                  <a:pt x="156593" y="50934"/>
                  <a:pt x="344447" y="-3041"/>
                  <a:pt x="343389" y="13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34" name="フリーフォーム 1433">
            <a:extLst>
              <a:ext uri="{FF2B5EF4-FFF2-40B4-BE49-F238E27FC236}">
                <a16:creationId xmlns:a16="http://schemas.microsoft.com/office/drawing/2014/main" id="{98CA0792-5196-C51A-D212-CA4F46EC6F53}"/>
              </a:ext>
            </a:extLst>
          </p:cNvPr>
          <p:cNvSpPr/>
          <p:nvPr/>
        </p:nvSpPr>
        <p:spPr>
          <a:xfrm>
            <a:off x="2711414" y="6461124"/>
            <a:ext cx="63708" cy="193938"/>
          </a:xfrm>
          <a:custGeom>
            <a:avLst/>
            <a:gdLst>
              <a:gd name="connsiteX0" fmla="*/ 36 w 63708"/>
              <a:gd name="connsiteY0" fmla="*/ 1 h 193938"/>
              <a:gd name="connsiteX1" fmla="*/ 12736 w 63708"/>
              <a:gd name="connsiteY1" fmla="*/ 127001 h 193938"/>
              <a:gd name="connsiteX2" fmla="*/ 63536 w 63708"/>
              <a:gd name="connsiteY2" fmla="*/ 193676 h 193938"/>
              <a:gd name="connsiteX3" fmla="*/ 28611 w 63708"/>
              <a:gd name="connsiteY3" fmla="*/ 149226 h 193938"/>
              <a:gd name="connsiteX4" fmla="*/ 9561 w 63708"/>
              <a:gd name="connsiteY4" fmla="*/ 123826 h 193938"/>
              <a:gd name="connsiteX5" fmla="*/ 36 w 63708"/>
              <a:gd name="connsiteY5" fmla="*/ 1 h 1939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708" h="193938">
                <a:moveTo>
                  <a:pt x="36" y="1"/>
                </a:moveTo>
                <a:cubicBezTo>
                  <a:pt x="565" y="530"/>
                  <a:pt x="2153" y="94722"/>
                  <a:pt x="12736" y="127001"/>
                </a:cubicBezTo>
                <a:cubicBezTo>
                  <a:pt x="23319" y="159280"/>
                  <a:pt x="60890" y="189972"/>
                  <a:pt x="63536" y="193676"/>
                </a:cubicBezTo>
                <a:cubicBezTo>
                  <a:pt x="66182" y="197380"/>
                  <a:pt x="37607" y="160868"/>
                  <a:pt x="28611" y="149226"/>
                </a:cubicBezTo>
                <a:cubicBezTo>
                  <a:pt x="19615" y="137584"/>
                  <a:pt x="14323" y="143405"/>
                  <a:pt x="9561" y="123826"/>
                </a:cubicBezTo>
                <a:cubicBezTo>
                  <a:pt x="4799" y="104247"/>
                  <a:pt x="-493" y="-528"/>
                  <a:pt x="36" y="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35" name="フリーフォーム 1434">
            <a:extLst>
              <a:ext uri="{FF2B5EF4-FFF2-40B4-BE49-F238E27FC236}">
                <a16:creationId xmlns:a16="http://schemas.microsoft.com/office/drawing/2014/main" id="{5A5B4643-F0F1-CC2F-C685-3C3E755657A0}"/>
              </a:ext>
            </a:extLst>
          </p:cNvPr>
          <p:cNvSpPr/>
          <p:nvPr/>
        </p:nvSpPr>
        <p:spPr>
          <a:xfrm>
            <a:off x="4356087" y="6083275"/>
            <a:ext cx="657358" cy="222279"/>
          </a:xfrm>
          <a:custGeom>
            <a:avLst/>
            <a:gdLst>
              <a:gd name="connsiteX0" fmla="*/ 657238 w 657358"/>
              <a:gd name="connsiteY0" fmla="*/ 25 h 222279"/>
              <a:gd name="connsiteX1" fmla="*/ 238138 w 657358"/>
              <a:gd name="connsiteY1" fmla="*/ 165125 h 222279"/>
              <a:gd name="connsiteX2" fmla="*/ 288938 w 657358"/>
              <a:gd name="connsiteY2" fmla="*/ 171475 h 222279"/>
              <a:gd name="connsiteX3" fmla="*/ 13 w 657358"/>
              <a:gd name="connsiteY3" fmla="*/ 222275 h 222279"/>
              <a:gd name="connsiteX4" fmla="*/ 301638 w 657358"/>
              <a:gd name="connsiteY4" fmla="*/ 168300 h 222279"/>
              <a:gd name="connsiteX5" fmla="*/ 361963 w 657358"/>
              <a:gd name="connsiteY5" fmla="*/ 130200 h 222279"/>
              <a:gd name="connsiteX6" fmla="*/ 282588 w 657358"/>
              <a:gd name="connsiteY6" fmla="*/ 152425 h 222279"/>
              <a:gd name="connsiteX7" fmla="*/ 657238 w 657358"/>
              <a:gd name="connsiteY7" fmla="*/ 25 h 2222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57358" h="222279">
                <a:moveTo>
                  <a:pt x="657238" y="25"/>
                </a:moveTo>
                <a:cubicBezTo>
                  <a:pt x="649830" y="2142"/>
                  <a:pt x="299521" y="136550"/>
                  <a:pt x="238138" y="165125"/>
                </a:cubicBezTo>
                <a:cubicBezTo>
                  <a:pt x="176755" y="193700"/>
                  <a:pt x="328625" y="161950"/>
                  <a:pt x="288938" y="171475"/>
                </a:cubicBezTo>
                <a:cubicBezTo>
                  <a:pt x="249250" y="181000"/>
                  <a:pt x="-2104" y="222804"/>
                  <a:pt x="13" y="222275"/>
                </a:cubicBezTo>
                <a:cubicBezTo>
                  <a:pt x="2130" y="221746"/>
                  <a:pt x="241313" y="183646"/>
                  <a:pt x="301638" y="168300"/>
                </a:cubicBezTo>
                <a:cubicBezTo>
                  <a:pt x="361963" y="152954"/>
                  <a:pt x="365138" y="132846"/>
                  <a:pt x="361963" y="130200"/>
                </a:cubicBezTo>
                <a:cubicBezTo>
                  <a:pt x="358788" y="127554"/>
                  <a:pt x="237609" y="174121"/>
                  <a:pt x="282588" y="152425"/>
                </a:cubicBezTo>
                <a:cubicBezTo>
                  <a:pt x="327567" y="130729"/>
                  <a:pt x="664646" y="-2092"/>
                  <a:pt x="657238" y="2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36" name="フリーフォーム 1435">
            <a:extLst>
              <a:ext uri="{FF2B5EF4-FFF2-40B4-BE49-F238E27FC236}">
                <a16:creationId xmlns:a16="http://schemas.microsoft.com/office/drawing/2014/main" id="{1CB59487-29A4-E613-8EFF-9729F5975616}"/>
              </a:ext>
            </a:extLst>
          </p:cNvPr>
          <p:cNvSpPr/>
          <p:nvPr/>
        </p:nvSpPr>
        <p:spPr>
          <a:xfrm>
            <a:off x="5028673" y="5721222"/>
            <a:ext cx="137166" cy="295561"/>
          </a:xfrm>
          <a:custGeom>
            <a:avLst/>
            <a:gdLst>
              <a:gd name="connsiteX0" fmla="*/ 137052 w 137166"/>
              <a:gd name="connsiteY0" fmla="*/ 128 h 295561"/>
              <a:gd name="connsiteX1" fmla="*/ 32277 w 137166"/>
              <a:gd name="connsiteY1" fmla="*/ 146178 h 295561"/>
              <a:gd name="connsiteX2" fmla="*/ 10052 w 137166"/>
              <a:gd name="connsiteY2" fmla="*/ 295403 h 295561"/>
              <a:gd name="connsiteX3" fmla="*/ 10052 w 137166"/>
              <a:gd name="connsiteY3" fmla="*/ 171578 h 295561"/>
              <a:gd name="connsiteX4" fmla="*/ 137052 w 137166"/>
              <a:gd name="connsiteY4" fmla="*/ 128 h 2955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7166" h="295561">
                <a:moveTo>
                  <a:pt x="137052" y="128"/>
                </a:moveTo>
                <a:cubicBezTo>
                  <a:pt x="140756" y="-4105"/>
                  <a:pt x="53444" y="96966"/>
                  <a:pt x="32277" y="146178"/>
                </a:cubicBezTo>
                <a:cubicBezTo>
                  <a:pt x="11110" y="195390"/>
                  <a:pt x="13756" y="291170"/>
                  <a:pt x="10052" y="295403"/>
                </a:cubicBezTo>
                <a:cubicBezTo>
                  <a:pt x="6348" y="299636"/>
                  <a:pt x="-10586" y="218145"/>
                  <a:pt x="10052" y="171578"/>
                </a:cubicBezTo>
                <a:cubicBezTo>
                  <a:pt x="30690" y="125011"/>
                  <a:pt x="133348" y="4361"/>
                  <a:pt x="137052" y="12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37" name="フリーフォーム 1436">
            <a:extLst>
              <a:ext uri="{FF2B5EF4-FFF2-40B4-BE49-F238E27FC236}">
                <a16:creationId xmlns:a16="http://schemas.microsoft.com/office/drawing/2014/main" id="{F4407D21-6DD2-4130-9BA3-0B8F6B559497}"/>
              </a:ext>
            </a:extLst>
          </p:cNvPr>
          <p:cNvSpPr/>
          <p:nvPr/>
        </p:nvSpPr>
        <p:spPr>
          <a:xfrm>
            <a:off x="2612956" y="6708763"/>
            <a:ext cx="64337" cy="781109"/>
          </a:xfrm>
          <a:custGeom>
            <a:avLst/>
            <a:gdLst>
              <a:gd name="connsiteX0" fmla="*/ 38169 w 64337"/>
              <a:gd name="connsiteY0" fmla="*/ 12 h 781109"/>
              <a:gd name="connsiteX1" fmla="*/ 50869 w 64337"/>
              <a:gd name="connsiteY1" fmla="*/ 546112 h 781109"/>
              <a:gd name="connsiteX2" fmla="*/ 69 w 64337"/>
              <a:gd name="connsiteY2" fmla="*/ 781062 h 781109"/>
              <a:gd name="connsiteX3" fmla="*/ 63569 w 64337"/>
              <a:gd name="connsiteY3" fmla="*/ 530237 h 781109"/>
              <a:gd name="connsiteX4" fmla="*/ 38169 w 64337"/>
              <a:gd name="connsiteY4" fmla="*/ 12 h 7811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4337" h="781109">
                <a:moveTo>
                  <a:pt x="38169" y="12"/>
                </a:moveTo>
                <a:cubicBezTo>
                  <a:pt x="36052" y="2658"/>
                  <a:pt x="57219" y="415937"/>
                  <a:pt x="50869" y="546112"/>
                </a:cubicBezTo>
                <a:cubicBezTo>
                  <a:pt x="44519" y="676287"/>
                  <a:pt x="-2048" y="783708"/>
                  <a:pt x="69" y="781062"/>
                </a:cubicBezTo>
                <a:cubicBezTo>
                  <a:pt x="2186" y="778416"/>
                  <a:pt x="57748" y="658295"/>
                  <a:pt x="63569" y="530237"/>
                </a:cubicBezTo>
                <a:cubicBezTo>
                  <a:pt x="69390" y="402179"/>
                  <a:pt x="40286" y="-2634"/>
                  <a:pt x="38169" y="1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38" name="フリーフォーム 1437">
            <a:extLst>
              <a:ext uri="{FF2B5EF4-FFF2-40B4-BE49-F238E27FC236}">
                <a16:creationId xmlns:a16="http://schemas.microsoft.com/office/drawing/2014/main" id="{F14AE23E-E8F2-7DA0-F023-8F160BF056AC}"/>
              </a:ext>
            </a:extLst>
          </p:cNvPr>
          <p:cNvSpPr/>
          <p:nvPr/>
        </p:nvSpPr>
        <p:spPr>
          <a:xfrm>
            <a:off x="3225739" y="3501873"/>
            <a:ext cx="241438" cy="505089"/>
          </a:xfrm>
          <a:custGeom>
            <a:avLst/>
            <a:gdLst>
              <a:gd name="connsiteX0" fmla="*/ 61 w 241438"/>
              <a:gd name="connsiteY0" fmla="*/ 152 h 505089"/>
              <a:gd name="connsiteX1" fmla="*/ 50861 w 241438"/>
              <a:gd name="connsiteY1" fmla="*/ 187477 h 505089"/>
              <a:gd name="connsiteX2" fmla="*/ 34986 w 241438"/>
              <a:gd name="connsiteY2" fmla="*/ 168427 h 505089"/>
              <a:gd name="connsiteX3" fmla="*/ 127061 w 241438"/>
              <a:gd name="connsiteY3" fmla="*/ 320827 h 505089"/>
              <a:gd name="connsiteX4" fmla="*/ 136586 w 241438"/>
              <a:gd name="connsiteY4" fmla="*/ 428777 h 505089"/>
              <a:gd name="connsiteX5" fmla="*/ 241361 w 241438"/>
              <a:gd name="connsiteY5" fmla="*/ 504977 h 505089"/>
              <a:gd name="connsiteX6" fmla="*/ 152461 w 241438"/>
              <a:gd name="connsiteY6" fmla="*/ 441477 h 505089"/>
              <a:gd name="connsiteX7" fmla="*/ 85786 w 241438"/>
              <a:gd name="connsiteY7" fmla="*/ 279552 h 505089"/>
              <a:gd name="connsiteX8" fmla="*/ 50861 w 241438"/>
              <a:gd name="connsiteY8" fmla="*/ 174777 h 505089"/>
              <a:gd name="connsiteX9" fmla="*/ 63561 w 241438"/>
              <a:gd name="connsiteY9" fmla="*/ 225577 h 505089"/>
              <a:gd name="connsiteX10" fmla="*/ 61 w 241438"/>
              <a:gd name="connsiteY10" fmla="*/ 152 h 5050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41438" h="505089">
                <a:moveTo>
                  <a:pt x="61" y="152"/>
                </a:moveTo>
                <a:cubicBezTo>
                  <a:pt x="-2056" y="-6198"/>
                  <a:pt x="50861" y="187477"/>
                  <a:pt x="50861" y="187477"/>
                </a:cubicBezTo>
                <a:cubicBezTo>
                  <a:pt x="56682" y="215523"/>
                  <a:pt x="22286" y="146202"/>
                  <a:pt x="34986" y="168427"/>
                </a:cubicBezTo>
                <a:cubicBezTo>
                  <a:pt x="47686" y="190652"/>
                  <a:pt x="110128" y="277435"/>
                  <a:pt x="127061" y="320827"/>
                </a:cubicBezTo>
                <a:cubicBezTo>
                  <a:pt x="143994" y="364219"/>
                  <a:pt x="117536" y="398085"/>
                  <a:pt x="136586" y="428777"/>
                </a:cubicBezTo>
                <a:cubicBezTo>
                  <a:pt x="155636" y="459469"/>
                  <a:pt x="238715" y="502860"/>
                  <a:pt x="241361" y="504977"/>
                </a:cubicBezTo>
                <a:cubicBezTo>
                  <a:pt x="244007" y="507094"/>
                  <a:pt x="178390" y="479048"/>
                  <a:pt x="152461" y="441477"/>
                </a:cubicBezTo>
                <a:cubicBezTo>
                  <a:pt x="126532" y="403906"/>
                  <a:pt x="102719" y="324002"/>
                  <a:pt x="85786" y="279552"/>
                </a:cubicBezTo>
                <a:cubicBezTo>
                  <a:pt x="68853" y="235102"/>
                  <a:pt x="54565" y="183773"/>
                  <a:pt x="50861" y="174777"/>
                </a:cubicBezTo>
                <a:cubicBezTo>
                  <a:pt x="47157" y="165781"/>
                  <a:pt x="72557" y="249919"/>
                  <a:pt x="63561" y="225577"/>
                </a:cubicBezTo>
                <a:cubicBezTo>
                  <a:pt x="54565" y="201235"/>
                  <a:pt x="2178" y="6502"/>
                  <a:pt x="61" y="152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39" name="フリーフォーム 1438">
            <a:extLst>
              <a:ext uri="{FF2B5EF4-FFF2-40B4-BE49-F238E27FC236}">
                <a16:creationId xmlns:a16="http://schemas.microsoft.com/office/drawing/2014/main" id="{7F487640-D0DF-ECAD-3D29-F102F33BBA53}"/>
              </a:ext>
            </a:extLst>
          </p:cNvPr>
          <p:cNvSpPr/>
          <p:nvPr/>
        </p:nvSpPr>
        <p:spPr>
          <a:xfrm>
            <a:off x="4000494" y="3790705"/>
            <a:ext cx="83076" cy="519769"/>
          </a:xfrm>
          <a:custGeom>
            <a:avLst/>
            <a:gdLst>
              <a:gd name="connsiteX0" fmla="*/ 34931 w 83076"/>
              <a:gd name="connsiteY0" fmla="*/ 245 h 519769"/>
              <a:gd name="connsiteX1" fmla="*/ 12706 w 83076"/>
              <a:gd name="connsiteY1" fmla="*/ 292345 h 519769"/>
              <a:gd name="connsiteX2" fmla="*/ 34931 w 83076"/>
              <a:gd name="connsiteY2" fmla="*/ 371720 h 519769"/>
              <a:gd name="connsiteX3" fmla="*/ 15881 w 83076"/>
              <a:gd name="connsiteY3" fmla="*/ 327270 h 519769"/>
              <a:gd name="connsiteX4" fmla="*/ 82556 w 83076"/>
              <a:gd name="connsiteY4" fmla="*/ 517770 h 519769"/>
              <a:gd name="connsiteX5" fmla="*/ 44456 w 83076"/>
              <a:gd name="connsiteY5" fmla="*/ 416170 h 519769"/>
              <a:gd name="connsiteX6" fmla="*/ 6 w 83076"/>
              <a:gd name="connsiteY6" fmla="*/ 244720 h 519769"/>
              <a:gd name="connsiteX7" fmla="*/ 34931 w 83076"/>
              <a:gd name="connsiteY7" fmla="*/ 245 h 5197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83076" h="519769">
                <a:moveTo>
                  <a:pt x="34931" y="245"/>
                </a:moveTo>
                <a:cubicBezTo>
                  <a:pt x="37048" y="8182"/>
                  <a:pt x="12706" y="230433"/>
                  <a:pt x="12706" y="292345"/>
                </a:cubicBezTo>
                <a:cubicBezTo>
                  <a:pt x="12706" y="354257"/>
                  <a:pt x="34402" y="365899"/>
                  <a:pt x="34931" y="371720"/>
                </a:cubicBezTo>
                <a:cubicBezTo>
                  <a:pt x="35460" y="377541"/>
                  <a:pt x="7944" y="302928"/>
                  <a:pt x="15881" y="327270"/>
                </a:cubicBezTo>
                <a:cubicBezTo>
                  <a:pt x="23818" y="351612"/>
                  <a:pt x="77793" y="502953"/>
                  <a:pt x="82556" y="517770"/>
                </a:cubicBezTo>
                <a:cubicBezTo>
                  <a:pt x="87319" y="532587"/>
                  <a:pt x="58214" y="461678"/>
                  <a:pt x="44456" y="416170"/>
                </a:cubicBezTo>
                <a:cubicBezTo>
                  <a:pt x="30698" y="370662"/>
                  <a:pt x="535" y="310337"/>
                  <a:pt x="6" y="244720"/>
                </a:cubicBezTo>
                <a:cubicBezTo>
                  <a:pt x="-523" y="179103"/>
                  <a:pt x="32814" y="-7692"/>
                  <a:pt x="34931" y="245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40" name="フリーフォーム 1439">
            <a:extLst>
              <a:ext uri="{FF2B5EF4-FFF2-40B4-BE49-F238E27FC236}">
                <a16:creationId xmlns:a16="http://schemas.microsoft.com/office/drawing/2014/main" id="{AAB956B9-859E-FB72-3DA1-14D77553279C}"/>
              </a:ext>
            </a:extLst>
          </p:cNvPr>
          <p:cNvSpPr/>
          <p:nvPr/>
        </p:nvSpPr>
        <p:spPr>
          <a:xfrm>
            <a:off x="3317019" y="4116792"/>
            <a:ext cx="217299" cy="118741"/>
          </a:xfrm>
          <a:custGeom>
            <a:avLst/>
            <a:gdLst>
              <a:gd name="connsiteX0" fmla="*/ 19906 w 217299"/>
              <a:gd name="connsiteY0" fmla="*/ 118658 h 118741"/>
              <a:gd name="connsiteX1" fmla="*/ 73881 w 217299"/>
              <a:gd name="connsiteY1" fmla="*/ 32933 h 118741"/>
              <a:gd name="connsiteX2" fmla="*/ 77056 w 217299"/>
              <a:gd name="connsiteY2" fmla="*/ 32933 h 118741"/>
              <a:gd name="connsiteX3" fmla="*/ 4031 w 217299"/>
              <a:gd name="connsiteY3" fmla="*/ 1183 h 118741"/>
              <a:gd name="connsiteX4" fmla="*/ 216756 w 217299"/>
              <a:gd name="connsiteY4" fmla="*/ 80558 h 118741"/>
              <a:gd name="connsiteX5" fmla="*/ 64356 w 217299"/>
              <a:gd name="connsiteY5" fmla="*/ 13883 h 118741"/>
              <a:gd name="connsiteX6" fmla="*/ 19906 w 217299"/>
              <a:gd name="connsiteY6" fmla="*/ 118658 h 1187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17299" h="118741">
                <a:moveTo>
                  <a:pt x="19906" y="118658"/>
                </a:moveTo>
                <a:cubicBezTo>
                  <a:pt x="21493" y="121833"/>
                  <a:pt x="73881" y="32933"/>
                  <a:pt x="73881" y="32933"/>
                </a:cubicBezTo>
                <a:cubicBezTo>
                  <a:pt x="83406" y="18646"/>
                  <a:pt x="88698" y="38225"/>
                  <a:pt x="77056" y="32933"/>
                </a:cubicBezTo>
                <a:cubicBezTo>
                  <a:pt x="65414" y="27641"/>
                  <a:pt x="-19252" y="-6755"/>
                  <a:pt x="4031" y="1183"/>
                </a:cubicBezTo>
                <a:cubicBezTo>
                  <a:pt x="27314" y="9120"/>
                  <a:pt x="206702" y="78441"/>
                  <a:pt x="216756" y="80558"/>
                </a:cubicBezTo>
                <a:cubicBezTo>
                  <a:pt x="226810" y="82675"/>
                  <a:pt x="94519" y="10179"/>
                  <a:pt x="64356" y="13883"/>
                </a:cubicBezTo>
                <a:cubicBezTo>
                  <a:pt x="34194" y="17587"/>
                  <a:pt x="18319" y="115483"/>
                  <a:pt x="19906" y="118658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41" name="フリーフォーム 1440">
            <a:extLst>
              <a:ext uri="{FF2B5EF4-FFF2-40B4-BE49-F238E27FC236}">
                <a16:creationId xmlns:a16="http://schemas.microsoft.com/office/drawing/2014/main" id="{88298309-6438-A5AE-A38E-8015B6702D29}"/>
              </a:ext>
            </a:extLst>
          </p:cNvPr>
          <p:cNvSpPr/>
          <p:nvPr/>
        </p:nvSpPr>
        <p:spPr>
          <a:xfrm>
            <a:off x="3390855" y="4203015"/>
            <a:ext cx="209637" cy="140567"/>
          </a:xfrm>
          <a:custGeom>
            <a:avLst/>
            <a:gdLst>
              <a:gd name="connsiteX0" fmla="*/ 45 w 209637"/>
              <a:gd name="connsiteY0" fmla="*/ 685 h 140567"/>
              <a:gd name="connsiteX1" fmla="*/ 139745 w 209637"/>
              <a:gd name="connsiteY1" fmla="*/ 13385 h 140567"/>
              <a:gd name="connsiteX2" fmla="*/ 111170 w 209637"/>
              <a:gd name="connsiteY2" fmla="*/ 45135 h 140567"/>
              <a:gd name="connsiteX3" fmla="*/ 155620 w 209637"/>
              <a:gd name="connsiteY3" fmla="*/ 95935 h 140567"/>
              <a:gd name="connsiteX4" fmla="*/ 101645 w 209637"/>
              <a:gd name="connsiteY4" fmla="*/ 73710 h 140567"/>
              <a:gd name="connsiteX5" fmla="*/ 209595 w 209637"/>
              <a:gd name="connsiteY5" fmla="*/ 140385 h 140567"/>
              <a:gd name="connsiteX6" fmla="*/ 114345 w 209637"/>
              <a:gd name="connsiteY6" fmla="*/ 92760 h 140567"/>
              <a:gd name="connsiteX7" fmla="*/ 85770 w 209637"/>
              <a:gd name="connsiteY7" fmla="*/ 70535 h 140567"/>
              <a:gd name="connsiteX8" fmla="*/ 123870 w 209637"/>
              <a:gd name="connsiteY8" fmla="*/ 32435 h 140567"/>
              <a:gd name="connsiteX9" fmla="*/ 45 w 209637"/>
              <a:gd name="connsiteY9" fmla="*/ 685 h 1405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9637" h="140567">
                <a:moveTo>
                  <a:pt x="45" y="685"/>
                </a:moveTo>
                <a:cubicBezTo>
                  <a:pt x="2691" y="-2490"/>
                  <a:pt x="121224" y="5977"/>
                  <a:pt x="139745" y="13385"/>
                </a:cubicBezTo>
                <a:cubicBezTo>
                  <a:pt x="158266" y="20793"/>
                  <a:pt x="108524" y="31377"/>
                  <a:pt x="111170" y="45135"/>
                </a:cubicBezTo>
                <a:cubicBezTo>
                  <a:pt x="113816" y="58893"/>
                  <a:pt x="157207" y="91173"/>
                  <a:pt x="155620" y="95935"/>
                </a:cubicBezTo>
                <a:cubicBezTo>
                  <a:pt x="154033" y="100697"/>
                  <a:pt x="92649" y="66302"/>
                  <a:pt x="101645" y="73710"/>
                </a:cubicBezTo>
                <a:cubicBezTo>
                  <a:pt x="110641" y="81118"/>
                  <a:pt x="207478" y="137210"/>
                  <a:pt x="209595" y="140385"/>
                </a:cubicBezTo>
                <a:cubicBezTo>
                  <a:pt x="211712" y="143560"/>
                  <a:pt x="134982" y="104402"/>
                  <a:pt x="114345" y="92760"/>
                </a:cubicBezTo>
                <a:cubicBezTo>
                  <a:pt x="93708" y="81118"/>
                  <a:pt x="84183" y="80589"/>
                  <a:pt x="85770" y="70535"/>
                </a:cubicBezTo>
                <a:cubicBezTo>
                  <a:pt x="87357" y="60481"/>
                  <a:pt x="137628" y="41431"/>
                  <a:pt x="123870" y="32435"/>
                </a:cubicBezTo>
                <a:cubicBezTo>
                  <a:pt x="110112" y="23439"/>
                  <a:pt x="-2601" y="3860"/>
                  <a:pt x="45" y="685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42" name="フリーフォーム 1441">
            <a:extLst>
              <a:ext uri="{FF2B5EF4-FFF2-40B4-BE49-F238E27FC236}">
                <a16:creationId xmlns:a16="http://schemas.microsoft.com/office/drawing/2014/main" id="{68A1ED5D-AE78-3DA5-7244-8B9076EC39E3}"/>
              </a:ext>
            </a:extLst>
          </p:cNvPr>
          <p:cNvSpPr/>
          <p:nvPr/>
        </p:nvSpPr>
        <p:spPr>
          <a:xfrm>
            <a:off x="3883016" y="5292651"/>
            <a:ext cx="136570" cy="767264"/>
          </a:xfrm>
          <a:custGeom>
            <a:avLst/>
            <a:gdLst>
              <a:gd name="connsiteX0" fmla="*/ 9 w 136570"/>
              <a:gd name="connsiteY0" fmla="*/ 74 h 767264"/>
              <a:gd name="connsiteX1" fmla="*/ 111134 w 136570"/>
              <a:gd name="connsiteY1" fmla="*/ 454099 h 767264"/>
              <a:gd name="connsiteX2" fmla="*/ 111134 w 136570"/>
              <a:gd name="connsiteY2" fmla="*/ 358849 h 767264"/>
              <a:gd name="connsiteX3" fmla="*/ 136534 w 136570"/>
              <a:gd name="connsiteY3" fmla="*/ 765249 h 767264"/>
              <a:gd name="connsiteX4" fmla="*/ 104784 w 136570"/>
              <a:gd name="connsiteY4" fmla="*/ 492199 h 767264"/>
              <a:gd name="connsiteX5" fmla="*/ 9 w 136570"/>
              <a:gd name="connsiteY5" fmla="*/ 74 h 7672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36570" h="767264">
                <a:moveTo>
                  <a:pt x="9" y="74"/>
                </a:moveTo>
                <a:cubicBezTo>
                  <a:pt x="1067" y="-6276"/>
                  <a:pt x="92613" y="394303"/>
                  <a:pt x="111134" y="454099"/>
                </a:cubicBezTo>
                <a:cubicBezTo>
                  <a:pt x="129655" y="513895"/>
                  <a:pt x="106901" y="306991"/>
                  <a:pt x="111134" y="358849"/>
                </a:cubicBezTo>
                <a:cubicBezTo>
                  <a:pt x="115367" y="410707"/>
                  <a:pt x="137592" y="743024"/>
                  <a:pt x="136534" y="765249"/>
                </a:cubicBezTo>
                <a:cubicBezTo>
                  <a:pt x="135476" y="787474"/>
                  <a:pt x="125422" y="621316"/>
                  <a:pt x="104784" y="492199"/>
                </a:cubicBezTo>
                <a:cubicBezTo>
                  <a:pt x="84147" y="363082"/>
                  <a:pt x="-1049" y="6424"/>
                  <a:pt x="9" y="7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43" name="フリーフォーム 1442">
            <a:extLst>
              <a:ext uri="{FF2B5EF4-FFF2-40B4-BE49-F238E27FC236}">
                <a16:creationId xmlns:a16="http://schemas.microsoft.com/office/drawing/2014/main" id="{DDB77955-95B6-61BC-97AE-990CBFE9EA68}"/>
              </a:ext>
            </a:extLst>
          </p:cNvPr>
          <p:cNvSpPr/>
          <p:nvPr/>
        </p:nvSpPr>
        <p:spPr>
          <a:xfrm>
            <a:off x="4060438" y="5056923"/>
            <a:ext cx="67099" cy="702799"/>
          </a:xfrm>
          <a:custGeom>
            <a:avLst/>
            <a:gdLst>
              <a:gd name="connsiteX0" fmla="*/ 67062 w 67099"/>
              <a:gd name="connsiteY0" fmla="*/ 852 h 702799"/>
              <a:gd name="connsiteX1" fmla="*/ 13087 w 67099"/>
              <a:gd name="connsiteY1" fmla="*/ 245327 h 702799"/>
              <a:gd name="connsiteX2" fmla="*/ 25787 w 67099"/>
              <a:gd name="connsiteY2" fmla="*/ 540602 h 702799"/>
              <a:gd name="connsiteX3" fmla="*/ 19437 w 67099"/>
              <a:gd name="connsiteY3" fmla="*/ 458052 h 702799"/>
              <a:gd name="connsiteX4" fmla="*/ 41662 w 67099"/>
              <a:gd name="connsiteY4" fmla="*/ 702527 h 702799"/>
              <a:gd name="connsiteX5" fmla="*/ 9912 w 67099"/>
              <a:gd name="connsiteY5" fmla="*/ 502502 h 702799"/>
              <a:gd name="connsiteX6" fmla="*/ 3562 w 67099"/>
              <a:gd name="connsiteY6" fmla="*/ 331052 h 702799"/>
              <a:gd name="connsiteX7" fmla="*/ 67062 w 67099"/>
              <a:gd name="connsiteY7" fmla="*/ 852 h 7027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7099" h="702799">
                <a:moveTo>
                  <a:pt x="67062" y="852"/>
                </a:moveTo>
                <a:cubicBezTo>
                  <a:pt x="68649" y="-13435"/>
                  <a:pt x="19966" y="155369"/>
                  <a:pt x="13087" y="245327"/>
                </a:cubicBezTo>
                <a:cubicBezTo>
                  <a:pt x="6208" y="335285"/>
                  <a:pt x="24729" y="505148"/>
                  <a:pt x="25787" y="540602"/>
                </a:cubicBezTo>
                <a:cubicBezTo>
                  <a:pt x="26845" y="576056"/>
                  <a:pt x="16791" y="431065"/>
                  <a:pt x="19437" y="458052"/>
                </a:cubicBezTo>
                <a:cubicBezTo>
                  <a:pt x="22083" y="485040"/>
                  <a:pt x="43249" y="695119"/>
                  <a:pt x="41662" y="702527"/>
                </a:cubicBezTo>
                <a:cubicBezTo>
                  <a:pt x="40075" y="709935"/>
                  <a:pt x="16262" y="564415"/>
                  <a:pt x="9912" y="502502"/>
                </a:cubicBezTo>
                <a:cubicBezTo>
                  <a:pt x="3562" y="440590"/>
                  <a:pt x="-4905" y="409369"/>
                  <a:pt x="3562" y="331052"/>
                </a:cubicBezTo>
                <a:cubicBezTo>
                  <a:pt x="12029" y="252735"/>
                  <a:pt x="65475" y="15139"/>
                  <a:pt x="67062" y="852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44" name="フリーフォーム 1443">
            <a:extLst>
              <a:ext uri="{FF2B5EF4-FFF2-40B4-BE49-F238E27FC236}">
                <a16:creationId xmlns:a16="http://schemas.microsoft.com/office/drawing/2014/main" id="{E2FB157F-60BA-5662-DC9D-82FCEDD4E0F6}"/>
              </a:ext>
            </a:extLst>
          </p:cNvPr>
          <p:cNvSpPr/>
          <p:nvPr/>
        </p:nvSpPr>
        <p:spPr>
          <a:xfrm>
            <a:off x="3371440" y="4978067"/>
            <a:ext cx="448393" cy="359988"/>
          </a:xfrm>
          <a:custGeom>
            <a:avLst/>
            <a:gdLst>
              <a:gd name="connsiteX0" fmla="*/ 410 w 448393"/>
              <a:gd name="connsiteY0" fmla="*/ 333 h 359988"/>
              <a:gd name="connsiteX1" fmla="*/ 302035 w 448393"/>
              <a:gd name="connsiteY1" fmla="*/ 206708 h 359988"/>
              <a:gd name="connsiteX2" fmla="*/ 444910 w 448393"/>
              <a:gd name="connsiteY2" fmla="*/ 359108 h 359988"/>
              <a:gd name="connsiteX3" fmla="*/ 371885 w 448393"/>
              <a:gd name="connsiteY3" fmla="*/ 257508 h 359988"/>
              <a:gd name="connsiteX4" fmla="*/ 410 w 448393"/>
              <a:gd name="connsiteY4" fmla="*/ 333 h 359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48393" h="359988">
                <a:moveTo>
                  <a:pt x="410" y="333"/>
                </a:moveTo>
                <a:cubicBezTo>
                  <a:pt x="-11232" y="-8134"/>
                  <a:pt x="227952" y="146912"/>
                  <a:pt x="302035" y="206708"/>
                </a:cubicBezTo>
                <a:cubicBezTo>
                  <a:pt x="376118" y="266504"/>
                  <a:pt x="433268" y="350641"/>
                  <a:pt x="444910" y="359108"/>
                </a:cubicBezTo>
                <a:cubicBezTo>
                  <a:pt x="456552" y="367575"/>
                  <a:pt x="440677" y="313600"/>
                  <a:pt x="371885" y="257508"/>
                </a:cubicBezTo>
                <a:cubicBezTo>
                  <a:pt x="303093" y="201416"/>
                  <a:pt x="12052" y="8800"/>
                  <a:pt x="410" y="333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45" name="フリーフォーム 1444">
            <a:extLst>
              <a:ext uri="{FF2B5EF4-FFF2-40B4-BE49-F238E27FC236}">
                <a16:creationId xmlns:a16="http://schemas.microsoft.com/office/drawing/2014/main" id="{6333FFE3-C808-1D1C-2F8E-9E85A6A7AA68}"/>
              </a:ext>
            </a:extLst>
          </p:cNvPr>
          <p:cNvSpPr/>
          <p:nvPr/>
        </p:nvSpPr>
        <p:spPr>
          <a:xfrm>
            <a:off x="3190875" y="6648271"/>
            <a:ext cx="95289" cy="732032"/>
          </a:xfrm>
          <a:custGeom>
            <a:avLst/>
            <a:gdLst>
              <a:gd name="connsiteX0" fmla="*/ 0 w 95289"/>
              <a:gd name="connsiteY0" fmla="*/ 179 h 732032"/>
              <a:gd name="connsiteX1" fmla="*/ 95250 w 95289"/>
              <a:gd name="connsiteY1" fmla="*/ 527229 h 732032"/>
              <a:gd name="connsiteX2" fmla="*/ 12700 w 95289"/>
              <a:gd name="connsiteY2" fmla="*/ 730429 h 732032"/>
              <a:gd name="connsiteX3" fmla="*/ 95250 w 95289"/>
              <a:gd name="connsiteY3" fmla="*/ 587554 h 732032"/>
              <a:gd name="connsiteX4" fmla="*/ 0 w 95289"/>
              <a:gd name="connsiteY4" fmla="*/ 179 h 7320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5289" h="732032">
                <a:moveTo>
                  <a:pt x="0" y="179"/>
                </a:moveTo>
                <a:cubicBezTo>
                  <a:pt x="0" y="-9875"/>
                  <a:pt x="93133" y="405521"/>
                  <a:pt x="95250" y="527229"/>
                </a:cubicBezTo>
                <a:cubicBezTo>
                  <a:pt x="97367" y="648937"/>
                  <a:pt x="12700" y="720375"/>
                  <a:pt x="12700" y="730429"/>
                </a:cubicBezTo>
                <a:cubicBezTo>
                  <a:pt x="12700" y="740483"/>
                  <a:pt x="93663" y="704500"/>
                  <a:pt x="95250" y="587554"/>
                </a:cubicBezTo>
                <a:cubicBezTo>
                  <a:pt x="96837" y="470608"/>
                  <a:pt x="0" y="10233"/>
                  <a:pt x="0" y="17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46" name="フリーフォーム 1445">
            <a:extLst>
              <a:ext uri="{FF2B5EF4-FFF2-40B4-BE49-F238E27FC236}">
                <a16:creationId xmlns:a16="http://schemas.microsoft.com/office/drawing/2014/main" id="{0C19EC25-A77E-B4A8-BA00-6FAD81209ADE}"/>
              </a:ext>
            </a:extLst>
          </p:cNvPr>
          <p:cNvSpPr/>
          <p:nvPr/>
        </p:nvSpPr>
        <p:spPr>
          <a:xfrm>
            <a:off x="3902066" y="6804025"/>
            <a:ext cx="523884" cy="330200"/>
          </a:xfrm>
          <a:custGeom>
            <a:avLst/>
            <a:gdLst>
              <a:gd name="connsiteX0" fmla="*/ 523884 w 523884"/>
              <a:gd name="connsiteY0" fmla="*/ 0 h 330200"/>
              <a:gd name="connsiteX1" fmla="*/ 107959 w 523884"/>
              <a:gd name="connsiteY1" fmla="*/ 174625 h 330200"/>
              <a:gd name="connsiteX2" fmla="*/ 9 w 523884"/>
              <a:gd name="connsiteY2" fmla="*/ 330200 h 330200"/>
              <a:gd name="connsiteX3" fmla="*/ 111134 w 523884"/>
              <a:gd name="connsiteY3" fmla="*/ 174625 h 330200"/>
              <a:gd name="connsiteX4" fmla="*/ 523884 w 523884"/>
              <a:gd name="connsiteY4" fmla="*/ 0 h 330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23884" h="330200">
                <a:moveTo>
                  <a:pt x="523884" y="0"/>
                </a:moveTo>
                <a:cubicBezTo>
                  <a:pt x="523355" y="0"/>
                  <a:pt x="195271" y="119592"/>
                  <a:pt x="107959" y="174625"/>
                </a:cubicBezTo>
                <a:cubicBezTo>
                  <a:pt x="20647" y="229658"/>
                  <a:pt x="-520" y="330200"/>
                  <a:pt x="9" y="330200"/>
                </a:cubicBezTo>
                <a:cubicBezTo>
                  <a:pt x="538" y="330200"/>
                  <a:pt x="23821" y="227542"/>
                  <a:pt x="111134" y="174625"/>
                </a:cubicBezTo>
                <a:cubicBezTo>
                  <a:pt x="198446" y="121708"/>
                  <a:pt x="524413" y="0"/>
                  <a:pt x="523884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47" name="フリーフォーム 1446">
            <a:extLst>
              <a:ext uri="{FF2B5EF4-FFF2-40B4-BE49-F238E27FC236}">
                <a16:creationId xmlns:a16="http://schemas.microsoft.com/office/drawing/2014/main" id="{44D3EE04-9CA5-9F8A-69D3-2AD52E3EE50D}"/>
              </a:ext>
            </a:extLst>
          </p:cNvPr>
          <p:cNvSpPr/>
          <p:nvPr/>
        </p:nvSpPr>
        <p:spPr>
          <a:xfrm>
            <a:off x="3343147" y="7159625"/>
            <a:ext cx="1133603" cy="768390"/>
          </a:xfrm>
          <a:custGeom>
            <a:avLst/>
            <a:gdLst>
              <a:gd name="connsiteX0" fmla="*/ 1133603 w 1133603"/>
              <a:gd name="connsiteY0" fmla="*/ 0 h 768390"/>
              <a:gd name="connsiteX1" fmla="*/ 387478 w 1133603"/>
              <a:gd name="connsiteY1" fmla="*/ 400050 h 768390"/>
              <a:gd name="connsiteX2" fmla="*/ 128 w 1133603"/>
              <a:gd name="connsiteY2" fmla="*/ 768350 h 768390"/>
              <a:gd name="connsiteX3" fmla="*/ 349378 w 1133603"/>
              <a:gd name="connsiteY3" fmla="*/ 422275 h 768390"/>
              <a:gd name="connsiteX4" fmla="*/ 752603 w 1133603"/>
              <a:gd name="connsiteY4" fmla="*/ 190500 h 768390"/>
              <a:gd name="connsiteX5" fmla="*/ 504953 w 1133603"/>
              <a:gd name="connsiteY5" fmla="*/ 304800 h 768390"/>
              <a:gd name="connsiteX6" fmla="*/ 1133603 w 1133603"/>
              <a:gd name="connsiteY6" fmla="*/ 0 h 7683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133603" h="768390">
                <a:moveTo>
                  <a:pt x="1133603" y="0"/>
                </a:moveTo>
                <a:cubicBezTo>
                  <a:pt x="854996" y="135996"/>
                  <a:pt x="576390" y="271992"/>
                  <a:pt x="387478" y="400050"/>
                </a:cubicBezTo>
                <a:cubicBezTo>
                  <a:pt x="198566" y="528108"/>
                  <a:pt x="6478" y="764646"/>
                  <a:pt x="128" y="768350"/>
                </a:cubicBezTo>
                <a:cubicBezTo>
                  <a:pt x="-6222" y="772054"/>
                  <a:pt x="223966" y="518583"/>
                  <a:pt x="349378" y="422275"/>
                </a:cubicBezTo>
                <a:cubicBezTo>
                  <a:pt x="474790" y="325967"/>
                  <a:pt x="726674" y="210079"/>
                  <a:pt x="752603" y="190500"/>
                </a:cubicBezTo>
                <a:cubicBezTo>
                  <a:pt x="778532" y="170921"/>
                  <a:pt x="504953" y="304800"/>
                  <a:pt x="504953" y="304800"/>
                </a:cubicBezTo>
                <a:lnTo>
                  <a:pt x="1133603" y="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48" name="フリーフォーム 1447">
            <a:extLst>
              <a:ext uri="{FF2B5EF4-FFF2-40B4-BE49-F238E27FC236}">
                <a16:creationId xmlns:a16="http://schemas.microsoft.com/office/drawing/2014/main" id="{8AD72032-2807-3FBA-BEEC-A1ABD71F18F0}"/>
              </a:ext>
            </a:extLst>
          </p:cNvPr>
          <p:cNvSpPr/>
          <p:nvPr/>
        </p:nvSpPr>
        <p:spPr>
          <a:xfrm>
            <a:off x="2666710" y="9042240"/>
            <a:ext cx="173526" cy="184722"/>
          </a:xfrm>
          <a:custGeom>
            <a:avLst/>
            <a:gdLst>
              <a:gd name="connsiteX0" fmla="*/ 290 w 173526"/>
              <a:gd name="connsiteY0" fmla="*/ 160 h 184722"/>
              <a:gd name="connsiteX1" fmla="*/ 143165 w 173526"/>
              <a:gd name="connsiteY1" fmla="*/ 152560 h 184722"/>
              <a:gd name="connsiteX2" fmla="*/ 168565 w 173526"/>
              <a:gd name="connsiteY2" fmla="*/ 184310 h 184722"/>
              <a:gd name="connsiteX3" fmla="*/ 155865 w 173526"/>
              <a:gd name="connsiteY3" fmla="*/ 162085 h 184722"/>
              <a:gd name="connsiteX4" fmla="*/ 290 w 173526"/>
              <a:gd name="connsiteY4" fmla="*/ 54135 h 184722"/>
              <a:gd name="connsiteX5" fmla="*/ 114590 w 173526"/>
              <a:gd name="connsiteY5" fmla="*/ 184310 h 184722"/>
              <a:gd name="connsiteX6" fmla="*/ 290 w 173526"/>
              <a:gd name="connsiteY6" fmla="*/ 160 h 1847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73526" h="184722">
                <a:moveTo>
                  <a:pt x="290" y="160"/>
                </a:moveTo>
                <a:cubicBezTo>
                  <a:pt x="5053" y="-5132"/>
                  <a:pt x="115119" y="121868"/>
                  <a:pt x="143165" y="152560"/>
                </a:cubicBezTo>
                <a:cubicBezTo>
                  <a:pt x="171211" y="183252"/>
                  <a:pt x="166448" y="182722"/>
                  <a:pt x="168565" y="184310"/>
                </a:cubicBezTo>
                <a:cubicBezTo>
                  <a:pt x="170682" y="185898"/>
                  <a:pt x="183911" y="183781"/>
                  <a:pt x="155865" y="162085"/>
                </a:cubicBezTo>
                <a:cubicBezTo>
                  <a:pt x="127819" y="140389"/>
                  <a:pt x="7169" y="50431"/>
                  <a:pt x="290" y="54135"/>
                </a:cubicBezTo>
                <a:cubicBezTo>
                  <a:pt x="-6589" y="57839"/>
                  <a:pt x="110886" y="192247"/>
                  <a:pt x="114590" y="184310"/>
                </a:cubicBezTo>
                <a:cubicBezTo>
                  <a:pt x="118294" y="176373"/>
                  <a:pt x="-4473" y="5452"/>
                  <a:pt x="290" y="16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49" name="フリーフォーム 1448">
            <a:extLst>
              <a:ext uri="{FF2B5EF4-FFF2-40B4-BE49-F238E27FC236}">
                <a16:creationId xmlns:a16="http://schemas.microsoft.com/office/drawing/2014/main" id="{005B2FFC-A263-8B70-5A37-0EF2BC473637}"/>
              </a:ext>
            </a:extLst>
          </p:cNvPr>
          <p:cNvSpPr/>
          <p:nvPr/>
        </p:nvSpPr>
        <p:spPr>
          <a:xfrm>
            <a:off x="1987549" y="8854049"/>
            <a:ext cx="419621" cy="99787"/>
          </a:xfrm>
          <a:custGeom>
            <a:avLst/>
            <a:gdLst>
              <a:gd name="connsiteX0" fmla="*/ 1 w 419621"/>
              <a:gd name="connsiteY0" fmla="*/ 29601 h 99787"/>
              <a:gd name="connsiteX1" fmla="*/ 244476 w 419621"/>
              <a:gd name="connsiteY1" fmla="*/ 32776 h 99787"/>
              <a:gd name="connsiteX2" fmla="*/ 346076 w 419621"/>
              <a:gd name="connsiteY2" fmla="*/ 61351 h 99787"/>
              <a:gd name="connsiteX3" fmla="*/ 307976 w 419621"/>
              <a:gd name="connsiteY3" fmla="*/ 51826 h 99787"/>
              <a:gd name="connsiteX4" fmla="*/ 377826 w 419621"/>
              <a:gd name="connsiteY4" fmla="*/ 99451 h 99787"/>
              <a:gd name="connsiteX5" fmla="*/ 273051 w 419621"/>
              <a:gd name="connsiteY5" fmla="*/ 74051 h 99787"/>
              <a:gd name="connsiteX6" fmla="*/ 419101 w 419621"/>
              <a:gd name="connsiteY6" fmla="*/ 93101 h 99787"/>
              <a:gd name="connsiteX7" fmla="*/ 317501 w 419621"/>
              <a:gd name="connsiteY7" fmla="*/ 55001 h 99787"/>
              <a:gd name="connsiteX8" fmla="*/ 206376 w 419621"/>
              <a:gd name="connsiteY8" fmla="*/ 1026 h 99787"/>
              <a:gd name="connsiteX9" fmla="*/ 241301 w 419621"/>
              <a:gd name="connsiteY9" fmla="*/ 20076 h 99787"/>
              <a:gd name="connsiteX10" fmla="*/ 1 w 419621"/>
              <a:gd name="connsiteY10" fmla="*/ 29601 h 997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419621" h="99787">
                <a:moveTo>
                  <a:pt x="1" y="29601"/>
                </a:moveTo>
                <a:cubicBezTo>
                  <a:pt x="530" y="31718"/>
                  <a:pt x="186797" y="27484"/>
                  <a:pt x="244476" y="32776"/>
                </a:cubicBezTo>
                <a:cubicBezTo>
                  <a:pt x="302155" y="38068"/>
                  <a:pt x="335493" y="58176"/>
                  <a:pt x="346076" y="61351"/>
                </a:cubicBezTo>
                <a:cubicBezTo>
                  <a:pt x="356659" y="64526"/>
                  <a:pt x="302684" y="45476"/>
                  <a:pt x="307976" y="51826"/>
                </a:cubicBezTo>
                <a:cubicBezTo>
                  <a:pt x="313268" y="58176"/>
                  <a:pt x="383647" y="95747"/>
                  <a:pt x="377826" y="99451"/>
                </a:cubicBezTo>
                <a:cubicBezTo>
                  <a:pt x="372005" y="103155"/>
                  <a:pt x="266172" y="75109"/>
                  <a:pt x="273051" y="74051"/>
                </a:cubicBezTo>
                <a:cubicBezTo>
                  <a:pt x="279930" y="72993"/>
                  <a:pt x="411693" y="96276"/>
                  <a:pt x="419101" y="93101"/>
                </a:cubicBezTo>
                <a:cubicBezTo>
                  <a:pt x="426509" y="89926"/>
                  <a:pt x="352955" y="70347"/>
                  <a:pt x="317501" y="55001"/>
                </a:cubicBezTo>
                <a:cubicBezTo>
                  <a:pt x="282047" y="39655"/>
                  <a:pt x="219076" y="6847"/>
                  <a:pt x="206376" y="1026"/>
                </a:cubicBezTo>
                <a:cubicBezTo>
                  <a:pt x="193676" y="-4795"/>
                  <a:pt x="274109" y="15843"/>
                  <a:pt x="241301" y="20076"/>
                </a:cubicBezTo>
                <a:cubicBezTo>
                  <a:pt x="208493" y="24309"/>
                  <a:pt x="-528" y="27484"/>
                  <a:pt x="1" y="2960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50" name="フリーフォーム 1449">
            <a:extLst>
              <a:ext uri="{FF2B5EF4-FFF2-40B4-BE49-F238E27FC236}">
                <a16:creationId xmlns:a16="http://schemas.microsoft.com/office/drawing/2014/main" id="{99877A23-0067-4F42-D94C-991EFA31D211}"/>
              </a:ext>
            </a:extLst>
          </p:cNvPr>
          <p:cNvSpPr/>
          <p:nvPr/>
        </p:nvSpPr>
        <p:spPr>
          <a:xfrm>
            <a:off x="2800304" y="9245591"/>
            <a:ext cx="107416" cy="225446"/>
          </a:xfrm>
          <a:custGeom>
            <a:avLst/>
            <a:gdLst>
              <a:gd name="connsiteX0" fmla="*/ 46 w 107416"/>
              <a:gd name="connsiteY0" fmla="*/ 9 h 225446"/>
              <a:gd name="connsiteX1" fmla="*/ 85771 w 107416"/>
              <a:gd name="connsiteY1" fmla="*/ 120659 h 225446"/>
              <a:gd name="connsiteX2" fmla="*/ 104821 w 107416"/>
              <a:gd name="connsiteY2" fmla="*/ 225434 h 225446"/>
              <a:gd name="connsiteX3" fmla="*/ 98471 w 107416"/>
              <a:gd name="connsiteY3" fmla="*/ 127009 h 225446"/>
              <a:gd name="connsiteX4" fmla="*/ 46 w 107416"/>
              <a:gd name="connsiteY4" fmla="*/ 9 h 2254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7416" h="225446">
                <a:moveTo>
                  <a:pt x="46" y="9"/>
                </a:moveTo>
                <a:cubicBezTo>
                  <a:pt x="-2071" y="-1049"/>
                  <a:pt x="68309" y="83088"/>
                  <a:pt x="85771" y="120659"/>
                </a:cubicBezTo>
                <a:cubicBezTo>
                  <a:pt x="103233" y="158230"/>
                  <a:pt x="102704" y="224376"/>
                  <a:pt x="104821" y="225434"/>
                </a:cubicBezTo>
                <a:cubicBezTo>
                  <a:pt x="106938" y="226492"/>
                  <a:pt x="111700" y="160876"/>
                  <a:pt x="98471" y="127009"/>
                </a:cubicBezTo>
                <a:cubicBezTo>
                  <a:pt x="85242" y="93142"/>
                  <a:pt x="2163" y="1067"/>
                  <a:pt x="46" y="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51" name="フリーフォーム 1450">
            <a:extLst>
              <a:ext uri="{FF2B5EF4-FFF2-40B4-BE49-F238E27FC236}">
                <a16:creationId xmlns:a16="http://schemas.microsoft.com/office/drawing/2014/main" id="{B8EA02CD-D680-CD9A-4673-AD2E5D18DFF6}"/>
              </a:ext>
            </a:extLst>
          </p:cNvPr>
          <p:cNvSpPr/>
          <p:nvPr/>
        </p:nvSpPr>
        <p:spPr>
          <a:xfrm>
            <a:off x="2901658" y="9412001"/>
            <a:ext cx="93751" cy="287273"/>
          </a:xfrm>
          <a:custGeom>
            <a:avLst/>
            <a:gdLst>
              <a:gd name="connsiteX0" fmla="*/ 292 w 93751"/>
              <a:gd name="connsiteY0" fmla="*/ 1874 h 287273"/>
              <a:gd name="connsiteX1" fmla="*/ 54267 w 93751"/>
              <a:gd name="connsiteY1" fmla="*/ 116174 h 287273"/>
              <a:gd name="connsiteX2" fmla="*/ 92367 w 93751"/>
              <a:gd name="connsiteY2" fmla="*/ 284449 h 287273"/>
              <a:gd name="connsiteX3" fmla="*/ 79667 w 93751"/>
              <a:gd name="connsiteY3" fmla="*/ 208249 h 287273"/>
              <a:gd name="connsiteX4" fmla="*/ 292 w 93751"/>
              <a:gd name="connsiteY4" fmla="*/ 1874 h 2872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3751" h="287273">
                <a:moveTo>
                  <a:pt x="292" y="1874"/>
                </a:moveTo>
                <a:cubicBezTo>
                  <a:pt x="-3941" y="-13472"/>
                  <a:pt x="38921" y="69078"/>
                  <a:pt x="54267" y="116174"/>
                </a:cubicBezTo>
                <a:cubicBezTo>
                  <a:pt x="69613" y="163270"/>
                  <a:pt x="88134" y="269103"/>
                  <a:pt x="92367" y="284449"/>
                </a:cubicBezTo>
                <a:cubicBezTo>
                  <a:pt x="96600" y="299795"/>
                  <a:pt x="90779" y="249524"/>
                  <a:pt x="79667" y="208249"/>
                </a:cubicBezTo>
                <a:cubicBezTo>
                  <a:pt x="68555" y="166974"/>
                  <a:pt x="4525" y="17220"/>
                  <a:pt x="292" y="187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52" name="フリーフォーム 1451">
            <a:extLst>
              <a:ext uri="{FF2B5EF4-FFF2-40B4-BE49-F238E27FC236}">
                <a16:creationId xmlns:a16="http://schemas.microsoft.com/office/drawing/2014/main" id="{1A0C9D33-1555-77C8-0ADA-B192E55E53EC}"/>
              </a:ext>
            </a:extLst>
          </p:cNvPr>
          <p:cNvSpPr/>
          <p:nvPr/>
        </p:nvSpPr>
        <p:spPr>
          <a:xfrm>
            <a:off x="3003454" y="9664685"/>
            <a:ext cx="90585" cy="398905"/>
          </a:xfrm>
          <a:custGeom>
            <a:avLst/>
            <a:gdLst>
              <a:gd name="connsiteX0" fmla="*/ 9621 w 90585"/>
              <a:gd name="connsiteY0" fmla="*/ 15 h 398905"/>
              <a:gd name="connsiteX1" fmla="*/ 15971 w 90585"/>
              <a:gd name="connsiteY1" fmla="*/ 76215 h 398905"/>
              <a:gd name="connsiteX2" fmla="*/ 63596 w 90585"/>
              <a:gd name="connsiteY2" fmla="*/ 184165 h 398905"/>
              <a:gd name="connsiteX3" fmla="*/ 50896 w 90585"/>
              <a:gd name="connsiteY3" fmla="*/ 149240 h 398905"/>
              <a:gd name="connsiteX4" fmla="*/ 85821 w 90585"/>
              <a:gd name="connsiteY4" fmla="*/ 266715 h 398905"/>
              <a:gd name="connsiteX5" fmla="*/ 85821 w 90585"/>
              <a:gd name="connsiteY5" fmla="*/ 396890 h 398905"/>
              <a:gd name="connsiteX6" fmla="*/ 88996 w 90585"/>
              <a:gd name="connsiteY6" fmla="*/ 336565 h 398905"/>
              <a:gd name="connsiteX7" fmla="*/ 57246 w 90585"/>
              <a:gd name="connsiteY7" fmla="*/ 212740 h 398905"/>
              <a:gd name="connsiteX8" fmla="*/ 19146 w 90585"/>
              <a:gd name="connsiteY8" fmla="*/ 117490 h 398905"/>
              <a:gd name="connsiteX9" fmla="*/ 96 w 90585"/>
              <a:gd name="connsiteY9" fmla="*/ 69865 h 398905"/>
              <a:gd name="connsiteX10" fmla="*/ 9621 w 90585"/>
              <a:gd name="connsiteY10" fmla="*/ 15 h 3989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90585" h="398905">
                <a:moveTo>
                  <a:pt x="9621" y="15"/>
                </a:moveTo>
                <a:cubicBezTo>
                  <a:pt x="12267" y="1073"/>
                  <a:pt x="6975" y="45523"/>
                  <a:pt x="15971" y="76215"/>
                </a:cubicBezTo>
                <a:cubicBezTo>
                  <a:pt x="24967" y="106907"/>
                  <a:pt x="57775" y="171994"/>
                  <a:pt x="63596" y="184165"/>
                </a:cubicBezTo>
                <a:cubicBezTo>
                  <a:pt x="69417" y="196336"/>
                  <a:pt x="47192" y="135482"/>
                  <a:pt x="50896" y="149240"/>
                </a:cubicBezTo>
                <a:cubicBezTo>
                  <a:pt x="54600" y="162998"/>
                  <a:pt x="80000" y="225440"/>
                  <a:pt x="85821" y="266715"/>
                </a:cubicBezTo>
                <a:cubicBezTo>
                  <a:pt x="91642" y="307990"/>
                  <a:pt x="85292" y="385248"/>
                  <a:pt x="85821" y="396890"/>
                </a:cubicBezTo>
                <a:cubicBezTo>
                  <a:pt x="86350" y="408532"/>
                  <a:pt x="93758" y="367256"/>
                  <a:pt x="88996" y="336565"/>
                </a:cubicBezTo>
                <a:cubicBezTo>
                  <a:pt x="84234" y="305874"/>
                  <a:pt x="68888" y="249252"/>
                  <a:pt x="57246" y="212740"/>
                </a:cubicBezTo>
                <a:cubicBezTo>
                  <a:pt x="45604" y="176228"/>
                  <a:pt x="19146" y="117490"/>
                  <a:pt x="19146" y="117490"/>
                </a:cubicBezTo>
                <a:cubicBezTo>
                  <a:pt x="9621" y="93678"/>
                  <a:pt x="1154" y="88915"/>
                  <a:pt x="96" y="69865"/>
                </a:cubicBezTo>
                <a:cubicBezTo>
                  <a:pt x="-962" y="50815"/>
                  <a:pt x="6975" y="-1043"/>
                  <a:pt x="9621" y="1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53" name="フリーフォーム 1452">
            <a:extLst>
              <a:ext uri="{FF2B5EF4-FFF2-40B4-BE49-F238E27FC236}">
                <a16:creationId xmlns:a16="http://schemas.microsoft.com/office/drawing/2014/main" id="{8CDED4CD-C628-7360-AEFB-87D529DC0112}"/>
              </a:ext>
            </a:extLst>
          </p:cNvPr>
          <p:cNvSpPr/>
          <p:nvPr/>
        </p:nvSpPr>
        <p:spPr>
          <a:xfrm>
            <a:off x="2343084" y="8896218"/>
            <a:ext cx="436859" cy="408497"/>
          </a:xfrm>
          <a:custGeom>
            <a:avLst/>
            <a:gdLst>
              <a:gd name="connsiteX0" fmla="*/ 66 w 436859"/>
              <a:gd name="connsiteY0" fmla="*/ 132 h 408497"/>
              <a:gd name="connsiteX1" fmla="*/ 174691 w 436859"/>
              <a:gd name="connsiteY1" fmla="*/ 63632 h 408497"/>
              <a:gd name="connsiteX2" fmla="*/ 152466 w 436859"/>
              <a:gd name="connsiteY2" fmla="*/ 69982 h 408497"/>
              <a:gd name="connsiteX3" fmla="*/ 200091 w 436859"/>
              <a:gd name="connsiteY3" fmla="*/ 95382 h 408497"/>
              <a:gd name="connsiteX4" fmla="*/ 149291 w 436859"/>
              <a:gd name="connsiteY4" fmla="*/ 92207 h 408497"/>
              <a:gd name="connsiteX5" fmla="*/ 228666 w 436859"/>
              <a:gd name="connsiteY5" fmla="*/ 130307 h 408497"/>
              <a:gd name="connsiteX6" fmla="*/ 244541 w 436859"/>
              <a:gd name="connsiteY6" fmla="*/ 162057 h 408497"/>
              <a:gd name="connsiteX7" fmla="*/ 273116 w 436859"/>
              <a:gd name="connsiteY7" fmla="*/ 212857 h 408497"/>
              <a:gd name="connsiteX8" fmla="*/ 276291 w 436859"/>
              <a:gd name="connsiteY8" fmla="*/ 219207 h 408497"/>
              <a:gd name="connsiteX9" fmla="*/ 323916 w 436859"/>
              <a:gd name="connsiteY9" fmla="*/ 323982 h 408497"/>
              <a:gd name="connsiteX10" fmla="*/ 330266 w 436859"/>
              <a:gd name="connsiteY10" fmla="*/ 276357 h 408497"/>
              <a:gd name="connsiteX11" fmla="*/ 387416 w 436859"/>
              <a:gd name="connsiteY11" fmla="*/ 289057 h 408497"/>
              <a:gd name="connsiteX12" fmla="*/ 374716 w 436859"/>
              <a:gd name="connsiteY12" fmla="*/ 323982 h 408497"/>
              <a:gd name="connsiteX13" fmla="*/ 396941 w 436859"/>
              <a:gd name="connsiteY13" fmla="*/ 393832 h 408497"/>
              <a:gd name="connsiteX14" fmla="*/ 435041 w 436859"/>
              <a:gd name="connsiteY14" fmla="*/ 400182 h 408497"/>
              <a:gd name="connsiteX15" fmla="*/ 333441 w 436859"/>
              <a:gd name="connsiteY15" fmla="*/ 298582 h 408497"/>
              <a:gd name="connsiteX16" fmla="*/ 196916 w 436859"/>
              <a:gd name="connsiteY16" fmla="*/ 82682 h 408497"/>
              <a:gd name="connsiteX17" fmla="*/ 66 w 436859"/>
              <a:gd name="connsiteY17" fmla="*/ 132 h 4084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436859" h="408497">
                <a:moveTo>
                  <a:pt x="66" y="132"/>
                </a:moveTo>
                <a:cubicBezTo>
                  <a:pt x="-3638" y="-3043"/>
                  <a:pt x="149291" y="51990"/>
                  <a:pt x="174691" y="63632"/>
                </a:cubicBezTo>
                <a:cubicBezTo>
                  <a:pt x="200091" y="75274"/>
                  <a:pt x="148233" y="64690"/>
                  <a:pt x="152466" y="69982"/>
                </a:cubicBezTo>
                <a:cubicBezTo>
                  <a:pt x="156699" y="75274"/>
                  <a:pt x="200620" y="91678"/>
                  <a:pt x="200091" y="95382"/>
                </a:cubicBezTo>
                <a:cubicBezTo>
                  <a:pt x="199562" y="99086"/>
                  <a:pt x="144529" y="86386"/>
                  <a:pt x="149291" y="92207"/>
                </a:cubicBezTo>
                <a:cubicBezTo>
                  <a:pt x="154053" y="98028"/>
                  <a:pt x="212791" y="118665"/>
                  <a:pt x="228666" y="130307"/>
                </a:cubicBezTo>
                <a:cubicBezTo>
                  <a:pt x="244541" y="141949"/>
                  <a:pt x="237133" y="148299"/>
                  <a:pt x="244541" y="162057"/>
                </a:cubicBezTo>
                <a:cubicBezTo>
                  <a:pt x="251949" y="175815"/>
                  <a:pt x="267824" y="203332"/>
                  <a:pt x="273116" y="212857"/>
                </a:cubicBezTo>
                <a:cubicBezTo>
                  <a:pt x="278408" y="222382"/>
                  <a:pt x="267824" y="200686"/>
                  <a:pt x="276291" y="219207"/>
                </a:cubicBezTo>
                <a:cubicBezTo>
                  <a:pt x="284758" y="237728"/>
                  <a:pt x="314920" y="314457"/>
                  <a:pt x="323916" y="323982"/>
                </a:cubicBezTo>
                <a:cubicBezTo>
                  <a:pt x="332912" y="333507"/>
                  <a:pt x="319683" y="282178"/>
                  <a:pt x="330266" y="276357"/>
                </a:cubicBezTo>
                <a:cubicBezTo>
                  <a:pt x="340849" y="270536"/>
                  <a:pt x="380008" y="281120"/>
                  <a:pt x="387416" y="289057"/>
                </a:cubicBezTo>
                <a:cubicBezTo>
                  <a:pt x="394824" y="296995"/>
                  <a:pt x="373129" y="306520"/>
                  <a:pt x="374716" y="323982"/>
                </a:cubicBezTo>
                <a:cubicBezTo>
                  <a:pt x="376303" y="341444"/>
                  <a:pt x="386887" y="381132"/>
                  <a:pt x="396941" y="393832"/>
                </a:cubicBezTo>
                <a:cubicBezTo>
                  <a:pt x="406995" y="406532"/>
                  <a:pt x="445624" y="416057"/>
                  <a:pt x="435041" y="400182"/>
                </a:cubicBezTo>
                <a:cubicBezTo>
                  <a:pt x="424458" y="384307"/>
                  <a:pt x="373128" y="351499"/>
                  <a:pt x="333441" y="298582"/>
                </a:cubicBezTo>
                <a:cubicBezTo>
                  <a:pt x="293754" y="245665"/>
                  <a:pt x="248245" y="130307"/>
                  <a:pt x="196916" y="82682"/>
                </a:cubicBezTo>
                <a:cubicBezTo>
                  <a:pt x="145587" y="35057"/>
                  <a:pt x="3770" y="3307"/>
                  <a:pt x="66" y="132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54" name="フリーフォーム 1453">
            <a:extLst>
              <a:ext uri="{FF2B5EF4-FFF2-40B4-BE49-F238E27FC236}">
                <a16:creationId xmlns:a16="http://schemas.microsoft.com/office/drawing/2014/main" id="{25956CCC-56C3-2A58-FD88-55DE37EA609B}"/>
              </a:ext>
            </a:extLst>
          </p:cNvPr>
          <p:cNvSpPr/>
          <p:nvPr/>
        </p:nvSpPr>
        <p:spPr>
          <a:xfrm>
            <a:off x="2339082" y="8963020"/>
            <a:ext cx="281007" cy="412786"/>
          </a:xfrm>
          <a:custGeom>
            <a:avLst/>
            <a:gdLst>
              <a:gd name="connsiteX0" fmla="*/ 10418 w 281007"/>
              <a:gd name="connsiteY0" fmla="*/ 5 h 412786"/>
              <a:gd name="connsiteX1" fmla="*/ 10418 w 281007"/>
              <a:gd name="connsiteY1" fmla="*/ 60330 h 412786"/>
              <a:gd name="connsiteX2" fmla="*/ 96143 w 281007"/>
              <a:gd name="connsiteY2" fmla="*/ 123830 h 412786"/>
              <a:gd name="connsiteX3" fmla="*/ 70743 w 281007"/>
              <a:gd name="connsiteY3" fmla="*/ 92080 h 412786"/>
              <a:gd name="connsiteX4" fmla="*/ 134243 w 281007"/>
              <a:gd name="connsiteY4" fmla="*/ 158755 h 412786"/>
              <a:gd name="connsiteX5" fmla="*/ 134243 w 281007"/>
              <a:gd name="connsiteY5" fmla="*/ 196855 h 412786"/>
              <a:gd name="connsiteX6" fmla="*/ 172343 w 281007"/>
              <a:gd name="connsiteY6" fmla="*/ 257180 h 412786"/>
              <a:gd name="connsiteX7" fmla="*/ 277118 w 281007"/>
              <a:gd name="connsiteY7" fmla="*/ 409580 h 412786"/>
              <a:gd name="connsiteX8" fmla="*/ 245368 w 281007"/>
              <a:gd name="connsiteY8" fmla="*/ 346080 h 412786"/>
              <a:gd name="connsiteX9" fmla="*/ 121543 w 281007"/>
              <a:gd name="connsiteY9" fmla="*/ 174630 h 412786"/>
              <a:gd name="connsiteX10" fmla="*/ 73918 w 281007"/>
              <a:gd name="connsiteY10" fmla="*/ 101605 h 412786"/>
              <a:gd name="connsiteX11" fmla="*/ 4068 w 281007"/>
              <a:gd name="connsiteY11" fmla="*/ 63505 h 412786"/>
              <a:gd name="connsiteX12" fmla="*/ 10418 w 281007"/>
              <a:gd name="connsiteY12" fmla="*/ 5 h 4127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281007" h="412786">
                <a:moveTo>
                  <a:pt x="10418" y="5"/>
                </a:moveTo>
                <a:cubicBezTo>
                  <a:pt x="11476" y="-524"/>
                  <a:pt x="-3869" y="39693"/>
                  <a:pt x="10418" y="60330"/>
                </a:cubicBezTo>
                <a:cubicBezTo>
                  <a:pt x="24705" y="80967"/>
                  <a:pt x="86089" y="118538"/>
                  <a:pt x="96143" y="123830"/>
                </a:cubicBezTo>
                <a:cubicBezTo>
                  <a:pt x="106197" y="129122"/>
                  <a:pt x="64393" y="86259"/>
                  <a:pt x="70743" y="92080"/>
                </a:cubicBezTo>
                <a:cubicBezTo>
                  <a:pt x="77093" y="97901"/>
                  <a:pt x="123660" y="141293"/>
                  <a:pt x="134243" y="158755"/>
                </a:cubicBezTo>
                <a:cubicBezTo>
                  <a:pt x="144826" y="176218"/>
                  <a:pt x="127893" y="180451"/>
                  <a:pt x="134243" y="196855"/>
                </a:cubicBezTo>
                <a:cubicBezTo>
                  <a:pt x="140593" y="213259"/>
                  <a:pt x="148531" y="221726"/>
                  <a:pt x="172343" y="257180"/>
                </a:cubicBezTo>
                <a:cubicBezTo>
                  <a:pt x="196156" y="292634"/>
                  <a:pt x="264947" y="394763"/>
                  <a:pt x="277118" y="409580"/>
                </a:cubicBezTo>
                <a:cubicBezTo>
                  <a:pt x="289289" y="424397"/>
                  <a:pt x="271297" y="385238"/>
                  <a:pt x="245368" y="346080"/>
                </a:cubicBezTo>
                <a:cubicBezTo>
                  <a:pt x="219439" y="306922"/>
                  <a:pt x="150118" y="215376"/>
                  <a:pt x="121543" y="174630"/>
                </a:cubicBezTo>
                <a:cubicBezTo>
                  <a:pt x="92968" y="133884"/>
                  <a:pt x="93497" y="120126"/>
                  <a:pt x="73918" y="101605"/>
                </a:cubicBezTo>
                <a:cubicBezTo>
                  <a:pt x="54339" y="83084"/>
                  <a:pt x="15710" y="78321"/>
                  <a:pt x="4068" y="63505"/>
                </a:cubicBezTo>
                <a:cubicBezTo>
                  <a:pt x="-7574" y="48689"/>
                  <a:pt x="9360" y="534"/>
                  <a:pt x="10418" y="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55" name="フリーフォーム 1454">
            <a:extLst>
              <a:ext uri="{FF2B5EF4-FFF2-40B4-BE49-F238E27FC236}">
                <a16:creationId xmlns:a16="http://schemas.microsoft.com/office/drawing/2014/main" id="{CC7E5C41-ADFC-A112-5163-FAA5A80C6884}"/>
              </a:ext>
            </a:extLst>
          </p:cNvPr>
          <p:cNvSpPr/>
          <p:nvPr/>
        </p:nvSpPr>
        <p:spPr>
          <a:xfrm>
            <a:off x="2384425" y="9124950"/>
            <a:ext cx="234044" cy="280639"/>
          </a:xfrm>
          <a:custGeom>
            <a:avLst/>
            <a:gdLst>
              <a:gd name="connsiteX0" fmla="*/ 0 w 234044"/>
              <a:gd name="connsiteY0" fmla="*/ 0 h 280639"/>
              <a:gd name="connsiteX1" fmla="*/ 88900 w 234044"/>
              <a:gd name="connsiteY1" fmla="*/ 85725 h 280639"/>
              <a:gd name="connsiteX2" fmla="*/ 231775 w 234044"/>
              <a:gd name="connsiteY2" fmla="*/ 279400 h 280639"/>
              <a:gd name="connsiteX3" fmla="*/ 171450 w 234044"/>
              <a:gd name="connsiteY3" fmla="*/ 165100 h 280639"/>
              <a:gd name="connsiteX4" fmla="*/ 101600 w 234044"/>
              <a:gd name="connsiteY4" fmla="*/ 92075 h 280639"/>
              <a:gd name="connsiteX5" fmla="*/ 0 w 234044"/>
              <a:gd name="connsiteY5" fmla="*/ 0 h 2806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34044" h="280639">
                <a:moveTo>
                  <a:pt x="0" y="0"/>
                </a:moveTo>
                <a:cubicBezTo>
                  <a:pt x="25135" y="19579"/>
                  <a:pt x="50271" y="39158"/>
                  <a:pt x="88900" y="85725"/>
                </a:cubicBezTo>
                <a:cubicBezTo>
                  <a:pt x="127529" y="132292"/>
                  <a:pt x="218017" y="266171"/>
                  <a:pt x="231775" y="279400"/>
                </a:cubicBezTo>
                <a:cubicBezTo>
                  <a:pt x="245533" y="292629"/>
                  <a:pt x="193146" y="196321"/>
                  <a:pt x="171450" y="165100"/>
                </a:cubicBezTo>
                <a:cubicBezTo>
                  <a:pt x="149754" y="133879"/>
                  <a:pt x="101600" y="92075"/>
                  <a:pt x="101600" y="92075"/>
                </a:cubicBezTo>
                <a:lnTo>
                  <a:pt x="0" y="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56" name="フリーフォーム 1455">
            <a:extLst>
              <a:ext uri="{FF2B5EF4-FFF2-40B4-BE49-F238E27FC236}">
                <a16:creationId xmlns:a16="http://schemas.microsoft.com/office/drawing/2014/main" id="{5168BCB5-A98C-D35B-AA3C-9B84A1C098A4}"/>
              </a:ext>
            </a:extLst>
          </p:cNvPr>
          <p:cNvSpPr/>
          <p:nvPr/>
        </p:nvSpPr>
        <p:spPr>
          <a:xfrm>
            <a:off x="2456889" y="8903757"/>
            <a:ext cx="178361" cy="129118"/>
          </a:xfrm>
          <a:custGeom>
            <a:avLst/>
            <a:gdLst>
              <a:gd name="connsiteX0" fmla="*/ 561 w 178361"/>
              <a:gd name="connsiteY0" fmla="*/ 2118 h 129118"/>
              <a:gd name="connsiteX1" fmla="*/ 146611 w 178361"/>
              <a:gd name="connsiteY1" fmla="*/ 46568 h 129118"/>
              <a:gd name="connsiteX2" fmla="*/ 79936 w 178361"/>
              <a:gd name="connsiteY2" fmla="*/ 59268 h 129118"/>
              <a:gd name="connsiteX3" fmla="*/ 130736 w 178361"/>
              <a:gd name="connsiteY3" fmla="*/ 81493 h 129118"/>
              <a:gd name="connsiteX4" fmla="*/ 178361 w 178361"/>
              <a:gd name="connsiteY4" fmla="*/ 129118 h 129118"/>
              <a:gd name="connsiteX5" fmla="*/ 121211 w 178361"/>
              <a:gd name="connsiteY5" fmla="*/ 71968 h 129118"/>
              <a:gd name="connsiteX6" fmla="*/ 98986 w 178361"/>
              <a:gd name="connsiteY6" fmla="*/ 14818 h 129118"/>
              <a:gd name="connsiteX7" fmla="*/ 561 w 178361"/>
              <a:gd name="connsiteY7" fmla="*/ 2118 h 1291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78361" h="129118">
                <a:moveTo>
                  <a:pt x="561" y="2118"/>
                </a:moveTo>
                <a:cubicBezTo>
                  <a:pt x="8498" y="7410"/>
                  <a:pt x="133382" y="37043"/>
                  <a:pt x="146611" y="46568"/>
                </a:cubicBezTo>
                <a:cubicBezTo>
                  <a:pt x="159840" y="56093"/>
                  <a:pt x="82582" y="53447"/>
                  <a:pt x="79936" y="59268"/>
                </a:cubicBezTo>
                <a:cubicBezTo>
                  <a:pt x="77290" y="65089"/>
                  <a:pt x="114332" y="69851"/>
                  <a:pt x="130736" y="81493"/>
                </a:cubicBezTo>
                <a:cubicBezTo>
                  <a:pt x="147140" y="93135"/>
                  <a:pt x="178361" y="129118"/>
                  <a:pt x="178361" y="129118"/>
                </a:cubicBezTo>
                <a:cubicBezTo>
                  <a:pt x="176774" y="127531"/>
                  <a:pt x="134440" y="91018"/>
                  <a:pt x="121211" y="71968"/>
                </a:cubicBezTo>
                <a:cubicBezTo>
                  <a:pt x="107982" y="52918"/>
                  <a:pt x="127032" y="28047"/>
                  <a:pt x="98986" y="14818"/>
                </a:cubicBezTo>
                <a:cubicBezTo>
                  <a:pt x="70940" y="1589"/>
                  <a:pt x="-7376" y="-3174"/>
                  <a:pt x="561" y="211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57" name="フリーフォーム 1456">
            <a:extLst>
              <a:ext uri="{FF2B5EF4-FFF2-40B4-BE49-F238E27FC236}">
                <a16:creationId xmlns:a16="http://schemas.microsoft.com/office/drawing/2014/main" id="{39F9D400-0217-2654-215F-D2B7FF06897C}"/>
              </a:ext>
            </a:extLst>
          </p:cNvPr>
          <p:cNvSpPr/>
          <p:nvPr/>
        </p:nvSpPr>
        <p:spPr>
          <a:xfrm>
            <a:off x="2695062" y="9239238"/>
            <a:ext cx="118090" cy="133424"/>
          </a:xfrm>
          <a:custGeom>
            <a:avLst/>
            <a:gdLst>
              <a:gd name="connsiteX0" fmla="*/ 70363 w 118090"/>
              <a:gd name="connsiteY0" fmla="*/ 12 h 133424"/>
              <a:gd name="connsiteX1" fmla="*/ 117988 w 118090"/>
              <a:gd name="connsiteY1" fmla="*/ 82562 h 133424"/>
              <a:gd name="connsiteX2" fmla="*/ 54488 w 118090"/>
              <a:gd name="connsiteY2" fmla="*/ 88912 h 133424"/>
              <a:gd name="connsiteX3" fmla="*/ 513 w 118090"/>
              <a:gd name="connsiteY3" fmla="*/ 133362 h 133424"/>
              <a:gd name="connsiteX4" fmla="*/ 32263 w 118090"/>
              <a:gd name="connsiteY4" fmla="*/ 98437 h 133424"/>
              <a:gd name="connsiteX5" fmla="*/ 111638 w 118090"/>
              <a:gd name="connsiteY5" fmla="*/ 88912 h 133424"/>
              <a:gd name="connsiteX6" fmla="*/ 70363 w 118090"/>
              <a:gd name="connsiteY6" fmla="*/ 12 h 1334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18090" h="133424">
                <a:moveTo>
                  <a:pt x="70363" y="12"/>
                </a:moveTo>
                <a:cubicBezTo>
                  <a:pt x="71421" y="-1046"/>
                  <a:pt x="120634" y="67745"/>
                  <a:pt x="117988" y="82562"/>
                </a:cubicBezTo>
                <a:cubicBezTo>
                  <a:pt x="115342" y="97379"/>
                  <a:pt x="74067" y="80445"/>
                  <a:pt x="54488" y="88912"/>
                </a:cubicBezTo>
                <a:cubicBezTo>
                  <a:pt x="34909" y="97379"/>
                  <a:pt x="4217" y="131775"/>
                  <a:pt x="513" y="133362"/>
                </a:cubicBezTo>
                <a:cubicBezTo>
                  <a:pt x="-3191" y="134949"/>
                  <a:pt x="13742" y="105845"/>
                  <a:pt x="32263" y="98437"/>
                </a:cubicBezTo>
                <a:cubicBezTo>
                  <a:pt x="50784" y="91029"/>
                  <a:pt x="103701" y="101612"/>
                  <a:pt x="111638" y="88912"/>
                </a:cubicBezTo>
                <a:cubicBezTo>
                  <a:pt x="119575" y="76212"/>
                  <a:pt x="69305" y="1070"/>
                  <a:pt x="70363" y="1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58" name="フリーフォーム 1457">
            <a:extLst>
              <a:ext uri="{FF2B5EF4-FFF2-40B4-BE49-F238E27FC236}">
                <a16:creationId xmlns:a16="http://schemas.microsoft.com/office/drawing/2014/main" id="{2CFBF26C-273F-1495-F4F0-28D303C3E2BA}"/>
              </a:ext>
            </a:extLst>
          </p:cNvPr>
          <p:cNvSpPr/>
          <p:nvPr/>
        </p:nvSpPr>
        <p:spPr>
          <a:xfrm>
            <a:off x="2765254" y="9311735"/>
            <a:ext cx="122190" cy="345985"/>
          </a:xfrm>
          <a:custGeom>
            <a:avLst/>
            <a:gdLst>
              <a:gd name="connsiteX0" fmla="*/ 89071 w 122190"/>
              <a:gd name="connsiteY0" fmla="*/ 540 h 345985"/>
              <a:gd name="connsiteX1" fmla="*/ 28746 w 122190"/>
              <a:gd name="connsiteY1" fmla="*/ 57690 h 345985"/>
              <a:gd name="connsiteX2" fmla="*/ 28746 w 122190"/>
              <a:gd name="connsiteY2" fmla="*/ 114840 h 345985"/>
              <a:gd name="connsiteX3" fmla="*/ 60496 w 122190"/>
              <a:gd name="connsiteY3" fmla="*/ 130715 h 345985"/>
              <a:gd name="connsiteX4" fmla="*/ 171 w 122190"/>
              <a:gd name="connsiteY4" fmla="*/ 181515 h 345985"/>
              <a:gd name="connsiteX5" fmla="*/ 41446 w 122190"/>
              <a:gd name="connsiteY5" fmla="*/ 171990 h 345985"/>
              <a:gd name="connsiteX6" fmla="*/ 16046 w 122190"/>
              <a:gd name="connsiteY6" fmla="*/ 206915 h 345985"/>
              <a:gd name="connsiteX7" fmla="*/ 73196 w 122190"/>
              <a:gd name="connsiteY7" fmla="*/ 203740 h 345985"/>
              <a:gd name="connsiteX8" fmla="*/ 92246 w 122190"/>
              <a:gd name="connsiteY8" fmla="*/ 181515 h 345985"/>
              <a:gd name="connsiteX9" fmla="*/ 120821 w 122190"/>
              <a:gd name="connsiteY9" fmla="*/ 213265 h 345985"/>
              <a:gd name="connsiteX10" fmla="*/ 117646 w 122190"/>
              <a:gd name="connsiteY10" fmla="*/ 321215 h 345985"/>
              <a:gd name="connsiteX11" fmla="*/ 117646 w 122190"/>
              <a:gd name="connsiteY11" fmla="*/ 340265 h 345985"/>
              <a:gd name="connsiteX12" fmla="*/ 104946 w 122190"/>
              <a:gd name="connsiteY12" fmla="*/ 241840 h 345985"/>
              <a:gd name="connsiteX13" fmla="*/ 35096 w 122190"/>
              <a:gd name="connsiteY13" fmla="*/ 178340 h 345985"/>
              <a:gd name="connsiteX14" fmla="*/ 6521 w 122190"/>
              <a:gd name="connsiteY14" fmla="*/ 86265 h 345985"/>
              <a:gd name="connsiteX15" fmla="*/ 6521 w 122190"/>
              <a:gd name="connsiteY15" fmla="*/ 149765 h 345985"/>
              <a:gd name="connsiteX16" fmla="*/ 54146 w 122190"/>
              <a:gd name="connsiteY16" fmla="*/ 38640 h 345985"/>
              <a:gd name="connsiteX17" fmla="*/ 89071 w 122190"/>
              <a:gd name="connsiteY17" fmla="*/ 540 h 3459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122190" h="345985">
                <a:moveTo>
                  <a:pt x="89071" y="540"/>
                </a:moveTo>
                <a:cubicBezTo>
                  <a:pt x="84838" y="3715"/>
                  <a:pt x="38800" y="38640"/>
                  <a:pt x="28746" y="57690"/>
                </a:cubicBezTo>
                <a:cubicBezTo>
                  <a:pt x="18692" y="76740"/>
                  <a:pt x="23454" y="102669"/>
                  <a:pt x="28746" y="114840"/>
                </a:cubicBezTo>
                <a:cubicBezTo>
                  <a:pt x="34038" y="127011"/>
                  <a:pt x="65258" y="119603"/>
                  <a:pt x="60496" y="130715"/>
                </a:cubicBezTo>
                <a:cubicBezTo>
                  <a:pt x="55734" y="141827"/>
                  <a:pt x="3346" y="174636"/>
                  <a:pt x="171" y="181515"/>
                </a:cubicBezTo>
                <a:cubicBezTo>
                  <a:pt x="-3004" y="188394"/>
                  <a:pt x="38800" y="167757"/>
                  <a:pt x="41446" y="171990"/>
                </a:cubicBezTo>
                <a:cubicBezTo>
                  <a:pt x="44092" y="176223"/>
                  <a:pt x="10754" y="201623"/>
                  <a:pt x="16046" y="206915"/>
                </a:cubicBezTo>
                <a:cubicBezTo>
                  <a:pt x="21338" y="212207"/>
                  <a:pt x="60496" y="207973"/>
                  <a:pt x="73196" y="203740"/>
                </a:cubicBezTo>
                <a:cubicBezTo>
                  <a:pt x="85896" y="199507"/>
                  <a:pt x="84308" y="179927"/>
                  <a:pt x="92246" y="181515"/>
                </a:cubicBezTo>
                <a:cubicBezTo>
                  <a:pt x="100184" y="183103"/>
                  <a:pt x="116588" y="189982"/>
                  <a:pt x="120821" y="213265"/>
                </a:cubicBezTo>
                <a:cubicBezTo>
                  <a:pt x="125054" y="236548"/>
                  <a:pt x="118175" y="300048"/>
                  <a:pt x="117646" y="321215"/>
                </a:cubicBezTo>
                <a:cubicBezTo>
                  <a:pt x="117117" y="342382"/>
                  <a:pt x="119763" y="353494"/>
                  <a:pt x="117646" y="340265"/>
                </a:cubicBezTo>
                <a:cubicBezTo>
                  <a:pt x="115529" y="327036"/>
                  <a:pt x="118704" y="268828"/>
                  <a:pt x="104946" y="241840"/>
                </a:cubicBezTo>
                <a:cubicBezTo>
                  <a:pt x="91188" y="214853"/>
                  <a:pt x="51500" y="204269"/>
                  <a:pt x="35096" y="178340"/>
                </a:cubicBezTo>
                <a:cubicBezTo>
                  <a:pt x="18692" y="152411"/>
                  <a:pt x="11283" y="91027"/>
                  <a:pt x="6521" y="86265"/>
                </a:cubicBezTo>
                <a:cubicBezTo>
                  <a:pt x="1759" y="81503"/>
                  <a:pt x="-1416" y="157702"/>
                  <a:pt x="6521" y="149765"/>
                </a:cubicBezTo>
                <a:cubicBezTo>
                  <a:pt x="14458" y="141828"/>
                  <a:pt x="40917" y="69332"/>
                  <a:pt x="54146" y="38640"/>
                </a:cubicBezTo>
                <a:cubicBezTo>
                  <a:pt x="67375" y="7948"/>
                  <a:pt x="93304" y="-2635"/>
                  <a:pt x="89071" y="540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59" name="フリーフォーム 1458">
            <a:extLst>
              <a:ext uri="{FF2B5EF4-FFF2-40B4-BE49-F238E27FC236}">
                <a16:creationId xmlns:a16="http://schemas.microsoft.com/office/drawing/2014/main" id="{1361AB67-16EA-A0B9-37F4-BD8FE71412E0}"/>
              </a:ext>
            </a:extLst>
          </p:cNvPr>
          <p:cNvSpPr/>
          <p:nvPr/>
        </p:nvSpPr>
        <p:spPr>
          <a:xfrm>
            <a:off x="2622474" y="9335401"/>
            <a:ext cx="155749" cy="434179"/>
          </a:xfrm>
          <a:custGeom>
            <a:avLst/>
            <a:gdLst>
              <a:gd name="connsiteX0" fmla="*/ 6426 w 155749"/>
              <a:gd name="connsiteY0" fmla="*/ 2274 h 434179"/>
              <a:gd name="connsiteX1" fmla="*/ 9601 w 155749"/>
              <a:gd name="connsiteY1" fmla="*/ 107049 h 434179"/>
              <a:gd name="connsiteX2" fmla="*/ 101676 w 155749"/>
              <a:gd name="connsiteY2" fmla="*/ 272149 h 434179"/>
              <a:gd name="connsiteX3" fmla="*/ 88976 w 155749"/>
              <a:gd name="connsiteY3" fmla="*/ 240399 h 434179"/>
              <a:gd name="connsiteX4" fmla="*/ 123901 w 155749"/>
              <a:gd name="connsiteY4" fmla="*/ 373749 h 434179"/>
              <a:gd name="connsiteX5" fmla="*/ 155651 w 155749"/>
              <a:gd name="connsiteY5" fmla="*/ 434074 h 434179"/>
              <a:gd name="connsiteX6" fmla="*/ 130251 w 155749"/>
              <a:gd name="connsiteY6" fmla="*/ 361049 h 434179"/>
              <a:gd name="connsiteX7" fmla="*/ 41351 w 155749"/>
              <a:gd name="connsiteY7" fmla="*/ 205474 h 434179"/>
              <a:gd name="connsiteX8" fmla="*/ 6426 w 155749"/>
              <a:gd name="connsiteY8" fmla="*/ 2274 h 4341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55749" h="434179">
                <a:moveTo>
                  <a:pt x="6426" y="2274"/>
                </a:moveTo>
                <a:cubicBezTo>
                  <a:pt x="1134" y="-14130"/>
                  <a:pt x="-6274" y="62070"/>
                  <a:pt x="9601" y="107049"/>
                </a:cubicBezTo>
                <a:cubicBezTo>
                  <a:pt x="25476" y="152028"/>
                  <a:pt x="88447" y="249924"/>
                  <a:pt x="101676" y="272149"/>
                </a:cubicBezTo>
                <a:cubicBezTo>
                  <a:pt x="114905" y="294374"/>
                  <a:pt x="85272" y="223466"/>
                  <a:pt x="88976" y="240399"/>
                </a:cubicBezTo>
                <a:cubicBezTo>
                  <a:pt x="92680" y="257332"/>
                  <a:pt x="112789" y="341470"/>
                  <a:pt x="123901" y="373749"/>
                </a:cubicBezTo>
                <a:cubicBezTo>
                  <a:pt x="135014" y="406028"/>
                  <a:pt x="154593" y="436191"/>
                  <a:pt x="155651" y="434074"/>
                </a:cubicBezTo>
                <a:cubicBezTo>
                  <a:pt x="156709" y="431957"/>
                  <a:pt x="149301" y="399149"/>
                  <a:pt x="130251" y="361049"/>
                </a:cubicBezTo>
                <a:cubicBezTo>
                  <a:pt x="111201" y="322949"/>
                  <a:pt x="59343" y="260507"/>
                  <a:pt x="41351" y="205474"/>
                </a:cubicBezTo>
                <a:cubicBezTo>
                  <a:pt x="23359" y="150441"/>
                  <a:pt x="11718" y="18678"/>
                  <a:pt x="6426" y="227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60" name="フリーフォーム 1459">
            <a:extLst>
              <a:ext uri="{FF2B5EF4-FFF2-40B4-BE49-F238E27FC236}">
                <a16:creationId xmlns:a16="http://schemas.microsoft.com/office/drawing/2014/main" id="{C4168223-0AD4-EA79-4D0C-990042A40A4E}"/>
              </a:ext>
            </a:extLst>
          </p:cNvPr>
          <p:cNvSpPr/>
          <p:nvPr/>
        </p:nvSpPr>
        <p:spPr>
          <a:xfrm>
            <a:off x="2828922" y="9588007"/>
            <a:ext cx="133401" cy="337222"/>
          </a:xfrm>
          <a:custGeom>
            <a:avLst/>
            <a:gdLst>
              <a:gd name="connsiteX0" fmla="*/ 92078 w 133401"/>
              <a:gd name="connsiteY0" fmla="*/ 493 h 337222"/>
              <a:gd name="connsiteX1" fmla="*/ 79378 w 133401"/>
              <a:gd name="connsiteY1" fmla="*/ 108443 h 337222"/>
              <a:gd name="connsiteX2" fmla="*/ 73028 w 133401"/>
              <a:gd name="connsiteY2" fmla="*/ 127493 h 337222"/>
              <a:gd name="connsiteX3" fmla="*/ 3 w 133401"/>
              <a:gd name="connsiteY3" fmla="*/ 162418 h 337222"/>
              <a:gd name="connsiteX4" fmla="*/ 76203 w 133401"/>
              <a:gd name="connsiteY4" fmla="*/ 149718 h 337222"/>
              <a:gd name="connsiteX5" fmla="*/ 66678 w 133401"/>
              <a:gd name="connsiteY5" fmla="*/ 184643 h 337222"/>
              <a:gd name="connsiteX6" fmla="*/ 79378 w 133401"/>
              <a:gd name="connsiteY6" fmla="*/ 165593 h 337222"/>
              <a:gd name="connsiteX7" fmla="*/ 101603 w 133401"/>
              <a:gd name="connsiteY7" fmla="*/ 197343 h 337222"/>
              <a:gd name="connsiteX8" fmla="*/ 101603 w 133401"/>
              <a:gd name="connsiteY8" fmla="*/ 238618 h 337222"/>
              <a:gd name="connsiteX9" fmla="*/ 133353 w 133401"/>
              <a:gd name="connsiteY9" fmla="*/ 337043 h 337222"/>
              <a:gd name="connsiteX10" fmla="*/ 107953 w 133401"/>
              <a:gd name="connsiteY10" fmla="*/ 260843 h 337222"/>
              <a:gd name="connsiteX11" fmla="*/ 73028 w 133401"/>
              <a:gd name="connsiteY11" fmla="*/ 184643 h 337222"/>
              <a:gd name="connsiteX12" fmla="*/ 69853 w 133401"/>
              <a:gd name="connsiteY12" fmla="*/ 92568 h 337222"/>
              <a:gd name="connsiteX13" fmla="*/ 79378 w 133401"/>
              <a:gd name="connsiteY13" fmla="*/ 162418 h 337222"/>
              <a:gd name="connsiteX14" fmla="*/ 92078 w 133401"/>
              <a:gd name="connsiteY14" fmla="*/ 493 h 3372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33401" h="337222">
                <a:moveTo>
                  <a:pt x="92078" y="493"/>
                </a:moveTo>
                <a:cubicBezTo>
                  <a:pt x="92078" y="-8503"/>
                  <a:pt x="79378" y="108443"/>
                  <a:pt x="79378" y="108443"/>
                </a:cubicBezTo>
                <a:cubicBezTo>
                  <a:pt x="76203" y="129610"/>
                  <a:pt x="86257" y="118497"/>
                  <a:pt x="73028" y="127493"/>
                </a:cubicBezTo>
                <a:cubicBezTo>
                  <a:pt x="59799" y="136489"/>
                  <a:pt x="-526" y="158714"/>
                  <a:pt x="3" y="162418"/>
                </a:cubicBezTo>
                <a:cubicBezTo>
                  <a:pt x="532" y="166122"/>
                  <a:pt x="65091" y="146014"/>
                  <a:pt x="76203" y="149718"/>
                </a:cubicBezTo>
                <a:cubicBezTo>
                  <a:pt x="87315" y="153422"/>
                  <a:pt x="66678" y="184643"/>
                  <a:pt x="66678" y="184643"/>
                </a:cubicBezTo>
                <a:cubicBezTo>
                  <a:pt x="67207" y="187289"/>
                  <a:pt x="73557" y="163476"/>
                  <a:pt x="79378" y="165593"/>
                </a:cubicBezTo>
                <a:cubicBezTo>
                  <a:pt x="85199" y="167710"/>
                  <a:pt x="97899" y="185172"/>
                  <a:pt x="101603" y="197343"/>
                </a:cubicBezTo>
                <a:cubicBezTo>
                  <a:pt x="105307" y="209514"/>
                  <a:pt x="96311" y="215335"/>
                  <a:pt x="101603" y="238618"/>
                </a:cubicBezTo>
                <a:cubicBezTo>
                  <a:pt x="106895" y="261901"/>
                  <a:pt x="132295" y="333339"/>
                  <a:pt x="133353" y="337043"/>
                </a:cubicBezTo>
                <a:cubicBezTo>
                  <a:pt x="134411" y="340747"/>
                  <a:pt x="118007" y="286243"/>
                  <a:pt x="107953" y="260843"/>
                </a:cubicBezTo>
                <a:cubicBezTo>
                  <a:pt x="97899" y="235443"/>
                  <a:pt x="79378" y="212689"/>
                  <a:pt x="73028" y="184643"/>
                </a:cubicBezTo>
                <a:cubicBezTo>
                  <a:pt x="66678" y="156597"/>
                  <a:pt x="68795" y="96272"/>
                  <a:pt x="69853" y="92568"/>
                </a:cubicBezTo>
                <a:cubicBezTo>
                  <a:pt x="70911" y="88864"/>
                  <a:pt x="71970" y="174589"/>
                  <a:pt x="79378" y="162418"/>
                </a:cubicBezTo>
                <a:cubicBezTo>
                  <a:pt x="86786" y="150247"/>
                  <a:pt x="92078" y="9489"/>
                  <a:pt x="92078" y="493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61" name="フリーフォーム 1460">
            <a:extLst>
              <a:ext uri="{FF2B5EF4-FFF2-40B4-BE49-F238E27FC236}">
                <a16:creationId xmlns:a16="http://schemas.microsoft.com/office/drawing/2014/main" id="{169F74D6-3385-A76A-D0AC-5125DDE95F11}"/>
              </a:ext>
            </a:extLst>
          </p:cNvPr>
          <p:cNvSpPr/>
          <p:nvPr/>
        </p:nvSpPr>
        <p:spPr>
          <a:xfrm>
            <a:off x="2781207" y="9746194"/>
            <a:ext cx="171608" cy="375713"/>
          </a:xfrm>
          <a:custGeom>
            <a:avLst/>
            <a:gdLst>
              <a:gd name="connsiteX0" fmla="*/ 93 w 171608"/>
              <a:gd name="connsiteY0" fmla="*/ 1056 h 375713"/>
              <a:gd name="connsiteX1" fmla="*/ 47718 w 171608"/>
              <a:gd name="connsiteY1" fmla="*/ 156631 h 375713"/>
              <a:gd name="connsiteX2" fmla="*/ 92168 w 171608"/>
              <a:gd name="connsiteY2" fmla="*/ 270931 h 375713"/>
              <a:gd name="connsiteX3" fmla="*/ 69943 w 171608"/>
              <a:gd name="connsiteY3" fmla="*/ 210606 h 375713"/>
              <a:gd name="connsiteX4" fmla="*/ 117568 w 171608"/>
              <a:gd name="connsiteY4" fmla="*/ 321731 h 375713"/>
              <a:gd name="connsiteX5" fmla="*/ 171543 w 171608"/>
              <a:gd name="connsiteY5" fmla="*/ 375706 h 375713"/>
              <a:gd name="connsiteX6" fmla="*/ 127093 w 171608"/>
              <a:gd name="connsiteY6" fmla="*/ 324906 h 375713"/>
              <a:gd name="connsiteX7" fmla="*/ 60418 w 171608"/>
              <a:gd name="connsiteY7" fmla="*/ 239181 h 375713"/>
              <a:gd name="connsiteX8" fmla="*/ 93 w 171608"/>
              <a:gd name="connsiteY8" fmla="*/ 1056 h 3757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71608" h="375713">
                <a:moveTo>
                  <a:pt x="93" y="1056"/>
                </a:moveTo>
                <a:cubicBezTo>
                  <a:pt x="-2024" y="-12702"/>
                  <a:pt x="32372" y="111652"/>
                  <a:pt x="47718" y="156631"/>
                </a:cubicBezTo>
                <a:cubicBezTo>
                  <a:pt x="63064" y="201610"/>
                  <a:pt x="88464" y="261935"/>
                  <a:pt x="92168" y="270931"/>
                </a:cubicBezTo>
                <a:cubicBezTo>
                  <a:pt x="95872" y="279927"/>
                  <a:pt x="65710" y="202139"/>
                  <a:pt x="69943" y="210606"/>
                </a:cubicBezTo>
                <a:cubicBezTo>
                  <a:pt x="74176" y="219073"/>
                  <a:pt x="100635" y="294214"/>
                  <a:pt x="117568" y="321731"/>
                </a:cubicBezTo>
                <a:cubicBezTo>
                  <a:pt x="134501" y="349248"/>
                  <a:pt x="169956" y="375177"/>
                  <a:pt x="171543" y="375706"/>
                </a:cubicBezTo>
                <a:cubicBezTo>
                  <a:pt x="173130" y="376235"/>
                  <a:pt x="145614" y="347660"/>
                  <a:pt x="127093" y="324906"/>
                </a:cubicBezTo>
                <a:cubicBezTo>
                  <a:pt x="108572" y="302152"/>
                  <a:pt x="78410" y="288923"/>
                  <a:pt x="60418" y="239181"/>
                </a:cubicBezTo>
                <a:cubicBezTo>
                  <a:pt x="42426" y="189439"/>
                  <a:pt x="2210" y="14814"/>
                  <a:pt x="93" y="105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62" name="フリーフォーム 1461">
            <a:extLst>
              <a:ext uri="{FF2B5EF4-FFF2-40B4-BE49-F238E27FC236}">
                <a16:creationId xmlns:a16="http://schemas.microsoft.com/office/drawing/2014/main" id="{3E042DA0-D27C-1D86-52D2-873BA9454959}"/>
              </a:ext>
            </a:extLst>
          </p:cNvPr>
          <p:cNvSpPr/>
          <p:nvPr/>
        </p:nvSpPr>
        <p:spPr>
          <a:xfrm>
            <a:off x="2892054" y="9775223"/>
            <a:ext cx="42213" cy="123871"/>
          </a:xfrm>
          <a:custGeom>
            <a:avLst/>
            <a:gdLst>
              <a:gd name="connsiteX0" fmla="*/ 371 w 42213"/>
              <a:gd name="connsiteY0" fmla="*/ 602 h 123871"/>
              <a:gd name="connsiteX1" fmla="*/ 41646 w 42213"/>
              <a:gd name="connsiteY1" fmla="*/ 121252 h 123871"/>
              <a:gd name="connsiteX2" fmla="*/ 22596 w 42213"/>
              <a:gd name="connsiteY2" fmla="*/ 76802 h 123871"/>
              <a:gd name="connsiteX3" fmla="*/ 371 w 42213"/>
              <a:gd name="connsiteY3" fmla="*/ 602 h 1238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2213" h="123871">
                <a:moveTo>
                  <a:pt x="371" y="602"/>
                </a:moveTo>
                <a:cubicBezTo>
                  <a:pt x="3546" y="8010"/>
                  <a:pt x="37942" y="108552"/>
                  <a:pt x="41646" y="121252"/>
                </a:cubicBezTo>
                <a:cubicBezTo>
                  <a:pt x="45350" y="133952"/>
                  <a:pt x="30004" y="97439"/>
                  <a:pt x="22596" y="76802"/>
                </a:cubicBezTo>
                <a:cubicBezTo>
                  <a:pt x="15188" y="56165"/>
                  <a:pt x="-2804" y="-6806"/>
                  <a:pt x="371" y="60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63" name="フリーフォーム 1462">
            <a:extLst>
              <a:ext uri="{FF2B5EF4-FFF2-40B4-BE49-F238E27FC236}">
                <a16:creationId xmlns:a16="http://schemas.microsoft.com/office/drawing/2014/main" id="{64A4275F-46D5-0517-8754-B88D92210B39}"/>
              </a:ext>
            </a:extLst>
          </p:cNvPr>
          <p:cNvSpPr/>
          <p:nvPr/>
        </p:nvSpPr>
        <p:spPr>
          <a:xfrm>
            <a:off x="2949495" y="9877418"/>
            <a:ext cx="95505" cy="31828"/>
          </a:xfrm>
          <a:custGeom>
            <a:avLst/>
            <a:gdLst>
              <a:gd name="connsiteX0" fmla="*/ 80 w 95505"/>
              <a:gd name="connsiteY0" fmla="*/ 31757 h 31828"/>
              <a:gd name="connsiteX1" fmla="*/ 54055 w 95505"/>
              <a:gd name="connsiteY1" fmla="*/ 7 h 31828"/>
              <a:gd name="connsiteX2" fmla="*/ 95330 w 95505"/>
              <a:gd name="connsiteY2" fmla="*/ 28582 h 31828"/>
              <a:gd name="connsiteX3" fmla="*/ 66755 w 95505"/>
              <a:gd name="connsiteY3" fmla="*/ 9532 h 31828"/>
              <a:gd name="connsiteX4" fmla="*/ 80 w 95505"/>
              <a:gd name="connsiteY4" fmla="*/ 31757 h 318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5505" h="31828">
                <a:moveTo>
                  <a:pt x="80" y="31757"/>
                </a:moveTo>
                <a:cubicBezTo>
                  <a:pt x="-2037" y="30169"/>
                  <a:pt x="38180" y="536"/>
                  <a:pt x="54055" y="7"/>
                </a:cubicBezTo>
                <a:cubicBezTo>
                  <a:pt x="69930" y="-522"/>
                  <a:pt x="93213" y="26994"/>
                  <a:pt x="95330" y="28582"/>
                </a:cubicBezTo>
                <a:cubicBezTo>
                  <a:pt x="97447" y="30170"/>
                  <a:pt x="79984" y="11119"/>
                  <a:pt x="66755" y="9532"/>
                </a:cubicBezTo>
                <a:cubicBezTo>
                  <a:pt x="53526" y="7945"/>
                  <a:pt x="2197" y="33345"/>
                  <a:pt x="80" y="3175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64" name="フリーフォーム 1463">
            <a:extLst>
              <a:ext uri="{FF2B5EF4-FFF2-40B4-BE49-F238E27FC236}">
                <a16:creationId xmlns:a16="http://schemas.microsoft.com/office/drawing/2014/main" id="{C1A8D433-1FA9-3195-DFAF-970C27ACF41B}"/>
              </a:ext>
            </a:extLst>
          </p:cNvPr>
          <p:cNvSpPr/>
          <p:nvPr/>
        </p:nvSpPr>
        <p:spPr>
          <a:xfrm>
            <a:off x="2898157" y="9905686"/>
            <a:ext cx="51807" cy="210762"/>
          </a:xfrm>
          <a:custGeom>
            <a:avLst/>
            <a:gdLst>
              <a:gd name="connsiteX0" fmla="*/ 51418 w 51807"/>
              <a:gd name="connsiteY0" fmla="*/ 314 h 210762"/>
              <a:gd name="connsiteX1" fmla="*/ 26018 w 51807"/>
              <a:gd name="connsiteY1" fmla="*/ 76514 h 210762"/>
              <a:gd name="connsiteX2" fmla="*/ 19668 w 51807"/>
              <a:gd name="connsiteY2" fmla="*/ 111439 h 210762"/>
              <a:gd name="connsiteX3" fmla="*/ 32368 w 51807"/>
              <a:gd name="connsiteY3" fmla="*/ 209864 h 210762"/>
              <a:gd name="connsiteX4" fmla="*/ 29193 w 51807"/>
              <a:gd name="connsiteY4" fmla="*/ 155889 h 210762"/>
              <a:gd name="connsiteX5" fmla="*/ 3793 w 51807"/>
              <a:gd name="connsiteY5" fmla="*/ 82864 h 210762"/>
              <a:gd name="connsiteX6" fmla="*/ 3793 w 51807"/>
              <a:gd name="connsiteY6" fmla="*/ 108264 h 210762"/>
              <a:gd name="connsiteX7" fmla="*/ 51418 w 51807"/>
              <a:gd name="connsiteY7" fmla="*/ 314 h 2107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1807" h="210762">
                <a:moveTo>
                  <a:pt x="51418" y="314"/>
                </a:moveTo>
                <a:cubicBezTo>
                  <a:pt x="55122" y="-4978"/>
                  <a:pt x="31310" y="57993"/>
                  <a:pt x="26018" y="76514"/>
                </a:cubicBezTo>
                <a:cubicBezTo>
                  <a:pt x="20726" y="95035"/>
                  <a:pt x="18610" y="89214"/>
                  <a:pt x="19668" y="111439"/>
                </a:cubicBezTo>
                <a:cubicBezTo>
                  <a:pt x="20726" y="133664"/>
                  <a:pt x="30781" y="202456"/>
                  <a:pt x="32368" y="209864"/>
                </a:cubicBezTo>
                <a:cubicBezTo>
                  <a:pt x="33955" y="217272"/>
                  <a:pt x="33955" y="177056"/>
                  <a:pt x="29193" y="155889"/>
                </a:cubicBezTo>
                <a:cubicBezTo>
                  <a:pt x="24431" y="134722"/>
                  <a:pt x="8026" y="90801"/>
                  <a:pt x="3793" y="82864"/>
                </a:cubicBezTo>
                <a:cubicBezTo>
                  <a:pt x="-440" y="74927"/>
                  <a:pt x="-2028" y="115672"/>
                  <a:pt x="3793" y="108264"/>
                </a:cubicBezTo>
                <a:cubicBezTo>
                  <a:pt x="9614" y="100856"/>
                  <a:pt x="47714" y="5606"/>
                  <a:pt x="51418" y="31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65" name="フリーフォーム 1464">
            <a:extLst>
              <a:ext uri="{FF2B5EF4-FFF2-40B4-BE49-F238E27FC236}">
                <a16:creationId xmlns:a16="http://schemas.microsoft.com/office/drawing/2014/main" id="{433E3D2B-3D24-DB11-5BDF-8A267A7C9F19}"/>
              </a:ext>
            </a:extLst>
          </p:cNvPr>
          <p:cNvSpPr/>
          <p:nvPr/>
        </p:nvSpPr>
        <p:spPr>
          <a:xfrm>
            <a:off x="2981179" y="9905975"/>
            <a:ext cx="88010" cy="179619"/>
          </a:xfrm>
          <a:custGeom>
            <a:avLst/>
            <a:gdLst>
              <a:gd name="connsiteX0" fmla="*/ 146 w 88010"/>
              <a:gd name="connsiteY0" fmla="*/ 25 h 179619"/>
              <a:gd name="connsiteX1" fmla="*/ 60471 w 88010"/>
              <a:gd name="connsiteY1" fmla="*/ 60350 h 179619"/>
              <a:gd name="connsiteX2" fmla="*/ 85871 w 88010"/>
              <a:gd name="connsiteY2" fmla="*/ 177825 h 179619"/>
              <a:gd name="connsiteX3" fmla="*/ 85871 w 88010"/>
              <a:gd name="connsiteY3" fmla="*/ 127025 h 179619"/>
              <a:gd name="connsiteX4" fmla="*/ 79521 w 88010"/>
              <a:gd name="connsiteY4" fmla="*/ 66700 h 179619"/>
              <a:gd name="connsiteX5" fmla="*/ 146 w 88010"/>
              <a:gd name="connsiteY5" fmla="*/ 25 h 1796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8010" h="179619">
                <a:moveTo>
                  <a:pt x="146" y="25"/>
                </a:moveTo>
                <a:cubicBezTo>
                  <a:pt x="-3029" y="-1033"/>
                  <a:pt x="46183" y="30717"/>
                  <a:pt x="60471" y="60350"/>
                </a:cubicBezTo>
                <a:cubicBezTo>
                  <a:pt x="74759" y="89983"/>
                  <a:pt x="81638" y="166713"/>
                  <a:pt x="85871" y="177825"/>
                </a:cubicBezTo>
                <a:cubicBezTo>
                  <a:pt x="90104" y="188938"/>
                  <a:pt x="86929" y="145546"/>
                  <a:pt x="85871" y="127025"/>
                </a:cubicBezTo>
                <a:cubicBezTo>
                  <a:pt x="84813" y="108504"/>
                  <a:pt x="92750" y="84692"/>
                  <a:pt x="79521" y="66700"/>
                </a:cubicBezTo>
                <a:cubicBezTo>
                  <a:pt x="66292" y="48708"/>
                  <a:pt x="3321" y="1083"/>
                  <a:pt x="146" y="2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66" name="フリーフォーム 1465">
            <a:extLst>
              <a:ext uri="{FF2B5EF4-FFF2-40B4-BE49-F238E27FC236}">
                <a16:creationId xmlns:a16="http://schemas.microsoft.com/office/drawing/2014/main" id="{4AB91999-4BE2-B5BC-86F6-F6AAB8499C12}"/>
              </a:ext>
            </a:extLst>
          </p:cNvPr>
          <p:cNvSpPr/>
          <p:nvPr/>
        </p:nvSpPr>
        <p:spPr>
          <a:xfrm>
            <a:off x="2978146" y="9930839"/>
            <a:ext cx="56566" cy="137086"/>
          </a:xfrm>
          <a:custGeom>
            <a:avLst/>
            <a:gdLst>
              <a:gd name="connsiteX0" fmla="*/ 4 w 56566"/>
              <a:gd name="connsiteY0" fmla="*/ 561 h 137086"/>
              <a:gd name="connsiteX1" fmla="*/ 50804 w 56566"/>
              <a:gd name="connsiteY1" fmla="*/ 60886 h 137086"/>
              <a:gd name="connsiteX2" fmla="*/ 53979 w 56566"/>
              <a:gd name="connsiteY2" fmla="*/ 105336 h 137086"/>
              <a:gd name="connsiteX3" fmla="*/ 53979 w 56566"/>
              <a:gd name="connsiteY3" fmla="*/ 137086 h 137086"/>
              <a:gd name="connsiteX4" fmla="*/ 53979 w 56566"/>
              <a:gd name="connsiteY4" fmla="*/ 98986 h 137086"/>
              <a:gd name="connsiteX5" fmla="*/ 4 w 56566"/>
              <a:gd name="connsiteY5" fmla="*/ 561 h 1370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566" h="137086">
                <a:moveTo>
                  <a:pt x="4" y="561"/>
                </a:moveTo>
                <a:cubicBezTo>
                  <a:pt x="-525" y="-5789"/>
                  <a:pt x="41808" y="43424"/>
                  <a:pt x="50804" y="60886"/>
                </a:cubicBezTo>
                <a:cubicBezTo>
                  <a:pt x="59800" y="78349"/>
                  <a:pt x="53450" y="92636"/>
                  <a:pt x="53979" y="105336"/>
                </a:cubicBezTo>
                <a:cubicBezTo>
                  <a:pt x="54508" y="118036"/>
                  <a:pt x="53979" y="137086"/>
                  <a:pt x="53979" y="137086"/>
                </a:cubicBezTo>
                <a:cubicBezTo>
                  <a:pt x="53979" y="136028"/>
                  <a:pt x="59800" y="119623"/>
                  <a:pt x="53979" y="98986"/>
                </a:cubicBezTo>
                <a:cubicBezTo>
                  <a:pt x="48158" y="78349"/>
                  <a:pt x="533" y="6911"/>
                  <a:pt x="4" y="56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67" name="フリーフォーム 1466">
            <a:extLst>
              <a:ext uri="{FF2B5EF4-FFF2-40B4-BE49-F238E27FC236}">
                <a16:creationId xmlns:a16="http://schemas.microsoft.com/office/drawing/2014/main" id="{07231A91-22CA-9EC1-6A0E-9CD77EC3EF46}"/>
              </a:ext>
            </a:extLst>
          </p:cNvPr>
          <p:cNvSpPr/>
          <p:nvPr/>
        </p:nvSpPr>
        <p:spPr>
          <a:xfrm>
            <a:off x="2907659" y="10057394"/>
            <a:ext cx="172959" cy="57563"/>
          </a:xfrm>
          <a:custGeom>
            <a:avLst/>
            <a:gdLst>
              <a:gd name="connsiteX0" fmla="*/ 641 w 172959"/>
              <a:gd name="connsiteY0" fmla="*/ 39106 h 57563"/>
              <a:gd name="connsiteX1" fmla="*/ 64141 w 172959"/>
              <a:gd name="connsiteY1" fmla="*/ 54981 h 57563"/>
              <a:gd name="connsiteX2" fmla="*/ 121291 w 172959"/>
              <a:gd name="connsiteY2" fmla="*/ 51806 h 57563"/>
              <a:gd name="connsiteX3" fmla="*/ 172091 w 172959"/>
              <a:gd name="connsiteY3" fmla="*/ 1006 h 57563"/>
              <a:gd name="connsiteX4" fmla="*/ 149866 w 172959"/>
              <a:gd name="connsiteY4" fmla="*/ 20056 h 57563"/>
              <a:gd name="connsiteX5" fmla="*/ 105416 w 172959"/>
              <a:gd name="connsiteY5" fmla="*/ 45456 h 57563"/>
              <a:gd name="connsiteX6" fmla="*/ 641 w 172959"/>
              <a:gd name="connsiteY6" fmla="*/ 39106 h 575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72959" h="57563">
                <a:moveTo>
                  <a:pt x="641" y="39106"/>
                </a:moveTo>
                <a:cubicBezTo>
                  <a:pt x="-6238" y="40693"/>
                  <a:pt x="44033" y="52864"/>
                  <a:pt x="64141" y="54981"/>
                </a:cubicBezTo>
                <a:cubicBezTo>
                  <a:pt x="84249" y="57098"/>
                  <a:pt x="103299" y="60802"/>
                  <a:pt x="121291" y="51806"/>
                </a:cubicBezTo>
                <a:cubicBezTo>
                  <a:pt x="139283" y="42810"/>
                  <a:pt x="172091" y="1006"/>
                  <a:pt x="172091" y="1006"/>
                </a:cubicBezTo>
                <a:cubicBezTo>
                  <a:pt x="176854" y="-4286"/>
                  <a:pt x="160979" y="12648"/>
                  <a:pt x="149866" y="20056"/>
                </a:cubicBezTo>
                <a:cubicBezTo>
                  <a:pt x="138754" y="27464"/>
                  <a:pt x="123408" y="39106"/>
                  <a:pt x="105416" y="45456"/>
                </a:cubicBezTo>
                <a:cubicBezTo>
                  <a:pt x="87424" y="51806"/>
                  <a:pt x="7520" y="37519"/>
                  <a:pt x="641" y="3910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68" name="フリーフォーム 1467">
            <a:extLst>
              <a:ext uri="{FF2B5EF4-FFF2-40B4-BE49-F238E27FC236}">
                <a16:creationId xmlns:a16="http://schemas.microsoft.com/office/drawing/2014/main" id="{3A553E0B-321D-D640-4E55-94B8A0C00BEF}"/>
              </a:ext>
            </a:extLst>
          </p:cNvPr>
          <p:cNvSpPr/>
          <p:nvPr/>
        </p:nvSpPr>
        <p:spPr>
          <a:xfrm>
            <a:off x="2063496" y="8831849"/>
            <a:ext cx="328224" cy="16967"/>
          </a:xfrm>
          <a:custGeom>
            <a:avLst/>
            <a:gdLst>
              <a:gd name="connsiteX0" fmla="*/ 254 w 328224"/>
              <a:gd name="connsiteY0" fmla="*/ 4176 h 16967"/>
              <a:gd name="connsiteX1" fmla="*/ 203454 w 328224"/>
              <a:gd name="connsiteY1" fmla="*/ 7351 h 16967"/>
              <a:gd name="connsiteX2" fmla="*/ 327279 w 328224"/>
              <a:gd name="connsiteY2" fmla="*/ 16876 h 16967"/>
              <a:gd name="connsiteX3" fmla="*/ 247904 w 328224"/>
              <a:gd name="connsiteY3" fmla="*/ 1001 h 16967"/>
              <a:gd name="connsiteX4" fmla="*/ 254 w 328224"/>
              <a:gd name="connsiteY4" fmla="*/ 4176 h 16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28224" h="16967">
                <a:moveTo>
                  <a:pt x="254" y="4176"/>
                </a:moveTo>
                <a:cubicBezTo>
                  <a:pt x="-7154" y="5234"/>
                  <a:pt x="148950" y="5234"/>
                  <a:pt x="203454" y="7351"/>
                </a:cubicBezTo>
                <a:cubicBezTo>
                  <a:pt x="257958" y="9468"/>
                  <a:pt x="319871" y="17934"/>
                  <a:pt x="327279" y="16876"/>
                </a:cubicBezTo>
                <a:cubicBezTo>
                  <a:pt x="334687" y="15818"/>
                  <a:pt x="297646" y="4176"/>
                  <a:pt x="247904" y="1001"/>
                </a:cubicBezTo>
                <a:cubicBezTo>
                  <a:pt x="198162" y="-2174"/>
                  <a:pt x="7662" y="3118"/>
                  <a:pt x="254" y="417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69" name="フリーフォーム 1468">
            <a:extLst>
              <a:ext uri="{FF2B5EF4-FFF2-40B4-BE49-F238E27FC236}">
                <a16:creationId xmlns:a16="http://schemas.microsoft.com/office/drawing/2014/main" id="{DC720AB9-A25A-4F58-2F09-84E3B4307722}"/>
              </a:ext>
            </a:extLst>
          </p:cNvPr>
          <p:cNvSpPr/>
          <p:nvPr/>
        </p:nvSpPr>
        <p:spPr>
          <a:xfrm>
            <a:off x="1644221" y="8750031"/>
            <a:ext cx="486411" cy="363836"/>
          </a:xfrm>
          <a:custGeom>
            <a:avLst/>
            <a:gdLst>
              <a:gd name="connsiteX0" fmla="*/ 486204 w 486411"/>
              <a:gd name="connsiteY0" fmla="*/ 269 h 363836"/>
              <a:gd name="connsiteX1" fmla="*/ 200454 w 486411"/>
              <a:gd name="connsiteY1" fmla="*/ 127269 h 363836"/>
              <a:gd name="connsiteX2" fmla="*/ 60754 w 486411"/>
              <a:gd name="connsiteY2" fmla="*/ 266969 h 363836"/>
              <a:gd name="connsiteX3" fmla="*/ 127429 w 486411"/>
              <a:gd name="connsiteY3" fmla="*/ 197119 h 363836"/>
              <a:gd name="connsiteX4" fmla="*/ 429 w 486411"/>
              <a:gd name="connsiteY4" fmla="*/ 362219 h 363836"/>
              <a:gd name="connsiteX5" fmla="*/ 86154 w 486411"/>
              <a:gd name="connsiteY5" fmla="*/ 276494 h 363836"/>
              <a:gd name="connsiteX6" fmla="*/ 89329 w 486411"/>
              <a:gd name="connsiteY6" fmla="*/ 197119 h 363836"/>
              <a:gd name="connsiteX7" fmla="*/ 190929 w 486411"/>
              <a:gd name="connsiteY7" fmla="*/ 105044 h 363836"/>
              <a:gd name="connsiteX8" fmla="*/ 152829 w 486411"/>
              <a:gd name="connsiteY8" fmla="*/ 203469 h 363836"/>
              <a:gd name="connsiteX9" fmla="*/ 273479 w 486411"/>
              <a:gd name="connsiteY9" fmla="*/ 76469 h 363836"/>
              <a:gd name="connsiteX10" fmla="*/ 346504 w 486411"/>
              <a:gd name="connsiteY10" fmla="*/ 28844 h 363836"/>
              <a:gd name="connsiteX11" fmla="*/ 248079 w 486411"/>
              <a:gd name="connsiteY11" fmla="*/ 92344 h 363836"/>
              <a:gd name="connsiteX12" fmla="*/ 486204 w 486411"/>
              <a:gd name="connsiteY12" fmla="*/ 269 h 3638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486411" h="363836">
                <a:moveTo>
                  <a:pt x="486204" y="269"/>
                </a:moveTo>
                <a:cubicBezTo>
                  <a:pt x="478267" y="6090"/>
                  <a:pt x="271362" y="82819"/>
                  <a:pt x="200454" y="127269"/>
                </a:cubicBezTo>
                <a:cubicBezTo>
                  <a:pt x="129546" y="171719"/>
                  <a:pt x="72925" y="255327"/>
                  <a:pt x="60754" y="266969"/>
                </a:cubicBezTo>
                <a:cubicBezTo>
                  <a:pt x="48583" y="278611"/>
                  <a:pt x="137483" y="181244"/>
                  <a:pt x="127429" y="197119"/>
                </a:cubicBezTo>
                <a:cubicBezTo>
                  <a:pt x="117375" y="212994"/>
                  <a:pt x="7308" y="348990"/>
                  <a:pt x="429" y="362219"/>
                </a:cubicBezTo>
                <a:cubicBezTo>
                  <a:pt x="-6450" y="375448"/>
                  <a:pt x="71337" y="304011"/>
                  <a:pt x="86154" y="276494"/>
                </a:cubicBezTo>
                <a:cubicBezTo>
                  <a:pt x="100971" y="248977"/>
                  <a:pt x="71867" y="225694"/>
                  <a:pt x="89329" y="197119"/>
                </a:cubicBezTo>
                <a:cubicBezTo>
                  <a:pt x="106791" y="168544"/>
                  <a:pt x="180346" y="103986"/>
                  <a:pt x="190929" y="105044"/>
                </a:cubicBezTo>
                <a:cubicBezTo>
                  <a:pt x="201512" y="106102"/>
                  <a:pt x="139071" y="208231"/>
                  <a:pt x="152829" y="203469"/>
                </a:cubicBezTo>
                <a:cubicBezTo>
                  <a:pt x="166587" y="198707"/>
                  <a:pt x="241200" y="105573"/>
                  <a:pt x="273479" y="76469"/>
                </a:cubicBezTo>
                <a:cubicBezTo>
                  <a:pt x="305758" y="47365"/>
                  <a:pt x="350737" y="26198"/>
                  <a:pt x="346504" y="28844"/>
                </a:cubicBezTo>
                <a:cubicBezTo>
                  <a:pt x="342271" y="31490"/>
                  <a:pt x="224796" y="99752"/>
                  <a:pt x="248079" y="92344"/>
                </a:cubicBezTo>
                <a:cubicBezTo>
                  <a:pt x="271362" y="84936"/>
                  <a:pt x="494141" y="-5552"/>
                  <a:pt x="486204" y="26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70" name="フリーフォーム 1469">
            <a:extLst>
              <a:ext uri="{FF2B5EF4-FFF2-40B4-BE49-F238E27FC236}">
                <a16:creationId xmlns:a16="http://schemas.microsoft.com/office/drawing/2014/main" id="{DBB80963-B202-4A40-9746-86F30F1DE139}"/>
              </a:ext>
            </a:extLst>
          </p:cNvPr>
          <p:cNvSpPr/>
          <p:nvPr/>
        </p:nvSpPr>
        <p:spPr>
          <a:xfrm>
            <a:off x="2375729" y="9091401"/>
            <a:ext cx="225579" cy="402281"/>
          </a:xfrm>
          <a:custGeom>
            <a:avLst/>
            <a:gdLst>
              <a:gd name="connsiteX0" fmla="*/ 2346 w 225579"/>
              <a:gd name="connsiteY0" fmla="*/ 4974 h 402281"/>
              <a:gd name="connsiteX1" fmla="*/ 84896 w 225579"/>
              <a:gd name="connsiteY1" fmla="*/ 151024 h 402281"/>
              <a:gd name="connsiteX2" fmla="*/ 180146 w 225579"/>
              <a:gd name="connsiteY2" fmla="*/ 325649 h 402281"/>
              <a:gd name="connsiteX3" fmla="*/ 151571 w 225579"/>
              <a:gd name="connsiteY3" fmla="*/ 274849 h 402281"/>
              <a:gd name="connsiteX4" fmla="*/ 224596 w 225579"/>
              <a:gd name="connsiteY4" fmla="*/ 398674 h 402281"/>
              <a:gd name="connsiteX5" fmla="*/ 180146 w 225579"/>
              <a:gd name="connsiteY5" fmla="*/ 338349 h 402281"/>
              <a:gd name="connsiteX6" fmla="*/ 2346 w 225579"/>
              <a:gd name="connsiteY6" fmla="*/ 4974 h 4022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25579" h="402281">
                <a:moveTo>
                  <a:pt x="2346" y="4974"/>
                </a:moveTo>
                <a:cubicBezTo>
                  <a:pt x="-13529" y="-26247"/>
                  <a:pt x="55263" y="97578"/>
                  <a:pt x="84896" y="151024"/>
                </a:cubicBezTo>
                <a:cubicBezTo>
                  <a:pt x="114529" y="204470"/>
                  <a:pt x="169034" y="305012"/>
                  <a:pt x="180146" y="325649"/>
                </a:cubicBezTo>
                <a:cubicBezTo>
                  <a:pt x="191258" y="346286"/>
                  <a:pt x="144163" y="262678"/>
                  <a:pt x="151571" y="274849"/>
                </a:cubicBezTo>
                <a:cubicBezTo>
                  <a:pt x="158979" y="287020"/>
                  <a:pt x="219834" y="388091"/>
                  <a:pt x="224596" y="398674"/>
                </a:cubicBezTo>
                <a:cubicBezTo>
                  <a:pt x="229359" y="409257"/>
                  <a:pt x="217188" y="398674"/>
                  <a:pt x="180146" y="338349"/>
                </a:cubicBezTo>
                <a:cubicBezTo>
                  <a:pt x="143104" y="278024"/>
                  <a:pt x="18221" y="36195"/>
                  <a:pt x="2346" y="497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71" name="フリーフォーム 1470">
            <a:extLst>
              <a:ext uri="{FF2B5EF4-FFF2-40B4-BE49-F238E27FC236}">
                <a16:creationId xmlns:a16="http://schemas.microsoft.com/office/drawing/2014/main" id="{99DFD8FB-A363-A945-60D2-FF2FB22EAD69}"/>
              </a:ext>
            </a:extLst>
          </p:cNvPr>
          <p:cNvSpPr/>
          <p:nvPr/>
        </p:nvSpPr>
        <p:spPr>
          <a:xfrm>
            <a:off x="1970021" y="8899451"/>
            <a:ext cx="415426" cy="60409"/>
          </a:xfrm>
          <a:custGeom>
            <a:avLst/>
            <a:gdLst>
              <a:gd name="connsiteX0" fmla="*/ 1654 w 415426"/>
              <a:gd name="connsiteY0" fmla="*/ 15949 h 60409"/>
              <a:gd name="connsiteX1" fmla="*/ 125479 w 415426"/>
              <a:gd name="connsiteY1" fmla="*/ 74 h 60409"/>
              <a:gd name="connsiteX2" fmla="*/ 223904 w 415426"/>
              <a:gd name="connsiteY2" fmla="*/ 9599 h 60409"/>
              <a:gd name="connsiteX3" fmla="*/ 201679 w 415426"/>
              <a:gd name="connsiteY3" fmla="*/ 9599 h 60409"/>
              <a:gd name="connsiteX4" fmla="*/ 414404 w 415426"/>
              <a:gd name="connsiteY4" fmla="*/ 57224 h 60409"/>
              <a:gd name="connsiteX5" fmla="*/ 277879 w 415426"/>
              <a:gd name="connsiteY5" fmla="*/ 54049 h 60409"/>
              <a:gd name="connsiteX6" fmla="*/ 173104 w 415426"/>
              <a:gd name="connsiteY6" fmla="*/ 38174 h 60409"/>
              <a:gd name="connsiteX7" fmla="*/ 331854 w 415426"/>
              <a:gd name="connsiteY7" fmla="*/ 47699 h 60409"/>
              <a:gd name="connsiteX8" fmla="*/ 220729 w 415426"/>
              <a:gd name="connsiteY8" fmla="*/ 6424 h 60409"/>
              <a:gd name="connsiteX9" fmla="*/ 1654 w 415426"/>
              <a:gd name="connsiteY9" fmla="*/ 15949 h 604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15426" h="60409">
                <a:moveTo>
                  <a:pt x="1654" y="15949"/>
                </a:moveTo>
                <a:cubicBezTo>
                  <a:pt x="-14221" y="14891"/>
                  <a:pt x="88437" y="1132"/>
                  <a:pt x="125479" y="74"/>
                </a:cubicBezTo>
                <a:cubicBezTo>
                  <a:pt x="162521" y="-984"/>
                  <a:pt x="223904" y="9599"/>
                  <a:pt x="223904" y="9599"/>
                </a:cubicBezTo>
                <a:cubicBezTo>
                  <a:pt x="236604" y="11186"/>
                  <a:pt x="169929" y="1662"/>
                  <a:pt x="201679" y="9599"/>
                </a:cubicBezTo>
                <a:cubicBezTo>
                  <a:pt x="233429" y="17536"/>
                  <a:pt x="401704" y="49816"/>
                  <a:pt x="414404" y="57224"/>
                </a:cubicBezTo>
                <a:cubicBezTo>
                  <a:pt x="427104" y="64632"/>
                  <a:pt x="318096" y="57224"/>
                  <a:pt x="277879" y="54049"/>
                </a:cubicBezTo>
                <a:cubicBezTo>
                  <a:pt x="237662" y="50874"/>
                  <a:pt x="164108" y="39232"/>
                  <a:pt x="173104" y="38174"/>
                </a:cubicBezTo>
                <a:cubicBezTo>
                  <a:pt x="182100" y="37116"/>
                  <a:pt x="323917" y="52991"/>
                  <a:pt x="331854" y="47699"/>
                </a:cubicBezTo>
                <a:cubicBezTo>
                  <a:pt x="339791" y="42407"/>
                  <a:pt x="278408" y="12774"/>
                  <a:pt x="220729" y="6424"/>
                </a:cubicBezTo>
                <a:cubicBezTo>
                  <a:pt x="163050" y="74"/>
                  <a:pt x="17529" y="17007"/>
                  <a:pt x="1654" y="15949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74" name="フリーフォーム 1473">
            <a:extLst>
              <a:ext uri="{FF2B5EF4-FFF2-40B4-BE49-F238E27FC236}">
                <a16:creationId xmlns:a16="http://schemas.microsoft.com/office/drawing/2014/main" id="{442B911F-4730-FB0B-CA13-EA37DCFB6035}"/>
              </a:ext>
            </a:extLst>
          </p:cNvPr>
          <p:cNvSpPr/>
          <p:nvPr/>
        </p:nvSpPr>
        <p:spPr>
          <a:xfrm>
            <a:off x="2592915" y="9458022"/>
            <a:ext cx="112195" cy="334346"/>
          </a:xfrm>
          <a:custGeom>
            <a:avLst/>
            <a:gdLst>
              <a:gd name="connsiteX0" fmla="*/ 7410 w 112195"/>
              <a:gd name="connsiteY0" fmla="*/ 303 h 334346"/>
              <a:gd name="connsiteX1" fmla="*/ 26460 w 112195"/>
              <a:gd name="connsiteY1" fmla="*/ 133653 h 334346"/>
              <a:gd name="connsiteX2" fmla="*/ 16935 w 112195"/>
              <a:gd name="connsiteY2" fmla="*/ 95553 h 334346"/>
              <a:gd name="connsiteX3" fmla="*/ 77260 w 112195"/>
              <a:gd name="connsiteY3" fmla="*/ 213028 h 334346"/>
              <a:gd name="connsiteX4" fmla="*/ 112185 w 112195"/>
              <a:gd name="connsiteY4" fmla="*/ 333678 h 334346"/>
              <a:gd name="connsiteX5" fmla="*/ 74085 w 112195"/>
              <a:gd name="connsiteY5" fmla="*/ 254303 h 334346"/>
              <a:gd name="connsiteX6" fmla="*/ 4235 w 112195"/>
              <a:gd name="connsiteY6" fmla="*/ 101903 h 334346"/>
              <a:gd name="connsiteX7" fmla="*/ 7410 w 112195"/>
              <a:gd name="connsiteY7" fmla="*/ 303 h 3343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12195" h="334346">
                <a:moveTo>
                  <a:pt x="7410" y="303"/>
                </a:moveTo>
                <a:cubicBezTo>
                  <a:pt x="11114" y="5595"/>
                  <a:pt x="24873" y="117778"/>
                  <a:pt x="26460" y="133653"/>
                </a:cubicBezTo>
                <a:cubicBezTo>
                  <a:pt x="28048" y="149528"/>
                  <a:pt x="8468" y="82324"/>
                  <a:pt x="16935" y="95553"/>
                </a:cubicBezTo>
                <a:cubicBezTo>
                  <a:pt x="25402" y="108782"/>
                  <a:pt x="61385" y="173341"/>
                  <a:pt x="77260" y="213028"/>
                </a:cubicBezTo>
                <a:cubicBezTo>
                  <a:pt x="93135" y="252715"/>
                  <a:pt x="112714" y="326799"/>
                  <a:pt x="112185" y="333678"/>
                </a:cubicBezTo>
                <a:cubicBezTo>
                  <a:pt x="111656" y="340557"/>
                  <a:pt x="92077" y="292932"/>
                  <a:pt x="74085" y="254303"/>
                </a:cubicBezTo>
                <a:cubicBezTo>
                  <a:pt x="56093" y="215674"/>
                  <a:pt x="13760" y="143707"/>
                  <a:pt x="4235" y="101903"/>
                </a:cubicBezTo>
                <a:cubicBezTo>
                  <a:pt x="-5290" y="60099"/>
                  <a:pt x="3706" y="-4989"/>
                  <a:pt x="7410" y="30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75" name="フリーフォーム 1474">
            <a:extLst>
              <a:ext uri="{FF2B5EF4-FFF2-40B4-BE49-F238E27FC236}">
                <a16:creationId xmlns:a16="http://schemas.microsoft.com/office/drawing/2014/main" id="{C35E480B-D02D-A496-E705-E88BFEFB9F61}"/>
              </a:ext>
            </a:extLst>
          </p:cNvPr>
          <p:cNvSpPr/>
          <p:nvPr/>
        </p:nvSpPr>
        <p:spPr>
          <a:xfrm>
            <a:off x="2708188" y="9798049"/>
            <a:ext cx="76357" cy="329552"/>
          </a:xfrm>
          <a:custGeom>
            <a:avLst/>
            <a:gdLst>
              <a:gd name="connsiteX0" fmla="*/ 87 w 76357"/>
              <a:gd name="connsiteY0" fmla="*/ 1 h 329552"/>
              <a:gd name="connsiteX1" fmla="*/ 54062 w 76357"/>
              <a:gd name="connsiteY1" fmla="*/ 155576 h 329552"/>
              <a:gd name="connsiteX2" fmla="*/ 76287 w 76357"/>
              <a:gd name="connsiteY2" fmla="*/ 327026 h 329552"/>
              <a:gd name="connsiteX3" fmla="*/ 60412 w 76357"/>
              <a:gd name="connsiteY3" fmla="*/ 250826 h 329552"/>
              <a:gd name="connsiteX4" fmla="*/ 41362 w 76357"/>
              <a:gd name="connsiteY4" fmla="*/ 152401 h 329552"/>
              <a:gd name="connsiteX5" fmla="*/ 87 w 76357"/>
              <a:gd name="connsiteY5" fmla="*/ 1 h 3295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6357" h="329552">
                <a:moveTo>
                  <a:pt x="87" y="1"/>
                </a:moveTo>
                <a:cubicBezTo>
                  <a:pt x="2204" y="530"/>
                  <a:pt x="41362" y="101072"/>
                  <a:pt x="54062" y="155576"/>
                </a:cubicBezTo>
                <a:cubicBezTo>
                  <a:pt x="66762" y="210080"/>
                  <a:pt x="75229" y="311151"/>
                  <a:pt x="76287" y="327026"/>
                </a:cubicBezTo>
                <a:cubicBezTo>
                  <a:pt x="77345" y="342901"/>
                  <a:pt x="66233" y="279930"/>
                  <a:pt x="60412" y="250826"/>
                </a:cubicBezTo>
                <a:cubicBezTo>
                  <a:pt x="54591" y="221722"/>
                  <a:pt x="47712" y="191030"/>
                  <a:pt x="41362" y="152401"/>
                </a:cubicBezTo>
                <a:cubicBezTo>
                  <a:pt x="35012" y="113772"/>
                  <a:pt x="-2030" y="-528"/>
                  <a:pt x="87" y="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76" name="フリーフォーム 1475">
            <a:extLst>
              <a:ext uri="{FF2B5EF4-FFF2-40B4-BE49-F238E27FC236}">
                <a16:creationId xmlns:a16="http://schemas.microsoft.com/office/drawing/2014/main" id="{0342317C-7DB9-5AAC-56BC-81FF0CB767EC}"/>
              </a:ext>
            </a:extLst>
          </p:cNvPr>
          <p:cNvSpPr/>
          <p:nvPr/>
        </p:nvSpPr>
        <p:spPr>
          <a:xfrm>
            <a:off x="2209459" y="8934036"/>
            <a:ext cx="257526" cy="375111"/>
          </a:xfrm>
          <a:custGeom>
            <a:avLst/>
            <a:gdLst>
              <a:gd name="connsiteX0" fmla="*/ 341 w 257526"/>
              <a:gd name="connsiteY0" fmla="*/ 414 h 375111"/>
              <a:gd name="connsiteX1" fmla="*/ 76541 w 257526"/>
              <a:gd name="connsiteY1" fmla="*/ 149639 h 375111"/>
              <a:gd name="connsiteX2" fmla="*/ 70191 w 257526"/>
              <a:gd name="connsiteY2" fmla="*/ 108364 h 375111"/>
              <a:gd name="connsiteX3" fmla="*/ 98766 w 257526"/>
              <a:gd name="connsiteY3" fmla="*/ 222664 h 375111"/>
              <a:gd name="connsiteX4" fmla="*/ 133691 w 257526"/>
              <a:gd name="connsiteY4" fmla="*/ 273464 h 375111"/>
              <a:gd name="connsiteX5" fmla="*/ 140041 w 257526"/>
              <a:gd name="connsiteY5" fmla="*/ 298864 h 375111"/>
              <a:gd name="connsiteX6" fmla="*/ 178141 w 257526"/>
              <a:gd name="connsiteY6" fmla="*/ 317914 h 375111"/>
              <a:gd name="connsiteX7" fmla="*/ 168616 w 257526"/>
              <a:gd name="connsiteY7" fmla="*/ 308389 h 375111"/>
              <a:gd name="connsiteX8" fmla="*/ 257516 w 257526"/>
              <a:gd name="connsiteY8" fmla="*/ 375064 h 375111"/>
              <a:gd name="connsiteX9" fmla="*/ 162266 w 257526"/>
              <a:gd name="connsiteY9" fmla="*/ 317914 h 375111"/>
              <a:gd name="connsiteX10" fmla="*/ 143216 w 257526"/>
              <a:gd name="connsiteY10" fmla="*/ 254414 h 375111"/>
              <a:gd name="connsiteX11" fmla="*/ 111466 w 257526"/>
              <a:gd name="connsiteY11" fmla="*/ 203614 h 375111"/>
              <a:gd name="connsiteX12" fmla="*/ 341 w 257526"/>
              <a:gd name="connsiteY12" fmla="*/ 414 h 3751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257526" h="375111">
                <a:moveTo>
                  <a:pt x="341" y="414"/>
                </a:moveTo>
                <a:cubicBezTo>
                  <a:pt x="-5480" y="-8582"/>
                  <a:pt x="64899" y="131647"/>
                  <a:pt x="76541" y="149639"/>
                </a:cubicBezTo>
                <a:cubicBezTo>
                  <a:pt x="88183" y="167631"/>
                  <a:pt x="66487" y="96193"/>
                  <a:pt x="70191" y="108364"/>
                </a:cubicBezTo>
                <a:cubicBezTo>
                  <a:pt x="73895" y="120535"/>
                  <a:pt x="88183" y="195147"/>
                  <a:pt x="98766" y="222664"/>
                </a:cubicBezTo>
                <a:cubicBezTo>
                  <a:pt x="109349" y="250181"/>
                  <a:pt x="126812" y="260764"/>
                  <a:pt x="133691" y="273464"/>
                </a:cubicBezTo>
                <a:cubicBezTo>
                  <a:pt x="140570" y="286164"/>
                  <a:pt x="132633" y="291456"/>
                  <a:pt x="140041" y="298864"/>
                </a:cubicBezTo>
                <a:cubicBezTo>
                  <a:pt x="147449" y="306272"/>
                  <a:pt x="178141" y="317914"/>
                  <a:pt x="178141" y="317914"/>
                </a:cubicBezTo>
                <a:cubicBezTo>
                  <a:pt x="182903" y="319501"/>
                  <a:pt x="155387" y="298864"/>
                  <a:pt x="168616" y="308389"/>
                </a:cubicBezTo>
                <a:cubicBezTo>
                  <a:pt x="181845" y="317914"/>
                  <a:pt x="258574" y="373476"/>
                  <a:pt x="257516" y="375064"/>
                </a:cubicBezTo>
                <a:cubicBezTo>
                  <a:pt x="256458" y="376652"/>
                  <a:pt x="181316" y="338022"/>
                  <a:pt x="162266" y="317914"/>
                </a:cubicBezTo>
                <a:cubicBezTo>
                  <a:pt x="143216" y="297806"/>
                  <a:pt x="151683" y="273464"/>
                  <a:pt x="143216" y="254414"/>
                </a:cubicBezTo>
                <a:cubicBezTo>
                  <a:pt x="134749" y="235364"/>
                  <a:pt x="135278" y="238539"/>
                  <a:pt x="111466" y="203614"/>
                </a:cubicBezTo>
                <a:cubicBezTo>
                  <a:pt x="87654" y="168689"/>
                  <a:pt x="6162" y="9410"/>
                  <a:pt x="341" y="41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77" name="フリーフォーム 1476">
            <a:extLst>
              <a:ext uri="{FF2B5EF4-FFF2-40B4-BE49-F238E27FC236}">
                <a16:creationId xmlns:a16="http://schemas.microsoft.com/office/drawing/2014/main" id="{B55E1735-9530-7A47-B4BC-8FBDCD916F0D}"/>
              </a:ext>
            </a:extLst>
          </p:cNvPr>
          <p:cNvSpPr/>
          <p:nvPr/>
        </p:nvSpPr>
        <p:spPr>
          <a:xfrm>
            <a:off x="2297815" y="8937624"/>
            <a:ext cx="122082" cy="197291"/>
          </a:xfrm>
          <a:custGeom>
            <a:avLst/>
            <a:gdLst>
              <a:gd name="connsiteX0" fmla="*/ 16760 w 122082"/>
              <a:gd name="connsiteY0" fmla="*/ 1 h 197291"/>
              <a:gd name="connsiteX1" fmla="*/ 7235 w 122082"/>
              <a:gd name="connsiteY1" fmla="*/ 149226 h 197291"/>
              <a:gd name="connsiteX2" fmla="*/ 121535 w 122082"/>
              <a:gd name="connsiteY2" fmla="*/ 196851 h 197291"/>
              <a:gd name="connsiteX3" fmla="*/ 48510 w 122082"/>
              <a:gd name="connsiteY3" fmla="*/ 171451 h 197291"/>
              <a:gd name="connsiteX4" fmla="*/ 885 w 122082"/>
              <a:gd name="connsiteY4" fmla="*/ 146051 h 197291"/>
              <a:gd name="connsiteX5" fmla="*/ 16760 w 122082"/>
              <a:gd name="connsiteY5" fmla="*/ 1 h 1972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22082" h="197291">
                <a:moveTo>
                  <a:pt x="16760" y="1"/>
                </a:moveTo>
                <a:cubicBezTo>
                  <a:pt x="17818" y="530"/>
                  <a:pt x="-10227" y="116418"/>
                  <a:pt x="7235" y="149226"/>
                </a:cubicBezTo>
                <a:cubicBezTo>
                  <a:pt x="24697" y="182034"/>
                  <a:pt x="114656" y="193147"/>
                  <a:pt x="121535" y="196851"/>
                </a:cubicBezTo>
                <a:cubicBezTo>
                  <a:pt x="128414" y="200555"/>
                  <a:pt x="68618" y="179918"/>
                  <a:pt x="48510" y="171451"/>
                </a:cubicBezTo>
                <a:cubicBezTo>
                  <a:pt x="28402" y="162984"/>
                  <a:pt x="6177" y="166688"/>
                  <a:pt x="885" y="146051"/>
                </a:cubicBezTo>
                <a:cubicBezTo>
                  <a:pt x="-4407" y="125414"/>
                  <a:pt x="15702" y="-528"/>
                  <a:pt x="16760" y="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78" name="フリーフォーム 1477">
            <a:extLst>
              <a:ext uri="{FF2B5EF4-FFF2-40B4-BE49-F238E27FC236}">
                <a16:creationId xmlns:a16="http://schemas.microsoft.com/office/drawing/2014/main" id="{499FF407-9298-7CFA-F2BA-EB43C501EA11}"/>
              </a:ext>
            </a:extLst>
          </p:cNvPr>
          <p:cNvSpPr/>
          <p:nvPr/>
        </p:nvSpPr>
        <p:spPr>
          <a:xfrm>
            <a:off x="2400298" y="9188389"/>
            <a:ext cx="161932" cy="283029"/>
          </a:xfrm>
          <a:custGeom>
            <a:avLst/>
            <a:gdLst>
              <a:gd name="connsiteX0" fmla="*/ 2 w 161932"/>
              <a:gd name="connsiteY0" fmla="*/ 61 h 283029"/>
              <a:gd name="connsiteX1" fmla="*/ 95252 w 161932"/>
              <a:gd name="connsiteY1" fmla="*/ 171511 h 283029"/>
              <a:gd name="connsiteX2" fmla="*/ 161927 w 161932"/>
              <a:gd name="connsiteY2" fmla="*/ 282636 h 283029"/>
              <a:gd name="connsiteX3" fmla="*/ 92077 w 161932"/>
              <a:gd name="connsiteY3" fmla="*/ 206436 h 283029"/>
              <a:gd name="connsiteX4" fmla="*/ 92077 w 161932"/>
              <a:gd name="connsiteY4" fmla="*/ 152461 h 283029"/>
              <a:gd name="connsiteX5" fmla="*/ 2 w 161932"/>
              <a:gd name="connsiteY5" fmla="*/ 61 h 2830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1932" h="283029">
                <a:moveTo>
                  <a:pt x="2" y="61"/>
                </a:moveTo>
                <a:cubicBezTo>
                  <a:pt x="531" y="3236"/>
                  <a:pt x="68265" y="124415"/>
                  <a:pt x="95252" y="171511"/>
                </a:cubicBezTo>
                <a:cubicBezTo>
                  <a:pt x="122239" y="218607"/>
                  <a:pt x="162456" y="276815"/>
                  <a:pt x="161927" y="282636"/>
                </a:cubicBezTo>
                <a:cubicBezTo>
                  <a:pt x="161398" y="288457"/>
                  <a:pt x="103719" y="228132"/>
                  <a:pt x="92077" y="206436"/>
                </a:cubicBezTo>
                <a:cubicBezTo>
                  <a:pt x="80435" y="184740"/>
                  <a:pt x="109010" y="187915"/>
                  <a:pt x="92077" y="152461"/>
                </a:cubicBezTo>
                <a:cubicBezTo>
                  <a:pt x="75144" y="117007"/>
                  <a:pt x="-527" y="-3114"/>
                  <a:pt x="2" y="6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79" name="フリーフォーム 1478">
            <a:extLst>
              <a:ext uri="{FF2B5EF4-FFF2-40B4-BE49-F238E27FC236}">
                <a16:creationId xmlns:a16="http://schemas.microsoft.com/office/drawing/2014/main" id="{D2FD33C5-DE40-EFE3-9887-C4D38951454C}"/>
              </a:ext>
            </a:extLst>
          </p:cNvPr>
          <p:cNvSpPr/>
          <p:nvPr/>
        </p:nvSpPr>
        <p:spPr>
          <a:xfrm>
            <a:off x="2496985" y="9797508"/>
            <a:ext cx="167091" cy="349855"/>
          </a:xfrm>
          <a:custGeom>
            <a:avLst/>
            <a:gdLst>
              <a:gd name="connsiteX0" fmla="*/ 4915 w 167091"/>
              <a:gd name="connsiteY0" fmla="*/ 542 h 349855"/>
              <a:gd name="connsiteX1" fmla="*/ 1740 w 167091"/>
              <a:gd name="connsiteY1" fmla="*/ 79917 h 349855"/>
              <a:gd name="connsiteX2" fmla="*/ 33490 w 167091"/>
              <a:gd name="connsiteY2" fmla="*/ 210092 h 349855"/>
              <a:gd name="connsiteX3" fmla="*/ 30315 w 167091"/>
              <a:gd name="connsiteY3" fmla="*/ 187867 h 349855"/>
              <a:gd name="connsiteX4" fmla="*/ 84290 w 167091"/>
              <a:gd name="connsiteY4" fmla="*/ 295817 h 349855"/>
              <a:gd name="connsiteX5" fmla="*/ 166840 w 167091"/>
              <a:gd name="connsiteY5" fmla="*/ 343442 h 349855"/>
              <a:gd name="connsiteX6" fmla="*/ 106515 w 167091"/>
              <a:gd name="connsiteY6" fmla="*/ 324392 h 349855"/>
              <a:gd name="connsiteX7" fmla="*/ 11265 w 167091"/>
              <a:gd name="connsiteY7" fmla="*/ 118017 h 349855"/>
              <a:gd name="connsiteX8" fmla="*/ 4915 w 167091"/>
              <a:gd name="connsiteY8" fmla="*/ 542 h 3498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7091" h="349855">
                <a:moveTo>
                  <a:pt x="4915" y="542"/>
                </a:moveTo>
                <a:cubicBezTo>
                  <a:pt x="3327" y="-5808"/>
                  <a:pt x="-3023" y="44992"/>
                  <a:pt x="1740" y="79917"/>
                </a:cubicBezTo>
                <a:cubicBezTo>
                  <a:pt x="6503" y="114842"/>
                  <a:pt x="28728" y="192100"/>
                  <a:pt x="33490" y="210092"/>
                </a:cubicBezTo>
                <a:cubicBezTo>
                  <a:pt x="38253" y="228084"/>
                  <a:pt x="21848" y="173579"/>
                  <a:pt x="30315" y="187867"/>
                </a:cubicBezTo>
                <a:cubicBezTo>
                  <a:pt x="38782" y="202155"/>
                  <a:pt x="61536" y="269888"/>
                  <a:pt x="84290" y="295817"/>
                </a:cubicBezTo>
                <a:cubicBezTo>
                  <a:pt x="107044" y="321746"/>
                  <a:pt x="163136" y="338680"/>
                  <a:pt x="166840" y="343442"/>
                </a:cubicBezTo>
                <a:cubicBezTo>
                  <a:pt x="170544" y="348204"/>
                  <a:pt x="132444" y="361963"/>
                  <a:pt x="106515" y="324392"/>
                </a:cubicBezTo>
                <a:cubicBezTo>
                  <a:pt x="80586" y="286821"/>
                  <a:pt x="27669" y="168288"/>
                  <a:pt x="11265" y="118017"/>
                </a:cubicBezTo>
                <a:cubicBezTo>
                  <a:pt x="-5139" y="67746"/>
                  <a:pt x="6503" y="6892"/>
                  <a:pt x="4915" y="54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80" name="フリーフォーム 1479">
            <a:extLst>
              <a:ext uri="{FF2B5EF4-FFF2-40B4-BE49-F238E27FC236}">
                <a16:creationId xmlns:a16="http://schemas.microsoft.com/office/drawing/2014/main" id="{7B51C83D-3862-00E9-CB4A-5DA72A1BB17F}"/>
              </a:ext>
            </a:extLst>
          </p:cNvPr>
          <p:cNvSpPr/>
          <p:nvPr/>
        </p:nvSpPr>
        <p:spPr>
          <a:xfrm>
            <a:off x="2368424" y="9312106"/>
            <a:ext cx="174897" cy="209931"/>
          </a:xfrm>
          <a:custGeom>
            <a:avLst/>
            <a:gdLst>
              <a:gd name="connsiteX0" fmla="*/ 63626 w 174897"/>
              <a:gd name="connsiteY0" fmla="*/ 169 h 209931"/>
              <a:gd name="connsiteX1" fmla="*/ 101726 w 174897"/>
              <a:gd name="connsiteY1" fmla="*/ 47794 h 209931"/>
              <a:gd name="connsiteX2" fmla="*/ 25526 w 174897"/>
              <a:gd name="connsiteY2" fmla="*/ 50969 h 209931"/>
              <a:gd name="connsiteX3" fmla="*/ 114426 w 174897"/>
              <a:gd name="connsiteY3" fmla="*/ 85894 h 209931"/>
              <a:gd name="connsiteX4" fmla="*/ 114426 w 174897"/>
              <a:gd name="connsiteY4" fmla="*/ 114469 h 209931"/>
              <a:gd name="connsiteX5" fmla="*/ 54101 w 174897"/>
              <a:gd name="connsiteY5" fmla="*/ 139869 h 209931"/>
              <a:gd name="connsiteX6" fmla="*/ 165226 w 174897"/>
              <a:gd name="connsiteY6" fmla="*/ 120819 h 209931"/>
              <a:gd name="connsiteX7" fmla="*/ 126 w 174897"/>
              <a:gd name="connsiteY7" fmla="*/ 158919 h 209931"/>
              <a:gd name="connsiteX8" fmla="*/ 136651 w 174897"/>
              <a:gd name="connsiteY8" fmla="*/ 158919 h 209931"/>
              <a:gd name="connsiteX9" fmla="*/ 60451 w 174897"/>
              <a:gd name="connsiteY9" fmla="*/ 190669 h 209931"/>
              <a:gd name="connsiteX10" fmla="*/ 174751 w 174897"/>
              <a:gd name="connsiteY10" fmla="*/ 181144 h 209931"/>
              <a:gd name="connsiteX11" fmla="*/ 31876 w 174897"/>
              <a:gd name="connsiteY11" fmla="*/ 209719 h 209931"/>
              <a:gd name="connsiteX12" fmla="*/ 133476 w 174897"/>
              <a:gd name="connsiteY12" fmla="*/ 193844 h 209931"/>
              <a:gd name="connsiteX13" fmla="*/ 35051 w 174897"/>
              <a:gd name="connsiteY13" fmla="*/ 187494 h 209931"/>
              <a:gd name="connsiteX14" fmla="*/ 117601 w 174897"/>
              <a:gd name="connsiteY14" fmla="*/ 127169 h 209931"/>
              <a:gd name="connsiteX15" fmla="*/ 73151 w 174897"/>
              <a:gd name="connsiteY15" fmla="*/ 66844 h 209931"/>
              <a:gd name="connsiteX16" fmla="*/ 63626 w 174897"/>
              <a:gd name="connsiteY16" fmla="*/ 169 h 2099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174897" h="209931">
                <a:moveTo>
                  <a:pt x="63626" y="169"/>
                </a:moveTo>
                <a:cubicBezTo>
                  <a:pt x="68388" y="-3006"/>
                  <a:pt x="108076" y="39327"/>
                  <a:pt x="101726" y="47794"/>
                </a:cubicBezTo>
                <a:cubicBezTo>
                  <a:pt x="95376" y="56261"/>
                  <a:pt x="23409" y="44619"/>
                  <a:pt x="25526" y="50969"/>
                </a:cubicBezTo>
                <a:cubicBezTo>
                  <a:pt x="27643" y="57319"/>
                  <a:pt x="99609" y="75311"/>
                  <a:pt x="114426" y="85894"/>
                </a:cubicBezTo>
                <a:cubicBezTo>
                  <a:pt x="129243" y="96477"/>
                  <a:pt x="124480" y="105473"/>
                  <a:pt x="114426" y="114469"/>
                </a:cubicBezTo>
                <a:cubicBezTo>
                  <a:pt x="104372" y="123465"/>
                  <a:pt x="45634" y="138811"/>
                  <a:pt x="54101" y="139869"/>
                </a:cubicBezTo>
                <a:cubicBezTo>
                  <a:pt x="62568" y="140927"/>
                  <a:pt x="174222" y="117644"/>
                  <a:pt x="165226" y="120819"/>
                </a:cubicBezTo>
                <a:cubicBezTo>
                  <a:pt x="156230" y="123994"/>
                  <a:pt x="4888" y="152569"/>
                  <a:pt x="126" y="158919"/>
                </a:cubicBezTo>
                <a:cubicBezTo>
                  <a:pt x="-4636" y="165269"/>
                  <a:pt x="126597" y="153627"/>
                  <a:pt x="136651" y="158919"/>
                </a:cubicBezTo>
                <a:cubicBezTo>
                  <a:pt x="146705" y="164211"/>
                  <a:pt x="54101" y="186965"/>
                  <a:pt x="60451" y="190669"/>
                </a:cubicBezTo>
                <a:cubicBezTo>
                  <a:pt x="66801" y="194373"/>
                  <a:pt x="179513" y="177969"/>
                  <a:pt x="174751" y="181144"/>
                </a:cubicBezTo>
                <a:cubicBezTo>
                  <a:pt x="169989" y="184319"/>
                  <a:pt x="38755" y="207602"/>
                  <a:pt x="31876" y="209719"/>
                </a:cubicBezTo>
                <a:cubicBezTo>
                  <a:pt x="24997" y="211836"/>
                  <a:pt x="132947" y="197548"/>
                  <a:pt x="133476" y="193844"/>
                </a:cubicBezTo>
                <a:cubicBezTo>
                  <a:pt x="134005" y="190140"/>
                  <a:pt x="37697" y="198607"/>
                  <a:pt x="35051" y="187494"/>
                </a:cubicBezTo>
                <a:cubicBezTo>
                  <a:pt x="32405" y="176381"/>
                  <a:pt x="111251" y="147277"/>
                  <a:pt x="117601" y="127169"/>
                </a:cubicBezTo>
                <a:cubicBezTo>
                  <a:pt x="123951" y="107061"/>
                  <a:pt x="77914" y="83248"/>
                  <a:pt x="73151" y="66844"/>
                </a:cubicBezTo>
                <a:cubicBezTo>
                  <a:pt x="68388" y="50440"/>
                  <a:pt x="58864" y="3344"/>
                  <a:pt x="63626" y="169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81" name="フリーフォーム 1480">
            <a:extLst>
              <a:ext uri="{FF2B5EF4-FFF2-40B4-BE49-F238E27FC236}">
                <a16:creationId xmlns:a16="http://schemas.microsoft.com/office/drawing/2014/main" id="{42C972D9-E7E7-17A4-7E51-8AA3ED77029A}"/>
              </a:ext>
            </a:extLst>
          </p:cNvPr>
          <p:cNvSpPr/>
          <p:nvPr/>
        </p:nvSpPr>
        <p:spPr>
          <a:xfrm>
            <a:off x="2517714" y="9461496"/>
            <a:ext cx="99323" cy="323752"/>
          </a:xfrm>
          <a:custGeom>
            <a:avLst/>
            <a:gdLst>
              <a:gd name="connsiteX0" fmla="*/ 22286 w 99323"/>
              <a:gd name="connsiteY0" fmla="*/ 4 h 323752"/>
              <a:gd name="connsiteX1" fmla="*/ 19111 w 99323"/>
              <a:gd name="connsiteY1" fmla="*/ 69854 h 323752"/>
              <a:gd name="connsiteX2" fmla="*/ 54036 w 99323"/>
              <a:gd name="connsiteY2" fmla="*/ 133354 h 323752"/>
              <a:gd name="connsiteX3" fmla="*/ 61 w 99323"/>
              <a:gd name="connsiteY3" fmla="*/ 69854 h 323752"/>
              <a:gd name="connsiteX4" fmla="*/ 66736 w 99323"/>
              <a:gd name="connsiteY4" fmla="*/ 165104 h 323752"/>
              <a:gd name="connsiteX5" fmla="*/ 76261 w 99323"/>
              <a:gd name="connsiteY5" fmla="*/ 266704 h 323752"/>
              <a:gd name="connsiteX6" fmla="*/ 82611 w 99323"/>
              <a:gd name="connsiteY6" fmla="*/ 257179 h 323752"/>
              <a:gd name="connsiteX7" fmla="*/ 98486 w 99323"/>
              <a:gd name="connsiteY7" fmla="*/ 285754 h 323752"/>
              <a:gd name="connsiteX8" fmla="*/ 54036 w 99323"/>
              <a:gd name="connsiteY8" fmla="*/ 320679 h 323752"/>
              <a:gd name="connsiteX9" fmla="*/ 85786 w 99323"/>
              <a:gd name="connsiteY9" fmla="*/ 307979 h 323752"/>
              <a:gd name="connsiteX10" fmla="*/ 69911 w 99323"/>
              <a:gd name="connsiteY10" fmla="*/ 196854 h 323752"/>
              <a:gd name="connsiteX11" fmla="*/ 15936 w 99323"/>
              <a:gd name="connsiteY11" fmla="*/ 73029 h 323752"/>
              <a:gd name="connsiteX12" fmla="*/ 22286 w 99323"/>
              <a:gd name="connsiteY12" fmla="*/ 4 h 3237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99323" h="323752">
                <a:moveTo>
                  <a:pt x="22286" y="4"/>
                </a:moveTo>
                <a:cubicBezTo>
                  <a:pt x="22815" y="-525"/>
                  <a:pt x="13819" y="47629"/>
                  <a:pt x="19111" y="69854"/>
                </a:cubicBezTo>
                <a:cubicBezTo>
                  <a:pt x="24403" y="92079"/>
                  <a:pt x="57211" y="133354"/>
                  <a:pt x="54036" y="133354"/>
                </a:cubicBezTo>
                <a:cubicBezTo>
                  <a:pt x="50861" y="133354"/>
                  <a:pt x="-2056" y="64562"/>
                  <a:pt x="61" y="69854"/>
                </a:cubicBezTo>
                <a:cubicBezTo>
                  <a:pt x="2178" y="75146"/>
                  <a:pt x="54036" y="132296"/>
                  <a:pt x="66736" y="165104"/>
                </a:cubicBezTo>
                <a:cubicBezTo>
                  <a:pt x="79436" y="197912"/>
                  <a:pt x="73615" y="251358"/>
                  <a:pt x="76261" y="266704"/>
                </a:cubicBezTo>
                <a:cubicBezTo>
                  <a:pt x="78907" y="282050"/>
                  <a:pt x="78907" y="254004"/>
                  <a:pt x="82611" y="257179"/>
                </a:cubicBezTo>
                <a:cubicBezTo>
                  <a:pt x="86315" y="260354"/>
                  <a:pt x="103249" y="275171"/>
                  <a:pt x="98486" y="285754"/>
                </a:cubicBezTo>
                <a:cubicBezTo>
                  <a:pt x="93724" y="296337"/>
                  <a:pt x="56153" y="316975"/>
                  <a:pt x="54036" y="320679"/>
                </a:cubicBezTo>
                <a:cubicBezTo>
                  <a:pt x="51919" y="324383"/>
                  <a:pt x="83140" y="328616"/>
                  <a:pt x="85786" y="307979"/>
                </a:cubicBezTo>
                <a:cubicBezTo>
                  <a:pt x="88432" y="287342"/>
                  <a:pt x="81553" y="236012"/>
                  <a:pt x="69911" y="196854"/>
                </a:cubicBezTo>
                <a:cubicBezTo>
                  <a:pt x="58269" y="157696"/>
                  <a:pt x="24403" y="103192"/>
                  <a:pt x="15936" y="73029"/>
                </a:cubicBezTo>
                <a:cubicBezTo>
                  <a:pt x="7469" y="42867"/>
                  <a:pt x="21757" y="533"/>
                  <a:pt x="22286" y="4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82" name="フリーフォーム 1481">
            <a:extLst>
              <a:ext uri="{FF2B5EF4-FFF2-40B4-BE49-F238E27FC236}">
                <a16:creationId xmlns:a16="http://schemas.microsoft.com/office/drawing/2014/main" id="{C3597EB0-3235-1B8B-CA18-0F452C4ABD3F}"/>
              </a:ext>
            </a:extLst>
          </p:cNvPr>
          <p:cNvSpPr/>
          <p:nvPr/>
        </p:nvSpPr>
        <p:spPr>
          <a:xfrm>
            <a:off x="2542688" y="9781451"/>
            <a:ext cx="134324" cy="51548"/>
          </a:xfrm>
          <a:custGeom>
            <a:avLst/>
            <a:gdLst>
              <a:gd name="connsiteX0" fmla="*/ 487 w 134324"/>
              <a:gd name="connsiteY0" fmla="*/ 51524 h 51548"/>
              <a:gd name="connsiteX1" fmla="*/ 73512 w 134324"/>
              <a:gd name="connsiteY1" fmla="*/ 13424 h 51548"/>
              <a:gd name="connsiteX2" fmla="*/ 133837 w 134324"/>
              <a:gd name="connsiteY2" fmla="*/ 19774 h 51548"/>
              <a:gd name="connsiteX3" fmla="*/ 98912 w 134324"/>
              <a:gd name="connsiteY3" fmla="*/ 724 h 51548"/>
              <a:gd name="connsiteX4" fmla="*/ 44937 w 134324"/>
              <a:gd name="connsiteY4" fmla="*/ 7074 h 51548"/>
              <a:gd name="connsiteX5" fmla="*/ 487 w 134324"/>
              <a:gd name="connsiteY5" fmla="*/ 51524 h 51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34324" h="51548">
                <a:moveTo>
                  <a:pt x="487" y="51524"/>
                </a:moveTo>
                <a:cubicBezTo>
                  <a:pt x="5249" y="52582"/>
                  <a:pt x="51287" y="18716"/>
                  <a:pt x="73512" y="13424"/>
                </a:cubicBezTo>
                <a:cubicBezTo>
                  <a:pt x="95737" y="8132"/>
                  <a:pt x="129604" y="21891"/>
                  <a:pt x="133837" y="19774"/>
                </a:cubicBezTo>
                <a:cubicBezTo>
                  <a:pt x="138070" y="17657"/>
                  <a:pt x="113729" y="2841"/>
                  <a:pt x="98912" y="724"/>
                </a:cubicBezTo>
                <a:cubicBezTo>
                  <a:pt x="84095" y="-1393"/>
                  <a:pt x="62929" y="1253"/>
                  <a:pt x="44937" y="7074"/>
                </a:cubicBezTo>
                <a:cubicBezTo>
                  <a:pt x="26945" y="12895"/>
                  <a:pt x="-4275" y="50466"/>
                  <a:pt x="487" y="5152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83" name="フリーフォーム 1482">
            <a:extLst>
              <a:ext uri="{FF2B5EF4-FFF2-40B4-BE49-F238E27FC236}">
                <a16:creationId xmlns:a16="http://schemas.microsoft.com/office/drawing/2014/main" id="{43EB0A31-96A5-9B44-6EE5-768056693FCA}"/>
              </a:ext>
            </a:extLst>
          </p:cNvPr>
          <p:cNvSpPr/>
          <p:nvPr/>
        </p:nvSpPr>
        <p:spPr>
          <a:xfrm>
            <a:off x="2609016" y="9731010"/>
            <a:ext cx="39106" cy="208472"/>
          </a:xfrm>
          <a:custGeom>
            <a:avLst/>
            <a:gdLst>
              <a:gd name="connsiteX0" fmla="*/ 10359 w 39106"/>
              <a:gd name="connsiteY0" fmla="*/ 365 h 208472"/>
              <a:gd name="connsiteX1" fmla="*/ 4009 w 39106"/>
              <a:gd name="connsiteY1" fmla="*/ 82915 h 208472"/>
              <a:gd name="connsiteX2" fmla="*/ 38934 w 39106"/>
              <a:gd name="connsiteY2" fmla="*/ 206740 h 208472"/>
              <a:gd name="connsiteX3" fmla="*/ 16709 w 39106"/>
              <a:gd name="connsiteY3" fmla="*/ 152765 h 208472"/>
              <a:gd name="connsiteX4" fmla="*/ 834 w 39106"/>
              <a:gd name="connsiteY4" fmla="*/ 114665 h 208472"/>
              <a:gd name="connsiteX5" fmla="*/ 10359 w 39106"/>
              <a:gd name="connsiteY5" fmla="*/ 365 h 2084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106" h="208472">
                <a:moveTo>
                  <a:pt x="10359" y="365"/>
                </a:moveTo>
                <a:cubicBezTo>
                  <a:pt x="10888" y="-4927"/>
                  <a:pt x="-753" y="48519"/>
                  <a:pt x="4009" y="82915"/>
                </a:cubicBezTo>
                <a:cubicBezTo>
                  <a:pt x="8771" y="117311"/>
                  <a:pt x="36817" y="195098"/>
                  <a:pt x="38934" y="206740"/>
                </a:cubicBezTo>
                <a:cubicBezTo>
                  <a:pt x="41051" y="218382"/>
                  <a:pt x="23059" y="168111"/>
                  <a:pt x="16709" y="152765"/>
                </a:cubicBezTo>
                <a:cubicBezTo>
                  <a:pt x="10359" y="137419"/>
                  <a:pt x="5067" y="140065"/>
                  <a:pt x="834" y="114665"/>
                </a:cubicBezTo>
                <a:cubicBezTo>
                  <a:pt x="-3399" y="89265"/>
                  <a:pt x="9830" y="5657"/>
                  <a:pt x="10359" y="365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84" name="フリーフォーム 1483">
            <a:extLst>
              <a:ext uri="{FF2B5EF4-FFF2-40B4-BE49-F238E27FC236}">
                <a16:creationId xmlns:a16="http://schemas.microsoft.com/office/drawing/2014/main" id="{2E14D0BB-C027-860B-3787-A1FDF993FE6C}"/>
              </a:ext>
            </a:extLst>
          </p:cNvPr>
          <p:cNvSpPr/>
          <p:nvPr/>
        </p:nvSpPr>
        <p:spPr>
          <a:xfrm>
            <a:off x="2171689" y="9156571"/>
            <a:ext cx="60497" cy="132976"/>
          </a:xfrm>
          <a:custGeom>
            <a:avLst/>
            <a:gdLst>
              <a:gd name="connsiteX0" fmla="*/ 6361 w 60497"/>
              <a:gd name="connsiteY0" fmla="*/ 129 h 132976"/>
              <a:gd name="connsiteX1" fmla="*/ 60336 w 60497"/>
              <a:gd name="connsiteY1" fmla="*/ 130304 h 132976"/>
              <a:gd name="connsiteX2" fmla="*/ 22236 w 60497"/>
              <a:gd name="connsiteY2" fmla="*/ 85854 h 132976"/>
              <a:gd name="connsiteX3" fmla="*/ 11 w 60497"/>
              <a:gd name="connsiteY3" fmla="*/ 60454 h 132976"/>
              <a:gd name="connsiteX4" fmla="*/ 19061 w 60497"/>
              <a:gd name="connsiteY4" fmla="*/ 104904 h 132976"/>
              <a:gd name="connsiteX5" fmla="*/ 6361 w 60497"/>
              <a:gd name="connsiteY5" fmla="*/ 129 h 1329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0497" h="132976">
                <a:moveTo>
                  <a:pt x="6361" y="129"/>
                </a:moveTo>
                <a:cubicBezTo>
                  <a:pt x="13240" y="4362"/>
                  <a:pt x="57690" y="116017"/>
                  <a:pt x="60336" y="130304"/>
                </a:cubicBezTo>
                <a:cubicBezTo>
                  <a:pt x="62982" y="144591"/>
                  <a:pt x="32290" y="97496"/>
                  <a:pt x="22236" y="85854"/>
                </a:cubicBezTo>
                <a:cubicBezTo>
                  <a:pt x="12182" y="74212"/>
                  <a:pt x="540" y="57279"/>
                  <a:pt x="11" y="60454"/>
                </a:cubicBezTo>
                <a:cubicBezTo>
                  <a:pt x="-518" y="63629"/>
                  <a:pt x="18003" y="113371"/>
                  <a:pt x="19061" y="104904"/>
                </a:cubicBezTo>
                <a:cubicBezTo>
                  <a:pt x="20119" y="96437"/>
                  <a:pt x="-518" y="-4104"/>
                  <a:pt x="6361" y="12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85" name="フリーフォーム 1484">
            <a:extLst>
              <a:ext uri="{FF2B5EF4-FFF2-40B4-BE49-F238E27FC236}">
                <a16:creationId xmlns:a16="http://schemas.microsoft.com/office/drawing/2014/main" id="{47E53578-6EA2-0F55-FA6A-E18567FF9BBC}"/>
              </a:ext>
            </a:extLst>
          </p:cNvPr>
          <p:cNvSpPr/>
          <p:nvPr/>
        </p:nvSpPr>
        <p:spPr>
          <a:xfrm>
            <a:off x="2202437" y="9227261"/>
            <a:ext cx="148672" cy="313955"/>
          </a:xfrm>
          <a:custGeom>
            <a:avLst/>
            <a:gdLst>
              <a:gd name="connsiteX0" fmla="*/ 4188 w 148672"/>
              <a:gd name="connsiteY0" fmla="*/ 2464 h 313955"/>
              <a:gd name="connsiteX1" fmla="*/ 32763 w 148672"/>
              <a:gd name="connsiteY1" fmla="*/ 126289 h 313955"/>
              <a:gd name="connsiteX2" fmla="*/ 147063 w 148672"/>
              <a:gd name="connsiteY2" fmla="*/ 310439 h 313955"/>
              <a:gd name="connsiteX3" fmla="*/ 96263 w 148672"/>
              <a:gd name="connsiteY3" fmla="*/ 243764 h 313955"/>
              <a:gd name="connsiteX4" fmla="*/ 45463 w 148672"/>
              <a:gd name="connsiteY4" fmla="*/ 199314 h 313955"/>
              <a:gd name="connsiteX5" fmla="*/ 4188 w 148672"/>
              <a:gd name="connsiteY5" fmla="*/ 53264 h 313955"/>
              <a:gd name="connsiteX6" fmla="*/ 4188 w 148672"/>
              <a:gd name="connsiteY6" fmla="*/ 2464 h 3139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48672" h="313955">
                <a:moveTo>
                  <a:pt x="4188" y="2464"/>
                </a:moveTo>
                <a:cubicBezTo>
                  <a:pt x="8950" y="14635"/>
                  <a:pt x="8951" y="74960"/>
                  <a:pt x="32763" y="126289"/>
                </a:cubicBezTo>
                <a:cubicBezTo>
                  <a:pt x="56575" y="177618"/>
                  <a:pt x="136480" y="290860"/>
                  <a:pt x="147063" y="310439"/>
                </a:cubicBezTo>
                <a:cubicBezTo>
                  <a:pt x="157646" y="330018"/>
                  <a:pt x="113196" y="262285"/>
                  <a:pt x="96263" y="243764"/>
                </a:cubicBezTo>
                <a:cubicBezTo>
                  <a:pt x="79330" y="225243"/>
                  <a:pt x="60809" y="231064"/>
                  <a:pt x="45463" y="199314"/>
                </a:cubicBezTo>
                <a:cubicBezTo>
                  <a:pt x="30117" y="167564"/>
                  <a:pt x="4188" y="53264"/>
                  <a:pt x="4188" y="53264"/>
                </a:cubicBezTo>
                <a:cubicBezTo>
                  <a:pt x="-2162" y="25747"/>
                  <a:pt x="-574" y="-9707"/>
                  <a:pt x="4188" y="246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86" name="フリーフォーム 1485">
            <a:extLst>
              <a:ext uri="{FF2B5EF4-FFF2-40B4-BE49-F238E27FC236}">
                <a16:creationId xmlns:a16="http://schemas.microsoft.com/office/drawing/2014/main" id="{ED80717C-5127-8855-D6D9-1BD737564A34}"/>
              </a:ext>
            </a:extLst>
          </p:cNvPr>
          <p:cNvSpPr/>
          <p:nvPr/>
        </p:nvSpPr>
        <p:spPr>
          <a:xfrm>
            <a:off x="2339975" y="9477325"/>
            <a:ext cx="174652" cy="422349"/>
          </a:xfrm>
          <a:custGeom>
            <a:avLst/>
            <a:gdLst>
              <a:gd name="connsiteX0" fmla="*/ 0 w 174652"/>
              <a:gd name="connsiteY0" fmla="*/ 50 h 422349"/>
              <a:gd name="connsiteX1" fmla="*/ 44450 w 174652"/>
              <a:gd name="connsiteY1" fmla="*/ 181025 h 422349"/>
              <a:gd name="connsiteX2" fmla="*/ 79375 w 174652"/>
              <a:gd name="connsiteY2" fmla="*/ 225475 h 422349"/>
              <a:gd name="connsiteX3" fmla="*/ 76200 w 174652"/>
              <a:gd name="connsiteY3" fmla="*/ 193725 h 422349"/>
              <a:gd name="connsiteX4" fmla="*/ 85725 w 174652"/>
              <a:gd name="connsiteY4" fmla="*/ 279450 h 422349"/>
              <a:gd name="connsiteX5" fmla="*/ 117475 w 174652"/>
              <a:gd name="connsiteY5" fmla="*/ 346125 h 422349"/>
              <a:gd name="connsiteX6" fmla="*/ 174625 w 174652"/>
              <a:gd name="connsiteY6" fmla="*/ 422325 h 422349"/>
              <a:gd name="connsiteX7" fmla="*/ 123825 w 174652"/>
              <a:gd name="connsiteY7" fmla="*/ 352475 h 422349"/>
              <a:gd name="connsiteX8" fmla="*/ 44450 w 174652"/>
              <a:gd name="connsiteY8" fmla="*/ 200075 h 422349"/>
              <a:gd name="connsiteX9" fmla="*/ 0 w 174652"/>
              <a:gd name="connsiteY9" fmla="*/ 50 h 4223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74652" h="422349">
                <a:moveTo>
                  <a:pt x="0" y="50"/>
                </a:moveTo>
                <a:cubicBezTo>
                  <a:pt x="0" y="-3125"/>
                  <a:pt x="31221" y="143454"/>
                  <a:pt x="44450" y="181025"/>
                </a:cubicBezTo>
                <a:cubicBezTo>
                  <a:pt x="57679" y="218596"/>
                  <a:pt x="74083" y="223358"/>
                  <a:pt x="79375" y="225475"/>
                </a:cubicBezTo>
                <a:cubicBezTo>
                  <a:pt x="84667" y="227592"/>
                  <a:pt x="75142" y="184729"/>
                  <a:pt x="76200" y="193725"/>
                </a:cubicBezTo>
                <a:cubicBezTo>
                  <a:pt x="77258" y="202721"/>
                  <a:pt x="78846" y="254050"/>
                  <a:pt x="85725" y="279450"/>
                </a:cubicBezTo>
                <a:cubicBezTo>
                  <a:pt x="92604" y="304850"/>
                  <a:pt x="102658" y="322313"/>
                  <a:pt x="117475" y="346125"/>
                </a:cubicBezTo>
                <a:cubicBezTo>
                  <a:pt x="132292" y="369937"/>
                  <a:pt x="173567" y="421267"/>
                  <a:pt x="174625" y="422325"/>
                </a:cubicBezTo>
                <a:cubicBezTo>
                  <a:pt x="175683" y="423383"/>
                  <a:pt x="145521" y="389517"/>
                  <a:pt x="123825" y="352475"/>
                </a:cubicBezTo>
                <a:cubicBezTo>
                  <a:pt x="102129" y="315433"/>
                  <a:pt x="62971" y="255638"/>
                  <a:pt x="44450" y="200075"/>
                </a:cubicBezTo>
                <a:cubicBezTo>
                  <a:pt x="25929" y="144513"/>
                  <a:pt x="0" y="3225"/>
                  <a:pt x="0" y="5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87" name="フリーフォーム 1486">
            <a:extLst>
              <a:ext uri="{FF2B5EF4-FFF2-40B4-BE49-F238E27FC236}">
                <a16:creationId xmlns:a16="http://schemas.microsoft.com/office/drawing/2014/main" id="{EE853B51-3711-7149-6B5E-F41812A37752}"/>
              </a:ext>
            </a:extLst>
          </p:cNvPr>
          <p:cNvSpPr/>
          <p:nvPr/>
        </p:nvSpPr>
        <p:spPr>
          <a:xfrm>
            <a:off x="2470150" y="9594735"/>
            <a:ext cx="75024" cy="136980"/>
          </a:xfrm>
          <a:custGeom>
            <a:avLst/>
            <a:gdLst>
              <a:gd name="connsiteX0" fmla="*/ 0 w 75024"/>
              <a:gd name="connsiteY0" fmla="*/ 115 h 136980"/>
              <a:gd name="connsiteX1" fmla="*/ 69850 w 75024"/>
              <a:gd name="connsiteY1" fmla="*/ 82665 h 136980"/>
              <a:gd name="connsiteX2" fmla="*/ 69850 w 75024"/>
              <a:gd name="connsiteY2" fmla="*/ 136640 h 136980"/>
              <a:gd name="connsiteX3" fmla="*/ 69850 w 75024"/>
              <a:gd name="connsiteY3" fmla="*/ 101715 h 136980"/>
              <a:gd name="connsiteX4" fmla="*/ 0 w 75024"/>
              <a:gd name="connsiteY4" fmla="*/ 115 h 1369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5024" h="136980">
                <a:moveTo>
                  <a:pt x="0" y="115"/>
                </a:moveTo>
                <a:cubicBezTo>
                  <a:pt x="0" y="-3060"/>
                  <a:pt x="58208" y="59911"/>
                  <a:pt x="69850" y="82665"/>
                </a:cubicBezTo>
                <a:cubicBezTo>
                  <a:pt x="81492" y="105419"/>
                  <a:pt x="69850" y="136640"/>
                  <a:pt x="69850" y="136640"/>
                </a:cubicBezTo>
                <a:cubicBezTo>
                  <a:pt x="69850" y="139815"/>
                  <a:pt x="76729" y="120236"/>
                  <a:pt x="69850" y="101715"/>
                </a:cubicBezTo>
                <a:cubicBezTo>
                  <a:pt x="62971" y="83194"/>
                  <a:pt x="0" y="3290"/>
                  <a:pt x="0" y="115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88" name="フリーフォーム 1487">
            <a:extLst>
              <a:ext uri="{FF2B5EF4-FFF2-40B4-BE49-F238E27FC236}">
                <a16:creationId xmlns:a16="http://schemas.microsoft.com/office/drawing/2014/main" id="{B715DEB9-3C92-E407-851A-F5DA4CF8B4F8}"/>
              </a:ext>
            </a:extLst>
          </p:cNvPr>
          <p:cNvSpPr/>
          <p:nvPr/>
        </p:nvSpPr>
        <p:spPr>
          <a:xfrm>
            <a:off x="2609565" y="9928147"/>
            <a:ext cx="54475" cy="222580"/>
          </a:xfrm>
          <a:custGeom>
            <a:avLst/>
            <a:gdLst>
              <a:gd name="connsiteX0" fmla="*/ 54260 w 54475"/>
              <a:gd name="connsiteY0" fmla="*/ 78 h 222580"/>
              <a:gd name="connsiteX1" fmla="*/ 19335 w 54475"/>
              <a:gd name="connsiteY1" fmla="*/ 85803 h 222580"/>
              <a:gd name="connsiteX2" fmla="*/ 22510 w 54475"/>
              <a:gd name="connsiteY2" fmla="*/ 142953 h 222580"/>
              <a:gd name="connsiteX3" fmla="*/ 47910 w 54475"/>
              <a:gd name="connsiteY3" fmla="*/ 222328 h 222580"/>
              <a:gd name="connsiteX4" fmla="*/ 6635 w 54475"/>
              <a:gd name="connsiteY4" fmla="*/ 168353 h 222580"/>
              <a:gd name="connsiteX5" fmla="*/ 22510 w 54475"/>
              <a:gd name="connsiteY5" fmla="*/ 174703 h 222580"/>
              <a:gd name="connsiteX6" fmla="*/ 285 w 54475"/>
              <a:gd name="connsiteY6" fmla="*/ 101678 h 222580"/>
              <a:gd name="connsiteX7" fmla="*/ 54260 w 54475"/>
              <a:gd name="connsiteY7" fmla="*/ 78 h 2225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4475" h="222580">
                <a:moveTo>
                  <a:pt x="54260" y="78"/>
                </a:moveTo>
                <a:cubicBezTo>
                  <a:pt x="57435" y="-2568"/>
                  <a:pt x="24627" y="61990"/>
                  <a:pt x="19335" y="85803"/>
                </a:cubicBezTo>
                <a:cubicBezTo>
                  <a:pt x="14043" y="109616"/>
                  <a:pt x="17747" y="120199"/>
                  <a:pt x="22510" y="142953"/>
                </a:cubicBezTo>
                <a:cubicBezTo>
                  <a:pt x="27273" y="165707"/>
                  <a:pt x="50556" y="218095"/>
                  <a:pt x="47910" y="222328"/>
                </a:cubicBezTo>
                <a:cubicBezTo>
                  <a:pt x="45264" y="226561"/>
                  <a:pt x="10868" y="176290"/>
                  <a:pt x="6635" y="168353"/>
                </a:cubicBezTo>
                <a:cubicBezTo>
                  <a:pt x="2402" y="160416"/>
                  <a:pt x="23568" y="185815"/>
                  <a:pt x="22510" y="174703"/>
                </a:cubicBezTo>
                <a:cubicBezTo>
                  <a:pt x="21452" y="163591"/>
                  <a:pt x="-2890" y="125491"/>
                  <a:pt x="285" y="101678"/>
                </a:cubicBezTo>
                <a:cubicBezTo>
                  <a:pt x="3460" y="77866"/>
                  <a:pt x="51085" y="2724"/>
                  <a:pt x="54260" y="7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89" name="フリーフォーム 1488">
            <a:extLst>
              <a:ext uri="{FF2B5EF4-FFF2-40B4-BE49-F238E27FC236}">
                <a16:creationId xmlns:a16="http://schemas.microsoft.com/office/drawing/2014/main" id="{B0927B7F-3FAC-CAFD-E4F3-B9F04AB03BBF}"/>
              </a:ext>
            </a:extLst>
          </p:cNvPr>
          <p:cNvSpPr/>
          <p:nvPr/>
        </p:nvSpPr>
        <p:spPr>
          <a:xfrm>
            <a:off x="2647902" y="9930580"/>
            <a:ext cx="124770" cy="189745"/>
          </a:xfrm>
          <a:custGeom>
            <a:avLst/>
            <a:gdLst>
              <a:gd name="connsiteX0" fmla="*/ 48 w 124770"/>
              <a:gd name="connsiteY0" fmla="*/ 820 h 189745"/>
              <a:gd name="connsiteX1" fmla="*/ 63548 w 124770"/>
              <a:gd name="connsiteY1" fmla="*/ 57970 h 189745"/>
              <a:gd name="connsiteX2" fmla="*/ 98473 w 124770"/>
              <a:gd name="connsiteY2" fmla="*/ 80195 h 189745"/>
              <a:gd name="connsiteX3" fmla="*/ 117523 w 124770"/>
              <a:gd name="connsiteY3" fmla="*/ 130995 h 189745"/>
              <a:gd name="connsiteX4" fmla="*/ 120698 w 124770"/>
              <a:gd name="connsiteY4" fmla="*/ 184970 h 189745"/>
              <a:gd name="connsiteX5" fmla="*/ 120698 w 124770"/>
              <a:gd name="connsiteY5" fmla="*/ 169095 h 189745"/>
              <a:gd name="connsiteX6" fmla="*/ 95298 w 124770"/>
              <a:gd name="connsiteY6" fmla="*/ 26220 h 189745"/>
              <a:gd name="connsiteX7" fmla="*/ 123873 w 124770"/>
              <a:gd name="connsiteY7" fmla="*/ 80195 h 189745"/>
              <a:gd name="connsiteX8" fmla="*/ 54023 w 124770"/>
              <a:gd name="connsiteY8" fmla="*/ 26220 h 189745"/>
              <a:gd name="connsiteX9" fmla="*/ 48 w 124770"/>
              <a:gd name="connsiteY9" fmla="*/ 820 h 1897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24770" h="189745">
                <a:moveTo>
                  <a:pt x="48" y="820"/>
                </a:moveTo>
                <a:cubicBezTo>
                  <a:pt x="1635" y="6112"/>
                  <a:pt x="47144" y="44741"/>
                  <a:pt x="63548" y="57970"/>
                </a:cubicBezTo>
                <a:cubicBezTo>
                  <a:pt x="79952" y="71199"/>
                  <a:pt x="89477" y="68024"/>
                  <a:pt x="98473" y="80195"/>
                </a:cubicBezTo>
                <a:cubicBezTo>
                  <a:pt x="107469" y="92366"/>
                  <a:pt x="113819" y="113533"/>
                  <a:pt x="117523" y="130995"/>
                </a:cubicBezTo>
                <a:cubicBezTo>
                  <a:pt x="121227" y="148457"/>
                  <a:pt x="120698" y="184970"/>
                  <a:pt x="120698" y="184970"/>
                </a:cubicBezTo>
                <a:cubicBezTo>
                  <a:pt x="121227" y="191320"/>
                  <a:pt x="124931" y="195553"/>
                  <a:pt x="120698" y="169095"/>
                </a:cubicBezTo>
                <a:cubicBezTo>
                  <a:pt x="116465" y="142637"/>
                  <a:pt x="94769" y="41037"/>
                  <a:pt x="95298" y="26220"/>
                </a:cubicBezTo>
                <a:cubicBezTo>
                  <a:pt x="95827" y="11403"/>
                  <a:pt x="130752" y="80195"/>
                  <a:pt x="123873" y="80195"/>
                </a:cubicBezTo>
                <a:cubicBezTo>
                  <a:pt x="116994" y="80195"/>
                  <a:pt x="72015" y="35216"/>
                  <a:pt x="54023" y="26220"/>
                </a:cubicBezTo>
                <a:cubicBezTo>
                  <a:pt x="36031" y="17224"/>
                  <a:pt x="-1539" y="-4472"/>
                  <a:pt x="48" y="82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90" name="フリーフォーム 1489">
            <a:extLst>
              <a:ext uri="{FF2B5EF4-FFF2-40B4-BE49-F238E27FC236}">
                <a16:creationId xmlns:a16="http://schemas.microsoft.com/office/drawing/2014/main" id="{703319AF-AE1F-8755-2FA5-B40A1424104B}"/>
              </a:ext>
            </a:extLst>
          </p:cNvPr>
          <p:cNvSpPr/>
          <p:nvPr/>
        </p:nvSpPr>
        <p:spPr>
          <a:xfrm>
            <a:off x="2584262" y="10115368"/>
            <a:ext cx="228901" cy="35704"/>
          </a:xfrm>
          <a:custGeom>
            <a:avLst/>
            <a:gdLst>
              <a:gd name="connsiteX0" fmla="*/ 188 w 228901"/>
              <a:gd name="connsiteY0" fmla="*/ 3357 h 35704"/>
              <a:gd name="connsiteX1" fmla="*/ 108138 w 228901"/>
              <a:gd name="connsiteY1" fmla="*/ 31932 h 35704"/>
              <a:gd name="connsiteX2" fmla="*/ 155763 w 228901"/>
              <a:gd name="connsiteY2" fmla="*/ 31932 h 35704"/>
              <a:gd name="connsiteX3" fmla="*/ 228788 w 228901"/>
              <a:gd name="connsiteY3" fmla="*/ 182 h 35704"/>
              <a:gd name="connsiteX4" fmla="*/ 171638 w 228901"/>
              <a:gd name="connsiteY4" fmla="*/ 19232 h 35704"/>
              <a:gd name="connsiteX5" fmla="*/ 136713 w 228901"/>
              <a:gd name="connsiteY5" fmla="*/ 25582 h 35704"/>
              <a:gd name="connsiteX6" fmla="*/ 188 w 228901"/>
              <a:gd name="connsiteY6" fmla="*/ 3357 h 357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28901" h="35704">
                <a:moveTo>
                  <a:pt x="188" y="3357"/>
                </a:moveTo>
                <a:cubicBezTo>
                  <a:pt x="-4574" y="4415"/>
                  <a:pt x="82209" y="27170"/>
                  <a:pt x="108138" y="31932"/>
                </a:cubicBezTo>
                <a:cubicBezTo>
                  <a:pt x="134067" y="36694"/>
                  <a:pt x="135655" y="37224"/>
                  <a:pt x="155763" y="31932"/>
                </a:cubicBezTo>
                <a:cubicBezTo>
                  <a:pt x="175871" y="26640"/>
                  <a:pt x="226142" y="2299"/>
                  <a:pt x="228788" y="182"/>
                </a:cubicBezTo>
                <a:cubicBezTo>
                  <a:pt x="231434" y="-1935"/>
                  <a:pt x="186984" y="14999"/>
                  <a:pt x="171638" y="19232"/>
                </a:cubicBezTo>
                <a:cubicBezTo>
                  <a:pt x="156292" y="23465"/>
                  <a:pt x="158938" y="27699"/>
                  <a:pt x="136713" y="25582"/>
                </a:cubicBezTo>
                <a:cubicBezTo>
                  <a:pt x="114488" y="23465"/>
                  <a:pt x="4950" y="2299"/>
                  <a:pt x="188" y="335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91" name="フリーフォーム 1490">
            <a:extLst>
              <a:ext uri="{FF2B5EF4-FFF2-40B4-BE49-F238E27FC236}">
                <a16:creationId xmlns:a16="http://schemas.microsoft.com/office/drawing/2014/main" id="{E98C19B0-A186-1EB9-83BE-A869A0167FC1}"/>
              </a:ext>
            </a:extLst>
          </p:cNvPr>
          <p:cNvSpPr/>
          <p:nvPr/>
        </p:nvSpPr>
        <p:spPr>
          <a:xfrm>
            <a:off x="2933657" y="9581694"/>
            <a:ext cx="54159" cy="277633"/>
          </a:xfrm>
          <a:custGeom>
            <a:avLst/>
            <a:gdLst>
              <a:gd name="connsiteX0" fmla="*/ 43 w 54159"/>
              <a:gd name="connsiteY0" fmla="*/ 456 h 277633"/>
              <a:gd name="connsiteX1" fmla="*/ 28618 w 54159"/>
              <a:gd name="connsiteY1" fmla="*/ 117931 h 277633"/>
              <a:gd name="connsiteX2" fmla="*/ 28618 w 54159"/>
              <a:gd name="connsiteY2" fmla="*/ 165556 h 277633"/>
              <a:gd name="connsiteX3" fmla="*/ 54018 w 54159"/>
              <a:gd name="connsiteY3" fmla="*/ 276681 h 277633"/>
              <a:gd name="connsiteX4" fmla="*/ 38143 w 54159"/>
              <a:gd name="connsiteY4" fmla="*/ 216356 h 277633"/>
              <a:gd name="connsiteX5" fmla="*/ 22268 w 54159"/>
              <a:gd name="connsiteY5" fmla="*/ 165556 h 277633"/>
              <a:gd name="connsiteX6" fmla="*/ 43 w 54159"/>
              <a:gd name="connsiteY6" fmla="*/ 456 h 2776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4159" h="277633">
                <a:moveTo>
                  <a:pt x="43" y="456"/>
                </a:moveTo>
                <a:cubicBezTo>
                  <a:pt x="1101" y="-7481"/>
                  <a:pt x="23856" y="90414"/>
                  <a:pt x="28618" y="117931"/>
                </a:cubicBezTo>
                <a:cubicBezTo>
                  <a:pt x="33380" y="145448"/>
                  <a:pt x="24385" y="139098"/>
                  <a:pt x="28618" y="165556"/>
                </a:cubicBezTo>
                <a:cubicBezTo>
                  <a:pt x="32851" y="192014"/>
                  <a:pt x="52431" y="268214"/>
                  <a:pt x="54018" y="276681"/>
                </a:cubicBezTo>
                <a:cubicBezTo>
                  <a:pt x="55605" y="285148"/>
                  <a:pt x="43435" y="234877"/>
                  <a:pt x="38143" y="216356"/>
                </a:cubicBezTo>
                <a:cubicBezTo>
                  <a:pt x="32851" y="197835"/>
                  <a:pt x="27030" y="194660"/>
                  <a:pt x="22268" y="165556"/>
                </a:cubicBezTo>
                <a:cubicBezTo>
                  <a:pt x="17506" y="136452"/>
                  <a:pt x="-1015" y="8393"/>
                  <a:pt x="43" y="45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92" name="フリーフォーム 1491">
            <a:extLst>
              <a:ext uri="{FF2B5EF4-FFF2-40B4-BE49-F238E27FC236}">
                <a16:creationId xmlns:a16="http://schemas.microsoft.com/office/drawing/2014/main" id="{90EB3E0F-F096-2B50-91B4-A7B11D9087AC}"/>
              </a:ext>
            </a:extLst>
          </p:cNvPr>
          <p:cNvSpPr/>
          <p:nvPr/>
        </p:nvSpPr>
        <p:spPr>
          <a:xfrm>
            <a:off x="2259553" y="9359536"/>
            <a:ext cx="123178" cy="276610"/>
          </a:xfrm>
          <a:custGeom>
            <a:avLst/>
            <a:gdLst>
              <a:gd name="connsiteX0" fmla="*/ 4222 w 123178"/>
              <a:gd name="connsiteY0" fmla="*/ 364 h 276610"/>
              <a:gd name="connsiteX1" fmla="*/ 13747 w 123178"/>
              <a:gd name="connsiteY1" fmla="*/ 105139 h 276610"/>
              <a:gd name="connsiteX2" fmla="*/ 121697 w 123178"/>
              <a:gd name="connsiteY2" fmla="*/ 273414 h 276610"/>
              <a:gd name="connsiteX3" fmla="*/ 74072 w 123178"/>
              <a:gd name="connsiteY3" fmla="*/ 209914 h 276610"/>
              <a:gd name="connsiteX4" fmla="*/ 39147 w 123178"/>
              <a:gd name="connsiteY4" fmla="*/ 140064 h 276610"/>
              <a:gd name="connsiteX5" fmla="*/ 4222 w 123178"/>
              <a:gd name="connsiteY5" fmla="*/ 364 h 2766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23178" h="276610">
                <a:moveTo>
                  <a:pt x="4222" y="364"/>
                </a:moveTo>
                <a:cubicBezTo>
                  <a:pt x="-11" y="-5457"/>
                  <a:pt x="-5832" y="59631"/>
                  <a:pt x="13747" y="105139"/>
                </a:cubicBezTo>
                <a:cubicBezTo>
                  <a:pt x="33326" y="150647"/>
                  <a:pt x="111643" y="255952"/>
                  <a:pt x="121697" y="273414"/>
                </a:cubicBezTo>
                <a:cubicBezTo>
                  <a:pt x="131751" y="290876"/>
                  <a:pt x="87830" y="232139"/>
                  <a:pt x="74072" y="209914"/>
                </a:cubicBezTo>
                <a:cubicBezTo>
                  <a:pt x="60314" y="187689"/>
                  <a:pt x="48143" y="173401"/>
                  <a:pt x="39147" y="140064"/>
                </a:cubicBezTo>
                <a:cubicBezTo>
                  <a:pt x="30151" y="106727"/>
                  <a:pt x="8455" y="6185"/>
                  <a:pt x="4222" y="36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93" name="フリーフォーム 1492">
            <a:extLst>
              <a:ext uri="{FF2B5EF4-FFF2-40B4-BE49-F238E27FC236}">
                <a16:creationId xmlns:a16="http://schemas.microsoft.com/office/drawing/2014/main" id="{88010BAA-EEFD-6D2F-1073-BC310278DFDD}"/>
              </a:ext>
            </a:extLst>
          </p:cNvPr>
          <p:cNvSpPr/>
          <p:nvPr/>
        </p:nvSpPr>
        <p:spPr>
          <a:xfrm>
            <a:off x="1844216" y="9102682"/>
            <a:ext cx="35532" cy="236390"/>
          </a:xfrm>
          <a:custGeom>
            <a:avLst/>
            <a:gdLst>
              <a:gd name="connsiteX0" fmla="*/ 22684 w 35532"/>
              <a:gd name="connsiteY0" fmla="*/ 43 h 236390"/>
              <a:gd name="connsiteX1" fmla="*/ 19509 w 35532"/>
              <a:gd name="connsiteY1" fmla="*/ 146093 h 236390"/>
              <a:gd name="connsiteX2" fmla="*/ 35384 w 35532"/>
              <a:gd name="connsiteY2" fmla="*/ 234993 h 236390"/>
              <a:gd name="connsiteX3" fmla="*/ 25859 w 35532"/>
              <a:gd name="connsiteY3" fmla="*/ 193718 h 236390"/>
              <a:gd name="connsiteX4" fmla="*/ 459 w 35532"/>
              <a:gd name="connsiteY4" fmla="*/ 104818 h 236390"/>
              <a:gd name="connsiteX5" fmla="*/ 9984 w 35532"/>
              <a:gd name="connsiteY5" fmla="*/ 130218 h 236390"/>
              <a:gd name="connsiteX6" fmla="*/ 22684 w 35532"/>
              <a:gd name="connsiteY6" fmla="*/ 43 h 2363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5532" h="236390">
                <a:moveTo>
                  <a:pt x="22684" y="43"/>
                </a:moveTo>
                <a:cubicBezTo>
                  <a:pt x="24272" y="2689"/>
                  <a:pt x="17392" y="106935"/>
                  <a:pt x="19509" y="146093"/>
                </a:cubicBezTo>
                <a:cubicBezTo>
                  <a:pt x="21626" y="185251"/>
                  <a:pt x="34326" y="227056"/>
                  <a:pt x="35384" y="234993"/>
                </a:cubicBezTo>
                <a:cubicBezTo>
                  <a:pt x="36442" y="242930"/>
                  <a:pt x="31680" y="215414"/>
                  <a:pt x="25859" y="193718"/>
                </a:cubicBezTo>
                <a:cubicBezTo>
                  <a:pt x="20038" y="172022"/>
                  <a:pt x="3105" y="115401"/>
                  <a:pt x="459" y="104818"/>
                </a:cubicBezTo>
                <a:cubicBezTo>
                  <a:pt x="-2187" y="94235"/>
                  <a:pt x="7338" y="143976"/>
                  <a:pt x="9984" y="130218"/>
                </a:cubicBezTo>
                <a:cubicBezTo>
                  <a:pt x="12630" y="116460"/>
                  <a:pt x="21096" y="-2603"/>
                  <a:pt x="22684" y="4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94" name="フリーフォーム 1493">
            <a:extLst>
              <a:ext uri="{FF2B5EF4-FFF2-40B4-BE49-F238E27FC236}">
                <a16:creationId xmlns:a16="http://schemas.microsoft.com/office/drawing/2014/main" id="{9A16A286-E2C4-D565-E612-0D6E22D89715}"/>
              </a:ext>
            </a:extLst>
          </p:cNvPr>
          <p:cNvSpPr/>
          <p:nvPr/>
        </p:nvSpPr>
        <p:spPr>
          <a:xfrm>
            <a:off x="1606371" y="9245173"/>
            <a:ext cx="294315" cy="154496"/>
          </a:xfrm>
          <a:custGeom>
            <a:avLst/>
            <a:gdLst>
              <a:gd name="connsiteX0" fmla="*/ 179 w 294315"/>
              <a:gd name="connsiteY0" fmla="*/ 25827 h 154496"/>
              <a:gd name="connsiteX1" fmla="*/ 79554 w 294315"/>
              <a:gd name="connsiteY1" fmla="*/ 427 h 154496"/>
              <a:gd name="connsiteX2" fmla="*/ 171629 w 294315"/>
              <a:gd name="connsiteY2" fmla="*/ 51227 h 154496"/>
              <a:gd name="connsiteX3" fmla="*/ 168454 w 294315"/>
              <a:gd name="connsiteY3" fmla="*/ 25827 h 154496"/>
              <a:gd name="connsiteX4" fmla="*/ 292279 w 294315"/>
              <a:gd name="connsiteY4" fmla="*/ 152827 h 154496"/>
              <a:gd name="connsiteX5" fmla="*/ 235129 w 294315"/>
              <a:gd name="connsiteY5" fmla="*/ 92502 h 154496"/>
              <a:gd name="connsiteX6" fmla="*/ 101779 w 294315"/>
              <a:gd name="connsiteY6" fmla="*/ 6777 h 154496"/>
              <a:gd name="connsiteX7" fmla="*/ 179 w 294315"/>
              <a:gd name="connsiteY7" fmla="*/ 25827 h 1544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4315" h="154496">
                <a:moveTo>
                  <a:pt x="179" y="25827"/>
                </a:moveTo>
                <a:cubicBezTo>
                  <a:pt x="-3525" y="24769"/>
                  <a:pt x="50979" y="-3806"/>
                  <a:pt x="79554" y="427"/>
                </a:cubicBezTo>
                <a:cubicBezTo>
                  <a:pt x="108129" y="4660"/>
                  <a:pt x="156812" y="46994"/>
                  <a:pt x="171629" y="51227"/>
                </a:cubicBezTo>
                <a:cubicBezTo>
                  <a:pt x="186446" y="55460"/>
                  <a:pt x="148346" y="8894"/>
                  <a:pt x="168454" y="25827"/>
                </a:cubicBezTo>
                <a:cubicBezTo>
                  <a:pt x="188562" y="42760"/>
                  <a:pt x="281167" y="141715"/>
                  <a:pt x="292279" y="152827"/>
                </a:cubicBezTo>
                <a:cubicBezTo>
                  <a:pt x="303391" y="163939"/>
                  <a:pt x="266879" y="116844"/>
                  <a:pt x="235129" y="92502"/>
                </a:cubicBezTo>
                <a:cubicBezTo>
                  <a:pt x="203379" y="68160"/>
                  <a:pt x="137233" y="18419"/>
                  <a:pt x="101779" y="6777"/>
                </a:cubicBezTo>
                <a:cubicBezTo>
                  <a:pt x="66325" y="-4865"/>
                  <a:pt x="3883" y="26885"/>
                  <a:pt x="179" y="2582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95" name="フリーフォーム 1494">
            <a:extLst>
              <a:ext uri="{FF2B5EF4-FFF2-40B4-BE49-F238E27FC236}">
                <a16:creationId xmlns:a16="http://schemas.microsoft.com/office/drawing/2014/main" id="{401E3426-8D8C-18D2-4CE7-DC7255C9D7DB}"/>
              </a:ext>
            </a:extLst>
          </p:cNvPr>
          <p:cNvSpPr/>
          <p:nvPr/>
        </p:nvSpPr>
        <p:spPr>
          <a:xfrm>
            <a:off x="1996749" y="9013536"/>
            <a:ext cx="241799" cy="368719"/>
          </a:xfrm>
          <a:custGeom>
            <a:avLst/>
            <a:gdLst>
              <a:gd name="connsiteX0" fmla="*/ 326 w 241799"/>
              <a:gd name="connsiteY0" fmla="*/ 289 h 368719"/>
              <a:gd name="connsiteX1" fmla="*/ 73351 w 241799"/>
              <a:gd name="connsiteY1" fmla="*/ 152689 h 368719"/>
              <a:gd name="connsiteX2" fmla="*/ 70176 w 241799"/>
              <a:gd name="connsiteY2" fmla="*/ 108239 h 368719"/>
              <a:gd name="connsiteX3" fmla="*/ 130501 w 241799"/>
              <a:gd name="connsiteY3" fmla="*/ 171739 h 368719"/>
              <a:gd name="connsiteX4" fmla="*/ 120976 w 241799"/>
              <a:gd name="connsiteY4" fmla="*/ 130464 h 368719"/>
              <a:gd name="connsiteX5" fmla="*/ 174951 w 241799"/>
              <a:gd name="connsiteY5" fmla="*/ 235239 h 368719"/>
              <a:gd name="connsiteX6" fmla="*/ 241626 w 241799"/>
              <a:gd name="connsiteY6" fmla="*/ 368589 h 368719"/>
              <a:gd name="connsiteX7" fmla="*/ 190826 w 241799"/>
              <a:gd name="connsiteY7" fmla="*/ 257464 h 368719"/>
              <a:gd name="connsiteX8" fmla="*/ 89226 w 241799"/>
              <a:gd name="connsiteY8" fmla="*/ 136814 h 368719"/>
              <a:gd name="connsiteX9" fmla="*/ 47951 w 241799"/>
              <a:gd name="connsiteY9" fmla="*/ 114589 h 368719"/>
              <a:gd name="connsiteX10" fmla="*/ 326 w 241799"/>
              <a:gd name="connsiteY10" fmla="*/ 289 h 3687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41799" h="368719">
                <a:moveTo>
                  <a:pt x="326" y="289"/>
                </a:moveTo>
                <a:cubicBezTo>
                  <a:pt x="4559" y="6639"/>
                  <a:pt x="61709" y="134697"/>
                  <a:pt x="73351" y="152689"/>
                </a:cubicBezTo>
                <a:cubicBezTo>
                  <a:pt x="84993" y="170681"/>
                  <a:pt x="60651" y="105064"/>
                  <a:pt x="70176" y="108239"/>
                </a:cubicBezTo>
                <a:cubicBezTo>
                  <a:pt x="79701" y="111414"/>
                  <a:pt x="122034" y="168035"/>
                  <a:pt x="130501" y="171739"/>
                </a:cubicBezTo>
                <a:cubicBezTo>
                  <a:pt x="138968" y="175443"/>
                  <a:pt x="113568" y="119881"/>
                  <a:pt x="120976" y="130464"/>
                </a:cubicBezTo>
                <a:cubicBezTo>
                  <a:pt x="128384" y="141047"/>
                  <a:pt x="154843" y="195551"/>
                  <a:pt x="174951" y="235239"/>
                </a:cubicBezTo>
                <a:cubicBezTo>
                  <a:pt x="195059" y="274927"/>
                  <a:pt x="238980" y="364885"/>
                  <a:pt x="241626" y="368589"/>
                </a:cubicBezTo>
                <a:cubicBezTo>
                  <a:pt x="244272" y="372293"/>
                  <a:pt x="216226" y="296093"/>
                  <a:pt x="190826" y="257464"/>
                </a:cubicBezTo>
                <a:cubicBezTo>
                  <a:pt x="165426" y="218835"/>
                  <a:pt x="113038" y="160626"/>
                  <a:pt x="89226" y="136814"/>
                </a:cubicBezTo>
                <a:cubicBezTo>
                  <a:pt x="65414" y="113002"/>
                  <a:pt x="61709" y="135227"/>
                  <a:pt x="47951" y="114589"/>
                </a:cubicBezTo>
                <a:cubicBezTo>
                  <a:pt x="34193" y="93951"/>
                  <a:pt x="-3907" y="-6061"/>
                  <a:pt x="326" y="28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96" name="フリーフォーム 1495">
            <a:extLst>
              <a:ext uri="{FF2B5EF4-FFF2-40B4-BE49-F238E27FC236}">
                <a16:creationId xmlns:a16="http://schemas.microsoft.com/office/drawing/2014/main" id="{2FE76E7E-2B70-5968-3DDC-E98D845DCAC9}"/>
              </a:ext>
            </a:extLst>
          </p:cNvPr>
          <p:cNvSpPr/>
          <p:nvPr/>
        </p:nvSpPr>
        <p:spPr>
          <a:xfrm>
            <a:off x="1965244" y="9010255"/>
            <a:ext cx="125499" cy="448253"/>
          </a:xfrm>
          <a:custGeom>
            <a:avLst/>
            <a:gdLst>
              <a:gd name="connsiteX0" fmla="*/ 41356 w 125499"/>
              <a:gd name="connsiteY0" fmla="*/ 3570 h 448253"/>
              <a:gd name="connsiteX1" fmla="*/ 41356 w 125499"/>
              <a:gd name="connsiteY1" fmla="*/ 60720 h 448253"/>
              <a:gd name="connsiteX2" fmla="*/ 9606 w 125499"/>
              <a:gd name="connsiteY2" fmla="*/ 105170 h 448253"/>
              <a:gd name="connsiteX3" fmla="*/ 41356 w 125499"/>
              <a:gd name="connsiteY3" fmla="*/ 127395 h 448253"/>
              <a:gd name="connsiteX4" fmla="*/ 3256 w 125499"/>
              <a:gd name="connsiteY4" fmla="*/ 136920 h 448253"/>
              <a:gd name="connsiteX5" fmla="*/ 60406 w 125499"/>
              <a:gd name="connsiteY5" fmla="*/ 146445 h 448253"/>
              <a:gd name="connsiteX6" fmla="*/ 81 w 125499"/>
              <a:gd name="connsiteY6" fmla="*/ 162320 h 448253"/>
              <a:gd name="connsiteX7" fmla="*/ 76281 w 125499"/>
              <a:gd name="connsiteY7" fmla="*/ 184545 h 448253"/>
              <a:gd name="connsiteX8" fmla="*/ 66756 w 125499"/>
              <a:gd name="connsiteY8" fmla="*/ 216295 h 448253"/>
              <a:gd name="connsiteX9" fmla="*/ 101681 w 125499"/>
              <a:gd name="connsiteY9" fmla="*/ 248045 h 448253"/>
              <a:gd name="connsiteX10" fmla="*/ 120731 w 125499"/>
              <a:gd name="connsiteY10" fmla="*/ 362345 h 448253"/>
              <a:gd name="connsiteX11" fmla="*/ 117556 w 125499"/>
              <a:gd name="connsiteY11" fmla="*/ 305195 h 448253"/>
              <a:gd name="connsiteX12" fmla="*/ 123906 w 125499"/>
              <a:gd name="connsiteY12" fmla="*/ 448070 h 448253"/>
              <a:gd name="connsiteX13" fmla="*/ 114381 w 125499"/>
              <a:gd name="connsiteY13" fmla="*/ 270270 h 448253"/>
              <a:gd name="connsiteX14" fmla="*/ 19131 w 125499"/>
              <a:gd name="connsiteY14" fmla="*/ 171845 h 448253"/>
              <a:gd name="connsiteX15" fmla="*/ 41356 w 125499"/>
              <a:gd name="connsiteY15" fmla="*/ 3570 h 448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25499" h="448253">
                <a:moveTo>
                  <a:pt x="41356" y="3570"/>
                </a:moveTo>
                <a:cubicBezTo>
                  <a:pt x="45060" y="-14951"/>
                  <a:pt x="46648" y="43787"/>
                  <a:pt x="41356" y="60720"/>
                </a:cubicBezTo>
                <a:cubicBezTo>
                  <a:pt x="36064" y="77653"/>
                  <a:pt x="9606" y="94058"/>
                  <a:pt x="9606" y="105170"/>
                </a:cubicBezTo>
                <a:cubicBezTo>
                  <a:pt x="9606" y="116282"/>
                  <a:pt x="42414" y="122104"/>
                  <a:pt x="41356" y="127395"/>
                </a:cubicBezTo>
                <a:cubicBezTo>
                  <a:pt x="40298" y="132686"/>
                  <a:pt x="81" y="133745"/>
                  <a:pt x="3256" y="136920"/>
                </a:cubicBezTo>
                <a:cubicBezTo>
                  <a:pt x="6431" y="140095"/>
                  <a:pt x="60935" y="142212"/>
                  <a:pt x="60406" y="146445"/>
                </a:cubicBezTo>
                <a:cubicBezTo>
                  <a:pt x="59877" y="150678"/>
                  <a:pt x="-2565" y="155970"/>
                  <a:pt x="81" y="162320"/>
                </a:cubicBezTo>
                <a:cubicBezTo>
                  <a:pt x="2727" y="168670"/>
                  <a:pt x="76281" y="184545"/>
                  <a:pt x="76281" y="184545"/>
                </a:cubicBezTo>
                <a:cubicBezTo>
                  <a:pt x="87393" y="193541"/>
                  <a:pt x="62523" y="205712"/>
                  <a:pt x="66756" y="216295"/>
                </a:cubicBezTo>
                <a:cubicBezTo>
                  <a:pt x="70989" y="226878"/>
                  <a:pt x="92685" y="223703"/>
                  <a:pt x="101681" y="248045"/>
                </a:cubicBezTo>
                <a:cubicBezTo>
                  <a:pt x="110677" y="272387"/>
                  <a:pt x="118085" y="352820"/>
                  <a:pt x="120731" y="362345"/>
                </a:cubicBezTo>
                <a:cubicBezTo>
                  <a:pt x="123377" y="371870"/>
                  <a:pt x="117027" y="290908"/>
                  <a:pt x="117556" y="305195"/>
                </a:cubicBezTo>
                <a:cubicBezTo>
                  <a:pt x="118085" y="319483"/>
                  <a:pt x="124435" y="453891"/>
                  <a:pt x="123906" y="448070"/>
                </a:cubicBezTo>
                <a:cubicBezTo>
                  <a:pt x="123377" y="442249"/>
                  <a:pt x="131843" y="316307"/>
                  <a:pt x="114381" y="270270"/>
                </a:cubicBezTo>
                <a:cubicBezTo>
                  <a:pt x="96919" y="224233"/>
                  <a:pt x="27598" y="212591"/>
                  <a:pt x="19131" y="171845"/>
                </a:cubicBezTo>
                <a:cubicBezTo>
                  <a:pt x="10664" y="131099"/>
                  <a:pt x="37652" y="22091"/>
                  <a:pt x="41356" y="3570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97" name="フリーフォーム 1496">
            <a:extLst>
              <a:ext uri="{FF2B5EF4-FFF2-40B4-BE49-F238E27FC236}">
                <a16:creationId xmlns:a16="http://schemas.microsoft.com/office/drawing/2014/main" id="{CD19F52C-9D18-E114-536A-91534E187E86}"/>
              </a:ext>
            </a:extLst>
          </p:cNvPr>
          <p:cNvSpPr/>
          <p:nvPr/>
        </p:nvSpPr>
        <p:spPr>
          <a:xfrm>
            <a:off x="2031931" y="9143910"/>
            <a:ext cx="263658" cy="582717"/>
          </a:xfrm>
          <a:custGeom>
            <a:avLst/>
            <a:gdLst>
              <a:gd name="connsiteX0" fmla="*/ 69 w 263658"/>
              <a:gd name="connsiteY0" fmla="*/ 90 h 582717"/>
              <a:gd name="connsiteX1" fmla="*/ 98494 w 263658"/>
              <a:gd name="connsiteY1" fmla="*/ 108040 h 582717"/>
              <a:gd name="connsiteX2" fmla="*/ 133419 w 263658"/>
              <a:gd name="connsiteY2" fmla="*/ 177890 h 582717"/>
              <a:gd name="connsiteX3" fmla="*/ 203269 w 263658"/>
              <a:gd name="connsiteY3" fmla="*/ 247740 h 582717"/>
              <a:gd name="connsiteX4" fmla="*/ 161994 w 263658"/>
              <a:gd name="connsiteY4" fmla="*/ 250915 h 582717"/>
              <a:gd name="connsiteX5" fmla="*/ 152469 w 263658"/>
              <a:gd name="connsiteY5" fmla="*/ 330290 h 582717"/>
              <a:gd name="connsiteX6" fmla="*/ 149294 w 263658"/>
              <a:gd name="connsiteY6" fmla="*/ 409665 h 582717"/>
              <a:gd name="connsiteX7" fmla="*/ 177869 w 263658"/>
              <a:gd name="connsiteY7" fmla="*/ 438240 h 582717"/>
              <a:gd name="connsiteX8" fmla="*/ 142944 w 263658"/>
              <a:gd name="connsiteY8" fmla="*/ 390615 h 582717"/>
              <a:gd name="connsiteX9" fmla="*/ 263594 w 263658"/>
              <a:gd name="connsiteY9" fmla="*/ 581115 h 582717"/>
              <a:gd name="connsiteX10" fmla="*/ 158819 w 263658"/>
              <a:gd name="connsiteY10" fmla="*/ 466815 h 582717"/>
              <a:gd name="connsiteX11" fmla="*/ 95319 w 263658"/>
              <a:gd name="connsiteY11" fmla="*/ 209640 h 582717"/>
              <a:gd name="connsiteX12" fmla="*/ 82619 w 263658"/>
              <a:gd name="connsiteY12" fmla="*/ 127090 h 582717"/>
              <a:gd name="connsiteX13" fmla="*/ 69 w 263658"/>
              <a:gd name="connsiteY13" fmla="*/ 90 h 5827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263658" h="582717">
                <a:moveTo>
                  <a:pt x="69" y="90"/>
                </a:moveTo>
                <a:cubicBezTo>
                  <a:pt x="2715" y="-3085"/>
                  <a:pt x="76269" y="78407"/>
                  <a:pt x="98494" y="108040"/>
                </a:cubicBezTo>
                <a:cubicBezTo>
                  <a:pt x="120719" y="137673"/>
                  <a:pt x="115957" y="154607"/>
                  <a:pt x="133419" y="177890"/>
                </a:cubicBezTo>
                <a:cubicBezTo>
                  <a:pt x="150882" y="201173"/>
                  <a:pt x="198507" y="235569"/>
                  <a:pt x="203269" y="247740"/>
                </a:cubicBezTo>
                <a:cubicBezTo>
                  <a:pt x="208031" y="259911"/>
                  <a:pt x="170461" y="237157"/>
                  <a:pt x="161994" y="250915"/>
                </a:cubicBezTo>
                <a:cubicBezTo>
                  <a:pt x="153527" y="264673"/>
                  <a:pt x="154586" y="303832"/>
                  <a:pt x="152469" y="330290"/>
                </a:cubicBezTo>
                <a:cubicBezTo>
                  <a:pt x="150352" y="356748"/>
                  <a:pt x="145061" y="391673"/>
                  <a:pt x="149294" y="409665"/>
                </a:cubicBezTo>
                <a:cubicBezTo>
                  <a:pt x="153527" y="427657"/>
                  <a:pt x="178927" y="441415"/>
                  <a:pt x="177869" y="438240"/>
                </a:cubicBezTo>
                <a:cubicBezTo>
                  <a:pt x="176811" y="435065"/>
                  <a:pt x="128657" y="366803"/>
                  <a:pt x="142944" y="390615"/>
                </a:cubicBezTo>
                <a:cubicBezTo>
                  <a:pt x="157231" y="414427"/>
                  <a:pt x="260948" y="568415"/>
                  <a:pt x="263594" y="581115"/>
                </a:cubicBezTo>
                <a:cubicBezTo>
                  <a:pt x="266240" y="593815"/>
                  <a:pt x="186865" y="528727"/>
                  <a:pt x="158819" y="466815"/>
                </a:cubicBezTo>
                <a:cubicBezTo>
                  <a:pt x="130773" y="404903"/>
                  <a:pt x="108019" y="266261"/>
                  <a:pt x="95319" y="209640"/>
                </a:cubicBezTo>
                <a:cubicBezTo>
                  <a:pt x="82619" y="153019"/>
                  <a:pt x="93731" y="158311"/>
                  <a:pt x="82619" y="127090"/>
                </a:cubicBezTo>
                <a:cubicBezTo>
                  <a:pt x="71507" y="95869"/>
                  <a:pt x="-2577" y="3265"/>
                  <a:pt x="69" y="9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98" name="フリーフォーム 1497">
            <a:extLst>
              <a:ext uri="{FF2B5EF4-FFF2-40B4-BE49-F238E27FC236}">
                <a16:creationId xmlns:a16="http://schemas.microsoft.com/office/drawing/2014/main" id="{175B3FA0-F31B-A756-F437-C051D968EF26}"/>
              </a:ext>
            </a:extLst>
          </p:cNvPr>
          <p:cNvSpPr/>
          <p:nvPr/>
        </p:nvSpPr>
        <p:spPr>
          <a:xfrm>
            <a:off x="1941273" y="8984998"/>
            <a:ext cx="208381" cy="28912"/>
          </a:xfrm>
          <a:custGeom>
            <a:avLst/>
            <a:gdLst>
              <a:gd name="connsiteX0" fmla="*/ 1827 w 208381"/>
              <a:gd name="connsiteY0" fmla="*/ 3427 h 28912"/>
              <a:gd name="connsiteX1" fmla="*/ 103427 w 208381"/>
              <a:gd name="connsiteY1" fmla="*/ 9777 h 28912"/>
              <a:gd name="connsiteX2" fmla="*/ 154227 w 208381"/>
              <a:gd name="connsiteY2" fmla="*/ 28827 h 28912"/>
              <a:gd name="connsiteX3" fmla="*/ 208202 w 208381"/>
              <a:gd name="connsiteY3" fmla="*/ 16127 h 28912"/>
              <a:gd name="connsiteX4" fmla="*/ 135177 w 208381"/>
              <a:gd name="connsiteY4" fmla="*/ 252 h 28912"/>
              <a:gd name="connsiteX5" fmla="*/ 198677 w 208381"/>
              <a:gd name="connsiteY5" fmla="*/ 6602 h 28912"/>
              <a:gd name="connsiteX6" fmla="*/ 1827 w 208381"/>
              <a:gd name="connsiteY6" fmla="*/ 3427 h 28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08381" h="28912">
                <a:moveTo>
                  <a:pt x="1827" y="3427"/>
                </a:moveTo>
                <a:cubicBezTo>
                  <a:pt x="-14048" y="3956"/>
                  <a:pt x="78027" y="5544"/>
                  <a:pt x="103427" y="9777"/>
                </a:cubicBezTo>
                <a:cubicBezTo>
                  <a:pt x="128827" y="14010"/>
                  <a:pt x="136765" y="27769"/>
                  <a:pt x="154227" y="28827"/>
                </a:cubicBezTo>
                <a:cubicBezTo>
                  <a:pt x="171689" y="29885"/>
                  <a:pt x="211377" y="20889"/>
                  <a:pt x="208202" y="16127"/>
                </a:cubicBezTo>
                <a:cubicBezTo>
                  <a:pt x="205027" y="11365"/>
                  <a:pt x="136764" y="1839"/>
                  <a:pt x="135177" y="252"/>
                </a:cubicBezTo>
                <a:cubicBezTo>
                  <a:pt x="133590" y="-1335"/>
                  <a:pt x="217727" y="5015"/>
                  <a:pt x="198677" y="6602"/>
                </a:cubicBezTo>
                <a:cubicBezTo>
                  <a:pt x="179627" y="8189"/>
                  <a:pt x="17702" y="2898"/>
                  <a:pt x="1827" y="3427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99" name="フリーフォーム 1498">
            <a:extLst>
              <a:ext uri="{FF2B5EF4-FFF2-40B4-BE49-F238E27FC236}">
                <a16:creationId xmlns:a16="http://schemas.microsoft.com/office/drawing/2014/main" id="{E5B811F1-CA06-9794-D945-882C69C0218F}"/>
              </a:ext>
            </a:extLst>
          </p:cNvPr>
          <p:cNvSpPr/>
          <p:nvPr/>
        </p:nvSpPr>
        <p:spPr>
          <a:xfrm>
            <a:off x="1812902" y="9058169"/>
            <a:ext cx="25541" cy="178069"/>
          </a:xfrm>
          <a:custGeom>
            <a:avLst/>
            <a:gdLst>
              <a:gd name="connsiteX0" fmla="*/ 25423 w 25541"/>
              <a:gd name="connsiteY0" fmla="*/ 106 h 178069"/>
              <a:gd name="connsiteX1" fmla="*/ 9548 w 25541"/>
              <a:gd name="connsiteY1" fmla="*/ 95356 h 178069"/>
              <a:gd name="connsiteX2" fmla="*/ 9548 w 25541"/>
              <a:gd name="connsiteY2" fmla="*/ 177906 h 178069"/>
              <a:gd name="connsiteX3" fmla="*/ 23 w 25541"/>
              <a:gd name="connsiteY3" fmla="*/ 114406 h 178069"/>
              <a:gd name="connsiteX4" fmla="*/ 25423 w 25541"/>
              <a:gd name="connsiteY4" fmla="*/ 106 h 1780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541" h="178069">
                <a:moveTo>
                  <a:pt x="25423" y="106"/>
                </a:moveTo>
                <a:cubicBezTo>
                  <a:pt x="27010" y="-3069"/>
                  <a:pt x="12194" y="65723"/>
                  <a:pt x="9548" y="95356"/>
                </a:cubicBezTo>
                <a:cubicBezTo>
                  <a:pt x="6902" y="124989"/>
                  <a:pt x="11135" y="174731"/>
                  <a:pt x="9548" y="177906"/>
                </a:cubicBezTo>
                <a:cubicBezTo>
                  <a:pt x="7961" y="181081"/>
                  <a:pt x="-506" y="137160"/>
                  <a:pt x="23" y="114406"/>
                </a:cubicBezTo>
                <a:cubicBezTo>
                  <a:pt x="552" y="91652"/>
                  <a:pt x="23836" y="3281"/>
                  <a:pt x="25423" y="10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00" name="フリーフォーム 1499">
            <a:extLst>
              <a:ext uri="{FF2B5EF4-FFF2-40B4-BE49-F238E27FC236}">
                <a16:creationId xmlns:a16="http://schemas.microsoft.com/office/drawing/2014/main" id="{3F468D81-43E5-3709-C1BD-2CB553CB729A}"/>
              </a:ext>
            </a:extLst>
          </p:cNvPr>
          <p:cNvSpPr/>
          <p:nvPr/>
        </p:nvSpPr>
        <p:spPr>
          <a:xfrm>
            <a:off x="1869984" y="9258270"/>
            <a:ext cx="98682" cy="311470"/>
          </a:xfrm>
          <a:custGeom>
            <a:avLst/>
            <a:gdLst>
              <a:gd name="connsiteX0" fmla="*/ 9616 w 98682"/>
              <a:gd name="connsiteY0" fmla="*/ 30 h 311470"/>
              <a:gd name="connsiteX1" fmla="*/ 91 w 98682"/>
              <a:gd name="connsiteY1" fmla="*/ 123855 h 311470"/>
              <a:gd name="connsiteX2" fmla="*/ 15966 w 98682"/>
              <a:gd name="connsiteY2" fmla="*/ 98455 h 311470"/>
              <a:gd name="connsiteX3" fmla="*/ 41366 w 98682"/>
              <a:gd name="connsiteY3" fmla="*/ 203230 h 311470"/>
              <a:gd name="connsiteX4" fmla="*/ 98516 w 98682"/>
              <a:gd name="connsiteY4" fmla="*/ 311180 h 311470"/>
              <a:gd name="connsiteX5" fmla="*/ 57241 w 98682"/>
              <a:gd name="connsiteY5" fmla="*/ 231805 h 311470"/>
              <a:gd name="connsiteX6" fmla="*/ 12791 w 98682"/>
              <a:gd name="connsiteY6" fmla="*/ 136555 h 311470"/>
              <a:gd name="connsiteX7" fmla="*/ 9616 w 98682"/>
              <a:gd name="connsiteY7" fmla="*/ 30 h 3114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98682" h="311470">
                <a:moveTo>
                  <a:pt x="9616" y="30"/>
                </a:moveTo>
                <a:cubicBezTo>
                  <a:pt x="7499" y="-2087"/>
                  <a:pt x="-967" y="107451"/>
                  <a:pt x="91" y="123855"/>
                </a:cubicBezTo>
                <a:cubicBezTo>
                  <a:pt x="1149" y="140259"/>
                  <a:pt x="9087" y="85226"/>
                  <a:pt x="15966" y="98455"/>
                </a:cubicBezTo>
                <a:cubicBezTo>
                  <a:pt x="22845" y="111684"/>
                  <a:pt x="27608" y="167776"/>
                  <a:pt x="41366" y="203230"/>
                </a:cubicBezTo>
                <a:cubicBezTo>
                  <a:pt x="55124" y="238684"/>
                  <a:pt x="95870" y="306418"/>
                  <a:pt x="98516" y="311180"/>
                </a:cubicBezTo>
                <a:cubicBezTo>
                  <a:pt x="101162" y="315942"/>
                  <a:pt x="71528" y="260909"/>
                  <a:pt x="57241" y="231805"/>
                </a:cubicBezTo>
                <a:cubicBezTo>
                  <a:pt x="42954" y="202701"/>
                  <a:pt x="19670" y="169363"/>
                  <a:pt x="12791" y="136555"/>
                </a:cubicBezTo>
                <a:cubicBezTo>
                  <a:pt x="5912" y="103747"/>
                  <a:pt x="11733" y="2147"/>
                  <a:pt x="9616" y="3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01" name="フリーフォーム 1500">
            <a:extLst>
              <a:ext uri="{FF2B5EF4-FFF2-40B4-BE49-F238E27FC236}">
                <a16:creationId xmlns:a16="http://schemas.microsoft.com/office/drawing/2014/main" id="{004BE03B-5643-8435-4E2D-3FC85B3CB6CE}"/>
              </a:ext>
            </a:extLst>
          </p:cNvPr>
          <p:cNvSpPr/>
          <p:nvPr/>
        </p:nvSpPr>
        <p:spPr>
          <a:xfrm>
            <a:off x="2241487" y="9690011"/>
            <a:ext cx="75514" cy="235504"/>
          </a:xfrm>
          <a:custGeom>
            <a:avLst/>
            <a:gdLst>
              <a:gd name="connsiteX0" fmla="*/ 63 w 75514"/>
              <a:gd name="connsiteY0" fmla="*/ 89 h 235504"/>
              <a:gd name="connsiteX1" fmla="*/ 60388 w 75514"/>
              <a:gd name="connsiteY1" fmla="*/ 120739 h 235504"/>
              <a:gd name="connsiteX2" fmla="*/ 63563 w 75514"/>
              <a:gd name="connsiteY2" fmla="*/ 235039 h 235504"/>
              <a:gd name="connsiteX3" fmla="*/ 69913 w 75514"/>
              <a:gd name="connsiteY3" fmla="*/ 158839 h 235504"/>
              <a:gd name="connsiteX4" fmla="*/ 73088 w 75514"/>
              <a:gd name="connsiteY4" fmla="*/ 101689 h 235504"/>
              <a:gd name="connsiteX5" fmla="*/ 63 w 75514"/>
              <a:gd name="connsiteY5" fmla="*/ 89 h 2355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5514" h="235504">
                <a:moveTo>
                  <a:pt x="63" y="89"/>
                </a:moveTo>
                <a:cubicBezTo>
                  <a:pt x="-2054" y="3264"/>
                  <a:pt x="49805" y="81581"/>
                  <a:pt x="60388" y="120739"/>
                </a:cubicBezTo>
                <a:cubicBezTo>
                  <a:pt x="70971" y="159897"/>
                  <a:pt x="61976" y="228689"/>
                  <a:pt x="63563" y="235039"/>
                </a:cubicBezTo>
                <a:cubicBezTo>
                  <a:pt x="65151" y="241389"/>
                  <a:pt x="68326" y="181064"/>
                  <a:pt x="69913" y="158839"/>
                </a:cubicBezTo>
                <a:cubicBezTo>
                  <a:pt x="71500" y="136614"/>
                  <a:pt x="79438" y="124443"/>
                  <a:pt x="73088" y="101689"/>
                </a:cubicBezTo>
                <a:cubicBezTo>
                  <a:pt x="66738" y="78935"/>
                  <a:pt x="2180" y="-3086"/>
                  <a:pt x="63" y="8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02" name="フリーフォーム 1501">
            <a:extLst>
              <a:ext uri="{FF2B5EF4-FFF2-40B4-BE49-F238E27FC236}">
                <a16:creationId xmlns:a16="http://schemas.microsoft.com/office/drawing/2014/main" id="{BF0A4E9B-D3BA-4F72-2622-F2A2922E30F4}"/>
              </a:ext>
            </a:extLst>
          </p:cNvPr>
          <p:cNvSpPr/>
          <p:nvPr/>
        </p:nvSpPr>
        <p:spPr>
          <a:xfrm>
            <a:off x="1964905" y="9518180"/>
            <a:ext cx="147054" cy="291431"/>
          </a:xfrm>
          <a:custGeom>
            <a:avLst/>
            <a:gdLst>
              <a:gd name="connsiteX0" fmla="*/ 420 w 147054"/>
              <a:gd name="connsiteY0" fmla="*/ 470 h 291431"/>
              <a:gd name="connsiteX1" fmla="*/ 95670 w 147054"/>
              <a:gd name="connsiteY1" fmla="*/ 248120 h 291431"/>
              <a:gd name="connsiteX2" fmla="*/ 146470 w 147054"/>
              <a:gd name="connsiteY2" fmla="*/ 286220 h 291431"/>
              <a:gd name="connsiteX3" fmla="*/ 63920 w 147054"/>
              <a:gd name="connsiteY3" fmla="*/ 187795 h 291431"/>
              <a:gd name="connsiteX4" fmla="*/ 420 w 147054"/>
              <a:gd name="connsiteY4" fmla="*/ 470 h 2914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7054" h="291431">
                <a:moveTo>
                  <a:pt x="420" y="470"/>
                </a:moveTo>
                <a:cubicBezTo>
                  <a:pt x="5712" y="10524"/>
                  <a:pt x="71328" y="200495"/>
                  <a:pt x="95670" y="248120"/>
                </a:cubicBezTo>
                <a:cubicBezTo>
                  <a:pt x="120012" y="295745"/>
                  <a:pt x="151762" y="296274"/>
                  <a:pt x="146470" y="286220"/>
                </a:cubicBezTo>
                <a:cubicBezTo>
                  <a:pt x="141178" y="276166"/>
                  <a:pt x="86674" y="231187"/>
                  <a:pt x="63920" y="187795"/>
                </a:cubicBezTo>
                <a:cubicBezTo>
                  <a:pt x="41166" y="144403"/>
                  <a:pt x="-4872" y="-9584"/>
                  <a:pt x="420" y="470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03" name="フリーフォーム 1502">
            <a:extLst>
              <a:ext uri="{FF2B5EF4-FFF2-40B4-BE49-F238E27FC236}">
                <a16:creationId xmlns:a16="http://schemas.microsoft.com/office/drawing/2014/main" id="{01F9D283-F7FF-8AC5-B719-679DE6CB1854}"/>
              </a:ext>
            </a:extLst>
          </p:cNvPr>
          <p:cNvSpPr/>
          <p:nvPr/>
        </p:nvSpPr>
        <p:spPr>
          <a:xfrm>
            <a:off x="1939519" y="9495421"/>
            <a:ext cx="137100" cy="327876"/>
          </a:xfrm>
          <a:custGeom>
            <a:avLst/>
            <a:gdLst>
              <a:gd name="connsiteX0" fmla="*/ 406 w 137100"/>
              <a:gd name="connsiteY0" fmla="*/ 1004 h 327876"/>
              <a:gd name="connsiteX1" fmla="*/ 41681 w 137100"/>
              <a:gd name="connsiteY1" fmla="*/ 172454 h 327876"/>
              <a:gd name="connsiteX2" fmla="*/ 136931 w 137100"/>
              <a:gd name="connsiteY2" fmla="*/ 324854 h 327876"/>
              <a:gd name="connsiteX3" fmla="*/ 63906 w 137100"/>
              <a:gd name="connsiteY3" fmla="*/ 255004 h 327876"/>
              <a:gd name="connsiteX4" fmla="*/ 406 w 137100"/>
              <a:gd name="connsiteY4" fmla="*/ 1004 h 3278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7100" h="327876">
                <a:moveTo>
                  <a:pt x="406" y="1004"/>
                </a:moveTo>
                <a:cubicBezTo>
                  <a:pt x="-3298" y="-12754"/>
                  <a:pt x="18927" y="118479"/>
                  <a:pt x="41681" y="172454"/>
                </a:cubicBezTo>
                <a:cubicBezTo>
                  <a:pt x="64435" y="226429"/>
                  <a:pt x="133227" y="311096"/>
                  <a:pt x="136931" y="324854"/>
                </a:cubicBezTo>
                <a:cubicBezTo>
                  <a:pt x="140635" y="338612"/>
                  <a:pt x="82427" y="303687"/>
                  <a:pt x="63906" y="255004"/>
                </a:cubicBezTo>
                <a:cubicBezTo>
                  <a:pt x="45385" y="206321"/>
                  <a:pt x="4110" y="14762"/>
                  <a:pt x="406" y="100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04" name="フリーフォーム 1503">
            <a:extLst>
              <a:ext uri="{FF2B5EF4-FFF2-40B4-BE49-F238E27FC236}">
                <a16:creationId xmlns:a16="http://schemas.microsoft.com/office/drawing/2014/main" id="{C4A84E6A-0AF1-8B3B-115B-D6695A42955E}"/>
              </a:ext>
            </a:extLst>
          </p:cNvPr>
          <p:cNvSpPr/>
          <p:nvPr/>
        </p:nvSpPr>
        <p:spPr>
          <a:xfrm>
            <a:off x="1971300" y="9356335"/>
            <a:ext cx="120715" cy="114881"/>
          </a:xfrm>
          <a:custGeom>
            <a:avLst/>
            <a:gdLst>
              <a:gd name="connsiteX0" fmla="*/ 375 w 120715"/>
              <a:gd name="connsiteY0" fmla="*/ 114690 h 114881"/>
              <a:gd name="connsiteX1" fmla="*/ 70225 w 120715"/>
              <a:gd name="connsiteY1" fmla="*/ 67065 h 114881"/>
              <a:gd name="connsiteX2" fmla="*/ 92450 w 120715"/>
              <a:gd name="connsiteY2" fmla="*/ 70240 h 114881"/>
              <a:gd name="connsiteX3" fmla="*/ 117850 w 120715"/>
              <a:gd name="connsiteY3" fmla="*/ 390 h 114881"/>
              <a:gd name="connsiteX4" fmla="*/ 108325 w 120715"/>
              <a:gd name="connsiteY4" fmla="*/ 44840 h 114881"/>
              <a:gd name="connsiteX5" fmla="*/ 375 w 120715"/>
              <a:gd name="connsiteY5" fmla="*/ 114690 h 1148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20715" h="114881">
                <a:moveTo>
                  <a:pt x="375" y="114690"/>
                </a:moveTo>
                <a:cubicBezTo>
                  <a:pt x="-5975" y="118394"/>
                  <a:pt x="70225" y="67065"/>
                  <a:pt x="70225" y="67065"/>
                </a:cubicBezTo>
                <a:cubicBezTo>
                  <a:pt x="85571" y="59657"/>
                  <a:pt x="84513" y="81352"/>
                  <a:pt x="92450" y="70240"/>
                </a:cubicBezTo>
                <a:cubicBezTo>
                  <a:pt x="100388" y="59127"/>
                  <a:pt x="115204" y="4623"/>
                  <a:pt x="117850" y="390"/>
                </a:cubicBezTo>
                <a:cubicBezTo>
                  <a:pt x="120496" y="-3843"/>
                  <a:pt x="125787" y="27378"/>
                  <a:pt x="108325" y="44840"/>
                </a:cubicBezTo>
                <a:cubicBezTo>
                  <a:pt x="90863" y="62302"/>
                  <a:pt x="6725" y="110986"/>
                  <a:pt x="375" y="11469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05" name="フリーフォーム 1504">
            <a:extLst>
              <a:ext uri="{FF2B5EF4-FFF2-40B4-BE49-F238E27FC236}">
                <a16:creationId xmlns:a16="http://schemas.microsoft.com/office/drawing/2014/main" id="{D46C3242-696E-EAD3-6E40-C8904413B141}"/>
              </a:ext>
            </a:extLst>
          </p:cNvPr>
          <p:cNvSpPr/>
          <p:nvPr/>
        </p:nvSpPr>
        <p:spPr>
          <a:xfrm>
            <a:off x="2093840" y="9334461"/>
            <a:ext cx="103266" cy="371516"/>
          </a:xfrm>
          <a:custGeom>
            <a:avLst/>
            <a:gdLst>
              <a:gd name="connsiteX0" fmla="*/ 11185 w 103266"/>
              <a:gd name="connsiteY0" fmla="*/ 39 h 371516"/>
              <a:gd name="connsiteX1" fmla="*/ 14360 w 103266"/>
              <a:gd name="connsiteY1" fmla="*/ 114339 h 371516"/>
              <a:gd name="connsiteX2" fmla="*/ 39760 w 103266"/>
              <a:gd name="connsiteY2" fmla="*/ 203239 h 371516"/>
              <a:gd name="connsiteX3" fmla="*/ 33410 w 103266"/>
              <a:gd name="connsiteY3" fmla="*/ 168314 h 371516"/>
              <a:gd name="connsiteX4" fmla="*/ 61985 w 103266"/>
              <a:gd name="connsiteY4" fmla="*/ 257214 h 371516"/>
              <a:gd name="connsiteX5" fmla="*/ 103260 w 103266"/>
              <a:gd name="connsiteY5" fmla="*/ 371514 h 371516"/>
              <a:gd name="connsiteX6" fmla="*/ 58810 w 103266"/>
              <a:gd name="connsiteY6" fmla="*/ 254039 h 371516"/>
              <a:gd name="connsiteX7" fmla="*/ 58810 w 103266"/>
              <a:gd name="connsiteY7" fmla="*/ 266739 h 371516"/>
              <a:gd name="connsiteX8" fmla="*/ 1660 w 103266"/>
              <a:gd name="connsiteY8" fmla="*/ 127039 h 371516"/>
              <a:gd name="connsiteX9" fmla="*/ 11185 w 103266"/>
              <a:gd name="connsiteY9" fmla="*/ 39 h 3715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03266" h="371516">
                <a:moveTo>
                  <a:pt x="11185" y="39"/>
                </a:moveTo>
                <a:cubicBezTo>
                  <a:pt x="13302" y="-2078"/>
                  <a:pt x="9598" y="80472"/>
                  <a:pt x="14360" y="114339"/>
                </a:cubicBezTo>
                <a:cubicBezTo>
                  <a:pt x="19122" y="148206"/>
                  <a:pt x="36585" y="194243"/>
                  <a:pt x="39760" y="203239"/>
                </a:cubicBezTo>
                <a:cubicBezTo>
                  <a:pt x="42935" y="212235"/>
                  <a:pt x="29706" y="159318"/>
                  <a:pt x="33410" y="168314"/>
                </a:cubicBezTo>
                <a:cubicBezTo>
                  <a:pt x="37114" y="177310"/>
                  <a:pt x="50343" y="223347"/>
                  <a:pt x="61985" y="257214"/>
                </a:cubicBezTo>
                <a:cubicBezTo>
                  <a:pt x="73627" y="291081"/>
                  <a:pt x="103789" y="372043"/>
                  <a:pt x="103260" y="371514"/>
                </a:cubicBezTo>
                <a:cubicBezTo>
                  <a:pt x="102731" y="370985"/>
                  <a:pt x="66218" y="271501"/>
                  <a:pt x="58810" y="254039"/>
                </a:cubicBezTo>
                <a:cubicBezTo>
                  <a:pt x="51402" y="236577"/>
                  <a:pt x="68335" y="287906"/>
                  <a:pt x="58810" y="266739"/>
                </a:cubicBezTo>
                <a:cubicBezTo>
                  <a:pt x="49285" y="245572"/>
                  <a:pt x="8010" y="170960"/>
                  <a:pt x="1660" y="127039"/>
                </a:cubicBezTo>
                <a:cubicBezTo>
                  <a:pt x="-4690" y="83118"/>
                  <a:pt x="9068" y="2156"/>
                  <a:pt x="11185" y="39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06" name="フリーフォーム 1505">
            <a:extLst>
              <a:ext uri="{FF2B5EF4-FFF2-40B4-BE49-F238E27FC236}">
                <a16:creationId xmlns:a16="http://schemas.microsoft.com/office/drawing/2014/main" id="{B316F4F3-5F7A-0E97-2DCA-FE005580E836}"/>
              </a:ext>
            </a:extLst>
          </p:cNvPr>
          <p:cNvSpPr/>
          <p:nvPr/>
        </p:nvSpPr>
        <p:spPr>
          <a:xfrm>
            <a:off x="1987463" y="9403625"/>
            <a:ext cx="94426" cy="99151"/>
          </a:xfrm>
          <a:custGeom>
            <a:avLst/>
            <a:gdLst>
              <a:gd name="connsiteX0" fmla="*/ 87 w 94426"/>
              <a:gd name="connsiteY0" fmla="*/ 99150 h 99151"/>
              <a:gd name="connsiteX1" fmla="*/ 85812 w 94426"/>
              <a:gd name="connsiteY1" fmla="*/ 83275 h 99151"/>
              <a:gd name="connsiteX2" fmla="*/ 92162 w 94426"/>
              <a:gd name="connsiteY2" fmla="*/ 725 h 99151"/>
              <a:gd name="connsiteX3" fmla="*/ 92162 w 94426"/>
              <a:gd name="connsiteY3" fmla="*/ 45175 h 99151"/>
              <a:gd name="connsiteX4" fmla="*/ 69937 w 94426"/>
              <a:gd name="connsiteY4" fmla="*/ 83275 h 99151"/>
              <a:gd name="connsiteX5" fmla="*/ 87 w 94426"/>
              <a:gd name="connsiteY5" fmla="*/ 99150 h 991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94426" h="99151">
                <a:moveTo>
                  <a:pt x="87" y="99150"/>
                </a:moveTo>
                <a:cubicBezTo>
                  <a:pt x="2733" y="99150"/>
                  <a:pt x="70466" y="99679"/>
                  <a:pt x="85812" y="83275"/>
                </a:cubicBezTo>
                <a:cubicBezTo>
                  <a:pt x="101158" y="66871"/>
                  <a:pt x="91104" y="7075"/>
                  <a:pt x="92162" y="725"/>
                </a:cubicBezTo>
                <a:cubicBezTo>
                  <a:pt x="93220" y="-5625"/>
                  <a:pt x="95866" y="31417"/>
                  <a:pt x="92162" y="45175"/>
                </a:cubicBezTo>
                <a:cubicBezTo>
                  <a:pt x="88458" y="58933"/>
                  <a:pt x="84224" y="71633"/>
                  <a:pt x="69937" y="83275"/>
                </a:cubicBezTo>
                <a:cubicBezTo>
                  <a:pt x="55650" y="94917"/>
                  <a:pt x="-2559" y="99150"/>
                  <a:pt x="87" y="9915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07" name="フリーフォーム 1506">
            <a:extLst>
              <a:ext uri="{FF2B5EF4-FFF2-40B4-BE49-F238E27FC236}">
                <a16:creationId xmlns:a16="http://schemas.microsoft.com/office/drawing/2014/main" id="{F633EAE9-111D-1C00-D08A-1B9685D0FCC3}"/>
              </a:ext>
            </a:extLst>
          </p:cNvPr>
          <p:cNvSpPr/>
          <p:nvPr/>
        </p:nvSpPr>
        <p:spPr>
          <a:xfrm>
            <a:off x="2158960" y="9709147"/>
            <a:ext cx="41324" cy="98443"/>
          </a:xfrm>
          <a:custGeom>
            <a:avLst/>
            <a:gdLst>
              <a:gd name="connsiteX0" fmla="*/ 41315 w 41324"/>
              <a:gd name="connsiteY0" fmla="*/ 3 h 98443"/>
              <a:gd name="connsiteX1" fmla="*/ 12740 w 41324"/>
              <a:gd name="connsiteY1" fmla="*/ 69853 h 98443"/>
              <a:gd name="connsiteX2" fmla="*/ 40 w 41324"/>
              <a:gd name="connsiteY2" fmla="*/ 98428 h 98443"/>
              <a:gd name="connsiteX3" fmla="*/ 9565 w 41324"/>
              <a:gd name="connsiteY3" fmla="*/ 66678 h 98443"/>
              <a:gd name="connsiteX4" fmla="*/ 41315 w 41324"/>
              <a:gd name="connsiteY4" fmla="*/ 3 h 984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1324" h="98443">
                <a:moveTo>
                  <a:pt x="41315" y="3"/>
                </a:moveTo>
                <a:cubicBezTo>
                  <a:pt x="41844" y="532"/>
                  <a:pt x="19619" y="53449"/>
                  <a:pt x="12740" y="69853"/>
                </a:cubicBezTo>
                <a:cubicBezTo>
                  <a:pt x="5861" y="86257"/>
                  <a:pt x="569" y="98957"/>
                  <a:pt x="40" y="98428"/>
                </a:cubicBezTo>
                <a:cubicBezTo>
                  <a:pt x="-489" y="97899"/>
                  <a:pt x="4273" y="78320"/>
                  <a:pt x="9565" y="66678"/>
                </a:cubicBezTo>
                <a:cubicBezTo>
                  <a:pt x="14857" y="55036"/>
                  <a:pt x="40786" y="-526"/>
                  <a:pt x="41315" y="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08" name="フリーフォーム 1507">
            <a:extLst>
              <a:ext uri="{FF2B5EF4-FFF2-40B4-BE49-F238E27FC236}">
                <a16:creationId xmlns:a16="http://schemas.microsoft.com/office/drawing/2014/main" id="{3AE2B0CF-E7E6-E1DD-06B7-51D617C4F02D}"/>
              </a:ext>
            </a:extLst>
          </p:cNvPr>
          <p:cNvSpPr/>
          <p:nvPr/>
        </p:nvSpPr>
        <p:spPr>
          <a:xfrm>
            <a:off x="2047872" y="9785315"/>
            <a:ext cx="276262" cy="162116"/>
          </a:xfrm>
          <a:custGeom>
            <a:avLst/>
            <a:gdLst>
              <a:gd name="connsiteX0" fmla="*/ 3 w 276262"/>
              <a:gd name="connsiteY0" fmla="*/ 35 h 162116"/>
              <a:gd name="connsiteX1" fmla="*/ 98428 w 276262"/>
              <a:gd name="connsiteY1" fmla="*/ 114335 h 162116"/>
              <a:gd name="connsiteX2" fmla="*/ 168278 w 276262"/>
              <a:gd name="connsiteY2" fmla="*/ 142910 h 162116"/>
              <a:gd name="connsiteX3" fmla="*/ 127003 w 276262"/>
              <a:gd name="connsiteY3" fmla="*/ 130210 h 162116"/>
              <a:gd name="connsiteX4" fmla="*/ 184153 w 276262"/>
              <a:gd name="connsiteY4" fmla="*/ 161960 h 162116"/>
              <a:gd name="connsiteX5" fmla="*/ 276228 w 276262"/>
              <a:gd name="connsiteY5" fmla="*/ 142910 h 162116"/>
              <a:gd name="connsiteX6" fmla="*/ 193678 w 276262"/>
              <a:gd name="connsiteY6" fmla="*/ 155610 h 162116"/>
              <a:gd name="connsiteX7" fmla="*/ 95253 w 276262"/>
              <a:gd name="connsiteY7" fmla="*/ 127035 h 162116"/>
              <a:gd name="connsiteX8" fmla="*/ 3 w 276262"/>
              <a:gd name="connsiteY8" fmla="*/ 35 h 1621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76262" h="162116">
                <a:moveTo>
                  <a:pt x="3" y="35"/>
                </a:moveTo>
                <a:cubicBezTo>
                  <a:pt x="532" y="-2082"/>
                  <a:pt x="70382" y="90523"/>
                  <a:pt x="98428" y="114335"/>
                </a:cubicBezTo>
                <a:cubicBezTo>
                  <a:pt x="126474" y="138148"/>
                  <a:pt x="163516" y="140264"/>
                  <a:pt x="168278" y="142910"/>
                </a:cubicBezTo>
                <a:cubicBezTo>
                  <a:pt x="173040" y="145556"/>
                  <a:pt x="124357" y="127035"/>
                  <a:pt x="127003" y="130210"/>
                </a:cubicBezTo>
                <a:cubicBezTo>
                  <a:pt x="129649" y="133385"/>
                  <a:pt x="159282" y="159843"/>
                  <a:pt x="184153" y="161960"/>
                </a:cubicBezTo>
                <a:cubicBezTo>
                  <a:pt x="209024" y="164077"/>
                  <a:pt x="274640" y="143968"/>
                  <a:pt x="276228" y="142910"/>
                </a:cubicBezTo>
                <a:cubicBezTo>
                  <a:pt x="277816" y="141852"/>
                  <a:pt x="223840" y="158256"/>
                  <a:pt x="193678" y="155610"/>
                </a:cubicBezTo>
                <a:cubicBezTo>
                  <a:pt x="163516" y="152964"/>
                  <a:pt x="123299" y="146614"/>
                  <a:pt x="95253" y="127035"/>
                </a:cubicBezTo>
                <a:cubicBezTo>
                  <a:pt x="67207" y="107456"/>
                  <a:pt x="-526" y="2152"/>
                  <a:pt x="3" y="3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09" name="フリーフォーム 1508">
            <a:extLst>
              <a:ext uri="{FF2B5EF4-FFF2-40B4-BE49-F238E27FC236}">
                <a16:creationId xmlns:a16="http://schemas.microsoft.com/office/drawing/2014/main" id="{ED1EF8C1-5602-5742-E612-042F5D41F4EC}"/>
              </a:ext>
            </a:extLst>
          </p:cNvPr>
          <p:cNvSpPr/>
          <p:nvPr/>
        </p:nvSpPr>
        <p:spPr>
          <a:xfrm>
            <a:off x="2104448" y="9538841"/>
            <a:ext cx="70605" cy="234617"/>
          </a:xfrm>
          <a:custGeom>
            <a:avLst/>
            <a:gdLst>
              <a:gd name="connsiteX0" fmla="*/ 577 w 70605"/>
              <a:gd name="connsiteY0" fmla="*/ 2034 h 234617"/>
              <a:gd name="connsiteX1" fmla="*/ 29152 w 70605"/>
              <a:gd name="connsiteY1" fmla="*/ 75059 h 234617"/>
              <a:gd name="connsiteX2" fmla="*/ 6927 w 70605"/>
              <a:gd name="connsiteY2" fmla="*/ 106809 h 234617"/>
              <a:gd name="connsiteX3" fmla="*/ 22802 w 70605"/>
              <a:gd name="connsiteY3" fmla="*/ 84584 h 234617"/>
              <a:gd name="connsiteX4" fmla="*/ 57727 w 70605"/>
              <a:gd name="connsiteY4" fmla="*/ 138559 h 234617"/>
              <a:gd name="connsiteX5" fmla="*/ 70427 w 70605"/>
              <a:gd name="connsiteY5" fmla="*/ 179834 h 234617"/>
              <a:gd name="connsiteX6" fmla="*/ 57727 w 70605"/>
              <a:gd name="connsiteY6" fmla="*/ 233809 h 234617"/>
              <a:gd name="connsiteX7" fmla="*/ 70427 w 70605"/>
              <a:gd name="connsiteY7" fmla="*/ 135384 h 234617"/>
              <a:gd name="connsiteX8" fmla="*/ 60902 w 70605"/>
              <a:gd name="connsiteY8" fmla="*/ 163959 h 234617"/>
              <a:gd name="connsiteX9" fmla="*/ 577 w 70605"/>
              <a:gd name="connsiteY9" fmla="*/ 2034 h 2346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70605" h="234617">
                <a:moveTo>
                  <a:pt x="577" y="2034"/>
                </a:moveTo>
                <a:cubicBezTo>
                  <a:pt x="-4715" y="-12783"/>
                  <a:pt x="28094" y="57597"/>
                  <a:pt x="29152" y="75059"/>
                </a:cubicBezTo>
                <a:cubicBezTo>
                  <a:pt x="30210" y="92521"/>
                  <a:pt x="7985" y="105221"/>
                  <a:pt x="6927" y="106809"/>
                </a:cubicBezTo>
                <a:cubicBezTo>
                  <a:pt x="5869" y="108397"/>
                  <a:pt x="14335" y="79292"/>
                  <a:pt x="22802" y="84584"/>
                </a:cubicBezTo>
                <a:cubicBezTo>
                  <a:pt x="31269" y="89876"/>
                  <a:pt x="49790" y="122684"/>
                  <a:pt x="57727" y="138559"/>
                </a:cubicBezTo>
                <a:cubicBezTo>
                  <a:pt x="65664" y="154434"/>
                  <a:pt x="70427" y="163959"/>
                  <a:pt x="70427" y="179834"/>
                </a:cubicBezTo>
                <a:cubicBezTo>
                  <a:pt x="70427" y="195709"/>
                  <a:pt x="57727" y="241217"/>
                  <a:pt x="57727" y="233809"/>
                </a:cubicBezTo>
                <a:cubicBezTo>
                  <a:pt x="57727" y="226401"/>
                  <a:pt x="69898" y="147026"/>
                  <a:pt x="70427" y="135384"/>
                </a:cubicBezTo>
                <a:cubicBezTo>
                  <a:pt x="70956" y="123742"/>
                  <a:pt x="70956" y="180892"/>
                  <a:pt x="60902" y="163959"/>
                </a:cubicBezTo>
                <a:cubicBezTo>
                  <a:pt x="50848" y="147026"/>
                  <a:pt x="5869" y="16851"/>
                  <a:pt x="577" y="203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10" name="フリーフォーム 1509">
            <a:extLst>
              <a:ext uri="{FF2B5EF4-FFF2-40B4-BE49-F238E27FC236}">
                <a16:creationId xmlns:a16="http://schemas.microsoft.com/office/drawing/2014/main" id="{9C1CBA33-7FC0-0B66-8C71-96A9F9FC6D8D}"/>
              </a:ext>
            </a:extLst>
          </p:cNvPr>
          <p:cNvSpPr/>
          <p:nvPr/>
        </p:nvSpPr>
        <p:spPr>
          <a:xfrm>
            <a:off x="2149343" y="9582118"/>
            <a:ext cx="104083" cy="156270"/>
          </a:xfrm>
          <a:custGeom>
            <a:avLst/>
            <a:gdLst>
              <a:gd name="connsiteX0" fmla="*/ 132 w 104083"/>
              <a:gd name="connsiteY0" fmla="*/ 32 h 156270"/>
              <a:gd name="connsiteX1" fmla="*/ 50932 w 104083"/>
              <a:gd name="connsiteY1" fmla="*/ 123857 h 156270"/>
              <a:gd name="connsiteX2" fmla="*/ 95382 w 104083"/>
              <a:gd name="connsiteY2" fmla="*/ 149257 h 156270"/>
              <a:gd name="connsiteX3" fmla="*/ 101732 w 104083"/>
              <a:gd name="connsiteY3" fmla="*/ 155607 h 156270"/>
              <a:gd name="connsiteX4" fmla="*/ 66807 w 104083"/>
              <a:gd name="connsiteY4" fmla="*/ 136557 h 156270"/>
              <a:gd name="connsiteX5" fmla="*/ 132 w 104083"/>
              <a:gd name="connsiteY5" fmla="*/ 32 h 1562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4083" h="156270">
                <a:moveTo>
                  <a:pt x="132" y="32"/>
                </a:moveTo>
                <a:cubicBezTo>
                  <a:pt x="-2514" y="-2085"/>
                  <a:pt x="35057" y="98986"/>
                  <a:pt x="50932" y="123857"/>
                </a:cubicBezTo>
                <a:cubicBezTo>
                  <a:pt x="66807" y="148728"/>
                  <a:pt x="95382" y="149257"/>
                  <a:pt x="95382" y="149257"/>
                </a:cubicBezTo>
                <a:cubicBezTo>
                  <a:pt x="103849" y="154549"/>
                  <a:pt x="106494" y="157724"/>
                  <a:pt x="101732" y="155607"/>
                </a:cubicBezTo>
                <a:cubicBezTo>
                  <a:pt x="96970" y="153490"/>
                  <a:pt x="81624" y="156665"/>
                  <a:pt x="66807" y="136557"/>
                </a:cubicBezTo>
                <a:cubicBezTo>
                  <a:pt x="51990" y="116449"/>
                  <a:pt x="2778" y="2149"/>
                  <a:pt x="132" y="3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11" name="フリーフォーム 1510">
            <a:extLst>
              <a:ext uri="{FF2B5EF4-FFF2-40B4-BE49-F238E27FC236}">
                <a16:creationId xmlns:a16="http://schemas.microsoft.com/office/drawing/2014/main" id="{CB997C60-7E3D-F829-90F7-38C7A4AB1873}"/>
              </a:ext>
            </a:extLst>
          </p:cNvPr>
          <p:cNvSpPr/>
          <p:nvPr/>
        </p:nvSpPr>
        <p:spPr>
          <a:xfrm>
            <a:off x="2161674" y="9756663"/>
            <a:ext cx="57651" cy="197135"/>
          </a:xfrm>
          <a:custGeom>
            <a:avLst/>
            <a:gdLst>
              <a:gd name="connsiteX0" fmla="*/ 16376 w 57651"/>
              <a:gd name="connsiteY0" fmla="*/ 112 h 197135"/>
              <a:gd name="connsiteX1" fmla="*/ 10026 w 57651"/>
              <a:gd name="connsiteY1" fmla="*/ 82662 h 197135"/>
              <a:gd name="connsiteX2" fmla="*/ 22726 w 57651"/>
              <a:gd name="connsiteY2" fmla="*/ 123937 h 197135"/>
              <a:gd name="connsiteX3" fmla="*/ 57651 w 57651"/>
              <a:gd name="connsiteY3" fmla="*/ 196962 h 197135"/>
              <a:gd name="connsiteX4" fmla="*/ 22726 w 57651"/>
              <a:gd name="connsiteY4" fmla="*/ 142987 h 197135"/>
              <a:gd name="connsiteX5" fmla="*/ 501 w 57651"/>
              <a:gd name="connsiteY5" fmla="*/ 101712 h 197135"/>
              <a:gd name="connsiteX6" fmla="*/ 16376 w 57651"/>
              <a:gd name="connsiteY6" fmla="*/ 112 h 1971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7651" h="197135">
                <a:moveTo>
                  <a:pt x="16376" y="112"/>
                </a:moveTo>
                <a:cubicBezTo>
                  <a:pt x="17963" y="-3063"/>
                  <a:pt x="8968" y="62025"/>
                  <a:pt x="10026" y="82662"/>
                </a:cubicBezTo>
                <a:cubicBezTo>
                  <a:pt x="11084" y="103299"/>
                  <a:pt x="14789" y="104887"/>
                  <a:pt x="22726" y="123937"/>
                </a:cubicBezTo>
                <a:cubicBezTo>
                  <a:pt x="30663" y="142987"/>
                  <a:pt x="57651" y="193787"/>
                  <a:pt x="57651" y="196962"/>
                </a:cubicBezTo>
                <a:cubicBezTo>
                  <a:pt x="57651" y="200137"/>
                  <a:pt x="32251" y="158862"/>
                  <a:pt x="22726" y="142987"/>
                </a:cubicBezTo>
                <a:cubicBezTo>
                  <a:pt x="13201" y="127112"/>
                  <a:pt x="4205" y="120762"/>
                  <a:pt x="501" y="101712"/>
                </a:cubicBezTo>
                <a:cubicBezTo>
                  <a:pt x="-3203" y="82662"/>
                  <a:pt x="14789" y="3287"/>
                  <a:pt x="16376" y="11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12" name="フリーフォーム 1511">
            <a:extLst>
              <a:ext uri="{FF2B5EF4-FFF2-40B4-BE49-F238E27FC236}">
                <a16:creationId xmlns:a16="http://schemas.microsoft.com/office/drawing/2014/main" id="{FACE4A9B-DCA4-5661-58FB-D7EA178D2D42}"/>
              </a:ext>
            </a:extLst>
          </p:cNvPr>
          <p:cNvSpPr/>
          <p:nvPr/>
        </p:nvSpPr>
        <p:spPr>
          <a:xfrm>
            <a:off x="2165316" y="9756770"/>
            <a:ext cx="143090" cy="171675"/>
          </a:xfrm>
          <a:custGeom>
            <a:avLst/>
            <a:gdLst>
              <a:gd name="connsiteX0" fmla="*/ 34 w 143090"/>
              <a:gd name="connsiteY0" fmla="*/ 5 h 171675"/>
              <a:gd name="connsiteX1" fmla="*/ 69884 w 143090"/>
              <a:gd name="connsiteY1" fmla="*/ 53980 h 171675"/>
              <a:gd name="connsiteX2" fmla="*/ 104809 w 143090"/>
              <a:gd name="connsiteY2" fmla="*/ 88905 h 171675"/>
              <a:gd name="connsiteX3" fmla="*/ 142909 w 143090"/>
              <a:gd name="connsiteY3" fmla="*/ 171455 h 171675"/>
              <a:gd name="connsiteX4" fmla="*/ 117509 w 143090"/>
              <a:gd name="connsiteY4" fmla="*/ 111130 h 171675"/>
              <a:gd name="connsiteX5" fmla="*/ 79409 w 143090"/>
              <a:gd name="connsiteY5" fmla="*/ 50805 h 171675"/>
              <a:gd name="connsiteX6" fmla="*/ 34 w 143090"/>
              <a:gd name="connsiteY6" fmla="*/ 5 h 171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43090" h="171675">
                <a:moveTo>
                  <a:pt x="34" y="5"/>
                </a:moveTo>
                <a:cubicBezTo>
                  <a:pt x="-1553" y="534"/>
                  <a:pt x="52422" y="39163"/>
                  <a:pt x="69884" y="53980"/>
                </a:cubicBezTo>
                <a:cubicBezTo>
                  <a:pt x="87346" y="68797"/>
                  <a:pt x="92638" y="69326"/>
                  <a:pt x="104809" y="88905"/>
                </a:cubicBezTo>
                <a:cubicBezTo>
                  <a:pt x="116980" y="108484"/>
                  <a:pt x="140792" y="167751"/>
                  <a:pt x="142909" y="171455"/>
                </a:cubicBezTo>
                <a:cubicBezTo>
                  <a:pt x="145026" y="175159"/>
                  <a:pt x="128092" y="131238"/>
                  <a:pt x="117509" y="111130"/>
                </a:cubicBezTo>
                <a:cubicBezTo>
                  <a:pt x="106926" y="91022"/>
                  <a:pt x="92638" y="66680"/>
                  <a:pt x="79409" y="50805"/>
                </a:cubicBezTo>
                <a:cubicBezTo>
                  <a:pt x="66180" y="34930"/>
                  <a:pt x="1621" y="-524"/>
                  <a:pt x="34" y="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13" name="フリーフォーム 1512">
            <a:extLst>
              <a:ext uri="{FF2B5EF4-FFF2-40B4-BE49-F238E27FC236}">
                <a16:creationId xmlns:a16="http://schemas.microsoft.com/office/drawing/2014/main" id="{5505416F-7C39-8362-3DF8-3E54E355D818}"/>
              </a:ext>
            </a:extLst>
          </p:cNvPr>
          <p:cNvSpPr/>
          <p:nvPr/>
        </p:nvSpPr>
        <p:spPr>
          <a:xfrm>
            <a:off x="2219169" y="9755268"/>
            <a:ext cx="83153" cy="158035"/>
          </a:xfrm>
          <a:custGeom>
            <a:avLst/>
            <a:gdLst>
              <a:gd name="connsiteX0" fmla="*/ 156 w 83153"/>
              <a:gd name="connsiteY0" fmla="*/ 1507 h 158035"/>
              <a:gd name="connsiteX1" fmla="*/ 54131 w 83153"/>
              <a:gd name="connsiteY1" fmla="*/ 52307 h 158035"/>
              <a:gd name="connsiteX2" fmla="*/ 66831 w 83153"/>
              <a:gd name="connsiteY2" fmla="*/ 80882 h 158035"/>
              <a:gd name="connsiteX3" fmla="*/ 82706 w 83153"/>
              <a:gd name="connsiteY3" fmla="*/ 157082 h 158035"/>
              <a:gd name="connsiteX4" fmla="*/ 73181 w 83153"/>
              <a:gd name="connsiteY4" fmla="*/ 115807 h 158035"/>
              <a:gd name="connsiteX5" fmla="*/ 156 w 83153"/>
              <a:gd name="connsiteY5" fmla="*/ 1507 h 1580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3153" h="158035">
                <a:moveTo>
                  <a:pt x="156" y="1507"/>
                </a:moveTo>
                <a:cubicBezTo>
                  <a:pt x="-3019" y="-9076"/>
                  <a:pt x="43019" y="39078"/>
                  <a:pt x="54131" y="52307"/>
                </a:cubicBezTo>
                <a:cubicBezTo>
                  <a:pt x="65243" y="65536"/>
                  <a:pt x="62068" y="63419"/>
                  <a:pt x="66831" y="80882"/>
                </a:cubicBezTo>
                <a:cubicBezTo>
                  <a:pt x="71594" y="98345"/>
                  <a:pt x="81648" y="151261"/>
                  <a:pt x="82706" y="157082"/>
                </a:cubicBezTo>
                <a:cubicBezTo>
                  <a:pt x="83764" y="162903"/>
                  <a:pt x="83764" y="141207"/>
                  <a:pt x="73181" y="115807"/>
                </a:cubicBezTo>
                <a:cubicBezTo>
                  <a:pt x="62598" y="90407"/>
                  <a:pt x="3331" y="12090"/>
                  <a:pt x="156" y="150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14" name="フリーフォーム 1513">
            <a:extLst>
              <a:ext uri="{FF2B5EF4-FFF2-40B4-BE49-F238E27FC236}">
                <a16:creationId xmlns:a16="http://schemas.microsoft.com/office/drawing/2014/main" id="{BA776137-8CDB-A01F-E3D4-6D81B6D9D722}"/>
              </a:ext>
            </a:extLst>
          </p:cNvPr>
          <p:cNvSpPr/>
          <p:nvPr/>
        </p:nvSpPr>
        <p:spPr>
          <a:xfrm>
            <a:off x="2786879" y="1158866"/>
            <a:ext cx="242113" cy="353279"/>
          </a:xfrm>
          <a:custGeom>
            <a:avLst/>
            <a:gdLst>
              <a:gd name="connsiteX0" fmla="*/ 242071 w 242113"/>
              <a:gd name="connsiteY0" fmla="*/ 9 h 353279"/>
              <a:gd name="connsiteX1" fmla="*/ 67446 w 242113"/>
              <a:gd name="connsiteY1" fmla="*/ 212734 h 353279"/>
              <a:gd name="connsiteX2" fmla="*/ 76971 w 242113"/>
              <a:gd name="connsiteY2" fmla="*/ 196859 h 353279"/>
              <a:gd name="connsiteX3" fmla="*/ 3946 w 242113"/>
              <a:gd name="connsiteY3" fmla="*/ 254009 h 353279"/>
              <a:gd name="connsiteX4" fmla="*/ 89671 w 242113"/>
              <a:gd name="connsiteY4" fmla="*/ 241309 h 353279"/>
              <a:gd name="connsiteX5" fmla="*/ 13471 w 242113"/>
              <a:gd name="connsiteY5" fmla="*/ 282584 h 353279"/>
              <a:gd name="connsiteX6" fmla="*/ 51571 w 242113"/>
              <a:gd name="connsiteY6" fmla="*/ 276234 h 353279"/>
              <a:gd name="connsiteX7" fmla="*/ 771 w 242113"/>
              <a:gd name="connsiteY7" fmla="*/ 342909 h 353279"/>
              <a:gd name="connsiteX8" fmla="*/ 22996 w 242113"/>
              <a:gd name="connsiteY8" fmla="*/ 339734 h 353279"/>
              <a:gd name="connsiteX9" fmla="*/ 51571 w 242113"/>
              <a:gd name="connsiteY9" fmla="*/ 215909 h 353279"/>
              <a:gd name="connsiteX10" fmla="*/ 146821 w 242113"/>
              <a:gd name="connsiteY10" fmla="*/ 73034 h 353279"/>
              <a:gd name="connsiteX11" fmla="*/ 48396 w 242113"/>
              <a:gd name="connsiteY11" fmla="*/ 203209 h 353279"/>
              <a:gd name="connsiteX12" fmla="*/ 242071 w 242113"/>
              <a:gd name="connsiteY12" fmla="*/ 9 h 3532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242113" h="353279">
                <a:moveTo>
                  <a:pt x="242071" y="9"/>
                </a:moveTo>
                <a:cubicBezTo>
                  <a:pt x="245246" y="1596"/>
                  <a:pt x="67446" y="212734"/>
                  <a:pt x="67446" y="212734"/>
                </a:cubicBezTo>
                <a:cubicBezTo>
                  <a:pt x="39929" y="245542"/>
                  <a:pt x="87554" y="189980"/>
                  <a:pt x="76971" y="196859"/>
                </a:cubicBezTo>
                <a:cubicBezTo>
                  <a:pt x="66388" y="203738"/>
                  <a:pt x="1829" y="246601"/>
                  <a:pt x="3946" y="254009"/>
                </a:cubicBezTo>
                <a:cubicBezTo>
                  <a:pt x="6063" y="261417"/>
                  <a:pt x="88084" y="236547"/>
                  <a:pt x="89671" y="241309"/>
                </a:cubicBezTo>
                <a:cubicBezTo>
                  <a:pt x="91258" y="246071"/>
                  <a:pt x="19821" y="276763"/>
                  <a:pt x="13471" y="282584"/>
                </a:cubicBezTo>
                <a:cubicBezTo>
                  <a:pt x="7121" y="288405"/>
                  <a:pt x="53688" y="266180"/>
                  <a:pt x="51571" y="276234"/>
                </a:cubicBezTo>
                <a:cubicBezTo>
                  <a:pt x="49454" y="286288"/>
                  <a:pt x="5533" y="332326"/>
                  <a:pt x="771" y="342909"/>
                </a:cubicBezTo>
                <a:cubicBezTo>
                  <a:pt x="-3992" y="353492"/>
                  <a:pt x="14529" y="360901"/>
                  <a:pt x="22996" y="339734"/>
                </a:cubicBezTo>
                <a:cubicBezTo>
                  <a:pt x="31463" y="318567"/>
                  <a:pt x="30933" y="260359"/>
                  <a:pt x="51571" y="215909"/>
                </a:cubicBezTo>
                <a:cubicBezTo>
                  <a:pt x="72208" y="171459"/>
                  <a:pt x="147350" y="75151"/>
                  <a:pt x="146821" y="73034"/>
                </a:cubicBezTo>
                <a:cubicBezTo>
                  <a:pt x="146292" y="70917"/>
                  <a:pt x="34109" y="209030"/>
                  <a:pt x="48396" y="203209"/>
                </a:cubicBezTo>
                <a:cubicBezTo>
                  <a:pt x="62683" y="197388"/>
                  <a:pt x="238896" y="-1578"/>
                  <a:pt x="242071" y="9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15" name="フリーフォーム 1514">
            <a:extLst>
              <a:ext uri="{FF2B5EF4-FFF2-40B4-BE49-F238E27FC236}">
                <a16:creationId xmlns:a16="http://schemas.microsoft.com/office/drawing/2014/main" id="{60C1BA8B-4F1A-AC0C-8C95-6BD41EDC11DA}"/>
              </a:ext>
            </a:extLst>
          </p:cNvPr>
          <p:cNvSpPr/>
          <p:nvPr/>
        </p:nvSpPr>
        <p:spPr>
          <a:xfrm>
            <a:off x="2675634" y="1028342"/>
            <a:ext cx="500366" cy="293154"/>
          </a:xfrm>
          <a:custGeom>
            <a:avLst/>
            <a:gdLst>
              <a:gd name="connsiteX0" fmla="*/ 499366 w 500366"/>
              <a:gd name="connsiteY0" fmla="*/ 358 h 293154"/>
              <a:gd name="connsiteX1" fmla="*/ 102491 w 500366"/>
              <a:gd name="connsiteY1" fmla="*/ 162283 h 293154"/>
              <a:gd name="connsiteX2" fmla="*/ 226316 w 500366"/>
              <a:gd name="connsiteY2" fmla="*/ 95608 h 293154"/>
              <a:gd name="connsiteX3" fmla="*/ 134241 w 500366"/>
              <a:gd name="connsiteY3" fmla="*/ 143233 h 293154"/>
              <a:gd name="connsiteX4" fmla="*/ 29466 w 500366"/>
              <a:gd name="connsiteY4" fmla="*/ 248008 h 293154"/>
              <a:gd name="connsiteX5" fmla="*/ 51691 w 500366"/>
              <a:gd name="connsiteY5" fmla="*/ 213083 h 293154"/>
              <a:gd name="connsiteX6" fmla="*/ 891 w 500366"/>
              <a:gd name="connsiteY6" fmla="*/ 292458 h 293154"/>
              <a:gd name="connsiteX7" fmla="*/ 102491 w 500366"/>
              <a:gd name="connsiteY7" fmla="*/ 159108 h 293154"/>
              <a:gd name="connsiteX8" fmla="*/ 242191 w 500366"/>
              <a:gd name="connsiteY8" fmla="*/ 82908 h 293154"/>
              <a:gd name="connsiteX9" fmla="*/ 216791 w 500366"/>
              <a:gd name="connsiteY9" fmla="*/ 117833 h 293154"/>
              <a:gd name="connsiteX10" fmla="*/ 499366 w 500366"/>
              <a:gd name="connsiteY10" fmla="*/ 358 h 2931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500366" h="293154">
                <a:moveTo>
                  <a:pt x="499366" y="358"/>
                </a:moveTo>
                <a:cubicBezTo>
                  <a:pt x="480316" y="7766"/>
                  <a:pt x="147999" y="146408"/>
                  <a:pt x="102491" y="162283"/>
                </a:cubicBezTo>
                <a:cubicBezTo>
                  <a:pt x="56983" y="178158"/>
                  <a:pt x="221024" y="98783"/>
                  <a:pt x="226316" y="95608"/>
                </a:cubicBezTo>
                <a:cubicBezTo>
                  <a:pt x="231608" y="92433"/>
                  <a:pt x="167049" y="117833"/>
                  <a:pt x="134241" y="143233"/>
                </a:cubicBezTo>
                <a:cubicBezTo>
                  <a:pt x="101433" y="168633"/>
                  <a:pt x="43224" y="236366"/>
                  <a:pt x="29466" y="248008"/>
                </a:cubicBezTo>
                <a:cubicBezTo>
                  <a:pt x="15708" y="259650"/>
                  <a:pt x="51691" y="213083"/>
                  <a:pt x="51691" y="213083"/>
                </a:cubicBezTo>
                <a:cubicBezTo>
                  <a:pt x="46928" y="220491"/>
                  <a:pt x="-7576" y="301454"/>
                  <a:pt x="891" y="292458"/>
                </a:cubicBezTo>
                <a:cubicBezTo>
                  <a:pt x="9358" y="283462"/>
                  <a:pt x="62274" y="194033"/>
                  <a:pt x="102491" y="159108"/>
                </a:cubicBezTo>
                <a:cubicBezTo>
                  <a:pt x="142708" y="124183"/>
                  <a:pt x="223141" y="89787"/>
                  <a:pt x="242191" y="82908"/>
                </a:cubicBezTo>
                <a:cubicBezTo>
                  <a:pt x="261241" y="76029"/>
                  <a:pt x="173928" y="133179"/>
                  <a:pt x="216791" y="117833"/>
                </a:cubicBezTo>
                <a:cubicBezTo>
                  <a:pt x="259654" y="102487"/>
                  <a:pt x="518416" y="-7050"/>
                  <a:pt x="499366" y="35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16" name="フリーフォーム 1515">
            <a:extLst>
              <a:ext uri="{FF2B5EF4-FFF2-40B4-BE49-F238E27FC236}">
                <a16:creationId xmlns:a16="http://schemas.microsoft.com/office/drawing/2014/main" id="{681C1AAD-9689-74AF-3D5B-99DF97D1C951}"/>
              </a:ext>
            </a:extLst>
          </p:cNvPr>
          <p:cNvSpPr/>
          <p:nvPr/>
        </p:nvSpPr>
        <p:spPr>
          <a:xfrm>
            <a:off x="3511293" y="1447765"/>
            <a:ext cx="111954" cy="181472"/>
          </a:xfrm>
          <a:custGeom>
            <a:avLst/>
            <a:gdLst>
              <a:gd name="connsiteX0" fmla="*/ 257 w 111954"/>
              <a:gd name="connsiteY0" fmla="*/ 35 h 181472"/>
              <a:gd name="connsiteX1" fmla="*/ 54232 w 111954"/>
              <a:gd name="connsiteY1" fmla="*/ 130210 h 181472"/>
              <a:gd name="connsiteX2" fmla="*/ 54232 w 111954"/>
              <a:gd name="connsiteY2" fmla="*/ 85760 h 181472"/>
              <a:gd name="connsiteX3" fmla="*/ 111382 w 111954"/>
              <a:gd name="connsiteY3" fmla="*/ 181010 h 181472"/>
              <a:gd name="connsiteX4" fmla="*/ 79632 w 111954"/>
              <a:gd name="connsiteY4" fmla="*/ 117510 h 181472"/>
              <a:gd name="connsiteX5" fmla="*/ 257 w 111954"/>
              <a:gd name="connsiteY5" fmla="*/ 35 h 1814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1954" h="181472">
                <a:moveTo>
                  <a:pt x="257" y="35"/>
                </a:moveTo>
                <a:cubicBezTo>
                  <a:pt x="-3976" y="2152"/>
                  <a:pt x="45236" y="115923"/>
                  <a:pt x="54232" y="130210"/>
                </a:cubicBezTo>
                <a:cubicBezTo>
                  <a:pt x="63228" y="144497"/>
                  <a:pt x="44707" y="77293"/>
                  <a:pt x="54232" y="85760"/>
                </a:cubicBezTo>
                <a:cubicBezTo>
                  <a:pt x="63757" y="94227"/>
                  <a:pt x="107149" y="175718"/>
                  <a:pt x="111382" y="181010"/>
                </a:cubicBezTo>
                <a:cubicBezTo>
                  <a:pt x="115615" y="186302"/>
                  <a:pt x="95507" y="145027"/>
                  <a:pt x="79632" y="117510"/>
                </a:cubicBezTo>
                <a:cubicBezTo>
                  <a:pt x="63757" y="89993"/>
                  <a:pt x="4490" y="-2082"/>
                  <a:pt x="257" y="35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17" name="フリーフォーム 1516">
            <a:extLst>
              <a:ext uri="{FF2B5EF4-FFF2-40B4-BE49-F238E27FC236}">
                <a16:creationId xmlns:a16="http://schemas.microsoft.com/office/drawing/2014/main" id="{08E12FA0-D39E-B878-E6F7-90EE136A4360}"/>
              </a:ext>
            </a:extLst>
          </p:cNvPr>
          <p:cNvSpPr/>
          <p:nvPr/>
        </p:nvSpPr>
        <p:spPr>
          <a:xfrm>
            <a:off x="3625850" y="2314517"/>
            <a:ext cx="213963" cy="247392"/>
          </a:xfrm>
          <a:custGeom>
            <a:avLst/>
            <a:gdLst>
              <a:gd name="connsiteX0" fmla="*/ 0 w 213963"/>
              <a:gd name="connsiteY0" fmla="*/ 58 h 247392"/>
              <a:gd name="connsiteX1" fmla="*/ 41275 w 213963"/>
              <a:gd name="connsiteY1" fmla="*/ 95308 h 247392"/>
              <a:gd name="connsiteX2" fmla="*/ 22225 w 213963"/>
              <a:gd name="connsiteY2" fmla="*/ 98483 h 247392"/>
              <a:gd name="connsiteX3" fmla="*/ 88900 w 213963"/>
              <a:gd name="connsiteY3" fmla="*/ 133408 h 247392"/>
              <a:gd name="connsiteX4" fmla="*/ 212725 w 213963"/>
              <a:gd name="connsiteY4" fmla="*/ 244533 h 247392"/>
              <a:gd name="connsiteX5" fmla="*/ 146050 w 213963"/>
              <a:gd name="connsiteY5" fmla="*/ 203258 h 247392"/>
              <a:gd name="connsiteX6" fmla="*/ 41275 w 213963"/>
              <a:gd name="connsiteY6" fmla="*/ 82608 h 247392"/>
              <a:gd name="connsiteX7" fmla="*/ 0 w 213963"/>
              <a:gd name="connsiteY7" fmla="*/ 58 h 2473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13963" h="247392">
                <a:moveTo>
                  <a:pt x="0" y="58"/>
                </a:moveTo>
                <a:cubicBezTo>
                  <a:pt x="0" y="2175"/>
                  <a:pt x="41275" y="95308"/>
                  <a:pt x="41275" y="95308"/>
                </a:cubicBezTo>
                <a:cubicBezTo>
                  <a:pt x="44979" y="111712"/>
                  <a:pt x="14288" y="92133"/>
                  <a:pt x="22225" y="98483"/>
                </a:cubicBezTo>
                <a:cubicBezTo>
                  <a:pt x="30162" y="104833"/>
                  <a:pt x="57150" y="109066"/>
                  <a:pt x="88900" y="133408"/>
                </a:cubicBezTo>
                <a:cubicBezTo>
                  <a:pt x="120650" y="157750"/>
                  <a:pt x="203200" y="232891"/>
                  <a:pt x="212725" y="244533"/>
                </a:cubicBezTo>
                <a:cubicBezTo>
                  <a:pt x="222250" y="256175"/>
                  <a:pt x="174625" y="230246"/>
                  <a:pt x="146050" y="203258"/>
                </a:cubicBezTo>
                <a:cubicBezTo>
                  <a:pt x="117475" y="176271"/>
                  <a:pt x="64558" y="111183"/>
                  <a:pt x="41275" y="82608"/>
                </a:cubicBezTo>
                <a:cubicBezTo>
                  <a:pt x="17992" y="54033"/>
                  <a:pt x="0" y="-2059"/>
                  <a:pt x="0" y="58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18" name="フリーフォーム 1517">
            <a:extLst>
              <a:ext uri="{FF2B5EF4-FFF2-40B4-BE49-F238E27FC236}">
                <a16:creationId xmlns:a16="http://schemas.microsoft.com/office/drawing/2014/main" id="{E39BC447-8425-35D6-7ABD-FB3B671397E9}"/>
              </a:ext>
            </a:extLst>
          </p:cNvPr>
          <p:cNvSpPr/>
          <p:nvPr/>
        </p:nvSpPr>
        <p:spPr>
          <a:xfrm>
            <a:off x="3616311" y="2441546"/>
            <a:ext cx="83681" cy="130288"/>
          </a:xfrm>
          <a:custGeom>
            <a:avLst/>
            <a:gdLst>
              <a:gd name="connsiteX0" fmla="*/ 14 w 83681"/>
              <a:gd name="connsiteY0" fmla="*/ 29 h 130288"/>
              <a:gd name="connsiteX1" fmla="*/ 69864 w 83681"/>
              <a:gd name="connsiteY1" fmla="*/ 82579 h 130288"/>
              <a:gd name="connsiteX2" fmla="*/ 82564 w 83681"/>
              <a:gd name="connsiteY2" fmla="*/ 130204 h 130288"/>
              <a:gd name="connsiteX3" fmla="*/ 76214 w 83681"/>
              <a:gd name="connsiteY3" fmla="*/ 92104 h 130288"/>
              <a:gd name="connsiteX4" fmla="*/ 14 w 83681"/>
              <a:gd name="connsiteY4" fmla="*/ 29 h 1302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3681" h="130288">
                <a:moveTo>
                  <a:pt x="14" y="29"/>
                </a:moveTo>
                <a:cubicBezTo>
                  <a:pt x="-1044" y="-1559"/>
                  <a:pt x="56106" y="60883"/>
                  <a:pt x="69864" y="82579"/>
                </a:cubicBezTo>
                <a:cubicBezTo>
                  <a:pt x="83622" y="104275"/>
                  <a:pt x="81506" y="128616"/>
                  <a:pt x="82564" y="130204"/>
                </a:cubicBezTo>
                <a:cubicBezTo>
                  <a:pt x="83622" y="131792"/>
                  <a:pt x="86268" y="110625"/>
                  <a:pt x="76214" y="92104"/>
                </a:cubicBezTo>
                <a:cubicBezTo>
                  <a:pt x="66160" y="73583"/>
                  <a:pt x="1072" y="1617"/>
                  <a:pt x="14" y="2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19" name="フリーフォーム 1518">
            <a:extLst>
              <a:ext uri="{FF2B5EF4-FFF2-40B4-BE49-F238E27FC236}">
                <a16:creationId xmlns:a16="http://schemas.microsoft.com/office/drawing/2014/main" id="{159D908C-6582-A11E-C690-FE26B567661B}"/>
              </a:ext>
            </a:extLst>
          </p:cNvPr>
          <p:cNvSpPr/>
          <p:nvPr/>
        </p:nvSpPr>
        <p:spPr>
          <a:xfrm>
            <a:off x="2631926" y="2451089"/>
            <a:ext cx="139867" cy="347039"/>
          </a:xfrm>
          <a:custGeom>
            <a:avLst/>
            <a:gdLst>
              <a:gd name="connsiteX0" fmla="*/ 149 w 139867"/>
              <a:gd name="connsiteY0" fmla="*/ 11 h 347039"/>
              <a:gd name="connsiteX1" fmla="*/ 76349 w 139867"/>
              <a:gd name="connsiteY1" fmla="*/ 225436 h 347039"/>
              <a:gd name="connsiteX2" fmla="*/ 139849 w 139867"/>
              <a:gd name="connsiteY2" fmla="*/ 346086 h 347039"/>
              <a:gd name="connsiteX3" fmla="*/ 82699 w 139867"/>
              <a:gd name="connsiteY3" fmla="*/ 279411 h 347039"/>
              <a:gd name="connsiteX4" fmla="*/ 57299 w 139867"/>
              <a:gd name="connsiteY4" fmla="*/ 234961 h 347039"/>
              <a:gd name="connsiteX5" fmla="*/ 149 w 139867"/>
              <a:gd name="connsiteY5" fmla="*/ 11 h 3470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39867" h="347039">
                <a:moveTo>
                  <a:pt x="149" y="11"/>
                </a:moveTo>
                <a:cubicBezTo>
                  <a:pt x="3324" y="-1576"/>
                  <a:pt x="53066" y="167757"/>
                  <a:pt x="76349" y="225436"/>
                </a:cubicBezTo>
                <a:cubicBezTo>
                  <a:pt x="99632" y="283115"/>
                  <a:pt x="138791" y="337090"/>
                  <a:pt x="139849" y="346086"/>
                </a:cubicBezTo>
                <a:cubicBezTo>
                  <a:pt x="140907" y="355082"/>
                  <a:pt x="96457" y="297932"/>
                  <a:pt x="82699" y="279411"/>
                </a:cubicBezTo>
                <a:cubicBezTo>
                  <a:pt x="68941" y="260890"/>
                  <a:pt x="69470" y="280469"/>
                  <a:pt x="57299" y="234961"/>
                </a:cubicBezTo>
                <a:cubicBezTo>
                  <a:pt x="45128" y="189453"/>
                  <a:pt x="-3026" y="1598"/>
                  <a:pt x="149" y="1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20" name="フリーフォーム 1519">
            <a:extLst>
              <a:ext uri="{FF2B5EF4-FFF2-40B4-BE49-F238E27FC236}">
                <a16:creationId xmlns:a16="http://schemas.microsoft.com/office/drawing/2014/main" id="{6EE8554E-3B8D-C64E-74F7-05E986062A77}"/>
              </a:ext>
            </a:extLst>
          </p:cNvPr>
          <p:cNvSpPr/>
          <p:nvPr/>
        </p:nvSpPr>
        <p:spPr>
          <a:xfrm>
            <a:off x="2723819" y="1685681"/>
            <a:ext cx="90371" cy="213410"/>
          </a:xfrm>
          <a:custGeom>
            <a:avLst/>
            <a:gdLst>
              <a:gd name="connsiteX0" fmla="*/ 13031 w 90371"/>
              <a:gd name="connsiteY0" fmla="*/ 244 h 213410"/>
              <a:gd name="connsiteX1" fmla="*/ 32081 w 90371"/>
              <a:gd name="connsiteY1" fmla="*/ 85969 h 213410"/>
              <a:gd name="connsiteX2" fmla="*/ 16206 w 90371"/>
              <a:gd name="connsiteY2" fmla="*/ 146294 h 213410"/>
              <a:gd name="connsiteX3" fmla="*/ 57481 w 90371"/>
              <a:gd name="connsiteY3" fmla="*/ 184394 h 213410"/>
              <a:gd name="connsiteX4" fmla="*/ 331 w 90371"/>
              <a:gd name="connsiteY4" fmla="*/ 187569 h 213410"/>
              <a:gd name="connsiteX5" fmla="*/ 89231 w 90371"/>
              <a:gd name="connsiteY5" fmla="*/ 212969 h 213410"/>
              <a:gd name="connsiteX6" fmla="*/ 51131 w 90371"/>
              <a:gd name="connsiteY6" fmla="*/ 197094 h 213410"/>
              <a:gd name="connsiteX7" fmla="*/ 57481 w 90371"/>
              <a:gd name="connsiteY7" fmla="*/ 120894 h 213410"/>
              <a:gd name="connsiteX8" fmla="*/ 16206 w 90371"/>
              <a:gd name="connsiteY8" fmla="*/ 181219 h 213410"/>
              <a:gd name="connsiteX9" fmla="*/ 19381 w 90371"/>
              <a:gd name="connsiteY9" fmla="*/ 114544 h 213410"/>
              <a:gd name="connsiteX10" fmla="*/ 13031 w 90371"/>
              <a:gd name="connsiteY10" fmla="*/ 244 h 2134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90371" h="213410">
                <a:moveTo>
                  <a:pt x="13031" y="244"/>
                </a:moveTo>
                <a:cubicBezTo>
                  <a:pt x="15148" y="-4518"/>
                  <a:pt x="31552" y="61627"/>
                  <a:pt x="32081" y="85969"/>
                </a:cubicBezTo>
                <a:cubicBezTo>
                  <a:pt x="32610" y="110311"/>
                  <a:pt x="11973" y="129890"/>
                  <a:pt x="16206" y="146294"/>
                </a:cubicBezTo>
                <a:cubicBezTo>
                  <a:pt x="20439" y="162698"/>
                  <a:pt x="60127" y="177515"/>
                  <a:pt x="57481" y="184394"/>
                </a:cubicBezTo>
                <a:cubicBezTo>
                  <a:pt x="54835" y="191273"/>
                  <a:pt x="-4961" y="182807"/>
                  <a:pt x="331" y="187569"/>
                </a:cubicBezTo>
                <a:cubicBezTo>
                  <a:pt x="5623" y="192332"/>
                  <a:pt x="80764" y="211382"/>
                  <a:pt x="89231" y="212969"/>
                </a:cubicBezTo>
                <a:cubicBezTo>
                  <a:pt x="97698" y="214556"/>
                  <a:pt x="56423" y="212440"/>
                  <a:pt x="51131" y="197094"/>
                </a:cubicBezTo>
                <a:cubicBezTo>
                  <a:pt x="45839" y="181748"/>
                  <a:pt x="63302" y="123540"/>
                  <a:pt x="57481" y="120894"/>
                </a:cubicBezTo>
                <a:cubicBezTo>
                  <a:pt x="51660" y="118248"/>
                  <a:pt x="22556" y="182277"/>
                  <a:pt x="16206" y="181219"/>
                </a:cubicBezTo>
                <a:cubicBezTo>
                  <a:pt x="9856" y="180161"/>
                  <a:pt x="16206" y="140473"/>
                  <a:pt x="19381" y="114544"/>
                </a:cubicBezTo>
                <a:cubicBezTo>
                  <a:pt x="22556" y="88615"/>
                  <a:pt x="10914" y="5006"/>
                  <a:pt x="13031" y="244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21" name="フリーフォーム 1520">
            <a:extLst>
              <a:ext uri="{FF2B5EF4-FFF2-40B4-BE49-F238E27FC236}">
                <a16:creationId xmlns:a16="http://schemas.microsoft.com/office/drawing/2014/main" id="{D232F43D-3FED-48DF-6CBE-28C1D10BE2F7}"/>
              </a:ext>
            </a:extLst>
          </p:cNvPr>
          <p:cNvSpPr/>
          <p:nvPr/>
        </p:nvSpPr>
        <p:spPr>
          <a:xfrm>
            <a:off x="2876395" y="2949530"/>
            <a:ext cx="328278" cy="313925"/>
          </a:xfrm>
          <a:custGeom>
            <a:avLst/>
            <a:gdLst>
              <a:gd name="connsiteX0" fmla="*/ 155 w 328278"/>
              <a:gd name="connsiteY0" fmla="*/ 45 h 313925"/>
              <a:gd name="connsiteX1" fmla="*/ 308130 w 328278"/>
              <a:gd name="connsiteY1" fmla="*/ 288970 h 313925"/>
              <a:gd name="connsiteX2" fmla="*/ 266855 w 328278"/>
              <a:gd name="connsiteY2" fmla="*/ 266745 h 313925"/>
              <a:gd name="connsiteX3" fmla="*/ 155 w 328278"/>
              <a:gd name="connsiteY3" fmla="*/ 45 h 313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28278" h="313925">
                <a:moveTo>
                  <a:pt x="155" y="45"/>
                </a:moveTo>
                <a:cubicBezTo>
                  <a:pt x="7034" y="3749"/>
                  <a:pt x="263680" y="244520"/>
                  <a:pt x="308130" y="288970"/>
                </a:cubicBezTo>
                <a:cubicBezTo>
                  <a:pt x="352580" y="333420"/>
                  <a:pt x="316597" y="313841"/>
                  <a:pt x="266855" y="266745"/>
                </a:cubicBezTo>
                <a:cubicBezTo>
                  <a:pt x="217113" y="219649"/>
                  <a:pt x="-6724" y="-3659"/>
                  <a:pt x="155" y="4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24" name="フリーフォーム 1523">
            <a:extLst>
              <a:ext uri="{FF2B5EF4-FFF2-40B4-BE49-F238E27FC236}">
                <a16:creationId xmlns:a16="http://schemas.microsoft.com/office/drawing/2014/main" id="{0006CADF-8346-EE85-6205-1BF3DF927769}"/>
              </a:ext>
            </a:extLst>
          </p:cNvPr>
          <p:cNvSpPr/>
          <p:nvPr/>
        </p:nvSpPr>
        <p:spPr>
          <a:xfrm>
            <a:off x="3123898" y="3095263"/>
            <a:ext cx="328320" cy="366526"/>
          </a:xfrm>
          <a:custGeom>
            <a:avLst/>
            <a:gdLst>
              <a:gd name="connsiteX0" fmla="*/ 302 w 328320"/>
              <a:gd name="connsiteY0" fmla="*/ 362 h 366526"/>
              <a:gd name="connsiteX1" fmla="*/ 197152 w 328320"/>
              <a:gd name="connsiteY1" fmla="*/ 213087 h 366526"/>
              <a:gd name="connsiteX2" fmla="*/ 327327 w 328320"/>
              <a:gd name="connsiteY2" fmla="*/ 365487 h 366526"/>
              <a:gd name="connsiteX3" fmla="*/ 244777 w 328320"/>
              <a:gd name="connsiteY3" fmla="*/ 267062 h 366526"/>
              <a:gd name="connsiteX4" fmla="*/ 302 w 328320"/>
              <a:gd name="connsiteY4" fmla="*/ 362 h 3665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28320" h="366526">
                <a:moveTo>
                  <a:pt x="302" y="362"/>
                </a:moveTo>
                <a:cubicBezTo>
                  <a:pt x="-7636" y="-8634"/>
                  <a:pt x="142648" y="152233"/>
                  <a:pt x="197152" y="213087"/>
                </a:cubicBezTo>
                <a:cubicBezTo>
                  <a:pt x="251656" y="273941"/>
                  <a:pt x="319390" y="356491"/>
                  <a:pt x="327327" y="365487"/>
                </a:cubicBezTo>
                <a:cubicBezTo>
                  <a:pt x="335265" y="374483"/>
                  <a:pt x="294519" y="323683"/>
                  <a:pt x="244777" y="267062"/>
                </a:cubicBezTo>
                <a:cubicBezTo>
                  <a:pt x="195035" y="210441"/>
                  <a:pt x="8240" y="9358"/>
                  <a:pt x="302" y="36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25" name="フリーフォーム 1524">
            <a:extLst>
              <a:ext uri="{FF2B5EF4-FFF2-40B4-BE49-F238E27FC236}">
                <a16:creationId xmlns:a16="http://schemas.microsoft.com/office/drawing/2014/main" id="{974A0F7F-B4E8-49D9-D704-427AA392C6DA}"/>
              </a:ext>
            </a:extLst>
          </p:cNvPr>
          <p:cNvSpPr/>
          <p:nvPr/>
        </p:nvSpPr>
        <p:spPr>
          <a:xfrm>
            <a:off x="1006805" y="4898273"/>
            <a:ext cx="148961" cy="564096"/>
          </a:xfrm>
          <a:custGeom>
            <a:avLst/>
            <a:gdLst>
              <a:gd name="connsiteX0" fmla="*/ 148895 w 148961"/>
              <a:gd name="connsiteY0" fmla="*/ 752 h 564096"/>
              <a:gd name="connsiteX1" fmla="*/ 50470 w 148961"/>
              <a:gd name="connsiteY1" fmla="*/ 353177 h 564096"/>
              <a:gd name="connsiteX2" fmla="*/ 88570 w 148961"/>
              <a:gd name="connsiteY2" fmla="*/ 289677 h 564096"/>
              <a:gd name="connsiteX3" fmla="*/ 9195 w 148961"/>
              <a:gd name="connsiteY3" fmla="*/ 438902 h 564096"/>
              <a:gd name="connsiteX4" fmla="*/ 82220 w 148961"/>
              <a:gd name="connsiteY4" fmla="*/ 353177 h 564096"/>
              <a:gd name="connsiteX5" fmla="*/ 31420 w 148961"/>
              <a:gd name="connsiteY5" fmla="*/ 435727 h 564096"/>
              <a:gd name="connsiteX6" fmla="*/ 2845 w 148961"/>
              <a:gd name="connsiteY6" fmla="*/ 492877 h 564096"/>
              <a:gd name="connsiteX7" fmla="*/ 101270 w 148961"/>
              <a:gd name="connsiteY7" fmla="*/ 391277 h 564096"/>
              <a:gd name="connsiteX8" fmla="*/ 53645 w 148961"/>
              <a:gd name="connsiteY8" fmla="*/ 461127 h 564096"/>
              <a:gd name="connsiteX9" fmla="*/ 18720 w 148961"/>
              <a:gd name="connsiteY9" fmla="*/ 562727 h 564096"/>
              <a:gd name="connsiteX10" fmla="*/ 69520 w 148961"/>
              <a:gd name="connsiteY10" fmla="*/ 381752 h 564096"/>
              <a:gd name="connsiteX11" fmla="*/ 88570 w 148961"/>
              <a:gd name="connsiteY11" fmla="*/ 235702 h 564096"/>
              <a:gd name="connsiteX12" fmla="*/ 66345 w 148961"/>
              <a:gd name="connsiteY12" fmla="*/ 257927 h 564096"/>
              <a:gd name="connsiteX13" fmla="*/ 148895 w 148961"/>
              <a:gd name="connsiteY13" fmla="*/ 752 h 5640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48961" h="564096">
                <a:moveTo>
                  <a:pt x="148895" y="752"/>
                </a:moveTo>
                <a:cubicBezTo>
                  <a:pt x="146249" y="16627"/>
                  <a:pt x="60524" y="305023"/>
                  <a:pt x="50470" y="353177"/>
                </a:cubicBezTo>
                <a:cubicBezTo>
                  <a:pt x="40416" y="401331"/>
                  <a:pt x="95449" y="275390"/>
                  <a:pt x="88570" y="289677"/>
                </a:cubicBezTo>
                <a:cubicBezTo>
                  <a:pt x="81691" y="303965"/>
                  <a:pt x="10253" y="428319"/>
                  <a:pt x="9195" y="438902"/>
                </a:cubicBezTo>
                <a:cubicBezTo>
                  <a:pt x="8137" y="449485"/>
                  <a:pt x="78516" y="353706"/>
                  <a:pt x="82220" y="353177"/>
                </a:cubicBezTo>
                <a:cubicBezTo>
                  <a:pt x="85924" y="352648"/>
                  <a:pt x="44649" y="412444"/>
                  <a:pt x="31420" y="435727"/>
                </a:cubicBezTo>
                <a:cubicBezTo>
                  <a:pt x="18191" y="459010"/>
                  <a:pt x="-8797" y="500285"/>
                  <a:pt x="2845" y="492877"/>
                </a:cubicBezTo>
                <a:cubicBezTo>
                  <a:pt x="14487" y="485469"/>
                  <a:pt x="92803" y="396569"/>
                  <a:pt x="101270" y="391277"/>
                </a:cubicBezTo>
                <a:cubicBezTo>
                  <a:pt x="109737" y="385985"/>
                  <a:pt x="67403" y="432552"/>
                  <a:pt x="53645" y="461127"/>
                </a:cubicBezTo>
                <a:cubicBezTo>
                  <a:pt x="39887" y="489702"/>
                  <a:pt x="16074" y="575956"/>
                  <a:pt x="18720" y="562727"/>
                </a:cubicBezTo>
                <a:cubicBezTo>
                  <a:pt x="21366" y="549498"/>
                  <a:pt x="57878" y="436256"/>
                  <a:pt x="69520" y="381752"/>
                </a:cubicBezTo>
                <a:cubicBezTo>
                  <a:pt x="81162" y="327248"/>
                  <a:pt x="89099" y="256339"/>
                  <a:pt x="88570" y="235702"/>
                </a:cubicBezTo>
                <a:cubicBezTo>
                  <a:pt x="88041" y="215065"/>
                  <a:pt x="57878" y="290735"/>
                  <a:pt x="66345" y="257927"/>
                </a:cubicBezTo>
                <a:cubicBezTo>
                  <a:pt x="74812" y="225119"/>
                  <a:pt x="151541" y="-15123"/>
                  <a:pt x="148895" y="752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26" name="フリーフォーム 1525">
            <a:extLst>
              <a:ext uri="{FF2B5EF4-FFF2-40B4-BE49-F238E27FC236}">
                <a16:creationId xmlns:a16="http://schemas.microsoft.com/office/drawing/2014/main" id="{0A3A1639-851B-1A1F-6148-EB31D825E2A3}"/>
              </a:ext>
            </a:extLst>
          </p:cNvPr>
          <p:cNvSpPr/>
          <p:nvPr/>
        </p:nvSpPr>
        <p:spPr>
          <a:xfrm>
            <a:off x="1484369" y="5811542"/>
            <a:ext cx="273216" cy="944854"/>
          </a:xfrm>
          <a:custGeom>
            <a:avLst/>
            <a:gdLst>
              <a:gd name="connsiteX0" fmla="*/ 271406 w 273216"/>
              <a:gd name="connsiteY0" fmla="*/ 5058 h 944854"/>
              <a:gd name="connsiteX1" fmla="*/ 80906 w 273216"/>
              <a:gd name="connsiteY1" fmla="*/ 592433 h 944854"/>
              <a:gd name="connsiteX2" fmla="*/ 1531 w 273216"/>
              <a:gd name="connsiteY2" fmla="*/ 938508 h 944854"/>
              <a:gd name="connsiteX3" fmla="*/ 39631 w 273216"/>
              <a:gd name="connsiteY3" fmla="*/ 779758 h 944854"/>
              <a:gd name="connsiteX4" fmla="*/ 169806 w 273216"/>
              <a:gd name="connsiteY4" fmla="*/ 332083 h 944854"/>
              <a:gd name="connsiteX5" fmla="*/ 271406 w 273216"/>
              <a:gd name="connsiteY5" fmla="*/ 5058 h 9448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73216" h="944854">
                <a:moveTo>
                  <a:pt x="271406" y="5058"/>
                </a:moveTo>
                <a:cubicBezTo>
                  <a:pt x="256589" y="48450"/>
                  <a:pt x="125885" y="436858"/>
                  <a:pt x="80906" y="592433"/>
                </a:cubicBezTo>
                <a:cubicBezTo>
                  <a:pt x="35927" y="748008"/>
                  <a:pt x="8410" y="907287"/>
                  <a:pt x="1531" y="938508"/>
                </a:cubicBezTo>
                <a:cubicBezTo>
                  <a:pt x="-5348" y="969729"/>
                  <a:pt x="11585" y="880829"/>
                  <a:pt x="39631" y="779758"/>
                </a:cubicBezTo>
                <a:cubicBezTo>
                  <a:pt x="67677" y="678687"/>
                  <a:pt x="133293" y="455908"/>
                  <a:pt x="169806" y="332083"/>
                </a:cubicBezTo>
                <a:cubicBezTo>
                  <a:pt x="206318" y="208258"/>
                  <a:pt x="286223" y="-38334"/>
                  <a:pt x="271406" y="5058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27" name="フリーフォーム 1526">
            <a:extLst>
              <a:ext uri="{FF2B5EF4-FFF2-40B4-BE49-F238E27FC236}">
                <a16:creationId xmlns:a16="http://schemas.microsoft.com/office/drawing/2014/main" id="{F06326D8-2A0A-9D42-8BF2-48F8A7D0960C}"/>
              </a:ext>
            </a:extLst>
          </p:cNvPr>
          <p:cNvSpPr/>
          <p:nvPr/>
        </p:nvSpPr>
        <p:spPr>
          <a:xfrm>
            <a:off x="1223399" y="6835706"/>
            <a:ext cx="272141" cy="557698"/>
          </a:xfrm>
          <a:custGeom>
            <a:avLst/>
            <a:gdLst>
              <a:gd name="connsiteX0" fmla="*/ 272026 w 272141"/>
              <a:gd name="connsiteY0" fmla="*/ 69 h 557698"/>
              <a:gd name="connsiteX1" fmla="*/ 167251 w 272141"/>
              <a:gd name="connsiteY1" fmla="*/ 279469 h 557698"/>
              <a:gd name="connsiteX2" fmla="*/ 2151 w 272141"/>
              <a:gd name="connsiteY2" fmla="*/ 552519 h 557698"/>
              <a:gd name="connsiteX3" fmla="*/ 81526 w 272141"/>
              <a:gd name="connsiteY3" fmla="*/ 441394 h 557698"/>
              <a:gd name="connsiteX4" fmla="*/ 202176 w 272141"/>
              <a:gd name="connsiteY4" fmla="*/ 231844 h 557698"/>
              <a:gd name="connsiteX5" fmla="*/ 148201 w 272141"/>
              <a:gd name="connsiteY5" fmla="*/ 304869 h 557698"/>
              <a:gd name="connsiteX6" fmla="*/ 272026 w 272141"/>
              <a:gd name="connsiteY6" fmla="*/ 69 h 5576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72141" h="557698">
                <a:moveTo>
                  <a:pt x="272026" y="69"/>
                </a:moveTo>
                <a:cubicBezTo>
                  <a:pt x="275201" y="-4164"/>
                  <a:pt x="212230" y="187394"/>
                  <a:pt x="167251" y="279469"/>
                </a:cubicBezTo>
                <a:cubicBezTo>
                  <a:pt x="122272" y="371544"/>
                  <a:pt x="16438" y="525532"/>
                  <a:pt x="2151" y="552519"/>
                </a:cubicBezTo>
                <a:cubicBezTo>
                  <a:pt x="-12137" y="579507"/>
                  <a:pt x="48189" y="494840"/>
                  <a:pt x="81526" y="441394"/>
                </a:cubicBezTo>
                <a:cubicBezTo>
                  <a:pt x="114863" y="387948"/>
                  <a:pt x="191064" y="254598"/>
                  <a:pt x="202176" y="231844"/>
                </a:cubicBezTo>
                <a:cubicBezTo>
                  <a:pt x="213288" y="209090"/>
                  <a:pt x="140793" y="342440"/>
                  <a:pt x="148201" y="304869"/>
                </a:cubicBezTo>
                <a:cubicBezTo>
                  <a:pt x="155609" y="267298"/>
                  <a:pt x="268851" y="4302"/>
                  <a:pt x="272026" y="69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28" name="フリーフォーム 1527">
            <a:extLst>
              <a:ext uri="{FF2B5EF4-FFF2-40B4-BE49-F238E27FC236}">
                <a16:creationId xmlns:a16="http://schemas.microsoft.com/office/drawing/2014/main" id="{814D9D42-28D8-6A23-7909-E98EAF76C9CA}"/>
              </a:ext>
            </a:extLst>
          </p:cNvPr>
          <p:cNvSpPr/>
          <p:nvPr/>
        </p:nvSpPr>
        <p:spPr>
          <a:xfrm>
            <a:off x="1090911" y="7508262"/>
            <a:ext cx="373924" cy="203924"/>
          </a:xfrm>
          <a:custGeom>
            <a:avLst/>
            <a:gdLst>
              <a:gd name="connsiteX0" fmla="*/ 1289 w 373924"/>
              <a:gd name="connsiteY0" fmla="*/ 613 h 203924"/>
              <a:gd name="connsiteX1" fmla="*/ 144164 w 373924"/>
              <a:gd name="connsiteY1" fmla="*/ 105388 h 203924"/>
              <a:gd name="connsiteX2" fmla="*/ 140989 w 373924"/>
              <a:gd name="connsiteY2" fmla="*/ 127613 h 203924"/>
              <a:gd name="connsiteX3" fmla="*/ 372764 w 373924"/>
              <a:gd name="connsiteY3" fmla="*/ 172063 h 203924"/>
              <a:gd name="connsiteX4" fmla="*/ 166389 w 373924"/>
              <a:gd name="connsiteY4" fmla="*/ 172063 h 203924"/>
              <a:gd name="connsiteX5" fmla="*/ 372764 w 373924"/>
              <a:gd name="connsiteY5" fmla="*/ 203813 h 203924"/>
              <a:gd name="connsiteX6" fmla="*/ 239414 w 373924"/>
              <a:gd name="connsiteY6" fmla="*/ 159363 h 203924"/>
              <a:gd name="connsiteX7" fmla="*/ 1289 w 373924"/>
              <a:gd name="connsiteY7" fmla="*/ 613 h 203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73924" h="203924">
                <a:moveTo>
                  <a:pt x="1289" y="613"/>
                </a:moveTo>
                <a:cubicBezTo>
                  <a:pt x="-14586" y="-8383"/>
                  <a:pt x="120881" y="84221"/>
                  <a:pt x="144164" y="105388"/>
                </a:cubicBezTo>
                <a:cubicBezTo>
                  <a:pt x="167447" y="126555"/>
                  <a:pt x="102889" y="116501"/>
                  <a:pt x="140989" y="127613"/>
                </a:cubicBezTo>
                <a:cubicBezTo>
                  <a:pt x="179089" y="138725"/>
                  <a:pt x="368531" y="164655"/>
                  <a:pt x="372764" y="172063"/>
                </a:cubicBezTo>
                <a:cubicBezTo>
                  <a:pt x="376997" y="179471"/>
                  <a:pt x="166389" y="166771"/>
                  <a:pt x="166389" y="172063"/>
                </a:cubicBezTo>
                <a:cubicBezTo>
                  <a:pt x="166389" y="177355"/>
                  <a:pt x="360593" y="205930"/>
                  <a:pt x="372764" y="203813"/>
                </a:cubicBezTo>
                <a:cubicBezTo>
                  <a:pt x="384935" y="201696"/>
                  <a:pt x="298681" y="189525"/>
                  <a:pt x="239414" y="159363"/>
                </a:cubicBezTo>
                <a:cubicBezTo>
                  <a:pt x="180147" y="129201"/>
                  <a:pt x="17164" y="9609"/>
                  <a:pt x="1289" y="613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29" name="フリーフォーム 1528">
            <a:extLst>
              <a:ext uri="{FF2B5EF4-FFF2-40B4-BE49-F238E27FC236}">
                <a16:creationId xmlns:a16="http://schemas.microsoft.com/office/drawing/2014/main" id="{5BA6D130-806B-9A86-4CEB-02444C936108}"/>
              </a:ext>
            </a:extLst>
          </p:cNvPr>
          <p:cNvSpPr/>
          <p:nvPr/>
        </p:nvSpPr>
        <p:spPr>
          <a:xfrm>
            <a:off x="883982" y="7468938"/>
            <a:ext cx="625127" cy="780711"/>
          </a:xfrm>
          <a:custGeom>
            <a:avLst/>
            <a:gdLst>
              <a:gd name="connsiteX0" fmla="*/ 1843 w 625127"/>
              <a:gd name="connsiteY0" fmla="*/ 1837 h 780711"/>
              <a:gd name="connsiteX1" fmla="*/ 138368 w 625127"/>
              <a:gd name="connsiteY1" fmla="*/ 170112 h 780711"/>
              <a:gd name="connsiteX2" fmla="*/ 128843 w 625127"/>
              <a:gd name="connsiteY2" fmla="*/ 128837 h 780711"/>
              <a:gd name="connsiteX3" fmla="*/ 182818 w 625127"/>
              <a:gd name="connsiteY3" fmla="*/ 284412 h 780711"/>
              <a:gd name="connsiteX4" fmla="*/ 185993 w 625127"/>
              <a:gd name="connsiteY4" fmla="*/ 205037 h 780711"/>
              <a:gd name="connsiteX5" fmla="*/ 284418 w 625127"/>
              <a:gd name="connsiteY5" fmla="*/ 344737 h 780711"/>
              <a:gd name="connsiteX6" fmla="*/ 278068 w 625127"/>
              <a:gd name="connsiteY6" fmla="*/ 290762 h 780711"/>
              <a:gd name="connsiteX7" fmla="*/ 386018 w 625127"/>
              <a:gd name="connsiteY7" fmla="*/ 395537 h 780711"/>
              <a:gd name="connsiteX8" fmla="*/ 386018 w 625127"/>
              <a:gd name="connsiteY8" fmla="*/ 366962 h 780711"/>
              <a:gd name="connsiteX9" fmla="*/ 462218 w 625127"/>
              <a:gd name="connsiteY9" fmla="*/ 554287 h 780711"/>
              <a:gd name="connsiteX10" fmla="*/ 446343 w 625127"/>
              <a:gd name="connsiteY10" fmla="*/ 487612 h 780711"/>
              <a:gd name="connsiteX11" fmla="*/ 513018 w 625127"/>
              <a:gd name="connsiteY11" fmla="*/ 614612 h 780711"/>
              <a:gd name="connsiteX12" fmla="*/ 516193 w 625127"/>
              <a:gd name="connsiteY12" fmla="*/ 570162 h 780711"/>
              <a:gd name="connsiteX13" fmla="*/ 595568 w 625127"/>
              <a:gd name="connsiteY13" fmla="*/ 687637 h 780711"/>
              <a:gd name="connsiteX14" fmla="*/ 538418 w 625127"/>
              <a:gd name="connsiteY14" fmla="*/ 646362 h 780711"/>
              <a:gd name="connsiteX15" fmla="*/ 620968 w 625127"/>
              <a:gd name="connsiteY15" fmla="*/ 776537 h 780711"/>
              <a:gd name="connsiteX16" fmla="*/ 586043 w 625127"/>
              <a:gd name="connsiteY16" fmla="*/ 709862 h 780711"/>
              <a:gd name="connsiteX17" fmla="*/ 360618 w 625127"/>
              <a:gd name="connsiteY17" fmla="*/ 344737 h 780711"/>
              <a:gd name="connsiteX18" fmla="*/ 116143 w 625127"/>
              <a:gd name="connsiteY18" fmla="*/ 201862 h 780711"/>
              <a:gd name="connsiteX19" fmla="*/ 252668 w 625127"/>
              <a:gd name="connsiteY19" fmla="*/ 297112 h 780711"/>
              <a:gd name="connsiteX20" fmla="*/ 1843 w 625127"/>
              <a:gd name="connsiteY20" fmla="*/ 1837 h 7807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625127" h="780711">
                <a:moveTo>
                  <a:pt x="1843" y="1837"/>
                </a:moveTo>
                <a:cubicBezTo>
                  <a:pt x="-17207" y="-19329"/>
                  <a:pt x="117201" y="148945"/>
                  <a:pt x="138368" y="170112"/>
                </a:cubicBezTo>
                <a:cubicBezTo>
                  <a:pt x="159535" y="191279"/>
                  <a:pt x="121435" y="109787"/>
                  <a:pt x="128843" y="128837"/>
                </a:cubicBezTo>
                <a:cubicBezTo>
                  <a:pt x="136251" y="147887"/>
                  <a:pt x="173293" y="271712"/>
                  <a:pt x="182818" y="284412"/>
                </a:cubicBezTo>
                <a:cubicBezTo>
                  <a:pt x="192343" y="297112"/>
                  <a:pt x="169060" y="194983"/>
                  <a:pt x="185993" y="205037"/>
                </a:cubicBezTo>
                <a:cubicBezTo>
                  <a:pt x="202926" y="215091"/>
                  <a:pt x="269072" y="330450"/>
                  <a:pt x="284418" y="344737"/>
                </a:cubicBezTo>
                <a:cubicBezTo>
                  <a:pt x="299764" y="359025"/>
                  <a:pt x="261135" y="282295"/>
                  <a:pt x="278068" y="290762"/>
                </a:cubicBezTo>
                <a:cubicBezTo>
                  <a:pt x="295001" y="299229"/>
                  <a:pt x="368026" y="382837"/>
                  <a:pt x="386018" y="395537"/>
                </a:cubicBezTo>
                <a:cubicBezTo>
                  <a:pt x="404010" y="408237"/>
                  <a:pt x="373318" y="340504"/>
                  <a:pt x="386018" y="366962"/>
                </a:cubicBezTo>
                <a:cubicBezTo>
                  <a:pt x="398718" y="393420"/>
                  <a:pt x="452164" y="534179"/>
                  <a:pt x="462218" y="554287"/>
                </a:cubicBezTo>
                <a:cubicBezTo>
                  <a:pt x="472272" y="574395"/>
                  <a:pt x="437876" y="477558"/>
                  <a:pt x="446343" y="487612"/>
                </a:cubicBezTo>
                <a:cubicBezTo>
                  <a:pt x="454810" y="497666"/>
                  <a:pt x="501376" y="600854"/>
                  <a:pt x="513018" y="614612"/>
                </a:cubicBezTo>
                <a:cubicBezTo>
                  <a:pt x="524660" y="628370"/>
                  <a:pt x="502435" y="557991"/>
                  <a:pt x="516193" y="570162"/>
                </a:cubicBezTo>
                <a:cubicBezTo>
                  <a:pt x="529951" y="582333"/>
                  <a:pt x="591864" y="674937"/>
                  <a:pt x="595568" y="687637"/>
                </a:cubicBezTo>
                <a:cubicBezTo>
                  <a:pt x="599272" y="700337"/>
                  <a:pt x="534185" y="631545"/>
                  <a:pt x="538418" y="646362"/>
                </a:cubicBezTo>
                <a:cubicBezTo>
                  <a:pt x="542651" y="661179"/>
                  <a:pt x="613031" y="765954"/>
                  <a:pt x="620968" y="776537"/>
                </a:cubicBezTo>
                <a:cubicBezTo>
                  <a:pt x="628905" y="787120"/>
                  <a:pt x="629435" y="781829"/>
                  <a:pt x="586043" y="709862"/>
                </a:cubicBezTo>
                <a:cubicBezTo>
                  <a:pt x="542651" y="637895"/>
                  <a:pt x="438935" y="429404"/>
                  <a:pt x="360618" y="344737"/>
                </a:cubicBezTo>
                <a:cubicBezTo>
                  <a:pt x="282301" y="260070"/>
                  <a:pt x="134135" y="209800"/>
                  <a:pt x="116143" y="201862"/>
                </a:cubicBezTo>
                <a:cubicBezTo>
                  <a:pt x="98151" y="193925"/>
                  <a:pt x="271718" y="329920"/>
                  <a:pt x="252668" y="297112"/>
                </a:cubicBezTo>
                <a:cubicBezTo>
                  <a:pt x="233618" y="264304"/>
                  <a:pt x="20893" y="23003"/>
                  <a:pt x="1843" y="1837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30" name="フリーフォーム 1529">
            <a:extLst>
              <a:ext uri="{FF2B5EF4-FFF2-40B4-BE49-F238E27FC236}">
                <a16:creationId xmlns:a16="http://schemas.microsoft.com/office/drawing/2014/main" id="{CB3B2653-3C11-4510-0108-716CB5162F0C}"/>
              </a:ext>
            </a:extLst>
          </p:cNvPr>
          <p:cNvSpPr/>
          <p:nvPr/>
        </p:nvSpPr>
        <p:spPr>
          <a:xfrm>
            <a:off x="3288539" y="8102600"/>
            <a:ext cx="426255" cy="763104"/>
          </a:xfrm>
          <a:custGeom>
            <a:avLst/>
            <a:gdLst>
              <a:gd name="connsiteX0" fmla="*/ 426211 w 426255"/>
              <a:gd name="connsiteY0" fmla="*/ 0 h 763104"/>
              <a:gd name="connsiteX1" fmla="*/ 143636 w 426255"/>
              <a:gd name="connsiteY1" fmla="*/ 298450 h 763104"/>
              <a:gd name="connsiteX2" fmla="*/ 149986 w 426255"/>
              <a:gd name="connsiteY2" fmla="*/ 288925 h 763104"/>
              <a:gd name="connsiteX3" fmla="*/ 42036 w 426255"/>
              <a:gd name="connsiteY3" fmla="*/ 419100 h 763104"/>
              <a:gd name="connsiteX4" fmla="*/ 108711 w 426255"/>
              <a:gd name="connsiteY4" fmla="*/ 365125 h 763104"/>
              <a:gd name="connsiteX5" fmla="*/ 61086 w 426255"/>
              <a:gd name="connsiteY5" fmla="*/ 473075 h 763104"/>
              <a:gd name="connsiteX6" fmla="*/ 153161 w 426255"/>
              <a:gd name="connsiteY6" fmla="*/ 371475 h 763104"/>
              <a:gd name="connsiteX7" fmla="*/ 761 w 426255"/>
              <a:gd name="connsiteY7" fmla="*/ 762000 h 763104"/>
              <a:gd name="connsiteX8" fmla="*/ 99186 w 426255"/>
              <a:gd name="connsiteY8" fmla="*/ 479425 h 763104"/>
              <a:gd name="connsiteX9" fmla="*/ 207136 w 426255"/>
              <a:gd name="connsiteY9" fmla="*/ 196850 h 763104"/>
              <a:gd name="connsiteX10" fmla="*/ 165861 w 426255"/>
              <a:gd name="connsiteY10" fmla="*/ 298450 h 763104"/>
              <a:gd name="connsiteX11" fmla="*/ 426211 w 426255"/>
              <a:gd name="connsiteY11" fmla="*/ 0 h 7631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426255" h="763104">
                <a:moveTo>
                  <a:pt x="426211" y="0"/>
                </a:moveTo>
                <a:cubicBezTo>
                  <a:pt x="422507" y="0"/>
                  <a:pt x="189673" y="250296"/>
                  <a:pt x="143636" y="298450"/>
                </a:cubicBezTo>
                <a:cubicBezTo>
                  <a:pt x="97599" y="346604"/>
                  <a:pt x="166919" y="268817"/>
                  <a:pt x="149986" y="288925"/>
                </a:cubicBezTo>
                <a:cubicBezTo>
                  <a:pt x="133053" y="309033"/>
                  <a:pt x="48915" y="406400"/>
                  <a:pt x="42036" y="419100"/>
                </a:cubicBezTo>
                <a:cubicBezTo>
                  <a:pt x="35157" y="431800"/>
                  <a:pt x="105536" y="356129"/>
                  <a:pt x="108711" y="365125"/>
                </a:cubicBezTo>
                <a:cubicBezTo>
                  <a:pt x="111886" y="374121"/>
                  <a:pt x="53678" y="472017"/>
                  <a:pt x="61086" y="473075"/>
                </a:cubicBezTo>
                <a:cubicBezTo>
                  <a:pt x="68494" y="474133"/>
                  <a:pt x="163215" y="323321"/>
                  <a:pt x="153161" y="371475"/>
                </a:cubicBezTo>
                <a:cubicBezTo>
                  <a:pt x="143107" y="419629"/>
                  <a:pt x="9757" y="744008"/>
                  <a:pt x="761" y="762000"/>
                </a:cubicBezTo>
                <a:cubicBezTo>
                  <a:pt x="-8235" y="779992"/>
                  <a:pt x="64790" y="573617"/>
                  <a:pt x="99186" y="479425"/>
                </a:cubicBezTo>
                <a:cubicBezTo>
                  <a:pt x="133582" y="385233"/>
                  <a:pt x="196024" y="227012"/>
                  <a:pt x="207136" y="196850"/>
                </a:cubicBezTo>
                <a:cubicBezTo>
                  <a:pt x="218248" y="166688"/>
                  <a:pt x="131994" y="324379"/>
                  <a:pt x="165861" y="298450"/>
                </a:cubicBezTo>
                <a:cubicBezTo>
                  <a:pt x="199728" y="272521"/>
                  <a:pt x="429915" y="0"/>
                  <a:pt x="426211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31" name="フリーフォーム 1530">
            <a:extLst>
              <a:ext uri="{FF2B5EF4-FFF2-40B4-BE49-F238E27FC236}">
                <a16:creationId xmlns:a16="http://schemas.microsoft.com/office/drawing/2014/main" id="{E912DDA6-1E97-4A2A-67B5-95D7CE0BDDCD}"/>
              </a:ext>
            </a:extLst>
          </p:cNvPr>
          <p:cNvSpPr/>
          <p:nvPr/>
        </p:nvSpPr>
        <p:spPr>
          <a:xfrm>
            <a:off x="3541721" y="8165786"/>
            <a:ext cx="1732660" cy="614388"/>
          </a:xfrm>
          <a:custGeom>
            <a:avLst/>
            <a:gdLst>
              <a:gd name="connsiteX0" fmla="*/ 1731954 w 1732660"/>
              <a:gd name="connsiteY0" fmla="*/ 314 h 614388"/>
              <a:gd name="connsiteX1" fmla="*/ 1392229 w 1732660"/>
              <a:gd name="connsiteY1" fmla="*/ 193989 h 614388"/>
              <a:gd name="connsiteX2" fmla="*/ 833429 w 1732660"/>
              <a:gd name="connsiteY2" fmla="*/ 232089 h 614388"/>
              <a:gd name="connsiteX3" fmla="*/ 947729 w 1732660"/>
              <a:gd name="connsiteY3" fmla="*/ 241614 h 614388"/>
              <a:gd name="connsiteX4" fmla="*/ 706429 w 1732660"/>
              <a:gd name="connsiteY4" fmla="*/ 292414 h 614388"/>
              <a:gd name="connsiteX5" fmla="*/ 373054 w 1732660"/>
              <a:gd name="connsiteY5" fmla="*/ 457514 h 614388"/>
              <a:gd name="connsiteX6" fmla="*/ 519104 w 1732660"/>
              <a:gd name="connsiteY6" fmla="*/ 409889 h 614388"/>
              <a:gd name="connsiteX7" fmla="*/ 1579 w 1732660"/>
              <a:gd name="connsiteY7" fmla="*/ 613089 h 614388"/>
              <a:gd name="connsiteX8" fmla="*/ 715954 w 1732660"/>
              <a:gd name="connsiteY8" fmla="*/ 295589 h 614388"/>
              <a:gd name="connsiteX9" fmla="*/ 1125529 w 1732660"/>
              <a:gd name="connsiteY9" fmla="*/ 216214 h 614388"/>
              <a:gd name="connsiteX10" fmla="*/ 1471604 w 1732660"/>
              <a:gd name="connsiteY10" fmla="*/ 149539 h 614388"/>
              <a:gd name="connsiteX11" fmla="*/ 1731954 w 1732660"/>
              <a:gd name="connsiteY11" fmla="*/ 314 h 6143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732660" h="614388">
                <a:moveTo>
                  <a:pt x="1731954" y="314"/>
                </a:moveTo>
                <a:cubicBezTo>
                  <a:pt x="1718725" y="7722"/>
                  <a:pt x="1541983" y="155360"/>
                  <a:pt x="1392229" y="193989"/>
                </a:cubicBezTo>
                <a:cubicBezTo>
                  <a:pt x="1242475" y="232618"/>
                  <a:pt x="907512" y="224151"/>
                  <a:pt x="833429" y="232089"/>
                </a:cubicBezTo>
                <a:cubicBezTo>
                  <a:pt x="759346" y="240027"/>
                  <a:pt x="968896" y="231560"/>
                  <a:pt x="947729" y="241614"/>
                </a:cubicBezTo>
                <a:cubicBezTo>
                  <a:pt x="926562" y="251668"/>
                  <a:pt x="802208" y="256431"/>
                  <a:pt x="706429" y="292414"/>
                </a:cubicBezTo>
                <a:cubicBezTo>
                  <a:pt x="610650" y="328397"/>
                  <a:pt x="404275" y="437935"/>
                  <a:pt x="373054" y="457514"/>
                </a:cubicBezTo>
                <a:cubicBezTo>
                  <a:pt x="341833" y="477093"/>
                  <a:pt x="581016" y="383960"/>
                  <a:pt x="519104" y="409889"/>
                </a:cubicBezTo>
                <a:cubicBezTo>
                  <a:pt x="457192" y="435818"/>
                  <a:pt x="-31229" y="632139"/>
                  <a:pt x="1579" y="613089"/>
                </a:cubicBezTo>
                <a:cubicBezTo>
                  <a:pt x="34387" y="594039"/>
                  <a:pt x="528629" y="361735"/>
                  <a:pt x="715954" y="295589"/>
                </a:cubicBezTo>
                <a:cubicBezTo>
                  <a:pt x="903279" y="229443"/>
                  <a:pt x="1125529" y="216214"/>
                  <a:pt x="1125529" y="216214"/>
                </a:cubicBezTo>
                <a:cubicBezTo>
                  <a:pt x="1251471" y="191872"/>
                  <a:pt x="1373708" y="180760"/>
                  <a:pt x="1471604" y="149539"/>
                </a:cubicBezTo>
                <a:cubicBezTo>
                  <a:pt x="1569500" y="118318"/>
                  <a:pt x="1745183" y="-7094"/>
                  <a:pt x="1731954" y="314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32" name="フリーフォーム 1531">
            <a:extLst>
              <a:ext uri="{FF2B5EF4-FFF2-40B4-BE49-F238E27FC236}">
                <a16:creationId xmlns:a16="http://schemas.microsoft.com/office/drawing/2014/main" id="{A3B7A207-0D02-FD5E-FECF-665B593598F8}"/>
              </a:ext>
            </a:extLst>
          </p:cNvPr>
          <p:cNvSpPr/>
          <p:nvPr/>
        </p:nvSpPr>
        <p:spPr>
          <a:xfrm>
            <a:off x="3469872" y="8771870"/>
            <a:ext cx="1603064" cy="343743"/>
          </a:xfrm>
          <a:custGeom>
            <a:avLst/>
            <a:gdLst>
              <a:gd name="connsiteX0" fmla="*/ 403 w 1603064"/>
              <a:gd name="connsiteY0" fmla="*/ 343555 h 343743"/>
              <a:gd name="connsiteX1" fmla="*/ 317903 w 1603064"/>
              <a:gd name="connsiteY1" fmla="*/ 248305 h 343743"/>
              <a:gd name="connsiteX2" fmla="*/ 194078 w 1603064"/>
              <a:gd name="connsiteY2" fmla="*/ 264180 h 343743"/>
              <a:gd name="connsiteX3" fmla="*/ 689378 w 1603064"/>
              <a:gd name="connsiteY3" fmla="*/ 289580 h 343743"/>
              <a:gd name="connsiteX4" fmla="*/ 1057678 w 1603064"/>
              <a:gd name="connsiteY4" fmla="*/ 283230 h 343743"/>
              <a:gd name="connsiteX5" fmla="*/ 1089428 w 1603064"/>
              <a:gd name="connsiteY5" fmla="*/ 267355 h 343743"/>
              <a:gd name="connsiteX6" fmla="*/ 1600603 w 1603064"/>
              <a:gd name="connsiteY6" fmla="*/ 655 h 343743"/>
              <a:gd name="connsiteX7" fmla="*/ 1276753 w 1603064"/>
              <a:gd name="connsiteY7" fmla="*/ 194330 h 343743"/>
              <a:gd name="connsiteX8" fmla="*/ 1118003 w 1603064"/>
              <a:gd name="connsiteY8" fmla="*/ 270530 h 343743"/>
              <a:gd name="connsiteX9" fmla="*/ 1168803 w 1603064"/>
              <a:gd name="connsiteY9" fmla="*/ 241955 h 343743"/>
              <a:gd name="connsiteX10" fmla="*/ 663978 w 1603064"/>
              <a:gd name="connsiteY10" fmla="*/ 302280 h 343743"/>
              <a:gd name="connsiteX11" fmla="*/ 260753 w 1603064"/>
              <a:gd name="connsiteY11" fmla="*/ 273705 h 343743"/>
              <a:gd name="connsiteX12" fmla="*/ 403 w 1603064"/>
              <a:gd name="connsiteY12" fmla="*/ 343555 h 3437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603064" h="343743">
                <a:moveTo>
                  <a:pt x="403" y="343555"/>
                </a:moveTo>
                <a:cubicBezTo>
                  <a:pt x="9928" y="339322"/>
                  <a:pt x="285624" y="261534"/>
                  <a:pt x="317903" y="248305"/>
                </a:cubicBezTo>
                <a:cubicBezTo>
                  <a:pt x="350182" y="235076"/>
                  <a:pt x="132166" y="257301"/>
                  <a:pt x="194078" y="264180"/>
                </a:cubicBezTo>
                <a:cubicBezTo>
                  <a:pt x="255990" y="271059"/>
                  <a:pt x="545445" y="286405"/>
                  <a:pt x="689378" y="289580"/>
                </a:cubicBezTo>
                <a:lnTo>
                  <a:pt x="1057678" y="283230"/>
                </a:lnTo>
                <a:cubicBezTo>
                  <a:pt x="1124353" y="279526"/>
                  <a:pt x="1089428" y="267355"/>
                  <a:pt x="1089428" y="267355"/>
                </a:cubicBezTo>
                <a:lnTo>
                  <a:pt x="1600603" y="655"/>
                </a:lnTo>
                <a:cubicBezTo>
                  <a:pt x="1631824" y="-11516"/>
                  <a:pt x="1357186" y="149351"/>
                  <a:pt x="1276753" y="194330"/>
                </a:cubicBezTo>
                <a:cubicBezTo>
                  <a:pt x="1196320" y="239309"/>
                  <a:pt x="1135995" y="262592"/>
                  <a:pt x="1118003" y="270530"/>
                </a:cubicBezTo>
                <a:cubicBezTo>
                  <a:pt x="1100011" y="278467"/>
                  <a:pt x="1244474" y="236663"/>
                  <a:pt x="1168803" y="241955"/>
                </a:cubicBezTo>
                <a:cubicBezTo>
                  <a:pt x="1093132" y="247247"/>
                  <a:pt x="815319" y="296988"/>
                  <a:pt x="663978" y="302280"/>
                </a:cubicBezTo>
                <a:cubicBezTo>
                  <a:pt x="512637" y="307572"/>
                  <a:pt x="369232" y="267884"/>
                  <a:pt x="260753" y="273705"/>
                </a:cubicBezTo>
                <a:cubicBezTo>
                  <a:pt x="152274" y="279526"/>
                  <a:pt x="-9122" y="347788"/>
                  <a:pt x="403" y="343555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33" name="フリーフォーム 1532">
            <a:extLst>
              <a:ext uri="{FF2B5EF4-FFF2-40B4-BE49-F238E27FC236}">
                <a16:creationId xmlns:a16="http://schemas.microsoft.com/office/drawing/2014/main" id="{480ED641-6603-30F5-A513-63692EB93002}"/>
              </a:ext>
            </a:extLst>
          </p:cNvPr>
          <p:cNvSpPr/>
          <p:nvPr/>
        </p:nvSpPr>
        <p:spPr>
          <a:xfrm>
            <a:off x="4968307" y="7766553"/>
            <a:ext cx="902485" cy="285506"/>
          </a:xfrm>
          <a:custGeom>
            <a:avLst/>
            <a:gdLst>
              <a:gd name="connsiteX0" fmla="*/ 568 w 902485"/>
              <a:gd name="connsiteY0" fmla="*/ 139197 h 285506"/>
              <a:gd name="connsiteX1" fmla="*/ 476818 w 902485"/>
              <a:gd name="connsiteY1" fmla="*/ 37597 h 285506"/>
              <a:gd name="connsiteX2" fmla="*/ 410143 w 902485"/>
              <a:gd name="connsiteY2" fmla="*/ 2672 h 285506"/>
              <a:gd name="connsiteX3" fmla="*/ 711768 w 902485"/>
              <a:gd name="connsiteY3" fmla="*/ 101097 h 285506"/>
              <a:gd name="connsiteX4" fmla="*/ 673668 w 902485"/>
              <a:gd name="connsiteY4" fmla="*/ 75697 h 285506"/>
              <a:gd name="connsiteX5" fmla="*/ 794318 w 902485"/>
              <a:gd name="connsiteY5" fmla="*/ 193172 h 285506"/>
              <a:gd name="connsiteX6" fmla="*/ 902268 w 902485"/>
              <a:gd name="connsiteY6" fmla="*/ 285247 h 285506"/>
              <a:gd name="connsiteX7" fmla="*/ 765743 w 902485"/>
              <a:gd name="connsiteY7" fmla="*/ 164597 h 285506"/>
              <a:gd name="connsiteX8" fmla="*/ 556193 w 902485"/>
              <a:gd name="connsiteY8" fmla="*/ 62997 h 285506"/>
              <a:gd name="connsiteX9" fmla="*/ 432368 w 902485"/>
              <a:gd name="connsiteY9" fmla="*/ 28072 h 285506"/>
              <a:gd name="connsiteX10" fmla="*/ 137093 w 902485"/>
              <a:gd name="connsiteY10" fmla="*/ 66172 h 285506"/>
              <a:gd name="connsiteX11" fmla="*/ 375218 w 902485"/>
              <a:gd name="connsiteY11" fmla="*/ 59822 h 285506"/>
              <a:gd name="connsiteX12" fmla="*/ 568 w 902485"/>
              <a:gd name="connsiteY12" fmla="*/ 139197 h 2855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902485" h="285506">
                <a:moveTo>
                  <a:pt x="568" y="139197"/>
                </a:moveTo>
                <a:cubicBezTo>
                  <a:pt x="17501" y="135493"/>
                  <a:pt x="408556" y="60351"/>
                  <a:pt x="476818" y="37597"/>
                </a:cubicBezTo>
                <a:cubicBezTo>
                  <a:pt x="545080" y="14843"/>
                  <a:pt x="370985" y="-7911"/>
                  <a:pt x="410143" y="2672"/>
                </a:cubicBezTo>
                <a:cubicBezTo>
                  <a:pt x="449301" y="13255"/>
                  <a:pt x="667847" y="88926"/>
                  <a:pt x="711768" y="101097"/>
                </a:cubicBezTo>
                <a:cubicBezTo>
                  <a:pt x="755689" y="113268"/>
                  <a:pt x="659910" y="60351"/>
                  <a:pt x="673668" y="75697"/>
                </a:cubicBezTo>
                <a:cubicBezTo>
                  <a:pt x="687426" y="91043"/>
                  <a:pt x="756218" y="158247"/>
                  <a:pt x="794318" y="193172"/>
                </a:cubicBezTo>
                <a:cubicBezTo>
                  <a:pt x="832418" y="228097"/>
                  <a:pt x="907030" y="290009"/>
                  <a:pt x="902268" y="285247"/>
                </a:cubicBezTo>
                <a:cubicBezTo>
                  <a:pt x="897506" y="280485"/>
                  <a:pt x="823422" y="201639"/>
                  <a:pt x="765743" y="164597"/>
                </a:cubicBezTo>
                <a:cubicBezTo>
                  <a:pt x="708064" y="127555"/>
                  <a:pt x="611755" y="85751"/>
                  <a:pt x="556193" y="62997"/>
                </a:cubicBezTo>
                <a:cubicBezTo>
                  <a:pt x="500631" y="40243"/>
                  <a:pt x="502218" y="27543"/>
                  <a:pt x="432368" y="28072"/>
                </a:cubicBezTo>
                <a:cubicBezTo>
                  <a:pt x="362518" y="28601"/>
                  <a:pt x="146618" y="60880"/>
                  <a:pt x="137093" y="66172"/>
                </a:cubicBezTo>
                <a:cubicBezTo>
                  <a:pt x="127568" y="71464"/>
                  <a:pt x="400089" y="46064"/>
                  <a:pt x="375218" y="59822"/>
                </a:cubicBezTo>
                <a:cubicBezTo>
                  <a:pt x="350347" y="73580"/>
                  <a:pt x="-16365" y="142901"/>
                  <a:pt x="568" y="139197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34" name="フリーフォーム 1533">
            <a:extLst>
              <a:ext uri="{FF2B5EF4-FFF2-40B4-BE49-F238E27FC236}">
                <a16:creationId xmlns:a16="http://schemas.microsoft.com/office/drawing/2014/main" id="{2199BCB2-3114-06ED-3CF5-6D499D630478}"/>
              </a:ext>
            </a:extLst>
          </p:cNvPr>
          <p:cNvSpPr/>
          <p:nvPr/>
        </p:nvSpPr>
        <p:spPr>
          <a:xfrm>
            <a:off x="5020129" y="7973601"/>
            <a:ext cx="590406" cy="195564"/>
          </a:xfrm>
          <a:custGeom>
            <a:avLst/>
            <a:gdLst>
              <a:gd name="connsiteX0" fmla="*/ 24946 w 590406"/>
              <a:gd name="connsiteY0" fmla="*/ 182974 h 195564"/>
              <a:gd name="connsiteX1" fmla="*/ 459921 w 590406"/>
              <a:gd name="connsiteY1" fmla="*/ 49624 h 195564"/>
              <a:gd name="connsiteX2" fmla="*/ 590096 w 590406"/>
              <a:gd name="connsiteY2" fmla="*/ 62324 h 195564"/>
              <a:gd name="connsiteX3" fmla="*/ 491671 w 590406"/>
              <a:gd name="connsiteY3" fmla="*/ 1999 h 195564"/>
              <a:gd name="connsiteX4" fmla="*/ 348796 w 590406"/>
              <a:gd name="connsiteY4" fmla="*/ 148049 h 195564"/>
              <a:gd name="connsiteX5" fmla="*/ 418646 w 590406"/>
              <a:gd name="connsiteY5" fmla="*/ 43274 h 195564"/>
              <a:gd name="connsiteX6" fmla="*/ 88446 w 590406"/>
              <a:gd name="connsiteY6" fmla="*/ 173449 h 195564"/>
              <a:gd name="connsiteX7" fmla="*/ 24946 w 590406"/>
              <a:gd name="connsiteY7" fmla="*/ 182974 h 1955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90406" h="195564">
                <a:moveTo>
                  <a:pt x="24946" y="182974"/>
                </a:moveTo>
                <a:cubicBezTo>
                  <a:pt x="86858" y="162337"/>
                  <a:pt x="365729" y="69732"/>
                  <a:pt x="459921" y="49624"/>
                </a:cubicBezTo>
                <a:cubicBezTo>
                  <a:pt x="554113" y="29516"/>
                  <a:pt x="584804" y="70261"/>
                  <a:pt x="590096" y="62324"/>
                </a:cubicBezTo>
                <a:cubicBezTo>
                  <a:pt x="595388" y="54387"/>
                  <a:pt x="531888" y="-12288"/>
                  <a:pt x="491671" y="1999"/>
                </a:cubicBezTo>
                <a:cubicBezTo>
                  <a:pt x="451454" y="16286"/>
                  <a:pt x="360967" y="141170"/>
                  <a:pt x="348796" y="148049"/>
                </a:cubicBezTo>
                <a:cubicBezTo>
                  <a:pt x="336625" y="154928"/>
                  <a:pt x="462038" y="39041"/>
                  <a:pt x="418646" y="43274"/>
                </a:cubicBezTo>
                <a:cubicBezTo>
                  <a:pt x="375254" y="47507"/>
                  <a:pt x="148242" y="149107"/>
                  <a:pt x="88446" y="173449"/>
                </a:cubicBezTo>
                <a:cubicBezTo>
                  <a:pt x="28650" y="197791"/>
                  <a:pt x="-36966" y="203611"/>
                  <a:pt x="24946" y="18297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35" name="フリーフォーム 1534">
            <a:extLst>
              <a:ext uri="{FF2B5EF4-FFF2-40B4-BE49-F238E27FC236}">
                <a16:creationId xmlns:a16="http://schemas.microsoft.com/office/drawing/2014/main" id="{B41C7ACD-F2A8-B2E7-326C-129BD272A4BE}"/>
              </a:ext>
            </a:extLst>
          </p:cNvPr>
          <p:cNvSpPr/>
          <p:nvPr/>
        </p:nvSpPr>
        <p:spPr>
          <a:xfrm>
            <a:off x="5899087" y="8311531"/>
            <a:ext cx="1086111" cy="1350374"/>
          </a:xfrm>
          <a:custGeom>
            <a:avLst/>
            <a:gdLst>
              <a:gd name="connsiteX0" fmla="*/ 6413 w 1086111"/>
              <a:gd name="connsiteY0" fmla="*/ 10144 h 1350374"/>
              <a:gd name="connsiteX1" fmla="*/ 117538 w 1086111"/>
              <a:gd name="connsiteY1" fmla="*/ 222869 h 1350374"/>
              <a:gd name="connsiteX2" fmla="*/ 85788 w 1086111"/>
              <a:gd name="connsiteY2" fmla="*/ 191119 h 1350374"/>
              <a:gd name="connsiteX3" fmla="*/ 250888 w 1086111"/>
              <a:gd name="connsiteY3" fmla="*/ 426069 h 1350374"/>
              <a:gd name="connsiteX4" fmla="*/ 225488 w 1086111"/>
              <a:gd name="connsiteY4" fmla="*/ 419719 h 1350374"/>
              <a:gd name="connsiteX5" fmla="*/ 276288 w 1086111"/>
              <a:gd name="connsiteY5" fmla="*/ 530844 h 1350374"/>
              <a:gd name="connsiteX6" fmla="*/ 292163 w 1086111"/>
              <a:gd name="connsiteY6" fmla="*/ 530844 h 1350374"/>
              <a:gd name="connsiteX7" fmla="*/ 415988 w 1086111"/>
              <a:gd name="connsiteY7" fmla="*/ 686419 h 1350374"/>
              <a:gd name="connsiteX8" fmla="*/ 552513 w 1086111"/>
              <a:gd name="connsiteY8" fmla="*/ 864219 h 1350374"/>
              <a:gd name="connsiteX9" fmla="*/ 527113 w 1086111"/>
              <a:gd name="connsiteY9" fmla="*/ 829294 h 1350374"/>
              <a:gd name="connsiteX10" fmla="*/ 777938 w 1086111"/>
              <a:gd name="connsiteY10" fmla="*/ 1067419 h 1350374"/>
              <a:gd name="connsiteX11" fmla="*/ 723963 w 1086111"/>
              <a:gd name="connsiteY11" fmla="*/ 1022969 h 1350374"/>
              <a:gd name="connsiteX12" fmla="*/ 1000188 w 1086111"/>
              <a:gd name="connsiteY12" fmla="*/ 1276969 h 1350374"/>
              <a:gd name="connsiteX13" fmla="*/ 930338 w 1086111"/>
              <a:gd name="connsiteY13" fmla="*/ 1242044 h 1350374"/>
              <a:gd name="connsiteX14" fmla="*/ 1085913 w 1086111"/>
              <a:gd name="connsiteY14" fmla="*/ 1349994 h 1350374"/>
              <a:gd name="connsiteX15" fmla="*/ 892238 w 1086111"/>
              <a:gd name="connsiteY15" fmla="*/ 1197594 h 1350374"/>
              <a:gd name="connsiteX16" fmla="*/ 339788 w 1086111"/>
              <a:gd name="connsiteY16" fmla="*/ 597519 h 1350374"/>
              <a:gd name="connsiteX17" fmla="*/ 6413 w 1086111"/>
              <a:gd name="connsiteY17" fmla="*/ 10144 h 13503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1086111" h="1350374">
                <a:moveTo>
                  <a:pt x="6413" y="10144"/>
                </a:moveTo>
                <a:cubicBezTo>
                  <a:pt x="-30629" y="-52298"/>
                  <a:pt x="104309" y="192707"/>
                  <a:pt x="117538" y="222869"/>
                </a:cubicBezTo>
                <a:cubicBezTo>
                  <a:pt x="130767" y="253031"/>
                  <a:pt x="63563" y="157252"/>
                  <a:pt x="85788" y="191119"/>
                </a:cubicBezTo>
                <a:cubicBezTo>
                  <a:pt x="108013" y="224986"/>
                  <a:pt x="227605" y="387969"/>
                  <a:pt x="250888" y="426069"/>
                </a:cubicBezTo>
                <a:cubicBezTo>
                  <a:pt x="274171" y="464169"/>
                  <a:pt x="221255" y="402257"/>
                  <a:pt x="225488" y="419719"/>
                </a:cubicBezTo>
                <a:cubicBezTo>
                  <a:pt x="229721" y="437181"/>
                  <a:pt x="265176" y="512323"/>
                  <a:pt x="276288" y="530844"/>
                </a:cubicBezTo>
                <a:cubicBezTo>
                  <a:pt x="287401" y="549365"/>
                  <a:pt x="268880" y="504915"/>
                  <a:pt x="292163" y="530844"/>
                </a:cubicBezTo>
                <a:cubicBezTo>
                  <a:pt x="315446" y="556773"/>
                  <a:pt x="372596" y="630857"/>
                  <a:pt x="415988" y="686419"/>
                </a:cubicBezTo>
                <a:cubicBezTo>
                  <a:pt x="459380" y="741982"/>
                  <a:pt x="533992" y="840407"/>
                  <a:pt x="552513" y="864219"/>
                </a:cubicBezTo>
                <a:cubicBezTo>
                  <a:pt x="571034" y="888031"/>
                  <a:pt x="489542" y="795427"/>
                  <a:pt x="527113" y="829294"/>
                </a:cubicBezTo>
                <a:cubicBezTo>
                  <a:pt x="564684" y="863161"/>
                  <a:pt x="745130" y="1035140"/>
                  <a:pt x="777938" y="1067419"/>
                </a:cubicBezTo>
                <a:cubicBezTo>
                  <a:pt x="810746" y="1099698"/>
                  <a:pt x="686921" y="988044"/>
                  <a:pt x="723963" y="1022969"/>
                </a:cubicBezTo>
                <a:cubicBezTo>
                  <a:pt x="761005" y="1057894"/>
                  <a:pt x="965792" y="1240457"/>
                  <a:pt x="1000188" y="1276969"/>
                </a:cubicBezTo>
                <a:cubicBezTo>
                  <a:pt x="1034584" y="1313481"/>
                  <a:pt x="916051" y="1229873"/>
                  <a:pt x="930338" y="1242044"/>
                </a:cubicBezTo>
                <a:cubicBezTo>
                  <a:pt x="944625" y="1254215"/>
                  <a:pt x="1092263" y="1357402"/>
                  <a:pt x="1085913" y="1349994"/>
                </a:cubicBezTo>
                <a:cubicBezTo>
                  <a:pt x="1079563" y="1342586"/>
                  <a:pt x="1016592" y="1323006"/>
                  <a:pt x="892238" y="1197594"/>
                </a:cubicBezTo>
                <a:cubicBezTo>
                  <a:pt x="767884" y="1072182"/>
                  <a:pt x="490601" y="794369"/>
                  <a:pt x="339788" y="597519"/>
                </a:cubicBezTo>
                <a:cubicBezTo>
                  <a:pt x="188976" y="400669"/>
                  <a:pt x="43455" y="72586"/>
                  <a:pt x="6413" y="10144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36" name="フリーフォーム 1535">
            <a:extLst>
              <a:ext uri="{FF2B5EF4-FFF2-40B4-BE49-F238E27FC236}">
                <a16:creationId xmlns:a16="http://schemas.microsoft.com/office/drawing/2014/main" id="{E8C88568-A9DC-9858-AB98-895167E41C73}"/>
              </a:ext>
            </a:extLst>
          </p:cNvPr>
          <p:cNvSpPr/>
          <p:nvPr/>
        </p:nvSpPr>
        <p:spPr>
          <a:xfrm>
            <a:off x="7000785" y="9671002"/>
            <a:ext cx="1161554" cy="1071994"/>
          </a:xfrm>
          <a:custGeom>
            <a:avLst/>
            <a:gdLst>
              <a:gd name="connsiteX0" fmla="*/ 90 w 1161554"/>
              <a:gd name="connsiteY0" fmla="*/ 48 h 1071994"/>
              <a:gd name="connsiteX1" fmla="*/ 254090 w 1161554"/>
              <a:gd name="connsiteY1" fmla="*/ 311198 h 1071994"/>
              <a:gd name="connsiteX2" fmla="*/ 187415 w 1161554"/>
              <a:gd name="connsiteY2" fmla="*/ 250873 h 1071994"/>
              <a:gd name="connsiteX3" fmla="*/ 511265 w 1161554"/>
              <a:gd name="connsiteY3" fmla="*/ 542973 h 1071994"/>
              <a:gd name="connsiteX4" fmla="*/ 479515 w 1161554"/>
              <a:gd name="connsiteY4" fmla="*/ 488998 h 1071994"/>
              <a:gd name="connsiteX5" fmla="*/ 838290 w 1161554"/>
              <a:gd name="connsiteY5" fmla="*/ 844598 h 1071994"/>
              <a:gd name="connsiteX6" fmla="*/ 1152615 w 1161554"/>
              <a:gd name="connsiteY6" fmla="*/ 1050973 h 1071994"/>
              <a:gd name="connsiteX7" fmla="*/ 1003390 w 1161554"/>
              <a:gd name="connsiteY7" fmla="*/ 984298 h 1071994"/>
              <a:gd name="connsiteX8" fmla="*/ 285840 w 1161554"/>
              <a:gd name="connsiteY8" fmla="*/ 336598 h 1071994"/>
              <a:gd name="connsiteX9" fmla="*/ 90 w 1161554"/>
              <a:gd name="connsiteY9" fmla="*/ 48 h 10719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161554" h="1071994">
                <a:moveTo>
                  <a:pt x="90" y="48"/>
                </a:moveTo>
                <a:cubicBezTo>
                  <a:pt x="-5202" y="-4185"/>
                  <a:pt x="222869" y="269394"/>
                  <a:pt x="254090" y="311198"/>
                </a:cubicBezTo>
                <a:cubicBezTo>
                  <a:pt x="285311" y="353002"/>
                  <a:pt x="187415" y="250873"/>
                  <a:pt x="187415" y="250873"/>
                </a:cubicBezTo>
                <a:cubicBezTo>
                  <a:pt x="230278" y="289502"/>
                  <a:pt x="462582" y="503286"/>
                  <a:pt x="511265" y="542973"/>
                </a:cubicBezTo>
                <a:cubicBezTo>
                  <a:pt x="559948" y="582660"/>
                  <a:pt x="425011" y="438727"/>
                  <a:pt x="479515" y="488998"/>
                </a:cubicBezTo>
                <a:cubicBezTo>
                  <a:pt x="534019" y="539269"/>
                  <a:pt x="726107" y="750936"/>
                  <a:pt x="838290" y="844598"/>
                </a:cubicBezTo>
                <a:cubicBezTo>
                  <a:pt x="950473" y="938261"/>
                  <a:pt x="1125098" y="1027690"/>
                  <a:pt x="1152615" y="1050973"/>
                </a:cubicBezTo>
                <a:cubicBezTo>
                  <a:pt x="1180132" y="1074256"/>
                  <a:pt x="1147852" y="1103360"/>
                  <a:pt x="1003390" y="984298"/>
                </a:cubicBezTo>
                <a:cubicBezTo>
                  <a:pt x="858928" y="865236"/>
                  <a:pt x="450411" y="499052"/>
                  <a:pt x="285840" y="336598"/>
                </a:cubicBezTo>
                <a:cubicBezTo>
                  <a:pt x="121269" y="174144"/>
                  <a:pt x="5382" y="4281"/>
                  <a:pt x="90" y="48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37" name="フリーフォーム 1536">
            <a:extLst>
              <a:ext uri="{FF2B5EF4-FFF2-40B4-BE49-F238E27FC236}">
                <a16:creationId xmlns:a16="http://schemas.microsoft.com/office/drawing/2014/main" id="{0B71F41F-0353-55AF-856A-A2513C49A718}"/>
              </a:ext>
            </a:extLst>
          </p:cNvPr>
          <p:cNvSpPr/>
          <p:nvPr/>
        </p:nvSpPr>
        <p:spPr>
          <a:xfrm>
            <a:off x="7086568" y="7778461"/>
            <a:ext cx="247783" cy="705182"/>
          </a:xfrm>
          <a:custGeom>
            <a:avLst/>
            <a:gdLst>
              <a:gd name="connsiteX0" fmla="*/ 32 w 247783"/>
              <a:gd name="connsiteY0" fmla="*/ 289 h 705182"/>
              <a:gd name="connsiteX1" fmla="*/ 215932 w 247783"/>
              <a:gd name="connsiteY1" fmla="*/ 590839 h 705182"/>
              <a:gd name="connsiteX2" fmla="*/ 212757 w 247783"/>
              <a:gd name="connsiteY2" fmla="*/ 501939 h 705182"/>
              <a:gd name="connsiteX3" fmla="*/ 247682 w 247783"/>
              <a:gd name="connsiteY3" fmla="*/ 705139 h 705182"/>
              <a:gd name="connsiteX4" fmla="*/ 200057 w 247783"/>
              <a:gd name="connsiteY4" fmla="*/ 514639 h 705182"/>
              <a:gd name="connsiteX5" fmla="*/ 32 w 247783"/>
              <a:gd name="connsiteY5" fmla="*/ 289 h 7051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47783" h="705182">
                <a:moveTo>
                  <a:pt x="32" y="289"/>
                </a:moveTo>
                <a:cubicBezTo>
                  <a:pt x="2678" y="12989"/>
                  <a:pt x="180478" y="507231"/>
                  <a:pt x="215932" y="590839"/>
                </a:cubicBezTo>
                <a:cubicBezTo>
                  <a:pt x="251386" y="674447"/>
                  <a:pt x="207465" y="482889"/>
                  <a:pt x="212757" y="501939"/>
                </a:cubicBezTo>
                <a:cubicBezTo>
                  <a:pt x="218049" y="520989"/>
                  <a:pt x="249799" y="703022"/>
                  <a:pt x="247682" y="705139"/>
                </a:cubicBezTo>
                <a:cubicBezTo>
                  <a:pt x="245565" y="707256"/>
                  <a:pt x="242920" y="632643"/>
                  <a:pt x="200057" y="514639"/>
                </a:cubicBezTo>
                <a:cubicBezTo>
                  <a:pt x="157195" y="396635"/>
                  <a:pt x="-2614" y="-12411"/>
                  <a:pt x="32" y="28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38" name="フリーフォーム 1537">
            <a:extLst>
              <a:ext uri="{FF2B5EF4-FFF2-40B4-BE49-F238E27FC236}">
                <a16:creationId xmlns:a16="http://schemas.microsoft.com/office/drawing/2014/main" id="{D1ABB063-BE48-3644-7E34-23D97A94CA31}"/>
              </a:ext>
            </a:extLst>
          </p:cNvPr>
          <p:cNvSpPr/>
          <p:nvPr/>
        </p:nvSpPr>
        <p:spPr>
          <a:xfrm>
            <a:off x="7251692" y="8079959"/>
            <a:ext cx="326357" cy="693115"/>
          </a:xfrm>
          <a:custGeom>
            <a:avLst/>
            <a:gdLst>
              <a:gd name="connsiteX0" fmla="*/ 8 w 326357"/>
              <a:gd name="connsiteY0" fmla="*/ 416 h 693115"/>
              <a:gd name="connsiteX1" fmla="*/ 120658 w 326357"/>
              <a:gd name="connsiteY1" fmla="*/ 321091 h 693115"/>
              <a:gd name="connsiteX2" fmla="*/ 123833 w 326357"/>
              <a:gd name="connsiteY2" fmla="*/ 311566 h 693115"/>
              <a:gd name="connsiteX3" fmla="*/ 130183 w 326357"/>
              <a:gd name="connsiteY3" fmla="*/ 467141 h 693115"/>
              <a:gd name="connsiteX4" fmla="*/ 142883 w 326357"/>
              <a:gd name="connsiteY4" fmla="*/ 432216 h 693115"/>
              <a:gd name="connsiteX5" fmla="*/ 292108 w 326357"/>
              <a:gd name="connsiteY5" fmla="*/ 575091 h 693115"/>
              <a:gd name="connsiteX6" fmla="*/ 222258 w 326357"/>
              <a:gd name="connsiteY6" fmla="*/ 536991 h 693115"/>
              <a:gd name="connsiteX7" fmla="*/ 320683 w 326357"/>
              <a:gd name="connsiteY7" fmla="*/ 622716 h 693115"/>
              <a:gd name="connsiteX8" fmla="*/ 307983 w 326357"/>
              <a:gd name="connsiteY8" fmla="*/ 692566 h 693115"/>
              <a:gd name="connsiteX9" fmla="*/ 254008 w 326357"/>
              <a:gd name="connsiteY9" fmla="*/ 584616 h 693115"/>
              <a:gd name="connsiteX10" fmla="*/ 127008 w 326357"/>
              <a:gd name="connsiteY10" fmla="*/ 397291 h 693115"/>
              <a:gd name="connsiteX11" fmla="*/ 8 w 326357"/>
              <a:gd name="connsiteY11" fmla="*/ 416 h 6931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26357" h="693115">
                <a:moveTo>
                  <a:pt x="8" y="416"/>
                </a:moveTo>
                <a:cubicBezTo>
                  <a:pt x="-1050" y="-12284"/>
                  <a:pt x="100020" y="269233"/>
                  <a:pt x="120658" y="321091"/>
                </a:cubicBezTo>
                <a:cubicBezTo>
                  <a:pt x="141296" y="372949"/>
                  <a:pt x="122246" y="287224"/>
                  <a:pt x="123833" y="311566"/>
                </a:cubicBezTo>
                <a:cubicBezTo>
                  <a:pt x="125421" y="335908"/>
                  <a:pt x="127008" y="447033"/>
                  <a:pt x="130183" y="467141"/>
                </a:cubicBezTo>
                <a:cubicBezTo>
                  <a:pt x="133358" y="487249"/>
                  <a:pt x="115896" y="414224"/>
                  <a:pt x="142883" y="432216"/>
                </a:cubicBezTo>
                <a:cubicBezTo>
                  <a:pt x="169870" y="450208"/>
                  <a:pt x="278879" y="557629"/>
                  <a:pt x="292108" y="575091"/>
                </a:cubicBezTo>
                <a:cubicBezTo>
                  <a:pt x="305337" y="592554"/>
                  <a:pt x="217496" y="529054"/>
                  <a:pt x="222258" y="536991"/>
                </a:cubicBezTo>
                <a:cubicBezTo>
                  <a:pt x="227021" y="544929"/>
                  <a:pt x="306396" y="596787"/>
                  <a:pt x="320683" y="622716"/>
                </a:cubicBezTo>
                <a:cubicBezTo>
                  <a:pt x="334970" y="648645"/>
                  <a:pt x="319095" y="698916"/>
                  <a:pt x="307983" y="692566"/>
                </a:cubicBezTo>
                <a:cubicBezTo>
                  <a:pt x="296871" y="686216"/>
                  <a:pt x="284170" y="633828"/>
                  <a:pt x="254008" y="584616"/>
                </a:cubicBezTo>
                <a:cubicBezTo>
                  <a:pt x="223846" y="535404"/>
                  <a:pt x="167754" y="494658"/>
                  <a:pt x="127008" y="397291"/>
                </a:cubicBezTo>
                <a:cubicBezTo>
                  <a:pt x="86262" y="299924"/>
                  <a:pt x="1066" y="13116"/>
                  <a:pt x="8" y="416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39" name="フリーフォーム 1538">
            <a:extLst>
              <a:ext uri="{FF2B5EF4-FFF2-40B4-BE49-F238E27FC236}">
                <a16:creationId xmlns:a16="http://schemas.microsoft.com/office/drawing/2014/main" id="{021CCC4C-3ED9-E98E-07C7-C996AAEBAAE4}"/>
              </a:ext>
            </a:extLst>
          </p:cNvPr>
          <p:cNvSpPr/>
          <p:nvPr/>
        </p:nvSpPr>
        <p:spPr>
          <a:xfrm>
            <a:off x="7521470" y="8800910"/>
            <a:ext cx="375653" cy="545140"/>
          </a:xfrm>
          <a:custGeom>
            <a:avLst/>
            <a:gdLst>
              <a:gd name="connsiteX0" fmla="*/ 105 w 375653"/>
              <a:gd name="connsiteY0" fmla="*/ 190 h 545140"/>
              <a:gd name="connsiteX1" fmla="*/ 190605 w 375653"/>
              <a:gd name="connsiteY1" fmla="*/ 133540 h 545140"/>
              <a:gd name="connsiteX2" fmla="*/ 225530 w 375653"/>
              <a:gd name="connsiteY2" fmla="*/ 193865 h 545140"/>
              <a:gd name="connsiteX3" fmla="*/ 314430 w 375653"/>
              <a:gd name="connsiteY3" fmla="*/ 352615 h 545140"/>
              <a:gd name="connsiteX4" fmla="*/ 282680 w 375653"/>
              <a:gd name="connsiteY4" fmla="*/ 308165 h 545140"/>
              <a:gd name="connsiteX5" fmla="*/ 371580 w 375653"/>
              <a:gd name="connsiteY5" fmla="*/ 536765 h 545140"/>
              <a:gd name="connsiteX6" fmla="*/ 346180 w 375653"/>
              <a:gd name="connsiteY6" fmla="*/ 463740 h 545140"/>
              <a:gd name="connsiteX7" fmla="*/ 219180 w 375653"/>
              <a:gd name="connsiteY7" fmla="*/ 165290 h 545140"/>
              <a:gd name="connsiteX8" fmla="*/ 105 w 375653"/>
              <a:gd name="connsiteY8" fmla="*/ 190 h 5451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75653" h="545140">
                <a:moveTo>
                  <a:pt x="105" y="190"/>
                </a:moveTo>
                <a:cubicBezTo>
                  <a:pt x="-4658" y="-5102"/>
                  <a:pt x="153034" y="101261"/>
                  <a:pt x="190605" y="133540"/>
                </a:cubicBezTo>
                <a:cubicBezTo>
                  <a:pt x="228176" y="165819"/>
                  <a:pt x="204893" y="157353"/>
                  <a:pt x="225530" y="193865"/>
                </a:cubicBezTo>
                <a:cubicBezTo>
                  <a:pt x="246168" y="230378"/>
                  <a:pt x="304905" y="333565"/>
                  <a:pt x="314430" y="352615"/>
                </a:cubicBezTo>
                <a:cubicBezTo>
                  <a:pt x="323955" y="371665"/>
                  <a:pt x="273155" y="277473"/>
                  <a:pt x="282680" y="308165"/>
                </a:cubicBezTo>
                <a:cubicBezTo>
                  <a:pt x="292205" y="338857"/>
                  <a:pt x="360997" y="510836"/>
                  <a:pt x="371580" y="536765"/>
                </a:cubicBezTo>
                <a:cubicBezTo>
                  <a:pt x="382163" y="562694"/>
                  <a:pt x="371580" y="525652"/>
                  <a:pt x="346180" y="463740"/>
                </a:cubicBezTo>
                <a:cubicBezTo>
                  <a:pt x="320780" y="401828"/>
                  <a:pt x="278447" y="238315"/>
                  <a:pt x="219180" y="165290"/>
                </a:cubicBezTo>
                <a:cubicBezTo>
                  <a:pt x="159913" y="92265"/>
                  <a:pt x="4868" y="5482"/>
                  <a:pt x="105" y="19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40" name="フリーフォーム 1539">
            <a:extLst>
              <a:ext uri="{FF2B5EF4-FFF2-40B4-BE49-F238E27FC236}">
                <a16:creationId xmlns:a16="http://schemas.microsoft.com/office/drawing/2014/main" id="{94A98009-EE0D-6D0E-EEFC-DACECB9268EB}"/>
              </a:ext>
            </a:extLst>
          </p:cNvPr>
          <p:cNvSpPr/>
          <p:nvPr/>
        </p:nvSpPr>
        <p:spPr>
          <a:xfrm>
            <a:off x="7014913" y="8465669"/>
            <a:ext cx="736023" cy="841503"/>
          </a:xfrm>
          <a:custGeom>
            <a:avLst/>
            <a:gdLst>
              <a:gd name="connsiteX0" fmla="*/ 5012 w 736023"/>
              <a:gd name="connsiteY0" fmla="*/ 5231 h 841503"/>
              <a:gd name="connsiteX1" fmla="*/ 401887 w 736023"/>
              <a:gd name="connsiteY1" fmla="*/ 424331 h 841503"/>
              <a:gd name="connsiteX2" fmla="*/ 347912 w 736023"/>
              <a:gd name="connsiteY2" fmla="*/ 376706 h 841503"/>
              <a:gd name="connsiteX3" fmla="*/ 459037 w 736023"/>
              <a:gd name="connsiteY3" fmla="*/ 497356 h 841503"/>
              <a:gd name="connsiteX4" fmla="*/ 379662 w 736023"/>
              <a:gd name="connsiteY4" fmla="*/ 462431 h 841503"/>
              <a:gd name="connsiteX5" fmla="*/ 636837 w 736023"/>
              <a:gd name="connsiteY5" fmla="*/ 595781 h 841503"/>
              <a:gd name="connsiteX6" fmla="*/ 522537 w 736023"/>
              <a:gd name="connsiteY6" fmla="*/ 570381 h 841503"/>
              <a:gd name="connsiteX7" fmla="*/ 573337 w 736023"/>
              <a:gd name="connsiteY7" fmla="*/ 618006 h 841503"/>
              <a:gd name="connsiteX8" fmla="*/ 589212 w 736023"/>
              <a:gd name="connsiteY8" fmla="*/ 684681 h 841503"/>
              <a:gd name="connsiteX9" fmla="*/ 643187 w 736023"/>
              <a:gd name="connsiteY9" fmla="*/ 694206 h 841503"/>
              <a:gd name="connsiteX10" fmla="*/ 554287 w 736023"/>
              <a:gd name="connsiteY10" fmla="*/ 719606 h 841503"/>
              <a:gd name="connsiteX11" fmla="*/ 674937 w 736023"/>
              <a:gd name="connsiteY11" fmla="*/ 738656 h 841503"/>
              <a:gd name="connsiteX12" fmla="*/ 633662 w 736023"/>
              <a:gd name="connsiteY12" fmla="*/ 795806 h 841503"/>
              <a:gd name="connsiteX13" fmla="*/ 735262 w 736023"/>
              <a:gd name="connsiteY13" fmla="*/ 792631 h 841503"/>
              <a:gd name="connsiteX14" fmla="*/ 681287 w 736023"/>
              <a:gd name="connsiteY14" fmla="*/ 833906 h 841503"/>
              <a:gd name="connsiteX15" fmla="*/ 703512 w 736023"/>
              <a:gd name="connsiteY15" fmla="*/ 827556 h 841503"/>
              <a:gd name="connsiteX16" fmla="*/ 608262 w 736023"/>
              <a:gd name="connsiteY16" fmla="*/ 697381 h 841503"/>
              <a:gd name="connsiteX17" fmla="*/ 278062 w 736023"/>
              <a:gd name="connsiteY17" fmla="*/ 284631 h 841503"/>
              <a:gd name="connsiteX18" fmla="*/ 179637 w 736023"/>
              <a:gd name="connsiteY18" fmla="*/ 148106 h 841503"/>
              <a:gd name="connsiteX19" fmla="*/ 176462 w 736023"/>
              <a:gd name="connsiteY19" fmla="*/ 186206 h 841503"/>
              <a:gd name="connsiteX20" fmla="*/ 5012 w 736023"/>
              <a:gd name="connsiteY20" fmla="*/ 5231 h 8415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736023" h="841503">
                <a:moveTo>
                  <a:pt x="5012" y="5231"/>
                </a:moveTo>
                <a:lnTo>
                  <a:pt x="401887" y="424331"/>
                </a:lnTo>
                <a:cubicBezTo>
                  <a:pt x="459037" y="486243"/>
                  <a:pt x="338387" y="364535"/>
                  <a:pt x="347912" y="376706"/>
                </a:cubicBezTo>
                <a:cubicBezTo>
                  <a:pt x="357437" y="388877"/>
                  <a:pt x="453745" y="483069"/>
                  <a:pt x="459037" y="497356"/>
                </a:cubicBezTo>
                <a:cubicBezTo>
                  <a:pt x="464329" y="511643"/>
                  <a:pt x="350029" y="446027"/>
                  <a:pt x="379662" y="462431"/>
                </a:cubicBezTo>
                <a:cubicBezTo>
                  <a:pt x="409295" y="478835"/>
                  <a:pt x="613025" y="577789"/>
                  <a:pt x="636837" y="595781"/>
                </a:cubicBezTo>
                <a:cubicBezTo>
                  <a:pt x="660650" y="613773"/>
                  <a:pt x="533120" y="566677"/>
                  <a:pt x="522537" y="570381"/>
                </a:cubicBezTo>
                <a:cubicBezTo>
                  <a:pt x="511954" y="574085"/>
                  <a:pt x="562225" y="598956"/>
                  <a:pt x="573337" y="618006"/>
                </a:cubicBezTo>
                <a:cubicBezTo>
                  <a:pt x="584449" y="637056"/>
                  <a:pt x="577570" y="671981"/>
                  <a:pt x="589212" y="684681"/>
                </a:cubicBezTo>
                <a:cubicBezTo>
                  <a:pt x="600854" y="697381"/>
                  <a:pt x="649008" y="688385"/>
                  <a:pt x="643187" y="694206"/>
                </a:cubicBezTo>
                <a:cubicBezTo>
                  <a:pt x="637366" y="700027"/>
                  <a:pt x="548995" y="712198"/>
                  <a:pt x="554287" y="719606"/>
                </a:cubicBezTo>
                <a:cubicBezTo>
                  <a:pt x="559579" y="727014"/>
                  <a:pt x="661708" y="725956"/>
                  <a:pt x="674937" y="738656"/>
                </a:cubicBezTo>
                <a:cubicBezTo>
                  <a:pt x="688166" y="751356"/>
                  <a:pt x="623608" y="786810"/>
                  <a:pt x="633662" y="795806"/>
                </a:cubicBezTo>
                <a:cubicBezTo>
                  <a:pt x="643716" y="804802"/>
                  <a:pt x="727325" y="786281"/>
                  <a:pt x="735262" y="792631"/>
                </a:cubicBezTo>
                <a:cubicBezTo>
                  <a:pt x="743199" y="798981"/>
                  <a:pt x="686579" y="828085"/>
                  <a:pt x="681287" y="833906"/>
                </a:cubicBezTo>
                <a:cubicBezTo>
                  <a:pt x="675995" y="839727"/>
                  <a:pt x="715683" y="850310"/>
                  <a:pt x="703512" y="827556"/>
                </a:cubicBezTo>
                <a:cubicBezTo>
                  <a:pt x="691341" y="804802"/>
                  <a:pt x="679170" y="787868"/>
                  <a:pt x="608262" y="697381"/>
                </a:cubicBezTo>
                <a:cubicBezTo>
                  <a:pt x="537354" y="606894"/>
                  <a:pt x="349500" y="376177"/>
                  <a:pt x="278062" y="284631"/>
                </a:cubicBezTo>
                <a:cubicBezTo>
                  <a:pt x="206624" y="193085"/>
                  <a:pt x="196570" y="164510"/>
                  <a:pt x="179637" y="148106"/>
                </a:cubicBezTo>
                <a:cubicBezTo>
                  <a:pt x="162704" y="131702"/>
                  <a:pt x="200274" y="208431"/>
                  <a:pt x="176462" y="186206"/>
                </a:cubicBezTo>
                <a:cubicBezTo>
                  <a:pt x="152650" y="163981"/>
                  <a:pt x="-32559" y="-34456"/>
                  <a:pt x="5012" y="5231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41" name="フリーフォーム 1540">
            <a:extLst>
              <a:ext uri="{FF2B5EF4-FFF2-40B4-BE49-F238E27FC236}">
                <a16:creationId xmlns:a16="http://schemas.microsoft.com/office/drawing/2014/main" id="{5FB7DA62-DF52-D8B8-CD90-62843516FB8F}"/>
              </a:ext>
            </a:extLst>
          </p:cNvPr>
          <p:cNvSpPr/>
          <p:nvPr/>
        </p:nvSpPr>
        <p:spPr>
          <a:xfrm>
            <a:off x="7673746" y="9226398"/>
            <a:ext cx="318373" cy="733578"/>
          </a:xfrm>
          <a:custGeom>
            <a:avLst/>
            <a:gdLst>
              <a:gd name="connsiteX0" fmla="*/ 229 w 318373"/>
              <a:gd name="connsiteY0" fmla="*/ 152 h 733578"/>
              <a:gd name="connsiteX1" fmla="*/ 149454 w 318373"/>
              <a:gd name="connsiteY1" fmla="*/ 200177 h 733578"/>
              <a:gd name="connsiteX2" fmla="*/ 152629 w 318373"/>
              <a:gd name="connsiteY2" fmla="*/ 187477 h 733578"/>
              <a:gd name="connsiteX3" fmla="*/ 98654 w 318373"/>
              <a:gd name="connsiteY3" fmla="*/ 235102 h 733578"/>
              <a:gd name="connsiteX4" fmla="*/ 136754 w 318373"/>
              <a:gd name="connsiteY4" fmla="*/ 282727 h 733578"/>
              <a:gd name="connsiteX5" fmla="*/ 139929 w 318373"/>
              <a:gd name="connsiteY5" fmla="*/ 244627 h 733578"/>
              <a:gd name="connsiteX6" fmla="*/ 158979 w 318373"/>
              <a:gd name="connsiteY6" fmla="*/ 301777 h 733578"/>
              <a:gd name="connsiteX7" fmla="*/ 130404 w 318373"/>
              <a:gd name="connsiteY7" fmla="*/ 336702 h 733578"/>
              <a:gd name="connsiteX8" fmla="*/ 155804 w 318373"/>
              <a:gd name="connsiteY8" fmla="*/ 339877 h 733578"/>
              <a:gd name="connsiteX9" fmla="*/ 168504 w 318373"/>
              <a:gd name="connsiteY9" fmla="*/ 435127 h 733578"/>
              <a:gd name="connsiteX10" fmla="*/ 197079 w 318373"/>
              <a:gd name="connsiteY10" fmla="*/ 412902 h 733578"/>
              <a:gd name="connsiteX11" fmla="*/ 305029 w 318373"/>
              <a:gd name="connsiteY11" fmla="*/ 524027 h 733578"/>
              <a:gd name="connsiteX12" fmla="*/ 301854 w 318373"/>
              <a:gd name="connsiteY12" fmla="*/ 565302 h 733578"/>
              <a:gd name="connsiteX13" fmla="*/ 292329 w 318373"/>
              <a:gd name="connsiteY13" fmla="*/ 733577 h 733578"/>
              <a:gd name="connsiteX14" fmla="*/ 308204 w 318373"/>
              <a:gd name="connsiteY14" fmla="*/ 562127 h 733578"/>
              <a:gd name="connsiteX15" fmla="*/ 114529 w 318373"/>
              <a:gd name="connsiteY15" fmla="*/ 263677 h 733578"/>
              <a:gd name="connsiteX16" fmla="*/ 114529 w 318373"/>
              <a:gd name="connsiteY16" fmla="*/ 168427 h 733578"/>
              <a:gd name="connsiteX17" fmla="*/ 229 w 318373"/>
              <a:gd name="connsiteY17" fmla="*/ 152 h 7335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318373" h="733578">
                <a:moveTo>
                  <a:pt x="229" y="152"/>
                </a:moveTo>
                <a:cubicBezTo>
                  <a:pt x="6050" y="5444"/>
                  <a:pt x="124054" y="168956"/>
                  <a:pt x="149454" y="200177"/>
                </a:cubicBezTo>
                <a:cubicBezTo>
                  <a:pt x="174854" y="231398"/>
                  <a:pt x="161096" y="181656"/>
                  <a:pt x="152629" y="187477"/>
                </a:cubicBezTo>
                <a:cubicBezTo>
                  <a:pt x="144162" y="193298"/>
                  <a:pt x="101300" y="219227"/>
                  <a:pt x="98654" y="235102"/>
                </a:cubicBezTo>
                <a:cubicBezTo>
                  <a:pt x="96008" y="250977"/>
                  <a:pt x="129875" y="281140"/>
                  <a:pt x="136754" y="282727"/>
                </a:cubicBezTo>
                <a:cubicBezTo>
                  <a:pt x="143633" y="284314"/>
                  <a:pt x="136225" y="241452"/>
                  <a:pt x="139929" y="244627"/>
                </a:cubicBezTo>
                <a:cubicBezTo>
                  <a:pt x="143633" y="247802"/>
                  <a:pt x="160567" y="286431"/>
                  <a:pt x="158979" y="301777"/>
                </a:cubicBezTo>
                <a:cubicBezTo>
                  <a:pt x="157392" y="317123"/>
                  <a:pt x="130933" y="330352"/>
                  <a:pt x="130404" y="336702"/>
                </a:cubicBezTo>
                <a:cubicBezTo>
                  <a:pt x="129875" y="343052"/>
                  <a:pt x="149454" y="323473"/>
                  <a:pt x="155804" y="339877"/>
                </a:cubicBezTo>
                <a:cubicBezTo>
                  <a:pt x="162154" y="356281"/>
                  <a:pt x="161625" y="422956"/>
                  <a:pt x="168504" y="435127"/>
                </a:cubicBezTo>
                <a:cubicBezTo>
                  <a:pt x="175383" y="447298"/>
                  <a:pt x="174325" y="398085"/>
                  <a:pt x="197079" y="412902"/>
                </a:cubicBezTo>
                <a:cubicBezTo>
                  <a:pt x="219833" y="427719"/>
                  <a:pt x="287566" y="498627"/>
                  <a:pt x="305029" y="524027"/>
                </a:cubicBezTo>
                <a:cubicBezTo>
                  <a:pt x="322492" y="549427"/>
                  <a:pt x="303971" y="530377"/>
                  <a:pt x="301854" y="565302"/>
                </a:cubicBezTo>
                <a:cubicBezTo>
                  <a:pt x="299737" y="600227"/>
                  <a:pt x="291271" y="734106"/>
                  <a:pt x="292329" y="733577"/>
                </a:cubicBezTo>
                <a:cubicBezTo>
                  <a:pt x="293387" y="733048"/>
                  <a:pt x="337837" y="640444"/>
                  <a:pt x="308204" y="562127"/>
                </a:cubicBezTo>
                <a:cubicBezTo>
                  <a:pt x="278571" y="483810"/>
                  <a:pt x="146808" y="329294"/>
                  <a:pt x="114529" y="263677"/>
                </a:cubicBezTo>
                <a:cubicBezTo>
                  <a:pt x="82250" y="198060"/>
                  <a:pt x="127758" y="208114"/>
                  <a:pt x="114529" y="168427"/>
                </a:cubicBezTo>
                <a:cubicBezTo>
                  <a:pt x="101300" y="128740"/>
                  <a:pt x="-5592" y="-5140"/>
                  <a:pt x="229" y="15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42" name="フリーフォーム 1541">
            <a:extLst>
              <a:ext uri="{FF2B5EF4-FFF2-40B4-BE49-F238E27FC236}">
                <a16:creationId xmlns:a16="http://schemas.microsoft.com/office/drawing/2014/main" id="{EA2B42AD-B8DC-0220-CA98-7A2DBC39ED99}"/>
              </a:ext>
            </a:extLst>
          </p:cNvPr>
          <p:cNvSpPr/>
          <p:nvPr/>
        </p:nvSpPr>
        <p:spPr>
          <a:xfrm>
            <a:off x="6312812" y="7776119"/>
            <a:ext cx="724276" cy="768304"/>
          </a:xfrm>
          <a:custGeom>
            <a:avLst/>
            <a:gdLst>
              <a:gd name="connsiteX0" fmla="*/ 2263 w 724276"/>
              <a:gd name="connsiteY0" fmla="*/ 2631 h 768304"/>
              <a:gd name="connsiteX1" fmla="*/ 338813 w 724276"/>
              <a:gd name="connsiteY1" fmla="*/ 415381 h 768304"/>
              <a:gd name="connsiteX2" fmla="*/ 316588 w 724276"/>
              <a:gd name="connsiteY2" fmla="*/ 396331 h 768304"/>
              <a:gd name="connsiteX3" fmla="*/ 710288 w 724276"/>
              <a:gd name="connsiteY3" fmla="*/ 758281 h 768304"/>
              <a:gd name="connsiteX4" fmla="*/ 595988 w 724276"/>
              <a:gd name="connsiteY4" fmla="*/ 631281 h 768304"/>
              <a:gd name="connsiteX5" fmla="*/ 211813 w 724276"/>
              <a:gd name="connsiteY5" fmla="*/ 256631 h 768304"/>
              <a:gd name="connsiteX6" fmla="*/ 2263 w 724276"/>
              <a:gd name="connsiteY6" fmla="*/ 2631 h 7683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724276" h="768304">
                <a:moveTo>
                  <a:pt x="2263" y="2631"/>
                </a:moveTo>
                <a:cubicBezTo>
                  <a:pt x="23430" y="29089"/>
                  <a:pt x="286426" y="349764"/>
                  <a:pt x="338813" y="415381"/>
                </a:cubicBezTo>
                <a:cubicBezTo>
                  <a:pt x="391200" y="480998"/>
                  <a:pt x="316588" y="396331"/>
                  <a:pt x="316588" y="396331"/>
                </a:cubicBezTo>
                <a:cubicBezTo>
                  <a:pt x="378500" y="453481"/>
                  <a:pt x="663721" y="719123"/>
                  <a:pt x="710288" y="758281"/>
                </a:cubicBezTo>
                <a:cubicBezTo>
                  <a:pt x="756855" y="797439"/>
                  <a:pt x="679067" y="714889"/>
                  <a:pt x="595988" y="631281"/>
                </a:cubicBezTo>
                <a:cubicBezTo>
                  <a:pt x="512909" y="547673"/>
                  <a:pt x="310767" y="357702"/>
                  <a:pt x="211813" y="256631"/>
                </a:cubicBezTo>
                <a:cubicBezTo>
                  <a:pt x="112859" y="155560"/>
                  <a:pt x="-18904" y="-23827"/>
                  <a:pt x="2263" y="2631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44" name="フリーフォーム 1543">
            <a:extLst>
              <a:ext uri="{FF2B5EF4-FFF2-40B4-BE49-F238E27FC236}">
                <a16:creationId xmlns:a16="http://schemas.microsoft.com/office/drawing/2014/main" id="{64996B99-102A-AA4F-C1B2-DEC4E0DF9A5A}"/>
              </a:ext>
            </a:extLst>
          </p:cNvPr>
          <p:cNvSpPr/>
          <p:nvPr/>
        </p:nvSpPr>
        <p:spPr>
          <a:xfrm>
            <a:off x="5460703" y="4806912"/>
            <a:ext cx="197147" cy="1014675"/>
          </a:xfrm>
          <a:custGeom>
            <a:avLst/>
            <a:gdLst>
              <a:gd name="connsiteX0" fmla="*/ 297 w 197147"/>
              <a:gd name="connsiteY0" fmla="*/ 47663 h 1014675"/>
              <a:gd name="connsiteX1" fmla="*/ 139997 w 197147"/>
              <a:gd name="connsiteY1" fmla="*/ 3213 h 1014675"/>
              <a:gd name="connsiteX2" fmla="*/ 70147 w 197147"/>
              <a:gd name="connsiteY2" fmla="*/ 82588 h 1014675"/>
              <a:gd name="connsiteX3" fmla="*/ 139997 w 197147"/>
              <a:gd name="connsiteY3" fmla="*/ 152438 h 1014675"/>
              <a:gd name="connsiteX4" fmla="*/ 124122 w 197147"/>
              <a:gd name="connsiteY4" fmla="*/ 127038 h 1014675"/>
              <a:gd name="connsiteX5" fmla="*/ 146347 w 197147"/>
              <a:gd name="connsiteY5" fmla="*/ 171488 h 1014675"/>
              <a:gd name="connsiteX6" fmla="*/ 86022 w 197147"/>
              <a:gd name="connsiteY6" fmla="*/ 254038 h 1014675"/>
              <a:gd name="connsiteX7" fmla="*/ 197147 w 197147"/>
              <a:gd name="connsiteY7" fmla="*/ 203238 h 1014675"/>
              <a:gd name="connsiteX8" fmla="*/ 86022 w 197147"/>
              <a:gd name="connsiteY8" fmla="*/ 361988 h 1014675"/>
              <a:gd name="connsiteX9" fmla="*/ 190797 w 197147"/>
              <a:gd name="connsiteY9" fmla="*/ 339763 h 1014675"/>
              <a:gd name="connsiteX10" fmla="*/ 133647 w 197147"/>
              <a:gd name="connsiteY10" fmla="*/ 495338 h 1014675"/>
              <a:gd name="connsiteX11" fmla="*/ 73322 w 197147"/>
              <a:gd name="connsiteY11" fmla="*/ 647738 h 1014675"/>
              <a:gd name="connsiteX12" fmla="*/ 117772 w 197147"/>
              <a:gd name="connsiteY12" fmla="*/ 600113 h 1014675"/>
              <a:gd name="connsiteX13" fmla="*/ 76497 w 197147"/>
              <a:gd name="connsiteY13" fmla="*/ 720763 h 1014675"/>
              <a:gd name="connsiteX14" fmla="*/ 79672 w 197147"/>
              <a:gd name="connsiteY14" fmla="*/ 939838 h 1014675"/>
              <a:gd name="connsiteX15" fmla="*/ 76497 w 197147"/>
              <a:gd name="connsiteY15" fmla="*/ 850938 h 1014675"/>
              <a:gd name="connsiteX16" fmla="*/ 22522 w 197147"/>
              <a:gd name="connsiteY16" fmla="*/ 1012863 h 1014675"/>
              <a:gd name="connsiteX17" fmla="*/ 92372 w 197147"/>
              <a:gd name="connsiteY17" fmla="*/ 723938 h 1014675"/>
              <a:gd name="connsiteX18" fmla="*/ 152697 w 197147"/>
              <a:gd name="connsiteY18" fmla="*/ 196888 h 1014675"/>
              <a:gd name="connsiteX19" fmla="*/ 105072 w 197147"/>
              <a:gd name="connsiteY19" fmla="*/ 257213 h 1014675"/>
              <a:gd name="connsiteX20" fmla="*/ 101897 w 197147"/>
              <a:gd name="connsiteY20" fmla="*/ 9563 h 1014675"/>
              <a:gd name="connsiteX21" fmla="*/ 297 w 197147"/>
              <a:gd name="connsiteY21" fmla="*/ 47663 h 1014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197147" h="1014675">
                <a:moveTo>
                  <a:pt x="297" y="47663"/>
                </a:moveTo>
                <a:cubicBezTo>
                  <a:pt x="6647" y="46605"/>
                  <a:pt x="128355" y="-2608"/>
                  <a:pt x="139997" y="3213"/>
                </a:cubicBezTo>
                <a:cubicBezTo>
                  <a:pt x="151639" y="9034"/>
                  <a:pt x="70147" y="57717"/>
                  <a:pt x="70147" y="82588"/>
                </a:cubicBezTo>
                <a:cubicBezTo>
                  <a:pt x="70147" y="107459"/>
                  <a:pt x="131001" y="145030"/>
                  <a:pt x="139997" y="152438"/>
                </a:cubicBezTo>
                <a:cubicBezTo>
                  <a:pt x="148993" y="159846"/>
                  <a:pt x="123064" y="123863"/>
                  <a:pt x="124122" y="127038"/>
                </a:cubicBezTo>
                <a:cubicBezTo>
                  <a:pt x="125180" y="130213"/>
                  <a:pt x="152697" y="150321"/>
                  <a:pt x="146347" y="171488"/>
                </a:cubicBezTo>
                <a:cubicBezTo>
                  <a:pt x="139997" y="192655"/>
                  <a:pt x="77555" y="248746"/>
                  <a:pt x="86022" y="254038"/>
                </a:cubicBezTo>
                <a:cubicBezTo>
                  <a:pt x="94489" y="259330"/>
                  <a:pt x="197147" y="185246"/>
                  <a:pt x="197147" y="203238"/>
                </a:cubicBezTo>
                <a:cubicBezTo>
                  <a:pt x="197147" y="221230"/>
                  <a:pt x="87080" y="339234"/>
                  <a:pt x="86022" y="361988"/>
                </a:cubicBezTo>
                <a:cubicBezTo>
                  <a:pt x="84964" y="384742"/>
                  <a:pt x="182860" y="317538"/>
                  <a:pt x="190797" y="339763"/>
                </a:cubicBezTo>
                <a:cubicBezTo>
                  <a:pt x="198735" y="361988"/>
                  <a:pt x="153226" y="444009"/>
                  <a:pt x="133647" y="495338"/>
                </a:cubicBezTo>
                <a:cubicBezTo>
                  <a:pt x="114068" y="546667"/>
                  <a:pt x="75968" y="630275"/>
                  <a:pt x="73322" y="647738"/>
                </a:cubicBezTo>
                <a:cubicBezTo>
                  <a:pt x="70676" y="665201"/>
                  <a:pt x="117243" y="587942"/>
                  <a:pt x="117772" y="600113"/>
                </a:cubicBezTo>
                <a:cubicBezTo>
                  <a:pt x="118301" y="612284"/>
                  <a:pt x="82847" y="664142"/>
                  <a:pt x="76497" y="720763"/>
                </a:cubicBezTo>
                <a:cubicBezTo>
                  <a:pt x="70147" y="777384"/>
                  <a:pt x="79672" y="918142"/>
                  <a:pt x="79672" y="939838"/>
                </a:cubicBezTo>
                <a:cubicBezTo>
                  <a:pt x="79672" y="961534"/>
                  <a:pt x="86022" y="838767"/>
                  <a:pt x="76497" y="850938"/>
                </a:cubicBezTo>
                <a:cubicBezTo>
                  <a:pt x="66972" y="863109"/>
                  <a:pt x="19876" y="1034030"/>
                  <a:pt x="22522" y="1012863"/>
                </a:cubicBezTo>
                <a:cubicBezTo>
                  <a:pt x="25168" y="991696"/>
                  <a:pt x="70676" y="859934"/>
                  <a:pt x="92372" y="723938"/>
                </a:cubicBezTo>
                <a:cubicBezTo>
                  <a:pt x="114068" y="587942"/>
                  <a:pt x="150580" y="274675"/>
                  <a:pt x="152697" y="196888"/>
                </a:cubicBezTo>
                <a:cubicBezTo>
                  <a:pt x="154814" y="119101"/>
                  <a:pt x="113539" y="288434"/>
                  <a:pt x="105072" y="257213"/>
                </a:cubicBezTo>
                <a:cubicBezTo>
                  <a:pt x="96605" y="225992"/>
                  <a:pt x="112480" y="45017"/>
                  <a:pt x="101897" y="9563"/>
                </a:cubicBezTo>
                <a:cubicBezTo>
                  <a:pt x="91314" y="-25891"/>
                  <a:pt x="-6053" y="48721"/>
                  <a:pt x="297" y="47663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45" name="フリーフォーム 1544">
            <a:extLst>
              <a:ext uri="{FF2B5EF4-FFF2-40B4-BE49-F238E27FC236}">
                <a16:creationId xmlns:a16="http://schemas.microsoft.com/office/drawing/2014/main" id="{4E635D12-9CC4-F690-4B11-3242E387CB93}"/>
              </a:ext>
            </a:extLst>
          </p:cNvPr>
          <p:cNvSpPr/>
          <p:nvPr/>
        </p:nvSpPr>
        <p:spPr>
          <a:xfrm>
            <a:off x="5742402" y="5301790"/>
            <a:ext cx="375929" cy="369143"/>
          </a:xfrm>
          <a:custGeom>
            <a:avLst/>
            <a:gdLst>
              <a:gd name="connsiteX0" fmla="*/ 55148 w 375929"/>
              <a:gd name="connsiteY0" fmla="*/ 48085 h 369143"/>
              <a:gd name="connsiteX1" fmla="*/ 239298 w 375929"/>
              <a:gd name="connsiteY1" fmla="*/ 248110 h 369143"/>
              <a:gd name="connsiteX2" fmla="*/ 207548 w 375929"/>
              <a:gd name="connsiteY2" fmla="*/ 365585 h 369143"/>
              <a:gd name="connsiteX3" fmla="*/ 283748 w 375929"/>
              <a:gd name="connsiteY3" fmla="*/ 340185 h 369143"/>
              <a:gd name="connsiteX4" fmla="*/ 207548 w 375929"/>
              <a:gd name="connsiteY4" fmla="*/ 356060 h 369143"/>
              <a:gd name="connsiteX5" fmla="*/ 375823 w 375929"/>
              <a:gd name="connsiteY5" fmla="*/ 359235 h 369143"/>
              <a:gd name="connsiteX6" fmla="*/ 232948 w 375929"/>
              <a:gd name="connsiteY6" fmla="*/ 356060 h 369143"/>
              <a:gd name="connsiteX7" fmla="*/ 229773 w 375929"/>
              <a:gd name="connsiteY7" fmla="*/ 225885 h 369143"/>
              <a:gd name="connsiteX8" fmla="*/ 10698 w 375929"/>
              <a:gd name="connsiteY8" fmla="*/ 13160 h 369143"/>
              <a:gd name="connsiteX9" fmla="*/ 55148 w 375929"/>
              <a:gd name="connsiteY9" fmla="*/ 48085 h 3691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75929" h="369143">
                <a:moveTo>
                  <a:pt x="55148" y="48085"/>
                </a:moveTo>
                <a:cubicBezTo>
                  <a:pt x="93248" y="87243"/>
                  <a:pt x="213898" y="195193"/>
                  <a:pt x="239298" y="248110"/>
                </a:cubicBezTo>
                <a:cubicBezTo>
                  <a:pt x="264698" y="301027"/>
                  <a:pt x="200140" y="350239"/>
                  <a:pt x="207548" y="365585"/>
                </a:cubicBezTo>
                <a:cubicBezTo>
                  <a:pt x="214956" y="380931"/>
                  <a:pt x="283748" y="341772"/>
                  <a:pt x="283748" y="340185"/>
                </a:cubicBezTo>
                <a:cubicBezTo>
                  <a:pt x="283748" y="338598"/>
                  <a:pt x="192202" y="352885"/>
                  <a:pt x="207548" y="356060"/>
                </a:cubicBezTo>
                <a:cubicBezTo>
                  <a:pt x="222894" y="359235"/>
                  <a:pt x="371590" y="359235"/>
                  <a:pt x="375823" y="359235"/>
                </a:cubicBezTo>
                <a:cubicBezTo>
                  <a:pt x="380056" y="359235"/>
                  <a:pt x="257290" y="378285"/>
                  <a:pt x="232948" y="356060"/>
                </a:cubicBezTo>
                <a:cubicBezTo>
                  <a:pt x="208606" y="333835"/>
                  <a:pt x="266815" y="283035"/>
                  <a:pt x="229773" y="225885"/>
                </a:cubicBezTo>
                <a:cubicBezTo>
                  <a:pt x="192731" y="168735"/>
                  <a:pt x="39802" y="43322"/>
                  <a:pt x="10698" y="13160"/>
                </a:cubicBezTo>
                <a:cubicBezTo>
                  <a:pt x="-18406" y="-17002"/>
                  <a:pt x="17048" y="8927"/>
                  <a:pt x="55148" y="48085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46" name="フリーフォーム 1545">
            <a:extLst>
              <a:ext uri="{FF2B5EF4-FFF2-40B4-BE49-F238E27FC236}">
                <a16:creationId xmlns:a16="http://schemas.microsoft.com/office/drawing/2014/main" id="{D8E1D925-FB43-A4DE-7595-881F61B6B8AF}"/>
              </a:ext>
            </a:extLst>
          </p:cNvPr>
          <p:cNvSpPr/>
          <p:nvPr/>
        </p:nvSpPr>
        <p:spPr>
          <a:xfrm>
            <a:off x="5845158" y="6041964"/>
            <a:ext cx="121771" cy="426772"/>
          </a:xfrm>
          <a:custGeom>
            <a:avLst/>
            <a:gdLst>
              <a:gd name="connsiteX0" fmla="*/ 88917 w 121771"/>
              <a:gd name="connsiteY0" fmla="*/ 61 h 426772"/>
              <a:gd name="connsiteX1" fmla="*/ 15892 w 121771"/>
              <a:gd name="connsiteY1" fmla="*/ 120711 h 426772"/>
              <a:gd name="connsiteX2" fmla="*/ 120667 w 121771"/>
              <a:gd name="connsiteY2" fmla="*/ 419161 h 426772"/>
              <a:gd name="connsiteX3" fmla="*/ 66692 w 121771"/>
              <a:gd name="connsiteY3" fmla="*/ 320736 h 426772"/>
              <a:gd name="connsiteX4" fmla="*/ 17 w 121771"/>
              <a:gd name="connsiteY4" fmla="*/ 133411 h 426772"/>
              <a:gd name="connsiteX5" fmla="*/ 88917 w 121771"/>
              <a:gd name="connsiteY5" fmla="*/ 61 h 4267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21771" h="426772">
                <a:moveTo>
                  <a:pt x="88917" y="61"/>
                </a:moveTo>
                <a:cubicBezTo>
                  <a:pt x="91563" y="-2056"/>
                  <a:pt x="10600" y="50861"/>
                  <a:pt x="15892" y="120711"/>
                </a:cubicBezTo>
                <a:cubicBezTo>
                  <a:pt x="21184" y="190561"/>
                  <a:pt x="112200" y="385824"/>
                  <a:pt x="120667" y="419161"/>
                </a:cubicBezTo>
                <a:cubicBezTo>
                  <a:pt x="129134" y="452498"/>
                  <a:pt x="86800" y="368361"/>
                  <a:pt x="66692" y="320736"/>
                </a:cubicBezTo>
                <a:cubicBezTo>
                  <a:pt x="46584" y="273111"/>
                  <a:pt x="-1041" y="188444"/>
                  <a:pt x="17" y="133411"/>
                </a:cubicBezTo>
                <a:cubicBezTo>
                  <a:pt x="1075" y="78378"/>
                  <a:pt x="86271" y="2178"/>
                  <a:pt x="88917" y="61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47" name="フリーフォーム 1546">
            <a:extLst>
              <a:ext uri="{FF2B5EF4-FFF2-40B4-BE49-F238E27FC236}">
                <a16:creationId xmlns:a16="http://schemas.microsoft.com/office/drawing/2014/main" id="{C96B2FFB-2A67-2376-B974-9AA0F17EA62B}"/>
              </a:ext>
            </a:extLst>
          </p:cNvPr>
          <p:cNvSpPr/>
          <p:nvPr/>
        </p:nvSpPr>
        <p:spPr>
          <a:xfrm>
            <a:off x="6072643" y="6271937"/>
            <a:ext cx="305123" cy="97139"/>
          </a:xfrm>
          <a:custGeom>
            <a:avLst/>
            <a:gdLst>
              <a:gd name="connsiteX0" fmla="*/ 1132 w 305123"/>
              <a:gd name="connsiteY0" fmla="*/ 97113 h 97139"/>
              <a:gd name="connsiteX1" fmla="*/ 156707 w 305123"/>
              <a:gd name="connsiteY1" fmla="*/ 5038 h 97139"/>
              <a:gd name="connsiteX2" fmla="*/ 302757 w 305123"/>
              <a:gd name="connsiteY2" fmla="*/ 11388 h 97139"/>
              <a:gd name="connsiteX3" fmla="*/ 236082 w 305123"/>
              <a:gd name="connsiteY3" fmla="*/ 8213 h 97139"/>
              <a:gd name="connsiteX4" fmla="*/ 93207 w 305123"/>
              <a:gd name="connsiteY4" fmla="*/ 14563 h 97139"/>
              <a:gd name="connsiteX5" fmla="*/ 1132 w 305123"/>
              <a:gd name="connsiteY5" fmla="*/ 97113 h 971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05123" h="97139">
                <a:moveTo>
                  <a:pt x="1132" y="97113"/>
                </a:moveTo>
                <a:cubicBezTo>
                  <a:pt x="11715" y="95525"/>
                  <a:pt x="106436" y="19325"/>
                  <a:pt x="156707" y="5038"/>
                </a:cubicBezTo>
                <a:cubicBezTo>
                  <a:pt x="206978" y="-9249"/>
                  <a:pt x="302757" y="11388"/>
                  <a:pt x="302757" y="11388"/>
                </a:cubicBezTo>
                <a:cubicBezTo>
                  <a:pt x="315986" y="11917"/>
                  <a:pt x="271007" y="7684"/>
                  <a:pt x="236082" y="8213"/>
                </a:cubicBezTo>
                <a:cubicBezTo>
                  <a:pt x="201157" y="8742"/>
                  <a:pt x="129719" y="805"/>
                  <a:pt x="93207" y="14563"/>
                </a:cubicBezTo>
                <a:cubicBezTo>
                  <a:pt x="56695" y="28321"/>
                  <a:pt x="-9451" y="98701"/>
                  <a:pt x="1132" y="97113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48" name="フリーフォーム 1547">
            <a:extLst>
              <a:ext uri="{FF2B5EF4-FFF2-40B4-BE49-F238E27FC236}">
                <a16:creationId xmlns:a16="http://schemas.microsoft.com/office/drawing/2014/main" id="{72D95D4E-F827-A080-2DB6-AF04E91CC158}"/>
              </a:ext>
            </a:extLst>
          </p:cNvPr>
          <p:cNvSpPr/>
          <p:nvPr/>
        </p:nvSpPr>
        <p:spPr>
          <a:xfrm>
            <a:off x="6323749" y="6181188"/>
            <a:ext cx="183553" cy="429169"/>
          </a:xfrm>
          <a:custGeom>
            <a:avLst/>
            <a:gdLst>
              <a:gd name="connsiteX0" fmla="*/ 851 w 183553"/>
              <a:gd name="connsiteY0" fmla="*/ 537 h 429169"/>
              <a:gd name="connsiteX1" fmla="*/ 140551 w 183553"/>
              <a:gd name="connsiteY1" fmla="*/ 311687 h 429169"/>
              <a:gd name="connsiteX2" fmla="*/ 175476 w 183553"/>
              <a:gd name="connsiteY2" fmla="*/ 410112 h 429169"/>
              <a:gd name="connsiteX3" fmla="*/ 175476 w 183553"/>
              <a:gd name="connsiteY3" fmla="*/ 413287 h 429169"/>
              <a:gd name="connsiteX4" fmla="*/ 86576 w 183553"/>
              <a:gd name="connsiteY4" fmla="*/ 241837 h 429169"/>
              <a:gd name="connsiteX5" fmla="*/ 851 w 183553"/>
              <a:gd name="connsiteY5" fmla="*/ 537 h 4291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3553" h="429169">
                <a:moveTo>
                  <a:pt x="851" y="537"/>
                </a:moveTo>
                <a:cubicBezTo>
                  <a:pt x="9847" y="12179"/>
                  <a:pt x="111447" y="243425"/>
                  <a:pt x="140551" y="311687"/>
                </a:cubicBezTo>
                <a:cubicBezTo>
                  <a:pt x="169655" y="379950"/>
                  <a:pt x="175476" y="410112"/>
                  <a:pt x="175476" y="410112"/>
                </a:cubicBezTo>
                <a:cubicBezTo>
                  <a:pt x="181297" y="427045"/>
                  <a:pt x="190293" y="441333"/>
                  <a:pt x="175476" y="413287"/>
                </a:cubicBezTo>
                <a:cubicBezTo>
                  <a:pt x="160659" y="385241"/>
                  <a:pt x="116738" y="314333"/>
                  <a:pt x="86576" y="241837"/>
                </a:cubicBezTo>
                <a:cubicBezTo>
                  <a:pt x="56414" y="169341"/>
                  <a:pt x="-8145" y="-11105"/>
                  <a:pt x="851" y="537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49" name="フリーフォーム 1548">
            <a:extLst>
              <a:ext uri="{FF2B5EF4-FFF2-40B4-BE49-F238E27FC236}">
                <a16:creationId xmlns:a16="http://schemas.microsoft.com/office/drawing/2014/main" id="{2A9F0F84-FB28-D6DE-99F5-23039E7C002C}"/>
              </a:ext>
            </a:extLst>
          </p:cNvPr>
          <p:cNvSpPr/>
          <p:nvPr/>
        </p:nvSpPr>
        <p:spPr>
          <a:xfrm>
            <a:off x="6499201" y="6630513"/>
            <a:ext cx="265754" cy="644430"/>
          </a:xfrm>
          <a:custGeom>
            <a:avLst/>
            <a:gdLst>
              <a:gd name="connsiteX0" fmla="*/ 3199 w 265754"/>
              <a:gd name="connsiteY0" fmla="*/ 5237 h 644430"/>
              <a:gd name="connsiteX1" fmla="*/ 254024 w 265754"/>
              <a:gd name="connsiteY1" fmla="*/ 608487 h 644430"/>
              <a:gd name="connsiteX2" fmla="*/ 212749 w 265754"/>
              <a:gd name="connsiteY2" fmla="*/ 548162 h 644430"/>
              <a:gd name="connsiteX3" fmla="*/ 107974 w 265754"/>
              <a:gd name="connsiteY3" fmla="*/ 322737 h 644430"/>
              <a:gd name="connsiteX4" fmla="*/ 111149 w 265754"/>
              <a:gd name="connsiteY4" fmla="*/ 316387 h 644430"/>
              <a:gd name="connsiteX5" fmla="*/ 3199 w 265754"/>
              <a:gd name="connsiteY5" fmla="*/ 5237 h 6444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65754" h="644430">
                <a:moveTo>
                  <a:pt x="3199" y="5237"/>
                </a:moveTo>
                <a:cubicBezTo>
                  <a:pt x="27011" y="53920"/>
                  <a:pt x="219099" y="518000"/>
                  <a:pt x="254024" y="608487"/>
                </a:cubicBezTo>
                <a:cubicBezTo>
                  <a:pt x="288949" y="698974"/>
                  <a:pt x="237091" y="595787"/>
                  <a:pt x="212749" y="548162"/>
                </a:cubicBezTo>
                <a:cubicBezTo>
                  <a:pt x="188407" y="500537"/>
                  <a:pt x="124907" y="361366"/>
                  <a:pt x="107974" y="322737"/>
                </a:cubicBezTo>
                <a:cubicBezTo>
                  <a:pt x="91041" y="284108"/>
                  <a:pt x="126495" y="370891"/>
                  <a:pt x="111149" y="316387"/>
                </a:cubicBezTo>
                <a:cubicBezTo>
                  <a:pt x="95803" y="261883"/>
                  <a:pt x="-20613" y="-43446"/>
                  <a:pt x="3199" y="5237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50" name="フリーフォーム 1549">
            <a:extLst>
              <a:ext uri="{FF2B5EF4-FFF2-40B4-BE49-F238E27FC236}">
                <a16:creationId xmlns:a16="http://schemas.microsoft.com/office/drawing/2014/main" id="{7A3C8005-A035-D9FB-A4EC-BF43A2CD7F50}"/>
              </a:ext>
            </a:extLst>
          </p:cNvPr>
          <p:cNvSpPr/>
          <p:nvPr/>
        </p:nvSpPr>
        <p:spPr>
          <a:xfrm>
            <a:off x="6373977" y="6676634"/>
            <a:ext cx="172873" cy="175016"/>
          </a:xfrm>
          <a:custGeom>
            <a:avLst/>
            <a:gdLst>
              <a:gd name="connsiteX0" fmla="*/ 166523 w 172873"/>
              <a:gd name="connsiteY0" fmla="*/ 391 h 175016"/>
              <a:gd name="connsiteX1" fmla="*/ 71273 w 172873"/>
              <a:gd name="connsiteY1" fmla="*/ 63891 h 175016"/>
              <a:gd name="connsiteX2" fmla="*/ 103023 w 172873"/>
              <a:gd name="connsiteY2" fmla="*/ 114691 h 175016"/>
              <a:gd name="connsiteX3" fmla="*/ 58573 w 172873"/>
              <a:gd name="connsiteY3" fmla="*/ 89291 h 175016"/>
              <a:gd name="connsiteX4" fmla="*/ 125248 w 172873"/>
              <a:gd name="connsiteY4" fmla="*/ 136916 h 175016"/>
              <a:gd name="connsiteX5" fmla="*/ 172873 w 172873"/>
              <a:gd name="connsiteY5" fmla="*/ 175016 h 175016"/>
              <a:gd name="connsiteX6" fmla="*/ 10948 w 172873"/>
              <a:gd name="connsiteY6" fmla="*/ 44841 h 175016"/>
              <a:gd name="connsiteX7" fmla="*/ 26823 w 172873"/>
              <a:gd name="connsiteY7" fmla="*/ 76591 h 175016"/>
              <a:gd name="connsiteX8" fmla="*/ 125248 w 172873"/>
              <a:gd name="connsiteY8" fmla="*/ 38491 h 175016"/>
              <a:gd name="connsiteX9" fmla="*/ 166523 w 172873"/>
              <a:gd name="connsiteY9" fmla="*/ 391 h 1750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72873" h="175016">
                <a:moveTo>
                  <a:pt x="166523" y="391"/>
                </a:moveTo>
                <a:cubicBezTo>
                  <a:pt x="157527" y="4624"/>
                  <a:pt x="81856" y="44841"/>
                  <a:pt x="71273" y="63891"/>
                </a:cubicBezTo>
                <a:cubicBezTo>
                  <a:pt x="60690" y="82941"/>
                  <a:pt x="105140" y="110458"/>
                  <a:pt x="103023" y="114691"/>
                </a:cubicBezTo>
                <a:cubicBezTo>
                  <a:pt x="100906" y="118924"/>
                  <a:pt x="54869" y="85587"/>
                  <a:pt x="58573" y="89291"/>
                </a:cubicBezTo>
                <a:cubicBezTo>
                  <a:pt x="62277" y="92995"/>
                  <a:pt x="106198" y="122629"/>
                  <a:pt x="125248" y="136916"/>
                </a:cubicBezTo>
                <a:cubicBezTo>
                  <a:pt x="144298" y="151204"/>
                  <a:pt x="172873" y="175016"/>
                  <a:pt x="172873" y="175016"/>
                </a:cubicBezTo>
                <a:cubicBezTo>
                  <a:pt x="153823" y="159670"/>
                  <a:pt x="35290" y="61245"/>
                  <a:pt x="10948" y="44841"/>
                </a:cubicBezTo>
                <a:cubicBezTo>
                  <a:pt x="-13394" y="28437"/>
                  <a:pt x="7773" y="77649"/>
                  <a:pt x="26823" y="76591"/>
                </a:cubicBezTo>
                <a:cubicBezTo>
                  <a:pt x="45873" y="75533"/>
                  <a:pt x="103552" y="49603"/>
                  <a:pt x="125248" y="38491"/>
                </a:cubicBezTo>
                <a:cubicBezTo>
                  <a:pt x="146944" y="27379"/>
                  <a:pt x="175519" y="-3842"/>
                  <a:pt x="166523" y="391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51" name="フリーフォーム 1550">
            <a:extLst>
              <a:ext uri="{FF2B5EF4-FFF2-40B4-BE49-F238E27FC236}">
                <a16:creationId xmlns:a16="http://schemas.microsoft.com/office/drawing/2014/main" id="{A9C48833-5D32-EBBC-F752-F3A038C94E44}"/>
              </a:ext>
            </a:extLst>
          </p:cNvPr>
          <p:cNvSpPr/>
          <p:nvPr/>
        </p:nvSpPr>
        <p:spPr>
          <a:xfrm>
            <a:off x="5674487" y="6462118"/>
            <a:ext cx="525295" cy="164919"/>
          </a:xfrm>
          <a:custGeom>
            <a:avLst/>
            <a:gdLst>
              <a:gd name="connsiteX0" fmla="*/ 15113 w 525295"/>
              <a:gd name="connsiteY0" fmla="*/ 2182 h 164919"/>
              <a:gd name="connsiteX1" fmla="*/ 69088 w 525295"/>
              <a:gd name="connsiteY1" fmla="*/ 5357 h 164919"/>
              <a:gd name="connsiteX2" fmla="*/ 354838 w 525295"/>
              <a:gd name="connsiteY2" fmla="*/ 30757 h 164919"/>
              <a:gd name="connsiteX3" fmla="*/ 523113 w 525295"/>
              <a:gd name="connsiteY3" fmla="*/ 164107 h 164919"/>
              <a:gd name="connsiteX4" fmla="*/ 446913 w 525295"/>
              <a:gd name="connsiteY4" fmla="*/ 84732 h 164919"/>
              <a:gd name="connsiteX5" fmla="*/ 392938 w 525295"/>
              <a:gd name="connsiteY5" fmla="*/ 43457 h 164919"/>
              <a:gd name="connsiteX6" fmla="*/ 15113 w 525295"/>
              <a:gd name="connsiteY6" fmla="*/ 2182 h 1649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25295" h="164919">
                <a:moveTo>
                  <a:pt x="15113" y="2182"/>
                </a:moveTo>
                <a:cubicBezTo>
                  <a:pt x="-38862" y="-4168"/>
                  <a:pt x="69088" y="5357"/>
                  <a:pt x="69088" y="5357"/>
                </a:cubicBezTo>
                <a:cubicBezTo>
                  <a:pt x="125709" y="10120"/>
                  <a:pt x="279167" y="4299"/>
                  <a:pt x="354838" y="30757"/>
                </a:cubicBezTo>
                <a:cubicBezTo>
                  <a:pt x="430509" y="57215"/>
                  <a:pt x="507767" y="155111"/>
                  <a:pt x="523113" y="164107"/>
                </a:cubicBezTo>
                <a:cubicBezTo>
                  <a:pt x="538459" y="173103"/>
                  <a:pt x="468609" y="104840"/>
                  <a:pt x="446913" y="84732"/>
                </a:cubicBezTo>
                <a:cubicBezTo>
                  <a:pt x="425217" y="64624"/>
                  <a:pt x="458555" y="55628"/>
                  <a:pt x="392938" y="43457"/>
                </a:cubicBezTo>
                <a:cubicBezTo>
                  <a:pt x="327321" y="31286"/>
                  <a:pt x="69088" y="8532"/>
                  <a:pt x="15113" y="218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52" name="フリーフォーム 1551">
            <a:extLst>
              <a:ext uri="{FF2B5EF4-FFF2-40B4-BE49-F238E27FC236}">
                <a16:creationId xmlns:a16="http://schemas.microsoft.com/office/drawing/2014/main" id="{08B1E79B-1266-CBB8-FE3C-A76A65A31AF4}"/>
              </a:ext>
            </a:extLst>
          </p:cNvPr>
          <p:cNvSpPr/>
          <p:nvPr/>
        </p:nvSpPr>
        <p:spPr>
          <a:xfrm>
            <a:off x="6521907" y="7053628"/>
            <a:ext cx="324442" cy="486236"/>
          </a:xfrm>
          <a:custGeom>
            <a:avLst/>
            <a:gdLst>
              <a:gd name="connsiteX0" fmla="*/ 2718 w 324442"/>
              <a:gd name="connsiteY0" fmla="*/ 4397 h 486236"/>
              <a:gd name="connsiteX1" fmla="*/ 107493 w 324442"/>
              <a:gd name="connsiteY1" fmla="*/ 271097 h 486236"/>
              <a:gd name="connsiteX2" fmla="*/ 323393 w 324442"/>
              <a:gd name="connsiteY2" fmla="*/ 483822 h 486236"/>
              <a:gd name="connsiteX3" fmla="*/ 183693 w 324442"/>
              <a:gd name="connsiteY3" fmla="*/ 369522 h 486236"/>
              <a:gd name="connsiteX4" fmla="*/ 43993 w 324442"/>
              <a:gd name="connsiteY4" fmla="*/ 121872 h 486236"/>
              <a:gd name="connsiteX5" fmla="*/ 2718 w 324442"/>
              <a:gd name="connsiteY5" fmla="*/ 4397 h 4862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4442" h="486236">
                <a:moveTo>
                  <a:pt x="2718" y="4397"/>
                </a:moveTo>
                <a:cubicBezTo>
                  <a:pt x="13301" y="29268"/>
                  <a:pt x="54047" y="191193"/>
                  <a:pt x="107493" y="271097"/>
                </a:cubicBezTo>
                <a:cubicBezTo>
                  <a:pt x="160939" y="351001"/>
                  <a:pt x="310693" y="467418"/>
                  <a:pt x="323393" y="483822"/>
                </a:cubicBezTo>
                <a:cubicBezTo>
                  <a:pt x="336093" y="500226"/>
                  <a:pt x="230260" y="429847"/>
                  <a:pt x="183693" y="369522"/>
                </a:cubicBezTo>
                <a:cubicBezTo>
                  <a:pt x="137126" y="309197"/>
                  <a:pt x="74156" y="177964"/>
                  <a:pt x="43993" y="121872"/>
                </a:cubicBezTo>
                <a:cubicBezTo>
                  <a:pt x="13831" y="65780"/>
                  <a:pt x="-7865" y="-20474"/>
                  <a:pt x="2718" y="439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53" name="フリーフォーム 1552">
            <a:extLst>
              <a:ext uri="{FF2B5EF4-FFF2-40B4-BE49-F238E27FC236}">
                <a16:creationId xmlns:a16="http://schemas.microsoft.com/office/drawing/2014/main" id="{3DB1B71D-F008-FDF0-DA95-100EC34BA825}"/>
              </a:ext>
            </a:extLst>
          </p:cNvPr>
          <p:cNvSpPr/>
          <p:nvPr/>
        </p:nvSpPr>
        <p:spPr>
          <a:xfrm>
            <a:off x="6276516" y="7097728"/>
            <a:ext cx="248480" cy="574213"/>
          </a:xfrm>
          <a:custGeom>
            <a:avLst/>
            <a:gdLst>
              <a:gd name="connsiteX0" fmla="*/ 459 w 248480"/>
              <a:gd name="connsiteY0" fmla="*/ 1572 h 574213"/>
              <a:gd name="connsiteX1" fmla="*/ 168734 w 248480"/>
              <a:gd name="connsiteY1" fmla="*/ 407972 h 574213"/>
              <a:gd name="connsiteX2" fmla="*/ 248109 w 248480"/>
              <a:gd name="connsiteY2" fmla="*/ 573072 h 574213"/>
              <a:gd name="connsiteX3" fmla="*/ 194134 w 248480"/>
              <a:gd name="connsiteY3" fmla="*/ 465122 h 574213"/>
              <a:gd name="connsiteX4" fmla="*/ 95709 w 248480"/>
              <a:gd name="connsiteY4" fmla="*/ 176197 h 574213"/>
              <a:gd name="connsiteX5" fmla="*/ 117934 w 248480"/>
              <a:gd name="connsiteY5" fmla="*/ 265097 h 574213"/>
              <a:gd name="connsiteX6" fmla="*/ 459 w 248480"/>
              <a:gd name="connsiteY6" fmla="*/ 1572 h 5742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48480" h="574213">
                <a:moveTo>
                  <a:pt x="459" y="1572"/>
                </a:moveTo>
                <a:cubicBezTo>
                  <a:pt x="8926" y="25384"/>
                  <a:pt x="127459" y="312722"/>
                  <a:pt x="168734" y="407972"/>
                </a:cubicBezTo>
                <a:cubicBezTo>
                  <a:pt x="210009" y="503222"/>
                  <a:pt x="243876" y="563547"/>
                  <a:pt x="248109" y="573072"/>
                </a:cubicBezTo>
                <a:cubicBezTo>
                  <a:pt x="252342" y="582597"/>
                  <a:pt x="219534" y="531268"/>
                  <a:pt x="194134" y="465122"/>
                </a:cubicBezTo>
                <a:cubicBezTo>
                  <a:pt x="168734" y="398976"/>
                  <a:pt x="108409" y="209535"/>
                  <a:pt x="95709" y="176197"/>
                </a:cubicBezTo>
                <a:cubicBezTo>
                  <a:pt x="83009" y="142860"/>
                  <a:pt x="132751" y="298435"/>
                  <a:pt x="117934" y="265097"/>
                </a:cubicBezTo>
                <a:cubicBezTo>
                  <a:pt x="103117" y="231760"/>
                  <a:pt x="-8008" y="-22240"/>
                  <a:pt x="459" y="157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54" name="フリーフォーム 1553">
            <a:extLst>
              <a:ext uri="{FF2B5EF4-FFF2-40B4-BE49-F238E27FC236}">
                <a16:creationId xmlns:a16="http://schemas.microsoft.com/office/drawing/2014/main" id="{286C7BD5-1AE8-21D5-F033-E161F9FA1018}"/>
              </a:ext>
            </a:extLst>
          </p:cNvPr>
          <p:cNvSpPr/>
          <p:nvPr/>
        </p:nvSpPr>
        <p:spPr>
          <a:xfrm>
            <a:off x="6151636" y="6988175"/>
            <a:ext cx="74618" cy="368965"/>
          </a:xfrm>
          <a:custGeom>
            <a:avLst/>
            <a:gdLst>
              <a:gd name="connsiteX0" fmla="*/ 4689 w 74618"/>
              <a:gd name="connsiteY0" fmla="*/ 0 h 368965"/>
              <a:gd name="connsiteX1" fmla="*/ 11039 w 74618"/>
              <a:gd name="connsiteY1" fmla="*/ 212725 h 368965"/>
              <a:gd name="connsiteX2" fmla="*/ 74539 w 74618"/>
              <a:gd name="connsiteY2" fmla="*/ 368300 h 368965"/>
              <a:gd name="connsiteX3" fmla="*/ 23739 w 74618"/>
              <a:gd name="connsiteY3" fmla="*/ 266700 h 368965"/>
              <a:gd name="connsiteX4" fmla="*/ 1514 w 74618"/>
              <a:gd name="connsiteY4" fmla="*/ 212725 h 368965"/>
              <a:gd name="connsiteX5" fmla="*/ 4689 w 74618"/>
              <a:gd name="connsiteY5" fmla="*/ 0 h 3689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4618" h="368965">
                <a:moveTo>
                  <a:pt x="4689" y="0"/>
                </a:moveTo>
                <a:cubicBezTo>
                  <a:pt x="6276" y="0"/>
                  <a:pt x="-603" y="151342"/>
                  <a:pt x="11039" y="212725"/>
                </a:cubicBezTo>
                <a:cubicBezTo>
                  <a:pt x="22681" y="274108"/>
                  <a:pt x="72422" y="359304"/>
                  <a:pt x="74539" y="368300"/>
                </a:cubicBezTo>
                <a:cubicBezTo>
                  <a:pt x="76656" y="377296"/>
                  <a:pt x="35910" y="292629"/>
                  <a:pt x="23739" y="266700"/>
                </a:cubicBezTo>
                <a:cubicBezTo>
                  <a:pt x="11568" y="240771"/>
                  <a:pt x="5747" y="257704"/>
                  <a:pt x="1514" y="212725"/>
                </a:cubicBezTo>
                <a:cubicBezTo>
                  <a:pt x="-2719" y="167746"/>
                  <a:pt x="3102" y="0"/>
                  <a:pt x="4689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55" name="フリーフォーム 1554">
            <a:extLst>
              <a:ext uri="{FF2B5EF4-FFF2-40B4-BE49-F238E27FC236}">
                <a16:creationId xmlns:a16="http://schemas.microsoft.com/office/drawing/2014/main" id="{C692D02D-20FD-1607-19CF-1C021CCDDCA5}"/>
              </a:ext>
            </a:extLst>
          </p:cNvPr>
          <p:cNvSpPr/>
          <p:nvPr/>
        </p:nvSpPr>
        <p:spPr>
          <a:xfrm>
            <a:off x="6026129" y="8305794"/>
            <a:ext cx="781175" cy="765710"/>
          </a:xfrm>
          <a:custGeom>
            <a:avLst/>
            <a:gdLst>
              <a:gd name="connsiteX0" fmla="*/ 21 w 781175"/>
              <a:gd name="connsiteY0" fmla="*/ 6 h 765710"/>
              <a:gd name="connsiteX1" fmla="*/ 180996 w 781175"/>
              <a:gd name="connsiteY1" fmla="*/ 336556 h 765710"/>
              <a:gd name="connsiteX2" fmla="*/ 171471 w 781175"/>
              <a:gd name="connsiteY2" fmla="*/ 333381 h 765710"/>
              <a:gd name="connsiteX3" fmla="*/ 412771 w 781175"/>
              <a:gd name="connsiteY3" fmla="*/ 476256 h 765710"/>
              <a:gd name="connsiteX4" fmla="*/ 441346 w 781175"/>
              <a:gd name="connsiteY4" fmla="*/ 498481 h 765710"/>
              <a:gd name="connsiteX5" fmla="*/ 638196 w 781175"/>
              <a:gd name="connsiteY5" fmla="*/ 609606 h 765710"/>
              <a:gd name="connsiteX6" fmla="*/ 781071 w 781175"/>
              <a:gd name="connsiteY6" fmla="*/ 765181 h 765710"/>
              <a:gd name="connsiteX7" fmla="*/ 657246 w 781175"/>
              <a:gd name="connsiteY7" fmla="*/ 654056 h 765710"/>
              <a:gd name="connsiteX8" fmla="*/ 438171 w 781175"/>
              <a:gd name="connsiteY8" fmla="*/ 485781 h 765710"/>
              <a:gd name="connsiteX9" fmla="*/ 193696 w 781175"/>
              <a:gd name="connsiteY9" fmla="*/ 346081 h 765710"/>
              <a:gd name="connsiteX10" fmla="*/ 21 w 781175"/>
              <a:gd name="connsiteY10" fmla="*/ 6 h 7657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781175" h="765710">
                <a:moveTo>
                  <a:pt x="21" y="6"/>
                </a:moveTo>
                <a:cubicBezTo>
                  <a:pt x="-2096" y="-1582"/>
                  <a:pt x="152421" y="280994"/>
                  <a:pt x="180996" y="336556"/>
                </a:cubicBezTo>
                <a:cubicBezTo>
                  <a:pt x="209571" y="392119"/>
                  <a:pt x="132842" y="310098"/>
                  <a:pt x="171471" y="333381"/>
                </a:cubicBezTo>
                <a:cubicBezTo>
                  <a:pt x="210100" y="356664"/>
                  <a:pt x="367792" y="448739"/>
                  <a:pt x="412771" y="476256"/>
                </a:cubicBezTo>
                <a:cubicBezTo>
                  <a:pt x="457750" y="503773"/>
                  <a:pt x="403775" y="476256"/>
                  <a:pt x="441346" y="498481"/>
                </a:cubicBezTo>
                <a:cubicBezTo>
                  <a:pt x="478917" y="520706"/>
                  <a:pt x="581575" y="565156"/>
                  <a:pt x="638196" y="609606"/>
                </a:cubicBezTo>
                <a:cubicBezTo>
                  <a:pt x="694817" y="654056"/>
                  <a:pt x="777896" y="757773"/>
                  <a:pt x="781071" y="765181"/>
                </a:cubicBezTo>
                <a:cubicBezTo>
                  <a:pt x="784246" y="772589"/>
                  <a:pt x="714396" y="700623"/>
                  <a:pt x="657246" y="654056"/>
                </a:cubicBezTo>
                <a:cubicBezTo>
                  <a:pt x="600096" y="607489"/>
                  <a:pt x="515429" y="537110"/>
                  <a:pt x="438171" y="485781"/>
                </a:cubicBezTo>
                <a:cubicBezTo>
                  <a:pt x="360913" y="434452"/>
                  <a:pt x="265663" y="430748"/>
                  <a:pt x="193696" y="346081"/>
                </a:cubicBezTo>
                <a:cubicBezTo>
                  <a:pt x="121729" y="261414"/>
                  <a:pt x="2138" y="1594"/>
                  <a:pt x="21" y="6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56" name="フリーフォーム 1555">
            <a:extLst>
              <a:ext uri="{FF2B5EF4-FFF2-40B4-BE49-F238E27FC236}">
                <a16:creationId xmlns:a16="http://schemas.microsoft.com/office/drawing/2014/main" id="{68D1A4A1-0EAD-AA52-42A7-DC6C41D980FB}"/>
              </a:ext>
            </a:extLst>
          </p:cNvPr>
          <p:cNvSpPr/>
          <p:nvPr/>
        </p:nvSpPr>
        <p:spPr>
          <a:xfrm>
            <a:off x="6251058" y="10889887"/>
            <a:ext cx="789904" cy="260755"/>
          </a:xfrm>
          <a:custGeom>
            <a:avLst/>
            <a:gdLst>
              <a:gd name="connsiteX0" fmla="*/ 517 w 789904"/>
              <a:gd name="connsiteY0" fmla="*/ 260713 h 260755"/>
              <a:gd name="connsiteX1" fmla="*/ 562492 w 789904"/>
              <a:gd name="connsiteY1" fmla="*/ 82913 h 260755"/>
              <a:gd name="connsiteX2" fmla="*/ 479942 w 789904"/>
              <a:gd name="connsiteY2" fmla="*/ 89263 h 260755"/>
              <a:gd name="connsiteX3" fmla="*/ 775217 w 789904"/>
              <a:gd name="connsiteY3" fmla="*/ 9888 h 260755"/>
              <a:gd name="connsiteX4" fmla="*/ 705367 w 789904"/>
              <a:gd name="connsiteY4" fmla="*/ 19413 h 260755"/>
              <a:gd name="connsiteX5" fmla="*/ 781567 w 789904"/>
              <a:gd name="connsiteY5" fmla="*/ 3538 h 260755"/>
              <a:gd name="connsiteX6" fmla="*/ 467242 w 789904"/>
              <a:gd name="connsiteY6" fmla="*/ 98788 h 260755"/>
              <a:gd name="connsiteX7" fmla="*/ 517 w 789904"/>
              <a:gd name="connsiteY7" fmla="*/ 260713 h 2607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89904" h="260755">
                <a:moveTo>
                  <a:pt x="517" y="260713"/>
                </a:moveTo>
                <a:cubicBezTo>
                  <a:pt x="16392" y="258067"/>
                  <a:pt x="482588" y="111488"/>
                  <a:pt x="562492" y="82913"/>
                </a:cubicBezTo>
                <a:cubicBezTo>
                  <a:pt x="642396" y="54338"/>
                  <a:pt x="444488" y="101434"/>
                  <a:pt x="479942" y="89263"/>
                </a:cubicBezTo>
                <a:cubicBezTo>
                  <a:pt x="515396" y="77092"/>
                  <a:pt x="737646" y="21530"/>
                  <a:pt x="775217" y="9888"/>
                </a:cubicBezTo>
                <a:cubicBezTo>
                  <a:pt x="812788" y="-1754"/>
                  <a:pt x="704309" y="20471"/>
                  <a:pt x="705367" y="19413"/>
                </a:cubicBezTo>
                <a:cubicBezTo>
                  <a:pt x="706425" y="18355"/>
                  <a:pt x="821254" y="-9691"/>
                  <a:pt x="781567" y="3538"/>
                </a:cubicBezTo>
                <a:cubicBezTo>
                  <a:pt x="741880" y="16767"/>
                  <a:pt x="596358" y="56455"/>
                  <a:pt x="467242" y="98788"/>
                </a:cubicBezTo>
                <a:cubicBezTo>
                  <a:pt x="338126" y="141121"/>
                  <a:pt x="-15358" y="263359"/>
                  <a:pt x="517" y="260713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57" name="フリーフォーム 1556">
            <a:extLst>
              <a:ext uri="{FF2B5EF4-FFF2-40B4-BE49-F238E27FC236}">
                <a16:creationId xmlns:a16="http://schemas.microsoft.com/office/drawing/2014/main" id="{46F74C12-8A0A-256F-49B5-1518E89F0C17}"/>
              </a:ext>
            </a:extLst>
          </p:cNvPr>
          <p:cNvSpPr/>
          <p:nvPr/>
        </p:nvSpPr>
        <p:spPr>
          <a:xfrm>
            <a:off x="4689158" y="10642732"/>
            <a:ext cx="726048" cy="368188"/>
          </a:xfrm>
          <a:custGeom>
            <a:avLst/>
            <a:gdLst>
              <a:gd name="connsiteX0" fmla="*/ 705167 w 726048"/>
              <a:gd name="connsiteY0" fmla="*/ 9393 h 368188"/>
              <a:gd name="connsiteX1" fmla="*/ 130492 w 726048"/>
              <a:gd name="connsiteY1" fmla="*/ 260218 h 368188"/>
              <a:gd name="connsiteX2" fmla="*/ 3492 w 726048"/>
              <a:gd name="connsiteY2" fmla="*/ 368168 h 368188"/>
              <a:gd name="connsiteX3" fmla="*/ 213042 w 726048"/>
              <a:gd name="connsiteY3" fmla="*/ 269743 h 368188"/>
              <a:gd name="connsiteX4" fmla="*/ 57467 w 726048"/>
              <a:gd name="connsiteY4" fmla="*/ 301493 h 368188"/>
              <a:gd name="connsiteX5" fmla="*/ 549592 w 726048"/>
              <a:gd name="connsiteY5" fmla="*/ 79243 h 368188"/>
              <a:gd name="connsiteX6" fmla="*/ 705167 w 726048"/>
              <a:gd name="connsiteY6" fmla="*/ 9393 h 368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726048" h="368188">
                <a:moveTo>
                  <a:pt x="705167" y="9393"/>
                </a:moveTo>
                <a:cubicBezTo>
                  <a:pt x="635317" y="39556"/>
                  <a:pt x="247438" y="200422"/>
                  <a:pt x="130492" y="260218"/>
                </a:cubicBezTo>
                <a:cubicBezTo>
                  <a:pt x="13546" y="320014"/>
                  <a:pt x="-10266" y="366581"/>
                  <a:pt x="3492" y="368168"/>
                </a:cubicBezTo>
                <a:cubicBezTo>
                  <a:pt x="17250" y="369755"/>
                  <a:pt x="204046" y="280855"/>
                  <a:pt x="213042" y="269743"/>
                </a:cubicBezTo>
                <a:cubicBezTo>
                  <a:pt x="222038" y="258631"/>
                  <a:pt x="1375" y="333243"/>
                  <a:pt x="57467" y="301493"/>
                </a:cubicBezTo>
                <a:cubicBezTo>
                  <a:pt x="113559" y="269743"/>
                  <a:pt x="443229" y="131631"/>
                  <a:pt x="549592" y="79243"/>
                </a:cubicBezTo>
                <a:cubicBezTo>
                  <a:pt x="655954" y="26856"/>
                  <a:pt x="775017" y="-20770"/>
                  <a:pt x="705167" y="939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58" name="フリーフォーム 1557">
            <a:extLst>
              <a:ext uri="{FF2B5EF4-FFF2-40B4-BE49-F238E27FC236}">
                <a16:creationId xmlns:a16="http://schemas.microsoft.com/office/drawing/2014/main" id="{B3932F27-FF4F-6705-08BA-CFBD84A88A2B}"/>
              </a:ext>
            </a:extLst>
          </p:cNvPr>
          <p:cNvSpPr/>
          <p:nvPr/>
        </p:nvSpPr>
        <p:spPr>
          <a:xfrm>
            <a:off x="4446332" y="11232959"/>
            <a:ext cx="728918" cy="237060"/>
          </a:xfrm>
          <a:custGeom>
            <a:avLst/>
            <a:gdLst>
              <a:gd name="connsiteX0" fmla="*/ 208218 w 728918"/>
              <a:gd name="connsiteY0" fmla="*/ 191 h 237060"/>
              <a:gd name="connsiteX1" fmla="*/ 103443 w 728918"/>
              <a:gd name="connsiteY1" fmla="*/ 162116 h 237060"/>
              <a:gd name="connsiteX2" fmla="*/ 230443 w 728918"/>
              <a:gd name="connsiteY2" fmla="*/ 235141 h 237060"/>
              <a:gd name="connsiteX3" fmla="*/ 154243 w 728918"/>
              <a:gd name="connsiteY3" fmla="*/ 216091 h 237060"/>
              <a:gd name="connsiteX4" fmla="*/ 728918 w 728918"/>
              <a:gd name="connsiteY4" fmla="*/ 219266 h 237060"/>
              <a:gd name="connsiteX5" fmla="*/ 401893 w 728918"/>
              <a:gd name="connsiteY5" fmla="*/ 212916 h 237060"/>
              <a:gd name="connsiteX6" fmla="*/ 17718 w 728918"/>
              <a:gd name="connsiteY6" fmla="*/ 203391 h 237060"/>
              <a:gd name="connsiteX7" fmla="*/ 71693 w 728918"/>
              <a:gd name="connsiteY7" fmla="*/ 190691 h 237060"/>
              <a:gd name="connsiteX8" fmla="*/ 138368 w 728918"/>
              <a:gd name="connsiteY8" fmla="*/ 130366 h 237060"/>
              <a:gd name="connsiteX9" fmla="*/ 208218 w 728918"/>
              <a:gd name="connsiteY9" fmla="*/ 191 h 2370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728918" h="237060">
                <a:moveTo>
                  <a:pt x="208218" y="191"/>
                </a:moveTo>
                <a:cubicBezTo>
                  <a:pt x="202397" y="5483"/>
                  <a:pt x="99739" y="122958"/>
                  <a:pt x="103443" y="162116"/>
                </a:cubicBezTo>
                <a:cubicBezTo>
                  <a:pt x="107147" y="201274"/>
                  <a:pt x="221976" y="226145"/>
                  <a:pt x="230443" y="235141"/>
                </a:cubicBezTo>
                <a:cubicBezTo>
                  <a:pt x="238910" y="244137"/>
                  <a:pt x="71164" y="218737"/>
                  <a:pt x="154243" y="216091"/>
                </a:cubicBezTo>
                <a:cubicBezTo>
                  <a:pt x="237322" y="213445"/>
                  <a:pt x="728918" y="219266"/>
                  <a:pt x="728918" y="219266"/>
                </a:cubicBezTo>
                <a:lnTo>
                  <a:pt x="401893" y="212916"/>
                </a:lnTo>
                <a:lnTo>
                  <a:pt x="17718" y="203391"/>
                </a:lnTo>
                <a:cubicBezTo>
                  <a:pt x="-37315" y="199687"/>
                  <a:pt x="51585" y="202862"/>
                  <a:pt x="71693" y="190691"/>
                </a:cubicBezTo>
                <a:cubicBezTo>
                  <a:pt x="91801" y="178520"/>
                  <a:pt x="118260" y="159999"/>
                  <a:pt x="138368" y="130366"/>
                </a:cubicBezTo>
                <a:cubicBezTo>
                  <a:pt x="158476" y="100733"/>
                  <a:pt x="214039" y="-5101"/>
                  <a:pt x="208218" y="19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59" name="フリーフォーム 1558">
            <a:extLst>
              <a:ext uri="{FF2B5EF4-FFF2-40B4-BE49-F238E27FC236}">
                <a16:creationId xmlns:a16="http://schemas.microsoft.com/office/drawing/2014/main" id="{5286E3AB-5979-394E-BD82-0C1A985A942B}"/>
              </a:ext>
            </a:extLst>
          </p:cNvPr>
          <p:cNvSpPr/>
          <p:nvPr/>
        </p:nvSpPr>
        <p:spPr>
          <a:xfrm>
            <a:off x="5864143" y="10630118"/>
            <a:ext cx="971049" cy="266572"/>
          </a:xfrm>
          <a:custGeom>
            <a:avLst/>
            <a:gdLst>
              <a:gd name="connsiteX0" fmla="*/ 955757 w 971049"/>
              <a:gd name="connsiteY0" fmla="*/ 2957 h 266572"/>
              <a:gd name="connsiteX1" fmla="*/ 511257 w 971049"/>
              <a:gd name="connsiteY1" fmla="*/ 152182 h 266572"/>
              <a:gd name="connsiteX2" fmla="*/ 92157 w 971049"/>
              <a:gd name="connsiteY2" fmla="*/ 139482 h 266572"/>
              <a:gd name="connsiteX3" fmla="*/ 317582 w 971049"/>
              <a:gd name="connsiteY3" fmla="*/ 142657 h 266572"/>
              <a:gd name="connsiteX4" fmla="*/ 225507 w 971049"/>
              <a:gd name="connsiteY4" fmla="*/ 212507 h 266572"/>
              <a:gd name="connsiteX5" fmla="*/ 82 w 971049"/>
              <a:gd name="connsiteY5" fmla="*/ 266482 h 266572"/>
              <a:gd name="connsiteX6" fmla="*/ 203282 w 971049"/>
              <a:gd name="connsiteY6" fmla="*/ 199807 h 266572"/>
              <a:gd name="connsiteX7" fmla="*/ 511257 w 971049"/>
              <a:gd name="connsiteY7" fmla="*/ 158532 h 266572"/>
              <a:gd name="connsiteX8" fmla="*/ 438232 w 971049"/>
              <a:gd name="connsiteY8" fmla="*/ 120432 h 266572"/>
              <a:gd name="connsiteX9" fmla="*/ 530307 w 971049"/>
              <a:gd name="connsiteY9" fmla="*/ 95032 h 266572"/>
              <a:gd name="connsiteX10" fmla="*/ 482682 w 971049"/>
              <a:gd name="connsiteY10" fmla="*/ 129957 h 266572"/>
              <a:gd name="connsiteX11" fmla="*/ 835107 w 971049"/>
              <a:gd name="connsiteY11" fmla="*/ 56932 h 266572"/>
              <a:gd name="connsiteX12" fmla="*/ 955757 w 971049"/>
              <a:gd name="connsiteY12" fmla="*/ 2957 h 2665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971049" h="266572">
                <a:moveTo>
                  <a:pt x="955757" y="2957"/>
                </a:moveTo>
                <a:cubicBezTo>
                  <a:pt x="901782" y="18832"/>
                  <a:pt x="655190" y="129428"/>
                  <a:pt x="511257" y="152182"/>
                </a:cubicBezTo>
                <a:cubicBezTo>
                  <a:pt x="367324" y="174936"/>
                  <a:pt x="124436" y="141069"/>
                  <a:pt x="92157" y="139482"/>
                </a:cubicBezTo>
                <a:cubicBezTo>
                  <a:pt x="59878" y="137895"/>
                  <a:pt x="295357" y="130486"/>
                  <a:pt x="317582" y="142657"/>
                </a:cubicBezTo>
                <a:cubicBezTo>
                  <a:pt x="339807" y="154828"/>
                  <a:pt x="278424" y="191870"/>
                  <a:pt x="225507" y="212507"/>
                </a:cubicBezTo>
                <a:cubicBezTo>
                  <a:pt x="172590" y="233145"/>
                  <a:pt x="3786" y="268599"/>
                  <a:pt x="82" y="266482"/>
                </a:cubicBezTo>
                <a:cubicBezTo>
                  <a:pt x="-3622" y="264365"/>
                  <a:pt x="118086" y="217799"/>
                  <a:pt x="203282" y="199807"/>
                </a:cubicBezTo>
                <a:cubicBezTo>
                  <a:pt x="288478" y="181815"/>
                  <a:pt x="472099" y="171761"/>
                  <a:pt x="511257" y="158532"/>
                </a:cubicBezTo>
                <a:cubicBezTo>
                  <a:pt x="550415" y="145303"/>
                  <a:pt x="435057" y="131015"/>
                  <a:pt x="438232" y="120432"/>
                </a:cubicBezTo>
                <a:cubicBezTo>
                  <a:pt x="441407" y="109849"/>
                  <a:pt x="522899" y="93445"/>
                  <a:pt x="530307" y="95032"/>
                </a:cubicBezTo>
                <a:cubicBezTo>
                  <a:pt x="537715" y="96619"/>
                  <a:pt x="431882" y="136307"/>
                  <a:pt x="482682" y="129957"/>
                </a:cubicBezTo>
                <a:cubicBezTo>
                  <a:pt x="533482" y="123607"/>
                  <a:pt x="761024" y="74395"/>
                  <a:pt x="835107" y="56932"/>
                </a:cubicBezTo>
                <a:cubicBezTo>
                  <a:pt x="909190" y="39470"/>
                  <a:pt x="1009732" y="-12918"/>
                  <a:pt x="955757" y="2957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13" name="フリーフォーム 1412">
            <a:extLst>
              <a:ext uri="{FF2B5EF4-FFF2-40B4-BE49-F238E27FC236}">
                <a16:creationId xmlns:a16="http://schemas.microsoft.com/office/drawing/2014/main" id="{D2E300C6-5379-0DF3-F07B-172AD532C5F6}"/>
              </a:ext>
            </a:extLst>
          </p:cNvPr>
          <p:cNvSpPr/>
          <p:nvPr/>
        </p:nvSpPr>
        <p:spPr>
          <a:xfrm>
            <a:off x="5448265" y="8134009"/>
            <a:ext cx="231885" cy="244890"/>
          </a:xfrm>
          <a:custGeom>
            <a:avLst/>
            <a:gdLst>
              <a:gd name="connsiteX0" fmla="*/ 35 w 231885"/>
              <a:gd name="connsiteY0" fmla="*/ 244816 h 244890"/>
              <a:gd name="connsiteX1" fmla="*/ 104810 w 231885"/>
              <a:gd name="connsiteY1" fmla="*/ 92416 h 244890"/>
              <a:gd name="connsiteX2" fmla="*/ 76235 w 231885"/>
              <a:gd name="connsiteY2" fmla="*/ 117816 h 244890"/>
              <a:gd name="connsiteX3" fmla="*/ 181010 w 231885"/>
              <a:gd name="connsiteY3" fmla="*/ 38441 h 244890"/>
              <a:gd name="connsiteX4" fmla="*/ 231810 w 231885"/>
              <a:gd name="connsiteY4" fmla="*/ 341 h 244890"/>
              <a:gd name="connsiteX5" fmla="*/ 190535 w 231885"/>
              <a:gd name="connsiteY5" fmla="*/ 22566 h 244890"/>
              <a:gd name="connsiteX6" fmla="*/ 117510 w 231885"/>
              <a:gd name="connsiteY6" fmla="*/ 70191 h 244890"/>
              <a:gd name="connsiteX7" fmla="*/ 35 w 231885"/>
              <a:gd name="connsiteY7" fmla="*/ 244816 h 2448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1885" h="244890">
                <a:moveTo>
                  <a:pt x="35" y="244816"/>
                </a:moveTo>
                <a:cubicBezTo>
                  <a:pt x="-2082" y="248520"/>
                  <a:pt x="92110" y="113583"/>
                  <a:pt x="104810" y="92416"/>
                </a:cubicBezTo>
                <a:cubicBezTo>
                  <a:pt x="117510" y="71249"/>
                  <a:pt x="63535" y="126812"/>
                  <a:pt x="76235" y="117816"/>
                </a:cubicBezTo>
                <a:cubicBezTo>
                  <a:pt x="88935" y="108820"/>
                  <a:pt x="181010" y="38441"/>
                  <a:pt x="181010" y="38441"/>
                </a:cubicBezTo>
                <a:cubicBezTo>
                  <a:pt x="206939" y="18862"/>
                  <a:pt x="230223" y="2987"/>
                  <a:pt x="231810" y="341"/>
                </a:cubicBezTo>
                <a:cubicBezTo>
                  <a:pt x="233398" y="-2305"/>
                  <a:pt x="209585" y="10924"/>
                  <a:pt x="190535" y="22566"/>
                </a:cubicBezTo>
                <a:cubicBezTo>
                  <a:pt x="171485" y="34208"/>
                  <a:pt x="146614" y="38441"/>
                  <a:pt x="117510" y="70191"/>
                </a:cubicBezTo>
                <a:cubicBezTo>
                  <a:pt x="88406" y="101941"/>
                  <a:pt x="2152" y="241112"/>
                  <a:pt x="35" y="24481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32" name="フリーフォーム 1431">
            <a:extLst>
              <a:ext uri="{FF2B5EF4-FFF2-40B4-BE49-F238E27FC236}">
                <a16:creationId xmlns:a16="http://schemas.microsoft.com/office/drawing/2014/main" id="{82AA9009-253B-863C-E161-D0E8B44AB21A}"/>
              </a:ext>
            </a:extLst>
          </p:cNvPr>
          <p:cNvSpPr/>
          <p:nvPr/>
        </p:nvSpPr>
        <p:spPr>
          <a:xfrm>
            <a:off x="5665943" y="8143326"/>
            <a:ext cx="276581" cy="460335"/>
          </a:xfrm>
          <a:custGeom>
            <a:avLst/>
            <a:gdLst>
              <a:gd name="connsiteX0" fmla="*/ 1432 w 276581"/>
              <a:gd name="connsiteY0" fmla="*/ 3724 h 460335"/>
              <a:gd name="connsiteX1" fmla="*/ 64932 w 276581"/>
              <a:gd name="connsiteY1" fmla="*/ 79924 h 460335"/>
              <a:gd name="connsiteX2" fmla="*/ 109382 w 276581"/>
              <a:gd name="connsiteY2" fmla="*/ 114849 h 460335"/>
              <a:gd name="connsiteX3" fmla="*/ 103032 w 276581"/>
              <a:gd name="connsiteY3" fmla="*/ 108499 h 460335"/>
              <a:gd name="connsiteX4" fmla="*/ 210982 w 276581"/>
              <a:gd name="connsiteY4" fmla="*/ 343449 h 460335"/>
              <a:gd name="connsiteX5" fmla="*/ 274482 w 276581"/>
              <a:gd name="connsiteY5" fmla="*/ 454574 h 460335"/>
              <a:gd name="connsiteX6" fmla="*/ 249082 w 276581"/>
              <a:gd name="connsiteY6" fmla="*/ 419649 h 460335"/>
              <a:gd name="connsiteX7" fmla="*/ 131607 w 276581"/>
              <a:gd name="connsiteY7" fmla="*/ 210099 h 460335"/>
              <a:gd name="connsiteX8" fmla="*/ 1432 w 276581"/>
              <a:gd name="connsiteY8" fmla="*/ 3724 h 4603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76581" h="460335">
                <a:moveTo>
                  <a:pt x="1432" y="3724"/>
                </a:moveTo>
                <a:cubicBezTo>
                  <a:pt x="-9680" y="-17972"/>
                  <a:pt x="46940" y="61403"/>
                  <a:pt x="64932" y="79924"/>
                </a:cubicBezTo>
                <a:cubicBezTo>
                  <a:pt x="82924" y="98445"/>
                  <a:pt x="103032" y="110087"/>
                  <a:pt x="109382" y="114849"/>
                </a:cubicBezTo>
                <a:cubicBezTo>
                  <a:pt x="115732" y="119611"/>
                  <a:pt x="86099" y="70399"/>
                  <a:pt x="103032" y="108499"/>
                </a:cubicBezTo>
                <a:cubicBezTo>
                  <a:pt x="119965" y="146599"/>
                  <a:pt x="182407" y="285770"/>
                  <a:pt x="210982" y="343449"/>
                </a:cubicBezTo>
                <a:cubicBezTo>
                  <a:pt x="239557" y="401128"/>
                  <a:pt x="268132" y="441874"/>
                  <a:pt x="274482" y="454574"/>
                </a:cubicBezTo>
                <a:cubicBezTo>
                  <a:pt x="280832" y="467274"/>
                  <a:pt x="272894" y="460395"/>
                  <a:pt x="249082" y="419649"/>
                </a:cubicBezTo>
                <a:cubicBezTo>
                  <a:pt x="225270" y="378903"/>
                  <a:pt x="172353" y="274128"/>
                  <a:pt x="131607" y="210099"/>
                </a:cubicBezTo>
                <a:cubicBezTo>
                  <a:pt x="90861" y="146070"/>
                  <a:pt x="12544" y="25420"/>
                  <a:pt x="1432" y="372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72" name="フリーフォーム 1471">
            <a:extLst>
              <a:ext uri="{FF2B5EF4-FFF2-40B4-BE49-F238E27FC236}">
                <a16:creationId xmlns:a16="http://schemas.microsoft.com/office/drawing/2014/main" id="{5ABCD288-8F85-A260-9C66-A8ECA4AFE3E2}"/>
              </a:ext>
            </a:extLst>
          </p:cNvPr>
          <p:cNvSpPr/>
          <p:nvPr/>
        </p:nvSpPr>
        <p:spPr>
          <a:xfrm>
            <a:off x="5845452" y="8428691"/>
            <a:ext cx="98438" cy="188594"/>
          </a:xfrm>
          <a:custGeom>
            <a:avLst/>
            <a:gdLst>
              <a:gd name="connsiteX0" fmla="*/ 2898 w 98438"/>
              <a:gd name="connsiteY0" fmla="*/ 934 h 188594"/>
              <a:gd name="connsiteX1" fmla="*/ 98148 w 98438"/>
              <a:gd name="connsiteY1" fmla="*/ 185084 h 188594"/>
              <a:gd name="connsiteX2" fmla="*/ 31473 w 98438"/>
              <a:gd name="connsiteY2" fmla="*/ 115234 h 188594"/>
              <a:gd name="connsiteX3" fmla="*/ 2898 w 98438"/>
              <a:gd name="connsiteY3" fmla="*/ 934 h 1885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8438" h="188594">
                <a:moveTo>
                  <a:pt x="2898" y="934"/>
                </a:moveTo>
                <a:cubicBezTo>
                  <a:pt x="14011" y="12576"/>
                  <a:pt x="93386" y="166034"/>
                  <a:pt x="98148" y="185084"/>
                </a:cubicBezTo>
                <a:cubicBezTo>
                  <a:pt x="102910" y="204134"/>
                  <a:pt x="47877" y="140634"/>
                  <a:pt x="31473" y="115234"/>
                </a:cubicBezTo>
                <a:cubicBezTo>
                  <a:pt x="15069" y="89834"/>
                  <a:pt x="-8215" y="-10708"/>
                  <a:pt x="2898" y="93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73" name="フリーフォーム 1472">
            <a:extLst>
              <a:ext uri="{FF2B5EF4-FFF2-40B4-BE49-F238E27FC236}">
                <a16:creationId xmlns:a16="http://schemas.microsoft.com/office/drawing/2014/main" id="{200DD5E5-B8FB-A7E3-DFA7-524E0D6A59D3}"/>
              </a:ext>
            </a:extLst>
          </p:cNvPr>
          <p:cNvSpPr/>
          <p:nvPr/>
        </p:nvSpPr>
        <p:spPr>
          <a:xfrm>
            <a:off x="5221269" y="8574267"/>
            <a:ext cx="723949" cy="717757"/>
          </a:xfrm>
          <a:custGeom>
            <a:avLst/>
            <a:gdLst>
              <a:gd name="connsiteX0" fmla="*/ 723936 w 723949"/>
              <a:gd name="connsiteY0" fmla="*/ 140 h 717757"/>
              <a:gd name="connsiteX1" fmla="*/ 473111 w 723949"/>
              <a:gd name="connsiteY1" fmla="*/ 257315 h 717757"/>
              <a:gd name="connsiteX2" fmla="*/ 168311 w 723949"/>
              <a:gd name="connsiteY2" fmla="*/ 568465 h 717757"/>
              <a:gd name="connsiteX3" fmla="*/ 36 w 723949"/>
              <a:gd name="connsiteY3" fmla="*/ 717690 h 717757"/>
              <a:gd name="connsiteX4" fmla="*/ 181011 w 723949"/>
              <a:gd name="connsiteY4" fmla="*/ 552590 h 717757"/>
              <a:gd name="connsiteX5" fmla="*/ 292136 w 723949"/>
              <a:gd name="connsiteY5" fmla="*/ 412890 h 717757"/>
              <a:gd name="connsiteX6" fmla="*/ 441361 w 723949"/>
              <a:gd name="connsiteY6" fmla="*/ 225565 h 717757"/>
              <a:gd name="connsiteX7" fmla="*/ 425486 w 723949"/>
              <a:gd name="connsiteY7" fmla="*/ 250965 h 717757"/>
              <a:gd name="connsiteX8" fmla="*/ 619161 w 723949"/>
              <a:gd name="connsiteY8" fmla="*/ 79515 h 717757"/>
              <a:gd name="connsiteX9" fmla="*/ 460411 w 723949"/>
              <a:gd name="connsiteY9" fmla="*/ 219215 h 717757"/>
              <a:gd name="connsiteX10" fmla="*/ 723936 w 723949"/>
              <a:gd name="connsiteY10" fmla="*/ 140 h 7177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723949" h="717757">
                <a:moveTo>
                  <a:pt x="723936" y="140"/>
                </a:moveTo>
                <a:cubicBezTo>
                  <a:pt x="726053" y="6490"/>
                  <a:pt x="473111" y="257315"/>
                  <a:pt x="473111" y="257315"/>
                </a:cubicBezTo>
                <a:cubicBezTo>
                  <a:pt x="380507" y="352036"/>
                  <a:pt x="247157" y="491736"/>
                  <a:pt x="168311" y="568465"/>
                </a:cubicBezTo>
                <a:cubicBezTo>
                  <a:pt x="89465" y="645194"/>
                  <a:pt x="-2081" y="720336"/>
                  <a:pt x="36" y="717690"/>
                </a:cubicBezTo>
                <a:cubicBezTo>
                  <a:pt x="2153" y="715044"/>
                  <a:pt x="132328" y="603390"/>
                  <a:pt x="181011" y="552590"/>
                </a:cubicBezTo>
                <a:cubicBezTo>
                  <a:pt x="229694" y="501790"/>
                  <a:pt x="292136" y="412890"/>
                  <a:pt x="292136" y="412890"/>
                </a:cubicBezTo>
                <a:lnTo>
                  <a:pt x="441361" y="225565"/>
                </a:lnTo>
                <a:cubicBezTo>
                  <a:pt x="463586" y="198578"/>
                  <a:pt x="395853" y="275307"/>
                  <a:pt x="425486" y="250965"/>
                </a:cubicBezTo>
                <a:cubicBezTo>
                  <a:pt x="455119" y="226623"/>
                  <a:pt x="613340" y="84807"/>
                  <a:pt x="619161" y="79515"/>
                </a:cubicBezTo>
                <a:cubicBezTo>
                  <a:pt x="624982" y="74223"/>
                  <a:pt x="448769" y="232973"/>
                  <a:pt x="460411" y="219215"/>
                </a:cubicBezTo>
                <a:cubicBezTo>
                  <a:pt x="472053" y="205457"/>
                  <a:pt x="721819" y="-6210"/>
                  <a:pt x="723936" y="14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43" name="フリーフォーム 1542">
            <a:extLst>
              <a:ext uri="{FF2B5EF4-FFF2-40B4-BE49-F238E27FC236}">
                <a16:creationId xmlns:a16="http://schemas.microsoft.com/office/drawing/2014/main" id="{3D9B053B-7FF2-DCC9-8436-D5A10C30B860}"/>
              </a:ext>
            </a:extLst>
          </p:cNvPr>
          <p:cNvSpPr/>
          <p:nvPr/>
        </p:nvSpPr>
        <p:spPr>
          <a:xfrm>
            <a:off x="5302221" y="8991818"/>
            <a:ext cx="280133" cy="288713"/>
          </a:xfrm>
          <a:custGeom>
            <a:avLst/>
            <a:gdLst>
              <a:gd name="connsiteX0" fmla="*/ 279429 w 280133"/>
              <a:gd name="connsiteY0" fmla="*/ 2957 h 288713"/>
              <a:gd name="connsiteX1" fmla="*/ 85754 w 280133"/>
              <a:gd name="connsiteY1" fmla="*/ 209332 h 288713"/>
              <a:gd name="connsiteX2" fmla="*/ 29 w 280133"/>
              <a:gd name="connsiteY2" fmla="*/ 288707 h 288713"/>
              <a:gd name="connsiteX3" fmla="*/ 76229 w 280133"/>
              <a:gd name="connsiteY3" fmla="*/ 206157 h 288713"/>
              <a:gd name="connsiteX4" fmla="*/ 88929 w 280133"/>
              <a:gd name="connsiteY4" fmla="*/ 136307 h 288713"/>
              <a:gd name="connsiteX5" fmla="*/ 76229 w 280133"/>
              <a:gd name="connsiteY5" fmla="*/ 161707 h 288713"/>
              <a:gd name="connsiteX6" fmla="*/ 149254 w 280133"/>
              <a:gd name="connsiteY6" fmla="*/ 91857 h 288713"/>
              <a:gd name="connsiteX7" fmla="*/ 279429 w 280133"/>
              <a:gd name="connsiteY7" fmla="*/ 2957 h 2887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80133" h="288713">
                <a:moveTo>
                  <a:pt x="279429" y="2957"/>
                </a:moveTo>
                <a:cubicBezTo>
                  <a:pt x="268846" y="22536"/>
                  <a:pt x="132321" y="161707"/>
                  <a:pt x="85754" y="209332"/>
                </a:cubicBezTo>
                <a:cubicBezTo>
                  <a:pt x="39187" y="256957"/>
                  <a:pt x="1616" y="289236"/>
                  <a:pt x="29" y="288707"/>
                </a:cubicBezTo>
                <a:cubicBezTo>
                  <a:pt x="-1558" y="288178"/>
                  <a:pt x="61412" y="231557"/>
                  <a:pt x="76229" y="206157"/>
                </a:cubicBezTo>
                <a:cubicBezTo>
                  <a:pt x="91046" y="180757"/>
                  <a:pt x="88929" y="143715"/>
                  <a:pt x="88929" y="136307"/>
                </a:cubicBezTo>
                <a:cubicBezTo>
                  <a:pt x="88929" y="128899"/>
                  <a:pt x="66175" y="169115"/>
                  <a:pt x="76229" y="161707"/>
                </a:cubicBezTo>
                <a:cubicBezTo>
                  <a:pt x="86283" y="154299"/>
                  <a:pt x="120150" y="117257"/>
                  <a:pt x="149254" y="91857"/>
                </a:cubicBezTo>
                <a:cubicBezTo>
                  <a:pt x="178358" y="66457"/>
                  <a:pt x="290012" y="-16622"/>
                  <a:pt x="279429" y="295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60" name="フリーフォーム 1559">
            <a:extLst>
              <a:ext uri="{FF2B5EF4-FFF2-40B4-BE49-F238E27FC236}">
                <a16:creationId xmlns:a16="http://schemas.microsoft.com/office/drawing/2014/main" id="{054D436B-6F1F-8A10-CC7D-B566D58E4613}"/>
              </a:ext>
            </a:extLst>
          </p:cNvPr>
          <p:cNvSpPr/>
          <p:nvPr/>
        </p:nvSpPr>
        <p:spPr>
          <a:xfrm>
            <a:off x="4961254" y="9161672"/>
            <a:ext cx="428619" cy="547062"/>
          </a:xfrm>
          <a:custGeom>
            <a:avLst/>
            <a:gdLst>
              <a:gd name="connsiteX0" fmla="*/ 428587 w 428619"/>
              <a:gd name="connsiteY0" fmla="*/ 630 h 547062"/>
              <a:gd name="connsiteX1" fmla="*/ 155537 w 428619"/>
              <a:gd name="connsiteY1" fmla="*/ 292730 h 547062"/>
              <a:gd name="connsiteX2" fmla="*/ 3137 w 428619"/>
              <a:gd name="connsiteY2" fmla="*/ 543555 h 547062"/>
              <a:gd name="connsiteX3" fmla="*/ 57112 w 428619"/>
              <a:gd name="connsiteY3" fmla="*/ 432430 h 547062"/>
              <a:gd name="connsiteX4" fmla="*/ 111087 w 428619"/>
              <a:gd name="connsiteY4" fmla="*/ 330830 h 547062"/>
              <a:gd name="connsiteX5" fmla="*/ 231737 w 428619"/>
              <a:gd name="connsiteY5" fmla="*/ 184780 h 547062"/>
              <a:gd name="connsiteX6" fmla="*/ 174587 w 428619"/>
              <a:gd name="connsiteY6" fmla="*/ 213355 h 547062"/>
              <a:gd name="connsiteX7" fmla="*/ 428587 w 428619"/>
              <a:gd name="connsiteY7" fmla="*/ 630 h 5470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28619" h="547062">
                <a:moveTo>
                  <a:pt x="428587" y="630"/>
                </a:moveTo>
                <a:cubicBezTo>
                  <a:pt x="425412" y="13859"/>
                  <a:pt x="226445" y="202243"/>
                  <a:pt x="155537" y="292730"/>
                </a:cubicBezTo>
                <a:cubicBezTo>
                  <a:pt x="84629" y="383217"/>
                  <a:pt x="19541" y="520272"/>
                  <a:pt x="3137" y="543555"/>
                </a:cubicBezTo>
                <a:cubicBezTo>
                  <a:pt x="-13267" y="566838"/>
                  <a:pt x="39120" y="467884"/>
                  <a:pt x="57112" y="432430"/>
                </a:cubicBezTo>
                <a:cubicBezTo>
                  <a:pt x="75104" y="396976"/>
                  <a:pt x="81983" y="372105"/>
                  <a:pt x="111087" y="330830"/>
                </a:cubicBezTo>
                <a:cubicBezTo>
                  <a:pt x="140191" y="289555"/>
                  <a:pt x="221154" y="204359"/>
                  <a:pt x="231737" y="184780"/>
                </a:cubicBezTo>
                <a:cubicBezTo>
                  <a:pt x="242320" y="165201"/>
                  <a:pt x="144954" y="240343"/>
                  <a:pt x="174587" y="213355"/>
                </a:cubicBezTo>
                <a:cubicBezTo>
                  <a:pt x="204220" y="186368"/>
                  <a:pt x="431762" y="-12599"/>
                  <a:pt x="428587" y="63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61" name="フリーフォーム 1560">
            <a:extLst>
              <a:ext uri="{FF2B5EF4-FFF2-40B4-BE49-F238E27FC236}">
                <a16:creationId xmlns:a16="http://schemas.microsoft.com/office/drawing/2014/main" id="{7A7E2930-98CA-5AD1-15EF-C7C59918A08C}"/>
              </a:ext>
            </a:extLst>
          </p:cNvPr>
          <p:cNvSpPr/>
          <p:nvPr/>
        </p:nvSpPr>
        <p:spPr>
          <a:xfrm>
            <a:off x="4824817" y="9669795"/>
            <a:ext cx="163670" cy="178380"/>
          </a:xfrm>
          <a:custGeom>
            <a:avLst/>
            <a:gdLst>
              <a:gd name="connsiteX0" fmla="*/ 163108 w 163670"/>
              <a:gd name="connsiteY0" fmla="*/ 1255 h 178380"/>
              <a:gd name="connsiteX1" fmla="*/ 4358 w 163670"/>
              <a:gd name="connsiteY1" fmla="*/ 175880 h 178380"/>
              <a:gd name="connsiteX2" fmla="*/ 55158 w 163670"/>
              <a:gd name="connsiteY2" fmla="*/ 99680 h 178380"/>
              <a:gd name="connsiteX3" fmla="*/ 163108 w 163670"/>
              <a:gd name="connsiteY3" fmla="*/ 1255 h 1783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3670" h="178380">
                <a:moveTo>
                  <a:pt x="163108" y="1255"/>
                </a:moveTo>
                <a:cubicBezTo>
                  <a:pt x="154641" y="13955"/>
                  <a:pt x="22350" y="159476"/>
                  <a:pt x="4358" y="175880"/>
                </a:cubicBezTo>
                <a:cubicBezTo>
                  <a:pt x="-13634" y="192284"/>
                  <a:pt x="28171" y="123492"/>
                  <a:pt x="55158" y="99680"/>
                </a:cubicBezTo>
                <a:cubicBezTo>
                  <a:pt x="82145" y="75868"/>
                  <a:pt x="171575" y="-11445"/>
                  <a:pt x="163108" y="125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62" name="フリーフォーム 1561">
            <a:extLst>
              <a:ext uri="{FF2B5EF4-FFF2-40B4-BE49-F238E27FC236}">
                <a16:creationId xmlns:a16="http://schemas.microsoft.com/office/drawing/2014/main" id="{C8A548A8-4014-4C5B-C5D8-6B40E9EAED02}"/>
              </a:ext>
            </a:extLst>
          </p:cNvPr>
          <p:cNvSpPr/>
          <p:nvPr/>
        </p:nvSpPr>
        <p:spPr>
          <a:xfrm>
            <a:off x="5409858" y="9075994"/>
            <a:ext cx="873764" cy="144335"/>
          </a:xfrm>
          <a:custGeom>
            <a:avLst/>
            <a:gdLst>
              <a:gd name="connsiteX0" fmla="*/ 3517 w 873764"/>
              <a:gd name="connsiteY0" fmla="*/ 144206 h 144335"/>
              <a:gd name="connsiteX1" fmla="*/ 543267 w 873764"/>
              <a:gd name="connsiteY1" fmla="*/ 29906 h 144335"/>
              <a:gd name="connsiteX2" fmla="*/ 355942 w 873764"/>
              <a:gd name="connsiteY2" fmla="*/ 23556 h 144335"/>
              <a:gd name="connsiteX3" fmla="*/ 736942 w 873764"/>
              <a:gd name="connsiteY3" fmla="*/ 7681 h 144335"/>
              <a:gd name="connsiteX4" fmla="*/ 743292 w 873764"/>
              <a:gd name="connsiteY4" fmla="*/ 7681 h 144335"/>
              <a:gd name="connsiteX5" fmla="*/ 873467 w 873764"/>
              <a:gd name="connsiteY5" fmla="*/ 102931 h 144335"/>
              <a:gd name="connsiteX6" fmla="*/ 702017 w 873764"/>
              <a:gd name="connsiteY6" fmla="*/ 7681 h 144335"/>
              <a:gd name="connsiteX7" fmla="*/ 409917 w 873764"/>
              <a:gd name="connsiteY7" fmla="*/ 14031 h 144335"/>
              <a:gd name="connsiteX8" fmla="*/ 479767 w 873764"/>
              <a:gd name="connsiteY8" fmla="*/ 26731 h 144335"/>
              <a:gd name="connsiteX9" fmla="*/ 152742 w 873764"/>
              <a:gd name="connsiteY9" fmla="*/ 39431 h 144335"/>
              <a:gd name="connsiteX10" fmla="*/ 301967 w 873764"/>
              <a:gd name="connsiteY10" fmla="*/ 52131 h 144335"/>
              <a:gd name="connsiteX11" fmla="*/ 3517 w 873764"/>
              <a:gd name="connsiteY11" fmla="*/ 144206 h 1443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873764" h="144335">
                <a:moveTo>
                  <a:pt x="3517" y="144206"/>
                </a:moveTo>
                <a:cubicBezTo>
                  <a:pt x="43734" y="140502"/>
                  <a:pt x="484530" y="50014"/>
                  <a:pt x="543267" y="29906"/>
                </a:cubicBezTo>
                <a:cubicBezTo>
                  <a:pt x="602004" y="9798"/>
                  <a:pt x="323663" y="27260"/>
                  <a:pt x="355942" y="23556"/>
                </a:cubicBezTo>
                <a:cubicBezTo>
                  <a:pt x="388221" y="19852"/>
                  <a:pt x="736942" y="7681"/>
                  <a:pt x="736942" y="7681"/>
                </a:cubicBezTo>
                <a:cubicBezTo>
                  <a:pt x="801500" y="5035"/>
                  <a:pt x="720538" y="-8194"/>
                  <a:pt x="743292" y="7681"/>
                </a:cubicBezTo>
                <a:cubicBezTo>
                  <a:pt x="766046" y="23556"/>
                  <a:pt x="880346" y="102931"/>
                  <a:pt x="873467" y="102931"/>
                </a:cubicBezTo>
                <a:cubicBezTo>
                  <a:pt x="866588" y="102931"/>
                  <a:pt x="779275" y="22498"/>
                  <a:pt x="702017" y="7681"/>
                </a:cubicBezTo>
                <a:cubicBezTo>
                  <a:pt x="624759" y="-7136"/>
                  <a:pt x="446959" y="10856"/>
                  <a:pt x="409917" y="14031"/>
                </a:cubicBezTo>
                <a:cubicBezTo>
                  <a:pt x="372875" y="17206"/>
                  <a:pt x="522630" y="22498"/>
                  <a:pt x="479767" y="26731"/>
                </a:cubicBezTo>
                <a:cubicBezTo>
                  <a:pt x="436905" y="30964"/>
                  <a:pt x="182375" y="35198"/>
                  <a:pt x="152742" y="39431"/>
                </a:cubicBezTo>
                <a:cubicBezTo>
                  <a:pt x="123109" y="43664"/>
                  <a:pt x="323133" y="33081"/>
                  <a:pt x="301967" y="52131"/>
                </a:cubicBezTo>
                <a:cubicBezTo>
                  <a:pt x="280801" y="71181"/>
                  <a:pt x="-36700" y="147910"/>
                  <a:pt x="3517" y="14420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63" name="フリーフォーム 1562">
            <a:extLst>
              <a:ext uri="{FF2B5EF4-FFF2-40B4-BE49-F238E27FC236}">
                <a16:creationId xmlns:a16="http://schemas.microsoft.com/office/drawing/2014/main" id="{495B7A68-6F62-2244-0B82-B9C0D8AFFD53}"/>
              </a:ext>
            </a:extLst>
          </p:cNvPr>
          <p:cNvSpPr/>
          <p:nvPr/>
        </p:nvSpPr>
        <p:spPr>
          <a:xfrm>
            <a:off x="5205002" y="9362703"/>
            <a:ext cx="1206459" cy="932799"/>
          </a:xfrm>
          <a:custGeom>
            <a:avLst/>
            <a:gdLst>
              <a:gd name="connsiteX0" fmla="*/ 1202148 w 1206459"/>
              <a:gd name="connsiteY0" fmla="*/ 372 h 932799"/>
              <a:gd name="connsiteX1" fmla="*/ 871948 w 1206459"/>
              <a:gd name="connsiteY1" fmla="*/ 82922 h 932799"/>
              <a:gd name="connsiteX2" fmla="*/ 487773 w 1206459"/>
              <a:gd name="connsiteY2" fmla="*/ 146422 h 932799"/>
              <a:gd name="connsiteX3" fmla="*/ 573498 w 1206459"/>
              <a:gd name="connsiteY3" fmla="*/ 155947 h 932799"/>
              <a:gd name="connsiteX4" fmla="*/ 335373 w 1206459"/>
              <a:gd name="connsiteY4" fmla="*/ 476622 h 932799"/>
              <a:gd name="connsiteX5" fmla="*/ 297273 w 1206459"/>
              <a:gd name="connsiteY5" fmla="*/ 463922 h 932799"/>
              <a:gd name="connsiteX6" fmla="*/ 27398 w 1206459"/>
              <a:gd name="connsiteY6" fmla="*/ 635372 h 932799"/>
              <a:gd name="connsiteX7" fmla="*/ 14698 w 1206459"/>
              <a:gd name="connsiteY7" fmla="*/ 927472 h 932799"/>
              <a:gd name="connsiteX8" fmla="*/ 5173 w 1206459"/>
              <a:gd name="connsiteY8" fmla="*/ 809997 h 932799"/>
              <a:gd name="connsiteX9" fmla="*/ 46448 w 1206459"/>
              <a:gd name="connsiteY9" fmla="*/ 632197 h 932799"/>
              <a:gd name="connsiteX10" fmla="*/ 449673 w 1206459"/>
              <a:gd name="connsiteY10" fmla="*/ 378197 h 932799"/>
              <a:gd name="connsiteX11" fmla="*/ 560798 w 1206459"/>
              <a:gd name="connsiteY11" fmla="*/ 127372 h 932799"/>
              <a:gd name="connsiteX12" fmla="*/ 722723 w 1206459"/>
              <a:gd name="connsiteY12" fmla="*/ 133722 h 932799"/>
              <a:gd name="connsiteX13" fmla="*/ 630648 w 1206459"/>
              <a:gd name="connsiteY13" fmla="*/ 117847 h 932799"/>
              <a:gd name="connsiteX14" fmla="*/ 1202148 w 1206459"/>
              <a:gd name="connsiteY14" fmla="*/ 372 h 9327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206459" h="932799">
                <a:moveTo>
                  <a:pt x="1202148" y="372"/>
                </a:moveTo>
                <a:cubicBezTo>
                  <a:pt x="1242365" y="-5449"/>
                  <a:pt x="991010" y="58580"/>
                  <a:pt x="871948" y="82922"/>
                </a:cubicBezTo>
                <a:cubicBezTo>
                  <a:pt x="752886" y="107264"/>
                  <a:pt x="537515" y="134251"/>
                  <a:pt x="487773" y="146422"/>
                </a:cubicBezTo>
                <a:cubicBezTo>
                  <a:pt x="438031" y="158593"/>
                  <a:pt x="598898" y="100914"/>
                  <a:pt x="573498" y="155947"/>
                </a:cubicBezTo>
                <a:cubicBezTo>
                  <a:pt x="548098" y="210980"/>
                  <a:pt x="381410" y="425293"/>
                  <a:pt x="335373" y="476622"/>
                </a:cubicBezTo>
                <a:cubicBezTo>
                  <a:pt x="289335" y="527951"/>
                  <a:pt x="348602" y="437464"/>
                  <a:pt x="297273" y="463922"/>
                </a:cubicBezTo>
                <a:cubicBezTo>
                  <a:pt x="245944" y="490380"/>
                  <a:pt x="74494" y="558114"/>
                  <a:pt x="27398" y="635372"/>
                </a:cubicBezTo>
                <a:cubicBezTo>
                  <a:pt x="-19698" y="712630"/>
                  <a:pt x="18402" y="898368"/>
                  <a:pt x="14698" y="927472"/>
                </a:cubicBezTo>
                <a:cubicBezTo>
                  <a:pt x="10994" y="956576"/>
                  <a:pt x="-119" y="859209"/>
                  <a:pt x="5173" y="809997"/>
                </a:cubicBezTo>
                <a:cubicBezTo>
                  <a:pt x="10465" y="760785"/>
                  <a:pt x="-27635" y="704164"/>
                  <a:pt x="46448" y="632197"/>
                </a:cubicBezTo>
                <a:cubicBezTo>
                  <a:pt x="120531" y="560230"/>
                  <a:pt x="363948" y="462335"/>
                  <a:pt x="449673" y="378197"/>
                </a:cubicBezTo>
                <a:cubicBezTo>
                  <a:pt x="535398" y="294060"/>
                  <a:pt x="515290" y="168118"/>
                  <a:pt x="560798" y="127372"/>
                </a:cubicBezTo>
                <a:cubicBezTo>
                  <a:pt x="606306" y="86626"/>
                  <a:pt x="711081" y="135309"/>
                  <a:pt x="722723" y="133722"/>
                </a:cubicBezTo>
                <a:cubicBezTo>
                  <a:pt x="734365" y="132135"/>
                  <a:pt x="546510" y="137426"/>
                  <a:pt x="630648" y="117847"/>
                </a:cubicBezTo>
                <a:cubicBezTo>
                  <a:pt x="714785" y="98268"/>
                  <a:pt x="1161931" y="6193"/>
                  <a:pt x="1202148" y="37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64" name="フリーフォーム 1563">
            <a:extLst>
              <a:ext uri="{FF2B5EF4-FFF2-40B4-BE49-F238E27FC236}">
                <a16:creationId xmlns:a16="http://schemas.microsoft.com/office/drawing/2014/main" id="{E0E2BAED-5B43-395F-0BC6-03FBD52C38CC}"/>
              </a:ext>
            </a:extLst>
          </p:cNvPr>
          <p:cNvSpPr/>
          <p:nvPr/>
        </p:nvSpPr>
        <p:spPr>
          <a:xfrm>
            <a:off x="6316937" y="9702754"/>
            <a:ext cx="474435" cy="295405"/>
          </a:xfrm>
          <a:custGeom>
            <a:avLst/>
            <a:gdLst>
              <a:gd name="connsiteX0" fmla="*/ 474388 w 474435"/>
              <a:gd name="connsiteY0" fmla="*/ 46 h 295405"/>
              <a:gd name="connsiteX1" fmla="*/ 121963 w 474435"/>
              <a:gd name="connsiteY1" fmla="*/ 190546 h 295405"/>
              <a:gd name="connsiteX2" fmla="*/ 1313 w 474435"/>
              <a:gd name="connsiteY2" fmla="*/ 295321 h 295405"/>
              <a:gd name="connsiteX3" fmla="*/ 64813 w 474435"/>
              <a:gd name="connsiteY3" fmla="*/ 206421 h 295405"/>
              <a:gd name="connsiteX4" fmla="*/ 172763 w 474435"/>
              <a:gd name="connsiteY4" fmla="*/ 107996 h 295405"/>
              <a:gd name="connsiteX5" fmla="*/ 96563 w 474435"/>
              <a:gd name="connsiteY5" fmla="*/ 171496 h 295405"/>
              <a:gd name="connsiteX6" fmla="*/ 474388 w 474435"/>
              <a:gd name="connsiteY6" fmla="*/ 46 h 2954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74435" h="295405">
                <a:moveTo>
                  <a:pt x="474388" y="46"/>
                </a:moveTo>
                <a:cubicBezTo>
                  <a:pt x="478621" y="3221"/>
                  <a:pt x="200809" y="141334"/>
                  <a:pt x="121963" y="190546"/>
                </a:cubicBezTo>
                <a:cubicBezTo>
                  <a:pt x="43117" y="239758"/>
                  <a:pt x="10838" y="292675"/>
                  <a:pt x="1313" y="295321"/>
                </a:cubicBezTo>
                <a:cubicBezTo>
                  <a:pt x="-8212" y="297967"/>
                  <a:pt x="36238" y="237642"/>
                  <a:pt x="64813" y="206421"/>
                </a:cubicBezTo>
                <a:cubicBezTo>
                  <a:pt x="93388" y="175200"/>
                  <a:pt x="167471" y="113817"/>
                  <a:pt x="172763" y="107996"/>
                </a:cubicBezTo>
                <a:cubicBezTo>
                  <a:pt x="178055" y="102175"/>
                  <a:pt x="51055" y="185784"/>
                  <a:pt x="96563" y="171496"/>
                </a:cubicBezTo>
                <a:cubicBezTo>
                  <a:pt x="142071" y="157209"/>
                  <a:pt x="470155" y="-3129"/>
                  <a:pt x="474388" y="4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65" name="フリーフォーム 1564">
            <a:extLst>
              <a:ext uri="{FF2B5EF4-FFF2-40B4-BE49-F238E27FC236}">
                <a16:creationId xmlns:a16="http://schemas.microsoft.com/office/drawing/2014/main" id="{D9ADC339-FC10-1D02-FBE2-02D2D3566789}"/>
              </a:ext>
            </a:extLst>
          </p:cNvPr>
          <p:cNvSpPr/>
          <p:nvPr/>
        </p:nvSpPr>
        <p:spPr>
          <a:xfrm>
            <a:off x="4947856" y="10166344"/>
            <a:ext cx="195688" cy="458478"/>
          </a:xfrm>
          <a:custGeom>
            <a:avLst/>
            <a:gdLst>
              <a:gd name="connsiteX0" fmla="*/ 195644 w 195688"/>
              <a:gd name="connsiteY0" fmla="*/ 6 h 458478"/>
              <a:gd name="connsiteX1" fmla="*/ 49594 w 195688"/>
              <a:gd name="connsiteY1" fmla="*/ 203206 h 458478"/>
              <a:gd name="connsiteX2" fmla="*/ 1969 w 195688"/>
              <a:gd name="connsiteY2" fmla="*/ 454031 h 458478"/>
              <a:gd name="connsiteX3" fmla="*/ 11494 w 195688"/>
              <a:gd name="connsiteY3" fmla="*/ 352431 h 458478"/>
              <a:gd name="connsiteX4" fmla="*/ 33719 w 195688"/>
              <a:gd name="connsiteY4" fmla="*/ 209556 h 458478"/>
              <a:gd name="connsiteX5" fmla="*/ 195644 w 195688"/>
              <a:gd name="connsiteY5" fmla="*/ 6 h 4584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5688" h="458478">
                <a:moveTo>
                  <a:pt x="195644" y="6"/>
                </a:moveTo>
                <a:cubicBezTo>
                  <a:pt x="198290" y="-1052"/>
                  <a:pt x="81873" y="127535"/>
                  <a:pt x="49594" y="203206"/>
                </a:cubicBezTo>
                <a:cubicBezTo>
                  <a:pt x="17315" y="278877"/>
                  <a:pt x="8319" y="429160"/>
                  <a:pt x="1969" y="454031"/>
                </a:cubicBezTo>
                <a:cubicBezTo>
                  <a:pt x="-4381" y="478902"/>
                  <a:pt x="6202" y="393177"/>
                  <a:pt x="11494" y="352431"/>
                </a:cubicBezTo>
                <a:cubicBezTo>
                  <a:pt x="16786" y="311685"/>
                  <a:pt x="911" y="267764"/>
                  <a:pt x="33719" y="209556"/>
                </a:cubicBezTo>
                <a:cubicBezTo>
                  <a:pt x="66527" y="151348"/>
                  <a:pt x="192998" y="1064"/>
                  <a:pt x="195644" y="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66" name="フリーフォーム 1565">
            <a:extLst>
              <a:ext uri="{FF2B5EF4-FFF2-40B4-BE49-F238E27FC236}">
                <a16:creationId xmlns:a16="http://schemas.microsoft.com/office/drawing/2014/main" id="{1E618913-AB5E-588A-5724-7AA01AD5AB93}"/>
              </a:ext>
            </a:extLst>
          </p:cNvPr>
          <p:cNvSpPr/>
          <p:nvPr/>
        </p:nvSpPr>
        <p:spPr>
          <a:xfrm>
            <a:off x="4992600" y="10070010"/>
            <a:ext cx="1135517" cy="618015"/>
          </a:xfrm>
          <a:custGeom>
            <a:avLst/>
            <a:gdLst>
              <a:gd name="connsiteX0" fmla="*/ 1135150 w 1135517"/>
              <a:gd name="connsiteY0" fmla="*/ 1090 h 618015"/>
              <a:gd name="connsiteX1" fmla="*/ 804950 w 1135517"/>
              <a:gd name="connsiteY1" fmla="*/ 210640 h 618015"/>
              <a:gd name="connsiteX2" fmla="*/ 544600 w 1135517"/>
              <a:gd name="connsiteY2" fmla="*/ 369390 h 618015"/>
              <a:gd name="connsiteX3" fmla="*/ 563650 w 1135517"/>
              <a:gd name="connsiteY3" fmla="*/ 363040 h 618015"/>
              <a:gd name="connsiteX4" fmla="*/ 128675 w 1135517"/>
              <a:gd name="connsiteY4" fmla="*/ 559890 h 618015"/>
              <a:gd name="connsiteX5" fmla="*/ 236625 w 1135517"/>
              <a:gd name="connsiteY5" fmla="*/ 531315 h 618015"/>
              <a:gd name="connsiteX6" fmla="*/ 1675 w 1135517"/>
              <a:gd name="connsiteY6" fmla="*/ 617040 h 618015"/>
              <a:gd name="connsiteX7" fmla="*/ 379500 w 1135517"/>
              <a:gd name="connsiteY7" fmla="*/ 464640 h 618015"/>
              <a:gd name="connsiteX8" fmla="*/ 792250 w 1135517"/>
              <a:gd name="connsiteY8" fmla="*/ 232865 h 618015"/>
              <a:gd name="connsiteX9" fmla="*/ 706525 w 1135517"/>
              <a:gd name="connsiteY9" fmla="*/ 248740 h 618015"/>
              <a:gd name="connsiteX10" fmla="*/ 938300 w 1135517"/>
              <a:gd name="connsiteY10" fmla="*/ 131265 h 618015"/>
              <a:gd name="connsiteX11" fmla="*/ 871625 w 1135517"/>
              <a:gd name="connsiteY11" fmla="*/ 128090 h 618015"/>
              <a:gd name="connsiteX12" fmla="*/ 1135150 w 1135517"/>
              <a:gd name="connsiteY12" fmla="*/ 1090 h 6180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135517" h="618015">
                <a:moveTo>
                  <a:pt x="1135150" y="1090"/>
                </a:moveTo>
                <a:cubicBezTo>
                  <a:pt x="1124037" y="14848"/>
                  <a:pt x="903375" y="149257"/>
                  <a:pt x="804950" y="210640"/>
                </a:cubicBezTo>
                <a:cubicBezTo>
                  <a:pt x="706525" y="272023"/>
                  <a:pt x="584817" y="343990"/>
                  <a:pt x="544600" y="369390"/>
                </a:cubicBezTo>
                <a:cubicBezTo>
                  <a:pt x="504383" y="394790"/>
                  <a:pt x="563650" y="363040"/>
                  <a:pt x="563650" y="363040"/>
                </a:cubicBezTo>
                <a:lnTo>
                  <a:pt x="128675" y="559890"/>
                </a:lnTo>
                <a:cubicBezTo>
                  <a:pt x="74171" y="587936"/>
                  <a:pt x="257792" y="521790"/>
                  <a:pt x="236625" y="531315"/>
                </a:cubicBezTo>
                <a:cubicBezTo>
                  <a:pt x="215458" y="540840"/>
                  <a:pt x="-22138" y="628153"/>
                  <a:pt x="1675" y="617040"/>
                </a:cubicBezTo>
                <a:cubicBezTo>
                  <a:pt x="25487" y="605928"/>
                  <a:pt x="247738" y="528669"/>
                  <a:pt x="379500" y="464640"/>
                </a:cubicBezTo>
                <a:cubicBezTo>
                  <a:pt x="511262" y="400611"/>
                  <a:pt x="737746" y="268848"/>
                  <a:pt x="792250" y="232865"/>
                </a:cubicBezTo>
                <a:cubicBezTo>
                  <a:pt x="846754" y="196882"/>
                  <a:pt x="682183" y="265673"/>
                  <a:pt x="706525" y="248740"/>
                </a:cubicBezTo>
                <a:cubicBezTo>
                  <a:pt x="730867" y="231807"/>
                  <a:pt x="910783" y="151373"/>
                  <a:pt x="938300" y="131265"/>
                </a:cubicBezTo>
                <a:cubicBezTo>
                  <a:pt x="965817" y="111157"/>
                  <a:pt x="841462" y="148198"/>
                  <a:pt x="871625" y="128090"/>
                </a:cubicBezTo>
                <a:cubicBezTo>
                  <a:pt x="901788" y="107982"/>
                  <a:pt x="1146263" y="-12668"/>
                  <a:pt x="1135150" y="109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67" name="フリーフォーム 1566">
            <a:extLst>
              <a:ext uri="{FF2B5EF4-FFF2-40B4-BE49-F238E27FC236}">
                <a16:creationId xmlns:a16="http://schemas.microsoft.com/office/drawing/2014/main" id="{EA5A7EAB-02F4-83F0-04A5-8DA0B2E49D8D}"/>
              </a:ext>
            </a:extLst>
          </p:cNvPr>
          <p:cNvSpPr/>
          <p:nvPr/>
        </p:nvSpPr>
        <p:spPr>
          <a:xfrm>
            <a:off x="4568660" y="10486620"/>
            <a:ext cx="764246" cy="353003"/>
          </a:xfrm>
          <a:custGeom>
            <a:avLst/>
            <a:gdLst>
              <a:gd name="connsiteX0" fmla="*/ 165 w 764246"/>
              <a:gd name="connsiteY0" fmla="*/ 3580 h 353003"/>
              <a:gd name="connsiteX1" fmla="*/ 12865 w 764246"/>
              <a:gd name="connsiteY1" fmla="*/ 159155 h 353003"/>
              <a:gd name="connsiteX2" fmla="*/ 31915 w 764246"/>
              <a:gd name="connsiteY2" fmla="*/ 302030 h 353003"/>
              <a:gd name="connsiteX3" fmla="*/ 19215 w 764246"/>
              <a:gd name="connsiteY3" fmla="*/ 305205 h 353003"/>
              <a:gd name="connsiteX4" fmla="*/ 63665 w 764246"/>
              <a:gd name="connsiteY4" fmla="*/ 330605 h 353003"/>
              <a:gd name="connsiteX5" fmla="*/ 101765 w 764246"/>
              <a:gd name="connsiteY5" fmla="*/ 317905 h 353003"/>
              <a:gd name="connsiteX6" fmla="*/ 79540 w 764246"/>
              <a:gd name="connsiteY6" fmla="*/ 314730 h 353003"/>
              <a:gd name="connsiteX7" fmla="*/ 257340 w 764246"/>
              <a:gd name="connsiteY7" fmla="*/ 292505 h 353003"/>
              <a:gd name="connsiteX8" fmla="*/ 381165 w 764246"/>
              <a:gd name="connsiteY8" fmla="*/ 219480 h 353003"/>
              <a:gd name="connsiteX9" fmla="*/ 276390 w 764246"/>
              <a:gd name="connsiteY9" fmla="*/ 248055 h 353003"/>
              <a:gd name="connsiteX10" fmla="*/ 762165 w 764246"/>
              <a:gd name="connsiteY10" fmla="*/ 63905 h 353003"/>
              <a:gd name="connsiteX11" fmla="*/ 438315 w 764246"/>
              <a:gd name="connsiteY11" fmla="*/ 219480 h 353003"/>
              <a:gd name="connsiteX12" fmla="*/ 111290 w 764246"/>
              <a:gd name="connsiteY12" fmla="*/ 349655 h 353003"/>
              <a:gd name="connsiteX13" fmla="*/ 57315 w 764246"/>
              <a:gd name="connsiteY13" fmla="*/ 308380 h 353003"/>
              <a:gd name="connsiteX14" fmla="*/ 12865 w 764246"/>
              <a:gd name="connsiteY14" fmla="*/ 241705 h 353003"/>
              <a:gd name="connsiteX15" fmla="*/ 6515 w 764246"/>
              <a:gd name="connsiteY15" fmla="*/ 321080 h 353003"/>
              <a:gd name="connsiteX16" fmla="*/ 165 w 764246"/>
              <a:gd name="connsiteY16" fmla="*/ 3580 h 3530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764246" h="353003">
                <a:moveTo>
                  <a:pt x="165" y="3580"/>
                </a:moveTo>
                <a:cubicBezTo>
                  <a:pt x="1223" y="-23407"/>
                  <a:pt x="7573" y="109413"/>
                  <a:pt x="12865" y="159155"/>
                </a:cubicBezTo>
                <a:cubicBezTo>
                  <a:pt x="18157" y="208897"/>
                  <a:pt x="30857" y="277688"/>
                  <a:pt x="31915" y="302030"/>
                </a:cubicBezTo>
                <a:cubicBezTo>
                  <a:pt x="32973" y="326372"/>
                  <a:pt x="13923" y="300443"/>
                  <a:pt x="19215" y="305205"/>
                </a:cubicBezTo>
                <a:cubicBezTo>
                  <a:pt x="24507" y="309968"/>
                  <a:pt x="49907" y="328488"/>
                  <a:pt x="63665" y="330605"/>
                </a:cubicBezTo>
                <a:cubicBezTo>
                  <a:pt x="77423" y="332722"/>
                  <a:pt x="99119" y="320551"/>
                  <a:pt x="101765" y="317905"/>
                </a:cubicBezTo>
                <a:cubicBezTo>
                  <a:pt x="104411" y="315259"/>
                  <a:pt x="53611" y="318963"/>
                  <a:pt x="79540" y="314730"/>
                </a:cubicBezTo>
                <a:cubicBezTo>
                  <a:pt x="105469" y="310497"/>
                  <a:pt x="207069" y="308380"/>
                  <a:pt x="257340" y="292505"/>
                </a:cubicBezTo>
                <a:cubicBezTo>
                  <a:pt x="307611" y="276630"/>
                  <a:pt x="377990" y="226888"/>
                  <a:pt x="381165" y="219480"/>
                </a:cubicBezTo>
                <a:cubicBezTo>
                  <a:pt x="384340" y="212072"/>
                  <a:pt x="212890" y="273984"/>
                  <a:pt x="276390" y="248055"/>
                </a:cubicBezTo>
                <a:cubicBezTo>
                  <a:pt x="339890" y="222126"/>
                  <a:pt x="735178" y="68667"/>
                  <a:pt x="762165" y="63905"/>
                </a:cubicBezTo>
                <a:cubicBezTo>
                  <a:pt x="789152" y="59143"/>
                  <a:pt x="546794" y="171855"/>
                  <a:pt x="438315" y="219480"/>
                </a:cubicBezTo>
                <a:cubicBezTo>
                  <a:pt x="329836" y="267105"/>
                  <a:pt x="174790" y="334838"/>
                  <a:pt x="111290" y="349655"/>
                </a:cubicBezTo>
                <a:cubicBezTo>
                  <a:pt x="47790" y="364472"/>
                  <a:pt x="73719" y="326372"/>
                  <a:pt x="57315" y="308380"/>
                </a:cubicBezTo>
                <a:cubicBezTo>
                  <a:pt x="40911" y="290388"/>
                  <a:pt x="21332" y="239588"/>
                  <a:pt x="12865" y="241705"/>
                </a:cubicBezTo>
                <a:cubicBezTo>
                  <a:pt x="4398" y="243822"/>
                  <a:pt x="9690" y="359709"/>
                  <a:pt x="6515" y="321080"/>
                </a:cubicBezTo>
                <a:cubicBezTo>
                  <a:pt x="3340" y="282451"/>
                  <a:pt x="-893" y="30567"/>
                  <a:pt x="165" y="358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68" name="フリーフォーム 1567">
            <a:extLst>
              <a:ext uri="{FF2B5EF4-FFF2-40B4-BE49-F238E27FC236}">
                <a16:creationId xmlns:a16="http://schemas.microsoft.com/office/drawing/2014/main" id="{29099457-C094-BE91-73D2-23CE4DA0D82A}"/>
              </a:ext>
            </a:extLst>
          </p:cNvPr>
          <p:cNvSpPr/>
          <p:nvPr/>
        </p:nvSpPr>
        <p:spPr>
          <a:xfrm>
            <a:off x="2527285" y="6085168"/>
            <a:ext cx="243694" cy="303332"/>
          </a:xfrm>
          <a:custGeom>
            <a:avLst/>
            <a:gdLst>
              <a:gd name="connsiteX0" fmla="*/ 241315 w 243694"/>
              <a:gd name="connsiteY0" fmla="*/ 1307 h 303332"/>
              <a:gd name="connsiteX1" fmla="*/ 85740 w 243694"/>
              <a:gd name="connsiteY1" fmla="*/ 245782 h 303332"/>
              <a:gd name="connsiteX2" fmla="*/ 15 w 243694"/>
              <a:gd name="connsiteY2" fmla="*/ 302932 h 303332"/>
              <a:gd name="connsiteX3" fmla="*/ 79390 w 243694"/>
              <a:gd name="connsiteY3" fmla="*/ 229907 h 303332"/>
              <a:gd name="connsiteX4" fmla="*/ 171465 w 243694"/>
              <a:gd name="connsiteY4" fmla="*/ 150532 h 303332"/>
              <a:gd name="connsiteX5" fmla="*/ 241315 w 243694"/>
              <a:gd name="connsiteY5" fmla="*/ 1307 h 3033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43694" h="303332">
                <a:moveTo>
                  <a:pt x="241315" y="1307"/>
                </a:moveTo>
                <a:cubicBezTo>
                  <a:pt x="227027" y="17182"/>
                  <a:pt x="125957" y="195511"/>
                  <a:pt x="85740" y="245782"/>
                </a:cubicBezTo>
                <a:cubicBezTo>
                  <a:pt x="45523" y="296053"/>
                  <a:pt x="1073" y="305578"/>
                  <a:pt x="15" y="302932"/>
                </a:cubicBezTo>
                <a:cubicBezTo>
                  <a:pt x="-1043" y="300286"/>
                  <a:pt x="50815" y="255307"/>
                  <a:pt x="79390" y="229907"/>
                </a:cubicBezTo>
                <a:cubicBezTo>
                  <a:pt x="107965" y="204507"/>
                  <a:pt x="140773" y="182282"/>
                  <a:pt x="171465" y="150532"/>
                </a:cubicBezTo>
                <a:cubicBezTo>
                  <a:pt x="202157" y="118782"/>
                  <a:pt x="255603" y="-14568"/>
                  <a:pt x="241315" y="130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69" name="フリーフォーム 1568">
            <a:extLst>
              <a:ext uri="{FF2B5EF4-FFF2-40B4-BE49-F238E27FC236}">
                <a16:creationId xmlns:a16="http://schemas.microsoft.com/office/drawing/2014/main" id="{7A2B395D-6134-F5C2-13E9-6EC177BAA1A0}"/>
              </a:ext>
            </a:extLst>
          </p:cNvPr>
          <p:cNvSpPr/>
          <p:nvPr/>
        </p:nvSpPr>
        <p:spPr>
          <a:xfrm>
            <a:off x="2352672" y="6411496"/>
            <a:ext cx="92229" cy="1227804"/>
          </a:xfrm>
          <a:custGeom>
            <a:avLst/>
            <a:gdLst>
              <a:gd name="connsiteX0" fmla="*/ 3 w 92229"/>
              <a:gd name="connsiteY0" fmla="*/ 2004 h 1227804"/>
              <a:gd name="connsiteX1" fmla="*/ 73028 w 92229"/>
              <a:gd name="connsiteY1" fmla="*/ 697329 h 1227804"/>
              <a:gd name="connsiteX2" fmla="*/ 57153 w 92229"/>
              <a:gd name="connsiteY2" fmla="*/ 1227554 h 1227804"/>
              <a:gd name="connsiteX3" fmla="*/ 92078 w 92229"/>
              <a:gd name="connsiteY3" fmla="*/ 764004 h 1227804"/>
              <a:gd name="connsiteX4" fmla="*/ 69853 w 92229"/>
              <a:gd name="connsiteY4" fmla="*/ 554454 h 1227804"/>
              <a:gd name="connsiteX5" fmla="*/ 69853 w 92229"/>
              <a:gd name="connsiteY5" fmla="*/ 487779 h 1227804"/>
              <a:gd name="connsiteX6" fmla="*/ 3 w 92229"/>
              <a:gd name="connsiteY6" fmla="*/ 2004 h 12278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2229" h="1227804">
                <a:moveTo>
                  <a:pt x="3" y="2004"/>
                </a:moveTo>
                <a:cubicBezTo>
                  <a:pt x="532" y="36929"/>
                  <a:pt x="63503" y="493071"/>
                  <a:pt x="73028" y="697329"/>
                </a:cubicBezTo>
                <a:cubicBezTo>
                  <a:pt x="82553" y="901587"/>
                  <a:pt x="53978" y="1216441"/>
                  <a:pt x="57153" y="1227554"/>
                </a:cubicBezTo>
                <a:cubicBezTo>
                  <a:pt x="60328" y="1238667"/>
                  <a:pt x="89961" y="876187"/>
                  <a:pt x="92078" y="764004"/>
                </a:cubicBezTo>
                <a:cubicBezTo>
                  <a:pt x="94195" y="651821"/>
                  <a:pt x="73557" y="600491"/>
                  <a:pt x="69853" y="554454"/>
                </a:cubicBezTo>
                <a:cubicBezTo>
                  <a:pt x="66149" y="508417"/>
                  <a:pt x="78320" y="576679"/>
                  <a:pt x="69853" y="487779"/>
                </a:cubicBezTo>
                <a:cubicBezTo>
                  <a:pt x="61386" y="398879"/>
                  <a:pt x="-526" y="-32921"/>
                  <a:pt x="3" y="200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70" name="フリーフォーム 1569">
            <a:extLst>
              <a:ext uri="{FF2B5EF4-FFF2-40B4-BE49-F238E27FC236}">
                <a16:creationId xmlns:a16="http://schemas.microsoft.com/office/drawing/2014/main" id="{B00F3402-3C0B-E0F3-8DB5-9862AFEB22BB}"/>
              </a:ext>
            </a:extLst>
          </p:cNvPr>
          <p:cNvSpPr/>
          <p:nvPr/>
        </p:nvSpPr>
        <p:spPr>
          <a:xfrm>
            <a:off x="2020750" y="7743769"/>
            <a:ext cx="358017" cy="404938"/>
          </a:xfrm>
          <a:custGeom>
            <a:avLst/>
            <a:gdLst>
              <a:gd name="connsiteX0" fmla="*/ 350975 w 358017"/>
              <a:gd name="connsiteY0" fmla="*/ 56 h 404938"/>
              <a:gd name="connsiteX1" fmla="*/ 341450 w 358017"/>
              <a:gd name="connsiteY1" fmla="*/ 177856 h 404938"/>
              <a:gd name="connsiteX2" fmla="*/ 182700 w 358017"/>
              <a:gd name="connsiteY2" fmla="*/ 292156 h 404938"/>
              <a:gd name="connsiteX3" fmla="*/ 1725 w 358017"/>
              <a:gd name="connsiteY3" fmla="*/ 403281 h 404938"/>
              <a:gd name="connsiteX4" fmla="*/ 103325 w 358017"/>
              <a:gd name="connsiteY4" fmla="*/ 349306 h 404938"/>
              <a:gd name="connsiteX5" fmla="*/ 297000 w 358017"/>
              <a:gd name="connsiteY5" fmla="*/ 222306 h 404938"/>
              <a:gd name="connsiteX6" fmla="*/ 322400 w 358017"/>
              <a:gd name="connsiteY6" fmla="*/ 196906 h 404938"/>
              <a:gd name="connsiteX7" fmla="*/ 350975 w 358017"/>
              <a:gd name="connsiteY7" fmla="*/ 56 h 4049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58017" h="404938">
                <a:moveTo>
                  <a:pt x="350975" y="56"/>
                </a:moveTo>
                <a:cubicBezTo>
                  <a:pt x="354150" y="-3119"/>
                  <a:pt x="369496" y="129173"/>
                  <a:pt x="341450" y="177856"/>
                </a:cubicBezTo>
                <a:cubicBezTo>
                  <a:pt x="313404" y="226539"/>
                  <a:pt x="239321" y="254585"/>
                  <a:pt x="182700" y="292156"/>
                </a:cubicBezTo>
                <a:cubicBezTo>
                  <a:pt x="126079" y="329727"/>
                  <a:pt x="14954" y="393756"/>
                  <a:pt x="1725" y="403281"/>
                </a:cubicBezTo>
                <a:cubicBezTo>
                  <a:pt x="-11504" y="412806"/>
                  <a:pt x="54113" y="379468"/>
                  <a:pt x="103325" y="349306"/>
                </a:cubicBezTo>
                <a:cubicBezTo>
                  <a:pt x="152537" y="319144"/>
                  <a:pt x="260488" y="247706"/>
                  <a:pt x="297000" y="222306"/>
                </a:cubicBezTo>
                <a:cubicBezTo>
                  <a:pt x="333512" y="196906"/>
                  <a:pt x="312875" y="227068"/>
                  <a:pt x="322400" y="196906"/>
                </a:cubicBezTo>
                <a:cubicBezTo>
                  <a:pt x="331925" y="166744"/>
                  <a:pt x="347800" y="3231"/>
                  <a:pt x="350975" y="5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71" name="フリーフォーム 1570">
            <a:extLst>
              <a:ext uri="{FF2B5EF4-FFF2-40B4-BE49-F238E27FC236}">
                <a16:creationId xmlns:a16="http://schemas.microsoft.com/office/drawing/2014/main" id="{65F84195-E894-DC90-A246-2FAEFC9FD3D1}"/>
              </a:ext>
            </a:extLst>
          </p:cNvPr>
          <p:cNvSpPr/>
          <p:nvPr/>
        </p:nvSpPr>
        <p:spPr>
          <a:xfrm>
            <a:off x="2750831" y="7619953"/>
            <a:ext cx="119389" cy="334618"/>
          </a:xfrm>
          <a:custGeom>
            <a:avLst/>
            <a:gdLst>
              <a:gd name="connsiteX0" fmla="*/ 116194 w 119389"/>
              <a:gd name="connsiteY0" fmla="*/ 47 h 334618"/>
              <a:gd name="connsiteX1" fmla="*/ 106669 w 119389"/>
              <a:gd name="connsiteY1" fmla="*/ 209597 h 334618"/>
              <a:gd name="connsiteX2" fmla="*/ 1894 w 119389"/>
              <a:gd name="connsiteY2" fmla="*/ 333422 h 334618"/>
              <a:gd name="connsiteX3" fmla="*/ 43169 w 119389"/>
              <a:gd name="connsiteY3" fmla="*/ 269922 h 334618"/>
              <a:gd name="connsiteX4" fmla="*/ 93969 w 119389"/>
              <a:gd name="connsiteY4" fmla="*/ 228647 h 334618"/>
              <a:gd name="connsiteX5" fmla="*/ 116194 w 119389"/>
              <a:gd name="connsiteY5" fmla="*/ 47 h 3346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9389" h="334618">
                <a:moveTo>
                  <a:pt x="116194" y="47"/>
                </a:moveTo>
                <a:cubicBezTo>
                  <a:pt x="118311" y="-3128"/>
                  <a:pt x="125719" y="154035"/>
                  <a:pt x="106669" y="209597"/>
                </a:cubicBezTo>
                <a:cubicBezTo>
                  <a:pt x="87619" y="265160"/>
                  <a:pt x="12477" y="323368"/>
                  <a:pt x="1894" y="333422"/>
                </a:cubicBezTo>
                <a:cubicBezTo>
                  <a:pt x="-8689" y="343476"/>
                  <a:pt x="27823" y="287384"/>
                  <a:pt x="43169" y="269922"/>
                </a:cubicBezTo>
                <a:cubicBezTo>
                  <a:pt x="58515" y="252460"/>
                  <a:pt x="82327" y="268335"/>
                  <a:pt x="93969" y="228647"/>
                </a:cubicBezTo>
                <a:cubicBezTo>
                  <a:pt x="105611" y="188960"/>
                  <a:pt x="114077" y="3222"/>
                  <a:pt x="116194" y="4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72" name="フリーフォーム 1571">
            <a:extLst>
              <a:ext uri="{FF2B5EF4-FFF2-40B4-BE49-F238E27FC236}">
                <a16:creationId xmlns:a16="http://schemas.microsoft.com/office/drawing/2014/main" id="{116F2BEC-5889-F102-22DA-96F39A0CC8B3}"/>
              </a:ext>
            </a:extLst>
          </p:cNvPr>
          <p:cNvSpPr/>
          <p:nvPr/>
        </p:nvSpPr>
        <p:spPr>
          <a:xfrm>
            <a:off x="5073452" y="6206944"/>
            <a:ext cx="216265" cy="375011"/>
          </a:xfrm>
          <a:custGeom>
            <a:avLst/>
            <a:gdLst>
              <a:gd name="connsiteX0" fmla="*/ 130373 w 216265"/>
              <a:gd name="connsiteY0" fmla="*/ 181 h 375011"/>
              <a:gd name="connsiteX1" fmla="*/ 130373 w 216265"/>
              <a:gd name="connsiteY1" fmla="*/ 203381 h 375011"/>
              <a:gd name="connsiteX2" fmla="*/ 212923 w 216265"/>
              <a:gd name="connsiteY2" fmla="*/ 285931 h 375011"/>
              <a:gd name="connsiteX3" fmla="*/ 198 w 216265"/>
              <a:gd name="connsiteY3" fmla="*/ 374831 h 375011"/>
              <a:gd name="connsiteX4" fmla="*/ 174823 w 216265"/>
              <a:gd name="connsiteY4" fmla="*/ 308156 h 375011"/>
              <a:gd name="connsiteX5" fmla="*/ 200223 w 216265"/>
              <a:gd name="connsiteY5" fmla="*/ 279581 h 375011"/>
              <a:gd name="connsiteX6" fmla="*/ 146248 w 216265"/>
              <a:gd name="connsiteY6" fmla="*/ 241481 h 375011"/>
              <a:gd name="connsiteX7" fmla="*/ 130373 w 216265"/>
              <a:gd name="connsiteY7" fmla="*/ 181 h 3750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16265" h="375011">
                <a:moveTo>
                  <a:pt x="130373" y="181"/>
                </a:moveTo>
                <a:cubicBezTo>
                  <a:pt x="127727" y="-6169"/>
                  <a:pt x="116615" y="155756"/>
                  <a:pt x="130373" y="203381"/>
                </a:cubicBezTo>
                <a:cubicBezTo>
                  <a:pt x="144131" y="251006"/>
                  <a:pt x="234619" y="257356"/>
                  <a:pt x="212923" y="285931"/>
                </a:cubicBezTo>
                <a:cubicBezTo>
                  <a:pt x="191227" y="314506"/>
                  <a:pt x="6548" y="371127"/>
                  <a:pt x="198" y="374831"/>
                </a:cubicBezTo>
                <a:cubicBezTo>
                  <a:pt x="-6152" y="378535"/>
                  <a:pt x="141486" y="324031"/>
                  <a:pt x="174823" y="308156"/>
                </a:cubicBezTo>
                <a:cubicBezTo>
                  <a:pt x="208160" y="292281"/>
                  <a:pt x="204985" y="290693"/>
                  <a:pt x="200223" y="279581"/>
                </a:cubicBezTo>
                <a:cubicBezTo>
                  <a:pt x="195461" y="268469"/>
                  <a:pt x="158948" y="282756"/>
                  <a:pt x="146248" y="241481"/>
                </a:cubicBezTo>
                <a:cubicBezTo>
                  <a:pt x="133548" y="200206"/>
                  <a:pt x="133019" y="6531"/>
                  <a:pt x="130373" y="18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73" name="フリーフォーム 1572">
            <a:extLst>
              <a:ext uri="{FF2B5EF4-FFF2-40B4-BE49-F238E27FC236}">
                <a16:creationId xmlns:a16="http://schemas.microsoft.com/office/drawing/2014/main" id="{8B027AF0-E5B5-E2BD-0D7E-0E411869A06E}"/>
              </a:ext>
            </a:extLst>
          </p:cNvPr>
          <p:cNvSpPr/>
          <p:nvPr/>
        </p:nvSpPr>
        <p:spPr>
          <a:xfrm>
            <a:off x="4107725" y="6330938"/>
            <a:ext cx="355664" cy="15887"/>
          </a:xfrm>
          <a:custGeom>
            <a:avLst/>
            <a:gdLst>
              <a:gd name="connsiteX0" fmla="*/ 725 w 355664"/>
              <a:gd name="connsiteY0" fmla="*/ 15887 h 15887"/>
              <a:gd name="connsiteX1" fmla="*/ 343625 w 355664"/>
              <a:gd name="connsiteY1" fmla="*/ 3187 h 15887"/>
              <a:gd name="connsiteX2" fmla="*/ 254725 w 355664"/>
              <a:gd name="connsiteY2" fmla="*/ 12 h 15887"/>
              <a:gd name="connsiteX3" fmla="*/ 725 w 355664"/>
              <a:gd name="connsiteY3" fmla="*/ 15887 h 158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55664" h="15887">
                <a:moveTo>
                  <a:pt x="725" y="15887"/>
                </a:moveTo>
                <a:lnTo>
                  <a:pt x="343625" y="3187"/>
                </a:lnTo>
                <a:cubicBezTo>
                  <a:pt x="385958" y="541"/>
                  <a:pt x="307112" y="541"/>
                  <a:pt x="254725" y="12"/>
                </a:cubicBezTo>
                <a:cubicBezTo>
                  <a:pt x="202338" y="-517"/>
                  <a:pt x="-14092" y="15358"/>
                  <a:pt x="725" y="1588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74" name="フリーフォーム 1573">
            <a:extLst>
              <a:ext uri="{FF2B5EF4-FFF2-40B4-BE49-F238E27FC236}">
                <a16:creationId xmlns:a16="http://schemas.microsoft.com/office/drawing/2014/main" id="{DD126224-A2E2-52FE-3F67-5909819398FE}"/>
              </a:ext>
            </a:extLst>
          </p:cNvPr>
          <p:cNvSpPr/>
          <p:nvPr/>
        </p:nvSpPr>
        <p:spPr>
          <a:xfrm>
            <a:off x="3486034" y="6661039"/>
            <a:ext cx="155793" cy="511824"/>
          </a:xfrm>
          <a:custGeom>
            <a:avLst/>
            <a:gdLst>
              <a:gd name="connsiteX0" fmla="*/ 116 w 155793"/>
              <a:gd name="connsiteY0" fmla="*/ 111 h 511824"/>
              <a:gd name="connsiteX1" fmla="*/ 127116 w 155793"/>
              <a:gd name="connsiteY1" fmla="*/ 346186 h 511824"/>
              <a:gd name="connsiteX2" fmla="*/ 111241 w 155793"/>
              <a:gd name="connsiteY2" fmla="*/ 511286 h 511824"/>
              <a:gd name="connsiteX3" fmla="*/ 152516 w 155793"/>
              <a:gd name="connsiteY3" fmla="*/ 384286 h 511824"/>
              <a:gd name="connsiteX4" fmla="*/ 116 w 155793"/>
              <a:gd name="connsiteY4" fmla="*/ 111 h 5118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5793" h="511824">
                <a:moveTo>
                  <a:pt x="116" y="111"/>
                </a:moveTo>
                <a:cubicBezTo>
                  <a:pt x="-4117" y="-6239"/>
                  <a:pt x="108595" y="260990"/>
                  <a:pt x="127116" y="346186"/>
                </a:cubicBezTo>
                <a:cubicBezTo>
                  <a:pt x="145637" y="431382"/>
                  <a:pt x="107008" y="504936"/>
                  <a:pt x="111241" y="511286"/>
                </a:cubicBezTo>
                <a:cubicBezTo>
                  <a:pt x="115474" y="517636"/>
                  <a:pt x="169449" y="467365"/>
                  <a:pt x="152516" y="384286"/>
                </a:cubicBezTo>
                <a:cubicBezTo>
                  <a:pt x="135583" y="301207"/>
                  <a:pt x="4349" y="6461"/>
                  <a:pt x="116" y="11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75" name="フリーフォーム 1574">
            <a:extLst>
              <a:ext uri="{FF2B5EF4-FFF2-40B4-BE49-F238E27FC236}">
                <a16:creationId xmlns:a16="http://schemas.microsoft.com/office/drawing/2014/main" id="{1A93B1DE-C589-3C57-8A09-760938951DF5}"/>
              </a:ext>
            </a:extLst>
          </p:cNvPr>
          <p:cNvSpPr/>
          <p:nvPr/>
        </p:nvSpPr>
        <p:spPr>
          <a:xfrm>
            <a:off x="2684286" y="7924800"/>
            <a:ext cx="465314" cy="439300"/>
          </a:xfrm>
          <a:custGeom>
            <a:avLst/>
            <a:gdLst>
              <a:gd name="connsiteX0" fmla="*/ 465314 w 465314"/>
              <a:gd name="connsiteY0" fmla="*/ 0 h 439300"/>
              <a:gd name="connsiteX1" fmla="*/ 106539 w 465314"/>
              <a:gd name="connsiteY1" fmla="*/ 196850 h 439300"/>
              <a:gd name="connsiteX2" fmla="*/ 36689 w 465314"/>
              <a:gd name="connsiteY2" fmla="*/ 288925 h 439300"/>
              <a:gd name="connsiteX3" fmla="*/ 1764 w 465314"/>
              <a:gd name="connsiteY3" fmla="*/ 438150 h 439300"/>
              <a:gd name="connsiteX4" fmla="*/ 8114 w 465314"/>
              <a:gd name="connsiteY4" fmla="*/ 352425 h 439300"/>
              <a:gd name="connsiteX5" fmla="*/ 33514 w 465314"/>
              <a:gd name="connsiteY5" fmla="*/ 250825 h 439300"/>
              <a:gd name="connsiteX6" fmla="*/ 11289 w 465314"/>
              <a:gd name="connsiteY6" fmla="*/ 263525 h 439300"/>
              <a:gd name="connsiteX7" fmla="*/ 465314 w 465314"/>
              <a:gd name="connsiteY7" fmla="*/ 0 h 439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65314" h="439300">
                <a:moveTo>
                  <a:pt x="465314" y="0"/>
                </a:moveTo>
                <a:cubicBezTo>
                  <a:pt x="321645" y="74348"/>
                  <a:pt x="177976" y="148696"/>
                  <a:pt x="106539" y="196850"/>
                </a:cubicBezTo>
                <a:cubicBezTo>
                  <a:pt x="35101" y="245004"/>
                  <a:pt x="54151" y="248708"/>
                  <a:pt x="36689" y="288925"/>
                </a:cubicBezTo>
                <a:cubicBezTo>
                  <a:pt x="19227" y="329142"/>
                  <a:pt x="6526" y="427567"/>
                  <a:pt x="1764" y="438150"/>
                </a:cubicBezTo>
                <a:cubicBezTo>
                  <a:pt x="-2999" y="448733"/>
                  <a:pt x="2822" y="383646"/>
                  <a:pt x="8114" y="352425"/>
                </a:cubicBezTo>
                <a:cubicBezTo>
                  <a:pt x="13406" y="321204"/>
                  <a:pt x="32985" y="265642"/>
                  <a:pt x="33514" y="250825"/>
                </a:cubicBezTo>
                <a:cubicBezTo>
                  <a:pt x="34043" y="236008"/>
                  <a:pt x="11289" y="263525"/>
                  <a:pt x="11289" y="263525"/>
                </a:cubicBezTo>
                <a:lnTo>
                  <a:pt x="465314" y="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76" name="フリーフォーム 1575">
            <a:extLst>
              <a:ext uri="{FF2B5EF4-FFF2-40B4-BE49-F238E27FC236}">
                <a16:creationId xmlns:a16="http://schemas.microsoft.com/office/drawing/2014/main" id="{652CDE38-3554-B503-C912-767F562191E0}"/>
              </a:ext>
            </a:extLst>
          </p:cNvPr>
          <p:cNvSpPr/>
          <p:nvPr/>
        </p:nvSpPr>
        <p:spPr>
          <a:xfrm>
            <a:off x="2527272" y="7696121"/>
            <a:ext cx="85755" cy="673252"/>
          </a:xfrm>
          <a:custGeom>
            <a:avLst/>
            <a:gdLst>
              <a:gd name="connsiteX0" fmla="*/ 85753 w 85755"/>
              <a:gd name="connsiteY0" fmla="*/ 79 h 673252"/>
              <a:gd name="connsiteX1" fmla="*/ 3203 w 85755"/>
              <a:gd name="connsiteY1" fmla="*/ 317579 h 673252"/>
              <a:gd name="connsiteX2" fmla="*/ 63528 w 85755"/>
              <a:gd name="connsiteY2" fmla="*/ 673179 h 673252"/>
              <a:gd name="connsiteX3" fmla="*/ 28 w 85755"/>
              <a:gd name="connsiteY3" fmla="*/ 346154 h 673252"/>
              <a:gd name="connsiteX4" fmla="*/ 85753 w 85755"/>
              <a:gd name="connsiteY4" fmla="*/ 79 h 6732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5755" h="673252">
                <a:moveTo>
                  <a:pt x="85753" y="79"/>
                </a:moveTo>
                <a:cubicBezTo>
                  <a:pt x="86282" y="-4684"/>
                  <a:pt x="6907" y="205396"/>
                  <a:pt x="3203" y="317579"/>
                </a:cubicBezTo>
                <a:cubicBezTo>
                  <a:pt x="-501" y="429762"/>
                  <a:pt x="64057" y="668417"/>
                  <a:pt x="63528" y="673179"/>
                </a:cubicBezTo>
                <a:cubicBezTo>
                  <a:pt x="62999" y="677942"/>
                  <a:pt x="-1560" y="451458"/>
                  <a:pt x="28" y="346154"/>
                </a:cubicBezTo>
                <a:cubicBezTo>
                  <a:pt x="1615" y="240850"/>
                  <a:pt x="85224" y="4842"/>
                  <a:pt x="85753" y="7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77" name="フリーフォーム 1576">
            <a:extLst>
              <a:ext uri="{FF2B5EF4-FFF2-40B4-BE49-F238E27FC236}">
                <a16:creationId xmlns:a16="http://schemas.microsoft.com/office/drawing/2014/main" id="{549356D1-8B6D-25AE-1762-268A8D71E36C}"/>
              </a:ext>
            </a:extLst>
          </p:cNvPr>
          <p:cNvSpPr/>
          <p:nvPr/>
        </p:nvSpPr>
        <p:spPr>
          <a:xfrm>
            <a:off x="2165348" y="6222879"/>
            <a:ext cx="119504" cy="1029448"/>
          </a:xfrm>
          <a:custGeom>
            <a:avLst/>
            <a:gdLst>
              <a:gd name="connsiteX0" fmla="*/ 2 w 119504"/>
              <a:gd name="connsiteY0" fmla="*/ 121 h 1029448"/>
              <a:gd name="connsiteX1" fmla="*/ 114302 w 119504"/>
              <a:gd name="connsiteY1" fmla="*/ 714496 h 1029448"/>
              <a:gd name="connsiteX2" fmla="*/ 82552 w 119504"/>
              <a:gd name="connsiteY2" fmla="*/ 1028821 h 1029448"/>
              <a:gd name="connsiteX3" fmla="*/ 117477 w 119504"/>
              <a:gd name="connsiteY3" fmla="*/ 771646 h 1029448"/>
              <a:gd name="connsiteX4" fmla="*/ 2 w 119504"/>
              <a:gd name="connsiteY4" fmla="*/ 121 h 10294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9504" h="1029448">
                <a:moveTo>
                  <a:pt x="2" y="121"/>
                </a:moveTo>
                <a:cubicBezTo>
                  <a:pt x="-527" y="-9404"/>
                  <a:pt x="100544" y="543046"/>
                  <a:pt x="114302" y="714496"/>
                </a:cubicBezTo>
                <a:cubicBezTo>
                  <a:pt x="128060" y="885946"/>
                  <a:pt x="82023" y="1019296"/>
                  <a:pt x="82552" y="1028821"/>
                </a:cubicBezTo>
                <a:cubicBezTo>
                  <a:pt x="83081" y="1038346"/>
                  <a:pt x="129648" y="938863"/>
                  <a:pt x="117477" y="771646"/>
                </a:cubicBezTo>
                <a:cubicBezTo>
                  <a:pt x="105306" y="604429"/>
                  <a:pt x="531" y="9646"/>
                  <a:pt x="2" y="12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78" name="フリーフォーム 1577">
            <a:extLst>
              <a:ext uri="{FF2B5EF4-FFF2-40B4-BE49-F238E27FC236}">
                <a16:creationId xmlns:a16="http://schemas.microsoft.com/office/drawing/2014/main" id="{E5357568-6ECC-0C48-9B02-EE1F2E0C9C5B}"/>
              </a:ext>
            </a:extLst>
          </p:cNvPr>
          <p:cNvSpPr/>
          <p:nvPr/>
        </p:nvSpPr>
        <p:spPr>
          <a:xfrm>
            <a:off x="2193923" y="7337414"/>
            <a:ext cx="87246" cy="568373"/>
          </a:xfrm>
          <a:custGeom>
            <a:avLst/>
            <a:gdLst>
              <a:gd name="connsiteX0" fmla="*/ 2 w 87246"/>
              <a:gd name="connsiteY0" fmla="*/ 11 h 568373"/>
              <a:gd name="connsiteX1" fmla="*/ 82552 w 87246"/>
              <a:gd name="connsiteY1" fmla="*/ 377836 h 568373"/>
              <a:gd name="connsiteX2" fmla="*/ 60327 w 87246"/>
              <a:gd name="connsiteY2" fmla="*/ 568336 h 568373"/>
              <a:gd name="connsiteX3" fmla="*/ 85727 w 87246"/>
              <a:gd name="connsiteY3" fmla="*/ 390536 h 568373"/>
              <a:gd name="connsiteX4" fmla="*/ 2 w 87246"/>
              <a:gd name="connsiteY4" fmla="*/ 11 h 5683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7246" h="568373">
                <a:moveTo>
                  <a:pt x="2" y="11"/>
                </a:moveTo>
                <a:cubicBezTo>
                  <a:pt x="-527" y="-2106"/>
                  <a:pt x="72498" y="283115"/>
                  <a:pt x="82552" y="377836"/>
                </a:cubicBezTo>
                <a:cubicBezTo>
                  <a:pt x="92606" y="472557"/>
                  <a:pt x="59798" y="566219"/>
                  <a:pt x="60327" y="568336"/>
                </a:cubicBezTo>
                <a:cubicBezTo>
                  <a:pt x="60856" y="570453"/>
                  <a:pt x="94723" y="481553"/>
                  <a:pt x="85727" y="390536"/>
                </a:cubicBezTo>
                <a:cubicBezTo>
                  <a:pt x="76731" y="299519"/>
                  <a:pt x="531" y="2128"/>
                  <a:pt x="2" y="1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79" name="フリーフォーム 1578">
            <a:extLst>
              <a:ext uri="{FF2B5EF4-FFF2-40B4-BE49-F238E27FC236}">
                <a16:creationId xmlns:a16="http://schemas.microsoft.com/office/drawing/2014/main" id="{85CA26A5-E635-FEB7-2541-88ECD8552780}"/>
              </a:ext>
            </a:extLst>
          </p:cNvPr>
          <p:cNvSpPr/>
          <p:nvPr/>
        </p:nvSpPr>
        <p:spPr>
          <a:xfrm>
            <a:off x="2200214" y="7241884"/>
            <a:ext cx="78997" cy="296010"/>
          </a:xfrm>
          <a:custGeom>
            <a:avLst/>
            <a:gdLst>
              <a:gd name="connsiteX0" fmla="*/ 61 w 78997"/>
              <a:gd name="connsiteY0" fmla="*/ 291 h 296010"/>
              <a:gd name="connsiteX1" fmla="*/ 73086 w 78997"/>
              <a:gd name="connsiteY1" fmla="*/ 263816 h 296010"/>
              <a:gd name="connsiteX2" fmla="*/ 73086 w 78997"/>
              <a:gd name="connsiteY2" fmla="*/ 286041 h 296010"/>
              <a:gd name="connsiteX3" fmla="*/ 60386 w 78997"/>
              <a:gd name="connsiteY3" fmla="*/ 213016 h 296010"/>
              <a:gd name="connsiteX4" fmla="*/ 61 w 78997"/>
              <a:gd name="connsiteY4" fmla="*/ 291 h 2960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8997" h="296010">
                <a:moveTo>
                  <a:pt x="61" y="291"/>
                </a:moveTo>
                <a:cubicBezTo>
                  <a:pt x="2178" y="8758"/>
                  <a:pt x="60915" y="216191"/>
                  <a:pt x="73086" y="263816"/>
                </a:cubicBezTo>
                <a:cubicBezTo>
                  <a:pt x="85257" y="311441"/>
                  <a:pt x="75203" y="294508"/>
                  <a:pt x="73086" y="286041"/>
                </a:cubicBezTo>
                <a:cubicBezTo>
                  <a:pt x="70969" y="277574"/>
                  <a:pt x="69911" y="255878"/>
                  <a:pt x="60386" y="213016"/>
                </a:cubicBezTo>
                <a:cubicBezTo>
                  <a:pt x="50861" y="170154"/>
                  <a:pt x="-2056" y="-8176"/>
                  <a:pt x="61" y="29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80" name="フリーフォーム 1579">
            <a:extLst>
              <a:ext uri="{FF2B5EF4-FFF2-40B4-BE49-F238E27FC236}">
                <a16:creationId xmlns:a16="http://schemas.microsoft.com/office/drawing/2014/main" id="{BBE1EAEE-704D-C5F2-E337-32E93B279CD9}"/>
              </a:ext>
            </a:extLst>
          </p:cNvPr>
          <p:cNvSpPr/>
          <p:nvPr/>
        </p:nvSpPr>
        <p:spPr>
          <a:xfrm>
            <a:off x="2856834" y="6257410"/>
            <a:ext cx="207066" cy="557826"/>
          </a:xfrm>
          <a:custGeom>
            <a:avLst/>
            <a:gdLst>
              <a:gd name="connsiteX0" fmla="*/ 207041 w 207066"/>
              <a:gd name="connsiteY0" fmla="*/ 515 h 557826"/>
              <a:gd name="connsiteX1" fmla="*/ 48291 w 207066"/>
              <a:gd name="connsiteY1" fmla="*/ 365640 h 557826"/>
              <a:gd name="connsiteX2" fmla="*/ 666 w 207066"/>
              <a:gd name="connsiteY2" fmla="*/ 556140 h 557826"/>
              <a:gd name="connsiteX3" fmla="*/ 26066 w 207066"/>
              <a:gd name="connsiteY3" fmla="*/ 445015 h 557826"/>
              <a:gd name="connsiteX4" fmla="*/ 102266 w 207066"/>
              <a:gd name="connsiteY4" fmla="*/ 213240 h 557826"/>
              <a:gd name="connsiteX5" fmla="*/ 60991 w 207066"/>
              <a:gd name="connsiteY5" fmla="*/ 283090 h 557826"/>
              <a:gd name="connsiteX6" fmla="*/ 207041 w 207066"/>
              <a:gd name="connsiteY6" fmla="*/ 515 h 5578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07066" h="557826">
                <a:moveTo>
                  <a:pt x="207041" y="515"/>
                </a:moveTo>
                <a:cubicBezTo>
                  <a:pt x="204924" y="14273"/>
                  <a:pt x="82687" y="273036"/>
                  <a:pt x="48291" y="365640"/>
                </a:cubicBezTo>
                <a:cubicBezTo>
                  <a:pt x="13895" y="458244"/>
                  <a:pt x="4370" y="542911"/>
                  <a:pt x="666" y="556140"/>
                </a:cubicBezTo>
                <a:cubicBezTo>
                  <a:pt x="-3038" y="569369"/>
                  <a:pt x="9133" y="502165"/>
                  <a:pt x="26066" y="445015"/>
                </a:cubicBezTo>
                <a:cubicBezTo>
                  <a:pt x="42999" y="387865"/>
                  <a:pt x="96445" y="240228"/>
                  <a:pt x="102266" y="213240"/>
                </a:cubicBezTo>
                <a:cubicBezTo>
                  <a:pt x="108087" y="186252"/>
                  <a:pt x="41941" y="313253"/>
                  <a:pt x="60991" y="283090"/>
                </a:cubicBezTo>
                <a:cubicBezTo>
                  <a:pt x="80041" y="252928"/>
                  <a:pt x="209158" y="-13243"/>
                  <a:pt x="207041" y="51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81" name="フリーフォーム 1580">
            <a:extLst>
              <a:ext uri="{FF2B5EF4-FFF2-40B4-BE49-F238E27FC236}">
                <a16:creationId xmlns:a16="http://schemas.microsoft.com/office/drawing/2014/main" id="{E330D342-C07C-186C-94D1-19D71AEC2559}"/>
              </a:ext>
            </a:extLst>
          </p:cNvPr>
          <p:cNvSpPr/>
          <p:nvPr/>
        </p:nvSpPr>
        <p:spPr>
          <a:xfrm>
            <a:off x="3002930" y="4950766"/>
            <a:ext cx="711838" cy="1246890"/>
          </a:xfrm>
          <a:custGeom>
            <a:avLst/>
            <a:gdLst>
              <a:gd name="connsiteX0" fmla="*/ 620 w 711838"/>
              <a:gd name="connsiteY0" fmla="*/ 2234 h 1246890"/>
              <a:gd name="connsiteX1" fmla="*/ 203820 w 711838"/>
              <a:gd name="connsiteY1" fmla="*/ 608659 h 1246890"/>
              <a:gd name="connsiteX2" fmla="*/ 175245 w 711838"/>
              <a:gd name="connsiteY2" fmla="*/ 510234 h 1246890"/>
              <a:gd name="connsiteX3" fmla="*/ 435595 w 711838"/>
              <a:gd name="connsiteY3" fmla="*/ 935684 h 1246890"/>
              <a:gd name="connsiteX4" fmla="*/ 365745 w 711838"/>
              <a:gd name="connsiteY4" fmla="*/ 856309 h 1246890"/>
              <a:gd name="connsiteX5" fmla="*/ 584820 w 711838"/>
              <a:gd name="connsiteY5" fmla="*/ 1119834 h 1246890"/>
              <a:gd name="connsiteX6" fmla="*/ 524495 w 711838"/>
              <a:gd name="connsiteY6" fmla="*/ 1049984 h 1246890"/>
              <a:gd name="connsiteX7" fmla="*/ 711820 w 711838"/>
              <a:gd name="connsiteY7" fmla="*/ 1246834 h 1246890"/>
              <a:gd name="connsiteX8" fmla="*/ 534020 w 711838"/>
              <a:gd name="connsiteY8" fmla="*/ 1027759 h 1246890"/>
              <a:gd name="connsiteX9" fmla="*/ 248270 w 711838"/>
              <a:gd name="connsiteY9" fmla="*/ 649934 h 1246890"/>
              <a:gd name="connsiteX10" fmla="*/ 251445 w 711838"/>
              <a:gd name="connsiteY10" fmla="*/ 646759 h 1246890"/>
              <a:gd name="connsiteX11" fmla="*/ 143495 w 711838"/>
              <a:gd name="connsiteY11" fmla="*/ 411809 h 1246890"/>
              <a:gd name="connsiteX12" fmla="*/ 620 w 711838"/>
              <a:gd name="connsiteY12" fmla="*/ 2234 h 12468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711838" h="1246890">
                <a:moveTo>
                  <a:pt x="620" y="2234"/>
                </a:moveTo>
                <a:cubicBezTo>
                  <a:pt x="10674" y="35042"/>
                  <a:pt x="174716" y="523992"/>
                  <a:pt x="203820" y="608659"/>
                </a:cubicBezTo>
                <a:cubicBezTo>
                  <a:pt x="232924" y="693326"/>
                  <a:pt x="136616" y="455730"/>
                  <a:pt x="175245" y="510234"/>
                </a:cubicBezTo>
                <a:cubicBezTo>
                  <a:pt x="213874" y="564738"/>
                  <a:pt x="403845" y="878005"/>
                  <a:pt x="435595" y="935684"/>
                </a:cubicBezTo>
                <a:cubicBezTo>
                  <a:pt x="467345" y="993363"/>
                  <a:pt x="340874" y="825617"/>
                  <a:pt x="365745" y="856309"/>
                </a:cubicBezTo>
                <a:cubicBezTo>
                  <a:pt x="390616" y="887001"/>
                  <a:pt x="558362" y="1087555"/>
                  <a:pt x="584820" y="1119834"/>
                </a:cubicBezTo>
                <a:cubicBezTo>
                  <a:pt x="611278" y="1152113"/>
                  <a:pt x="503328" y="1028817"/>
                  <a:pt x="524495" y="1049984"/>
                </a:cubicBezTo>
                <a:cubicBezTo>
                  <a:pt x="545662" y="1071151"/>
                  <a:pt x="710233" y="1250538"/>
                  <a:pt x="711820" y="1246834"/>
                </a:cubicBezTo>
                <a:cubicBezTo>
                  <a:pt x="713407" y="1243130"/>
                  <a:pt x="611278" y="1127242"/>
                  <a:pt x="534020" y="1027759"/>
                </a:cubicBezTo>
                <a:cubicBezTo>
                  <a:pt x="456762" y="928276"/>
                  <a:pt x="295366" y="713434"/>
                  <a:pt x="248270" y="649934"/>
                </a:cubicBezTo>
                <a:cubicBezTo>
                  <a:pt x="201174" y="586434"/>
                  <a:pt x="268908" y="686447"/>
                  <a:pt x="251445" y="646759"/>
                </a:cubicBezTo>
                <a:cubicBezTo>
                  <a:pt x="233983" y="607072"/>
                  <a:pt x="181595" y="516584"/>
                  <a:pt x="143495" y="411809"/>
                </a:cubicBezTo>
                <a:cubicBezTo>
                  <a:pt x="105395" y="307034"/>
                  <a:pt x="-9434" y="-30574"/>
                  <a:pt x="620" y="223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82" name="フリーフォーム 1581">
            <a:extLst>
              <a:ext uri="{FF2B5EF4-FFF2-40B4-BE49-F238E27FC236}">
                <a16:creationId xmlns:a16="http://schemas.microsoft.com/office/drawing/2014/main" id="{0B10FD02-80A4-F2F9-184A-FCEDF5D7A2A7}"/>
              </a:ext>
            </a:extLst>
          </p:cNvPr>
          <p:cNvSpPr/>
          <p:nvPr/>
        </p:nvSpPr>
        <p:spPr>
          <a:xfrm>
            <a:off x="2945535" y="6463610"/>
            <a:ext cx="232713" cy="810902"/>
          </a:xfrm>
          <a:custGeom>
            <a:avLst/>
            <a:gdLst>
              <a:gd name="connsiteX0" fmla="*/ 232640 w 232713"/>
              <a:gd name="connsiteY0" fmla="*/ 690 h 810902"/>
              <a:gd name="connsiteX1" fmla="*/ 64365 w 232713"/>
              <a:gd name="connsiteY1" fmla="*/ 518215 h 810902"/>
              <a:gd name="connsiteX2" fmla="*/ 865 w 232713"/>
              <a:gd name="connsiteY2" fmla="*/ 810315 h 810902"/>
              <a:gd name="connsiteX3" fmla="*/ 35790 w 232713"/>
              <a:gd name="connsiteY3" fmla="*/ 584890 h 810902"/>
              <a:gd name="connsiteX4" fmla="*/ 146915 w 232713"/>
              <a:gd name="connsiteY4" fmla="*/ 286440 h 810902"/>
              <a:gd name="connsiteX5" fmla="*/ 86590 w 232713"/>
              <a:gd name="connsiteY5" fmla="*/ 403915 h 810902"/>
              <a:gd name="connsiteX6" fmla="*/ 232640 w 232713"/>
              <a:gd name="connsiteY6" fmla="*/ 690 h 8109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32713" h="810902">
                <a:moveTo>
                  <a:pt x="232640" y="690"/>
                </a:moveTo>
                <a:cubicBezTo>
                  <a:pt x="228936" y="19740"/>
                  <a:pt x="102994" y="383278"/>
                  <a:pt x="64365" y="518215"/>
                </a:cubicBezTo>
                <a:cubicBezTo>
                  <a:pt x="25736" y="653153"/>
                  <a:pt x="5627" y="799203"/>
                  <a:pt x="865" y="810315"/>
                </a:cubicBezTo>
                <a:cubicBezTo>
                  <a:pt x="-3897" y="821427"/>
                  <a:pt x="11448" y="672202"/>
                  <a:pt x="35790" y="584890"/>
                </a:cubicBezTo>
                <a:cubicBezTo>
                  <a:pt x="60132" y="497578"/>
                  <a:pt x="138448" y="316603"/>
                  <a:pt x="146915" y="286440"/>
                </a:cubicBezTo>
                <a:cubicBezTo>
                  <a:pt x="155382" y="256278"/>
                  <a:pt x="74419" y="445190"/>
                  <a:pt x="86590" y="403915"/>
                </a:cubicBezTo>
                <a:cubicBezTo>
                  <a:pt x="98761" y="362640"/>
                  <a:pt x="236344" y="-18360"/>
                  <a:pt x="232640" y="69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83" name="フリーフォーム 1582">
            <a:extLst>
              <a:ext uri="{FF2B5EF4-FFF2-40B4-BE49-F238E27FC236}">
                <a16:creationId xmlns:a16="http://schemas.microsoft.com/office/drawing/2014/main" id="{6654518A-BA22-7321-34BB-20B1AF42D251}"/>
              </a:ext>
            </a:extLst>
          </p:cNvPr>
          <p:cNvSpPr/>
          <p:nvPr/>
        </p:nvSpPr>
        <p:spPr>
          <a:xfrm>
            <a:off x="1517511" y="8207133"/>
            <a:ext cx="436485" cy="120920"/>
          </a:xfrm>
          <a:custGeom>
            <a:avLst/>
            <a:gdLst>
              <a:gd name="connsiteX0" fmla="*/ 431939 w 436485"/>
              <a:gd name="connsiteY0" fmla="*/ 120892 h 120920"/>
              <a:gd name="connsiteX1" fmla="*/ 190639 w 436485"/>
              <a:gd name="connsiteY1" fmla="*/ 47867 h 120920"/>
              <a:gd name="connsiteX2" fmla="*/ 263664 w 436485"/>
              <a:gd name="connsiteY2" fmla="*/ 98667 h 120920"/>
              <a:gd name="connsiteX3" fmla="*/ 136664 w 436485"/>
              <a:gd name="connsiteY3" fmla="*/ 54217 h 120920"/>
              <a:gd name="connsiteX4" fmla="*/ 136664 w 436485"/>
              <a:gd name="connsiteY4" fmla="*/ 92317 h 120920"/>
              <a:gd name="connsiteX5" fmla="*/ 3314 w 436485"/>
              <a:gd name="connsiteY5" fmla="*/ 79617 h 120920"/>
              <a:gd name="connsiteX6" fmla="*/ 38239 w 436485"/>
              <a:gd name="connsiteY6" fmla="*/ 89142 h 120920"/>
              <a:gd name="connsiteX7" fmla="*/ 12839 w 436485"/>
              <a:gd name="connsiteY7" fmla="*/ 82792 h 120920"/>
              <a:gd name="connsiteX8" fmla="*/ 139839 w 436485"/>
              <a:gd name="connsiteY8" fmla="*/ 60567 h 120920"/>
              <a:gd name="connsiteX9" fmla="*/ 76339 w 436485"/>
              <a:gd name="connsiteY9" fmla="*/ 28817 h 120920"/>
              <a:gd name="connsiteX10" fmla="*/ 222389 w 436485"/>
              <a:gd name="connsiteY10" fmla="*/ 92317 h 120920"/>
              <a:gd name="connsiteX11" fmla="*/ 250964 w 436485"/>
              <a:gd name="connsiteY11" fmla="*/ 105017 h 120920"/>
              <a:gd name="connsiteX12" fmla="*/ 273189 w 436485"/>
              <a:gd name="connsiteY12" fmla="*/ 79617 h 120920"/>
              <a:gd name="connsiteX13" fmla="*/ 276364 w 436485"/>
              <a:gd name="connsiteY13" fmla="*/ 242 h 120920"/>
              <a:gd name="connsiteX14" fmla="*/ 336689 w 436485"/>
              <a:gd name="connsiteY14" fmla="*/ 108192 h 120920"/>
              <a:gd name="connsiteX15" fmla="*/ 346214 w 436485"/>
              <a:gd name="connsiteY15" fmla="*/ 57392 h 120920"/>
              <a:gd name="connsiteX16" fmla="*/ 431939 w 436485"/>
              <a:gd name="connsiteY16" fmla="*/ 120892 h 1209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436485" h="120920">
                <a:moveTo>
                  <a:pt x="431939" y="120892"/>
                </a:moveTo>
                <a:cubicBezTo>
                  <a:pt x="406010" y="119304"/>
                  <a:pt x="218685" y="51571"/>
                  <a:pt x="190639" y="47867"/>
                </a:cubicBezTo>
                <a:cubicBezTo>
                  <a:pt x="162593" y="44163"/>
                  <a:pt x="272660" y="97609"/>
                  <a:pt x="263664" y="98667"/>
                </a:cubicBezTo>
                <a:cubicBezTo>
                  <a:pt x="254668" y="99725"/>
                  <a:pt x="157831" y="55275"/>
                  <a:pt x="136664" y="54217"/>
                </a:cubicBezTo>
                <a:cubicBezTo>
                  <a:pt x="115497" y="53159"/>
                  <a:pt x="158889" y="88084"/>
                  <a:pt x="136664" y="92317"/>
                </a:cubicBezTo>
                <a:cubicBezTo>
                  <a:pt x="114439" y="96550"/>
                  <a:pt x="19718" y="80146"/>
                  <a:pt x="3314" y="79617"/>
                </a:cubicBezTo>
                <a:cubicBezTo>
                  <a:pt x="-13090" y="79088"/>
                  <a:pt x="36652" y="88613"/>
                  <a:pt x="38239" y="89142"/>
                </a:cubicBezTo>
                <a:cubicBezTo>
                  <a:pt x="39826" y="89671"/>
                  <a:pt x="-4094" y="87554"/>
                  <a:pt x="12839" y="82792"/>
                </a:cubicBezTo>
                <a:cubicBezTo>
                  <a:pt x="29772" y="78030"/>
                  <a:pt x="129256" y="69563"/>
                  <a:pt x="139839" y="60567"/>
                </a:cubicBezTo>
                <a:cubicBezTo>
                  <a:pt x="150422" y="51571"/>
                  <a:pt x="62581" y="23525"/>
                  <a:pt x="76339" y="28817"/>
                </a:cubicBezTo>
                <a:cubicBezTo>
                  <a:pt x="90097" y="34109"/>
                  <a:pt x="222389" y="92317"/>
                  <a:pt x="222389" y="92317"/>
                </a:cubicBezTo>
                <a:cubicBezTo>
                  <a:pt x="251493" y="105017"/>
                  <a:pt x="242497" y="107134"/>
                  <a:pt x="250964" y="105017"/>
                </a:cubicBezTo>
                <a:cubicBezTo>
                  <a:pt x="259431" y="102900"/>
                  <a:pt x="268956" y="97079"/>
                  <a:pt x="273189" y="79617"/>
                </a:cubicBezTo>
                <a:cubicBezTo>
                  <a:pt x="277422" y="62155"/>
                  <a:pt x="265781" y="-4521"/>
                  <a:pt x="276364" y="242"/>
                </a:cubicBezTo>
                <a:cubicBezTo>
                  <a:pt x="286947" y="5004"/>
                  <a:pt x="325047" y="98667"/>
                  <a:pt x="336689" y="108192"/>
                </a:cubicBezTo>
                <a:cubicBezTo>
                  <a:pt x="348331" y="117717"/>
                  <a:pt x="327164" y="57921"/>
                  <a:pt x="346214" y="57392"/>
                </a:cubicBezTo>
                <a:cubicBezTo>
                  <a:pt x="365264" y="56863"/>
                  <a:pt x="457868" y="122480"/>
                  <a:pt x="431939" y="12089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84" name="フリーフォーム 1583">
            <a:extLst>
              <a:ext uri="{FF2B5EF4-FFF2-40B4-BE49-F238E27FC236}">
                <a16:creationId xmlns:a16="http://schemas.microsoft.com/office/drawing/2014/main" id="{E4C0D863-6709-A369-3BA5-FCC920033235}"/>
              </a:ext>
            </a:extLst>
          </p:cNvPr>
          <p:cNvSpPr/>
          <p:nvPr/>
        </p:nvSpPr>
        <p:spPr>
          <a:xfrm>
            <a:off x="1370915" y="8302400"/>
            <a:ext cx="134361" cy="98781"/>
          </a:xfrm>
          <a:custGeom>
            <a:avLst/>
            <a:gdLst>
              <a:gd name="connsiteX0" fmla="*/ 134035 w 134361"/>
              <a:gd name="connsiteY0" fmla="*/ 225 h 98781"/>
              <a:gd name="connsiteX1" fmla="*/ 45135 w 134361"/>
              <a:gd name="connsiteY1" fmla="*/ 35150 h 98781"/>
              <a:gd name="connsiteX2" fmla="*/ 7035 w 134361"/>
              <a:gd name="connsiteY2" fmla="*/ 98650 h 98781"/>
              <a:gd name="connsiteX3" fmla="*/ 10210 w 134361"/>
              <a:gd name="connsiteY3" fmla="*/ 51025 h 98781"/>
              <a:gd name="connsiteX4" fmla="*/ 134035 w 134361"/>
              <a:gd name="connsiteY4" fmla="*/ 225 h 98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4361" h="98781">
                <a:moveTo>
                  <a:pt x="134035" y="225"/>
                </a:moveTo>
                <a:cubicBezTo>
                  <a:pt x="139856" y="-2421"/>
                  <a:pt x="66302" y="18746"/>
                  <a:pt x="45135" y="35150"/>
                </a:cubicBezTo>
                <a:cubicBezTo>
                  <a:pt x="23968" y="51554"/>
                  <a:pt x="12856" y="96004"/>
                  <a:pt x="7035" y="98650"/>
                </a:cubicBezTo>
                <a:cubicBezTo>
                  <a:pt x="1214" y="101296"/>
                  <a:pt x="-6723" y="63196"/>
                  <a:pt x="10210" y="51025"/>
                </a:cubicBezTo>
                <a:cubicBezTo>
                  <a:pt x="27143" y="38854"/>
                  <a:pt x="128214" y="2871"/>
                  <a:pt x="134035" y="22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85" name="フリーフォーム 1584">
            <a:extLst>
              <a:ext uri="{FF2B5EF4-FFF2-40B4-BE49-F238E27FC236}">
                <a16:creationId xmlns:a16="http://schemas.microsoft.com/office/drawing/2014/main" id="{9BC94E90-B5F7-5C8C-ABAE-BD6BA0DBC506}"/>
              </a:ext>
            </a:extLst>
          </p:cNvPr>
          <p:cNvSpPr/>
          <p:nvPr/>
        </p:nvSpPr>
        <p:spPr>
          <a:xfrm>
            <a:off x="1215037" y="8442270"/>
            <a:ext cx="147277" cy="171516"/>
          </a:xfrm>
          <a:custGeom>
            <a:avLst/>
            <a:gdLst>
              <a:gd name="connsiteX0" fmla="*/ 988 w 147277"/>
              <a:gd name="connsiteY0" fmla="*/ 55 h 171516"/>
              <a:gd name="connsiteX1" fmla="*/ 137513 w 147277"/>
              <a:gd name="connsiteY1" fmla="*/ 28630 h 171516"/>
              <a:gd name="connsiteX2" fmla="*/ 134338 w 147277"/>
              <a:gd name="connsiteY2" fmla="*/ 92130 h 171516"/>
              <a:gd name="connsiteX3" fmla="*/ 118463 w 147277"/>
              <a:gd name="connsiteY3" fmla="*/ 171505 h 171516"/>
              <a:gd name="connsiteX4" fmla="*/ 102588 w 147277"/>
              <a:gd name="connsiteY4" fmla="*/ 98480 h 171516"/>
              <a:gd name="connsiteX5" fmla="*/ 83538 w 147277"/>
              <a:gd name="connsiteY5" fmla="*/ 155630 h 171516"/>
              <a:gd name="connsiteX6" fmla="*/ 89888 w 147277"/>
              <a:gd name="connsiteY6" fmla="*/ 54030 h 171516"/>
              <a:gd name="connsiteX7" fmla="*/ 89888 w 147277"/>
              <a:gd name="connsiteY7" fmla="*/ 34980 h 171516"/>
              <a:gd name="connsiteX8" fmla="*/ 67663 w 147277"/>
              <a:gd name="connsiteY8" fmla="*/ 69905 h 171516"/>
              <a:gd name="connsiteX9" fmla="*/ 74013 w 147277"/>
              <a:gd name="connsiteY9" fmla="*/ 34980 h 171516"/>
              <a:gd name="connsiteX10" fmla="*/ 988 w 147277"/>
              <a:gd name="connsiteY10" fmla="*/ 55 h 1715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47277" h="171516">
                <a:moveTo>
                  <a:pt x="988" y="55"/>
                </a:moveTo>
                <a:cubicBezTo>
                  <a:pt x="11571" y="-1003"/>
                  <a:pt x="115288" y="13284"/>
                  <a:pt x="137513" y="28630"/>
                </a:cubicBezTo>
                <a:cubicBezTo>
                  <a:pt x="159738" y="43976"/>
                  <a:pt x="137513" y="68318"/>
                  <a:pt x="134338" y="92130"/>
                </a:cubicBezTo>
                <a:cubicBezTo>
                  <a:pt x="131163" y="115943"/>
                  <a:pt x="123754" y="170447"/>
                  <a:pt x="118463" y="171505"/>
                </a:cubicBezTo>
                <a:cubicBezTo>
                  <a:pt x="113172" y="172563"/>
                  <a:pt x="108409" y="101126"/>
                  <a:pt x="102588" y="98480"/>
                </a:cubicBezTo>
                <a:cubicBezTo>
                  <a:pt x="96767" y="95834"/>
                  <a:pt x="85655" y="163038"/>
                  <a:pt x="83538" y="155630"/>
                </a:cubicBezTo>
                <a:cubicBezTo>
                  <a:pt x="81421" y="148222"/>
                  <a:pt x="88830" y="74138"/>
                  <a:pt x="89888" y="54030"/>
                </a:cubicBezTo>
                <a:cubicBezTo>
                  <a:pt x="90946" y="33922"/>
                  <a:pt x="93592" y="32334"/>
                  <a:pt x="89888" y="34980"/>
                </a:cubicBezTo>
                <a:cubicBezTo>
                  <a:pt x="86184" y="37626"/>
                  <a:pt x="70309" y="69905"/>
                  <a:pt x="67663" y="69905"/>
                </a:cubicBezTo>
                <a:cubicBezTo>
                  <a:pt x="65017" y="69905"/>
                  <a:pt x="79834" y="46622"/>
                  <a:pt x="74013" y="34980"/>
                </a:cubicBezTo>
                <a:cubicBezTo>
                  <a:pt x="68192" y="23338"/>
                  <a:pt x="-9595" y="1113"/>
                  <a:pt x="988" y="5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86" name="フリーフォーム 1585">
            <a:extLst>
              <a:ext uri="{FF2B5EF4-FFF2-40B4-BE49-F238E27FC236}">
                <a16:creationId xmlns:a16="http://schemas.microsoft.com/office/drawing/2014/main" id="{29145F04-D15E-9562-79F0-8E55DD3FD682}"/>
              </a:ext>
            </a:extLst>
          </p:cNvPr>
          <p:cNvSpPr/>
          <p:nvPr/>
        </p:nvSpPr>
        <p:spPr>
          <a:xfrm>
            <a:off x="1511026" y="8289611"/>
            <a:ext cx="295753" cy="64145"/>
          </a:xfrm>
          <a:custGeom>
            <a:avLst/>
            <a:gdLst>
              <a:gd name="connsiteX0" fmla="*/ 274 w 295753"/>
              <a:gd name="connsiteY0" fmla="*/ 63814 h 64145"/>
              <a:gd name="connsiteX1" fmla="*/ 162199 w 295753"/>
              <a:gd name="connsiteY1" fmla="*/ 44764 h 64145"/>
              <a:gd name="connsiteX2" fmla="*/ 295549 w 295753"/>
              <a:gd name="connsiteY2" fmla="*/ 54289 h 64145"/>
              <a:gd name="connsiteX3" fmla="*/ 193949 w 295753"/>
              <a:gd name="connsiteY3" fmla="*/ 314 h 64145"/>
              <a:gd name="connsiteX4" fmla="*/ 247924 w 295753"/>
              <a:gd name="connsiteY4" fmla="*/ 32064 h 64145"/>
              <a:gd name="connsiteX5" fmla="*/ 159024 w 295753"/>
              <a:gd name="connsiteY5" fmla="*/ 32064 h 64145"/>
              <a:gd name="connsiteX6" fmla="*/ 57424 w 295753"/>
              <a:gd name="connsiteY6" fmla="*/ 13014 h 64145"/>
              <a:gd name="connsiteX7" fmla="*/ 120924 w 295753"/>
              <a:gd name="connsiteY7" fmla="*/ 25714 h 64145"/>
              <a:gd name="connsiteX8" fmla="*/ 274 w 295753"/>
              <a:gd name="connsiteY8" fmla="*/ 63814 h 641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95753" h="64145">
                <a:moveTo>
                  <a:pt x="274" y="63814"/>
                </a:moveTo>
                <a:cubicBezTo>
                  <a:pt x="7153" y="66989"/>
                  <a:pt x="112987" y="46351"/>
                  <a:pt x="162199" y="44764"/>
                </a:cubicBezTo>
                <a:cubicBezTo>
                  <a:pt x="211411" y="43177"/>
                  <a:pt x="290257" y="61697"/>
                  <a:pt x="295549" y="54289"/>
                </a:cubicBezTo>
                <a:cubicBezTo>
                  <a:pt x="300841" y="46881"/>
                  <a:pt x="201886" y="4018"/>
                  <a:pt x="193949" y="314"/>
                </a:cubicBezTo>
                <a:cubicBezTo>
                  <a:pt x="186012" y="-3390"/>
                  <a:pt x="253745" y="26772"/>
                  <a:pt x="247924" y="32064"/>
                </a:cubicBezTo>
                <a:cubicBezTo>
                  <a:pt x="242103" y="37356"/>
                  <a:pt x="190774" y="35239"/>
                  <a:pt x="159024" y="32064"/>
                </a:cubicBezTo>
                <a:cubicBezTo>
                  <a:pt x="127274" y="28889"/>
                  <a:pt x="63774" y="14072"/>
                  <a:pt x="57424" y="13014"/>
                </a:cubicBezTo>
                <a:cubicBezTo>
                  <a:pt x="51074" y="11956"/>
                  <a:pt x="123570" y="20422"/>
                  <a:pt x="120924" y="25714"/>
                </a:cubicBezTo>
                <a:cubicBezTo>
                  <a:pt x="118278" y="31006"/>
                  <a:pt x="-6605" y="60639"/>
                  <a:pt x="274" y="6381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87" name="フリーフォーム 1586">
            <a:extLst>
              <a:ext uri="{FF2B5EF4-FFF2-40B4-BE49-F238E27FC236}">
                <a16:creationId xmlns:a16="http://schemas.microsoft.com/office/drawing/2014/main" id="{CCA38AFE-2D09-EEE1-AD43-82A539F90D1F}"/>
              </a:ext>
            </a:extLst>
          </p:cNvPr>
          <p:cNvSpPr/>
          <p:nvPr/>
        </p:nvSpPr>
        <p:spPr>
          <a:xfrm>
            <a:off x="1489122" y="8447252"/>
            <a:ext cx="365417" cy="196227"/>
          </a:xfrm>
          <a:custGeom>
            <a:avLst/>
            <a:gdLst>
              <a:gd name="connsiteX0" fmla="*/ 365078 w 365417"/>
              <a:gd name="connsiteY0" fmla="*/ 4598 h 196227"/>
              <a:gd name="connsiteX1" fmla="*/ 187278 w 365417"/>
              <a:gd name="connsiteY1" fmla="*/ 87148 h 196227"/>
              <a:gd name="connsiteX2" fmla="*/ 60278 w 365417"/>
              <a:gd name="connsiteY2" fmla="*/ 131598 h 196227"/>
              <a:gd name="connsiteX3" fmla="*/ 3128 w 365417"/>
              <a:gd name="connsiteY3" fmla="*/ 195098 h 196227"/>
              <a:gd name="connsiteX4" fmla="*/ 15828 w 365417"/>
              <a:gd name="connsiteY4" fmla="*/ 163348 h 196227"/>
              <a:gd name="connsiteX5" fmla="*/ 85678 w 365417"/>
              <a:gd name="connsiteY5" fmla="*/ 55398 h 196227"/>
              <a:gd name="connsiteX6" fmla="*/ 79328 w 365417"/>
              <a:gd name="connsiteY6" fmla="*/ 106198 h 196227"/>
              <a:gd name="connsiteX7" fmla="*/ 187278 w 365417"/>
              <a:gd name="connsiteY7" fmla="*/ 49048 h 196227"/>
              <a:gd name="connsiteX8" fmla="*/ 161878 w 365417"/>
              <a:gd name="connsiteY8" fmla="*/ 68098 h 196227"/>
              <a:gd name="connsiteX9" fmla="*/ 301578 w 365417"/>
              <a:gd name="connsiteY9" fmla="*/ 4598 h 196227"/>
              <a:gd name="connsiteX10" fmla="*/ 234903 w 365417"/>
              <a:gd name="connsiteY10" fmla="*/ 10948 h 196227"/>
              <a:gd name="connsiteX11" fmla="*/ 365078 w 365417"/>
              <a:gd name="connsiteY11" fmla="*/ 4598 h 1962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65417" h="196227">
                <a:moveTo>
                  <a:pt x="365078" y="4598"/>
                </a:moveTo>
                <a:cubicBezTo>
                  <a:pt x="357141" y="17298"/>
                  <a:pt x="238078" y="65981"/>
                  <a:pt x="187278" y="87148"/>
                </a:cubicBezTo>
                <a:cubicBezTo>
                  <a:pt x="136478" y="108315"/>
                  <a:pt x="90970" y="113606"/>
                  <a:pt x="60278" y="131598"/>
                </a:cubicBezTo>
                <a:cubicBezTo>
                  <a:pt x="29586" y="149590"/>
                  <a:pt x="10536" y="189806"/>
                  <a:pt x="3128" y="195098"/>
                </a:cubicBezTo>
                <a:cubicBezTo>
                  <a:pt x="-4280" y="200390"/>
                  <a:pt x="2070" y="186631"/>
                  <a:pt x="15828" y="163348"/>
                </a:cubicBezTo>
                <a:cubicBezTo>
                  <a:pt x="29586" y="140065"/>
                  <a:pt x="75095" y="64923"/>
                  <a:pt x="85678" y="55398"/>
                </a:cubicBezTo>
                <a:cubicBezTo>
                  <a:pt x="96261" y="45873"/>
                  <a:pt x="62395" y="107256"/>
                  <a:pt x="79328" y="106198"/>
                </a:cubicBezTo>
                <a:cubicBezTo>
                  <a:pt x="96261" y="105140"/>
                  <a:pt x="173520" y="55398"/>
                  <a:pt x="187278" y="49048"/>
                </a:cubicBezTo>
                <a:cubicBezTo>
                  <a:pt x="201036" y="42698"/>
                  <a:pt x="142828" y="75506"/>
                  <a:pt x="161878" y="68098"/>
                </a:cubicBezTo>
                <a:cubicBezTo>
                  <a:pt x="180928" y="60690"/>
                  <a:pt x="289407" y="14123"/>
                  <a:pt x="301578" y="4598"/>
                </a:cubicBezTo>
                <a:cubicBezTo>
                  <a:pt x="313749" y="-4927"/>
                  <a:pt x="230670" y="12535"/>
                  <a:pt x="234903" y="10948"/>
                </a:cubicBezTo>
                <a:cubicBezTo>
                  <a:pt x="239136" y="9361"/>
                  <a:pt x="373015" y="-8102"/>
                  <a:pt x="365078" y="459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88" name="フリーフォーム 1587">
            <a:extLst>
              <a:ext uri="{FF2B5EF4-FFF2-40B4-BE49-F238E27FC236}">
                <a16:creationId xmlns:a16="http://schemas.microsoft.com/office/drawing/2014/main" id="{FF3BAA82-BEE1-B927-D974-203C4C698282}"/>
              </a:ext>
            </a:extLst>
          </p:cNvPr>
          <p:cNvSpPr/>
          <p:nvPr/>
        </p:nvSpPr>
        <p:spPr>
          <a:xfrm>
            <a:off x="1231102" y="8591355"/>
            <a:ext cx="119417" cy="330600"/>
          </a:xfrm>
          <a:custGeom>
            <a:avLst/>
            <a:gdLst>
              <a:gd name="connsiteX0" fmla="*/ 86523 w 119417"/>
              <a:gd name="connsiteY0" fmla="*/ 195 h 330600"/>
              <a:gd name="connsiteX1" fmla="*/ 42073 w 119417"/>
              <a:gd name="connsiteY1" fmla="*/ 98620 h 330600"/>
              <a:gd name="connsiteX2" fmla="*/ 42073 w 119417"/>
              <a:gd name="connsiteY2" fmla="*/ 222445 h 330600"/>
              <a:gd name="connsiteX3" fmla="*/ 35723 w 119417"/>
              <a:gd name="connsiteY3" fmla="*/ 127195 h 330600"/>
              <a:gd name="connsiteX4" fmla="*/ 76998 w 119417"/>
              <a:gd name="connsiteY4" fmla="*/ 238320 h 330600"/>
              <a:gd name="connsiteX5" fmla="*/ 118273 w 119417"/>
              <a:gd name="connsiteY5" fmla="*/ 330395 h 330600"/>
              <a:gd name="connsiteX6" fmla="*/ 29373 w 119417"/>
              <a:gd name="connsiteY6" fmla="*/ 263720 h 330600"/>
              <a:gd name="connsiteX7" fmla="*/ 38898 w 119417"/>
              <a:gd name="connsiteY7" fmla="*/ 279595 h 330600"/>
              <a:gd name="connsiteX8" fmla="*/ 45248 w 119417"/>
              <a:gd name="connsiteY8" fmla="*/ 282770 h 330600"/>
              <a:gd name="connsiteX9" fmla="*/ 798 w 119417"/>
              <a:gd name="connsiteY9" fmla="*/ 155770 h 330600"/>
              <a:gd name="connsiteX10" fmla="*/ 16673 w 119417"/>
              <a:gd name="connsiteY10" fmla="*/ 177995 h 330600"/>
              <a:gd name="connsiteX11" fmla="*/ 16673 w 119417"/>
              <a:gd name="connsiteY11" fmla="*/ 63695 h 330600"/>
              <a:gd name="connsiteX12" fmla="*/ 26198 w 119417"/>
              <a:gd name="connsiteY12" fmla="*/ 124020 h 330600"/>
              <a:gd name="connsiteX13" fmla="*/ 86523 w 119417"/>
              <a:gd name="connsiteY13" fmla="*/ 195 h 330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19417" h="330600">
                <a:moveTo>
                  <a:pt x="86523" y="195"/>
                </a:moveTo>
                <a:cubicBezTo>
                  <a:pt x="89169" y="-4038"/>
                  <a:pt x="49481" y="61578"/>
                  <a:pt x="42073" y="98620"/>
                </a:cubicBezTo>
                <a:cubicBezTo>
                  <a:pt x="34665" y="135662"/>
                  <a:pt x="43131" y="217683"/>
                  <a:pt x="42073" y="222445"/>
                </a:cubicBezTo>
                <a:cubicBezTo>
                  <a:pt x="41015" y="227207"/>
                  <a:pt x="29902" y="124549"/>
                  <a:pt x="35723" y="127195"/>
                </a:cubicBezTo>
                <a:cubicBezTo>
                  <a:pt x="41544" y="129841"/>
                  <a:pt x="63240" y="204453"/>
                  <a:pt x="76998" y="238320"/>
                </a:cubicBezTo>
                <a:cubicBezTo>
                  <a:pt x="90756" y="272187"/>
                  <a:pt x="126210" y="326162"/>
                  <a:pt x="118273" y="330395"/>
                </a:cubicBezTo>
                <a:cubicBezTo>
                  <a:pt x="110336" y="334628"/>
                  <a:pt x="42602" y="272187"/>
                  <a:pt x="29373" y="263720"/>
                </a:cubicBezTo>
                <a:cubicBezTo>
                  <a:pt x="16144" y="255253"/>
                  <a:pt x="36252" y="276420"/>
                  <a:pt x="38898" y="279595"/>
                </a:cubicBezTo>
                <a:cubicBezTo>
                  <a:pt x="41544" y="282770"/>
                  <a:pt x="51598" y="303407"/>
                  <a:pt x="45248" y="282770"/>
                </a:cubicBezTo>
                <a:cubicBezTo>
                  <a:pt x="38898" y="262133"/>
                  <a:pt x="5561" y="173233"/>
                  <a:pt x="798" y="155770"/>
                </a:cubicBezTo>
                <a:cubicBezTo>
                  <a:pt x="-3965" y="138307"/>
                  <a:pt x="14027" y="193341"/>
                  <a:pt x="16673" y="177995"/>
                </a:cubicBezTo>
                <a:cubicBezTo>
                  <a:pt x="19319" y="162649"/>
                  <a:pt x="15086" y="72691"/>
                  <a:pt x="16673" y="63695"/>
                </a:cubicBezTo>
                <a:cubicBezTo>
                  <a:pt x="18260" y="54699"/>
                  <a:pt x="18261" y="129841"/>
                  <a:pt x="26198" y="124020"/>
                </a:cubicBezTo>
                <a:cubicBezTo>
                  <a:pt x="34135" y="118199"/>
                  <a:pt x="83877" y="4428"/>
                  <a:pt x="86523" y="19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89" name="フリーフォーム 1588">
            <a:extLst>
              <a:ext uri="{FF2B5EF4-FFF2-40B4-BE49-F238E27FC236}">
                <a16:creationId xmlns:a16="http://schemas.microsoft.com/office/drawing/2014/main" id="{FE7371C2-F9DF-6726-16A4-CC2007270B5E}"/>
              </a:ext>
            </a:extLst>
          </p:cNvPr>
          <p:cNvSpPr/>
          <p:nvPr/>
        </p:nvSpPr>
        <p:spPr>
          <a:xfrm>
            <a:off x="1564193" y="8409505"/>
            <a:ext cx="175819" cy="150350"/>
          </a:xfrm>
          <a:custGeom>
            <a:avLst/>
            <a:gdLst>
              <a:gd name="connsiteX0" fmla="*/ 175707 w 175819"/>
              <a:gd name="connsiteY0" fmla="*/ 1070 h 150350"/>
              <a:gd name="connsiteX1" fmla="*/ 80457 w 175819"/>
              <a:gd name="connsiteY1" fmla="*/ 55045 h 150350"/>
              <a:gd name="connsiteX2" fmla="*/ 64582 w 175819"/>
              <a:gd name="connsiteY2" fmla="*/ 89970 h 150350"/>
              <a:gd name="connsiteX3" fmla="*/ 105857 w 175819"/>
              <a:gd name="connsiteY3" fmla="*/ 83620 h 150350"/>
              <a:gd name="connsiteX4" fmla="*/ 1082 w 175819"/>
              <a:gd name="connsiteY4" fmla="*/ 150295 h 150350"/>
              <a:gd name="connsiteX5" fmla="*/ 51882 w 175819"/>
              <a:gd name="connsiteY5" fmla="*/ 70920 h 150350"/>
              <a:gd name="connsiteX6" fmla="*/ 61407 w 175819"/>
              <a:gd name="connsiteY6" fmla="*/ 48695 h 150350"/>
              <a:gd name="connsiteX7" fmla="*/ 99507 w 175819"/>
              <a:gd name="connsiteY7" fmla="*/ 20120 h 150350"/>
              <a:gd name="connsiteX8" fmla="*/ 175707 w 175819"/>
              <a:gd name="connsiteY8" fmla="*/ 1070 h 150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75819" h="150350">
                <a:moveTo>
                  <a:pt x="175707" y="1070"/>
                </a:moveTo>
                <a:cubicBezTo>
                  <a:pt x="172532" y="6891"/>
                  <a:pt x="98978" y="40228"/>
                  <a:pt x="80457" y="55045"/>
                </a:cubicBezTo>
                <a:cubicBezTo>
                  <a:pt x="61936" y="69862"/>
                  <a:pt x="60349" y="85208"/>
                  <a:pt x="64582" y="89970"/>
                </a:cubicBezTo>
                <a:cubicBezTo>
                  <a:pt x="68815" y="94732"/>
                  <a:pt x="116440" y="73566"/>
                  <a:pt x="105857" y="83620"/>
                </a:cubicBezTo>
                <a:cubicBezTo>
                  <a:pt x="95274" y="93674"/>
                  <a:pt x="10078" y="152412"/>
                  <a:pt x="1082" y="150295"/>
                </a:cubicBezTo>
                <a:cubicBezTo>
                  <a:pt x="-7914" y="148178"/>
                  <a:pt x="41828" y="87853"/>
                  <a:pt x="51882" y="70920"/>
                </a:cubicBezTo>
                <a:cubicBezTo>
                  <a:pt x="61936" y="53987"/>
                  <a:pt x="53469" y="57162"/>
                  <a:pt x="61407" y="48695"/>
                </a:cubicBezTo>
                <a:cubicBezTo>
                  <a:pt x="69344" y="40228"/>
                  <a:pt x="85220" y="25412"/>
                  <a:pt x="99507" y="20120"/>
                </a:cubicBezTo>
                <a:cubicBezTo>
                  <a:pt x="113794" y="14828"/>
                  <a:pt x="178882" y="-4751"/>
                  <a:pt x="175707" y="107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90" name="フリーフォーム 1589">
            <a:extLst>
              <a:ext uri="{FF2B5EF4-FFF2-40B4-BE49-F238E27FC236}">
                <a16:creationId xmlns:a16="http://schemas.microsoft.com/office/drawing/2014/main" id="{7925E133-2AD3-A644-98EC-102EB38E10DE}"/>
              </a:ext>
            </a:extLst>
          </p:cNvPr>
          <p:cNvSpPr/>
          <p:nvPr/>
        </p:nvSpPr>
        <p:spPr>
          <a:xfrm>
            <a:off x="1898824" y="8391503"/>
            <a:ext cx="123850" cy="193737"/>
          </a:xfrm>
          <a:custGeom>
            <a:avLst/>
            <a:gdLst>
              <a:gd name="connsiteX0" fmla="*/ 69676 w 123850"/>
              <a:gd name="connsiteY0" fmla="*/ 22 h 193737"/>
              <a:gd name="connsiteX1" fmla="*/ 28401 w 123850"/>
              <a:gd name="connsiteY1" fmla="*/ 111147 h 193737"/>
              <a:gd name="connsiteX2" fmla="*/ 9351 w 123850"/>
              <a:gd name="connsiteY2" fmla="*/ 180997 h 193737"/>
              <a:gd name="connsiteX3" fmla="*/ 15701 w 123850"/>
              <a:gd name="connsiteY3" fmla="*/ 142897 h 193737"/>
              <a:gd name="connsiteX4" fmla="*/ 6176 w 123850"/>
              <a:gd name="connsiteY4" fmla="*/ 158772 h 193737"/>
              <a:gd name="connsiteX5" fmla="*/ 123651 w 123850"/>
              <a:gd name="connsiteY5" fmla="*/ 155597 h 193737"/>
              <a:gd name="connsiteX6" fmla="*/ 34751 w 123850"/>
              <a:gd name="connsiteY6" fmla="*/ 158772 h 193737"/>
              <a:gd name="connsiteX7" fmla="*/ 53801 w 123850"/>
              <a:gd name="connsiteY7" fmla="*/ 76222 h 193737"/>
              <a:gd name="connsiteX8" fmla="*/ 50626 w 123850"/>
              <a:gd name="connsiteY8" fmla="*/ 130197 h 193737"/>
              <a:gd name="connsiteX9" fmla="*/ 34751 w 123850"/>
              <a:gd name="connsiteY9" fmla="*/ 193697 h 193737"/>
              <a:gd name="connsiteX10" fmla="*/ 107776 w 123850"/>
              <a:gd name="connsiteY10" fmla="*/ 120672 h 193737"/>
              <a:gd name="connsiteX11" fmla="*/ 69676 w 123850"/>
              <a:gd name="connsiteY11" fmla="*/ 22 h 1937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23850" h="193737">
                <a:moveTo>
                  <a:pt x="69676" y="22"/>
                </a:moveTo>
                <a:cubicBezTo>
                  <a:pt x="56447" y="-1565"/>
                  <a:pt x="38455" y="80985"/>
                  <a:pt x="28401" y="111147"/>
                </a:cubicBezTo>
                <a:cubicBezTo>
                  <a:pt x="18347" y="141309"/>
                  <a:pt x="11468" y="175705"/>
                  <a:pt x="9351" y="180997"/>
                </a:cubicBezTo>
                <a:cubicBezTo>
                  <a:pt x="7234" y="186289"/>
                  <a:pt x="15701" y="142897"/>
                  <a:pt x="15701" y="142897"/>
                </a:cubicBezTo>
                <a:cubicBezTo>
                  <a:pt x="15172" y="139193"/>
                  <a:pt x="-11816" y="156655"/>
                  <a:pt x="6176" y="158772"/>
                </a:cubicBezTo>
                <a:cubicBezTo>
                  <a:pt x="24168" y="160889"/>
                  <a:pt x="118889" y="155597"/>
                  <a:pt x="123651" y="155597"/>
                </a:cubicBezTo>
                <a:cubicBezTo>
                  <a:pt x="128413" y="155597"/>
                  <a:pt x="46393" y="172001"/>
                  <a:pt x="34751" y="158772"/>
                </a:cubicBezTo>
                <a:cubicBezTo>
                  <a:pt x="23109" y="145543"/>
                  <a:pt x="51155" y="80984"/>
                  <a:pt x="53801" y="76222"/>
                </a:cubicBezTo>
                <a:cubicBezTo>
                  <a:pt x="56447" y="71460"/>
                  <a:pt x="53801" y="110618"/>
                  <a:pt x="50626" y="130197"/>
                </a:cubicBezTo>
                <a:cubicBezTo>
                  <a:pt x="47451" y="149776"/>
                  <a:pt x="25226" y="195285"/>
                  <a:pt x="34751" y="193697"/>
                </a:cubicBezTo>
                <a:cubicBezTo>
                  <a:pt x="44276" y="192110"/>
                  <a:pt x="98780" y="148189"/>
                  <a:pt x="107776" y="120672"/>
                </a:cubicBezTo>
                <a:cubicBezTo>
                  <a:pt x="116772" y="93155"/>
                  <a:pt x="82905" y="1609"/>
                  <a:pt x="69676" y="2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91" name="フリーフォーム 1590">
            <a:extLst>
              <a:ext uri="{FF2B5EF4-FFF2-40B4-BE49-F238E27FC236}">
                <a16:creationId xmlns:a16="http://schemas.microsoft.com/office/drawing/2014/main" id="{065E1108-7DFE-F91B-82E8-8BEE98E8D3A0}"/>
              </a:ext>
            </a:extLst>
          </p:cNvPr>
          <p:cNvSpPr/>
          <p:nvPr/>
        </p:nvSpPr>
        <p:spPr>
          <a:xfrm>
            <a:off x="1304433" y="8360741"/>
            <a:ext cx="197415" cy="131093"/>
          </a:xfrm>
          <a:custGeom>
            <a:avLst/>
            <a:gdLst>
              <a:gd name="connsiteX0" fmla="*/ 492 w 197415"/>
              <a:gd name="connsiteY0" fmla="*/ 91109 h 131093"/>
              <a:gd name="connsiteX1" fmla="*/ 114792 w 197415"/>
              <a:gd name="connsiteY1" fmla="*/ 37134 h 131093"/>
              <a:gd name="connsiteX2" fmla="*/ 89392 w 197415"/>
              <a:gd name="connsiteY2" fmla="*/ 65709 h 131093"/>
              <a:gd name="connsiteX3" fmla="*/ 146542 w 197415"/>
              <a:gd name="connsiteY3" fmla="*/ 53009 h 131093"/>
              <a:gd name="connsiteX4" fmla="*/ 111617 w 197415"/>
              <a:gd name="connsiteY4" fmla="*/ 110159 h 131093"/>
              <a:gd name="connsiteX5" fmla="*/ 108442 w 197415"/>
              <a:gd name="connsiteY5" fmla="*/ 129209 h 131093"/>
              <a:gd name="connsiteX6" fmla="*/ 156067 w 197415"/>
              <a:gd name="connsiteY6" fmla="*/ 68884 h 131093"/>
              <a:gd name="connsiteX7" fmla="*/ 127492 w 197415"/>
              <a:gd name="connsiteY7" fmla="*/ 59359 h 131093"/>
              <a:gd name="connsiteX8" fmla="*/ 197342 w 197415"/>
              <a:gd name="connsiteY8" fmla="*/ 2209 h 131093"/>
              <a:gd name="connsiteX9" fmla="*/ 140192 w 197415"/>
              <a:gd name="connsiteY9" fmla="*/ 11734 h 131093"/>
              <a:gd name="connsiteX10" fmla="*/ 105267 w 197415"/>
              <a:gd name="connsiteY10" fmla="*/ 11734 h 131093"/>
              <a:gd name="connsiteX11" fmla="*/ 73517 w 197415"/>
              <a:gd name="connsiteY11" fmla="*/ 24434 h 131093"/>
              <a:gd name="connsiteX12" fmla="*/ 492 w 197415"/>
              <a:gd name="connsiteY12" fmla="*/ 91109 h 1310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97415" h="131093">
                <a:moveTo>
                  <a:pt x="492" y="91109"/>
                </a:moveTo>
                <a:cubicBezTo>
                  <a:pt x="7371" y="93226"/>
                  <a:pt x="99975" y="41367"/>
                  <a:pt x="114792" y="37134"/>
                </a:cubicBezTo>
                <a:cubicBezTo>
                  <a:pt x="129609" y="32901"/>
                  <a:pt x="84100" y="63063"/>
                  <a:pt x="89392" y="65709"/>
                </a:cubicBezTo>
                <a:cubicBezTo>
                  <a:pt x="94684" y="68355"/>
                  <a:pt x="142838" y="45601"/>
                  <a:pt x="146542" y="53009"/>
                </a:cubicBezTo>
                <a:cubicBezTo>
                  <a:pt x="150246" y="60417"/>
                  <a:pt x="117967" y="97459"/>
                  <a:pt x="111617" y="110159"/>
                </a:cubicBezTo>
                <a:cubicBezTo>
                  <a:pt x="105267" y="122859"/>
                  <a:pt x="101034" y="136088"/>
                  <a:pt x="108442" y="129209"/>
                </a:cubicBezTo>
                <a:cubicBezTo>
                  <a:pt x="115850" y="122330"/>
                  <a:pt x="152892" y="80526"/>
                  <a:pt x="156067" y="68884"/>
                </a:cubicBezTo>
                <a:cubicBezTo>
                  <a:pt x="159242" y="57242"/>
                  <a:pt x="120613" y="70471"/>
                  <a:pt x="127492" y="59359"/>
                </a:cubicBezTo>
                <a:cubicBezTo>
                  <a:pt x="134371" y="48247"/>
                  <a:pt x="195225" y="10146"/>
                  <a:pt x="197342" y="2209"/>
                </a:cubicBezTo>
                <a:cubicBezTo>
                  <a:pt x="199459" y="-5728"/>
                  <a:pt x="155538" y="10146"/>
                  <a:pt x="140192" y="11734"/>
                </a:cubicBezTo>
                <a:cubicBezTo>
                  <a:pt x="124846" y="13321"/>
                  <a:pt x="116379" y="9617"/>
                  <a:pt x="105267" y="11734"/>
                </a:cubicBezTo>
                <a:cubicBezTo>
                  <a:pt x="94155" y="13851"/>
                  <a:pt x="86217" y="15438"/>
                  <a:pt x="73517" y="24434"/>
                </a:cubicBezTo>
                <a:cubicBezTo>
                  <a:pt x="60817" y="33430"/>
                  <a:pt x="-6387" y="88992"/>
                  <a:pt x="492" y="9110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92" name="フリーフォーム 1591">
            <a:extLst>
              <a:ext uri="{FF2B5EF4-FFF2-40B4-BE49-F238E27FC236}">
                <a16:creationId xmlns:a16="http://schemas.microsoft.com/office/drawing/2014/main" id="{6187E1B0-8818-9270-53DD-57B9C867F220}"/>
              </a:ext>
            </a:extLst>
          </p:cNvPr>
          <p:cNvSpPr/>
          <p:nvPr/>
        </p:nvSpPr>
        <p:spPr>
          <a:xfrm>
            <a:off x="1389769" y="8229379"/>
            <a:ext cx="385419" cy="89293"/>
          </a:xfrm>
          <a:custGeom>
            <a:avLst/>
            <a:gdLst>
              <a:gd name="connsiteX0" fmla="*/ 881 w 385419"/>
              <a:gd name="connsiteY0" fmla="*/ 47846 h 89293"/>
              <a:gd name="connsiteX1" fmla="*/ 134231 w 385419"/>
              <a:gd name="connsiteY1" fmla="*/ 73246 h 89293"/>
              <a:gd name="connsiteX2" fmla="*/ 169156 w 385419"/>
              <a:gd name="connsiteY2" fmla="*/ 54196 h 89293"/>
              <a:gd name="connsiteX3" fmla="*/ 251706 w 385419"/>
              <a:gd name="connsiteY3" fmla="*/ 57371 h 89293"/>
              <a:gd name="connsiteX4" fmla="*/ 191381 w 385419"/>
              <a:gd name="connsiteY4" fmla="*/ 89121 h 89293"/>
              <a:gd name="connsiteX5" fmla="*/ 324731 w 385419"/>
              <a:gd name="connsiteY5" fmla="*/ 70071 h 89293"/>
              <a:gd name="connsiteX6" fmla="*/ 375531 w 385419"/>
              <a:gd name="connsiteY6" fmla="*/ 70071 h 89293"/>
              <a:gd name="connsiteX7" fmla="*/ 381881 w 385419"/>
              <a:gd name="connsiteY7" fmla="*/ 76421 h 89293"/>
              <a:gd name="connsiteX8" fmla="*/ 334256 w 385419"/>
              <a:gd name="connsiteY8" fmla="*/ 31971 h 89293"/>
              <a:gd name="connsiteX9" fmla="*/ 245356 w 385419"/>
              <a:gd name="connsiteY9" fmla="*/ 221 h 89293"/>
              <a:gd name="connsiteX10" fmla="*/ 334256 w 385419"/>
              <a:gd name="connsiteY10" fmla="*/ 47846 h 89293"/>
              <a:gd name="connsiteX11" fmla="*/ 194556 w 385419"/>
              <a:gd name="connsiteY11" fmla="*/ 35146 h 89293"/>
              <a:gd name="connsiteX12" fmla="*/ 245356 w 385419"/>
              <a:gd name="connsiteY12" fmla="*/ 63721 h 89293"/>
              <a:gd name="connsiteX13" fmla="*/ 207256 w 385419"/>
              <a:gd name="connsiteY13" fmla="*/ 63721 h 89293"/>
              <a:gd name="connsiteX14" fmla="*/ 881 w 385419"/>
              <a:gd name="connsiteY14" fmla="*/ 47846 h 892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85419" h="89293">
                <a:moveTo>
                  <a:pt x="881" y="47846"/>
                </a:moveTo>
                <a:cubicBezTo>
                  <a:pt x="-11290" y="49433"/>
                  <a:pt x="106185" y="72188"/>
                  <a:pt x="134231" y="73246"/>
                </a:cubicBezTo>
                <a:cubicBezTo>
                  <a:pt x="162277" y="74304"/>
                  <a:pt x="149577" y="56842"/>
                  <a:pt x="169156" y="54196"/>
                </a:cubicBezTo>
                <a:cubicBezTo>
                  <a:pt x="188735" y="51550"/>
                  <a:pt x="248002" y="51550"/>
                  <a:pt x="251706" y="57371"/>
                </a:cubicBezTo>
                <a:cubicBezTo>
                  <a:pt x="255410" y="63192"/>
                  <a:pt x="179210" y="87004"/>
                  <a:pt x="191381" y="89121"/>
                </a:cubicBezTo>
                <a:cubicBezTo>
                  <a:pt x="203552" y="91238"/>
                  <a:pt x="294039" y="73246"/>
                  <a:pt x="324731" y="70071"/>
                </a:cubicBezTo>
                <a:cubicBezTo>
                  <a:pt x="355423" y="66896"/>
                  <a:pt x="375531" y="70071"/>
                  <a:pt x="375531" y="70071"/>
                </a:cubicBezTo>
                <a:cubicBezTo>
                  <a:pt x="385056" y="71129"/>
                  <a:pt x="388760" y="82771"/>
                  <a:pt x="381881" y="76421"/>
                </a:cubicBezTo>
                <a:cubicBezTo>
                  <a:pt x="375002" y="70071"/>
                  <a:pt x="357010" y="44671"/>
                  <a:pt x="334256" y="31971"/>
                </a:cubicBezTo>
                <a:cubicBezTo>
                  <a:pt x="311502" y="19271"/>
                  <a:pt x="245356" y="-2425"/>
                  <a:pt x="245356" y="221"/>
                </a:cubicBezTo>
                <a:cubicBezTo>
                  <a:pt x="245356" y="2867"/>
                  <a:pt x="342723" y="42025"/>
                  <a:pt x="334256" y="47846"/>
                </a:cubicBezTo>
                <a:cubicBezTo>
                  <a:pt x="325789" y="53667"/>
                  <a:pt x="209373" y="32500"/>
                  <a:pt x="194556" y="35146"/>
                </a:cubicBezTo>
                <a:cubicBezTo>
                  <a:pt x="179739" y="37792"/>
                  <a:pt x="243239" y="58959"/>
                  <a:pt x="245356" y="63721"/>
                </a:cubicBezTo>
                <a:cubicBezTo>
                  <a:pt x="247473" y="68483"/>
                  <a:pt x="244827" y="66896"/>
                  <a:pt x="207256" y="63721"/>
                </a:cubicBezTo>
                <a:cubicBezTo>
                  <a:pt x="169685" y="60546"/>
                  <a:pt x="13052" y="46259"/>
                  <a:pt x="881" y="4784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93" name="フリーフォーム 1592">
            <a:extLst>
              <a:ext uri="{FF2B5EF4-FFF2-40B4-BE49-F238E27FC236}">
                <a16:creationId xmlns:a16="http://schemas.microsoft.com/office/drawing/2014/main" id="{569E5D73-30F8-DAB5-D35B-CE7D31810FDA}"/>
              </a:ext>
            </a:extLst>
          </p:cNvPr>
          <p:cNvSpPr/>
          <p:nvPr/>
        </p:nvSpPr>
        <p:spPr>
          <a:xfrm>
            <a:off x="1339838" y="8622882"/>
            <a:ext cx="158901" cy="455060"/>
          </a:xfrm>
          <a:custGeom>
            <a:avLst/>
            <a:gdLst>
              <a:gd name="connsiteX0" fmla="*/ 155587 w 158901"/>
              <a:gd name="connsiteY0" fmla="*/ 6768 h 455060"/>
              <a:gd name="connsiteX1" fmla="*/ 34937 w 158901"/>
              <a:gd name="connsiteY1" fmla="*/ 181393 h 455060"/>
              <a:gd name="connsiteX2" fmla="*/ 15887 w 158901"/>
              <a:gd name="connsiteY2" fmla="*/ 232193 h 455060"/>
              <a:gd name="connsiteX3" fmla="*/ 57162 w 158901"/>
              <a:gd name="connsiteY3" fmla="*/ 451268 h 455060"/>
              <a:gd name="connsiteX4" fmla="*/ 25412 w 158901"/>
              <a:gd name="connsiteY4" fmla="*/ 359193 h 455060"/>
              <a:gd name="connsiteX5" fmla="*/ 12 w 158901"/>
              <a:gd name="connsiteY5" fmla="*/ 206793 h 455060"/>
              <a:gd name="connsiteX6" fmla="*/ 28587 w 158901"/>
              <a:gd name="connsiteY6" fmla="*/ 286168 h 455060"/>
              <a:gd name="connsiteX7" fmla="*/ 69862 w 158901"/>
              <a:gd name="connsiteY7" fmla="*/ 82968 h 455060"/>
              <a:gd name="connsiteX8" fmla="*/ 44462 w 158901"/>
              <a:gd name="connsiteY8" fmla="*/ 136943 h 455060"/>
              <a:gd name="connsiteX9" fmla="*/ 117487 w 158901"/>
              <a:gd name="connsiteY9" fmla="*/ 44868 h 455060"/>
              <a:gd name="connsiteX10" fmla="*/ 155587 w 158901"/>
              <a:gd name="connsiteY10" fmla="*/ 6768 h 4550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58901" h="455060">
                <a:moveTo>
                  <a:pt x="155587" y="6768"/>
                </a:moveTo>
                <a:cubicBezTo>
                  <a:pt x="141829" y="29522"/>
                  <a:pt x="58220" y="143822"/>
                  <a:pt x="34937" y="181393"/>
                </a:cubicBezTo>
                <a:cubicBezTo>
                  <a:pt x="11654" y="218964"/>
                  <a:pt x="12183" y="187214"/>
                  <a:pt x="15887" y="232193"/>
                </a:cubicBezTo>
                <a:cubicBezTo>
                  <a:pt x="19591" y="277172"/>
                  <a:pt x="55575" y="430101"/>
                  <a:pt x="57162" y="451268"/>
                </a:cubicBezTo>
                <a:cubicBezTo>
                  <a:pt x="58749" y="472435"/>
                  <a:pt x="34937" y="399939"/>
                  <a:pt x="25412" y="359193"/>
                </a:cubicBezTo>
                <a:cubicBezTo>
                  <a:pt x="15887" y="318447"/>
                  <a:pt x="-517" y="218964"/>
                  <a:pt x="12" y="206793"/>
                </a:cubicBezTo>
                <a:cubicBezTo>
                  <a:pt x="541" y="194622"/>
                  <a:pt x="16945" y="306805"/>
                  <a:pt x="28587" y="286168"/>
                </a:cubicBezTo>
                <a:cubicBezTo>
                  <a:pt x="40229" y="265531"/>
                  <a:pt x="67216" y="107839"/>
                  <a:pt x="69862" y="82968"/>
                </a:cubicBezTo>
                <a:cubicBezTo>
                  <a:pt x="72508" y="58097"/>
                  <a:pt x="36525" y="143293"/>
                  <a:pt x="44462" y="136943"/>
                </a:cubicBezTo>
                <a:cubicBezTo>
                  <a:pt x="52399" y="130593"/>
                  <a:pt x="97908" y="65505"/>
                  <a:pt x="117487" y="44868"/>
                </a:cubicBezTo>
                <a:cubicBezTo>
                  <a:pt x="137066" y="24231"/>
                  <a:pt x="169345" y="-15986"/>
                  <a:pt x="155587" y="676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95" name="フリーフォーム 1594">
            <a:extLst>
              <a:ext uri="{FF2B5EF4-FFF2-40B4-BE49-F238E27FC236}">
                <a16:creationId xmlns:a16="http://schemas.microsoft.com/office/drawing/2014/main" id="{97A22BB7-DC5B-0ABC-5E33-F54CCC7BE364}"/>
              </a:ext>
            </a:extLst>
          </p:cNvPr>
          <p:cNvSpPr/>
          <p:nvPr/>
        </p:nvSpPr>
        <p:spPr>
          <a:xfrm>
            <a:off x="1193344" y="8464107"/>
            <a:ext cx="90608" cy="624163"/>
          </a:xfrm>
          <a:custGeom>
            <a:avLst/>
            <a:gdLst>
              <a:gd name="connsiteX0" fmla="*/ 456 w 90608"/>
              <a:gd name="connsiteY0" fmla="*/ 443 h 624163"/>
              <a:gd name="connsiteX1" fmla="*/ 73481 w 90608"/>
              <a:gd name="connsiteY1" fmla="*/ 238568 h 624163"/>
              <a:gd name="connsiteX2" fmla="*/ 57606 w 90608"/>
              <a:gd name="connsiteY2" fmla="*/ 194118 h 624163"/>
              <a:gd name="connsiteX3" fmla="*/ 41731 w 90608"/>
              <a:gd name="connsiteY3" fmla="*/ 251268 h 624163"/>
              <a:gd name="connsiteX4" fmla="*/ 9981 w 90608"/>
              <a:gd name="connsiteY4" fmla="*/ 270318 h 624163"/>
              <a:gd name="connsiteX5" fmla="*/ 44906 w 90608"/>
              <a:gd name="connsiteY5" fmla="*/ 359218 h 624163"/>
              <a:gd name="connsiteX6" fmla="*/ 22681 w 90608"/>
              <a:gd name="connsiteY6" fmla="*/ 327468 h 624163"/>
              <a:gd name="connsiteX7" fmla="*/ 89356 w 90608"/>
              <a:gd name="connsiteY7" fmla="*/ 622743 h 624163"/>
              <a:gd name="connsiteX8" fmla="*/ 63956 w 90608"/>
              <a:gd name="connsiteY8" fmla="*/ 432243 h 624163"/>
              <a:gd name="connsiteX9" fmla="*/ 35381 w 90608"/>
              <a:gd name="connsiteY9" fmla="*/ 263968 h 624163"/>
              <a:gd name="connsiteX10" fmla="*/ 41731 w 90608"/>
              <a:gd name="connsiteY10" fmla="*/ 181418 h 624163"/>
              <a:gd name="connsiteX11" fmla="*/ 456 w 90608"/>
              <a:gd name="connsiteY11" fmla="*/ 443 h 6241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90608" h="624163">
                <a:moveTo>
                  <a:pt x="456" y="443"/>
                </a:moveTo>
                <a:cubicBezTo>
                  <a:pt x="5748" y="9968"/>
                  <a:pt x="63956" y="206289"/>
                  <a:pt x="73481" y="238568"/>
                </a:cubicBezTo>
                <a:cubicBezTo>
                  <a:pt x="83006" y="270847"/>
                  <a:pt x="62898" y="192001"/>
                  <a:pt x="57606" y="194118"/>
                </a:cubicBezTo>
                <a:cubicBezTo>
                  <a:pt x="52314" y="196235"/>
                  <a:pt x="49668" y="238568"/>
                  <a:pt x="41731" y="251268"/>
                </a:cubicBezTo>
                <a:cubicBezTo>
                  <a:pt x="33794" y="263968"/>
                  <a:pt x="9452" y="252326"/>
                  <a:pt x="9981" y="270318"/>
                </a:cubicBezTo>
                <a:cubicBezTo>
                  <a:pt x="10510" y="288310"/>
                  <a:pt x="42789" y="349693"/>
                  <a:pt x="44906" y="359218"/>
                </a:cubicBezTo>
                <a:cubicBezTo>
                  <a:pt x="47023" y="368743"/>
                  <a:pt x="15273" y="283547"/>
                  <a:pt x="22681" y="327468"/>
                </a:cubicBezTo>
                <a:cubicBezTo>
                  <a:pt x="30089" y="371389"/>
                  <a:pt x="82477" y="605281"/>
                  <a:pt x="89356" y="622743"/>
                </a:cubicBezTo>
                <a:cubicBezTo>
                  <a:pt x="96235" y="640205"/>
                  <a:pt x="72952" y="492039"/>
                  <a:pt x="63956" y="432243"/>
                </a:cubicBezTo>
                <a:cubicBezTo>
                  <a:pt x="54960" y="372447"/>
                  <a:pt x="39085" y="305772"/>
                  <a:pt x="35381" y="263968"/>
                </a:cubicBezTo>
                <a:cubicBezTo>
                  <a:pt x="31677" y="222164"/>
                  <a:pt x="45964" y="225339"/>
                  <a:pt x="41731" y="181418"/>
                </a:cubicBezTo>
                <a:cubicBezTo>
                  <a:pt x="37498" y="137497"/>
                  <a:pt x="-4836" y="-9082"/>
                  <a:pt x="456" y="44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96" name="フリーフォーム 1595">
            <a:extLst>
              <a:ext uri="{FF2B5EF4-FFF2-40B4-BE49-F238E27FC236}">
                <a16:creationId xmlns:a16="http://schemas.microsoft.com/office/drawing/2014/main" id="{DA756E27-DCD0-4DC3-B285-742E7D2A2F88}"/>
              </a:ext>
            </a:extLst>
          </p:cNvPr>
          <p:cNvSpPr/>
          <p:nvPr/>
        </p:nvSpPr>
        <p:spPr>
          <a:xfrm>
            <a:off x="1487774" y="8542979"/>
            <a:ext cx="371009" cy="371353"/>
          </a:xfrm>
          <a:custGeom>
            <a:avLst/>
            <a:gdLst>
              <a:gd name="connsiteX0" fmla="*/ 369601 w 371009"/>
              <a:gd name="connsiteY0" fmla="*/ 946 h 371353"/>
              <a:gd name="connsiteX1" fmla="*/ 185451 w 371009"/>
              <a:gd name="connsiteY1" fmla="*/ 105721 h 371353"/>
              <a:gd name="connsiteX2" fmla="*/ 58451 w 371009"/>
              <a:gd name="connsiteY2" fmla="*/ 207321 h 371353"/>
              <a:gd name="connsiteX3" fmla="*/ 71151 w 371009"/>
              <a:gd name="connsiteY3" fmla="*/ 185096 h 371353"/>
              <a:gd name="connsiteX4" fmla="*/ 17176 w 371009"/>
              <a:gd name="connsiteY4" fmla="*/ 327971 h 371353"/>
              <a:gd name="connsiteX5" fmla="*/ 1301 w 371009"/>
              <a:gd name="connsiteY5" fmla="*/ 366071 h 371353"/>
              <a:gd name="connsiteX6" fmla="*/ 45751 w 371009"/>
              <a:gd name="connsiteY6" fmla="*/ 229546 h 371353"/>
              <a:gd name="connsiteX7" fmla="*/ 141001 w 371009"/>
              <a:gd name="connsiteY7" fmla="*/ 127946 h 371353"/>
              <a:gd name="connsiteX8" fmla="*/ 80676 w 371009"/>
              <a:gd name="connsiteY8" fmla="*/ 169221 h 371353"/>
              <a:gd name="connsiteX9" fmla="*/ 369601 w 371009"/>
              <a:gd name="connsiteY9" fmla="*/ 946 h 3713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71009" h="371353">
                <a:moveTo>
                  <a:pt x="369601" y="946"/>
                </a:moveTo>
                <a:cubicBezTo>
                  <a:pt x="387064" y="-9637"/>
                  <a:pt x="237309" y="71325"/>
                  <a:pt x="185451" y="105721"/>
                </a:cubicBezTo>
                <a:cubicBezTo>
                  <a:pt x="133593" y="140117"/>
                  <a:pt x="77501" y="194092"/>
                  <a:pt x="58451" y="207321"/>
                </a:cubicBezTo>
                <a:cubicBezTo>
                  <a:pt x="39401" y="220550"/>
                  <a:pt x="78030" y="164988"/>
                  <a:pt x="71151" y="185096"/>
                </a:cubicBezTo>
                <a:cubicBezTo>
                  <a:pt x="64272" y="205204"/>
                  <a:pt x="28818" y="297809"/>
                  <a:pt x="17176" y="327971"/>
                </a:cubicBezTo>
                <a:cubicBezTo>
                  <a:pt x="5534" y="358133"/>
                  <a:pt x="-3462" y="382475"/>
                  <a:pt x="1301" y="366071"/>
                </a:cubicBezTo>
                <a:cubicBezTo>
                  <a:pt x="6064" y="349667"/>
                  <a:pt x="22468" y="269234"/>
                  <a:pt x="45751" y="229546"/>
                </a:cubicBezTo>
                <a:cubicBezTo>
                  <a:pt x="69034" y="189859"/>
                  <a:pt x="135180" y="138000"/>
                  <a:pt x="141001" y="127946"/>
                </a:cubicBezTo>
                <a:cubicBezTo>
                  <a:pt x="146822" y="117892"/>
                  <a:pt x="43634" y="188271"/>
                  <a:pt x="80676" y="169221"/>
                </a:cubicBezTo>
                <a:cubicBezTo>
                  <a:pt x="117718" y="150171"/>
                  <a:pt x="352138" y="11529"/>
                  <a:pt x="369601" y="94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97" name="フリーフォーム 1596">
            <a:extLst>
              <a:ext uri="{FF2B5EF4-FFF2-40B4-BE49-F238E27FC236}">
                <a16:creationId xmlns:a16="http://schemas.microsoft.com/office/drawing/2014/main" id="{B1BCD6EE-BA88-ED44-C2B6-598D5A5F68A3}"/>
              </a:ext>
            </a:extLst>
          </p:cNvPr>
          <p:cNvSpPr/>
          <p:nvPr/>
        </p:nvSpPr>
        <p:spPr>
          <a:xfrm>
            <a:off x="1481697" y="8620125"/>
            <a:ext cx="299478" cy="296376"/>
          </a:xfrm>
          <a:custGeom>
            <a:avLst/>
            <a:gdLst>
              <a:gd name="connsiteX0" fmla="*/ 299478 w 299478"/>
              <a:gd name="connsiteY0" fmla="*/ 0 h 296376"/>
              <a:gd name="connsiteX1" fmla="*/ 188353 w 299478"/>
              <a:gd name="connsiteY1" fmla="*/ 95250 h 296376"/>
              <a:gd name="connsiteX2" fmla="*/ 93103 w 299478"/>
              <a:gd name="connsiteY2" fmla="*/ 231775 h 296376"/>
              <a:gd name="connsiteX3" fmla="*/ 1028 w 299478"/>
              <a:gd name="connsiteY3" fmla="*/ 295275 h 296376"/>
              <a:gd name="connsiteX4" fmla="*/ 45478 w 299478"/>
              <a:gd name="connsiteY4" fmla="*/ 263525 h 296376"/>
              <a:gd name="connsiteX5" fmla="*/ 74053 w 299478"/>
              <a:gd name="connsiteY5" fmla="*/ 158750 h 296376"/>
              <a:gd name="connsiteX6" fmla="*/ 48653 w 299478"/>
              <a:gd name="connsiteY6" fmla="*/ 190500 h 296376"/>
              <a:gd name="connsiteX7" fmla="*/ 185178 w 299478"/>
              <a:gd name="connsiteY7" fmla="*/ 66675 h 296376"/>
              <a:gd name="connsiteX8" fmla="*/ 118503 w 299478"/>
              <a:gd name="connsiteY8" fmla="*/ 98425 h 296376"/>
              <a:gd name="connsiteX9" fmla="*/ 299478 w 299478"/>
              <a:gd name="connsiteY9" fmla="*/ 0 h 296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99478" h="296376">
                <a:moveTo>
                  <a:pt x="299478" y="0"/>
                </a:moveTo>
                <a:cubicBezTo>
                  <a:pt x="261113" y="28310"/>
                  <a:pt x="222749" y="56621"/>
                  <a:pt x="188353" y="95250"/>
                </a:cubicBezTo>
                <a:cubicBezTo>
                  <a:pt x="153957" y="133879"/>
                  <a:pt x="124324" y="198438"/>
                  <a:pt x="93103" y="231775"/>
                </a:cubicBezTo>
                <a:cubicBezTo>
                  <a:pt x="61882" y="265112"/>
                  <a:pt x="8965" y="289983"/>
                  <a:pt x="1028" y="295275"/>
                </a:cubicBezTo>
                <a:cubicBezTo>
                  <a:pt x="-6909" y="300567"/>
                  <a:pt x="33307" y="286279"/>
                  <a:pt x="45478" y="263525"/>
                </a:cubicBezTo>
                <a:cubicBezTo>
                  <a:pt x="57649" y="240771"/>
                  <a:pt x="73524" y="170921"/>
                  <a:pt x="74053" y="158750"/>
                </a:cubicBezTo>
                <a:cubicBezTo>
                  <a:pt x="74582" y="146579"/>
                  <a:pt x="30132" y="205846"/>
                  <a:pt x="48653" y="190500"/>
                </a:cubicBezTo>
                <a:cubicBezTo>
                  <a:pt x="67174" y="175154"/>
                  <a:pt x="173536" y="82021"/>
                  <a:pt x="185178" y="66675"/>
                </a:cubicBezTo>
                <a:cubicBezTo>
                  <a:pt x="196820" y="51329"/>
                  <a:pt x="118503" y="98425"/>
                  <a:pt x="118503" y="98425"/>
                </a:cubicBezTo>
                <a:lnTo>
                  <a:pt x="299478" y="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98" name="フリーフォーム 1597">
            <a:extLst>
              <a:ext uri="{FF2B5EF4-FFF2-40B4-BE49-F238E27FC236}">
                <a16:creationId xmlns:a16="http://schemas.microsoft.com/office/drawing/2014/main" id="{6D57336A-ADE5-27E7-D1A0-3275D4FAFC3B}"/>
              </a:ext>
            </a:extLst>
          </p:cNvPr>
          <p:cNvSpPr/>
          <p:nvPr/>
        </p:nvSpPr>
        <p:spPr>
          <a:xfrm>
            <a:off x="1388415" y="8445500"/>
            <a:ext cx="164466" cy="114460"/>
          </a:xfrm>
          <a:custGeom>
            <a:avLst/>
            <a:gdLst>
              <a:gd name="connsiteX0" fmla="*/ 164160 w 164466"/>
              <a:gd name="connsiteY0" fmla="*/ 0 h 114460"/>
              <a:gd name="connsiteX1" fmla="*/ 49860 w 164466"/>
              <a:gd name="connsiteY1" fmla="*/ 41275 h 114460"/>
              <a:gd name="connsiteX2" fmla="*/ 5410 w 164466"/>
              <a:gd name="connsiteY2" fmla="*/ 114300 h 114460"/>
              <a:gd name="connsiteX3" fmla="*/ 5410 w 164466"/>
              <a:gd name="connsiteY3" fmla="*/ 60325 h 114460"/>
              <a:gd name="connsiteX4" fmla="*/ 11760 w 164466"/>
              <a:gd name="connsiteY4" fmla="*/ 41275 h 114460"/>
              <a:gd name="connsiteX5" fmla="*/ 164160 w 164466"/>
              <a:gd name="connsiteY5" fmla="*/ 0 h 1144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4466" h="114460">
                <a:moveTo>
                  <a:pt x="164160" y="0"/>
                </a:moveTo>
                <a:cubicBezTo>
                  <a:pt x="170510" y="0"/>
                  <a:pt x="76318" y="22225"/>
                  <a:pt x="49860" y="41275"/>
                </a:cubicBezTo>
                <a:cubicBezTo>
                  <a:pt x="23402" y="60325"/>
                  <a:pt x="12818" y="111125"/>
                  <a:pt x="5410" y="114300"/>
                </a:cubicBezTo>
                <a:cubicBezTo>
                  <a:pt x="-1998" y="117475"/>
                  <a:pt x="4352" y="72496"/>
                  <a:pt x="5410" y="60325"/>
                </a:cubicBezTo>
                <a:cubicBezTo>
                  <a:pt x="6468" y="48154"/>
                  <a:pt x="-10994" y="49742"/>
                  <a:pt x="11760" y="41275"/>
                </a:cubicBezTo>
                <a:cubicBezTo>
                  <a:pt x="34514" y="32808"/>
                  <a:pt x="157810" y="0"/>
                  <a:pt x="164160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99" name="フリーフォーム 1598">
            <a:extLst>
              <a:ext uri="{FF2B5EF4-FFF2-40B4-BE49-F238E27FC236}">
                <a16:creationId xmlns:a16="http://schemas.microsoft.com/office/drawing/2014/main" id="{6F8804C6-16BC-A36C-F342-C5696D991408}"/>
              </a:ext>
            </a:extLst>
          </p:cNvPr>
          <p:cNvSpPr/>
          <p:nvPr/>
        </p:nvSpPr>
        <p:spPr>
          <a:xfrm>
            <a:off x="1399878" y="8438745"/>
            <a:ext cx="96038" cy="282993"/>
          </a:xfrm>
          <a:custGeom>
            <a:avLst/>
            <a:gdLst>
              <a:gd name="connsiteX0" fmla="*/ 297 w 96038"/>
              <a:gd name="connsiteY0" fmla="*/ 405 h 282993"/>
              <a:gd name="connsiteX1" fmla="*/ 82847 w 96038"/>
              <a:gd name="connsiteY1" fmla="*/ 98830 h 282993"/>
              <a:gd name="connsiteX2" fmla="*/ 95547 w 96038"/>
              <a:gd name="connsiteY2" fmla="*/ 136930 h 282993"/>
              <a:gd name="connsiteX3" fmla="*/ 79672 w 96038"/>
              <a:gd name="connsiteY3" fmla="*/ 194080 h 282993"/>
              <a:gd name="connsiteX4" fmla="*/ 73322 w 96038"/>
              <a:gd name="connsiteY4" fmla="*/ 209955 h 282993"/>
              <a:gd name="connsiteX5" fmla="*/ 19347 w 96038"/>
              <a:gd name="connsiteY5" fmla="*/ 282980 h 282993"/>
              <a:gd name="connsiteX6" fmla="*/ 54272 w 96038"/>
              <a:gd name="connsiteY6" fmla="*/ 203605 h 282993"/>
              <a:gd name="connsiteX7" fmla="*/ 54272 w 96038"/>
              <a:gd name="connsiteY7" fmla="*/ 140105 h 282993"/>
              <a:gd name="connsiteX8" fmla="*/ 297 w 96038"/>
              <a:gd name="connsiteY8" fmla="*/ 405 h 2829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96038" h="282993">
                <a:moveTo>
                  <a:pt x="297" y="405"/>
                </a:moveTo>
                <a:cubicBezTo>
                  <a:pt x="5059" y="-6474"/>
                  <a:pt x="66972" y="76076"/>
                  <a:pt x="82847" y="98830"/>
                </a:cubicBezTo>
                <a:cubicBezTo>
                  <a:pt x="98722" y="121584"/>
                  <a:pt x="96076" y="121055"/>
                  <a:pt x="95547" y="136930"/>
                </a:cubicBezTo>
                <a:cubicBezTo>
                  <a:pt x="95018" y="152805"/>
                  <a:pt x="83376" y="181909"/>
                  <a:pt x="79672" y="194080"/>
                </a:cubicBezTo>
                <a:cubicBezTo>
                  <a:pt x="75968" y="206251"/>
                  <a:pt x="83376" y="195138"/>
                  <a:pt x="73322" y="209955"/>
                </a:cubicBezTo>
                <a:cubicBezTo>
                  <a:pt x="63268" y="224772"/>
                  <a:pt x="22522" y="284038"/>
                  <a:pt x="19347" y="282980"/>
                </a:cubicBezTo>
                <a:cubicBezTo>
                  <a:pt x="16172" y="281922"/>
                  <a:pt x="48451" y="227418"/>
                  <a:pt x="54272" y="203605"/>
                </a:cubicBezTo>
                <a:cubicBezTo>
                  <a:pt x="60093" y="179792"/>
                  <a:pt x="59034" y="167622"/>
                  <a:pt x="54272" y="140105"/>
                </a:cubicBezTo>
                <a:cubicBezTo>
                  <a:pt x="49510" y="112588"/>
                  <a:pt x="-4465" y="7284"/>
                  <a:pt x="297" y="40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00" name="フリーフォーム 1599">
            <a:extLst>
              <a:ext uri="{FF2B5EF4-FFF2-40B4-BE49-F238E27FC236}">
                <a16:creationId xmlns:a16="http://schemas.microsoft.com/office/drawing/2014/main" id="{052B4240-BD81-9210-8FD1-783D8C05BFC8}"/>
              </a:ext>
            </a:extLst>
          </p:cNvPr>
          <p:cNvSpPr/>
          <p:nvPr/>
        </p:nvSpPr>
        <p:spPr>
          <a:xfrm>
            <a:off x="1374733" y="8453326"/>
            <a:ext cx="44675" cy="290885"/>
          </a:xfrm>
          <a:custGeom>
            <a:avLst/>
            <a:gdLst>
              <a:gd name="connsiteX0" fmla="*/ 44492 w 44675"/>
              <a:gd name="connsiteY0" fmla="*/ 1699 h 290885"/>
              <a:gd name="connsiteX1" fmla="*/ 19092 w 44675"/>
              <a:gd name="connsiteY1" fmla="*/ 115999 h 290885"/>
              <a:gd name="connsiteX2" fmla="*/ 44492 w 44675"/>
              <a:gd name="connsiteY2" fmla="*/ 189024 h 290885"/>
              <a:gd name="connsiteX3" fmla="*/ 25442 w 44675"/>
              <a:gd name="connsiteY3" fmla="*/ 290624 h 290885"/>
              <a:gd name="connsiteX4" fmla="*/ 22267 w 44675"/>
              <a:gd name="connsiteY4" fmla="*/ 214424 h 290885"/>
              <a:gd name="connsiteX5" fmla="*/ 42 w 44675"/>
              <a:gd name="connsiteY5" fmla="*/ 96949 h 290885"/>
              <a:gd name="connsiteX6" fmla="*/ 28617 w 44675"/>
              <a:gd name="connsiteY6" fmla="*/ 49324 h 290885"/>
              <a:gd name="connsiteX7" fmla="*/ 44492 w 44675"/>
              <a:gd name="connsiteY7" fmla="*/ 1699 h 2908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4675" h="290885">
                <a:moveTo>
                  <a:pt x="44492" y="1699"/>
                </a:moveTo>
                <a:cubicBezTo>
                  <a:pt x="42905" y="12811"/>
                  <a:pt x="19092" y="84778"/>
                  <a:pt x="19092" y="115999"/>
                </a:cubicBezTo>
                <a:cubicBezTo>
                  <a:pt x="19092" y="147220"/>
                  <a:pt x="43434" y="159920"/>
                  <a:pt x="44492" y="189024"/>
                </a:cubicBezTo>
                <a:cubicBezTo>
                  <a:pt x="45550" y="218128"/>
                  <a:pt x="29146" y="286391"/>
                  <a:pt x="25442" y="290624"/>
                </a:cubicBezTo>
                <a:cubicBezTo>
                  <a:pt x="21738" y="294857"/>
                  <a:pt x="26500" y="246703"/>
                  <a:pt x="22267" y="214424"/>
                </a:cubicBezTo>
                <a:cubicBezTo>
                  <a:pt x="18034" y="182145"/>
                  <a:pt x="-1016" y="124466"/>
                  <a:pt x="42" y="96949"/>
                </a:cubicBezTo>
                <a:cubicBezTo>
                  <a:pt x="1100" y="69432"/>
                  <a:pt x="20150" y="61495"/>
                  <a:pt x="28617" y="49324"/>
                </a:cubicBezTo>
                <a:cubicBezTo>
                  <a:pt x="37084" y="37153"/>
                  <a:pt x="46079" y="-9413"/>
                  <a:pt x="44492" y="169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01" name="フリーフォーム 1600">
            <a:extLst>
              <a:ext uri="{FF2B5EF4-FFF2-40B4-BE49-F238E27FC236}">
                <a16:creationId xmlns:a16="http://schemas.microsoft.com/office/drawing/2014/main" id="{4E1AF19B-F0E0-F9B9-6E98-C4C77674FA74}"/>
              </a:ext>
            </a:extLst>
          </p:cNvPr>
          <p:cNvSpPr/>
          <p:nvPr/>
        </p:nvSpPr>
        <p:spPr>
          <a:xfrm>
            <a:off x="1897980" y="8169121"/>
            <a:ext cx="70731" cy="190832"/>
          </a:xfrm>
          <a:custGeom>
            <a:avLst/>
            <a:gdLst>
              <a:gd name="connsiteX0" fmla="*/ 38770 w 70731"/>
              <a:gd name="connsiteY0" fmla="*/ 154 h 190832"/>
              <a:gd name="connsiteX1" fmla="*/ 22895 w 70731"/>
              <a:gd name="connsiteY1" fmla="*/ 92229 h 190832"/>
              <a:gd name="connsiteX2" fmla="*/ 70520 w 70731"/>
              <a:gd name="connsiteY2" fmla="*/ 190654 h 190832"/>
              <a:gd name="connsiteX3" fmla="*/ 670 w 70731"/>
              <a:gd name="connsiteY3" fmla="*/ 114454 h 190832"/>
              <a:gd name="connsiteX4" fmla="*/ 38770 w 70731"/>
              <a:gd name="connsiteY4" fmla="*/ 154 h 1908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0731" h="190832">
                <a:moveTo>
                  <a:pt x="38770" y="154"/>
                </a:moveTo>
                <a:cubicBezTo>
                  <a:pt x="42474" y="-3550"/>
                  <a:pt x="17603" y="60479"/>
                  <a:pt x="22895" y="92229"/>
                </a:cubicBezTo>
                <a:cubicBezTo>
                  <a:pt x="28187" y="123979"/>
                  <a:pt x="74224" y="186950"/>
                  <a:pt x="70520" y="190654"/>
                </a:cubicBezTo>
                <a:cubicBezTo>
                  <a:pt x="66816" y="194358"/>
                  <a:pt x="7020" y="139325"/>
                  <a:pt x="670" y="114454"/>
                </a:cubicBezTo>
                <a:cubicBezTo>
                  <a:pt x="-5680" y="89583"/>
                  <a:pt x="35066" y="3858"/>
                  <a:pt x="38770" y="15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02" name="フリーフォーム 1601">
            <a:extLst>
              <a:ext uri="{FF2B5EF4-FFF2-40B4-BE49-F238E27FC236}">
                <a16:creationId xmlns:a16="http://schemas.microsoft.com/office/drawing/2014/main" id="{0983A371-B0EA-E981-9B28-9BC8649933A9}"/>
              </a:ext>
            </a:extLst>
          </p:cNvPr>
          <p:cNvSpPr/>
          <p:nvPr/>
        </p:nvSpPr>
        <p:spPr>
          <a:xfrm>
            <a:off x="1790615" y="8355761"/>
            <a:ext cx="153332" cy="393194"/>
          </a:xfrm>
          <a:custGeom>
            <a:avLst/>
            <a:gdLst>
              <a:gd name="connsiteX0" fmla="*/ 149310 w 153332"/>
              <a:gd name="connsiteY0" fmla="*/ 4014 h 393194"/>
              <a:gd name="connsiteX1" fmla="*/ 117560 w 153332"/>
              <a:gd name="connsiteY1" fmla="*/ 77039 h 393194"/>
              <a:gd name="connsiteX2" fmla="*/ 9610 w 153332"/>
              <a:gd name="connsiteY2" fmla="*/ 258014 h 393194"/>
              <a:gd name="connsiteX3" fmla="*/ 35010 w 153332"/>
              <a:gd name="connsiteY3" fmla="*/ 216739 h 393194"/>
              <a:gd name="connsiteX4" fmla="*/ 31835 w 153332"/>
              <a:gd name="connsiteY4" fmla="*/ 270714 h 393194"/>
              <a:gd name="connsiteX5" fmla="*/ 73110 w 153332"/>
              <a:gd name="connsiteY5" fmla="*/ 391364 h 393194"/>
              <a:gd name="connsiteX6" fmla="*/ 47710 w 153332"/>
              <a:gd name="connsiteY6" fmla="*/ 340564 h 393194"/>
              <a:gd name="connsiteX7" fmla="*/ 85 w 153332"/>
              <a:gd name="connsiteY7" fmla="*/ 299289 h 393194"/>
              <a:gd name="connsiteX8" fmla="*/ 60410 w 153332"/>
              <a:gd name="connsiteY8" fmla="*/ 156414 h 393194"/>
              <a:gd name="connsiteX9" fmla="*/ 38185 w 153332"/>
              <a:gd name="connsiteY9" fmla="*/ 188164 h 393194"/>
              <a:gd name="connsiteX10" fmla="*/ 149310 w 153332"/>
              <a:gd name="connsiteY10" fmla="*/ 4014 h 3931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53332" h="393194">
                <a:moveTo>
                  <a:pt x="149310" y="4014"/>
                </a:moveTo>
                <a:cubicBezTo>
                  <a:pt x="162539" y="-14507"/>
                  <a:pt x="140843" y="34706"/>
                  <a:pt x="117560" y="77039"/>
                </a:cubicBezTo>
                <a:cubicBezTo>
                  <a:pt x="94277" y="119372"/>
                  <a:pt x="23368" y="234731"/>
                  <a:pt x="9610" y="258014"/>
                </a:cubicBezTo>
                <a:cubicBezTo>
                  <a:pt x="-4148" y="281297"/>
                  <a:pt x="31306" y="214622"/>
                  <a:pt x="35010" y="216739"/>
                </a:cubicBezTo>
                <a:cubicBezTo>
                  <a:pt x="38714" y="218856"/>
                  <a:pt x="25485" y="241610"/>
                  <a:pt x="31835" y="270714"/>
                </a:cubicBezTo>
                <a:cubicBezTo>
                  <a:pt x="38185" y="299818"/>
                  <a:pt x="70464" y="379722"/>
                  <a:pt x="73110" y="391364"/>
                </a:cubicBezTo>
                <a:cubicBezTo>
                  <a:pt x="75756" y="403006"/>
                  <a:pt x="59881" y="355910"/>
                  <a:pt x="47710" y="340564"/>
                </a:cubicBezTo>
                <a:cubicBezTo>
                  <a:pt x="35539" y="325218"/>
                  <a:pt x="-2032" y="329981"/>
                  <a:pt x="85" y="299289"/>
                </a:cubicBezTo>
                <a:cubicBezTo>
                  <a:pt x="2202" y="268597"/>
                  <a:pt x="54060" y="174935"/>
                  <a:pt x="60410" y="156414"/>
                </a:cubicBezTo>
                <a:cubicBezTo>
                  <a:pt x="66760" y="137893"/>
                  <a:pt x="17018" y="211977"/>
                  <a:pt x="38185" y="188164"/>
                </a:cubicBezTo>
                <a:cubicBezTo>
                  <a:pt x="59352" y="164352"/>
                  <a:pt x="136081" y="22535"/>
                  <a:pt x="149310" y="401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03" name="フリーフォーム 1602">
            <a:extLst>
              <a:ext uri="{FF2B5EF4-FFF2-40B4-BE49-F238E27FC236}">
                <a16:creationId xmlns:a16="http://schemas.microsoft.com/office/drawing/2014/main" id="{BF6B12FC-9CD5-1275-1615-783F0ABEDF25}"/>
              </a:ext>
            </a:extLst>
          </p:cNvPr>
          <p:cNvSpPr/>
          <p:nvPr/>
        </p:nvSpPr>
        <p:spPr>
          <a:xfrm>
            <a:off x="1903785" y="8181580"/>
            <a:ext cx="145830" cy="183943"/>
          </a:xfrm>
          <a:custGeom>
            <a:avLst/>
            <a:gdLst>
              <a:gd name="connsiteX0" fmla="*/ 1215 w 145830"/>
              <a:gd name="connsiteY0" fmla="*/ 395 h 183943"/>
              <a:gd name="connsiteX1" fmla="*/ 144090 w 145830"/>
              <a:gd name="connsiteY1" fmla="*/ 178195 h 183943"/>
              <a:gd name="connsiteX2" fmla="*/ 77415 w 145830"/>
              <a:gd name="connsiteY2" fmla="*/ 130570 h 183943"/>
              <a:gd name="connsiteX3" fmla="*/ 1215 w 145830"/>
              <a:gd name="connsiteY3" fmla="*/ 395 h 1839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5830" h="183943">
                <a:moveTo>
                  <a:pt x="1215" y="395"/>
                </a:moveTo>
                <a:cubicBezTo>
                  <a:pt x="12328" y="8333"/>
                  <a:pt x="131390" y="156499"/>
                  <a:pt x="144090" y="178195"/>
                </a:cubicBezTo>
                <a:cubicBezTo>
                  <a:pt x="156790" y="199891"/>
                  <a:pt x="96465" y="154912"/>
                  <a:pt x="77415" y="130570"/>
                </a:cubicBezTo>
                <a:cubicBezTo>
                  <a:pt x="58365" y="106228"/>
                  <a:pt x="-9898" y="-7543"/>
                  <a:pt x="1215" y="39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04" name="フリーフォーム 1603">
            <a:extLst>
              <a:ext uri="{FF2B5EF4-FFF2-40B4-BE49-F238E27FC236}">
                <a16:creationId xmlns:a16="http://schemas.microsoft.com/office/drawing/2014/main" id="{96394DBE-05AE-21D1-9850-127C925B496A}"/>
              </a:ext>
            </a:extLst>
          </p:cNvPr>
          <p:cNvSpPr/>
          <p:nvPr/>
        </p:nvSpPr>
        <p:spPr>
          <a:xfrm>
            <a:off x="1294225" y="8581913"/>
            <a:ext cx="83728" cy="129914"/>
          </a:xfrm>
          <a:custGeom>
            <a:avLst/>
            <a:gdLst>
              <a:gd name="connsiteX0" fmla="*/ 83725 w 83728"/>
              <a:gd name="connsiteY0" fmla="*/ 112 h 129914"/>
              <a:gd name="connsiteX1" fmla="*/ 7525 w 83728"/>
              <a:gd name="connsiteY1" fmla="*/ 123937 h 129914"/>
              <a:gd name="connsiteX2" fmla="*/ 10700 w 83728"/>
              <a:gd name="connsiteY2" fmla="*/ 101712 h 129914"/>
              <a:gd name="connsiteX3" fmla="*/ 83725 w 83728"/>
              <a:gd name="connsiteY3" fmla="*/ 112 h 129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3728" h="129914">
                <a:moveTo>
                  <a:pt x="83725" y="112"/>
                </a:moveTo>
                <a:cubicBezTo>
                  <a:pt x="83196" y="3816"/>
                  <a:pt x="19696" y="107004"/>
                  <a:pt x="7525" y="123937"/>
                </a:cubicBezTo>
                <a:cubicBezTo>
                  <a:pt x="-4646" y="140870"/>
                  <a:pt x="-942" y="118116"/>
                  <a:pt x="10700" y="101712"/>
                </a:cubicBezTo>
                <a:cubicBezTo>
                  <a:pt x="22342" y="85308"/>
                  <a:pt x="84254" y="-3592"/>
                  <a:pt x="83725" y="11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05" name="フリーフォーム 1604">
            <a:extLst>
              <a:ext uri="{FF2B5EF4-FFF2-40B4-BE49-F238E27FC236}">
                <a16:creationId xmlns:a16="http://schemas.microsoft.com/office/drawing/2014/main" id="{280688FB-BD49-E7E0-B385-BF86E8D1425B}"/>
              </a:ext>
            </a:extLst>
          </p:cNvPr>
          <p:cNvSpPr/>
          <p:nvPr/>
        </p:nvSpPr>
        <p:spPr>
          <a:xfrm>
            <a:off x="1312422" y="8620008"/>
            <a:ext cx="98485" cy="153457"/>
          </a:xfrm>
          <a:custGeom>
            <a:avLst/>
            <a:gdLst>
              <a:gd name="connsiteX0" fmla="*/ 2028 w 98485"/>
              <a:gd name="connsiteY0" fmla="*/ 117592 h 153457"/>
              <a:gd name="connsiteX1" fmla="*/ 33778 w 98485"/>
              <a:gd name="connsiteY1" fmla="*/ 60442 h 153457"/>
              <a:gd name="connsiteX2" fmla="*/ 52828 w 98485"/>
              <a:gd name="connsiteY2" fmla="*/ 152517 h 153457"/>
              <a:gd name="connsiteX3" fmla="*/ 49653 w 98485"/>
              <a:gd name="connsiteY3" fmla="*/ 101717 h 153457"/>
              <a:gd name="connsiteX4" fmla="*/ 97278 w 98485"/>
              <a:gd name="connsiteY4" fmla="*/ 117 h 153457"/>
              <a:gd name="connsiteX5" fmla="*/ 2028 w 98485"/>
              <a:gd name="connsiteY5" fmla="*/ 117592 h 1534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98485" h="153457">
                <a:moveTo>
                  <a:pt x="2028" y="117592"/>
                </a:moveTo>
                <a:cubicBezTo>
                  <a:pt x="-8555" y="127646"/>
                  <a:pt x="25311" y="54621"/>
                  <a:pt x="33778" y="60442"/>
                </a:cubicBezTo>
                <a:cubicBezTo>
                  <a:pt x="42245" y="66263"/>
                  <a:pt x="50182" y="145638"/>
                  <a:pt x="52828" y="152517"/>
                </a:cubicBezTo>
                <a:cubicBezTo>
                  <a:pt x="55474" y="159396"/>
                  <a:pt x="42245" y="127117"/>
                  <a:pt x="49653" y="101717"/>
                </a:cubicBezTo>
                <a:cubicBezTo>
                  <a:pt x="57061" y="76317"/>
                  <a:pt x="106803" y="4350"/>
                  <a:pt x="97278" y="117"/>
                </a:cubicBezTo>
                <a:cubicBezTo>
                  <a:pt x="87753" y="-4116"/>
                  <a:pt x="12611" y="107538"/>
                  <a:pt x="2028" y="11759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06" name="フリーフォーム 1605">
            <a:extLst>
              <a:ext uri="{FF2B5EF4-FFF2-40B4-BE49-F238E27FC236}">
                <a16:creationId xmlns:a16="http://schemas.microsoft.com/office/drawing/2014/main" id="{B2958CAC-883F-2B70-CD9F-A34B81FE7E11}"/>
              </a:ext>
            </a:extLst>
          </p:cNvPr>
          <p:cNvSpPr/>
          <p:nvPr/>
        </p:nvSpPr>
        <p:spPr>
          <a:xfrm>
            <a:off x="1409583" y="8289542"/>
            <a:ext cx="235119" cy="141640"/>
          </a:xfrm>
          <a:custGeom>
            <a:avLst/>
            <a:gdLst>
              <a:gd name="connsiteX0" fmla="*/ 117 w 235119"/>
              <a:gd name="connsiteY0" fmla="*/ 70233 h 141640"/>
              <a:gd name="connsiteX1" fmla="*/ 177917 w 235119"/>
              <a:gd name="connsiteY1" fmla="*/ 79758 h 141640"/>
              <a:gd name="connsiteX2" fmla="*/ 114417 w 235119"/>
              <a:gd name="connsiteY2" fmla="*/ 127383 h 141640"/>
              <a:gd name="connsiteX3" fmla="*/ 235067 w 235119"/>
              <a:gd name="connsiteY3" fmla="*/ 121033 h 141640"/>
              <a:gd name="connsiteX4" fmla="*/ 130292 w 235119"/>
              <a:gd name="connsiteY4" fmla="*/ 140083 h 141640"/>
              <a:gd name="connsiteX5" fmla="*/ 174742 w 235119"/>
              <a:gd name="connsiteY5" fmla="*/ 73408 h 141640"/>
              <a:gd name="connsiteX6" fmla="*/ 171567 w 235119"/>
              <a:gd name="connsiteY6" fmla="*/ 22608 h 141640"/>
              <a:gd name="connsiteX7" fmla="*/ 104892 w 235119"/>
              <a:gd name="connsiteY7" fmla="*/ 383 h 141640"/>
              <a:gd name="connsiteX8" fmla="*/ 149342 w 235119"/>
              <a:gd name="connsiteY8" fmla="*/ 13083 h 141640"/>
              <a:gd name="connsiteX9" fmla="*/ 117 w 235119"/>
              <a:gd name="connsiteY9" fmla="*/ 70233 h 1416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35119" h="141640">
                <a:moveTo>
                  <a:pt x="117" y="70233"/>
                </a:moveTo>
                <a:cubicBezTo>
                  <a:pt x="4879" y="81345"/>
                  <a:pt x="158867" y="70233"/>
                  <a:pt x="177917" y="79758"/>
                </a:cubicBezTo>
                <a:cubicBezTo>
                  <a:pt x="196967" y="89283"/>
                  <a:pt x="104892" y="120504"/>
                  <a:pt x="114417" y="127383"/>
                </a:cubicBezTo>
                <a:cubicBezTo>
                  <a:pt x="123942" y="134262"/>
                  <a:pt x="232421" y="118916"/>
                  <a:pt x="235067" y="121033"/>
                </a:cubicBezTo>
                <a:cubicBezTo>
                  <a:pt x="237713" y="123150"/>
                  <a:pt x="140346" y="148020"/>
                  <a:pt x="130292" y="140083"/>
                </a:cubicBezTo>
                <a:cubicBezTo>
                  <a:pt x="120238" y="132146"/>
                  <a:pt x="167863" y="92987"/>
                  <a:pt x="174742" y="73408"/>
                </a:cubicBezTo>
                <a:cubicBezTo>
                  <a:pt x="181621" y="53829"/>
                  <a:pt x="183209" y="34779"/>
                  <a:pt x="171567" y="22608"/>
                </a:cubicBezTo>
                <a:cubicBezTo>
                  <a:pt x="159925" y="10437"/>
                  <a:pt x="108596" y="1970"/>
                  <a:pt x="104892" y="383"/>
                </a:cubicBezTo>
                <a:cubicBezTo>
                  <a:pt x="101188" y="-1204"/>
                  <a:pt x="162042" y="1971"/>
                  <a:pt x="149342" y="13083"/>
                </a:cubicBezTo>
                <a:cubicBezTo>
                  <a:pt x="136642" y="24195"/>
                  <a:pt x="-4645" y="59121"/>
                  <a:pt x="117" y="7023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07" name="フリーフォーム 1606">
            <a:extLst>
              <a:ext uri="{FF2B5EF4-FFF2-40B4-BE49-F238E27FC236}">
                <a16:creationId xmlns:a16="http://schemas.microsoft.com/office/drawing/2014/main" id="{FA872233-7236-EAF0-A8A3-52764A891113}"/>
              </a:ext>
            </a:extLst>
          </p:cNvPr>
          <p:cNvSpPr/>
          <p:nvPr/>
        </p:nvSpPr>
        <p:spPr>
          <a:xfrm>
            <a:off x="1373605" y="8613773"/>
            <a:ext cx="198266" cy="376755"/>
          </a:xfrm>
          <a:custGeom>
            <a:avLst/>
            <a:gdLst>
              <a:gd name="connsiteX0" fmla="*/ 198020 w 198266"/>
              <a:gd name="connsiteY0" fmla="*/ 2 h 376755"/>
              <a:gd name="connsiteX1" fmla="*/ 96420 w 198266"/>
              <a:gd name="connsiteY1" fmla="*/ 120652 h 376755"/>
              <a:gd name="connsiteX2" fmla="*/ 45620 w 198266"/>
              <a:gd name="connsiteY2" fmla="*/ 149227 h 376755"/>
              <a:gd name="connsiteX3" fmla="*/ 51970 w 198266"/>
              <a:gd name="connsiteY3" fmla="*/ 139702 h 376755"/>
              <a:gd name="connsiteX4" fmla="*/ 1170 w 198266"/>
              <a:gd name="connsiteY4" fmla="*/ 374652 h 376755"/>
              <a:gd name="connsiteX5" fmla="*/ 20220 w 198266"/>
              <a:gd name="connsiteY5" fmla="*/ 247652 h 376755"/>
              <a:gd name="connsiteX6" fmla="*/ 64670 w 198266"/>
              <a:gd name="connsiteY6" fmla="*/ 117477 h 376755"/>
              <a:gd name="connsiteX7" fmla="*/ 198020 w 198266"/>
              <a:gd name="connsiteY7" fmla="*/ 2 h 3767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98266" h="376755">
                <a:moveTo>
                  <a:pt x="198020" y="2"/>
                </a:moveTo>
                <a:cubicBezTo>
                  <a:pt x="203312" y="531"/>
                  <a:pt x="121820" y="95781"/>
                  <a:pt x="96420" y="120652"/>
                </a:cubicBezTo>
                <a:cubicBezTo>
                  <a:pt x="71020" y="145523"/>
                  <a:pt x="45620" y="149227"/>
                  <a:pt x="45620" y="149227"/>
                </a:cubicBezTo>
                <a:cubicBezTo>
                  <a:pt x="38212" y="152402"/>
                  <a:pt x="59378" y="102131"/>
                  <a:pt x="51970" y="139702"/>
                </a:cubicBezTo>
                <a:cubicBezTo>
                  <a:pt x="44562" y="177273"/>
                  <a:pt x="6462" y="356660"/>
                  <a:pt x="1170" y="374652"/>
                </a:cubicBezTo>
                <a:cubicBezTo>
                  <a:pt x="-4122" y="392644"/>
                  <a:pt x="9637" y="290514"/>
                  <a:pt x="20220" y="247652"/>
                </a:cubicBezTo>
                <a:cubicBezTo>
                  <a:pt x="30803" y="204790"/>
                  <a:pt x="31332" y="156106"/>
                  <a:pt x="64670" y="117477"/>
                </a:cubicBezTo>
                <a:cubicBezTo>
                  <a:pt x="98008" y="78848"/>
                  <a:pt x="192728" y="-527"/>
                  <a:pt x="198020" y="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08" name="フリーフォーム 1607">
            <a:extLst>
              <a:ext uri="{FF2B5EF4-FFF2-40B4-BE49-F238E27FC236}">
                <a16:creationId xmlns:a16="http://schemas.microsoft.com/office/drawing/2014/main" id="{A3DF52C5-17D9-DF0C-FC5F-F1EDBD9CB306}"/>
              </a:ext>
            </a:extLst>
          </p:cNvPr>
          <p:cNvSpPr/>
          <p:nvPr/>
        </p:nvSpPr>
        <p:spPr>
          <a:xfrm>
            <a:off x="1472708" y="8359187"/>
            <a:ext cx="319251" cy="60916"/>
          </a:xfrm>
          <a:custGeom>
            <a:avLst/>
            <a:gdLst>
              <a:gd name="connsiteX0" fmla="*/ 492 w 319251"/>
              <a:gd name="connsiteY0" fmla="*/ 41863 h 60916"/>
              <a:gd name="connsiteX1" fmla="*/ 175117 w 319251"/>
              <a:gd name="connsiteY1" fmla="*/ 3763 h 60916"/>
              <a:gd name="connsiteX2" fmla="*/ 317992 w 319251"/>
              <a:gd name="connsiteY2" fmla="*/ 60913 h 60916"/>
              <a:gd name="connsiteX3" fmla="*/ 232267 w 319251"/>
              <a:gd name="connsiteY3" fmla="*/ 588 h 60916"/>
              <a:gd name="connsiteX4" fmla="*/ 492 w 319251"/>
              <a:gd name="connsiteY4" fmla="*/ 41863 h 609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9251" h="60916">
                <a:moveTo>
                  <a:pt x="492" y="41863"/>
                </a:moveTo>
                <a:cubicBezTo>
                  <a:pt x="-9033" y="42392"/>
                  <a:pt x="122200" y="588"/>
                  <a:pt x="175117" y="3763"/>
                </a:cubicBezTo>
                <a:cubicBezTo>
                  <a:pt x="228034" y="6938"/>
                  <a:pt x="308467" y="61442"/>
                  <a:pt x="317992" y="60913"/>
                </a:cubicBezTo>
                <a:cubicBezTo>
                  <a:pt x="327517" y="60384"/>
                  <a:pt x="281480" y="6938"/>
                  <a:pt x="232267" y="588"/>
                </a:cubicBezTo>
                <a:cubicBezTo>
                  <a:pt x="183054" y="-5762"/>
                  <a:pt x="10017" y="41334"/>
                  <a:pt x="492" y="4186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09" name="フリーフォーム 1608">
            <a:extLst>
              <a:ext uri="{FF2B5EF4-FFF2-40B4-BE49-F238E27FC236}">
                <a16:creationId xmlns:a16="http://schemas.microsoft.com/office/drawing/2014/main" id="{4AB99AA7-3A98-3DE1-8A5C-364B99B4E37F}"/>
              </a:ext>
            </a:extLst>
          </p:cNvPr>
          <p:cNvSpPr/>
          <p:nvPr/>
        </p:nvSpPr>
        <p:spPr>
          <a:xfrm>
            <a:off x="1511289" y="8342065"/>
            <a:ext cx="391366" cy="186089"/>
          </a:xfrm>
          <a:custGeom>
            <a:avLst/>
            <a:gdLst>
              <a:gd name="connsiteX0" fmla="*/ 11 w 391366"/>
              <a:gd name="connsiteY0" fmla="*/ 185985 h 186089"/>
              <a:gd name="connsiteX1" fmla="*/ 206386 w 391366"/>
              <a:gd name="connsiteY1" fmla="*/ 128835 h 186089"/>
              <a:gd name="connsiteX2" fmla="*/ 276236 w 391366"/>
              <a:gd name="connsiteY2" fmla="*/ 52635 h 186089"/>
              <a:gd name="connsiteX3" fmla="*/ 292111 w 391366"/>
              <a:gd name="connsiteY3" fmla="*/ 65335 h 186089"/>
              <a:gd name="connsiteX4" fmla="*/ 374661 w 391366"/>
              <a:gd name="connsiteY4" fmla="*/ 55810 h 186089"/>
              <a:gd name="connsiteX5" fmla="*/ 387361 w 391366"/>
              <a:gd name="connsiteY5" fmla="*/ 1835 h 186089"/>
              <a:gd name="connsiteX6" fmla="*/ 323861 w 391366"/>
              <a:gd name="connsiteY6" fmla="*/ 14535 h 186089"/>
              <a:gd name="connsiteX7" fmla="*/ 276236 w 391366"/>
              <a:gd name="connsiteY7" fmla="*/ 33585 h 186089"/>
              <a:gd name="connsiteX8" fmla="*/ 247661 w 391366"/>
              <a:gd name="connsiteY8" fmla="*/ 49460 h 186089"/>
              <a:gd name="connsiteX9" fmla="*/ 279411 w 391366"/>
              <a:gd name="connsiteY9" fmla="*/ 87560 h 186089"/>
              <a:gd name="connsiteX10" fmla="*/ 196861 w 391366"/>
              <a:gd name="connsiteY10" fmla="*/ 141535 h 186089"/>
              <a:gd name="connsiteX11" fmla="*/ 11 w 391366"/>
              <a:gd name="connsiteY11" fmla="*/ 185985 h 1860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91366" h="186089">
                <a:moveTo>
                  <a:pt x="11" y="185985"/>
                </a:moveTo>
                <a:cubicBezTo>
                  <a:pt x="1599" y="183868"/>
                  <a:pt x="160349" y="151060"/>
                  <a:pt x="206386" y="128835"/>
                </a:cubicBezTo>
                <a:cubicBezTo>
                  <a:pt x="252423" y="106610"/>
                  <a:pt x="261949" y="63218"/>
                  <a:pt x="276236" y="52635"/>
                </a:cubicBezTo>
                <a:cubicBezTo>
                  <a:pt x="290524" y="42052"/>
                  <a:pt x="275707" y="64806"/>
                  <a:pt x="292111" y="65335"/>
                </a:cubicBezTo>
                <a:cubicBezTo>
                  <a:pt x="308515" y="65864"/>
                  <a:pt x="358786" y="66393"/>
                  <a:pt x="374661" y="55810"/>
                </a:cubicBezTo>
                <a:cubicBezTo>
                  <a:pt x="390536" y="45227"/>
                  <a:pt x="395828" y="8714"/>
                  <a:pt x="387361" y="1835"/>
                </a:cubicBezTo>
                <a:cubicBezTo>
                  <a:pt x="378894" y="-5044"/>
                  <a:pt x="342382" y="9243"/>
                  <a:pt x="323861" y="14535"/>
                </a:cubicBezTo>
                <a:cubicBezTo>
                  <a:pt x="305340" y="19827"/>
                  <a:pt x="288936" y="27764"/>
                  <a:pt x="276236" y="33585"/>
                </a:cubicBezTo>
                <a:cubicBezTo>
                  <a:pt x="263536" y="39406"/>
                  <a:pt x="247132" y="40464"/>
                  <a:pt x="247661" y="49460"/>
                </a:cubicBezTo>
                <a:cubicBezTo>
                  <a:pt x="248190" y="58456"/>
                  <a:pt x="287878" y="72214"/>
                  <a:pt x="279411" y="87560"/>
                </a:cubicBezTo>
                <a:cubicBezTo>
                  <a:pt x="270944" y="102906"/>
                  <a:pt x="236019" y="125660"/>
                  <a:pt x="196861" y="141535"/>
                </a:cubicBezTo>
                <a:cubicBezTo>
                  <a:pt x="157703" y="157410"/>
                  <a:pt x="-1577" y="188102"/>
                  <a:pt x="11" y="18598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0" name="フリーフォーム 1609">
            <a:extLst>
              <a:ext uri="{FF2B5EF4-FFF2-40B4-BE49-F238E27FC236}">
                <a16:creationId xmlns:a16="http://schemas.microsoft.com/office/drawing/2014/main" id="{4C505009-91ED-042D-D6C4-84BD3DE11010}"/>
              </a:ext>
            </a:extLst>
          </p:cNvPr>
          <p:cNvSpPr/>
          <p:nvPr/>
        </p:nvSpPr>
        <p:spPr>
          <a:xfrm>
            <a:off x="1951271" y="8162690"/>
            <a:ext cx="202381" cy="130813"/>
          </a:xfrm>
          <a:custGeom>
            <a:avLst/>
            <a:gdLst>
              <a:gd name="connsiteX0" fmla="*/ 4529 w 202381"/>
              <a:gd name="connsiteY0" fmla="*/ 130410 h 130813"/>
              <a:gd name="connsiteX1" fmla="*/ 137879 w 202381"/>
              <a:gd name="connsiteY1" fmla="*/ 22460 h 130813"/>
              <a:gd name="connsiteX2" fmla="*/ 201379 w 202381"/>
              <a:gd name="connsiteY2" fmla="*/ 98660 h 130813"/>
              <a:gd name="connsiteX3" fmla="*/ 169629 w 202381"/>
              <a:gd name="connsiteY3" fmla="*/ 6585 h 130813"/>
              <a:gd name="connsiteX4" fmla="*/ 77554 w 202381"/>
              <a:gd name="connsiteY4" fmla="*/ 12935 h 130813"/>
              <a:gd name="connsiteX5" fmla="*/ 33104 w 202381"/>
              <a:gd name="connsiteY5" fmla="*/ 57385 h 130813"/>
              <a:gd name="connsiteX6" fmla="*/ 4529 w 202381"/>
              <a:gd name="connsiteY6" fmla="*/ 130410 h 1308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02381" h="130813">
                <a:moveTo>
                  <a:pt x="4529" y="130410"/>
                </a:moveTo>
                <a:cubicBezTo>
                  <a:pt x="21991" y="124589"/>
                  <a:pt x="105071" y="27752"/>
                  <a:pt x="137879" y="22460"/>
                </a:cubicBezTo>
                <a:cubicBezTo>
                  <a:pt x="170687" y="17168"/>
                  <a:pt x="196087" y="101306"/>
                  <a:pt x="201379" y="98660"/>
                </a:cubicBezTo>
                <a:cubicBezTo>
                  <a:pt x="206671" y="96014"/>
                  <a:pt x="190266" y="20872"/>
                  <a:pt x="169629" y="6585"/>
                </a:cubicBezTo>
                <a:cubicBezTo>
                  <a:pt x="148992" y="-7702"/>
                  <a:pt x="100308" y="4468"/>
                  <a:pt x="77554" y="12935"/>
                </a:cubicBezTo>
                <a:cubicBezTo>
                  <a:pt x="54800" y="21402"/>
                  <a:pt x="41041" y="37277"/>
                  <a:pt x="33104" y="57385"/>
                </a:cubicBezTo>
                <a:cubicBezTo>
                  <a:pt x="25167" y="77493"/>
                  <a:pt x="-12933" y="136231"/>
                  <a:pt x="4529" y="13041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1" name="フリーフォーム 1610">
            <a:extLst>
              <a:ext uri="{FF2B5EF4-FFF2-40B4-BE49-F238E27FC236}">
                <a16:creationId xmlns:a16="http://schemas.microsoft.com/office/drawing/2014/main" id="{84098DBE-D34D-AA89-A4C5-601DD659F0DB}"/>
              </a:ext>
            </a:extLst>
          </p:cNvPr>
          <p:cNvSpPr/>
          <p:nvPr/>
        </p:nvSpPr>
        <p:spPr>
          <a:xfrm>
            <a:off x="1885901" y="8232775"/>
            <a:ext cx="378497" cy="120808"/>
          </a:xfrm>
          <a:custGeom>
            <a:avLst/>
            <a:gdLst>
              <a:gd name="connsiteX0" fmla="*/ 49 w 378497"/>
              <a:gd name="connsiteY0" fmla="*/ 66675 h 120808"/>
              <a:gd name="connsiteX1" fmla="*/ 206424 w 378497"/>
              <a:gd name="connsiteY1" fmla="*/ 60325 h 120808"/>
              <a:gd name="connsiteX2" fmla="*/ 212774 w 378497"/>
              <a:gd name="connsiteY2" fmla="*/ 120650 h 120808"/>
              <a:gd name="connsiteX3" fmla="*/ 196899 w 378497"/>
              <a:gd name="connsiteY3" fmla="*/ 76200 h 120808"/>
              <a:gd name="connsiteX4" fmla="*/ 241349 w 378497"/>
              <a:gd name="connsiteY4" fmla="*/ 25400 h 120808"/>
              <a:gd name="connsiteX5" fmla="*/ 285799 w 378497"/>
              <a:gd name="connsiteY5" fmla="*/ 25400 h 120808"/>
              <a:gd name="connsiteX6" fmla="*/ 263574 w 378497"/>
              <a:gd name="connsiteY6" fmla="*/ 25400 h 120808"/>
              <a:gd name="connsiteX7" fmla="*/ 349299 w 378497"/>
              <a:gd name="connsiteY7" fmla="*/ 57150 h 120808"/>
              <a:gd name="connsiteX8" fmla="*/ 377874 w 378497"/>
              <a:gd name="connsiteY8" fmla="*/ 114300 h 120808"/>
              <a:gd name="connsiteX9" fmla="*/ 327074 w 378497"/>
              <a:gd name="connsiteY9" fmla="*/ 34925 h 120808"/>
              <a:gd name="connsiteX10" fmla="*/ 203249 w 378497"/>
              <a:gd name="connsiteY10" fmla="*/ 0 h 120808"/>
              <a:gd name="connsiteX11" fmla="*/ 254049 w 378497"/>
              <a:gd name="connsiteY11" fmla="*/ 34925 h 120808"/>
              <a:gd name="connsiteX12" fmla="*/ 187374 w 378497"/>
              <a:gd name="connsiteY12" fmla="*/ 60325 h 120808"/>
              <a:gd name="connsiteX13" fmla="*/ 49 w 378497"/>
              <a:gd name="connsiteY13" fmla="*/ 66675 h 1208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378497" h="120808">
                <a:moveTo>
                  <a:pt x="49" y="66675"/>
                </a:moveTo>
                <a:cubicBezTo>
                  <a:pt x="3224" y="66675"/>
                  <a:pt x="170970" y="51329"/>
                  <a:pt x="206424" y="60325"/>
                </a:cubicBezTo>
                <a:cubicBezTo>
                  <a:pt x="241878" y="69321"/>
                  <a:pt x="214362" y="118004"/>
                  <a:pt x="212774" y="120650"/>
                </a:cubicBezTo>
                <a:cubicBezTo>
                  <a:pt x="211187" y="123296"/>
                  <a:pt x="192137" y="92075"/>
                  <a:pt x="196899" y="76200"/>
                </a:cubicBezTo>
                <a:cubicBezTo>
                  <a:pt x="201661" y="60325"/>
                  <a:pt x="226532" y="33867"/>
                  <a:pt x="241349" y="25400"/>
                </a:cubicBezTo>
                <a:cubicBezTo>
                  <a:pt x="256166" y="16933"/>
                  <a:pt x="285799" y="25400"/>
                  <a:pt x="285799" y="25400"/>
                </a:cubicBezTo>
                <a:cubicBezTo>
                  <a:pt x="289503" y="25400"/>
                  <a:pt x="252991" y="20108"/>
                  <a:pt x="263574" y="25400"/>
                </a:cubicBezTo>
                <a:cubicBezTo>
                  <a:pt x="274157" y="30692"/>
                  <a:pt x="330249" y="42333"/>
                  <a:pt x="349299" y="57150"/>
                </a:cubicBezTo>
                <a:cubicBezTo>
                  <a:pt x="368349" y="71967"/>
                  <a:pt x="381578" y="118004"/>
                  <a:pt x="377874" y="114300"/>
                </a:cubicBezTo>
                <a:cubicBezTo>
                  <a:pt x="374170" y="110596"/>
                  <a:pt x="356178" y="53975"/>
                  <a:pt x="327074" y="34925"/>
                </a:cubicBezTo>
                <a:cubicBezTo>
                  <a:pt x="297970" y="15875"/>
                  <a:pt x="215420" y="0"/>
                  <a:pt x="203249" y="0"/>
                </a:cubicBezTo>
                <a:cubicBezTo>
                  <a:pt x="191078" y="0"/>
                  <a:pt x="256695" y="24871"/>
                  <a:pt x="254049" y="34925"/>
                </a:cubicBezTo>
                <a:cubicBezTo>
                  <a:pt x="251403" y="44979"/>
                  <a:pt x="227061" y="53975"/>
                  <a:pt x="187374" y="60325"/>
                </a:cubicBezTo>
                <a:cubicBezTo>
                  <a:pt x="147687" y="66675"/>
                  <a:pt x="-3126" y="66675"/>
                  <a:pt x="49" y="6667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2" name="フリーフォーム 1611">
            <a:extLst>
              <a:ext uri="{FF2B5EF4-FFF2-40B4-BE49-F238E27FC236}">
                <a16:creationId xmlns:a16="http://schemas.microsoft.com/office/drawing/2014/main" id="{086DCBEA-1A41-83CC-4C6C-7760DD48584E}"/>
              </a:ext>
            </a:extLst>
          </p:cNvPr>
          <p:cNvSpPr/>
          <p:nvPr/>
        </p:nvSpPr>
        <p:spPr>
          <a:xfrm>
            <a:off x="1806487" y="8305114"/>
            <a:ext cx="361456" cy="391233"/>
          </a:xfrm>
          <a:custGeom>
            <a:avLst/>
            <a:gdLst>
              <a:gd name="connsiteX0" fmla="*/ 238213 w 361456"/>
              <a:gd name="connsiteY0" fmla="*/ 686 h 391233"/>
              <a:gd name="connsiteX1" fmla="*/ 346163 w 361456"/>
              <a:gd name="connsiteY1" fmla="*/ 99111 h 391233"/>
              <a:gd name="connsiteX2" fmla="*/ 314413 w 361456"/>
              <a:gd name="connsiteY2" fmla="*/ 210236 h 391233"/>
              <a:gd name="connsiteX3" fmla="*/ 358863 w 361456"/>
              <a:gd name="connsiteY3" fmla="*/ 200711 h 391233"/>
              <a:gd name="connsiteX4" fmla="*/ 222338 w 361456"/>
              <a:gd name="connsiteY4" fmla="*/ 280086 h 391233"/>
              <a:gd name="connsiteX5" fmla="*/ 187413 w 361456"/>
              <a:gd name="connsiteY5" fmla="*/ 302311 h 391233"/>
              <a:gd name="connsiteX6" fmla="*/ 225513 w 361456"/>
              <a:gd name="connsiteY6" fmla="*/ 318186 h 391233"/>
              <a:gd name="connsiteX7" fmla="*/ 88 w 361456"/>
              <a:gd name="connsiteY7" fmla="*/ 391211 h 391233"/>
              <a:gd name="connsiteX8" fmla="*/ 200113 w 361456"/>
              <a:gd name="connsiteY8" fmla="*/ 324536 h 391233"/>
              <a:gd name="connsiteX9" fmla="*/ 336638 w 361456"/>
              <a:gd name="connsiteY9" fmla="*/ 200711 h 391233"/>
              <a:gd name="connsiteX10" fmla="*/ 308063 w 361456"/>
              <a:gd name="connsiteY10" fmla="*/ 222936 h 391233"/>
              <a:gd name="connsiteX11" fmla="*/ 349338 w 361456"/>
              <a:gd name="connsiteY11" fmla="*/ 149911 h 391233"/>
              <a:gd name="connsiteX12" fmla="*/ 238213 w 361456"/>
              <a:gd name="connsiteY12" fmla="*/ 686 h 3912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61456" h="391233">
                <a:moveTo>
                  <a:pt x="238213" y="686"/>
                </a:moveTo>
                <a:cubicBezTo>
                  <a:pt x="237684" y="-7781"/>
                  <a:pt x="333463" y="64186"/>
                  <a:pt x="346163" y="99111"/>
                </a:cubicBezTo>
                <a:cubicBezTo>
                  <a:pt x="358863" y="134036"/>
                  <a:pt x="312296" y="193303"/>
                  <a:pt x="314413" y="210236"/>
                </a:cubicBezTo>
                <a:cubicBezTo>
                  <a:pt x="316530" y="227169"/>
                  <a:pt x="374209" y="189069"/>
                  <a:pt x="358863" y="200711"/>
                </a:cubicBezTo>
                <a:cubicBezTo>
                  <a:pt x="343517" y="212353"/>
                  <a:pt x="250913" y="263153"/>
                  <a:pt x="222338" y="280086"/>
                </a:cubicBezTo>
                <a:cubicBezTo>
                  <a:pt x="193763" y="297019"/>
                  <a:pt x="186884" y="295961"/>
                  <a:pt x="187413" y="302311"/>
                </a:cubicBezTo>
                <a:cubicBezTo>
                  <a:pt x="187942" y="308661"/>
                  <a:pt x="256734" y="303369"/>
                  <a:pt x="225513" y="318186"/>
                </a:cubicBezTo>
                <a:cubicBezTo>
                  <a:pt x="194292" y="333003"/>
                  <a:pt x="4321" y="390153"/>
                  <a:pt x="88" y="391211"/>
                </a:cubicBezTo>
                <a:cubicBezTo>
                  <a:pt x="-4145" y="392269"/>
                  <a:pt x="144021" y="356286"/>
                  <a:pt x="200113" y="324536"/>
                </a:cubicBezTo>
                <a:cubicBezTo>
                  <a:pt x="256205" y="292786"/>
                  <a:pt x="318646" y="217644"/>
                  <a:pt x="336638" y="200711"/>
                </a:cubicBezTo>
                <a:cubicBezTo>
                  <a:pt x="354630" y="183778"/>
                  <a:pt x="305946" y="231403"/>
                  <a:pt x="308063" y="222936"/>
                </a:cubicBezTo>
                <a:cubicBezTo>
                  <a:pt x="310180" y="214469"/>
                  <a:pt x="358863" y="183249"/>
                  <a:pt x="349338" y="149911"/>
                </a:cubicBezTo>
                <a:cubicBezTo>
                  <a:pt x="339813" y="116574"/>
                  <a:pt x="238742" y="9153"/>
                  <a:pt x="238213" y="68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3" name="フリーフォーム 1612">
            <a:extLst>
              <a:ext uri="{FF2B5EF4-FFF2-40B4-BE49-F238E27FC236}">
                <a16:creationId xmlns:a16="http://schemas.microsoft.com/office/drawing/2014/main" id="{0DC299A2-3705-73BD-F6C9-FA80B4B3C694}"/>
              </a:ext>
            </a:extLst>
          </p:cNvPr>
          <p:cNvSpPr/>
          <p:nvPr/>
        </p:nvSpPr>
        <p:spPr>
          <a:xfrm>
            <a:off x="2214076" y="8432337"/>
            <a:ext cx="291151" cy="83184"/>
          </a:xfrm>
          <a:custGeom>
            <a:avLst/>
            <a:gdLst>
              <a:gd name="connsiteX0" fmla="*/ 2074 w 291151"/>
              <a:gd name="connsiteY0" fmla="*/ 83013 h 83184"/>
              <a:gd name="connsiteX1" fmla="*/ 208449 w 291151"/>
              <a:gd name="connsiteY1" fmla="*/ 25863 h 83184"/>
              <a:gd name="connsiteX2" fmla="*/ 154474 w 291151"/>
              <a:gd name="connsiteY2" fmla="*/ 13163 h 83184"/>
              <a:gd name="connsiteX3" fmla="*/ 290999 w 291151"/>
              <a:gd name="connsiteY3" fmla="*/ 22688 h 83184"/>
              <a:gd name="connsiteX4" fmla="*/ 183049 w 291151"/>
              <a:gd name="connsiteY4" fmla="*/ 70313 h 83184"/>
              <a:gd name="connsiteX5" fmla="*/ 265599 w 291151"/>
              <a:gd name="connsiteY5" fmla="*/ 22688 h 83184"/>
              <a:gd name="connsiteX6" fmla="*/ 173524 w 291151"/>
              <a:gd name="connsiteY6" fmla="*/ 463 h 83184"/>
              <a:gd name="connsiteX7" fmla="*/ 103674 w 291151"/>
              <a:gd name="connsiteY7" fmla="*/ 41738 h 83184"/>
              <a:gd name="connsiteX8" fmla="*/ 2074 w 291151"/>
              <a:gd name="connsiteY8" fmla="*/ 83013 h 831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91151" h="83184">
                <a:moveTo>
                  <a:pt x="2074" y="83013"/>
                </a:moveTo>
                <a:cubicBezTo>
                  <a:pt x="19537" y="80367"/>
                  <a:pt x="183049" y="37505"/>
                  <a:pt x="208449" y="25863"/>
                </a:cubicBezTo>
                <a:cubicBezTo>
                  <a:pt x="233849" y="14221"/>
                  <a:pt x="140716" y="13692"/>
                  <a:pt x="154474" y="13163"/>
                </a:cubicBezTo>
                <a:cubicBezTo>
                  <a:pt x="168232" y="12634"/>
                  <a:pt x="286236" y="13163"/>
                  <a:pt x="290999" y="22688"/>
                </a:cubicBezTo>
                <a:cubicBezTo>
                  <a:pt x="295762" y="32213"/>
                  <a:pt x="187282" y="70313"/>
                  <a:pt x="183049" y="70313"/>
                </a:cubicBezTo>
                <a:cubicBezTo>
                  <a:pt x="178816" y="70313"/>
                  <a:pt x="267186" y="34330"/>
                  <a:pt x="265599" y="22688"/>
                </a:cubicBezTo>
                <a:cubicBezTo>
                  <a:pt x="264012" y="11046"/>
                  <a:pt x="200512" y="-2712"/>
                  <a:pt x="173524" y="463"/>
                </a:cubicBezTo>
                <a:cubicBezTo>
                  <a:pt x="146536" y="3638"/>
                  <a:pt x="124841" y="26392"/>
                  <a:pt x="103674" y="41738"/>
                </a:cubicBezTo>
                <a:cubicBezTo>
                  <a:pt x="82507" y="57084"/>
                  <a:pt x="-15389" y="85659"/>
                  <a:pt x="2074" y="8301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4" name="フリーフォーム 1613">
            <a:extLst>
              <a:ext uri="{FF2B5EF4-FFF2-40B4-BE49-F238E27FC236}">
                <a16:creationId xmlns:a16="http://schemas.microsoft.com/office/drawing/2014/main" id="{EAF5D130-413D-9C2C-DBE9-A9CDEC99D70B}"/>
              </a:ext>
            </a:extLst>
          </p:cNvPr>
          <p:cNvSpPr/>
          <p:nvPr/>
        </p:nvSpPr>
        <p:spPr>
          <a:xfrm>
            <a:off x="1615597" y="8664037"/>
            <a:ext cx="297234" cy="152942"/>
          </a:xfrm>
          <a:custGeom>
            <a:avLst/>
            <a:gdLst>
              <a:gd name="connsiteX0" fmla="*/ 478 w 297234"/>
              <a:gd name="connsiteY0" fmla="*/ 143413 h 152942"/>
              <a:gd name="connsiteX1" fmla="*/ 162403 w 297234"/>
              <a:gd name="connsiteY1" fmla="*/ 35463 h 152942"/>
              <a:gd name="connsiteX2" fmla="*/ 216378 w 297234"/>
              <a:gd name="connsiteY2" fmla="*/ 44988 h 152942"/>
              <a:gd name="connsiteX3" fmla="*/ 229078 w 297234"/>
              <a:gd name="connsiteY3" fmla="*/ 76738 h 152942"/>
              <a:gd name="connsiteX4" fmla="*/ 159228 w 297234"/>
              <a:gd name="connsiteY4" fmla="*/ 152938 h 152942"/>
              <a:gd name="connsiteX5" fmla="*/ 295753 w 297234"/>
              <a:gd name="connsiteY5" fmla="*/ 79913 h 152942"/>
              <a:gd name="connsiteX6" fmla="*/ 219553 w 297234"/>
              <a:gd name="connsiteY6" fmla="*/ 538 h 152942"/>
              <a:gd name="connsiteX7" fmla="*/ 478 w 297234"/>
              <a:gd name="connsiteY7" fmla="*/ 143413 h 1529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7234" h="152942">
                <a:moveTo>
                  <a:pt x="478" y="143413"/>
                </a:moveTo>
                <a:cubicBezTo>
                  <a:pt x="-9047" y="149234"/>
                  <a:pt x="126420" y="51867"/>
                  <a:pt x="162403" y="35463"/>
                </a:cubicBezTo>
                <a:cubicBezTo>
                  <a:pt x="198386" y="19059"/>
                  <a:pt x="205266" y="38109"/>
                  <a:pt x="216378" y="44988"/>
                </a:cubicBezTo>
                <a:cubicBezTo>
                  <a:pt x="227490" y="51867"/>
                  <a:pt x="238603" y="58746"/>
                  <a:pt x="229078" y="76738"/>
                </a:cubicBezTo>
                <a:cubicBezTo>
                  <a:pt x="219553" y="94730"/>
                  <a:pt x="148116" y="152409"/>
                  <a:pt x="159228" y="152938"/>
                </a:cubicBezTo>
                <a:cubicBezTo>
                  <a:pt x="170340" y="153467"/>
                  <a:pt x="285699" y="105313"/>
                  <a:pt x="295753" y="79913"/>
                </a:cubicBezTo>
                <a:cubicBezTo>
                  <a:pt x="305807" y="54513"/>
                  <a:pt x="262945" y="-6341"/>
                  <a:pt x="219553" y="538"/>
                </a:cubicBezTo>
                <a:cubicBezTo>
                  <a:pt x="176161" y="7417"/>
                  <a:pt x="10003" y="137592"/>
                  <a:pt x="478" y="14341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5" name="フリーフォーム 1614">
            <a:extLst>
              <a:ext uri="{FF2B5EF4-FFF2-40B4-BE49-F238E27FC236}">
                <a16:creationId xmlns:a16="http://schemas.microsoft.com/office/drawing/2014/main" id="{37F77DED-4E2E-B088-687A-C15A05B2266B}"/>
              </a:ext>
            </a:extLst>
          </p:cNvPr>
          <p:cNvSpPr/>
          <p:nvPr/>
        </p:nvSpPr>
        <p:spPr>
          <a:xfrm>
            <a:off x="1058885" y="8750300"/>
            <a:ext cx="709967" cy="557820"/>
          </a:xfrm>
          <a:custGeom>
            <a:avLst/>
            <a:gdLst>
              <a:gd name="connsiteX0" fmla="*/ 4740 w 709967"/>
              <a:gd name="connsiteY0" fmla="*/ 434975 h 557820"/>
              <a:gd name="connsiteX1" fmla="*/ 7915 w 709967"/>
              <a:gd name="connsiteY1" fmla="*/ 542925 h 557820"/>
              <a:gd name="connsiteX2" fmla="*/ 90465 w 709967"/>
              <a:gd name="connsiteY2" fmla="*/ 495300 h 557820"/>
              <a:gd name="connsiteX3" fmla="*/ 141265 w 709967"/>
              <a:gd name="connsiteY3" fmla="*/ 479425 h 557820"/>
              <a:gd name="connsiteX4" fmla="*/ 214290 w 709967"/>
              <a:gd name="connsiteY4" fmla="*/ 361950 h 557820"/>
              <a:gd name="connsiteX5" fmla="*/ 214290 w 709967"/>
              <a:gd name="connsiteY5" fmla="*/ 371475 h 557820"/>
              <a:gd name="connsiteX6" fmla="*/ 369865 w 709967"/>
              <a:gd name="connsiteY6" fmla="*/ 314325 h 557820"/>
              <a:gd name="connsiteX7" fmla="*/ 376215 w 709967"/>
              <a:gd name="connsiteY7" fmla="*/ 307975 h 557820"/>
              <a:gd name="connsiteX8" fmla="*/ 423840 w 709967"/>
              <a:gd name="connsiteY8" fmla="*/ 228600 h 557820"/>
              <a:gd name="connsiteX9" fmla="*/ 433365 w 709967"/>
              <a:gd name="connsiteY9" fmla="*/ 231775 h 557820"/>
              <a:gd name="connsiteX10" fmla="*/ 490515 w 709967"/>
              <a:gd name="connsiteY10" fmla="*/ 149225 h 557820"/>
              <a:gd name="connsiteX11" fmla="*/ 496865 w 709967"/>
              <a:gd name="connsiteY11" fmla="*/ 174625 h 557820"/>
              <a:gd name="connsiteX12" fmla="*/ 592115 w 709967"/>
              <a:gd name="connsiteY12" fmla="*/ 95250 h 557820"/>
              <a:gd name="connsiteX13" fmla="*/ 579415 w 709967"/>
              <a:gd name="connsiteY13" fmla="*/ 82550 h 557820"/>
              <a:gd name="connsiteX14" fmla="*/ 649265 w 709967"/>
              <a:gd name="connsiteY14" fmla="*/ 92075 h 557820"/>
              <a:gd name="connsiteX15" fmla="*/ 630215 w 709967"/>
              <a:gd name="connsiteY15" fmla="*/ 0 h 557820"/>
              <a:gd name="connsiteX16" fmla="*/ 709590 w 709967"/>
              <a:gd name="connsiteY16" fmla="*/ 92075 h 557820"/>
              <a:gd name="connsiteX17" fmla="*/ 592115 w 709967"/>
              <a:gd name="connsiteY17" fmla="*/ 139700 h 557820"/>
              <a:gd name="connsiteX18" fmla="*/ 239690 w 709967"/>
              <a:gd name="connsiteY18" fmla="*/ 342900 h 557820"/>
              <a:gd name="connsiteX19" fmla="*/ 131740 w 709967"/>
              <a:gd name="connsiteY19" fmla="*/ 520700 h 557820"/>
              <a:gd name="connsiteX20" fmla="*/ 20615 w 709967"/>
              <a:gd name="connsiteY20" fmla="*/ 552450 h 557820"/>
              <a:gd name="connsiteX21" fmla="*/ 4740 w 709967"/>
              <a:gd name="connsiteY21" fmla="*/ 434975 h 5578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709967" h="557820">
                <a:moveTo>
                  <a:pt x="4740" y="434975"/>
                </a:moveTo>
                <a:cubicBezTo>
                  <a:pt x="2623" y="433387"/>
                  <a:pt x="-6372" y="532871"/>
                  <a:pt x="7915" y="542925"/>
                </a:cubicBezTo>
                <a:cubicBezTo>
                  <a:pt x="22202" y="552979"/>
                  <a:pt x="68240" y="505883"/>
                  <a:pt x="90465" y="495300"/>
                </a:cubicBezTo>
                <a:cubicBezTo>
                  <a:pt x="112690" y="484717"/>
                  <a:pt x="120628" y="501650"/>
                  <a:pt x="141265" y="479425"/>
                </a:cubicBezTo>
                <a:cubicBezTo>
                  <a:pt x="161902" y="457200"/>
                  <a:pt x="202119" y="379942"/>
                  <a:pt x="214290" y="361950"/>
                </a:cubicBezTo>
                <a:cubicBezTo>
                  <a:pt x="226461" y="343958"/>
                  <a:pt x="188361" y="379412"/>
                  <a:pt x="214290" y="371475"/>
                </a:cubicBezTo>
                <a:cubicBezTo>
                  <a:pt x="240219" y="363538"/>
                  <a:pt x="342878" y="324908"/>
                  <a:pt x="369865" y="314325"/>
                </a:cubicBezTo>
                <a:cubicBezTo>
                  <a:pt x="396852" y="303742"/>
                  <a:pt x="367219" y="322262"/>
                  <a:pt x="376215" y="307975"/>
                </a:cubicBezTo>
                <a:cubicBezTo>
                  <a:pt x="385211" y="293688"/>
                  <a:pt x="414315" y="241300"/>
                  <a:pt x="423840" y="228600"/>
                </a:cubicBezTo>
                <a:cubicBezTo>
                  <a:pt x="433365" y="215900"/>
                  <a:pt x="422253" y="245004"/>
                  <a:pt x="433365" y="231775"/>
                </a:cubicBezTo>
                <a:cubicBezTo>
                  <a:pt x="444477" y="218546"/>
                  <a:pt x="479932" y="158750"/>
                  <a:pt x="490515" y="149225"/>
                </a:cubicBezTo>
                <a:cubicBezTo>
                  <a:pt x="501098" y="139700"/>
                  <a:pt x="479932" y="183621"/>
                  <a:pt x="496865" y="174625"/>
                </a:cubicBezTo>
                <a:cubicBezTo>
                  <a:pt x="513798" y="165629"/>
                  <a:pt x="592115" y="95250"/>
                  <a:pt x="592115" y="95250"/>
                </a:cubicBezTo>
                <a:cubicBezTo>
                  <a:pt x="605873" y="79904"/>
                  <a:pt x="569890" y="83079"/>
                  <a:pt x="579415" y="82550"/>
                </a:cubicBezTo>
                <a:cubicBezTo>
                  <a:pt x="588940" y="82021"/>
                  <a:pt x="640798" y="105833"/>
                  <a:pt x="649265" y="92075"/>
                </a:cubicBezTo>
                <a:cubicBezTo>
                  <a:pt x="657732" y="78317"/>
                  <a:pt x="620161" y="0"/>
                  <a:pt x="630215" y="0"/>
                </a:cubicBezTo>
                <a:cubicBezTo>
                  <a:pt x="640269" y="0"/>
                  <a:pt x="715940" y="68792"/>
                  <a:pt x="709590" y="92075"/>
                </a:cubicBezTo>
                <a:cubicBezTo>
                  <a:pt x="703240" y="115358"/>
                  <a:pt x="670432" y="97896"/>
                  <a:pt x="592115" y="139700"/>
                </a:cubicBezTo>
                <a:cubicBezTo>
                  <a:pt x="513798" y="181504"/>
                  <a:pt x="316419" y="279400"/>
                  <a:pt x="239690" y="342900"/>
                </a:cubicBezTo>
                <a:cubicBezTo>
                  <a:pt x="162961" y="406400"/>
                  <a:pt x="168252" y="485775"/>
                  <a:pt x="131740" y="520700"/>
                </a:cubicBezTo>
                <a:cubicBezTo>
                  <a:pt x="95228" y="555625"/>
                  <a:pt x="40723" y="565150"/>
                  <a:pt x="20615" y="552450"/>
                </a:cubicBezTo>
                <a:cubicBezTo>
                  <a:pt x="507" y="539750"/>
                  <a:pt x="6857" y="436563"/>
                  <a:pt x="4740" y="43497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6" name="フリーフォーム 1615">
            <a:extLst>
              <a:ext uri="{FF2B5EF4-FFF2-40B4-BE49-F238E27FC236}">
                <a16:creationId xmlns:a16="http://schemas.microsoft.com/office/drawing/2014/main" id="{BEF5EA33-730C-6844-CE5B-55132B7FF099}"/>
              </a:ext>
            </a:extLst>
          </p:cNvPr>
          <p:cNvSpPr/>
          <p:nvPr/>
        </p:nvSpPr>
        <p:spPr>
          <a:xfrm>
            <a:off x="1434648" y="8864599"/>
            <a:ext cx="397328" cy="483211"/>
          </a:xfrm>
          <a:custGeom>
            <a:avLst/>
            <a:gdLst>
              <a:gd name="connsiteX0" fmla="*/ 397327 w 397328"/>
              <a:gd name="connsiteY0" fmla="*/ 1 h 483211"/>
              <a:gd name="connsiteX1" fmla="*/ 254452 w 397328"/>
              <a:gd name="connsiteY1" fmla="*/ 161926 h 483211"/>
              <a:gd name="connsiteX2" fmla="*/ 210002 w 397328"/>
              <a:gd name="connsiteY2" fmla="*/ 352426 h 483211"/>
              <a:gd name="connsiteX3" fmla="*/ 210002 w 397328"/>
              <a:gd name="connsiteY3" fmla="*/ 371476 h 483211"/>
              <a:gd name="connsiteX4" fmla="*/ 200477 w 397328"/>
              <a:gd name="connsiteY4" fmla="*/ 276226 h 483211"/>
              <a:gd name="connsiteX5" fmla="*/ 114752 w 397328"/>
              <a:gd name="connsiteY5" fmla="*/ 333376 h 483211"/>
              <a:gd name="connsiteX6" fmla="*/ 235402 w 397328"/>
              <a:gd name="connsiteY6" fmla="*/ 419101 h 483211"/>
              <a:gd name="connsiteX7" fmla="*/ 149677 w 397328"/>
              <a:gd name="connsiteY7" fmla="*/ 431801 h 483211"/>
              <a:gd name="connsiteX8" fmla="*/ 105227 w 397328"/>
              <a:gd name="connsiteY8" fmla="*/ 434976 h 483211"/>
              <a:gd name="connsiteX9" fmla="*/ 452 w 397328"/>
              <a:gd name="connsiteY9" fmla="*/ 479426 h 483211"/>
              <a:gd name="connsiteX10" fmla="*/ 67127 w 397328"/>
              <a:gd name="connsiteY10" fmla="*/ 323851 h 483211"/>
              <a:gd name="connsiteX11" fmla="*/ 63952 w 397328"/>
              <a:gd name="connsiteY11" fmla="*/ 292101 h 483211"/>
              <a:gd name="connsiteX12" fmla="*/ 210002 w 397328"/>
              <a:gd name="connsiteY12" fmla="*/ 209551 h 483211"/>
              <a:gd name="connsiteX13" fmla="*/ 197302 w 397328"/>
              <a:gd name="connsiteY13" fmla="*/ 196851 h 483211"/>
              <a:gd name="connsiteX14" fmla="*/ 248102 w 397328"/>
              <a:gd name="connsiteY14" fmla="*/ 92076 h 483211"/>
              <a:gd name="connsiteX15" fmla="*/ 235402 w 397328"/>
              <a:gd name="connsiteY15" fmla="*/ 155576 h 483211"/>
              <a:gd name="connsiteX16" fmla="*/ 286202 w 397328"/>
              <a:gd name="connsiteY16" fmla="*/ 66676 h 483211"/>
              <a:gd name="connsiteX17" fmla="*/ 257627 w 397328"/>
              <a:gd name="connsiteY17" fmla="*/ 158751 h 483211"/>
              <a:gd name="connsiteX18" fmla="*/ 397327 w 397328"/>
              <a:gd name="connsiteY18" fmla="*/ 1 h 4832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397328" h="483211">
                <a:moveTo>
                  <a:pt x="397327" y="1"/>
                </a:moveTo>
                <a:cubicBezTo>
                  <a:pt x="396798" y="530"/>
                  <a:pt x="285673" y="103188"/>
                  <a:pt x="254452" y="161926"/>
                </a:cubicBezTo>
                <a:cubicBezTo>
                  <a:pt x="223231" y="220664"/>
                  <a:pt x="217410" y="317501"/>
                  <a:pt x="210002" y="352426"/>
                </a:cubicBezTo>
                <a:cubicBezTo>
                  <a:pt x="202594" y="387351"/>
                  <a:pt x="211589" y="384176"/>
                  <a:pt x="210002" y="371476"/>
                </a:cubicBezTo>
                <a:cubicBezTo>
                  <a:pt x="208415" y="358776"/>
                  <a:pt x="216352" y="282576"/>
                  <a:pt x="200477" y="276226"/>
                </a:cubicBezTo>
                <a:cubicBezTo>
                  <a:pt x="184602" y="269876"/>
                  <a:pt x="108931" y="309563"/>
                  <a:pt x="114752" y="333376"/>
                </a:cubicBezTo>
                <a:cubicBezTo>
                  <a:pt x="120573" y="357189"/>
                  <a:pt x="229581" y="402697"/>
                  <a:pt x="235402" y="419101"/>
                </a:cubicBezTo>
                <a:cubicBezTo>
                  <a:pt x="241223" y="435505"/>
                  <a:pt x="171373" y="429155"/>
                  <a:pt x="149677" y="431801"/>
                </a:cubicBezTo>
                <a:cubicBezTo>
                  <a:pt x="127981" y="434447"/>
                  <a:pt x="130098" y="427039"/>
                  <a:pt x="105227" y="434976"/>
                </a:cubicBezTo>
                <a:cubicBezTo>
                  <a:pt x="80356" y="442913"/>
                  <a:pt x="6802" y="497947"/>
                  <a:pt x="452" y="479426"/>
                </a:cubicBezTo>
                <a:cubicBezTo>
                  <a:pt x="-5898" y="460905"/>
                  <a:pt x="56544" y="355072"/>
                  <a:pt x="67127" y="323851"/>
                </a:cubicBezTo>
                <a:cubicBezTo>
                  <a:pt x="77710" y="292630"/>
                  <a:pt x="40140" y="311151"/>
                  <a:pt x="63952" y="292101"/>
                </a:cubicBezTo>
                <a:cubicBezTo>
                  <a:pt x="87764" y="273051"/>
                  <a:pt x="187777" y="225426"/>
                  <a:pt x="210002" y="209551"/>
                </a:cubicBezTo>
                <a:cubicBezTo>
                  <a:pt x="232227" y="193676"/>
                  <a:pt x="190952" y="216430"/>
                  <a:pt x="197302" y="196851"/>
                </a:cubicBezTo>
                <a:cubicBezTo>
                  <a:pt x="203652" y="177272"/>
                  <a:pt x="241752" y="98955"/>
                  <a:pt x="248102" y="92076"/>
                </a:cubicBezTo>
                <a:cubicBezTo>
                  <a:pt x="254452" y="85197"/>
                  <a:pt x="229052" y="159809"/>
                  <a:pt x="235402" y="155576"/>
                </a:cubicBezTo>
                <a:cubicBezTo>
                  <a:pt x="241752" y="151343"/>
                  <a:pt x="282498" y="66147"/>
                  <a:pt x="286202" y="66676"/>
                </a:cubicBezTo>
                <a:cubicBezTo>
                  <a:pt x="289906" y="67205"/>
                  <a:pt x="242810" y="167747"/>
                  <a:pt x="257627" y="158751"/>
                </a:cubicBezTo>
                <a:cubicBezTo>
                  <a:pt x="272444" y="149755"/>
                  <a:pt x="397856" y="-528"/>
                  <a:pt x="397327" y="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7" name="フリーフォーム 1616">
            <a:extLst>
              <a:ext uri="{FF2B5EF4-FFF2-40B4-BE49-F238E27FC236}">
                <a16:creationId xmlns:a16="http://schemas.microsoft.com/office/drawing/2014/main" id="{3B40A59A-9AB9-5B0F-34E8-4CE17F3FE56A}"/>
              </a:ext>
            </a:extLst>
          </p:cNvPr>
          <p:cNvSpPr/>
          <p:nvPr/>
        </p:nvSpPr>
        <p:spPr>
          <a:xfrm>
            <a:off x="1381125" y="9088482"/>
            <a:ext cx="117607" cy="262176"/>
          </a:xfrm>
          <a:custGeom>
            <a:avLst/>
            <a:gdLst>
              <a:gd name="connsiteX0" fmla="*/ 117475 w 117607"/>
              <a:gd name="connsiteY0" fmla="*/ 1543 h 262176"/>
              <a:gd name="connsiteX1" fmla="*/ 12700 w 117607"/>
              <a:gd name="connsiteY1" fmla="*/ 71393 h 262176"/>
              <a:gd name="connsiteX2" fmla="*/ 50800 w 117607"/>
              <a:gd name="connsiteY2" fmla="*/ 109493 h 262176"/>
              <a:gd name="connsiteX3" fmla="*/ 0 w 117607"/>
              <a:gd name="connsiteY3" fmla="*/ 109493 h 262176"/>
              <a:gd name="connsiteX4" fmla="*/ 50800 w 117607"/>
              <a:gd name="connsiteY4" fmla="*/ 261893 h 262176"/>
              <a:gd name="connsiteX5" fmla="*/ 12700 w 117607"/>
              <a:gd name="connsiteY5" fmla="*/ 144418 h 262176"/>
              <a:gd name="connsiteX6" fmla="*/ 34925 w 117607"/>
              <a:gd name="connsiteY6" fmla="*/ 33293 h 262176"/>
              <a:gd name="connsiteX7" fmla="*/ 117475 w 117607"/>
              <a:gd name="connsiteY7" fmla="*/ 1543 h 2621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17607" h="262176">
                <a:moveTo>
                  <a:pt x="117475" y="1543"/>
                </a:moveTo>
                <a:cubicBezTo>
                  <a:pt x="113771" y="7893"/>
                  <a:pt x="23812" y="53402"/>
                  <a:pt x="12700" y="71393"/>
                </a:cubicBezTo>
                <a:cubicBezTo>
                  <a:pt x="1588" y="89384"/>
                  <a:pt x="52917" y="103143"/>
                  <a:pt x="50800" y="109493"/>
                </a:cubicBezTo>
                <a:cubicBezTo>
                  <a:pt x="48683" y="115843"/>
                  <a:pt x="0" y="84093"/>
                  <a:pt x="0" y="109493"/>
                </a:cubicBezTo>
                <a:cubicBezTo>
                  <a:pt x="0" y="134893"/>
                  <a:pt x="48683" y="256072"/>
                  <a:pt x="50800" y="261893"/>
                </a:cubicBezTo>
                <a:cubicBezTo>
                  <a:pt x="52917" y="267714"/>
                  <a:pt x="15346" y="182518"/>
                  <a:pt x="12700" y="144418"/>
                </a:cubicBezTo>
                <a:cubicBezTo>
                  <a:pt x="10054" y="106318"/>
                  <a:pt x="23813" y="57635"/>
                  <a:pt x="34925" y="33293"/>
                </a:cubicBezTo>
                <a:cubicBezTo>
                  <a:pt x="46037" y="8951"/>
                  <a:pt x="121179" y="-4807"/>
                  <a:pt x="117475" y="154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8" name="フリーフォーム 1617">
            <a:extLst>
              <a:ext uri="{FF2B5EF4-FFF2-40B4-BE49-F238E27FC236}">
                <a16:creationId xmlns:a16="http://schemas.microsoft.com/office/drawing/2014/main" id="{DB6B4C96-3F12-E516-67A3-3277311DE4FC}"/>
              </a:ext>
            </a:extLst>
          </p:cNvPr>
          <p:cNvSpPr/>
          <p:nvPr/>
        </p:nvSpPr>
        <p:spPr>
          <a:xfrm>
            <a:off x="1012537" y="9105860"/>
            <a:ext cx="419451" cy="227606"/>
          </a:xfrm>
          <a:custGeom>
            <a:avLst/>
            <a:gdLst>
              <a:gd name="connsiteX0" fmla="*/ 419388 w 419451"/>
              <a:gd name="connsiteY0" fmla="*/ 40 h 227606"/>
              <a:gd name="connsiteX1" fmla="*/ 308263 w 419451"/>
              <a:gd name="connsiteY1" fmla="*/ 66715 h 227606"/>
              <a:gd name="connsiteX2" fmla="*/ 336838 w 419451"/>
              <a:gd name="connsiteY2" fmla="*/ 136565 h 227606"/>
              <a:gd name="connsiteX3" fmla="*/ 206663 w 419451"/>
              <a:gd name="connsiteY3" fmla="*/ 177840 h 227606"/>
              <a:gd name="connsiteX4" fmla="*/ 288 w 419451"/>
              <a:gd name="connsiteY4" fmla="*/ 225465 h 227606"/>
              <a:gd name="connsiteX5" fmla="*/ 254288 w 419451"/>
              <a:gd name="connsiteY5" fmla="*/ 209590 h 227606"/>
              <a:gd name="connsiteX6" fmla="*/ 295563 w 419451"/>
              <a:gd name="connsiteY6" fmla="*/ 123865 h 227606"/>
              <a:gd name="connsiteX7" fmla="*/ 324138 w 419451"/>
              <a:gd name="connsiteY7" fmla="*/ 76240 h 227606"/>
              <a:gd name="connsiteX8" fmla="*/ 419388 w 419451"/>
              <a:gd name="connsiteY8" fmla="*/ 40 h 2276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19451" h="227606">
                <a:moveTo>
                  <a:pt x="419388" y="40"/>
                </a:moveTo>
                <a:cubicBezTo>
                  <a:pt x="416742" y="-1548"/>
                  <a:pt x="322021" y="43961"/>
                  <a:pt x="308263" y="66715"/>
                </a:cubicBezTo>
                <a:cubicBezTo>
                  <a:pt x="294505" y="89469"/>
                  <a:pt x="353771" y="118044"/>
                  <a:pt x="336838" y="136565"/>
                </a:cubicBezTo>
                <a:cubicBezTo>
                  <a:pt x="319905" y="155086"/>
                  <a:pt x="262755" y="163023"/>
                  <a:pt x="206663" y="177840"/>
                </a:cubicBezTo>
                <a:cubicBezTo>
                  <a:pt x="150571" y="192657"/>
                  <a:pt x="-7649" y="220173"/>
                  <a:pt x="288" y="225465"/>
                </a:cubicBezTo>
                <a:cubicBezTo>
                  <a:pt x="8225" y="230757"/>
                  <a:pt x="205076" y="226523"/>
                  <a:pt x="254288" y="209590"/>
                </a:cubicBezTo>
                <a:cubicBezTo>
                  <a:pt x="303500" y="192657"/>
                  <a:pt x="283921" y="146090"/>
                  <a:pt x="295563" y="123865"/>
                </a:cubicBezTo>
                <a:cubicBezTo>
                  <a:pt x="307205" y="101640"/>
                  <a:pt x="307205" y="93702"/>
                  <a:pt x="324138" y="76240"/>
                </a:cubicBezTo>
                <a:cubicBezTo>
                  <a:pt x="341071" y="58778"/>
                  <a:pt x="422034" y="1628"/>
                  <a:pt x="419388" y="4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9" name="フリーフォーム 1618">
            <a:extLst>
              <a:ext uri="{FF2B5EF4-FFF2-40B4-BE49-F238E27FC236}">
                <a16:creationId xmlns:a16="http://schemas.microsoft.com/office/drawing/2014/main" id="{5719A435-2F3D-ABC8-C994-E33F9EE5F4D6}"/>
              </a:ext>
            </a:extLst>
          </p:cNvPr>
          <p:cNvSpPr/>
          <p:nvPr/>
        </p:nvSpPr>
        <p:spPr>
          <a:xfrm>
            <a:off x="1752594" y="8896421"/>
            <a:ext cx="231811" cy="95262"/>
          </a:xfrm>
          <a:custGeom>
            <a:avLst/>
            <a:gdLst>
              <a:gd name="connsiteX0" fmla="*/ 6 w 231811"/>
              <a:gd name="connsiteY0" fmla="*/ 95179 h 95262"/>
              <a:gd name="connsiteX1" fmla="*/ 165106 w 231811"/>
              <a:gd name="connsiteY1" fmla="*/ 22154 h 95262"/>
              <a:gd name="connsiteX2" fmla="*/ 231781 w 231811"/>
              <a:gd name="connsiteY2" fmla="*/ 6279 h 95262"/>
              <a:gd name="connsiteX3" fmla="*/ 171456 w 231811"/>
              <a:gd name="connsiteY3" fmla="*/ 6279 h 95262"/>
              <a:gd name="connsiteX4" fmla="*/ 6 w 231811"/>
              <a:gd name="connsiteY4" fmla="*/ 95179 h 952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1811" h="95262">
                <a:moveTo>
                  <a:pt x="6" y="95179"/>
                </a:moveTo>
                <a:cubicBezTo>
                  <a:pt x="-1052" y="97825"/>
                  <a:pt x="126477" y="36971"/>
                  <a:pt x="165106" y="22154"/>
                </a:cubicBezTo>
                <a:cubicBezTo>
                  <a:pt x="203735" y="7337"/>
                  <a:pt x="230723" y="8925"/>
                  <a:pt x="231781" y="6279"/>
                </a:cubicBezTo>
                <a:cubicBezTo>
                  <a:pt x="232839" y="3633"/>
                  <a:pt x="205852" y="-6421"/>
                  <a:pt x="171456" y="6279"/>
                </a:cubicBezTo>
                <a:cubicBezTo>
                  <a:pt x="137060" y="18979"/>
                  <a:pt x="1064" y="92533"/>
                  <a:pt x="6" y="95179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0" name="フリーフォーム 1619">
            <a:extLst>
              <a:ext uri="{FF2B5EF4-FFF2-40B4-BE49-F238E27FC236}">
                <a16:creationId xmlns:a16="http://schemas.microsoft.com/office/drawing/2014/main" id="{17DB0FA1-C320-818B-F3BD-5E66027EFBE7}"/>
              </a:ext>
            </a:extLst>
          </p:cNvPr>
          <p:cNvSpPr/>
          <p:nvPr/>
        </p:nvSpPr>
        <p:spPr>
          <a:xfrm>
            <a:off x="1705711" y="9101713"/>
            <a:ext cx="258466" cy="132158"/>
          </a:xfrm>
          <a:custGeom>
            <a:avLst/>
            <a:gdLst>
              <a:gd name="connsiteX0" fmla="*/ 2439 w 258466"/>
              <a:gd name="connsiteY0" fmla="*/ 1012 h 132158"/>
              <a:gd name="connsiteX1" fmla="*/ 81814 w 258466"/>
              <a:gd name="connsiteY1" fmla="*/ 45462 h 132158"/>
              <a:gd name="connsiteX2" fmla="*/ 256439 w 258466"/>
              <a:gd name="connsiteY2" fmla="*/ 131187 h 132158"/>
              <a:gd name="connsiteX3" fmla="*/ 167539 w 258466"/>
              <a:gd name="connsiteY3" fmla="*/ 86737 h 132158"/>
              <a:gd name="connsiteX4" fmla="*/ 2439 w 258466"/>
              <a:gd name="connsiteY4" fmla="*/ 1012 h 1321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8466" h="132158">
                <a:moveTo>
                  <a:pt x="2439" y="1012"/>
                </a:moveTo>
                <a:cubicBezTo>
                  <a:pt x="-11849" y="-5867"/>
                  <a:pt x="39481" y="23766"/>
                  <a:pt x="81814" y="45462"/>
                </a:cubicBezTo>
                <a:cubicBezTo>
                  <a:pt x="124147" y="67158"/>
                  <a:pt x="242152" y="124308"/>
                  <a:pt x="256439" y="131187"/>
                </a:cubicBezTo>
                <a:cubicBezTo>
                  <a:pt x="270727" y="138066"/>
                  <a:pt x="206168" y="106845"/>
                  <a:pt x="167539" y="86737"/>
                </a:cubicBezTo>
                <a:lnTo>
                  <a:pt x="2439" y="1012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1" name="フリーフォーム 1620">
            <a:extLst>
              <a:ext uri="{FF2B5EF4-FFF2-40B4-BE49-F238E27FC236}">
                <a16:creationId xmlns:a16="http://schemas.microsoft.com/office/drawing/2014/main" id="{C22D365D-F71B-5F1B-20B9-66E4EFBC4EAD}"/>
              </a:ext>
            </a:extLst>
          </p:cNvPr>
          <p:cNvSpPr/>
          <p:nvPr/>
        </p:nvSpPr>
        <p:spPr>
          <a:xfrm>
            <a:off x="1855991" y="8978634"/>
            <a:ext cx="93751" cy="44783"/>
          </a:xfrm>
          <a:custGeom>
            <a:avLst/>
            <a:gdLst>
              <a:gd name="connsiteX0" fmla="*/ 93459 w 93751"/>
              <a:gd name="connsiteY0" fmla="*/ 3441 h 44783"/>
              <a:gd name="connsiteX1" fmla="*/ 39484 w 93751"/>
              <a:gd name="connsiteY1" fmla="*/ 3441 h 44783"/>
              <a:gd name="connsiteX2" fmla="*/ 1384 w 93751"/>
              <a:gd name="connsiteY2" fmla="*/ 44716 h 44783"/>
              <a:gd name="connsiteX3" fmla="*/ 14084 w 93751"/>
              <a:gd name="connsiteY3" fmla="*/ 12966 h 44783"/>
              <a:gd name="connsiteX4" fmla="*/ 93459 w 93751"/>
              <a:gd name="connsiteY4" fmla="*/ 3441 h 447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3751" h="44783">
                <a:moveTo>
                  <a:pt x="93459" y="3441"/>
                </a:moveTo>
                <a:cubicBezTo>
                  <a:pt x="97692" y="1854"/>
                  <a:pt x="54830" y="-3438"/>
                  <a:pt x="39484" y="3441"/>
                </a:cubicBezTo>
                <a:cubicBezTo>
                  <a:pt x="24138" y="10320"/>
                  <a:pt x="5617" y="43129"/>
                  <a:pt x="1384" y="44716"/>
                </a:cubicBezTo>
                <a:cubicBezTo>
                  <a:pt x="-2849" y="46303"/>
                  <a:pt x="2972" y="19316"/>
                  <a:pt x="14084" y="12966"/>
                </a:cubicBezTo>
                <a:cubicBezTo>
                  <a:pt x="25196" y="6616"/>
                  <a:pt x="89226" y="5028"/>
                  <a:pt x="93459" y="344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2" name="フリーフォーム 1621">
            <a:extLst>
              <a:ext uri="{FF2B5EF4-FFF2-40B4-BE49-F238E27FC236}">
                <a16:creationId xmlns:a16="http://schemas.microsoft.com/office/drawing/2014/main" id="{3131E613-0969-D337-10D6-B9B12AB585FA}"/>
              </a:ext>
            </a:extLst>
          </p:cNvPr>
          <p:cNvSpPr/>
          <p:nvPr/>
        </p:nvSpPr>
        <p:spPr>
          <a:xfrm>
            <a:off x="1881674" y="6034244"/>
            <a:ext cx="185256" cy="858973"/>
          </a:xfrm>
          <a:custGeom>
            <a:avLst/>
            <a:gdLst>
              <a:gd name="connsiteX0" fmla="*/ 1101 w 185256"/>
              <a:gd name="connsiteY0" fmla="*/ 4606 h 858973"/>
              <a:gd name="connsiteX1" fmla="*/ 182076 w 185256"/>
              <a:gd name="connsiteY1" fmla="*/ 842806 h 858973"/>
              <a:gd name="connsiteX2" fmla="*/ 109051 w 185256"/>
              <a:gd name="connsiteY2" fmla="*/ 518956 h 858973"/>
              <a:gd name="connsiteX3" fmla="*/ 1101 w 185256"/>
              <a:gd name="connsiteY3" fmla="*/ 4606 h 8589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5256" h="858973">
                <a:moveTo>
                  <a:pt x="1101" y="4606"/>
                </a:moveTo>
                <a:cubicBezTo>
                  <a:pt x="13272" y="58581"/>
                  <a:pt x="164084" y="757081"/>
                  <a:pt x="182076" y="842806"/>
                </a:cubicBezTo>
                <a:cubicBezTo>
                  <a:pt x="200068" y="928531"/>
                  <a:pt x="137097" y="651777"/>
                  <a:pt x="109051" y="518956"/>
                </a:cubicBezTo>
                <a:cubicBezTo>
                  <a:pt x="81005" y="386135"/>
                  <a:pt x="-11070" y="-49369"/>
                  <a:pt x="1101" y="460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3" name="フリーフォーム 1622">
            <a:extLst>
              <a:ext uri="{FF2B5EF4-FFF2-40B4-BE49-F238E27FC236}">
                <a16:creationId xmlns:a16="http://schemas.microsoft.com/office/drawing/2014/main" id="{3627E87E-796F-92B6-B96E-E6EC6902A8DB}"/>
              </a:ext>
            </a:extLst>
          </p:cNvPr>
          <p:cNvSpPr/>
          <p:nvPr/>
        </p:nvSpPr>
        <p:spPr>
          <a:xfrm>
            <a:off x="2872532" y="7566025"/>
            <a:ext cx="1178768" cy="764675"/>
          </a:xfrm>
          <a:custGeom>
            <a:avLst/>
            <a:gdLst>
              <a:gd name="connsiteX0" fmla="*/ 1178768 w 1178768"/>
              <a:gd name="connsiteY0" fmla="*/ 0 h 764675"/>
              <a:gd name="connsiteX1" fmla="*/ 365968 w 1178768"/>
              <a:gd name="connsiteY1" fmla="*/ 504825 h 764675"/>
              <a:gd name="connsiteX2" fmla="*/ 4018 w 1178768"/>
              <a:gd name="connsiteY2" fmla="*/ 762000 h 764675"/>
              <a:gd name="connsiteX3" fmla="*/ 200868 w 1178768"/>
              <a:gd name="connsiteY3" fmla="*/ 622300 h 764675"/>
              <a:gd name="connsiteX4" fmla="*/ 635843 w 1178768"/>
              <a:gd name="connsiteY4" fmla="*/ 358775 h 764675"/>
              <a:gd name="connsiteX5" fmla="*/ 480268 w 1178768"/>
              <a:gd name="connsiteY5" fmla="*/ 422275 h 764675"/>
              <a:gd name="connsiteX6" fmla="*/ 1178768 w 1178768"/>
              <a:gd name="connsiteY6" fmla="*/ 0 h 764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178768" h="764675">
                <a:moveTo>
                  <a:pt x="1178768" y="0"/>
                </a:moveTo>
                <a:cubicBezTo>
                  <a:pt x="1159718" y="13758"/>
                  <a:pt x="561760" y="377825"/>
                  <a:pt x="365968" y="504825"/>
                </a:cubicBezTo>
                <a:cubicBezTo>
                  <a:pt x="170176" y="631825"/>
                  <a:pt x="4018" y="762000"/>
                  <a:pt x="4018" y="762000"/>
                </a:cubicBezTo>
                <a:cubicBezTo>
                  <a:pt x="-23499" y="781579"/>
                  <a:pt x="95564" y="689504"/>
                  <a:pt x="200868" y="622300"/>
                </a:cubicBezTo>
                <a:cubicBezTo>
                  <a:pt x="306172" y="555096"/>
                  <a:pt x="589276" y="392113"/>
                  <a:pt x="635843" y="358775"/>
                </a:cubicBezTo>
                <a:cubicBezTo>
                  <a:pt x="682410" y="325438"/>
                  <a:pt x="392955" y="475192"/>
                  <a:pt x="480268" y="422275"/>
                </a:cubicBezTo>
                <a:lnTo>
                  <a:pt x="1178768" y="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4" name="フリーフォーム 1623">
            <a:extLst>
              <a:ext uri="{FF2B5EF4-FFF2-40B4-BE49-F238E27FC236}">
                <a16:creationId xmlns:a16="http://schemas.microsoft.com/office/drawing/2014/main" id="{76B5559F-EC85-40F0-8425-97DA986F7CC2}"/>
              </a:ext>
            </a:extLst>
          </p:cNvPr>
          <p:cNvSpPr/>
          <p:nvPr/>
        </p:nvSpPr>
        <p:spPr>
          <a:xfrm>
            <a:off x="1396999" y="7816801"/>
            <a:ext cx="209634" cy="362312"/>
          </a:xfrm>
          <a:custGeom>
            <a:avLst/>
            <a:gdLst>
              <a:gd name="connsiteX0" fmla="*/ 1 w 209634"/>
              <a:gd name="connsiteY0" fmla="*/ 49 h 362312"/>
              <a:gd name="connsiteX1" fmla="*/ 174626 w 209634"/>
              <a:gd name="connsiteY1" fmla="*/ 276274 h 362312"/>
              <a:gd name="connsiteX2" fmla="*/ 209551 w 209634"/>
              <a:gd name="connsiteY2" fmla="*/ 361999 h 362312"/>
              <a:gd name="connsiteX3" fmla="*/ 177801 w 209634"/>
              <a:gd name="connsiteY3" fmla="*/ 254049 h 362312"/>
              <a:gd name="connsiteX4" fmla="*/ 1 w 209634"/>
              <a:gd name="connsiteY4" fmla="*/ 49 h 362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9634" h="362312">
                <a:moveTo>
                  <a:pt x="1" y="49"/>
                </a:moveTo>
                <a:cubicBezTo>
                  <a:pt x="-528" y="3753"/>
                  <a:pt x="139701" y="215949"/>
                  <a:pt x="174626" y="276274"/>
                </a:cubicBezTo>
                <a:cubicBezTo>
                  <a:pt x="209551" y="336599"/>
                  <a:pt x="209022" y="365703"/>
                  <a:pt x="209551" y="361999"/>
                </a:cubicBezTo>
                <a:cubicBezTo>
                  <a:pt x="210080" y="358295"/>
                  <a:pt x="209022" y="308553"/>
                  <a:pt x="177801" y="254049"/>
                </a:cubicBezTo>
                <a:cubicBezTo>
                  <a:pt x="146580" y="199545"/>
                  <a:pt x="530" y="-3655"/>
                  <a:pt x="1" y="4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5" name="フリーフォーム 1624">
            <a:extLst>
              <a:ext uri="{FF2B5EF4-FFF2-40B4-BE49-F238E27FC236}">
                <a16:creationId xmlns:a16="http://schemas.microsoft.com/office/drawing/2014/main" id="{92AD52A8-2316-C044-9785-72B75292AC55}"/>
              </a:ext>
            </a:extLst>
          </p:cNvPr>
          <p:cNvSpPr/>
          <p:nvPr/>
        </p:nvSpPr>
        <p:spPr>
          <a:xfrm>
            <a:off x="1173715" y="6260030"/>
            <a:ext cx="84268" cy="126523"/>
          </a:xfrm>
          <a:custGeom>
            <a:avLst/>
            <a:gdLst>
              <a:gd name="connsiteX0" fmla="*/ 83585 w 84268"/>
              <a:gd name="connsiteY0" fmla="*/ 1070 h 126523"/>
              <a:gd name="connsiteX1" fmla="*/ 1035 w 84268"/>
              <a:gd name="connsiteY1" fmla="*/ 124895 h 126523"/>
              <a:gd name="connsiteX2" fmla="*/ 39135 w 84268"/>
              <a:gd name="connsiteY2" fmla="*/ 67745 h 126523"/>
              <a:gd name="connsiteX3" fmla="*/ 83585 w 84268"/>
              <a:gd name="connsiteY3" fmla="*/ 1070 h 1265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4268" h="126523">
                <a:moveTo>
                  <a:pt x="83585" y="1070"/>
                </a:moveTo>
                <a:lnTo>
                  <a:pt x="1035" y="124895"/>
                </a:lnTo>
                <a:cubicBezTo>
                  <a:pt x="-6373" y="136008"/>
                  <a:pt x="28023" y="87324"/>
                  <a:pt x="39135" y="67745"/>
                </a:cubicBezTo>
                <a:cubicBezTo>
                  <a:pt x="50247" y="48166"/>
                  <a:pt x="89935" y="-8455"/>
                  <a:pt x="83585" y="107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6" name="フリーフォーム 1625">
            <a:extLst>
              <a:ext uri="{FF2B5EF4-FFF2-40B4-BE49-F238E27FC236}">
                <a16:creationId xmlns:a16="http://schemas.microsoft.com/office/drawing/2014/main" id="{AC082313-B080-FB0E-6865-1EEC7AA13521}"/>
              </a:ext>
            </a:extLst>
          </p:cNvPr>
          <p:cNvSpPr/>
          <p:nvPr/>
        </p:nvSpPr>
        <p:spPr>
          <a:xfrm>
            <a:off x="1234712" y="6426200"/>
            <a:ext cx="81568" cy="398079"/>
          </a:xfrm>
          <a:custGeom>
            <a:avLst/>
            <a:gdLst>
              <a:gd name="connsiteX0" fmla="*/ 57513 w 81568"/>
              <a:gd name="connsiteY0" fmla="*/ 0 h 398079"/>
              <a:gd name="connsiteX1" fmla="*/ 79738 w 81568"/>
              <a:gd name="connsiteY1" fmla="*/ 269875 h 398079"/>
              <a:gd name="connsiteX2" fmla="*/ 363 w 81568"/>
              <a:gd name="connsiteY2" fmla="*/ 396875 h 398079"/>
              <a:gd name="connsiteX3" fmla="*/ 51163 w 81568"/>
              <a:gd name="connsiteY3" fmla="*/ 330200 h 398079"/>
              <a:gd name="connsiteX4" fmla="*/ 73388 w 81568"/>
              <a:gd name="connsiteY4" fmla="*/ 269875 h 398079"/>
              <a:gd name="connsiteX5" fmla="*/ 57513 w 81568"/>
              <a:gd name="connsiteY5" fmla="*/ 0 h 3980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1568" h="398079">
                <a:moveTo>
                  <a:pt x="57513" y="0"/>
                </a:moveTo>
                <a:cubicBezTo>
                  <a:pt x="58571" y="0"/>
                  <a:pt x="89263" y="203729"/>
                  <a:pt x="79738" y="269875"/>
                </a:cubicBezTo>
                <a:cubicBezTo>
                  <a:pt x="70213" y="336021"/>
                  <a:pt x="5125" y="386821"/>
                  <a:pt x="363" y="396875"/>
                </a:cubicBezTo>
                <a:cubicBezTo>
                  <a:pt x="-4400" y="406929"/>
                  <a:pt x="38992" y="351367"/>
                  <a:pt x="51163" y="330200"/>
                </a:cubicBezTo>
                <a:cubicBezTo>
                  <a:pt x="63334" y="309033"/>
                  <a:pt x="71271" y="321204"/>
                  <a:pt x="73388" y="269875"/>
                </a:cubicBezTo>
                <a:cubicBezTo>
                  <a:pt x="75505" y="218546"/>
                  <a:pt x="56455" y="0"/>
                  <a:pt x="57513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7" name="フリーフォーム 1626">
            <a:extLst>
              <a:ext uri="{FF2B5EF4-FFF2-40B4-BE49-F238E27FC236}">
                <a16:creationId xmlns:a16="http://schemas.microsoft.com/office/drawing/2014/main" id="{3FAE5E3F-6E21-16A5-F1F9-6F7E2ECBC6B1}"/>
              </a:ext>
            </a:extLst>
          </p:cNvPr>
          <p:cNvSpPr/>
          <p:nvPr/>
        </p:nvSpPr>
        <p:spPr>
          <a:xfrm>
            <a:off x="1409446" y="3987795"/>
            <a:ext cx="105039" cy="637853"/>
          </a:xfrm>
          <a:custGeom>
            <a:avLst/>
            <a:gdLst>
              <a:gd name="connsiteX0" fmla="*/ 105029 w 105039"/>
              <a:gd name="connsiteY0" fmla="*/ 5 h 637853"/>
              <a:gd name="connsiteX1" fmla="*/ 19304 w 105039"/>
              <a:gd name="connsiteY1" fmla="*/ 422280 h 637853"/>
              <a:gd name="connsiteX2" fmla="*/ 63754 w 105039"/>
              <a:gd name="connsiteY2" fmla="*/ 635005 h 637853"/>
              <a:gd name="connsiteX3" fmla="*/ 41529 w 105039"/>
              <a:gd name="connsiteY3" fmla="*/ 533405 h 637853"/>
              <a:gd name="connsiteX4" fmla="*/ 3429 w 105039"/>
              <a:gd name="connsiteY4" fmla="*/ 371480 h 637853"/>
              <a:gd name="connsiteX5" fmla="*/ 12954 w 105039"/>
              <a:gd name="connsiteY5" fmla="*/ 412755 h 637853"/>
              <a:gd name="connsiteX6" fmla="*/ 105029 w 105039"/>
              <a:gd name="connsiteY6" fmla="*/ 5 h 6378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05039" h="637853">
                <a:moveTo>
                  <a:pt x="105029" y="5"/>
                </a:moveTo>
                <a:cubicBezTo>
                  <a:pt x="106087" y="1593"/>
                  <a:pt x="26183" y="316447"/>
                  <a:pt x="19304" y="422280"/>
                </a:cubicBezTo>
                <a:cubicBezTo>
                  <a:pt x="12425" y="528113"/>
                  <a:pt x="60050" y="616484"/>
                  <a:pt x="63754" y="635005"/>
                </a:cubicBezTo>
                <a:cubicBezTo>
                  <a:pt x="67458" y="653526"/>
                  <a:pt x="51583" y="577326"/>
                  <a:pt x="41529" y="533405"/>
                </a:cubicBezTo>
                <a:cubicBezTo>
                  <a:pt x="31475" y="489484"/>
                  <a:pt x="8191" y="391588"/>
                  <a:pt x="3429" y="371480"/>
                </a:cubicBezTo>
                <a:cubicBezTo>
                  <a:pt x="-1333" y="351372"/>
                  <a:pt x="-3450" y="469905"/>
                  <a:pt x="12954" y="412755"/>
                </a:cubicBezTo>
                <a:cubicBezTo>
                  <a:pt x="29358" y="355605"/>
                  <a:pt x="103971" y="-1583"/>
                  <a:pt x="105029" y="5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8" name="フリーフォーム 1627">
            <a:extLst>
              <a:ext uri="{FF2B5EF4-FFF2-40B4-BE49-F238E27FC236}">
                <a16:creationId xmlns:a16="http://schemas.microsoft.com/office/drawing/2014/main" id="{A460F7F0-3651-84F3-80FE-2EFB4EA8BD1F}"/>
              </a:ext>
            </a:extLst>
          </p:cNvPr>
          <p:cNvSpPr/>
          <p:nvPr/>
        </p:nvSpPr>
        <p:spPr>
          <a:xfrm>
            <a:off x="1295057" y="4561829"/>
            <a:ext cx="83976" cy="425452"/>
          </a:xfrm>
          <a:custGeom>
            <a:avLst/>
            <a:gdLst>
              <a:gd name="connsiteX0" fmla="*/ 82893 w 83976"/>
              <a:gd name="connsiteY0" fmla="*/ 646 h 425452"/>
              <a:gd name="connsiteX1" fmla="*/ 73368 w 83976"/>
              <a:gd name="connsiteY1" fmla="*/ 194321 h 425452"/>
              <a:gd name="connsiteX2" fmla="*/ 6693 w 83976"/>
              <a:gd name="connsiteY2" fmla="*/ 419746 h 425452"/>
              <a:gd name="connsiteX3" fmla="*/ 9868 w 83976"/>
              <a:gd name="connsiteY3" fmla="*/ 349896 h 425452"/>
              <a:gd name="connsiteX4" fmla="*/ 73368 w 83976"/>
              <a:gd name="connsiteY4" fmla="*/ 260996 h 425452"/>
              <a:gd name="connsiteX5" fmla="*/ 82893 w 83976"/>
              <a:gd name="connsiteY5" fmla="*/ 646 h 4254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3976" h="425452">
                <a:moveTo>
                  <a:pt x="82893" y="646"/>
                </a:moveTo>
                <a:cubicBezTo>
                  <a:pt x="82893" y="-10466"/>
                  <a:pt x="86068" y="124471"/>
                  <a:pt x="73368" y="194321"/>
                </a:cubicBezTo>
                <a:cubicBezTo>
                  <a:pt x="60668" y="264171"/>
                  <a:pt x="17276" y="393817"/>
                  <a:pt x="6693" y="419746"/>
                </a:cubicBezTo>
                <a:cubicBezTo>
                  <a:pt x="-3890" y="445675"/>
                  <a:pt x="-1245" y="376354"/>
                  <a:pt x="9868" y="349896"/>
                </a:cubicBezTo>
                <a:cubicBezTo>
                  <a:pt x="20980" y="323438"/>
                  <a:pt x="58022" y="315500"/>
                  <a:pt x="73368" y="260996"/>
                </a:cubicBezTo>
                <a:cubicBezTo>
                  <a:pt x="88714" y="206492"/>
                  <a:pt x="82893" y="11758"/>
                  <a:pt x="82893" y="646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9" name="フリーフォーム 1628">
            <a:extLst>
              <a:ext uri="{FF2B5EF4-FFF2-40B4-BE49-F238E27FC236}">
                <a16:creationId xmlns:a16="http://schemas.microsoft.com/office/drawing/2014/main" id="{B0AE9CD8-8CBB-86C5-CADB-1BE062926663}"/>
              </a:ext>
            </a:extLst>
          </p:cNvPr>
          <p:cNvSpPr/>
          <p:nvPr/>
        </p:nvSpPr>
        <p:spPr>
          <a:xfrm>
            <a:off x="4765675" y="1819275"/>
            <a:ext cx="397047" cy="264208"/>
          </a:xfrm>
          <a:custGeom>
            <a:avLst/>
            <a:gdLst>
              <a:gd name="connsiteX0" fmla="*/ 0 w 397047"/>
              <a:gd name="connsiteY0" fmla="*/ 0 h 264208"/>
              <a:gd name="connsiteX1" fmla="*/ 352425 w 397047"/>
              <a:gd name="connsiteY1" fmla="*/ 212725 h 264208"/>
              <a:gd name="connsiteX2" fmla="*/ 384175 w 397047"/>
              <a:gd name="connsiteY2" fmla="*/ 263525 h 264208"/>
              <a:gd name="connsiteX3" fmla="*/ 279400 w 397047"/>
              <a:gd name="connsiteY3" fmla="*/ 190500 h 264208"/>
              <a:gd name="connsiteX4" fmla="*/ 0 w 397047"/>
              <a:gd name="connsiteY4" fmla="*/ 0 h 2642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97047" h="264208">
                <a:moveTo>
                  <a:pt x="0" y="0"/>
                </a:moveTo>
                <a:cubicBezTo>
                  <a:pt x="144198" y="84402"/>
                  <a:pt x="288396" y="168804"/>
                  <a:pt x="352425" y="212725"/>
                </a:cubicBezTo>
                <a:cubicBezTo>
                  <a:pt x="416454" y="256646"/>
                  <a:pt x="396346" y="267229"/>
                  <a:pt x="384175" y="263525"/>
                </a:cubicBezTo>
                <a:cubicBezTo>
                  <a:pt x="372004" y="259821"/>
                  <a:pt x="279400" y="190500"/>
                  <a:pt x="279400" y="190500"/>
                </a:cubicBezTo>
                <a:lnTo>
                  <a:pt x="0" y="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30" name="フリーフォーム 1629">
            <a:extLst>
              <a:ext uri="{FF2B5EF4-FFF2-40B4-BE49-F238E27FC236}">
                <a16:creationId xmlns:a16="http://schemas.microsoft.com/office/drawing/2014/main" id="{1B237327-36A6-0765-E5B0-428DE75635C0}"/>
              </a:ext>
            </a:extLst>
          </p:cNvPr>
          <p:cNvSpPr/>
          <p:nvPr/>
        </p:nvSpPr>
        <p:spPr>
          <a:xfrm>
            <a:off x="3239601" y="621189"/>
            <a:ext cx="1244604" cy="664263"/>
          </a:xfrm>
          <a:custGeom>
            <a:avLst/>
            <a:gdLst>
              <a:gd name="connsiteX0" fmla="*/ 2074 w 1244604"/>
              <a:gd name="connsiteY0" fmla="*/ 4286 h 664263"/>
              <a:gd name="connsiteX1" fmla="*/ 383074 w 1244604"/>
              <a:gd name="connsiteY1" fmla="*/ 23336 h 664263"/>
              <a:gd name="connsiteX2" fmla="*/ 691049 w 1244604"/>
              <a:gd name="connsiteY2" fmla="*/ 137636 h 664263"/>
              <a:gd name="connsiteX3" fmla="*/ 608499 w 1244604"/>
              <a:gd name="connsiteY3" fmla="*/ 86836 h 664263"/>
              <a:gd name="connsiteX4" fmla="*/ 881549 w 1244604"/>
              <a:gd name="connsiteY4" fmla="*/ 293211 h 664263"/>
              <a:gd name="connsiteX5" fmla="*/ 824399 w 1244604"/>
              <a:gd name="connsiteY5" fmla="*/ 274161 h 664263"/>
              <a:gd name="connsiteX6" fmla="*/ 1221274 w 1244604"/>
              <a:gd name="connsiteY6" fmla="*/ 645636 h 664263"/>
              <a:gd name="connsiteX7" fmla="*/ 1129199 w 1244604"/>
              <a:gd name="connsiteY7" fmla="*/ 553561 h 664263"/>
              <a:gd name="connsiteX8" fmla="*/ 560874 w 1244604"/>
              <a:gd name="connsiteY8" fmla="*/ 80486 h 664263"/>
              <a:gd name="connsiteX9" fmla="*/ 2074 w 1244604"/>
              <a:gd name="connsiteY9" fmla="*/ 4286 h 6642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244604" h="664263">
                <a:moveTo>
                  <a:pt x="2074" y="4286"/>
                </a:moveTo>
                <a:cubicBezTo>
                  <a:pt x="-27559" y="-5239"/>
                  <a:pt x="268245" y="1111"/>
                  <a:pt x="383074" y="23336"/>
                </a:cubicBezTo>
                <a:cubicBezTo>
                  <a:pt x="497903" y="45561"/>
                  <a:pt x="653478" y="127053"/>
                  <a:pt x="691049" y="137636"/>
                </a:cubicBezTo>
                <a:cubicBezTo>
                  <a:pt x="728620" y="148219"/>
                  <a:pt x="576749" y="60907"/>
                  <a:pt x="608499" y="86836"/>
                </a:cubicBezTo>
                <a:cubicBezTo>
                  <a:pt x="640249" y="112765"/>
                  <a:pt x="845566" y="261990"/>
                  <a:pt x="881549" y="293211"/>
                </a:cubicBezTo>
                <a:cubicBezTo>
                  <a:pt x="917532" y="324432"/>
                  <a:pt x="767778" y="215424"/>
                  <a:pt x="824399" y="274161"/>
                </a:cubicBezTo>
                <a:cubicBezTo>
                  <a:pt x="881020" y="332898"/>
                  <a:pt x="1170474" y="599069"/>
                  <a:pt x="1221274" y="645636"/>
                </a:cubicBezTo>
                <a:cubicBezTo>
                  <a:pt x="1272074" y="692203"/>
                  <a:pt x="1239266" y="647753"/>
                  <a:pt x="1129199" y="553561"/>
                </a:cubicBezTo>
                <a:cubicBezTo>
                  <a:pt x="1019132" y="459369"/>
                  <a:pt x="746611" y="175207"/>
                  <a:pt x="560874" y="80486"/>
                </a:cubicBezTo>
                <a:cubicBezTo>
                  <a:pt x="375137" y="-14235"/>
                  <a:pt x="31707" y="13811"/>
                  <a:pt x="2074" y="428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31" name="フリーフォーム 1630">
            <a:extLst>
              <a:ext uri="{FF2B5EF4-FFF2-40B4-BE49-F238E27FC236}">
                <a16:creationId xmlns:a16="http://schemas.microsoft.com/office/drawing/2014/main" id="{0C2C769E-1759-7E71-E997-A6980A52E217}"/>
              </a:ext>
            </a:extLst>
          </p:cNvPr>
          <p:cNvSpPr/>
          <p:nvPr/>
        </p:nvSpPr>
        <p:spPr>
          <a:xfrm>
            <a:off x="4195832" y="3043736"/>
            <a:ext cx="338072" cy="998041"/>
          </a:xfrm>
          <a:custGeom>
            <a:avLst/>
            <a:gdLst>
              <a:gd name="connsiteX0" fmla="*/ 90418 w 338072"/>
              <a:gd name="connsiteY0" fmla="*/ 1089 h 998041"/>
              <a:gd name="connsiteX1" fmla="*/ 23743 w 338072"/>
              <a:gd name="connsiteY1" fmla="*/ 353514 h 998041"/>
              <a:gd name="connsiteX2" fmla="*/ 144393 w 338072"/>
              <a:gd name="connsiteY2" fmla="*/ 639264 h 998041"/>
              <a:gd name="connsiteX3" fmla="*/ 74543 w 338072"/>
              <a:gd name="connsiteY3" fmla="*/ 556714 h 998041"/>
              <a:gd name="connsiteX4" fmla="*/ 338068 w 338072"/>
              <a:gd name="connsiteY4" fmla="*/ 998039 h 998041"/>
              <a:gd name="connsiteX5" fmla="*/ 80893 w 338072"/>
              <a:gd name="connsiteY5" fmla="*/ 550364 h 998041"/>
              <a:gd name="connsiteX6" fmla="*/ 4693 w 338072"/>
              <a:gd name="connsiteY6" fmla="*/ 420189 h 998041"/>
              <a:gd name="connsiteX7" fmla="*/ 7868 w 338072"/>
              <a:gd name="connsiteY7" fmla="*/ 436064 h 998041"/>
              <a:gd name="connsiteX8" fmla="*/ 4693 w 338072"/>
              <a:gd name="connsiteY8" fmla="*/ 280489 h 998041"/>
              <a:gd name="connsiteX9" fmla="*/ 11043 w 338072"/>
              <a:gd name="connsiteY9" fmla="*/ 331289 h 998041"/>
              <a:gd name="connsiteX10" fmla="*/ 33268 w 338072"/>
              <a:gd name="connsiteY10" fmla="*/ 245564 h 998041"/>
              <a:gd name="connsiteX11" fmla="*/ 90418 w 338072"/>
              <a:gd name="connsiteY11" fmla="*/ 1089 h 9980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38072" h="998041">
                <a:moveTo>
                  <a:pt x="90418" y="1089"/>
                </a:moveTo>
                <a:cubicBezTo>
                  <a:pt x="88830" y="19081"/>
                  <a:pt x="14747" y="247152"/>
                  <a:pt x="23743" y="353514"/>
                </a:cubicBezTo>
                <a:cubicBezTo>
                  <a:pt x="32739" y="459877"/>
                  <a:pt x="135926" y="605397"/>
                  <a:pt x="144393" y="639264"/>
                </a:cubicBezTo>
                <a:cubicBezTo>
                  <a:pt x="152860" y="673131"/>
                  <a:pt x="42264" y="496918"/>
                  <a:pt x="74543" y="556714"/>
                </a:cubicBezTo>
                <a:cubicBezTo>
                  <a:pt x="106822" y="616510"/>
                  <a:pt x="337010" y="999097"/>
                  <a:pt x="338068" y="998039"/>
                </a:cubicBezTo>
                <a:cubicBezTo>
                  <a:pt x="339126" y="996981"/>
                  <a:pt x="136456" y="646672"/>
                  <a:pt x="80893" y="550364"/>
                </a:cubicBezTo>
                <a:cubicBezTo>
                  <a:pt x="25330" y="454056"/>
                  <a:pt x="16864" y="439239"/>
                  <a:pt x="4693" y="420189"/>
                </a:cubicBezTo>
                <a:cubicBezTo>
                  <a:pt x="-7478" y="401139"/>
                  <a:pt x="7868" y="459347"/>
                  <a:pt x="7868" y="436064"/>
                </a:cubicBezTo>
                <a:cubicBezTo>
                  <a:pt x="7868" y="412781"/>
                  <a:pt x="4164" y="297951"/>
                  <a:pt x="4693" y="280489"/>
                </a:cubicBezTo>
                <a:cubicBezTo>
                  <a:pt x="5222" y="263027"/>
                  <a:pt x="6281" y="337110"/>
                  <a:pt x="11043" y="331289"/>
                </a:cubicBezTo>
                <a:cubicBezTo>
                  <a:pt x="15805" y="325468"/>
                  <a:pt x="17922" y="297952"/>
                  <a:pt x="33268" y="245564"/>
                </a:cubicBezTo>
                <a:cubicBezTo>
                  <a:pt x="48614" y="193177"/>
                  <a:pt x="92006" y="-16903"/>
                  <a:pt x="90418" y="108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32" name="フリーフォーム 1631">
            <a:extLst>
              <a:ext uri="{FF2B5EF4-FFF2-40B4-BE49-F238E27FC236}">
                <a16:creationId xmlns:a16="http://schemas.microsoft.com/office/drawing/2014/main" id="{ABA3521F-6319-D9E7-5196-4F9077084F29}"/>
              </a:ext>
            </a:extLst>
          </p:cNvPr>
          <p:cNvSpPr/>
          <p:nvPr/>
        </p:nvSpPr>
        <p:spPr>
          <a:xfrm>
            <a:off x="2701070" y="728969"/>
            <a:ext cx="472880" cy="150676"/>
          </a:xfrm>
          <a:custGeom>
            <a:avLst/>
            <a:gdLst>
              <a:gd name="connsiteX0" fmla="*/ 464405 w 472880"/>
              <a:gd name="connsiteY0" fmla="*/ 1281 h 150676"/>
              <a:gd name="connsiteX1" fmla="*/ 64355 w 472880"/>
              <a:gd name="connsiteY1" fmla="*/ 87006 h 150676"/>
              <a:gd name="connsiteX2" fmla="*/ 10380 w 472880"/>
              <a:gd name="connsiteY2" fmla="*/ 150506 h 150676"/>
              <a:gd name="connsiteX3" fmla="*/ 165955 w 472880"/>
              <a:gd name="connsiteY3" fmla="*/ 67956 h 150676"/>
              <a:gd name="connsiteX4" fmla="*/ 324705 w 472880"/>
              <a:gd name="connsiteY4" fmla="*/ 36206 h 150676"/>
              <a:gd name="connsiteX5" fmla="*/ 464405 w 472880"/>
              <a:gd name="connsiteY5" fmla="*/ 1281 h 1506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2880" h="150676">
                <a:moveTo>
                  <a:pt x="464405" y="1281"/>
                </a:moveTo>
                <a:cubicBezTo>
                  <a:pt x="421013" y="9748"/>
                  <a:pt x="140026" y="62135"/>
                  <a:pt x="64355" y="87006"/>
                </a:cubicBezTo>
                <a:cubicBezTo>
                  <a:pt x="-11316" y="111877"/>
                  <a:pt x="-6553" y="153681"/>
                  <a:pt x="10380" y="150506"/>
                </a:cubicBezTo>
                <a:cubicBezTo>
                  <a:pt x="27313" y="147331"/>
                  <a:pt x="113567" y="87006"/>
                  <a:pt x="165955" y="67956"/>
                </a:cubicBezTo>
                <a:cubicBezTo>
                  <a:pt x="218342" y="48906"/>
                  <a:pt x="276551" y="43614"/>
                  <a:pt x="324705" y="36206"/>
                </a:cubicBezTo>
                <a:cubicBezTo>
                  <a:pt x="372859" y="28798"/>
                  <a:pt x="507797" y="-7186"/>
                  <a:pt x="464405" y="128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33" name="フリーフォーム 1632">
            <a:extLst>
              <a:ext uri="{FF2B5EF4-FFF2-40B4-BE49-F238E27FC236}">
                <a16:creationId xmlns:a16="http://schemas.microsoft.com/office/drawing/2014/main" id="{F8170D3A-FD8D-A55C-1DB0-775F30D12C36}"/>
              </a:ext>
            </a:extLst>
          </p:cNvPr>
          <p:cNvSpPr/>
          <p:nvPr/>
        </p:nvSpPr>
        <p:spPr>
          <a:xfrm>
            <a:off x="2534623" y="460368"/>
            <a:ext cx="647103" cy="309052"/>
          </a:xfrm>
          <a:custGeom>
            <a:avLst/>
            <a:gdLst>
              <a:gd name="connsiteX0" fmla="*/ 646727 w 647103"/>
              <a:gd name="connsiteY0" fmla="*/ 7 h 309052"/>
              <a:gd name="connsiteX1" fmla="*/ 240327 w 647103"/>
              <a:gd name="connsiteY1" fmla="*/ 79382 h 309052"/>
              <a:gd name="connsiteX2" fmla="*/ 2202 w 647103"/>
              <a:gd name="connsiteY2" fmla="*/ 307982 h 309052"/>
              <a:gd name="connsiteX3" fmla="*/ 129202 w 647103"/>
              <a:gd name="connsiteY3" fmla="*/ 161932 h 309052"/>
              <a:gd name="connsiteX4" fmla="*/ 256202 w 647103"/>
              <a:gd name="connsiteY4" fmla="*/ 85732 h 309052"/>
              <a:gd name="connsiteX5" fmla="*/ 164127 w 647103"/>
              <a:gd name="connsiteY5" fmla="*/ 82557 h 309052"/>
              <a:gd name="connsiteX6" fmla="*/ 646727 w 647103"/>
              <a:gd name="connsiteY6" fmla="*/ 7 h 3090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47103" h="309052">
                <a:moveTo>
                  <a:pt x="646727" y="7"/>
                </a:moveTo>
                <a:cubicBezTo>
                  <a:pt x="659427" y="-522"/>
                  <a:pt x="347748" y="28053"/>
                  <a:pt x="240327" y="79382"/>
                </a:cubicBezTo>
                <a:cubicBezTo>
                  <a:pt x="132906" y="130711"/>
                  <a:pt x="20723" y="294224"/>
                  <a:pt x="2202" y="307982"/>
                </a:cubicBezTo>
                <a:cubicBezTo>
                  <a:pt x="-16319" y="321740"/>
                  <a:pt x="86869" y="198974"/>
                  <a:pt x="129202" y="161932"/>
                </a:cubicBezTo>
                <a:cubicBezTo>
                  <a:pt x="171535" y="124890"/>
                  <a:pt x="250381" y="98961"/>
                  <a:pt x="256202" y="85732"/>
                </a:cubicBezTo>
                <a:cubicBezTo>
                  <a:pt x="262023" y="72503"/>
                  <a:pt x="96394" y="96844"/>
                  <a:pt x="164127" y="82557"/>
                </a:cubicBezTo>
                <a:cubicBezTo>
                  <a:pt x="231860" y="68270"/>
                  <a:pt x="634027" y="536"/>
                  <a:pt x="646727" y="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34" name="フリーフォーム 1633">
            <a:extLst>
              <a:ext uri="{FF2B5EF4-FFF2-40B4-BE49-F238E27FC236}">
                <a16:creationId xmlns:a16="http://schemas.microsoft.com/office/drawing/2014/main" id="{D58E511C-6D3D-1511-DC0F-06F344B6F1DE}"/>
              </a:ext>
            </a:extLst>
          </p:cNvPr>
          <p:cNvSpPr/>
          <p:nvPr/>
        </p:nvSpPr>
        <p:spPr>
          <a:xfrm>
            <a:off x="2498648" y="365125"/>
            <a:ext cx="1047827" cy="244042"/>
          </a:xfrm>
          <a:custGeom>
            <a:avLst/>
            <a:gdLst>
              <a:gd name="connsiteX0" fmla="*/ 1047827 w 1047827"/>
              <a:gd name="connsiteY0" fmla="*/ 0 h 244042"/>
              <a:gd name="connsiteX1" fmla="*/ 431877 w 1047827"/>
              <a:gd name="connsiteY1" fmla="*/ 25400 h 244042"/>
              <a:gd name="connsiteX2" fmla="*/ 6427 w 1047827"/>
              <a:gd name="connsiteY2" fmla="*/ 241300 h 244042"/>
              <a:gd name="connsiteX3" fmla="*/ 187402 w 1047827"/>
              <a:gd name="connsiteY3" fmla="*/ 139700 h 244042"/>
              <a:gd name="connsiteX4" fmla="*/ 352502 w 1047827"/>
              <a:gd name="connsiteY4" fmla="*/ 28575 h 244042"/>
              <a:gd name="connsiteX5" fmla="*/ 1047827 w 1047827"/>
              <a:gd name="connsiteY5" fmla="*/ 0 h 2440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47827" h="244042">
                <a:moveTo>
                  <a:pt x="1047827" y="0"/>
                </a:moveTo>
                <a:lnTo>
                  <a:pt x="431877" y="25400"/>
                </a:lnTo>
                <a:cubicBezTo>
                  <a:pt x="258310" y="65617"/>
                  <a:pt x="47173" y="222250"/>
                  <a:pt x="6427" y="241300"/>
                </a:cubicBezTo>
                <a:cubicBezTo>
                  <a:pt x="-34319" y="260350"/>
                  <a:pt x="129723" y="175154"/>
                  <a:pt x="187402" y="139700"/>
                </a:cubicBezTo>
                <a:cubicBezTo>
                  <a:pt x="245081" y="104246"/>
                  <a:pt x="214389" y="49742"/>
                  <a:pt x="352502" y="28575"/>
                </a:cubicBezTo>
                <a:cubicBezTo>
                  <a:pt x="490615" y="7408"/>
                  <a:pt x="1034598" y="529"/>
                  <a:pt x="1047827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35" name="フリーフォーム 1634">
            <a:extLst>
              <a:ext uri="{FF2B5EF4-FFF2-40B4-BE49-F238E27FC236}">
                <a16:creationId xmlns:a16="http://schemas.microsoft.com/office/drawing/2014/main" id="{18216582-165E-298E-94DA-80E5A4BEB730}"/>
              </a:ext>
            </a:extLst>
          </p:cNvPr>
          <p:cNvSpPr/>
          <p:nvPr/>
        </p:nvSpPr>
        <p:spPr>
          <a:xfrm>
            <a:off x="2571548" y="644907"/>
            <a:ext cx="617535" cy="181087"/>
          </a:xfrm>
          <a:custGeom>
            <a:avLst/>
            <a:gdLst>
              <a:gd name="connsiteX0" fmla="*/ 609802 w 617535"/>
              <a:gd name="connsiteY0" fmla="*/ 2793 h 181087"/>
              <a:gd name="connsiteX1" fmla="*/ 66877 w 617535"/>
              <a:gd name="connsiteY1" fmla="*/ 152018 h 181087"/>
              <a:gd name="connsiteX2" fmla="*/ 12902 w 617535"/>
              <a:gd name="connsiteY2" fmla="*/ 180593 h 181087"/>
              <a:gd name="connsiteX3" fmla="*/ 104977 w 617535"/>
              <a:gd name="connsiteY3" fmla="*/ 142493 h 181087"/>
              <a:gd name="connsiteX4" fmla="*/ 562177 w 617535"/>
              <a:gd name="connsiteY4" fmla="*/ 34543 h 181087"/>
              <a:gd name="connsiteX5" fmla="*/ 400252 w 617535"/>
              <a:gd name="connsiteY5" fmla="*/ 50418 h 181087"/>
              <a:gd name="connsiteX6" fmla="*/ 609802 w 617535"/>
              <a:gd name="connsiteY6" fmla="*/ 2793 h 1810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17535" h="181087">
                <a:moveTo>
                  <a:pt x="609802" y="2793"/>
                </a:moveTo>
                <a:cubicBezTo>
                  <a:pt x="554239" y="19726"/>
                  <a:pt x="166360" y="122385"/>
                  <a:pt x="66877" y="152018"/>
                </a:cubicBezTo>
                <a:cubicBezTo>
                  <a:pt x="-32606" y="181651"/>
                  <a:pt x="6552" y="182181"/>
                  <a:pt x="12902" y="180593"/>
                </a:cubicBezTo>
                <a:cubicBezTo>
                  <a:pt x="19252" y="179006"/>
                  <a:pt x="13431" y="166835"/>
                  <a:pt x="104977" y="142493"/>
                </a:cubicBezTo>
                <a:cubicBezTo>
                  <a:pt x="196523" y="118151"/>
                  <a:pt x="512964" y="49889"/>
                  <a:pt x="562177" y="34543"/>
                </a:cubicBezTo>
                <a:cubicBezTo>
                  <a:pt x="611390" y="19197"/>
                  <a:pt x="397077" y="49360"/>
                  <a:pt x="400252" y="50418"/>
                </a:cubicBezTo>
                <a:cubicBezTo>
                  <a:pt x="403427" y="51476"/>
                  <a:pt x="665365" y="-14140"/>
                  <a:pt x="609802" y="279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36" name="フリーフォーム 1635">
            <a:extLst>
              <a:ext uri="{FF2B5EF4-FFF2-40B4-BE49-F238E27FC236}">
                <a16:creationId xmlns:a16="http://schemas.microsoft.com/office/drawing/2014/main" id="{E1C344DF-885F-040F-BC7C-014D54166C08}"/>
              </a:ext>
            </a:extLst>
          </p:cNvPr>
          <p:cNvSpPr/>
          <p:nvPr/>
        </p:nvSpPr>
        <p:spPr>
          <a:xfrm>
            <a:off x="3597275" y="2406650"/>
            <a:ext cx="63577" cy="63790"/>
          </a:xfrm>
          <a:custGeom>
            <a:avLst/>
            <a:gdLst>
              <a:gd name="connsiteX0" fmla="*/ 0 w 63577"/>
              <a:gd name="connsiteY0" fmla="*/ 0 h 63790"/>
              <a:gd name="connsiteX1" fmla="*/ 63500 w 63577"/>
              <a:gd name="connsiteY1" fmla="*/ 63500 h 63790"/>
              <a:gd name="connsiteX2" fmla="*/ 0 w 63577"/>
              <a:gd name="connsiteY2" fmla="*/ 0 h 637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63577" h="63790">
                <a:moveTo>
                  <a:pt x="0" y="0"/>
                </a:moveTo>
                <a:cubicBezTo>
                  <a:pt x="0" y="0"/>
                  <a:pt x="60854" y="58208"/>
                  <a:pt x="63500" y="63500"/>
                </a:cubicBezTo>
                <a:cubicBezTo>
                  <a:pt x="66146" y="68792"/>
                  <a:pt x="0" y="0"/>
                  <a:pt x="0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37" name="フリーフォーム 1636">
            <a:extLst>
              <a:ext uri="{FF2B5EF4-FFF2-40B4-BE49-F238E27FC236}">
                <a16:creationId xmlns:a16="http://schemas.microsoft.com/office/drawing/2014/main" id="{B91FE304-786C-B3B0-A730-1F70BB319223}"/>
              </a:ext>
            </a:extLst>
          </p:cNvPr>
          <p:cNvSpPr/>
          <p:nvPr/>
        </p:nvSpPr>
        <p:spPr>
          <a:xfrm>
            <a:off x="4060700" y="2182840"/>
            <a:ext cx="39804" cy="170948"/>
          </a:xfrm>
          <a:custGeom>
            <a:avLst/>
            <a:gdLst>
              <a:gd name="connsiteX0" fmla="*/ 125 w 39804"/>
              <a:gd name="connsiteY0" fmla="*/ 1560 h 170948"/>
              <a:gd name="connsiteX1" fmla="*/ 38225 w 39804"/>
              <a:gd name="connsiteY1" fmla="*/ 103160 h 170948"/>
              <a:gd name="connsiteX2" fmla="*/ 31875 w 39804"/>
              <a:gd name="connsiteY2" fmla="*/ 169835 h 170948"/>
              <a:gd name="connsiteX3" fmla="*/ 25525 w 39804"/>
              <a:gd name="connsiteY3" fmla="*/ 49185 h 170948"/>
              <a:gd name="connsiteX4" fmla="*/ 125 w 39804"/>
              <a:gd name="connsiteY4" fmla="*/ 1560 h 1709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9804" h="170948">
                <a:moveTo>
                  <a:pt x="125" y="1560"/>
                </a:moveTo>
                <a:cubicBezTo>
                  <a:pt x="2242" y="10556"/>
                  <a:pt x="32933" y="75114"/>
                  <a:pt x="38225" y="103160"/>
                </a:cubicBezTo>
                <a:cubicBezTo>
                  <a:pt x="43517" y="131206"/>
                  <a:pt x="33992" y="178831"/>
                  <a:pt x="31875" y="169835"/>
                </a:cubicBezTo>
                <a:cubicBezTo>
                  <a:pt x="29758" y="160839"/>
                  <a:pt x="27642" y="74056"/>
                  <a:pt x="25525" y="49185"/>
                </a:cubicBezTo>
                <a:cubicBezTo>
                  <a:pt x="23408" y="24314"/>
                  <a:pt x="-1992" y="-7436"/>
                  <a:pt x="125" y="1560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38" name="フリーフォーム 1637">
            <a:extLst>
              <a:ext uri="{FF2B5EF4-FFF2-40B4-BE49-F238E27FC236}">
                <a16:creationId xmlns:a16="http://schemas.microsoft.com/office/drawing/2014/main" id="{74570CC8-AD58-D524-229E-A877A1296C04}"/>
              </a:ext>
            </a:extLst>
          </p:cNvPr>
          <p:cNvSpPr/>
          <p:nvPr/>
        </p:nvSpPr>
        <p:spPr>
          <a:xfrm>
            <a:off x="2730409" y="2294673"/>
            <a:ext cx="16292" cy="171050"/>
          </a:xfrm>
          <a:custGeom>
            <a:avLst/>
            <a:gdLst>
              <a:gd name="connsiteX0" fmla="*/ 3266 w 16292"/>
              <a:gd name="connsiteY0" fmla="*/ 852 h 171050"/>
              <a:gd name="connsiteX1" fmla="*/ 9616 w 16292"/>
              <a:gd name="connsiteY1" fmla="*/ 96102 h 171050"/>
              <a:gd name="connsiteX2" fmla="*/ 12791 w 16292"/>
              <a:gd name="connsiteY2" fmla="*/ 169127 h 171050"/>
              <a:gd name="connsiteX3" fmla="*/ 9616 w 16292"/>
              <a:gd name="connsiteY3" fmla="*/ 146902 h 171050"/>
              <a:gd name="connsiteX4" fmla="*/ 91 w 16292"/>
              <a:gd name="connsiteY4" fmla="*/ 115152 h 171050"/>
              <a:gd name="connsiteX5" fmla="*/ 15966 w 16292"/>
              <a:gd name="connsiteY5" fmla="*/ 51652 h 171050"/>
              <a:gd name="connsiteX6" fmla="*/ 3266 w 16292"/>
              <a:gd name="connsiteY6" fmla="*/ 852 h 171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6292" h="171050">
                <a:moveTo>
                  <a:pt x="3266" y="852"/>
                </a:moveTo>
                <a:cubicBezTo>
                  <a:pt x="2208" y="8260"/>
                  <a:pt x="8029" y="68056"/>
                  <a:pt x="9616" y="96102"/>
                </a:cubicBezTo>
                <a:cubicBezTo>
                  <a:pt x="11203" y="124148"/>
                  <a:pt x="12791" y="169127"/>
                  <a:pt x="12791" y="169127"/>
                </a:cubicBezTo>
                <a:cubicBezTo>
                  <a:pt x="12791" y="177594"/>
                  <a:pt x="11733" y="155898"/>
                  <a:pt x="9616" y="146902"/>
                </a:cubicBezTo>
                <a:cubicBezTo>
                  <a:pt x="7499" y="137906"/>
                  <a:pt x="-967" y="131027"/>
                  <a:pt x="91" y="115152"/>
                </a:cubicBezTo>
                <a:cubicBezTo>
                  <a:pt x="1149" y="99277"/>
                  <a:pt x="13320" y="66998"/>
                  <a:pt x="15966" y="51652"/>
                </a:cubicBezTo>
                <a:cubicBezTo>
                  <a:pt x="18612" y="36306"/>
                  <a:pt x="4324" y="-6556"/>
                  <a:pt x="3266" y="852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39" name="フリーフォーム 1638">
            <a:extLst>
              <a:ext uri="{FF2B5EF4-FFF2-40B4-BE49-F238E27FC236}">
                <a16:creationId xmlns:a16="http://schemas.microsoft.com/office/drawing/2014/main" id="{1D15B02F-DBE7-54FE-E1F8-BA51945A837B}"/>
              </a:ext>
            </a:extLst>
          </p:cNvPr>
          <p:cNvSpPr/>
          <p:nvPr/>
        </p:nvSpPr>
        <p:spPr>
          <a:xfrm>
            <a:off x="3235031" y="2730495"/>
            <a:ext cx="70144" cy="111764"/>
          </a:xfrm>
          <a:custGeom>
            <a:avLst/>
            <a:gdLst>
              <a:gd name="connsiteX0" fmla="*/ 70144 w 70144"/>
              <a:gd name="connsiteY0" fmla="*/ 5 h 111764"/>
              <a:gd name="connsiteX1" fmla="*/ 35219 w 70144"/>
              <a:gd name="connsiteY1" fmla="*/ 53980 h 111764"/>
              <a:gd name="connsiteX2" fmla="*/ 294 w 70144"/>
              <a:gd name="connsiteY2" fmla="*/ 111130 h 111764"/>
              <a:gd name="connsiteX3" fmla="*/ 19344 w 70144"/>
              <a:gd name="connsiteY3" fmla="*/ 82555 h 111764"/>
              <a:gd name="connsiteX4" fmla="*/ 35219 w 70144"/>
              <a:gd name="connsiteY4" fmla="*/ 50805 h 111764"/>
              <a:gd name="connsiteX5" fmla="*/ 70144 w 70144"/>
              <a:gd name="connsiteY5" fmla="*/ 5 h 1117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0144" h="111764">
                <a:moveTo>
                  <a:pt x="70144" y="5"/>
                </a:moveTo>
                <a:cubicBezTo>
                  <a:pt x="70144" y="534"/>
                  <a:pt x="46861" y="35459"/>
                  <a:pt x="35219" y="53980"/>
                </a:cubicBezTo>
                <a:cubicBezTo>
                  <a:pt x="23577" y="72501"/>
                  <a:pt x="2940" y="106368"/>
                  <a:pt x="294" y="111130"/>
                </a:cubicBezTo>
                <a:cubicBezTo>
                  <a:pt x="-2352" y="115892"/>
                  <a:pt x="13523" y="92609"/>
                  <a:pt x="19344" y="82555"/>
                </a:cubicBezTo>
                <a:cubicBezTo>
                  <a:pt x="25165" y="72501"/>
                  <a:pt x="27811" y="61388"/>
                  <a:pt x="35219" y="50805"/>
                </a:cubicBezTo>
                <a:cubicBezTo>
                  <a:pt x="42627" y="40222"/>
                  <a:pt x="70144" y="-524"/>
                  <a:pt x="70144" y="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40" name="フリーフォーム 1639">
            <a:extLst>
              <a:ext uri="{FF2B5EF4-FFF2-40B4-BE49-F238E27FC236}">
                <a16:creationId xmlns:a16="http://schemas.microsoft.com/office/drawing/2014/main" id="{50FF0F15-7CD9-6961-FA2E-42F46330A435}"/>
              </a:ext>
            </a:extLst>
          </p:cNvPr>
          <p:cNvSpPr/>
          <p:nvPr/>
        </p:nvSpPr>
        <p:spPr>
          <a:xfrm>
            <a:off x="3375023" y="2762123"/>
            <a:ext cx="104842" cy="111423"/>
          </a:xfrm>
          <a:custGeom>
            <a:avLst/>
            <a:gdLst>
              <a:gd name="connsiteX0" fmla="*/ 2 w 104842"/>
              <a:gd name="connsiteY0" fmla="*/ 127 h 111423"/>
              <a:gd name="connsiteX1" fmla="*/ 98427 w 104842"/>
              <a:gd name="connsiteY1" fmla="*/ 66802 h 111423"/>
              <a:gd name="connsiteX2" fmla="*/ 95252 w 104842"/>
              <a:gd name="connsiteY2" fmla="*/ 111252 h 111423"/>
              <a:gd name="connsiteX3" fmla="*/ 95252 w 104842"/>
              <a:gd name="connsiteY3" fmla="*/ 50927 h 111423"/>
              <a:gd name="connsiteX4" fmla="*/ 2 w 104842"/>
              <a:gd name="connsiteY4" fmla="*/ 127 h 1114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4842" h="111423">
                <a:moveTo>
                  <a:pt x="2" y="127"/>
                </a:moveTo>
                <a:cubicBezTo>
                  <a:pt x="531" y="2773"/>
                  <a:pt x="82552" y="48281"/>
                  <a:pt x="98427" y="66802"/>
                </a:cubicBezTo>
                <a:cubicBezTo>
                  <a:pt x="114302" y="85323"/>
                  <a:pt x="95781" y="113898"/>
                  <a:pt x="95252" y="111252"/>
                </a:cubicBezTo>
                <a:cubicBezTo>
                  <a:pt x="94723" y="108606"/>
                  <a:pt x="109539" y="65214"/>
                  <a:pt x="95252" y="50927"/>
                </a:cubicBezTo>
                <a:cubicBezTo>
                  <a:pt x="80965" y="36640"/>
                  <a:pt x="-527" y="-2519"/>
                  <a:pt x="2" y="127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41" name="フリーフォーム 1640">
            <a:extLst>
              <a:ext uri="{FF2B5EF4-FFF2-40B4-BE49-F238E27FC236}">
                <a16:creationId xmlns:a16="http://schemas.microsoft.com/office/drawing/2014/main" id="{26630E75-E2D4-56F4-0CEA-C786978601DD}"/>
              </a:ext>
            </a:extLst>
          </p:cNvPr>
          <p:cNvSpPr/>
          <p:nvPr/>
        </p:nvSpPr>
        <p:spPr>
          <a:xfrm>
            <a:off x="3692411" y="2876208"/>
            <a:ext cx="273780" cy="219529"/>
          </a:xfrm>
          <a:custGeom>
            <a:avLst/>
            <a:gdLst>
              <a:gd name="connsiteX0" fmla="*/ 273164 w 273780"/>
              <a:gd name="connsiteY0" fmla="*/ 342 h 219529"/>
              <a:gd name="connsiteX1" fmla="*/ 136639 w 273780"/>
              <a:gd name="connsiteY1" fmla="*/ 178142 h 219529"/>
              <a:gd name="connsiteX2" fmla="*/ 114 w 273780"/>
              <a:gd name="connsiteY2" fmla="*/ 219417 h 219529"/>
              <a:gd name="connsiteX3" fmla="*/ 114414 w 273780"/>
              <a:gd name="connsiteY3" fmla="*/ 171792 h 219529"/>
              <a:gd name="connsiteX4" fmla="*/ 184264 w 273780"/>
              <a:gd name="connsiteY4" fmla="*/ 133692 h 219529"/>
              <a:gd name="connsiteX5" fmla="*/ 273164 w 273780"/>
              <a:gd name="connsiteY5" fmla="*/ 342 h 2195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73780" h="219529">
                <a:moveTo>
                  <a:pt x="273164" y="342"/>
                </a:moveTo>
                <a:cubicBezTo>
                  <a:pt x="265226" y="7750"/>
                  <a:pt x="182147" y="141630"/>
                  <a:pt x="136639" y="178142"/>
                </a:cubicBezTo>
                <a:cubicBezTo>
                  <a:pt x="91131" y="214654"/>
                  <a:pt x="3818" y="220475"/>
                  <a:pt x="114" y="219417"/>
                </a:cubicBezTo>
                <a:cubicBezTo>
                  <a:pt x="-3590" y="218359"/>
                  <a:pt x="83722" y="186079"/>
                  <a:pt x="114414" y="171792"/>
                </a:cubicBezTo>
                <a:cubicBezTo>
                  <a:pt x="145106" y="157505"/>
                  <a:pt x="158335" y="159621"/>
                  <a:pt x="184264" y="133692"/>
                </a:cubicBezTo>
                <a:cubicBezTo>
                  <a:pt x="210193" y="107763"/>
                  <a:pt x="281102" y="-7066"/>
                  <a:pt x="273164" y="34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42" name="フリーフォーム 1641">
            <a:extLst>
              <a:ext uri="{FF2B5EF4-FFF2-40B4-BE49-F238E27FC236}">
                <a16:creationId xmlns:a16="http://schemas.microsoft.com/office/drawing/2014/main" id="{8A5EB298-EB37-7FE9-C4F1-B8FDF7EC7BD1}"/>
              </a:ext>
            </a:extLst>
          </p:cNvPr>
          <p:cNvSpPr/>
          <p:nvPr/>
        </p:nvSpPr>
        <p:spPr>
          <a:xfrm>
            <a:off x="2301601" y="289657"/>
            <a:ext cx="991904" cy="342348"/>
          </a:xfrm>
          <a:custGeom>
            <a:avLst/>
            <a:gdLst>
              <a:gd name="connsiteX0" fmla="*/ 990874 w 991904"/>
              <a:gd name="connsiteY0" fmla="*/ 116743 h 342348"/>
              <a:gd name="connsiteX1" fmla="*/ 632099 w 991904"/>
              <a:gd name="connsiteY1" fmla="*/ 24668 h 342348"/>
              <a:gd name="connsiteX2" fmla="*/ 178074 w 991904"/>
              <a:gd name="connsiteY2" fmla="*/ 237393 h 342348"/>
              <a:gd name="connsiteX3" fmla="*/ 289199 w 991904"/>
              <a:gd name="connsiteY3" fmla="*/ 167543 h 342348"/>
              <a:gd name="connsiteX4" fmla="*/ 274 w 991904"/>
              <a:gd name="connsiteY4" fmla="*/ 342168 h 342348"/>
              <a:gd name="connsiteX5" fmla="*/ 349524 w 991904"/>
              <a:gd name="connsiteY5" fmla="*/ 129443 h 342348"/>
              <a:gd name="connsiteX6" fmla="*/ 549549 w 991904"/>
              <a:gd name="connsiteY6" fmla="*/ 2443 h 342348"/>
              <a:gd name="connsiteX7" fmla="*/ 501924 w 991904"/>
              <a:gd name="connsiteY7" fmla="*/ 43718 h 342348"/>
              <a:gd name="connsiteX8" fmla="*/ 733699 w 991904"/>
              <a:gd name="connsiteY8" fmla="*/ 18318 h 342348"/>
              <a:gd name="connsiteX9" fmla="*/ 990874 w 991904"/>
              <a:gd name="connsiteY9" fmla="*/ 116743 h 3423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991904" h="342348">
                <a:moveTo>
                  <a:pt x="990874" y="116743"/>
                </a:moveTo>
                <a:cubicBezTo>
                  <a:pt x="973941" y="117801"/>
                  <a:pt x="767566" y="4560"/>
                  <a:pt x="632099" y="24668"/>
                </a:cubicBezTo>
                <a:cubicBezTo>
                  <a:pt x="496632" y="44776"/>
                  <a:pt x="235224" y="213581"/>
                  <a:pt x="178074" y="237393"/>
                </a:cubicBezTo>
                <a:cubicBezTo>
                  <a:pt x="120924" y="261205"/>
                  <a:pt x="318832" y="150081"/>
                  <a:pt x="289199" y="167543"/>
                </a:cubicBezTo>
                <a:cubicBezTo>
                  <a:pt x="259566" y="185005"/>
                  <a:pt x="-9780" y="348518"/>
                  <a:pt x="274" y="342168"/>
                </a:cubicBezTo>
                <a:cubicBezTo>
                  <a:pt x="10328" y="335818"/>
                  <a:pt x="257978" y="186064"/>
                  <a:pt x="349524" y="129443"/>
                </a:cubicBezTo>
                <a:cubicBezTo>
                  <a:pt x="441070" y="72822"/>
                  <a:pt x="524149" y="16730"/>
                  <a:pt x="549549" y="2443"/>
                </a:cubicBezTo>
                <a:cubicBezTo>
                  <a:pt x="574949" y="-11844"/>
                  <a:pt x="471232" y="41072"/>
                  <a:pt x="501924" y="43718"/>
                </a:cubicBezTo>
                <a:cubicBezTo>
                  <a:pt x="532616" y="46364"/>
                  <a:pt x="655912" y="5089"/>
                  <a:pt x="733699" y="18318"/>
                </a:cubicBezTo>
                <a:cubicBezTo>
                  <a:pt x="811486" y="31547"/>
                  <a:pt x="1007807" y="115685"/>
                  <a:pt x="990874" y="11674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43" name="フリーフォーム 1642">
            <a:extLst>
              <a:ext uri="{FF2B5EF4-FFF2-40B4-BE49-F238E27FC236}">
                <a16:creationId xmlns:a16="http://schemas.microsoft.com/office/drawing/2014/main" id="{3C00DA03-C219-ABCB-8030-9F1852425FB7}"/>
              </a:ext>
            </a:extLst>
          </p:cNvPr>
          <p:cNvSpPr/>
          <p:nvPr/>
        </p:nvSpPr>
        <p:spPr>
          <a:xfrm>
            <a:off x="2471304" y="702490"/>
            <a:ext cx="815174" cy="241226"/>
          </a:xfrm>
          <a:custGeom>
            <a:avLst/>
            <a:gdLst>
              <a:gd name="connsiteX0" fmla="*/ 773546 w 815174"/>
              <a:gd name="connsiteY0" fmla="*/ 5535 h 241226"/>
              <a:gd name="connsiteX1" fmla="*/ 125846 w 815174"/>
              <a:gd name="connsiteY1" fmla="*/ 100785 h 241226"/>
              <a:gd name="connsiteX2" fmla="*/ 2021 w 815174"/>
              <a:gd name="connsiteY2" fmla="*/ 240485 h 241226"/>
              <a:gd name="connsiteX3" fmla="*/ 71871 w 815174"/>
              <a:gd name="connsiteY3" fmla="*/ 151585 h 241226"/>
              <a:gd name="connsiteX4" fmla="*/ 351271 w 815174"/>
              <a:gd name="connsiteY4" fmla="*/ 53160 h 241226"/>
              <a:gd name="connsiteX5" fmla="*/ 706871 w 815174"/>
              <a:gd name="connsiteY5" fmla="*/ 18235 h 241226"/>
              <a:gd name="connsiteX6" fmla="*/ 773546 w 815174"/>
              <a:gd name="connsiteY6" fmla="*/ 5535 h 2412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815174" h="241226">
                <a:moveTo>
                  <a:pt x="773546" y="5535"/>
                </a:moveTo>
                <a:cubicBezTo>
                  <a:pt x="676709" y="19293"/>
                  <a:pt x="254433" y="61627"/>
                  <a:pt x="125846" y="100785"/>
                </a:cubicBezTo>
                <a:cubicBezTo>
                  <a:pt x="-2741" y="139943"/>
                  <a:pt x="11017" y="232018"/>
                  <a:pt x="2021" y="240485"/>
                </a:cubicBezTo>
                <a:cubicBezTo>
                  <a:pt x="-6975" y="248952"/>
                  <a:pt x="13663" y="182806"/>
                  <a:pt x="71871" y="151585"/>
                </a:cubicBezTo>
                <a:cubicBezTo>
                  <a:pt x="130079" y="120364"/>
                  <a:pt x="245438" y="75385"/>
                  <a:pt x="351271" y="53160"/>
                </a:cubicBezTo>
                <a:cubicBezTo>
                  <a:pt x="457104" y="30935"/>
                  <a:pt x="636492" y="29877"/>
                  <a:pt x="706871" y="18235"/>
                </a:cubicBezTo>
                <a:cubicBezTo>
                  <a:pt x="777250" y="6593"/>
                  <a:pt x="870383" y="-8223"/>
                  <a:pt x="773546" y="553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44" name="フリーフォーム 1643">
            <a:extLst>
              <a:ext uri="{FF2B5EF4-FFF2-40B4-BE49-F238E27FC236}">
                <a16:creationId xmlns:a16="http://schemas.microsoft.com/office/drawing/2014/main" id="{F985D9F1-6404-B159-8A23-2845950BC2F9}"/>
              </a:ext>
            </a:extLst>
          </p:cNvPr>
          <p:cNvSpPr/>
          <p:nvPr/>
        </p:nvSpPr>
        <p:spPr>
          <a:xfrm>
            <a:off x="2101968" y="549186"/>
            <a:ext cx="434095" cy="829997"/>
          </a:xfrm>
          <a:custGeom>
            <a:avLst/>
            <a:gdLst>
              <a:gd name="connsiteX0" fmla="*/ 431682 w 434095"/>
              <a:gd name="connsiteY0" fmla="*/ 9614 h 829997"/>
              <a:gd name="connsiteX1" fmla="*/ 28457 w 434095"/>
              <a:gd name="connsiteY1" fmla="*/ 790664 h 829997"/>
              <a:gd name="connsiteX2" fmla="*/ 66557 w 434095"/>
              <a:gd name="connsiteY2" fmla="*/ 663664 h 829997"/>
              <a:gd name="connsiteX3" fmla="*/ 333257 w 434095"/>
              <a:gd name="connsiteY3" fmla="*/ 228689 h 829997"/>
              <a:gd name="connsiteX4" fmla="*/ 203082 w 434095"/>
              <a:gd name="connsiteY4" fmla="*/ 346164 h 829997"/>
              <a:gd name="connsiteX5" fmla="*/ 431682 w 434095"/>
              <a:gd name="connsiteY5" fmla="*/ 9614 h 8299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4095" h="829997">
                <a:moveTo>
                  <a:pt x="431682" y="9614"/>
                </a:moveTo>
                <a:cubicBezTo>
                  <a:pt x="402578" y="83697"/>
                  <a:pt x="89311" y="681656"/>
                  <a:pt x="28457" y="790664"/>
                </a:cubicBezTo>
                <a:cubicBezTo>
                  <a:pt x="-32397" y="899672"/>
                  <a:pt x="15757" y="757326"/>
                  <a:pt x="66557" y="663664"/>
                </a:cubicBezTo>
                <a:cubicBezTo>
                  <a:pt x="117357" y="570002"/>
                  <a:pt x="310503" y="281606"/>
                  <a:pt x="333257" y="228689"/>
                </a:cubicBezTo>
                <a:cubicBezTo>
                  <a:pt x="356011" y="175772"/>
                  <a:pt x="188795" y="379501"/>
                  <a:pt x="203082" y="346164"/>
                </a:cubicBezTo>
                <a:cubicBezTo>
                  <a:pt x="217369" y="312827"/>
                  <a:pt x="460786" y="-64469"/>
                  <a:pt x="431682" y="961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46" name="フリーフォーム 1645">
            <a:extLst>
              <a:ext uri="{FF2B5EF4-FFF2-40B4-BE49-F238E27FC236}">
                <a16:creationId xmlns:a16="http://schemas.microsoft.com/office/drawing/2014/main" id="{41D7DCD7-83FC-BA5E-DB8F-B81BA1B78563}"/>
              </a:ext>
            </a:extLst>
          </p:cNvPr>
          <p:cNvSpPr/>
          <p:nvPr/>
        </p:nvSpPr>
        <p:spPr>
          <a:xfrm>
            <a:off x="2463769" y="939795"/>
            <a:ext cx="900484" cy="139705"/>
          </a:xfrm>
          <a:custGeom>
            <a:avLst/>
            <a:gdLst>
              <a:gd name="connsiteX0" fmla="*/ 898556 w 900484"/>
              <a:gd name="connsiteY0" fmla="*/ 5 h 139705"/>
              <a:gd name="connsiteX1" fmla="*/ 508031 w 900484"/>
              <a:gd name="connsiteY1" fmla="*/ 44455 h 139705"/>
              <a:gd name="connsiteX2" fmla="*/ 298481 w 900484"/>
              <a:gd name="connsiteY2" fmla="*/ 57155 h 139705"/>
              <a:gd name="connsiteX3" fmla="*/ 403256 w 900484"/>
              <a:gd name="connsiteY3" fmla="*/ 31755 h 139705"/>
              <a:gd name="connsiteX4" fmla="*/ 31 w 900484"/>
              <a:gd name="connsiteY4" fmla="*/ 139705 h 139705"/>
              <a:gd name="connsiteX5" fmla="*/ 381031 w 900484"/>
              <a:gd name="connsiteY5" fmla="*/ 28580 h 139705"/>
              <a:gd name="connsiteX6" fmla="*/ 368331 w 900484"/>
              <a:gd name="connsiteY6" fmla="*/ 60330 h 139705"/>
              <a:gd name="connsiteX7" fmla="*/ 330231 w 900484"/>
              <a:gd name="connsiteY7" fmla="*/ 47630 h 139705"/>
              <a:gd name="connsiteX8" fmla="*/ 898556 w 900484"/>
              <a:gd name="connsiteY8" fmla="*/ 5 h 1397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900484" h="139705">
                <a:moveTo>
                  <a:pt x="898556" y="5"/>
                </a:moveTo>
                <a:cubicBezTo>
                  <a:pt x="928189" y="-524"/>
                  <a:pt x="608043" y="34930"/>
                  <a:pt x="508031" y="44455"/>
                </a:cubicBezTo>
                <a:cubicBezTo>
                  <a:pt x="408019" y="53980"/>
                  <a:pt x="315943" y="59272"/>
                  <a:pt x="298481" y="57155"/>
                </a:cubicBezTo>
                <a:cubicBezTo>
                  <a:pt x="281019" y="55038"/>
                  <a:pt x="403256" y="31755"/>
                  <a:pt x="403256" y="31755"/>
                </a:cubicBezTo>
                <a:lnTo>
                  <a:pt x="31" y="139705"/>
                </a:lnTo>
                <a:cubicBezTo>
                  <a:pt x="-3673" y="139176"/>
                  <a:pt x="319648" y="41809"/>
                  <a:pt x="381031" y="28580"/>
                </a:cubicBezTo>
                <a:cubicBezTo>
                  <a:pt x="442414" y="15351"/>
                  <a:pt x="376798" y="57155"/>
                  <a:pt x="368331" y="60330"/>
                </a:cubicBezTo>
                <a:cubicBezTo>
                  <a:pt x="359864" y="63505"/>
                  <a:pt x="241860" y="57155"/>
                  <a:pt x="330231" y="47630"/>
                </a:cubicBezTo>
                <a:cubicBezTo>
                  <a:pt x="418602" y="38105"/>
                  <a:pt x="868923" y="534"/>
                  <a:pt x="898556" y="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47" name="フリーフォーム 1646">
            <a:extLst>
              <a:ext uri="{FF2B5EF4-FFF2-40B4-BE49-F238E27FC236}">
                <a16:creationId xmlns:a16="http://schemas.microsoft.com/office/drawing/2014/main" id="{AA4DBF7D-1F08-25CE-2D21-B87859E3D2CD}"/>
              </a:ext>
            </a:extLst>
          </p:cNvPr>
          <p:cNvSpPr/>
          <p:nvPr/>
        </p:nvSpPr>
        <p:spPr>
          <a:xfrm>
            <a:off x="896240" y="3235325"/>
            <a:ext cx="713568" cy="694302"/>
          </a:xfrm>
          <a:custGeom>
            <a:avLst/>
            <a:gdLst>
              <a:gd name="connsiteX0" fmla="*/ 713485 w 713568"/>
              <a:gd name="connsiteY0" fmla="*/ 0 h 694302"/>
              <a:gd name="connsiteX1" fmla="*/ 246760 w 713568"/>
              <a:gd name="connsiteY1" fmla="*/ 273050 h 694302"/>
              <a:gd name="connsiteX2" fmla="*/ 8635 w 713568"/>
              <a:gd name="connsiteY2" fmla="*/ 685800 h 694302"/>
              <a:gd name="connsiteX3" fmla="*/ 65785 w 713568"/>
              <a:gd name="connsiteY3" fmla="*/ 530225 h 694302"/>
              <a:gd name="connsiteX4" fmla="*/ 195960 w 713568"/>
              <a:gd name="connsiteY4" fmla="*/ 273050 h 694302"/>
              <a:gd name="connsiteX5" fmla="*/ 129285 w 713568"/>
              <a:gd name="connsiteY5" fmla="*/ 355600 h 694302"/>
              <a:gd name="connsiteX6" fmla="*/ 284860 w 713568"/>
              <a:gd name="connsiteY6" fmla="*/ 241300 h 694302"/>
              <a:gd name="connsiteX7" fmla="*/ 208660 w 713568"/>
              <a:gd name="connsiteY7" fmla="*/ 269875 h 694302"/>
              <a:gd name="connsiteX8" fmla="*/ 713485 w 713568"/>
              <a:gd name="connsiteY8" fmla="*/ 0 h 6943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13568" h="694302">
                <a:moveTo>
                  <a:pt x="713485" y="0"/>
                </a:moveTo>
                <a:cubicBezTo>
                  <a:pt x="719835" y="529"/>
                  <a:pt x="364235" y="158750"/>
                  <a:pt x="246760" y="273050"/>
                </a:cubicBezTo>
                <a:cubicBezTo>
                  <a:pt x="129285" y="387350"/>
                  <a:pt x="38797" y="642938"/>
                  <a:pt x="8635" y="685800"/>
                </a:cubicBezTo>
                <a:cubicBezTo>
                  <a:pt x="-21527" y="728662"/>
                  <a:pt x="34564" y="599017"/>
                  <a:pt x="65785" y="530225"/>
                </a:cubicBezTo>
                <a:cubicBezTo>
                  <a:pt x="97006" y="461433"/>
                  <a:pt x="185377" y="302154"/>
                  <a:pt x="195960" y="273050"/>
                </a:cubicBezTo>
                <a:cubicBezTo>
                  <a:pt x="206543" y="243946"/>
                  <a:pt x="114468" y="360892"/>
                  <a:pt x="129285" y="355600"/>
                </a:cubicBezTo>
                <a:cubicBezTo>
                  <a:pt x="144102" y="350308"/>
                  <a:pt x="271631" y="255588"/>
                  <a:pt x="284860" y="241300"/>
                </a:cubicBezTo>
                <a:cubicBezTo>
                  <a:pt x="298089" y="227013"/>
                  <a:pt x="143043" y="307446"/>
                  <a:pt x="208660" y="269875"/>
                </a:cubicBezTo>
                <a:cubicBezTo>
                  <a:pt x="274277" y="232304"/>
                  <a:pt x="707135" y="-529"/>
                  <a:pt x="713485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48" name="フリーフォーム 1647">
            <a:extLst>
              <a:ext uri="{FF2B5EF4-FFF2-40B4-BE49-F238E27FC236}">
                <a16:creationId xmlns:a16="http://schemas.microsoft.com/office/drawing/2014/main" id="{06E2CBF5-5EF2-CDB4-E405-5E1B2663E521}"/>
              </a:ext>
            </a:extLst>
          </p:cNvPr>
          <p:cNvSpPr/>
          <p:nvPr/>
        </p:nvSpPr>
        <p:spPr>
          <a:xfrm>
            <a:off x="3702044" y="4429094"/>
            <a:ext cx="184233" cy="306034"/>
          </a:xfrm>
          <a:custGeom>
            <a:avLst/>
            <a:gdLst>
              <a:gd name="connsiteX0" fmla="*/ 6 w 184233"/>
              <a:gd name="connsiteY0" fmla="*/ 31 h 306034"/>
              <a:gd name="connsiteX1" fmla="*/ 155581 w 184233"/>
              <a:gd name="connsiteY1" fmla="*/ 152431 h 306034"/>
              <a:gd name="connsiteX2" fmla="*/ 142881 w 184233"/>
              <a:gd name="connsiteY2" fmla="*/ 155606 h 306034"/>
              <a:gd name="connsiteX3" fmla="*/ 168281 w 184233"/>
              <a:gd name="connsiteY3" fmla="*/ 269906 h 306034"/>
              <a:gd name="connsiteX4" fmla="*/ 184156 w 184233"/>
              <a:gd name="connsiteY4" fmla="*/ 304831 h 306034"/>
              <a:gd name="connsiteX5" fmla="*/ 161931 w 184233"/>
              <a:gd name="connsiteY5" fmla="*/ 234981 h 306034"/>
              <a:gd name="connsiteX6" fmla="*/ 149231 w 184233"/>
              <a:gd name="connsiteY6" fmla="*/ 139731 h 306034"/>
              <a:gd name="connsiteX7" fmla="*/ 6 w 184233"/>
              <a:gd name="connsiteY7" fmla="*/ 31 h 3060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84233" h="306034">
                <a:moveTo>
                  <a:pt x="6" y="31"/>
                </a:moveTo>
                <a:cubicBezTo>
                  <a:pt x="1064" y="2148"/>
                  <a:pt x="131769" y="126502"/>
                  <a:pt x="155581" y="152431"/>
                </a:cubicBezTo>
                <a:cubicBezTo>
                  <a:pt x="179393" y="178360"/>
                  <a:pt x="140764" y="136027"/>
                  <a:pt x="142881" y="155606"/>
                </a:cubicBezTo>
                <a:cubicBezTo>
                  <a:pt x="144998" y="175185"/>
                  <a:pt x="161402" y="245035"/>
                  <a:pt x="168281" y="269906"/>
                </a:cubicBezTo>
                <a:cubicBezTo>
                  <a:pt x="175160" y="294777"/>
                  <a:pt x="185214" y="310652"/>
                  <a:pt x="184156" y="304831"/>
                </a:cubicBezTo>
                <a:cubicBezTo>
                  <a:pt x="183098" y="299010"/>
                  <a:pt x="167752" y="262498"/>
                  <a:pt x="161931" y="234981"/>
                </a:cubicBezTo>
                <a:cubicBezTo>
                  <a:pt x="156110" y="207464"/>
                  <a:pt x="172514" y="175714"/>
                  <a:pt x="149231" y="139731"/>
                </a:cubicBezTo>
                <a:cubicBezTo>
                  <a:pt x="125948" y="103748"/>
                  <a:pt x="-1052" y="-2086"/>
                  <a:pt x="6" y="3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49" name="フリーフォーム 1648">
            <a:extLst>
              <a:ext uri="{FF2B5EF4-FFF2-40B4-BE49-F238E27FC236}">
                <a16:creationId xmlns:a16="http://schemas.microsoft.com/office/drawing/2014/main" id="{B5D448A8-B6F3-5971-182B-E0EEFC24969B}"/>
              </a:ext>
            </a:extLst>
          </p:cNvPr>
          <p:cNvSpPr/>
          <p:nvPr/>
        </p:nvSpPr>
        <p:spPr>
          <a:xfrm>
            <a:off x="3070693" y="3190093"/>
            <a:ext cx="158331" cy="294313"/>
          </a:xfrm>
          <a:custGeom>
            <a:avLst/>
            <a:gdLst>
              <a:gd name="connsiteX0" fmla="*/ 158282 w 158331"/>
              <a:gd name="connsiteY0" fmla="*/ 127782 h 294313"/>
              <a:gd name="connsiteX1" fmla="*/ 34457 w 158331"/>
              <a:gd name="connsiteY1" fmla="*/ 23007 h 294313"/>
              <a:gd name="connsiteX2" fmla="*/ 21757 w 158331"/>
              <a:gd name="connsiteY2" fmla="*/ 76982 h 294313"/>
              <a:gd name="connsiteX3" fmla="*/ 9057 w 158331"/>
              <a:gd name="connsiteY3" fmla="*/ 57932 h 294313"/>
              <a:gd name="connsiteX4" fmla="*/ 91607 w 158331"/>
              <a:gd name="connsiteY4" fmla="*/ 257957 h 294313"/>
              <a:gd name="connsiteX5" fmla="*/ 101132 w 158331"/>
              <a:gd name="connsiteY5" fmla="*/ 280182 h 294313"/>
              <a:gd name="connsiteX6" fmla="*/ 15407 w 158331"/>
              <a:gd name="connsiteY6" fmla="*/ 102382 h 294313"/>
              <a:gd name="connsiteX7" fmla="*/ 2707 w 158331"/>
              <a:gd name="connsiteY7" fmla="*/ 32532 h 294313"/>
              <a:gd name="connsiteX8" fmla="*/ 47157 w 158331"/>
              <a:gd name="connsiteY8" fmla="*/ 76982 h 294313"/>
              <a:gd name="connsiteX9" fmla="*/ 18582 w 158331"/>
              <a:gd name="connsiteY9" fmla="*/ 782 h 294313"/>
              <a:gd name="connsiteX10" fmla="*/ 158282 w 158331"/>
              <a:gd name="connsiteY10" fmla="*/ 127782 h 2943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58331" h="294313">
                <a:moveTo>
                  <a:pt x="158282" y="127782"/>
                </a:moveTo>
                <a:cubicBezTo>
                  <a:pt x="160928" y="131486"/>
                  <a:pt x="57211" y="31474"/>
                  <a:pt x="34457" y="23007"/>
                </a:cubicBezTo>
                <a:cubicBezTo>
                  <a:pt x="11703" y="14540"/>
                  <a:pt x="25990" y="71161"/>
                  <a:pt x="21757" y="76982"/>
                </a:cubicBezTo>
                <a:cubicBezTo>
                  <a:pt x="17524" y="82803"/>
                  <a:pt x="-2585" y="27770"/>
                  <a:pt x="9057" y="57932"/>
                </a:cubicBezTo>
                <a:cubicBezTo>
                  <a:pt x="20699" y="88094"/>
                  <a:pt x="76261" y="220915"/>
                  <a:pt x="91607" y="257957"/>
                </a:cubicBezTo>
                <a:cubicBezTo>
                  <a:pt x="106953" y="294999"/>
                  <a:pt x="113832" y="306111"/>
                  <a:pt x="101132" y="280182"/>
                </a:cubicBezTo>
                <a:cubicBezTo>
                  <a:pt x="88432" y="254253"/>
                  <a:pt x="31811" y="143657"/>
                  <a:pt x="15407" y="102382"/>
                </a:cubicBezTo>
                <a:cubicBezTo>
                  <a:pt x="-997" y="61107"/>
                  <a:pt x="-2585" y="36765"/>
                  <a:pt x="2707" y="32532"/>
                </a:cubicBezTo>
                <a:cubicBezTo>
                  <a:pt x="7999" y="28299"/>
                  <a:pt x="44511" y="82274"/>
                  <a:pt x="47157" y="76982"/>
                </a:cubicBezTo>
                <a:cubicBezTo>
                  <a:pt x="49803" y="71690"/>
                  <a:pt x="1649" y="-8743"/>
                  <a:pt x="18582" y="782"/>
                </a:cubicBezTo>
                <a:cubicBezTo>
                  <a:pt x="35515" y="10307"/>
                  <a:pt x="155636" y="124078"/>
                  <a:pt x="158282" y="12778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94" name="フリーフォーム 1593">
            <a:extLst>
              <a:ext uri="{FF2B5EF4-FFF2-40B4-BE49-F238E27FC236}">
                <a16:creationId xmlns:a16="http://schemas.microsoft.com/office/drawing/2014/main" id="{C951EF69-4D74-A9DD-49A3-7E46BB6FC901}"/>
              </a:ext>
            </a:extLst>
          </p:cNvPr>
          <p:cNvSpPr/>
          <p:nvPr/>
        </p:nvSpPr>
        <p:spPr>
          <a:xfrm>
            <a:off x="5543550" y="5819127"/>
            <a:ext cx="47763" cy="427156"/>
          </a:xfrm>
          <a:custGeom>
            <a:avLst/>
            <a:gdLst>
              <a:gd name="connsiteX0" fmla="*/ 0 w 47763"/>
              <a:gd name="connsiteY0" fmla="*/ 648 h 427156"/>
              <a:gd name="connsiteX1" fmla="*/ 34925 w 47763"/>
              <a:gd name="connsiteY1" fmla="*/ 289573 h 427156"/>
              <a:gd name="connsiteX2" fmla="*/ 34925 w 47763"/>
              <a:gd name="connsiteY2" fmla="*/ 235598 h 427156"/>
              <a:gd name="connsiteX3" fmla="*/ 41275 w 47763"/>
              <a:gd name="connsiteY3" fmla="*/ 391173 h 427156"/>
              <a:gd name="connsiteX4" fmla="*/ 47625 w 47763"/>
              <a:gd name="connsiteY4" fmla="*/ 413398 h 427156"/>
              <a:gd name="connsiteX5" fmla="*/ 34925 w 47763"/>
              <a:gd name="connsiteY5" fmla="*/ 216548 h 427156"/>
              <a:gd name="connsiteX6" fmla="*/ 0 w 47763"/>
              <a:gd name="connsiteY6" fmla="*/ 648 h 4271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7763" h="427156">
                <a:moveTo>
                  <a:pt x="0" y="648"/>
                </a:moveTo>
                <a:cubicBezTo>
                  <a:pt x="0" y="12819"/>
                  <a:pt x="29104" y="250415"/>
                  <a:pt x="34925" y="289573"/>
                </a:cubicBezTo>
                <a:cubicBezTo>
                  <a:pt x="40746" y="328731"/>
                  <a:pt x="33867" y="218665"/>
                  <a:pt x="34925" y="235598"/>
                </a:cubicBezTo>
                <a:cubicBezTo>
                  <a:pt x="35983" y="252531"/>
                  <a:pt x="39158" y="361540"/>
                  <a:pt x="41275" y="391173"/>
                </a:cubicBezTo>
                <a:cubicBezTo>
                  <a:pt x="43392" y="420806"/>
                  <a:pt x="48683" y="442502"/>
                  <a:pt x="47625" y="413398"/>
                </a:cubicBezTo>
                <a:cubicBezTo>
                  <a:pt x="46567" y="384294"/>
                  <a:pt x="39688" y="282165"/>
                  <a:pt x="34925" y="216548"/>
                </a:cubicBezTo>
                <a:cubicBezTo>
                  <a:pt x="30163" y="150931"/>
                  <a:pt x="0" y="-11523"/>
                  <a:pt x="0" y="64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45" name="フリーフォーム 1644">
            <a:extLst>
              <a:ext uri="{FF2B5EF4-FFF2-40B4-BE49-F238E27FC236}">
                <a16:creationId xmlns:a16="http://schemas.microsoft.com/office/drawing/2014/main" id="{90A73E44-1F30-E7E3-E97C-63E1B901EB00}"/>
              </a:ext>
            </a:extLst>
          </p:cNvPr>
          <p:cNvSpPr/>
          <p:nvPr/>
        </p:nvSpPr>
        <p:spPr>
          <a:xfrm>
            <a:off x="5390095" y="5441917"/>
            <a:ext cx="125266" cy="938805"/>
          </a:xfrm>
          <a:custGeom>
            <a:avLst/>
            <a:gdLst>
              <a:gd name="connsiteX0" fmla="*/ 67730 w 125266"/>
              <a:gd name="connsiteY0" fmla="*/ 33 h 938805"/>
              <a:gd name="connsiteX1" fmla="*/ 61380 w 125266"/>
              <a:gd name="connsiteY1" fmla="*/ 330233 h 938805"/>
              <a:gd name="connsiteX2" fmla="*/ 86780 w 125266"/>
              <a:gd name="connsiteY2" fmla="*/ 641383 h 938805"/>
              <a:gd name="connsiteX3" fmla="*/ 124880 w 125266"/>
              <a:gd name="connsiteY3" fmla="*/ 936658 h 938805"/>
              <a:gd name="connsiteX4" fmla="*/ 61380 w 125266"/>
              <a:gd name="connsiteY4" fmla="*/ 749333 h 938805"/>
              <a:gd name="connsiteX5" fmla="*/ 10580 w 125266"/>
              <a:gd name="connsiteY5" fmla="*/ 292133 h 938805"/>
              <a:gd name="connsiteX6" fmla="*/ 1055 w 125266"/>
              <a:gd name="connsiteY6" fmla="*/ 73058 h 938805"/>
              <a:gd name="connsiteX7" fmla="*/ 7405 w 125266"/>
              <a:gd name="connsiteY7" fmla="*/ 308008 h 938805"/>
              <a:gd name="connsiteX8" fmla="*/ 67730 w 125266"/>
              <a:gd name="connsiteY8" fmla="*/ 33 h 9388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25266" h="938805">
                <a:moveTo>
                  <a:pt x="67730" y="33"/>
                </a:moveTo>
                <a:cubicBezTo>
                  <a:pt x="76726" y="3737"/>
                  <a:pt x="58205" y="223341"/>
                  <a:pt x="61380" y="330233"/>
                </a:cubicBezTo>
                <a:cubicBezTo>
                  <a:pt x="64555" y="437125"/>
                  <a:pt x="76197" y="540312"/>
                  <a:pt x="86780" y="641383"/>
                </a:cubicBezTo>
                <a:cubicBezTo>
                  <a:pt x="97363" y="742454"/>
                  <a:pt x="129113" y="918666"/>
                  <a:pt x="124880" y="936658"/>
                </a:cubicBezTo>
                <a:cubicBezTo>
                  <a:pt x="120647" y="954650"/>
                  <a:pt x="80430" y="856754"/>
                  <a:pt x="61380" y="749333"/>
                </a:cubicBezTo>
                <a:cubicBezTo>
                  <a:pt x="42330" y="641912"/>
                  <a:pt x="20634" y="404846"/>
                  <a:pt x="10580" y="292133"/>
                </a:cubicBezTo>
                <a:cubicBezTo>
                  <a:pt x="526" y="179421"/>
                  <a:pt x="1584" y="70412"/>
                  <a:pt x="1055" y="73058"/>
                </a:cubicBezTo>
                <a:cubicBezTo>
                  <a:pt x="526" y="75704"/>
                  <a:pt x="-3178" y="312771"/>
                  <a:pt x="7405" y="308008"/>
                </a:cubicBezTo>
                <a:cubicBezTo>
                  <a:pt x="17988" y="303246"/>
                  <a:pt x="58734" y="-3671"/>
                  <a:pt x="67730" y="3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50" name="フリーフォーム 1649">
            <a:extLst>
              <a:ext uri="{FF2B5EF4-FFF2-40B4-BE49-F238E27FC236}">
                <a16:creationId xmlns:a16="http://schemas.microsoft.com/office/drawing/2014/main" id="{DFF0F6F8-E248-A976-F674-19EDD0EBE6D8}"/>
              </a:ext>
            </a:extLst>
          </p:cNvPr>
          <p:cNvSpPr/>
          <p:nvPr/>
        </p:nvSpPr>
        <p:spPr>
          <a:xfrm>
            <a:off x="4772018" y="4730721"/>
            <a:ext cx="711649" cy="693404"/>
          </a:xfrm>
          <a:custGeom>
            <a:avLst/>
            <a:gdLst>
              <a:gd name="connsiteX0" fmla="*/ 7 w 711649"/>
              <a:gd name="connsiteY0" fmla="*/ 29 h 693404"/>
              <a:gd name="connsiteX1" fmla="*/ 336557 w 711649"/>
              <a:gd name="connsiteY1" fmla="*/ 444529 h 693404"/>
              <a:gd name="connsiteX2" fmla="*/ 549282 w 711649"/>
              <a:gd name="connsiteY2" fmla="*/ 590579 h 693404"/>
              <a:gd name="connsiteX3" fmla="*/ 457207 w 711649"/>
              <a:gd name="connsiteY3" fmla="*/ 520729 h 693404"/>
              <a:gd name="connsiteX4" fmla="*/ 711207 w 711649"/>
              <a:gd name="connsiteY4" fmla="*/ 692179 h 693404"/>
              <a:gd name="connsiteX5" fmla="*/ 511182 w 711649"/>
              <a:gd name="connsiteY5" fmla="*/ 584229 h 693404"/>
              <a:gd name="connsiteX6" fmla="*/ 238132 w 711649"/>
              <a:gd name="connsiteY6" fmla="*/ 339754 h 693404"/>
              <a:gd name="connsiteX7" fmla="*/ 346082 w 711649"/>
              <a:gd name="connsiteY7" fmla="*/ 466754 h 693404"/>
              <a:gd name="connsiteX8" fmla="*/ 7 w 711649"/>
              <a:gd name="connsiteY8" fmla="*/ 29 h 6934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11649" h="693404">
                <a:moveTo>
                  <a:pt x="7" y="29"/>
                </a:moveTo>
                <a:cubicBezTo>
                  <a:pt x="-1580" y="-3675"/>
                  <a:pt x="245011" y="346104"/>
                  <a:pt x="336557" y="444529"/>
                </a:cubicBezTo>
                <a:cubicBezTo>
                  <a:pt x="428103" y="542954"/>
                  <a:pt x="529174" y="577879"/>
                  <a:pt x="549282" y="590579"/>
                </a:cubicBezTo>
                <a:cubicBezTo>
                  <a:pt x="569390" y="603279"/>
                  <a:pt x="430220" y="503796"/>
                  <a:pt x="457207" y="520729"/>
                </a:cubicBezTo>
                <a:cubicBezTo>
                  <a:pt x="484195" y="537662"/>
                  <a:pt x="702211" y="681596"/>
                  <a:pt x="711207" y="692179"/>
                </a:cubicBezTo>
                <a:cubicBezTo>
                  <a:pt x="720203" y="702762"/>
                  <a:pt x="590028" y="642967"/>
                  <a:pt x="511182" y="584229"/>
                </a:cubicBezTo>
                <a:cubicBezTo>
                  <a:pt x="432336" y="525491"/>
                  <a:pt x="265649" y="359333"/>
                  <a:pt x="238132" y="339754"/>
                </a:cubicBezTo>
                <a:cubicBezTo>
                  <a:pt x="210615" y="320175"/>
                  <a:pt x="380478" y="520729"/>
                  <a:pt x="346082" y="466754"/>
                </a:cubicBezTo>
                <a:cubicBezTo>
                  <a:pt x="311686" y="412779"/>
                  <a:pt x="1594" y="3733"/>
                  <a:pt x="7" y="2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51" name="フリーフォーム 1650">
            <a:extLst>
              <a:ext uri="{FF2B5EF4-FFF2-40B4-BE49-F238E27FC236}">
                <a16:creationId xmlns:a16="http://schemas.microsoft.com/office/drawing/2014/main" id="{EFFC7FC8-0C99-0B03-260C-3D8245BFC9E9}"/>
              </a:ext>
            </a:extLst>
          </p:cNvPr>
          <p:cNvSpPr/>
          <p:nvPr/>
        </p:nvSpPr>
        <p:spPr>
          <a:xfrm>
            <a:off x="5173434" y="4624811"/>
            <a:ext cx="168794" cy="666685"/>
          </a:xfrm>
          <a:custGeom>
            <a:avLst/>
            <a:gdLst>
              <a:gd name="connsiteX0" fmla="*/ 1816 w 168794"/>
              <a:gd name="connsiteY0" fmla="*/ 1164 h 666685"/>
              <a:gd name="connsiteX1" fmla="*/ 87541 w 168794"/>
              <a:gd name="connsiteY1" fmla="*/ 277389 h 666685"/>
              <a:gd name="connsiteX2" fmla="*/ 109766 w 168794"/>
              <a:gd name="connsiteY2" fmla="*/ 410739 h 666685"/>
              <a:gd name="connsiteX3" fmla="*/ 119291 w 168794"/>
              <a:gd name="connsiteY3" fmla="*/ 496464 h 666685"/>
              <a:gd name="connsiteX4" fmla="*/ 116116 w 168794"/>
              <a:gd name="connsiteY4" fmla="*/ 448839 h 666685"/>
              <a:gd name="connsiteX5" fmla="*/ 166916 w 168794"/>
              <a:gd name="connsiteY5" fmla="*/ 661564 h 666685"/>
              <a:gd name="connsiteX6" fmla="*/ 39916 w 168794"/>
              <a:gd name="connsiteY6" fmla="*/ 198014 h 666685"/>
              <a:gd name="connsiteX7" fmla="*/ 1816 w 168794"/>
              <a:gd name="connsiteY7" fmla="*/ 1164 h 6666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68794" h="666685">
                <a:moveTo>
                  <a:pt x="1816" y="1164"/>
                </a:moveTo>
                <a:cubicBezTo>
                  <a:pt x="9753" y="14393"/>
                  <a:pt x="69549" y="209127"/>
                  <a:pt x="87541" y="277389"/>
                </a:cubicBezTo>
                <a:cubicBezTo>
                  <a:pt x="105533" y="345651"/>
                  <a:pt x="104474" y="374226"/>
                  <a:pt x="109766" y="410739"/>
                </a:cubicBezTo>
                <a:cubicBezTo>
                  <a:pt x="115058" y="447252"/>
                  <a:pt x="118233" y="490114"/>
                  <a:pt x="119291" y="496464"/>
                </a:cubicBezTo>
                <a:cubicBezTo>
                  <a:pt x="120349" y="502814"/>
                  <a:pt x="108179" y="421323"/>
                  <a:pt x="116116" y="448839"/>
                </a:cubicBezTo>
                <a:cubicBezTo>
                  <a:pt x="124053" y="476355"/>
                  <a:pt x="179616" y="703368"/>
                  <a:pt x="166916" y="661564"/>
                </a:cubicBezTo>
                <a:cubicBezTo>
                  <a:pt x="154216" y="619760"/>
                  <a:pt x="66904" y="306493"/>
                  <a:pt x="39916" y="198014"/>
                </a:cubicBezTo>
                <a:cubicBezTo>
                  <a:pt x="12929" y="89535"/>
                  <a:pt x="-6121" y="-12065"/>
                  <a:pt x="1816" y="116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52" name="フリーフォーム 1651">
            <a:extLst>
              <a:ext uri="{FF2B5EF4-FFF2-40B4-BE49-F238E27FC236}">
                <a16:creationId xmlns:a16="http://schemas.microsoft.com/office/drawing/2014/main" id="{1A56472B-1FFB-1CAD-D818-DA35CB5C4E12}"/>
              </a:ext>
            </a:extLst>
          </p:cNvPr>
          <p:cNvSpPr/>
          <p:nvPr/>
        </p:nvSpPr>
        <p:spPr>
          <a:xfrm>
            <a:off x="5213261" y="5571539"/>
            <a:ext cx="28664" cy="454945"/>
          </a:xfrm>
          <a:custGeom>
            <a:avLst/>
            <a:gdLst>
              <a:gd name="connsiteX0" fmla="*/ 89 w 28664"/>
              <a:gd name="connsiteY0" fmla="*/ 586 h 454945"/>
              <a:gd name="connsiteX1" fmla="*/ 28664 w 28664"/>
              <a:gd name="connsiteY1" fmla="*/ 213311 h 454945"/>
              <a:gd name="connsiteX2" fmla="*/ 89 w 28664"/>
              <a:gd name="connsiteY2" fmla="*/ 454611 h 454945"/>
              <a:gd name="connsiteX3" fmla="*/ 19139 w 28664"/>
              <a:gd name="connsiteY3" fmla="*/ 159336 h 454945"/>
              <a:gd name="connsiteX4" fmla="*/ 89 w 28664"/>
              <a:gd name="connsiteY4" fmla="*/ 586 h 4549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664" h="454945">
                <a:moveTo>
                  <a:pt x="89" y="586"/>
                </a:moveTo>
                <a:cubicBezTo>
                  <a:pt x="1676" y="9582"/>
                  <a:pt x="28664" y="137640"/>
                  <a:pt x="28664" y="213311"/>
                </a:cubicBezTo>
                <a:cubicBezTo>
                  <a:pt x="28664" y="288982"/>
                  <a:pt x="1676" y="463607"/>
                  <a:pt x="89" y="454611"/>
                </a:cubicBezTo>
                <a:cubicBezTo>
                  <a:pt x="-1498" y="445615"/>
                  <a:pt x="19668" y="230774"/>
                  <a:pt x="19139" y="159336"/>
                </a:cubicBezTo>
                <a:cubicBezTo>
                  <a:pt x="18610" y="87899"/>
                  <a:pt x="-1498" y="-8410"/>
                  <a:pt x="89" y="58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53" name="フリーフォーム 1652">
            <a:extLst>
              <a:ext uri="{FF2B5EF4-FFF2-40B4-BE49-F238E27FC236}">
                <a16:creationId xmlns:a16="http://schemas.microsoft.com/office/drawing/2014/main" id="{A5B5CFA7-46B5-6C81-3736-4600DEB80673}"/>
              </a:ext>
            </a:extLst>
          </p:cNvPr>
          <p:cNvSpPr/>
          <p:nvPr/>
        </p:nvSpPr>
        <p:spPr>
          <a:xfrm>
            <a:off x="3202132" y="460375"/>
            <a:ext cx="1028756" cy="357974"/>
          </a:xfrm>
          <a:custGeom>
            <a:avLst/>
            <a:gdLst>
              <a:gd name="connsiteX0" fmla="*/ 1443 w 1028756"/>
              <a:gd name="connsiteY0" fmla="*/ 57150 h 357974"/>
              <a:gd name="connsiteX1" fmla="*/ 538018 w 1028756"/>
              <a:gd name="connsiteY1" fmla="*/ 38100 h 357974"/>
              <a:gd name="connsiteX2" fmla="*/ 1017443 w 1028756"/>
              <a:gd name="connsiteY2" fmla="*/ 352425 h 357974"/>
              <a:gd name="connsiteX3" fmla="*/ 852343 w 1028756"/>
              <a:gd name="connsiteY3" fmla="*/ 225425 h 357974"/>
              <a:gd name="connsiteX4" fmla="*/ 566593 w 1028756"/>
              <a:gd name="connsiteY4" fmla="*/ 53975 h 357974"/>
              <a:gd name="connsiteX5" fmla="*/ 385618 w 1028756"/>
              <a:gd name="connsiteY5" fmla="*/ 0 h 357974"/>
              <a:gd name="connsiteX6" fmla="*/ 1443 w 1028756"/>
              <a:gd name="connsiteY6" fmla="*/ 57150 h 3579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028756" h="357974">
                <a:moveTo>
                  <a:pt x="1443" y="57150"/>
                </a:moveTo>
                <a:cubicBezTo>
                  <a:pt x="26843" y="63500"/>
                  <a:pt x="368685" y="-11112"/>
                  <a:pt x="538018" y="38100"/>
                </a:cubicBezTo>
                <a:cubicBezTo>
                  <a:pt x="707351" y="87312"/>
                  <a:pt x="965056" y="321204"/>
                  <a:pt x="1017443" y="352425"/>
                </a:cubicBezTo>
                <a:cubicBezTo>
                  <a:pt x="1069830" y="383646"/>
                  <a:pt x="927485" y="275167"/>
                  <a:pt x="852343" y="225425"/>
                </a:cubicBezTo>
                <a:cubicBezTo>
                  <a:pt x="777201" y="175683"/>
                  <a:pt x="644380" y="91546"/>
                  <a:pt x="566593" y="53975"/>
                </a:cubicBezTo>
                <a:cubicBezTo>
                  <a:pt x="488806" y="16404"/>
                  <a:pt x="478222" y="0"/>
                  <a:pt x="385618" y="0"/>
                </a:cubicBezTo>
                <a:cubicBezTo>
                  <a:pt x="293014" y="0"/>
                  <a:pt x="-23957" y="50800"/>
                  <a:pt x="1443" y="5715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54" name="フリーフォーム 1653">
            <a:extLst>
              <a:ext uri="{FF2B5EF4-FFF2-40B4-BE49-F238E27FC236}">
                <a16:creationId xmlns:a16="http://schemas.microsoft.com/office/drawing/2014/main" id="{AA4CC854-F41F-CE74-5EB9-C11670A41010}"/>
              </a:ext>
            </a:extLst>
          </p:cNvPr>
          <p:cNvSpPr/>
          <p:nvPr/>
        </p:nvSpPr>
        <p:spPr>
          <a:xfrm>
            <a:off x="3152151" y="164252"/>
            <a:ext cx="1002310" cy="262767"/>
          </a:xfrm>
          <a:custGeom>
            <a:avLst/>
            <a:gdLst>
              <a:gd name="connsiteX0" fmla="*/ 624 w 1002310"/>
              <a:gd name="connsiteY0" fmla="*/ 73873 h 262767"/>
              <a:gd name="connsiteX1" fmla="*/ 429249 w 1002310"/>
              <a:gd name="connsiteY1" fmla="*/ 13548 h 262767"/>
              <a:gd name="connsiteX2" fmla="*/ 975349 w 1002310"/>
              <a:gd name="connsiteY2" fmla="*/ 251673 h 262767"/>
              <a:gd name="connsiteX3" fmla="*/ 924549 w 1002310"/>
              <a:gd name="connsiteY3" fmla="*/ 226273 h 262767"/>
              <a:gd name="connsiteX4" fmla="*/ 499099 w 1002310"/>
              <a:gd name="connsiteY4" fmla="*/ 45298 h 262767"/>
              <a:gd name="connsiteX5" fmla="*/ 337174 w 1002310"/>
              <a:gd name="connsiteY5" fmla="*/ 848 h 262767"/>
              <a:gd name="connsiteX6" fmla="*/ 624 w 1002310"/>
              <a:gd name="connsiteY6" fmla="*/ 73873 h 2627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002310" h="262767">
                <a:moveTo>
                  <a:pt x="624" y="73873"/>
                </a:moveTo>
                <a:cubicBezTo>
                  <a:pt x="15970" y="75990"/>
                  <a:pt x="266795" y="-16085"/>
                  <a:pt x="429249" y="13548"/>
                </a:cubicBezTo>
                <a:cubicBezTo>
                  <a:pt x="591703" y="43181"/>
                  <a:pt x="892799" y="216219"/>
                  <a:pt x="975349" y="251673"/>
                </a:cubicBezTo>
                <a:cubicBezTo>
                  <a:pt x="1057899" y="287127"/>
                  <a:pt x="924549" y="226273"/>
                  <a:pt x="924549" y="226273"/>
                </a:cubicBezTo>
                <a:cubicBezTo>
                  <a:pt x="845174" y="191877"/>
                  <a:pt x="596995" y="82869"/>
                  <a:pt x="499099" y="45298"/>
                </a:cubicBezTo>
                <a:cubicBezTo>
                  <a:pt x="401203" y="7727"/>
                  <a:pt x="417078" y="-3385"/>
                  <a:pt x="337174" y="848"/>
                </a:cubicBezTo>
                <a:cubicBezTo>
                  <a:pt x="257270" y="5081"/>
                  <a:pt x="-14722" y="71756"/>
                  <a:pt x="624" y="7387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55" name="フリーフォーム 1654">
            <a:extLst>
              <a:ext uri="{FF2B5EF4-FFF2-40B4-BE49-F238E27FC236}">
                <a16:creationId xmlns:a16="http://schemas.microsoft.com/office/drawing/2014/main" id="{81EEBDA3-FC5F-FF2C-70CA-40820483C45B}"/>
              </a:ext>
            </a:extLst>
          </p:cNvPr>
          <p:cNvSpPr/>
          <p:nvPr/>
        </p:nvSpPr>
        <p:spPr>
          <a:xfrm>
            <a:off x="2286494" y="222629"/>
            <a:ext cx="809131" cy="415693"/>
          </a:xfrm>
          <a:custGeom>
            <a:avLst/>
            <a:gdLst>
              <a:gd name="connsiteX0" fmla="*/ 809131 w 809131"/>
              <a:gd name="connsiteY0" fmla="*/ 5971 h 415693"/>
              <a:gd name="connsiteX1" fmla="*/ 405906 w 809131"/>
              <a:gd name="connsiteY1" fmla="*/ 47246 h 415693"/>
              <a:gd name="connsiteX2" fmla="*/ 5856 w 809131"/>
              <a:gd name="connsiteY2" fmla="*/ 412371 h 415693"/>
              <a:gd name="connsiteX3" fmla="*/ 183656 w 809131"/>
              <a:gd name="connsiteY3" fmla="*/ 218696 h 415693"/>
              <a:gd name="connsiteX4" fmla="*/ 405906 w 809131"/>
              <a:gd name="connsiteY4" fmla="*/ 59946 h 415693"/>
              <a:gd name="connsiteX5" fmla="*/ 809131 w 809131"/>
              <a:gd name="connsiteY5" fmla="*/ 5971 h 4156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09131" h="415693">
                <a:moveTo>
                  <a:pt x="809131" y="5971"/>
                </a:moveTo>
                <a:cubicBezTo>
                  <a:pt x="809131" y="3854"/>
                  <a:pt x="539785" y="-20487"/>
                  <a:pt x="405906" y="47246"/>
                </a:cubicBezTo>
                <a:cubicBezTo>
                  <a:pt x="272027" y="114979"/>
                  <a:pt x="42898" y="383796"/>
                  <a:pt x="5856" y="412371"/>
                </a:cubicBezTo>
                <a:cubicBezTo>
                  <a:pt x="-31186" y="440946"/>
                  <a:pt x="116981" y="277433"/>
                  <a:pt x="183656" y="218696"/>
                </a:cubicBezTo>
                <a:cubicBezTo>
                  <a:pt x="250331" y="159959"/>
                  <a:pt x="307481" y="94871"/>
                  <a:pt x="405906" y="59946"/>
                </a:cubicBezTo>
                <a:cubicBezTo>
                  <a:pt x="504331" y="25021"/>
                  <a:pt x="809131" y="8088"/>
                  <a:pt x="809131" y="597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56" name="フリーフォーム 1655">
            <a:extLst>
              <a:ext uri="{FF2B5EF4-FFF2-40B4-BE49-F238E27FC236}">
                <a16:creationId xmlns:a16="http://schemas.microsoft.com/office/drawing/2014/main" id="{C149F071-54E1-D208-0532-0D49F3239751}"/>
              </a:ext>
            </a:extLst>
          </p:cNvPr>
          <p:cNvSpPr/>
          <p:nvPr/>
        </p:nvSpPr>
        <p:spPr>
          <a:xfrm>
            <a:off x="1902896" y="617551"/>
            <a:ext cx="488740" cy="629548"/>
          </a:xfrm>
          <a:custGeom>
            <a:avLst/>
            <a:gdLst>
              <a:gd name="connsiteX0" fmla="*/ 487879 w 488740"/>
              <a:gd name="connsiteY0" fmla="*/ 1574 h 629548"/>
              <a:gd name="connsiteX1" fmla="*/ 138629 w 488740"/>
              <a:gd name="connsiteY1" fmla="*/ 420674 h 629548"/>
              <a:gd name="connsiteX2" fmla="*/ 2104 w 488740"/>
              <a:gd name="connsiteY2" fmla="*/ 627049 h 629548"/>
              <a:gd name="connsiteX3" fmla="*/ 230704 w 488740"/>
              <a:gd name="connsiteY3" fmla="*/ 290499 h 629548"/>
              <a:gd name="connsiteX4" fmla="*/ 487879 w 488740"/>
              <a:gd name="connsiteY4" fmla="*/ 1574 h 629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88740" h="629548">
                <a:moveTo>
                  <a:pt x="487879" y="1574"/>
                </a:moveTo>
                <a:cubicBezTo>
                  <a:pt x="472533" y="23270"/>
                  <a:pt x="219591" y="316428"/>
                  <a:pt x="138629" y="420674"/>
                </a:cubicBezTo>
                <a:cubicBezTo>
                  <a:pt x="57667" y="524920"/>
                  <a:pt x="-13242" y="648745"/>
                  <a:pt x="2104" y="627049"/>
                </a:cubicBezTo>
                <a:cubicBezTo>
                  <a:pt x="17450" y="605353"/>
                  <a:pt x="151858" y="393157"/>
                  <a:pt x="230704" y="290499"/>
                </a:cubicBezTo>
                <a:cubicBezTo>
                  <a:pt x="309550" y="187841"/>
                  <a:pt x="503225" y="-20122"/>
                  <a:pt x="487879" y="157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57" name="フリーフォーム 1656">
            <a:extLst>
              <a:ext uri="{FF2B5EF4-FFF2-40B4-BE49-F238E27FC236}">
                <a16:creationId xmlns:a16="http://schemas.microsoft.com/office/drawing/2014/main" id="{151F48BB-546B-C306-B03A-C335C7D1CAB4}"/>
              </a:ext>
            </a:extLst>
          </p:cNvPr>
          <p:cNvSpPr/>
          <p:nvPr/>
        </p:nvSpPr>
        <p:spPr>
          <a:xfrm>
            <a:off x="1744788" y="1277691"/>
            <a:ext cx="833866" cy="519051"/>
          </a:xfrm>
          <a:custGeom>
            <a:avLst/>
            <a:gdLst>
              <a:gd name="connsiteX0" fmla="*/ 826962 w 833866"/>
              <a:gd name="connsiteY0" fmla="*/ 5009 h 519051"/>
              <a:gd name="connsiteX1" fmla="*/ 264987 w 833866"/>
              <a:gd name="connsiteY1" fmla="*/ 363784 h 519051"/>
              <a:gd name="connsiteX2" fmla="*/ 7812 w 833866"/>
              <a:gd name="connsiteY2" fmla="*/ 513009 h 519051"/>
              <a:gd name="connsiteX3" fmla="*/ 541212 w 833866"/>
              <a:gd name="connsiteY3" fmla="*/ 176459 h 519051"/>
              <a:gd name="connsiteX4" fmla="*/ 826962 w 833866"/>
              <a:gd name="connsiteY4" fmla="*/ 5009 h 5190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33866" h="519051">
                <a:moveTo>
                  <a:pt x="826962" y="5009"/>
                </a:moveTo>
                <a:cubicBezTo>
                  <a:pt x="780925" y="36230"/>
                  <a:pt x="401512" y="279117"/>
                  <a:pt x="264987" y="363784"/>
                </a:cubicBezTo>
                <a:cubicBezTo>
                  <a:pt x="128462" y="448451"/>
                  <a:pt x="-38225" y="544230"/>
                  <a:pt x="7812" y="513009"/>
                </a:cubicBezTo>
                <a:cubicBezTo>
                  <a:pt x="53849" y="481788"/>
                  <a:pt x="403629" y="257421"/>
                  <a:pt x="541212" y="176459"/>
                </a:cubicBezTo>
                <a:cubicBezTo>
                  <a:pt x="678795" y="95497"/>
                  <a:pt x="872999" y="-26212"/>
                  <a:pt x="826962" y="500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58" name="フリーフォーム 1657">
            <a:extLst>
              <a:ext uri="{FF2B5EF4-FFF2-40B4-BE49-F238E27FC236}">
                <a16:creationId xmlns:a16="http://schemas.microsoft.com/office/drawing/2014/main" id="{3339EB96-6E61-62EC-F32A-736D3BF4CD61}"/>
              </a:ext>
            </a:extLst>
          </p:cNvPr>
          <p:cNvSpPr/>
          <p:nvPr/>
        </p:nvSpPr>
        <p:spPr>
          <a:xfrm>
            <a:off x="1507238" y="1787392"/>
            <a:ext cx="578866" cy="797253"/>
          </a:xfrm>
          <a:custGeom>
            <a:avLst/>
            <a:gdLst>
              <a:gd name="connsiteX0" fmla="*/ 578737 w 578866"/>
              <a:gd name="connsiteY0" fmla="*/ 133 h 797253"/>
              <a:gd name="connsiteX1" fmla="*/ 131062 w 578866"/>
              <a:gd name="connsiteY1" fmla="*/ 428758 h 797253"/>
              <a:gd name="connsiteX2" fmla="*/ 4062 w 578866"/>
              <a:gd name="connsiteY2" fmla="*/ 797058 h 797253"/>
              <a:gd name="connsiteX3" fmla="*/ 83437 w 578866"/>
              <a:gd name="connsiteY3" fmla="*/ 473208 h 797253"/>
              <a:gd name="connsiteX4" fmla="*/ 578737 w 578866"/>
              <a:gd name="connsiteY4" fmla="*/ 133 h 797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78866" h="797253">
                <a:moveTo>
                  <a:pt x="578737" y="133"/>
                </a:moveTo>
                <a:cubicBezTo>
                  <a:pt x="586675" y="-7275"/>
                  <a:pt x="226841" y="295937"/>
                  <a:pt x="131062" y="428758"/>
                </a:cubicBezTo>
                <a:cubicBezTo>
                  <a:pt x="35283" y="561579"/>
                  <a:pt x="11999" y="789650"/>
                  <a:pt x="4062" y="797058"/>
                </a:cubicBezTo>
                <a:cubicBezTo>
                  <a:pt x="-3876" y="804466"/>
                  <a:pt x="-9696" y="599150"/>
                  <a:pt x="83437" y="473208"/>
                </a:cubicBezTo>
                <a:cubicBezTo>
                  <a:pt x="176570" y="347266"/>
                  <a:pt x="570799" y="7541"/>
                  <a:pt x="578737" y="13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59" name="フリーフォーム 1658">
            <a:extLst>
              <a:ext uri="{FF2B5EF4-FFF2-40B4-BE49-F238E27FC236}">
                <a16:creationId xmlns:a16="http://schemas.microsoft.com/office/drawing/2014/main" id="{BF8D5D78-BFAD-26E6-6FA7-6AF2607F1EA1}"/>
              </a:ext>
            </a:extLst>
          </p:cNvPr>
          <p:cNvSpPr/>
          <p:nvPr/>
        </p:nvSpPr>
        <p:spPr>
          <a:xfrm>
            <a:off x="2298176" y="1660131"/>
            <a:ext cx="149767" cy="984850"/>
          </a:xfrm>
          <a:custGeom>
            <a:avLst/>
            <a:gdLst>
              <a:gd name="connsiteX0" fmla="*/ 149749 w 149767"/>
              <a:gd name="connsiteY0" fmla="*/ 394 h 984850"/>
              <a:gd name="connsiteX1" fmla="*/ 29099 w 149767"/>
              <a:gd name="connsiteY1" fmla="*/ 355994 h 984850"/>
              <a:gd name="connsiteX2" fmla="*/ 13224 w 149767"/>
              <a:gd name="connsiteY2" fmla="*/ 787794 h 984850"/>
              <a:gd name="connsiteX3" fmla="*/ 25924 w 149767"/>
              <a:gd name="connsiteY3" fmla="*/ 984644 h 984850"/>
              <a:gd name="connsiteX4" fmla="*/ 524 w 149767"/>
              <a:gd name="connsiteY4" fmla="*/ 756044 h 984850"/>
              <a:gd name="connsiteX5" fmla="*/ 19574 w 149767"/>
              <a:gd name="connsiteY5" fmla="*/ 295669 h 984850"/>
              <a:gd name="connsiteX6" fmla="*/ 149749 w 149767"/>
              <a:gd name="connsiteY6" fmla="*/ 394 h 984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49767" h="984850">
                <a:moveTo>
                  <a:pt x="149749" y="394"/>
                </a:moveTo>
                <a:cubicBezTo>
                  <a:pt x="151336" y="10448"/>
                  <a:pt x="51853" y="224761"/>
                  <a:pt x="29099" y="355994"/>
                </a:cubicBezTo>
                <a:cubicBezTo>
                  <a:pt x="6345" y="487227"/>
                  <a:pt x="13753" y="683019"/>
                  <a:pt x="13224" y="787794"/>
                </a:cubicBezTo>
                <a:cubicBezTo>
                  <a:pt x="12695" y="892569"/>
                  <a:pt x="28041" y="989936"/>
                  <a:pt x="25924" y="984644"/>
                </a:cubicBezTo>
                <a:cubicBezTo>
                  <a:pt x="23807" y="979352"/>
                  <a:pt x="1582" y="870873"/>
                  <a:pt x="524" y="756044"/>
                </a:cubicBezTo>
                <a:cubicBezTo>
                  <a:pt x="-534" y="641215"/>
                  <a:pt x="-2122" y="416848"/>
                  <a:pt x="19574" y="295669"/>
                </a:cubicBezTo>
                <a:cubicBezTo>
                  <a:pt x="41270" y="174490"/>
                  <a:pt x="148162" y="-9660"/>
                  <a:pt x="149749" y="39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60" name="フリーフォーム 1659">
            <a:extLst>
              <a:ext uri="{FF2B5EF4-FFF2-40B4-BE49-F238E27FC236}">
                <a16:creationId xmlns:a16="http://schemas.microsoft.com/office/drawing/2014/main" id="{82949E2C-3EE4-CE7A-3FA3-319593A94E37}"/>
              </a:ext>
            </a:extLst>
          </p:cNvPr>
          <p:cNvSpPr/>
          <p:nvPr/>
        </p:nvSpPr>
        <p:spPr>
          <a:xfrm>
            <a:off x="1755625" y="1818511"/>
            <a:ext cx="556094" cy="849613"/>
          </a:xfrm>
          <a:custGeom>
            <a:avLst/>
            <a:gdLst>
              <a:gd name="connsiteX0" fmla="*/ 555775 w 556094"/>
              <a:gd name="connsiteY0" fmla="*/ 764 h 849613"/>
              <a:gd name="connsiteX1" fmla="*/ 171600 w 556094"/>
              <a:gd name="connsiteY1" fmla="*/ 413514 h 849613"/>
              <a:gd name="connsiteX2" fmla="*/ 3325 w 556094"/>
              <a:gd name="connsiteY2" fmla="*/ 845314 h 849613"/>
              <a:gd name="connsiteX3" fmla="*/ 73175 w 556094"/>
              <a:gd name="connsiteY3" fmla="*/ 616714 h 849613"/>
              <a:gd name="connsiteX4" fmla="*/ 235100 w 556094"/>
              <a:gd name="connsiteY4" fmla="*/ 318264 h 849613"/>
              <a:gd name="connsiteX5" fmla="*/ 555775 w 556094"/>
              <a:gd name="connsiteY5" fmla="*/ 764 h 8496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56094" h="849613">
                <a:moveTo>
                  <a:pt x="555775" y="764"/>
                </a:moveTo>
                <a:cubicBezTo>
                  <a:pt x="545192" y="16639"/>
                  <a:pt x="263675" y="272756"/>
                  <a:pt x="171600" y="413514"/>
                </a:cubicBezTo>
                <a:cubicBezTo>
                  <a:pt x="79525" y="554272"/>
                  <a:pt x="19729" y="811447"/>
                  <a:pt x="3325" y="845314"/>
                </a:cubicBezTo>
                <a:cubicBezTo>
                  <a:pt x="-13079" y="879181"/>
                  <a:pt x="34546" y="704556"/>
                  <a:pt x="73175" y="616714"/>
                </a:cubicBezTo>
                <a:cubicBezTo>
                  <a:pt x="111804" y="528872"/>
                  <a:pt x="158900" y="416160"/>
                  <a:pt x="235100" y="318264"/>
                </a:cubicBezTo>
                <a:cubicBezTo>
                  <a:pt x="311300" y="220368"/>
                  <a:pt x="566358" y="-15111"/>
                  <a:pt x="555775" y="76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61" name="フリーフォーム 1660">
            <a:extLst>
              <a:ext uri="{FF2B5EF4-FFF2-40B4-BE49-F238E27FC236}">
                <a16:creationId xmlns:a16="http://schemas.microsoft.com/office/drawing/2014/main" id="{1CAEA266-60E2-6327-6122-499DF054EAD9}"/>
              </a:ext>
            </a:extLst>
          </p:cNvPr>
          <p:cNvSpPr/>
          <p:nvPr/>
        </p:nvSpPr>
        <p:spPr>
          <a:xfrm>
            <a:off x="1754802" y="2422511"/>
            <a:ext cx="660901" cy="1321232"/>
          </a:xfrm>
          <a:custGeom>
            <a:avLst/>
            <a:gdLst>
              <a:gd name="connsiteX0" fmla="*/ 616923 w 660901"/>
              <a:gd name="connsiteY0" fmla="*/ 14 h 1321232"/>
              <a:gd name="connsiteX1" fmla="*/ 642323 w 660901"/>
              <a:gd name="connsiteY1" fmla="*/ 219089 h 1321232"/>
              <a:gd name="connsiteX2" fmla="*/ 293073 w 660901"/>
              <a:gd name="connsiteY2" fmla="*/ 565164 h 1321232"/>
              <a:gd name="connsiteX3" fmla="*/ 13673 w 660901"/>
              <a:gd name="connsiteY3" fmla="*/ 1279539 h 1321232"/>
              <a:gd name="connsiteX4" fmla="*/ 67648 w 660901"/>
              <a:gd name="connsiteY4" fmla="*/ 1171589 h 1321232"/>
              <a:gd name="connsiteX5" fmla="*/ 280373 w 660901"/>
              <a:gd name="connsiteY5" fmla="*/ 631839 h 1321232"/>
              <a:gd name="connsiteX6" fmla="*/ 445473 w 660901"/>
              <a:gd name="connsiteY6" fmla="*/ 393714 h 1321232"/>
              <a:gd name="connsiteX7" fmla="*/ 651848 w 660901"/>
              <a:gd name="connsiteY7" fmla="*/ 228614 h 1321232"/>
              <a:gd name="connsiteX8" fmla="*/ 616923 w 660901"/>
              <a:gd name="connsiteY8" fmla="*/ 14 h 13212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60901" h="1321232">
                <a:moveTo>
                  <a:pt x="616923" y="14"/>
                </a:moveTo>
                <a:cubicBezTo>
                  <a:pt x="615336" y="-1573"/>
                  <a:pt x="696298" y="124897"/>
                  <a:pt x="642323" y="219089"/>
                </a:cubicBezTo>
                <a:cubicBezTo>
                  <a:pt x="588348" y="313281"/>
                  <a:pt x="397848" y="388422"/>
                  <a:pt x="293073" y="565164"/>
                </a:cubicBezTo>
                <a:cubicBezTo>
                  <a:pt x="188298" y="741906"/>
                  <a:pt x="51244" y="1178468"/>
                  <a:pt x="13673" y="1279539"/>
                </a:cubicBezTo>
                <a:cubicBezTo>
                  <a:pt x="-23898" y="1380610"/>
                  <a:pt x="23198" y="1279539"/>
                  <a:pt x="67648" y="1171589"/>
                </a:cubicBezTo>
                <a:cubicBezTo>
                  <a:pt x="112098" y="1063639"/>
                  <a:pt x="217402" y="761485"/>
                  <a:pt x="280373" y="631839"/>
                </a:cubicBezTo>
                <a:cubicBezTo>
                  <a:pt x="343344" y="502193"/>
                  <a:pt x="383561" y="460918"/>
                  <a:pt x="445473" y="393714"/>
                </a:cubicBezTo>
                <a:cubicBezTo>
                  <a:pt x="507385" y="326510"/>
                  <a:pt x="620098" y="289468"/>
                  <a:pt x="651848" y="228614"/>
                </a:cubicBezTo>
                <a:cubicBezTo>
                  <a:pt x="683598" y="167760"/>
                  <a:pt x="618510" y="1601"/>
                  <a:pt x="616923" y="1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62" name="フリーフォーム 1661">
            <a:extLst>
              <a:ext uri="{FF2B5EF4-FFF2-40B4-BE49-F238E27FC236}">
                <a16:creationId xmlns:a16="http://schemas.microsoft.com/office/drawing/2014/main" id="{E40A5FBA-27C6-B5A2-F8EB-4E2AA67AF047}"/>
              </a:ext>
            </a:extLst>
          </p:cNvPr>
          <p:cNvSpPr/>
          <p:nvPr/>
        </p:nvSpPr>
        <p:spPr>
          <a:xfrm>
            <a:off x="1530177" y="2326972"/>
            <a:ext cx="665517" cy="1022985"/>
          </a:xfrm>
          <a:custGeom>
            <a:avLst/>
            <a:gdLst>
              <a:gd name="connsiteX0" fmla="*/ 660573 w 665517"/>
              <a:gd name="connsiteY0" fmla="*/ 303 h 1022985"/>
              <a:gd name="connsiteX1" fmla="*/ 587548 w 665517"/>
              <a:gd name="connsiteY1" fmla="*/ 340028 h 1022985"/>
              <a:gd name="connsiteX2" fmla="*/ 173 w 665517"/>
              <a:gd name="connsiteY2" fmla="*/ 1022653 h 1022985"/>
              <a:gd name="connsiteX3" fmla="*/ 527223 w 665517"/>
              <a:gd name="connsiteY3" fmla="*/ 428928 h 1022985"/>
              <a:gd name="connsiteX4" fmla="*/ 641523 w 665517"/>
              <a:gd name="connsiteY4" fmla="*/ 282878 h 1022985"/>
              <a:gd name="connsiteX5" fmla="*/ 660573 w 665517"/>
              <a:gd name="connsiteY5" fmla="*/ 303 h 10229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65517" h="1022985">
                <a:moveTo>
                  <a:pt x="660573" y="303"/>
                </a:moveTo>
                <a:cubicBezTo>
                  <a:pt x="651577" y="9828"/>
                  <a:pt x="697615" y="169636"/>
                  <a:pt x="587548" y="340028"/>
                </a:cubicBezTo>
                <a:cubicBezTo>
                  <a:pt x="477481" y="510420"/>
                  <a:pt x="10227" y="1007836"/>
                  <a:pt x="173" y="1022653"/>
                </a:cubicBezTo>
                <a:cubicBezTo>
                  <a:pt x="-9881" y="1037470"/>
                  <a:pt x="420331" y="552224"/>
                  <a:pt x="527223" y="428928"/>
                </a:cubicBezTo>
                <a:cubicBezTo>
                  <a:pt x="634115" y="305632"/>
                  <a:pt x="615065" y="358020"/>
                  <a:pt x="641523" y="282878"/>
                </a:cubicBezTo>
                <a:cubicBezTo>
                  <a:pt x="667981" y="207736"/>
                  <a:pt x="669569" y="-9222"/>
                  <a:pt x="660573" y="30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63" name="フリーフォーム 1662">
            <a:extLst>
              <a:ext uri="{FF2B5EF4-FFF2-40B4-BE49-F238E27FC236}">
                <a16:creationId xmlns:a16="http://schemas.microsoft.com/office/drawing/2014/main" id="{043CDC12-0D39-A839-0331-A2158297911B}"/>
              </a:ext>
            </a:extLst>
          </p:cNvPr>
          <p:cNvSpPr/>
          <p:nvPr/>
        </p:nvSpPr>
        <p:spPr>
          <a:xfrm>
            <a:off x="1920746" y="3396501"/>
            <a:ext cx="461094" cy="1445964"/>
          </a:xfrm>
          <a:custGeom>
            <a:avLst/>
            <a:gdLst>
              <a:gd name="connsiteX0" fmla="*/ 460504 w 461094"/>
              <a:gd name="connsiteY0" fmla="*/ 3924 h 1445964"/>
              <a:gd name="connsiteX1" fmla="*/ 371604 w 461094"/>
              <a:gd name="connsiteY1" fmla="*/ 673849 h 1445964"/>
              <a:gd name="connsiteX2" fmla="*/ 129 w 461094"/>
              <a:gd name="connsiteY2" fmla="*/ 1445374 h 1445964"/>
              <a:gd name="connsiteX3" fmla="*/ 330329 w 461094"/>
              <a:gd name="connsiteY3" fmla="*/ 794499 h 1445964"/>
              <a:gd name="connsiteX4" fmla="*/ 406529 w 461094"/>
              <a:gd name="connsiteY4" fmla="*/ 413499 h 1445964"/>
              <a:gd name="connsiteX5" fmla="*/ 460504 w 461094"/>
              <a:gd name="connsiteY5" fmla="*/ 3924 h 14459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1094" h="1445964">
                <a:moveTo>
                  <a:pt x="460504" y="3924"/>
                </a:moveTo>
                <a:cubicBezTo>
                  <a:pt x="454683" y="47316"/>
                  <a:pt x="448333" y="433607"/>
                  <a:pt x="371604" y="673849"/>
                </a:cubicBezTo>
                <a:cubicBezTo>
                  <a:pt x="294875" y="914091"/>
                  <a:pt x="7008" y="1425266"/>
                  <a:pt x="129" y="1445374"/>
                </a:cubicBezTo>
                <a:cubicBezTo>
                  <a:pt x="-6750" y="1465482"/>
                  <a:pt x="262596" y="966478"/>
                  <a:pt x="330329" y="794499"/>
                </a:cubicBezTo>
                <a:cubicBezTo>
                  <a:pt x="398062" y="622520"/>
                  <a:pt x="385362" y="538382"/>
                  <a:pt x="406529" y="413499"/>
                </a:cubicBezTo>
                <a:cubicBezTo>
                  <a:pt x="427696" y="288616"/>
                  <a:pt x="466325" y="-39468"/>
                  <a:pt x="460504" y="392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64" name="フリーフォーム 1663">
            <a:extLst>
              <a:ext uri="{FF2B5EF4-FFF2-40B4-BE49-F238E27FC236}">
                <a16:creationId xmlns:a16="http://schemas.microsoft.com/office/drawing/2014/main" id="{654E912D-480B-0E04-0DFF-F606607A64CA}"/>
              </a:ext>
            </a:extLst>
          </p:cNvPr>
          <p:cNvSpPr/>
          <p:nvPr/>
        </p:nvSpPr>
        <p:spPr>
          <a:xfrm>
            <a:off x="1019736" y="3274175"/>
            <a:ext cx="807120" cy="1026837"/>
          </a:xfrm>
          <a:custGeom>
            <a:avLst/>
            <a:gdLst>
              <a:gd name="connsiteX0" fmla="*/ 796364 w 807120"/>
              <a:gd name="connsiteY0" fmla="*/ 11950 h 1026837"/>
              <a:gd name="connsiteX1" fmla="*/ 56589 w 807120"/>
              <a:gd name="connsiteY1" fmla="*/ 567575 h 1026837"/>
              <a:gd name="connsiteX2" fmla="*/ 47064 w 807120"/>
              <a:gd name="connsiteY2" fmla="*/ 1021600 h 1026837"/>
              <a:gd name="connsiteX3" fmla="*/ 18489 w 807120"/>
              <a:gd name="connsiteY3" fmla="*/ 799350 h 1026837"/>
              <a:gd name="connsiteX4" fmla="*/ 53414 w 807120"/>
              <a:gd name="connsiteY4" fmla="*/ 567575 h 1026837"/>
              <a:gd name="connsiteX5" fmla="*/ 466164 w 807120"/>
              <a:gd name="connsiteY5" fmla="*/ 218325 h 1026837"/>
              <a:gd name="connsiteX6" fmla="*/ 796364 w 807120"/>
              <a:gd name="connsiteY6" fmla="*/ 11950 h 10268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807120" h="1026837">
                <a:moveTo>
                  <a:pt x="796364" y="11950"/>
                </a:moveTo>
                <a:cubicBezTo>
                  <a:pt x="728102" y="70158"/>
                  <a:pt x="181472" y="399300"/>
                  <a:pt x="56589" y="567575"/>
                </a:cubicBezTo>
                <a:cubicBezTo>
                  <a:pt x="-68294" y="735850"/>
                  <a:pt x="53414" y="982971"/>
                  <a:pt x="47064" y="1021600"/>
                </a:cubicBezTo>
                <a:cubicBezTo>
                  <a:pt x="40714" y="1060229"/>
                  <a:pt x="17431" y="875021"/>
                  <a:pt x="18489" y="799350"/>
                </a:cubicBezTo>
                <a:cubicBezTo>
                  <a:pt x="19547" y="723679"/>
                  <a:pt x="-21199" y="664413"/>
                  <a:pt x="53414" y="567575"/>
                </a:cubicBezTo>
                <a:cubicBezTo>
                  <a:pt x="128026" y="470738"/>
                  <a:pt x="341810" y="314633"/>
                  <a:pt x="466164" y="218325"/>
                </a:cubicBezTo>
                <a:cubicBezTo>
                  <a:pt x="590518" y="122017"/>
                  <a:pt x="864626" y="-46258"/>
                  <a:pt x="796364" y="1195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65" name="フリーフォーム 1664">
            <a:extLst>
              <a:ext uri="{FF2B5EF4-FFF2-40B4-BE49-F238E27FC236}">
                <a16:creationId xmlns:a16="http://schemas.microsoft.com/office/drawing/2014/main" id="{907324BF-20E7-8621-6218-0A310ADFFB07}"/>
              </a:ext>
            </a:extLst>
          </p:cNvPr>
          <p:cNvSpPr/>
          <p:nvPr/>
        </p:nvSpPr>
        <p:spPr>
          <a:xfrm>
            <a:off x="2097944" y="2697385"/>
            <a:ext cx="384727" cy="917127"/>
          </a:xfrm>
          <a:custGeom>
            <a:avLst/>
            <a:gdLst>
              <a:gd name="connsiteX0" fmla="*/ 356331 w 384727"/>
              <a:gd name="connsiteY0" fmla="*/ 17240 h 917127"/>
              <a:gd name="connsiteX1" fmla="*/ 299181 w 384727"/>
              <a:gd name="connsiteY1" fmla="*/ 312515 h 917127"/>
              <a:gd name="connsiteX2" fmla="*/ 731 w 384727"/>
              <a:gd name="connsiteY2" fmla="*/ 915765 h 917127"/>
              <a:gd name="connsiteX3" fmla="*/ 219806 w 384727"/>
              <a:gd name="connsiteY3" fmla="*/ 464915 h 917127"/>
              <a:gd name="connsiteX4" fmla="*/ 375381 w 384727"/>
              <a:gd name="connsiteY4" fmla="*/ 77565 h 917127"/>
              <a:gd name="connsiteX5" fmla="*/ 356331 w 384727"/>
              <a:gd name="connsiteY5" fmla="*/ 17240 h 9171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4727" h="917127">
                <a:moveTo>
                  <a:pt x="356331" y="17240"/>
                </a:moveTo>
                <a:cubicBezTo>
                  <a:pt x="343631" y="56398"/>
                  <a:pt x="358448" y="162761"/>
                  <a:pt x="299181" y="312515"/>
                </a:cubicBezTo>
                <a:cubicBezTo>
                  <a:pt x="239914" y="462269"/>
                  <a:pt x="13960" y="890365"/>
                  <a:pt x="731" y="915765"/>
                </a:cubicBezTo>
                <a:cubicBezTo>
                  <a:pt x="-12498" y="941165"/>
                  <a:pt x="157364" y="604615"/>
                  <a:pt x="219806" y="464915"/>
                </a:cubicBezTo>
                <a:cubicBezTo>
                  <a:pt x="282248" y="325215"/>
                  <a:pt x="350510" y="146357"/>
                  <a:pt x="375381" y="77565"/>
                </a:cubicBezTo>
                <a:cubicBezTo>
                  <a:pt x="400252" y="8773"/>
                  <a:pt x="369031" y="-21918"/>
                  <a:pt x="356331" y="1724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66" name="フリーフォーム 1665">
            <a:extLst>
              <a:ext uri="{FF2B5EF4-FFF2-40B4-BE49-F238E27FC236}">
                <a16:creationId xmlns:a16="http://schemas.microsoft.com/office/drawing/2014/main" id="{CA659EE3-34AD-2D91-ADA9-B463F5BB4A4F}"/>
              </a:ext>
            </a:extLst>
          </p:cNvPr>
          <p:cNvSpPr/>
          <p:nvPr/>
        </p:nvSpPr>
        <p:spPr>
          <a:xfrm>
            <a:off x="1774754" y="8813365"/>
            <a:ext cx="99910" cy="84529"/>
          </a:xfrm>
          <a:custGeom>
            <a:avLst/>
            <a:gdLst>
              <a:gd name="connsiteX0" fmla="*/ 71 w 99910"/>
              <a:gd name="connsiteY0" fmla="*/ 82985 h 84529"/>
              <a:gd name="connsiteX1" fmla="*/ 95321 w 99910"/>
              <a:gd name="connsiteY1" fmla="*/ 435 h 84529"/>
              <a:gd name="connsiteX2" fmla="*/ 79446 w 99910"/>
              <a:gd name="connsiteY2" fmla="*/ 51235 h 84529"/>
              <a:gd name="connsiteX3" fmla="*/ 71 w 99910"/>
              <a:gd name="connsiteY3" fmla="*/ 82985 h 845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9910" h="84529">
                <a:moveTo>
                  <a:pt x="71" y="82985"/>
                </a:moveTo>
                <a:cubicBezTo>
                  <a:pt x="2717" y="74518"/>
                  <a:pt x="82092" y="5727"/>
                  <a:pt x="95321" y="435"/>
                </a:cubicBezTo>
                <a:cubicBezTo>
                  <a:pt x="108550" y="-4857"/>
                  <a:pt x="90029" y="39593"/>
                  <a:pt x="79446" y="51235"/>
                </a:cubicBezTo>
                <a:cubicBezTo>
                  <a:pt x="68863" y="62877"/>
                  <a:pt x="-2575" y="91452"/>
                  <a:pt x="71" y="8298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67" name="フリーフォーム 1666">
            <a:extLst>
              <a:ext uri="{FF2B5EF4-FFF2-40B4-BE49-F238E27FC236}">
                <a16:creationId xmlns:a16="http://schemas.microsoft.com/office/drawing/2014/main" id="{55B97EFA-DE30-613F-B90D-DC618B0E7423}"/>
              </a:ext>
            </a:extLst>
          </p:cNvPr>
          <p:cNvSpPr/>
          <p:nvPr/>
        </p:nvSpPr>
        <p:spPr>
          <a:xfrm>
            <a:off x="1928653" y="8626157"/>
            <a:ext cx="192148" cy="141693"/>
          </a:xfrm>
          <a:custGeom>
            <a:avLst/>
            <a:gdLst>
              <a:gd name="connsiteX0" fmla="*/ 1747 w 192148"/>
              <a:gd name="connsiteY0" fmla="*/ 140018 h 141693"/>
              <a:gd name="connsiteX1" fmla="*/ 125572 w 192148"/>
              <a:gd name="connsiteY1" fmla="*/ 54293 h 141693"/>
              <a:gd name="connsiteX2" fmla="*/ 176372 w 192148"/>
              <a:gd name="connsiteY2" fmla="*/ 35243 h 141693"/>
              <a:gd name="connsiteX3" fmla="*/ 189072 w 192148"/>
              <a:gd name="connsiteY3" fmla="*/ 318 h 141693"/>
              <a:gd name="connsiteX4" fmla="*/ 125572 w 192148"/>
              <a:gd name="connsiteY4" fmla="*/ 57468 h 141693"/>
              <a:gd name="connsiteX5" fmla="*/ 55722 w 192148"/>
              <a:gd name="connsiteY5" fmla="*/ 108268 h 141693"/>
              <a:gd name="connsiteX6" fmla="*/ 1747 w 192148"/>
              <a:gd name="connsiteY6" fmla="*/ 140018 h 1416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92148" h="141693">
                <a:moveTo>
                  <a:pt x="1747" y="140018"/>
                </a:moveTo>
                <a:cubicBezTo>
                  <a:pt x="13389" y="131022"/>
                  <a:pt x="96468" y="71756"/>
                  <a:pt x="125572" y="54293"/>
                </a:cubicBezTo>
                <a:cubicBezTo>
                  <a:pt x="154676" y="36830"/>
                  <a:pt x="165789" y="44239"/>
                  <a:pt x="176372" y="35243"/>
                </a:cubicBezTo>
                <a:cubicBezTo>
                  <a:pt x="186955" y="26247"/>
                  <a:pt x="197539" y="-3386"/>
                  <a:pt x="189072" y="318"/>
                </a:cubicBezTo>
                <a:cubicBezTo>
                  <a:pt x="180605" y="4022"/>
                  <a:pt x="147797" y="39476"/>
                  <a:pt x="125572" y="57468"/>
                </a:cubicBezTo>
                <a:cubicBezTo>
                  <a:pt x="103347" y="75460"/>
                  <a:pt x="71597" y="97155"/>
                  <a:pt x="55722" y="108268"/>
                </a:cubicBezTo>
                <a:cubicBezTo>
                  <a:pt x="39847" y="119380"/>
                  <a:pt x="-9895" y="149014"/>
                  <a:pt x="1747" y="14001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68" name="フリーフォーム 1667">
            <a:extLst>
              <a:ext uri="{FF2B5EF4-FFF2-40B4-BE49-F238E27FC236}">
                <a16:creationId xmlns:a16="http://schemas.microsoft.com/office/drawing/2014/main" id="{C041D9F6-09EA-2F87-1340-C7D1CBA14460}"/>
              </a:ext>
            </a:extLst>
          </p:cNvPr>
          <p:cNvSpPr/>
          <p:nvPr/>
        </p:nvSpPr>
        <p:spPr>
          <a:xfrm>
            <a:off x="1620821" y="8498540"/>
            <a:ext cx="194399" cy="90770"/>
          </a:xfrm>
          <a:custGeom>
            <a:avLst/>
            <a:gdLst>
              <a:gd name="connsiteX0" fmla="*/ 1604 w 194399"/>
              <a:gd name="connsiteY0" fmla="*/ 89835 h 90770"/>
              <a:gd name="connsiteX1" fmla="*/ 192104 w 194399"/>
              <a:gd name="connsiteY1" fmla="*/ 935 h 90770"/>
              <a:gd name="connsiteX2" fmla="*/ 103204 w 194399"/>
              <a:gd name="connsiteY2" fmla="*/ 45385 h 90770"/>
              <a:gd name="connsiteX3" fmla="*/ 1604 w 194399"/>
              <a:gd name="connsiteY3" fmla="*/ 89835 h 907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4399" h="90770">
                <a:moveTo>
                  <a:pt x="1604" y="89835"/>
                </a:moveTo>
                <a:cubicBezTo>
                  <a:pt x="16421" y="82427"/>
                  <a:pt x="175171" y="8343"/>
                  <a:pt x="192104" y="935"/>
                </a:cubicBezTo>
                <a:cubicBezTo>
                  <a:pt x="209037" y="-6473"/>
                  <a:pt x="127546" y="32156"/>
                  <a:pt x="103204" y="45385"/>
                </a:cubicBezTo>
                <a:cubicBezTo>
                  <a:pt x="78862" y="58614"/>
                  <a:pt x="-13213" y="97243"/>
                  <a:pt x="1604" y="8983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69" name="フリーフォーム 1668">
            <a:extLst>
              <a:ext uri="{FF2B5EF4-FFF2-40B4-BE49-F238E27FC236}">
                <a16:creationId xmlns:a16="http://schemas.microsoft.com/office/drawing/2014/main" id="{0FE99412-7B8B-D4A1-9AC1-E2E95ED3AEE5}"/>
              </a:ext>
            </a:extLst>
          </p:cNvPr>
          <p:cNvSpPr/>
          <p:nvPr/>
        </p:nvSpPr>
        <p:spPr>
          <a:xfrm>
            <a:off x="1977303" y="8406784"/>
            <a:ext cx="151441" cy="143514"/>
          </a:xfrm>
          <a:custGeom>
            <a:avLst/>
            <a:gdLst>
              <a:gd name="connsiteX0" fmla="*/ 146772 w 151441"/>
              <a:gd name="connsiteY0" fmla="*/ 616 h 143514"/>
              <a:gd name="connsiteX1" fmla="*/ 140422 w 151441"/>
              <a:gd name="connsiteY1" fmla="*/ 73641 h 143514"/>
              <a:gd name="connsiteX2" fmla="*/ 61047 w 151441"/>
              <a:gd name="connsiteY2" fmla="*/ 114916 h 143514"/>
              <a:gd name="connsiteX3" fmla="*/ 722 w 151441"/>
              <a:gd name="connsiteY3" fmla="*/ 143491 h 143514"/>
              <a:gd name="connsiteX4" fmla="*/ 102322 w 151441"/>
              <a:gd name="connsiteY4" fmla="*/ 118091 h 143514"/>
              <a:gd name="connsiteX5" fmla="*/ 146772 w 151441"/>
              <a:gd name="connsiteY5" fmla="*/ 616 h 1435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1441" h="143514">
                <a:moveTo>
                  <a:pt x="146772" y="616"/>
                </a:moveTo>
                <a:cubicBezTo>
                  <a:pt x="153122" y="-6792"/>
                  <a:pt x="154710" y="54591"/>
                  <a:pt x="140422" y="73641"/>
                </a:cubicBezTo>
                <a:cubicBezTo>
                  <a:pt x="126134" y="92691"/>
                  <a:pt x="84330" y="103274"/>
                  <a:pt x="61047" y="114916"/>
                </a:cubicBezTo>
                <a:cubicBezTo>
                  <a:pt x="37764" y="126558"/>
                  <a:pt x="-6157" y="142962"/>
                  <a:pt x="722" y="143491"/>
                </a:cubicBezTo>
                <a:cubicBezTo>
                  <a:pt x="7601" y="144020"/>
                  <a:pt x="79039" y="135554"/>
                  <a:pt x="102322" y="118091"/>
                </a:cubicBezTo>
                <a:cubicBezTo>
                  <a:pt x="125605" y="100629"/>
                  <a:pt x="140422" y="8024"/>
                  <a:pt x="146772" y="61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70" name="フリーフォーム 1669">
            <a:extLst>
              <a:ext uri="{FF2B5EF4-FFF2-40B4-BE49-F238E27FC236}">
                <a16:creationId xmlns:a16="http://schemas.microsoft.com/office/drawing/2014/main" id="{F4483BF5-9D16-1885-F4A5-6CDA8304928E}"/>
              </a:ext>
            </a:extLst>
          </p:cNvPr>
          <p:cNvSpPr/>
          <p:nvPr/>
        </p:nvSpPr>
        <p:spPr>
          <a:xfrm>
            <a:off x="2028552" y="8670310"/>
            <a:ext cx="232491" cy="111740"/>
          </a:xfrm>
          <a:custGeom>
            <a:avLst/>
            <a:gdLst>
              <a:gd name="connsiteX0" fmla="*/ 273 w 232491"/>
              <a:gd name="connsiteY0" fmla="*/ 111740 h 111740"/>
              <a:gd name="connsiteX1" fmla="*/ 146323 w 232491"/>
              <a:gd name="connsiteY1" fmla="*/ 19665 h 111740"/>
              <a:gd name="connsiteX2" fmla="*/ 168548 w 232491"/>
              <a:gd name="connsiteY2" fmla="*/ 615 h 111740"/>
              <a:gd name="connsiteX3" fmla="*/ 232048 w 232491"/>
              <a:gd name="connsiteY3" fmla="*/ 32365 h 111740"/>
              <a:gd name="connsiteX4" fmla="*/ 187598 w 232491"/>
              <a:gd name="connsiteY4" fmla="*/ 19665 h 111740"/>
              <a:gd name="connsiteX5" fmla="*/ 273 w 232491"/>
              <a:gd name="connsiteY5" fmla="*/ 111740 h 1117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32491" h="111740">
                <a:moveTo>
                  <a:pt x="273" y="111740"/>
                </a:moveTo>
                <a:cubicBezTo>
                  <a:pt x="-6606" y="111740"/>
                  <a:pt x="118277" y="38186"/>
                  <a:pt x="146323" y="19665"/>
                </a:cubicBezTo>
                <a:cubicBezTo>
                  <a:pt x="174369" y="1144"/>
                  <a:pt x="154261" y="-1502"/>
                  <a:pt x="168548" y="615"/>
                </a:cubicBezTo>
                <a:cubicBezTo>
                  <a:pt x="182836" y="2732"/>
                  <a:pt x="228873" y="29190"/>
                  <a:pt x="232048" y="32365"/>
                </a:cubicBezTo>
                <a:cubicBezTo>
                  <a:pt x="235223" y="35540"/>
                  <a:pt x="221465" y="3261"/>
                  <a:pt x="187598" y="19665"/>
                </a:cubicBezTo>
                <a:cubicBezTo>
                  <a:pt x="153731" y="36069"/>
                  <a:pt x="7152" y="111740"/>
                  <a:pt x="273" y="11174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71" name="フリーフォーム 1670">
            <a:extLst>
              <a:ext uri="{FF2B5EF4-FFF2-40B4-BE49-F238E27FC236}">
                <a16:creationId xmlns:a16="http://schemas.microsoft.com/office/drawing/2014/main" id="{3ECEA3D2-0D03-5893-857B-5D427AC9CDF0}"/>
              </a:ext>
            </a:extLst>
          </p:cNvPr>
          <p:cNvSpPr/>
          <p:nvPr/>
        </p:nvSpPr>
        <p:spPr>
          <a:xfrm>
            <a:off x="2165327" y="8222496"/>
            <a:ext cx="135533" cy="153655"/>
          </a:xfrm>
          <a:custGeom>
            <a:avLst/>
            <a:gdLst>
              <a:gd name="connsiteX0" fmla="*/ 23 w 135533"/>
              <a:gd name="connsiteY0" fmla="*/ 754 h 153655"/>
              <a:gd name="connsiteX1" fmla="*/ 98448 w 135533"/>
              <a:gd name="connsiteY1" fmla="*/ 35679 h 153655"/>
              <a:gd name="connsiteX2" fmla="*/ 130198 w 135533"/>
              <a:gd name="connsiteY2" fmla="*/ 127754 h 153655"/>
              <a:gd name="connsiteX3" fmla="*/ 133373 w 135533"/>
              <a:gd name="connsiteY3" fmla="*/ 149979 h 153655"/>
              <a:gd name="connsiteX4" fmla="*/ 107973 w 135533"/>
              <a:gd name="connsiteY4" fmla="*/ 64254 h 153655"/>
              <a:gd name="connsiteX5" fmla="*/ 23 w 135533"/>
              <a:gd name="connsiteY5" fmla="*/ 754 h 1536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35533" h="153655">
                <a:moveTo>
                  <a:pt x="23" y="754"/>
                </a:moveTo>
                <a:cubicBezTo>
                  <a:pt x="-1564" y="-4008"/>
                  <a:pt x="76752" y="14512"/>
                  <a:pt x="98448" y="35679"/>
                </a:cubicBezTo>
                <a:cubicBezTo>
                  <a:pt x="120144" y="56846"/>
                  <a:pt x="124377" y="108704"/>
                  <a:pt x="130198" y="127754"/>
                </a:cubicBezTo>
                <a:cubicBezTo>
                  <a:pt x="136019" y="146804"/>
                  <a:pt x="137077" y="160562"/>
                  <a:pt x="133373" y="149979"/>
                </a:cubicBezTo>
                <a:cubicBezTo>
                  <a:pt x="129669" y="139396"/>
                  <a:pt x="124377" y="85421"/>
                  <a:pt x="107973" y="64254"/>
                </a:cubicBezTo>
                <a:cubicBezTo>
                  <a:pt x="91569" y="43087"/>
                  <a:pt x="1610" y="5516"/>
                  <a:pt x="23" y="75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72" name="フリーフォーム 1671">
            <a:extLst>
              <a:ext uri="{FF2B5EF4-FFF2-40B4-BE49-F238E27FC236}">
                <a16:creationId xmlns:a16="http://schemas.microsoft.com/office/drawing/2014/main" id="{A58938F4-C262-DBC9-81D9-055D7C90B29A}"/>
              </a:ext>
            </a:extLst>
          </p:cNvPr>
          <p:cNvSpPr/>
          <p:nvPr/>
        </p:nvSpPr>
        <p:spPr>
          <a:xfrm>
            <a:off x="2108200" y="8321673"/>
            <a:ext cx="67863" cy="190505"/>
          </a:xfrm>
          <a:custGeom>
            <a:avLst/>
            <a:gdLst>
              <a:gd name="connsiteX0" fmla="*/ 0 w 67863"/>
              <a:gd name="connsiteY0" fmla="*/ 2 h 190505"/>
              <a:gd name="connsiteX1" fmla="*/ 66675 w 67863"/>
              <a:gd name="connsiteY1" fmla="*/ 107952 h 190505"/>
              <a:gd name="connsiteX2" fmla="*/ 44450 w 67863"/>
              <a:gd name="connsiteY2" fmla="*/ 190502 h 190505"/>
              <a:gd name="connsiteX3" fmla="*/ 66675 w 67863"/>
              <a:gd name="connsiteY3" fmla="*/ 111127 h 190505"/>
              <a:gd name="connsiteX4" fmla="*/ 0 w 67863"/>
              <a:gd name="connsiteY4" fmla="*/ 2 h 1905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7863" h="190505">
                <a:moveTo>
                  <a:pt x="0" y="2"/>
                </a:moveTo>
                <a:cubicBezTo>
                  <a:pt x="0" y="-527"/>
                  <a:pt x="59267" y="76202"/>
                  <a:pt x="66675" y="107952"/>
                </a:cubicBezTo>
                <a:cubicBezTo>
                  <a:pt x="74083" y="139702"/>
                  <a:pt x="44450" y="189973"/>
                  <a:pt x="44450" y="190502"/>
                </a:cubicBezTo>
                <a:cubicBezTo>
                  <a:pt x="44450" y="191031"/>
                  <a:pt x="68263" y="137585"/>
                  <a:pt x="66675" y="111127"/>
                </a:cubicBezTo>
                <a:cubicBezTo>
                  <a:pt x="65088" y="84669"/>
                  <a:pt x="0" y="531"/>
                  <a:pt x="0" y="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73" name="フリーフォーム 1672">
            <a:extLst>
              <a:ext uri="{FF2B5EF4-FFF2-40B4-BE49-F238E27FC236}">
                <a16:creationId xmlns:a16="http://schemas.microsoft.com/office/drawing/2014/main" id="{5871148D-9042-A8FD-995C-B5C157D792B2}"/>
              </a:ext>
            </a:extLst>
          </p:cNvPr>
          <p:cNvSpPr/>
          <p:nvPr/>
        </p:nvSpPr>
        <p:spPr>
          <a:xfrm>
            <a:off x="2106864" y="8267435"/>
            <a:ext cx="125380" cy="181305"/>
          </a:xfrm>
          <a:custGeom>
            <a:avLst/>
            <a:gdLst>
              <a:gd name="connsiteX0" fmla="*/ 33086 w 125380"/>
              <a:gd name="connsiteY0" fmla="*/ 265 h 181305"/>
              <a:gd name="connsiteX1" fmla="*/ 36261 w 125380"/>
              <a:gd name="connsiteY1" fmla="*/ 73290 h 181305"/>
              <a:gd name="connsiteX2" fmla="*/ 64836 w 125380"/>
              <a:gd name="connsiteY2" fmla="*/ 105040 h 181305"/>
              <a:gd name="connsiteX3" fmla="*/ 90236 w 125380"/>
              <a:gd name="connsiteY3" fmla="*/ 124090 h 181305"/>
              <a:gd name="connsiteX4" fmla="*/ 125161 w 125380"/>
              <a:gd name="connsiteY4" fmla="*/ 181240 h 181305"/>
              <a:gd name="connsiteX5" fmla="*/ 99761 w 125380"/>
              <a:gd name="connsiteY5" fmla="*/ 133615 h 181305"/>
              <a:gd name="connsiteX6" fmla="*/ 4511 w 125380"/>
              <a:gd name="connsiteY6" fmla="*/ 51065 h 181305"/>
              <a:gd name="connsiteX7" fmla="*/ 33086 w 125380"/>
              <a:gd name="connsiteY7" fmla="*/ 265 h 1813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25380" h="181305">
                <a:moveTo>
                  <a:pt x="33086" y="265"/>
                </a:moveTo>
                <a:cubicBezTo>
                  <a:pt x="38378" y="3969"/>
                  <a:pt x="30969" y="55828"/>
                  <a:pt x="36261" y="73290"/>
                </a:cubicBezTo>
                <a:cubicBezTo>
                  <a:pt x="41553" y="90752"/>
                  <a:pt x="55840" y="96573"/>
                  <a:pt x="64836" y="105040"/>
                </a:cubicBezTo>
                <a:cubicBezTo>
                  <a:pt x="73832" y="113507"/>
                  <a:pt x="80182" y="111390"/>
                  <a:pt x="90236" y="124090"/>
                </a:cubicBezTo>
                <a:cubicBezTo>
                  <a:pt x="100290" y="136790"/>
                  <a:pt x="123574" y="179653"/>
                  <a:pt x="125161" y="181240"/>
                </a:cubicBezTo>
                <a:cubicBezTo>
                  <a:pt x="126748" y="182827"/>
                  <a:pt x="119869" y="155311"/>
                  <a:pt x="99761" y="133615"/>
                </a:cubicBezTo>
                <a:cubicBezTo>
                  <a:pt x="79653" y="111919"/>
                  <a:pt x="22503" y="69586"/>
                  <a:pt x="4511" y="51065"/>
                </a:cubicBezTo>
                <a:cubicBezTo>
                  <a:pt x="-13481" y="32544"/>
                  <a:pt x="27794" y="-3439"/>
                  <a:pt x="33086" y="26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74" name="フリーフォーム 1673">
            <a:extLst>
              <a:ext uri="{FF2B5EF4-FFF2-40B4-BE49-F238E27FC236}">
                <a16:creationId xmlns:a16="http://schemas.microsoft.com/office/drawing/2014/main" id="{E2D31CF6-AB5A-B4FA-B026-90535DEE7DC2}"/>
              </a:ext>
            </a:extLst>
          </p:cNvPr>
          <p:cNvSpPr/>
          <p:nvPr/>
        </p:nvSpPr>
        <p:spPr>
          <a:xfrm>
            <a:off x="1895267" y="8590308"/>
            <a:ext cx="244849" cy="261798"/>
          </a:xfrm>
          <a:custGeom>
            <a:avLst/>
            <a:gdLst>
              <a:gd name="connsiteX0" fmla="*/ 244683 w 244849"/>
              <a:gd name="connsiteY0" fmla="*/ 1242 h 261798"/>
              <a:gd name="connsiteX1" fmla="*/ 149433 w 244849"/>
              <a:gd name="connsiteY1" fmla="*/ 80617 h 261798"/>
              <a:gd name="connsiteX2" fmla="*/ 101808 w 244849"/>
              <a:gd name="connsiteY2" fmla="*/ 134592 h 261798"/>
              <a:gd name="connsiteX3" fmla="*/ 47833 w 244849"/>
              <a:gd name="connsiteY3" fmla="*/ 166342 h 261798"/>
              <a:gd name="connsiteX4" fmla="*/ 208 w 244849"/>
              <a:gd name="connsiteY4" fmla="*/ 261592 h 261798"/>
              <a:gd name="connsiteX5" fmla="*/ 66883 w 244849"/>
              <a:gd name="connsiteY5" fmla="*/ 137767 h 261798"/>
              <a:gd name="connsiteX6" fmla="*/ 98633 w 244849"/>
              <a:gd name="connsiteY6" fmla="*/ 96492 h 261798"/>
              <a:gd name="connsiteX7" fmla="*/ 171658 w 244849"/>
              <a:gd name="connsiteY7" fmla="*/ 36167 h 261798"/>
              <a:gd name="connsiteX8" fmla="*/ 244683 w 244849"/>
              <a:gd name="connsiteY8" fmla="*/ 1242 h 2617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44849" h="261798">
                <a:moveTo>
                  <a:pt x="244683" y="1242"/>
                </a:moveTo>
                <a:cubicBezTo>
                  <a:pt x="240979" y="8650"/>
                  <a:pt x="173245" y="58392"/>
                  <a:pt x="149433" y="80617"/>
                </a:cubicBezTo>
                <a:cubicBezTo>
                  <a:pt x="125621" y="102842"/>
                  <a:pt x="118741" y="120305"/>
                  <a:pt x="101808" y="134592"/>
                </a:cubicBezTo>
                <a:cubicBezTo>
                  <a:pt x="84875" y="148879"/>
                  <a:pt x="64766" y="145175"/>
                  <a:pt x="47833" y="166342"/>
                </a:cubicBezTo>
                <a:cubicBezTo>
                  <a:pt x="30900" y="187509"/>
                  <a:pt x="-2967" y="266354"/>
                  <a:pt x="208" y="261592"/>
                </a:cubicBezTo>
                <a:cubicBezTo>
                  <a:pt x="3383" y="256830"/>
                  <a:pt x="50479" y="165284"/>
                  <a:pt x="66883" y="137767"/>
                </a:cubicBezTo>
                <a:cubicBezTo>
                  <a:pt x="83287" y="110250"/>
                  <a:pt x="81171" y="113425"/>
                  <a:pt x="98633" y="96492"/>
                </a:cubicBezTo>
                <a:cubicBezTo>
                  <a:pt x="116095" y="79559"/>
                  <a:pt x="154196" y="50984"/>
                  <a:pt x="171658" y="36167"/>
                </a:cubicBezTo>
                <a:cubicBezTo>
                  <a:pt x="189120" y="21350"/>
                  <a:pt x="248387" y="-6166"/>
                  <a:pt x="244683" y="124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75" name="フリーフォーム 1674">
            <a:extLst>
              <a:ext uri="{FF2B5EF4-FFF2-40B4-BE49-F238E27FC236}">
                <a16:creationId xmlns:a16="http://schemas.microsoft.com/office/drawing/2014/main" id="{7720F18D-1B33-E58F-5072-2F37EF99842D}"/>
              </a:ext>
            </a:extLst>
          </p:cNvPr>
          <p:cNvSpPr/>
          <p:nvPr/>
        </p:nvSpPr>
        <p:spPr>
          <a:xfrm>
            <a:off x="1453936" y="8975725"/>
            <a:ext cx="168607" cy="200117"/>
          </a:xfrm>
          <a:custGeom>
            <a:avLst/>
            <a:gdLst>
              <a:gd name="connsiteX0" fmla="*/ 214 w 168607"/>
              <a:gd name="connsiteY0" fmla="*/ 200025 h 200117"/>
              <a:gd name="connsiteX1" fmla="*/ 89114 w 168607"/>
              <a:gd name="connsiteY1" fmla="*/ 95250 h 200117"/>
              <a:gd name="connsiteX2" fmla="*/ 98639 w 168607"/>
              <a:gd name="connsiteY2" fmla="*/ 111125 h 200117"/>
              <a:gd name="connsiteX3" fmla="*/ 98639 w 168607"/>
              <a:gd name="connsiteY3" fmla="*/ 57150 h 200117"/>
              <a:gd name="connsiteX4" fmla="*/ 168489 w 168607"/>
              <a:gd name="connsiteY4" fmla="*/ 0 h 200117"/>
              <a:gd name="connsiteX5" fmla="*/ 79589 w 168607"/>
              <a:gd name="connsiteY5" fmla="*/ 57150 h 200117"/>
              <a:gd name="connsiteX6" fmla="*/ 63714 w 168607"/>
              <a:gd name="connsiteY6" fmla="*/ 73025 h 200117"/>
              <a:gd name="connsiteX7" fmla="*/ 214 w 168607"/>
              <a:gd name="connsiteY7" fmla="*/ 200025 h 2001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68607" h="200117">
                <a:moveTo>
                  <a:pt x="214" y="200025"/>
                </a:moveTo>
                <a:cubicBezTo>
                  <a:pt x="4447" y="203729"/>
                  <a:pt x="89114" y="95250"/>
                  <a:pt x="89114" y="95250"/>
                </a:cubicBezTo>
                <a:cubicBezTo>
                  <a:pt x="105518" y="80433"/>
                  <a:pt x="97052" y="117475"/>
                  <a:pt x="98639" y="111125"/>
                </a:cubicBezTo>
                <a:cubicBezTo>
                  <a:pt x="100227" y="104775"/>
                  <a:pt x="86997" y="75671"/>
                  <a:pt x="98639" y="57150"/>
                </a:cubicBezTo>
                <a:cubicBezTo>
                  <a:pt x="110281" y="38629"/>
                  <a:pt x="171664" y="0"/>
                  <a:pt x="168489" y="0"/>
                </a:cubicBezTo>
                <a:cubicBezTo>
                  <a:pt x="165314" y="0"/>
                  <a:pt x="79589" y="57150"/>
                  <a:pt x="79589" y="57150"/>
                </a:cubicBezTo>
                <a:cubicBezTo>
                  <a:pt x="62127" y="69321"/>
                  <a:pt x="71651" y="55563"/>
                  <a:pt x="63714" y="73025"/>
                </a:cubicBezTo>
                <a:cubicBezTo>
                  <a:pt x="55777" y="90487"/>
                  <a:pt x="-4019" y="196321"/>
                  <a:pt x="214" y="20002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76" name="フリーフォーム 1675">
            <a:extLst>
              <a:ext uri="{FF2B5EF4-FFF2-40B4-BE49-F238E27FC236}">
                <a16:creationId xmlns:a16="http://schemas.microsoft.com/office/drawing/2014/main" id="{2D0A82DD-1342-4336-7A69-B78349CC2362}"/>
              </a:ext>
            </a:extLst>
          </p:cNvPr>
          <p:cNvSpPr/>
          <p:nvPr/>
        </p:nvSpPr>
        <p:spPr>
          <a:xfrm>
            <a:off x="1427944" y="8956620"/>
            <a:ext cx="80509" cy="136706"/>
          </a:xfrm>
          <a:custGeom>
            <a:avLst/>
            <a:gdLst>
              <a:gd name="connsiteX0" fmla="*/ 80181 w 80509"/>
              <a:gd name="connsiteY0" fmla="*/ 55 h 136706"/>
              <a:gd name="connsiteX1" fmla="*/ 42081 w 80509"/>
              <a:gd name="connsiteY1" fmla="*/ 79430 h 136706"/>
              <a:gd name="connsiteX2" fmla="*/ 806 w 80509"/>
              <a:gd name="connsiteY2" fmla="*/ 136580 h 136706"/>
              <a:gd name="connsiteX3" fmla="*/ 19856 w 80509"/>
              <a:gd name="connsiteY3" fmla="*/ 92130 h 136706"/>
              <a:gd name="connsiteX4" fmla="*/ 80181 w 80509"/>
              <a:gd name="connsiteY4" fmla="*/ 55 h 136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0509" h="136706">
                <a:moveTo>
                  <a:pt x="80181" y="55"/>
                </a:moveTo>
                <a:cubicBezTo>
                  <a:pt x="83885" y="-2062"/>
                  <a:pt x="55310" y="56676"/>
                  <a:pt x="42081" y="79430"/>
                </a:cubicBezTo>
                <a:cubicBezTo>
                  <a:pt x="28852" y="102184"/>
                  <a:pt x="4510" y="134463"/>
                  <a:pt x="806" y="136580"/>
                </a:cubicBezTo>
                <a:cubicBezTo>
                  <a:pt x="-2898" y="138697"/>
                  <a:pt x="6627" y="113826"/>
                  <a:pt x="19856" y="92130"/>
                </a:cubicBezTo>
                <a:cubicBezTo>
                  <a:pt x="33085" y="70434"/>
                  <a:pt x="76477" y="2172"/>
                  <a:pt x="80181" y="5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77" name="フリーフォーム 1676">
            <a:extLst>
              <a:ext uri="{FF2B5EF4-FFF2-40B4-BE49-F238E27FC236}">
                <a16:creationId xmlns:a16="http://schemas.microsoft.com/office/drawing/2014/main" id="{0FE29F98-019E-1DED-11FC-556D5B0C7C8B}"/>
              </a:ext>
            </a:extLst>
          </p:cNvPr>
          <p:cNvSpPr/>
          <p:nvPr/>
        </p:nvSpPr>
        <p:spPr>
          <a:xfrm>
            <a:off x="1557290" y="8864164"/>
            <a:ext cx="177973" cy="136964"/>
          </a:xfrm>
          <a:custGeom>
            <a:avLst/>
            <a:gdLst>
              <a:gd name="connsiteX0" fmla="*/ 176260 w 177973"/>
              <a:gd name="connsiteY0" fmla="*/ 436 h 136964"/>
              <a:gd name="connsiteX1" fmla="*/ 1635 w 177973"/>
              <a:gd name="connsiteY1" fmla="*/ 105211 h 136964"/>
              <a:gd name="connsiteX2" fmla="*/ 87360 w 177973"/>
              <a:gd name="connsiteY2" fmla="*/ 73461 h 136964"/>
              <a:gd name="connsiteX3" fmla="*/ 61960 w 177973"/>
              <a:gd name="connsiteY3" fmla="*/ 136961 h 136964"/>
              <a:gd name="connsiteX4" fmla="*/ 90535 w 177973"/>
              <a:gd name="connsiteY4" fmla="*/ 70286 h 136964"/>
              <a:gd name="connsiteX5" fmla="*/ 176260 w 177973"/>
              <a:gd name="connsiteY5" fmla="*/ 436 h 1369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7973" h="136964">
                <a:moveTo>
                  <a:pt x="176260" y="436"/>
                </a:moveTo>
                <a:cubicBezTo>
                  <a:pt x="161443" y="6257"/>
                  <a:pt x="16452" y="93040"/>
                  <a:pt x="1635" y="105211"/>
                </a:cubicBezTo>
                <a:cubicBezTo>
                  <a:pt x="-13182" y="117382"/>
                  <a:pt x="77306" y="68169"/>
                  <a:pt x="87360" y="73461"/>
                </a:cubicBezTo>
                <a:cubicBezTo>
                  <a:pt x="97414" y="78753"/>
                  <a:pt x="61431" y="137490"/>
                  <a:pt x="61960" y="136961"/>
                </a:cubicBezTo>
                <a:cubicBezTo>
                  <a:pt x="62489" y="136432"/>
                  <a:pt x="75718" y="91982"/>
                  <a:pt x="90535" y="70286"/>
                </a:cubicBezTo>
                <a:cubicBezTo>
                  <a:pt x="105352" y="48590"/>
                  <a:pt x="191077" y="-5385"/>
                  <a:pt x="176260" y="43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78" name="フリーフォーム 1677">
            <a:extLst>
              <a:ext uri="{FF2B5EF4-FFF2-40B4-BE49-F238E27FC236}">
                <a16:creationId xmlns:a16="http://schemas.microsoft.com/office/drawing/2014/main" id="{C99D6FB4-CB33-6DB5-AEBF-C5D04C04D69F}"/>
              </a:ext>
            </a:extLst>
          </p:cNvPr>
          <p:cNvSpPr/>
          <p:nvPr/>
        </p:nvSpPr>
        <p:spPr>
          <a:xfrm>
            <a:off x="1432630" y="8912168"/>
            <a:ext cx="149485" cy="167667"/>
          </a:xfrm>
          <a:custGeom>
            <a:avLst/>
            <a:gdLst>
              <a:gd name="connsiteX0" fmla="*/ 2470 w 149485"/>
              <a:gd name="connsiteY0" fmla="*/ 165157 h 167667"/>
              <a:gd name="connsiteX1" fmla="*/ 129470 w 149485"/>
              <a:gd name="connsiteY1" fmla="*/ 82607 h 167667"/>
              <a:gd name="connsiteX2" fmla="*/ 142170 w 149485"/>
              <a:gd name="connsiteY2" fmla="*/ 57 h 167667"/>
              <a:gd name="connsiteX3" fmla="*/ 142170 w 149485"/>
              <a:gd name="connsiteY3" fmla="*/ 95307 h 167667"/>
              <a:gd name="connsiteX4" fmla="*/ 50095 w 149485"/>
              <a:gd name="connsiteY4" fmla="*/ 142932 h 167667"/>
              <a:gd name="connsiteX5" fmla="*/ 2470 w 149485"/>
              <a:gd name="connsiteY5" fmla="*/ 165157 h 1676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49485" h="167667">
                <a:moveTo>
                  <a:pt x="2470" y="165157"/>
                </a:moveTo>
                <a:cubicBezTo>
                  <a:pt x="15699" y="155103"/>
                  <a:pt x="106187" y="110124"/>
                  <a:pt x="129470" y="82607"/>
                </a:cubicBezTo>
                <a:cubicBezTo>
                  <a:pt x="152753" y="55090"/>
                  <a:pt x="140053" y="-2060"/>
                  <a:pt x="142170" y="57"/>
                </a:cubicBezTo>
                <a:cubicBezTo>
                  <a:pt x="144287" y="2174"/>
                  <a:pt x="157516" y="71495"/>
                  <a:pt x="142170" y="95307"/>
                </a:cubicBezTo>
                <a:cubicBezTo>
                  <a:pt x="126824" y="119119"/>
                  <a:pt x="67558" y="133407"/>
                  <a:pt x="50095" y="142932"/>
                </a:cubicBezTo>
                <a:cubicBezTo>
                  <a:pt x="32633" y="152457"/>
                  <a:pt x="-10759" y="175211"/>
                  <a:pt x="2470" y="16515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79" name="フリーフォーム 1678">
            <a:extLst>
              <a:ext uri="{FF2B5EF4-FFF2-40B4-BE49-F238E27FC236}">
                <a16:creationId xmlns:a16="http://schemas.microsoft.com/office/drawing/2014/main" id="{C39FF626-5AB0-8E28-ABCD-0A2D3F08C869}"/>
              </a:ext>
            </a:extLst>
          </p:cNvPr>
          <p:cNvSpPr/>
          <p:nvPr/>
        </p:nvSpPr>
        <p:spPr>
          <a:xfrm>
            <a:off x="1365226" y="8880468"/>
            <a:ext cx="209618" cy="101694"/>
          </a:xfrm>
          <a:custGeom>
            <a:avLst/>
            <a:gdLst>
              <a:gd name="connsiteX0" fmla="*/ 24 w 209618"/>
              <a:gd name="connsiteY0" fmla="*/ 101607 h 101694"/>
              <a:gd name="connsiteX1" fmla="*/ 171474 w 209618"/>
              <a:gd name="connsiteY1" fmla="*/ 15882 h 101694"/>
              <a:gd name="connsiteX2" fmla="*/ 209574 w 209618"/>
              <a:gd name="connsiteY2" fmla="*/ 28582 h 101694"/>
              <a:gd name="connsiteX3" fmla="*/ 168299 w 209618"/>
              <a:gd name="connsiteY3" fmla="*/ 7 h 101694"/>
              <a:gd name="connsiteX4" fmla="*/ 158774 w 209618"/>
              <a:gd name="connsiteY4" fmla="*/ 31757 h 101694"/>
              <a:gd name="connsiteX5" fmla="*/ 24 w 209618"/>
              <a:gd name="connsiteY5" fmla="*/ 101607 h 1016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09618" h="101694">
                <a:moveTo>
                  <a:pt x="24" y="101607"/>
                </a:moveTo>
                <a:cubicBezTo>
                  <a:pt x="2141" y="98961"/>
                  <a:pt x="136549" y="28053"/>
                  <a:pt x="171474" y="15882"/>
                </a:cubicBezTo>
                <a:cubicBezTo>
                  <a:pt x="206399" y="3711"/>
                  <a:pt x="210103" y="31228"/>
                  <a:pt x="209574" y="28582"/>
                </a:cubicBezTo>
                <a:cubicBezTo>
                  <a:pt x="209045" y="25936"/>
                  <a:pt x="176766" y="-522"/>
                  <a:pt x="168299" y="7"/>
                </a:cubicBezTo>
                <a:cubicBezTo>
                  <a:pt x="159832" y="536"/>
                  <a:pt x="182057" y="17470"/>
                  <a:pt x="158774" y="31757"/>
                </a:cubicBezTo>
                <a:cubicBezTo>
                  <a:pt x="135491" y="46044"/>
                  <a:pt x="-2093" y="104253"/>
                  <a:pt x="24" y="10160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80" name="フリーフォーム 1679">
            <a:extLst>
              <a:ext uri="{FF2B5EF4-FFF2-40B4-BE49-F238E27FC236}">
                <a16:creationId xmlns:a16="http://schemas.microsoft.com/office/drawing/2014/main" id="{BE050C30-F661-1E5E-0EA9-1724CA5670D7}"/>
              </a:ext>
            </a:extLst>
          </p:cNvPr>
          <p:cNvSpPr/>
          <p:nvPr/>
        </p:nvSpPr>
        <p:spPr>
          <a:xfrm>
            <a:off x="2158649" y="8299450"/>
            <a:ext cx="119048" cy="172746"/>
          </a:xfrm>
          <a:custGeom>
            <a:avLst/>
            <a:gdLst>
              <a:gd name="connsiteX0" fmla="*/ 351 w 119048"/>
              <a:gd name="connsiteY0" fmla="*/ 0 h 172746"/>
              <a:gd name="connsiteX1" fmla="*/ 79726 w 119048"/>
              <a:gd name="connsiteY1" fmla="*/ 111125 h 172746"/>
              <a:gd name="connsiteX2" fmla="*/ 101951 w 119048"/>
              <a:gd name="connsiteY2" fmla="*/ 149225 h 172746"/>
              <a:gd name="connsiteX3" fmla="*/ 105126 w 119048"/>
              <a:gd name="connsiteY3" fmla="*/ 171450 h 172746"/>
              <a:gd name="connsiteX4" fmla="*/ 114651 w 119048"/>
              <a:gd name="connsiteY4" fmla="*/ 111125 h 172746"/>
              <a:gd name="connsiteX5" fmla="*/ 351 w 119048"/>
              <a:gd name="connsiteY5" fmla="*/ 0 h 1727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9048" h="172746">
                <a:moveTo>
                  <a:pt x="351" y="0"/>
                </a:moveTo>
                <a:cubicBezTo>
                  <a:pt x="-5470" y="0"/>
                  <a:pt x="62793" y="86254"/>
                  <a:pt x="79726" y="111125"/>
                </a:cubicBezTo>
                <a:cubicBezTo>
                  <a:pt x="96659" y="135996"/>
                  <a:pt x="97718" y="139171"/>
                  <a:pt x="101951" y="149225"/>
                </a:cubicBezTo>
                <a:cubicBezTo>
                  <a:pt x="106184" y="159279"/>
                  <a:pt x="103009" y="177800"/>
                  <a:pt x="105126" y="171450"/>
                </a:cubicBezTo>
                <a:cubicBezTo>
                  <a:pt x="107243" y="165100"/>
                  <a:pt x="127880" y="137054"/>
                  <a:pt x="114651" y="111125"/>
                </a:cubicBezTo>
                <a:cubicBezTo>
                  <a:pt x="101422" y="85196"/>
                  <a:pt x="6172" y="0"/>
                  <a:pt x="351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81" name="フリーフォーム 1680">
            <a:extLst>
              <a:ext uri="{FF2B5EF4-FFF2-40B4-BE49-F238E27FC236}">
                <a16:creationId xmlns:a16="http://schemas.microsoft.com/office/drawing/2014/main" id="{4C40EBD1-CE31-82D9-6564-A0EEA692B062}"/>
              </a:ext>
            </a:extLst>
          </p:cNvPr>
          <p:cNvSpPr/>
          <p:nvPr/>
        </p:nvSpPr>
        <p:spPr>
          <a:xfrm>
            <a:off x="1949439" y="8388243"/>
            <a:ext cx="169696" cy="67545"/>
          </a:xfrm>
          <a:custGeom>
            <a:avLst/>
            <a:gdLst>
              <a:gd name="connsiteX0" fmla="*/ 11 w 169696"/>
              <a:gd name="connsiteY0" fmla="*/ 22332 h 67545"/>
              <a:gd name="connsiteX1" fmla="*/ 95261 w 169696"/>
              <a:gd name="connsiteY1" fmla="*/ 3282 h 67545"/>
              <a:gd name="connsiteX2" fmla="*/ 133361 w 169696"/>
              <a:gd name="connsiteY2" fmla="*/ 38207 h 67545"/>
              <a:gd name="connsiteX3" fmla="*/ 139711 w 169696"/>
              <a:gd name="connsiteY3" fmla="*/ 50907 h 67545"/>
              <a:gd name="connsiteX4" fmla="*/ 161936 w 169696"/>
              <a:gd name="connsiteY4" fmla="*/ 107 h 67545"/>
              <a:gd name="connsiteX5" fmla="*/ 165111 w 169696"/>
              <a:gd name="connsiteY5" fmla="*/ 66782 h 67545"/>
              <a:gd name="connsiteX6" fmla="*/ 101611 w 169696"/>
              <a:gd name="connsiteY6" fmla="*/ 35032 h 67545"/>
              <a:gd name="connsiteX7" fmla="*/ 11 w 169696"/>
              <a:gd name="connsiteY7" fmla="*/ 22332 h 675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69696" h="67545">
                <a:moveTo>
                  <a:pt x="11" y="22332"/>
                </a:moveTo>
                <a:cubicBezTo>
                  <a:pt x="-1047" y="17041"/>
                  <a:pt x="73036" y="636"/>
                  <a:pt x="95261" y="3282"/>
                </a:cubicBezTo>
                <a:cubicBezTo>
                  <a:pt x="117486" y="5928"/>
                  <a:pt x="133361" y="38207"/>
                  <a:pt x="133361" y="38207"/>
                </a:cubicBezTo>
                <a:cubicBezTo>
                  <a:pt x="140769" y="46145"/>
                  <a:pt x="134949" y="57257"/>
                  <a:pt x="139711" y="50907"/>
                </a:cubicBezTo>
                <a:cubicBezTo>
                  <a:pt x="144473" y="44557"/>
                  <a:pt x="157703" y="-2539"/>
                  <a:pt x="161936" y="107"/>
                </a:cubicBezTo>
                <a:cubicBezTo>
                  <a:pt x="166169" y="2753"/>
                  <a:pt x="175165" y="60961"/>
                  <a:pt x="165111" y="66782"/>
                </a:cubicBezTo>
                <a:cubicBezTo>
                  <a:pt x="155057" y="72603"/>
                  <a:pt x="121719" y="43499"/>
                  <a:pt x="101611" y="35032"/>
                </a:cubicBezTo>
                <a:cubicBezTo>
                  <a:pt x="81503" y="26565"/>
                  <a:pt x="1069" y="27623"/>
                  <a:pt x="11" y="2233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82" name="フリーフォーム 1681">
            <a:extLst>
              <a:ext uri="{FF2B5EF4-FFF2-40B4-BE49-F238E27FC236}">
                <a16:creationId xmlns:a16="http://schemas.microsoft.com/office/drawing/2014/main" id="{C23C3608-A2B4-F5E6-DAFB-16613225F395}"/>
              </a:ext>
            </a:extLst>
          </p:cNvPr>
          <p:cNvSpPr/>
          <p:nvPr/>
        </p:nvSpPr>
        <p:spPr>
          <a:xfrm>
            <a:off x="1553285" y="8551143"/>
            <a:ext cx="318624" cy="220514"/>
          </a:xfrm>
          <a:custGeom>
            <a:avLst/>
            <a:gdLst>
              <a:gd name="connsiteX0" fmla="*/ 5640 w 318624"/>
              <a:gd name="connsiteY0" fmla="*/ 218207 h 220514"/>
              <a:gd name="connsiteX1" fmla="*/ 316790 w 318624"/>
              <a:gd name="connsiteY1" fmla="*/ 2307 h 220514"/>
              <a:gd name="connsiteX2" fmla="*/ 129465 w 318624"/>
              <a:gd name="connsiteY2" fmla="*/ 110257 h 220514"/>
              <a:gd name="connsiteX3" fmla="*/ 5640 w 318624"/>
              <a:gd name="connsiteY3" fmla="*/ 218207 h 2205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8624" h="220514">
                <a:moveTo>
                  <a:pt x="5640" y="218207"/>
                </a:moveTo>
                <a:cubicBezTo>
                  <a:pt x="36861" y="200215"/>
                  <a:pt x="296153" y="20299"/>
                  <a:pt x="316790" y="2307"/>
                </a:cubicBezTo>
                <a:cubicBezTo>
                  <a:pt x="337428" y="-15685"/>
                  <a:pt x="178148" y="76390"/>
                  <a:pt x="129465" y="110257"/>
                </a:cubicBezTo>
                <a:cubicBezTo>
                  <a:pt x="80782" y="144124"/>
                  <a:pt x="-25581" y="236199"/>
                  <a:pt x="5640" y="21820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83" name="フリーフォーム 1682">
            <a:extLst>
              <a:ext uri="{FF2B5EF4-FFF2-40B4-BE49-F238E27FC236}">
                <a16:creationId xmlns:a16="http://schemas.microsoft.com/office/drawing/2014/main" id="{64CBD86D-97CD-0DE2-357B-CDE0BE24062C}"/>
              </a:ext>
            </a:extLst>
          </p:cNvPr>
          <p:cNvSpPr/>
          <p:nvPr/>
        </p:nvSpPr>
        <p:spPr>
          <a:xfrm>
            <a:off x="1834339" y="8397870"/>
            <a:ext cx="194502" cy="273685"/>
          </a:xfrm>
          <a:custGeom>
            <a:avLst/>
            <a:gdLst>
              <a:gd name="connsiteX0" fmla="*/ 102411 w 194502"/>
              <a:gd name="connsiteY0" fmla="*/ 5 h 273685"/>
              <a:gd name="connsiteX1" fmla="*/ 16686 w 194502"/>
              <a:gd name="connsiteY1" fmla="*/ 196855 h 273685"/>
              <a:gd name="connsiteX2" fmla="*/ 16686 w 194502"/>
              <a:gd name="connsiteY2" fmla="*/ 238130 h 273685"/>
              <a:gd name="connsiteX3" fmla="*/ 45261 w 194502"/>
              <a:gd name="connsiteY3" fmla="*/ 263530 h 273685"/>
              <a:gd name="connsiteX4" fmla="*/ 194486 w 194502"/>
              <a:gd name="connsiteY4" fmla="*/ 219080 h 273685"/>
              <a:gd name="connsiteX5" fmla="*/ 54786 w 194502"/>
              <a:gd name="connsiteY5" fmla="*/ 266705 h 273685"/>
              <a:gd name="connsiteX6" fmla="*/ 7161 w 194502"/>
              <a:gd name="connsiteY6" fmla="*/ 266705 h 273685"/>
              <a:gd name="connsiteX7" fmla="*/ 10336 w 194502"/>
              <a:gd name="connsiteY7" fmla="*/ 203205 h 273685"/>
              <a:gd name="connsiteX8" fmla="*/ 102411 w 194502"/>
              <a:gd name="connsiteY8" fmla="*/ 5 h 2736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94502" h="273685">
                <a:moveTo>
                  <a:pt x="102411" y="5"/>
                </a:moveTo>
                <a:cubicBezTo>
                  <a:pt x="103469" y="-1053"/>
                  <a:pt x="30973" y="157168"/>
                  <a:pt x="16686" y="196855"/>
                </a:cubicBezTo>
                <a:cubicBezTo>
                  <a:pt x="2399" y="236542"/>
                  <a:pt x="11924" y="227018"/>
                  <a:pt x="16686" y="238130"/>
                </a:cubicBezTo>
                <a:cubicBezTo>
                  <a:pt x="21448" y="249242"/>
                  <a:pt x="15628" y="266705"/>
                  <a:pt x="45261" y="263530"/>
                </a:cubicBezTo>
                <a:cubicBezTo>
                  <a:pt x="74894" y="260355"/>
                  <a:pt x="194486" y="219080"/>
                  <a:pt x="194486" y="219080"/>
                </a:cubicBezTo>
                <a:cubicBezTo>
                  <a:pt x="196073" y="219609"/>
                  <a:pt x="86007" y="258768"/>
                  <a:pt x="54786" y="266705"/>
                </a:cubicBezTo>
                <a:cubicBezTo>
                  <a:pt x="23565" y="274642"/>
                  <a:pt x="14569" y="277288"/>
                  <a:pt x="7161" y="266705"/>
                </a:cubicBezTo>
                <a:cubicBezTo>
                  <a:pt x="-247" y="256122"/>
                  <a:pt x="-5539" y="242363"/>
                  <a:pt x="10336" y="203205"/>
                </a:cubicBezTo>
                <a:cubicBezTo>
                  <a:pt x="26211" y="164047"/>
                  <a:pt x="101353" y="1063"/>
                  <a:pt x="102411" y="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84" name="フリーフォーム 1683">
            <a:extLst>
              <a:ext uri="{FF2B5EF4-FFF2-40B4-BE49-F238E27FC236}">
                <a16:creationId xmlns:a16="http://schemas.microsoft.com/office/drawing/2014/main" id="{9C0760A3-94ED-0DCB-263C-E6FF5249EC82}"/>
              </a:ext>
            </a:extLst>
          </p:cNvPr>
          <p:cNvSpPr/>
          <p:nvPr/>
        </p:nvSpPr>
        <p:spPr>
          <a:xfrm>
            <a:off x="2091524" y="8314972"/>
            <a:ext cx="100110" cy="250079"/>
          </a:xfrm>
          <a:custGeom>
            <a:avLst/>
            <a:gdLst>
              <a:gd name="connsiteX0" fmla="*/ 13501 w 100110"/>
              <a:gd name="connsiteY0" fmla="*/ 353 h 250079"/>
              <a:gd name="connsiteX1" fmla="*/ 83351 w 100110"/>
              <a:gd name="connsiteY1" fmla="*/ 114653 h 250079"/>
              <a:gd name="connsiteX2" fmla="*/ 73826 w 100110"/>
              <a:gd name="connsiteY2" fmla="*/ 171803 h 250079"/>
              <a:gd name="connsiteX3" fmla="*/ 51601 w 100110"/>
              <a:gd name="connsiteY3" fmla="*/ 209903 h 250079"/>
              <a:gd name="connsiteX4" fmla="*/ 801 w 100110"/>
              <a:gd name="connsiteY4" fmla="*/ 248003 h 250079"/>
              <a:gd name="connsiteX5" fmla="*/ 96051 w 100110"/>
              <a:gd name="connsiteY5" fmla="*/ 143228 h 250079"/>
              <a:gd name="connsiteX6" fmla="*/ 77001 w 100110"/>
              <a:gd name="connsiteY6" fmla="*/ 79728 h 250079"/>
              <a:gd name="connsiteX7" fmla="*/ 13501 w 100110"/>
              <a:gd name="connsiteY7" fmla="*/ 353 h 2500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00110" h="250079">
                <a:moveTo>
                  <a:pt x="13501" y="353"/>
                </a:moveTo>
                <a:cubicBezTo>
                  <a:pt x="14559" y="6174"/>
                  <a:pt x="73297" y="86078"/>
                  <a:pt x="83351" y="114653"/>
                </a:cubicBezTo>
                <a:cubicBezTo>
                  <a:pt x="93405" y="143228"/>
                  <a:pt x="79118" y="155928"/>
                  <a:pt x="73826" y="171803"/>
                </a:cubicBezTo>
                <a:cubicBezTo>
                  <a:pt x="68534" y="187678"/>
                  <a:pt x="63772" y="197203"/>
                  <a:pt x="51601" y="209903"/>
                </a:cubicBezTo>
                <a:cubicBezTo>
                  <a:pt x="39430" y="222603"/>
                  <a:pt x="-6607" y="259116"/>
                  <a:pt x="801" y="248003"/>
                </a:cubicBezTo>
                <a:cubicBezTo>
                  <a:pt x="8209" y="236891"/>
                  <a:pt x="83351" y="171274"/>
                  <a:pt x="96051" y="143228"/>
                </a:cubicBezTo>
                <a:cubicBezTo>
                  <a:pt x="108751" y="115182"/>
                  <a:pt x="88643" y="97190"/>
                  <a:pt x="77001" y="79728"/>
                </a:cubicBezTo>
                <a:cubicBezTo>
                  <a:pt x="65359" y="62266"/>
                  <a:pt x="12443" y="-5468"/>
                  <a:pt x="13501" y="35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85" name="フリーフォーム 1684">
            <a:extLst>
              <a:ext uri="{FF2B5EF4-FFF2-40B4-BE49-F238E27FC236}">
                <a16:creationId xmlns:a16="http://schemas.microsoft.com/office/drawing/2014/main" id="{A9AEA1CD-6064-AAF9-ECC6-79480D7432C6}"/>
              </a:ext>
            </a:extLst>
          </p:cNvPr>
          <p:cNvSpPr/>
          <p:nvPr/>
        </p:nvSpPr>
        <p:spPr>
          <a:xfrm>
            <a:off x="1254033" y="8774640"/>
            <a:ext cx="96767" cy="300399"/>
          </a:xfrm>
          <a:custGeom>
            <a:avLst/>
            <a:gdLst>
              <a:gd name="connsiteX0" fmla="*/ 92 w 96767"/>
              <a:gd name="connsiteY0" fmla="*/ 1060 h 300399"/>
              <a:gd name="connsiteX1" fmla="*/ 82642 w 96767"/>
              <a:gd name="connsiteY1" fmla="*/ 239185 h 300399"/>
              <a:gd name="connsiteX2" fmla="*/ 95342 w 96767"/>
              <a:gd name="connsiteY2" fmla="*/ 296335 h 300399"/>
              <a:gd name="connsiteX3" fmla="*/ 66767 w 96767"/>
              <a:gd name="connsiteY3" fmla="*/ 156635 h 300399"/>
              <a:gd name="connsiteX4" fmla="*/ 92 w 96767"/>
              <a:gd name="connsiteY4" fmla="*/ 1060 h 3003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6767" h="300399">
                <a:moveTo>
                  <a:pt x="92" y="1060"/>
                </a:moveTo>
                <a:cubicBezTo>
                  <a:pt x="2738" y="14818"/>
                  <a:pt x="66767" y="189973"/>
                  <a:pt x="82642" y="239185"/>
                </a:cubicBezTo>
                <a:cubicBezTo>
                  <a:pt x="98517" y="288397"/>
                  <a:pt x="97988" y="310093"/>
                  <a:pt x="95342" y="296335"/>
                </a:cubicBezTo>
                <a:cubicBezTo>
                  <a:pt x="92696" y="282577"/>
                  <a:pt x="81055" y="202143"/>
                  <a:pt x="66767" y="156635"/>
                </a:cubicBezTo>
                <a:cubicBezTo>
                  <a:pt x="52480" y="111127"/>
                  <a:pt x="-2554" y="-12698"/>
                  <a:pt x="92" y="106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86" name="フリーフォーム 1685">
            <a:extLst>
              <a:ext uri="{FF2B5EF4-FFF2-40B4-BE49-F238E27FC236}">
                <a16:creationId xmlns:a16="http://schemas.microsoft.com/office/drawing/2014/main" id="{39FBBC49-F25D-F1E7-F05B-EDFE6DF82DDA}"/>
              </a:ext>
            </a:extLst>
          </p:cNvPr>
          <p:cNvSpPr/>
          <p:nvPr/>
        </p:nvSpPr>
        <p:spPr>
          <a:xfrm>
            <a:off x="1212662" y="8463896"/>
            <a:ext cx="158376" cy="478216"/>
          </a:xfrm>
          <a:custGeom>
            <a:avLst/>
            <a:gdLst>
              <a:gd name="connsiteX0" fmla="*/ 188 w 158376"/>
              <a:gd name="connsiteY0" fmla="*/ 654 h 478216"/>
              <a:gd name="connsiteX1" fmla="*/ 60513 w 158376"/>
              <a:gd name="connsiteY1" fmla="*/ 60979 h 478216"/>
              <a:gd name="connsiteX2" fmla="*/ 73213 w 158376"/>
              <a:gd name="connsiteY2" fmla="*/ 108604 h 478216"/>
              <a:gd name="connsiteX3" fmla="*/ 101788 w 158376"/>
              <a:gd name="connsiteY3" fmla="*/ 210204 h 478216"/>
              <a:gd name="connsiteX4" fmla="*/ 152588 w 158376"/>
              <a:gd name="connsiteY4" fmla="*/ 467379 h 478216"/>
              <a:gd name="connsiteX5" fmla="*/ 149413 w 158376"/>
              <a:gd name="connsiteY5" fmla="*/ 397529 h 478216"/>
              <a:gd name="connsiteX6" fmla="*/ 82738 w 158376"/>
              <a:gd name="connsiteY6" fmla="*/ 102254 h 478216"/>
              <a:gd name="connsiteX7" fmla="*/ 188 w 158376"/>
              <a:gd name="connsiteY7" fmla="*/ 654 h 4782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58376" h="478216">
                <a:moveTo>
                  <a:pt x="188" y="654"/>
                </a:moveTo>
                <a:cubicBezTo>
                  <a:pt x="-3516" y="-6225"/>
                  <a:pt x="48342" y="42987"/>
                  <a:pt x="60513" y="60979"/>
                </a:cubicBezTo>
                <a:cubicBezTo>
                  <a:pt x="72684" y="78971"/>
                  <a:pt x="66334" y="83733"/>
                  <a:pt x="73213" y="108604"/>
                </a:cubicBezTo>
                <a:cubicBezTo>
                  <a:pt x="80092" y="133475"/>
                  <a:pt x="88559" y="150408"/>
                  <a:pt x="101788" y="210204"/>
                </a:cubicBezTo>
                <a:cubicBezTo>
                  <a:pt x="115017" y="270000"/>
                  <a:pt x="144651" y="436158"/>
                  <a:pt x="152588" y="467379"/>
                </a:cubicBezTo>
                <a:cubicBezTo>
                  <a:pt x="160525" y="498600"/>
                  <a:pt x="161055" y="458383"/>
                  <a:pt x="149413" y="397529"/>
                </a:cubicBezTo>
                <a:cubicBezTo>
                  <a:pt x="137771" y="336675"/>
                  <a:pt x="103375" y="165754"/>
                  <a:pt x="82738" y="102254"/>
                </a:cubicBezTo>
                <a:cubicBezTo>
                  <a:pt x="62101" y="38754"/>
                  <a:pt x="3892" y="7533"/>
                  <a:pt x="188" y="65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87" name="フリーフォーム 1686">
            <a:extLst>
              <a:ext uri="{FF2B5EF4-FFF2-40B4-BE49-F238E27FC236}">
                <a16:creationId xmlns:a16="http://schemas.microsoft.com/office/drawing/2014/main" id="{9C121D2B-886B-664E-A2D8-14EE7F3B1C04}"/>
              </a:ext>
            </a:extLst>
          </p:cNvPr>
          <p:cNvSpPr/>
          <p:nvPr/>
        </p:nvSpPr>
        <p:spPr>
          <a:xfrm>
            <a:off x="1209671" y="8492527"/>
            <a:ext cx="65613" cy="206336"/>
          </a:xfrm>
          <a:custGeom>
            <a:avLst/>
            <a:gdLst>
              <a:gd name="connsiteX0" fmla="*/ 4 w 65613"/>
              <a:gd name="connsiteY0" fmla="*/ 598 h 206336"/>
              <a:gd name="connsiteX1" fmla="*/ 60329 w 65613"/>
              <a:gd name="connsiteY1" fmla="*/ 200623 h 206336"/>
              <a:gd name="connsiteX2" fmla="*/ 57154 w 65613"/>
              <a:gd name="connsiteY2" fmla="*/ 140298 h 206336"/>
              <a:gd name="connsiteX3" fmla="*/ 4 w 65613"/>
              <a:gd name="connsiteY3" fmla="*/ 598 h 2063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5613" h="206336">
                <a:moveTo>
                  <a:pt x="4" y="598"/>
                </a:moveTo>
                <a:cubicBezTo>
                  <a:pt x="533" y="10652"/>
                  <a:pt x="50804" y="177340"/>
                  <a:pt x="60329" y="200623"/>
                </a:cubicBezTo>
                <a:cubicBezTo>
                  <a:pt x="69854" y="223906"/>
                  <a:pt x="65092" y="170461"/>
                  <a:pt x="57154" y="140298"/>
                </a:cubicBezTo>
                <a:cubicBezTo>
                  <a:pt x="49216" y="110135"/>
                  <a:pt x="-525" y="-9456"/>
                  <a:pt x="4" y="59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88" name="フリーフォーム 1687">
            <a:extLst>
              <a:ext uri="{FF2B5EF4-FFF2-40B4-BE49-F238E27FC236}">
                <a16:creationId xmlns:a16="http://schemas.microsoft.com/office/drawing/2014/main" id="{8F5B1FA8-3596-B093-B4AE-8D5DDE5F9705}"/>
              </a:ext>
            </a:extLst>
          </p:cNvPr>
          <p:cNvSpPr/>
          <p:nvPr/>
        </p:nvSpPr>
        <p:spPr>
          <a:xfrm>
            <a:off x="2136518" y="8457898"/>
            <a:ext cx="95274" cy="156009"/>
          </a:xfrm>
          <a:custGeom>
            <a:avLst/>
            <a:gdLst>
              <a:gd name="connsiteX0" fmla="*/ 85982 w 95274"/>
              <a:gd name="connsiteY0" fmla="*/ 302 h 156009"/>
              <a:gd name="connsiteX1" fmla="*/ 38357 w 95274"/>
              <a:gd name="connsiteY1" fmla="*/ 89202 h 156009"/>
              <a:gd name="connsiteX2" fmla="*/ 257 w 95274"/>
              <a:gd name="connsiteY2" fmla="*/ 155877 h 156009"/>
              <a:gd name="connsiteX3" fmla="*/ 57407 w 95274"/>
              <a:gd name="connsiteY3" fmla="*/ 105077 h 156009"/>
              <a:gd name="connsiteX4" fmla="*/ 92332 w 95274"/>
              <a:gd name="connsiteY4" fmla="*/ 60627 h 156009"/>
              <a:gd name="connsiteX5" fmla="*/ 85982 w 95274"/>
              <a:gd name="connsiteY5" fmla="*/ 302 h 1560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95274" h="156009">
                <a:moveTo>
                  <a:pt x="85982" y="302"/>
                </a:moveTo>
                <a:cubicBezTo>
                  <a:pt x="76986" y="5064"/>
                  <a:pt x="52644" y="63273"/>
                  <a:pt x="38357" y="89202"/>
                </a:cubicBezTo>
                <a:cubicBezTo>
                  <a:pt x="24070" y="115131"/>
                  <a:pt x="-2918" y="153231"/>
                  <a:pt x="257" y="155877"/>
                </a:cubicBezTo>
                <a:cubicBezTo>
                  <a:pt x="3432" y="158523"/>
                  <a:pt x="42061" y="120952"/>
                  <a:pt x="57407" y="105077"/>
                </a:cubicBezTo>
                <a:cubicBezTo>
                  <a:pt x="72753" y="89202"/>
                  <a:pt x="86511" y="72798"/>
                  <a:pt x="92332" y="60627"/>
                </a:cubicBezTo>
                <a:cubicBezTo>
                  <a:pt x="98153" y="48456"/>
                  <a:pt x="94978" y="-4460"/>
                  <a:pt x="85982" y="30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89" name="フリーフォーム 1688">
            <a:extLst>
              <a:ext uri="{FF2B5EF4-FFF2-40B4-BE49-F238E27FC236}">
                <a16:creationId xmlns:a16="http://schemas.microsoft.com/office/drawing/2014/main" id="{41032A30-6939-E373-0F36-CD0AC039B1A4}"/>
              </a:ext>
            </a:extLst>
          </p:cNvPr>
          <p:cNvSpPr/>
          <p:nvPr/>
        </p:nvSpPr>
        <p:spPr>
          <a:xfrm>
            <a:off x="2127248" y="8353189"/>
            <a:ext cx="142877" cy="241947"/>
          </a:xfrm>
          <a:custGeom>
            <a:avLst/>
            <a:gdLst>
              <a:gd name="connsiteX0" fmla="*/ 2 w 142877"/>
              <a:gd name="connsiteY0" fmla="*/ 236 h 241947"/>
              <a:gd name="connsiteX1" fmla="*/ 95252 w 142877"/>
              <a:gd name="connsiteY1" fmla="*/ 60561 h 241947"/>
              <a:gd name="connsiteX2" fmla="*/ 133352 w 142877"/>
              <a:gd name="connsiteY2" fmla="*/ 139936 h 241947"/>
              <a:gd name="connsiteX3" fmla="*/ 142877 w 142877"/>
              <a:gd name="connsiteY3" fmla="*/ 181211 h 241947"/>
              <a:gd name="connsiteX4" fmla="*/ 133352 w 142877"/>
              <a:gd name="connsiteY4" fmla="*/ 212961 h 241947"/>
              <a:gd name="connsiteX5" fmla="*/ 85727 w 142877"/>
              <a:gd name="connsiteY5" fmla="*/ 241536 h 241947"/>
              <a:gd name="connsiteX6" fmla="*/ 117477 w 142877"/>
              <a:gd name="connsiteY6" fmla="*/ 190736 h 241947"/>
              <a:gd name="connsiteX7" fmla="*/ 117477 w 142877"/>
              <a:gd name="connsiteY7" fmla="*/ 152636 h 241947"/>
              <a:gd name="connsiteX8" fmla="*/ 98427 w 142877"/>
              <a:gd name="connsiteY8" fmla="*/ 82786 h 241947"/>
              <a:gd name="connsiteX9" fmla="*/ 2 w 142877"/>
              <a:gd name="connsiteY9" fmla="*/ 236 h 2419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42877" h="241947">
                <a:moveTo>
                  <a:pt x="2" y="236"/>
                </a:moveTo>
                <a:cubicBezTo>
                  <a:pt x="-527" y="-3468"/>
                  <a:pt x="73027" y="37278"/>
                  <a:pt x="95252" y="60561"/>
                </a:cubicBezTo>
                <a:cubicBezTo>
                  <a:pt x="117477" y="83844"/>
                  <a:pt x="125415" y="119828"/>
                  <a:pt x="133352" y="139936"/>
                </a:cubicBezTo>
                <a:cubicBezTo>
                  <a:pt x="141289" y="160044"/>
                  <a:pt x="142877" y="169040"/>
                  <a:pt x="142877" y="181211"/>
                </a:cubicBezTo>
                <a:cubicBezTo>
                  <a:pt x="142877" y="193382"/>
                  <a:pt x="142877" y="202907"/>
                  <a:pt x="133352" y="212961"/>
                </a:cubicBezTo>
                <a:cubicBezTo>
                  <a:pt x="123827" y="223015"/>
                  <a:pt x="88373" y="245240"/>
                  <a:pt x="85727" y="241536"/>
                </a:cubicBezTo>
                <a:cubicBezTo>
                  <a:pt x="83081" y="237832"/>
                  <a:pt x="112185" y="205553"/>
                  <a:pt x="117477" y="190736"/>
                </a:cubicBezTo>
                <a:cubicBezTo>
                  <a:pt x="122769" y="175919"/>
                  <a:pt x="120652" y="170628"/>
                  <a:pt x="117477" y="152636"/>
                </a:cubicBezTo>
                <a:cubicBezTo>
                  <a:pt x="114302" y="134644"/>
                  <a:pt x="112185" y="105540"/>
                  <a:pt x="98427" y="82786"/>
                </a:cubicBezTo>
                <a:cubicBezTo>
                  <a:pt x="84669" y="60032"/>
                  <a:pt x="531" y="3940"/>
                  <a:pt x="2" y="23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90" name="フリーフォーム 1689">
            <a:extLst>
              <a:ext uri="{FF2B5EF4-FFF2-40B4-BE49-F238E27FC236}">
                <a16:creationId xmlns:a16="http://schemas.microsoft.com/office/drawing/2014/main" id="{BBB91B34-2877-1476-0683-71415FA63F2B}"/>
              </a:ext>
            </a:extLst>
          </p:cNvPr>
          <p:cNvSpPr/>
          <p:nvPr/>
        </p:nvSpPr>
        <p:spPr>
          <a:xfrm>
            <a:off x="2082749" y="8613030"/>
            <a:ext cx="90528" cy="126538"/>
          </a:xfrm>
          <a:custGeom>
            <a:avLst/>
            <a:gdLst>
              <a:gd name="connsiteX0" fmla="*/ 85776 w 90528"/>
              <a:gd name="connsiteY0" fmla="*/ 745 h 126538"/>
              <a:gd name="connsiteX1" fmla="*/ 51 w 90528"/>
              <a:gd name="connsiteY1" fmla="*/ 124570 h 126538"/>
              <a:gd name="connsiteX2" fmla="*/ 73076 w 90528"/>
              <a:gd name="connsiteY2" fmla="*/ 73770 h 126538"/>
              <a:gd name="connsiteX3" fmla="*/ 85776 w 90528"/>
              <a:gd name="connsiteY3" fmla="*/ 745 h 1265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0528" h="126538">
                <a:moveTo>
                  <a:pt x="85776" y="745"/>
                </a:moveTo>
                <a:cubicBezTo>
                  <a:pt x="73605" y="9212"/>
                  <a:pt x="2168" y="112399"/>
                  <a:pt x="51" y="124570"/>
                </a:cubicBezTo>
                <a:cubicBezTo>
                  <a:pt x="-2066" y="136741"/>
                  <a:pt x="61964" y="89116"/>
                  <a:pt x="73076" y="73770"/>
                </a:cubicBezTo>
                <a:cubicBezTo>
                  <a:pt x="84188" y="58424"/>
                  <a:pt x="97947" y="-7722"/>
                  <a:pt x="85776" y="74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91" name="フリーフォーム 1690">
            <a:extLst>
              <a:ext uri="{FF2B5EF4-FFF2-40B4-BE49-F238E27FC236}">
                <a16:creationId xmlns:a16="http://schemas.microsoft.com/office/drawing/2014/main" id="{ABDA261D-91B1-0DA1-5BBC-F769FFC7A448}"/>
              </a:ext>
            </a:extLst>
          </p:cNvPr>
          <p:cNvSpPr/>
          <p:nvPr/>
        </p:nvSpPr>
        <p:spPr>
          <a:xfrm>
            <a:off x="1939598" y="8681650"/>
            <a:ext cx="165007" cy="91687"/>
          </a:xfrm>
          <a:custGeom>
            <a:avLst/>
            <a:gdLst>
              <a:gd name="connsiteX0" fmla="*/ 327 w 165007"/>
              <a:gd name="connsiteY0" fmla="*/ 90875 h 91687"/>
              <a:gd name="connsiteX1" fmla="*/ 155902 w 165007"/>
              <a:gd name="connsiteY1" fmla="*/ 1975 h 91687"/>
              <a:gd name="connsiteX2" fmla="*/ 143202 w 165007"/>
              <a:gd name="connsiteY2" fmla="*/ 30550 h 91687"/>
              <a:gd name="connsiteX3" fmla="*/ 114627 w 165007"/>
              <a:gd name="connsiteY3" fmla="*/ 46425 h 91687"/>
              <a:gd name="connsiteX4" fmla="*/ 327 w 165007"/>
              <a:gd name="connsiteY4" fmla="*/ 90875 h 916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5007" h="91687">
                <a:moveTo>
                  <a:pt x="327" y="90875"/>
                </a:moveTo>
                <a:cubicBezTo>
                  <a:pt x="7206" y="83467"/>
                  <a:pt x="132090" y="12029"/>
                  <a:pt x="155902" y="1975"/>
                </a:cubicBezTo>
                <a:cubicBezTo>
                  <a:pt x="179714" y="-8079"/>
                  <a:pt x="150081" y="23142"/>
                  <a:pt x="143202" y="30550"/>
                </a:cubicBezTo>
                <a:cubicBezTo>
                  <a:pt x="136323" y="37958"/>
                  <a:pt x="132089" y="40075"/>
                  <a:pt x="114627" y="46425"/>
                </a:cubicBezTo>
                <a:cubicBezTo>
                  <a:pt x="97165" y="52775"/>
                  <a:pt x="-6552" y="98283"/>
                  <a:pt x="327" y="9087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92" name="フリーフォーム 1691">
            <a:extLst>
              <a:ext uri="{FF2B5EF4-FFF2-40B4-BE49-F238E27FC236}">
                <a16:creationId xmlns:a16="http://schemas.microsoft.com/office/drawing/2014/main" id="{A59CB5C4-7F21-47CD-467E-D23D3167DCC3}"/>
              </a:ext>
            </a:extLst>
          </p:cNvPr>
          <p:cNvSpPr/>
          <p:nvPr/>
        </p:nvSpPr>
        <p:spPr>
          <a:xfrm>
            <a:off x="1894908" y="8751491"/>
            <a:ext cx="203785" cy="90959"/>
          </a:xfrm>
          <a:custGeom>
            <a:avLst/>
            <a:gdLst>
              <a:gd name="connsiteX0" fmla="*/ 567 w 203785"/>
              <a:gd name="connsiteY0" fmla="*/ 90884 h 90959"/>
              <a:gd name="connsiteX1" fmla="*/ 60892 w 203785"/>
              <a:gd name="connsiteY1" fmla="*/ 43259 h 90959"/>
              <a:gd name="connsiteX2" fmla="*/ 108517 w 203785"/>
              <a:gd name="connsiteY2" fmla="*/ 49609 h 90959"/>
              <a:gd name="connsiteX3" fmla="*/ 143442 w 203785"/>
              <a:gd name="connsiteY3" fmla="*/ 5159 h 90959"/>
              <a:gd name="connsiteX4" fmla="*/ 203767 w 203785"/>
              <a:gd name="connsiteY4" fmla="*/ 1984 h 90959"/>
              <a:gd name="connsiteX5" fmla="*/ 137092 w 203785"/>
              <a:gd name="connsiteY5" fmla="*/ 14684 h 90959"/>
              <a:gd name="connsiteX6" fmla="*/ 98992 w 203785"/>
              <a:gd name="connsiteY6" fmla="*/ 30559 h 90959"/>
              <a:gd name="connsiteX7" fmla="*/ 567 w 203785"/>
              <a:gd name="connsiteY7" fmla="*/ 90884 h 909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03785" h="90959">
                <a:moveTo>
                  <a:pt x="567" y="90884"/>
                </a:moveTo>
                <a:cubicBezTo>
                  <a:pt x="-5783" y="93001"/>
                  <a:pt x="42900" y="50138"/>
                  <a:pt x="60892" y="43259"/>
                </a:cubicBezTo>
                <a:cubicBezTo>
                  <a:pt x="78884" y="36380"/>
                  <a:pt x="94759" y="55959"/>
                  <a:pt x="108517" y="49609"/>
                </a:cubicBezTo>
                <a:cubicBezTo>
                  <a:pt x="122275" y="43259"/>
                  <a:pt x="127567" y="13096"/>
                  <a:pt x="143442" y="5159"/>
                </a:cubicBezTo>
                <a:cubicBezTo>
                  <a:pt x="159317" y="-2778"/>
                  <a:pt x="204825" y="396"/>
                  <a:pt x="203767" y="1984"/>
                </a:cubicBezTo>
                <a:cubicBezTo>
                  <a:pt x="202709" y="3572"/>
                  <a:pt x="154555" y="9921"/>
                  <a:pt x="137092" y="14684"/>
                </a:cubicBezTo>
                <a:cubicBezTo>
                  <a:pt x="119629" y="19447"/>
                  <a:pt x="115925" y="21034"/>
                  <a:pt x="98992" y="30559"/>
                </a:cubicBezTo>
                <a:cubicBezTo>
                  <a:pt x="82059" y="40084"/>
                  <a:pt x="6917" y="88767"/>
                  <a:pt x="567" y="9088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93" name="フリーフォーム 1692">
            <a:extLst>
              <a:ext uri="{FF2B5EF4-FFF2-40B4-BE49-F238E27FC236}">
                <a16:creationId xmlns:a16="http://schemas.microsoft.com/office/drawing/2014/main" id="{69FF002B-0439-A4D6-5B57-EA49B3DCC2BC}"/>
              </a:ext>
            </a:extLst>
          </p:cNvPr>
          <p:cNvSpPr/>
          <p:nvPr/>
        </p:nvSpPr>
        <p:spPr>
          <a:xfrm>
            <a:off x="2143006" y="8270866"/>
            <a:ext cx="175170" cy="152470"/>
          </a:xfrm>
          <a:custGeom>
            <a:avLst/>
            <a:gdLst>
              <a:gd name="connsiteX0" fmla="*/ 119 w 175170"/>
              <a:gd name="connsiteY0" fmla="*/ 9 h 152470"/>
              <a:gd name="connsiteX1" fmla="*/ 133469 w 175170"/>
              <a:gd name="connsiteY1" fmla="*/ 114309 h 152470"/>
              <a:gd name="connsiteX2" fmla="*/ 168394 w 175170"/>
              <a:gd name="connsiteY2" fmla="*/ 152409 h 152470"/>
              <a:gd name="connsiteX3" fmla="*/ 158869 w 175170"/>
              <a:gd name="connsiteY3" fmla="*/ 120659 h 152470"/>
              <a:gd name="connsiteX4" fmla="*/ 119 w 175170"/>
              <a:gd name="connsiteY4" fmla="*/ 9 h 1524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75170" h="152470">
                <a:moveTo>
                  <a:pt x="119" y="9"/>
                </a:moveTo>
                <a:cubicBezTo>
                  <a:pt x="-4114" y="-1049"/>
                  <a:pt x="105423" y="88909"/>
                  <a:pt x="133469" y="114309"/>
                </a:cubicBezTo>
                <a:cubicBezTo>
                  <a:pt x="161515" y="139709"/>
                  <a:pt x="164161" y="151351"/>
                  <a:pt x="168394" y="152409"/>
                </a:cubicBezTo>
                <a:cubicBezTo>
                  <a:pt x="172627" y="153467"/>
                  <a:pt x="185327" y="140767"/>
                  <a:pt x="158869" y="120659"/>
                </a:cubicBezTo>
                <a:cubicBezTo>
                  <a:pt x="132411" y="100551"/>
                  <a:pt x="4352" y="1067"/>
                  <a:pt x="119" y="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94" name="フリーフォーム 1693">
            <a:extLst>
              <a:ext uri="{FF2B5EF4-FFF2-40B4-BE49-F238E27FC236}">
                <a16:creationId xmlns:a16="http://schemas.microsoft.com/office/drawing/2014/main" id="{9786F929-C98E-4D67-587D-7CD8312114EB}"/>
              </a:ext>
            </a:extLst>
          </p:cNvPr>
          <p:cNvSpPr/>
          <p:nvPr/>
        </p:nvSpPr>
        <p:spPr>
          <a:xfrm>
            <a:off x="2403261" y="8473883"/>
            <a:ext cx="217997" cy="63858"/>
          </a:xfrm>
          <a:custGeom>
            <a:avLst/>
            <a:gdLst>
              <a:gd name="connsiteX0" fmla="*/ 3389 w 217997"/>
              <a:gd name="connsiteY0" fmla="*/ 19242 h 63858"/>
              <a:gd name="connsiteX1" fmla="*/ 212939 w 217997"/>
              <a:gd name="connsiteY1" fmla="*/ 192 h 63858"/>
              <a:gd name="connsiteX2" fmla="*/ 146264 w 217997"/>
              <a:gd name="connsiteY2" fmla="*/ 12892 h 63858"/>
              <a:gd name="connsiteX3" fmla="*/ 70064 w 217997"/>
              <a:gd name="connsiteY3" fmla="*/ 63692 h 63858"/>
              <a:gd name="connsiteX4" fmla="*/ 79589 w 217997"/>
              <a:gd name="connsiteY4" fmla="*/ 28767 h 63858"/>
              <a:gd name="connsiteX5" fmla="*/ 3389 w 217997"/>
              <a:gd name="connsiteY5" fmla="*/ 19242 h 638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17997" h="63858">
                <a:moveTo>
                  <a:pt x="3389" y="19242"/>
                </a:moveTo>
                <a:cubicBezTo>
                  <a:pt x="25614" y="14479"/>
                  <a:pt x="189127" y="1250"/>
                  <a:pt x="212939" y="192"/>
                </a:cubicBezTo>
                <a:cubicBezTo>
                  <a:pt x="236751" y="-866"/>
                  <a:pt x="170076" y="2309"/>
                  <a:pt x="146264" y="12892"/>
                </a:cubicBezTo>
                <a:cubicBezTo>
                  <a:pt x="122452" y="23475"/>
                  <a:pt x="81177" y="61046"/>
                  <a:pt x="70064" y="63692"/>
                </a:cubicBezTo>
                <a:cubicBezTo>
                  <a:pt x="58951" y="66338"/>
                  <a:pt x="83822" y="36704"/>
                  <a:pt x="79589" y="28767"/>
                </a:cubicBezTo>
                <a:cubicBezTo>
                  <a:pt x="75356" y="20830"/>
                  <a:pt x="-18836" y="24005"/>
                  <a:pt x="3389" y="1924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95" name="フリーフォーム 1694">
            <a:extLst>
              <a:ext uri="{FF2B5EF4-FFF2-40B4-BE49-F238E27FC236}">
                <a16:creationId xmlns:a16="http://schemas.microsoft.com/office/drawing/2014/main" id="{43B68072-2148-B635-E9EF-8F06166B9F09}"/>
              </a:ext>
            </a:extLst>
          </p:cNvPr>
          <p:cNvSpPr/>
          <p:nvPr/>
        </p:nvSpPr>
        <p:spPr>
          <a:xfrm>
            <a:off x="2143125" y="8581974"/>
            <a:ext cx="110279" cy="123888"/>
          </a:xfrm>
          <a:custGeom>
            <a:avLst/>
            <a:gdLst>
              <a:gd name="connsiteX0" fmla="*/ 0 w 110279"/>
              <a:gd name="connsiteY0" fmla="*/ 123876 h 123888"/>
              <a:gd name="connsiteX1" fmla="*/ 101600 w 110279"/>
              <a:gd name="connsiteY1" fmla="*/ 34976 h 123888"/>
              <a:gd name="connsiteX2" fmla="*/ 104775 w 110279"/>
              <a:gd name="connsiteY2" fmla="*/ 51 h 123888"/>
              <a:gd name="connsiteX3" fmla="*/ 101600 w 110279"/>
              <a:gd name="connsiteY3" fmla="*/ 41326 h 123888"/>
              <a:gd name="connsiteX4" fmla="*/ 0 w 110279"/>
              <a:gd name="connsiteY4" fmla="*/ 123876 h 123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0279" h="123888">
                <a:moveTo>
                  <a:pt x="0" y="123876"/>
                </a:moveTo>
                <a:cubicBezTo>
                  <a:pt x="0" y="122818"/>
                  <a:pt x="84138" y="55613"/>
                  <a:pt x="101600" y="34976"/>
                </a:cubicBezTo>
                <a:cubicBezTo>
                  <a:pt x="119062" y="14339"/>
                  <a:pt x="104775" y="-1007"/>
                  <a:pt x="104775" y="51"/>
                </a:cubicBezTo>
                <a:cubicBezTo>
                  <a:pt x="104775" y="1109"/>
                  <a:pt x="115887" y="24393"/>
                  <a:pt x="101600" y="41326"/>
                </a:cubicBezTo>
                <a:cubicBezTo>
                  <a:pt x="87313" y="58259"/>
                  <a:pt x="0" y="124934"/>
                  <a:pt x="0" y="12387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96" name="フリーフォーム 1695">
            <a:extLst>
              <a:ext uri="{FF2B5EF4-FFF2-40B4-BE49-F238E27FC236}">
                <a16:creationId xmlns:a16="http://schemas.microsoft.com/office/drawing/2014/main" id="{CAEF726A-987B-7DB2-1A9C-0E11D3FE0194}"/>
              </a:ext>
            </a:extLst>
          </p:cNvPr>
          <p:cNvSpPr/>
          <p:nvPr/>
        </p:nvSpPr>
        <p:spPr>
          <a:xfrm>
            <a:off x="2285907" y="8610513"/>
            <a:ext cx="111536" cy="200186"/>
          </a:xfrm>
          <a:custGeom>
            <a:avLst/>
            <a:gdLst>
              <a:gd name="connsiteX0" fmla="*/ 93 w 111536"/>
              <a:gd name="connsiteY0" fmla="*/ 87 h 200186"/>
              <a:gd name="connsiteX1" fmla="*/ 69943 w 111536"/>
              <a:gd name="connsiteY1" fmla="*/ 88987 h 200186"/>
              <a:gd name="connsiteX2" fmla="*/ 111218 w 111536"/>
              <a:gd name="connsiteY2" fmla="*/ 200112 h 200186"/>
              <a:gd name="connsiteX3" fmla="*/ 85818 w 111536"/>
              <a:gd name="connsiteY3" fmla="*/ 104862 h 200186"/>
              <a:gd name="connsiteX4" fmla="*/ 93 w 111536"/>
              <a:gd name="connsiteY4" fmla="*/ 87 h 2001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1536" h="200186">
                <a:moveTo>
                  <a:pt x="93" y="87"/>
                </a:moveTo>
                <a:cubicBezTo>
                  <a:pt x="-2553" y="-2559"/>
                  <a:pt x="51422" y="55650"/>
                  <a:pt x="69943" y="88987"/>
                </a:cubicBezTo>
                <a:cubicBezTo>
                  <a:pt x="88464" y="122325"/>
                  <a:pt x="108572" y="197466"/>
                  <a:pt x="111218" y="200112"/>
                </a:cubicBezTo>
                <a:cubicBezTo>
                  <a:pt x="113864" y="202758"/>
                  <a:pt x="99576" y="133966"/>
                  <a:pt x="85818" y="104862"/>
                </a:cubicBezTo>
                <a:cubicBezTo>
                  <a:pt x="72060" y="75758"/>
                  <a:pt x="2739" y="2733"/>
                  <a:pt x="93" y="8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97" name="フリーフォーム 1696">
            <a:extLst>
              <a:ext uri="{FF2B5EF4-FFF2-40B4-BE49-F238E27FC236}">
                <a16:creationId xmlns:a16="http://schemas.microsoft.com/office/drawing/2014/main" id="{83D2DC60-DD03-2438-58D9-EAF9C41F778D}"/>
              </a:ext>
            </a:extLst>
          </p:cNvPr>
          <p:cNvSpPr/>
          <p:nvPr/>
        </p:nvSpPr>
        <p:spPr>
          <a:xfrm>
            <a:off x="2289175" y="8635647"/>
            <a:ext cx="95250" cy="166369"/>
          </a:xfrm>
          <a:custGeom>
            <a:avLst/>
            <a:gdLst>
              <a:gd name="connsiteX0" fmla="*/ 0 w 95250"/>
              <a:gd name="connsiteY0" fmla="*/ 353 h 166369"/>
              <a:gd name="connsiteX1" fmla="*/ 76200 w 95250"/>
              <a:gd name="connsiteY1" fmla="*/ 121003 h 166369"/>
              <a:gd name="connsiteX2" fmla="*/ 95250 w 95250"/>
              <a:gd name="connsiteY2" fmla="*/ 165453 h 166369"/>
              <a:gd name="connsiteX3" fmla="*/ 76200 w 95250"/>
              <a:gd name="connsiteY3" fmla="*/ 86078 h 166369"/>
              <a:gd name="connsiteX4" fmla="*/ 0 w 95250"/>
              <a:gd name="connsiteY4" fmla="*/ 353 h 1663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5250" h="166369">
                <a:moveTo>
                  <a:pt x="0" y="353"/>
                </a:moveTo>
                <a:cubicBezTo>
                  <a:pt x="0" y="6174"/>
                  <a:pt x="60325" y="93486"/>
                  <a:pt x="76200" y="121003"/>
                </a:cubicBezTo>
                <a:cubicBezTo>
                  <a:pt x="92075" y="148520"/>
                  <a:pt x="95250" y="171274"/>
                  <a:pt x="95250" y="165453"/>
                </a:cubicBezTo>
                <a:cubicBezTo>
                  <a:pt x="95250" y="159632"/>
                  <a:pt x="88900" y="109891"/>
                  <a:pt x="76200" y="86078"/>
                </a:cubicBezTo>
                <a:cubicBezTo>
                  <a:pt x="63500" y="62266"/>
                  <a:pt x="0" y="-5468"/>
                  <a:pt x="0" y="35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98" name="フリーフォーム 1697">
            <a:extLst>
              <a:ext uri="{FF2B5EF4-FFF2-40B4-BE49-F238E27FC236}">
                <a16:creationId xmlns:a16="http://schemas.microsoft.com/office/drawing/2014/main" id="{4CD75D9C-346C-7B1E-8E04-CACAF0711BAE}"/>
              </a:ext>
            </a:extLst>
          </p:cNvPr>
          <p:cNvSpPr/>
          <p:nvPr/>
        </p:nvSpPr>
        <p:spPr>
          <a:xfrm>
            <a:off x="2209692" y="8645495"/>
            <a:ext cx="104883" cy="143233"/>
          </a:xfrm>
          <a:custGeom>
            <a:avLst/>
            <a:gdLst>
              <a:gd name="connsiteX0" fmla="*/ 108 w 104883"/>
              <a:gd name="connsiteY0" fmla="*/ 63530 h 143233"/>
              <a:gd name="connsiteX1" fmla="*/ 85833 w 104883"/>
              <a:gd name="connsiteY1" fmla="*/ 104805 h 143233"/>
              <a:gd name="connsiteX2" fmla="*/ 104883 w 104883"/>
              <a:gd name="connsiteY2" fmla="*/ 142905 h 143233"/>
              <a:gd name="connsiteX3" fmla="*/ 85833 w 104883"/>
              <a:gd name="connsiteY3" fmla="*/ 82580 h 143233"/>
              <a:gd name="connsiteX4" fmla="*/ 47733 w 104883"/>
              <a:gd name="connsiteY4" fmla="*/ 30 h 143233"/>
              <a:gd name="connsiteX5" fmla="*/ 66783 w 104883"/>
              <a:gd name="connsiteY5" fmla="*/ 92105 h 143233"/>
              <a:gd name="connsiteX6" fmla="*/ 108 w 104883"/>
              <a:gd name="connsiteY6" fmla="*/ 63530 h 1432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04883" h="143233">
                <a:moveTo>
                  <a:pt x="108" y="63530"/>
                </a:moveTo>
                <a:cubicBezTo>
                  <a:pt x="3283" y="65647"/>
                  <a:pt x="68371" y="91576"/>
                  <a:pt x="85833" y="104805"/>
                </a:cubicBezTo>
                <a:cubicBezTo>
                  <a:pt x="103296" y="118034"/>
                  <a:pt x="104883" y="146609"/>
                  <a:pt x="104883" y="142905"/>
                </a:cubicBezTo>
                <a:cubicBezTo>
                  <a:pt x="104883" y="139201"/>
                  <a:pt x="95358" y="106393"/>
                  <a:pt x="85833" y="82580"/>
                </a:cubicBezTo>
                <a:cubicBezTo>
                  <a:pt x="76308" y="58767"/>
                  <a:pt x="50908" y="-1557"/>
                  <a:pt x="47733" y="30"/>
                </a:cubicBezTo>
                <a:cubicBezTo>
                  <a:pt x="44558" y="1617"/>
                  <a:pt x="68900" y="77818"/>
                  <a:pt x="66783" y="92105"/>
                </a:cubicBezTo>
                <a:cubicBezTo>
                  <a:pt x="64666" y="106393"/>
                  <a:pt x="-3067" y="61413"/>
                  <a:pt x="108" y="6353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99" name="フリーフォーム 1698">
            <a:extLst>
              <a:ext uri="{FF2B5EF4-FFF2-40B4-BE49-F238E27FC236}">
                <a16:creationId xmlns:a16="http://schemas.microsoft.com/office/drawing/2014/main" id="{82482A39-596B-5DF2-02D8-C64FF2F12B45}"/>
              </a:ext>
            </a:extLst>
          </p:cNvPr>
          <p:cNvSpPr/>
          <p:nvPr/>
        </p:nvSpPr>
        <p:spPr>
          <a:xfrm>
            <a:off x="2317414" y="8559754"/>
            <a:ext cx="245033" cy="178141"/>
          </a:xfrm>
          <a:custGeom>
            <a:avLst/>
            <a:gdLst>
              <a:gd name="connsiteX0" fmla="*/ 336 w 245033"/>
              <a:gd name="connsiteY0" fmla="*/ 46 h 178141"/>
              <a:gd name="connsiteX1" fmla="*/ 162261 w 245033"/>
              <a:gd name="connsiteY1" fmla="*/ 63546 h 178141"/>
              <a:gd name="connsiteX2" fmla="*/ 244811 w 245033"/>
              <a:gd name="connsiteY2" fmla="*/ 177846 h 178141"/>
              <a:gd name="connsiteX3" fmla="*/ 184486 w 245033"/>
              <a:gd name="connsiteY3" fmla="*/ 95296 h 178141"/>
              <a:gd name="connsiteX4" fmla="*/ 120986 w 245033"/>
              <a:gd name="connsiteY4" fmla="*/ 54021 h 178141"/>
              <a:gd name="connsiteX5" fmla="*/ 336 w 245033"/>
              <a:gd name="connsiteY5" fmla="*/ 46 h 1781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45033" h="178141">
                <a:moveTo>
                  <a:pt x="336" y="46"/>
                </a:moveTo>
                <a:cubicBezTo>
                  <a:pt x="7215" y="1633"/>
                  <a:pt x="121515" y="33913"/>
                  <a:pt x="162261" y="63546"/>
                </a:cubicBezTo>
                <a:cubicBezTo>
                  <a:pt x="203007" y="93179"/>
                  <a:pt x="241107" y="172554"/>
                  <a:pt x="244811" y="177846"/>
                </a:cubicBezTo>
                <a:cubicBezTo>
                  <a:pt x="248515" y="183138"/>
                  <a:pt x="205123" y="115933"/>
                  <a:pt x="184486" y="95296"/>
                </a:cubicBezTo>
                <a:cubicBezTo>
                  <a:pt x="163849" y="74659"/>
                  <a:pt x="147974" y="69896"/>
                  <a:pt x="120986" y="54021"/>
                </a:cubicBezTo>
                <a:cubicBezTo>
                  <a:pt x="93999" y="38146"/>
                  <a:pt x="-6543" y="-1541"/>
                  <a:pt x="336" y="4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00" name="フリーフォーム 1699">
            <a:extLst>
              <a:ext uri="{FF2B5EF4-FFF2-40B4-BE49-F238E27FC236}">
                <a16:creationId xmlns:a16="http://schemas.microsoft.com/office/drawing/2014/main" id="{EB30C9C7-0D53-B170-AC42-1EFD1679DB12}"/>
              </a:ext>
            </a:extLst>
          </p:cNvPr>
          <p:cNvSpPr/>
          <p:nvPr/>
        </p:nvSpPr>
        <p:spPr>
          <a:xfrm>
            <a:off x="2317740" y="8572500"/>
            <a:ext cx="156626" cy="157461"/>
          </a:xfrm>
          <a:custGeom>
            <a:avLst/>
            <a:gdLst>
              <a:gd name="connsiteX0" fmla="*/ 10 w 156626"/>
              <a:gd name="connsiteY0" fmla="*/ 0 h 157461"/>
              <a:gd name="connsiteX1" fmla="*/ 98435 w 156626"/>
              <a:gd name="connsiteY1" fmla="*/ 50800 h 157461"/>
              <a:gd name="connsiteX2" fmla="*/ 139710 w 156626"/>
              <a:gd name="connsiteY2" fmla="*/ 66675 h 157461"/>
              <a:gd name="connsiteX3" fmla="*/ 149235 w 156626"/>
              <a:gd name="connsiteY3" fmla="*/ 82550 h 157461"/>
              <a:gd name="connsiteX4" fmla="*/ 133360 w 156626"/>
              <a:gd name="connsiteY4" fmla="*/ 130175 h 157461"/>
              <a:gd name="connsiteX5" fmla="*/ 107960 w 156626"/>
              <a:gd name="connsiteY5" fmla="*/ 149225 h 157461"/>
              <a:gd name="connsiteX6" fmla="*/ 53985 w 156626"/>
              <a:gd name="connsiteY6" fmla="*/ 152400 h 157461"/>
              <a:gd name="connsiteX7" fmla="*/ 107960 w 156626"/>
              <a:gd name="connsiteY7" fmla="*/ 155575 h 157461"/>
              <a:gd name="connsiteX8" fmla="*/ 149235 w 156626"/>
              <a:gd name="connsiteY8" fmla="*/ 120650 h 157461"/>
              <a:gd name="connsiteX9" fmla="*/ 152410 w 156626"/>
              <a:gd name="connsiteY9" fmla="*/ 79375 h 157461"/>
              <a:gd name="connsiteX10" fmla="*/ 104785 w 156626"/>
              <a:gd name="connsiteY10" fmla="*/ 50800 h 157461"/>
              <a:gd name="connsiteX11" fmla="*/ 10 w 156626"/>
              <a:gd name="connsiteY11" fmla="*/ 0 h 1574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56626" h="157461">
                <a:moveTo>
                  <a:pt x="10" y="0"/>
                </a:moveTo>
                <a:cubicBezTo>
                  <a:pt x="-1048" y="0"/>
                  <a:pt x="75152" y="39688"/>
                  <a:pt x="98435" y="50800"/>
                </a:cubicBezTo>
                <a:cubicBezTo>
                  <a:pt x="121718" y="61912"/>
                  <a:pt x="139710" y="66675"/>
                  <a:pt x="139710" y="66675"/>
                </a:cubicBezTo>
                <a:cubicBezTo>
                  <a:pt x="148177" y="71967"/>
                  <a:pt x="150293" y="71967"/>
                  <a:pt x="149235" y="82550"/>
                </a:cubicBezTo>
                <a:cubicBezTo>
                  <a:pt x="148177" y="93133"/>
                  <a:pt x="140239" y="119063"/>
                  <a:pt x="133360" y="130175"/>
                </a:cubicBezTo>
                <a:cubicBezTo>
                  <a:pt x="126481" y="141287"/>
                  <a:pt x="121189" y="145521"/>
                  <a:pt x="107960" y="149225"/>
                </a:cubicBezTo>
                <a:cubicBezTo>
                  <a:pt x="94731" y="152929"/>
                  <a:pt x="53985" y="151342"/>
                  <a:pt x="53985" y="152400"/>
                </a:cubicBezTo>
                <a:cubicBezTo>
                  <a:pt x="53985" y="153458"/>
                  <a:pt x="92085" y="160867"/>
                  <a:pt x="107960" y="155575"/>
                </a:cubicBezTo>
                <a:cubicBezTo>
                  <a:pt x="123835" y="150283"/>
                  <a:pt x="141827" y="133350"/>
                  <a:pt x="149235" y="120650"/>
                </a:cubicBezTo>
                <a:cubicBezTo>
                  <a:pt x="156643" y="107950"/>
                  <a:pt x="159818" y="91017"/>
                  <a:pt x="152410" y="79375"/>
                </a:cubicBezTo>
                <a:cubicBezTo>
                  <a:pt x="145002" y="67733"/>
                  <a:pt x="123306" y="63500"/>
                  <a:pt x="104785" y="50800"/>
                </a:cubicBezTo>
                <a:cubicBezTo>
                  <a:pt x="86264" y="38100"/>
                  <a:pt x="1068" y="0"/>
                  <a:pt x="10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01" name="フリーフォーム 1700">
            <a:extLst>
              <a:ext uri="{FF2B5EF4-FFF2-40B4-BE49-F238E27FC236}">
                <a16:creationId xmlns:a16="http://schemas.microsoft.com/office/drawing/2014/main" id="{6C5F97B4-0ACD-FA89-E4E1-15AAE396AD55}"/>
              </a:ext>
            </a:extLst>
          </p:cNvPr>
          <p:cNvSpPr/>
          <p:nvPr/>
        </p:nvSpPr>
        <p:spPr>
          <a:xfrm>
            <a:off x="2314384" y="8581992"/>
            <a:ext cx="120020" cy="95540"/>
          </a:xfrm>
          <a:custGeom>
            <a:avLst/>
            <a:gdLst>
              <a:gd name="connsiteX0" fmla="*/ 191 w 120020"/>
              <a:gd name="connsiteY0" fmla="*/ 33 h 95540"/>
              <a:gd name="connsiteX1" fmla="*/ 82741 w 120020"/>
              <a:gd name="connsiteY1" fmla="*/ 69883 h 95540"/>
              <a:gd name="connsiteX2" fmla="*/ 117666 w 120020"/>
              <a:gd name="connsiteY2" fmla="*/ 95283 h 95540"/>
              <a:gd name="connsiteX3" fmla="*/ 108141 w 120020"/>
              <a:gd name="connsiteY3" fmla="*/ 79408 h 95540"/>
              <a:gd name="connsiteX4" fmla="*/ 191 w 120020"/>
              <a:gd name="connsiteY4" fmla="*/ 33 h 955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0020" h="95540">
                <a:moveTo>
                  <a:pt x="191" y="33"/>
                </a:moveTo>
                <a:cubicBezTo>
                  <a:pt x="-4042" y="-1554"/>
                  <a:pt x="63162" y="54008"/>
                  <a:pt x="82741" y="69883"/>
                </a:cubicBezTo>
                <a:cubicBezTo>
                  <a:pt x="102320" y="85758"/>
                  <a:pt x="117666" y="95283"/>
                  <a:pt x="117666" y="95283"/>
                </a:cubicBezTo>
                <a:cubicBezTo>
                  <a:pt x="121899" y="96870"/>
                  <a:pt x="121370" y="91050"/>
                  <a:pt x="108141" y="79408"/>
                </a:cubicBezTo>
                <a:cubicBezTo>
                  <a:pt x="94912" y="67766"/>
                  <a:pt x="4424" y="1620"/>
                  <a:pt x="191" y="3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02" name="フリーフォーム 1701">
            <a:extLst>
              <a:ext uri="{FF2B5EF4-FFF2-40B4-BE49-F238E27FC236}">
                <a16:creationId xmlns:a16="http://schemas.microsoft.com/office/drawing/2014/main" id="{477A5C5C-0DBE-E881-FF73-17B31B99CB42}"/>
              </a:ext>
            </a:extLst>
          </p:cNvPr>
          <p:cNvSpPr/>
          <p:nvPr/>
        </p:nvSpPr>
        <p:spPr>
          <a:xfrm>
            <a:off x="2320922" y="8597896"/>
            <a:ext cx="68162" cy="104789"/>
          </a:xfrm>
          <a:custGeom>
            <a:avLst/>
            <a:gdLst>
              <a:gd name="connsiteX0" fmla="*/ 3 w 68162"/>
              <a:gd name="connsiteY0" fmla="*/ 4 h 104789"/>
              <a:gd name="connsiteX1" fmla="*/ 66678 w 68162"/>
              <a:gd name="connsiteY1" fmla="*/ 66679 h 104789"/>
              <a:gd name="connsiteX2" fmla="*/ 47628 w 68162"/>
              <a:gd name="connsiteY2" fmla="*/ 104779 h 104789"/>
              <a:gd name="connsiteX3" fmla="*/ 63503 w 68162"/>
              <a:gd name="connsiteY3" fmla="*/ 69854 h 104789"/>
              <a:gd name="connsiteX4" fmla="*/ 3 w 68162"/>
              <a:gd name="connsiteY4" fmla="*/ 4 h 1047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8162" h="104789">
                <a:moveTo>
                  <a:pt x="3" y="4"/>
                </a:moveTo>
                <a:cubicBezTo>
                  <a:pt x="532" y="-525"/>
                  <a:pt x="58741" y="49217"/>
                  <a:pt x="66678" y="66679"/>
                </a:cubicBezTo>
                <a:cubicBezTo>
                  <a:pt x="74615" y="84141"/>
                  <a:pt x="48157" y="104250"/>
                  <a:pt x="47628" y="104779"/>
                </a:cubicBezTo>
                <a:cubicBezTo>
                  <a:pt x="47099" y="105308"/>
                  <a:pt x="70911" y="85729"/>
                  <a:pt x="63503" y="69854"/>
                </a:cubicBezTo>
                <a:cubicBezTo>
                  <a:pt x="56095" y="53979"/>
                  <a:pt x="-526" y="533"/>
                  <a:pt x="3" y="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03" name="フリーフォーム 1702">
            <a:extLst>
              <a:ext uri="{FF2B5EF4-FFF2-40B4-BE49-F238E27FC236}">
                <a16:creationId xmlns:a16="http://schemas.microsoft.com/office/drawing/2014/main" id="{AF219E35-AF2B-80EF-DD7A-D168905DC0B3}"/>
              </a:ext>
            </a:extLst>
          </p:cNvPr>
          <p:cNvSpPr/>
          <p:nvPr/>
        </p:nvSpPr>
        <p:spPr>
          <a:xfrm>
            <a:off x="2362172" y="8711908"/>
            <a:ext cx="139788" cy="112045"/>
          </a:xfrm>
          <a:custGeom>
            <a:avLst/>
            <a:gdLst>
              <a:gd name="connsiteX0" fmla="*/ 28 w 139788"/>
              <a:gd name="connsiteY0" fmla="*/ 292 h 112045"/>
              <a:gd name="connsiteX1" fmla="*/ 85753 w 139788"/>
              <a:gd name="connsiteY1" fmla="*/ 57442 h 112045"/>
              <a:gd name="connsiteX2" fmla="*/ 139728 w 139788"/>
              <a:gd name="connsiteY2" fmla="*/ 111417 h 112045"/>
              <a:gd name="connsiteX3" fmla="*/ 95278 w 139788"/>
              <a:gd name="connsiteY3" fmla="*/ 82842 h 112045"/>
              <a:gd name="connsiteX4" fmla="*/ 28 w 139788"/>
              <a:gd name="connsiteY4" fmla="*/ 292 h 1120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9788" h="112045">
                <a:moveTo>
                  <a:pt x="28" y="292"/>
                </a:moveTo>
                <a:cubicBezTo>
                  <a:pt x="-1559" y="-3941"/>
                  <a:pt x="62470" y="38921"/>
                  <a:pt x="85753" y="57442"/>
                </a:cubicBezTo>
                <a:cubicBezTo>
                  <a:pt x="109036" y="75963"/>
                  <a:pt x="138141" y="107184"/>
                  <a:pt x="139728" y="111417"/>
                </a:cubicBezTo>
                <a:cubicBezTo>
                  <a:pt x="141315" y="115650"/>
                  <a:pt x="111153" y="97659"/>
                  <a:pt x="95278" y="82842"/>
                </a:cubicBezTo>
                <a:cubicBezTo>
                  <a:pt x="79403" y="68025"/>
                  <a:pt x="1615" y="4525"/>
                  <a:pt x="28" y="29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04" name="フリーフォーム 1703">
            <a:extLst>
              <a:ext uri="{FF2B5EF4-FFF2-40B4-BE49-F238E27FC236}">
                <a16:creationId xmlns:a16="http://schemas.microsoft.com/office/drawing/2014/main" id="{EAC9CFAA-EF0E-5DED-E400-B13B30B3B7DF}"/>
              </a:ext>
            </a:extLst>
          </p:cNvPr>
          <p:cNvSpPr/>
          <p:nvPr/>
        </p:nvSpPr>
        <p:spPr>
          <a:xfrm>
            <a:off x="2444718" y="8711954"/>
            <a:ext cx="77187" cy="68495"/>
          </a:xfrm>
          <a:custGeom>
            <a:avLst/>
            <a:gdLst>
              <a:gd name="connsiteX0" fmla="*/ 32 w 77187"/>
              <a:gd name="connsiteY0" fmla="*/ 246 h 68495"/>
              <a:gd name="connsiteX1" fmla="*/ 73057 w 77187"/>
              <a:gd name="connsiteY1" fmla="*/ 66921 h 68495"/>
              <a:gd name="connsiteX2" fmla="*/ 63532 w 77187"/>
              <a:gd name="connsiteY2" fmla="*/ 44696 h 68495"/>
              <a:gd name="connsiteX3" fmla="*/ 32 w 77187"/>
              <a:gd name="connsiteY3" fmla="*/ 246 h 684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7187" h="68495">
                <a:moveTo>
                  <a:pt x="32" y="246"/>
                </a:moveTo>
                <a:cubicBezTo>
                  <a:pt x="1619" y="3950"/>
                  <a:pt x="62474" y="59513"/>
                  <a:pt x="73057" y="66921"/>
                </a:cubicBezTo>
                <a:cubicBezTo>
                  <a:pt x="83640" y="74329"/>
                  <a:pt x="71470" y="53692"/>
                  <a:pt x="63532" y="44696"/>
                </a:cubicBezTo>
                <a:cubicBezTo>
                  <a:pt x="55595" y="35700"/>
                  <a:pt x="-1555" y="-3458"/>
                  <a:pt x="32" y="24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06" name="フリーフォーム 1705">
            <a:extLst>
              <a:ext uri="{FF2B5EF4-FFF2-40B4-BE49-F238E27FC236}">
                <a16:creationId xmlns:a16="http://schemas.microsoft.com/office/drawing/2014/main" id="{026ADCFF-D2B9-86A1-2C95-401FB88B15F7}"/>
              </a:ext>
            </a:extLst>
          </p:cNvPr>
          <p:cNvSpPr/>
          <p:nvPr/>
        </p:nvSpPr>
        <p:spPr>
          <a:xfrm>
            <a:off x="2380856" y="8728067"/>
            <a:ext cx="177972" cy="85790"/>
          </a:xfrm>
          <a:custGeom>
            <a:avLst/>
            <a:gdLst>
              <a:gd name="connsiteX0" fmla="*/ 394 w 177972"/>
              <a:gd name="connsiteY0" fmla="*/ 69858 h 85790"/>
              <a:gd name="connsiteX1" fmla="*/ 92469 w 177972"/>
              <a:gd name="connsiteY1" fmla="*/ 76208 h 85790"/>
              <a:gd name="connsiteX2" fmla="*/ 111519 w 177972"/>
              <a:gd name="connsiteY2" fmla="*/ 69858 h 85790"/>
              <a:gd name="connsiteX3" fmla="*/ 136919 w 177972"/>
              <a:gd name="connsiteY3" fmla="*/ 38108 h 85790"/>
              <a:gd name="connsiteX4" fmla="*/ 175019 w 177972"/>
              <a:gd name="connsiteY4" fmla="*/ 8 h 85790"/>
              <a:gd name="connsiteX5" fmla="*/ 171844 w 177972"/>
              <a:gd name="connsiteY5" fmla="*/ 34933 h 85790"/>
              <a:gd name="connsiteX6" fmla="*/ 143269 w 177972"/>
              <a:gd name="connsiteY6" fmla="*/ 63508 h 85790"/>
              <a:gd name="connsiteX7" fmla="*/ 168669 w 177972"/>
              <a:gd name="connsiteY7" fmla="*/ 79383 h 85790"/>
              <a:gd name="connsiteX8" fmla="*/ 136919 w 177972"/>
              <a:gd name="connsiteY8" fmla="*/ 85733 h 85790"/>
              <a:gd name="connsiteX9" fmla="*/ 394 w 177972"/>
              <a:gd name="connsiteY9" fmla="*/ 69858 h 857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77972" h="85790">
                <a:moveTo>
                  <a:pt x="394" y="69858"/>
                </a:moveTo>
                <a:cubicBezTo>
                  <a:pt x="-7014" y="68271"/>
                  <a:pt x="92469" y="76208"/>
                  <a:pt x="92469" y="76208"/>
                </a:cubicBezTo>
                <a:cubicBezTo>
                  <a:pt x="110990" y="76208"/>
                  <a:pt x="104111" y="76208"/>
                  <a:pt x="111519" y="69858"/>
                </a:cubicBezTo>
                <a:cubicBezTo>
                  <a:pt x="118927" y="63508"/>
                  <a:pt x="126336" y="49750"/>
                  <a:pt x="136919" y="38108"/>
                </a:cubicBezTo>
                <a:cubicBezTo>
                  <a:pt x="147502" y="26466"/>
                  <a:pt x="169198" y="537"/>
                  <a:pt x="175019" y="8"/>
                </a:cubicBezTo>
                <a:cubicBezTo>
                  <a:pt x="180840" y="-521"/>
                  <a:pt x="177136" y="24350"/>
                  <a:pt x="171844" y="34933"/>
                </a:cubicBezTo>
                <a:cubicBezTo>
                  <a:pt x="166552" y="45516"/>
                  <a:pt x="143798" y="56100"/>
                  <a:pt x="143269" y="63508"/>
                </a:cubicBezTo>
                <a:cubicBezTo>
                  <a:pt x="142740" y="70916"/>
                  <a:pt x="169727" y="75679"/>
                  <a:pt x="168669" y="79383"/>
                </a:cubicBezTo>
                <a:cubicBezTo>
                  <a:pt x="167611" y="83087"/>
                  <a:pt x="159144" y="86262"/>
                  <a:pt x="136919" y="85733"/>
                </a:cubicBezTo>
                <a:cubicBezTo>
                  <a:pt x="114694" y="85204"/>
                  <a:pt x="7802" y="71445"/>
                  <a:pt x="394" y="6985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07" name="フリーフォーム 1706">
            <a:extLst>
              <a:ext uri="{FF2B5EF4-FFF2-40B4-BE49-F238E27FC236}">
                <a16:creationId xmlns:a16="http://schemas.microsoft.com/office/drawing/2014/main" id="{34732D23-7F12-2BA2-535C-AFA02F65A873}"/>
              </a:ext>
            </a:extLst>
          </p:cNvPr>
          <p:cNvSpPr/>
          <p:nvPr/>
        </p:nvSpPr>
        <p:spPr>
          <a:xfrm>
            <a:off x="2130422" y="8321305"/>
            <a:ext cx="165576" cy="65860"/>
          </a:xfrm>
          <a:custGeom>
            <a:avLst/>
            <a:gdLst>
              <a:gd name="connsiteX0" fmla="*/ 3 w 165576"/>
              <a:gd name="connsiteY0" fmla="*/ 22595 h 65860"/>
              <a:gd name="connsiteX1" fmla="*/ 85728 w 165576"/>
              <a:gd name="connsiteY1" fmla="*/ 54345 h 65860"/>
              <a:gd name="connsiteX2" fmla="*/ 158753 w 165576"/>
              <a:gd name="connsiteY2" fmla="*/ 44820 h 65860"/>
              <a:gd name="connsiteX3" fmla="*/ 161928 w 165576"/>
              <a:gd name="connsiteY3" fmla="*/ 370 h 65860"/>
              <a:gd name="connsiteX4" fmla="*/ 161928 w 165576"/>
              <a:gd name="connsiteY4" fmla="*/ 25770 h 65860"/>
              <a:gd name="connsiteX5" fmla="*/ 114303 w 165576"/>
              <a:gd name="connsiteY5" fmla="*/ 63870 h 65860"/>
              <a:gd name="connsiteX6" fmla="*/ 82553 w 165576"/>
              <a:gd name="connsiteY6" fmla="*/ 57520 h 65860"/>
              <a:gd name="connsiteX7" fmla="*/ 3 w 165576"/>
              <a:gd name="connsiteY7" fmla="*/ 22595 h 658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65576" h="65860">
                <a:moveTo>
                  <a:pt x="3" y="22595"/>
                </a:moveTo>
                <a:cubicBezTo>
                  <a:pt x="532" y="22066"/>
                  <a:pt x="59270" y="50641"/>
                  <a:pt x="85728" y="54345"/>
                </a:cubicBezTo>
                <a:cubicBezTo>
                  <a:pt x="112186" y="58049"/>
                  <a:pt x="146053" y="53816"/>
                  <a:pt x="158753" y="44820"/>
                </a:cubicBezTo>
                <a:cubicBezTo>
                  <a:pt x="171453" y="35824"/>
                  <a:pt x="161399" y="3545"/>
                  <a:pt x="161928" y="370"/>
                </a:cubicBezTo>
                <a:cubicBezTo>
                  <a:pt x="162457" y="-2805"/>
                  <a:pt x="169865" y="15187"/>
                  <a:pt x="161928" y="25770"/>
                </a:cubicBezTo>
                <a:cubicBezTo>
                  <a:pt x="153991" y="36353"/>
                  <a:pt x="127532" y="58578"/>
                  <a:pt x="114303" y="63870"/>
                </a:cubicBezTo>
                <a:cubicBezTo>
                  <a:pt x="101074" y="69162"/>
                  <a:pt x="96311" y="62812"/>
                  <a:pt x="82553" y="57520"/>
                </a:cubicBezTo>
                <a:cubicBezTo>
                  <a:pt x="68795" y="52228"/>
                  <a:pt x="-526" y="23124"/>
                  <a:pt x="3" y="2259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08" name="フリーフォーム 1707">
            <a:extLst>
              <a:ext uri="{FF2B5EF4-FFF2-40B4-BE49-F238E27FC236}">
                <a16:creationId xmlns:a16="http://schemas.microsoft.com/office/drawing/2014/main" id="{FE503067-7A2D-668B-1B34-E46B99ECEE36}"/>
              </a:ext>
            </a:extLst>
          </p:cNvPr>
          <p:cNvSpPr/>
          <p:nvPr/>
        </p:nvSpPr>
        <p:spPr>
          <a:xfrm>
            <a:off x="2222228" y="8554283"/>
            <a:ext cx="321713" cy="114370"/>
          </a:xfrm>
          <a:custGeom>
            <a:avLst/>
            <a:gdLst>
              <a:gd name="connsiteX0" fmla="*/ 3447 w 321713"/>
              <a:gd name="connsiteY0" fmla="*/ 113467 h 114370"/>
              <a:gd name="connsiteX1" fmla="*/ 139972 w 321713"/>
              <a:gd name="connsiteY1" fmla="*/ 2342 h 114370"/>
              <a:gd name="connsiteX2" fmla="*/ 168547 w 321713"/>
              <a:gd name="connsiteY2" fmla="*/ 37267 h 114370"/>
              <a:gd name="connsiteX3" fmla="*/ 320947 w 321713"/>
              <a:gd name="connsiteY3" fmla="*/ 30917 h 114370"/>
              <a:gd name="connsiteX4" fmla="*/ 222522 w 321713"/>
              <a:gd name="connsiteY4" fmla="*/ 40442 h 114370"/>
              <a:gd name="connsiteX5" fmla="*/ 111397 w 321713"/>
              <a:gd name="connsiteY5" fmla="*/ 15042 h 114370"/>
              <a:gd name="connsiteX6" fmla="*/ 47897 w 321713"/>
              <a:gd name="connsiteY6" fmla="*/ 53142 h 114370"/>
              <a:gd name="connsiteX7" fmla="*/ 3447 w 321713"/>
              <a:gd name="connsiteY7" fmla="*/ 113467 h 1143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21713" h="114370">
                <a:moveTo>
                  <a:pt x="3447" y="113467"/>
                </a:moveTo>
                <a:cubicBezTo>
                  <a:pt x="18793" y="105000"/>
                  <a:pt x="112455" y="15042"/>
                  <a:pt x="139972" y="2342"/>
                </a:cubicBezTo>
                <a:cubicBezTo>
                  <a:pt x="167489" y="-10358"/>
                  <a:pt x="138385" y="32504"/>
                  <a:pt x="168547" y="37267"/>
                </a:cubicBezTo>
                <a:cubicBezTo>
                  <a:pt x="198710" y="42029"/>
                  <a:pt x="311951" y="30388"/>
                  <a:pt x="320947" y="30917"/>
                </a:cubicBezTo>
                <a:cubicBezTo>
                  <a:pt x="329943" y="31446"/>
                  <a:pt x="257447" y="43088"/>
                  <a:pt x="222522" y="40442"/>
                </a:cubicBezTo>
                <a:cubicBezTo>
                  <a:pt x="187597" y="37796"/>
                  <a:pt x="140501" y="12925"/>
                  <a:pt x="111397" y="15042"/>
                </a:cubicBezTo>
                <a:cubicBezTo>
                  <a:pt x="82293" y="17159"/>
                  <a:pt x="68005" y="37796"/>
                  <a:pt x="47897" y="53142"/>
                </a:cubicBezTo>
                <a:cubicBezTo>
                  <a:pt x="27789" y="68488"/>
                  <a:pt x="-11899" y="121934"/>
                  <a:pt x="3447" y="11346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09" name="フリーフォーム 1708">
            <a:extLst>
              <a:ext uri="{FF2B5EF4-FFF2-40B4-BE49-F238E27FC236}">
                <a16:creationId xmlns:a16="http://schemas.microsoft.com/office/drawing/2014/main" id="{A6AFE084-DD0F-2975-2404-C1086BA44EB6}"/>
              </a:ext>
            </a:extLst>
          </p:cNvPr>
          <p:cNvSpPr/>
          <p:nvPr/>
        </p:nvSpPr>
        <p:spPr>
          <a:xfrm>
            <a:off x="2192681" y="8444843"/>
            <a:ext cx="96107" cy="223270"/>
          </a:xfrm>
          <a:custGeom>
            <a:avLst/>
            <a:gdLst>
              <a:gd name="connsiteX0" fmla="*/ 67919 w 96107"/>
              <a:gd name="connsiteY0" fmla="*/ 657 h 223270"/>
              <a:gd name="connsiteX1" fmla="*/ 90144 w 96107"/>
              <a:gd name="connsiteY1" fmla="*/ 89557 h 223270"/>
              <a:gd name="connsiteX2" fmla="*/ 77444 w 96107"/>
              <a:gd name="connsiteY2" fmla="*/ 130832 h 223270"/>
              <a:gd name="connsiteX3" fmla="*/ 42519 w 96107"/>
              <a:gd name="connsiteY3" fmla="*/ 168932 h 223270"/>
              <a:gd name="connsiteX4" fmla="*/ 1244 w 96107"/>
              <a:gd name="connsiteY4" fmla="*/ 222907 h 223270"/>
              <a:gd name="connsiteX5" fmla="*/ 93319 w 96107"/>
              <a:gd name="connsiteY5" fmla="*/ 140357 h 223270"/>
              <a:gd name="connsiteX6" fmla="*/ 67919 w 96107"/>
              <a:gd name="connsiteY6" fmla="*/ 657 h 2232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6107" h="223270">
                <a:moveTo>
                  <a:pt x="67919" y="657"/>
                </a:moveTo>
                <a:cubicBezTo>
                  <a:pt x="67390" y="-7810"/>
                  <a:pt x="88557" y="67861"/>
                  <a:pt x="90144" y="89557"/>
                </a:cubicBezTo>
                <a:cubicBezTo>
                  <a:pt x="91731" y="111253"/>
                  <a:pt x="85381" y="117603"/>
                  <a:pt x="77444" y="130832"/>
                </a:cubicBezTo>
                <a:cubicBezTo>
                  <a:pt x="69507" y="144061"/>
                  <a:pt x="55219" y="153586"/>
                  <a:pt x="42519" y="168932"/>
                </a:cubicBezTo>
                <a:cubicBezTo>
                  <a:pt x="29819" y="184278"/>
                  <a:pt x="-7223" y="227670"/>
                  <a:pt x="1244" y="222907"/>
                </a:cubicBezTo>
                <a:cubicBezTo>
                  <a:pt x="9711" y="218144"/>
                  <a:pt x="80090" y="173694"/>
                  <a:pt x="93319" y="140357"/>
                </a:cubicBezTo>
                <a:cubicBezTo>
                  <a:pt x="106548" y="107020"/>
                  <a:pt x="68448" y="9124"/>
                  <a:pt x="67919" y="65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10" name="フリーフォーム 1709">
            <a:extLst>
              <a:ext uri="{FF2B5EF4-FFF2-40B4-BE49-F238E27FC236}">
                <a16:creationId xmlns:a16="http://schemas.microsoft.com/office/drawing/2014/main" id="{4C6B6DCF-B03D-9A1D-B2F7-1D3112519A32}"/>
              </a:ext>
            </a:extLst>
          </p:cNvPr>
          <p:cNvSpPr/>
          <p:nvPr/>
        </p:nvSpPr>
        <p:spPr>
          <a:xfrm>
            <a:off x="2454275" y="8505359"/>
            <a:ext cx="214100" cy="38566"/>
          </a:xfrm>
          <a:custGeom>
            <a:avLst/>
            <a:gdLst>
              <a:gd name="connsiteX0" fmla="*/ 0 w 214100"/>
              <a:gd name="connsiteY0" fmla="*/ 38566 h 38566"/>
              <a:gd name="connsiteX1" fmla="*/ 209550 w 214100"/>
              <a:gd name="connsiteY1" fmla="*/ 466 h 38566"/>
              <a:gd name="connsiteX2" fmla="*/ 149225 w 214100"/>
              <a:gd name="connsiteY2" fmla="*/ 16341 h 38566"/>
              <a:gd name="connsiteX3" fmla="*/ 0 w 214100"/>
              <a:gd name="connsiteY3" fmla="*/ 38566 h 385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4100" h="38566">
                <a:moveTo>
                  <a:pt x="0" y="38566"/>
                </a:moveTo>
                <a:lnTo>
                  <a:pt x="209550" y="466"/>
                </a:lnTo>
                <a:cubicBezTo>
                  <a:pt x="234421" y="-3238"/>
                  <a:pt x="149225" y="16341"/>
                  <a:pt x="149225" y="16341"/>
                </a:cubicBezTo>
                <a:lnTo>
                  <a:pt x="0" y="38566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11" name="フリーフォーム 1710">
            <a:extLst>
              <a:ext uri="{FF2B5EF4-FFF2-40B4-BE49-F238E27FC236}">
                <a16:creationId xmlns:a16="http://schemas.microsoft.com/office/drawing/2014/main" id="{78AF9BCA-23B9-A006-51E2-543B622B9F4C}"/>
              </a:ext>
            </a:extLst>
          </p:cNvPr>
          <p:cNvSpPr/>
          <p:nvPr/>
        </p:nvSpPr>
        <p:spPr>
          <a:xfrm>
            <a:off x="2358372" y="8524243"/>
            <a:ext cx="224434" cy="24080"/>
          </a:xfrm>
          <a:custGeom>
            <a:avLst/>
            <a:gdLst>
              <a:gd name="connsiteX0" fmla="*/ 653 w 224434"/>
              <a:gd name="connsiteY0" fmla="*/ 632 h 24080"/>
              <a:gd name="connsiteX1" fmla="*/ 114953 w 224434"/>
              <a:gd name="connsiteY1" fmla="*/ 22857 h 24080"/>
              <a:gd name="connsiteX2" fmla="*/ 222903 w 224434"/>
              <a:gd name="connsiteY2" fmla="*/ 19682 h 24080"/>
              <a:gd name="connsiteX3" fmla="*/ 168928 w 224434"/>
              <a:gd name="connsiteY3" fmla="*/ 6982 h 24080"/>
              <a:gd name="connsiteX4" fmla="*/ 653 w 224434"/>
              <a:gd name="connsiteY4" fmla="*/ 632 h 240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4434" h="24080">
                <a:moveTo>
                  <a:pt x="653" y="632"/>
                </a:moveTo>
                <a:cubicBezTo>
                  <a:pt x="-8343" y="3278"/>
                  <a:pt x="77911" y="19682"/>
                  <a:pt x="114953" y="22857"/>
                </a:cubicBezTo>
                <a:cubicBezTo>
                  <a:pt x="151995" y="26032"/>
                  <a:pt x="213907" y="22328"/>
                  <a:pt x="222903" y="19682"/>
                </a:cubicBezTo>
                <a:cubicBezTo>
                  <a:pt x="231899" y="17036"/>
                  <a:pt x="199620" y="9628"/>
                  <a:pt x="168928" y="6982"/>
                </a:cubicBezTo>
                <a:cubicBezTo>
                  <a:pt x="138236" y="4336"/>
                  <a:pt x="9649" y="-2014"/>
                  <a:pt x="653" y="63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12" name="フリーフォーム 1711">
            <a:extLst>
              <a:ext uri="{FF2B5EF4-FFF2-40B4-BE49-F238E27FC236}">
                <a16:creationId xmlns:a16="http://schemas.microsoft.com/office/drawing/2014/main" id="{5136B318-857A-B76A-A5E5-ACF34AB95770}"/>
              </a:ext>
            </a:extLst>
          </p:cNvPr>
          <p:cNvSpPr/>
          <p:nvPr/>
        </p:nvSpPr>
        <p:spPr>
          <a:xfrm>
            <a:off x="2609711" y="8474045"/>
            <a:ext cx="108774" cy="114479"/>
          </a:xfrm>
          <a:custGeom>
            <a:avLst/>
            <a:gdLst>
              <a:gd name="connsiteX0" fmla="*/ 139 w 108774"/>
              <a:gd name="connsiteY0" fmla="*/ 30 h 114479"/>
              <a:gd name="connsiteX1" fmla="*/ 66814 w 108774"/>
              <a:gd name="connsiteY1" fmla="*/ 85755 h 114479"/>
              <a:gd name="connsiteX2" fmla="*/ 108089 w 108774"/>
              <a:gd name="connsiteY2" fmla="*/ 114330 h 114479"/>
              <a:gd name="connsiteX3" fmla="*/ 85864 w 108774"/>
              <a:gd name="connsiteY3" fmla="*/ 76230 h 114479"/>
              <a:gd name="connsiteX4" fmla="*/ 139 w 108774"/>
              <a:gd name="connsiteY4" fmla="*/ 30 h 1144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8774" h="114479">
                <a:moveTo>
                  <a:pt x="139" y="30"/>
                </a:moveTo>
                <a:cubicBezTo>
                  <a:pt x="-3036" y="1617"/>
                  <a:pt x="48822" y="66705"/>
                  <a:pt x="66814" y="85755"/>
                </a:cubicBezTo>
                <a:cubicBezTo>
                  <a:pt x="84806" y="104805"/>
                  <a:pt x="104914" y="115917"/>
                  <a:pt x="108089" y="114330"/>
                </a:cubicBezTo>
                <a:cubicBezTo>
                  <a:pt x="111264" y="112743"/>
                  <a:pt x="103327" y="92634"/>
                  <a:pt x="85864" y="76230"/>
                </a:cubicBezTo>
                <a:cubicBezTo>
                  <a:pt x="68402" y="59826"/>
                  <a:pt x="3314" y="-1557"/>
                  <a:pt x="139" y="3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13" name="フリーフォーム 1712">
            <a:extLst>
              <a:ext uri="{FF2B5EF4-FFF2-40B4-BE49-F238E27FC236}">
                <a16:creationId xmlns:a16="http://schemas.microsoft.com/office/drawing/2014/main" id="{95BE1168-845E-777F-6F0D-29A71A217790}"/>
              </a:ext>
            </a:extLst>
          </p:cNvPr>
          <p:cNvSpPr/>
          <p:nvPr/>
        </p:nvSpPr>
        <p:spPr>
          <a:xfrm>
            <a:off x="2482474" y="8490109"/>
            <a:ext cx="167254" cy="63341"/>
          </a:xfrm>
          <a:custGeom>
            <a:avLst/>
            <a:gdLst>
              <a:gd name="connsiteX0" fmla="*/ 376 w 167254"/>
              <a:gd name="connsiteY0" fmla="*/ 63341 h 63341"/>
              <a:gd name="connsiteX1" fmla="*/ 162301 w 167254"/>
              <a:gd name="connsiteY1" fmla="*/ 6191 h 63341"/>
              <a:gd name="connsiteX2" fmla="*/ 117851 w 167254"/>
              <a:gd name="connsiteY2" fmla="*/ 6191 h 63341"/>
              <a:gd name="connsiteX3" fmla="*/ 376 w 167254"/>
              <a:gd name="connsiteY3" fmla="*/ 63341 h 633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7254" h="63341">
                <a:moveTo>
                  <a:pt x="376" y="63341"/>
                </a:moveTo>
                <a:cubicBezTo>
                  <a:pt x="7784" y="63341"/>
                  <a:pt x="142722" y="15716"/>
                  <a:pt x="162301" y="6191"/>
                </a:cubicBezTo>
                <a:cubicBezTo>
                  <a:pt x="181880" y="-3334"/>
                  <a:pt x="138488" y="-688"/>
                  <a:pt x="117851" y="6191"/>
                </a:cubicBezTo>
                <a:cubicBezTo>
                  <a:pt x="97214" y="13070"/>
                  <a:pt x="-7032" y="63341"/>
                  <a:pt x="376" y="6334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14" name="フリーフォーム 1713">
            <a:extLst>
              <a:ext uri="{FF2B5EF4-FFF2-40B4-BE49-F238E27FC236}">
                <a16:creationId xmlns:a16="http://schemas.microsoft.com/office/drawing/2014/main" id="{C732AA93-181A-EE74-8C27-EC5402395632}"/>
              </a:ext>
            </a:extLst>
          </p:cNvPr>
          <p:cNvSpPr/>
          <p:nvPr/>
        </p:nvSpPr>
        <p:spPr>
          <a:xfrm>
            <a:off x="2584396" y="8609960"/>
            <a:ext cx="190747" cy="48397"/>
          </a:xfrm>
          <a:custGeom>
            <a:avLst/>
            <a:gdLst>
              <a:gd name="connsiteX0" fmla="*/ 54 w 190747"/>
              <a:gd name="connsiteY0" fmla="*/ 48265 h 48397"/>
              <a:gd name="connsiteX1" fmla="*/ 123879 w 190747"/>
              <a:gd name="connsiteY1" fmla="*/ 3815 h 48397"/>
              <a:gd name="connsiteX2" fmla="*/ 190554 w 190747"/>
              <a:gd name="connsiteY2" fmla="*/ 3815 h 48397"/>
              <a:gd name="connsiteX3" fmla="*/ 139754 w 190747"/>
              <a:gd name="connsiteY3" fmla="*/ 16515 h 48397"/>
              <a:gd name="connsiteX4" fmla="*/ 54 w 190747"/>
              <a:gd name="connsiteY4" fmla="*/ 48265 h 483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90747" h="48397">
                <a:moveTo>
                  <a:pt x="54" y="48265"/>
                </a:moveTo>
                <a:cubicBezTo>
                  <a:pt x="-2592" y="46148"/>
                  <a:pt x="92129" y="11223"/>
                  <a:pt x="123879" y="3815"/>
                </a:cubicBezTo>
                <a:cubicBezTo>
                  <a:pt x="155629" y="-3593"/>
                  <a:pt x="187908" y="1698"/>
                  <a:pt x="190554" y="3815"/>
                </a:cubicBezTo>
                <a:cubicBezTo>
                  <a:pt x="193200" y="5932"/>
                  <a:pt x="168329" y="6461"/>
                  <a:pt x="139754" y="16515"/>
                </a:cubicBezTo>
                <a:cubicBezTo>
                  <a:pt x="111179" y="26569"/>
                  <a:pt x="2700" y="50382"/>
                  <a:pt x="54" y="4826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15" name="フリーフォーム 1714">
            <a:extLst>
              <a:ext uri="{FF2B5EF4-FFF2-40B4-BE49-F238E27FC236}">
                <a16:creationId xmlns:a16="http://schemas.microsoft.com/office/drawing/2014/main" id="{F87CB8F4-C433-ABAB-CD23-9A907F29C078}"/>
              </a:ext>
            </a:extLst>
          </p:cNvPr>
          <p:cNvSpPr/>
          <p:nvPr/>
        </p:nvSpPr>
        <p:spPr>
          <a:xfrm>
            <a:off x="2549525" y="8571586"/>
            <a:ext cx="123825" cy="27861"/>
          </a:xfrm>
          <a:custGeom>
            <a:avLst/>
            <a:gdLst>
              <a:gd name="connsiteX0" fmla="*/ 0 w 123825"/>
              <a:gd name="connsiteY0" fmla="*/ 23139 h 27861"/>
              <a:gd name="connsiteX1" fmla="*/ 63500 w 123825"/>
              <a:gd name="connsiteY1" fmla="*/ 26314 h 27861"/>
              <a:gd name="connsiteX2" fmla="*/ 123825 w 123825"/>
              <a:gd name="connsiteY2" fmla="*/ 914 h 27861"/>
              <a:gd name="connsiteX3" fmla="*/ 63500 w 123825"/>
              <a:gd name="connsiteY3" fmla="*/ 7264 h 27861"/>
              <a:gd name="connsiteX4" fmla="*/ 0 w 123825"/>
              <a:gd name="connsiteY4" fmla="*/ 23139 h 278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3825" h="27861">
                <a:moveTo>
                  <a:pt x="0" y="23139"/>
                </a:moveTo>
                <a:cubicBezTo>
                  <a:pt x="0" y="26314"/>
                  <a:pt x="42862" y="30018"/>
                  <a:pt x="63500" y="26314"/>
                </a:cubicBezTo>
                <a:cubicBezTo>
                  <a:pt x="84138" y="22610"/>
                  <a:pt x="123825" y="4089"/>
                  <a:pt x="123825" y="914"/>
                </a:cubicBezTo>
                <a:cubicBezTo>
                  <a:pt x="123825" y="-2261"/>
                  <a:pt x="82021" y="3560"/>
                  <a:pt x="63500" y="7264"/>
                </a:cubicBezTo>
                <a:cubicBezTo>
                  <a:pt x="44979" y="10968"/>
                  <a:pt x="0" y="19964"/>
                  <a:pt x="0" y="2313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16" name="フリーフォーム 1715">
            <a:extLst>
              <a:ext uri="{FF2B5EF4-FFF2-40B4-BE49-F238E27FC236}">
                <a16:creationId xmlns:a16="http://schemas.microsoft.com/office/drawing/2014/main" id="{BDB440CF-58DF-5EED-D4BC-4DFE331ECAD6}"/>
              </a:ext>
            </a:extLst>
          </p:cNvPr>
          <p:cNvSpPr/>
          <p:nvPr/>
        </p:nvSpPr>
        <p:spPr>
          <a:xfrm>
            <a:off x="2587544" y="8578118"/>
            <a:ext cx="178303" cy="48419"/>
          </a:xfrm>
          <a:custGeom>
            <a:avLst/>
            <a:gdLst>
              <a:gd name="connsiteX0" fmla="*/ 81 w 178303"/>
              <a:gd name="connsiteY0" fmla="*/ 48357 h 48419"/>
              <a:gd name="connsiteX1" fmla="*/ 117556 w 178303"/>
              <a:gd name="connsiteY1" fmla="*/ 13432 h 48419"/>
              <a:gd name="connsiteX2" fmla="*/ 177881 w 178303"/>
              <a:gd name="connsiteY2" fmla="*/ 3907 h 48419"/>
              <a:gd name="connsiteX3" fmla="*/ 136606 w 178303"/>
              <a:gd name="connsiteY3" fmla="*/ 3907 h 48419"/>
              <a:gd name="connsiteX4" fmla="*/ 81 w 178303"/>
              <a:gd name="connsiteY4" fmla="*/ 48357 h 48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78303" h="48419">
                <a:moveTo>
                  <a:pt x="81" y="48357"/>
                </a:moveTo>
                <a:cubicBezTo>
                  <a:pt x="-3094" y="49944"/>
                  <a:pt x="87923" y="20840"/>
                  <a:pt x="117556" y="13432"/>
                </a:cubicBezTo>
                <a:cubicBezTo>
                  <a:pt x="147189" y="6024"/>
                  <a:pt x="174706" y="5494"/>
                  <a:pt x="177881" y="3907"/>
                </a:cubicBezTo>
                <a:cubicBezTo>
                  <a:pt x="181056" y="2320"/>
                  <a:pt x="166239" y="-4030"/>
                  <a:pt x="136606" y="3907"/>
                </a:cubicBezTo>
                <a:cubicBezTo>
                  <a:pt x="106973" y="11844"/>
                  <a:pt x="3256" y="46770"/>
                  <a:pt x="81" y="4835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17" name="フリーフォーム 1716">
            <a:extLst>
              <a:ext uri="{FF2B5EF4-FFF2-40B4-BE49-F238E27FC236}">
                <a16:creationId xmlns:a16="http://schemas.microsoft.com/office/drawing/2014/main" id="{C382CA4B-4BEA-C1FE-70CC-B6DF7285070D}"/>
              </a:ext>
            </a:extLst>
          </p:cNvPr>
          <p:cNvSpPr/>
          <p:nvPr/>
        </p:nvSpPr>
        <p:spPr>
          <a:xfrm>
            <a:off x="2495365" y="8566150"/>
            <a:ext cx="212329" cy="95278"/>
          </a:xfrm>
          <a:custGeom>
            <a:avLst/>
            <a:gdLst>
              <a:gd name="connsiteX0" fmla="*/ 185 w 212329"/>
              <a:gd name="connsiteY0" fmla="*/ 0 h 95278"/>
              <a:gd name="connsiteX1" fmla="*/ 101785 w 212329"/>
              <a:gd name="connsiteY1" fmla="*/ 73025 h 95278"/>
              <a:gd name="connsiteX2" fmla="*/ 108135 w 212329"/>
              <a:gd name="connsiteY2" fmla="*/ 95250 h 95278"/>
              <a:gd name="connsiteX3" fmla="*/ 101785 w 212329"/>
              <a:gd name="connsiteY3" fmla="*/ 69850 h 95278"/>
              <a:gd name="connsiteX4" fmla="*/ 209735 w 212329"/>
              <a:gd name="connsiteY4" fmla="*/ 25400 h 95278"/>
              <a:gd name="connsiteX5" fmla="*/ 174810 w 212329"/>
              <a:gd name="connsiteY5" fmla="*/ 44450 h 95278"/>
              <a:gd name="connsiteX6" fmla="*/ 130360 w 212329"/>
              <a:gd name="connsiteY6" fmla="*/ 73025 h 95278"/>
              <a:gd name="connsiteX7" fmla="*/ 185 w 212329"/>
              <a:gd name="connsiteY7" fmla="*/ 0 h 952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12329" h="95278">
                <a:moveTo>
                  <a:pt x="185" y="0"/>
                </a:moveTo>
                <a:cubicBezTo>
                  <a:pt x="-4577" y="0"/>
                  <a:pt x="83793" y="57150"/>
                  <a:pt x="101785" y="73025"/>
                </a:cubicBezTo>
                <a:cubicBezTo>
                  <a:pt x="119777" y="88900"/>
                  <a:pt x="108135" y="95779"/>
                  <a:pt x="108135" y="95250"/>
                </a:cubicBezTo>
                <a:cubicBezTo>
                  <a:pt x="108135" y="94721"/>
                  <a:pt x="84852" y="81492"/>
                  <a:pt x="101785" y="69850"/>
                </a:cubicBezTo>
                <a:cubicBezTo>
                  <a:pt x="118718" y="58208"/>
                  <a:pt x="197564" y="29633"/>
                  <a:pt x="209735" y="25400"/>
                </a:cubicBezTo>
                <a:cubicBezTo>
                  <a:pt x="221906" y="21167"/>
                  <a:pt x="188039" y="36513"/>
                  <a:pt x="174810" y="44450"/>
                </a:cubicBezTo>
                <a:cubicBezTo>
                  <a:pt x="161581" y="52387"/>
                  <a:pt x="154702" y="75142"/>
                  <a:pt x="130360" y="73025"/>
                </a:cubicBezTo>
                <a:cubicBezTo>
                  <a:pt x="106018" y="70908"/>
                  <a:pt x="4947" y="0"/>
                  <a:pt x="185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18" name="フリーフォーム 1717">
            <a:extLst>
              <a:ext uri="{FF2B5EF4-FFF2-40B4-BE49-F238E27FC236}">
                <a16:creationId xmlns:a16="http://schemas.microsoft.com/office/drawing/2014/main" id="{35C89CB4-13C4-7019-5C5F-CCFB616A4578}"/>
              </a:ext>
            </a:extLst>
          </p:cNvPr>
          <p:cNvSpPr/>
          <p:nvPr/>
        </p:nvSpPr>
        <p:spPr>
          <a:xfrm>
            <a:off x="2533618" y="8731094"/>
            <a:ext cx="139497" cy="99101"/>
          </a:xfrm>
          <a:custGeom>
            <a:avLst/>
            <a:gdLst>
              <a:gd name="connsiteX0" fmla="*/ 32 w 139497"/>
              <a:gd name="connsiteY0" fmla="*/ 156 h 99101"/>
              <a:gd name="connsiteX1" fmla="*/ 130207 w 139497"/>
              <a:gd name="connsiteY1" fmla="*/ 95406 h 99101"/>
              <a:gd name="connsiteX2" fmla="*/ 117507 w 139497"/>
              <a:gd name="connsiteY2" fmla="*/ 73181 h 99101"/>
              <a:gd name="connsiteX3" fmla="*/ 32 w 139497"/>
              <a:gd name="connsiteY3" fmla="*/ 156 h 991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9497" h="99101">
                <a:moveTo>
                  <a:pt x="32" y="156"/>
                </a:moveTo>
                <a:cubicBezTo>
                  <a:pt x="2149" y="3860"/>
                  <a:pt x="130207" y="95406"/>
                  <a:pt x="130207" y="95406"/>
                </a:cubicBezTo>
                <a:cubicBezTo>
                  <a:pt x="149786" y="107577"/>
                  <a:pt x="134969" y="86939"/>
                  <a:pt x="117507" y="73181"/>
                </a:cubicBezTo>
                <a:cubicBezTo>
                  <a:pt x="100045" y="59423"/>
                  <a:pt x="-2085" y="-3548"/>
                  <a:pt x="32" y="15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19" name="フリーフォーム 1718">
            <a:extLst>
              <a:ext uri="{FF2B5EF4-FFF2-40B4-BE49-F238E27FC236}">
                <a16:creationId xmlns:a16="http://schemas.microsoft.com/office/drawing/2014/main" id="{90519503-14C5-DF1C-8A73-9AD6BA5C9ECB}"/>
              </a:ext>
            </a:extLst>
          </p:cNvPr>
          <p:cNvSpPr/>
          <p:nvPr/>
        </p:nvSpPr>
        <p:spPr>
          <a:xfrm>
            <a:off x="2539717" y="8637588"/>
            <a:ext cx="265999" cy="55583"/>
          </a:xfrm>
          <a:custGeom>
            <a:avLst/>
            <a:gdLst>
              <a:gd name="connsiteX0" fmla="*/ 283 w 265999"/>
              <a:gd name="connsiteY0" fmla="*/ 55562 h 55583"/>
              <a:gd name="connsiteX1" fmla="*/ 139983 w 265999"/>
              <a:gd name="connsiteY1" fmla="*/ 11112 h 55583"/>
              <a:gd name="connsiteX2" fmla="*/ 263808 w 265999"/>
              <a:gd name="connsiteY2" fmla="*/ 11112 h 55583"/>
              <a:gd name="connsiteX3" fmla="*/ 216183 w 265999"/>
              <a:gd name="connsiteY3" fmla="*/ 1587 h 55583"/>
              <a:gd name="connsiteX4" fmla="*/ 178083 w 265999"/>
              <a:gd name="connsiteY4" fmla="*/ 4762 h 55583"/>
              <a:gd name="connsiteX5" fmla="*/ 283 w 265999"/>
              <a:gd name="connsiteY5" fmla="*/ 55562 h 555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65999" h="55583">
                <a:moveTo>
                  <a:pt x="283" y="55562"/>
                </a:moveTo>
                <a:cubicBezTo>
                  <a:pt x="-6067" y="56620"/>
                  <a:pt x="96062" y="18520"/>
                  <a:pt x="139983" y="11112"/>
                </a:cubicBezTo>
                <a:cubicBezTo>
                  <a:pt x="183904" y="3704"/>
                  <a:pt x="251108" y="12699"/>
                  <a:pt x="263808" y="11112"/>
                </a:cubicBezTo>
                <a:cubicBezTo>
                  <a:pt x="276508" y="9525"/>
                  <a:pt x="230470" y="2645"/>
                  <a:pt x="216183" y="1587"/>
                </a:cubicBezTo>
                <a:cubicBezTo>
                  <a:pt x="201896" y="529"/>
                  <a:pt x="211950" y="-2646"/>
                  <a:pt x="178083" y="4762"/>
                </a:cubicBezTo>
                <a:cubicBezTo>
                  <a:pt x="144216" y="12170"/>
                  <a:pt x="6633" y="54504"/>
                  <a:pt x="283" y="5556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20" name="フリーフォーム 1719">
            <a:extLst>
              <a:ext uri="{FF2B5EF4-FFF2-40B4-BE49-F238E27FC236}">
                <a16:creationId xmlns:a16="http://schemas.microsoft.com/office/drawing/2014/main" id="{031987C9-BD1B-9E33-548B-DF8F50A57511}"/>
              </a:ext>
            </a:extLst>
          </p:cNvPr>
          <p:cNvSpPr/>
          <p:nvPr/>
        </p:nvSpPr>
        <p:spPr>
          <a:xfrm>
            <a:off x="2543175" y="8674090"/>
            <a:ext cx="209550" cy="60553"/>
          </a:xfrm>
          <a:custGeom>
            <a:avLst/>
            <a:gdLst>
              <a:gd name="connsiteX0" fmla="*/ 0 w 209550"/>
              <a:gd name="connsiteY0" fmla="*/ 60335 h 60553"/>
              <a:gd name="connsiteX1" fmla="*/ 133350 w 209550"/>
              <a:gd name="connsiteY1" fmla="*/ 22235 h 60553"/>
              <a:gd name="connsiteX2" fmla="*/ 209550 w 209550"/>
              <a:gd name="connsiteY2" fmla="*/ 6360 h 60553"/>
              <a:gd name="connsiteX3" fmla="*/ 133350 w 209550"/>
              <a:gd name="connsiteY3" fmla="*/ 3185 h 60553"/>
              <a:gd name="connsiteX4" fmla="*/ 0 w 209550"/>
              <a:gd name="connsiteY4" fmla="*/ 60335 h 605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9550" h="60553">
                <a:moveTo>
                  <a:pt x="0" y="60335"/>
                </a:moveTo>
                <a:cubicBezTo>
                  <a:pt x="0" y="63510"/>
                  <a:pt x="98425" y="31231"/>
                  <a:pt x="133350" y="22235"/>
                </a:cubicBezTo>
                <a:cubicBezTo>
                  <a:pt x="168275" y="13239"/>
                  <a:pt x="209550" y="9535"/>
                  <a:pt x="209550" y="6360"/>
                </a:cubicBezTo>
                <a:cubicBezTo>
                  <a:pt x="209550" y="3185"/>
                  <a:pt x="165100" y="-4223"/>
                  <a:pt x="133350" y="3185"/>
                </a:cubicBezTo>
                <a:cubicBezTo>
                  <a:pt x="101600" y="10593"/>
                  <a:pt x="0" y="57160"/>
                  <a:pt x="0" y="6033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21" name="フリーフォーム 1720">
            <a:extLst>
              <a:ext uri="{FF2B5EF4-FFF2-40B4-BE49-F238E27FC236}">
                <a16:creationId xmlns:a16="http://schemas.microsoft.com/office/drawing/2014/main" id="{4F084F62-2F96-EFB5-BD1E-E80E978474B7}"/>
              </a:ext>
            </a:extLst>
          </p:cNvPr>
          <p:cNvSpPr/>
          <p:nvPr/>
        </p:nvSpPr>
        <p:spPr>
          <a:xfrm>
            <a:off x="2612346" y="8676910"/>
            <a:ext cx="154103" cy="60810"/>
          </a:xfrm>
          <a:custGeom>
            <a:avLst/>
            <a:gdLst>
              <a:gd name="connsiteX0" fmla="*/ 153079 w 154103"/>
              <a:gd name="connsiteY0" fmla="*/ 365 h 60810"/>
              <a:gd name="connsiteX1" fmla="*/ 105454 w 154103"/>
              <a:gd name="connsiteY1" fmla="*/ 35290 h 60810"/>
              <a:gd name="connsiteX2" fmla="*/ 679 w 154103"/>
              <a:gd name="connsiteY2" fmla="*/ 32115 h 60810"/>
              <a:gd name="connsiteX3" fmla="*/ 64179 w 154103"/>
              <a:gd name="connsiteY3" fmla="*/ 60690 h 60810"/>
              <a:gd name="connsiteX4" fmla="*/ 153079 w 154103"/>
              <a:gd name="connsiteY4" fmla="*/ 365 h 608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4103" h="60810">
                <a:moveTo>
                  <a:pt x="153079" y="365"/>
                </a:moveTo>
                <a:cubicBezTo>
                  <a:pt x="159958" y="-3868"/>
                  <a:pt x="130854" y="29998"/>
                  <a:pt x="105454" y="35290"/>
                </a:cubicBezTo>
                <a:cubicBezTo>
                  <a:pt x="80054" y="40582"/>
                  <a:pt x="7558" y="27882"/>
                  <a:pt x="679" y="32115"/>
                </a:cubicBezTo>
                <a:cubicBezTo>
                  <a:pt x="-6200" y="36348"/>
                  <a:pt x="40896" y="62807"/>
                  <a:pt x="64179" y="60690"/>
                </a:cubicBezTo>
                <a:cubicBezTo>
                  <a:pt x="87462" y="58573"/>
                  <a:pt x="146200" y="4598"/>
                  <a:pt x="153079" y="36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22" name="フリーフォーム 1721">
            <a:extLst>
              <a:ext uri="{FF2B5EF4-FFF2-40B4-BE49-F238E27FC236}">
                <a16:creationId xmlns:a16="http://schemas.microsoft.com/office/drawing/2014/main" id="{C0737CFF-1545-2F88-9661-CFCF8426E749}"/>
              </a:ext>
            </a:extLst>
          </p:cNvPr>
          <p:cNvSpPr/>
          <p:nvPr/>
        </p:nvSpPr>
        <p:spPr>
          <a:xfrm>
            <a:off x="2549496" y="8747094"/>
            <a:ext cx="88225" cy="80683"/>
          </a:xfrm>
          <a:custGeom>
            <a:avLst/>
            <a:gdLst>
              <a:gd name="connsiteX0" fmla="*/ 29 w 88225"/>
              <a:gd name="connsiteY0" fmla="*/ 31 h 80683"/>
              <a:gd name="connsiteX1" fmla="*/ 82579 w 88225"/>
              <a:gd name="connsiteY1" fmla="*/ 76231 h 80683"/>
              <a:gd name="connsiteX2" fmla="*/ 73054 w 88225"/>
              <a:gd name="connsiteY2" fmla="*/ 66706 h 80683"/>
              <a:gd name="connsiteX3" fmla="*/ 29 w 88225"/>
              <a:gd name="connsiteY3" fmla="*/ 31 h 80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8225" h="80683">
                <a:moveTo>
                  <a:pt x="29" y="31"/>
                </a:moveTo>
                <a:cubicBezTo>
                  <a:pt x="1616" y="1618"/>
                  <a:pt x="82579" y="76231"/>
                  <a:pt x="82579" y="76231"/>
                </a:cubicBezTo>
                <a:cubicBezTo>
                  <a:pt x="94750" y="87344"/>
                  <a:pt x="85225" y="75173"/>
                  <a:pt x="73054" y="66706"/>
                </a:cubicBezTo>
                <a:cubicBezTo>
                  <a:pt x="60883" y="58239"/>
                  <a:pt x="-1558" y="-1556"/>
                  <a:pt x="29" y="3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23" name="フリーフォーム 1722">
            <a:extLst>
              <a:ext uri="{FF2B5EF4-FFF2-40B4-BE49-F238E27FC236}">
                <a16:creationId xmlns:a16="http://schemas.microsoft.com/office/drawing/2014/main" id="{EB41A943-80D0-5745-0329-64C0BC8AAF41}"/>
              </a:ext>
            </a:extLst>
          </p:cNvPr>
          <p:cNvSpPr/>
          <p:nvPr/>
        </p:nvSpPr>
        <p:spPr>
          <a:xfrm>
            <a:off x="2593731" y="8677255"/>
            <a:ext cx="155931" cy="110332"/>
          </a:xfrm>
          <a:custGeom>
            <a:avLst/>
            <a:gdLst>
              <a:gd name="connsiteX0" fmla="*/ 3419 w 155931"/>
              <a:gd name="connsiteY0" fmla="*/ 38120 h 110332"/>
              <a:gd name="connsiteX1" fmla="*/ 51044 w 155931"/>
              <a:gd name="connsiteY1" fmla="*/ 95270 h 110332"/>
              <a:gd name="connsiteX2" fmla="*/ 155819 w 155931"/>
              <a:gd name="connsiteY2" fmla="*/ 20 h 110332"/>
              <a:gd name="connsiteX3" fmla="*/ 70094 w 155931"/>
              <a:gd name="connsiteY3" fmla="*/ 104795 h 110332"/>
              <a:gd name="connsiteX4" fmla="*/ 12944 w 155931"/>
              <a:gd name="connsiteY4" fmla="*/ 92095 h 110332"/>
              <a:gd name="connsiteX5" fmla="*/ 3419 w 155931"/>
              <a:gd name="connsiteY5" fmla="*/ 38120 h 1103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5931" h="110332">
                <a:moveTo>
                  <a:pt x="3419" y="38120"/>
                </a:moveTo>
                <a:cubicBezTo>
                  <a:pt x="9769" y="38649"/>
                  <a:pt x="25644" y="101620"/>
                  <a:pt x="51044" y="95270"/>
                </a:cubicBezTo>
                <a:cubicBezTo>
                  <a:pt x="76444" y="88920"/>
                  <a:pt x="152644" y="-1567"/>
                  <a:pt x="155819" y="20"/>
                </a:cubicBezTo>
                <a:cubicBezTo>
                  <a:pt x="158994" y="1607"/>
                  <a:pt x="93906" y="89449"/>
                  <a:pt x="70094" y="104795"/>
                </a:cubicBezTo>
                <a:cubicBezTo>
                  <a:pt x="46282" y="120141"/>
                  <a:pt x="26702" y="99503"/>
                  <a:pt x="12944" y="92095"/>
                </a:cubicBezTo>
                <a:cubicBezTo>
                  <a:pt x="-814" y="84687"/>
                  <a:pt x="-2931" y="37591"/>
                  <a:pt x="3419" y="3812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24" name="フリーフォーム 1723">
            <a:extLst>
              <a:ext uri="{FF2B5EF4-FFF2-40B4-BE49-F238E27FC236}">
                <a16:creationId xmlns:a16="http://schemas.microsoft.com/office/drawing/2014/main" id="{DAE3F3CB-D026-4407-AB5F-68C44D7F3A24}"/>
              </a:ext>
            </a:extLst>
          </p:cNvPr>
          <p:cNvSpPr/>
          <p:nvPr/>
        </p:nvSpPr>
        <p:spPr>
          <a:xfrm>
            <a:off x="1678613" y="8695466"/>
            <a:ext cx="149522" cy="107043"/>
          </a:xfrm>
          <a:custGeom>
            <a:avLst/>
            <a:gdLst>
              <a:gd name="connsiteX0" fmla="*/ 962 w 149522"/>
              <a:gd name="connsiteY0" fmla="*/ 105634 h 107043"/>
              <a:gd name="connsiteX1" fmla="*/ 147012 w 149522"/>
              <a:gd name="connsiteY1" fmla="*/ 859 h 107043"/>
              <a:gd name="connsiteX2" fmla="*/ 86687 w 149522"/>
              <a:gd name="connsiteY2" fmla="*/ 58009 h 107043"/>
              <a:gd name="connsiteX3" fmla="*/ 962 w 149522"/>
              <a:gd name="connsiteY3" fmla="*/ 105634 h 1070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9522" h="107043">
                <a:moveTo>
                  <a:pt x="962" y="105634"/>
                </a:moveTo>
                <a:cubicBezTo>
                  <a:pt x="11016" y="96109"/>
                  <a:pt x="132725" y="8796"/>
                  <a:pt x="147012" y="859"/>
                </a:cubicBezTo>
                <a:cubicBezTo>
                  <a:pt x="161299" y="-7078"/>
                  <a:pt x="111029" y="42134"/>
                  <a:pt x="86687" y="58009"/>
                </a:cubicBezTo>
                <a:cubicBezTo>
                  <a:pt x="62345" y="73884"/>
                  <a:pt x="-9092" y="115159"/>
                  <a:pt x="962" y="10563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25" name="フリーフォーム 1724">
            <a:extLst>
              <a:ext uri="{FF2B5EF4-FFF2-40B4-BE49-F238E27FC236}">
                <a16:creationId xmlns:a16="http://schemas.microsoft.com/office/drawing/2014/main" id="{D9BA9BF9-1CF0-BF2F-7338-8E82C087CF9E}"/>
              </a:ext>
            </a:extLst>
          </p:cNvPr>
          <p:cNvSpPr/>
          <p:nvPr/>
        </p:nvSpPr>
        <p:spPr>
          <a:xfrm>
            <a:off x="1866291" y="8657165"/>
            <a:ext cx="94261" cy="218097"/>
          </a:xfrm>
          <a:custGeom>
            <a:avLst/>
            <a:gdLst>
              <a:gd name="connsiteX0" fmla="*/ 92684 w 94261"/>
              <a:gd name="connsiteY0" fmla="*/ 1060 h 218097"/>
              <a:gd name="connsiteX1" fmla="*/ 609 w 94261"/>
              <a:gd name="connsiteY1" fmla="*/ 213785 h 218097"/>
              <a:gd name="connsiteX2" fmla="*/ 54584 w 94261"/>
              <a:gd name="connsiteY2" fmla="*/ 134410 h 218097"/>
              <a:gd name="connsiteX3" fmla="*/ 92684 w 94261"/>
              <a:gd name="connsiteY3" fmla="*/ 1060 h 2180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4261" h="218097">
                <a:moveTo>
                  <a:pt x="92684" y="1060"/>
                </a:moveTo>
                <a:cubicBezTo>
                  <a:pt x="83688" y="14289"/>
                  <a:pt x="6959" y="191560"/>
                  <a:pt x="609" y="213785"/>
                </a:cubicBezTo>
                <a:cubicBezTo>
                  <a:pt x="-5741" y="236010"/>
                  <a:pt x="39238" y="166689"/>
                  <a:pt x="54584" y="134410"/>
                </a:cubicBezTo>
                <a:cubicBezTo>
                  <a:pt x="69930" y="102131"/>
                  <a:pt x="101680" y="-12169"/>
                  <a:pt x="92684" y="106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26" name="フリーフォーム 1725">
            <a:extLst>
              <a:ext uri="{FF2B5EF4-FFF2-40B4-BE49-F238E27FC236}">
                <a16:creationId xmlns:a16="http://schemas.microsoft.com/office/drawing/2014/main" id="{3E33256D-F25C-D9E1-B63A-6DF38F19BB69}"/>
              </a:ext>
            </a:extLst>
          </p:cNvPr>
          <p:cNvSpPr/>
          <p:nvPr/>
        </p:nvSpPr>
        <p:spPr>
          <a:xfrm>
            <a:off x="1876018" y="8570013"/>
            <a:ext cx="250758" cy="123717"/>
          </a:xfrm>
          <a:custGeom>
            <a:avLst/>
            <a:gdLst>
              <a:gd name="connsiteX0" fmla="*/ 407 w 250758"/>
              <a:gd name="connsiteY0" fmla="*/ 123137 h 123717"/>
              <a:gd name="connsiteX1" fmla="*/ 241707 w 250758"/>
              <a:gd name="connsiteY1" fmla="*/ 2487 h 123717"/>
              <a:gd name="connsiteX2" fmla="*/ 184557 w 250758"/>
              <a:gd name="connsiteY2" fmla="*/ 46937 h 123717"/>
              <a:gd name="connsiteX3" fmla="*/ 407 w 250758"/>
              <a:gd name="connsiteY3" fmla="*/ 123137 h 1237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0758" h="123717">
                <a:moveTo>
                  <a:pt x="407" y="123137"/>
                </a:moveTo>
                <a:cubicBezTo>
                  <a:pt x="9932" y="115729"/>
                  <a:pt x="211015" y="15187"/>
                  <a:pt x="241707" y="2487"/>
                </a:cubicBezTo>
                <a:cubicBezTo>
                  <a:pt x="272399" y="-10213"/>
                  <a:pt x="217894" y="28945"/>
                  <a:pt x="184557" y="46937"/>
                </a:cubicBezTo>
                <a:cubicBezTo>
                  <a:pt x="151220" y="64929"/>
                  <a:pt x="-9118" y="130545"/>
                  <a:pt x="407" y="12313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27" name="フリーフォーム 1726">
            <a:extLst>
              <a:ext uri="{FF2B5EF4-FFF2-40B4-BE49-F238E27FC236}">
                <a16:creationId xmlns:a16="http://schemas.microsoft.com/office/drawing/2014/main" id="{C8FC49BE-8B2B-843D-965F-A1E91A25243C}"/>
              </a:ext>
            </a:extLst>
          </p:cNvPr>
          <p:cNvSpPr/>
          <p:nvPr/>
        </p:nvSpPr>
        <p:spPr>
          <a:xfrm>
            <a:off x="1447748" y="8350169"/>
            <a:ext cx="85777" cy="145608"/>
          </a:xfrm>
          <a:custGeom>
            <a:avLst/>
            <a:gdLst>
              <a:gd name="connsiteX0" fmla="*/ 85777 w 85777"/>
              <a:gd name="connsiteY0" fmla="*/ 81 h 145608"/>
              <a:gd name="connsiteX1" fmla="*/ 12752 w 85777"/>
              <a:gd name="connsiteY1" fmla="*/ 127081 h 145608"/>
              <a:gd name="connsiteX2" fmla="*/ 52 w 85777"/>
              <a:gd name="connsiteY2" fmla="*/ 142956 h 145608"/>
              <a:gd name="connsiteX3" fmla="*/ 12752 w 85777"/>
              <a:gd name="connsiteY3" fmla="*/ 108031 h 145608"/>
              <a:gd name="connsiteX4" fmla="*/ 85777 w 85777"/>
              <a:gd name="connsiteY4" fmla="*/ 81 h 1456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5777" h="145608">
                <a:moveTo>
                  <a:pt x="85777" y="81"/>
                </a:moveTo>
                <a:cubicBezTo>
                  <a:pt x="85777" y="3256"/>
                  <a:pt x="27039" y="103269"/>
                  <a:pt x="12752" y="127081"/>
                </a:cubicBezTo>
                <a:cubicBezTo>
                  <a:pt x="-1535" y="150893"/>
                  <a:pt x="52" y="146131"/>
                  <a:pt x="52" y="142956"/>
                </a:cubicBezTo>
                <a:cubicBezTo>
                  <a:pt x="52" y="139781"/>
                  <a:pt x="-1006" y="128139"/>
                  <a:pt x="12752" y="108031"/>
                </a:cubicBezTo>
                <a:cubicBezTo>
                  <a:pt x="26510" y="87923"/>
                  <a:pt x="85777" y="-3094"/>
                  <a:pt x="85777" y="8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28" name="フリーフォーム 1727">
            <a:extLst>
              <a:ext uri="{FF2B5EF4-FFF2-40B4-BE49-F238E27FC236}">
                <a16:creationId xmlns:a16="http://schemas.microsoft.com/office/drawing/2014/main" id="{C2119E23-CD96-2D8B-8F33-A3697CAB5F96}"/>
              </a:ext>
            </a:extLst>
          </p:cNvPr>
          <p:cNvSpPr/>
          <p:nvPr/>
        </p:nvSpPr>
        <p:spPr>
          <a:xfrm>
            <a:off x="1479209" y="8432666"/>
            <a:ext cx="110281" cy="80073"/>
          </a:xfrm>
          <a:custGeom>
            <a:avLst/>
            <a:gdLst>
              <a:gd name="connsiteX0" fmla="*/ 341 w 110281"/>
              <a:gd name="connsiteY0" fmla="*/ 134 h 80073"/>
              <a:gd name="connsiteX1" fmla="*/ 70191 w 110281"/>
              <a:gd name="connsiteY1" fmla="*/ 47759 h 80073"/>
              <a:gd name="connsiteX2" fmla="*/ 105116 w 110281"/>
              <a:gd name="connsiteY2" fmla="*/ 79509 h 80073"/>
              <a:gd name="connsiteX3" fmla="*/ 101941 w 110281"/>
              <a:gd name="connsiteY3" fmla="*/ 63634 h 80073"/>
              <a:gd name="connsiteX4" fmla="*/ 341 w 110281"/>
              <a:gd name="connsiteY4" fmla="*/ 134 h 800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0281" h="80073">
                <a:moveTo>
                  <a:pt x="341" y="134"/>
                </a:moveTo>
                <a:cubicBezTo>
                  <a:pt x="-4951" y="-2512"/>
                  <a:pt x="52729" y="34530"/>
                  <a:pt x="70191" y="47759"/>
                </a:cubicBezTo>
                <a:cubicBezTo>
                  <a:pt x="87654" y="60988"/>
                  <a:pt x="105116" y="79509"/>
                  <a:pt x="105116" y="79509"/>
                </a:cubicBezTo>
                <a:cubicBezTo>
                  <a:pt x="110408" y="82155"/>
                  <a:pt x="114641" y="75276"/>
                  <a:pt x="101941" y="63634"/>
                </a:cubicBezTo>
                <a:cubicBezTo>
                  <a:pt x="89241" y="51992"/>
                  <a:pt x="5633" y="2780"/>
                  <a:pt x="341" y="13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29" name="フリーフォーム 1728">
            <a:extLst>
              <a:ext uri="{FF2B5EF4-FFF2-40B4-BE49-F238E27FC236}">
                <a16:creationId xmlns:a16="http://schemas.microsoft.com/office/drawing/2014/main" id="{3370A0A2-D4FF-F057-8B40-A6C6E635F8DF}"/>
              </a:ext>
            </a:extLst>
          </p:cNvPr>
          <p:cNvSpPr/>
          <p:nvPr/>
        </p:nvSpPr>
        <p:spPr>
          <a:xfrm>
            <a:off x="1536465" y="8353397"/>
            <a:ext cx="51035" cy="105453"/>
          </a:xfrm>
          <a:custGeom>
            <a:avLst/>
            <a:gdLst>
              <a:gd name="connsiteX0" fmla="*/ 51035 w 51035"/>
              <a:gd name="connsiteY0" fmla="*/ 28 h 105453"/>
              <a:gd name="connsiteX1" fmla="*/ 6585 w 51035"/>
              <a:gd name="connsiteY1" fmla="*/ 88928 h 105453"/>
              <a:gd name="connsiteX2" fmla="*/ 235 w 51035"/>
              <a:gd name="connsiteY2" fmla="*/ 104803 h 105453"/>
              <a:gd name="connsiteX3" fmla="*/ 6585 w 51035"/>
              <a:gd name="connsiteY3" fmla="*/ 79403 h 105453"/>
              <a:gd name="connsiteX4" fmla="*/ 51035 w 51035"/>
              <a:gd name="connsiteY4" fmla="*/ 28 h 1054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035" h="105453">
                <a:moveTo>
                  <a:pt x="51035" y="28"/>
                </a:moveTo>
                <a:cubicBezTo>
                  <a:pt x="51035" y="1615"/>
                  <a:pt x="15052" y="71466"/>
                  <a:pt x="6585" y="88928"/>
                </a:cubicBezTo>
                <a:cubicBezTo>
                  <a:pt x="-1882" y="106390"/>
                  <a:pt x="235" y="106390"/>
                  <a:pt x="235" y="104803"/>
                </a:cubicBezTo>
                <a:cubicBezTo>
                  <a:pt x="235" y="103216"/>
                  <a:pt x="1293" y="94749"/>
                  <a:pt x="6585" y="79403"/>
                </a:cubicBezTo>
                <a:cubicBezTo>
                  <a:pt x="11877" y="64057"/>
                  <a:pt x="51035" y="-1559"/>
                  <a:pt x="51035" y="2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30" name="フリーフォーム 1729">
            <a:extLst>
              <a:ext uri="{FF2B5EF4-FFF2-40B4-BE49-F238E27FC236}">
                <a16:creationId xmlns:a16="http://schemas.microsoft.com/office/drawing/2014/main" id="{D05DD284-7D42-E1E9-DC7B-C64DFE83EE6A}"/>
              </a:ext>
            </a:extLst>
          </p:cNvPr>
          <p:cNvSpPr/>
          <p:nvPr/>
        </p:nvSpPr>
        <p:spPr>
          <a:xfrm>
            <a:off x="1244417" y="8780792"/>
            <a:ext cx="88981" cy="296776"/>
          </a:xfrm>
          <a:custGeom>
            <a:avLst/>
            <a:gdLst>
              <a:gd name="connsiteX0" fmla="*/ 183 w 88981"/>
              <a:gd name="connsiteY0" fmla="*/ 1258 h 296776"/>
              <a:gd name="connsiteX1" fmla="*/ 85908 w 88981"/>
              <a:gd name="connsiteY1" fmla="*/ 290183 h 296776"/>
              <a:gd name="connsiteX2" fmla="*/ 63683 w 88981"/>
              <a:gd name="connsiteY2" fmla="*/ 188583 h 296776"/>
              <a:gd name="connsiteX3" fmla="*/ 183 w 88981"/>
              <a:gd name="connsiteY3" fmla="*/ 1258 h 2967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8981" h="296776">
                <a:moveTo>
                  <a:pt x="183" y="1258"/>
                </a:moveTo>
                <a:cubicBezTo>
                  <a:pt x="3887" y="18191"/>
                  <a:pt x="75325" y="258962"/>
                  <a:pt x="85908" y="290183"/>
                </a:cubicBezTo>
                <a:cubicBezTo>
                  <a:pt x="96491" y="321404"/>
                  <a:pt x="77441" y="234091"/>
                  <a:pt x="63683" y="188583"/>
                </a:cubicBezTo>
                <a:cubicBezTo>
                  <a:pt x="49925" y="143075"/>
                  <a:pt x="-3521" y="-15675"/>
                  <a:pt x="183" y="125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31" name="フリーフォーム 1730">
            <a:extLst>
              <a:ext uri="{FF2B5EF4-FFF2-40B4-BE49-F238E27FC236}">
                <a16:creationId xmlns:a16="http://schemas.microsoft.com/office/drawing/2014/main" id="{9B79E72B-8E94-C192-516E-0F10B09570DA}"/>
              </a:ext>
            </a:extLst>
          </p:cNvPr>
          <p:cNvSpPr/>
          <p:nvPr/>
        </p:nvSpPr>
        <p:spPr>
          <a:xfrm>
            <a:off x="1184019" y="9070909"/>
            <a:ext cx="266362" cy="206486"/>
          </a:xfrm>
          <a:custGeom>
            <a:avLst/>
            <a:gdLst>
              <a:gd name="connsiteX0" fmla="*/ 256 w 266362"/>
              <a:gd name="connsiteY0" fmla="*/ 206441 h 206486"/>
              <a:gd name="connsiteX1" fmla="*/ 89156 w 266362"/>
              <a:gd name="connsiteY1" fmla="*/ 101666 h 206486"/>
              <a:gd name="connsiteX2" fmla="*/ 143131 w 266362"/>
              <a:gd name="connsiteY2" fmla="*/ 54041 h 206486"/>
              <a:gd name="connsiteX3" fmla="*/ 263781 w 266362"/>
              <a:gd name="connsiteY3" fmla="*/ 66 h 206486"/>
              <a:gd name="connsiteX4" fmla="*/ 212981 w 266362"/>
              <a:gd name="connsiteY4" fmla="*/ 44516 h 206486"/>
              <a:gd name="connsiteX5" fmla="*/ 66931 w 266362"/>
              <a:gd name="connsiteY5" fmla="*/ 114366 h 206486"/>
              <a:gd name="connsiteX6" fmla="*/ 256 w 266362"/>
              <a:gd name="connsiteY6" fmla="*/ 206441 h 2064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66362" h="206486">
                <a:moveTo>
                  <a:pt x="256" y="206441"/>
                </a:moveTo>
                <a:cubicBezTo>
                  <a:pt x="3960" y="204324"/>
                  <a:pt x="65344" y="127066"/>
                  <a:pt x="89156" y="101666"/>
                </a:cubicBezTo>
                <a:cubicBezTo>
                  <a:pt x="112969" y="76266"/>
                  <a:pt x="114027" y="70974"/>
                  <a:pt x="143131" y="54041"/>
                </a:cubicBezTo>
                <a:cubicBezTo>
                  <a:pt x="172235" y="37108"/>
                  <a:pt x="252139" y="1653"/>
                  <a:pt x="263781" y="66"/>
                </a:cubicBezTo>
                <a:cubicBezTo>
                  <a:pt x="275423" y="-1521"/>
                  <a:pt x="245789" y="25466"/>
                  <a:pt x="212981" y="44516"/>
                </a:cubicBezTo>
                <a:cubicBezTo>
                  <a:pt x="180173" y="63566"/>
                  <a:pt x="100269" y="92670"/>
                  <a:pt x="66931" y="114366"/>
                </a:cubicBezTo>
                <a:cubicBezTo>
                  <a:pt x="33594" y="136062"/>
                  <a:pt x="-3448" y="208558"/>
                  <a:pt x="256" y="20644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32" name="フリーフォーム 1731">
            <a:extLst>
              <a:ext uri="{FF2B5EF4-FFF2-40B4-BE49-F238E27FC236}">
                <a16:creationId xmlns:a16="http://schemas.microsoft.com/office/drawing/2014/main" id="{6A1811A3-8439-7D93-6F23-DAF978FA863F}"/>
              </a:ext>
            </a:extLst>
          </p:cNvPr>
          <p:cNvSpPr/>
          <p:nvPr/>
        </p:nvSpPr>
        <p:spPr>
          <a:xfrm>
            <a:off x="1050793" y="9118580"/>
            <a:ext cx="273358" cy="165132"/>
          </a:xfrm>
          <a:custGeom>
            <a:avLst/>
            <a:gdLst>
              <a:gd name="connsiteX0" fmla="*/ 132 w 273358"/>
              <a:gd name="connsiteY0" fmla="*/ 165120 h 165132"/>
              <a:gd name="connsiteX1" fmla="*/ 139832 w 273358"/>
              <a:gd name="connsiteY1" fmla="*/ 69870 h 165132"/>
              <a:gd name="connsiteX2" fmla="*/ 273182 w 273358"/>
              <a:gd name="connsiteY2" fmla="*/ 20 h 165132"/>
              <a:gd name="connsiteX3" fmla="*/ 165232 w 273358"/>
              <a:gd name="connsiteY3" fmla="*/ 63520 h 165132"/>
              <a:gd name="connsiteX4" fmla="*/ 132 w 273358"/>
              <a:gd name="connsiteY4" fmla="*/ 165120 h 1651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73358" h="165132">
                <a:moveTo>
                  <a:pt x="132" y="165120"/>
                </a:moveTo>
                <a:cubicBezTo>
                  <a:pt x="-4101" y="166178"/>
                  <a:pt x="94324" y="97387"/>
                  <a:pt x="139832" y="69870"/>
                </a:cubicBezTo>
                <a:cubicBezTo>
                  <a:pt x="185340" y="42353"/>
                  <a:pt x="268949" y="1078"/>
                  <a:pt x="273182" y="20"/>
                </a:cubicBezTo>
                <a:cubicBezTo>
                  <a:pt x="277415" y="-1038"/>
                  <a:pt x="204390" y="38649"/>
                  <a:pt x="165232" y="63520"/>
                </a:cubicBezTo>
                <a:cubicBezTo>
                  <a:pt x="126074" y="88391"/>
                  <a:pt x="4365" y="164062"/>
                  <a:pt x="132" y="16512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33" name="フリーフォーム 1732">
            <a:extLst>
              <a:ext uri="{FF2B5EF4-FFF2-40B4-BE49-F238E27FC236}">
                <a16:creationId xmlns:a16="http://schemas.microsoft.com/office/drawing/2014/main" id="{6FDE3AD1-2F69-DB86-A495-8B790C6D2841}"/>
              </a:ext>
            </a:extLst>
          </p:cNvPr>
          <p:cNvSpPr/>
          <p:nvPr/>
        </p:nvSpPr>
        <p:spPr>
          <a:xfrm>
            <a:off x="1371078" y="9165595"/>
            <a:ext cx="19727" cy="156249"/>
          </a:xfrm>
          <a:custGeom>
            <a:avLst/>
            <a:gdLst>
              <a:gd name="connsiteX0" fmla="*/ 522 w 19727"/>
              <a:gd name="connsiteY0" fmla="*/ 630 h 156249"/>
              <a:gd name="connsiteX1" fmla="*/ 19572 w 19727"/>
              <a:gd name="connsiteY1" fmla="*/ 89530 h 156249"/>
              <a:gd name="connsiteX2" fmla="*/ 10047 w 19727"/>
              <a:gd name="connsiteY2" fmla="*/ 156205 h 156249"/>
              <a:gd name="connsiteX3" fmla="*/ 19572 w 19727"/>
              <a:gd name="connsiteY3" fmla="*/ 99055 h 156249"/>
              <a:gd name="connsiteX4" fmla="*/ 6872 w 19727"/>
              <a:gd name="connsiteY4" fmla="*/ 51430 h 156249"/>
              <a:gd name="connsiteX5" fmla="*/ 522 w 19727"/>
              <a:gd name="connsiteY5" fmla="*/ 630 h 1562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727" h="156249">
                <a:moveTo>
                  <a:pt x="522" y="630"/>
                </a:moveTo>
                <a:cubicBezTo>
                  <a:pt x="2639" y="6980"/>
                  <a:pt x="17985" y="63601"/>
                  <a:pt x="19572" y="89530"/>
                </a:cubicBezTo>
                <a:cubicBezTo>
                  <a:pt x="21160" y="115459"/>
                  <a:pt x="10047" y="154618"/>
                  <a:pt x="10047" y="156205"/>
                </a:cubicBezTo>
                <a:cubicBezTo>
                  <a:pt x="10047" y="157792"/>
                  <a:pt x="20101" y="116517"/>
                  <a:pt x="19572" y="99055"/>
                </a:cubicBezTo>
                <a:cubicBezTo>
                  <a:pt x="19043" y="81593"/>
                  <a:pt x="10576" y="65188"/>
                  <a:pt x="6872" y="51430"/>
                </a:cubicBezTo>
                <a:cubicBezTo>
                  <a:pt x="3168" y="37672"/>
                  <a:pt x="-1595" y="-5720"/>
                  <a:pt x="522" y="63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34" name="フリーフォーム 1733">
            <a:extLst>
              <a:ext uri="{FF2B5EF4-FFF2-40B4-BE49-F238E27FC236}">
                <a16:creationId xmlns:a16="http://schemas.microsoft.com/office/drawing/2014/main" id="{3DB4B13C-9148-E1B0-83A7-B75C4A659D1F}"/>
              </a:ext>
            </a:extLst>
          </p:cNvPr>
          <p:cNvSpPr/>
          <p:nvPr/>
        </p:nvSpPr>
        <p:spPr>
          <a:xfrm>
            <a:off x="1339386" y="9168707"/>
            <a:ext cx="42650" cy="124428"/>
          </a:xfrm>
          <a:custGeom>
            <a:avLst/>
            <a:gdLst>
              <a:gd name="connsiteX0" fmla="*/ 29039 w 42650"/>
              <a:gd name="connsiteY0" fmla="*/ 693 h 124428"/>
              <a:gd name="connsiteX1" fmla="*/ 29039 w 42650"/>
              <a:gd name="connsiteY1" fmla="*/ 67368 h 124428"/>
              <a:gd name="connsiteX2" fmla="*/ 41739 w 42650"/>
              <a:gd name="connsiteY2" fmla="*/ 121343 h 124428"/>
              <a:gd name="connsiteX3" fmla="*/ 464 w 42650"/>
              <a:gd name="connsiteY3" fmla="*/ 118168 h 124428"/>
              <a:gd name="connsiteX4" fmla="*/ 19514 w 42650"/>
              <a:gd name="connsiteY4" fmla="*/ 111818 h 124428"/>
              <a:gd name="connsiteX5" fmla="*/ 29039 w 42650"/>
              <a:gd name="connsiteY5" fmla="*/ 693 h 1244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650" h="124428">
                <a:moveTo>
                  <a:pt x="29039" y="693"/>
                </a:moveTo>
                <a:cubicBezTo>
                  <a:pt x="30626" y="-6715"/>
                  <a:pt x="26922" y="47260"/>
                  <a:pt x="29039" y="67368"/>
                </a:cubicBezTo>
                <a:cubicBezTo>
                  <a:pt x="31156" y="87476"/>
                  <a:pt x="46502" y="112876"/>
                  <a:pt x="41739" y="121343"/>
                </a:cubicBezTo>
                <a:cubicBezTo>
                  <a:pt x="36976" y="129810"/>
                  <a:pt x="464" y="118168"/>
                  <a:pt x="464" y="118168"/>
                </a:cubicBezTo>
                <a:cubicBezTo>
                  <a:pt x="-3240" y="116581"/>
                  <a:pt x="16339" y="126105"/>
                  <a:pt x="19514" y="111818"/>
                </a:cubicBezTo>
                <a:cubicBezTo>
                  <a:pt x="22689" y="97531"/>
                  <a:pt x="27452" y="8101"/>
                  <a:pt x="29039" y="69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35" name="フリーフォーム 1734">
            <a:extLst>
              <a:ext uri="{FF2B5EF4-FFF2-40B4-BE49-F238E27FC236}">
                <a16:creationId xmlns:a16="http://schemas.microsoft.com/office/drawing/2014/main" id="{0DA0A8A6-3275-E282-C3DA-8F619ACD3AAB}"/>
              </a:ext>
            </a:extLst>
          </p:cNvPr>
          <p:cNvSpPr/>
          <p:nvPr/>
        </p:nvSpPr>
        <p:spPr>
          <a:xfrm>
            <a:off x="2256323" y="8334344"/>
            <a:ext cx="142721" cy="98697"/>
          </a:xfrm>
          <a:custGeom>
            <a:avLst/>
            <a:gdLst>
              <a:gd name="connsiteX0" fmla="*/ 1102 w 142721"/>
              <a:gd name="connsiteY0" fmla="*/ 31 h 98697"/>
              <a:gd name="connsiteX1" fmla="*/ 58252 w 142721"/>
              <a:gd name="connsiteY1" fmla="*/ 73056 h 98697"/>
              <a:gd name="connsiteX2" fmla="*/ 140802 w 142721"/>
              <a:gd name="connsiteY2" fmla="*/ 98456 h 98697"/>
              <a:gd name="connsiteX3" fmla="*/ 109052 w 142721"/>
              <a:gd name="connsiteY3" fmla="*/ 82581 h 98697"/>
              <a:gd name="connsiteX4" fmla="*/ 1102 w 142721"/>
              <a:gd name="connsiteY4" fmla="*/ 31 h 98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2721" h="98697">
                <a:moveTo>
                  <a:pt x="1102" y="31"/>
                </a:moveTo>
                <a:cubicBezTo>
                  <a:pt x="-7365" y="-1556"/>
                  <a:pt x="34969" y="56652"/>
                  <a:pt x="58252" y="73056"/>
                </a:cubicBezTo>
                <a:cubicBezTo>
                  <a:pt x="81535" y="89460"/>
                  <a:pt x="132335" y="96869"/>
                  <a:pt x="140802" y="98456"/>
                </a:cubicBezTo>
                <a:cubicBezTo>
                  <a:pt x="149269" y="100043"/>
                  <a:pt x="128102" y="93693"/>
                  <a:pt x="109052" y="82581"/>
                </a:cubicBezTo>
                <a:cubicBezTo>
                  <a:pt x="90002" y="71469"/>
                  <a:pt x="9569" y="1618"/>
                  <a:pt x="1102" y="3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36" name="フリーフォーム 1735">
            <a:extLst>
              <a:ext uri="{FF2B5EF4-FFF2-40B4-BE49-F238E27FC236}">
                <a16:creationId xmlns:a16="http://schemas.microsoft.com/office/drawing/2014/main" id="{195FADE3-AC4A-B064-E2A0-C415D0D50A5B}"/>
              </a:ext>
            </a:extLst>
          </p:cNvPr>
          <p:cNvSpPr/>
          <p:nvPr/>
        </p:nvSpPr>
        <p:spPr>
          <a:xfrm>
            <a:off x="1746169" y="8313811"/>
            <a:ext cx="183291" cy="52489"/>
          </a:xfrm>
          <a:custGeom>
            <a:avLst/>
            <a:gdLst>
              <a:gd name="connsiteX0" fmla="*/ 81 w 183291"/>
              <a:gd name="connsiteY0" fmla="*/ 52314 h 52489"/>
              <a:gd name="connsiteX1" fmla="*/ 171531 w 183291"/>
              <a:gd name="connsiteY1" fmla="*/ 1514 h 52489"/>
              <a:gd name="connsiteX2" fmla="*/ 149306 w 183291"/>
              <a:gd name="connsiteY2" fmla="*/ 17389 h 52489"/>
              <a:gd name="connsiteX3" fmla="*/ 81 w 183291"/>
              <a:gd name="connsiteY3" fmla="*/ 52314 h 524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3291" h="52489">
                <a:moveTo>
                  <a:pt x="81" y="52314"/>
                </a:moveTo>
                <a:cubicBezTo>
                  <a:pt x="3785" y="49668"/>
                  <a:pt x="146660" y="7335"/>
                  <a:pt x="171531" y="1514"/>
                </a:cubicBezTo>
                <a:cubicBezTo>
                  <a:pt x="196402" y="-4307"/>
                  <a:pt x="178410" y="7864"/>
                  <a:pt x="149306" y="17389"/>
                </a:cubicBezTo>
                <a:cubicBezTo>
                  <a:pt x="120202" y="26914"/>
                  <a:pt x="-3623" y="54960"/>
                  <a:pt x="81" y="5231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37" name="フリーフォーム 1736">
            <a:extLst>
              <a:ext uri="{FF2B5EF4-FFF2-40B4-BE49-F238E27FC236}">
                <a16:creationId xmlns:a16="http://schemas.microsoft.com/office/drawing/2014/main" id="{D234155D-D0AF-6B47-D3BA-50519CE084FE}"/>
              </a:ext>
            </a:extLst>
          </p:cNvPr>
          <p:cNvSpPr/>
          <p:nvPr/>
        </p:nvSpPr>
        <p:spPr>
          <a:xfrm>
            <a:off x="1851496" y="8401041"/>
            <a:ext cx="107542" cy="240306"/>
          </a:xfrm>
          <a:custGeom>
            <a:avLst/>
            <a:gdLst>
              <a:gd name="connsiteX0" fmla="*/ 107479 w 107542"/>
              <a:gd name="connsiteY0" fmla="*/ 9 h 240306"/>
              <a:gd name="connsiteX1" fmla="*/ 40804 w 107542"/>
              <a:gd name="connsiteY1" fmla="*/ 123834 h 240306"/>
              <a:gd name="connsiteX2" fmla="*/ 2704 w 107542"/>
              <a:gd name="connsiteY2" fmla="*/ 238134 h 240306"/>
              <a:gd name="connsiteX3" fmla="*/ 5879 w 107542"/>
              <a:gd name="connsiteY3" fmla="*/ 193684 h 240306"/>
              <a:gd name="connsiteX4" fmla="*/ 28104 w 107542"/>
              <a:gd name="connsiteY4" fmla="*/ 130184 h 240306"/>
              <a:gd name="connsiteX5" fmla="*/ 107479 w 107542"/>
              <a:gd name="connsiteY5" fmla="*/ 9 h 2403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7542" h="240306">
                <a:moveTo>
                  <a:pt x="107479" y="9"/>
                </a:moveTo>
                <a:cubicBezTo>
                  <a:pt x="109596" y="-1049"/>
                  <a:pt x="58266" y="84147"/>
                  <a:pt x="40804" y="123834"/>
                </a:cubicBezTo>
                <a:cubicBezTo>
                  <a:pt x="23341" y="163522"/>
                  <a:pt x="8525" y="226492"/>
                  <a:pt x="2704" y="238134"/>
                </a:cubicBezTo>
                <a:cubicBezTo>
                  <a:pt x="-3117" y="249776"/>
                  <a:pt x="1646" y="211676"/>
                  <a:pt x="5879" y="193684"/>
                </a:cubicBezTo>
                <a:cubicBezTo>
                  <a:pt x="10112" y="175692"/>
                  <a:pt x="13816" y="159817"/>
                  <a:pt x="28104" y="130184"/>
                </a:cubicBezTo>
                <a:cubicBezTo>
                  <a:pt x="42392" y="100551"/>
                  <a:pt x="105362" y="1067"/>
                  <a:pt x="107479" y="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38" name="フリーフォーム 1737">
            <a:extLst>
              <a:ext uri="{FF2B5EF4-FFF2-40B4-BE49-F238E27FC236}">
                <a16:creationId xmlns:a16="http://schemas.microsoft.com/office/drawing/2014/main" id="{D7A3EEED-7084-6F4A-9A11-87FAD6DC1B63}"/>
              </a:ext>
            </a:extLst>
          </p:cNvPr>
          <p:cNvSpPr/>
          <p:nvPr/>
        </p:nvSpPr>
        <p:spPr>
          <a:xfrm>
            <a:off x="1866279" y="8565044"/>
            <a:ext cx="179537" cy="74672"/>
          </a:xfrm>
          <a:custGeom>
            <a:avLst/>
            <a:gdLst>
              <a:gd name="connsiteX0" fmla="*/ 621 w 179537"/>
              <a:gd name="connsiteY0" fmla="*/ 74131 h 74672"/>
              <a:gd name="connsiteX1" fmla="*/ 175246 w 179537"/>
              <a:gd name="connsiteY1" fmla="*/ 1106 h 74672"/>
              <a:gd name="connsiteX2" fmla="*/ 118096 w 179537"/>
              <a:gd name="connsiteY2" fmla="*/ 32856 h 74672"/>
              <a:gd name="connsiteX3" fmla="*/ 621 w 179537"/>
              <a:gd name="connsiteY3" fmla="*/ 74131 h 746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9537" h="74672">
                <a:moveTo>
                  <a:pt x="621" y="74131"/>
                </a:moveTo>
                <a:cubicBezTo>
                  <a:pt x="10146" y="68839"/>
                  <a:pt x="155667" y="7985"/>
                  <a:pt x="175246" y="1106"/>
                </a:cubicBezTo>
                <a:cubicBezTo>
                  <a:pt x="194825" y="-5773"/>
                  <a:pt x="142438" y="21214"/>
                  <a:pt x="118096" y="32856"/>
                </a:cubicBezTo>
                <a:cubicBezTo>
                  <a:pt x="93754" y="44498"/>
                  <a:pt x="-8904" y="79423"/>
                  <a:pt x="621" y="7413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39" name="フリーフォーム 1738">
            <a:extLst>
              <a:ext uri="{FF2B5EF4-FFF2-40B4-BE49-F238E27FC236}">
                <a16:creationId xmlns:a16="http://schemas.microsoft.com/office/drawing/2014/main" id="{85C43A58-C9C6-CEDD-B33C-F65E190F392F}"/>
              </a:ext>
            </a:extLst>
          </p:cNvPr>
          <p:cNvSpPr/>
          <p:nvPr/>
        </p:nvSpPr>
        <p:spPr>
          <a:xfrm>
            <a:off x="1381036" y="8932627"/>
            <a:ext cx="120444" cy="65510"/>
          </a:xfrm>
          <a:custGeom>
            <a:avLst/>
            <a:gdLst>
              <a:gd name="connsiteX0" fmla="*/ 89 w 120444"/>
              <a:gd name="connsiteY0" fmla="*/ 65323 h 65510"/>
              <a:gd name="connsiteX1" fmla="*/ 114389 w 120444"/>
              <a:gd name="connsiteY1" fmla="*/ 1823 h 65510"/>
              <a:gd name="connsiteX2" fmla="*/ 95339 w 120444"/>
              <a:gd name="connsiteY2" fmla="*/ 20873 h 65510"/>
              <a:gd name="connsiteX3" fmla="*/ 89 w 120444"/>
              <a:gd name="connsiteY3" fmla="*/ 65323 h 655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0444" h="65510">
                <a:moveTo>
                  <a:pt x="89" y="65323"/>
                </a:moveTo>
                <a:cubicBezTo>
                  <a:pt x="3264" y="62148"/>
                  <a:pt x="114389" y="1823"/>
                  <a:pt x="114389" y="1823"/>
                </a:cubicBezTo>
                <a:cubicBezTo>
                  <a:pt x="130264" y="-5585"/>
                  <a:pt x="111743" y="11348"/>
                  <a:pt x="95339" y="20873"/>
                </a:cubicBezTo>
                <a:cubicBezTo>
                  <a:pt x="78935" y="30398"/>
                  <a:pt x="-3086" y="68498"/>
                  <a:pt x="89" y="6532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40" name="フリーフォーム 1739">
            <a:extLst>
              <a:ext uri="{FF2B5EF4-FFF2-40B4-BE49-F238E27FC236}">
                <a16:creationId xmlns:a16="http://schemas.microsoft.com/office/drawing/2014/main" id="{96E40A5C-AFDE-49A6-9CBF-22C7BE2C1697}"/>
              </a:ext>
            </a:extLst>
          </p:cNvPr>
          <p:cNvSpPr/>
          <p:nvPr/>
        </p:nvSpPr>
        <p:spPr>
          <a:xfrm>
            <a:off x="1552575" y="9045082"/>
            <a:ext cx="28582" cy="83043"/>
          </a:xfrm>
          <a:custGeom>
            <a:avLst/>
            <a:gdLst>
              <a:gd name="connsiteX0" fmla="*/ 0 w 28582"/>
              <a:gd name="connsiteY0" fmla="*/ 83043 h 83043"/>
              <a:gd name="connsiteX1" fmla="*/ 28575 w 28582"/>
              <a:gd name="connsiteY1" fmla="*/ 493 h 83043"/>
              <a:gd name="connsiteX2" fmla="*/ 0 w 28582"/>
              <a:gd name="connsiteY2" fmla="*/ 83043 h 830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8582" h="83043">
                <a:moveTo>
                  <a:pt x="0" y="83043"/>
                </a:moveTo>
                <a:cubicBezTo>
                  <a:pt x="0" y="83043"/>
                  <a:pt x="28046" y="8430"/>
                  <a:pt x="28575" y="493"/>
                </a:cubicBezTo>
                <a:cubicBezTo>
                  <a:pt x="29104" y="-7445"/>
                  <a:pt x="0" y="83043"/>
                  <a:pt x="0" y="8304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41" name="フリーフォーム 1740">
            <a:extLst>
              <a:ext uri="{FF2B5EF4-FFF2-40B4-BE49-F238E27FC236}">
                <a16:creationId xmlns:a16="http://schemas.microsoft.com/office/drawing/2014/main" id="{511A6CC5-0E92-909E-9EDB-E4ACCB30FD50}"/>
              </a:ext>
            </a:extLst>
          </p:cNvPr>
          <p:cNvSpPr/>
          <p:nvPr/>
        </p:nvSpPr>
        <p:spPr>
          <a:xfrm>
            <a:off x="1504947" y="8943967"/>
            <a:ext cx="133556" cy="197014"/>
          </a:xfrm>
          <a:custGeom>
            <a:avLst/>
            <a:gdLst>
              <a:gd name="connsiteX0" fmla="*/ 3 w 133556"/>
              <a:gd name="connsiteY0" fmla="*/ 196858 h 197014"/>
              <a:gd name="connsiteX1" fmla="*/ 73028 w 133556"/>
              <a:gd name="connsiteY1" fmla="*/ 92083 h 197014"/>
              <a:gd name="connsiteX2" fmla="*/ 107953 w 133556"/>
              <a:gd name="connsiteY2" fmla="*/ 38108 h 197014"/>
              <a:gd name="connsiteX3" fmla="*/ 133353 w 133556"/>
              <a:gd name="connsiteY3" fmla="*/ 8 h 197014"/>
              <a:gd name="connsiteX4" fmla="*/ 117478 w 133556"/>
              <a:gd name="connsiteY4" fmla="*/ 34933 h 197014"/>
              <a:gd name="connsiteX5" fmla="*/ 76203 w 133556"/>
              <a:gd name="connsiteY5" fmla="*/ 66683 h 197014"/>
              <a:gd name="connsiteX6" fmla="*/ 3 w 133556"/>
              <a:gd name="connsiteY6" fmla="*/ 196858 h 1970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33556" h="197014">
                <a:moveTo>
                  <a:pt x="3" y="196858"/>
                </a:moveTo>
                <a:cubicBezTo>
                  <a:pt x="-526" y="201091"/>
                  <a:pt x="55036" y="118541"/>
                  <a:pt x="73028" y="92083"/>
                </a:cubicBezTo>
                <a:cubicBezTo>
                  <a:pt x="91020" y="65625"/>
                  <a:pt x="97899" y="53454"/>
                  <a:pt x="107953" y="38108"/>
                </a:cubicBezTo>
                <a:cubicBezTo>
                  <a:pt x="118007" y="22762"/>
                  <a:pt x="131766" y="537"/>
                  <a:pt x="133353" y="8"/>
                </a:cubicBezTo>
                <a:cubicBezTo>
                  <a:pt x="134940" y="-521"/>
                  <a:pt x="127003" y="23820"/>
                  <a:pt x="117478" y="34933"/>
                </a:cubicBezTo>
                <a:cubicBezTo>
                  <a:pt x="107953" y="46045"/>
                  <a:pt x="93666" y="42341"/>
                  <a:pt x="76203" y="66683"/>
                </a:cubicBezTo>
                <a:cubicBezTo>
                  <a:pt x="58740" y="91025"/>
                  <a:pt x="532" y="192625"/>
                  <a:pt x="3" y="19685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42" name="フリーフォーム 1741">
            <a:extLst>
              <a:ext uri="{FF2B5EF4-FFF2-40B4-BE49-F238E27FC236}">
                <a16:creationId xmlns:a16="http://schemas.microsoft.com/office/drawing/2014/main" id="{B09B4402-5B34-2BB9-9FA7-A0CDDF9FFF2A}"/>
              </a:ext>
            </a:extLst>
          </p:cNvPr>
          <p:cNvSpPr/>
          <p:nvPr/>
        </p:nvSpPr>
        <p:spPr>
          <a:xfrm>
            <a:off x="1396981" y="9146923"/>
            <a:ext cx="57424" cy="178662"/>
          </a:xfrm>
          <a:custGeom>
            <a:avLst/>
            <a:gdLst>
              <a:gd name="connsiteX0" fmla="*/ 19 w 57424"/>
              <a:gd name="connsiteY0" fmla="*/ 252 h 178662"/>
              <a:gd name="connsiteX1" fmla="*/ 53994 w 57424"/>
              <a:gd name="connsiteY1" fmla="*/ 171702 h 178662"/>
              <a:gd name="connsiteX2" fmla="*/ 47644 w 57424"/>
              <a:gd name="connsiteY2" fmla="*/ 133602 h 178662"/>
              <a:gd name="connsiteX3" fmla="*/ 19 w 57424"/>
              <a:gd name="connsiteY3" fmla="*/ 252 h 1786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7424" h="178662">
                <a:moveTo>
                  <a:pt x="19" y="252"/>
                </a:moveTo>
                <a:cubicBezTo>
                  <a:pt x="1077" y="6602"/>
                  <a:pt x="46057" y="149477"/>
                  <a:pt x="53994" y="171702"/>
                </a:cubicBezTo>
                <a:cubicBezTo>
                  <a:pt x="61932" y="193927"/>
                  <a:pt x="54523" y="157944"/>
                  <a:pt x="47644" y="133602"/>
                </a:cubicBezTo>
                <a:cubicBezTo>
                  <a:pt x="40765" y="109260"/>
                  <a:pt x="-1039" y="-6098"/>
                  <a:pt x="19" y="25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43" name="フリーフォーム 1742">
            <a:extLst>
              <a:ext uri="{FF2B5EF4-FFF2-40B4-BE49-F238E27FC236}">
                <a16:creationId xmlns:a16="http://schemas.microsoft.com/office/drawing/2014/main" id="{8DAD9229-DFDC-2994-F177-23158C6BE2FF}"/>
              </a:ext>
            </a:extLst>
          </p:cNvPr>
          <p:cNvSpPr/>
          <p:nvPr/>
        </p:nvSpPr>
        <p:spPr>
          <a:xfrm>
            <a:off x="2317043" y="8530317"/>
            <a:ext cx="248432" cy="39383"/>
          </a:xfrm>
          <a:custGeom>
            <a:avLst/>
            <a:gdLst>
              <a:gd name="connsiteX0" fmla="*/ 707 w 248432"/>
              <a:gd name="connsiteY0" fmla="*/ 908 h 39383"/>
              <a:gd name="connsiteX1" fmla="*/ 92782 w 248432"/>
              <a:gd name="connsiteY1" fmla="*/ 13608 h 39383"/>
              <a:gd name="connsiteX2" fmla="*/ 130882 w 248432"/>
              <a:gd name="connsiteY2" fmla="*/ 32658 h 39383"/>
              <a:gd name="connsiteX3" fmla="*/ 248357 w 248432"/>
              <a:gd name="connsiteY3" fmla="*/ 23133 h 39383"/>
              <a:gd name="connsiteX4" fmla="*/ 146757 w 248432"/>
              <a:gd name="connsiteY4" fmla="*/ 39008 h 39383"/>
              <a:gd name="connsiteX5" fmla="*/ 707 w 248432"/>
              <a:gd name="connsiteY5" fmla="*/ 908 h 393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48432" h="39383">
                <a:moveTo>
                  <a:pt x="707" y="908"/>
                </a:moveTo>
                <a:cubicBezTo>
                  <a:pt x="-8289" y="-3325"/>
                  <a:pt x="71086" y="8316"/>
                  <a:pt x="92782" y="13608"/>
                </a:cubicBezTo>
                <a:cubicBezTo>
                  <a:pt x="114478" y="18900"/>
                  <a:pt x="104953" y="31071"/>
                  <a:pt x="130882" y="32658"/>
                </a:cubicBezTo>
                <a:cubicBezTo>
                  <a:pt x="156811" y="34246"/>
                  <a:pt x="245711" y="22075"/>
                  <a:pt x="248357" y="23133"/>
                </a:cubicBezTo>
                <a:cubicBezTo>
                  <a:pt x="251003" y="24191"/>
                  <a:pt x="183269" y="42183"/>
                  <a:pt x="146757" y="39008"/>
                </a:cubicBezTo>
                <a:cubicBezTo>
                  <a:pt x="110245" y="35833"/>
                  <a:pt x="9703" y="5141"/>
                  <a:pt x="707" y="90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44" name="フリーフォーム 1743">
            <a:extLst>
              <a:ext uri="{FF2B5EF4-FFF2-40B4-BE49-F238E27FC236}">
                <a16:creationId xmlns:a16="http://schemas.microsoft.com/office/drawing/2014/main" id="{1C6C6271-C7C8-049D-F6BF-E0EAFEF72C8C}"/>
              </a:ext>
            </a:extLst>
          </p:cNvPr>
          <p:cNvSpPr/>
          <p:nvPr/>
        </p:nvSpPr>
        <p:spPr>
          <a:xfrm>
            <a:off x="7911527" y="8858162"/>
            <a:ext cx="245072" cy="99153"/>
          </a:xfrm>
          <a:custGeom>
            <a:avLst/>
            <a:gdLst>
              <a:gd name="connsiteX0" fmla="*/ 573 w 245072"/>
              <a:gd name="connsiteY0" fmla="*/ 98513 h 99153"/>
              <a:gd name="connsiteX1" fmla="*/ 156148 w 245072"/>
              <a:gd name="connsiteY1" fmla="*/ 57238 h 99153"/>
              <a:gd name="connsiteX2" fmla="*/ 245048 w 245072"/>
              <a:gd name="connsiteY2" fmla="*/ 28663 h 99153"/>
              <a:gd name="connsiteX3" fmla="*/ 165673 w 245072"/>
              <a:gd name="connsiteY3" fmla="*/ 88 h 99153"/>
              <a:gd name="connsiteX4" fmla="*/ 216473 w 245072"/>
              <a:gd name="connsiteY4" fmla="*/ 22313 h 99153"/>
              <a:gd name="connsiteX5" fmla="*/ 573 w 245072"/>
              <a:gd name="connsiteY5" fmla="*/ 98513 h 991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45072" h="99153">
                <a:moveTo>
                  <a:pt x="573" y="98513"/>
                </a:moveTo>
                <a:cubicBezTo>
                  <a:pt x="-9481" y="104334"/>
                  <a:pt x="115402" y="68880"/>
                  <a:pt x="156148" y="57238"/>
                </a:cubicBezTo>
                <a:cubicBezTo>
                  <a:pt x="196894" y="45596"/>
                  <a:pt x="243461" y="38188"/>
                  <a:pt x="245048" y="28663"/>
                </a:cubicBezTo>
                <a:cubicBezTo>
                  <a:pt x="246636" y="19138"/>
                  <a:pt x="170435" y="1146"/>
                  <a:pt x="165673" y="88"/>
                </a:cubicBezTo>
                <a:cubicBezTo>
                  <a:pt x="160911" y="-970"/>
                  <a:pt x="242931" y="7496"/>
                  <a:pt x="216473" y="22313"/>
                </a:cubicBezTo>
                <a:cubicBezTo>
                  <a:pt x="190015" y="37130"/>
                  <a:pt x="10627" y="92692"/>
                  <a:pt x="573" y="9851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45" name="フリーフォーム 1744">
            <a:extLst>
              <a:ext uri="{FF2B5EF4-FFF2-40B4-BE49-F238E27FC236}">
                <a16:creationId xmlns:a16="http://schemas.microsoft.com/office/drawing/2014/main" id="{72F5CCCF-04DF-8E66-832B-B4D248885074}"/>
              </a:ext>
            </a:extLst>
          </p:cNvPr>
          <p:cNvSpPr/>
          <p:nvPr/>
        </p:nvSpPr>
        <p:spPr>
          <a:xfrm>
            <a:off x="7978559" y="8914845"/>
            <a:ext cx="225907" cy="95912"/>
          </a:xfrm>
          <a:custGeom>
            <a:avLst/>
            <a:gdLst>
              <a:gd name="connsiteX0" fmla="*/ 216 w 225907"/>
              <a:gd name="connsiteY0" fmla="*/ 95805 h 95912"/>
              <a:gd name="connsiteX1" fmla="*/ 108166 w 225907"/>
              <a:gd name="connsiteY1" fmla="*/ 35480 h 95912"/>
              <a:gd name="connsiteX2" fmla="*/ 225641 w 225907"/>
              <a:gd name="connsiteY2" fmla="*/ 555 h 95912"/>
              <a:gd name="connsiteX3" fmla="*/ 136741 w 225907"/>
              <a:gd name="connsiteY3" fmla="*/ 19605 h 95912"/>
              <a:gd name="connsiteX4" fmla="*/ 216 w 225907"/>
              <a:gd name="connsiteY4" fmla="*/ 95805 h 95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5907" h="95912">
                <a:moveTo>
                  <a:pt x="216" y="95805"/>
                </a:moveTo>
                <a:cubicBezTo>
                  <a:pt x="-4546" y="98451"/>
                  <a:pt x="70595" y="51355"/>
                  <a:pt x="108166" y="35480"/>
                </a:cubicBezTo>
                <a:cubicBezTo>
                  <a:pt x="145737" y="19605"/>
                  <a:pt x="220879" y="3201"/>
                  <a:pt x="225641" y="555"/>
                </a:cubicBezTo>
                <a:cubicBezTo>
                  <a:pt x="230403" y="-2091"/>
                  <a:pt x="170079" y="4788"/>
                  <a:pt x="136741" y="19605"/>
                </a:cubicBezTo>
                <a:cubicBezTo>
                  <a:pt x="103404" y="34422"/>
                  <a:pt x="4978" y="93159"/>
                  <a:pt x="216" y="95805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46" name="フリーフォーム 1745">
            <a:extLst>
              <a:ext uri="{FF2B5EF4-FFF2-40B4-BE49-F238E27FC236}">
                <a16:creationId xmlns:a16="http://schemas.microsoft.com/office/drawing/2014/main" id="{39A96BCB-3043-7641-C5D2-4EDEFC9B5BCC}"/>
              </a:ext>
            </a:extLst>
          </p:cNvPr>
          <p:cNvSpPr/>
          <p:nvPr/>
        </p:nvSpPr>
        <p:spPr>
          <a:xfrm>
            <a:off x="7873995" y="8953396"/>
            <a:ext cx="67532" cy="225959"/>
          </a:xfrm>
          <a:custGeom>
            <a:avLst/>
            <a:gdLst>
              <a:gd name="connsiteX0" fmla="*/ 5 w 67532"/>
              <a:gd name="connsiteY0" fmla="*/ 104 h 225959"/>
              <a:gd name="connsiteX1" fmla="*/ 50805 w 67532"/>
              <a:gd name="connsiteY1" fmla="*/ 104879 h 225959"/>
              <a:gd name="connsiteX2" fmla="*/ 66680 w 67532"/>
              <a:gd name="connsiteY2" fmla="*/ 225529 h 225959"/>
              <a:gd name="connsiteX3" fmla="*/ 63505 w 67532"/>
              <a:gd name="connsiteY3" fmla="*/ 142979 h 225959"/>
              <a:gd name="connsiteX4" fmla="*/ 47630 w 67532"/>
              <a:gd name="connsiteY4" fmla="*/ 85829 h 225959"/>
              <a:gd name="connsiteX5" fmla="*/ 5 w 67532"/>
              <a:gd name="connsiteY5" fmla="*/ 104 h 2259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7532" h="225959">
                <a:moveTo>
                  <a:pt x="5" y="104"/>
                </a:moveTo>
                <a:cubicBezTo>
                  <a:pt x="534" y="3279"/>
                  <a:pt x="39693" y="67308"/>
                  <a:pt x="50805" y="104879"/>
                </a:cubicBezTo>
                <a:cubicBezTo>
                  <a:pt x="61918" y="142450"/>
                  <a:pt x="64563" y="219179"/>
                  <a:pt x="66680" y="225529"/>
                </a:cubicBezTo>
                <a:cubicBezTo>
                  <a:pt x="68797" y="231879"/>
                  <a:pt x="66680" y="166262"/>
                  <a:pt x="63505" y="142979"/>
                </a:cubicBezTo>
                <a:cubicBezTo>
                  <a:pt x="60330" y="119696"/>
                  <a:pt x="55038" y="104350"/>
                  <a:pt x="47630" y="85829"/>
                </a:cubicBezTo>
                <a:cubicBezTo>
                  <a:pt x="40222" y="67308"/>
                  <a:pt x="-524" y="-3071"/>
                  <a:pt x="5" y="10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47" name="フリーフォーム 1746">
            <a:extLst>
              <a:ext uri="{FF2B5EF4-FFF2-40B4-BE49-F238E27FC236}">
                <a16:creationId xmlns:a16="http://schemas.microsoft.com/office/drawing/2014/main" id="{221FAC9A-573E-D1DD-71DA-2BAD033DEA7E}"/>
              </a:ext>
            </a:extLst>
          </p:cNvPr>
          <p:cNvSpPr/>
          <p:nvPr/>
        </p:nvSpPr>
        <p:spPr>
          <a:xfrm>
            <a:off x="7907100" y="8766163"/>
            <a:ext cx="186146" cy="160318"/>
          </a:xfrm>
          <a:custGeom>
            <a:avLst/>
            <a:gdLst>
              <a:gd name="connsiteX0" fmla="*/ 185975 w 186146"/>
              <a:gd name="connsiteY0" fmla="*/ 12 h 160318"/>
              <a:gd name="connsiteX1" fmla="*/ 138350 w 186146"/>
              <a:gd name="connsiteY1" fmla="*/ 88912 h 160318"/>
              <a:gd name="connsiteX2" fmla="*/ 55800 w 186146"/>
              <a:gd name="connsiteY2" fmla="*/ 136537 h 160318"/>
              <a:gd name="connsiteX3" fmla="*/ 1825 w 186146"/>
              <a:gd name="connsiteY3" fmla="*/ 158762 h 160318"/>
              <a:gd name="connsiteX4" fmla="*/ 122475 w 186146"/>
              <a:gd name="connsiteY4" fmla="*/ 95262 h 160318"/>
              <a:gd name="connsiteX5" fmla="*/ 185975 w 186146"/>
              <a:gd name="connsiteY5" fmla="*/ 12 h 1603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6146" h="160318">
                <a:moveTo>
                  <a:pt x="185975" y="12"/>
                </a:moveTo>
                <a:cubicBezTo>
                  <a:pt x="188621" y="-1046"/>
                  <a:pt x="160046" y="66158"/>
                  <a:pt x="138350" y="88912"/>
                </a:cubicBezTo>
                <a:cubicBezTo>
                  <a:pt x="116654" y="111666"/>
                  <a:pt x="78554" y="124895"/>
                  <a:pt x="55800" y="136537"/>
                </a:cubicBezTo>
                <a:cubicBezTo>
                  <a:pt x="33046" y="148179"/>
                  <a:pt x="-9287" y="165641"/>
                  <a:pt x="1825" y="158762"/>
                </a:cubicBezTo>
                <a:cubicBezTo>
                  <a:pt x="12937" y="151883"/>
                  <a:pt x="94958" y="116429"/>
                  <a:pt x="122475" y="95262"/>
                </a:cubicBezTo>
                <a:cubicBezTo>
                  <a:pt x="149992" y="74095"/>
                  <a:pt x="183329" y="1070"/>
                  <a:pt x="185975" y="1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48" name="フリーフォーム 1747">
            <a:extLst>
              <a:ext uri="{FF2B5EF4-FFF2-40B4-BE49-F238E27FC236}">
                <a16:creationId xmlns:a16="http://schemas.microsoft.com/office/drawing/2014/main" id="{9B9342A7-4E38-B354-C576-9FCA549F8550}"/>
              </a:ext>
            </a:extLst>
          </p:cNvPr>
          <p:cNvSpPr/>
          <p:nvPr/>
        </p:nvSpPr>
        <p:spPr>
          <a:xfrm>
            <a:off x="7896166" y="8788400"/>
            <a:ext cx="136035" cy="133439"/>
          </a:xfrm>
          <a:custGeom>
            <a:avLst/>
            <a:gdLst>
              <a:gd name="connsiteX0" fmla="*/ 114359 w 136035"/>
              <a:gd name="connsiteY0" fmla="*/ 0 h 133439"/>
              <a:gd name="connsiteX1" fmla="*/ 123884 w 136035"/>
              <a:gd name="connsiteY1" fmla="*/ 57150 h 133439"/>
              <a:gd name="connsiteX2" fmla="*/ 104834 w 136035"/>
              <a:gd name="connsiteY2" fmla="*/ 53975 h 133439"/>
              <a:gd name="connsiteX3" fmla="*/ 59 w 136035"/>
              <a:gd name="connsiteY3" fmla="*/ 133350 h 133439"/>
              <a:gd name="connsiteX4" fmla="*/ 120709 w 136035"/>
              <a:gd name="connsiteY4" fmla="*/ 69850 h 133439"/>
              <a:gd name="connsiteX5" fmla="*/ 130234 w 136035"/>
              <a:gd name="connsiteY5" fmla="*/ 79375 h 133439"/>
              <a:gd name="connsiteX6" fmla="*/ 82609 w 136035"/>
              <a:gd name="connsiteY6" fmla="*/ 82550 h 133439"/>
              <a:gd name="connsiteX7" fmla="*/ 101659 w 136035"/>
              <a:gd name="connsiteY7" fmla="*/ 57150 h 133439"/>
              <a:gd name="connsiteX8" fmla="*/ 114359 w 136035"/>
              <a:gd name="connsiteY8" fmla="*/ 0 h 1334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36035" h="133439">
                <a:moveTo>
                  <a:pt x="114359" y="0"/>
                </a:moveTo>
                <a:cubicBezTo>
                  <a:pt x="118063" y="0"/>
                  <a:pt x="125471" y="48154"/>
                  <a:pt x="123884" y="57150"/>
                </a:cubicBezTo>
                <a:cubicBezTo>
                  <a:pt x="122297" y="66146"/>
                  <a:pt x="125471" y="41275"/>
                  <a:pt x="104834" y="53975"/>
                </a:cubicBezTo>
                <a:cubicBezTo>
                  <a:pt x="84197" y="66675"/>
                  <a:pt x="-2587" y="130704"/>
                  <a:pt x="59" y="133350"/>
                </a:cubicBezTo>
                <a:cubicBezTo>
                  <a:pt x="2705" y="135996"/>
                  <a:pt x="99013" y="78846"/>
                  <a:pt x="120709" y="69850"/>
                </a:cubicBezTo>
                <a:cubicBezTo>
                  <a:pt x="142405" y="60854"/>
                  <a:pt x="136584" y="77258"/>
                  <a:pt x="130234" y="79375"/>
                </a:cubicBezTo>
                <a:cubicBezTo>
                  <a:pt x="123884" y="81492"/>
                  <a:pt x="87371" y="86254"/>
                  <a:pt x="82609" y="82550"/>
                </a:cubicBezTo>
                <a:cubicBezTo>
                  <a:pt x="77847" y="78846"/>
                  <a:pt x="96896" y="67733"/>
                  <a:pt x="101659" y="57150"/>
                </a:cubicBezTo>
                <a:cubicBezTo>
                  <a:pt x="106421" y="46567"/>
                  <a:pt x="110655" y="0"/>
                  <a:pt x="114359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49" name="フリーフォーム 1748">
            <a:extLst>
              <a:ext uri="{FF2B5EF4-FFF2-40B4-BE49-F238E27FC236}">
                <a16:creationId xmlns:a16="http://schemas.microsoft.com/office/drawing/2014/main" id="{F73BC90E-D84E-E518-D690-16D52F085979}"/>
              </a:ext>
            </a:extLst>
          </p:cNvPr>
          <p:cNvSpPr/>
          <p:nvPr/>
        </p:nvSpPr>
        <p:spPr>
          <a:xfrm>
            <a:off x="8012235" y="8775700"/>
            <a:ext cx="55440" cy="94179"/>
          </a:xfrm>
          <a:custGeom>
            <a:avLst/>
            <a:gdLst>
              <a:gd name="connsiteX0" fmla="*/ 55440 w 55440"/>
              <a:gd name="connsiteY0" fmla="*/ 0 h 94179"/>
              <a:gd name="connsiteX1" fmla="*/ 1465 w 55440"/>
              <a:gd name="connsiteY1" fmla="*/ 92075 h 94179"/>
              <a:gd name="connsiteX2" fmla="*/ 14165 w 55440"/>
              <a:gd name="connsiteY2" fmla="*/ 66675 h 94179"/>
              <a:gd name="connsiteX3" fmla="*/ 55440 w 55440"/>
              <a:gd name="connsiteY3" fmla="*/ 0 h 941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5440" h="94179">
                <a:moveTo>
                  <a:pt x="55440" y="0"/>
                </a:moveTo>
                <a:cubicBezTo>
                  <a:pt x="31892" y="40481"/>
                  <a:pt x="8344" y="80963"/>
                  <a:pt x="1465" y="92075"/>
                </a:cubicBezTo>
                <a:cubicBezTo>
                  <a:pt x="-5414" y="103187"/>
                  <a:pt x="14165" y="66675"/>
                  <a:pt x="14165" y="66675"/>
                </a:cubicBezTo>
                <a:lnTo>
                  <a:pt x="55440" y="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50" name="フリーフォーム 1749">
            <a:extLst>
              <a:ext uri="{FF2B5EF4-FFF2-40B4-BE49-F238E27FC236}">
                <a16:creationId xmlns:a16="http://schemas.microsoft.com/office/drawing/2014/main" id="{3FC458DF-ADEC-C782-2957-005C6FF9A943}"/>
              </a:ext>
            </a:extLst>
          </p:cNvPr>
          <p:cNvSpPr/>
          <p:nvPr/>
        </p:nvSpPr>
        <p:spPr>
          <a:xfrm>
            <a:off x="7877148" y="8797913"/>
            <a:ext cx="120840" cy="117490"/>
          </a:xfrm>
          <a:custGeom>
            <a:avLst/>
            <a:gdLst>
              <a:gd name="connsiteX0" fmla="*/ 27 w 120840"/>
              <a:gd name="connsiteY0" fmla="*/ 117487 h 117490"/>
              <a:gd name="connsiteX1" fmla="*/ 85752 w 120840"/>
              <a:gd name="connsiteY1" fmla="*/ 34937 h 117490"/>
              <a:gd name="connsiteX2" fmla="*/ 120677 w 120840"/>
              <a:gd name="connsiteY2" fmla="*/ 12 h 117490"/>
              <a:gd name="connsiteX3" fmla="*/ 95277 w 120840"/>
              <a:gd name="connsiteY3" fmla="*/ 31762 h 117490"/>
              <a:gd name="connsiteX4" fmla="*/ 27 w 120840"/>
              <a:gd name="connsiteY4" fmla="*/ 117487 h 1174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0840" h="117490">
                <a:moveTo>
                  <a:pt x="27" y="117487"/>
                </a:moveTo>
                <a:cubicBezTo>
                  <a:pt x="-1560" y="118016"/>
                  <a:pt x="65644" y="54516"/>
                  <a:pt x="85752" y="34937"/>
                </a:cubicBezTo>
                <a:cubicBezTo>
                  <a:pt x="105860" y="15358"/>
                  <a:pt x="119090" y="541"/>
                  <a:pt x="120677" y="12"/>
                </a:cubicBezTo>
                <a:cubicBezTo>
                  <a:pt x="122264" y="-517"/>
                  <a:pt x="112210" y="15358"/>
                  <a:pt x="95277" y="31762"/>
                </a:cubicBezTo>
                <a:cubicBezTo>
                  <a:pt x="78344" y="48166"/>
                  <a:pt x="1614" y="116958"/>
                  <a:pt x="27" y="11748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51" name="フリーフォーム 1750">
            <a:extLst>
              <a:ext uri="{FF2B5EF4-FFF2-40B4-BE49-F238E27FC236}">
                <a16:creationId xmlns:a16="http://schemas.microsoft.com/office/drawing/2014/main" id="{954A667B-DAEE-25CC-0677-CF5718447FC9}"/>
              </a:ext>
            </a:extLst>
          </p:cNvPr>
          <p:cNvSpPr/>
          <p:nvPr/>
        </p:nvSpPr>
        <p:spPr>
          <a:xfrm>
            <a:off x="7895932" y="8749969"/>
            <a:ext cx="359434" cy="92778"/>
          </a:xfrm>
          <a:custGeom>
            <a:avLst/>
            <a:gdLst>
              <a:gd name="connsiteX0" fmla="*/ 293 w 359434"/>
              <a:gd name="connsiteY0" fmla="*/ 92406 h 92778"/>
              <a:gd name="connsiteX1" fmla="*/ 98718 w 359434"/>
              <a:gd name="connsiteY1" fmla="*/ 16206 h 92778"/>
              <a:gd name="connsiteX2" fmla="*/ 216193 w 359434"/>
              <a:gd name="connsiteY2" fmla="*/ 3506 h 92778"/>
              <a:gd name="connsiteX3" fmla="*/ 359068 w 359434"/>
              <a:gd name="connsiteY3" fmla="*/ 331 h 92778"/>
              <a:gd name="connsiteX4" fmla="*/ 171743 w 359434"/>
              <a:gd name="connsiteY4" fmla="*/ 9856 h 92778"/>
              <a:gd name="connsiteX5" fmla="*/ 139993 w 359434"/>
              <a:gd name="connsiteY5" fmla="*/ 13031 h 92778"/>
              <a:gd name="connsiteX6" fmla="*/ 70143 w 359434"/>
              <a:gd name="connsiteY6" fmla="*/ 44781 h 92778"/>
              <a:gd name="connsiteX7" fmla="*/ 293 w 359434"/>
              <a:gd name="connsiteY7" fmla="*/ 92406 h 927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59434" h="92778">
                <a:moveTo>
                  <a:pt x="293" y="92406"/>
                </a:moveTo>
                <a:cubicBezTo>
                  <a:pt x="5055" y="87644"/>
                  <a:pt x="62735" y="31023"/>
                  <a:pt x="98718" y="16206"/>
                </a:cubicBezTo>
                <a:cubicBezTo>
                  <a:pt x="134701" y="1389"/>
                  <a:pt x="172801" y="6152"/>
                  <a:pt x="216193" y="3506"/>
                </a:cubicBezTo>
                <a:cubicBezTo>
                  <a:pt x="259585" y="860"/>
                  <a:pt x="366476" y="-727"/>
                  <a:pt x="359068" y="331"/>
                </a:cubicBezTo>
                <a:cubicBezTo>
                  <a:pt x="351660" y="1389"/>
                  <a:pt x="208255" y="7739"/>
                  <a:pt x="171743" y="9856"/>
                </a:cubicBezTo>
                <a:cubicBezTo>
                  <a:pt x="135231" y="11973"/>
                  <a:pt x="156926" y="7210"/>
                  <a:pt x="139993" y="13031"/>
                </a:cubicBezTo>
                <a:cubicBezTo>
                  <a:pt x="123060" y="18852"/>
                  <a:pt x="90251" y="34727"/>
                  <a:pt x="70143" y="44781"/>
                </a:cubicBezTo>
                <a:cubicBezTo>
                  <a:pt x="50035" y="54835"/>
                  <a:pt x="-4469" y="97168"/>
                  <a:pt x="293" y="9240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52" name="フリーフォーム 1751">
            <a:extLst>
              <a:ext uri="{FF2B5EF4-FFF2-40B4-BE49-F238E27FC236}">
                <a16:creationId xmlns:a16="http://schemas.microsoft.com/office/drawing/2014/main" id="{063FD3B0-3EBA-79B4-2B50-EED1C17A5EAA}"/>
              </a:ext>
            </a:extLst>
          </p:cNvPr>
          <p:cNvSpPr/>
          <p:nvPr/>
        </p:nvSpPr>
        <p:spPr>
          <a:xfrm>
            <a:off x="7883643" y="8794742"/>
            <a:ext cx="44332" cy="177808"/>
          </a:xfrm>
          <a:custGeom>
            <a:avLst/>
            <a:gdLst>
              <a:gd name="connsiteX0" fmla="*/ 44332 w 44332"/>
              <a:gd name="connsiteY0" fmla="*/ 8 h 177808"/>
              <a:gd name="connsiteX1" fmla="*/ 3057 w 44332"/>
              <a:gd name="connsiteY1" fmla="*/ 123833 h 177808"/>
              <a:gd name="connsiteX2" fmla="*/ 3057 w 44332"/>
              <a:gd name="connsiteY2" fmla="*/ 177808 h 177808"/>
              <a:gd name="connsiteX3" fmla="*/ 3057 w 44332"/>
              <a:gd name="connsiteY3" fmla="*/ 117483 h 177808"/>
              <a:gd name="connsiteX4" fmla="*/ 44332 w 44332"/>
              <a:gd name="connsiteY4" fmla="*/ 8 h 1778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4332" h="177808">
                <a:moveTo>
                  <a:pt x="44332" y="8"/>
                </a:moveTo>
                <a:cubicBezTo>
                  <a:pt x="44332" y="1066"/>
                  <a:pt x="9936" y="94200"/>
                  <a:pt x="3057" y="123833"/>
                </a:cubicBezTo>
                <a:cubicBezTo>
                  <a:pt x="-3822" y="153466"/>
                  <a:pt x="3057" y="177808"/>
                  <a:pt x="3057" y="177808"/>
                </a:cubicBezTo>
                <a:cubicBezTo>
                  <a:pt x="3057" y="176750"/>
                  <a:pt x="-1176" y="143412"/>
                  <a:pt x="3057" y="117483"/>
                </a:cubicBezTo>
                <a:cubicBezTo>
                  <a:pt x="7290" y="91554"/>
                  <a:pt x="44332" y="-1050"/>
                  <a:pt x="44332" y="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53" name="フリーフォーム 1752">
            <a:extLst>
              <a:ext uri="{FF2B5EF4-FFF2-40B4-BE49-F238E27FC236}">
                <a16:creationId xmlns:a16="http://schemas.microsoft.com/office/drawing/2014/main" id="{BDEDE8B4-8644-3D97-3044-6471D385F44F}"/>
              </a:ext>
            </a:extLst>
          </p:cNvPr>
          <p:cNvSpPr/>
          <p:nvPr/>
        </p:nvSpPr>
        <p:spPr>
          <a:xfrm>
            <a:off x="8085910" y="8756429"/>
            <a:ext cx="57965" cy="118662"/>
          </a:xfrm>
          <a:custGeom>
            <a:avLst/>
            <a:gdLst>
              <a:gd name="connsiteX0" fmla="*/ 57965 w 57965"/>
              <a:gd name="connsiteY0" fmla="*/ 221 h 118662"/>
              <a:gd name="connsiteX1" fmla="*/ 7165 w 57965"/>
              <a:gd name="connsiteY1" fmla="*/ 114521 h 118662"/>
              <a:gd name="connsiteX2" fmla="*/ 7165 w 57965"/>
              <a:gd name="connsiteY2" fmla="*/ 85946 h 118662"/>
              <a:gd name="connsiteX3" fmla="*/ 57965 w 57965"/>
              <a:gd name="connsiteY3" fmla="*/ 221 h 1186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7965" h="118662">
                <a:moveTo>
                  <a:pt x="57965" y="221"/>
                </a:moveTo>
                <a:cubicBezTo>
                  <a:pt x="57965" y="4983"/>
                  <a:pt x="15632" y="100233"/>
                  <a:pt x="7165" y="114521"/>
                </a:cubicBezTo>
                <a:cubicBezTo>
                  <a:pt x="-1302" y="128809"/>
                  <a:pt x="-3418" y="102879"/>
                  <a:pt x="7165" y="85946"/>
                </a:cubicBezTo>
                <a:cubicBezTo>
                  <a:pt x="17748" y="69013"/>
                  <a:pt x="57965" y="-4541"/>
                  <a:pt x="57965" y="22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54" name="フリーフォーム 1753">
            <a:extLst>
              <a:ext uri="{FF2B5EF4-FFF2-40B4-BE49-F238E27FC236}">
                <a16:creationId xmlns:a16="http://schemas.microsoft.com/office/drawing/2014/main" id="{2C02659C-6BF0-E0E6-7B25-9BF237801760}"/>
              </a:ext>
            </a:extLst>
          </p:cNvPr>
          <p:cNvSpPr/>
          <p:nvPr/>
        </p:nvSpPr>
        <p:spPr>
          <a:xfrm>
            <a:off x="8155759" y="8760293"/>
            <a:ext cx="80191" cy="107732"/>
          </a:xfrm>
          <a:custGeom>
            <a:avLst/>
            <a:gdLst>
              <a:gd name="connsiteX0" fmla="*/ 816 w 80191"/>
              <a:gd name="connsiteY0" fmla="*/ 107482 h 107732"/>
              <a:gd name="connsiteX1" fmla="*/ 38916 w 80191"/>
              <a:gd name="connsiteY1" fmla="*/ 5882 h 107732"/>
              <a:gd name="connsiteX2" fmla="*/ 80191 w 80191"/>
              <a:gd name="connsiteY2" fmla="*/ 12232 h 107732"/>
              <a:gd name="connsiteX3" fmla="*/ 38916 w 80191"/>
              <a:gd name="connsiteY3" fmla="*/ 12232 h 107732"/>
              <a:gd name="connsiteX4" fmla="*/ 16691 w 80191"/>
              <a:gd name="connsiteY4" fmla="*/ 34457 h 107732"/>
              <a:gd name="connsiteX5" fmla="*/ 816 w 80191"/>
              <a:gd name="connsiteY5" fmla="*/ 107482 h 1077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0191" h="107732">
                <a:moveTo>
                  <a:pt x="816" y="107482"/>
                </a:moveTo>
                <a:cubicBezTo>
                  <a:pt x="4520" y="102720"/>
                  <a:pt x="25687" y="21757"/>
                  <a:pt x="38916" y="5882"/>
                </a:cubicBezTo>
                <a:cubicBezTo>
                  <a:pt x="52145" y="-9993"/>
                  <a:pt x="80191" y="11174"/>
                  <a:pt x="80191" y="12232"/>
                </a:cubicBezTo>
                <a:cubicBezTo>
                  <a:pt x="80191" y="13290"/>
                  <a:pt x="49499" y="8528"/>
                  <a:pt x="38916" y="12232"/>
                </a:cubicBezTo>
                <a:cubicBezTo>
                  <a:pt x="28333" y="15936"/>
                  <a:pt x="26745" y="21228"/>
                  <a:pt x="16691" y="34457"/>
                </a:cubicBezTo>
                <a:cubicBezTo>
                  <a:pt x="6637" y="47686"/>
                  <a:pt x="-2888" y="112244"/>
                  <a:pt x="816" y="10748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55" name="フリーフォーム 1754">
            <a:extLst>
              <a:ext uri="{FF2B5EF4-FFF2-40B4-BE49-F238E27FC236}">
                <a16:creationId xmlns:a16="http://schemas.microsoft.com/office/drawing/2014/main" id="{71CB07F9-443C-B1C1-C8C3-3F2C0482766A}"/>
              </a:ext>
            </a:extLst>
          </p:cNvPr>
          <p:cNvSpPr/>
          <p:nvPr/>
        </p:nvSpPr>
        <p:spPr>
          <a:xfrm>
            <a:off x="8207356" y="8851699"/>
            <a:ext cx="188051" cy="76423"/>
          </a:xfrm>
          <a:custGeom>
            <a:avLst/>
            <a:gdLst>
              <a:gd name="connsiteX0" fmla="*/ 19 w 188051"/>
              <a:gd name="connsiteY0" fmla="*/ 38301 h 76423"/>
              <a:gd name="connsiteX1" fmla="*/ 120669 w 188051"/>
              <a:gd name="connsiteY1" fmla="*/ 22426 h 76423"/>
              <a:gd name="connsiteX2" fmla="*/ 161944 w 188051"/>
              <a:gd name="connsiteY2" fmla="*/ 22426 h 76423"/>
              <a:gd name="connsiteX3" fmla="*/ 130194 w 188051"/>
              <a:gd name="connsiteY3" fmla="*/ 76401 h 76423"/>
              <a:gd name="connsiteX4" fmla="*/ 184169 w 188051"/>
              <a:gd name="connsiteY4" fmla="*/ 28776 h 76423"/>
              <a:gd name="connsiteX5" fmla="*/ 177819 w 188051"/>
              <a:gd name="connsiteY5" fmla="*/ 3376 h 76423"/>
              <a:gd name="connsiteX6" fmla="*/ 130194 w 188051"/>
              <a:gd name="connsiteY6" fmla="*/ 3376 h 76423"/>
              <a:gd name="connsiteX7" fmla="*/ 19 w 188051"/>
              <a:gd name="connsiteY7" fmla="*/ 38301 h 764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88051" h="76423">
                <a:moveTo>
                  <a:pt x="19" y="38301"/>
                </a:moveTo>
                <a:cubicBezTo>
                  <a:pt x="-1568" y="41476"/>
                  <a:pt x="93682" y="25072"/>
                  <a:pt x="120669" y="22426"/>
                </a:cubicBezTo>
                <a:cubicBezTo>
                  <a:pt x="147657" y="19780"/>
                  <a:pt x="160357" y="13430"/>
                  <a:pt x="161944" y="22426"/>
                </a:cubicBezTo>
                <a:cubicBezTo>
                  <a:pt x="163531" y="31422"/>
                  <a:pt x="126490" y="75343"/>
                  <a:pt x="130194" y="76401"/>
                </a:cubicBezTo>
                <a:cubicBezTo>
                  <a:pt x="133898" y="77459"/>
                  <a:pt x="176232" y="40947"/>
                  <a:pt x="184169" y="28776"/>
                </a:cubicBezTo>
                <a:cubicBezTo>
                  <a:pt x="192106" y="16605"/>
                  <a:pt x="186815" y="7609"/>
                  <a:pt x="177819" y="3376"/>
                </a:cubicBezTo>
                <a:cubicBezTo>
                  <a:pt x="168823" y="-857"/>
                  <a:pt x="157711" y="-1386"/>
                  <a:pt x="130194" y="3376"/>
                </a:cubicBezTo>
                <a:cubicBezTo>
                  <a:pt x="102677" y="8138"/>
                  <a:pt x="1606" y="35126"/>
                  <a:pt x="19" y="3830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56" name="フリーフォーム 1755">
            <a:extLst>
              <a:ext uri="{FF2B5EF4-FFF2-40B4-BE49-F238E27FC236}">
                <a16:creationId xmlns:a16="http://schemas.microsoft.com/office/drawing/2014/main" id="{5E441941-EA0C-F19A-581F-725188472F2E}"/>
              </a:ext>
            </a:extLst>
          </p:cNvPr>
          <p:cNvSpPr/>
          <p:nvPr/>
        </p:nvSpPr>
        <p:spPr>
          <a:xfrm>
            <a:off x="8223238" y="8756648"/>
            <a:ext cx="101992" cy="104864"/>
          </a:xfrm>
          <a:custGeom>
            <a:avLst/>
            <a:gdLst>
              <a:gd name="connsiteX0" fmla="*/ 12 w 101992"/>
              <a:gd name="connsiteY0" fmla="*/ 2 h 104864"/>
              <a:gd name="connsiteX1" fmla="*/ 85737 w 101992"/>
              <a:gd name="connsiteY1" fmla="*/ 88902 h 104864"/>
              <a:gd name="connsiteX2" fmla="*/ 101612 w 101992"/>
              <a:gd name="connsiteY2" fmla="*/ 104777 h 104864"/>
              <a:gd name="connsiteX3" fmla="*/ 79387 w 101992"/>
              <a:gd name="connsiteY3" fmla="*/ 92077 h 104864"/>
              <a:gd name="connsiteX4" fmla="*/ 12 w 101992"/>
              <a:gd name="connsiteY4" fmla="*/ 2 h 1048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1992" h="104864">
                <a:moveTo>
                  <a:pt x="12" y="2"/>
                </a:moveTo>
                <a:cubicBezTo>
                  <a:pt x="1070" y="-527"/>
                  <a:pt x="85737" y="88902"/>
                  <a:pt x="85737" y="88902"/>
                </a:cubicBezTo>
                <a:cubicBezTo>
                  <a:pt x="102670" y="106364"/>
                  <a:pt x="102670" y="104248"/>
                  <a:pt x="101612" y="104777"/>
                </a:cubicBezTo>
                <a:cubicBezTo>
                  <a:pt x="100554" y="105306"/>
                  <a:pt x="94733" y="103719"/>
                  <a:pt x="79387" y="92077"/>
                </a:cubicBezTo>
                <a:cubicBezTo>
                  <a:pt x="64041" y="80435"/>
                  <a:pt x="-1046" y="531"/>
                  <a:pt x="12" y="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57" name="フリーフォーム 1756">
            <a:extLst>
              <a:ext uri="{FF2B5EF4-FFF2-40B4-BE49-F238E27FC236}">
                <a16:creationId xmlns:a16="http://schemas.microsoft.com/office/drawing/2014/main" id="{E3E76006-907B-AC08-C79D-B236180D9F3B}"/>
              </a:ext>
            </a:extLst>
          </p:cNvPr>
          <p:cNvSpPr/>
          <p:nvPr/>
        </p:nvSpPr>
        <p:spPr>
          <a:xfrm>
            <a:off x="8261234" y="8743868"/>
            <a:ext cx="88845" cy="59474"/>
          </a:xfrm>
          <a:custGeom>
            <a:avLst/>
            <a:gdLst>
              <a:gd name="connsiteX0" fmla="*/ 116 w 88845"/>
              <a:gd name="connsiteY0" fmla="*/ 82 h 59474"/>
              <a:gd name="connsiteX1" fmla="*/ 85841 w 88845"/>
              <a:gd name="connsiteY1" fmla="*/ 57232 h 59474"/>
              <a:gd name="connsiteX2" fmla="*/ 66791 w 88845"/>
              <a:gd name="connsiteY2" fmla="*/ 44532 h 59474"/>
              <a:gd name="connsiteX3" fmla="*/ 116 w 88845"/>
              <a:gd name="connsiteY3" fmla="*/ 82 h 594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8845" h="59474">
                <a:moveTo>
                  <a:pt x="116" y="82"/>
                </a:moveTo>
                <a:lnTo>
                  <a:pt x="85841" y="57232"/>
                </a:lnTo>
                <a:cubicBezTo>
                  <a:pt x="96954" y="64640"/>
                  <a:pt x="74199" y="51940"/>
                  <a:pt x="66791" y="44532"/>
                </a:cubicBezTo>
                <a:cubicBezTo>
                  <a:pt x="59383" y="37124"/>
                  <a:pt x="-3059" y="-2035"/>
                  <a:pt x="116" y="8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58" name="フリーフォーム 1757">
            <a:extLst>
              <a:ext uri="{FF2B5EF4-FFF2-40B4-BE49-F238E27FC236}">
                <a16:creationId xmlns:a16="http://schemas.microsoft.com/office/drawing/2014/main" id="{FE594EE5-FD68-8F96-2DE0-57E360B6B891}"/>
              </a:ext>
            </a:extLst>
          </p:cNvPr>
          <p:cNvSpPr/>
          <p:nvPr/>
        </p:nvSpPr>
        <p:spPr>
          <a:xfrm>
            <a:off x="8261350" y="8743868"/>
            <a:ext cx="83866" cy="59474"/>
          </a:xfrm>
          <a:custGeom>
            <a:avLst/>
            <a:gdLst>
              <a:gd name="connsiteX0" fmla="*/ 0 w 83866"/>
              <a:gd name="connsiteY0" fmla="*/ 82 h 59474"/>
              <a:gd name="connsiteX1" fmla="*/ 76200 w 83866"/>
              <a:gd name="connsiteY1" fmla="*/ 57232 h 59474"/>
              <a:gd name="connsiteX2" fmla="*/ 76200 w 83866"/>
              <a:gd name="connsiteY2" fmla="*/ 44532 h 59474"/>
              <a:gd name="connsiteX3" fmla="*/ 0 w 83866"/>
              <a:gd name="connsiteY3" fmla="*/ 82 h 594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3866" h="59474">
                <a:moveTo>
                  <a:pt x="0" y="82"/>
                </a:moveTo>
                <a:cubicBezTo>
                  <a:pt x="0" y="2199"/>
                  <a:pt x="76200" y="57232"/>
                  <a:pt x="76200" y="57232"/>
                </a:cubicBezTo>
                <a:cubicBezTo>
                  <a:pt x="88900" y="64640"/>
                  <a:pt x="83608" y="51940"/>
                  <a:pt x="76200" y="44532"/>
                </a:cubicBezTo>
                <a:cubicBezTo>
                  <a:pt x="68792" y="37124"/>
                  <a:pt x="0" y="-2035"/>
                  <a:pt x="0" y="8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59" name="フリーフォーム 1758">
            <a:extLst>
              <a:ext uri="{FF2B5EF4-FFF2-40B4-BE49-F238E27FC236}">
                <a16:creationId xmlns:a16="http://schemas.microsoft.com/office/drawing/2014/main" id="{45110C90-1F15-92A0-E99F-BC1956359165}"/>
              </a:ext>
            </a:extLst>
          </p:cNvPr>
          <p:cNvSpPr/>
          <p:nvPr/>
        </p:nvSpPr>
        <p:spPr>
          <a:xfrm>
            <a:off x="7997744" y="8743950"/>
            <a:ext cx="285478" cy="3571"/>
          </a:xfrm>
          <a:custGeom>
            <a:avLst/>
            <a:gdLst>
              <a:gd name="connsiteX0" fmla="*/ 81 w 285478"/>
              <a:gd name="connsiteY0" fmla="*/ 3175 h 3571"/>
              <a:gd name="connsiteX1" fmla="*/ 266781 w 285478"/>
              <a:gd name="connsiteY1" fmla="*/ 3175 h 3571"/>
              <a:gd name="connsiteX2" fmla="*/ 238206 w 285478"/>
              <a:gd name="connsiteY2" fmla="*/ 0 h 3571"/>
              <a:gd name="connsiteX3" fmla="*/ 81 w 285478"/>
              <a:gd name="connsiteY3" fmla="*/ 3175 h 35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5478" h="3571">
                <a:moveTo>
                  <a:pt x="81" y="3175"/>
                </a:moveTo>
                <a:cubicBezTo>
                  <a:pt x="4844" y="3704"/>
                  <a:pt x="227094" y="3704"/>
                  <a:pt x="266781" y="3175"/>
                </a:cubicBezTo>
                <a:cubicBezTo>
                  <a:pt x="306468" y="2646"/>
                  <a:pt x="276306" y="0"/>
                  <a:pt x="238206" y="0"/>
                </a:cubicBezTo>
                <a:cubicBezTo>
                  <a:pt x="200106" y="0"/>
                  <a:pt x="-4682" y="2646"/>
                  <a:pt x="81" y="317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60" name="フリーフォーム 1759">
            <a:extLst>
              <a:ext uri="{FF2B5EF4-FFF2-40B4-BE49-F238E27FC236}">
                <a16:creationId xmlns:a16="http://schemas.microsoft.com/office/drawing/2014/main" id="{41127C69-7429-7975-002C-DE183F4D34AE}"/>
              </a:ext>
            </a:extLst>
          </p:cNvPr>
          <p:cNvSpPr/>
          <p:nvPr/>
        </p:nvSpPr>
        <p:spPr>
          <a:xfrm>
            <a:off x="8233342" y="8736855"/>
            <a:ext cx="286284" cy="67696"/>
          </a:xfrm>
          <a:custGeom>
            <a:avLst/>
            <a:gdLst>
              <a:gd name="connsiteX0" fmla="*/ 2608 w 286284"/>
              <a:gd name="connsiteY0" fmla="*/ 16620 h 67696"/>
              <a:gd name="connsiteX1" fmla="*/ 97858 w 286284"/>
              <a:gd name="connsiteY1" fmla="*/ 7095 h 67696"/>
              <a:gd name="connsiteX2" fmla="*/ 174058 w 286284"/>
              <a:gd name="connsiteY2" fmla="*/ 7095 h 67696"/>
              <a:gd name="connsiteX3" fmla="*/ 231208 w 286284"/>
              <a:gd name="connsiteY3" fmla="*/ 26145 h 67696"/>
              <a:gd name="connsiteX4" fmla="*/ 285183 w 286284"/>
              <a:gd name="connsiteY4" fmla="*/ 67420 h 67696"/>
              <a:gd name="connsiteX5" fmla="*/ 262958 w 286284"/>
              <a:gd name="connsiteY5" fmla="*/ 42020 h 67696"/>
              <a:gd name="connsiteX6" fmla="*/ 208983 w 286284"/>
              <a:gd name="connsiteY6" fmla="*/ 745 h 67696"/>
              <a:gd name="connsiteX7" fmla="*/ 2608 w 286284"/>
              <a:gd name="connsiteY7" fmla="*/ 16620 h 676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86284" h="67696">
                <a:moveTo>
                  <a:pt x="2608" y="16620"/>
                </a:moveTo>
                <a:cubicBezTo>
                  <a:pt x="-15913" y="17678"/>
                  <a:pt x="69283" y="8682"/>
                  <a:pt x="97858" y="7095"/>
                </a:cubicBezTo>
                <a:cubicBezTo>
                  <a:pt x="126433" y="5507"/>
                  <a:pt x="151833" y="3920"/>
                  <a:pt x="174058" y="7095"/>
                </a:cubicBezTo>
                <a:cubicBezTo>
                  <a:pt x="196283" y="10270"/>
                  <a:pt x="212687" y="16091"/>
                  <a:pt x="231208" y="26145"/>
                </a:cubicBezTo>
                <a:cubicBezTo>
                  <a:pt x="249729" y="36199"/>
                  <a:pt x="279891" y="64774"/>
                  <a:pt x="285183" y="67420"/>
                </a:cubicBezTo>
                <a:cubicBezTo>
                  <a:pt x="290475" y="70066"/>
                  <a:pt x="275658" y="53132"/>
                  <a:pt x="262958" y="42020"/>
                </a:cubicBezTo>
                <a:cubicBezTo>
                  <a:pt x="250258" y="30908"/>
                  <a:pt x="248141" y="5507"/>
                  <a:pt x="208983" y="745"/>
                </a:cubicBezTo>
                <a:cubicBezTo>
                  <a:pt x="169825" y="-4018"/>
                  <a:pt x="21129" y="15562"/>
                  <a:pt x="2608" y="1662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61" name="フリーフォーム 1760">
            <a:extLst>
              <a:ext uri="{FF2B5EF4-FFF2-40B4-BE49-F238E27FC236}">
                <a16:creationId xmlns:a16="http://schemas.microsoft.com/office/drawing/2014/main" id="{EFAB6A3D-ED87-A004-E586-E8EBA060797D}"/>
              </a:ext>
            </a:extLst>
          </p:cNvPr>
          <p:cNvSpPr/>
          <p:nvPr/>
        </p:nvSpPr>
        <p:spPr>
          <a:xfrm>
            <a:off x="8248498" y="8756594"/>
            <a:ext cx="149753" cy="87350"/>
          </a:xfrm>
          <a:custGeom>
            <a:avLst/>
            <a:gdLst>
              <a:gd name="connsiteX0" fmla="*/ 152 w 149753"/>
              <a:gd name="connsiteY0" fmla="*/ 56 h 87350"/>
              <a:gd name="connsiteX1" fmla="*/ 85877 w 149753"/>
              <a:gd name="connsiteY1" fmla="*/ 69906 h 87350"/>
              <a:gd name="connsiteX2" fmla="*/ 149377 w 149753"/>
              <a:gd name="connsiteY2" fmla="*/ 82606 h 87350"/>
              <a:gd name="connsiteX3" fmla="*/ 108102 w 149753"/>
              <a:gd name="connsiteY3" fmla="*/ 82606 h 87350"/>
              <a:gd name="connsiteX4" fmla="*/ 152 w 149753"/>
              <a:gd name="connsiteY4" fmla="*/ 56 h 87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9753" h="87350">
                <a:moveTo>
                  <a:pt x="152" y="56"/>
                </a:moveTo>
                <a:cubicBezTo>
                  <a:pt x="-3552" y="-2061"/>
                  <a:pt x="61006" y="56148"/>
                  <a:pt x="85877" y="69906"/>
                </a:cubicBezTo>
                <a:cubicBezTo>
                  <a:pt x="110748" y="83664"/>
                  <a:pt x="145673" y="80489"/>
                  <a:pt x="149377" y="82606"/>
                </a:cubicBezTo>
                <a:cubicBezTo>
                  <a:pt x="153081" y="84723"/>
                  <a:pt x="128739" y="92131"/>
                  <a:pt x="108102" y="82606"/>
                </a:cubicBezTo>
                <a:cubicBezTo>
                  <a:pt x="87465" y="73081"/>
                  <a:pt x="3856" y="2173"/>
                  <a:pt x="152" y="5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62" name="フリーフォーム 1761">
            <a:extLst>
              <a:ext uri="{FF2B5EF4-FFF2-40B4-BE49-F238E27FC236}">
                <a16:creationId xmlns:a16="http://schemas.microsoft.com/office/drawing/2014/main" id="{5ECC502D-3FA8-2EEA-92A7-CBDD106F115B}"/>
              </a:ext>
            </a:extLst>
          </p:cNvPr>
          <p:cNvSpPr/>
          <p:nvPr/>
        </p:nvSpPr>
        <p:spPr>
          <a:xfrm>
            <a:off x="8324842" y="8765557"/>
            <a:ext cx="197712" cy="38789"/>
          </a:xfrm>
          <a:custGeom>
            <a:avLst/>
            <a:gdLst>
              <a:gd name="connsiteX0" fmla="*/ 8 w 197712"/>
              <a:gd name="connsiteY0" fmla="*/ 38718 h 38789"/>
              <a:gd name="connsiteX1" fmla="*/ 130183 w 197712"/>
              <a:gd name="connsiteY1" fmla="*/ 13318 h 38789"/>
              <a:gd name="connsiteX2" fmla="*/ 196858 w 197712"/>
              <a:gd name="connsiteY2" fmla="*/ 29193 h 38789"/>
              <a:gd name="connsiteX3" fmla="*/ 165108 w 197712"/>
              <a:gd name="connsiteY3" fmla="*/ 3793 h 38789"/>
              <a:gd name="connsiteX4" fmla="*/ 123833 w 197712"/>
              <a:gd name="connsiteY4" fmla="*/ 3793 h 38789"/>
              <a:gd name="connsiteX5" fmla="*/ 8 w 197712"/>
              <a:gd name="connsiteY5" fmla="*/ 38718 h 387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7712" h="38789">
                <a:moveTo>
                  <a:pt x="8" y="38718"/>
                </a:moveTo>
                <a:cubicBezTo>
                  <a:pt x="1066" y="40306"/>
                  <a:pt x="97375" y="14905"/>
                  <a:pt x="130183" y="13318"/>
                </a:cubicBezTo>
                <a:cubicBezTo>
                  <a:pt x="162991" y="11730"/>
                  <a:pt x="191037" y="30780"/>
                  <a:pt x="196858" y="29193"/>
                </a:cubicBezTo>
                <a:cubicBezTo>
                  <a:pt x="202679" y="27605"/>
                  <a:pt x="177279" y="8026"/>
                  <a:pt x="165108" y="3793"/>
                </a:cubicBezTo>
                <a:cubicBezTo>
                  <a:pt x="152937" y="-440"/>
                  <a:pt x="148175" y="-2028"/>
                  <a:pt x="123833" y="3793"/>
                </a:cubicBezTo>
                <a:cubicBezTo>
                  <a:pt x="99491" y="9614"/>
                  <a:pt x="-1050" y="37130"/>
                  <a:pt x="8" y="3871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63" name="フリーフォーム 1762">
            <a:extLst>
              <a:ext uri="{FF2B5EF4-FFF2-40B4-BE49-F238E27FC236}">
                <a16:creationId xmlns:a16="http://schemas.microsoft.com/office/drawing/2014/main" id="{0AA84457-E345-FCE8-9B2F-1EAEE40B4036}"/>
              </a:ext>
            </a:extLst>
          </p:cNvPr>
          <p:cNvSpPr/>
          <p:nvPr/>
        </p:nvSpPr>
        <p:spPr>
          <a:xfrm>
            <a:off x="8286655" y="8734402"/>
            <a:ext cx="152763" cy="47896"/>
          </a:xfrm>
          <a:custGeom>
            <a:avLst/>
            <a:gdLst>
              <a:gd name="connsiteX0" fmla="*/ 95 w 152763"/>
              <a:gd name="connsiteY0" fmla="*/ 23 h 47896"/>
              <a:gd name="connsiteX1" fmla="*/ 50895 w 152763"/>
              <a:gd name="connsiteY1" fmla="*/ 44473 h 47896"/>
              <a:gd name="connsiteX2" fmla="*/ 69945 w 152763"/>
              <a:gd name="connsiteY2" fmla="*/ 41298 h 47896"/>
              <a:gd name="connsiteX3" fmla="*/ 152495 w 152763"/>
              <a:gd name="connsiteY3" fmla="*/ 28598 h 47896"/>
              <a:gd name="connsiteX4" fmla="*/ 95345 w 152763"/>
              <a:gd name="connsiteY4" fmla="*/ 47648 h 47896"/>
              <a:gd name="connsiteX5" fmla="*/ 66770 w 152763"/>
              <a:gd name="connsiteY5" fmla="*/ 38123 h 47896"/>
              <a:gd name="connsiteX6" fmla="*/ 95 w 152763"/>
              <a:gd name="connsiteY6" fmla="*/ 23 h 478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52763" h="47896">
                <a:moveTo>
                  <a:pt x="95" y="23"/>
                </a:moveTo>
                <a:cubicBezTo>
                  <a:pt x="-2551" y="1081"/>
                  <a:pt x="50895" y="44473"/>
                  <a:pt x="50895" y="44473"/>
                </a:cubicBezTo>
                <a:cubicBezTo>
                  <a:pt x="62537" y="51352"/>
                  <a:pt x="69945" y="41298"/>
                  <a:pt x="69945" y="41298"/>
                </a:cubicBezTo>
                <a:cubicBezTo>
                  <a:pt x="86878" y="38652"/>
                  <a:pt x="148262" y="27540"/>
                  <a:pt x="152495" y="28598"/>
                </a:cubicBezTo>
                <a:cubicBezTo>
                  <a:pt x="156728" y="29656"/>
                  <a:pt x="109632" y="46061"/>
                  <a:pt x="95345" y="47648"/>
                </a:cubicBezTo>
                <a:cubicBezTo>
                  <a:pt x="81058" y="49235"/>
                  <a:pt x="77882" y="42885"/>
                  <a:pt x="66770" y="38123"/>
                </a:cubicBezTo>
                <a:cubicBezTo>
                  <a:pt x="55658" y="33361"/>
                  <a:pt x="2741" y="-1035"/>
                  <a:pt x="95" y="2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64" name="フリーフォーム 1763">
            <a:extLst>
              <a:ext uri="{FF2B5EF4-FFF2-40B4-BE49-F238E27FC236}">
                <a16:creationId xmlns:a16="http://schemas.microsoft.com/office/drawing/2014/main" id="{6C4FA15E-768D-8F1F-3811-E89E86C05035}"/>
              </a:ext>
            </a:extLst>
          </p:cNvPr>
          <p:cNvSpPr/>
          <p:nvPr/>
        </p:nvSpPr>
        <p:spPr>
          <a:xfrm>
            <a:off x="8388132" y="8797624"/>
            <a:ext cx="99512" cy="224404"/>
          </a:xfrm>
          <a:custGeom>
            <a:avLst/>
            <a:gdLst>
              <a:gd name="connsiteX0" fmla="*/ 218 w 99512"/>
              <a:gd name="connsiteY0" fmla="*/ 301 h 224404"/>
              <a:gd name="connsiteX1" fmla="*/ 57368 w 99512"/>
              <a:gd name="connsiteY1" fmla="*/ 143176 h 224404"/>
              <a:gd name="connsiteX2" fmla="*/ 98643 w 99512"/>
              <a:gd name="connsiteY2" fmla="*/ 222551 h 224404"/>
              <a:gd name="connsiteX3" fmla="*/ 79593 w 99512"/>
              <a:gd name="connsiteY3" fmla="*/ 184451 h 224404"/>
              <a:gd name="connsiteX4" fmla="*/ 218 w 99512"/>
              <a:gd name="connsiteY4" fmla="*/ 301 h 2244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9512" h="224404">
                <a:moveTo>
                  <a:pt x="218" y="301"/>
                </a:moveTo>
                <a:cubicBezTo>
                  <a:pt x="-3486" y="-6578"/>
                  <a:pt x="40964" y="106134"/>
                  <a:pt x="57368" y="143176"/>
                </a:cubicBezTo>
                <a:cubicBezTo>
                  <a:pt x="73772" y="180218"/>
                  <a:pt x="94939" y="215672"/>
                  <a:pt x="98643" y="222551"/>
                </a:cubicBezTo>
                <a:cubicBezTo>
                  <a:pt x="102347" y="229430"/>
                  <a:pt x="93881" y="217259"/>
                  <a:pt x="79593" y="184451"/>
                </a:cubicBezTo>
                <a:cubicBezTo>
                  <a:pt x="65306" y="151643"/>
                  <a:pt x="3922" y="7180"/>
                  <a:pt x="218" y="30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65" name="フリーフォーム 1764">
            <a:extLst>
              <a:ext uri="{FF2B5EF4-FFF2-40B4-BE49-F238E27FC236}">
                <a16:creationId xmlns:a16="http://schemas.microsoft.com/office/drawing/2014/main" id="{330392FF-6962-C0D8-A607-7EB5F9476923}"/>
              </a:ext>
            </a:extLst>
          </p:cNvPr>
          <p:cNvSpPr/>
          <p:nvPr/>
        </p:nvSpPr>
        <p:spPr>
          <a:xfrm>
            <a:off x="8347066" y="8902698"/>
            <a:ext cx="139883" cy="139711"/>
          </a:xfrm>
          <a:custGeom>
            <a:avLst/>
            <a:gdLst>
              <a:gd name="connsiteX0" fmla="*/ 9 w 139883"/>
              <a:gd name="connsiteY0" fmla="*/ 2 h 139711"/>
              <a:gd name="connsiteX1" fmla="*/ 114309 w 139883"/>
              <a:gd name="connsiteY1" fmla="*/ 95252 h 139711"/>
              <a:gd name="connsiteX2" fmla="*/ 139709 w 139883"/>
              <a:gd name="connsiteY2" fmla="*/ 139702 h 139711"/>
              <a:gd name="connsiteX3" fmla="*/ 107959 w 139883"/>
              <a:gd name="connsiteY3" fmla="*/ 98427 h 139711"/>
              <a:gd name="connsiteX4" fmla="*/ 9 w 139883"/>
              <a:gd name="connsiteY4" fmla="*/ 2 h 1397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9883" h="139711">
                <a:moveTo>
                  <a:pt x="9" y="2"/>
                </a:moveTo>
                <a:cubicBezTo>
                  <a:pt x="1067" y="-527"/>
                  <a:pt x="91026" y="71969"/>
                  <a:pt x="114309" y="95252"/>
                </a:cubicBezTo>
                <a:cubicBezTo>
                  <a:pt x="137592" y="118535"/>
                  <a:pt x="140767" y="139173"/>
                  <a:pt x="139709" y="139702"/>
                </a:cubicBezTo>
                <a:cubicBezTo>
                  <a:pt x="138651" y="140231"/>
                  <a:pt x="127009" y="117477"/>
                  <a:pt x="107959" y="98427"/>
                </a:cubicBezTo>
                <a:cubicBezTo>
                  <a:pt x="88909" y="79377"/>
                  <a:pt x="-1049" y="531"/>
                  <a:pt x="9" y="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66" name="フリーフォーム 1765">
            <a:extLst>
              <a:ext uri="{FF2B5EF4-FFF2-40B4-BE49-F238E27FC236}">
                <a16:creationId xmlns:a16="http://schemas.microsoft.com/office/drawing/2014/main" id="{BBD3F320-E396-9E9A-6D11-3AE78F0F9A5D}"/>
              </a:ext>
            </a:extLst>
          </p:cNvPr>
          <p:cNvSpPr/>
          <p:nvPr/>
        </p:nvSpPr>
        <p:spPr>
          <a:xfrm>
            <a:off x="8343859" y="8794750"/>
            <a:ext cx="161188" cy="155739"/>
          </a:xfrm>
          <a:custGeom>
            <a:avLst/>
            <a:gdLst>
              <a:gd name="connsiteX0" fmla="*/ 41 w 161188"/>
              <a:gd name="connsiteY0" fmla="*/ 22225 h 155739"/>
              <a:gd name="connsiteX1" fmla="*/ 101641 w 161188"/>
              <a:gd name="connsiteY1" fmla="*/ 6350 h 155739"/>
              <a:gd name="connsiteX2" fmla="*/ 142916 w 161188"/>
              <a:gd name="connsiteY2" fmla="*/ 31750 h 155739"/>
              <a:gd name="connsiteX3" fmla="*/ 158791 w 161188"/>
              <a:gd name="connsiteY3" fmla="*/ 155575 h 155739"/>
              <a:gd name="connsiteX4" fmla="*/ 158791 w 161188"/>
              <a:gd name="connsiteY4" fmla="*/ 57150 h 155739"/>
              <a:gd name="connsiteX5" fmla="*/ 136566 w 161188"/>
              <a:gd name="connsiteY5" fmla="*/ 12700 h 155739"/>
              <a:gd name="connsiteX6" fmla="*/ 114341 w 161188"/>
              <a:gd name="connsiteY6" fmla="*/ 0 h 155739"/>
              <a:gd name="connsiteX7" fmla="*/ 41 w 161188"/>
              <a:gd name="connsiteY7" fmla="*/ 22225 h 155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61188" h="155739">
                <a:moveTo>
                  <a:pt x="41" y="22225"/>
                </a:moveTo>
                <a:cubicBezTo>
                  <a:pt x="-2076" y="23283"/>
                  <a:pt x="77828" y="4762"/>
                  <a:pt x="101641" y="6350"/>
                </a:cubicBezTo>
                <a:cubicBezTo>
                  <a:pt x="125454" y="7938"/>
                  <a:pt x="133391" y="6879"/>
                  <a:pt x="142916" y="31750"/>
                </a:cubicBezTo>
                <a:cubicBezTo>
                  <a:pt x="152441" y="56621"/>
                  <a:pt x="156145" y="151342"/>
                  <a:pt x="158791" y="155575"/>
                </a:cubicBezTo>
                <a:cubicBezTo>
                  <a:pt x="161437" y="159808"/>
                  <a:pt x="162495" y="80963"/>
                  <a:pt x="158791" y="57150"/>
                </a:cubicBezTo>
                <a:cubicBezTo>
                  <a:pt x="155087" y="33338"/>
                  <a:pt x="143974" y="22225"/>
                  <a:pt x="136566" y="12700"/>
                </a:cubicBezTo>
                <a:cubicBezTo>
                  <a:pt x="129158" y="3175"/>
                  <a:pt x="131274" y="0"/>
                  <a:pt x="114341" y="0"/>
                </a:cubicBezTo>
                <a:cubicBezTo>
                  <a:pt x="97408" y="0"/>
                  <a:pt x="2158" y="21167"/>
                  <a:pt x="41" y="2222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67" name="フリーフォーム 1766">
            <a:extLst>
              <a:ext uri="{FF2B5EF4-FFF2-40B4-BE49-F238E27FC236}">
                <a16:creationId xmlns:a16="http://schemas.microsoft.com/office/drawing/2014/main" id="{4EA2EA20-18A3-0D32-52FC-BB7278735148}"/>
              </a:ext>
            </a:extLst>
          </p:cNvPr>
          <p:cNvSpPr/>
          <p:nvPr/>
        </p:nvSpPr>
        <p:spPr>
          <a:xfrm>
            <a:off x="8483511" y="8778774"/>
            <a:ext cx="84925" cy="174814"/>
          </a:xfrm>
          <a:custGeom>
            <a:avLst/>
            <a:gdLst>
              <a:gd name="connsiteX0" fmla="*/ 89 w 84925"/>
              <a:gd name="connsiteY0" fmla="*/ 101 h 174814"/>
              <a:gd name="connsiteX1" fmla="*/ 66764 w 84925"/>
              <a:gd name="connsiteY1" fmla="*/ 76301 h 174814"/>
              <a:gd name="connsiteX2" fmla="*/ 76289 w 84925"/>
              <a:gd name="connsiteY2" fmla="*/ 174726 h 174814"/>
              <a:gd name="connsiteX3" fmla="*/ 82639 w 84925"/>
              <a:gd name="connsiteY3" fmla="*/ 92176 h 174814"/>
              <a:gd name="connsiteX4" fmla="*/ 89 w 84925"/>
              <a:gd name="connsiteY4" fmla="*/ 101 h 1748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4925" h="174814">
                <a:moveTo>
                  <a:pt x="89" y="101"/>
                </a:moveTo>
                <a:cubicBezTo>
                  <a:pt x="-2557" y="-2545"/>
                  <a:pt x="54064" y="47197"/>
                  <a:pt x="66764" y="76301"/>
                </a:cubicBezTo>
                <a:cubicBezTo>
                  <a:pt x="79464" y="105405"/>
                  <a:pt x="73643" y="172080"/>
                  <a:pt x="76289" y="174726"/>
                </a:cubicBezTo>
                <a:cubicBezTo>
                  <a:pt x="78935" y="177372"/>
                  <a:pt x="89518" y="120222"/>
                  <a:pt x="82639" y="92176"/>
                </a:cubicBezTo>
                <a:cubicBezTo>
                  <a:pt x="75760" y="64130"/>
                  <a:pt x="2735" y="2747"/>
                  <a:pt x="89" y="10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68" name="フリーフォーム 1767">
            <a:extLst>
              <a:ext uri="{FF2B5EF4-FFF2-40B4-BE49-F238E27FC236}">
                <a16:creationId xmlns:a16="http://schemas.microsoft.com/office/drawing/2014/main" id="{F8AC9E8C-8BE5-D394-60C1-986203FFBEE4}"/>
              </a:ext>
            </a:extLst>
          </p:cNvPr>
          <p:cNvSpPr/>
          <p:nvPr/>
        </p:nvSpPr>
        <p:spPr>
          <a:xfrm>
            <a:off x="8483596" y="8791433"/>
            <a:ext cx="55983" cy="168704"/>
          </a:xfrm>
          <a:custGeom>
            <a:avLst/>
            <a:gdLst>
              <a:gd name="connsiteX0" fmla="*/ 4 w 55983"/>
              <a:gd name="connsiteY0" fmla="*/ 142 h 168704"/>
              <a:gd name="connsiteX1" fmla="*/ 50804 w 55983"/>
              <a:gd name="connsiteY1" fmla="*/ 111267 h 168704"/>
              <a:gd name="connsiteX2" fmla="*/ 53979 w 55983"/>
              <a:gd name="connsiteY2" fmla="*/ 168417 h 168704"/>
              <a:gd name="connsiteX3" fmla="*/ 53979 w 55983"/>
              <a:gd name="connsiteY3" fmla="*/ 89042 h 168704"/>
              <a:gd name="connsiteX4" fmla="*/ 4 w 55983"/>
              <a:gd name="connsiteY4" fmla="*/ 142 h 1687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5983" h="168704">
                <a:moveTo>
                  <a:pt x="4" y="142"/>
                </a:moveTo>
                <a:cubicBezTo>
                  <a:pt x="-525" y="3846"/>
                  <a:pt x="41808" y="83221"/>
                  <a:pt x="50804" y="111267"/>
                </a:cubicBezTo>
                <a:cubicBezTo>
                  <a:pt x="59800" y="139313"/>
                  <a:pt x="53450" y="172121"/>
                  <a:pt x="53979" y="168417"/>
                </a:cubicBezTo>
                <a:cubicBezTo>
                  <a:pt x="54508" y="164713"/>
                  <a:pt x="58212" y="112325"/>
                  <a:pt x="53979" y="89042"/>
                </a:cubicBezTo>
                <a:cubicBezTo>
                  <a:pt x="49746" y="65759"/>
                  <a:pt x="533" y="-3562"/>
                  <a:pt x="4" y="14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69" name="フリーフォーム 1768">
            <a:extLst>
              <a:ext uri="{FF2B5EF4-FFF2-40B4-BE49-F238E27FC236}">
                <a16:creationId xmlns:a16="http://schemas.microsoft.com/office/drawing/2014/main" id="{25D98AAB-9554-EECE-6653-EBD8CF47D225}"/>
              </a:ext>
            </a:extLst>
          </p:cNvPr>
          <p:cNvSpPr/>
          <p:nvPr/>
        </p:nvSpPr>
        <p:spPr>
          <a:xfrm>
            <a:off x="8409393" y="8800514"/>
            <a:ext cx="71051" cy="207083"/>
          </a:xfrm>
          <a:custGeom>
            <a:avLst/>
            <a:gdLst>
              <a:gd name="connsiteX0" fmla="*/ 1182 w 71051"/>
              <a:gd name="connsiteY0" fmla="*/ 586 h 207083"/>
              <a:gd name="connsiteX1" fmla="*/ 48807 w 71051"/>
              <a:gd name="connsiteY1" fmla="*/ 108536 h 207083"/>
              <a:gd name="connsiteX2" fmla="*/ 71032 w 71051"/>
              <a:gd name="connsiteY2" fmla="*/ 206961 h 207083"/>
              <a:gd name="connsiteX3" fmla="*/ 51982 w 71051"/>
              <a:gd name="connsiteY3" fmla="*/ 127586 h 207083"/>
              <a:gd name="connsiteX4" fmla="*/ 17057 w 71051"/>
              <a:gd name="connsiteY4" fmla="*/ 67261 h 207083"/>
              <a:gd name="connsiteX5" fmla="*/ 1182 w 71051"/>
              <a:gd name="connsiteY5" fmla="*/ 586 h 2070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051" h="207083">
                <a:moveTo>
                  <a:pt x="1182" y="586"/>
                </a:moveTo>
                <a:cubicBezTo>
                  <a:pt x="6474" y="7465"/>
                  <a:pt x="37165" y="74140"/>
                  <a:pt x="48807" y="108536"/>
                </a:cubicBezTo>
                <a:cubicBezTo>
                  <a:pt x="60449" y="142932"/>
                  <a:pt x="70503" y="203786"/>
                  <a:pt x="71032" y="206961"/>
                </a:cubicBezTo>
                <a:cubicBezTo>
                  <a:pt x="71561" y="210136"/>
                  <a:pt x="60978" y="150869"/>
                  <a:pt x="51982" y="127586"/>
                </a:cubicBezTo>
                <a:cubicBezTo>
                  <a:pt x="42986" y="104303"/>
                  <a:pt x="24465" y="85253"/>
                  <a:pt x="17057" y="67261"/>
                </a:cubicBezTo>
                <a:cubicBezTo>
                  <a:pt x="9649" y="49269"/>
                  <a:pt x="-4110" y="-6293"/>
                  <a:pt x="1182" y="58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71" name="フリーフォーム 1770">
            <a:extLst>
              <a:ext uri="{FF2B5EF4-FFF2-40B4-BE49-F238E27FC236}">
                <a16:creationId xmlns:a16="http://schemas.microsoft.com/office/drawing/2014/main" id="{6783B565-C282-CC76-8F5D-2E95DA750CCC}"/>
              </a:ext>
            </a:extLst>
          </p:cNvPr>
          <p:cNvSpPr/>
          <p:nvPr/>
        </p:nvSpPr>
        <p:spPr>
          <a:xfrm>
            <a:off x="8328003" y="8857045"/>
            <a:ext cx="212814" cy="93382"/>
          </a:xfrm>
          <a:custGeom>
            <a:avLst/>
            <a:gdLst>
              <a:gd name="connsiteX0" fmla="*/ 22 w 212814"/>
              <a:gd name="connsiteY0" fmla="*/ 67880 h 93382"/>
              <a:gd name="connsiteX1" fmla="*/ 111147 w 212814"/>
              <a:gd name="connsiteY1" fmla="*/ 13905 h 93382"/>
              <a:gd name="connsiteX2" fmla="*/ 168297 w 212814"/>
              <a:gd name="connsiteY2" fmla="*/ 10730 h 93382"/>
              <a:gd name="connsiteX3" fmla="*/ 187347 w 212814"/>
              <a:gd name="connsiteY3" fmla="*/ 20255 h 93382"/>
              <a:gd name="connsiteX4" fmla="*/ 206397 w 212814"/>
              <a:gd name="connsiteY4" fmla="*/ 52005 h 93382"/>
              <a:gd name="connsiteX5" fmla="*/ 212747 w 212814"/>
              <a:gd name="connsiteY5" fmla="*/ 93280 h 93382"/>
              <a:gd name="connsiteX6" fmla="*/ 203222 w 212814"/>
              <a:gd name="connsiteY6" fmla="*/ 39305 h 93382"/>
              <a:gd name="connsiteX7" fmla="*/ 174647 w 212814"/>
              <a:gd name="connsiteY7" fmla="*/ 4380 h 93382"/>
              <a:gd name="connsiteX8" fmla="*/ 142897 w 212814"/>
              <a:gd name="connsiteY8" fmla="*/ 1205 h 93382"/>
              <a:gd name="connsiteX9" fmla="*/ 120672 w 212814"/>
              <a:gd name="connsiteY9" fmla="*/ 10730 h 93382"/>
              <a:gd name="connsiteX10" fmla="*/ 22 w 212814"/>
              <a:gd name="connsiteY10" fmla="*/ 67880 h 933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12814" h="93382">
                <a:moveTo>
                  <a:pt x="22" y="67880"/>
                </a:moveTo>
                <a:cubicBezTo>
                  <a:pt x="-1565" y="68409"/>
                  <a:pt x="83101" y="23430"/>
                  <a:pt x="111147" y="13905"/>
                </a:cubicBezTo>
                <a:cubicBezTo>
                  <a:pt x="139193" y="4380"/>
                  <a:pt x="155597" y="9672"/>
                  <a:pt x="168297" y="10730"/>
                </a:cubicBezTo>
                <a:cubicBezTo>
                  <a:pt x="180997" y="11788"/>
                  <a:pt x="180997" y="13376"/>
                  <a:pt x="187347" y="20255"/>
                </a:cubicBezTo>
                <a:cubicBezTo>
                  <a:pt x="193697" y="27134"/>
                  <a:pt x="202164" y="39834"/>
                  <a:pt x="206397" y="52005"/>
                </a:cubicBezTo>
                <a:cubicBezTo>
                  <a:pt x="210630" y="64176"/>
                  <a:pt x="213276" y="95397"/>
                  <a:pt x="212747" y="93280"/>
                </a:cubicBezTo>
                <a:cubicBezTo>
                  <a:pt x="212218" y="91163"/>
                  <a:pt x="209572" y="54122"/>
                  <a:pt x="203222" y="39305"/>
                </a:cubicBezTo>
                <a:cubicBezTo>
                  <a:pt x="196872" y="24488"/>
                  <a:pt x="184701" y="10730"/>
                  <a:pt x="174647" y="4380"/>
                </a:cubicBezTo>
                <a:cubicBezTo>
                  <a:pt x="164593" y="-1970"/>
                  <a:pt x="151893" y="147"/>
                  <a:pt x="142897" y="1205"/>
                </a:cubicBezTo>
                <a:cubicBezTo>
                  <a:pt x="133901" y="2263"/>
                  <a:pt x="139722" y="1205"/>
                  <a:pt x="120672" y="10730"/>
                </a:cubicBezTo>
                <a:cubicBezTo>
                  <a:pt x="101622" y="20255"/>
                  <a:pt x="1609" y="67351"/>
                  <a:pt x="22" y="6788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72" name="フリーフォーム 1771">
            <a:extLst>
              <a:ext uri="{FF2B5EF4-FFF2-40B4-BE49-F238E27FC236}">
                <a16:creationId xmlns:a16="http://schemas.microsoft.com/office/drawing/2014/main" id="{4B6985A3-BCA1-E89D-11D7-8BBECB1947EB}"/>
              </a:ext>
            </a:extLst>
          </p:cNvPr>
          <p:cNvSpPr/>
          <p:nvPr/>
        </p:nvSpPr>
        <p:spPr>
          <a:xfrm>
            <a:off x="8390310" y="8868356"/>
            <a:ext cx="115541" cy="82109"/>
          </a:xfrm>
          <a:custGeom>
            <a:avLst/>
            <a:gdLst>
              <a:gd name="connsiteX0" fmla="*/ 1215 w 115541"/>
              <a:gd name="connsiteY0" fmla="*/ 81969 h 82109"/>
              <a:gd name="connsiteX1" fmla="*/ 93290 w 115541"/>
              <a:gd name="connsiteY1" fmla="*/ 21644 h 82109"/>
              <a:gd name="connsiteX2" fmla="*/ 112340 w 115541"/>
              <a:gd name="connsiteY2" fmla="*/ 81969 h 82109"/>
              <a:gd name="connsiteX3" fmla="*/ 115515 w 115541"/>
              <a:gd name="connsiteY3" fmla="*/ 5769 h 82109"/>
              <a:gd name="connsiteX4" fmla="*/ 99640 w 115541"/>
              <a:gd name="connsiteY4" fmla="*/ 8944 h 82109"/>
              <a:gd name="connsiteX5" fmla="*/ 45665 w 115541"/>
              <a:gd name="connsiteY5" fmla="*/ 37519 h 82109"/>
              <a:gd name="connsiteX6" fmla="*/ 1215 w 115541"/>
              <a:gd name="connsiteY6" fmla="*/ 81969 h 821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15541" h="82109">
                <a:moveTo>
                  <a:pt x="1215" y="81969"/>
                </a:moveTo>
                <a:cubicBezTo>
                  <a:pt x="9152" y="79323"/>
                  <a:pt x="74769" y="21644"/>
                  <a:pt x="93290" y="21644"/>
                </a:cubicBezTo>
                <a:cubicBezTo>
                  <a:pt x="111811" y="21644"/>
                  <a:pt x="108636" y="84615"/>
                  <a:pt x="112340" y="81969"/>
                </a:cubicBezTo>
                <a:cubicBezTo>
                  <a:pt x="116044" y="79323"/>
                  <a:pt x="115515" y="5769"/>
                  <a:pt x="115515" y="5769"/>
                </a:cubicBezTo>
                <a:cubicBezTo>
                  <a:pt x="113398" y="-6402"/>
                  <a:pt x="111282" y="3652"/>
                  <a:pt x="99640" y="8944"/>
                </a:cubicBezTo>
                <a:cubicBezTo>
                  <a:pt x="87998" y="14236"/>
                  <a:pt x="65244" y="25877"/>
                  <a:pt x="45665" y="37519"/>
                </a:cubicBezTo>
                <a:cubicBezTo>
                  <a:pt x="26086" y="49161"/>
                  <a:pt x="-6722" y="84615"/>
                  <a:pt x="1215" y="8196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73" name="フリーフォーム 1772">
            <a:extLst>
              <a:ext uri="{FF2B5EF4-FFF2-40B4-BE49-F238E27FC236}">
                <a16:creationId xmlns:a16="http://schemas.microsoft.com/office/drawing/2014/main" id="{E85AAC55-5E10-333F-2A38-CD028FC1C51B}"/>
              </a:ext>
            </a:extLst>
          </p:cNvPr>
          <p:cNvSpPr/>
          <p:nvPr/>
        </p:nvSpPr>
        <p:spPr>
          <a:xfrm>
            <a:off x="8457592" y="8942757"/>
            <a:ext cx="262837" cy="226658"/>
          </a:xfrm>
          <a:custGeom>
            <a:avLst/>
            <a:gdLst>
              <a:gd name="connsiteX0" fmla="*/ 608 w 262837"/>
              <a:gd name="connsiteY0" fmla="*/ 4393 h 226658"/>
              <a:gd name="connsiteX1" fmla="*/ 83158 w 262837"/>
              <a:gd name="connsiteY1" fmla="*/ 1218 h 226658"/>
              <a:gd name="connsiteX2" fmla="*/ 111733 w 262837"/>
              <a:gd name="connsiteY2" fmla="*/ 26618 h 226658"/>
              <a:gd name="connsiteX3" fmla="*/ 130783 w 262837"/>
              <a:gd name="connsiteY3" fmla="*/ 4393 h 226658"/>
              <a:gd name="connsiteX4" fmla="*/ 168883 w 262837"/>
              <a:gd name="connsiteY4" fmla="*/ 32968 h 226658"/>
              <a:gd name="connsiteX5" fmla="*/ 222858 w 262837"/>
              <a:gd name="connsiteY5" fmla="*/ 71068 h 226658"/>
              <a:gd name="connsiteX6" fmla="*/ 248258 w 262837"/>
              <a:gd name="connsiteY6" fmla="*/ 115518 h 226658"/>
              <a:gd name="connsiteX7" fmla="*/ 248258 w 262837"/>
              <a:gd name="connsiteY7" fmla="*/ 156793 h 226658"/>
              <a:gd name="connsiteX8" fmla="*/ 197458 w 262837"/>
              <a:gd name="connsiteY8" fmla="*/ 226643 h 226658"/>
              <a:gd name="connsiteX9" fmla="*/ 260958 w 262837"/>
              <a:gd name="connsiteY9" fmla="*/ 150443 h 226658"/>
              <a:gd name="connsiteX10" fmla="*/ 235558 w 262837"/>
              <a:gd name="connsiteY10" fmla="*/ 83768 h 226658"/>
              <a:gd name="connsiteX11" fmla="*/ 130783 w 262837"/>
              <a:gd name="connsiteY11" fmla="*/ 7568 h 226658"/>
              <a:gd name="connsiteX12" fmla="*/ 608 w 262837"/>
              <a:gd name="connsiteY12" fmla="*/ 4393 h 2266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262837" h="226658">
                <a:moveTo>
                  <a:pt x="608" y="4393"/>
                </a:moveTo>
                <a:cubicBezTo>
                  <a:pt x="-7329" y="3335"/>
                  <a:pt x="64637" y="-2486"/>
                  <a:pt x="83158" y="1218"/>
                </a:cubicBezTo>
                <a:cubicBezTo>
                  <a:pt x="101679" y="4922"/>
                  <a:pt x="103796" y="26089"/>
                  <a:pt x="111733" y="26618"/>
                </a:cubicBezTo>
                <a:cubicBezTo>
                  <a:pt x="119671" y="27147"/>
                  <a:pt x="121258" y="3335"/>
                  <a:pt x="130783" y="4393"/>
                </a:cubicBezTo>
                <a:cubicBezTo>
                  <a:pt x="140308" y="5451"/>
                  <a:pt x="153537" y="21856"/>
                  <a:pt x="168883" y="32968"/>
                </a:cubicBezTo>
                <a:cubicBezTo>
                  <a:pt x="184229" y="44080"/>
                  <a:pt x="209629" y="57310"/>
                  <a:pt x="222858" y="71068"/>
                </a:cubicBezTo>
                <a:cubicBezTo>
                  <a:pt x="236087" y="84826"/>
                  <a:pt x="244025" y="101231"/>
                  <a:pt x="248258" y="115518"/>
                </a:cubicBezTo>
                <a:cubicBezTo>
                  <a:pt x="252491" y="129805"/>
                  <a:pt x="256725" y="138272"/>
                  <a:pt x="248258" y="156793"/>
                </a:cubicBezTo>
                <a:cubicBezTo>
                  <a:pt x="239791" y="175314"/>
                  <a:pt x="195341" y="227701"/>
                  <a:pt x="197458" y="226643"/>
                </a:cubicBezTo>
                <a:cubicBezTo>
                  <a:pt x="199575" y="225585"/>
                  <a:pt x="254608" y="174255"/>
                  <a:pt x="260958" y="150443"/>
                </a:cubicBezTo>
                <a:cubicBezTo>
                  <a:pt x="267308" y="126631"/>
                  <a:pt x="257254" y="107581"/>
                  <a:pt x="235558" y="83768"/>
                </a:cubicBezTo>
                <a:cubicBezTo>
                  <a:pt x="213862" y="59955"/>
                  <a:pt x="166237" y="19739"/>
                  <a:pt x="130783" y="7568"/>
                </a:cubicBezTo>
                <a:cubicBezTo>
                  <a:pt x="95329" y="-4603"/>
                  <a:pt x="8545" y="5451"/>
                  <a:pt x="608" y="439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74" name="フリーフォーム 1773">
            <a:extLst>
              <a:ext uri="{FF2B5EF4-FFF2-40B4-BE49-F238E27FC236}">
                <a16:creationId xmlns:a16="http://schemas.microsoft.com/office/drawing/2014/main" id="{7506EA3A-B229-E0CF-2850-466B482B7B0C}"/>
              </a:ext>
            </a:extLst>
          </p:cNvPr>
          <p:cNvSpPr/>
          <p:nvPr/>
        </p:nvSpPr>
        <p:spPr>
          <a:xfrm>
            <a:off x="8460289" y="8964501"/>
            <a:ext cx="196361" cy="56123"/>
          </a:xfrm>
          <a:custGeom>
            <a:avLst/>
            <a:gdLst>
              <a:gd name="connsiteX0" fmla="*/ 1086 w 196361"/>
              <a:gd name="connsiteY0" fmla="*/ 1699 h 56123"/>
              <a:gd name="connsiteX1" fmla="*/ 175711 w 196361"/>
              <a:gd name="connsiteY1" fmla="*/ 39799 h 56123"/>
              <a:gd name="connsiteX2" fmla="*/ 191586 w 196361"/>
              <a:gd name="connsiteY2" fmla="*/ 55674 h 56123"/>
              <a:gd name="connsiteX3" fmla="*/ 163011 w 196361"/>
              <a:gd name="connsiteY3" fmla="*/ 23924 h 56123"/>
              <a:gd name="connsiteX4" fmla="*/ 102686 w 196361"/>
              <a:gd name="connsiteY4" fmla="*/ 8049 h 56123"/>
              <a:gd name="connsiteX5" fmla="*/ 1086 w 196361"/>
              <a:gd name="connsiteY5" fmla="*/ 1699 h 561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6361" h="56123">
                <a:moveTo>
                  <a:pt x="1086" y="1699"/>
                </a:moveTo>
                <a:cubicBezTo>
                  <a:pt x="13257" y="6991"/>
                  <a:pt x="175711" y="39799"/>
                  <a:pt x="175711" y="39799"/>
                </a:cubicBezTo>
                <a:cubicBezTo>
                  <a:pt x="207461" y="48795"/>
                  <a:pt x="193703" y="58320"/>
                  <a:pt x="191586" y="55674"/>
                </a:cubicBezTo>
                <a:cubicBezTo>
                  <a:pt x="189469" y="53028"/>
                  <a:pt x="177828" y="31862"/>
                  <a:pt x="163011" y="23924"/>
                </a:cubicBezTo>
                <a:cubicBezTo>
                  <a:pt x="148194" y="15987"/>
                  <a:pt x="122794" y="11224"/>
                  <a:pt x="102686" y="8049"/>
                </a:cubicBezTo>
                <a:cubicBezTo>
                  <a:pt x="82578" y="4874"/>
                  <a:pt x="-11085" y="-3593"/>
                  <a:pt x="1086" y="169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75" name="フリーフォーム 1774">
            <a:extLst>
              <a:ext uri="{FF2B5EF4-FFF2-40B4-BE49-F238E27FC236}">
                <a16:creationId xmlns:a16="http://schemas.microsoft.com/office/drawing/2014/main" id="{2CCA1385-D9A5-27E6-5513-C03FDD5C7837}"/>
              </a:ext>
            </a:extLst>
          </p:cNvPr>
          <p:cNvSpPr/>
          <p:nvPr/>
        </p:nvSpPr>
        <p:spPr>
          <a:xfrm>
            <a:off x="8572491" y="9010582"/>
            <a:ext cx="125980" cy="136598"/>
          </a:xfrm>
          <a:custGeom>
            <a:avLst/>
            <a:gdLst>
              <a:gd name="connsiteX0" fmla="*/ 9 w 125980"/>
              <a:gd name="connsiteY0" fmla="*/ 68 h 136598"/>
              <a:gd name="connsiteX1" fmla="*/ 101609 w 125980"/>
              <a:gd name="connsiteY1" fmla="*/ 47693 h 136598"/>
              <a:gd name="connsiteX2" fmla="*/ 114309 w 125980"/>
              <a:gd name="connsiteY2" fmla="*/ 76268 h 136598"/>
              <a:gd name="connsiteX3" fmla="*/ 69859 w 125980"/>
              <a:gd name="connsiteY3" fmla="*/ 136593 h 136598"/>
              <a:gd name="connsiteX4" fmla="*/ 123834 w 125980"/>
              <a:gd name="connsiteY4" fmla="*/ 79443 h 136598"/>
              <a:gd name="connsiteX5" fmla="*/ 107959 w 125980"/>
              <a:gd name="connsiteY5" fmla="*/ 38168 h 136598"/>
              <a:gd name="connsiteX6" fmla="*/ 9 w 125980"/>
              <a:gd name="connsiteY6" fmla="*/ 68 h 1365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5980" h="136598">
                <a:moveTo>
                  <a:pt x="9" y="68"/>
                </a:moveTo>
                <a:cubicBezTo>
                  <a:pt x="-1049" y="1656"/>
                  <a:pt x="82559" y="34993"/>
                  <a:pt x="101609" y="47693"/>
                </a:cubicBezTo>
                <a:cubicBezTo>
                  <a:pt x="120659" y="60393"/>
                  <a:pt x="119601" y="61451"/>
                  <a:pt x="114309" y="76268"/>
                </a:cubicBezTo>
                <a:cubicBezTo>
                  <a:pt x="109017" y="91085"/>
                  <a:pt x="68272" y="136064"/>
                  <a:pt x="69859" y="136593"/>
                </a:cubicBezTo>
                <a:cubicBezTo>
                  <a:pt x="71446" y="137122"/>
                  <a:pt x="117484" y="95847"/>
                  <a:pt x="123834" y="79443"/>
                </a:cubicBezTo>
                <a:cubicBezTo>
                  <a:pt x="130184" y="63039"/>
                  <a:pt x="121717" y="51397"/>
                  <a:pt x="107959" y="38168"/>
                </a:cubicBezTo>
                <a:cubicBezTo>
                  <a:pt x="94201" y="24939"/>
                  <a:pt x="1067" y="-1520"/>
                  <a:pt x="9" y="6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76" name="フリーフォーム 1775">
            <a:extLst>
              <a:ext uri="{FF2B5EF4-FFF2-40B4-BE49-F238E27FC236}">
                <a16:creationId xmlns:a16="http://schemas.microsoft.com/office/drawing/2014/main" id="{E3862E37-5EDB-B365-30F0-6C94E5565E4B}"/>
              </a:ext>
            </a:extLst>
          </p:cNvPr>
          <p:cNvSpPr/>
          <p:nvPr/>
        </p:nvSpPr>
        <p:spPr>
          <a:xfrm>
            <a:off x="8534127" y="9016832"/>
            <a:ext cx="116547" cy="108268"/>
          </a:xfrm>
          <a:custGeom>
            <a:avLst/>
            <a:gdLst>
              <a:gd name="connsiteX0" fmla="*/ 273 w 116547"/>
              <a:gd name="connsiteY0" fmla="*/ 168 h 108268"/>
              <a:gd name="connsiteX1" fmla="*/ 73298 w 116547"/>
              <a:gd name="connsiteY1" fmla="*/ 44618 h 108268"/>
              <a:gd name="connsiteX2" fmla="*/ 114573 w 116547"/>
              <a:gd name="connsiteY2" fmla="*/ 108118 h 108268"/>
              <a:gd name="connsiteX3" fmla="*/ 101873 w 116547"/>
              <a:gd name="connsiteY3" fmla="*/ 60493 h 108268"/>
              <a:gd name="connsiteX4" fmla="*/ 273 w 116547"/>
              <a:gd name="connsiteY4" fmla="*/ 168 h 1082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6547" h="108268">
                <a:moveTo>
                  <a:pt x="273" y="168"/>
                </a:moveTo>
                <a:cubicBezTo>
                  <a:pt x="-4489" y="-2478"/>
                  <a:pt x="54248" y="26626"/>
                  <a:pt x="73298" y="44618"/>
                </a:cubicBezTo>
                <a:cubicBezTo>
                  <a:pt x="92348" y="62610"/>
                  <a:pt x="109811" y="105472"/>
                  <a:pt x="114573" y="108118"/>
                </a:cubicBezTo>
                <a:cubicBezTo>
                  <a:pt x="119335" y="110764"/>
                  <a:pt x="115631" y="77955"/>
                  <a:pt x="101873" y="60493"/>
                </a:cubicBezTo>
                <a:cubicBezTo>
                  <a:pt x="88115" y="43031"/>
                  <a:pt x="5035" y="2814"/>
                  <a:pt x="273" y="16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77" name="フリーフォーム 1776">
            <a:extLst>
              <a:ext uri="{FF2B5EF4-FFF2-40B4-BE49-F238E27FC236}">
                <a16:creationId xmlns:a16="http://schemas.microsoft.com/office/drawing/2014/main" id="{3333575E-86E2-1DB3-5F69-2692263F189A}"/>
              </a:ext>
            </a:extLst>
          </p:cNvPr>
          <p:cNvSpPr/>
          <p:nvPr/>
        </p:nvSpPr>
        <p:spPr>
          <a:xfrm>
            <a:off x="8505770" y="9042145"/>
            <a:ext cx="89038" cy="203492"/>
          </a:xfrm>
          <a:custGeom>
            <a:avLst/>
            <a:gdLst>
              <a:gd name="connsiteX0" fmla="*/ 55 w 89038"/>
              <a:gd name="connsiteY0" fmla="*/ 255 h 203492"/>
              <a:gd name="connsiteX1" fmla="*/ 76255 w 89038"/>
              <a:gd name="connsiteY1" fmla="*/ 47880 h 203492"/>
              <a:gd name="connsiteX2" fmla="*/ 66730 w 89038"/>
              <a:gd name="connsiteY2" fmla="*/ 82805 h 203492"/>
              <a:gd name="connsiteX3" fmla="*/ 88955 w 89038"/>
              <a:gd name="connsiteY3" fmla="*/ 203455 h 203492"/>
              <a:gd name="connsiteX4" fmla="*/ 57205 w 89038"/>
              <a:gd name="connsiteY4" fmla="*/ 95505 h 203492"/>
              <a:gd name="connsiteX5" fmla="*/ 63555 w 89038"/>
              <a:gd name="connsiteY5" fmla="*/ 70105 h 203492"/>
              <a:gd name="connsiteX6" fmla="*/ 55 w 89038"/>
              <a:gd name="connsiteY6" fmla="*/ 255 h 2034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89038" h="203492">
                <a:moveTo>
                  <a:pt x="55" y="255"/>
                </a:moveTo>
                <a:cubicBezTo>
                  <a:pt x="2172" y="-3449"/>
                  <a:pt x="65142" y="34122"/>
                  <a:pt x="76255" y="47880"/>
                </a:cubicBezTo>
                <a:cubicBezTo>
                  <a:pt x="87368" y="61638"/>
                  <a:pt x="64613" y="56876"/>
                  <a:pt x="66730" y="82805"/>
                </a:cubicBezTo>
                <a:cubicBezTo>
                  <a:pt x="68847" y="108734"/>
                  <a:pt x="90543" y="201338"/>
                  <a:pt x="88955" y="203455"/>
                </a:cubicBezTo>
                <a:cubicBezTo>
                  <a:pt x="87367" y="205572"/>
                  <a:pt x="61438" y="117730"/>
                  <a:pt x="57205" y="95505"/>
                </a:cubicBezTo>
                <a:cubicBezTo>
                  <a:pt x="52972" y="73280"/>
                  <a:pt x="69905" y="83863"/>
                  <a:pt x="63555" y="70105"/>
                </a:cubicBezTo>
                <a:cubicBezTo>
                  <a:pt x="57205" y="56347"/>
                  <a:pt x="-2062" y="3959"/>
                  <a:pt x="55" y="25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78" name="フリーフォーム 1777">
            <a:extLst>
              <a:ext uri="{FF2B5EF4-FFF2-40B4-BE49-F238E27FC236}">
                <a16:creationId xmlns:a16="http://schemas.microsoft.com/office/drawing/2014/main" id="{9BD0A13B-F19E-090E-EA28-0D14EE900428}"/>
              </a:ext>
            </a:extLst>
          </p:cNvPr>
          <p:cNvSpPr/>
          <p:nvPr/>
        </p:nvSpPr>
        <p:spPr>
          <a:xfrm>
            <a:off x="8499459" y="9001044"/>
            <a:ext cx="101666" cy="79800"/>
          </a:xfrm>
          <a:custGeom>
            <a:avLst/>
            <a:gdLst>
              <a:gd name="connsiteX0" fmla="*/ 16 w 101666"/>
              <a:gd name="connsiteY0" fmla="*/ 81 h 79800"/>
              <a:gd name="connsiteX1" fmla="*/ 69866 w 101666"/>
              <a:gd name="connsiteY1" fmla="*/ 50881 h 79800"/>
              <a:gd name="connsiteX2" fmla="*/ 101616 w 101666"/>
              <a:gd name="connsiteY2" fmla="*/ 79456 h 79800"/>
              <a:gd name="connsiteX3" fmla="*/ 63516 w 101666"/>
              <a:gd name="connsiteY3" fmla="*/ 63581 h 79800"/>
              <a:gd name="connsiteX4" fmla="*/ 16 w 101666"/>
              <a:gd name="connsiteY4" fmla="*/ 81 h 79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1666" h="79800">
                <a:moveTo>
                  <a:pt x="16" y="81"/>
                </a:moveTo>
                <a:cubicBezTo>
                  <a:pt x="1074" y="-2036"/>
                  <a:pt x="52933" y="37652"/>
                  <a:pt x="69866" y="50881"/>
                </a:cubicBezTo>
                <a:cubicBezTo>
                  <a:pt x="86799" y="64110"/>
                  <a:pt x="102674" y="77339"/>
                  <a:pt x="101616" y="79456"/>
                </a:cubicBezTo>
                <a:cubicBezTo>
                  <a:pt x="100558" y="81573"/>
                  <a:pt x="76745" y="73635"/>
                  <a:pt x="63516" y="63581"/>
                </a:cubicBezTo>
                <a:cubicBezTo>
                  <a:pt x="50287" y="53527"/>
                  <a:pt x="-1042" y="2198"/>
                  <a:pt x="16" y="8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79" name="フリーフォーム 1778">
            <a:extLst>
              <a:ext uri="{FF2B5EF4-FFF2-40B4-BE49-F238E27FC236}">
                <a16:creationId xmlns:a16="http://schemas.microsoft.com/office/drawing/2014/main" id="{E45C3792-058F-CB35-0051-C7ECB76B1870}"/>
              </a:ext>
            </a:extLst>
          </p:cNvPr>
          <p:cNvSpPr/>
          <p:nvPr/>
        </p:nvSpPr>
        <p:spPr>
          <a:xfrm>
            <a:off x="8486735" y="8953087"/>
            <a:ext cx="110911" cy="82972"/>
          </a:xfrm>
          <a:custGeom>
            <a:avLst/>
            <a:gdLst>
              <a:gd name="connsiteX0" fmla="*/ 40 w 110911"/>
              <a:gd name="connsiteY0" fmla="*/ 82963 h 82972"/>
              <a:gd name="connsiteX1" fmla="*/ 101640 w 110911"/>
              <a:gd name="connsiteY1" fmla="*/ 51213 h 82972"/>
              <a:gd name="connsiteX2" fmla="*/ 104815 w 110911"/>
              <a:gd name="connsiteY2" fmla="*/ 413 h 82972"/>
              <a:gd name="connsiteX3" fmla="*/ 88940 w 110911"/>
              <a:gd name="connsiteY3" fmla="*/ 25813 h 82972"/>
              <a:gd name="connsiteX4" fmla="*/ 76240 w 110911"/>
              <a:gd name="connsiteY4" fmla="*/ 41688 h 82972"/>
              <a:gd name="connsiteX5" fmla="*/ 88940 w 110911"/>
              <a:gd name="connsiteY5" fmla="*/ 54388 h 82972"/>
              <a:gd name="connsiteX6" fmla="*/ 40 w 110911"/>
              <a:gd name="connsiteY6" fmla="*/ 82963 h 829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10911" h="82972">
                <a:moveTo>
                  <a:pt x="40" y="82963"/>
                </a:moveTo>
                <a:cubicBezTo>
                  <a:pt x="2157" y="82434"/>
                  <a:pt x="84178" y="64971"/>
                  <a:pt x="101640" y="51213"/>
                </a:cubicBezTo>
                <a:cubicBezTo>
                  <a:pt x="119102" y="37455"/>
                  <a:pt x="106932" y="4646"/>
                  <a:pt x="104815" y="413"/>
                </a:cubicBezTo>
                <a:cubicBezTo>
                  <a:pt x="102698" y="-3820"/>
                  <a:pt x="88940" y="25813"/>
                  <a:pt x="88940" y="25813"/>
                </a:cubicBezTo>
                <a:cubicBezTo>
                  <a:pt x="84178" y="32692"/>
                  <a:pt x="76240" y="36926"/>
                  <a:pt x="76240" y="41688"/>
                </a:cubicBezTo>
                <a:cubicBezTo>
                  <a:pt x="76240" y="46450"/>
                  <a:pt x="97407" y="48038"/>
                  <a:pt x="88940" y="54388"/>
                </a:cubicBezTo>
                <a:cubicBezTo>
                  <a:pt x="80473" y="60738"/>
                  <a:pt x="-2077" y="83492"/>
                  <a:pt x="40" y="8296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80" name="フリーフォーム 1779">
            <a:extLst>
              <a:ext uri="{FF2B5EF4-FFF2-40B4-BE49-F238E27FC236}">
                <a16:creationId xmlns:a16="http://schemas.microsoft.com/office/drawing/2014/main" id="{DF902032-2F45-5A53-6056-CE06F94A63B2}"/>
              </a:ext>
            </a:extLst>
          </p:cNvPr>
          <p:cNvSpPr/>
          <p:nvPr/>
        </p:nvSpPr>
        <p:spPr>
          <a:xfrm>
            <a:off x="8578848" y="9131294"/>
            <a:ext cx="149263" cy="281195"/>
          </a:xfrm>
          <a:custGeom>
            <a:avLst/>
            <a:gdLst>
              <a:gd name="connsiteX0" fmla="*/ 2 w 149263"/>
              <a:gd name="connsiteY0" fmla="*/ 6 h 281195"/>
              <a:gd name="connsiteX1" fmla="*/ 98427 w 149263"/>
              <a:gd name="connsiteY1" fmla="*/ 44456 h 281195"/>
              <a:gd name="connsiteX2" fmla="*/ 101602 w 149263"/>
              <a:gd name="connsiteY2" fmla="*/ 73031 h 281195"/>
              <a:gd name="connsiteX3" fmla="*/ 136527 w 149263"/>
              <a:gd name="connsiteY3" fmla="*/ 241306 h 281195"/>
              <a:gd name="connsiteX4" fmla="*/ 149227 w 149263"/>
              <a:gd name="connsiteY4" fmla="*/ 279406 h 281195"/>
              <a:gd name="connsiteX5" fmla="*/ 133352 w 149263"/>
              <a:gd name="connsiteY5" fmla="*/ 203206 h 281195"/>
              <a:gd name="connsiteX6" fmla="*/ 101602 w 149263"/>
              <a:gd name="connsiteY6" fmla="*/ 47631 h 281195"/>
              <a:gd name="connsiteX7" fmla="*/ 2 w 149263"/>
              <a:gd name="connsiteY7" fmla="*/ 6 h 2811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49263" h="281195">
                <a:moveTo>
                  <a:pt x="2" y="6"/>
                </a:moveTo>
                <a:cubicBezTo>
                  <a:pt x="-527" y="-523"/>
                  <a:pt x="81494" y="32285"/>
                  <a:pt x="98427" y="44456"/>
                </a:cubicBezTo>
                <a:cubicBezTo>
                  <a:pt x="115360" y="56627"/>
                  <a:pt x="95252" y="40223"/>
                  <a:pt x="101602" y="73031"/>
                </a:cubicBezTo>
                <a:cubicBezTo>
                  <a:pt x="107952" y="105839"/>
                  <a:pt x="128590" y="206910"/>
                  <a:pt x="136527" y="241306"/>
                </a:cubicBezTo>
                <a:cubicBezTo>
                  <a:pt x="144464" y="275702"/>
                  <a:pt x="149756" y="285756"/>
                  <a:pt x="149227" y="279406"/>
                </a:cubicBezTo>
                <a:cubicBezTo>
                  <a:pt x="148698" y="273056"/>
                  <a:pt x="141290" y="241835"/>
                  <a:pt x="133352" y="203206"/>
                </a:cubicBezTo>
                <a:cubicBezTo>
                  <a:pt x="125415" y="164577"/>
                  <a:pt x="115889" y="80968"/>
                  <a:pt x="101602" y="47631"/>
                </a:cubicBezTo>
                <a:cubicBezTo>
                  <a:pt x="87315" y="14294"/>
                  <a:pt x="531" y="535"/>
                  <a:pt x="2" y="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81" name="フリーフォーム 1780">
            <a:extLst>
              <a:ext uri="{FF2B5EF4-FFF2-40B4-BE49-F238E27FC236}">
                <a16:creationId xmlns:a16="http://schemas.microsoft.com/office/drawing/2014/main" id="{BD49A9A9-F7F0-4E6C-4996-4D0F75A7900A}"/>
              </a:ext>
            </a:extLst>
          </p:cNvPr>
          <p:cNvSpPr/>
          <p:nvPr/>
        </p:nvSpPr>
        <p:spPr>
          <a:xfrm>
            <a:off x="8571868" y="9092265"/>
            <a:ext cx="90825" cy="134305"/>
          </a:xfrm>
          <a:custGeom>
            <a:avLst/>
            <a:gdLst>
              <a:gd name="connsiteX0" fmla="*/ 632 w 90825"/>
              <a:gd name="connsiteY0" fmla="*/ 935 h 134305"/>
              <a:gd name="connsiteX1" fmla="*/ 6982 w 90825"/>
              <a:gd name="connsiteY1" fmla="*/ 61260 h 134305"/>
              <a:gd name="connsiteX2" fmla="*/ 16507 w 90825"/>
              <a:gd name="connsiteY2" fmla="*/ 105710 h 134305"/>
              <a:gd name="connsiteX3" fmla="*/ 60957 w 90825"/>
              <a:gd name="connsiteY3" fmla="*/ 121585 h 134305"/>
              <a:gd name="connsiteX4" fmla="*/ 86357 w 90825"/>
              <a:gd name="connsiteY4" fmla="*/ 127935 h 134305"/>
              <a:gd name="connsiteX5" fmla="*/ 86357 w 90825"/>
              <a:gd name="connsiteY5" fmla="*/ 77135 h 134305"/>
              <a:gd name="connsiteX6" fmla="*/ 86357 w 90825"/>
              <a:gd name="connsiteY6" fmla="*/ 115235 h 134305"/>
              <a:gd name="connsiteX7" fmla="*/ 26032 w 90825"/>
              <a:gd name="connsiteY7" fmla="*/ 134285 h 134305"/>
              <a:gd name="connsiteX8" fmla="*/ 22857 w 90825"/>
              <a:gd name="connsiteY8" fmla="*/ 112060 h 134305"/>
              <a:gd name="connsiteX9" fmla="*/ 632 w 90825"/>
              <a:gd name="connsiteY9" fmla="*/ 935 h 1343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90825" h="134305">
                <a:moveTo>
                  <a:pt x="632" y="935"/>
                </a:moveTo>
                <a:cubicBezTo>
                  <a:pt x="-2014" y="-7532"/>
                  <a:pt x="4336" y="43797"/>
                  <a:pt x="6982" y="61260"/>
                </a:cubicBezTo>
                <a:cubicBezTo>
                  <a:pt x="9628" y="78723"/>
                  <a:pt x="7511" y="95656"/>
                  <a:pt x="16507" y="105710"/>
                </a:cubicBezTo>
                <a:cubicBezTo>
                  <a:pt x="25503" y="115764"/>
                  <a:pt x="49315" y="117881"/>
                  <a:pt x="60957" y="121585"/>
                </a:cubicBezTo>
                <a:cubicBezTo>
                  <a:pt x="72599" y="125289"/>
                  <a:pt x="82124" y="135343"/>
                  <a:pt x="86357" y="127935"/>
                </a:cubicBezTo>
                <a:cubicBezTo>
                  <a:pt x="90590" y="120527"/>
                  <a:pt x="86357" y="77135"/>
                  <a:pt x="86357" y="77135"/>
                </a:cubicBezTo>
                <a:cubicBezTo>
                  <a:pt x="86357" y="75018"/>
                  <a:pt x="96411" y="105710"/>
                  <a:pt x="86357" y="115235"/>
                </a:cubicBezTo>
                <a:cubicBezTo>
                  <a:pt x="76303" y="124760"/>
                  <a:pt x="36615" y="134814"/>
                  <a:pt x="26032" y="134285"/>
                </a:cubicBezTo>
                <a:cubicBezTo>
                  <a:pt x="15449" y="133756"/>
                  <a:pt x="24974" y="130052"/>
                  <a:pt x="22857" y="112060"/>
                </a:cubicBezTo>
                <a:cubicBezTo>
                  <a:pt x="20740" y="94068"/>
                  <a:pt x="3278" y="9402"/>
                  <a:pt x="632" y="93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82" name="フリーフォーム 1781">
            <a:extLst>
              <a:ext uri="{FF2B5EF4-FFF2-40B4-BE49-F238E27FC236}">
                <a16:creationId xmlns:a16="http://schemas.microsoft.com/office/drawing/2014/main" id="{52AF3857-EF61-6E66-4D6A-98EB5E6B9873}"/>
              </a:ext>
            </a:extLst>
          </p:cNvPr>
          <p:cNvSpPr/>
          <p:nvPr/>
        </p:nvSpPr>
        <p:spPr>
          <a:xfrm>
            <a:off x="8562950" y="9118541"/>
            <a:ext cx="98013" cy="3469"/>
          </a:xfrm>
          <a:custGeom>
            <a:avLst/>
            <a:gdLst>
              <a:gd name="connsiteX0" fmla="*/ 25 w 98013"/>
              <a:gd name="connsiteY0" fmla="*/ 3234 h 3469"/>
              <a:gd name="connsiteX1" fmla="*/ 92100 w 98013"/>
              <a:gd name="connsiteY1" fmla="*/ 3234 h 3469"/>
              <a:gd name="connsiteX2" fmla="*/ 82575 w 98013"/>
              <a:gd name="connsiteY2" fmla="*/ 59 h 3469"/>
              <a:gd name="connsiteX3" fmla="*/ 25 w 98013"/>
              <a:gd name="connsiteY3" fmla="*/ 3234 h 34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8013" h="3469">
                <a:moveTo>
                  <a:pt x="25" y="3234"/>
                </a:moveTo>
                <a:cubicBezTo>
                  <a:pt x="1612" y="3763"/>
                  <a:pt x="92100" y="3234"/>
                  <a:pt x="92100" y="3234"/>
                </a:cubicBezTo>
                <a:cubicBezTo>
                  <a:pt x="105858" y="2705"/>
                  <a:pt x="92629" y="588"/>
                  <a:pt x="82575" y="59"/>
                </a:cubicBezTo>
                <a:cubicBezTo>
                  <a:pt x="72521" y="-470"/>
                  <a:pt x="-1562" y="2705"/>
                  <a:pt x="25" y="323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83" name="フリーフォーム 1782">
            <a:extLst>
              <a:ext uri="{FF2B5EF4-FFF2-40B4-BE49-F238E27FC236}">
                <a16:creationId xmlns:a16="http://schemas.microsoft.com/office/drawing/2014/main" id="{90E7AC36-02ED-E009-5A76-A57CF0B565AA}"/>
              </a:ext>
            </a:extLst>
          </p:cNvPr>
          <p:cNvSpPr/>
          <p:nvPr/>
        </p:nvSpPr>
        <p:spPr>
          <a:xfrm>
            <a:off x="8566136" y="9210646"/>
            <a:ext cx="149889" cy="207476"/>
          </a:xfrm>
          <a:custGeom>
            <a:avLst/>
            <a:gdLst>
              <a:gd name="connsiteX0" fmla="*/ 14 w 149889"/>
              <a:gd name="connsiteY0" fmla="*/ 29 h 207476"/>
              <a:gd name="connsiteX1" fmla="*/ 73039 w 149889"/>
              <a:gd name="connsiteY1" fmla="*/ 41304 h 207476"/>
              <a:gd name="connsiteX2" fmla="*/ 101614 w 149889"/>
              <a:gd name="connsiteY2" fmla="*/ 142904 h 207476"/>
              <a:gd name="connsiteX3" fmla="*/ 149239 w 149889"/>
              <a:gd name="connsiteY3" fmla="*/ 206404 h 207476"/>
              <a:gd name="connsiteX4" fmla="*/ 127014 w 149889"/>
              <a:gd name="connsiteY4" fmla="*/ 177829 h 207476"/>
              <a:gd name="connsiteX5" fmla="*/ 95264 w 149889"/>
              <a:gd name="connsiteY5" fmla="*/ 114329 h 207476"/>
              <a:gd name="connsiteX6" fmla="*/ 88914 w 149889"/>
              <a:gd name="connsiteY6" fmla="*/ 54004 h 207476"/>
              <a:gd name="connsiteX7" fmla="*/ 79389 w 149889"/>
              <a:gd name="connsiteY7" fmla="*/ 34954 h 207476"/>
              <a:gd name="connsiteX8" fmla="*/ 14 w 149889"/>
              <a:gd name="connsiteY8" fmla="*/ 29 h 2074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9889" h="207476">
                <a:moveTo>
                  <a:pt x="14" y="29"/>
                </a:moveTo>
                <a:cubicBezTo>
                  <a:pt x="-1044" y="1087"/>
                  <a:pt x="56106" y="17492"/>
                  <a:pt x="73039" y="41304"/>
                </a:cubicBezTo>
                <a:cubicBezTo>
                  <a:pt x="89972" y="65117"/>
                  <a:pt x="88914" y="115387"/>
                  <a:pt x="101614" y="142904"/>
                </a:cubicBezTo>
                <a:cubicBezTo>
                  <a:pt x="114314" y="170421"/>
                  <a:pt x="145006" y="200583"/>
                  <a:pt x="149239" y="206404"/>
                </a:cubicBezTo>
                <a:cubicBezTo>
                  <a:pt x="153472" y="212225"/>
                  <a:pt x="136010" y="193175"/>
                  <a:pt x="127014" y="177829"/>
                </a:cubicBezTo>
                <a:cubicBezTo>
                  <a:pt x="118018" y="162483"/>
                  <a:pt x="101614" y="134966"/>
                  <a:pt x="95264" y="114329"/>
                </a:cubicBezTo>
                <a:cubicBezTo>
                  <a:pt x="88914" y="93692"/>
                  <a:pt x="88914" y="54004"/>
                  <a:pt x="88914" y="54004"/>
                </a:cubicBezTo>
                <a:cubicBezTo>
                  <a:pt x="86268" y="40775"/>
                  <a:pt x="88385" y="43421"/>
                  <a:pt x="79389" y="34954"/>
                </a:cubicBezTo>
                <a:cubicBezTo>
                  <a:pt x="70393" y="26487"/>
                  <a:pt x="1072" y="-1029"/>
                  <a:pt x="14" y="2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84" name="フリーフォーム 1783">
            <a:extLst>
              <a:ext uri="{FF2B5EF4-FFF2-40B4-BE49-F238E27FC236}">
                <a16:creationId xmlns:a16="http://schemas.microsoft.com/office/drawing/2014/main" id="{878E9221-2F13-C457-FA7F-076097488D9F}"/>
              </a:ext>
            </a:extLst>
          </p:cNvPr>
          <p:cNvSpPr/>
          <p:nvPr/>
        </p:nvSpPr>
        <p:spPr>
          <a:xfrm>
            <a:off x="8612740" y="9169067"/>
            <a:ext cx="96884" cy="95623"/>
          </a:xfrm>
          <a:custGeom>
            <a:avLst/>
            <a:gdLst>
              <a:gd name="connsiteX0" fmla="*/ 96285 w 96884"/>
              <a:gd name="connsiteY0" fmla="*/ 333 h 95623"/>
              <a:gd name="connsiteX1" fmla="*/ 1035 w 96884"/>
              <a:gd name="connsiteY1" fmla="*/ 92408 h 95623"/>
              <a:gd name="connsiteX2" fmla="*/ 45485 w 96884"/>
              <a:gd name="connsiteY2" fmla="*/ 73358 h 95623"/>
              <a:gd name="connsiteX3" fmla="*/ 42310 w 96884"/>
              <a:gd name="connsiteY3" fmla="*/ 60658 h 95623"/>
              <a:gd name="connsiteX4" fmla="*/ 96285 w 96884"/>
              <a:gd name="connsiteY4" fmla="*/ 333 h 956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6884" h="95623">
                <a:moveTo>
                  <a:pt x="96285" y="333"/>
                </a:moveTo>
                <a:cubicBezTo>
                  <a:pt x="89406" y="5625"/>
                  <a:pt x="9502" y="80237"/>
                  <a:pt x="1035" y="92408"/>
                </a:cubicBezTo>
                <a:cubicBezTo>
                  <a:pt x="-7432" y="104579"/>
                  <a:pt x="38606" y="78650"/>
                  <a:pt x="45485" y="73358"/>
                </a:cubicBezTo>
                <a:cubicBezTo>
                  <a:pt x="52364" y="68066"/>
                  <a:pt x="35960" y="67008"/>
                  <a:pt x="42310" y="60658"/>
                </a:cubicBezTo>
                <a:cubicBezTo>
                  <a:pt x="48660" y="54308"/>
                  <a:pt x="103164" y="-4959"/>
                  <a:pt x="96285" y="33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85" name="フリーフォーム 1784">
            <a:extLst>
              <a:ext uri="{FF2B5EF4-FFF2-40B4-BE49-F238E27FC236}">
                <a16:creationId xmlns:a16="http://schemas.microsoft.com/office/drawing/2014/main" id="{0B15EAE0-B9B2-49CB-8A56-B6F747664F93}"/>
              </a:ext>
            </a:extLst>
          </p:cNvPr>
          <p:cNvSpPr/>
          <p:nvPr/>
        </p:nvSpPr>
        <p:spPr>
          <a:xfrm>
            <a:off x="8651808" y="9267632"/>
            <a:ext cx="72512" cy="95443"/>
          </a:xfrm>
          <a:custGeom>
            <a:avLst/>
            <a:gdLst>
              <a:gd name="connsiteX0" fmla="*/ 67 w 72512"/>
              <a:gd name="connsiteY0" fmla="*/ 193 h 95443"/>
              <a:gd name="connsiteX1" fmla="*/ 54042 w 72512"/>
              <a:gd name="connsiteY1" fmla="*/ 25593 h 95443"/>
              <a:gd name="connsiteX2" fmla="*/ 47692 w 72512"/>
              <a:gd name="connsiteY2" fmla="*/ 57343 h 95443"/>
              <a:gd name="connsiteX3" fmla="*/ 25467 w 72512"/>
              <a:gd name="connsiteY3" fmla="*/ 95443 h 95443"/>
              <a:gd name="connsiteX4" fmla="*/ 66742 w 72512"/>
              <a:gd name="connsiteY4" fmla="*/ 57343 h 95443"/>
              <a:gd name="connsiteX5" fmla="*/ 66742 w 72512"/>
              <a:gd name="connsiteY5" fmla="*/ 16068 h 95443"/>
              <a:gd name="connsiteX6" fmla="*/ 67 w 72512"/>
              <a:gd name="connsiteY6" fmla="*/ 193 h 954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72512" h="95443">
                <a:moveTo>
                  <a:pt x="67" y="193"/>
                </a:moveTo>
                <a:cubicBezTo>
                  <a:pt x="-2050" y="1781"/>
                  <a:pt x="46105" y="16068"/>
                  <a:pt x="54042" y="25593"/>
                </a:cubicBezTo>
                <a:cubicBezTo>
                  <a:pt x="61979" y="35118"/>
                  <a:pt x="52454" y="45701"/>
                  <a:pt x="47692" y="57343"/>
                </a:cubicBezTo>
                <a:cubicBezTo>
                  <a:pt x="42930" y="68985"/>
                  <a:pt x="22292" y="95443"/>
                  <a:pt x="25467" y="95443"/>
                </a:cubicBezTo>
                <a:cubicBezTo>
                  <a:pt x="28642" y="95443"/>
                  <a:pt x="59863" y="70572"/>
                  <a:pt x="66742" y="57343"/>
                </a:cubicBezTo>
                <a:cubicBezTo>
                  <a:pt x="73621" y="44114"/>
                  <a:pt x="75209" y="25064"/>
                  <a:pt x="66742" y="16068"/>
                </a:cubicBezTo>
                <a:cubicBezTo>
                  <a:pt x="58275" y="7072"/>
                  <a:pt x="2184" y="-1395"/>
                  <a:pt x="67" y="19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86" name="フリーフォーム 1785">
            <a:extLst>
              <a:ext uri="{FF2B5EF4-FFF2-40B4-BE49-F238E27FC236}">
                <a16:creationId xmlns:a16="http://schemas.microsoft.com/office/drawing/2014/main" id="{4278BD32-8EFB-C144-D830-3F759E0A270F}"/>
              </a:ext>
            </a:extLst>
          </p:cNvPr>
          <p:cNvSpPr/>
          <p:nvPr/>
        </p:nvSpPr>
        <p:spPr>
          <a:xfrm>
            <a:off x="8190339" y="8775213"/>
            <a:ext cx="126407" cy="80800"/>
          </a:xfrm>
          <a:custGeom>
            <a:avLst/>
            <a:gdLst>
              <a:gd name="connsiteX0" fmla="*/ 1161 w 126407"/>
              <a:gd name="connsiteY0" fmla="*/ 79862 h 80800"/>
              <a:gd name="connsiteX1" fmla="*/ 124986 w 126407"/>
              <a:gd name="connsiteY1" fmla="*/ 487 h 80800"/>
              <a:gd name="connsiteX2" fmla="*/ 64661 w 126407"/>
              <a:gd name="connsiteY2" fmla="*/ 44937 h 80800"/>
              <a:gd name="connsiteX3" fmla="*/ 7511 w 126407"/>
              <a:gd name="connsiteY3" fmla="*/ 13187 h 80800"/>
              <a:gd name="connsiteX4" fmla="*/ 61486 w 126407"/>
              <a:gd name="connsiteY4" fmla="*/ 41762 h 80800"/>
              <a:gd name="connsiteX5" fmla="*/ 1161 w 126407"/>
              <a:gd name="connsiteY5" fmla="*/ 79862 h 80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26407" h="80800">
                <a:moveTo>
                  <a:pt x="1161" y="79862"/>
                </a:moveTo>
                <a:lnTo>
                  <a:pt x="124986" y="487"/>
                </a:lnTo>
                <a:cubicBezTo>
                  <a:pt x="135569" y="-5334"/>
                  <a:pt x="84240" y="42820"/>
                  <a:pt x="64661" y="44937"/>
                </a:cubicBezTo>
                <a:cubicBezTo>
                  <a:pt x="45082" y="47054"/>
                  <a:pt x="8040" y="13716"/>
                  <a:pt x="7511" y="13187"/>
                </a:cubicBezTo>
                <a:cubicBezTo>
                  <a:pt x="6982" y="12658"/>
                  <a:pt x="67307" y="29591"/>
                  <a:pt x="61486" y="41762"/>
                </a:cubicBezTo>
                <a:cubicBezTo>
                  <a:pt x="55665" y="53933"/>
                  <a:pt x="-9422" y="86741"/>
                  <a:pt x="1161" y="7986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87" name="フリーフォーム 1786">
            <a:extLst>
              <a:ext uri="{FF2B5EF4-FFF2-40B4-BE49-F238E27FC236}">
                <a16:creationId xmlns:a16="http://schemas.microsoft.com/office/drawing/2014/main" id="{6499E373-6367-EC71-024A-1503B99AE5E4}"/>
              </a:ext>
            </a:extLst>
          </p:cNvPr>
          <p:cNvSpPr/>
          <p:nvPr/>
        </p:nvSpPr>
        <p:spPr>
          <a:xfrm>
            <a:off x="8661398" y="9121714"/>
            <a:ext cx="120821" cy="171572"/>
          </a:xfrm>
          <a:custGeom>
            <a:avLst/>
            <a:gdLst>
              <a:gd name="connsiteX0" fmla="*/ 2 w 120821"/>
              <a:gd name="connsiteY0" fmla="*/ 61 h 171572"/>
              <a:gd name="connsiteX1" fmla="*/ 101602 w 120821"/>
              <a:gd name="connsiteY1" fmla="*/ 79436 h 171572"/>
              <a:gd name="connsiteX2" fmla="*/ 120652 w 120821"/>
              <a:gd name="connsiteY2" fmla="*/ 171511 h 171572"/>
              <a:gd name="connsiteX3" fmla="*/ 98427 w 120821"/>
              <a:gd name="connsiteY3" fmla="*/ 92136 h 171572"/>
              <a:gd name="connsiteX4" fmla="*/ 2 w 120821"/>
              <a:gd name="connsiteY4" fmla="*/ 61 h 1715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0821" h="171572">
                <a:moveTo>
                  <a:pt x="2" y="61"/>
                </a:moveTo>
                <a:cubicBezTo>
                  <a:pt x="531" y="-2056"/>
                  <a:pt x="81494" y="50861"/>
                  <a:pt x="101602" y="79436"/>
                </a:cubicBezTo>
                <a:cubicBezTo>
                  <a:pt x="121710" y="108011"/>
                  <a:pt x="121181" y="169394"/>
                  <a:pt x="120652" y="171511"/>
                </a:cubicBezTo>
                <a:cubicBezTo>
                  <a:pt x="120123" y="173628"/>
                  <a:pt x="119065" y="120182"/>
                  <a:pt x="98427" y="92136"/>
                </a:cubicBezTo>
                <a:cubicBezTo>
                  <a:pt x="77790" y="64090"/>
                  <a:pt x="-527" y="2178"/>
                  <a:pt x="2" y="6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88" name="フリーフォーム 1787">
            <a:extLst>
              <a:ext uri="{FF2B5EF4-FFF2-40B4-BE49-F238E27FC236}">
                <a16:creationId xmlns:a16="http://schemas.microsoft.com/office/drawing/2014/main" id="{9E8E299D-F079-B6CA-CA88-19F469E7B03E}"/>
              </a:ext>
            </a:extLst>
          </p:cNvPr>
          <p:cNvSpPr/>
          <p:nvPr/>
        </p:nvSpPr>
        <p:spPr>
          <a:xfrm>
            <a:off x="8193108" y="8808960"/>
            <a:ext cx="207885" cy="55796"/>
          </a:xfrm>
          <a:custGeom>
            <a:avLst/>
            <a:gdLst>
              <a:gd name="connsiteX0" fmla="*/ 1567 w 207885"/>
              <a:gd name="connsiteY0" fmla="*/ 55640 h 55796"/>
              <a:gd name="connsiteX1" fmla="*/ 204767 w 207885"/>
              <a:gd name="connsiteY1" fmla="*/ 1665 h 55796"/>
              <a:gd name="connsiteX2" fmla="*/ 115867 w 207885"/>
              <a:gd name="connsiteY2" fmla="*/ 17540 h 55796"/>
              <a:gd name="connsiteX3" fmla="*/ 1567 w 207885"/>
              <a:gd name="connsiteY3" fmla="*/ 55640 h 557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7885" h="55796">
                <a:moveTo>
                  <a:pt x="1567" y="55640"/>
                </a:moveTo>
                <a:cubicBezTo>
                  <a:pt x="16384" y="52994"/>
                  <a:pt x="185717" y="8015"/>
                  <a:pt x="204767" y="1665"/>
                </a:cubicBezTo>
                <a:cubicBezTo>
                  <a:pt x="223817" y="-4685"/>
                  <a:pt x="150792" y="8544"/>
                  <a:pt x="115867" y="17540"/>
                </a:cubicBezTo>
                <a:cubicBezTo>
                  <a:pt x="80942" y="26536"/>
                  <a:pt x="-13250" y="58286"/>
                  <a:pt x="1567" y="5564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89" name="フリーフォーム 1788">
            <a:extLst>
              <a:ext uri="{FF2B5EF4-FFF2-40B4-BE49-F238E27FC236}">
                <a16:creationId xmlns:a16="http://schemas.microsoft.com/office/drawing/2014/main" id="{C84994F0-E616-B3D0-E5C1-3FA1352C335D}"/>
              </a:ext>
            </a:extLst>
          </p:cNvPr>
          <p:cNvSpPr/>
          <p:nvPr/>
        </p:nvSpPr>
        <p:spPr>
          <a:xfrm>
            <a:off x="8028987" y="8985098"/>
            <a:ext cx="76852" cy="197002"/>
          </a:xfrm>
          <a:custGeom>
            <a:avLst/>
            <a:gdLst>
              <a:gd name="connsiteX0" fmla="*/ 76788 w 76852"/>
              <a:gd name="connsiteY0" fmla="*/ 152 h 197002"/>
              <a:gd name="connsiteX1" fmla="*/ 16463 w 76852"/>
              <a:gd name="connsiteY1" fmla="*/ 63652 h 197002"/>
              <a:gd name="connsiteX2" fmla="*/ 3763 w 76852"/>
              <a:gd name="connsiteY2" fmla="*/ 117627 h 197002"/>
              <a:gd name="connsiteX3" fmla="*/ 3763 w 76852"/>
              <a:gd name="connsiteY3" fmla="*/ 197002 h 197002"/>
              <a:gd name="connsiteX4" fmla="*/ 3763 w 76852"/>
              <a:gd name="connsiteY4" fmla="*/ 82702 h 197002"/>
              <a:gd name="connsiteX5" fmla="*/ 76788 w 76852"/>
              <a:gd name="connsiteY5" fmla="*/ 152 h 1970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6852" h="197002">
                <a:moveTo>
                  <a:pt x="76788" y="152"/>
                </a:moveTo>
                <a:cubicBezTo>
                  <a:pt x="78905" y="-3023"/>
                  <a:pt x="28634" y="44073"/>
                  <a:pt x="16463" y="63652"/>
                </a:cubicBezTo>
                <a:cubicBezTo>
                  <a:pt x="4292" y="83231"/>
                  <a:pt x="5880" y="95402"/>
                  <a:pt x="3763" y="117627"/>
                </a:cubicBezTo>
                <a:cubicBezTo>
                  <a:pt x="1646" y="139852"/>
                  <a:pt x="3763" y="197002"/>
                  <a:pt x="3763" y="197002"/>
                </a:cubicBezTo>
                <a:cubicBezTo>
                  <a:pt x="3763" y="191181"/>
                  <a:pt x="-4704" y="111277"/>
                  <a:pt x="3763" y="82702"/>
                </a:cubicBezTo>
                <a:cubicBezTo>
                  <a:pt x="12230" y="54127"/>
                  <a:pt x="74671" y="3327"/>
                  <a:pt x="76788" y="152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90" name="フリーフォーム 1789">
            <a:extLst>
              <a:ext uri="{FF2B5EF4-FFF2-40B4-BE49-F238E27FC236}">
                <a16:creationId xmlns:a16="http://schemas.microsoft.com/office/drawing/2014/main" id="{75914749-B8C3-E005-2562-A1EA24B0C380}"/>
              </a:ext>
            </a:extLst>
          </p:cNvPr>
          <p:cNvSpPr/>
          <p:nvPr/>
        </p:nvSpPr>
        <p:spPr>
          <a:xfrm>
            <a:off x="8136540" y="9029623"/>
            <a:ext cx="35936" cy="171545"/>
          </a:xfrm>
          <a:custGeom>
            <a:avLst/>
            <a:gdLst>
              <a:gd name="connsiteX0" fmla="*/ 35910 w 35936"/>
              <a:gd name="connsiteY0" fmla="*/ 77 h 171545"/>
              <a:gd name="connsiteX1" fmla="*/ 985 w 35936"/>
              <a:gd name="connsiteY1" fmla="*/ 57227 h 171545"/>
              <a:gd name="connsiteX2" fmla="*/ 10510 w 35936"/>
              <a:gd name="connsiteY2" fmla="*/ 104852 h 171545"/>
              <a:gd name="connsiteX3" fmla="*/ 20035 w 35936"/>
              <a:gd name="connsiteY3" fmla="*/ 171527 h 171545"/>
              <a:gd name="connsiteX4" fmla="*/ 16860 w 35936"/>
              <a:gd name="connsiteY4" fmla="*/ 111202 h 171545"/>
              <a:gd name="connsiteX5" fmla="*/ 7335 w 35936"/>
              <a:gd name="connsiteY5" fmla="*/ 69927 h 171545"/>
              <a:gd name="connsiteX6" fmla="*/ 35910 w 35936"/>
              <a:gd name="connsiteY6" fmla="*/ 77 h 1715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5936" h="171545">
                <a:moveTo>
                  <a:pt x="35910" y="77"/>
                </a:moveTo>
                <a:cubicBezTo>
                  <a:pt x="34852" y="-2040"/>
                  <a:pt x="5218" y="39765"/>
                  <a:pt x="985" y="57227"/>
                </a:cubicBezTo>
                <a:cubicBezTo>
                  <a:pt x="-3248" y="74689"/>
                  <a:pt x="7335" y="85802"/>
                  <a:pt x="10510" y="104852"/>
                </a:cubicBezTo>
                <a:cubicBezTo>
                  <a:pt x="13685" y="123902"/>
                  <a:pt x="18977" y="170469"/>
                  <a:pt x="20035" y="171527"/>
                </a:cubicBezTo>
                <a:cubicBezTo>
                  <a:pt x="21093" y="172585"/>
                  <a:pt x="18977" y="128135"/>
                  <a:pt x="16860" y="111202"/>
                </a:cubicBezTo>
                <a:cubicBezTo>
                  <a:pt x="14743" y="94269"/>
                  <a:pt x="8393" y="84214"/>
                  <a:pt x="7335" y="69927"/>
                </a:cubicBezTo>
                <a:cubicBezTo>
                  <a:pt x="6277" y="55640"/>
                  <a:pt x="36968" y="2194"/>
                  <a:pt x="35910" y="77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91" name="フリーフォーム 1790">
            <a:extLst>
              <a:ext uri="{FF2B5EF4-FFF2-40B4-BE49-F238E27FC236}">
                <a16:creationId xmlns:a16="http://schemas.microsoft.com/office/drawing/2014/main" id="{C4F9F4BD-E0E3-3DD9-1CF7-5F45336EEE1A}"/>
              </a:ext>
            </a:extLst>
          </p:cNvPr>
          <p:cNvSpPr/>
          <p:nvPr/>
        </p:nvSpPr>
        <p:spPr>
          <a:xfrm>
            <a:off x="8393268" y="9188290"/>
            <a:ext cx="71360" cy="209982"/>
          </a:xfrm>
          <a:custGeom>
            <a:avLst/>
            <a:gdLst>
              <a:gd name="connsiteX0" fmla="*/ 71282 w 71360"/>
              <a:gd name="connsiteY0" fmla="*/ 160 h 209982"/>
              <a:gd name="connsiteX1" fmla="*/ 20482 w 71360"/>
              <a:gd name="connsiteY1" fmla="*/ 111285 h 209982"/>
              <a:gd name="connsiteX2" fmla="*/ 1432 w 71360"/>
              <a:gd name="connsiteY2" fmla="*/ 209710 h 209982"/>
              <a:gd name="connsiteX3" fmla="*/ 7782 w 71360"/>
              <a:gd name="connsiteY3" fmla="*/ 136685 h 209982"/>
              <a:gd name="connsiteX4" fmla="*/ 71282 w 71360"/>
              <a:gd name="connsiteY4" fmla="*/ 160 h 2099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1360" h="209982">
                <a:moveTo>
                  <a:pt x="71282" y="160"/>
                </a:moveTo>
                <a:cubicBezTo>
                  <a:pt x="73399" y="-4073"/>
                  <a:pt x="32124" y="76360"/>
                  <a:pt x="20482" y="111285"/>
                </a:cubicBezTo>
                <a:cubicBezTo>
                  <a:pt x="8840" y="146210"/>
                  <a:pt x="3549" y="205477"/>
                  <a:pt x="1432" y="209710"/>
                </a:cubicBezTo>
                <a:cubicBezTo>
                  <a:pt x="-685" y="213943"/>
                  <a:pt x="-1743" y="167906"/>
                  <a:pt x="7782" y="136685"/>
                </a:cubicBezTo>
                <a:cubicBezTo>
                  <a:pt x="17307" y="105464"/>
                  <a:pt x="69165" y="4393"/>
                  <a:pt x="71282" y="16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92" name="フリーフォーム 1791">
            <a:extLst>
              <a:ext uri="{FF2B5EF4-FFF2-40B4-BE49-F238E27FC236}">
                <a16:creationId xmlns:a16="http://schemas.microsoft.com/office/drawing/2014/main" id="{135C6F1C-8100-9102-E0D1-191A99A5C137}"/>
              </a:ext>
            </a:extLst>
          </p:cNvPr>
          <p:cNvSpPr/>
          <p:nvPr/>
        </p:nvSpPr>
        <p:spPr>
          <a:xfrm>
            <a:off x="8303819" y="9082861"/>
            <a:ext cx="56044" cy="149552"/>
          </a:xfrm>
          <a:custGeom>
            <a:avLst/>
            <a:gdLst>
              <a:gd name="connsiteX0" fmla="*/ 55956 w 56044"/>
              <a:gd name="connsiteY0" fmla="*/ 814 h 149552"/>
              <a:gd name="connsiteX1" fmla="*/ 1981 w 56044"/>
              <a:gd name="connsiteY1" fmla="*/ 146864 h 149552"/>
              <a:gd name="connsiteX2" fmla="*/ 14681 w 56044"/>
              <a:gd name="connsiteY2" fmla="*/ 89714 h 149552"/>
              <a:gd name="connsiteX3" fmla="*/ 55956 w 56044"/>
              <a:gd name="connsiteY3" fmla="*/ 814 h 1495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6044" h="149552">
                <a:moveTo>
                  <a:pt x="55956" y="814"/>
                </a:moveTo>
                <a:cubicBezTo>
                  <a:pt x="53839" y="10339"/>
                  <a:pt x="8860" y="132047"/>
                  <a:pt x="1981" y="146864"/>
                </a:cubicBezTo>
                <a:cubicBezTo>
                  <a:pt x="-4898" y="161681"/>
                  <a:pt x="7802" y="111410"/>
                  <a:pt x="14681" y="89714"/>
                </a:cubicBezTo>
                <a:cubicBezTo>
                  <a:pt x="21560" y="68018"/>
                  <a:pt x="58073" y="-8711"/>
                  <a:pt x="55956" y="81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93" name="フリーフォーム 1792">
            <a:extLst>
              <a:ext uri="{FF2B5EF4-FFF2-40B4-BE49-F238E27FC236}">
                <a16:creationId xmlns:a16="http://schemas.microsoft.com/office/drawing/2014/main" id="{02087F03-6B04-D62B-A791-1D2252F7C385}"/>
              </a:ext>
            </a:extLst>
          </p:cNvPr>
          <p:cNvSpPr/>
          <p:nvPr/>
        </p:nvSpPr>
        <p:spPr>
          <a:xfrm>
            <a:off x="8438928" y="9263942"/>
            <a:ext cx="42291" cy="133237"/>
          </a:xfrm>
          <a:custGeom>
            <a:avLst/>
            <a:gdLst>
              <a:gd name="connsiteX0" fmla="*/ 41497 w 42291"/>
              <a:gd name="connsiteY0" fmla="*/ 708 h 133237"/>
              <a:gd name="connsiteX1" fmla="*/ 222 w 42291"/>
              <a:gd name="connsiteY1" fmla="*/ 130883 h 133237"/>
              <a:gd name="connsiteX2" fmla="*/ 25622 w 42291"/>
              <a:gd name="connsiteY2" fmla="*/ 80083 h 133237"/>
              <a:gd name="connsiteX3" fmla="*/ 41497 w 42291"/>
              <a:gd name="connsiteY3" fmla="*/ 708 h 133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2291" h="133237">
                <a:moveTo>
                  <a:pt x="41497" y="708"/>
                </a:moveTo>
                <a:cubicBezTo>
                  <a:pt x="37264" y="9175"/>
                  <a:pt x="2868" y="117654"/>
                  <a:pt x="222" y="130883"/>
                </a:cubicBezTo>
                <a:cubicBezTo>
                  <a:pt x="-2424" y="144112"/>
                  <a:pt x="19272" y="98075"/>
                  <a:pt x="25622" y="80083"/>
                </a:cubicBezTo>
                <a:cubicBezTo>
                  <a:pt x="31972" y="62091"/>
                  <a:pt x="45730" y="-7759"/>
                  <a:pt x="41497" y="70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94" name="フリーフォーム 1793">
            <a:extLst>
              <a:ext uri="{FF2B5EF4-FFF2-40B4-BE49-F238E27FC236}">
                <a16:creationId xmlns:a16="http://schemas.microsoft.com/office/drawing/2014/main" id="{78855566-EC56-CC7B-5F42-2528C79B8C83}"/>
              </a:ext>
            </a:extLst>
          </p:cNvPr>
          <p:cNvSpPr/>
          <p:nvPr/>
        </p:nvSpPr>
        <p:spPr>
          <a:xfrm>
            <a:off x="8396623" y="9470590"/>
            <a:ext cx="74662" cy="110547"/>
          </a:xfrm>
          <a:custGeom>
            <a:avLst/>
            <a:gdLst>
              <a:gd name="connsiteX0" fmla="*/ 74277 w 74662"/>
              <a:gd name="connsiteY0" fmla="*/ 435 h 110547"/>
              <a:gd name="connsiteX1" fmla="*/ 1252 w 74662"/>
              <a:gd name="connsiteY1" fmla="*/ 108385 h 110547"/>
              <a:gd name="connsiteX2" fmla="*/ 29827 w 74662"/>
              <a:gd name="connsiteY2" fmla="*/ 70285 h 110547"/>
              <a:gd name="connsiteX3" fmla="*/ 74277 w 74662"/>
              <a:gd name="connsiteY3" fmla="*/ 435 h 1105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4662" h="110547">
                <a:moveTo>
                  <a:pt x="74277" y="435"/>
                </a:moveTo>
                <a:cubicBezTo>
                  <a:pt x="69515" y="6785"/>
                  <a:pt x="8660" y="96743"/>
                  <a:pt x="1252" y="108385"/>
                </a:cubicBezTo>
                <a:cubicBezTo>
                  <a:pt x="-6156" y="120027"/>
                  <a:pt x="21360" y="81397"/>
                  <a:pt x="29827" y="70285"/>
                </a:cubicBezTo>
                <a:cubicBezTo>
                  <a:pt x="38294" y="59173"/>
                  <a:pt x="79039" y="-5915"/>
                  <a:pt x="74277" y="43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95" name="フリーフォーム 1794">
            <a:extLst>
              <a:ext uri="{FF2B5EF4-FFF2-40B4-BE49-F238E27FC236}">
                <a16:creationId xmlns:a16="http://schemas.microsoft.com/office/drawing/2014/main" id="{EF08921C-51D9-31E0-3FCF-D34FBA5F1C67}"/>
              </a:ext>
            </a:extLst>
          </p:cNvPr>
          <p:cNvSpPr/>
          <p:nvPr/>
        </p:nvSpPr>
        <p:spPr>
          <a:xfrm>
            <a:off x="7953224" y="8997591"/>
            <a:ext cx="42609" cy="162836"/>
          </a:xfrm>
          <a:custGeom>
            <a:avLst/>
            <a:gdLst>
              <a:gd name="connsiteX0" fmla="*/ 151 w 42609"/>
              <a:gd name="connsiteY0" fmla="*/ 359 h 162836"/>
              <a:gd name="connsiteX1" fmla="*/ 25551 w 42609"/>
              <a:gd name="connsiteY1" fmla="*/ 76559 h 162836"/>
              <a:gd name="connsiteX2" fmla="*/ 41426 w 42609"/>
              <a:gd name="connsiteY2" fmla="*/ 162284 h 162836"/>
              <a:gd name="connsiteX3" fmla="*/ 38251 w 42609"/>
              <a:gd name="connsiteY3" fmla="*/ 108309 h 162836"/>
              <a:gd name="connsiteX4" fmla="*/ 151 w 42609"/>
              <a:gd name="connsiteY4" fmla="*/ 359 h 1628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2609" h="162836">
                <a:moveTo>
                  <a:pt x="151" y="359"/>
                </a:moveTo>
                <a:cubicBezTo>
                  <a:pt x="-1966" y="-4933"/>
                  <a:pt x="18672" y="49572"/>
                  <a:pt x="25551" y="76559"/>
                </a:cubicBezTo>
                <a:cubicBezTo>
                  <a:pt x="32430" y="103546"/>
                  <a:pt x="39309" y="156992"/>
                  <a:pt x="41426" y="162284"/>
                </a:cubicBezTo>
                <a:cubicBezTo>
                  <a:pt x="43543" y="167576"/>
                  <a:pt x="43013" y="133709"/>
                  <a:pt x="38251" y="108309"/>
                </a:cubicBezTo>
                <a:cubicBezTo>
                  <a:pt x="33489" y="82909"/>
                  <a:pt x="2268" y="5651"/>
                  <a:pt x="151" y="35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96" name="フリーフォーム 1795">
            <a:extLst>
              <a:ext uri="{FF2B5EF4-FFF2-40B4-BE49-F238E27FC236}">
                <a16:creationId xmlns:a16="http://schemas.microsoft.com/office/drawing/2014/main" id="{55CAE0B8-6CEB-706D-D827-74E0BC091D05}"/>
              </a:ext>
            </a:extLst>
          </p:cNvPr>
          <p:cNvSpPr/>
          <p:nvPr/>
        </p:nvSpPr>
        <p:spPr>
          <a:xfrm>
            <a:off x="3306812" y="2352063"/>
            <a:ext cx="33326" cy="136990"/>
          </a:xfrm>
          <a:custGeom>
            <a:avLst/>
            <a:gdLst>
              <a:gd name="connsiteX0" fmla="*/ 33288 w 33326"/>
              <a:gd name="connsiteY0" fmla="*/ 612 h 136990"/>
              <a:gd name="connsiteX1" fmla="*/ 1538 w 33326"/>
              <a:gd name="connsiteY1" fmla="*/ 133962 h 136990"/>
              <a:gd name="connsiteX2" fmla="*/ 7888 w 33326"/>
              <a:gd name="connsiteY2" fmla="*/ 86337 h 136990"/>
              <a:gd name="connsiteX3" fmla="*/ 33288 w 33326"/>
              <a:gd name="connsiteY3" fmla="*/ 612 h 1369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3326" h="136990">
                <a:moveTo>
                  <a:pt x="33288" y="612"/>
                </a:moveTo>
                <a:cubicBezTo>
                  <a:pt x="32230" y="8549"/>
                  <a:pt x="5771" y="119675"/>
                  <a:pt x="1538" y="133962"/>
                </a:cubicBezTo>
                <a:cubicBezTo>
                  <a:pt x="-2695" y="148249"/>
                  <a:pt x="2596" y="108562"/>
                  <a:pt x="7888" y="86337"/>
                </a:cubicBezTo>
                <a:cubicBezTo>
                  <a:pt x="13180" y="64112"/>
                  <a:pt x="34346" y="-7325"/>
                  <a:pt x="33288" y="61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97" name="フリーフォーム 1796">
            <a:extLst>
              <a:ext uri="{FF2B5EF4-FFF2-40B4-BE49-F238E27FC236}">
                <a16:creationId xmlns:a16="http://schemas.microsoft.com/office/drawing/2014/main" id="{9CDB29A1-6025-EBEE-B935-6C560F119D50}"/>
              </a:ext>
            </a:extLst>
          </p:cNvPr>
          <p:cNvSpPr/>
          <p:nvPr/>
        </p:nvSpPr>
        <p:spPr>
          <a:xfrm>
            <a:off x="2876547" y="2457389"/>
            <a:ext cx="60332" cy="111231"/>
          </a:xfrm>
          <a:custGeom>
            <a:avLst/>
            <a:gdLst>
              <a:gd name="connsiteX0" fmla="*/ 60328 w 60332"/>
              <a:gd name="connsiteY0" fmla="*/ 61 h 111231"/>
              <a:gd name="connsiteX1" fmla="*/ 6353 w 60332"/>
              <a:gd name="connsiteY1" fmla="*/ 54036 h 111231"/>
              <a:gd name="connsiteX2" fmla="*/ 3178 w 60332"/>
              <a:gd name="connsiteY2" fmla="*/ 111186 h 111231"/>
              <a:gd name="connsiteX3" fmla="*/ 3178 w 60332"/>
              <a:gd name="connsiteY3" fmla="*/ 44511 h 111231"/>
              <a:gd name="connsiteX4" fmla="*/ 60328 w 60332"/>
              <a:gd name="connsiteY4" fmla="*/ 61 h 1112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0332" h="111231">
                <a:moveTo>
                  <a:pt x="60328" y="61"/>
                </a:moveTo>
                <a:cubicBezTo>
                  <a:pt x="60857" y="1648"/>
                  <a:pt x="15878" y="35515"/>
                  <a:pt x="6353" y="54036"/>
                </a:cubicBezTo>
                <a:cubicBezTo>
                  <a:pt x="-3172" y="72557"/>
                  <a:pt x="3707" y="112773"/>
                  <a:pt x="3178" y="111186"/>
                </a:cubicBezTo>
                <a:cubicBezTo>
                  <a:pt x="2649" y="109599"/>
                  <a:pt x="-3701" y="60915"/>
                  <a:pt x="3178" y="44511"/>
                </a:cubicBezTo>
                <a:cubicBezTo>
                  <a:pt x="10057" y="28107"/>
                  <a:pt x="59799" y="-1526"/>
                  <a:pt x="60328" y="61"/>
                </a:cubicBezTo>
                <a:close/>
              </a:path>
            </a:pathLst>
          </a:custGeom>
          <a:solidFill>
            <a:schemeClr val="accent1">
              <a:alpha val="1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98" name="フリーフォーム 1797">
            <a:extLst>
              <a:ext uri="{FF2B5EF4-FFF2-40B4-BE49-F238E27FC236}">
                <a16:creationId xmlns:a16="http://schemas.microsoft.com/office/drawing/2014/main" id="{9D79C6EF-3864-33E0-04C4-705F2D541FEA}"/>
              </a:ext>
            </a:extLst>
          </p:cNvPr>
          <p:cNvSpPr/>
          <p:nvPr/>
        </p:nvSpPr>
        <p:spPr>
          <a:xfrm>
            <a:off x="4209928" y="2336759"/>
            <a:ext cx="38347" cy="182573"/>
          </a:xfrm>
          <a:custGeom>
            <a:avLst/>
            <a:gdLst>
              <a:gd name="connsiteX0" fmla="*/ 122 w 38347"/>
              <a:gd name="connsiteY0" fmla="*/ 41 h 182573"/>
              <a:gd name="connsiteX1" fmla="*/ 38222 w 38347"/>
              <a:gd name="connsiteY1" fmla="*/ 73066 h 182573"/>
              <a:gd name="connsiteX2" fmla="*/ 12822 w 38347"/>
              <a:gd name="connsiteY2" fmla="*/ 181016 h 182573"/>
              <a:gd name="connsiteX3" fmla="*/ 25522 w 38347"/>
              <a:gd name="connsiteY3" fmla="*/ 133391 h 182573"/>
              <a:gd name="connsiteX4" fmla="*/ 25522 w 38347"/>
              <a:gd name="connsiteY4" fmla="*/ 82591 h 182573"/>
              <a:gd name="connsiteX5" fmla="*/ 122 w 38347"/>
              <a:gd name="connsiteY5" fmla="*/ 41 h 1825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347" h="182573">
                <a:moveTo>
                  <a:pt x="122" y="41"/>
                </a:moveTo>
                <a:cubicBezTo>
                  <a:pt x="2239" y="-1547"/>
                  <a:pt x="36105" y="42904"/>
                  <a:pt x="38222" y="73066"/>
                </a:cubicBezTo>
                <a:cubicBezTo>
                  <a:pt x="40339" y="103228"/>
                  <a:pt x="14939" y="170962"/>
                  <a:pt x="12822" y="181016"/>
                </a:cubicBezTo>
                <a:cubicBezTo>
                  <a:pt x="10705" y="191070"/>
                  <a:pt x="23405" y="149795"/>
                  <a:pt x="25522" y="133391"/>
                </a:cubicBezTo>
                <a:cubicBezTo>
                  <a:pt x="27639" y="116987"/>
                  <a:pt x="27110" y="98466"/>
                  <a:pt x="25522" y="82591"/>
                </a:cubicBezTo>
                <a:cubicBezTo>
                  <a:pt x="23935" y="66716"/>
                  <a:pt x="-1995" y="1629"/>
                  <a:pt x="122" y="4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99" name="フリーフォーム 1798">
            <a:extLst>
              <a:ext uri="{FF2B5EF4-FFF2-40B4-BE49-F238E27FC236}">
                <a16:creationId xmlns:a16="http://schemas.microsoft.com/office/drawing/2014/main" id="{54F6B4B2-9F08-3061-993F-3EA96680FF34}"/>
              </a:ext>
            </a:extLst>
          </p:cNvPr>
          <p:cNvSpPr/>
          <p:nvPr/>
        </p:nvSpPr>
        <p:spPr>
          <a:xfrm>
            <a:off x="4028584" y="2818564"/>
            <a:ext cx="64834" cy="205322"/>
          </a:xfrm>
          <a:custGeom>
            <a:avLst/>
            <a:gdLst>
              <a:gd name="connsiteX0" fmla="*/ 63991 w 64834"/>
              <a:gd name="connsiteY0" fmla="*/ 836 h 205322"/>
              <a:gd name="connsiteX1" fmla="*/ 491 w 64834"/>
              <a:gd name="connsiteY1" fmla="*/ 200861 h 205322"/>
              <a:gd name="connsiteX2" fmla="*/ 35416 w 64834"/>
              <a:gd name="connsiteY2" fmla="*/ 131011 h 205322"/>
              <a:gd name="connsiteX3" fmla="*/ 63991 w 64834"/>
              <a:gd name="connsiteY3" fmla="*/ 836 h 2053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4834" h="205322">
                <a:moveTo>
                  <a:pt x="63991" y="836"/>
                </a:moveTo>
                <a:cubicBezTo>
                  <a:pt x="58170" y="12478"/>
                  <a:pt x="5253" y="179165"/>
                  <a:pt x="491" y="200861"/>
                </a:cubicBezTo>
                <a:cubicBezTo>
                  <a:pt x="-4271" y="222557"/>
                  <a:pt x="26949" y="159586"/>
                  <a:pt x="35416" y="131011"/>
                </a:cubicBezTo>
                <a:cubicBezTo>
                  <a:pt x="43883" y="102436"/>
                  <a:pt x="69812" y="-10806"/>
                  <a:pt x="63991" y="836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00" name="フリーフォーム 1799">
            <a:extLst>
              <a:ext uri="{FF2B5EF4-FFF2-40B4-BE49-F238E27FC236}">
                <a16:creationId xmlns:a16="http://schemas.microsoft.com/office/drawing/2014/main" id="{A77E47BE-906E-CC36-9253-3C298F24144C}"/>
              </a:ext>
            </a:extLst>
          </p:cNvPr>
          <p:cNvSpPr/>
          <p:nvPr/>
        </p:nvSpPr>
        <p:spPr>
          <a:xfrm>
            <a:off x="4218984" y="1903916"/>
            <a:ext cx="540208" cy="1261024"/>
          </a:xfrm>
          <a:custGeom>
            <a:avLst/>
            <a:gdLst>
              <a:gd name="connsiteX0" fmla="*/ 591 w 540208"/>
              <a:gd name="connsiteY0" fmla="*/ 1084 h 1261024"/>
              <a:gd name="connsiteX1" fmla="*/ 241891 w 540208"/>
              <a:gd name="connsiteY1" fmla="*/ 274134 h 1261024"/>
              <a:gd name="connsiteX2" fmla="*/ 353016 w 540208"/>
              <a:gd name="connsiteY2" fmla="*/ 804359 h 1261024"/>
              <a:gd name="connsiteX3" fmla="*/ 530816 w 540208"/>
              <a:gd name="connsiteY3" fmla="*/ 1236159 h 1261024"/>
              <a:gd name="connsiteX4" fmla="*/ 492716 w 540208"/>
              <a:gd name="connsiteY4" fmla="*/ 1140909 h 1261024"/>
              <a:gd name="connsiteX5" fmla="*/ 299041 w 540208"/>
              <a:gd name="connsiteY5" fmla="*/ 578934 h 1261024"/>
              <a:gd name="connsiteX6" fmla="*/ 238716 w 540208"/>
              <a:gd name="connsiteY6" fmla="*/ 270959 h 1261024"/>
              <a:gd name="connsiteX7" fmla="*/ 175216 w 540208"/>
              <a:gd name="connsiteY7" fmla="*/ 182059 h 1261024"/>
              <a:gd name="connsiteX8" fmla="*/ 591 w 540208"/>
              <a:gd name="connsiteY8" fmla="*/ 1084 h 12610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40208" h="1261024">
                <a:moveTo>
                  <a:pt x="591" y="1084"/>
                </a:moveTo>
                <a:cubicBezTo>
                  <a:pt x="11703" y="16430"/>
                  <a:pt x="183154" y="140255"/>
                  <a:pt x="241891" y="274134"/>
                </a:cubicBezTo>
                <a:cubicBezTo>
                  <a:pt x="300628" y="408013"/>
                  <a:pt x="304862" y="644022"/>
                  <a:pt x="353016" y="804359"/>
                </a:cubicBezTo>
                <a:cubicBezTo>
                  <a:pt x="401170" y="964697"/>
                  <a:pt x="507533" y="1180067"/>
                  <a:pt x="530816" y="1236159"/>
                </a:cubicBezTo>
                <a:cubicBezTo>
                  <a:pt x="554099" y="1292251"/>
                  <a:pt x="531345" y="1250447"/>
                  <a:pt x="492716" y="1140909"/>
                </a:cubicBezTo>
                <a:cubicBezTo>
                  <a:pt x="454087" y="1031372"/>
                  <a:pt x="341374" y="723926"/>
                  <a:pt x="299041" y="578934"/>
                </a:cubicBezTo>
                <a:cubicBezTo>
                  <a:pt x="256708" y="433942"/>
                  <a:pt x="259354" y="337105"/>
                  <a:pt x="238716" y="270959"/>
                </a:cubicBezTo>
                <a:cubicBezTo>
                  <a:pt x="218079" y="204813"/>
                  <a:pt x="212258" y="226509"/>
                  <a:pt x="175216" y="182059"/>
                </a:cubicBezTo>
                <a:cubicBezTo>
                  <a:pt x="138174" y="137609"/>
                  <a:pt x="-10521" y="-14262"/>
                  <a:pt x="591" y="108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01" name="フリーフォーム 1800">
            <a:extLst>
              <a:ext uri="{FF2B5EF4-FFF2-40B4-BE49-F238E27FC236}">
                <a16:creationId xmlns:a16="http://schemas.microsoft.com/office/drawing/2014/main" id="{003E4CAD-57EF-FDDD-BCB0-960C8B4D7915}"/>
              </a:ext>
            </a:extLst>
          </p:cNvPr>
          <p:cNvSpPr/>
          <p:nvPr/>
        </p:nvSpPr>
        <p:spPr>
          <a:xfrm>
            <a:off x="4299887" y="2127144"/>
            <a:ext cx="151478" cy="778044"/>
          </a:xfrm>
          <a:custGeom>
            <a:avLst/>
            <a:gdLst>
              <a:gd name="connsiteX0" fmla="*/ 135588 w 151478"/>
              <a:gd name="connsiteY0" fmla="*/ 106 h 778044"/>
              <a:gd name="connsiteX1" fmla="*/ 37163 w 151478"/>
              <a:gd name="connsiteY1" fmla="*/ 298556 h 778044"/>
              <a:gd name="connsiteX2" fmla="*/ 14938 w 151478"/>
              <a:gd name="connsiteY2" fmla="*/ 463656 h 778044"/>
              <a:gd name="connsiteX3" fmla="*/ 151463 w 151478"/>
              <a:gd name="connsiteY3" fmla="*/ 777981 h 778044"/>
              <a:gd name="connsiteX4" fmla="*/ 5413 w 151478"/>
              <a:gd name="connsiteY4" fmla="*/ 489056 h 778044"/>
              <a:gd name="connsiteX5" fmla="*/ 40338 w 151478"/>
              <a:gd name="connsiteY5" fmla="*/ 266806 h 778044"/>
              <a:gd name="connsiteX6" fmla="*/ 135588 w 151478"/>
              <a:gd name="connsiteY6" fmla="*/ 106 h 7780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51478" h="778044">
                <a:moveTo>
                  <a:pt x="135588" y="106"/>
                </a:moveTo>
                <a:cubicBezTo>
                  <a:pt x="135059" y="5398"/>
                  <a:pt x="57271" y="221298"/>
                  <a:pt x="37163" y="298556"/>
                </a:cubicBezTo>
                <a:cubicBezTo>
                  <a:pt x="17055" y="375814"/>
                  <a:pt x="-4112" y="383752"/>
                  <a:pt x="14938" y="463656"/>
                </a:cubicBezTo>
                <a:cubicBezTo>
                  <a:pt x="33988" y="543560"/>
                  <a:pt x="153050" y="773748"/>
                  <a:pt x="151463" y="777981"/>
                </a:cubicBezTo>
                <a:cubicBezTo>
                  <a:pt x="149876" y="782214"/>
                  <a:pt x="23934" y="574252"/>
                  <a:pt x="5413" y="489056"/>
                </a:cubicBezTo>
                <a:cubicBezTo>
                  <a:pt x="-13108" y="403860"/>
                  <a:pt x="20230" y="344594"/>
                  <a:pt x="40338" y="266806"/>
                </a:cubicBezTo>
                <a:cubicBezTo>
                  <a:pt x="60446" y="189019"/>
                  <a:pt x="136117" y="-5186"/>
                  <a:pt x="135588" y="10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02" name="フリーフォーム 1801">
            <a:extLst>
              <a:ext uri="{FF2B5EF4-FFF2-40B4-BE49-F238E27FC236}">
                <a16:creationId xmlns:a16="http://schemas.microsoft.com/office/drawing/2014/main" id="{54F38A89-C9FB-230C-44D4-939B5DAE51D6}"/>
              </a:ext>
            </a:extLst>
          </p:cNvPr>
          <p:cNvSpPr/>
          <p:nvPr/>
        </p:nvSpPr>
        <p:spPr>
          <a:xfrm>
            <a:off x="4447943" y="2184328"/>
            <a:ext cx="213566" cy="1327222"/>
          </a:xfrm>
          <a:custGeom>
            <a:avLst/>
            <a:gdLst>
              <a:gd name="connsiteX0" fmla="*/ 57382 w 213566"/>
              <a:gd name="connsiteY0" fmla="*/ 72 h 1327222"/>
              <a:gd name="connsiteX1" fmla="*/ 3407 w 213566"/>
              <a:gd name="connsiteY1" fmla="*/ 308047 h 1327222"/>
              <a:gd name="connsiteX2" fmla="*/ 89132 w 213566"/>
              <a:gd name="connsiteY2" fmla="*/ 777947 h 1327222"/>
              <a:gd name="connsiteX3" fmla="*/ 187557 w 213566"/>
              <a:gd name="connsiteY3" fmla="*/ 987497 h 1327222"/>
              <a:gd name="connsiteX4" fmla="*/ 184382 w 213566"/>
              <a:gd name="connsiteY4" fmla="*/ 1327222 h 1327222"/>
              <a:gd name="connsiteX5" fmla="*/ 206607 w 213566"/>
              <a:gd name="connsiteY5" fmla="*/ 984322 h 1327222"/>
              <a:gd name="connsiteX6" fmla="*/ 44682 w 213566"/>
              <a:gd name="connsiteY6" fmla="*/ 673172 h 1327222"/>
              <a:gd name="connsiteX7" fmla="*/ 232 w 213566"/>
              <a:gd name="connsiteY7" fmla="*/ 333447 h 1327222"/>
              <a:gd name="connsiteX8" fmla="*/ 57382 w 213566"/>
              <a:gd name="connsiteY8" fmla="*/ 72 h 13272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13566" h="1327222">
                <a:moveTo>
                  <a:pt x="57382" y="72"/>
                </a:moveTo>
                <a:cubicBezTo>
                  <a:pt x="57911" y="-4161"/>
                  <a:pt x="-1885" y="178401"/>
                  <a:pt x="3407" y="308047"/>
                </a:cubicBezTo>
                <a:cubicBezTo>
                  <a:pt x="8699" y="437693"/>
                  <a:pt x="58440" y="664705"/>
                  <a:pt x="89132" y="777947"/>
                </a:cubicBezTo>
                <a:cubicBezTo>
                  <a:pt x="119824" y="891189"/>
                  <a:pt x="171682" y="895951"/>
                  <a:pt x="187557" y="987497"/>
                </a:cubicBezTo>
                <a:cubicBezTo>
                  <a:pt x="203432" y="1079043"/>
                  <a:pt x="181207" y="1327751"/>
                  <a:pt x="184382" y="1327222"/>
                </a:cubicBezTo>
                <a:cubicBezTo>
                  <a:pt x="187557" y="1326693"/>
                  <a:pt x="229890" y="1093330"/>
                  <a:pt x="206607" y="984322"/>
                </a:cubicBezTo>
                <a:cubicBezTo>
                  <a:pt x="183324" y="875314"/>
                  <a:pt x="79078" y="781651"/>
                  <a:pt x="44682" y="673172"/>
                </a:cubicBezTo>
                <a:cubicBezTo>
                  <a:pt x="10286" y="564693"/>
                  <a:pt x="-1885" y="438222"/>
                  <a:pt x="232" y="333447"/>
                </a:cubicBezTo>
                <a:cubicBezTo>
                  <a:pt x="2349" y="228672"/>
                  <a:pt x="56853" y="4305"/>
                  <a:pt x="57382" y="7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03" name="フリーフォーム 1802">
            <a:extLst>
              <a:ext uri="{FF2B5EF4-FFF2-40B4-BE49-F238E27FC236}">
                <a16:creationId xmlns:a16="http://schemas.microsoft.com/office/drawing/2014/main" id="{BFE309DD-B1FD-9336-E325-2D782EE40387}"/>
              </a:ext>
            </a:extLst>
          </p:cNvPr>
          <p:cNvSpPr/>
          <p:nvPr/>
        </p:nvSpPr>
        <p:spPr>
          <a:xfrm>
            <a:off x="4138168" y="2892920"/>
            <a:ext cx="137164" cy="1168416"/>
          </a:xfrm>
          <a:custGeom>
            <a:avLst/>
            <a:gdLst>
              <a:gd name="connsiteX0" fmla="*/ 135382 w 137164"/>
              <a:gd name="connsiteY0" fmla="*/ 2680 h 1168416"/>
              <a:gd name="connsiteX1" fmla="*/ 52832 w 137164"/>
              <a:gd name="connsiteY1" fmla="*/ 301130 h 1168416"/>
              <a:gd name="connsiteX2" fmla="*/ 17907 w 137164"/>
              <a:gd name="connsiteY2" fmla="*/ 580530 h 1168416"/>
              <a:gd name="connsiteX3" fmla="*/ 116332 w 137164"/>
              <a:gd name="connsiteY3" fmla="*/ 1053605 h 1168416"/>
              <a:gd name="connsiteX4" fmla="*/ 135382 w 137164"/>
              <a:gd name="connsiteY4" fmla="*/ 1167905 h 1168416"/>
              <a:gd name="connsiteX5" fmla="*/ 122682 w 137164"/>
              <a:gd name="connsiteY5" fmla="*/ 1028205 h 1168416"/>
              <a:gd name="connsiteX6" fmla="*/ 14732 w 137164"/>
              <a:gd name="connsiteY6" fmla="*/ 596405 h 1168416"/>
              <a:gd name="connsiteX7" fmla="*/ 11557 w 137164"/>
              <a:gd name="connsiteY7" fmla="*/ 482105 h 1168416"/>
              <a:gd name="connsiteX8" fmla="*/ 135382 w 137164"/>
              <a:gd name="connsiteY8" fmla="*/ 2680 h 11684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37164" h="1168416">
                <a:moveTo>
                  <a:pt x="135382" y="2680"/>
                </a:moveTo>
                <a:cubicBezTo>
                  <a:pt x="142261" y="-27482"/>
                  <a:pt x="72411" y="204822"/>
                  <a:pt x="52832" y="301130"/>
                </a:cubicBezTo>
                <a:cubicBezTo>
                  <a:pt x="33253" y="397438"/>
                  <a:pt x="7324" y="455118"/>
                  <a:pt x="17907" y="580530"/>
                </a:cubicBezTo>
                <a:cubicBezTo>
                  <a:pt x="28490" y="705943"/>
                  <a:pt x="96753" y="955709"/>
                  <a:pt x="116332" y="1053605"/>
                </a:cubicBezTo>
                <a:cubicBezTo>
                  <a:pt x="135911" y="1151501"/>
                  <a:pt x="134324" y="1172138"/>
                  <a:pt x="135382" y="1167905"/>
                </a:cubicBezTo>
                <a:cubicBezTo>
                  <a:pt x="136440" y="1163672"/>
                  <a:pt x="142790" y="1123455"/>
                  <a:pt x="122682" y="1028205"/>
                </a:cubicBezTo>
                <a:cubicBezTo>
                  <a:pt x="102574" y="932955"/>
                  <a:pt x="33253" y="687422"/>
                  <a:pt x="14732" y="596405"/>
                </a:cubicBezTo>
                <a:cubicBezTo>
                  <a:pt x="-3789" y="505388"/>
                  <a:pt x="-4847" y="575767"/>
                  <a:pt x="11557" y="482105"/>
                </a:cubicBezTo>
                <a:cubicBezTo>
                  <a:pt x="27961" y="388443"/>
                  <a:pt x="128503" y="32842"/>
                  <a:pt x="135382" y="268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04" name="フリーフォーム 1803">
            <a:extLst>
              <a:ext uri="{FF2B5EF4-FFF2-40B4-BE49-F238E27FC236}">
                <a16:creationId xmlns:a16="http://schemas.microsoft.com/office/drawing/2014/main" id="{DAC1D3DF-8E9F-5D70-A2DE-70E73D93EB6E}"/>
              </a:ext>
            </a:extLst>
          </p:cNvPr>
          <p:cNvSpPr/>
          <p:nvPr/>
        </p:nvSpPr>
        <p:spPr>
          <a:xfrm>
            <a:off x="4653144" y="1599937"/>
            <a:ext cx="516477" cy="486869"/>
          </a:xfrm>
          <a:custGeom>
            <a:avLst/>
            <a:gdLst>
              <a:gd name="connsiteX0" fmla="*/ 1406 w 516477"/>
              <a:gd name="connsiteY0" fmla="*/ 263 h 486869"/>
              <a:gd name="connsiteX1" fmla="*/ 252231 w 516477"/>
              <a:gd name="connsiteY1" fmla="*/ 222513 h 486869"/>
              <a:gd name="connsiteX2" fmla="*/ 420506 w 516477"/>
              <a:gd name="connsiteY2" fmla="*/ 339988 h 486869"/>
              <a:gd name="connsiteX3" fmla="*/ 515756 w 516477"/>
              <a:gd name="connsiteY3" fmla="*/ 486038 h 486869"/>
              <a:gd name="connsiteX4" fmla="*/ 372881 w 516477"/>
              <a:gd name="connsiteY4" fmla="*/ 270138 h 486869"/>
              <a:gd name="connsiteX5" fmla="*/ 1406 w 516477"/>
              <a:gd name="connsiteY5" fmla="*/ 263 h 4868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6477" h="486869">
                <a:moveTo>
                  <a:pt x="1406" y="263"/>
                </a:moveTo>
                <a:cubicBezTo>
                  <a:pt x="-18702" y="-7674"/>
                  <a:pt x="182381" y="165892"/>
                  <a:pt x="252231" y="222513"/>
                </a:cubicBezTo>
                <a:cubicBezTo>
                  <a:pt x="322081" y="279134"/>
                  <a:pt x="376585" y="296067"/>
                  <a:pt x="420506" y="339988"/>
                </a:cubicBezTo>
                <a:cubicBezTo>
                  <a:pt x="464427" y="383909"/>
                  <a:pt x="523694" y="497680"/>
                  <a:pt x="515756" y="486038"/>
                </a:cubicBezTo>
                <a:cubicBezTo>
                  <a:pt x="507819" y="474396"/>
                  <a:pt x="453843" y="347396"/>
                  <a:pt x="372881" y="270138"/>
                </a:cubicBezTo>
                <a:cubicBezTo>
                  <a:pt x="291919" y="192880"/>
                  <a:pt x="21514" y="8200"/>
                  <a:pt x="1406" y="26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05" name="フリーフォーム 1804">
            <a:extLst>
              <a:ext uri="{FF2B5EF4-FFF2-40B4-BE49-F238E27FC236}">
                <a16:creationId xmlns:a16="http://schemas.microsoft.com/office/drawing/2014/main" id="{6F9CF10C-ABA5-0181-9055-9FB8DEA4601C}"/>
              </a:ext>
            </a:extLst>
          </p:cNvPr>
          <p:cNvSpPr/>
          <p:nvPr/>
        </p:nvSpPr>
        <p:spPr>
          <a:xfrm>
            <a:off x="3152637" y="804838"/>
            <a:ext cx="1397796" cy="830932"/>
          </a:xfrm>
          <a:custGeom>
            <a:avLst/>
            <a:gdLst>
              <a:gd name="connsiteX0" fmla="*/ 138 w 1397796"/>
              <a:gd name="connsiteY0" fmla="*/ 58762 h 830932"/>
              <a:gd name="connsiteX1" fmla="*/ 339863 w 1397796"/>
              <a:gd name="connsiteY1" fmla="*/ 36537 h 830932"/>
              <a:gd name="connsiteX2" fmla="*/ 971688 w 1397796"/>
              <a:gd name="connsiteY2" fmla="*/ 484212 h 830932"/>
              <a:gd name="connsiteX3" fmla="*/ 720863 w 1397796"/>
              <a:gd name="connsiteY3" fmla="*/ 312762 h 830932"/>
              <a:gd name="connsiteX4" fmla="*/ 1397138 w 1397796"/>
              <a:gd name="connsiteY4" fmla="*/ 830287 h 830932"/>
              <a:gd name="connsiteX5" fmla="*/ 577988 w 1397796"/>
              <a:gd name="connsiteY5" fmla="*/ 188937 h 830932"/>
              <a:gd name="connsiteX6" fmla="*/ 301763 w 1397796"/>
              <a:gd name="connsiteY6" fmla="*/ 4787 h 830932"/>
              <a:gd name="connsiteX7" fmla="*/ 138 w 1397796"/>
              <a:gd name="connsiteY7" fmla="*/ 58762 h 8309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397796" h="830932">
                <a:moveTo>
                  <a:pt x="138" y="58762"/>
                </a:moveTo>
                <a:cubicBezTo>
                  <a:pt x="6488" y="64054"/>
                  <a:pt x="177938" y="-34371"/>
                  <a:pt x="339863" y="36537"/>
                </a:cubicBezTo>
                <a:cubicBezTo>
                  <a:pt x="501788" y="107445"/>
                  <a:pt x="908188" y="438175"/>
                  <a:pt x="971688" y="484212"/>
                </a:cubicBezTo>
                <a:cubicBezTo>
                  <a:pt x="1035188" y="530249"/>
                  <a:pt x="649955" y="255083"/>
                  <a:pt x="720863" y="312762"/>
                </a:cubicBezTo>
                <a:cubicBezTo>
                  <a:pt x="791771" y="370441"/>
                  <a:pt x="1420950" y="850924"/>
                  <a:pt x="1397138" y="830287"/>
                </a:cubicBezTo>
                <a:cubicBezTo>
                  <a:pt x="1373326" y="809650"/>
                  <a:pt x="760551" y="326520"/>
                  <a:pt x="577988" y="188937"/>
                </a:cubicBezTo>
                <a:cubicBezTo>
                  <a:pt x="395426" y="51354"/>
                  <a:pt x="395955" y="28599"/>
                  <a:pt x="301763" y="4787"/>
                </a:cubicBezTo>
                <a:cubicBezTo>
                  <a:pt x="207571" y="-19026"/>
                  <a:pt x="-6212" y="53470"/>
                  <a:pt x="138" y="5876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06" name="フリーフォーム 1805">
            <a:extLst>
              <a:ext uri="{FF2B5EF4-FFF2-40B4-BE49-F238E27FC236}">
                <a16:creationId xmlns:a16="http://schemas.microsoft.com/office/drawing/2014/main" id="{A208C586-9C84-2D14-A64F-CDFED33F9A15}"/>
              </a:ext>
            </a:extLst>
          </p:cNvPr>
          <p:cNvSpPr/>
          <p:nvPr/>
        </p:nvSpPr>
        <p:spPr>
          <a:xfrm>
            <a:off x="3187630" y="737602"/>
            <a:ext cx="1245197" cy="660907"/>
          </a:xfrm>
          <a:custGeom>
            <a:avLst/>
            <a:gdLst>
              <a:gd name="connsiteX0" fmla="*/ 70 w 1245197"/>
              <a:gd name="connsiteY0" fmla="*/ 37098 h 660907"/>
              <a:gd name="connsiteX1" fmla="*/ 473145 w 1245197"/>
              <a:gd name="connsiteY1" fmla="*/ 62498 h 660907"/>
              <a:gd name="connsiteX2" fmla="*/ 1228795 w 1245197"/>
              <a:gd name="connsiteY2" fmla="*/ 649873 h 660907"/>
              <a:gd name="connsiteX3" fmla="*/ 949395 w 1245197"/>
              <a:gd name="connsiteY3" fmla="*/ 414923 h 660907"/>
              <a:gd name="connsiteX4" fmla="*/ 441395 w 1245197"/>
              <a:gd name="connsiteY4" fmla="*/ 27573 h 660907"/>
              <a:gd name="connsiteX5" fmla="*/ 70 w 1245197"/>
              <a:gd name="connsiteY5" fmla="*/ 37098 h 6609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245197" h="660907">
                <a:moveTo>
                  <a:pt x="70" y="37098"/>
                </a:moveTo>
                <a:cubicBezTo>
                  <a:pt x="5362" y="42919"/>
                  <a:pt x="268358" y="-39631"/>
                  <a:pt x="473145" y="62498"/>
                </a:cubicBezTo>
                <a:cubicBezTo>
                  <a:pt x="677932" y="164627"/>
                  <a:pt x="1149420" y="591136"/>
                  <a:pt x="1228795" y="649873"/>
                </a:cubicBezTo>
                <a:cubicBezTo>
                  <a:pt x="1308170" y="708610"/>
                  <a:pt x="1080628" y="518640"/>
                  <a:pt x="949395" y="414923"/>
                </a:cubicBezTo>
                <a:cubicBezTo>
                  <a:pt x="818162" y="311206"/>
                  <a:pt x="595912" y="92131"/>
                  <a:pt x="441395" y="27573"/>
                </a:cubicBezTo>
                <a:cubicBezTo>
                  <a:pt x="286878" y="-36985"/>
                  <a:pt x="-5222" y="31277"/>
                  <a:pt x="70" y="3709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07" name="フリーフォーム 1806">
            <a:extLst>
              <a:ext uri="{FF2B5EF4-FFF2-40B4-BE49-F238E27FC236}">
                <a16:creationId xmlns:a16="http://schemas.microsoft.com/office/drawing/2014/main" id="{2523A356-C81E-864B-1EE0-A25523FA971B}"/>
              </a:ext>
            </a:extLst>
          </p:cNvPr>
          <p:cNvSpPr/>
          <p:nvPr/>
        </p:nvSpPr>
        <p:spPr>
          <a:xfrm>
            <a:off x="4203233" y="699450"/>
            <a:ext cx="443109" cy="1016194"/>
          </a:xfrm>
          <a:custGeom>
            <a:avLst/>
            <a:gdLst>
              <a:gd name="connsiteX0" fmla="*/ 467 w 443109"/>
              <a:gd name="connsiteY0" fmla="*/ 2225 h 1016194"/>
              <a:gd name="connsiteX1" fmla="*/ 356067 w 443109"/>
              <a:gd name="connsiteY1" fmla="*/ 567375 h 1016194"/>
              <a:gd name="connsiteX2" fmla="*/ 435442 w 443109"/>
              <a:gd name="connsiteY2" fmla="*/ 1008700 h 1016194"/>
              <a:gd name="connsiteX3" fmla="*/ 422742 w 443109"/>
              <a:gd name="connsiteY3" fmla="*/ 811850 h 1016194"/>
              <a:gd name="connsiteX4" fmla="*/ 283042 w 443109"/>
              <a:gd name="connsiteY4" fmla="*/ 386400 h 1016194"/>
              <a:gd name="connsiteX5" fmla="*/ 467 w 443109"/>
              <a:gd name="connsiteY5" fmla="*/ 2225 h 10161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43109" h="1016194">
                <a:moveTo>
                  <a:pt x="467" y="2225"/>
                </a:moveTo>
                <a:cubicBezTo>
                  <a:pt x="12638" y="32387"/>
                  <a:pt x="283571" y="399629"/>
                  <a:pt x="356067" y="567375"/>
                </a:cubicBezTo>
                <a:cubicBezTo>
                  <a:pt x="428563" y="735121"/>
                  <a:pt x="424330" y="967954"/>
                  <a:pt x="435442" y="1008700"/>
                </a:cubicBezTo>
                <a:cubicBezTo>
                  <a:pt x="446555" y="1049446"/>
                  <a:pt x="448142" y="915567"/>
                  <a:pt x="422742" y="811850"/>
                </a:cubicBezTo>
                <a:cubicBezTo>
                  <a:pt x="397342" y="708133"/>
                  <a:pt x="348659" y="516575"/>
                  <a:pt x="283042" y="386400"/>
                </a:cubicBezTo>
                <a:cubicBezTo>
                  <a:pt x="217425" y="256225"/>
                  <a:pt x="-11704" y="-27937"/>
                  <a:pt x="467" y="222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08" name="フリーフォーム 1807">
            <a:extLst>
              <a:ext uri="{FF2B5EF4-FFF2-40B4-BE49-F238E27FC236}">
                <a16:creationId xmlns:a16="http://schemas.microsoft.com/office/drawing/2014/main" id="{DDB697DB-62CA-B2BE-DA86-C0927E21328E}"/>
              </a:ext>
            </a:extLst>
          </p:cNvPr>
          <p:cNvSpPr/>
          <p:nvPr/>
        </p:nvSpPr>
        <p:spPr>
          <a:xfrm>
            <a:off x="3965562" y="1295391"/>
            <a:ext cx="685879" cy="800129"/>
          </a:xfrm>
          <a:custGeom>
            <a:avLst/>
            <a:gdLst>
              <a:gd name="connsiteX0" fmla="*/ 13 w 685879"/>
              <a:gd name="connsiteY0" fmla="*/ 9 h 800129"/>
              <a:gd name="connsiteX1" fmla="*/ 485788 w 685879"/>
              <a:gd name="connsiteY1" fmla="*/ 508009 h 800129"/>
              <a:gd name="connsiteX2" fmla="*/ 685813 w 685879"/>
              <a:gd name="connsiteY2" fmla="*/ 800109 h 800129"/>
              <a:gd name="connsiteX3" fmla="*/ 501663 w 685879"/>
              <a:gd name="connsiteY3" fmla="*/ 495309 h 800129"/>
              <a:gd name="connsiteX4" fmla="*/ 13 w 685879"/>
              <a:gd name="connsiteY4" fmla="*/ 9 h 8001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85879" h="800129">
                <a:moveTo>
                  <a:pt x="13" y="9"/>
                </a:moveTo>
                <a:cubicBezTo>
                  <a:pt x="-2633" y="2126"/>
                  <a:pt x="371488" y="374659"/>
                  <a:pt x="485788" y="508009"/>
                </a:cubicBezTo>
                <a:cubicBezTo>
                  <a:pt x="600088" y="641359"/>
                  <a:pt x="683167" y="802226"/>
                  <a:pt x="685813" y="800109"/>
                </a:cubicBezTo>
                <a:cubicBezTo>
                  <a:pt x="688459" y="797992"/>
                  <a:pt x="612259" y="626013"/>
                  <a:pt x="501663" y="495309"/>
                </a:cubicBezTo>
                <a:cubicBezTo>
                  <a:pt x="391067" y="364605"/>
                  <a:pt x="2659" y="-2108"/>
                  <a:pt x="13" y="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09" name="フリーフォーム 1808">
            <a:extLst>
              <a:ext uri="{FF2B5EF4-FFF2-40B4-BE49-F238E27FC236}">
                <a16:creationId xmlns:a16="http://schemas.microsoft.com/office/drawing/2014/main" id="{5F3E1D6C-F54B-B2EF-D762-54538516ABE2}"/>
              </a:ext>
            </a:extLst>
          </p:cNvPr>
          <p:cNvSpPr/>
          <p:nvPr/>
        </p:nvSpPr>
        <p:spPr>
          <a:xfrm>
            <a:off x="4698485" y="1912306"/>
            <a:ext cx="527807" cy="1423063"/>
          </a:xfrm>
          <a:custGeom>
            <a:avLst/>
            <a:gdLst>
              <a:gd name="connsiteX0" fmla="*/ 515 w 527807"/>
              <a:gd name="connsiteY0" fmla="*/ 2219 h 1423063"/>
              <a:gd name="connsiteX1" fmla="*/ 406915 w 527807"/>
              <a:gd name="connsiteY1" fmla="*/ 405444 h 1423063"/>
              <a:gd name="connsiteX2" fmla="*/ 524390 w 527807"/>
              <a:gd name="connsiteY2" fmla="*/ 1405569 h 1423063"/>
              <a:gd name="connsiteX3" fmla="*/ 492640 w 527807"/>
              <a:gd name="connsiteY3" fmla="*/ 1005519 h 1423063"/>
              <a:gd name="connsiteX4" fmla="*/ 454540 w 527807"/>
              <a:gd name="connsiteY4" fmla="*/ 535619 h 1423063"/>
              <a:gd name="connsiteX5" fmla="*/ 324365 w 527807"/>
              <a:gd name="connsiteY5" fmla="*/ 256219 h 1423063"/>
              <a:gd name="connsiteX6" fmla="*/ 515 w 527807"/>
              <a:gd name="connsiteY6" fmla="*/ 2219 h 14230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27807" h="1423063">
                <a:moveTo>
                  <a:pt x="515" y="2219"/>
                </a:moveTo>
                <a:cubicBezTo>
                  <a:pt x="14273" y="27090"/>
                  <a:pt x="319603" y="171552"/>
                  <a:pt x="406915" y="405444"/>
                </a:cubicBezTo>
                <a:cubicBezTo>
                  <a:pt x="494227" y="639336"/>
                  <a:pt x="510103" y="1305557"/>
                  <a:pt x="524390" y="1405569"/>
                </a:cubicBezTo>
                <a:cubicBezTo>
                  <a:pt x="538677" y="1505581"/>
                  <a:pt x="504282" y="1150511"/>
                  <a:pt x="492640" y="1005519"/>
                </a:cubicBezTo>
                <a:cubicBezTo>
                  <a:pt x="480998" y="860527"/>
                  <a:pt x="482586" y="660502"/>
                  <a:pt x="454540" y="535619"/>
                </a:cubicBezTo>
                <a:cubicBezTo>
                  <a:pt x="426494" y="410736"/>
                  <a:pt x="396332" y="344590"/>
                  <a:pt x="324365" y="256219"/>
                </a:cubicBezTo>
                <a:cubicBezTo>
                  <a:pt x="252398" y="167848"/>
                  <a:pt x="-13243" y="-22652"/>
                  <a:pt x="515" y="221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10" name="フリーフォーム 1809">
            <a:extLst>
              <a:ext uri="{FF2B5EF4-FFF2-40B4-BE49-F238E27FC236}">
                <a16:creationId xmlns:a16="http://schemas.microsoft.com/office/drawing/2014/main" id="{B0ACC21A-2F8E-3D88-0B7E-7A06149F47E8}"/>
              </a:ext>
            </a:extLst>
          </p:cNvPr>
          <p:cNvSpPr/>
          <p:nvPr/>
        </p:nvSpPr>
        <p:spPr>
          <a:xfrm>
            <a:off x="4667907" y="2576225"/>
            <a:ext cx="733290" cy="1097669"/>
          </a:xfrm>
          <a:custGeom>
            <a:avLst/>
            <a:gdLst>
              <a:gd name="connsiteX0" fmla="*/ 2518 w 733290"/>
              <a:gd name="connsiteY0" fmla="*/ 5050 h 1097669"/>
              <a:gd name="connsiteX1" fmla="*/ 599418 w 733290"/>
              <a:gd name="connsiteY1" fmla="*/ 805150 h 1097669"/>
              <a:gd name="connsiteX2" fmla="*/ 726418 w 733290"/>
              <a:gd name="connsiteY2" fmla="*/ 1090900 h 1097669"/>
              <a:gd name="connsiteX3" fmla="*/ 681968 w 733290"/>
              <a:gd name="connsiteY3" fmla="*/ 963900 h 1097669"/>
              <a:gd name="connsiteX4" fmla="*/ 396218 w 733290"/>
              <a:gd name="connsiteY4" fmla="*/ 487650 h 1097669"/>
              <a:gd name="connsiteX5" fmla="*/ 2518 w 733290"/>
              <a:gd name="connsiteY5" fmla="*/ 5050 h 10976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33290" h="1097669">
                <a:moveTo>
                  <a:pt x="2518" y="5050"/>
                </a:moveTo>
                <a:cubicBezTo>
                  <a:pt x="36385" y="57967"/>
                  <a:pt x="478768" y="624175"/>
                  <a:pt x="599418" y="805150"/>
                </a:cubicBezTo>
                <a:cubicBezTo>
                  <a:pt x="720068" y="986125"/>
                  <a:pt x="712660" y="1064442"/>
                  <a:pt x="726418" y="1090900"/>
                </a:cubicBezTo>
                <a:cubicBezTo>
                  <a:pt x="740176" y="1117358"/>
                  <a:pt x="737001" y="1064442"/>
                  <a:pt x="681968" y="963900"/>
                </a:cubicBezTo>
                <a:cubicBezTo>
                  <a:pt x="626935" y="863358"/>
                  <a:pt x="506814" y="646400"/>
                  <a:pt x="396218" y="487650"/>
                </a:cubicBezTo>
                <a:cubicBezTo>
                  <a:pt x="285622" y="328900"/>
                  <a:pt x="-31349" y="-47867"/>
                  <a:pt x="2518" y="505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11" name="フリーフォーム 1810">
            <a:extLst>
              <a:ext uri="{FF2B5EF4-FFF2-40B4-BE49-F238E27FC236}">
                <a16:creationId xmlns:a16="http://schemas.microsoft.com/office/drawing/2014/main" id="{78854525-6469-E7B3-F2C9-F56D9D63D200}"/>
              </a:ext>
            </a:extLst>
          </p:cNvPr>
          <p:cNvSpPr/>
          <p:nvPr/>
        </p:nvSpPr>
        <p:spPr>
          <a:xfrm>
            <a:off x="4346453" y="2868849"/>
            <a:ext cx="317629" cy="1014263"/>
          </a:xfrm>
          <a:custGeom>
            <a:avLst/>
            <a:gdLst>
              <a:gd name="connsiteX0" fmla="*/ 19172 w 317629"/>
              <a:gd name="connsiteY0" fmla="*/ 7701 h 1014263"/>
              <a:gd name="connsiteX1" fmla="*/ 22347 w 317629"/>
              <a:gd name="connsiteY1" fmla="*/ 207726 h 1014263"/>
              <a:gd name="connsiteX2" fmla="*/ 317622 w 317629"/>
              <a:gd name="connsiteY2" fmla="*/ 1014176 h 1014263"/>
              <a:gd name="connsiteX3" fmla="*/ 31872 w 317629"/>
              <a:gd name="connsiteY3" fmla="*/ 258526 h 1014263"/>
              <a:gd name="connsiteX4" fmla="*/ 6472 w 317629"/>
              <a:gd name="connsiteY4" fmla="*/ 61676 h 1014263"/>
              <a:gd name="connsiteX5" fmla="*/ 19172 w 317629"/>
              <a:gd name="connsiteY5" fmla="*/ 7701 h 10142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17629" h="1014263">
                <a:moveTo>
                  <a:pt x="19172" y="7701"/>
                </a:moveTo>
                <a:cubicBezTo>
                  <a:pt x="21818" y="32043"/>
                  <a:pt x="-27395" y="39980"/>
                  <a:pt x="22347" y="207726"/>
                </a:cubicBezTo>
                <a:cubicBezTo>
                  <a:pt x="72089" y="375472"/>
                  <a:pt x="316035" y="1005709"/>
                  <a:pt x="317622" y="1014176"/>
                </a:cubicBezTo>
                <a:cubicBezTo>
                  <a:pt x="319209" y="1022643"/>
                  <a:pt x="83730" y="417276"/>
                  <a:pt x="31872" y="258526"/>
                </a:cubicBezTo>
                <a:cubicBezTo>
                  <a:pt x="-19986" y="99776"/>
                  <a:pt x="10705" y="102422"/>
                  <a:pt x="6472" y="61676"/>
                </a:cubicBezTo>
                <a:cubicBezTo>
                  <a:pt x="2239" y="20930"/>
                  <a:pt x="16526" y="-16641"/>
                  <a:pt x="19172" y="770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12" name="フリーフォーム 1811">
            <a:extLst>
              <a:ext uri="{FF2B5EF4-FFF2-40B4-BE49-F238E27FC236}">
                <a16:creationId xmlns:a16="http://schemas.microsoft.com/office/drawing/2014/main" id="{01DAC21C-0CA8-8597-76D8-758E7B66C875}"/>
              </a:ext>
            </a:extLst>
          </p:cNvPr>
          <p:cNvSpPr/>
          <p:nvPr/>
        </p:nvSpPr>
        <p:spPr>
          <a:xfrm>
            <a:off x="4243211" y="4025706"/>
            <a:ext cx="231935" cy="1260020"/>
          </a:xfrm>
          <a:custGeom>
            <a:avLst/>
            <a:gdLst>
              <a:gd name="connsiteX0" fmla="*/ 119239 w 231935"/>
              <a:gd name="connsiteY0" fmla="*/ 194 h 1260020"/>
              <a:gd name="connsiteX1" fmla="*/ 230364 w 231935"/>
              <a:gd name="connsiteY1" fmla="*/ 349444 h 1260020"/>
              <a:gd name="connsiteX2" fmla="*/ 17639 w 231935"/>
              <a:gd name="connsiteY2" fmla="*/ 905069 h 1260020"/>
              <a:gd name="connsiteX3" fmla="*/ 11289 w 231935"/>
              <a:gd name="connsiteY3" fmla="*/ 1257494 h 1260020"/>
              <a:gd name="connsiteX4" fmla="*/ 8114 w 231935"/>
              <a:gd name="connsiteY4" fmla="*/ 1047944 h 1260020"/>
              <a:gd name="connsiteX5" fmla="*/ 71614 w 231935"/>
              <a:gd name="connsiteY5" fmla="*/ 759019 h 1260020"/>
              <a:gd name="connsiteX6" fmla="*/ 214489 w 231935"/>
              <a:gd name="connsiteY6" fmla="*/ 393894 h 1260020"/>
              <a:gd name="connsiteX7" fmla="*/ 119239 w 231935"/>
              <a:gd name="connsiteY7" fmla="*/ 194 h 12600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1935" h="1260020">
                <a:moveTo>
                  <a:pt x="119239" y="194"/>
                </a:moveTo>
                <a:cubicBezTo>
                  <a:pt x="121885" y="-7214"/>
                  <a:pt x="247297" y="198631"/>
                  <a:pt x="230364" y="349444"/>
                </a:cubicBezTo>
                <a:cubicBezTo>
                  <a:pt x="213431" y="500257"/>
                  <a:pt x="54151" y="753727"/>
                  <a:pt x="17639" y="905069"/>
                </a:cubicBezTo>
                <a:cubicBezTo>
                  <a:pt x="-18873" y="1056411"/>
                  <a:pt x="12877" y="1233681"/>
                  <a:pt x="11289" y="1257494"/>
                </a:cubicBezTo>
                <a:cubicBezTo>
                  <a:pt x="9701" y="1281307"/>
                  <a:pt x="-1940" y="1131023"/>
                  <a:pt x="8114" y="1047944"/>
                </a:cubicBezTo>
                <a:cubicBezTo>
                  <a:pt x="18168" y="964865"/>
                  <a:pt x="37218" y="868027"/>
                  <a:pt x="71614" y="759019"/>
                </a:cubicBezTo>
                <a:cubicBezTo>
                  <a:pt x="106010" y="650011"/>
                  <a:pt x="200731" y="516661"/>
                  <a:pt x="214489" y="393894"/>
                </a:cubicBezTo>
                <a:cubicBezTo>
                  <a:pt x="228247" y="271127"/>
                  <a:pt x="116593" y="7602"/>
                  <a:pt x="119239" y="19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13" name="フリーフォーム 1812">
            <a:extLst>
              <a:ext uri="{FF2B5EF4-FFF2-40B4-BE49-F238E27FC236}">
                <a16:creationId xmlns:a16="http://schemas.microsoft.com/office/drawing/2014/main" id="{26D8B3F5-1875-0E8D-532B-EBC108A13712}"/>
              </a:ext>
            </a:extLst>
          </p:cNvPr>
          <p:cNvSpPr/>
          <p:nvPr/>
        </p:nvSpPr>
        <p:spPr>
          <a:xfrm>
            <a:off x="4409128" y="4579334"/>
            <a:ext cx="271441" cy="1147715"/>
          </a:xfrm>
          <a:custGeom>
            <a:avLst/>
            <a:gdLst>
              <a:gd name="connsiteX0" fmla="*/ 93022 w 271441"/>
              <a:gd name="connsiteY0" fmla="*/ 2191 h 1147715"/>
              <a:gd name="connsiteX1" fmla="*/ 4122 w 271441"/>
              <a:gd name="connsiteY1" fmla="*/ 630841 h 1147715"/>
              <a:gd name="connsiteX2" fmla="*/ 254947 w 271441"/>
              <a:gd name="connsiteY2" fmla="*/ 1116616 h 1147715"/>
              <a:gd name="connsiteX3" fmla="*/ 223197 w 271441"/>
              <a:gd name="connsiteY3" fmla="*/ 1062641 h 1147715"/>
              <a:gd name="connsiteX4" fmla="*/ 26347 w 271441"/>
              <a:gd name="connsiteY4" fmla="*/ 767366 h 1147715"/>
              <a:gd name="connsiteX5" fmla="*/ 13647 w 271441"/>
              <a:gd name="connsiteY5" fmla="*/ 433991 h 1147715"/>
              <a:gd name="connsiteX6" fmla="*/ 93022 w 271441"/>
              <a:gd name="connsiteY6" fmla="*/ 2191 h 11477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71441" h="1147715">
                <a:moveTo>
                  <a:pt x="93022" y="2191"/>
                </a:moveTo>
                <a:cubicBezTo>
                  <a:pt x="91434" y="34999"/>
                  <a:pt x="-22866" y="445104"/>
                  <a:pt x="4122" y="630841"/>
                </a:cubicBezTo>
                <a:cubicBezTo>
                  <a:pt x="31109" y="816579"/>
                  <a:pt x="218435" y="1044649"/>
                  <a:pt x="254947" y="1116616"/>
                </a:cubicBezTo>
                <a:cubicBezTo>
                  <a:pt x="291459" y="1188583"/>
                  <a:pt x="261297" y="1120849"/>
                  <a:pt x="223197" y="1062641"/>
                </a:cubicBezTo>
                <a:cubicBezTo>
                  <a:pt x="185097" y="1004433"/>
                  <a:pt x="61272" y="872141"/>
                  <a:pt x="26347" y="767366"/>
                </a:cubicBezTo>
                <a:cubicBezTo>
                  <a:pt x="-8578" y="662591"/>
                  <a:pt x="3064" y="554112"/>
                  <a:pt x="13647" y="433991"/>
                </a:cubicBezTo>
                <a:cubicBezTo>
                  <a:pt x="24230" y="313870"/>
                  <a:pt x="94610" y="-30617"/>
                  <a:pt x="93022" y="219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14" name="フリーフォーム 1813">
            <a:extLst>
              <a:ext uri="{FF2B5EF4-FFF2-40B4-BE49-F238E27FC236}">
                <a16:creationId xmlns:a16="http://schemas.microsoft.com/office/drawing/2014/main" id="{69221545-2B42-AF2E-5EA9-7C8E9881A28E}"/>
              </a:ext>
            </a:extLst>
          </p:cNvPr>
          <p:cNvSpPr/>
          <p:nvPr/>
        </p:nvSpPr>
        <p:spPr>
          <a:xfrm>
            <a:off x="4716641" y="3453951"/>
            <a:ext cx="73797" cy="736962"/>
          </a:xfrm>
          <a:custGeom>
            <a:avLst/>
            <a:gdLst>
              <a:gd name="connsiteX0" fmla="*/ 71259 w 73797"/>
              <a:gd name="connsiteY0" fmla="*/ 9974 h 736962"/>
              <a:gd name="connsiteX1" fmla="*/ 7759 w 73797"/>
              <a:gd name="connsiteY1" fmla="*/ 622749 h 736962"/>
              <a:gd name="connsiteX2" fmla="*/ 1409 w 73797"/>
              <a:gd name="connsiteY2" fmla="*/ 733874 h 736962"/>
              <a:gd name="connsiteX3" fmla="*/ 10934 w 73797"/>
              <a:gd name="connsiteY3" fmla="*/ 575124 h 736962"/>
              <a:gd name="connsiteX4" fmla="*/ 55384 w 73797"/>
              <a:gd name="connsiteY4" fmla="*/ 263974 h 736962"/>
              <a:gd name="connsiteX5" fmla="*/ 71259 w 73797"/>
              <a:gd name="connsiteY5" fmla="*/ 9974 h 7369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3797" h="736962">
                <a:moveTo>
                  <a:pt x="71259" y="9974"/>
                </a:moveTo>
                <a:cubicBezTo>
                  <a:pt x="63322" y="69770"/>
                  <a:pt x="19401" y="502099"/>
                  <a:pt x="7759" y="622749"/>
                </a:cubicBezTo>
                <a:cubicBezTo>
                  <a:pt x="-3883" y="743399"/>
                  <a:pt x="880" y="741812"/>
                  <a:pt x="1409" y="733874"/>
                </a:cubicBezTo>
                <a:cubicBezTo>
                  <a:pt x="1938" y="725937"/>
                  <a:pt x="1938" y="653441"/>
                  <a:pt x="10934" y="575124"/>
                </a:cubicBezTo>
                <a:cubicBezTo>
                  <a:pt x="19930" y="496807"/>
                  <a:pt x="43742" y="352874"/>
                  <a:pt x="55384" y="263974"/>
                </a:cubicBezTo>
                <a:cubicBezTo>
                  <a:pt x="67026" y="175074"/>
                  <a:pt x="79196" y="-49822"/>
                  <a:pt x="71259" y="997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15" name="フリーフォーム 1814">
            <a:extLst>
              <a:ext uri="{FF2B5EF4-FFF2-40B4-BE49-F238E27FC236}">
                <a16:creationId xmlns:a16="http://schemas.microsoft.com/office/drawing/2014/main" id="{E7C81215-1B3E-53C0-B441-54C7C58C688D}"/>
              </a:ext>
            </a:extLst>
          </p:cNvPr>
          <p:cNvSpPr/>
          <p:nvPr/>
        </p:nvSpPr>
        <p:spPr>
          <a:xfrm>
            <a:off x="3136884" y="2038280"/>
            <a:ext cx="108000" cy="117654"/>
          </a:xfrm>
          <a:custGeom>
            <a:avLst/>
            <a:gdLst>
              <a:gd name="connsiteX0" fmla="*/ 16 w 108000"/>
              <a:gd name="connsiteY0" fmla="*/ 70 h 117654"/>
              <a:gd name="connsiteX1" fmla="*/ 66691 w 108000"/>
              <a:gd name="connsiteY1" fmla="*/ 63570 h 117654"/>
              <a:gd name="connsiteX2" fmla="*/ 107966 w 108000"/>
              <a:gd name="connsiteY2" fmla="*/ 117545 h 117654"/>
              <a:gd name="connsiteX3" fmla="*/ 73041 w 108000"/>
              <a:gd name="connsiteY3" fmla="*/ 76270 h 117654"/>
              <a:gd name="connsiteX4" fmla="*/ 16 w 108000"/>
              <a:gd name="connsiteY4" fmla="*/ 70 h 1176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8000" h="117654">
                <a:moveTo>
                  <a:pt x="16" y="70"/>
                </a:moveTo>
                <a:cubicBezTo>
                  <a:pt x="-1042" y="-2047"/>
                  <a:pt x="48699" y="43991"/>
                  <a:pt x="66691" y="63570"/>
                </a:cubicBezTo>
                <a:cubicBezTo>
                  <a:pt x="84683" y="83149"/>
                  <a:pt x="106908" y="115428"/>
                  <a:pt x="107966" y="117545"/>
                </a:cubicBezTo>
                <a:cubicBezTo>
                  <a:pt x="109024" y="119662"/>
                  <a:pt x="85741" y="90558"/>
                  <a:pt x="73041" y="76270"/>
                </a:cubicBezTo>
                <a:cubicBezTo>
                  <a:pt x="60341" y="61983"/>
                  <a:pt x="1074" y="2187"/>
                  <a:pt x="16" y="7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16" name="フリーフォーム 1815">
            <a:extLst>
              <a:ext uri="{FF2B5EF4-FFF2-40B4-BE49-F238E27FC236}">
                <a16:creationId xmlns:a16="http://schemas.microsoft.com/office/drawing/2014/main" id="{368B305B-85C8-EB01-8ABF-484491396C8B}"/>
              </a:ext>
            </a:extLst>
          </p:cNvPr>
          <p:cNvSpPr/>
          <p:nvPr/>
        </p:nvSpPr>
        <p:spPr>
          <a:xfrm>
            <a:off x="3616324" y="2584384"/>
            <a:ext cx="156295" cy="111233"/>
          </a:xfrm>
          <a:custGeom>
            <a:avLst/>
            <a:gdLst>
              <a:gd name="connsiteX0" fmla="*/ 1 w 156295"/>
              <a:gd name="connsiteY0" fmla="*/ 111191 h 111233"/>
              <a:gd name="connsiteX1" fmla="*/ 133351 w 156295"/>
              <a:gd name="connsiteY1" fmla="*/ 50866 h 111233"/>
              <a:gd name="connsiteX2" fmla="*/ 155576 w 156295"/>
              <a:gd name="connsiteY2" fmla="*/ 66 h 111233"/>
              <a:gd name="connsiteX3" fmla="*/ 136526 w 156295"/>
              <a:gd name="connsiteY3" fmla="*/ 41341 h 111233"/>
              <a:gd name="connsiteX4" fmla="*/ 1 w 156295"/>
              <a:gd name="connsiteY4" fmla="*/ 111191 h 1112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6295" h="111233">
                <a:moveTo>
                  <a:pt x="1" y="111191"/>
                </a:moveTo>
                <a:cubicBezTo>
                  <a:pt x="-528" y="112778"/>
                  <a:pt x="107422" y="69387"/>
                  <a:pt x="133351" y="50866"/>
                </a:cubicBezTo>
                <a:cubicBezTo>
                  <a:pt x="159280" y="32345"/>
                  <a:pt x="155047" y="1653"/>
                  <a:pt x="155576" y="66"/>
                </a:cubicBezTo>
                <a:cubicBezTo>
                  <a:pt x="156105" y="-1521"/>
                  <a:pt x="160868" y="25466"/>
                  <a:pt x="136526" y="41341"/>
                </a:cubicBezTo>
                <a:cubicBezTo>
                  <a:pt x="112184" y="57216"/>
                  <a:pt x="530" y="109604"/>
                  <a:pt x="1" y="11119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17" name="フリーフォーム 1816">
            <a:extLst>
              <a:ext uri="{FF2B5EF4-FFF2-40B4-BE49-F238E27FC236}">
                <a16:creationId xmlns:a16="http://schemas.microsoft.com/office/drawing/2014/main" id="{5B6CCA06-07AF-9E60-22C1-8E4A5513BA11}"/>
              </a:ext>
            </a:extLst>
          </p:cNvPr>
          <p:cNvSpPr/>
          <p:nvPr/>
        </p:nvSpPr>
        <p:spPr>
          <a:xfrm>
            <a:off x="3367953" y="2676493"/>
            <a:ext cx="137629" cy="31871"/>
          </a:xfrm>
          <a:custGeom>
            <a:avLst/>
            <a:gdLst>
              <a:gd name="connsiteX0" fmla="*/ 722 w 137629"/>
              <a:gd name="connsiteY0" fmla="*/ 9557 h 31871"/>
              <a:gd name="connsiteX1" fmla="*/ 83272 w 137629"/>
              <a:gd name="connsiteY1" fmla="*/ 9557 h 31871"/>
              <a:gd name="connsiteX2" fmla="*/ 137247 w 137629"/>
              <a:gd name="connsiteY2" fmla="*/ 31782 h 31871"/>
              <a:gd name="connsiteX3" fmla="*/ 108672 w 137629"/>
              <a:gd name="connsiteY3" fmla="*/ 32 h 31871"/>
              <a:gd name="connsiteX4" fmla="*/ 134072 w 137629"/>
              <a:gd name="connsiteY4" fmla="*/ 25432 h 31871"/>
              <a:gd name="connsiteX5" fmla="*/ 722 w 137629"/>
              <a:gd name="connsiteY5" fmla="*/ 9557 h 318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37629" h="31871">
                <a:moveTo>
                  <a:pt x="722" y="9557"/>
                </a:moveTo>
                <a:cubicBezTo>
                  <a:pt x="-7745" y="6911"/>
                  <a:pt x="60518" y="5853"/>
                  <a:pt x="83272" y="9557"/>
                </a:cubicBezTo>
                <a:cubicBezTo>
                  <a:pt x="106026" y="13261"/>
                  <a:pt x="133014" y="33369"/>
                  <a:pt x="137247" y="31782"/>
                </a:cubicBezTo>
                <a:cubicBezTo>
                  <a:pt x="141480" y="30195"/>
                  <a:pt x="109201" y="1090"/>
                  <a:pt x="108672" y="32"/>
                </a:cubicBezTo>
                <a:cubicBezTo>
                  <a:pt x="108143" y="-1026"/>
                  <a:pt x="144126" y="24374"/>
                  <a:pt x="134072" y="25432"/>
                </a:cubicBezTo>
                <a:cubicBezTo>
                  <a:pt x="124018" y="26490"/>
                  <a:pt x="9189" y="12203"/>
                  <a:pt x="722" y="955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18" name="フリーフォーム 1817">
            <a:extLst>
              <a:ext uri="{FF2B5EF4-FFF2-40B4-BE49-F238E27FC236}">
                <a16:creationId xmlns:a16="http://schemas.microsoft.com/office/drawing/2014/main" id="{169AF9AF-C89C-8BFE-0C44-5CCE5569059C}"/>
              </a:ext>
            </a:extLst>
          </p:cNvPr>
          <p:cNvSpPr/>
          <p:nvPr/>
        </p:nvSpPr>
        <p:spPr>
          <a:xfrm>
            <a:off x="3517831" y="2609825"/>
            <a:ext cx="46118" cy="105088"/>
          </a:xfrm>
          <a:custGeom>
            <a:avLst/>
            <a:gdLst>
              <a:gd name="connsiteX0" fmla="*/ 44519 w 46118"/>
              <a:gd name="connsiteY0" fmla="*/ 25 h 105088"/>
              <a:gd name="connsiteX1" fmla="*/ 31819 w 46118"/>
              <a:gd name="connsiteY1" fmla="*/ 88925 h 105088"/>
              <a:gd name="connsiteX2" fmla="*/ 69 w 46118"/>
              <a:gd name="connsiteY2" fmla="*/ 101625 h 105088"/>
              <a:gd name="connsiteX3" fmla="*/ 41344 w 46118"/>
              <a:gd name="connsiteY3" fmla="*/ 98450 h 105088"/>
              <a:gd name="connsiteX4" fmla="*/ 44519 w 46118"/>
              <a:gd name="connsiteY4" fmla="*/ 25 h 1050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6118" h="105088">
                <a:moveTo>
                  <a:pt x="44519" y="25"/>
                </a:moveTo>
                <a:cubicBezTo>
                  <a:pt x="42932" y="-1562"/>
                  <a:pt x="39227" y="71992"/>
                  <a:pt x="31819" y="88925"/>
                </a:cubicBezTo>
                <a:cubicBezTo>
                  <a:pt x="24411" y="105858"/>
                  <a:pt x="-1518" y="100038"/>
                  <a:pt x="69" y="101625"/>
                </a:cubicBezTo>
                <a:cubicBezTo>
                  <a:pt x="1656" y="103212"/>
                  <a:pt x="34465" y="110092"/>
                  <a:pt x="41344" y="98450"/>
                </a:cubicBezTo>
                <a:cubicBezTo>
                  <a:pt x="48223" y="86808"/>
                  <a:pt x="46106" y="1612"/>
                  <a:pt x="44519" y="2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19" name="フリーフォーム 1818">
            <a:extLst>
              <a:ext uri="{FF2B5EF4-FFF2-40B4-BE49-F238E27FC236}">
                <a16:creationId xmlns:a16="http://schemas.microsoft.com/office/drawing/2014/main" id="{2602187A-21BD-811A-2DBC-48821DEB520A}"/>
              </a:ext>
            </a:extLst>
          </p:cNvPr>
          <p:cNvSpPr/>
          <p:nvPr/>
        </p:nvSpPr>
        <p:spPr>
          <a:xfrm>
            <a:off x="3387676" y="2701439"/>
            <a:ext cx="141807" cy="19610"/>
          </a:xfrm>
          <a:custGeom>
            <a:avLst/>
            <a:gdLst>
              <a:gd name="connsiteX0" fmla="*/ 49 w 141807"/>
              <a:gd name="connsiteY0" fmla="*/ 486 h 19610"/>
              <a:gd name="connsiteX1" fmla="*/ 133399 w 141807"/>
              <a:gd name="connsiteY1" fmla="*/ 19536 h 19610"/>
              <a:gd name="connsiteX2" fmla="*/ 117524 w 141807"/>
              <a:gd name="connsiteY2" fmla="*/ 6836 h 19610"/>
              <a:gd name="connsiteX3" fmla="*/ 49 w 141807"/>
              <a:gd name="connsiteY3" fmla="*/ 486 h 196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1807" h="19610">
                <a:moveTo>
                  <a:pt x="49" y="486"/>
                </a:moveTo>
                <a:cubicBezTo>
                  <a:pt x="2695" y="2603"/>
                  <a:pt x="133399" y="19536"/>
                  <a:pt x="133399" y="19536"/>
                </a:cubicBezTo>
                <a:cubicBezTo>
                  <a:pt x="152978" y="20594"/>
                  <a:pt x="134457" y="10011"/>
                  <a:pt x="117524" y="6836"/>
                </a:cubicBezTo>
                <a:cubicBezTo>
                  <a:pt x="100591" y="3661"/>
                  <a:pt x="-2597" y="-1631"/>
                  <a:pt x="49" y="48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20" name="フリーフォーム 1819">
            <a:extLst>
              <a:ext uri="{FF2B5EF4-FFF2-40B4-BE49-F238E27FC236}">
                <a16:creationId xmlns:a16="http://schemas.microsoft.com/office/drawing/2014/main" id="{8EB413A7-A328-9717-751C-062891A26408}"/>
              </a:ext>
            </a:extLst>
          </p:cNvPr>
          <p:cNvSpPr/>
          <p:nvPr/>
        </p:nvSpPr>
        <p:spPr>
          <a:xfrm>
            <a:off x="2593738" y="2482283"/>
            <a:ext cx="71476" cy="152989"/>
          </a:xfrm>
          <a:custGeom>
            <a:avLst/>
            <a:gdLst>
              <a:gd name="connsiteX0" fmla="*/ 237 w 71476"/>
              <a:gd name="connsiteY0" fmla="*/ 567 h 152989"/>
              <a:gd name="connsiteX1" fmla="*/ 47862 w 71476"/>
              <a:gd name="connsiteY1" fmla="*/ 57717 h 152989"/>
              <a:gd name="connsiteX2" fmla="*/ 63737 w 71476"/>
              <a:gd name="connsiteY2" fmla="*/ 89467 h 152989"/>
              <a:gd name="connsiteX3" fmla="*/ 60562 w 71476"/>
              <a:gd name="connsiteY3" fmla="*/ 152967 h 152989"/>
              <a:gd name="connsiteX4" fmla="*/ 70087 w 71476"/>
              <a:gd name="connsiteY4" fmla="*/ 95817 h 152989"/>
              <a:gd name="connsiteX5" fmla="*/ 237 w 71476"/>
              <a:gd name="connsiteY5" fmla="*/ 567 h 1529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476" h="152989">
                <a:moveTo>
                  <a:pt x="237" y="567"/>
                </a:moveTo>
                <a:cubicBezTo>
                  <a:pt x="-3467" y="-5783"/>
                  <a:pt x="37279" y="42900"/>
                  <a:pt x="47862" y="57717"/>
                </a:cubicBezTo>
                <a:cubicBezTo>
                  <a:pt x="58445" y="72534"/>
                  <a:pt x="61620" y="73592"/>
                  <a:pt x="63737" y="89467"/>
                </a:cubicBezTo>
                <a:cubicBezTo>
                  <a:pt x="65854" y="105342"/>
                  <a:pt x="59504" y="151909"/>
                  <a:pt x="60562" y="152967"/>
                </a:cubicBezTo>
                <a:cubicBezTo>
                  <a:pt x="61620" y="154025"/>
                  <a:pt x="75908" y="118042"/>
                  <a:pt x="70087" y="95817"/>
                </a:cubicBezTo>
                <a:cubicBezTo>
                  <a:pt x="64266" y="73592"/>
                  <a:pt x="3941" y="6917"/>
                  <a:pt x="237" y="56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21" name="フリーフォーム 1820">
            <a:extLst>
              <a:ext uri="{FF2B5EF4-FFF2-40B4-BE49-F238E27FC236}">
                <a16:creationId xmlns:a16="http://schemas.microsoft.com/office/drawing/2014/main" id="{B570A1F6-A707-172D-548C-3FC44BFA4490}"/>
              </a:ext>
            </a:extLst>
          </p:cNvPr>
          <p:cNvSpPr/>
          <p:nvPr/>
        </p:nvSpPr>
        <p:spPr>
          <a:xfrm>
            <a:off x="2574620" y="2501881"/>
            <a:ext cx="67192" cy="127307"/>
          </a:xfrm>
          <a:custGeom>
            <a:avLst/>
            <a:gdLst>
              <a:gd name="connsiteX0" fmla="*/ 28880 w 67192"/>
              <a:gd name="connsiteY0" fmla="*/ 19 h 127307"/>
              <a:gd name="connsiteX1" fmla="*/ 6655 w 67192"/>
              <a:gd name="connsiteY1" fmla="*/ 53994 h 127307"/>
              <a:gd name="connsiteX2" fmla="*/ 6655 w 67192"/>
              <a:gd name="connsiteY2" fmla="*/ 76219 h 127307"/>
              <a:gd name="connsiteX3" fmla="*/ 66980 w 67192"/>
              <a:gd name="connsiteY3" fmla="*/ 127019 h 127307"/>
              <a:gd name="connsiteX4" fmla="*/ 25705 w 67192"/>
              <a:gd name="connsiteY4" fmla="*/ 95269 h 127307"/>
              <a:gd name="connsiteX5" fmla="*/ 305 w 67192"/>
              <a:gd name="connsiteY5" fmla="*/ 60344 h 127307"/>
              <a:gd name="connsiteX6" fmla="*/ 28880 w 67192"/>
              <a:gd name="connsiteY6" fmla="*/ 19 h 1273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7192" h="127307">
                <a:moveTo>
                  <a:pt x="28880" y="19"/>
                </a:moveTo>
                <a:cubicBezTo>
                  <a:pt x="29938" y="-1039"/>
                  <a:pt x="10359" y="41294"/>
                  <a:pt x="6655" y="53994"/>
                </a:cubicBezTo>
                <a:cubicBezTo>
                  <a:pt x="2951" y="66694"/>
                  <a:pt x="-3399" y="64048"/>
                  <a:pt x="6655" y="76219"/>
                </a:cubicBezTo>
                <a:cubicBezTo>
                  <a:pt x="16709" y="88390"/>
                  <a:pt x="63805" y="123844"/>
                  <a:pt x="66980" y="127019"/>
                </a:cubicBezTo>
                <a:cubicBezTo>
                  <a:pt x="70155" y="130194"/>
                  <a:pt x="36817" y="106381"/>
                  <a:pt x="25705" y="95269"/>
                </a:cubicBezTo>
                <a:cubicBezTo>
                  <a:pt x="14593" y="84157"/>
                  <a:pt x="4009" y="72515"/>
                  <a:pt x="305" y="60344"/>
                </a:cubicBezTo>
                <a:cubicBezTo>
                  <a:pt x="-3399" y="48173"/>
                  <a:pt x="27822" y="1077"/>
                  <a:pt x="28880" y="1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22" name="フリーフォーム 1821">
            <a:extLst>
              <a:ext uri="{FF2B5EF4-FFF2-40B4-BE49-F238E27FC236}">
                <a16:creationId xmlns:a16="http://schemas.microsoft.com/office/drawing/2014/main" id="{30A16DAD-D4D5-66F8-D6A9-3318631645B8}"/>
              </a:ext>
            </a:extLst>
          </p:cNvPr>
          <p:cNvSpPr/>
          <p:nvPr/>
        </p:nvSpPr>
        <p:spPr>
          <a:xfrm>
            <a:off x="2581115" y="2511381"/>
            <a:ext cx="77251" cy="127385"/>
          </a:xfrm>
          <a:custGeom>
            <a:avLst/>
            <a:gdLst>
              <a:gd name="connsiteX0" fmla="*/ 160 w 77251"/>
              <a:gd name="connsiteY0" fmla="*/ 44 h 127385"/>
              <a:gd name="connsiteX1" fmla="*/ 50960 w 77251"/>
              <a:gd name="connsiteY1" fmla="*/ 57194 h 127385"/>
              <a:gd name="connsiteX2" fmla="*/ 54135 w 77251"/>
              <a:gd name="connsiteY2" fmla="*/ 104819 h 127385"/>
              <a:gd name="connsiteX3" fmla="*/ 54135 w 77251"/>
              <a:gd name="connsiteY3" fmla="*/ 127044 h 127385"/>
              <a:gd name="connsiteX4" fmla="*/ 66835 w 77251"/>
              <a:gd name="connsiteY4" fmla="*/ 88944 h 127385"/>
              <a:gd name="connsiteX5" fmla="*/ 76360 w 77251"/>
              <a:gd name="connsiteY5" fmla="*/ 38144 h 127385"/>
              <a:gd name="connsiteX6" fmla="*/ 70010 w 77251"/>
              <a:gd name="connsiteY6" fmla="*/ 66719 h 127385"/>
              <a:gd name="connsiteX7" fmla="*/ 160 w 77251"/>
              <a:gd name="connsiteY7" fmla="*/ 44 h 1273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7251" h="127385">
                <a:moveTo>
                  <a:pt x="160" y="44"/>
                </a:moveTo>
                <a:cubicBezTo>
                  <a:pt x="-3015" y="-1543"/>
                  <a:pt x="41964" y="39732"/>
                  <a:pt x="50960" y="57194"/>
                </a:cubicBezTo>
                <a:cubicBezTo>
                  <a:pt x="59956" y="74657"/>
                  <a:pt x="53606" y="93177"/>
                  <a:pt x="54135" y="104819"/>
                </a:cubicBezTo>
                <a:cubicBezTo>
                  <a:pt x="54664" y="116461"/>
                  <a:pt x="52018" y="129690"/>
                  <a:pt x="54135" y="127044"/>
                </a:cubicBezTo>
                <a:cubicBezTo>
                  <a:pt x="56252" y="124398"/>
                  <a:pt x="63131" y="103761"/>
                  <a:pt x="66835" y="88944"/>
                </a:cubicBezTo>
                <a:cubicBezTo>
                  <a:pt x="70539" y="74127"/>
                  <a:pt x="75831" y="41848"/>
                  <a:pt x="76360" y="38144"/>
                </a:cubicBezTo>
                <a:cubicBezTo>
                  <a:pt x="76889" y="34440"/>
                  <a:pt x="80064" y="69894"/>
                  <a:pt x="70010" y="66719"/>
                </a:cubicBezTo>
                <a:cubicBezTo>
                  <a:pt x="59956" y="63544"/>
                  <a:pt x="3335" y="1631"/>
                  <a:pt x="160" y="4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23" name="フリーフォーム 1822">
            <a:extLst>
              <a:ext uri="{FF2B5EF4-FFF2-40B4-BE49-F238E27FC236}">
                <a16:creationId xmlns:a16="http://schemas.microsoft.com/office/drawing/2014/main" id="{B54EC8AD-D535-A2EA-E0EE-B6AD7727A3B7}"/>
              </a:ext>
            </a:extLst>
          </p:cNvPr>
          <p:cNvSpPr/>
          <p:nvPr/>
        </p:nvSpPr>
        <p:spPr>
          <a:xfrm>
            <a:off x="2562172" y="2495331"/>
            <a:ext cx="86956" cy="141879"/>
          </a:xfrm>
          <a:custGeom>
            <a:avLst/>
            <a:gdLst>
              <a:gd name="connsiteX0" fmla="*/ 53 w 86956"/>
              <a:gd name="connsiteY0" fmla="*/ 219 h 141879"/>
              <a:gd name="connsiteX1" fmla="*/ 82603 w 86956"/>
              <a:gd name="connsiteY1" fmla="*/ 136744 h 141879"/>
              <a:gd name="connsiteX2" fmla="*/ 69903 w 86956"/>
              <a:gd name="connsiteY2" fmla="*/ 104994 h 141879"/>
              <a:gd name="connsiteX3" fmla="*/ 53 w 86956"/>
              <a:gd name="connsiteY3" fmla="*/ 219 h 1418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6956" h="141879">
                <a:moveTo>
                  <a:pt x="53" y="219"/>
                </a:moveTo>
                <a:cubicBezTo>
                  <a:pt x="2170" y="5511"/>
                  <a:pt x="70961" y="119282"/>
                  <a:pt x="82603" y="136744"/>
                </a:cubicBezTo>
                <a:cubicBezTo>
                  <a:pt x="94245" y="154206"/>
                  <a:pt x="79957" y="122986"/>
                  <a:pt x="69903" y="104994"/>
                </a:cubicBezTo>
                <a:cubicBezTo>
                  <a:pt x="59849" y="87002"/>
                  <a:pt x="-2064" y="-5073"/>
                  <a:pt x="53" y="21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24" name="フリーフォーム 1823">
            <a:extLst>
              <a:ext uri="{FF2B5EF4-FFF2-40B4-BE49-F238E27FC236}">
                <a16:creationId xmlns:a16="http://schemas.microsoft.com/office/drawing/2014/main" id="{87DD420E-1ED7-B8D5-0E6C-7A75F60E8945}"/>
              </a:ext>
            </a:extLst>
          </p:cNvPr>
          <p:cNvSpPr/>
          <p:nvPr/>
        </p:nvSpPr>
        <p:spPr>
          <a:xfrm>
            <a:off x="2619316" y="2592206"/>
            <a:ext cx="19129" cy="287580"/>
          </a:xfrm>
          <a:custGeom>
            <a:avLst/>
            <a:gdLst>
              <a:gd name="connsiteX0" fmla="*/ 19109 w 19129"/>
              <a:gd name="connsiteY0" fmla="*/ 1769 h 287580"/>
              <a:gd name="connsiteX1" fmla="*/ 6409 w 19129"/>
              <a:gd name="connsiteY1" fmla="*/ 189094 h 287580"/>
              <a:gd name="connsiteX2" fmla="*/ 59 w 19129"/>
              <a:gd name="connsiteY2" fmla="*/ 287519 h 287580"/>
              <a:gd name="connsiteX3" fmla="*/ 3234 w 19129"/>
              <a:gd name="connsiteY3" fmla="*/ 176394 h 287580"/>
              <a:gd name="connsiteX4" fmla="*/ 3234 w 19129"/>
              <a:gd name="connsiteY4" fmla="*/ 97019 h 287580"/>
              <a:gd name="connsiteX5" fmla="*/ 19109 w 19129"/>
              <a:gd name="connsiteY5" fmla="*/ 1769 h 2875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129" h="287580">
                <a:moveTo>
                  <a:pt x="19109" y="1769"/>
                </a:moveTo>
                <a:cubicBezTo>
                  <a:pt x="19638" y="17115"/>
                  <a:pt x="9584" y="141469"/>
                  <a:pt x="6409" y="189094"/>
                </a:cubicBezTo>
                <a:cubicBezTo>
                  <a:pt x="3234" y="236719"/>
                  <a:pt x="588" y="289636"/>
                  <a:pt x="59" y="287519"/>
                </a:cubicBezTo>
                <a:cubicBezTo>
                  <a:pt x="-470" y="285402"/>
                  <a:pt x="2705" y="208144"/>
                  <a:pt x="3234" y="176394"/>
                </a:cubicBezTo>
                <a:cubicBezTo>
                  <a:pt x="3763" y="144644"/>
                  <a:pt x="1647" y="118715"/>
                  <a:pt x="3234" y="97019"/>
                </a:cubicBezTo>
                <a:cubicBezTo>
                  <a:pt x="4821" y="75323"/>
                  <a:pt x="18580" y="-13577"/>
                  <a:pt x="19109" y="176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25" name="フリーフォーム 1824">
            <a:extLst>
              <a:ext uri="{FF2B5EF4-FFF2-40B4-BE49-F238E27FC236}">
                <a16:creationId xmlns:a16="http://schemas.microsoft.com/office/drawing/2014/main" id="{E22F1B08-9005-A623-FBB9-7C51141DAE4B}"/>
              </a:ext>
            </a:extLst>
          </p:cNvPr>
          <p:cNvSpPr/>
          <p:nvPr/>
        </p:nvSpPr>
        <p:spPr>
          <a:xfrm>
            <a:off x="2638360" y="2622549"/>
            <a:ext cx="19180" cy="257200"/>
          </a:xfrm>
          <a:custGeom>
            <a:avLst/>
            <a:gdLst>
              <a:gd name="connsiteX0" fmla="*/ 19115 w 19180"/>
              <a:gd name="connsiteY0" fmla="*/ 1 h 257200"/>
              <a:gd name="connsiteX1" fmla="*/ 65 w 19180"/>
              <a:gd name="connsiteY1" fmla="*/ 149226 h 257200"/>
              <a:gd name="connsiteX2" fmla="*/ 12765 w 19180"/>
              <a:gd name="connsiteY2" fmla="*/ 200026 h 257200"/>
              <a:gd name="connsiteX3" fmla="*/ 9590 w 19180"/>
              <a:gd name="connsiteY3" fmla="*/ 257176 h 257200"/>
              <a:gd name="connsiteX4" fmla="*/ 6415 w 19180"/>
              <a:gd name="connsiteY4" fmla="*/ 206376 h 257200"/>
              <a:gd name="connsiteX5" fmla="*/ 6415 w 19180"/>
              <a:gd name="connsiteY5" fmla="*/ 146051 h 257200"/>
              <a:gd name="connsiteX6" fmla="*/ 19115 w 19180"/>
              <a:gd name="connsiteY6" fmla="*/ 1 h 257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9180" h="257200">
                <a:moveTo>
                  <a:pt x="19115" y="1"/>
                </a:moveTo>
                <a:cubicBezTo>
                  <a:pt x="18057" y="530"/>
                  <a:pt x="1123" y="115889"/>
                  <a:pt x="65" y="149226"/>
                </a:cubicBezTo>
                <a:cubicBezTo>
                  <a:pt x="-993" y="182563"/>
                  <a:pt x="11177" y="182034"/>
                  <a:pt x="12765" y="200026"/>
                </a:cubicBezTo>
                <a:cubicBezTo>
                  <a:pt x="14352" y="218018"/>
                  <a:pt x="10648" y="256118"/>
                  <a:pt x="9590" y="257176"/>
                </a:cubicBezTo>
                <a:cubicBezTo>
                  <a:pt x="8532" y="258234"/>
                  <a:pt x="6944" y="224897"/>
                  <a:pt x="6415" y="206376"/>
                </a:cubicBezTo>
                <a:cubicBezTo>
                  <a:pt x="5886" y="187855"/>
                  <a:pt x="4828" y="174097"/>
                  <a:pt x="6415" y="146051"/>
                </a:cubicBezTo>
                <a:cubicBezTo>
                  <a:pt x="8002" y="118005"/>
                  <a:pt x="20173" y="-528"/>
                  <a:pt x="19115" y="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26" name="フリーフォーム 1825">
            <a:extLst>
              <a:ext uri="{FF2B5EF4-FFF2-40B4-BE49-F238E27FC236}">
                <a16:creationId xmlns:a16="http://schemas.microsoft.com/office/drawing/2014/main" id="{9F485330-09DD-E34A-C87B-553C4631E0B4}"/>
              </a:ext>
            </a:extLst>
          </p:cNvPr>
          <p:cNvSpPr/>
          <p:nvPr/>
        </p:nvSpPr>
        <p:spPr>
          <a:xfrm>
            <a:off x="2464594" y="2870039"/>
            <a:ext cx="151754" cy="190832"/>
          </a:xfrm>
          <a:custGeom>
            <a:avLst/>
            <a:gdLst>
              <a:gd name="connsiteX0" fmla="*/ 151606 w 151754"/>
              <a:gd name="connsiteY0" fmla="*/ 161 h 190832"/>
              <a:gd name="connsiteX1" fmla="*/ 46831 w 151754"/>
              <a:gd name="connsiteY1" fmla="*/ 60486 h 190832"/>
              <a:gd name="connsiteX2" fmla="*/ 21431 w 151754"/>
              <a:gd name="connsiteY2" fmla="*/ 114461 h 190832"/>
              <a:gd name="connsiteX3" fmla="*/ 2381 w 151754"/>
              <a:gd name="connsiteY3" fmla="*/ 190661 h 190832"/>
              <a:gd name="connsiteX4" fmla="*/ 2381 w 151754"/>
              <a:gd name="connsiteY4" fmla="*/ 133511 h 190832"/>
              <a:gd name="connsiteX5" fmla="*/ 21431 w 151754"/>
              <a:gd name="connsiteY5" fmla="*/ 79536 h 190832"/>
              <a:gd name="connsiteX6" fmla="*/ 151606 w 151754"/>
              <a:gd name="connsiteY6" fmla="*/ 161 h 1908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51754" h="190832">
                <a:moveTo>
                  <a:pt x="151606" y="161"/>
                </a:moveTo>
                <a:cubicBezTo>
                  <a:pt x="155839" y="-3014"/>
                  <a:pt x="68527" y="41436"/>
                  <a:pt x="46831" y="60486"/>
                </a:cubicBezTo>
                <a:cubicBezTo>
                  <a:pt x="25135" y="79536"/>
                  <a:pt x="28839" y="92765"/>
                  <a:pt x="21431" y="114461"/>
                </a:cubicBezTo>
                <a:cubicBezTo>
                  <a:pt x="14023" y="136157"/>
                  <a:pt x="5556" y="187486"/>
                  <a:pt x="2381" y="190661"/>
                </a:cubicBezTo>
                <a:cubicBezTo>
                  <a:pt x="-794" y="193836"/>
                  <a:pt x="-794" y="152032"/>
                  <a:pt x="2381" y="133511"/>
                </a:cubicBezTo>
                <a:cubicBezTo>
                  <a:pt x="5556" y="114990"/>
                  <a:pt x="2381" y="100173"/>
                  <a:pt x="21431" y="79536"/>
                </a:cubicBezTo>
                <a:cubicBezTo>
                  <a:pt x="40481" y="58899"/>
                  <a:pt x="147373" y="3336"/>
                  <a:pt x="151606" y="16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27" name="フリーフォーム 1826">
            <a:extLst>
              <a:ext uri="{FF2B5EF4-FFF2-40B4-BE49-F238E27FC236}">
                <a16:creationId xmlns:a16="http://schemas.microsoft.com/office/drawing/2014/main" id="{17C3C981-21D0-BE5F-E951-81829883C73D}"/>
              </a:ext>
            </a:extLst>
          </p:cNvPr>
          <p:cNvSpPr/>
          <p:nvPr/>
        </p:nvSpPr>
        <p:spPr>
          <a:xfrm>
            <a:off x="2498607" y="2862787"/>
            <a:ext cx="146433" cy="74161"/>
          </a:xfrm>
          <a:custGeom>
            <a:avLst/>
            <a:gdLst>
              <a:gd name="connsiteX0" fmla="*/ 118 w 146433"/>
              <a:gd name="connsiteY0" fmla="*/ 74088 h 74161"/>
              <a:gd name="connsiteX1" fmla="*/ 82668 w 146433"/>
              <a:gd name="connsiteY1" fmla="*/ 20113 h 74161"/>
              <a:gd name="connsiteX2" fmla="*/ 146168 w 146433"/>
              <a:gd name="connsiteY2" fmla="*/ 1063 h 74161"/>
              <a:gd name="connsiteX3" fmla="*/ 101718 w 146433"/>
              <a:gd name="connsiteY3" fmla="*/ 7413 h 74161"/>
              <a:gd name="connsiteX4" fmla="*/ 118 w 146433"/>
              <a:gd name="connsiteY4" fmla="*/ 74088 h 741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6433" h="74161">
                <a:moveTo>
                  <a:pt x="118" y="74088"/>
                </a:moveTo>
                <a:cubicBezTo>
                  <a:pt x="-3057" y="76205"/>
                  <a:pt x="58326" y="32284"/>
                  <a:pt x="82668" y="20113"/>
                </a:cubicBezTo>
                <a:cubicBezTo>
                  <a:pt x="107010" y="7942"/>
                  <a:pt x="142993" y="3180"/>
                  <a:pt x="146168" y="1063"/>
                </a:cubicBezTo>
                <a:cubicBezTo>
                  <a:pt x="149343" y="-1054"/>
                  <a:pt x="123414" y="-524"/>
                  <a:pt x="101718" y="7413"/>
                </a:cubicBezTo>
                <a:cubicBezTo>
                  <a:pt x="80022" y="15350"/>
                  <a:pt x="3293" y="71971"/>
                  <a:pt x="118" y="7408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28" name="フリーフォーム 1827">
            <a:extLst>
              <a:ext uri="{FF2B5EF4-FFF2-40B4-BE49-F238E27FC236}">
                <a16:creationId xmlns:a16="http://schemas.microsoft.com/office/drawing/2014/main" id="{7EF37DF0-383F-2871-C75A-8219D01495D5}"/>
              </a:ext>
            </a:extLst>
          </p:cNvPr>
          <p:cNvSpPr/>
          <p:nvPr/>
        </p:nvSpPr>
        <p:spPr>
          <a:xfrm>
            <a:off x="2459893" y="3032048"/>
            <a:ext cx="174415" cy="291747"/>
          </a:xfrm>
          <a:custGeom>
            <a:avLst/>
            <a:gdLst>
              <a:gd name="connsiteX0" fmla="*/ 3907 w 174415"/>
              <a:gd name="connsiteY0" fmla="*/ 77 h 291747"/>
              <a:gd name="connsiteX1" fmla="*/ 3907 w 174415"/>
              <a:gd name="connsiteY1" fmla="*/ 98502 h 291747"/>
              <a:gd name="connsiteX2" fmla="*/ 51532 w 174415"/>
              <a:gd name="connsiteY2" fmla="*/ 209627 h 291747"/>
              <a:gd name="connsiteX3" fmla="*/ 169007 w 174415"/>
              <a:gd name="connsiteY3" fmla="*/ 285827 h 291747"/>
              <a:gd name="connsiteX4" fmla="*/ 143607 w 174415"/>
              <a:gd name="connsiteY4" fmla="*/ 276302 h 291747"/>
              <a:gd name="connsiteX5" fmla="*/ 45182 w 174415"/>
              <a:gd name="connsiteY5" fmla="*/ 193752 h 291747"/>
              <a:gd name="connsiteX6" fmla="*/ 13432 w 174415"/>
              <a:gd name="connsiteY6" fmla="*/ 114377 h 291747"/>
              <a:gd name="connsiteX7" fmla="*/ 3907 w 174415"/>
              <a:gd name="connsiteY7" fmla="*/ 77 h 2917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74415" h="291747">
                <a:moveTo>
                  <a:pt x="3907" y="77"/>
                </a:moveTo>
                <a:cubicBezTo>
                  <a:pt x="2319" y="-2569"/>
                  <a:pt x="-4030" y="63577"/>
                  <a:pt x="3907" y="98502"/>
                </a:cubicBezTo>
                <a:cubicBezTo>
                  <a:pt x="11844" y="133427"/>
                  <a:pt x="24015" y="178406"/>
                  <a:pt x="51532" y="209627"/>
                </a:cubicBezTo>
                <a:cubicBezTo>
                  <a:pt x="79049" y="240848"/>
                  <a:pt x="153661" y="274715"/>
                  <a:pt x="169007" y="285827"/>
                </a:cubicBezTo>
                <a:cubicBezTo>
                  <a:pt x="184353" y="296939"/>
                  <a:pt x="164244" y="291648"/>
                  <a:pt x="143607" y="276302"/>
                </a:cubicBezTo>
                <a:cubicBezTo>
                  <a:pt x="122970" y="260956"/>
                  <a:pt x="66878" y="220739"/>
                  <a:pt x="45182" y="193752"/>
                </a:cubicBezTo>
                <a:cubicBezTo>
                  <a:pt x="23486" y="166765"/>
                  <a:pt x="20311" y="143481"/>
                  <a:pt x="13432" y="114377"/>
                </a:cubicBezTo>
                <a:cubicBezTo>
                  <a:pt x="6553" y="85273"/>
                  <a:pt x="5495" y="2723"/>
                  <a:pt x="3907" y="7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29" name="フリーフォーム 1828">
            <a:extLst>
              <a:ext uri="{FF2B5EF4-FFF2-40B4-BE49-F238E27FC236}">
                <a16:creationId xmlns:a16="http://schemas.microsoft.com/office/drawing/2014/main" id="{9B5DE7BD-5998-C73B-5E71-20F77847DB0C}"/>
              </a:ext>
            </a:extLst>
          </p:cNvPr>
          <p:cNvSpPr/>
          <p:nvPr/>
        </p:nvSpPr>
        <p:spPr>
          <a:xfrm>
            <a:off x="2498725" y="2861058"/>
            <a:ext cx="144306" cy="85342"/>
          </a:xfrm>
          <a:custGeom>
            <a:avLst/>
            <a:gdLst>
              <a:gd name="connsiteX0" fmla="*/ 0 w 144306"/>
              <a:gd name="connsiteY0" fmla="*/ 85342 h 85342"/>
              <a:gd name="connsiteX1" fmla="*/ 53975 w 144306"/>
              <a:gd name="connsiteY1" fmla="*/ 28192 h 85342"/>
              <a:gd name="connsiteX2" fmla="*/ 142875 w 144306"/>
              <a:gd name="connsiteY2" fmla="*/ 2792 h 85342"/>
              <a:gd name="connsiteX3" fmla="*/ 104775 w 144306"/>
              <a:gd name="connsiteY3" fmla="*/ 2792 h 85342"/>
              <a:gd name="connsiteX4" fmla="*/ 50800 w 144306"/>
              <a:gd name="connsiteY4" fmla="*/ 21842 h 85342"/>
              <a:gd name="connsiteX5" fmla="*/ 28575 w 144306"/>
              <a:gd name="connsiteY5" fmla="*/ 37717 h 85342"/>
              <a:gd name="connsiteX6" fmla="*/ 0 w 144306"/>
              <a:gd name="connsiteY6" fmla="*/ 85342 h 853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44306" h="85342">
                <a:moveTo>
                  <a:pt x="0" y="85342"/>
                </a:moveTo>
                <a:cubicBezTo>
                  <a:pt x="15081" y="63646"/>
                  <a:pt x="30163" y="41950"/>
                  <a:pt x="53975" y="28192"/>
                </a:cubicBezTo>
                <a:cubicBezTo>
                  <a:pt x="77787" y="14434"/>
                  <a:pt x="134408" y="7025"/>
                  <a:pt x="142875" y="2792"/>
                </a:cubicBezTo>
                <a:cubicBezTo>
                  <a:pt x="151342" y="-1441"/>
                  <a:pt x="120121" y="-383"/>
                  <a:pt x="104775" y="2792"/>
                </a:cubicBezTo>
                <a:cubicBezTo>
                  <a:pt x="89429" y="5967"/>
                  <a:pt x="63500" y="16021"/>
                  <a:pt x="50800" y="21842"/>
                </a:cubicBezTo>
                <a:cubicBezTo>
                  <a:pt x="38100" y="27663"/>
                  <a:pt x="28575" y="37717"/>
                  <a:pt x="28575" y="37717"/>
                </a:cubicBezTo>
                <a:lnTo>
                  <a:pt x="0" y="85342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0" name="フリーフォーム 1829">
            <a:extLst>
              <a:ext uri="{FF2B5EF4-FFF2-40B4-BE49-F238E27FC236}">
                <a16:creationId xmlns:a16="http://schemas.microsoft.com/office/drawing/2014/main" id="{30173904-2E26-F5A9-F2F1-B2E03A2098AE}"/>
              </a:ext>
            </a:extLst>
          </p:cNvPr>
          <p:cNvSpPr/>
          <p:nvPr/>
        </p:nvSpPr>
        <p:spPr>
          <a:xfrm>
            <a:off x="2479608" y="2879459"/>
            <a:ext cx="168577" cy="416215"/>
          </a:xfrm>
          <a:custGeom>
            <a:avLst/>
            <a:gdLst>
              <a:gd name="connsiteX0" fmla="*/ 149292 w 168577"/>
              <a:gd name="connsiteY0" fmla="*/ 266 h 416215"/>
              <a:gd name="connsiteX1" fmla="*/ 63567 w 168577"/>
              <a:gd name="connsiteY1" fmla="*/ 41541 h 416215"/>
              <a:gd name="connsiteX2" fmla="*/ 22292 w 168577"/>
              <a:gd name="connsiteY2" fmla="*/ 111391 h 416215"/>
              <a:gd name="connsiteX3" fmla="*/ 12767 w 168577"/>
              <a:gd name="connsiteY3" fmla="*/ 203466 h 416215"/>
              <a:gd name="connsiteX4" fmla="*/ 19117 w 168577"/>
              <a:gd name="connsiteY4" fmla="*/ 270141 h 416215"/>
              <a:gd name="connsiteX5" fmla="*/ 47692 w 168577"/>
              <a:gd name="connsiteY5" fmla="*/ 339991 h 416215"/>
              <a:gd name="connsiteX6" fmla="*/ 98492 w 168577"/>
              <a:gd name="connsiteY6" fmla="*/ 384441 h 416215"/>
              <a:gd name="connsiteX7" fmla="*/ 168342 w 168577"/>
              <a:gd name="connsiteY7" fmla="*/ 416191 h 416215"/>
              <a:gd name="connsiteX8" fmla="*/ 73092 w 168577"/>
              <a:gd name="connsiteY8" fmla="*/ 387616 h 416215"/>
              <a:gd name="connsiteX9" fmla="*/ 22292 w 168577"/>
              <a:gd name="connsiteY9" fmla="*/ 289191 h 416215"/>
              <a:gd name="connsiteX10" fmla="*/ 67 w 168577"/>
              <a:gd name="connsiteY10" fmla="*/ 216166 h 416215"/>
              <a:gd name="connsiteX11" fmla="*/ 15942 w 168577"/>
              <a:gd name="connsiteY11" fmla="*/ 89166 h 416215"/>
              <a:gd name="connsiteX12" fmla="*/ 31817 w 168577"/>
              <a:gd name="connsiteY12" fmla="*/ 60591 h 416215"/>
              <a:gd name="connsiteX13" fmla="*/ 149292 w 168577"/>
              <a:gd name="connsiteY13" fmla="*/ 266 h 4162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68577" h="416215">
                <a:moveTo>
                  <a:pt x="149292" y="266"/>
                </a:moveTo>
                <a:cubicBezTo>
                  <a:pt x="154584" y="-2909"/>
                  <a:pt x="84734" y="23020"/>
                  <a:pt x="63567" y="41541"/>
                </a:cubicBezTo>
                <a:cubicBezTo>
                  <a:pt x="42400" y="60062"/>
                  <a:pt x="30759" y="84403"/>
                  <a:pt x="22292" y="111391"/>
                </a:cubicBezTo>
                <a:cubicBezTo>
                  <a:pt x="13825" y="138379"/>
                  <a:pt x="13296" y="177008"/>
                  <a:pt x="12767" y="203466"/>
                </a:cubicBezTo>
                <a:cubicBezTo>
                  <a:pt x="12238" y="229924"/>
                  <a:pt x="13296" y="247387"/>
                  <a:pt x="19117" y="270141"/>
                </a:cubicBezTo>
                <a:cubicBezTo>
                  <a:pt x="24938" y="292895"/>
                  <a:pt x="34463" y="320941"/>
                  <a:pt x="47692" y="339991"/>
                </a:cubicBezTo>
                <a:cubicBezTo>
                  <a:pt x="60921" y="359041"/>
                  <a:pt x="78384" y="371741"/>
                  <a:pt x="98492" y="384441"/>
                </a:cubicBezTo>
                <a:cubicBezTo>
                  <a:pt x="118600" y="397141"/>
                  <a:pt x="172575" y="415662"/>
                  <a:pt x="168342" y="416191"/>
                </a:cubicBezTo>
                <a:cubicBezTo>
                  <a:pt x="164109" y="416720"/>
                  <a:pt x="97434" y="408783"/>
                  <a:pt x="73092" y="387616"/>
                </a:cubicBezTo>
                <a:cubicBezTo>
                  <a:pt x="48750" y="366449"/>
                  <a:pt x="34463" y="317766"/>
                  <a:pt x="22292" y="289191"/>
                </a:cubicBezTo>
                <a:cubicBezTo>
                  <a:pt x="10121" y="260616"/>
                  <a:pt x="1125" y="249503"/>
                  <a:pt x="67" y="216166"/>
                </a:cubicBezTo>
                <a:cubicBezTo>
                  <a:pt x="-991" y="182829"/>
                  <a:pt x="10650" y="115095"/>
                  <a:pt x="15942" y="89166"/>
                </a:cubicBezTo>
                <a:cubicBezTo>
                  <a:pt x="21234" y="63237"/>
                  <a:pt x="15942" y="73291"/>
                  <a:pt x="31817" y="60591"/>
                </a:cubicBezTo>
                <a:cubicBezTo>
                  <a:pt x="47692" y="47891"/>
                  <a:pt x="144000" y="3441"/>
                  <a:pt x="149292" y="26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1" name="フリーフォーム 1830">
            <a:extLst>
              <a:ext uri="{FF2B5EF4-FFF2-40B4-BE49-F238E27FC236}">
                <a16:creationId xmlns:a16="http://schemas.microsoft.com/office/drawing/2014/main" id="{722778ED-C04C-B2A0-7B42-CE4EF70AE056}"/>
              </a:ext>
            </a:extLst>
          </p:cNvPr>
          <p:cNvSpPr/>
          <p:nvPr/>
        </p:nvSpPr>
        <p:spPr>
          <a:xfrm>
            <a:off x="2663789" y="2873175"/>
            <a:ext cx="128329" cy="162130"/>
          </a:xfrm>
          <a:custGeom>
            <a:avLst/>
            <a:gdLst>
              <a:gd name="connsiteX0" fmla="*/ 36 w 128329"/>
              <a:gd name="connsiteY0" fmla="*/ 200 h 162130"/>
              <a:gd name="connsiteX1" fmla="*/ 111161 w 128329"/>
              <a:gd name="connsiteY1" fmla="*/ 98625 h 162130"/>
              <a:gd name="connsiteX2" fmla="*/ 127036 w 128329"/>
              <a:gd name="connsiteY2" fmla="*/ 162125 h 162130"/>
              <a:gd name="connsiteX3" fmla="*/ 101636 w 128329"/>
              <a:gd name="connsiteY3" fmla="*/ 95450 h 162130"/>
              <a:gd name="connsiteX4" fmla="*/ 98461 w 128329"/>
              <a:gd name="connsiteY4" fmla="*/ 73225 h 162130"/>
              <a:gd name="connsiteX5" fmla="*/ 36 w 128329"/>
              <a:gd name="connsiteY5" fmla="*/ 200 h 1621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28329" h="162130">
                <a:moveTo>
                  <a:pt x="36" y="200"/>
                </a:moveTo>
                <a:cubicBezTo>
                  <a:pt x="2153" y="4433"/>
                  <a:pt x="89994" y="71638"/>
                  <a:pt x="111161" y="98625"/>
                </a:cubicBezTo>
                <a:cubicBezTo>
                  <a:pt x="132328" y="125613"/>
                  <a:pt x="128623" y="162654"/>
                  <a:pt x="127036" y="162125"/>
                </a:cubicBezTo>
                <a:cubicBezTo>
                  <a:pt x="125449" y="161596"/>
                  <a:pt x="106399" y="110267"/>
                  <a:pt x="101636" y="95450"/>
                </a:cubicBezTo>
                <a:cubicBezTo>
                  <a:pt x="96873" y="80633"/>
                  <a:pt x="109573" y="86454"/>
                  <a:pt x="98461" y="73225"/>
                </a:cubicBezTo>
                <a:cubicBezTo>
                  <a:pt x="87349" y="59996"/>
                  <a:pt x="-2081" y="-4033"/>
                  <a:pt x="36" y="20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2" name="フリーフォーム 1831">
            <a:extLst>
              <a:ext uri="{FF2B5EF4-FFF2-40B4-BE49-F238E27FC236}">
                <a16:creationId xmlns:a16="http://schemas.microsoft.com/office/drawing/2014/main" id="{CFB493AF-4B87-FEFC-E329-2871858BA763}"/>
              </a:ext>
            </a:extLst>
          </p:cNvPr>
          <p:cNvSpPr/>
          <p:nvPr/>
        </p:nvSpPr>
        <p:spPr>
          <a:xfrm>
            <a:off x="2657465" y="2885807"/>
            <a:ext cx="130777" cy="286308"/>
          </a:xfrm>
          <a:custGeom>
            <a:avLst/>
            <a:gdLst>
              <a:gd name="connsiteX0" fmla="*/ 10 w 130777"/>
              <a:gd name="connsiteY0" fmla="*/ 268 h 286308"/>
              <a:gd name="connsiteX1" fmla="*/ 101610 w 130777"/>
              <a:gd name="connsiteY1" fmla="*/ 111393 h 286308"/>
              <a:gd name="connsiteX2" fmla="*/ 120660 w 130777"/>
              <a:gd name="connsiteY2" fmla="*/ 206643 h 286308"/>
              <a:gd name="connsiteX3" fmla="*/ 117485 w 130777"/>
              <a:gd name="connsiteY3" fmla="*/ 286018 h 286308"/>
              <a:gd name="connsiteX4" fmla="*/ 130185 w 130777"/>
              <a:gd name="connsiteY4" fmla="*/ 178068 h 286308"/>
              <a:gd name="connsiteX5" fmla="*/ 95260 w 130777"/>
              <a:gd name="connsiteY5" fmla="*/ 82818 h 286308"/>
              <a:gd name="connsiteX6" fmla="*/ 10 w 130777"/>
              <a:gd name="connsiteY6" fmla="*/ 268 h 2863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30777" h="286308">
                <a:moveTo>
                  <a:pt x="10" y="268"/>
                </a:moveTo>
                <a:cubicBezTo>
                  <a:pt x="1068" y="5030"/>
                  <a:pt x="81502" y="76997"/>
                  <a:pt x="101610" y="111393"/>
                </a:cubicBezTo>
                <a:cubicBezTo>
                  <a:pt x="121718" y="145789"/>
                  <a:pt x="118014" y="177539"/>
                  <a:pt x="120660" y="206643"/>
                </a:cubicBezTo>
                <a:cubicBezTo>
                  <a:pt x="123306" y="235747"/>
                  <a:pt x="115898" y="290780"/>
                  <a:pt x="117485" y="286018"/>
                </a:cubicBezTo>
                <a:cubicBezTo>
                  <a:pt x="119072" y="281256"/>
                  <a:pt x="133889" y="211935"/>
                  <a:pt x="130185" y="178068"/>
                </a:cubicBezTo>
                <a:cubicBezTo>
                  <a:pt x="126481" y="144201"/>
                  <a:pt x="111664" y="110335"/>
                  <a:pt x="95260" y="82818"/>
                </a:cubicBezTo>
                <a:cubicBezTo>
                  <a:pt x="78856" y="55301"/>
                  <a:pt x="-1048" y="-4494"/>
                  <a:pt x="10" y="26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3" name="フリーフォーム 1832">
            <a:extLst>
              <a:ext uri="{FF2B5EF4-FFF2-40B4-BE49-F238E27FC236}">
                <a16:creationId xmlns:a16="http://schemas.microsoft.com/office/drawing/2014/main" id="{B5857C58-B639-F673-485C-536792FE6DF1}"/>
              </a:ext>
            </a:extLst>
          </p:cNvPr>
          <p:cNvSpPr/>
          <p:nvPr/>
        </p:nvSpPr>
        <p:spPr>
          <a:xfrm>
            <a:off x="2647298" y="3152684"/>
            <a:ext cx="124488" cy="130474"/>
          </a:xfrm>
          <a:custGeom>
            <a:avLst/>
            <a:gdLst>
              <a:gd name="connsiteX0" fmla="*/ 652 w 124488"/>
              <a:gd name="connsiteY0" fmla="*/ 130266 h 130474"/>
              <a:gd name="connsiteX1" fmla="*/ 86377 w 124488"/>
              <a:gd name="connsiteY1" fmla="*/ 85816 h 130474"/>
              <a:gd name="connsiteX2" fmla="*/ 124477 w 124488"/>
              <a:gd name="connsiteY2" fmla="*/ 91 h 130474"/>
              <a:gd name="connsiteX3" fmla="*/ 83202 w 124488"/>
              <a:gd name="connsiteY3" fmla="*/ 69941 h 130474"/>
              <a:gd name="connsiteX4" fmla="*/ 48277 w 124488"/>
              <a:gd name="connsiteY4" fmla="*/ 101691 h 130474"/>
              <a:gd name="connsiteX5" fmla="*/ 652 w 124488"/>
              <a:gd name="connsiteY5" fmla="*/ 130266 h 1304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24488" h="130474">
                <a:moveTo>
                  <a:pt x="652" y="130266"/>
                </a:moveTo>
                <a:cubicBezTo>
                  <a:pt x="7002" y="127620"/>
                  <a:pt x="65740" y="107512"/>
                  <a:pt x="86377" y="85816"/>
                </a:cubicBezTo>
                <a:cubicBezTo>
                  <a:pt x="107015" y="64120"/>
                  <a:pt x="125006" y="2737"/>
                  <a:pt x="124477" y="91"/>
                </a:cubicBezTo>
                <a:cubicBezTo>
                  <a:pt x="123948" y="-2555"/>
                  <a:pt x="95902" y="53008"/>
                  <a:pt x="83202" y="69941"/>
                </a:cubicBezTo>
                <a:cubicBezTo>
                  <a:pt x="70502" y="86874"/>
                  <a:pt x="60448" y="93754"/>
                  <a:pt x="48277" y="101691"/>
                </a:cubicBezTo>
                <a:cubicBezTo>
                  <a:pt x="36106" y="109628"/>
                  <a:pt x="-5698" y="132912"/>
                  <a:pt x="652" y="13026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4" name="フリーフォーム 1833">
            <a:extLst>
              <a:ext uri="{FF2B5EF4-FFF2-40B4-BE49-F238E27FC236}">
                <a16:creationId xmlns:a16="http://schemas.microsoft.com/office/drawing/2014/main" id="{5D478304-3A9F-4444-1E43-F7C308FDDABF}"/>
              </a:ext>
            </a:extLst>
          </p:cNvPr>
          <p:cNvSpPr/>
          <p:nvPr/>
        </p:nvSpPr>
        <p:spPr>
          <a:xfrm>
            <a:off x="2625533" y="3022560"/>
            <a:ext cx="175376" cy="285804"/>
          </a:xfrm>
          <a:custGeom>
            <a:avLst/>
            <a:gdLst>
              <a:gd name="connsiteX0" fmla="*/ 162117 w 175376"/>
              <a:gd name="connsiteY0" fmla="*/ 40 h 285804"/>
              <a:gd name="connsiteX1" fmla="*/ 171642 w 175376"/>
              <a:gd name="connsiteY1" fmla="*/ 107990 h 285804"/>
              <a:gd name="connsiteX2" fmla="*/ 152592 w 175376"/>
              <a:gd name="connsiteY2" fmla="*/ 171490 h 285804"/>
              <a:gd name="connsiteX3" fmla="*/ 117667 w 175376"/>
              <a:gd name="connsiteY3" fmla="*/ 215940 h 285804"/>
              <a:gd name="connsiteX4" fmla="*/ 66867 w 175376"/>
              <a:gd name="connsiteY4" fmla="*/ 260390 h 285804"/>
              <a:gd name="connsiteX5" fmla="*/ 192 w 175376"/>
              <a:gd name="connsiteY5" fmla="*/ 285790 h 285804"/>
              <a:gd name="connsiteX6" fmla="*/ 89092 w 175376"/>
              <a:gd name="connsiteY6" fmla="*/ 257215 h 285804"/>
              <a:gd name="connsiteX7" fmla="*/ 124017 w 175376"/>
              <a:gd name="connsiteY7" fmla="*/ 234990 h 285804"/>
              <a:gd name="connsiteX8" fmla="*/ 152592 w 175376"/>
              <a:gd name="connsiteY8" fmla="*/ 168315 h 285804"/>
              <a:gd name="connsiteX9" fmla="*/ 174817 w 175376"/>
              <a:gd name="connsiteY9" fmla="*/ 120690 h 285804"/>
              <a:gd name="connsiteX10" fmla="*/ 162117 w 175376"/>
              <a:gd name="connsiteY10" fmla="*/ 40 h 2858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75376" h="285804">
                <a:moveTo>
                  <a:pt x="162117" y="40"/>
                </a:moveTo>
                <a:cubicBezTo>
                  <a:pt x="161588" y="-2077"/>
                  <a:pt x="173230" y="79415"/>
                  <a:pt x="171642" y="107990"/>
                </a:cubicBezTo>
                <a:cubicBezTo>
                  <a:pt x="170055" y="136565"/>
                  <a:pt x="161588" y="153498"/>
                  <a:pt x="152592" y="171490"/>
                </a:cubicBezTo>
                <a:cubicBezTo>
                  <a:pt x="143596" y="189482"/>
                  <a:pt x="131954" y="201123"/>
                  <a:pt x="117667" y="215940"/>
                </a:cubicBezTo>
                <a:cubicBezTo>
                  <a:pt x="103380" y="230757"/>
                  <a:pt x="86446" y="248748"/>
                  <a:pt x="66867" y="260390"/>
                </a:cubicBezTo>
                <a:cubicBezTo>
                  <a:pt x="47288" y="272032"/>
                  <a:pt x="-3512" y="286319"/>
                  <a:pt x="192" y="285790"/>
                </a:cubicBezTo>
                <a:cubicBezTo>
                  <a:pt x="3896" y="285261"/>
                  <a:pt x="68454" y="265682"/>
                  <a:pt x="89092" y="257215"/>
                </a:cubicBezTo>
                <a:cubicBezTo>
                  <a:pt x="109730" y="248748"/>
                  <a:pt x="113434" y="249807"/>
                  <a:pt x="124017" y="234990"/>
                </a:cubicBezTo>
                <a:cubicBezTo>
                  <a:pt x="134600" y="220173"/>
                  <a:pt x="144125" y="187365"/>
                  <a:pt x="152592" y="168315"/>
                </a:cubicBezTo>
                <a:cubicBezTo>
                  <a:pt x="161059" y="149265"/>
                  <a:pt x="171113" y="143444"/>
                  <a:pt x="174817" y="120690"/>
                </a:cubicBezTo>
                <a:cubicBezTo>
                  <a:pt x="178521" y="97936"/>
                  <a:pt x="162646" y="2157"/>
                  <a:pt x="162117" y="4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5" name="フリーフォーム 1834">
            <a:extLst>
              <a:ext uri="{FF2B5EF4-FFF2-40B4-BE49-F238E27FC236}">
                <a16:creationId xmlns:a16="http://schemas.microsoft.com/office/drawing/2014/main" id="{0E5EB296-95F4-7CB6-839E-922729AE6BDA}"/>
              </a:ext>
            </a:extLst>
          </p:cNvPr>
          <p:cNvSpPr/>
          <p:nvPr/>
        </p:nvSpPr>
        <p:spPr>
          <a:xfrm>
            <a:off x="2590549" y="2920576"/>
            <a:ext cx="163283" cy="302543"/>
          </a:xfrm>
          <a:custGeom>
            <a:avLst/>
            <a:gdLst>
              <a:gd name="connsiteX0" fmla="*/ 32001 w 163283"/>
              <a:gd name="connsiteY0" fmla="*/ 424 h 302543"/>
              <a:gd name="connsiteX1" fmla="*/ 111376 w 163283"/>
              <a:gd name="connsiteY1" fmla="*/ 60749 h 302543"/>
              <a:gd name="connsiteX2" fmla="*/ 136776 w 163283"/>
              <a:gd name="connsiteY2" fmla="*/ 121074 h 302543"/>
              <a:gd name="connsiteX3" fmla="*/ 143126 w 163283"/>
              <a:gd name="connsiteY3" fmla="*/ 187749 h 302543"/>
              <a:gd name="connsiteX4" fmla="*/ 114551 w 163283"/>
              <a:gd name="connsiteY4" fmla="*/ 248074 h 302543"/>
              <a:gd name="connsiteX5" fmla="*/ 82801 w 163283"/>
              <a:gd name="connsiteY5" fmla="*/ 276649 h 302543"/>
              <a:gd name="connsiteX6" fmla="*/ 251 w 163283"/>
              <a:gd name="connsiteY6" fmla="*/ 302049 h 302543"/>
              <a:gd name="connsiteX7" fmla="*/ 60576 w 163283"/>
              <a:gd name="connsiteY7" fmla="*/ 289349 h 302543"/>
              <a:gd name="connsiteX8" fmla="*/ 155826 w 163283"/>
              <a:gd name="connsiteY8" fmla="*/ 241724 h 302543"/>
              <a:gd name="connsiteX9" fmla="*/ 146301 w 163283"/>
              <a:gd name="connsiteY9" fmla="*/ 92499 h 302543"/>
              <a:gd name="connsiteX10" fmla="*/ 32001 w 163283"/>
              <a:gd name="connsiteY10" fmla="*/ 424 h 3025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63283" h="302543">
                <a:moveTo>
                  <a:pt x="32001" y="424"/>
                </a:moveTo>
                <a:cubicBezTo>
                  <a:pt x="26180" y="-4868"/>
                  <a:pt x="93914" y="40641"/>
                  <a:pt x="111376" y="60749"/>
                </a:cubicBezTo>
                <a:cubicBezTo>
                  <a:pt x="128838" y="80857"/>
                  <a:pt x="131484" y="99908"/>
                  <a:pt x="136776" y="121074"/>
                </a:cubicBezTo>
                <a:cubicBezTo>
                  <a:pt x="142068" y="142240"/>
                  <a:pt x="146830" y="166582"/>
                  <a:pt x="143126" y="187749"/>
                </a:cubicBezTo>
                <a:cubicBezTo>
                  <a:pt x="139422" y="208916"/>
                  <a:pt x="124605" y="233257"/>
                  <a:pt x="114551" y="248074"/>
                </a:cubicBezTo>
                <a:cubicBezTo>
                  <a:pt x="104497" y="262891"/>
                  <a:pt x="101851" y="267653"/>
                  <a:pt x="82801" y="276649"/>
                </a:cubicBezTo>
                <a:cubicBezTo>
                  <a:pt x="63751" y="285645"/>
                  <a:pt x="3955" y="299932"/>
                  <a:pt x="251" y="302049"/>
                </a:cubicBezTo>
                <a:cubicBezTo>
                  <a:pt x="-3453" y="304166"/>
                  <a:pt x="34647" y="299403"/>
                  <a:pt x="60576" y="289349"/>
                </a:cubicBezTo>
                <a:cubicBezTo>
                  <a:pt x="86505" y="279295"/>
                  <a:pt x="141539" y="274532"/>
                  <a:pt x="155826" y="241724"/>
                </a:cubicBezTo>
                <a:cubicBezTo>
                  <a:pt x="170114" y="208916"/>
                  <a:pt x="162176" y="129541"/>
                  <a:pt x="146301" y="92499"/>
                </a:cubicBezTo>
                <a:cubicBezTo>
                  <a:pt x="130426" y="55457"/>
                  <a:pt x="37822" y="5716"/>
                  <a:pt x="32001" y="42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6" name="フリーフォーム 1835">
            <a:extLst>
              <a:ext uri="{FF2B5EF4-FFF2-40B4-BE49-F238E27FC236}">
                <a16:creationId xmlns:a16="http://schemas.microsoft.com/office/drawing/2014/main" id="{E0B35C6F-404B-C6E1-5486-70916E12E701}"/>
              </a:ext>
            </a:extLst>
          </p:cNvPr>
          <p:cNvSpPr/>
          <p:nvPr/>
        </p:nvSpPr>
        <p:spPr>
          <a:xfrm>
            <a:off x="2511519" y="2946400"/>
            <a:ext cx="130122" cy="276235"/>
          </a:xfrm>
          <a:custGeom>
            <a:avLst/>
            <a:gdLst>
              <a:gd name="connsiteX0" fmla="*/ 130081 w 130122"/>
              <a:gd name="connsiteY0" fmla="*/ 0 h 276235"/>
              <a:gd name="connsiteX1" fmla="*/ 31656 w 130122"/>
              <a:gd name="connsiteY1" fmla="*/ 38100 h 276235"/>
              <a:gd name="connsiteX2" fmla="*/ 6256 w 130122"/>
              <a:gd name="connsiteY2" fmla="*/ 98425 h 276235"/>
              <a:gd name="connsiteX3" fmla="*/ 3081 w 130122"/>
              <a:gd name="connsiteY3" fmla="*/ 174625 h 276235"/>
              <a:gd name="connsiteX4" fmla="*/ 34831 w 130122"/>
              <a:gd name="connsiteY4" fmla="*/ 234950 h 276235"/>
              <a:gd name="connsiteX5" fmla="*/ 85631 w 130122"/>
              <a:gd name="connsiteY5" fmla="*/ 276225 h 276235"/>
              <a:gd name="connsiteX6" fmla="*/ 50706 w 130122"/>
              <a:gd name="connsiteY6" fmla="*/ 238125 h 276235"/>
              <a:gd name="connsiteX7" fmla="*/ 3081 w 130122"/>
              <a:gd name="connsiteY7" fmla="*/ 165100 h 276235"/>
              <a:gd name="connsiteX8" fmla="*/ 6256 w 130122"/>
              <a:gd name="connsiteY8" fmla="*/ 73025 h 276235"/>
              <a:gd name="connsiteX9" fmla="*/ 18956 w 130122"/>
              <a:gd name="connsiteY9" fmla="*/ 38100 h 276235"/>
              <a:gd name="connsiteX10" fmla="*/ 130081 w 130122"/>
              <a:gd name="connsiteY10" fmla="*/ 0 h 2762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30122" h="276235">
                <a:moveTo>
                  <a:pt x="130081" y="0"/>
                </a:moveTo>
                <a:cubicBezTo>
                  <a:pt x="132198" y="0"/>
                  <a:pt x="52293" y="21696"/>
                  <a:pt x="31656" y="38100"/>
                </a:cubicBezTo>
                <a:cubicBezTo>
                  <a:pt x="11019" y="54504"/>
                  <a:pt x="11019" y="75671"/>
                  <a:pt x="6256" y="98425"/>
                </a:cubicBezTo>
                <a:cubicBezTo>
                  <a:pt x="1493" y="121179"/>
                  <a:pt x="-1682" y="151871"/>
                  <a:pt x="3081" y="174625"/>
                </a:cubicBezTo>
                <a:cubicBezTo>
                  <a:pt x="7844" y="197379"/>
                  <a:pt x="21073" y="218017"/>
                  <a:pt x="34831" y="234950"/>
                </a:cubicBezTo>
                <a:cubicBezTo>
                  <a:pt x="48589" y="251883"/>
                  <a:pt x="82985" y="275696"/>
                  <a:pt x="85631" y="276225"/>
                </a:cubicBezTo>
                <a:cubicBezTo>
                  <a:pt x="88277" y="276754"/>
                  <a:pt x="64464" y="256646"/>
                  <a:pt x="50706" y="238125"/>
                </a:cubicBezTo>
                <a:cubicBezTo>
                  <a:pt x="36948" y="219604"/>
                  <a:pt x="10489" y="192617"/>
                  <a:pt x="3081" y="165100"/>
                </a:cubicBezTo>
                <a:cubicBezTo>
                  <a:pt x="-4327" y="137583"/>
                  <a:pt x="3610" y="94192"/>
                  <a:pt x="6256" y="73025"/>
                </a:cubicBezTo>
                <a:cubicBezTo>
                  <a:pt x="8902" y="51858"/>
                  <a:pt x="6256" y="48683"/>
                  <a:pt x="18956" y="38100"/>
                </a:cubicBezTo>
                <a:cubicBezTo>
                  <a:pt x="31656" y="27517"/>
                  <a:pt x="127964" y="0"/>
                  <a:pt x="130081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7" name="フリーフォーム 1836">
            <a:extLst>
              <a:ext uri="{FF2B5EF4-FFF2-40B4-BE49-F238E27FC236}">
                <a16:creationId xmlns:a16="http://schemas.microsoft.com/office/drawing/2014/main" id="{8BF784F4-5F30-C242-20B5-891432E4577B}"/>
              </a:ext>
            </a:extLst>
          </p:cNvPr>
          <p:cNvSpPr/>
          <p:nvPr/>
        </p:nvSpPr>
        <p:spPr>
          <a:xfrm>
            <a:off x="2537282" y="2968603"/>
            <a:ext cx="104330" cy="238153"/>
          </a:xfrm>
          <a:custGeom>
            <a:avLst/>
            <a:gdLst>
              <a:gd name="connsiteX0" fmla="*/ 104318 w 104330"/>
              <a:gd name="connsiteY0" fmla="*/ 22 h 238153"/>
              <a:gd name="connsiteX1" fmla="*/ 21768 w 104330"/>
              <a:gd name="connsiteY1" fmla="*/ 53997 h 238153"/>
              <a:gd name="connsiteX2" fmla="*/ 9068 w 104330"/>
              <a:gd name="connsiteY2" fmla="*/ 111147 h 238153"/>
              <a:gd name="connsiteX3" fmla="*/ 5893 w 104330"/>
              <a:gd name="connsiteY3" fmla="*/ 184172 h 238153"/>
              <a:gd name="connsiteX4" fmla="*/ 91618 w 104330"/>
              <a:gd name="connsiteY4" fmla="*/ 238147 h 238153"/>
              <a:gd name="connsiteX5" fmla="*/ 50343 w 104330"/>
              <a:gd name="connsiteY5" fmla="*/ 187347 h 238153"/>
              <a:gd name="connsiteX6" fmla="*/ 2718 w 104330"/>
              <a:gd name="connsiteY6" fmla="*/ 117497 h 238153"/>
              <a:gd name="connsiteX7" fmla="*/ 15418 w 104330"/>
              <a:gd name="connsiteY7" fmla="*/ 60347 h 238153"/>
              <a:gd name="connsiteX8" fmla="*/ 104318 w 104330"/>
              <a:gd name="connsiteY8" fmla="*/ 22 h 2381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04330" h="238153">
                <a:moveTo>
                  <a:pt x="104318" y="22"/>
                </a:moveTo>
                <a:cubicBezTo>
                  <a:pt x="105376" y="-1036"/>
                  <a:pt x="37643" y="35476"/>
                  <a:pt x="21768" y="53997"/>
                </a:cubicBezTo>
                <a:cubicBezTo>
                  <a:pt x="5893" y="72518"/>
                  <a:pt x="11714" y="89451"/>
                  <a:pt x="9068" y="111147"/>
                </a:cubicBezTo>
                <a:cubicBezTo>
                  <a:pt x="6422" y="132843"/>
                  <a:pt x="-7865" y="163005"/>
                  <a:pt x="5893" y="184172"/>
                </a:cubicBezTo>
                <a:cubicBezTo>
                  <a:pt x="19651" y="205339"/>
                  <a:pt x="84210" y="237618"/>
                  <a:pt x="91618" y="238147"/>
                </a:cubicBezTo>
                <a:cubicBezTo>
                  <a:pt x="99026" y="238676"/>
                  <a:pt x="65160" y="207455"/>
                  <a:pt x="50343" y="187347"/>
                </a:cubicBezTo>
                <a:cubicBezTo>
                  <a:pt x="35526" y="167239"/>
                  <a:pt x="8539" y="138664"/>
                  <a:pt x="2718" y="117497"/>
                </a:cubicBezTo>
                <a:cubicBezTo>
                  <a:pt x="-3103" y="96330"/>
                  <a:pt x="5364" y="76751"/>
                  <a:pt x="15418" y="60347"/>
                </a:cubicBezTo>
                <a:cubicBezTo>
                  <a:pt x="25472" y="43943"/>
                  <a:pt x="103260" y="1080"/>
                  <a:pt x="104318" y="2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8" name="フリーフォーム 1837">
            <a:extLst>
              <a:ext uri="{FF2B5EF4-FFF2-40B4-BE49-F238E27FC236}">
                <a16:creationId xmlns:a16="http://schemas.microsoft.com/office/drawing/2014/main" id="{AA72E29B-59F9-55AB-7577-5717179F5198}"/>
              </a:ext>
            </a:extLst>
          </p:cNvPr>
          <p:cNvSpPr/>
          <p:nvPr/>
        </p:nvSpPr>
        <p:spPr>
          <a:xfrm>
            <a:off x="2578018" y="2982710"/>
            <a:ext cx="137609" cy="192407"/>
          </a:xfrm>
          <a:custGeom>
            <a:avLst/>
            <a:gdLst>
              <a:gd name="connsiteX0" fmla="*/ 82 w 137609"/>
              <a:gd name="connsiteY0" fmla="*/ 8140 h 192407"/>
              <a:gd name="connsiteX1" fmla="*/ 92157 w 137609"/>
              <a:gd name="connsiteY1" fmla="*/ 14490 h 192407"/>
              <a:gd name="connsiteX2" fmla="*/ 117557 w 137609"/>
              <a:gd name="connsiteY2" fmla="*/ 112915 h 192407"/>
              <a:gd name="connsiteX3" fmla="*/ 101682 w 137609"/>
              <a:gd name="connsiteY3" fmla="*/ 154190 h 192407"/>
              <a:gd name="connsiteX4" fmla="*/ 63582 w 137609"/>
              <a:gd name="connsiteY4" fmla="*/ 192290 h 192407"/>
              <a:gd name="connsiteX5" fmla="*/ 133432 w 137609"/>
              <a:gd name="connsiteY5" fmla="*/ 141490 h 192407"/>
              <a:gd name="connsiteX6" fmla="*/ 123907 w 137609"/>
              <a:gd name="connsiteY6" fmla="*/ 30365 h 192407"/>
              <a:gd name="connsiteX7" fmla="*/ 76282 w 137609"/>
              <a:gd name="connsiteY7" fmla="*/ 1790 h 192407"/>
              <a:gd name="connsiteX8" fmla="*/ 82 w 137609"/>
              <a:gd name="connsiteY8" fmla="*/ 8140 h 1924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37609" h="192407">
                <a:moveTo>
                  <a:pt x="82" y="8140"/>
                </a:moveTo>
                <a:cubicBezTo>
                  <a:pt x="2728" y="10257"/>
                  <a:pt x="72578" y="-2972"/>
                  <a:pt x="92157" y="14490"/>
                </a:cubicBezTo>
                <a:cubicBezTo>
                  <a:pt x="111736" y="31952"/>
                  <a:pt x="115970" y="89632"/>
                  <a:pt x="117557" y="112915"/>
                </a:cubicBezTo>
                <a:cubicBezTo>
                  <a:pt x="119145" y="136198"/>
                  <a:pt x="110678" y="140961"/>
                  <a:pt x="101682" y="154190"/>
                </a:cubicBezTo>
                <a:cubicBezTo>
                  <a:pt x="92686" y="167419"/>
                  <a:pt x="58290" y="194407"/>
                  <a:pt x="63582" y="192290"/>
                </a:cubicBezTo>
                <a:cubicBezTo>
                  <a:pt x="68874" y="190173"/>
                  <a:pt x="123378" y="168478"/>
                  <a:pt x="133432" y="141490"/>
                </a:cubicBezTo>
                <a:cubicBezTo>
                  <a:pt x="143486" y="114503"/>
                  <a:pt x="133432" y="53648"/>
                  <a:pt x="123907" y="30365"/>
                </a:cubicBezTo>
                <a:cubicBezTo>
                  <a:pt x="114382" y="7082"/>
                  <a:pt x="93744" y="7611"/>
                  <a:pt x="76282" y="1790"/>
                </a:cubicBezTo>
                <a:cubicBezTo>
                  <a:pt x="58820" y="-4031"/>
                  <a:pt x="-2564" y="6023"/>
                  <a:pt x="82" y="814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0" name="フリーフォーム 1839">
            <a:extLst>
              <a:ext uri="{FF2B5EF4-FFF2-40B4-BE49-F238E27FC236}">
                <a16:creationId xmlns:a16="http://schemas.microsoft.com/office/drawing/2014/main" id="{D550DD65-A1B6-51B3-6106-260BBD25C566}"/>
              </a:ext>
            </a:extLst>
          </p:cNvPr>
          <p:cNvSpPr/>
          <p:nvPr/>
        </p:nvSpPr>
        <p:spPr>
          <a:xfrm>
            <a:off x="2562208" y="2936047"/>
            <a:ext cx="134303" cy="42280"/>
          </a:xfrm>
          <a:custGeom>
            <a:avLst/>
            <a:gdLst>
              <a:gd name="connsiteX0" fmla="*/ 17 w 134303"/>
              <a:gd name="connsiteY0" fmla="*/ 38928 h 42280"/>
              <a:gd name="connsiteX1" fmla="*/ 69867 w 134303"/>
              <a:gd name="connsiteY1" fmla="*/ 26228 h 42280"/>
              <a:gd name="connsiteX2" fmla="*/ 133367 w 134303"/>
              <a:gd name="connsiteY2" fmla="*/ 42103 h 42280"/>
              <a:gd name="connsiteX3" fmla="*/ 104792 w 134303"/>
              <a:gd name="connsiteY3" fmla="*/ 13528 h 42280"/>
              <a:gd name="connsiteX4" fmla="*/ 63517 w 134303"/>
              <a:gd name="connsiteY4" fmla="*/ 828 h 42280"/>
              <a:gd name="connsiteX5" fmla="*/ 17 w 134303"/>
              <a:gd name="connsiteY5" fmla="*/ 38928 h 42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34303" h="42280">
                <a:moveTo>
                  <a:pt x="17" y="38928"/>
                </a:moveTo>
                <a:cubicBezTo>
                  <a:pt x="1075" y="43161"/>
                  <a:pt x="47642" y="25699"/>
                  <a:pt x="69867" y="26228"/>
                </a:cubicBezTo>
                <a:cubicBezTo>
                  <a:pt x="92092" y="26757"/>
                  <a:pt x="127546" y="44220"/>
                  <a:pt x="133367" y="42103"/>
                </a:cubicBezTo>
                <a:cubicBezTo>
                  <a:pt x="139188" y="39986"/>
                  <a:pt x="116434" y="20407"/>
                  <a:pt x="104792" y="13528"/>
                </a:cubicBezTo>
                <a:cubicBezTo>
                  <a:pt x="93150" y="6649"/>
                  <a:pt x="82038" y="-2876"/>
                  <a:pt x="63517" y="828"/>
                </a:cubicBezTo>
                <a:cubicBezTo>
                  <a:pt x="44996" y="4532"/>
                  <a:pt x="-1041" y="34695"/>
                  <a:pt x="17" y="3892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1" name="フリーフォーム 1840">
            <a:extLst>
              <a:ext uri="{FF2B5EF4-FFF2-40B4-BE49-F238E27FC236}">
                <a16:creationId xmlns:a16="http://schemas.microsoft.com/office/drawing/2014/main" id="{D6B0D407-6E05-8A93-6E33-7605A3EE8EFF}"/>
              </a:ext>
            </a:extLst>
          </p:cNvPr>
          <p:cNvSpPr/>
          <p:nvPr/>
        </p:nvSpPr>
        <p:spPr>
          <a:xfrm>
            <a:off x="2720824" y="2816173"/>
            <a:ext cx="222410" cy="804015"/>
          </a:xfrm>
          <a:custGeom>
            <a:avLst/>
            <a:gdLst>
              <a:gd name="connsiteX0" fmla="*/ 151 w 222410"/>
              <a:gd name="connsiteY0" fmla="*/ 6402 h 804015"/>
              <a:gd name="connsiteX1" fmla="*/ 79526 w 222410"/>
              <a:gd name="connsiteY1" fmla="*/ 177852 h 804015"/>
              <a:gd name="connsiteX2" fmla="*/ 108101 w 222410"/>
              <a:gd name="connsiteY2" fmla="*/ 485827 h 804015"/>
              <a:gd name="connsiteX3" fmla="*/ 222401 w 222410"/>
              <a:gd name="connsiteY3" fmla="*/ 803327 h 804015"/>
              <a:gd name="connsiteX4" fmla="*/ 101751 w 222410"/>
              <a:gd name="connsiteY4" fmla="*/ 396927 h 804015"/>
              <a:gd name="connsiteX5" fmla="*/ 151 w 222410"/>
              <a:gd name="connsiteY5" fmla="*/ 6402 h 8040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22410" h="804015">
                <a:moveTo>
                  <a:pt x="151" y="6402"/>
                </a:moveTo>
                <a:cubicBezTo>
                  <a:pt x="-3553" y="-30110"/>
                  <a:pt x="61534" y="97948"/>
                  <a:pt x="79526" y="177852"/>
                </a:cubicBezTo>
                <a:cubicBezTo>
                  <a:pt x="97518" y="257756"/>
                  <a:pt x="84289" y="381581"/>
                  <a:pt x="108101" y="485827"/>
                </a:cubicBezTo>
                <a:cubicBezTo>
                  <a:pt x="131913" y="590073"/>
                  <a:pt x="223459" y="818144"/>
                  <a:pt x="222401" y="803327"/>
                </a:cubicBezTo>
                <a:cubicBezTo>
                  <a:pt x="221343" y="788510"/>
                  <a:pt x="133501" y="528689"/>
                  <a:pt x="101751" y="396927"/>
                </a:cubicBezTo>
                <a:cubicBezTo>
                  <a:pt x="70001" y="265165"/>
                  <a:pt x="3855" y="42914"/>
                  <a:pt x="151" y="640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2" name="フリーフォーム 1841">
            <a:extLst>
              <a:ext uri="{FF2B5EF4-FFF2-40B4-BE49-F238E27FC236}">
                <a16:creationId xmlns:a16="http://schemas.microsoft.com/office/drawing/2014/main" id="{B87DC951-6683-9A2F-B8B4-BB157E5C8487}"/>
              </a:ext>
            </a:extLst>
          </p:cNvPr>
          <p:cNvSpPr/>
          <p:nvPr/>
        </p:nvSpPr>
        <p:spPr>
          <a:xfrm>
            <a:off x="3136770" y="2435192"/>
            <a:ext cx="84966" cy="89229"/>
          </a:xfrm>
          <a:custGeom>
            <a:avLst/>
            <a:gdLst>
              <a:gd name="connsiteX0" fmla="*/ 130 w 84966"/>
              <a:gd name="connsiteY0" fmla="*/ 33 h 89229"/>
              <a:gd name="connsiteX1" fmla="*/ 63630 w 84966"/>
              <a:gd name="connsiteY1" fmla="*/ 38133 h 89229"/>
              <a:gd name="connsiteX2" fmla="*/ 66805 w 84966"/>
              <a:gd name="connsiteY2" fmla="*/ 88933 h 89229"/>
              <a:gd name="connsiteX3" fmla="*/ 76330 w 84966"/>
              <a:gd name="connsiteY3" fmla="*/ 60358 h 89229"/>
              <a:gd name="connsiteX4" fmla="*/ 82680 w 84966"/>
              <a:gd name="connsiteY4" fmla="*/ 44483 h 89229"/>
              <a:gd name="connsiteX5" fmla="*/ 130 w 84966"/>
              <a:gd name="connsiteY5" fmla="*/ 33 h 892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4966" h="89229">
                <a:moveTo>
                  <a:pt x="130" y="33"/>
                </a:moveTo>
                <a:cubicBezTo>
                  <a:pt x="-3045" y="-1025"/>
                  <a:pt x="52518" y="23317"/>
                  <a:pt x="63630" y="38133"/>
                </a:cubicBezTo>
                <a:cubicBezTo>
                  <a:pt x="74742" y="52949"/>
                  <a:pt x="64688" y="85229"/>
                  <a:pt x="66805" y="88933"/>
                </a:cubicBezTo>
                <a:cubicBezTo>
                  <a:pt x="68922" y="92637"/>
                  <a:pt x="76330" y="60358"/>
                  <a:pt x="76330" y="60358"/>
                </a:cubicBezTo>
                <a:cubicBezTo>
                  <a:pt x="78976" y="52950"/>
                  <a:pt x="89559" y="52950"/>
                  <a:pt x="82680" y="44483"/>
                </a:cubicBezTo>
                <a:cubicBezTo>
                  <a:pt x="75801" y="36016"/>
                  <a:pt x="3305" y="1091"/>
                  <a:pt x="130" y="33"/>
                </a:cubicBezTo>
                <a:close/>
              </a:path>
            </a:pathLst>
          </a:custGeom>
          <a:solidFill>
            <a:schemeClr val="accent1">
              <a:alpha val="1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3" name="フリーフォーム 1842">
            <a:extLst>
              <a:ext uri="{FF2B5EF4-FFF2-40B4-BE49-F238E27FC236}">
                <a16:creationId xmlns:a16="http://schemas.microsoft.com/office/drawing/2014/main" id="{726699A4-5775-4EA6-2E64-0D51092216C7}"/>
              </a:ext>
            </a:extLst>
          </p:cNvPr>
          <p:cNvSpPr/>
          <p:nvPr/>
        </p:nvSpPr>
        <p:spPr>
          <a:xfrm>
            <a:off x="2945619" y="2587621"/>
            <a:ext cx="35736" cy="120660"/>
          </a:xfrm>
          <a:custGeom>
            <a:avLst/>
            <a:gdLst>
              <a:gd name="connsiteX0" fmla="*/ 19831 w 35736"/>
              <a:gd name="connsiteY0" fmla="*/ 4 h 120660"/>
              <a:gd name="connsiteX1" fmla="*/ 7131 w 35736"/>
              <a:gd name="connsiteY1" fmla="*/ 69854 h 120660"/>
              <a:gd name="connsiteX2" fmla="*/ 35706 w 35736"/>
              <a:gd name="connsiteY2" fmla="*/ 120654 h 120660"/>
              <a:gd name="connsiteX3" fmla="*/ 781 w 35736"/>
              <a:gd name="connsiteY3" fmla="*/ 66679 h 120660"/>
              <a:gd name="connsiteX4" fmla="*/ 19831 w 35736"/>
              <a:gd name="connsiteY4" fmla="*/ 4 h 120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5736" h="120660">
                <a:moveTo>
                  <a:pt x="19831" y="4"/>
                </a:moveTo>
                <a:cubicBezTo>
                  <a:pt x="20889" y="533"/>
                  <a:pt x="4485" y="49746"/>
                  <a:pt x="7131" y="69854"/>
                </a:cubicBezTo>
                <a:cubicBezTo>
                  <a:pt x="9777" y="89962"/>
                  <a:pt x="36764" y="121183"/>
                  <a:pt x="35706" y="120654"/>
                </a:cubicBezTo>
                <a:cubicBezTo>
                  <a:pt x="34648" y="120125"/>
                  <a:pt x="6073" y="82025"/>
                  <a:pt x="781" y="66679"/>
                </a:cubicBezTo>
                <a:cubicBezTo>
                  <a:pt x="-4511" y="51333"/>
                  <a:pt x="18773" y="-525"/>
                  <a:pt x="19831" y="4"/>
                </a:cubicBezTo>
                <a:close/>
              </a:path>
            </a:pathLst>
          </a:custGeom>
          <a:solidFill>
            <a:schemeClr val="accent1">
              <a:alpha val="1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4" name="フリーフォーム 1843">
            <a:extLst>
              <a:ext uri="{FF2B5EF4-FFF2-40B4-BE49-F238E27FC236}">
                <a16:creationId xmlns:a16="http://schemas.microsoft.com/office/drawing/2014/main" id="{C6F1C084-1DFB-EF51-4302-F6124CD55EBF}"/>
              </a:ext>
            </a:extLst>
          </p:cNvPr>
          <p:cNvSpPr/>
          <p:nvPr/>
        </p:nvSpPr>
        <p:spPr>
          <a:xfrm>
            <a:off x="4140200" y="2451085"/>
            <a:ext cx="56365" cy="140176"/>
          </a:xfrm>
          <a:custGeom>
            <a:avLst/>
            <a:gdLst>
              <a:gd name="connsiteX0" fmla="*/ 19050 w 56365"/>
              <a:gd name="connsiteY0" fmla="*/ 15 h 140176"/>
              <a:gd name="connsiteX1" fmla="*/ 50800 w 56365"/>
              <a:gd name="connsiteY1" fmla="*/ 69865 h 140176"/>
              <a:gd name="connsiteX2" fmla="*/ 0 w 56365"/>
              <a:gd name="connsiteY2" fmla="*/ 139715 h 140176"/>
              <a:gd name="connsiteX3" fmla="*/ 50800 w 56365"/>
              <a:gd name="connsiteY3" fmla="*/ 98440 h 140176"/>
              <a:gd name="connsiteX4" fmla="*/ 53975 w 56365"/>
              <a:gd name="connsiteY4" fmla="*/ 63515 h 140176"/>
              <a:gd name="connsiteX5" fmla="*/ 19050 w 56365"/>
              <a:gd name="connsiteY5" fmla="*/ 15 h 1401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365" h="140176">
                <a:moveTo>
                  <a:pt x="19050" y="15"/>
                </a:moveTo>
                <a:cubicBezTo>
                  <a:pt x="18521" y="1073"/>
                  <a:pt x="53975" y="46582"/>
                  <a:pt x="50800" y="69865"/>
                </a:cubicBezTo>
                <a:cubicBezTo>
                  <a:pt x="47625" y="93148"/>
                  <a:pt x="0" y="134953"/>
                  <a:pt x="0" y="139715"/>
                </a:cubicBezTo>
                <a:cubicBezTo>
                  <a:pt x="0" y="144477"/>
                  <a:pt x="41804" y="111140"/>
                  <a:pt x="50800" y="98440"/>
                </a:cubicBezTo>
                <a:cubicBezTo>
                  <a:pt x="59796" y="85740"/>
                  <a:pt x="55562" y="76215"/>
                  <a:pt x="53975" y="63515"/>
                </a:cubicBezTo>
                <a:cubicBezTo>
                  <a:pt x="52388" y="50815"/>
                  <a:pt x="19579" y="-1043"/>
                  <a:pt x="19050" y="15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5" name="フリーフォーム 1844">
            <a:extLst>
              <a:ext uri="{FF2B5EF4-FFF2-40B4-BE49-F238E27FC236}">
                <a16:creationId xmlns:a16="http://schemas.microsoft.com/office/drawing/2014/main" id="{2BB41E8C-F6F7-5618-9BC2-D743F3D62CD3}"/>
              </a:ext>
            </a:extLst>
          </p:cNvPr>
          <p:cNvSpPr/>
          <p:nvPr/>
        </p:nvSpPr>
        <p:spPr>
          <a:xfrm>
            <a:off x="2992392" y="1682699"/>
            <a:ext cx="52433" cy="146211"/>
          </a:xfrm>
          <a:custGeom>
            <a:avLst/>
            <a:gdLst>
              <a:gd name="connsiteX0" fmla="*/ 52433 w 52433"/>
              <a:gd name="connsiteY0" fmla="*/ 51 h 146211"/>
              <a:gd name="connsiteX1" fmla="*/ 4808 w 52433"/>
              <a:gd name="connsiteY1" fmla="*/ 95301 h 146211"/>
              <a:gd name="connsiteX2" fmla="*/ 1633 w 52433"/>
              <a:gd name="connsiteY2" fmla="*/ 146101 h 146211"/>
              <a:gd name="connsiteX3" fmla="*/ 4808 w 52433"/>
              <a:gd name="connsiteY3" fmla="*/ 82601 h 146211"/>
              <a:gd name="connsiteX4" fmla="*/ 52433 w 52433"/>
              <a:gd name="connsiteY4" fmla="*/ 51 h 1462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2433" h="146211">
                <a:moveTo>
                  <a:pt x="52433" y="51"/>
                </a:moveTo>
                <a:cubicBezTo>
                  <a:pt x="52433" y="2168"/>
                  <a:pt x="13275" y="70959"/>
                  <a:pt x="4808" y="95301"/>
                </a:cubicBezTo>
                <a:cubicBezTo>
                  <a:pt x="-3659" y="119643"/>
                  <a:pt x="1633" y="148218"/>
                  <a:pt x="1633" y="146101"/>
                </a:cubicBezTo>
                <a:cubicBezTo>
                  <a:pt x="1633" y="143984"/>
                  <a:pt x="-3130" y="103768"/>
                  <a:pt x="4808" y="82601"/>
                </a:cubicBezTo>
                <a:cubicBezTo>
                  <a:pt x="12745" y="61434"/>
                  <a:pt x="52433" y="-2066"/>
                  <a:pt x="52433" y="51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6" name="フリーフォーム 1845">
            <a:extLst>
              <a:ext uri="{FF2B5EF4-FFF2-40B4-BE49-F238E27FC236}">
                <a16:creationId xmlns:a16="http://schemas.microsoft.com/office/drawing/2014/main" id="{B072A638-A0BF-942A-1F90-E03CD23E2514}"/>
              </a:ext>
            </a:extLst>
          </p:cNvPr>
          <p:cNvSpPr/>
          <p:nvPr/>
        </p:nvSpPr>
        <p:spPr>
          <a:xfrm>
            <a:off x="2901824" y="1666870"/>
            <a:ext cx="25534" cy="120660"/>
          </a:xfrm>
          <a:custGeom>
            <a:avLst/>
            <a:gdLst>
              <a:gd name="connsiteX0" fmla="*/ 126 w 25534"/>
              <a:gd name="connsiteY0" fmla="*/ 5 h 120660"/>
              <a:gd name="connsiteX1" fmla="*/ 16001 w 25534"/>
              <a:gd name="connsiteY1" fmla="*/ 60330 h 120660"/>
              <a:gd name="connsiteX2" fmla="*/ 22351 w 25534"/>
              <a:gd name="connsiteY2" fmla="*/ 120655 h 120660"/>
              <a:gd name="connsiteX3" fmla="*/ 25526 w 25534"/>
              <a:gd name="connsiteY3" fmla="*/ 63505 h 120660"/>
              <a:gd name="connsiteX4" fmla="*/ 126 w 25534"/>
              <a:gd name="connsiteY4" fmla="*/ 5 h 120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534" h="120660">
                <a:moveTo>
                  <a:pt x="126" y="5"/>
                </a:moveTo>
                <a:cubicBezTo>
                  <a:pt x="-1461" y="-524"/>
                  <a:pt x="12297" y="40222"/>
                  <a:pt x="16001" y="60330"/>
                </a:cubicBezTo>
                <a:cubicBezTo>
                  <a:pt x="19705" y="80438"/>
                  <a:pt x="20764" y="120126"/>
                  <a:pt x="22351" y="120655"/>
                </a:cubicBezTo>
                <a:cubicBezTo>
                  <a:pt x="23938" y="121184"/>
                  <a:pt x="24997" y="79909"/>
                  <a:pt x="25526" y="63505"/>
                </a:cubicBezTo>
                <a:cubicBezTo>
                  <a:pt x="26055" y="47101"/>
                  <a:pt x="1713" y="534"/>
                  <a:pt x="126" y="5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7" name="フリーフォーム 1846">
            <a:extLst>
              <a:ext uri="{FF2B5EF4-FFF2-40B4-BE49-F238E27FC236}">
                <a16:creationId xmlns:a16="http://schemas.microsoft.com/office/drawing/2014/main" id="{9CC97FD3-9F0F-3B98-C5B3-1F5BAF4D9B45}"/>
              </a:ext>
            </a:extLst>
          </p:cNvPr>
          <p:cNvSpPr/>
          <p:nvPr/>
        </p:nvSpPr>
        <p:spPr>
          <a:xfrm>
            <a:off x="2860491" y="1898380"/>
            <a:ext cx="249579" cy="16236"/>
          </a:xfrm>
          <a:custGeom>
            <a:avLst/>
            <a:gdLst>
              <a:gd name="connsiteX0" fmla="*/ 184 w 249579"/>
              <a:gd name="connsiteY0" fmla="*/ 270 h 16236"/>
              <a:gd name="connsiteX1" fmla="*/ 235134 w 249579"/>
              <a:gd name="connsiteY1" fmla="*/ 16145 h 16236"/>
              <a:gd name="connsiteX2" fmla="*/ 197034 w 249579"/>
              <a:gd name="connsiteY2" fmla="*/ 6620 h 16236"/>
              <a:gd name="connsiteX3" fmla="*/ 184 w 249579"/>
              <a:gd name="connsiteY3" fmla="*/ 270 h 162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49579" h="16236">
                <a:moveTo>
                  <a:pt x="184" y="270"/>
                </a:moveTo>
                <a:cubicBezTo>
                  <a:pt x="6534" y="1858"/>
                  <a:pt x="202326" y="15087"/>
                  <a:pt x="235134" y="16145"/>
                </a:cubicBezTo>
                <a:cubicBezTo>
                  <a:pt x="267942" y="17203"/>
                  <a:pt x="240426" y="8737"/>
                  <a:pt x="197034" y="6620"/>
                </a:cubicBezTo>
                <a:cubicBezTo>
                  <a:pt x="153642" y="4503"/>
                  <a:pt x="-6166" y="-1318"/>
                  <a:pt x="184" y="270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8" name="フリーフォーム 1847">
            <a:extLst>
              <a:ext uri="{FF2B5EF4-FFF2-40B4-BE49-F238E27FC236}">
                <a16:creationId xmlns:a16="http://schemas.microsoft.com/office/drawing/2014/main" id="{593154B0-A099-64CD-7CE5-C6FF72B4C4F3}"/>
              </a:ext>
            </a:extLst>
          </p:cNvPr>
          <p:cNvSpPr/>
          <p:nvPr/>
        </p:nvSpPr>
        <p:spPr>
          <a:xfrm>
            <a:off x="2755885" y="1187306"/>
            <a:ext cx="180991" cy="184519"/>
          </a:xfrm>
          <a:custGeom>
            <a:avLst/>
            <a:gdLst>
              <a:gd name="connsiteX0" fmla="*/ 180990 w 180991"/>
              <a:gd name="connsiteY0" fmla="*/ 144 h 184519"/>
              <a:gd name="connsiteX1" fmla="*/ 41290 w 180991"/>
              <a:gd name="connsiteY1" fmla="*/ 95394 h 184519"/>
              <a:gd name="connsiteX2" fmla="*/ 15 w 180991"/>
              <a:gd name="connsiteY2" fmla="*/ 184294 h 184519"/>
              <a:gd name="connsiteX3" fmla="*/ 38115 w 180991"/>
              <a:gd name="connsiteY3" fmla="*/ 117619 h 184519"/>
              <a:gd name="connsiteX4" fmla="*/ 180990 w 180991"/>
              <a:gd name="connsiteY4" fmla="*/ 144 h 1845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80991" h="184519">
                <a:moveTo>
                  <a:pt x="180990" y="144"/>
                </a:moveTo>
                <a:cubicBezTo>
                  <a:pt x="181519" y="-3560"/>
                  <a:pt x="71452" y="64702"/>
                  <a:pt x="41290" y="95394"/>
                </a:cubicBezTo>
                <a:cubicBezTo>
                  <a:pt x="11128" y="126086"/>
                  <a:pt x="544" y="180590"/>
                  <a:pt x="15" y="184294"/>
                </a:cubicBezTo>
                <a:cubicBezTo>
                  <a:pt x="-514" y="187998"/>
                  <a:pt x="12715" y="145136"/>
                  <a:pt x="38115" y="117619"/>
                </a:cubicBezTo>
                <a:cubicBezTo>
                  <a:pt x="63515" y="90102"/>
                  <a:pt x="180461" y="3848"/>
                  <a:pt x="180990" y="14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9" name="フリーフォーム 1848">
            <a:extLst>
              <a:ext uri="{FF2B5EF4-FFF2-40B4-BE49-F238E27FC236}">
                <a16:creationId xmlns:a16="http://schemas.microsoft.com/office/drawing/2014/main" id="{CCC2EBD0-4613-D828-F87C-8F3AF7C25432}"/>
              </a:ext>
            </a:extLst>
          </p:cNvPr>
          <p:cNvSpPr/>
          <p:nvPr/>
        </p:nvSpPr>
        <p:spPr>
          <a:xfrm>
            <a:off x="3774776" y="3270187"/>
            <a:ext cx="226182" cy="162228"/>
          </a:xfrm>
          <a:custGeom>
            <a:avLst/>
            <a:gdLst>
              <a:gd name="connsiteX0" fmla="*/ 225724 w 226182"/>
              <a:gd name="connsiteY0" fmla="*/ 63 h 162228"/>
              <a:gd name="connsiteX1" fmla="*/ 143174 w 226182"/>
              <a:gd name="connsiteY1" fmla="*/ 104838 h 162228"/>
              <a:gd name="connsiteX2" fmla="*/ 299 w 226182"/>
              <a:gd name="connsiteY2" fmla="*/ 161988 h 162228"/>
              <a:gd name="connsiteX3" fmla="*/ 108249 w 226182"/>
              <a:gd name="connsiteY3" fmla="*/ 120713 h 162228"/>
              <a:gd name="connsiteX4" fmla="*/ 225724 w 226182"/>
              <a:gd name="connsiteY4" fmla="*/ 63 h 1622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6182" h="162228">
                <a:moveTo>
                  <a:pt x="225724" y="63"/>
                </a:moveTo>
                <a:cubicBezTo>
                  <a:pt x="231545" y="-2583"/>
                  <a:pt x="180745" y="77850"/>
                  <a:pt x="143174" y="104838"/>
                </a:cubicBezTo>
                <a:cubicBezTo>
                  <a:pt x="105603" y="131826"/>
                  <a:pt x="6120" y="159342"/>
                  <a:pt x="299" y="161988"/>
                </a:cubicBezTo>
                <a:cubicBezTo>
                  <a:pt x="-5522" y="164634"/>
                  <a:pt x="74911" y="145055"/>
                  <a:pt x="108249" y="120713"/>
                </a:cubicBezTo>
                <a:cubicBezTo>
                  <a:pt x="141587" y="96371"/>
                  <a:pt x="219903" y="2709"/>
                  <a:pt x="225724" y="6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50" name="フリーフォーム 1849">
            <a:extLst>
              <a:ext uri="{FF2B5EF4-FFF2-40B4-BE49-F238E27FC236}">
                <a16:creationId xmlns:a16="http://schemas.microsoft.com/office/drawing/2014/main" id="{D0028C2A-30D7-D087-1264-3C6F4F28671D}"/>
              </a:ext>
            </a:extLst>
          </p:cNvPr>
          <p:cNvSpPr/>
          <p:nvPr/>
        </p:nvSpPr>
        <p:spPr>
          <a:xfrm>
            <a:off x="4038944" y="2950503"/>
            <a:ext cx="165724" cy="257702"/>
          </a:xfrm>
          <a:custGeom>
            <a:avLst/>
            <a:gdLst>
              <a:gd name="connsiteX0" fmla="*/ 164756 w 165724"/>
              <a:gd name="connsiteY0" fmla="*/ 2247 h 257702"/>
              <a:gd name="connsiteX1" fmla="*/ 2831 w 165724"/>
              <a:gd name="connsiteY1" fmla="*/ 253072 h 257702"/>
              <a:gd name="connsiteX2" fmla="*/ 59981 w 165724"/>
              <a:gd name="connsiteY2" fmla="*/ 167347 h 257702"/>
              <a:gd name="connsiteX3" fmla="*/ 37756 w 165724"/>
              <a:gd name="connsiteY3" fmla="*/ 195922 h 257702"/>
              <a:gd name="connsiteX4" fmla="*/ 69506 w 165724"/>
              <a:gd name="connsiteY4" fmla="*/ 132422 h 257702"/>
              <a:gd name="connsiteX5" fmla="*/ 164756 w 165724"/>
              <a:gd name="connsiteY5" fmla="*/ 2247 h 2577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5724" h="257702">
                <a:moveTo>
                  <a:pt x="164756" y="2247"/>
                </a:moveTo>
                <a:cubicBezTo>
                  <a:pt x="153644" y="22355"/>
                  <a:pt x="20293" y="225555"/>
                  <a:pt x="2831" y="253072"/>
                </a:cubicBezTo>
                <a:cubicBezTo>
                  <a:pt x="-14632" y="280589"/>
                  <a:pt x="54160" y="176872"/>
                  <a:pt x="59981" y="167347"/>
                </a:cubicBezTo>
                <a:cubicBezTo>
                  <a:pt x="65802" y="157822"/>
                  <a:pt x="36168" y="201743"/>
                  <a:pt x="37756" y="195922"/>
                </a:cubicBezTo>
                <a:cubicBezTo>
                  <a:pt x="39343" y="190101"/>
                  <a:pt x="50985" y="162055"/>
                  <a:pt x="69506" y="132422"/>
                </a:cubicBezTo>
                <a:cubicBezTo>
                  <a:pt x="88027" y="102789"/>
                  <a:pt x="175868" y="-17861"/>
                  <a:pt x="164756" y="224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51" name="フリーフォーム 1850">
            <a:extLst>
              <a:ext uri="{FF2B5EF4-FFF2-40B4-BE49-F238E27FC236}">
                <a16:creationId xmlns:a16="http://schemas.microsoft.com/office/drawing/2014/main" id="{50EB1AE9-719E-A416-91FA-D78B3878EBF1}"/>
              </a:ext>
            </a:extLst>
          </p:cNvPr>
          <p:cNvSpPr/>
          <p:nvPr/>
        </p:nvSpPr>
        <p:spPr>
          <a:xfrm>
            <a:off x="3952808" y="2955852"/>
            <a:ext cx="33428" cy="194314"/>
          </a:xfrm>
          <a:custGeom>
            <a:avLst/>
            <a:gdLst>
              <a:gd name="connsiteX0" fmla="*/ 31817 w 33428"/>
              <a:gd name="connsiteY0" fmla="*/ 73 h 194314"/>
              <a:gd name="connsiteX1" fmla="*/ 15942 w 33428"/>
              <a:gd name="connsiteY1" fmla="*/ 127073 h 194314"/>
              <a:gd name="connsiteX2" fmla="*/ 67 w 33428"/>
              <a:gd name="connsiteY2" fmla="*/ 193748 h 194314"/>
              <a:gd name="connsiteX3" fmla="*/ 22292 w 33428"/>
              <a:gd name="connsiteY3" fmla="*/ 92148 h 194314"/>
              <a:gd name="connsiteX4" fmla="*/ 31817 w 33428"/>
              <a:gd name="connsiteY4" fmla="*/ 108023 h 194314"/>
              <a:gd name="connsiteX5" fmla="*/ 31817 w 33428"/>
              <a:gd name="connsiteY5" fmla="*/ 73 h 1943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428" h="194314">
                <a:moveTo>
                  <a:pt x="31817" y="73"/>
                </a:moveTo>
                <a:cubicBezTo>
                  <a:pt x="29171" y="3248"/>
                  <a:pt x="21234" y="94794"/>
                  <a:pt x="15942" y="127073"/>
                </a:cubicBezTo>
                <a:cubicBezTo>
                  <a:pt x="10650" y="159352"/>
                  <a:pt x="-991" y="199569"/>
                  <a:pt x="67" y="193748"/>
                </a:cubicBezTo>
                <a:cubicBezTo>
                  <a:pt x="1125" y="187927"/>
                  <a:pt x="17000" y="106435"/>
                  <a:pt x="22292" y="92148"/>
                </a:cubicBezTo>
                <a:cubicBezTo>
                  <a:pt x="27584" y="77861"/>
                  <a:pt x="30229" y="118606"/>
                  <a:pt x="31817" y="108023"/>
                </a:cubicBezTo>
                <a:cubicBezTo>
                  <a:pt x="33405" y="97440"/>
                  <a:pt x="34463" y="-3102"/>
                  <a:pt x="31817" y="73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52" name="フリーフォーム 1851">
            <a:extLst>
              <a:ext uri="{FF2B5EF4-FFF2-40B4-BE49-F238E27FC236}">
                <a16:creationId xmlns:a16="http://schemas.microsoft.com/office/drawing/2014/main" id="{0B7CD2FC-43A6-1F86-9DDF-50E7A9A35EE9}"/>
              </a:ext>
            </a:extLst>
          </p:cNvPr>
          <p:cNvSpPr/>
          <p:nvPr/>
        </p:nvSpPr>
        <p:spPr>
          <a:xfrm>
            <a:off x="2941928" y="2290534"/>
            <a:ext cx="204706" cy="46325"/>
          </a:xfrm>
          <a:custGeom>
            <a:avLst/>
            <a:gdLst>
              <a:gd name="connsiteX0" fmla="*/ 1297 w 204706"/>
              <a:gd name="connsiteY0" fmla="*/ 46266 h 46325"/>
              <a:gd name="connsiteX1" fmla="*/ 201322 w 204706"/>
              <a:gd name="connsiteY1" fmla="*/ 1816 h 46325"/>
              <a:gd name="connsiteX2" fmla="*/ 118772 w 204706"/>
              <a:gd name="connsiteY2" fmla="*/ 11341 h 46325"/>
              <a:gd name="connsiteX3" fmla="*/ 1297 w 204706"/>
              <a:gd name="connsiteY3" fmla="*/ 46266 h 46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4706" h="46325">
                <a:moveTo>
                  <a:pt x="1297" y="46266"/>
                </a:moveTo>
                <a:cubicBezTo>
                  <a:pt x="15055" y="44679"/>
                  <a:pt x="181743" y="7637"/>
                  <a:pt x="201322" y="1816"/>
                </a:cubicBezTo>
                <a:cubicBezTo>
                  <a:pt x="220901" y="-4005"/>
                  <a:pt x="150522" y="5520"/>
                  <a:pt x="118772" y="11341"/>
                </a:cubicBezTo>
                <a:cubicBezTo>
                  <a:pt x="87022" y="17162"/>
                  <a:pt x="-12461" y="47853"/>
                  <a:pt x="1297" y="46266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53" name="フリーフォーム 1852">
            <a:extLst>
              <a:ext uri="{FF2B5EF4-FFF2-40B4-BE49-F238E27FC236}">
                <a16:creationId xmlns:a16="http://schemas.microsoft.com/office/drawing/2014/main" id="{E40CEE12-A0AC-8138-1DB1-68DE27A7F2B4}"/>
              </a:ext>
            </a:extLst>
          </p:cNvPr>
          <p:cNvSpPr/>
          <p:nvPr/>
        </p:nvSpPr>
        <p:spPr>
          <a:xfrm>
            <a:off x="3197219" y="2251010"/>
            <a:ext cx="51543" cy="114505"/>
          </a:xfrm>
          <a:custGeom>
            <a:avLst/>
            <a:gdLst>
              <a:gd name="connsiteX0" fmla="*/ 50806 w 51543"/>
              <a:gd name="connsiteY0" fmla="*/ 65 h 114505"/>
              <a:gd name="connsiteX1" fmla="*/ 41281 w 51543"/>
              <a:gd name="connsiteY1" fmla="*/ 66740 h 114505"/>
              <a:gd name="connsiteX2" fmla="*/ 6 w 51543"/>
              <a:gd name="connsiteY2" fmla="*/ 114365 h 114505"/>
              <a:gd name="connsiteX3" fmla="*/ 44456 w 51543"/>
              <a:gd name="connsiteY3" fmla="*/ 79440 h 114505"/>
              <a:gd name="connsiteX4" fmla="*/ 50806 w 51543"/>
              <a:gd name="connsiteY4" fmla="*/ 65 h 1145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543" h="114505">
                <a:moveTo>
                  <a:pt x="50806" y="65"/>
                </a:moveTo>
                <a:cubicBezTo>
                  <a:pt x="50277" y="-2052"/>
                  <a:pt x="49748" y="47690"/>
                  <a:pt x="41281" y="66740"/>
                </a:cubicBezTo>
                <a:cubicBezTo>
                  <a:pt x="32814" y="85790"/>
                  <a:pt x="-523" y="112248"/>
                  <a:pt x="6" y="114365"/>
                </a:cubicBezTo>
                <a:cubicBezTo>
                  <a:pt x="535" y="116482"/>
                  <a:pt x="34931" y="94257"/>
                  <a:pt x="44456" y="79440"/>
                </a:cubicBezTo>
                <a:cubicBezTo>
                  <a:pt x="53981" y="64623"/>
                  <a:pt x="51335" y="2182"/>
                  <a:pt x="50806" y="65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54" name="フリーフォーム 1853">
            <a:extLst>
              <a:ext uri="{FF2B5EF4-FFF2-40B4-BE49-F238E27FC236}">
                <a16:creationId xmlns:a16="http://schemas.microsoft.com/office/drawing/2014/main" id="{E506EF04-51B4-6461-9C8C-F81128A560C6}"/>
              </a:ext>
            </a:extLst>
          </p:cNvPr>
          <p:cNvSpPr/>
          <p:nvPr/>
        </p:nvSpPr>
        <p:spPr>
          <a:xfrm>
            <a:off x="3171787" y="2073153"/>
            <a:ext cx="114451" cy="42447"/>
          </a:xfrm>
          <a:custGeom>
            <a:avLst/>
            <a:gdLst>
              <a:gd name="connsiteX0" fmla="*/ 38 w 114451"/>
              <a:gd name="connsiteY0" fmla="*/ 122 h 42447"/>
              <a:gd name="connsiteX1" fmla="*/ 107988 w 114451"/>
              <a:gd name="connsiteY1" fmla="*/ 41397 h 42447"/>
              <a:gd name="connsiteX2" fmla="*/ 95288 w 114451"/>
              <a:gd name="connsiteY2" fmla="*/ 28697 h 42447"/>
              <a:gd name="connsiteX3" fmla="*/ 38 w 114451"/>
              <a:gd name="connsiteY3" fmla="*/ 122 h 424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4451" h="42447">
                <a:moveTo>
                  <a:pt x="38" y="122"/>
                </a:moveTo>
                <a:cubicBezTo>
                  <a:pt x="2155" y="2239"/>
                  <a:pt x="107988" y="41397"/>
                  <a:pt x="107988" y="41397"/>
                </a:cubicBezTo>
                <a:cubicBezTo>
                  <a:pt x="123863" y="46159"/>
                  <a:pt x="106930" y="33459"/>
                  <a:pt x="95288" y="28697"/>
                </a:cubicBezTo>
                <a:cubicBezTo>
                  <a:pt x="83646" y="23935"/>
                  <a:pt x="-2079" y="-1995"/>
                  <a:pt x="38" y="12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55" name="フリーフォーム 1854">
            <a:extLst>
              <a:ext uri="{FF2B5EF4-FFF2-40B4-BE49-F238E27FC236}">
                <a16:creationId xmlns:a16="http://schemas.microsoft.com/office/drawing/2014/main" id="{C7007331-DFDC-8E8D-24A0-87E79ED59139}"/>
              </a:ext>
            </a:extLst>
          </p:cNvPr>
          <p:cNvSpPr/>
          <p:nvPr/>
        </p:nvSpPr>
        <p:spPr>
          <a:xfrm>
            <a:off x="3587464" y="1996586"/>
            <a:ext cx="54376" cy="111756"/>
          </a:xfrm>
          <a:custGeom>
            <a:avLst/>
            <a:gdLst>
              <a:gd name="connsiteX0" fmla="*/ 286 w 54376"/>
              <a:gd name="connsiteY0" fmla="*/ 489 h 111756"/>
              <a:gd name="connsiteX1" fmla="*/ 9811 w 54376"/>
              <a:gd name="connsiteY1" fmla="*/ 60814 h 111756"/>
              <a:gd name="connsiteX2" fmla="*/ 54261 w 54376"/>
              <a:gd name="connsiteY2" fmla="*/ 111614 h 111756"/>
              <a:gd name="connsiteX3" fmla="*/ 22511 w 54376"/>
              <a:gd name="connsiteY3" fmla="*/ 76689 h 111756"/>
              <a:gd name="connsiteX4" fmla="*/ 16161 w 54376"/>
              <a:gd name="connsiteY4" fmla="*/ 95739 h 111756"/>
              <a:gd name="connsiteX5" fmla="*/ 286 w 54376"/>
              <a:gd name="connsiteY5" fmla="*/ 489 h 1117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4376" h="111756">
                <a:moveTo>
                  <a:pt x="286" y="489"/>
                </a:moveTo>
                <a:cubicBezTo>
                  <a:pt x="-772" y="-5332"/>
                  <a:pt x="815" y="42293"/>
                  <a:pt x="9811" y="60814"/>
                </a:cubicBezTo>
                <a:cubicBezTo>
                  <a:pt x="18807" y="79335"/>
                  <a:pt x="52144" y="108968"/>
                  <a:pt x="54261" y="111614"/>
                </a:cubicBezTo>
                <a:cubicBezTo>
                  <a:pt x="56378" y="114260"/>
                  <a:pt x="28861" y="79335"/>
                  <a:pt x="22511" y="76689"/>
                </a:cubicBezTo>
                <a:cubicBezTo>
                  <a:pt x="16161" y="74043"/>
                  <a:pt x="21453" y="102089"/>
                  <a:pt x="16161" y="95739"/>
                </a:cubicBezTo>
                <a:cubicBezTo>
                  <a:pt x="10869" y="89389"/>
                  <a:pt x="1344" y="6310"/>
                  <a:pt x="286" y="48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56" name="フリーフォーム 1855">
            <a:extLst>
              <a:ext uri="{FF2B5EF4-FFF2-40B4-BE49-F238E27FC236}">
                <a16:creationId xmlns:a16="http://schemas.microsoft.com/office/drawing/2014/main" id="{9E662CF9-0BC7-1DDA-7B94-80B118DC3438}"/>
              </a:ext>
            </a:extLst>
          </p:cNvPr>
          <p:cNvSpPr/>
          <p:nvPr/>
        </p:nvSpPr>
        <p:spPr>
          <a:xfrm>
            <a:off x="3601090" y="1917484"/>
            <a:ext cx="97809" cy="75198"/>
          </a:xfrm>
          <a:custGeom>
            <a:avLst/>
            <a:gdLst>
              <a:gd name="connsiteX0" fmla="*/ 97785 w 97809"/>
              <a:gd name="connsiteY0" fmla="*/ 216 h 75198"/>
              <a:gd name="connsiteX1" fmla="*/ 5710 w 97809"/>
              <a:gd name="connsiteY1" fmla="*/ 73241 h 75198"/>
              <a:gd name="connsiteX2" fmla="*/ 15235 w 97809"/>
              <a:gd name="connsiteY2" fmla="*/ 51016 h 75198"/>
              <a:gd name="connsiteX3" fmla="*/ 97785 w 97809"/>
              <a:gd name="connsiteY3" fmla="*/ 216 h 751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7809" h="75198">
                <a:moveTo>
                  <a:pt x="97785" y="216"/>
                </a:moveTo>
                <a:cubicBezTo>
                  <a:pt x="96198" y="3920"/>
                  <a:pt x="19468" y="64774"/>
                  <a:pt x="5710" y="73241"/>
                </a:cubicBezTo>
                <a:cubicBezTo>
                  <a:pt x="-8048" y="81708"/>
                  <a:pt x="6239" y="60541"/>
                  <a:pt x="15235" y="51016"/>
                </a:cubicBezTo>
                <a:cubicBezTo>
                  <a:pt x="24231" y="41491"/>
                  <a:pt x="99372" y="-3488"/>
                  <a:pt x="97785" y="21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57" name="フリーフォーム 1856">
            <a:extLst>
              <a:ext uri="{FF2B5EF4-FFF2-40B4-BE49-F238E27FC236}">
                <a16:creationId xmlns:a16="http://schemas.microsoft.com/office/drawing/2014/main" id="{FC783F73-B374-9C12-8F6C-AE6A8B4983C7}"/>
              </a:ext>
            </a:extLst>
          </p:cNvPr>
          <p:cNvSpPr/>
          <p:nvPr/>
        </p:nvSpPr>
        <p:spPr>
          <a:xfrm>
            <a:off x="3581202" y="1984171"/>
            <a:ext cx="127614" cy="41486"/>
          </a:xfrm>
          <a:custGeom>
            <a:avLst/>
            <a:gdLst>
              <a:gd name="connsiteX0" fmla="*/ 198 w 127614"/>
              <a:gd name="connsiteY0" fmla="*/ 41479 h 41486"/>
              <a:gd name="connsiteX1" fmla="*/ 66873 w 127614"/>
              <a:gd name="connsiteY1" fmla="*/ 6554 h 41486"/>
              <a:gd name="connsiteX2" fmla="*/ 127198 w 127614"/>
              <a:gd name="connsiteY2" fmla="*/ 204 h 41486"/>
              <a:gd name="connsiteX3" fmla="*/ 89098 w 127614"/>
              <a:gd name="connsiteY3" fmla="*/ 9729 h 41486"/>
              <a:gd name="connsiteX4" fmla="*/ 198 w 127614"/>
              <a:gd name="connsiteY4" fmla="*/ 41479 h 414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7614" h="41486">
                <a:moveTo>
                  <a:pt x="198" y="41479"/>
                </a:moveTo>
                <a:cubicBezTo>
                  <a:pt x="-3506" y="40950"/>
                  <a:pt x="45707" y="13433"/>
                  <a:pt x="66873" y="6554"/>
                </a:cubicBezTo>
                <a:cubicBezTo>
                  <a:pt x="88039" y="-325"/>
                  <a:pt x="123494" y="-325"/>
                  <a:pt x="127198" y="204"/>
                </a:cubicBezTo>
                <a:cubicBezTo>
                  <a:pt x="130902" y="733"/>
                  <a:pt x="109206" y="3908"/>
                  <a:pt x="89098" y="9729"/>
                </a:cubicBezTo>
                <a:cubicBezTo>
                  <a:pt x="68990" y="15550"/>
                  <a:pt x="3902" y="42008"/>
                  <a:pt x="198" y="4147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58" name="フリーフォーム 1857">
            <a:extLst>
              <a:ext uri="{FF2B5EF4-FFF2-40B4-BE49-F238E27FC236}">
                <a16:creationId xmlns:a16="http://schemas.microsoft.com/office/drawing/2014/main" id="{A05F4A07-07D2-0FD5-7413-FA8C47DE502B}"/>
              </a:ext>
            </a:extLst>
          </p:cNvPr>
          <p:cNvSpPr/>
          <p:nvPr/>
        </p:nvSpPr>
        <p:spPr>
          <a:xfrm>
            <a:off x="3609646" y="2117707"/>
            <a:ext cx="150344" cy="28792"/>
          </a:xfrm>
          <a:custGeom>
            <a:avLst/>
            <a:gdLst>
              <a:gd name="connsiteX0" fmla="*/ 329 w 150344"/>
              <a:gd name="connsiteY0" fmla="*/ 28593 h 28792"/>
              <a:gd name="connsiteX1" fmla="*/ 79704 w 150344"/>
              <a:gd name="connsiteY1" fmla="*/ 12718 h 28792"/>
              <a:gd name="connsiteX2" fmla="*/ 149554 w 150344"/>
              <a:gd name="connsiteY2" fmla="*/ 12718 h 28792"/>
              <a:gd name="connsiteX3" fmla="*/ 111454 w 150344"/>
              <a:gd name="connsiteY3" fmla="*/ 18 h 28792"/>
              <a:gd name="connsiteX4" fmla="*/ 329 w 150344"/>
              <a:gd name="connsiteY4" fmla="*/ 28593 h 287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0344" h="28792">
                <a:moveTo>
                  <a:pt x="329" y="28593"/>
                </a:moveTo>
                <a:cubicBezTo>
                  <a:pt x="-4963" y="30710"/>
                  <a:pt x="54833" y="15364"/>
                  <a:pt x="79704" y="12718"/>
                </a:cubicBezTo>
                <a:cubicBezTo>
                  <a:pt x="104575" y="10072"/>
                  <a:pt x="144262" y="14835"/>
                  <a:pt x="149554" y="12718"/>
                </a:cubicBezTo>
                <a:cubicBezTo>
                  <a:pt x="154846" y="10601"/>
                  <a:pt x="132621" y="-511"/>
                  <a:pt x="111454" y="18"/>
                </a:cubicBezTo>
                <a:cubicBezTo>
                  <a:pt x="90287" y="547"/>
                  <a:pt x="5621" y="26476"/>
                  <a:pt x="329" y="2859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59" name="フリーフォーム 1858">
            <a:extLst>
              <a:ext uri="{FF2B5EF4-FFF2-40B4-BE49-F238E27FC236}">
                <a16:creationId xmlns:a16="http://schemas.microsoft.com/office/drawing/2014/main" id="{AE7F1959-67C9-548F-1A65-1CF88AB4578C}"/>
              </a:ext>
            </a:extLst>
          </p:cNvPr>
          <p:cNvSpPr/>
          <p:nvPr/>
        </p:nvSpPr>
        <p:spPr>
          <a:xfrm>
            <a:off x="3667124" y="2149420"/>
            <a:ext cx="209560" cy="23281"/>
          </a:xfrm>
          <a:custGeom>
            <a:avLst/>
            <a:gdLst>
              <a:gd name="connsiteX0" fmla="*/ 1 w 209560"/>
              <a:gd name="connsiteY0" fmla="*/ 55 h 23281"/>
              <a:gd name="connsiteX1" fmla="*/ 152401 w 209560"/>
              <a:gd name="connsiteY1" fmla="*/ 22280 h 23281"/>
              <a:gd name="connsiteX2" fmla="*/ 209551 w 209560"/>
              <a:gd name="connsiteY2" fmla="*/ 19105 h 23281"/>
              <a:gd name="connsiteX3" fmla="*/ 149226 w 209560"/>
              <a:gd name="connsiteY3" fmla="*/ 15930 h 23281"/>
              <a:gd name="connsiteX4" fmla="*/ 1 w 209560"/>
              <a:gd name="connsiteY4" fmla="*/ 55 h 232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9560" h="23281">
                <a:moveTo>
                  <a:pt x="1" y="55"/>
                </a:moveTo>
                <a:cubicBezTo>
                  <a:pt x="530" y="1113"/>
                  <a:pt x="117476" y="19105"/>
                  <a:pt x="152401" y="22280"/>
                </a:cubicBezTo>
                <a:cubicBezTo>
                  <a:pt x="187326" y="25455"/>
                  <a:pt x="210080" y="20163"/>
                  <a:pt x="209551" y="19105"/>
                </a:cubicBezTo>
                <a:cubicBezTo>
                  <a:pt x="209022" y="18047"/>
                  <a:pt x="179388" y="18576"/>
                  <a:pt x="149226" y="15930"/>
                </a:cubicBezTo>
                <a:cubicBezTo>
                  <a:pt x="119064" y="13284"/>
                  <a:pt x="-528" y="-1003"/>
                  <a:pt x="1" y="5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60" name="フリーフォーム 1859">
            <a:extLst>
              <a:ext uri="{FF2B5EF4-FFF2-40B4-BE49-F238E27FC236}">
                <a16:creationId xmlns:a16="http://schemas.microsoft.com/office/drawing/2014/main" id="{417F157A-7848-CF31-FC00-17CE14BC0326}"/>
              </a:ext>
            </a:extLst>
          </p:cNvPr>
          <p:cNvSpPr/>
          <p:nvPr/>
        </p:nvSpPr>
        <p:spPr>
          <a:xfrm>
            <a:off x="3720645" y="2184353"/>
            <a:ext cx="151126" cy="24411"/>
          </a:xfrm>
          <a:custGeom>
            <a:avLst/>
            <a:gdLst>
              <a:gd name="connsiteX0" fmla="*/ 455 w 151126"/>
              <a:gd name="connsiteY0" fmla="*/ 47 h 24411"/>
              <a:gd name="connsiteX1" fmla="*/ 140155 w 151126"/>
              <a:gd name="connsiteY1" fmla="*/ 15922 h 24411"/>
              <a:gd name="connsiteX2" fmla="*/ 136980 w 151126"/>
              <a:gd name="connsiteY2" fmla="*/ 22272 h 24411"/>
              <a:gd name="connsiteX3" fmla="*/ 95705 w 151126"/>
              <a:gd name="connsiteY3" fmla="*/ 22272 h 24411"/>
              <a:gd name="connsiteX4" fmla="*/ 455 w 151126"/>
              <a:gd name="connsiteY4" fmla="*/ 47 h 244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126" h="24411">
                <a:moveTo>
                  <a:pt x="455" y="47"/>
                </a:moveTo>
                <a:cubicBezTo>
                  <a:pt x="7863" y="-1011"/>
                  <a:pt x="140155" y="15922"/>
                  <a:pt x="140155" y="15922"/>
                </a:cubicBezTo>
                <a:cubicBezTo>
                  <a:pt x="162909" y="19626"/>
                  <a:pt x="144388" y="21214"/>
                  <a:pt x="136980" y="22272"/>
                </a:cubicBezTo>
                <a:cubicBezTo>
                  <a:pt x="129572" y="23330"/>
                  <a:pt x="113167" y="26505"/>
                  <a:pt x="95705" y="22272"/>
                </a:cubicBezTo>
                <a:cubicBezTo>
                  <a:pt x="78243" y="18039"/>
                  <a:pt x="-6953" y="1105"/>
                  <a:pt x="455" y="47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61" name="フリーフォーム 1860">
            <a:extLst>
              <a:ext uri="{FF2B5EF4-FFF2-40B4-BE49-F238E27FC236}">
                <a16:creationId xmlns:a16="http://schemas.microsoft.com/office/drawing/2014/main" id="{61D60A9B-C963-B8E3-0098-E57AAA28FCFD}"/>
              </a:ext>
            </a:extLst>
          </p:cNvPr>
          <p:cNvSpPr/>
          <p:nvPr/>
        </p:nvSpPr>
        <p:spPr>
          <a:xfrm>
            <a:off x="3235319" y="2600125"/>
            <a:ext cx="46941" cy="111901"/>
          </a:xfrm>
          <a:custGeom>
            <a:avLst/>
            <a:gdLst>
              <a:gd name="connsiteX0" fmla="*/ 41281 w 46941"/>
              <a:gd name="connsiteY0" fmla="*/ 200 h 111901"/>
              <a:gd name="connsiteX1" fmla="*/ 44456 w 46941"/>
              <a:gd name="connsiteY1" fmla="*/ 63700 h 111901"/>
              <a:gd name="connsiteX2" fmla="*/ 6 w 46941"/>
              <a:gd name="connsiteY2" fmla="*/ 111325 h 111901"/>
              <a:gd name="connsiteX3" fmla="*/ 41281 w 46941"/>
              <a:gd name="connsiteY3" fmla="*/ 85925 h 111901"/>
              <a:gd name="connsiteX4" fmla="*/ 41281 w 46941"/>
              <a:gd name="connsiteY4" fmla="*/ 200 h 1119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6941" h="111901">
                <a:moveTo>
                  <a:pt x="41281" y="200"/>
                </a:moveTo>
                <a:cubicBezTo>
                  <a:pt x="41810" y="-3504"/>
                  <a:pt x="51335" y="45179"/>
                  <a:pt x="44456" y="63700"/>
                </a:cubicBezTo>
                <a:cubicBezTo>
                  <a:pt x="37577" y="82221"/>
                  <a:pt x="535" y="107621"/>
                  <a:pt x="6" y="111325"/>
                </a:cubicBezTo>
                <a:cubicBezTo>
                  <a:pt x="-523" y="115029"/>
                  <a:pt x="32814" y="100213"/>
                  <a:pt x="41281" y="85925"/>
                </a:cubicBezTo>
                <a:cubicBezTo>
                  <a:pt x="49748" y="71637"/>
                  <a:pt x="40752" y="3904"/>
                  <a:pt x="41281" y="200"/>
                </a:cubicBezTo>
                <a:close/>
              </a:path>
            </a:pathLst>
          </a:custGeom>
          <a:solidFill>
            <a:schemeClr val="accent1">
              <a:alpha val="1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62" name="フリーフォーム 1861">
            <a:extLst>
              <a:ext uri="{FF2B5EF4-FFF2-40B4-BE49-F238E27FC236}">
                <a16:creationId xmlns:a16="http://schemas.microsoft.com/office/drawing/2014/main" id="{821C77D1-83A1-55FE-BE2D-DF636BB115A5}"/>
              </a:ext>
            </a:extLst>
          </p:cNvPr>
          <p:cNvSpPr/>
          <p:nvPr/>
        </p:nvSpPr>
        <p:spPr>
          <a:xfrm>
            <a:off x="3327249" y="3047967"/>
            <a:ext cx="316643" cy="102965"/>
          </a:xfrm>
          <a:custGeom>
            <a:avLst/>
            <a:gdLst>
              <a:gd name="connsiteX0" fmla="*/ 151 w 316643"/>
              <a:gd name="connsiteY0" fmla="*/ 33 h 102965"/>
              <a:gd name="connsiteX1" fmla="*/ 133501 w 316643"/>
              <a:gd name="connsiteY1" fmla="*/ 69883 h 102965"/>
              <a:gd name="connsiteX2" fmla="*/ 314476 w 316643"/>
              <a:gd name="connsiteY2" fmla="*/ 101633 h 102965"/>
              <a:gd name="connsiteX3" fmla="*/ 228751 w 316643"/>
              <a:gd name="connsiteY3" fmla="*/ 95283 h 102965"/>
              <a:gd name="connsiteX4" fmla="*/ 158901 w 316643"/>
              <a:gd name="connsiteY4" fmla="*/ 79408 h 102965"/>
              <a:gd name="connsiteX5" fmla="*/ 151 w 316643"/>
              <a:gd name="connsiteY5" fmla="*/ 33 h 1029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16643" h="102965">
                <a:moveTo>
                  <a:pt x="151" y="33"/>
                </a:moveTo>
                <a:cubicBezTo>
                  <a:pt x="-4082" y="-1554"/>
                  <a:pt x="81114" y="52950"/>
                  <a:pt x="133501" y="69883"/>
                </a:cubicBezTo>
                <a:cubicBezTo>
                  <a:pt x="185888" y="86816"/>
                  <a:pt x="298601" y="97400"/>
                  <a:pt x="314476" y="101633"/>
                </a:cubicBezTo>
                <a:cubicBezTo>
                  <a:pt x="330351" y="105866"/>
                  <a:pt x="254680" y="98987"/>
                  <a:pt x="228751" y="95283"/>
                </a:cubicBezTo>
                <a:cubicBezTo>
                  <a:pt x="202822" y="91579"/>
                  <a:pt x="192239" y="89991"/>
                  <a:pt x="158901" y="79408"/>
                </a:cubicBezTo>
                <a:cubicBezTo>
                  <a:pt x="125564" y="68825"/>
                  <a:pt x="4384" y="1620"/>
                  <a:pt x="151" y="3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63" name="フリーフォーム 1862">
            <a:extLst>
              <a:ext uri="{FF2B5EF4-FFF2-40B4-BE49-F238E27FC236}">
                <a16:creationId xmlns:a16="http://schemas.microsoft.com/office/drawing/2014/main" id="{0D090C71-A51E-E243-D3DB-C4DCCAED0C0A}"/>
              </a:ext>
            </a:extLst>
          </p:cNvPr>
          <p:cNvSpPr/>
          <p:nvPr/>
        </p:nvSpPr>
        <p:spPr>
          <a:xfrm>
            <a:off x="2435910" y="1968850"/>
            <a:ext cx="196202" cy="870470"/>
          </a:xfrm>
          <a:custGeom>
            <a:avLst/>
            <a:gdLst>
              <a:gd name="connsiteX0" fmla="*/ 12015 w 196202"/>
              <a:gd name="connsiteY0" fmla="*/ 2825 h 870470"/>
              <a:gd name="connsiteX1" fmla="*/ 15190 w 196202"/>
              <a:gd name="connsiteY1" fmla="*/ 231425 h 870470"/>
              <a:gd name="connsiteX2" fmla="*/ 196165 w 196202"/>
              <a:gd name="connsiteY2" fmla="*/ 869600 h 870470"/>
              <a:gd name="connsiteX3" fmla="*/ 31065 w 196202"/>
              <a:gd name="connsiteY3" fmla="*/ 361600 h 870470"/>
              <a:gd name="connsiteX4" fmla="*/ 12015 w 196202"/>
              <a:gd name="connsiteY4" fmla="*/ 2825 h 8704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96202" h="870470">
                <a:moveTo>
                  <a:pt x="12015" y="2825"/>
                </a:moveTo>
                <a:cubicBezTo>
                  <a:pt x="9369" y="-18871"/>
                  <a:pt x="-15502" y="86963"/>
                  <a:pt x="15190" y="231425"/>
                </a:cubicBezTo>
                <a:cubicBezTo>
                  <a:pt x="45882" y="375887"/>
                  <a:pt x="193519" y="847904"/>
                  <a:pt x="196165" y="869600"/>
                </a:cubicBezTo>
                <a:cubicBezTo>
                  <a:pt x="198811" y="891296"/>
                  <a:pt x="62286" y="501300"/>
                  <a:pt x="31065" y="361600"/>
                </a:cubicBezTo>
                <a:cubicBezTo>
                  <a:pt x="-156" y="221900"/>
                  <a:pt x="14661" y="24521"/>
                  <a:pt x="12015" y="282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64" name="フリーフォーム 1863">
            <a:extLst>
              <a:ext uri="{FF2B5EF4-FFF2-40B4-BE49-F238E27FC236}">
                <a16:creationId xmlns:a16="http://schemas.microsoft.com/office/drawing/2014/main" id="{8B31591D-1E0A-A3E7-D14E-E435ACA456F5}"/>
              </a:ext>
            </a:extLst>
          </p:cNvPr>
          <p:cNvSpPr/>
          <p:nvPr/>
        </p:nvSpPr>
        <p:spPr>
          <a:xfrm>
            <a:off x="2165110" y="1002933"/>
            <a:ext cx="428948" cy="810664"/>
          </a:xfrm>
          <a:custGeom>
            <a:avLst/>
            <a:gdLst>
              <a:gd name="connsiteX0" fmla="*/ 428865 w 428948"/>
              <a:gd name="connsiteY0" fmla="*/ 367 h 810664"/>
              <a:gd name="connsiteX1" fmla="*/ 133590 w 428948"/>
              <a:gd name="connsiteY1" fmla="*/ 517892 h 810664"/>
              <a:gd name="connsiteX2" fmla="*/ 240 w 428948"/>
              <a:gd name="connsiteY2" fmla="*/ 809992 h 810664"/>
              <a:gd name="connsiteX3" fmla="*/ 162165 w 428948"/>
              <a:gd name="connsiteY3" fmla="*/ 441692 h 810664"/>
              <a:gd name="connsiteX4" fmla="*/ 428865 w 428948"/>
              <a:gd name="connsiteY4" fmla="*/ 367 h 8106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28948" h="810664">
                <a:moveTo>
                  <a:pt x="428865" y="367"/>
                </a:moveTo>
                <a:cubicBezTo>
                  <a:pt x="424102" y="13067"/>
                  <a:pt x="205027" y="382955"/>
                  <a:pt x="133590" y="517892"/>
                </a:cubicBezTo>
                <a:cubicBezTo>
                  <a:pt x="62152" y="652830"/>
                  <a:pt x="-4523" y="822692"/>
                  <a:pt x="240" y="809992"/>
                </a:cubicBezTo>
                <a:cubicBezTo>
                  <a:pt x="5003" y="797292"/>
                  <a:pt x="90727" y="576100"/>
                  <a:pt x="162165" y="441692"/>
                </a:cubicBezTo>
                <a:cubicBezTo>
                  <a:pt x="233602" y="307284"/>
                  <a:pt x="433628" y="-12333"/>
                  <a:pt x="428865" y="36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65" name="フリーフォーム 1864">
            <a:extLst>
              <a:ext uri="{FF2B5EF4-FFF2-40B4-BE49-F238E27FC236}">
                <a16:creationId xmlns:a16="http://schemas.microsoft.com/office/drawing/2014/main" id="{C1C153C9-6BB3-13D5-13B7-431CC56AEE18}"/>
              </a:ext>
            </a:extLst>
          </p:cNvPr>
          <p:cNvSpPr/>
          <p:nvPr/>
        </p:nvSpPr>
        <p:spPr>
          <a:xfrm>
            <a:off x="2415566" y="936485"/>
            <a:ext cx="1083397" cy="1409720"/>
          </a:xfrm>
          <a:custGeom>
            <a:avLst/>
            <a:gdLst>
              <a:gd name="connsiteX0" fmla="*/ 26009 w 1083397"/>
              <a:gd name="connsiteY0" fmla="*/ 651015 h 1409720"/>
              <a:gd name="connsiteX1" fmla="*/ 362559 w 1083397"/>
              <a:gd name="connsiteY1" fmla="*/ 165240 h 1409720"/>
              <a:gd name="connsiteX2" fmla="*/ 251434 w 1083397"/>
              <a:gd name="connsiteY2" fmla="*/ 212865 h 1409720"/>
              <a:gd name="connsiteX3" fmla="*/ 603859 w 1083397"/>
              <a:gd name="connsiteY3" fmla="*/ 47765 h 1409720"/>
              <a:gd name="connsiteX4" fmla="*/ 1073759 w 1083397"/>
              <a:gd name="connsiteY4" fmla="*/ 140 h 1409720"/>
              <a:gd name="connsiteX5" fmla="*/ 908659 w 1083397"/>
              <a:gd name="connsiteY5" fmla="*/ 35065 h 1409720"/>
              <a:gd name="connsiteX6" fmla="*/ 762609 w 1083397"/>
              <a:gd name="connsiteY6" fmla="*/ 89040 h 1409720"/>
              <a:gd name="connsiteX7" fmla="*/ 861034 w 1083397"/>
              <a:gd name="connsiteY7" fmla="*/ 98565 h 1409720"/>
              <a:gd name="connsiteX8" fmla="*/ 924534 w 1083397"/>
              <a:gd name="connsiteY8" fmla="*/ 111265 h 1409720"/>
              <a:gd name="connsiteX9" fmla="*/ 632434 w 1083397"/>
              <a:gd name="connsiteY9" fmla="*/ 149365 h 1409720"/>
              <a:gd name="connsiteX10" fmla="*/ 384784 w 1083397"/>
              <a:gd name="connsiteY10" fmla="*/ 298590 h 1409720"/>
              <a:gd name="connsiteX11" fmla="*/ 451459 w 1083397"/>
              <a:gd name="connsiteY11" fmla="*/ 250965 h 1409720"/>
              <a:gd name="connsiteX12" fmla="*/ 349859 w 1083397"/>
              <a:gd name="connsiteY12" fmla="*/ 374790 h 1409720"/>
              <a:gd name="connsiteX13" fmla="*/ 543534 w 1083397"/>
              <a:gd name="connsiteY13" fmla="*/ 219215 h 1409720"/>
              <a:gd name="connsiteX14" fmla="*/ 356209 w 1083397"/>
              <a:gd name="connsiteY14" fmla="*/ 514490 h 1409720"/>
              <a:gd name="connsiteX15" fmla="*/ 235559 w 1083397"/>
              <a:gd name="connsiteY15" fmla="*/ 762140 h 1409720"/>
              <a:gd name="connsiteX16" fmla="*/ 375259 w 1083397"/>
              <a:gd name="connsiteY16" fmla="*/ 635140 h 1409720"/>
              <a:gd name="connsiteX17" fmla="*/ 362559 w 1083397"/>
              <a:gd name="connsiteY17" fmla="*/ 778015 h 1409720"/>
              <a:gd name="connsiteX18" fmla="*/ 333984 w 1083397"/>
              <a:gd name="connsiteY18" fmla="*/ 933590 h 1409720"/>
              <a:gd name="connsiteX19" fmla="*/ 330809 w 1083397"/>
              <a:gd name="connsiteY19" fmla="*/ 812940 h 1409720"/>
              <a:gd name="connsiteX20" fmla="*/ 203809 w 1083397"/>
              <a:gd name="connsiteY20" fmla="*/ 1181240 h 1409720"/>
              <a:gd name="connsiteX21" fmla="*/ 219684 w 1083397"/>
              <a:gd name="connsiteY21" fmla="*/ 1378090 h 1409720"/>
              <a:gd name="connsiteX22" fmla="*/ 213334 w 1083397"/>
              <a:gd name="connsiteY22" fmla="*/ 1352690 h 1409720"/>
              <a:gd name="connsiteX23" fmla="*/ 22834 w 1083397"/>
              <a:gd name="connsiteY23" fmla="*/ 841515 h 1409720"/>
              <a:gd name="connsiteX24" fmla="*/ 22834 w 1083397"/>
              <a:gd name="connsiteY24" fmla="*/ 917715 h 1409720"/>
              <a:gd name="connsiteX25" fmla="*/ 19659 w 1083397"/>
              <a:gd name="connsiteY25" fmla="*/ 787540 h 1409720"/>
              <a:gd name="connsiteX26" fmla="*/ 26009 w 1083397"/>
              <a:gd name="connsiteY26" fmla="*/ 651015 h 14097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1083397" h="1409720">
                <a:moveTo>
                  <a:pt x="26009" y="651015"/>
                </a:moveTo>
                <a:cubicBezTo>
                  <a:pt x="83159" y="547298"/>
                  <a:pt x="324988" y="238265"/>
                  <a:pt x="362559" y="165240"/>
                </a:cubicBezTo>
                <a:cubicBezTo>
                  <a:pt x="400130" y="92215"/>
                  <a:pt x="211217" y="232444"/>
                  <a:pt x="251434" y="212865"/>
                </a:cubicBezTo>
                <a:cubicBezTo>
                  <a:pt x="291651" y="193286"/>
                  <a:pt x="466805" y="83219"/>
                  <a:pt x="603859" y="47765"/>
                </a:cubicBezTo>
                <a:cubicBezTo>
                  <a:pt x="740913" y="12311"/>
                  <a:pt x="1022959" y="2257"/>
                  <a:pt x="1073759" y="140"/>
                </a:cubicBezTo>
                <a:cubicBezTo>
                  <a:pt x="1124559" y="-1977"/>
                  <a:pt x="960517" y="20248"/>
                  <a:pt x="908659" y="35065"/>
                </a:cubicBezTo>
                <a:cubicBezTo>
                  <a:pt x="856801" y="49882"/>
                  <a:pt x="770546" y="78457"/>
                  <a:pt x="762609" y="89040"/>
                </a:cubicBezTo>
                <a:cubicBezTo>
                  <a:pt x="754672" y="99623"/>
                  <a:pt x="834047" y="94861"/>
                  <a:pt x="861034" y="98565"/>
                </a:cubicBezTo>
                <a:cubicBezTo>
                  <a:pt x="888021" y="102269"/>
                  <a:pt x="962634" y="102798"/>
                  <a:pt x="924534" y="111265"/>
                </a:cubicBezTo>
                <a:cubicBezTo>
                  <a:pt x="886434" y="119732"/>
                  <a:pt x="722392" y="118144"/>
                  <a:pt x="632434" y="149365"/>
                </a:cubicBezTo>
                <a:cubicBezTo>
                  <a:pt x="542476" y="180586"/>
                  <a:pt x="414946" y="281657"/>
                  <a:pt x="384784" y="298590"/>
                </a:cubicBezTo>
                <a:cubicBezTo>
                  <a:pt x="354622" y="315523"/>
                  <a:pt x="457280" y="238265"/>
                  <a:pt x="451459" y="250965"/>
                </a:cubicBezTo>
                <a:cubicBezTo>
                  <a:pt x="445638" y="263665"/>
                  <a:pt x="334513" y="380082"/>
                  <a:pt x="349859" y="374790"/>
                </a:cubicBezTo>
                <a:cubicBezTo>
                  <a:pt x="365205" y="369498"/>
                  <a:pt x="542476" y="195932"/>
                  <a:pt x="543534" y="219215"/>
                </a:cubicBezTo>
                <a:cubicBezTo>
                  <a:pt x="544592" y="242498"/>
                  <a:pt x="407538" y="424003"/>
                  <a:pt x="356209" y="514490"/>
                </a:cubicBezTo>
                <a:cubicBezTo>
                  <a:pt x="304880" y="604977"/>
                  <a:pt x="232384" y="742032"/>
                  <a:pt x="235559" y="762140"/>
                </a:cubicBezTo>
                <a:cubicBezTo>
                  <a:pt x="238734" y="782248"/>
                  <a:pt x="354092" y="632494"/>
                  <a:pt x="375259" y="635140"/>
                </a:cubicBezTo>
                <a:cubicBezTo>
                  <a:pt x="396426" y="637786"/>
                  <a:pt x="369438" y="728273"/>
                  <a:pt x="362559" y="778015"/>
                </a:cubicBezTo>
                <a:cubicBezTo>
                  <a:pt x="355680" y="827757"/>
                  <a:pt x="339276" y="927769"/>
                  <a:pt x="333984" y="933590"/>
                </a:cubicBezTo>
                <a:cubicBezTo>
                  <a:pt x="328692" y="939411"/>
                  <a:pt x="352505" y="771665"/>
                  <a:pt x="330809" y="812940"/>
                </a:cubicBezTo>
                <a:cubicBezTo>
                  <a:pt x="309113" y="854215"/>
                  <a:pt x="222330" y="1087048"/>
                  <a:pt x="203809" y="1181240"/>
                </a:cubicBezTo>
                <a:cubicBezTo>
                  <a:pt x="185288" y="1275432"/>
                  <a:pt x="218097" y="1349515"/>
                  <a:pt x="219684" y="1378090"/>
                </a:cubicBezTo>
                <a:cubicBezTo>
                  <a:pt x="221272" y="1406665"/>
                  <a:pt x="246142" y="1442119"/>
                  <a:pt x="213334" y="1352690"/>
                </a:cubicBezTo>
                <a:cubicBezTo>
                  <a:pt x="180526" y="1263261"/>
                  <a:pt x="54584" y="914011"/>
                  <a:pt x="22834" y="841515"/>
                </a:cubicBezTo>
                <a:cubicBezTo>
                  <a:pt x="-8916" y="769019"/>
                  <a:pt x="23363" y="926711"/>
                  <a:pt x="22834" y="917715"/>
                </a:cubicBezTo>
                <a:cubicBezTo>
                  <a:pt x="22305" y="908719"/>
                  <a:pt x="14896" y="831990"/>
                  <a:pt x="19659" y="787540"/>
                </a:cubicBezTo>
                <a:cubicBezTo>
                  <a:pt x="24421" y="743090"/>
                  <a:pt x="-31141" y="754732"/>
                  <a:pt x="26009" y="651015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73" name="フリーフォーム 1872">
            <a:extLst>
              <a:ext uri="{FF2B5EF4-FFF2-40B4-BE49-F238E27FC236}">
                <a16:creationId xmlns:a16="http://schemas.microsoft.com/office/drawing/2014/main" id="{6DB50081-6A9F-7597-A379-D50389A51A71}"/>
              </a:ext>
            </a:extLst>
          </p:cNvPr>
          <p:cNvSpPr/>
          <p:nvPr/>
        </p:nvSpPr>
        <p:spPr>
          <a:xfrm>
            <a:off x="3182675" y="2836890"/>
            <a:ext cx="674224" cy="143028"/>
          </a:xfrm>
          <a:custGeom>
            <a:avLst/>
            <a:gdLst>
              <a:gd name="connsiteX0" fmla="*/ 1850 w 674224"/>
              <a:gd name="connsiteY0" fmla="*/ 36485 h 143028"/>
              <a:gd name="connsiteX1" fmla="*/ 227275 w 674224"/>
              <a:gd name="connsiteY1" fmla="*/ 52360 h 143028"/>
              <a:gd name="connsiteX2" fmla="*/ 278075 w 674224"/>
              <a:gd name="connsiteY2" fmla="*/ 33310 h 143028"/>
              <a:gd name="connsiteX3" fmla="*/ 205050 w 674224"/>
              <a:gd name="connsiteY3" fmla="*/ 49185 h 143028"/>
              <a:gd name="connsiteX4" fmla="*/ 297125 w 674224"/>
              <a:gd name="connsiteY4" fmla="*/ 14260 h 143028"/>
              <a:gd name="connsiteX5" fmla="*/ 462225 w 674224"/>
              <a:gd name="connsiteY5" fmla="*/ 11085 h 143028"/>
              <a:gd name="connsiteX6" fmla="*/ 398725 w 674224"/>
              <a:gd name="connsiteY6" fmla="*/ 14260 h 143028"/>
              <a:gd name="connsiteX7" fmla="*/ 665425 w 674224"/>
              <a:gd name="connsiteY7" fmla="*/ 1560 h 143028"/>
              <a:gd name="connsiteX8" fmla="*/ 589225 w 674224"/>
              <a:gd name="connsiteY8" fmla="*/ 55535 h 143028"/>
              <a:gd name="connsiteX9" fmla="*/ 382850 w 674224"/>
              <a:gd name="connsiteY9" fmla="*/ 138085 h 143028"/>
              <a:gd name="connsiteX10" fmla="*/ 471750 w 674224"/>
              <a:gd name="connsiteY10" fmla="*/ 131735 h 143028"/>
              <a:gd name="connsiteX11" fmla="*/ 214575 w 674224"/>
              <a:gd name="connsiteY11" fmla="*/ 115860 h 143028"/>
              <a:gd name="connsiteX12" fmla="*/ 65350 w 674224"/>
              <a:gd name="connsiteY12" fmla="*/ 99985 h 143028"/>
              <a:gd name="connsiteX13" fmla="*/ 116150 w 674224"/>
              <a:gd name="connsiteY13" fmla="*/ 112685 h 143028"/>
              <a:gd name="connsiteX14" fmla="*/ 1850 w 674224"/>
              <a:gd name="connsiteY14" fmla="*/ 36485 h 1430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674224" h="143028">
                <a:moveTo>
                  <a:pt x="1850" y="36485"/>
                </a:moveTo>
                <a:cubicBezTo>
                  <a:pt x="20371" y="26431"/>
                  <a:pt x="181238" y="52889"/>
                  <a:pt x="227275" y="52360"/>
                </a:cubicBezTo>
                <a:cubicBezTo>
                  <a:pt x="273312" y="51831"/>
                  <a:pt x="281779" y="33839"/>
                  <a:pt x="278075" y="33310"/>
                </a:cubicBezTo>
                <a:cubicBezTo>
                  <a:pt x="274371" y="32781"/>
                  <a:pt x="201875" y="52360"/>
                  <a:pt x="205050" y="49185"/>
                </a:cubicBezTo>
                <a:cubicBezTo>
                  <a:pt x="208225" y="46010"/>
                  <a:pt x="254263" y="20610"/>
                  <a:pt x="297125" y="14260"/>
                </a:cubicBezTo>
                <a:cubicBezTo>
                  <a:pt x="339987" y="7910"/>
                  <a:pt x="445292" y="11085"/>
                  <a:pt x="462225" y="11085"/>
                </a:cubicBezTo>
                <a:cubicBezTo>
                  <a:pt x="479158" y="11085"/>
                  <a:pt x="398725" y="14260"/>
                  <a:pt x="398725" y="14260"/>
                </a:cubicBezTo>
                <a:cubicBezTo>
                  <a:pt x="432592" y="12673"/>
                  <a:pt x="633675" y="-5319"/>
                  <a:pt x="665425" y="1560"/>
                </a:cubicBezTo>
                <a:cubicBezTo>
                  <a:pt x="697175" y="8439"/>
                  <a:pt x="636321" y="32781"/>
                  <a:pt x="589225" y="55535"/>
                </a:cubicBezTo>
                <a:cubicBezTo>
                  <a:pt x="542129" y="78289"/>
                  <a:pt x="402429" y="125385"/>
                  <a:pt x="382850" y="138085"/>
                </a:cubicBezTo>
                <a:cubicBezTo>
                  <a:pt x="363271" y="150785"/>
                  <a:pt x="499796" y="135439"/>
                  <a:pt x="471750" y="131735"/>
                </a:cubicBezTo>
                <a:cubicBezTo>
                  <a:pt x="443704" y="128031"/>
                  <a:pt x="282308" y="121152"/>
                  <a:pt x="214575" y="115860"/>
                </a:cubicBezTo>
                <a:cubicBezTo>
                  <a:pt x="146842" y="110568"/>
                  <a:pt x="81754" y="100514"/>
                  <a:pt x="65350" y="99985"/>
                </a:cubicBezTo>
                <a:cubicBezTo>
                  <a:pt x="48946" y="99456"/>
                  <a:pt x="122500" y="118506"/>
                  <a:pt x="116150" y="112685"/>
                </a:cubicBezTo>
                <a:cubicBezTo>
                  <a:pt x="109800" y="106864"/>
                  <a:pt x="-16671" y="46539"/>
                  <a:pt x="1850" y="36485"/>
                </a:cubicBezTo>
                <a:close/>
              </a:path>
            </a:pathLst>
          </a:custGeom>
          <a:solidFill>
            <a:srgbClr val="FF0000">
              <a:alpha val="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74" name="フリーフォーム 1873">
            <a:extLst>
              <a:ext uri="{FF2B5EF4-FFF2-40B4-BE49-F238E27FC236}">
                <a16:creationId xmlns:a16="http://schemas.microsoft.com/office/drawing/2014/main" id="{79B8C5C3-46A8-100E-D51E-296D174EBEAD}"/>
              </a:ext>
            </a:extLst>
          </p:cNvPr>
          <p:cNvSpPr/>
          <p:nvPr/>
        </p:nvSpPr>
        <p:spPr>
          <a:xfrm>
            <a:off x="3403503" y="2727321"/>
            <a:ext cx="613075" cy="250948"/>
          </a:xfrm>
          <a:custGeom>
            <a:avLst/>
            <a:gdLst>
              <a:gd name="connsiteX0" fmla="*/ 92172 w 613075"/>
              <a:gd name="connsiteY0" fmla="*/ 133354 h 250948"/>
              <a:gd name="connsiteX1" fmla="*/ 346172 w 613075"/>
              <a:gd name="connsiteY1" fmla="*/ 92079 h 250948"/>
              <a:gd name="connsiteX2" fmla="*/ 235047 w 613075"/>
              <a:gd name="connsiteY2" fmla="*/ 98429 h 250948"/>
              <a:gd name="connsiteX3" fmla="*/ 419197 w 613075"/>
              <a:gd name="connsiteY3" fmla="*/ 66679 h 250948"/>
              <a:gd name="connsiteX4" fmla="*/ 606522 w 613075"/>
              <a:gd name="connsiteY4" fmla="*/ 4 h 250948"/>
              <a:gd name="connsiteX5" fmla="*/ 555722 w 613075"/>
              <a:gd name="connsiteY5" fmla="*/ 69854 h 250948"/>
              <a:gd name="connsiteX6" fmla="*/ 412847 w 613075"/>
              <a:gd name="connsiteY6" fmla="*/ 171454 h 250948"/>
              <a:gd name="connsiteX7" fmla="*/ 254097 w 613075"/>
              <a:gd name="connsiteY7" fmla="*/ 250829 h 250948"/>
              <a:gd name="connsiteX8" fmla="*/ 355697 w 613075"/>
              <a:gd name="connsiteY8" fmla="*/ 190504 h 250948"/>
              <a:gd name="connsiteX9" fmla="*/ 203297 w 613075"/>
              <a:gd name="connsiteY9" fmla="*/ 238129 h 250948"/>
              <a:gd name="connsiteX10" fmla="*/ 97 w 613075"/>
              <a:gd name="connsiteY10" fmla="*/ 228604 h 250948"/>
              <a:gd name="connsiteX11" fmla="*/ 174722 w 613075"/>
              <a:gd name="connsiteY11" fmla="*/ 219079 h 250948"/>
              <a:gd name="connsiteX12" fmla="*/ 44547 w 613075"/>
              <a:gd name="connsiteY12" fmla="*/ 187329 h 250948"/>
              <a:gd name="connsiteX13" fmla="*/ 200122 w 613075"/>
              <a:gd name="connsiteY13" fmla="*/ 193679 h 250948"/>
              <a:gd name="connsiteX14" fmla="*/ 92172 w 613075"/>
              <a:gd name="connsiteY14" fmla="*/ 133354 h 2509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613075" h="250948">
                <a:moveTo>
                  <a:pt x="92172" y="133354"/>
                </a:moveTo>
                <a:cubicBezTo>
                  <a:pt x="116514" y="116421"/>
                  <a:pt x="322359" y="97900"/>
                  <a:pt x="346172" y="92079"/>
                </a:cubicBezTo>
                <a:cubicBezTo>
                  <a:pt x="369985" y="86258"/>
                  <a:pt x="222876" y="102662"/>
                  <a:pt x="235047" y="98429"/>
                </a:cubicBezTo>
                <a:cubicBezTo>
                  <a:pt x="247218" y="94196"/>
                  <a:pt x="357285" y="83083"/>
                  <a:pt x="419197" y="66679"/>
                </a:cubicBezTo>
                <a:cubicBezTo>
                  <a:pt x="481109" y="50275"/>
                  <a:pt x="583768" y="-525"/>
                  <a:pt x="606522" y="4"/>
                </a:cubicBezTo>
                <a:cubicBezTo>
                  <a:pt x="629276" y="533"/>
                  <a:pt x="588001" y="41279"/>
                  <a:pt x="555722" y="69854"/>
                </a:cubicBezTo>
                <a:cubicBezTo>
                  <a:pt x="523443" y="98429"/>
                  <a:pt x="463118" y="141292"/>
                  <a:pt x="412847" y="171454"/>
                </a:cubicBezTo>
                <a:cubicBezTo>
                  <a:pt x="362576" y="201617"/>
                  <a:pt x="263622" y="247654"/>
                  <a:pt x="254097" y="250829"/>
                </a:cubicBezTo>
                <a:cubicBezTo>
                  <a:pt x="244572" y="254004"/>
                  <a:pt x="364164" y="192621"/>
                  <a:pt x="355697" y="190504"/>
                </a:cubicBezTo>
                <a:cubicBezTo>
                  <a:pt x="347230" y="188387"/>
                  <a:pt x="262564" y="231779"/>
                  <a:pt x="203297" y="238129"/>
                </a:cubicBezTo>
                <a:cubicBezTo>
                  <a:pt x="144030" y="244479"/>
                  <a:pt x="4859" y="231779"/>
                  <a:pt x="97" y="228604"/>
                </a:cubicBezTo>
                <a:cubicBezTo>
                  <a:pt x="-4665" y="225429"/>
                  <a:pt x="167314" y="225958"/>
                  <a:pt x="174722" y="219079"/>
                </a:cubicBezTo>
                <a:cubicBezTo>
                  <a:pt x="182130" y="212200"/>
                  <a:pt x="40314" y="191562"/>
                  <a:pt x="44547" y="187329"/>
                </a:cubicBezTo>
                <a:cubicBezTo>
                  <a:pt x="48780" y="183096"/>
                  <a:pt x="190597" y="199500"/>
                  <a:pt x="200122" y="193679"/>
                </a:cubicBezTo>
                <a:cubicBezTo>
                  <a:pt x="209647" y="187858"/>
                  <a:pt x="67830" y="150287"/>
                  <a:pt x="92172" y="133354"/>
                </a:cubicBezTo>
                <a:close/>
              </a:path>
            </a:pathLst>
          </a:custGeom>
          <a:solidFill>
            <a:srgbClr val="FF0000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78" name="フリーフォーム 1877">
            <a:extLst>
              <a:ext uri="{FF2B5EF4-FFF2-40B4-BE49-F238E27FC236}">
                <a16:creationId xmlns:a16="http://schemas.microsoft.com/office/drawing/2014/main" id="{F29E17F2-9FEA-0555-0B3B-03B8A16BBB7B}"/>
              </a:ext>
            </a:extLst>
          </p:cNvPr>
          <p:cNvSpPr/>
          <p:nvPr/>
        </p:nvSpPr>
        <p:spPr>
          <a:xfrm>
            <a:off x="3779973" y="2849967"/>
            <a:ext cx="152305" cy="184945"/>
          </a:xfrm>
          <a:custGeom>
            <a:avLst/>
            <a:gdLst>
              <a:gd name="connsiteX0" fmla="*/ 150677 w 152305"/>
              <a:gd name="connsiteY0" fmla="*/ 1183 h 184945"/>
              <a:gd name="connsiteX1" fmla="*/ 1452 w 152305"/>
              <a:gd name="connsiteY1" fmla="*/ 182158 h 184945"/>
              <a:gd name="connsiteX2" fmla="*/ 77652 w 152305"/>
              <a:gd name="connsiteY2" fmla="*/ 105958 h 184945"/>
              <a:gd name="connsiteX3" fmla="*/ 150677 w 152305"/>
              <a:gd name="connsiteY3" fmla="*/ 1183 h 1849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2305" h="184945">
                <a:moveTo>
                  <a:pt x="150677" y="1183"/>
                </a:moveTo>
                <a:cubicBezTo>
                  <a:pt x="137977" y="13883"/>
                  <a:pt x="13623" y="164696"/>
                  <a:pt x="1452" y="182158"/>
                </a:cubicBezTo>
                <a:cubicBezTo>
                  <a:pt x="-10719" y="199620"/>
                  <a:pt x="57015" y="130300"/>
                  <a:pt x="77652" y="105958"/>
                </a:cubicBezTo>
                <a:cubicBezTo>
                  <a:pt x="98289" y="81616"/>
                  <a:pt x="163377" y="-11517"/>
                  <a:pt x="150677" y="118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79" name="フリーフォーム 1878">
            <a:extLst>
              <a:ext uri="{FF2B5EF4-FFF2-40B4-BE49-F238E27FC236}">
                <a16:creationId xmlns:a16="http://schemas.microsoft.com/office/drawing/2014/main" id="{6A8BFB11-2EA1-2648-0E5D-43545A83843E}"/>
              </a:ext>
            </a:extLst>
          </p:cNvPr>
          <p:cNvSpPr/>
          <p:nvPr/>
        </p:nvSpPr>
        <p:spPr>
          <a:xfrm>
            <a:off x="3533054" y="3076575"/>
            <a:ext cx="175885" cy="15894"/>
          </a:xfrm>
          <a:custGeom>
            <a:avLst/>
            <a:gdLst>
              <a:gd name="connsiteX0" fmla="*/ 721 w 175885"/>
              <a:gd name="connsiteY0" fmla="*/ 15875 h 15894"/>
              <a:gd name="connsiteX1" fmla="*/ 172171 w 175885"/>
              <a:gd name="connsiteY1" fmla="*/ 3175 h 15894"/>
              <a:gd name="connsiteX2" fmla="*/ 111846 w 175885"/>
              <a:gd name="connsiteY2" fmla="*/ 0 h 15894"/>
              <a:gd name="connsiteX3" fmla="*/ 721 w 175885"/>
              <a:gd name="connsiteY3" fmla="*/ 15875 h 158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5885" h="15894">
                <a:moveTo>
                  <a:pt x="721" y="15875"/>
                </a:moveTo>
                <a:cubicBezTo>
                  <a:pt x="10775" y="16404"/>
                  <a:pt x="153650" y="5821"/>
                  <a:pt x="172171" y="3175"/>
                </a:cubicBezTo>
                <a:cubicBezTo>
                  <a:pt x="190692" y="529"/>
                  <a:pt x="135129" y="0"/>
                  <a:pt x="111846" y="0"/>
                </a:cubicBezTo>
                <a:cubicBezTo>
                  <a:pt x="88563" y="0"/>
                  <a:pt x="-9333" y="15346"/>
                  <a:pt x="721" y="1587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80" name="フリーフォーム 1879">
            <a:extLst>
              <a:ext uri="{FF2B5EF4-FFF2-40B4-BE49-F238E27FC236}">
                <a16:creationId xmlns:a16="http://schemas.microsoft.com/office/drawing/2014/main" id="{3E70A47A-F121-9ABC-E608-D4EF6382A555}"/>
              </a:ext>
            </a:extLst>
          </p:cNvPr>
          <p:cNvSpPr/>
          <p:nvPr/>
        </p:nvSpPr>
        <p:spPr>
          <a:xfrm>
            <a:off x="3171154" y="2827908"/>
            <a:ext cx="778732" cy="272526"/>
          </a:xfrm>
          <a:custGeom>
            <a:avLst/>
            <a:gdLst>
              <a:gd name="connsiteX0" fmla="*/ 775371 w 778732"/>
              <a:gd name="connsiteY0" fmla="*/ 16892 h 272526"/>
              <a:gd name="connsiteX1" fmla="*/ 635671 w 778732"/>
              <a:gd name="connsiteY1" fmla="*/ 220092 h 272526"/>
              <a:gd name="connsiteX2" fmla="*/ 505496 w 778732"/>
              <a:gd name="connsiteY2" fmla="*/ 261367 h 272526"/>
              <a:gd name="connsiteX3" fmla="*/ 454696 w 778732"/>
              <a:gd name="connsiteY3" fmla="*/ 270892 h 272526"/>
              <a:gd name="connsiteX4" fmla="*/ 257846 w 778732"/>
              <a:gd name="connsiteY4" fmla="*/ 258192 h 272526"/>
              <a:gd name="connsiteX5" fmla="*/ 108621 w 778732"/>
              <a:gd name="connsiteY5" fmla="*/ 140717 h 272526"/>
              <a:gd name="connsiteX6" fmla="*/ 671 w 778732"/>
              <a:gd name="connsiteY6" fmla="*/ 74042 h 272526"/>
              <a:gd name="connsiteX7" fmla="*/ 159421 w 778732"/>
              <a:gd name="connsiteY7" fmla="*/ 137542 h 272526"/>
              <a:gd name="connsiteX8" fmla="*/ 391196 w 778732"/>
              <a:gd name="connsiteY8" fmla="*/ 147067 h 272526"/>
              <a:gd name="connsiteX9" fmla="*/ 295946 w 778732"/>
              <a:gd name="connsiteY9" fmla="*/ 137542 h 272526"/>
              <a:gd name="connsiteX10" fmla="*/ 480096 w 778732"/>
              <a:gd name="connsiteY10" fmla="*/ 118492 h 272526"/>
              <a:gd name="connsiteX11" fmla="*/ 715046 w 778732"/>
              <a:gd name="connsiteY11" fmla="*/ 26417 h 272526"/>
              <a:gd name="connsiteX12" fmla="*/ 775371 w 778732"/>
              <a:gd name="connsiteY12" fmla="*/ 16892 h 2725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778732" h="272526">
                <a:moveTo>
                  <a:pt x="775371" y="16892"/>
                </a:moveTo>
                <a:cubicBezTo>
                  <a:pt x="762142" y="49171"/>
                  <a:pt x="680650" y="179346"/>
                  <a:pt x="635671" y="220092"/>
                </a:cubicBezTo>
                <a:cubicBezTo>
                  <a:pt x="590692" y="260838"/>
                  <a:pt x="535658" y="252900"/>
                  <a:pt x="505496" y="261367"/>
                </a:cubicBezTo>
                <a:cubicBezTo>
                  <a:pt x="475333" y="269834"/>
                  <a:pt x="495971" y="271421"/>
                  <a:pt x="454696" y="270892"/>
                </a:cubicBezTo>
                <a:cubicBezTo>
                  <a:pt x="413421" y="270363"/>
                  <a:pt x="315525" y="279888"/>
                  <a:pt x="257846" y="258192"/>
                </a:cubicBezTo>
                <a:cubicBezTo>
                  <a:pt x="200167" y="236496"/>
                  <a:pt x="151483" y="171409"/>
                  <a:pt x="108621" y="140717"/>
                </a:cubicBezTo>
                <a:cubicBezTo>
                  <a:pt x="65759" y="110025"/>
                  <a:pt x="-7796" y="74571"/>
                  <a:pt x="671" y="74042"/>
                </a:cubicBezTo>
                <a:cubicBezTo>
                  <a:pt x="9138" y="73513"/>
                  <a:pt x="94334" y="125371"/>
                  <a:pt x="159421" y="137542"/>
                </a:cubicBezTo>
                <a:cubicBezTo>
                  <a:pt x="224508" y="149713"/>
                  <a:pt x="368442" y="147067"/>
                  <a:pt x="391196" y="147067"/>
                </a:cubicBezTo>
                <a:cubicBezTo>
                  <a:pt x="413950" y="147067"/>
                  <a:pt x="281129" y="142305"/>
                  <a:pt x="295946" y="137542"/>
                </a:cubicBezTo>
                <a:cubicBezTo>
                  <a:pt x="310763" y="132779"/>
                  <a:pt x="410246" y="137013"/>
                  <a:pt x="480096" y="118492"/>
                </a:cubicBezTo>
                <a:cubicBezTo>
                  <a:pt x="549946" y="99971"/>
                  <a:pt x="668479" y="48113"/>
                  <a:pt x="715046" y="26417"/>
                </a:cubicBezTo>
                <a:cubicBezTo>
                  <a:pt x="761613" y="4721"/>
                  <a:pt x="788600" y="-15387"/>
                  <a:pt x="775371" y="16892"/>
                </a:cubicBezTo>
                <a:close/>
              </a:path>
            </a:pathLst>
          </a:custGeom>
          <a:solidFill>
            <a:srgbClr val="FF0000">
              <a:alpha val="3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81" name="フリーフォーム 1880">
            <a:extLst>
              <a:ext uri="{FF2B5EF4-FFF2-40B4-BE49-F238E27FC236}">
                <a16:creationId xmlns:a16="http://schemas.microsoft.com/office/drawing/2014/main" id="{1C19AE22-40A9-2ED4-5E11-31ED2C3BCDB4}"/>
              </a:ext>
            </a:extLst>
          </p:cNvPr>
          <p:cNvSpPr/>
          <p:nvPr/>
        </p:nvSpPr>
        <p:spPr>
          <a:xfrm>
            <a:off x="3473448" y="3008611"/>
            <a:ext cx="220406" cy="29302"/>
          </a:xfrm>
          <a:custGeom>
            <a:avLst/>
            <a:gdLst>
              <a:gd name="connsiteX0" fmla="*/ 2 w 220406"/>
              <a:gd name="connsiteY0" fmla="*/ 26689 h 29302"/>
              <a:gd name="connsiteX1" fmla="*/ 136527 w 220406"/>
              <a:gd name="connsiteY1" fmla="*/ 26689 h 29302"/>
              <a:gd name="connsiteX2" fmla="*/ 219077 w 220406"/>
              <a:gd name="connsiteY2" fmla="*/ 1289 h 29302"/>
              <a:gd name="connsiteX3" fmla="*/ 184152 w 220406"/>
              <a:gd name="connsiteY3" fmla="*/ 4464 h 29302"/>
              <a:gd name="connsiteX4" fmla="*/ 139702 w 220406"/>
              <a:gd name="connsiteY4" fmla="*/ 10814 h 29302"/>
              <a:gd name="connsiteX5" fmla="*/ 2 w 220406"/>
              <a:gd name="connsiteY5" fmla="*/ 26689 h 293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20406" h="29302">
                <a:moveTo>
                  <a:pt x="2" y="26689"/>
                </a:moveTo>
                <a:cubicBezTo>
                  <a:pt x="-527" y="29335"/>
                  <a:pt x="100015" y="30922"/>
                  <a:pt x="136527" y="26689"/>
                </a:cubicBezTo>
                <a:cubicBezTo>
                  <a:pt x="173040" y="22456"/>
                  <a:pt x="211140" y="4993"/>
                  <a:pt x="219077" y="1289"/>
                </a:cubicBezTo>
                <a:cubicBezTo>
                  <a:pt x="227014" y="-2415"/>
                  <a:pt x="197381" y="2877"/>
                  <a:pt x="184152" y="4464"/>
                </a:cubicBezTo>
                <a:cubicBezTo>
                  <a:pt x="170923" y="6051"/>
                  <a:pt x="167219" y="7639"/>
                  <a:pt x="139702" y="10814"/>
                </a:cubicBezTo>
                <a:cubicBezTo>
                  <a:pt x="112185" y="13989"/>
                  <a:pt x="531" y="24043"/>
                  <a:pt x="2" y="2668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82" name="フリーフォーム 1881">
            <a:extLst>
              <a:ext uri="{FF2B5EF4-FFF2-40B4-BE49-F238E27FC236}">
                <a16:creationId xmlns:a16="http://schemas.microsoft.com/office/drawing/2014/main" id="{D50054E8-4CE1-8390-B1DE-99DD76B1BF55}"/>
              </a:ext>
            </a:extLst>
          </p:cNvPr>
          <p:cNvSpPr/>
          <p:nvPr/>
        </p:nvSpPr>
        <p:spPr>
          <a:xfrm>
            <a:off x="3498376" y="2843824"/>
            <a:ext cx="271081" cy="66024"/>
          </a:xfrm>
          <a:custGeom>
            <a:avLst/>
            <a:gdLst>
              <a:gd name="connsiteX0" fmla="*/ 474 w 271081"/>
              <a:gd name="connsiteY0" fmla="*/ 58126 h 66024"/>
              <a:gd name="connsiteX1" fmla="*/ 175099 w 271081"/>
              <a:gd name="connsiteY1" fmla="*/ 26376 h 66024"/>
              <a:gd name="connsiteX2" fmla="*/ 270349 w 271081"/>
              <a:gd name="connsiteY2" fmla="*/ 976 h 66024"/>
              <a:gd name="connsiteX3" fmla="*/ 127474 w 271081"/>
              <a:gd name="connsiteY3" fmla="*/ 61301 h 66024"/>
              <a:gd name="connsiteX4" fmla="*/ 474 w 271081"/>
              <a:gd name="connsiteY4" fmla="*/ 58126 h 660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71081" h="66024">
                <a:moveTo>
                  <a:pt x="474" y="58126"/>
                </a:moveTo>
                <a:cubicBezTo>
                  <a:pt x="8411" y="52305"/>
                  <a:pt x="130120" y="35901"/>
                  <a:pt x="175099" y="26376"/>
                </a:cubicBezTo>
                <a:cubicBezTo>
                  <a:pt x="220078" y="16851"/>
                  <a:pt x="278286" y="-4845"/>
                  <a:pt x="270349" y="976"/>
                </a:cubicBezTo>
                <a:cubicBezTo>
                  <a:pt x="262412" y="6797"/>
                  <a:pt x="168749" y="51776"/>
                  <a:pt x="127474" y="61301"/>
                </a:cubicBezTo>
                <a:cubicBezTo>
                  <a:pt x="86199" y="70826"/>
                  <a:pt x="-7463" y="63947"/>
                  <a:pt x="474" y="5812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83" name="フリーフォーム 1882">
            <a:extLst>
              <a:ext uri="{FF2B5EF4-FFF2-40B4-BE49-F238E27FC236}">
                <a16:creationId xmlns:a16="http://schemas.microsoft.com/office/drawing/2014/main" id="{B7435FF1-9237-8EF9-6DC9-48189DD41EE4}"/>
              </a:ext>
            </a:extLst>
          </p:cNvPr>
          <p:cNvSpPr/>
          <p:nvPr/>
        </p:nvSpPr>
        <p:spPr>
          <a:xfrm>
            <a:off x="2595874" y="1891833"/>
            <a:ext cx="691437" cy="149719"/>
          </a:xfrm>
          <a:custGeom>
            <a:avLst/>
            <a:gdLst>
              <a:gd name="connsiteX0" fmla="*/ 595001 w 691437"/>
              <a:gd name="connsiteY0" fmla="*/ 467 h 149719"/>
              <a:gd name="connsiteX1" fmla="*/ 690251 w 691437"/>
              <a:gd name="connsiteY1" fmla="*/ 124292 h 149719"/>
              <a:gd name="connsiteX2" fmla="*/ 518801 w 691437"/>
              <a:gd name="connsiteY2" fmla="*/ 114767 h 149719"/>
              <a:gd name="connsiteX3" fmla="*/ 572776 w 691437"/>
              <a:gd name="connsiteY3" fmla="*/ 130642 h 149719"/>
              <a:gd name="connsiteX4" fmla="*/ 299726 w 691437"/>
              <a:gd name="connsiteY4" fmla="*/ 117942 h 149719"/>
              <a:gd name="connsiteX5" fmla="*/ 452126 w 691437"/>
              <a:gd name="connsiteY5" fmla="*/ 149692 h 149719"/>
              <a:gd name="connsiteX6" fmla="*/ 239401 w 691437"/>
              <a:gd name="connsiteY6" fmla="*/ 111592 h 149719"/>
              <a:gd name="connsiteX7" fmla="*/ 4451 w 691437"/>
              <a:gd name="connsiteY7" fmla="*/ 140167 h 149719"/>
              <a:gd name="connsiteX8" fmla="*/ 80651 w 691437"/>
              <a:gd name="connsiteY8" fmla="*/ 76667 h 149719"/>
              <a:gd name="connsiteX9" fmla="*/ 20326 w 691437"/>
              <a:gd name="connsiteY9" fmla="*/ 95717 h 149719"/>
              <a:gd name="connsiteX10" fmla="*/ 255276 w 691437"/>
              <a:gd name="connsiteY10" fmla="*/ 44917 h 149719"/>
              <a:gd name="connsiteX11" fmla="*/ 175901 w 691437"/>
              <a:gd name="connsiteY11" fmla="*/ 51267 h 149719"/>
              <a:gd name="connsiteX12" fmla="*/ 550551 w 691437"/>
              <a:gd name="connsiteY12" fmla="*/ 54442 h 149719"/>
              <a:gd name="connsiteX13" fmla="*/ 601351 w 691437"/>
              <a:gd name="connsiteY13" fmla="*/ 79842 h 149719"/>
              <a:gd name="connsiteX14" fmla="*/ 595001 w 691437"/>
              <a:gd name="connsiteY14" fmla="*/ 467 h 1497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691437" h="149719">
                <a:moveTo>
                  <a:pt x="595001" y="467"/>
                </a:moveTo>
                <a:cubicBezTo>
                  <a:pt x="609818" y="7875"/>
                  <a:pt x="702951" y="105242"/>
                  <a:pt x="690251" y="124292"/>
                </a:cubicBezTo>
                <a:cubicBezTo>
                  <a:pt x="677551" y="143342"/>
                  <a:pt x="538380" y="113709"/>
                  <a:pt x="518801" y="114767"/>
                </a:cubicBezTo>
                <a:cubicBezTo>
                  <a:pt x="499222" y="115825"/>
                  <a:pt x="609288" y="130113"/>
                  <a:pt x="572776" y="130642"/>
                </a:cubicBezTo>
                <a:cubicBezTo>
                  <a:pt x="536264" y="131171"/>
                  <a:pt x="319834" y="114767"/>
                  <a:pt x="299726" y="117942"/>
                </a:cubicBezTo>
                <a:cubicBezTo>
                  <a:pt x="279618" y="121117"/>
                  <a:pt x="462180" y="150750"/>
                  <a:pt x="452126" y="149692"/>
                </a:cubicBezTo>
                <a:cubicBezTo>
                  <a:pt x="442072" y="148634"/>
                  <a:pt x="314013" y="113179"/>
                  <a:pt x="239401" y="111592"/>
                </a:cubicBezTo>
                <a:cubicBezTo>
                  <a:pt x="164789" y="110005"/>
                  <a:pt x="30909" y="145988"/>
                  <a:pt x="4451" y="140167"/>
                </a:cubicBezTo>
                <a:cubicBezTo>
                  <a:pt x="-22007" y="134346"/>
                  <a:pt x="78005" y="84075"/>
                  <a:pt x="80651" y="76667"/>
                </a:cubicBezTo>
                <a:cubicBezTo>
                  <a:pt x="83297" y="69259"/>
                  <a:pt x="-8778" y="101009"/>
                  <a:pt x="20326" y="95717"/>
                </a:cubicBezTo>
                <a:cubicBezTo>
                  <a:pt x="49430" y="90425"/>
                  <a:pt x="229347" y="52325"/>
                  <a:pt x="255276" y="44917"/>
                </a:cubicBezTo>
                <a:cubicBezTo>
                  <a:pt x="281205" y="37509"/>
                  <a:pt x="126689" y="49680"/>
                  <a:pt x="175901" y="51267"/>
                </a:cubicBezTo>
                <a:cubicBezTo>
                  <a:pt x="225113" y="52854"/>
                  <a:pt x="479643" y="49680"/>
                  <a:pt x="550551" y="54442"/>
                </a:cubicBezTo>
                <a:cubicBezTo>
                  <a:pt x="621459" y="59204"/>
                  <a:pt x="594472" y="83546"/>
                  <a:pt x="601351" y="79842"/>
                </a:cubicBezTo>
                <a:cubicBezTo>
                  <a:pt x="608230" y="76138"/>
                  <a:pt x="580184" y="-6941"/>
                  <a:pt x="595001" y="467"/>
                </a:cubicBezTo>
                <a:close/>
              </a:path>
            </a:pathLst>
          </a:custGeom>
          <a:solidFill>
            <a:srgbClr val="FFC000">
              <a:alpha val="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84" name="フリーフォーム 1883">
            <a:extLst>
              <a:ext uri="{FF2B5EF4-FFF2-40B4-BE49-F238E27FC236}">
                <a16:creationId xmlns:a16="http://schemas.microsoft.com/office/drawing/2014/main" id="{63913FF6-D62A-1847-FBED-DF4A1491096C}"/>
              </a:ext>
            </a:extLst>
          </p:cNvPr>
          <p:cNvSpPr/>
          <p:nvPr/>
        </p:nvSpPr>
        <p:spPr>
          <a:xfrm>
            <a:off x="3552939" y="1628775"/>
            <a:ext cx="540480" cy="324195"/>
          </a:xfrm>
          <a:custGeom>
            <a:avLst/>
            <a:gdLst>
              <a:gd name="connsiteX0" fmla="*/ 3061 w 540480"/>
              <a:gd name="connsiteY0" fmla="*/ 165100 h 324195"/>
              <a:gd name="connsiteX1" fmla="*/ 22111 w 540480"/>
              <a:gd name="connsiteY1" fmla="*/ 311150 h 324195"/>
              <a:gd name="connsiteX2" fmla="*/ 98311 w 540480"/>
              <a:gd name="connsiteY2" fmla="*/ 269875 h 324195"/>
              <a:gd name="connsiteX3" fmla="*/ 31636 w 540480"/>
              <a:gd name="connsiteY3" fmla="*/ 323850 h 324195"/>
              <a:gd name="connsiteX4" fmla="*/ 228486 w 540480"/>
              <a:gd name="connsiteY4" fmla="*/ 238125 h 324195"/>
              <a:gd name="connsiteX5" fmla="*/ 164986 w 540480"/>
              <a:gd name="connsiteY5" fmla="*/ 257175 h 324195"/>
              <a:gd name="connsiteX6" fmla="*/ 479311 w 540480"/>
              <a:gd name="connsiteY6" fmla="*/ 107950 h 324195"/>
              <a:gd name="connsiteX7" fmla="*/ 536461 w 540480"/>
              <a:gd name="connsiteY7" fmla="*/ 92075 h 324195"/>
              <a:gd name="connsiteX8" fmla="*/ 418986 w 540480"/>
              <a:gd name="connsiteY8" fmla="*/ 104775 h 324195"/>
              <a:gd name="connsiteX9" fmla="*/ 488836 w 540480"/>
              <a:gd name="connsiteY9" fmla="*/ 15875 h 324195"/>
              <a:gd name="connsiteX10" fmla="*/ 536461 w 540480"/>
              <a:gd name="connsiteY10" fmla="*/ 73025 h 324195"/>
              <a:gd name="connsiteX11" fmla="*/ 438036 w 540480"/>
              <a:gd name="connsiteY11" fmla="*/ 0 h 324195"/>
              <a:gd name="connsiteX12" fmla="*/ 345961 w 540480"/>
              <a:gd name="connsiteY12" fmla="*/ 73025 h 324195"/>
              <a:gd name="connsiteX13" fmla="*/ 136411 w 540480"/>
              <a:gd name="connsiteY13" fmla="*/ 196850 h 324195"/>
              <a:gd name="connsiteX14" fmla="*/ 215786 w 540480"/>
              <a:gd name="connsiteY14" fmla="*/ 111125 h 324195"/>
              <a:gd name="connsiteX15" fmla="*/ 101486 w 540480"/>
              <a:gd name="connsiteY15" fmla="*/ 200025 h 324195"/>
              <a:gd name="connsiteX16" fmla="*/ 120536 w 540480"/>
              <a:gd name="connsiteY16" fmla="*/ 260350 h 324195"/>
              <a:gd name="connsiteX17" fmla="*/ 82436 w 540480"/>
              <a:gd name="connsiteY17" fmla="*/ 209550 h 324195"/>
              <a:gd name="connsiteX18" fmla="*/ 76086 w 540480"/>
              <a:gd name="connsiteY18" fmla="*/ 292100 h 324195"/>
              <a:gd name="connsiteX19" fmla="*/ 3061 w 540480"/>
              <a:gd name="connsiteY19" fmla="*/ 165100 h 3241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540480" h="324195">
                <a:moveTo>
                  <a:pt x="3061" y="165100"/>
                </a:moveTo>
                <a:cubicBezTo>
                  <a:pt x="-5935" y="168275"/>
                  <a:pt x="6236" y="293688"/>
                  <a:pt x="22111" y="311150"/>
                </a:cubicBezTo>
                <a:cubicBezTo>
                  <a:pt x="37986" y="328612"/>
                  <a:pt x="96723" y="267758"/>
                  <a:pt x="98311" y="269875"/>
                </a:cubicBezTo>
                <a:cubicBezTo>
                  <a:pt x="99899" y="271992"/>
                  <a:pt x="9940" y="329142"/>
                  <a:pt x="31636" y="323850"/>
                </a:cubicBezTo>
                <a:cubicBezTo>
                  <a:pt x="53332" y="318558"/>
                  <a:pt x="206261" y="249237"/>
                  <a:pt x="228486" y="238125"/>
                </a:cubicBezTo>
                <a:cubicBezTo>
                  <a:pt x="250711" y="227013"/>
                  <a:pt x="123182" y="278871"/>
                  <a:pt x="164986" y="257175"/>
                </a:cubicBezTo>
                <a:cubicBezTo>
                  <a:pt x="206790" y="235479"/>
                  <a:pt x="417399" y="135467"/>
                  <a:pt x="479311" y="107950"/>
                </a:cubicBezTo>
                <a:cubicBezTo>
                  <a:pt x="541223" y="80433"/>
                  <a:pt x="546515" y="92604"/>
                  <a:pt x="536461" y="92075"/>
                </a:cubicBezTo>
                <a:cubicBezTo>
                  <a:pt x="526407" y="91546"/>
                  <a:pt x="426923" y="117475"/>
                  <a:pt x="418986" y="104775"/>
                </a:cubicBezTo>
                <a:cubicBezTo>
                  <a:pt x="411049" y="92075"/>
                  <a:pt x="469257" y="21167"/>
                  <a:pt x="488836" y="15875"/>
                </a:cubicBezTo>
                <a:cubicBezTo>
                  <a:pt x="508415" y="10583"/>
                  <a:pt x="544928" y="75671"/>
                  <a:pt x="536461" y="73025"/>
                </a:cubicBezTo>
                <a:cubicBezTo>
                  <a:pt x="527994" y="70379"/>
                  <a:pt x="469786" y="0"/>
                  <a:pt x="438036" y="0"/>
                </a:cubicBezTo>
                <a:cubicBezTo>
                  <a:pt x="406286" y="0"/>
                  <a:pt x="396232" y="40217"/>
                  <a:pt x="345961" y="73025"/>
                </a:cubicBezTo>
                <a:cubicBezTo>
                  <a:pt x="295690" y="105833"/>
                  <a:pt x="158107" y="190500"/>
                  <a:pt x="136411" y="196850"/>
                </a:cubicBezTo>
                <a:cubicBezTo>
                  <a:pt x="114715" y="203200"/>
                  <a:pt x="221607" y="110596"/>
                  <a:pt x="215786" y="111125"/>
                </a:cubicBezTo>
                <a:cubicBezTo>
                  <a:pt x="209965" y="111654"/>
                  <a:pt x="117361" y="175154"/>
                  <a:pt x="101486" y="200025"/>
                </a:cubicBezTo>
                <a:cubicBezTo>
                  <a:pt x="85611" y="224896"/>
                  <a:pt x="123711" y="258763"/>
                  <a:pt x="120536" y="260350"/>
                </a:cubicBezTo>
                <a:cubicBezTo>
                  <a:pt x="117361" y="261937"/>
                  <a:pt x="89844" y="204258"/>
                  <a:pt x="82436" y="209550"/>
                </a:cubicBezTo>
                <a:cubicBezTo>
                  <a:pt x="75028" y="214842"/>
                  <a:pt x="89844" y="298979"/>
                  <a:pt x="76086" y="292100"/>
                </a:cubicBezTo>
                <a:cubicBezTo>
                  <a:pt x="62328" y="285221"/>
                  <a:pt x="12057" y="161925"/>
                  <a:pt x="3061" y="165100"/>
                </a:cubicBezTo>
                <a:close/>
              </a:path>
            </a:pathLst>
          </a:custGeom>
          <a:solidFill>
            <a:srgbClr val="FFC000">
              <a:alpha val="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88" name="フリーフォーム 1887">
            <a:extLst>
              <a:ext uri="{FF2B5EF4-FFF2-40B4-BE49-F238E27FC236}">
                <a16:creationId xmlns:a16="http://schemas.microsoft.com/office/drawing/2014/main" id="{CB7CBEC8-BD4C-A2C2-AEE0-FDEC55EEFB53}"/>
              </a:ext>
            </a:extLst>
          </p:cNvPr>
          <p:cNvSpPr/>
          <p:nvPr/>
        </p:nvSpPr>
        <p:spPr>
          <a:xfrm>
            <a:off x="2759922" y="810160"/>
            <a:ext cx="1486346" cy="1208944"/>
          </a:xfrm>
          <a:custGeom>
            <a:avLst/>
            <a:gdLst>
              <a:gd name="connsiteX0" fmla="*/ 2132 w 1486346"/>
              <a:gd name="connsiteY0" fmla="*/ 226788 h 1208944"/>
              <a:gd name="connsiteX1" fmla="*/ 841117 w 1486346"/>
              <a:gd name="connsiteY1" fmla="*/ 509593 h 1208944"/>
              <a:gd name="connsiteX2" fmla="*/ 765703 w 1486346"/>
              <a:gd name="connsiteY2" fmla="*/ 457745 h 1208944"/>
              <a:gd name="connsiteX3" fmla="*/ 916532 w 1486346"/>
              <a:gd name="connsiteY3" fmla="*/ 608574 h 1208944"/>
              <a:gd name="connsiteX4" fmla="*/ 1090927 w 1486346"/>
              <a:gd name="connsiteY4" fmla="*/ 872525 h 1208944"/>
              <a:gd name="connsiteX5" fmla="*/ 1048507 w 1486346"/>
              <a:gd name="connsiteY5" fmla="*/ 820677 h 1208944"/>
              <a:gd name="connsiteX6" fmla="*/ 1265323 w 1486346"/>
              <a:gd name="connsiteY6" fmla="*/ 990360 h 1208944"/>
              <a:gd name="connsiteX7" fmla="*/ 1482140 w 1486346"/>
              <a:gd name="connsiteY7" fmla="*/ 1202463 h 1208944"/>
              <a:gd name="connsiteX8" fmla="*/ 1383158 w 1486346"/>
              <a:gd name="connsiteY8" fmla="*/ 1079914 h 1208944"/>
              <a:gd name="connsiteX9" fmla="*/ 1081501 w 1486346"/>
              <a:gd name="connsiteY9" fmla="*/ 377617 h 1208944"/>
              <a:gd name="connsiteX10" fmla="*/ 478185 w 1486346"/>
              <a:gd name="connsiteY10" fmla="*/ 5259 h 1208944"/>
              <a:gd name="connsiteX11" fmla="*/ 2132 w 1486346"/>
              <a:gd name="connsiteY11" fmla="*/ 156087 h 1208944"/>
              <a:gd name="connsiteX12" fmla="*/ 581880 w 1486346"/>
              <a:gd name="connsiteY12" fmla="*/ 118380 h 1208944"/>
              <a:gd name="connsiteX13" fmla="*/ 2132 w 1486346"/>
              <a:gd name="connsiteY13" fmla="*/ 226788 h 12089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486346" h="1208944">
                <a:moveTo>
                  <a:pt x="2132" y="226788"/>
                </a:moveTo>
                <a:cubicBezTo>
                  <a:pt x="45338" y="291990"/>
                  <a:pt x="713855" y="471100"/>
                  <a:pt x="841117" y="509593"/>
                </a:cubicBezTo>
                <a:cubicBezTo>
                  <a:pt x="968379" y="548086"/>
                  <a:pt x="753134" y="441248"/>
                  <a:pt x="765703" y="457745"/>
                </a:cubicBezTo>
                <a:cubicBezTo>
                  <a:pt x="778272" y="474242"/>
                  <a:pt x="862328" y="539444"/>
                  <a:pt x="916532" y="608574"/>
                </a:cubicBezTo>
                <a:cubicBezTo>
                  <a:pt x="970736" y="677704"/>
                  <a:pt x="1068931" y="837174"/>
                  <a:pt x="1090927" y="872525"/>
                </a:cubicBezTo>
                <a:cubicBezTo>
                  <a:pt x="1112923" y="907876"/>
                  <a:pt x="1019441" y="801038"/>
                  <a:pt x="1048507" y="820677"/>
                </a:cubicBezTo>
                <a:cubicBezTo>
                  <a:pt x="1077573" y="840316"/>
                  <a:pt x="1193051" y="926729"/>
                  <a:pt x="1265323" y="990360"/>
                </a:cubicBezTo>
                <a:cubicBezTo>
                  <a:pt x="1337595" y="1053991"/>
                  <a:pt x="1462501" y="1187537"/>
                  <a:pt x="1482140" y="1202463"/>
                </a:cubicBezTo>
                <a:cubicBezTo>
                  <a:pt x="1501779" y="1217389"/>
                  <a:pt x="1449931" y="1217388"/>
                  <a:pt x="1383158" y="1079914"/>
                </a:cubicBezTo>
                <a:cubicBezTo>
                  <a:pt x="1316385" y="942440"/>
                  <a:pt x="1232330" y="556726"/>
                  <a:pt x="1081501" y="377617"/>
                </a:cubicBezTo>
                <a:cubicBezTo>
                  <a:pt x="930672" y="198508"/>
                  <a:pt x="658080" y="42181"/>
                  <a:pt x="478185" y="5259"/>
                </a:cubicBezTo>
                <a:cubicBezTo>
                  <a:pt x="298290" y="-31663"/>
                  <a:pt x="-15150" y="137234"/>
                  <a:pt x="2132" y="156087"/>
                </a:cubicBezTo>
                <a:cubicBezTo>
                  <a:pt x="19414" y="174940"/>
                  <a:pt x="577167" y="102669"/>
                  <a:pt x="581880" y="118380"/>
                </a:cubicBezTo>
                <a:cubicBezTo>
                  <a:pt x="586593" y="134091"/>
                  <a:pt x="-41074" y="161586"/>
                  <a:pt x="2132" y="226788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89" name="フリーフォーム 1888">
            <a:extLst>
              <a:ext uri="{FF2B5EF4-FFF2-40B4-BE49-F238E27FC236}">
                <a16:creationId xmlns:a16="http://schemas.microsoft.com/office/drawing/2014/main" id="{099BC88B-8677-BFDC-A3C0-C43B1025BE4B}"/>
              </a:ext>
            </a:extLst>
          </p:cNvPr>
          <p:cNvSpPr/>
          <p:nvPr/>
        </p:nvSpPr>
        <p:spPr>
          <a:xfrm>
            <a:off x="2949292" y="879706"/>
            <a:ext cx="1095814" cy="1018963"/>
          </a:xfrm>
          <a:custGeom>
            <a:avLst/>
            <a:gdLst>
              <a:gd name="connsiteX0" fmla="*/ 359058 w 1095814"/>
              <a:gd name="connsiteY0" fmla="*/ 260119 h 1018963"/>
              <a:gd name="connsiteX1" fmla="*/ 374933 w 1095814"/>
              <a:gd name="connsiteY1" fmla="*/ 698269 h 1018963"/>
              <a:gd name="connsiteX2" fmla="*/ 520983 w 1095814"/>
              <a:gd name="connsiteY2" fmla="*/ 977669 h 1018963"/>
              <a:gd name="connsiteX3" fmla="*/ 498758 w 1095814"/>
              <a:gd name="connsiteY3" fmla="*/ 904644 h 1018963"/>
              <a:gd name="connsiteX4" fmla="*/ 562258 w 1095814"/>
              <a:gd name="connsiteY4" fmla="*/ 1018944 h 1018963"/>
              <a:gd name="connsiteX5" fmla="*/ 571783 w 1095814"/>
              <a:gd name="connsiteY5" fmla="*/ 914169 h 1018963"/>
              <a:gd name="connsiteX6" fmla="*/ 597183 w 1095814"/>
              <a:gd name="connsiteY6" fmla="*/ 961794 h 1018963"/>
              <a:gd name="connsiteX7" fmla="*/ 679733 w 1095814"/>
              <a:gd name="connsiteY7" fmla="*/ 834794 h 1018963"/>
              <a:gd name="connsiteX8" fmla="*/ 682908 w 1095814"/>
              <a:gd name="connsiteY8" fmla="*/ 945919 h 1018963"/>
              <a:gd name="connsiteX9" fmla="*/ 838483 w 1095814"/>
              <a:gd name="connsiteY9" fmla="*/ 857019 h 1018963"/>
              <a:gd name="connsiteX10" fmla="*/ 1092483 w 1095814"/>
              <a:gd name="connsiteY10" fmla="*/ 803044 h 1018963"/>
              <a:gd name="connsiteX11" fmla="*/ 965483 w 1095814"/>
              <a:gd name="connsiteY11" fmla="*/ 539519 h 1018963"/>
              <a:gd name="connsiteX12" fmla="*/ 708308 w 1095814"/>
              <a:gd name="connsiteY12" fmla="*/ 158519 h 1018963"/>
              <a:gd name="connsiteX13" fmla="*/ 283 w 1095814"/>
              <a:gd name="connsiteY13" fmla="*/ 2944 h 1018963"/>
              <a:gd name="connsiteX14" fmla="*/ 619408 w 1095814"/>
              <a:gd name="connsiteY14" fmla="*/ 279169 h 1018963"/>
              <a:gd name="connsiteX15" fmla="*/ 359058 w 1095814"/>
              <a:gd name="connsiteY15" fmla="*/ 260119 h 10189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095814" h="1018963">
                <a:moveTo>
                  <a:pt x="359058" y="260119"/>
                </a:moveTo>
                <a:cubicBezTo>
                  <a:pt x="318312" y="329969"/>
                  <a:pt x="347945" y="578677"/>
                  <a:pt x="374933" y="698269"/>
                </a:cubicBezTo>
                <a:cubicBezTo>
                  <a:pt x="401921" y="817861"/>
                  <a:pt x="500346" y="943273"/>
                  <a:pt x="520983" y="977669"/>
                </a:cubicBezTo>
                <a:cubicBezTo>
                  <a:pt x="541620" y="1012065"/>
                  <a:pt x="491879" y="897765"/>
                  <a:pt x="498758" y="904644"/>
                </a:cubicBezTo>
                <a:cubicBezTo>
                  <a:pt x="505637" y="911523"/>
                  <a:pt x="550087" y="1017357"/>
                  <a:pt x="562258" y="1018944"/>
                </a:cubicBezTo>
                <a:cubicBezTo>
                  <a:pt x="574429" y="1020531"/>
                  <a:pt x="565962" y="923694"/>
                  <a:pt x="571783" y="914169"/>
                </a:cubicBezTo>
                <a:cubicBezTo>
                  <a:pt x="577604" y="904644"/>
                  <a:pt x="579191" y="975023"/>
                  <a:pt x="597183" y="961794"/>
                </a:cubicBezTo>
                <a:cubicBezTo>
                  <a:pt x="615175" y="948565"/>
                  <a:pt x="665446" y="837440"/>
                  <a:pt x="679733" y="834794"/>
                </a:cubicBezTo>
                <a:cubicBezTo>
                  <a:pt x="694020" y="832148"/>
                  <a:pt x="656450" y="942215"/>
                  <a:pt x="682908" y="945919"/>
                </a:cubicBezTo>
                <a:cubicBezTo>
                  <a:pt x="709366" y="949623"/>
                  <a:pt x="770221" y="880832"/>
                  <a:pt x="838483" y="857019"/>
                </a:cubicBezTo>
                <a:cubicBezTo>
                  <a:pt x="906746" y="833207"/>
                  <a:pt x="1071316" y="855961"/>
                  <a:pt x="1092483" y="803044"/>
                </a:cubicBezTo>
                <a:cubicBezTo>
                  <a:pt x="1113650" y="750127"/>
                  <a:pt x="1029512" y="646940"/>
                  <a:pt x="965483" y="539519"/>
                </a:cubicBezTo>
                <a:cubicBezTo>
                  <a:pt x="901454" y="432098"/>
                  <a:pt x="869175" y="247948"/>
                  <a:pt x="708308" y="158519"/>
                </a:cubicBezTo>
                <a:cubicBezTo>
                  <a:pt x="547441" y="69090"/>
                  <a:pt x="15100" y="-17164"/>
                  <a:pt x="283" y="2944"/>
                </a:cubicBezTo>
                <a:cubicBezTo>
                  <a:pt x="-14534" y="23052"/>
                  <a:pt x="556437" y="235248"/>
                  <a:pt x="619408" y="279169"/>
                </a:cubicBezTo>
                <a:cubicBezTo>
                  <a:pt x="682379" y="323090"/>
                  <a:pt x="399804" y="190269"/>
                  <a:pt x="359058" y="260119"/>
                </a:cubicBezTo>
                <a:close/>
              </a:path>
            </a:pathLst>
          </a:custGeom>
          <a:solidFill>
            <a:schemeClr val="accent1">
              <a:alpha val="2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90" name="円/楕円 1889">
            <a:extLst>
              <a:ext uri="{FF2B5EF4-FFF2-40B4-BE49-F238E27FC236}">
                <a16:creationId xmlns:a16="http://schemas.microsoft.com/office/drawing/2014/main" id="{74DD9A9C-14EE-331C-1475-7B598A31B0A4}"/>
              </a:ext>
            </a:extLst>
          </p:cNvPr>
          <p:cNvSpPr/>
          <p:nvPr/>
        </p:nvSpPr>
        <p:spPr>
          <a:xfrm>
            <a:off x="2763889" y="2398296"/>
            <a:ext cx="367824" cy="367824"/>
          </a:xfrm>
          <a:prstGeom prst="ellipse">
            <a:avLst/>
          </a:prstGeom>
          <a:solidFill>
            <a:srgbClr val="FF8AD8">
              <a:alpha val="3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94" name="フリーフォーム 1893">
            <a:extLst>
              <a:ext uri="{FF2B5EF4-FFF2-40B4-BE49-F238E27FC236}">
                <a16:creationId xmlns:a16="http://schemas.microsoft.com/office/drawing/2014/main" id="{A9749F9C-EE5E-D0EA-166F-79EA0AA1B971}"/>
              </a:ext>
            </a:extLst>
          </p:cNvPr>
          <p:cNvSpPr/>
          <p:nvPr/>
        </p:nvSpPr>
        <p:spPr>
          <a:xfrm>
            <a:off x="2548468" y="2106806"/>
            <a:ext cx="981023" cy="1359872"/>
          </a:xfrm>
          <a:custGeom>
            <a:avLst/>
            <a:gdLst>
              <a:gd name="connsiteX0" fmla="*/ 152311 w 981023"/>
              <a:gd name="connsiteY0" fmla="*/ 85 h 1359872"/>
              <a:gd name="connsiteX1" fmla="*/ 237153 w 981023"/>
              <a:gd name="connsiteY1" fmla="*/ 490279 h 1359872"/>
              <a:gd name="connsiteX2" fmla="*/ 510530 w 981023"/>
              <a:gd name="connsiteY2" fmla="*/ 810790 h 1359872"/>
              <a:gd name="connsiteX3" fmla="*/ 482250 w 981023"/>
              <a:gd name="connsiteY3" fmla="*/ 735375 h 1359872"/>
              <a:gd name="connsiteX4" fmla="*/ 802761 w 981023"/>
              <a:gd name="connsiteY4" fmla="*/ 1169008 h 1359872"/>
              <a:gd name="connsiteX5" fmla="*/ 977157 w 981023"/>
              <a:gd name="connsiteY5" fmla="*/ 1348118 h 1359872"/>
              <a:gd name="connsiteX6" fmla="*/ 859322 w 981023"/>
              <a:gd name="connsiteY6" fmla="*/ 1272703 h 1359872"/>
              <a:gd name="connsiteX7" fmla="*/ 199445 w 981023"/>
              <a:gd name="connsiteY7" fmla="*/ 711808 h 1359872"/>
              <a:gd name="connsiteX8" fmla="*/ 1483 w 981023"/>
              <a:gd name="connsiteY8" fmla="*/ 146200 h 1359872"/>
              <a:gd name="connsiteX9" fmla="*/ 109891 w 981023"/>
              <a:gd name="connsiteY9" fmla="*/ 447858 h 1359872"/>
              <a:gd name="connsiteX10" fmla="*/ 152311 w 981023"/>
              <a:gd name="connsiteY10" fmla="*/ 85 h 13598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981023" h="1359872">
                <a:moveTo>
                  <a:pt x="152311" y="85"/>
                </a:moveTo>
                <a:cubicBezTo>
                  <a:pt x="173521" y="7155"/>
                  <a:pt x="177450" y="355162"/>
                  <a:pt x="237153" y="490279"/>
                </a:cubicBezTo>
                <a:cubicBezTo>
                  <a:pt x="296856" y="625396"/>
                  <a:pt x="469681" y="769941"/>
                  <a:pt x="510530" y="810790"/>
                </a:cubicBezTo>
                <a:cubicBezTo>
                  <a:pt x="551379" y="851639"/>
                  <a:pt x="433545" y="675672"/>
                  <a:pt x="482250" y="735375"/>
                </a:cubicBezTo>
                <a:cubicBezTo>
                  <a:pt x="530955" y="795078"/>
                  <a:pt x="720276" y="1066884"/>
                  <a:pt x="802761" y="1169008"/>
                </a:cubicBezTo>
                <a:cubicBezTo>
                  <a:pt x="885246" y="1271132"/>
                  <a:pt x="967730" y="1330836"/>
                  <a:pt x="977157" y="1348118"/>
                </a:cubicBezTo>
                <a:cubicBezTo>
                  <a:pt x="986584" y="1365400"/>
                  <a:pt x="988941" y="1378755"/>
                  <a:pt x="859322" y="1272703"/>
                </a:cubicBezTo>
                <a:cubicBezTo>
                  <a:pt x="729703" y="1166651"/>
                  <a:pt x="342418" y="899558"/>
                  <a:pt x="199445" y="711808"/>
                </a:cubicBezTo>
                <a:cubicBezTo>
                  <a:pt x="56472" y="524058"/>
                  <a:pt x="16409" y="190192"/>
                  <a:pt x="1483" y="146200"/>
                </a:cubicBezTo>
                <a:cubicBezTo>
                  <a:pt x="-13443" y="102208"/>
                  <a:pt x="88681" y="469854"/>
                  <a:pt x="109891" y="447858"/>
                </a:cubicBezTo>
                <a:cubicBezTo>
                  <a:pt x="131101" y="425862"/>
                  <a:pt x="131101" y="-6985"/>
                  <a:pt x="152311" y="85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95" name="フリーフォーム 1894">
            <a:extLst>
              <a:ext uri="{FF2B5EF4-FFF2-40B4-BE49-F238E27FC236}">
                <a16:creationId xmlns:a16="http://schemas.microsoft.com/office/drawing/2014/main" id="{BA596E51-3816-E192-27C6-1B231B8C34DF}"/>
              </a:ext>
            </a:extLst>
          </p:cNvPr>
          <p:cNvSpPr/>
          <p:nvPr/>
        </p:nvSpPr>
        <p:spPr>
          <a:xfrm>
            <a:off x="2452893" y="1025060"/>
            <a:ext cx="553839" cy="1366108"/>
          </a:xfrm>
          <a:custGeom>
            <a:avLst/>
            <a:gdLst>
              <a:gd name="connsiteX0" fmla="*/ 547482 w 553839"/>
              <a:gd name="connsiteY0" fmla="*/ 276690 h 1366108"/>
              <a:gd name="connsiteX1" fmla="*/ 391907 w 553839"/>
              <a:gd name="connsiteY1" fmla="*/ 559265 h 1366108"/>
              <a:gd name="connsiteX2" fmla="*/ 388732 w 553839"/>
              <a:gd name="connsiteY2" fmla="*/ 879940 h 1366108"/>
              <a:gd name="connsiteX3" fmla="*/ 376032 w 553839"/>
              <a:gd name="connsiteY3" fmla="*/ 806915 h 1366108"/>
              <a:gd name="connsiteX4" fmla="*/ 369682 w 553839"/>
              <a:gd name="connsiteY4" fmla="*/ 937090 h 1366108"/>
              <a:gd name="connsiteX5" fmla="*/ 356982 w 553839"/>
              <a:gd name="connsiteY5" fmla="*/ 832315 h 1366108"/>
              <a:gd name="connsiteX6" fmla="*/ 242682 w 553839"/>
              <a:gd name="connsiteY6" fmla="*/ 1006940 h 1366108"/>
              <a:gd name="connsiteX7" fmla="*/ 217282 w 553839"/>
              <a:gd name="connsiteY7" fmla="*/ 1137115 h 1366108"/>
              <a:gd name="connsiteX8" fmla="*/ 223632 w 553839"/>
              <a:gd name="connsiteY8" fmla="*/ 1362540 h 1366108"/>
              <a:gd name="connsiteX9" fmla="*/ 204582 w 553839"/>
              <a:gd name="connsiteY9" fmla="*/ 1229190 h 1366108"/>
              <a:gd name="connsiteX10" fmla="*/ 23607 w 553839"/>
              <a:gd name="connsiteY10" fmla="*/ 664040 h 1366108"/>
              <a:gd name="connsiteX11" fmla="*/ 4557 w 553839"/>
              <a:gd name="connsiteY11" fmla="*/ 822790 h 1366108"/>
              <a:gd name="connsiteX12" fmla="*/ 45832 w 553839"/>
              <a:gd name="connsiteY12" fmla="*/ 486240 h 1366108"/>
              <a:gd name="connsiteX13" fmla="*/ 223632 w 553839"/>
              <a:gd name="connsiteY13" fmla="*/ 184615 h 1366108"/>
              <a:gd name="connsiteX14" fmla="*/ 90282 w 553839"/>
              <a:gd name="connsiteY14" fmla="*/ 356065 h 1366108"/>
              <a:gd name="connsiteX15" fmla="*/ 518907 w 553839"/>
              <a:gd name="connsiteY15" fmla="*/ 465 h 1366108"/>
              <a:gd name="connsiteX16" fmla="*/ 290307 w 553839"/>
              <a:gd name="connsiteY16" fmla="*/ 276690 h 1366108"/>
              <a:gd name="connsiteX17" fmla="*/ 553832 w 553839"/>
              <a:gd name="connsiteY17" fmla="*/ 98890 h 1366108"/>
              <a:gd name="connsiteX18" fmla="*/ 299832 w 553839"/>
              <a:gd name="connsiteY18" fmla="*/ 410040 h 1366108"/>
              <a:gd name="connsiteX19" fmla="*/ 547482 w 553839"/>
              <a:gd name="connsiteY19" fmla="*/ 276690 h 13661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553839" h="1366108">
                <a:moveTo>
                  <a:pt x="547482" y="276690"/>
                </a:moveTo>
                <a:cubicBezTo>
                  <a:pt x="562828" y="301561"/>
                  <a:pt x="418365" y="458723"/>
                  <a:pt x="391907" y="559265"/>
                </a:cubicBezTo>
                <a:cubicBezTo>
                  <a:pt x="365449" y="659807"/>
                  <a:pt x="391378" y="838665"/>
                  <a:pt x="388732" y="879940"/>
                </a:cubicBezTo>
                <a:cubicBezTo>
                  <a:pt x="386086" y="921215"/>
                  <a:pt x="379207" y="797390"/>
                  <a:pt x="376032" y="806915"/>
                </a:cubicBezTo>
                <a:cubicBezTo>
                  <a:pt x="372857" y="816440"/>
                  <a:pt x="372857" y="932857"/>
                  <a:pt x="369682" y="937090"/>
                </a:cubicBezTo>
                <a:cubicBezTo>
                  <a:pt x="366507" y="941323"/>
                  <a:pt x="378149" y="820673"/>
                  <a:pt x="356982" y="832315"/>
                </a:cubicBezTo>
                <a:cubicBezTo>
                  <a:pt x="335815" y="843957"/>
                  <a:pt x="265965" y="956140"/>
                  <a:pt x="242682" y="1006940"/>
                </a:cubicBezTo>
                <a:cubicBezTo>
                  <a:pt x="219399" y="1057740"/>
                  <a:pt x="220457" y="1077848"/>
                  <a:pt x="217282" y="1137115"/>
                </a:cubicBezTo>
                <a:cubicBezTo>
                  <a:pt x="214107" y="1196382"/>
                  <a:pt x="225749" y="1347194"/>
                  <a:pt x="223632" y="1362540"/>
                </a:cubicBezTo>
                <a:cubicBezTo>
                  <a:pt x="221515" y="1377886"/>
                  <a:pt x="237919" y="1345607"/>
                  <a:pt x="204582" y="1229190"/>
                </a:cubicBezTo>
                <a:cubicBezTo>
                  <a:pt x="171244" y="1112773"/>
                  <a:pt x="56944" y="731773"/>
                  <a:pt x="23607" y="664040"/>
                </a:cubicBezTo>
                <a:cubicBezTo>
                  <a:pt x="-9730" y="596307"/>
                  <a:pt x="853" y="852423"/>
                  <a:pt x="4557" y="822790"/>
                </a:cubicBezTo>
                <a:cubicBezTo>
                  <a:pt x="8261" y="793157"/>
                  <a:pt x="9319" y="592603"/>
                  <a:pt x="45832" y="486240"/>
                </a:cubicBezTo>
                <a:cubicBezTo>
                  <a:pt x="82344" y="379878"/>
                  <a:pt x="216224" y="206311"/>
                  <a:pt x="223632" y="184615"/>
                </a:cubicBezTo>
                <a:cubicBezTo>
                  <a:pt x="231040" y="162919"/>
                  <a:pt x="41070" y="386757"/>
                  <a:pt x="90282" y="356065"/>
                </a:cubicBezTo>
                <a:cubicBezTo>
                  <a:pt x="139494" y="325373"/>
                  <a:pt x="485570" y="13694"/>
                  <a:pt x="518907" y="465"/>
                </a:cubicBezTo>
                <a:cubicBezTo>
                  <a:pt x="552244" y="-12764"/>
                  <a:pt x="284486" y="260286"/>
                  <a:pt x="290307" y="276690"/>
                </a:cubicBezTo>
                <a:cubicBezTo>
                  <a:pt x="296128" y="293094"/>
                  <a:pt x="552245" y="76665"/>
                  <a:pt x="553832" y="98890"/>
                </a:cubicBezTo>
                <a:cubicBezTo>
                  <a:pt x="555419" y="121115"/>
                  <a:pt x="306182" y="381994"/>
                  <a:pt x="299832" y="410040"/>
                </a:cubicBezTo>
                <a:cubicBezTo>
                  <a:pt x="293482" y="438086"/>
                  <a:pt x="532136" y="251819"/>
                  <a:pt x="547482" y="276690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96" name="円/楕円 1895">
            <a:extLst>
              <a:ext uri="{FF2B5EF4-FFF2-40B4-BE49-F238E27FC236}">
                <a16:creationId xmlns:a16="http://schemas.microsoft.com/office/drawing/2014/main" id="{C5A39AE4-4CBE-1A9D-5AF9-E5647D6F8D97}"/>
              </a:ext>
            </a:extLst>
          </p:cNvPr>
          <p:cNvSpPr/>
          <p:nvPr/>
        </p:nvSpPr>
        <p:spPr>
          <a:xfrm>
            <a:off x="3850063" y="2154165"/>
            <a:ext cx="367824" cy="367824"/>
          </a:xfrm>
          <a:prstGeom prst="ellipse">
            <a:avLst/>
          </a:prstGeom>
          <a:solidFill>
            <a:srgbClr val="FF8AD8">
              <a:alpha val="3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97" name="フリーフォーム 1896">
            <a:extLst>
              <a:ext uri="{FF2B5EF4-FFF2-40B4-BE49-F238E27FC236}">
                <a16:creationId xmlns:a16="http://schemas.microsoft.com/office/drawing/2014/main" id="{83615B1F-0081-A635-B085-A3B69B57D0DB}"/>
              </a:ext>
            </a:extLst>
          </p:cNvPr>
          <p:cNvSpPr/>
          <p:nvPr/>
        </p:nvSpPr>
        <p:spPr>
          <a:xfrm>
            <a:off x="3348395" y="3305107"/>
            <a:ext cx="595299" cy="189166"/>
          </a:xfrm>
          <a:custGeom>
            <a:avLst/>
            <a:gdLst>
              <a:gd name="connsiteX0" fmla="*/ 64730 w 595299"/>
              <a:gd name="connsiteY0" fmla="*/ 68 h 189166"/>
              <a:gd name="connsiteX1" fmla="*/ 318730 w 595299"/>
              <a:gd name="connsiteY1" fmla="*/ 73093 h 189166"/>
              <a:gd name="connsiteX2" fmla="*/ 591780 w 595299"/>
              <a:gd name="connsiteY2" fmla="*/ 3243 h 189166"/>
              <a:gd name="connsiteX3" fmla="*/ 480655 w 595299"/>
              <a:gd name="connsiteY3" fmla="*/ 76268 h 189166"/>
              <a:gd name="connsiteX4" fmla="*/ 585430 w 595299"/>
              <a:gd name="connsiteY4" fmla="*/ 44518 h 189166"/>
              <a:gd name="connsiteX5" fmla="*/ 448905 w 595299"/>
              <a:gd name="connsiteY5" fmla="*/ 146118 h 189166"/>
              <a:gd name="connsiteX6" fmla="*/ 242530 w 595299"/>
              <a:gd name="connsiteY6" fmla="*/ 165168 h 189166"/>
              <a:gd name="connsiteX7" fmla="*/ 353655 w 595299"/>
              <a:gd name="connsiteY7" fmla="*/ 184218 h 189166"/>
              <a:gd name="connsiteX8" fmla="*/ 7580 w 595299"/>
              <a:gd name="connsiteY8" fmla="*/ 66743 h 189166"/>
              <a:gd name="connsiteX9" fmla="*/ 112355 w 595299"/>
              <a:gd name="connsiteY9" fmla="*/ 88968 h 189166"/>
              <a:gd name="connsiteX10" fmla="*/ 64730 w 595299"/>
              <a:gd name="connsiteY10" fmla="*/ 68 h 1891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595299" h="189166">
                <a:moveTo>
                  <a:pt x="64730" y="68"/>
                </a:moveTo>
                <a:cubicBezTo>
                  <a:pt x="99126" y="-2578"/>
                  <a:pt x="230888" y="72564"/>
                  <a:pt x="318730" y="73093"/>
                </a:cubicBezTo>
                <a:cubicBezTo>
                  <a:pt x="406572" y="73622"/>
                  <a:pt x="564793" y="2714"/>
                  <a:pt x="591780" y="3243"/>
                </a:cubicBezTo>
                <a:cubicBezTo>
                  <a:pt x="618767" y="3772"/>
                  <a:pt x="481713" y="69389"/>
                  <a:pt x="480655" y="76268"/>
                </a:cubicBezTo>
                <a:cubicBezTo>
                  <a:pt x="479597" y="83147"/>
                  <a:pt x="590722" y="32876"/>
                  <a:pt x="585430" y="44518"/>
                </a:cubicBezTo>
                <a:cubicBezTo>
                  <a:pt x="580138" y="56160"/>
                  <a:pt x="506055" y="126010"/>
                  <a:pt x="448905" y="146118"/>
                </a:cubicBezTo>
                <a:cubicBezTo>
                  <a:pt x="391755" y="166226"/>
                  <a:pt x="258405" y="158818"/>
                  <a:pt x="242530" y="165168"/>
                </a:cubicBezTo>
                <a:cubicBezTo>
                  <a:pt x="226655" y="171518"/>
                  <a:pt x="392813" y="200622"/>
                  <a:pt x="353655" y="184218"/>
                </a:cubicBezTo>
                <a:cubicBezTo>
                  <a:pt x="314497" y="167814"/>
                  <a:pt x="47797" y="82618"/>
                  <a:pt x="7580" y="66743"/>
                </a:cubicBezTo>
                <a:cubicBezTo>
                  <a:pt x="-32637" y="50868"/>
                  <a:pt x="99655" y="95318"/>
                  <a:pt x="112355" y="88968"/>
                </a:cubicBezTo>
                <a:cubicBezTo>
                  <a:pt x="125055" y="82618"/>
                  <a:pt x="30334" y="2714"/>
                  <a:pt x="64730" y="68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98" name="フリーフォーム 1897">
            <a:extLst>
              <a:ext uri="{FF2B5EF4-FFF2-40B4-BE49-F238E27FC236}">
                <a16:creationId xmlns:a16="http://schemas.microsoft.com/office/drawing/2014/main" id="{D3F0A9D4-3227-42D4-8F93-C59CD06974DE}"/>
              </a:ext>
            </a:extLst>
          </p:cNvPr>
          <p:cNvSpPr/>
          <p:nvPr/>
        </p:nvSpPr>
        <p:spPr>
          <a:xfrm>
            <a:off x="3332774" y="3025381"/>
            <a:ext cx="452130" cy="175644"/>
          </a:xfrm>
          <a:custGeom>
            <a:avLst/>
            <a:gdLst>
              <a:gd name="connsiteX0" fmla="*/ 976 w 452130"/>
              <a:gd name="connsiteY0" fmla="*/ 394 h 175644"/>
              <a:gd name="connsiteX1" fmla="*/ 147026 w 452130"/>
              <a:gd name="connsiteY1" fmla="*/ 67069 h 175644"/>
              <a:gd name="connsiteX2" fmla="*/ 388326 w 452130"/>
              <a:gd name="connsiteY2" fmla="*/ 73419 h 175644"/>
              <a:gd name="connsiteX3" fmla="*/ 318476 w 452130"/>
              <a:gd name="connsiteY3" fmla="*/ 89294 h 175644"/>
              <a:gd name="connsiteX4" fmla="*/ 451826 w 452130"/>
              <a:gd name="connsiteY4" fmla="*/ 76594 h 175644"/>
              <a:gd name="connsiteX5" fmla="*/ 274026 w 452130"/>
              <a:gd name="connsiteY5" fmla="*/ 155969 h 175644"/>
              <a:gd name="connsiteX6" fmla="*/ 397851 w 452130"/>
              <a:gd name="connsiteY6" fmla="*/ 171844 h 175644"/>
              <a:gd name="connsiteX7" fmla="*/ 16851 w 452130"/>
              <a:gd name="connsiteY7" fmla="*/ 98819 h 175644"/>
              <a:gd name="connsiteX8" fmla="*/ 80351 w 452130"/>
              <a:gd name="connsiteY8" fmla="*/ 101994 h 175644"/>
              <a:gd name="connsiteX9" fmla="*/ 976 w 452130"/>
              <a:gd name="connsiteY9" fmla="*/ 394 h 1756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52130" h="175644">
                <a:moveTo>
                  <a:pt x="976" y="394"/>
                </a:moveTo>
                <a:cubicBezTo>
                  <a:pt x="12088" y="-5427"/>
                  <a:pt x="82468" y="54898"/>
                  <a:pt x="147026" y="67069"/>
                </a:cubicBezTo>
                <a:cubicBezTo>
                  <a:pt x="211584" y="79240"/>
                  <a:pt x="359751" y="69715"/>
                  <a:pt x="388326" y="73419"/>
                </a:cubicBezTo>
                <a:cubicBezTo>
                  <a:pt x="416901" y="77123"/>
                  <a:pt x="307893" y="88765"/>
                  <a:pt x="318476" y="89294"/>
                </a:cubicBezTo>
                <a:cubicBezTo>
                  <a:pt x="329059" y="89823"/>
                  <a:pt x="459234" y="65482"/>
                  <a:pt x="451826" y="76594"/>
                </a:cubicBezTo>
                <a:cubicBezTo>
                  <a:pt x="444418" y="87707"/>
                  <a:pt x="283022" y="140094"/>
                  <a:pt x="274026" y="155969"/>
                </a:cubicBezTo>
                <a:cubicBezTo>
                  <a:pt x="265030" y="171844"/>
                  <a:pt x="440713" y="181369"/>
                  <a:pt x="397851" y="171844"/>
                </a:cubicBezTo>
                <a:cubicBezTo>
                  <a:pt x="354989" y="162319"/>
                  <a:pt x="69768" y="110461"/>
                  <a:pt x="16851" y="98819"/>
                </a:cubicBezTo>
                <a:cubicBezTo>
                  <a:pt x="-36066" y="87177"/>
                  <a:pt x="83526" y="115223"/>
                  <a:pt x="80351" y="101994"/>
                </a:cubicBezTo>
                <a:cubicBezTo>
                  <a:pt x="77176" y="88765"/>
                  <a:pt x="-10136" y="6215"/>
                  <a:pt x="976" y="394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99" name="フリーフォーム 1898">
            <a:extLst>
              <a:ext uri="{FF2B5EF4-FFF2-40B4-BE49-F238E27FC236}">
                <a16:creationId xmlns:a16="http://schemas.microsoft.com/office/drawing/2014/main" id="{4136EC4E-0AA7-011A-A951-53FA745CF64C}"/>
              </a:ext>
            </a:extLst>
          </p:cNvPr>
          <p:cNvSpPr/>
          <p:nvPr/>
        </p:nvSpPr>
        <p:spPr>
          <a:xfrm>
            <a:off x="3139405" y="2582107"/>
            <a:ext cx="181855" cy="433235"/>
          </a:xfrm>
          <a:custGeom>
            <a:avLst/>
            <a:gdLst>
              <a:gd name="connsiteX0" fmla="*/ 181645 w 181855"/>
              <a:gd name="connsiteY0" fmla="*/ 2343 h 433235"/>
              <a:gd name="connsiteX1" fmla="*/ 108620 w 181855"/>
              <a:gd name="connsiteY1" fmla="*/ 183318 h 433235"/>
              <a:gd name="connsiteX2" fmla="*/ 127670 w 181855"/>
              <a:gd name="connsiteY2" fmla="*/ 167443 h 433235"/>
              <a:gd name="connsiteX3" fmla="*/ 57820 w 181855"/>
              <a:gd name="connsiteY3" fmla="*/ 316668 h 433235"/>
              <a:gd name="connsiteX4" fmla="*/ 76870 w 181855"/>
              <a:gd name="connsiteY4" fmla="*/ 430968 h 433235"/>
              <a:gd name="connsiteX5" fmla="*/ 45120 w 181855"/>
              <a:gd name="connsiteY5" fmla="*/ 376993 h 433235"/>
              <a:gd name="connsiteX6" fmla="*/ 670 w 181855"/>
              <a:gd name="connsiteY6" fmla="*/ 192843 h 433235"/>
              <a:gd name="connsiteX7" fmla="*/ 19720 w 181855"/>
              <a:gd name="connsiteY7" fmla="*/ 246818 h 433235"/>
              <a:gd name="connsiteX8" fmla="*/ 38770 w 181855"/>
              <a:gd name="connsiteY8" fmla="*/ 100768 h 433235"/>
              <a:gd name="connsiteX9" fmla="*/ 26070 w 181855"/>
              <a:gd name="connsiteY9" fmla="*/ 167443 h 433235"/>
              <a:gd name="connsiteX10" fmla="*/ 80045 w 181855"/>
              <a:gd name="connsiteY10" fmla="*/ 88068 h 433235"/>
              <a:gd name="connsiteX11" fmla="*/ 181645 w 181855"/>
              <a:gd name="connsiteY11" fmla="*/ 2343 h 4332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81855" h="433235">
                <a:moveTo>
                  <a:pt x="181645" y="2343"/>
                </a:moveTo>
                <a:cubicBezTo>
                  <a:pt x="186407" y="18218"/>
                  <a:pt x="108620" y="183318"/>
                  <a:pt x="108620" y="183318"/>
                </a:cubicBezTo>
                <a:cubicBezTo>
                  <a:pt x="99624" y="210835"/>
                  <a:pt x="136137" y="145218"/>
                  <a:pt x="127670" y="167443"/>
                </a:cubicBezTo>
                <a:cubicBezTo>
                  <a:pt x="119203" y="189668"/>
                  <a:pt x="66287" y="272747"/>
                  <a:pt x="57820" y="316668"/>
                </a:cubicBezTo>
                <a:cubicBezTo>
                  <a:pt x="49353" y="360589"/>
                  <a:pt x="78987" y="420914"/>
                  <a:pt x="76870" y="430968"/>
                </a:cubicBezTo>
                <a:cubicBezTo>
                  <a:pt x="74753" y="441022"/>
                  <a:pt x="57820" y="416681"/>
                  <a:pt x="45120" y="376993"/>
                </a:cubicBezTo>
                <a:cubicBezTo>
                  <a:pt x="32420" y="337306"/>
                  <a:pt x="4903" y="214539"/>
                  <a:pt x="670" y="192843"/>
                </a:cubicBezTo>
                <a:cubicBezTo>
                  <a:pt x="-3563" y="171147"/>
                  <a:pt x="13370" y="262164"/>
                  <a:pt x="19720" y="246818"/>
                </a:cubicBezTo>
                <a:cubicBezTo>
                  <a:pt x="26070" y="231472"/>
                  <a:pt x="37712" y="113997"/>
                  <a:pt x="38770" y="100768"/>
                </a:cubicBezTo>
                <a:cubicBezTo>
                  <a:pt x="39828" y="87539"/>
                  <a:pt x="19191" y="169560"/>
                  <a:pt x="26070" y="167443"/>
                </a:cubicBezTo>
                <a:cubicBezTo>
                  <a:pt x="32949" y="165326"/>
                  <a:pt x="60466" y="120876"/>
                  <a:pt x="80045" y="88068"/>
                </a:cubicBezTo>
                <a:cubicBezTo>
                  <a:pt x="99624" y="55260"/>
                  <a:pt x="176883" y="-13532"/>
                  <a:pt x="181645" y="2343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00" name="フリーフォーム 1899">
            <a:extLst>
              <a:ext uri="{FF2B5EF4-FFF2-40B4-BE49-F238E27FC236}">
                <a16:creationId xmlns:a16="http://schemas.microsoft.com/office/drawing/2014/main" id="{81A112D7-66C4-EF7B-5CB4-1B86DBD5AC78}"/>
              </a:ext>
            </a:extLst>
          </p:cNvPr>
          <p:cNvSpPr/>
          <p:nvPr/>
        </p:nvSpPr>
        <p:spPr>
          <a:xfrm>
            <a:off x="3326097" y="2635214"/>
            <a:ext cx="501822" cy="117628"/>
          </a:xfrm>
          <a:custGeom>
            <a:avLst/>
            <a:gdLst>
              <a:gd name="connsiteX0" fmla="*/ 48928 w 501822"/>
              <a:gd name="connsiteY0" fmla="*/ 92111 h 117628"/>
              <a:gd name="connsiteX1" fmla="*/ 194978 w 501822"/>
              <a:gd name="connsiteY1" fmla="*/ 111161 h 117628"/>
              <a:gd name="connsiteX2" fmla="*/ 299753 w 501822"/>
              <a:gd name="connsiteY2" fmla="*/ 76236 h 117628"/>
              <a:gd name="connsiteX3" fmla="*/ 242603 w 501822"/>
              <a:gd name="connsiteY3" fmla="*/ 117511 h 117628"/>
              <a:gd name="connsiteX4" fmla="*/ 334678 w 501822"/>
              <a:gd name="connsiteY4" fmla="*/ 60361 h 117628"/>
              <a:gd name="connsiteX5" fmla="*/ 363253 w 501822"/>
              <a:gd name="connsiteY5" fmla="*/ 76236 h 117628"/>
              <a:gd name="connsiteX6" fmla="*/ 499778 w 501822"/>
              <a:gd name="connsiteY6" fmla="*/ 69886 h 117628"/>
              <a:gd name="connsiteX7" fmla="*/ 433103 w 501822"/>
              <a:gd name="connsiteY7" fmla="*/ 36 h 117628"/>
              <a:gd name="connsiteX8" fmla="*/ 271178 w 501822"/>
              <a:gd name="connsiteY8" fmla="*/ 60361 h 117628"/>
              <a:gd name="connsiteX9" fmla="*/ 217203 w 501822"/>
              <a:gd name="connsiteY9" fmla="*/ 69886 h 117628"/>
              <a:gd name="connsiteX10" fmla="*/ 1303 w 501822"/>
              <a:gd name="connsiteY10" fmla="*/ 41311 h 117628"/>
              <a:gd name="connsiteX11" fmla="*/ 125128 w 501822"/>
              <a:gd name="connsiteY11" fmla="*/ 98461 h 117628"/>
              <a:gd name="connsiteX12" fmla="*/ 48928 w 501822"/>
              <a:gd name="connsiteY12" fmla="*/ 92111 h 1176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501822" h="117628">
                <a:moveTo>
                  <a:pt x="48928" y="92111"/>
                </a:moveTo>
                <a:cubicBezTo>
                  <a:pt x="60570" y="94228"/>
                  <a:pt x="153174" y="113807"/>
                  <a:pt x="194978" y="111161"/>
                </a:cubicBezTo>
                <a:cubicBezTo>
                  <a:pt x="236782" y="108515"/>
                  <a:pt x="291816" y="75178"/>
                  <a:pt x="299753" y="76236"/>
                </a:cubicBezTo>
                <a:cubicBezTo>
                  <a:pt x="307690" y="77294"/>
                  <a:pt x="236782" y="120157"/>
                  <a:pt x="242603" y="117511"/>
                </a:cubicBezTo>
                <a:cubicBezTo>
                  <a:pt x="248424" y="114865"/>
                  <a:pt x="314570" y="67240"/>
                  <a:pt x="334678" y="60361"/>
                </a:cubicBezTo>
                <a:cubicBezTo>
                  <a:pt x="354786" y="53482"/>
                  <a:pt x="335736" y="74649"/>
                  <a:pt x="363253" y="76236"/>
                </a:cubicBezTo>
                <a:cubicBezTo>
                  <a:pt x="390770" y="77823"/>
                  <a:pt x="488136" y="82586"/>
                  <a:pt x="499778" y="69886"/>
                </a:cubicBezTo>
                <a:cubicBezTo>
                  <a:pt x="511420" y="57186"/>
                  <a:pt x="471203" y="1624"/>
                  <a:pt x="433103" y="36"/>
                </a:cubicBezTo>
                <a:cubicBezTo>
                  <a:pt x="395003" y="-1552"/>
                  <a:pt x="307161" y="48719"/>
                  <a:pt x="271178" y="60361"/>
                </a:cubicBezTo>
                <a:cubicBezTo>
                  <a:pt x="235195" y="72003"/>
                  <a:pt x="262182" y="73061"/>
                  <a:pt x="217203" y="69886"/>
                </a:cubicBezTo>
                <a:cubicBezTo>
                  <a:pt x="172224" y="66711"/>
                  <a:pt x="16649" y="36548"/>
                  <a:pt x="1303" y="41311"/>
                </a:cubicBezTo>
                <a:cubicBezTo>
                  <a:pt x="-14043" y="46074"/>
                  <a:pt x="110841" y="89465"/>
                  <a:pt x="125128" y="98461"/>
                </a:cubicBezTo>
                <a:cubicBezTo>
                  <a:pt x="139415" y="107457"/>
                  <a:pt x="37286" y="89994"/>
                  <a:pt x="48928" y="92111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01" name="フリーフォーム 1900">
            <a:extLst>
              <a:ext uri="{FF2B5EF4-FFF2-40B4-BE49-F238E27FC236}">
                <a16:creationId xmlns:a16="http://schemas.microsoft.com/office/drawing/2014/main" id="{F0591621-C874-D484-28AA-01DA9E5E0349}"/>
              </a:ext>
            </a:extLst>
          </p:cNvPr>
          <p:cNvSpPr/>
          <p:nvPr/>
        </p:nvSpPr>
        <p:spPr>
          <a:xfrm>
            <a:off x="3543174" y="2718726"/>
            <a:ext cx="422408" cy="107316"/>
          </a:xfrm>
          <a:custGeom>
            <a:avLst/>
            <a:gdLst>
              <a:gd name="connsiteX0" fmla="*/ 9651 w 422408"/>
              <a:gd name="connsiteY0" fmla="*/ 2249 h 107316"/>
              <a:gd name="connsiteX1" fmla="*/ 19176 w 422408"/>
              <a:gd name="connsiteY1" fmla="*/ 97499 h 107316"/>
              <a:gd name="connsiteX2" fmla="*/ 95376 w 422408"/>
              <a:gd name="connsiteY2" fmla="*/ 100674 h 107316"/>
              <a:gd name="connsiteX3" fmla="*/ 250951 w 422408"/>
              <a:gd name="connsiteY3" fmla="*/ 65749 h 107316"/>
              <a:gd name="connsiteX4" fmla="*/ 422401 w 422408"/>
              <a:gd name="connsiteY4" fmla="*/ 49874 h 107316"/>
              <a:gd name="connsiteX5" fmla="*/ 244601 w 422408"/>
              <a:gd name="connsiteY5" fmla="*/ 37174 h 107316"/>
              <a:gd name="connsiteX6" fmla="*/ 139826 w 422408"/>
              <a:gd name="connsiteY6" fmla="*/ 30824 h 107316"/>
              <a:gd name="connsiteX7" fmla="*/ 9651 w 422408"/>
              <a:gd name="connsiteY7" fmla="*/ 2249 h 1073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22408" h="107316">
                <a:moveTo>
                  <a:pt x="9651" y="2249"/>
                </a:moveTo>
                <a:cubicBezTo>
                  <a:pt x="-10457" y="13361"/>
                  <a:pt x="4888" y="81095"/>
                  <a:pt x="19176" y="97499"/>
                </a:cubicBezTo>
                <a:cubicBezTo>
                  <a:pt x="33464" y="113903"/>
                  <a:pt x="56747" y="105966"/>
                  <a:pt x="95376" y="100674"/>
                </a:cubicBezTo>
                <a:cubicBezTo>
                  <a:pt x="134005" y="95382"/>
                  <a:pt x="196447" y="74216"/>
                  <a:pt x="250951" y="65749"/>
                </a:cubicBezTo>
                <a:cubicBezTo>
                  <a:pt x="305455" y="57282"/>
                  <a:pt x="423459" y="54636"/>
                  <a:pt x="422401" y="49874"/>
                </a:cubicBezTo>
                <a:cubicBezTo>
                  <a:pt x="421343" y="45112"/>
                  <a:pt x="244601" y="37174"/>
                  <a:pt x="244601" y="37174"/>
                </a:cubicBezTo>
                <a:cubicBezTo>
                  <a:pt x="197505" y="33999"/>
                  <a:pt x="172634" y="37174"/>
                  <a:pt x="139826" y="30824"/>
                </a:cubicBezTo>
                <a:cubicBezTo>
                  <a:pt x="107018" y="24474"/>
                  <a:pt x="29759" y="-8863"/>
                  <a:pt x="9651" y="2249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02" name="フリーフォーム 1901">
            <a:extLst>
              <a:ext uri="{FF2B5EF4-FFF2-40B4-BE49-F238E27FC236}">
                <a16:creationId xmlns:a16="http://schemas.microsoft.com/office/drawing/2014/main" id="{5226EB2F-28E4-833A-A209-6890291517B7}"/>
              </a:ext>
            </a:extLst>
          </p:cNvPr>
          <p:cNvSpPr/>
          <p:nvPr/>
        </p:nvSpPr>
        <p:spPr>
          <a:xfrm>
            <a:off x="3889353" y="2640911"/>
            <a:ext cx="124151" cy="175631"/>
          </a:xfrm>
          <a:custGeom>
            <a:avLst/>
            <a:gdLst>
              <a:gd name="connsiteX0" fmla="*/ 22 w 124151"/>
              <a:gd name="connsiteY0" fmla="*/ 689 h 175631"/>
              <a:gd name="connsiteX1" fmla="*/ 101622 w 124151"/>
              <a:gd name="connsiteY1" fmla="*/ 83239 h 175631"/>
              <a:gd name="connsiteX2" fmla="*/ 123847 w 124151"/>
              <a:gd name="connsiteY2" fmla="*/ 114989 h 175631"/>
              <a:gd name="connsiteX3" fmla="*/ 114322 w 124151"/>
              <a:gd name="connsiteY3" fmla="*/ 175314 h 175631"/>
              <a:gd name="connsiteX4" fmla="*/ 111147 w 124151"/>
              <a:gd name="connsiteY4" fmla="*/ 134039 h 175631"/>
              <a:gd name="connsiteX5" fmla="*/ 22 w 124151"/>
              <a:gd name="connsiteY5" fmla="*/ 689 h 1756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24151" h="175631">
                <a:moveTo>
                  <a:pt x="22" y="689"/>
                </a:moveTo>
                <a:cubicBezTo>
                  <a:pt x="-1565" y="-7778"/>
                  <a:pt x="80985" y="64189"/>
                  <a:pt x="101622" y="83239"/>
                </a:cubicBezTo>
                <a:cubicBezTo>
                  <a:pt x="122259" y="102289"/>
                  <a:pt x="121730" y="99643"/>
                  <a:pt x="123847" y="114989"/>
                </a:cubicBezTo>
                <a:cubicBezTo>
                  <a:pt x="125964" y="130335"/>
                  <a:pt x="116439" y="172139"/>
                  <a:pt x="114322" y="175314"/>
                </a:cubicBezTo>
                <a:cubicBezTo>
                  <a:pt x="112205" y="178489"/>
                  <a:pt x="125434" y="157322"/>
                  <a:pt x="111147" y="134039"/>
                </a:cubicBezTo>
                <a:cubicBezTo>
                  <a:pt x="96860" y="110756"/>
                  <a:pt x="1609" y="9156"/>
                  <a:pt x="22" y="689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03" name="フリーフォーム 1902">
            <a:extLst>
              <a:ext uri="{FF2B5EF4-FFF2-40B4-BE49-F238E27FC236}">
                <a16:creationId xmlns:a16="http://schemas.microsoft.com/office/drawing/2014/main" id="{AFD9EE65-A8D0-542C-44FB-D65BFC8AACAF}"/>
              </a:ext>
            </a:extLst>
          </p:cNvPr>
          <p:cNvSpPr/>
          <p:nvPr/>
        </p:nvSpPr>
        <p:spPr>
          <a:xfrm>
            <a:off x="3492492" y="1955418"/>
            <a:ext cx="308016" cy="740621"/>
          </a:xfrm>
          <a:custGeom>
            <a:avLst/>
            <a:gdLst>
              <a:gd name="connsiteX0" fmla="*/ 34933 w 308016"/>
              <a:gd name="connsiteY0" fmla="*/ 382 h 740621"/>
              <a:gd name="connsiteX1" fmla="*/ 8 w 308016"/>
              <a:gd name="connsiteY1" fmla="*/ 219457 h 740621"/>
              <a:gd name="connsiteX2" fmla="*/ 38108 w 308016"/>
              <a:gd name="connsiteY2" fmla="*/ 511557 h 740621"/>
              <a:gd name="connsiteX3" fmla="*/ 50808 w 308016"/>
              <a:gd name="connsiteY3" fmla="*/ 463932 h 740621"/>
              <a:gd name="connsiteX4" fmla="*/ 76208 w 308016"/>
              <a:gd name="connsiteY4" fmla="*/ 571882 h 740621"/>
              <a:gd name="connsiteX5" fmla="*/ 136533 w 308016"/>
              <a:gd name="connsiteY5" fmla="*/ 654432 h 740621"/>
              <a:gd name="connsiteX6" fmla="*/ 120658 w 308016"/>
              <a:gd name="connsiteY6" fmla="*/ 740157 h 740621"/>
              <a:gd name="connsiteX7" fmla="*/ 184158 w 308016"/>
              <a:gd name="connsiteY7" fmla="*/ 686182 h 740621"/>
              <a:gd name="connsiteX8" fmla="*/ 307983 w 308016"/>
              <a:gd name="connsiteY8" fmla="*/ 632207 h 740621"/>
              <a:gd name="connsiteX9" fmla="*/ 196858 w 308016"/>
              <a:gd name="connsiteY9" fmla="*/ 479807 h 740621"/>
              <a:gd name="connsiteX10" fmla="*/ 225433 w 308016"/>
              <a:gd name="connsiteY10" fmla="*/ 540132 h 740621"/>
              <a:gd name="connsiteX11" fmla="*/ 231783 w 308016"/>
              <a:gd name="connsiteY11" fmla="*/ 387732 h 740621"/>
              <a:gd name="connsiteX12" fmla="*/ 225433 w 308016"/>
              <a:gd name="connsiteY12" fmla="*/ 286132 h 740621"/>
              <a:gd name="connsiteX13" fmla="*/ 177808 w 308016"/>
              <a:gd name="connsiteY13" fmla="*/ 200407 h 740621"/>
              <a:gd name="connsiteX14" fmla="*/ 193683 w 308016"/>
              <a:gd name="connsiteY14" fmla="*/ 305182 h 740621"/>
              <a:gd name="connsiteX15" fmla="*/ 123833 w 308016"/>
              <a:gd name="connsiteY15" fmla="*/ 162307 h 740621"/>
              <a:gd name="connsiteX16" fmla="*/ 111133 w 308016"/>
              <a:gd name="connsiteY16" fmla="*/ 35307 h 740621"/>
              <a:gd name="connsiteX17" fmla="*/ 60333 w 308016"/>
              <a:gd name="connsiteY17" fmla="*/ 162307 h 740621"/>
              <a:gd name="connsiteX18" fmla="*/ 34933 w 308016"/>
              <a:gd name="connsiteY18" fmla="*/ 382 h 7406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308016" h="740621">
                <a:moveTo>
                  <a:pt x="34933" y="382"/>
                </a:moveTo>
                <a:cubicBezTo>
                  <a:pt x="24879" y="9907"/>
                  <a:pt x="-521" y="134261"/>
                  <a:pt x="8" y="219457"/>
                </a:cubicBezTo>
                <a:cubicBezTo>
                  <a:pt x="537" y="304653"/>
                  <a:pt x="29641" y="470811"/>
                  <a:pt x="38108" y="511557"/>
                </a:cubicBezTo>
                <a:cubicBezTo>
                  <a:pt x="46575" y="552303"/>
                  <a:pt x="44458" y="453878"/>
                  <a:pt x="50808" y="463932"/>
                </a:cubicBezTo>
                <a:cubicBezTo>
                  <a:pt x="57158" y="473986"/>
                  <a:pt x="61921" y="540132"/>
                  <a:pt x="76208" y="571882"/>
                </a:cubicBezTo>
                <a:cubicBezTo>
                  <a:pt x="90496" y="603632"/>
                  <a:pt x="129125" y="626386"/>
                  <a:pt x="136533" y="654432"/>
                </a:cubicBezTo>
                <a:cubicBezTo>
                  <a:pt x="143941" y="682478"/>
                  <a:pt x="112721" y="734865"/>
                  <a:pt x="120658" y="740157"/>
                </a:cubicBezTo>
                <a:cubicBezTo>
                  <a:pt x="128595" y="745449"/>
                  <a:pt x="152937" y="704174"/>
                  <a:pt x="184158" y="686182"/>
                </a:cubicBezTo>
                <a:cubicBezTo>
                  <a:pt x="215379" y="668190"/>
                  <a:pt x="305866" y="666603"/>
                  <a:pt x="307983" y="632207"/>
                </a:cubicBezTo>
                <a:cubicBezTo>
                  <a:pt x="310100" y="597811"/>
                  <a:pt x="210616" y="495153"/>
                  <a:pt x="196858" y="479807"/>
                </a:cubicBezTo>
                <a:cubicBezTo>
                  <a:pt x="183100" y="464461"/>
                  <a:pt x="219612" y="555478"/>
                  <a:pt x="225433" y="540132"/>
                </a:cubicBezTo>
                <a:cubicBezTo>
                  <a:pt x="231254" y="524786"/>
                  <a:pt x="231783" y="430065"/>
                  <a:pt x="231783" y="387732"/>
                </a:cubicBezTo>
                <a:cubicBezTo>
                  <a:pt x="231783" y="345399"/>
                  <a:pt x="234429" y="317353"/>
                  <a:pt x="225433" y="286132"/>
                </a:cubicBezTo>
                <a:cubicBezTo>
                  <a:pt x="216437" y="254911"/>
                  <a:pt x="183100" y="197232"/>
                  <a:pt x="177808" y="200407"/>
                </a:cubicBezTo>
                <a:cubicBezTo>
                  <a:pt x="172516" y="203582"/>
                  <a:pt x="202679" y="311532"/>
                  <a:pt x="193683" y="305182"/>
                </a:cubicBezTo>
                <a:cubicBezTo>
                  <a:pt x="184687" y="298832"/>
                  <a:pt x="137591" y="207286"/>
                  <a:pt x="123833" y="162307"/>
                </a:cubicBezTo>
                <a:cubicBezTo>
                  <a:pt x="110075" y="117328"/>
                  <a:pt x="121716" y="35307"/>
                  <a:pt x="111133" y="35307"/>
                </a:cubicBezTo>
                <a:cubicBezTo>
                  <a:pt x="100550" y="35307"/>
                  <a:pt x="68800" y="162307"/>
                  <a:pt x="60333" y="162307"/>
                </a:cubicBezTo>
                <a:cubicBezTo>
                  <a:pt x="51866" y="162307"/>
                  <a:pt x="44987" y="-9143"/>
                  <a:pt x="34933" y="382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04" name="フリーフォーム 1903">
            <a:extLst>
              <a:ext uri="{FF2B5EF4-FFF2-40B4-BE49-F238E27FC236}">
                <a16:creationId xmlns:a16="http://schemas.microsoft.com/office/drawing/2014/main" id="{EBCCE73A-713B-F28F-A5FB-12ED74073611}"/>
              </a:ext>
            </a:extLst>
          </p:cNvPr>
          <p:cNvSpPr/>
          <p:nvPr/>
        </p:nvSpPr>
        <p:spPr>
          <a:xfrm>
            <a:off x="3555568" y="1745978"/>
            <a:ext cx="495553" cy="294707"/>
          </a:xfrm>
          <a:custGeom>
            <a:avLst/>
            <a:gdLst>
              <a:gd name="connsiteX0" fmla="*/ 432 w 495553"/>
              <a:gd name="connsiteY0" fmla="*/ 292372 h 294707"/>
              <a:gd name="connsiteX1" fmla="*/ 136957 w 495553"/>
              <a:gd name="connsiteY1" fmla="*/ 209822 h 294707"/>
              <a:gd name="connsiteX2" fmla="*/ 327457 w 495553"/>
              <a:gd name="connsiteY2" fmla="*/ 89172 h 294707"/>
              <a:gd name="connsiteX3" fmla="*/ 492557 w 495553"/>
              <a:gd name="connsiteY3" fmla="*/ 272 h 294707"/>
              <a:gd name="connsiteX4" fmla="*/ 181407 w 495553"/>
              <a:gd name="connsiteY4" fmla="*/ 117747 h 294707"/>
              <a:gd name="connsiteX5" fmla="*/ 432 w 495553"/>
              <a:gd name="connsiteY5" fmla="*/ 292372 h 2947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95553" h="294707">
                <a:moveTo>
                  <a:pt x="432" y="292372"/>
                </a:moveTo>
                <a:cubicBezTo>
                  <a:pt x="-6976" y="307718"/>
                  <a:pt x="82453" y="243689"/>
                  <a:pt x="136957" y="209822"/>
                </a:cubicBezTo>
                <a:cubicBezTo>
                  <a:pt x="191461" y="175955"/>
                  <a:pt x="268190" y="124097"/>
                  <a:pt x="327457" y="89172"/>
                </a:cubicBezTo>
                <a:cubicBezTo>
                  <a:pt x="386724" y="54247"/>
                  <a:pt x="516899" y="-4490"/>
                  <a:pt x="492557" y="272"/>
                </a:cubicBezTo>
                <a:cubicBezTo>
                  <a:pt x="468215" y="5034"/>
                  <a:pt x="262369" y="75414"/>
                  <a:pt x="181407" y="117747"/>
                </a:cubicBezTo>
                <a:cubicBezTo>
                  <a:pt x="100445" y="160080"/>
                  <a:pt x="7840" y="277026"/>
                  <a:pt x="432" y="292372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05" name="フリーフォーム 1904">
            <a:extLst>
              <a:ext uri="{FF2B5EF4-FFF2-40B4-BE49-F238E27FC236}">
                <a16:creationId xmlns:a16="http://schemas.microsoft.com/office/drawing/2014/main" id="{7039D8AC-A339-0B98-32B7-F6B412B7D7A1}"/>
              </a:ext>
            </a:extLst>
          </p:cNvPr>
          <p:cNvSpPr/>
          <p:nvPr/>
        </p:nvSpPr>
        <p:spPr>
          <a:xfrm>
            <a:off x="3136771" y="1958355"/>
            <a:ext cx="285668" cy="573062"/>
          </a:xfrm>
          <a:custGeom>
            <a:avLst/>
            <a:gdLst>
              <a:gd name="connsiteX0" fmla="*/ 123954 w 285668"/>
              <a:gd name="connsiteY0" fmla="*/ 6970 h 573062"/>
              <a:gd name="connsiteX1" fmla="*/ 270004 w 285668"/>
              <a:gd name="connsiteY1" fmla="*/ 229220 h 573062"/>
              <a:gd name="connsiteX2" fmla="*/ 263654 w 285668"/>
              <a:gd name="connsiteY2" fmla="*/ 407020 h 573062"/>
              <a:gd name="connsiteX3" fmla="*/ 282704 w 285668"/>
              <a:gd name="connsiteY3" fmla="*/ 327645 h 573062"/>
              <a:gd name="connsiteX4" fmla="*/ 190629 w 285668"/>
              <a:gd name="connsiteY4" fmla="*/ 464170 h 573062"/>
              <a:gd name="connsiteX5" fmla="*/ 162054 w 285668"/>
              <a:gd name="connsiteY5" fmla="*/ 568945 h 573062"/>
              <a:gd name="connsiteX6" fmla="*/ 158879 w 285668"/>
              <a:gd name="connsiteY6" fmla="*/ 527670 h 573062"/>
              <a:gd name="connsiteX7" fmla="*/ 136654 w 285668"/>
              <a:gd name="connsiteY7" fmla="*/ 308595 h 573062"/>
              <a:gd name="connsiteX8" fmla="*/ 92204 w 285668"/>
              <a:gd name="connsiteY8" fmla="*/ 397495 h 573062"/>
              <a:gd name="connsiteX9" fmla="*/ 155704 w 285668"/>
              <a:gd name="connsiteY9" fmla="*/ 206995 h 573062"/>
              <a:gd name="connsiteX10" fmla="*/ 129 w 285668"/>
              <a:gd name="connsiteY10" fmla="*/ 67295 h 573062"/>
              <a:gd name="connsiteX11" fmla="*/ 127129 w 285668"/>
              <a:gd name="connsiteY11" fmla="*/ 127620 h 573062"/>
              <a:gd name="connsiteX12" fmla="*/ 22354 w 285668"/>
              <a:gd name="connsiteY12" fmla="*/ 620 h 573062"/>
              <a:gd name="connsiteX13" fmla="*/ 108079 w 285668"/>
              <a:gd name="connsiteY13" fmla="*/ 76820 h 573062"/>
              <a:gd name="connsiteX14" fmla="*/ 123954 w 285668"/>
              <a:gd name="connsiteY14" fmla="*/ 6970 h 5730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285668" h="573062">
                <a:moveTo>
                  <a:pt x="123954" y="6970"/>
                </a:moveTo>
                <a:cubicBezTo>
                  <a:pt x="150942" y="32370"/>
                  <a:pt x="246721" y="162545"/>
                  <a:pt x="270004" y="229220"/>
                </a:cubicBezTo>
                <a:cubicBezTo>
                  <a:pt x="293287" y="295895"/>
                  <a:pt x="261537" y="390616"/>
                  <a:pt x="263654" y="407020"/>
                </a:cubicBezTo>
                <a:cubicBezTo>
                  <a:pt x="265771" y="423424"/>
                  <a:pt x="294875" y="318120"/>
                  <a:pt x="282704" y="327645"/>
                </a:cubicBezTo>
                <a:cubicBezTo>
                  <a:pt x="270533" y="337170"/>
                  <a:pt x="210737" y="423953"/>
                  <a:pt x="190629" y="464170"/>
                </a:cubicBezTo>
                <a:cubicBezTo>
                  <a:pt x="170521" y="504387"/>
                  <a:pt x="167346" y="558362"/>
                  <a:pt x="162054" y="568945"/>
                </a:cubicBezTo>
                <a:cubicBezTo>
                  <a:pt x="156762" y="579528"/>
                  <a:pt x="163112" y="571062"/>
                  <a:pt x="158879" y="527670"/>
                </a:cubicBezTo>
                <a:cubicBezTo>
                  <a:pt x="154646" y="484278"/>
                  <a:pt x="147766" y="330291"/>
                  <a:pt x="136654" y="308595"/>
                </a:cubicBezTo>
                <a:cubicBezTo>
                  <a:pt x="125542" y="286899"/>
                  <a:pt x="89029" y="414428"/>
                  <a:pt x="92204" y="397495"/>
                </a:cubicBezTo>
                <a:cubicBezTo>
                  <a:pt x="95379" y="380562"/>
                  <a:pt x="171050" y="262028"/>
                  <a:pt x="155704" y="206995"/>
                </a:cubicBezTo>
                <a:cubicBezTo>
                  <a:pt x="140358" y="151962"/>
                  <a:pt x="4891" y="80524"/>
                  <a:pt x="129" y="67295"/>
                </a:cubicBezTo>
                <a:cubicBezTo>
                  <a:pt x="-4633" y="54066"/>
                  <a:pt x="123425" y="138732"/>
                  <a:pt x="127129" y="127620"/>
                </a:cubicBezTo>
                <a:cubicBezTo>
                  <a:pt x="130833" y="116508"/>
                  <a:pt x="25529" y="9087"/>
                  <a:pt x="22354" y="620"/>
                </a:cubicBezTo>
                <a:cubicBezTo>
                  <a:pt x="19179" y="-7847"/>
                  <a:pt x="93792" y="73116"/>
                  <a:pt x="108079" y="76820"/>
                </a:cubicBezTo>
                <a:cubicBezTo>
                  <a:pt x="122366" y="80524"/>
                  <a:pt x="96966" y="-18430"/>
                  <a:pt x="123954" y="6970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06" name="フリーフォーム 1905">
            <a:extLst>
              <a:ext uri="{FF2B5EF4-FFF2-40B4-BE49-F238E27FC236}">
                <a16:creationId xmlns:a16="http://schemas.microsoft.com/office/drawing/2014/main" id="{02E6D6F9-6EBE-613C-6EB7-4016804EBD3C}"/>
              </a:ext>
            </a:extLst>
          </p:cNvPr>
          <p:cNvSpPr/>
          <p:nvPr/>
        </p:nvSpPr>
        <p:spPr>
          <a:xfrm>
            <a:off x="2802952" y="2011350"/>
            <a:ext cx="506117" cy="90965"/>
          </a:xfrm>
          <a:custGeom>
            <a:avLst/>
            <a:gdLst>
              <a:gd name="connsiteX0" fmla="*/ 3748 w 506117"/>
              <a:gd name="connsiteY0" fmla="*/ 1600 h 90965"/>
              <a:gd name="connsiteX1" fmla="*/ 381573 w 506117"/>
              <a:gd name="connsiteY1" fmla="*/ 4775 h 90965"/>
              <a:gd name="connsiteX2" fmla="*/ 505398 w 506117"/>
              <a:gd name="connsiteY2" fmla="*/ 42875 h 90965"/>
              <a:gd name="connsiteX3" fmla="*/ 435548 w 506117"/>
              <a:gd name="connsiteY3" fmla="*/ 33350 h 90965"/>
              <a:gd name="connsiteX4" fmla="*/ 502223 w 506117"/>
              <a:gd name="connsiteY4" fmla="*/ 90500 h 90965"/>
              <a:gd name="connsiteX5" fmla="*/ 394273 w 506117"/>
              <a:gd name="connsiteY5" fmla="*/ 61925 h 90965"/>
              <a:gd name="connsiteX6" fmla="*/ 197423 w 506117"/>
              <a:gd name="connsiteY6" fmla="*/ 14300 h 90965"/>
              <a:gd name="connsiteX7" fmla="*/ 3748 w 506117"/>
              <a:gd name="connsiteY7" fmla="*/ 1600 h 909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6117" h="90965">
                <a:moveTo>
                  <a:pt x="3748" y="1600"/>
                </a:moveTo>
                <a:cubicBezTo>
                  <a:pt x="34440" y="12"/>
                  <a:pt x="297965" y="-2104"/>
                  <a:pt x="381573" y="4775"/>
                </a:cubicBezTo>
                <a:cubicBezTo>
                  <a:pt x="465181" y="11654"/>
                  <a:pt x="496402" y="38113"/>
                  <a:pt x="505398" y="42875"/>
                </a:cubicBezTo>
                <a:cubicBezTo>
                  <a:pt x="514394" y="47637"/>
                  <a:pt x="436077" y="25413"/>
                  <a:pt x="435548" y="33350"/>
                </a:cubicBezTo>
                <a:cubicBezTo>
                  <a:pt x="435019" y="41288"/>
                  <a:pt x="509102" y="85738"/>
                  <a:pt x="502223" y="90500"/>
                </a:cubicBezTo>
                <a:cubicBezTo>
                  <a:pt x="495344" y="95262"/>
                  <a:pt x="394273" y="61925"/>
                  <a:pt x="394273" y="61925"/>
                </a:cubicBezTo>
                <a:cubicBezTo>
                  <a:pt x="343473" y="49225"/>
                  <a:pt x="255631" y="23296"/>
                  <a:pt x="197423" y="14300"/>
                </a:cubicBezTo>
                <a:cubicBezTo>
                  <a:pt x="139215" y="5304"/>
                  <a:pt x="-26944" y="3188"/>
                  <a:pt x="3748" y="1600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07" name="フリーフォーム 1906">
            <a:extLst>
              <a:ext uri="{FF2B5EF4-FFF2-40B4-BE49-F238E27FC236}">
                <a16:creationId xmlns:a16="http://schemas.microsoft.com/office/drawing/2014/main" id="{08F8D69C-1513-3937-1882-EF0A0DF89C95}"/>
              </a:ext>
            </a:extLst>
          </p:cNvPr>
          <p:cNvSpPr/>
          <p:nvPr/>
        </p:nvSpPr>
        <p:spPr>
          <a:xfrm>
            <a:off x="3281304" y="2028399"/>
            <a:ext cx="114603" cy="477292"/>
          </a:xfrm>
          <a:custGeom>
            <a:avLst/>
            <a:gdLst>
              <a:gd name="connsiteX0" fmla="*/ 46096 w 114603"/>
              <a:gd name="connsiteY0" fmla="*/ 51226 h 477292"/>
              <a:gd name="connsiteX1" fmla="*/ 106421 w 114603"/>
              <a:gd name="connsiteY1" fmla="*/ 194101 h 477292"/>
              <a:gd name="connsiteX2" fmla="*/ 93721 w 114603"/>
              <a:gd name="connsiteY2" fmla="*/ 336976 h 477292"/>
              <a:gd name="connsiteX3" fmla="*/ 112771 w 114603"/>
              <a:gd name="connsiteY3" fmla="*/ 279826 h 477292"/>
              <a:gd name="connsiteX4" fmla="*/ 39746 w 114603"/>
              <a:gd name="connsiteY4" fmla="*/ 413176 h 477292"/>
              <a:gd name="connsiteX5" fmla="*/ 27046 w 114603"/>
              <a:gd name="connsiteY5" fmla="*/ 476676 h 477292"/>
              <a:gd name="connsiteX6" fmla="*/ 23871 w 114603"/>
              <a:gd name="connsiteY6" fmla="*/ 378251 h 477292"/>
              <a:gd name="connsiteX7" fmla="*/ 1646 w 114603"/>
              <a:gd name="connsiteY7" fmla="*/ 143301 h 477292"/>
              <a:gd name="connsiteX8" fmla="*/ 1646 w 114603"/>
              <a:gd name="connsiteY8" fmla="*/ 235376 h 477292"/>
              <a:gd name="connsiteX9" fmla="*/ 1646 w 114603"/>
              <a:gd name="connsiteY9" fmla="*/ 426 h 477292"/>
              <a:gd name="connsiteX10" fmla="*/ 23871 w 114603"/>
              <a:gd name="connsiteY10" fmla="*/ 175051 h 477292"/>
              <a:gd name="connsiteX11" fmla="*/ 46096 w 114603"/>
              <a:gd name="connsiteY11" fmla="*/ 51226 h 4772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14603" h="477292">
                <a:moveTo>
                  <a:pt x="46096" y="51226"/>
                </a:moveTo>
                <a:cubicBezTo>
                  <a:pt x="59854" y="54401"/>
                  <a:pt x="98484" y="146476"/>
                  <a:pt x="106421" y="194101"/>
                </a:cubicBezTo>
                <a:cubicBezTo>
                  <a:pt x="114358" y="241726"/>
                  <a:pt x="92663" y="322689"/>
                  <a:pt x="93721" y="336976"/>
                </a:cubicBezTo>
                <a:cubicBezTo>
                  <a:pt x="94779" y="351263"/>
                  <a:pt x="121767" y="267126"/>
                  <a:pt x="112771" y="279826"/>
                </a:cubicBezTo>
                <a:cubicBezTo>
                  <a:pt x="103775" y="292526"/>
                  <a:pt x="54034" y="380368"/>
                  <a:pt x="39746" y="413176"/>
                </a:cubicBezTo>
                <a:cubicBezTo>
                  <a:pt x="25458" y="445984"/>
                  <a:pt x="29692" y="482497"/>
                  <a:pt x="27046" y="476676"/>
                </a:cubicBezTo>
                <a:cubicBezTo>
                  <a:pt x="24400" y="470855"/>
                  <a:pt x="28104" y="433814"/>
                  <a:pt x="23871" y="378251"/>
                </a:cubicBezTo>
                <a:cubicBezTo>
                  <a:pt x="19638" y="322688"/>
                  <a:pt x="5350" y="167114"/>
                  <a:pt x="1646" y="143301"/>
                </a:cubicBezTo>
                <a:cubicBezTo>
                  <a:pt x="-2058" y="119489"/>
                  <a:pt x="1646" y="235376"/>
                  <a:pt x="1646" y="235376"/>
                </a:cubicBezTo>
                <a:cubicBezTo>
                  <a:pt x="1646" y="211564"/>
                  <a:pt x="-2058" y="10480"/>
                  <a:pt x="1646" y="426"/>
                </a:cubicBezTo>
                <a:cubicBezTo>
                  <a:pt x="5350" y="-9628"/>
                  <a:pt x="17521" y="161293"/>
                  <a:pt x="23871" y="175051"/>
                </a:cubicBezTo>
                <a:cubicBezTo>
                  <a:pt x="30221" y="188809"/>
                  <a:pt x="32338" y="48051"/>
                  <a:pt x="46096" y="51226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08" name="フリーフォーム 1907">
            <a:extLst>
              <a:ext uri="{FF2B5EF4-FFF2-40B4-BE49-F238E27FC236}">
                <a16:creationId xmlns:a16="http://schemas.microsoft.com/office/drawing/2014/main" id="{3599155F-2E35-DE0E-157A-3EAFAF3D9FCC}"/>
              </a:ext>
            </a:extLst>
          </p:cNvPr>
          <p:cNvSpPr/>
          <p:nvPr/>
        </p:nvSpPr>
        <p:spPr>
          <a:xfrm>
            <a:off x="3831410" y="1784637"/>
            <a:ext cx="607601" cy="1677089"/>
          </a:xfrm>
          <a:custGeom>
            <a:avLst/>
            <a:gdLst>
              <a:gd name="connsiteX0" fmla="*/ 603901 w 607601"/>
              <a:gd name="connsiteY0" fmla="*/ 308114 h 1677089"/>
              <a:gd name="connsiteX1" fmla="*/ 476639 w 607601"/>
              <a:gd name="connsiteY1" fmla="*/ 680472 h 1677089"/>
              <a:gd name="connsiteX2" fmla="*/ 434219 w 607601"/>
              <a:gd name="connsiteY2" fmla="*/ 1043404 h 1677089"/>
              <a:gd name="connsiteX3" fmla="*/ 471926 w 607601"/>
              <a:gd name="connsiteY3" fmla="*/ 977417 h 1677089"/>
              <a:gd name="connsiteX4" fmla="*/ 302244 w 607601"/>
              <a:gd name="connsiteY4" fmla="*/ 1335635 h 1677089"/>
              <a:gd name="connsiteX5" fmla="*/ 5299 w 607601"/>
              <a:gd name="connsiteY5" fmla="*/ 1675000 h 1677089"/>
              <a:gd name="connsiteX6" fmla="*/ 118421 w 607601"/>
              <a:gd name="connsiteY6" fmla="*/ 1458184 h 1677089"/>
              <a:gd name="connsiteX7" fmla="*/ 203262 w 607601"/>
              <a:gd name="connsiteY7" fmla="*/ 1052831 h 1677089"/>
              <a:gd name="connsiteX8" fmla="*/ 127848 w 607601"/>
              <a:gd name="connsiteY8" fmla="*/ 1264934 h 1677089"/>
              <a:gd name="connsiteX9" fmla="*/ 297530 w 607601"/>
              <a:gd name="connsiteY9" fmla="*/ 812448 h 1677089"/>
              <a:gd name="connsiteX10" fmla="*/ 358804 w 607601"/>
              <a:gd name="connsiteY10" fmla="*/ 713466 h 1677089"/>
              <a:gd name="connsiteX11" fmla="*/ 401225 w 607601"/>
              <a:gd name="connsiteY11" fmla="*/ 506076 h 1677089"/>
              <a:gd name="connsiteX12" fmla="*/ 255110 w 607601"/>
              <a:gd name="connsiteY12" fmla="*/ 1742 h 1677089"/>
              <a:gd name="connsiteX13" fmla="*/ 396512 w 607601"/>
              <a:gd name="connsiteY13" fmla="*/ 331681 h 1677089"/>
              <a:gd name="connsiteX14" fmla="*/ 316384 w 607601"/>
              <a:gd name="connsiteY14" fmla="*/ 91297 h 1677089"/>
              <a:gd name="connsiteX15" fmla="*/ 603901 w 607601"/>
              <a:gd name="connsiteY15" fmla="*/ 308114 h 16770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607601" h="1677089">
                <a:moveTo>
                  <a:pt x="603901" y="308114"/>
                </a:moveTo>
                <a:cubicBezTo>
                  <a:pt x="630610" y="406310"/>
                  <a:pt x="504919" y="557924"/>
                  <a:pt x="476639" y="680472"/>
                </a:cubicBezTo>
                <a:cubicBezTo>
                  <a:pt x="448359" y="803020"/>
                  <a:pt x="435004" y="993913"/>
                  <a:pt x="434219" y="1043404"/>
                </a:cubicBezTo>
                <a:cubicBezTo>
                  <a:pt x="433434" y="1092895"/>
                  <a:pt x="493922" y="928712"/>
                  <a:pt x="471926" y="977417"/>
                </a:cubicBezTo>
                <a:cubicBezTo>
                  <a:pt x="449930" y="1026122"/>
                  <a:pt x="380015" y="1219371"/>
                  <a:pt x="302244" y="1335635"/>
                </a:cubicBezTo>
                <a:cubicBezTo>
                  <a:pt x="224473" y="1451899"/>
                  <a:pt x="35936" y="1654575"/>
                  <a:pt x="5299" y="1675000"/>
                </a:cubicBezTo>
                <a:cubicBezTo>
                  <a:pt x="-25338" y="1695425"/>
                  <a:pt x="85427" y="1561879"/>
                  <a:pt x="118421" y="1458184"/>
                </a:cubicBezTo>
                <a:cubicBezTo>
                  <a:pt x="151415" y="1354489"/>
                  <a:pt x="201691" y="1085039"/>
                  <a:pt x="203262" y="1052831"/>
                </a:cubicBezTo>
                <a:cubicBezTo>
                  <a:pt x="204833" y="1020623"/>
                  <a:pt x="112137" y="1304998"/>
                  <a:pt x="127848" y="1264934"/>
                </a:cubicBezTo>
                <a:cubicBezTo>
                  <a:pt x="143559" y="1224870"/>
                  <a:pt x="259037" y="904359"/>
                  <a:pt x="297530" y="812448"/>
                </a:cubicBezTo>
                <a:cubicBezTo>
                  <a:pt x="336023" y="720537"/>
                  <a:pt x="341522" y="764528"/>
                  <a:pt x="358804" y="713466"/>
                </a:cubicBezTo>
                <a:cubicBezTo>
                  <a:pt x="376086" y="662404"/>
                  <a:pt x="418507" y="624697"/>
                  <a:pt x="401225" y="506076"/>
                </a:cubicBezTo>
                <a:cubicBezTo>
                  <a:pt x="383943" y="387455"/>
                  <a:pt x="255895" y="30808"/>
                  <a:pt x="255110" y="1742"/>
                </a:cubicBezTo>
                <a:cubicBezTo>
                  <a:pt x="254325" y="-27324"/>
                  <a:pt x="386300" y="316755"/>
                  <a:pt x="396512" y="331681"/>
                </a:cubicBezTo>
                <a:cubicBezTo>
                  <a:pt x="406724" y="346607"/>
                  <a:pt x="282605" y="89726"/>
                  <a:pt x="316384" y="91297"/>
                </a:cubicBezTo>
                <a:cubicBezTo>
                  <a:pt x="350163" y="92868"/>
                  <a:pt x="577192" y="209918"/>
                  <a:pt x="603901" y="308114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09" name="フリーフォーム 1908">
            <a:extLst>
              <a:ext uri="{FF2B5EF4-FFF2-40B4-BE49-F238E27FC236}">
                <a16:creationId xmlns:a16="http://schemas.microsoft.com/office/drawing/2014/main" id="{7BD7D678-339E-A473-1F1D-1E4C45478C4D}"/>
              </a:ext>
            </a:extLst>
          </p:cNvPr>
          <p:cNvSpPr/>
          <p:nvPr/>
        </p:nvSpPr>
        <p:spPr>
          <a:xfrm>
            <a:off x="4237847" y="2498935"/>
            <a:ext cx="42398" cy="345620"/>
          </a:xfrm>
          <a:custGeom>
            <a:avLst/>
            <a:gdLst>
              <a:gd name="connsiteX0" fmla="*/ 42053 w 42398"/>
              <a:gd name="connsiteY0" fmla="*/ 2965 h 345620"/>
              <a:gd name="connsiteX1" fmla="*/ 19828 w 42398"/>
              <a:gd name="connsiteY1" fmla="*/ 75990 h 345620"/>
              <a:gd name="connsiteX2" fmla="*/ 7128 w 42398"/>
              <a:gd name="connsiteY2" fmla="*/ 183940 h 345620"/>
              <a:gd name="connsiteX3" fmla="*/ 16653 w 42398"/>
              <a:gd name="connsiteY3" fmla="*/ 276015 h 345620"/>
              <a:gd name="connsiteX4" fmla="*/ 13478 w 42398"/>
              <a:gd name="connsiteY4" fmla="*/ 342690 h 345620"/>
              <a:gd name="connsiteX5" fmla="*/ 778 w 42398"/>
              <a:gd name="connsiteY5" fmla="*/ 177590 h 345620"/>
              <a:gd name="connsiteX6" fmla="*/ 42053 w 42398"/>
              <a:gd name="connsiteY6" fmla="*/ 2965 h 3456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2398" h="345620">
                <a:moveTo>
                  <a:pt x="42053" y="2965"/>
                </a:moveTo>
                <a:cubicBezTo>
                  <a:pt x="45228" y="-13968"/>
                  <a:pt x="25649" y="45827"/>
                  <a:pt x="19828" y="75990"/>
                </a:cubicBezTo>
                <a:cubicBezTo>
                  <a:pt x="14007" y="106153"/>
                  <a:pt x="7657" y="150603"/>
                  <a:pt x="7128" y="183940"/>
                </a:cubicBezTo>
                <a:cubicBezTo>
                  <a:pt x="6599" y="217277"/>
                  <a:pt x="15595" y="249557"/>
                  <a:pt x="16653" y="276015"/>
                </a:cubicBezTo>
                <a:cubicBezTo>
                  <a:pt x="17711" y="302473"/>
                  <a:pt x="16124" y="359094"/>
                  <a:pt x="13478" y="342690"/>
                </a:cubicBezTo>
                <a:cubicBezTo>
                  <a:pt x="10832" y="326286"/>
                  <a:pt x="-3455" y="227861"/>
                  <a:pt x="778" y="177590"/>
                </a:cubicBezTo>
                <a:cubicBezTo>
                  <a:pt x="5011" y="127319"/>
                  <a:pt x="38878" y="19898"/>
                  <a:pt x="42053" y="296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10" name="フリーフォーム 1909">
            <a:extLst>
              <a:ext uri="{FF2B5EF4-FFF2-40B4-BE49-F238E27FC236}">
                <a16:creationId xmlns:a16="http://schemas.microsoft.com/office/drawing/2014/main" id="{3A91B086-BF00-76B5-0274-2688FF698324}"/>
              </a:ext>
            </a:extLst>
          </p:cNvPr>
          <p:cNvSpPr/>
          <p:nvPr/>
        </p:nvSpPr>
        <p:spPr>
          <a:xfrm>
            <a:off x="4192527" y="2825436"/>
            <a:ext cx="71513" cy="147835"/>
          </a:xfrm>
          <a:custGeom>
            <a:avLst/>
            <a:gdLst>
              <a:gd name="connsiteX0" fmla="*/ 71498 w 71513"/>
              <a:gd name="connsiteY0" fmla="*/ 314 h 147835"/>
              <a:gd name="connsiteX1" fmla="*/ 4823 w 71513"/>
              <a:gd name="connsiteY1" fmla="*/ 143189 h 147835"/>
              <a:gd name="connsiteX2" fmla="*/ 11173 w 71513"/>
              <a:gd name="connsiteY2" fmla="*/ 105089 h 147835"/>
              <a:gd name="connsiteX3" fmla="*/ 71498 w 71513"/>
              <a:gd name="connsiteY3" fmla="*/ 314 h 1478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1513" h="147835">
                <a:moveTo>
                  <a:pt x="71498" y="314"/>
                </a:moveTo>
                <a:cubicBezTo>
                  <a:pt x="70440" y="6664"/>
                  <a:pt x="14877" y="125727"/>
                  <a:pt x="4823" y="143189"/>
                </a:cubicBezTo>
                <a:cubicBezTo>
                  <a:pt x="-5231" y="160651"/>
                  <a:pt x="2177" y="124668"/>
                  <a:pt x="11173" y="105089"/>
                </a:cubicBezTo>
                <a:cubicBezTo>
                  <a:pt x="20169" y="85510"/>
                  <a:pt x="72556" y="-6036"/>
                  <a:pt x="71498" y="31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11" name="フリーフォーム 1910">
            <a:extLst>
              <a:ext uri="{FF2B5EF4-FFF2-40B4-BE49-F238E27FC236}">
                <a16:creationId xmlns:a16="http://schemas.microsoft.com/office/drawing/2014/main" id="{58D8250D-2156-B3D5-B583-60106DB7DD81}"/>
              </a:ext>
            </a:extLst>
          </p:cNvPr>
          <p:cNvSpPr/>
          <p:nvPr/>
        </p:nvSpPr>
        <p:spPr>
          <a:xfrm>
            <a:off x="4227513" y="2394944"/>
            <a:ext cx="14287" cy="217272"/>
          </a:xfrm>
          <a:custGeom>
            <a:avLst/>
            <a:gdLst>
              <a:gd name="connsiteX0" fmla="*/ 1587 w 14287"/>
              <a:gd name="connsiteY0" fmla="*/ 2181 h 217272"/>
              <a:gd name="connsiteX1" fmla="*/ 14287 w 14287"/>
              <a:gd name="connsiteY1" fmla="*/ 214906 h 217272"/>
              <a:gd name="connsiteX2" fmla="*/ 1587 w 14287"/>
              <a:gd name="connsiteY2" fmla="*/ 110131 h 217272"/>
              <a:gd name="connsiteX3" fmla="*/ 1587 w 14287"/>
              <a:gd name="connsiteY3" fmla="*/ 2181 h 2172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287" h="217272">
                <a:moveTo>
                  <a:pt x="1587" y="2181"/>
                </a:moveTo>
                <a:cubicBezTo>
                  <a:pt x="3704" y="19643"/>
                  <a:pt x="14287" y="196914"/>
                  <a:pt x="14287" y="214906"/>
                </a:cubicBezTo>
                <a:cubicBezTo>
                  <a:pt x="14287" y="232898"/>
                  <a:pt x="3704" y="143468"/>
                  <a:pt x="1587" y="110131"/>
                </a:cubicBezTo>
                <a:cubicBezTo>
                  <a:pt x="-530" y="76794"/>
                  <a:pt x="-530" y="-15281"/>
                  <a:pt x="1587" y="218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12" name="フリーフォーム 1911">
            <a:extLst>
              <a:ext uri="{FF2B5EF4-FFF2-40B4-BE49-F238E27FC236}">
                <a16:creationId xmlns:a16="http://schemas.microsoft.com/office/drawing/2014/main" id="{C658E1A1-F3A5-B1DE-400D-A200EE96AE0F}"/>
              </a:ext>
            </a:extLst>
          </p:cNvPr>
          <p:cNvSpPr/>
          <p:nvPr/>
        </p:nvSpPr>
        <p:spPr>
          <a:xfrm>
            <a:off x="3983810" y="1937037"/>
            <a:ext cx="607601" cy="1677089"/>
          </a:xfrm>
          <a:custGeom>
            <a:avLst/>
            <a:gdLst>
              <a:gd name="connsiteX0" fmla="*/ 603901 w 607601"/>
              <a:gd name="connsiteY0" fmla="*/ 308114 h 1677089"/>
              <a:gd name="connsiteX1" fmla="*/ 476639 w 607601"/>
              <a:gd name="connsiteY1" fmla="*/ 680472 h 1677089"/>
              <a:gd name="connsiteX2" fmla="*/ 434219 w 607601"/>
              <a:gd name="connsiteY2" fmla="*/ 1043404 h 1677089"/>
              <a:gd name="connsiteX3" fmla="*/ 471926 w 607601"/>
              <a:gd name="connsiteY3" fmla="*/ 977417 h 1677089"/>
              <a:gd name="connsiteX4" fmla="*/ 302244 w 607601"/>
              <a:gd name="connsiteY4" fmla="*/ 1335635 h 1677089"/>
              <a:gd name="connsiteX5" fmla="*/ 5299 w 607601"/>
              <a:gd name="connsiteY5" fmla="*/ 1675000 h 1677089"/>
              <a:gd name="connsiteX6" fmla="*/ 118421 w 607601"/>
              <a:gd name="connsiteY6" fmla="*/ 1458184 h 1677089"/>
              <a:gd name="connsiteX7" fmla="*/ 203262 w 607601"/>
              <a:gd name="connsiteY7" fmla="*/ 1052831 h 1677089"/>
              <a:gd name="connsiteX8" fmla="*/ 127848 w 607601"/>
              <a:gd name="connsiteY8" fmla="*/ 1264934 h 1677089"/>
              <a:gd name="connsiteX9" fmla="*/ 297530 w 607601"/>
              <a:gd name="connsiteY9" fmla="*/ 812448 h 1677089"/>
              <a:gd name="connsiteX10" fmla="*/ 358804 w 607601"/>
              <a:gd name="connsiteY10" fmla="*/ 713466 h 1677089"/>
              <a:gd name="connsiteX11" fmla="*/ 401225 w 607601"/>
              <a:gd name="connsiteY11" fmla="*/ 506076 h 1677089"/>
              <a:gd name="connsiteX12" fmla="*/ 255110 w 607601"/>
              <a:gd name="connsiteY12" fmla="*/ 1742 h 1677089"/>
              <a:gd name="connsiteX13" fmla="*/ 396512 w 607601"/>
              <a:gd name="connsiteY13" fmla="*/ 331681 h 1677089"/>
              <a:gd name="connsiteX14" fmla="*/ 316384 w 607601"/>
              <a:gd name="connsiteY14" fmla="*/ 91297 h 1677089"/>
              <a:gd name="connsiteX15" fmla="*/ 603901 w 607601"/>
              <a:gd name="connsiteY15" fmla="*/ 308114 h 16770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607601" h="1677089">
                <a:moveTo>
                  <a:pt x="603901" y="308114"/>
                </a:moveTo>
                <a:cubicBezTo>
                  <a:pt x="630610" y="406310"/>
                  <a:pt x="504919" y="557924"/>
                  <a:pt x="476639" y="680472"/>
                </a:cubicBezTo>
                <a:cubicBezTo>
                  <a:pt x="448359" y="803020"/>
                  <a:pt x="435004" y="993913"/>
                  <a:pt x="434219" y="1043404"/>
                </a:cubicBezTo>
                <a:cubicBezTo>
                  <a:pt x="433434" y="1092895"/>
                  <a:pt x="493922" y="928712"/>
                  <a:pt x="471926" y="977417"/>
                </a:cubicBezTo>
                <a:cubicBezTo>
                  <a:pt x="449930" y="1026122"/>
                  <a:pt x="380015" y="1219371"/>
                  <a:pt x="302244" y="1335635"/>
                </a:cubicBezTo>
                <a:cubicBezTo>
                  <a:pt x="224473" y="1451899"/>
                  <a:pt x="35936" y="1654575"/>
                  <a:pt x="5299" y="1675000"/>
                </a:cubicBezTo>
                <a:cubicBezTo>
                  <a:pt x="-25338" y="1695425"/>
                  <a:pt x="85427" y="1561879"/>
                  <a:pt x="118421" y="1458184"/>
                </a:cubicBezTo>
                <a:cubicBezTo>
                  <a:pt x="151415" y="1354489"/>
                  <a:pt x="201691" y="1085039"/>
                  <a:pt x="203262" y="1052831"/>
                </a:cubicBezTo>
                <a:cubicBezTo>
                  <a:pt x="204833" y="1020623"/>
                  <a:pt x="112137" y="1304998"/>
                  <a:pt x="127848" y="1264934"/>
                </a:cubicBezTo>
                <a:cubicBezTo>
                  <a:pt x="143559" y="1224870"/>
                  <a:pt x="259037" y="904359"/>
                  <a:pt x="297530" y="812448"/>
                </a:cubicBezTo>
                <a:cubicBezTo>
                  <a:pt x="336023" y="720537"/>
                  <a:pt x="341522" y="764528"/>
                  <a:pt x="358804" y="713466"/>
                </a:cubicBezTo>
                <a:cubicBezTo>
                  <a:pt x="376086" y="662404"/>
                  <a:pt x="418507" y="624697"/>
                  <a:pt x="401225" y="506076"/>
                </a:cubicBezTo>
                <a:cubicBezTo>
                  <a:pt x="383943" y="387455"/>
                  <a:pt x="255895" y="30808"/>
                  <a:pt x="255110" y="1742"/>
                </a:cubicBezTo>
                <a:cubicBezTo>
                  <a:pt x="254325" y="-27324"/>
                  <a:pt x="386300" y="316755"/>
                  <a:pt x="396512" y="331681"/>
                </a:cubicBezTo>
                <a:cubicBezTo>
                  <a:pt x="406724" y="346607"/>
                  <a:pt x="282605" y="89726"/>
                  <a:pt x="316384" y="91297"/>
                </a:cubicBezTo>
                <a:cubicBezTo>
                  <a:pt x="350163" y="92868"/>
                  <a:pt x="577192" y="209918"/>
                  <a:pt x="603901" y="308114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13" name="テキスト ボックス 1912">
            <a:extLst>
              <a:ext uri="{FF2B5EF4-FFF2-40B4-BE49-F238E27FC236}">
                <a16:creationId xmlns:a16="http://schemas.microsoft.com/office/drawing/2014/main" id="{95CA42A1-5EC7-C5C1-E732-E4F845BE8057}"/>
              </a:ext>
            </a:extLst>
          </p:cNvPr>
          <p:cNvSpPr txBox="1"/>
          <p:nvPr/>
        </p:nvSpPr>
        <p:spPr>
          <a:xfrm>
            <a:off x="7909217" y="22276"/>
            <a:ext cx="1665841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kumimoji="1" lang="en-US" altLang="ja-JP" sz="2400" dirty="0"/>
              <a:t>2023/03/14</a:t>
            </a:r>
          </a:p>
          <a:p>
            <a:pPr algn="r"/>
            <a:r>
              <a:rPr kumimoji="1" lang="en-US" altLang="ja-JP" sz="2400" dirty="0"/>
              <a:t>19:00</a:t>
            </a:r>
            <a:endParaRPr kumimoji="1" lang="ja-JP" altLang="en-US" sz="2400"/>
          </a:p>
        </p:txBody>
      </p:sp>
      <p:sp>
        <p:nvSpPr>
          <p:cNvPr id="1866" name="フリーフォーム 1865">
            <a:extLst>
              <a:ext uri="{FF2B5EF4-FFF2-40B4-BE49-F238E27FC236}">
                <a16:creationId xmlns:a16="http://schemas.microsoft.com/office/drawing/2014/main" id="{3E15BECD-E711-10A7-0610-AEE309D4EA38}"/>
              </a:ext>
            </a:extLst>
          </p:cNvPr>
          <p:cNvSpPr/>
          <p:nvPr/>
        </p:nvSpPr>
        <p:spPr>
          <a:xfrm>
            <a:off x="790122" y="9293180"/>
            <a:ext cx="254454" cy="238954"/>
          </a:xfrm>
          <a:custGeom>
            <a:avLst/>
            <a:gdLst>
              <a:gd name="connsiteX0" fmla="*/ 254453 w 254454"/>
              <a:gd name="connsiteY0" fmla="*/ 45 h 238954"/>
              <a:gd name="connsiteX1" fmla="*/ 98878 w 254454"/>
              <a:gd name="connsiteY1" fmla="*/ 76245 h 238954"/>
              <a:gd name="connsiteX2" fmla="*/ 41728 w 254454"/>
              <a:gd name="connsiteY2" fmla="*/ 149270 h 238954"/>
              <a:gd name="connsiteX3" fmla="*/ 453 w 254454"/>
              <a:gd name="connsiteY3" fmla="*/ 238170 h 238954"/>
              <a:gd name="connsiteX4" fmla="*/ 19503 w 254454"/>
              <a:gd name="connsiteY4" fmla="*/ 190545 h 238954"/>
              <a:gd name="connsiteX5" fmla="*/ 16328 w 254454"/>
              <a:gd name="connsiteY5" fmla="*/ 152445 h 238954"/>
              <a:gd name="connsiteX6" fmla="*/ 9978 w 254454"/>
              <a:gd name="connsiteY6" fmla="*/ 161970 h 238954"/>
              <a:gd name="connsiteX7" fmla="*/ 102053 w 254454"/>
              <a:gd name="connsiteY7" fmla="*/ 66720 h 238954"/>
              <a:gd name="connsiteX8" fmla="*/ 254453 w 254454"/>
              <a:gd name="connsiteY8" fmla="*/ 45 h 2389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54454" h="238954">
                <a:moveTo>
                  <a:pt x="254453" y="45"/>
                </a:moveTo>
                <a:cubicBezTo>
                  <a:pt x="253924" y="1632"/>
                  <a:pt x="134332" y="51374"/>
                  <a:pt x="98878" y="76245"/>
                </a:cubicBezTo>
                <a:cubicBezTo>
                  <a:pt x="63424" y="101116"/>
                  <a:pt x="58132" y="122283"/>
                  <a:pt x="41728" y="149270"/>
                </a:cubicBezTo>
                <a:cubicBezTo>
                  <a:pt x="25324" y="176257"/>
                  <a:pt x="4157" y="231291"/>
                  <a:pt x="453" y="238170"/>
                </a:cubicBezTo>
                <a:cubicBezTo>
                  <a:pt x="-3251" y="245049"/>
                  <a:pt x="16857" y="204832"/>
                  <a:pt x="19503" y="190545"/>
                </a:cubicBezTo>
                <a:cubicBezTo>
                  <a:pt x="22149" y="176258"/>
                  <a:pt x="17915" y="157207"/>
                  <a:pt x="16328" y="152445"/>
                </a:cubicBezTo>
                <a:cubicBezTo>
                  <a:pt x="14741" y="147683"/>
                  <a:pt x="-4309" y="176257"/>
                  <a:pt x="9978" y="161970"/>
                </a:cubicBezTo>
                <a:cubicBezTo>
                  <a:pt x="24265" y="147683"/>
                  <a:pt x="58132" y="94766"/>
                  <a:pt x="102053" y="66720"/>
                </a:cubicBezTo>
                <a:cubicBezTo>
                  <a:pt x="145974" y="38674"/>
                  <a:pt x="254982" y="-1542"/>
                  <a:pt x="254453" y="4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67" name="フリーフォーム 1866">
            <a:extLst>
              <a:ext uri="{FF2B5EF4-FFF2-40B4-BE49-F238E27FC236}">
                <a16:creationId xmlns:a16="http://schemas.microsoft.com/office/drawing/2014/main" id="{AC916C48-4E46-B22B-36E5-F2F14403029F}"/>
              </a:ext>
            </a:extLst>
          </p:cNvPr>
          <p:cNvSpPr/>
          <p:nvPr/>
        </p:nvSpPr>
        <p:spPr>
          <a:xfrm>
            <a:off x="795638" y="9346541"/>
            <a:ext cx="163518" cy="239236"/>
          </a:xfrm>
          <a:custGeom>
            <a:avLst/>
            <a:gdLst>
              <a:gd name="connsiteX0" fmla="*/ 163212 w 163518"/>
              <a:gd name="connsiteY0" fmla="*/ 659 h 239236"/>
              <a:gd name="connsiteX1" fmla="*/ 77487 w 163518"/>
              <a:gd name="connsiteY1" fmla="*/ 57809 h 239236"/>
              <a:gd name="connsiteX2" fmla="*/ 4462 w 163518"/>
              <a:gd name="connsiteY2" fmla="*/ 175284 h 239236"/>
              <a:gd name="connsiteX3" fmla="*/ 7637 w 163518"/>
              <a:gd name="connsiteY3" fmla="*/ 238784 h 239236"/>
              <a:gd name="connsiteX4" fmla="*/ 4462 w 163518"/>
              <a:gd name="connsiteY4" fmla="*/ 200684 h 239236"/>
              <a:gd name="connsiteX5" fmla="*/ 26687 w 163518"/>
              <a:gd name="connsiteY5" fmla="*/ 143534 h 239236"/>
              <a:gd name="connsiteX6" fmla="*/ 45737 w 163518"/>
              <a:gd name="connsiteY6" fmla="*/ 92734 h 239236"/>
              <a:gd name="connsiteX7" fmla="*/ 163212 w 163518"/>
              <a:gd name="connsiteY7" fmla="*/ 659 h 2392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63518" h="239236">
                <a:moveTo>
                  <a:pt x="163212" y="659"/>
                </a:moveTo>
                <a:cubicBezTo>
                  <a:pt x="168504" y="-5162"/>
                  <a:pt x="103945" y="28705"/>
                  <a:pt x="77487" y="57809"/>
                </a:cubicBezTo>
                <a:cubicBezTo>
                  <a:pt x="51029" y="86913"/>
                  <a:pt x="16104" y="145122"/>
                  <a:pt x="4462" y="175284"/>
                </a:cubicBezTo>
                <a:cubicBezTo>
                  <a:pt x="-7180" y="205446"/>
                  <a:pt x="7637" y="234551"/>
                  <a:pt x="7637" y="238784"/>
                </a:cubicBezTo>
                <a:cubicBezTo>
                  <a:pt x="7637" y="243017"/>
                  <a:pt x="1287" y="216559"/>
                  <a:pt x="4462" y="200684"/>
                </a:cubicBezTo>
                <a:cubicBezTo>
                  <a:pt x="7637" y="184809"/>
                  <a:pt x="19808" y="161526"/>
                  <a:pt x="26687" y="143534"/>
                </a:cubicBezTo>
                <a:cubicBezTo>
                  <a:pt x="33566" y="125542"/>
                  <a:pt x="25100" y="112313"/>
                  <a:pt x="45737" y="92734"/>
                </a:cubicBezTo>
                <a:cubicBezTo>
                  <a:pt x="66374" y="73155"/>
                  <a:pt x="157920" y="6480"/>
                  <a:pt x="163212" y="65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68" name="フリーフォーム 1867">
            <a:extLst>
              <a:ext uri="{FF2B5EF4-FFF2-40B4-BE49-F238E27FC236}">
                <a16:creationId xmlns:a16="http://schemas.microsoft.com/office/drawing/2014/main" id="{E66AFDBB-073D-FD1B-B7CB-3CAE5738A977}"/>
              </a:ext>
            </a:extLst>
          </p:cNvPr>
          <p:cNvSpPr/>
          <p:nvPr/>
        </p:nvSpPr>
        <p:spPr>
          <a:xfrm>
            <a:off x="816275" y="9463464"/>
            <a:ext cx="98448" cy="109642"/>
          </a:xfrm>
          <a:custGeom>
            <a:avLst/>
            <a:gdLst>
              <a:gd name="connsiteX0" fmla="*/ 98125 w 98448"/>
              <a:gd name="connsiteY0" fmla="*/ 1211 h 109642"/>
              <a:gd name="connsiteX1" fmla="*/ 37800 w 98448"/>
              <a:gd name="connsiteY1" fmla="*/ 26611 h 109642"/>
              <a:gd name="connsiteX2" fmla="*/ 2875 w 98448"/>
              <a:gd name="connsiteY2" fmla="*/ 109161 h 109642"/>
              <a:gd name="connsiteX3" fmla="*/ 9225 w 98448"/>
              <a:gd name="connsiteY3" fmla="*/ 58361 h 109642"/>
              <a:gd name="connsiteX4" fmla="*/ 98125 w 98448"/>
              <a:gd name="connsiteY4" fmla="*/ 1211 h 109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8448" h="109642">
                <a:moveTo>
                  <a:pt x="98125" y="1211"/>
                </a:moveTo>
                <a:cubicBezTo>
                  <a:pt x="102888" y="-4081"/>
                  <a:pt x="53675" y="8619"/>
                  <a:pt x="37800" y="26611"/>
                </a:cubicBezTo>
                <a:cubicBezTo>
                  <a:pt x="21925" y="44603"/>
                  <a:pt x="7637" y="103869"/>
                  <a:pt x="2875" y="109161"/>
                </a:cubicBezTo>
                <a:cubicBezTo>
                  <a:pt x="-1888" y="114453"/>
                  <a:pt x="-1358" y="74765"/>
                  <a:pt x="9225" y="58361"/>
                </a:cubicBezTo>
                <a:cubicBezTo>
                  <a:pt x="19808" y="41957"/>
                  <a:pt x="93362" y="6503"/>
                  <a:pt x="98125" y="121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69" name="フリーフォーム 1868">
            <a:extLst>
              <a:ext uri="{FF2B5EF4-FFF2-40B4-BE49-F238E27FC236}">
                <a16:creationId xmlns:a16="http://schemas.microsoft.com/office/drawing/2014/main" id="{7AB879CF-0BA5-89CF-1585-8CC32FA36576}"/>
              </a:ext>
            </a:extLst>
          </p:cNvPr>
          <p:cNvSpPr/>
          <p:nvPr/>
        </p:nvSpPr>
        <p:spPr>
          <a:xfrm>
            <a:off x="831850" y="9393873"/>
            <a:ext cx="60346" cy="274013"/>
          </a:xfrm>
          <a:custGeom>
            <a:avLst/>
            <a:gdLst>
              <a:gd name="connsiteX0" fmla="*/ 38100 w 60346"/>
              <a:gd name="connsiteY0" fmla="*/ 952 h 274013"/>
              <a:gd name="connsiteX1" fmla="*/ 47625 w 60346"/>
              <a:gd name="connsiteY1" fmla="*/ 77152 h 274013"/>
              <a:gd name="connsiteX2" fmla="*/ 60325 w 60346"/>
              <a:gd name="connsiteY2" fmla="*/ 127952 h 274013"/>
              <a:gd name="connsiteX3" fmla="*/ 44450 w 60346"/>
              <a:gd name="connsiteY3" fmla="*/ 175577 h 274013"/>
              <a:gd name="connsiteX4" fmla="*/ 0 w 60346"/>
              <a:gd name="connsiteY4" fmla="*/ 274002 h 274013"/>
              <a:gd name="connsiteX5" fmla="*/ 44450 w 60346"/>
              <a:gd name="connsiteY5" fmla="*/ 169227 h 274013"/>
              <a:gd name="connsiteX6" fmla="*/ 53975 w 60346"/>
              <a:gd name="connsiteY6" fmla="*/ 134302 h 274013"/>
              <a:gd name="connsiteX7" fmla="*/ 38100 w 60346"/>
              <a:gd name="connsiteY7" fmla="*/ 952 h 2740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0346" h="274013">
                <a:moveTo>
                  <a:pt x="38100" y="952"/>
                </a:moveTo>
                <a:cubicBezTo>
                  <a:pt x="37042" y="-8573"/>
                  <a:pt x="43921" y="55985"/>
                  <a:pt x="47625" y="77152"/>
                </a:cubicBezTo>
                <a:cubicBezTo>
                  <a:pt x="51329" y="98319"/>
                  <a:pt x="60854" y="111548"/>
                  <a:pt x="60325" y="127952"/>
                </a:cubicBezTo>
                <a:cubicBezTo>
                  <a:pt x="59796" y="144356"/>
                  <a:pt x="54504" y="151235"/>
                  <a:pt x="44450" y="175577"/>
                </a:cubicBezTo>
                <a:cubicBezTo>
                  <a:pt x="34396" y="199919"/>
                  <a:pt x="0" y="275060"/>
                  <a:pt x="0" y="274002"/>
                </a:cubicBezTo>
                <a:cubicBezTo>
                  <a:pt x="0" y="272944"/>
                  <a:pt x="35454" y="192510"/>
                  <a:pt x="44450" y="169227"/>
                </a:cubicBezTo>
                <a:cubicBezTo>
                  <a:pt x="53446" y="145944"/>
                  <a:pt x="56092" y="157585"/>
                  <a:pt x="53975" y="134302"/>
                </a:cubicBezTo>
                <a:cubicBezTo>
                  <a:pt x="51858" y="111019"/>
                  <a:pt x="39158" y="10477"/>
                  <a:pt x="38100" y="95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70" name="フリーフォーム 1869">
            <a:extLst>
              <a:ext uri="{FF2B5EF4-FFF2-40B4-BE49-F238E27FC236}">
                <a16:creationId xmlns:a16="http://schemas.microsoft.com/office/drawing/2014/main" id="{70AD09D7-AA53-8FC9-3978-C6D1BC23F44C}"/>
              </a:ext>
            </a:extLst>
          </p:cNvPr>
          <p:cNvSpPr/>
          <p:nvPr/>
        </p:nvSpPr>
        <p:spPr>
          <a:xfrm>
            <a:off x="873111" y="9400572"/>
            <a:ext cx="16354" cy="116925"/>
          </a:xfrm>
          <a:custGeom>
            <a:avLst/>
            <a:gdLst>
              <a:gd name="connsiteX0" fmla="*/ 14 w 16354"/>
              <a:gd name="connsiteY0" fmla="*/ 603 h 116925"/>
              <a:gd name="connsiteX1" fmla="*/ 15889 w 16354"/>
              <a:gd name="connsiteY1" fmla="*/ 114903 h 116925"/>
              <a:gd name="connsiteX2" fmla="*/ 12714 w 16354"/>
              <a:gd name="connsiteY2" fmla="*/ 70453 h 116925"/>
              <a:gd name="connsiteX3" fmla="*/ 14 w 16354"/>
              <a:gd name="connsiteY3" fmla="*/ 603 h 116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354" h="116925">
                <a:moveTo>
                  <a:pt x="14" y="603"/>
                </a:moveTo>
                <a:cubicBezTo>
                  <a:pt x="543" y="8011"/>
                  <a:pt x="13772" y="103261"/>
                  <a:pt x="15889" y="114903"/>
                </a:cubicBezTo>
                <a:cubicBezTo>
                  <a:pt x="18006" y="126545"/>
                  <a:pt x="12185" y="84741"/>
                  <a:pt x="12714" y="70453"/>
                </a:cubicBezTo>
                <a:cubicBezTo>
                  <a:pt x="13243" y="56166"/>
                  <a:pt x="-515" y="-6805"/>
                  <a:pt x="14" y="60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71" name="フリーフォーム 1870">
            <a:extLst>
              <a:ext uri="{FF2B5EF4-FFF2-40B4-BE49-F238E27FC236}">
                <a16:creationId xmlns:a16="http://schemas.microsoft.com/office/drawing/2014/main" id="{7F206D1C-B9E5-628F-00FB-5E0A4E3F9AFD}"/>
              </a:ext>
            </a:extLst>
          </p:cNvPr>
          <p:cNvSpPr/>
          <p:nvPr/>
        </p:nvSpPr>
        <p:spPr>
          <a:xfrm>
            <a:off x="854042" y="9391623"/>
            <a:ext cx="6993" cy="120805"/>
          </a:xfrm>
          <a:custGeom>
            <a:avLst/>
            <a:gdLst>
              <a:gd name="connsiteX0" fmla="*/ 6383 w 6993"/>
              <a:gd name="connsiteY0" fmla="*/ 27 h 120805"/>
              <a:gd name="connsiteX1" fmla="*/ 6383 w 6993"/>
              <a:gd name="connsiteY1" fmla="*/ 88927 h 120805"/>
              <a:gd name="connsiteX2" fmla="*/ 3208 w 6993"/>
              <a:gd name="connsiteY2" fmla="*/ 120677 h 120805"/>
              <a:gd name="connsiteX3" fmla="*/ 33 w 6993"/>
              <a:gd name="connsiteY3" fmla="*/ 79402 h 120805"/>
              <a:gd name="connsiteX4" fmla="*/ 6383 w 6993"/>
              <a:gd name="connsiteY4" fmla="*/ 27 h 1208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993" h="120805">
                <a:moveTo>
                  <a:pt x="6383" y="27"/>
                </a:moveTo>
                <a:cubicBezTo>
                  <a:pt x="7441" y="1615"/>
                  <a:pt x="6912" y="68819"/>
                  <a:pt x="6383" y="88927"/>
                </a:cubicBezTo>
                <a:cubicBezTo>
                  <a:pt x="5854" y="109035"/>
                  <a:pt x="4266" y="122265"/>
                  <a:pt x="3208" y="120677"/>
                </a:cubicBezTo>
                <a:cubicBezTo>
                  <a:pt x="2150" y="119089"/>
                  <a:pt x="562" y="93160"/>
                  <a:pt x="33" y="79402"/>
                </a:cubicBezTo>
                <a:cubicBezTo>
                  <a:pt x="-496" y="65644"/>
                  <a:pt x="5325" y="-1561"/>
                  <a:pt x="6383" y="2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72" name="フリーフォーム 1871">
            <a:extLst>
              <a:ext uri="{FF2B5EF4-FFF2-40B4-BE49-F238E27FC236}">
                <a16:creationId xmlns:a16="http://schemas.microsoft.com/office/drawing/2014/main" id="{76DC64E2-3719-FD54-B4CD-9757E8351F32}"/>
              </a:ext>
            </a:extLst>
          </p:cNvPr>
          <p:cNvSpPr/>
          <p:nvPr/>
        </p:nvSpPr>
        <p:spPr>
          <a:xfrm>
            <a:off x="790218" y="9413780"/>
            <a:ext cx="22602" cy="283027"/>
          </a:xfrm>
          <a:custGeom>
            <a:avLst/>
            <a:gdLst>
              <a:gd name="connsiteX0" fmla="*/ 22582 w 22602"/>
              <a:gd name="connsiteY0" fmla="*/ 95 h 283027"/>
              <a:gd name="connsiteX1" fmla="*/ 3532 w 22602"/>
              <a:gd name="connsiteY1" fmla="*/ 98520 h 283027"/>
              <a:gd name="connsiteX2" fmla="*/ 3532 w 22602"/>
              <a:gd name="connsiteY2" fmla="*/ 149320 h 283027"/>
              <a:gd name="connsiteX3" fmla="*/ 9882 w 22602"/>
              <a:gd name="connsiteY3" fmla="*/ 187420 h 283027"/>
              <a:gd name="connsiteX4" fmla="*/ 13057 w 22602"/>
              <a:gd name="connsiteY4" fmla="*/ 282670 h 283027"/>
              <a:gd name="connsiteX5" fmla="*/ 357 w 22602"/>
              <a:gd name="connsiteY5" fmla="*/ 215995 h 283027"/>
              <a:gd name="connsiteX6" fmla="*/ 6707 w 22602"/>
              <a:gd name="connsiteY6" fmla="*/ 117570 h 283027"/>
              <a:gd name="connsiteX7" fmla="*/ 22582 w 22602"/>
              <a:gd name="connsiteY7" fmla="*/ 95 h 2830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2602" h="283027">
                <a:moveTo>
                  <a:pt x="22582" y="95"/>
                </a:moveTo>
                <a:cubicBezTo>
                  <a:pt x="22053" y="-3080"/>
                  <a:pt x="6707" y="73649"/>
                  <a:pt x="3532" y="98520"/>
                </a:cubicBezTo>
                <a:cubicBezTo>
                  <a:pt x="357" y="123391"/>
                  <a:pt x="2474" y="134503"/>
                  <a:pt x="3532" y="149320"/>
                </a:cubicBezTo>
                <a:cubicBezTo>
                  <a:pt x="4590" y="164137"/>
                  <a:pt x="8295" y="165195"/>
                  <a:pt x="9882" y="187420"/>
                </a:cubicBezTo>
                <a:cubicBezTo>
                  <a:pt x="11469" y="209645"/>
                  <a:pt x="14644" y="277908"/>
                  <a:pt x="13057" y="282670"/>
                </a:cubicBezTo>
                <a:cubicBezTo>
                  <a:pt x="11470" y="287432"/>
                  <a:pt x="1415" y="243512"/>
                  <a:pt x="357" y="215995"/>
                </a:cubicBezTo>
                <a:cubicBezTo>
                  <a:pt x="-701" y="188478"/>
                  <a:pt x="357" y="146674"/>
                  <a:pt x="6707" y="117570"/>
                </a:cubicBezTo>
                <a:cubicBezTo>
                  <a:pt x="13057" y="88466"/>
                  <a:pt x="23111" y="3270"/>
                  <a:pt x="22582" y="9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75" name="フリーフォーム 1874">
            <a:extLst>
              <a:ext uri="{FF2B5EF4-FFF2-40B4-BE49-F238E27FC236}">
                <a16:creationId xmlns:a16="http://schemas.microsoft.com/office/drawing/2014/main" id="{9B930F88-8765-9AE5-E263-D36F4C055C36}"/>
              </a:ext>
            </a:extLst>
          </p:cNvPr>
          <p:cNvSpPr/>
          <p:nvPr/>
        </p:nvSpPr>
        <p:spPr>
          <a:xfrm>
            <a:off x="806450" y="9530944"/>
            <a:ext cx="95419" cy="319642"/>
          </a:xfrm>
          <a:custGeom>
            <a:avLst/>
            <a:gdLst>
              <a:gd name="connsiteX0" fmla="*/ 95250 w 95419"/>
              <a:gd name="connsiteY0" fmla="*/ 406 h 319642"/>
              <a:gd name="connsiteX1" fmla="*/ 41275 w 95419"/>
              <a:gd name="connsiteY1" fmla="*/ 124231 h 319642"/>
              <a:gd name="connsiteX2" fmla="*/ 34925 w 95419"/>
              <a:gd name="connsiteY2" fmla="*/ 184556 h 319642"/>
              <a:gd name="connsiteX3" fmla="*/ 28575 w 95419"/>
              <a:gd name="connsiteY3" fmla="*/ 213131 h 319642"/>
              <a:gd name="connsiteX4" fmla="*/ 12700 w 95419"/>
              <a:gd name="connsiteY4" fmla="*/ 244881 h 319642"/>
              <a:gd name="connsiteX5" fmla="*/ 3175 w 95419"/>
              <a:gd name="connsiteY5" fmla="*/ 305206 h 319642"/>
              <a:gd name="connsiteX6" fmla="*/ 0 w 95419"/>
              <a:gd name="connsiteY6" fmla="*/ 317906 h 319642"/>
              <a:gd name="connsiteX7" fmla="*/ 3175 w 95419"/>
              <a:gd name="connsiteY7" fmla="*/ 276631 h 319642"/>
              <a:gd name="connsiteX8" fmla="*/ 19050 w 95419"/>
              <a:gd name="connsiteY8" fmla="*/ 213131 h 319642"/>
              <a:gd name="connsiteX9" fmla="*/ 25400 w 95419"/>
              <a:gd name="connsiteY9" fmla="*/ 143281 h 319642"/>
              <a:gd name="connsiteX10" fmla="*/ 57150 w 95419"/>
              <a:gd name="connsiteY10" fmla="*/ 86131 h 319642"/>
              <a:gd name="connsiteX11" fmla="*/ 95250 w 95419"/>
              <a:gd name="connsiteY11" fmla="*/ 406 h 319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95419" h="319642">
                <a:moveTo>
                  <a:pt x="95250" y="406"/>
                </a:moveTo>
                <a:cubicBezTo>
                  <a:pt x="92604" y="6756"/>
                  <a:pt x="51329" y="93539"/>
                  <a:pt x="41275" y="124231"/>
                </a:cubicBezTo>
                <a:cubicBezTo>
                  <a:pt x="31221" y="154923"/>
                  <a:pt x="37042" y="169739"/>
                  <a:pt x="34925" y="184556"/>
                </a:cubicBezTo>
                <a:cubicBezTo>
                  <a:pt x="32808" y="199373"/>
                  <a:pt x="32279" y="203077"/>
                  <a:pt x="28575" y="213131"/>
                </a:cubicBezTo>
                <a:cubicBezTo>
                  <a:pt x="24871" y="223185"/>
                  <a:pt x="16933" y="229535"/>
                  <a:pt x="12700" y="244881"/>
                </a:cubicBezTo>
                <a:cubicBezTo>
                  <a:pt x="8467" y="260227"/>
                  <a:pt x="3175" y="305206"/>
                  <a:pt x="3175" y="305206"/>
                </a:cubicBezTo>
                <a:cubicBezTo>
                  <a:pt x="1058" y="317377"/>
                  <a:pt x="0" y="322668"/>
                  <a:pt x="0" y="317906"/>
                </a:cubicBezTo>
                <a:cubicBezTo>
                  <a:pt x="0" y="313144"/>
                  <a:pt x="0" y="294094"/>
                  <a:pt x="3175" y="276631"/>
                </a:cubicBezTo>
                <a:cubicBezTo>
                  <a:pt x="6350" y="259169"/>
                  <a:pt x="15346" y="235356"/>
                  <a:pt x="19050" y="213131"/>
                </a:cubicBezTo>
                <a:cubicBezTo>
                  <a:pt x="22754" y="190906"/>
                  <a:pt x="19050" y="164448"/>
                  <a:pt x="25400" y="143281"/>
                </a:cubicBezTo>
                <a:cubicBezTo>
                  <a:pt x="31750" y="122114"/>
                  <a:pt x="45508" y="108356"/>
                  <a:pt x="57150" y="86131"/>
                </a:cubicBezTo>
                <a:cubicBezTo>
                  <a:pt x="68792" y="63906"/>
                  <a:pt x="97896" y="-5944"/>
                  <a:pt x="95250" y="40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76" name="フリーフォーム 1875">
            <a:extLst>
              <a:ext uri="{FF2B5EF4-FFF2-40B4-BE49-F238E27FC236}">
                <a16:creationId xmlns:a16="http://schemas.microsoft.com/office/drawing/2014/main" id="{9C6F467A-3E74-261F-09E0-09E930C7E713}"/>
              </a:ext>
            </a:extLst>
          </p:cNvPr>
          <p:cNvSpPr/>
          <p:nvPr/>
        </p:nvSpPr>
        <p:spPr>
          <a:xfrm>
            <a:off x="815554" y="9505877"/>
            <a:ext cx="54419" cy="178207"/>
          </a:xfrm>
          <a:custGeom>
            <a:avLst/>
            <a:gdLst>
              <a:gd name="connsiteX0" fmla="*/ 54396 w 54419"/>
              <a:gd name="connsiteY0" fmla="*/ 73 h 178207"/>
              <a:gd name="connsiteX1" fmla="*/ 13121 w 54419"/>
              <a:gd name="connsiteY1" fmla="*/ 88973 h 178207"/>
              <a:gd name="connsiteX2" fmla="*/ 13121 w 54419"/>
              <a:gd name="connsiteY2" fmla="*/ 130248 h 178207"/>
              <a:gd name="connsiteX3" fmla="*/ 421 w 54419"/>
              <a:gd name="connsiteY3" fmla="*/ 177873 h 178207"/>
              <a:gd name="connsiteX4" fmla="*/ 6771 w 54419"/>
              <a:gd name="connsiteY4" fmla="*/ 104848 h 178207"/>
              <a:gd name="connsiteX5" fmla="*/ 54396 w 54419"/>
              <a:gd name="connsiteY5" fmla="*/ 73 h 1782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4419" h="178207">
                <a:moveTo>
                  <a:pt x="54396" y="73"/>
                </a:moveTo>
                <a:cubicBezTo>
                  <a:pt x="55454" y="-2573"/>
                  <a:pt x="20000" y="67277"/>
                  <a:pt x="13121" y="88973"/>
                </a:cubicBezTo>
                <a:cubicBezTo>
                  <a:pt x="6242" y="110669"/>
                  <a:pt x="15238" y="115431"/>
                  <a:pt x="13121" y="130248"/>
                </a:cubicBezTo>
                <a:cubicBezTo>
                  <a:pt x="11004" y="145065"/>
                  <a:pt x="1479" y="182106"/>
                  <a:pt x="421" y="177873"/>
                </a:cubicBezTo>
                <a:cubicBezTo>
                  <a:pt x="-637" y="173640"/>
                  <a:pt x="-108" y="129719"/>
                  <a:pt x="6771" y="104848"/>
                </a:cubicBezTo>
                <a:cubicBezTo>
                  <a:pt x="13650" y="79977"/>
                  <a:pt x="53338" y="2719"/>
                  <a:pt x="54396" y="7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77" name="フリーフォーム 1876">
            <a:extLst>
              <a:ext uri="{FF2B5EF4-FFF2-40B4-BE49-F238E27FC236}">
                <a16:creationId xmlns:a16="http://schemas.microsoft.com/office/drawing/2014/main" id="{58FF5F2C-47E4-832B-80AA-CB371C99D6C8}"/>
              </a:ext>
            </a:extLst>
          </p:cNvPr>
          <p:cNvSpPr/>
          <p:nvPr/>
        </p:nvSpPr>
        <p:spPr>
          <a:xfrm>
            <a:off x="824442" y="9486844"/>
            <a:ext cx="58303" cy="139855"/>
          </a:xfrm>
          <a:custGeom>
            <a:avLst/>
            <a:gdLst>
              <a:gd name="connsiteX0" fmla="*/ 58208 w 58303"/>
              <a:gd name="connsiteY0" fmla="*/ 56 h 139855"/>
              <a:gd name="connsiteX1" fmla="*/ 16933 w 58303"/>
              <a:gd name="connsiteY1" fmla="*/ 79431 h 139855"/>
              <a:gd name="connsiteX2" fmla="*/ 1058 w 58303"/>
              <a:gd name="connsiteY2" fmla="*/ 139756 h 139855"/>
              <a:gd name="connsiteX3" fmla="*/ 4233 w 58303"/>
              <a:gd name="connsiteY3" fmla="*/ 92131 h 139855"/>
              <a:gd name="connsiteX4" fmla="*/ 58208 w 58303"/>
              <a:gd name="connsiteY4" fmla="*/ 56 h 1398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8303" h="139855">
                <a:moveTo>
                  <a:pt x="58208" y="56"/>
                </a:moveTo>
                <a:cubicBezTo>
                  <a:pt x="60325" y="-2061"/>
                  <a:pt x="26458" y="56148"/>
                  <a:pt x="16933" y="79431"/>
                </a:cubicBezTo>
                <a:cubicBezTo>
                  <a:pt x="7408" y="102714"/>
                  <a:pt x="3175" y="137639"/>
                  <a:pt x="1058" y="139756"/>
                </a:cubicBezTo>
                <a:cubicBezTo>
                  <a:pt x="-1059" y="141873"/>
                  <a:pt x="0" y="109593"/>
                  <a:pt x="4233" y="92131"/>
                </a:cubicBezTo>
                <a:cubicBezTo>
                  <a:pt x="8466" y="74669"/>
                  <a:pt x="56091" y="2173"/>
                  <a:pt x="58208" y="5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85" name="フリーフォーム 1884">
            <a:extLst>
              <a:ext uri="{FF2B5EF4-FFF2-40B4-BE49-F238E27FC236}">
                <a16:creationId xmlns:a16="http://schemas.microsoft.com/office/drawing/2014/main" id="{37D63943-3E2D-4F8D-27DA-8E90EBD1B2F4}"/>
              </a:ext>
            </a:extLst>
          </p:cNvPr>
          <p:cNvSpPr/>
          <p:nvPr/>
        </p:nvSpPr>
        <p:spPr>
          <a:xfrm>
            <a:off x="818289" y="9512238"/>
            <a:ext cx="74203" cy="155703"/>
          </a:xfrm>
          <a:custGeom>
            <a:avLst/>
            <a:gdLst>
              <a:gd name="connsiteX0" fmla="*/ 73886 w 74203"/>
              <a:gd name="connsiteY0" fmla="*/ 62 h 155703"/>
              <a:gd name="connsiteX1" fmla="*/ 35786 w 74203"/>
              <a:gd name="connsiteY1" fmla="*/ 76262 h 155703"/>
              <a:gd name="connsiteX2" fmla="*/ 861 w 74203"/>
              <a:gd name="connsiteY2" fmla="*/ 155637 h 155703"/>
              <a:gd name="connsiteX3" fmla="*/ 13561 w 74203"/>
              <a:gd name="connsiteY3" fmla="*/ 88962 h 155703"/>
              <a:gd name="connsiteX4" fmla="*/ 73886 w 74203"/>
              <a:gd name="connsiteY4" fmla="*/ 62 h 1557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4203" h="155703">
                <a:moveTo>
                  <a:pt x="73886" y="62"/>
                </a:moveTo>
                <a:cubicBezTo>
                  <a:pt x="77590" y="-2055"/>
                  <a:pt x="47957" y="50333"/>
                  <a:pt x="35786" y="76262"/>
                </a:cubicBezTo>
                <a:cubicBezTo>
                  <a:pt x="23615" y="102191"/>
                  <a:pt x="4565" y="153520"/>
                  <a:pt x="861" y="155637"/>
                </a:cubicBezTo>
                <a:cubicBezTo>
                  <a:pt x="-2843" y="157754"/>
                  <a:pt x="6153" y="109070"/>
                  <a:pt x="13561" y="88962"/>
                </a:cubicBezTo>
                <a:cubicBezTo>
                  <a:pt x="20969" y="68854"/>
                  <a:pt x="70182" y="2179"/>
                  <a:pt x="73886" y="6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86" name="フリーフォーム 1885">
            <a:extLst>
              <a:ext uri="{FF2B5EF4-FFF2-40B4-BE49-F238E27FC236}">
                <a16:creationId xmlns:a16="http://schemas.microsoft.com/office/drawing/2014/main" id="{079908BC-F5B4-28E5-1A64-0DF1D78291EB}"/>
              </a:ext>
            </a:extLst>
          </p:cNvPr>
          <p:cNvSpPr/>
          <p:nvPr/>
        </p:nvSpPr>
        <p:spPr>
          <a:xfrm>
            <a:off x="635336" y="9542990"/>
            <a:ext cx="212919" cy="325926"/>
          </a:xfrm>
          <a:custGeom>
            <a:avLst/>
            <a:gdLst>
              <a:gd name="connsiteX0" fmla="*/ 212389 w 212919"/>
              <a:gd name="connsiteY0" fmla="*/ 39160 h 325926"/>
              <a:gd name="connsiteX1" fmla="*/ 145714 w 212919"/>
              <a:gd name="connsiteY1" fmla="*/ 10585 h 325926"/>
              <a:gd name="connsiteX2" fmla="*/ 88564 w 212919"/>
              <a:gd name="connsiteY2" fmla="*/ 48685 h 325926"/>
              <a:gd name="connsiteX3" fmla="*/ 88564 w 212919"/>
              <a:gd name="connsiteY3" fmla="*/ 112185 h 325926"/>
              <a:gd name="connsiteX4" fmla="*/ 37764 w 212919"/>
              <a:gd name="connsiteY4" fmla="*/ 147110 h 325926"/>
              <a:gd name="connsiteX5" fmla="*/ 63164 w 212919"/>
              <a:gd name="connsiteY5" fmla="*/ 153460 h 325926"/>
              <a:gd name="connsiteX6" fmla="*/ 18714 w 212919"/>
              <a:gd name="connsiteY6" fmla="*/ 232835 h 325926"/>
              <a:gd name="connsiteX7" fmla="*/ 2839 w 212919"/>
              <a:gd name="connsiteY7" fmla="*/ 267760 h 325926"/>
              <a:gd name="connsiteX8" fmla="*/ 28239 w 212919"/>
              <a:gd name="connsiteY8" fmla="*/ 324910 h 325926"/>
              <a:gd name="connsiteX9" fmla="*/ 2839 w 212919"/>
              <a:gd name="connsiteY9" fmla="*/ 299510 h 325926"/>
              <a:gd name="connsiteX10" fmla="*/ 9189 w 212919"/>
              <a:gd name="connsiteY10" fmla="*/ 239185 h 325926"/>
              <a:gd name="connsiteX11" fmla="*/ 79039 w 212919"/>
              <a:gd name="connsiteY11" fmla="*/ 134410 h 325926"/>
              <a:gd name="connsiteX12" fmla="*/ 82214 w 212919"/>
              <a:gd name="connsiteY12" fmla="*/ 70910 h 325926"/>
              <a:gd name="connsiteX13" fmla="*/ 107614 w 212919"/>
              <a:gd name="connsiteY13" fmla="*/ 1060 h 325926"/>
              <a:gd name="connsiteX14" fmla="*/ 212389 w 212919"/>
              <a:gd name="connsiteY14" fmla="*/ 39160 h 3259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212919" h="325926">
                <a:moveTo>
                  <a:pt x="212389" y="39160"/>
                </a:moveTo>
                <a:cubicBezTo>
                  <a:pt x="218739" y="40748"/>
                  <a:pt x="166351" y="8998"/>
                  <a:pt x="145714" y="10585"/>
                </a:cubicBezTo>
                <a:cubicBezTo>
                  <a:pt x="125077" y="12172"/>
                  <a:pt x="98089" y="31752"/>
                  <a:pt x="88564" y="48685"/>
                </a:cubicBezTo>
                <a:cubicBezTo>
                  <a:pt x="79039" y="65618"/>
                  <a:pt x="97031" y="95781"/>
                  <a:pt x="88564" y="112185"/>
                </a:cubicBezTo>
                <a:cubicBezTo>
                  <a:pt x="80097" y="128589"/>
                  <a:pt x="41997" y="140231"/>
                  <a:pt x="37764" y="147110"/>
                </a:cubicBezTo>
                <a:cubicBezTo>
                  <a:pt x="33531" y="153989"/>
                  <a:pt x="66339" y="139173"/>
                  <a:pt x="63164" y="153460"/>
                </a:cubicBezTo>
                <a:cubicBezTo>
                  <a:pt x="59989" y="167747"/>
                  <a:pt x="28768" y="213785"/>
                  <a:pt x="18714" y="232835"/>
                </a:cubicBezTo>
                <a:cubicBezTo>
                  <a:pt x="8660" y="251885"/>
                  <a:pt x="1251" y="252414"/>
                  <a:pt x="2839" y="267760"/>
                </a:cubicBezTo>
                <a:cubicBezTo>
                  <a:pt x="4426" y="283106"/>
                  <a:pt x="28239" y="319618"/>
                  <a:pt x="28239" y="324910"/>
                </a:cubicBezTo>
                <a:cubicBezTo>
                  <a:pt x="28239" y="330202"/>
                  <a:pt x="6014" y="313797"/>
                  <a:pt x="2839" y="299510"/>
                </a:cubicBezTo>
                <a:cubicBezTo>
                  <a:pt x="-336" y="285223"/>
                  <a:pt x="-3511" y="266702"/>
                  <a:pt x="9189" y="239185"/>
                </a:cubicBezTo>
                <a:cubicBezTo>
                  <a:pt x="21889" y="211668"/>
                  <a:pt x="66868" y="162456"/>
                  <a:pt x="79039" y="134410"/>
                </a:cubicBezTo>
                <a:cubicBezTo>
                  <a:pt x="91210" y="106364"/>
                  <a:pt x="77451" y="93135"/>
                  <a:pt x="82214" y="70910"/>
                </a:cubicBezTo>
                <a:cubicBezTo>
                  <a:pt x="86976" y="48685"/>
                  <a:pt x="92797" y="9527"/>
                  <a:pt x="107614" y="1060"/>
                </a:cubicBezTo>
                <a:cubicBezTo>
                  <a:pt x="122431" y="-7407"/>
                  <a:pt x="206039" y="37572"/>
                  <a:pt x="212389" y="3916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87" name="フリーフォーム 1886">
            <a:extLst>
              <a:ext uri="{FF2B5EF4-FFF2-40B4-BE49-F238E27FC236}">
                <a16:creationId xmlns:a16="http://schemas.microsoft.com/office/drawing/2014/main" id="{ACE0E2ED-F863-A5A6-5DC6-217E63CA1F78}"/>
              </a:ext>
            </a:extLst>
          </p:cNvPr>
          <p:cNvSpPr/>
          <p:nvPr/>
        </p:nvSpPr>
        <p:spPr>
          <a:xfrm>
            <a:off x="733415" y="9568491"/>
            <a:ext cx="127220" cy="122157"/>
          </a:xfrm>
          <a:custGeom>
            <a:avLst/>
            <a:gdLst>
              <a:gd name="connsiteX0" fmla="*/ 127010 w 127220"/>
              <a:gd name="connsiteY0" fmla="*/ 959 h 122157"/>
              <a:gd name="connsiteX1" fmla="*/ 53985 w 127220"/>
              <a:gd name="connsiteY1" fmla="*/ 16834 h 122157"/>
              <a:gd name="connsiteX2" fmla="*/ 28585 w 127220"/>
              <a:gd name="connsiteY2" fmla="*/ 10484 h 122157"/>
              <a:gd name="connsiteX3" fmla="*/ 10 w 127220"/>
              <a:gd name="connsiteY3" fmla="*/ 39059 h 122157"/>
              <a:gd name="connsiteX4" fmla="*/ 31760 w 127220"/>
              <a:gd name="connsiteY4" fmla="*/ 54934 h 122157"/>
              <a:gd name="connsiteX5" fmla="*/ 41285 w 127220"/>
              <a:gd name="connsiteY5" fmla="*/ 121609 h 122157"/>
              <a:gd name="connsiteX6" fmla="*/ 28585 w 127220"/>
              <a:gd name="connsiteY6" fmla="*/ 13659 h 122157"/>
              <a:gd name="connsiteX7" fmla="*/ 127010 w 127220"/>
              <a:gd name="connsiteY7" fmla="*/ 959 h 1221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27220" h="122157">
                <a:moveTo>
                  <a:pt x="127010" y="959"/>
                </a:moveTo>
                <a:cubicBezTo>
                  <a:pt x="131243" y="1488"/>
                  <a:pt x="70389" y="15247"/>
                  <a:pt x="53985" y="16834"/>
                </a:cubicBezTo>
                <a:cubicBezTo>
                  <a:pt x="37581" y="18421"/>
                  <a:pt x="37581" y="6780"/>
                  <a:pt x="28585" y="10484"/>
                </a:cubicBezTo>
                <a:cubicBezTo>
                  <a:pt x="19589" y="14188"/>
                  <a:pt x="-519" y="31651"/>
                  <a:pt x="10" y="39059"/>
                </a:cubicBezTo>
                <a:cubicBezTo>
                  <a:pt x="539" y="46467"/>
                  <a:pt x="24881" y="41176"/>
                  <a:pt x="31760" y="54934"/>
                </a:cubicBezTo>
                <a:cubicBezTo>
                  <a:pt x="38639" y="68692"/>
                  <a:pt x="41814" y="128488"/>
                  <a:pt x="41285" y="121609"/>
                </a:cubicBezTo>
                <a:cubicBezTo>
                  <a:pt x="40756" y="114730"/>
                  <a:pt x="22235" y="31651"/>
                  <a:pt x="28585" y="13659"/>
                </a:cubicBezTo>
                <a:cubicBezTo>
                  <a:pt x="34935" y="-4333"/>
                  <a:pt x="122777" y="430"/>
                  <a:pt x="127010" y="95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91" name="フリーフォーム 1890">
            <a:extLst>
              <a:ext uri="{FF2B5EF4-FFF2-40B4-BE49-F238E27FC236}">
                <a16:creationId xmlns:a16="http://schemas.microsoft.com/office/drawing/2014/main" id="{ADDFE8DF-0A69-A6D5-1DC1-29FAD0CA349F}"/>
              </a:ext>
            </a:extLst>
          </p:cNvPr>
          <p:cNvSpPr/>
          <p:nvPr/>
        </p:nvSpPr>
        <p:spPr>
          <a:xfrm>
            <a:off x="669851" y="9591498"/>
            <a:ext cx="105016" cy="292277"/>
          </a:xfrm>
          <a:custGeom>
            <a:avLst/>
            <a:gdLst>
              <a:gd name="connsiteX0" fmla="*/ 76274 w 105016"/>
              <a:gd name="connsiteY0" fmla="*/ 177 h 292277"/>
              <a:gd name="connsiteX1" fmla="*/ 95324 w 105016"/>
              <a:gd name="connsiteY1" fmla="*/ 76377 h 292277"/>
              <a:gd name="connsiteX2" fmla="*/ 44524 w 105016"/>
              <a:gd name="connsiteY2" fmla="*/ 130352 h 292277"/>
              <a:gd name="connsiteX3" fmla="*/ 19124 w 105016"/>
              <a:gd name="connsiteY3" fmla="*/ 181152 h 292277"/>
              <a:gd name="connsiteX4" fmla="*/ 74 w 105016"/>
              <a:gd name="connsiteY4" fmla="*/ 292277 h 292277"/>
              <a:gd name="connsiteX5" fmla="*/ 12774 w 105016"/>
              <a:gd name="connsiteY5" fmla="*/ 181152 h 292277"/>
              <a:gd name="connsiteX6" fmla="*/ 19124 w 105016"/>
              <a:gd name="connsiteY6" fmla="*/ 155752 h 292277"/>
              <a:gd name="connsiteX7" fmla="*/ 82624 w 105016"/>
              <a:gd name="connsiteY7" fmla="*/ 104952 h 292277"/>
              <a:gd name="connsiteX8" fmla="*/ 104849 w 105016"/>
              <a:gd name="connsiteY8" fmla="*/ 57327 h 292277"/>
              <a:gd name="connsiteX9" fmla="*/ 76274 w 105016"/>
              <a:gd name="connsiteY9" fmla="*/ 177 h 2922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05016" h="292277">
                <a:moveTo>
                  <a:pt x="76274" y="177"/>
                </a:moveTo>
                <a:cubicBezTo>
                  <a:pt x="74687" y="3352"/>
                  <a:pt x="100616" y="54681"/>
                  <a:pt x="95324" y="76377"/>
                </a:cubicBezTo>
                <a:cubicBezTo>
                  <a:pt x="90032" y="98073"/>
                  <a:pt x="57224" y="112890"/>
                  <a:pt x="44524" y="130352"/>
                </a:cubicBezTo>
                <a:cubicBezTo>
                  <a:pt x="31824" y="147815"/>
                  <a:pt x="26532" y="154165"/>
                  <a:pt x="19124" y="181152"/>
                </a:cubicBezTo>
                <a:cubicBezTo>
                  <a:pt x="11716" y="208139"/>
                  <a:pt x="1132" y="292277"/>
                  <a:pt x="74" y="292277"/>
                </a:cubicBezTo>
                <a:cubicBezTo>
                  <a:pt x="-984" y="292277"/>
                  <a:pt x="9599" y="203906"/>
                  <a:pt x="12774" y="181152"/>
                </a:cubicBezTo>
                <a:cubicBezTo>
                  <a:pt x="15949" y="158398"/>
                  <a:pt x="7482" y="168452"/>
                  <a:pt x="19124" y="155752"/>
                </a:cubicBezTo>
                <a:cubicBezTo>
                  <a:pt x="30766" y="143052"/>
                  <a:pt x="68336" y="121356"/>
                  <a:pt x="82624" y="104952"/>
                </a:cubicBezTo>
                <a:cubicBezTo>
                  <a:pt x="96912" y="88548"/>
                  <a:pt x="102203" y="77435"/>
                  <a:pt x="104849" y="57327"/>
                </a:cubicBezTo>
                <a:cubicBezTo>
                  <a:pt x="107495" y="37219"/>
                  <a:pt x="77861" y="-2998"/>
                  <a:pt x="76274" y="17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92" name="フリーフォーム 1891">
            <a:extLst>
              <a:ext uri="{FF2B5EF4-FFF2-40B4-BE49-F238E27FC236}">
                <a16:creationId xmlns:a16="http://schemas.microsoft.com/office/drawing/2014/main" id="{64397DE8-6EC1-3274-1624-C21C78793F3B}"/>
              </a:ext>
            </a:extLst>
          </p:cNvPr>
          <p:cNvSpPr/>
          <p:nvPr/>
        </p:nvSpPr>
        <p:spPr>
          <a:xfrm>
            <a:off x="732696" y="9689661"/>
            <a:ext cx="102329" cy="143314"/>
          </a:xfrm>
          <a:custGeom>
            <a:avLst/>
            <a:gdLst>
              <a:gd name="connsiteX0" fmla="*/ 102329 w 102329"/>
              <a:gd name="connsiteY0" fmla="*/ 3614 h 143314"/>
              <a:gd name="connsiteX1" fmla="*/ 29304 w 102329"/>
              <a:gd name="connsiteY1" fmla="*/ 25839 h 143314"/>
              <a:gd name="connsiteX2" fmla="*/ 13429 w 102329"/>
              <a:gd name="connsiteY2" fmla="*/ 70289 h 143314"/>
              <a:gd name="connsiteX3" fmla="*/ 13429 w 102329"/>
              <a:gd name="connsiteY3" fmla="*/ 98864 h 143314"/>
              <a:gd name="connsiteX4" fmla="*/ 29304 w 102329"/>
              <a:gd name="connsiteY4" fmla="*/ 143314 h 143314"/>
              <a:gd name="connsiteX5" fmla="*/ 729 w 102329"/>
              <a:gd name="connsiteY5" fmla="*/ 98864 h 143314"/>
              <a:gd name="connsiteX6" fmla="*/ 10254 w 102329"/>
              <a:gd name="connsiteY6" fmla="*/ 41714 h 143314"/>
              <a:gd name="connsiteX7" fmla="*/ 29304 w 102329"/>
              <a:gd name="connsiteY7" fmla="*/ 3614 h 143314"/>
              <a:gd name="connsiteX8" fmla="*/ 102329 w 102329"/>
              <a:gd name="connsiteY8" fmla="*/ 3614 h 1433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02329" h="143314">
                <a:moveTo>
                  <a:pt x="102329" y="3614"/>
                </a:moveTo>
                <a:cubicBezTo>
                  <a:pt x="102329" y="7318"/>
                  <a:pt x="44120" y="14727"/>
                  <a:pt x="29304" y="25839"/>
                </a:cubicBezTo>
                <a:cubicBezTo>
                  <a:pt x="14488" y="36951"/>
                  <a:pt x="16075" y="58118"/>
                  <a:pt x="13429" y="70289"/>
                </a:cubicBezTo>
                <a:cubicBezTo>
                  <a:pt x="10783" y="82460"/>
                  <a:pt x="10783" y="86693"/>
                  <a:pt x="13429" y="98864"/>
                </a:cubicBezTo>
                <a:cubicBezTo>
                  <a:pt x="16075" y="111035"/>
                  <a:pt x="31421" y="143314"/>
                  <a:pt x="29304" y="143314"/>
                </a:cubicBezTo>
                <a:cubicBezTo>
                  <a:pt x="27187" y="143314"/>
                  <a:pt x="3904" y="115797"/>
                  <a:pt x="729" y="98864"/>
                </a:cubicBezTo>
                <a:cubicBezTo>
                  <a:pt x="-2446" y="81931"/>
                  <a:pt x="5492" y="57589"/>
                  <a:pt x="10254" y="41714"/>
                </a:cubicBezTo>
                <a:cubicBezTo>
                  <a:pt x="15016" y="25839"/>
                  <a:pt x="21367" y="9435"/>
                  <a:pt x="29304" y="3614"/>
                </a:cubicBezTo>
                <a:cubicBezTo>
                  <a:pt x="37241" y="-2207"/>
                  <a:pt x="102329" y="-90"/>
                  <a:pt x="102329" y="361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93" name="フリーフォーム 1892">
            <a:extLst>
              <a:ext uri="{FF2B5EF4-FFF2-40B4-BE49-F238E27FC236}">
                <a16:creationId xmlns:a16="http://schemas.microsoft.com/office/drawing/2014/main" id="{0D3A05BA-E1E8-5D83-55C9-2411E2B93B72}"/>
              </a:ext>
            </a:extLst>
          </p:cNvPr>
          <p:cNvSpPr/>
          <p:nvPr/>
        </p:nvSpPr>
        <p:spPr>
          <a:xfrm>
            <a:off x="688847" y="9772648"/>
            <a:ext cx="58477" cy="241619"/>
          </a:xfrm>
          <a:custGeom>
            <a:avLst/>
            <a:gdLst>
              <a:gd name="connsiteX0" fmla="*/ 128 w 58477"/>
              <a:gd name="connsiteY0" fmla="*/ 2 h 241619"/>
              <a:gd name="connsiteX1" fmla="*/ 54103 w 58477"/>
              <a:gd name="connsiteY1" fmla="*/ 95252 h 241619"/>
              <a:gd name="connsiteX2" fmla="*/ 54103 w 58477"/>
              <a:gd name="connsiteY2" fmla="*/ 133352 h 241619"/>
              <a:gd name="connsiteX3" fmla="*/ 44578 w 58477"/>
              <a:gd name="connsiteY3" fmla="*/ 177802 h 241619"/>
              <a:gd name="connsiteX4" fmla="*/ 38228 w 58477"/>
              <a:gd name="connsiteY4" fmla="*/ 241302 h 241619"/>
              <a:gd name="connsiteX5" fmla="*/ 25528 w 58477"/>
              <a:gd name="connsiteY5" fmla="*/ 200027 h 241619"/>
              <a:gd name="connsiteX6" fmla="*/ 31878 w 58477"/>
              <a:gd name="connsiteY6" fmla="*/ 149227 h 241619"/>
              <a:gd name="connsiteX7" fmla="*/ 38228 w 58477"/>
              <a:gd name="connsiteY7" fmla="*/ 98427 h 241619"/>
              <a:gd name="connsiteX8" fmla="*/ 128 w 58477"/>
              <a:gd name="connsiteY8" fmla="*/ 2 h 2416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8477" h="241619">
                <a:moveTo>
                  <a:pt x="128" y="2"/>
                </a:moveTo>
                <a:cubicBezTo>
                  <a:pt x="2774" y="-527"/>
                  <a:pt x="45107" y="73027"/>
                  <a:pt x="54103" y="95252"/>
                </a:cubicBezTo>
                <a:cubicBezTo>
                  <a:pt x="63099" y="117477"/>
                  <a:pt x="55690" y="119594"/>
                  <a:pt x="54103" y="133352"/>
                </a:cubicBezTo>
                <a:cubicBezTo>
                  <a:pt x="52516" y="147110"/>
                  <a:pt x="47224" y="159810"/>
                  <a:pt x="44578" y="177802"/>
                </a:cubicBezTo>
                <a:cubicBezTo>
                  <a:pt x="41932" y="195794"/>
                  <a:pt x="41403" y="237598"/>
                  <a:pt x="38228" y="241302"/>
                </a:cubicBezTo>
                <a:cubicBezTo>
                  <a:pt x="35053" y="245006"/>
                  <a:pt x="26586" y="215373"/>
                  <a:pt x="25528" y="200027"/>
                </a:cubicBezTo>
                <a:cubicBezTo>
                  <a:pt x="24470" y="184681"/>
                  <a:pt x="31878" y="149227"/>
                  <a:pt x="31878" y="149227"/>
                </a:cubicBezTo>
                <a:cubicBezTo>
                  <a:pt x="33995" y="132294"/>
                  <a:pt x="39815" y="120123"/>
                  <a:pt x="38228" y="98427"/>
                </a:cubicBezTo>
                <a:cubicBezTo>
                  <a:pt x="36641" y="76731"/>
                  <a:pt x="-2518" y="531"/>
                  <a:pt x="128" y="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14" name="フリーフォーム 1913">
            <a:extLst>
              <a:ext uri="{FF2B5EF4-FFF2-40B4-BE49-F238E27FC236}">
                <a16:creationId xmlns:a16="http://schemas.microsoft.com/office/drawing/2014/main" id="{8B800C97-F6DA-A0BC-3FBF-315A544D89C1}"/>
              </a:ext>
            </a:extLst>
          </p:cNvPr>
          <p:cNvSpPr/>
          <p:nvPr/>
        </p:nvSpPr>
        <p:spPr>
          <a:xfrm>
            <a:off x="739744" y="9711022"/>
            <a:ext cx="70511" cy="176160"/>
          </a:xfrm>
          <a:custGeom>
            <a:avLst/>
            <a:gdLst>
              <a:gd name="connsiteX0" fmla="*/ 31 w 70511"/>
              <a:gd name="connsiteY0" fmla="*/ 175928 h 176160"/>
              <a:gd name="connsiteX1" fmla="*/ 38131 w 70511"/>
              <a:gd name="connsiteY1" fmla="*/ 90203 h 176160"/>
              <a:gd name="connsiteX2" fmla="*/ 31781 w 70511"/>
              <a:gd name="connsiteY2" fmla="*/ 52103 h 176160"/>
              <a:gd name="connsiteX3" fmla="*/ 38131 w 70511"/>
              <a:gd name="connsiteY3" fmla="*/ 10828 h 176160"/>
              <a:gd name="connsiteX4" fmla="*/ 69881 w 70511"/>
              <a:gd name="connsiteY4" fmla="*/ 4478 h 176160"/>
              <a:gd name="connsiteX5" fmla="*/ 57181 w 70511"/>
              <a:gd name="connsiteY5" fmla="*/ 4478 h 176160"/>
              <a:gd name="connsiteX6" fmla="*/ 31781 w 70511"/>
              <a:gd name="connsiteY6" fmla="*/ 61628 h 176160"/>
              <a:gd name="connsiteX7" fmla="*/ 31 w 70511"/>
              <a:gd name="connsiteY7" fmla="*/ 175928 h 1761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0511" h="176160">
                <a:moveTo>
                  <a:pt x="31" y="175928"/>
                </a:moveTo>
                <a:cubicBezTo>
                  <a:pt x="1089" y="180690"/>
                  <a:pt x="32839" y="110840"/>
                  <a:pt x="38131" y="90203"/>
                </a:cubicBezTo>
                <a:cubicBezTo>
                  <a:pt x="43423" y="69566"/>
                  <a:pt x="31781" y="65332"/>
                  <a:pt x="31781" y="52103"/>
                </a:cubicBezTo>
                <a:cubicBezTo>
                  <a:pt x="31781" y="38874"/>
                  <a:pt x="31781" y="18765"/>
                  <a:pt x="38131" y="10828"/>
                </a:cubicBezTo>
                <a:cubicBezTo>
                  <a:pt x="44481" y="2891"/>
                  <a:pt x="69881" y="4478"/>
                  <a:pt x="69881" y="4478"/>
                </a:cubicBezTo>
                <a:cubicBezTo>
                  <a:pt x="73056" y="3420"/>
                  <a:pt x="63531" y="-5047"/>
                  <a:pt x="57181" y="4478"/>
                </a:cubicBezTo>
                <a:cubicBezTo>
                  <a:pt x="50831" y="14003"/>
                  <a:pt x="38660" y="38345"/>
                  <a:pt x="31781" y="61628"/>
                </a:cubicBezTo>
                <a:cubicBezTo>
                  <a:pt x="24902" y="84911"/>
                  <a:pt x="-1027" y="171166"/>
                  <a:pt x="31" y="17592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15" name="フリーフォーム 1914">
            <a:extLst>
              <a:ext uri="{FF2B5EF4-FFF2-40B4-BE49-F238E27FC236}">
                <a16:creationId xmlns:a16="http://schemas.microsoft.com/office/drawing/2014/main" id="{BDB10905-BA23-A8D5-E010-1E0F697C1C5C}"/>
              </a:ext>
            </a:extLst>
          </p:cNvPr>
          <p:cNvSpPr/>
          <p:nvPr/>
        </p:nvSpPr>
        <p:spPr>
          <a:xfrm>
            <a:off x="637376" y="9928021"/>
            <a:ext cx="58528" cy="174958"/>
          </a:xfrm>
          <a:custGeom>
            <a:avLst/>
            <a:gdLst>
              <a:gd name="connsiteX0" fmla="*/ 35724 w 58528"/>
              <a:gd name="connsiteY0" fmla="*/ 204 h 174958"/>
              <a:gd name="connsiteX1" fmla="*/ 13499 w 58528"/>
              <a:gd name="connsiteY1" fmla="*/ 98629 h 174958"/>
              <a:gd name="connsiteX2" fmla="*/ 29374 w 58528"/>
              <a:gd name="connsiteY2" fmla="*/ 139904 h 174958"/>
              <a:gd name="connsiteX3" fmla="*/ 57949 w 58528"/>
              <a:gd name="connsiteY3" fmla="*/ 174829 h 174958"/>
              <a:gd name="connsiteX4" fmla="*/ 799 w 58528"/>
              <a:gd name="connsiteY4" fmla="*/ 127204 h 174958"/>
              <a:gd name="connsiteX5" fmla="*/ 35724 w 58528"/>
              <a:gd name="connsiteY5" fmla="*/ 204 h 1749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528" h="174958">
                <a:moveTo>
                  <a:pt x="35724" y="204"/>
                </a:moveTo>
                <a:cubicBezTo>
                  <a:pt x="37841" y="-4558"/>
                  <a:pt x="14557" y="75346"/>
                  <a:pt x="13499" y="98629"/>
                </a:cubicBezTo>
                <a:cubicBezTo>
                  <a:pt x="12441" y="121912"/>
                  <a:pt x="21966" y="127204"/>
                  <a:pt x="29374" y="139904"/>
                </a:cubicBezTo>
                <a:cubicBezTo>
                  <a:pt x="36782" y="152604"/>
                  <a:pt x="62711" y="176946"/>
                  <a:pt x="57949" y="174829"/>
                </a:cubicBezTo>
                <a:cubicBezTo>
                  <a:pt x="53187" y="172712"/>
                  <a:pt x="7678" y="148900"/>
                  <a:pt x="799" y="127204"/>
                </a:cubicBezTo>
                <a:cubicBezTo>
                  <a:pt x="-6080" y="105508"/>
                  <a:pt x="33607" y="4966"/>
                  <a:pt x="35724" y="20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16" name="フリーフォーム 1915">
            <a:extLst>
              <a:ext uri="{FF2B5EF4-FFF2-40B4-BE49-F238E27FC236}">
                <a16:creationId xmlns:a16="http://schemas.microsoft.com/office/drawing/2014/main" id="{D1BBEBFE-2C60-B98F-983A-46D31A438362}"/>
              </a:ext>
            </a:extLst>
          </p:cNvPr>
          <p:cNvSpPr/>
          <p:nvPr/>
        </p:nvSpPr>
        <p:spPr>
          <a:xfrm>
            <a:off x="714327" y="9826581"/>
            <a:ext cx="112655" cy="88947"/>
          </a:xfrm>
          <a:custGeom>
            <a:avLst/>
            <a:gdLst>
              <a:gd name="connsiteX0" fmla="*/ 48 w 112655"/>
              <a:gd name="connsiteY0" fmla="*/ 88944 h 88947"/>
              <a:gd name="connsiteX1" fmla="*/ 95298 w 112655"/>
              <a:gd name="connsiteY1" fmla="*/ 34969 h 88947"/>
              <a:gd name="connsiteX2" fmla="*/ 111173 w 112655"/>
              <a:gd name="connsiteY2" fmla="*/ 31794 h 88947"/>
              <a:gd name="connsiteX3" fmla="*/ 76248 w 112655"/>
              <a:gd name="connsiteY3" fmla="*/ 38144 h 88947"/>
              <a:gd name="connsiteX4" fmla="*/ 107998 w 112655"/>
              <a:gd name="connsiteY4" fmla="*/ 44 h 88947"/>
              <a:gd name="connsiteX5" fmla="*/ 82598 w 112655"/>
              <a:gd name="connsiteY5" fmla="*/ 31794 h 88947"/>
              <a:gd name="connsiteX6" fmla="*/ 48 w 112655"/>
              <a:gd name="connsiteY6" fmla="*/ 88944 h 889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12655" h="88947">
                <a:moveTo>
                  <a:pt x="48" y="88944"/>
                </a:moveTo>
                <a:cubicBezTo>
                  <a:pt x="2165" y="89473"/>
                  <a:pt x="95298" y="34969"/>
                  <a:pt x="95298" y="34969"/>
                </a:cubicBezTo>
                <a:cubicBezTo>
                  <a:pt x="113819" y="25444"/>
                  <a:pt x="114348" y="31265"/>
                  <a:pt x="111173" y="31794"/>
                </a:cubicBezTo>
                <a:cubicBezTo>
                  <a:pt x="107998" y="32323"/>
                  <a:pt x="76777" y="43436"/>
                  <a:pt x="76248" y="38144"/>
                </a:cubicBezTo>
                <a:cubicBezTo>
                  <a:pt x="75719" y="32852"/>
                  <a:pt x="106940" y="1102"/>
                  <a:pt x="107998" y="44"/>
                </a:cubicBezTo>
                <a:cubicBezTo>
                  <a:pt x="109056" y="-1014"/>
                  <a:pt x="99531" y="16977"/>
                  <a:pt x="82598" y="31794"/>
                </a:cubicBezTo>
                <a:cubicBezTo>
                  <a:pt x="65665" y="46611"/>
                  <a:pt x="-2069" y="88415"/>
                  <a:pt x="48" y="8894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17" name="フリーフォーム 1916">
            <a:extLst>
              <a:ext uri="{FF2B5EF4-FFF2-40B4-BE49-F238E27FC236}">
                <a16:creationId xmlns:a16="http://schemas.microsoft.com/office/drawing/2014/main" id="{FC9E1906-23B5-8015-9615-9A523EFF749B}"/>
              </a:ext>
            </a:extLst>
          </p:cNvPr>
          <p:cNvSpPr/>
          <p:nvPr/>
        </p:nvSpPr>
        <p:spPr>
          <a:xfrm>
            <a:off x="737506" y="9819982"/>
            <a:ext cx="85405" cy="200323"/>
          </a:xfrm>
          <a:custGeom>
            <a:avLst/>
            <a:gdLst>
              <a:gd name="connsiteX0" fmla="*/ 84819 w 85405"/>
              <a:gd name="connsiteY0" fmla="*/ 293 h 200323"/>
              <a:gd name="connsiteX1" fmla="*/ 40369 w 85405"/>
              <a:gd name="connsiteY1" fmla="*/ 98718 h 200323"/>
              <a:gd name="connsiteX2" fmla="*/ 18144 w 85405"/>
              <a:gd name="connsiteY2" fmla="*/ 130468 h 200323"/>
              <a:gd name="connsiteX3" fmla="*/ 5444 w 85405"/>
              <a:gd name="connsiteY3" fmla="*/ 200318 h 200323"/>
              <a:gd name="connsiteX4" fmla="*/ 5444 w 85405"/>
              <a:gd name="connsiteY4" fmla="*/ 133643 h 200323"/>
              <a:gd name="connsiteX5" fmla="*/ 84819 w 85405"/>
              <a:gd name="connsiteY5" fmla="*/ 293 h 2003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5405" h="200323">
                <a:moveTo>
                  <a:pt x="84819" y="293"/>
                </a:moveTo>
                <a:cubicBezTo>
                  <a:pt x="90640" y="-5528"/>
                  <a:pt x="51481" y="77022"/>
                  <a:pt x="40369" y="98718"/>
                </a:cubicBezTo>
                <a:cubicBezTo>
                  <a:pt x="29257" y="120414"/>
                  <a:pt x="23965" y="113535"/>
                  <a:pt x="18144" y="130468"/>
                </a:cubicBezTo>
                <a:cubicBezTo>
                  <a:pt x="12323" y="147401"/>
                  <a:pt x="7561" y="199789"/>
                  <a:pt x="5444" y="200318"/>
                </a:cubicBezTo>
                <a:cubicBezTo>
                  <a:pt x="3327" y="200847"/>
                  <a:pt x="-5669" y="161689"/>
                  <a:pt x="5444" y="133643"/>
                </a:cubicBezTo>
                <a:cubicBezTo>
                  <a:pt x="16556" y="105597"/>
                  <a:pt x="78998" y="6114"/>
                  <a:pt x="84819" y="29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18" name="フリーフォーム 1917">
            <a:extLst>
              <a:ext uri="{FF2B5EF4-FFF2-40B4-BE49-F238E27FC236}">
                <a16:creationId xmlns:a16="http://schemas.microsoft.com/office/drawing/2014/main" id="{A2EB19FD-6E9D-99B0-6F03-708D0EC1D27C}"/>
              </a:ext>
            </a:extLst>
          </p:cNvPr>
          <p:cNvSpPr/>
          <p:nvPr/>
        </p:nvSpPr>
        <p:spPr>
          <a:xfrm>
            <a:off x="692114" y="9908871"/>
            <a:ext cx="31818" cy="134347"/>
          </a:xfrm>
          <a:custGeom>
            <a:avLst/>
            <a:gdLst>
              <a:gd name="connsiteX0" fmla="*/ 22261 w 31818"/>
              <a:gd name="connsiteY0" fmla="*/ 304 h 134347"/>
              <a:gd name="connsiteX1" fmla="*/ 6386 w 31818"/>
              <a:gd name="connsiteY1" fmla="*/ 70154 h 134347"/>
              <a:gd name="connsiteX2" fmla="*/ 31786 w 31818"/>
              <a:gd name="connsiteY2" fmla="*/ 133654 h 134347"/>
              <a:gd name="connsiteX3" fmla="*/ 36 w 31818"/>
              <a:gd name="connsiteY3" fmla="*/ 98729 h 134347"/>
              <a:gd name="connsiteX4" fmla="*/ 22261 w 31818"/>
              <a:gd name="connsiteY4" fmla="*/ 304 h 1343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818" h="134347">
                <a:moveTo>
                  <a:pt x="22261" y="304"/>
                </a:moveTo>
                <a:cubicBezTo>
                  <a:pt x="23319" y="-4458"/>
                  <a:pt x="4799" y="47929"/>
                  <a:pt x="6386" y="70154"/>
                </a:cubicBezTo>
                <a:cubicBezTo>
                  <a:pt x="7973" y="92379"/>
                  <a:pt x="32844" y="128892"/>
                  <a:pt x="31786" y="133654"/>
                </a:cubicBezTo>
                <a:cubicBezTo>
                  <a:pt x="30728" y="138416"/>
                  <a:pt x="1094" y="117779"/>
                  <a:pt x="36" y="98729"/>
                </a:cubicBezTo>
                <a:cubicBezTo>
                  <a:pt x="-1022" y="79679"/>
                  <a:pt x="21203" y="5066"/>
                  <a:pt x="22261" y="30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19" name="フリーフォーム 1918">
            <a:extLst>
              <a:ext uri="{FF2B5EF4-FFF2-40B4-BE49-F238E27FC236}">
                <a16:creationId xmlns:a16="http://schemas.microsoft.com/office/drawing/2014/main" id="{240E99D6-B246-1A03-6112-0B1FD54B86A1}"/>
              </a:ext>
            </a:extLst>
          </p:cNvPr>
          <p:cNvSpPr/>
          <p:nvPr/>
        </p:nvSpPr>
        <p:spPr>
          <a:xfrm>
            <a:off x="641346" y="10006771"/>
            <a:ext cx="82567" cy="51693"/>
          </a:xfrm>
          <a:custGeom>
            <a:avLst/>
            <a:gdLst>
              <a:gd name="connsiteX0" fmla="*/ 4 w 82567"/>
              <a:gd name="connsiteY0" fmla="*/ 829 h 51693"/>
              <a:gd name="connsiteX1" fmla="*/ 57154 w 82567"/>
              <a:gd name="connsiteY1" fmla="*/ 16704 h 51693"/>
              <a:gd name="connsiteX2" fmla="*/ 82554 w 82567"/>
              <a:gd name="connsiteY2" fmla="*/ 51629 h 51693"/>
              <a:gd name="connsiteX3" fmla="*/ 60329 w 82567"/>
              <a:gd name="connsiteY3" fmla="*/ 7179 h 51693"/>
              <a:gd name="connsiteX4" fmla="*/ 4 w 82567"/>
              <a:gd name="connsiteY4" fmla="*/ 829 h 516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2567" h="51693">
                <a:moveTo>
                  <a:pt x="4" y="829"/>
                </a:moveTo>
                <a:cubicBezTo>
                  <a:pt x="-525" y="2416"/>
                  <a:pt x="43396" y="8237"/>
                  <a:pt x="57154" y="16704"/>
                </a:cubicBezTo>
                <a:cubicBezTo>
                  <a:pt x="70912" y="25171"/>
                  <a:pt x="82025" y="53216"/>
                  <a:pt x="82554" y="51629"/>
                </a:cubicBezTo>
                <a:cubicBezTo>
                  <a:pt x="83083" y="50042"/>
                  <a:pt x="68266" y="15116"/>
                  <a:pt x="60329" y="7179"/>
                </a:cubicBezTo>
                <a:cubicBezTo>
                  <a:pt x="52392" y="-758"/>
                  <a:pt x="533" y="-758"/>
                  <a:pt x="4" y="82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22" name="フリーフォーム 1521">
            <a:extLst>
              <a:ext uri="{FF2B5EF4-FFF2-40B4-BE49-F238E27FC236}">
                <a16:creationId xmlns:a16="http://schemas.microsoft.com/office/drawing/2014/main" id="{29F20009-37BC-7D75-C263-F947788539C0}"/>
              </a:ext>
            </a:extLst>
          </p:cNvPr>
          <p:cNvSpPr/>
          <p:nvPr/>
        </p:nvSpPr>
        <p:spPr>
          <a:xfrm>
            <a:off x="631687" y="9851946"/>
            <a:ext cx="57288" cy="181902"/>
          </a:xfrm>
          <a:custGeom>
            <a:avLst/>
            <a:gdLst>
              <a:gd name="connsiteX0" fmla="*/ 57288 w 57288"/>
              <a:gd name="connsiteY0" fmla="*/ 79 h 181902"/>
              <a:gd name="connsiteX1" fmla="*/ 12838 w 57288"/>
              <a:gd name="connsiteY1" fmla="*/ 50879 h 181902"/>
              <a:gd name="connsiteX2" fmla="*/ 6488 w 57288"/>
              <a:gd name="connsiteY2" fmla="*/ 181054 h 181902"/>
              <a:gd name="connsiteX3" fmla="*/ 138 w 57288"/>
              <a:gd name="connsiteY3" fmla="*/ 104854 h 181902"/>
              <a:gd name="connsiteX4" fmla="*/ 12838 w 57288"/>
              <a:gd name="connsiteY4" fmla="*/ 60404 h 181902"/>
              <a:gd name="connsiteX5" fmla="*/ 57288 w 57288"/>
              <a:gd name="connsiteY5" fmla="*/ 79 h 1819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288" h="181902">
                <a:moveTo>
                  <a:pt x="57288" y="79"/>
                </a:moveTo>
                <a:cubicBezTo>
                  <a:pt x="57288" y="-1508"/>
                  <a:pt x="21305" y="20717"/>
                  <a:pt x="12838" y="50879"/>
                </a:cubicBezTo>
                <a:cubicBezTo>
                  <a:pt x="4371" y="81042"/>
                  <a:pt x="8605" y="172058"/>
                  <a:pt x="6488" y="181054"/>
                </a:cubicBezTo>
                <a:cubicBezTo>
                  <a:pt x="4371" y="190050"/>
                  <a:pt x="-920" y="124962"/>
                  <a:pt x="138" y="104854"/>
                </a:cubicBezTo>
                <a:cubicBezTo>
                  <a:pt x="1196" y="84746"/>
                  <a:pt x="4900" y="74162"/>
                  <a:pt x="12838" y="60404"/>
                </a:cubicBezTo>
                <a:cubicBezTo>
                  <a:pt x="20775" y="46646"/>
                  <a:pt x="57288" y="1666"/>
                  <a:pt x="57288" y="7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23" name="フリーフォーム 1522">
            <a:extLst>
              <a:ext uri="{FF2B5EF4-FFF2-40B4-BE49-F238E27FC236}">
                <a16:creationId xmlns:a16="http://schemas.microsoft.com/office/drawing/2014/main" id="{2C934C3F-DBE3-3F59-8212-17A6C18A6815}"/>
              </a:ext>
            </a:extLst>
          </p:cNvPr>
          <p:cNvSpPr/>
          <p:nvPr/>
        </p:nvSpPr>
        <p:spPr>
          <a:xfrm>
            <a:off x="806450" y="9807575"/>
            <a:ext cx="23226" cy="238125"/>
          </a:xfrm>
          <a:custGeom>
            <a:avLst/>
            <a:gdLst>
              <a:gd name="connsiteX0" fmla="*/ 0 w 23226"/>
              <a:gd name="connsiteY0" fmla="*/ 0 h 238125"/>
              <a:gd name="connsiteX1" fmla="*/ 22225 w 23226"/>
              <a:gd name="connsiteY1" fmla="*/ 123825 h 238125"/>
              <a:gd name="connsiteX2" fmla="*/ 19050 w 23226"/>
              <a:gd name="connsiteY2" fmla="*/ 177800 h 238125"/>
              <a:gd name="connsiteX3" fmla="*/ 15875 w 23226"/>
              <a:gd name="connsiteY3" fmla="*/ 238125 h 238125"/>
              <a:gd name="connsiteX4" fmla="*/ 15875 w 23226"/>
              <a:gd name="connsiteY4" fmla="*/ 180975 h 238125"/>
              <a:gd name="connsiteX5" fmla="*/ 0 w 23226"/>
              <a:gd name="connsiteY5" fmla="*/ 0 h 238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3226" h="238125">
                <a:moveTo>
                  <a:pt x="0" y="0"/>
                </a:moveTo>
                <a:cubicBezTo>
                  <a:pt x="9525" y="47096"/>
                  <a:pt x="19050" y="94192"/>
                  <a:pt x="22225" y="123825"/>
                </a:cubicBezTo>
                <a:cubicBezTo>
                  <a:pt x="25400" y="153458"/>
                  <a:pt x="20108" y="158750"/>
                  <a:pt x="19050" y="177800"/>
                </a:cubicBezTo>
                <a:cubicBezTo>
                  <a:pt x="17992" y="196850"/>
                  <a:pt x="16404" y="237596"/>
                  <a:pt x="15875" y="238125"/>
                </a:cubicBezTo>
                <a:lnTo>
                  <a:pt x="15875" y="180975"/>
                </a:lnTo>
                <a:lnTo>
                  <a:pt x="0" y="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05" name="フリーフォーム 1704">
            <a:extLst>
              <a:ext uri="{FF2B5EF4-FFF2-40B4-BE49-F238E27FC236}">
                <a16:creationId xmlns:a16="http://schemas.microsoft.com/office/drawing/2014/main" id="{D7935B88-813D-C0DE-EAB2-08F8CCD98131}"/>
              </a:ext>
            </a:extLst>
          </p:cNvPr>
          <p:cNvSpPr/>
          <p:nvPr/>
        </p:nvSpPr>
        <p:spPr>
          <a:xfrm>
            <a:off x="711107" y="9934549"/>
            <a:ext cx="127299" cy="31853"/>
          </a:xfrm>
          <a:custGeom>
            <a:avLst/>
            <a:gdLst>
              <a:gd name="connsiteX0" fmla="*/ 93 w 127299"/>
              <a:gd name="connsiteY0" fmla="*/ 31776 h 31853"/>
              <a:gd name="connsiteX1" fmla="*/ 73118 w 127299"/>
              <a:gd name="connsiteY1" fmla="*/ 9551 h 31853"/>
              <a:gd name="connsiteX2" fmla="*/ 127093 w 127299"/>
              <a:gd name="connsiteY2" fmla="*/ 28601 h 31853"/>
              <a:gd name="connsiteX3" fmla="*/ 88993 w 127299"/>
              <a:gd name="connsiteY3" fmla="*/ 26 h 31853"/>
              <a:gd name="connsiteX4" fmla="*/ 93 w 127299"/>
              <a:gd name="connsiteY4" fmla="*/ 31776 h 318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7299" h="31853">
                <a:moveTo>
                  <a:pt x="93" y="31776"/>
                </a:moveTo>
                <a:cubicBezTo>
                  <a:pt x="-2553" y="33364"/>
                  <a:pt x="51951" y="10080"/>
                  <a:pt x="73118" y="9551"/>
                </a:cubicBezTo>
                <a:cubicBezTo>
                  <a:pt x="94285" y="9022"/>
                  <a:pt x="124447" y="30188"/>
                  <a:pt x="127093" y="28601"/>
                </a:cubicBezTo>
                <a:cubicBezTo>
                  <a:pt x="129739" y="27013"/>
                  <a:pt x="106455" y="1084"/>
                  <a:pt x="88993" y="26"/>
                </a:cubicBezTo>
                <a:cubicBezTo>
                  <a:pt x="71531" y="-1032"/>
                  <a:pt x="2739" y="30188"/>
                  <a:pt x="93" y="3177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70" name="フリーフォーム 1769">
            <a:extLst>
              <a:ext uri="{FF2B5EF4-FFF2-40B4-BE49-F238E27FC236}">
                <a16:creationId xmlns:a16="http://schemas.microsoft.com/office/drawing/2014/main" id="{65C82919-5C25-5440-6CA9-D6231A9AE6B8}"/>
              </a:ext>
            </a:extLst>
          </p:cNvPr>
          <p:cNvSpPr/>
          <p:nvPr/>
        </p:nvSpPr>
        <p:spPr>
          <a:xfrm>
            <a:off x="714281" y="9956682"/>
            <a:ext cx="114669" cy="25998"/>
          </a:xfrm>
          <a:custGeom>
            <a:avLst/>
            <a:gdLst>
              <a:gd name="connsiteX0" fmla="*/ 94 w 114669"/>
              <a:gd name="connsiteY0" fmla="*/ 15993 h 25998"/>
              <a:gd name="connsiteX1" fmla="*/ 69944 w 114669"/>
              <a:gd name="connsiteY1" fmla="*/ 118 h 25998"/>
              <a:gd name="connsiteX2" fmla="*/ 114394 w 114669"/>
              <a:gd name="connsiteY2" fmla="*/ 25518 h 25998"/>
              <a:gd name="connsiteX3" fmla="*/ 85819 w 114669"/>
              <a:gd name="connsiteY3" fmla="*/ 15993 h 25998"/>
              <a:gd name="connsiteX4" fmla="*/ 94 w 114669"/>
              <a:gd name="connsiteY4" fmla="*/ 15993 h 259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4669" h="25998">
                <a:moveTo>
                  <a:pt x="94" y="15993"/>
                </a:moveTo>
                <a:cubicBezTo>
                  <a:pt x="-2552" y="13347"/>
                  <a:pt x="50894" y="-1469"/>
                  <a:pt x="69944" y="118"/>
                </a:cubicBezTo>
                <a:cubicBezTo>
                  <a:pt x="88994" y="1705"/>
                  <a:pt x="111748" y="22872"/>
                  <a:pt x="114394" y="25518"/>
                </a:cubicBezTo>
                <a:cubicBezTo>
                  <a:pt x="117040" y="28164"/>
                  <a:pt x="100106" y="19168"/>
                  <a:pt x="85819" y="15993"/>
                </a:cubicBezTo>
                <a:cubicBezTo>
                  <a:pt x="71532" y="12818"/>
                  <a:pt x="2740" y="18639"/>
                  <a:pt x="94" y="1599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9" name="フリーフォーム 1838">
            <a:extLst>
              <a:ext uri="{FF2B5EF4-FFF2-40B4-BE49-F238E27FC236}">
                <a16:creationId xmlns:a16="http://schemas.microsoft.com/office/drawing/2014/main" id="{7FCB0F54-573C-6A7B-CE86-F809544B94A4}"/>
              </a:ext>
            </a:extLst>
          </p:cNvPr>
          <p:cNvSpPr/>
          <p:nvPr/>
        </p:nvSpPr>
        <p:spPr>
          <a:xfrm>
            <a:off x="559992" y="10021958"/>
            <a:ext cx="269471" cy="322522"/>
          </a:xfrm>
          <a:custGeom>
            <a:avLst/>
            <a:gdLst>
              <a:gd name="connsiteX0" fmla="*/ 268683 w 269471"/>
              <a:gd name="connsiteY0" fmla="*/ 1517 h 322522"/>
              <a:gd name="connsiteX1" fmla="*/ 148033 w 269471"/>
              <a:gd name="connsiteY1" fmla="*/ 176142 h 322522"/>
              <a:gd name="connsiteX2" fmla="*/ 106758 w 269471"/>
              <a:gd name="connsiteY2" fmla="*/ 226942 h 322522"/>
              <a:gd name="connsiteX3" fmla="*/ 43258 w 269471"/>
              <a:gd name="connsiteY3" fmla="*/ 293617 h 322522"/>
              <a:gd name="connsiteX4" fmla="*/ 1983 w 269471"/>
              <a:gd name="connsiteY4" fmla="*/ 319017 h 322522"/>
              <a:gd name="connsiteX5" fmla="*/ 106758 w 269471"/>
              <a:gd name="connsiteY5" fmla="*/ 220592 h 322522"/>
              <a:gd name="connsiteX6" fmla="*/ 195658 w 269471"/>
              <a:gd name="connsiteY6" fmla="*/ 96767 h 322522"/>
              <a:gd name="connsiteX7" fmla="*/ 268683 w 269471"/>
              <a:gd name="connsiteY7" fmla="*/ 1517 h 3225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69471" h="322522">
                <a:moveTo>
                  <a:pt x="268683" y="1517"/>
                </a:moveTo>
                <a:cubicBezTo>
                  <a:pt x="260746" y="14746"/>
                  <a:pt x="175021" y="138571"/>
                  <a:pt x="148033" y="176142"/>
                </a:cubicBezTo>
                <a:cubicBezTo>
                  <a:pt x="121045" y="213713"/>
                  <a:pt x="124220" y="207363"/>
                  <a:pt x="106758" y="226942"/>
                </a:cubicBezTo>
                <a:cubicBezTo>
                  <a:pt x="89296" y="246521"/>
                  <a:pt x="60720" y="278271"/>
                  <a:pt x="43258" y="293617"/>
                </a:cubicBezTo>
                <a:cubicBezTo>
                  <a:pt x="25796" y="308963"/>
                  <a:pt x="-8600" y="331188"/>
                  <a:pt x="1983" y="319017"/>
                </a:cubicBezTo>
                <a:cubicBezTo>
                  <a:pt x="12566" y="306846"/>
                  <a:pt x="74479" y="257634"/>
                  <a:pt x="106758" y="220592"/>
                </a:cubicBezTo>
                <a:cubicBezTo>
                  <a:pt x="139037" y="183550"/>
                  <a:pt x="168671" y="128517"/>
                  <a:pt x="195658" y="96767"/>
                </a:cubicBezTo>
                <a:cubicBezTo>
                  <a:pt x="222645" y="65017"/>
                  <a:pt x="276620" y="-11712"/>
                  <a:pt x="268683" y="151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20" name="フリーフォーム 1919">
            <a:extLst>
              <a:ext uri="{FF2B5EF4-FFF2-40B4-BE49-F238E27FC236}">
                <a16:creationId xmlns:a16="http://schemas.microsoft.com/office/drawing/2014/main" id="{7368D70E-B720-E581-5510-70273451A47C}"/>
              </a:ext>
            </a:extLst>
          </p:cNvPr>
          <p:cNvSpPr/>
          <p:nvPr/>
        </p:nvSpPr>
        <p:spPr>
          <a:xfrm>
            <a:off x="643833" y="9990506"/>
            <a:ext cx="181723" cy="275910"/>
          </a:xfrm>
          <a:custGeom>
            <a:avLst/>
            <a:gdLst>
              <a:gd name="connsiteX0" fmla="*/ 181667 w 181723"/>
              <a:gd name="connsiteY0" fmla="*/ 1219 h 275910"/>
              <a:gd name="connsiteX1" fmla="*/ 95942 w 181723"/>
              <a:gd name="connsiteY1" fmla="*/ 102819 h 275910"/>
              <a:gd name="connsiteX2" fmla="*/ 80067 w 181723"/>
              <a:gd name="connsiteY2" fmla="*/ 134569 h 275910"/>
              <a:gd name="connsiteX3" fmla="*/ 692 w 181723"/>
              <a:gd name="connsiteY3" fmla="*/ 274269 h 275910"/>
              <a:gd name="connsiteX4" fmla="*/ 45142 w 181723"/>
              <a:gd name="connsiteY4" fmla="*/ 201244 h 275910"/>
              <a:gd name="connsiteX5" fmla="*/ 108642 w 181723"/>
              <a:gd name="connsiteY5" fmla="*/ 55194 h 275910"/>
              <a:gd name="connsiteX6" fmla="*/ 181667 w 181723"/>
              <a:gd name="connsiteY6" fmla="*/ 1219 h 2759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81723" h="275910">
                <a:moveTo>
                  <a:pt x="181667" y="1219"/>
                </a:moveTo>
                <a:cubicBezTo>
                  <a:pt x="179550" y="9156"/>
                  <a:pt x="112875" y="80594"/>
                  <a:pt x="95942" y="102819"/>
                </a:cubicBezTo>
                <a:cubicBezTo>
                  <a:pt x="79009" y="125044"/>
                  <a:pt x="95942" y="105994"/>
                  <a:pt x="80067" y="134569"/>
                </a:cubicBezTo>
                <a:cubicBezTo>
                  <a:pt x="64192" y="163144"/>
                  <a:pt x="6513" y="263157"/>
                  <a:pt x="692" y="274269"/>
                </a:cubicBezTo>
                <a:cubicBezTo>
                  <a:pt x="-5129" y="285381"/>
                  <a:pt x="27150" y="237756"/>
                  <a:pt x="45142" y="201244"/>
                </a:cubicBezTo>
                <a:cubicBezTo>
                  <a:pt x="63134" y="164732"/>
                  <a:pt x="91180" y="84827"/>
                  <a:pt x="108642" y="55194"/>
                </a:cubicBezTo>
                <a:cubicBezTo>
                  <a:pt x="126104" y="25561"/>
                  <a:pt x="183784" y="-6718"/>
                  <a:pt x="181667" y="121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21" name="フリーフォーム 1920">
            <a:extLst>
              <a:ext uri="{FF2B5EF4-FFF2-40B4-BE49-F238E27FC236}">
                <a16:creationId xmlns:a16="http://schemas.microsoft.com/office/drawing/2014/main" id="{23EEB505-3BF4-4982-AA65-93E51FB24DE3}"/>
              </a:ext>
            </a:extLst>
          </p:cNvPr>
          <p:cNvSpPr/>
          <p:nvPr/>
        </p:nvSpPr>
        <p:spPr>
          <a:xfrm>
            <a:off x="545791" y="10048854"/>
            <a:ext cx="108313" cy="209606"/>
          </a:xfrm>
          <a:custGeom>
            <a:avLst/>
            <a:gdLst>
              <a:gd name="connsiteX0" fmla="*/ 108259 w 108313"/>
              <a:gd name="connsiteY0" fmla="*/ 21 h 209606"/>
              <a:gd name="connsiteX1" fmla="*/ 32059 w 108313"/>
              <a:gd name="connsiteY1" fmla="*/ 123846 h 209606"/>
              <a:gd name="connsiteX2" fmla="*/ 309 w 108313"/>
              <a:gd name="connsiteY2" fmla="*/ 209571 h 209606"/>
              <a:gd name="connsiteX3" fmla="*/ 19359 w 108313"/>
              <a:gd name="connsiteY3" fmla="*/ 114321 h 209606"/>
              <a:gd name="connsiteX4" fmla="*/ 108259 w 108313"/>
              <a:gd name="connsiteY4" fmla="*/ 21 h 2096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8313" h="209606">
                <a:moveTo>
                  <a:pt x="108259" y="21"/>
                </a:moveTo>
                <a:cubicBezTo>
                  <a:pt x="110376" y="1609"/>
                  <a:pt x="50051" y="88921"/>
                  <a:pt x="32059" y="123846"/>
                </a:cubicBezTo>
                <a:cubicBezTo>
                  <a:pt x="14067" y="158771"/>
                  <a:pt x="2426" y="211159"/>
                  <a:pt x="309" y="209571"/>
                </a:cubicBezTo>
                <a:cubicBezTo>
                  <a:pt x="-1808" y="207983"/>
                  <a:pt x="7188" y="143954"/>
                  <a:pt x="19359" y="114321"/>
                </a:cubicBezTo>
                <a:cubicBezTo>
                  <a:pt x="31530" y="84688"/>
                  <a:pt x="106142" y="-1567"/>
                  <a:pt x="108259" y="2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22" name="フリーフォーム 1921">
            <a:extLst>
              <a:ext uri="{FF2B5EF4-FFF2-40B4-BE49-F238E27FC236}">
                <a16:creationId xmlns:a16="http://schemas.microsoft.com/office/drawing/2014/main" id="{5B5993FB-5C5A-0B75-FAF2-DBAE2F35BC81}"/>
              </a:ext>
            </a:extLst>
          </p:cNvPr>
          <p:cNvSpPr/>
          <p:nvPr/>
        </p:nvSpPr>
        <p:spPr>
          <a:xfrm>
            <a:off x="539728" y="10091784"/>
            <a:ext cx="140389" cy="179341"/>
          </a:xfrm>
          <a:custGeom>
            <a:avLst/>
            <a:gdLst>
              <a:gd name="connsiteX0" fmla="*/ 139722 w 140389"/>
              <a:gd name="connsiteY0" fmla="*/ 1541 h 179341"/>
              <a:gd name="connsiteX1" fmla="*/ 92097 w 140389"/>
              <a:gd name="connsiteY1" fmla="*/ 45991 h 179341"/>
              <a:gd name="connsiteX2" fmla="*/ 60347 w 140389"/>
              <a:gd name="connsiteY2" fmla="*/ 103141 h 179341"/>
              <a:gd name="connsiteX3" fmla="*/ 22 w 140389"/>
              <a:gd name="connsiteY3" fmla="*/ 179341 h 179341"/>
              <a:gd name="connsiteX4" fmla="*/ 53997 w 140389"/>
              <a:gd name="connsiteY4" fmla="*/ 103141 h 179341"/>
              <a:gd name="connsiteX5" fmla="*/ 139722 w 140389"/>
              <a:gd name="connsiteY5" fmla="*/ 1541 h 1793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40389" h="179341">
                <a:moveTo>
                  <a:pt x="139722" y="1541"/>
                </a:moveTo>
                <a:cubicBezTo>
                  <a:pt x="146072" y="-7984"/>
                  <a:pt x="105326" y="29058"/>
                  <a:pt x="92097" y="45991"/>
                </a:cubicBezTo>
                <a:cubicBezTo>
                  <a:pt x="78868" y="62924"/>
                  <a:pt x="75693" y="80916"/>
                  <a:pt x="60347" y="103141"/>
                </a:cubicBezTo>
                <a:cubicBezTo>
                  <a:pt x="45001" y="125366"/>
                  <a:pt x="1080" y="179341"/>
                  <a:pt x="22" y="179341"/>
                </a:cubicBezTo>
                <a:cubicBezTo>
                  <a:pt x="-1036" y="179341"/>
                  <a:pt x="36005" y="129599"/>
                  <a:pt x="53997" y="103141"/>
                </a:cubicBezTo>
                <a:cubicBezTo>
                  <a:pt x="71989" y="76683"/>
                  <a:pt x="133372" y="11066"/>
                  <a:pt x="139722" y="154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23" name="フリーフォーム 1922">
            <a:extLst>
              <a:ext uri="{FF2B5EF4-FFF2-40B4-BE49-F238E27FC236}">
                <a16:creationId xmlns:a16="http://schemas.microsoft.com/office/drawing/2014/main" id="{443AF39F-25EC-0958-435D-7AD63A73DB86}"/>
              </a:ext>
            </a:extLst>
          </p:cNvPr>
          <p:cNvSpPr/>
          <p:nvPr/>
        </p:nvSpPr>
        <p:spPr>
          <a:xfrm>
            <a:off x="601032" y="9975241"/>
            <a:ext cx="199121" cy="260013"/>
          </a:xfrm>
          <a:custGeom>
            <a:avLst/>
            <a:gdLst>
              <a:gd name="connsiteX0" fmla="*/ 199068 w 199121"/>
              <a:gd name="connsiteY0" fmla="*/ 609 h 260013"/>
              <a:gd name="connsiteX1" fmla="*/ 110168 w 199121"/>
              <a:gd name="connsiteY1" fmla="*/ 95859 h 260013"/>
              <a:gd name="connsiteX2" fmla="*/ 53018 w 199121"/>
              <a:gd name="connsiteY2" fmla="*/ 165709 h 260013"/>
              <a:gd name="connsiteX3" fmla="*/ 5393 w 199121"/>
              <a:gd name="connsiteY3" fmla="*/ 257784 h 260013"/>
              <a:gd name="connsiteX4" fmla="*/ 8568 w 199121"/>
              <a:gd name="connsiteY4" fmla="*/ 222859 h 260013"/>
              <a:gd name="connsiteX5" fmla="*/ 72068 w 199121"/>
              <a:gd name="connsiteY5" fmla="*/ 127609 h 260013"/>
              <a:gd name="connsiteX6" fmla="*/ 122868 w 199121"/>
              <a:gd name="connsiteY6" fmla="*/ 57759 h 260013"/>
              <a:gd name="connsiteX7" fmla="*/ 199068 w 199121"/>
              <a:gd name="connsiteY7" fmla="*/ 609 h 2600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99121" h="260013">
                <a:moveTo>
                  <a:pt x="199068" y="609"/>
                </a:moveTo>
                <a:cubicBezTo>
                  <a:pt x="196951" y="6959"/>
                  <a:pt x="134510" y="68342"/>
                  <a:pt x="110168" y="95859"/>
                </a:cubicBezTo>
                <a:cubicBezTo>
                  <a:pt x="85826" y="123376"/>
                  <a:pt x="70481" y="138721"/>
                  <a:pt x="53018" y="165709"/>
                </a:cubicBezTo>
                <a:cubicBezTo>
                  <a:pt x="35555" y="192697"/>
                  <a:pt x="12801" y="248259"/>
                  <a:pt x="5393" y="257784"/>
                </a:cubicBezTo>
                <a:cubicBezTo>
                  <a:pt x="-2015" y="267309"/>
                  <a:pt x="-2544" y="244555"/>
                  <a:pt x="8568" y="222859"/>
                </a:cubicBezTo>
                <a:cubicBezTo>
                  <a:pt x="19680" y="201163"/>
                  <a:pt x="53018" y="155126"/>
                  <a:pt x="72068" y="127609"/>
                </a:cubicBezTo>
                <a:cubicBezTo>
                  <a:pt x="91118" y="100092"/>
                  <a:pt x="105935" y="76280"/>
                  <a:pt x="122868" y="57759"/>
                </a:cubicBezTo>
                <a:cubicBezTo>
                  <a:pt x="139801" y="39238"/>
                  <a:pt x="201185" y="-5741"/>
                  <a:pt x="199068" y="60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24" name="フリーフォーム 1923">
            <a:extLst>
              <a:ext uri="{FF2B5EF4-FFF2-40B4-BE49-F238E27FC236}">
                <a16:creationId xmlns:a16="http://schemas.microsoft.com/office/drawing/2014/main" id="{B8B3A275-5FD0-4E51-5C6E-197328828056}"/>
              </a:ext>
            </a:extLst>
          </p:cNvPr>
          <p:cNvSpPr/>
          <p:nvPr/>
        </p:nvSpPr>
        <p:spPr>
          <a:xfrm>
            <a:off x="536567" y="10117731"/>
            <a:ext cx="212750" cy="156949"/>
          </a:xfrm>
          <a:custGeom>
            <a:avLst/>
            <a:gdLst>
              <a:gd name="connsiteX0" fmla="*/ 8 w 212750"/>
              <a:gd name="connsiteY0" fmla="*/ 156569 h 156949"/>
              <a:gd name="connsiteX1" fmla="*/ 130183 w 212750"/>
              <a:gd name="connsiteY1" fmla="*/ 74019 h 156949"/>
              <a:gd name="connsiteX2" fmla="*/ 212733 w 212750"/>
              <a:gd name="connsiteY2" fmla="*/ 994 h 156949"/>
              <a:gd name="connsiteX3" fmla="*/ 136533 w 212750"/>
              <a:gd name="connsiteY3" fmla="*/ 39094 h 156949"/>
              <a:gd name="connsiteX4" fmla="*/ 8 w 212750"/>
              <a:gd name="connsiteY4" fmla="*/ 156569 h 1569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2750" h="156949">
                <a:moveTo>
                  <a:pt x="8" y="156569"/>
                </a:moveTo>
                <a:cubicBezTo>
                  <a:pt x="-1050" y="162390"/>
                  <a:pt x="94729" y="99948"/>
                  <a:pt x="130183" y="74019"/>
                </a:cubicBezTo>
                <a:cubicBezTo>
                  <a:pt x="165637" y="48090"/>
                  <a:pt x="211675" y="6815"/>
                  <a:pt x="212733" y="994"/>
                </a:cubicBezTo>
                <a:cubicBezTo>
                  <a:pt x="213791" y="-4827"/>
                  <a:pt x="167225" y="15811"/>
                  <a:pt x="136533" y="39094"/>
                </a:cubicBezTo>
                <a:cubicBezTo>
                  <a:pt x="105841" y="62377"/>
                  <a:pt x="1066" y="150748"/>
                  <a:pt x="8" y="15656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25" name="フリーフォーム 1924">
            <a:extLst>
              <a:ext uri="{FF2B5EF4-FFF2-40B4-BE49-F238E27FC236}">
                <a16:creationId xmlns:a16="http://schemas.microsoft.com/office/drawing/2014/main" id="{902B80F6-95CA-0D3E-FB42-73FE3580DB60}"/>
              </a:ext>
            </a:extLst>
          </p:cNvPr>
          <p:cNvSpPr/>
          <p:nvPr/>
        </p:nvSpPr>
        <p:spPr>
          <a:xfrm>
            <a:off x="769747" y="10083684"/>
            <a:ext cx="49575" cy="203360"/>
          </a:xfrm>
          <a:custGeom>
            <a:avLst/>
            <a:gdLst>
              <a:gd name="connsiteX0" fmla="*/ 14478 w 49575"/>
              <a:gd name="connsiteY0" fmla="*/ 116 h 203360"/>
              <a:gd name="connsiteX1" fmla="*/ 14478 w 49575"/>
              <a:gd name="connsiteY1" fmla="*/ 133466 h 203360"/>
              <a:gd name="connsiteX2" fmla="*/ 17653 w 49575"/>
              <a:gd name="connsiteY2" fmla="*/ 152516 h 203360"/>
              <a:gd name="connsiteX3" fmla="*/ 49403 w 49575"/>
              <a:gd name="connsiteY3" fmla="*/ 203316 h 203360"/>
              <a:gd name="connsiteX4" fmla="*/ 1778 w 49575"/>
              <a:gd name="connsiteY4" fmla="*/ 158866 h 203360"/>
              <a:gd name="connsiteX5" fmla="*/ 14478 w 49575"/>
              <a:gd name="connsiteY5" fmla="*/ 116 h 2033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9575" h="203360">
                <a:moveTo>
                  <a:pt x="14478" y="116"/>
                </a:moveTo>
                <a:cubicBezTo>
                  <a:pt x="16595" y="-4117"/>
                  <a:pt x="13949" y="108066"/>
                  <a:pt x="14478" y="133466"/>
                </a:cubicBezTo>
                <a:cubicBezTo>
                  <a:pt x="15007" y="158866"/>
                  <a:pt x="11832" y="140874"/>
                  <a:pt x="17653" y="152516"/>
                </a:cubicBezTo>
                <a:cubicBezTo>
                  <a:pt x="23474" y="164158"/>
                  <a:pt x="52049" y="202258"/>
                  <a:pt x="49403" y="203316"/>
                </a:cubicBezTo>
                <a:cubicBezTo>
                  <a:pt x="46757" y="204374"/>
                  <a:pt x="9186" y="186383"/>
                  <a:pt x="1778" y="158866"/>
                </a:cubicBezTo>
                <a:cubicBezTo>
                  <a:pt x="-5630" y="131349"/>
                  <a:pt x="12361" y="4349"/>
                  <a:pt x="14478" y="11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26" name="フリーフォーム 1925">
            <a:extLst>
              <a:ext uri="{FF2B5EF4-FFF2-40B4-BE49-F238E27FC236}">
                <a16:creationId xmlns:a16="http://schemas.microsoft.com/office/drawing/2014/main" id="{E3569ED8-0891-8BA1-053F-ADC31B1C3EC0}"/>
              </a:ext>
            </a:extLst>
          </p:cNvPr>
          <p:cNvSpPr/>
          <p:nvPr/>
        </p:nvSpPr>
        <p:spPr>
          <a:xfrm>
            <a:off x="696886" y="10209912"/>
            <a:ext cx="126501" cy="113421"/>
          </a:xfrm>
          <a:custGeom>
            <a:avLst/>
            <a:gdLst>
              <a:gd name="connsiteX0" fmla="*/ 1614 w 126501"/>
              <a:gd name="connsiteY0" fmla="*/ 888 h 113421"/>
              <a:gd name="connsiteX1" fmla="*/ 125439 w 126501"/>
              <a:gd name="connsiteY1" fmla="*/ 112013 h 113421"/>
              <a:gd name="connsiteX2" fmla="*/ 58764 w 126501"/>
              <a:gd name="connsiteY2" fmla="*/ 61213 h 113421"/>
              <a:gd name="connsiteX3" fmla="*/ 1614 w 126501"/>
              <a:gd name="connsiteY3" fmla="*/ 888 h 1134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6501" h="113421">
                <a:moveTo>
                  <a:pt x="1614" y="888"/>
                </a:moveTo>
                <a:cubicBezTo>
                  <a:pt x="12726" y="9355"/>
                  <a:pt x="115914" y="101959"/>
                  <a:pt x="125439" y="112013"/>
                </a:cubicBezTo>
                <a:cubicBezTo>
                  <a:pt x="134964" y="122067"/>
                  <a:pt x="77814" y="75501"/>
                  <a:pt x="58764" y="61213"/>
                </a:cubicBezTo>
                <a:cubicBezTo>
                  <a:pt x="39714" y="46926"/>
                  <a:pt x="-9498" y="-7579"/>
                  <a:pt x="1614" y="88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27" name="フリーフォーム 1926">
            <a:extLst>
              <a:ext uri="{FF2B5EF4-FFF2-40B4-BE49-F238E27FC236}">
                <a16:creationId xmlns:a16="http://schemas.microsoft.com/office/drawing/2014/main" id="{8CC00B95-CDA6-510E-6BD1-B5B6EC8DBEFE}"/>
              </a:ext>
            </a:extLst>
          </p:cNvPr>
          <p:cNvSpPr/>
          <p:nvPr/>
        </p:nvSpPr>
        <p:spPr>
          <a:xfrm>
            <a:off x="727021" y="10147176"/>
            <a:ext cx="49774" cy="93417"/>
          </a:xfrm>
          <a:custGeom>
            <a:avLst/>
            <a:gdLst>
              <a:gd name="connsiteX0" fmla="*/ 38154 w 49774"/>
              <a:gd name="connsiteY0" fmla="*/ 124 h 93417"/>
              <a:gd name="connsiteX1" fmla="*/ 38154 w 49774"/>
              <a:gd name="connsiteY1" fmla="*/ 85849 h 93417"/>
              <a:gd name="connsiteX2" fmla="*/ 54 w 49774"/>
              <a:gd name="connsiteY2" fmla="*/ 89024 h 93417"/>
              <a:gd name="connsiteX3" fmla="*/ 47679 w 49774"/>
              <a:gd name="connsiteY3" fmla="*/ 92199 h 93417"/>
              <a:gd name="connsiteX4" fmla="*/ 41329 w 49774"/>
              <a:gd name="connsiteY4" fmla="*/ 66799 h 93417"/>
              <a:gd name="connsiteX5" fmla="*/ 38154 w 49774"/>
              <a:gd name="connsiteY5" fmla="*/ 124 h 934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9774" h="93417">
                <a:moveTo>
                  <a:pt x="38154" y="124"/>
                </a:moveTo>
                <a:cubicBezTo>
                  <a:pt x="37625" y="3299"/>
                  <a:pt x="44504" y="71032"/>
                  <a:pt x="38154" y="85849"/>
                </a:cubicBezTo>
                <a:cubicBezTo>
                  <a:pt x="31804" y="100666"/>
                  <a:pt x="-1534" y="87966"/>
                  <a:pt x="54" y="89024"/>
                </a:cubicBezTo>
                <a:cubicBezTo>
                  <a:pt x="1642" y="90082"/>
                  <a:pt x="40800" y="95903"/>
                  <a:pt x="47679" y="92199"/>
                </a:cubicBezTo>
                <a:cubicBezTo>
                  <a:pt x="54558" y="88495"/>
                  <a:pt x="42387" y="77911"/>
                  <a:pt x="41329" y="66799"/>
                </a:cubicBezTo>
                <a:cubicBezTo>
                  <a:pt x="40271" y="55687"/>
                  <a:pt x="38683" y="-3051"/>
                  <a:pt x="38154" y="12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28" name="フリーフォーム 1927">
            <a:extLst>
              <a:ext uri="{FF2B5EF4-FFF2-40B4-BE49-F238E27FC236}">
                <a16:creationId xmlns:a16="http://schemas.microsoft.com/office/drawing/2014/main" id="{3ECE41EA-A669-A677-7CC1-115D474D3DDA}"/>
              </a:ext>
            </a:extLst>
          </p:cNvPr>
          <p:cNvSpPr/>
          <p:nvPr/>
        </p:nvSpPr>
        <p:spPr>
          <a:xfrm>
            <a:off x="758740" y="10107565"/>
            <a:ext cx="82765" cy="180575"/>
          </a:xfrm>
          <a:custGeom>
            <a:avLst/>
            <a:gdLst>
              <a:gd name="connsiteX0" fmla="*/ 85 w 82765"/>
              <a:gd name="connsiteY0" fmla="*/ 1635 h 180575"/>
              <a:gd name="connsiteX1" fmla="*/ 66760 w 82765"/>
              <a:gd name="connsiteY1" fmla="*/ 23860 h 180575"/>
              <a:gd name="connsiteX2" fmla="*/ 57235 w 82765"/>
              <a:gd name="connsiteY2" fmla="*/ 61960 h 180575"/>
              <a:gd name="connsiteX3" fmla="*/ 63585 w 82765"/>
              <a:gd name="connsiteY3" fmla="*/ 122285 h 180575"/>
              <a:gd name="connsiteX4" fmla="*/ 57235 w 82765"/>
              <a:gd name="connsiteY4" fmla="*/ 179435 h 180575"/>
              <a:gd name="connsiteX5" fmla="*/ 82635 w 82765"/>
              <a:gd name="connsiteY5" fmla="*/ 68310 h 180575"/>
              <a:gd name="connsiteX6" fmla="*/ 85 w 82765"/>
              <a:gd name="connsiteY6" fmla="*/ 1635 h 180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82765" h="180575">
                <a:moveTo>
                  <a:pt x="85" y="1635"/>
                </a:moveTo>
                <a:cubicBezTo>
                  <a:pt x="-2561" y="-5773"/>
                  <a:pt x="57235" y="13806"/>
                  <a:pt x="66760" y="23860"/>
                </a:cubicBezTo>
                <a:cubicBezTo>
                  <a:pt x="76285" y="33914"/>
                  <a:pt x="57764" y="45556"/>
                  <a:pt x="57235" y="61960"/>
                </a:cubicBezTo>
                <a:cubicBezTo>
                  <a:pt x="56706" y="78364"/>
                  <a:pt x="63585" y="102706"/>
                  <a:pt x="63585" y="122285"/>
                </a:cubicBezTo>
                <a:cubicBezTo>
                  <a:pt x="63585" y="141864"/>
                  <a:pt x="54060" y="188431"/>
                  <a:pt x="57235" y="179435"/>
                </a:cubicBezTo>
                <a:cubicBezTo>
                  <a:pt x="60410" y="170439"/>
                  <a:pt x="84752" y="94768"/>
                  <a:pt x="82635" y="68310"/>
                </a:cubicBezTo>
                <a:cubicBezTo>
                  <a:pt x="80518" y="41852"/>
                  <a:pt x="2731" y="9043"/>
                  <a:pt x="85" y="163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29" name="フリーフォーム 1928">
            <a:extLst>
              <a:ext uri="{FF2B5EF4-FFF2-40B4-BE49-F238E27FC236}">
                <a16:creationId xmlns:a16="http://schemas.microsoft.com/office/drawing/2014/main" id="{4D154C13-0D7E-A8F4-4A88-80EF6B5FE675}"/>
              </a:ext>
            </a:extLst>
          </p:cNvPr>
          <p:cNvSpPr/>
          <p:nvPr/>
        </p:nvSpPr>
        <p:spPr>
          <a:xfrm>
            <a:off x="853592" y="9324405"/>
            <a:ext cx="140426" cy="1340546"/>
          </a:xfrm>
          <a:custGeom>
            <a:avLst/>
            <a:gdLst>
              <a:gd name="connsiteX0" fmla="*/ 114783 w 140426"/>
              <a:gd name="connsiteY0" fmla="*/ 570 h 1340546"/>
              <a:gd name="connsiteX1" fmla="*/ 54458 w 140426"/>
              <a:gd name="connsiteY1" fmla="*/ 152970 h 1340546"/>
              <a:gd name="connsiteX2" fmla="*/ 29058 w 140426"/>
              <a:gd name="connsiteY2" fmla="*/ 299020 h 1340546"/>
              <a:gd name="connsiteX3" fmla="*/ 22708 w 140426"/>
              <a:gd name="connsiteY3" fmla="*/ 483170 h 1340546"/>
              <a:gd name="connsiteX4" fmla="*/ 13183 w 140426"/>
              <a:gd name="connsiteY4" fmla="*/ 657795 h 1340546"/>
              <a:gd name="connsiteX5" fmla="*/ 6833 w 140426"/>
              <a:gd name="connsiteY5" fmla="*/ 857820 h 1340546"/>
              <a:gd name="connsiteX6" fmla="*/ 483 w 140426"/>
              <a:gd name="connsiteY6" fmla="*/ 1048320 h 1340546"/>
              <a:gd name="connsiteX7" fmla="*/ 3658 w 140426"/>
              <a:gd name="connsiteY7" fmla="*/ 1086420 h 1340546"/>
              <a:gd name="connsiteX8" fmla="*/ 29058 w 140426"/>
              <a:gd name="connsiteY8" fmla="*/ 1191195 h 1340546"/>
              <a:gd name="connsiteX9" fmla="*/ 95733 w 140426"/>
              <a:gd name="connsiteY9" fmla="*/ 1289620 h 1340546"/>
              <a:gd name="connsiteX10" fmla="*/ 140183 w 140426"/>
              <a:gd name="connsiteY10" fmla="*/ 1340420 h 1340546"/>
              <a:gd name="connsiteX11" fmla="*/ 111608 w 140426"/>
              <a:gd name="connsiteY11" fmla="*/ 1302320 h 1340546"/>
              <a:gd name="connsiteX12" fmla="*/ 70333 w 140426"/>
              <a:gd name="connsiteY12" fmla="*/ 1248345 h 1340546"/>
              <a:gd name="connsiteX13" fmla="*/ 22708 w 140426"/>
              <a:gd name="connsiteY13" fmla="*/ 1134045 h 1340546"/>
              <a:gd name="connsiteX14" fmla="*/ 3658 w 140426"/>
              <a:gd name="connsiteY14" fmla="*/ 813370 h 1340546"/>
              <a:gd name="connsiteX15" fmla="*/ 6833 w 140426"/>
              <a:gd name="connsiteY15" fmla="*/ 648270 h 1340546"/>
              <a:gd name="connsiteX16" fmla="*/ 13183 w 140426"/>
              <a:gd name="connsiteY16" fmla="*/ 356170 h 1340546"/>
              <a:gd name="connsiteX17" fmla="*/ 48108 w 140426"/>
              <a:gd name="connsiteY17" fmla="*/ 210120 h 1340546"/>
              <a:gd name="connsiteX18" fmla="*/ 114783 w 140426"/>
              <a:gd name="connsiteY18" fmla="*/ 570 h 13405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140426" h="1340546">
                <a:moveTo>
                  <a:pt x="114783" y="570"/>
                </a:moveTo>
                <a:cubicBezTo>
                  <a:pt x="115841" y="-8955"/>
                  <a:pt x="68745" y="103228"/>
                  <a:pt x="54458" y="152970"/>
                </a:cubicBezTo>
                <a:cubicBezTo>
                  <a:pt x="40170" y="202712"/>
                  <a:pt x="34350" y="243987"/>
                  <a:pt x="29058" y="299020"/>
                </a:cubicBezTo>
                <a:cubicBezTo>
                  <a:pt x="23766" y="354053"/>
                  <a:pt x="25354" y="423374"/>
                  <a:pt x="22708" y="483170"/>
                </a:cubicBezTo>
                <a:cubicBezTo>
                  <a:pt x="20062" y="542966"/>
                  <a:pt x="15829" y="595353"/>
                  <a:pt x="13183" y="657795"/>
                </a:cubicBezTo>
                <a:cubicBezTo>
                  <a:pt x="10537" y="720237"/>
                  <a:pt x="8950" y="792733"/>
                  <a:pt x="6833" y="857820"/>
                </a:cubicBezTo>
                <a:cubicBezTo>
                  <a:pt x="4716" y="922907"/>
                  <a:pt x="1012" y="1010220"/>
                  <a:pt x="483" y="1048320"/>
                </a:cubicBezTo>
                <a:cubicBezTo>
                  <a:pt x="-46" y="1086420"/>
                  <a:pt x="-1104" y="1062608"/>
                  <a:pt x="3658" y="1086420"/>
                </a:cubicBezTo>
                <a:cubicBezTo>
                  <a:pt x="8420" y="1110232"/>
                  <a:pt x="13712" y="1157328"/>
                  <a:pt x="29058" y="1191195"/>
                </a:cubicBezTo>
                <a:cubicBezTo>
                  <a:pt x="44404" y="1225062"/>
                  <a:pt x="77212" y="1264749"/>
                  <a:pt x="95733" y="1289620"/>
                </a:cubicBezTo>
                <a:cubicBezTo>
                  <a:pt x="114254" y="1314491"/>
                  <a:pt x="137537" y="1338303"/>
                  <a:pt x="140183" y="1340420"/>
                </a:cubicBezTo>
                <a:cubicBezTo>
                  <a:pt x="142829" y="1342537"/>
                  <a:pt x="123250" y="1317666"/>
                  <a:pt x="111608" y="1302320"/>
                </a:cubicBezTo>
                <a:cubicBezTo>
                  <a:pt x="99966" y="1286974"/>
                  <a:pt x="85150" y="1276391"/>
                  <a:pt x="70333" y="1248345"/>
                </a:cubicBezTo>
                <a:cubicBezTo>
                  <a:pt x="55516" y="1220299"/>
                  <a:pt x="33820" y="1206541"/>
                  <a:pt x="22708" y="1134045"/>
                </a:cubicBezTo>
                <a:cubicBezTo>
                  <a:pt x="11595" y="1061549"/>
                  <a:pt x="6304" y="894332"/>
                  <a:pt x="3658" y="813370"/>
                </a:cubicBezTo>
                <a:cubicBezTo>
                  <a:pt x="1012" y="732408"/>
                  <a:pt x="5246" y="724470"/>
                  <a:pt x="6833" y="648270"/>
                </a:cubicBezTo>
                <a:cubicBezTo>
                  <a:pt x="8420" y="572070"/>
                  <a:pt x="6304" y="429195"/>
                  <a:pt x="13183" y="356170"/>
                </a:cubicBezTo>
                <a:cubicBezTo>
                  <a:pt x="20062" y="283145"/>
                  <a:pt x="33291" y="263037"/>
                  <a:pt x="48108" y="210120"/>
                </a:cubicBezTo>
                <a:cubicBezTo>
                  <a:pt x="62925" y="157203"/>
                  <a:pt x="113725" y="10095"/>
                  <a:pt x="114783" y="57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30" name="フリーフォーム 1929">
            <a:extLst>
              <a:ext uri="{FF2B5EF4-FFF2-40B4-BE49-F238E27FC236}">
                <a16:creationId xmlns:a16="http://schemas.microsoft.com/office/drawing/2014/main" id="{5A4ECC43-B063-10ED-CF9E-CEE647C42BE4}"/>
              </a:ext>
            </a:extLst>
          </p:cNvPr>
          <p:cNvSpPr/>
          <p:nvPr/>
        </p:nvSpPr>
        <p:spPr>
          <a:xfrm>
            <a:off x="1003300" y="10629552"/>
            <a:ext cx="1181817" cy="28991"/>
          </a:xfrm>
          <a:custGeom>
            <a:avLst/>
            <a:gdLst>
              <a:gd name="connsiteX0" fmla="*/ 0 w 1181817"/>
              <a:gd name="connsiteY0" fmla="*/ 22573 h 28991"/>
              <a:gd name="connsiteX1" fmla="*/ 679450 w 1181817"/>
              <a:gd name="connsiteY1" fmla="*/ 19398 h 28991"/>
              <a:gd name="connsiteX2" fmla="*/ 514350 w 1181817"/>
              <a:gd name="connsiteY2" fmla="*/ 19398 h 28991"/>
              <a:gd name="connsiteX3" fmla="*/ 1041400 w 1181817"/>
              <a:gd name="connsiteY3" fmla="*/ 13048 h 28991"/>
              <a:gd name="connsiteX4" fmla="*/ 1181100 w 1181817"/>
              <a:gd name="connsiteY4" fmla="*/ 13048 h 28991"/>
              <a:gd name="connsiteX5" fmla="*/ 1003300 w 1181817"/>
              <a:gd name="connsiteY5" fmla="*/ 348 h 28991"/>
              <a:gd name="connsiteX6" fmla="*/ 368300 w 1181817"/>
              <a:gd name="connsiteY6" fmla="*/ 28923 h 28991"/>
              <a:gd name="connsiteX7" fmla="*/ 0 w 1181817"/>
              <a:gd name="connsiteY7" fmla="*/ 22573 h 289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181817" h="28991">
                <a:moveTo>
                  <a:pt x="0" y="22573"/>
                </a:moveTo>
                <a:lnTo>
                  <a:pt x="679450" y="19398"/>
                </a:lnTo>
                <a:lnTo>
                  <a:pt x="514350" y="19398"/>
                </a:lnTo>
                <a:lnTo>
                  <a:pt x="1041400" y="13048"/>
                </a:lnTo>
                <a:cubicBezTo>
                  <a:pt x="1152525" y="11990"/>
                  <a:pt x="1187450" y="15165"/>
                  <a:pt x="1181100" y="13048"/>
                </a:cubicBezTo>
                <a:cubicBezTo>
                  <a:pt x="1174750" y="10931"/>
                  <a:pt x="1138767" y="-2298"/>
                  <a:pt x="1003300" y="348"/>
                </a:cubicBezTo>
                <a:cubicBezTo>
                  <a:pt x="867833" y="2994"/>
                  <a:pt x="535517" y="27865"/>
                  <a:pt x="368300" y="28923"/>
                </a:cubicBezTo>
                <a:cubicBezTo>
                  <a:pt x="201083" y="29981"/>
                  <a:pt x="100541" y="18339"/>
                  <a:pt x="0" y="2257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31" name="フリーフォーム 1930">
            <a:extLst>
              <a:ext uri="{FF2B5EF4-FFF2-40B4-BE49-F238E27FC236}">
                <a16:creationId xmlns:a16="http://schemas.microsoft.com/office/drawing/2014/main" id="{2E829326-07E2-F91D-3A5E-C50B116D6662}"/>
              </a:ext>
            </a:extLst>
          </p:cNvPr>
          <p:cNvSpPr/>
          <p:nvPr/>
        </p:nvSpPr>
        <p:spPr>
          <a:xfrm>
            <a:off x="891812" y="9340382"/>
            <a:ext cx="1329612" cy="1287219"/>
          </a:xfrm>
          <a:custGeom>
            <a:avLst/>
            <a:gdLst>
              <a:gd name="connsiteX0" fmla="*/ 105138 w 1329612"/>
              <a:gd name="connsiteY0" fmla="*/ 468 h 1287219"/>
              <a:gd name="connsiteX1" fmla="*/ 63863 w 1329612"/>
              <a:gd name="connsiteY1" fmla="*/ 114768 h 1287219"/>
              <a:gd name="connsiteX2" fmla="*/ 28938 w 1329612"/>
              <a:gd name="connsiteY2" fmla="*/ 368768 h 1287219"/>
              <a:gd name="connsiteX3" fmla="*/ 28938 w 1329612"/>
              <a:gd name="connsiteY3" fmla="*/ 321143 h 1287219"/>
              <a:gd name="connsiteX4" fmla="*/ 16238 w 1329612"/>
              <a:gd name="connsiteY4" fmla="*/ 759293 h 1287219"/>
              <a:gd name="connsiteX5" fmla="*/ 22588 w 1329612"/>
              <a:gd name="connsiteY5" fmla="*/ 714843 h 1287219"/>
              <a:gd name="connsiteX6" fmla="*/ 25763 w 1329612"/>
              <a:gd name="connsiteY6" fmla="*/ 994243 h 1287219"/>
              <a:gd name="connsiteX7" fmla="*/ 25763 w 1329612"/>
              <a:gd name="connsiteY7" fmla="*/ 943443 h 1287219"/>
              <a:gd name="connsiteX8" fmla="*/ 25763 w 1329612"/>
              <a:gd name="connsiteY8" fmla="*/ 1102193 h 1287219"/>
              <a:gd name="connsiteX9" fmla="*/ 70213 w 1329612"/>
              <a:gd name="connsiteY9" fmla="*/ 1184743 h 1287219"/>
              <a:gd name="connsiteX10" fmla="*/ 51163 w 1329612"/>
              <a:gd name="connsiteY10" fmla="*/ 1149818 h 1287219"/>
              <a:gd name="connsiteX11" fmla="*/ 98788 w 1329612"/>
              <a:gd name="connsiteY11" fmla="*/ 1226018 h 1287219"/>
              <a:gd name="connsiteX12" fmla="*/ 143238 w 1329612"/>
              <a:gd name="connsiteY12" fmla="*/ 1254593 h 1287219"/>
              <a:gd name="connsiteX13" fmla="*/ 463913 w 1329612"/>
              <a:gd name="connsiteY13" fmla="*/ 1279993 h 1287219"/>
              <a:gd name="connsiteX14" fmla="*/ 435338 w 1329612"/>
              <a:gd name="connsiteY14" fmla="*/ 1286343 h 1287219"/>
              <a:gd name="connsiteX15" fmla="*/ 870313 w 1329612"/>
              <a:gd name="connsiteY15" fmla="*/ 1264118 h 1287219"/>
              <a:gd name="connsiteX16" fmla="*/ 1073513 w 1329612"/>
              <a:gd name="connsiteY16" fmla="*/ 1245068 h 1287219"/>
              <a:gd name="connsiteX17" fmla="*/ 1327513 w 1329612"/>
              <a:gd name="connsiteY17" fmla="*/ 1248243 h 1287219"/>
              <a:gd name="connsiteX18" fmla="*/ 1168763 w 1329612"/>
              <a:gd name="connsiteY18" fmla="*/ 1264118 h 1287219"/>
              <a:gd name="connsiteX19" fmla="*/ 736963 w 1329612"/>
              <a:gd name="connsiteY19" fmla="*/ 1254593 h 1287219"/>
              <a:gd name="connsiteX20" fmla="*/ 340088 w 1329612"/>
              <a:gd name="connsiteY20" fmla="*/ 1273643 h 1287219"/>
              <a:gd name="connsiteX21" fmla="*/ 165463 w 1329612"/>
              <a:gd name="connsiteY21" fmla="*/ 1264118 h 1287219"/>
              <a:gd name="connsiteX22" fmla="*/ 76563 w 1329612"/>
              <a:gd name="connsiteY22" fmla="*/ 1200618 h 1287219"/>
              <a:gd name="connsiteX23" fmla="*/ 363 w 1329612"/>
              <a:gd name="connsiteY23" fmla="*/ 730718 h 1287219"/>
              <a:gd name="connsiteX24" fmla="*/ 47988 w 1329612"/>
              <a:gd name="connsiteY24" fmla="*/ 257643 h 1287219"/>
              <a:gd name="connsiteX25" fmla="*/ 54338 w 1329612"/>
              <a:gd name="connsiteY25" fmla="*/ 152868 h 1287219"/>
              <a:gd name="connsiteX26" fmla="*/ 105138 w 1329612"/>
              <a:gd name="connsiteY26" fmla="*/ 468 h 12872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1329612" h="1287219">
                <a:moveTo>
                  <a:pt x="105138" y="468"/>
                </a:moveTo>
                <a:cubicBezTo>
                  <a:pt x="106726" y="-5882"/>
                  <a:pt x="76563" y="53385"/>
                  <a:pt x="63863" y="114768"/>
                </a:cubicBezTo>
                <a:cubicBezTo>
                  <a:pt x="51163" y="176151"/>
                  <a:pt x="34759" y="334372"/>
                  <a:pt x="28938" y="368768"/>
                </a:cubicBezTo>
                <a:cubicBezTo>
                  <a:pt x="23117" y="403164"/>
                  <a:pt x="31055" y="256056"/>
                  <a:pt x="28938" y="321143"/>
                </a:cubicBezTo>
                <a:cubicBezTo>
                  <a:pt x="26821" y="386230"/>
                  <a:pt x="17296" y="693676"/>
                  <a:pt x="16238" y="759293"/>
                </a:cubicBezTo>
                <a:cubicBezTo>
                  <a:pt x="15180" y="824910"/>
                  <a:pt x="21001" y="675685"/>
                  <a:pt x="22588" y="714843"/>
                </a:cubicBezTo>
                <a:cubicBezTo>
                  <a:pt x="24175" y="754001"/>
                  <a:pt x="25234" y="956143"/>
                  <a:pt x="25763" y="994243"/>
                </a:cubicBezTo>
                <a:cubicBezTo>
                  <a:pt x="26292" y="1032343"/>
                  <a:pt x="25763" y="943443"/>
                  <a:pt x="25763" y="943443"/>
                </a:cubicBezTo>
                <a:cubicBezTo>
                  <a:pt x="25763" y="961435"/>
                  <a:pt x="18355" y="1061976"/>
                  <a:pt x="25763" y="1102193"/>
                </a:cubicBezTo>
                <a:cubicBezTo>
                  <a:pt x="33171" y="1142410"/>
                  <a:pt x="65980" y="1176806"/>
                  <a:pt x="70213" y="1184743"/>
                </a:cubicBezTo>
                <a:cubicBezTo>
                  <a:pt x="74446" y="1192680"/>
                  <a:pt x="46401" y="1142939"/>
                  <a:pt x="51163" y="1149818"/>
                </a:cubicBezTo>
                <a:cubicBezTo>
                  <a:pt x="55925" y="1156697"/>
                  <a:pt x="83442" y="1208556"/>
                  <a:pt x="98788" y="1226018"/>
                </a:cubicBezTo>
                <a:cubicBezTo>
                  <a:pt x="114134" y="1243480"/>
                  <a:pt x="82384" y="1245597"/>
                  <a:pt x="143238" y="1254593"/>
                </a:cubicBezTo>
                <a:cubicBezTo>
                  <a:pt x="204092" y="1263589"/>
                  <a:pt x="415230" y="1274701"/>
                  <a:pt x="463913" y="1279993"/>
                </a:cubicBezTo>
                <a:cubicBezTo>
                  <a:pt x="512596" y="1285285"/>
                  <a:pt x="367605" y="1288989"/>
                  <a:pt x="435338" y="1286343"/>
                </a:cubicBezTo>
                <a:cubicBezTo>
                  <a:pt x="503071" y="1283697"/>
                  <a:pt x="763951" y="1270997"/>
                  <a:pt x="870313" y="1264118"/>
                </a:cubicBezTo>
                <a:cubicBezTo>
                  <a:pt x="976676" y="1257239"/>
                  <a:pt x="997313" y="1247714"/>
                  <a:pt x="1073513" y="1245068"/>
                </a:cubicBezTo>
                <a:cubicBezTo>
                  <a:pt x="1149713" y="1242422"/>
                  <a:pt x="1311638" y="1245068"/>
                  <a:pt x="1327513" y="1248243"/>
                </a:cubicBezTo>
                <a:cubicBezTo>
                  <a:pt x="1343388" y="1251418"/>
                  <a:pt x="1267188" y="1263060"/>
                  <a:pt x="1168763" y="1264118"/>
                </a:cubicBezTo>
                <a:cubicBezTo>
                  <a:pt x="1070338" y="1265176"/>
                  <a:pt x="875075" y="1253006"/>
                  <a:pt x="736963" y="1254593"/>
                </a:cubicBezTo>
                <a:cubicBezTo>
                  <a:pt x="598851" y="1256180"/>
                  <a:pt x="435338" y="1272056"/>
                  <a:pt x="340088" y="1273643"/>
                </a:cubicBezTo>
                <a:cubicBezTo>
                  <a:pt x="244838" y="1275230"/>
                  <a:pt x="209384" y="1276289"/>
                  <a:pt x="165463" y="1264118"/>
                </a:cubicBezTo>
                <a:cubicBezTo>
                  <a:pt x="121542" y="1251947"/>
                  <a:pt x="104080" y="1289518"/>
                  <a:pt x="76563" y="1200618"/>
                </a:cubicBezTo>
                <a:cubicBezTo>
                  <a:pt x="49046" y="1111718"/>
                  <a:pt x="5125" y="887880"/>
                  <a:pt x="363" y="730718"/>
                </a:cubicBezTo>
                <a:cubicBezTo>
                  <a:pt x="-4399" y="573556"/>
                  <a:pt x="38992" y="353951"/>
                  <a:pt x="47988" y="257643"/>
                </a:cubicBezTo>
                <a:cubicBezTo>
                  <a:pt x="56984" y="161335"/>
                  <a:pt x="46400" y="193085"/>
                  <a:pt x="54338" y="152868"/>
                </a:cubicBezTo>
                <a:cubicBezTo>
                  <a:pt x="62276" y="112651"/>
                  <a:pt x="103550" y="6818"/>
                  <a:pt x="105138" y="46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32" name="フリーフォーム 1931">
            <a:extLst>
              <a:ext uri="{FF2B5EF4-FFF2-40B4-BE49-F238E27FC236}">
                <a16:creationId xmlns:a16="http://schemas.microsoft.com/office/drawing/2014/main" id="{3B47046E-7F13-8D3B-083C-4D906A021D26}"/>
              </a:ext>
            </a:extLst>
          </p:cNvPr>
          <p:cNvSpPr/>
          <p:nvPr/>
        </p:nvSpPr>
        <p:spPr>
          <a:xfrm>
            <a:off x="899701" y="9339800"/>
            <a:ext cx="75267" cy="578900"/>
          </a:xfrm>
          <a:custGeom>
            <a:avLst/>
            <a:gdLst>
              <a:gd name="connsiteX0" fmla="*/ 75024 w 75267"/>
              <a:gd name="connsiteY0" fmla="*/ 1050 h 578900"/>
              <a:gd name="connsiteX1" fmla="*/ 27399 w 75267"/>
              <a:gd name="connsiteY1" fmla="*/ 207425 h 578900"/>
              <a:gd name="connsiteX2" fmla="*/ 5174 w 75267"/>
              <a:gd name="connsiteY2" fmla="*/ 455075 h 578900"/>
              <a:gd name="connsiteX3" fmla="*/ 5174 w 75267"/>
              <a:gd name="connsiteY3" fmla="*/ 578900 h 578900"/>
              <a:gd name="connsiteX4" fmla="*/ 5174 w 75267"/>
              <a:gd name="connsiteY4" fmla="*/ 296325 h 578900"/>
              <a:gd name="connsiteX5" fmla="*/ 75024 w 75267"/>
              <a:gd name="connsiteY5" fmla="*/ 1050 h 578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5267" h="578900">
                <a:moveTo>
                  <a:pt x="75024" y="1050"/>
                </a:moveTo>
                <a:cubicBezTo>
                  <a:pt x="78728" y="-13767"/>
                  <a:pt x="39041" y="131754"/>
                  <a:pt x="27399" y="207425"/>
                </a:cubicBezTo>
                <a:cubicBezTo>
                  <a:pt x="15757" y="283096"/>
                  <a:pt x="8878" y="393163"/>
                  <a:pt x="5174" y="455075"/>
                </a:cubicBezTo>
                <a:cubicBezTo>
                  <a:pt x="1470" y="516987"/>
                  <a:pt x="5174" y="578900"/>
                  <a:pt x="5174" y="578900"/>
                </a:cubicBezTo>
                <a:cubicBezTo>
                  <a:pt x="5174" y="552442"/>
                  <a:pt x="-6468" y="388929"/>
                  <a:pt x="5174" y="296325"/>
                </a:cubicBezTo>
                <a:cubicBezTo>
                  <a:pt x="16816" y="203721"/>
                  <a:pt x="71320" y="15867"/>
                  <a:pt x="75024" y="105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33" name="フリーフォーム 1932">
            <a:extLst>
              <a:ext uri="{FF2B5EF4-FFF2-40B4-BE49-F238E27FC236}">
                <a16:creationId xmlns:a16="http://schemas.microsoft.com/office/drawing/2014/main" id="{93B5B708-962B-FF5E-2E38-DBD5E4B18CC0}"/>
              </a:ext>
            </a:extLst>
          </p:cNvPr>
          <p:cNvSpPr/>
          <p:nvPr/>
        </p:nvSpPr>
        <p:spPr>
          <a:xfrm>
            <a:off x="894661" y="10095251"/>
            <a:ext cx="86424" cy="496667"/>
          </a:xfrm>
          <a:custGeom>
            <a:avLst/>
            <a:gdLst>
              <a:gd name="connsiteX0" fmla="*/ 3864 w 86424"/>
              <a:gd name="connsiteY0" fmla="*/ 10774 h 496667"/>
              <a:gd name="connsiteX1" fmla="*/ 689 w 86424"/>
              <a:gd name="connsiteY1" fmla="*/ 271124 h 496667"/>
              <a:gd name="connsiteX2" fmla="*/ 19739 w 86424"/>
              <a:gd name="connsiteY2" fmla="*/ 328274 h 496667"/>
              <a:gd name="connsiteX3" fmla="*/ 51489 w 86424"/>
              <a:gd name="connsiteY3" fmla="*/ 429874 h 496667"/>
              <a:gd name="connsiteX4" fmla="*/ 86414 w 86424"/>
              <a:gd name="connsiteY4" fmla="*/ 496549 h 496667"/>
              <a:gd name="connsiteX5" fmla="*/ 54664 w 86424"/>
              <a:gd name="connsiteY5" fmla="*/ 442574 h 496667"/>
              <a:gd name="connsiteX6" fmla="*/ 7039 w 86424"/>
              <a:gd name="connsiteY6" fmla="*/ 318749 h 496667"/>
              <a:gd name="connsiteX7" fmla="*/ 689 w 86424"/>
              <a:gd name="connsiteY7" fmla="*/ 74274 h 496667"/>
              <a:gd name="connsiteX8" fmla="*/ 3864 w 86424"/>
              <a:gd name="connsiteY8" fmla="*/ 10774 h 4966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86424" h="496667">
                <a:moveTo>
                  <a:pt x="3864" y="10774"/>
                </a:moveTo>
                <a:cubicBezTo>
                  <a:pt x="3864" y="43582"/>
                  <a:pt x="-1957" y="218208"/>
                  <a:pt x="689" y="271124"/>
                </a:cubicBezTo>
                <a:cubicBezTo>
                  <a:pt x="3335" y="324040"/>
                  <a:pt x="11272" y="301816"/>
                  <a:pt x="19739" y="328274"/>
                </a:cubicBezTo>
                <a:cubicBezTo>
                  <a:pt x="28206" y="354732"/>
                  <a:pt x="40377" y="401828"/>
                  <a:pt x="51489" y="429874"/>
                </a:cubicBezTo>
                <a:cubicBezTo>
                  <a:pt x="62602" y="457920"/>
                  <a:pt x="85885" y="494432"/>
                  <a:pt x="86414" y="496549"/>
                </a:cubicBezTo>
                <a:cubicBezTo>
                  <a:pt x="86943" y="498666"/>
                  <a:pt x="67893" y="472207"/>
                  <a:pt x="54664" y="442574"/>
                </a:cubicBezTo>
                <a:cubicBezTo>
                  <a:pt x="41435" y="412941"/>
                  <a:pt x="16035" y="380132"/>
                  <a:pt x="7039" y="318749"/>
                </a:cubicBezTo>
                <a:cubicBezTo>
                  <a:pt x="-1957" y="257366"/>
                  <a:pt x="2806" y="122428"/>
                  <a:pt x="689" y="74274"/>
                </a:cubicBezTo>
                <a:cubicBezTo>
                  <a:pt x="-1428" y="26120"/>
                  <a:pt x="3864" y="-22034"/>
                  <a:pt x="3864" y="1077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34" name="フリーフォーム 1933">
            <a:extLst>
              <a:ext uri="{FF2B5EF4-FFF2-40B4-BE49-F238E27FC236}">
                <a16:creationId xmlns:a16="http://schemas.microsoft.com/office/drawing/2014/main" id="{E0BDBD73-77C3-8011-A5ED-C315DA057619}"/>
              </a:ext>
            </a:extLst>
          </p:cNvPr>
          <p:cNvSpPr/>
          <p:nvPr/>
        </p:nvSpPr>
        <p:spPr>
          <a:xfrm>
            <a:off x="1011906" y="10604500"/>
            <a:ext cx="877219" cy="41323"/>
          </a:xfrm>
          <a:custGeom>
            <a:avLst/>
            <a:gdLst>
              <a:gd name="connsiteX0" fmla="*/ 7269 w 877219"/>
              <a:gd name="connsiteY0" fmla="*/ 19050 h 41323"/>
              <a:gd name="connsiteX1" fmla="*/ 499394 w 877219"/>
              <a:gd name="connsiteY1" fmla="*/ 31750 h 41323"/>
              <a:gd name="connsiteX2" fmla="*/ 877219 w 877219"/>
              <a:gd name="connsiteY2" fmla="*/ 0 h 41323"/>
              <a:gd name="connsiteX3" fmla="*/ 642269 w 877219"/>
              <a:gd name="connsiteY3" fmla="*/ 19050 h 41323"/>
              <a:gd name="connsiteX4" fmla="*/ 232694 w 877219"/>
              <a:gd name="connsiteY4" fmla="*/ 41275 h 41323"/>
              <a:gd name="connsiteX5" fmla="*/ 7269 w 877219"/>
              <a:gd name="connsiteY5" fmla="*/ 19050 h 413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77219" h="41323">
                <a:moveTo>
                  <a:pt x="7269" y="19050"/>
                </a:moveTo>
                <a:cubicBezTo>
                  <a:pt x="51719" y="17462"/>
                  <a:pt x="354402" y="34925"/>
                  <a:pt x="499394" y="31750"/>
                </a:cubicBezTo>
                <a:cubicBezTo>
                  <a:pt x="644386" y="28575"/>
                  <a:pt x="877219" y="0"/>
                  <a:pt x="877219" y="0"/>
                </a:cubicBezTo>
                <a:lnTo>
                  <a:pt x="642269" y="19050"/>
                </a:lnTo>
                <a:cubicBezTo>
                  <a:pt x="534848" y="25929"/>
                  <a:pt x="332706" y="42333"/>
                  <a:pt x="232694" y="41275"/>
                </a:cubicBezTo>
                <a:cubicBezTo>
                  <a:pt x="132682" y="40217"/>
                  <a:pt x="-37181" y="20638"/>
                  <a:pt x="7269" y="1905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35" name="フリーフォーム 1934">
            <a:extLst>
              <a:ext uri="{FF2B5EF4-FFF2-40B4-BE49-F238E27FC236}">
                <a16:creationId xmlns:a16="http://schemas.microsoft.com/office/drawing/2014/main" id="{DE1479F1-A98F-20DA-281F-556FC2A1BA27}"/>
              </a:ext>
            </a:extLst>
          </p:cNvPr>
          <p:cNvSpPr/>
          <p:nvPr/>
        </p:nvSpPr>
        <p:spPr>
          <a:xfrm>
            <a:off x="3428775" y="9181311"/>
            <a:ext cx="794009" cy="19839"/>
          </a:xfrm>
          <a:custGeom>
            <a:avLst/>
            <a:gdLst>
              <a:gd name="connsiteX0" fmla="*/ 3400 w 794009"/>
              <a:gd name="connsiteY0" fmla="*/ 3964 h 19839"/>
              <a:gd name="connsiteX1" fmla="*/ 308200 w 794009"/>
              <a:gd name="connsiteY1" fmla="*/ 16664 h 19839"/>
              <a:gd name="connsiteX2" fmla="*/ 581250 w 794009"/>
              <a:gd name="connsiteY2" fmla="*/ 7139 h 19839"/>
              <a:gd name="connsiteX3" fmla="*/ 501875 w 794009"/>
              <a:gd name="connsiteY3" fmla="*/ 3964 h 19839"/>
              <a:gd name="connsiteX4" fmla="*/ 793975 w 794009"/>
              <a:gd name="connsiteY4" fmla="*/ 789 h 19839"/>
              <a:gd name="connsiteX5" fmla="*/ 517750 w 794009"/>
              <a:gd name="connsiteY5" fmla="*/ 19839 h 19839"/>
              <a:gd name="connsiteX6" fmla="*/ 3400 w 794009"/>
              <a:gd name="connsiteY6" fmla="*/ 3964 h 198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794009" h="19839">
                <a:moveTo>
                  <a:pt x="3400" y="3964"/>
                </a:moveTo>
                <a:cubicBezTo>
                  <a:pt x="-31525" y="3435"/>
                  <a:pt x="211892" y="16135"/>
                  <a:pt x="308200" y="16664"/>
                </a:cubicBezTo>
                <a:cubicBezTo>
                  <a:pt x="404508" y="17193"/>
                  <a:pt x="548971" y="9256"/>
                  <a:pt x="581250" y="7139"/>
                </a:cubicBezTo>
                <a:cubicBezTo>
                  <a:pt x="613529" y="5022"/>
                  <a:pt x="466421" y="5022"/>
                  <a:pt x="501875" y="3964"/>
                </a:cubicBezTo>
                <a:cubicBezTo>
                  <a:pt x="537329" y="2906"/>
                  <a:pt x="791329" y="-1857"/>
                  <a:pt x="793975" y="789"/>
                </a:cubicBezTo>
                <a:cubicBezTo>
                  <a:pt x="796621" y="3435"/>
                  <a:pt x="645808" y="16135"/>
                  <a:pt x="517750" y="19839"/>
                </a:cubicBezTo>
                <a:lnTo>
                  <a:pt x="3400" y="3964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36" name="フリーフォーム 1935">
            <a:extLst>
              <a:ext uri="{FF2B5EF4-FFF2-40B4-BE49-F238E27FC236}">
                <a16:creationId xmlns:a16="http://schemas.microsoft.com/office/drawing/2014/main" id="{CEADA83D-ABD5-721C-3113-947232FCB3E7}"/>
              </a:ext>
            </a:extLst>
          </p:cNvPr>
          <p:cNvSpPr/>
          <p:nvPr/>
        </p:nvSpPr>
        <p:spPr>
          <a:xfrm>
            <a:off x="3400469" y="9142933"/>
            <a:ext cx="852729" cy="45517"/>
          </a:xfrm>
          <a:custGeom>
            <a:avLst/>
            <a:gdLst>
              <a:gd name="connsiteX0" fmla="*/ 9481 w 852729"/>
              <a:gd name="connsiteY0" fmla="*/ 29642 h 45517"/>
              <a:gd name="connsiteX1" fmla="*/ 212681 w 852729"/>
              <a:gd name="connsiteY1" fmla="*/ 23292 h 45517"/>
              <a:gd name="connsiteX2" fmla="*/ 387306 w 852729"/>
              <a:gd name="connsiteY2" fmla="*/ 39167 h 45517"/>
              <a:gd name="connsiteX3" fmla="*/ 323806 w 852729"/>
              <a:gd name="connsiteY3" fmla="*/ 45517 h 45517"/>
              <a:gd name="connsiteX4" fmla="*/ 558756 w 852729"/>
              <a:gd name="connsiteY4" fmla="*/ 23292 h 45517"/>
              <a:gd name="connsiteX5" fmla="*/ 704806 w 852729"/>
              <a:gd name="connsiteY5" fmla="*/ 1067 h 45517"/>
              <a:gd name="connsiteX6" fmla="*/ 850856 w 852729"/>
              <a:gd name="connsiteY6" fmla="*/ 10592 h 45517"/>
              <a:gd name="connsiteX7" fmla="*/ 781006 w 852729"/>
              <a:gd name="connsiteY7" fmla="*/ 4242 h 45517"/>
              <a:gd name="connsiteX8" fmla="*/ 685756 w 852729"/>
              <a:gd name="connsiteY8" fmla="*/ 1067 h 45517"/>
              <a:gd name="connsiteX9" fmla="*/ 498431 w 852729"/>
              <a:gd name="connsiteY9" fmla="*/ 23292 h 45517"/>
              <a:gd name="connsiteX10" fmla="*/ 377781 w 852729"/>
              <a:gd name="connsiteY10" fmla="*/ 42342 h 45517"/>
              <a:gd name="connsiteX11" fmla="*/ 311106 w 852729"/>
              <a:gd name="connsiteY11" fmla="*/ 35992 h 45517"/>
              <a:gd name="connsiteX12" fmla="*/ 60281 w 852729"/>
              <a:gd name="connsiteY12" fmla="*/ 26467 h 45517"/>
              <a:gd name="connsiteX13" fmla="*/ 9481 w 852729"/>
              <a:gd name="connsiteY13" fmla="*/ 29642 h 455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852729" h="45517">
                <a:moveTo>
                  <a:pt x="9481" y="29642"/>
                </a:moveTo>
                <a:cubicBezTo>
                  <a:pt x="34881" y="29113"/>
                  <a:pt x="149710" y="21705"/>
                  <a:pt x="212681" y="23292"/>
                </a:cubicBezTo>
                <a:cubicBezTo>
                  <a:pt x="275652" y="24879"/>
                  <a:pt x="368785" y="35463"/>
                  <a:pt x="387306" y="39167"/>
                </a:cubicBezTo>
                <a:cubicBezTo>
                  <a:pt x="405827" y="42871"/>
                  <a:pt x="323806" y="45517"/>
                  <a:pt x="323806" y="45517"/>
                </a:cubicBezTo>
                <a:lnTo>
                  <a:pt x="558756" y="23292"/>
                </a:lnTo>
                <a:cubicBezTo>
                  <a:pt x="622256" y="15884"/>
                  <a:pt x="656123" y="3184"/>
                  <a:pt x="704806" y="1067"/>
                </a:cubicBezTo>
                <a:cubicBezTo>
                  <a:pt x="753489" y="-1050"/>
                  <a:pt x="838156" y="10063"/>
                  <a:pt x="850856" y="10592"/>
                </a:cubicBezTo>
                <a:cubicBezTo>
                  <a:pt x="863556" y="11121"/>
                  <a:pt x="808523" y="5829"/>
                  <a:pt x="781006" y="4242"/>
                </a:cubicBezTo>
                <a:cubicBezTo>
                  <a:pt x="753489" y="2655"/>
                  <a:pt x="732852" y="-2108"/>
                  <a:pt x="685756" y="1067"/>
                </a:cubicBezTo>
                <a:cubicBezTo>
                  <a:pt x="638660" y="4242"/>
                  <a:pt x="549760" y="16413"/>
                  <a:pt x="498431" y="23292"/>
                </a:cubicBezTo>
                <a:cubicBezTo>
                  <a:pt x="447102" y="30171"/>
                  <a:pt x="409002" y="40225"/>
                  <a:pt x="377781" y="42342"/>
                </a:cubicBezTo>
                <a:cubicBezTo>
                  <a:pt x="346560" y="44459"/>
                  <a:pt x="364022" y="38638"/>
                  <a:pt x="311106" y="35992"/>
                </a:cubicBezTo>
                <a:cubicBezTo>
                  <a:pt x="258190" y="33346"/>
                  <a:pt x="107906" y="28584"/>
                  <a:pt x="60281" y="26467"/>
                </a:cubicBezTo>
                <a:cubicBezTo>
                  <a:pt x="12656" y="24350"/>
                  <a:pt x="-15919" y="30171"/>
                  <a:pt x="9481" y="2964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37" name="フリーフォーム 1936">
            <a:extLst>
              <a:ext uri="{FF2B5EF4-FFF2-40B4-BE49-F238E27FC236}">
                <a16:creationId xmlns:a16="http://schemas.microsoft.com/office/drawing/2014/main" id="{DDC5D9D4-3CF7-CA8C-668A-DD7E5987B05E}"/>
              </a:ext>
            </a:extLst>
          </p:cNvPr>
          <p:cNvSpPr/>
          <p:nvPr/>
        </p:nvSpPr>
        <p:spPr>
          <a:xfrm>
            <a:off x="3958864" y="9150154"/>
            <a:ext cx="290362" cy="19408"/>
          </a:xfrm>
          <a:custGeom>
            <a:avLst/>
            <a:gdLst>
              <a:gd name="connsiteX0" fmla="*/ 361 w 290362"/>
              <a:gd name="connsiteY0" fmla="*/ 19246 h 19408"/>
              <a:gd name="connsiteX1" fmla="*/ 165461 w 290362"/>
              <a:gd name="connsiteY1" fmla="*/ 9721 h 19408"/>
              <a:gd name="connsiteX2" fmla="*/ 289286 w 290362"/>
              <a:gd name="connsiteY2" fmla="*/ 16071 h 19408"/>
              <a:gd name="connsiteX3" fmla="*/ 228961 w 290362"/>
              <a:gd name="connsiteY3" fmla="*/ 9721 h 19408"/>
              <a:gd name="connsiteX4" fmla="*/ 213086 w 290362"/>
              <a:gd name="connsiteY4" fmla="*/ 196 h 19408"/>
              <a:gd name="connsiteX5" fmla="*/ 361 w 290362"/>
              <a:gd name="connsiteY5" fmla="*/ 19246 h 194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0362" h="19408">
                <a:moveTo>
                  <a:pt x="361" y="19246"/>
                </a:moveTo>
                <a:cubicBezTo>
                  <a:pt x="-7577" y="20834"/>
                  <a:pt x="117307" y="10250"/>
                  <a:pt x="165461" y="9721"/>
                </a:cubicBezTo>
                <a:cubicBezTo>
                  <a:pt x="213615" y="9192"/>
                  <a:pt x="278703" y="16071"/>
                  <a:pt x="289286" y="16071"/>
                </a:cubicBezTo>
                <a:cubicBezTo>
                  <a:pt x="299869" y="16071"/>
                  <a:pt x="228961" y="9721"/>
                  <a:pt x="228961" y="9721"/>
                </a:cubicBezTo>
                <a:cubicBezTo>
                  <a:pt x="216261" y="7075"/>
                  <a:pt x="244307" y="-1391"/>
                  <a:pt x="213086" y="196"/>
                </a:cubicBezTo>
                <a:cubicBezTo>
                  <a:pt x="181865" y="1783"/>
                  <a:pt x="8299" y="17658"/>
                  <a:pt x="361" y="1924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38" name="フリーフォーム 1937">
            <a:extLst>
              <a:ext uri="{FF2B5EF4-FFF2-40B4-BE49-F238E27FC236}">
                <a16:creationId xmlns:a16="http://schemas.microsoft.com/office/drawing/2014/main" id="{E130983A-FAAF-0A4F-F716-B6564E865FDF}"/>
              </a:ext>
            </a:extLst>
          </p:cNvPr>
          <p:cNvSpPr/>
          <p:nvPr/>
        </p:nvSpPr>
        <p:spPr>
          <a:xfrm>
            <a:off x="4244896" y="9162860"/>
            <a:ext cx="100434" cy="1352743"/>
          </a:xfrm>
          <a:custGeom>
            <a:avLst/>
            <a:gdLst>
              <a:gd name="connsiteX0" fmla="*/ 60404 w 100434"/>
              <a:gd name="connsiteY0" fmla="*/ 190 h 1352743"/>
              <a:gd name="connsiteX1" fmla="*/ 41354 w 100434"/>
              <a:gd name="connsiteY1" fmla="*/ 111315 h 1352743"/>
              <a:gd name="connsiteX2" fmla="*/ 69929 w 100434"/>
              <a:gd name="connsiteY2" fmla="*/ 676465 h 1352743"/>
              <a:gd name="connsiteX3" fmla="*/ 85804 w 100434"/>
              <a:gd name="connsiteY3" fmla="*/ 1114615 h 1352743"/>
              <a:gd name="connsiteX4" fmla="*/ 95329 w 100434"/>
              <a:gd name="connsiteY4" fmla="*/ 1197165 h 1352743"/>
              <a:gd name="connsiteX5" fmla="*/ 92154 w 100434"/>
              <a:gd name="connsiteY5" fmla="*/ 1241615 h 1352743"/>
              <a:gd name="connsiteX6" fmla="*/ 79 w 100434"/>
              <a:gd name="connsiteY6" fmla="*/ 1352740 h 1352743"/>
              <a:gd name="connsiteX7" fmla="*/ 76279 w 100434"/>
              <a:gd name="connsiteY7" fmla="*/ 1244790 h 1352743"/>
              <a:gd name="connsiteX8" fmla="*/ 88979 w 100434"/>
              <a:gd name="connsiteY8" fmla="*/ 1054290 h 1352743"/>
              <a:gd name="connsiteX9" fmla="*/ 41354 w 100434"/>
              <a:gd name="connsiteY9" fmla="*/ 416115 h 1352743"/>
              <a:gd name="connsiteX10" fmla="*/ 35004 w 100434"/>
              <a:gd name="connsiteY10" fmla="*/ 219265 h 1352743"/>
              <a:gd name="connsiteX11" fmla="*/ 31829 w 100434"/>
              <a:gd name="connsiteY11" fmla="*/ 117665 h 1352743"/>
              <a:gd name="connsiteX12" fmla="*/ 60404 w 100434"/>
              <a:gd name="connsiteY12" fmla="*/ 190 h 13527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00434" h="1352743">
                <a:moveTo>
                  <a:pt x="60404" y="190"/>
                </a:moveTo>
                <a:cubicBezTo>
                  <a:pt x="61992" y="-868"/>
                  <a:pt x="39767" y="-1397"/>
                  <a:pt x="41354" y="111315"/>
                </a:cubicBezTo>
                <a:cubicBezTo>
                  <a:pt x="42941" y="224027"/>
                  <a:pt x="62521" y="509248"/>
                  <a:pt x="69929" y="676465"/>
                </a:cubicBezTo>
                <a:cubicBezTo>
                  <a:pt x="77337" y="843682"/>
                  <a:pt x="81571" y="1027832"/>
                  <a:pt x="85804" y="1114615"/>
                </a:cubicBezTo>
                <a:cubicBezTo>
                  <a:pt x="90037" y="1201398"/>
                  <a:pt x="94271" y="1175998"/>
                  <a:pt x="95329" y="1197165"/>
                </a:cubicBezTo>
                <a:cubicBezTo>
                  <a:pt x="96387" y="1218332"/>
                  <a:pt x="108029" y="1215686"/>
                  <a:pt x="92154" y="1241615"/>
                </a:cubicBezTo>
                <a:cubicBezTo>
                  <a:pt x="76279" y="1267544"/>
                  <a:pt x="2725" y="1352211"/>
                  <a:pt x="79" y="1352740"/>
                </a:cubicBezTo>
                <a:cubicBezTo>
                  <a:pt x="-2567" y="1353269"/>
                  <a:pt x="61462" y="1294532"/>
                  <a:pt x="76279" y="1244790"/>
                </a:cubicBezTo>
                <a:cubicBezTo>
                  <a:pt x="91096" y="1195048"/>
                  <a:pt x="94800" y="1192403"/>
                  <a:pt x="88979" y="1054290"/>
                </a:cubicBezTo>
                <a:cubicBezTo>
                  <a:pt x="83158" y="916178"/>
                  <a:pt x="50350" y="555286"/>
                  <a:pt x="41354" y="416115"/>
                </a:cubicBezTo>
                <a:cubicBezTo>
                  <a:pt x="32358" y="276944"/>
                  <a:pt x="36591" y="269007"/>
                  <a:pt x="35004" y="219265"/>
                </a:cubicBezTo>
                <a:cubicBezTo>
                  <a:pt x="33416" y="169523"/>
                  <a:pt x="28125" y="148886"/>
                  <a:pt x="31829" y="117665"/>
                </a:cubicBezTo>
                <a:cubicBezTo>
                  <a:pt x="35533" y="86444"/>
                  <a:pt x="58816" y="1248"/>
                  <a:pt x="60404" y="19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39" name="フリーフォーム 1938">
            <a:extLst>
              <a:ext uri="{FF2B5EF4-FFF2-40B4-BE49-F238E27FC236}">
                <a16:creationId xmlns:a16="http://schemas.microsoft.com/office/drawing/2014/main" id="{FB03A856-B7C9-6BD7-E2F5-7AF81D4F212B}"/>
              </a:ext>
            </a:extLst>
          </p:cNvPr>
          <p:cNvSpPr/>
          <p:nvPr/>
        </p:nvSpPr>
        <p:spPr>
          <a:xfrm>
            <a:off x="4133802" y="9140773"/>
            <a:ext cx="178554" cy="957790"/>
          </a:xfrm>
          <a:custGeom>
            <a:avLst/>
            <a:gdLst>
              <a:gd name="connsiteX0" fmla="*/ 48 w 178554"/>
              <a:gd name="connsiteY0" fmla="*/ 52 h 957790"/>
              <a:gd name="connsiteX1" fmla="*/ 133398 w 178554"/>
              <a:gd name="connsiteY1" fmla="*/ 19102 h 957790"/>
              <a:gd name="connsiteX2" fmla="*/ 177848 w 178554"/>
              <a:gd name="connsiteY2" fmla="*/ 28627 h 957790"/>
              <a:gd name="connsiteX3" fmla="*/ 158798 w 178554"/>
              <a:gd name="connsiteY3" fmla="*/ 9577 h 957790"/>
              <a:gd name="connsiteX4" fmla="*/ 133398 w 178554"/>
              <a:gd name="connsiteY4" fmla="*/ 85777 h 957790"/>
              <a:gd name="connsiteX5" fmla="*/ 120698 w 178554"/>
              <a:gd name="connsiteY5" fmla="*/ 250877 h 957790"/>
              <a:gd name="connsiteX6" fmla="*/ 123873 w 178554"/>
              <a:gd name="connsiteY6" fmla="*/ 549327 h 957790"/>
              <a:gd name="connsiteX7" fmla="*/ 161973 w 178554"/>
              <a:gd name="connsiteY7" fmla="*/ 936677 h 957790"/>
              <a:gd name="connsiteX8" fmla="*/ 158798 w 178554"/>
              <a:gd name="connsiteY8" fmla="*/ 841427 h 957790"/>
              <a:gd name="connsiteX9" fmla="*/ 123873 w 178554"/>
              <a:gd name="connsiteY9" fmla="*/ 295327 h 957790"/>
              <a:gd name="connsiteX10" fmla="*/ 158798 w 178554"/>
              <a:gd name="connsiteY10" fmla="*/ 47677 h 957790"/>
              <a:gd name="connsiteX11" fmla="*/ 149273 w 178554"/>
              <a:gd name="connsiteY11" fmla="*/ 25452 h 957790"/>
              <a:gd name="connsiteX12" fmla="*/ 48 w 178554"/>
              <a:gd name="connsiteY12" fmla="*/ 52 h 9577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78554" h="957790">
                <a:moveTo>
                  <a:pt x="48" y="52"/>
                </a:moveTo>
                <a:cubicBezTo>
                  <a:pt x="-2598" y="-1006"/>
                  <a:pt x="103765" y="14340"/>
                  <a:pt x="133398" y="19102"/>
                </a:cubicBezTo>
                <a:cubicBezTo>
                  <a:pt x="163031" y="23864"/>
                  <a:pt x="177848" y="28627"/>
                  <a:pt x="177848" y="28627"/>
                </a:cubicBezTo>
                <a:cubicBezTo>
                  <a:pt x="182081" y="27040"/>
                  <a:pt x="166206" y="52"/>
                  <a:pt x="158798" y="9577"/>
                </a:cubicBezTo>
                <a:cubicBezTo>
                  <a:pt x="151390" y="19102"/>
                  <a:pt x="139748" y="45560"/>
                  <a:pt x="133398" y="85777"/>
                </a:cubicBezTo>
                <a:cubicBezTo>
                  <a:pt x="127048" y="125994"/>
                  <a:pt x="122286" y="173619"/>
                  <a:pt x="120698" y="250877"/>
                </a:cubicBezTo>
                <a:cubicBezTo>
                  <a:pt x="119110" y="328135"/>
                  <a:pt x="116994" y="435027"/>
                  <a:pt x="123873" y="549327"/>
                </a:cubicBezTo>
                <a:cubicBezTo>
                  <a:pt x="130752" y="663627"/>
                  <a:pt x="156152" y="887994"/>
                  <a:pt x="161973" y="936677"/>
                </a:cubicBezTo>
                <a:cubicBezTo>
                  <a:pt x="167794" y="985360"/>
                  <a:pt x="165148" y="948319"/>
                  <a:pt x="158798" y="841427"/>
                </a:cubicBezTo>
                <a:cubicBezTo>
                  <a:pt x="152448" y="734535"/>
                  <a:pt x="123873" y="427619"/>
                  <a:pt x="123873" y="295327"/>
                </a:cubicBezTo>
                <a:cubicBezTo>
                  <a:pt x="123873" y="163035"/>
                  <a:pt x="154565" y="92656"/>
                  <a:pt x="158798" y="47677"/>
                </a:cubicBezTo>
                <a:cubicBezTo>
                  <a:pt x="163031" y="2698"/>
                  <a:pt x="170440" y="33390"/>
                  <a:pt x="149273" y="25452"/>
                </a:cubicBezTo>
                <a:cubicBezTo>
                  <a:pt x="128106" y="17515"/>
                  <a:pt x="2694" y="1110"/>
                  <a:pt x="48" y="5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40" name="フリーフォーム 1939">
            <a:extLst>
              <a:ext uri="{FF2B5EF4-FFF2-40B4-BE49-F238E27FC236}">
                <a16:creationId xmlns:a16="http://schemas.microsoft.com/office/drawing/2014/main" id="{E5000035-1DDE-3926-6859-7FCFC362A91A}"/>
              </a:ext>
            </a:extLst>
          </p:cNvPr>
          <p:cNvSpPr/>
          <p:nvPr/>
        </p:nvSpPr>
        <p:spPr>
          <a:xfrm>
            <a:off x="4222454" y="10095951"/>
            <a:ext cx="79849" cy="394365"/>
          </a:xfrm>
          <a:custGeom>
            <a:avLst/>
            <a:gdLst>
              <a:gd name="connsiteX0" fmla="*/ 63796 w 79849"/>
              <a:gd name="connsiteY0" fmla="*/ 549 h 394365"/>
              <a:gd name="connsiteX1" fmla="*/ 76496 w 79849"/>
              <a:gd name="connsiteY1" fmla="*/ 216449 h 394365"/>
              <a:gd name="connsiteX2" fmla="*/ 51096 w 79849"/>
              <a:gd name="connsiteY2" fmla="*/ 305349 h 394365"/>
              <a:gd name="connsiteX3" fmla="*/ 296 w 79849"/>
              <a:gd name="connsiteY3" fmla="*/ 394249 h 394365"/>
              <a:gd name="connsiteX4" fmla="*/ 76496 w 79849"/>
              <a:gd name="connsiteY4" fmla="*/ 286299 h 394365"/>
              <a:gd name="connsiteX5" fmla="*/ 63796 w 79849"/>
              <a:gd name="connsiteY5" fmla="*/ 549 h 3943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9849" h="394365">
                <a:moveTo>
                  <a:pt x="63796" y="549"/>
                </a:moveTo>
                <a:cubicBezTo>
                  <a:pt x="63796" y="-11093"/>
                  <a:pt x="78613" y="165649"/>
                  <a:pt x="76496" y="216449"/>
                </a:cubicBezTo>
                <a:cubicBezTo>
                  <a:pt x="74379" y="267249"/>
                  <a:pt x="63796" y="275716"/>
                  <a:pt x="51096" y="305349"/>
                </a:cubicBezTo>
                <a:cubicBezTo>
                  <a:pt x="38396" y="334982"/>
                  <a:pt x="-3937" y="397424"/>
                  <a:pt x="296" y="394249"/>
                </a:cubicBezTo>
                <a:cubicBezTo>
                  <a:pt x="4529" y="391074"/>
                  <a:pt x="64325" y="349799"/>
                  <a:pt x="76496" y="286299"/>
                </a:cubicBezTo>
                <a:cubicBezTo>
                  <a:pt x="88667" y="222799"/>
                  <a:pt x="63796" y="12191"/>
                  <a:pt x="63796" y="54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41" name="フリーフォーム 1940">
            <a:extLst>
              <a:ext uri="{FF2B5EF4-FFF2-40B4-BE49-F238E27FC236}">
                <a16:creationId xmlns:a16="http://schemas.microsoft.com/office/drawing/2014/main" id="{49454082-31BF-89F0-4804-A8FB4C56F34A}"/>
              </a:ext>
            </a:extLst>
          </p:cNvPr>
          <p:cNvSpPr/>
          <p:nvPr/>
        </p:nvSpPr>
        <p:spPr>
          <a:xfrm>
            <a:off x="2971800" y="10474144"/>
            <a:ext cx="1259335" cy="66856"/>
          </a:xfrm>
          <a:custGeom>
            <a:avLst/>
            <a:gdLst>
              <a:gd name="connsiteX0" fmla="*/ 0 w 1259335"/>
              <a:gd name="connsiteY0" fmla="*/ 66856 h 66856"/>
              <a:gd name="connsiteX1" fmla="*/ 733425 w 1259335"/>
              <a:gd name="connsiteY1" fmla="*/ 60506 h 66856"/>
              <a:gd name="connsiteX2" fmla="*/ 1108075 w 1259335"/>
              <a:gd name="connsiteY2" fmla="*/ 35106 h 66856"/>
              <a:gd name="connsiteX3" fmla="*/ 1257300 w 1259335"/>
              <a:gd name="connsiteY3" fmla="*/ 181 h 66856"/>
              <a:gd name="connsiteX4" fmla="*/ 1187450 w 1259335"/>
              <a:gd name="connsiteY4" fmla="*/ 22406 h 66856"/>
              <a:gd name="connsiteX5" fmla="*/ 1085850 w 1259335"/>
              <a:gd name="connsiteY5" fmla="*/ 44631 h 66856"/>
              <a:gd name="connsiteX6" fmla="*/ 977900 w 1259335"/>
              <a:gd name="connsiteY6" fmla="*/ 57331 h 66856"/>
              <a:gd name="connsiteX7" fmla="*/ 739775 w 1259335"/>
              <a:gd name="connsiteY7" fmla="*/ 47806 h 66856"/>
              <a:gd name="connsiteX8" fmla="*/ 615950 w 1259335"/>
              <a:gd name="connsiteY8" fmla="*/ 47806 h 66856"/>
              <a:gd name="connsiteX9" fmla="*/ 0 w 1259335"/>
              <a:gd name="connsiteY9" fmla="*/ 66856 h 668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259335" h="66856">
                <a:moveTo>
                  <a:pt x="0" y="66856"/>
                </a:moveTo>
                <a:lnTo>
                  <a:pt x="733425" y="60506"/>
                </a:lnTo>
                <a:cubicBezTo>
                  <a:pt x="918104" y="55214"/>
                  <a:pt x="1020763" y="45160"/>
                  <a:pt x="1108075" y="35106"/>
                </a:cubicBezTo>
                <a:cubicBezTo>
                  <a:pt x="1195387" y="25052"/>
                  <a:pt x="1244071" y="2298"/>
                  <a:pt x="1257300" y="181"/>
                </a:cubicBezTo>
                <a:cubicBezTo>
                  <a:pt x="1270529" y="-1936"/>
                  <a:pt x="1216025" y="14998"/>
                  <a:pt x="1187450" y="22406"/>
                </a:cubicBezTo>
                <a:cubicBezTo>
                  <a:pt x="1158875" y="29814"/>
                  <a:pt x="1120775" y="38810"/>
                  <a:pt x="1085850" y="44631"/>
                </a:cubicBezTo>
                <a:cubicBezTo>
                  <a:pt x="1050925" y="50452"/>
                  <a:pt x="1035579" y="56802"/>
                  <a:pt x="977900" y="57331"/>
                </a:cubicBezTo>
                <a:cubicBezTo>
                  <a:pt x="920221" y="57860"/>
                  <a:pt x="800100" y="49393"/>
                  <a:pt x="739775" y="47806"/>
                </a:cubicBezTo>
                <a:cubicBezTo>
                  <a:pt x="679450" y="46219"/>
                  <a:pt x="615950" y="47806"/>
                  <a:pt x="615950" y="47806"/>
                </a:cubicBezTo>
                <a:lnTo>
                  <a:pt x="0" y="66856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42" name="フリーフォーム 1941">
            <a:extLst>
              <a:ext uri="{FF2B5EF4-FFF2-40B4-BE49-F238E27FC236}">
                <a16:creationId xmlns:a16="http://schemas.microsoft.com/office/drawing/2014/main" id="{0259AC47-D34E-1FE7-25E9-2272992E6623}"/>
              </a:ext>
            </a:extLst>
          </p:cNvPr>
          <p:cNvSpPr/>
          <p:nvPr/>
        </p:nvSpPr>
        <p:spPr>
          <a:xfrm>
            <a:off x="2994025" y="10505574"/>
            <a:ext cx="1212155" cy="67176"/>
          </a:xfrm>
          <a:custGeom>
            <a:avLst/>
            <a:gdLst>
              <a:gd name="connsiteX0" fmla="*/ 0 w 1212155"/>
              <a:gd name="connsiteY0" fmla="*/ 67176 h 67176"/>
              <a:gd name="connsiteX1" fmla="*/ 628650 w 1212155"/>
              <a:gd name="connsiteY1" fmla="*/ 48126 h 67176"/>
              <a:gd name="connsiteX2" fmla="*/ 946150 w 1212155"/>
              <a:gd name="connsiteY2" fmla="*/ 41776 h 67176"/>
              <a:gd name="connsiteX3" fmla="*/ 831850 w 1212155"/>
              <a:gd name="connsiteY3" fmla="*/ 38601 h 67176"/>
              <a:gd name="connsiteX4" fmla="*/ 1117600 w 1212155"/>
              <a:gd name="connsiteY4" fmla="*/ 16376 h 67176"/>
              <a:gd name="connsiteX5" fmla="*/ 1196975 w 1212155"/>
              <a:gd name="connsiteY5" fmla="*/ 501 h 67176"/>
              <a:gd name="connsiteX6" fmla="*/ 847725 w 1212155"/>
              <a:gd name="connsiteY6" fmla="*/ 35426 h 67176"/>
              <a:gd name="connsiteX7" fmla="*/ 584200 w 1212155"/>
              <a:gd name="connsiteY7" fmla="*/ 41776 h 67176"/>
              <a:gd name="connsiteX8" fmla="*/ 0 w 1212155"/>
              <a:gd name="connsiteY8" fmla="*/ 67176 h 671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212155" h="67176">
                <a:moveTo>
                  <a:pt x="0" y="67176"/>
                </a:moveTo>
                <a:lnTo>
                  <a:pt x="628650" y="48126"/>
                </a:lnTo>
                <a:lnTo>
                  <a:pt x="946150" y="41776"/>
                </a:lnTo>
                <a:cubicBezTo>
                  <a:pt x="980017" y="40189"/>
                  <a:pt x="803275" y="42834"/>
                  <a:pt x="831850" y="38601"/>
                </a:cubicBezTo>
                <a:cubicBezTo>
                  <a:pt x="860425" y="34368"/>
                  <a:pt x="1056746" y="22726"/>
                  <a:pt x="1117600" y="16376"/>
                </a:cubicBezTo>
                <a:cubicBezTo>
                  <a:pt x="1178454" y="10026"/>
                  <a:pt x="1241954" y="-2674"/>
                  <a:pt x="1196975" y="501"/>
                </a:cubicBezTo>
                <a:cubicBezTo>
                  <a:pt x="1151996" y="3676"/>
                  <a:pt x="949854" y="28547"/>
                  <a:pt x="847725" y="35426"/>
                </a:cubicBezTo>
                <a:cubicBezTo>
                  <a:pt x="745596" y="42305"/>
                  <a:pt x="584200" y="41776"/>
                  <a:pt x="584200" y="41776"/>
                </a:cubicBezTo>
                <a:lnTo>
                  <a:pt x="0" y="67176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43" name="フリーフォーム 1942">
            <a:extLst>
              <a:ext uri="{FF2B5EF4-FFF2-40B4-BE49-F238E27FC236}">
                <a16:creationId xmlns:a16="http://schemas.microsoft.com/office/drawing/2014/main" id="{A55B2B40-3E27-075C-2C1C-77EF0BA0E2B0}"/>
              </a:ext>
            </a:extLst>
          </p:cNvPr>
          <p:cNvSpPr/>
          <p:nvPr/>
        </p:nvSpPr>
        <p:spPr>
          <a:xfrm>
            <a:off x="4276719" y="10248794"/>
            <a:ext cx="47992" cy="200450"/>
          </a:xfrm>
          <a:custGeom>
            <a:avLst/>
            <a:gdLst>
              <a:gd name="connsiteX0" fmla="*/ 47631 w 47992"/>
              <a:gd name="connsiteY0" fmla="*/ 106 h 200450"/>
              <a:gd name="connsiteX1" fmla="*/ 41281 w 47992"/>
              <a:gd name="connsiteY1" fmla="*/ 123931 h 200450"/>
              <a:gd name="connsiteX2" fmla="*/ 6 w 47992"/>
              <a:gd name="connsiteY2" fmla="*/ 200131 h 200450"/>
              <a:gd name="connsiteX3" fmla="*/ 38106 w 47992"/>
              <a:gd name="connsiteY3" fmla="*/ 146156 h 200450"/>
              <a:gd name="connsiteX4" fmla="*/ 47631 w 47992"/>
              <a:gd name="connsiteY4" fmla="*/ 106 h 200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7992" h="200450">
                <a:moveTo>
                  <a:pt x="47631" y="106"/>
                </a:moveTo>
                <a:cubicBezTo>
                  <a:pt x="48160" y="-3598"/>
                  <a:pt x="49218" y="90594"/>
                  <a:pt x="41281" y="123931"/>
                </a:cubicBezTo>
                <a:cubicBezTo>
                  <a:pt x="33344" y="157268"/>
                  <a:pt x="535" y="196427"/>
                  <a:pt x="6" y="200131"/>
                </a:cubicBezTo>
                <a:cubicBezTo>
                  <a:pt x="-523" y="203835"/>
                  <a:pt x="30168" y="174731"/>
                  <a:pt x="38106" y="146156"/>
                </a:cubicBezTo>
                <a:cubicBezTo>
                  <a:pt x="46044" y="117581"/>
                  <a:pt x="47102" y="3810"/>
                  <a:pt x="47631" y="10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44" name="フリーフォーム 1943">
            <a:extLst>
              <a:ext uri="{FF2B5EF4-FFF2-40B4-BE49-F238E27FC236}">
                <a16:creationId xmlns:a16="http://schemas.microsoft.com/office/drawing/2014/main" id="{B09D0CDE-359D-E8F0-817C-FBDD49597A36}"/>
              </a:ext>
            </a:extLst>
          </p:cNvPr>
          <p:cNvSpPr/>
          <p:nvPr/>
        </p:nvSpPr>
        <p:spPr>
          <a:xfrm>
            <a:off x="2978719" y="10565753"/>
            <a:ext cx="445274" cy="19709"/>
          </a:xfrm>
          <a:custGeom>
            <a:avLst/>
            <a:gdLst>
              <a:gd name="connsiteX0" fmla="*/ 2606 w 445274"/>
              <a:gd name="connsiteY0" fmla="*/ 19697 h 19709"/>
              <a:gd name="connsiteX1" fmla="*/ 437581 w 445274"/>
              <a:gd name="connsiteY1" fmla="*/ 647 h 19709"/>
              <a:gd name="connsiteX2" fmla="*/ 262956 w 445274"/>
              <a:gd name="connsiteY2" fmla="*/ 3822 h 19709"/>
              <a:gd name="connsiteX3" fmla="*/ 2606 w 445274"/>
              <a:gd name="connsiteY3" fmla="*/ 19697 h 197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45274" h="19709">
                <a:moveTo>
                  <a:pt x="2606" y="19697"/>
                </a:moveTo>
                <a:cubicBezTo>
                  <a:pt x="31710" y="19168"/>
                  <a:pt x="394189" y="3293"/>
                  <a:pt x="437581" y="647"/>
                </a:cubicBezTo>
                <a:cubicBezTo>
                  <a:pt x="480973" y="-1999"/>
                  <a:pt x="329631" y="4351"/>
                  <a:pt x="262956" y="3822"/>
                </a:cubicBezTo>
                <a:cubicBezTo>
                  <a:pt x="196281" y="3293"/>
                  <a:pt x="-26498" y="20226"/>
                  <a:pt x="2606" y="1969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45" name="フリーフォーム 1944">
            <a:extLst>
              <a:ext uri="{FF2B5EF4-FFF2-40B4-BE49-F238E27FC236}">
                <a16:creationId xmlns:a16="http://schemas.microsoft.com/office/drawing/2014/main" id="{2F8C7F37-697D-BA46-F77A-7D78291E2D4E}"/>
              </a:ext>
            </a:extLst>
          </p:cNvPr>
          <p:cNvSpPr/>
          <p:nvPr/>
        </p:nvSpPr>
        <p:spPr>
          <a:xfrm>
            <a:off x="2956423" y="10552121"/>
            <a:ext cx="1134693" cy="55562"/>
          </a:xfrm>
          <a:custGeom>
            <a:avLst/>
            <a:gdLst>
              <a:gd name="connsiteX0" fmla="*/ 5852 w 1134693"/>
              <a:gd name="connsiteY0" fmla="*/ 55554 h 55562"/>
              <a:gd name="connsiteX1" fmla="*/ 624977 w 1134693"/>
              <a:gd name="connsiteY1" fmla="*/ 26979 h 55562"/>
              <a:gd name="connsiteX2" fmla="*/ 536077 w 1134693"/>
              <a:gd name="connsiteY2" fmla="*/ 20629 h 55562"/>
              <a:gd name="connsiteX3" fmla="*/ 971052 w 1134693"/>
              <a:gd name="connsiteY3" fmla="*/ 14279 h 55562"/>
              <a:gd name="connsiteX4" fmla="*/ 1132977 w 1134693"/>
              <a:gd name="connsiteY4" fmla="*/ 7929 h 55562"/>
              <a:gd name="connsiteX5" fmla="*/ 885327 w 1134693"/>
              <a:gd name="connsiteY5" fmla="*/ 1579 h 55562"/>
              <a:gd name="connsiteX6" fmla="*/ 491627 w 1134693"/>
              <a:gd name="connsiteY6" fmla="*/ 39679 h 55562"/>
              <a:gd name="connsiteX7" fmla="*/ 323352 w 1134693"/>
              <a:gd name="connsiteY7" fmla="*/ 23804 h 55562"/>
              <a:gd name="connsiteX8" fmla="*/ 5852 w 1134693"/>
              <a:gd name="connsiteY8" fmla="*/ 55554 h 555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34693" h="55562">
                <a:moveTo>
                  <a:pt x="5852" y="55554"/>
                </a:moveTo>
                <a:cubicBezTo>
                  <a:pt x="56123" y="56083"/>
                  <a:pt x="536606" y="32800"/>
                  <a:pt x="624977" y="26979"/>
                </a:cubicBezTo>
                <a:cubicBezTo>
                  <a:pt x="713348" y="21158"/>
                  <a:pt x="478398" y="22746"/>
                  <a:pt x="536077" y="20629"/>
                </a:cubicBezTo>
                <a:cubicBezTo>
                  <a:pt x="593756" y="18512"/>
                  <a:pt x="871569" y="16396"/>
                  <a:pt x="971052" y="14279"/>
                </a:cubicBezTo>
                <a:cubicBezTo>
                  <a:pt x="1070535" y="12162"/>
                  <a:pt x="1147265" y="10046"/>
                  <a:pt x="1132977" y="7929"/>
                </a:cubicBezTo>
                <a:cubicBezTo>
                  <a:pt x="1118690" y="5812"/>
                  <a:pt x="992219" y="-3713"/>
                  <a:pt x="885327" y="1579"/>
                </a:cubicBezTo>
                <a:cubicBezTo>
                  <a:pt x="778435" y="6871"/>
                  <a:pt x="585289" y="35975"/>
                  <a:pt x="491627" y="39679"/>
                </a:cubicBezTo>
                <a:cubicBezTo>
                  <a:pt x="397965" y="43383"/>
                  <a:pt x="403256" y="22217"/>
                  <a:pt x="323352" y="23804"/>
                </a:cubicBezTo>
                <a:cubicBezTo>
                  <a:pt x="243448" y="25391"/>
                  <a:pt x="-44419" y="55025"/>
                  <a:pt x="5852" y="5555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46" name="フリーフォーム 1945">
            <a:extLst>
              <a:ext uri="{FF2B5EF4-FFF2-40B4-BE49-F238E27FC236}">
                <a16:creationId xmlns:a16="http://schemas.microsoft.com/office/drawing/2014/main" id="{A10FC00F-AE33-2C6B-F720-307E25F708F3}"/>
              </a:ext>
            </a:extLst>
          </p:cNvPr>
          <p:cNvSpPr/>
          <p:nvPr/>
        </p:nvSpPr>
        <p:spPr>
          <a:xfrm>
            <a:off x="4057045" y="10426588"/>
            <a:ext cx="273707" cy="136671"/>
          </a:xfrm>
          <a:custGeom>
            <a:avLst/>
            <a:gdLst>
              <a:gd name="connsiteX0" fmla="*/ 273655 w 273707"/>
              <a:gd name="connsiteY0" fmla="*/ 112 h 136671"/>
              <a:gd name="connsiteX1" fmla="*/ 191105 w 273707"/>
              <a:gd name="connsiteY1" fmla="*/ 79487 h 136671"/>
              <a:gd name="connsiteX2" fmla="*/ 140305 w 273707"/>
              <a:gd name="connsiteY2" fmla="*/ 104887 h 136671"/>
              <a:gd name="connsiteX3" fmla="*/ 605 w 273707"/>
              <a:gd name="connsiteY3" fmla="*/ 136637 h 136671"/>
              <a:gd name="connsiteX4" fmla="*/ 200630 w 273707"/>
              <a:gd name="connsiteY4" fmla="*/ 98537 h 136671"/>
              <a:gd name="connsiteX5" fmla="*/ 273655 w 273707"/>
              <a:gd name="connsiteY5" fmla="*/ 112 h 1366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73707" h="136671">
                <a:moveTo>
                  <a:pt x="273655" y="112"/>
                </a:moveTo>
                <a:cubicBezTo>
                  <a:pt x="272068" y="-3063"/>
                  <a:pt x="213330" y="62025"/>
                  <a:pt x="191105" y="79487"/>
                </a:cubicBezTo>
                <a:cubicBezTo>
                  <a:pt x="168880" y="96949"/>
                  <a:pt x="172055" y="95362"/>
                  <a:pt x="140305" y="104887"/>
                </a:cubicBezTo>
                <a:cubicBezTo>
                  <a:pt x="108555" y="114412"/>
                  <a:pt x="-9449" y="137695"/>
                  <a:pt x="605" y="136637"/>
                </a:cubicBezTo>
                <a:cubicBezTo>
                  <a:pt x="10659" y="135579"/>
                  <a:pt x="160413" y="116529"/>
                  <a:pt x="200630" y="98537"/>
                </a:cubicBezTo>
                <a:cubicBezTo>
                  <a:pt x="240847" y="80545"/>
                  <a:pt x="275242" y="3287"/>
                  <a:pt x="273655" y="11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47" name="フリーフォーム 1946">
            <a:extLst>
              <a:ext uri="{FF2B5EF4-FFF2-40B4-BE49-F238E27FC236}">
                <a16:creationId xmlns:a16="http://schemas.microsoft.com/office/drawing/2014/main" id="{B27AD88B-53BE-B656-199D-D380211BD56B}"/>
              </a:ext>
            </a:extLst>
          </p:cNvPr>
          <p:cNvSpPr/>
          <p:nvPr/>
        </p:nvSpPr>
        <p:spPr>
          <a:xfrm>
            <a:off x="822319" y="9708837"/>
            <a:ext cx="57269" cy="1305259"/>
          </a:xfrm>
          <a:custGeom>
            <a:avLst/>
            <a:gdLst>
              <a:gd name="connsiteX0" fmla="*/ 57156 w 57269"/>
              <a:gd name="connsiteY0" fmla="*/ 313 h 1305259"/>
              <a:gd name="connsiteX1" fmla="*/ 12706 w 57269"/>
              <a:gd name="connsiteY1" fmla="*/ 120963 h 1305259"/>
              <a:gd name="connsiteX2" fmla="*/ 19056 w 57269"/>
              <a:gd name="connsiteY2" fmla="*/ 355913 h 1305259"/>
              <a:gd name="connsiteX3" fmla="*/ 19056 w 57269"/>
              <a:gd name="connsiteY3" fmla="*/ 784538 h 1305259"/>
              <a:gd name="connsiteX4" fmla="*/ 28581 w 57269"/>
              <a:gd name="connsiteY4" fmla="*/ 724213 h 1305259"/>
              <a:gd name="connsiteX5" fmla="*/ 9531 w 57269"/>
              <a:gd name="connsiteY5" fmla="*/ 987738 h 1305259"/>
              <a:gd name="connsiteX6" fmla="*/ 15881 w 57269"/>
              <a:gd name="connsiteY6" fmla="*/ 1092513 h 1305259"/>
              <a:gd name="connsiteX7" fmla="*/ 31756 w 57269"/>
              <a:gd name="connsiteY7" fmla="*/ 1305238 h 1305259"/>
              <a:gd name="connsiteX8" fmla="*/ 6 w 57269"/>
              <a:gd name="connsiteY8" fmla="*/ 1102038 h 1305259"/>
              <a:gd name="connsiteX9" fmla="*/ 34931 w 57269"/>
              <a:gd name="connsiteY9" fmla="*/ 594038 h 1305259"/>
              <a:gd name="connsiteX10" fmla="*/ 12706 w 57269"/>
              <a:gd name="connsiteY10" fmla="*/ 209863 h 1305259"/>
              <a:gd name="connsiteX11" fmla="*/ 25406 w 57269"/>
              <a:gd name="connsiteY11" fmla="*/ 89213 h 1305259"/>
              <a:gd name="connsiteX12" fmla="*/ 57156 w 57269"/>
              <a:gd name="connsiteY12" fmla="*/ 313 h 13052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57269" h="1305259">
                <a:moveTo>
                  <a:pt x="57156" y="313"/>
                </a:moveTo>
                <a:cubicBezTo>
                  <a:pt x="55039" y="5605"/>
                  <a:pt x="19056" y="61696"/>
                  <a:pt x="12706" y="120963"/>
                </a:cubicBezTo>
                <a:cubicBezTo>
                  <a:pt x="6356" y="180230"/>
                  <a:pt x="17998" y="245317"/>
                  <a:pt x="19056" y="355913"/>
                </a:cubicBezTo>
                <a:cubicBezTo>
                  <a:pt x="20114" y="466509"/>
                  <a:pt x="17469" y="723155"/>
                  <a:pt x="19056" y="784538"/>
                </a:cubicBezTo>
                <a:cubicBezTo>
                  <a:pt x="20643" y="845921"/>
                  <a:pt x="30168" y="690346"/>
                  <a:pt x="28581" y="724213"/>
                </a:cubicBezTo>
                <a:cubicBezTo>
                  <a:pt x="26994" y="758080"/>
                  <a:pt x="11648" y="926355"/>
                  <a:pt x="9531" y="987738"/>
                </a:cubicBezTo>
                <a:cubicBezTo>
                  <a:pt x="7414" y="1049121"/>
                  <a:pt x="12177" y="1039596"/>
                  <a:pt x="15881" y="1092513"/>
                </a:cubicBezTo>
                <a:cubicBezTo>
                  <a:pt x="19585" y="1145430"/>
                  <a:pt x="34402" y="1303651"/>
                  <a:pt x="31756" y="1305238"/>
                </a:cubicBezTo>
                <a:cubicBezTo>
                  <a:pt x="29110" y="1306826"/>
                  <a:pt x="-523" y="1220571"/>
                  <a:pt x="6" y="1102038"/>
                </a:cubicBezTo>
                <a:cubicBezTo>
                  <a:pt x="535" y="983505"/>
                  <a:pt x="32814" y="742734"/>
                  <a:pt x="34931" y="594038"/>
                </a:cubicBezTo>
                <a:cubicBezTo>
                  <a:pt x="37048" y="445342"/>
                  <a:pt x="14293" y="294001"/>
                  <a:pt x="12706" y="209863"/>
                </a:cubicBezTo>
                <a:cubicBezTo>
                  <a:pt x="11118" y="125726"/>
                  <a:pt x="19585" y="120434"/>
                  <a:pt x="25406" y="89213"/>
                </a:cubicBezTo>
                <a:cubicBezTo>
                  <a:pt x="31227" y="57992"/>
                  <a:pt x="59273" y="-4979"/>
                  <a:pt x="57156" y="31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48" name="フリーフォーム 1947">
            <a:extLst>
              <a:ext uri="{FF2B5EF4-FFF2-40B4-BE49-F238E27FC236}">
                <a16:creationId xmlns:a16="http://schemas.microsoft.com/office/drawing/2014/main" id="{9A87ACBA-EC33-40D7-CE78-7BE66BEA1D45}"/>
              </a:ext>
            </a:extLst>
          </p:cNvPr>
          <p:cNvSpPr/>
          <p:nvPr/>
        </p:nvSpPr>
        <p:spPr>
          <a:xfrm>
            <a:off x="844470" y="10534114"/>
            <a:ext cx="36973" cy="529713"/>
          </a:xfrm>
          <a:custGeom>
            <a:avLst/>
            <a:gdLst>
              <a:gd name="connsiteX0" fmla="*/ 80 w 36973"/>
              <a:gd name="connsiteY0" fmla="*/ 536 h 529713"/>
              <a:gd name="connsiteX1" fmla="*/ 35005 w 36973"/>
              <a:gd name="connsiteY1" fmla="*/ 368836 h 529713"/>
              <a:gd name="connsiteX2" fmla="*/ 31830 w 36973"/>
              <a:gd name="connsiteY2" fmla="*/ 521236 h 529713"/>
              <a:gd name="connsiteX3" fmla="*/ 25480 w 36973"/>
              <a:gd name="connsiteY3" fmla="*/ 457736 h 529713"/>
              <a:gd name="connsiteX4" fmla="*/ 80 w 36973"/>
              <a:gd name="connsiteY4" fmla="*/ 536 h 5297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973" h="529713">
                <a:moveTo>
                  <a:pt x="80" y="536"/>
                </a:moveTo>
                <a:cubicBezTo>
                  <a:pt x="1667" y="-14281"/>
                  <a:pt x="29713" y="282053"/>
                  <a:pt x="35005" y="368836"/>
                </a:cubicBezTo>
                <a:cubicBezTo>
                  <a:pt x="40297" y="455619"/>
                  <a:pt x="33417" y="506419"/>
                  <a:pt x="31830" y="521236"/>
                </a:cubicBezTo>
                <a:cubicBezTo>
                  <a:pt x="30243" y="536053"/>
                  <a:pt x="30242" y="540286"/>
                  <a:pt x="25480" y="457736"/>
                </a:cubicBezTo>
                <a:cubicBezTo>
                  <a:pt x="20718" y="375186"/>
                  <a:pt x="-1507" y="15353"/>
                  <a:pt x="80" y="53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49" name="フリーフォーム 1948">
            <a:extLst>
              <a:ext uri="{FF2B5EF4-FFF2-40B4-BE49-F238E27FC236}">
                <a16:creationId xmlns:a16="http://schemas.microsoft.com/office/drawing/2014/main" id="{C473D91A-65A7-0DE8-15CB-4C444D98AD8E}"/>
              </a:ext>
            </a:extLst>
          </p:cNvPr>
          <p:cNvSpPr/>
          <p:nvPr/>
        </p:nvSpPr>
        <p:spPr>
          <a:xfrm>
            <a:off x="844550" y="10943945"/>
            <a:ext cx="131248" cy="581523"/>
          </a:xfrm>
          <a:custGeom>
            <a:avLst/>
            <a:gdLst>
              <a:gd name="connsiteX0" fmla="*/ 0 w 131248"/>
              <a:gd name="connsiteY0" fmla="*/ 280 h 581523"/>
              <a:gd name="connsiteX1" fmla="*/ 19050 w 131248"/>
              <a:gd name="connsiteY1" fmla="*/ 263805 h 581523"/>
              <a:gd name="connsiteX2" fmla="*/ 50800 w 131248"/>
              <a:gd name="connsiteY2" fmla="*/ 378105 h 581523"/>
              <a:gd name="connsiteX3" fmla="*/ 95250 w 131248"/>
              <a:gd name="connsiteY3" fmla="*/ 501930 h 581523"/>
              <a:gd name="connsiteX4" fmla="*/ 41275 w 131248"/>
              <a:gd name="connsiteY4" fmla="*/ 390805 h 581523"/>
              <a:gd name="connsiteX5" fmla="*/ 98425 w 131248"/>
              <a:gd name="connsiteY5" fmla="*/ 495580 h 581523"/>
              <a:gd name="connsiteX6" fmla="*/ 130175 w 131248"/>
              <a:gd name="connsiteY6" fmla="*/ 581305 h 581523"/>
              <a:gd name="connsiteX7" fmla="*/ 60325 w 131248"/>
              <a:gd name="connsiteY7" fmla="*/ 470180 h 581523"/>
              <a:gd name="connsiteX8" fmla="*/ 19050 w 131248"/>
              <a:gd name="connsiteY8" fmla="*/ 317780 h 581523"/>
              <a:gd name="connsiteX9" fmla="*/ 0 w 131248"/>
              <a:gd name="connsiteY9" fmla="*/ 280 h 5815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31248" h="581523">
                <a:moveTo>
                  <a:pt x="0" y="280"/>
                </a:moveTo>
                <a:cubicBezTo>
                  <a:pt x="0" y="-8716"/>
                  <a:pt x="10583" y="200834"/>
                  <a:pt x="19050" y="263805"/>
                </a:cubicBezTo>
                <a:cubicBezTo>
                  <a:pt x="27517" y="326776"/>
                  <a:pt x="38100" y="338418"/>
                  <a:pt x="50800" y="378105"/>
                </a:cubicBezTo>
                <a:cubicBezTo>
                  <a:pt x="63500" y="417793"/>
                  <a:pt x="96838" y="499813"/>
                  <a:pt x="95250" y="501930"/>
                </a:cubicBezTo>
                <a:cubicBezTo>
                  <a:pt x="93662" y="504047"/>
                  <a:pt x="40746" y="391863"/>
                  <a:pt x="41275" y="390805"/>
                </a:cubicBezTo>
                <a:cubicBezTo>
                  <a:pt x="41804" y="389747"/>
                  <a:pt x="83608" y="463830"/>
                  <a:pt x="98425" y="495580"/>
                </a:cubicBezTo>
                <a:cubicBezTo>
                  <a:pt x="113242" y="527330"/>
                  <a:pt x="136525" y="585538"/>
                  <a:pt x="130175" y="581305"/>
                </a:cubicBezTo>
                <a:cubicBezTo>
                  <a:pt x="123825" y="577072"/>
                  <a:pt x="78846" y="514101"/>
                  <a:pt x="60325" y="470180"/>
                </a:cubicBezTo>
                <a:cubicBezTo>
                  <a:pt x="41804" y="426259"/>
                  <a:pt x="27517" y="395568"/>
                  <a:pt x="19050" y="317780"/>
                </a:cubicBezTo>
                <a:cubicBezTo>
                  <a:pt x="10583" y="239993"/>
                  <a:pt x="0" y="9276"/>
                  <a:pt x="0" y="28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50" name="フリーフォーム 1949">
            <a:extLst>
              <a:ext uri="{FF2B5EF4-FFF2-40B4-BE49-F238E27FC236}">
                <a16:creationId xmlns:a16="http://schemas.microsoft.com/office/drawing/2014/main" id="{FD34C94C-C1C4-9100-226D-C8BCA98DC3A4}"/>
              </a:ext>
            </a:extLst>
          </p:cNvPr>
          <p:cNvSpPr/>
          <p:nvPr/>
        </p:nvSpPr>
        <p:spPr>
          <a:xfrm>
            <a:off x="885765" y="10519757"/>
            <a:ext cx="24166" cy="768426"/>
          </a:xfrm>
          <a:custGeom>
            <a:avLst/>
            <a:gdLst>
              <a:gd name="connsiteX0" fmla="*/ 60 w 24166"/>
              <a:gd name="connsiteY0" fmla="*/ 2193 h 768426"/>
              <a:gd name="connsiteX1" fmla="*/ 15935 w 24166"/>
              <a:gd name="connsiteY1" fmla="*/ 573693 h 768426"/>
              <a:gd name="connsiteX2" fmla="*/ 22285 w 24166"/>
              <a:gd name="connsiteY2" fmla="*/ 767368 h 768426"/>
              <a:gd name="connsiteX3" fmla="*/ 22285 w 24166"/>
              <a:gd name="connsiteY3" fmla="*/ 656243 h 768426"/>
              <a:gd name="connsiteX4" fmla="*/ 22285 w 24166"/>
              <a:gd name="connsiteY4" fmla="*/ 386368 h 768426"/>
              <a:gd name="connsiteX5" fmla="*/ 60 w 24166"/>
              <a:gd name="connsiteY5" fmla="*/ 2193 h 7684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4166" h="768426">
                <a:moveTo>
                  <a:pt x="60" y="2193"/>
                </a:moveTo>
                <a:cubicBezTo>
                  <a:pt x="-998" y="33414"/>
                  <a:pt x="12231" y="446164"/>
                  <a:pt x="15935" y="573693"/>
                </a:cubicBezTo>
                <a:cubicBezTo>
                  <a:pt x="19639" y="701222"/>
                  <a:pt x="21227" y="753610"/>
                  <a:pt x="22285" y="767368"/>
                </a:cubicBezTo>
                <a:cubicBezTo>
                  <a:pt x="23343" y="781126"/>
                  <a:pt x="22285" y="656243"/>
                  <a:pt x="22285" y="656243"/>
                </a:cubicBezTo>
                <a:cubicBezTo>
                  <a:pt x="22285" y="592743"/>
                  <a:pt x="26518" y="491143"/>
                  <a:pt x="22285" y="386368"/>
                </a:cubicBezTo>
                <a:cubicBezTo>
                  <a:pt x="18052" y="281593"/>
                  <a:pt x="1118" y="-29028"/>
                  <a:pt x="60" y="219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51" name="フリーフォーム 1950">
            <a:extLst>
              <a:ext uri="{FF2B5EF4-FFF2-40B4-BE49-F238E27FC236}">
                <a16:creationId xmlns:a16="http://schemas.microsoft.com/office/drawing/2014/main" id="{32E04944-767A-7992-0CD0-A79CC7CAF05C}"/>
              </a:ext>
            </a:extLst>
          </p:cNvPr>
          <p:cNvSpPr/>
          <p:nvPr/>
        </p:nvSpPr>
        <p:spPr>
          <a:xfrm>
            <a:off x="923888" y="10572687"/>
            <a:ext cx="92559" cy="887530"/>
          </a:xfrm>
          <a:custGeom>
            <a:avLst/>
            <a:gdLst>
              <a:gd name="connsiteX0" fmla="*/ 37 w 92559"/>
              <a:gd name="connsiteY0" fmla="*/ 63 h 887530"/>
              <a:gd name="connsiteX1" fmla="*/ 6387 w 92559"/>
              <a:gd name="connsiteY1" fmla="*/ 508063 h 887530"/>
              <a:gd name="connsiteX2" fmla="*/ 9562 w 92559"/>
              <a:gd name="connsiteY2" fmla="*/ 698563 h 887530"/>
              <a:gd name="connsiteX3" fmla="*/ 34962 w 92559"/>
              <a:gd name="connsiteY3" fmla="*/ 777938 h 887530"/>
              <a:gd name="connsiteX4" fmla="*/ 92112 w 92559"/>
              <a:gd name="connsiteY4" fmla="*/ 885888 h 887530"/>
              <a:gd name="connsiteX5" fmla="*/ 60362 w 92559"/>
              <a:gd name="connsiteY5" fmla="*/ 835088 h 887530"/>
              <a:gd name="connsiteX6" fmla="*/ 38137 w 92559"/>
              <a:gd name="connsiteY6" fmla="*/ 727138 h 887530"/>
              <a:gd name="connsiteX7" fmla="*/ 9562 w 92559"/>
              <a:gd name="connsiteY7" fmla="*/ 542988 h 887530"/>
              <a:gd name="connsiteX8" fmla="*/ 37 w 92559"/>
              <a:gd name="connsiteY8" fmla="*/ 63 h 8875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92559" h="887530">
                <a:moveTo>
                  <a:pt x="37" y="63"/>
                </a:moveTo>
                <a:cubicBezTo>
                  <a:pt x="-492" y="-5758"/>
                  <a:pt x="4800" y="391646"/>
                  <a:pt x="6387" y="508063"/>
                </a:cubicBezTo>
                <a:cubicBezTo>
                  <a:pt x="7974" y="624480"/>
                  <a:pt x="4800" y="653584"/>
                  <a:pt x="9562" y="698563"/>
                </a:cubicBezTo>
                <a:cubicBezTo>
                  <a:pt x="14324" y="743542"/>
                  <a:pt x="21204" y="746717"/>
                  <a:pt x="34962" y="777938"/>
                </a:cubicBezTo>
                <a:cubicBezTo>
                  <a:pt x="48720" y="809159"/>
                  <a:pt x="87879" y="876363"/>
                  <a:pt x="92112" y="885888"/>
                </a:cubicBezTo>
                <a:cubicBezTo>
                  <a:pt x="96345" y="895413"/>
                  <a:pt x="69358" y="861546"/>
                  <a:pt x="60362" y="835088"/>
                </a:cubicBezTo>
                <a:cubicBezTo>
                  <a:pt x="51366" y="808630"/>
                  <a:pt x="46604" y="775821"/>
                  <a:pt x="38137" y="727138"/>
                </a:cubicBezTo>
                <a:cubicBezTo>
                  <a:pt x="29670" y="678455"/>
                  <a:pt x="16441" y="660992"/>
                  <a:pt x="9562" y="542988"/>
                </a:cubicBezTo>
                <a:cubicBezTo>
                  <a:pt x="2683" y="424984"/>
                  <a:pt x="566" y="5884"/>
                  <a:pt x="37" y="6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52" name="フリーフォーム 1951">
            <a:extLst>
              <a:ext uri="{FF2B5EF4-FFF2-40B4-BE49-F238E27FC236}">
                <a16:creationId xmlns:a16="http://schemas.microsoft.com/office/drawing/2014/main" id="{580EB56C-B7D4-8C6C-E503-15E979B62D1B}"/>
              </a:ext>
            </a:extLst>
          </p:cNvPr>
          <p:cNvSpPr/>
          <p:nvPr/>
        </p:nvSpPr>
        <p:spPr>
          <a:xfrm>
            <a:off x="923683" y="10585947"/>
            <a:ext cx="9804" cy="540641"/>
          </a:xfrm>
          <a:custGeom>
            <a:avLst/>
            <a:gdLst>
              <a:gd name="connsiteX0" fmla="*/ 242 w 9804"/>
              <a:gd name="connsiteY0" fmla="*/ 2678 h 540641"/>
              <a:gd name="connsiteX1" fmla="*/ 9767 w 9804"/>
              <a:gd name="connsiteY1" fmla="*/ 529728 h 540641"/>
              <a:gd name="connsiteX2" fmla="*/ 3417 w 9804"/>
              <a:gd name="connsiteY2" fmla="*/ 332878 h 540641"/>
              <a:gd name="connsiteX3" fmla="*/ 242 w 9804"/>
              <a:gd name="connsiteY3" fmla="*/ 2678 h 5406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804" h="540641">
                <a:moveTo>
                  <a:pt x="242" y="2678"/>
                </a:moveTo>
                <a:cubicBezTo>
                  <a:pt x="1300" y="35486"/>
                  <a:pt x="9238" y="474695"/>
                  <a:pt x="9767" y="529728"/>
                </a:cubicBezTo>
                <a:cubicBezTo>
                  <a:pt x="10296" y="584761"/>
                  <a:pt x="5004" y="418074"/>
                  <a:pt x="3417" y="332878"/>
                </a:cubicBezTo>
                <a:cubicBezTo>
                  <a:pt x="1830" y="247682"/>
                  <a:pt x="-816" y="-30130"/>
                  <a:pt x="242" y="267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53" name="フリーフォーム 1952">
            <a:extLst>
              <a:ext uri="{FF2B5EF4-FFF2-40B4-BE49-F238E27FC236}">
                <a16:creationId xmlns:a16="http://schemas.microsoft.com/office/drawing/2014/main" id="{0A6CD7F5-B68A-5CAD-4489-770BB81802B2}"/>
              </a:ext>
            </a:extLst>
          </p:cNvPr>
          <p:cNvSpPr/>
          <p:nvPr/>
        </p:nvSpPr>
        <p:spPr>
          <a:xfrm>
            <a:off x="938060" y="10574045"/>
            <a:ext cx="55892" cy="913281"/>
          </a:xfrm>
          <a:custGeom>
            <a:avLst/>
            <a:gdLst>
              <a:gd name="connsiteX0" fmla="*/ 1740 w 55892"/>
              <a:gd name="connsiteY0" fmla="*/ 1880 h 913281"/>
              <a:gd name="connsiteX1" fmla="*/ 4915 w 55892"/>
              <a:gd name="connsiteY1" fmla="*/ 449555 h 913281"/>
              <a:gd name="connsiteX2" fmla="*/ 11265 w 55892"/>
              <a:gd name="connsiteY2" fmla="*/ 601955 h 913281"/>
              <a:gd name="connsiteX3" fmla="*/ 11265 w 55892"/>
              <a:gd name="connsiteY3" fmla="*/ 719430 h 913281"/>
              <a:gd name="connsiteX4" fmla="*/ 23965 w 55892"/>
              <a:gd name="connsiteY4" fmla="*/ 811505 h 913281"/>
              <a:gd name="connsiteX5" fmla="*/ 55715 w 55892"/>
              <a:gd name="connsiteY5" fmla="*/ 913105 h 913281"/>
              <a:gd name="connsiteX6" fmla="*/ 36665 w 55892"/>
              <a:gd name="connsiteY6" fmla="*/ 830555 h 913281"/>
              <a:gd name="connsiteX7" fmla="*/ 33490 w 55892"/>
              <a:gd name="connsiteY7" fmla="*/ 640055 h 913281"/>
              <a:gd name="connsiteX8" fmla="*/ 1740 w 55892"/>
              <a:gd name="connsiteY8" fmla="*/ 1880 h 9132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5892" h="913281">
                <a:moveTo>
                  <a:pt x="1740" y="1880"/>
                </a:moveTo>
                <a:cubicBezTo>
                  <a:pt x="-3022" y="-29870"/>
                  <a:pt x="3328" y="349543"/>
                  <a:pt x="4915" y="449555"/>
                </a:cubicBezTo>
                <a:cubicBezTo>
                  <a:pt x="6502" y="549567"/>
                  <a:pt x="10207" y="556976"/>
                  <a:pt x="11265" y="601955"/>
                </a:cubicBezTo>
                <a:cubicBezTo>
                  <a:pt x="12323" y="646934"/>
                  <a:pt x="9148" y="684505"/>
                  <a:pt x="11265" y="719430"/>
                </a:cubicBezTo>
                <a:cubicBezTo>
                  <a:pt x="13382" y="754355"/>
                  <a:pt x="16557" y="779226"/>
                  <a:pt x="23965" y="811505"/>
                </a:cubicBezTo>
                <a:cubicBezTo>
                  <a:pt x="31373" y="843784"/>
                  <a:pt x="53598" y="909930"/>
                  <a:pt x="55715" y="913105"/>
                </a:cubicBezTo>
                <a:cubicBezTo>
                  <a:pt x="57832" y="916280"/>
                  <a:pt x="40369" y="876063"/>
                  <a:pt x="36665" y="830555"/>
                </a:cubicBezTo>
                <a:cubicBezTo>
                  <a:pt x="32961" y="785047"/>
                  <a:pt x="38253" y="772347"/>
                  <a:pt x="33490" y="640055"/>
                </a:cubicBezTo>
                <a:cubicBezTo>
                  <a:pt x="28728" y="507763"/>
                  <a:pt x="6502" y="33630"/>
                  <a:pt x="1740" y="188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54" name="フリーフォーム 1953">
            <a:extLst>
              <a:ext uri="{FF2B5EF4-FFF2-40B4-BE49-F238E27FC236}">
                <a16:creationId xmlns:a16="http://schemas.microsoft.com/office/drawing/2014/main" id="{64AD2AF1-927D-5F7A-924B-EF5BBC3D44A1}"/>
              </a:ext>
            </a:extLst>
          </p:cNvPr>
          <p:cNvSpPr/>
          <p:nvPr/>
        </p:nvSpPr>
        <p:spPr>
          <a:xfrm>
            <a:off x="2094866" y="11584965"/>
            <a:ext cx="1033700" cy="38727"/>
          </a:xfrm>
          <a:custGeom>
            <a:avLst/>
            <a:gdLst>
              <a:gd name="connsiteX0" fmla="*/ 6984 w 1033700"/>
              <a:gd name="connsiteY0" fmla="*/ 22835 h 38727"/>
              <a:gd name="connsiteX1" fmla="*/ 318134 w 1033700"/>
              <a:gd name="connsiteY1" fmla="*/ 38710 h 38727"/>
              <a:gd name="connsiteX2" fmla="*/ 289559 w 1033700"/>
              <a:gd name="connsiteY2" fmla="*/ 26010 h 38727"/>
              <a:gd name="connsiteX3" fmla="*/ 454659 w 1033700"/>
              <a:gd name="connsiteY3" fmla="*/ 29185 h 38727"/>
              <a:gd name="connsiteX4" fmla="*/ 734059 w 1033700"/>
              <a:gd name="connsiteY4" fmla="*/ 29185 h 38727"/>
              <a:gd name="connsiteX5" fmla="*/ 648334 w 1033700"/>
              <a:gd name="connsiteY5" fmla="*/ 38710 h 38727"/>
              <a:gd name="connsiteX6" fmla="*/ 851534 w 1033700"/>
              <a:gd name="connsiteY6" fmla="*/ 32360 h 38727"/>
              <a:gd name="connsiteX7" fmla="*/ 1032509 w 1033700"/>
              <a:gd name="connsiteY7" fmla="*/ 35535 h 38727"/>
              <a:gd name="connsiteX8" fmla="*/ 902334 w 1033700"/>
              <a:gd name="connsiteY8" fmla="*/ 16485 h 38727"/>
              <a:gd name="connsiteX9" fmla="*/ 416559 w 1033700"/>
              <a:gd name="connsiteY9" fmla="*/ 3785 h 38727"/>
              <a:gd name="connsiteX10" fmla="*/ 213359 w 1033700"/>
              <a:gd name="connsiteY10" fmla="*/ 610 h 38727"/>
              <a:gd name="connsiteX11" fmla="*/ 108584 w 1033700"/>
              <a:gd name="connsiteY11" fmla="*/ 610 h 38727"/>
              <a:gd name="connsiteX12" fmla="*/ 6984 w 1033700"/>
              <a:gd name="connsiteY12" fmla="*/ 22835 h 387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033700" h="38727">
                <a:moveTo>
                  <a:pt x="6984" y="22835"/>
                </a:moveTo>
                <a:cubicBezTo>
                  <a:pt x="41909" y="29185"/>
                  <a:pt x="271038" y="38181"/>
                  <a:pt x="318134" y="38710"/>
                </a:cubicBezTo>
                <a:cubicBezTo>
                  <a:pt x="365230" y="39239"/>
                  <a:pt x="266805" y="27597"/>
                  <a:pt x="289559" y="26010"/>
                </a:cubicBezTo>
                <a:cubicBezTo>
                  <a:pt x="312313" y="24423"/>
                  <a:pt x="454659" y="29185"/>
                  <a:pt x="454659" y="29185"/>
                </a:cubicBezTo>
                <a:lnTo>
                  <a:pt x="734059" y="29185"/>
                </a:lnTo>
                <a:cubicBezTo>
                  <a:pt x="766338" y="30772"/>
                  <a:pt x="648334" y="38710"/>
                  <a:pt x="648334" y="38710"/>
                </a:cubicBezTo>
                <a:lnTo>
                  <a:pt x="851534" y="32360"/>
                </a:lnTo>
                <a:cubicBezTo>
                  <a:pt x="915563" y="31831"/>
                  <a:pt x="1024042" y="38181"/>
                  <a:pt x="1032509" y="35535"/>
                </a:cubicBezTo>
                <a:cubicBezTo>
                  <a:pt x="1040976" y="32889"/>
                  <a:pt x="1004992" y="21777"/>
                  <a:pt x="902334" y="16485"/>
                </a:cubicBezTo>
                <a:cubicBezTo>
                  <a:pt x="799676" y="11193"/>
                  <a:pt x="416559" y="3785"/>
                  <a:pt x="416559" y="3785"/>
                </a:cubicBezTo>
                <a:lnTo>
                  <a:pt x="213359" y="610"/>
                </a:lnTo>
                <a:cubicBezTo>
                  <a:pt x="162030" y="81"/>
                  <a:pt x="139276" y="-448"/>
                  <a:pt x="108584" y="610"/>
                </a:cubicBezTo>
                <a:cubicBezTo>
                  <a:pt x="77892" y="1668"/>
                  <a:pt x="-27941" y="16485"/>
                  <a:pt x="6984" y="2283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55" name="フリーフォーム 1954">
            <a:extLst>
              <a:ext uri="{FF2B5EF4-FFF2-40B4-BE49-F238E27FC236}">
                <a16:creationId xmlns:a16="http://schemas.microsoft.com/office/drawing/2014/main" id="{179771B1-B045-78D3-1FAE-050224AC16D6}"/>
              </a:ext>
            </a:extLst>
          </p:cNvPr>
          <p:cNvSpPr/>
          <p:nvPr/>
        </p:nvSpPr>
        <p:spPr>
          <a:xfrm>
            <a:off x="3120979" y="11461718"/>
            <a:ext cx="1295576" cy="160100"/>
          </a:xfrm>
          <a:custGeom>
            <a:avLst/>
            <a:gdLst>
              <a:gd name="connsiteX0" fmla="*/ 46 w 1295576"/>
              <a:gd name="connsiteY0" fmla="*/ 149257 h 160100"/>
              <a:gd name="connsiteX1" fmla="*/ 628696 w 1295576"/>
              <a:gd name="connsiteY1" fmla="*/ 142907 h 160100"/>
              <a:gd name="connsiteX2" fmla="*/ 869996 w 1295576"/>
              <a:gd name="connsiteY2" fmla="*/ 136557 h 160100"/>
              <a:gd name="connsiteX3" fmla="*/ 844596 w 1295576"/>
              <a:gd name="connsiteY3" fmla="*/ 130207 h 160100"/>
              <a:gd name="connsiteX4" fmla="*/ 990646 w 1295576"/>
              <a:gd name="connsiteY4" fmla="*/ 111157 h 160100"/>
              <a:gd name="connsiteX5" fmla="*/ 1139871 w 1295576"/>
              <a:gd name="connsiteY5" fmla="*/ 85757 h 160100"/>
              <a:gd name="connsiteX6" fmla="*/ 1295446 w 1295576"/>
              <a:gd name="connsiteY6" fmla="*/ 32 h 160100"/>
              <a:gd name="connsiteX7" fmla="*/ 1162096 w 1295576"/>
              <a:gd name="connsiteY7" fmla="*/ 76232 h 160100"/>
              <a:gd name="connsiteX8" fmla="*/ 927146 w 1295576"/>
              <a:gd name="connsiteY8" fmla="*/ 130207 h 160100"/>
              <a:gd name="connsiteX9" fmla="*/ 596946 w 1295576"/>
              <a:gd name="connsiteY9" fmla="*/ 158782 h 160100"/>
              <a:gd name="connsiteX10" fmla="*/ 46 w 1295576"/>
              <a:gd name="connsiteY10" fmla="*/ 149257 h 160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295576" h="160100">
                <a:moveTo>
                  <a:pt x="46" y="149257"/>
                </a:moveTo>
                <a:cubicBezTo>
                  <a:pt x="5338" y="146611"/>
                  <a:pt x="483704" y="145024"/>
                  <a:pt x="628696" y="142907"/>
                </a:cubicBezTo>
                <a:cubicBezTo>
                  <a:pt x="773688" y="140790"/>
                  <a:pt x="834013" y="138674"/>
                  <a:pt x="869996" y="136557"/>
                </a:cubicBezTo>
                <a:cubicBezTo>
                  <a:pt x="905979" y="134440"/>
                  <a:pt x="824488" y="134440"/>
                  <a:pt x="844596" y="130207"/>
                </a:cubicBezTo>
                <a:cubicBezTo>
                  <a:pt x="864704" y="125974"/>
                  <a:pt x="941434" y="118565"/>
                  <a:pt x="990646" y="111157"/>
                </a:cubicBezTo>
                <a:cubicBezTo>
                  <a:pt x="1039858" y="103749"/>
                  <a:pt x="1089071" y="104278"/>
                  <a:pt x="1139871" y="85757"/>
                </a:cubicBezTo>
                <a:cubicBezTo>
                  <a:pt x="1190671" y="67236"/>
                  <a:pt x="1291742" y="1619"/>
                  <a:pt x="1295446" y="32"/>
                </a:cubicBezTo>
                <a:cubicBezTo>
                  <a:pt x="1299150" y="-1555"/>
                  <a:pt x="1223479" y="54536"/>
                  <a:pt x="1162096" y="76232"/>
                </a:cubicBezTo>
                <a:cubicBezTo>
                  <a:pt x="1100713" y="97928"/>
                  <a:pt x="1021338" y="116449"/>
                  <a:pt x="927146" y="130207"/>
                </a:cubicBezTo>
                <a:cubicBezTo>
                  <a:pt x="832954" y="143965"/>
                  <a:pt x="752521" y="153490"/>
                  <a:pt x="596946" y="158782"/>
                </a:cubicBezTo>
                <a:cubicBezTo>
                  <a:pt x="441371" y="164074"/>
                  <a:pt x="-5246" y="151903"/>
                  <a:pt x="46" y="14925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56" name="フリーフォーム 1955">
            <a:extLst>
              <a:ext uri="{FF2B5EF4-FFF2-40B4-BE49-F238E27FC236}">
                <a16:creationId xmlns:a16="http://schemas.microsoft.com/office/drawing/2014/main" id="{686C495A-7107-C341-EA59-26D162D17590}"/>
              </a:ext>
            </a:extLst>
          </p:cNvPr>
          <p:cNvSpPr/>
          <p:nvPr/>
        </p:nvSpPr>
        <p:spPr>
          <a:xfrm>
            <a:off x="2923328" y="11516740"/>
            <a:ext cx="1340356" cy="95425"/>
          </a:xfrm>
          <a:custGeom>
            <a:avLst/>
            <a:gdLst>
              <a:gd name="connsiteX0" fmla="*/ 124672 w 1340356"/>
              <a:gd name="connsiteY0" fmla="*/ 91060 h 95425"/>
              <a:gd name="connsiteX1" fmla="*/ 1000972 w 1340356"/>
              <a:gd name="connsiteY1" fmla="*/ 52960 h 95425"/>
              <a:gd name="connsiteX2" fmla="*/ 921597 w 1340356"/>
              <a:gd name="connsiteY2" fmla="*/ 52960 h 95425"/>
              <a:gd name="connsiteX3" fmla="*/ 1270847 w 1340356"/>
              <a:gd name="connsiteY3" fmla="*/ 11685 h 95425"/>
              <a:gd name="connsiteX4" fmla="*/ 1327997 w 1340356"/>
              <a:gd name="connsiteY4" fmla="*/ 2160 h 95425"/>
              <a:gd name="connsiteX5" fmla="*/ 1108922 w 1340356"/>
              <a:gd name="connsiteY5" fmla="*/ 46610 h 95425"/>
              <a:gd name="connsiteX6" fmla="*/ 893022 w 1340356"/>
              <a:gd name="connsiteY6" fmla="*/ 65660 h 95425"/>
              <a:gd name="connsiteX7" fmla="*/ 699347 w 1340356"/>
              <a:gd name="connsiteY7" fmla="*/ 81535 h 95425"/>
              <a:gd name="connsiteX8" fmla="*/ 64347 w 1340356"/>
              <a:gd name="connsiteY8" fmla="*/ 94235 h 95425"/>
              <a:gd name="connsiteX9" fmla="*/ 124672 w 1340356"/>
              <a:gd name="connsiteY9" fmla="*/ 91060 h 954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340356" h="95425">
                <a:moveTo>
                  <a:pt x="124672" y="91060"/>
                </a:moveTo>
                <a:lnTo>
                  <a:pt x="1000972" y="52960"/>
                </a:lnTo>
                <a:cubicBezTo>
                  <a:pt x="1133793" y="46610"/>
                  <a:pt x="876618" y="59839"/>
                  <a:pt x="921597" y="52960"/>
                </a:cubicBezTo>
                <a:cubicBezTo>
                  <a:pt x="966576" y="46081"/>
                  <a:pt x="1203114" y="20152"/>
                  <a:pt x="1270847" y="11685"/>
                </a:cubicBezTo>
                <a:cubicBezTo>
                  <a:pt x="1338580" y="3218"/>
                  <a:pt x="1354985" y="-3661"/>
                  <a:pt x="1327997" y="2160"/>
                </a:cubicBezTo>
                <a:cubicBezTo>
                  <a:pt x="1301009" y="7981"/>
                  <a:pt x="1181418" y="36027"/>
                  <a:pt x="1108922" y="46610"/>
                </a:cubicBezTo>
                <a:cubicBezTo>
                  <a:pt x="1036426" y="57193"/>
                  <a:pt x="893022" y="65660"/>
                  <a:pt x="893022" y="65660"/>
                </a:cubicBezTo>
                <a:cubicBezTo>
                  <a:pt x="824760" y="71481"/>
                  <a:pt x="837459" y="76773"/>
                  <a:pt x="699347" y="81535"/>
                </a:cubicBezTo>
                <a:cubicBezTo>
                  <a:pt x="561235" y="86297"/>
                  <a:pt x="156951" y="93706"/>
                  <a:pt x="64347" y="94235"/>
                </a:cubicBezTo>
                <a:cubicBezTo>
                  <a:pt x="-28257" y="94764"/>
                  <a:pt x="-31432" y="97939"/>
                  <a:pt x="124672" y="9106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57" name="フリーフォーム 1956">
            <a:extLst>
              <a:ext uri="{FF2B5EF4-FFF2-40B4-BE49-F238E27FC236}">
                <a16:creationId xmlns:a16="http://schemas.microsoft.com/office/drawing/2014/main" id="{064BC2BA-8B23-F0BB-9F9A-78213628C309}"/>
              </a:ext>
            </a:extLst>
          </p:cNvPr>
          <p:cNvSpPr/>
          <p:nvPr/>
        </p:nvSpPr>
        <p:spPr>
          <a:xfrm>
            <a:off x="3026702" y="11540538"/>
            <a:ext cx="916000" cy="57869"/>
          </a:xfrm>
          <a:custGeom>
            <a:avLst/>
            <a:gdLst>
              <a:gd name="connsiteX0" fmla="*/ 24473 w 916000"/>
              <a:gd name="connsiteY0" fmla="*/ 51387 h 57869"/>
              <a:gd name="connsiteX1" fmla="*/ 688048 w 916000"/>
              <a:gd name="connsiteY1" fmla="*/ 10112 h 57869"/>
              <a:gd name="connsiteX2" fmla="*/ 913473 w 916000"/>
              <a:gd name="connsiteY2" fmla="*/ 587 h 57869"/>
              <a:gd name="connsiteX3" fmla="*/ 799173 w 916000"/>
              <a:gd name="connsiteY3" fmla="*/ 3762 h 57869"/>
              <a:gd name="connsiteX4" fmla="*/ 643598 w 916000"/>
              <a:gd name="connsiteY4" fmla="*/ 25987 h 57869"/>
              <a:gd name="connsiteX5" fmla="*/ 186398 w 916000"/>
              <a:gd name="connsiteY5" fmla="*/ 54562 h 57869"/>
              <a:gd name="connsiteX6" fmla="*/ 24473 w 916000"/>
              <a:gd name="connsiteY6" fmla="*/ 51387 h 578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16000" h="57869">
                <a:moveTo>
                  <a:pt x="24473" y="51387"/>
                </a:moveTo>
                <a:cubicBezTo>
                  <a:pt x="108081" y="43979"/>
                  <a:pt x="539881" y="18579"/>
                  <a:pt x="688048" y="10112"/>
                </a:cubicBezTo>
                <a:cubicBezTo>
                  <a:pt x="836215" y="1645"/>
                  <a:pt x="894952" y="1645"/>
                  <a:pt x="913473" y="587"/>
                </a:cubicBezTo>
                <a:cubicBezTo>
                  <a:pt x="931994" y="-471"/>
                  <a:pt x="844152" y="-471"/>
                  <a:pt x="799173" y="3762"/>
                </a:cubicBezTo>
                <a:cubicBezTo>
                  <a:pt x="754194" y="7995"/>
                  <a:pt x="745727" y="17520"/>
                  <a:pt x="643598" y="25987"/>
                </a:cubicBezTo>
                <a:cubicBezTo>
                  <a:pt x="541469" y="34454"/>
                  <a:pt x="282177" y="49270"/>
                  <a:pt x="186398" y="54562"/>
                </a:cubicBezTo>
                <a:cubicBezTo>
                  <a:pt x="90619" y="59854"/>
                  <a:pt x="-59135" y="58795"/>
                  <a:pt x="24473" y="5138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58" name="フリーフォーム 1957">
            <a:extLst>
              <a:ext uri="{FF2B5EF4-FFF2-40B4-BE49-F238E27FC236}">
                <a16:creationId xmlns:a16="http://schemas.microsoft.com/office/drawing/2014/main" id="{2E37631F-9BFF-2677-ACAE-3F13288B8253}"/>
              </a:ext>
            </a:extLst>
          </p:cNvPr>
          <p:cNvSpPr/>
          <p:nvPr/>
        </p:nvSpPr>
        <p:spPr>
          <a:xfrm>
            <a:off x="4152847" y="11145566"/>
            <a:ext cx="279479" cy="386082"/>
          </a:xfrm>
          <a:custGeom>
            <a:avLst/>
            <a:gdLst>
              <a:gd name="connsiteX0" fmla="*/ 276278 w 279479"/>
              <a:gd name="connsiteY0" fmla="*/ 1859 h 386082"/>
              <a:gd name="connsiteX1" fmla="*/ 269928 w 279479"/>
              <a:gd name="connsiteY1" fmla="*/ 151084 h 386082"/>
              <a:gd name="connsiteX2" fmla="*/ 215953 w 279479"/>
              <a:gd name="connsiteY2" fmla="*/ 259034 h 386082"/>
              <a:gd name="connsiteX3" fmla="*/ 130228 w 279479"/>
              <a:gd name="connsiteY3" fmla="*/ 319359 h 386082"/>
              <a:gd name="connsiteX4" fmla="*/ 53 w 279479"/>
              <a:gd name="connsiteY4" fmla="*/ 386034 h 386082"/>
              <a:gd name="connsiteX5" fmla="*/ 146103 w 279479"/>
              <a:gd name="connsiteY5" fmla="*/ 328884 h 386082"/>
              <a:gd name="connsiteX6" fmla="*/ 235003 w 279479"/>
              <a:gd name="connsiteY6" fmla="*/ 262209 h 386082"/>
              <a:gd name="connsiteX7" fmla="*/ 276278 w 279479"/>
              <a:gd name="connsiteY7" fmla="*/ 1859 h 3860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79479" h="386082">
                <a:moveTo>
                  <a:pt x="276278" y="1859"/>
                </a:moveTo>
                <a:cubicBezTo>
                  <a:pt x="282099" y="-16662"/>
                  <a:pt x="279982" y="108222"/>
                  <a:pt x="269928" y="151084"/>
                </a:cubicBezTo>
                <a:cubicBezTo>
                  <a:pt x="259874" y="193947"/>
                  <a:pt x="239236" y="230988"/>
                  <a:pt x="215953" y="259034"/>
                </a:cubicBezTo>
                <a:cubicBezTo>
                  <a:pt x="192670" y="287080"/>
                  <a:pt x="166211" y="298192"/>
                  <a:pt x="130228" y="319359"/>
                </a:cubicBezTo>
                <a:cubicBezTo>
                  <a:pt x="94245" y="340526"/>
                  <a:pt x="-2593" y="384447"/>
                  <a:pt x="53" y="386034"/>
                </a:cubicBezTo>
                <a:cubicBezTo>
                  <a:pt x="2699" y="387622"/>
                  <a:pt x="106945" y="349521"/>
                  <a:pt x="146103" y="328884"/>
                </a:cubicBezTo>
                <a:cubicBezTo>
                  <a:pt x="185261" y="308247"/>
                  <a:pt x="213836" y="311421"/>
                  <a:pt x="235003" y="262209"/>
                </a:cubicBezTo>
                <a:cubicBezTo>
                  <a:pt x="256170" y="212997"/>
                  <a:pt x="270457" y="20380"/>
                  <a:pt x="276278" y="185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59" name="フリーフォーム 1958">
            <a:extLst>
              <a:ext uri="{FF2B5EF4-FFF2-40B4-BE49-F238E27FC236}">
                <a16:creationId xmlns:a16="http://schemas.microsoft.com/office/drawing/2014/main" id="{5AF524DC-BA9C-7EEF-F816-97AAFAB39AA8}"/>
              </a:ext>
            </a:extLst>
          </p:cNvPr>
          <p:cNvSpPr/>
          <p:nvPr/>
        </p:nvSpPr>
        <p:spPr>
          <a:xfrm>
            <a:off x="4349589" y="10385412"/>
            <a:ext cx="79848" cy="802025"/>
          </a:xfrm>
          <a:custGeom>
            <a:avLst/>
            <a:gdLst>
              <a:gd name="connsiteX0" fmla="*/ 161 w 79848"/>
              <a:gd name="connsiteY0" fmla="*/ 13 h 802025"/>
              <a:gd name="connsiteX1" fmla="*/ 50961 w 79848"/>
              <a:gd name="connsiteY1" fmla="*/ 466738 h 802025"/>
              <a:gd name="connsiteX2" fmla="*/ 79536 w 79848"/>
              <a:gd name="connsiteY2" fmla="*/ 793763 h 802025"/>
              <a:gd name="connsiteX3" fmla="*/ 63661 w 79848"/>
              <a:gd name="connsiteY3" fmla="*/ 679463 h 802025"/>
              <a:gd name="connsiteX4" fmla="*/ 25561 w 79848"/>
              <a:gd name="connsiteY4" fmla="*/ 412763 h 802025"/>
              <a:gd name="connsiteX5" fmla="*/ 35086 w 79848"/>
              <a:gd name="connsiteY5" fmla="*/ 450863 h 802025"/>
              <a:gd name="connsiteX6" fmla="*/ 161 w 79848"/>
              <a:gd name="connsiteY6" fmla="*/ 13 h 802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79848" h="802025">
                <a:moveTo>
                  <a:pt x="161" y="13"/>
                </a:moveTo>
                <a:cubicBezTo>
                  <a:pt x="2807" y="2659"/>
                  <a:pt x="37732" y="334446"/>
                  <a:pt x="50961" y="466738"/>
                </a:cubicBezTo>
                <a:cubicBezTo>
                  <a:pt x="64190" y="599030"/>
                  <a:pt x="77419" y="758309"/>
                  <a:pt x="79536" y="793763"/>
                </a:cubicBezTo>
                <a:cubicBezTo>
                  <a:pt x="81653" y="829217"/>
                  <a:pt x="72657" y="742963"/>
                  <a:pt x="63661" y="679463"/>
                </a:cubicBezTo>
                <a:cubicBezTo>
                  <a:pt x="54665" y="615963"/>
                  <a:pt x="30324" y="450863"/>
                  <a:pt x="25561" y="412763"/>
                </a:cubicBezTo>
                <a:cubicBezTo>
                  <a:pt x="20799" y="374663"/>
                  <a:pt x="41965" y="519125"/>
                  <a:pt x="35086" y="450863"/>
                </a:cubicBezTo>
                <a:cubicBezTo>
                  <a:pt x="28207" y="382601"/>
                  <a:pt x="-2485" y="-2633"/>
                  <a:pt x="161" y="1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60" name="フリーフォーム 1959">
            <a:extLst>
              <a:ext uri="{FF2B5EF4-FFF2-40B4-BE49-F238E27FC236}">
                <a16:creationId xmlns:a16="http://schemas.microsoft.com/office/drawing/2014/main" id="{AF4BF268-4D1C-8E3B-820B-6E6F4B4F6D2C}"/>
              </a:ext>
            </a:extLst>
          </p:cNvPr>
          <p:cNvSpPr/>
          <p:nvPr/>
        </p:nvSpPr>
        <p:spPr>
          <a:xfrm>
            <a:off x="4359077" y="10184860"/>
            <a:ext cx="102476" cy="1167291"/>
          </a:xfrm>
          <a:custGeom>
            <a:avLst/>
            <a:gdLst>
              <a:gd name="connsiteX0" fmla="*/ 198 w 102476"/>
              <a:gd name="connsiteY0" fmla="*/ 540 h 1167291"/>
              <a:gd name="connsiteX1" fmla="*/ 38298 w 102476"/>
              <a:gd name="connsiteY1" fmla="*/ 568865 h 1167291"/>
              <a:gd name="connsiteX2" fmla="*/ 98623 w 102476"/>
              <a:gd name="connsiteY2" fmla="*/ 876840 h 1167291"/>
              <a:gd name="connsiteX3" fmla="*/ 92273 w 102476"/>
              <a:gd name="connsiteY3" fmla="*/ 1102265 h 1167291"/>
              <a:gd name="connsiteX4" fmla="*/ 70048 w 102476"/>
              <a:gd name="connsiteY4" fmla="*/ 1165765 h 1167291"/>
              <a:gd name="connsiteX5" fmla="*/ 79573 w 102476"/>
              <a:gd name="connsiteY5" fmla="*/ 1054640 h 1167291"/>
              <a:gd name="connsiteX6" fmla="*/ 101798 w 102476"/>
              <a:gd name="connsiteY6" fmla="*/ 841915 h 1167291"/>
              <a:gd name="connsiteX7" fmla="*/ 50998 w 102476"/>
              <a:gd name="connsiteY7" fmla="*/ 597440 h 1167291"/>
              <a:gd name="connsiteX8" fmla="*/ 54173 w 102476"/>
              <a:gd name="connsiteY8" fmla="*/ 467265 h 1167291"/>
              <a:gd name="connsiteX9" fmla="*/ 198 w 102476"/>
              <a:gd name="connsiteY9" fmla="*/ 540 h 11672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02476" h="1167291">
                <a:moveTo>
                  <a:pt x="198" y="540"/>
                </a:moveTo>
                <a:cubicBezTo>
                  <a:pt x="-2448" y="17473"/>
                  <a:pt x="21894" y="422815"/>
                  <a:pt x="38298" y="568865"/>
                </a:cubicBezTo>
                <a:cubicBezTo>
                  <a:pt x="54702" y="714915"/>
                  <a:pt x="89627" y="787940"/>
                  <a:pt x="98623" y="876840"/>
                </a:cubicBezTo>
                <a:cubicBezTo>
                  <a:pt x="107619" y="965740"/>
                  <a:pt x="97035" y="1054111"/>
                  <a:pt x="92273" y="1102265"/>
                </a:cubicBezTo>
                <a:cubicBezTo>
                  <a:pt x="87511" y="1150419"/>
                  <a:pt x="72165" y="1173702"/>
                  <a:pt x="70048" y="1165765"/>
                </a:cubicBezTo>
                <a:cubicBezTo>
                  <a:pt x="67931" y="1157828"/>
                  <a:pt x="74281" y="1108615"/>
                  <a:pt x="79573" y="1054640"/>
                </a:cubicBezTo>
                <a:cubicBezTo>
                  <a:pt x="84865" y="1000665"/>
                  <a:pt x="106560" y="918115"/>
                  <a:pt x="101798" y="841915"/>
                </a:cubicBezTo>
                <a:cubicBezTo>
                  <a:pt x="97036" y="765715"/>
                  <a:pt x="58935" y="659882"/>
                  <a:pt x="50998" y="597440"/>
                </a:cubicBezTo>
                <a:cubicBezTo>
                  <a:pt x="43061" y="534998"/>
                  <a:pt x="63169" y="565161"/>
                  <a:pt x="54173" y="467265"/>
                </a:cubicBezTo>
                <a:cubicBezTo>
                  <a:pt x="45177" y="369369"/>
                  <a:pt x="2844" y="-16393"/>
                  <a:pt x="198" y="54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61" name="フリーフォーム 1960">
            <a:extLst>
              <a:ext uri="{FF2B5EF4-FFF2-40B4-BE49-F238E27FC236}">
                <a16:creationId xmlns:a16="http://schemas.microsoft.com/office/drawing/2014/main" id="{AA0CBD1B-921E-6863-8862-831ECD43F8C0}"/>
              </a:ext>
            </a:extLst>
          </p:cNvPr>
          <p:cNvSpPr/>
          <p:nvPr/>
        </p:nvSpPr>
        <p:spPr>
          <a:xfrm>
            <a:off x="4140165" y="11327839"/>
            <a:ext cx="318304" cy="238714"/>
          </a:xfrm>
          <a:custGeom>
            <a:avLst/>
            <a:gdLst>
              <a:gd name="connsiteX0" fmla="*/ 317535 w 318304"/>
              <a:gd name="connsiteY0" fmla="*/ 561 h 238714"/>
              <a:gd name="connsiteX1" fmla="*/ 247685 w 318304"/>
              <a:gd name="connsiteY1" fmla="*/ 121211 h 238714"/>
              <a:gd name="connsiteX2" fmla="*/ 184185 w 318304"/>
              <a:gd name="connsiteY2" fmla="*/ 168836 h 238714"/>
              <a:gd name="connsiteX3" fmla="*/ 35 w 318304"/>
              <a:gd name="connsiteY3" fmla="*/ 238686 h 238714"/>
              <a:gd name="connsiteX4" fmla="*/ 200060 w 318304"/>
              <a:gd name="connsiteY4" fmla="*/ 175186 h 238714"/>
              <a:gd name="connsiteX5" fmla="*/ 317535 w 318304"/>
              <a:gd name="connsiteY5" fmla="*/ 561 h 2387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18304" h="238714">
                <a:moveTo>
                  <a:pt x="317535" y="561"/>
                </a:moveTo>
                <a:cubicBezTo>
                  <a:pt x="325473" y="-8435"/>
                  <a:pt x="269910" y="93165"/>
                  <a:pt x="247685" y="121211"/>
                </a:cubicBezTo>
                <a:cubicBezTo>
                  <a:pt x="225460" y="149257"/>
                  <a:pt x="225460" y="149257"/>
                  <a:pt x="184185" y="168836"/>
                </a:cubicBezTo>
                <a:cubicBezTo>
                  <a:pt x="142910" y="188415"/>
                  <a:pt x="-2611" y="237628"/>
                  <a:pt x="35" y="238686"/>
                </a:cubicBezTo>
                <a:cubicBezTo>
                  <a:pt x="2681" y="239744"/>
                  <a:pt x="148731" y="211699"/>
                  <a:pt x="200060" y="175186"/>
                </a:cubicBezTo>
                <a:cubicBezTo>
                  <a:pt x="251389" y="138674"/>
                  <a:pt x="309597" y="9557"/>
                  <a:pt x="317535" y="56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62" name="フリーフォーム 1961">
            <a:extLst>
              <a:ext uri="{FF2B5EF4-FFF2-40B4-BE49-F238E27FC236}">
                <a16:creationId xmlns:a16="http://schemas.microsoft.com/office/drawing/2014/main" id="{320017EA-53D1-F3D1-8B4B-2239C940B0C0}"/>
              </a:ext>
            </a:extLst>
          </p:cNvPr>
          <p:cNvSpPr/>
          <p:nvPr/>
        </p:nvSpPr>
        <p:spPr>
          <a:xfrm>
            <a:off x="4479599" y="11023565"/>
            <a:ext cx="13144" cy="285911"/>
          </a:xfrm>
          <a:custGeom>
            <a:avLst/>
            <a:gdLst>
              <a:gd name="connsiteX0" fmla="*/ 13026 w 13144"/>
              <a:gd name="connsiteY0" fmla="*/ 35 h 285911"/>
              <a:gd name="connsiteX1" fmla="*/ 6676 w 13144"/>
              <a:gd name="connsiteY1" fmla="*/ 190535 h 285911"/>
              <a:gd name="connsiteX2" fmla="*/ 6676 w 13144"/>
              <a:gd name="connsiteY2" fmla="*/ 285785 h 285911"/>
              <a:gd name="connsiteX3" fmla="*/ 326 w 13144"/>
              <a:gd name="connsiteY3" fmla="*/ 206410 h 285911"/>
              <a:gd name="connsiteX4" fmla="*/ 13026 w 13144"/>
              <a:gd name="connsiteY4" fmla="*/ 35 h 2859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144" h="285911">
                <a:moveTo>
                  <a:pt x="13026" y="35"/>
                </a:moveTo>
                <a:cubicBezTo>
                  <a:pt x="14084" y="-2611"/>
                  <a:pt x="7734" y="142910"/>
                  <a:pt x="6676" y="190535"/>
                </a:cubicBezTo>
                <a:cubicBezTo>
                  <a:pt x="5618" y="238160"/>
                  <a:pt x="7734" y="283139"/>
                  <a:pt x="6676" y="285785"/>
                </a:cubicBezTo>
                <a:cubicBezTo>
                  <a:pt x="5618" y="288431"/>
                  <a:pt x="2972" y="249272"/>
                  <a:pt x="326" y="206410"/>
                </a:cubicBezTo>
                <a:cubicBezTo>
                  <a:pt x="-2320" y="163548"/>
                  <a:pt x="11968" y="2681"/>
                  <a:pt x="13026" y="3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63" name="フリーフォーム 1962">
            <a:extLst>
              <a:ext uri="{FF2B5EF4-FFF2-40B4-BE49-F238E27FC236}">
                <a16:creationId xmlns:a16="http://schemas.microsoft.com/office/drawing/2014/main" id="{8AC1BBBE-8C25-2A83-AA87-57F12B79FA7B}"/>
              </a:ext>
            </a:extLst>
          </p:cNvPr>
          <p:cNvSpPr/>
          <p:nvPr/>
        </p:nvSpPr>
        <p:spPr>
          <a:xfrm>
            <a:off x="4375343" y="11296339"/>
            <a:ext cx="98437" cy="171130"/>
          </a:xfrm>
          <a:custGeom>
            <a:avLst/>
            <a:gdLst>
              <a:gd name="connsiteX0" fmla="*/ 98232 w 98437"/>
              <a:gd name="connsiteY0" fmla="*/ 311 h 171130"/>
              <a:gd name="connsiteX1" fmla="*/ 2982 w 98437"/>
              <a:gd name="connsiteY1" fmla="*/ 165411 h 171130"/>
              <a:gd name="connsiteX2" fmla="*/ 28382 w 98437"/>
              <a:gd name="connsiteY2" fmla="*/ 124136 h 171130"/>
              <a:gd name="connsiteX3" fmla="*/ 98232 w 98437"/>
              <a:gd name="connsiteY3" fmla="*/ 311 h 1711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8437" h="171130">
                <a:moveTo>
                  <a:pt x="98232" y="311"/>
                </a:moveTo>
                <a:cubicBezTo>
                  <a:pt x="93999" y="7190"/>
                  <a:pt x="14624" y="144774"/>
                  <a:pt x="2982" y="165411"/>
                </a:cubicBezTo>
                <a:cubicBezTo>
                  <a:pt x="-8660" y="186048"/>
                  <a:pt x="16740" y="145832"/>
                  <a:pt x="28382" y="124136"/>
                </a:cubicBezTo>
                <a:cubicBezTo>
                  <a:pt x="40024" y="102440"/>
                  <a:pt x="102465" y="-6568"/>
                  <a:pt x="98232" y="31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64" name="フリーフォーム 1963">
            <a:extLst>
              <a:ext uri="{FF2B5EF4-FFF2-40B4-BE49-F238E27FC236}">
                <a16:creationId xmlns:a16="http://schemas.microsoft.com/office/drawing/2014/main" id="{C37A80C3-A555-67F3-7692-75BC5B6B672B}"/>
              </a:ext>
            </a:extLst>
          </p:cNvPr>
          <p:cNvSpPr/>
          <p:nvPr/>
        </p:nvSpPr>
        <p:spPr>
          <a:xfrm>
            <a:off x="4489375" y="10972795"/>
            <a:ext cx="46313" cy="352439"/>
          </a:xfrm>
          <a:custGeom>
            <a:avLst/>
            <a:gdLst>
              <a:gd name="connsiteX0" fmla="*/ 44525 w 46313"/>
              <a:gd name="connsiteY0" fmla="*/ 5 h 352439"/>
              <a:gd name="connsiteX1" fmla="*/ 41350 w 46313"/>
              <a:gd name="connsiteY1" fmla="*/ 209555 h 352439"/>
              <a:gd name="connsiteX2" fmla="*/ 75 w 46313"/>
              <a:gd name="connsiteY2" fmla="*/ 352430 h 352439"/>
              <a:gd name="connsiteX3" fmla="*/ 31825 w 46313"/>
              <a:gd name="connsiteY3" fmla="*/ 215905 h 352439"/>
              <a:gd name="connsiteX4" fmla="*/ 44525 w 46313"/>
              <a:gd name="connsiteY4" fmla="*/ 5 h 3524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6313" h="352439">
                <a:moveTo>
                  <a:pt x="44525" y="5"/>
                </a:moveTo>
                <a:cubicBezTo>
                  <a:pt x="46113" y="-1053"/>
                  <a:pt x="48758" y="150818"/>
                  <a:pt x="41350" y="209555"/>
                </a:cubicBezTo>
                <a:cubicBezTo>
                  <a:pt x="33942" y="268292"/>
                  <a:pt x="1663" y="351372"/>
                  <a:pt x="75" y="352430"/>
                </a:cubicBezTo>
                <a:cubicBezTo>
                  <a:pt x="-1513" y="353488"/>
                  <a:pt x="22300" y="267234"/>
                  <a:pt x="31825" y="215905"/>
                </a:cubicBezTo>
                <a:cubicBezTo>
                  <a:pt x="41350" y="164576"/>
                  <a:pt x="42937" y="1063"/>
                  <a:pt x="44525" y="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65" name="フリーフォーム 1964">
            <a:extLst>
              <a:ext uri="{FF2B5EF4-FFF2-40B4-BE49-F238E27FC236}">
                <a16:creationId xmlns:a16="http://schemas.microsoft.com/office/drawing/2014/main" id="{4B7475CB-C825-2998-1D0C-5F9FDABDB8A2}"/>
              </a:ext>
            </a:extLst>
          </p:cNvPr>
          <p:cNvSpPr/>
          <p:nvPr/>
        </p:nvSpPr>
        <p:spPr>
          <a:xfrm>
            <a:off x="4387498" y="11280773"/>
            <a:ext cx="137175" cy="193680"/>
          </a:xfrm>
          <a:custGeom>
            <a:avLst/>
            <a:gdLst>
              <a:gd name="connsiteX0" fmla="*/ 136877 w 137175"/>
              <a:gd name="connsiteY0" fmla="*/ 2 h 193680"/>
              <a:gd name="connsiteX1" fmla="*/ 76552 w 137175"/>
              <a:gd name="connsiteY1" fmla="*/ 111127 h 193680"/>
              <a:gd name="connsiteX2" fmla="*/ 352 w 137175"/>
              <a:gd name="connsiteY2" fmla="*/ 193677 h 193680"/>
              <a:gd name="connsiteX3" fmla="*/ 51152 w 137175"/>
              <a:gd name="connsiteY3" fmla="*/ 114302 h 193680"/>
              <a:gd name="connsiteX4" fmla="*/ 136877 w 137175"/>
              <a:gd name="connsiteY4" fmla="*/ 2 h 1936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7175" h="193680">
                <a:moveTo>
                  <a:pt x="136877" y="2"/>
                </a:moveTo>
                <a:cubicBezTo>
                  <a:pt x="141110" y="-527"/>
                  <a:pt x="99306" y="78848"/>
                  <a:pt x="76552" y="111127"/>
                </a:cubicBezTo>
                <a:cubicBezTo>
                  <a:pt x="53798" y="143406"/>
                  <a:pt x="4585" y="193148"/>
                  <a:pt x="352" y="193677"/>
                </a:cubicBezTo>
                <a:cubicBezTo>
                  <a:pt x="-3881" y="194206"/>
                  <a:pt x="31044" y="140760"/>
                  <a:pt x="51152" y="114302"/>
                </a:cubicBezTo>
                <a:cubicBezTo>
                  <a:pt x="71260" y="87844"/>
                  <a:pt x="132644" y="531"/>
                  <a:pt x="136877" y="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66" name="フリーフォーム 1965">
            <a:extLst>
              <a:ext uri="{FF2B5EF4-FFF2-40B4-BE49-F238E27FC236}">
                <a16:creationId xmlns:a16="http://schemas.microsoft.com/office/drawing/2014/main" id="{703E68E4-B3C8-558B-1583-83BB18C73488}"/>
              </a:ext>
            </a:extLst>
          </p:cNvPr>
          <p:cNvSpPr/>
          <p:nvPr/>
        </p:nvSpPr>
        <p:spPr>
          <a:xfrm>
            <a:off x="4387642" y="10251298"/>
            <a:ext cx="48569" cy="531118"/>
          </a:xfrm>
          <a:custGeom>
            <a:avLst/>
            <a:gdLst>
              <a:gd name="connsiteX0" fmla="*/ 208 w 48569"/>
              <a:gd name="connsiteY0" fmla="*/ 777 h 531118"/>
              <a:gd name="connsiteX1" fmla="*/ 44658 w 48569"/>
              <a:gd name="connsiteY1" fmla="*/ 416702 h 531118"/>
              <a:gd name="connsiteX2" fmla="*/ 44658 w 48569"/>
              <a:gd name="connsiteY2" fmla="*/ 531002 h 531118"/>
              <a:gd name="connsiteX3" fmla="*/ 47833 w 48569"/>
              <a:gd name="connsiteY3" fmla="*/ 435752 h 531118"/>
              <a:gd name="connsiteX4" fmla="*/ 28783 w 48569"/>
              <a:gd name="connsiteY4" fmla="*/ 315102 h 531118"/>
              <a:gd name="connsiteX5" fmla="*/ 208 w 48569"/>
              <a:gd name="connsiteY5" fmla="*/ 777 h 5311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8569" h="531118">
                <a:moveTo>
                  <a:pt x="208" y="777"/>
                </a:moveTo>
                <a:cubicBezTo>
                  <a:pt x="2854" y="17710"/>
                  <a:pt x="37250" y="328331"/>
                  <a:pt x="44658" y="416702"/>
                </a:cubicBezTo>
                <a:cubicBezTo>
                  <a:pt x="52066" y="505073"/>
                  <a:pt x="44129" y="527827"/>
                  <a:pt x="44658" y="531002"/>
                </a:cubicBezTo>
                <a:cubicBezTo>
                  <a:pt x="45187" y="534177"/>
                  <a:pt x="50479" y="471735"/>
                  <a:pt x="47833" y="435752"/>
                </a:cubicBezTo>
                <a:cubicBezTo>
                  <a:pt x="45187" y="399769"/>
                  <a:pt x="36720" y="381777"/>
                  <a:pt x="28783" y="315102"/>
                </a:cubicBezTo>
                <a:cubicBezTo>
                  <a:pt x="20846" y="248427"/>
                  <a:pt x="-2438" y="-16156"/>
                  <a:pt x="208" y="77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67" name="フリーフォーム 1966">
            <a:extLst>
              <a:ext uri="{FF2B5EF4-FFF2-40B4-BE49-F238E27FC236}">
                <a16:creationId xmlns:a16="http://schemas.microsoft.com/office/drawing/2014/main" id="{0240FFE4-23C0-9A0C-D181-FAC874970C9D}"/>
              </a:ext>
            </a:extLst>
          </p:cNvPr>
          <p:cNvSpPr/>
          <p:nvPr/>
        </p:nvSpPr>
        <p:spPr>
          <a:xfrm>
            <a:off x="4419593" y="10737770"/>
            <a:ext cx="66697" cy="330396"/>
          </a:xfrm>
          <a:custGeom>
            <a:avLst/>
            <a:gdLst>
              <a:gd name="connsiteX0" fmla="*/ 7 w 66697"/>
              <a:gd name="connsiteY0" fmla="*/ 80 h 330396"/>
              <a:gd name="connsiteX1" fmla="*/ 38107 w 66697"/>
              <a:gd name="connsiteY1" fmla="*/ 193755 h 330396"/>
              <a:gd name="connsiteX2" fmla="*/ 66682 w 66697"/>
              <a:gd name="connsiteY2" fmla="*/ 330280 h 330396"/>
              <a:gd name="connsiteX3" fmla="*/ 41282 w 66697"/>
              <a:gd name="connsiteY3" fmla="*/ 171530 h 330396"/>
              <a:gd name="connsiteX4" fmla="*/ 7 w 66697"/>
              <a:gd name="connsiteY4" fmla="*/ 80 h 3303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6697" h="330396">
                <a:moveTo>
                  <a:pt x="7" y="80"/>
                </a:moveTo>
                <a:cubicBezTo>
                  <a:pt x="-522" y="3784"/>
                  <a:pt x="26995" y="138722"/>
                  <a:pt x="38107" y="193755"/>
                </a:cubicBezTo>
                <a:cubicBezTo>
                  <a:pt x="49219" y="248788"/>
                  <a:pt x="66153" y="333984"/>
                  <a:pt x="66682" y="330280"/>
                </a:cubicBezTo>
                <a:cubicBezTo>
                  <a:pt x="67211" y="326576"/>
                  <a:pt x="53982" y="221272"/>
                  <a:pt x="41282" y="171530"/>
                </a:cubicBezTo>
                <a:cubicBezTo>
                  <a:pt x="28582" y="121788"/>
                  <a:pt x="536" y="-3624"/>
                  <a:pt x="7" y="8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68" name="フリーフォーム 1967">
            <a:extLst>
              <a:ext uri="{FF2B5EF4-FFF2-40B4-BE49-F238E27FC236}">
                <a16:creationId xmlns:a16="http://schemas.microsoft.com/office/drawing/2014/main" id="{2871240A-B0CF-6AC8-6EDF-E934678804A5}"/>
              </a:ext>
            </a:extLst>
          </p:cNvPr>
          <p:cNvSpPr/>
          <p:nvPr/>
        </p:nvSpPr>
        <p:spPr>
          <a:xfrm>
            <a:off x="4418712" y="10566741"/>
            <a:ext cx="84326" cy="487590"/>
          </a:xfrm>
          <a:custGeom>
            <a:avLst/>
            <a:gdLst>
              <a:gd name="connsiteX0" fmla="*/ 888 w 84326"/>
              <a:gd name="connsiteY0" fmla="*/ 2834 h 487590"/>
              <a:gd name="connsiteX1" fmla="*/ 83438 w 84326"/>
              <a:gd name="connsiteY1" fmla="*/ 479084 h 487590"/>
              <a:gd name="connsiteX2" fmla="*/ 42163 w 84326"/>
              <a:gd name="connsiteY2" fmla="*/ 288584 h 487590"/>
              <a:gd name="connsiteX3" fmla="*/ 888 w 84326"/>
              <a:gd name="connsiteY3" fmla="*/ 2834 h 4875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4326" h="487590">
                <a:moveTo>
                  <a:pt x="888" y="2834"/>
                </a:moveTo>
                <a:cubicBezTo>
                  <a:pt x="7767" y="34584"/>
                  <a:pt x="76559" y="431459"/>
                  <a:pt x="83438" y="479084"/>
                </a:cubicBezTo>
                <a:cubicBezTo>
                  <a:pt x="90317" y="526709"/>
                  <a:pt x="55392" y="362138"/>
                  <a:pt x="42163" y="288584"/>
                </a:cubicBezTo>
                <a:cubicBezTo>
                  <a:pt x="28934" y="215030"/>
                  <a:pt x="-5991" y="-28916"/>
                  <a:pt x="888" y="283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69" name="フリーフォーム 1968">
            <a:extLst>
              <a:ext uri="{FF2B5EF4-FFF2-40B4-BE49-F238E27FC236}">
                <a16:creationId xmlns:a16="http://schemas.microsoft.com/office/drawing/2014/main" id="{4C9F4E1C-5EE2-29E2-CA29-224A08B95807}"/>
              </a:ext>
            </a:extLst>
          </p:cNvPr>
          <p:cNvSpPr/>
          <p:nvPr/>
        </p:nvSpPr>
        <p:spPr>
          <a:xfrm>
            <a:off x="4498221" y="10175798"/>
            <a:ext cx="84158" cy="362236"/>
          </a:xfrm>
          <a:custGeom>
            <a:avLst/>
            <a:gdLst>
              <a:gd name="connsiteX0" fmla="*/ 754 w 84158"/>
              <a:gd name="connsiteY0" fmla="*/ 3252 h 362236"/>
              <a:gd name="connsiteX1" fmla="*/ 42029 w 84158"/>
              <a:gd name="connsiteY1" fmla="*/ 123902 h 362236"/>
              <a:gd name="connsiteX2" fmla="*/ 73779 w 84158"/>
              <a:gd name="connsiteY2" fmla="*/ 358852 h 362236"/>
              <a:gd name="connsiteX3" fmla="*/ 80129 w 84158"/>
              <a:gd name="connsiteY3" fmla="*/ 247727 h 362236"/>
              <a:gd name="connsiteX4" fmla="*/ 754 w 84158"/>
              <a:gd name="connsiteY4" fmla="*/ 3252 h 3622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4158" h="362236">
                <a:moveTo>
                  <a:pt x="754" y="3252"/>
                </a:moveTo>
                <a:cubicBezTo>
                  <a:pt x="-5596" y="-17385"/>
                  <a:pt x="29858" y="64635"/>
                  <a:pt x="42029" y="123902"/>
                </a:cubicBezTo>
                <a:cubicBezTo>
                  <a:pt x="54200" y="183169"/>
                  <a:pt x="67429" y="338215"/>
                  <a:pt x="73779" y="358852"/>
                </a:cubicBezTo>
                <a:cubicBezTo>
                  <a:pt x="80129" y="379489"/>
                  <a:pt x="89654" y="301173"/>
                  <a:pt x="80129" y="247727"/>
                </a:cubicBezTo>
                <a:cubicBezTo>
                  <a:pt x="70604" y="194281"/>
                  <a:pt x="7104" y="23889"/>
                  <a:pt x="754" y="325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70" name="フリーフォーム 1969">
            <a:extLst>
              <a:ext uri="{FF2B5EF4-FFF2-40B4-BE49-F238E27FC236}">
                <a16:creationId xmlns:a16="http://schemas.microsoft.com/office/drawing/2014/main" id="{E8A88BE7-424F-74ED-9B3D-7B42D7DF581F}"/>
              </a:ext>
            </a:extLst>
          </p:cNvPr>
          <p:cNvSpPr/>
          <p:nvPr/>
        </p:nvSpPr>
        <p:spPr>
          <a:xfrm>
            <a:off x="4381500" y="10131419"/>
            <a:ext cx="142875" cy="244504"/>
          </a:xfrm>
          <a:custGeom>
            <a:avLst/>
            <a:gdLst>
              <a:gd name="connsiteX0" fmla="*/ 0 w 142875"/>
              <a:gd name="connsiteY0" fmla="*/ 6 h 244504"/>
              <a:gd name="connsiteX1" fmla="*/ 92075 w 142875"/>
              <a:gd name="connsiteY1" fmla="*/ 168281 h 244504"/>
              <a:gd name="connsiteX2" fmla="*/ 142875 w 142875"/>
              <a:gd name="connsiteY2" fmla="*/ 244481 h 244504"/>
              <a:gd name="connsiteX3" fmla="*/ 92075 w 142875"/>
              <a:gd name="connsiteY3" fmla="*/ 174631 h 244504"/>
              <a:gd name="connsiteX4" fmla="*/ 0 w 142875"/>
              <a:gd name="connsiteY4" fmla="*/ 6 h 2445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2875" h="244504">
                <a:moveTo>
                  <a:pt x="0" y="6"/>
                </a:moveTo>
                <a:cubicBezTo>
                  <a:pt x="0" y="-1052"/>
                  <a:pt x="68263" y="127535"/>
                  <a:pt x="92075" y="168281"/>
                </a:cubicBezTo>
                <a:cubicBezTo>
                  <a:pt x="115887" y="209027"/>
                  <a:pt x="142875" y="243423"/>
                  <a:pt x="142875" y="244481"/>
                </a:cubicBezTo>
                <a:cubicBezTo>
                  <a:pt x="142875" y="245539"/>
                  <a:pt x="114300" y="210085"/>
                  <a:pt x="92075" y="174631"/>
                </a:cubicBezTo>
                <a:cubicBezTo>
                  <a:pt x="69850" y="139177"/>
                  <a:pt x="0" y="1064"/>
                  <a:pt x="0" y="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71" name="フリーフォーム 1970">
            <a:extLst>
              <a:ext uri="{FF2B5EF4-FFF2-40B4-BE49-F238E27FC236}">
                <a16:creationId xmlns:a16="http://schemas.microsoft.com/office/drawing/2014/main" id="{6ED4B947-FE1C-2323-37A9-37BC9460AA92}"/>
              </a:ext>
            </a:extLst>
          </p:cNvPr>
          <p:cNvSpPr/>
          <p:nvPr/>
        </p:nvSpPr>
        <p:spPr>
          <a:xfrm>
            <a:off x="4418703" y="10295264"/>
            <a:ext cx="48817" cy="362835"/>
          </a:xfrm>
          <a:custGeom>
            <a:avLst/>
            <a:gdLst>
              <a:gd name="connsiteX0" fmla="*/ 897 w 48817"/>
              <a:gd name="connsiteY0" fmla="*/ 1261 h 362835"/>
              <a:gd name="connsiteX1" fmla="*/ 48522 w 48817"/>
              <a:gd name="connsiteY1" fmla="*/ 353686 h 362835"/>
              <a:gd name="connsiteX2" fmla="*/ 19947 w 48817"/>
              <a:gd name="connsiteY2" fmla="*/ 239386 h 362835"/>
              <a:gd name="connsiteX3" fmla="*/ 897 w 48817"/>
              <a:gd name="connsiteY3" fmla="*/ 1261 h 3628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8817" h="362835">
                <a:moveTo>
                  <a:pt x="897" y="1261"/>
                </a:moveTo>
                <a:cubicBezTo>
                  <a:pt x="5659" y="20311"/>
                  <a:pt x="45347" y="313999"/>
                  <a:pt x="48522" y="353686"/>
                </a:cubicBezTo>
                <a:cubicBezTo>
                  <a:pt x="51697" y="393373"/>
                  <a:pt x="28414" y="294419"/>
                  <a:pt x="19947" y="239386"/>
                </a:cubicBezTo>
                <a:cubicBezTo>
                  <a:pt x="11480" y="184353"/>
                  <a:pt x="-3865" y="-17789"/>
                  <a:pt x="897" y="126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72" name="フリーフォーム 1971">
            <a:extLst>
              <a:ext uri="{FF2B5EF4-FFF2-40B4-BE49-F238E27FC236}">
                <a16:creationId xmlns:a16="http://schemas.microsoft.com/office/drawing/2014/main" id="{D9743838-CA35-E728-D451-97C64FC2F2E5}"/>
              </a:ext>
            </a:extLst>
          </p:cNvPr>
          <p:cNvSpPr/>
          <p:nvPr/>
        </p:nvSpPr>
        <p:spPr>
          <a:xfrm>
            <a:off x="4527448" y="10623546"/>
            <a:ext cx="28762" cy="355617"/>
          </a:xfrm>
          <a:custGeom>
            <a:avLst/>
            <a:gdLst>
              <a:gd name="connsiteX0" fmla="*/ 28677 w 28762"/>
              <a:gd name="connsiteY0" fmla="*/ 4 h 355617"/>
              <a:gd name="connsiteX1" fmla="*/ 15977 w 28762"/>
              <a:gd name="connsiteY1" fmla="*/ 238129 h 355617"/>
              <a:gd name="connsiteX2" fmla="*/ 102 w 28762"/>
              <a:gd name="connsiteY2" fmla="*/ 355604 h 355617"/>
              <a:gd name="connsiteX3" fmla="*/ 9627 w 28762"/>
              <a:gd name="connsiteY3" fmla="*/ 231779 h 355617"/>
              <a:gd name="connsiteX4" fmla="*/ 28677 w 28762"/>
              <a:gd name="connsiteY4" fmla="*/ 4 h 3556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762" h="355617">
                <a:moveTo>
                  <a:pt x="28677" y="4"/>
                </a:moveTo>
                <a:cubicBezTo>
                  <a:pt x="29735" y="1062"/>
                  <a:pt x="20739" y="178862"/>
                  <a:pt x="15977" y="238129"/>
                </a:cubicBezTo>
                <a:cubicBezTo>
                  <a:pt x="11214" y="297396"/>
                  <a:pt x="1160" y="356662"/>
                  <a:pt x="102" y="355604"/>
                </a:cubicBezTo>
                <a:cubicBezTo>
                  <a:pt x="-956" y="354546"/>
                  <a:pt x="6452" y="286283"/>
                  <a:pt x="9627" y="231779"/>
                </a:cubicBezTo>
                <a:cubicBezTo>
                  <a:pt x="12802" y="177275"/>
                  <a:pt x="27619" y="-1054"/>
                  <a:pt x="28677" y="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73" name="フリーフォーム 1972">
            <a:extLst>
              <a:ext uri="{FF2B5EF4-FFF2-40B4-BE49-F238E27FC236}">
                <a16:creationId xmlns:a16="http://schemas.microsoft.com/office/drawing/2014/main" id="{24F088AB-2483-6533-9317-F09C0E3D162E}"/>
              </a:ext>
            </a:extLst>
          </p:cNvPr>
          <p:cNvSpPr/>
          <p:nvPr/>
        </p:nvSpPr>
        <p:spPr>
          <a:xfrm>
            <a:off x="4532426" y="10714540"/>
            <a:ext cx="75351" cy="344756"/>
          </a:xfrm>
          <a:custGeom>
            <a:avLst/>
            <a:gdLst>
              <a:gd name="connsiteX0" fmla="*/ 74499 w 75351"/>
              <a:gd name="connsiteY0" fmla="*/ 1085 h 344756"/>
              <a:gd name="connsiteX1" fmla="*/ 55449 w 75351"/>
              <a:gd name="connsiteY1" fmla="*/ 159835 h 344756"/>
              <a:gd name="connsiteX2" fmla="*/ 30049 w 75351"/>
              <a:gd name="connsiteY2" fmla="*/ 255085 h 344756"/>
              <a:gd name="connsiteX3" fmla="*/ 1474 w 75351"/>
              <a:gd name="connsiteY3" fmla="*/ 343985 h 344756"/>
              <a:gd name="connsiteX4" fmla="*/ 7824 w 75351"/>
              <a:gd name="connsiteY4" fmla="*/ 286835 h 344756"/>
              <a:gd name="connsiteX5" fmla="*/ 39574 w 75351"/>
              <a:gd name="connsiteY5" fmla="*/ 102685 h 344756"/>
              <a:gd name="connsiteX6" fmla="*/ 26874 w 75351"/>
              <a:gd name="connsiteY6" fmla="*/ 245560 h 344756"/>
              <a:gd name="connsiteX7" fmla="*/ 74499 w 75351"/>
              <a:gd name="connsiteY7" fmla="*/ 1085 h 3447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5351" h="344756">
                <a:moveTo>
                  <a:pt x="74499" y="1085"/>
                </a:moveTo>
                <a:cubicBezTo>
                  <a:pt x="79262" y="-13203"/>
                  <a:pt x="62857" y="117502"/>
                  <a:pt x="55449" y="159835"/>
                </a:cubicBezTo>
                <a:cubicBezTo>
                  <a:pt x="48041" y="202168"/>
                  <a:pt x="39045" y="224393"/>
                  <a:pt x="30049" y="255085"/>
                </a:cubicBezTo>
                <a:cubicBezTo>
                  <a:pt x="21053" y="285777"/>
                  <a:pt x="5178" y="338693"/>
                  <a:pt x="1474" y="343985"/>
                </a:cubicBezTo>
                <a:cubicBezTo>
                  <a:pt x="-2230" y="349277"/>
                  <a:pt x="1474" y="327052"/>
                  <a:pt x="7824" y="286835"/>
                </a:cubicBezTo>
                <a:cubicBezTo>
                  <a:pt x="14174" y="246618"/>
                  <a:pt x="36399" y="109564"/>
                  <a:pt x="39574" y="102685"/>
                </a:cubicBezTo>
                <a:cubicBezTo>
                  <a:pt x="42749" y="95806"/>
                  <a:pt x="21582" y="255085"/>
                  <a:pt x="26874" y="245560"/>
                </a:cubicBezTo>
                <a:cubicBezTo>
                  <a:pt x="32166" y="236035"/>
                  <a:pt x="69736" y="15373"/>
                  <a:pt x="74499" y="108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74" name="フリーフォーム 1973">
            <a:extLst>
              <a:ext uri="{FF2B5EF4-FFF2-40B4-BE49-F238E27FC236}">
                <a16:creationId xmlns:a16="http://schemas.microsoft.com/office/drawing/2014/main" id="{0AD6133C-AF75-74AC-D705-8E89EE0EA18D}"/>
              </a:ext>
            </a:extLst>
          </p:cNvPr>
          <p:cNvSpPr/>
          <p:nvPr/>
        </p:nvSpPr>
        <p:spPr>
          <a:xfrm>
            <a:off x="4336529" y="9720470"/>
            <a:ext cx="51804" cy="624190"/>
          </a:xfrm>
          <a:custGeom>
            <a:avLst/>
            <a:gdLst>
              <a:gd name="connsiteX0" fmla="*/ 521 w 51804"/>
              <a:gd name="connsiteY0" fmla="*/ 1380 h 624190"/>
              <a:gd name="connsiteX1" fmla="*/ 44971 w 51804"/>
              <a:gd name="connsiteY1" fmla="*/ 477630 h 624190"/>
              <a:gd name="connsiteX2" fmla="*/ 51321 w 51804"/>
              <a:gd name="connsiteY2" fmla="*/ 623680 h 624190"/>
              <a:gd name="connsiteX3" fmla="*/ 48146 w 51804"/>
              <a:gd name="connsiteY3" fmla="*/ 518905 h 624190"/>
              <a:gd name="connsiteX4" fmla="*/ 22746 w 51804"/>
              <a:gd name="connsiteY4" fmla="*/ 337930 h 624190"/>
              <a:gd name="connsiteX5" fmla="*/ 521 w 51804"/>
              <a:gd name="connsiteY5" fmla="*/ 1380 h 6241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804" h="624190">
                <a:moveTo>
                  <a:pt x="521" y="1380"/>
                </a:moveTo>
                <a:cubicBezTo>
                  <a:pt x="4225" y="24663"/>
                  <a:pt x="36504" y="373913"/>
                  <a:pt x="44971" y="477630"/>
                </a:cubicBezTo>
                <a:cubicBezTo>
                  <a:pt x="53438" y="581347"/>
                  <a:pt x="50792" y="616801"/>
                  <a:pt x="51321" y="623680"/>
                </a:cubicBezTo>
                <a:cubicBezTo>
                  <a:pt x="51850" y="630559"/>
                  <a:pt x="52908" y="566530"/>
                  <a:pt x="48146" y="518905"/>
                </a:cubicBezTo>
                <a:cubicBezTo>
                  <a:pt x="43384" y="471280"/>
                  <a:pt x="31742" y="419951"/>
                  <a:pt x="22746" y="337930"/>
                </a:cubicBezTo>
                <a:cubicBezTo>
                  <a:pt x="13750" y="255909"/>
                  <a:pt x="-3183" y="-21903"/>
                  <a:pt x="521" y="138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75" name="フリーフォーム 1974">
            <a:extLst>
              <a:ext uri="{FF2B5EF4-FFF2-40B4-BE49-F238E27FC236}">
                <a16:creationId xmlns:a16="http://schemas.microsoft.com/office/drawing/2014/main" id="{58950062-58B0-10FC-587E-B5BA1AC2AA95}"/>
              </a:ext>
            </a:extLst>
          </p:cNvPr>
          <p:cNvSpPr/>
          <p:nvPr/>
        </p:nvSpPr>
        <p:spPr>
          <a:xfrm>
            <a:off x="4314687" y="9927916"/>
            <a:ext cx="12878" cy="327511"/>
          </a:xfrm>
          <a:custGeom>
            <a:avLst/>
            <a:gdLst>
              <a:gd name="connsiteX0" fmla="*/ 138 w 12878"/>
              <a:gd name="connsiteY0" fmla="*/ 309 h 327511"/>
              <a:gd name="connsiteX1" fmla="*/ 6488 w 12878"/>
              <a:gd name="connsiteY1" fmla="*/ 311459 h 327511"/>
              <a:gd name="connsiteX2" fmla="*/ 12838 w 12878"/>
              <a:gd name="connsiteY2" fmla="*/ 254309 h 327511"/>
              <a:gd name="connsiteX3" fmla="*/ 138 w 12878"/>
              <a:gd name="connsiteY3" fmla="*/ 309 h 327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878" h="327511">
                <a:moveTo>
                  <a:pt x="138" y="309"/>
                </a:moveTo>
                <a:cubicBezTo>
                  <a:pt x="-920" y="9834"/>
                  <a:pt x="4371" y="269126"/>
                  <a:pt x="6488" y="311459"/>
                </a:cubicBezTo>
                <a:cubicBezTo>
                  <a:pt x="8605" y="353792"/>
                  <a:pt x="13367" y="304580"/>
                  <a:pt x="12838" y="254309"/>
                </a:cubicBezTo>
                <a:cubicBezTo>
                  <a:pt x="12309" y="204038"/>
                  <a:pt x="1196" y="-9216"/>
                  <a:pt x="138" y="30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76" name="フリーフォーム 1975">
            <a:extLst>
              <a:ext uri="{FF2B5EF4-FFF2-40B4-BE49-F238E27FC236}">
                <a16:creationId xmlns:a16="http://schemas.microsoft.com/office/drawing/2014/main" id="{3A8219D2-1991-3E41-5BE5-F21BA4A1B153}"/>
              </a:ext>
            </a:extLst>
          </p:cNvPr>
          <p:cNvSpPr/>
          <p:nvPr/>
        </p:nvSpPr>
        <p:spPr>
          <a:xfrm>
            <a:off x="4270354" y="9143967"/>
            <a:ext cx="51199" cy="174688"/>
          </a:xfrm>
          <a:custGeom>
            <a:avLst/>
            <a:gdLst>
              <a:gd name="connsiteX0" fmla="*/ 21 w 51199"/>
              <a:gd name="connsiteY0" fmla="*/ 33 h 174688"/>
              <a:gd name="connsiteX1" fmla="*/ 44471 w 51199"/>
              <a:gd name="connsiteY1" fmla="*/ 82583 h 174688"/>
              <a:gd name="connsiteX2" fmla="*/ 44471 w 51199"/>
              <a:gd name="connsiteY2" fmla="*/ 174658 h 174688"/>
              <a:gd name="connsiteX3" fmla="*/ 50821 w 51199"/>
              <a:gd name="connsiteY3" fmla="*/ 92108 h 174688"/>
              <a:gd name="connsiteX4" fmla="*/ 21 w 51199"/>
              <a:gd name="connsiteY4" fmla="*/ 33 h 1746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199" h="174688">
                <a:moveTo>
                  <a:pt x="21" y="33"/>
                </a:moveTo>
                <a:cubicBezTo>
                  <a:pt x="-1037" y="-1555"/>
                  <a:pt x="37063" y="53479"/>
                  <a:pt x="44471" y="82583"/>
                </a:cubicBezTo>
                <a:cubicBezTo>
                  <a:pt x="51879" y="111687"/>
                  <a:pt x="43413" y="173070"/>
                  <a:pt x="44471" y="174658"/>
                </a:cubicBezTo>
                <a:cubicBezTo>
                  <a:pt x="45529" y="176246"/>
                  <a:pt x="52938" y="114862"/>
                  <a:pt x="50821" y="92108"/>
                </a:cubicBezTo>
                <a:cubicBezTo>
                  <a:pt x="48704" y="69354"/>
                  <a:pt x="1079" y="1621"/>
                  <a:pt x="21" y="3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77" name="フリーフォーム 1976">
            <a:extLst>
              <a:ext uri="{FF2B5EF4-FFF2-40B4-BE49-F238E27FC236}">
                <a16:creationId xmlns:a16="http://schemas.microsoft.com/office/drawing/2014/main" id="{53346E94-085C-9438-8DC7-44A265E16DFB}"/>
              </a:ext>
            </a:extLst>
          </p:cNvPr>
          <p:cNvSpPr/>
          <p:nvPr/>
        </p:nvSpPr>
        <p:spPr>
          <a:xfrm>
            <a:off x="4298318" y="9231937"/>
            <a:ext cx="39304" cy="245805"/>
          </a:xfrm>
          <a:custGeom>
            <a:avLst/>
            <a:gdLst>
              <a:gd name="connsiteX0" fmla="*/ 632 w 39304"/>
              <a:gd name="connsiteY0" fmla="*/ 963 h 245805"/>
              <a:gd name="connsiteX1" fmla="*/ 32382 w 39304"/>
              <a:gd name="connsiteY1" fmla="*/ 83513 h 245805"/>
              <a:gd name="connsiteX2" fmla="*/ 38732 w 39304"/>
              <a:gd name="connsiteY2" fmla="*/ 127963 h 245805"/>
              <a:gd name="connsiteX3" fmla="*/ 22857 w 39304"/>
              <a:gd name="connsiteY3" fmla="*/ 194638 h 245805"/>
              <a:gd name="connsiteX4" fmla="*/ 632 w 39304"/>
              <a:gd name="connsiteY4" fmla="*/ 245438 h 245805"/>
              <a:gd name="connsiteX5" fmla="*/ 6982 w 39304"/>
              <a:gd name="connsiteY5" fmla="*/ 213688 h 245805"/>
              <a:gd name="connsiteX6" fmla="*/ 16507 w 39304"/>
              <a:gd name="connsiteY6" fmla="*/ 143838 h 245805"/>
              <a:gd name="connsiteX7" fmla="*/ 632 w 39304"/>
              <a:gd name="connsiteY7" fmla="*/ 963 h 2458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9304" h="245805">
                <a:moveTo>
                  <a:pt x="632" y="963"/>
                </a:moveTo>
                <a:cubicBezTo>
                  <a:pt x="3278" y="-9091"/>
                  <a:pt x="26032" y="62346"/>
                  <a:pt x="32382" y="83513"/>
                </a:cubicBezTo>
                <a:cubicBezTo>
                  <a:pt x="38732" y="104680"/>
                  <a:pt x="40319" y="109442"/>
                  <a:pt x="38732" y="127963"/>
                </a:cubicBezTo>
                <a:cubicBezTo>
                  <a:pt x="37145" y="146484"/>
                  <a:pt x="29207" y="175059"/>
                  <a:pt x="22857" y="194638"/>
                </a:cubicBezTo>
                <a:cubicBezTo>
                  <a:pt x="16507" y="214217"/>
                  <a:pt x="3278" y="242263"/>
                  <a:pt x="632" y="245438"/>
                </a:cubicBezTo>
                <a:cubicBezTo>
                  <a:pt x="-2014" y="248613"/>
                  <a:pt x="4336" y="230621"/>
                  <a:pt x="6982" y="213688"/>
                </a:cubicBezTo>
                <a:cubicBezTo>
                  <a:pt x="9628" y="196755"/>
                  <a:pt x="16507" y="174530"/>
                  <a:pt x="16507" y="143838"/>
                </a:cubicBezTo>
                <a:cubicBezTo>
                  <a:pt x="16507" y="113146"/>
                  <a:pt x="-2014" y="11017"/>
                  <a:pt x="632" y="96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78" name="フリーフォーム 1977">
            <a:extLst>
              <a:ext uri="{FF2B5EF4-FFF2-40B4-BE49-F238E27FC236}">
                <a16:creationId xmlns:a16="http://schemas.microsoft.com/office/drawing/2014/main" id="{92408B13-763F-2EC9-2AFD-FA551705E536}"/>
              </a:ext>
            </a:extLst>
          </p:cNvPr>
          <p:cNvSpPr/>
          <p:nvPr/>
        </p:nvSpPr>
        <p:spPr>
          <a:xfrm>
            <a:off x="4301772" y="9139213"/>
            <a:ext cx="117841" cy="366849"/>
          </a:xfrm>
          <a:custGeom>
            <a:avLst/>
            <a:gdLst>
              <a:gd name="connsiteX0" fmla="*/ 353 w 117841"/>
              <a:gd name="connsiteY0" fmla="*/ 1612 h 366849"/>
              <a:gd name="connsiteX1" fmla="*/ 32103 w 117841"/>
              <a:gd name="connsiteY1" fmla="*/ 122262 h 366849"/>
              <a:gd name="connsiteX2" fmla="*/ 54328 w 117841"/>
              <a:gd name="connsiteY2" fmla="*/ 185762 h 366849"/>
              <a:gd name="connsiteX3" fmla="*/ 92428 w 117841"/>
              <a:gd name="connsiteY3" fmla="*/ 303237 h 366849"/>
              <a:gd name="connsiteX4" fmla="*/ 117828 w 117841"/>
              <a:gd name="connsiteY4" fmla="*/ 366737 h 366849"/>
              <a:gd name="connsiteX5" fmla="*/ 89253 w 117841"/>
              <a:gd name="connsiteY5" fmla="*/ 315937 h 366849"/>
              <a:gd name="connsiteX6" fmla="*/ 54328 w 117841"/>
              <a:gd name="connsiteY6" fmla="*/ 217512 h 366849"/>
              <a:gd name="connsiteX7" fmla="*/ 353 w 117841"/>
              <a:gd name="connsiteY7" fmla="*/ 1612 h 3668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17841" h="366849">
                <a:moveTo>
                  <a:pt x="353" y="1612"/>
                </a:moveTo>
                <a:cubicBezTo>
                  <a:pt x="-3351" y="-14263"/>
                  <a:pt x="23107" y="91570"/>
                  <a:pt x="32103" y="122262"/>
                </a:cubicBezTo>
                <a:cubicBezTo>
                  <a:pt x="41099" y="152954"/>
                  <a:pt x="44274" y="155600"/>
                  <a:pt x="54328" y="185762"/>
                </a:cubicBezTo>
                <a:cubicBezTo>
                  <a:pt x="64382" y="215924"/>
                  <a:pt x="81845" y="273075"/>
                  <a:pt x="92428" y="303237"/>
                </a:cubicBezTo>
                <a:cubicBezTo>
                  <a:pt x="103011" y="333400"/>
                  <a:pt x="118357" y="364620"/>
                  <a:pt x="117828" y="366737"/>
                </a:cubicBezTo>
                <a:cubicBezTo>
                  <a:pt x="117299" y="368854"/>
                  <a:pt x="99836" y="340808"/>
                  <a:pt x="89253" y="315937"/>
                </a:cubicBezTo>
                <a:cubicBezTo>
                  <a:pt x="78670" y="291066"/>
                  <a:pt x="69674" y="264079"/>
                  <a:pt x="54328" y="217512"/>
                </a:cubicBezTo>
                <a:cubicBezTo>
                  <a:pt x="38982" y="170945"/>
                  <a:pt x="4057" y="17487"/>
                  <a:pt x="353" y="161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79" name="フリーフォーム 1978">
            <a:extLst>
              <a:ext uri="{FF2B5EF4-FFF2-40B4-BE49-F238E27FC236}">
                <a16:creationId xmlns:a16="http://schemas.microsoft.com/office/drawing/2014/main" id="{87BDFF23-41C8-8962-009F-FDB330AFB747}"/>
              </a:ext>
            </a:extLst>
          </p:cNvPr>
          <p:cNvSpPr/>
          <p:nvPr/>
        </p:nvSpPr>
        <p:spPr>
          <a:xfrm>
            <a:off x="4320430" y="9447676"/>
            <a:ext cx="65652" cy="312624"/>
          </a:xfrm>
          <a:custGeom>
            <a:avLst/>
            <a:gdLst>
              <a:gd name="connsiteX0" fmla="*/ 64245 w 65652"/>
              <a:gd name="connsiteY0" fmla="*/ 1124 h 312624"/>
              <a:gd name="connsiteX1" fmla="*/ 42020 w 65652"/>
              <a:gd name="connsiteY1" fmla="*/ 118599 h 312624"/>
              <a:gd name="connsiteX2" fmla="*/ 10270 w 65652"/>
              <a:gd name="connsiteY2" fmla="*/ 191624 h 312624"/>
              <a:gd name="connsiteX3" fmla="*/ 7095 w 65652"/>
              <a:gd name="connsiteY3" fmla="*/ 229724 h 312624"/>
              <a:gd name="connsiteX4" fmla="*/ 26145 w 65652"/>
              <a:gd name="connsiteY4" fmla="*/ 312274 h 312624"/>
              <a:gd name="connsiteX5" fmla="*/ 745 w 65652"/>
              <a:gd name="connsiteY5" fmla="*/ 194799 h 312624"/>
              <a:gd name="connsiteX6" fmla="*/ 64245 w 65652"/>
              <a:gd name="connsiteY6" fmla="*/ 1124 h 3126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5652" h="312624">
                <a:moveTo>
                  <a:pt x="64245" y="1124"/>
                </a:moveTo>
                <a:cubicBezTo>
                  <a:pt x="71124" y="-11576"/>
                  <a:pt x="51016" y="86849"/>
                  <a:pt x="42020" y="118599"/>
                </a:cubicBezTo>
                <a:cubicBezTo>
                  <a:pt x="33024" y="150349"/>
                  <a:pt x="16091" y="173103"/>
                  <a:pt x="10270" y="191624"/>
                </a:cubicBezTo>
                <a:cubicBezTo>
                  <a:pt x="4449" y="210145"/>
                  <a:pt x="4449" y="209616"/>
                  <a:pt x="7095" y="229724"/>
                </a:cubicBezTo>
                <a:cubicBezTo>
                  <a:pt x="9741" y="249832"/>
                  <a:pt x="27203" y="318095"/>
                  <a:pt x="26145" y="312274"/>
                </a:cubicBezTo>
                <a:cubicBezTo>
                  <a:pt x="25087" y="306453"/>
                  <a:pt x="-5076" y="240836"/>
                  <a:pt x="745" y="194799"/>
                </a:cubicBezTo>
                <a:cubicBezTo>
                  <a:pt x="6566" y="148762"/>
                  <a:pt x="57366" y="13824"/>
                  <a:pt x="64245" y="112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80" name="フリーフォーム 1979">
            <a:extLst>
              <a:ext uri="{FF2B5EF4-FFF2-40B4-BE49-F238E27FC236}">
                <a16:creationId xmlns:a16="http://schemas.microsoft.com/office/drawing/2014/main" id="{BBC8AD9C-73B5-DF5D-AD26-C26A446772A8}"/>
              </a:ext>
            </a:extLst>
          </p:cNvPr>
          <p:cNvSpPr/>
          <p:nvPr/>
        </p:nvSpPr>
        <p:spPr>
          <a:xfrm>
            <a:off x="4317285" y="9368209"/>
            <a:ext cx="54690" cy="148576"/>
          </a:xfrm>
          <a:custGeom>
            <a:avLst/>
            <a:gdLst>
              <a:gd name="connsiteX0" fmla="*/ 715 w 54690"/>
              <a:gd name="connsiteY0" fmla="*/ 147266 h 148576"/>
              <a:gd name="connsiteX1" fmla="*/ 35640 w 54690"/>
              <a:gd name="connsiteY1" fmla="*/ 4391 h 148576"/>
              <a:gd name="connsiteX2" fmla="*/ 35640 w 54690"/>
              <a:gd name="connsiteY2" fmla="*/ 42491 h 148576"/>
              <a:gd name="connsiteX3" fmla="*/ 54690 w 54690"/>
              <a:gd name="connsiteY3" fmla="*/ 102816 h 148576"/>
              <a:gd name="connsiteX4" fmla="*/ 35640 w 54690"/>
              <a:gd name="connsiteY4" fmla="*/ 36141 h 148576"/>
              <a:gd name="connsiteX5" fmla="*/ 13415 w 54690"/>
              <a:gd name="connsiteY5" fmla="*/ 74241 h 148576"/>
              <a:gd name="connsiteX6" fmla="*/ 715 w 54690"/>
              <a:gd name="connsiteY6" fmla="*/ 147266 h 1485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4690" h="148576">
                <a:moveTo>
                  <a:pt x="715" y="147266"/>
                </a:moveTo>
                <a:cubicBezTo>
                  <a:pt x="4419" y="135624"/>
                  <a:pt x="29819" y="21853"/>
                  <a:pt x="35640" y="4391"/>
                </a:cubicBezTo>
                <a:cubicBezTo>
                  <a:pt x="41461" y="-13071"/>
                  <a:pt x="32465" y="26087"/>
                  <a:pt x="35640" y="42491"/>
                </a:cubicBezTo>
                <a:cubicBezTo>
                  <a:pt x="38815" y="58895"/>
                  <a:pt x="54690" y="103874"/>
                  <a:pt x="54690" y="102816"/>
                </a:cubicBezTo>
                <a:cubicBezTo>
                  <a:pt x="54690" y="101758"/>
                  <a:pt x="42519" y="40903"/>
                  <a:pt x="35640" y="36141"/>
                </a:cubicBezTo>
                <a:cubicBezTo>
                  <a:pt x="28761" y="31379"/>
                  <a:pt x="18178" y="58895"/>
                  <a:pt x="13415" y="74241"/>
                </a:cubicBezTo>
                <a:cubicBezTo>
                  <a:pt x="8652" y="89587"/>
                  <a:pt x="-2989" y="158908"/>
                  <a:pt x="715" y="14726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81" name="フリーフォーム 1980">
            <a:extLst>
              <a:ext uri="{FF2B5EF4-FFF2-40B4-BE49-F238E27FC236}">
                <a16:creationId xmlns:a16="http://schemas.microsoft.com/office/drawing/2014/main" id="{D63F4082-1729-74C7-F648-F41982BC8545}"/>
              </a:ext>
            </a:extLst>
          </p:cNvPr>
          <p:cNvSpPr/>
          <p:nvPr/>
        </p:nvSpPr>
        <p:spPr>
          <a:xfrm>
            <a:off x="4337006" y="9486287"/>
            <a:ext cx="80490" cy="747767"/>
          </a:xfrm>
          <a:custGeom>
            <a:avLst/>
            <a:gdLst>
              <a:gd name="connsiteX0" fmla="*/ 76244 w 80490"/>
              <a:gd name="connsiteY0" fmla="*/ 613 h 747767"/>
              <a:gd name="connsiteX1" fmla="*/ 25444 w 80490"/>
              <a:gd name="connsiteY1" fmla="*/ 140313 h 747767"/>
              <a:gd name="connsiteX2" fmla="*/ 15919 w 80490"/>
              <a:gd name="connsiteY2" fmla="*/ 200638 h 747767"/>
              <a:gd name="connsiteX3" fmla="*/ 19094 w 80490"/>
              <a:gd name="connsiteY3" fmla="*/ 330813 h 747767"/>
              <a:gd name="connsiteX4" fmla="*/ 19094 w 80490"/>
              <a:gd name="connsiteY4" fmla="*/ 299063 h 747767"/>
              <a:gd name="connsiteX5" fmla="*/ 41319 w 80490"/>
              <a:gd name="connsiteY5" fmla="*/ 448288 h 747767"/>
              <a:gd name="connsiteX6" fmla="*/ 57194 w 80490"/>
              <a:gd name="connsiteY6" fmla="*/ 594338 h 747767"/>
              <a:gd name="connsiteX7" fmla="*/ 76244 w 80490"/>
              <a:gd name="connsiteY7" fmla="*/ 730863 h 747767"/>
              <a:gd name="connsiteX8" fmla="*/ 73069 w 80490"/>
              <a:gd name="connsiteY8" fmla="*/ 686413 h 747767"/>
              <a:gd name="connsiteX9" fmla="*/ 44 w 80490"/>
              <a:gd name="connsiteY9" fmla="*/ 200638 h 747767"/>
              <a:gd name="connsiteX10" fmla="*/ 76244 w 80490"/>
              <a:gd name="connsiteY10" fmla="*/ 613 h 7477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80490" h="747767">
                <a:moveTo>
                  <a:pt x="76244" y="613"/>
                </a:moveTo>
                <a:cubicBezTo>
                  <a:pt x="80477" y="-9441"/>
                  <a:pt x="35498" y="106975"/>
                  <a:pt x="25444" y="140313"/>
                </a:cubicBezTo>
                <a:cubicBezTo>
                  <a:pt x="15390" y="173651"/>
                  <a:pt x="16977" y="168888"/>
                  <a:pt x="15919" y="200638"/>
                </a:cubicBezTo>
                <a:cubicBezTo>
                  <a:pt x="14861" y="232388"/>
                  <a:pt x="18565" y="314409"/>
                  <a:pt x="19094" y="330813"/>
                </a:cubicBezTo>
                <a:cubicBezTo>
                  <a:pt x="19623" y="347217"/>
                  <a:pt x="15390" y="279484"/>
                  <a:pt x="19094" y="299063"/>
                </a:cubicBezTo>
                <a:cubicBezTo>
                  <a:pt x="22798" y="318642"/>
                  <a:pt x="34969" y="399075"/>
                  <a:pt x="41319" y="448288"/>
                </a:cubicBezTo>
                <a:cubicBezTo>
                  <a:pt x="47669" y="497501"/>
                  <a:pt x="51373" y="547242"/>
                  <a:pt x="57194" y="594338"/>
                </a:cubicBezTo>
                <a:cubicBezTo>
                  <a:pt x="63015" y="641434"/>
                  <a:pt x="73598" y="715517"/>
                  <a:pt x="76244" y="730863"/>
                </a:cubicBezTo>
                <a:cubicBezTo>
                  <a:pt x="78890" y="746209"/>
                  <a:pt x="85769" y="774784"/>
                  <a:pt x="73069" y="686413"/>
                </a:cubicBezTo>
                <a:cubicBezTo>
                  <a:pt x="60369" y="598042"/>
                  <a:pt x="2161" y="310705"/>
                  <a:pt x="44" y="200638"/>
                </a:cubicBezTo>
                <a:cubicBezTo>
                  <a:pt x="-2073" y="90571"/>
                  <a:pt x="72011" y="10667"/>
                  <a:pt x="76244" y="61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82" name="フリーフォーム 1981">
            <a:extLst>
              <a:ext uri="{FF2B5EF4-FFF2-40B4-BE49-F238E27FC236}">
                <a16:creationId xmlns:a16="http://schemas.microsoft.com/office/drawing/2014/main" id="{624D3E8F-3827-B33B-3AD5-2094C0209D1A}"/>
              </a:ext>
            </a:extLst>
          </p:cNvPr>
          <p:cNvSpPr/>
          <p:nvPr/>
        </p:nvSpPr>
        <p:spPr>
          <a:xfrm>
            <a:off x="4373760" y="9496400"/>
            <a:ext cx="87169" cy="726406"/>
          </a:xfrm>
          <a:custGeom>
            <a:avLst/>
            <a:gdLst>
              <a:gd name="connsiteX0" fmla="*/ 49015 w 87169"/>
              <a:gd name="connsiteY0" fmla="*/ 25 h 726406"/>
              <a:gd name="connsiteX1" fmla="*/ 10915 w 87169"/>
              <a:gd name="connsiteY1" fmla="*/ 158775 h 726406"/>
              <a:gd name="connsiteX2" fmla="*/ 7740 w 87169"/>
              <a:gd name="connsiteY2" fmla="*/ 187350 h 726406"/>
              <a:gd name="connsiteX3" fmla="*/ 14090 w 87169"/>
              <a:gd name="connsiteY3" fmla="*/ 320700 h 726406"/>
              <a:gd name="connsiteX4" fmla="*/ 17265 w 87169"/>
              <a:gd name="connsiteY4" fmla="*/ 266725 h 726406"/>
              <a:gd name="connsiteX5" fmla="*/ 45840 w 87169"/>
              <a:gd name="connsiteY5" fmla="*/ 473100 h 726406"/>
              <a:gd name="connsiteX6" fmla="*/ 55365 w 87169"/>
              <a:gd name="connsiteY6" fmla="*/ 619150 h 726406"/>
              <a:gd name="connsiteX7" fmla="*/ 68065 w 87169"/>
              <a:gd name="connsiteY7" fmla="*/ 676300 h 726406"/>
              <a:gd name="connsiteX8" fmla="*/ 87115 w 87169"/>
              <a:gd name="connsiteY8" fmla="*/ 708050 h 726406"/>
              <a:gd name="connsiteX9" fmla="*/ 71240 w 87169"/>
              <a:gd name="connsiteY9" fmla="*/ 685825 h 726406"/>
              <a:gd name="connsiteX10" fmla="*/ 7740 w 87169"/>
              <a:gd name="connsiteY10" fmla="*/ 260375 h 726406"/>
              <a:gd name="connsiteX11" fmla="*/ 4565 w 87169"/>
              <a:gd name="connsiteY11" fmla="*/ 171475 h 726406"/>
              <a:gd name="connsiteX12" fmla="*/ 49015 w 87169"/>
              <a:gd name="connsiteY12" fmla="*/ 25 h 7264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87169" h="726406">
                <a:moveTo>
                  <a:pt x="49015" y="25"/>
                </a:moveTo>
                <a:cubicBezTo>
                  <a:pt x="50073" y="-2092"/>
                  <a:pt x="17794" y="127554"/>
                  <a:pt x="10915" y="158775"/>
                </a:cubicBezTo>
                <a:cubicBezTo>
                  <a:pt x="4036" y="189996"/>
                  <a:pt x="7211" y="160363"/>
                  <a:pt x="7740" y="187350"/>
                </a:cubicBezTo>
                <a:cubicBezTo>
                  <a:pt x="8269" y="214337"/>
                  <a:pt x="12503" y="307471"/>
                  <a:pt x="14090" y="320700"/>
                </a:cubicBezTo>
                <a:cubicBezTo>
                  <a:pt x="15677" y="333929"/>
                  <a:pt x="11973" y="241325"/>
                  <a:pt x="17265" y="266725"/>
                </a:cubicBezTo>
                <a:cubicBezTo>
                  <a:pt x="22557" y="292125"/>
                  <a:pt x="39490" y="414363"/>
                  <a:pt x="45840" y="473100"/>
                </a:cubicBezTo>
                <a:cubicBezTo>
                  <a:pt x="52190" y="531837"/>
                  <a:pt x="51661" y="585283"/>
                  <a:pt x="55365" y="619150"/>
                </a:cubicBezTo>
                <a:cubicBezTo>
                  <a:pt x="59069" y="653017"/>
                  <a:pt x="62773" y="661483"/>
                  <a:pt x="68065" y="676300"/>
                </a:cubicBezTo>
                <a:cubicBezTo>
                  <a:pt x="73357" y="691117"/>
                  <a:pt x="86586" y="706463"/>
                  <a:pt x="87115" y="708050"/>
                </a:cubicBezTo>
                <a:cubicBezTo>
                  <a:pt x="87644" y="709637"/>
                  <a:pt x="84469" y="760438"/>
                  <a:pt x="71240" y="685825"/>
                </a:cubicBezTo>
                <a:cubicBezTo>
                  <a:pt x="58011" y="611213"/>
                  <a:pt x="18852" y="346100"/>
                  <a:pt x="7740" y="260375"/>
                </a:cubicBezTo>
                <a:cubicBezTo>
                  <a:pt x="-3372" y="174650"/>
                  <a:pt x="-727" y="210104"/>
                  <a:pt x="4565" y="171475"/>
                </a:cubicBezTo>
                <a:cubicBezTo>
                  <a:pt x="9857" y="132846"/>
                  <a:pt x="47957" y="2142"/>
                  <a:pt x="49015" y="2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83" name="フリーフォーム 1982">
            <a:extLst>
              <a:ext uri="{FF2B5EF4-FFF2-40B4-BE49-F238E27FC236}">
                <a16:creationId xmlns:a16="http://schemas.microsoft.com/office/drawing/2014/main" id="{258BCE89-1958-59DF-EF85-D5C45C68F182}"/>
              </a:ext>
            </a:extLst>
          </p:cNvPr>
          <p:cNvSpPr/>
          <p:nvPr/>
        </p:nvSpPr>
        <p:spPr>
          <a:xfrm>
            <a:off x="3114659" y="11727409"/>
            <a:ext cx="1391250" cy="461532"/>
          </a:xfrm>
          <a:custGeom>
            <a:avLst/>
            <a:gdLst>
              <a:gd name="connsiteX0" fmla="*/ 16 w 1391250"/>
              <a:gd name="connsiteY0" fmla="*/ 461416 h 461532"/>
              <a:gd name="connsiteX1" fmla="*/ 520716 w 1391250"/>
              <a:gd name="connsiteY1" fmla="*/ 204241 h 461532"/>
              <a:gd name="connsiteX2" fmla="*/ 412766 w 1391250"/>
              <a:gd name="connsiteY2" fmla="*/ 239166 h 461532"/>
              <a:gd name="connsiteX3" fmla="*/ 971566 w 1391250"/>
              <a:gd name="connsiteY3" fmla="*/ 86766 h 461532"/>
              <a:gd name="connsiteX4" fmla="*/ 815991 w 1391250"/>
              <a:gd name="connsiteY4" fmla="*/ 118516 h 461532"/>
              <a:gd name="connsiteX5" fmla="*/ 1206516 w 1391250"/>
              <a:gd name="connsiteY5" fmla="*/ 35966 h 461532"/>
              <a:gd name="connsiteX6" fmla="*/ 1381141 w 1391250"/>
              <a:gd name="connsiteY6" fmla="*/ 4216 h 461532"/>
              <a:gd name="connsiteX7" fmla="*/ 923941 w 1391250"/>
              <a:gd name="connsiteY7" fmla="*/ 124866 h 461532"/>
              <a:gd name="connsiteX8" fmla="*/ 539766 w 1391250"/>
              <a:gd name="connsiteY8" fmla="*/ 235991 h 461532"/>
              <a:gd name="connsiteX9" fmla="*/ 16 w 1391250"/>
              <a:gd name="connsiteY9" fmla="*/ 461416 h 4615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391250" h="461532">
                <a:moveTo>
                  <a:pt x="16" y="461416"/>
                </a:moveTo>
                <a:cubicBezTo>
                  <a:pt x="-3159" y="456124"/>
                  <a:pt x="451924" y="241283"/>
                  <a:pt x="520716" y="204241"/>
                </a:cubicBezTo>
                <a:cubicBezTo>
                  <a:pt x="589508" y="167199"/>
                  <a:pt x="337624" y="258745"/>
                  <a:pt x="412766" y="239166"/>
                </a:cubicBezTo>
                <a:cubicBezTo>
                  <a:pt x="487908" y="219587"/>
                  <a:pt x="904362" y="106874"/>
                  <a:pt x="971566" y="86766"/>
                </a:cubicBezTo>
                <a:cubicBezTo>
                  <a:pt x="1038770" y="66658"/>
                  <a:pt x="815991" y="118516"/>
                  <a:pt x="815991" y="118516"/>
                </a:cubicBezTo>
                <a:lnTo>
                  <a:pt x="1206516" y="35966"/>
                </a:lnTo>
                <a:cubicBezTo>
                  <a:pt x="1300708" y="16916"/>
                  <a:pt x="1428237" y="-10601"/>
                  <a:pt x="1381141" y="4216"/>
                </a:cubicBezTo>
                <a:cubicBezTo>
                  <a:pt x="1334045" y="19033"/>
                  <a:pt x="1064170" y="86237"/>
                  <a:pt x="923941" y="124866"/>
                </a:cubicBezTo>
                <a:cubicBezTo>
                  <a:pt x="783712" y="163495"/>
                  <a:pt x="687933" y="182545"/>
                  <a:pt x="539766" y="235991"/>
                </a:cubicBezTo>
                <a:cubicBezTo>
                  <a:pt x="391599" y="289437"/>
                  <a:pt x="3191" y="466708"/>
                  <a:pt x="16" y="46141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84" name="フリーフォーム 1983">
            <a:extLst>
              <a:ext uri="{FF2B5EF4-FFF2-40B4-BE49-F238E27FC236}">
                <a16:creationId xmlns:a16="http://schemas.microsoft.com/office/drawing/2014/main" id="{BD9EC598-7FC8-D63E-D09D-DA9C1F9FEAC2}"/>
              </a:ext>
            </a:extLst>
          </p:cNvPr>
          <p:cNvSpPr/>
          <p:nvPr/>
        </p:nvSpPr>
        <p:spPr>
          <a:xfrm>
            <a:off x="2190390" y="12139374"/>
            <a:ext cx="1034424" cy="567428"/>
          </a:xfrm>
          <a:custGeom>
            <a:avLst/>
            <a:gdLst>
              <a:gd name="connsiteX0" fmla="*/ 360 w 1034424"/>
              <a:gd name="connsiteY0" fmla="*/ 566976 h 567428"/>
              <a:gd name="connsiteX1" fmla="*/ 200385 w 1034424"/>
              <a:gd name="connsiteY1" fmla="*/ 373301 h 567428"/>
              <a:gd name="connsiteX2" fmla="*/ 165460 w 1034424"/>
              <a:gd name="connsiteY2" fmla="*/ 436801 h 567428"/>
              <a:gd name="connsiteX3" fmla="*/ 194035 w 1034424"/>
              <a:gd name="connsiteY3" fmla="*/ 354251 h 567428"/>
              <a:gd name="connsiteX4" fmla="*/ 216260 w 1034424"/>
              <a:gd name="connsiteY4" fmla="*/ 271701 h 567428"/>
              <a:gd name="connsiteX5" fmla="*/ 194035 w 1034424"/>
              <a:gd name="connsiteY5" fmla="*/ 319326 h 567428"/>
              <a:gd name="connsiteX6" fmla="*/ 384535 w 1034424"/>
              <a:gd name="connsiteY6" fmla="*/ 220901 h 567428"/>
              <a:gd name="connsiteX7" fmla="*/ 314685 w 1034424"/>
              <a:gd name="connsiteY7" fmla="*/ 303451 h 567428"/>
              <a:gd name="connsiteX8" fmla="*/ 514710 w 1034424"/>
              <a:gd name="connsiteY8" fmla="*/ 227251 h 567428"/>
              <a:gd name="connsiteX9" fmla="*/ 422635 w 1034424"/>
              <a:gd name="connsiteY9" fmla="*/ 290751 h 567428"/>
              <a:gd name="connsiteX10" fmla="*/ 705210 w 1034424"/>
              <a:gd name="connsiteY10" fmla="*/ 97076 h 567428"/>
              <a:gd name="connsiteX11" fmla="*/ 860785 w 1034424"/>
              <a:gd name="connsiteY11" fmla="*/ 52626 h 567428"/>
              <a:gd name="connsiteX12" fmla="*/ 752835 w 1034424"/>
              <a:gd name="connsiteY12" fmla="*/ 112951 h 567428"/>
              <a:gd name="connsiteX13" fmla="*/ 1032235 w 1034424"/>
              <a:gd name="connsiteY13" fmla="*/ 1826 h 567428"/>
              <a:gd name="connsiteX14" fmla="*/ 575035 w 1034424"/>
              <a:gd name="connsiteY14" fmla="*/ 220901 h 567428"/>
              <a:gd name="connsiteX15" fmla="*/ 359135 w 1034424"/>
              <a:gd name="connsiteY15" fmla="*/ 341551 h 567428"/>
              <a:gd name="connsiteX16" fmla="*/ 257535 w 1034424"/>
              <a:gd name="connsiteY16" fmla="*/ 424101 h 567428"/>
              <a:gd name="connsiteX17" fmla="*/ 360 w 1034424"/>
              <a:gd name="connsiteY17" fmla="*/ 566976 h 5674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1034424" h="567428">
                <a:moveTo>
                  <a:pt x="360" y="566976"/>
                </a:moveTo>
                <a:cubicBezTo>
                  <a:pt x="-9165" y="558509"/>
                  <a:pt x="172868" y="394997"/>
                  <a:pt x="200385" y="373301"/>
                </a:cubicBezTo>
                <a:cubicBezTo>
                  <a:pt x="227902" y="351605"/>
                  <a:pt x="166518" y="439976"/>
                  <a:pt x="165460" y="436801"/>
                </a:cubicBezTo>
                <a:cubicBezTo>
                  <a:pt x="164402" y="433626"/>
                  <a:pt x="185568" y="381768"/>
                  <a:pt x="194035" y="354251"/>
                </a:cubicBezTo>
                <a:cubicBezTo>
                  <a:pt x="202502" y="326734"/>
                  <a:pt x="216260" y="277522"/>
                  <a:pt x="216260" y="271701"/>
                </a:cubicBezTo>
                <a:cubicBezTo>
                  <a:pt x="216260" y="265880"/>
                  <a:pt x="165989" y="327793"/>
                  <a:pt x="194035" y="319326"/>
                </a:cubicBezTo>
                <a:cubicBezTo>
                  <a:pt x="222081" y="310859"/>
                  <a:pt x="364427" y="223547"/>
                  <a:pt x="384535" y="220901"/>
                </a:cubicBezTo>
                <a:cubicBezTo>
                  <a:pt x="404643" y="218255"/>
                  <a:pt x="292989" y="302393"/>
                  <a:pt x="314685" y="303451"/>
                </a:cubicBezTo>
                <a:cubicBezTo>
                  <a:pt x="336381" y="304509"/>
                  <a:pt x="496718" y="229368"/>
                  <a:pt x="514710" y="227251"/>
                </a:cubicBezTo>
                <a:cubicBezTo>
                  <a:pt x="532702" y="225134"/>
                  <a:pt x="422635" y="290751"/>
                  <a:pt x="422635" y="290751"/>
                </a:cubicBezTo>
                <a:cubicBezTo>
                  <a:pt x="454385" y="269055"/>
                  <a:pt x="632185" y="136763"/>
                  <a:pt x="705210" y="97076"/>
                </a:cubicBezTo>
                <a:cubicBezTo>
                  <a:pt x="778235" y="57388"/>
                  <a:pt x="852848" y="49980"/>
                  <a:pt x="860785" y="52626"/>
                </a:cubicBezTo>
                <a:cubicBezTo>
                  <a:pt x="868722" y="55272"/>
                  <a:pt x="724260" y="121418"/>
                  <a:pt x="752835" y="112951"/>
                </a:cubicBezTo>
                <a:cubicBezTo>
                  <a:pt x="781410" y="104484"/>
                  <a:pt x="1061868" y="-16166"/>
                  <a:pt x="1032235" y="1826"/>
                </a:cubicBezTo>
                <a:cubicBezTo>
                  <a:pt x="1002602" y="19818"/>
                  <a:pt x="687218" y="164280"/>
                  <a:pt x="575035" y="220901"/>
                </a:cubicBezTo>
                <a:cubicBezTo>
                  <a:pt x="462852" y="277522"/>
                  <a:pt x="412052" y="307684"/>
                  <a:pt x="359135" y="341551"/>
                </a:cubicBezTo>
                <a:cubicBezTo>
                  <a:pt x="306218" y="375418"/>
                  <a:pt x="310981" y="385472"/>
                  <a:pt x="257535" y="424101"/>
                </a:cubicBezTo>
                <a:cubicBezTo>
                  <a:pt x="204089" y="462730"/>
                  <a:pt x="9885" y="575443"/>
                  <a:pt x="360" y="56697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85" name="フリーフォーム 1984">
            <a:extLst>
              <a:ext uri="{FF2B5EF4-FFF2-40B4-BE49-F238E27FC236}">
                <a16:creationId xmlns:a16="http://schemas.microsoft.com/office/drawing/2014/main" id="{F2B05C34-1D35-CEC7-5E9E-AC5205E26E53}"/>
              </a:ext>
            </a:extLst>
          </p:cNvPr>
          <p:cNvSpPr/>
          <p:nvPr/>
        </p:nvSpPr>
        <p:spPr>
          <a:xfrm>
            <a:off x="3186645" y="11605565"/>
            <a:ext cx="794805" cy="227092"/>
          </a:xfrm>
          <a:custGeom>
            <a:avLst/>
            <a:gdLst>
              <a:gd name="connsiteX0" fmla="*/ 794805 w 794805"/>
              <a:gd name="connsiteY0" fmla="*/ 5410 h 227092"/>
              <a:gd name="connsiteX1" fmla="*/ 416980 w 794805"/>
              <a:gd name="connsiteY1" fmla="*/ 59385 h 227092"/>
              <a:gd name="connsiteX2" fmla="*/ 128055 w 794805"/>
              <a:gd name="connsiteY2" fmla="*/ 62560 h 227092"/>
              <a:gd name="connsiteX3" fmla="*/ 305855 w 794805"/>
              <a:gd name="connsiteY3" fmla="*/ 59385 h 227092"/>
              <a:gd name="connsiteX4" fmla="*/ 86780 w 794805"/>
              <a:gd name="connsiteY4" fmla="*/ 72085 h 227092"/>
              <a:gd name="connsiteX5" fmla="*/ 121705 w 794805"/>
              <a:gd name="connsiteY5" fmla="*/ 119710 h 227092"/>
              <a:gd name="connsiteX6" fmla="*/ 140755 w 794805"/>
              <a:gd name="connsiteY6" fmla="*/ 224485 h 227092"/>
              <a:gd name="connsiteX7" fmla="*/ 121705 w 794805"/>
              <a:gd name="connsiteY7" fmla="*/ 189560 h 227092"/>
              <a:gd name="connsiteX8" fmla="*/ 83605 w 794805"/>
              <a:gd name="connsiteY8" fmla="*/ 126060 h 227092"/>
              <a:gd name="connsiteX9" fmla="*/ 4230 w 794805"/>
              <a:gd name="connsiteY9" fmla="*/ 8585 h 227092"/>
              <a:gd name="connsiteX10" fmla="*/ 226480 w 794805"/>
              <a:gd name="connsiteY10" fmla="*/ 8585 h 227092"/>
              <a:gd name="connsiteX11" fmla="*/ 109005 w 794805"/>
              <a:gd name="connsiteY11" fmla="*/ 5410 h 227092"/>
              <a:gd name="connsiteX12" fmla="*/ 505880 w 794805"/>
              <a:gd name="connsiteY12" fmla="*/ 14935 h 227092"/>
              <a:gd name="connsiteX13" fmla="*/ 794805 w 794805"/>
              <a:gd name="connsiteY13" fmla="*/ 5410 h 2270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794805" h="227092">
                <a:moveTo>
                  <a:pt x="794805" y="5410"/>
                </a:moveTo>
                <a:cubicBezTo>
                  <a:pt x="661455" y="27635"/>
                  <a:pt x="528105" y="49860"/>
                  <a:pt x="416980" y="59385"/>
                </a:cubicBezTo>
                <a:cubicBezTo>
                  <a:pt x="305855" y="68910"/>
                  <a:pt x="146576" y="62560"/>
                  <a:pt x="128055" y="62560"/>
                </a:cubicBezTo>
                <a:cubicBezTo>
                  <a:pt x="109534" y="62560"/>
                  <a:pt x="312734" y="57798"/>
                  <a:pt x="305855" y="59385"/>
                </a:cubicBezTo>
                <a:cubicBezTo>
                  <a:pt x="298976" y="60972"/>
                  <a:pt x="117472" y="62031"/>
                  <a:pt x="86780" y="72085"/>
                </a:cubicBezTo>
                <a:cubicBezTo>
                  <a:pt x="56088" y="82139"/>
                  <a:pt x="112709" y="94310"/>
                  <a:pt x="121705" y="119710"/>
                </a:cubicBezTo>
                <a:cubicBezTo>
                  <a:pt x="130701" y="145110"/>
                  <a:pt x="140755" y="212843"/>
                  <a:pt x="140755" y="224485"/>
                </a:cubicBezTo>
                <a:cubicBezTo>
                  <a:pt x="140755" y="236127"/>
                  <a:pt x="131230" y="205964"/>
                  <a:pt x="121705" y="189560"/>
                </a:cubicBezTo>
                <a:cubicBezTo>
                  <a:pt x="112180" y="173156"/>
                  <a:pt x="103184" y="156223"/>
                  <a:pt x="83605" y="126060"/>
                </a:cubicBezTo>
                <a:cubicBezTo>
                  <a:pt x="64026" y="95898"/>
                  <a:pt x="-19582" y="28164"/>
                  <a:pt x="4230" y="8585"/>
                </a:cubicBezTo>
                <a:cubicBezTo>
                  <a:pt x="28042" y="-10994"/>
                  <a:pt x="209018" y="9114"/>
                  <a:pt x="226480" y="8585"/>
                </a:cubicBezTo>
                <a:lnTo>
                  <a:pt x="109005" y="5410"/>
                </a:lnTo>
                <a:lnTo>
                  <a:pt x="505880" y="14935"/>
                </a:lnTo>
                <a:lnTo>
                  <a:pt x="794805" y="541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86" name="フリーフォーム 1985">
            <a:extLst>
              <a:ext uri="{FF2B5EF4-FFF2-40B4-BE49-F238E27FC236}">
                <a16:creationId xmlns:a16="http://schemas.microsoft.com/office/drawing/2014/main" id="{AB67ED36-BA8C-B50B-6BC6-0CCA070F7B47}"/>
              </a:ext>
            </a:extLst>
          </p:cNvPr>
          <p:cNvSpPr/>
          <p:nvPr/>
        </p:nvSpPr>
        <p:spPr>
          <a:xfrm>
            <a:off x="2568294" y="11601568"/>
            <a:ext cx="367044" cy="94268"/>
          </a:xfrm>
          <a:custGeom>
            <a:avLst/>
            <a:gdLst>
              <a:gd name="connsiteX0" fmla="*/ 281 w 367044"/>
              <a:gd name="connsiteY0" fmla="*/ 9407 h 94268"/>
              <a:gd name="connsiteX1" fmla="*/ 273331 w 367044"/>
              <a:gd name="connsiteY1" fmla="*/ 6232 h 94268"/>
              <a:gd name="connsiteX2" fmla="*/ 365406 w 367044"/>
              <a:gd name="connsiteY2" fmla="*/ 91957 h 94268"/>
              <a:gd name="connsiteX3" fmla="*/ 324131 w 367044"/>
              <a:gd name="connsiteY3" fmla="*/ 66557 h 94268"/>
              <a:gd name="connsiteX4" fmla="*/ 222531 w 367044"/>
              <a:gd name="connsiteY4" fmla="*/ 31632 h 94268"/>
              <a:gd name="connsiteX5" fmla="*/ 281 w 367044"/>
              <a:gd name="connsiteY5" fmla="*/ 9407 h 942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67044" h="94268">
                <a:moveTo>
                  <a:pt x="281" y="9407"/>
                </a:moveTo>
                <a:cubicBezTo>
                  <a:pt x="8748" y="5174"/>
                  <a:pt x="212477" y="-7526"/>
                  <a:pt x="273331" y="6232"/>
                </a:cubicBezTo>
                <a:cubicBezTo>
                  <a:pt x="334185" y="19990"/>
                  <a:pt x="356939" y="81903"/>
                  <a:pt x="365406" y="91957"/>
                </a:cubicBezTo>
                <a:cubicBezTo>
                  <a:pt x="373873" y="102011"/>
                  <a:pt x="347943" y="76611"/>
                  <a:pt x="324131" y="66557"/>
                </a:cubicBezTo>
                <a:cubicBezTo>
                  <a:pt x="300319" y="56503"/>
                  <a:pt x="268568" y="42215"/>
                  <a:pt x="222531" y="31632"/>
                </a:cubicBezTo>
                <a:cubicBezTo>
                  <a:pt x="176494" y="21049"/>
                  <a:pt x="-8186" y="13640"/>
                  <a:pt x="281" y="940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87" name="フリーフォーム 1986">
            <a:extLst>
              <a:ext uri="{FF2B5EF4-FFF2-40B4-BE49-F238E27FC236}">
                <a16:creationId xmlns:a16="http://schemas.microsoft.com/office/drawing/2014/main" id="{D01CE4DC-341D-F698-6CC6-DAB1BFE22874}"/>
              </a:ext>
            </a:extLst>
          </p:cNvPr>
          <p:cNvSpPr/>
          <p:nvPr/>
        </p:nvSpPr>
        <p:spPr>
          <a:xfrm>
            <a:off x="3171681" y="11607224"/>
            <a:ext cx="191083" cy="473681"/>
          </a:xfrm>
          <a:custGeom>
            <a:avLst/>
            <a:gdLst>
              <a:gd name="connsiteX0" fmla="*/ 144 w 191083"/>
              <a:gd name="connsiteY0" fmla="*/ 576 h 473681"/>
              <a:gd name="connsiteX1" fmla="*/ 111269 w 191083"/>
              <a:gd name="connsiteY1" fmla="*/ 146626 h 473681"/>
              <a:gd name="connsiteX2" fmla="*/ 152544 w 191083"/>
              <a:gd name="connsiteY2" fmla="*/ 267276 h 473681"/>
              <a:gd name="connsiteX3" fmla="*/ 187469 w 191083"/>
              <a:gd name="connsiteY3" fmla="*/ 467301 h 473681"/>
              <a:gd name="connsiteX4" fmla="*/ 187469 w 191083"/>
              <a:gd name="connsiteY4" fmla="*/ 410151 h 473681"/>
              <a:gd name="connsiteX5" fmla="*/ 165244 w 191083"/>
              <a:gd name="connsiteY5" fmla="*/ 270451 h 473681"/>
              <a:gd name="connsiteX6" fmla="*/ 136669 w 191083"/>
              <a:gd name="connsiteY6" fmla="*/ 203776 h 473681"/>
              <a:gd name="connsiteX7" fmla="*/ 144 w 191083"/>
              <a:gd name="connsiteY7" fmla="*/ 576 h 4736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91083" h="473681">
                <a:moveTo>
                  <a:pt x="144" y="576"/>
                </a:moveTo>
                <a:cubicBezTo>
                  <a:pt x="-4089" y="-8949"/>
                  <a:pt x="85869" y="102176"/>
                  <a:pt x="111269" y="146626"/>
                </a:cubicBezTo>
                <a:cubicBezTo>
                  <a:pt x="136669" y="191076"/>
                  <a:pt x="139844" y="213830"/>
                  <a:pt x="152544" y="267276"/>
                </a:cubicBezTo>
                <a:cubicBezTo>
                  <a:pt x="165244" y="320722"/>
                  <a:pt x="181648" y="443488"/>
                  <a:pt x="187469" y="467301"/>
                </a:cubicBezTo>
                <a:cubicBezTo>
                  <a:pt x="193290" y="491114"/>
                  <a:pt x="191173" y="442959"/>
                  <a:pt x="187469" y="410151"/>
                </a:cubicBezTo>
                <a:cubicBezTo>
                  <a:pt x="183765" y="377343"/>
                  <a:pt x="173711" y="304847"/>
                  <a:pt x="165244" y="270451"/>
                </a:cubicBezTo>
                <a:cubicBezTo>
                  <a:pt x="156777" y="236055"/>
                  <a:pt x="160481" y="245051"/>
                  <a:pt x="136669" y="203776"/>
                </a:cubicBezTo>
                <a:cubicBezTo>
                  <a:pt x="112857" y="162501"/>
                  <a:pt x="4377" y="10101"/>
                  <a:pt x="144" y="57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88" name="フリーフォーム 1987">
            <a:extLst>
              <a:ext uri="{FF2B5EF4-FFF2-40B4-BE49-F238E27FC236}">
                <a16:creationId xmlns:a16="http://schemas.microsoft.com/office/drawing/2014/main" id="{330BCE48-CFB4-E217-FD1B-99DF419AE943}"/>
              </a:ext>
            </a:extLst>
          </p:cNvPr>
          <p:cNvSpPr/>
          <p:nvPr/>
        </p:nvSpPr>
        <p:spPr>
          <a:xfrm>
            <a:off x="3171692" y="11604535"/>
            <a:ext cx="162773" cy="473175"/>
          </a:xfrm>
          <a:custGeom>
            <a:avLst/>
            <a:gdLst>
              <a:gd name="connsiteX0" fmla="*/ 133 w 162773"/>
              <a:gd name="connsiteY0" fmla="*/ 90 h 473175"/>
              <a:gd name="connsiteX1" fmla="*/ 92208 w 162773"/>
              <a:gd name="connsiteY1" fmla="*/ 181065 h 473175"/>
              <a:gd name="connsiteX2" fmla="*/ 133483 w 162773"/>
              <a:gd name="connsiteY2" fmla="*/ 298540 h 473175"/>
              <a:gd name="connsiteX3" fmla="*/ 158883 w 162773"/>
              <a:gd name="connsiteY3" fmla="*/ 425540 h 473175"/>
              <a:gd name="connsiteX4" fmla="*/ 162058 w 162773"/>
              <a:gd name="connsiteY4" fmla="*/ 473165 h 473175"/>
              <a:gd name="connsiteX5" fmla="*/ 152533 w 162773"/>
              <a:gd name="connsiteY5" fmla="*/ 422365 h 473175"/>
              <a:gd name="connsiteX6" fmla="*/ 133483 w 162773"/>
              <a:gd name="connsiteY6" fmla="*/ 320765 h 473175"/>
              <a:gd name="connsiteX7" fmla="*/ 73158 w 162773"/>
              <a:gd name="connsiteY7" fmla="*/ 158840 h 473175"/>
              <a:gd name="connsiteX8" fmla="*/ 133 w 162773"/>
              <a:gd name="connsiteY8" fmla="*/ 90 h 473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2773" h="473175">
                <a:moveTo>
                  <a:pt x="133" y="90"/>
                </a:moveTo>
                <a:cubicBezTo>
                  <a:pt x="3308" y="3794"/>
                  <a:pt x="69983" y="131323"/>
                  <a:pt x="92208" y="181065"/>
                </a:cubicBezTo>
                <a:cubicBezTo>
                  <a:pt x="114433" y="230807"/>
                  <a:pt x="122371" y="257794"/>
                  <a:pt x="133483" y="298540"/>
                </a:cubicBezTo>
                <a:cubicBezTo>
                  <a:pt x="144596" y="339286"/>
                  <a:pt x="154121" y="396436"/>
                  <a:pt x="158883" y="425540"/>
                </a:cubicBezTo>
                <a:cubicBezTo>
                  <a:pt x="163645" y="454644"/>
                  <a:pt x="163116" y="473694"/>
                  <a:pt x="162058" y="473165"/>
                </a:cubicBezTo>
                <a:cubicBezTo>
                  <a:pt x="161000" y="472636"/>
                  <a:pt x="152533" y="422365"/>
                  <a:pt x="152533" y="422365"/>
                </a:cubicBezTo>
                <a:cubicBezTo>
                  <a:pt x="147771" y="396965"/>
                  <a:pt x="146712" y="364686"/>
                  <a:pt x="133483" y="320765"/>
                </a:cubicBezTo>
                <a:cubicBezTo>
                  <a:pt x="120254" y="276844"/>
                  <a:pt x="94854" y="210169"/>
                  <a:pt x="73158" y="158840"/>
                </a:cubicBezTo>
                <a:cubicBezTo>
                  <a:pt x="51462" y="107511"/>
                  <a:pt x="-3042" y="-3614"/>
                  <a:pt x="133" y="9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89" name="フリーフォーム 1988">
            <a:extLst>
              <a:ext uri="{FF2B5EF4-FFF2-40B4-BE49-F238E27FC236}">
                <a16:creationId xmlns:a16="http://schemas.microsoft.com/office/drawing/2014/main" id="{20847ACC-9FFF-39AF-8C78-A8313F614BD8}"/>
              </a:ext>
            </a:extLst>
          </p:cNvPr>
          <p:cNvSpPr/>
          <p:nvPr/>
        </p:nvSpPr>
        <p:spPr>
          <a:xfrm>
            <a:off x="2863263" y="11603746"/>
            <a:ext cx="277282" cy="550857"/>
          </a:xfrm>
          <a:custGeom>
            <a:avLst/>
            <a:gdLst>
              <a:gd name="connsiteX0" fmla="*/ 587 w 277282"/>
              <a:gd name="connsiteY0" fmla="*/ 879 h 550857"/>
              <a:gd name="connsiteX1" fmla="*/ 121237 w 277282"/>
              <a:gd name="connsiteY1" fmla="*/ 143754 h 550857"/>
              <a:gd name="connsiteX2" fmla="*/ 197437 w 277282"/>
              <a:gd name="connsiteY2" fmla="*/ 286629 h 550857"/>
              <a:gd name="connsiteX3" fmla="*/ 254587 w 277282"/>
              <a:gd name="connsiteY3" fmla="*/ 410454 h 550857"/>
              <a:gd name="connsiteX4" fmla="*/ 267287 w 277282"/>
              <a:gd name="connsiteY4" fmla="*/ 467604 h 550857"/>
              <a:gd name="connsiteX5" fmla="*/ 276812 w 277282"/>
              <a:gd name="connsiteY5" fmla="*/ 550154 h 550857"/>
              <a:gd name="connsiteX6" fmla="*/ 270462 w 277282"/>
              <a:gd name="connsiteY6" fmla="*/ 496179 h 550857"/>
              <a:gd name="connsiteX7" fmla="*/ 226012 w 277282"/>
              <a:gd name="connsiteY7" fmla="*/ 315204 h 550857"/>
              <a:gd name="connsiteX8" fmla="*/ 175212 w 277282"/>
              <a:gd name="connsiteY8" fmla="*/ 213604 h 550857"/>
              <a:gd name="connsiteX9" fmla="*/ 587 w 277282"/>
              <a:gd name="connsiteY9" fmla="*/ 879 h 5508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77282" h="550857">
                <a:moveTo>
                  <a:pt x="587" y="879"/>
                </a:moveTo>
                <a:cubicBezTo>
                  <a:pt x="-8409" y="-10763"/>
                  <a:pt x="88429" y="96129"/>
                  <a:pt x="121237" y="143754"/>
                </a:cubicBezTo>
                <a:cubicBezTo>
                  <a:pt x="154045" y="191379"/>
                  <a:pt x="175212" y="242179"/>
                  <a:pt x="197437" y="286629"/>
                </a:cubicBezTo>
                <a:cubicBezTo>
                  <a:pt x="219662" y="331079"/>
                  <a:pt x="242945" y="380292"/>
                  <a:pt x="254587" y="410454"/>
                </a:cubicBezTo>
                <a:cubicBezTo>
                  <a:pt x="266229" y="440616"/>
                  <a:pt x="263583" y="444321"/>
                  <a:pt x="267287" y="467604"/>
                </a:cubicBezTo>
                <a:cubicBezTo>
                  <a:pt x="270991" y="490887"/>
                  <a:pt x="276283" y="545392"/>
                  <a:pt x="276812" y="550154"/>
                </a:cubicBezTo>
                <a:cubicBezTo>
                  <a:pt x="277341" y="554917"/>
                  <a:pt x="278929" y="535337"/>
                  <a:pt x="270462" y="496179"/>
                </a:cubicBezTo>
                <a:cubicBezTo>
                  <a:pt x="261995" y="457021"/>
                  <a:pt x="241887" y="362300"/>
                  <a:pt x="226012" y="315204"/>
                </a:cubicBezTo>
                <a:cubicBezTo>
                  <a:pt x="210137" y="268108"/>
                  <a:pt x="207491" y="263875"/>
                  <a:pt x="175212" y="213604"/>
                </a:cubicBezTo>
                <a:cubicBezTo>
                  <a:pt x="142933" y="163333"/>
                  <a:pt x="9583" y="12521"/>
                  <a:pt x="587" y="87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90" name="フリーフォーム 1989">
            <a:extLst>
              <a:ext uri="{FF2B5EF4-FFF2-40B4-BE49-F238E27FC236}">
                <a16:creationId xmlns:a16="http://schemas.microsoft.com/office/drawing/2014/main" id="{201ED743-96DF-8C7D-C8AD-31B5B0143DA0}"/>
              </a:ext>
            </a:extLst>
          </p:cNvPr>
          <p:cNvSpPr/>
          <p:nvPr/>
        </p:nvSpPr>
        <p:spPr>
          <a:xfrm>
            <a:off x="2895304" y="11626131"/>
            <a:ext cx="131189" cy="162859"/>
          </a:xfrm>
          <a:custGeom>
            <a:avLst/>
            <a:gdLst>
              <a:gd name="connsiteX0" fmla="*/ 296 w 131189"/>
              <a:gd name="connsiteY0" fmla="*/ 719 h 162859"/>
              <a:gd name="connsiteX1" fmla="*/ 127296 w 131189"/>
              <a:gd name="connsiteY1" fmla="*/ 159469 h 162859"/>
              <a:gd name="connsiteX2" fmla="*/ 92371 w 131189"/>
              <a:gd name="connsiteY2" fmla="*/ 102319 h 162859"/>
              <a:gd name="connsiteX3" fmla="*/ 296 w 131189"/>
              <a:gd name="connsiteY3" fmla="*/ 719 h 1628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1189" h="162859">
                <a:moveTo>
                  <a:pt x="296" y="719"/>
                </a:moveTo>
                <a:cubicBezTo>
                  <a:pt x="6117" y="10244"/>
                  <a:pt x="111950" y="142536"/>
                  <a:pt x="127296" y="159469"/>
                </a:cubicBezTo>
                <a:cubicBezTo>
                  <a:pt x="142642" y="176402"/>
                  <a:pt x="108775" y="125602"/>
                  <a:pt x="92371" y="102319"/>
                </a:cubicBezTo>
                <a:cubicBezTo>
                  <a:pt x="75967" y="79036"/>
                  <a:pt x="-5525" y="-8806"/>
                  <a:pt x="296" y="71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91" name="フリーフォーム 1990">
            <a:extLst>
              <a:ext uri="{FF2B5EF4-FFF2-40B4-BE49-F238E27FC236}">
                <a16:creationId xmlns:a16="http://schemas.microsoft.com/office/drawing/2014/main" id="{F16E35EF-86EF-C91F-35A1-32F0CB046B64}"/>
              </a:ext>
            </a:extLst>
          </p:cNvPr>
          <p:cNvSpPr/>
          <p:nvPr/>
        </p:nvSpPr>
        <p:spPr>
          <a:xfrm>
            <a:off x="2930037" y="11600348"/>
            <a:ext cx="242983" cy="556729"/>
          </a:xfrm>
          <a:custGeom>
            <a:avLst/>
            <a:gdLst>
              <a:gd name="connsiteX0" fmla="*/ 488 w 242983"/>
              <a:gd name="connsiteY0" fmla="*/ 1102 h 556729"/>
              <a:gd name="connsiteX1" fmla="*/ 149713 w 242983"/>
              <a:gd name="connsiteY1" fmla="*/ 239227 h 556729"/>
              <a:gd name="connsiteX2" fmla="*/ 216388 w 242983"/>
              <a:gd name="connsiteY2" fmla="*/ 404327 h 556729"/>
              <a:gd name="connsiteX3" fmla="*/ 238613 w 242983"/>
              <a:gd name="connsiteY3" fmla="*/ 556727 h 556729"/>
              <a:gd name="connsiteX4" fmla="*/ 229088 w 242983"/>
              <a:gd name="connsiteY4" fmla="*/ 401152 h 556729"/>
              <a:gd name="connsiteX5" fmla="*/ 105263 w 242983"/>
              <a:gd name="connsiteY5" fmla="*/ 159852 h 556729"/>
              <a:gd name="connsiteX6" fmla="*/ 488 w 242983"/>
              <a:gd name="connsiteY6" fmla="*/ 1102 h 5567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42983" h="556729">
                <a:moveTo>
                  <a:pt x="488" y="1102"/>
                </a:moveTo>
                <a:cubicBezTo>
                  <a:pt x="7896" y="14331"/>
                  <a:pt x="113730" y="172023"/>
                  <a:pt x="149713" y="239227"/>
                </a:cubicBezTo>
                <a:cubicBezTo>
                  <a:pt x="185696" y="306431"/>
                  <a:pt x="201571" y="351410"/>
                  <a:pt x="216388" y="404327"/>
                </a:cubicBezTo>
                <a:cubicBezTo>
                  <a:pt x="231205" y="457244"/>
                  <a:pt x="236496" y="557256"/>
                  <a:pt x="238613" y="556727"/>
                </a:cubicBezTo>
                <a:cubicBezTo>
                  <a:pt x="240730" y="556198"/>
                  <a:pt x="251313" y="467298"/>
                  <a:pt x="229088" y="401152"/>
                </a:cubicBezTo>
                <a:cubicBezTo>
                  <a:pt x="206863" y="335006"/>
                  <a:pt x="138601" y="222823"/>
                  <a:pt x="105263" y="159852"/>
                </a:cubicBezTo>
                <a:cubicBezTo>
                  <a:pt x="71925" y="96881"/>
                  <a:pt x="-6920" y="-12127"/>
                  <a:pt x="488" y="110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92" name="フリーフォーム 1991">
            <a:extLst>
              <a:ext uri="{FF2B5EF4-FFF2-40B4-BE49-F238E27FC236}">
                <a16:creationId xmlns:a16="http://schemas.microsoft.com/office/drawing/2014/main" id="{1CAFBA80-9F63-4D3C-FB16-914F391BC982}"/>
              </a:ext>
            </a:extLst>
          </p:cNvPr>
          <p:cNvSpPr/>
          <p:nvPr/>
        </p:nvSpPr>
        <p:spPr>
          <a:xfrm>
            <a:off x="3146408" y="11636350"/>
            <a:ext cx="95324" cy="168346"/>
          </a:xfrm>
          <a:custGeom>
            <a:avLst/>
            <a:gdLst>
              <a:gd name="connsiteX0" fmla="*/ 17 w 95324"/>
              <a:gd name="connsiteY0" fmla="*/ 25 h 168346"/>
              <a:gd name="connsiteX1" fmla="*/ 66692 w 95324"/>
              <a:gd name="connsiteY1" fmla="*/ 98450 h 168346"/>
              <a:gd name="connsiteX2" fmla="*/ 95267 w 95324"/>
              <a:gd name="connsiteY2" fmla="*/ 168300 h 168346"/>
              <a:gd name="connsiteX3" fmla="*/ 60342 w 95324"/>
              <a:gd name="connsiteY3" fmla="*/ 107975 h 168346"/>
              <a:gd name="connsiteX4" fmla="*/ 17 w 95324"/>
              <a:gd name="connsiteY4" fmla="*/ 25 h 1683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5324" h="168346">
                <a:moveTo>
                  <a:pt x="17" y="25"/>
                </a:moveTo>
                <a:cubicBezTo>
                  <a:pt x="1075" y="-1563"/>
                  <a:pt x="50817" y="70404"/>
                  <a:pt x="66692" y="98450"/>
                </a:cubicBezTo>
                <a:cubicBezTo>
                  <a:pt x="82567" y="126496"/>
                  <a:pt x="96325" y="166712"/>
                  <a:pt x="95267" y="168300"/>
                </a:cubicBezTo>
                <a:cubicBezTo>
                  <a:pt x="94209" y="169888"/>
                  <a:pt x="74100" y="130729"/>
                  <a:pt x="60342" y="107975"/>
                </a:cubicBezTo>
                <a:cubicBezTo>
                  <a:pt x="46584" y="85221"/>
                  <a:pt x="-1041" y="1613"/>
                  <a:pt x="17" y="2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93" name="フリーフォーム 1992">
            <a:extLst>
              <a:ext uri="{FF2B5EF4-FFF2-40B4-BE49-F238E27FC236}">
                <a16:creationId xmlns:a16="http://schemas.microsoft.com/office/drawing/2014/main" id="{946E71BE-7EEA-2293-7508-8B471D99C030}"/>
              </a:ext>
            </a:extLst>
          </p:cNvPr>
          <p:cNvSpPr/>
          <p:nvPr/>
        </p:nvSpPr>
        <p:spPr>
          <a:xfrm>
            <a:off x="2952137" y="11623598"/>
            <a:ext cx="206892" cy="22333"/>
          </a:xfrm>
          <a:custGeom>
            <a:avLst/>
            <a:gdLst>
              <a:gd name="connsiteX0" fmla="*/ 613 w 206892"/>
              <a:gd name="connsiteY0" fmla="*/ 15952 h 22333"/>
              <a:gd name="connsiteX1" fmla="*/ 200638 w 206892"/>
              <a:gd name="connsiteY1" fmla="*/ 22302 h 22333"/>
              <a:gd name="connsiteX2" fmla="*/ 153013 w 206892"/>
              <a:gd name="connsiteY2" fmla="*/ 12777 h 22333"/>
              <a:gd name="connsiteX3" fmla="*/ 118088 w 206892"/>
              <a:gd name="connsiteY3" fmla="*/ 77 h 22333"/>
              <a:gd name="connsiteX4" fmla="*/ 137138 w 206892"/>
              <a:gd name="connsiteY4" fmla="*/ 19127 h 22333"/>
              <a:gd name="connsiteX5" fmla="*/ 613 w 206892"/>
              <a:gd name="connsiteY5" fmla="*/ 15952 h 223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06892" h="22333">
                <a:moveTo>
                  <a:pt x="613" y="15952"/>
                </a:moveTo>
                <a:cubicBezTo>
                  <a:pt x="11196" y="16481"/>
                  <a:pt x="175238" y="22831"/>
                  <a:pt x="200638" y="22302"/>
                </a:cubicBezTo>
                <a:cubicBezTo>
                  <a:pt x="226038" y="21773"/>
                  <a:pt x="166771" y="16481"/>
                  <a:pt x="153013" y="12777"/>
                </a:cubicBezTo>
                <a:cubicBezTo>
                  <a:pt x="139255" y="9073"/>
                  <a:pt x="120734" y="-981"/>
                  <a:pt x="118088" y="77"/>
                </a:cubicBezTo>
                <a:cubicBezTo>
                  <a:pt x="115442" y="1135"/>
                  <a:pt x="154600" y="17010"/>
                  <a:pt x="137138" y="19127"/>
                </a:cubicBezTo>
                <a:cubicBezTo>
                  <a:pt x="119676" y="21244"/>
                  <a:pt x="-9970" y="15423"/>
                  <a:pt x="613" y="1595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94" name="フリーフォーム 1993">
            <a:extLst>
              <a:ext uri="{FF2B5EF4-FFF2-40B4-BE49-F238E27FC236}">
                <a16:creationId xmlns:a16="http://schemas.microsoft.com/office/drawing/2014/main" id="{CF094EF1-6129-79FF-8D3C-18CA522DC26B}"/>
              </a:ext>
            </a:extLst>
          </p:cNvPr>
          <p:cNvSpPr/>
          <p:nvPr/>
        </p:nvSpPr>
        <p:spPr>
          <a:xfrm>
            <a:off x="3136817" y="11696532"/>
            <a:ext cx="153004" cy="341560"/>
          </a:xfrm>
          <a:custGeom>
            <a:avLst/>
            <a:gdLst>
              <a:gd name="connsiteX0" fmla="*/ 83 w 153004"/>
              <a:gd name="connsiteY0" fmla="*/ 168 h 341560"/>
              <a:gd name="connsiteX1" fmla="*/ 76283 w 153004"/>
              <a:gd name="connsiteY1" fmla="*/ 104943 h 341560"/>
              <a:gd name="connsiteX2" fmla="*/ 108033 w 153004"/>
              <a:gd name="connsiteY2" fmla="*/ 193843 h 341560"/>
              <a:gd name="connsiteX3" fmla="*/ 79458 w 153004"/>
              <a:gd name="connsiteY3" fmla="*/ 143043 h 341560"/>
              <a:gd name="connsiteX4" fmla="*/ 152483 w 153004"/>
              <a:gd name="connsiteY4" fmla="*/ 339893 h 341560"/>
              <a:gd name="connsiteX5" fmla="*/ 111208 w 153004"/>
              <a:gd name="connsiteY5" fmla="*/ 231943 h 341560"/>
              <a:gd name="connsiteX6" fmla="*/ 92158 w 153004"/>
              <a:gd name="connsiteY6" fmla="*/ 130343 h 341560"/>
              <a:gd name="connsiteX7" fmla="*/ 83 w 153004"/>
              <a:gd name="connsiteY7" fmla="*/ 168 h 3415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53004" h="341560">
                <a:moveTo>
                  <a:pt x="83" y="168"/>
                </a:moveTo>
                <a:cubicBezTo>
                  <a:pt x="-2563" y="-4065"/>
                  <a:pt x="58291" y="72664"/>
                  <a:pt x="76283" y="104943"/>
                </a:cubicBezTo>
                <a:cubicBezTo>
                  <a:pt x="94275" y="137222"/>
                  <a:pt x="107504" y="187493"/>
                  <a:pt x="108033" y="193843"/>
                </a:cubicBezTo>
                <a:cubicBezTo>
                  <a:pt x="108562" y="200193"/>
                  <a:pt x="72050" y="118701"/>
                  <a:pt x="79458" y="143043"/>
                </a:cubicBezTo>
                <a:cubicBezTo>
                  <a:pt x="86866" y="167385"/>
                  <a:pt x="147191" y="325076"/>
                  <a:pt x="152483" y="339893"/>
                </a:cubicBezTo>
                <a:cubicBezTo>
                  <a:pt x="157775" y="354710"/>
                  <a:pt x="121262" y="266868"/>
                  <a:pt x="111208" y="231943"/>
                </a:cubicBezTo>
                <a:cubicBezTo>
                  <a:pt x="101154" y="197018"/>
                  <a:pt x="106975" y="169501"/>
                  <a:pt x="92158" y="130343"/>
                </a:cubicBezTo>
                <a:cubicBezTo>
                  <a:pt x="77341" y="91185"/>
                  <a:pt x="2729" y="4401"/>
                  <a:pt x="83" y="16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95" name="フリーフォーム 1994">
            <a:extLst>
              <a:ext uri="{FF2B5EF4-FFF2-40B4-BE49-F238E27FC236}">
                <a16:creationId xmlns:a16="http://schemas.microsoft.com/office/drawing/2014/main" id="{44559DFB-C2A5-6EC6-C52C-7B4A01361350}"/>
              </a:ext>
            </a:extLst>
          </p:cNvPr>
          <p:cNvSpPr/>
          <p:nvPr/>
        </p:nvSpPr>
        <p:spPr>
          <a:xfrm>
            <a:off x="3022445" y="11658510"/>
            <a:ext cx="160433" cy="346589"/>
          </a:xfrm>
          <a:custGeom>
            <a:avLst/>
            <a:gdLst>
              <a:gd name="connsiteX0" fmla="*/ 155 w 160433"/>
              <a:gd name="connsiteY0" fmla="*/ 90 h 346589"/>
              <a:gd name="connsiteX1" fmla="*/ 149380 w 160433"/>
              <a:gd name="connsiteY1" fmla="*/ 254090 h 346589"/>
              <a:gd name="connsiteX2" fmla="*/ 149380 w 160433"/>
              <a:gd name="connsiteY2" fmla="*/ 346165 h 346589"/>
              <a:gd name="connsiteX3" fmla="*/ 149380 w 160433"/>
              <a:gd name="connsiteY3" fmla="*/ 285840 h 346589"/>
              <a:gd name="connsiteX4" fmla="*/ 120805 w 160433"/>
              <a:gd name="connsiteY4" fmla="*/ 225515 h 346589"/>
              <a:gd name="connsiteX5" fmla="*/ 155 w 160433"/>
              <a:gd name="connsiteY5" fmla="*/ 90 h 3465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0433" h="346589">
                <a:moveTo>
                  <a:pt x="155" y="90"/>
                </a:moveTo>
                <a:cubicBezTo>
                  <a:pt x="4917" y="4852"/>
                  <a:pt x="124509" y="196411"/>
                  <a:pt x="149380" y="254090"/>
                </a:cubicBezTo>
                <a:cubicBezTo>
                  <a:pt x="174251" y="311769"/>
                  <a:pt x="149380" y="346165"/>
                  <a:pt x="149380" y="346165"/>
                </a:cubicBezTo>
                <a:cubicBezTo>
                  <a:pt x="149380" y="351457"/>
                  <a:pt x="154142" y="305948"/>
                  <a:pt x="149380" y="285840"/>
                </a:cubicBezTo>
                <a:cubicBezTo>
                  <a:pt x="144618" y="265732"/>
                  <a:pt x="140384" y="271553"/>
                  <a:pt x="120805" y="225515"/>
                </a:cubicBezTo>
                <a:cubicBezTo>
                  <a:pt x="101226" y="179478"/>
                  <a:pt x="-4607" y="-4672"/>
                  <a:pt x="155" y="9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96" name="フリーフォーム 1995">
            <a:extLst>
              <a:ext uri="{FF2B5EF4-FFF2-40B4-BE49-F238E27FC236}">
                <a16:creationId xmlns:a16="http://schemas.microsoft.com/office/drawing/2014/main" id="{37789ED8-31FB-CC2D-FB8F-FA86270D03BF}"/>
              </a:ext>
            </a:extLst>
          </p:cNvPr>
          <p:cNvSpPr/>
          <p:nvPr/>
        </p:nvSpPr>
        <p:spPr>
          <a:xfrm>
            <a:off x="3262135" y="11864917"/>
            <a:ext cx="40470" cy="184375"/>
          </a:xfrm>
          <a:custGeom>
            <a:avLst/>
            <a:gdLst>
              <a:gd name="connsiteX0" fmla="*/ 8115 w 40470"/>
              <a:gd name="connsiteY0" fmla="*/ 58 h 184375"/>
              <a:gd name="connsiteX1" fmla="*/ 23990 w 40470"/>
              <a:gd name="connsiteY1" fmla="*/ 127058 h 184375"/>
              <a:gd name="connsiteX2" fmla="*/ 39865 w 40470"/>
              <a:gd name="connsiteY2" fmla="*/ 184208 h 184375"/>
              <a:gd name="connsiteX3" fmla="*/ 1765 w 40470"/>
              <a:gd name="connsiteY3" fmla="*/ 111183 h 184375"/>
              <a:gd name="connsiteX4" fmla="*/ 8115 w 40470"/>
              <a:gd name="connsiteY4" fmla="*/ 58 h 184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0470" h="184375">
                <a:moveTo>
                  <a:pt x="8115" y="58"/>
                </a:moveTo>
                <a:cubicBezTo>
                  <a:pt x="11819" y="2704"/>
                  <a:pt x="18698" y="96366"/>
                  <a:pt x="23990" y="127058"/>
                </a:cubicBezTo>
                <a:cubicBezTo>
                  <a:pt x="29282" y="157750"/>
                  <a:pt x="43569" y="186854"/>
                  <a:pt x="39865" y="184208"/>
                </a:cubicBezTo>
                <a:cubicBezTo>
                  <a:pt x="36161" y="181562"/>
                  <a:pt x="7057" y="137641"/>
                  <a:pt x="1765" y="111183"/>
                </a:cubicBezTo>
                <a:cubicBezTo>
                  <a:pt x="-3527" y="84725"/>
                  <a:pt x="4411" y="-2588"/>
                  <a:pt x="8115" y="5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97" name="フリーフォーム 1996">
            <a:extLst>
              <a:ext uri="{FF2B5EF4-FFF2-40B4-BE49-F238E27FC236}">
                <a16:creationId xmlns:a16="http://schemas.microsoft.com/office/drawing/2014/main" id="{C7E15343-C253-29B5-5850-F8E13B561006}"/>
              </a:ext>
            </a:extLst>
          </p:cNvPr>
          <p:cNvSpPr/>
          <p:nvPr/>
        </p:nvSpPr>
        <p:spPr>
          <a:xfrm>
            <a:off x="3381374" y="11730273"/>
            <a:ext cx="199102" cy="82613"/>
          </a:xfrm>
          <a:custGeom>
            <a:avLst/>
            <a:gdLst>
              <a:gd name="connsiteX0" fmla="*/ 1 w 199102"/>
              <a:gd name="connsiteY0" fmla="*/ 10877 h 82613"/>
              <a:gd name="connsiteX1" fmla="*/ 190501 w 199102"/>
              <a:gd name="connsiteY1" fmla="*/ 1352 h 82613"/>
              <a:gd name="connsiteX2" fmla="*/ 130176 w 199102"/>
              <a:gd name="connsiteY2" fmla="*/ 45802 h 82613"/>
              <a:gd name="connsiteX3" fmla="*/ 101601 w 199102"/>
              <a:gd name="connsiteY3" fmla="*/ 80727 h 82613"/>
              <a:gd name="connsiteX4" fmla="*/ 63501 w 199102"/>
              <a:gd name="connsiteY4" fmla="*/ 77552 h 82613"/>
              <a:gd name="connsiteX5" fmla="*/ 69851 w 199102"/>
              <a:gd name="connsiteY5" fmla="*/ 74377 h 82613"/>
              <a:gd name="connsiteX6" fmla="*/ 152401 w 199102"/>
              <a:gd name="connsiteY6" fmla="*/ 42627 h 82613"/>
              <a:gd name="connsiteX7" fmla="*/ 193676 w 199102"/>
              <a:gd name="connsiteY7" fmla="*/ 4527 h 82613"/>
              <a:gd name="connsiteX8" fmla="*/ 1 w 199102"/>
              <a:gd name="connsiteY8" fmla="*/ 10877 h 826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99102" h="82613">
                <a:moveTo>
                  <a:pt x="1" y="10877"/>
                </a:moveTo>
                <a:cubicBezTo>
                  <a:pt x="-528" y="10348"/>
                  <a:pt x="168805" y="-4469"/>
                  <a:pt x="190501" y="1352"/>
                </a:cubicBezTo>
                <a:cubicBezTo>
                  <a:pt x="212197" y="7173"/>
                  <a:pt x="144993" y="32573"/>
                  <a:pt x="130176" y="45802"/>
                </a:cubicBezTo>
                <a:cubicBezTo>
                  <a:pt x="115359" y="59031"/>
                  <a:pt x="112714" y="75435"/>
                  <a:pt x="101601" y="80727"/>
                </a:cubicBezTo>
                <a:cubicBezTo>
                  <a:pt x="90489" y="86019"/>
                  <a:pt x="68792" y="78610"/>
                  <a:pt x="63501" y="77552"/>
                </a:cubicBezTo>
                <a:cubicBezTo>
                  <a:pt x="58210" y="76494"/>
                  <a:pt x="69851" y="74377"/>
                  <a:pt x="69851" y="74377"/>
                </a:cubicBezTo>
                <a:cubicBezTo>
                  <a:pt x="84668" y="68556"/>
                  <a:pt x="131764" y="54269"/>
                  <a:pt x="152401" y="42627"/>
                </a:cubicBezTo>
                <a:cubicBezTo>
                  <a:pt x="173038" y="30985"/>
                  <a:pt x="213784" y="9819"/>
                  <a:pt x="193676" y="4527"/>
                </a:cubicBezTo>
                <a:cubicBezTo>
                  <a:pt x="173568" y="-765"/>
                  <a:pt x="530" y="11406"/>
                  <a:pt x="1" y="1087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98" name="フリーフォーム 1997">
            <a:extLst>
              <a:ext uri="{FF2B5EF4-FFF2-40B4-BE49-F238E27FC236}">
                <a16:creationId xmlns:a16="http://schemas.microsoft.com/office/drawing/2014/main" id="{3E4F3C9A-41BE-2F1B-82CF-8EF1FB1A0FA4}"/>
              </a:ext>
            </a:extLst>
          </p:cNvPr>
          <p:cNvSpPr/>
          <p:nvPr/>
        </p:nvSpPr>
        <p:spPr>
          <a:xfrm>
            <a:off x="3691927" y="11547351"/>
            <a:ext cx="655013" cy="165396"/>
          </a:xfrm>
          <a:custGeom>
            <a:avLst/>
            <a:gdLst>
              <a:gd name="connsiteX0" fmla="*/ 598 w 655013"/>
              <a:gd name="connsiteY0" fmla="*/ 165224 h 165396"/>
              <a:gd name="connsiteX1" fmla="*/ 311748 w 655013"/>
              <a:gd name="connsiteY1" fmla="*/ 82674 h 165396"/>
              <a:gd name="connsiteX2" fmla="*/ 654648 w 655013"/>
              <a:gd name="connsiteY2" fmla="*/ 124 h 165396"/>
              <a:gd name="connsiteX3" fmla="*/ 245073 w 655013"/>
              <a:gd name="connsiteY3" fmla="*/ 101724 h 165396"/>
              <a:gd name="connsiteX4" fmla="*/ 598 w 655013"/>
              <a:gd name="connsiteY4" fmla="*/ 165224 h 1653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55013" h="165396">
                <a:moveTo>
                  <a:pt x="598" y="165224"/>
                </a:moveTo>
                <a:cubicBezTo>
                  <a:pt x="11711" y="162049"/>
                  <a:pt x="202740" y="110191"/>
                  <a:pt x="311748" y="82674"/>
                </a:cubicBezTo>
                <a:cubicBezTo>
                  <a:pt x="420756" y="55157"/>
                  <a:pt x="665761" y="-3051"/>
                  <a:pt x="654648" y="124"/>
                </a:cubicBezTo>
                <a:cubicBezTo>
                  <a:pt x="643535" y="3299"/>
                  <a:pt x="354611" y="76324"/>
                  <a:pt x="245073" y="101724"/>
                </a:cubicBezTo>
                <a:cubicBezTo>
                  <a:pt x="135536" y="127124"/>
                  <a:pt x="-10515" y="168399"/>
                  <a:pt x="598" y="16522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99" name="フリーフォーム 1998">
            <a:extLst>
              <a:ext uri="{FF2B5EF4-FFF2-40B4-BE49-F238E27FC236}">
                <a16:creationId xmlns:a16="http://schemas.microsoft.com/office/drawing/2014/main" id="{A5B163FE-F112-AF5B-E2E3-EC8155B89FDA}"/>
              </a:ext>
            </a:extLst>
          </p:cNvPr>
          <p:cNvSpPr/>
          <p:nvPr/>
        </p:nvSpPr>
        <p:spPr>
          <a:xfrm>
            <a:off x="3476625" y="11705994"/>
            <a:ext cx="505064" cy="139953"/>
          </a:xfrm>
          <a:custGeom>
            <a:avLst/>
            <a:gdLst>
              <a:gd name="connsiteX0" fmla="*/ 0 w 505064"/>
              <a:gd name="connsiteY0" fmla="*/ 139931 h 139953"/>
              <a:gd name="connsiteX1" fmla="*/ 257175 w 505064"/>
              <a:gd name="connsiteY1" fmla="*/ 38331 h 139953"/>
              <a:gd name="connsiteX2" fmla="*/ 504825 w 505064"/>
              <a:gd name="connsiteY2" fmla="*/ 12931 h 139953"/>
              <a:gd name="connsiteX3" fmla="*/ 298450 w 505064"/>
              <a:gd name="connsiteY3" fmla="*/ 12931 h 139953"/>
              <a:gd name="connsiteX4" fmla="*/ 82550 w 505064"/>
              <a:gd name="connsiteY4" fmla="*/ 231 h 139953"/>
              <a:gd name="connsiteX5" fmla="*/ 263525 w 505064"/>
              <a:gd name="connsiteY5" fmla="*/ 6581 h 139953"/>
              <a:gd name="connsiteX6" fmla="*/ 257175 w 505064"/>
              <a:gd name="connsiteY6" fmla="*/ 28806 h 139953"/>
              <a:gd name="connsiteX7" fmla="*/ 0 w 505064"/>
              <a:gd name="connsiteY7" fmla="*/ 139931 h 1399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5064" h="139953">
                <a:moveTo>
                  <a:pt x="0" y="139931"/>
                </a:moveTo>
                <a:cubicBezTo>
                  <a:pt x="0" y="141518"/>
                  <a:pt x="173038" y="59498"/>
                  <a:pt x="257175" y="38331"/>
                </a:cubicBezTo>
                <a:cubicBezTo>
                  <a:pt x="341313" y="17164"/>
                  <a:pt x="497946" y="17164"/>
                  <a:pt x="504825" y="12931"/>
                </a:cubicBezTo>
                <a:cubicBezTo>
                  <a:pt x="511704" y="8698"/>
                  <a:pt x="368829" y="15048"/>
                  <a:pt x="298450" y="12931"/>
                </a:cubicBezTo>
                <a:cubicBezTo>
                  <a:pt x="228071" y="10814"/>
                  <a:pt x="88371" y="1289"/>
                  <a:pt x="82550" y="231"/>
                </a:cubicBezTo>
                <a:cubicBezTo>
                  <a:pt x="76729" y="-827"/>
                  <a:pt x="234421" y="1819"/>
                  <a:pt x="263525" y="6581"/>
                </a:cubicBezTo>
                <a:cubicBezTo>
                  <a:pt x="292629" y="11343"/>
                  <a:pt x="297392" y="9227"/>
                  <a:pt x="257175" y="28806"/>
                </a:cubicBezTo>
                <a:cubicBezTo>
                  <a:pt x="216958" y="48385"/>
                  <a:pt x="0" y="138344"/>
                  <a:pt x="0" y="13993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00" name="フリーフォーム 1999">
            <a:extLst>
              <a:ext uri="{FF2B5EF4-FFF2-40B4-BE49-F238E27FC236}">
                <a16:creationId xmlns:a16="http://schemas.microsoft.com/office/drawing/2014/main" id="{83898612-7986-1417-381C-2500F22DEFFD}"/>
              </a:ext>
            </a:extLst>
          </p:cNvPr>
          <p:cNvSpPr/>
          <p:nvPr/>
        </p:nvSpPr>
        <p:spPr>
          <a:xfrm>
            <a:off x="4042615" y="11495000"/>
            <a:ext cx="662144" cy="184882"/>
          </a:xfrm>
          <a:custGeom>
            <a:avLst/>
            <a:gdLst>
              <a:gd name="connsiteX0" fmla="*/ 5510 w 662144"/>
              <a:gd name="connsiteY0" fmla="*/ 182650 h 184882"/>
              <a:gd name="connsiteX1" fmla="*/ 653210 w 662144"/>
              <a:gd name="connsiteY1" fmla="*/ 1675 h 184882"/>
              <a:gd name="connsiteX2" fmla="*/ 357935 w 662144"/>
              <a:gd name="connsiteY2" fmla="*/ 96925 h 184882"/>
              <a:gd name="connsiteX3" fmla="*/ 5510 w 662144"/>
              <a:gd name="connsiteY3" fmla="*/ 182650 h 1848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62144" h="184882">
                <a:moveTo>
                  <a:pt x="5510" y="182650"/>
                </a:moveTo>
                <a:cubicBezTo>
                  <a:pt x="54722" y="166775"/>
                  <a:pt x="594473" y="15962"/>
                  <a:pt x="653210" y="1675"/>
                </a:cubicBezTo>
                <a:cubicBezTo>
                  <a:pt x="711948" y="-12613"/>
                  <a:pt x="465885" y="68350"/>
                  <a:pt x="357935" y="96925"/>
                </a:cubicBezTo>
                <a:cubicBezTo>
                  <a:pt x="249985" y="125500"/>
                  <a:pt x="-43702" y="198525"/>
                  <a:pt x="5510" y="182650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01" name="フリーフォーム 2000">
            <a:extLst>
              <a:ext uri="{FF2B5EF4-FFF2-40B4-BE49-F238E27FC236}">
                <a16:creationId xmlns:a16="http://schemas.microsoft.com/office/drawing/2014/main" id="{2CCCB4F3-5F2D-F866-8EF3-E7BCFA3ED9E6}"/>
              </a:ext>
            </a:extLst>
          </p:cNvPr>
          <p:cNvSpPr/>
          <p:nvPr/>
        </p:nvSpPr>
        <p:spPr>
          <a:xfrm>
            <a:off x="5086350" y="11216528"/>
            <a:ext cx="762242" cy="188072"/>
          </a:xfrm>
          <a:custGeom>
            <a:avLst/>
            <a:gdLst>
              <a:gd name="connsiteX0" fmla="*/ 0 w 762242"/>
              <a:gd name="connsiteY0" fmla="*/ 188072 h 188072"/>
              <a:gd name="connsiteX1" fmla="*/ 758825 w 762242"/>
              <a:gd name="connsiteY1" fmla="*/ 747 h 188072"/>
              <a:gd name="connsiteX2" fmla="*/ 269875 w 762242"/>
              <a:gd name="connsiteY2" fmla="*/ 124572 h 188072"/>
              <a:gd name="connsiteX3" fmla="*/ 0 w 762242"/>
              <a:gd name="connsiteY3" fmla="*/ 188072 h 1880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62242" h="188072">
                <a:moveTo>
                  <a:pt x="0" y="188072"/>
                </a:moveTo>
                <a:lnTo>
                  <a:pt x="758825" y="747"/>
                </a:lnTo>
                <a:cubicBezTo>
                  <a:pt x="803804" y="-9836"/>
                  <a:pt x="392113" y="94939"/>
                  <a:pt x="269875" y="124572"/>
                </a:cubicBezTo>
                <a:lnTo>
                  <a:pt x="0" y="188072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02" name="フリーフォーム 2001">
            <a:extLst>
              <a:ext uri="{FF2B5EF4-FFF2-40B4-BE49-F238E27FC236}">
                <a16:creationId xmlns:a16="http://schemas.microsoft.com/office/drawing/2014/main" id="{A9844C2D-DD37-C2E3-EFFC-AD4DEDC0C531}"/>
              </a:ext>
            </a:extLst>
          </p:cNvPr>
          <p:cNvSpPr/>
          <p:nvPr/>
        </p:nvSpPr>
        <p:spPr>
          <a:xfrm>
            <a:off x="4076074" y="11597903"/>
            <a:ext cx="549429" cy="140567"/>
          </a:xfrm>
          <a:custGeom>
            <a:avLst/>
            <a:gdLst>
              <a:gd name="connsiteX0" fmla="*/ 524501 w 549429"/>
              <a:gd name="connsiteY0" fmla="*/ 3547 h 140567"/>
              <a:gd name="connsiteX1" fmla="*/ 626 w 549429"/>
              <a:gd name="connsiteY1" fmla="*/ 140072 h 140567"/>
              <a:gd name="connsiteX2" fmla="*/ 419726 w 549429"/>
              <a:gd name="connsiteY2" fmla="*/ 47997 h 140567"/>
              <a:gd name="connsiteX3" fmla="*/ 524501 w 549429"/>
              <a:gd name="connsiteY3" fmla="*/ 3547 h 1405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49429" h="140567">
                <a:moveTo>
                  <a:pt x="524501" y="3547"/>
                </a:moveTo>
                <a:cubicBezTo>
                  <a:pt x="454651" y="18893"/>
                  <a:pt x="18088" y="132664"/>
                  <a:pt x="626" y="140072"/>
                </a:cubicBezTo>
                <a:cubicBezTo>
                  <a:pt x="-16836" y="147480"/>
                  <a:pt x="335589" y="69693"/>
                  <a:pt x="419726" y="47997"/>
                </a:cubicBezTo>
                <a:cubicBezTo>
                  <a:pt x="503863" y="26301"/>
                  <a:pt x="594351" y="-11799"/>
                  <a:pt x="524501" y="354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03" name="フリーフォーム 2002">
            <a:extLst>
              <a:ext uri="{FF2B5EF4-FFF2-40B4-BE49-F238E27FC236}">
                <a16:creationId xmlns:a16="http://schemas.microsoft.com/office/drawing/2014/main" id="{1EE063DC-C384-945C-8282-FE6DFC188F43}"/>
              </a:ext>
            </a:extLst>
          </p:cNvPr>
          <p:cNvSpPr/>
          <p:nvPr/>
        </p:nvSpPr>
        <p:spPr>
          <a:xfrm>
            <a:off x="3378179" y="11709118"/>
            <a:ext cx="44531" cy="210017"/>
          </a:xfrm>
          <a:custGeom>
            <a:avLst/>
            <a:gdLst>
              <a:gd name="connsiteX0" fmla="*/ 28596 w 44531"/>
              <a:gd name="connsiteY0" fmla="*/ 282 h 210017"/>
              <a:gd name="connsiteX1" fmla="*/ 6371 w 44531"/>
              <a:gd name="connsiteY1" fmla="*/ 76482 h 210017"/>
              <a:gd name="connsiteX2" fmla="*/ 38121 w 44531"/>
              <a:gd name="connsiteY2" fmla="*/ 146332 h 210017"/>
              <a:gd name="connsiteX3" fmla="*/ 21 w 44531"/>
              <a:gd name="connsiteY3" fmla="*/ 101882 h 210017"/>
              <a:gd name="connsiteX4" fmla="*/ 44471 w 44531"/>
              <a:gd name="connsiteY4" fmla="*/ 209832 h 210017"/>
              <a:gd name="connsiteX5" fmla="*/ 9546 w 44531"/>
              <a:gd name="connsiteY5" fmla="*/ 127282 h 210017"/>
              <a:gd name="connsiteX6" fmla="*/ 6371 w 44531"/>
              <a:gd name="connsiteY6" fmla="*/ 105057 h 210017"/>
              <a:gd name="connsiteX7" fmla="*/ 28596 w 44531"/>
              <a:gd name="connsiteY7" fmla="*/ 282 h 2100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4531" h="210017">
                <a:moveTo>
                  <a:pt x="28596" y="282"/>
                </a:moveTo>
                <a:cubicBezTo>
                  <a:pt x="28596" y="-4480"/>
                  <a:pt x="4783" y="52140"/>
                  <a:pt x="6371" y="76482"/>
                </a:cubicBezTo>
                <a:cubicBezTo>
                  <a:pt x="7958" y="100824"/>
                  <a:pt x="39179" y="142099"/>
                  <a:pt x="38121" y="146332"/>
                </a:cubicBezTo>
                <a:cubicBezTo>
                  <a:pt x="37063" y="150565"/>
                  <a:pt x="-1037" y="91299"/>
                  <a:pt x="21" y="101882"/>
                </a:cubicBezTo>
                <a:cubicBezTo>
                  <a:pt x="1079" y="112465"/>
                  <a:pt x="42884" y="205599"/>
                  <a:pt x="44471" y="209832"/>
                </a:cubicBezTo>
                <a:cubicBezTo>
                  <a:pt x="46058" y="214065"/>
                  <a:pt x="15896" y="144744"/>
                  <a:pt x="9546" y="127282"/>
                </a:cubicBezTo>
                <a:cubicBezTo>
                  <a:pt x="3196" y="109820"/>
                  <a:pt x="5313" y="119874"/>
                  <a:pt x="6371" y="105057"/>
                </a:cubicBezTo>
                <a:cubicBezTo>
                  <a:pt x="7429" y="90240"/>
                  <a:pt x="28596" y="5044"/>
                  <a:pt x="28596" y="28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04" name="フリーフォーム 2003">
            <a:extLst>
              <a:ext uri="{FF2B5EF4-FFF2-40B4-BE49-F238E27FC236}">
                <a16:creationId xmlns:a16="http://schemas.microsoft.com/office/drawing/2014/main" id="{AC9D318A-7C8E-B336-1A5C-D664D222BEC4}"/>
              </a:ext>
            </a:extLst>
          </p:cNvPr>
          <p:cNvSpPr/>
          <p:nvPr/>
        </p:nvSpPr>
        <p:spPr>
          <a:xfrm>
            <a:off x="2419350" y="11633200"/>
            <a:ext cx="552518" cy="89066"/>
          </a:xfrm>
          <a:custGeom>
            <a:avLst/>
            <a:gdLst>
              <a:gd name="connsiteX0" fmla="*/ 0 w 552518"/>
              <a:gd name="connsiteY0" fmla="*/ 0 h 89066"/>
              <a:gd name="connsiteX1" fmla="*/ 295275 w 552518"/>
              <a:gd name="connsiteY1" fmla="*/ 25400 h 89066"/>
              <a:gd name="connsiteX2" fmla="*/ 482600 w 552518"/>
              <a:gd name="connsiteY2" fmla="*/ 76200 h 89066"/>
              <a:gd name="connsiteX3" fmla="*/ 454025 w 552518"/>
              <a:gd name="connsiteY3" fmla="*/ 47625 h 89066"/>
              <a:gd name="connsiteX4" fmla="*/ 552450 w 552518"/>
              <a:gd name="connsiteY4" fmla="*/ 88900 h 89066"/>
              <a:gd name="connsiteX5" fmla="*/ 466725 w 552518"/>
              <a:gd name="connsiteY5" fmla="*/ 60325 h 89066"/>
              <a:gd name="connsiteX6" fmla="*/ 311150 w 552518"/>
              <a:gd name="connsiteY6" fmla="*/ 15875 h 89066"/>
              <a:gd name="connsiteX7" fmla="*/ 238125 w 552518"/>
              <a:gd name="connsiteY7" fmla="*/ 9525 h 89066"/>
              <a:gd name="connsiteX8" fmla="*/ 0 w 552518"/>
              <a:gd name="connsiteY8" fmla="*/ 0 h 890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52518" h="89066">
                <a:moveTo>
                  <a:pt x="0" y="0"/>
                </a:moveTo>
                <a:cubicBezTo>
                  <a:pt x="107421" y="6350"/>
                  <a:pt x="214842" y="12700"/>
                  <a:pt x="295275" y="25400"/>
                </a:cubicBezTo>
                <a:cubicBezTo>
                  <a:pt x="375708" y="38100"/>
                  <a:pt x="456142" y="72496"/>
                  <a:pt x="482600" y="76200"/>
                </a:cubicBezTo>
                <a:cubicBezTo>
                  <a:pt x="509058" y="79904"/>
                  <a:pt x="442383" y="45508"/>
                  <a:pt x="454025" y="47625"/>
                </a:cubicBezTo>
                <a:cubicBezTo>
                  <a:pt x="465667" y="49742"/>
                  <a:pt x="550333" y="86783"/>
                  <a:pt x="552450" y="88900"/>
                </a:cubicBezTo>
                <a:cubicBezTo>
                  <a:pt x="554567" y="91017"/>
                  <a:pt x="506942" y="72496"/>
                  <a:pt x="466725" y="60325"/>
                </a:cubicBezTo>
                <a:cubicBezTo>
                  <a:pt x="426508" y="48154"/>
                  <a:pt x="349250" y="24342"/>
                  <a:pt x="311150" y="15875"/>
                </a:cubicBezTo>
                <a:cubicBezTo>
                  <a:pt x="273050" y="7408"/>
                  <a:pt x="238125" y="9525"/>
                  <a:pt x="238125" y="9525"/>
                </a:cubicBezTo>
                <a:lnTo>
                  <a:pt x="0" y="0"/>
                </a:ln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05" name="フリーフォーム 2004">
            <a:extLst>
              <a:ext uri="{FF2B5EF4-FFF2-40B4-BE49-F238E27FC236}">
                <a16:creationId xmlns:a16="http://schemas.microsoft.com/office/drawing/2014/main" id="{160F9B7F-AE49-44E4-987A-3C51E8B792FF}"/>
              </a:ext>
            </a:extLst>
          </p:cNvPr>
          <p:cNvSpPr/>
          <p:nvPr/>
        </p:nvSpPr>
        <p:spPr>
          <a:xfrm>
            <a:off x="2158559" y="11626839"/>
            <a:ext cx="537189" cy="104795"/>
          </a:xfrm>
          <a:custGeom>
            <a:avLst/>
            <a:gdLst>
              <a:gd name="connsiteX0" fmla="*/ 441 w 537189"/>
              <a:gd name="connsiteY0" fmla="*/ 11 h 104795"/>
              <a:gd name="connsiteX1" fmla="*/ 283016 w 537189"/>
              <a:gd name="connsiteY1" fmla="*/ 31761 h 104795"/>
              <a:gd name="connsiteX2" fmla="*/ 435416 w 537189"/>
              <a:gd name="connsiteY2" fmla="*/ 82561 h 104795"/>
              <a:gd name="connsiteX3" fmla="*/ 387791 w 537189"/>
              <a:gd name="connsiteY3" fmla="*/ 69861 h 104795"/>
              <a:gd name="connsiteX4" fmla="*/ 537016 w 537189"/>
              <a:gd name="connsiteY4" fmla="*/ 104786 h 104795"/>
              <a:gd name="connsiteX5" fmla="*/ 416366 w 537189"/>
              <a:gd name="connsiteY5" fmla="*/ 73036 h 104795"/>
              <a:gd name="connsiteX6" fmla="*/ 352866 w 537189"/>
              <a:gd name="connsiteY6" fmla="*/ 34936 h 104795"/>
              <a:gd name="connsiteX7" fmla="*/ 441 w 537189"/>
              <a:gd name="connsiteY7" fmla="*/ 11 h 1047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37189" h="104795">
                <a:moveTo>
                  <a:pt x="441" y="11"/>
                </a:moveTo>
                <a:cubicBezTo>
                  <a:pt x="-11201" y="-518"/>
                  <a:pt x="210520" y="18003"/>
                  <a:pt x="283016" y="31761"/>
                </a:cubicBezTo>
                <a:cubicBezTo>
                  <a:pt x="355512" y="45519"/>
                  <a:pt x="417954" y="76211"/>
                  <a:pt x="435416" y="82561"/>
                </a:cubicBezTo>
                <a:cubicBezTo>
                  <a:pt x="452878" y="88911"/>
                  <a:pt x="370858" y="66157"/>
                  <a:pt x="387791" y="69861"/>
                </a:cubicBezTo>
                <a:cubicBezTo>
                  <a:pt x="404724" y="73565"/>
                  <a:pt x="532254" y="104257"/>
                  <a:pt x="537016" y="104786"/>
                </a:cubicBezTo>
                <a:cubicBezTo>
                  <a:pt x="541779" y="105315"/>
                  <a:pt x="447058" y="84678"/>
                  <a:pt x="416366" y="73036"/>
                </a:cubicBezTo>
                <a:cubicBezTo>
                  <a:pt x="385674" y="61394"/>
                  <a:pt x="415307" y="46048"/>
                  <a:pt x="352866" y="34936"/>
                </a:cubicBezTo>
                <a:cubicBezTo>
                  <a:pt x="290425" y="23824"/>
                  <a:pt x="12083" y="540"/>
                  <a:pt x="441" y="11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06" name="フリーフォーム 2005">
            <a:extLst>
              <a:ext uri="{FF2B5EF4-FFF2-40B4-BE49-F238E27FC236}">
                <a16:creationId xmlns:a16="http://schemas.microsoft.com/office/drawing/2014/main" id="{CEC6C84B-285B-FF06-00D1-2FD94063752B}"/>
              </a:ext>
            </a:extLst>
          </p:cNvPr>
          <p:cNvSpPr/>
          <p:nvPr/>
        </p:nvSpPr>
        <p:spPr>
          <a:xfrm>
            <a:off x="2930359" y="11727413"/>
            <a:ext cx="200336" cy="436024"/>
          </a:xfrm>
          <a:custGeom>
            <a:avLst/>
            <a:gdLst>
              <a:gd name="connsiteX0" fmla="*/ 166 w 200336"/>
              <a:gd name="connsiteY0" fmla="*/ 1037 h 436024"/>
              <a:gd name="connsiteX1" fmla="*/ 98591 w 200336"/>
              <a:gd name="connsiteY1" fmla="*/ 108987 h 436024"/>
              <a:gd name="connsiteX2" fmla="*/ 149391 w 200336"/>
              <a:gd name="connsiteY2" fmla="*/ 229637 h 436024"/>
              <a:gd name="connsiteX3" fmla="*/ 127166 w 200336"/>
              <a:gd name="connsiteY3" fmla="*/ 185187 h 436024"/>
              <a:gd name="connsiteX4" fmla="*/ 177966 w 200336"/>
              <a:gd name="connsiteY4" fmla="*/ 331237 h 436024"/>
              <a:gd name="connsiteX5" fmla="*/ 200191 w 200336"/>
              <a:gd name="connsiteY5" fmla="*/ 436012 h 436024"/>
              <a:gd name="connsiteX6" fmla="*/ 168441 w 200336"/>
              <a:gd name="connsiteY6" fmla="*/ 324887 h 436024"/>
              <a:gd name="connsiteX7" fmla="*/ 123991 w 200336"/>
              <a:gd name="connsiteY7" fmla="*/ 175662 h 436024"/>
              <a:gd name="connsiteX8" fmla="*/ 166 w 200336"/>
              <a:gd name="connsiteY8" fmla="*/ 1037 h 4360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00336" h="436024">
                <a:moveTo>
                  <a:pt x="166" y="1037"/>
                </a:moveTo>
                <a:cubicBezTo>
                  <a:pt x="-4067" y="-10076"/>
                  <a:pt x="73720" y="70887"/>
                  <a:pt x="98591" y="108987"/>
                </a:cubicBezTo>
                <a:cubicBezTo>
                  <a:pt x="123462" y="147087"/>
                  <a:pt x="144628" y="216937"/>
                  <a:pt x="149391" y="229637"/>
                </a:cubicBezTo>
                <a:cubicBezTo>
                  <a:pt x="154154" y="242337"/>
                  <a:pt x="122404" y="168254"/>
                  <a:pt x="127166" y="185187"/>
                </a:cubicBezTo>
                <a:cubicBezTo>
                  <a:pt x="131928" y="202120"/>
                  <a:pt x="165795" y="289433"/>
                  <a:pt x="177966" y="331237"/>
                </a:cubicBezTo>
                <a:cubicBezTo>
                  <a:pt x="190137" y="373041"/>
                  <a:pt x="201779" y="437070"/>
                  <a:pt x="200191" y="436012"/>
                </a:cubicBezTo>
                <a:cubicBezTo>
                  <a:pt x="198603" y="434954"/>
                  <a:pt x="181141" y="368279"/>
                  <a:pt x="168441" y="324887"/>
                </a:cubicBezTo>
                <a:cubicBezTo>
                  <a:pt x="155741" y="281495"/>
                  <a:pt x="147803" y="225933"/>
                  <a:pt x="123991" y="175662"/>
                </a:cubicBezTo>
                <a:cubicBezTo>
                  <a:pt x="100179" y="125391"/>
                  <a:pt x="4399" y="12150"/>
                  <a:pt x="166" y="103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07" name="フリーフォーム 2006">
            <a:extLst>
              <a:ext uri="{FF2B5EF4-FFF2-40B4-BE49-F238E27FC236}">
                <a16:creationId xmlns:a16="http://schemas.microsoft.com/office/drawing/2014/main" id="{DAEBE835-A3F9-2B0D-E4D5-2CD1573A5BB3}"/>
              </a:ext>
            </a:extLst>
          </p:cNvPr>
          <p:cNvSpPr/>
          <p:nvPr/>
        </p:nvSpPr>
        <p:spPr>
          <a:xfrm>
            <a:off x="2165350" y="11652250"/>
            <a:ext cx="553057" cy="64734"/>
          </a:xfrm>
          <a:custGeom>
            <a:avLst/>
            <a:gdLst>
              <a:gd name="connsiteX0" fmla="*/ 0 w 553057"/>
              <a:gd name="connsiteY0" fmla="*/ 0 h 64734"/>
              <a:gd name="connsiteX1" fmla="*/ 285750 w 553057"/>
              <a:gd name="connsiteY1" fmla="*/ 50800 h 64734"/>
              <a:gd name="connsiteX2" fmla="*/ 552450 w 553057"/>
              <a:gd name="connsiteY2" fmla="*/ 47625 h 64734"/>
              <a:gd name="connsiteX3" fmla="*/ 349250 w 553057"/>
              <a:gd name="connsiteY3" fmla="*/ 63500 h 64734"/>
              <a:gd name="connsiteX4" fmla="*/ 50800 w 553057"/>
              <a:gd name="connsiteY4" fmla="*/ 9525 h 64734"/>
              <a:gd name="connsiteX5" fmla="*/ 0 w 553057"/>
              <a:gd name="connsiteY5" fmla="*/ 0 h 647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53057" h="64734">
                <a:moveTo>
                  <a:pt x="0" y="0"/>
                </a:moveTo>
                <a:cubicBezTo>
                  <a:pt x="39158" y="6879"/>
                  <a:pt x="193675" y="42863"/>
                  <a:pt x="285750" y="50800"/>
                </a:cubicBezTo>
                <a:cubicBezTo>
                  <a:pt x="377825" y="58737"/>
                  <a:pt x="541867" y="45508"/>
                  <a:pt x="552450" y="47625"/>
                </a:cubicBezTo>
                <a:cubicBezTo>
                  <a:pt x="563033" y="49742"/>
                  <a:pt x="432858" y="69850"/>
                  <a:pt x="349250" y="63500"/>
                </a:cubicBezTo>
                <a:cubicBezTo>
                  <a:pt x="265642" y="57150"/>
                  <a:pt x="104775" y="19579"/>
                  <a:pt x="50800" y="9525"/>
                </a:cubicBezTo>
                <a:lnTo>
                  <a:pt x="0" y="0"/>
                </a:ln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08" name="フリーフォーム 2007">
            <a:extLst>
              <a:ext uri="{FF2B5EF4-FFF2-40B4-BE49-F238E27FC236}">
                <a16:creationId xmlns:a16="http://schemas.microsoft.com/office/drawing/2014/main" id="{81BC64DC-9AC9-5BC1-53E3-A60ACFCDF440}"/>
              </a:ext>
            </a:extLst>
          </p:cNvPr>
          <p:cNvSpPr/>
          <p:nvPr/>
        </p:nvSpPr>
        <p:spPr>
          <a:xfrm>
            <a:off x="2897606" y="11787212"/>
            <a:ext cx="116638" cy="100637"/>
          </a:xfrm>
          <a:custGeom>
            <a:avLst/>
            <a:gdLst>
              <a:gd name="connsiteX0" fmla="*/ 1169 w 116638"/>
              <a:gd name="connsiteY0" fmla="*/ 1563 h 100637"/>
              <a:gd name="connsiteX1" fmla="*/ 115469 w 116638"/>
              <a:gd name="connsiteY1" fmla="*/ 99988 h 100637"/>
              <a:gd name="connsiteX2" fmla="*/ 58319 w 116638"/>
              <a:gd name="connsiteY2" fmla="*/ 42838 h 100637"/>
              <a:gd name="connsiteX3" fmla="*/ 1169 w 116638"/>
              <a:gd name="connsiteY3" fmla="*/ 1563 h 100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6638" h="100637">
                <a:moveTo>
                  <a:pt x="1169" y="1563"/>
                </a:moveTo>
                <a:cubicBezTo>
                  <a:pt x="10694" y="11088"/>
                  <a:pt x="105944" y="93109"/>
                  <a:pt x="115469" y="99988"/>
                </a:cubicBezTo>
                <a:cubicBezTo>
                  <a:pt x="124994" y="106867"/>
                  <a:pt x="73665" y="57126"/>
                  <a:pt x="58319" y="42838"/>
                </a:cubicBezTo>
                <a:cubicBezTo>
                  <a:pt x="42973" y="28551"/>
                  <a:pt x="-8356" y="-7962"/>
                  <a:pt x="1169" y="156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09" name="フリーフォーム 2008">
            <a:extLst>
              <a:ext uri="{FF2B5EF4-FFF2-40B4-BE49-F238E27FC236}">
                <a16:creationId xmlns:a16="http://schemas.microsoft.com/office/drawing/2014/main" id="{48938D54-8A78-7EF0-2447-D2B308DCC498}"/>
              </a:ext>
            </a:extLst>
          </p:cNvPr>
          <p:cNvSpPr/>
          <p:nvPr/>
        </p:nvSpPr>
        <p:spPr>
          <a:xfrm>
            <a:off x="2343138" y="11855318"/>
            <a:ext cx="498490" cy="17229"/>
          </a:xfrm>
          <a:custGeom>
            <a:avLst/>
            <a:gdLst>
              <a:gd name="connsiteX0" fmla="*/ 12 w 498490"/>
              <a:gd name="connsiteY0" fmla="*/ 132 h 17229"/>
              <a:gd name="connsiteX1" fmla="*/ 177812 w 498490"/>
              <a:gd name="connsiteY1" fmla="*/ 3307 h 17229"/>
              <a:gd name="connsiteX2" fmla="*/ 139712 w 498490"/>
              <a:gd name="connsiteY2" fmla="*/ 16007 h 17229"/>
              <a:gd name="connsiteX3" fmla="*/ 377837 w 498490"/>
              <a:gd name="connsiteY3" fmla="*/ 16007 h 17229"/>
              <a:gd name="connsiteX4" fmla="*/ 498487 w 498490"/>
              <a:gd name="connsiteY4" fmla="*/ 9657 h 17229"/>
              <a:gd name="connsiteX5" fmla="*/ 381012 w 498490"/>
              <a:gd name="connsiteY5" fmla="*/ 12832 h 17229"/>
              <a:gd name="connsiteX6" fmla="*/ 187337 w 498490"/>
              <a:gd name="connsiteY6" fmla="*/ 6482 h 17229"/>
              <a:gd name="connsiteX7" fmla="*/ 12 w 498490"/>
              <a:gd name="connsiteY7" fmla="*/ 132 h 172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98490" h="17229">
                <a:moveTo>
                  <a:pt x="12" y="132"/>
                </a:moveTo>
                <a:cubicBezTo>
                  <a:pt x="-1575" y="-397"/>
                  <a:pt x="154529" y="661"/>
                  <a:pt x="177812" y="3307"/>
                </a:cubicBezTo>
                <a:cubicBezTo>
                  <a:pt x="201095" y="5953"/>
                  <a:pt x="106375" y="13890"/>
                  <a:pt x="139712" y="16007"/>
                </a:cubicBezTo>
                <a:cubicBezTo>
                  <a:pt x="173049" y="18124"/>
                  <a:pt x="318041" y="17065"/>
                  <a:pt x="377837" y="16007"/>
                </a:cubicBezTo>
                <a:cubicBezTo>
                  <a:pt x="437633" y="14949"/>
                  <a:pt x="497958" y="10186"/>
                  <a:pt x="498487" y="9657"/>
                </a:cubicBezTo>
                <a:cubicBezTo>
                  <a:pt x="499016" y="9128"/>
                  <a:pt x="432870" y="13361"/>
                  <a:pt x="381012" y="12832"/>
                </a:cubicBezTo>
                <a:cubicBezTo>
                  <a:pt x="329154" y="12303"/>
                  <a:pt x="248191" y="9657"/>
                  <a:pt x="187337" y="6482"/>
                </a:cubicBezTo>
                <a:cubicBezTo>
                  <a:pt x="126483" y="3307"/>
                  <a:pt x="1599" y="661"/>
                  <a:pt x="12" y="132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10" name="フリーフォーム 2009">
            <a:extLst>
              <a:ext uri="{FF2B5EF4-FFF2-40B4-BE49-F238E27FC236}">
                <a16:creationId xmlns:a16="http://schemas.microsoft.com/office/drawing/2014/main" id="{AFD85FD6-7239-4D14-7A03-335289A36D2F}"/>
              </a:ext>
            </a:extLst>
          </p:cNvPr>
          <p:cNvSpPr/>
          <p:nvPr/>
        </p:nvSpPr>
        <p:spPr>
          <a:xfrm>
            <a:off x="2384271" y="11636256"/>
            <a:ext cx="47872" cy="149587"/>
          </a:xfrm>
          <a:custGeom>
            <a:avLst/>
            <a:gdLst>
              <a:gd name="connsiteX0" fmla="*/ 47779 w 47872"/>
              <a:gd name="connsiteY0" fmla="*/ 119 h 149587"/>
              <a:gd name="connsiteX1" fmla="*/ 12854 w 47872"/>
              <a:gd name="connsiteY1" fmla="*/ 82669 h 149587"/>
              <a:gd name="connsiteX2" fmla="*/ 31904 w 47872"/>
              <a:gd name="connsiteY2" fmla="*/ 149344 h 149587"/>
              <a:gd name="connsiteX3" fmla="*/ 154 w 47872"/>
              <a:gd name="connsiteY3" fmla="*/ 101719 h 149587"/>
              <a:gd name="connsiteX4" fmla="*/ 47779 w 47872"/>
              <a:gd name="connsiteY4" fmla="*/ 119 h 1495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7872" h="149587">
                <a:moveTo>
                  <a:pt x="47779" y="119"/>
                </a:moveTo>
                <a:cubicBezTo>
                  <a:pt x="49896" y="-3056"/>
                  <a:pt x="15500" y="57798"/>
                  <a:pt x="12854" y="82669"/>
                </a:cubicBezTo>
                <a:cubicBezTo>
                  <a:pt x="10208" y="107540"/>
                  <a:pt x="34021" y="146169"/>
                  <a:pt x="31904" y="149344"/>
                </a:cubicBezTo>
                <a:cubicBezTo>
                  <a:pt x="29787" y="152519"/>
                  <a:pt x="-2492" y="123944"/>
                  <a:pt x="154" y="101719"/>
                </a:cubicBezTo>
                <a:cubicBezTo>
                  <a:pt x="2800" y="79494"/>
                  <a:pt x="45662" y="3294"/>
                  <a:pt x="47779" y="11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11" name="フリーフォーム 2010">
            <a:extLst>
              <a:ext uri="{FF2B5EF4-FFF2-40B4-BE49-F238E27FC236}">
                <a16:creationId xmlns:a16="http://schemas.microsoft.com/office/drawing/2014/main" id="{111AADB3-F7CA-A317-9EAF-12D0BE63CBFA}"/>
              </a:ext>
            </a:extLst>
          </p:cNvPr>
          <p:cNvSpPr/>
          <p:nvPr/>
        </p:nvSpPr>
        <p:spPr>
          <a:xfrm>
            <a:off x="2330408" y="11861766"/>
            <a:ext cx="70179" cy="200061"/>
          </a:xfrm>
          <a:custGeom>
            <a:avLst/>
            <a:gdLst>
              <a:gd name="connsiteX0" fmla="*/ 42 w 70179"/>
              <a:gd name="connsiteY0" fmla="*/ 34 h 200061"/>
              <a:gd name="connsiteX1" fmla="*/ 47667 w 70179"/>
              <a:gd name="connsiteY1" fmla="*/ 85759 h 200061"/>
              <a:gd name="connsiteX2" fmla="*/ 38142 w 70179"/>
              <a:gd name="connsiteY2" fmla="*/ 200059 h 200061"/>
              <a:gd name="connsiteX3" fmla="*/ 69892 w 70179"/>
              <a:gd name="connsiteY3" fmla="*/ 88934 h 200061"/>
              <a:gd name="connsiteX4" fmla="*/ 54017 w 70179"/>
              <a:gd name="connsiteY4" fmla="*/ 136559 h 200061"/>
              <a:gd name="connsiteX5" fmla="*/ 57192 w 70179"/>
              <a:gd name="connsiteY5" fmla="*/ 95284 h 200061"/>
              <a:gd name="connsiteX6" fmla="*/ 42 w 70179"/>
              <a:gd name="connsiteY6" fmla="*/ 34 h 2000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70179" h="200061">
                <a:moveTo>
                  <a:pt x="42" y="34"/>
                </a:moveTo>
                <a:cubicBezTo>
                  <a:pt x="-1545" y="-1553"/>
                  <a:pt x="41317" y="52422"/>
                  <a:pt x="47667" y="85759"/>
                </a:cubicBezTo>
                <a:cubicBezTo>
                  <a:pt x="54017" y="119097"/>
                  <a:pt x="34438" y="199530"/>
                  <a:pt x="38142" y="200059"/>
                </a:cubicBezTo>
                <a:cubicBezTo>
                  <a:pt x="41846" y="200588"/>
                  <a:pt x="67246" y="99517"/>
                  <a:pt x="69892" y="88934"/>
                </a:cubicBezTo>
                <a:cubicBezTo>
                  <a:pt x="72538" y="78351"/>
                  <a:pt x="56134" y="135501"/>
                  <a:pt x="54017" y="136559"/>
                </a:cubicBezTo>
                <a:cubicBezTo>
                  <a:pt x="51900" y="137617"/>
                  <a:pt x="64071" y="118038"/>
                  <a:pt x="57192" y="95284"/>
                </a:cubicBezTo>
                <a:cubicBezTo>
                  <a:pt x="50313" y="72530"/>
                  <a:pt x="1629" y="1621"/>
                  <a:pt x="42" y="34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12" name="フリーフォーム 2011">
            <a:extLst>
              <a:ext uri="{FF2B5EF4-FFF2-40B4-BE49-F238E27FC236}">
                <a16:creationId xmlns:a16="http://schemas.microsoft.com/office/drawing/2014/main" id="{D4056D32-D33C-370D-6394-D138C6027DBC}"/>
              </a:ext>
            </a:extLst>
          </p:cNvPr>
          <p:cNvSpPr/>
          <p:nvPr/>
        </p:nvSpPr>
        <p:spPr>
          <a:xfrm>
            <a:off x="2568480" y="11731286"/>
            <a:ext cx="409678" cy="73446"/>
          </a:xfrm>
          <a:custGeom>
            <a:avLst/>
            <a:gdLst>
              <a:gd name="connsiteX0" fmla="*/ 95 w 409678"/>
              <a:gd name="connsiteY0" fmla="*/ 73364 h 73446"/>
              <a:gd name="connsiteX1" fmla="*/ 130270 w 409678"/>
              <a:gd name="connsiteY1" fmla="*/ 28914 h 73446"/>
              <a:gd name="connsiteX2" fmla="*/ 209645 w 409678"/>
              <a:gd name="connsiteY2" fmla="*/ 28914 h 73446"/>
              <a:gd name="connsiteX3" fmla="*/ 171545 w 409678"/>
              <a:gd name="connsiteY3" fmla="*/ 19389 h 73446"/>
              <a:gd name="connsiteX4" fmla="*/ 269970 w 409678"/>
              <a:gd name="connsiteY4" fmla="*/ 19389 h 73446"/>
              <a:gd name="connsiteX5" fmla="*/ 409670 w 409678"/>
              <a:gd name="connsiteY5" fmla="*/ 339 h 73446"/>
              <a:gd name="connsiteX6" fmla="*/ 263620 w 409678"/>
              <a:gd name="connsiteY6" fmla="*/ 6689 h 73446"/>
              <a:gd name="connsiteX7" fmla="*/ 111220 w 409678"/>
              <a:gd name="connsiteY7" fmla="*/ 16214 h 73446"/>
              <a:gd name="connsiteX8" fmla="*/ 95 w 409678"/>
              <a:gd name="connsiteY8" fmla="*/ 73364 h 734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09678" h="73446">
                <a:moveTo>
                  <a:pt x="95" y="73364"/>
                </a:moveTo>
                <a:cubicBezTo>
                  <a:pt x="3270" y="75481"/>
                  <a:pt x="95345" y="36322"/>
                  <a:pt x="130270" y="28914"/>
                </a:cubicBezTo>
                <a:cubicBezTo>
                  <a:pt x="165195" y="21506"/>
                  <a:pt x="202766" y="30501"/>
                  <a:pt x="209645" y="28914"/>
                </a:cubicBezTo>
                <a:cubicBezTo>
                  <a:pt x="216524" y="27327"/>
                  <a:pt x="161491" y="20976"/>
                  <a:pt x="171545" y="19389"/>
                </a:cubicBezTo>
                <a:cubicBezTo>
                  <a:pt x="181599" y="17802"/>
                  <a:pt x="230283" y="22564"/>
                  <a:pt x="269970" y="19389"/>
                </a:cubicBezTo>
                <a:cubicBezTo>
                  <a:pt x="309657" y="16214"/>
                  <a:pt x="410728" y="2456"/>
                  <a:pt x="409670" y="339"/>
                </a:cubicBezTo>
                <a:cubicBezTo>
                  <a:pt x="408612" y="-1778"/>
                  <a:pt x="263620" y="6689"/>
                  <a:pt x="263620" y="6689"/>
                </a:cubicBezTo>
                <a:cubicBezTo>
                  <a:pt x="213878" y="9335"/>
                  <a:pt x="148791" y="8277"/>
                  <a:pt x="111220" y="16214"/>
                </a:cubicBezTo>
                <a:cubicBezTo>
                  <a:pt x="73649" y="24151"/>
                  <a:pt x="-3080" y="71247"/>
                  <a:pt x="95" y="73364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13" name="フリーフォーム 2012">
            <a:extLst>
              <a:ext uri="{FF2B5EF4-FFF2-40B4-BE49-F238E27FC236}">
                <a16:creationId xmlns:a16="http://schemas.microsoft.com/office/drawing/2014/main" id="{87A46E2B-2324-F471-5EF5-CEAFE0E19CF7}"/>
              </a:ext>
            </a:extLst>
          </p:cNvPr>
          <p:cNvSpPr/>
          <p:nvPr/>
        </p:nvSpPr>
        <p:spPr>
          <a:xfrm>
            <a:off x="2301424" y="11775286"/>
            <a:ext cx="137868" cy="19852"/>
          </a:xfrm>
          <a:custGeom>
            <a:avLst/>
            <a:gdLst>
              <a:gd name="connsiteX0" fmla="*/ 451 w 137868"/>
              <a:gd name="connsiteY0" fmla="*/ 789 h 19852"/>
              <a:gd name="connsiteX1" fmla="*/ 133801 w 137868"/>
              <a:gd name="connsiteY1" fmla="*/ 19839 h 19852"/>
              <a:gd name="connsiteX2" fmla="*/ 92526 w 137868"/>
              <a:gd name="connsiteY2" fmla="*/ 3964 h 19852"/>
              <a:gd name="connsiteX3" fmla="*/ 451 w 137868"/>
              <a:gd name="connsiteY3" fmla="*/ 789 h 198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7868" h="19852">
                <a:moveTo>
                  <a:pt x="451" y="789"/>
                </a:moveTo>
                <a:cubicBezTo>
                  <a:pt x="7330" y="3435"/>
                  <a:pt x="118455" y="19310"/>
                  <a:pt x="133801" y="19839"/>
                </a:cubicBezTo>
                <a:cubicBezTo>
                  <a:pt x="149147" y="20368"/>
                  <a:pt x="117926" y="5022"/>
                  <a:pt x="92526" y="3964"/>
                </a:cubicBezTo>
                <a:cubicBezTo>
                  <a:pt x="67126" y="2906"/>
                  <a:pt x="-6428" y="-1857"/>
                  <a:pt x="451" y="789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14" name="フリーフォーム 2013">
            <a:extLst>
              <a:ext uri="{FF2B5EF4-FFF2-40B4-BE49-F238E27FC236}">
                <a16:creationId xmlns:a16="http://schemas.microsoft.com/office/drawing/2014/main" id="{A79EAF08-2B12-D004-7B7C-E279006D13E4}"/>
              </a:ext>
            </a:extLst>
          </p:cNvPr>
          <p:cNvSpPr/>
          <p:nvPr/>
        </p:nvSpPr>
        <p:spPr>
          <a:xfrm>
            <a:off x="2431876" y="11842223"/>
            <a:ext cx="320952" cy="64096"/>
          </a:xfrm>
          <a:custGeom>
            <a:avLst/>
            <a:gdLst>
              <a:gd name="connsiteX0" fmla="*/ 320849 w 320952"/>
              <a:gd name="connsiteY0" fmla="*/ 10052 h 64096"/>
              <a:gd name="connsiteX1" fmla="*/ 89074 w 320952"/>
              <a:gd name="connsiteY1" fmla="*/ 527 h 64096"/>
              <a:gd name="connsiteX2" fmla="*/ 95424 w 320952"/>
              <a:gd name="connsiteY2" fmla="*/ 29102 h 64096"/>
              <a:gd name="connsiteX3" fmla="*/ 174 w 320952"/>
              <a:gd name="connsiteY3" fmla="*/ 64027 h 64096"/>
              <a:gd name="connsiteX4" fmla="*/ 70024 w 320952"/>
              <a:gd name="connsiteY4" fmla="*/ 19577 h 64096"/>
              <a:gd name="connsiteX5" fmla="*/ 57324 w 320952"/>
              <a:gd name="connsiteY5" fmla="*/ 3702 h 64096"/>
              <a:gd name="connsiteX6" fmla="*/ 320849 w 320952"/>
              <a:gd name="connsiteY6" fmla="*/ 10052 h 640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20952" h="64096">
                <a:moveTo>
                  <a:pt x="320849" y="10052"/>
                </a:moveTo>
                <a:cubicBezTo>
                  <a:pt x="326141" y="9523"/>
                  <a:pt x="126645" y="-2648"/>
                  <a:pt x="89074" y="527"/>
                </a:cubicBezTo>
                <a:cubicBezTo>
                  <a:pt x="51503" y="3702"/>
                  <a:pt x="110241" y="18519"/>
                  <a:pt x="95424" y="29102"/>
                </a:cubicBezTo>
                <a:cubicBezTo>
                  <a:pt x="80607" y="39685"/>
                  <a:pt x="4407" y="65614"/>
                  <a:pt x="174" y="64027"/>
                </a:cubicBezTo>
                <a:cubicBezTo>
                  <a:pt x="-4059" y="62440"/>
                  <a:pt x="70024" y="19577"/>
                  <a:pt x="70024" y="19577"/>
                </a:cubicBezTo>
                <a:cubicBezTo>
                  <a:pt x="79549" y="9523"/>
                  <a:pt x="22928" y="4760"/>
                  <a:pt x="57324" y="3702"/>
                </a:cubicBezTo>
                <a:lnTo>
                  <a:pt x="320849" y="10052"/>
                </a:ln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15" name="フリーフォーム 2014">
            <a:extLst>
              <a:ext uri="{FF2B5EF4-FFF2-40B4-BE49-F238E27FC236}">
                <a16:creationId xmlns:a16="http://schemas.microsoft.com/office/drawing/2014/main" id="{38569F05-264D-2ED1-3CA0-BA1137F984B4}"/>
              </a:ext>
            </a:extLst>
          </p:cNvPr>
          <p:cNvSpPr/>
          <p:nvPr/>
        </p:nvSpPr>
        <p:spPr>
          <a:xfrm>
            <a:off x="2406595" y="11972923"/>
            <a:ext cx="22330" cy="203206"/>
          </a:xfrm>
          <a:custGeom>
            <a:avLst/>
            <a:gdLst>
              <a:gd name="connsiteX0" fmla="*/ 55 w 22330"/>
              <a:gd name="connsiteY0" fmla="*/ 2 h 203206"/>
              <a:gd name="connsiteX1" fmla="*/ 22280 w 22330"/>
              <a:gd name="connsiteY1" fmla="*/ 123827 h 203206"/>
              <a:gd name="connsiteX2" fmla="*/ 6405 w 22330"/>
              <a:gd name="connsiteY2" fmla="*/ 203202 h 203206"/>
              <a:gd name="connsiteX3" fmla="*/ 15930 w 22330"/>
              <a:gd name="connsiteY3" fmla="*/ 120652 h 203206"/>
              <a:gd name="connsiteX4" fmla="*/ 55 w 22330"/>
              <a:gd name="connsiteY4" fmla="*/ 2 h 2032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330" h="203206">
                <a:moveTo>
                  <a:pt x="55" y="2"/>
                </a:moveTo>
                <a:cubicBezTo>
                  <a:pt x="1113" y="531"/>
                  <a:pt x="21222" y="89960"/>
                  <a:pt x="22280" y="123827"/>
                </a:cubicBezTo>
                <a:cubicBezTo>
                  <a:pt x="23338" y="157694"/>
                  <a:pt x="7463" y="203731"/>
                  <a:pt x="6405" y="203202"/>
                </a:cubicBezTo>
                <a:cubicBezTo>
                  <a:pt x="5347" y="202673"/>
                  <a:pt x="18576" y="151873"/>
                  <a:pt x="15930" y="120652"/>
                </a:cubicBezTo>
                <a:cubicBezTo>
                  <a:pt x="13284" y="89431"/>
                  <a:pt x="-1003" y="-527"/>
                  <a:pt x="55" y="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16" name="フリーフォーム 2015">
            <a:extLst>
              <a:ext uri="{FF2B5EF4-FFF2-40B4-BE49-F238E27FC236}">
                <a16:creationId xmlns:a16="http://schemas.microsoft.com/office/drawing/2014/main" id="{9FBCA07C-D5CA-E0AD-9D35-17FC2915B022}"/>
              </a:ext>
            </a:extLst>
          </p:cNvPr>
          <p:cNvSpPr/>
          <p:nvPr/>
        </p:nvSpPr>
        <p:spPr>
          <a:xfrm>
            <a:off x="2481672" y="11845925"/>
            <a:ext cx="255187" cy="104775"/>
          </a:xfrm>
          <a:custGeom>
            <a:avLst/>
            <a:gdLst>
              <a:gd name="connsiteX0" fmla="*/ 255178 w 255187"/>
              <a:gd name="connsiteY0" fmla="*/ 0 h 104775"/>
              <a:gd name="connsiteX1" fmla="*/ 140878 w 255187"/>
              <a:gd name="connsiteY1" fmla="*/ 76200 h 104775"/>
              <a:gd name="connsiteX2" fmla="*/ 55153 w 255187"/>
              <a:gd name="connsiteY2" fmla="*/ 82550 h 104775"/>
              <a:gd name="connsiteX3" fmla="*/ 1178 w 255187"/>
              <a:gd name="connsiteY3" fmla="*/ 104775 h 104775"/>
              <a:gd name="connsiteX4" fmla="*/ 105953 w 255187"/>
              <a:gd name="connsiteY4" fmla="*/ 82550 h 104775"/>
              <a:gd name="connsiteX5" fmla="*/ 147228 w 255187"/>
              <a:gd name="connsiteY5" fmla="*/ 76200 h 104775"/>
              <a:gd name="connsiteX6" fmla="*/ 255178 w 255187"/>
              <a:gd name="connsiteY6" fmla="*/ 0 h 104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55187" h="104775">
                <a:moveTo>
                  <a:pt x="255178" y="0"/>
                </a:moveTo>
                <a:cubicBezTo>
                  <a:pt x="254120" y="0"/>
                  <a:pt x="174215" y="62442"/>
                  <a:pt x="140878" y="76200"/>
                </a:cubicBezTo>
                <a:cubicBezTo>
                  <a:pt x="107541" y="89958"/>
                  <a:pt x="78436" y="77788"/>
                  <a:pt x="55153" y="82550"/>
                </a:cubicBezTo>
                <a:cubicBezTo>
                  <a:pt x="31870" y="87313"/>
                  <a:pt x="-7289" y="104775"/>
                  <a:pt x="1178" y="104775"/>
                </a:cubicBezTo>
                <a:cubicBezTo>
                  <a:pt x="9645" y="104775"/>
                  <a:pt x="81611" y="87312"/>
                  <a:pt x="105953" y="82550"/>
                </a:cubicBezTo>
                <a:cubicBezTo>
                  <a:pt x="130295" y="77788"/>
                  <a:pt x="127120" y="84137"/>
                  <a:pt x="147228" y="76200"/>
                </a:cubicBezTo>
                <a:cubicBezTo>
                  <a:pt x="167336" y="68263"/>
                  <a:pt x="256236" y="0"/>
                  <a:pt x="255178" y="0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17" name="フリーフォーム 2016">
            <a:extLst>
              <a:ext uri="{FF2B5EF4-FFF2-40B4-BE49-F238E27FC236}">
                <a16:creationId xmlns:a16="http://schemas.microsoft.com/office/drawing/2014/main" id="{F6BD9D31-0CF4-94C8-6171-2E3BF92D3BBA}"/>
              </a:ext>
            </a:extLst>
          </p:cNvPr>
          <p:cNvSpPr/>
          <p:nvPr/>
        </p:nvSpPr>
        <p:spPr>
          <a:xfrm>
            <a:off x="2869072" y="11998323"/>
            <a:ext cx="220211" cy="159541"/>
          </a:xfrm>
          <a:custGeom>
            <a:avLst/>
            <a:gdLst>
              <a:gd name="connsiteX0" fmla="*/ 220203 w 220211"/>
              <a:gd name="connsiteY0" fmla="*/ 2 h 159541"/>
              <a:gd name="connsiteX1" fmla="*/ 191628 w 220211"/>
              <a:gd name="connsiteY1" fmla="*/ 120652 h 159541"/>
              <a:gd name="connsiteX2" fmla="*/ 137653 w 220211"/>
              <a:gd name="connsiteY2" fmla="*/ 139702 h 159541"/>
              <a:gd name="connsiteX3" fmla="*/ 86853 w 220211"/>
              <a:gd name="connsiteY3" fmla="*/ 158752 h 159541"/>
              <a:gd name="connsiteX4" fmla="*/ 1128 w 220211"/>
              <a:gd name="connsiteY4" fmla="*/ 155577 h 159541"/>
              <a:gd name="connsiteX5" fmla="*/ 153528 w 220211"/>
              <a:gd name="connsiteY5" fmla="*/ 152402 h 159541"/>
              <a:gd name="connsiteX6" fmla="*/ 207503 w 220211"/>
              <a:gd name="connsiteY6" fmla="*/ 127002 h 159541"/>
              <a:gd name="connsiteX7" fmla="*/ 194803 w 220211"/>
              <a:gd name="connsiteY7" fmla="*/ 117477 h 159541"/>
              <a:gd name="connsiteX8" fmla="*/ 220203 w 220211"/>
              <a:gd name="connsiteY8" fmla="*/ 2 h 1595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20211" h="159541">
                <a:moveTo>
                  <a:pt x="220203" y="2"/>
                </a:moveTo>
                <a:cubicBezTo>
                  <a:pt x="219674" y="531"/>
                  <a:pt x="205386" y="97369"/>
                  <a:pt x="191628" y="120652"/>
                </a:cubicBezTo>
                <a:cubicBezTo>
                  <a:pt x="177870" y="143935"/>
                  <a:pt x="155115" y="133352"/>
                  <a:pt x="137653" y="139702"/>
                </a:cubicBezTo>
                <a:cubicBezTo>
                  <a:pt x="120191" y="146052"/>
                  <a:pt x="109607" y="156106"/>
                  <a:pt x="86853" y="158752"/>
                </a:cubicBezTo>
                <a:cubicBezTo>
                  <a:pt x="64099" y="161398"/>
                  <a:pt x="-9984" y="156635"/>
                  <a:pt x="1128" y="155577"/>
                </a:cubicBezTo>
                <a:cubicBezTo>
                  <a:pt x="12240" y="154519"/>
                  <a:pt x="119132" y="157164"/>
                  <a:pt x="153528" y="152402"/>
                </a:cubicBezTo>
                <a:cubicBezTo>
                  <a:pt x="187924" y="147640"/>
                  <a:pt x="200624" y="132823"/>
                  <a:pt x="207503" y="127002"/>
                </a:cubicBezTo>
                <a:cubicBezTo>
                  <a:pt x="214382" y="121181"/>
                  <a:pt x="193215" y="135469"/>
                  <a:pt x="194803" y="117477"/>
                </a:cubicBezTo>
                <a:cubicBezTo>
                  <a:pt x="196390" y="99485"/>
                  <a:pt x="220732" y="-527"/>
                  <a:pt x="220203" y="2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18" name="フリーフォーム 2017">
            <a:extLst>
              <a:ext uri="{FF2B5EF4-FFF2-40B4-BE49-F238E27FC236}">
                <a16:creationId xmlns:a16="http://schemas.microsoft.com/office/drawing/2014/main" id="{C71B3988-2A60-7067-7AC1-04003504030B}"/>
              </a:ext>
            </a:extLst>
          </p:cNvPr>
          <p:cNvSpPr/>
          <p:nvPr/>
        </p:nvSpPr>
        <p:spPr>
          <a:xfrm>
            <a:off x="2758674" y="11871301"/>
            <a:ext cx="261068" cy="100502"/>
          </a:xfrm>
          <a:custGeom>
            <a:avLst/>
            <a:gdLst>
              <a:gd name="connsiteX0" fmla="*/ 401 w 261068"/>
              <a:gd name="connsiteY0" fmla="*/ 24 h 100502"/>
              <a:gd name="connsiteX1" fmla="*/ 102001 w 261068"/>
              <a:gd name="connsiteY1" fmla="*/ 88924 h 100502"/>
              <a:gd name="connsiteX2" fmla="*/ 70251 w 261068"/>
              <a:gd name="connsiteY2" fmla="*/ 95274 h 100502"/>
              <a:gd name="connsiteX3" fmla="*/ 222651 w 261068"/>
              <a:gd name="connsiteY3" fmla="*/ 95274 h 100502"/>
              <a:gd name="connsiteX4" fmla="*/ 260751 w 261068"/>
              <a:gd name="connsiteY4" fmla="*/ 38124 h 100502"/>
              <a:gd name="connsiteX5" fmla="*/ 235351 w 261068"/>
              <a:gd name="connsiteY5" fmla="*/ 79399 h 100502"/>
              <a:gd name="connsiteX6" fmla="*/ 146451 w 261068"/>
              <a:gd name="connsiteY6" fmla="*/ 98449 h 100502"/>
              <a:gd name="connsiteX7" fmla="*/ 401 w 261068"/>
              <a:gd name="connsiteY7" fmla="*/ 24 h 1005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61068" h="100502">
                <a:moveTo>
                  <a:pt x="401" y="24"/>
                </a:moveTo>
                <a:cubicBezTo>
                  <a:pt x="-7007" y="-1563"/>
                  <a:pt x="90359" y="73049"/>
                  <a:pt x="102001" y="88924"/>
                </a:cubicBezTo>
                <a:cubicBezTo>
                  <a:pt x="113643" y="104799"/>
                  <a:pt x="50143" y="94216"/>
                  <a:pt x="70251" y="95274"/>
                </a:cubicBezTo>
                <a:cubicBezTo>
                  <a:pt x="90359" y="96332"/>
                  <a:pt x="190901" y="104799"/>
                  <a:pt x="222651" y="95274"/>
                </a:cubicBezTo>
                <a:cubicBezTo>
                  <a:pt x="254401" y="85749"/>
                  <a:pt x="258634" y="40770"/>
                  <a:pt x="260751" y="38124"/>
                </a:cubicBezTo>
                <a:cubicBezTo>
                  <a:pt x="262868" y="35478"/>
                  <a:pt x="254401" y="69345"/>
                  <a:pt x="235351" y="79399"/>
                </a:cubicBezTo>
                <a:cubicBezTo>
                  <a:pt x="216301" y="89453"/>
                  <a:pt x="179259" y="106386"/>
                  <a:pt x="146451" y="98449"/>
                </a:cubicBezTo>
                <a:cubicBezTo>
                  <a:pt x="113643" y="90512"/>
                  <a:pt x="7809" y="1611"/>
                  <a:pt x="401" y="24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19" name="フリーフォーム 2018">
            <a:extLst>
              <a:ext uri="{FF2B5EF4-FFF2-40B4-BE49-F238E27FC236}">
                <a16:creationId xmlns:a16="http://schemas.microsoft.com/office/drawing/2014/main" id="{CD6045EC-8FBC-FA4F-4E0D-5A915F454A22}"/>
              </a:ext>
            </a:extLst>
          </p:cNvPr>
          <p:cNvSpPr/>
          <p:nvPr/>
        </p:nvSpPr>
        <p:spPr>
          <a:xfrm>
            <a:off x="2463770" y="11991972"/>
            <a:ext cx="35005" cy="149233"/>
          </a:xfrm>
          <a:custGeom>
            <a:avLst/>
            <a:gdLst>
              <a:gd name="connsiteX0" fmla="*/ 30 w 35005"/>
              <a:gd name="connsiteY0" fmla="*/ 3 h 149233"/>
              <a:gd name="connsiteX1" fmla="*/ 28605 w 35005"/>
              <a:gd name="connsiteY1" fmla="*/ 88903 h 149233"/>
              <a:gd name="connsiteX2" fmla="*/ 19080 w 35005"/>
              <a:gd name="connsiteY2" fmla="*/ 149228 h 149233"/>
              <a:gd name="connsiteX3" fmla="*/ 34955 w 35005"/>
              <a:gd name="connsiteY3" fmla="*/ 92078 h 149233"/>
              <a:gd name="connsiteX4" fmla="*/ 30 w 35005"/>
              <a:gd name="connsiteY4" fmla="*/ 3 h 1492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5005" h="149233">
                <a:moveTo>
                  <a:pt x="30" y="3"/>
                </a:moveTo>
                <a:cubicBezTo>
                  <a:pt x="-1028" y="-526"/>
                  <a:pt x="25430" y="64032"/>
                  <a:pt x="28605" y="88903"/>
                </a:cubicBezTo>
                <a:cubicBezTo>
                  <a:pt x="31780" y="113774"/>
                  <a:pt x="18022" y="148699"/>
                  <a:pt x="19080" y="149228"/>
                </a:cubicBezTo>
                <a:cubicBezTo>
                  <a:pt x="20138" y="149757"/>
                  <a:pt x="36013" y="112715"/>
                  <a:pt x="34955" y="92078"/>
                </a:cubicBezTo>
                <a:cubicBezTo>
                  <a:pt x="33897" y="71441"/>
                  <a:pt x="1088" y="532"/>
                  <a:pt x="30" y="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20" name="フリーフォーム 2019">
            <a:extLst>
              <a:ext uri="{FF2B5EF4-FFF2-40B4-BE49-F238E27FC236}">
                <a16:creationId xmlns:a16="http://schemas.microsoft.com/office/drawing/2014/main" id="{2E4DFA06-53B9-E4AC-19F6-6601A5360215}"/>
              </a:ext>
            </a:extLst>
          </p:cNvPr>
          <p:cNvSpPr/>
          <p:nvPr/>
        </p:nvSpPr>
        <p:spPr>
          <a:xfrm>
            <a:off x="2562065" y="11988800"/>
            <a:ext cx="484372" cy="95770"/>
          </a:xfrm>
          <a:custGeom>
            <a:avLst/>
            <a:gdLst>
              <a:gd name="connsiteX0" fmla="*/ 160 w 484372"/>
              <a:gd name="connsiteY0" fmla="*/ 95250 h 95770"/>
              <a:gd name="connsiteX1" fmla="*/ 187485 w 484372"/>
              <a:gd name="connsiteY1" fmla="*/ 69850 h 95770"/>
              <a:gd name="connsiteX2" fmla="*/ 235110 w 484372"/>
              <a:gd name="connsiteY2" fmla="*/ 53975 h 95770"/>
              <a:gd name="connsiteX3" fmla="*/ 184310 w 484372"/>
              <a:gd name="connsiteY3" fmla="*/ 57150 h 95770"/>
              <a:gd name="connsiteX4" fmla="*/ 384335 w 484372"/>
              <a:gd name="connsiteY4" fmla="*/ 25400 h 95770"/>
              <a:gd name="connsiteX5" fmla="*/ 479585 w 484372"/>
              <a:gd name="connsiteY5" fmla="*/ 44450 h 95770"/>
              <a:gd name="connsiteX6" fmla="*/ 466885 w 484372"/>
              <a:gd name="connsiteY6" fmla="*/ 22225 h 95770"/>
              <a:gd name="connsiteX7" fmla="*/ 438310 w 484372"/>
              <a:gd name="connsiteY7" fmla="*/ 0 h 95770"/>
              <a:gd name="connsiteX8" fmla="*/ 466885 w 484372"/>
              <a:gd name="connsiteY8" fmla="*/ 22225 h 95770"/>
              <a:gd name="connsiteX9" fmla="*/ 336710 w 484372"/>
              <a:gd name="connsiteY9" fmla="*/ 15875 h 95770"/>
              <a:gd name="connsiteX10" fmla="*/ 222410 w 484372"/>
              <a:gd name="connsiteY10" fmla="*/ 44450 h 95770"/>
              <a:gd name="connsiteX11" fmla="*/ 160 w 484372"/>
              <a:gd name="connsiteY11" fmla="*/ 95250 h 957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484372" h="95770">
                <a:moveTo>
                  <a:pt x="160" y="95250"/>
                </a:moveTo>
                <a:cubicBezTo>
                  <a:pt x="-5661" y="99483"/>
                  <a:pt x="148327" y="76729"/>
                  <a:pt x="187485" y="69850"/>
                </a:cubicBezTo>
                <a:cubicBezTo>
                  <a:pt x="226643" y="62971"/>
                  <a:pt x="235639" y="56092"/>
                  <a:pt x="235110" y="53975"/>
                </a:cubicBezTo>
                <a:cubicBezTo>
                  <a:pt x="234581" y="51858"/>
                  <a:pt x="159439" y="61912"/>
                  <a:pt x="184310" y="57150"/>
                </a:cubicBezTo>
                <a:cubicBezTo>
                  <a:pt x="209181" y="52388"/>
                  <a:pt x="335123" y="27517"/>
                  <a:pt x="384335" y="25400"/>
                </a:cubicBezTo>
                <a:cubicBezTo>
                  <a:pt x="433547" y="23283"/>
                  <a:pt x="465827" y="44979"/>
                  <a:pt x="479585" y="44450"/>
                </a:cubicBezTo>
                <a:cubicBezTo>
                  <a:pt x="493343" y="43921"/>
                  <a:pt x="473764" y="29633"/>
                  <a:pt x="466885" y="22225"/>
                </a:cubicBezTo>
                <a:cubicBezTo>
                  <a:pt x="460006" y="14817"/>
                  <a:pt x="438310" y="0"/>
                  <a:pt x="438310" y="0"/>
                </a:cubicBezTo>
                <a:cubicBezTo>
                  <a:pt x="438310" y="0"/>
                  <a:pt x="483818" y="19579"/>
                  <a:pt x="466885" y="22225"/>
                </a:cubicBezTo>
                <a:cubicBezTo>
                  <a:pt x="449952" y="24871"/>
                  <a:pt x="377456" y="12171"/>
                  <a:pt x="336710" y="15875"/>
                </a:cubicBezTo>
                <a:cubicBezTo>
                  <a:pt x="295964" y="19579"/>
                  <a:pt x="280089" y="31750"/>
                  <a:pt x="222410" y="44450"/>
                </a:cubicBezTo>
                <a:cubicBezTo>
                  <a:pt x="164731" y="57150"/>
                  <a:pt x="5981" y="91017"/>
                  <a:pt x="160" y="95250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21" name="フリーフォーム 2020">
            <a:extLst>
              <a:ext uri="{FF2B5EF4-FFF2-40B4-BE49-F238E27FC236}">
                <a16:creationId xmlns:a16="http://schemas.microsoft.com/office/drawing/2014/main" id="{77160470-34F4-9854-9CD0-DE279BAA002E}"/>
              </a:ext>
            </a:extLst>
          </p:cNvPr>
          <p:cNvSpPr/>
          <p:nvPr/>
        </p:nvSpPr>
        <p:spPr>
          <a:xfrm>
            <a:off x="2422479" y="11979228"/>
            <a:ext cx="35276" cy="292371"/>
          </a:xfrm>
          <a:custGeom>
            <a:avLst/>
            <a:gdLst>
              <a:gd name="connsiteX0" fmla="*/ 34971 w 35276"/>
              <a:gd name="connsiteY0" fmla="*/ 47 h 292371"/>
              <a:gd name="connsiteX1" fmla="*/ 28621 w 35276"/>
              <a:gd name="connsiteY1" fmla="*/ 215947 h 292371"/>
              <a:gd name="connsiteX2" fmla="*/ 46 w 35276"/>
              <a:gd name="connsiteY2" fmla="*/ 292147 h 292371"/>
              <a:gd name="connsiteX3" fmla="*/ 22271 w 35276"/>
              <a:gd name="connsiteY3" fmla="*/ 196897 h 292371"/>
              <a:gd name="connsiteX4" fmla="*/ 34971 w 35276"/>
              <a:gd name="connsiteY4" fmla="*/ 47 h 2923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5276" h="292371">
                <a:moveTo>
                  <a:pt x="34971" y="47"/>
                </a:moveTo>
                <a:cubicBezTo>
                  <a:pt x="36029" y="3222"/>
                  <a:pt x="34442" y="167264"/>
                  <a:pt x="28621" y="215947"/>
                </a:cubicBezTo>
                <a:cubicBezTo>
                  <a:pt x="22800" y="264630"/>
                  <a:pt x="1104" y="295322"/>
                  <a:pt x="46" y="292147"/>
                </a:cubicBezTo>
                <a:cubicBezTo>
                  <a:pt x="-1012" y="288972"/>
                  <a:pt x="16450" y="240818"/>
                  <a:pt x="22271" y="196897"/>
                </a:cubicBezTo>
                <a:cubicBezTo>
                  <a:pt x="28092" y="152976"/>
                  <a:pt x="33913" y="-3128"/>
                  <a:pt x="34971" y="47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22" name="フリーフォーム 2021">
            <a:extLst>
              <a:ext uri="{FF2B5EF4-FFF2-40B4-BE49-F238E27FC236}">
                <a16:creationId xmlns:a16="http://schemas.microsoft.com/office/drawing/2014/main" id="{6B9D9904-093A-680E-E444-AEF7FDD2CFE4}"/>
              </a:ext>
            </a:extLst>
          </p:cNvPr>
          <p:cNvSpPr/>
          <p:nvPr/>
        </p:nvSpPr>
        <p:spPr>
          <a:xfrm>
            <a:off x="2450905" y="12190584"/>
            <a:ext cx="62056" cy="168668"/>
          </a:xfrm>
          <a:custGeom>
            <a:avLst/>
            <a:gdLst>
              <a:gd name="connsiteX0" fmla="*/ 60520 w 62056"/>
              <a:gd name="connsiteY0" fmla="*/ 1416 h 168668"/>
              <a:gd name="connsiteX1" fmla="*/ 195 w 62056"/>
              <a:gd name="connsiteY1" fmla="*/ 166516 h 168668"/>
              <a:gd name="connsiteX2" fmla="*/ 41470 w 62056"/>
              <a:gd name="connsiteY2" fmla="*/ 90316 h 168668"/>
              <a:gd name="connsiteX3" fmla="*/ 60520 w 62056"/>
              <a:gd name="connsiteY3" fmla="*/ 1416 h 1686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2056" h="168668">
                <a:moveTo>
                  <a:pt x="60520" y="1416"/>
                </a:moveTo>
                <a:cubicBezTo>
                  <a:pt x="53641" y="14116"/>
                  <a:pt x="3370" y="151699"/>
                  <a:pt x="195" y="166516"/>
                </a:cubicBezTo>
                <a:cubicBezTo>
                  <a:pt x="-2980" y="181333"/>
                  <a:pt x="33533" y="115716"/>
                  <a:pt x="41470" y="90316"/>
                </a:cubicBezTo>
                <a:cubicBezTo>
                  <a:pt x="49407" y="64916"/>
                  <a:pt x="67399" y="-11284"/>
                  <a:pt x="60520" y="1416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23" name="フリーフォーム 2022">
            <a:extLst>
              <a:ext uri="{FF2B5EF4-FFF2-40B4-BE49-F238E27FC236}">
                <a16:creationId xmlns:a16="http://schemas.microsoft.com/office/drawing/2014/main" id="{37EAD2E5-8BEF-E735-C109-8BF0D5F7F4EF}"/>
              </a:ext>
            </a:extLst>
          </p:cNvPr>
          <p:cNvSpPr/>
          <p:nvPr/>
        </p:nvSpPr>
        <p:spPr>
          <a:xfrm>
            <a:off x="2527104" y="12195168"/>
            <a:ext cx="335151" cy="31907"/>
          </a:xfrm>
          <a:custGeom>
            <a:avLst/>
            <a:gdLst>
              <a:gd name="connsiteX0" fmla="*/ 196 w 335151"/>
              <a:gd name="connsiteY0" fmla="*/ 7 h 31907"/>
              <a:gd name="connsiteX1" fmla="*/ 174821 w 335151"/>
              <a:gd name="connsiteY1" fmla="*/ 28582 h 31907"/>
              <a:gd name="connsiteX2" fmla="*/ 333571 w 335151"/>
              <a:gd name="connsiteY2" fmla="*/ 15882 h 31907"/>
              <a:gd name="connsiteX3" fmla="*/ 260546 w 335151"/>
              <a:gd name="connsiteY3" fmla="*/ 25407 h 31907"/>
              <a:gd name="connsiteX4" fmla="*/ 209746 w 335151"/>
              <a:gd name="connsiteY4" fmla="*/ 31757 h 31907"/>
              <a:gd name="connsiteX5" fmla="*/ 196 w 335151"/>
              <a:gd name="connsiteY5" fmla="*/ 7 h 319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5151" h="31907">
                <a:moveTo>
                  <a:pt x="196" y="7"/>
                </a:moveTo>
                <a:cubicBezTo>
                  <a:pt x="-5625" y="-522"/>
                  <a:pt x="119259" y="25936"/>
                  <a:pt x="174821" y="28582"/>
                </a:cubicBezTo>
                <a:cubicBezTo>
                  <a:pt x="230383" y="31228"/>
                  <a:pt x="319284" y="16411"/>
                  <a:pt x="333571" y="15882"/>
                </a:cubicBezTo>
                <a:cubicBezTo>
                  <a:pt x="347859" y="15353"/>
                  <a:pt x="260546" y="25407"/>
                  <a:pt x="260546" y="25407"/>
                </a:cubicBezTo>
                <a:cubicBezTo>
                  <a:pt x="239909" y="28053"/>
                  <a:pt x="247846" y="32815"/>
                  <a:pt x="209746" y="31757"/>
                </a:cubicBezTo>
                <a:cubicBezTo>
                  <a:pt x="171646" y="30699"/>
                  <a:pt x="6017" y="536"/>
                  <a:pt x="196" y="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24" name="フリーフォーム 2023">
            <a:extLst>
              <a:ext uri="{FF2B5EF4-FFF2-40B4-BE49-F238E27FC236}">
                <a16:creationId xmlns:a16="http://schemas.microsoft.com/office/drawing/2014/main" id="{47310146-88FF-CD5F-E439-0DBF79D5B4F1}"/>
              </a:ext>
            </a:extLst>
          </p:cNvPr>
          <p:cNvSpPr/>
          <p:nvPr/>
        </p:nvSpPr>
        <p:spPr>
          <a:xfrm>
            <a:off x="1479550" y="11464709"/>
            <a:ext cx="155648" cy="149470"/>
          </a:xfrm>
          <a:custGeom>
            <a:avLst/>
            <a:gdLst>
              <a:gd name="connsiteX0" fmla="*/ 0 w 155648"/>
              <a:gd name="connsiteY0" fmla="*/ 149441 h 149470"/>
              <a:gd name="connsiteX1" fmla="*/ 73025 w 155648"/>
              <a:gd name="connsiteY1" fmla="*/ 63716 h 149470"/>
              <a:gd name="connsiteX2" fmla="*/ 155575 w 155648"/>
              <a:gd name="connsiteY2" fmla="*/ 216 h 149470"/>
              <a:gd name="connsiteX3" fmla="*/ 88900 w 155648"/>
              <a:gd name="connsiteY3" fmla="*/ 41491 h 149470"/>
              <a:gd name="connsiteX4" fmla="*/ 73025 w 155648"/>
              <a:gd name="connsiteY4" fmla="*/ 54191 h 149470"/>
              <a:gd name="connsiteX5" fmla="*/ 0 w 155648"/>
              <a:gd name="connsiteY5" fmla="*/ 149441 h 1494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5648" h="149470">
                <a:moveTo>
                  <a:pt x="0" y="149441"/>
                </a:moveTo>
                <a:cubicBezTo>
                  <a:pt x="0" y="151028"/>
                  <a:pt x="47096" y="88587"/>
                  <a:pt x="73025" y="63716"/>
                </a:cubicBezTo>
                <a:cubicBezTo>
                  <a:pt x="98954" y="38845"/>
                  <a:pt x="152929" y="3920"/>
                  <a:pt x="155575" y="216"/>
                </a:cubicBezTo>
                <a:cubicBezTo>
                  <a:pt x="158221" y="-3488"/>
                  <a:pt x="88900" y="41491"/>
                  <a:pt x="88900" y="41491"/>
                </a:cubicBezTo>
                <a:cubicBezTo>
                  <a:pt x="75142" y="50487"/>
                  <a:pt x="85725" y="41491"/>
                  <a:pt x="73025" y="54191"/>
                </a:cubicBezTo>
                <a:cubicBezTo>
                  <a:pt x="60325" y="66891"/>
                  <a:pt x="0" y="147854"/>
                  <a:pt x="0" y="14944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25" name="フリーフォーム 2024">
            <a:extLst>
              <a:ext uri="{FF2B5EF4-FFF2-40B4-BE49-F238E27FC236}">
                <a16:creationId xmlns:a16="http://schemas.microsoft.com/office/drawing/2014/main" id="{DD6B6E47-8DE7-E4C4-D393-1A8EBFEDFFD8}"/>
              </a:ext>
            </a:extLst>
          </p:cNvPr>
          <p:cNvSpPr/>
          <p:nvPr/>
        </p:nvSpPr>
        <p:spPr>
          <a:xfrm>
            <a:off x="1606055" y="11433033"/>
            <a:ext cx="499770" cy="186477"/>
          </a:xfrm>
          <a:custGeom>
            <a:avLst/>
            <a:gdLst>
              <a:gd name="connsiteX0" fmla="*/ 495 w 499770"/>
              <a:gd name="connsiteY0" fmla="*/ 35067 h 186477"/>
              <a:gd name="connsiteX1" fmla="*/ 175120 w 499770"/>
              <a:gd name="connsiteY1" fmla="*/ 142 h 186477"/>
              <a:gd name="connsiteX2" fmla="*/ 305295 w 499770"/>
              <a:gd name="connsiteY2" fmla="*/ 50942 h 186477"/>
              <a:gd name="connsiteX3" fmla="*/ 292595 w 499770"/>
              <a:gd name="connsiteY3" fmla="*/ 35067 h 186477"/>
              <a:gd name="connsiteX4" fmla="*/ 489445 w 499770"/>
              <a:gd name="connsiteY4" fmla="*/ 181117 h 186477"/>
              <a:gd name="connsiteX5" fmla="*/ 457695 w 499770"/>
              <a:gd name="connsiteY5" fmla="*/ 146192 h 186477"/>
              <a:gd name="connsiteX6" fmla="*/ 333870 w 499770"/>
              <a:gd name="connsiteY6" fmla="*/ 63642 h 186477"/>
              <a:gd name="connsiteX7" fmla="*/ 270370 w 499770"/>
              <a:gd name="connsiteY7" fmla="*/ 16017 h 186477"/>
              <a:gd name="connsiteX8" fmla="*/ 127495 w 499770"/>
              <a:gd name="connsiteY8" fmla="*/ 16017 h 186477"/>
              <a:gd name="connsiteX9" fmla="*/ 495 w 499770"/>
              <a:gd name="connsiteY9" fmla="*/ 35067 h 1864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99770" h="186477">
                <a:moveTo>
                  <a:pt x="495" y="35067"/>
                </a:moveTo>
                <a:cubicBezTo>
                  <a:pt x="8432" y="32421"/>
                  <a:pt x="124320" y="-2504"/>
                  <a:pt x="175120" y="142"/>
                </a:cubicBezTo>
                <a:cubicBezTo>
                  <a:pt x="225920" y="2788"/>
                  <a:pt x="305295" y="50942"/>
                  <a:pt x="305295" y="50942"/>
                </a:cubicBezTo>
                <a:cubicBezTo>
                  <a:pt x="324874" y="56763"/>
                  <a:pt x="261903" y="13371"/>
                  <a:pt x="292595" y="35067"/>
                </a:cubicBezTo>
                <a:cubicBezTo>
                  <a:pt x="323287" y="56763"/>
                  <a:pt x="489445" y="181117"/>
                  <a:pt x="489445" y="181117"/>
                </a:cubicBezTo>
                <a:cubicBezTo>
                  <a:pt x="516962" y="199638"/>
                  <a:pt x="483624" y="165771"/>
                  <a:pt x="457695" y="146192"/>
                </a:cubicBezTo>
                <a:cubicBezTo>
                  <a:pt x="431766" y="126613"/>
                  <a:pt x="365091" y="85338"/>
                  <a:pt x="333870" y="63642"/>
                </a:cubicBezTo>
                <a:cubicBezTo>
                  <a:pt x="302649" y="41946"/>
                  <a:pt x="304766" y="23954"/>
                  <a:pt x="270370" y="16017"/>
                </a:cubicBezTo>
                <a:cubicBezTo>
                  <a:pt x="235974" y="8080"/>
                  <a:pt x="173003" y="10725"/>
                  <a:pt x="127495" y="16017"/>
                </a:cubicBezTo>
                <a:cubicBezTo>
                  <a:pt x="81987" y="21309"/>
                  <a:pt x="-7442" y="37713"/>
                  <a:pt x="495" y="3506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26" name="フリーフォーム 2025">
            <a:extLst>
              <a:ext uri="{FF2B5EF4-FFF2-40B4-BE49-F238E27FC236}">
                <a16:creationId xmlns:a16="http://schemas.microsoft.com/office/drawing/2014/main" id="{792C50A7-A303-6D9B-5D09-96A6BE257291}"/>
              </a:ext>
            </a:extLst>
          </p:cNvPr>
          <p:cNvSpPr/>
          <p:nvPr/>
        </p:nvSpPr>
        <p:spPr>
          <a:xfrm>
            <a:off x="2131749" y="11610960"/>
            <a:ext cx="214788" cy="648531"/>
          </a:xfrm>
          <a:custGeom>
            <a:avLst/>
            <a:gdLst>
              <a:gd name="connsiteX0" fmla="*/ 1851 w 214788"/>
              <a:gd name="connsiteY0" fmla="*/ 3190 h 648531"/>
              <a:gd name="connsiteX1" fmla="*/ 65351 w 214788"/>
              <a:gd name="connsiteY1" fmla="*/ 114315 h 648531"/>
              <a:gd name="connsiteX2" fmla="*/ 122501 w 214788"/>
              <a:gd name="connsiteY2" fmla="*/ 203215 h 648531"/>
              <a:gd name="connsiteX3" fmla="*/ 163776 w 214788"/>
              <a:gd name="connsiteY3" fmla="*/ 314340 h 648531"/>
              <a:gd name="connsiteX4" fmla="*/ 163776 w 214788"/>
              <a:gd name="connsiteY4" fmla="*/ 276240 h 648531"/>
              <a:gd name="connsiteX5" fmla="*/ 198701 w 214788"/>
              <a:gd name="connsiteY5" fmla="*/ 406415 h 648531"/>
              <a:gd name="connsiteX6" fmla="*/ 205051 w 214788"/>
              <a:gd name="connsiteY6" fmla="*/ 374665 h 648531"/>
              <a:gd name="connsiteX7" fmla="*/ 214576 w 214788"/>
              <a:gd name="connsiteY7" fmla="*/ 577865 h 648531"/>
              <a:gd name="connsiteX8" fmla="*/ 211401 w 214788"/>
              <a:gd name="connsiteY8" fmla="*/ 647715 h 648531"/>
              <a:gd name="connsiteX9" fmla="*/ 208226 w 214788"/>
              <a:gd name="connsiteY9" fmla="*/ 593740 h 648531"/>
              <a:gd name="connsiteX10" fmla="*/ 170126 w 214788"/>
              <a:gd name="connsiteY10" fmla="*/ 311165 h 648531"/>
              <a:gd name="connsiteX11" fmla="*/ 141551 w 214788"/>
              <a:gd name="connsiteY11" fmla="*/ 247665 h 648531"/>
              <a:gd name="connsiteX12" fmla="*/ 1851 w 214788"/>
              <a:gd name="connsiteY12" fmla="*/ 3190 h 6485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214788" h="648531">
                <a:moveTo>
                  <a:pt x="1851" y="3190"/>
                </a:moveTo>
                <a:cubicBezTo>
                  <a:pt x="-10849" y="-19035"/>
                  <a:pt x="45243" y="80978"/>
                  <a:pt x="65351" y="114315"/>
                </a:cubicBezTo>
                <a:cubicBezTo>
                  <a:pt x="85459" y="147653"/>
                  <a:pt x="106097" y="169877"/>
                  <a:pt x="122501" y="203215"/>
                </a:cubicBezTo>
                <a:cubicBezTo>
                  <a:pt x="138905" y="236553"/>
                  <a:pt x="156897" y="302169"/>
                  <a:pt x="163776" y="314340"/>
                </a:cubicBezTo>
                <a:cubicBezTo>
                  <a:pt x="170655" y="326511"/>
                  <a:pt x="157955" y="260894"/>
                  <a:pt x="163776" y="276240"/>
                </a:cubicBezTo>
                <a:cubicBezTo>
                  <a:pt x="169597" y="291586"/>
                  <a:pt x="191822" y="390011"/>
                  <a:pt x="198701" y="406415"/>
                </a:cubicBezTo>
                <a:cubicBezTo>
                  <a:pt x="205580" y="422819"/>
                  <a:pt x="202405" y="346090"/>
                  <a:pt x="205051" y="374665"/>
                </a:cubicBezTo>
                <a:cubicBezTo>
                  <a:pt x="207697" y="403240"/>
                  <a:pt x="213518" y="532357"/>
                  <a:pt x="214576" y="577865"/>
                </a:cubicBezTo>
                <a:cubicBezTo>
                  <a:pt x="215634" y="623373"/>
                  <a:pt x="212459" y="645069"/>
                  <a:pt x="211401" y="647715"/>
                </a:cubicBezTo>
                <a:cubicBezTo>
                  <a:pt x="210343" y="650361"/>
                  <a:pt x="215105" y="649832"/>
                  <a:pt x="208226" y="593740"/>
                </a:cubicBezTo>
                <a:cubicBezTo>
                  <a:pt x="201347" y="537648"/>
                  <a:pt x="181239" y="368844"/>
                  <a:pt x="170126" y="311165"/>
                </a:cubicBezTo>
                <a:cubicBezTo>
                  <a:pt x="159013" y="253486"/>
                  <a:pt x="166951" y="296348"/>
                  <a:pt x="141551" y="247665"/>
                </a:cubicBezTo>
                <a:cubicBezTo>
                  <a:pt x="116151" y="198982"/>
                  <a:pt x="14551" y="25415"/>
                  <a:pt x="1851" y="319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27" name="フリーフォーム 2026">
            <a:extLst>
              <a:ext uri="{FF2B5EF4-FFF2-40B4-BE49-F238E27FC236}">
                <a16:creationId xmlns:a16="http://schemas.microsoft.com/office/drawing/2014/main" id="{41FD42D7-0E3C-7FE7-077A-8AE443AE40F0}"/>
              </a:ext>
            </a:extLst>
          </p:cNvPr>
          <p:cNvSpPr/>
          <p:nvPr/>
        </p:nvSpPr>
        <p:spPr>
          <a:xfrm>
            <a:off x="2117701" y="11620427"/>
            <a:ext cx="130418" cy="213021"/>
          </a:xfrm>
          <a:custGeom>
            <a:avLst/>
            <a:gdLst>
              <a:gd name="connsiteX0" fmla="*/ 24 w 130418"/>
              <a:gd name="connsiteY0" fmla="*/ 73 h 213021"/>
              <a:gd name="connsiteX1" fmla="*/ 95274 w 130418"/>
              <a:gd name="connsiteY1" fmla="*/ 133423 h 213021"/>
              <a:gd name="connsiteX2" fmla="*/ 130199 w 130418"/>
              <a:gd name="connsiteY2" fmla="*/ 212798 h 213021"/>
              <a:gd name="connsiteX3" fmla="*/ 104799 w 130418"/>
              <a:gd name="connsiteY3" fmla="*/ 152473 h 213021"/>
              <a:gd name="connsiteX4" fmla="*/ 24 w 130418"/>
              <a:gd name="connsiteY4" fmla="*/ 73 h 2130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0418" h="213021">
                <a:moveTo>
                  <a:pt x="24" y="73"/>
                </a:moveTo>
                <a:cubicBezTo>
                  <a:pt x="-1563" y="-3102"/>
                  <a:pt x="73578" y="97969"/>
                  <a:pt x="95274" y="133423"/>
                </a:cubicBezTo>
                <a:cubicBezTo>
                  <a:pt x="116970" y="168877"/>
                  <a:pt x="128612" y="209623"/>
                  <a:pt x="130199" y="212798"/>
                </a:cubicBezTo>
                <a:cubicBezTo>
                  <a:pt x="131786" y="215973"/>
                  <a:pt x="124907" y="184752"/>
                  <a:pt x="104799" y="152473"/>
                </a:cubicBezTo>
                <a:cubicBezTo>
                  <a:pt x="84691" y="120194"/>
                  <a:pt x="1611" y="3248"/>
                  <a:pt x="24" y="7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28" name="フリーフォーム 2027">
            <a:extLst>
              <a:ext uri="{FF2B5EF4-FFF2-40B4-BE49-F238E27FC236}">
                <a16:creationId xmlns:a16="http://schemas.microsoft.com/office/drawing/2014/main" id="{5019AA7B-97A7-6BD4-9285-D1C45CD2C55B}"/>
              </a:ext>
            </a:extLst>
          </p:cNvPr>
          <p:cNvSpPr/>
          <p:nvPr/>
        </p:nvSpPr>
        <p:spPr>
          <a:xfrm>
            <a:off x="1596814" y="11456493"/>
            <a:ext cx="499485" cy="167276"/>
          </a:xfrm>
          <a:custGeom>
            <a:avLst/>
            <a:gdLst>
              <a:gd name="connsiteX0" fmla="*/ 211 w 499485"/>
              <a:gd name="connsiteY0" fmla="*/ 37007 h 167276"/>
              <a:gd name="connsiteX1" fmla="*/ 231986 w 499485"/>
              <a:gd name="connsiteY1" fmla="*/ 14782 h 167276"/>
              <a:gd name="connsiteX2" fmla="*/ 212936 w 499485"/>
              <a:gd name="connsiteY2" fmla="*/ 2082 h 167276"/>
              <a:gd name="connsiteX3" fmla="*/ 349461 w 499485"/>
              <a:gd name="connsiteY3" fmla="*/ 59232 h 167276"/>
              <a:gd name="connsiteX4" fmla="*/ 320886 w 499485"/>
              <a:gd name="connsiteY4" fmla="*/ 46532 h 167276"/>
              <a:gd name="connsiteX5" fmla="*/ 400261 w 499485"/>
              <a:gd name="connsiteY5" fmla="*/ 97332 h 167276"/>
              <a:gd name="connsiteX6" fmla="*/ 498686 w 499485"/>
              <a:gd name="connsiteY6" fmla="*/ 167182 h 167276"/>
              <a:gd name="connsiteX7" fmla="*/ 435186 w 499485"/>
              <a:gd name="connsiteY7" fmla="*/ 110032 h 167276"/>
              <a:gd name="connsiteX8" fmla="*/ 241511 w 499485"/>
              <a:gd name="connsiteY8" fmla="*/ 14782 h 167276"/>
              <a:gd name="connsiteX9" fmla="*/ 190711 w 499485"/>
              <a:gd name="connsiteY9" fmla="*/ 5257 h 167276"/>
              <a:gd name="connsiteX10" fmla="*/ 211 w 499485"/>
              <a:gd name="connsiteY10" fmla="*/ 37007 h 1672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499485" h="167276">
                <a:moveTo>
                  <a:pt x="211" y="37007"/>
                </a:moveTo>
                <a:cubicBezTo>
                  <a:pt x="7090" y="38594"/>
                  <a:pt x="231986" y="14782"/>
                  <a:pt x="231986" y="14782"/>
                </a:cubicBezTo>
                <a:cubicBezTo>
                  <a:pt x="267440" y="8961"/>
                  <a:pt x="193357" y="-5326"/>
                  <a:pt x="212936" y="2082"/>
                </a:cubicBezTo>
                <a:cubicBezTo>
                  <a:pt x="232515" y="9490"/>
                  <a:pt x="331469" y="51824"/>
                  <a:pt x="349461" y="59232"/>
                </a:cubicBezTo>
                <a:cubicBezTo>
                  <a:pt x="367453" y="66640"/>
                  <a:pt x="312419" y="40182"/>
                  <a:pt x="320886" y="46532"/>
                </a:cubicBezTo>
                <a:cubicBezTo>
                  <a:pt x="329353" y="52882"/>
                  <a:pt x="370628" y="77224"/>
                  <a:pt x="400261" y="97332"/>
                </a:cubicBezTo>
                <a:cubicBezTo>
                  <a:pt x="429894" y="117440"/>
                  <a:pt x="492865" y="165065"/>
                  <a:pt x="498686" y="167182"/>
                </a:cubicBezTo>
                <a:cubicBezTo>
                  <a:pt x="504507" y="169299"/>
                  <a:pt x="478048" y="135432"/>
                  <a:pt x="435186" y="110032"/>
                </a:cubicBezTo>
                <a:cubicBezTo>
                  <a:pt x="392324" y="84632"/>
                  <a:pt x="282257" y="32244"/>
                  <a:pt x="241511" y="14782"/>
                </a:cubicBezTo>
                <a:cubicBezTo>
                  <a:pt x="200765" y="-2681"/>
                  <a:pt x="225107" y="2611"/>
                  <a:pt x="190711" y="5257"/>
                </a:cubicBezTo>
                <a:cubicBezTo>
                  <a:pt x="156315" y="7903"/>
                  <a:pt x="-6668" y="35420"/>
                  <a:pt x="211" y="3700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29" name="フリーフォーム 2028">
            <a:extLst>
              <a:ext uri="{FF2B5EF4-FFF2-40B4-BE49-F238E27FC236}">
                <a16:creationId xmlns:a16="http://schemas.microsoft.com/office/drawing/2014/main" id="{3FE42EF4-2C8E-6DEF-3E16-F83D9EEE1D86}"/>
              </a:ext>
            </a:extLst>
          </p:cNvPr>
          <p:cNvSpPr/>
          <p:nvPr/>
        </p:nvSpPr>
        <p:spPr>
          <a:xfrm>
            <a:off x="2129999" y="11663933"/>
            <a:ext cx="185057" cy="545784"/>
          </a:xfrm>
          <a:custGeom>
            <a:avLst/>
            <a:gdLst>
              <a:gd name="connsiteX0" fmla="*/ 426 w 185057"/>
              <a:gd name="connsiteY0" fmla="*/ 1017 h 545784"/>
              <a:gd name="connsiteX1" fmla="*/ 92501 w 185057"/>
              <a:gd name="connsiteY1" fmla="*/ 172467 h 545784"/>
              <a:gd name="connsiteX2" fmla="*/ 124251 w 185057"/>
              <a:gd name="connsiteY2" fmla="*/ 274067 h 545784"/>
              <a:gd name="connsiteX3" fmla="*/ 127426 w 185057"/>
              <a:gd name="connsiteY3" fmla="*/ 235967 h 545784"/>
              <a:gd name="connsiteX4" fmla="*/ 171876 w 185057"/>
              <a:gd name="connsiteY4" fmla="*/ 369317 h 545784"/>
              <a:gd name="connsiteX5" fmla="*/ 162351 w 185057"/>
              <a:gd name="connsiteY5" fmla="*/ 340742 h 545784"/>
              <a:gd name="connsiteX6" fmla="*/ 181401 w 185057"/>
              <a:gd name="connsiteY6" fmla="*/ 439167 h 545784"/>
              <a:gd name="connsiteX7" fmla="*/ 184576 w 185057"/>
              <a:gd name="connsiteY7" fmla="*/ 543942 h 545784"/>
              <a:gd name="connsiteX8" fmla="*/ 175051 w 185057"/>
              <a:gd name="connsiteY8" fmla="*/ 486792 h 545784"/>
              <a:gd name="connsiteX9" fmla="*/ 133776 w 185057"/>
              <a:gd name="connsiteY9" fmla="*/ 258192 h 545784"/>
              <a:gd name="connsiteX10" fmla="*/ 426 w 185057"/>
              <a:gd name="connsiteY10" fmla="*/ 1017 h 5457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85057" h="545784">
                <a:moveTo>
                  <a:pt x="426" y="1017"/>
                </a:moveTo>
                <a:cubicBezTo>
                  <a:pt x="-6453" y="-13271"/>
                  <a:pt x="71863" y="126959"/>
                  <a:pt x="92501" y="172467"/>
                </a:cubicBezTo>
                <a:cubicBezTo>
                  <a:pt x="113139" y="217975"/>
                  <a:pt x="118430" y="263484"/>
                  <a:pt x="124251" y="274067"/>
                </a:cubicBezTo>
                <a:cubicBezTo>
                  <a:pt x="130072" y="284650"/>
                  <a:pt x="119489" y="220092"/>
                  <a:pt x="127426" y="235967"/>
                </a:cubicBezTo>
                <a:cubicBezTo>
                  <a:pt x="135363" y="251842"/>
                  <a:pt x="171876" y="369317"/>
                  <a:pt x="171876" y="369317"/>
                </a:cubicBezTo>
                <a:cubicBezTo>
                  <a:pt x="177697" y="386779"/>
                  <a:pt x="160764" y="329100"/>
                  <a:pt x="162351" y="340742"/>
                </a:cubicBezTo>
                <a:cubicBezTo>
                  <a:pt x="163938" y="352384"/>
                  <a:pt x="177697" y="405300"/>
                  <a:pt x="181401" y="439167"/>
                </a:cubicBezTo>
                <a:cubicBezTo>
                  <a:pt x="185105" y="473034"/>
                  <a:pt x="185634" y="536005"/>
                  <a:pt x="184576" y="543942"/>
                </a:cubicBezTo>
                <a:cubicBezTo>
                  <a:pt x="183518" y="551879"/>
                  <a:pt x="183518" y="534417"/>
                  <a:pt x="175051" y="486792"/>
                </a:cubicBezTo>
                <a:cubicBezTo>
                  <a:pt x="166584" y="439167"/>
                  <a:pt x="161822" y="333863"/>
                  <a:pt x="133776" y="258192"/>
                </a:cubicBezTo>
                <a:cubicBezTo>
                  <a:pt x="105730" y="182521"/>
                  <a:pt x="7305" y="15305"/>
                  <a:pt x="426" y="101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30" name="フリーフォーム 2029">
            <a:extLst>
              <a:ext uri="{FF2B5EF4-FFF2-40B4-BE49-F238E27FC236}">
                <a16:creationId xmlns:a16="http://schemas.microsoft.com/office/drawing/2014/main" id="{B289B72F-8DCA-03D6-3412-215DA54F8FE7}"/>
              </a:ext>
            </a:extLst>
          </p:cNvPr>
          <p:cNvSpPr/>
          <p:nvPr/>
        </p:nvSpPr>
        <p:spPr>
          <a:xfrm>
            <a:off x="1584927" y="11534359"/>
            <a:ext cx="550187" cy="1061313"/>
          </a:xfrm>
          <a:custGeom>
            <a:avLst/>
            <a:gdLst>
              <a:gd name="connsiteX0" fmla="*/ 2573 w 550187"/>
              <a:gd name="connsiteY0" fmla="*/ 3591 h 1061313"/>
              <a:gd name="connsiteX1" fmla="*/ 151798 w 550187"/>
              <a:gd name="connsiteY1" fmla="*/ 67091 h 1061313"/>
              <a:gd name="connsiteX2" fmla="*/ 301023 w 550187"/>
              <a:gd name="connsiteY2" fmla="*/ 187741 h 1061313"/>
              <a:gd name="connsiteX3" fmla="*/ 281973 w 550187"/>
              <a:gd name="connsiteY3" fmla="*/ 159166 h 1061313"/>
              <a:gd name="connsiteX4" fmla="*/ 415323 w 550187"/>
              <a:gd name="connsiteY4" fmla="*/ 416341 h 1061313"/>
              <a:gd name="connsiteX5" fmla="*/ 412148 w 550187"/>
              <a:gd name="connsiteY5" fmla="*/ 397291 h 1061313"/>
              <a:gd name="connsiteX6" fmla="*/ 488348 w 550187"/>
              <a:gd name="connsiteY6" fmla="*/ 527466 h 1061313"/>
              <a:gd name="connsiteX7" fmla="*/ 520098 w 550187"/>
              <a:gd name="connsiteY7" fmla="*/ 616366 h 1061313"/>
              <a:gd name="connsiteX8" fmla="*/ 520098 w 550187"/>
              <a:gd name="connsiteY8" fmla="*/ 606841 h 1061313"/>
              <a:gd name="connsiteX9" fmla="*/ 548673 w 550187"/>
              <a:gd name="connsiteY9" fmla="*/ 800516 h 1061313"/>
              <a:gd name="connsiteX10" fmla="*/ 545498 w 550187"/>
              <a:gd name="connsiteY10" fmla="*/ 803691 h 1061313"/>
              <a:gd name="connsiteX11" fmla="*/ 539148 w 550187"/>
              <a:gd name="connsiteY11" fmla="*/ 905291 h 1061313"/>
              <a:gd name="connsiteX12" fmla="*/ 539148 w 550187"/>
              <a:gd name="connsiteY12" fmla="*/ 898941 h 1061313"/>
              <a:gd name="connsiteX13" fmla="*/ 526448 w 550187"/>
              <a:gd name="connsiteY13" fmla="*/ 1060866 h 1061313"/>
              <a:gd name="connsiteX14" fmla="*/ 532798 w 550187"/>
              <a:gd name="connsiteY14" fmla="*/ 841791 h 1061313"/>
              <a:gd name="connsiteX15" fmla="*/ 475648 w 550187"/>
              <a:gd name="connsiteY15" fmla="*/ 498891 h 1061313"/>
              <a:gd name="connsiteX16" fmla="*/ 316898 w 550187"/>
              <a:gd name="connsiteY16" fmla="*/ 248066 h 1061313"/>
              <a:gd name="connsiteX17" fmla="*/ 281973 w 550187"/>
              <a:gd name="connsiteY17" fmla="*/ 171866 h 1061313"/>
              <a:gd name="connsiteX18" fmla="*/ 2573 w 550187"/>
              <a:gd name="connsiteY18" fmla="*/ 3591 h 10613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550187" h="1061313">
                <a:moveTo>
                  <a:pt x="2573" y="3591"/>
                </a:moveTo>
                <a:cubicBezTo>
                  <a:pt x="-19123" y="-13871"/>
                  <a:pt x="102056" y="36399"/>
                  <a:pt x="151798" y="67091"/>
                </a:cubicBezTo>
                <a:cubicBezTo>
                  <a:pt x="201540" y="97783"/>
                  <a:pt x="279327" y="172395"/>
                  <a:pt x="301023" y="187741"/>
                </a:cubicBezTo>
                <a:cubicBezTo>
                  <a:pt x="322719" y="203087"/>
                  <a:pt x="262923" y="121066"/>
                  <a:pt x="281973" y="159166"/>
                </a:cubicBezTo>
                <a:cubicBezTo>
                  <a:pt x="301023" y="197266"/>
                  <a:pt x="393627" y="376654"/>
                  <a:pt x="415323" y="416341"/>
                </a:cubicBezTo>
                <a:cubicBezTo>
                  <a:pt x="437019" y="456029"/>
                  <a:pt x="399977" y="378770"/>
                  <a:pt x="412148" y="397291"/>
                </a:cubicBezTo>
                <a:cubicBezTo>
                  <a:pt x="424319" y="415812"/>
                  <a:pt x="470356" y="490954"/>
                  <a:pt x="488348" y="527466"/>
                </a:cubicBezTo>
                <a:cubicBezTo>
                  <a:pt x="506340" y="563978"/>
                  <a:pt x="520098" y="616366"/>
                  <a:pt x="520098" y="616366"/>
                </a:cubicBezTo>
                <a:cubicBezTo>
                  <a:pt x="525390" y="629595"/>
                  <a:pt x="515336" y="576150"/>
                  <a:pt x="520098" y="606841"/>
                </a:cubicBezTo>
                <a:cubicBezTo>
                  <a:pt x="524860" y="637532"/>
                  <a:pt x="548673" y="800516"/>
                  <a:pt x="548673" y="800516"/>
                </a:cubicBezTo>
                <a:cubicBezTo>
                  <a:pt x="552906" y="833324"/>
                  <a:pt x="547085" y="786229"/>
                  <a:pt x="545498" y="803691"/>
                </a:cubicBezTo>
                <a:cubicBezTo>
                  <a:pt x="543911" y="821153"/>
                  <a:pt x="540206" y="889416"/>
                  <a:pt x="539148" y="905291"/>
                </a:cubicBezTo>
                <a:cubicBezTo>
                  <a:pt x="538090" y="921166"/>
                  <a:pt x="541265" y="873012"/>
                  <a:pt x="539148" y="898941"/>
                </a:cubicBezTo>
                <a:cubicBezTo>
                  <a:pt x="537031" y="924870"/>
                  <a:pt x="527506" y="1070391"/>
                  <a:pt x="526448" y="1060866"/>
                </a:cubicBezTo>
                <a:cubicBezTo>
                  <a:pt x="525390" y="1051341"/>
                  <a:pt x="541265" y="935453"/>
                  <a:pt x="532798" y="841791"/>
                </a:cubicBezTo>
                <a:cubicBezTo>
                  <a:pt x="524331" y="748129"/>
                  <a:pt x="511631" y="597845"/>
                  <a:pt x="475648" y="498891"/>
                </a:cubicBezTo>
                <a:cubicBezTo>
                  <a:pt x="439665" y="399937"/>
                  <a:pt x="349177" y="302570"/>
                  <a:pt x="316898" y="248066"/>
                </a:cubicBezTo>
                <a:cubicBezTo>
                  <a:pt x="284619" y="193562"/>
                  <a:pt x="330656" y="212612"/>
                  <a:pt x="281973" y="171866"/>
                </a:cubicBezTo>
                <a:cubicBezTo>
                  <a:pt x="233290" y="131120"/>
                  <a:pt x="24269" y="21053"/>
                  <a:pt x="2573" y="359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31" name="フリーフォーム 2030">
            <a:extLst>
              <a:ext uri="{FF2B5EF4-FFF2-40B4-BE49-F238E27FC236}">
                <a16:creationId xmlns:a16="http://schemas.microsoft.com/office/drawing/2014/main" id="{B2926155-7DC4-A150-7129-9F30609536D0}"/>
              </a:ext>
            </a:extLst>
          </p:cNvPr>
          <p:cNvSpPr/>
          <p:nvPr/>
        </p:nvSpPr>
        <p:spPr>
          <a:xfrm>
            <a:off x="1504950" y="11455292"/>
            <a:ext cx="190659" cy="162540"/>
          </a:xfrm>
          <a:custGeom>
            <a:avLst/>
            <a:gdLst>
              <a:gd name="connsiteX0" fmla="*/ 190500 w 190659"/>
              <a:gd name="connsiteY0" fmla="*/ 108 h 162540"/>
              <a:gd name="connsiteX1" fmla="*/ 66675 w 190659"/>
              <a:gd name="connsiteY1" fmla="*/ 85833 h 162540"/>
              <a:gd name="connsiteX2" fmla="*/ 38100 w 190659"/>
              <a:gd name="connsiteY2" fmla="*/ 130283 h 162540"/>
              <a:gd name="connsiteX3" fmla="*/ 0 w 190659"/>
              <a:gd name="connsiteY3" fmla="*/ 162033 h 162540"/>
              <a:gd name="connsiteX4" fmla="*/ 38100 w 190659"/>
              <a:gd name="connsiteY4" fmla="*/ 104883 h 162540"/>
              <a:gd name="connsiteX5" fmla="*/ 190500 w 190659"/>
              <a:gd name="connsiteY5" fmla="*/ 108 h 1625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0659" h="162540">
                <a:moveTo>
                  <a:pt x="190500" y="108"/>
                </a:moveTo>
                <a:cubicBezTo>
                  <a:pt x="195262" y="-3067"/>
                  <a:pt x="92075" y="64137"/>
                  <a:pt x="66675" y="85833"/>
                </a:cubicBezTo>
                <a:cubicBezTo>
                  <a:pt x="41275" y="107529"/>
                  <a:pt x="49212" y="117583"/>
                  <a:pt x="38100" y="130283"/>
                </a:cubicBezTo>
                <a:cubicBezTo>
                  <a:pt x="26988" y="142983"/>
                  <a:pt x="0" y="166266"/>
                  <a:pt x="0" y="162033"/>
                </a:cubicBezTo>
                <a:cubicBezTo>
                  <a:pt x="0" y="157800"/>
                  <a:pt x="4233" y="130283"/>
                  <a:pt x="38100" y="104883"/>
                </a:cubicBezTo>
                <a:cubicBezTo>
                  <a:pt x="71967" y="79483"/>
                  <a:pt x="185738" y="3283"/>
                  <a:pt x="190500" y="10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32" name="フリーフォーム 2031">
            <a:extLst>
              <a:ext uri="{FF2B5EF4-FFF2-40B4-BE49-F238E27FC236}">
                <a16:creationId xmlns:a16="http://schemas.microsoft.com/office/drawing/2014/main" id="{1D310918-60BF-AA1E-8DC7-C6843F9B63F7}"/>
              </a:ext>
            </a:extLst>
          </p:cNvPr>
          <p:cNvSpPr/>
          <p:nvPr/>
        </p:nvSpPr>
        <p:spPr>
          <a:xfrm>
            <a:off x="1524667" y="11463755"/>
            <a:ext cx="185033" cy="100576"/>
          </a:xfrm>
          <a:custGeom>
            <a:avLst/>
            <a:gdLst>
              <a:gd name="connsiteX0" fmla="*/ 183483 w 185033"/>
              <a:gd name="connsiteY0" fmla="*/ 1170 h 100576"/>
              <a:gd name="connsiteX1" fmla="*/ 2508 w 185033"/>
              <a:gd name="connsiteY1" fmla="*/ 99595 h 100576"/>
              <a:gd name="connsiteX2" fmla="*/ 85058 w 185033"/>
              <a:gd name="connsiteY2" fmla="*/ 48795 h 100576"/>
              <a:gd name="connsiteX3" fmla="*/ 183483 w 185033"/>
              <a:gd name="connsiteY3" fmla="*/ 1170 h 1005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5033" h="100576">
                <a:moveTo>
                  <a:pt x="183483" y="1170"/>
                </a:moveTo>
                <a:cubicBezTo>
                  <a:pt x="169725" y="9637"/>
                  <a:pt x="18912" y="91658"/>
                  <a:pt x="2508" y="99595"/>
                </a:cubicBezTo>
                <a:cubicBezTo>
                  <a:pt x="-13896" y="107533"/>
                  <a:pt x="54366" y="65199"/>
                  <a:pt x="85058" y="48795"/>
                </a:cubicBezTo>
                <a:cubicBezTo>
                  <a:pt x="115750" y="32391"/>
                  <a:pt x="197241" y="-7297"/>
                  <a:pt x="183483" y="117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33" name="フリーフォーム 2032">
            <a:extLst>
              <a:ext uri="{FF2B5EF4-FFF2-40B4-BE49-F238E27FC236}">
                <a16:creationId xmlns:a16="http://schemas.microsoft.com/office/drawing/2014/main" id="{E8BCD389-C34A-3383-A63C-F9C79654EE38}"/>
              </a:ext>
            </a:extLst>
          </p:cNvPr>
          <p:cNvSpPr/>
          <p:nvPr/>
        </p:nvSpPr>
        <p:spPr>
          <a:xfrm>
            <a:off x="1519341" y="11585653"/>
            <a:ext cx="574376" cy="1159431"/>
          </a:xfrm>
          <a:custGeom>
            <a:avLst/>
            <a:gdLst>
              <a:gd name="connsiteX0" fmla="*/ 1484 w 574376"/>
              <a:gd name="connsiteY0" fmla="*/ 3097 h 1159431"/>
              <a:gd name="connsiteX1" fmla="*/ 118959 w 574376"/>
              <a:gd name="connsiteY1" fmla="*/ 15797 h 1159431"/>
              <a:gd name="connsiteX2" fmla="*/ 277709 w 574376"/>
              <a:gd name="connsiteY2" fmla="*/ 117397 h 1159431"/>
              <a:gd name="connsiteX3" fmla="*/ 265009 w 574376"/>
              <a:gd name="connsiteY3" fmla="*/ 95172 h 1159431"/>
              <a:gd name="connsiteX4" fmla="*/ 401534 w 574376"/>
              <a:gd name="connsiteY4" fmla="*/ 276147 h 1159431"/>
              <a:gd name="connsiteX5" fmla="*/ 522184 w 574376"/>
              <a:gd name="connsiteY5" fmla="*/ 507922 h 1159431"/>
              <a:gd name="connsiteX6" fmla="*/ 509484 w 574376"/>
              <a:gd name="connsiteY6" fmla="*/ 488872 h 1159431"/>
              <a:gd name="connsiteX7" fmla="*/ 560284 w 574376"/>
              <a:gd name="connsiteY7" fmla="*/ 688897 h 1159431"/>
              <a:gd name="connsiteX8" fmla="*/ 566634 w 574376"/>
              <a:gd name="connsiteY8" fmla="*/ 866697 h 1159431"/>
              <a:gd name="connsiteX9" fmla="*/ 572984 w 574376"/>
              <a:gd name="connsiteY9" fmla="*/ 841297 h 1159431"/>
              <a:gd name="connsiteX10" fmla="*/ 569809 w 574376"/>
              <a:gd name="connsiteY10" fmla="*/ 980997 h 1159431"/>
              <a:gd name="connsiteX11" fmla="*/ 528534 w 574376"/>
              <a:gd name="connsiteY11" fmla="*/ 1158797 h 1159431"/>
              <a:gd name="connsiteX12" fmla="*/ 550759 w 574376"/>
              <a:gd name="connsiteY12" fmla="*/ 1025447 h 1159431"/>
              <a:gd name="connsiteX13" fmla="*/ 553934 w 574376"/>
              <a:gd name="connsiteY13" fmla="*/ 663497 h 1159431"/>
              <a:gd name="connsiteX14" fmla="*/ 445984 w 574376"/>
              <a:gd name="connsiteY14" fmla="*/ 352347 h 1159431"/>
              <a:gd name="connsiteX15" fmla="*/ 303109 w 574376"/>
              <a:gd name="connsiteY15" fmla="*/ 120572 h 1159431"/>
              <a:gd name="connsiteX16" fmla="*/ 201509 w 574376"/>
              <a:gd name="connsiteY16" fmla="*/ 44372 h 1159431"/>
              <a:gd name="connsiteX17" fmla="*/ 1484 w 574376"/>
              <a:gd name="connsiteY17" fmla="*/ 3097 h 11594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574376" h="1159431">
                <a:moveTo>
                  <a:pt x="1484" y="3097"/>
                </a:moveTo>
                <a:cubicBezTo>
                  <a:pt x="-12274" y="-1665"/>
                  <a:pt x="72922" y="-3253"/>
                  <a:pt x="118959" y="15797"/>
                </a:cubicBezTo>
                <a:cubicBezTo>
                  <a:pt x="164996" y="34847"/>
                  <a:pt x="253367" y="104168"/>
                  <a:pt x="277709" y="117397"/>
                </a:cubicBezTo>
                <a:cubicBezTo>
                  <a:pt x="302051" y="130626"/>
                  <a:pt x="244371" y="68714"/>
                  <a:pt x="265009" y="95172"/>
                </a:cubicBezTo>
                <a:cubicBezTo>
                  <a:pt x="285647" y="121630"/>
                  <a:pt x="358671" y="207355"/>
                  <a:pt x="401534" y="276147"/>
                </a:cubicBezTo>
                <a:cubicBezTo>
                  <a:pt x="444397" y="344939"/>
                  <a:pt x="504192" y="472468"/>
                  <a:pt x="522184" y="507922"/>
                </a:cubicBezTo>
                <a:cubicBezTo>
                  <a:pt x="540176" y="543376"/>
                  <a:pt x="503134" y="458710"/>
                  <a:pt x="509484" y="488872"/>
                </a:cubicBezTo>
                <a:cubicBezTo>
                  <a:pt x="515834" y="519034"/>
                  <a:pt x="550759" y="625926"/>
                  <a:pt x="560284" y="688897"/>
                </a:cubicBezTo>
                <a:cubicBezTo>
                  <a:pt x="569809" y="751868"/>
                  <a:pt x="564517" y="841297"/>
                  <a:pt x="566634" y="866697"/>
                </a:cubicBezTo>
                <a:cubicBezTo>
                  <a:pt x="568751" y="892097"/>
                  <a:pt x="572455" y="822247"/>
                  <a:pt x="572984" y="841297"/>
                </a:cubicBezTo>
                <a:cubicBezTo>
                  <a:pt x="573513" y="860347"/>
                  <a:pt x="577217" y="928080"/>
                  <a:pt x="569809" y="980997"/>
                </a:cubicBezTo>
                <a:cubicBezTo>
                  <a:pt x="562401" y="1033914"/>
                  <a:pt x="531709" y="1151389"/>
                  <a:pt x="528534" y="1158797"/>
                </a:cubicBezTo>
                <a:cubicBezTo>
                  <a:pt x="525359" y="1166205"/>
                  <a:pt x="546526" y="1107997"/>
                  <a:pt x="550759" y="1025447"/>
                </a:cubicBezTo>
                <a:cubicBezTo>
                  <a:pt x="554992" y="942897"/>
                  <a:pt x="571397" y="775680"/>
                  <a:pt x="553934" y="663497"/>
                </a:cubicBezTo>
                <a:cubicBezTo>
                  <a:pt x="536471" y="551314"/>
                  <a:pt x="487788" y="442834"/>
                  <a:pt x="445984" y="352347"/>
                </a:cubicBezTo>
                <a:cubicBezTo>
                  <a:pt x="404180" y="261860"/>
                  <a:pt x="343855" y="171901"/>
                  <a:pt x="303109" y="120572"/>
                </a:cubicBezTo>
                <a:cubicBezTo>
                  <a:pt x="262363" y="69243"/>
                  <a:pt x="245430" y="64480"/>
                  <a:pt x="201509" y="44372"/>
                </a:cubicBezTo>
                <a:cubicBezTo>
                  <a:pt x="157588" y="24264"/>
                  <a:pt x="15242" y="7859"/>
                  <a:pt x="1484" y="309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34" name="フリーフォーム 2033">
            <a:extLst>
              <a:ext uri="{FF2B5EF4-FFF2-40B4-BE49-F238E27FC236}">
                <a16:creationId xmlns:a16="http://schemas.microsoft.com/office/drawing/2014/main" id="{AB84D657-1C2B-5ADA-6E15-14DC76B3E0A3}"/>
              </a:ext>
            </a:extLst>
          </p:cNvPr>
          <p:cNvSpPr/>
          <p:nvPr/>
        </p:nvSpPr>
        <p:spPr>
          <a:xfrm>
            <a:off x="1431644" y="11490011"/>
            <a:ext cx="261026" cy="1281690"/>
          </a:xfrm>
          <a:custGeom>
            <a:avLst/>
            <a:gdLst>
              <a:gd name="connsiteX0" fmla="*/ 117756 w 261026"/>
              <a:gd name="connsiteY0" fmla="*/ 314 h 1281690"/>
              <a:gd name="connsiteX1" fmla="*/ 54256 w 261026"/>
              <a:gd name="connsiteY1" fmla="*/ 254314 h 1281690"/>
              <a:gd name="connsiteX2" fmla="*/ 35206 w 261026"/>
              <a:gd name="connsiteY2" fmla="*/ 495614 h 1281690"/>
              <a:gd name="connsiteX3" fmla="*/ 35206 w 261026"/>
              <a:gd name="connsiteY3" fmla="*/ 435289 h 1281690"/>
              <a:gd name="connsiteX4" fmla="*/ 54256 w 261026"/>
              <a:gd name="connsiteY4" fmla="*/ 698814 h 1281690"/>
              <a:gd name="connsiteX5" fmla="*/ 73306 w 261026"/>
              <a:gd name="connsiteY5" fmla="*/ 752789 h 1281690"/>
              <a:gd name="connsiteX6" fmla="*/ 70131 w 261026"/>
              <a:gd name="connsiteY6" fmla="*/ 679764 h 1281690"/>
              <a:gd name="connsiteX7" fmla="*/ 130456 w 261026"/>
              <a:gd name="connsiteY7" fmla="*/ 1003614 h 1281690"/>
              <a:gd name="connsiteX8" fmla="*/ 171731 w 261026"/>
              <a:gd name="connsiteY8" fmla="*/ 1121089 h 1281690"/>
              <a:gd name="connsiteX9" fmla="*/ 139981 w 261026"/>
              <a:gd name="connsiteY9" fmla="*/ 975039 h 1281690"/>
              <a:gd name="connsiteX10" fmla="*/ 260631 w 261026"/>
              <a:gd name="connsiteY10" fmla="*/ 1270314 h 1281690"/>
              <a:gd name="connsiteX11" fmla="*/ 174906 w 261026"/>
              <a:gd name="connsiteY11" fmla="*/ 1184589 h 1281690"/>
              <a:gd name="connsiteX12" fmla="*/ 70131 w 261026"/>
              <a:gd name="connsiteY12" fmla="*/ 848039 h 1281690"/>
              <a:gd name="connsiteX13" fmla="*/ 9806 w 261026"/>
              <a:gd name="connsiteY13" fmla="*/ 384489 h 1281690"/>
              <a:gd name="connsiteX14" fmla="*/ 281 w 261026"/>
              <a:gd name="connsiteY14" fmla="*/ 251139 h 1281690"/>
              <a:gd name="connsiteX15" fmla="*/ 3456 w 261026"/>
              <a:gd name="connsiteY15" fmla="*/ 282889 h 1281690"/>
              <a:gd name="connsiteX16" fmla="*/ 12981 w 261026"/>
              <a:gd name="connsiteY16" fmla="*/ 203514 h 1281690"/>
              <a:gd name="connsiteX17" fmla="*/ 117756 w 261026"/>
              <a:gd name="connsiteY17" fmla="*/ 314 h 12816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261026" h="1281690">
                <a:moveTo>
                  <a:pt x="117756" y="314"/>
                </a:moveTo>
                <a:cubicBezTo>
                  <a:pt x="124635" y="8781"/>
                  <a:pt x="68014" y="171764"/>
                  <a:pt x="54256" y="254314"/>
                </a:cubicBezTo>
                <a:cubicBezTo>
                  <a:pt x="40498" y="336864"/>
                  <a:pt x="38381" y="465451"/>
                  <a:pt x="35206" y="495614"/>
                </a:cubicBezTo>
                <a:cubicBezTo>
                  <a:pt x="32031" y="525777"/>
                  <a:pt x="32031" y="401422"/>
                  <a:pt x="35206" y="435289"/>
                </a:cubicBezTo>
                <a:cubicBezTo>
                  <a:pt x="38381" y="469156"/>
                  <a:pt x="47906" y="645897"/>
                  <a:pt x="54256" y="698814"/>
                </a:cubicBezTo>
                <a:cubicBezTo>
                  <a:pt x="60606" y="751731"/>
                  <a:pt x="70660" y="755964"/>
                  <a:pt x="73306" y="752789"/>
                </a:cubicBezTo>
                <a:cubicBezTo>
                  <a:pt x="75952" y="749614"/>
                  <a:pt x="60606" y="637960"/>
                  <a:pt x="70131" y="679764"/>
                </a:cubicBezTo>
                <a:cubicBezTo>
                  <a:pt x="79656" y="721568"/>
                  <a:pt x="113523" y="930060"/>
                  <a:pt x="130456" y="1003614"/>
                </a:cubicBezTo>
                <a:cubicBezTo>
                  <a:pt x="147389" y="1077168"/>
                  <a:pt x="170144" y="1125851"/>
                  <a:pt x="171731" y="1121089"/>
                </a:cubicBezTo>
                <a:cubicBezTo>
                  <a:pt x="173318" y="1116327"/>
                  <a:pt x="125164" y="950168"/>
                  <a:pt x="139981" y="975039"/>
                </a:cubicBezTo>
                <a:cubicBezTo>
                  <a:pt x="154798" y="999910"/>
                  <a:pt x="254810" y="1235389"/>
                  <a:pt x="260631" y="1270314"/>
                </a:cubicBezTo>
                <a:cubicBezTo>
                  <a:pt x="266452" y="1305239"/>
                  <a:pt x="206656" y="1254968"/>
                  <a:pt x="174906" y="1184589"/>
                </a:cubicBezTo>
                <a:cubicBezTo>
                  <a:pt x="143156" y="1114210"/>
                  <a:pt x="97648" y="981389"/>
                  <a:pt x="70131" y="848039"/>
                </a:cubicBezTo>
                <a:cubicBezTo>
                  <a:pt x="42614" y="714689"/>
                  <a:pt x="21448" y="483972"/>
                  <a:pt x="9806" y="384489"/>
                </a:cubicBezTo>
                <a:cubicBezTo>
                  <a:pt x="-1836" y="285006"/>
                  <a:pt x="1339" y="268072"/>
                  <a:pt x="281" y="251139"/>
                </a:cubicBezTo>
                <a:cubicBezTo>
                  <a:pt x="-777" y="234206"/>
                  <a:pt x="1339" y="290826"/>
                  <a:pt x="3456" y="282889"/>
                </a:cubicBezTo>
                <a:cubicBezTo>
                  <a:pt x="5573" y="274952"/>
                  <a:pt x="-2894" y="250081"/>
                  <a:pt x="12981" y="203514"/>
                </a:cubicBezTo>
                <a:cubicBezTo>
                  <a:pt x="28856" y="156947"/>
                  <a:pt x="110877" y="-8153"/>
                  <a:pt x="117756" y="31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35" name="フリーフォーム 2034">
            <a:extLst>
              <a:ext uri="{FF2B5EF4-FFF2-40B4-BE49-F238E27FC236}">
                <a16:creationId xmlns:a16="http://schemas.microsoft.com/office/drawing/2014/main" id="{45BE2BDF-2713-4E26-30B1-BDE46CE56D3D}"/>
              </a:ext>
            </a:extLst>
          </p:cNvPr>
          <p:cNvSpPr/>
          <p:nvPr/>
        </p:nvSpPr>
        <p:spPr>
          <a:xfrm>
            <a:off x="1585713" y="11619371"/>
            <a:ext cx="191987" cy="1111087"/>
          </a:xfrm>
          <a:custGeom>
            <a:avLst/>
            <a:gdLst>
              <a:gd name="connsiteX0" fmla="*/ 46237 w 191987"/>
              <a:gd name="connsiteY0" fmla="*/ 1129 h 1111087"/>
              <a:gd name="connsiteX1" fmla="*/ 27187 w 191987"/>
              <a:gd name="connsiteY1" fmla="*/ 217029 h 1111087"/>
              <a:gd name="connsiteX2" fmla="*/ 24012 w 191987"/>
              <a:gd name="connsiteY2" fmla="*/ 394829 h 1111087"/>
              <a:gd name="connsiteX3" fmla="*/ 58937 w 191987"/>
              <a:gd name="connsiteY3" fmla="*/ 620254 h 1111087"/>
              <a:gd name="connsiteX4" fmla="*/ 39887 w 191987"/>
              <a:gd name="connsiteY4" fmla="*/ 572629 h 1111087"/>
              <a:gd name="connsiteX5" fmla="*/ 106562 w 191987"/>
              <a:gd name="connsiteY5" fmla="*/ 858379 h 1111087"/>
              <a:gd name="connsiteX6" fmla="*/ 128787 w 191987"/>
              <a:gd name="connsiteY6" fmla="*/ 985379 h 1111087"/>
              <a:gd name="connsiteX7" fmla="*/ 166887 w 191987"/>
              <a:gd name="connsiteY7" fmla="*/ 1064754 h 1111087"/>
              <a:gd name="connsiteX8" fmla="*/ 170062 w 191987"/>
              <a:gd name="connsiteY8" fmla="*/ 1102854 h 1111087"/>
              <a:gd name="connsiteX9" fmla="*/ 81162 w 191987"/>
              <a:gd name="connsiteY9" fmla="*/ 1106029 h 1111087"/>
              <a:gd name="connsiteX10" fmla="*/ 189112 w 191987"/>
              <a:gd name="connsiteY10" fmla="*/ 1106029 h 1111087"/>
              <a:gd name="connsiteX11" fmla="*/ 151012 w 191987"/>
              <a:gd name="connsiteY11" fmla="*/ 1039354 h 1111087"/>
              <a:gd name="connsiteX12" fmla="*/ 46237 w 191987"/>
              <a:gd name="connsiteY12" fmla="*/ 515479 h 1111087"/>
              <a:gd name="connsiteX13" fmla="*/ 4962 w 191987"/>
              <a:gd name="connsiteY13" fmla="*/ 232904 h 1111087"/>
              <a:gd name="connsiteX14" fmla="*/ 4962 w 191987"/>
              <a:gd name="connsiteY14" fmla="*/ 315454 h 1111087"/>
              <a:gd name="connsiteX15" fmla="*/ 46237 w 191987"/>
              <a:gd name="connsiteY15" fmla="*/ 1129 h 11110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91987" h="1111087">
                <a:moveTo>
                  <a:pt x="46237" y="1129"/>
                </a:moveTo>
                <a:cubicBezTo>
                  <a:pt x="49941" y="-15275"/>
                  <a:pt x="30891" y="151412"/>
                  <a:pt x="27187" y="217029"/>
                </a:cubicBezTo>
                <a:cubicBezTo>
                  <a:pt x="23483" y="282646"/>
                  <a:pt x="18720" y="327625"/>
                  <a:pt x="24012" y="394829"/>
                </a:cubicBezTo>
                <a:cubicBezTo>
                  <a:pt x="29304" y="462033"/>
                  <a:pt x="56291" y="590621"/>
                  <a:pt x="58937" y="620254"/>
                </a:cubicBezTo>
                <a:cubicBezTo>
                  <a:pt x="61583" y="649887"/>
                  <a:pt x="31950" y="532942"/>
                  <a:pt x="39887" y="572629"/>
                </a:cubicBezTo>
                <a:cubicBezTo>
                  <a:pt x="47824" y="612316"/>
                  <a:pt x="91745" y="789587"/>
                  <a:pt x="106562" y="858379"/>
                </a:cubicBezTo>
                <a:cubicBezTo>
                  <a:pt x="121379" y="927171"/>
                  <a:pt x="118733" y="950983"/>
                  <a:pt x="128787" y="985379"/>
                </a:cubicBezTo>
                <a:cubicBezTo>
                  <a:pt x="138841" y="1019775"/>
                  <a:pt x="160008" y="1045175"/>
                  <a:pt x="166887" y="1064754"/>
                </a:cubicBezTo>
                <a:cubicBezTo>
                  <a:pt x="173766" y="1084333"/>
                  <a:pt x="184350" y="1095975"/>
                  <a:pt x="170062" y="1102854"/>
                </a:cubicBezTo>
                <a:cubicBezTo>
                  <a:pt x="155775" y="1109733"/>
                  <a:pt x="77987" y="1105500"/>
                  <a:pt x="81162" y="1106029"/>
                </a:cubicBezTo>
                <a:cubicBezTo>
                  <a:pt x="84337" y="1106558"/>
                  <a:pt x="177470" y="1117142"/>
                  <a:pt x="189112" y="1106029"/>
                </a:cubicBezTo>
                <a:cubicBezTo>
                  <a:pt x="200754" y="1094917"/>
                  <a:pt x="174825" y="1137779"/>
                  <a:pt x="151012" y="1039354"/>
                </a:cubicBezTo>
                <a:cubicBezTo>
                  <a:pt x="127200" y="940929"/>
                  <a:pt x="70579" y="649887"/>
                  <a:pt x="46237" y="515479"/>
                </a:cubicBezTo>
                <a:cubicBezTo>
                  <a:pt x="21895" y="381071"/>
                  <a:pt x="11841" y="266242"/>
                  <a:pt x="4962" y="232904"/>
                </a:cubicBezTo>
                <a:cubicBezTo>
                  <a:pt x="-1917" y="199566"/>
                  <a:pt x="-1388" y="349850"/>
                  <a:pt x="4962" y="315454"/>
                </a:cubicBezTo>
                <a:cubicBezTo>
                  <a:pt x="11312" y="281058"/>
                  <a:pt x="42533" y="17533"/>
                  <a:pt x="46237" y="112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36" name="フリーフォーム 2035">
            <a:extLst>
              <a:ext uri="{FF2B5EF4-FFF2-40B4-BE49-F238E27FC236}">
                <a16:creationId xmlns:a16="http://schemas.microsoft.com/office/drawing/2014/main" id="{66CB5113-CD19-6913-BA90-3A42837D4514}"/>
              </a:ext>
            </a:extLst>
          </p:cNvPr>
          <p:cNvSpPr/>
          <p:nvPr/>
        </p:nvSpPr>
        <p:spPr>
          <a:xfrm>
            <a:off x="1555027" y="11632958"/>
            <a:ext cx="19950" cy="311839"/>
          </a:xfrm>
          <a:custGeom>
            <a:avLst/>
            <a:gdLst>
              <a:gd name="connsiteX0" fmla="*/ 19773 w 19950"/>
              <a:gd name="connsiteY0" fmla="*/ 242 h 311839"/>
              <a:gd name="connsiteX1" fmla="*/ 10248 w 19950"/>
              <a:gd name="connsiteY1" fmla="*/ 203442 h 311839"/>
              <a:gd name="connsiteX2" fmla="*/ 10248 w 19950"/>
              <a:gd name="connsiteY2" fmla="*/ 311392 h 311839"/>
              <a:gd name="connsiteX3" fmla="*/ 723 w 19950"/>
              <a:gd name="connsiteY3" fmla="*/ 165342 h 311839"/>
              <a:gd name="connsiteX4" fmla="*/ 19773 w 19950"/>
              <a:gd name="connsiteY4" fmla="*/ 242 h 3118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9950" h="311839">
                <a:moveTo>
                  <a:pt x="19773" y="242"/>
                </a:moveTo>
                <a:cubicBezTo>
                  <a:pt x="21361" y="6592"/>
                  <a:pt x="11835" y="151584"/>
                  <a:pt x="10248" y="203442"/>
                </a:cubicBezTo>
                <a:cubicBezTo>
                  <a:pt x="8660" y="255300"/>
                  <a:pt x="11835" y="317742"/>
                  <a:pt x="10248" y="311392"/>
                </a:cubicBezTo>
                <a:cubicBezTo>
                  <a:pt x="8660" y="305042"/>
                  <a:pt x="-2981" y="216671"/>
                  <a:pt x="723" y="165342"/>
                </a:cubicBezTo>
                <a:cubicBezTo>
                  <a:pt x="4427" y="114013"/>
                  <a:pt x="18185" y="-6108"/>
                  <a:pt x="19773" y="24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37" name="フリーフォーム 2036">
            <a:extLst>
              <a:ext uri="{FF2B5EF4-FFF2-40B4-BE49-F238E27FC236}">
                <a16:creationId xmlns:a16="http://schemas.microsoft.com/office/drawing/2014/main" id="{CC03026B-2235-AB15-3B70-EF0C6C4E275A}"/>
              </a:ext>
            </a:extLst>
          </p:cNvPr>
          <p:cNvSpPr/>
          <p:nvPr/>
        </p:nvSpPr>
        <p:spPr>
          <a:xfrm>
            <a:off x="1527171" y="11947525"/>
            <a:ext cx="76230" cy="301625"/>
          </a:xfrm>
          <a:custGeom>
            <a:avLst/>
            <a:gdLst>
              <a:gd name="connsiteX0" fmla="*/ 4 w 76230"/>
              <a:gd name="connsiteY0" fmla="*/ 0 h 301625"/>
              <a:gd name="connsiteX1" fmla="*/ 53979 w 76230"/>
              <a:gd name="connsiteY1" fmla="*/ 158750 h 301625"/>
              <a:gd name="connsiteX2" fmla="*/ 76204 w 76230"/>
              <a:gd name="connsiteY2" fmla="*/ 301625 h 301625"/>
              <a:gd name="connsiteX3" fmla="*/ 57154 w 76230"/>
              <a:gd name="connsiteY3" fmla="*/ 158750 h 301625"/>
              <a:gd name="connsiteX4" fmla="*/ 4 w 76230"/>
              <a:gd name="connsiteY4" fmla="*/ 0 h 301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6230" h="301625">
                <a:moveTo>
                  <a:pt x="4" y="0"/>
                </a:moveTo>
                <a:cubicBezTo>
                  <a:pt x="-525" y="0"/>
                  <a:pt x="41279" y="108479"/>
                  <a:pt x="53979" y="158750"/>
                </a:cubicBezTo>
                <a:cubicBezTo>
                  <a:pt x="66679" y="209021"/>
                  <a:pt x="75675" y="301625"/>
                  <a:pt x="76204" y="301625"/>
                </a:cubicBezTo>
                <a:cubicBezTo>
                  <a:pt x="76733" y="301625"/>
                  <a:pt x="69325" y="208492"/>
                  <a:pt x="57154" y="158750"/>
                </a:cubicBezTo>
                <a:cubicBezTo>
                  <a:pt x="44983" y="109008"/>
                  <a:pt x="533" y="0"/>
                  <a:pt x="4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38" name="フリーフォーム 2037">
            <a:extLst>
              <a:ext uri="{FF2B5EF4-FFF2-40B4-BE49-F238E27FC236}">
                <a16:creationId xmlns:a16="http://schemas.microsoft.com/office/drawing/2014/main" id="{8D6D3CF8-48C2-0AC5-7575-386362ECC7DD}"/>
              </a:ext>
            </a:extLst>
          </p:cNvPr>
          <p:cNvSpPr/>
          <p:nvPr/>
        </p:nvSpPr>
        <p:spPr>
          <a:xfrm>
            <a:off x="1619250" y="12296775"/>
            <a:ext cx="47641" cy="209646"/>
          </a:xfrm>
          <a:custGeom>
            <a:avLst/>
            <a:gdLst>
              <a:gd name="connsiteX0" fmla="*/ 0 w 47641"/>
              <a:gd name="connsiteY0" fmla="*/ 0 h 209646"/>
              <a:gd name="connsiteX1" fmla="*/ 47625 w 47641"/>
              <a:gd name="connsiteY1" fmla="*/ 209550 h 209646"/>
              <a:gd name="connsiteX2" fmla="*/ 0 w 47641"/>
              <a:gd name="connsiteY2" fmla="*/ 0 h 2096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641" h="209646">
                <a:moveTo>
                  <a:pt x="0" y="0"/>
                </a:moveTo>
                <a:cubicBezTo>
                  <a:pt x="0" y="0"/>
                  <a:pt x="46567" y="204259"/>
                  <a:pt x="47625" y="209550"/>
                </a:cubicBezTo>
                <a:cubicBezTo>
                  <a:pt x="48683" y="214841"/>
                  <a:pt x="0" y="0"/>
                  <a:pt x="0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39" name="フリーフォーム 2038">
            <a:extLst>
              <a:ext uri="{FF2B5EF4-FFF2-40B4-BE49-F238E27FC236}">
                <a16:creationId xmlns:a16="http://schemas.microsoft.com/office/drawing/2014/main" id="{D5D2030C-A089-9310-4091-DC819188869D}"/>
              </a:ext>
            </a:extLst>
          </p:cNvPr>
          <p:cNvSpPr/>
          <p:nvPr/>
        </p:nvSpPr>
        <p:spPr>
          <a:xfrm>
            <a:off x="1612852" y="12296757"/>
            <a:ext cx="56449" cy="244523"/>
          </a:xfrm>
          <a:custGeom>
            <a:avLst/>
            <a:gdLst>
              <a:gd name="connsiteX0" fmla="*/ 48 w 56449"/>
              <a:gd name="connsiteY0" fmla="*/ 18 h 244523"/>
              <a:gd name="connsiteX1" fmla="*/ 44498 w 56449"/>
              <a:gd name="connsiteY1" fmla="*/ 142893 h 244523"/>
              <a:gd name="connsiteX2" fmla="*/ 50848 w 56449"/>
              <a:gd name="connsiteY2" fmla="*/ 244493 h 244523"/>
              <a:gd name="connsiteX3" fmla="*/ 54023 w 56449"/>
              <a:gd name="connsiteY3" fmla="*/ 152418 h 244523"/>
              <a:gd name="connsiteX4" fmla="*/ 48 w 56449"/>
              <a:gd name="connsiteY4" fmla="*/ 18 h 2445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6449" h="244523">
                <a:moveTo>
                  <a:pt x="48" y="18"/>
                </a:moveTo>
                <a:cubicBezTo>
                  <a:pt x="-1539" y="-1569"/>
                  <a:pt x="36031" y="102147"/>
                  <a:pt x="44498" y="142893"/>
                </a:cubicBezTo>
                <a:cubicBezTo>
                  <a:pt x="52965" y="183639"/>
                  <a:pt x="49261" y="242906"/>
                  <a:pt x="50848" y="244493"/>
                </a:cubicBezTo>
                <a:cubicBezTo>
                  <a:pt x="52435" y="246080"/>
                  <a:pt x="60373" y="185756"/>
                  <a:pt x="54023" y="152418"/>
                </a:cubicBezTo>
                <a:cubicBezTo>
                  <a:pt x="47673" y="119081"/>
                  <a:pt x="1635" y="1605"/>
                  <a:pt x="48" y="1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40" name="フリーフォーム 2039">
            <a:extLst>
              <a:ext uri="{FF2B5EF4-FFF2-40B4-BE49-F238E27FC236}">
                <a16:creationId xmlns:a16="http://schemas.microsoft.com/office/drawing/2014/main" id="{1334B1D7-88B1-EBED-EC06-FC101E75B2F8}"/>
              </a:ext>
            </a:extLst>
          </p:cNvPr>
          <p:cNvSpPr/>
          <p:nvPr/>
        </p:nvSpPr>
        <p:spPr>
          <a:xfrm>
            <a:off x="1513954" y="11718680"/>
            <a:ext cx="109664" cy="778780"/>
          </a:xfrm>
          <a:custGeom>
            <a:avLst/>
            <a:gdLst>
              <a:gd name="connsiteX0" fmla="*/ 10046 w 109664"/>
              <a:gd name="connsiteY0" fmla="*/ 245 h 778780"/>
              <a:gd name="connsiteX1" fmla="*/ 13221 w 109664"/>
              <a:gd name="connsiteY1" fmla="*/ 352670 h 778780"/>
              <a:gd name="connsiteX2" fmla="*/ 32271 w 109664"/>
              <a:gd name="connsiteY2" fmla="*/ 552695 h 778780"/>
              <a:gd name="connsiteX3" fmla="*/ 108471 w 109664"/>
              <a:gd name="connsiteY3" fmla="*/ 771770 h 778780"/>
              <a:gd name="connsiteX4" fmla="*/ 73546 w 109664"/>
              <a:gd name="connsiteY4" fmla="*/ 695570 h 778780"/>
              <a:gd name="connsiteX5" fmla="*/ 3696 w 109664"/>
              <a:gd name="connsiteY5" fmla="*/ 409820 h 778780"/>
              <a:gd name="connsiteX6" fmla="*/ 10046 w 109664"/>
              <a:gd name="connsiteY6" fmla="*/ 245 h 7787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09664" h="778780">
                <a:moveTo>
                  <a:pt x="10046" y="245"/>
                </a:moveTo>
                <a:cubicBezTo>
                  <a:pt x="11634" y="-9280"/>
                  <a:pt x="9517" y="260595"/>
                  <a:pt x="13221" y="352670"/>
                </a:cubicBezTo>
                <a:cubicBezTo>
                  <a:pt x="16925" y="444745"/>
                  <a:pt x="16396" y="482845"/>
                  <a:pt x="32271" y="552695"/>
                </a:cubicBezTo>
                <a:cubicBezTo>
                  <a:pt x="48146" y="622545"/>
                  <a:pt x="101592" y="747958"/>
                  <a:pt x="108471" y="771770"/>
                </a:cubicBezTo>
                <a:cubicBezTo>
                  <a:pt x="115350" y="795582"/>
                  <a:pt x="91008" y="755895"/>
                  <a:pt x="73546" y="695570"/>
                </a:cubicBezTo>
                <a:cubicBezTo>
                  <a:pt x="56084" y="635245"/>
                  <a:pt x="14279" y="527295"/>
                  <a:pt x="3696" y="409820"/>
                </a:cubicBezTo>
                <a:cubicBezTo>
                  <a:pt x="-6887" y="292345"/>
                  <a:pt x="8458" y="9770"/>
                  <a:pt x="10046" y="24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41" name="フリーフォーム 2040">
            <a:extLst>
              <a:ext uri="{FF2B5EF4-FFF2-40B4-BE49-F238E27FC236}">
                <a16:creationId xmlns:a16="http://schemas.microsoft.com/office/drawing/2014/main" id="{FC8EC53A-0B53-C570-FADB-71FB394660D5}"/>
              </a:ext>
            </a:extLst>
          </p:cNvPr>
          <p:cNvSpPr/>
          <p:nvPr/>
        </p:nvSpPr>
        <p:spPr>
          <a:xfrm>
            <a:off x="1624865" y="11748618"/>
            <a:ext cx="226880" cy="191538"/>
          </a:xfrm>
          <a:custGeom>
            <a:avLst/>
            <a:gdLst>
              <a:gd name="connsiteX0" fmla="*/ 222985 w 226880"/>
              <a:gd name="connsiteY0" fmla="*/ 2057 h 191538"/>
              <a:gd name="connsiteX1" fmla="*/ 149960 w 226880"/>
              <a:gd name="connsiteY1" fmla="*/ 11582 h 191538"/>
              <a:gd name="connsiteX2" fmla="*/ 83285 w 226880"/>
              <a:gd name="connsiteY2" fmla="*/ 14757 h 191538"/>
              <a:gd name="connsiteX3" fmla="*/ 26135 w 226880"/>
              <a:gd name="connsiteY3" fmla="*/ 68732 h 191538"/>
              <a:gd name="connsiteX4" fmla="*/ 45185 w 226880"/>
              <a:gd name="connsiteY4" fmla="*/ 49682 h 191538"/>
              <a:gd name="connsiteX5" fmla="*/ 16610 w 226880"/>
              <a:gd name="connsiteY5" fmla="*/ 132232 h 191538"/>
              <a:gd name="connsiteX6" fmla="*/ 735 w 226880"/>
              <a:gd name="connsiteY6" fmla="*/ 189382 h 191538"/>
              <a:gd name="connsiteX7" fmla="*/ 22960 w 226880"/>
              <a:gd name="connsiteY7" fmla="*/ 56032 h 191538"/>
              <a:gd name="connsiteX8" fmla="*/ 222985 w 226880"/>
              <a:gd name="connsiteY8" fmla="*/ 2057 h 1915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26880" h="191538">
                <a:moveTo>
                  <a:pt x="222985" y="2057"/>
                </a:moveTo>
                <a:cubicBezTo>
                  <a:pt x="244152" y="-5351"/>
                  <a:pt x="173243" y="9465"/>
                  <a:pt x="149960" y="11582"/>
                </a:cubicBezTo>
                <a:cubicBezTo>
                  <a:pt x="126677" y="13699"/>
                  <a:pt x="103922" y="5232"/>
                  <a:pt x="83285" y="14757"/>
                </a:cubicBezTo>
                <a:cubicBezTo>
                  <a:pt x="62648" y="24282"/>
                  <a:pt x="26135" y="68732"/>
                  <a:pt x="26135" y="68732"/>
                </a:cubicBezTo>
                <a:cubicBezTo>
                  <a:pt x="19785" y="74553"/>
                  <a:pt x="46772" y="39099"/>
                  <a:pt x="45185" y="49682"/>
                </a:cubicBezTo>
                <a:cubicBezTo>
                  <a:pt x="43597" y="60265"/>
                  <a:pt x="24018" y="108949"/>
                  <a:pt x="16610" y="132232"/>
                </a:cubicBezTo>
                <a:cubicBezTo>
                  <a:pt x="9202" y="155515"/>
                  <a:pt x="-323" y="202082"/>
                  <a:pt x="735" y="189382"/>
                </a:cubicBezTo>
                <a:cubicBezTo>
                  <a:pt x="1793" y="176682"/>
                  <a:pt x="-8261" y="84607"/>
                  <a:pt x="22960" y="56032"/>
                </a:cubicBezTo>
                <a:cubicBezTo>
                  <a:pt x="54181" y="27457"/>
                  <a:pt x="201818" y="9465"/>
                  <a:pt x="222985" y="205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42" name="フリーフォーム 2041">
            <a:extLst>
              <a:ext uri="{FF2B5EF4-FFF2-40B4-BE49-F238E27FC236}">
                <a16:creationId xmlns:a16="http://schemas.microsoft.com/office/drawing/2014/main" id="{00D1E58D-27D2-1153-CF5B-19FD737FD9EF}"/>
              </a:ext>
            </a:extLst>
          </p:cNvPr>
          <p:cNvSpPr/>
          <p:nvPr/>
        </p:nvSpPr>
        <p:spPr>
          <a:xfrm>
            <a:off x="1650452" y="12017372"/>
            <a:ext cx="340359" cy="163324"/>
          </a:xfrm>
          <a:custGeom>
            <a:avLst/>
            <a:gdLst>
              <a:gd name="connsiteX0" fmla="*/ 340273 w 340359"/>
              <a:gd name="connsiteY0" fmla="*/ 3 h 163324"/>
              <a:gd name="connsiteX1" fmla="*/ 210098 w 340359"/>
              <a:gd name="connsiteY1" fmla="*/ 82553 h 163324"/>
              <a:gd name="connsiteX2" fmla="*/ 137073 w 340359"/>
              <a:gd name="connsiteY2" fmla="*/ 152403 h 163324"/>
              <a:gd name="connsiteX3" fmla="*/ 95798 w 340359"/>
              <a:gd name="connsiteY3" fmla="*/ 161928 h 163324"/>
              <a:gd name="connsiteX4" fmla="*/ 548 w 340359"/>
              <a:gd name="connsiteY4" fmla="*/ 161928 h 163324"/>
              <a:gd name="connsiteX5" fmla="*/ 143423 w 340359"/>
              <a:gd name="connsiteY5" fmla="*/ 149228 h 163324"/>
              <a:gd name="connsiteX6" fmla="*/ 229148 w 340359"/>
              <a:gd name="connsiteY6" fmla="*/ 79378 h 163324"/>
              <a:gd name="connsiteX7" fmla="*/ 340273 w 340359"/>
              <a:gd name="connsiteY7" fmla="*/ 3 h 1633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40359" h="163324">
                <a:moveTo>
                  <a:pt x="340273" y="3"/>
                </a:moveTo>
                <a:cubicBezTo>
                  <a:pt x="337098" y="532"/>
                  <a:pt x="243965" y="57153"/>
                  <a:pt x="210098" y="82553"/>
                </a:cubicBezTo>
                <a:cubicBezTo>
                  <a:pt x="176231" y="107953"/>
                  <a:pt x="156123" y="139174"/>
                  <a:pt x="137073" y="152403"/>
                </a:cubicBezTo>
                <a:cubicBezTo>
                  <a:pt x="118023" y="165632"/>
                  <a:pt x="118552" y="160341"/>
                  <a:pt x="95798" y="161928"/>
                </a:cubicBezTo>
                <a:cubicBezTo>
                  <a:pt x="73044" y="163515"/>
                  <a:pt x="-7389" y="164045"/>
                  <a:pt x="548" y="161928"/>
                </a:cubicBezTo>
                <a:cubicBezTo>
                  <a:pt x="8485" y="159811"/>
                  <a:pt x="105323" y="162986"/>
                  <a:pt x="143423" y="149228"/>
                </a:cubicBezTo>
                <a:cubicBezTo>
                  <a:pt x="181523" y="135470"/>
                  <a:pt x="200044" y="100016"/>
                  <a:pt x="229148" y="79378"/>
                </a:cubicBezTo>
                <a:cubicBezTo>
                  <a:pt x="258252" y="58741"/>
                  <a:pt x="343448" y="-526"/>
                  <a:pt x="340273" y="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43" name="フリーフォーム 2042">
            <a:extLst>
              <a:ext uri="{FF2B5EF4-FFF2-40B4-BE49-F238E27FC236}">
                <a16:creationId xmlns:a16="http://schemas.microsoft.com/office/drawing/2014/main" id="{7CA73077-D829-2A39-128E-831A71269450}"/>
              </a:ext>
            </a:extLst>
          </p:cNvPr>
          <p:cNvSpPr/>
          <p:nvPr/>
        </p:nvSpPr>
        <p:spPr>
          <a:xfrm>
            <a:off x="1635125" y="11803573"/>
            <a:ext cx="70019" cy="373946"/>
          </a:xfrm>
          <a:custGeom>
            <a:avLst/>
            <a:gdLst>
              <a:gd name="connsiteX0" fmla="*/ 47625 w 70019"/>
              <a:gd name="connsiteY0" fmla="*/ 1077 h 373946"/>
              <a:gd name="connsiteX1" fmla="*/ 12700 w 70019"/>
              <a:gd name="connsiteY1" fmla="*/ 163002 h 373946"/>
              <a:gd name="connsiteX2" fmla="*/ 6350 w 70019"/>
              <a:gd name="connsiteY2" fmla="*/ 267777 h 373946"/>
              <a:gd name="connsiteX3" fmla="*/ 6350 w 70019"/>
              <a:gd name="connsiteY3" fmla="*/ 220152 h 373946"/>
              <a:gd name="connsiteX4" fmla="*/ 15875 w 70019"/>
              <a:gd name="connsiteY4" fmla="*/ 315402 h 373946"/>
              <a:gd name="connsiteX5" fmla="*/ 69850 w 70019"/>
              <a:gd name="connsiteY5" fmla="*/ 372552 h 373946"/>
              <a:gd name="connsiteX6" fmla="*/ 31750 w 70019"/>
              <a:gd name="connsiteY6" fmla="*/ 347152 h 373946"/>
              <a:gd name="connsiteX7" fmla="*/ 0 w 70019"/>
              <a:gd name="connsiteY7" fmla="*/ 248727 h 373946"/>
              <a:gd name="connsiteX8" fmla="*/ 47625 w 70019"/>
              <a:gd name="connsiteY8" fmla="*/ 1077 h 3739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0019" h="373946">
                <a:moveTo>
                  <a:pt x="47625" y="1077"/>
                </a:moveTo>
                <a:cubicBezTo>
                  <a:pt x="49742" y="-13211"/>
                  <a:pt x="19579" y="118552"/>
                  <a:pt x="12700" y="163002"/>
                </a:cubicBezTo>
                <a:cubicBezTo>
                  <a:pt x="5821" y="207452"/>
                  <a:pt x="7408" y="258252"/>
                  <a:pt x="6350" y="267777"/>
                </a:cubicBezTo>
                <a:cubicBezTo>
                  <a:pt x="5292" y="277302"/>
                  <a:pt x="4762" y="212214"/>
                  <a:pt x="6350" y="220152"/>
                </a:cubicBezTo>
                <a:cubicBezTo>
                  <a:pt x="7938" y="228090"/>
                  <a:pt x="5292" y="290002"/>
                  <a:pt x="15875" y="315402"/>
                </a:cubicBezTo>
                <a:cubicBezTo>
                  <a:pt x="26458" y="340802"/>
                  <a:pt x="67204" y="367260"/>
                  <a:pt x="69850" y="372552"/>
                </a:cubicBezTo>
                <a:cubicBezTo>
                  <a:pt x="72496" y="377844"/>
                  <a:pt x="43392" y="367789"/>
                  <a:pt x="31750" y="347152"/>
                </a:cubicBezTo>
                <a:cubicBezTo>
                  <a:pt x="20108" y="326515"/>
                  <a:pt x="0" y="302173"/>
                  <a:pt x="0" y="248727"/>
                </a:cubicBezTo>
                <a:cubicBezTo>
                  <a:pt x="0" y="195281"/>
                  <a:pt x="45508" y="15365"/>
                  <a:pt x="47625" y="107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44" name="フリーフォーム 2043">
            <a:extLst>
              <a:ext uri="{FF2B5EF4-FFF2-40B4-BE49-F238E27FC236}">
                <a16:creationId xmlns:a16="http://schemas.microsoft.com/office/drawing/2014/main" id="{08092A0E-3456-C704-0190-2A29499CE855}"/>
              </a:ext>
            </a:extLst>
          </p:cNvPr>
          <p:cNvSpPr/>
          <p:nvPr/>
        </p:nvSpPr>
        <p:spPr>
          <a:xfrm>
            <a:off x="1663436" y="11776069"/>
            <a:ext cx="169485" cy="38872"/>
          </a:xfrm>
          <a:custGeom>
            <a:avLst/>
            <a:gdLst>
              <a:gd name="connsiteX0" fmla="*/ 264 w 169485"/>
              <a:gd name="connsiteY0" fmla="*/ 19056 h 38872"/>
              <a:gd name="connsiteX1" fmla="*/ 98689 w 169485"/>
              <a:gd name="connsiteY1" fmla="*/ 34931 h 38872"/>
              <a:gd name="connsiteX2" fmla="*/ 168539 w 169485"/>
              <a:gd name="connsiteY2" fmla="*/ 6 h 38872"/>
              <a:gd name="connsiteX3" fmla="*/ 130439 w 169485"/>
              <a:gd name="connsiteY3" fmla="*/ 38106 h 38872"/>
              <a:gd name="connsiteX4" fmla="*/ 264 w 169485"/>
              <a:gd name="connsiteY4" fmla="*/ 19056 h 388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9485" h="38872">
                <a:moveTo>
                  <a:pt x="264" y="19056"/>
                </a:moveTo>
                <a:cubicBezTo>
                  <a:pt x="-5028" y="18527"/>
                  <a:pt x="70643" y="38106"/>
                  <a:pt x="98689" y="34931"/>
                </a:cubicBezTo>
                <a:cubicBezTo>
                  <a:pt x="126735" y="31756"/>
                  <a:pt x="163247" y="-523"/>
                  <a:pt x="168539" y="6"/>
                </a:cubicBezTo>
                <a:cubicBezTo>
                  <a:pt x="173831" y="535"/>
                  <a:pt x="156368" y="32814"/>
                  <a:pt x="130439" y="38106"/>
                </a:cubicBezTo>
                <a:cubicBezTo>
                  <a:pt x="104510" y="43398"/>
                  <a:pt x="5556" y="19585"/>
                  <a:pt x="264" y="1905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45" name="フリーフォーム 2044">
            <a:extLst>
              <a:ext uri="{FF2B5EF4-FFF2-40B4-BE49-F238E27FC236}">
                <a16:creationId xmlns:a16="http://schemas.microsoft.com/office/drawing/2014/main" id="{D97938F7-7F0D-09B2-8A02-277CB0D2742E}"/>
              </a:ext>
            </a:extLst>
          </p:cNvPr>
          <p:cNvSpPr/>
          <p:nvPr/>
        </p:nvSpPr>
        <p:spPr>
          <a:xfrm>
            <a:off x="1695450" y="11839572"/>
            <a:ext cx="25517" cy="127014"/>
          </a:xfrm>
          <a:custGeom>
            <a:avLst/>
            <a:gdLst>
              <a:gd name="connsiteX0" fmla="*/ 25400 w 25517"/>
              <a:gd name="connsiteY0" fmla="*/ 3 h 127014"/>
              <a:gd name="connsiteX1" fmla="*/ 22225 w 25517"/>
              <a:gd name="connsiteY1" fmla="*/ 88903 h 127014"/>
              <a:gd name="connsiteX2" fmla="*/ 0 w 25517"/>
              <a:gd name="connsiteY2" fmla="*/ 127003 h 127014"/>
              <a:gd name="connsiteX3" fmla="*/ 22225 w 25517"/>
              <a:gd name="connsiteY3" fmla="*/ 85728 h 127014"/>
              <a:gd name="connsiteX4" fmla="*/ 25400 w 25517"/>
              <a:gd name="connsiteY4" fmla="*/ 3 h 1270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517" h="127014">
                <a:moveTo>
                  <a:pt x="25400" y="3"/>
                </a:moveTo>
                <a:cubicBezTo>
                  <a:pt x="25400" y="532"/>
                  <a:pt x="26458" y="67736"/>
                  <a:pt x="22225" y="88903"/>
                </a:cubicBezTo>
                <a:cubicBezTo>
                  <a:pt x="17992" y="110070"/>
                  <a:pt x="0" y="127532"/>
                  <a:pt x="0" y="127003"/>
                </a:cubicBezTo>
                <a:cubicBezTo>
                  <a:pt x="0" y="126474"/>
                  <a:pt x="17992" y="104249"/>
                  <a:pt x="22225" y="85728"/>
                </a:cubicBezTo>
                <a:cubicBezTo>
                  <a:pt x="26458" y="67207"/>
                  <a:pt x="25400" y="-526"/>
                  <a:pt x="25400" y="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46" name="フリーフォーム 2045">
            <a:extLst>
              <a:ext uri="{FF2B5EF4-FFF2-40B4-BE49-F238E27FC236}">
                <a16:creationId xmlns:a16="http://schemas.microsoft.com/office/drawing/2014/main" id="{65C2BD13-80D0-8F84-7907-7492D09A27F3}"/>
              </a:ext>
            </a:extLst>
          </p:cNvPr>
          <p:cNvSpPr/>
          <p:nvPr/>
        </p:nvSpPr>
        <p:spPr>
          <a:xfrm>
            <a:off x="1698587" y="11814157"/>
            <a:ext cx="28626" cy="104830"/>
          </a:xfrm>
          <a:custGeom>
            <a:avLst/>
            <a:gdLst>
              <a:gd name="connsiteX0" fmla="*/ 38 w 28626"/>
              <a:gd name="connsiteY0" fmla="*/ 18 h 104830"/>
              <a:gd name="connsiteX1" fmla="*/ 22263 w 28626"/>
              <a:gd name="connsiteY1" fmla="*/ 66693 h 104830"/>
              <a:gd name="connsiteX2" fmla="*/ 12738 w 28626"/>
              <a:gd name="connsiteY2" fmla="*/ 104793 h 104830"/>
              <a:gd name="connsiteX3" fmla="*/ 28613 w 28626"/>
              <a:gd name="connsiteY3" fmla="*/ 60343 h 104830"/>
              <a:gd name="connsiteX4" fmla="*/ 38 w 28626"/>
              <a:gd name="connsiteY4" fmla="*/ 18 h 1048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626" h="104830">
                <a:moveTo>
                  <a:pt x="38" y="18"/>
                </a:moveTo>
                <a:cubicBezTo>
                  <a:pt x="-1020" y="1076"/>
                  <a:pt x="20146" y="49231"/>
                  <a:pt x="22263" y="66693"/>
                </a:cubicBezTo>
                <a:cubicBezTo>
                  <a:pt x="24380" y="84155"/>
                  <a:pt x="11680" y="105851"/>
                  <a:pt x="12738" y="104793"/>
                </a:cubicBezTo>
                <a:cubicBezTo>
                  <a:pt x="13796" y="103735"/>
                  <a:pt x="29142" y="77276"/>
                  <a:pt x="28613" y="60343"/>
                </a:cubicBezTo>
                <a:cubicBezTo>
                  <a:pt x="28084" y="43410"/>
                  <a:pt x="1096" y="-1040"/>
                  <a:pt x="38" y="1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47" name="フリーフォーム 2046">
            <a:extLst>
              <a:ext uri="{FF2B5EF4-FFF2-40B4-BE49-F238E27FC236}">
                <a16:creationId xmlns:a16="http://schemas.microsoft.com/office/drawing/2014/main" id="{ABDE15E2-3F80-26FB-6082-6059B6DA25E3}"/>
              </a:ext>
            </a:extLst>
          </p:cNvPr>
          <p:cNvSpPr/>
          <p:nvPr/>
        </p:nvSpPr>
        <p:spPr>
          <a:xfrm>
            <a:off x="1724018" y="11830050"/>
            <a:ext cx="35608" cy="139700"/>
          </a:xfrm>
          <a:custGeom>
            <a:avLst/>
            <a:gdLst>
              <a:gd name="connsiteX0" fmla="*/ 25407 w 35608"/>
              <a:gd name="connsiteY0" fmla="*/ 0 h 139700"/>
              <a:gd name="connsiteX1" fmla="*/ 31757 w 35608"/>
              <a:gd name="connsiteY1" fmla="*/ 69850 h 139700"/>
              <a:gd name="connsiteX2" fmla="*/ 7 w 35608"/>
              <a:gd name="connsiteY2" fmla="*/ 139700 h 139700"/>
              <a:gd name="connsiteX3" fmla="*/ 34932 w 35608"/>
              <a:gd name="connsiteY3" fmla="*/ 69850 h 139700"/>
              <a:gd name="connsiteX4" fmla="*/ 25407 w 35608"/>
              <a:gd name="connsiteY4" fmla="*/ 0 h 139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5608" h="139700">
                <a:moveTo>
                  <a:pt x="25407" y="0"/>
                </a:moveTo>
                <a:cubicBezTo>
                  <a:pt x="24878" y="0"/>
                  <a:pt x="35990" y="46567"/>
                  <a:pt x="31757" y="69850"/>
                </a:cubicBezTo>
                <a:cubicBezTo>
                  <a:pt x="27524" y="93133"/>
                  <a:pt x="-522" y="139700"/>
                  <a:pt x="7" y="139700"/>
                </a:cubicBezTo>
                <a:cubicBezTo>
                  <a:pt x="536" y="139700"/>
                  <a:pt x="31228" y="89429"/>
                  <a:pt x="34932" y="69850"/>
                </a:cubicBezTo>
                <a:cubicBezTo>
                  <a:pt x="38636" y="50271"/>
                  <a:pt x="25936" y="0"/>
                  <a:pt x="25407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48" name="フリーフォーム 2047">
            <a:extLst>
              <a:ext uri="{FF2B5EF4-FFF2-40B4-BE49-F238E27FC236}">
                <a16:creationId xmlns:a16="http://schemas.microsoft.com/office/drawing/2014/main" id="{641134DA-B8F6-3ABE-8F20-53A235873558}"/>
              </a:ext>
            </a:extLst>
          </p:cNvPr>
          <p:cNvSpPr/>
          <p:nvPr/>
        </p:nvSpPr>
        <p:spPr>
          <a:xfrm>
            <a:off x="1882694" y="11877598"/>
            <a:ext cx="31912" cy="171646"/>
          </a:xfrm>
          <a:custGeom>
            <a:avLst/>
            <a:gdLst>
              <a:gd name="connsiteX0" fmla="*/ 9606 w 31912"/>
              <a:gd name="connsiteY0" fmla="*/ 77 h 171646"/>
              <a:gd name="connsiteX1" fmla="*/ 22306 w 31912"/>
              <a:gd name="connsiteY1" fmla="*/ 92152 h 171646"/>
              <a:gd name="connsiteX2" fmla="*/ 81 w 31912"/>
              <a:gd name="connsiteY2" fmla="*/ 171527 h 171646"/>
              <a:gd name="connsiteX3" fmla="*/ 31831 w 31912"/>
              <a:gd name="connsiteY3" fmla="*/ 108027 h 171646"/>
              <a:gd name="connsiteX4" fmla="*/ 9606 w 31912"/>
              <a:gd name="connsiteY4" fmla="*/ 77 h 1716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912" h="171646">
                <a:moveTo>
                  <a:pt x="9606" y="77"/>
                </a:moveTo>
                <a:cubicBezTo>
                  <a:pt x="8018" y="-2569"/>
                  <a:pt x="23894" y="63577"/>
                  <a:pt x="22306" y="92152"/>
                </a:cubicBezTo>
                <a:cubicBezTo>
                  <a:pt x="20719" y="120727"/>
                  <a:pt x="-1507" y="168881"/>
                  <a:pt x="81" y="171527"/>
                </a:cubicBezTo>
                <a:cubicBezTo>
                  <a:pt x="1668" y="174173"/>
                  <a:pt x="30244" y="132369"/>
                  <a:pt x="31831" y="108027"/>
                </a:cubicBezTo>
                <a:cubicBezTo>
                  <a:pt x="33419" y="83685"/>
                  <a:pt x="11194" y="2723"/>
                  <a:pt x="9606" y="7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49" name="フリーフォーム 2048">
            <a:extLst>
              <a:ext uri="{FF2B5EF4-FFF2-40B4-BE49-F238E27FC236}">
                <a16:creationId xmlns:a16="http://schemas.microsoft.com/office/drawing/2014/main" id="{B0292B68-873E-7190-D98F-D42587A464D9}"/>
              </a:ext>
            </a:extLst>
          </p:cNvPr>
          <p:cNvSpPr/>
          <p:nvPr/>
        </p:nvSpPr>
        <p:spPr>
          <a:xfrm>
            <a:off x="1929607" y="11889533"/>
            <a:ext cx="7261" cy="129739"/>
          </a:xfrm>
          <a:custGeom>
            <a:avLst/>
            <a:gdLst>
              <a:gd name="connsiteX0" fmla="*/ 793 w 7261"/>
              <a:gd name="connsiteY0" fmla="*/ 842 h 129739"/>
              <a:gd name="connsiteX1" fmla="*/ 793 w 7261"/>
              <a:gd name="connsiteY1" fmla="*/ 127842 h 129739"/>
              <a:gd name="connsiteX2" fmla="*/ 7143 w 7261"/>
              <a:gd name="connsiteY2" fmla="*/ 73867 h 129739"/>
              <a:gd name="connsiteX3" fmla="*/ 793 w 7261"/>
              <a:gd name="connsiteY3" fmla="*/ 842 h 129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261" h="129739">
                <a:moveTo>
                  <a:pt x="793" y="842"/>
                </a:moveTo>
                <a:cubicBezTo>
                  <a:pt x="-265" y="9838"/>
                  <a:pt x="-265" y="115671"/>
                  <a:pt x="793" y="127842"/>
                </a:cubicBezTo>
                <a:cubicBezTo>
                  <a:pt x="1851" y="140013"/>
                  <a:pt x="6085" y="90271"/>
                  <a:pt x="7143" y="73867"/>
                </a:cubicBezTo>
                <a:cubicBezTo>
                  <a:pt x="8201" y="57463"/>
                  <a:pt x="1851" y="-8154"/>
                  <a:pt x="793" y="84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50" name="フリーフォーム 2049">
            <a:extLst>
              <a:ext uri="{FF2B5EF4-FFF2-40B4-BE49-F238E27FC236}">
                <a16:creationId xmlns:a16="http://schemas.microsoft.com/office/drawing/2014/main" id="{6B7CDA39-C35E-9490-E66D-2049DF3744A9}"/>
              </a:ext>
            </a:extLst>
          </p:cNvPr>
          <p:cNvSpPr/>
          <p:nvPr/>
        </p:nvSpPr>
        <p:spPr>
          <a:xfrm>
            <a:off x="1717614" y="11893931"/>
            <a:ext cx="133518" cy="98118"/>
          </a:xfrm>
          <a:custGeom>
            <a:avLst/>
            <a:gdLst>
              <a:gd name="connsiteX0" fmla="*/ 61 w 133518"/>
              <a:gd name="connsiteY0" fmla="*/ 98044 h 98118"/>
              <a:gd name="connsiteX1" fmla="*/ 73086 w 133518"/>
              <a:gd name="connsiteY1" fmla="*/ 18669 h 98118"/>
              <a:gd name="connsiteX2" fmla="*/ 133411 w 133518"/>
              <a:gd name="connsiteY2" fmla="*/ 15494 h 98118"/>
              <a:gd name="connsiteX3" fmla="*/ 85786 w 133518"/>
              <a:gd name="connsiteY3" fmla="*/ 2794 h 98118"/>
              <a:gd name="connsiteX4" fmla="*/ 61 w 133518"/>
              <a:gd name="connsiteY4" fmla="*/ 98044 h 981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3518" h="98118">
                <a:moveTo>
                  <a:pt x="61" y="98044"/>
                </a:moveTo>
                <a:cubicBezTo>
                  <a:pt x="-2056" y="100690"/>
                  <a:pt x="50861" y="32427"/>
                  <a:pt x="73086" y="18669"/>
                </a:cubicBezTo>
                <a:cubicBezTo>
                  <a:pt x="95311" y="4911"/>
                  <a:pt x="131294" y="18140"/>
                  <a:pt x="133411" y="15494"/>
                </a:cubicBezTo>
                <a:cubicBezTo>
                  <a:pt x="135528" y="12848"/>
                  <a:pt x="105894" y="-7260"/>
                  <a:pt x="85786" y="2794"/>
                </a:cubicBezTo>
                <a:cubicBezTo>
                  <a:pt x="65678" y="12848"/>
                  <a:pt x="2178" y="95398"/>
                  <a:pt x="61" y="9804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51" name="フリーフォーム 2050">
            <a:extLst>
              <a:ext uri="{FF2B5EF4-FFF2-40B4-BE49-F238E27FC236}">
                <a16:creationId xmlns:a16="http://schemas.microsoft.com/office/drawing/2014/main" id="{2CE51A35-812B-A4FB-AC19-37293842DD8D}"/>
              </a:ext>
            </a:extLst>
          </p:cNvPr>
          <p:cNvSpPr/>
          <p:nvPr/>
        </p:nvSpPr>
        <p:spPr>
          <a:xfrm>
            <a:off x="1746224" y="11826708"/>
            <a:ext cx="136679" cy="36011"/>
          </a:xfrm>
          <a:custGeom>
            <a:avLst/>
            <a:gdLst>
              <a:gd name="connsiteX0" fmla="*/ 26 w 136679"/>
              <a:gd name="connsiteY0" fmla="*/ 25567 h 36011"/>
              <a:gd name="connsiteX1" fmla="*/ 92101 w 136679"/>
              <a:gd name="connsiteY1" fmla="*/ 35092 h 36011"/>
              <a:gd name="connsiteX2" fmla="*/ 136551 w 136679"/>
              <a:gd name="connsiteY2" fmla="*/ 167 h 36011"/>
              <a:gd name="connsiteX3" fmla="*/ 101626 w 136679"/>
              <a:gd name="connsiteY3" fmla="*/ 22392 h 36011"/>
              <a:gd name="connsiteX4" fmla="*/ 26 w 136679"/>
              <a:gd name="connsiteY4" fmla="*/ 25567 h 360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6679" h="36011">
                <a:moveTo>
                  <a:pt x="26" y="25567"/>
                </a:moveTo>
                <a:cubicBezTo>
                  <a:pt x="-1562" y="27684"/>
                  <a:pt x="69347" y="39325"/>
                  <a:pt x="92101" y="35092"/>
                </a:cubicBezTo>
                <a:cubicBezTo>
                  <a:pt x="114855" y="30859"/>
                  <a:pt x="134963" y="2284"/>
                  <a:pt x="136551" y="167"/>
                </a:cubicBezTo>
                <a:cubicBezTo>
                  <a:pt x="138139" y="-1950"/>
                  <a:pt x="124909" y="16571"/>
                  <a:pt x="101626" y="22392"/>
                </a:cubicBezTo>
                <a:cubicBezTo>
                  <a:pt x="78343" y="28213"/>
                  <a:pt x="1614" y="23450"/>
                  <a:pt x="26" y="2556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52" name="フリーフォーム 2051">
            <a:extLst>
              <a:ext uri="{FF2B5EF4-FFF2-40B4-BE49-F238E27FC236}">
                <a16:creationId xmlns:a16="http://schemas.microsoft.com/office/drawing/2014/main" id="{EB10A0D3-52B2-E5F4-B332-81BCCE6E6E23}"/>
              </a:ext>
            </a:extLst>
          </p:cNvPr>
          <p:cNvSpPr/>
          <p:nvPr/>
        </p:nvSpPr>
        <p:spPr>
          <a:xfrm>
            <a:off x="1679569" y="11918928"/>
            <a:ext cx="60343" cy="228740"/>
          </a:xfrm>
          <a:custGeom>
            <a:avLst/>
            <a:gdLst>
              <a:gd name="connsiteX0" fmla="*/ 6 w 60343"/>
              <a:gd name="connsiteY0" fmla="*/ 22 h 228740"/>
              <a:gd name="connsiteX1" fmla="*/ 38106 w 60343"/>
              <a:gd name="connsiteY1" fmla="*/ 120672 h 228740"/>
              <a:gd name="connsiteX2" fmla="*/ 41281 w 60343"/>
              <a:gd name="connsiteY2" fmla="*/ 228622 h 228740"/>
              <a:gd name="connsiteX3" fmla="*/ 60331 w 60343"/>
              <a:gd name="connsiteY3" fmla="*/ 142897 h 228740"/>
              <a:gd name="connsiteX4" fmla="*/ 38106 w 60343"/>
              <a:gd name="connsiteY4" fmla="*/ 196872 h 228740"/>
              <a:gd name="connsiteX5" fmla="*/ 41281 w 60343"/>
              <a:gd name="connsiteY5" fmla="*/ 130197 h 228740"/>
              <a:gd name="connsiteX6" fmla="*/ 6 w 60343"/>
              <a:gd name="connsiteY6" fmla="*/ 22 h 2287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0343" h="228740">
                <a:moveTo>
                  <a:pt x="6" y="22"/>
                </a:moveTo>
                <a:cubicBezTo>
                  <a:pt x="-523" y="-1565"/>
                  <a:pt x="31227" y="82572"/>
                  <a:pt x="38106" y="120672"/>
                </a:cubicBezTo>
                <a:cubicBezTo>
                  <a:pt x="44985" y="158772"/>
                  <a:pt x="37577" y="224918"/>
                  <a:pt x="41281" y="228622"/>
                </a:cubicBezTo>
                <a:cubicBezTo>
                  <a:pt x="44985" y="232326"/>
                  <a:pt x="60860" y="148189"/>
                  <a:pt x="60331" y="142897"/>
                </a:cubicBezTo>
                <a:cubicBezTo>
                  <a:pt x="59802" y="137605"/>
                  <a:pt x="41281" y="198989"/>
                  <a:pt x="38106" y="196872"/>
                </a:cubicBezTo>
                <a:cubicBezTo>
                  <a:pt x="34931" y="194755"/>
                  <a:pt x="46044" y="160360"/>
                  <a:pt x="41281" y="130197"/>
                </a:cubicBezTo>
                <a:cubicBezTo>
                  <a:pt x="36519" y="100035"/>
                  <a:pt x="535" y="1609"/>
                  <a:pt x="6" y="2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53" name="フリーフォーム 2052">
            <a:extLst>
              <a:ext uri="{FF2B5EF4-FFF2-40B4-BE49-F238E27FC236}">
                <a16:creationId xmlns:a16="http://schemas.microsoft.com/office/drawing/2014/main" id="{A084C512-6969-293F-839E-425025844DF7}"/>
              </a:ext>
            </a:extLst>
          </p:cNvPr>
          <p:cNvSpPr/>
          <p:nvPr/>
        </p:nvSpPr>
        <p:spPr>
          <a:xfrm>
            <a:off x="1721817" y="11921779"/>
            <a:ext cx="135566" cy="118049"/>
          </a:xfrm>
          <a:custGeom>
            <a:avLst/>
            <a:gdLst>
              <a:gd name="connsiteX0" fmla="*/ 135558 w 135566"/>
              <a:gd name="connsiteY0" fmla="*/ 346 h 118049"/>
              <a:gd name="connsiteX1" fmla="*/ 11733 w 135566"/>
              <a:gd name="connsiteY1" fmla="*/ 57496 h 118049"/>
              <a:gd name="connsiteX2" fmla="*/ 53008 w 135566"/>
              <a:gd name="connsiteY2" fmla="*/ 117821 h 118049"/>
              <a:gd name="connsiteX3" fmla="*/ 2208 w 135566"/>
              <a:gd name="connsiteY3" fmla="*/ 76546 h 118049"/>
              <a:gd name="connsiteX4" fmla="*/ 18083 w 135566"/>
              <a:gd name="connsiteY4" fmla="*/ 35271 h 118049"/>
              <a:gd name="connsiteX5" fmla="*/ 135558 w 135566"/>
              <a:gd name="connsiteY5" fmla="*/ 346 h 1180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35566" h="118049">
                <a:moveTo>
                  <a:pt x="135558" y="346"/>
                </a:moveTo>
                <a:cubicBezTo>
                  <a:pt x="134500" y="4050"/>
                  <a:pt x="25491" y="37917"/>
                  <a:pt x="11733" y="57496"/>
                </a:cubicBezTo>
                <a:cubicBezTo>
                  <a:pt x="-2025" y="77075"/>
                  <a:pt x="54595" y="114646"/>
                  <a:pt x="53008" y="117821"/>
                </a:cubicBezTo>
                <a:cubicBezTo>
                  <a:pt x="51421" y="120996"/>
                  <a:pt x="8029" y="90304"/>
                  <a:pt x="2208" y="76546"/>
                </a:cubicBezTo>
                <a:cubicBezTo>
                  <a:pt x="-3613" y="62788"/>
                  <a:pt x="2208" y="46913"/>
                  <a:pt x="18083" y="35271"/>
                </a:cubicBezTo>
                <a:cubicBezTo>
                  <a:pt x="33958" y="23629"/>
                  <a:pt x="136616" y="-3358"/>
                  <a:pt x="135558" y="34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54" name="フリーフォーム 2053">
            <a:extLst>
              <a:ext uri="{FF2B5EF4-FFF2-40B4-BE49-F238E27FC236}">
                <a16:creationId xmlns:a16="http://schemas.microsoft.com/office/drawing/2014/main" id="{229B6652-D826-C4DA-1801-70FDD01AE197}"/>
              </a:ext>
            </a:extLst>
          </p:cNvPr>
          <p:cNvSpPr/>
          <p:nvPr/>
        </p:nvSpPr>
        <p:spPr>
          <a:xfrm>
            <a:off x="1768472" y="11906220"/>
            <a:ext cx="104272" cy="152560"/>
          </a:xfrm>
          <a:custGeom>
            <a:avLst/>
            <a:gdLst>
              <a:gd name="connsiteX0" fmla="*/ 101603 w 104272"/>
              <a:gd name="connsiteY0" fmla="*/ 30 h 152560"/>
              <a:gd name="connsiteX1" fmla="*/ 88903 w 104272"/>
              <a:gd name="connsiteY1" fmla="*/ 142905 h 152560"/>
              <a:gd name="connsiteX2" fmla="*/ 3 w 104272"/>
              <a:gd name="connsiteY2" fmla="*/ 127030 h 152560"/>
              <a:gd name="connsiteX3" fmla="*/ 85728 w 104272"/>
              <a:gd name="connsiteY3" fmla="*/ 152430 h 152560"/>
              <a:gd name="connsiteX4" fmla="*/ 101603 w 104272"/>
              <a:gd name="connsiteY4" fmla="*/ 130205 h 152560"/>
              <a:gd name="connsiteX5" fmla="*/ 101603 w 104272"/>
              <a:gd name="connsiteY5" fmla="*/ 30 h 1525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4272" h="152560">
                <a:moveTo>
                  <a:pt x="101603" y="30"/>
                </a:moveTo>
                <a:cubicBezTo>
                  <a:pt x="99486" y="2147"/>
                  <a:pt x="105836" y="121738"/>
                  <a:pt x="88903" y="142905"/>
                </a:cubicBezTo>
                <a:cubicBezTo>
                  <a:pt x="71970" y="164072"/>
                  <a:pt x="532" y="125443"/>
                  <a:pt x="3" y="127030"/>
                </a:cubicBezTo>
                <a:cubicBezTo>
                  <a:pt x="-526" y="128617"/>
                  <a:pt x="68795" y="151901"/>
                  <a:pt x="85728" y="152430"/>
                </a:cubicBezTo>
                <a:cubicBezTo>
                  <a:pt x="102661" y="152959"/>
                  <a:pt x="96840" y="152959"/>
                  <a:pt x="101603" y="130205"/>
                </a:cubicBezTo>
                <a:cubicBezTo>
                  <a:pt x="106366" y="107451"/>
                  <a:pt x="103720" y="-2087"/>
                  <a:pt x="101603" y="3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55" name="フリーフォーム 2054">
            <a:extLst>
              <a:ext uri="{FF2B5EF4-FFF2-40B4-BE49-F238E27FC236}">
                <a16:creationId xmlns:a16="http://schemas.microsoft.com/office/drawing/2014/main" id="{53D21D5B-10AE-A4D8-FB00-1C32CCE5858C}"/>
              </a:ext>
            </a:extLst>
          </p:cNvPr>
          <p:cNvSpPr/>
          <p:nvPr/>
        </p:nvSpPr>
        <p:spPr>
          <a:xfrm>
            <a:off x="1776323" y="11950584"/>
            <a:ext cx="71718" cy="66839"/>
          </a:xfrm>
          <a:custGeom>
            <a:avLst/>
            <a:gdLst>
              <a:gd name="connsiteX0" fmla="*/ 71527 w 71718"/>
              <a:gd name="connsiteY0" fmla="*/ 116 h 66839"/>
              <a:gd name="connsiteX1" fmla="*/ 23902 w 71718"/>
              <a:gd name="connsiteY1" fmla="*/ 25516 h 66839"/>
              <a:gd name="connsiteX2" fmla="*/ 8027 w 71718"/>
              <a:gd name="connsiteY2" fmla="*/ 44566 h 66839"/>
              <a:gd name="connsiteX3" fmla="*/ 8027 w 71718"/>
              <a:gd name="connsiteY3" fmla="*/ 66791 h 66839"/>
              <a:gd name="connsiteX4" fmla="*/ 1677 w 71718"/>
              <a:gd name="connsiteY4" fmla="*/ 38216 h 66839"/>
              <a:gd name="connsiteX5" fmla="*/ 71527 w 71718"/>
              <a:gd name="connsiteY5" fmla="*/ 116 h 668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718" h="66839">
                <a:moveTo>
                  <a:pt x="71527" y="116"/>
                </a:moveTo>
                <a:cubicBezTo>
                  <a:pt x="75231" y="-2001"/>
                  <a:pt x="23902" y="25516"/>
                  <a:pt x="23902" y="25516"/>
                </a:cubicBezTo>
                <a:cubicBezTo>
                  <a:pt x="13319" y="32924"/>
                  <a:pt x="10673" y="37687"/>
                  <a:pt x="8027" y="44566"/>
                </a:cubicBezTo>
                <a:cubicBezTo>
                  <a:pt x="5381" y="51445"/>
                  <a:pt x="9085" y="67849"/>
                  <a:pt x="8027" y="66791"/>
                </a:cubicBezTo>
                <a:cubicBezTo>
                  <a:pt x="6969" y="65733"/>
                  <a:pt x="-4144" y="47212"/>
                  <a:pt x="1677" y="38216"/>
                </a:cubicBezTo>
                <a:cubicBezTo>
                  <a:pt x="7498" y="29220"/>
                  <a:pt x="67823" y="2233"/>
                  <a:pt x="71527" y="11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56" name="フリーフォーム 2055">
            <a:extLst>
              <a:ext uri="{FF2B5EF4-FFF2-40B4-BE49-F238E27FC236}">
                <a16:creationId xmlns:a16="http://schemas.microsoft.com/office/drawing/2014/main" id="{5EE5881B-F662-6D83-D8E5-F19A9E8A8E96}"/>
              </a:ext>
            </a:extLst>
          </p:cNvPr>
          <p:cNvSpPr/>
          <p:nvPr/>
        </p:nvSpPr>
        <p:spPr>
          <a:xfrm>
            <a:off x="1761801" y="12045920"/>
            <a:ext cx="61198" cy="102187"/>
          </a:xfrm>
          <a:custGeom>
            <a:avLst/>
            <a:gdLst>
              <a:gd name="connsiteX0" fmla="*/ 3499 w 61198"/>
              <a:gd name="connsiteY0" fmla="*/ 30 h 102187"/>
              <a:gd name="connsiteX1" fmla="*/ 35249 w 61198"/>
              <a:gd name="connsiteY1" fmla="*/ 73055 h 102187"/>
              <a:gd name="connsiteX2" fmla="*/ 324 w 61198"/>
              <a:gd name="connsiteY2" fmla="*/ 101630 h 102187"/>
              <a:gd name="connsiteX3" fmla="*/ 60649 w 61198"/>
              <a:gd name="connsiteY3" fmla="*/ 50830 h 102187"/>
              <a:gd name="connsiteX4" fmla="*/ 28899 w 61198"/>
              <a:gd name="connsiteY4" fmla="*/ 63530 h 102187"/>
              <a:gd name="connsiteX5" fmla="*/ 3499 w 61198"/>
              <a:gd name="connsiteY5" fmla="*/ 30 h 1021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1198" h="102187">
                <a:moveTo>
                  <a:pt x="3499" y="30"/>
                </a:moveTo>
                <a:cubicBezTo>
                  <a:pt x="4557" y="1618"/>
                  <a:pt x="35778" y="56122"/>
                  <a:pt x="35249" y="73055"/>
                </a:cubicBezTo>
                <a:cubicBezTo>
                  <a:pt x="34720" y="89988"/>
                  <a:pt x="-3909" y="105334"/>
                  <a:pt x="324" y="101630"/>
                </a:cubicBezTo>
                <a:cubicBezTo>
                  <a:pt x="4557" y="97926"/>
                  <a:pt x="55887" y="57180"/>
                  <a:pt x="60649" y="50830"/>
                </a:cubicBezTo>
                <a:cubicBezTo>
                  <a:pt x="65411" y="44480"/>
                  <a:pt x="37895" y="67234"/>
                  <a:pt x="28899" y="63530"/>
                </a:cubicBezTo>
                <a:cubicBezTo>
                  <a:pt x="19903" y="59826"/>
                  <a:pt x="2441" y="-1558"/>
                  <a:pt x="3499" y="3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57" name="フリーフォーム 2056">
            <a:extLst>
              <a:ext uri="{FF2B5EF4-FFF2-40B4-BE49-F238E27FC236}">
                <a16:creationId xmlns:a16="http://schemas.microsoft.com/office/drawing/2014/main" id="{54009E45-ADD9-B844-AAB0-1B6B4CC0B6C3}"/>
              </a:ext>
            </a:extLst>
          </p:cNvPr>
          <p:cNvSpPr/>
          <p:nvPr/>
        </p:nvSpPr>
        <p:spPr>
          <a:xfrm>
            <a:off x="1663700" y="11833166"/>
            <a:ext cx="38584" cy="285957"/>
          </a:xfrm>
          <a:custGeom>
            <a:avLst/>
            <a:gdLst>
              <a:gd name="connsiteX0" fmla="*/ 38100 w 38584"/>
              <a:gd name="connsiteY0" fmla="*/ 59 h 285957"/>
              <a:gd name="connsiteX1" fmla="*/ 28575 w 38584"/>
              <a:gd name="connsiteY1" fmla="*/ 111184 h 285957"/>
              <a:gd name="connsiteX2" fmla="*/ 0 w 38584"/>
              <a:gd name="connsiteY2" fmla="*/ 165159 h 285957"/>
              <a:gd name="connsiteX3" fmla="*/ 28575 w 38584"/>
              <a:gd name="connsiteY3" fmla="*/ 123884 h 285957"/>
              <a:gd name="connsiteX4" fmla="*/ 31750 w 38584"/>
              <a:gd name="connsiteY4" fmla="*/ 177859 h 285957"/>
              <a:gd name="connsiteX5" fmla="*/ 25400 w 38584"/>
              <a:gd name="connsiteY5" fmla="*/ 222309 h 285957"/>
              <a:gd name="connsiteX6" fmla="*/ 38100 w 38584"/>
              <a:gd name="connsiteY6" fmla="*/ 285809 h 285957"/>
              <a:gd name="connsiteX7" fmla="*/ 34925 w 38584"/>
              <a:gd name="connsiteY7" fmla="*/ 203259 h 285957"/>
              <a:gd name="connsiteX8" fmla="*/ 25400 w 38584"/>
              <a:gd name="connsiteY8" fmla="*/ 127059 h 285957"/>
              <a:gd name="connsiteX9" fmla="*/ 38100 w 38584"/>
              <a:gd name="connsiteY9" fmla="*/ 59 h 2859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8584" h="285957">
                <a:moveTo>
                  <a:pt x="38100" y="59"/>
                </a:moveTo>
                <a:cubicBezTo>
                  <a:pt x="38629" y="-2587"/>
                  <a:pt x="34925" y="83667"/>
                  <a:pt x="28575" y="111184"/>
                </a:cubicBezTo>
                <a:cubicBezTo>
                  <a:pt x="22225" y="138701"/>
                  <a:pt x="0" y="163042"/>
                  <a:pt x="0" y="165159"/>
                </a:cubicBezTo>
                <a:cubicBezTo>
                  <a:pt x="0" y="167276"/>
                  <a:pt x="23283" y="121767"/>
                  <a:pt x="28575" y="123884"/>
                </a:cubicBezTo>
                <a:cubicBezTo>
                  <a:pt x="33867" y="126001"/>
                  <a:pt x="32279" y="161455"/>
                  <a:pt x="31750" y="177859"/>
                </a:cubicBezTo>
                <a:cubicBezTo>
                  <a:pt x="31221" y="194263"/>
                  <a:pt x="24342" y="204318"/>
                  <a:pt x="25400" y="222309"/>
                </a:cubicBezTo>
                <a:cubicBezTo>
                  <a:pt x="26458" y="240300"/>
                  <a:pt x="36513" y="288984"/>
                  <a:pt x="38100" y="285809"/>
                </a:cubicBezTo>
                <a:cubicBezTo>
                  <a:pt x="39687" y="282634"/>
                  <a:pt x="37042" y="229717"/>
                  <a:pt x="34925" y="203259"/>
                </a:cubicBezTo>
                <a:cubicBezTo>
                  <a:pt x="32808" y="176801"/>
                  <a:pt x="26987" y="159867"/>
                  <a:pt x="25400" y="127059"/>
                </a:cubicBezTo>
                <a:cubicBezTo>
                  <a:pt x="23812" y="94251"/>
                  <a:pt x="37571" y="2705"/>
                  <a:pt x="38100" y="5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58" name="フリーフォーム 2057">
            <a:extLst>
              <a:ext uri="{FF2B5EF4-FFF2-40B4-BE49-F238E27FC236}">
                <a16:creationId xmlns:a16="http://schemas.microsoft.com/office/drawing/2014/main" id="{8D36172B-B149-8F33-6986-6AACDB119EC6}"/>
              </a:ext>
            </a:extLst>
          </p:cNvPr>
          <p:cNvSpPr/>
          <p:nvPr/>
        </p:nvSpPr>
        <p:spPr>
          <a:xfrm>
            <a:off x="1723840" y="12118950"/>
            <a:ext cx="317789" cy="101778"/>
          </a:xfrm>
          <a:custGeom>
            <a:avLst/>
            <a:gdLst>
              <a:gd name="connsiteX0" fmla="*/ 317685 w 317789"/>
              <a:gd name="connsiteY0" fmla="*/ 38125 h 101778"/>
              <a:gd name="connsiteX1" fmla="*/ 225610 w 317789"/>
              <a:gd name="connsiteY1" fmla="*/ 9550 h 101778"/>
              <a:gd name="connsiteX2" fmla="*/ 168460 w 317789"/>
              <a:gd name="connsiteY2" fmla="*/ 41300 h 101778"/>
              <a:gd name="connsiteX3" fmla="*/ 185 w 317789"/>
              <a:gd name="connsiteY3" fmla="*/ 101625 h 101778"/>
              <a:gd name="connsiteX4" fmla="*/ 136710 w 317789"/>
              <a:gd name="connsiteY4" fmla="*/ 57175 h 101778"/>
              <a:gd name="connsiteX5" fmla="*/ 193860 w 317789"/>
              <a:gd name="connsiteY5" fmla="*/ 12725 h 101778"/>
              <a:gd name="connsiteX6" fmla="*/ 238310 w 317789"/>
              <a:gd name="connsiteY6" fmla="*/ 9550 h 101778"/>
              <a:gd name="connsiteX7" fmla="*/ 206560 w 317789"/>
              <a:gd name="connsiteY7" fmla="*/ 25 h 101778"/>
              <a:gd name="connsiteX8" fmla="*/ 317685 w 317789"/>
              <a:gd name="connsiteY8" fmla="*/ 38125 h 1017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7789" h="101778">
                <a:moveTo>
                  <a:pt x="317685" y="38125"/>
                </a:moveTo>
                <a:cubicBezTo>
                  <a:pt x="320860" y="39712"/>
                  <a:pt x="250481" y="9021"/>
                  <a:pt x="225610" y="9550"/>
                </a:cubicBezTo>
                <a:cubicBezTo>
                  <a:pt x="200739" y="10079"/>
                  <a:pt x="206031" y="25954"/>
                  <a:pt x="168460" y="41300"/>
                </a:cubicBezTo>
                <a:cubicBezTo>
                  <a:pt x="130889" y="56646"/>
                  <a:pt x="5477" y="98979"/>
                  <a:pt x="185" y="101625"/>
                </a:cubicBezTo>
                <a:cubicBezTo>
                  <a:pt x="-5107" y="104271"/>
                  <a:pt x="104431" y="71992"/>
                  <a:pt x="136710" y="57175"/>
                </a:cubicBezTo>
                <a:cubicBezTo>
                  <a:pt x="168989" y="42358"/>
                  <a:pt x="176927" y="20662"/>
                  <a:pt x="193860" y="12725"/>
                </a:cubicBezTo>
                <a:cubicBezTo>
                  <a:pt x="210793" y="4788"/>
                  <a:pt x="236193" y="11667"/>
                  <a:pt x="238310" y="9550"/>
                </a:cubicBezTo>
                <a:cubicBezTo>
                  <a:pt x="240427" y="7433"/>
                  <a:pt x="198622" y="-504"/>
                  <a:pt x="206560" y="25"/>
                </a:cubicBezTo>
                <a:cubicBezTo>
                  <a:pt x="214497" y="554"/>
                  <a:pt x="314510" y="36538"/>
                  <a:pt x="317685" y="3812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59" name="フリーフォーム 2058">
            <a:extLst>
              <a:ext uri="{FF2B5EF4-FFF2-40B4-BE49-F238E27FC236}">
                <a16:creationId xmlns:a16="http://schemas.microsoft.com/office/drawing/2014/main" id="{5CB90990-FAE0-671F-04C3-84DBDF4F7205}"/>
              </a:ext>
            </a:extLst>
          </p:cNvPr>
          <p:cNvSpPr/>
          <p:nvPr/>
        </p:nvSpPr>
        <p:spPr>
          <a:xfrm>
            <a:off x="1708142" y="12210221"/>
            <a:ext cx="79383" cy="216135"/>
          </a:xfrm>
          <a:custGeom>
            <a:avLst/>
            <a:gdLst>
              <a:gd name="connsiteX0" fmla="*/ 25408 w 79383"/>
              <a:gd name="connsiteY0" fmla="*/ 829 h 216135"/>
              <a:gd name="connsiteX1" fmla="*/ 9533 w 79383"/>
              <a:gd name="connsiteY1" fmla="*/ 118304 h 216135"/>
              <a:gd name="connsiteX2" fmla="*/ 12708 w 79383"/>
              <a:gd name="connsiteY2" fmla="*/ 175454 h 216135"/>
              <a:gd name="connsiteX3" fmla="*/ 28583 w 79383"/>
              <a:gd name="connsiteY3" fmla="*/ 200854 h 216135"/>
              <a:gd name="connsiteX4" fmla="*/ 79383 w 79383"/>
              <a:gd name="connsiteY4" fmla="*/ 213554 h 216135"/>
              <a:gd name="connsiteX5" fmla="*/ 28583 w 79383"/>
              <a:gd name="connsiteY5" fmla="*/ 207204 h 216135"/>
              <a:gd name="connsiteX6" fmla="*/ 9533 w 79383"/>
              <a:gd name="connsiteY6" fmla="*/ 127829 h 216135"/>
              <a:gd name="connsiteX7" fmla="*/ 8 w 79383"/>
              <a:gd name="connsiteY7" fmla="*/ 67504 h 216135"/>
              <a:gd name="connsiteX8" fmla="*/ 25408 w 79383"/>
              <a:gd name="connsiteY8" fmla="*/ 829 h 2161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9383" h="216135">
                <a:moveTo>
                  <a:pt x="25408" y="829"/>
                </a:moveTo>
                <a:cubicBezTo>
                  <a:pt x="26995" y="9296"/>
                  <a:pt x="11650" y="89200"/>
                  <a:pt x="9533" y="118304"/>
                </a:cubicBezTo>
                <a:cubicBezTo>
                  <a:pt x="7416" y="147408"/>
                  <a:pt x="9533" y="161696"/>
                  <a:pt x="12708" y="175454"/>
                </a:cubicBezTo>
                <a:cubicBezTo>
                  <a:pt x="15883" y="189212"/>
                  <a:pt x="17471" y="194504"/>
                  <a:pt x="28583" y="200854"/>
                </a:cubicBezTo>
                <a:cubicBezTo>
                  <a:pt x="39695" y="207204"/>
                  <a:pt x="79383" y="212496"/>
                  <a:pt x="79383" y="213554"/>
                </a:cubicBezTo>
                <a:cubicBezTo>
                  <a:pt x="79383" y="214612"/>
                  <a:pt x="40225" y="221491"/>
                  <a:pt x="28583" y="207204"/>
                </a:cubicBezTo>
                <a:cubicBezTo>
                  <a:pt x="16941" y="192917"/>
                  <a:pt x="14295" y="151112"/>
                  <a:pt x="9533" y="127829"/>
                </a:cubicBezTo>
                <a:cubicBezTo>
                  <a:pt x="4770" y="104546"/>
                  <a:pt x="537" y="83908"/>
                  <a:pt x="8" y="67504"/>
                </a:cubicBezTo>
                <a:cubicBezTo>
                  <a:pt x="-521" y="51100"/>
                  <a:pt x="23821" y="-7638"/>
                  <a:pt x="25408" y="82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60" name="フリーフォーム 2059">
            <a:extLst>
              <a:ext uri="{FF2B5EF4-FFF2-40B4-BE49-F238E27FC236}">
                <a16:creationId xmlns:a16="http://schemas.microsoft.com/office/drawing/2014/main" id="{BC0EA0DA-1B6B-5B8E-B390-E3A8EFFF8673}"/>
              </a:ext>
            </a:extLst>
          </p:cNvPr>
          <p:cNvSpPr/>
          <p:nvPr/>
        </p:nvSpPr>
        <p:spPr>
          <a:xfrm>
            <a:off x="1755723" y="12226925"/>
            <a:ext cx="47916" cy="152400"/>
          </a:xfrm>
          <a:custGeom>
            <a:avLst/>
            <a:gdLst>
              <a:gd name="connsiteX0" fmla="*/ 52 w 47916"/>
              <a:gd name="connsiteY0" fmla="*/ 0 h 152400"/>
              <a:gd name="connsiteX1" fmla="*/ 38152 w 47916"/>
              <a:gd name="connsiteY1" fmla="*/ 69850 h 152400"/>
              <a:gd name="connsiteX2" fmla="*/ 28627 w 47916"/>
              <a:gd name="connsiteY2" fmla="*/ 152400 h 152400"/>
              <a:gd name="connsiteX3" fmla="*/ 47677 w 47916"/>
              <a:gd name="connsiteY3" fmla="*/ 69850 h 152400"/>
              <a:gd name="connsiteX4" fmla="*/ 52 w 47916"/>
              <a:gd name="connsiteY4" fmla="*/ 0 h 152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7916" h="152400">
                <a:moveTo>
                  <a:pt x="52" y="0"/>
                </a:moveTo>
                <a:cubicBezTo>
                  <a:pt x="-1535" y="0"/>
                  <a:pt x="33390" y="44450"/>
                  <a:pt x="38152" y="69850"/>
                </a:cubicBezTo>
                <a:cubicBezTo>
                  <a:pt x="42914" y="95250"/>
                  <a:pt x="27040" y="152400"/>
                  <a:pt x="28627" y="152400"/>
                </a:cubicBezTo>
                <a:cubicBezTo>
                  <a:pt x="30214" y="152400"/>
                  <a:pt x="50323" y="92075"/>
                  <a:pt x="47677" y="69850"/>
                </a:cubicBezTo>
                <a:cubicBezTo>
                  <a:pt x="45031" y="47625"/>
                  <a:pt x="1639" y="0"/>
                  <a:pt x="52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61" name="フリーフォーム 2060">
            <a:extLst>
              <a:ext uri="{FF2B5EF4-FFF2-40B4-BE49-F238E27FC236}">
                <a16:creationId xmlns:a16="http://schemas.microsoft.com/office/drawing/2014/main" id="{06985537-0027-508F-5CF4-741087B25C97}"/>
              </a:ext>
            </a:extLst>
          </p:cNvPr>
          <p:cNvSpPr/>
          <p:nvPr/>
        </p:nvSpPr>
        <p:spPr>
          <a:xfrm>
            <a:off x="1774577" y="12215890"/>
            <a:ext cx="106748" cy="163288"/>
          </a:xfrm>
          <a:custGeom>
            <a:avLst/>
            <a:gdLst>
              <a:gd name="connsiteX0" fmla="*/ 248 w 106748"/>
              <a:gd name="connsiteY0" fmla="*/ 1510 h 163288"/>
              <a:gd name="connsiteX1" fmla="*/ 76448 w 106748"/>
              <a:gd name="connsiteY1" fmla="*/ 49135 h 163288"/>
              <a:gd name="connsiteX2" fmla="*/ 95498 w 106748"/>
              <a:gd name="connsiteY2" fmla="*/ 90410 h 163288"/>
              <a:gd name="connsiteX3" fmla="*/ 98673 w 106748"/>
              <a:gd name="connsiteY3" fmla="*/ 141210 h 163288"/>
              <a:gd name="connsiteX4" fmla="*/ 89148 w 106748"/>
              <a:gd name="connsiteY4" fmla="*/ 153910 h 163288"/>
              <a:gd name="connsiteX5" fmla="*/ 12948 w 106748"/>
              <a:gd name="connsiteY5" fmla="*/ 157085 h 163288"/>
              <a:gd name="connsiteX6" fmla="*/ 76448 w 106748"/>
              <a:gd name="connsiteY6" fmla="*/ 160260 h 163288"/>
              <a:gd name="connsiteX7" fmla="*/ 105023 w 106748"/>
              <a:gd name="connsiteY7" fmla="*/ 109460 h 163288"/>
              <a:gd name="connsiteX8" fmla="*/ 248 w 106748"/>
              <a:gd name="connsiteY8" fmla="*/ 1510 h 1632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06748" h="163288">
                <a:moveTo>
                  <a:pt x="248" y="1510"/>
                </a:moveTo>
                <a:cubicBezTo>
                  <a:pt x="-4515" y="-8544"/>
                  <a:pt x="60573" y="34318"/>
                  <a:pt x="76448" y="49135"/>
                </a:cubicBezTo>
                <a:cubicBezTo>
                  <a:pt x="92323" y="63952"/>
                  <a:pt x="91794" y="75064"/>
                  <a:pt x="95498" y="90410"/>
                </a:cubicBezTo>
                <a:cubicBezTo>
                  <a:pt x="99202" y="105756"/>
                  <a:pt x="98673" y="141210"/>
                  <a:pt x="98673" y="141210"/>
                </a:cubicBezTo>
                <a:cubicBezTo>
                  <a:pt x="97615" y="151793"/>
                  <a:pt x="103435" y="151264"/>
                  <a:pt x="89148" y="153910"/>
                </a:cubicBezTo>
                <a:cubicBezTo>
                  <a:pt x="74861" y="156556"/>
                  <a:pt x="15065" y="156027"/>
                  <a:pt x="12948" y="157085"/>
                </a:cubicBezTo>
                <a:cubicBezTo>
                  <a:pt x="10831" y="158143"/>
                  <a:pt x="61102" y="168197"/>
                  <a:pt x="76448" y="160260"/>
                </a:cubicBezTo>
                <a:cubicBezTo>
                  <a:pt x="91794" y="152323"/>
                  <a:pt x="112960" y="133802"/>
                  <a:pt x="105023" y="109460"/>
                </a:cubicBezTo>
                <a:cubicBezTo>
                  <a:pt x="97086" y="85118"/>
                  <a:pt x="5011" y="11564"/>
                  <a:pt x="248" y="151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62" name="フリーフォーム 2061">
            <a:extLst>
              <a:ext uri="{FF2B5EF4-FFF2-40B4-BE49-F238E27FC236}">
                <a16:creationId xmlns:a16="http://schemas.microsoft.com/office/drawing/2014/main" id="{6CF3A4DA-2854-FB24-A3F3-1F0589EC9056}"/>
              </a:ext>
            </a:extLst>
          </p:cNvPr>
          <p:cNvSpPr/>
          <p:nvPr/>
        </p:nvSpPr>
        <p:spPr>
          <a:xfrm>
            <a:off x="1780238" y="12188399"/>
            <a:ext cx="281888" cy="254704"/>
          </a:xfrm>
          <a:custGeom>
            <a:avLst/>
            <a:gdLst>
              <a:gd name="connsiteX0" fmla="*/ 937 w 281888"/>
              <a:gd name="connsiteY0" fmla="*/ 254426 h 254704"/>
              <a:gd name="connsiteX1" fmla="*/ 124762 w 281888"/>
              <a:gd name="connsiteY1" fmla="*/ 162351 h 254704"/>
              <a:gd name="connsiteX2" fmla="*/ 267637 w 281888"/>
              <a:gd name="connsiteY2" fmla="*/ 98851 h 254704"/>
              <a:gd name="connsiteX3" fmla="*/ 277162 w 281888"/>
              <a:gd name="connsiteY3" fmla="*/ 426 h 254704"/>
              <a:gd name="connsiteX4" fmla="*/ 270812 w 281888"/>
              <a:gd name="connsiteY4" fmla="*/ 60751 h 254704"/>
              <a:gd name="connsiteX5" fmla="*/ 248587 w 281888"/>
              <a:gd name="connsiteY5" fmla="*/ 82976 h 254704"/>
              <a:gd name="connsiteX6" fmla="*/ 191437 w 281888"/>
              <a:gd name="connsiteY6" fmla="*/ 130601 h 254704"/>
              <a:gd name="connsiteX7" fmla="*/ 937 w 281888"/>
              <a:gd name="connsiteY7" fmla="*/ 254426 h 2547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81888" h="254704">
                <a:moveTo>
                  <a:pt x="937" y="254426"/>
                </a:moveTo>
                <a:cubicBezTo>
                  <a:pt x="-10176" y="259718"/>
                  <a:pt x="80312" y="188280"/>
                  <a:pt x="124762" y="162351"/>
                </a:cubicBezTo>
                <a:cubicBezTo>
                  <a:pt x="169212" y="136422"/>
                  <a:pt x="242237" y="125838"/>
                  <a:pt x="267637" y="98851"/>
                </a:cubicBezTo>
                <a:cubicBezTo>
                  <a:pt x="293037" y="71863"/>
                  <a:pt x="276633" y="6776"/>
                  <a:pt x="277162" y="426"/>
                </a:cubicBezTo>
                <a:cubicBezTo>
                  <a:pt x="277691" y="-5924"/>
                  <a:pt x="270812" y="60751"/>
                  <a:pt x="270812" y="60751"/>
                </a:cubicBezTo>
                <a:cubicBezTo>
                  <a:pt x="266050" y="74509"/>
                  <a:pt x="261816" y="71334"/>
                  <a:pt x="248587" y="82976"/>
                </a:cubicBezTo>
                <a:cubicBezTo>
                  <a:pt x="235358" y="94618"/>
                  <a:pt x="231125" y="106788"/>
                  <a:pt x="191437" y="130601"/>
                </a:cubicBezTo>
                <a:cubicBezTo>
                  <a:pt x="151750" y="154413"/>
                  <a:pt x="12050" y="249134"/>
                  <a:pt x="937" y="25442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63" name="フリーフォーム 2062">
            <a:extLst>
              <a:ext uri="{FF2B5EF4-FFF2-40B4-BE49-F238E27FC236}">
                <a16:creationId xmlns:a16="http://schemas.microsoft.com/office/drawing/2014/main" id="{A0089455-3588-C1AB-9AEF-6D38D310EA76}"/>
              </a:ext>
            </a:extLst>
          </p:cNvPr>
          <p:cNvSpPr/>
          <p:nvPr/>
        </p:nvSpPr>
        <p:spPr>
          <a:xfrm>
            <a:off x="1889000" y="12201462"/>
            <a:ext cx="38354" cy="105117"/>
          </a:xfrm>
          <a:custGeom>
            <a:avLst/>
            <a:gdLst>
              <a:gd name="connsiteX0" fmla="*/ 125 w 38354"/>
              <a:gd name="connsiteY0" fmla="*/ 63 h 105117"/>
              <a:gd name="connsiteX1" fmla="*/ 25525 w 38354"/>
              <a:gd name="connsiteY1" fmla="*/ 79438 h 105117"/>
              <a:gd name="connsiteX2" fmla="*/ 12825 w 38354"/>
              <a:gd name="connsiteY2" fmla="*/ 104838 h 105117"/>
              <a:gd name="connsiteX3" fmla="*/ 38225 w 38354"/>
              <a:gd name="connsiteY3" fmla="*/ 66738 h 105117"/>
              <a:gd name="connsiteX4" fmla="*/ 125 w 38354"/>
              <a:gd name="connsiteY4" fmla="*/ 63 h 1051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8354" h="105117">
                <a:moveTo>
                  <a:pt x="125" y="63"/>
                </a:moveTo>
                <a:cubicBezTo>
                  <a:pt x="-1992" y="2180"/>
                  <a:pt x="23408" y="61976"/>
                  <a:pt x="25525" y="79438"/>
                </a:cubicBezTo>
                <a:cubicBezTo>
                  <a:pt x="27642" y="96900"/>
                  <a:pt x="10708" y="106955"/>
                  <a:pt x="12825" y="104838"/>
                </a:cubicBezTo>
                <a:cubicBezTo>
                  <a:pt x="14942" y="102721"/>
                  <a:pt x="35579" y="84201"/>
                  <a:pt x="38225" y="66738"/>
                </a:cubicBezTo>
                <a:cubicBezTo>
                  <a:pt x="40871" y="49275"/>
                  <a:pt x="2242" y="-2054"/>
                  <a:pt x="125" y="6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64" name="フリーフォーム 2063">
            <a:extLst>
              <a:ext uri="{FF2B5EF4-FFF2-40B4-BE49-F238E27FC236}">
                <a16:creationId xmlns:a16="http://schemas.microsoft.com/office/drawing/2014/main" id="{7463E7C1-28D8-3E9D-3C2C-6E9D43AEB7A8}"/>
              </a:ext>
            </a:extLst>
          </p:cNvPr>
          <p:cNvSpPr/>
          <p:nvPr/>
        </p:nvSpPr>
        <p:spPr>
          <a:xfrm>
            <a:off x="1749423" y="12347381"/>
            <a:ext cx="250829" cy="109034"/>
          </a:xfrm>
          <a:custGeom>
            <a:avLst/>
            <a:gdLst>
              <a:gd name="connsiteX0" fmla="*/ 250827 w 250829"/>
              <a:gd name="connsiteY0" fmla="*/ 194 h 109034"/>
              <a:gd name="connsiteX1" fmla="*/ 117477 w 250829"/>
              <a:gd name="connsiteY1" fmla="*/ 85919 h 109034"/>
              <a:gd name="connsiteX2" fmla="*/ 2 w 250829"/>
              <a:gd name="connsiteY2" fmla="*/ 108144 h 109034"/>
              <a:gd name="connsiteX3" fmla="*/ 120652 w 250829"/>
              <a:gd name="connsiteY3" fmla="*/ 63694 h 109034"/>
              <a:gd name="connsiteX4" fmla="*/ 250827 w 250829"/>
              <a:gd name="connsiteY4" fmla="*/ 194 h 1090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0829" h="109034">
                <a:moveTo>
                  <a:pt x="250827" y="194"/>
                </a:moveTo>
                <a:cubicBezTo>
                  <a:pt x="250298" y="3898"/>
                  <a:pt x="159281" y="67927"/>
                  <a:pt x="117477" y="85919"/>
                </a:cubicBezTo>
                <a:cubicBezTo>
                  <a:pt x="75673" y="103911"/>
                  <a:pt x="-527" y="111848"/>
                  <a:pt x="2" y="108144"/>
                </a:cubicBezTo>
                <a:cubicBezTo>
                  <a:pt x="531" y="104440"/>
                  <a:pt x="80435" y="80627"/>
                  <a:pt x="120652" y="63694"/>
                </a:cubicBezTo>
                <a:cubicBezTo>
                  <a:pt x="160869" y="46761"/>
                  <a:pt x="251356" y="-3510"/>
                  <a:pt x="250827" y="19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65" name="フリーフォーム 2064">
            <a:extLst>
              <a:ext uri="{FF2B5EF4-FFF2-40B4-BE49-F238E27FC236}">
                <a16:creationId xmlns:a16="http://schemas.microsoft.com/office/drawing/2014/main" id="{2C222DAB-0769-B7C5-5817-839DDE552A21}"/>
              </a:ext>
            </a:extLst>
          </p:cNvPr>
          <p:cNvSpPr/>
          <p:nvPr/>
        </p:nvSpPr>
        <p:spPr>
          <a:xfrm>
            <a:off x="1784033" y="12477539"/>
            <a:ext cx="38423" cy="108827"/>
          </a:xfrm>
          <a:custGeom>
            <a:avLst/>
            <a:gdLst>
              <a:gd name="connsiteX0" fmla="*/ 19367 w 38423"/>
              <a:gd name="connsiteY0" fmla="*/ 211 h 108827"/>
              <a:gd name="connsiteX1" fmla="*/ 3492 w 38423"/>
              <a:gd name="connsiteY1" fmla="*/ 60536 h 108827"/>
              <a:gd name="connsiteX2" fmla="*/ 38417 w 38423"/>
              <a:gd name="connsiteY2" fmla="*/ 108161 h 108827"/>
              <a:gd name="connsiteX3" fmla="*/ 317 w 38423"/>
              <a:gd name="connsiteY3" fmla="*/ 82761 h 108827"/>
              <a:gd name="connsiteX4" fmla="*/ 19367 w 38423"/>
              <a:gd name="connsiteY4" fmla="*/ 211 h 1088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8423" h="108827">
                <a:moveTo>
                  <a:pt x="19367" y="211"/>
                </a:moveTo>
                <a:cubicBezTo>
                  <a:pt x="19896" y="-3493"/>
                  <a:pt x="317" y="42544"/>
                  <a:pt x="3492" y="60536"/>
                </a:cubicBezTo>
                <a:cubicBezTo>
                  <a:pt x="6667" y="78528"/>
                  <a:pt x="38946" y="104457"/>
                  <a:pt x="38417" y="108161"/>
                </a:cubicBezTo>
                <a:cubicBezTo>
                  <a:pt x="37888" y="111865"/>
                  <a:pt x="3492" y="99694"/>
                  <a:pt x="317" y="82761"/>
                </a:cubicBezTo>
                <a:cubicBezTo>
                  <a:pt x="-2858" y="65828"/>
                  <a:pt x="18838" y="3915"/>
                  <a:pt x="19367" y="21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66" name="フリーフォーム 2065">
            <a:extLst>
              <a:ext uri="{FF2B5EF4-FFF2-40B4-BE49-F238E27FC236}">
                <a16:creationId xmlns:a16="http://schemas.microsoft.com/office/drawing/2014/main" id="{86C4371F-6DDB-1213-12DE-B20C78E759F5}"/>
              </a:ext>
            </a:extLst>
          </p:cNvPr>
          <p:cNvSpPr/>
          <p:nvPr/>
        </p:nvSpPr>
        <p:spPr>
          <a:xfrm>
            <a:off x="1800211" y="12461768"/>
            <a:ext cx="97267" cy="82661"/>
          </a:xfrm>
          <a:custGeom>
            <a:avLst/>
            <a:gdLst>
              <a:gd name="connsiteX0" fmla="*/ 14 w 97267"/>
              <a:gd name="connsiteY0" fmla="*/ 19157 h 82661"/>
              <a:gd name="connsiteX1" fmla="*/ 82564 w 97267"/>
              <a:gd name="connsiteY1" fmla="*/ 25507 h 82661"/>
              <a:gd name="connsiteX2" fmla="*/ 95264 w 97267"/>
              <a:gd name="connsiteY2" fmla="*/ 82657 h 82661"/>
              <a:gd name="connsiteX3" fmla="*/ 95264 w 97267"/>
              <a:gd name="connsiteY3" fmla="*/ 22332 h 82661"/>
              <a:gd name="connsiteX4" fmla="*/ 76214 w 97267"/>
              <a:gd name="connsiteY4" fmla="*/ 107 h 82661"/>
              <a:gd name="connsiteX5" fmla="*/ 14 w 97267"/>
              <a:gd name="connsiteY5" fmla="*/ 19157 h 826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97267" h="82661">
                <a:moveTo>
                  <a:pt x="14" y="19157"/>
                </a:moveTo>
                <a:cubicBezTo>
                  <a:pt x="1072" y="23390"/>
                  <a:pt x="66689" y="14924"/>
                  <a:pt x="82564" y="25507"/>
                </a:cubicBezTo>
                <a:cubicBezTo>
                  <a:pt x="98439" y="36090"/>
                  <a:pt x="93147" y="83186"/>
                  <a:pt x="95264" y="82657"/>
                </a:cubicBezTo>
                <a:cubicBezTo>
                  <a:pt x="97381" y="82128"/>
                  <a:pt x="98439" y="36090"/>
                  <a:pt x="95264" y="22332"/>
                </a:cubicBezTo>
                <a:cubicBezTo>
                  <a:pt x="92089" y="8574"/>
                  <a:pt x="95793" y="1694"/>
                  <a:pt x="76214" y="107"/>
                </a:cubicBezTo>
                <a:cubicBezTo>
                  <a:pt x="56635" y="-1480"/>
                  <a:pt x="-1044" y="14924"/>
                  <a:pt x="14" y="1915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67" name="フリーフォーム 2066">
            <a:extLst>
              <a:ext uri="{FF2B5EF4-FFF2-40B4-BE49-F238E27FC236}">
                <a16:creationId xmlns:a16="http://schemas.microsoft.com/office/drawing/2014/main" id="{B1422CC6-CED7-5262-A068-2A7740BCF38B}"/>
              </a:ext>
            </a:extLst>
          </p:cNvPr>
          <p:cNvSpPr/>
          <p:nvPr/>
        </p:nvSpPr>
        <p:spPr>
          <a:xfrm>
            <a:off x="1783330" y="12542589"/>
            <a:ext cx="129779" cy="39964"/>
          </a:xfrm>
          <a:custGeom>
            <a:avLst/>
            <a:gdLst>
              <a:gd name="connsiteX0" fmla="*/ 1020 w 129779"/>
              <a:gd name="connsiteY0" fmla="*/ 39936 h 39964"/>
              <a:gd name="connsiteX1" fmla="*/ 128020 w 129779"/>
              <a:gd name="connsiteY1" fmla="*/ 1836 h 39964"/>
              <a:gd name="connsiteX2" fmla="*/ 70870 w 129779"/>
              <a:gd name="connsiteY2" fmla="*/ 8186 h 39964"/>
              <a:gd name="connsiteX3" fmla="*/ 1020 w 129779"/>
              <a:gd name="connsiteY3" fmla="*/ 39936 h 399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9779" h="39964">
                <a:moveTo>
                  <a:pt x="1020" y="39936"/>
                </a:moveTo>
                <a:cubicBezTo>
                  <a:pt x="10545" y="38878"/>
                  <a:pt x="116378" y="7128"/>
                  <a:pt x="128020" y="1836"/>
                </a:cubicBezTo>
                <a:cubicBezTo>
                  <a:pt x="139662" y="-3456"/>
                  <a:pt x="90449" y="3953"/>
                  <a:pt x="70870" y="8186"/>
                </a:cubicBezTo>
                <a:cubicBezTo>
                  <a:pt x="51291" y="12419"/>
                  <a:pt x="-8505" y="40994"/>
                  <a:pt x="1020" y="3993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68" name="フリーフォーム 2067">
            <a:extLst>
              <a:ext uri="{FF2B5EF4-FFF2-40B4-BE49-F238E27FC236}">
                <a16:creationId xmlns:a16="http://schemas.microsoft.com/office/drawing/2014/main" id="{9E3A1E4E-856B-7CCE-81A1-9E837C5D477B}"/>
              </a:ext>
            </a:extLst>
          </p:cNvPr>
          <p:cNvSpPr/>
          <p:nvPr/>
        </p:nvSpPr>
        <p:spPr>
          <a:xfrm>
            <a:off x="1733131" y="12452250"/>
            <a:ext cx="102837" cy="172059"/>
          </a:xfrm>
          <a:custGeom>
            <a:avLst/>
            <a:gdLst>
              <a:gd name="connsiteX0" fmla="*/ 19469 w 102837"/>
              <a:gd name="connsiteY0" fmla="*/ 100 h 172059"/>
              <a:gd name="connsiteX1" fmla="*/ 3594 w 102837"/>
              <a:gd name="connsiteY1" fmla="*/ 111225 h 172059"/>
              <a:gd name="connsiteX2" fmla="*/ 9944 w 102837"/>
              <a:gd name="connsiteY2" fmla="*/ 142975 h 172059"/>
              <a:gd name="connsiteX3" fmla="*/ 102019 w 102837"/>
              <a:gd name="connsiteY3" fmla="*/ 171550 h 172059"/>
              <a:gd name="connsiteX4" fmla="*/ 57569 w 102837"/>
              <a:gd name="connsiteY4" fmla="*/ 162025 h 172059"/>
              <a:gd name="connsiteX5" fmla="*/ 16294 w 102837"/>
              <a:gd name="connsiteY5" fmla="*/ 152500 h 172059"/>
              <a:gd name="connsiteX6" fmla="*/ 3594 w 102837"/>
              <a:gd name="connsiteY6" fmla="*/ 92175 h 172059"/>
              <a:gd name="connsiteX7" fmla="*/ 19469 w 102837"/>
              <a:gd name="connsiteY7" fmla="*/ 100 h 1720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02837" h="172059">
                <a:moveTo>
                  <a:pt x="19469" y="100"/>
                </a:moveTo>
                <a:cubicBezTo>
                  <a:pt x="19469" y="3275"/>
                  <a:pt x="5182" y="87412"/>
                  <a:pt x="3594" y="111225"/>
                </a:cubicBezTo>
                <a:cubicBezTo>
                  <a:pt x="2006" y="135038"/>
                  <a:pt x="-6460" y="132921"/>
                  <a:pt x="9944" y="142975"/>
                </a:cubicBezTo>
                <a:cubicBezTo>
                  <a:pt x="26348" y="153029"/>
                  <a:pt x="94081" y="168375"/>
                  <a:pt x="102019" y="171550"/>
                </a:cubicBezTo>
                <a:cubicBezTo>
                  <a:pt x="109957" y="174725"/>
                  <a:pt x="57569" y="162025"/>
                  <a:pt x="57569" y="162025"/>
                </a:cubicBezTo>
                <a:cubicBezTo>
                  <a:pt x="43282" y="158850"/>
                  <a:pt x="25290" y="164142"/>
                  <a:pt x="16294" y="152500"/>
                </a:cubicBezTo>
                <a:cubicBezTo>
                  <a:pt x="7298" y="140858"/>
                  <a:pt x="4652" y="114400"/>
                  <a:pt x="3594" y="92175"/>
                </a:cubicBezTo>
                <a:cubicBezTo>
                  <a:pt x="2536" y="69950"/>
                  <a:pt x="19469" y="-3075"/>
                  <a:pt x="19469" y="10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69" name="フリーフォーム 2068">
            <a:extLst>
              <a:ext uri="{FF2B5EF4-FFF2-40B4-BE49-F238E27FC236}">
                <a16:creationId xmlns:a16="http://schemas.microsoft.com/office/drawing/2014/main" id="{8F93D902-E11B-5725-9314-D91B868FBBB0}"/>
              </a:ext>
            </a:extLst>
          </p:cNvPr>
          <p:cNvSpPr/>
          <p:nvPr/>
        </p:nvSpPr>
        <p:spPr>
          <a:xfrm>
            <a:off x="1752600" y="12477746"/>
            <a:ext cx="16374" cy="98439"/>
          </a:xfrm>
          <a:custGeom>
            <a:avLst/>
            <a:gdLst>
              <a:gd name="connsiteX0" fmla="*/ 0 w 16374"/>
              <a:gd name="connsiteY0" fmla="*/ 4 h 98439"/>
              <a:gd name="connsiteX1" fmla="*/ 15875 w 16374"/>
              <a:gd name="connsiteY1" fmla="*/ 63504 h 98439"/>
              <a:gd name="connsiteX2" fmla="*/ 12700 w 16374"/>
              <a:gd name="connsiteY2" fmla="*/ 98429 h 98439"/>
              <a:gd name="connsiteX3" fmla="*/ 15875 w 16374"/>
              <a:gd name="connsiteY3" fmla="*/ 60329 h 98439"/>
              <a:gd name="connsiteX4" fmla="*/ 0 w 16374"/>
              <a:gd name="connsiteY4" fmla="*/ 4 h 984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374" h="98439">
                <a:moveTo>
                  <a:pt x="0" y="4"/>
                </a:moveTo>
                <a:cubicBezTo>
                  <a:pt x="0" y="533"/>
                  <a:pt x="13758" y="47100"/>
                  <a:pt x="15875" y="63504"/>
                </a:cubicBezTo>
                <a:cubicBezTo>
                  <a:pt x="17992" y="79908"/>
                  <a:pt x="12700" y="98958"/>
                  <a:pt x="12700" y="98429"/>
                </a:cubicBezTo>
                <a:cubicBezTo>
                  <a:pt x="12700" y="97900"/>
                  <a:pt x="15346" y="72500"/>
                  <a:pt x="15875" y="60329"/>
                </a:cubicBezTo>
                <a:cubicBezTo>
                  <a:pt x="16404" y="48158"/>
                  <a:pt x="0" y="-525"/>
                  <a:pt x="0" y="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70" name="フリーフォーム 2069">
            <a:extLst>
              <a:ext uri="{FF2B5EF4-FFF2-40B4-BE49-F238E27FC236}">
                <a16:creationId xmlns:a16="http://schemas.microsoft.com/office/drawing/2014/main" id="{5604901B-5460-248B-A34D-C791AB0476BB}"/>
              </a:ext>
            </a:extLst>
          </p:cNvPr>
          <p:cNvSpPr/>
          <p:nvPr/>
        </p:nvSpPr>
        <p:spPr>
          <a:xfrm>
            <a:off x="1939925" y="12404714"/>
            <a:ext cx="140038" cy="114311"/>
          </a:xfrm>
          <a:custGeom>
            <a:avLst/>
            <a:gdLst>
              <a:gd name="connsiteX0" fmla="*/ 139700 w 140038"/>
              <a:gd name="connsiteY0" fmla="*/ 11 h 114311"/>
              <a:gd name="connsiteX1" fmla="*/ 63500 w 140038"/>
              <a:gd name="connsiteY1" fmla="*/ 69861 h 114311"/>
              <a:gd name="connsiteX2" fmla="*/ 28575 w 140038"/>
              <a:gd name="connsiteY2" fmla="*/ 101611 h 114311"/>
              <a:gd name="connsiteX3" fmla="*/ 0 w 140038"/>
              <a:gd name="connsiteY3" fmla="*/ 114311 h 114311"/>
              <a:gd name="connsiteX4" fmla="*/ 88900 w 140038"/>
              <a:gd name="connsiteY4" fmla="*/ 76211 h 114311"/>
              <a:gd name="connsiteX5" fmla="*/ 139700 w 140038"/>
              <a:gd name="connsiteY5" fmla="*/ 11 h 1143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40038" h="114311">
                <a:moveTo>
                  <a:pt x="139700" y="11"/>
                </a:moveTo>
                <a:cubicBezTo>
                  <a:pt x="135467" y="-1047"/>
                  <a:pt x="63500" y="69861"/>
                  <a:pt x="63500" y="69861"/>
                </a:cubicBezTo>
                <a:cubicBezTo>
                  <a:pt x="44979" y="86794"/>
                  <a:pt x="39158" y="94203"/>
                  <a:pt x="28575" y="101611"/>
                </a:cubicBezTo>
                <a:cubicBezTo>
                  <a:pt x="17992" y="109019"/>
                  <a:pt x="0" y="114311"/>
                  <a:pt x="0" y="114311"/>
                </a:cubicBezTo>
                <a:cubicBezTo>
                  <a:pt x="10054" y="110078"/>
                  <a:pt x="70379" y="89969"/>
                  <a:pt x="88900" y="76211"/>
                </a:cubicBezTo>
                <a:cubicBezTo>
                  <a:pt x="107421" y="62453"/>
                  <a:pt x="143933" y="1069"/>
                  <a:pt x="139700" y="1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71" name="フリーフォーム 2070">
            <a:extLst>
              <a:ext uri="{FF2B5EF4-FFF2-40B4-BE49-F238E27FC236}">
                <a16:creationId xmlns:a16="http://schemas.microsoft.com/office/drawing/2014/main" id="{1DE91CCB-949C-3A00-C6D5-5800FA9F805F}"/>
              </a:ext>
            </a:extLst>
          </p:cNvPr>
          <p:cNvSpPr/>
          <p:nvPr/>
        </p:nvSpPr>
        <p:spPr>
          <a:xfrm>
            <a:off x="1818721" y="12522185"/>
            <a:ext cx="127730" cy="111179"/>
          </a:xfrm>
          <a:custGeom>
            <a:avLst/>
            <a:gdLst>
              <a:gd name="connsiteX0" fmla="*/ 127554 w 127730"/>
              <a:gd name="connsiteY0" fmla="*/ 15 h 111179"/>
              <a:gd name="connsiteX1" fmla="*/ 54529 w 127730"/>
              <a:gd name="connsiteY1" fmla="*/ 73040 h 111179"/>
              <a:gd name="connsiteX2" fmla="*/ 554 w 127730"/>
              <a:gd name="connsiteY2" fmla="*/ 111140 h 111179"/>
              <a:gd name="connsiteX3" fmla="*/ 32304 w 127730"/>
              <a:gd name="connsiteY3" fmla="*/ 66690 h 111179"/>
              <a:gd name="connsiteX4" fmla="*/ 127554 w 127730"/>
              <a:gd name="connsiteY4" fmla="*/ 15 h 1111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7730" h="111179">
                <a:moveTo>
                  <a:pt x="127554" y="15"/>
                </a:moveTo>
                <a:cubicBezTo>
                  <a:pt x="131258" y="1073"/>
                  <a:pt x="75696" y="54519"/>
                  <a:pt x="54529" y="73040"/>
                </a:cubicBezTo>
                <a:cubicBezTo>
                  <a:pt x="33362" y="91561"/>
                  <a:pt x="4258" y="112198"/>
                  <a:pt x="554" y="111140"/>
                </a:cubicBezTo>
                <a:cubicBezTo>
                  <a:pt x="-3150" y="110082"/>
                  <a:pt x="12196" y="81507"/>
                  <a:pt x="32304" y="66690"/>
                </a:cubicBezTo>
                <a:cubicBezTo>
                  <a:pt x="52412" y="51873"/>
                  <a:pt x="123850" y="-1043"/>
                  <a:pt x="127554" y="1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72" name="フリーフォーム 2071">
            <a:extLst>
              <a:ext uri="{FF2B5EF4-FFF2-40B4-BE49-F238E27FC236}">
                <a16:creationId xmlns:a16="http://schemas.microsoft.com/office/drawing/2014/main" id="{88AF81AE-BF7F-AC55-DD96-C82A9BFA8B88}"/>
              </a:ext>
            </a:extLst>
          </p:cNvPr>
          <p:cNvSpPr/>
          <p:nvPr/>
        </p:nvSpPr>
        <p:spPr>
          <a:xfrm>
            <a:off x="1946269" y="12178971"/>
            <a:ext cx="82610" cy="86578"/>
          </a:xfrm>
          <a:custGeom>
            <a:avLst/>
            <a:gdLst>
              <a:gd name="connsiteX0" fmla="*/ 6 w 82610"/>
              <a:gd name="connsiteY0" fmla="*/ 329 h 86578"/>
              <a:gd name="connsiteX1" fmla="*/ 34931 w 82610"/>
              <a:gd name="connsiteY1" fmla="*/ 57479 h 86578"/>
              <a:gd name="connsiteX2" fmla="*/ 28581 w 82610"/>
              <a:gd name="connsiteY2" fmla="*/ 82879 h 86578"/>
              <a:gd name="connsiteX3" fmla="*/ 82556 w 82610"/>
              <a:gd name="connsiteY3" fmla="*/ 54304 h 86578"/>
              <a:gd name="connsiteX4" fmla="*/ 38106 w 82610"/>
              <a:gd name="connsiteY4" fmla="*/ 86054 h 86578"/>
              <a:gd name="connsiteX5" fmla="*/ 6 w 82610"/>
              <a:gd name="connsiteY5" fmla="*/ 329 h 865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2610" h="86578">
                <a:moveTo>
                  <a:pt x="6" y="329"/>
                </a:moveTo>
                <a:cubicBezTo>
                  <a:pt x="-523" y="-4434"/>
                  <a:pt x="30169" y="43721"/>
                  <a:pt x="34931" y="57479"/>
                </a:cubicBezTo>
                <a:cubicBezTo>
                  <a:pt x="39693" y="71237"/>
                  <a:pt x="20644" y="83408"/>
                  <a:pt x="28581" y="82879"/>
                </a:cubicBezTo>
                <a:cubicBezTo>
                  <a:pt x="36519" y="82350"/>
                  <a:pt x="80969" y="53775"/>
                  <a:pt x="82556" y="54304"/>
                </a:cubicBezTo>
                <a:cubicBezTo>
                  <a:pt x="84143" y="54833"/>
                  <a:pt x="50806" y="91346"/>
                  <a:pt x="38106" y="86054"/>
                </a:cubicBezTo>
                <a:cubicBezTo>
                  <a:pt x="25406" y="80762"/>
                  <a:pt x="535" y="5092"/>
                  <a:pt x="6" y="32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73" name="フリーフォーム 2072">
            <a:extLst>
              <a:ext uri="{FF2B5EF4-FFF2-40B4-BE49-F238E27FC236}">
                <a16:creationId xmlns:a16="http://schemas.microsoft.com/office/drawing/2014/main" id="{21C14650-81D9-8CD6-4BC3-86F6431F780F}"/>
              </a:ext>
            </a:extLst>
          </p:cNvPr>
          <p:cNvSpPr/>
          <p:nvPr/>
        </p:nvSpPr>
        <p:spPr>
          <a:xfrm>
            <a:off x="1861439" y="12539959"/>
            <a:ext cx="184974" cy="74710"/>
          </a:xfrm>
          <a:custGeom>
            <a:avLst/>
            <a:gdLst>
              <a:gd name="connsiteX0" fmla="*/ 183261 w 184974"/>
              <a:gd name="connsiteY0" fmla="*/ 1291 h 74710"/>
              <a:gd name="connsiteX1" fmla="*/ 2286 w 184974"/>
              <a:gd name="connsiteY1" fmla="*/ 74316 h 74710"/>
              <a:gd name="connsiteX2" fmla="*/ 88011 w 184974"/>
              <a:gd name="connsiteY2" fmla="*/ 29866 h 74710"/>
              <a:gd name="connsiteX3" fmla="*/ 183261 w 184974"/>
              <a:gd name="connsiteY3" fmla="*/ 1291 h 747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4974" h="74710">
                <a:moveTo>
                  <a:pt x="183261" y="1291"/>
                </a:moveTo>
                <a:cubicBezTo>
                  <a:pt x="168974" y="8699"/>
                  <a:pt x="18161" y="69554"/>
                  <a:pt x="2286" y="74316"/>
                </a:cubicBezTo>
                <a:cubicBezTo>
                  <a:pt x="-13589" y="79078"/>
                  <a:pt x="57319" y="39391"/>
                  <a:pt x="88011" y="29866"/>
                </a:cubicBezTo>
                <a:cubicBezTo>
                  <a:pt x="118703" y="20341"/>
                  <a:pt x="197548" y="-6117"/>
                  <a:pt x="183261" y="129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74" name="フリーフォーム 2073">
            <a:extLst>
              <a:ext uri="{FF2B5EF4-FFF2-40B4-BE49-F238E27FC236}">
                <a16:creationId xmlns:a16="http://schemas.microsoft.com/office/drawing/2014/main" id="{1E7AD3C3-F86B-B328-ECBD-C2B072401EA9}"/>
              </a:ext>
            </a:extLst>
          </p:cNvPr>
          <p:cNvSpPr/>
          <p:nvPr/>
        </p:nvSpPr>
        <p:spPr>
          <a:xfrm>
            <a:off x="1797050" y="12661667"/>
            <a:ext cx="264377" cy="79608"/>
          </a:xfrm>
          <a:custGeom>
            <a:avLst/>
            <a:gdLst>
              <a:gd name="connsiteX0" fmla="*/ 0 w 264377"/>
              <a:gd name="connsiteY0" fmla="*/ 79608 h 79608"/>
              <a:gd name="connsiteX1" fmla="*/ 209550 w 264377"/>
              <a:gd name="connsiteY1" fmla="*/ 19283 h 79608"/>
              <a:gd name="connsiteX2" fmla="*/ 263525 w 264377"/>
              <a:gd name="connsiteY2" fmla="*/ 233 h 79608"/>
              <a:gd name="connsiteX3" fmla="*/ 180975 w 264377"/>
              <a:gd name="connsiteY3" fmla="*/ 9758 h 79608"/>
              <a:gd name="connsiteX4" fmla="*/ 107950 w 264377"/>
              <a:gd name="connsiteY4" fmla="*/ 25633 h 79608"/>
              <a:gd name="connsiteX5" fmla="*/ 133350 w 264377"/>
              <a:gd name="connsiteY5" fmla="*/ 12933 h 79608"/>
              <a:gd name="connsiteX6" fmla="*/ 0 w 264377"/>
              <a:gd name="connsiteY6" fmla="*/ 79608 h 796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64377" h="79608">
                <a:moveTo>
                  <a:pt x="0" y="79608"/>
                </a:moveTo>
                <a:lnTo>
                  <a:pt x="209550" y="19283"/>
                </a:lnTo>
                <a:cubicBezTo>
                  <a:pt x="253471" y="6054"/>
                  <a:pt x="268287" y="1820"/>
                  <a:pt x="263525" y="233"/>
                </a:cubicBezTo>
                <a:cubicBezTo>
                  <a:pt x="258763" y="-1354"/>
                  <a:pt x="206904" y="5525"/>
                  <a:pt x="180975" y="9758"/>
                </a:cubicBezTo>
                <a:cubicBezTo>
                  <a:pt x="155046" y="13991"/>
                  <a:pt x="115888" y="25104"/>
                  <a:pt x="107950" y="25633"/>
                </a:cubicBezTo>
                <a:cubicBezTo>
                  <a:pt x="100013" y="26162"/>
                  <a:pt x="133350" y="12933"/>
                  <a:pt x="133350" y="12933"/>
                </a:cubicBezTo>
                <a:lnTo>
                  <a:pt x="0" y="79608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75" name="フリーフォーム 2074">
            <a:extLst>
              <a:ext uri="{FF2B5EF4-FFF2-40B4-BE49-F238E27FC236}">
                <a16:creationId xmlns:a16="http://schemas.microsoft.com/office/drawing/2014/main" id="{463019D9-9592-3AE1-8337-2BCF39C394E1}"/>
              </a:ext>
            </a:extLst>
          </p:cNvPr>
          <p:cNvSpPr/>
          <p:nvPr/>
        </p:nvSpPr>
        <p:spPr>
          <a:xfrm>
            <a:off x="1765287" y="12618347"/>
            <a:ext cx="181618" cy="65778"/>
          </a:xfrm>
          <a:custGeom>
            <a:avLst/>
            <a:gdLst>
              <a:gd name="connsiteX0" fmla="*/ 13 w 181618"/>
              <a:gd name="connsiteY0" fmla="*/ 59428 h 65778"/>
              <a:gd name="connsiteX1" fmla="*/ 92088 w 181618"/>
              <a:gd name="connsiteY1" fmla="*/ 11803 h 65778"/>
              <a:gd name="connsiteX2" fmla="*/ 180988 w 181618"/>
              <a:gd name="connsiteY2" fmla="*/ 65778 h 65778"/>
              <a:gd name="connsiteX3" fmla="*/ 130188 w 181618"/>
              <a:gd name="connsiteY3" fmla="*/ 11803 h 65778"/>
              <a:gd name="connsiteX4" fmla="*/ 98438 w 181618"/>
              <a:gd name="connsiteY4" fmla="*/ 2278 h 65778"/>
              <a:gd name="connsiteX5" fmla="*/ 13 w 181618"/>
              <a:gd name="connsiteY5" fmla="*/ 59428 h 657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1618" h="65778">
                <a:moveTo>
                  <a:pt x="13" y="59428"/>
                </a:moveTo>
                <a:cubicBezTo>
                  <a:pt x="-1045" y="61016"/>
                  <a:pt x="61926" y="10745"/>
                  <a:pt x="92088" y="11803"/>
                </a:cubicBezTo>
                <a:cubicBezTo>
                  <a:pt x="122250" y="12861"/>
                  <a:pt x="174638" y="65778"/>
                  <a:pt x="180988" y="65778"/>
                </a:cubicBezTo>
                <a:cubicBezTo>
                  <a:pt x="187338" y="65778"/>
                  <a:pt x="143946" y="22386"/>
                  <a:pt x="130188" y="11803"/>
                </a:cubicBezTo>
                <a:cubicBezTo>
                  <a:pt x="116430" y="1220"/>
                  <a:pt x="119075" y="-3014"/>
                  <a:pt x="98438" y="2278"/>
                </a:cubicBezTo>
                <a:cubicBezTo>
                  <a:pt x="77801" y="7570"/>
                  <a:pt x="1071" y="57840"/>
                  <a:pt x="13" y="5942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76" name="フリーフォーム 2075">
            <a:extLst>
              <a:ext uri="{FF2B5EF4-FFF2-40B4-BE49-F238E27FC236}">
                <a16:creationId xmlns:a16="http://schemas.microsoft.com/office/drawing/2014/main" id="{00DB6865-BA71-68F5-1DAB-D2504D63DE36}"/>
              </a:ext>
            </a:extLst>
          </p:cNvPr>
          <p:cNvSpPr/>
          <p:nvPr/>
        </p:nvSpPr>
        <p:spPr>
          <a:xfrm>
            <a:off x="1764769" y="12620569"/>
            <a:ext cx="95841" cy="114584"/>
          </a:xfrm>
          <a:custGeom>
            <a:avLst/>
            <a:gdLst>
              <a:gd name="connsiteX0" fmla="*/ 95781 w 95841"/>
              <a:gd name="connsiteY0" fmla="*/ 56 h 114584"/>
              <a:gd name="connsiteX1" fmla="*/ 32281 w 95841"/>
              <a:gd name="connsiteY1" fmla="*/ 41331 h 114584"/>
              <a:gd name="connsiteX2" fmla="*/ 25931 w 95841"/>
              <a:gd name="connsiteY2" fmla="*/ 63556 h 114584"/>
              <a:gd name="connsiteX3" fmla="*/ 38631 w 95841"/>
              <a:gd name="connsiteY3" fmla="*/ 114356 h 114584"/>
              <a:gd name="connsiteX4" fmla="*/ 531 w 95841"/>
              <a:gd name="connsiteY4" fmla="*/ 41331 h 114584"/>
              <a:gd name="connsiteX5" fmla="*/ 19581 w 95841"/>
              <a:gd name="connsiteY5" fmla="*/ 50856 h 114584"/>
              <a:gd name="connsiteX6" fmla="*/ 95781 w 95841"/>
              <a:gd name="connsiteY6" fmla="*/ 56 h 1145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5841" h="114584">
                <a:moveTo>
                  <a:pt x="95781" y="56"/>
                </a:moveTo>
                <a:cubicBezTo>
                  <a:pt x="97898" y="-1532"/>
                  <a:pt x="43923" y="30748"/>
                  <a:pt x="32281" y="41331"/>
                </a:cubicBezTo>
                <a:cubicBezTo>
                  <a:pt x="20639" y="51914"/>
                  <a:pt x="24873" y="51385"/>
                  <a:pt x="25931" y="63556"/>
                </a:cubicBezTo>
                <a:cubicBezTo>
                  <a:pt x="26989" y="75727"/>
                  <a:pt x="42864" y="118060"/>
                  <a:pt x="38631" y="114356"/>
                </a:cubicBezTo>
                <a:cubicBezTo>
                  <a:pt x="34398" y="110652"/>
                  <a:pt x="3706" y="51914"/>
                  <a:pt x="531" y="41331"/>
                </a:cubicBezTo>
                <a:cubicBezTo>
                  <a:pt x="-2644" y="30748"/>
                  <a:pt x="8998" y="56148"/>
                  <a:pt x="19581" y="50856"/>
                </a:cubicBezTo>
                <a:cubicBezTo>
                  <a:pt x="30164" y="45564"/>
                  <a:pt x="93664" y="1644"/>
                  <a:pt x="95781" y="5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77" name="フリーフォーム 2076">
            <a:extLst>
              <a:ext uri="{FF2B5EF4-FFF2-40B4-BE49-F238E27FC236}">
                <a16:creationId xmlns:a16="http://schemas.microsoft.com/office/drawing/2014/main" id="{B47CA8FD-BBDC-0B4F-133A-3CEBAB5ABC1D}"/>
              </a:ext>
            </a:extLst>
          </p:cNvPr>
          <p:cNvSpPr/>
          <p:nvPr/>
        </p:nvSpPr>
        <p:spPr>
          <a:xfrm>
            <a:off x="1946256" y="12591961"/>
            <a:ext cx="48708" cy="71239"/>
          </a:xfrm>
          <a:custGeom>
            <a:avLst/>
            <a:gdLst>
              <a:gd name="connsiteX0" fmla="*/ 19 w 48708"/>
              <a:gd name="connsiteY0" fmla="*/ 89 h 71239"/>
              <a:gd name="connsiteX1" fmla="*/ 41294 w 48708"/>
              <a:gd name="connsiteY1" fmla="*/ 54064 h 71239"/>
              <a:gd name="connsiteX2" fmla="*/ 47644 w 48708"/>
              <a:gd name="connsiteY2" fmla="*/ 69939 h 71239"/>
              <a:gd name="connsiteX3" fmla="*/ 19 w 48708"/>
              <a:gd name="connsiteY3" fmla="*/ 89 h 712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8708" h="71239">
                <a:moveTo>
                  <a:pt x="19" y="89"/>
                </a:moveTo>
                <a:cubicBezTo>
                  <a:pt x="-1039" y="-2557"/>
                  <a:pt x="41294" y="54064"/>
                  <a:pt x="41294" y="54064"/>
                </a:cubicBezTo>
                <a:cubicBezTo>
                  <a:pt x="49232" y="65706"/>
                  <a:pt x="49761" y="74701"/>
                  <a:pt x="47644" y="69939"/>
                </a:cubicBezTo>
                <a:cubicBezTo>
                  <a:pt x="45527" y="65177"/>
                  <a:pt x="1077" y="2735"/>
                  <a:pt x="19" y="8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78" name="フリーフォーム 2077">
            <a:extLst>
              <a:ext uri="{FF2B5EF4-FFF2-40B4-BE49-F238E27FC236}">
                <a16:creationId xmlns:a16="http://schemas.microsoft.com/office/drawing/2014/main" id="{7DD32422-AFA3-4E16-03E6-4B0729D3B8BC}"/>
              </a:ext>
            </a:extLst>
          </p:cNvPr>
          <p:cNvSpPr/>
          <p:nvPr/>
        </p:nvSpPr>
        <p:spPr>
          <a:xfrm>
            <a:off x="1911321" y="12430100"/>
            <a:ext cx="38365" cy="76272"/>
          </a:xfrm>
          <a:custGeom>
            <a:avLst/>
            <a:gdLst>
              <a:gd name="connsiteX0" fmla="*/ 29 w 38365"/>
              <a:gd name="connsiteY0" fmla="*/ 25 h 76272"/>
              <a:gd name="connsiteX1" fmla="*/ 31779 w 38365"/>
              <a:gd name="connsiteY1" fmla="*/ 47650 h 76272"/>
              <a:gd name="connsiteX2" fmla="*/ 31779 w 38365"/>
              <a:gd name="connsiteY2" fmla="*/ 76225 h 76272"/>
              <a:gd name="connsiteX3" fmla="*/ 38129 w 38365"/>
              <a:gd name="connsiteY3" fmla="*/ 41300 h 76272"/>
              <a:gd name="connsiteX4" fmla="*/ 29 w 38365"/>
              <a:gd name="connsiteY4" fmla="*/ 25 h 762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8365" h="76272">
                <a:moveTo>
                  <a:pt x="29" y="25"/>
                </a:moveTo>
                <a:cubicBezTo>
                  <a:pt x="-1029" y="1083"/>
                  <a:pt x="26487" y="34950"/>
                  <a:pt x="31779" y="47650"/>
                </a:cubicBezTo>
                <a:cubicBezTo>
                  <a:pt x="37071" y="60350"/>
                  <a:pt x="30721" y="77283"/>
                  <a:pt x="31779" y="76225"/>
                </a:cubicBezTo>
                <a:cubicBezTo>
                  <a:pt x="32837" y="75167"/>
                  <a:pt x="39717" y="50825"/>
                  <a:pt x="38129" y="41300"/>
                </a:cubicBezTo>
                <a:cubicBezTo>
                  <a:pt x="36542" y="31775"/>
                  <a:pt x="1087" y="-1033"/>
                  <a:pt x="29" y="2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79" name="フリーフォーム 2078">
            <a:extLst>
              <a:ext uri="{FF2B5EF4-FFF2-40B4-BE49-F238E27FC236}">
                <a16:creationId xmlns:a16="http://schemas.microsoft.com/office/drawing/2014/main" id="{0618993C-4749-5F73-632F-D2028D278DD2}"/>
              </a:ext>
            </a:extLst>
          </p:cNvPr>
          <p:cNvSpPr/>
          <p:nvPr/>
        </p:nvSpPr>
        <p:spPr>
          <a:xfrm>
            <a:off x="1981197" y="12357089"/>
            <a:ext cx="67906" cy="53998"/>
          </a:xfrm>
          <a:custGeom>
            <a:avLst/>
            <a:gdLst>
              <a:gd name="connsiteX0" fmla="*/ 3 w 67906"/>
              <a:gd name="connsiteY0" fmla="*/ 11 h 53998"/>
              <a:gd name="connsiteX1" fmla="*/ 60328 w 67906"/>
              <a:gd name="connsiteY1" fmla="*/ 28586 h 53998"/>
              <a:gd name="connsiteX2" fmla="*/ 66678 w 67906"/>
              <a:gd name="connsiteY2" fmla="*/ 53986 h 53998"/>
              <a:gd name="connsiteX3" fmla="*/ 57153 w 67906"/>
              <a:gd name="connsiteY3" fmla="*/ 25411 h 53998"/>
              <a:gd name="connsiteX4" fmla="*/ 3 w 67906"/>
              <a:gd name="connsiteY4" fmla="*/ 11 h 539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7906" h="53998">
                <a:moveTo>
                  <a:pt x="3" y="11"/>
                </a:moveTo>
                <a:cubicBezTo>
                  <a:pt x="532" y="540"/>
                  <a:pt x="49216" y="19590"/>
                  <a:pt x="60328" y="28586"/>
                </a:cubicBezTo>
                <a:cubicBezTo>
                  <a:pt x="71440" y="37582"/>
                  <a:pt x="67207" y="54515"/>
                  <a:pt x="66678" y="53986"/>
                </a:cubicBezTo>
                <a:cubicBezTo>
                  <a:pt x="66149" y="53457"/>
                  <a:pt x="61386" y="33878"/>
                  <a:pt x="57153" y="25411"/>
                </a:cubicBezTo>
                <a:cubicBezTo>
                  <a:pt x="52920" y="16944"/>
                  <a:pt x="-526" y="-518"/>
                  <a:pt x="3" y="1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80" name="フリーフォーム 2079">
            <a:extLst>
              <a:ext uri="{FF2B5EF4-FFF2-40B4-BE49-F238E27FC236}">
                <a16:creationId xmlns:a16="http://schemas.microsoft.com/office/drawing/2014/main" id="{E5780AD7-E2A7-4760-AA74-481E733687F7}"/>
              </a:ext>
            </a:extLst>
          </p:cNvPr>
          <p:cNvSpPr/>
          <p:nvPr/>
        </p:nvSpPr>
        <p:spPr>
          <a:xfrm>
            <a:off x="1537435" y="11588693"/>
            <a:ext cx="298332" cy="443926"/>
          </a:xfrm>
          <a:custGeom>
            <a:avLst/>
            <a:gdLst>
              <a:gd name="connsiteX0" fmla="*/ 2440 w 298332"/>
              <a:gd name="connsiteY0" fmla="*/ 57 h 443926"/>
              <a:gd name="connsiteX1" fmla="*/ 218340 w 298332"/>
              <a:gd name="connsiteY1" fmla="*/ 82607 h 443926"/>
              <a:gd name="connsiteX2" fmla="*/ 297715 w 298332"/>
              <a:gd name="connsiteY2" fmla="*/ 165157 h 443926"/>
              <a:gd name="connsiteX3" fmla="*/ 183415 w 298332"/>
              <a:gd name="connsiteY3" fmla="*/ 168332 h 443926"/>
              <a:gd name="connsiteX4" fmla="*/ 113565 w 298332"/>
              <a:gd name="connsiteY4" fmla="*/ 250882 h 443926"/>
              <a:gd name="connsiteX5" fmla="*/ 84990 w 298332"/>
              <a:gd name="connsiteY5" fmla="*/ 438207 h 443926"/>
              <a:gd name="connsiteX6" fmla="*/ 72290 w 298332"/>
              <a:gd name="connsiteY6" fmla="*/ 371532 h 443926"/>
              <a:gd name="connsiteX7" fmla="*/ 84990 w 298332"/>
              <a:gd name="connsiteY7" fmla="*/ 130232 h 443926"/>
              <a:gd name="connsiteX8" fmla="*/ 69115 w 298332"/>
              <a:gd name="connsiteY8" fmla="*/ 238182 h 443926"/>
              <a:gd name="connsiteX9" fmla="*/ 97690 w 298332"/>
              <a:gd name="connsiteY9" fmla="*/ 95307 h 443926"/>
              <a:gd name="connsiteX10" fmla="*/ 2440 w 298332"/>
              <a:gd name="connsiteY10" fmla="*/ 57 h 4439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98332" h="443926">
                <a:moveTo>
                  <a:pt x="2440" y="57"/>
                </a:moveTo>
                <a:cubicBezTo>
                  <a:pt x="22548" y="-2060"/>
                  <a:pt x="169128" y="55090"/>
                  <a:pt x="218340" y="82607"/>
                </a:cubicBezTo>
                <a:cubicBezTo>
                  <a:pt x="267552" y="110124"/>
                  <a:pt x="303536" y="150870"/>
                  <a:pt x="297715" y="165157"/>
                </a:cubicBezTo>
                <a:cubicBezTo>
                  <a:pt x="291894" y="179444"/>
                  <a:pt x="214107" y="154045"/>
                  <a:pt x="183415" y="168332"/>
                </a:cubicBezTo>
                <a:cubicBezTo>
                  <a:pt x="152723" y="182619"/>
                  <a:pt x="129969" y="205903"/>
                  <a:pt x="113565" y="250882"/>
                </a:cubicBezTo>
                <a:cubicBezTo>
                  <a:pt x="97161" y="295861"/>
                  <a:pt x="91869" y="418099"/>
                  <a:pt x="84990" y="438207"/>
                </a:cubicBezTo>
                <a:cubicBezTo>
                  <a:pt x="78111" y="458315"/>
                  <a:pt x="72290" y="422861"/>
                  <a:pt x="72290" y="371532"/>
                </a:cubicBezTo>
                <a:cubicBezTo>
                  <a:pt x="72290" y="320203"/>
                  <a:pt x="85519" y="152457"/>
                  <a:pt x="84990" y="130232"/>
                </a:cubicBezTo>
                <a:cubicBezTo>
                  <a:pt x="84461" y="108007"/>
                  <a:pt x="66998" y="244003"/>
                  <a:pt x="69115" y="238182"/>
                </a:cubicBezTo>
                <a:cubicBezTo>
                  <a:pt x="71232" y="232361"/>
                  <a:pt x="102453" y="131820"/>
                  <a:pt x="97690" y="95307"/>
                </a:cubicBezTo>
                <a:cubicBezTo>
                  <a:pt x="92928" y="58795"/>
                  <a:pt x="-17668" y="2174"/>
                  <a:pt x="2440" y="5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81" name="フリーフォーム 2080">
            <a:extLst>
              <a:ext uri="{FF2B5EF4-FFF2-40B4-BE49-F238E27FC236}">
                <a16:creationId xmlns:a16="http://schemas.microsoft.com/office/drawing/2014/main" id="{7BA513BB-3B37-5A83-5765-D22BD1D9BDFF}"/>
              </a:ext>
            </a:extLst>
          </p:cNvPr>
          <p:cNvSpPr/>
          <p:nvPr/>
        </p:nvSpPr>
        <p:spPr>
          <a:xfrm>
            <a:off x="1634678" y="11942323"/>
            <a:ext cx="407005" cy="608613"/>
          </a:xfrm>
          <a:custGeom>
            <a:avLst/>
            <a:gdLst>
              <a:gd name="connsiteX0" fmla="*/ 321122 w 407005"/>
              <a:gd name="connsiteY0" fmla="*/ 2027 h 608613"/>
              <a:gd name="connsiteX1" fmla="*/ 403672 w 407005"/>
              <a:gd name="connsiteY1" fmla="*/ 198877 h 608613"/>
              <a:gd name="connsiteX2" fmla="*/ 368747 w 407005"/>
              <a:gd name="connsiteY2" fmla="*/ 170302 h 608613"/>
              <a:gd name="connsiteX3" fmla="*/ 171897 w 407005"/>
              <a:gd name="connsiteY3" fmla="*/ 246502 h 608613"/>
              <a:gd name="connsiteX4" fmla="*/ 235397 w 407005"/>
              <a:gd name="connsiteY4" fmla="*/ 221102 h 608613"/>
              <a:gd name="connsiteX5" fmla="*/ 98872 w 407005"/>
              <a:gd name="connsiteY5" fmla="*/ 281427 h 608613"/>
              <a:gd name="connsiteX6" fmla="*/ 48072 w 407005"/>
              <a:gd name="connsiteY6" fmla="*/ 370327 h 608613"/>
              <a:gd name="connsiteX7" fmla="*/ 63947 w 407005"/>
              <a:gd name="connsiteY7" fmla="*/ 332227 h 608613"/>
              <a:gd name="connsiteX8" fmla="*/ 51247 w 407005"/>
              <a:gd name="connsiteY8" fmla="*/ 402077 h 608613"/>
              <a:gd name="connsiteX9" fmla="*/ 89347 w 407005"/>
              <a:gd name="connsiteY9" fmla="*/ 487802 h 608613"/>
              <a:gd name="connsiteX10" fmla="*/ 89347 w 407005"/>
              <a:gd name="connsiteY10" fmla="*/ 608452 h 608613"/>
              <a:gd name="connsiteX11" fmla="*/ 48072 w 407005"/>
              <a:gd name="connsiteY11" fmla="*/ 506852 h 608613"/>
              <a:gd name="connsiteX12" fmla="*/ 447 w 407005"/>
              <a:gd name="connsiteY12" fmla="*/ 243327 h 608613"/>
              <a:gd name="connsiteX13" fmla="*/ 38547 w 407005"/>
              <a:gd name="connsiteY13" fmla="*/ 303652 h 608613"/>
              <a:gd name="connsiteX14" fmla="*/ 447 w 407005"/>
              <a:gd name="connsiteY14" fmla="*/ 211577 h 608613"/>
              <a:gd name="connsiteX15" fmla="*/ 70297 w 407005"/>
              <a:gd name="connsiteY15" fmla="*/ 243327 h 608613"/>
              <a:gd name="connsiteX16" fmla="*/ 190947 w 407005"/>
              <a:gd name="connsiteY16" fmla="*/ 211577 h 608613"/>
              <a:gd name="connsiteX17" fmla="*/ 292547 w 407005"/>
              <a:gd name="connsiteY17" fmla="*/ 106802 h 608613"/>
              <a:gd name="connsiteX18" fmla="*/ 276672 w 407005"/>
              <a:gd name="connsiteY18" fmla="*/ 135377 h 608613"/>
              <a:gd name="connsiteX19" fmla="*/ 336997 w 407005"/>
              <a:gd name="connsiteY19" fmla="*/ 97277 h 608613"/>
              <a:gd name="connsiteX20" fmla="*/ 321122 w 407005"/>
              <a:gd name="connsiteY20" fmla="*/ 2027 h 6086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407005" h="608613">
                <a:moveTo>
                  <a:pt x="321122" y="2027"/>
                </a:moveTo>
                <a:cubicBezTo>
                  <a:pt x="332234" y="18960"/>
                  <a:pt x="395735" y="170831"/>
                  <a:pt x="403672" y="198877"/>
                </a:cubicBezTo>
                <a:cubicBezTo>
                  <a:pt x="411610" y="226923"/>
                  <a:pt x="407376" y="162365"/>
                  <a:pt x="368747" y="170302"/>
                </a:cubicBezTo>
                <a:cubicBezTo>
                  <a:pt x="330118" y="178240"/>
                  <a:pt x="194122" y="238035"/>
                  <a:pt x="171897" y="246502"/>
                </a:cubicBezTo>
                <a:cubicBezTo>
                  <a:pt x="149672" y="254969"/>
                  <a:pt x="247568" y="215281"/>
                  <a:pt x="235397" y="221102"/>
                </a:cubicBezTo>
                <a:cubicBezTo>
                  <a:pt x="223226" y="226923"/>
                  <a:pt x="130093" y="256556"/>
                  <a:pt x="98872" y="281427"/>
                </a:cubicBezTo>
                <a:cubicBezTo>
                  <a:pt x="67651" y="306298"/>
                  <a:pt x="53893" y="361860"/>
                  <a:pt x="48072" y="370327"/>
                </a:cubicBezTo>
                <a:cubicBezTo>
                  <a:pt x="42251" y="378794"/>
                  <a:pt x="63418" y="326935"/>
                  <a:pt x="63947" y="332227"/>
                </a:cubicBezTo>
                <a:cubicBezTo>
                  <a:pt x="64476" y="337519"/>
                  <a:pt x="47014" y="376148"/>
                  <a:pt x="51247" y="402077"/>
                </a:cubicBezTo>
                <a:cubicBezTo>
                  <a:pt x="55480" y="428006"/>
                  <a:pt x="82997" y="453406"/>
                  <a:pt x="89347" y="487802"/>
                </a:cubicBezTo>
                <a:cubicBezTo>
                  <a:pt x="95697" y="522198"/>
                  <a:pt x="96226" y="605277"/>
                  <a:pt x="89347" y="608452"/>
                </a:cubicBezTo>
                <a:cubicBezTo>
                  <a:pt x="82468" y="611627"/>
                  <a:pt x="62889" y="567706"/>
                  <a:pt x="48072" y="506852"/>
                </a:cubicBezTo>
                <a:cubicBezTo>
                  <a:pt x="33255" y="445998"/>
                  <a:pt x="2034" y="277194"/>
                  <a:pt x="447" y="243327"/>
                </a:cubicBezTo>
                <a:cubicBezTo>
                  <a:pt x="-1140" y="209460"/>
                  <a:pt x="38547" y="308944"/>
                  <a:pt x="38547" y="303652"/>
                </a:cubicBezTo>
                <a:cubicBezTo>
                  <a:pt x="38547" y="298360"/>
                  <a:pt x="-4845" y="221631"/>
                  <a:pt x="447" y="211577"/>
                </a:cubicBezTo>
                <a:cubicBezTo>
                  <a:pt x="5739" y="201523"/>
                  <a:pt x="38547" y="243327"/>
                  <a:pt x="70297" y="243327"/>
                </a:cubicBezTo>
                <a:cubicBezTo>
                  <a:pt x="102047" y="243327"/>
                  <a:pt x="153905" y="234331"/>
                  <a:pt x="190947" y="211577"/>
                </a:cubicBezTo>
                <a:cubicBezTo>
                  <a:pt x="227989" y="188823"/>
                  <a:pt x="278259" y="119502"/>
                  <a:pt x="292547" y="106802"/>
                </a:cubicBezTo>
                <a:cubicBezTo>
                  <a:pt x="306834" y="94102"/>
                  <a:pt x="269264" y="136964"/>
                  <a:pt x="276672" y="135377"/>
                </a:cubicBezTo>
                <a:cubicBezTo>
                  <a:pt x="284080" y="133790"/>
                  <a:pt x="326414" y="115269"/>
                  <a:pt x="336997" y="97277"/>
                </a:cubicBezTo>
                <a:cubicBezTo>
                  <a:pt x="347580" y="79285"/>
                  <a:pt x="310010" y="-14906"/>
                  <a:pt x="321122" y="202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82" name="フリーフォーム 2081">
            <a:extLst>
              <a:ext uri="{FF2B5EF4-FFF2-40B4-BE49-F238E27FC236}">
                <a16:creationId xmlns:a16="http://schemas.microsoft.com/office/drawing/2014/main" id="{03BFF282-CC99-0013-3498-E6DF30406AAA}"/>
              </a:ext>
            </a:extLst>
          </p:cNvPr>
          <p:cNvSpPr/>
          <p:nvPr/>
        </p:nvSpPr>
        <p:spPr>
          <a:xfrm>
            <a:off x="1783698" y="12207314"/>
            <a:ext cx="295927" cy="243077"/>
          </a:xfrm>
          <a:custGeom>
            <a:avLst/>
            <a:gdLst>
              <a:gd name="connsiteX0" fmla="*/ 276877 w 295927"/>
              <a:gd name="connsiteY0" fmla="*/ 561 h 243077"/>
              <a:gd name="connsiteX1" fmla="*/ 295927 w 295927"/>
              <a:gd name="connsiteY1" fmla="*/ 140261 h 243077"/>
              <a:gd name="connsiteX2" fmla="*/ 276877 w 295927"/>
              <a:gd name="connsiteY2" fmla="*/ 225986 h 243077"/>
              <a:gd name="connsiteX3" fmla="*/ 273702 w 295927"/>
              <a:gd name="connsiteY3" fmla="*/ 162486 h 243077"/>
              <a:gd name="connsiteX4" fmla="*/ 235602 w 295927"/>
              <a:gd name="connsiteY4" fmla="*/ 143436 h 243077"/>
              <a:gd name="connsiteX5" fmla="*/ 121302 w 295927"/>
              <a:gd name="connsiteY5" fmla="*/ 191061 h 243077"/>
              <a:gd name="connsiteX6" fmla="*/ 41927 w 295927"/>
              <a:gd name="connsiteY6" fmla="*/ 229161 h 243077"/>
              <a:gd name="connsiteX7" fmla="*/ 89552 w 295927"/>
              <a:gd name="connsiteY7" fmla="*/ 168836 h 243077"/>
              <a:gd name="connsiteX8" fmla="*/ 3827 w 295927"/>
              <a:gd name="connsiteY8" fmla="*/ 241861 h 243077"/>
              <a:gd name="connsiteX9" fmla="*/ 238777 w 295927"/>
              <a:gd name="connsiteY9" fmla="*/ 95811 h 243077"/>
              <a:gd name="connsiteX10" fmla="*/ 276877 w 295927"/>
              <a:gd name="connsiteY10" fmla="*/ 561 h 2430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95927" h="243077">
                <a:moveTo>
                  <a:pt x="276877" y="561"/>
                </a:moveTo>
                <a:cubicBezTo>
                  <a:pt x="286402" y="7969"/>
                  <a:pt x="295927" y="102690"/>
                  <a:pt x="295927" y="140261"/>
                </a:cubicBezTo>
                <a:cubicBezTo>
                  <a:pt x="295927" y="177832"/>
                  <a:pt x="280581" y="222282"/>
                  <a:pt x="276877" y="225986"/>
                </a:cubicBezTo>
                <a:cubicBezTo>
                  <a:pt x="273173" y="229690"/>
                  <a:pt x="280581" y="176244"/>
                  <a:pt x="273702" y="162486"/>
                </a:cubicBezTo>
                <a:cubicBezTo>
                  <a:pt x="266823" y="148728"/>
                  <a:pt x="261002" y="138674"/>
                  <a:pt x="235602" y="143436"/>
                </a:cubicBezTo>
                <a:cubicBezTo>
                  <a:pt x="210202" y="148198"/>
                  <a:pt x="153581" y="176774"/>
                  <a:pt x="121302" y="191061"/>
                </a:cubicBezTo>
                <a:cubicBezTo>
                  <a:pt x="89023" y="205349"/>
                  <a:pt x="47219" y="232865"/>
                  <a:pt x="41927" y="229161"/>
                </a:cubicBezTo>
                <a:cubicBezTo>
                  <a:pt x="36635" y="225457"/>
                  <a:pt x="95902" y="166719"/>
                  <a:pt x="89552" y="168836"/>
                </a:cubicBezTo>
                <a:cubicBezTo>
                  <a:pt x="83202" y="170953"/>
                  <a:pt x="-21044" y="254032"/>
                  <a:pt x="3827" y="241861"/>
                </a:cubicBezTo>
                <a:cubicBezTo>
                  <a:pt x="28698" y="229690"/>
                  <a:pt x="192740" y="130736"/>
                  <a:pt x="238777" y="95811"/>
                </a:cubicBezTo>
                <a:cubicBezTo>
                  <a:pt x="284814" y="60886"/>
                  <a:pt x="267352" y="-6847"/>
                  <a:pt x="276877" y="56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83" name="フリーフォーム 2082">
            <a:extLst>
              <a:ext uri="{FF2B5EF4-FFF2-40B4-BE49-F238E27FC236}">
                <a16:creationId xmlns:a16="http://schemas.microsoft.com/office/drawing/2014/main" id="{DB682EF3-86E2-6C1E-5617-71F39D808D91}"/>
              </a:ext>
            </a:extLst>
          </p:cNvPr>
          <p:cNvSpPr/>
          <p:nvPr/>
        </p:nvSpPr>
        <p:spPr>
          <a:xfrm>
            <a:off x="1923612" y="12398296"/>
            <a:ext cx="171990" cy="273895"/>
          </a:xfrm>
          <a:custGeom>
            <a:avLst/>
            <a:gdLst>
              <a:gd name="connsiteX0" fmla="*/ 156013 w 171990"/>
              <a:gd name="connsiteY0" fmla="*/ 79 h 273895"/>
              <a:gd name="connsiteX1" fmla="*/ 140138 w 171990"/>
              <a:gd name="connsiteY1" fmla="*/ 76279 h 273895"/>
              <a:gd name="connsiteX2" fmla="*/ 171888 w 171990"/>
              <a:gd name="connsiteY2" fmla="*/ 57229 h 273895"/>
              <a:gd name="connsiteX3" fmla="*/ 127438 w 171990"/>
              <a:gd name="connsiteY3" fmla="*/ 273129 h 273895"/>
              <a:gd name="connsiteX4" fmla="*/ 133788 w 171990"/>
              <a:gd name="connsiteY4" fmla="*/ 130254 h 273895"/>
              <a:gd name="connsiteX5" fmla="*/ 25838 w 171990"/>
              <a:gd name="connsiteY5" fmla="*/ 162004 h 273895"/>
              <a:gd name="connsiteX6" fmla="*/ 86163 w 171990"/>
              <a:gd name="connsiteY6" fmla="*/ 104854 h 273895"/>
              <a:gd name="connsiteX7" fmla="*/ 438 w 171990"/>
              <a:gd name="connsiteY7" fmla="*/ 162004 h 273895"/>
              <a:gd name="connsiteX8" fmla="*/ 130613 w 171990"/>
              <a:gd name="connsiteY8" fmla="*/ 63579 h 273895"/>
              <a:gd name="connsiteX9" fmla="*/ 156013 w 171990"/>
              <a:gd name="connsiteY9" fmla="*/ 79 h 2738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71990" h="273895">
                <a:moveTo>
                  <a:pt x="156013" y="79"/>
                </a:moveTo>
                <a:cubicBezTo>
                  <a:pt x="157601" y="2196"/>
                  <a:pt x="137492" y="66754"/>
                  <a:pt x="140138" y="76279"/>
                </a:cubicBezTo>
                <a:cubicBezTo>
                  <a:pt x="142784" y="85804"/>
                  <a:pt x="174005" y="24421"/>
                  <a:pt x="171888" y="57229"/>
                </a:cubicBezTo>
                <a:cubicBezTo>
                  <a:pt x="169771" y="90037"/>
                  <a:pt x="133788" y="260958"/>
                  <a:pt x="127438" y="273129"/>
                </a:cubicBezTo>
                <a:cubicBezTo>
                  <a:pt x="121088" y="285300"/>
                  <a:pt x="150721" y="148775"/>
                  <a:pt x="133788" y="130254"/>
                </a:cubicBezTo>
                <a:cubicBezTo>
                  <a:pt x="116855" y="111733"/>
                  <a:pt x="33775" y="166237"/>
                  <a:pt x="25838" y="162004"/>
                </a:cubicBezTo>
                <a:cubicBezTo>
                  <a:pt x="17901" y="157771"/>
                  <a:pt x="90396" y="104854"/>
                  <a:pt x="86163" y="104854"/>
                </a:cubicBezTo>
                <a:cubicBezTo>
                  <a:pt x="81930" y="104854"/>
                  <a:pt x="-6970" y="168883"/>
                  <a:pt x="438" y="162004"/>
                </a:cubicBezTo>
                <a:cubicBezTo>
                  <a:pt x="7846" y="155125"/>
                  <a:pt x="102567" y="88450"/>
                  <a:pt x="130613" y="63579"/>
                </a:cubicBezTo>
                <a:cubicBezTo>
                  <a:pt x="158659" y="38708"/>
                  <a:pt x="154425" y="-2038"/>
                  <a:pt x="156013" y="7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84" name="フリーフォーム 2083">
            <a:extLst>
              <a:ext uri="{FF2B5EF4-FFF2-40B4-BE49-F238E27FC236}">
                <a16:creationId xmlns:a16="http://schemas.microsoft.com/office/drawing/2014/main" id="{1A2018DD-B82D-52FF-5602-03A08284BB6B}"/>
              </a:ext>
            </a:extLst>
          </p:cNvPr>
          <p:cNvSpPr/>
          <p:nvPr/>
        </p:nvSpPr>
        <p:spPr>
          <a:xfrm>
            <a:off x="1599374" y="12643475"/>
            <a:ext cx="498065" cy="101563"/>
          </a:xfrm>
          <a:custGeom>
            <a:avLst/>
            <a:gdLst>
              <a:gd name="connsiteX0" fmla="*/ 4001 w 498065"/>
              <a:gd name="connsiteY0" fmla="*/ 85100 h 101563"/>
              <a:gd name="connsiteX1" fmla="*/ 140526 w 498065"/>
              <a:gd name="connsiteY1" fmla="*/ 72400 h 101563"/>
              <a:gd name="connsiteX2" fmla="*/ 137351 w 498065"/>
              <a:gd name="connsiteY2" fmla="*/ 21600 h 101563"/>
              <a:gd name="connsiteX3" fmla="*/ 207201 w 498065"/>
              <a:gd name="connsiteY3" fmla="*/ 94625 h 101563"/>
              <a:gd name="connsiteX4" fmla="*/ 486601 w 498065"/>
              <a:gd name="connsiteY4" fmla="*/ 2550 h 101563"/>
              <a:gd name="connsiteX5" fmla="*/ 445326 w 498065"/>
              <a:gd name="connsiteY5" fmla="*/ 31125 h 101563"/>
              <a:gd name="connsiteX6" fmla="*/ 454851 w 498065"/>
              <a:gd name="connsiteY6" fmla="*/ 88275 h 101563"/>
              <a:gd name="connsiteX7" fmla="*/ 318326 w 498065"/>
              <a:gd name="connsiteY7" fmla="*/ 100975 h 101563"/>
              <a:gd name="connsiteX8" fmla="*/ 4001 w 498065"/>
              <a:gd name="connsiteY8" fmla="*/ 85100 h 1015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98065" h="101563">
                <a:moveTo>
                  <a:pt x="4001" y="85100"/>
                </a:moveTo>
                <a:cubicBezTo>
                  <a:pt x="-25632" y="80338"/>
                  <a:pt x="118301" y="82983"/>
                  <a:pt x="140526" y="72400"/>
                </a:cubicBezTo>
                <a:cubicBezTo>
                  <a:pt x="162751" y="61817"/>
                  <a:pt x="126239" y="17896"/>
                  <a:pt x="137351" y="21600"/>
                </a:cubicBezTo>
                <a:cubicBezTo>
                  <a:pt x="148463" y="25304"/>
                  <a:pt x="148993" y="97800"/>
                  <a:pt x="207201" y="94625"/>
                </a:cubicBezTo>
                <a:cubicBezTo>
                  <a:pt x="265409" y="91450"/>
                  <a:pt x="446914" y="13133"/>
                  <a:pt x="486601" y="2550"/>
                </a:cubicBezTo>
                <a:cubicBezTo>
                  <a:pt x="526289" y="-8033"/>
                  <a:pt x="450618" y="16838"/>
                  <a:pt x="445326" y="31125"/>
                </a:cubicBezTo>
                <a:cubicBezTo>
                  <a:pt x="440034" y="45412"/>
                  <a:pt x="476018" y="76633"/>
                  <a:pt x="454851" y="88275"/>
                </a:cubicBezTo>
                <a:cubicBezTo>
                  <a:pt x="433684" y="99917"/>
                  <a:pt x="389234" y="97271"/>
                  <a:pt x="318326" y="100975"/>
                </a:cubicBezTo>
                <a:cubicBezTo>
                  <a:pt x="247418" y="104679"/>
                  <a:pt x="33634" y="89862"/>
                  <a:pt x="4001" y="8510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85" name="フリーフォーム 2084">
            <a:extLst>
              <a:ext uri="{FF2B5EF4-FFF2-40B4-BE49-F238E27FC236}">
                <a16:creationId xmlns:a16="http://schemas.microsoft.com/office/drawing/2014/main" id="{B4BE827C-F4E4-4B78-56D4-EE2002675C6A}"/>
              </a:ext>
            </a:extLst>
          </p:cNvPr>
          <p:cNvSpPr/>
          <p:nvPr/>
        </p:nvSpPr>
        <p:spPr>
          <a:xfrm>
            <a:off x="1663154" y="11902930"/>
            <a:ext cx="29163" cy="240452"/>
          </a:xfrm>
          <a:custGeom>
            <a:avLst/>
            <a:gdLst>
              <a:gd name="connsiteX0" fmla="*/ 10071 w 29163"/>
              <a:gd name="connsiteY0" fmla="*/ 145 h 240452"/>
              <a:gd name="connsiteX1" fmla="*/ 546 w 29163"/>
              <a:gd name="connsiteY1" fmla="*/ 174770 h 240452"/>
              <a:gd name="connsiteX2" fmla="*/ 29121 w 29163"/>
              <a:gd name="connsiteY2" fmla="*/ 238270 h 240452"/>
              <a:gd name="connsiteX3" fmla="*/ 6896 w 29163"/>
              <a:gd name="connsiteY3" fmla="*/ 206520 h 240452"/>
              <a:gd name="connsiteX4" fmla="*/ 10071 w 29163"/>
              <a:gd name="connsiteY4" fmla="*/ 145 h 2404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9163" h="240452">
                <a:moveTo>
                  <a:pt x="10071" y="145"/>
                </a:moveTo>
                <a:cubicBezTo>
                  <a:pt x="9013" y="-5146"/>
                  <a:pt x="-2629" y="135083"/>
                  <a:pt x="546" y="174770"/>
                </a:cubicBezTo>
                <a:cubicBezTo>
                  <a:pt x="3721" y="214457"/>
                  <a:pt x="28063" y="232979"/>
                  <a:pt x="29121" y="238270"/>
                </a:cubicBezTo>
                <a:cubicBezTo>
                  <a:pt x="30179" y="243561"/>
                  <a:pt x="11129" y="241445"/>
                  <a:pt x="6896" y="206520"/>
                </a:cubicBezTo>
                <a:cubicBezTo>
                  <a:pt x="2663" y="171595"/>
                  <a:pt x="11129" y="5436"/>
                  <a:pt x="10071" y="14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86" name="フリーフォーム 2085">
            <a:extLst>
              <a:ext uri="{FF2B5EF4-FFF2-40B4-BE49-F238E27FC236}">
                <a16:creationId xmlns:a16="http://schemas.microsoft.com/office/drawing/2014/main" id="{592DA55F-F79E-0251-A282-C81D1A41E456}"/>
              </a:ext>
            </a:extLst>
          </p:cNvPr>
          <p:cNvSpPr/>
          <p:nvPr/>
        </p:nvSpPr>
        <p:spPr>
          <a:xfrm>
            <a:off x="8765439" y="11509335"/>
            <a:ext cx="48525" cy="215958"/>
          </a:xfrm>
          <a:custGeom>
            <a:avLst/>
            <a:gdLst>
              <a:gd name="connsiteX0" fmla="*/ 48361 w 48525"/>
              <a:gd name="connsiteY0" fmla="*/ 40 h 215958"/>
              <a:gd name="connsiteX1" fmla="*/ 16611 w 48525"/>
              <a:gd name="connsiteY1" fmla="*/ 82590 h 215958"/>
              <a:gd name="connsiteX2" fmla="*/ 22961 w 48525"/>
              <a:gd name="connsiteY2" fmla="*/ 215940 h 215958"/>
              <a:gd name="connsiteX3" fmla="*/ 736 w 48525"/>
              <a:gd name="connsiteY3" fmla="*/ 73065 h 215958"/>
              <a:gd name="connsiteX4" fmla="*/ 48361 w 48525"/>
              <a:gd name="connsiteY4" fmla="*/ 40 h 2159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8525" h="215958">
                <a:moveTo>
                  <a:pt x="48361" y="40"/>
                </a:moveTo>
                <a:cubicBezTo>
                  <a:pt x="51007" y="1628"/>
                  <a:pt x="20844" y="46607"/>
                  <a:pt x="16611" y="82590"/>
                </a:cubicBezTo>
                <a:cubicBezTo>
                  <a:pt x="12378" y="118573"/>
                  <a:pt x="25607" y="217528"/>
                  <a:pt x="22961" y="215940"/>
                </a:cubicBezTo>
                <a:cubicBezTo>
                  <a:pt x="20315" y="214353"/>
                  <a:pt x="-4556" y="102698"/>
                  <a:pt x="736" y="73065"/>
                </a:cubicBezTo>
                <a:cubicBezTo>
                  <a:pt x="6028" y="43432"/>
                  <a:pt x="45715" y="-1548"/>
                  <a:pt x="48361" y="4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87" name="フリーフォーム 2086">
            <a:extLst>
              <a:ext uri="{FF2B5EF4-FFF2-40B4-BE49-F238E27FC236}">
                <a16:creationId xmlns:a16="http://schemas.microsoft.com/office/drawing/2014/main" id="{C85C8637-7883-9ED2-AC17-DC01CF5EA14A}"/>
              </a:ext>
            </a:extLst>
          </p:cNvPr>
          <p:cNvSpPr/>
          <p:nvPr/>
        </p:nvSpPr>
        <p:spPr>
          <a:xfrm>
            <a:off x="8740688" y="11626214"/>
            <a:ext cx="261367" cy="519002"/>
          </a:xfrm>
          <a:custGeom>
            <a:avLst/>
            <a:gdLst>
              <a:gd name="connsiteX0" fmla="*/ 28662 w 261367"/>
              <a:gd name="connsiteY0" fmla="*/ 636 h 519002"/>
              <a:gd name="connsiteX1" fmla="*/ 87 w 261367"/>
              <a:gd name="connsiteY1" fmla="*/ 127636 h 519002"/>
              <a:gd name="connsiteX2" fmla="*/ 19137 w 261367"/>
              <a:gd name="connsiteY2" fmla="*/ 219711 h 519002"/>
              <a:gd name="connsiteX3" fmla="*/ 12787 w 261367"/>
              <a:gd name="connsiteY3" fmla="*/ 200661 h 519002"/>
              <a:gd name="connsiteX4" fmla="*/ 117562 w 261367"/>
              <a:gd name="connsiteY4" fmla="*/ 353061 h 519002"/>
              <a:gd name="connsiteX5" fmla="*/ 260437 w 261367"/>
              <a:gd name="connsiteY5" fmla="*/ 518161 h 519002"/>
              <a:gd name="connsiteX6" fmla="*/ 171537 w 261367"/>
              <a:gd name="connsiteY6" fmla="*/ 410211 h 519002"/>
              <a:gd name="connsiteX7" fmla="*/ 22312 w 261367"/>
              <a:gd name="connsiteY7" fmla="*/ 254636 h 519002"/>
              <a:gd name="connsiteX8" fmla="*/ 3262 w 261367"/>
              <a:gd name="connsiteY8" fmla="*/ 184786 h 519002"/>
              <a:gd name="connsiteX9" fmla="*/ 28662 w 261367"/>
              <a:gd name="connsiteY9" fmla="*/ 636 h 5190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61367" h="519002">
                <a:moveTo>
                  <a:pt x="28662" y="636"/>
                </a:moveTo>
                <a:cubicBezTo>
                  <a:pt x="28133" y="-8889"/>
                  <a:pt x="1674" y="91124"/>
                  <a:pt x="87" y="127636"/>
                </a:cubicBezTo>
                <a:cubicBezTo>
                  <a:pt x="-1500" y="164148"/>
                  <a:pt x="19137" y="219711"/>
                  <a:pt x="19137" y="219711"/>
                </a:cubicBezTo>
                <a:cubicBezTo>
                  <a:pt x="21254" y="231882"/>
                  <a:pt x="-3617" y="178436"/>
                  <a:pt x="12787" y="200661"/>
                </a:cubicBezTo>
                <a:cubicBezTo>
                  <a:pt x="29191" y="222886"/>
                  <a:pt x="76287" y="300144"/>
                  <a:pt x="117562" y="353061"/>
                </a:cubicBezTo>
                <a:cubicBezTo>
                  <a:pt x="158837" y="405978"/>
                  <a:pt x="251441" y="508636"/>
                  <a:pt x="260437" y="518161"/>
                </a:cubicBezTo>
                <a:cubicBezTo>
                  <a:pt x="269433" y="527686"/>
                  <a:pt x="211225" y="454132"/>
                  <a:pt x="171537" y="410211"/>
                </a:cubicBezTo>
                <a:cubicBezTo>
                  <a:pt x="131850" y="366290"/>
                  <a:pt x="50358" y="292207"/>
                  <a:pt x="22312" y="254636"/>
                </a:cubicBezTo>
                <a:cubicBezTo>
                  <a:pt x="-5734" y="217065"/>
                  <a:pt x="5908" y="220769"/>
                  <a:pt x="3262" y="184786"/>
                </a:cubicBezTo>
                <a:cubicBezTo>
                  <a:pt x="616" y="148803"/>
                  <a:pt x="29191" y="10161"/>
                  <a:pt x="28662" y="63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88" name="フリーフォーム 2087">
            <a:extLst>
              <a:ext uri="{FF2B5EF4-FFF2-40B4-BE49-F238E27FC236}">
                <a16:creationId xmlns:a16="http://schemas.microsoft.com/office/drawing/2014/main" id="{B6399489-45C5-6428-27BD-F2737AF1B0F1}"/>
              </a:ext>
            </a:extLst>
          </p:cNvPr>
          <p:cNvSpPr/>
          <p:nvPr/>
        </p:nvSpPr>
        <p:spPr>
          <a:xfrm>
            <a:off x="8808253" y="11602721"/>
            <a:ext cx="207572" cy="236893"/>
          </a:xfrm>
          <a:custGeom>
            <a:avLst/>
            <a:gdLst>
              <a:gd name="connsiteX0" fmla="*/ 2372 w 207572"/>
              <a:gd name="connsiteY0" fmla="*/ 1904 h 236893"/>
              <a:gd name="connsiteX1" fmla="*/ 205572 w 207572"/>
              <a:gd name="connsiteY1" fmla="*/ 233679 h 236893"/>
              <a:gd name="connsiteX2" fmla="*/ 100797 w 207572"/>
              <a:gd name="connsiteY2" fmla="*/ 128904 h 236893"/>
              <a:gd name="connsiteX3" fmla="*/ 2372 w 207572"/>
              <a:gd name="connsiteY3" fmla="*/ 1904 h 2368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7572" h="236893">
                <a:moveTo>
                  <a:pt x="2372" y="1904"/>
                </a:moveTo>
                <a:cubicBezTo>
                  <a:pt x="19834" y="19366"/>
                  <a:pt x="189168" y="212512"/>
                  <a:pt x="205572" y="233679"/>
                </a:cubicBezTo>
                <a:cubicBezTo>
                  <a:pt x="221976" y="254846"/>
                  <a:pt x="133076" y="165946"/>
                  <a:pt x="100797" y="128904"/>
                </a:cubicBezTo>
                <a:cubicBezTo>
                  <a:pt x="68518" y="91862"/>
                  <a:pt x="-15090" y="-15558"/>
                  <a:pt x="2372" y="190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89" name="フリーフォーム 2088">
            <a:extLst>
              <a:ext uri="{FF2B5EF4-FFF2-40B4-BE49-F238E27FC236}">
                <a16:creationId xmlns:a16="http://schemas.microsoft.com/office/drawing/2014/main" id="{0CE7B664-E67E-7294-A949-83BF91044EB2}"/>
              </a:ext>
            </a:extLst>
          </p:cNvPr>
          <p:cNvSpPr/>
          <p:nvPr/>
        </p:nvSpPr>
        <p:spPr>
          <a:xfrm>
            <a:off x="8854350" y="11581518"/>
            <a:ext cx="338669" cy="322510"/>
          </a:xfrm>
          <a:custGeom>
            <a:avLst/>
            <a:gdLst>
              <a:gd name="connsiteX0" fmla="*/ 725 w 338669"/>
              <a:gd name="connsiteY0" fmla="*/ 882 h 322510"/>
              <a:gd name="connsiteX1" fmla="*/ 111850 w 338669"/>
              <a:gd name="connsiteY1" fmla="*/ 143757 h 322510"/>
              <a:gd name="connsiteX2" fmla="*/ 80100 w 338669"/>
              <a:gd name="connsiteY2" fmla="*/ 99307 h 322510"/>
              <a:gd name="connsiteX3" fmla="*/ 178525 w 338669"/>
              <a:gd name="connsiteY3" fmla="*/ 194557 h 322510"/>
              <a:gd name="connsiteX4" fmla="*/ 334100 w 338669"/>
              <a:gd name="connsiteY4" fmla="*/ 318382 h 322510"/>
              <a:gd name="connsiteX5" fmla="*/ 286475 w 338669"/>
              <a:gd name="connsiteY5" fmla="*/ 286632 h 322510"/>
              <a:gd name="connsiteX6" fmla="*/ 175350 w 338669"/>
              <a:gd name="connsiteY6" fmla="*/ 223132 h 322510"/>
              <a:gd name="connsiteX7" fmla="*/ 725 w 338669"/>
              <a:gd name="connsiteY7" fmla="*/ 882 h 3225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38669" h="322510">
                <a:moveTo>
                  <a:pt x="725" y="882"/>
                </a:moveTo>
                <a:cubicBezTo>
                  <a:pt x="-9858" y="-12347"/>
                  <a:pt x="98621" y="127353"/>
                  <a:pt x="111850" y="143757"/>
                </a:cubicBezTo>
                <a:cubicBezTo>
                  <a:pt x="125079" y="160161"/>
                  <a:pt x="68988" y="90840"/>
                  <a:pt x="80100" y="99307"/>
                </a:cubicBezTo>
                <a:cubicBezTo>
                  <a:pt x="91212" y="107774"/>
                  <a:pt x="136192" y="158045"/>
                  <a:pt x="178525" y="194557"/>
                </a:cubicBezTo>
                <a:cubicBezTo>
                  <a:pt x="220858" y="231070"/>
                  <a:pt x="316108" y="303036"/>
                  <a:pt x="334100" y="318382"/>
                </a:cubicBezTo>
                <a:cubicBezTo>
                  <a:pt x="352092" y="333728"/>
                  <a:pt x="312933" y="302507"/>
                  <a:pt x="286475" y="286632"/>
                </a:cubicBezTo>
                <a:cubicBezTo>
                  <a:pt x="260017" y="270757"/>
                  <a:pt x="223504" y="262820"/>
                  <a:pt x="175350" y="223132"/>
                </a:cubicBezTo>
                <a:cubicBezTo>
                  <a:pt x="127196" y="183444"/>
                  <a:pt x="11308" y="14111"/>
                  <a:pt x="725" y="88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90" name="フリーフォーム 2089">
            <a:extLst>
              <a:ext uri="{FF2B5EF4-FFF2-40B4-BE49-F238E27FC236}">
                <a16:creationId xmlns:a16="http://schemas.microsoft.com/office/drawing/2014/main" id="{BF38BFC6-F9FF-3812-4E4D-2040F3B5B8F0}"/>
              </a:ext>
            </a:extLst>
          </p:cNvPr>
          <p:cNvSpPr/>
          <p:nvPr/>
        </p:nvSpPr>
        <p:spPr>
          <a:xfrm>
            <a:off x="8915619" y="11680312"/>
            <a:ext cx="260410" cy="252541"/>
          </a:xfrm>
          <a:custGeom>
            <a:avLst/>
            <a:gdLst>
              <a:gd name="connsiteX0" fmla="*/ 12481 w 260410"/>
              <a:gd name="connsiteY0" fmla="*/ 10038 h 252541"/>
              <a:gd name="connsiteX1" fmla="*/ 256956 w 260410"/>
              <a:gd name="connsiteY1" fmla="*/ 248163 h 252541"/>
              <a:gd name="connsiteX2" fmla="*/ 149006 w 260410"/>
              <a:gd name="connsiteY2" fmla="*/ 156088 h 252541"/>
              <a:gd name="connsiteX3" fmla="*/ 47406 w 260410"/>
              <a:gd name="connsiteY3" fmla="*/ 51313 h 252541"/>
              <a:gd name="connsiteX4" fmla="*/ 12481 w 260410"/>
              <a:gd name="connsiteY4" fmla="*/ 10038 h 2525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60410" h="252541">
                <a:moveTo>
                  <a:pt x="12481" y="10038"/>
                </a:moveTo>
                <a:cubicBezTo>
                  <a:pt x="47406" y="42846"/>
                  <a:pt x="234202" y="223821"/>
                  <a:pt x="256956" y="248163"/>
                </a:cubicBezTo>
                <a:cubicBezTo>
                  <a:pt x="279710" y="272505"/>
                  <a:pt x="183931" y="188896"/>
                  <a:pt x="149006" y="156088"/>
                </a:cubicBezTo>
                <a:cubicBezTo>
                  <a:pt x="114081" y="123280"/>
                  <a:pt x="70160" y="68776"/>
                  <a:pt x="47406" y="51313"/>
                </a:cubicBezTo>
                <a:cubicBezTo>
                  <a:pt x="24652" y="33851"/>
                  <a:pt x="-22444" y="-22770"/>
                  <a:pt x="12481" y="1003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91" name="フリーフォーム 2090">
            <a:extLst>
              <a:ext uri="{FF2B5EF4-FFF2-40B4-BE49-F238E27FC236}">
                <a16:creationId xmlns:a16="http://schemas.microsoft.com/office/drawing/2014/main" id="{65F9EFA6-D0D2-4AB3-FFBF-938AE9DB7558}"/>
              </a:ext>
            </a:extLst>
          </p:cNvPr>
          <p:cNvSpPr/>
          <p:nvPr/>
        </p:nvSpPr>
        <p:spPr>
          <a:xfrm>
            <a:off x="8791437" y="11940550"/>
            <a:ext cx="112745" cy="351997"/>
          </a:xfrm>
          <a:custGeom>
            <a:avLst/>
            <a:gdLst>
              <a:gd name="connsiteX0" fmla="*/ 138 w 112745"/>
              <a:gd name="connsiteY0" fmla="*/ 625 h 351997"/>
              <a:gd name="connsiteX1" fmla="*/ 47763 w 112745"/>
              <a:gd name="connsiteY1" fmla="*/ 111750 h 351997"/>
              <a:gd name="connsiteX2" fmla="*/ 85863 w 112745"/>
              <a:gd name="connsiteY2" fmla="*/ 299075 h 351997"/>
              <a:gd name="connsiteX3" fmla="*/ 111263 w 112745"/>
              <a:gd name="connsiteY3" fmla="*/ 349875 h 351997"/>
              <a:gd name="connsiteX4" fmla="*/ 41413 w 112745"/>
              <a:gd name="connsiteY4" fmla="*/ 245100 h 351997"/>
              <a:gd name="connsiteX5" fmla="*/ 60463 w 112745"/>
              <a:gd name="connsiteY5" fmla="*/ 270500 h 351997"/>
              <a:gd name="connsiteX6" fmla="*/ 22363 w 112745"/>
              <a:gd name="connsiteY6" fmla="*/ 159375 h 351997"/>
              <a:gd name="connsiteX7" fmla="*/ 38238 w 112745"/>
              <a:gd name="connsiteY7" fmla="*/ 232400 h 351997"/>
              <a:gd name="connsiteX8" fmla="*/ 63638 w 112745"/>
              <a:gd name="connsiteY8" fmla="*/ 159375 h 351997"/>
              <a:gd name="connsiteX9" fmla="*/ 138 w 112745"/>
              <a:gd name="connsiteY9" fmla="*/ 625 h 3519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12745" h="351997">
                <a:moveTo>
                  <a:pt x="138" y="625"/>
                </a:moveTo>
                <a:cubicBezTo>
                  <a:pt x="-2508" y="-7312"/>
                  <a:pt x="33476" y="62008"/>
                  <a:pt x="47763" y="111750"/>
                </a:cubicBezTo>
                <a:cubicBezTo>
                  <a:pt x="62051" y="161492"/>
                  <a:pt x="75280" y="259388"/>
                  <a:pt x="85863" y="299075"/>
                </a:cubicBezTo>
                <a:cubicBezTo>
                  <a:pt x="96446" y="338763"/>
                  <a:pt x="118671" y="358871"/>
                  <a:pt x="111263" y="349875"/>
                </a:cubicBezTo>
                <a:cubicBezTo>
                  <a:pt x="103855" y="340879"/>
                  <a:pt x="49880" y="258329"/>
                  <a:pt x="41413" y="245100"/>
                </a:cubicBezTo>
                <a:cubicBezTo>
                  <a:pt x="32946" y="231871"/>
                  <a:pt x="63638" y="284787"/>
                  <a:pt x="60463" y="270500"/>
                </a:cubicBezTo>
                <a:cubicBezTo>
                  <a:pt x="57288" y="256213"/>
                  <a:pt x="26067" y="165725"/>
                  <a:pt x="22363" y="159375"/>
                </a:cubicBezTo>
                <a:cubicBezTo>
                  <a:pt x="18659" y="153025"/>
                  <a:pt x="31359" y="232400"/>
                  <a:pt x="38238" y="232400"/>
                </a:cubicBezTo>
                <a:cubicBezTo>
                  <a:pt x="45117" y="232400"/>
                  <a:pt x="67342" y="193242"/>
                  <a:pt x="63638" y="159375"/>
                </a:cubicBezTo>
                <a:cubicBezTo>
                  <a:pt x="59934" y="125508"/>
                  <a:pt x="2784" y="8562"/>
                  <a:pt x="138" y="62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92" name="フリーフォーム 2091">
            <a:extLst>
              <a:ext uri="{FF2B5EF4-FFF2-40B4-BE49-F238E27FC236}">
                <a16:creationId xmlns:a16="http://schemas.microsoft.com/office/drawing/2014/main" id="{B0540E47-19EF-8441-3DFA-097BD51A71CD}"/>
              </a:ext>
            </a:extLst>
          </p:cNvPr>
          <p:cNvSpPr/>
          <p:nvPr/>
        </p:nvSpPr>
        <p:spPr>
          <a:xfrm>
            <a:off x="9092076" y="11851614"/>
            <a:ext cx="118479" cy="80048"/>
          </a:xfrm>
          <a:custGeom>
            <a:avLst/>
            <a:gdLst>
              <a:gd name="connsiteX0" fmla="*/ 115424 w 118479"/>
              <a:gd name="connsiteY0" fmla="*/ 7011 h 80048"/>
              <a:gd name="connsiteX1" fmla="*/ 96374 w 118479"/>
              <a:gd name="connsiteY1" fmla="*/ 80036 h 80048"/>
              <a:gd name="connsiteX2" fmla="*/ 1124 w 118479"/>
              <a:gd name="connsiteY2" fmla="*/ 661 h 80048"/>
              <a:gd name="connsiteX3" fmla="*/ 48749 w 118479"/>
              <a:gd name="connsiteY3" fmla="*/ 41936 h 80048"/>
              <a:gd name="connsiteX4" fmla="*/ 115424 w 118479"/>
              <a:gd name="connsiteY4" fmla="*/ 7011 h 800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8479" h="80048">
                <a:moveTo>
                  <a:pt x="115424" y="7011"/>
                </a:moveTo>
                <a:cubicBezTo>
                  <a:pt x="123361" y="13361"/>
                  <a:pt x="115424" y="81094"/>
                  <a:pt x="96374" y="80036"/>
                </a:cubicBezTo>
                <a:cubicBezTo>
                  <a:pt x="77324" y="78978"/>
                  <a:pt x="9061" y="7011"/>
                  <a:pt x="1124" y="661"/>
                </a:cubicBezTo>
                <a:cubicBezTo>
                  <a:pt x="-6813" y="-5689"/>
                  <a:pt x="29170" y="35586"/>
                  <a:pt x="48749" y="41936"/>
                </a:cubicBezTo>
                <a:cubicBezTo>
                  <a:pt x="68328" y="48286"/>
                  <a:pt x="107487" y="661"/>
                  <a:pt x="115424" y="701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93" name="フリーフォーム 2092">
            <a:extLst>
              <a:ext uri="{FF2B5EF4-FFF2-40B4-BE49-F238E27FC236}">
                <a16:creationId xmlns:a16="http://schemas.microsoft.com/office/drawing/2014/main" id="{4EB4F241-6581-B939-E845-7C87E0237492}"/>
              </a:ext>
            </a:extLst>
          </p:cNvPr>
          <p:cNvSpPr/>
          <p:nvPr/>
        </p:nvSpPr>
        <p:spPr>
          <a:xfrm>
            <a:off x="8908998" y="11860255"/>
            <a:ext cx="335594" cy="436715"/>
          </a:xfrm>
          <a:custGeom>
            <a:avLst/>
            <a:gdLst>
              <a:gd name="connsiteX0" fmla="*/ 333427 w 335594"/>
              <a:gd name="connsiteY0" fmla="*/ 1545 h 436715"/>
              <a:gd name="connsiteX1" fmla="*/ 85777 w 335594"/>
              <a:gd name="connsiteY1" fmla="*/ 261895 h 436715"/>
              <a:gd name="connsiteX2" fmla="*/ 22277 w 335594"/>
              <a:gd name="connsiteY2" fmla="*/ 328570 h 436715"/>
              <a:gd name="connsiteX3" fmla="*/ 12752 w 335594"/>
              <a:gd name="connsiteY3" fmla="*/ 357145 h 436715"/>
              <a:gd name="connsiteX4" fmla="*/ 3227 w 335594"/>
              <a:gd name="connsiteY4" fmla="*/ 436520 h 436715"/>
              <a:gd name="connsiteX5" fmla="*/ 9577 w 335594"/>
              <a:gd name="connsiteY5" fmla="*/ 331745 h 436715"/>
              <a:gd name="connsiteX6" fmla="*/ 101652 w 335594"/>
              <a:gd name="connsiteY6" fmla="*/ 223795 h 436715"/>
              <a:gd name="connsiteX7" fmla="*/ 73077 w 335594"/>
              <a:gd name="connsiteY7" fmla="*/ 265070 h 436715"/>
              <a:gd name="connsiteX8" fmla="*/ 200077 w 335594"/>
              <a:gd name="connsiteY8" fmla="*/ 157120 h 436715"/>
              <a:gd name="connsiteX9" fmla="*/ 333427 w 335594"/>
              <a:gd name="connsiteY9" fmla="*/ 1545 h 4367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35594" h="436715">
                <a:moveTo>
                  <a:pt x="333427" y="1545"/>
                </a:moveTo>
                <a:cubicBezTo>
                  <a:pt x="314377" y="19007"/>
                  <a:pt x="85777" y="261895"/>
                  <a:pt x="85777" y="261895"/>
                </a:cubicBezTo>
                <a:cubicBezTo>
                  <a:pt x="33919" y="316399"/>
                  <a:pt x="34448" y="312695"/>
                  <a:pt x="22277" y="328570"/>
                </a:cubicBezTo>
                <a:cubicBezTo>
                  <a:pt x="10106" y="344445"/>
                  <a:pt x="15927" y="339153"/>
                  <a:pt x="12752" y="357145"/>
                </a:cubicBezTo>
                <a:cubicBezTo>
                  <a:pt x="9577" y="375137"/>
                  <a:pt x="3756" y="440753"/>
                  <a:pt x="3227" y="436520"/>
                </a:cubicBezTo>
                <a:cubicBezTo>
                  <a:pt x="2698" y="432287"/>
                  <a:pt x="-6827" y="367199"/>
                  <a:pt x="9577" y="331745"/>
                </a:cubicBezTo>
                <a:cubicBezTo>
                  <a:pt x="25981" y="296291"/>
                  <a:pt x="91069" y="234907"/>
                  <a:pt x="101652" y="223795"/>
                </a:cubicBezTo>
                <a:cubicBezTo>
                  <a:pt x="112235" y="212683"/>
                  <a:pt x="56673" y="276182"/>
                  <a:pt x="73077" y="265070"/>
                </a:cubicBezTo>
                <a:cubicBezTo>
                  <a:pt x="89481" y="253958"/>
                  <a:pt x="159331" y="194691"/>
                  <a:pt x="200077" y="157120"/>
                </a:cubicBezTo>
                <a:cubicBezTo>
                  <a:pt x="240823" y="119549"/>
                  <a:pt x="352477" y="-15917"/>
                  <a:pt x="333427" y="154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94" name="フリーフォーム 2093">
            <a:extLst>
              <a:ext uri="{FF2B5EF4-FFF2-40B4-BE49-F238E27FC236}">
                <a16:creationId xmlns:a16="http://schemas.microsoft.com/office/drawing/2014/main" id="{9CDA28E5-F042-44F2-744F-38AEA6964E0B}"/>
              </a:ext>
            </a:extLst>
          </p:cNvPr>
          <p:cNvSpPr/>
          <p:nvPr/>
        </p:nvSpPr>
        <p:spPr>
          <a:xfrm>
            <a:off x="9179004" y="12081393"/>
            <a:ext cx="278874" cy="239902"/>
          </a:xfrm>
          <a:custGeom>
            <a:avLst/>
            <a:gdLst>
              <a:gd name="connsiteX0" fmla="*/ 276146 w 278874"/>
              <a:gd name="connsiteY0" fmla="*/ 2657 h 239902"/>
              <a:gd name="connsiteX1" fmla="*/ 3096 w 278874"/>
              <a:gd name="connsiteY1" fmla="*/ 237607 h 239902"/>
              <a:gd name="connsiteX2" fmla="*/ 136446 w 278874"/>
              <a:gd name="connsiteY2" fmla="*/ 116957 h 239902"/>
              <a:gd name="connsiteX3" fmla="*/ 276146 w 278874"/>
              <a:gd name="connsiteY3" fmla="*/ 2657 h 2399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78874" h="239902">
                <a:moveTo>
                  <a:pt x="276146" y="2657"/>
                </a:moveTo>
                <a:cubicBezTo>
                  <a:pt x="253921" y="22765"/>
                  <a:pt x="26379" y="218557"/>
                  <a:pt x="3096" y="237607"/>
                </a:cubicBezTo>
                <a:cubicBezTo>
                  <a:pt x="-20187" y="256657"/>
                  <a:pt x="94113" y="151882"/>
                  <a:pt x="136446" y="116957"/>
                </a:cubicBezTo>
                <a:cubicBezTo>
                  <a:pt x="178779" y="82032"/>
                  <a:pt x="298371" y="-17451"/>
                  <a:pt x="276146" y="265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95" name="フリーフォーム 2094">
            <a:extLst>
              <a:ext uri="{FF2B5EF4-FFF2-40B4-BE49-F238E27FC236}">
                <a16:creationId xmlns:a16="http://schemas.microsoft.com/office/drawing/2014/main" id="{F0917229-BA67-647D-380C-B893C677F1EB}"/>
              </a:ext>
            </a:extLst>
          </p:cNvPr>
          <p:cNvSpPr/>
          <p:nvPr/>
        </p:nvSpPr>
        <p:spPr>
          <a:xfrm>
            <a:off x="8928228" y="11963410"/>
            <a:ext cx="269067" cy="305779"/>
          </a:xfrm>
          <a:custGeom>
            <a:avLst/>
            <a:gdLst>
              <a:gd name="connsiteX0" fmla="*/ 266572 w 269067"/>
              <a:gd name="connsiteY0" fmla="*/ 3165 h 305779"/>
              <a:gd name="connsiteX1" fmla="*/ 22097 w 269067"/>
              <a:gd name="connsiteY1" fmla="*/ 244465 h 305779"/>
              <a:gd name="connsiteX2" fmla="*/ 12572 w 269067"/>
              <a:gd name="connsiteY2" fmla="*/ 304790 h 305779"/>
              <a:gd name="connsiteX3" fmla="*/ 31622 w 269067"/>
              <a:gd name="connsiteY3" fmla="*/ 212715 h 305779"/>
              <a:gd name="connsiteX4" fmla="*/ 142747 w 269067"/>
              <a:gd name="connsiteY4" fmla="*/ 111115 h 305779"/>
              <a:gd name="connsiteX5" fmla="*/ 266572 w 269067"/>
              <a:gd name="connsiteY5" fmla="*/ 3165 h 3057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69067" h="305779">
                <a:moveTo>
                  <a:pt x="266572" y="3165"/>
                </a:moveTo>
                <a:cubicBezTo>
                  <a:pt x="246464" y="25390"/>
                  <a:pt x="64430" y="194194"/>
                  <a:pt x="22097" y="244465"/>
                </a:cubicBezTo>
                <a:cubicBezTo>
                  <a:pt x="-20236" y="294736"/>
                  <a:pt x="10985" y="310082"/>
                  <a:pt x="12572" y="304790"/>
                </a:cubicBezTo>
                <a:cubicBezTo>
                  <a:pt x="14159" y="299498"/>
                  <a:pt x="9926" y="244994"/>
                  <a:pt x="31622" y="212715"/>
                </a:cubicBezTo>
                <a:cubicBezTo>
                  <a:pt x="53318" y="180436"/>
                  <a:pt x="105705" y="140219"/>
                  <a:pt x="142747" y="111115"/>
                </a:cubicBezTo>
                <a:cubicBezTo>
                  <a:pt x="179789" y="82011"/>
                  <a:pt x="286680" y="-19060"/>
                  <a:pt x="266572" y="316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96" name="フリーフォーム 2095">
            <a:extLst>
              <a:ext uri="{FF2B5EF4-FFF2-40B4-BE49-F238E27FC236}">
                <a16:creationId xmlns:a16="http://schemas.microsoft.com/office/drawing/2014/main" id="{CEA3A33F-2E1F-E473-4ECA-C51689C9C38F}"/>
              </a:ext>
            </a:extLst>
          </p:cNvPr>
          <p:cNvSpPr/>
          <p:nvPr/>
        </p:nvSpPr>
        <p:spPr>
          <a:xfrm>
            <a:off x="8959684" y="12064989"/>
            <a:ext cx="203381" cy="203224"/>
          </a:xfrm>
          <a:custGeom>
            <a:avLst/>
            <a:gdLst>
              <a:gd name="connsiteX0" fmla="*/ 203366 w 203381"/>
              <a:gd name="connsiteY0" fmla="*/ 11 h 203224"/>
              <a:gd name="connsiteX1" fmla="*/ 47791 w 203381"/>
              <a:gd name="connsiteY1" fmla="*/ 111136 h 203224"/>
              <a:gd name="connsiteX2" fmla="*/ 166 w 203381"/>
              <a:gd name="connsiteY2" fmla="*/ 203211 h 203224"/>
              <a:gd name="connsiteX3" fmla="*/ 38266 w 203381"/>
              <a:gd name="connsiteY3" fmla="*/ 104786 h 203224"/>
              <a:gd name="connsiteX4" fmla="*/ 203366 w 203381"/>
              <a:gd name="connsiteY4" fmla="*/ 11 h 2032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3381" h="203224">
                <a:moveTo>
                  <a:pt x="203366" y="11"/>
                </a:moveTo>
                <a:cubicBezTo>
                  <a:pt x="204954" y="1069"/>
                  <a:pt x="81658" y="77269"/>
                  <a:pt x="47791" y="111136"/>
                </a:cubicBezTo>
                <a:cubicBezTo>
                  <a:pt x="13924" y="145003"/>
                  <a:pt x="1754" y="204269"/>
                  <a:pt x="166" y="203211"/>
                </a:cubicBezTo>
                <a:cubicBezTo>
                  <a:pt x="-1422" y="202153"/>
                  <a:pt x="8104" y="138123"/>
                  <a:pt x="38266" y="104786"/>
                </a:cubicBezTo>
                <a:cubicBezTo>
                  <a:pt x="68428" y="71449"/>
                  <a:pt x="201778" y="-1047"/>
                  <a:pt x="203366" y="1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97" name="フリーフォーム 2096">
            <a:extLst>
              <a:ext uri="{FF2B5EF4-FFF2-40B4-BE49-F238E27FC236}">
                <a16:creationId xmlns:a16="http://schemas.microsoft.com/office/drawing/2014/main" id="{7FC9D06C-3EE7-46F9-4F8F-87DEE733DD59}"/>
              </a:ext>
            </a:extLst>
          </p:cNvPr>
          <p:cNvSpPr/>
          <p:nvPr/>
        </p:nvSpPr>
        <p:spPr>
          <a:xfrm>
            <a:off x="9184603" y="11998272"/>
            <a:ext cx="64175" cy="143039"/>
          </a:xfrm>
          <a:custGeom>
            <a:avLst/>
            <a:gdLst>
              <a:gd name="connsiteX0" fmla="*/ 29247 w 64175"/>
              <a:gd name="connsiteY0" fmla="*/ 53 h 143039"/>
              <a:gd name="connsiteX1" fmla="*/ 3847 w 64175"/>
              <a:gd name="connsiteY1" fmla="*/ 82603 h 143039"/>
              <a:gd name="connsiteX2" fmla="*/ 64172 w 64175"/>
              <a:gd name="connsiteY2" fmla="*/ 142928 h 143039"/>
              <a:gd name="connsiteX3" fmla="*/ 672 w 64175"/>
              <a:gd name="connsiteY3" fmla="*/ 95303 h 143039"/>
              <a:gd name="connsiteX4" fmla="*/ 29247 w 64175"/>
              <a:gd name="connsiteY4" fmla="*/ 53 h 1430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4175" h="143039">
                <a:moveTo>
                  <a:pt x="29247" y="53"/>
                </a:moveTo>
                <a:cubicBezTo>
                  <a:pt x="29776" y="-2064"/>
                  <a:pt x="-1974" y="58790"/>
                  <a:pt x="3847" y="82603"/>
                </a:cubicBezTo>
                <a:cubicBezTo>
                  <a:pt x="9668" y="106416"/>
                  <a:pt x="64701" y="140811"/>
                  <a:pt x="64172" y="142928"/>
                </a:cubicBezTo>
                <a:cubicBezTo>
                  <a:pt x="63643" y="145045"/>
                  <a:pt x="6493" y="116470"/>
                  <a:pt x="672" y="95303"/>
                </a:cubicBezTo>
                <a:cubicBezTo>
                  <a:pt x="-5149" y="74136"/>
                  <a:pt x="28718" y="2170"/>
                  <a:pt x="29247" y="5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98" name="フリーフォーム 2097">
            <a:extLst>
              <a:ext uri="{FF2B5EF4-FFF2-40B4-BE49-F238E27FC236}">
                <a16:creationId xmlns:a16="http://schemas.microsoft.com/office/drawing/2014/main" id="{B7DABADF-D13A-D591-BD32-9EECFF91CA73}"/>
              </a:ext>
            </a:extLst>
          </p:cNvPr>
          <p:cNvSpPr/>
          <p:nvPr/>
        </p:nvSpPr>
        <p:spPr>
          <a:xfrm>
            <a:off x="9204259" y="11995137"/>
            <a:ext cx="102105" cy="114191"/>
          </a:xfrm>
          <a:custGeom>
            <a:avLst/>
            <a:gdLst>
              <a:gd name="connsiteX0" fmla="*/ 66 w 102105"/>
              <a:gd name="connsiteY0" fmla="*/ 13 h 114191"/>
              <a:gd name="connsiteX1" fmla="*/ 63566 w 102105"/>
              <a:gd name="connsiteY1" fmla="*/ 31763 h 114191"/>
              <a:gd name="connsiteX2" fmla="*/ 98491 w 102105"/>
              <a:gd name="connsiteY2" fmla="*/ 101613 h 114191"/>
              <a:gd name="connsiteX3" fmla="*/ 98491 w 102105"/>
              <a:gd name="connsiteY3" fmla="*/ 107963 h 114191"/>
              <a:gd name="connsiteX4" fmla="*/ 76266 w 102105"/>
              <a:gd name="connsiteY4" fmla="*/ 34938 h 114191"/>
              <a:gd name="connsiteX5" fmla="*/ 66 w 102105"/>
              <a:gd name="connsiteY5" fmla="*/ 13 h 1141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2105" h="114191">
                <a:moveTo>
                  <a:pt x="66" y="13"/>
                </a:moveTo>
                <a:cubicBezTo>
                  <a:pt x="-2051" y="-516"/>
                  <a:pt x="47162" y="14830"/>
                  <a:pt x="63566" y="31763"/>
                </a:cubicBezTo>
                <a:cubicBezTo>
                  <a:pt x="79970" y="48696"/>
                  <a:pt x="98491" y="101613"/>
                  <a:pt x="98491" y="101613"/>
                </a:cubicBezTo>
                <a:cubicBezTo>
                  <a:pt x="104312" y="114313"/>
                  <a:pt x="102195" y="119075"/>
                  <a:pt x="98491" y="107963"/>
                </a:cubicBezTo>
                <a:cubicBezTo>
                  <a:pt x="94787" y="96851"/>
                  <a:pt x="87908" y="52400"/>
                  <a:pt x="76266" y="34938"/>
                </a:cubicBezTo>
                <a:cubicBezTo>
                  <a:pt x="64624" y="17476"/>
                  <a:pt x="2183" y="542"/>
                  <a:pt x="66" y="1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99" name="フリーフォーム 2098">
            <a:extLst>
              <a:ext uri="{FF2B5EF4-FFF2-40B4-BE49-F238E27FC236}">
                <a16:creationId xmlns:a16="http://schemas.microsoft.com/office/drawing/2014/main" id="{1279A4F1-8848-B33D-A8F1-CFD99093F85A}"/>
              </a:ext>
            </a:extLst>
          </p:cNvPr>
          <p:cNvSpPr/>
          <p:nvPr/>
        </p:nvSpPr>
        <p:spPr>
          <a:xfrm>
            <a:off x="9172523" y="12032385"/>
            <a:ext cx="114386" cy="70751"/>
          </a:xfrm>
          <a:custGeom>
            <a:avLst/>
            <a:gdLst>
              <a:gd name="connsiteX0" fmla="*/ 52 w 114386"/>
              <a:gd name="connsiteY0" fmla="*/ 13565 h 70751"/>
              <a:gd name="connsiteX1" fmla="*/ 88952 w 114386"/>
              <a:gd name="connsiteY1" fmla="*/ 7215 h 70751"/>
              <a:gd name="connsiteX2" fmla="*/ 108002 w 114386"/>
              <a:gd name="connsiteY2" fmla="*/ 38965 h 70751"/>
              <a:gd name="connsiteX3" fmla="*/ 69902 w 114386"/>
              <a:gd name="connsiteY3" fmla="*/ 70715 h 70751"/>
              <a:gd name="connsiteX4" fmla="*/ 114352 w 114386"/>
              <a:gd name="connsiteY4" fmla="*/ 32615 h 70751"/>
              <a:gd name="connsiteX5" fmla="*/ 76252 w 114386"/>
              <a:gd name="connsiteY5" fmla="*/ 865 h 70751"/>
              <a:gd name="connsiteX6" fmla="*/ 52 w 114386"/>
              <a:gd name="connsiteY6" fmla="*/ 13565 h 707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14386" h="70751">
                <a:moveTo>
                  <a:pt x="52" y="13565"/>
                </a:moveTo>
                <a:cubicBezTo>
                  <a:pt x="2169" y="14623"/>
                  <a:pt x="70960" y="2982"/>
                  <a:pt x="88952" y="7215"/>
                </a:cubicBezTo>
                <a:cubicBezTo>
                  <a:pt x="106944" y="11448"/>
                  <a:pt x="111177" y="28382"/>
                  <a:pt x="108002" y="38965"/>
                </a:cubicBezTo>
                <a:cubicBezTo>
                  <a:pt x="104827" y="49548"/>
                  <a:pt x="68844" y="71773"/>
                  <a:pt x="69902" y="70715"/>
                </a:cubicBezTo>
                <a:cubicBezTo>
                  <a:pt x="70960" y="69657"/>
                  <a:pt x="113294" y="44257"/>
                  <a:pt x="114352" y="32615"/>
                </a:cubicBezTo>
                <a:cubicBezTo>
                  <a:pt x="115410" y="20973"/>
                  <a:pt x="91598" y="5628"/>
                  <a:pt x="76252" y="865"/>
                </a:cubicBezTo>
                <a:cubicBezTo>
                  <a:pt x="60906" y="-3898"/>
                  <a:pt x="-2065" y="12507"/>
                  <a:pt x="52" y="1356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00" name="フリーフォーム 2099">
            <a:extLst>
              <a:ext uri="{FF2B5EF4-FFF2-40B4-BE49-F238E27FC236}">
                <a16:creationId xmlns:a16="http://schemas.microsoft.com/office/drawing/2014/main" id="{5F371CC6-E513-27BE-4EBB-17F0C7E728AE}"/>
              </a:ext>
            </a:extLst>
          </p:cNvPr>
          <p:cNvSpPr/>
          <p:nvPr/>
        </p:nvSpPr>
        <p:spPr>
          <a:xfrm>
            <a:off x="9251370" y="12001490"/>
            <a:ext cx="52113" cy="159360"/>
          </a:xfrm>
          <a:custGeom>
            <a:avLst/>
            <a:gdLst>
              <a:gd name="connsiteX0" fmla="*/ 48205 w 52113"/>
              <a:gd name="connsiteY0" fmla="*/ 10 h 159360"/>
              <a:gd name="connsiteX1" fmla="*/ 48205 w 52113"/>
              <a:gd name="connsiteY1" fmla="*/ 101610 h 159360"/>
              <a:gd name="connsiteX2" fmla="*/ 580 w 52113"/>
              <a:gd name="connsiteY2" fmla="*/ 158760 h 159360"/>
              <a:gd name="connsiteX3" fmla="*/ 22805 w 52113"/>
              <a:gd name="connsiteY3" fmla="*/ 130185 h 159360"/>
              <a:gd name="connsiteX4" fmla="*/ 38680 w 52113"/>
              <a:gd name="connsiteY4" fmla="*/ 107960 h 159360"/>
              <a:gd name="connsiteX5" fmla="*/ 48205 w 52113"/>
              <a:gd name="connsiteY5" fmla="*/ 10 h 1593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2113" h="159360">
                <a:moveTo>
                  <a:pt x="48205" y="10"/>
                </a:moveTo>
                <a:cubicBezTo>
                  <a:pt x="49793" y="-1048"/>
                  <a:pt x="56143" y="75152"/>
                  <a:pt x="48205" y="101610"/>
                </a:cubicBezTo>
                <a:cubicBezTo>
                  <a:pt x="40267" y="128068"/>
                  <a:pt x="4813" y="153998"/>
                  <a:pt x="580" y="158760"/>
                </a:cubicBezTo>
                <a:cubicBezTo>
                  <a:pt x="-3653" y="163522"/>
                  <a:pt x="16455" y="138652"/>
                  <a:pt x="22805" y="130185"/>
                </a:cubicBezTo>
                <a:cubicBezTo>
                  <a:pt x="29155" y="121718"/>
                  <a:pt x="35505" y="124364"/>
                  <a:pt x="38680" y="107960"/>
                </a:cubicBezTo>
                <a:cubicBezTo>
                  <a:pt x="41855" y="91556"/>
                  <a:pt x="46617" y="1068"/>
                  <a:pt x="48205" y="1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01" name="フリーフォーム 2100">
            <a:extLst>
              <a:ext uri="{FF2B5EF4-FFF2-40B4-BE49-F238E27FC236}">
                <a16:creationId xmlns:a16="http://schemas.microsoft.com/office/drawing/2014/main" id="{C6A29838-80C4-5A8C-1024-B54AEF959ACF}"/>
              </a:ext>
            </a:extLst>
          </p:cNvPr>
          <p:cNvSpPr/>
          <p:nvPr/>
        </p:nvSpPr>
        <p:spPr>
          <a:xfrm>
            <a:off x="9168092" y="12114743"/>
            <a:ext cx="163696" cy="188495"/>
          </a:xfrm>
          <a:custGeom>
            <a:avLst/>
            <a:gdLst>
              <a:gd name="connsiteX0" fmla="*/ 163233 w 163696"/>
              <a:gd name="connsiteY0" fmla="*/ 1057 h 188495"/>
              <a:gd name="connsiteX1" fmla="*/ 4483 w 163696"/>
              <a:gd name="connsiteY1" fmla="*/ 185207 h 188495"/>
              <a:gd name="connsiteX2" fmla="*/ 52108 w 163696"/>
              <a:gd name="connsiteY2" fmla="*/ 112182 h 188495"/>
              <a:gd name="connsiteX3" fmla="*/ 163233 w 163696"/>
              <a:gd name="connsiteY3" fmla="*/ 1057 h 1884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3696" h="188495">
                <a:moveTo>
                  <a:pt x="163233" y="1057"/>
                </a:moveTo>
                <a:cubicBezTo>
                  <a:pt x="155296" y="13228"/>
                  <a:pt x="23004" y="166686"/>
                  <a:pt x="4483" y="185207"/>
                </a:cubicBezTo>
                <a:cubicBezTo>
                  <a:pt x="-14038" y="203728"/>
                  <a:pt x="29354" y="139170"/>
                  <a:pt x="52108" y="112182"/>
                </a:cubicBezTo>
                <a:cubicBezTo>
                  <a:pt x="74862" y="85195"/>
                  <a:pt x="171170" y="-11114"/>
                  <a:pt x="163233" y="105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02" name="フリーフォーム 2101">
            <a:extLst>
              <a:ext uri="{FF2B5EF4-FFF2-40B4-BE49-F238E27FC236}">
                <a16:creationId xmlns:a16="http://schemas.microsoft.com/office/drawing/2014/main" id="{7145DC75-BFB4-DE3C-4508-58184E971EE6}"/>
              </a:ext>
            </a:extLst>
          </p:cNvPr>
          <p:cNvSpPr/>
          <p:nvPr/>
        </p:nvSpPr>
        <p:spPr>
          <a:xfrm>
            <a:off x="9223375" y="11868016"/>
            <a:ext cx="199453" cy="237913"/>
          </a:xfrm>
          <a:custGeom>
            <a:avLst/>
            <a:gdLst>
              <a:gd name="connsiteX0" fmla="*/ 0 w 199453"/>
              <a:gd name="connsiteY0" fmla="*/ 134 h 237913"/>
              <a:gd name="connsiteX1" fmla="*/ 50800 w 199453"/>
              <a:gd name="connsiteY1" fmla="*/ 98559 h 237913"/>
              <a:gd name="connsiteX2" fmla="*/ 101600 w 199453"/>
              <a:gd name="connsiteY2" fmla="*/ 171584 h 237913"/>
              <a:gd name="connsiteX3" fmla="*/ 196850 w 199453"/>
              <a:gd name="connsiteY3" fmla="*/ 235084 h 237913"/>
              <a:gd name="connsiteX4" fmla="*/ 161925 w 199453"/>
              <a:gd name="connsiteY4" fmla="*/ 216034 h 237913"/>
              <a:gd name="connsiteX5" fmla="*/ 50800 w 199453"/>
              <a:gd name="connsiteY5" fmla="*/ 120784 h 237913"/>
              <a:gd name="connsiteX6" fmla="*/ 0 w 199453"/>
              <a:gd name="connsiteY6" fmla="*/ 134 h 237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99453" h="237913">
                <a:moveTo>
                  <a:pt x="0" y="134"/>
                </a:moveTo>
                <a:cubicBezTo>
                  <a:pt x="0" y="-3570"/>
                  <a:pt x="33867" y="69984"/>
                  <a:pt x="50800" y="98559"/>
                </a:cubicBezTo>
                <a:cubicBezTo>
                  <a:pt x="67733" y="127134"/>
                  <a:pt x="77258" y="148830"/>
                  <a:pt x="101600" y="171584"/>
                </a:cubicBezTo>
                <a:cubicBezTo>
                  <a:pt x="125942" y="194338"/>
                  <a:pt x="196850" y="235084"/>
                  <a:pt x="196850" y="235084"/>
                </a:cubicBezTo>
                <a:cubicBezTo>
                  <a:pt x="206904" y="242492"/>
                  <a:pt x="186267" y="235084"/>
                  <a:pt x="161925" y="216034"/>
                </a:cubicBezTo>
                <a:cubicBezTo>
                  <a:pt x="137583" y="196984"/>
                  <a:pt x="75142" y="150947"/>
                  <a:pt x="50800" y="120784"/>
                </a:cubicBezTo>
                <a:cubicBezTo>
                  <a:pt x="26458" y="90622"/>
                  <a:pt x="0" y="3838"/>
                  <a:pt x="0" y="13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03" name="フリーフォーム 2102">
            <a:extLst>
              <a:ext uri="{FF2B5EF4-FFF2-40B4-BE49-F238E27FC236}">
                <a16:creationId xmlns:a16="http://schemas.microsoft.com/office/drawing/2014/main" id="{43A5B0DD-AE6D-5575-6AD9-BEDB72E7BC48}"/>
              </a:ext>
            </a:extLst>
          </p:cNvPr>
          <p:cNvSpPr/>
          <p:nvPr/>
        </p:nvSpPr>
        <p:spPr>
          <a:xfrm>
            <a:off x="9226502" y="11858553"/>
            <a:ext cx="239486" cy="226318"/>
          </a:xfrm>
          <a:custGeom>
            <a:avLst/>
            <a:gdLst>
              <a:gd name="connsiteX0" fmla="*/ 48 w 239486"/>
              <a:gd name="connsiteY0" fmla="*/ 72 h 226318"/>
              <a:gd name="connsiteX1" fmla="*/ 104823 w 239486"/>
              <a:gd name="connsiteY1" fmla="*/ 136597 h 226318"/>
              <a:gd name="connsiteX2" fmla="*/ 238173 w 239486"/>
              <a:gd name="connsiteY2" fmla="*/ 222322 h 226318"/>
              <a:gd name="connsiteX3" fmla="*/ 168323 w 239486"/>
              <a:gd name="connsiteY3" fmla="*/ 206447 h 226318"/>
              <a:gd name="connsiteX4" fmla="*/ 92123 w 239486"/>
              <a:gd name="connsiteY4" fmla="*/ 155647 h 226318"/>
              <a:gd name="connsiteX5" fmla="*/ 48 w 239486"/>
              <a:gd name="connsiteY5" fmla="*/ 72 h 2263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39486" h="226318">
                <a:moveTo>
                  <a:pt x="48" y="72"/>
                </a:moveTo>
                <a:cubicBezTo>
                  <a:pt x="2165" y="-3103"/>
                  <a:pt x="65136" y="99555"/>
                  <a:pt x="104823" y="136597"/>
                </a:cubicBezTo>
                <a:cubicBezTo>
                  <a:pt x="144511" y="173639"/>
                  <a:pt x="227590" y="210680"/>
                  <a:pt x="238173" y="222322"/>
                </a:cubicBezTo>
                <a:cubicBezTo>
                  <a:pt x="248756" y="233964"/>
                  <a:pt x="192665" y="217559"/>
                  <a:pt x="168323" y="206447"/>
                </a:cubicBezTo>
                <a:cubicBezTo>
                  <a:pt x="143981" y="195335"/>
                  <a:pt x="118052" y="189514"/>
                  <a:pt x="92123" y="155647"/>
                </a:cubicBezTo>
                <a:cubicBezTo>
                  <a:pt x="66194" y="121780"/>
                  <a:pt x="-2069" y="3247"/>
                  <a:pt x="48" y="7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04" name="フリーフォーム 2103">
            <a:extLst>
              <a:ext uri="{FF2B5EF4-FFF2-40B4-BE49-F238E27FC236}">
                <a16:creationId xmlns:a16="http://schemas.microsoft.com/office/drawing/2014/main" id="{BEDE8C45-0FFF-9E8E-7DE5-C9E1B2DA2554}"/>
              </a:ext>
            </a:extLst>
          </p:cNvPr>
          <p:cNvSpPr/>
          <p:nvPr/>
        </p:nvSpPr>
        <p:spPr>
          <a:xfrm>
            <a:off x="9190201" y="12081225"/>
            <a:ext cx="107066" cy="40931"/>
          </a:xfrm>
          <a:custGeom>
            <a:avLst/>
            <a:gdLst>
              <a:gd name="connsiteX0" fmla="*/ 1424 w 107066"/>
              <a:gd name="connsiteY0" fmla="*/ 40925 h 40931"/>
              <a:gd name="connsiteX1" fmla="*/ 106199 w 107066"/>
              <a:gd name="connsiteY1" fmla="*/ 2825 h 40931"/>
              <a:gd name="connsiteX2" fmla="*/ 49049 w 107066"/>
              <a:gd name="connsiteY2" fmla="*/ 6000 h 40931"/>
              <a:gd name="connsiteX3" fmla="*/ 1424 w 107066"/>
              <a:gd name="connsiteY3" fmla="*/ 40925 h 409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7066" h="40931">
                <a:moveTo>
                  <a:pt x="1424" y="40925"/>
                </a:moveTo>
                <a:cubicBezTo>
                  <a:pt x="10949" y="40396"/>
                  <a:pt x="98262" y="8646"/>
                  <a:pt x="106199" y="2825"/>
                </a:cubicBezTo>
                <a:cubicBezTo>
                  <a:pt x="114136" y="-2996"/>
                  <a:pt x="65453" y="1237"/>
                  <a:pt x="49049" y="6000"/>
                </a:cubicBezTo>
                <a:cubicBezTo>
                  <a:pt x="32645" y="10763"/>
                  <a:pt x="-8101" y="41454"/>
                  <a:pt x="1424" y="4092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05" name="フリーフォーム 2104">
            <a:extLst>
              <a:ext uri="{FF2B5EF4-FFF2-40B4-BE49-F238E27FC236}">
                <a16:creationId xmlns:a16="http://schemas.microsoft.com/office/drawing/2014/main" id="{C51C65F7-C238-5012-7D12-EEC58CC4C4C4}"/>
              </a:ext>
            </a:extLst>
          </p:cNvPr>
          <p:cNvSpPr/>
          <p:nvPr/>
        </p:nvSpPr>
        <p:spPr>
          <a:xfrm>
            <a:off x="9198159" y="11997898"/>
            <a:ext cx="85644" cy="139824"/>
          </a:xfrm>
          <a:custGeom>
            <a:avLst/>
            <a:gdLst>
              <a:gd name="connsiteX0" fmla="*/ 2991 w 85644"/>
              <a:gd name="connsiteY0" fmla="*/ 427 h 139824"/>
              <a:gd name="connsiteX1" fmla="*/ 9341 w 85644"/>
              <a:gd name="connsiteY1" fmla="*/ 82977 h 139824"/>
              <a:gd name="connsiteX2" fmla="*/ 85541 w 85644"/>
              <a:gd name="connsiteY2" fmla="*/ 136952 h 139824"/>
              <a:gd name="connsiteX3" fmla="*/ 25216 w 85644"/>
              <a:gd name="connsiteY3" fmla="*/ 121077 h 139824"/>
              <a:gd name="connsiteX4" fmla="*/ 2991 w 85644"/>
              <a:gd name="connsiteY4" fmla="*/ 427 h 1398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5644" h="139824">
                <a:moveTo>
                  <a:pt x="2991" y="427"/>
                </a:moveTo>
                <a:cubicBezTo>
                  <a:pt x="345" y="-5923"/>
                  <a:pt x="-4417" y="60223"/>
                  <a:pt x="9341" y="82977"/>
                </a:cubicBezTo>
                <a:cubicBezTo>
                  <a:pt x="23099" y="105731"/>
                  <a:pt x="82895" y="130602"/>
                  <a:pt x="85541" y="136952"/>
                </a:cubicBezTo>
                <a:cubicBezTo>
                  <a:pt x="88187" y="143302"/>
                  <a:pt x="39503" y="139598"/>
                  <a:pt x="25216" y="121077"/>
                </a:cubicBezTo>
                <a:cubicBezTo>
                  <a:pt x="10929" y="102556"/>
                  <a:pt x="5637" y="6777"/>
                  <a:pt x="2991" y="42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06" name="フリーフォーム 2105">
            <a:extLst>
              <a:ext uri="{FF2B5EF4-FFF2-40B4-BE49-F238E27FC236}">
                <a16:creationId xmlns:a16="http://schemas.microsoft.com/office/drawing/2014/main" id="{BAF38DF8-0A17-BD81-7016-73AFED6BB891}"/>
              </a:ext>
            </a:extLst>
          </p:cNvPr>
          <p:cNvSpPr/>
          <p:nvPr/>
        </p:nvSpPr>
        <p:spPr>
          <a:xfrm>
            <a:off x="9227704" y="11675422"/>
            <a:ext cx="263562" cy="208205"/>
          </a:xfrm>
          <a:custGeom>
            <a:avLst/>
            <a:gdLst>
              <a:gd name="connsiteX0" fmla="*/ 262371 w 263562"/>
              <a:gd name="connsiteY0" fmla="*/ 2228 h 208205"/>
              <a:gd name="connsiteX1" fmla="*/ 78221 w 263562"/>
              <a:gd name="connsiteY1" fmla="*/ 148278 h 208205"/>
              <a:gd name="connsiteX2" fmla="*/ 2021 w 263562"/>
              <a:gd name="connsiteY2" fmla="*/ 205428 h 208205"/>
              <a:gd name="connsiteX3" fmla="*/ 151246 w 263562"/>
              <a:gd name="connsiteY3" fmla="*/ 68903 h 208205"/>
              <a:gd name="connsiteX4" fmla="*/ 262371 w 263562"/>
              <a:gd name="connsiteY4" fmla="*/ 2228 h 2082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63562" h="208205">
                <a:moveTo>
                  <a:pt x="262371" y="2228"/>
                </a:moveTo>
                <a:cubicBezTo>
                  <a:pt x="250200" y="15457"/>
                  <a:pt x="121613" y="114411"/>
                  <a:pt x="78221" y="148278"/>
                </a:cubicBezTo>
                <a:cubicBezTo>
                  <a:pt x="34829" y="182145"/>
                  <a:pt x="-10150" y="218657"/>
                  <a:pt x="2021" y="205428"/>
                </a:cubicBezTo>
                <a:cubicBezTo>
                  <a:pt x="14192" y="192199"/>
                  <a:pt x="112088" y="100124"/>
                  <a:pt x="151246" y="68903"/>
                </a:cubicBezTo>
                <a:cubicBezTo>
                  <a:pt x="190404" y="37682"/>
                  <a:pt x="274542" y="-11001"/>
                  <a:pt x="262371" y="222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07" name="フリーフォーム 2106">
            <a:extLst>
              <a:ext uri="{FF2B5EF4-FFF2-40B4-BE49-F238E27FC236}">
                <a16:creationId xmlns:a16="http://schemas.microsoft.com/office/drawing/2014/main" id="{BF566907-8D9B-91FA-3DCB-EBD6F24229FB}"/>
              </a:ext>
            </a:extLst>
          </p:cNvPr>
          <p:cNvSpPr/>
          <p:nvPr/>
        </p:nvSpPr>
        <p:spPr>
          <a:xfrm>
            <a:off x="9436069" y="11893334"/>
            <a:ext cx="193733" cy="200593"/>
          </a:xfrm>
          <a:custGeom>
            <a:avLst/>
            <a:gdLst>
              <a:gd name="connsiteX0" fmla="*/ 193706 w 193733"/>
              <a:gd name="connsiteY0" fmla="*/ 216 h 200593"/>
              <a:gd name="connsiteX1" fmla="*/ 88931 w 193733"/>
              <a:gd name="connsiteY1" fmla="*/ 127216 h 200593"/>
              <a:gd name="connsiteX2" fmla="*/ 31 w 193733"/>
              <a:gd name="connsiteY2" fmla="*/ 200241 h 200593"/>
              <a:gd name="connsiteX3" fmla="*/ 98456 w 193733"/>
              <a:gd name="connsiteY3" fmla="*/ 98641 h 200593"/>
              <a:gd name="connsiteX4" fmla="*/ 193706 w 193733"/>
              <a:gd name="connsiteY4" fmla="*/ 216 h 2005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93733" h="200593">
                <a:moveTo>
                  <a:pt x="193706" y="216"/>
                </a:moveTo>
                <a:cubicBezTo>
                  <a:pt x="192119" y="4978"/>
                  <a:pt x="121210" y="93879"/>
                  <a:pt x="88931" y="127216"/>
                </a:cubicBezTo>
                <a:cubicBezTo>
                  <a:pt x="56652" y="160553"/>
                  <a:pt x="-1556" y="205003"/>
                  <a:pt x="31" y="200241"/>
                </a:cubicBezTo>
                <a:cubicBezTo>
                  <a:pt x="1618" y="195479"/>
                  <a:pt x="68294" y="126687"/>
                  <a:pt x="98456" y="98641"/>
                </a:cubicBezTo>
                <a:cubicBezTo>
                  <a:pt x="128618" y="70595"/>
                  <a:pt x="195293" y="-4546"/>
                  <a:pt x="193706" y="21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08" name="フリーフォーム 2107">
            <a:extLst>
              <a:ext uri="{FF2B5EF4-FFF2-40B4-BE49-F238E27FC236}">
                <a16:creationId xmlns:a16="http://schemas.microsoft.com/office/drawing/2014/main" id="{9C51E9F2-BD2F-7659-5094-EF4197A813D6}"/>
              </a:ext>
            </a:extLst>
          </p:cNvPr>
          <p:cNvSpPr/>
          <p:nvPr/>
        </p:nvSpPr>
        <p:spPr>
          <a:xfrm>
            <a:off x="9423312" y="11833133"/>
            <a:ext cx="181347" cy="228802"/>
          </a:xfrm>
          <a:custGeom>
            <a:avLst/>
            <a:gdLst>
              <a:gd name="connsiteX0" fmla="*/ 181063 w 181347"/>
              <a:gd name="connsiteY0" fmla="*/ 92 h 228802"/>
              <a:gd name="connsiteX1" fmla="*/ 130263 w 181347"/>
              <a:gd name="connsiteY1" fmla="*/ 114392 h 228802"/>
              <a:gd name="connsiteX2" fmla="*/ 88 w 181347"/>
              <a:gd name="connsiteY2" fmla="*/ 228692 h 228802"/>
              <a:gd name="connsiteX3" fmla="*/ 111213 w 181347"/>
              <a:gd name="connsiteY3" fmla="*/ 133442 h 228802"/>
              <a:gd name="connsiteX4" fmla="*/ 181063 w 181347"/>
              <a:gd name="connsiteY4" fmla="*/ 92 h 2288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81347" h="228802">
                <a:moveTo>
                  <a:pt x="181063" y="92"/>
                </a:moveTo>
                <a:cubicBezTo>
                  <a:pt x="184238" y="-3083"/>
                  <a:pt x="160425" y="76292"/>
                  <a:pt x="130263" y="114392"/>
                </a:cubicBezTo>
                <a:cubicBezTo>
                  <a:pt x="100101" y="152492"/>
                  <a:pt x="3263" y="225517"/>
                  <a:pt x="88" y="228692"/>
                </a:cubicBezTo>
                <a:cubicBezTo>
                  <a:pt x="-3087" y="231867"/>
                  <a:pt x="79992" y="165721"/>
                  <a:pt x="111213" y="133442"/>
                </a:cubicBezTo>
                <a:cubicBezTo>
                  <a:pt x="142434" y="101163"/>
                  <a:pt x="177888" y="3267"/>
                  <a:pt x="181063" y="9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09" name="フリーフォーム 2108">
            <a:extLst>
              <a:ext uri="{FF2B5EF4-FFF2-40B4-BE49-F238E27FC236}">
                <a16:creationId xmlns:a16="http://schemas.microsoft.com/office/drawing/2014/main" id="{2DB440CB-F9BB-73B9-1290-7B3A8CA89702}"/>
              </a:ext>
            </a:extLst>
          </p:cNvPr>
          <p:cNvSpPr/>
          <p:nvPr/>
        </p:nvSpPr>
        <p:spPr>
          <a:xfrm>
            <a:off x="9283686" y="11886512"/>
            <a:ext cx="165730" cy="134047"/>
          </a:xfrm>
          <a:custGeom>
            <a:avLst/>
            <a:gdLst>
              <a:gd name="connsiteX0" fmla="*/ 14 w 165730"/>
              <a:gd name="connsiteY0" fmla="*/ 54663 h 134047"/>
              <a:gd name="connsiteX1" fmla="*/ 79389 w 165730"/>
              <a:gd name="connsiteY1" fmla="*/ 688 h 134047"/>
              <a:gd name="connsiteX2" fmla="*/ 130189 w 165730"/>
              <a:gd name="connsiteY2" fmla="*/ 26088 h 134047"/>
              <a:gd name="connsiteX3" fmla="*/ 133364 w 165730"/>
              <a:gd name="connsiteY3" fmla="*/ 54663 h 134047"/>
              <a:gd name="connsiteX4" fmla="*/ 155589 w 165730"/>
              <a:gd name="connsiteY4" fmla="*/ 57838 h 134047"/>
              <a:gd name="connsiteX5" fmla="*/ 158764 w 165730"/>
              <a:gd name="connsiteY5" fmla="*/ 89588 h 134047"/>
              <a:gd name="connsiteX6" fmla="*/ 95264 w 165730"/>
              <a:gd name="connsiteY6" fmla="*/ 134038 h 134047"/>
              <a:gd name="connsiteX7" fmla="*/ 165114 w 165730"/>
              <a:gd name="connsiteY7" fmla="*/ 92763 h 134047"/>
              <a:gd name="connsiteX8" fmla="*/ 127014 w 165730"/>
              <a:gd name="connsiteY8" fmla="*/ 10213 h 134047"/>
              <a:gd name="connsiteX9" fmla="*/ 85739 w 165730"/>
              <a:gd name="connsiteY9" fmla="*/ 10213 h 134047"/>
              <a:gd name="connsiteX10" fmla="*/ 14 w 165730"/>
              <a:gd name="connsiteY10" fmla="*/ 54663 h 1340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65730" h="134047">
                <a:moveTo>
                  <a:pt x="14" y="54663"/>
                </a:moveTo>
                <a:cubicBezTo>
                  <a:pt x="-1044" y="53075"/>
                  <a:pt x="57693" y="5450"/>
                  <a:pt x="79389" y="688"/>
                </a:cubicBezTo>
                <a:cubicBezTo>
                  <a:pt x="101085" y="-4074"/>
                  <a:pt x="121193" y="17092"/>
                  <a:pt x="130189" y="26088"/>
                </a:cubicBezTo>
                <a:cubicBezTo>
                  <a:pt x="139185" y="35084"/>
                  <a:pt x="129131" y="49371"/>
                  <a:pt x="133364" y="54663"/>
                </a:cubicBezTo>
                <a:cubicBezTo>
                  <a:pt x="137597" y="59955"/>
                  <a:pt x="151356" y="52017"/>
                  <a:pt x="155589" y="57838"/>
                </a:cubicBezTo>
                <a:cubicBezTo>
                  <a:pt x="159822" y="63659"/>
                  <a:pt x="168818" y="76888"/>
                  <a:pt x="158764" y="89588"/>
                </a:cubicBezTo>
                <a:cubicBezTo>
                  <a:pt x="148710" y="102288"/>
                  <a:pt x="94206" y="133509"/>
                  <a:pt x="95264" y="134038"/>
                </a:cubicBezTo>
                <a:cubicBezTo>
                  <a:pt x="96322" y="134567"/>
                  <a:pt x="159822" y="113400"/>
                  <a:pt x="165114" y="92763"/>
                </a:cubicBezTo>
                <a:cubicBezTo>
                  <a:pt x="170406" y="72126"/>
                  <a:pt x="140243" y="23971"/>
                  <a:pt x="127014" y="10213"/>
                </a:cubicBezTo>
                <a:cubicBezTo>
                  <a:pt x="113785" y="-3545"/>
                  <a:pt x="105847" y="4921"/>
                  <a:pt x="85739" y="10213"/>
                </a:cubicBezTo>
                <a:cubicBezTo>
                  <a:pt x="65631" y="15505"/>
                  <a:pt x="1072" y="56251"/>
                  <a:pt x="14" y="5466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10" name="フリーフォーム 2109">
            <a:extLst>
              <a:ext uri="{FF2B5EF4-FFF2-40B4-BE49-F238E27FC236}">
                <a16:creationId xmlns:a16="http://schemas.microsoft.com/office/drawing/2014/main" id="{66156CC2-5D1A-4C31-AFFE-5DD94700A45B}"/>
              </a:ext>
            </a:extLst>
          </p:cNvPr>
          <p:cNvSpPr/>
          <p:nvPr/>
        </p:nvSpPr>
        <p:spPr>
          <a:xfrm>
            <a:off x="9289997" y="11884019"/>
            <a:ext cx="127281" cy="63506"/>
          </a:xfrm>
          <a:custGeom>
            <a:avLst/>
            <a:gdLst>
              <a:gd name="connsiteX0" fmla="*/ 53 w 127281"/>
              <a:gd name="connsiteY0" fmla="*/ 34931 h 63506"/>
              <a:gd name="connsiteX1" fmla="*/ 76253 w 127281"/>
              <a:gd name="connsiteY1" fmla="*/ 53981 h 63506"/>
              <a:gd name="connsiteX2" fmla="*/ 104828 w 127281"/>
              <a:gd name="connsiteY2" fmla="*/ 38106 h 63506"/>
              <a:gd name="connsiteX3" fmla="*/ 104828 w 127281"/>
              <a:gd name="connsiteY3" fmla="*/ 6 h 63506"/>
              <a:gd name="connsiteX4" fmla="*/ 127053 w 127281"/>
              <a:gd name="connsiteY4" fmla="*/ 41281 h 63506"/>
              <a:gd name="connsiteX5" fmla="*/ 88953 w 127281"/>
              <a:gd name="connsiteY5" fmla="*/ 63506 h 63506"/>
              <a:gd name="connsiteX6" fmla="*/ 53 w 127281"/>
              <a:gd name="connsiteY6" fmla="*/ 34931 h 635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7281" h="63506">
                <a:moveTo>
                  <a:pt x="53" y="34931"/>
                </a:moveTo>
                <a:cubicBezTo>
                  <a:pt x="-2064" y="33343"/>
                  <a:pt x="58791" y="53452"/>
                  <a:pt x="76253" y="53981"/>
                </a:cubicBezTo>
                <a:cubicBezTo>
                  <a:pt x="93715" y="54510"/>
                  <a:pt x="100066" y="47102"/>
                  <a:pt x="104828" y="38106"/>
                </a:cubicBezTo>
                <a:cubicBezTo>
                  <a:pt x="109590" y="29110"/>
                  <a:pt x="101124" y="-523"/>
                  <a:pt x="104828" y="6"/>
                </a:cubicBezTo>
                <a:cubicBezTo>
                  <a:pt x="108532" y="535"/>
                  <a:pt x="129699" y="30698"/>
                  <a:pt x="127053" y="41281"/>
                </a:cubicBezTo>
                <a:cubicBezTo>
                  <a:pt x="124407" y="51864"/>
                  <a:pt x="104299" y="63506"/>
                  <a:pt x="88953" y="63506"/>
                </a:cubicBezTo>
                <a:cubicBezTo>
                  <a:pt x="73607" y="63506"/>
                  <a:pt x="2170" y="36519"/>
                  <a:pt x="53" y="3493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11" name="フリーフォーム 2110">
            <a:extLst>
              <a:ext uri="{FF2B5EF4-FFF2-40B4-BE49-F238E27FC236}">
                <a16:creationId xmlns:a16="http://schemas.microsoft.com/office/drawing/2014/main" id="{66F4C27D-287B-D486-900D-34889453061C}"/>
              </a:ext>
            </a:extLst>
          </p:cNvPr>
          <p:cNvSpPr/>
          <p:nvPr/>
        </p:nvSpPr>
        <p:spPr>
          <a:xfrm>
            <a:off x="9330862" y="11880627"/>
            <a:ext cx="57740" cy="140399"/>
          </a:xfrm>
          <a:custGeom>
            <a:avLst/>
            <a:gdLst>
              <a:gd name="connsiteX0" fmla="*/ 463 w 57740"/>
              <a:gd name="connsiteY0" fmla="*/ 223 h 140399"/>
              <a:gd name="connsiteX1" fmla="*/ 13163 w 57740"/>
              <a:gd name="connsiteY1" fmla="*/ 76423 h 140399"/>
              <a:gd name="connsiteX2" fmla="*/ 57613 w 57740"/>
              <a:gd name="connsiteY2" fmla="*/ 139923 h 140399"/>
              <a:gd name="connsiteX3" fmla="*/ 25863 w 57740"/>
              <a:gd name="connsiteY3" fmla="*/ 101823 h 140399"/>
              <a:gd name="connsiteX4" fmla="*/ 463 w 57740"/>
              <a:gd name="connsiteY4" fmla="*/ 223 h 1403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7740" h="140399">
                <a:moveTo>
                  <a:pt x="463" y="223"/>
                </a:moveTo>
                <a:cubicBezTo>
                  <a:pt x="-1654" y="-4010"/>
                  <a:pt x="3638" y="53140"/>
                  <a:pt x="13163" y="76423"/>
                </a:cubicBezTo>
                <a:cubicBezTo>
                  <a:pt x="22688" y="99706"/>
                  <a:pt x="55496" y="135690"/>
                  <a:pt x="57613" y="139923"/>
                </a:cubicBezTo>
                <a:cubicBezTo>
                  <a:pt x="59730" y="144156"/>
                  <a:pt x="34859" y="119286"/>
                  <a:pt x="25863" y="101823"/>
                </a:cubicBezTo>
                <a:cubicBezTo>
                  <a:pt x="16867" y="84361"/>
                  <a:pt x="2580" y="4456"/>
                  <a:pt x="463" y="22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12" name="フリーフォーム 2111">
            <a:extLst>
              <a:ext uri="{FF2B5EF4-FFF2-40B4-BE49-F238E27FC236}">
                <a16:creationId xmlns:a16="http://schemas.microsoft.com/office/drawing/2014/main" id="{C4157C3A-9843-B6B0-D314-E60905905D0D}"/>
              </a:ext>
            </a:extLst>
          </p:cNvPr>
          <p:cNvSpPr/>
          <p:nvPr/>
        </p:nvSpPr>
        <p:spPr>
          <a:xfrm>
            <a:off x="9359891" y="11896722"/>
            <a:ext cx="88909" cy="95342"/>
          </a:xfrm>
          <a:custGeom>
            <a:avLst/>
            <a:gdLst>
              <a:gd name="connsiteX0" fmla="*/ 25409 w 88909"/>
              <a:gd name="connsiteY0" fmla="*/ 3 h 95342"/>
              <a:gd name="connsiteX1" fmla="*/ 38109 w 88909"/>
              <a:gd name="connsiteY1" fmla="*/ 63503 h 95342"/>
              <a:gd name="connsiteX2" fmla="*/ 9 w 88909"/>
              <a:gd name="connsiteY2" fmla="*/ 95253 h 95342"/>
              <a:gd name="connsiteX3" fmla="*/ 34934 w 88909"/>
              <a:gd name="connsiteY3" fmla="*/ 73028 h 95342"/>
              <a:gd name="connsiteX4" fmla="*/ 88909 w 88909"/>
              <a:gd name="connsiteY4" fmla="*/ 73028 h 95342"/>
              <a:gd name="connsiteX5" fmla="*/ 34934 w 88909"/>
              <a:gd name="connsiteY5" fmla="*/ 60328 h 95342"/>
              <a:gd name="connsiteX6" fmla="*/ 25409 w 88909"/>
              <a:gd name="connsiteY6" fmla="*/ 3 h 953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88909" h="95342">
                <a:moveTo>
                  <a:pt x="25409" y="3"/>
                </a:moveTo>
                <a:cubicBezTo>
                  <a:pt x="25938" y="532"/>
                  <a:pt x="42342" y="47628"/>
                  <a:pt x="38109" y="63503"/>
                </a:cubicBezTo>
                <a:cubicBezTo>
                  <a:pt x="33876" y="79378"/>
                  <a:pt x="538" y="93666"/>
                  <a:pt x="9" y="95253"/>
                </a:cubicBezTo>
                <a:cubicBezTo>
                  <a:pt x="-520" y="96840"/>
                  <a:pt x="20117" y="76732"/>
                  <a:pt x="34934" y="73028"/>
                </a:cubicBezTo>
                <a:cubicBezTo>
                  <a:pt x="49751" y="69324"/>
                  <a:pt x="88909" y="75145"/>
                  <a:pt x="88909" y="73028"/>
                </a:cubicBezTo>
                <a:cubicBezTo>
                  <a:pt x="88909" y="70911"/>
                  <a:pt x="43930" y="67736"/>
                  <a:pt x="34934" y="60328"/>
                </a:cubicBezTo>
                <a:cubicBezTo>
                  <a:pt x="25938" y="52920"/>
                  <a:pt x="24880" y="-526"/>
                  <a:pt x="25409" y="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13" name="フリーフォーム 2112">
            <a:extLst>
              <a:ext uri="{FF2B5EF4-FFF2-40B4-BE49-F238E27FC236}">
                <a16:creationId xmlns:a16="http://schemas.microsoft.com/office/drawing/2014/main" id="{F32E4EAF-B8DE-ADBA-7E41-A81DBF3473C0}"/>
              </a:ext>
            </a:extLst>
          </p:cNvPr>
          <p:cNvSpPr/>
          <p:nvPr/>
        </p:nvSpPr>
        <p:spPr>
          <a:xfrm>
            <a:off x="9299214" y="11572016"/>
            <a:ext cx="175365" cy="248541"/>
          </a:xfrm>
          <a:custGeom>
            <a:avLst/>
            <a:gdLst>
              <a:gd name="connsiteX0" fmla="*/ 174986 w 175365"/>
              <a:gd name="connsiteY0" fmla="*/ 859 h 248541"/>
              <a:gd name="connsiteX1" fmla="*/ 54336 w 175365"/>
              <a:gd name="connsiteY1" fmla="*/ 96109 h 248541"/>
              <a:gd name="connsiteX2" fmla="*/ 25761 w 175365"/>
              <a:gd name="connsiteY2" fmla="*/ 146909 h 248541"/>
              <a:gd name="connsiteX3" fmla="*/ 13061 w 175365"/>
              <a:gd name="connsiteY3" fmla="*/ 248509 h 248541"/>
              <a:gd name="connsiteX4" fmla="*/ 9886 w 175365"/>
              <a:gd name="connsiteY4" fmla="*/ 156434 h 248541"/>
              <a:gd name="connsiteX5" fmla="*/ 174986 w 175365"/>
              <a:gd name="connsiteY5" fmla="*/ 859 h 2485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5365" h="248541">
                <a:moveTo>
                  <a:pt x="174986" y="859"/>
                </a:moveTo>
                <a:cubicBezTo>
                  <a:pt x="182394" y="-9195"/>
                  <a:pt x="79207" y="71767"/>
                  <a:pt x="54336" y="96109"/>
                </a:cubicBezTo>
                <a:cubicBezTo>
                  <a:pt x="29465" y="120451"/>
                  <a:pt x="32640" y="121509"/>
                  <a:pt x="25761" y="146909"/>
                </a:cubicBezTo>
                <a:cubicBezTo>
                  <a:pt x="18882" y="172309"/>
                  <a:pt x="15707" y="246922"/>
                  <a:pt x="13061" y="248509"/>
                </a:cubicBezTo>
                <a:cubicBezTo>
                  <a:pt x="10415" y="250097"/>
                  <a:pt x="-12868" y="194005"/>
                  <a:pt x="9886" y="156434"/>
                </a:cubicBezTo>
                <a:cubicBezTo>
                  <a:pt x="32640" y="118863"/>
                  <a:pt x="167578" y="10913"/>
                  <a:pt x="174986" y="85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14" name="フリーフォーム 2113">
            <a:extLst>
              <a:ext uri="{FF2B5EF4-FFF2-40B4-BE49-F238E27FC236}">
                <a16:creationId xmlns:a16="http://schemas.microsoft.com/office/drawing/2014/main" id="{C4C36324-6B7D-ED35-9BD6-6A9CF4CD19DD}"/>
              </a:ext>
            </a:extLst>
          </p:cNvPr>
          <p:cNvSpPr/>
          <p:nvPr/>
        </p:nvSpPr>
        <p:spPr>
          <a:xfrm>
            <a:off x="9331086" y="11576043"/>
            <a:ext cx="162230" cy="209582"/>
          </a:xfrm>
          <a:custGeom>
            <a:avLst/>
            <a:gdLst>
              <a:gd name="connsiteX0" fmla="*/ 162164 w 162230"/>
              <a:gd name="connsiteY0" fmla="*/ 7 h 209582"/>
              <a:gd name="connsiteX1" fmla="*/ 28814 w 162230"/>
              <a:gd name="connsiteY1" fmla="*/ 142882 h 209582"/>
              <a:gd name="connsiteX2" fmla="*/ 12939 w 162230"/>
              <a:gd name="connsiteY2" fmla="*/ 209557 h 209582"/>
              <a:gd name="connsiteX3" fmla="*/ 9764 w 162230"/>
              <a:gd name="connsiteY3" fmla="*/ 149232 h 209582"/>
              <a:gd name="connsiteX4" fmla="*/ 162164 w 162230"/>
              <a:gd name="connsiteY4" fmla="*/ 7 h 2095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2230" h="209582">
                <a:moveTo>
                  <a:pt x="162164" y="7"/>
                </a:moveTo>
                <a:cubicBezTo>
                  <a:pt x="165339" y="-1051"/>
                  <a:pt x="53685" y="107957"/>
                  <a:pt x="28814" y="142882"/>
                </a:cubicBezTo>
                <a:cubicBezTo>
                  <a:pt x="3943" y="177807"/>
                  <a:pt x="16114" y="208499"/>
                  <a:pt x="12939" y="209557"/>
                </a:cubicBezTo>
                <a:cubicBezTo>
                  <a:pt x="9764" y="210615"/>
                  <a:pt x="-12461" y="178336"/>
                  <a:pt x="9764" y="149232"/>
                </a:cubicBezTo>
                <a:cubicBezTo>
                  <a:pt x="31989" y="120128"/>
                  <a:pt x="158989" y="1065"/>
                  <a:pt x="162164" y="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15" name="フリーフォーム 2114">
            <a:extLst>
              <a:ext uri="{FF2B5EF4-FFF2-40B4-BE49-F238E27FC236}">
                <a16:creationId xmlns:a16="http://schemas.microsoft.com/office/drawing/2014/main" id="{B8E1627E-F41A-2163-7D4D-9234A4CD1540}"/>
              </a:ext>
            </a:extLst>
          </p:cNvPr>
          <p:cNvSpPr/>
          <p:nvPr/>
        </p:nvSpPr>
        <p:spPr>
          <a:xfrm>
            <a:off x="9476632" y="11540344"/>
            <a:ext cx="146498" cy="198872"/>
          </a:xfrm>
          <a:custGeom>
            <a:avLst/>
            <a:gdLst>
              <a:gd name="connsiteX0" fmla="*/ 743 w 146498"/>
              <a:gd name="connsiteY0" fmla="*/ 781 h 198872"/>
              <a:gd name="connsiteX1" fmla="*/ 143618 w 146498"/>
              <a:gd name="connsiteY1" fmla="*/ 194456 h 198872"/>
              <a:gd name="connsiteX2" fmla="*/ 89643 w 146498"/>
              <a:gd name="connsiteY2" fmla="*/ 127781 h 198872"/>
              <a:gd name="connsiteX3" fmla="*/ 743 w 146498"/>
              <a:gd name="connsiteY3" fmla="*/ 781 h 1988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6498" h="198872">
                <a:moveTo>
                  <a:pt x="743" y="781"/>
                </a:moveTo>
                <a:cubicBezTo>
                  <a:pt x="9739" y="11893"/>
                  <a:pt x="128801" y="173289"/>
                  <a:pt x="143618" y="194456"/>
                </a:cubicBezTo>
                <a:cubicBezTo>
                  <a:pt x="158435" y="215623"/>
                  <a:pt x="112397" y="155298"/>
                  <a:pt x="89643" y="127781"/>
                </a:cubicBezTo>
                <a:cubicBezTo>
                  <a:pt x="66889" y="100264"/>
                  <a:pt x="-8253" y="-10331"/>
                  <a:pt x="743" y="78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16" name="フリーフォーム 2115">
            <a:extLst>
              <a:ext uri="{FF2B5EF4-FFF2-40B4-BE49-F238E27FC236}">
                <a16:creationId xmlns:a16="http://schemas.microsoft.com/office/drawing/2014/main" id="{AEEA23B7-7F6B-E9FA-D3F7-1220EBAB0FE4}"/>
              </a:ext>
            </a:extLst>
          </p:cNvPr>
          <p:cNvSpPr/>
          <p:nvPr/>
        </p:nvSpPr>
        <p:spPr>
          <a:xfrm>
            <a:off x="9305858" y="11626327"/>
            <a:ext cx="168333" cy="165741"/>
          </a:xfrm>
          <a:custGeom>
            <a:avLst/>
            <a:gdLst>
              <a:gd name="connsiteX0" fmla="*/ 67 w 168333"/>
              <a:gd name="connsiteY0" fmla="*/ 165623 h 165741"/>
              <a:gd name="connsiteX1" fmla="*/ 133417 w 168333"/>
              <a:gd name="connsiteY1" fmla="*/ 57673 h 165741"/>
              <a:gd name="connsiteX2" fmla="*/ 165167 w 168333"/>
              <a:gd name="connsiteY2" fmla="*/ 523 h 165741"/>
              <a:gd name="connsiteX3" fmla="*/ 152467 w 168333"/>
              <a:gd name="connsiteY3" fmla="*/ 35448 h 165741"/>
              <a:gd name="connsiteX4" fmla="*/ 67 w 168333"/>
              <a:gd name="connsiteY4" fmla="*/ 165623 h 1657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8333" h="165741">
                <a:moveTo>
                  <a:pt x="67" y="165623"/>
                </a:moveTo>
                <a:cubicBezTo>
                  <a:pt x="-3108" y="169327"/>
                  <a:pt x="105900" y="85190"/>
                  <a:pt x="133417" y="57673"/>
                </a:cubicBezTo>
                <a:cubicBezTo>
                  <a:pt x="160934" y="30156"/>
                  <a:pt x="161992" y="4227"/>
                  <a:pt x="165167" y="523"/>
                </a:cubicBezTo>
                <a:cubicBezTo>
                  <a:pt x="168342" y="-3181"/>
                  <a:pt x="174163" y="13223"/>
                  <a:pt x="152467" y="35448"/>
                </a:cubicBezTo>
                <a:cubicBezTo>
                  <a:pt x="130771" y="57673"/>
                  <a:pt x="3242" y="161919"/>
                  <a:pt x="67" y="16562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17" name="フリーフォーム 2116">
            <a:extLst>
              <a:ext uri="{FF2B5EF4-FFF2-40B4-BE49-F238E27FC236}">
                <a16:creationId xmlns:a16="http://schemas.microsoft.com/office/drawing/2014/main" id="{C30B0C0B-D1EF-6CEB-1D52-2BF8CA678346}"/>
              </a:ext>
            </a:extLst>
          </p:cNvPr>
          <p:cNvSpPr/>
          <p:nvPr/>
        </p:nvSpPr>
        <p:spPr>
          <a:xfrm>
            <a:off x="9464675" y="11623675"/>
            <a:ext cx="95250" cy="104843"/>
          </a:xfrm>
          <a:custGeom>
            <a:avLst/>
            <a:gdLst>
              <a:gd name="connsiteX0" fmla="*/ 0 w 95250"/>
              <a:gd name="connsiteY0" fmla="*/ 0 h 104843"/>
              <a:gd name="connsiteX1" fmla="*/ 95250 w 95250"/>
              <a:gd name="connsiteY1" fmla="*/ 104775 h 104843"/>
              <a:gd name="connsiteX2" fmla="*/ 0 w 95250"/>
              <a:gd name="connsiteY2" fmla="*/ 0 h 1048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95250" h="104843">
                <a:moveTo>
                  <a:pt x="0" y="0"/>
                </a:moveTo>
                <a:cubicBezTo>
                  <a:pt x="0" y="0"/>
                  <a:pt x="95250" y="101600"/>
                  <a:pt x="95250" y="104775"/>
                </a:cubicBezTo>
                <a:cubicBezTo>
                  <a:pt x="95250" y="107950"/>
                  <a:pt x="0" y="0"/>
                  <a:pt x="0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18" name="フリーフォーム 2117">
            <a:extLst>
              <a:ext uri="{FF2B5EF4-FFF2-40B4-BE49-F238E27FC236}">
                <a16:creationId xmlns:a16="http://schemas.microsoft.com/office/drawing/2014/main" id="{A7C866D3-6F2C-B5C2-BAE2-1BBC3C662AFF}"/>
              </a:ext>
            </a:extLst>
          </p:cNvPr>
          <p:cNvSpPr/>
          <p:nvPr/>
        </p:nvSpPr>
        <p:spPr>
          <a:xfrm>
            <a:off x="9520453" y="11718823"/>
            <a:ext cx="45937" cy="111311"/>
          </a:xfrm>
          <a:custGeom>
            <a:avLst/>
            <a:gdLst>
              <a:gd name="connsiteX0" fmla="*/ 45822 w 45937"/>
              <a:gd name="connsiteY0" fmla="*/ 102 h 111311"/>
              <a:gd name="connsiteX1" fmla="*/ 14072 w 45937"/>
              <a:gd name="connsiteY1" fmla="*/ 47727 h 111311"/>
              <a:gd name="connsiteX2" fmla="*/ 7722 w 45937"/>
              <a:gd name="connsiteY2" fmla="*/ 111227 h 111311"/>
              <a:gd name="connsiteX3" fmla="*/ 1372 w 45937"/>
              <a:gd name="connsiteY3" fmla="*/ 60427 h 111311"/>
              <a:gd name="connsiteX4" fmla="*/ 45822 w 45937"/>
              <a:gd name="connsiteY4" fmla="*/ 102 h 1113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5937" h="111311">
                <a:moveTo>
                  <a:pt x="45822" y="102"/>
                </a:moveTo>
                <a:cubicBezTo>
                  <a:pt x="47939" y="-2015"/>
                  <a:pt x="20422" y="29206"/>
                  <a:pt x="14072" y="47727"/>
                </a:cubicBezTo>
                <a:cubicBezTo>
                  <a:pt x="7722" y="66248"/>
                  <a:pt x="9839" y="109110"/>
                  <a:pt x="7722" y="111227"/>
                </a:cubicBezTo>
                <a:cubicBezTo>
                  <a:pt x="5605" y="113344"/>
                  <a:pt x="-3391" y="75244"/>
                  <a:pt x="1372" y="60427"/>
                </a:cubicBezTo>
                <a:cubicBezTo>
                  <a:pt x="6135" y="45610"/>
                  <a:pt x="43705" y="2219"/>
                  <a:pt x="45822" y="10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19" name="フリーフォーム 2118">
            <a:extLst>
              <a:ext uri="{FF2B5EF4-FFF2-40B4-BE49-F238E27FC236}">
                <a16:creationId xmlns:a16="http://schemas.microsoft.com/office/drawing/2014/main" id="{AB6DC723-5FCF-F6F1-5ED8-21D2D5986336}"/>
              </a:ext>
            </a:extLst>
          </p:cNvPr>
          <p:cNvSpPr/>
          <p:nvPr/>
        </p:nvSpPr>
        <p:spPr>
          <a:xfrm>
            <a:off x="9523267" y="11779225"/>
            <a:ext cx="113304" cy="73053"/>
          </a:xfrm>
          <a:custGeom>
            <a:avLst/>
            <a:gdLst>
              <a:gd name="connsiteX0" fmla="*/ 112858 w 113304"/>
              <a:gd name="connsiteY0" fmla="*/ 73050 h 73053"/>
              <a:gd name="connsiteX1" fmla="*/ 81108 w 113304"/>
              <a:gd name="connsiteY1" fmla="*/ 3200 h 73053"/>
              <a:gd name="connsiteX2" fmla="*/ 20783 w 113304"/>
              <a:gd name="connsiteY2" fmla="*/ 28600 h 73053"/>
              <a:gd name="connsiteX3" fmla="*/ 1733 w 113304"/>
              <a:gd name="connsiteY3" fmla="*/ 50825 h 73053"/>
              <a:gd name="connsiteX4" fmla="*/ 58883 w 113304"/>
              <a:gd name="connsiteY4" fmla="*/ 25 h 73053"/>
              <a:gd name="connsiteX5" fmla="*/ 112858 w 113304"/>
              <a:gd name="connsiteY5" fmla="*/ 73050 h 730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3304" h="73053">
                <a:moveTo>
                  <a:pt x="112858" y="73050"/>
                </a:moveTo>
                <a:cubicBezTo>
                  <a:pt x="116562" y="73579"/>
                  <a:pt x="96454" y="10608"/>
                  <a:pt x="81108" y="3200"/>
                </a:cubicBezTo>
                <a:cubicBezTo>
                  <a:pt x="65762" y="-4208"/>
                  <a:pt x="34012" y="20663"/>
                  <a:pt x="20783" y="28600"/>
                </a:cubicBezTo>
                <a:cubicBezTo>
                  <a:pt x="7554" y="36537"/>
                  <a:pt x="-4617" y="55587"/>
                  <a:pt x="1733" y="50825"/>
                </a:cubicBezTo>
                <a:cubicBezTo>
                  <a:pt x="8083" y="46063"/>
                  <a:pt x="40362" y="1612"/>
                  <a:pt x="58883" y="25"/>
                </a:cubicBezTo>
                <a:cubicBezTo>
                  <a:pt x="77404" y="-1562"/>
                  <a:pt x="109154" y="72521"/>
                  <a:pt x="112858" y="7305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20" name="フリーフォーム 2119">
            <a:extLst>
              <a:ext uri="{FF2B5EF4-FFF2-40B4-BE49-F238E27FC236}">
                <a16:creationId xmlns:a16="http://schemas.microsoft.com/office/drawing/2014/main" id="{A19E67B1-32FE-6C4B-538C-1C5815F32690}"/>
              </a:ext>
            </a:extLst>
          </p:cNvPr>
          <p:cNvSpPr/>
          <p:nvPr/>
        </p:nvSpPr>
        <p:spPr>
          <a:xfrm>
            <a:off x="9489831" y="11619881"/>
            <a:ext cx="88463" cy="103945"/>
          </a:xfrm>
          <a:custGeom>
            <a:avLst/>
            <a:gdLst>
              <a:gd name="connsiteX0" fmla="*/ 244 w 88463"/>
              <a:gd name="connsiteY0" fmla="*/ 619 h 103945"/>
              <a:gd name="connsiteX1" fmla="*/ 85969 w 88463"/>
              <a:gd name="connsiteY1" fmla="*/ 102219 h 103945"/>
              <a:gd name="connsiteX2" fmla="*/ 60569 w 88463"/>
              <a:gd name="connsiteY2" fmla="*/ 60944 h 103945"/>
              <a:gd name="connsiteX3" fmla="*/ 244 w 88463"/>
              <a:gd name="connsiteY3" fmla="*/ 619 h 1039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8463" h="103945">
                <a:moveTo>
                  <a:pt x="244" y="619"/>
                </a:moveTo>
                <a:cubicBezTo>
                  <a:pt x="4477" y="7498"/>
                  <a:pt x="75915" y="92165"/>
                  <a:pt x="85969" y="102219"/>
                </a:cubicBezTo>
                <a:cubicBezTo>
                  <a:pt x="96023" y="112273"/>
                  <a:pt x="73269" y="75761"/>
                  <a:pt x="60569" y="60944"/>
                </a:cubicBezTo>
                <a:cubicBezTo>
                  <a:pt x="47869" y="46127"/>
                  <a:pt x="-3989" y="-6260"/>
                  <a:pt x="244" y="61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21" name="フリーフォーム 2120">
            <a:extLst>
              <a:ext uri="{FF2B5EF4-FFF2-40B4-BE49-F238E27FC236}">
                <a16:creationId xmlns:a16="http://schemas.microsoft.com/office/drawing/2014/main" id="{B7AE7564-B582-EFC1-5558-D7BCEC88EA8C}"/>
              </a:ext>
            </a:extLst>
          </p:cNvPr>
          <p:cNvSpPr/>
          <p:nvPr/>
        </p:nvSpPr>
        <p:spPr>
          <a:xfrm>
            <a:off x="9445623" y="11740308"/>
            <a:ext cx="151081" cy="163641"/>
          </a:xfrm>
          <a:custGeom>
            <a:avLst/>
            <a:gdLst>
              <a:gd name="connsiteX0" fmla="*/ 101602 w 151081"/>
              <a:gd name="connsiteY0" fmla="*/ 842 h 163641"/>
              <a:gd name="connsiteX1" fmla="*/ 19052 w 151081"/>
              <a:gd name="connsiteY1" fmla="*/ 38942 h 163641"/>
              <a:gd name="connsiteX2" fmla="*/ 6352 w 151081"/>
              <a:gd name="connsiteY2" fmla="*/ 80217 h 163641"/>
              <a:gd name="connsiteX3" fmla="*/ 50802 w 151081"/>
              <a:gd name="connsiteY3" fmla="*/ 137367 h 163641"/>
              <a:gd name="connsiteX4" fmla="*/ 82552 w 151081"/>
              <a:gd name="connsiteY4" fmla="*/ 150067 h 163641"/>
              <a:gd name="connsiteX5" fmla="*/ 133352 w 151081"/>
              <a:gd name="connsiteY5" fmla="*/ 67517 h 163641"/>
              <a:gd name="connsiteX6" fmla="*/ 149227 w 151081"/>
              <a:gd name="connsiteY6" fmla="*/ 118317 h 163641"/>
              <a:gd name="connsiteX7" fmla="*/ 95252 w 151081"/>
              <a:gd name="connsiteY7" fmla="*/ 162767 h 163641"/>
              <a:gd name="connsiteX8" fmla="*/ 2 w 151081"/>
              <a:gd name="connsiteY8" fmla="*/ 77042 h 163641"/>
              <a:gd name="connsiteX9" fmla="*/ 101602 w 151081"/>
              <a:gd name="connsiteY9" fmla="*/ 842 h 1636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51081" h="163641">
                <a:moveTo>
                  <a:pt x="101602" y="842"/>
                </a:moveTo>
                <a:cubicBezTo>
                  <a:pt x="104777" y="-5508"/>
                  <a:pt x="34927" y="25713"/>
                  <a:pt x="19052" y="38942"/>
                </a:cubicBezTo>
                <a:cubicBezTo>
                  <a:pt x="3177" y="52171"/>
                  <a:pt x="1060" y="63813"/>
                  <a:pt x="6352" y="80217"/>
                </a:cubicBezTo>
                <a:cubicBezTo>
                  <a:pt x="11644" y="96621"/>
                  <a:pt x="38102" y="125725"/>
                  <a:pt x="50802" y="137367"/>
                </a:cubicBezTo>
                <a:cubicBezTo>
                  <a:pt x="63502" y="149009"/>
                  <a:pt x="68794" y="161709"/>
                  <a:pt x="82552" y="150067"/>
                </a:cubicBezTo>
                <a:cubicBezTo>
                  <a:pt x="96310" y="138425"/>
                  <a:pt x="122240" y="72809"/>
                  <a:pt x="133352" y="67517"/>
                </a:cubicBezTo>
                <a:cubicBezTo>
                  <a:pt x="144465" y="62225"/>
                  <a:pt x="155577" y="102442"/>
                  <a:pt x="149227" y="118317"/>
                </a:cubicBezTo>
                <a:cubicBezTo>
                  <a:pt x="142877" y="134192"/>
                  <a:pt x="120123" y="169646"/>
                  <a:pt x="95252" y="162767"/>
                </a:cubicBezTo>
                <a:cubicBezTo>
                  <a:pt x="70381" y="155888"/>
                  <a:pt x="531" y="100854"/>
                  <a:pt x="2" y="77042"/>
                </a:cubicBezTo>
                <a:cubicBezTo>
                  <a:pt x="-527" y="53230"/>
                  <a:pt x="98427" y="7192"/>
                  <a:pt x="101602" y="84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22" name="フリーフォーム 2121">
            <a:extLst>
              <a:ext uri="{FF2B5EF4-FFF2-40B4-BE49-F238E27FC236}">
                <a16:creationId xmlns:a16="http://schemas.microsoft.com/office/drawing/2014/main" id="{A711605E-7526-CF1D-060F-5AB6408D45B4}"/>
              </a:ext>
            </a:extLst>
          </p:cNvPr>
          <p:cNvSpPr/>
          <p:nvPr/>
        </p:nvSpPr>
        <p:spPr>
          <a:xfrm>
            <a:off x="9476843" y="11750340"/>
            <a:ext cx="76732" cy="105263"/>
          </a:xfrm>
          <a:custGeom>
            <a:avLst/>
            <a:gdLst>
              <a:gd name="connsiteX0" fmla="*/ 60857 w 76732"/>
              <a:gd name="connsiteY0" fmla="*/ 335 h 105263"/>
              <a:gd name="connsiteX1" fmla="*/ 32282 w 76732"/>
              <a:gd name="connsiteY1" fmla="*/ 70185 h 105263"/>
              <a:gd name="connsiteX2" fmla="*/ 41807 w 76732"/>
              <a:gd name="connsiteY2" fmla="*/ 98760 h 105263"/>
              <a:gd name="connsiteX3" fmla="*/ 76732 w 76732"/>
              <a:gd name="connsiteY3" fmla="*/ 95585 h 105263"/>
              <a:gd name="connsiteX4" fmla="*/ 532 w 76732"/>
              <a:gd name="connsiteY4" fmla="*/ 101935 h 105263"/>
              <a:gd name="connsiteX5" fmla="*/ 60857 w 76732"/>
              <a:gd name="connsiteY5" fmla="*/ 335 h 1052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6732" h="105263">
                <a:moveTo>
                  <a:pt x="60857" y="335"/>
                </a:moveTo>
                <a:cubicBezTo>
                  <a:pt x="66149" y="-4957"/>
                  <a:pt x="35457" y="53781"/>
                  <a:pt x="32282" y="70185"/>
                </a:cubicBezTo>
                <a:cubicBezTo>
                  <a:pt x="29107" y="86589"/>
                  <a:pt x="34399" y="94527"/>
                  <a:pt x="41807" y="98760"/>
                </a:cubicBezTo>
                <a:cubicBezTo>
                  <a:pt x="49215" y="102993"/>
                  <a:pt x="76732" y="95585"/>
                  <a:pt x="76732" y="95585"/>
                </a:cubicBezTo>
                <a:cubicBezTo>
                  <a:pt x="69853" y="96114"/>
                  <a:pt x="7411" y="111989"/>
                  <a:pt x="532" y="101935"/>
                </a:cubicBezTo>
                <a:cubicBezTo>
                  <a:pt x="-6347" y="91881"/>
                  <a:pt x="55565" y="5627"/>
                  <a:pt x="60857" y="33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24" name="フリーフォーム 2123">
            <a:extLst>
              <a:ext uri="{FF2B5EF4-FFF2-40B4-BE49-F238E27FC236}">
                <a16:creationId xmlns:a16="http://schemas.microsoft.com/office/drawing/2014/main" id="{AFF06BAD-3D31-44CA-EA3D-1E30F4BB2082}"/>
              </a:ext>
            </a:extLst>
          </p:cNvPr>
          <p:cNvSpPr/>
          <p:nvPr/>
        </p:nvSpPr>
        <p:spPr>
          <a:xfrm>
            <a:off x="5641205" y="4181671"/>
            <a:ext cx="463978" cy="1282032"/>
          </a:xfrm>
          <a:custGeom>
            <a:avLst/>
            <a:gdLst>
              <a:gd name="connsiteX0" fmla="*/ 3945 w 463978"/>
              <a:gd name="connsiteY0" fmla="*/ 31554 h 1282032"/>
              <a:gd name="connsiteX1" fmla="*/ 340495 w 463978"/>
              <a:gd name="connsiteY1" fmla="*/ 863404 h 1282032"/>
              <a:gd name="connsiteX2" fmla="*/ 423045 w 463978"/>
              <a:gd name="connsiteY2" fmla="*/ 1199954 h 1282032"/>
              <a:gd name="connsiteX3" fmla="*/ 429395 w 463978"/>
              <a:gd name="connsiteY3" fmla="*/ 1095179 h 1282032"/>
              <a:gd name="connsiteX4" fmla="*/ 448445 w 463978"/>
              <a:gd name="connsiteY4" fmla="*/ 1244404 h 1282032"/>
              <a:gd name="connsiteX5" fmla="*/ 175395 w 463978"/>
              <a:gd name="connsiteY5" fmla="*/ 276029 h 1282032"/>
              <a:gd name="connsiteX6" fmla="*/ 3945 w 463978"/>
              <a:gd name="connsiteY6" fmla="*/ 31554 h 12820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63978" h="1282032">
                <a:moveTo>
                  <a:pt x="3945" y="31554"/>
                </a:moveTo>
                <a:cubicBezTo>
                  <a:pt x="31462" y="129450"/>
                  <a:pt x="270645" y="668671"/>
                  <a:pt x="340495" y="863404"/>
                </a:cubicBezTo>
                <a:cubicBezTo>
                  <a:pt x="410345" y="1058137"/>
                  <a:pt x="408228" y="1161325"/>
                  <a:pt x="423045" y="1199954"/>
                </a:cubicBezTo>
                <a:cubicBezTo>
                  <a:pt x="437862" y="1238583"/>
                  <a:pt x="425162" y="1087771"/>
                  <a:pt x="429395" y="1095179"/>
                </a:cubicBezTo>
                <a:cubicBezTo>
                  <a:pt x="433628" y="1102587"/>
                  <a:pt x="490778" y="1380929"/>
                  <a:pt x="448445" y="1244404"/>
                </a:cubicBezTo>
                <a:cubicBezTo>
                  <a:pt x="406112" y="1107879"/>
                  <a:pt x="251595" y="474996"/>
                  <a:pt x="175395" y="276029"/>
                </a:cubicBezTo>
                <a:cubicBezTo>
                  <a:pt x="99195" y="77062"/>
                  <a:pt x="-23572" y="-66342"/>
                  <a:pt x="3945" y="31554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25" name="フリーフォーム 2124">
            <a:extLst>
              <a:ext uri="{FF2B5EF4-FFF2-40B4-BE49-F238E27FC236}">
                <a16:creationId xmlns:a16="http://schemas.microsoft.com/office/drawing/2014/main" id="{4ECF5C95-11A6-E38A-40CB-E159699D5D93}"/>
              </a:ext>
            </a:extLst>
          </p:cNvPr>
          <p:cNvSpPr/>
          <p:nvPr/>
        </p:nvSpPr>
        <p:spPr>
          <a:xfrm>
            <a:off x="5237139" y="3545104"/>
            <a:ext cx="409221" cy="1170042"/>
          </a:xfrm>
          <a:custGeom>
            <a:avLst/>
            <a:gdLst>
              <a:gd name="connsiteX0" fmla="*/ 11136 w 409221"/>
              <a:gd name="connsiteY0" fmla="*/ 29946 h 1170042"/>
              <a:gd name="connsiteX1" fmla="*/ 284186 w 409221"/>
              <a:gd name="connsiteY1" fmla="*/ 858621 h 1170042"/>
              <a:gd name="connsiteX2" fmla="*/ 347686 w 409221"/>
              <a:gd name="connsiteY2" fmla="*/ 737971 h 1170042"/>
              <a:gd name="connsiteX3" fmla="*/ 277836 w 409221"/>
              <a:gd name="connsiteY3" fmla="*/ 966571 h 1170042"/>
              <a:gd name="connsiteX4" fmla="*/ 408011 w 409221"/>
              <a:gd name="connsiteY4" fmla="*/ 849096 h 1170042"/>
              <a:gd name="connsiteX5" fmla="*/ 185761 w 409221"/>
              <a:gd name="connsiteY5" fmla="*/ 1166596 h 1170042"/>
              <a:gd name="connsiteX6" fmla="*/ 338161 w 409221"/>
              <a:gd name="connsiteY6" fmla="*/ 1023721 h 1170042"/>
              <a:gd name="connsiteX7" fmla="*/ 242911 w 409221"/>
              <a:gd name="connsiteY7" fmla="*/ 1122146 h 1170042"/>
              <a:gd name="connsiteX8" fmla="*/ 341336 w 409221"/>
              <a:gd name="connsiteY8" fmla="*/ 988796 h 1170042"/>
              <a:gd name="connsiteX9" fmla="*/ 268311 w 409221"/>
              <a:gd name="connsiteY9" fmla="*/ 722096 h 1170042"/>
              <a:gd name="connsiteX10" fmla="*/ 341336 w 409221"/>
              <a:gd name="connsiteY10" fmla="*/ 925296 h 1170042"/>
              <a:gd name="connsiteX11" fmla="*/ 236561 w 409221"/>
              <a:gd name="connsiteY11" fmla="*/ 725271 h 1170042"/>
              <a:gd name="connsiteX12" fmla="*/ 71461 w 409221"/>
              <a:gd name="connsiteY12" fmla="*/ 229971 h 1170042"/>
              <a:gd name="connsiteX13" fmla="*/ 11136 w 409221"/>
              <a:gd name="connsiteY13" fmla="*/ 29946 h 11700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409221" h="1170042">
                <a:moveTo>
                  <a:pt x="11136" y="29946"/>
                </a:moveTo>
                <a:cubicBezTo>
                  <a:pt x="46590" y="134721"/>
                  <a:pt x="228094" y="740617"/>
                  <a:pt x="284186" y="858621"/>
                </a:cubicBezTo>
                <a:cubicBezTo>
                  <a:pt x="340278" y="976625"/>
                  <a:pt x="348744" y="719980"/>
                  <a:pt x="347686" y="737971"/>
                </a:cubicBezTo>
                <a:cubicBezTo>
                  <a:pt x="346628" y="755962"/>
                  <a:pt x="267782" y="948050"/>
                  <a:pt x="277836" y="966571"/>
                </a:cubicBezTo>
                <a:cubicBezTo>
                  <a:pt x="287890" y="985092"/>
                  <a:pt x="423357" y="815758"/>
                  <a:pt x="408011" y="849096"/>
                </a:cubicBezTo>
                <a:cubicBezTo>
                  <a:pt x="392665" y="882434"/>
                  <a:pt x="197403" y="1137492"/>
                  <a:pt x="185761" y="1166596"/>
                </a:cubicBezTo>
                <a:cubicBezTo>
                  <a:pt x="174119" y="1195700"/>
                  <a:pt x="328636" y="1031129"/>
                  <a:pt x="338161" y="1023721"/>
                </a:cubicBezTo>
                <a:cubicBezTo>
                  <a:pt x="347686" y="1016313"/>
                  <a:pt x="242382" y="1127967"/>
                  <a:pt x="242911" y="1122146"/>
                </a:cubicBezTo>
                <a:cubicBezTo>
                  <a:pt x="243440" y="1116325"/>
                  <a:pt x="337103" y="1055471"/>
                  <a:pt x="341336" y="988796"/>
                </a:cubicBezTo>
                <a:cubicBezTo>
                  <a:pt x="345569" y="922121"/>
                  <a:pt x="268311" y="732679"/>
                  <a:pt x="268311" y="722096"/>
                </a:cubicBezTo>
                <a:cubicBezTo>
                  <a:pt x="268311" y="711513"/>
                  <a:pt x="346628" y="924767"/>
                  <a:pt x="341336" y="925296"/>
                </a:cubicBezTo>
                <a:cubicBezTo>
                  <a:pt x="336044" y="925825"/>
                  <a:pt x="281540" y="841158"/>
                  <a:pt x="236561" y="725271"/>
                </a:cubicBezTo>
                <a:cubicBezTo>
                  <a:pt x="191582" y="609384"/>
                  <a:pt x="110090" y="339509"/>
                  <a:pt x="71461" y="229971"/>
                </a:cubicBezTo>
                <a:cubicBezTo>
                  <a:pt x="32832" y="120434"/>
                  <a:pt x="-24318" y="-74829"/>
                  <a:pt x="11136" y="29946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26" name="フリーフォーム 2125">
            <a:extLst>
              <a:ext uri="{FF2B5EF4-FFF2-40B4-BE49-F238E27FC236}">
                <a16:creationId xmlns:a16="http://schemas.microsoft.com/office/drawing/2014/main" id="{BC1B6C17-1B6E-58D9-D667-1AEFD431757F}"/>
              </a:ext>
            </a:extLst>
          </p:cNvPr>
          <p:cNvSpPr/>
          <p:nvPr/>
        </p:nvSpPr>
        <p:spPr>
          <a:xfrm>
            <a:off x="5343442" y="4689184"/>
            <a:ext cx="301165" cy="1207693"/>
          </a:xfrm>
          <a:custGeom>
            <a:avLst/>
            <a:gdLst>
              <a:gd name="connsiteX0" fmla="*/ 282658 w 301165"/>
              <a:gd name="connsiteY0" fmla="*/ 12991 h 1207693"/>
              <a:gd name="connsiteX1" fmla="*/ 289008 w 301165"/>
              <a:gd name="connsiteY1" fmla="*/ 413041 h 1207693"/>
              <a:gd name="connsiteX2" fmla="*/ 184233 w 301165"/>
              <a:gd name="connsiteY2" fmla="*/ 714666 h 1207693"/>
              <a:gd name="connsiteX3" fmla="*/ 238208 w 301165"/>
              <a:gd name="connsiteY3" fmla="*/ 628941 h 1207693"/>
              <a:gd name="connsiteX4" fmla="*/ 111208 w 301165"/>
              <a:gd name="connsiteY4" fmla="*/ 1197266 h 1207693"/>
              <a:gd name="connsiteX5" fmla="*/ 92158 w 301165"/>
              <a:gd name="connsiteY5" fmla="*/ 952791 h 1207693"/>
              <a:gd name="connsiteX6" fmla="*/ 3258 w 301165"/>
              <a:gd name="connsiteY6" fmla="*/ 406691 h 1207693"/>
              <a:gd name="connsiteX7" fmla="*/ 38183 w 301165"/>
              <a:gd name="connsiteY7" fmla="*/ 555916 h 1207693"/>
              <a:gd name="connsiteX8" fmla="*/ 212808 w 301165"/>
              <a:gd name="connsiteY8" fmla="*/ 3466 h 1207693"/>
              <a:gd name="connsiteX9" fmla="*/ 142958 w 301165"/>
              <a:gd name="connsiteY9" fmla="*/ 308266 h 1207693"/>
              <a:gd name="connsiteX10" fmla="*/ 282658 w 301165"/>
              <a:gd name="connsiteY10" fmla="*/ 12991 h 12076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301165" h="1207693">
                <a:moveTo>
                  <a:pt x="282658" y="12991"/>
                </a:moveTo>
                <a:cubicBezTo>
                  <a:pt x="307000" y="30454"/>
                  <a:pt x="305412" y="296095"/>
                  <a:pt x="289008" y="413041"/>
                </a:cubicBezTo>
                <a:cubicBezTo>
                  <a:pt x="272604" y="529987"/>
                  <a:pt x="192700" y="678683"/>
                  <a:pt x="184233" y="714666"/>
                </a:cubicBezTo>
                <a:cubicBezTo>
                  <a:pt x="175766" y="750649"/>
                  <a:pt x="250379" y="548508"/>
                  <a:pt x="238208" y="628941"/>
                </a:cubicBezTo>
                <a:cubicBezTo>
                  <a:pt x="226037" y="709374"/>
                  <a:pt x="135550" y="1143291"/>
                  <a:pt x="111208" y="1197266"/>
                </a:cubicBezTo>
                <a:cubicBezTo>
                  <a:pt x="86866" y="1251241"/>
                  <a:pt x="110150" y="1084554"/>
                  <a:pt x="92158" y="952791"/>
                </a:cubicBezTo>
                <a:cubicBezTo>
                  <a:pt x="74166" y="821029"/>
                  <a:pt x="12254" y="472837"/>
                  <a:pt x="3258" y="406691"/>
                </a:cubicBezTo>
                <a:cubicBezTo>
                  <a:pt x="-5738" y="340545"/>
                  <a:pt x="3258" y="623120"/>
                  <a:pt x="38183" y="555916"/>
                </a:cubicBezTo>
                <a:cubicBezTo>
                  <a:pt x="73108" y="488712"/>
                  <a:pt x="195345" y="44741"/>
                  <a:pt x="212808" y="3466"/>
                </a:cubicBezTo>
                <a:cubicBezTo>
                  <a:pt x="230270" y="-37809"/>
                  <a:pt x="138195" y="302974"/>
                  <a:pt x="142958" y="308266"/>
                </a:cubicBezTo>
                <a:cubicBezTo>
                  <a:pt x="147720" y="313558"/>
                  <a:pt x="258316" y="-4472"/>
                  <a:pt x="282658" y="12991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28" name="フリーフォーム 2127">
            <a:extLst>
              <a:ext uri="{FF2B5EF4-FFF2-40B4-BE49-F238E27FC236}">
                <a16:creationId xmlns:a16="http://schemas.microsoft.com/office/drawing/2014/main" id="{3A9CB1B5-5069-3034-8D3C-91BF79470733}"/>
              </a:ext>
            </a:extLst>
          </p:cNvPr>
          <p:cNvSpPr/>
          <p:nvPr/>
        </p:nvSpPr>
        <p:spPr>
          <a:xfrm>
            <a:off x="5383309" y="5474850"/>
            <a:ext cx="243773" cy="1181145"/>
          </a:xfrm>
          <a:custGeom>
            <a:avLst/>
            <a:gdLst>
              <a:gd name="connsiteX0" fmla="*/ 125316 w 243773"/>
              <a:gd name="connsiteY0" fmla="*/ 2025 h 1181145"/>
              <a:gd name="connsiteX1" fmla="*/ 93566 w 243773"/>
              <a:gd name="connsiteY1" fmla="*/ 529075 h 1181145"/>
              <a:gd name="connsiteX2" fmla="*/ 166591 w 243773"/>
              <a:gd name="connsiteY2" fmla="*/ 983100 h 1181145"/>
              <a:gd name="connsiteX3" fmla="*/ 71341 w 243773"/>
              <a:gd name="connsiteY3" fmla="*/ 487800 h 1181145"/>
              <a:gd name="connsiteX4" fmla="*/ 185641 w 243773"/>
              <a:gd name="connsiteY4" fmla="*/ 983100 h 1181145"/>
              <a:gd name="connsiteX5" fmla="*/ 242791 w 243773"/>
              <a:gd name="connsiteY5" fmla="*/ 1145025 h 1181145"/>
              <a:gd name="connsiteX6" fmla="*/ 141191 w 243773"/>
              <a:gd name="connsiteY6" fmla="*/ 948175 h 1181145"/>
              <a:gd name="connsiteX7" fmla="*/ 1491 w 243773"/>
              <a:gd name="connsiteY7" fmla="*/ 706875 h 1181145"/>
              <a:gd name="connsiteX8" fmla="*/ 64991 w 243773"/>
              <a:gd name="connsiteY8" fmla="*/ 1125975 h 1181145"/>
              <a:gd name="connsiteX9" fmla="*/ 23716 w 243773"/>
              <a:gd name="connsiteY9" fmla="*/ 1094225 h 1181145"/>
              <a:gd name="connsiteX10" fmla="*/ 26891 w 243773"/>
              <a:gd name="connsiteY10" fmla="*/ 376675 h 1181145"/>
              <a:gd name="connsiteX11" fmla="*/ 125316 w 243773"/>
              <a:gd name="connsiteY11" fmla="*/ 2025 h 11811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43773" h="1181145">
                <a:moveTo>
                  <a:pt x="125316" y="2025"/>
                </a:moveTo>
                <a:cubicBezTo>
                  <a:pt x="136428" y="27425"/>
                  <a:pt x="86687" y="365563"/>
                  <a:pt x="93566" y="529075"/>
                </a:cubicBezTo>
                <a:cubicBezTo>
                  <a:pt x="100445" y="692587"/>
                  <a:pt x="170295" y="989979"/>
                  <a:pt x="166591" y="983100"/>
                </a:cubicBezTo>
                <a:cubicBezTo>
                  <a:pt x="162887" y="976221"/>
                  <a:pt x="68166" y="487800"/>
                  <a:pt x="71341" y="487800"/>
                </a:cubicBezTo>
                <a:cubicBezTo>
                  <a:pt x="74516" y="487800"/>
                  <a:pt x="157066" y="873563"/>
                  <a:pt x="185641" y="983100"/>
                </a:cubicBezTo>
                <a:cubicBezTo>
                  <a:pt x="214216" y="1092637"/>
                  <a:pt x="250199" y="1150846"/>
                  <a:pt x="242791" y="1145025"/>
                </a:cubicBezTo>
                <a:cubicBezTo>
                  <a:pt x="235383" y="1139204"/>
                  <a:pt x="181408" y="1021200"/>
                  <a:pt x="141191" y="948175"/>
                </a:cubicBezTo>
                <a:cubicBezTo>
                  <a:pt x="100974" y="875150"/>
                  <a:pt x="14191" y="677242"/>
                  <a:pt x="1491" y="706875"/>
                </a:cubicBezTo>
                <a:cubicBezTo>
                  <a:pt x="-11209" y="736508"/>
                  <a:pt x="61287" y="1061417"/>
                  <a:pt x="64991" y="1125975"/>
                </a:cubicBezTo>
                <a:cubicBezTo>
                  <a:pt x="68695" y="1190533"/>
                  <a:pt x="30066" y="1219108"/>
                  <a:pt x="23716" y="1094225"/>
                </a:cubicBezTo>
                <a:cubicBezTo>
                  <a:pt x="17366" y="969342"/>
                  <a:pt x="9429" y="558179"/>
                  <a:pt x="26891" y="376675"/>
                </a:cubicBezTo>
                <a:cubicBezTo>
                  <a:pt x="44353" y="195171"/>
                  <a:pt x="114204" y="-23375"/>
                  <a:pt x="125316" y="202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29" name="フリーフォーム 2128">
            <a:extLst>
              <a:ext uri="{FF2B5EF4-FFF2-40B4-BE49-F238E27FC236}">
                <a16:creationId xmlns:a16="http://schemas.microsoft.com/office/drawing/2014/main" id="{68653D9F-2A0A-C471-1586-ABA24949B7CA}"/>
              </a:ext>
            </a:extLst>
          </p:cNvPr>
          <p:cNvSpPr/>
          <p:nvPr/>
        </p:nvSpPr>
        <p:spPr>
          <a:xfrm>
            <a:off x="5631954" y="4264751"/>
            <a:ext cx="617222" cy="1600574"/>
          </a:xfrm>
          <a:custGeom>
            <a:avLst/>
            <a:gdLst>
              <a:gd name="connsiteX0" fmla="*/ 496 w 617222"/>
              <a:gd name="connsiteY0" fmla="*/ 8799 h 1600574"/>
              <a:gd name="connsiteX1" fmla="*/ 264021 w 617222"/>
              <a:gd name="connsiteY1" fmla="*/ 338999 h 1600574"/>
              <a:gd name="connsiteX2" fmla="*/ 305296 w 617222"/>
              <a:gd name="connsiteY2" fmla="*/ 900974 h 1600574"/>
              <a:gd name="connsiteX3" fmla="*/ 327521 w 617222"/>
              <a:gd name="connsiteY3" fmla="*/ 780324 h 1600574"/>
              <a:gd name="connsiteX4" fmla="*/ 454521 w 617222"/>
              <a:gd name="connsiteY4" fmla="*/ 1005749 h 1600574"/>
              <a:gd name="connsiteX5" fmla="*/ 616446 w 617222"/>
              <a:gd name="connsiteY5" fmla="*/ 1593124 h 1600574"/>
              <a:gd name="connsiteX6" fmla="*/ 502146 w 617222"/>
              <a:gd name="connsiteY6" fmla="*/ 1294674 h 1600574"/>
              <a:gd name="connsiteX7" fmla="*/ 206871 w 617222"/>
              <a:gd name="connsiteY7" fmla="*/ 685074 h 1600574"/>
              <a:gd name="connsiteX8" fmla="*/ 496 w 617222"/>
              <a:gd name="connsiteY8" fmla="*/ 8799 h 16005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17222" h="1600574">
                <a:moveTo>
                  <a:pt x="496" y="8799"/>
                </a:moveTo>
                <a:cubicBezTo>
                  <a:pt x="10021" y="-48880"/>
                  <a:pt x="213221" y="190303"/>
                  <a:pt x="264021" y="338999"/>
                </a:cubicBezTo>
                <a:cubicBezTo>
                  <a:pt x="314821" y="487695"/>
                  <a:pt x="294713" y="827420"/>
                  <a:pt x="305296" y="900974"/>
                </a:cubicBezTo>
                <a:cubicBezTo>
                  <a:pt x="315879" y="974528"/>
                  <a:pt x="302650" y="762862"/>
                  <a:pt x="327521" y="780324"/>
                </a:cubicBezTo>
                <a:cubicBezTo>
                  <a:pt x="352392" y="797786"/>
                  <a:pt x="406367" y="870282"/>
                  <a:pt x="454521" y="1005749"/>
                </a:cubicBezTo>
                <a:cubicBezTo>
                  <a:pt x="502675" y="1141216"/>
                  <a:pt x="608509" y="1544970"/>
                  <a:pt x="616446" y="1593124"/>
                </a:cubicBezTo>
                <a:cubicBezTo>
                  <a:pt x="624383" y="1641278"/>
                  <a:pt x="570408" y="1446015"/>
                  <a:pt x="502146" y="1294674"/>
                </a:cubicBezTo>
                <a:cubicBezTo>
                  <a:pt x="433884" y="1143333"/>
                  <a:pt x="293125" y="899916"/>
                  <a:pt x="206871" y="685074"/>
                </a:cubicBezTo>
                <a:cubicBezTo>
                  <a:pt x="120617" y="470232"/>
                  <a:pt x="-9029" y="66478"/>
                  <a:pt x="496" y="8799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31" name="フリーフォーム 2130">
            <a:extLst>
              <a:ext uri="{FF2B5EF4-FFF2-40B4-BE49-F238E27FC236}">
                <a16:creationId xmlns:a16="http://schemas.microsoft.com/office/drawing/2014/main" id="{6F08D7EB-3AF2-3C53-34C8-00BD78856E4A}"/>
              </a:ext>
            </a:extLst>
          </p:cNvPr>
          <p:cNvSpPr/>
          <p:nvPr/>
        </p:nvSpPr>
        <p:spPr>
          <a:xfrm>
            <a:off x="5889118" y="6602483"/>
            <a:ext cx="471934" cy="292638"/>
          </a:xfrm>
          <a:custGeom>
            <a:avLst/>
            <a:gdLst>
              <a:gd name="connsiteX0" fmla="*/ 507 w 471934"/>
              <a:gd name="connsiteY0" fmla="*/ 1517 h 292638"/>
              <a:gd name="connsiteX1" fmla="*/ 276732 w 471934"/>
              <a:gd name="connsiteY1" fmla="*/ 118992 h 292638"/>
              <a:gd name="connsiteX2" fmla="*/ 470407 w 471934"/>
              <a:gd name="connsiteY2" fmla="*/ 290442 h 292638"/>
              <a:gd name="connsiteX3" fmla="*/ 349757 w 471934"/>
              <a:gd name="connsiteY3" fmla="*/ 201542 h 292638"/>
              <a:gd name="connsiteX4" fmla="*/ 507 w 471934"/>
              <a:gd name="connsiteY4" fmla="*/ 1517 h 2926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71934" h="292638">
                <a:moveTo>
                  <a:pt x="507" y="1517"/>
                </a:moveTo>
                <a:cubicBezTo>
                  <a:pt x="-11664" y="-12241"/>
                  <a:pt x="198415" y="70838"/>
                  <a:pt x="276732" y="118992"/>
                </a:cubicBezTo>
                <a:cubicBezTo>
                  <a:pt x="355049" y="167146"/>
                  <a:pt x="458236" y="276684"/>
                  <a:pt x="470407" y="290442"/>
                </a:cubicBezTo>
                <a:cubicBezTo>
                  <a:pt x="482578" y="304200"/>
                  <a:pt x="420136" y="250754"/>
                  <a:pt x="349757" y="201542"/>
                </a:cubicBezTo>
                <a:cubicBezTo>
                  <a:pt x="279378" y="152330"/>
                  <a:pt x="12678" y="15275"/>
                  <a:pt x="507" y="151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32" name="フリーフォーム 2131">
            <a:extLst>
              <a:ext uri="{FF2B5EF4-FFF2-40B4-BE49-F238E27FC236}">
                <a16:creationId xmlns:a16="http://schemas.microsoft.com/office/drawing/2014/main" id="{B6EBB24A-0974-8FCF-9627-924E1A2DAC87}"/>
              </a:ext>
            </a:extLst>
          </p:cNvPr>
          <p:cNvSpPr/>
          <p:nvPr/>
        </p:nvSpPr>
        <p:spPr>
          <a:xfrm>
            <a:off x="5658403" y="6568382"/>
            <a:ext cx="1508942" cy="1160151"/>
          </a:xfrm>
          <a:custGeom>
            <a:avLst/>
            <a:gdLst>
              <a:gd name="connsiteX0" fmla="*/ 5797 w 1508942"/>
              <a:gd name="connsiteY0" fmla="*/ 130868 h 1160151"/>
              <a:gd name="connsiteX1" fmla="*/ 431247 w 1508942"/>
              <a:gd name="connsiteY1" fmla="*/ 10218 h 1160151"/>
              <a:gd name="connsiteX2" fmla="*/ 212172 w 1508942"/>
              <a:gd name="connsiteY2" fmla="*/ 29268 h 1160151"/>
              <a:gd name="connsiteX3" fmla="*/ 685247 w 1508942"/>
              <a:gd name="connsiteY3" fmla="*/ 210243 h 1160151"/>
              <a:gd name="connsiteX4" fmla="*/ 1097997 w 1508942"/>
              <a:gd name="connsiteY4" fmla="*/ 696018 h 1160151"/>
              <a:gd name="connsiteX5" fmla="*/ 951947 w 1508942"/>
              <a:gd name="connsiteY5" fmla="*/ 534093 h 1160151"/>
              <a:gd name="connsiteX6" fmla="*/ 1507572 w 1508942"/>
              <a:gd name="connsiteY6" fmla="*/ 1150043 h 1160151"/>
              <a:gd name="connsiteX7" fmla="*/ 1091647 w 1508942"/>
              <a:gd name="connsiteY7" fmla="*/ 911918 h 1160151"/>
              <a:gd name="connsiteX8" fmla="*/ 545547 w 1508942"/>
              <a:gd name="connsiteY8" fmla="*/ 842068 h 1160151"/>
              <a:gd name="connsiteX9" fmla="*/ 396322 w 1508942"/>
              <a:gd name="connsiteY9" fmla="*/ 426143 h 1160151"/>
              <a:gd name="connsiteX10" fmla="*/ 196297 w 1508942"/>
              <a:gd name="connsiteY10" fmla="*/ 254693 h 1160151"/>
              <a:gd name="connsiteX11" fmla="*/ 5797 w 1508942"/>
              <a:gd name="connsiteY11" fmla="*/ 130868 h 11601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508942" h="1160151">
                <a:moveTo>
                  <a:pt x="5797" y="130868"/>
                </a:moveTo>
                <a:cubicBezTo>
                  <a:pt x="44955" y="90122"/>
                  <a:pt x="396851" y="27151"/>
                  <a:pt x="431247" y="10218"/>
                </a:cubicBezTo>
                <a:cubicBezTo>
                  <a:pt x="465643" y="-6715"/>
                  <a:pt x="169839" y="-4069"/>
                  <a:pt x="212172" y="29268"/>
                </a:cubicBezTo>
                <a:cubicBezTo>
                  <a:pt x="254505" y="62605"/>
                  <a:pt x="537610" y="99118"/>
                  <a:pt x="685247" y="210243"/>
                </a:cubicBezTo>
                <a:cubicBezTo>
                  <a:pt x="832885" y="321368"/>
                  <a:pt x="1053547" y="642043"/>
                  <a:pt x="1097997" y="696018"/>
                </a:cubicBezTo>
                <a:cubicBezTo>
                  <a:pt x="1142447" y="749993"/>
                  <a:pt x="951947" y="534093"/>
                  <a:pt x="951947" y="534093"/>
                </a:cubicBezTo>
                <a:cubicBezTo>
                  <a:pt x="1020210" y="609764"/>
                  <a:pt x="1484289" y="1087072"/>
                  <a:pt x="1507572" y="1150043"/>
                </a:cubicBezTo>
                <a:cubicBezTo>
                  <a:pt x="1530855" y="1213014"/>
                  <a:pt x="1251984" y="963247"/>
                  <a:pt x="1091647" y="911918"/>
                </a:cubicBezTo>
                <a:cubicBezTo>
                  <a:pt x="931310" y="860589"/>
                  <a:pt x="661434" y="923030"/>
                  <a:pt x="545547" y="842068"/>
                </a:cubicBezTo>
                <a:cubicBezTo>
                  <a:pt x="429660" y="761106"/>
                  <a:pt x="454530" y="524039"/>
                  <a:pt x="396322" y="426143"/>
                </a:cubicBezTo>
                <a:cubicBezTo>
                  <a:pt x="338114" y="328247"/>
                  <a:pt x="256093" y="301789"/>
                  <a:pt x="196297" y="254693"/>
                </a:cubicBezTo>
                <a:cubicBezTo>
                  <a:pt x="136501" y="207597"/>
                  <a:pt x="-33361" y="171614"/>
                  <a:pt x="5797" y="130868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33" name="フリーフォーム 2132">
            <a:extLst>
              <a:ext uri="{FF2B5EF4-FFF2-40B4-BE49-F238E27FC236}">
                <a16:creationId xmlns:a16="http://schemas.microsoft.com/office/drawing/2014/main" id="{E4F5C112-4561-3FD2-1CA4-41EF20C38A0C}"/>
              </a:ext>
            </a:extLst>
          </p:cNvPr>
          <p:cNvSpPr/>
          <p:nvPr/>
        </p:nvSpPr>
        <p:spPr>
          <a:xfrm>
            <a:off x="4166876" y="6537958"/>
            <a:ext cx="1802152" cy="1190724"/>
          </a:xfrm>
          <a:custGeom>
            <a:avLst/>
            <a:gdLst>
              <a:gd name="connsiteX0" fmla="*/ 1671949 w 1802152"/>
              <a:gd name="connsiteY0" fmla="*/ 113667 h 1190724"/>
              <a:gd name="connsiteX1" fmla="*/ 900424 w 1802152"/>
              <a:gd name="connsiteY1" fmla="*/ 472442 h 1190724"/>
              <a:gd name="connsiteX2" fmla="*/ 967099 w 1802152"/>
              <a:gd name="connsiteY2" fmla="*/ 434342 h 1190724"/>
              <a:gd name="connsiteX3" fmla="*/ 436874 w 1802152"/>
              <a:gd name="connsiteY3" fmla="*/ 891542 h 1190724"/>
              <a:gd name="connsiteX4" fmla="*/ 5074 w 1802152"/>
              <a:gd name="connsiteY4" fmla="*/ 1189992 h 1190724"/>
              <a:gd name="connsiteX5" fmla="*/ 236849 w 1802152"/>
              <a:gd name="connsiteY5" fmla="*/ 955042 h 1190724"/>
              <a:gd name="connsiteX6" fmla="*/ 773424 w 1802152"/>
              <a:gd name="connsiteY6" fmla="*/ 348617 h 1190724"/>
              <a:gd name="connsiteX7" fmla="*/ 513074 w 1802152"/>
              <a:gd name="connsiteY7" fmla="*/ 523242 h 1190724"/>
              <a:gd name="connsiteX8" fmla="*/ 1294124 w 1802152"/>
              <a:gd name="connsiteY8" fmla="*/ 62867 h 1190724"/>
              <a:gd name="connsiteX9" fmla="*/ 967099 w 1802152"/>
              <a:gd name="connsiteY9" fmla="*/ 148592 h 1190724"/>
              <a:gd name="connsiteX10" fmla="*/ 1757674 w 1802152"/>
              <a:gd name="connsiteY10" fmla="*/ 8892 h 1190724"/>
              <a:gd name="connsiteX11" fmla="*/ 1538599 w 1802152"/>
              <a:gd name="connsiteY11" fmla="*/ 21592 h 1190724"/>
              <a:gd name="connsiteX12" fmla="*/ 1786249 w 1802152"/>
              <a:gd name="connsiteY12" fmla="*/ 81917 h 1190724"/>
              <a:gd name="connsiteX13" fmla="*/ 1671949 w 1802152"/>
              <a:gd name="connsiteY13" fmla="*/ 113667 h 11907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802152" h="1190724">
                <a:moveTo>
                  <a:pt x="1671949" y="113667"/>
                </a:moveTo>
                <a:cubicBezTo>
                  <a:pt x="1524312" y="178754"/>
                  <a:pt x="1017899" y="418996"/>
                  <a:pt x="900424" y="472442"/>
                </a:cubicBezTo>
                <a:cubicBezTo>
                  <a:pt x="782949" y="525888"/>
                  <a:pt x="1044357" y="364492"/>
                  <a:pt x="967099" y="434342"/>
                </a:cubicBezTo>
                <a:cubicBezTo>
                  <a:pt x="889841" y="504192"/>
                  <a:pt x="597211" y="765600"/>
                  <a:pt x="436874" y="891542"/>
                </a:cubicBezTo>
                <a:cubicBezTo>
                  <a:pt x="276537" y="1017484"/>
                  <a:pt x="38411" y="1179409"/>
                  <a:pt x="5074" y="1189992"/>
                </a:cubicBezTo>
                <a:cubicBezTo>
                  <a:pt x="-28264" y="1200575"/>
                  <a:pt x="108791" y="1095271"/>
                  <a:pt x="236849" y="955042"/>
                </a:cubicBezTo>
                <a:cubicBezTo>
                  <a:pt x="364907" y="814813"/>
                  <a:pt x="727386" y="420584"/>
                  <a:pt x="773424" y="348617"/>
                </a:cubicBezTo>
                <a:cubicBezTo>
                  <a:pt x="819461" y="276650"/>
                  <a:pt x="426291" y="570867"/>
                  <a:pt x="513074" y="523242"/>
                </a:cubicBezTo>
                <a:cubicBezTo>
                  <a:pt x="599857" y="475617"/>
                  <a:pt x="1218453" y="125309"/>
                  <a:pt x="1294124" y="62867"/>
                </a:cubicBezTo>
                <a:cubicBezTo>
                  <a:pt x="1369795" y="425"/>
                  <a:pt x="889841" y="157588"/>
                  <a:pt x="967099" y="148592"/>
                </a:cubicBezTo>
                <a:cubicBezTo>
                  <a:pt x="1044357" y="139596"/>
                  <a:pt x="1662424" y="30059"/>
                  <a:pt x="1757674" y="8892"/>
                </a:cubicBezTo>
                <a:cubicBezTo>
                  <a:pt x="1852924" y="-12275"/>
                  <a:pt x="1533837" y="9421"/>
                  <a:pt x="1538599" y="21592"/>
                </a:cubicBezTo>
                <a:cubicBezTo>
                  <a:pt x="1543361" y="33763"/>
                  <a:pt x="1757674" y="68159"/>
                  <a:pt x="1786249" y="81917"/>
                </a:cubicBezTo>
                <a:cubicBezTo>
                  <a:pt x="1814824" y="95675"/>
                  <a:pt x="1819586" y="48580"/>
                  <a:pt x="1671949" y="113667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34" name="フリーフォーム 2133">
            <a:extLst>
              <a:ext uri="{FF2B5EF4-FFF2-40B4-BE49-F238E27FC236}">
                <a16:creationId xmlns:a16="http://schemas.microsoft.com/office/drawing/2014/main" id="{37BDC833-B288-C6AC-6624-8BEF6B1807C8}"/>
              </a:ext>
            </a:extLst>
          </p:cNvPr>
          <p:cNvSpPr/>
          <p:nvPr/>
        </p:nvSpPr>
        <p:spPr>
          <a:xfrm>
            <a:off x="2732073" y="7206801"/>
            <a:ext cx="1965603" cy="1524634"/>
          </a:xfrm>
          <a:custGeom>
            <a:avLst/>
            <a:gdLst>
              <a:gd name="connsiteX0" fmla="*/ 1963752 w 1965603"/>
              <a:gd name="connsiteY0" fmla="*/ 13149 h 1524634"/>
              <a:gd name="connsiteX1" fmla="*/ 1395427 w 1965603"/>
              <a:gd name="connsiteY1" fmla="*/ 530674 h 1524634"/>
              <a:gd name="connsiteX2" fmla="*/ 1541477 w 1965603"/>
              <a:gd name="connsiteY2" fmla="*/ 517974 h 1524634"/>
              <a:gd name="connsiteX3" fmla="*/ 738202 w 1965603"/>
              <a:gd name="connsiteY3" fmla="*/ 1076774 h 1524634"/>
              <a:gd name="connsiteX4" fmla="*/ 722327 w 1965603"/>
              <a:gd name="connsiteY4" fmla="*/ 1083124 h 1524634"/>
              <a:gd name="connsiteX5" fmla="*/ 4777 w 1965603"/>
              <a:gd name="connsiteY5" fmla="*/ 1524449 h 1524634"/>
              <a:gd name="connsiteX6" fmla="*/ 442927 w 1965603"/>
              <a:gd name="connsiteY6" fmla="*/ 1130749 h 1524634"/>
              <a:gd name="connsiteX7" fmla="*/ 1084277 w 1965603"/>
              <a:gd name="connsiteY7" fmla="*/ 606874 h 1524634"/>
              <a:gd name="connsiteX8" fmla="*/ 849327 w 1965603"/>
              <a:gd name="connsiteY8" fmla="*/ 730699 h 1524634"/>
              <a:gd name="connsiteX9" fmla="*/ 1655777 w 1965603"/>
              <a:gd name="connsiteY9" fmla="*/ 133799 h 1524634"/>
              <a:gd name="connsiteX10" fmla="*/ 1579577 w 1965603"/>
              <a:gd name="connsiteY10" fmla="*/ 152849 h 1524634"/>
              <a:gd name="connsiteX11" fmla="*/ 1963752 w 1965603"/>
              <a:gd name="connsiteY11" fmla="*/ 13149 h 15246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965603" h="1524634">
                <a:moveTo>
                  <a:pt x="1963752" y="13149"/>
                </a:moveTo>
                <a:cubicBezTo>
                  <a:pt x="1933060" y="76120"/>
                  <a:pt x="1465806" y="446537"/>
                  <a:pt x="1395427" y="530674"/>
                </a:cubicBezTo>
                <a:cubicBezTo>
                  <a:pt x="1325048" y="614811"/>
                  <a:pt x="1651014" y="426957"/>
                  <a:pt x="1541477" y="517974"/>
                </a:cubicBezTo>
                <a:cubicBezTo>
                  <a:pt x="1431940" y="608991"/>
                  <a:pt x="874727" y="982582"/>
                  <a:pt x="738202" y="1076774"/>
                </a:cubicBezTo>
                <a:cubicBezTo>
                  <a:pt x="601677" y="1170966"/>
                  <a:pt x="722327" y="1083124"/>
                  <a:pt x="722327" y="1083124"/>
                </a:cubicBezTo>
                <a:cubicBezTo>
                  <a:pt x="600089" y="1157737"/>
                  <a:pt x="51344" y="1516512"/>
                  <a:pt x="4777" y="1524449"/>
                </a:cubicBezTo>
                <a:cubicBezTo>
                  <a:pt x="-41790" y="1532386"/>
                  <a:pt x="263010" y="1283678"/>
                  <a:pt x="442927" y="1130749"/>
                </a:cubicBezTo>
                <a:cubicBezTo>
                  <a:pt x="622844" y="977820"/>
                  <a:pt x="1016544" y="673549"/>
                  <a:pt x="1084277" y="606874"/>
                </a:cubicBezTo>
                <a:cubicBezTo>
                  <a:pt x="1152010" y="540199"/>
                  <a:pt x="754077" y="809545"/>
                  <a:pt x="849327" y="730699"/>
                </a:cubicBezTo>
                <a:cubicBezTo>
                  <a:pt x="944577" y="651853"/>
                  <a:pt x="1534069" y="230107"/>
                  <a:pt x="1655777" y="133799"/>
                </a:cubicBezTo>
                <a:cubicBezTo>
                  <a:pt x="1777485" y="37491"/>
                  <a:pt x="1525073" y="172957"/>
                  <a:pt x="1579577" y="152849"/>
                </a:cubicBezTo>
                <a:cubicBezTo>
                  <a:pt x="1634081" y="132741"/>
                  <a:pt x="1994444" y="-49822"/>
                  <a:pt x="1963752" y="1314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35" name="フリーフォーム 2134">
            <a:extLst>
              <a:ext uri="{FF2B5EF4-FFF2-40B4-BE49-F238E27FC236}">
                <a16:creationId xmlns:a16="http://schemas.microsoft.com/office/drawing/2014/main" id="{70752DE7-3771-38DA-BE9F-817D928C42C2}"/>
              </a:ext>
            </a:extLst>
          </p:cNvPr>
          <p:cNvSpPr/>
          <p:nvPr/>
        </p:nvSpPr>
        <p:spPr>
          <a:xfrm>
            <a:off x="4576923" y="6544613"/>
            <a:ext cx="1241634" cy="709686"/>
          </a:xfrm>
          <a:custGeom>
            <a:avLst/>
            <a:gdLst>
              <a:gd name="connsiteX0" fmla="*/ 1238090 w 1241634"/>
              <a:gd name="connsiteY0" fmla="*/ 6206 h 709686"/>
              <a:gd name="connsiteX1" fmla="*/ 873758 w 1241634"/>
              <a:gd name="connsiteY1" fmla="*/ 113362 h 709686"/>
              <a:gd name="connsiteX2" fmla="*/ 9365 w 1241634"/>
              <a:gd name="connsiteY2" fmla="*/ 706293 h 709686"/>
              <a:gd name="connsiteX3" fmla="*/ 430846 w 1241634"/>
              <a:gd name="connsiteY3" fmla="*/ 349106 h 709686"/>
              <a:gd name="connsiteX4" fmla="*/ 680877 w 1241634"/>
              <a:gd name="connsiteY4" fmla="*/ 206231 h 709686"/>
              <a:gd name="connsiteX5" fmla="*/ 1238090 w 1241634"/>
              <a:gd name="connsiteY5" fmla="*/ 6206 h 7096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241634" h="709686">
                <a:moveTo>
                  <a:pt x="1238090" y="6206"/>
                </a:moveTo>
                <a:cubicBezTo>
                  <a:pt x="1270237" y="-9272"/>
                  <a:pt x="1078545" y="-3319"/>
                  <a:pt x="873758" y="113362"/>
                </a:cubicBezTo>
                <a:cubicBezTo>
                  <a:pt x="668971" y="230043"/>
                  <a:pt x="83184" y="667002"/>
                  <a:pt x="9365" y="706293"/>
                </a:cubicBezTo>
                <a:cubicBezTo>
                  <a:pt x="-64454" y="745584"/>
                  <a:pt x="318927" y="432450"/>
                  <a:pt x="430846" y="349106"/>
                </a:cubicBezTo>
                <a:cubicBezTo>
                  <a:pt x="542765" y="265762"/>
                  <a:pt x="548718" y="257428"/>
                  <a:pt x="680877" y="206231"/>
                </a:cubicBezTo>
                <a:cubicBezTo>
                  <a:pt x="813036" y="155034"/>
                  <a:pt x="1205943" y="21684"/>
                  <a:pt x="1238090" y="620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38" name="フリーフォーム 2137">
            <a:extLst>
              <a:ext uri="{FF2B5EF4-FFF2-40B4-BE49-F238E27FC236}">
                <a16:creationId xmlns:a16="http://schemas.microsoft.com/office/drawing/2014/main" id="{2708997F-B94E-C916-1275-FA22944C6D6E}"/>
              </a:ext>
            </a:extLst>
          </p:cNvPr>
          <p:cNvSpPr/>
          <p:nvPr/>
        </p:nvSpPr>
        <p:spPr>
          <a:xfrm>
            <a:off x="5200511" y="8142253"/>
            <a:ext cx="814638" cy="501687"/>
          </a:xfrm>
          <a:custGeom>
            <a:avLst/>
            <a:gdLst>
              <a:gd name="connsiteX0" fmla="*/ 139 w 814638"/>
              <a:gd name="connsiteY0" fmla="*/ 165928 h 501687"/>
              <a:gd name="connsiteX1" fmla="*/ 464483 w 814638"/>
              <a:gd name="connsiteY1" fmla="*/ 1622 h 501687"/>
              <a:gd name="connsiteX2" fmla="*/ 635933 w 814638"/>
              <a:gd name="connsiteY2" fmla="*/ 80203 h 501687"/>
              <a:gd name="connsiteX3" fmla="*/ 557352 w 814638"/>
              <a:gd name="connsiteY3" fmla="*/ 51628 h 501687"/>
              <a:gd name="connsiteX4" fmla="*/ 814527 w 814638"/>
              <a:gd name="connsiteY4" fmla="*/ 501685 h 501687"/>
              <a:gd name="connsiteX5" fmla="*/ 521633 w 814638"/>
              <a:gd name="connsiteY5" fmla="*/ 58772 h 501687"/>
              <a:gd name="connsiteX6" fmla="*/ 343039 w 814638"/>
              <a:gd name="connsiteY6" fmla="*/ 137353 h 501687"/>
              <a:gd name="connsiteX7" fmla="*/ 414477 w 814638"/>
              <a:gd name="connsiteY7" fmla="*/ 73060 h 501687"/>
              <a:gd name="connsiteX8" fmla="*/ 139 w 814638"/>
              <a:gd name="connsiteY8" fmla="*/ 165928 h 5016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814638" h="501687">
                <a:moveTo>
                  <a:pt x="139" y="165928"/>
                </a:moveTo>
                <a:cubicBezTo>
                  <a:pt x="8473" y="154022"/>
                  <a:pt x="358517" y="15909"/>
                  <a:pt x="464483" y="1622"/>
                </a:cubicBezTo>
                <a:cubicBezTo>
                  <a:pt x="570449" y="-12665"/>
                  <a:pt x="620455" y="71869"/>
                  <a:pt x="635933" y="80203"/>
                </a:cubicBezTo>
                <a:cubicBezTo>
                  <a:pt x="651411" y="88537"/>
                  <a:pt x="527586" y="-18619"/>
                  <a:pt x="557352" y="51628"/>
                </a:cubicBezTo>
                <a:cubicBezTo>
                  <a:pt x="587118" y="121875"/>
                  <a:pt x="820480" y="500494"/>
                  <a:pt x="814527" y="501685"/>
                </a:cubicBezTo>
                <a:cubicBezTo>
                  <a:pt x="808574" y="502876"/>
                  <a:pt x="600214" y="119494"/>
                  <a:pt x="521633" y="58772"/>
                </a:cubicBezTo>
                <a:cubicBezTo>
                  <a:pt x="443052" y="-1950"/>
                  <a:pt x="360898" y="134972"/>
                  <a:pt x="343039" y="137353"/>
                </a:cubicBezTo>
                <a:cubicBezTo>
                  <a:pt x="325180" y="139734"/>
                  <a:pt x="470436" y="70679"/>
                  <a:pt x="414477" y="73060"/>
                </a:cubicBezTo>
                <a:cubicBezTo>
                  <a:pt x="358518" y="75441"/>
                  <a:pt x="-8195" y="177834"/>
                  <a:pt x="139" y="16592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41" name="フリーフォーム 2140">
            <a:extLst>
              <a:ext uri="{FF2B5EF4-FFF2-40B4-BE49-F238E27FC236}">
                <a16:creationId xmlns:a16="http://schemas.microsoft.com/office/drawing/2014/main" id="{53DCFF5B-A75A-5C69-7547-28CBB405205F}"/>
              </a:ext>
            </a:extLst>
          </p:cNvPr>
          <p:cNvSpPr/>
          <p:nvPr/>
        </p:nvSpPr>
        <p:spPr>
          <a:xfrm>
            <a:off x="4325685" y="8757908"/>
            <a:ext cx="903837" cy="872479"/>
          </a:xfrm>
          <a:custGeom>
            <a:avLst/>
            <a:gdLst>
              <a:gd name="connsiteX0" fmla="*/ 903540 w 903837"/>
              <a:gd name="connsiteY0" fmla="*/ 330 h 872479"/>
              <a:gd name="connsiteX1" fmla="*/ 410621 w 903837"/>
              <a:gd name="connsiteY1" fmla="*/ 436098 h 872479"/>
              <a:gd name="connsiteX2" fmla="*/ 410621 w 903837"/>
              <a:gd name="connsiteY2" fmla="*/ 807573 h 872479"/>
              <a:gd name="connsiteX3" fmla="*/ 353471 w 903837"/>
              <a:gd name="connsiteY3" fmla="*/ 707561 h 872479"/>
              <a:gd name="connsiteX4" fmla="*/ 432053 w 903837"/>
              <a:gd name="connsiteY4" fmla="*/ 871867 h 872479"/>
              <a:gd name="connsiteX5" fmla="*/ 146303 w 903837"/>
              <a:gd name="connsiteY5" fmla="*/ 636123 h 872479"/>
              <a:gd name="connsiteX6" fmla="*/ 3428 w 903837"/>
              <a:gd name="connsiteY6" fmla="*/ 414667 h 872479"/>
              <a:gd name="connsiteX7" fmla="*/ 282034 w 903837"/>
              <a:gd name="connsiteY7" fmla="*/ 707561 h 872479"/>
              <a:gd name="connsiteX8" fmla="*/ 324896 w 903837"/>
              <a:gd name="connsiteY8" fmla="*/ 643267 h 872479"/>
              <a:gd name="connsiteX9" fmla="*/ 332040 w 903837"/>
              <a:gd name="connsiteY9" fmla="*/ 507536 h 872479"/>
              <a:gd name="connsiteX10" fmla="*/ 903540 w 903837"/>
              <a:gd name="connsiteY10" fmla="*/ 330 h 8724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903837" h="872479">
                <a:moveTo>
                  <a:pt x="903540" y="330"/>
                </a:moveTo>
                <a:cubicBezTo>
                  <a:pt x="916637" y="-11576"/>
                  <a:pt x="492774" y="301558"/>
                  <a:pt x="410621" y="436098"/>
                </a:cubicBezTo>
                <a:cubicBezTo>
                  <a:pt x="328468" y="570638"/>
                  <a:pt x="420146" y="762329"/>
                  <a:pt x="410621" y="807573"/>
                </a:cubicBezTo>
                <a:cubicBezTo>
                  <a:pt x="401096" y="852817"/>
                  <a:pt x="349899" y="696845"/>
                  <a:pt x="353471" y="707561"/>
                </a:cubicBezTo>
                <a:cubicBezTo>
                  <a:pt x="357043" y="718277"/>
                  <a:pt x="466581" y="883773"/>
                  <a:pt x="432053" y="871867"/>
                </a:cubicBezTo>
                <a:cubicBezTo>
                  <a:pt x="397525" y="859961"/>
                  <a:pt x="217740" y="712323"/>
                  <a:pt x="146303" y="636123"/>
                </a:cubicBezTo>
                <a:cubicBezTo>
                  <a:pt x="74865" y="559923"/>
                  <a:pt x="-19194" y="402761"/>
                  <a:pt x="3428" y="414667"/>
                </a:cubicBezTo>
                <a:cubicBezTo>
                  <a:pt x="26050" y="426573"/>
                  <a:pt x="228456" y="669461"/>
                  <a:pt x="282034" y="707561"/>
                </a:cubicBezTo>
                <a:cubicBezTo>
                  <a:pt x="335612" y="745661"/>
                  <a:pt x="316562" y="676604"/>
                  <a:pt x="324896" y="643267"/>
                </a:cubicBezTo>
                <a:cubicBezTo>
                  <a:pt x="333230" y="609930"/>
                  <a:pt x="240362" y="612311"/>
                  <a:pt x="332040" y="507536"/>
                </a:cubicBezTo>
                <a:cubicBezTo>
                  <a:pt x="423718" y="402761"/>
                  <a:pt x="890443" y="12236"/>
                  <a:pt x="903540" y="330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45" name="フリーフォーム 2144">
            <a:extLst>
              <a:ext uri="{FF2B5EF4-FFF2-40B4-BE49-F238E27FC236}">
                <a16:creationId xmlns:a16="http://schemas.microsoft.com/office/drawing/2014/main" id="{DEC93AB3-B99F-1F46-DD18-FC4EF2EF6209}"/>
              </a:ext>
            </a:extLst>
          </p:cNvPr>
          <p:cNvSpPr/>
          <p:nvPr/>
        </p:nvSpPr>
        <p:spPr>
          <a:xfrm>
            <a:off x="3798914" y="6609870"/>
            <a:ext cx="2152258" cy="1300813"/>
          </a:xfrm>
          <a:custGeom>
            <a:avLst/>
            <a:gdLst>
              <a:gd name="connsiteX0" fmla="*/ 2151830 w 2152258"/>
              <a:gd name="connsiteY0" fmla="*/ 5243 h 1300813"/>
              <a:gd name="connsiteX1" fmla="*/ 1215999 w 2152258"/>
              <a:gd name="connsiteY1" fmla="*/ 526736 h 1300813"/>
              <a:gd name="connsiteX2" fmla="*/ 144436 w 2152258"/>
              <a:gd name="connsiteY2" fmla="*/ 1283974 h 1300813"/>
              <a:gd name="connsiteX3" fmla="*/ 744511 w 2152258"/>
              <a:gd name="connsiteY3" fmla="*/ 1069661 h 1300813"/>
              <a:gd name="connsiteX4" fmla="*/ 1561 w 2152258"/>
              <a:gd name="connsiteY4" fmla="*/ 1276830 h 1300813"/>
              <a:gd name="connsiteX5" fmla="*/ 987399 w 2152258"/>
              <a:gd name="connsiteY5" fmla="*/ 476730 h 1300813"/>
              <a:gd name="connsiteX6" fmla="*/ 1023117 w 2152258"/>
              <a:gd name="connsiteY6" fmla="*/ 298136 h 1300813"/>
              <a:gd name="connsiteX7" fmla="*/ 1101699 w 2152258"/>
              <a:gd name="connsiteY7" fmla="*/ 262418 h 1300813"/>
              <a:gd name="connsiteX8" fmla="*/ 2151830 w 2152258"/>
              <a:gd name="connsiteY8" fmla="*/ 5243 h 13008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152258" h="1300813">
                <a:moveTo>
                  <a:pt x="2151830" y="5243"/>
                </a:moveTo>
                <a:cubicBezTo>
                  <a:pt x="2170880" y="49296"/>
                  <a:pt x="1550565" y="313614"/>
                  <a:pt x="1215999" y="526736"/>
                </a:cubicBezTo>
                <a:cubicBezTo>
                  <a:pt x="881433" y="739858"/>
                  <a:pt x="223017" y="1193487"/>
                  <a:pt x="144436" y="1283974"/>
                </a:cubicBezTo>
                <a:cubicBezTo>
                  <a:pt x="65855" y="1374461"/>
                  <a:pt x="768323" y="1070852"/>
                  <a:pt x="744511" y="1069661"/>
                </a:cubicBezTo>
                <a:cubicBezTo>
                  <a:pt x="720699" y="1068470"/>
                  <a:pt x="-38920" y="1375652"/>
                  <a:pt x="1561" y="1276830"/>
                </a:cubicBezTo>
                <a:cubicBezTo>
                  <a:pt x="42042" y="1178008"/>
                  <a:pt x="817140" y="639846"/>
                  <a:pt x="987399" y="476730"/>
                </a:cubicBezTo>
                <a:cubicBezTo>
                  <a:pt x="1157658" y="313614"/>
                  <a:pt x="1004067" y="333855"/>
                  <a:pt x="1023117" y="298136"/>
                </a:cubicBezTo>
                <a:cubicBezTo>
                  <a:pt x="1042167" y="262417"/>
                  <a:pt x="911199" y="317187"/>
                  <a:pt x="1101699" y="262418"/>
                </a:cubicBezTo>
                <a:cubicBezTo>
                  <a:pt x="1292199" y="207649"/>
                  <a:pt x="2132780" y="-38810"/>
                  <a:pt x="2151830" y="5243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42" name="フリーフォーム 2141">
            <a:extLst>
              <a:ext uri="{FF2B5EF4-FFF2-40B4-BE49-F238E27FC236}">
                <a16:creationId xmlns:a16="http://schemas.microsoft.com/office/drawing/2014/main" id="{A6FB48DE-EEB2-1BDA-EB86-5D6E7DE927A9}"/>
              </a:ext>
            </a:extLst>
          </p:cNvPr>
          <p:cNvSpPr/>
          <p:nvPr/>
        </p:nvSpPr>
        <p:spPr>
          <a:xfrm>
            <a:off x="4594345" y="9388597"/>
            <a:ext cx="2246619" cy="1493273"/>
          </a:xfrm>
          <a:custGeom>
            <a:avLst/>
            <a:gdLst>
              <a:gd name="connsiteX0" fmla="*/ 2202501 w 2246619"/>
              <a:gd name="connsiteY0" fmla="*/ 361120 h 1493273"/>
              <a:gd name="connsiteX1" fmla="*/ 530954 w 2246619"/>
              <a:gd name="connsiteY1" fmla="*/ 1263872 h 1493273"/>
              <a:gd name="connsiteX2" fmla="*/ 6776 w 2246619"/>
              <a:gd name="connsiteY2" fmla="*/ 1485192 h 1493273"/>
              <a:gd name="connsiteX3" fmla="*/ 816340 w 2246619"/>
              <a:gd name="connsiteY3" fmla="*/ 1065849 h 1493273"/>
              <a:gd name="connsiteX4" fmla="*/ 338756 w 2246619"/>
              <a:gd name="connsiteY4" fmla="*/ 1211454 h 1493273"/>
              <a:gd name="connsiteX5" fmla="*/ 1305573 w 2246619"/>
              <a:gd name="connsiteY5" fmla="*/ 722221 h 1493273"/>
              <a:gd name="connsiteX6" fmla="*/ 391173 w 2246619"/>
              <a:gd name="connsiteY6" fmla="*/ 1001783 h 1493273"/>
              <a:gd name="connsiteX7" fmla="*/ 1614256 w 2246619"/>
              <a:gd name="connsiteY7" fmla="*/ 535846 h 1493273"/>
              <a:gd name="connsiteX8" fmla="*/ 1346343 w 2246619"/>
              <a:gd name="connsiteY8" fmla="*/ 611561 h 1493273"/>
              <a:gd name="connsiteX9" fmla="*/ 1992830 w 2246619"/>
              <a:gd name="connsiteY9" fmla="*/ 238812 h 1493273"/>
              <a:gd name="connsiteX10" fmla="*/ 1899642 w 2246619"/>
              <a:gd name="connsiteY10" fmla="*/ 20 h 1493273"/>
              <a:gd name="connsiteX11" fmla="*/ 2086017 w 2246619"/>
              <a:gd name="connsiteY11" fmla="*/ 250460 h 1493273"/>
              <a:gd name="connsiteX12" fmla="*/ 1788982 w 2246619"/>
              <a:gd name="connsiteY12" fmla="*/ 401890 h 1493273"/>
              <a:gd name="connsiteX13" fmla="*/ 2202501 w 2246619"/>
              <a:gd name="connsiteY13" fmla="*/ 361120 h 14932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2246619" h="1493273">
                <a:moveTo>
                  <a:pt x="2202501" y="361120"/>
                </a:moveTo>
                <a:cubicBezTo>
                  <a:pt x="1992830" y="504784"/>
                  <a:pt x="896908" y="1076527"/>
                  <a:pt x="530954" y="1263872"/>
                </a:cubicBezTo>
                <a:cubicBezTo>
                  <a:pt x="165000" y="1451217"/>
                  <a:pt x="-40788" y="1518196"/>
                  <a:pt x="6776" y="1485192"/>
                </a:cubicBezTo>
                <a:cubicBezTo>
                  <a:pt x="54340" y="1452188"/>
                  <a:pt x="761010" y="1111472"/>
                  <a:pt x="816340" y="1065849"/>
                </a:cubicBezTo>
                <a:cubicBezTo>
                  <a:pt x="871670" y="1020226"/>
                  <a:pt x="257217" y="1268725"/>
                  <a:pt x="338756" y="1211454"/>
                </a:cubicBezTo>
                <a:cubicBezTo>
                  <a:pt x="420295" y="1154183"/>
                  <a:pt x="1296837" y="757166"/>
                  <a:pt x="1305573" y="722221"/>
                </a:cubicBezTo>
                <a:cubicBezTo>
                  <a:pt x="1314309" y="687276"/>
                  <a:pt x="339726" y="1032846"/>
                  <a:pt x="391173" y="1001783"/>
                </a:cubicBezTo>
                <a:cubicBezTo>
                  <a:pt x="442620" y="970721"/>
                  <a:pt x="1455061" y="600883"/>
                  <a:pt x="1614256" y="535846"/>
                </a:cubicBezTo>
                <a:cubicBezTo>
                  <a:pt x="1773451" y="470809"/>
                  <a:pt x="1283247" y="661067"/>
                  <a:pt x="1346343" y="611561"/>
                </a:cubicBezTo>
                <a:cubicBezTo>
                  <a:pt x="1409439" y="562055"/>
                  <a:pt x="1900613" y="340736"/>
                  <a:pt x="1992830" y="238812"/>
                </a:cubicBezTo>
                <a:cubicBezTo>
                  <a:pt x="2085047" y="136888"/>
                  <a:pt x="1884111" y="-1921"/>
                  <a:pt x="1899642" y="20"/>
                </a:cubicBezTo>
                <a:cubicBezTo>
                  <a:pt x="1915173" y="1961"/>
                  <a:pt x="2104460" y="183482"/>
                  <a:pt x="2086017" y="250460"/>
                </a:cubicBezTo>
                <a:cubicBezTo>
                  <a:pt x="2067574" y="317438"/>
                  <a:pt x="1770539" y="390242"/>
                  <a:pt x="1788982" y="401890"/>
                </a:cubicBezTo>
                <a:cubicBezTo>
                  <a:pt x="1807425" y="413538"/>
                  <a:pt x="2412172" y="217456"/>
                  <a:pt x="2202501" y="361120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47" name="フリーフォーム 2146">
            <a:extLst>
              <a:ext uri="{FF2B5EF4-FFF2-40B4-BE49-F238E27FC236}">
                <a16:creationId xmlns:a16="http://schemas.microsoft.com/office/drawing/2014/main" id="{63B38020-F6A9-5414-8A21-78702F6A9914}"/>
              </a:ext>
            </a:extLst>
          </p:cNvPr>
          <p:cNvSpPr/>
          <p:nvPr/>
        </p:nvSpPr>
        <p:spPr>
          <a:xfrm>
            <a:off x="4554254" y="8969262"/>
            <a:ext cx="1893223" cy="1857511"/>
          </a:xfrm>
          <a:custGeom>
            <a:avLst/>
            <a:gdLst>
              <a:gd name="connsiteX0" fmla="*/ 1887315 w 1893223"/>
              <a:gd name="connsiteY0" fmla="*/ 361113 h 1857511"/>
              <a:gd name="connsiteX1" fmla="*/ 1095224 w 1893223"/>
              <a:gd name="connsiteY1" fmla="*/ 803752 h 1857511"/>
              <a:gd name="connsiteX2" fmla="*/ 1380610 w 1893223"/>
              <a:gd name="connsiteY2" fmla="*/ 722213 h 1857511"/>
              <a:gd name="connsiteX3" fmla="*/ 932146 w 1893223"/>
              <a:gd name="connsiteY3" fmla="*/ 1060017 h 1857511"/>
              <a:gd name="connsiteX4" fmla="*/ 1433028 w 1893223"/>
              <a:gd name="connsiteY4" fmla="*/ 931884 h 1857511"/>
              <a:gd name="connsiteX5" fmla="*/ 774892 w 1893223"/>
              <a:gd name="connsiteY5" fmla="*/ 1339579 h 1857511"/>
              <a:gd name="connsiteX6" fmla="*/ 1438852 w 1893223"/>
              <a:gd name="connsiteY6" fmla="*/ 1112435 h 1857511"/>
              <a:gd name="connsiteX7" fmla="*/ 180824 w 1893223"/>
              <a:gd name="connsiteY7" fmla="*/ 1770570 h 1857511"/>
              <a:gd name="connsiteX8" fmla="*/ 1491270 w 1893223"/>
              <a:gd name="connsiteY8" fmla="*/ 1263864 h 1857511"/>
              <a:gd name="connsiteX9" fmla="*/ 70164 w 1893223"/>
              <a:gd name="connsiteY9" fmla="*/ 1840460 h 1857511"/>
              <a:gd name="connsiteX10" fmla="*/ 204121 w 1893223"/>
              <a:gd name="connsiteY10" fmla="*/ 1706504 h 1857511"/>
              <a:gd name="connsiteX11" fmla="*/ 87636 w 1893223"/>
              <a:gd name="connsiteY11" fmla="*/ 1723976 h 1857511"/>
              <a:gd name="connsiteX12" fmla="*/ 209945 w 1893223"/>
              <a:gd name="connsiteY12" fmla="*/ 1246392 h 1857511"/>
              <a:gd name="connsiteX13" fmla="*/ 128406 w 1893223"/>
              <a:gd name="connsiteY13" fmla="*/ 1450239 h 1857511"/>
              <a:gd name="connsiteX14" fmla="*/ 425440 w 1893223"/>
              <a:gd name="connsiteY14" fmla="*/ 850346 h 1857511"/>
              <a:gd name="connsiteX15" fmla="*/ 169175 w 1893223"/>
              <a:gd name="connsiteY15" fmla="*/ 1170677 h 1857511"/>
              <a:gd name="connsiteX16" fmla="*/ 338077 w 1893223"/>
              <a:gd name="connsiteY16" fmla="*/ 710565 h 1857511"/>
              <a:gd name="connsiteX17" fmla="*/ 256538 w 1893223"/>
              <a:gd name="connsiteY17" fmla="*/ 792104 h 1857511"/>
              <a:gd name="connsiteX18" fmla="*/ 774892 w 1893223"/>
              <a:gd name="connsiteY18" fmla="*/ 361113 h 1857511"/>
              <a:gd name="connsiteX19" fmla="*/ 186648 w 1893223"/>
              <a:gd name="connsiteY19" fmla="*/ 687268 h 1857511"/>
              <a:gd name="connsiteX20" fmla="*/ 984564 w 1893223"/>
              <a:gd name="connsiteY20" fmla="*/ 128144 h 1857511"/>
              <a:gd name="connsiteX21" fmla="*/ 879728 w 1893223"/>
              <a:gd name="connsiteY21" fmla="*/ 163090 h 1857511"/>
              <a:gd name="connsiteX22" fmla="*/ 1584457 w 1893223"/>
              <a:gd name="connsiteY22" fmla="*/ 99023 h 1857511"/>
              <a:gd name="connsiteX23" fmla="*/ 1258301 w 1893223"/>
              <a:gd name="connsiteY23" fmla="*/ 69902 h 1857511"/>
              <a:gd name="connsiteX24" fmla="*/ 1613578 w 1893223"/>
              <a:gd name="connsiteY24" fmla="*/ 12 h 1857511"/>
              <a:gd name="connsiteX25" fmla="*/ 1625226 w 1893223"/>
              <a:gd name="connsiteY25" fmla="*/ 75727 h 1857511"/>
              <a:gd name="connsiteX26" fmla="*/ 1660171 w 1893223"/>
              <a:gd name="connsiteY26" fmla="*/ 174738 h 1857511"/>
              <a:gd name="connsiteX27" fmla="*/ 1467973 w 1893223"/>
              <a:gd name="connsiteY27" fmla="*/ 221332 h 1857511"/>
              <a:gd name="connsiteX28" fmla="*/ 1887315 w 1893223"/>
              <a:gd name="connsiteY28" fmla="*/ 361113 h 1857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1893223" h="1857511">
                <a:moveTo>
                  <a:pt x="1887315" y="361113"/>
                </a:moveTo>
                <a:cubicBezTo>
                  <a:pt x="1825190" y="458183"/>
                  <a:pt x="1179675" y="743569"/>
                  <a:pt x="1095224" y="803752"/>
                </a:cubicBezTo>
                <a:cubicBezTo>
                  <a:pt x="1010773" y="863935"/>
                  <a:pt x="1407790" y="679502"/>
                  <a:pt x="1380610" y="722213"/>
                </a:cubicBezTo>
                <a:cubicBezTo>
                  <a:pt x="1353430" y="764924"/>
                  <a:pt x="923410" y="1025072"/>
                  <a:pt x="932146" y="1060017"/>
                </a:cubicBezTo>
                <a:cubicBezTo>
                  <a:pt x="940882" y="1094962"/>
                  <a:pt x="1459237" y="885290"/>
                  <a:pt x="1433028" y="931884"/>
                </a:cubicBezTo>
                <a:cubicBezTo>
                  <a:pt x="1406819" y="978478"/>
                  <a:pt x="773921" y="1309487"/>
                  <a:pt x="774892" y="1339579"/>
                </a:cubicBezTo>
                <a:cubicBezTo>
                  <a:pt x="775863" y="1369671"/>
                  <a:pt x="1537863" y="1040603"/>
                  <a:pt x="1438852" y="1112435"/>
                </a:cubicBezTo>
                <a:cubicBezTo>
                  <a:pt x="1339841" y="1184267"/>
                  <a:pt x="172088" y="1745332"/>
                  <a:pt x="180824" y="1770570"/>
                </a:cubicBezTo>
                <a:cubicBezTo>
                  <a:pt x="189560" y="1795808"/>
                  <a:pt x="1509713" y="1252216"/>
                  <a:pt x="1491270" y="1263864"/>
                </a:cubicBezTo>
                <a:cubicBezTo>
                  <a:pt x="1472827" y="1275512"/>
                  <a:pt x="284689" y="1766687"/>
                  <a:pt x="70164" y="1840460"/>
                </a:cubicBezTo>
                <a:cubicBezTo>
                  <a:pt x="-144361" y="1914233"/>
                  <a:pt x="201209" y="1725918"/>
                  <a:pt x="204121" y="1706504"/>
                </a:cubicBezTo>
                <a:cubicBezTo>
                  <a:pt x="207033" y="1687090"/>
                  <a:pt x="86665" y="1800661"/>
                  <a:pt x="87636" y="1723976"/>
                </a:cubicBezTo>
                <a:cubicBezTo>
                  <a:pt x="88607" y="1647291"/>
                  <a:pt x="203150" y="1292015"/>
                  <a:pt x="209945" y="1246392"/>
                </a:cubicBezTo>
                <a:cubicBezTo>
                  <a:pt x="216740" y="1200769"/>
                  <a:pt x="92490" y="1516247"/>
                  <a:pt x="128406" y="1450239"/>
                </a:cubicBezTo>
                <a:cubicBezTo>
                  <a:pt x="164322" y="1384231"/>
                  <a:pt x="418645" y="896940"/>
                  <a:pt x="425440" y="850346"/>
                </a:cubicBezTo>
                <a:cubicBezTo>
                  <a:pt x="432235" y="803752"/>
                  <a:pt x="183735" y="1193974"/>
                  <a:pt x="169175" y="1170677"/>
                </a:cubicBezTo>
                <a:cubicBezTo>
                  <a:pt x="154615" y="1147380"/>
                  <a:pt x="323517" y="773660"/>
                  <a:pt x="338077" y="710565"/>
                </a:cubicBezTo>
                <a:cubicBezTo>
                  <a:pt x="352637" y="647470"/>
                  <a:pt x="183736" y="850346"/>
                  <a:pt x="256538" y="792104"/>
                </a:cubicBezTo>
                <a:cubicBezTo>
                  <a:pt x="329340" y="733862"/>
                  <a:pt x="786540" y="378586"/>
                  <a:pt x="774892" y="361113"/>
                </a:cubicBezTo>
                <a:cubicBezTo>
                  <a:pt x="763244" y="343640"/>
                  <a:pt x="151703" y="726096"/>
                  <a:pt x="186648" y="687268"/>
                </a:cubicBezTo>
                <a:cubicBezTo>
                  <a:pt x="221593" y="648440"/>
                  <a:pt x="869051" y="215507"/>
                  <a:pt x="984564" y="128144"/>
                </a:cubicBezTo>
                <a:cubicBezTo>
                  <a:pt x="1100077" y="40781"/>
                  <a:pt x="779746" y="167943"/>
                  <a:pt x="879728" y="163090"/>
                </a:cubicBezTo>
                <a:cubicBezTo>
                  <a:pt x="979710" y="158236"/>
                  <a:pt x="1521362" y="114554"/>
                  <a:pt x="1584457" y="99023"/>
                </a:cubicBezTo>
                <a:cubicBezTo>
                  <a:pt x="1647552" y="83492"/>
                  <a:pt x="1253448" y="86404"/>
                  <a:pt x="1258301" y="69902"/>
                </a:cubicBezTo>
                <a:cubicBezTo>
                  <a:pt x="1263154" y="53400"/>
                  <a:pt x="1552424" y="-959"/>
                  <a:pt x="1613578" y="12"/>
                </a:cubicBezTo>
                <a:cubicBezTo>
                  <a:pt x="1674732" y="983"/>
                  <a:pt x="1617461" y="46606"/>
                  <a:pt x="1625226" y="75727"/>
                </a:cubicBezTo>
                <a:cubicBezTo>
                  <a:pt x="1632991" y="104848"/>
                  <a:pt x="1686380" y="150470"/>
                  <a:pt x="1660171" y="174738"/>
                </a:cubicBezTo>
                <a:cubicBezTo>
                  <a:pt x="1633962" y="199006"/>
                  <a:pt x="1433998" y="193182"/>
                  <a:pt x="1467973" y="221332"/>
                </a:cubicBezTo>
                <a:cubicBezTo>
                  <a:pt x="1501948" y="249482"/>
                  <a:pt x="1949440" y="264043"/>
                  <a:pt x="1887315" y="361113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48" name="フリーフォーム 2147">
            <a:extLst>
              <a:ext uri="{FF2B5EF4-FFF2-40B4-BE49-F238E27FC236}">
                <a16:creationId xmlns:a16="http://schemas.microsoft.com/office/drawing/2014/main" id="{CC852D40-A21B-9FCD-5A24-B08A66D6DA85}"/>
              </a:ext>
            </a:extLst>
          </p:cNvPr>
          <p:cNvSpPr/>
          <p:nvPr/>
        </p:nvSpPr>
        <p:spPr>
          <a:xfrm>
            <a:off x="4618557" y="9096331"/>
            <a:ext cx="1496439" cy="1672684"/>
          </a:xfrm>
          <a:custGeom>
            <a:avLst/>
            <a:gdLst>
              <a:gd name="connsiteX0" fmla="*/ 1479384 w 1496439"/>
              <a:gd name="connsiteY0" fmla="*/ 41845 h 1672684"/>
              <a:gd name="connsiteX1" fmla="*/ 1421142 w 1496439"/>
              <a:gd name="connsiteY1" fmla="*/ 111735 h 1672684"/>
              <a:gd name="connsiteX2" fmla="*/ 407731 w 1496439"/>
              <a:gd name="connsiteY2" fmla="*/ 1387236 h 1672684"/>
              <a:gd name="connsiteX3" fmla="*/ 570809 w 1496439"/>
              <a:gd name="connsiteY3" fmla="*/ 1224158 h 1672684"/>
              <a:gd name="connsiteX4" fmla="*/ 75751 w 1496439"/>
              <a:gd name="connsiteY4" fmla="*/ 1672622 h 1672684"/>
              <a:gd name="connsiteX5" fmla="*/ 308719 w 1496439"/>
              <a:gd name="connsiteY5" fmla="*/ 1259103 h 1672684"/>
              <a:gd name="connsiteX6" fmla="*/ 37 w 1496439"/>
              <a:gd name="connsiteY6" fmla="*/ 1561962 h 1672684"/>
              <a:gd name="connsiteX7" fmla="*/ 332016 w 1496439"/>
              <a:gd name="connsiteY7" fmla="*/ 589320 h 1672684"/>
              <a:gd name="connsiteX8" fmla="*/ 180587 w 1496439"/>
              <a:gd name="connsiteY8" fmla="*/ 909651 h 1672684"/>
              <a:gd name="connsiteX9" fmla="*/ 629051 w 1496439"/>
              <a:gd name="connsiteY9" fmla="*/ 228219 h 1672684"/>
              <a:gd name="connsiteX10" fmla="*/ 471797 w 1496439"/>
              <a:gd name="connsiteY10" fmla="*/ 309758 h 1672684"/>
              <a:gd name="connsiteX11" fmla="*/ 955206 w 1496439"/>
              <a:gd name="connsiteY11" fmla="*/ 1075 h 1672684"/>
              <a:gd name="connsiteX12" fmla="*/ 512567 w 1496439"/>
              <a:gd name="connsiteY12" fmla="*/ 204923 h 1672684"/>
              <a:gd name="connsiteX13" fmla="*/ 1228944 w 1496439"/>
              <a:gd name="connsiteY13" fmla="*/ 123384 h 1672684"/>
              <a:gd name="connsiteX14" fmla="*/ 850370 w 1496439"/>
              <a:gd name="connsiteY14" fmla="*/ 146680 h 1672684"/>
              <a:gd name="connsiteX15" fmla="*/ 1479384 w 1496439"/>
              <a:gd name="connsiteY15" fmla="*/ 41845 h 16726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496439" h="1672684">
                <a:moveTo>
                  <a:pt x="1479384" y="41845"/>
                </a:moveTo>
                <a:cubicBezTo>
                  <a:pt x="1539567" y="-35326"/>
                  <a:pt x="1421142" y="111735"/>
                  <a:pt x="1421142" y="111735"/>
                </a:cubicBezTo>
                <a:lnTo>
                  <a:pt x="407731" y="1387236"/>
                </a:lnTo>
                <a:cubicBezTo>
                  <a:pt x="266009" y="1572640"/>
                  <a:pt x="626139" y="1176594"/>
                  <a:pt x="570809" y="1224158"/>
                </a:cubicBezTo>
                <a:cubicBezTo>
                  <a:pt x="515479" y="1271722"/>
                  <a:pt x="119433" y="1666798"/>
                  <a:pt x="75751" y="1672622"/>
                </a:cubicBezTo>
                <a:cubicBezTo>
                  <a:pt x="32069" y="1678446"/>
                  <a:pt x="321338" y="1277546"/>
                  <a:pt x="308719" y="1259103"/>
                </a:cubicBezTo>
                <a:cubicBezTo>
                  <a:pt x="296100" y="1240660"/>
                  <a:pt x="-3846" y="1673592"/>
                  <a:pt x="37" y="1561962"/>
                </a:cubicBezTo>
                <a:cubicBezTo>
                  <a:pt x="3920" y="1450332"/>
                  <a:pt x="301924" y="698038"/>
                  <a:pt x="332016" y="589320"/>
                </a:cubicBezTo>
                <a:cubicBezTo>
                  <a:pt x="362108" y="480602"/>
                  <a:pt x="131081" y="969834"/>
                  <a:pt x="180587" y="909651"/>
                </a:cubicBezTo>
                <a:cubicBezTo>
                  <a:pt x="230093" y="849468"/>
                  <a:pt x="580516" y="328201"/>
                  <a:pt x="629051" y="228219"/>
                </a:cubicBezTo>
                <a:cubicBezTo>
                  <a:pt x="677586" y="128237"/>
                  <a:pt x="417438" y="347615"/>
                  <a:pt x="471797" y="309758"/>
                </a:cubicBezTo>
                <a:cubicBezTo>
                  <a:pt x="526156" y="271901"/>
                  <a:pt x="948411" y="18547"/>
                  <a:pt x="955206" y="1075"/>
                </a:cubicBezTo>
                <a:cubicBezTo>
                  <a:pt x="962001" y="-16397"/>
                  <a:pt x="466944" y="184538"/>
                  <a:pt x="512567" y="204923"/>
                </a:cubicBezTo>
                <a:cubicBezTo>
                  <a:pt x="558190" y="225308"/>
                  <a:pt x="1172644" y="133091"/>
                  <a:pt x="1228944" y="123384"/>
                </a:cubicBezTo>
                <a:cubicBezTo>
                  <a:pt x="1285244" y="113677"/>
                  <a:pt x="814454" y="164153"/>
                  <a:pt x="850370" y="146680"/>
                </a:cubicBezTo>
                <a:cubicBezTo>
                  <a:pt x="886286" y="129207"/>
                  <a:pt x="1165362" y="73877"/>
                  <a:pt x="1479384" y="41845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49" name="フリーフォーム 2148">
            <a:extLst>
              <a:ext uri="{FF2B5EF4-FFF2-40B4-BE49-F238E27FC236}">
                <a16:creationId xmlns:a16="http://schemas.microsoft.com/office/drawing/2014/main" id="{93EF5A8F-45AE-0048-3DAC-2C8AEEA7C982}"/>
              </a:ext>
            </a:extLst>
          </p:cNvPr>
          <p:cNvSpPr/>
          <p:nvPr/>
        </p:nvSpPr>
        <p:spPr>
          <a:xfrm>
            <a:off x="4789980" y="9760429"/>
            <a:ext cx="1868261" cy="1020978"/>
          </a:xfrm>
          <a:custGeom>
            <a:avLst/>
            <a:gdLst>
              <a:gd name="connsiteX0" fmla="*/ 1867085 w 1868261"/>
              <a:gd name="connsiteY0" fmla="*/ 937 h 1020978"/>
              <a:gd name="connsiteX1" fmla="*/ 667299 w 1868261"/>
              <a:gd name="connsiteY1" fmla="*/ 635775 h 1020978"/>
              <a:gd name="connsiteX2" fmla="*/ 906091 w 1868261"/>
              <a:gd name="connsiteY2" fmla="*/ 624126 h 1020978"/>
              <a:gd name="connsiteX3" fmla="*/ 3340 w 1868261"/>
              <a:gd name="connsiteY3" fmla="*/ 1020172 h 1020978"/>
              <a:gd name="connsiteX4" fmla="*/ 585760 w 1868261"/>
              <a:gd name="connsiteY4" fmla="*/ 728962 h 1020978"/>
              <a:gd name="connsiteX5" fmla="*/ 195538 w 1868261"/>
              <a:gd name="connsiteY5" fmla="*/ 798853 h 1020978"/>
              <a:gd name="connsiteX6" fmla="*/ 946861 w 1868261"/>
              <a:gd name="connsiteY6" fmla="*/ 379510 h 1020978"/>
              <a:gd name="connsiteX7" fmla="*/ 416858 w 1868261"/>
              <a:gd name="connsiteY7" fmla="*/ 490170 h 1020978"/>
              <a:gd name="connsiteX8" fmla="*/ 1867085 w 1868261"/>
              <a:gd name="connsiteY8" fmla="*/ 937 h 10209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868261" h="1020978">
                <a:moveTo>
                  <a:pt x="1867085" y="937"/>
                </a:moveTo>
                <a:cubicBezTo>
                  <a:pt x="1908825" y="25204"/>
                  <a:pt x="827465" y="531910"/>
                  <a:pt x="667299" y="635775"/>
                </a:cubicBezTo>
                <a:cubicBezTo>
                  <a:pt x="507133" y="739640"/>
                  <a:pt x="1016751" y="560060"/>
                  <a:pt x="906091" y="624126"/>
                </a:cubicBezTo>
                <a:cubicBezTo>
                  <a:pt x="795431" y="688192"/>
                  <a:pt x="56728" y="1002699"/>
                  <a:pt x="3340" y="1020172"/>
                </a:cubicBezTo>
                <a:cubicBezTo>
                  <a:pt x="-50048" y="1037645"/>
                  <a:pt x="553727" y="765849"/>
                  <a:pt x="585760" y="728962"/>
                </a:cubicBezTo>
                <a:cubicBezTo>
                  <a:pt x="617793" y="692076"/>
                  <a:pt x="135355" y="857095"/>
                  <a:pt x="195538" y="798853"/>
                </a:cubicBezTo>
                <a:cubicBezTo>
                  <a:pt x="255721" y="740611"/>
                  <a:pt x="909974" y="430957"/>
                  <a:pt x="946861" y="379510"/>
                </a:cubicBezTo>
                <a:cubicBezTo>
                  <a:pt x="983748" y="328063"/>
                  <a:pt x="266399" y="549383"/>
                  <a:pt x="416858" y="490170"/>
                </a:cubicBezTo>
                <a:cubicBezTo>
                  <a:pt x="567317" y="430957"/>
                  <a:pt x="1825345" y="-23330"/>
                  <a:pt x="1867085" y="937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50" name="フリーフォーム 2149">
            <a:extLst>
              <a:ext uri="{FF2B5EF4-FFF2-40B4-BE49-F238E27FC236}">
                <a16:creationId xmlns:a16="http://schemas.microsoft.com/office/drawing/2014/main" id="{87E80177-EAF6-8867-5E7F-0AF0D5B99A68}"/>
              </a:ext>
            </a:extLst>
          </p:cNvPr>
          <p:cNvSpPr/>
          <p:nvPr/>
        </p:nvSpPr>
        <p:spPr>
          <a:xfrm>
            <a:off x="5426449" y="8071597"/>
            <a:ext cx="565460" cy="509060"/>
          </a:xfrm>
          <a:custGeom>
            <a:avLst/>
            <a:gdLst>
              <a:gd name="connsiteX0" fmla="*/ 263798 w 565460"/>
              <a:gd name="connsiteY0" fmla="*/ 749 h 509060"/>
              <a:gd name="connsiteX1" fmla="*/ 537536 w 565460"/>
              <a:gd name="connsiteY1" fmla="*/ 489983 h 509060"/>
              <a:gd name="connsiteX2" fmla="*/ 514239 w 565460"/>
              <a:gd name="connsiteY2" fmla="*/ 390971 h 509060"/>
              <a:gd name="connsiteX3" fmla="*/ 164787 w 565460"/>
              <a:gd name="connsiteY3" fmla="*/ 216245 h 509060"/>
              <a:gd name="connsiteX4" fmla="*/ 1709 w 565460"/>
              <a:gd name="connsiteY4" fmla="*/ 373499 h 509060"/>
              <a:gd name="connsiteX5" fmla="*/ 263798 w 565460"/>
              <a:gd name="connsiteY5" fmla="*/ 749 h 5090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5460" h="509060">
                <a:moveTo>
                  <a:pt x="263798" y="749"/>
                </a:moveTo>
                <a:cubicBezTo>
                  <a:pt x="353102" y="20163"/>
                  <a:pt x="495796" y="424946"/>
                  <a:pt x="537536" y="489983"/>
                </a:cubicBezTo>
                <a:cubicBezTo>
                  <a:pt x="579276" y="555020"/>
                  <a:pt x="576364" y="436594"/>
                  <a:pt x="514239" y="390971"/>
                </a:cubicBezTo>
                <a:cubicBezTo>
                  <a:pt x="452114" y="345348"/>
                  <a:pt x="250209" y="219157"/>
                  <a:pt x="164787" y="216245"/>
                </a:cubicBezTo>
                <a:cubicBezTo>
                  <a:pt x="79365" y="213333"/>
                  <a:pt x="-13822" y="401649"/>
                  <a:pt x="1709" y="373499"/>
                </a:cubicBezTo>
                <a:cubicBezTo>
                  <a:pt x="17240" y="345349"/>
                  <a:pt x="174494" y="-18665"/>
                  <a:pt x="263798" y="74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51" name="フリーフォーム 2150">
            <a:extLst>
              <a:ext uri="{FF2B5EF4-FFF2-40B4-BE49-F238E27FC236}">
                <a16:creationId xmlns:a16="http://schemas.microsoft.com/office/drawing/2014/main" id="{CCF4FD72-CBEA-6991-F7E8-A5BA961D9841}"/>
              </a:ext>
            </a:extLst>
          </p:cNvPr>
          <p:cNvSpPr/>
          <p:nvPr/>
        </p:nvSpPr>
        <p:spPr>
          <a:xfrm>
            <a:off x="5665231" y="6240089"/>
            <a:ext cx="2300497" cy="3198443"/>
          </a:xfrm>
          <a:custGeom>
            <a:avLst/>
            <a:gdLst>
              <a:gd name="connsiteX0" fmla="*/ 64057 w 2300497"/>
              <a:gd name="connsiteY0" fmla="*/ 74986 h 3198443"/>
              <a:gd name="connsiteX1" fmla="*/ 64057 w 2300497"/>
              <a:gd name="connsiteY1" fmla="*/ 132136 h 3198443"/>
              <a:gd name="connsiteX2" fmla="*/ 949882 w 2300497"/>
              <a:gd name="connsiteY2" fmla="*/ 1039392 h 3198443"/>
              <a:gd name="connsiteX3" fmla="*/ 1249919 w 2300497"/>
              <a:gd name="connsiteY3" fmla="*/ 1289424 h 3198443"/>
              <a:gd name="connsiteX4" fmla="*/ 1257063 w 2300497"/>
              <a:gd name="connsiteY4" fmla="*/ 1475161 h 3198443"/>
              <a:gd name="connsiteX5" fmla="*/ 2185750 w 2300497"/>
              <a:gd name="connsiteY5" fmla="*/ 2718174 h 3198443"/>
              <a:gd name="connsiteX6" fmla="*/ 2200038 w 2300497"/>
              <a:gd name="connsiteY6" fmla="*/ 3196805 h 3198443"/>
              <a:gd name="connsiteX7" fmla="*/ 1407082 w 2300497"/>
              <a:gd name="connsiteY7" fmla="*/ 2582442 h 3198443"/>
              <a:gd name="connsiteX8" fmla="*/ 414100 w 2300497"/>
              <a:gd name="connsiteY8" fmla="*/ 953667 h 3198443"/>
              <a:gd name="connsiteX9" fmla="*/ 328375 w 2300497"/>
              <a:gd name="connsiteY9" fmla="*/ 746499 h 3198443"/>
              <a:gd name="connsiteX10" fmla="*/ 21194 w 2300497"/>
              <a:gd name="connsiteY10" fmla="*/ 46411 h 3198443"/>
              <a:gd name="connsiteX11" fmla="*/ 64057 w 2300497"/>
              <a:gd name="connsiteY11" fmla="*/ 74986 h 31984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300497" h="3198443">
                <a:moveTo>
                  <a:pt x="64057" y="74986"/>
                </a:moveTo>
                <a:cubicBezTo>
                  <a:pt x="71201" y="89274"/>
                  <a:pt x="-83580" y="-28598"/>
                  <a:pt x="64057" y="132136"/>
                </a:cubicBezTo>
                <a:cubicBezTo>
                  <a:pt x="211694" y="292870"/>
                  <a:pt x="752238" y="846511"/>
                  <a:pt x="949882" y="1039392"/>
                </a:cubicBezTo>
                <a:cubicBezTo>
                  <a:pt x="1147526" y="1232273"/>
                  <a:pt x="1198722" y="1216796"/>
                  <a:pt x="1249919" y="1289424"/>
                </a:cubicBezTo>
                <a:cubicBezTo>
                  <a:pt x="1301116" y="1362052"/>
                  <a:pt x="1101091" y="1237036"/>
                  <a:pt x="1257063" y="1475161"/>
                </a:cubicBezTo>
                <a:cubicBezTo>
                  <a:pt x="1413035" y="1713286"/>
                  <a:pt x="2028588" y="2431233"/>
                  <a:pt x="2185750" y="2718174"/>
                </a:cubicBezTo>
                <a:cubicBezTo>
                  <a:pt x="2342913" y="3005115"/>
                  <a:pt x="2329816" y="3219427"/>
                  <a:pt x="2200038" y="3196805"/>
                </a:cubicBezTo>
                <a:cubicBezTo>
                  <a:pt x="2070260" y="3174183"/>
                  <a:pt x="1704738" y="2956298"/>
                  <a:pt x="1407082" y="2582442"/>
                </a:cubicBezTo>
                <a:cubicBezTo>
                  <a:pt x="1109426" y="2208586"/>
                  <a:pt x="593885" y="1259658"/>
                  <a:pt x="414100" y="953667"/>
                </a:cubicBezTo>
                <a:cubicBezTo>
                  <a:pt x="234315" y="647676"/>
                  <a:pt x="393859" y="897708"/>
                  <a:pt x="328375" y="746499"/>
                </a:cubicBezTo>
                <a:cubicBezTo>
                  <a:pt x="262891" y="595290"/>
                  <a:pt x="66438" y="159520"/>
                  <a:pt x="21194" y="46411"/>
                </a:cubicBezTo>
                <a:cubicBezTo>
                  <a:pt x="-24050" y="-66698"/>
                  <a:pt x="56913" y="60698"/>
                  <a:pt x="64057" y="74986"/>
                </a:cubicBezTo>
                <a:close/>
              </a:path>
            </a:pathLst>
          </a:custGeom>
          <a:solidFill>
            <a:schemeClr val="accent5">
              <a:lumMod val="75000"/>
              <a:alpha val="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52" name="フリーフォーム 2151">
            <a:extLst>
              <a:ext uri="{FF2B5EF4-FFF2-40B4-BE49-F238E27FC236}">
                <a16:creationId xmlns:a16="http://schemas.microsoft.com/office/drawing/2014/main" id="{DEF5B294-F88D-DE71-847A-889BBBB29EC9}"/>
              </a:ext>
            </a:extLst>
          </p:cNvPr>
          <p:cNvSpPr/>
          <p:nvPr/>
        </p:nvSpPr>
        <p:spPr>
          <a:xfrm>
            <a:off x="5895245" y="6381397"/>
            <a:ext cx="938036" cy="960071"/>
          </a:xfrm>
          <a:custGeom>
            <a:avLst/>
            <a:gdLst>
              <a:gd name="connsiteX0" fmla="*/ 730 w 938036"/>
              <a:gd name="connsiteY0" fmla="*/ 108303 h 960071"/>
              <a:gd name="connsiteX1" fmla="*/ 508730 w 938036"/>
              <a:gd name="connsiteY1" fmla="*/ 19403 h 960071"/>
              <a:gd name="connsiteX2" fmla="*/ 635730 w 938036"/>
              <a:gd name="connsiteY2" fmla="*/ 235303 h 960071"/>
              <a:gd name="connsiteX3" fmla="*/ 556355 w 938036"/>
              <a:gd name="connsiteY3" fmla="*/ 25753 h 960071"/>
              <a:gd name="connsiteX4" fmla="*/ 937355 w 938036"/>
              <a:gd name="connsiteY4" fmla="*/ 946503 h 960071"/>
              <a:gd name="connsiteX5" fmla="*/ 632555 w 938036"/>
              <a:gd name="connsiteY5" fmla="*/ 543278 h 960071"/>
              <a:gd name="connsiteX6" fmla="*/ 730 w 938036"/>
              <a:gd name="connsiteY6" fmla="*/ 108303 h 9600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38036" h="960071">
                <a:moveTo>
                  <a:pt x="730" y="108303"/>
                </a:moveTo>
                <a:cubicBezTo>
                  <a:pt x="-19908" y="20990"/>
                  <a:pt x="402897" y="-1764"/>
                  <a:pt x="508730" y="19403"/>
                </a:cubicBezTo>
                <a:cubicBezTo>
                  <a:pt x="614563" y="40570"/>
                  <a:pt x="627793" y="234245"/>
                  <a:pt x="635730" y="235303"/>
                </a:cubicBezTo>
                <a:cubicBezTo>
                  <a:pt x="643667" y="236361"/>
                  <a:pt x="506084" y="-92780"/>
                  <a:pt x="556355" y="25753"/>
                </a:cubicBezTo>
                <a:cubicBezTo>
                  <a:pt x="606626" y="144286"/>
                  <a:pt x="924655" y="860249"/>
                  <a:pt x="937355" y="946503"/>
                </a:cubicBezTo>
                <a:cubicBezTo>
                  <a:pt x="950055" y="1032757"/>
                  <a:pt x="782838" y="685095"/>
                  <a:pt x="632555" y="543278"/>
                </a:cubicBezTo>
                <a:cubicBezTo>
                  <a:pt x="482272" y="401461"/>
                  <a:pt x="21368" y="195616"/>
                  <a:pt x="730" y="108303"/>
                </a:cubicBezTo>
                <a:close/>
              </a:path>
            </a:pathLst>
          </a:custGeom>
          <a:solidFill>
            <a:schemeClr val="accent1">
              <a:alpha val="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54" name="フリーフォーム 2153">
            <a:extLst>
              <a:ext uri="{FF2B5EF4-FFF2-40B4-BE49-F238E27FC236}">
                <a16:creationId xmlns:a16="http://schemas.microsoft.com/office/drawing/2014/main" id="{5D496B3F-1879-627E-C2D1-1E97DC962BD4}"/>
              </a:ext>
            </a:extLst>
          </p:cNvPr>
          <p:cNvSpPr/>
          <p:nvPr/>
        </p:nvSpPr>
        <p:spPr>
          <a:xfrm>
            <a:off x="7365553" y="7923611"/>
            <a:ext cx="465913" cy="518423"/>
          </a:xfrm>
          <a:custGeom>
            <a:avLst/>
            <a:gdLst>
              <a:gd name="connsiteX0" fmla="*/ 73 w 465913"/>
              <a:gd name="connsiteY0" fmla="*/ 68 h 518423"/>
              <a:gd name="connsiteX1" fmla="*/ 312718 w 465913"/>
              <a:gd name="connsiteY1" fmla="*/ 342968 h 518423"/>
              <a:gd name="connsiteX2" fmla="*/ 463997 w 465913"/>
              <a:gd name="connsiteY2" fmla="*/ 517780 h 518423"/>
              <a:gd name="connsiteX3" fmla="*/ 215226 w 465913"/>
              <a:gd name="connsiteY3" fmla="*/ 285818 h 518423"/>
              <a:gd name="connsiteX4" fmla="*/ 282462 w 465913"/>
              <a:gd name="connsiteY4" fmla="*/ 312713 h 518423"/>
              <a:gd name="connsiteX5" fmla="*/ 73 w 465913"/>
              <a:gd name="connsiteY5" fmla="*/ 68 h 5184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5913" h="518423">
                <a:moveTo>
                  <a:pt x="73" y="68"/>
                </a:moveTo>
                <a:cubicBezTo>
                  <a:pt x="5116" y="5110"/>
                  <a:pt x="235397" y="256683"/>
                  <a:pt x="312718" y="342968"/>
                </a:cubicBezTo>
                <a:cubicBezTo>
                  <a:pt x="390039" y="429253"/>
                  <a:pt x="480246" y="527305"/>
                  <a:pt x="463997" y="517780"/>
                </a:cubicBezTo>
                <a:cubicBezTo>
                  <a:pt x="447748" y="508255"/>
                  <a:pt x="245482" y="319996"/>
                  <a:pt x="215226" y="285818"/>
                </a:cubicBezTo>
                <a:cubicBezTo>
                  <a:pt x="184970" y="251640"/>
                  <a:pt x="312718" y="355855"/>
                  <a:pt x="282462" y="312713"/>
                </a:cubicBezTo>
                <a:cubicBezTo>
                  <a:pt x="252206" y="269571"/>
                  <a:pt x="-4970" y="-4974"/>
                  <a:pt x="73" y="68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55" name="フリーフォーム 2154">
            <a:extLst>
              <a:ext uri="{FF2B5EF4-FFF2-40B4-BE49-F238E27FC236}">
                <a16:creationId xmlns:a16="http://schemas.microsoft.com/office/drawing/2014/main" id="{CE11D1E0-C875-F36B-CB8F-23FC782B8DC0}"/>
              </a:ext>
            </a:extLst>
          </p:cNvPr>
          <p:cNvSpPr/>
          <p:nvPr/>
        </p:nvSpPr>
        <p:spPr>
          <a:xfrm>
            <a:off x="7320727" y="7868706"/>
            <a:ext cx="304111" cy="386862"/>
          </a:xfrm>
          <a:custGeom>
            <a:avLst/>
            <a:gdLst>
              <a:gd name="connsiteX0" fmla="*/ 1197 w 304111"/>
              <a:gd name="connsiteY0" fmla="*/ 1185 h 386862"/>
              <a:gd name="connsiteX1" fmla="*/ 303755 w 304111"/>
              <a:gd name="connsiteY1" fmla="*/ 384426 h 386862"/>
              <a:gd name="connsiteX2" fmla="*/ 65070 w 304111"/>
              <a:gd name="connsiteY2" fmla="*/ 169273 h 386862"/>
              <a:gd name="connsiteX3" fmla="*/ 192817 w 304111"/>
              <a:gd name="connsiteY3" fmla="*/ 260041 h 386862"/>
              <a:gd name="connsiteX4" fmla="*/ 1197 w 304111"/>
              <a:gd name="connsiteY4" fmla="*/ 1185 h 3868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04111" h="386862">
                <a:moveTo>
                  <a:pt x="1197" y="1185"/>
                </a:moveTo>
                <a:cubicBezTo>
                  <a:pt x="19687" y="21916"/>
                  <a:pt x="293110" y="356411"/>
                  <a:pt x="303755" y="384426"/>
                </a:cubicBezTo>
                <a:cubicBezTo>
                  <a:pt x="314400" y="412441"/>
                  <a:pt x="83560" y="190004"/>
                  <a:pt x="65070" y="169273"/>
                </a:cubicBezTo>
                <a:cubicBezTo>
                  <a:pt x="46580" y="148542"/>
                  <a:pt x="201221" y="281892"/>
                  <a:pt x="192817" y="260041"/>
                </a:cubicBezTo>
                <a:cubicBezTo>
                  <a:pt x="184413" y="238190"/>
                  <a:pt x="-17293" y="-19546"/>
                  <a:pt x="1197" y="1185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56" name="フリーフォーム 2155">
            <a:extLst>
              <a:ext uri="{FF2B5EF4-FFF2-40B4-BE49-F238E27FC236}">
                <a16:creationId xmlns:a16="http://schemas.microsoft.com/office/drawing/2014/main" id="{361AF4AE-7009-0FCF-C238-D5AE92D8AB70}"/>
              </a:ext>
            </a:extLst>
          </p:cNvPr>
          <p:cNvSpPr/>
          <p:nvPr/>
        </p:nvSpPr>
        <p:spPr>
          <a:xfrm>
            <a:off x="7093319" y="7617742"/>
            <a:ext cx="299230" cy="198373"/>
          </a:xfrm>
          <a:custGeom>
            <a:avLst/>
            <a:gdLst>
              <a:gd name="connsiteX0" fmla="*/ 5 w 299230"/>
              <a:gd name="connsiteY0" fmla="*/ 17 h 198373"/>
              <a:gd name="connsiteX1" fmla="*/ 218519 w 299230"/>
              <a:gd name="connsiteY1" fmla="*/ 84061 h 198373"/>
              <a:gd name="connsiteX2" fmla="*/ 299202 w 299230"/>
              <a:gd name="connsiteY2" fmla="*/ 198361 h 198373"/>
              <a:gd name="connsiteX3" fmla="*/ 211796 w 299230"/>
              <a:gd name="connsiteY3" fmla="*/ 90784 h 198373"/>
              <a:gd name="connsiteX4" fmla="*/ 5 w 299230"/>
              <a:gd name="connsiteY4" fmla="*/ 17 h 1983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99230" h="198373">
                <a:moveTo>
                  <a:pt x="5" y="17"/>
                </a:moveTo>
                <a:cubicBezTo>
                  <a:pt x="1125" y="-1103"/>
                  <a:pt x="168653" y="51004"/>
                  <a:pt x="218519" y="84061"/>
                </a:cubicBezTo>
                <a:cubicBezTo>
                  <a:pt x="268385" y="117118"/>
                  <a:pt x="300322" y="197241"/>
                  <a:pt x="299202" y="198361"/>
                </a:cubicBezTo>
                <a:cubicBezTo>
                  <a:pt x="298082" y="199481"/>
                  <a:pt x="265024" y="125522"/>
                  <a:pt x="211796" y="90784"/>
                </a:cubicBezTo>
                <a:cubicBezTo>
                  <a:pt x="158568" y="56046"/>
                  <a:pt x="-1115" y="1137"/>
                  <a:pt x="5" y="17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58" name="フリーフォーム 2157">
            <a:extLst>
              <a:ext uri="{FF2B5EF4-FFF2-40B4-BE49-F238E27FC236}">
                <a16:creationId xmlns:a16="http://schemas.microsoft.com/office/drawing/2014/main" id="{280DE9DD-0763-D2DE-102B-D5AEB19848C8}"/>
              </a:ext>
            </a:extLst>
          </p:cNvPr>
          <p:cNvSpPr/>
          <p:nvPr/>
        </p:nvSpPr>
        <p:spPr>
          <a:xfrm>
            <a:off x="5378497" y="5257234"/>
            <a:ext cx="546067" cy="1362379"/>
          </a:xfrm>
          <a:custGeom>
            <a:avLst/>
            <a:gdLst>
              <a:gd name="connsiteX0" fmla="*/ 289438 w 546067"/>
              <a:gd name="connsiteY0" fmla="*/ 185463 h 1362379"/>
              <a:gd name="connsiteX1" fmla="*/ 279353 w 546067"/>
              <a:gd name="connsiteY1" fmla="*/ 740154 h 1362379"/>
              <a:gd name="connsiteX2" fmla="*/ 279353 w 546067"/>
              <a:gd name="connsiteY2" fmla="*/ 656110 h 1362379"/>
              <a:gd name="connsiteX3" fmla="*/ 390291 w 546067"/>
              <a:gd name="connsiteY3" fmla="*/ 965392 h 1362379"/>
              <a:gd name="connsiteX4" fmla="*/ 353312 w 546067"/>
              <a:gd name="connsiteY4" fmla="*/ 854454 h 1362379"/>
              <a:gd name="connsiteX5" fmla="*/ 544932 w 546067"/>
              <a:gd name="connsiteY5" fmla="*/ 1264590 h 1362379"/>
              <a:gd name="connsiteX6" fmla="*/ 423909 w 546067"/>
              <a:gd name="connsiteY6" fmla="*/ 1267951 h 1362379"/>
              <a:gd name="connsiteX7" fmla="*/ 242374 w 546067"/>
              <a:gd name="connsiteY7" fmla="*/ 1348634 h 1362379"/>
              <a:gd name="connsiteX8" fmla="*/ 7050 w 546067"/>
              <a:gd name="connsiteY8" fmla="*/ 945222 h 1362379"/>
              <a:gd name="connsiteX9" fmla="*/ 64200 w 546067"/>
              <a:gd name="connsiteY9" fmla="*/ 1066245 h 1362379"/>
              <a:gd name="connsiteX10" fmla="*/ 91094 w 546067"/>
              <a:gd name="connsiteY10" fmla="*/ 128313 h 1362379"/>
              <a:gd name="connsiteX11" fmla="*/ 117988 w 546067"/>
              <a:gd name="connsiteY11" fmla="*/ 498107 h 1362379"/>
              <a:gd name="connsiteX12" fmla="*/ 185224 w 546067"/>
              <a:gd name="connsiteY12" fmla="*/ 566 h 1362379"/>
              <a:gd name="connsiteX13" fmla="*/ 154968 w 546067"/>
              <a:gd name="connsiteY13" fmla="*/ 615769 h 1362379"/>
              <a:gd name="connsiteX14" fmla="*/ 289438 w 546067"/>
              <a:gd name="connsiteY14" fmla="*/ 185463 h 13623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546067" h="1362379">
                <a:moveTo>
                  <a:pt x="289438" y="185463"/>
                </a:moveTo>
                <a:cubicBezTo>
                  <a:pt x="310169" y="206194"/>
                  <a:pt x="281034" y="661713"/>
                  <a:pt x="279353" y="740154"/>
                </a:cubicBezTo>
                <a:cubicBezTo>
                  <a:pt x="277672" y="818595"/>
                  <a:pt x="260863" y="618570"/>
                  <a:pt x="279353" y="656110"/>
                </a:cubicBezTo>
                <a:cubicBezTo>
                  <a:pt x="297843" y="693650"/>
                  <a:pt x="377965" y="932335"/>
                  <a:pt x="390291" y="965392"/>
                </a:cubicBezTo>
                <a:cubicBezTo>
                  <a:pt x="402617" y="998449"/>
                  <a:pt x="327539" y="804588"/>
                  <a:pt x="353312" y="854454"/>
                </a:cubicBezTo>
                <a:cubicBezTo>
                  <a:pt x="379085" y="904320"/>
                  <a:pt x="533166" y="1195674"/>
                  <a:pt x="544932" y="1264590"/>
                </a:cubicBezTo>
                <a:cubicBezTo>
                  <a:pt x="556698" y="1333506"/>
                  <a:pt x="474335" y="1253944"/>
                  <a:pt x="423909" y="1267951"/>
                </a:cubicBezTo>
                <a:cubicBezTo>
                  <a:pt x="373483" y="1281958"/>
                  <a:pt x="311850" y="1402422"/>
                  <a:pt x="242374" y="1348634"/>
                </a:cubicBezTo>
                <a:cubicBezTo>
                  <a:pt x="172898" y="1294846"/>
                  <a:pt x="36746" y="992287"/>
                  <a:pt x="7050" y="945222"/>
                </a:cubicBezTo>
                <a:cubicBezTo>
                  <a:pt x="-22646" y="898157"/>
                  <a:pt x="50193" y="1202396"/>
                  <a:pt x="64200" y="1066245"/>
                </a:cubicBezTo>
                <a:cubicBezTo>
                  <a:pt x="78207" y="930094"/>
                  <a:pt x="82129" y="223003"/>
                  <a:pt x="91094" y="128313"/>
                </a:cubicBezTo>
                <a:cubicBezTo>
                  <a:pt x="100059" y="33623"/>
                  <a:pt x="102300" y="519398"/>
                  <a:pt x="117988" y="498107"/>
                </a:cubicBezTo>
                <a:cubicBezTo>
                  <a:pt x="133676" y="476816"/>
                  <a:pt x="179061" y="-19044"/>
                  <a:pt x="185224" y="566"/>
                </a:cubicBezTo>
                <a:cubicBezTo>
                  <a:pt x="191387" y="20176"/>
                  <a:pt x="139840" y="581591"/>
                  <a:pt x="154968" y="615769"/>
                </a:cubicBezTo>
                <a:cubicBezTo>
                  <a:pt x="170096" y="649947"/>
                  <a:pt x="268707" y="164732"/>
                  <a:pt x="289438" y="185463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59" name="フリーフォーム 2158">
            <a:extLst>
              <a:ext uri="{FF2B5EF4-FFF2-40B4-BE49-F238E27FC236}">
                <a16:creationId xmlns:a16="http://schemas.microsoft.com/office/drawing/2014/main" id="{EC7A688B-F991-CE95-0702-52CA36F2ECCA}"/>
              </a:ext>
            </a:extLst>
          </p:cNvPr>
          <p:cNvSpPr/>
          <p:nvPr/>
        </p:nvSpPr>
        <p:spPr>
          <a:xfrm>
            <a:off x="5443713" y="4212930"/>
            <a:ext cx="530108" cy="1559466"/>
          </a:xfrm>
          <a:custGeom>
            <a:avLst/>
            <a:gdLst>
              <a:gd name="connsiteX0" fmla="*/ 188737 w 530108"/>
              <a:gd name="connsiteY0" fmla="*/ 295 h 1559466"/>
              <a:gd name="connsiteX1" fmla="*/ 522112 w 530108"/>
              <a:gd name="connsiteY1" fmla="*/ 790870 h 1559466"/>
              <a:gd name="connsiteX2" fmla="*/ 414162 w 530108"/>
              <a:gd name="connsiteY2" fmla="*/ 603545 h 1559466"/>
              <a:gd name="connsiteX3" fmla="*/ 277637 w 530108"/>
              <a:gd name="connsiteY3" fmla="*/ 1076620 h 1559466"/>
              <a:gd name="connsiteX4" fmla="*/ 185562 w 530108"/>
              <a:gd name="connsiteY4" fmla="*/ 1454445 h 1559466"/>
              <a:gd name="connsiteX5" fmla="*/ 115712 w 530108"/>
              <a:gd name="connsiteY5" fmla="*/ 1209970 h 1559466"/>
              <a:gd name="connsiteX6" fmla="*/ 7762 w 530108"/>
              <a:gd name="connsiteY6" fmla="*/ 1540170 h 1559466"/>
              <a:gd name="connsiteX7" fmla="*/ 10937 w 530108"/>
              <a:gd name="connsiteY7" fmla="*/ 524170 h 1559466"/>
              <a:gd name="connsiteX8" fmla="*/ 10937 w 530108"/>
              <a:gd name="connsiteY8" fmla="*/ 695620 h 1559466"/>
              <a:gd name="connsiteX9" fmla="*/ 188737 w 530108"/>
              <a:gd name="connsiteY9" fmla="*/ 295 h 15594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530108" h="1559466">
                <a:moveTo>
                  <a:pt x="188737" y="295"/>
                </a:moveTo>
                <a:cubicBezTo>
                  <a:pt x="273933" y="16170"/>
                  <a:pt x="484541" y="690328"/>
                  <a:pt x="522112" y="790870"/>
                </a:cubicBezTo>
                <a:cubicBezTo>
                  <a:pt x="559683" y="891412"/>
                  <a:pt x="454908" y="555920"/>
                  <a:pt x="414162" y="603545"/>
                </a:cubicBezTo>
                <a:cubicBezTo>
                  <a:pt x="373416" y="651170"/>
                  <a:pt x="315737" y="934803"/>
                  <a:pt x="277637" y="1076620"/>
                </a:cubicBezTo>
                <a:cubicBezTo>
                  <a:pt x="239537" y="1218437"/>
                  <a:pt x="212549" y="1432220"/>
                  <a:pt x="185562" y="1454445"/>
                </a:cubicBezTo>
                <a:cubicBezTo>
                  <a:pt x="158575" y="1476670"/>
                  <a:pt x="145345" y="1195682"/>
                  <a:pt x="115712" y="1209970"/>
                </a:cubicBezTo>
                <a:cubicBezTo>
                  <a:pt x="86079" y="1224258"/>
                  <a:pt x="25224" y="1654470"/>
                  <a:pt x="7762" y="1540170"/>
                </a:cubicBezTo>
                <a:cubicBezTo>
                  <a:pt x="-9700" y="1425870"/>
                  <a:pt x="10408" y="664928"/>
                  <a:pt x="10937" y="524170"/>
                </a:cubicBezTo>
                <a:cubicBezTo>
                  <a:pt x="11466" y="383412"/>
                  <a:pt x="-13934" y="777641"/>
                  <a:pt x="10937" y="695620"/>
                </a:cubicBezTo>
                <a:cubicBezTo>
                  <a:pt x="35808" y="613599"/>
                  <a:pt x="103541" y="-15580"/>
                  <a:pt x="188737" y="295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60" name="フリーフォーム 2159">
            <a:extLst>
              <a:ext uri="{FF2B5EF4-FFF2-40B4-BE49-F238E27FC236}">
                <a16:creationId xmlns:a16="http://schemas.microsoft.com/office/drawing/2014/main" id="{BD175FA0-2BFB-C337-D2EA-07F95E022B1D}"/>
              </a:ext>
            </a:extLst>
          </p:cNvPr>
          <p:cNvSpPr/>
          <p:nvPr/>
        </p:nvSpPr>
        <p:spPr>
          <a:xfrm>
            <a:off x="5388568" y="4017139"/>
            <a:ext cx="552517" cy="839791"/>
          </a:xfrm>
          <a:custGeom>
            <a:avLst/>
            <a:gdLst>
              <a:gd name="connsiteX0" fmla="*/ 341 w 552517"/>
              <a:gd name="connsiteY0" fmla="*/ 170 h 839791"/>
              <a:gd name="connsiteX1" fmla="*/ 326432 w 552517"/>
              <a:gd name="connsiteY1" fmla="*/ 322899 h 839791"/>
              <a:gd name="connsiteX2" fmla="*/ 477711 w 552517"/>
              <a:gd name="connsiteY2" fmla="*/ 622096 h 839791"/>
              <a:gd name="connsiteX3" fmla="*/ 548308 w 552517"/>
              <a:gd name="connsiteY3" fmla="*/ 833887 h 839791"/>
              <a:gd name="connsiteX4" fmla="*/ 360050 w 552517"/>
              <a:gd name="connsiteY4" fmla="*/ 386773 h 839791"/>
              <a:gd name="connsiteX5" fmla="*/ 265920 w 552517"/>
              <a:gd name="connsiteY5" fmla="*/ 279196 h 839791"/>
              <a:gd name="connsiteX6" fmla="*/ 341 w 552517"/>
              <a:gd name="connsiteY6" fmla="*/ 170 h 8397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52517" h="839791">
                <a:moveTo>
                  <a:pt x="341" y="170"/>
                </a:moveTo>
                <a:cubicBezTo>
                  <a:pt x="10426" y="7454"/>
                  <a:pt x="246870" y="219245"/>
                  <a:pt x="326432" y="322899"/>
                </a:cubicBezTo>
                <a:cubicBezTo>
                  <a:pt x="405994" y="426553"/>
                  <a:pt x="440732" y="536931"/>
                  <a:pt x="477711" y="622096"/>
                </a:cubicBezTo>
                <a:cubicBezTo>
                  <a:pt x="514690" y="707261"/>
                  <a:pt x="567918" y="873107"/>
                  <a:pt x="548308" y="833887"/>
                </a:cubicBezTo>
                <a:cubicBezTo>
                  <a:pt x="528698" y="794667"/>
                  <a:pt x="407115" y="479222"/>
                  <a:pt x="360050" y="386773"/>
                </a:cubicBezTo>
                <a:cubicBezTo>
                  <a:pt x="312985" y="294325"/>
                  <a:pt x="325311" y="337467"/>
                  <a:pt x="265920" y="279196"/>
                </a:cubicBezTo>
                <a:cubicBezTo>
                  <a:pt x="206529" y="220925"/>
                  <a:pt x="-9744" y="-7114"/>
                  <a:pt x="341" y="17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61" name="フリーフォーム 2160">
            <a:extLst>
              <a:ext uri="{FF2B5EF4-FFF2-40B4-BE49-F238E27FC236}">
                <a16:creationId xmlns:a16="http://schemas.microsoft.com/office/drawing/2014/main" id="{06E4998D-09CB-EAB6-5146-C943F52946DA}"/>
              </a:ext>
            </a:extLst>
          </p:cNvPr>
          <p:cNvSpPr/>
          <p:nvPr/>
        </p:nvSpPr>
        <p:spPr>
          <a:xfrm>
            <a:off x="4655563" y="9260943"/>
            <a:ext cx="564839" cy="577330"/>
          </a:xfrm>
          <a:custGeom>
            <a:avLst/>
            <a:gdLst>
              <a:gd name="connsiteX0" fmla="*/ 561738 w 564839"/>
              <a:gd name="connsiteY0" fmla="*/ 4490 h 577330"/>
              <a:gd name="connsiteX1" fmla="*/ 10409 w 564839"/>
              <a:gd name="connsiteY1" fmla="*/ 569267 h 577330"/>
              <a:gd name="connsiteX2" fmla="*/ 225562 w 564839"/>
              <a:gd name="connsiteY2" fmla="*/ 317134 h 577330"/>
              <a:gd name="connsiteX3" fmla="*/ 561738 w 564839"/>
              <a:gd name="connsiteY3" fmla="*/ 4490 h 5773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64839" h="577330">
                <a:moveTo>
                  <a:pt x="561738" y="4490"/>
                </a:moveTo>
                <a:cubicBezTo>
                  <a:pt x="525879" y="46512"/>
                  <a:pt x="66438" y="517160"/>
                  <a:pt x="10409" y="569267"/>
                </a:cubicBezTo>
                <a:cubicBezTo>
                  <a:pt x="-45620" y="621374"/>
                  <a:pt x="138717" y="407341"/>
                  <a:pt x="225562" y="317134"/>
                </a:cubicBezTo>
                <a:cubicBezTo>
                  <a:pt x="312407" y="226927"/>
                  <a:pt x="597597" y="-37532"/>
                  <a:pt x="561738" y="449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63" name="フリーフォーム 2162">
            <a:extLst>
              <a:ext uri="{FF2B5EF4-FFF2-40B4-BE49-F238E27FC236}">
                <a16:creationId xmlns:a16="http://schemas.microsoft.com/office/drawing/2014/main" id="{ABCD3607-F511-B5D8-D00B-6C2C90D653A0}"/>
              </a:ext>
            </a:extLst>
          </p:cNvPr>
          <p:cNvSpPr/>
          <p:nvPr/>
        </p:nvSpPr>
        <p:spPr>
          <a:xfrm>
            <a:off x="2674679" y="7708826"/>
            <a:ext cx="2883817" cy="1430780"/>
          </a:xfrm>
          <a:custGeom>
            <a:avLst/>
            <a:gdLst>
              <a:gd name="connsiteX0" fmla="*/ 1568709 w 2883817"/>
              <a:gd name="connsiteY0" fmla="*/ 13568 h 1430780"/>
              <a:gd name="connsiteX1" fmla="*/ 711459 w 2883817"/>
              <a:gd name="connsiteY1" fmla="*/ 842243 h 1430780"/>
              <a:gd name="connsiteX2" fmla="*/ 1040071 w 2883817"/>
              <a:gd name="connsiteY2" fmla="*/ 806524 h 1430780"/>
              <a:gd name="connsiteX3" fmla="*/ 668596 w 2883817"/>
              <a:gd name="connsiteY3" fmla="*/ 1092274 h 1430780"/>
              <a:gd name="connsiteX4" fmla="*/ 1661577 w 2883817"/>
              <a:gd name="connsiteY4" fmla="*/ 720799 h 1430780"/>
              <a:gd name="connsiteX5" fmla="*/ 1597284 w 2883817"/>
              <a:gd name="connsiteY5" fmla="*/ 813668 h 1430780"/>
              <a:gd name="connsiteX6" fmla="*/ 2290227 w 2883817"/>
              <a:gd name="connsiteY6" fmla="*/ 706512 h 1430780"/>
              <a:gd name="connsiteX7" fmla="*/ 2876015 w 2883817"/>
              <a:gd name="connsiteY7" fmla="*/ 399330 h 1430780"/>
              <a:gd name="connsiteX8" fmla="*/ 2597409 w 2883817"/>
              <a:gd name="connsiteY8" fmla="*/ 599355 h 1430780"/>
              <a:gd name="connsiteX9" fmla="*/ 2175927 w 2883817"/>
              <a:gd name="connsiteY9" fmla="*/ 1292299 h 1430780"/>
              <a:gd name="connsiteX10" fmla="*/ 1382971 w 2883817"/>
              <a:gd name="connsiteY10" fmla="*/ 1356593 h 1430780"/>
              <a:gd name="connsiteX11" fmla="*/ 718602 w 2883817"/>
              <a:gd name="connsiteY11" fmla="*/ 1349449 h 1430780"/>
              <a:gd name="connsiteX12" fmla="*/ 947202 w 2883817"/>
              <a:gd name="connsiteY12" fmla="*/ 1428030 h 1430780"/>
              <a:gd name="connsiteX13" fmla="*/ 61377 w 2883817"/>
              <a:gd name="connsiteY13" fmla="*/ 1235149 h 1430780"/>
              <a:gd name="connsiteX14" fmla="*/ 318552 w 2883817"/>
              <a:gd name="connsiteY14" fmla="*/ 1270868 h 1430780"/>
              <a:gd name="connsiteX15" fmla="*/ 4227 w 2883817"/>
              <a:gd name="connsiteY15" fmla="*/ 1142280 h 1430780"/>
              <a:gd name="connsiteX16" fmla="*/ 597159 w 2883817"/>
              <a:gd name="connsiteY16" fmla="*/ 506487 h 1430780"/>
              <a:gd name="connsiteX17" fmla="*/ 275690 w 2883817"/>
              <a:gd name="connsiteY17" fmla="*/ 777949 h 1430780"/>
              <a:gd name="connsiteX18" fmla="*/ 1118652 w 2883817"/>
              <a:gd name="connsiteY18" fmla="*/ 127868 h 1430780"/>
              <a:gd name="connsiteX19" fmla="*/ 668596 w 2883817"/>
              <a:gd name="connsiteY19" fmla="*/ 313605 h 1430780"/>
              <a:gd name="connsiteX20" fmla="*/ 1568709 w 2883817"/>
              <a:gd name="connsiteY20" fmla="*/ 13568 h 14307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2883817" h="1430780">
                <a:moveTo>
                  <a:pt x="1568709" y="13568"/>
                </a:moveTo>
                <a:cubicBezTo>
                  <a:pt x="1575853" y="101674"/>
                  <a:pt x="799565" y="710084"/>
                  <a:pt x="711459" y="842243"/>
                </a:cubicBezTo>
                <a:cubicBezTo>
                  <a:pt x="623353" y="974402"/>
                  <a:pt x="1047215" y="764852"/>
                  <a:pt x="1040071" y="806524"/>
                </a:cubicBezTo>
                <a:cubicBezTo>
                  <a:pt x="1032927" y="848196"/>
                  <a:pt x="565012" y="1106562"/>
                  <a:pt x="668596" y="1092274"/>
                </a:cubicBezTo>
                <a:cubicBezTo>
                  <a:pt x="772180" y="1077986"/>
                  <a:pt x="1506796" y="767233"/>
                  <a:pt x="1661577" y="720799"/>
                </a:cubicBezTo>
                <a:cubicBezTo>
                  <a:pt x="1816358" y="674365"/>
                  <a:pt x="1492509" y="816049"/>
                  <a:pt x="1597284" y="813668"/>
                </a:cubicBezTo>
                <a:cubicBezTo>
                  <a:pt x="1702059" y="811287"/>
                  <a:pt x="2077105" y="775568"/>
                  <a:pt x="2290227" y="706512"/>
                </a:cubicBezTo>
                <a:cubicBezTo>
                  <a:pt x="2503349" y="637456"/>
                  <a:pt x="2824818" y="417190"/>
                  <a:pt x="2876015" y="399330"/>
                </a:cubicBezTo>
                <a:cubicBezTo>
                  <a:pt x="2927212" y="381471"/>
                  <a:pt x="2714090" y="450527"/>
                  <a:pt x="2597409" y="599355"/>
                </a:cubicBezTo>
                <a:cubicBezTo>
                  <a:pt x="2480728" y="748183"/>
                  <a:pt x="2378333" y="1166093"/>
                  <a:pt x="2175927" y="1292299"/>
                </a:cubicBezTo>
                <a:cubicBezTo>
                  <a:pt x="1973521" y="1418505"/>
                  <a:pt x="1625858" y="1347068"/>
                  <a:pt x="1382971" y="1356593"/>
                </a:cubicBezTo>
                <a:cubicBezTo>
                  <a:pt x="1140084" y="1366118"/>
                  <a:pt x="791230" y="1337543"/>
                  <a:pt x="718602" y="1349449"/>
                </a:cubicBezTo>
                <a:cubicBezTo>
                  <a:pt x="645974" y="1361355"/>
                  <a:pt x="1056739" y="1447080"/>
                  <a:pt x="947202" y="1428030"/>
                </a:cubicBezTo>
                <a:cubicBezTo>
                  <a:pt x="837665" y="1408980"/>
                  <a:pt x="166152" y="1261343"/>
                  <a:pt x="61377" y="1235149"/>
                </a:cubicBezTo>
                <a:cubicBezTo>
                  <a:pt x="-43398" y="1208955"/>
                  <a:pt x="328077" y="1286346"/>
                  <a:pt x="318552" y="1270868"/>
                </a:cubicBezTo>
                <a:cubicBezTo>
                  <a:pt x="309027" y="1255390"/>
                  <a:pt x="-42208" y="1269677"/>
                  <a:pt x="4227" y="1142280"/>
                </a:cubicBezTo>
                <a:cubicBezTo>
                  <a:pt x="50662" y="1014883"/>
                  <a:pt x="551915" y="567209"/>
                  <a:pt x="597159" y="506487"/>
                </a:cubicBezTo>
                <a:cubicBezTo>
                  <a:pt x="642403" y="445765"/>
                  <a:pt x="188775" y="841052"/>
                  <a:pt x="275690" y="777949"/>
                </a:cubicBezTo>
                <a:cubicBezTo>
                  <a:pt x="362605" y="714846"/>
                  <a:pt x="1053168" y="205259"/>
                  <a:pt x="1118652" y="127868"/>
                </a:cubicBezTo>
                <a:cubicBezTo>
                  <a:pt x="1184136" y="50477"/>
                  <a:pt x="593586" y="332655"/>
                  <a:pt x="668596" y="313605"/>
                </a:cubicBezTo>
                <a:cubicBezTo>
                  <a:pt x="743605" y="294555"/>
                  <a:pt x="1561565" y="-74538"/>
                  <a:pt x="1568709" y="13568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64" name="フリーフォーム 2163">
            <a:extLst>
              <a:ext uri="{FF2B5EF4-FFF2-40B4-BE49-F238E27FC236}">
                <a16:creationId xmlns:a16="http://schemas.microsoft.com/office/drawing/2014/main" id="{82563183-82E5-A997-789D-5251417FAD0B}"/>
              </a:ext>
            </a:extLst>
          </p:cNvPr>
          <p:cNvSpPr/>
          <p:nvPr/>
        </p:nvSpPr>
        <p:spPr>
          <a:xfrm>
            <a:off x="4307054" y="9228645"/>
            <a:ext cx="614161" cy="1520591"/>
          </a:xfrm>
          <a:custGeom>
            <a:avLst/>
            <a:gdLst>
              <a:gd name="connsiteX0" fmla="*/ 9452 w 614161"/>
              <a:gd name="connsiteY0" fmla="*/ 2761 h 1520591"/>
              <a:gd name="connsiteX1" fmla="*/ 385970 w 614161"/>
              <a:gd name="connsiteY1" fmla="*/ 443152 h 1520591"/>
              <a:gd name="connsiteX2" fmla="*/ 490184 w 614161"/>
              <a:gd name="connsiteY2" fmla="*/ 685199 h 1520591"/>
              <a:gd name="connsiteX3" fmla="*/ 611208 w 614161"/>
              <a:gd name="connsiteY3" fmla="*/ 496940 h 1520591"/>
              <a:gd name="connsiteX4" fmla="*/ 359075 w 614161"/>
              <a:gd name="connsiteY4" fmla="*/ 1229805 h 1520591"/>
              <a:gd name="connsiteX5" fmla="*/ 295202 w 614161"/>
              <a:gd name="connsiteY5" fmla="*/ 1518917 h 1520591"/>
              <a:gd name="connsiteX6" fmla="*/ 288478 w 614161"/>
              <a:gd name="connsiteY6" fmla="*/ 1340743 h 1520591"/>
              <a:gd name="connsiteX7" fmla="*/ 305287 w 614161"/>
              <a:gd name="connsiteY7" fmla="*/ 1176017 h 1520591"/>
              <a:gd name="connsiteX8" fmla="*/ 419587 w 614161"/>
              <a:gd name="connsiteY8" fmla="*/ 665029 h 1520591"/>
              <a:gd name="connsiteX9" fmla="*/ 264946 w 614161"/>
              <a:gd name="connsiteY9" fmla="*/ 483493 h 1520591"/>
              <a:gd name="connsiteX10" fmla="*/ 127114 w 614161"/>
              <a:gd name="connsiteY10" fmla="*/ 264979 h 1520591"/>
              <a:gd name="connsiteX11" fmla="*/ 9452 w 614161"/>
              <a:gd name="connsiteY11" fmla="*/ 2761 h 15205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614161" h="1520591">
                <a:moveTo>
                  <a:pt x="9452" y="2761"/>
                </a:moveTo>
                <a:cubicBezTo>
                  <a:pt x="52595" y="32456"/>
                  <a:pt x="305848" y="329412"/>
                  <a:pt x="385970" y="443152"/>
                </a:cubicBezTo>
                <a:cubicBezTo>
                  <a:pt x="466092" y="556892"/>
                  <a:pt x="452644" y="676234"/>
                  <a:pt x="490184" y="685199"/>
                </a:cubicBezTo>
                <a:cubicBezTo>
                  <a:pt x="527724" y="694164"/>
                  <a:pt x="633059" y="406172"/>
                  <a:pt x="611208" y="496940"/>
                </a:cubicBezTo>
                <a:cubicBezTo>
                  <a:pt x="589357" y="587708"/>
                  <a:pt x="411743" y="1059476"/>
                  <a:pt x="359075" y="1229805"/>
                </a:cubicBezTo>
                <a:cubicBezTo>
                  <a:pt x="306407" y="1400134"/>
                  <a:pt x="306968" y="1500427"/>
                  <a:pt x="295202" y="1518917"/>
                </a:cubicBezTo>
                <a:cubicBezTo>
                  <a:pt x="283436" y="1537407"/>
                  <a:pt x="286797" y="1397893"/>
                  <a:pt x="288478" y="1340743"/>
                </a:cubicBezTo>
                <a:cubicBezTo>
                  <a:pt x="290159" y="1283593"/>
                  <a:pt x="283436" y="1288636"/>
                  <a:pt x="305287" y="1176017"/>
                </a:cubicBezTo>
                <a:cubicBezTo>
                  <a:pt x="327138" y="1063398"/>
                  <a:pt x="426310" y="780450"/>
                  <a:pt x="419587" y="665029"/>
                </a:cubicBezTo>
                <a:cubicBezTo>
                  <a:pt x="412864" y="549608"/>
                  <a:pt x="313691" y="550168"/>
                  <a:pt x="264946" y="483493"/>
                </a:cubicBezTo>
                <a:cubicBezTo>
                  <a:pt x="216201" y="416818"/>
                  <a:pt x="171937" y="338938"/>
                  <a:pt x="127114" y="264979"/>
                </a:cubicBezTo>
                <a:cubicBezTo>
                  <a:pt x="82291" y="191020"/>
                  <a:pt x="-33691" y="-26934"/>
                  <a:pt x="9452" y="2761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65" name="フリーフォーム 2164">
            <a:extLst>
              <a:ext uri="{FF2B5EF4-FFF2-40B4-BE49-F238E27FC236}">
                <a16:creationId xmlns:a16="http://schemas.microsoft.com/office/drawing/2014/main" id="{E743048A-33A0-6755-EF41-05B1610E4BB5}"/>
              </a:ext>
            </a:extLst>
          </p:cNvPr>
          <p:cNvSpPr/>
          <p:nvPr/>
        </p:nvSpPr>
        <p:spPr>
          <a:xfrm>
            <a:off x="4341216" y="8544138"/>
            <a:ext cx="1671158" cy="1467863"/>
          </a:xfrm>
          <a:custGeom>
            <a:avLst/>
            <a:gdLst>
              <a:gd name="connsiteX0" fmla="*/ 8908 w 1671158"/>
              <a:gd name="connsiteY0" fmla="*/ 572968 h 1467863"/>
              <a:gd name="connsiteX1" fmla="*/ 540066 w 1671158"/>
              <a:gd name="connsiteY1" fmla="*/ 499009 h 1467863"/>
              <a:gd name="connsiteX2" fmla="*/ 368616 w 1671158"/>
              <a:gd name="connsiteY2" fmla="*/ 525903 h 1467863"/>
              <a:gd name="connsiteX3" fmla="*/ 933393 w 1671158"/>
              <a:gd name="connsiteY3" fmla="*/ 172918 h 1467863"/>
              <a:gd name="connsiteX4" fmla="*/ 772028 w 1671158"/>
              <a:gd name="connsiteY4" fmla="*/ 236791 h 1467863"/>
              <a:gd name="connsiteX5" fmla="*/ 1256122 w 1671158"/>
              <a:gd name="connsiteY5" fmla="*/ 58618 h 1467863"/>
              <a:gd name="connsiteX6" fmla="*/ 980458 w 1671158"/>
              <a:gd name="connsiteY6" fmla="*/ 102321 h 1467863"/>
              <a:gd name="connsiteX7" fmla="*/ 1588937 w 1671158"/>
              <a:gd name="connsiteY7" fmla="*/ 41809 h 1467863"/>
              <a:gd name="connsiteX8" fmla="*/ 1434296 w 1671158"/>
              <a:gd name="connsiteY8" fmla="*/ 135938 h 1467863"/>
              <a:gd name="connsiteX9" fmla="*/ 1629278 w 1671158"/>
              <a:gd name="connsiteY9" fmla="*/ 78788 h 1467863"/>
              <a:gd name="connsiteX10" fmla="*/ 476193 w 1671158"/>
              <a:gd name="connsiteY10" fmla="*/ 1386515 h 1467863"/>
              <a:gd name="connsiteX11" fmla="*/ 429128 w 1671158"/>
              <a:gd name="connsiteY11" fmla="*/ 1299109 h 1467863"/>
              <a:gd name="connsiteX12" fmla="*/ 224060 w 1671158"/>
              <a:gd name="connsiteY12" fmla="*/ 1053700 h 1467863"/>
              <a:gd name="connsiteX13" fmla="*/ 8908 w 1671158"/>
              <a:gd name="connsiteY13" fmla="*/ 572968 h 14678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671158" h="1467863">
                <a:moveTo>
                  <a:pt x="8908" y="572968"/>
                </a:moveTo>
                <a:cubicBezTo>
                  <a:pt x="61576" y="480519"/>
                  <a:pt x="480115" y="506853"/>
                  <a:pt x="540066" y="499009"/>
                </a:cubicBezTo>
                <a:cubicBezTo>
                  <a:pt x="600017" y="491165"/>
                  <a:pt x="303062" y="580251"/>
                  <a:pt x="368616" y="525903"/>
                </a:cubicBezTo>
                <a:cubicBezTo>
                  <a:pt x="434170" y="471555"/>
                  <a:pt x="866158" y="221103"/>
                  <a:pt x="933393" y="172918"/>
                </a:cubicBezTo>
                <a:cubicBezTo>
                  <a:pt x="1000628" y="124733"/>
                  <a:pt x="718240" y="255841"/>
                  <a:pt x="772028" y="236791"/>
                </a:cubicBezTo>
                <a:cubicBezTo>
                  <a:pt x="825816" y="217741"/>
                  <a:pt x="1221384" y="81030"/>
                  <a:pt x="1256122" y="58618"/>
                </a:cubicBezTo>
                <a:cubicBezTo>
                  <a:pt x="1290860" y="36206"/>
                  <a:pt x="924989" y="105122"/>
                  <a:pt x="980458" y="102321"/>
                </a:cubicBezTo>
                <a:cubicBezTo>
                  <a:pt x="1035927" y="99519"/>
                  <a:pt x="1513297" y="36206"/>
                  <a:pt x="1588937" y="41809"/>
                </a:cubicBezTo>
                <a:cubicBezTo>
                  <a:pt x="1664577" y="47412"/>
                  <a:pt x="1427573" y="129775"/>
                  <a:pt x="1434296" y="135938"/>
                </a:cubicBezTo>
                <a:cubicBezTo>
                  <a:pt x="1441020" y="142101"/>
                  <a:pt x="1788962" y="-129641"/>
                  <a:pt x="1629278" y="78788"/>
                </a:cubicBezTo>
                <a:cubicBezTo>
                  <a:pt x="1469594" y="287217"/>
                  <a:pt x="676218" y="1183128"/>
                  <a:pt x="476193" y="1386515"/>
                </a:cubicBezTo>
                <a:cubicBezTo>
                  <a:pt x="276168" y="1589902"/>
                  <a:pt x="471150" y="1354578"/>
                  <a:pt x="429128" y="1299109"/>
                </a:cubicBezTo>
                <a:cubicBezTo>
                  <a:pt x="387106" y="1243640"/>
                  <a:pt x="296898" y="1168560"/>
                  <a:pt x="224060" y="1053700"/>
                </a:cubicBezTo>
                <a:cubicBezTo>
                  <a:pt x="151222" y="938840"/>
                  <a:pt x="-43760" y="665417"/>
                  <a:pt x="8908" y="572968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23" name="フリーフォーム 2122">
            <a:extLst>
              <a:ext uri="{FF2B5EF4-FFF2-40B4-BE49-F238E27FC236}">
                <a16:creationId xmlns:a16="http://schemas.microsoft.com/office/drawing/2014/main" id="{824947CB-084D-9329-E026-CADA43D27F93}"/>
              </a:ext>
            </a:extLst>
          </p:cNvPr>
          <p:cNvSpPr/>
          <p:nvPr/>
        </p:nvSpPr>
        <p:spPr>
          <a:xfrm>
            <a:off x="4485051" y="9610236"/>
            <a:ext cx="2802097" cy="1680182"/>
          </a:xfrm>
          <a:custGeom>
            <a:avLst/>
            <a:gdLst>
              <a:gd name="connsiteX0" fmla="*/ 2778110 w 2802097"/>
              <a:gd name="connsiteY0" fmla="*/ 477901 h 1680182"/>
              <a:gd name="connsiteX1" fmla="*/ 1477134 w 2802097"/>
              <a:gd name="connsiteY1" fmla="*/ 923949 h 1680182"/>
              <a:gd name="connsiteX2" fmla="*/ 2369232 w 2802097"/>
              <a:gd name="connsiteY2" fmla="*/ 574544 h 1680182"/>
              <a:gd name="connsiteX3" fmla="*/ 406617 w 2802097"/>
              <a:gd name="connsiteY3" fmla="*/ 1377432 h 1680182"/>
              <a:gd name="connsiteX4" fmla="*/ 532998 w 2802097"/>
              <a:gd name="connsiteY4" fmla="*/ 1369998 h 1680182"/>
              <a:gd name="connsiteX5" fmla="*/ 369447 w 2802097"/>
              <a:gd name="connsiteY5" fmla="*/ 1451774 h 1680182"/>
              <a:gd name="connsiteX6" fmla="*/ 815495 w 2802097"/>
              <a:gd name="connsiteY6" fmla="*/ 1429471 h 1680182"/>
              <a:gd name="connsiteX7" fmla="*/ 49778 w 2802097"/>
              <a:gd name="connsiteY7" fmla="*/ 1674798 h 1680182"/>
              <a:gd name="connsiteX8" fmla="*/ 79515 w 2802097"/>
              <a:gd name="connsiteY8" fmla="*/ 1578154 h 1680182"/>
              <a:gd name="connsiteX9" fmla="*/ 116686 w 2802097"/>
              <a:gd name="connsiteY9" fmla="*/ 1340262 h 1680182"/>
              <a:gd name="connsiteX10" fmla="*/ 458656 w 2802097"/>
              <a:gd name="connsiteY10" fmla="*/ 1102369 h 1680182"/>
              <a:gd name="connsiteX11" fmla="*/ 161290 w 2802097"/>
              <a:gd name="connsiteY11" fmla="*/ 1161842 h 1680182"/>
              <a:gd name="connsiteX12" fmla="*/ 1298715 w 2802097"/>
              <a:gd name="connsiteY12" fmla="*/ 656320 h 1680182"/>
              <a:gd name="connsiteX13" fmla="*/ 741154 w 2802097"/>
              <a:gd name="connsiteY13" fmla="*/ 938818 h 1680182"/>
              <a:gd name="connsiteX14" fmla="*/ 1952920 w 2802097"/>
              <a:gd name="connsiteY14" fmla="*/ 433296 h 1680182"/>
              <a:gd name="connsiteX15" fmla="*/ 1610949 w 2802097"/>
              <a:gd name="connsiteY15" fmla="*/ 485335 h 1680182"/>
              <a:gd name="connsiteX16" fmla="*/ 2332061 w 2802097"/>
              <a:gd name="connsiteY16" fmla="*/ 202837 h 1680182"/>
              <a:gd name="connsiteX17" fmla="*/ 2227983 w 2802097"/>
              <a:gd name="connsiteY17" fmla="*/ 2115 h 1680182"/>
              <a:gd name="connsiteX18" fmla="*/ 2562520 w 2802097"/>
              <a:gd name="connsiteY18" fmla="*/ 329218 h 1680182"/>
              <a:gd name="connsiteX19" fmla="*/ 2339495 w 2802097"/>
              <a:gd name="connsiteY19" fmla="*/ 39286 h 1680182"/>
              <a:gd name="connsiteX20" fmla="*/ 2778110 w 2802097"/>
              <a:gd name="connsiteY20" fmla="*/ 477901 h 16801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2802097" h="1680182">
                <a:moveTo>
                  <a:pt x="2778110" y="477901"/>
                </a:moveTo>
                <a:cubicBezTo>
                  <a:pt x="2634383" y="625345"/>
                  <a:pt x="1545280" y="907842"/>
                  <a:pt x="1477134" y="923949"/>
                </a:cubicBezTo>
                <a:cubicBezTo>
                  <a:pt x="1408988" y="940056"/>
                  <a:pt x="2547651" y="498964"/>
                  <a:pt x="2369232" y="574544"/>
                </a:cubicBezTo>
                <a:cubicBezTo>
                  <a:pt x="2190812" y="650125"/>
                  <a:pt x="712656" y="1244856"/>
                  <a:pt x="406617" y="1377432"/>
                </a:cubicBezTo>
                <a:cubicBezTo>
                  <a:pt x="100578" y="1510008"/>
                  <a:pt x="539193" y="1357608"/>
                  <a:pt x="532998" y="1369998"/>
                </a:cubicBezTo>
                <a:cubicBezTo>
                  <a:pt x="526803" y="1382388"/>
                  <a:pt x="322364" y="1441862"/>
                  <a:pt x="369447" y="1451774"/>
                </a:cubicBezTo>
                <a:cubicBezTo>
                  <a:pt x="416530" y="1461686"/>
                  <a:pt x="868773" y="1392300"/>
                  <a:pt x="815495" y="1429471"/>
                </a:cubicBezTo>
                <a:cubicBezTo>
                  <a:pt x="762217" y="1466642"/>
                  <a:pt x="172441" y="1650018"/>
                  <a:pt x="49778" y="1674798"/>
                </a:cubicBezTo>
                <a:cubicBezTo>
                  <a:pt x="-72885" y="1699579"/>
                  <a:pt x="68364" y="1633910"/>
                  <a:pt x="79515" y="1578154"/>
                </a:cubicBezTo>
                <a:cubicBezTo>
                  <a:pt x="90666" y="1522398"/>
                  <a:pt x="53496" y="1419559"/>
                  <a:pt x="116686" y="1340262"/>
                </a:cubicBezTo>
                <a:cubicBezTo>
                  <a:pt x="179876" y="1260965"/>
                  <a:pt x="451222" y="1132106"/>
                  <a:pt x="458656" y="1102369"/>
                </a:cubicBezTo>
                <a:cubicBezTo>
                  <a:pt x="466090" y="1072632"/>
                  <a:pt x="21280" y="1236183"/>
                  <a:pt x="161290" y="1161842"/>
                </a:cubicBezTo>
                <a:cubicBezTo>
                  <a:pt x="301300" y="1087501"/>
                  <a:pt x="1202071" y="693491"/>
                  <a:pt x="1298715" y="656320"/>
                </a:cubicBezTo>
                <a:cubicBezTo>
                  <a:pt x="1395359" y="619149"/>
                  <a:pt x="632120" y="975989"/>
                  <a:pt x="741154" y="938818"/>
                </a:cubicBezTo>
                <a:cubicBezTo>
                  <a:pt x="850188" y="901647"/>
                  <a:pt x="1807954" y="508876"/>
                  <a:pt x="1952920" y="433296"/>
                </a:cubicBezTo>
                <a:cubicBezTo>
                  <a:pt x="2097886" y="357716"/>
                  <a:pt x="1547759" y="523745"/>
                  <a:pt x="1610949" y="485335"/>
                </a:cubicBezTo>
                <a:cubicBezTo>
                  <a:pt x="1674139" y="446925"/>
                  <a:pt x="2229222" y="283374"/>
                  <a:pt x="2332061" y="202837"/>
                </a:cubicBezTo>
                <a:cubicBezTo>
                  <a:pt x="2434900" y="122300"/>
                  <a:pt x="2189573" y="-18948"/>
                  <a:pt x="2227983" y="2115"/>
                </a:cubicBezTo>
                <a:cubicBezTo>
                  <a:pt x="2266393" y="23178"/>
                  <a:pt x="2543935" y="323023"/>
                  <a:pt x="2562520" y="329218"/>
                </a:cubicBezTo>
                <a:cubicBezTo>
                  <a:pt x="2581105" y="335413"/>
                  <a:pt x="2304802" y="14506"/>
                  <a:pt x="2339495" y="39286"/>
                </a:cubicBezTo>
                <a:cubicBezTo>
                  <a:pt x="2374188" y="64066"/>
                  <a:pt x="2921837" y="330457"/>
                  <a:pt x="2778110" y="477901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27" name="フリーフォーム 2126">
            <a:extLst>
              <a:ext uri="{FF2B5EF4-FFF2-40B4-BE49-F238E27FC236}">
                <a16:creationId xmlns:a16="http://schemas.microsoft.com/office/drawing/2014/main" id="{A70365A8-9E69-9729-CB9C-58572CB2401B}"/>
              </a:ext>
            </a:extLst>
          </p:cNvPr>
          <p:cNvSpPr/>
          <p:nvPr/>
        </p:nvSpPr>
        <p:spPr>
          <a:xfrm>
            <a:off x="3186285" y="10260860"/>
            <a:ext cx="4884066" cy="1799105"/>
          </a:xfrm>
          <a:custGeom>
            <a:avLst/>
            <a:gdLst>
              <a:gd name="connsiteX0" fmla="*/ 32700 w 4884066"/>
              <a:gd name="connsiteY0" fmla="*/ 1395881 h 1799105"/>
              <a:gd name="connsiteX1" fmla="*/ 1958144 w 4884066"/>
              <a:gd name="connsiteY1" fmla="*/ 1076213 h 1799105"/>
              <a:gd name="connsiteX2" fmla="*/ 1497227 w 4884066"/>
              <a:gd name="connsiteY2" fmla="*/ 1195160 h 1799105"/>
              <a:gd name="connsiteX3" fmla="*/ 3117871 w 4884066"/>
              <a:gd name="connsiteY3" fmla="*/ 749111 h 1799105"/>
              <a:gd name="connsiteX4" fmla="*/ 2582613 w 4884066"/>
              <a:gd name="connsiteY4" fmla="*/ 741677 h 1799105"/>
              <a:gd name="connsiteX5" fmla="*/ 3697735 w 4884066"/>
              <a:gd name="connsiteY5" fmla="*/ 384838 h 1799105"/>
              <a:gd name="connsiteX6" fmla="*/ 2746164 w 4884066"/>
              <a:gd name="connsiteY6" fmla="*/ 563257 h 1799105"/>
              <a:gd name="connsiteX7" fmla="*/ 3891022 w 4884066"/>
              <a:gd name="connsiteY7" fmla="*/ 206418 h 1799105"/>
              <a:gd name="connsiteX8" fmla="*/ 4359374 w 4884066"/>
              <a:gd name="connsiteY8" fmla="*/ 42867 h 1799105"/>
              <a:gd name="connsiteX9" fmla="*/ 3943061 w 4884066"/>
              <a:gd name="connsiteY9" fmla="*/ 5696 h 1799105"/>
              <a:gd name="connsiteX10" fmla="*/ 4270164 w 4884066"/>
              <a:gd name="connsiteY10" fmla="*/ 139511 h 1799105"/>
              <a:gd name="connsiteX11" fmla="*/ 4545227 w 4884066"/>
              <a:gd name="connsiteY11" fmla="*/ 325364 h 1799105"/>
              <a:gd name="connsiteX12" fmla="*/ 4850027 w 4884066"/>
              <a:gd name="connsiteY12" fmla="*/ 414574 h 1799105"/>
              <a:gd name="connsiteX13" fmla="*/ 3682866 w 4884066"/>
              <a:gd name="connsiteY13" fmla="*/ 905228 h 1799105"/>
              <a:gd name="connsiteX14" fmla="*/ 4188388 w 4884066"/>
              <a:gd name="connsiteY14" fmla="*/ 823452 h 1799105"/>
              <a:gd name="connsiteX15" fmla="*/ 1601305 w 4884066"/>
              <a:gd name="connsiteY15" fmla="*/ 1388447 h 1799105"/>
              <a:gd name="connsiteX16" fmla="*/ 486183 w 4884066"/>
              <a:gd name="connsiteY16" fmla="*/ 1648642 h 1799105"/>
              <a:gd name="connsiteX17" fmla="*/ 144213 w 4884066"/>
              <a:gd name="connsiteY17" fmla="*/ 1797325 h 1799105"/>
              <a:gd name="connsiteX18" fmla="*/ 642300 w 4884066"/>
              <a:gd name="connsiteY18" fmla="*/ 1551999 h 1799105"/>
              <a:gd name="connsiteX19" fmla="*/ 255725 w 4884066"/>
              <a:gd name="connsiteY19" fmla="*/ 1618906 h 1799105"/>
              <a:gd name="connsiteX20" fmla="*/ 709208 w 4884066"/>
              <a:gd name="connsiteY20" fmla="*/ 1477657 h 1799105"/>
              <a:gd name="connsiteX21" fmla="*/ 32700 w 4884066"/>
              <a:gd name="connsiteY21" fmla="*/ 1395881 h 17991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4884066" h="1799105">
                <a:moveTo>
                  <a:pt x="32700" y="1395881"/>
                </a:moveTo>
                <a:cubicBezTo>
                  <a:pt x="240856" y="1328974"/>
                  <a:pt x="1714056" y="1109666"/>
                  <a:pt x="1958144" y="1076213"/>
                </a:cubicBezTo>
                <a:cubicBezTo>
                  <a:pt x="2202232" y="1042760"/>
                  <a:pt x="1497227" y="1195160"/>
                  <a:pt x="1497227" y="1195160"/>
                </a:cubicBezTo>
                <a:cubicBezTo>
                  <a:pt x="1690515" y="1140643"/>
                  <a:pt x="2936973" y="824691"/>
                  <a:pt x="3117871" y="749111"/>
                </a:cubicBezTo>
                <a:cubicBezTo>
                  <a:pt x="3298769" y="673531"/>
                  <a:pt x="2485969" y="802389"/>
                  <a:pt x="2582613" y="741677"/>
                </a:cubicBezTo>
                <a:cubicBezTo>
                  <a:pt x="2679257" y="680965"/>
                  <a:pt x="3670477" y="414575"/>
                  <a:pt x="3697735" y="384838"/>
                </a:cubicBezTo>
                <a:cubicBezTo>
                  <a:pt x="3724994" y="355101"/>
                  <a:pt x="2713950" y="592994"/>
                  <a:pt x="2746164" y="563257"/>
                </a:cubicBezTo>
                <a:cubicBezTo>
                  <a:pt x="2778379" y="533520"/>
                  <a:pt x="3622154" y="293150"/>
                  <a:pt x="3891022" y="206418"/>
                </a:cubicBezTo>
                <a:cubicBezTo>
                  <a:pt x="4159890" y="119686"/>
                  <a:pt x="4350701" y="76321"/>
                  <a:pt x="4359374" y="42867"/>
                </a:cubicBezTo>
                <a:cubicBezTo>
                  <a:pt x="4368047" y="9413"/>
                  <a:pt x="3957929" y="-10411"/>
                  <a:pt x="3943061" y="5696"/>
                </a:cubicBezTo>
                <a:cubicBezTo>
                  <a:pt x="3928193" y="21803"/>
                  <a:pt x="4169803" y="86233"/>
                  <a:pt x="4270164" y="139511"/>
                </a:cubicBezTo>
                <a:cubicBezTo>
                  <a:pt x="4370525" y="192789"/>
                  <a:pt x="4448583" y="279520"/>
                  <a:pt x="4545227" y="325364"/>
                </a:cubicBezTo>
                <a:cubicBezTo>
                  <a:pt x="4641871" y="371208"/>
                  <a:pt x="4993754" y="317930"/>
                  <a:pt x="4850027" y="414574"/>
                </a:cubicBezTo>
                <a:cubicBezTo>
                  <a:pt x="4706300" y="511218"/>
                  <a:pt x="3793139" y="837082"/>
                  <a:pt x="3682866" y="905228"/>
                </a:cubicBezTo>
                <a:cubicBezTo>
                  <a:pt x="3572593" y="973374"/>
                  <a:pt x="4535315" y="742915"/>
                  <a:pt x="4188388" y="823452"/>
                </a:cubicBezTo>
                <a:cubicBezTo>
                  <a:pt x="3841461" y="903989"/>
                  <a:pt x="2218339" y="1250915"/>
                  <a:pt x="1601305" y="1388447"/>
                </a:cubicBezTo>
                <a:cubicBezTo>
                  <a:pt x="984271" y="1525979"/>
                  <a:pt x="729032" y="1580496"/>
                  <a:pt x="486183" y="1648642"/>
                </a:cubicBezTo>
                <a:cubicBezTo>
                  <a:pt x="243334" y="1716788"/>
                  <a:pt x="118194" y="1813432"/>
                  <a:pt x="144213" y="1797325"/>
                </a:cubicBezTo>
                <a:cubicBezTo>
                  <a:pt x="170232" y="1781218"/>
                  <a:pt x="623715" y="1581735"/>
                  <a:pt x="642300" y="1551999"/>
                </a:cubicBezTo>
                <a:cubicBezTo>
                  <a:pt x="660885" y="1522263"/>
                  <a:pt x="244574" y="1631296"/>
                  <a:pt x="255725" y="1618906"/>
                </a:cubicBezTo>
                <a:cubicBezTo>
                  <a:pt x="266876" y="1606516"/>
                  <a:pt x="741422" y="1512349"/>
                  <a:pt x="709208" y="1477657"/>
                </a:cubicBezTo>
                <a:cubicBezTo>
                  <a:pt x="676994" y="1442965"/>
                  <a:pt x="-175456" y="1462788"/>
                  <a:pt x="32700" y="1395881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30" name="フリーフォーム 2129">
            <a:extLst>
              <a:ext uri="{FF2B5EF4-FFF2-40B4-BE49-F238E27FC236}">
                <a16:creationId xmlns:a16="http://schemas.microsoft.com/office/drawing/2014/main" id="{D98BBF65-2659-2DCA-FE21-DA9AAF4B1E7A}"/>
              </a:ext>
            </a:extLst>
          </p:cNvPr>
          <p:cNvSpPr/>
          <p:nvPr/>
        </p:nvSpPr>
        <p:spPr>
          <a:xfrm>
            <a:off x="3241772" y="10868652"/>
            <a:ext cx="4043501" cy="1165271"/>
          </a:xfrm>
          <a:custGeom>
            <a:avLst/>
            <a:gdLst>
              <a:gd name="connsiteX0" fmla="*/ 125896 w 4043501"/>
              <a:gd name="connsiteY0" fmla="*/ 1159797 h 1165271"/>
              <a:gd name="connsiteX1" fmla="*/ 3307711 w 4043501"/>
              <a:gd name="connsiteY1" fmla="*/ 460987 h 1165271"/>
              <a:gd name="connsiteX2" fmla="*/ 4036257 w 4043501"/>
              <a:gd name="connsiteY2" fmla="*/ 148753 h 1165271"/>
              <a:gd name="connsiteX3" fmla="*/ 3062384 w 4043501"/>
              <a:gd name="connsiteY3" fmla="*/ 423816 h 1165271"/>
              <a:gd name="connsiteX4" fmla="*/ 3991652 w 4043501"/>
              <a:gd name="connsiteY4" fmla="*/ 70 h 1165271"/>
              <a:gd name="connsiteX5" fmla="*/ 1976999 w 4043501"/>
              <a:gd name="connsiteY5" fmla="*/ 460987 h 1165271"/>
              <a:gd name="connsiteX6" fmla="*/ 2638638 w 4043501"/>
              <a:gd name="connsiteY6" fmla="*/ 342041 h 1165271"/>
              <a:gd name="connsiteX7" fmla="*/ 1025428 w 4043501"/>
              <a:gd name="connsiteY7" fmla="*/ 669143 h 1165271"/>
              <a:gd name="connsiteX8" fmla="*/ 1449174 w 4043501"/>
              <a:gd name="connsiteY8" fmla="*/ 572499 h 1165271"/>
              <a:gd name="connsiteX9" fmla="*/ 6950 w 4043501"/>
              <a:gd name="connsiteY9" fmla="*/ 817826 h 1165271"/>
              <a:gd name="connsiteX10" fmla="*/ 869311 w 4043501"/>
              <a:gd name="connsiteY10" fmla="*/ 788089 h 1165271"/>
              <a:gd name="connsiteX11" fmla="*/ 125896 w 4043501"/>
              <a:gd name="connsiteY11" fmla="*/ 1159797 h 11652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4043501" h="1165271">
                <a:moveTo>
                  <a:pt x="125896" y="1159797"/>
                </a:moveTo>
                <a:cubicBezTo>
                  <a:pt x="532296" y="1105280"/>
                  <a:pt x="2655984" y="629494"/>
                  <a:pt x="3307711" y="460987"/>
                </a:cubicBezTo>
                <a:cubicBezTo>
                  <a:pt x="3959438" y="292480"/>
                  <a:pt x="4077145" y="154948"/>
                  <a:pt x="4036257" y="148753"/>
                </a:cubicBezTo>
                <a:cubicBezTo>
                  <a:pt x="3995369" y="142558"/>
                  <a:pt x="3069818" y="448596"/>
                  <a:pt x="3062384" y="423816"/>
                </a:cubicBezTo>
                <a:cubicBezTo>
                  <a:pt x="3054950" y="399036"/>
                  <a:pt x="4172549" y="-6125"/>
                  <a:pt x="3991652" y="70"/>
                </a:cubicBezTo>
                <a:cubicBezTo>
                  <a:pt x="3810755" y="6265"/>
                  <a:pt x="2202501" y="403992"/>
                  <a:pt x="1976999" y="460987"/>
                </a:cubicBezTo>
                <a:cubicBezTo>
                  <a:pt x="1751497" y="517982"/>
                  <a:pt x="2797233" y="307348"/>
                  <a:pt x="2638638" y="342041"/>
                </a:cubicBezTo>
                <a:cubicBezTo>
                  <a:pt x="2480043" y="376734"/>
                  <a:pt x="1223672" y="630733"/>
                  <a:pt x="1025428" y="669143"/>
                </a:cubicBezTo>
                <a:cubicBezTo>
                  <a:pt x="827184" y="707553"/>
                  <a:pt x="1618920" y="547719"/>
                  <a:pt x="1449174" y="572499"/>
                </a:cubicBezTo>
                <a:cubicBezTo>
                  <a:pt x="1279428" y="597279"/>
                  <a:pt x="103594" y="781894"/>
                  <a:pt x="6950" y="817826"/>
                </a:cubicBezTo>
                <a:cubicBezTo>
                  <a:pt x="-89694" y="853758"/>
                  <a:pt x="853204" y="731094"/>
                  <a:pt x="869311" y="788089"/>
                </a:cubicBezTo>
                <a:cubicBezTo>
                  <a:pt x="885418" y="845084"/>
                  <a:pt x="-280504" y="1214314"/>
                  <a:pt x="125896" y="1159797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36" name="フリーフォーム 2135">
            <a:extLst>
              <a:ext uri="{FF2B5EF4-FFF2-40B4-BE49-F238E27FC236}">
                <a16:creationId xmlns:a16="http://schemas.microsoft.com/office/drawing/2014/main" id="{9F40A6B1-A7A8-D107-96BC-F1B4BAB8841B}"/>
              </a:ext>
            </a:extLst>
          </p:cNvPr>
          <p:cNvSpPr/>
          <p:nvPr/>
        </p:nvSpPr>
        <p:spPr>
          <a:xfrm>
            <a:off x="3185408" y="11448585"/>
            <a:ext cx="1609894" cy="684642"/>
          </a:xfrm>
          <a:custGeom>
            <a:avLst/>
            <a:gdLst>
              <a:gd name="connsiteX0" fmla="*/ 249168 w 1609894"/>
              <a:gd name="connsiteY0" fmla="*/ 170986 h 684642"/>
              <a:gd name="connsiteX1" fmla="*/ 1505538 w 1609894"/>
              <a:gd name="connsiteY1" fmla="*/ 0 h 684642"/>
              <a:gd name="connsiteX2" fmla="*/ 1014885 w 1609894"/>
              <a:gd name="connsiteY2" fmla="*/ 170986 h 684642"/>
              <a:gd name="connsiteX3" fmla="*/ 1587314 w 1609894"/>
              <a:gd name="connsiteY3" fmla="*/ 148683 h 684642"/>
              <a:gd name="connsiteX4" fmla="*/ 70748 w 1609894"/>
              <a:gd name="connsiteY4" fmla="*/ 654205 h 684642"/>
              <a:gd name="connsiteX5" fmla="*/ 234299 w 1609894"/>
              <a:gd name="connsiteY5" fmla="*/ 587298 h 684642"/>
              <a:gd name="connsiteX6" fmla="*/ 93051 w 1609894"/>
              <a:gd name="connsiteY6" fmla="*/ 252761 h 684642"/>
              <a:gd name="connsiteX7" fmla="*/ 115353 w 1609894"/>
              <a:gd name="connsiteY7" fmla="*/ 423747 h 684642"/>
              <a:gd name="connsiteX8" fmla="*/ 962846 w 1609894"/>
              <a:gd name="connsiteY8" fmla="*/ 304800 h 684642"/>
              <a:gd name="connsiteX9" fmla="*/ 412719 w 1609894"/>
              <a:gd name="connsiteY9" fmla="*/ 252761 h 684642"/>
              <a:gd name="connsiteX10" fmla="*/ 776992 w 1609894"/>
              <a:gd name="connsiteY10" fmla="*/ 208156 h 684642"/>
              <a:gd name="connsiteX11" fmla="*/ 249168 w 1609894"/>
              <a:gd name="connsiteY11" fmla="*/ 170986 h 68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609894" h="684642">
                <a:moveTo>
                  <a:pt x="249168" y="170986"/>
                </a:moveTo>
                <a:cubicBezTo>
                  <a:pt x="370592" y="136293"/>
                  <a:pt x="1377919" y="0"/>
                  <a:pt x="1505538" y="0"/>
                </a:cubicBezTo>
                <a:cubicBezTo>
                  <a:pt x="1633157" y="0"/>
                  <a:pt x="1001256" y="146205"/>
                  <a:pt x="1014885" y="170986"/>
                </a:cubicBezTo>
                <a:cubicBezTo>
                  <a:pt x="1028514" y="195767"/>
                  <a:pt x="1744670" y="68146"/>
                  <a:pt x="1587314" y="148683"/>
                </a:cubicBezTo>
                <a:cubicBezTo>
                  <a:pt x="1429958" y="229220"/>
                  <a:pt x="296250" y="581103"/>
                  <a:pt x="70748" y="654205"/>
                </a:cubicBezTo>
                <a:cubicBezTo>
                  <a:pt x="-154754" y="727307"/>
                  <a:pt x="230582" y="654205"/>
                  <a:pt x="234299" y="587298"/>
                </a:cubicBezTo>
                <a:cubicBezTo>
                  <a:pt x="238016" y="520391"/>
                  <a:pt x="112875" y="280019"/>
                  <a:pt x="93051" y="252761"/>
                </a:cubicBezTo>
                <a:cubicBezTo>
                  <a:pt x="73227" y="225503"/>
                  <a:pt x="-29613" y="415074"/>
                  <a:pt x="115353" y="423747"/>
                </a:cubicBezTo>
                <a:cubicBezTo>
                  <a:pt x="260319" y="432420"/>
                  <a:pt x="913285" y="333298"/>
                  <a:pt x="962846" y="304800"/>
                </a:cubicBezTo>
                <a:cubicBezTo>
                  <a:pt x="1012407" y="276302"/>
                  <a:pt x="443695" y="268868"/>
                  <a:pt x="412719" y="252761"/>
                </a:cubicBezTo>
                <a:cubicBezTo>
                  <a:pt x="381743" y="236654"/>
                  <a:pt x="800533" y="223024"/>
                  <a:pt x="776992" y="208156"/>
                </a:cubicBezTo>
                <a:cubicBezTo>
                  <a:pt x="753451" y="193288"/>
                  <a:pt x="127744" y="205679"/>
                  <a:pt x="249168" y="170986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37" name="フリーフォーム 2136">
            <a:extLst>
              <a:ext uri="{FF2B5EF4-FFF2-40B4-BE49-F238E27FC236}">
                <a16:creationId xmlns:a16="http://schemas.microsoft.com/office/drawing/2014/main" id="{0591EC4C-7755-99EB-47EF-24C4546D9056}"/>
              </a:ext>
            </a:extLst>
          </p:cNvPr>
          <p:cNvSpPr/>
          <p:nvPr/>
        </p:nvSpPr>
        <p:spPr>
          <a:xfrm>
            <a:off x="4267173" y="10154703"/>
            <a:ext cx="2037910" cy="1489798"/>
          </a:xfrm>
          <a:custGeom>
            <a:avLst/>
            <a:gdLst>
              <a:gd name="connsiteX0" fmla="*/ 1813959 w 2037910"/>
              <a:gd name="connsiteY0" fmla="*/ 215931 h 1489798"/>
              <a:gd name="connsiteX1" fmla="*/ 394037 w 2037910"/>
              <a:gd name="connsiteY1" fmla="*/ 743756 h 1489798"/>
              <a:gd name="connsiteX2" fmla="*/ 944164 w 2037910"/>
              <a:gd name="connsiteY2" fmla="*/ 617375 h 1489798"/>
              <a:gd name="connsiteX3" fmla="*/ 468378 w 2037910"/>
              <a:gd name="connsiteY3" fmla="*/ 847834 h 1489798"/>
              <a:gd name="connsiteX4" fmla="*/ 765744 w 2037910"/>
              <a:gd name="connsiteY4" fmla="*/ 877570 h 1489798"/>
              <a:gd name="connsiteX5" fmla="*/ 289959 w 2037910"/>
              <a:gd name="connsiteY5" fmla="*/ 1145199 h 1489798"/>
              <a:gd name="connsiteX6" fmla="*/ 27 w 2037910"/>
              <a:gd name="connsiteY6" fmla="*/ 1487170 h 1489798"/>
              <a:gd name="connsiteX7" fmla="*/ 304827 w 2037910"/>
              <a:gd name="connsiteY7" fmla="*/ 951912 h 1489798"/>
              <a:gd name="connsiteX8" fmla="*/ 312261 w 2037910"/>
              <a:gd name="connsiteY8" fmla="*/ 743756 h 1489798"/>
              <a:gd name="connsiteX9" fmla="*/ 1100281 w 2037910"/>
              <a:gd name="connsiteY9" fmla="*/ 334877 h 1489798"/>
              <a:gd name="connsiteX10" fmla="*/ 721139 w 2037910"/>
              <a:gd name="connsiteY10" fmla="*/ 505863 h 1489798"/>
              <a:gd name="connsiteX11" fmla="*/ 2036983 w 2037910"/>
              <a:gd name="connsiteY11" fmla="*/ 341 h 1489798"/>
              <a:gd name="connsiteX12" fmla="*/ 944164 w 2037910"/>
              <a:gd name="connsiteY12" fmla="*/ 424087 h 1489798"/>
              <a:gd name="connsiteX13" fmla="*/ 1813959 w 2037910"/>
              <a:gd name="connsiteY13" fmla="*/ 215931 h 14897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2037910" h="1489798">
                <a:moveTo>
                  <a:pt x="1813959" y="215931"/>
                </a:moveTo>
                <a:cubicBezTo>
                  <a:pt x="1722271" y="269209"/>
                  <a:pt x="539003" y="676849"/>
                  <a:pt x="394037" y="743756"/>
                </a:cubicBezTo>
                <a:cubicBezTo>
                  <a:pt x="249071" y="810663"/>
                  <a:pt x="931774" y="600029"/>
                  <a:pt x="944164" y="617375"/>
                </a:cubicBezTo>
                <a:cubicBezTo>
                  <a:pt x="956554" y="634721"/>
                  <a:pt x="498115" y="804468"/>
                  <a:pt x="468378" y="847834"/>
                </a:cubicBezTo>
                <a:cubicBezTo>
                  <a:pt x="438641" y="891200"/>
                  <a:pt x="795480" y="828009"/>
                  <a:pt x="765744" y="877570"/>
                </a:cubicBezTo>
                <a:cubicBezTo>
                  <a:pt x="736008" y="927131"/>
                  <a:pt x="417578" y="1043599"/>
                  <a:pt x="289959" y="1145199"/>
                </a:cubicBezTo>
                <a:cubicBezTo>
                  <a:pt x="162340" y="1246799"/>
                  <a:pt x="-2451" y="1519385"/>
                  <a:pt x="27" y="1487170"/>
                </a:cubicBezTo>
                <a:cubicBezTo>
                  <a:pt x="2505" y="1454955"/>
                  <a:pt x="252788" y="1075814"/>
                  <a:pt x="304827" y="951912"/>
                </a:cubicBezTo>
                <a:cubicBezTo>
                  <a:pt x="356866" y="828010"/>
                  <a:pt x="179685" y="846595"/>
                  <a:pt x="312261" y="743756"/>
                </a:cubicBezTo>
                <a:cubicBezTo>
                  <a:pt x="444837" y="640917"/>
                  <a:pt x="1032135" y="374526"/>
                  <a:pt x="1100281" y="334877"/>
                </a:cubicBezTo>
                <a:cubicBezTo>
                  <a:pt x="1168427" y="295228"/>
                  <a:pt x="565022" y="561619"/>
                  <a:pt x="721139" y="505863"/>
                </a:cubicBezTo>
                <a:cubicBezTo>
                  <a:pt x="877256" y="450107"/>
                  <a:pt x="1999812" y="13970"/>
                  <a:pt x="2036983" y="341"/>
                </a:cubicBezTo>
                <a:cubicBezTo>
                  <a:pt x="2074154" y="-13288"/>
                  <a:pt x="981335" y="385677"/>
                  <a:pt x="944164" y="424087"/>
                </a:cubicBezTo>
                <a:cubicBezTo>
                  <a:pt x="906993" y="462497"/>
                  <a:pt x="1905647" y="162653"/>
                  <a:pt x="1813959" y="215931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39" name="フリーフォーム 2138">
            <a:extLst>
              <a:ext uri="{FF2B5EF4-FFF2-40B4-BE49-F238E27FC236}">
                <a16:creationId xmlns:a16="http://schemas.microsoft.com/office/drawing/2014/main" id="{6BB7F13C-3DDE-9A12-592B-C7D7F36D5DAB}"/>
              </a:ext>
            </a:extLst>
          </p:cNvPr>
          <p:cNvSpPr/>
          <p:nvPr/>
        </p:nvSpPr>
        <p:spPr>
          <a:xfrm>
            <a:off x="2305076" y="11889685"/>
            <a:ext cx="878933" cy="656391"/>
          </a:xfrm>
          <a:custGeom>
            <a:avLst/>
            <a:gdLst>
              <a:gd name="connsiteX0" fmla="*/ 31724 w 878933"/>
              <a:gd name="connsiteY0" fmla="*/ 654740 h 656391"/>
              <a:gd name="connsiteX1" fmla="*/ 834999 w 878933"/>
              <a:gd name="connsiteY1" fmla="*/ 289615 h 656391"/>
              <a:gd name="connsiteX2" fmla="*/ 777849 w 878933"/>
              <a:gd name="connsiteY2" fmla="*/ 321365 h 656391"/>
              <a:gd name="connsiteX3" fmla="*/ 819124 w 878933"/>
              <a:gd name="connsiteY3" fmla="*/ 283265 h 656391"/>
              <a:gd name="connsiteX4" fmla="*/ 784199 w 878933"/>
              <a:gd name="connsiteY4" fmla="*/ 690 h 656391"/>
              <a:gd name="connsiteX5" fmla="*/ 787374 w 878933"/>
              <a:gd name="connsiteY5" fmla="*/ 207065 h 656391"/>
              <a:gd name="connsiteX6" fmla="*/ 504799 w 878933"/>
              <a:gd name="connsiteY6" fmla="*/ 318190 h 656391"/>
              <a:gd name="connsiteX7" fmla="*/ 711174 w 878933"/>
              <a:gd name="connsiteY7" fmla="*/ 235640 h 656391"/>
              <a:gd name="connsiteX8" fmla="*/ 177774 w 878933"/>
              <a:gd name="connsiteY8" fmla="*/ 175315 h 656391"/>
              <a:gd name="connsiteX9" fmla="*/ 203174 w 878933"/>
              <a:gd name="connsiteY9" fmla="*/ 181665 h 656391"/>
              <a:gd name="connsiteX10" fmla="*/ 104749 w 878933"/>
              <a:gd name="connsiteY10" fmla="*/ 391215 h 656391"/>
              <a:gd name="connsiteX11" fmla="*/ 155549 w 878933"/>
              <a:gd name="connsiteY11" fmla="*/ 121340 h 656391"/>
              <a:gd name="connsiteX12" fmla="*/ 31724 w 878933"/>
              <a:gd name="connsiteY12" fmla="*/ 654740 h 6563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878933" h="656391">
                <a:moveTo>
                  <a:pt x="31724" y="654740"/>
                </a:moveTo>
                <a:cubicBezTo>
                  <a:pt x="144966" y="682786"/>
                  <a:pt x="710645" y="345177"/>
                  <a:pt x="834999" y="289615"/>
                </a:cubicBezTo>
                <a:cubicBezTo>
                  <a:pt x="959353" y="234052"/>
                  <a:pt x="780495" y="322423"/>
                  <a:pt x="777849" y="321365"/>
                </a:cubicBezTo>
                <a:cubicBezTo>
                  <a:pt x="775203" y="320307"/>
                  <a:pt x="818066" y="336711"/>
                  <a:pt x="819124" y="283265"/>
                </a:cubicBezTo>
                <a:cubicBezTo>
                  <a:pt x="820182" y="229819"/>
                  <a:pt x="789491" y="13390"/>
                  <a:pt x="784199" y="690"/>
                </a:cubicBezTo>
                <a:cubicBezTo>
                  <a:pt x="778907" y="-12010"/>
                  <a:pt x="833941" y="154148"/>
                  <a:pt x="787374" y="207065"/>
                </a:cubicBezTo>
                <a:cubicBezTo>
                  <a:pt x="740807" y="259982"/>
                  <a:pt x="517499" y="313427"/>
                  <a:pt x="504799" y="318190"/>
                </a:cubicBezTo>
                <a:cubicBezTo>
                  <a:pt x="492099" y="322953"/>
                  <a:pt x="765678" y="259452"/>
                  <a:pt x="711174" y="235640"/>
                </a:cubicBezTo>
                <a:cubicBezTo>
                  <a:pt x="656670" y="211828"/>
                  <a:pt x="262441" y="184311"/>
                  <a:pt x="177774" y="175315"/>
                </a:cubicBezTo>
                <a:cubicBezTo>
                  <a:pt x="93107" y="166319"/>
                  <a:pt x="215345" y="145682"/>
                  <a:pt x="203174" y="181665"/>
                </a:cubicBezTo>
                <a:cubicBezTo>
                  <a:pt x="191003" y="217648"/>
                  <a:pt x="112686" y="401269"/>
                  <a:pt x="104749" y="391215"/>
                </a:cubicBezTo>
                <a:cubicBezTo>
                  <a:pt x="96812" y="381161"/>
                  <a:pt x="167191" y="78478"/>
                  <a:pt x="155549" y="121340"/>
                </a:cubicBezTo>
                <a:cubicBezTo>
                  <a:pt x="143907" y="164202"/>
                  <a:pt x="-81518" y="626694"/>
                  <a:pt x="31724" y="654740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40" name="フリーフォーム 2139">
            <a:extLst>
              <a:ext uri="{FF2B5EF4-FFF2-40B4-BE49-F238E27FC236}">
                <a16:creationId xmlns:a16="http://schemas.microsoft.com/office/drawing/2014/main" id="{FFA10D13-062A-525F-F156-0EFCC381755D}"/>
              </a:ext>
            </a:extLst>
          </p:cNvPr>
          <p:cNvSpPr/>
          <p:nvPr/>
        </p:nvSpPr>
        <p:spPr>
          <a:xfrm>
            <a:off x="2354836" y="11956885"/>
            <a:ext cx="790585" cy="572262"/>
          </a:xfrm>
          <a:custGeom>
            <a:avLst/>
            <a:gdLst>
              <a:gd name="connsiteX0" fmla="*/ 16889 w 790585"/>
              <a:gd name="connsiteY0" fmla="*/ 292265 h 572262"/>
              <a:gd name="connsiteX1" fmla="*/ 556639 w 790585"/>
              <a:gd name="connsiteY1" fmla="*/ 254165 h 572262"/>
              <a:gd name="connsiteX2" fmla="*/ 410589 w 790585"/>
              <a:gd name="connsiteY2" fmla="*/ 279565 h 572262"/>
              <a:gd name="connsiteX3" fmla="*/ 763014 w 790585"/>
              <a:gd name="connsiteY3" fmla="*/ 190665 h 572262"/>
              <a:gd name="connsiteX4" fmla="*/ 728089 w 790585"/>
              <a:gd name="connsiteY4" fmla="*/ 165 h 572262"/>
              <a:gd name="connsiteX5" fmla="*/ 769364 w 790585"/>
              <a:gd name="connsiteY5" fmla="*/ 225590 h 572262"/>
              <a:gd name="connsiteX6" fmla="*/ 337564 w 790585"/>
              <a:gd name="connsiteY6" fmla="*/ 400215 h 572262"/>
              <a:gd name="connsiteX7" fmla="*/ 42289 w 790585"/>
              <a:gd name="connsiteY7" fmla="*/ 571665 h 572262"/>
              <a:gd name="connsiteX8" fmla="*/ 131189 w 790585"/>
              <a:gd name="connsiteY8" fmla="*/ 451015 h 572262"/>
              <a:gd name="connsiteX9" fmla="*/ 16889 w 790585"/>
              <a:gd name="connsiteY9" fmla="*/ 292265 h 5722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790585" h="572262">
                <a:moveTo>
                  <a:pt x="16889" y="292265"/>
                </a:moveTo>
                <a:cubicBezTo>
                  <a:pt x="87797" y="259457"/>
                  <a:pt x="491022" y="256282"/>
                  <a:pt x="556639" y="254165"/>
                </a:cubicBezTo>
                <a:cubicBezTo>
                  <a:pt x="622256" y="252048"/>
                  <a:pt x="376193" y="290148"/>
                  <a:pt x="410589" y="279565"/>
                </a:cubicBezTo>
                <a:cubicBezTo>
                  <a:pt x="444985" y="268982"/>
                  <a:pt x="710097" y="237232"/>
                  <a:pt x="763014" y="190665"/>
                </a:cubicBezTo>
                <a:cubicBezTo>
                  <a:pt x="815931" y="144098"/>
                  <a:pt x="727031" y="-5656"/>
                  <a:pt x="728089" y="165"/>
                </a:cubicBezTo>
                <a:cubicBezTo>
                  <a:pt x="729147" y="5986"/>
                  <a:pt x="834451" y="158915"/>
                  <a:pt x="769364" y="225590"/>
                </a:cubicBezTo>
                <a:cubicBezTo>
                  <a:pt x="704277" y="292265"/>
                  <a:pt x="458743" y="342536"/>
                  <a:pt x="337564" y="400215"/>
                </a:cubicBezTo>
                <a:cubicBezTo>
                  <a:pt x="216385" y="457894"/>
                  <a:pt x="76685" y="563198"/>
                  <a:pt x="42289" y="571665"/>
                </a:cubicBezTo>
                <a:cubicBezTo>
                  <a:pt x="7893" y="580132"/>
                  <a:pt x="141772" y="496523"/>
                  <a:pt x="131189" y="451015"/>
                </a:cubicBezTo>
                <a:cubicBezTo>
                  <a:pt x="120606" y="405507"/>
                  <a:pt x="-54019" y="325073"/>
                  <a:pt x="16889" y="292265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43" name="フリーフォーム 2142">
            <a:extLst>
              <a:ext uri="{FF2B5EF4-FFF2-40B4-BE49-F238E27FC236}">
                <a16:creationId xmlns:a16="http://schemas.microsoft.com/office/drawing/2014/main" id="{05050286-8DEF-444A-3E6A-435ECD877B0B}"/>
              </a:ext>
            </a:extLst>
          </p:cNvPr>
          <p:cNvSpPr/>
          <p:nvPr/>
        </p:nvSpPr>
        <p:spPr>
          <a:xfrm>
            <a:off x="2125114" y="11613867"/>
            <a:ext cx="1045800" cy="373590"/>
          </a:xfrm>
          <a:custGeom>
            <a:avLst/>
            <a:gdLst>
              <a:gd name="connsiteX0" fmla="*/ 30711 w 1045800"/>
              <a:gd name="connsiteY0" fmla="*/ 9808 h 373590"/>
              <a:gd name="connsiteX1" fmla="*/ 738736 w 1045800"/>
              <a:gd name="connsiteY1" fmla="*/ 32033 h 373590"/>
              <a:gd name="connsiteX2" fmla="*/ 599036 w 1045800"/>
              <a:gd name="connsiteY2" fmla="*/ 32033 h 373590"/>
              <a:gd name="connsiteX3" fmla="*/ 770486 w 1045800"/>
              <a:gd name="connsiteY3" fmla="*/ 82833 h 373590"/>
              <a:gd name="connsiteX4" fmla="*/ 1018136 w 1045800"/>
              <a:gd name="connsiteY4" fmla="*/ 362233 h 373590"/>
              <a:gd name="connsiteX5" fmla="*/ 948286 w 1045800"/>
              <a:gd name="connsiteY5" fmla="*/ 311433 h 373590"/>
              <a:gd name="connsiteX6" fmla="*/ 205336 w 1045800"/>
              <a:gd name="connsiteY6" fmla="*/ 238408 h 373590"/>
              <a:gd name="connsiteX7" fmla="*/ 510136 w 1045800"/>
              <a:gd name="connsiteY7" fmla="*/ 181258 h 373590"/>
              <a:gd name="connsiteX8" fmla="*/ 164061 w 1045800"/>
              <a:gd name="connsiteY8" fmla="*/ 213008 h 373590"/>
              <a:gd name="connsiteX9" fmla="*/ 30711 w 1045800"/>
              <a:gd name="connsiteY9" fmla="*/ 9808 h 3735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045800" h="373590">
                <a:moveTo>
                  <a:pt x="30711" y="9808"/>
                </a:moveTo>
                <a:cubicBezTo>
                  <a:pt x="126490" y="-20355"/>
                  <a:pt x="644015" y="28329"/>
                  <a:pt x="738736" y="32033"/>
                </a:cubicBezTo>
                <a:cubicBezTo>
                  <a:pt x="833457" y="35737"/>
                  <a:pt x="593744" y="23566"/>
                  <a:pt x="599036" y="32033"/>
                </a:cubicBezTo>
                <a:cubicBezTo>
                  <a:pt x="604328" y="40500"/>
                  <a:pt x="700636" y="27800"/>
                  <a:pt x="770486" y="82833"/>
                </a:cubicBezTo>
                <a:cubicBezTo>
                  <a:pt x="840336" y="137866"/>
                  <a:pt x="988503" y="324133"/>
                  <a:pt x="1018136" y="362233"/>
                </a:cubicBezTo>
                <a:cubicBezTo>
                  <a:pt x="1047769" y="400333"/>
                  <a:pt x="1083753" y="332071"/>
                  <a:pt x="948286" y="311433"/>
                </a:cubicBezTo>
                <a:cubicBezTo>
                  <a:pt x="812819" y="290795"/>
                  <a:pt x="278361" y="260104"/>
                  <a:pt x="205336" y="238408"/>
                </a:cubicBezTo>
                <a:cubicBezTo>
                  <a:pt x="132311" y="216712"/>
                  <a:pt x="517015" y="185491"/>
                  <a:pt x="510136" y="181258"/>
                </a:cubicBezTo>
                <a:cubicBezTo>
                  <a:pt x="503257" y="177025"/>
                  <a:pt x="241319" y="241054"/>
                  <a:pt x="164061" y="213008"/>
                </a:cubicBezTo>
                <a:cubicBezTo>
                  <a:pt x="86803" y="184962"/>
                  <a:pt x="-65068" y="39971"/>
                  <a:pt x="30711" y="9808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44" name="フリーフォーム 2143">
            <a:extLst>
              <a:ext uri="{FF2B5EF4-FFF2-40B4-BE49-F238E27FC236}">
                <a16:creationId xmlns:a16="http://schemas.microsoft.com/office/drawing/2014/main" id="{688CEE64-05B3-ABEE-CCAD-1F956A41E3E0}"/>
              </a:ext>
            </a:extLst>
          </p:cNvPr>
          <p:cNvSpPr/>
          <p:nvPr/>
        </p:nvSpPr>
        <p:spPr>
          <a:xfrm>
            <a:off x="1654166" y="12207864"/>
            <a:ext cx="92965" cy="228621"/>
          </a:xfrm>
          <a:custGeom>
            <a:avLst/>
            <a:gdLst>
              <a:gd name="connsiteX0" fmla="*/ 92084 w 92965"/>
              <a:gd name="connsiteY0" fmla="*/ 11 h 228621"/>
              <a:gd name="connsiteX1" fmla="*/ 47634 w 92965"/>
              <a:gd name="connsiteY1" fmla="*/ 111136 h 228621"/>
              <a:gd name="connsiteX2" fmla="*/ 66684 w 92965"/>
              <a:gd name="connsiteY2" fmla="*/ 228611 h 228621"/>
              <a:gd name="connsiteX3" fmla="*/ 9 w 92965"/>
              <a:gd name="connsiteY3" fmla="*/ 117486 h 228621"/>
              <a:gd name="connsiteX4" fmla="*/ 92084 w 92965"/>
              <a:gd name="connsiteY4" fmla="*/ 11 h 2286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2965" h="228621">
                <a:moveTo>
                  <a:pt x="92084" y="11"/>
                </a:moveTo>
                <a:cubicBezTo>
                  <a:pt x="100021" y="-1047"/>
                  <a:pt x="51867" y="73036"/>
                  <a:pt x="47634" y="111136"/>
                </a:cubicBezTo>
                <a:cubicBezTo>
                  <a:pt x="43401" y="149236"/>
                  <a:pt x="74621" y="227553"/>
                  <a:pt x="66684" y="228611"/>
                </a:cubicBezTo>
                <a:cubicBezTo>
                  <a:pt x="58747" y="229669"/>
                  <a:pt x="1067" y="152940"/>
                  <a:pt x="9" y="117486"/>
                </a:cubicBezTo>
                <a:cubicBezTo>
                  <a:pt x="-1049" y="82032"/>
                  <a:pt x="84147" y="1069"/>
                  <a:pt x="92084" y="1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46" name="フリーフォーム 2145">
            <a:extLst>
              <a:ext uri="{FF2B5EF4-FFF2-40B4-BE49-F238E27FC236}">
                <a16:creationId xmlns:a16="http://schemas.microsoft.com/office/drawing/2014/main" id="{D90E5B95-F42A-1178-181E-370D2482EF7A}"/>
              </a:ext>
            </a:extLst>
          </p:cNvPr>
          <p:cNvSpPr/>
          <p:nvPr/>
        </p:nvSpPr>
        <p:spPr>
          <a:xfrm>
            <a:off x="1934941" y="11880735"/>
            <a:ext cx="130362" cy="397036"/>
          </a:xfrm>
          <a:custGeom>
            <a:avLst/>
            <a:gdLst>
              <a:gd name="connsiteX0" fmla="*/ 1809 w 130362"/>
              <a:gd name="connsiteY0" fmla="*/ 115 h 397036"/>
              <a:gd name="connsiteX1" fmla="*/ 97059 w 130362"/>
              <a:gd name="connsiteY1" fmla="*/ 200140 h 397036"/>
              <a:gd name="connsiteX2" fmla="*/ 125634 w 130362"/>
              <a:gd name="connsiteY2" fmla="*/ 295390 h 397036"/>
              <a:gd name="connsiteX3" fmla="*/ 128809 w 130362"/>
              <a:gd name="connsiteY3" fmla="*/ 396990 h 397036"/>
              <a:gd name="connsiteX4" fmla="*/ 109759 w 130362"/>
              <a:gd name="connsiteY4" fmla="*/ 282690 h 397036"/>
              <a:gd name="connsiteX5" fmla="*/ 33559 w 130362"/>
              <a:gd name="connsiteY5" fmla="*/ 228715 h 397036"/>
              <a:gd name="connsiteX6" fmla="*/ 33559 w 130362"/>
              <a:gd name="connsiteY6" fmla="*/ 171565 h 397036"/>
              <a:gd name="connsiteX7" fmla="*/ 1809 w 130362"/>
              <a:gd name="connsiteY7" fmla="*/ 115 h 3970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30362" h="397036">
                <a:moveTo>
                  <a:pt x="1809" y="115"/>
                </a:moveTo>
                <a:cubicBezTo>
                  <a:pt x="12392" y="4878"/>
                  <a:pt x="76422" y="150928"/>
                  <a:pt x="97059" y="200140"/>
                </a:cubicBezTo>
                <a:cubicBezTo>
                  <a:pt x="117696" y="249352"/>
                  <a:pt x="120342" y="262582"/>
                  <a:pt x="125634" y="295390"/>
                </a:cubicBezTo>
                <a:cubicBezTo>
                  <a:pt x="130926" y="328198"/>
                  <a:pt x="131455" y="399107"/>
                  <a:pt x="128809" y="396990"/>
                </a:cubicBezTo>
                <a:cubicBezTo>
                  <a:pt x="126163" y="394873"/>
                  <a:pt x="125634" y="310736"/>
                  <a:pt x="109759" y="282690"/>
                </a:cubicBezTo>
                <a:cubicBezTo>
                  <a:pt x="93884" y="254644"/>
                  <a:pt x="46259" y="247236"/>
                  <a:pt x="33559" y="228715"/>
                </a:cubicBezTo>
                <a:cubicBezTo>
                  <a:pt x="20859" y="210194"/>
                  <a:pt x="36734" y="204373"/>
                  <a:pt x="33559" y="171565"/>
                </a:cubicBezTo>
                <a:cubicBezTo>
                  <a:pt x="30384" y="138757"/>
                  <a:pt x="-8774" y="-4648"/>
                  <a:pt x="1809" y="11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53" name="フリーフォーム 2152">
            <a:extLst>
              <a:ext uri="{FF2B5EF4-FFF2-40B4-BE49-F238E27FC236}">
                <a16:creationId xmlns:a16="http://schemas.microsoft.com/office/drawing/2014/main" id="{2D4E2A5A-772F-F8B0-1FFF-46EA76FB970C}"/>
              </a:ext>
            </a:extLst>
          </p:cNvPr>
          <p:cNvSpPr/>
          <p:nvPr/>
        </p:nvSpPr>
        <p:spPr>
          <a:xfrm>
            <a:off x="1680872" y="12258533"/>
            <a:ext cx="375661" cy="227620"/>
          </a:xfrm>
          <a:custGeom>
            <a:avLst/>
            <a:gdLst>
              <a:gd name="connsiteX0" fmla="*/ 370178 w 375661"/>
              <a:gd name="connsiteY0" fmla="*/ 142 h 227620"/>
              <a:gd name="connsiteX1" fmla="*/ 151103 w 375661"/>
              <a:gd name="connsiteY1" fmla="*/ 146192 h 227620"/>
              <a:gd name="connsiteX2" fmla="*/ 90778 w 375661"/>
              <a:gd name="connsiteY2" fmla="*/ 187467 h 227620"/>
              <a:gd name="connsiteX3" fmla="*/ 1878 w 375661"/>
              <a:gd name="connsiteY3" fmla="*/ 152542 h 227620"/>
              <a:gd name="connsiteX4" fmla="*/ 30453 w 375661"/>
              <a:gd name="connsiteY4" fmla="*/ 187467 h 227620"/>
              <a:gd name="connsiteX5" fmla="*/ 33628 w 375661"/>
              <a:gd name="connsiteY5" fmla="*/ 225567 h 227620"/>
              <a:gd name="connsiteX6" fmla="*/ 284453 w 375661"/>
              <a:gd name="connsiteY6" fmla="*/ 120792 h 227620"/>
              <a:gd name="connsiteX7" fmla="*/ 370178 w 375661"/>
              <a:gd name="connsiteY7" fmla="*/ 142 h 2276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75661" h="227620">
                <a:moveTo>
                  <a:pt x="370178" y="142"/>
                </a:moveTo>
                <a:cubicBezTo>
                  <a:pt x="347953" y="4375"/>
                  <a:pt x="197670" y="114971"/>
                  <a:pt x="151103" y="146192"/>
                </a:cubicBezTo>
                <a:cubicBezTo>
                  <a:pt x="104536" y="177413"/>
                  <a:pt x="115649" y="186409"/>
                  <a:pt x="90778" y="187467"/>
                </a:cubicBezTo>
                <a:cubicBezTo>
                  <a:pt x="65907" y="188525"/>
                  <a:pt x="11932" y="152542"/>
                  <a:pt x="1878" y="152542"/>
                </a:cubicBezTo>
                <a:cubicBezTo>
                  <a:pt x="-8176" y="152542"/>
                  <a:pt x="25161" y="175296"/>
                  <a:pt x="30453" y="187467"/>
                </a:cubicBezTo>
                <a:cubicBezTo>
                  <a:pt x="35745" y="199638"/>
                  <a:pt x="-8705" y="236679"/>
                  <a:pt x="33628" y="225567"/>
                </a:cubicBezTo>
                <a:cubicBezTo>
                  <a:pt x="75961" y="214455"/>
                  <a:pt x="225187" y="154129"/>
                  <a:pt x="284453" y="120792"/>
                </a:cubicBezTo>
                <a:cubicBezTo>
                  <a:pt x="343719" y="87455"/>
                  <a:pt x="392403" y="-4091"/>
                  <a:pt x="370178" y="14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57" name="フリーフォーム 2156">
            <a:extLst>
              <a:ext uri="{FF2B5EF4-FFF2-40B4-BE49-F238E27FC236}">
                <a16:creationId xmlns:a16="http://schemas.microsoft.com/office/drawing/2014/main" id="{8BB45BB1-3765-58A6-6985-0603E2F6D666}"/>
              </a:ext>
            </a:extLst>
          </p:cNvPr>
          <p:cNvSpPr/>
          <p:nvPr/>
        </p:nvSpPr>
        <p:spPr>
          <a:xfrm>
            <a:off x="2060064" y="12285302"/>
            <a:ext cx="33353" cy="253814"/>
          </a:xfrm>
          <a:custGeom>
            <a:avLst/>
            <a:gdLst>
              <a:gd name="connsiteX0" fmla="*/ 19561 w 33353"/>
              <a:gd name="connsiteY0" fmla="*/ 1948 h 253814"/>
              <a:gd name="connsiteX1" fmla="*/ 32261 w 33353"/>
              <a:gd name="connsiteY1" fmla="*/ 211498 h 253814"/>
              <a:gd name="connsiteX2" fmla="*/ 29086 w 33353"/>
              <a:gd name="connsiteY2" fmla="*/ 246423 h 253814"/>
              <a:gd name="connsiteX3" fmla="*/ 511 w 33353"/>
              <a:gd name="connsiteY3" fmla="*/ 113073 h 253814"/>
              <a:gd name="connsiteX4" fmla="*/ 19561 w 33353"/>
              <a:gd name="connsiteY4" fmla="*/ 1948 h 2538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3353" h="253814">
                <a:moveTo>
                  <a:pt x="19561" y="1948"/>
                </a:moveTo>
                <a:cubicBezTo>
                  <a:pt x="24853" y="18352"/>
                  <a:pt x="30674" y="170752"/>
                  <a:pt x="32261" y="211498"/>
                </a:cubicBezTo>
                <a:cubicBezTo>
                  <a:pt x="33848" y="252244"/>
                  <a:pt x="34378" y="262827"/>
                  <a:pt x="29086" y="246423"/>
                </a:cubicBezTo>
                <a:cubicBezTo>
                  <a:pt x="23794" y="230019"/>
                  <a:pt x="4215" y="149056"/>
                  <a:pt x="511" y="113073"/>
                </a:cubicBezTo>
                <a:cubicBezTo>
                  <a:pt x="-3193" y="77090"/>
                  <a:pt x="14269" y="-14456"/>
                  <a:pt x="19561" y="194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62" name="フリーフォーム 2161">
            <a:extLst>
              <a:ext uri="{FF2B5EF4-FFF2-40B4-BE49-F238E27FC236}">
                <a16:creationId xmlns:a16="http://schemas.microsoft.com/office/drawing/2014/main" id="{10D20B85-E173-6231-B2F1-5F0FC198820D}"/>
              </a:ext>
            </a:extLst>
          </p:cNvPr>
          <p:cNvSpPr/>
          <p:nvPr/>
        </p:nvSpPr>
        <p:spPr>
          <a:xfrm>
            <a:off x="1838319" y="12520994"/>
            <a:ext cx="249886" cy="179074"/>
          </a:xfrm>
          <a:custGeom>
            <a:avLst/>
            <a:gdLst>
              <a:gd name="connsiteX0" fmla="*/ 6 w 249886"/>
              <a:gd name="connsiteY0" fmla="*/ 86931 h 179074"/>
              <a:gd name="connsiteX1" fmla="*/ 155581 w 249886"/>
              <a:gd name="connsiteY1" fmla="*/ 7556 h 179074"/>
              <a:gd name="connsiteX2" fmla="*/ 244481 w 249886"/>
              <a:gd name="connsiteY2" fmla="*/ 7556 h 179074"/>
              <a:gd name="connsiteX3" fmla="*/ 238131 w 249886"/>
              <a:gd name="connsiteY3" fmla="*/ 45656 h 179074"/>
              <a:gd name="connsiteX4" fmla="*/ 222256 w 249886"/>
              <a:gd name="connsiteY4" fmla="*/ 179006 h 179074"/>
              <a:gd name="connsiteX5" fmla="*/ 206381 w 249886"/>
              <a:gd name="connsiteY5" fmla="*/ 26606 h 179074"/>
              <a:gd name="connsiteX6" fmla="*/ 149231 w 249886"/>
              <a:gd name="connsiteY6" fmla="*/ 32956 h 179074"/>
              <a:gd name="connsiteX7" fmla="*/ 6 w 249886"/>
              <a:gd name="connsiteY7" fmla="*/ 86931 h 179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49886" h="179074">
                <a:moveTo>
                  <a:pt x="6" y="86931"/>
                </a:moveTo>
                <a:cubicBezTo>
                  <a:pt x="1064" y="82698"/>
                  <a:pt x="114835" y="20785"/>
                  <a:pt x="155581" y="7556"/>
                </a:cubicBezTo>
                <a:cubicBezTo>
                  <a:pt x="196327" y="-5673"/>
                  <a:pt x="230723" y="1206"/>
                  <a:pt x="244481" y="7556"/>
                </a:cubicBezTo>
                <a:cubicBezTo>
                  <a:pt x="258239" y="13906"/>
                  <a:pt x="241835" y="17081"/>
                  <a:pt x="238131" y="45656"/>
                </a:cubicBezTo>
                <a:cubicBezTo>
                  <a:pt x="234427" y="74231"/>
                  <a:pt x="227548" y="182181"/>
                  <a:pt x="222256" y="179006"/>
                </a:cubicBezTo>
                <a:cubicBezTo>
                  <a:pt x="216964" y="175831"/>
                  <a:pt x="218552" y="50948"/>
                  <a:pt x="206381" y="26606"/>
                </a:cubicBezTo>
                <a:cubicBezTo>
                  <a:pt x="194210" y="2264"/>
                  <a:pt x="178864" y="22902"/>
                  <a:pt x="149231" y="32956"/>
                </a:cubicBezTo>
                <a:cubicBezTo>
                  <a:pt x="119598" y="43010"/>
                  <a:pt x="-1052" y="91164"/>
                  <a:pt x="6" y="8693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66" name="フリーフォーム 2165">
            <a:extLst>
              <a:ext uri="{FF2B5EF4-FFF2-40B4-BE49-F238E27FC236}">
                <a16:creationId xmlns:a16="http://schemas.microsoft.com/office/drawing/2014/main" id="{EA5CE759-5D2B-58FB-EFF3-F5B7197C11F5}"/>
              </a:ext>
            </a:extLst>
          </p:cNvPr>
          <p:cNvSpPr/>
          <p:nvPr/>
        </p:nvSpPr>
        <p:spPr>
          <a:xfrm>
            <a:off x="1691298" y="12473929"/>
            <a:ext cx="96928" cy="261025"/>
          </a:xfrm>
          <a:custGeom>
            <a:avLst/>
            <a:gdLst>
              <a:gd name="connsiteX0" fmla="*/ 26377 w 96928"/>
              <a:gd name="connsiteY0" fmla="*/ 646 h 261025"/>
              <a:gd name="connsiteX1" fmla="*/ 32727 w 96928"/>
              <a:gd name="connsiteY1" fmla="*/ 108596 h 261025"/>
              <a:gd name="connsiteX2" fmla="*/ 74002 w 96928"/>
              <a:gd name="connsiteY2" fmla="*/ 175271 h 261025"/>
              <a:gd name="connsiteX3" fmla="*/ 96227 w 96928"/>
              <a:gd name="connsiteY3" fmla="*/ 260996 h 261025"/>
              <a:gd name="connsiteX4" fmla="*/ 48602 w 96928"/>
              <a:gd name="connsiteY4" fmla="*/ 165746 h 261025"/>
              <a:gd name="connsiteX5" fmla="*/ 977 w 96928"/>
              <a:gd name="connsiteY5" fmla="*/ 67321 h 261025"/>
              <a:gd name="connsiteX6" fmla="*/ 26377 w 96928"/>
              <a:gd name="connsiteY6" fmla="*/ 646 h 261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6928" h="261025">
                <a:moveTo>
                  <a:pt x="26377" y="646"/>
                </a:moveTo>
                <a:cubicBezTo>
                  <a:pt x="31669" y="7525"/>
                  <a:pt x="24790" y="79492"/>
                  <a:pt x="32727" y="108596"/>
                </a:cubicBezTo>
                <a:cubicBezTo>
                  <a:pt x="40664" y="137700"/>
                  <a:pt x="63419" y="149871"/>
                  <a:pt x="74002" y="175271"/>
                </a:cubicBezTo>
                <a:cubicBezTo>
                  <a:pt x="84585" y="200671"/>
                  <a:pt x="100460" y="262583"/>
                  <a:pt x="96227" y="260996"/>
                </a:cubicBezTo>
                <a:cubicBezTo>
                  <a:pt x="91994" y="259409"/>
                  <a:pt x="64477" y="198025"/>
                  <a:pt x="48602" y="165746"/>
                </a:cubicBezTo>
                <a:cubicBezTo>
                  <a:pt x="32727" y="133467"/>
                  <a:pt x="7327" y="91133"/>
                  <a:pt x="977" y="67321"/>
                </a:cubicBezTo>
                <a:cubicBezTo>
                  <a:pt x="-5373" y="43509"/>
                  <a:pt x="21085" y="-6233"/>
                  <a:pt x="26377" y="64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67" name="フリーフォーム 2166">
            <a:extLst>
              <a:ext uri="{FF2B5EF4-FFF2-40B4-BE49-F238E27FC236}">
                <a16:creationId xmlns:a16="http://schemas.microsoft.com/office/drawing/2014/main" id="{211AD0BA-F116-219D-35FC-B30B0550A73E}"/>
              </a:ext>
            </a:extLst>
          </p:cNvPr>
          <p:cNvSpPr/>
          <p:nvPr/>
        </p:nvSpPr>
        <p:spPr>
          <a:xfrm>
            <a:off x="1714474" y="11886496"/>
            <a:ext cx="170848" cy="180389"/>
          </a:xfrm>
          <a:custGeom>
            <a:avLst/>
            <a:gdLst>
              <a:gd name="connsiteX0" fmla="*/ 26 w 170848"/>
              <a:gd name="connsiteY0" fmla="*/ 51504 h 180389"/>
              <a:gd name="connsiteX1" fmla="*/ 107976 w 170848"/>
              <a:gd name="connsiteY1" fmla="*/ 704 h 180389"/>
              <a:gd name="connsiteX2" fmla="*/ 146076 w 170848"/>
              <a:gd name="connsiteY2" fmla="*/ 29279 h 180389"/>
              <a:gd name="connsiteX3" fmla="*/ 165126 w 170848"/>
              <a:gd name="connsiteY3" fmla="*/ 127704 h 180389"/>
              <a:gd name="connsiteX4" fmla="*/ 165126 w 170848"/>
              <a:gd name="connsiteY4" fmla="*/ 175329 h 180389"/>
              <a:gd name="connsiteX5" fmla="*/ 98451 w 170848"/>
              <a:gd name="connsiteY5" fmla="*/ 168979 h 180389"/>
              <a:gd name="connsiteX6" fmla="*/ 26 w 170848"/>
              <a:gd name="connsiteY6" fmla="*/ 51504 h 1803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70848" h="180389">
                <a:moveTo>
                  <a:pt x="26" y="51504"/>
                </a:moveTo>
                <a:cubicBezTo>
                  <a:pt x="1613" y="23458"/>
                  <a:pt x="83634" y="4408"/>
                  <a:pt x="107976" y="704"/>
                </a:cubicBezTo>
                <a:cubicBezTo>
                  <a:pt x="132318" y="-3000"/>
                  <a:pt x="136551" y="8112"/>
                  <a:pt x="146076" y="29279"/>
                </a:cubicBezTo>
                <a:cubicBezTo>
                  <a:pt x="155601" y="50446"/>
                  <a:pt x="161951" y="103362"/>
                  <a:pt x="165126" y="127704"/>
                </a:cubicBezTo>
                <a:cubicBezTo>
                  <a:pt x="168301" y="152046"/>
                  <a:pt x="176238" y="168450"/>
                  <a:pt x="165126" y="175329"/>
                </a:cubicBezTo>
                <a:cubicBezTo>
                  <a:pt x="154014" y="182208"/>
                  <a:pt x="128613" y="183796"/>
                  <a:pt x="98451" y="168979"/>
                </a:cubicBezTo>
                <a:cubicBezTo>
                  <a:pt x="68289" y="154162"/>
                  <a:pt x="-1561" y="79550"/>
                  <a:pt x="26" y="51504"/>
                </a:cubicBezTo>
                <a:close/>
              </a:path>
            </a:pathLst>
          </a:custGeom>
          <a:solidFill>
            <a:srgbClr val="FF0000">
              <a:alpha val="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68" name="フリーフォーム 2167">
            <a:extLst>
              <a:ext uri="{FF2B5EF4-FFF2-40B4-BE49-F238E27FC236}">
                <a16:creationId xmlns:a16="http://schemas.microsoft.com/office/drawing/2014/main" id="{19F7F893-1905-10B6-DC9B-5435E0D7A7AA}"/>
              </a:ext>
            </a:extLst>
          </p:cNvPr>
          <p:cNvSpPr/>
          <p:nvPr/>
        </p:nvSpPr>
        <p:spPr>
          <a:xfrm>
            <a:off x="1770647" y="12210236"/>
            <a:ext cx="121785" cy="183096"/>
          </a:xfrm>
          <a:custGeom>
            <a:avLst/>
            <a:gdLst>
              <a:gd name="connsiteX0" fmla="*/ 39103 w 121785"/>
              <a:gd name="connsiteY0" fmla="*/ 814 h 183096"/>
              <a:gd name="connsiteX1" fmla="*/ 115303 w 121785"/>
              <a:gd name="connsiteY1" fmla="*/ 105589 h 183096"/>
              <a:gd name="connsiteX2" fmla="*/ 105778 w 121785"/>
              <a:gd name="connsiteY2" fmla="*/ 175439 h 183096"/>
              <a:gd name="connsiteX3" fmla="*/ 10528 w 121785"/>
              <a:gd name="connsiteY3" fmla="*/ 165914 h 183096"/>
              <a:gd name="connsiteX4" fmla="*/ 4178 w 121785"/>
              <a:gd name="connsiteY4" fmla="*/ 38914 h 183096"/>
              <a:gd name="connsiteX5" fmla="*/ 26403 w 121785"/>
              <a:gd name="connsiteY5" fmla="*/ 54789 h 183096"/>
              <a:gd name="connsiteX6" fmla="*/ 39103 w 121785"/>
              <a:gd name="connsiteY6" fmla="*/ 814 h 1830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1785" h="183096">
                <a:moveTo>
                  <a:pt x="39103" y="814"/>
                </a:moveTo>
                <a:cubicBezTo>
                  <a:pt x="53920" y="9281"/>
                  <a:pt x="104191" y="76485"/>
                  <a:pt x="115303" y="105589"/>
                </a:cubicBezTo>
                <a:cubicBezTo>
                  <a:pt x="126416" y="134693"/>
                  <a:pt x="123240" y="165385"/>
                  <a:pt x="105778" y="175439"/>
                </a:cubicBezTo>
                <a:cubicBezTo>
                  <a:pt x="88316" y="185493"/>
                  <a:pt x="27461" y="188668"/>
                  <a:pt x="10528" y="165914"/>
                </a:cubicBezTo>
                <a:cubicBezTo>
                  <a:pt x="-6405" y="143160"/>
                  <a:pt x="1532" y="57435"/>
                  <a:pt x="4178" y="38914"/>
                </a:cubicBezTo>
                <a:cubicBezTo>
                  <a:pt x="6824" y="20393"/>
                  <a:pt x="20582" y="56906"/>
                  <a:pt x="26403" y="54789"/>
                </a:cubicBezTo>
                <a:cubicBezTo>
                  <a:pt x="32224" y="52672"/>
                  <a:pt x="24286" y="-7653"/>
                  <a:pt x="39103" y="814"/>
                </a:cubicBezTo>
                <a:close/>
              </a:path>
            </a:pathLst>
          </a:custGeom>
          <a:solidFill>
            <a:srgbClr val="FF0000">
              <a:alpha val="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69" name="フリーフォーム 2168">
            <a:extLst>
              <a:ext uri="{FF2B5EF4-FFF2-40B4-BE49-F238E27FC236}">
                <a16:creationId xmlns:a16="http://schemas.microsoft.com/office/drawing/2014/main" id="{A86CBB7E-0219-ACC4-876E-C0CB993F59F9}"/>
              </a:ext>
            </a:extLst>
          </p:cNvPr>
          <p:cNvSpPr/>
          <p:nvPr/>
        </p:nvSpPr>
        <p:spPr>
          <a:xfrm>
            <a:off x="1765995" y="12638695"/>
            <a:ext cx="197321" cy="96251"/>
          </a:xfrm>
          <a:custGeom>
            <a:avLst/>
            <a:gdLst>
              <a:gd name="connsiteX0" fmla="*/ 2480 w 197321"/>
              <a:gd name="connsiteY0" fmla="*/ 20030 h 96251"/>
              <a:gd name="connsiteX1" fmla="*/ 110430 w 197321"/>
              <a:gd name="connsiteY1" fmla="*/ 980 h 96251"/>
              <a:gd name="connsiteX2" fmla="*/ 196155 w 197321"/>
              <a:gd name="connsiteY2" fmla="*/ 42255 h 96251"/>
              <a:gd name="connsiteX3" fmla="*/ 46930 w 197321"/>
              <a:gd name="connsiteY3" fmla="*/ 96230 h 96251"/>
              <a:gd name="connsiteX4" fmla="*/ 2480 w 197321"/>
              <a:gd name="connsiteY4" fmla="*/ 20030 h 962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97321" h="96251">
                <a:moveTo>
                  <a:pt x="2480" y="20030"/>
                </a:moveTo>
                <a:cubicBezTo>
                  <a:pt x="13063" y="4155"/>
                  <a:pt x="78151" y="-2724"/>
                  <a:pt x="110430" y="980"/>
                </a:cubicBezTo>
                <a:cubicBezTo>
                  <a:pt x="142709" y="4684"/>
                  <a:pt x="206738" y="26380"/>
                  <a:pt x="196155" y="42255"/>
                </a:cubicBezTo>
                <a:cubicBezTo>
                  <a:pt x="185572" y="58130"/>
                  <a:pt x="77092" y="97288"/>
                  <a:pt x="46930" y="96230"/>
                </a:cubicBezTo>
                <a:cubicBezTo>
                  <a:pt x="16768" y="95172"/>
                  <a:pt x="-8103" y="35905"/>
                  <a:pt x="2480" y="20030"/>
                </a:cubicBezTo>
                <a:close/>
              </a:path>
            </a:pathLst>
          </a:custGeom>
          <a:solidFill>
            <a:srgbClr val="FF0000">
              <a:alpha val="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70" name="フリーフォーム 2169">
            <a:extLst>
              <a:ext uri="{FF2B5EF4-FFF2-40B4-BE49-F238E27FC236}">
                <a16:creationId xmlns:a16="http://schemas.microsoft.com/office/drawing/2014/main" id="{AAAFB0CD-0C34-03B9-B323-FE1FE11DEF04}"/>
              </a:ext>
            </a:extLst>
          </p:cNvPr>
          <p:cNvSpPr/>
          <p:nvPr/>
        </p:nvSpPr>
        <p:spPr>
          <a:xfrm>
            <a:off x="2803302" y="11444897"/>
            <a:ext cx="565020" cy="821041"/>
          </a:xfrm>
          <a:custGeom>
            <a:avLst/>
            <a:gdLst>
              <a:gd name="connsiteX0" fmla="*/ 223 w 565020"/>
              <a:gd name="connsiteY0" fmla="*/ 89878 h 821041"/>
              <a:gd name="connsiteX1" fmla="*/ 184373 w 565020"/>
              <a:gd name="connsiteY1" fmla="*/ 277203 h 821041"/>
              <a:gd name="connsiteX2" fmla="*/ 358998 w 565020"/>
              <a:gd name="connsiteY2" fmla="*/ 791553 h 821041"/>
              <a:gd name="connsiteX3" fmla="*/ 355823 w 565020"/>
              <a:gd name="connsiteY3" fmla="*/ 762978 h 821041"/>
              <a:gd name="connsiteX4" fmla="*/ 235173 w 565020"/>
              <a:gd name="connsiteY4" fmla="*/ 804253 h 821041"/>
              <a:gd name="connsiteX5" fmla="*/ 543148 w 565020"/>
              <a:gd name="connsiteY5" fmla="*/ 680428 h 821041"/>
              <a:gd name="connsiteX6" fmla="*/ 514573 w 565020"/>
              <a:gd name="connsiteY6" fmla="*/ 458178 h 821041"/>
              <a:gd name="connsiteX7" fmla="*/ 311373 w 565020"/>
              <a:gd name="connsiteY7" fmla="*/ 13678 h 821041"/>
              <a:gd name="connsiteX8" fmla="*/ 327248 w 565020"/>
              <a:gd name="connsiteY8" fmla="*/ 115278 h 821041"/>
              <a:gd name="connsiteX9" fmla="*/ 222473 w 565020"/>
              <a:gd name="connsiteY9" fmla="*/ 131153 h 821041"/>
              <a:gd name="connsiteX10" fmla="*/ 223 w 565020"/>
              <a:gd name="connsiteY10" fmla="*/ 89878 h 8210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565020" h="821041">
                <a:moveTo>
                  <a:pt x="223" y="89878"/>
                </a:moveTo>
                <a:cubicBezTo>
                  <a:pt x="-6127" y="114220"/>
                  <a:pt x="124577" y="160257"/>
                  <a:pt x="184373" y="277203"/>
                </a:cubicBezTo>
                <a:cubicBezTo>
                  <a:pt x="244169" y="394149"/>
                  <a:pt x="330423" y="710591"/>
                  <a:pt x="358998" y="791553"/>
                </a:cubicBezTo>
                <a:cubicBezTo>
                  <a:pt x="387573" y="872516"/>
                  <a:pt x="376460" y="760861"/>
                  <a:pt x="355823" y="762978"/>
                </a:cubicBezTo>
                <a:cubicBezTo>
                  <a:pt x="335186" y="765095"/>
                  <a:pt x="203952" y="818011"/>
                  <a:pt x="235173" y="804253"/>
                </a:cubicBezTo>
                <a:cubicBezTo>
                  <a:pt x="266394" y="790495"/>
                  <a:pt x="496581" y="738107"/>
                  <a:pt x="543148" y="680428"/>
                </a:cubicBezTo>
                <a:cubicBezTo>
                  <a:pt x="589715" y="622749"/>
                  <a:pt x="553202" y="569303"/>
                  <a:pt x="514573" y="458178"/>
                </a:cubicBezTo>
                <a:cubicBezTo>
                  <a:pt x="475944" y="347053"/>
                  <a:pt x="342594" y="70828"/>
                  <a:pt x="311373" y="13678"/>
                </a:cubicBezTo>
                <a:cubicBezTo>
                  <a:pt x="280152" y="-43472"/>
                  <a:pt x="342065" y="95699"/>
                  <a:pt x="327248" y="115278"/>
                </a:cubicBezTo>
                <a:cubicBezTo>
                  <a:pt x="312431" y="134857"/>
                  <a:pt x="274331" y="134328"/>
                  <a:pt x="222473" y="131153"/>
                </a:cubicBezTo>
                <a:cubicBezTo>
                  <a:pt x="170615" y="127978"/>
                  <a:pt x="6573" y="65536"/>
                  <a:pt x="223" y="89878"/>
                </a:cubicBezTo>
                <a:close/>
              </a:path>
            </a:pathLst>
          </a:custGeom>
          <a:solidFill>
            <a:srgbClr val="7030A0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71" name="フリーフォーム 2170">
            <a:extLst>
              <a:ext uri="{FF2B5EF4-FFF2-40B4-BE49-F238E27FC236}">
                <a16:creationId xmlns:a16="http://schemas.microsoft.com/office/drawing/2014/main" id="{CC6793AE-2362-34D6-647E-ADAEBEEA7C48}"/>
              </a:ext>
            </a:extLst>
          </p:cNvPr>
          <p:cNvSpPr/>
          <p:nvPr/>
        </p:nvSpPr>
        <p:spPr>
          <a:xfrm>
            <a:off x="1411726" y="11473572"/>
            <a:ext cx="373773" cy="1341012"/>
          </a:xfrm>
          <a:custGeom>
            <a:avLst/>
            <a:gdLst>
              <a:gd name="connsiteX0" fmla="*/ 217049 w 373773"/>
              <a:gd name="connsiteY0" fmla="*/ 99303 h 1341012"/>
              <a:gd name="connsiteX1" fmla="*/ 197999 w 373773"/>
              <a:gd name="connsiteY1" fmla="*/ 515228 h 1341012"/>
              <a:gd name="connsiteX2" fmla="*/ 372624 w 373773"/>
              <a:gd name="connsiteY2" fmla="*/ 1289928 h 1341012"/>
              <a:gd name="connsiteX3" fmla="*/ 264674 w 373773"/>
              <a:gd name="connsiteY3" fmla="*/ 1216903 h 1341012"/>
              <a:gd name="connsiteX4" fmla="*/ 90049 w 373773"/>
              <a:gd name="connsiteY4" fmla="*/ 807328 h 1341012"/>
              <a:gd name="connsiteX5" fmla="*/ 48774 w 373773"/>
              <a:gd name="connsiteY5" fmla="*/ 105653 h 1341012"/>
              <a:gd name="connsiteX6" fmla="*/ 4324 w 373773"/>
              <a:gd name="connsiteY6" fmla="*/ 248528 h 1341012"/>
              <a:gd name="connsiteX7" fmla="*/ 163074 w 373773"/>
              <a:gd name="connsiteY7" fmla="*/ 878 h 1341012"/>
              <a:gd name="connsiteX8" fmla="*/ 80524 w 373773"/>
              <a:gd name="connsiteY8" fmla="*/ 162803 h 1341012"/>
              <a:gd name="connsiteX9" fmla="*/ 217049 w 373773"/>
              <a:gd name="connsiteY9" fmla="*/ 99303 h 13410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73773" h="1341012">
                <a:moveTo>
                  <a:pt x="217049" y="99303"/>
                </a:moveTo>
                <a:cubicBezTo>
                  <a:pt x="236628" y="158040"/>
                  <a:pt x="172070" y="316791"/>
                  <a:pt x="197999" y="515228"/>
                </a:cubicBezTo>
                <a:cubicBezTo>
                  <a:pt x="223928" y="713666"/>
                  <a:pt x="361512" y="1172982"/>
                  <a:pt x="372624" y="1289928"/>
                </a:cubicBezTo>
                <a:cubicBezTo>
                  <a:pt x="383737" y="1406874"/>
                  <a:pt x="311770" y="1297336"/>
                  <a:pt x="264674" y="1216903"/>
                </a:cubicBezTo>
                <a:cubicBezTo>
                  <a:pt x="217578" y="1136470"/>
                  <a:pt x="126032" y="992536"/>
                  <a:pt x="90049" y="807328"/>
                </a:cubicBezTo>
                <a:cubicBezTo>
                  <a:pt x="54066" y="622120"/>
                  <a:pt x="63061" y="198786"/>
                  <a:pt x="48774" y="105653"/>
                </a:cubicBezTo>
                <a:cubicBezTo>
                  <a:pt x="34487" y="12520"/>
                  <a:pt x="-14726" y="265990"/>
                  <a:pt x="4324" y="248528"/>
                </a:cubicBezTo>
                <a:cubicBezTo>
                  <a:pt x="23374" y="231066"/>
                  <a:pt x="150374" y="15165"/>
                  <a:pt x="163074" y="878"/>
                </a:cubicBezTo>
                <a:cubicBezTo>
                  <a:pt x="175774" y="-13410"/>
                  <a:pt x="74174" y="151161"/>
                  <a:pt x="80524" y="162803"/>
                </a:cubicBezTo>
                <a:cubicBezTo>
                  <a:pt x="86874" y="174445"/>
                  <a:pt x="197470" y="40566"/>
                  <a:pt x="217049" y="99303"/>
                </a:cubicBezTo>
                <a:close/>
              </a:path>
            </a:pathLst>
          </a:custGeom>
          <a:solidFill>
            <a:srgbClr val="7030A0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72" name="フリーフォーム 2171">
            <a:extLst>
              <a:ext uri="{FF2B5EF4-FFF2-40B4-BE49-F238E27FC236}">
                <a16:creationId xmlns:a16="http://schemas.microsoft.com/office/drawing/2014/main" id="{B78FD883-1052-544F-C015-7834D2538627}"/>
              </a:ext>
            </a:extLst>
          </p:cNvPr>
          <p:cNvSpPr/>
          <p:nvPr/>
        </p:nvSpPr>
        <p:spPr>
          <a:xfrm>
            <a:off x="1596830" y="12275151"/>
            <a:ext cx="168624" cy="505931"/>
          </a:xfrm>
          <a:custGeom>
            <a:avLst/>
            <a:gdLst>
              <a:gd name="connsiteX0" fmla="*/ 35120 w 168624"/>
              <a:gd name="connsiteY0" fmla="*/ 2574 h 505931"/>
              <a:gd name="connsiteX1" fmla="*/ 168470 w 168624"/>
              <a:gd name="connsiteY1" fmla="*/ 469299 h 505931"/>
              <a:gd name="connsiteX2" fmla="*/ 60520 w 168624"/>
              <a:gd name="connsiteY2" fmla="*/ 440724 h 505931"/>
              <a:gd name="connsiteX3" fmla="*/ 195 w 168624"/>
              <a:gd name="connsiteY3" fmla="*/ 161324 h 505931"/>
              <a:gd name="connsiteX4" fmla="*/ 41470 w 168624"/>
              <a:gd name="connsiteY4" fmla="*/ 275624 h 505931"/>
              <a:gd name="connsiteX5" fmla="*/ 35120 w 168624"/>
              <a:gd name="connsiteY5" fmla="*/ 2574 h 5059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8624" h="505931">
                <a:moveTo>
                  <a:pt x="35120" y="2574"/>
                </a:moveTo>
                <a:cubicBezTo>
                  <a:pt x="56287" y="34853"/>
                  <a:pt x="164237" y="396274"/>
                  <a:pt x="168470" y="469299"/>
                </a:cubicBezTo>
                <a:cubicBezTo>
                  <a:pt x="172703" y="542324"/>
                  <a:pt x="88566" y="492053"/>
                  <a:pt x="60520" y="440724"/>
                </a:cubicBezTo>
                <a:cubicBezTo>
                  <a:pt x="32474" y="389395"/>
                  <a:pt x="3370" y="188841"/>
                  <a:pt x="195" y="161324"/>
                </a:cubicBezTo>
                <a:cubicBezTo>
                  <a:pt x="-2980" y="133807"/>
                  <a:pt x="33532" y="299437"/>
                  <a:pt x="41470" y="275624"/>
                </a:cubicBezTo>
                <a:cubicBezTo>
                  <a:pt x="49408" y="251812"/>
                  <a:pt x="13953" y="-29705"/>
                  <a:pt x="35120" y="2574"/>
                </a:cubicBezTo>
                <a:close/>
              </a:path>
            </a:pathLst>
          </a:custGeom>
          <a:solidFill>
            <a:srgbClr val="00B0F0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73" name="フリーフォーム 2172">
            <a:extLst>
              <a:ext uri="{FF2B5EF4-FFF2-40B4-BE49-F238E27FC236}">
                <a16:creationId xmlns:a16="http://schemas.microsoft.com/office/drawing/2014/main" id="{67ED6CDE-55ED-9CE1-7BEA-59B3B655A673}"/>
              </a:ext>
            </a:extLst>
          </p:cNvPr>
          <p:cNvSpPr/>
          <p:nvPr/>
        </p:nvSpPr>
        <p:spPr>
          <a:xfrm>
            <a:off x="2091938" y="12251548"/>
            <a:ext cx="226757" cy="377574"/>
          </a:xfrm>
          <a:custGeom>
            <a:avLst/>
            <a:gdLst>
              <a:gd name="connsiteX0" fmla="*/ 225812 w 226757"/>
              <a:gd name="connsiteY0" fmla="*/ 777 h 377574"/>
              <a:gd name="connsiteX1" fmla="*/ 121037 w 226757"/>
              <a:gd name="connsiteY1" fmla="*/ 67452 h 377574"/>
              <a:gd name="connsiteX2" fmla="*/ 70237 w 226757"/>
              <a:gd name="connsiteY2" fmla="*/ 118252 h 377574"/>
              <a:gd name="connsiteX3" fmla="*/ 32137 w 226757"/>
              <a:gd name="connsiteY3" fmla="*/ 232552 h 377574"/>
              <a:gd name="connsiteX4" fmla="*/ 387 w 226757"/>
              <a:gd name="connsiteY4" fmla="*/ 375427 h 377574"/>
              <a:gd name="connsiteX5" fmla="*/ 54362 w 226757"/>
              <a:gd name="connsiteY5" fmla="*/ 115077 h 377574"/>
              <a:gd name="connsiteX6" fmla="*/ 225812 w 226757"/>
              <a:gd name="connsiteY6" fmla="*/ 777 h 3775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26757" h="377574">
                <a:moveTo>
                  <a:pt x="225812" y="777"/>
                </a:moveTo>
                <a:cubicBezTo>
                  <a:pt x="236925" y="-7161"/>
                  <a:pt x="146966" y="47873"/>
                  <a:pt x="121037" y="67452"/>
                </a:cubicBezTo>
                <a:cubicBezTo>
                  <a:pt x="95108" y="87031"/>
                  <a:pt x="85054" y="90735"/>
                  <a:pt x="70237" y="118252"/>
                </a:cubicBezTo>
                <a:cubicBezTo>
                  <a:pt x="55420" y="145769"/>
                  <a:pt x="43779" y="189690"/>
                  <a:pt x="32137" y="232552"/>
                </a:cubicBezTo>
                <a:cubicBezTo>
                  <a:pt x="20495" y="275414"/>
                  <a:pt x="-3317" y="395006"/>
                  <a:pt x="387" y="375427"/>
                </a:cubicBezTo>
                <a:cubicBezTo>
                  <a:pt x="4091" y="355848"/>
                  <a:pt x="19437" y="175931"/>
                  <a:pt x="54362" y="115077"/>
                </a:cubicBezTo>
                <a:cubicBezTo>
                  <a:pt x="89287" y="54223"/>
                  <a:pt x="214699" y="8715"/>
                  <a:pt x="225812" y="77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74" name="フリーフォーム 2173">
            <a:extLst>
              <a:ext uri="{FF2B5EF4-FFF2-40B4-BE49-F238E27FC236}">
                <a16:creationId xmlns:a16="http://schemas.microsoft.com/office/drawing/2014/main" id="{5119380C-4B32-1F59-80CD-E9B02B9FDA03}"/>
              </a:ext>
            </a:extLst>
          </p:cNvPr>
          <p:cNvSpPr/>
          <p:nvPr/>
        </p:nvSpPr>
        <p:spPr>
          <a:xfrm>
            <a:off x="2117304" y="12276965"/>
            <a:ext cx="238770" cy="254808"/>
          </a:xfrm>
          <a:custGeom>
            <a:avLst/>
            <a:gdLst>
              <a:gd name="connsiteX0" fmla="*/ 238546 w 238770"/>
              <a:gd name="connsiteY0" fmla="*/ 760 h 254808"/>
              <a:gd name="connsiteX1" fmla="*/ 114721 w 238770"/>
              <a:gd name="connsiteY1" fmla="*/ 45210 h 254808"/>
              <a:gd name="connsiteX2" fmla="*/ 421 w 238770"/>
              <a:gd name="connsiteY2" fmla="*/ 254760 h 254808"/>
              <a:gd name="connsiteX3" fmla="*/ 82971 w 238770"/>
              <a:gd name="connsiteY3" fmla="*/ 64260 h 254808"/>
              <a:gd name="connsiteX4" fmla="*/ 238546 w 238770"/>
              <a:gd name="connsiteY4" fmla="*/ 760 h 2548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8770" h="254808">
                <a:moveTo>
                  <a:pt x="238546" y="760"/>
                </a:moveTo>
                <a:cubicBezTo>
                  <a:pt x="243838" y="-2415"/>
                  <a:pt x="154408" y="2877"/>
                  <a:pt x="114721" y="45210"/>
                </a:cubicBezTo>
                <a:cubicBezTo>
                  <a:pt x="75034" y="87543"/>
                  <a:pt x="5713" y="251585"/>
                  <a:pt x="421" y="254760"/>
                </a:cubicBezTo>
                <a:cubicBezTo>
                  <a:pt x="-4871" y="257935"/>
                  <a:pt x="40638" y="105006"/>
                  <a:pt x="82971" y="64260"/>
                </a:cubicBezTo>
                <a:cubicBezTo>
                  <a:pt x="125304" y="23514"/>
                  <a:pt x="233254" y="3935"/>
                  <a:pt x="238546" y="76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75" name="フリーフォーム 2174">
            <a:extLst>
              <a:ext uri="{FF2B5EF4-FFF2-40B4-BE49-F238E27FC236}">
                <a16:creationId xmlns:a16="http://schemas.microsoft.com/office/drawing/2014/main" id="{17BECBA3-636A-FB2A-909C-BF9F6AD34863}"/>
              </a:ext>
            </a:extLst>
          </p:cNvPr>
          <p:cNvSpPr/>
          <p:nvPr/>
        </p:nvSpPr>
        <p:spPr>
          <a:xfrm>
            <a:off x="2116854" y="12391359"/>
            <a:ext cx="143873" cy="278422"/>
          </a:xfrm>
          <a:custGeom>
            <a:avLst/>
            <a:gdLst>
              <a:gd name="connsiteX0" fmla="*/ 143746 w 143873"/>
              <a:gd name="connsiteY0" fmla="*/ 666 h 278422"/>
              <a:gd name="connsiteX1" fmla="*/ 29446 w 143873"/>
              <a:gd name="connsiteY1" fmla="*/ 207041 h 278422"/>
              <a:gd name="connsiteX2" fmla="*/ 19921 w 143873"/>
              <a:gd name="connsiteY2" fmla="*/ 276891 h 278422"/>
              <a:gd name="connsiteX3" fmla="*/ 16746 w 143873"/>
              <a:gd name="connsiteY3" fmla="*/ 241966 h 278422"/>
              <a:gd name="connsiteX4" fmla="*/ 4046 w 143873"/>
              <a:gd name="connsiteY4" fmla="*/ 95916 h 278422"/>
              <a:gd name="connsiteX5" fmla="*/ 4046 w 143873"/>
              <a:gd name="connsiteY5" fmla="*/ 226091 h 278422"/>
              <a:gd name="connsiteX6" fmla="*/ 51671 w 143873"/>
              <a:gd name="connsiteY6" fmla="*/ 143541 h 278422"/>
              <a:gd name="connsiteX7" fmla="*/ 143746 w 143873"/>
              <a:gd name="connsiteY7" fmla="*/ 666 h 278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43873" h="278422">
                <a:moveTo>
                  <a:pt x="143746" y="666"/>
                </a:moveTo>
                <a:cubicBezTo>
                  <a:pt x="140042" y="11249"/>
                  <a:pt x="50083" y="161004"/>
                  <a:pt x="29446" y="207041"/>
                </a:cubicBezTo>
                <a:cubicBezTo>
                  <a:pt x="8808" y="253079"/>
                  <a:pt x="22038" y="271070"/>
                  <a:pt x="19921" y="276891"/>
                </a:cubicBezTo>
                <a:cubicBezTo>
                  <a:pt x="17804" y="282712"/>
                  <a:pt x="19392" y="272128"/>
                  <a:pt x="16746" y="241966"/>
                </a:cubicBezTo>
                <a:cubicBezTo>
                  <a:pt x="14100" y="211804"/>
                  <a:pt x="6163" y="98562"/>
                  <a:pt x="4046" y="95916"/>
                </a:cubicBezTo>
                <a:cubicBezTo>
                  <a:pt x="1929" y="93270"/>
                  <a:pt x="-3891" y="218154"/>
                  <a:pt x="4046" y="226091"/>
                </a:cubicBezTo>
                <a:cubicBezTo>
                  <a:pt x="11983" y="234028"/>
                  <a:pt x="34208" y="178466"/>
                  <a:pt x="51671" y="143541"/>
                </a:cubicBezTo>
                <a:cubicBezTo>
                  <a:pt x="69133" y="108616"/>
                  <a:pt x="147450" y="-9917"/>
                  <a:pt x="143746" y="66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76" name="フリーフォーム 2175">
            <a:extLst>
              <a:ext uri="{FF2B5EF4-FFF2-40B4-BE49-F238E27FC236}">
                <a16:creationId xmlns:a16="http://schemas.microsoft.com/office/drawing/2014/main" id="{F85A278B-A339-050B-C5D8-23D8DB5E092E}"/>
              </a:ext>
            </a:extLst>
          </p:cNvPr>
          <p:cNvSpPr/>
          <p:nvPr/>
        </p:nvSpPr>
        <p:spPr>
          <a:xfrm>
            <a:off x="2336743" y="12270902"/>
            <a:ext cx="73082" cy="140334"/>
          </a:xfrm>
          <a:custGeom>
            <a:avLst/>
            <a:gdLst>
              <a:gd name="connsiteX0" fmla="*/ 57 w 73082"/>
              <a:gd name="connsiteY0" fmla="*/ 473 h 140334"/>
              <a:gd name="connsiteX1" fmla="*/ 60382 w 73082"/>
              <a:gd name="connsiteY1" fmla="*/ 38573 h 140334"/>
              <a:gd name="connsiteX2" fmla="*/ 34982 w 73082"/>
              <a:gd name="connsiteY2" fmla="*/ 140173 h 140334"/>
              <a:gd name="connsiteX3" fmla="*/ 73082 w 73082"/>
              <a:gd name="connsiteY3" fmla="*/ 60798 h 140334"/>
              <a:gd name="connsiteX4" fmla="*/ 57 w 73082"/>
              <a:gd name="connsiteY4" fmla="*/ 473 h 1403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3082" h="140334">
                <a:moveTo>
                  <a:pt x="57" y="473"/>
                </a:moveTo>
                <a:cubicBezTo>
                  <a:pt x="-2060" y="-3231"/>
                  <a:pt x="54561" y="15290"/>
                  <a:pt x="60382" y="38573"/>
                </a:cubicBezTo>
                <a:cubicBezTo>
                  <a:pt x="66203" y="61856"/>
                  <a:pt x="32865" y="136469"/>
                  <a:pt x="34982" y="140173"/>
                </a:cubicBezTo>
                <a:cubicBezTo>
                  <a:pt x="37099" y="143877"/>
                  <a:pt x="73082" y="83023"/>
                  <a:pt x="73082" y="60798"/>
                </a:cubicBezTo>
                <a:cubicBezTo>
                  <a:pt x="73082" y="38573"/>
                  <a:pt x="2174" y="4177"/>
                  <a:pt x="57" y="47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77" name="フリーフォーム 2176">
            <a:extLst>
              <a:ext uri="{FF2B5EF4-FFF2-40B4-BE49-F238E27FC236}">
                <a16:creationId xmlns:a16="http://schemas.microsoft.com/office/drawing/2014/main" id="{223DFA1D-C3FF-2751-B706-F4C69B263FDB}"/>
              </a:ext>
            </a:extLst>
          </p:cNvPr>
          <p:cNvSpPr/>
          <p:nvPr/>
        </p:nvSpPr>
        <p:spPr>
          <a:xfrm>
            <a:off x="2320793" y="12290127"/>
            <a:ext cx="6614" cy="107771"/>
          </a:xfrm>
          <a:custGeom>
            <a:avLst/>
            <a:gdLst>
              <a:gd name="connsiteX0" fmla="*/ 6482 w 6614"/>
              <a:gd name="connsiteY0" fmla="*/ 298 h 107771"/>
              <a:gd name="connsiteX1" fmla="*/ 132 w 6614"/>
              <a:gd name="connsiteY1" fmla="*/ 105073 h 107771"/>
              <a:gd name="connsiteX2" fmla="*/ 3307 w 6614"/>
              <a:gd name="connsiteY2" fmla="*/ 73323 h 107771"/>
              <a:gd name="connsiteX3" fmla="*/ 6482 w 6614"/>
              <a:gd name="connsiteY3" fmla="*/ 298 h 1077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614" h="107771">
                <a:moveTo>
                  <a:pt x="6482" y="298"/>
                </a:moveTo>
                <a:cubicBezTo>
                  <a:pt x="5953" y="5590"/>
                  <a:pt x="661" y="92902"/>
                  <a:pt x="132" y="105073"/>
                </a:cubicBezTo>
                <a:cubicBezTo>
                  <a:pt x="-397" y="117244"/>
                  <a:pt x="661" y="84965"/>
                  <a:pt x="3307" y="73323"/>
                </a:cubicBezTo>
                <a:cubicBezTo>
                  <a:pt x="5953" y="61681"/>
                  <a:pt x="7011" y="-4994"/>
                  <a:pt x="6482" y="29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78" name="フリーフォーム 2177">
            <a:extLst>
              <a:ext uri="{FF2B5EF4-FFF2-40B4-BE49-F238E27FC236}">
                <a16:creationId xmlns:a16="http://schemas.microsoft.com/office/drawing/2014/main" id="{3D2165CA-13FC-5C17-D62E-B716EC5FE3C4}"/>
              </a:ext>
            </a:extLst>
          </p:cNvPr>
          <p:cNvSpPr/>
          <p:nvPr/>
        </p:nvSpPr>
        <p:spPr>
          <a:xfrm>
            <a:off x="2197083" y="12280613"/>
            <a:ext cx="64241" cy="114725"/>
          </a:xfrm>
          <a:custGeom>
            <a:avLst/>
            <a:gdLst>
              <a:gd name="connsiteX0" fmla="*/ 17 w 64241"/>
              <a:gd name="connsiteY0" fmla="*/ 287 h 114725"/>
              <a:gd name="connsiteX1" fmla="*/ 60342 w 64241"/>
              <a:gd name="connsiteY1" fmla="*/ 111412 h 114725"/>
              <a:gd name="connsiteX2" fmla="*/ 53992 w 64241"/>
              <a:gd name="connsiteY2" fmla="*/ 79662 h 114725"/>
              <a:gd name="connsiteX3" fmla="*/ 17 w 64241"/>
              <a:gd name="connsiteY3" fmla="*/ 287 h 114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4241" h="114725">
                <a:moveTo>
                  <a:pt x="17" y="287"/>
                </a:moveTo>
                <a:cubicBezTo>
                  <a:pt x="1075" y="5578"/>
                  <a:pt x="51346" y="98183"/>
                  <a:pt x="60342" y="111412"/>
                </a:cubicBezTo>
                <a:cubicBezTo>
                  <a:pt x="69338" y="124641"/>
                  <a:pt x="60871" y="95008"/>
                  <a:pt x="53992" y="79662"/>
                </a:cubicBezTo>
                <a:cubicBezTo>
                  <a:pt x="47113" y="64316"/>
                  <a:pt x="-1041" y="-5004"/>
                  <a:pt x="17" y="28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79" name="フリーフォーム 2178">
            <a:extLst>
              <a:ext uri="{FF2B5EF4-FFF2-40B4-BE49-F238E27FC236}">
                <a16:creationId xmlns:a16="http://schemas.microsoft.com/office/drawing/2014/main" id="{F69E0C97-DEB8-9731-F642-6D6642C20C07}"/>
              </a:ext>
            </a:extLst>
          </p:cNvPr>
          <p:cNvSpPr/>
          <p:nvPr/>
        </p:nvSpPr>
        <p:spPr>
          <a:xfrm>
            <a:off x="2134591" y="12381202"/>
            <a:ext cx="253011" cy="274751"/>
          </a:xfrm>
          <a:custGeom>
            <a:avLst/>
            <a:gdLst>
              <a:gd name="connsiteX0" fmla="*/ 253009 w 253011"/>
              <a:gd name="connsiteY0" fmla="*/ 23523 h 274751"/>
              <a:gd name="connsiteX1" fmla="*/ 145059 w 253011"/>
              <a:gd name="connsiteY1" fmla="*/ 4473 h 274751"/>
              <a:gd name="connsiteX2" fmla="*/ 65684 w 253011"/>
              <a:gd name="connsiteY2" fmla="*/ 121948 h 274751"/>
              <a:gd name="connsiteX3" fmla="*/ 103784 w 253011"/>
              <a:gd name="connsiteY3" fmla="*/ 71148 h 274751"/>
              <a:gd name="connsiteX4" fmla="*/ 8534 w 253011"/>
              <a:gd name="connsiteY4" fmla="*/ 245773 h 274751"/>
              <a:gd name="connsiteX5" fmla="*/ 8534 w 253011"/>
              <a:gd name="connsiteY5" fmla="*/ 264823 h 274751"/>
              <a:gd name="connsiteX6" fmla="*/ 43459 w 253011"/>
              <a:gd name="connsiteY6" fmla="*/ 144173 h 274751"/>
              <a:gd name="connsiteX7" fmla="*/ 141884 w 253011"/>
              <a:gd name="connsiteY7" fmla="*/ 13998 h 274751"/>
              <a:gd name="connsiteX8" fmla="*/ 253009 w 253011"/>
              <a:gd name="connsiteY8" fmla="*/ 23523 h 2747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53011" h="274751">
                <a:moveTo>
                  <a:pt x="253009" y="23523"/>
                </a:moveTo>
                <a:cubicBezTo>
                  <a:pt x="253538" y="21936"/>
                  <a:pt x="176280" y="-11931"/>
                  <a:pt x="145059" y="4473"/>
                </a:cubicBezTo>
                <a:cubicBezTo>
                  <a:pt x="113838" y="20877"/>
                  <a:pt x="72563" y="110836"/>
                  <a:pt x="65684" y="121948"/>
                </a:cubicBezTo>
                <a:cubicBezTo>
                  <a:pt x="58805" y="133060"/>
                  <a:pt x="113309" y="50511"/>
                  <a:pt x="103784" y="71148"/>
                </a:cubicBezTo>
                <a:cubicBezTo>
                  <a:pt x="94259" y="91785"/>
                  <a:pt x="8534" y="245773"/>
                  <a:pt x="8534" y="245773"/>
                </a:cubicBezTo>
                <a:cubicBezTo>
                  <a:pt x="-7341" y="278052"/>
                  <a:pt x="2713" y="281756"/>
                  <a:pt x="8534" y="264823"/>
                </a:cubicBezTo>
                <a:cubicBezTo>
                  <a:pt x="14355" y="247890"/>
                  <a:pt x="21234" y="185977"/>
                  <a:pt x="43459" y="144173"/>
                </a:cubicBezTo>
                <a:cubicBezTo>
                  <a:pt x="65684" y="102369"/>
                  <a:pt x="112251" y="35165"/>
                  <a:pt x="141884" y="13998"/>
                </a:cubicBezTo>
                <a:cubicBezTo>
                  <a:pt x="171517" y="-7169"/>
                  <a:pt x="252480" y="25110"/>
                  <a:pt x="253009" y="2352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81" name="フリーフォーム 2180">
            <a:extLst>
              <a:ext uri="{FF2B5EF4-FFF2-40B4-BE49-F238E27FC236}">
                <a16:creationId xmlns:a16="http://schemas.microsoft.com/office/drawing/2014/main" id="{F74845C3-7219-6CD0-8796-43B602BBFF69}"/>
              </a:ext>
            </a:extLst>
          </p:cNvPr>
          <p:cNvSpPr/>
          <p:nvPr/>
        </p:nvSpPr>
        <p:spPr>
          <a:xfrm>
            <a:off x="2120723" y="12404721"/>
            <a:ext cx="238327" cy="241318"/>
          </a:xfrm>
          <a:custGeom>
            <a:avLst/>
            <a:gdLst>
              <a:gd name="connsiteX0" fmla="*/ 238302 w 238327"/>
              <a:gd name="connsiteY0" fmla="*/ 4 h 241318"/>
              <a:gd name="connsiteX1" fmla="*/ 136702 w 238327"/>
              <a:gd name="connsiteY1" fmla="*/ 66679 h 241318"/>
              <a:gd name="connsiteX2" fmla="*/ 124002 w 238327"/>
              <a:gd name="connsiteY2" fmla="*/ 171454 h 241318"/>
              <a:gd name="connsiteX3" fmla="*/ 89077 w 238327"/>
              <a:gd name="connsiteY3" fmla="*/ 215904 h 241318"/>
              <a:gd name="connsiteX4" fmla="*/ 177 w 238327"/>
              <a:gd name="connsiteY4" fmla="*/ 241304 h 241318"/>
              <a:gd name="connsiteX5" fmla="*/ 114477 w 238327"/>
              <a:gd name="connsiteY5" fmla="*/ 212729 h 241318"/>
              <a:gd name="connsiteX6" fmla="*/ 117652 w 238327"/>
              <a:gd name="connsiteY6" fmla="*/ 114304 h 241318"/>
              <a:gd name="connsiteX7" fmla="*/ 146227 w 238327"/>
              <a:gd name="connsiteY7" fmla="*/ 63504 h 241318"/>
              <a:gd name="connsiteX8" fmla="*/ 238302 w 238327"/>
              <a:gd name="connsiteY8" fmla="*/ 4 h 2413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38327" h="241318">
                <a:moveTo>
                  <a:pt x="238302" y="4"/>
                </a:moveTo>
                <a:cubicBezTo>
                  <a:pt x="236715" y="533"/>
                  <a:pt x="155752" y="38104"/>
                  <a:pt x="136702" y="66679"/>
                </a:cubicBezTo>
                <a:cubicBezTo>
                  <a:pt x="117652" y="95254"/>
                  <a:pt x="131939" y="146583"/>
                  <a:pt x="124002" y="171454"/>
                </a:cubicBezTo>
                <a:cubicBezTo>
                  <a:pt x="116065" y="196325"/>
                  <a:pt x="109714" y="204262"/>
                  <a:pt x="89077" y="215904"/>
                </a:cubicBezTo>
                <a:cubicBezTo>
                  <a:pt x="68440" y="227546"/>
                  <a:pt x="-4056" y="241833"/>
                  <a:pt x="177" y="241304"/>
                </a:cubicBezTo>
                <a:cubicBezTo>
                  <a:pt x="4410" y="240775"/>
                  <a:pt x="94898" y="233896"/>
                  <a:pt x="114477" y="212729"/>
                </a:cubicBezTo>
                <a:cubicBezTo>
                  <a:pt x="134056" y="191562"/>
                  <a:pt x="112360" y="139175"/>
                  <a:pt x="117652" y="114304"/>
                </a:cubicBezTo>
                <a:cubicBezTo>
                  <a:pt x="122944" y="89433"/>
                  <a:pt x="126119" y="79379"/>
                  <a:pt x="146227" y="63504"/>
                </a:cubicBezTo>
                <a:cubicBezTo>
                  <a:pt x="166335" y="47629"/>
                  <a:pt x="239889" y="-525"/>
                  <a:pt x="238302" y="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82" name="フリーフォーム 2181">
            <a:extLst>
              <a:ext uri="{FF2B5EF4-FFF2-40B4-BE49-F238E27FC236}">
                <a16:creationId xmlns:a16="http://schemas.microsoft.com/office/drawing/2014/main" id="{31ACC0CB-5C56-9237-58F7-DC38D6187B2C}"/>
              </a:ext>
            </a:extLst>
          </p:cNvPr>
          <p:cNvSpPr/>
          <p:nvPr/>
        </p:nvSpPr>
        <p:spPr>
          <a:xfrm>
            <a:off x="2241137" y="12452295"/>
            <a:ext cx="164500" cy="17914"/>
          </a:xfrm>
          <a:custGeom>
            <a:avLst/>
            <a:gdLst>
              <a:gd name="connsiteX0" fmla="*/ 413 w 164500"/>
              <a:gd name="connsiteY0" fmla="*/ 15930 h 17914"/>
              <a:gd name="connsiteX1" fmla="*/ 159163 w 164500"/>
              <a:gd name="connsiteY1" fmla="*/ 15930 h 17914"/>
              <a:gd name="connsiteX2" fmla="*/ 114713 w 164500"/>
              <a:gd name="connsiteY2" fmla="*/ 55 h 17914"/>
              <a:gd name="connsiteX3" fmla="*/ 413 w 164500"/>
              <a:gd name="connsiteY3" fmla="*/ 15930 h 17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4500" h="17914">
                <a:moveTo>
                  <a:pt x="413" y="15930"/>
                </a:moveTo>
                <a:cubicBezTo>
                  <a:pt x="7821" y="18576"/>
                  <a:pt x="140113" y="18576"/>
                  <a:pt x="159163" y="15930"/>
                </a:cubicBezTo>
                <a:cubicBezTo>
                  <a:pt x="178213" y="13284"/>
                  <a:pt x="142230" y="1113"/>
                  <a:pt x="114713" y="55"/>
                </a:cubicBezTo>
                <a:cubicBezTo>
                  <a:pt x="87196" y="-1003"/>
                  <a:pt x="-6995" y="13284"/>
                  <a:pt x="413" y="1593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83" name="フリーフォーム 2182">
            <a:extLst>
              <a:ext uri="{FF2B5EF4-FFF2-40B4-BE49-F238E27FC236}">
                <a16:creationId xmlns:a16="http://schemas.microsoft.com/office/drawing/2014/main" id="{376A095F-C4F4-E3BD-EA97-418E9C5E4BEE}"/>
              </a:ext>
            </a:extLst>
          </p:cNvPr>
          <p:cNvSpPr/>
          <p:nvPr/>
        </p:nvSpPr>
        <p:spPr>
          <a:xfrm>
            <a:off x="2205422" y="12379298"/>
            <a:ext cx="160082" cy="280135"/>
          </a:xfrm>
          <a:custGeom>
            <a:avLst/>
            <a:gdLst>
              <a:gd name="connsiteX0" fmla="*/ 159953 w 160082"/>
              <a:gd name="connsiteY0" fmla="*/ 27 h 280135"/>
              <a:gd name="connsiteX1" fmla="*/ 153603 w 160082"/>
              <a:gd name="connsiteY1" fmla="*/ 92102 h 280135"/>
              <a:gd name="connsiteX2" fmla="*/ 112328 w 160082"/>
              <a:gd name="connsiteY2" fmla="*/ 155602 h 280135"/>
              <a:gd name="connsiteX3" fmla="*/ 147253 w 160082"/>
              <a:gd name="connsiteY3" fmla="*/ 139727 h 280135"/>
              <a:gd name="connsiteX4" fmla="*/ 71053 w 160082"/>
              <a:gd name="connsiteY4" fmla="*/ 203227 h 280135"/>
              <a:gd name="connsiteX5" fmla="*/ 1203 w 160082"/>
              <a:gd name="connsiteY5" fmla="*/ 279427 h 280135"/>
              <a:gd name="connsiteX6" fmla="*/ 131378 w 160082"/>
              <a:gd name="connsiteY6" fmla="*/ 155602 h 280135"/>
              <a:gd name="connsiteX7" fmla="*/ 153603 w 160082"/>
              <a:gd name="connsiteY7" fmla="*/ 101627 h 280135"/>
              <a:gd name="connsiteX8" fmla="*/ 159953 w 160082"/>
              <a:gd name="connsiteY8" fmla="*/ 27 h 2801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0082" h="280135">
                <a:moveTo>
                  <a:pt x="159953" y="27"/>
                </a:moveTo>
                <a:cubicBezTo>
                  <a:pt x="159953" y="-1560"/>
                  <a:pt x="161540" y="66173"/>
                  <a:pt x="153603" y="92102"/>
                </a:cubicBezTo>
                <a:cubicBezTo>
                  <a:pt x="145666" y="118031"/>
                  <a:pt x="113386" y="147665"/>
                  <a:pt x="112328" y="155602"/>
                </a:cubicBezTo>
                <a:cubicBezTo>
                  <a:pt x="111270" y="163539"/>
                  <a:pt x="154132" y="131789"/>
                  <a:pt x="147253" y="139727"/>
                </a:cubicBezTo>
                <a:cubicBezTo>
                  <a:pt x="140374" y="147665"/>
                  <a:pt x="95395" y="179944"/>
                  <a:pt x="71053" y="203227"/>
                </a:cubicBezTo>
                <a:cubicBezTo>
                  <a:pt x="46711" y="226510"/>
                  <a:pt x="-8851" y="287364"/>
                  <a:pt x="1203" y="279427"/>
                </a:cubicBezTo>
                <a:cubicBezTo>
                  <a:pt x="11257" y="271490"/>
                  <a:pt x="105978" y="185235"/>
                  <a:pt x="131378" y="155602"/>
                </a:cubicBezTo>
                <a:cubicBezTo>
                  <a:pt x="156778" y="125969"/>
                  <a:pt x="146724" y="121735"/>
                  <a:pt x="153603" y="101627"/>
                </a:cubicBezTo>
                <a:cubicBezTo>
                  <a:pt x="160482" y="81519"/>
                  <a:pt x="159953" y="1614"/>
                  <a:pt x="159953" y="2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84" name="フリーフォーム 2183">
            <a:extLst>
              <a:ext uri="{FF2B5EF4-FFF2-40B4-BE49-F238E27FC236}">
                <a16:creationId xmlns:a16="http://schemas.microsoft.com/office/drawing/2014/main" id="{53EF4FCF-80B8-3460-7FF3-F91A3715206C}"/>
              </a:ext>
            </a:extLst>
          </p:cNvPr>
          <p:cNvSpPr/>
          <p:nvPr/>
        </p:nvSpPr>
        <p:spPr>
          <a:xfrm>
            <a:off x="2123336" y="12550677"/>
            <a:ext cx="116873" cy="109933"/>
          </a:xfrm>
          <a:custGeom>
            <a:avLst/>
            <a:gdLst>
              <a:gd name="connsiteX0" fmla="*/ 739 w 116873"/>
              <a:gd name="connsiteY0" fmla="*/ 98 h 109933"/>
              <a:gd name="connsiteX1" fmla="*/ 115039 w 116873"/>
              <a:gd name="connsiteY1" fmla="*/ 104873 h 109933"/>
              <a:gd name="connsiteX2" fmla="*/ 67414 w 116873"/>
              <a:gd name="connsiteY2" fmla="*/ 85823 h 109933"/>
              <a:gd name="connsiteX3" fmla="*/ 739 w 116873"/>
              <a:gd name="connsiteY3" fmla="*/ 98 h 1099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6873" h="109933">
                <a:moveTo>
                  <a:pt x="739" y="98"/>
                </a:moveTo>
                <a:cubicBezTo>
                  <a:pt x="8677" y="3273"/>
                  <a:pt x="103927" y="90586"/>
                  <a:pt x="115039" y="104873"/>
                </a:cubicBezTo>
                <a:cubicBezTo>
                  <a:pt x="126152" y="119161"/>
                  <a:pt x="83818" y="100111"/>
                  <a:pt x="67414" y="85823"/>
                </a:cubicBezTo>
                <a:cubicBezTo>
                  <a:pt x="51010" y="71535"/>
                  <a:pt x="-7199" y="-3077"/>
                  <a:pt x="739" y="9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85" name="フリーフォーム 2184">
            <a:extLst>
              <a:ext uri="{FF2B5EF4-FFF2-40B4-BE49-F238E27FC236}">
                <a16:creationId xmlns:a16="http://schemas.microsoft.com/office/drawing/2014/main" id="{9AFC819F-D8E3-82B4-559B-67C8BB90CD8E}"/>
              </a:ext>
            </a:extLst>
          </p:cNvPr>
          <p:cNvSpPr/>
          <p:nvPr/>
        </p:nvSpPr>
        <p:spPr>
          <a:xfrm>
            <a:off x="2114544" y="12604619"/>
            <a:ext cx="146064" cy="99901"/>
          </a:xfrm>
          <a:custGeom>
            <a:avLst/>
            <a:gdLst>
              <a:gd name="connsiteX0" fmla="*/ 6 w 146064"/>
              <a:gd name="connsiteY0" fmla="*/ 131 h 99901"/>
              <a:gd name="connsiteX1" fmla="*/ 47631 w 146064"/>
              <a:gd name="connsiteY1" fmla="*/ 98556 h 99901"/>
              <a:gd name="connsiteX2" fmla="*/ 146056 w 146064"/>
              <a:gd name="connsiteY2" fmla="*/ 57281 h 99901"/>
              <a:gd name="connsiteX3" fmla="*/ 53981 w 146064"/>
              <a:gd name="connsiteY3" fmla="*/ 57281 h 99901"/>
              <a:gd name="connsiteX4" fmla="*/ 95256 w 146064"/>
              <a:gd name="connsiteY4" fmla="*/ 57281 h 99901"/>
              <a:gd name="connsiteX5" fmla="*/ 44456 w 146064"/>
              <a:gd name="connsiteY5" fmla="*/ 76331 h 99901"/>
              <a:gd name="connsiteX6" fmla="*/ 6 w 146064"/>
              <a:gd name="connsiteY6" fmla="*/ 131 h 999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46064" h="99901">
                <a:moveTo>
                  <a:pt x="6" y="131"/>
                </a:moveTo>
                <a:cubicBezTo>
                  <a:pt x="535" y="3835"/>
                  <a:pt x="23289" y="89031"/>
                  <a:pt x="47631" y="98556"/>
                </a:cubicBezTo>
                <a:cubicBezTo>
                  <a:pt x="71973" y="108081"/>
                  <a:pt x="144998" y="64160"/>
                  <a:pt x="146056" y="57281"/>
                </a:cubicBezTo>
                <a:cubicBezTo>
                  <a:pt x="147114" y="50402"/>
                  <a:pt x="53981" y="57281"/>
                  <a:pt x="53981" y="57281"/>
                </a:cubicBezTo>
                <a:cubicBezTo>
                  <a:pt x="45514" y="57281"/>
                  <a:pt x="96843" y="54106"/>
                  <a:pt x="95256" y="57281"/>
                </a:cubicBezTo>
                <a:cubicBezTo>
                  <a:pt x="93669" y="60456"/>
                  <a:pt x="58743" y="80564"/>
                  <a:pt x="44456" y="76331"/>
                </a:cubicBezTo>
                <a:cubicBezTo>
                  <a:pt x="30169" y="72098"/>
                  <a:pt x="-523" y="-3573"/>
                  <a:pt x="6" y="13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86" name="フリーフォーム 2185">
            <a:extLst>
              <a:ext uri="{FF2B5EF4-FFF2-40B4-BE49-F238E27FC236}">
                <a16:creationId xmlns:a16="http://schemas.microsoft.com/office/drawing/2014/main" id="{5DEB2FED-1911-972C-219C-153785E07EFF}"/>
              </a:ext>
            </a:extLst>
          </p:cNvPr>
          <p:cNvSpPr/>
          <p:nvPr/>
        </p:nvSpPr>
        <p:spPr>
          <a:xfrm>
            <a:off x="2235135" y="12380305"/>
            <a:ext cx="113931" cy="76517"/>
          </a:xfrm>
          <a:custGeom>
            <a:avLst/>
            <a:gdLst>
              <a:gd name="connsiteX0" fmla="*/ 65 w 113931"/>
              <a:gd name="connsiteY0" fmla="*/ 5370 h 76517"/>
              <a:gd name="connsiteX1" fmla="*/ 92140 w 113931"/>
              <a:gd name="connsiteY1" fmla="*/ 8545 h 76517"/>
              <a:gd name="connsiteX2" fmla="*/ 101665 w 113931"/>
              <a:gd name="connsiteY2" fmla="*/ 75220 h 76517"/>
              <a:gd name="connsiteX3" fmla="*/ 108015 w 113931"/>
              <a:gd name="connsiteY3" fmla="*/ 49820 h 76517"/>
              <a:gd name="connsiteX4" fmla="*/ 65 w 113931"/>
              <a:gd name="connsiteY4" fmla="*/ 5370 h 765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3931" h="76517">
                <a:moveTo>
                  <a:pt x="65" y="5370"/>
                </a:moveTo>
                <a:cubicBezTo>
                  <a:pt x="-2581" y="-1509"/>
                  <a:pt x="75207" y="-3097"/>
                  <a:pt x="92140" y="8545"/>
                </a:cubicBezTo>
                <a:cubicBezTo>
                  <a:pt x="109073" y="20187"/>
                  <a:pt x="99019" y="68341"/>
                  <a:pt x="101665" y="75220"/>
                </a:cubicBezTo>
                <a:cubicBezTo>
                  <a:pt x="104311" y="82099"/>
                  <a:pt x="123361" y="59874"/>
                  <a:pt x="108015" y="49820"/>
                </a:cubicBezTo>
                <a:cubicBezTo>
                  <a:pt x="92669" y="39766"/>
                  <a:pt x="2711" y="12249"/>
                  <a:pt x="65" y="5370"/>
                </a:cubicBezTo>
                <a:close/>
              </a:path>
            </a:pathLst>
          </a:custGeom>
          <a:solidFill>
            <a:srgbClr val="FF0000">
              <a:alpha val="2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87" name="フリーフォーム 2186">
            <a:extLst>
              <a:ext uri="{FF2B5EF4-FFF2-40B4-BE49-F238E27FC236}">
                <a16:creationId xmlns:a16="http://schemas.microsoft.com/office/drawing/2014/main" id="{3B0E53C6-6489-CF29-5572-EB9EF9A1E934}"/>
              </a:ext>
            </a:extLst>
          </p:cNvPr>
          <p:cNvSpPr/>
          <p:nvPr/>
        </p:nvSpPr>
        <p:spPr>
          <a:xfrm>
            <a:off x="2215530" y="12372334"/>
            <a:ext cx="181806" cy="286465"/>
          </a:xfrm>
          <a:custGeom>
            <a:avLst/>
            <a:gdLst>
              <a:gd name="connsiteX0" fmla="*/ 181595 w 181806"/>
              <a:gd name="connsiteY0" fmla="*/ 13341 h 286465"/>
              <a:gd name="connsiteX1" fmla="*/ 140320 w 181806"/>
              <a:gd name="connsiteY1" fmla="*/ 137166 h 286465"/>
              <a:gd name="connsiteX2" fmla="*/ 3795 w 181806"/>
              <a:gd name="connsiteY2" fmla="*/ 286391 h 286465"/>
              <a:gd name="connsiteX3" fmla="*/ 41895 w 181806"/>
              <a:gd name="connsiteY3" fmla="*/ 156216 h 286465"/>
              <a:gd name="connsiteX4" fmla="*/ 83170 w 181806"/>
              <a:gd name="connsiteY4" fmla="*/ 83191 h 286465"/>
              <a:gd name="connsiteX5" fmla="*/ 108570 w 181806"/>
              <a:gd name="connsiteY5" fmla="*/ 26041 h 286465"/>
              <a:gd name="connsiteX6" fmla="*/ 130795 w 181806"/>
              <a:gd name="connsiteY6" fmla="*/ 64141 h 286465"/>
              <a:gd name="connsiteX7" fmla="*/ 127620 w 181806"/>
              <a:gd name="connsiteY7" fmla="*/ 6991 h 286465"/>
              <a:gd name="connsiteX8" fmla="*/ 181595 w 181806"/>
              <a:gd name="connsiteY8" fmla="*/ 13341 h 286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81806" h="286465">
                <a:moveTo>
                  <a:pt x="181595" y="13341"/>
                </a:moveTo>
                <a:cubicBezTo>
                  <a:pt x="183712" y="35037"/>
                  <a:pt x="169953" y="91658"/>
                  <a:pt x="140320" y="137166"/>
                </a:cubicBezTo>
                <a:cubicBezTo>
                  <a:pt x="110687" y="182674"/>
                  <a:pt x="20199" y="283216"/>
                  <a:pt x="3795" y="286391"/>
                </a:cubicBezTo>
                <a:cubicBezTo>
                  <a:pt x="-12609" y="289566"/>
                  <a:pt x="28666" y="190083"/>
                  <a:pt x="41895" y="156216"/>
                </a:cubicBezTo>
                <a:cubicBezTo>
                  <a:pt x="55124" y="122349"/>
                  <a:pt x="72058" y="104887"/>
                  <a:pt x="83170" y="83191"/>
                </a:cubicBezTo>
                <a:cubicBezTo>
                  <a:pt x="94282" y="61495"/>
                  <a:pt x="100632" y="29216"/>
                  <a:pt x="108570" y="26041"/>
                </a:cubicBezTo>
                <a:cubicBezTo>
                  <a:pt x="116508" y="22866"/>
                  <a:pt x="127620" y="67316"/>
                  <a:pt x="130795" y="64141"/>
                </a:cubicBezTo>
                <a:cubicBezTo>
                  <a:pt x="133970" y="60966"/>
                  <a:pt x="120212" y="12283"/>
                  <a:pt x="127620" y="6991"/>
                </a:cubicBezTo>
                <a:cubicBezTo>
                  <a:pt x="135028" y="1699"/>
                  <a:pt x="179478" y="-8355"/>
                  <a:pt x="181595" y="13341"/>
                </a:cubicBezTo>
                <a:close/>
              </a:path>
            </a:pathLst>
          </a:custGeom>
          <a:solidFill>
            <a:srgbClr val="92D050">
              <a:alpha val="2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88" name="フリーフォーム 2187">
            <a:extLst>
              <a:ext uri="{FF2B5EF4-FFF2-40B4-BE49-F238E27FC236}">
                <a16:creationId xmlns:a16="http://schemas.microsoft.com/office/drawing/2014/main" id="{6E28871F-600F-0BA8-3A24-B4DE1D81B181}"/>
              </a:ext>
            </a:extLst>
          </p:cNvPr>
          <p:cNvSpPr/>
          <p:nvPr/>
        </p:nvSpPr>
        <p:spPr>
          <a:xfrm>
            <a:off x="2116696" y="12575554"/>
            <a:ext cx="162231" cy="121687"/>
          </a:xfrm>
          <a:custGeom>
            <a:avLst/>
            <a:gdLst>
              <a:gd name="connsiteX0" fmla="*/ 1029 w 162231"/>
              <a:gd name="connsiteY0" fmla="*/ 73646 h 121687"/>
              <a:gd name="connsiteX1" fmla="*/ 159779 w 162231"/>
              <a:gd name="connsiteY1" fmla="*/ 621 h 121687"/>
              <a:gd name="connsiteX2" fmla="*/ 93104 w 162231"/>
              <a:gd name="connsiteY2" fmla="*/ 118096 h 121687"/>
              <a:gd name="connsiteX3" fmla="*/ 1029 w 162231"/>
              <a:gd name="connsiteY3" fmla="*/ 73646 h 1216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2231" h="121687">
                <a:moveTo>
                  <a:pt x="1029" y="73646"/>
                </a:moveTo>
                <a:cubicBezTo>
                  <a:pt x="12141" y="54067"/>
                  <a:pt x="144433" y="-6787"/>
                  <a:pt x="159779" y="621"/>
                </a:cubicBezTo>
                <a:cubicBezTo>
                  <a:pt x="175125" y="8029"/>
                  <a:pt x="114271" y="102221"/>
                  <a:pt x="93104" y="118096"/>
                </a:cubicBezTo>
                <a:cubicBezTo>
                  <a:pt x="71937" y="133971"/>
                  <a:pt x="-10083" y="93225"/>
                  <a:pt x="1029" y="73646"/>
                </a:cubicBezTo>
                <a:close/>
              </a:path>
            </a:pathLst>
          </a:custGeom>
          <a:solidFill>
            <a:srgbClr val="FFFF00">
              <a:alpha val="2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89" name="フリーフォーム 2188">
            <a:extLst>
              <a:ext uri="{FF2B5EF4-FFF2-40B4-BE49-F238E27FC236}">
                <a16:creationId xmlns:a16="http://schemas.microsoft.com/office/drawing/2014/main" id="{0484C03E-F63F-88BA-6EA3-A0102C274DFD}"/>
              </a:ext>
            </a:extLst>
          </p:cNvPr>
          <p:cNvSpPr/>
          <p:nvPr/>
        </p:nvSpPr>
        <p:spPr>
          <a:xfrm>
            <a:off x="5549398" y="7873862"/>
            <a:ext cx="654736" cy="1135724"/>
          </a:xfrm>
          <a:custGeom>
            <a:avLst/>
            <a:gdLst>
              <a:gd name="connsiteX0" fmla="*/ 159252 w 654736"/>
              <a:gd name="connsiteY0" fmla="*/ 35063 h 1135724"/>
              <a:gd name="connsiteX1" fmla="*/ 597402 w 654736"/>
              <a:gd name="connsiteY1" fmla="*/ 866913 h 1135724"/>
              <a:gd name="connsiteX2" fmla="*/ 575177 w 654736"/>
              <a:gd name="connsiteY2" fmla="*/ 806588 h 1135724"/>
              <a:gd name="connsiteX3" fmla="*/ 645027 w 654736"/>
              <a:gd name="connsiteY3" fmla="*/ 1133613 h 1135724"/>
              <a:gd name="connsiteX4" fmla="*/ 327527 w 654736"/>
              <a:gd name="connsiteY4" fmla="*/ 622438 h 1135724"/>
              <a:gd name="connsiteX5" fmla="*/ 152902 w 654736"/>
              <a:gd name="connsiteY5" fmla="*/ 212863 h 1135724"/>
              <a:gd name="connsiteX6" fmla="*/ 502 w 654736"/>
              <a:gd name="connsiteY6" fmla="*/ 254138 h 1135724"/>
              <a:gd name="connsiteX7" fmla="*/ 105277 w 654736"/>
              <a:gd name="connsiteY7" fmla="*/ 162063 h 1135724"/>
              <a:gd name="connsiteX8" fmla="*/ 159252 w 654736"/>
              <a:gd name="connsiteY8" fmla="*/ 35063 h 11357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54736" h="1135724">
                <a:moveTo>
                  <a:pt x="159252" y="35063"/>
                </a:moveTo>
                <a:cubicBezTo>
                  <a:pt x="241273" y="152538"/>
                  <a:pt x="528081" y="738326"/>
                  <a:pt x="597402" y="866913"/>
                </a:cubicBezTo>
                <a:cubicBezTo>
                  <a:pt x="666723" y="995500"/>
                  <a:pt x="567240" y="762138"/>
                  <a:pt x="575177" y="806588"/>
                </a:cubicBezTo>
                <a:cubicBezTo>
                  <a:pt x="583114" y="851038"/>
                  <a:pt x="686302" y="1164305"/>
                  <a:pt x="645027" y="1133613"/>
                </a:cubicBezTo>
                <a:cubicBezTo>
                  <a:pt x="603752" y="1102921"/>
                  <a:pt x="409548" y="775896"/>
                  <a:pt x="327527" y="622438"/>
                </a:cubicBezTo>
                <a:cubicBezTo>
                  <a:pt x="245506" y="468980"/>
                  <a:pt x="207406" y="274246"/>
                  <a:pt x="152902" y="212863"/>
                </a:cubicBezTo>
                <a:cubicBezTo>
                  <a:pt x="98398" y="151480"/>
                  <a:pt x="8439" y="262605"/>
                  <a:pt x="502" y="254138"/>
                </a:cubicBezTo>
                <a:cubicBezTo>
                  <a:pt x="-7436" y="245671"/>
                  <a:pt x="80935" y="193813"/>
                  <a:pt x="105277" y="162063"/>
                </a:cubicBezTo>
                <a:cubicBezTo>
                  <a:pt x="129619" y="130313"/>
                  <a:pt x="77231" y="-82412"/>
                  <a:pt x="159252" y="35063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90" name="フリーフォーム 2189">
            <a:extLst>
              <a:ext uri="{FF2B5EF4-FFF2-40B4-BE49-F238E27FC236}">
                <a16:creationId xmlns:a16="http://schemas.microsoft.com/office/drawing/2014/main" id="{ABC150D5-A8C6-72C9-1C81-62B0C5F3E68B}"/>
              </a:ext>
            </a:extLst>
          </p:cNvPr>
          <p:cNvSpPr/>
          <p:nvPr/>
        </p:nvSpPr>
        <p:spPr>
          <a:xfrm>
            <a:off x="5774261" y="8302276"/>
            <a:ext cx="1309643" cy="1442603"/>
          </a:xfrm>
          <a:custGeom>
            <a:avLst/>
            <a:gdLst>
              <a:gd name="connsiteX0" fmla="*/ 283639 w 1309643"/>
              <a:gd name="connsiteY0" fmla="*/ 219424 h 1442603"/>
              <a:gd name="connsiteX1" fmla="*/ 670989 w 1309643"/>
              <a:gd name="connsiteY1" fmla="*/ 835374 h 1442603"/>
              <a:gd name="connsiteX2" fmla="*/ 620189 w 1309643"/>
              <a:gd name="connsiteY2" fmla="*/ 686149 h 1442603"/>
              <a:gd name="connsiteX3" fmla="*/ 937689 w 1309643"/>
              <a:gd name="connsiteY3" fmla="*/ 1143349 h 1442603"/>
              <a:gd name="connsiteX4" fmla="*/ 845614 w 1309643"/>
              <a:gd name="connsiteY4" fmla="*/ 959199 h 1442603"/>
              <a:gd name="connsiteX5" fmla="*/ 1048814 w 1309643"/>
              <a:gd name="connsiteY5" fmla="*/ 1168749 h 1442603"/>
              <a:gd name="connsiteX6" fmla="*/ 1001189 w 1309643"/>
              <a:gd name="connsiteY6" fmla="*/ 1000474 h 1442603"/>
              <a:gd name="connsiteX7" fmla="*/ 1223439 w 1309643"/>
              <a:gd name="connsiteY7" fmla="*/ 1384649 h 1442603"/>
              <a:gd name="connsiteX8" fmla="*/ 1153589 w 1309643"/>
              <a:gd name="connsiteY8" fmla="*/ 1127474 h 1442603"/>
              <a:gd name="connsiteX9" fmla="*/ 1309164 w 1309643"/>
              <a:gd name="connsiteY9" fmla="*/ 1432274 h 1442603"/>
              <a:gd name="connsiteX10" fmla="*/ 1093264 w 1309643"/>
              <a:gd name="connsiteY10" fmla="*/ 1330674 h 1442603"/>
              <a:gd name="connsiteX11" fmla="*/ 674164 w 1309643"/>
              <a:gd name="connsiteY11" fmla="*/ 940149 h 1442603"/>
              <a:gd name="connsiteX12" fmla="*/ 515414 w 1309643"/>
              <a:gd name="connsiteY12" fmla="*/ 809974 h 1442603"/>
              <a:gd name="connsiteX13" fmla="*/ 1004364 w 1309643"/>
              <a:gd name="connsiteY13" fmla="*/ 1340199 h 1442603"/>
              <a:gd name="connsiteX14" fmla="*/ 636064 w 1309643"/>
              <a:gd name="connsiteY14" fmla="*/ 956024 h 1442603"/>
              <a:gd name="connsiteX15" fmla="*/ 1064 w 1309643"/>
              <a:gd name="connsiteY15" fmla="*/ 349 h 1442603"/>
              <a:gd name="connsiteX16" fmla="*/ 474139 w 1309643"/>
              <a:gd name="connsiteY16" fmla="*/ 835374 h 1442603"/>
              <a:gd name="connsiteX17" fmla="*/ 29639 w 1309643"/>
              <a:gd name="connsiteY17" fmla="*/ 6699 h 1442603"/>
              <a:gd name="connsiteX18" fmla="*/ 245539 w 1309643"/>
              <a:gd name="connsiteY18" fmla="*/ 441674 h 1442603"/>
              <a:gd name="connsiteX19" fmla="*/ 118539 w 1309643"/>
              <a:gd name="connsiteY19" fmla="*/ 25749 h 1442603"/>
              <a:gd name="connsiteX20" fmla="*/ 340789 w 1309643"/>
              <a:gd name="connsiteY20" fmla="*/ 425799 h 1442603"/>
              <a:gd name="connsiteX21" fmla="*/ 283639 w 1309643"/>
              <a:gd name="connsiteY21" fmla="*/ 219424 h 14426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1309643" h="1442603">
                <a:moveTo>
                  <a:pt x="283639" y="219424"/>
                </a:moveTo>
                <a:cubicBezTo>
                  <a:pt x="338672" y="287687"/>
                  <a:pt x="614897" y="757587"/>
                  <a:pt x="670989" y="835374"/>
                </a:cubicBezTo>
                <a:cubicBezTo>
                  <a:pt x="727081" y="913162"/>
                  <a:pt x="575739" y="634820"/>
                  <a:pt x="620189" y="686149"/>
                </a:cubicBezTo>
                <a:cubicBezTo>
                  <a:pt x="664639" y="737478"/>
                  <a:pt x="900118" y="1097841"/>
                  <a:pt x="937689" y="1143349"/>
                </a:cubicBezTo>
                <a:cubicBezTo>
                  <a:pt x="975260" y="1188857"/>
                  <a:pt x="827093" y="954966"/>
                  <a:pt x="845614" y="959199"/>
                </a:cubicBezTo>
                <a:cubicBezTo>
                  <a:pt x="864135" y="963432"/>
                  <a:pt x="1022885" y="1161870"/>
                  <a:pt x="1048814" y="1168749"/>
                </a:cubicBezTo>
                <a:cubicBezTo>
                  <a:pt x="1074743" y="1175628"/>
                  <a:pt x="972085" y="964491"/>
                  <a:pt x="1001189" y="1000474"/>
                </a:cubicBezTo>
                <a:cubicBezTo>
                  <a:pt x="1030293" y="1036457"/>
                  <a:pt x="1198039" y="1363482"/>
                  <a:pt x="1223439" y="1384649"/>
                </a:cubicBezTo>
                <a:cubicBezTo>
                  <a:pt x="1248839" y="1405816"/>
                  <a:pt x="1139302" y="1119537"/>
                  <a:pt x="1153589" y="1127474"/>
                </a:cubicBezTo>
                <a:cubicBezTo>
                  <a:pt x="1167876" y="1135411"/>
                  <a:pt x="1319218" y="1398407"/>
                  <a:pt x="1309164" y="1432274"/>
                </a:cubicBezTo>
                <a:cubicBezTo>
                  <a:pt x="1299110" y="1466141"/>
                  <a:pt x="1199097" y="1412695"/>
                  <a:pt x="1093264" y="1330674"/>
                </a:cubicBezTo>
                <a:cubicBezTo>
                  <a:pt x="987431" y="1248653"/>
                  <a:pt x="770472" y="1026932"/>
                  <a:pt x="674164" y="940149"/>
                </a:cubicBezTo>
                <a:cubicBezTo>
                  <a:pt x="577856" y="853366"/>
                  <a:pt x="460381" y="743299"/>
                  <a:pt x="515414" y="809974"/>
                </a:cubicBezTo>
                <a:cubicBezTo>
                  <a:pt x="570447" y="876649"/>
                  <a:pt x="984256" y="1315857"/>
                  <a:pt x="1004364" y="1340199"/>
                </a:cubicBezTo>
                <a:cubicBezTo>
                  <a:pt x="1024472" y="1364541"/>
                  <a:pt x="803281" y="1179332"/>
                  <a:pt x="636064" y="956024"/>
                </a:cubicBezTo>
                <a:cubicBezTo>
                  <a:pt x="468847" y="732716"/>
                  <a:pt x="28051" y="20457"/>
                  <a:pt x="1064" y="349"/>
                </a:cubicBezTo>
                <a:cubicBezTo>
                  <a:pt x="-25924" y="-19759"/>
                  <a:pt x="469377" y="834316"/>
                  <a:pt x="474139" y="835374"/>
                </a:cubicBezTo>
                <a:cubicBezTo>
                  <a:pt x="478901" y="836432"/>
                  <a:pt x="67739" y="72316"/>
                  <a:pt x="29639" y="6699"/>
                </a:cubicBezTo>
                <a:cubicBezTo>
                  <a:pt x="-8461" y="-58918"/>
                  <a:pt x="230722" y="438499"/>
                  <a:pt x="245539" y="441674"/>
                </a:cubicBezTo>
                <a:cubicBezTo>
                  <a:pt x="260356" y="444849"/>
                  <a:pt x="102664" y="28395"/>
                  <a:pt x="118539" y="25749"/>
                </a:cubicBezTo>
                <a:cubicBezTo>
                  <a:pt x="134414" y="23103"/>
                  <a:pt x="312743" y="391932"/>
                  <a:pt x="340789" y="425799"/>
                </a:cubicBezTo>
                <a:cubicBezTo>
                  <a:pt x="368835" y="459666"/>
                  <a:pt x="228606" y="151161"/>
                  <a:pt x="283639" y="219424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91" name="フリーフォーム 2190">
            <a:extLst>
              <a:ext uri="{FF2B5EF4-FFF2-40B4-BE49-F238E27FC236}">
                <a16:creationId xmlns:a16="http://schemas.microsoft.com/office/drawing/2014/main" id="{BAD894E1-42B4-932D-3D88-48D089950FF1}"/>
              </a:ext>
            </a:extLst>
          </p:cNvPr>
          <p:cNvSpPr/>
          <p:nvPr/>
        </p:nvSpPr>
        <p:spPr>
          <a:xfrm>
            <a:off x="6231275" y="8880474"/>
            <a:ext cx="1275778" cy="1291158"/>
          </a:xfrm>
          <a:custGeom>
            <a:avLst/>
            <a:gdLst>
              <a:gd name="connsiteX0" fmla="*/ 306050 w 1275778"/>
              <a:gd name="connsiteY0" fmla="*/ 212726 h 1291158"/>
              <a:gd name="connsiteX1" fmla="*/ 871200 w 1275778"/>
              <a:gd name="connsiteY1" fmla="*/ 879476 h 1291158"/>
              <a:gd name="connsiteX2" fmla="*/ 1249025 w 1275778"/>
              <a:gd name="connsiteY2" fmla="*/ 1260476 h 1291158"/>
              <a:gd name="connsiteX3" fmla="*/ 1169650 w 1275778"/>
              <a:gd name="connsiteY3" fmla="*/ 1177926 h 1291158"/>
              <a:gd name="connsiteX4" fmla="*/ 569575 w 1275778"/>
              <a:gd name="connsiteY4" fmla="*/ 676276 h 1291158"/>
              <a:gd name="connsiteX5" fmla="*/ 1118850 w 1275778"/>
              <a:gd name="connsiteY5" fmla="*/ 1289051 h 1291158"/>
              <a:gd name="connsiteX6" fmla="*/ 547350 w 1275778"/>
              <a:gd name="connsiteY6" fmla="*/ 863601 h 1291158"/>
              <a:gd name="connsiteX7" fmla="*/ 150475 w 1275778"/>
              <a:gd name="connsiteY7" fmla="*/ 492126 h 1291158"/>
              <a:gd name="connsiteX8" fmla="*/ 4425 w 1275778"/>
              <a:gd name="connsiteY8" fmla="*/ 1 h 1291158"/>
              <a:gd name="connsiteX9" fmla="*/ 296525 w 1275778"/>
              <a:gd name="connsiteY9" fmla="*/ 485776 h 1291158"/>
              <a:gd name="connsiteX10" fmla="*/ 198100 w 1275778"/>
              <a:gd name="connsiteY10" fmla="*/ 161926 h 1291158"/>
              <a:gd name="connsiteX11" fmla="*/ 375900 w 1275778"/>
              <a:gd name="connsiteY11" fmla="*/ 409576 h 1291158"/>
              <a:gd name="connsiteX12" fmla="*/ 306050 w 1275778"/>
              <a:gd name="connsiteY12" fmla="*/ 212726 h 12911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275778" h="1291158">
                <a:moveTo>
                  <a:pt x="306050" y="212726"/>
                </a:moveTo>
                <a:cubicBezTo>
                  <a:pt x="388600" y="291043"/>
                  <a:pt x="714038" y="704851"/>
                  <a:pt x="871200" y="879476"/>
                </a:cubicBezTo>
                <a:cubicBezTo>
                  <a:pt x="1028362" y="1054101"/>
                  <a:pt x="1199283" y="1210734"/>
                  <a:pt x="1249025" y="1260476"/>
                </a:cubicBezTo>
                <a:cubicBezTo>
                  <a:pt x="1298767" y="1310218"/>
                  <a:pt x="1282892" y="1275293"/>
                  <a:pt x="1169650" y="1177926"/>
                </a:cubicBezTo>
                <a:cubicBezTo>
                  <a:pt x="1056408" y="1080559"/>
                  <a:pt x="578042" y="657755"/>
                  <a:pt x="569575" y="676276"/>
                </a:cubicBezTo>
                <a:cubicBezTo>
                  <a:pt x="561108" y="694797"/>
                  <a:pt x="1122554" y="1257830"/>
                  <a:pt x="1118850" y="1289051"/>
                </a:cubicBezTo>
                <a:cubicBezTo>
                  <a:pt x="1115146" y="1320272"/>
                  <a:pt x="708746" y="996422"/>
                  <a:pt x="547350" y="863601"/>
                </a:cubicBezTo>
                <a:cubicBezTo>
                  <a:pt x="385954" y="730780"/>
                  <a:pt x="240962" y="636059"/>
                  <a:pt x="150475" y="492126"/>
                </a:cubicBezTo>
                <a:cubicBezTo>
                  <a:pt x="59988" y="348193"/>
                  <a:pt x="-19917" y="1059"/>
                  <a:pt x="4425" y="1"/>
                </a:cubicBezTo>
                <a:cubicBezTo>
                  <a:pt x="28767" y="-1057"/>
                  <a:pt x="264246" y="458789"/>
                  <a:pt x="296525" y="485776"/>
                </a:cubicBezTo>
                <a:cubicBezTo>
                  <a:pt x="328804" y="512763"/>
                  <a:pt x="184871" y="174626"/>
                  <a:pt x="198100" y="161926"/>
                </a:cubicBezTo>
                <a:cubicBezTo>
                  <a:pt x="211329" y="149226"/>
                  <a:pt x="358438" y="401109"/>
                  <a:pt x="375900" y="409576"/>
                </a:cubicBezTo>
                <a:cubicBezTo>
                  <a:pt x="393362" y="418043"/>
                  <a:pt x="223500" y="134409"/>
                  <a:pt x="306050" y="212726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92" name="フリーフォーム 2191">
            <a:extLst>
              <a:ext uri="{FF2B5EF4-FFF2-40B4-BE49-F238E27FC236}">
                <a16:creationId xmlns:a16="http://schemas.microsoft.com/office/drawing/2014/main" id="{E71AADDF-3E4F-22A0-F821-396C59196CD4}"/>
              </a:ext>
            </a:extLst>
          </p:cNvPr>
          <p:cNvSpPr/>
          <p:nvPr/>
        </p:nvSpPr>
        <p:spPr>
          <a:xfrm>
            <a:off x="7300714" y="10123754"/>
            <a:ext cx="1736306" cy="1534871"/>
          </a:xfrm>
          <a:custGeom>
            <a:avLst/>
            <a:gdLst>
              <a:gd name="connsiteX0" fmla="*/ 176411 w 1736306"/>
              <a:gd name="connsiteY0" fmla="*/ 83871 h 1534871"/>
              <a:gd name="connsiteX1" fmla="*/ 808236 w 1736306"/>
              <a:gd name="connsiteY1" fmla="*/ 639496 h 1534871"/>
              <a:gd name="connsiteX2" fmla="*/ 700286 w 1736306"/>
              <a:gd name="connsiteY2" fmla="*/ 531546 h 1534871"/>
              <a:gd name="connsiteX3" fmla="*/ 1062236 w 1736306"/>
              <a:gd name="connsiteY3" fmla="*/ 718871 h 1534871"/>
              <a:gd name="connsiteX4" fmla="*/ 1303536 w 1736306"/>
              <a:gd name="connsiteY4" fmla="*/ 988746 h 1534871"/>
              <a:gd name="connsiteX5" fmla="*/ 1189236 w 1736306"/>
              <a:gd name="connsiteY5" fmla="*/ 845871 h 1534871"/>
              <a:gd name="connsiteX6" fmla="*/ 1436886 w 1736306"/>
              <a:gd name="connsiteY6" fmla="*/ 1125271 h 1534871"/>
              <a:gd name="connsiteX7" fmla="*/ 1703586 w 1736306"/>
              <a:gd name="connsiteY7" fmla="*/ 1407846 h 1534871"/>
              <a:gd name="connsiteX8" fmla="*/ 1646436 w 1736306"/>
              <a:gd name="connsiteY8" fmla="*/ 1290371 h 1534871"/>
              <a:gd name="connsiteX9" fmla="*/ 1728986 w 1736306"/>
              <a:gd name="connsiteY9" fmla="*/ 1534846 h 1534871"/>
              <a:gd name="connsiteX10" fmla="*/ 1424186 w 1736306"/>
              <a:gd name="connsiteY10" fmla="*/ 1303071 h 1534871"/>
              <a:gd name="connsiteX11" fmla="*/ 1033661 w 1736306"/>
              <a:gd name="connsiteY11" fmla="*/ 925246 h 1534871"/>
              <a:gd name="connsiteX12" fmla="*/ 1198761 w 1736306"/>
              <a:gd name="connsiteY12" fmla="*/ 1141146 h 1534871"/>
              <a:gd name="connsiteX13" fmla="*/ 46236 w 1736306"/>
              <a:gd name="connsiteY13" fmla="*/ 39421 h 1534871"/>
              <a:gd name="connsiteX14" fmla="*/ 224036 w 1736306"/>
              <a:gd name="connsiteY14" fmla="*/ 233096 h 1534871"/>
              <a:gd name="connsiteX15" fmla="*/ 176411 w 1736306"/>
              <a:gd name="connsiteY15" fmla="*/ 83871 h 15348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736306" h="1534871">
                <a:moveTo>
                  <a:pt x="176411" y="83871"/>
                </a:moveTo>
                <a:cubicBezTo>
                  <a:pt x="273778" y="151604"/>
                  <a:pt x="720924" y="564884"/>
                  <a:pt x="808236" y="639496"/>
                </a:cubicBezTo>
                <a:cubicBezTo>
                  <a:pt x="895548" y="714108"/>
                  <a:pt x="657953" y="518317"/>
                  <a:pt x="700286" y="531546"/>
                </a:cubicBezTo>
                <a:cubicBezTo>
                  <a:pt x="742619" y="544775"/>
                  <a:pt x="961694" y="642671"/>
                  <a:pt x="1062236" y="718871"/>
                </a:cubicBezTo>
                <a:cubicBezTo>
                  <a:pt x="1162778" y="795071"/>
                  <a:pt x="1282369" y="967579"/>
                  <a:pt x="1303536" y="988746"/>
                </a:cubicBezTo>
                <a:cubicBezTo>
                  <a:pt x="1324703" y="1009913"/>
                  <a:pt x="1167011" y="823117"/>
                  <a:pt x="1189236" y="845871"/>
                </a:cubicBezTo>
                <a:cubicBezTo>
                  <a:pt x="1211461" y="868625"/>
                  <a:pt x="1351161" y="1031608"/>
                  <a:pt x="1436886" y="1125271"/>
                </a:cubicBezTo>
                <a:cubicBezTo>
                  <a:pt x="1522611" y="1218934"/>
                  <a:pt x="1668661" y="1380329"/>
                  <a:pt x="1703586" y="1407846"/>
                </a:cubicBezTo>
                <a:cubicBezTo>
                  <a:pt x="1738511" y="1435363"/>
                  <a:pt x="1642203" y="1269204"/>
                  <a:pt x="1646436" y="1290371"/>
                </a:cubicBezTo>
                <a:cubicBezTo>
                  <a:pt x="1650669" y="1311538"/>
                  <a:pt x="1766028" y="1532729"/>
                  <a:pt x="1728986" y="1534846"/>
                </a:cubicBezTo>
                <a:cubicBezTo>
                  <a:pt x="1691944" y="1536963"/>
                  <a:pt x="1540074" y="1404671"/>
                  <a:pt x="1424186" y="1303071"/>
                </a:cubicBezTo>
                <a:cubicBezTo>
                  <a:pt x="1308298" y="1201471"/>
                  <a:pt x="1071232" y="952234"/>
                  <a:pt x="1033661" y="925246"/>
                </a:cubicBezTo>
                <a:cubicBezTo>
                  <a:pt x="996090" y="898258"/>
                  <a:pt x="1363332" y="1288783"/>
                  <a:pt x="1198761" y="1141146"/>
                </a:cubicBezTo>
                <a:cubicBezTo>
                  <a:pt x="1034190" y="993509"/>
                  <a:pt x="208690" y="190763"/>
                  <a:pt x="46236" y="39421"/>
                </a:cubicBezTo>
                <a:cubicBezTo>
                  <a:pt x="-116218" y="-111921"/>
                  <a:pt x="199694" y="220396"/>
                  <a:pt x="224036" y="233096"/>
                </a:cubicBezTo>
                <a:cubicBezTo>
                  <a:pt x="248378" y="245796"/>
                  <a:pt x="79044" y="16138"/>
                  <a:pt x="176411" y="83871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93" name="フリーフォーム 2192">
            <a:extLst>
              <a:ext uri="{FF2B5EF4-FFF2-40B4-BE49-F238E27FC236}">
                <a16:creationId xmlns:a16="http://schemas.microsoft.com/office/drawing/2014/main" id="{0ADB434B-9B5B-892C-1383-8C620F549FB0}"/>
              </a:ext>
            </a:extLst>
          </p:cNvPr>
          <p:cNvSpPr/>
          <p:nvPr/>
        </p:nvSpPr>
        <p:spPr>
          <a:xfrm>
            <a:off x="7225847" y="9467177"/>
            <a:ext cx="1305674" cy="1260677"/>
          </a:xfrm>
          <a:custGeom>
            <a:avLst/>
            <a:gdLst>
              <a:gd name="connsiteX0" fmla="*/ 54428 w 1305674"/>
              <a:gd name="connsiteY0" fmla="*/ 10198 h 1260677"/>
              <a:gd name="connsiteX1" fmla="*/ 644978 w 1305674"/>
              <a:gd name="connsiteY1" fmla="*/ 695998 h 1260677"/>
              <a:gd name="connsiteX2" fmla="*/ 606878 w 1305674"/>
              <a:gd name="connsiteY2" fmla="*/ 654723 h 1260677"/>
              <a:gd name="connsiteX3" fmla="*/ 937078 w 1305674"/>
              <a:gd name="connsiteY3" fmla="*/ 981748 h 1260677"/>
              <a:gd name="connsiteX4" fmla="*/ 1232353 w 1305674"/>
              <a:gd name="connsiteY4" fmla="*/ 1216698 h 1260677"/>
              <a:gd name="connsiteX5" fmla="*/ 1299028 w 1305674"/>
              <a:gd name="connsiteY5" fmla="*/ 1257973 h 1260677"/>
              <a:gd name="connsiteX6" fmla="*/ 1111703 w 1305674"/>
              <a:gd name="connsiteY6" fmla="*/ 1178598 h 1260677"/>
              <a:gd name="connsiteX7" fmla="*/ 429078 w 1305674"/>
              <a:gd name="connsiteY7" fmla="*/ 629323 h 1260677"/>
              <a:gd name="connsiteX8" fmla="*/ 537028 w 1305674"/>
              <a:gd name="connsiteY8" fmla="*/ 765848 h 1260677"/>
              <a:gd name="connsiteX9" fmla="*/ 13153 w 1305674"/>
              <a:gd name="connsiteY9" fmla="*/ 89573 h 1260677"/>
              <a:gd name="connsiteX10" fmla="*/ 149678 w 1305674"/>
              <a:gd name="connsiteY10" fmla="*/ 270548 h 1260677"/>
              <a:gd name="connsiteX11" fmla="*/ 54428 w 1305674"/>
              <a:gd name="connsiteY11" fmla="*/ 10198 h 12606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305674" h="1260677">
                <a:moveTo>
                  <a:pt x="54428" y="10198"/>
                </a:moveTo>
                <a:cubicBezTo>
                  <a:pt x="136978" y="81106"/>
                  <a:pt x="552903" y="588577"/>
                  <a:pt x="644978" y="695998"/>
                </a:cubicBezTo>
                <a:cubicBezTo>
                  <a:pt x="737053" y="803419"/>
                  <a:pt x="558195" y="607098"/>
                  <a:pt x="606878" y="654723"/>
                </a:cubicBezTo>
                <a:cubicBezTo>
                  <a:pt x="655561" y="702348"/>
                  <a:pt x="832832" y="888086"/>
                  <a:pt x="937078" y="981748"/>
                </a:cubicBezTo>
                <a:cubicBezTo>
                  <a:pt x="1041324" y="1075411"/>
                  <a:pt x="1172028" y="1170661"/>
                  <a:pt x="1232353" y="1216698"/>
                </a:cubicBezTo>
                <a:cubicBezTo>
                  <a:pt x="1292678" y="1262735"/>
                  <a:pt x="1319136" y="1264323"/>
                  <a:pt x="1299028" y="1257973"/>
                </a:cubicBezTo>
                <a:cubicBezTo>
                  <a:pt x="1278920" y="1251623"/>
                  <a:pt x="1256695" y="1283373"/>
                  <a:pt x="1111703" y="1178598"/>
                </a:cubicBezTo>
                <a:cubicBezTo>
                  <a:pt x="966711" y="1073823"/>
                  <a:pt x="524857" y="698115"/>
                  <a:pt x="429078" y="629323"/>
                </a:cubicBezTo>
                <a:cubicBezTo>
                  <a:pt x="333299" y="560531"/>
                  <a:pt x="537028" y="765848"/>
                  <a:pt x="537028" y="765848"/>
                </a:cubicBezTo>
                <a:lnTo>
                  <a:pt x="13153" y="89573"/>
                </a:lnTo>
                <a:cubicBezTo>
                  <a:pt x="-51405" y="7023"/>
                  <a:pt x="142270" y="280073"/>
                  <a:pt x="149678" y="270548"/>
                </a:cubicBezTo>
                <a:cubicBezTo>
                  <a:pt x="157086" y="261023"/>
                  <a:pt x="-28122" y="-60710"/>
                  <a:pt x="54428" y="10198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94" name="フリーフォーム 2193">
            <a:extLst>
              <a:ext uri="{FF2B5EF4-FFF2-40B4-BE49-F238E27FC236}">
                <a16:creationId xmlns:a16="http://schemas.microsoft.com/office/drawing/2014/main" id="{67062A7E-C1BC-48F9-0F3E-77BEF3758E73}"/>
              </a:ext>
            </a:extLst>
          </p:cNvPr>
          <p:cNvSpPr/>
          <p:nvPr/>
        </p:nvSpPr>
        <p:spPr>
          <a:xfrm>
            <a:off x="8400900" y="10658472"/>
            <a:ext cx="860599" cy="931903"/>
          </a:xfrm>
          <a:custGeom>
            <a:avLst/>
            <a:gdLst>
              <a:gd name="connsiteX0" fmla="*/ 63650 w 860599"/>
              <a:gd name="connsiteY0" fmla="*/ 3 h 931903"/>
              <a:gd name="connsiteX1" fmla="*/ 393850 w 860599"/>
              <a:gd name="connsiteY1" fmla="*/ 282578 h 931903"/>
              <a:gd name="connsiteX2" fmla="*/ 654200 w 860599"/>
              <a:gd name="connsiteY2" fmla="*/ 574678 h 931903"/>
              <a:gd name="connsiteX3" fmla="*/ 555775 w 860599"/>
              <a:gd name="connsiteY3" fmla="*/ 498478 h 931903"/>
              <a:gd name="connsiteX4" fmla="*/ 860575 w 860599"/>
              <a:gd name="connsiteY4" fmla="*/ 701678 h 931903"/>
              <a:gd name="connsiteX5" fmla="*/ 571650 w 860599"/>
              <a:gd name="connsiteY5" fmla="*/ 609603 h 931903"/>
              <a:gd name="connsiteX6" fmla="*/ 403375 w 860599"/>
              <a:gd name="connsiteY6" fmla="*/ 466728 h 931903"/>
              <a:gd name="connsiteX7" fmla="*/ 638325 w 860599"/>
              <a:gd name="connsiteY7" fmla="*/ 917578 h 931903"/>
              <a:gd name="connsiteX8" fmla="*/ 524025 w 860599"/>
              <a:gd name="connsiteY8" fmla="*/ 758828 h 931903"/>
              <a:gd name="connsiteX9" fmla="*/ 149375 w 860599"/>
              <a:gd name="connsiteY9" fmla="*/ 158753 h 931903"/>
              <a:gd name="connsiteX10" fmla="*/ 149375 w 860599"/>
              <a:gd name="connsiteY10" fmla="*/ 384178 h 931903"/>
              <a:gd name="connsiteX11" fmla="*/ 150 w 860599"/>
              <a:gd name="connsiteY11" fmla="*/ 117478 h 931903"/>
              <a:gd name="connsiteX12" fmla="*/ 120800 w 860599"/>
              <a:gd name="connsiteY12" fmla="*/ 276228 h 931903"/>
              <a:gd name="connsiteX13" fmla="*/ 63650 w 860599"/>
              <a:gd name="connsiteY13" fmla="*/ 3 h 9319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860599" h="931903">
                <a:moveTo>
                  <a:pt x="63650" y="3"/>
                </a:moveTo>
                <a:cubicBezTo>
                  <a:pt x="109158" y="1061"/>
                  <a:pt x="295425" y="186799"/>
                  <a:pt x="393850" y="282578"/>
                </a:cubicBezTo>
                <a:cubicBezTo>
                  <a:pt x="492275" y="378357"/>
                  <a:pt x="627213" y="538695"/>
                  <a:pt x="654200" y="574678"/>
                </a:cubicBezTo>
                <a:cubicBezTo>
                  <a:pt x="681187" y="610661"/>
                  <a:pt x="521379" y="477311"/>
                  <a:pt x="555775" y="498478"/>
                </a:cubicBezTo>
                <a:cubicBezTo>
                  <a:pt x="590171" y="519645"/>
                  <a:pt x="857929" y="683157"/>
                  <a:pt x="860575" y="701678"/>
                </a:cubicBezTo>
                <a:cubicBezTo>
                  <a:pt x="863221" y="720199"/>
                  <a:pt x="647850" y="648761"/>
                  <a:pt x="571650" y="609603"/>
                </a:cubicBezTo>
                <a:cubicBezTo>
                  <a:pt x="495450" y="570445"/>
                  <a:pt x="392263" y="415399"/>
                  <a:pt x="403375" y="466728"/>
                </a:cubicBezTo>
                <a:cubicBezTo>
                  <a:pt x="414487" y="518057"/>
                  <a:pt x="618217" y="868895"/>
                  <a:pt x="638325" y="917578"/>
                </a:cubicBezTo>
                <a:cubicBezTo>
                  <a:pt x="658433" y="966261"/>
                  <a:pt x="605517" y="885299"/>
                  <a:pt x="524025" y="758828"/>
                </a:cubicBezTo>
                <a:cubicBezTo>
                  <a:pt x="442533" y="632357"/>
                  <a:pt x="211817" y="221195"/>
                  <a:pt x="149375" y="158753"/>
                </a:cubicBezTo>
                <a:cubicBezTo>
                  <a:pt x="86933" y="96311"/>
                  <a:pt x="174246" y="391057"/>
                  <a:pt x="149375" y="384178"/>
                </a:cubicBezTo>
                <a:cubicBezTo>
                  <a:pt x="124504" y="377299"/>
                  <a:pt x="4912" y="135470"/>
                  <a:pt x="150" y="117478"/>
                </a:cubicBezTo>
                <a:cubicBezTo>
                  <a:pt x="-4613" y="99486"/>
                  <a:pt x="104925" y="294220"/>
                  <a:pt x="120800" y="276228"/>
                </a:cubicBezTo>
                <a:cubicBezTo>
                  <a:pt x="136675" y="258236"/>
                  <a:pt x="18142" y="-1055"/>
                  <a:pt x="63650" y="3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95" name="フリーフォーム 2194">
            <a:extLst>
              <a:ext uri="{FF2B5EF4-FFF2-40B4-BE49-F238E27FC236}">
                <a16:creationId xmlns:a16="http://schemas.microsoft.com/office/drawing/2014/main" id="{E235FB70-8F9E-3DB6-F871-8F5DC52D5F63}"/>
              </a:ext>
            </a:extLst>
          </p:cNvPr>
          <p:cNvSpPr/>
          <p:nvPr/>
        </p:nvSpPr>
        <p:spPr>
          <a:xfrm>
            <a:off x="6352096" y="8316885"/>
            <a:ext cx="1047648" cy="1356599"/>
          </a:xfrm>
          <a:custGeom>
            <a:avLst/>
            <a:gdLst>
              <a:gd name="connsiteX0" fmla="*/ 99504 w 1047648"/>
              <a:gd name="connsiteY0" fmla="*/ 7965 h 1356599"/>
              <a:gd name="connsiteX1" fmla="*/ 699579 w 1047648"/>
              <a:gd name="connsiteY1" fmla="*/ 912840 h 1356599"/>
              <a:gd name="connsiteX2" fmla="*/ 601154 w 1047648"/>
              <a:gd name="connsiteY2" fmla="*/ 757265 h 1356599"/>
              <a:gd name="connsiteX3" fmla="*/ 1045654 w 1047648"/>
              <a:gd name="connsiteY3" fmla="*/ 1350990 h 1356599"/>
              <a:gd name="connsiteX4" fmla="*/ 775779 w 1047648"/>
              <a:gd name="connsiteY4" fmla="*/ 1071590 h 1356599"/>
              <a:gd name="connsiteX5" fmla="*/ 10604 w 1047648"/>
              <a:gd name="connsiteY5" fmla="*/ 274665 h 1356599"/>
              <a:gd name="connsiteX6" fmla="*/ 321754 w 1047648"/>
              <a:gd name="connsiteY6" fmla="*/ 576290 h 1356599"/>
              <a:gd name="connsiteX7" fmla="*/ 213804 w 1047648"/>
              <a:gd name="connsiteY7" fmla="*/ 325465 h 1356599"/>
              <a:gd name="connsiteX8" fmla="*/ 312229 w 1047648"/>
              <a:gd name="connsiteY8" fmla="*/ 461990 h 1356599"/>
              <a:gd name="connsiteX9" fmla="*/ 99504 w 1047648"/>
              <a:gd name="connsiteY9" fmla="*/ 7965 h 13565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047648" h="1356599">
                <a:moveTo>
                  <a:pt x="99504" y="7965"/>
                </a:moveTo>
                <a:cubicBezTo>
                  <a:pt x="164062" y="83107"/>
                  <a:pt x="615971" y="787957"/>
                  <a:pt x="699579" y="912840"/>
                </a:cubicBezTo>
                <a:cubicBezTo>
                  <a:pt x="783187" y="1037723"/>
                  <a:pt x="543475" y="684240"/>
                  <a:pt x="601154" y="757265"/>
                </a:cubicBezTo>
                <a:cubicBezTo>
                  <a:pt x="658833" y="830290"/>
                  <a:pt x="1016550" y="1298603"/>
                  <a:pt x="1045654" y="1350990"/>
                </a:cubicBezTo>
                <a:cubicBezTo>
                  <a:pt x="1074758" y="1403377"/>
                  <a:pt x="775779" y="1071590"/>
                  <a:pt x="775779" y="1071590"/>
                </a:cubicBezTo>
                <a:lnTo>
                  <a:pt x="10604" y="274665"/>
                </a:lnTo>
                <a:cubicBezTo>
                  <a:pt x="-65067" y="192115"/>
                  <a:pt x="287887" y="567823"/>
                  <a:pt x="321754" y="576290"/>
                </a:cubicBezTo>
                <a:cubicBezTo>
                  <a:pt x="355621" y="584757"/>
                  <a:pt x="215391" y="344515"/>
                  <a:pt x="213804" y="325465"/>
                </a:cubicBezTo>
                <a:cubicBezTo>
                  <a:pt x="212217" y="306415"/>
                  <a:pt x="329691" y="511202"/>
                  <a:pt x="312229" y="461990"/>
                </a:cubicBezTo>
                <a:cubicBezTo>
                  <a:pt x="294767" y="412778"/>
                  <a:pt x="34946" y="-67177"/>
                  <a:pt x="99504" y="7965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96" name="フリーフォーム 2195">
            <a:extLst>
              <a:ext uri="{FF2B5EF4-FFF2-40B4-BE49-F238E27FC236}">
                <a16:creationId xmlns:a16="http://schemas.microsoft.com/office/drawing/2014/main" id="{7D2D893E-A071-20D8-FBE9-6CE90DB18803}"/>
              </a:ext>
            </a:extLst>
          </p:cNvPr>
          <p:cNvSpPr/>
          <p:nvPr/>
        </p:nvSpPr>
        <p:spPr>
          <a:xfrm>
            <a:off x="5606053" y="6632046"/>
            <a:ext cx="1497063" cy="1091434"/>
          </a:xfrm>
          <a:custGeom>
            <a:avLst/>
            <a:gdLst>
              <a:gd name="connsiteX0" fmla="*/ 997 w 1497063"/>
              <a:gd name="connsiteY0" fmla="*/ 38629 h 1091434"/>
              <a:gd name="connsiteX1" fmla="*/ 420097 w 1497063"/>
              <a:gd name="connsiteY1" fmla="*/ 6879 h 1091434"/>
              <a:gd name="connsiteX2" fmla="*/ 724897 w 1497063"/>
              <a:gd name="connsiteY2" fmla="*/ 127529 h 1091434"/>
              <a:gd name="connsiteX3" fmla="*/ 594722 w 1497063"/>
              <a:gd name="connsiteY3" fmla="*/ 32279 h 1091434"/>
              <a:gd name="connsiteX4" fmla="*/ 874122 w 1497063"/>
              <a:gd name="connsiteY4" fmla="*/ 368829 h 1091434"/>
              <a:gd name="connsiteX5" fmla="*/ 972547 w 1497063"/>
              <a:gd name="connsiteY5" fmla="*/ 578379 h 1091434"/>
              <a:gd name="connsiteX6" fmla="*/ 959847 w 1497063"/>
              <a:gd name="connsiteY6" fmla="*/ 445029 h 1091434"/>
              <a:gd name="connsiteX7" fmla="*/ 1467847 w 1497063"/>
              <a:gd name="connsiteY7" fmla="*/ 1073679 h 1091434"/>
              <a:gd name="connsiteX8" fmla="*/ 1347197 w 1497063"/>
              <a:gd name="connsiteY8" fmla="*/ 905404 h 1091434"/>
              <a:gd name="connsiteX9" fmla="*/ 616947 w 1497063"/>
              <a:gd name="connsiteY9" fmla="*/ 765704 h 1091434"/>
              <a:gd name="connsiteX10" fmla="*/ 467722 w 1497063"/>
              <a:gd name="connsiteY10" fmla="*/ 508529 h 1091434"/>
              <a:gd name="connsiteX11" fmla="*/ 543922 w 1497063"/>
              <a:gd name="connsiteY11" fmla="*/ 727604 h 1091434"/>
              <a:gd name="connsiteX12" fmla="*/ 439147 w 1497063"/>
              <a:gd name="connsiteY12" fmla="*/ 394229 h 1091434"/>
              <a:gd name="connsiteX13" fmla="*/ 77197 w 1497063"/>
              <a:gd name="connsiteY13" fmla="*/ 89429 h 1091434"/>
              <a:gd name="connsiteX14" fmla="*/ 296272 w 1497063"/>
              <a:gd name="connsiteY14" fmla="*/ 235479 h 1091434"/>
              <a:gd name="connsiteX15" fmla="*/ 997 w 1497063"/>
              <a:gd name="connsiteY15" fmla="*/ 38629 h 10914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497063" h="1091434">
                <a:moveTo>
                  <a:pt x="997" y="38629"/>
                </a:moveTo>
                <a:cubicBezTo>
                  <a:pt x="21634" y="529"/>
                  <a:pt x="299447" y="-7938"/>
                  <a:pt x="420097" y="6879"/>
                </a:cubicBezTo>
                <a:cubicBezTo>
                  <a:pt x="540747" y="21696"/>
                  <a:pt x="695793" y="123296"/>
                  <a:pt x="724897" y="127529"/>
                </a:cubicBezTo>
                <a:cubicBezTo>
                  <a:pt x="754001" y="131762"/>
                  <a:pt x="569851" y="-7938"/>
                  <a:pt x="594722" y="32279"/>
                </a:cubicBezTo>
                <a:cubicBezTo>
                  <a:pt x="619593" y="72496"/>
                  <a:pt x="811151" y="277813"/>
                  <a:pt x="874122" y="368829"/>
                </a:cubicBezTo>
                <a:cubicBezTo>
                  <a:pt x="937093" y="459845"/>
                  <a:pt x="958260" y="565679"/>
                  <a:pt x="972547" y="578379"/>
                </a:cubicBezTo>
                <a:cubicBezTo>
                  <a:pt x="986835" y="591079"/>
                  <a:pt x="877297" y="362479"/>
                  <a:pt x="959847" y="445029"/>
                </a:cubicBezTo>
                <a:cubicBezTo>
                  <a:pt x="1042397" y="527579"/>
                  <a:pt x="1403289" y="996950"/>
                  <a:pt x="1467847" y="1073679"/>
                </a:cubicBezTo>
                <a:cubicBezTo>
                  <a:pt x="1532405" y="1150408"/>
                  <a:pt x="1489014" y="956733"/>
                  <a:pt x="1347197" y="905404"/>
                </a:cubicBezTo>
                <a:cubicBezTo>
                  <a:pt x="1205380" y="854075"/>
                  <a:pt x="763526" y="831850"/>
                  <a:pt x="616947" y="765704"/>
                </a:cubicBezTo>
                <a:cubicBezTo>
                  <a:pt x="470368" y="699558"/>
                  <a:pt x="479893" y="514879"/>
                  <a:pt x="467722" y="508529"/>
                </a:cubicBezTo>
                <a:cubicBezTo>
                  <a:pt x="455551" y="502179"/>
                  <a:pt x="548684" y="746654"/>
                  <a:pt x="543922" y="727604"/>
                </a:cubicBezTo>
                <a:cubicBezTo>
                  <a:pt x="539160" y="708554"/>
                  <a:pt x="516935" y="500592"/>
                  <a:pt x="439147" y="394229"/>
                </a:cubicBezTo>
                <a:cubicBezTo>
                  <a:pt x="361360" y="287867"/>
                  <a:pt x="101009" y="115887"/>
                  <a:pt x="77197" y="89429"/>
                </a:cubicBezTo>
                <a:cubicBezTo>
                  <a:pt x="53385" y="62971"/>
                  <a:pt x="305797" y="240771"/>
                  <a:pt x="296272" y="235479"/>
                </a:cubicBezTo>
                <a:cubicBezTo>
                  <a:pt x="286747" y="230187"/>
                  <a:pt x="-19640" y="76729"/>
                  <a:pt x="997" y="38629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97" name="フリーフォーム 2196">
            <a:extLst>
              <a:ext uri="{FF2B5EF4-FFF2-40B4-BE49-F238E27FC236}">
                <a16:creationId xmlns:a16="http://schemas.microsoft.com/office/drawing/2014/main" id="{D970D5E1-D000-9A6C-857E-EF64AB98C6E9}"/>
              </a:ext>
            </a:extLst>
          </p:cNvPr>
          <p:cNvSpPr/>
          <p:nvPr/>
        </p:nvSpPr>
        <p:spPr>
          <a:xfrm>
            <a:off x="6147536" y="7250462"/>
            <a:ext cx="1215290" cy="1323612"/>
          </a:xfrm>
          <a:custGeom>
            <a:avLst/>
            <a:gdLst>
              <a:gd name="connsiteX0" fmla="*/ 691414 w 1215290"/>
              <a:gd name="connsiteY0" fmla="*/ 134588 h 1323612"/>
              <a:gd name="connsiteX1" fmla="*/ 1129564 w 1215290"/>
              <a:gd name="connsiteY1" fmla="*/ 953738 h 1323612"/>
              <a:gd name="connsiteX2" fmla="*/ 1034314 w 1215290"/>
              <a:gd name="connsiteY2" fmla="*/ 760063 h 1323612"/>
              <a:gd name="connsiteX3" fmla="*/ 1215289 w 1215290"/>
              <a:gd name="connsiteY3" fmla="*/ 1306163 h 1323612"/>
              <a:gd name="connsiteX4" fmla="*/ 1031139 w 1215290"/>
              <a:gd name="connsiteY4" fmla="*/ 1118838 h 1323612"/>
              <a:gd name="connsiteX5" fmla="*/ 196114 w 1215290"/>
              <a:gd name="connsiteY5" fmla="*/ 433038 h 1323612"/>
              <a:gd name="connsiteX6" fmla="*/ 491389 w 1215290"/>
              <a:gd name="connsiteY6" fmla="*/ 877538 h 1323612"/>
              <a:gd name="connsiteX7" fmla="*/ 8789 w 1215290"/>
              <a:gd name="connsiteY7" fmla="*/ 102838 h 1323612"/>
              <a:gd name="connsiteX8" fmla="*/ 170714 w 1215290"/>
              <a:gd name="connsiteY8" fmla="*/ 413988 h 1323612"/>
              <a:gd name="connsiteX9" fmla="*/ 56414 w 1215290"/>
              <a:gd name="connsiteY9" fmla="*/ 1238 h 1323612"/>
              <a:gd name="connsiteX10" fmla="*/ 570764 w 1215290"/>
              <a:gd name="connsiteY10" fmla="*/ 575913 h 1323612"/>
              <a:gd name="connsiteX11" fmla="*/ 488214 w 1215290"/>
              <a:gd name="connsiteY11" fmla="*/ 74263 h 1323612"/>
              <a:gd name="connsiteX12" fmla="*/ 713639 w 1215290"/>
              <a:gd name="connsiteY12" fmla="*/ 369538 h 1323612"/>
              <a:gd name="connsiteX13" fmla="*/ 691414 w 1215290"/>
              <a:gd name="connsiteY13" fmla="*/ 134588 h 13236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215290" h="1323612">
                <a:moveTo>
                  <a:pt x="691414" y="134588"/>
                </a:moveTo>
                <a:cubicBezTo>
                  <a:pt x="760735" y="231955"/>
                  <a:pt x="1072414" y="849492"/>
                  <a:pt x="1129564" y="953738"/>
                </a:cubicBezTo>
                <a:cubicBezTo>
                  <a:pt x="1186714" y="1057984"/>
                  <a:pt x="1020027" y="701326"/>
                  <a:pt x="1034314" y="760063"/>
                </a:cubicBezTo>
                <a:cubicBezTo>
                  <a:pt x="1048602" y="818801"/>
                  <a:pt x="1215818" y="1246367"/>
                  <a:pt x="1215289" y="1306163"/>
                </a:cubicBezTo>
                <a:cubicBezTo>
                  <a:pt x="1214760" y="1365959"/>
                  <a:pt x="1201001" y="1264359"/>
                  <a:pt x="1031139" y="1118838"/>
                </a:cubicBezTo>
                <a:cubicBezTo>
                  <a:pt x="861277" y="973317"/>
                  <a:pt x="286072" y="473255"/>
                  <a:pt x="196114" y="433038"/>
                </a:cubicBezTo>
                <a:cubicBezTo>
                  <a:pt x="106156" y="392821"/>
                  <a:pt x="522610" y="932571"/>
                  <a:pt x="491389" y="877538"/>
                </a:cubicBezTo>
                <a:cubicBezTo>
                  <a:pt x="460168" y="822505"/>
                  <a:pt x="62235" y="180096"/>
                  <a:pt x="8789" y="102838"/>
                </a:cubicBezTo>
                <a:cubicBezTo>
                  <a:pt x="-44657" y="25580"/>
                  <a:pt x="162777" y="430921"/>
                  <a:pt x="170714" y="413988"/>
                </a:cubicBezTo>
                <a:cubicBezTo>
                  <a:pt x="178651" y="397055"/>
                  <a:pt x="-10261" y="-25750"/>
                  <a:pt x="56414" y="1238"/>
                </a:cubicBezTo>
                <a:cubicBezTo>
                  <a:pt x="123089" y="28225"/>
                  <a:pt x="498797" y="563742"/>
                  <a:pt x="570764" y="575913"/>
                </a:cubicBezTo>
                <a:cubicBezTo>
                  <a:pt x="642731" y="588084"/>
                  <a:pt x="464401" y="108659"/>
                  <a:pt x="488214" y="74263"/>
                </a:cubicBezTo>
                <a:cubicBezTo>
                  <a:pt x="512026" y="39867"/>
                  <a:pt x="679772" y="355780"/>
                  <a:pt x="713639" y="369538"/>
                </a:cubicBezTo>
                <a:cubicBezTo>
                  <a:pt x="747506" y="383296"/>
                  <a:pt x="622093" y="37221"/>
                  <a:pt x="691414" y="134588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98" name="フリーフォーム 2197">
            <a:extLst>
              <a:ext uri="{FF2B5EF4-FFF2-40B4-BE49-F238E27FC236}">
                <a16:creationId xmlns:a16="http://schemas.microsoft.com/office/drawing/2014/main" id="{9522FDCB-8E2B-2160-F0DF-735779C6E6F0}"/>
              </a:ext>
            </a:extLst>
          </p:cNvPr>
          <p:cNvSpPr/>
          <p:nvPr/>
        </p:nvSpPr>
        <p:spPr>
          <a:xfrm>
            <a:off x="6606452" y="7657125"/>
            <a:ext cx="1355672" cy="1629299"/>
          </a:xfrm>
          <a:custGeom>
            <a:avLst/>
            <a:gdLst>
              <a:gd name="connsiteX0" fmla="*/ 486498 w 1355672"/>
              <a:gd name="connsiteY0" fmla="*/ 39075 h 1629299"/>
              <a:gd name="connsiteX1" fmla="*/ 1105623 w 1355672"/>
              <a:gd name="connsiteY1" fmla="*/ 1036025 h 1629299"/>
              <a:gd name="connsiteX2" fmla="*/ 1019898 w 1355672"/>
              <a:gd name="connsiteY2" fmla="*/ 934425 h 1629299"/>
              <a:gd name="connsiteX3" fmla="*/ 1350098 w 1355672"/>
              <a:gd name="connsiteY3" fmla="*/ 1591650 h 1629299"/>
              <a:gd name="connsiteX4" fmla="*/ 1131023 w 1355672"/>
              <a:gd name="connsiteY4" fmla="*/ 1410675 h 1629299"/>
              <a:gd name="connsiteX5" fmla="*/ 26123 w 1355672"/>
              <a:gd name="connsiteY5" fmla="*/ 267675 h 1629299"/>
              <a:gd name="connsiteX6" fmla="*/ 330923 w 1355672"/>
              <a:gd name="connsiteY6" fmla="*/ 591525 h 1629299"/>
              <a:gd name="connsiteX7" fmla="*/ 137248 w 1355672"/>
              <a:gd name="connsiteY7" fmla="*/ 150200 h 1629299"/>
              <a:gd name="connsiteX8" fmla="*/ 337273 w 1355672"/>
              <a:gd name="connsiteY8" fmla="*/ 353400 h 1629299"/>
              <a:gd name="connsiteX9" fmla="*/ 365848 w 1355672"/>
              <a:gd name="connsiteY9" fmla="*/ 45425 h 1629299"/>
              <a:gd name="connsiteX10" fmla="*/ 502373 w 1355672"/>
              <a:gd name="connsiteY10" fmla="*/ 185125 h 1629299"/>
              <a:gd name="connsiteX11" fmla="*/ 486498 w 1355672"/>
              <a:gd name="connsiteY11" fmla="*/ 39075 h 16292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355672" h="1629299">
                <a:moveTo>
                  <a:pt x="486498" y="39075"/>
                </a:moveTo>
                <a:cubicBezTo>
                  <a:pt x="587040" y="180892"/>
                  <a:pt x="1016723" y="886800"/>
                  <a:pt x="1105623" y="1036025"/>
                </a:cubicBezTo>
                <a:cubicBezTo>
                  <a:pt x="1194523" y="1185250"/>
                  <a:pt x="979152" y="841821"/>
                  <a:pt x="1019898" y="934425"/>
                </a:cubicBezTo>
                <a:cubicBezTo>
                  <a:pt x="1060644" y="1027029"/>
                  <a:pt x="1331577" y="1512275"/>
                  <a:pt x="1350098" y="1591650"/>
                </a:cubicBezTo>
                <a:cubicBezTo>
                  <a:pt x="1368619" y="1671025"/>
                  <a:pt x="1351685" y="1631337"/>
                  <a:pt x="1131023" y="1410675"/>
                </a:cubicBezTo>
                <a:cubicBezTo>
                  <a:pt x="910361" y="1190013"/>
                  <a:pt x="159473" y="404200"/>
                  <a:pt x="26123" y="267675"/>
                </a:cubicBezTo>
                <a:cubicBezTo>
                  <a:pt x="-107227" y="131150"/>
                  <a:pt x="312402" y="611104"/>
                  <a:pt x="330923" y="591525"/>
                </a:cubicBezTo>
                <a:cubicBezTo>
                  <a:pt x="349444" y="571946"/>
                  <a:pt x="136190" y="189887"/>
                  <a:pt x="137248" y="150200"/>
                </a:cubicBezTo>
                <a:cubicBezTo>
                  <a:pt x="138306" y="110513"/>
                  <a:pt x="299173" y="370862"/>
                  <a:pt x="337273" y="353400"/>
                </a:cubicBezTo>
                <a:cubicBezTo>
                  <a:pt x="375373" y="335938"/>
                  <a:pt x="338331" y="73471"/>
                  <a:pt x="365848" y="45425"/>
                </a:cubicBezTo>
                <a:cubicBezTo>
                  <a:pt x="393365" y="17379"/>
                  <a:pt x="484381" y="183008"/>
                  <a:pt x="502373" y="185125"/>
                </a:cubicBezTo>
                <a:cubicBezTo>
                  <a:pt x="520365" y="187242"/>
                  <a:pt x="385956" y="-102742"/>
                  <a:pt x="486498" y="39075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99" name="フリーフォーム 2198">
            <a:extLst>
              <a:ext uri="{FF2B5EF4-FFF2-40B4-BE49-F238E27FC236}">
                <a16:creationId xmlns:a16="http://schemas.microsoft.com/office/drawing/2014/main" id="{FE6F009A-5593-CC44-5CA6-306C1A39A8DE}"/>
              </a:ext>
            </a:extLst>
          </p:cNvPr>
          <p:cNvSpPr/>
          <p:nvPr/>
        </p:nvSpPr>
        <p:spPr>
          <a:xfrm>
            <a:off x="8035084" y="9569432"/>
            <a:ext cx="284692" cy="324661"/>
          </a:xfrm>
          <a:custGeom>
            <a:avLst/>
            <a:gdLst>
              <a:gd name="connsiteX0" fmla="*/ 178641 w 284692"/>
              <a:gd name="connsiteY0" fmla="*/ 18 h 324661"/>
              <a:gd name="connsiteX1" fmla="*/ 280241 w 284692"/>
              <a:gd name="connsiteY1" fmla="*/ 139718 h 324661"/>
              <a:gd name="connsiteX2" fmla="*/ 245316 w 284692"/>
              <a:gd name="connsiteY2" fmla="*/ 206393 h 324661"/>
              <a:gd name="connsiteX3" fmla="*/ 57991 w 284692"/>
              <a:gd name="connsiteY3" fmla="*/ 323868 h 324661"/>
              <a:gd name="connsiteX4" fmla="*/ 267541 w 284692"/>
              <a:gd name="connsiteY4" fmla="*/ 260368 h 324661"/>
              <a:gd name="connsiteX5" fmla="*/ 4016 w 284692"/>
              <a:gd name="connsiteY5" fmla="*/ 311168 h 324661"/>
              <a:gd name="connsiteX6" fmla="*/ 102441 w 284692"/>
              <a:gd name="connsiteY6" fmla="*/ 241318 h 324661"/>
              <a:gd name="connsiteX7" fmla="*/ 23066 w 284692"/>
              <a:gd name="connsiteY7" fmla="*/ 203218 h 324661"/>
              <a:gd name="connsiteX8" fmla="*/ 143716 w 284692"/>
              <a:gd name="connsiteY8" fmla="*/ 130193 h 324661"/>
              <a:gd name="connsiteX9" fmla="*/ 178641 w 284692"/>
              <a:gd name="connsiteY9" fmla="*/ 18 h 3246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84692" h="324661">
                <a:moveTo>
                  <a:pt x="178641" y="18"/>
                </a:moveTo>
                <a:cubicBezTo>
                  <a:pt x="201395" y="1605"/>
                  <a:pt x="269128" y="105322"/>
                  <a:pt x="280241" y="139718"/>
                </a:cubicBezTo>
                <a:cubicBezTo>
                  <a:pt x="291354" y="174114"/>
                  <a:pt x="282358" y="175701"/>
                  <a:pt x="245316" y="206393"/>
                </a:cubicBezTo>
                <a:cubicBezTo>
                  <a:pt x="208274" y="237085"/>
                  <a:pt x="54287" y="314872"/>
                  <a:pt x="57991" y="323868"/>
                </a:cubicBezTo>
                <a:cubicBezTo>
                  <a:pt x="61695" y="332864"/>
                  <a:pt x="276537" y="262485"/>
                  <a:pt x="267541" y="260368"/>
                </a:cubicBezTo>
                <a:cubicBezTo>
                  <a:pt x="258545" y="258251"/>
                  <a:pt x="31533" y="314343"/>
                  <a:pt x="4016" y="311168"/>
                </a:cubicBezTo>
                <a:cubicBezTo>
                  <a:pt x="-23501" y="307993"/>
                  <a:pt x="99266" y="259310"/>
                  <a:pt x="102441" y="241318"/>
                </a:cubicBezTo>
                <a:cubicBezTo>
                  <a:pt x="105616" y="223326"/>
                  <a:pt x="16187" y="221739"/>
                  <a:pt x="23066" y="203218"/>
                </a:cubicBezTo>
                <a:cubicBezTo>
                  <a:pt x="29945" y="184697"/>
                  <a:pt x="118845" y="158239"/>
                  <a:pt x="143716" y="130193"/>
                </a:cubicBezTo>
                <a:cubicBezTo>
                  <a:pt x="168587" y="102147"/>
                  <a:pt x="155887" y="-1569"/>
                  <a:pt x="178641" y="18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00" name="フリーフォーム 2199">
            <a:extLst>
              <a:ext uri="{FF2B5EF4-FFF2-40B4-BE49-F238E27FC236}">
                <a16:creationId xmlns:a16="http://schemas.microsoft.com/office/drawing/2014/main" id="{111F97AC-246A-48DE-B007-4E653223F7EF}"/>
              </a:ext>
            </a:extLst>
          </p:cNvPr>
          <p:cNvSpPr/>
          <p:nvPr/>
        </p:nvSpPr>
        <p:spPr>
          <a:xfrm>
            <a:off x="7953018" y="9556745"/>
            <a:ext cx="403618" cy="286009"/>
          </a:xfrm>
          <a:custGeom>
            <a:avLst/>
            <a:gdLst>
              <a:gd name="connsiteX0" fmla="*/ 282932 w 403618"/>
              <a:gd name="connsiteY0" fmla="*/ 5 h 286009"/>
              <a:gd name="connsiteX1" fmla="*/ 194032 w 403618"/>
              <a:gd name="connsiteY1" fmla="*/ 161930 h 286009"/>
              <a:gd name="connsiteX2" fmla="*/ 357 w 403618"/>
              <a:gd name="connsiteY2" fmla="*/ 190505 h 286009"/>
              <a:gd name="connsiteX3" fmla="*/ 149582 w 403618"/>
              <a:gd name="connsiteY3" fmla="*/ 190505 h 286009"/>
              <a:gd name="connsiteX4" fmla="*/ 282932 w 403618"/>
              <a:gd name="connsiteY4" fmla="*/ 254005 h 286009"/>
              <a:gd name="connsiteX5" fmla="*/ 111482 w 403618"/>
              <a:gd name="connsiteY5" fmla="*/ 285755 h 286009"/>
              <a:gd name="connsiteX6" fmla="*/ 327382 w 403618"/>
              <a:gd name="connsiteY6" fmla="*/ 238130 h 286009"/>
              <a:gd name="connsiteX7" fmla="*/ 394057 w 403618"/>
              <a:gd name="connsiteY7" fmla="*/ 107955 h 286009"/>
              <a:gd name="connsiteX8" fmla="*/ 394057 w 403618"/>
              <a:gd name="connsiteY8" fmla="*/ 155580 h 286009"/>
              <a:gd name="connsiteX9" fmla="*/ 282932 w 403618"/>
              <a:gd name="connsiteY9" fmla="*/ 5 h 2860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03618" h="286009">
                <a:moveTo>
                  <a:pt x="282932" y="5"/>
                </a:moveTo>
                <a:cubicBezTo>
                  <a:pt x="249595" y="1063"/>
                  <a:pt x="241128" y="130180"/>
                  <a:pt x="194032" y="161930"/>
                </a:cubicBezTo>
                <a:cubicBezTo>
                  <a:pt x="146936" y="193680"/>
                  <a:pt x="7765" y="185743"/>
                  <a:pt x="357" y="190505"/>
                </a:cubicBezTo>
                <a:cubicBezTo>
                  <a:pt x="-7051" y="195268"/>
                  <a:pt x="102486" y="179922"/>
                  <a:pt x="149582" y="190505"/>
                </a:cubicBezTo>
                <a:cubicBezTo>
                  <a:pt x="196678" y="201088"/>
                  <a:pt x="289282" y="238130"/>
                  <a:pt x="282932" y="254005"/>
                </a:cubicBezTo>
                <a:cubicBezTo>
                  <a:pt x="276582" y="269880"/>
                  <a:pt x="104074" y="288401"/>
                  <a:pt x="111482" y="285755"/>
                </a:cubicBezTo>
                <a:cubicBezTo>
                  <a:pt x="118890" y="283109"/>
                  <a:pt x="280286" y="267763"/>
                  <a:pt x="327382" y="238130"/>
                </a:cubicBezTo>
                <a:cubicBezTo>
                  <a:pt x="374478" y="208497"/>
                  <a:pt x="382944" y="121713"/>
                  <a:pt x="394057" y="107955"/>
                </a:cubicBezTo>
                <a:cubicBezTo>
                  <a:pt x="405170" y="94197"/>
                  <a:pt x="408344" y="169867"/>
                  <a:pt x="394057" y="155580"/>
                </a:cubicBezTo>
                <a:cubicBezTo>
                  <a:pt x="379770" y="141293"/>
                  <a:pt x="316269" y="-1053"/>
                  <a:pt x="282932" y="5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01" name="フリーフォーム 2200">
            <a:extLst>
              <a:ext uri="{FF2B5EF4-FFF2-40B4-BE49-F238E27FC236}">
                <a16:creationId xmlns:a16="http://schemas.microsoft.com/office/drawing/2014/main" id="{4BD4A347-1302-F9C7-205C-2F51CCA7222E}"/>
              </a:ext>
            </a:extLst>
          </p:cNvPr>
          <p:cNvSpPr/>
          <p:nvPr/>
        </p:nvSpPr>
        <p:spPr>
          <a:xfrm>
            <a:off x="8188886" y="9053859"/>
            <a:ext cx="202842" cy="614026"/>
          </a:xfrm>
          <a:custGeom>
            <a:avLst/>
            <a:gdLst>
              <a:gd name="connsiteX0" fmla="*/ 40714 w 202842"/>
              <a:gd name="connsiteY0" fmla="*/ 220316 h 614026"/>
              <a:gd name="connsiteX1" fmla="*/ 37539 w 202842"/>
              <a:gd name="connsiteY1" fmla="*/ 410816 h 614026"/>
              <a:gd name="connsiteX2" fmla="*/ 2614 w 202842"/>
              <a:gd name="connsiteY2" fmla="*/ 553691 h 614026"/>
              <a:gd name="connsiteX3" fmla="*/ 12139 w 202842"/>
              <a:gd name="connsiteY3" fmla="*/ 509241 h 614026"/>
              <a:gd name="connsiteX4" fmla="*/ 88339 w 202842"/>
              <a:gd name="connsiteY4" fmla="*/ 588616 h 614026"/>
              <a:gd name="connsiteX5" fmla="*/ 62939 w 202842"/>
              <a:gd name="connsiteY5" fmla="*/ 534641 h 614026"/>
              <a:gd name="connsiteX6" fmla="*/ 123264 w 202842"/>
              <a:gd name="connsiteY6" fmla="*/ 614016 h 614026"/>
              <a:gd name="connsiteX7" fmla="*/ 107389 w 202842"/>
              <a:gd name="connsiteY7" fmla="*/ 528291 h 614026"/>
              <a:gd name="connsiteX8" fmla="*/ 202639 w 202842"/>
              <a:gd name="connsiteY8" fmla="*/ 369541 h 614026"/>
              <a:gd name="connsiteX9" fmla="*/ 132789 w 202842"/>
              <a:gd name="connsiteY9" fmla="*/ 477491 h 614026"/>
              <a:gd name="connsiteX10" fmla="*/ 135964 w 202842"/>
              <a:gd name="connsiteY10" fmla="*/ 233016 h 614026"/>
              <a:gd name="connsiteX11" fmla="*/ 104214 w 202842"/>
              <a:gd name="connsiteY11" fmla="*/ 318741 h 614026"/>
              <a:gd name="connsiteX12" fmla="*/ 164539 w 202842"/>
              <a:gd name="connsiteY12" fmla="*/ 23466 h 614026"/>
              <a:gd name="connsiteX13" fmla="*/ 132789 w 202842"/>
              <a:gd name="connsiteY13" fmla="*/ 264766 h 614026"/>
              <a:gd name="connsiteX14" fmla="*/ 202639 w 202842"/>
              <a:gd name="connsiteY14" fmla="*/ 1241 h 614026"/>
              <a:gd name="connsiteX15" fmla="*/ 120089 w 202842"/>
              <a:gd name="connsiteY15" fmla="*/ 169516 h 614026"/>
              <a:gd name="connsiteX16" fmla="*/ 81989 w 202842"/>
              <a:gd name="connsiteY16" fmla="*/ 261591 h 614026"/>
              <a:gd name="connsiteX17" fmla="*/ 59764 w 202842"/>
              <a:gd name="connsiteY17" fmla="*/ 363191 h 614026"/>
              <a:gd name="connsiteX18" fmla="*/ 116914 w 202842"/>
              <a:gd name="connsiteY18" fmla="*/ 140941 h 614026"/>
              <a:gd name="connsiteX19" fmla="*/ 62939 w 202842"/>
              <a:gd name="connsiteY19" fmla="*/ 325091 h 614026"/>
              <a:gd name="connsiteX20" fmla="*/ 40714 w 202842"/>
              <a:gd name="connsiteY20" fmla="*/ 220316 h 6140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202842" h="614026">
                <a:moveTo>
                  <a:pt x="40714" y="220316"/>
                </a:moveTo>
                <a:cubicBezTo>
                  <a:pt x="36481" y="234603"/>
                  <a:pt x="43889" y="355254"/>
                  <a:pt x="37539" y="410816"/>
                </a:cubicBezTo>
                <a:cubicBezTo>
                  <a:pt x="31189" y="466378"/>
                  <a:pt x="6847" y="537287"/>
                  <a:pt x="2614" y="553691"/>
                </a:cubicBezTo>
                <a:cubicBezTo>
                  <a:pt x="-1619" y="570095"/>
                  <a:pt x="-2148" y="503420"/>
                  <a:pt x="12139" y="509241"/>
                </a:cubicBezTo>
                <a:cubicBezTo>
                  <a:pt x="26426" y="515062"/>
                  <a:pt x="79872" y="584383"/>
                  <a:pt x="88339" y="588616"/>
                </a:cubicBezTo>
                <a:cubicBezTo>
                  <a:pt x="96806" y="592849"/>
                  <a:pt x="57118" y="530408"/>
                  <a:pt x="62939" y="534641"/>
                </a:cubicBezTo>
                <a:cubicBezTo>
                  <a:pt x="68760" y="538874"/>
                  <a:pt x="115856" y="615074"/>
                  <a:pt x="123264" y="614016"/>
                </a:cubicBezTo>
                <a:cubicBezTo>
                  <a:pt x="130672" y="612958"/>
                  <a:pt x="94160" y="569037"/>
                  <a:pt x="107389" y="528291"/>
                </a:cubicBezTo>
                <a:cubicBezTo>
                  <a:pt x="120618" y="487545"/>
                  <a:pt x="198406" y="378008"/>
                  <a:pt x="202639" y="369541"/>
                </a:cubicBezTo>
                <a:cubicBezTo>
                  <a:pt x="206872" y="361074"/>
                  <a:pt x="143901" y="500245"/>
                  <a:pt x="132789" y="477491"/>
                </a:cubicBezTo>
                <a:cubicBezTo>
                  <a:pt x="121677" y="454737"/>
                  <a:pt x="140726" y="259474"/>
                  <a:pt x="135964" y="233016"/>
                </a:cubicBezTo>
                <a:cubicBezTo>
                  <a:pt x="131202" y="206558"/>
                  <a:pt x="99452" y="353666"/>
                  <a:pt x="104214" y="318741"/>
                </a:cubicBezTo>
                <a:cubicBezTo>
                  <a:pt x="108977" y="283816"/>
                  <a:pt x="159777" y="32462"/>
                  <a:pt x="164539" y="23466"/>
                </a:cubicBezTo>
                <a:cubicBezTo>
                  <a:pt x="169301" y="14470"/>
                  <a:pt x="126439" y="268470"/>
                  <a:pt x="132789" y="264766"/>
                </a:cubicBezTo>
                <a:cubicBezTo>
                  <a:pt x="139139" y="261062"/>
                  <a:pt x="204756" y="17116"/>
                  <a:pt x="202639" y="1241"/>
                </a:cubicBezTo>
                <a:cubicBezTo>
                  <a:pt x="200522" y="-14634"/>
                  <a:pt x="140197" y="126124"/>
                  <a:pt x="120089" y="169516"/>
                </a:cubicBezTo>
                <a:cubicBezTo>
                  <a:pt x="99981" y="212908"/>
                  <a:pt x="92043" y="229312"/>
                  <a:pt x="81989" y="261591"/>
                </a:cubicBezTo>
                <a:cubicBezTo>
                  <a:pt x="71935" y="293870"/>
                  <a:pt x="53943" y="383299"/>
                  <a:pt x="59764" y="363191"/>
                </a:cubicBezTo>
                <a:cubicBezTo>
                  <a:pt x="65585" y="343083"/>
                  <a:pt x="116385" y="147291"/>
                  <a:pt x="116914" y="140941"/>
                </a:cubicBezTo>
                <a:cubicBezTo>
                  <a:pt x="117443" y="134591"/>
                  <a:pt x="75110" y="308158"/>
                  <a:pt x="62939" y="325091"/>
                </a:cubicBezTo>
                <a:cubicBezTo>
                  <a:pt x="50768" y="342024"/>
                  <a:pt x="44947" y="206029"/>
                  <a:pt x="40714" y="22031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02" name="フリーフォーム 2201">
            <a:extLst>
              <a:ext uri="{FF2B5EF4-FFF2-40B4-BE49-F238E27FC236}">
                <a16:creationId xmlns:a16="http://schemas.microsoft.com/office/drawing/2014/main" id="{2A6A7B0A-A0E9-709E-F1F9-5CE365DFCCB2}"/>
              </a:ext>
            </a:extLst>
          </p:cNvPr>
          <p:cNvSpPr/>
          <p:nvPr/>
        </p:nvSpPr>
        <p:spPr>
          <a:xfrm>
            <a:off x="9509060" y="11972878"/>
            <a:ext cx="162007" cy="120809"/>
          </a:xfrm>
          <a:custGeom>
            <a:avLst/>
            <a:gdLst>
              <a:gd name="connsiteX0" fmla="*/ 161990 w 162007"/>
              <a:gd name="connsiteY0" fmla="*/ 47 h 120809"/>
              <a:gd name="connsiteX1" fmla="*/ 98490 w 162007"/>
              <a:gd name="connsiteY1" fmla="*/ 85772 h 120809"/>
              <a:gd name="connsiteX2" fmla="*/ 50865 w 162007"/>
              <a:gd name="connsiteY2" fmla="*/ 114347 h 120809"/>
              <a:gd name="connsiteX3" fmla="*/ 65 w 162007"/>
              <a:gd name="connsiteY3" fmla="*/ 92122 h 120809"/>
              <a:gd name="connsiteX4" fmla="*/ 41340 w 162007"/>
              <a:gd name="connsiteY4" fmla="*/ 120697 h 120809"/>
              <a:gd name="connsiteX5" fmla="*/ 92140 w 162007"/>
              <a:gd name="connsiteY5" fmla="*/ 98472 h 120809"/>
              <a:gd name="connsiteX6" fmla="*/ 161990 w 162007"/>
              <a:gd name="connsiteY6" fmla="*/ 47 h 1208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62007" h="120809">
                <a:moveTo>
                  <a:pt x="161990" y="47"/>
                </a:moveTo>
                <a:cubicBezTo>
                  <a:pt x="163048" y="-2070"/>
                  <a:pt x="117011" y="66722"/>
                  <a:pt x="98490" y="85772"/>
                </a:cubicBezTo>
                <a:cubicBezTo>
                  <a:pt x="79969" y="104822"/>
                  <a:pt x="67269" y="113289"/>
                  <a:pt x="50865" y="114347"/>
                </a:cubicBezTo>
                <a:cubicBezTo>
                  <a:pt x="34461" y="115405"/>
                  <a:pt x="1653" y="91064"/>
                  <a:pt x="65" y="92122"/>
                </a:cubicBezTo>
                <a:cubicBezTo>
                  <a:pt x="-1523" y="93180"/>
                  <a:pt x="25994" y="119639"/>
                  <a:pt x="41340" y="120697"/>
                </a:cubicBezTo>
                <a:cubicBezTo>
                  <a:pt x="56686" y="121755"/>
                  <a:pt x="69915" y="115405"/>
                  <a:pt x="92140" y="98472"/>
                </a:cubicBezTo>
                <a:cubicBezTo>
                  <a:pt x="114365" y="81539"/>
                  <a:pt x="160932" y="2164"/>
                  <a:pt x="161990" y="4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03" name="フリーフォーム 2202">
            <a:extLst>
              <a:ext uri="{FF2B5EF4-FFF2-40B4-BE49-F238E27FC236}">
                <a16:creationId xmlns:a16="http://schemas.microsoft.com/office/drawing/2014/main" id="{AC3533CA-C7EC-6701-9B1E-2998D5C3F1F0}"/>
              </a:ext>
            </a:extLst>
          </p:cNvPr>
          <p:cNvSpPr/>
          <p:nvPr/>
        </p:nvSpPr>
        <p:spPr>
          <a:xfrm>
            <a:off x="9537680" y="11944098"/>
            <a:ext cx="100372" cy="88213"/>
          </a:xfrm>
          <a:custGeom>
            <a:avLst/>
            <a:gdLst>
              <a:gd name="connsiteX0" fmla="*/ 98445 w 100372"/>
              <a:gd name="connsiteY0" fmla="*/ 252 h 88213"/>
              <a:gd name="connsiteX1" fmla="*/ 60345 w 100372"/>
              <a:gd name="connsiteY1" fmla="*/ 60577 h 88213"/>
              <a:gd name="connsiteX2" fmla="*/ 20 w 100372"/>
              <a:gd name="connsiteY2" fmla="*/ 85977 h 88213"/>
              <a:gd name="connsiteX3" fmla="*/ 98445 w 100372"/>
              <a:gd name="connsiteY3" fmla="*/ 252 h 882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0372" h="88213">
                <a:moveTo>
                  <a:pt x="98445" y="252"/>
                </a:moveTo>
                <a:cubicBezTo>
                  <a:pt x="108499" y="-3981"/>
                  <a:pt x="76749" y="46289"/>
                  <a:pt x="60345" y="60577"/>
                </a:cubicBezTo>
                <a:cubicBezTo>
                  <a:pt x="43941" y="74865"/>
                  <a:pt x="1607" y="94973"/>
                  <a:pt x="20" y="85977"/>
                </a:cubicBezTo>
                <a:cubicBezTo>
                  <a:pt x="-1567" y="76981"/>
                  <a:pt x="88391" y="4485"/>
                  <a:pt x="98445" y="25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04" name="フリーフォーム 2203">
            <a:extLst>
              <a:ext uri="{FF2B5EF4-FFF2-40B4-BE49-F238E27FC236}">
                <a16:creationId xmlns:a16="http://schemas.microsoft.com/office/drawing/2014/main" id="{F900CD65-8B09-0C49-34D4-B41AE1609245}"/>
              </a:ext>
            </a:extLst>
          </p:cNvPr>
          <p:cNvSpPr/>
          <p:nvPr/>
        </p:nvSpPr>
        <p:spPr>
          <a:xfrm>
            <a:off x="9372395" y="12074569"/>
            <a:ext cx="216329" cy="303442"/>
          </a:xfrm>
          <a:custGeom>
            <a:avLst/>
            <a:gdLst>
              <a:gd name="connsiteX0" fmla="*/ 162130 w 216329"/>
              <a:gd name="connsiteY0" fmla="*/ 41231 h 303442"/>
              <a:gd name="connsiteX1" fmla="*/ 98630 w 216329"/>
              <a:gd name="connsiteY1" fmla="*/ 120606 h 303442"/>
              <a:gd name="connsiteX2" fmla="*/ 168480 w 216329"/>
              <a:gd name="connsiteY2" fmla="*/ 247606 h 303442"/>
              <a:gd name="connsiteX3" fmla="*/ 216105 w 216329"/>
              <a:gd name="connsiteY3" fmla="*/ 301581 h 303442"/>
              <a:gd name="connsiteX4" fmla="*/ 149430 w 216329"/>
              <a:gd name="connsiteY4" fmla="*/ 273006 h 303442"/>
              <a:gd name="connsiteX5" fmla="*/ 205 w 216329"/>
              <a:gd name="connsiteY5" fmla="*/ 107906 h 303442"/>
              <a:gd name="connsiteX6" fmla="*/ 117680 w 216329"/>
              <a:gd name="connsiteY6" fmla="*/ 3131 h 303442"/>
              <a:gd name="connsiteX7" fmla="*/ 162130 w 216329"/>
              <a:gd name="connsiteY7" fmla="*/ 41231 h 3034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16329" h="303442">
                <a:moveTo>
                  <a:pt x="162130" y="41231"/>
                </a:moveTo>
                <a:cubicBezTo>
                  <a:pt x="158955" y="60810"/>
                  <a:pt x="97572" y="86210"/>
                  <a:pt x="98630" y="120606"/>
                </a:cubicBezTo>
                <a:cubicBezTo>
                  <a:pt x="99688" y="155002"/>
                  <a:pt x="148901" y="217444"/>
                  <a:pt x="168480" y="247606"/>
                </a:cubicBezTo>
                <a:cubicBezTo>
                  <a:pt x="188059" y="277769"/>
                  <a:pt x="219280" y="297348"/>
                  <a:pt x="216105" y="301581"/>
                </a:cubicBezTo>
                <a:cubicBezTo>
                  <a:pt x="212930" y="305814"/>
                  <a:pt x="185413" y="305285"/>
                  <a:pt x="149430" y="273006"/>
                </a:cubicBezTo>
                <a:cubicBezTo>
                  <a:pt x="113447" y="240727"/>
                  <a:pt x="5497" y="152885"/>
                  <a:pt x="205" y="107906"/>
                </a:cubicBezTo>
                <a:cubicBezTo>
                  <a:pt x="-5087" y="62927"/>
                  <a:pt x="93338" y="16360"/>
                  <a:pt x="117680" y="3131"/>
                </a:cubicBezTo>
                <a:cubicBezTo>
                  <a:pt x="142022" y="-10098"/>
                  <a:pt x="165305" y="21652"/>
                  <a:pt x="162130" y="4123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05" name="フリーフォーム 2204">
            <a:extLst>
              <a:ext uri="{FF2B5EF4-FFF2-40B4-BE49-F238E27FC236}">
                <a16:creationId xmlns:a16="http://schemas.microsoft.com/office/drawing/2014/main" id="{A24F45BD-383C-61F8-2D5B-FA543B2C956E}"/>
              </a:ext>
            </a:extLst>
          </p:cNvPr>
          <p:cNvSpPr/>
          <p:nvPr/>
        </p:nvSpPr>
        <p:spPr>
          <a:xfrm>
            <a:off x="9358811" y="12226377"/>
            <a:ext cx="123188" cy="123498"/>
          </a:xfrm>
          <a:custGeom>
            <a:avLst/>
            <a:gdLst>
              <a:gd name="connsiteX0" fmla="*/ 1089 w 123188"/>
              <a:gd name="connsiteY0" fmla="*/ 548 h 123498"/>
              <a:gd name="connsiteX1" fmla="*/ 121739 w 123188"/>
              <a:gd name="connsiteY1" fmla="*/ 121198 h 123498"/>
              <a:gd name="connsiteX2" fmla="*/ 64589 w 123188"/>
              <a:gd name="connsiteY2" fmla="*/ 76748 h 123498"/>
              <a:gd name="connsiteX3" fmla="*/ 1089 w 123188"/>
              <a:gd name="connsiteY3" fmla="*/ 548 h 1234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3188" h="123498">
                <a:moveTo>
                  <a:pt x="1089" y="548"/>
                </a:moveTo>
                <a:cubicBezTo>
                  <a:pt x="10614" y="7956"/>
                  <a:pt x="111156" y="108498"/>
                  <a:pt x="121739" y="121198"/>
                </a:cubicBezTo>
                <a:cubicBezTo>
                  <a:pt x="132322" y="133898"/>
                  <a:pt x="82051" y="90506"/>
                  <a:pt x="64589" y="76748"/>
                </a:cubicBezTo>
                <a:cubicBezTo>
                  <a:pt x="47127" y="62990"/>
                  <a:pt x="-8436" y="-6860"/>
                  <a:pt x="1089" y="54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06" name="フリーフォーム 2205">
            <a:extLst>
              <a:ext uri="{FF2B5EF4-FFF2-40B4-BE49-F238E27FC236}">
                <a16:creationId xmlns:a16="http://schemas.microsoft.com/office/drawing/2014/main" id="{3C3D9E06-4789-93CF-8639-043B88F08AE8}"/>
              </a:ext>
            </a:extLst>
          </p:cNvPr>
          <p:cNvSpPr/>
          <p:nvPr/>
        </p:nvSpPr>
        <p:spPr>
          <a:xfrm>
            <a:off x="9179311" y="12181019"/>
            <a:ext cx="227211" cy="147531"/>
          </a:xfrm>
          <a:custGeom>
            <a:avLst/>
            <a:gdLst>
              <a:gd name="connsiteX0" fmla="*/ 225039 w 227211"/>
              <a:gd name="connsiteY0" fmla="*/ 1456 h 147531"/>
              <a:gd name="connsiteX1" fmla="*/ 113914 w 227211"/>
              <a:gd name="connsiteY1" fmla="*/ 71306 h 147531"/>
              <a:gd name="connsiteX2" fmla="*/ 78989 w 227211"/>
              <a:gd name="connsiteY2" fmla="*/ 122106 h 147531"/>
              <a:gd name="connsiteX3" fmla="*/ 107564 w 227211"/>
              <a:gd name="connsiteY3" fmla="*/ 96706 h 147531"/>
              <a:gd name="connsiteX4" fmla="*/ 85339 w 227211"/>
              <a:gd name="connsiteY4" fmla="*/ 125281 h 147531"/>
              <a:gd name="connsiteX5" fmla="*/ 2789 w 227211"/>
              <a:gd name="connsiteY5" fmla="*/ 141156 h 147531"/>
              <a:gd name="connsiteX6" fmla="*/ 225039 w 227211"/>
              <a:gd name="connsiteY6" fmla="*/ 1456 h 1475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27211" h="147531">
                <a:moveTo>
                  <a:pt x="225039" y="1456"/>
                </a:moveTo>
                <a:cubicBezTo>
                  <a:pt x="243560" y="-10186"/>
                  <a:pt x="138256" y="51198"/>
                  <a:pt x="113914" y="71306"/>
                </a:cubicBezTo>
                <a:cubicBezTo>
                  <a:pt x="89572" y="91414"/>
                  <a:pt x="80047" y="117873"/>
                  <a:pt x="78989" y="122106"/>
                </a:cubicBezTo>
                <a:cubicBezTo>
                  <a:pt x="77931" y="126339"/>
                  <a:pt x="106506" y="96177"/>
                  <a:pt x="107564" y="96706"/>
                </a:cubicBezTo>
                <a:cubicBezTo>
                  <a:pt x="108622" y="97235"/>
                  <a:pt x="102801" y="117873"/>
                  <a:pt x="85339" y="125281"/>
                </a:cubicBezTo>
                <a:cubicBezTo>
                  <a:pt x="67877" y="132689"/>
                  <a:pt x="-16261" y="159677"/>
                  <a:pt x="2789" y="141156"/>
                </a:cubicBezTo>
                <a:cubicBezTo>
                  <a:pt x="21839" y="122635"/>
                  <a:pt x="206518" y="13098"/>
                  <a:pt x="225039" y="145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07" name="フリーフォーム 2206">
            <a:extLst>
              <a:ext uri="{FF2B5EF4-FFF2-40B4-BE49-F238E27FC236}">
                <a16:creationId xmlns:a16="http://schemas.microsoft.com/office/drawing/2014/main" id="{AEC44D1F-DD19-D592-EDC2-1FD46DDF1FEE}"/>
              </a:ext>
            </a:extLst>
          </p:cNvPr>
          <p:cNvSpPr/>
          <p:nvPr/>
        </p:nvSpPr>
        <p:spPr>
          <a:xfrm>
            <a:off x="8876466" y="12303301"/>
            <a:ext cx="757077" cy="95614"/>
          </a:xfrm>
          <a:custGeom>
            <a:avLst/>
            <a:gdLst>
              <a:gd name="connsiteX0" fmla="*/ 834 w 757077"/>
              <a:gd name="connsiteY0" fmla="*/ 6174 h 95614"/>
              <a:gd name="connsiteX1" fmla="*/ 496134 w 757077"/>
              <a:gd name="connsiteY1" fmla="*/ 41099 h 95614"/>
              <a:gd name="connsiteX2" fmla="*/ 743784 w 757077"/>
              <a:gd name="connsiteY2" fmla="*/ 95074 h 95614"/>
              <a:gd name="connsiteX3" fmla="*/ 696159 w 757077"/>
              <a:gd name="connsiteY3" fmla="*/ 66499 h 95614"/>
              <a:gd name="connsiteX4" fmla="*/ 464384 w 757077"/>
              <a:gd name="connsiteY4" fmla="*/ 28399 h 95614"/>
              <a:gd name="connsiteX5" fmla="*/ 426284 w 757077"/>
              <a:gd name="connsiteY5" fmla="*/ 18874 h 95614"/>
              <a:gd name="connsiteX6" fmla="*/ 378659 w 757077"/>
              <a:gd name="connsiteY6" fmla="*/ 2999 h 95614"/>
              <a:gd name="connsiteX7" fmla="*/ 834 w 757077"/>
              <a:gd name="connsiteY7" fmla="*/ 6174 h 956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57077" h="95614">
                <a:moveTo>
                  <a:pt x="834" y="6174"/>
                </a:moveTo>
                <a:cubicBezTo>
                  <a:pt x="20413" y="12524"/>
                  <a:pt x="372309" y="26282"/>
                  <a:pt x="496134" y="41099"/>
                </a:cubicBezTo>
                <a:cubicBezTo>
                  <a:pt x="619959" y="55916"/>
                  <a:pt x="710446" y="90841"/>
                  <a:pt x="743784" y="95074"/>
                </a:cubicBezTo>
                <a:cubicBezTo>
                  <a:pt x="777122" y="99307"/>
                  <a:pt x="742726" y="77611"/>
                  <a:pt x="696159" y="66499"/>
                </a:cubicBezTo>
                <a:cubicBezTo>
                  <a:pt x="649592" y="55387"/>
                  <a:pt x="509363" y="36337"/>
                  <a:pt x="464384" y="28399"/>
                </a:cubicBezTo>
                <a:cubicBezTo>
                  <a:pt x="419405" y="20461"/>
                  <a:pt x="440571" y="23107"/>
                  <a:pt x="426284" y="18874"/>
                </a:cubicBezTo>
                <a:cubicBezTo>
                  <a:pt x="411997" y="14641"/>
                  <a:pt x="445334" y="8291"/>
                  <a:pt x="378659" y="2999"/>
                </a:cubicBezTo>
                <a:cubicBezTo>
                  <a:pt x="311984" y="-2293"/>
                  <a:pt x="-18745" y="-176"/>
                  <a:pt x="834" y="617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09" name="フリーフォーム 2208">
            <a:extLst>
              <a:ext uri="{FF2B5EF4-FFF2-40B4-BE49-F238E27FC236}">
                <a16:creationId xmlns:a16="http://schemas.microsoft.com/office/drawing/2014/main" id="{6FFA224F-CD2B-F81E-C996-4EB9E245EC06}"/>
              </a:ext>
            </a:extLst>
          </p:cNvPr>
          <p:cNvSpPr/>
          <p:nvPr/>
        </p:nvSpPr>
        <p:spPr>
          <a:xfrm>
            <a:off x="6971173" y="7514340"/>
            <a:ext cx="959977" cy="1442446"/>
          </a:xfrm>
          <a:custGeom>
            <a:avLst/>
            <a:gdLst>
              <a:gd name="connsiteX0" fmla="*/ 1127 w 959977"/>
              <a:gd name="connsiteY0" fmla="*/ 885 h 1442446"/>
              <a:gd name="connsiteX1" fmla="*/ 239252 w 959977"/>
              <a:gd name="connsiteY1" fmla="*/ 197735 h 1442446"/>
              <a:gd name="connsiteX2" fmla="*/ 217027 w 959977"/>
              <a:gd name="connsiteY2" fmla="*/ 140585 h 1442446"/>
              <a:gd name="connsiteX3" fmla="*/ 420227 w 959977"/>
              <a:gd name="connsiteY3" fmla="*/ 248535 h 1442446"/>
              <a:gd name="connsiteX4" fmla="*/ 363077 w 959977"/>
              <a:gd name="connsiteY4" fmla="*/ 346960 h 1442446"/>
              <a:gd name="connsiteX5" fmla="*/ 471027 w 959977"/>
              <a:gd name="connsiteY5" fmla="*/ 280285 h 1442446"/>
              <a:gd name="connsiteX6" fmla="*/ 372602 w 959977"/>
              <a:gd name="connsiteY6" fmla="*/ 419985 h 1442446"/>
              <a:gd name="connsiteX7" fmla="*/ 410702 w 959977"/>
              <a:gd name="connsiteY7" fmla="*/ 496185 h 1442446"/>
              <a:gd name="connsiteX8" fmla="*/ 496427 w 959977"/>
              <a:gd name="connsiteY8" fmla="*/ 496185 h 1442446"/>
              <a:gd name="connsiteX9" fmla="*/ 490077 w 959977"/>
              <a:gd name="connsiteY9" fmla="*/ 531110 h 1442446"/>
              <a:gd name="connsiteX10" fmla="*/ 636127 w 959977"/>
              <a:gd name="connsiteY10" fmla="*/ 727960 h 1442446"/>
              <a:gd name="connsiteX11" fmla="*/ 601202 w 959977"/>
              <a:gd name="connsiteY11" fmla="*/ 623185 h 1442446"/>
              <a:gd name="connsiteX12" fmla="*/ 772652 w 959977"/>
              <a:gd name="connsiteY12" fmla="*/ 816860 h 1442446"/>
              <a:gd name="connsiteX13" fmla="*/ 915527 w 959977"/>
              <a:gd name="connsiteY13" fmla="*/ 1042285 h 1442446"/>
              <a:gd name="connsiteX14" fmla="*/ 902827 w 959977"/>
              <a:gd name="connsiteY14" fmla="*/ 978785 h 1442446"/>
              <a:gd name="connsiteX15" fmla="*/ 959977 w 959977"/>
              <a:gd name="connsiteY15" fmla="*/ 1185160 h 1442446"/>
              <a:gd name="connsiteX16" fmla="*/ 902827 w 959977"/>
              <a:gd name="connsiteY16" fmla="*/ 1442335 h 1442446"/>
              <a:gd name="connsiteX17" fmla="*/ 750427 w 959977"/>
              <a:gd name="connsiteY17" fmla="*/ 1204210 h 1442446"/>
              <a:gd name="connsiteX18" fmla="*/ 178927 w 959977"/>
              <a:gd name="connsiteY18" fmla="*/ 381885 h 1442446"/>
              <a:gd name="connsiteX19" fmla="*/ 283702 w 959977"/>
              <a:gd name="connsiteY19" fmla="*/ 499360 h 1442446"/>
              <a:gd name="connsiteX20" fmla="*/ 83677 w 959977"/>
              <a:gd name="connsiteY20" fmla="*/ 159635 h 1442446"/>
              <a:gd name="connsiteX21" fmla="*/ 147177 w 959977"/>
              <a:gd name="connsiteY21" fmla="*/ 289810 h 1442446"/>
              <a:gd name="connsiteX22" fmla="*/ 1127 w 959977"/>
              <a:gd name="connsiteY22" fmla="*/ 885 h 14424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959977" h="1442446">
                <a:moveTo>
                  <a:pt x="1127" y="885"/>
                </a:moveTo>
                <a:cubicBezTo>
                  <a:pt x="16473" y="-14461"/>
                  <a:pt x="203269" y="174452"/>
                  <a:pt x="239252" y="197735"/>
                </a:cubicBezTo>
                <a:cubicBezTo>
                  <a:pt x="275235" y="221018"/>
                  <a:pt x="186865" y="132118"/>
                  <a:pt x="217027" y="140585"/>
                </a:cubicBezTo>
                <a:cubicBezTo>
                  <a:pt x="247190" y="149052"/>
                  <a:pt x="395885" y="214139"/>
                  <a:pt x="420227" y="248535"/>
                </a:cubicBezTo>
                <a:cubicBezTo>
                  <a:pt x="444569" y="282931"/>
                  <a:pt x="354610" y="341668"/>
                  <a:pt x="363077" y="346960"/>
                </a:cubicBezTo>
                <a:cubicBezTo>
                  <a:pt x="371544" y="352252"/>
                  <a:pt x="469440" y="268114"/>
                  <a:pt x="471027" y="280285"/>
                </a:cubicBezTo>
                <a:cubicBezTo>
                  <a:pt x="472614" y="292456"/>
                  <a:pt x="382656" y="384002"/>
                  <a:pt x="372602" y="419985"/>
                </a:cubicBezTo>
                <a:cubicBezTo>
                  <a:pt x="362548" y="455968"/>
                  <a:pt x="390065" y="483485"/>
                  <a:pt x="410702" y="496185"/>
                </a:cubicBezTo>
                <a:cubicBezTo>
                  <a:pt x="431339" y="508885"/>
                  <a:pt x="483198" y="490364"/>
                  <a:pt x="496427" y="496185"/>
                </a:cubicBezTo>
                <a:cubicBezTo>
                  <a:pt x="509656" y="502006"/>
                  <a:pt x="466794" y="492481"/>
                  <a:pt x="490077" y="531110"/>
                </a:cubicBezTo>
                <a:cubicBezTo>
                  <a:pt x="513360" y="569739"/>
                  <a:pt x="617606" y="712614"/>
                  <a:pt x="636127" y="727960"/>
                </a:cubicBezTo>
                <a:cubicBezTo>
                  <a:pt x="654648" y="743306"/>
                  <a:pt x="578448" y="608368"/>
                  <a:pt x="601202" y="623185"/>
                </a:cubicBezTo>
                <a:cubicBezTo>
                  <a:pt x="623956" y="638002"/>
                  <a:pt x="720265" y="747010"/>
                  <a:pt x="772652" y="816860"/>
                </a:cubicBezTo>
                <a:cubicBezTo>
                  <a:pt x="825039" y="886710"/>
                  <a:pt x="893831" y="1015298"/>
                  <a:pt x="915527" y="1042285"/>
                </a:cubicBezTo>
                <a:cubicBezTo>
                  <a:pt x="937223" y="1069272"/>
                  <a:pt x="895419" y="954973"/>
                  <a:pt x="902827" y="978785"/>
                </a:cubicBezTo>
                <a:cubicBezTo>
                  <a:pt x="910235" y="1002598"/>
                  <a:pt x="959977" y="1107902"/>
                  <a:pt x="959977" y="1185160"/>
                </a:cubicBezTo>
                <a:cubicBezTo>
                  <a:pt x="959977" y="1262418"/>
                  <a:pt x="937752" y="1439160"/>
                  <a:pt x="902827" y="1442335"/>
                </a:cubicBezTo>
                <a:cubicBezTo>
                  <a:pt x="867902" y="1445510"/>
                  <a:pt x="871077" y="1380952"/>
                  <a:pt x="750427" y="1204210"/>
                </a:cubicBezTo>
                <a:cubicBezTo>
                  <a:pt x="629777" y="1027468"/>
                  <a:pt x="256715" y="499360"/>
                  <a:pt x="178927" y="381885"/>
                </a:cubicBezTo>
                <a:cubicBezTo>
                  <a:pt x="101140" y="264410"/>
                  <a:pt x="299577" y="536402"/>
                  <a:pt x="283702" y="499360"/>
                </a:cubicBezTo>
                <a:cubicBezTo>
                  <a:pt x="267827" y="462318"/>
                  <a:pt x="106431" y="194560"/>
                  <a:pt x="83677" y="159635"/>
                </a:cubicBezTo>
                <a:cubicBezTo>
                  <a:pt x="60923" y="124710"/>
                  <a:pt x="162523" y="311506"/>
                  <a:pt x="147177" y="289810"/>
                </a:cubicBezTo>
                <a:cubicBezTo>
                  <a:pt x="131831" y="268114"/>
                  <a:pt x="-14219" y="16231"/>
                  <a:pt x="1127" y="885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10" name="フリーフォーム 2209">
            <a:extLst>
              <a:ext uri="{FF2B5EF4-FFF2-40B4-BE49-F238E27FC236}">
                <a16:creationId xmlns:a16="http://schemas.microsoft.com/office/drawing/2014/main" id="{CB7685D1-4A8F-8148-13B1-ECFE49B18B59}"/>
              </a:ext>
            </a:extLst>
          </p:cNvPr>
          <p:cNvSpPr/>
          <p:nvPr/>
        </p:nvSpPr>
        <p:spPr>
          <a:xfrm>
            <a:off x="7066313" y="6988013"/>
            <a:ext cx="604422" cy="849443"/>
          </a:xfrm>
          <a:custGeom>
            <a:avLst/>
            <a:gdLst>
              <a:gd name="connsiteX0" fmla="*/ 4412 w 604422"/>
              <a:gd name="connsiteY0" fmla="*/ 162 h 849443"/>
              <a:gd name="connsiteX1" fmla="*/ 67912 w 604422"/>
              <a:gd name="connsiteY1" fmla="*/ 263687 h 849443"/>
              <a:gd name="connsiteX2" fmla="*/ 61562 w 604422"/>
              <a:gd name="connsiteY2" fmla="*/ 250987 h 849443"/>
              <a:gd name="connsiteX3" fmla="*/ 302862 w 604422"/>
              <a:gd name="connsiteY3" fmla="*/ 504987 h 849443"/>
              <a:gd name="connsiteX4" fmla="*/ 264762 w 604422"/>
              <a:gd name="connsiteY4" fmla="*/ 384337 h 849443"/>
              <a:gd name="connsiteX5" fmla="*/ 601312 w 604422"/>
              <a:gd name="connsiteY5" fmla="*/ 847887 h 849443"/>
              <a:gd name="connsiteX6" fmla="*/ 420337 w 604422"/>
              <a:gd name="connsiteY6" fmla="*/ 524037 h 849443"/>
              <a:gd name="connsiteX7" fmla="*/ 217137 w 604422"/>
              <a:gd name="connsiteY7" fmla="*/ 228762 h 849443"/>
              <a:gd name="connsiteX8" fmla="*/ 4412 w 604422"/>
              <a:gd name="connsiteY8" fmla="*/ 162 h 8494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04422" h="849443">
                <a:moveTo>
                  <a:pt x="4412" y="162"/>
                </a:moveTo>
                <a:cubicBezTo>
                  <a:pt x="-20459" y="5983"/>
                  <a:pt x="67912" y="263687"/>
                  <a:pt x="67912" y="263687"/>
                </a:cubicBezTo>
                <a:cubicBezTo>
                  <a:pt x="77437" y="305491"/>
                  <a:pt x="22404" y="210770"/>
                  <a:pt x="61562" y="250987"/>
                </a:cubicBezTo>
                <a:cubicBezTo>
                  <a:pt x="100720" y="291204"/>
                  <a:pt x="268995" y="482762"/>
                  <a:pt x="302862" y="504987"/>
                </a:cubicBezTo>
                <a:cubicBezTo>
                  <a:pt x="336729" y="527212"/>
                  <a:pt x="215020" y="327187"/>
                  <a:pt x="264762" y="384337"/>
                </a:cubicBezTo>
                <a:cubicBezTo>
                  <a:pt x="314504" y="441487"/>
                  <a:pt x="575383" y="824604"/>
                  <a:pt x="601312" y="847887"/>
                </a:cubicBezTo>
                <a:cubicBezTo>
                  <a:pt x="627241" y="871170"/>
                  <a:pt x="484366" y="627224"/>
                  <a:pt x="420337" y="524037"/>
                </a:cubicBezTo>
                <a:cubicBezTo>
                  <a:pt x="356308" y="420850"/>
                  <a:pt x="286987" y="311312"/>
                  <a:pt x="217137" y="228762"/>
                </a:cubicBezTo>
                <a:cubicBezTo>
                  <a:pt x="147287" y="146212"/>
                  <a:pt x="29283" y="-5659"/>
                  <a:pt x="4412" y="162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11" name="フリーフォーム 2210">
            <a:extLst>
              <a:ext uri="{FF2B5EF4-FFF2-40B4-BE49-F238E27FC236}">
                <a16:creationId xmlns:a16="http://schemas.microsoft.com/office/drawing/2014/main" id="{8CD19586-CB15-2758-8D31-6C1663EE4062}"/>
              </a:ext>
            </a:extLst>
          </p:cNvPr>
          <p:cNvSpPr/>
          <p:nvPr/>
        </p:nvSpPr>
        <p:spPr>
          <a:xfrm>
            <a:off x="7379426" y="7470025"/>
            <a:ext cx="1047991" cy="1301567"/>
          </a:xfrm>
          <a:custGeom>
            <a:avLst/>
            <a:gdLst>
              <a:gd name="connsiteX0" fmla="*/ 177074 w 1047991"/>
              <a:gd name="connsiteY0" fmla="*/ 127750 h 1301567"/>
              <a:gd name="connsiteX1" fmla="*/ 564424 w 1047991"/>
              <a:gd name="connsiteY1" fmla="*/ 715125 h 1301567"/>
              <a:gd name="connsiteX2" fmla="*/ 500924 w 1047991"/>
              <a:gd name="connsiteY2" fmla="*/ 683375 h 1301567"/>
              <a:gd name="connsiteX3" fmla="*/ 818424 w 1047991"/>
              <a:gd name="connsiteY3" fmla="*/ 1061200 h 1301567"/>
              <a:gd name="connsiteX4" fmla="*/ 1037499 w 1047991"/>
              <a:gd name="connsiteY4" fmla="*/ 1277100 h 1301567"/>
              <a:gd name="connsiteX5" fmla="*/ 935899 w 1047991"/>
              <a:gd name="connsiteY5" fmla="*/ 1204075 h 1301567"/>
              <a:gd name="connsiteX6" fmla="*/ 281849 w 1047991"/>
              <a:gd name="connsiteY6" fmla="*/ 454775 h 1301567"/>
              <a:gd name="connsiteX7" fmla="*/ 316774 w 1047991"/>
              <a:gd name="connsiteY7" fmla="*/ 537325 h 1301567"/>
              <a:gd name="connsiteX8" fmla="*/ 5624 w 1047991"/>
              <a:gd name="connsiteY8" fmla="*/ 13450 h 1301567"/>
              <a:gd name="connsiteX9" fmla="*/ 113574 w 1047991"/>
              <a:gd name="connsiteY9" fmla="*/ 143625 h 1301567"/>
              <a:gd name="connsiteX10" fmla="*/ 78649 w 1047991"/>
              <a:gd name="connsiteY10" fmla="*/ 13450 h 1301567"/>
              <a:gd name="connsiteX11" fmla="*/ 177074 w 1047991"/>
              <a:gd name="connsiteY11" fmla="*/ 127750 h 13015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047991" h="1301567">
                <a:moveTo>
                  <a:pt x="177074" y="127750"/>
                </a:moveTo>
                <a:cubicBezTo>
                  <a:pt x="258036" y="244696"/>
                  <a:pt x="510449" y="622521"/>
                  <a:pt x="564424" y="715125"/>
                </a:cubicBezTo>
                <a:cubicBezTo>
                  <a:pt x="618399" y="807729"/>
                  <a:pt x="458591" y="625696"/>
                  <a:pt x="500924" y="683375"/>
                </a:cubicBezTo>
                <a:cubicBezTo>
                  <a:pt x="543257" y="741054"/>
                  <a:pt x="728995" y="962246"/>
                  <a:pt x="818424" y="1061200"/>
                </a:cubicBezTo>
                <a:cubicBezTo>
                  <a:pt x="907853" y="1160154"/>
                  <a:pt x="1017920" y="1253288"/>
                  <a:pt x="1037499" y="1277100"/>
                </a:cubicBezTo>
                <a:cubicBezTo>
                  <a:pt x="1057078" y="1300912"/>
                  <a:pt x="1061841" y="1341129"/>
                  <a:pt x="935899" y="1204075"/>
                </a:cubicBezTo>
                <a:cubicBezTo>
                  <a:pt x="809957" y="1067021"/>
                  <a:pt x="385036" y="565900"/>
                  <a:pt x="281849" y="454775"/>
                </a:cubicBezTo>
                <a:cubicBezTo>
                  <a:pt x="178662" y="343650"/>
                  <a:pt x="362812" y="610879"/>
                  <a:pt x="316774" y="537325"/>
                </a:cubicBezTo>
                <a:cubicBezTo>
                  <a:pt x="270736" y="463771"/>
                  <a:pt x="39491" y="79067"/>
                  <a:pt x="5624" y="13450"/>
                </a:cubicBezTo>
                <a:cubicBezTo>
                  <a:pt x="-28243" y="-52167"/>
                  <a:pt x="101403" y="143625"/>
                  <a:pt x="113574" y="143625"/>
                </a:cubicBezTo>
                <a:cubicBezTo>
                  <a:pt x="125745" y="143625"/>
                  <a:pt x="70182" y="15567"/>
                  <a:pt x="78649" y="13450"/>
                </a:cubicBezTo>
                <a:cubicBezTo>
                  <a:pt x="87116" y="11333"/>
                  <a:pt x="96112" y="10804"/>
                  <a:pt x="177074" y="127750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12" name="フリーフォーム 2211">
            <a:extLst>
              <a:ext uri="{FF2B5EF4-FFF2-40B4-BE49-F238E27FC236}">
                <a16:creationId xmlns:a16="http://schemas.microsoft.com/office/drawing/2014/main" id="{A35D0CCD-86D7-83E2-80FE-6921B2C90464}"/>
              </a:ext>
            </a:extLst>
          </p:cNvPr>
          <p:cNvSpPr/>
          <p:nvPr/>
        </p:nvSpPr>
        <p:spPr>
          <a:xfrm>
            <a:off x="5402814" y="4192751"/>
            <a:ext cx="1160212" cy="2562659"/>
          </a:xfrm>
          <a:custGeom>
            <a:avLst/>
            <a:gdLst>
              <a:gd name="connsiteX0" fmla="*/ 128191 w 1160212"/>
              <a:gd name="connsiteY0" fmla="*/ 108 h 2562659"/>
              <a:gd name="connsiteX1" fmla="*/ 507332 w 1160212"/>
              <a:gd name="connsiteY1" fmla="*/ 925659 h 2562659"/>
              <a:gd name="connsiteX2" fmla="*/ 551937 w 1160212"/>
              <a:gd name="connsiteY2" fmla="*/ 1070625 h 2562659"/>
              <a:gd name="connsiteX3" fmla="*/ 485030 w 1160212"/>
              <a:gd name="connsiteY3" fmla="*/ 1416312 h 2562659"/>
              <a:gd name="connsiteX4" fmla="*/ 674601 w 1160212"/>
              <a:gd name="connsiteY4" fmla="*/ 1973873 h 2562659"/>
              <a:gd name="connsiteX5" fmla="*/ 607693 w 1160212"/>
              <a:gd name="connsiteY5" fmla="*/ 1795454 h 2562659"/>
              <a:gd name="connsiteX6" fmla="*/ 964532 w 1160212"/>
              <a:gd name="connsiteY6" fmla="*/ 2208049 h 2562659"/>
              <a:gd name="connsiteX7" fmla="*/ 986835 w 1160212"/>
              <a:gd name="connsiteY7" fmla="*/ 2051932 h 2562659"/>
              <a:gd name="connsiteX8" fmla="*/ 1154103 w 1160212"/>
              <a:gd name="connsiteY8" fmla="*/ 2520283 h 2562659"/>
              <a:gd name="connsiteX9" fmla="*/ 741508 w 1160212"/>
              <a:gd name="connsiteY9" fmla="*/ 2509132 h 2562659"/>
              <a:gd name="connsiteX10" fmla="*/ 786113 w 1160212"/>
              <a:gd name="connsiteY10" fmla="*/ 2241503 h 2562659"/>
              <a:gd name="connsiteX11" fmla="*/ 496181 w 1160212"/>
              <a:gd name="connsiteY11" fmla="*/ 1583581 h 2562659"/>
              <a:gd name="connsiteX12" fmla="*/ 406971 w 1160212"/>
              <a:gd name="connsiteY12" fmla="*/ 1226742 h 2562659"/>
              <a:gd name="connsiteX13" fmla="*/ 61284 w 1160212"/>
              <a:gd name="connsiteY13" fmla="*/ 1728547 h 2562659"/>
              <a:gd name="connsiteX14" fmla="*/ 5527 w 1160212"/>
              <a:gd name="connsiteY14" fmla="*/ 869903 h 2562659"/>
              <a:gd name="connsiteX15" fmla="*/ 128191 w 1160212"/>
              <a:gd name="connsiteY15" fmla="*/ 108 h 25626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160212" h="2562659">
                <a:moveTo>
                  <a:pt x="128191" y="108"/>
                </a:moveTo>
                <a:cubicBezTo>
                  <a:pt x="211825" y="9401"/>
                  <a:pt x="436708" y="747240"/>
                  <a:pt x="507332" y="925659"/>
                </a:cubicBezTo>
                <a:cubicBezTo>
                  <a:pt x="577956" y="1104078"/>
                  <a:pt x="555654" y="988850"/>
                  <a:pt x="551937" y="1070625"/>
                </a:cubicBezTo>
                <a:cubicBezTo>
                  <a:pt x="548220" y="1152401"/>
                  <a:pt x="464586" y="1265771"/>
                  <a:pt x="485030" y="1416312"/>
                </a:cubicBezTo>
                <a:cubicBezTo>
                  <a:pt x="505474" y="1566853"/>
                  <a:pt x="654157" y="1910683"/>
                  <a:pt x="674601" y="1973873"/>
                </a:cubicBezTo>
                <a:cubicBezTo>
                  <a:pt x="695045" y="2037063"/>
                  <a:pt x="559371" y="1756425"/>
                  <a:pt x="607693" y="1795454"/>
                </a:cubicBezTo>
                <a:cubicBezTo>
                  <a:pt x="656015" y="1834483"/>
                  <a:pt x="901342" y="2165303"/>
                  <a:pt x="964532" y="2208049"/>
                </a:cubicBezTo>
                <a:cubicBezTo>
                  <a:pt x="1027722" y="2250795"/>
                  <a:pt x="955240" y="1999893"/>
                  <a:pt x="986835" y="2051932"/>
                </a:cubicBezTo>
                <a:cubicBezTo>
                  <a:pt x="1018430" y="2103971"/>
                  <a:pt x="1194991" y="2444083"/>
                  <a:pt x="1154103" y="2520283"/>
                </a:cubicBezTo>
                <a:cubicBezTo>
                  <a:pt x="1113215" y="2596483"/>
                  <a:pt x="802840" y="2555595"/>
                  <a:pt x="741508" y="2509132"/>
                </a:cubicBezTo>
                <a:cubicBezTo>
                  <a:pt x="680176" y="2462669"/>
                  <a:pt x="827001" y="2395762"/>
                  <a:pt x="786113" y="2241503"/>
                </a:cubicBezTo>
                <a:cubicBezTo>
                  <a:pt x="745225" y="2087245"/>
                  <a:pt x="559371" y="1752708"/>
                  <a:pt x="496181" y="1583581"/>
                </a:cubicBezTo>
                <a:cubicBezTo>
                  <a:pt x="432991" y="1414454"/>
                  <a:pt x="479454" y="1202581"/>
                  <a:pt x="406971" y="1226742"/>
                </a:cubicBezTo>
                <a:cubicBezTo>
                  <a:pt x="334488" y="1250903"/>
                  <a:pt x="128191" y="1788020"/>
                  <a:pt x="61284" y="1728547"/>
                </a:cubicBezTo>
                <a:cubicBezTo>
                  <a:pt x="-5623" y="1669074"/>
                  <a:pt x="-5624" y="1159835"/>
                  <a:pt x="5527" y="869903"/>
                </a:cubicBezTo>
                <a:cubicBezTo>
                  <a:pt x="16678" y="579971"/>
                  <a:pt x="44557" y="-9185"/>
                  <a:pt x="128191" y="108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13" name="フリーフォーム 2212">
            <a:extLst>
              <a:ext uri="{FF2B5EF4-FFF2-40B4-BE49-F238E27FC236}">
                <a16:creationId xmlns:a16="http://schemas.microsoft.com/office/drawing/2014/main" id="{4DFFC2F0-D172-70A1-9755-76A5E73A81FA}"/>
              </a:ext>
            </a:extLst>
          </p:cNvPr>
          <p:cNvSpPr/>
          <p:nvPr/>
        </p:nvSpPr>
        <p:spPr>
          <a:xfrm>
            <a:off x="5408306" y="4840316"/>
            <a:ext cx="546688" cy="1774207"/>
          </a:xfrm>
          <a:custGeom>
            <a:avLst/>
            <a:gdLst>
              <a:gd name="connsiteX0" fmla="*/ 334572 w 546688"/>
              <a:gd name="connsiteY0" fmla="*/ 88523 h 1774207"/>
              <a:gd name="connsiteX1" fmla="*/ 223060 w 546688"/>
              <a:gd name="connsiteY1" fmla="*/ 791050 h 1774207"/>
              <a:gd name="connsiteX2" fmla="*/ 546445 w 546688"/>
              <a:gd name="connsiteY2" fmla="*/ 1605089 h 1774207"/>
              <a:gd name="connsiteX3" fmla="*/ 278816 w 546688"/>
              <a:gd name="connsiteY3" fmla="*/ 1248250 h 1774207"/>
              <a:gd name="connsiteX4" fmla="*/ 446084 w 546688"/>
              <a:gd name="connsiteY4" fmla="*/ 1627391 h 1774207"/>
              <a:gd name="connsiteX5" fmla="*/ 145001 w 546688"/>
              <a:gd name="connsiteY5" fmla="*/ 1750055 h 1774207"/>
              <a:gd name="connsiteX6" fmla="*/ 35 w 546688"/>
              <a:gd name="connsiteY6" fmla="*/ 1181343 h 1774207"/>
              <a:gd name="connsiteX7" fmla="*/ 156153 w 546688"/>
              <a:gd name="connsiteY7" fmla="*/ 10464 h 1774207"/>
              <a:gd name="connsiteX8" fmla="*/ 44640 w 546688"/>
              <a:gd name="connsiteY8" fmla="*/ 579177 h 1774207"/>
              <a:gd name="connsiteX9" fmla="*/ 334572 w 546688"/>
              <a:gd name="connsiteY9" fmla="*/ 88523 h 17742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546688" h="1774207">
                <a:moveTo>
                  <a:pt x="334572" y="88523"/>
                </a:moveTo>
                <a:cubicBezTo>
                  <a:pt x="364309" y="123835"/>
                  <a:pt x="187748" y="538289"/>
                  <a:pt x="223060" y="791050"/>
                </a:cubicBezTo>
                <a:cubicBezTo>
                  <a:pt x="258372" y="1043811"/>
                  <a:pt x="537152" y="1528889"/>
                  <a:pt x="546445" y="1605089"/>
                </a:cubicBezTo>
                <a:cubicBezTo>
                  <a:pt x="555738" y="1681289"/>
                  <a:pt x="295543" y="1244533"/>
                  <a:pt x="278816" y="1248250"/>
                </a:cubicBezTo>
                <a:cubicBezTo>
                  <a:pt x="262089" y="1251967"/>
                  <a:pt x="468386" y="1543757"/>
                  <a:pt x="446084" y="1627391"/>
                </a:cubicBezTo>
                <a:cubicBezTo>
                  <a:pt x="423782" y="1711025"/>
                  <a:pt x="219342" y="1824396"/>
                  <a:pt x="145001" y="1750055"/>
                </a:cubicBezTo>
                <a:cubicBezTo>
                  <a:pt x="70660" y="1675714"/>
                  <a:pt x="-1824" y="1471275"/>
                  <a:pt x="35" y="1181343"/>
                </a:cubicBezTo>
                <a:cubicBezTo>
                  <a:pt x="1894" y="891411"/>
                  <a:pt x="148719" y="110825"/>
                  <a:pt x="156153" y="10464"/>
                </a:cubicBezTo>
                <a:cubicBezTo>
                  <a:pt x="163587" y="-89897"/>
                  <a:pt x="18621" y="564309"/>
                  <a:pt x="44640" y="579177"/>
                </a:cubicBezTo>
                <a:cubicBezTo>
                  <a:pt x="70659" y="594045"/>
                  <a:pt x="304835" y="53211"/>
                  <a:pt x="334572" y="88523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14" name="フリーフォーム 2213">
            <a:extLst>
              <a:ext uri="{FF2B5EF4-FFF2-40B4-BE49-F238E27FC236}">
                <a16:creationId xmlns:a16="http://schemas.microsoft.com/office/drawing/2014/main" id="{F7473329-A488-37DB-0FC0-F1714E04E591}"/>
              </a:ext>
            </a:extLst>
          </p:cNvPr>
          <p:cNvSpPr/>
          <p:nvPr/>
        </p:nvSpPr>
        <p:spPr>
          <a:xfrm>
            <a:off x="5575567" y="4195992"/>
            <a:ext cx="525171" cy="1426568"/>
          </a:xfrm>
          <a:custGeom>
            <a:avLst/>
            <a:gdLst>
              <a:gd name="connsiteX0" fmla="*/ 43 w 525171"/>
              <a:gd name="connsiteY0" fmla="*/ 8018 h 1426568"/>
              <a:gd name="connsiteX1" fmla="*/ 301126 w 525171"/>
              <a:gd name="connsiteY1" fmla="*/ 743998 h 1426568"/>
              <a:gd name="connsiteX2" fmla="*/ 401487 w 525171"/>
              <a:gd name="connsiteY2" fmla="*/ 1134291 h 1426568"/>
              <a:gd name="connsiteX3" fmla="*/ 401487 w 525171"/>
              <a:gd name="connsiteY3" fmla="*/ 710545 h 1426568"/>
              <a:gd name="connsiteX4" fmla="*/ 524150 w 525171"/>
              <a:gd name="connsiteY4" fmla="*/ 1424223 h 1426568"/>
              <a:gd name="connsiteX5" fmla="*/ 323428 w 525171"/>
              <a:gd name="connsiteY5" fmla="*/ 420613 h 1426568"/>
              <a:gd name="connsiteX6" fmla="*/ 43 w 525171"/>
              <a:gd name="connsiteY6" fmla="*/ 8018 h 14265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25171" h="1426568">
                <a:moveTo>
                  <a:pt x="43" y="8018"/>
                </a:moveTo>
                <a:cubicBezTo>
                  <a:pt x="-3674" y="61915"/>
                  <a:pt x="234219" y="556286"/>
                  <a:pt x="301126" y="743998"/>
                </a:cubicBezTo>
                <a:cubicBezTo>
                  <a:pt x="368033" y="931710"/>
                  <a:pt x="384760" y="1139866"/>
                  <a:pt x="401487" y="1134291"/>
                </a:cubicBezTo>
                <a:cubicBezTo>
                  <a:pt x="418214" y="1128716"/>
                  <a:pt x="381043" y="662223"/>
                  <a:pt x="401487" y="710545"/>
                </a:cubicBezTo>
                <a:cubicBezTo>
                  <a:pt x="421931" y="758867"/>
                  <a:pt x="537160" y="1472545"/>
                  <a:pt x="524150" y="1424223"/>
                </a:cubicBezTo>
                <a:cubicBezTo>
                  <a:pt x="511140" y="1375901"/>
                  <a:pt x="414496" y="660364"/>
                  <a:pt x="323428" y="420613"/>
                </a:cubicBezTo>
                <a:cubicBezTo>
                  <a:pt x="232360" y="180862"/>
                  <a:pt x="3760" y="-45879"/>
                  <a:pt x="43" y="8018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15" name="フリーフォーム 2214">
            <a:extLst>
              <a:ext uri="{FF2B5EF4-FFF2-40B4-BE49-F238E27FC236}">
                <a16:creationId xmlns:a16="http://schemas.microsoft.com/office/drawing/2014/main" id="{86F4D4E3-8798-ED80-EE8A-0995C74E8AF8}"/>
              </a:ext>
            </a:extLst>
          </p:cNvPr>
          <p:cNvSpPr/>
          <p:nvPr/>
        </p:nvSpPr>
        <p:spPr>
          <a:xfrm>
            <a:off x="5987960" y="5831142"/>
            <a:ext cx="853805" cy="1567806"/>
          </a:xfrm>
          <a:custGeom>
            <a:avLst/>
            <a:gdLst>
              <a:gd name="connsiteX0" fmla="*/ 245 w 853805"/>
              <a:gd name="connsiteY0" fmla="*/ 946 h 1567806"/>
              <a:gd name="connsiteX1" fmla="*/ 256723 w 853805"/>
              <a:gd name="connsiteY1" fmla="*/ 446995 h 1567806"/>
              <a:gd name="connsiteX2" fmla="*/ 267874 w 853805"/>
              <a:gd name="connsiteY2" fmla="*/ 145912 h 1567806"/>
              <a:gd name="connsiteX3" fmla="*/ 524352 w 853805"/>
              <a:gd name="connsiteY3" fmla="*/ 647717 h 1567806"/>
              <a:gd name="connsiteX4" fmla="*/ 780830 w 853805"/>
              <a:gd name="connsiteY4" fmla="*/ 1350243 h 1567806"/>
              <a:gd name="connsiteX5" fmla="*/ 847738 w 853805"/>
              <a:gd name="connsiteY5" fmla="*/ 1562117 h 1567806"/>
              <a:gd name="connsiteX6" fmla="*/ 658167 w 853805"/>
              <a:gd name="connsiteY6" fmla="*/ 1171824 h 1567806"/>
              <a:gd name="connsiteX7" fmla="*/ 44850 w 853805"/>
              <a:gd name="connsiteY7" fmla="*/ 580809 h 1567806"/>
              <a:gd name="connsiteX8" fmla="*/ 301328 w 853805"/>
              <a:gd name="connsiteY8" fmla="*/ 814985 h 1567806"/>
              <a:gd name="connsiteX9" fmla="*/ 212118 w 853805"/>
              <a:gd name="connsiteY9" fmla="*/ 591960 h 1567806"/>
              <a:gd name="connsiteX10" fmla="*/ 245 w 853805"/>
              <a:gd name="connsiteY10" fmla="*/ 946 h 15678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853805" h="1567806">
                <a:moveTo>
                  <a:pt x="245" y="946"/>
                </a:moveTo>
                <a:cubicBezTo>
                  <a:pt x="7679" y="-23215"/>
                  <a:pt x="212118" y="422834"/>
                  <a:pt x="256723" y="446995"/>
                </a:cubicBezTo>
                <a:cubicBezTo>
                  <a:pt x="301328" y="471156"/>
                  <a:pt x="223269" y="112458"/>
                  <a:pt x="267874" y="145912"/>
                </a:cubicBezTo>
                <a:cubicBezTo>
                  <a:pt x="312479" y="179366"/>
                  <a:pt x="438859" y="446995"/>
                  <a:pt x="524352" y="647717"/>
                </a:cubicBezTo>
                <a:cubicBezTo>
                  <a:pt x="609845" y="848439"/>
                  <a:pt x="726932" y="1197843"/>
                  <a:pt x="780830" y="1350243"/>
                </a:cubicBezTo>
                <a:cubicBezTo>
                  <a:pt x="834728" y="1502643"/>
                  <a:pt x="868182" y="1591853"/>
                  <a:pt x="847738" y="1562117"/>
                </a:cubicBezTo>
                <a:cubicBezTo>
                  <a:pt x="827294" y="1532381"/>
                  <a:pt x="791982" y="1335375"/>
                  <a:pt x="658167" y="1171824"/>
                </a:cubicBezTo>
                <a:cubicBezTo>
                  <a:pt x="524352" y="1008273"/>
                  <a:pt x="104323" y="640282"/>
                  <a:pt x="44850" y="580809"/>
                </a:cubicBezTo>
                <a:cubicBezTo>
                  <a:pt x="-14623" y="521336"/>
                  <a:pt x="273450" y="813126"/>
                  <a:pt x="301328" y="814985"/>
                </a:cubicBezTo>
                <a:cubicBezTo>
                  <a:pt x="329206" y="816844"/>
                  <a:pt x="267874" y="723916"/>
                  <a:pt x="212118" y="591960"/>
                </a:cubicBezTo>
                <a:cubicBezTo>
                  <a:pt x="156362" y="460004"/>
                  <a:pt x="-7189" y="25107"/>
                  <a:pt x="245" y="946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16" name="フリーフォーム 2215">
            <a:extLst>
              <a:ext uri="{FF2B5EF4-FFF2-40B4-BE49-F238E27FC236}">
                <a16:creationId xmlns:a16="http://schemas.microsoft.com/office/drawing/2014/main" id="{67A9D19D-D762-5BD2-0180-541AD42FF4B5}"/>
              </a:ext>
            </a:extLst>
          </p:cNvPr>
          <p:cNvSpPr/>
          <p:nvPr/>
        </p:nvSpPr>
        <p:spPr>
          <a:xfrm>
            <a:off x="6623801" y="7203495"/>
            <a:ext cx="1315867" cy="1694091"/>
          </a:xfrm>
          <a:custGeom>
            <a:avLst/>
            <a:gdLst>
              <a:gd name="connsiteX0" fmla="*/ 312258 w 1315867"/>
              <a:gd name="connsiteY0" fmla="*/ 278973 h 1694091"/>
              <a:gd name="connsiteX1" fmla="*/ 736004 w 1315867"/>
              <a:gd name="connsiteY1" fmla="*/ 602359 h 1694091"/>
              <a:gd name="connsiteX2" fmla="*/ 724853 w 1315867"/>
              <a:gd name="connsiteY2" fmla="*/ 769627 h 1694091"/>
              <a:gd name="connsiteX3" fmla="*/ 736004 w 1315867"/>
              <a:gd name="connsiteY3" fmla="*/ 791929 h 1694091"/>
              <a:gd name="connsiteX4" fmla="*/ 669097 w 1315867"/>
              <a:gd name="connsiteY4" fmla="*/ 691568 h 1694091"/>
              <a:gd name="connsiteX5" fmla="*/ 1103994 w 1315867"/>
              <a:gd name="connsiteY5" fmla="*/ 1159920 h 1694091"/>
              <a:gd name="connsiteX6" fmla="*/ 1315867 w 1315867"/>
              <a:gd name="connsiteY6" fmla="*/ 1684027 h 1694091"/>
              <a:gd name="connsiteX7" fmla="*/ 1103994 w 1315867"/>
              <a:gd name="connsiteY7" fmla="*/ 1472154 h 1694091"/>
              <a:gd name="connsiteX8" fmla="*/ 780609 w 1315867"/>
              <a:gd name="connsiteY8" fmla="*/ 1070710 h 1694091"/>
              <a:gd name="connsiteX9" fmla="*/ 1092843 w 1315867"/>
              <a:gd name="connsiteY9" fmla="*/ 1639422 h 1694091"/>
              <a:gd name="connsiteX10" fmla="*/ 501828 w 1315867"/>
              <a:gd name="connsiteY10" fmla="*/ 758476 h 1694091"/>
              <a:gd name="connsiteX11" fmla="*/ 23 w 1315867"/>
              <a:gd name="connsiteY11" fmla="*/ 193 h 1694091"/>
              <a:gd name="connsiteX12" fmla="*/ 479526 w 1315867"/>
              <a:gd name="connsiteY12" fmla="*/ 680417 h 1694091"/>
              <a:gd name="connsiteX13" fmla="*/ 312258 w 1315867"/>
              <a:gd name="connsiteY13" fmla="*/ 278973 h 16940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315867" h="1694091">
                <a:moveTo>
                  <a:pt x="312258" y="278973"/>
                </a:moveTo>
                <a:cubicBezTo>
                  <a:pt x="355004" y="265963"/>
                  <a:pt x="667238" y="520584"/>
                  <a:pt x="736004" y="602359"/>
                </a:cubicBezTo>
                <a:cubicBezTo>
                  <a:pt x="804770" y="684134"/>
                  <a:pt x="724853" y="769627"/>
                  <a:pt x="724853" y="769627"/>
                </a:cubicBezTo>
                <a:cubicBezTo>
                  <a:pt x="724853" y="801222"/>
                  <a:pt x="745297" y="804939"/>
                  <a:pt x="736004" y="791929"/>
                </a:cubicBezTo>
                <a:cubicBezTo>
                  <a:pt x="726711" y="778919"/>
                  <a:pt x="607765" y="630236"/>
                  <a:pt x="669097" y="691568"/>
                </a:cubicBezTo>
                <a:cubicBezTo>
                  <a:pt x="730429" y="752900"/>
                  <a:pt x="996199" y="994510"/>
                  <a:pt x="1103994" y="1159920"/>
                </a:cubicBezTo>
                <a:cubicBezTo>
                  <a:pt x="1211789" y="1325330"/>
                  <a:pt x="1315867" y="1631988"/>
                  <a:pt x="1315867" y="1684027"/>
                </a:cubicBezTo>
                <a:cubicBezTo>
                  <a:pt x="1315867" y="1736066"/>
                  <a:pt x="1193204" y="1574373"/>
                  <a:pt x="1103994" y="1472154"/>
                </a:cubicBezTo>
                <a:cubicBezTo>
                  <a:pt x="1014784" y="1369935"/>
                  <a:pt x="782468" y="1042832"/>
                  <a:pt x="780609" y="1070710"/>
                </a:cubicBezTo>
                <a:cubicBezTo>
                  <a:pt x="778750" y="1098588"/>
                  <a:pt x="1139307" y="1691461"/>
                  <a:pt x="1092843" y="1639422"/>
                </a:cubicBezTo>
                <a:cubicBezTo>
                  <a:pt x="1046380" y="1587383"/>
                  <a:pt x="683965" y="1031681"/>
                  <a:pt x="501828" y="758476"/>
                </a:cubicBezTo>
                <a:cubicBezTo>
                  <a:pt x="319691" y="485271"/>
                  <a:pt x="3740" y="13203"/>
                  <a:pt x="23" y="193"/>
                </a:cubicBezTo>
                <a:cubicBezTo>
                  <a:pt x="-3694" y="-12817"/>
                  <a:pt x="427487" y="633954"/>
                  <a:pt x="479526" y="680417"/>
                </a:cubicBezTo>
                <a:cubicBezTo>
                  <a:pt x="531565" y="726880"/>
                  <a:pt x="269512" y="291983"/>
                  <a:pt x="312258" y="278973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17" name="フリーフォーム 2216">
            <a:extLst>
              <a:ext uri="{FF2B5EF4-FFF2-40B4-BE49-F238E27FC236}">
                <a16:creationId xmlns:a16="http://schemas.microsoft.com/office/drawing/2014/main" id="{BFA86528-7CC2-EFE5-2871-0B758F27686B}"/>
              </a:ext>
            </a:extLst>
          </p:cNvPr>
          <p:cNvSpPr/>
          <p:nvPr/>
        </p:nvSpPr>
        <p:spPr>
          <a:xfrm>
            <a:off x="6823644" y="7370956"/>
            <a:ext cx="1009614" cy="1610761"/>
          </a:xfrm>
          <a:custGeom>
            <a:avLst/>
            <a:gdLst>
              <a:gd name="connsiteX0" fmla="*/ 902 w 1009614"/>
              <a:gd name="connsiteY0" fmla="*/ 0 h 1610761"/>
              <a:gd name="connsiteX1" fmla="*/ 458102 w 1009614"/>
              <a:gd name="connsiteY1" fmla="*/ 702527 h 1610761"/>
              <a:gd name="connsiteX2" fmla="*/ 971058 w 1009614"/>
              <a:gd name="connsiteY2" fmla="*/ 1550020 h 1610761"/>
              <a:gd name="connsiteX3" fmla="*/ 904151 w 1009614"/>
              <a:gd name="connsiteY3" fmla="*/ 1449659 h 1610761"/>
              <a:gd name="connsiteX4" fmla="*/ 357741 w 1009614"/>
              <a:gd name="connsiteY4" fmla="*/ 702527 h 1610761"/>
              <a:gd name="connsiteX5" fmla="*/ 902 w 1009614"/>
              <a:gd name="connsiteY5" fmla="*/ 0 h 16107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09614" h="1610761">
                <a:moveTo>
                  <a:pt x="902" y="0"/>
                </a:moveTo>
                <a:cubicBezTo>
                  <a:pt x="17629" y="0"/>
                  <a:pt x="296409" y="444190"/>
                  <a:pt x="458102" y="702527"/>
                </a:cubicBezTo>
                <a:cubicBezTo>
                  <a:pt x="619795" y="960864"/>
                  <a:pt x="896717" y="1425498"/>
                  <a:pt x="971058" y="1550020"/>
                </a:cubicBezTo>
                <a:cubicBezTo>
                  <a:pt x="1045399" y="1674542"/>
                  <a:pt x="1006370" y="1590908"/>
                  <a:pt x="904151" y="1449659"/>
                </a:cubicBezTo>
                <a:cubicBezTo>
                  <a:pt x="801932" y="1308410"/>
                  <a:pt x="512000" y="942278"/>
                  <a:pt x="357741" y="702527"/>
                </a:cubicBezTo>
                <a:cubicBezTo>
                  <a:pt x="203483" y="462776"/>
                  <a:pt x="-15825" y="0"/>
                  <a:pt x="902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18" name="フリーフォーム 2217">
            <a:extLst>
              <a:ext uri="{FF2B5EF4-FFF2-40B4-BE49-F238E27FC236}">
                <a16:creationId xmlns:a16="http://schemas.microsoft.com/office/drawing/2014/main" id="{11B724AB-C5D7-29C8-13EB-3E5E231FBBCF}"/>
              </a:ext>
            </a:extLst>
          </p:cNvPr>
          <p:cNvSpPr/>
          <p:nvPr/>
        </p:nvSpPr>
        <p:spPr>
          <a:xfrm>
            <a:off x="7883109" y="8842048"/>
            <a:ext cx="90013" cy="795143"/>
          </a:xfrm>
          <a:custGeom>
            <a:avLst/>
            <a:gdLst>
              <a:gd name="connsiteX0" fmla="*/ 803 w 90013"/>
              <a:gd name="connsiteY0" fmla="*/ 869 h 795143"/>
              <a:gd name="connsiteX1" fmla="*/ 45408 w 90013"/>
              <a:gd name="connsiteY1" fmla="*/ 368859 h 795143"/>
              <a:gd name="connsiteX2" fmla="*/ 34257 w 90013"/>
              <a:gd name="connsiteY2" fmla="*/ 614186 h 795143"/>
              <a:gd name="connsiteX3" fmla="*/ 23106 w 90013"/>
              <a:gd name="connsiteY3" fmla="*/ 792606 h 795143"/>
              <a:gd name="connsiteX4" fmla="*/ 90013 w 90013"/>
              <a:gd name="connsiteY4" fmla="*/ 480372 h 795143"/>
              <a:gd name="connsiteX5" fmla="*/ 803 w 90013"/>
              <a:gd name="connsiteY5" fmla="*/ 869 h 7951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90013" h="795143">
                <a:moveTo>
                  <a:pt x="803" y="869"/>
                </a:moveTo>
                <a:cubicBezTo>
                  <a:pt x="-6631" y="-17716"/>
                  <a:pt x="39832" y="266640"/>
                  <a:pt x="45408" y="368859"/>
                </a:cubicBezTo>
                <a:cubicBezTo>
                  <a:pt x="50984" y="471078"/>
                  <a:pt x="37974" y="543562"/>
                  <a:pt x="34257" y="614186"/>
                </a:cubicBezTo>
                <a:cubicBezTo>
                  <a:pt x="30540" y="684810"/>
                  <a:pt x="13813" y="814908"/>
                  <a:pt x="23106" y="792606"/>
                </a:cubicBezTo>
                <a:cubicBezTo>
                  <a:pt x="32399" y="770304"/>
                  <a:pt x="90013" y="614187"/>
                  <a:pt x="90013" y="480372"/>
                </a:cubicBezTo>
                <a:cubicBezTo>
                  <a:pt x="90013" y="346557"/>
                  <a:pt x="8237" y="19454"/>
                  <a:pt x="803" y="86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19" name="フリーフォーム 2218">
            <a:extLst>
              <a:ext uri="{FF2B5EF4-FFF2-40B4-BE49-F238E27FC236}">
                <a16:creationId xmlns:a16="http://schemas.microsoft.com/office/drawing/2014/main" id="{1D7DFD2B-953F-DAB9-D7BC-B6F0043D2873}"/>
              </a:ext>
            </a:extLst>
          </p:cNvPr>
          <p:cNvSpPr/>
          <p:nvPr/>
        </p:nvSpPr>
        <p:spPr>
          <a:xfrm>
            <a:off x="4594130" y="8543806"/>
            <a:ext cx="1358203" cy="1693327"/>
          </a:xfrm>
          <a:custGeom>
            <a:avLst/>
            <a:gdLst>
              <a:gd name="connsiteX0" fmla="*/ 1349470 w 1358203"/>
              <a:gd name="connsiteY0" fmla="*/ 9179 h 1693327"/>
              <a:gd name="connsiteX1" fmla="*/ 312407 w 1358203"/>
              <a:gd name="connsiteY1" fmla="*/ 1135453 h 1693327"/>
              <a:gd name="connsiteX2" fmla="*/ 172 w 1358203"/>
              <a:gd name="connsiteY2" fmla="*/ 1693014 h 1693327"/>
              <a:gd name="connsiteX3" fmla="*/ 278953 w 1358203"/>
              <a:gd name="connsiteY3" fmla="*/ 1068545 h 1693327"/>
              <a:gd name="connsiteX4" fmla="*/ 925724 w 1358203"/>
              <a:gd name="connsiteY4" fmla="*/ 354867 h 1693327"/>
              <a:gd name="connsiteX5" fmla="*/ 814211 w 1358203"/>
              <a:gd name="connsiteY5" fmla="*/ 589043 h 1693327"/>
              <a:gd name="connsiteX6" fmla="*/ 1349470 w 1358203"/>
              <a:gd name="connsiteY6" fmla="*/ 9179 h 169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358203" h="1693327">
                <a:moveTo>
                  <a:pt x="1349470" y="9179"/>
                </a:moveTo>
                <a:cubicBezTo>
                  <a:pt x="1265836" y="100247"/>
                  <a:pt x="537290" y="854814"/>
                  <a:pt x="312407" y="1135453"/>
                </a:cubicBezTo>
                <a:cubicBezTo>
                  <a:pt x="87524" y="1416092"/>
                  <a:pt x="5748" y="1704165"/>
                  <a:pt x="172" y="1693014"/>
                </a:cubicBezTo>
                <a:cubicBezTo>
                  <a:pt x="-5404" y="1681863"/>
                  <a:pt x="124694" y="1291569"/>
                  <a:pt x="278953" y="1068545"/>
                </a:cubicBezTo>
                <a:cubicBezTo>
                  <a:pt x="433212" y="845521"/>
                  <a:pt x="836514" y="434784"/>
                  <a:pt x="925724" y="354867"/>
                </a:cubicBezTo>
                <a:cubicBezTo>
                  <a:pt x="1014934" y="274950"/>
                  <a:pt x="738011" y="644799"/>
                  <a:pt x="814211" y="589043"/>
                </a:cubicBezTo>
                <a:cubicBezTo>
                  <a:pt x="890411" y="533287"/>
                  <a:pt x="1433104" y="-81889"/>
                  <a:pt x="1349470" y="917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20" name="フリーフォーム 2219">
            <a:extLst>
              <a:ext uri="{FF2B5EF4-FFF2-40B4-BE49-F238E27FC236}">
                <a16:creationId xmlns:a16="http://schemas.microsoft.com/office/drawing/2014/main" id="{87379F3A-7852-4D01-E466-6BCBE853D6F6}"/>
              </a:ext>
            </a:extLst>
          </p:cNvPr>
          <p:cNvSpPr/>
          <p:nvPr/>
        </p:nvSpPr>
        <p:spPr>
          <a:xfrm>
            <a:off x="4439576" y="8490953"/>
            <a:ext cx="1078563" cy="613632"/>
          </a:xfrm>
          <a:custGeom>
            <a:avLst/>
            <a:gdLst>
              <a:gd name="connsiteX0" fmla="*/ 1057975 w 1078563"/>
              <a:gd name="connsiteY0" fmla="*/ 6276 h 613632"/>
              <a:gd name="connsiteX1" fmla="*/ 221634 w 1078563"/>
              <a:gd name="connsiteY1" fmla="*/ 530384 h 613632"/>
              <a:gd name="connsiteX2" fmla="*/ 32063 w 1078563"/>
              <a:gd name="connsiteY2" fmla="*/ 586140 h 613632"/>
              <a:gd name="connsiteX3" fmla="*/ 756892 w 1078563"/>
              <a:gd name="connsiteY3" fmla="*/ 262754 h 613632"/>
              <a:gd name="connsiteX4" fmla="*/ 1057975 w 1078563"/>
              <a:gd name="connsiteY4" fmla="*/ 6276 h 6136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78563" h="613632">
                <a:moveTo>
                  <a:pt x="1057975" y="6276"/>
                </a:moveTo>
                <a:cubicBezTo>
                  <a:pt x="968765" y="50881"/>
                  <a:pt x="392619" y="433740"/>
                  <a:pt x="221634" y="530384"/>
                </a:cubicBezTo>
                <a:cubicBezTo>
                  <a:pt x="50649" y="627028"/>
                  <a:pt x="-57147" y="630745"/>
                  <a:pt x="32063" y="586140"/>
                </a:cubicBezTo>
                <a:cubicBezTo>
                  <a:pt x="121273" y="541535"/>
                  <a:pt x="585907" y="359398"/>
                  <a:pt x="756892" y="262754"/>
                </a:cubicBezTo>
                <a:cubicBezTo>
                  <a:pt x="927877" y="166110"/>
                  <a:pt x="1147185" y="-38329"/>
                  <a:pt x="1057975" y="627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21" name="フリーフォーム 2220">
            <a:extLst>
              <a:ext uri="{FF2B5EF4-FFF2-40B4-BE49-F238E27FC236}">
                <a16:creationId xmlns:a16="http://schemas.microsoft.com/office/drawing/2014/main" id="{8BE57F7C-DE2E-F7F9-D7CC-7268A86D67B7}"/>
              </a:ext>
            </a:extLst>
          </p:cNvPr>
          <p:cNvSpPr/>
          <p:nvPr/>
        </p:nvSpPr>
        <p:spPr>
          <a:xfrm>
            <a:off x="5229761" y="9018538"/>
            <a:ext cx="1089579" cy="137020"/>
          </a:xfrm>
          <a:custGeom>
            <a:avLst/>
            <a:gdLst>
              <a:gd name="connsiteX0" fmla="*/ 161 w 1089579"/>
              <a:gd name="connsiteY0" fmla="*/ 136613 h 137020"/>
              <a:gd name="connsiteX1" fmla="*/ 1003771 w 1089579"/>
              <a:gd name="connsiteY1" fmla="*/ 47403 h 137020"/>
              <a:gd name="connsiteX2" fmla="*/ 925712 w 1089579"/>
              <a:gd name="connsiteY2" fmla="*/ 2799 h 137020"/>
              <a:gd name="connsiteX3" fmla="*/ 161 w 1089579"/>
              <a:gd name="connsiteY3" fmla="*/ 136613 h 1370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89579" h="137020">
                <a:moveTo>
                  <a:pt x="161" y="136613"/>
                </a:moveTo>
                <a:cubicBezTo>
                  <a:pt x="13171" y="144047"/>
                  <a:pt x="1003771" y="47403"/>
                  <a:pt x="1003771" y="47403"/>
                </a:cubicBezTo>
                <a:cubicBezTo>
                  <a:pt x="1158029" y="25101"/>
                  <a:pt x="1087405" y="-10211"/>
                  <a:pt x="925712" y="2799"/>
                </a:cubicBezTo>
                <a:cubicBezTo>
                  <a:pt x="764019" y="15809"/>
                  <a:pt x="-12849" y="129179"/>
                  <a:pt x="161" y="13661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22" name="フリーフォーム 2221">
            <a:extLst>
              <a:ext uri="{FF2B5EF4-FFF2-40B4-BE49-F238E27FC236}">
                <a16:creationId xmlns:a16="http://schemas.microsoft.com/office/drawing/2014/main" id="{1CB76897-7730-90A0-49F1-3A2DF3FFA3A1}"/>
              </a:ext>
            </a:extLst>
          </p:cNvPr>
          <p:cNvSpPr/>
          <p:nvPr/>
        </p:nvSpPr>
        <p:spPr>
          <a:xfrm>
            <a:off x="5929700" y="8518727"/>
            <a:ext cx="2238047" cy="2364942"/>
          </a:xfrm>
          <a:custGeom>
            <a:avLst/>
            <a:gdLst>
              <a:gd name="connsiteX0" fmla="*/ 2749 w 2238047"/>
              <a:gd name="connsiteY0" fmla="*/ 805 h 2364942"/>
              <a:gd name="connsiteX1" fmla="*/ 281529 w 2238047"/>
              <a:gd name="connsiteY1" fmla="*/ 524912 h 2364942"/>
              <a:gd name="connsiteX2" fmla="*/ 1117871 w 2238047"/>
              <a:gd name="connsiteY2" fmla="*/ 1417010 h 2364942"/>
              <a:gd name="connsiteX3" fmla="*/ 2154934 w 2238047"/>
              <a:gd name="connsiteY3" fmla="*/ 2320258 h 2364942"/>
              <a:gd name="connsiteX4" fmla="*/ 2021120 w 2238047"/>
              <a:gd name="connsiteY4" fmla="*/ 2108385 h 2364942"/>
              <a:gd name="connsiteX5" fmla="*/ 805637 w 2238047"/>
              <a:gd name="connsiteY5" fmla="*/ 1082473 h 2364942"/>
              <a:gd name="connsiteX6" fmla="*/ 415344 w 2238047"/>
              <a:gd name="connsiteY6" fmla="*/ 636424 h 2364942"/>
              <a:gd name="connsiteX7" fmla="*/ 2749 w 2238047"/>
              <a:gd name="connsiteY7" fmla="*/ 805 h 23649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238047" h="2364942">
                <a:moveTo>
                  <a:pt x="2749" y="805"/>
                </a:moveTo>
                <a:cubicBezTo>
                  <a:pt x="-19553" y="-17780"/>
                  <a:pt x="95675" y="288878"/>
                  <a:pt x="281529" y="524912"/>
                </a:cubicBezTo>
                <a:cubicBezTo>
                  <a:pt x="467383" y="760946"/>
                  <a:pt x="805637" y="1117786"/>
                  <a:pt x="1117871" y="1417010"/>
                </a:cubicBezTo>
                <a:cubicBezTo>
                  <a:pt x="1430105" y="1716234"/>
                  <a:pt x="2004393" y="2205029"/>
                  <a:pt x="2154934" y="2320258"/>
                </a:cubicBezTo>
                <a:cubicBezTo>
                  <a:pt x="2305475" y="2435487"/>
                  <a:pt x="2246003" y="2314682"/>
                  <a:pt x="2021120" y="2108385"/>
                </a:cubicBezTo>
                <a:cubicBezTo>
                  <a:pt x="1796237" y="1902088"/>
                  <a:pt x="1073266" y="1327800"/>
                  <a:pt x="805637" y="1082473"/>
                </a:cubicBezTo>
                <a:cubicBezTo>
                  <a:pt x="538008" y="837146"/>
                  <a:pt x="556593" y="818561"/>
                  <a:pt x="415344" y="636424"/>
                </a:cubicBezTo>
                <a:cubicBezTo>
                  <a:pt x="274095" y="454287"/>
                  <a:pt x="25051" y="19390"/>
                  <a:pt x="2749" y="80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23" name="フリーフォーム 2222">
            <a:extLst>
              <a:ext uri="{FF2B5EF4-FFF2-40B4-BE49-F238E27FC236}">
                <a16:creationId xmlns:a16="http://schemas.microsoft.com/office/drawing/2014/main" id="{C75863D2-F1FE-034E-63B3-9D0FDC5CA253}"/>
              </a:ext>
            </a:extLst>
          </p:cNvPr>
          <p:cNvSpPr/>
          <p:nvPr/>
        </p:nvSpPr>
        <p:spPr>
          <a:xfrm>
            <a:off x="4587286" y="9760698"/>
            <a:ext cx="2169323" cy="1079847"/>
          </a:xfrm>
          <a:custGeom>
            <a:avLst/>
            <a:gdLst>
              <a:gd name="connsiteX0" fmla="*/ 18168 w 2169323"/>
              <a:gd name="connsiteY0" fmla="*/ 1067136 h 1079847"/>
              <a:gd name="connsiteX1" fmla="*/ 1523582 w 2169323"/>
              <a:gd name="connsiteY1" fmla="*/ 342307 h 1079847"/>
              <a:gd name="connsiteX2" fmla="*/ 720694 w 2169323"/>
              <a:gd name="connsiteY2" fmla="*/ 687995 h 1079847"/>
              <a:gd name="connsiteX3" fmla="*/ 1835816 w 2169323"/>
              <a:gd name="connsiteY3" fmla="*/ 186190 h 1079847"/>
              <a:gd name="connsiteX4" fmla="*/ 2148051 w 2169323"/>
              <a:gd name="connsiteY4" fmla="*/ 7770 h 1079847"/>
              <a:gd name="connsiteX5" fmla="*/ 1356314 w 2169323"/>
              <a:gd name="connsiteY5" fmla="*/ 409214 h 1079847"/>
              <a:gd name="connsiteX6" fmla="*/ 731846 w 2169323"/>
              <a:gd name="connsiteY6" fmla="*/ 777204 h 1079847"/>
              <a:gd name="connsiteX7" fmla="*/ 18168 w 2169323"/>
              <a:gd name="connsiteY7" fmla="*/ 1067136 h 10798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169323" h="1079847">
                <a:moveTo>
                  <a:pt x="18168" y="1067136"/>
                </a:moveTo>
                <a:cubicBezTo>
                  <a:pt x="150124" y="994653"/>
                  <a:pt x="1406494" y="405497"/>
                  <a:pt x="1523582" y="342307"/>
                </a:cubicBezTo>
                <a:cubicBezTo>
                  <a:pt x="1640670" y="279117"/>
                  <a:pt x="668655" y="714014"/>
                  <a:pt x="720694" y="687995"/>
                </a:cubicBezTo>
                <a:cubicBezTo>
                  <a:pt x="772733" y="661976"/>
                  <a:pt x="1597923" y="299561"/>
                  <a:pt x="1835816" y="186190"/>
                </a:cubicBezTo>
                <a:cubicBezTo>
                  <a:pt x="2073709" y="72819"/>
                  <a:pt x="2227968" y="-29401"/>
                  <a:pt x="2148051" y="7770"/>
                </a:cubicBezTo>
                <a:cubicBezTo>
                  <a:pt x="2068134" y="44941"/>
                  <a:pt x="1592348" y="280975"/>
                  <a:pt x="1356314" y="409214"/>
                </a:cubicBezTo>
                <a:cubicBezTo>
                  <a:pt x="1120280" y="537453"/>
                  <a:pt x="954870" y="671267"/>
                  <a:pt x="731846" y="777204"/>
                </a:cubicBezTo>
                <a:cubicBezTo>
                  <a:pt x="508822" y="883141"/>
                  <a:pt x="-113788" y="1139619"/>
                  <a:pt x="18168" y="106713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24" name="フリーフォーム 2223">
            <a:extLst>
              <a:ext uri="{FF2B5EF4-FFF2-40B4-BE49-F238E27FC236}">
                <a16:creationId xmlns:a16="http://schemas.microsoft.com/office/drawing/2014/main" id="{AB2D779B-F860-FCDC-1597-C703562E2C41}"/>
              </a:ext>
            </a:extLst>
          </p:cNvPr>
          <p:cNvSpPr/>
          <p:nvPr/>
        </p:nvSpPr>
        <p:spPr>
          <a:xfrm>
            <a:off x="5412781" y="10682675"/>
            <a:ext cx="2504683" cy="899883"/>
          </a:xfrm>
          <a:custGeom>
            <a:avLst/>
            <a:gdLst>
              <a:gd name="connsiteX0" fmla="*/ 2504585 w 2504683"/>
              <a:gd name="connsiteY0" fmla="*/ 193 h 899883"/>
              <a:gd name="connsiteX1" fmla="*/ 1835512 w 2504683"/>
              <a:gd name="connsiteY1" fmla="*/ 390486 h 899883"/>
              <a:gd name="connsiteX2" fmla="*/ 932263 w 2504683"/>
              <a:gd name="connsiteY2" fmla="*/ 646964 h 899883"/>
              <a:gd name="connsiteX3" fmla="*/ 17863 w 2504683"/>
              <a:gd name="connsiteY3" fmla="*/ 892291 h 899883"/>
              <a:gd name="connsiteX4" fmla="*/ 1790907 w 2504683"/>
              <a:gd name="connsiteY4" fmla="*/ 345881 h 899883"/>
              <a:gd name="connsiteX5" fmla="*/ 2504585 w 2504683"/>
              <a:gd name="connsiteY5" fmla="*/ 193 h 8998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504683" h="899883">
                <a:moveTo>
                  <a:pt x="2504585" y="193"/>
                </a:moveTo>
                <a:cubicBezTo>
                  <a:pt x="2512019" y="7627"/>
                  <a:pt x="2097566" y="282691"/>
                  <a:pt x="1835512" y="390486"/>
                </a:cubicBezTo>
                <a:cubicBezTo>
                  <a:pt x="1573458" y="498281"/>
                  <a:pt x="932263" y="646964"/>
                  <a:pt x="932263" y="646964"/>
                </a:cubicBezTo>
                <a:cubicBezTo>
                  <a:pt x="629321" y="730598"/>
                  <a:pt x="-125244" y="942471"/>
                  <a:pt x="17863" y="892291"/>
                </a:cubicBezTo>
                <a:cubicBezTo>
                  <a:pt x="160970" y="842111"/>
                  <a:pt x="1380171" y="490847"/>
                  <a:pt x="1790907" y="345881"/>
                </a:cubicBezTo>
                <a:cubicBezTo>
                  <a:pt x="2201643" y="200915"/>
                  <a:pt x="2497151" y="-7241"/>
                  <a:pt x="2504585" y="19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25" name="フリーフォーム 2224">
            <a:extLst>
              <a:ext uri="{FF2B5EF4-FFF2-40B4-BE49-F238E27FC236}">
                <a16:creationId xmlns:a16="http://schemas.microsoft.com/office/drawing/2014/main" id="{9AB78CAF-E4CA-E48F-6E5C-39C47E1DCF4C}"/>
              </a:ext>
            </a:extLst>
          </p:cNvPr>
          <p:cNvSpPr/>
          <p:nvPr/>
        </p:nvSpPr>
        <p:spPr>
          <a:xfrm>
            <a:off x="8059058" y="10729219"/>
            <a:ext cx="1192666" cy="1283933"/>
          </a:xfrm>
          <a:custGeom>
            <a:avLst/>
            <a:gdLst>
              <a:gd name="connsiteX0" fmla="*/ 3274 w 1192666"/>
              <a:gd name="connsiteY0" fmla="*/ 9405 h 1283933"/>
              <a:gd name="connsiteX1" fmla="*/ 549683 w 1192666"/>
              <a:gd name="connsiteY1" fmla="*/ 600420 h 1283933"/>
              <a:gd name="connsiteX2" fmla="*/ 1185303 w 1192666"/>
              <a:gd name="connsiteY2" fmla="*/ 1280644 h 1283933"/>
              <a:gd name="connsiteX3" fmla="*/ 861918 w 1192666"/>
              <a:gd name="connsiteY3" fmla="*/ 834596 h 1283933"/>
              <a:gd name="connsiteX4" fmla="*/ 348962 w 1192666"/>
              <a:gd name="connsiteY4" fmla="*/ 277035 h 1283933"/>
              <a:gd name="connsiteX5" fmla="*/ 3274 w 1192666"/>
              <a:gd name="connsiteY5" fmla="*/ 9405 h 12839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92666" h="1283933">
                <a:moveTo>
                  <a:pt x="3274" y="9405"/>
                </a:moveTo>
                <a:cubicBezTo>
                  <a:pt x="36728" y="63303"/>
                  <a:pt x="549683" y="600420"/>
                  <a:pt x="549683" y="600420"/>
                </a:cubicBezTo>
                <a:cubicBezTo>
                  <a:pt x="746688" y="812293"/>
                  <a:pt x="1133264" y="1241615"/>
                  <a:pt x="1185303" y="1280644"/>
                </a:cubicBezTo>
                <a:cubicBezTo>
                  <a:pt x="1237342" y="1319673"/>
                  <a:pt x="1001308" y="1001864"/>
                  <a:pt x="861918" y="834596"/>
                </a:cubicBezTo>
                <a:cubicBezTo>
                  <a:pt x="722528" y="667328"/>
                  <a:pt x="497645" y="408991"/>
                  <a:pt x="348962" y="277035"/>
                </a:cubicBezTo>
                <a:cubicBezTo>
                  <a:pt x="200279" y="145079"/>
                  <a:pt x="-30180" y="-44493"/>
                  <a:pt x="3274" y="940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26" name="フリーフォーム 2225">
            <a:extLst>
              <a:ext uri="{FF2B5EF4-FFF2-40B4-BE49-F238E27FC236}">
                <a16:creationId xmlns:a16="http://schemas.microsoft.com/office/drawing/2014/main" id="{7598941F-6218-4C17-E29D-941407701D69}"/>
              </a:ext>
            </a:extLst>
          </p:cNvPr>
          <p:cNvSpPr/>
          <p:nvPr/>
        </p:nvSpPr>
        <p:spPr>
          <a:xfrm>
            <a:off x="5483677" y="4002352"/>
            <a:ext cx="1166980" cy="2711105"/>
          </a:xfrm>
          <a:custGeom>
            <a:avLst/>
            <a:gdLst>
              <a:gd name="connsiteX0" fmla="*/ 2723 w 1166980"/>
              <a:gd name="connsiteY0" fmla="*/ 936 h 2711105"/>
              <a:gd name="connsiteX1" fmla="*/ 482225 w 1166980"/>
              <a:gd name="connsiteY1" fmla="*/ 748068 h 2711105"/>
              <a:gd name="connsiteX2" fmla="*/ 415318 w 1166980"/>
              <a:gd name="connsiteY2" fmla="*/ 636555 h 2711105"/>
              <a:gd name="connsiteX3" fmla="*/ 571435 w 1166980"/>
              <a:gd name="connsiteY3" fmla="*/ 1450594 h 2711105"/>
              <a:gd name="connsiteX4" fmla="*/ 861367 w 1166980"/>
              <a:gd name="connsiteY4" fmla="*/ 2008155 h 2711105"/>
              <a:gd name="connsiteX5" fmla="*/ 1162450 w 1166980"/>
              <a:gd name="connsiteY5" fmla="*/ 2699531 h 2711105"/>
              <a:gd name="connsiteX6" fmla="*/ 1017484 w 1166980"/>
              <a:gd name="connsiteY6" fmla="*/ 2376146 h 2711105"/>
              <a:gd name="connsiteX7" fmla="*/ 682947 w 1166980"/>
              <a:gd name="connsiteY7" fmla="*/ 1550955 h 2711105"/>
              <a:gd name="connsiteX8" fmla="*/ 303806 w 1166980"/>
              <a:gd name="connsiteY8" fmla="*/ 614253 h 2711105"/>
              <a:gd name="connsiteX9" fmla="*/ 2723 w 1166980"/>
              <a:gd name="connsiteY9" fmla="*/ 936 h 27111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166980" h="2711105">
                <a:moveTo>
                  <a:pt x="2723" y="936"/>
                </a:moveTo>
                <a:cubicBezTo>
                  <a:pt x="32459" y="23238"/>
                  <a:pt x="413459" y="642132"/>
                  <a:pt x="482225" y="748068"/>
                </a:cubicBezTo>
                <a:cubicBezTo>
                  <a:pt x="550991" y="854005"/>
                  <a:pt x="400450" y="519467"/>
                  <a:pt x="415318" y="636555"/>
                </a:cubicBezTo>
                <a:cubicBezTo>
                  <a:pt x="430186" y="753643"/>
                  <a:pt x="497093" y="1221994"/>
                  <a:pt x="571435" y="1450594"/>
                </a:cubicBezTo>
                <a:cubicBezTo>
                  <a:pt x="645777" y="1679194"/>
                  <a:pt x="762864" y="1799999"/>
                  <a:pt x="861367" y="2008155"/>
                </a:cubicBezTo>
                <a:cubicBezTo>
                  <a:pt x="959870" y="2216311"/>
                  <a:pt x="1136431" y="2638199"/>
                  <a:pt x="1162450" y="2699531"/>
                </a:cubicBezTo>
                <a:cubicBezTo>
                  <a:pt x="1188469" y="2760863"/>
                  <a:pt x="1097401" y="2567575"/>
                  <a:pt x="1017484" y="2376146"/>
                </a:cubicBezTo>
                <a:cubicBezTo>
                  <a:pt x="937567" y="2184717"/>
                  <a:pt x="682947" y="1550955"/>
                  <a:pt x="682947" y="1550955"/>
                </a:cubicBezTo>
                <a:cubicBezTo>
                  <a:pt x="564001" y="1257306"/>
                  <a:pt x="413460" y="868872"/>
                  <a:pt x="303806" y="614253"/>
                </a:cubicBezTo>
                <a:cubicBezTo>
                  <a:pt x="194152" y="359634"/>
                  <a:pt x="-27013" y="-21366"/>
                  <a:pt x="2723" y="93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27" name="フリーフォーム 2226">
            <a:extLst>
              <a:ext uri="{FF2B5EF4-FFF2-40B4-BE49-F238E27FC236}">
                <a16:creationId xmlns:a16="http://schemas.microsoft.com/office/drawing/2014/main" id="{DAC1B488-2045-C194-2050-65B4C12610B3}"/>
              </a:ext>
            </a:extLst>
          </p:cNvPr>
          <p:cNvSpPr/>
          <p:nvPr/>
        </p:nvSpPr>
        <p:spPr>
          <a:xfrm>
            <a:off x="6665045" y="6697849"/>
            <a:ext cx="1667601" cy="2046091"/>
          </a:xfrm>
          <a:custGeom>
            <a:avLst/>
            <a:gdLst>
              <a:gd name="connsiteX0" fmla="*/ 3384 w 1667601"/>
              <a:gd name="connsiteY0" fmla="*/ 4034 h 2046091"/>
              <a:gd name="connsiteX1" fmla="*/ 650155 w 1667601"/>
              <a:gd name="connsiteY1" fmla="*/ 661956 h 2046091"/>
              <a:gd name="connsiteX2" fmla="*/ 1397287 w 1667601"/>
              <a:gd name="connsiteY2" fmla="*/ 1777078 h 2046091"/>
              <a:gd name="connsiteX3" fmla="*/ 1664916 w 1667601"/>
              <a:gd name="connsiteY3" fmla="*/ 2044707 h 2046091"/>
              <a:gd name="connsiteX4" fmla="*/ 1542253 w 1667601"/>
              <a:gd name="connsiteY4" fmla="*/ 1888590 h 2046091"/>
              <a:gd name="connsiteX5" fmla="*/ 449433 w 1667601"/>
              <a:gd name="connsiteY5" fmla="*/ 461234 h 2046091"/>
              <a:gd name="connsiteX6" fmla="*/ 3384 w 1667601"/>
              <a:gd name="connsiteY6" fmla="*/ 4034 h 20460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667601" h="2046091">
                <a:moveTo>
                  <a:pt x="3384" y="4034"/>
                </a:moveTo>
                <a:cubicBezTo>
                  <a:pt x="36838" y="37488"/>
                  <a:pt x="417838" y="366449"/>
                  <a:pt x="650155" y="661956"/>
                </a:cubicBezTo>
                <a:cubicBezTo>
                  <a:pt x="882472" y="957463"/>
                  <a:pt x="1228160" y="1546620"/>
                  <a:pt x="1397287" y="1777078"/>
                </a:cubicBezTo>
                <a:cubicBezTo>
                  <a:pt x="1566414" y="2007537"/>
                  <a:pt x="1640755" y="2026122"/>
                  <a:pt x="1664916" y="2044707"/>
                </a:cubicBezTo>
                <a:cubicBezTo>
                  <a:pt x="1689077" y="2063292"/>
                  <a:pt x="1542253" y="1888590"/>
                  <a:pt x="1542253" y="1888590"/>
                </a:cubicBezTo>
                <a:cubicBezTo>
                  <a:pt x="1339673" y="1624678"/>
                  <a:pt x="709628" y="775327"/>
                  <a:pt x="449433" y="461234"/>
                </a:cubicBezTo>
                <a:cubicBezTo>
                  <a:pt x="189238" y="147141"/>
                  <a:pt x="-30070" y="-29420"/>
                  <a:pt x="3384" y="403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28" name="フリーフォーム 2227">
            <a:extLst>
              <a:ext uri="{FF2B5EF4-FFF2-40B4-BE49-F238E27FC236}">
                <a16:creationId xmlns:a16="http://schemas.microsoft.com/office/drawing/2014/main" id="{A35F2EA5-1390-B971-21B3-5664270EFC1B}"/>
              </a:ext>
            </a:extLst>
          </p:cNvPr>
          <p:cNvSpPr/>
          <p:nvPr/>
        </p:nvSpPr>
        <p:spPr>
          <a:xfrm>
            <a:off x="5351597" y="5367361"/>
            <a:ext cx="57274" cy="1410344"/>
          </a:xfrm>
          <a:custGeom>
            <a:avLst/>
            <a:gdLst>
              <a:gd name="connsiteX0" fmla="*/ 56744 w 57274"/>
              <a:gd name="connsiteY0" fmla="*/ 18678 h 1410344"/>
              <a:gd name="connsiteX1" fmla="*/ 34442 w 57274"/>
              <a:gd name="connsiteY1" fmla="*/ 1379127 h 1410344"/>
              <a:gd name="connsiteX2" fmla="*/ 988 w 57274"/>
              <a:gd name="connsiteY2" fmla="*/ 944229 h 1410344"/>
              <a:gd name="connsiteX3" fmla="*/ 12140 w 57274"/>
              <a:gd name="connsiteY3" fmla="*/ 609693 h 1410344"/>
              <a:gd name="connsiteX4" fmla="*/ 56744 w 57274"/>
              <a:gd name="connsiteY4" fmla="*/ 18678 h 14103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7274" h="1410344">
                <a:moveTo>
                  <a:pt x="56744" y="18678"/>
                </a:moveTo>
                <a:cubicBezTo>
                  <a:pt x="60461" y="146917"/>
                  <a:pt x="43735" y="1224869"/>
                  <a:pt x="34442" y="1379127"/>
                </a:cubicBezTo>
                <a:cubicBezTo>
                  <a:pt x="25149" y="1533386"/>
                  <a:pt x="4705" y="1072468"/>
                  <a:pt x="988" y="944229"/>
                </a:cubicBezTo>
                <a:cubicBezTo>
                  <a:pt x="-2729" y="815990"/>
                  <a:pt x="4706" y="760234"/>
                  <a:pt x="12140" y="609693"/>
                </a:cubicBezTo>
                <a:cubicBezTo>
                  <a:pt x="19574" y="459152"/>
                  <a:pt x="53027" y="-109561"/>
                  <a:pt x="56744" y="1867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29" name="フリーフォーム 2228">
            <a:extLst>
              <a:ext uri="{FF2B5EF4-FFF2-40B4-BE49-F238E27FC236}">
                <a16:creationId xmlns:a16="http://schemas.microsoft.com/office/drawing/2014/main" id="{7FD79049-C3E5-FC17-8309-AC08DADF40A4}"/>
              </a:ext>
            </a:extLst>
          </p:cNvPr>
          <p:cNvSpPr/>
          <p:nvPr/>
        </p:nvSpPr>
        <p:spPr>
          <a:xfrm>
            <a:off x="1770744" y="6087897"/>
            <a:ext cx="396313" cy="2248993"/>
          </a:xfrm>
          <a:custGeom>
            <a:avLst/>
            <a:gdLst>
              <a:gd name="connsiteX0" fmla="*/ 2300 w 396313"/>
              <a:gd name="connsiteY0" fmla="*/ 669 h 2248993"/>
              <a:gd name="connsiteX1" fmla="*/ 370290 w 396313"/>
              <a:gd name="connsiteY1" fmla="*/ 1115791 h 2248993"/>
              <a:gd name="connsiteX2" fmla="*/ 325685 w 396313"/>
              <a:gd name="connsiteY2" fmla="*/ 1550688 h 2248993"/>
              <a:gd name="connsiteX3" fmla="*/ 2300 w 396313"/>
              <a:gd name="connsiteY3" fmla="*/ 2242064 h 2248993"/>
              <a:gd name="connsiteX4" fmla="*/ 214173 w 396313"/>
              <a:gd name="connsiteY4" fmla="*/ 1885225 h 2248993"/>
              <a:gd name="connsiteX5" fmla="*/ 359139 w 396313"/>
              <a:gd name="connsiteY5" fmla="*/ 1539537 h 2248993"/>
              <a:gd name="connsiteX6" fmla="*/ 225324 w 396313"/>
              <a:gd name="connsiteY6" fmla="*/ 736649 h 2248993"/>
              <a:gd name="connsiteX7" fmla="*/ 214173 w 396313"/>
              <a:gd name="connsiteY7" fmla="*/ 948523 h 2248993"/>
              <a:gd name="connsiteX8" fmla="*/ 2300 w 396313"/>
              <a:gd name="connsiteY8" fmla="*/ 669 h 22489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96313" h="2248993">
                <a:moveTo>
                  <a:pt x="2300" y="669"/>
                </a:moveTo>
                <a:cubicBezTo>
                  <a:pt x="28320" y="28547"/>
                  <a:pt x="316392" y="857454"/>
                  <a:pt x="370290" y="1115791"/>
                </a:cubicBezTo>
                <a:cubicBezTo>
                  <a:pt x="424188" y="1374128"/>
                  <a:pt x="387017" y="1362976"/>
                  <a:pt x="325685" y="1550688"/>
                </a:cubicBezTo>
                <a:cubicBezTo>
                  <a:pt x="264353" y="1738400"/>
                  <a:pt x="20885" y="2186308"/>
                  <a:pt x="2300" y="2242064"/>
                </a:cubicBezTo>
                <a:cubicBezTo>
                  <a:pt x="-16285" y="2297820"/>
                  <a:pt x="154700" y="2002313"/>
                  <a:pt x="214173" y="1885225"/>
                </a:cubicBezTo>
                <a:cubicBezTo>
                  <a:pt x="273646" y="1768137"/>
                  <a:pt x="357281" y="1730966"/>
                  <a:pt x="359139" y="1539537"/>
                </a:cubicBezTo>
                <a:cubicBezTo>
                  <a:pt x="360998" y="1348108"/>
                  <a:pt x="249485" y="835151"/>
                  <a:pt x="225324" y="736649"/>
                </a:cubicBezTo>
                <a:cubicBezTo>
                  <a:pt x="201163" y="638147"/>
                  <a:pt x="249485" y="1073045"/>
                  <a:pt x="214173" y="948523"/>
                </a:cubicBezTo>
                <a:cubicBezTo>
                  <a:pt x="178861" y="824001"/>
                  <a:pt x="-23720" y="-27209"/>
                  <a:pt x="2300" y="66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30" name="フリーフォーム 2229">
            <a:extLst>
              <a:ext uri="{FF2B5EF4-FFF2-40B4-BE49-F238E27FC236}">
                <a16:creationId xmlns:a16="http://schemas.microsoft.com/office/drawing/2014/main" id="{BF80CDDE-085C-33CD-FC92-A3B0549642BB}"/>
              </a:ext>
            </a:extLst>
          </p:cNvPr>
          <p:cNvSpPr/>
          <p:nvPr/>
        </p:nvSpPr>
        <p:spPr>
          <a:xfrm>
            <a:off x="2574741" y="6590067"/>
            <a:ext cx="135462" cy="982233"/>
          </a:xfrm>
          <a:custGeom>
            <a:avLst/>
            <a:gdLst>
              <a:gd name="connsiteX0" fmla="*/ 45796 w 135462"/>
              <a:gd name="connsiteY0" fmla="*/ 304 h 982233"/>
              <a:gd name="connsiteX1" fmla="*/ 68098 w 135462"/>
              <a:gd name="connsiteY1" fmla="*/ 557865 h 982233"/>
              <a:gd name="connsiteX2" fmla="*/ 1191 w 135462"/>
              <a:gd name="connsiteY2" fmla="*/ 981611 h 982233"/>
              <a:gd name="connsiteX3" fmla="*/ 135005 w 135462"/>
              <a:gd name="connsiteY3" fmla="*/ 635923 h 982233"/>
              <a:gd name="connsiteX4" fmla="*/ 45796 w 135462"/>
              <a:gd name="connsiteY4" fmla="*/ 304 h 9822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5462" h="982233">
                <a:moveTo>
                  <a:pt x="45796" y="304"/>
                </a:moveTo>
                <a:cubicBezTo>
                  <a:pt x="34645" y="-12706"/>
                  <a:pt x="75532" y="394314"/>
                  <a:pt x="68098" y="557865"/>
                </a:cubicBezTo>
                <a:cubicBezTo>
                  <a:pt x="60664" y="721416"/>
                  <a:pt x="-9960" y="968601"/>
                  <a:pt x="1191" y="981611"/>
                </a:cubicBezTo>
                <a:cubicBezTo>
                  <a:pt x="12342" y="994621"/>
                  <a:pt x="127571" y="801333"/>
                  <a:pt x="135005" y="635923"/>
                </a:cubicBezTo>
                <a:cubicBezTo>
                  <a:pt x="142439" y="470513"/>
                  <a:pt x="56947" y="13314"/>
                  <a:pt x="45796" y="30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31" name="フリーフォーム 2230">
            <a:extLst>
              <a:ext uri="{FF2B5EF4-FFF2-40B4-BE49-F238E27FC236}">
                <a16:creationId xmlns:a16="http://schemas.microsoft.com/office/drawing/2014/main" id="{F456771A-93B9-3AAE-71BF-2222271026A3}"/>
              </a:ext>
            </a:extLst>
          </p:cNvPr>
          <p:cNvSpPr/>
          <p:nvPr/>
        </p:nvSpPr>
        <p:spPr>
          <a:xfrm>
            <a:off x="2819979" y="4112093"/>
            <a:ext cx="829938" cy="1774479"/>
          </a:xfrm>
          <a:custGeom>
            <a:avLst/>
            <a:gdLst>
              <a:gd name="connsiteX0" fmla="*/ 1280 w 829938"/>
              <a:gd name="connsiteY0" fmla="*/ 2707 h 1774479"/>
              <a:gd name="connsiteX1" fmla="*/ 491933 w 829938"/>
              <a:gd name="connsiteY1" fmla="*/ 1296248 h 1774479"/>
              <a:gd name="connsiteX2" fmla="*/ 826470 w 829938"/>
              <a:gd name="connsiteY2" fmla="*/ 1764600 h 1774479"/>
              <a:gd name="connsiteX3" fmla="*/ 648050 w 829938"/>
              <a:gd name="connsiteY3" fmla="*/ 1563878 h 1774479"/>
              <a:gd name="connsiteX4" fmla="*/ 358119 w 829938"/>
              <a:gd name="connsiteY4" fmla="*/ 972863 h 1774479"/>
              <a:gd name="connsiteX5" fmla="*/ 1280 w 829938"/>
              <a:gd name="connsiteY5" fmla="*/ 2707 h 17744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29938" h="1774479">
                <a:moveTo>
                  <a:pt x="1280" y="2707"/>
                </a:moveTo>
                <a:cubicBezTo>
                  <a:pt x="23582" y="56604"/>
                  <a:pt x="354401" y="1002599"/>
                  <a:pt x="491933" y="1296248"/>
                </a:cubicBezTo>
                <a:cubicBezTo>
                  <a:pt x="629465" y="1589897"/>
                  <a:pt x="800451" y="1719995"/>
                  <a:pt x="826470" y="1764600"/>
                </a:cubicBezTo>
                <a:cubicBezTo>
                  <a:pt x="852490" y="1809205"/>
                  <a:pt x="726109" y="1695834"/>
                  <a:pt x="648050" y="1563878"/>
                </a:cubicBezTo>
                <a:cubicBezTo>
                  <a:pt x="569992" y="1431922"/>
                  <a:pt x="462197" y="1231200"/>
                  <a:pt x="358119" y="972863"/>
                </a:cubicBezTo>
                <a:cubicBezTo>
                  <a:pt x="254041" y="714526"/>
                  <a:pt x="-21022" y="-51190"/>
                  <a:pt x="1280" y="270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32" name="フリーフォーム 2231">
            <a:extLst>
              <a:ext uri="{FF2B5EF4-FFF2-40B4-BE49-F238E27FC236}">
                <a16:creationId xmlns:a16="http://schemas.microsoft.com/office/drawing/2014/main" id="{165FB209-3E09-68BD-E031-E63B5F23E7D5}"/>
              </a:ext>
            </a:extLst>
          </p:cNvPr>
          <p:cNvSpPr/>
          <p:nvPr/>
        </p:nvSpPr>
        <p:spPr>
          <a:xfrm>
            <a:off x="2839696" y="3966930"/>
            <a:ext cx="764655" cy="1857389"/>
          </a:xfrm>
          <a:custGeom>
            <a:avLst/>
            <a:gdLst>
              <a:gd name="connsiteX0" fmla="*/ 3865 w 764655"/>
              <a:gd name="connsiteY0" fmla="*/ 2904 h 1857389"/>
              <a:gd name="connsiteX1" fmla="*/ 394158 w 764655"/>
              <a:gd name="connsiteY1" fmla="*/ 1118026 h 1857389"/>
              <a:gd name="connsiteX2" fmla="*/ 762148 w 764655"/>
              <a:gd name="connsiteY2" fmla="*/ 1842855 h 1857389"/>
              <a:gd name="connsiteX3" fmla="*/ 539124 w 764655"/>
              <a:gd name="connsiteY3" fmla="*/ 1541772 h 1857389"/>
              <a:gd name="connsiteX4" fmla="*/ 215738 w 764655"/>
              <a:gd name="connsiteY4" fmla="*/ 816943 h 1857389"/>
              <a:gd name="connsiteX5" fmla="*/ 3865 w 764655"/>
              <a:gd name="connsiteY5" fmla="*/ 2904 h 18573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64655" h="1857389">
                <a:moveTo>
                  <a:pt x="3865" y="2904"/>
                </a:moveTo>
                <a:cubicBezTo>
                  <a:pt x="33602" y="53084"/>
                  <a:pt x="267777" y="811367"/>
                  <a:pt x="394158" y="1118026"/>
                </a:cubicBezTo>
                <a:cubicBezTo>
                  <a:pt x="520539" y="1424685"/>
                  <a:pt x="737987" y="1772231"/>
                  <a:pt x="762148" y="1842855"/>
                </a:cubicBezTo>
                <a:cubicBezTo>
                  <a:pt x="786309" y="1913479"/>
                  <a:pt x="630192" y="1712757"/>
                  <a:pt x="539124" y="1541772"/>
                </a:cubicBezTo>
                <a:cubicBezTo>
                  <a:pt x="448056" y="1370787"/>
                  <a:pt x="308665" y="1067845"/>
                  <a:pt x="215738" y="816943"/>
                </a:cubicBezTo>
                <a:cubicBezTo>
                  <a:pt x="122811" y="566041"/>
                  <a:pt x="-25872" y="-47276"/>
                  <a:pt x="3865" y="290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33" name="フリーフォーム 2232">
            <a:extLst>
              <a:ext uri="{FF2B5EF4-FFF2-40B4-BE49-F238E27FC236}">
                <a16:creationId xmlns:a16="http://schemas.microsoft.com/office/drawing/2014/main" id="{B162FDDD-D482-D253-8D04-CF09BABBBB8C}"/>
              </a:ext>
            </a:extLst>
          </p:cNvPr>
          <p:cNvSpPr/>
          <p:nvPr/>
        </p:nvSpPr>
        <p:spPr>
          <a:xfrm>
            <a:off x="2659396" y="3292188"/>
            <a:ext cx="240808" cy="900066"/>
          </a:xfrm>
          <a:custGeom>
            <a:avLst/>
            <a:gdLst>
              <a:gd name="connsiteX0" fmla="*/ 5745 w 240808"/>
              <a:gd name="connsiteY0" fmla="*/ 8573 h 900066"/>
              <a:gd name="connsiteX1" fmla="*/ 239921 w 240808"/>
              <a:gd name="connsiteY1" fmla="*/ 889519 h 900066"/>
              <a:gd name="connsiteX2" fmla="*/ 83804 w 240808"/>
              <a:gd name="connsiteY2" fmla="*/ 465773 h 900066"/>
              <a:gd name="connsiteX3" fmla="*/ 5745 w 240808"/>
              <a:gd name="connsiteY3" fmla="*/ 8573 h 9000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40808" h="900066">
                <a:moveTo>
                  <a:pt x="5745" y="8573"/>
                </a:moveTo>
                <a:cubicBezTo>
                  <a:pt x="31765" y="79197"/>
                  <a:pt x="226911" y="813319"/>
                  <a:pt x="239921" y="889519"/>
                </a:cubicBezTo>
                <a:cubicBezTo>
                  <a:pt x="252931" y="965719"/>
                  <a:pt x="119116" y="608880"/>
                  <a:pt x="83804" y="465773"/>
                </a:cubicBezTo>
                <a:cubicBezTo>
                  <a:pt x="48492" y="322666"/>
                  <a:pt x="-20275" y="-62051"/>
                  <a:pt x="5745" y="857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34" name="フリーフォーム 2233">
            <a:extLst>
              <a:ext uri="{FF2B5EF4-FFF2-40B4-BE49-F238E27FC236}">
                <a16:creationId xmlns:a16="http://schemas.microsoft.com/office/drawing/2014/main" id="{7A52CD6D-7F99-AF58-E1C6-D113F7AF4940}"/>
              </a:ext>
            </a:extLst>
          </p:cNvPr>
          <p:cNvSpPr/>
          <p:nvPr/>
        </p:nvSpPr>
        <p:spPr>
          <a:xfrm>
            <a:off x="2604118" y="3927399"/>
            <a:ext cx="240607" cy="1709593"/>
          </a:xfrm>
          <a:custGeom>
            <a:avLst/>
            <a:gdLst>
              <a:gd name="connsiteX0" fmla="*/ 239443 w 240607"/>
              <a:gd name="connsiteY0" fmla="*/ 8981 h 1709593"/>
              <a:gd name="connsiteX1" fmla="*/ 94477 w 240607"/>
              <a:gd name="connsiteY1" fmla="*/ 544240 h 1709593"/>
              <a:gd name="connsiteX2" fmla="*/ 72175 w 240607"/>
              <a:gd name="connsiteY2" fmla="*/ 1703967 h 1709593"/>
              <a:gd name="connsiteX3" fmla="*/ 5267 w 240607"/>
              <a:gd name="connsiteY3" fmla="*/ 945684 h 1709593"/>
              <a:gd name="connsiteX4" fmla="*/ 239443 w 240607"/>
              <a:gd name="connsiteY4" fmla="*/ 8981 h 17095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40607" h="1709593">
                <a:moveTo>
                  <a:pt x="239443" y="8981"/>
                </a:moveTo>
                <a:cubicBezTo>
                  <a:pt x="254311" y="-57926"/>
                  <a:pt x="122355" y="261742"/>
                  <a:pt x="94477" y="544240"/>
                </a:cubicBezTo>
                <a:cubicBezTo>
                  <a:pt x="66599" y="826738"/>
                  <a:pt x="87043" y="1637060"/>
                  <a:pt x="72175" y="1703967"/>
                </a:cubicBezTo>
                <a:cubicBezTo>
                  <a:pt x="57307" y="1770874"/>
                  <a:pt x="-20753" y="1224465"/>
                  <a:pt x="5267" y="945684"/>
                </a:cubicBezTo>
                <a:cubicBezTo>
                  <a:pt x="31286" y="666904"/>
                  <a:pt x="224575" y="75888"/>
                  <a:pt x="239443" y="898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35" name="フリーフォーム 2234">
            <a:extLst>
              <a:ext uri="{FF2B5EF4-FFF2-40B4-BE49-F238E27FC236}">
                <a16:creationId xmlns:a16="http://schemas.microsoft.com/office/drawing/2014/main" id="{EF81E400-1E1E-3F9A-DC09-EA16D69DAA76}"/>
              </a:ext>
            </a:extLst>
          </p:cNvPr>
          <p:cNvSpPr/>
          <p:nvPr/>
        </p:nvSpPr>
        <p:spPr>
          <a:xfrm>
            <a:off x="1860947" y="5651719"/>
            <a:ext cx="853663" cy="493632"/>
          </a:xfrm>
          <a:custGeom>
            <a:avLst/>
            <a:gdLst>
              <a:gd name="connsiteX0" fmla="*/ 1307 w 853663"/>
              <a:gd name="connsiteY0" fmla="*/ 113461 h 493632"/>
              <a:gd name="connsiteX1" fmla="*/ 291238 w 853663"/>
              <a:gd name="connsiteY1" fmla="*/ 381091 h 493632"/>
              <a:gd name="connsiteX2" fmla="*/ 514263 w 853663"/>
              <a:gd name="connsiteY2" fmla="*/ 369940 h 493632"/>
              <a:gd name="connsiteX3" fmla="*/ 848799 w 853663"/>
              <a:gd name="connsiteY3" fmla="*/ 1949 h 493632"/>
              <a:gd name="connsiteX4" fmla="*/ 692682 w 853663"/>
              <a:gd name="connsiteY4" fmla="*/ 236125 h 493632"/>
              <a:gd name="connsiteX5" fmla="*/ 413902 w 853663"/>
              <a:gd name="connsiteY5" fmla="*/ 492603 h 493632"/>
              <a:gd name="connsiteX6" fmla="*/ 1307 w 853663"/>
              <a:gd name="connsiteY6" fmla="*/ 113461 h 4936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853663" h="493632">
                <a:moveTo>
                  <a:pt x="1307" y="113461"/>
                </a:moveTo>
                <a:cubicBezTo>
                  <a:pt x="-19137" y="94876"/>
                  <a:pt x="205745" y="338345"/>
                  <a:pt x="291238" y="381091"/>
                </a:cubicBezTo>
                <a:cubicBezTo>
                  <a:pt x="376731" y="423837"/>
                  <a:pt x="421336" y="433130"/>
                  <a:pt x="514263" y="369940"/>
                </a:cubicBezTo>
                <a:cubicBezTo>
                  <a:pt x="607190" y="306750"/>
                  <a:pt x="819063" y="24251"/>
                  <a:pt x="848799" y="1949"/>
                </a:cubicBezTo>
                <a:cubicBezTo>
                  <a:pt x="878535" y="-20353"/>
                  <a:pt x="765165" y="154349"/>
                  <a:pt x="692682" y="236125"/>
                </a:cubicBezTo>
                <a:cubicBezTo>
                  <a:pt x="620199" y="317901"/>
                  <a:pt x="527273" y="509330"/>
                  <a:pt x="413902" y="492603"/>
                </a:cubicBezTo>
                <a:cubicBezTo>
                  <a:pt x="300531" y="475876"/>
                  <a:pt x="21751" y="132046"/>
                  <a:pt x="1307" y="11346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36" name="フリーフォーム 2235">
            <a:extLst>
              <a:ext uri="{FF2B5EF4-FFF2-40B4-BE49-F238E27FC236}">
                <a16:creationId xmlns:a16="http://schemas.microsoft.com/office/drawing/2014/main" id="{227CC7FF-5AA0-CDC2-275C-1C85C3D8DAA7}"/>
              </a:ext>
            </a:extLst>
          </p:cNvPr>
          <p:cNvSpPr/>
          <p:nvPr/>
        </p:nvSpPr>
        <p:spPr>
          <a:xfrm>
            <a:off x="1861312" y="5218237"/>
            <a:ext cx="194118" cy="837662"/>
          </a:xfrm>
          <a:custGeom>
            <a:avLst/>
            <a:gdLst>
              <a:gd name="connsiteX0" fmla="*/ 101303 w 194118"/>
              <a:gd name="connsiteY0" fmla="*/ 534 h 837662"/>
              <a:gd name="connsiteX1" fmla="*/ 123605 w 194118"/>
              <a:gd name="connsiteY1" fmla="*/ 424280 h 837662"/>
              <a:gd name="connsiteX2" fmla="*/ 190512 w 194118"/>
              <a:gd name="connsiteY2" fmla="*/ 836875 h 837662"/>
              <a:gd name="connsiteX3" fmla="*/ 942 w 194118"/>
              <a:gd name="connsiteY3" fmla="*/ 513490 h 837662"/>
              <a:gd name="connsiteX4" fmla="*/ 101303 w 194118"/>
              <a:gd name="connsiteY4" fmla="*/ 534 h 8376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94118" h="837662">
                <a:moveTo>
                  <a:pt x="101303" y="534"/>
                </a:moveTo>
                <a:cubicBezTo>
                  <a:pt x="121747" y="-14334"/>
                  <a:pt x="108737" y="284890"/>
                  <a:pt x="123605" y="424280"/>
                </a:cubicBezTo>
                <a:cubicBezTo>
                  <a:pt x="138473" y="563670"/>
                  <a:pt x="210956" y="822007"/>
                  <a:pt x="190512" y="836875"/>
                </a:cubicBezTo>
                <a:cubicBezTo>
                  <a:pt x="170068" y="851743"/>
                  <a:pt x="12093" y="652880"/>
                  <a:pt x="942" y="513490"/>
                </a:cubicBezTo>
                <a:cubicBezTo>
                  <a:pt x="-10209" y="374100"/>
                  <a:pt x="80859" y="15402"/>
                  <a:pt x="101303" y="53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38" name="フリーフォーム 2237">
            <a:extLst>
              <a:ext uri="{FF2B5EF4-FFF2-40B4-BE49-F238E27FC236}">
                <a16:creationId xmlns:a16="http://schemas.microsoft.com/office/drawing/2014/main" id="{CAB9738B-4A2E-C373-E687-642E2E93C3D5}"/>
              </a:ext>
            </a:extLst>
          </p:cNvPr>
          <p:cNvSpPr/>
          <p:nvPr/>
        </p:nvSpPr>
        <p:spPr>
          <a:xfrm>
            <a:off x="3881648" y="8252828"/>
            <a:ext cx="991067" cy="718317"/>
          </a:xfrm>
          <a:custGeom>
            <a:avLst/>
            <a:gdLst>
              <a:gd name="connsiteX0" fmla="*/ 980284 w 991067"/>
              <a:gd name="connsiteY0" fmla="*/ 10226 h 718317"/>
              <a:gd name="connsiteX1" fmla="*/ 10128 w 991067"/>
              <a:gd name="connsiteY1" fmla="*/ 712752 h 718317"/>
              <a:gd name="connsiteX2" fmla="*/ 500781 w 991067"/>
              <a:gd name="connsiteY2" fmla="*/ 322460 h 718317"/>
              <a:gd name="connsiteX3" fmla="*/ 980284 w 991067"/>
              <a:gd name="connsiteY3" fmla="*/ 10226 h 7183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91067" h="718317">
                <a:moveTo>
                  <a:pt x="980284" y="10226"/>
                </a:moveTo>
                <a:cubicBezTo>
                  <a:pt x="898509" y="75275"/>
                  <a:pt x="90045" y="660713"/>
                  <a:pt x="10128" y="712752"/>
                </a:cubicBezTo>
                <a:cubicBezTo>
                  <a:pt x="-69789" y="764791"/>
                  <a:pt x="344664" y="437689"/>
                  <a:pt x="500781" y="322460"/>
                </a:cubicBezTo>
                <a:cubicBezTo>
                  <a:pt x="656898" y="207231"/>
                  <a:pt x="1062059" y="-54823"/>
                  <a:pt x="980284" y="1022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39" name="フリーフォーム 2238">
            <a:extLst>
              <a:ext uri="{FF2B5EF4-FFF2-40B4-BE49-F238E27FC236}">
                <a16:creationId xmlns:a16="http://schemas.microsoft.com/office/drawing/2014/main" id="{98800BE4-FC17-87BD-C17A-9F5A5D41FF63}"/>
              </a:ext>
            </a:extLst>
          </p:cNvPr>
          <p:cNvSpPr/>
          <p:nvPr/>
        </p:nvSpPr>
        <p:spPr>
          <a:xfrm>
            <a:off x="2865400" y="5006564"/>
            <a:ext cx="82273" cy="1060650"/>
          </a:xfrm>
          <a:custGeom>
            <a:avLst/>
            <a:gdLst>
              <a:gd name="connsiteX0" fmla="*/ 463 w 82273"/>
              <a:gd name="connsiteY0" fmla="*/ 334 h 1060650"/>
              <a:gd name="connsiteX1" fmla="*/ 78522 w 82273"/>
              <a:gd name="connsiteY1" fmla="*/ 647104 h 1060650"/>
              <a:gd name="connsiteX2" fmla="*/ 67371 w 82273"/>
              <a:gd name="connsiteY2" fmla="*/ 1059699 h 1060650"/>
              <a:gd name="connsiteX3" fmla="*/ 45068 w 82273"/>
              <a:gd name="connsiteY3" fmla="*/ 736314 h 1060650"/>
              <a:gd name="connsiteX4" fmla="*/ 463 w 82273"/>
              <a:gd name="connsiteY4" fmla="*/ 334 h 1060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2273" h="1060650">
                <a:moveTo>
                  <a:pt x="463" y="334"/>
                </a:moveTo>
                <a:cubicBezTo>
                  <a:pt x="6039" y="-14534"/>
                  <a:pt x="67371" y="470543"/>
                  <a:pt x="78522" y="647104"/>
                </a:cubicBezTo>
                <a:cubicBezTo>
                  <a:pt x="89673" y="823665"/>
                  <a:pt x="72947" y="1044831"/>
                  <a:pt x="67371" y="1059699"/>
                </a:cubicBezTo>
                <a:cubicBezTo>
                  <a:pt x="61795" y="1074567"/>
                  <a:pt x="48785" y="912875"/>
                  <a:pt x="45068" y="736314"/>
                </a:cubicBezTo>
                <a:cubicBezTo>
                  <a:pt x="41351" y="559753"/>
                  <a:pt x="-5113" y="15202"/>
                  <a:pt x="463" y="33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40" name="フリーフォーム 2239">
            <a:extLst>
              <a:ext uri="{FF2B5EF4-FFF2-40B4-BE49-F238E27FC236}">
                <a16:creationId xmlns:a16="http://schemas.microsoft.com/office/drawing/2014/main" id="{8FBEC4AD-0D7A-6EC9-3012-0208B3AB228B}"/>
              </a:ext>
            </a:extLst>
          </p:cNvPr>
          <p:cNvSpPr/>
          <p:nvPr/>
        </p:nvSpPr>
        <p:spPr>
          <a:xfrm>
            <a:off x="5196265" y="5563401"/>
            <a:ext cx="67111" cy="461244"/>
          </a:xfrm>
          <a:custGeom>
            <a:avLst/>
            <a:gdLst>
              <a:gd name="connsiteX0" fmla="*/ 203 w 67111"/>
              <a:gd name="connsiteY0" fmla="*/ 1058 h 461244"/>
              <a:gd name="connsiteX1" fmla="*/ 44808 w 67111"/>
              <a:gd name="connsiteY1" fmla="*/ 246384 h 461244"/>
              <a:gd name="connsiteX2" fmla="*/ 203 w 67111"/>
              <a:gd name="connsiteY2" fmla="*/ 458258 h 461244"/>
              <a:gd name="connsiteX3" fmla="*/ 67111 w 67111"/>
              <a:gd name="connsiteY3" fmla="*/ 346745 h 461244"/>
              <a:gd name="connsiteX4" fmla="*/ 203 w 67111"/>
              <a:gd name="connsiteY4" fmla="*/ 1058 h 4612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7111" h="461244">
                <a:moveTo>
                  <a:pt x="203" y="1058"/>
                </a:moveTo>
                <a:cubicBezTo>
                  <a:pt x="-3514" y="-15669"/>
                  <a:pt x="44808" y="170184"/>
                  <a:pt x="44808" y="246384"/>
                </a:cubicBezTo>
                <a:cubicBezTo>
                  <a:pt x="44808" y="322584"/>
                  <a:pt x="-3514" y="441531"/>
                  <a:pt x="203" y="458258"/>
                </a:cubicBezTo>
                <a:cubicBezTo>
                  <a:pt x="3920" y="474985"/>
                  <a:pt x="67111" y="419228"/>
                  <a:pt x="67111" y="346745"/>
                </a:cubicBezTo>
                <a:cubicBezTo>
                  <a:pt x="67111" y="274262"/>
                  <a:pt x="3920" y="17785"/>
                  <a:pt x="203" y="105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41" name="フリーフォーム 2240">
            <a:extLst>
              <a:ext uri="{FF2B5EF4-FFF2-40B4-BE49-F238E27FC236}">
                <a16:creationId xmlns:a16="http://schemas.microsoft.com/office/drawing/2014/main" id="{E19042DA-D16F-4CDB-4A87-5F281D294AE8}"/>
              </a:ext>
            </a:extLst>
          </p:cNvPr>
          <p:cNvSpPr/>
          <p:nvPr/>
        </p:nvSpPr>
        <p:spPr>
          <a:xfrm>
            <a:off x="3534901" y="6266295"/>
            <a:ext cx="434944" cy="146720"/>
          </a:xfrm>
          <a:custGeom>
            <a:avLst/>
            <a:gdLst>
              <a:gd name="connsiteX0" fmla="*/ 434933 w 434944"/>
              <a:gd name="connsiteY0" fmla="*/ 690 h 146720"/>
              <a:gd name="connsiteX1" fmla="*/ 145001 w 434944"/>
              <a:gd name="connsiteY1" fmla="*/ 145656 h 146720"/>
              <a:gd name="connsiteX2" fmla="*/ 36 w 434944"/>
              <a:gd name="connsiteY2" fmla="*/ 67598 h 146720"/>
              <a:gd name="connsiteX3" fmla="*/ 133850 w 434944"/>
              <a:gd name="connsiteY3" fmla="*/ 89900 h 146720"/>
              <a:gd name="connsiteX4" fmla="*/ 434933 w 434944"/>
              <a:gd name="connsiteY4" fmla="*/ 690 h 1467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34944" h="146720">
                <a:moveTo>
                  <a:pt x="434933" y="690"/>
                </a:moveTo>
                <a:cubicBezTo>
                  <a:pt x="436791" y="9983"/>
                  <a:pt x="217484" y="134505"/>
                  <a:pt x="145001" y="145656"/>
                </a:cubicBezTo>
                <a:cubicBezTo>
                  <a:pt x="72518" y="156807"/>
                  <a:pt x="1894" y="76891"/>
                  <a:pt x="36" y="67598"/>
                </a:cubicBezTo>
                <a:cubicBezTo>
                  <a:pt x="-1822" y="58305"/>
                  <a:pt x="66943" y="101051"/>
                  <a:pt x="133850" y="89900"/>
                </a:cubicBezTo>
                <a:cubicBezTo>
                  <a:pt x="200757" y="78749"/>
                  <a:pt x="433075" y="-8603"/>
                  <a:pt x="434933" y="69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42" name="フリーフォーム 2241">
            <a:extLst>
              <a:ext uri="{FF2B5EF4-FFF2-40B4-BE49-F238E27FC236}">
                <a16:creationId xmlns:a16="http://schemas.microsoft.com/office/drawing/2014/main" id="{E8248CE8-B35D-3814-2351-E6DCA777216E}"/>
              </a:ext>
            </a:extLst>
          </p:cNvPr>
          <p:cNvSpPr/>
          <p:nvPr/>
        </p:nvSpPr>
        <p:spPr>
          <a:xfrm>
            <a:off x="2940989" y="4904428"/>
            <a:ext cx="698058" cy="1284825"/>
          </a:xfrm>
          <a:custGeom>
            <a:avLst/>
            <a:gdLst>
              <a:gd name="connsiteX0" fmla="*/ 2933 w 698058"/>
              <a:gd name="connsiteY0" fmla="*/ 2109 h 1284825"/>
              <a:gd name="connsiteX1" fmla="*/ 304016 w 698058"/>
              <a:gd name="connsiteY1" fmla="*/ 604274 h 1284825"/>
              <a:gd name="connsiteX2" fmla="*/ 694309 w 698058"/>
              <a:gd name="connsiteY2" fmla="*/ 1273348 h 1284825"/>
              <a:gd name="connsiteX3" fmla="*/ 482435 w 698058"/>
              <a:gd name="connsiteY3" fmla="*/ 983416 h 1284825"/>
              <a:gd name="connsiteX4" fmla="*/ 170201 w 698058"/>
              <a:gd name="connsiteY4" fmla="*/ 425855 h 1284825"/>
              <a:gd name="connsiteX5" fmla="*/ 2933 w 698058"/>
              <a:gd name="connsiteY5" fmla="*/ 2109 h 1284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98058" h="1284825">
                <a:moveTo>
                  <a:pt x="2933" y="2109"/>
                </a:moveTo>
                <a:cubicBezTo>
                  <a:pt x="25235" y="31845"/>
                  <a:pt x="188787" y="392401"/>
                  <a:pt x="304016" y="604274"/>
                </a:cubicBezTo>
                <a:cubicBezTo>
                  <a:pt x="419245" y="816147"/>
                  <a:pt x="664572" y="1210158"/>
                  <a:pt x="694309" y="1273348"/>
                </a:cubicBezTo>
                <a:cubicBezTo>
                  <a:pt x="724046" y="1336538"/>
                  <a:pt x="569786" y="1124665"/>
                  <a:pt x="482435" y="983416"/>
                </a:cubicBezTo>
                <a:cubicBezTo>
                  <a:pt x="395084" y="842167"/>
                  <a:pt x="250118" y="587548"/>
                  <a:pt x="170201" y="425855"/>
                </a:cubicBezTo>
                <a:cubicBezTo>
                  <a:pt x="90284" y="264162"/>
                  <a:pt x="-19369" y="-27627"/>
                  <a:pt x="2933" y="210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43" name="フリーフォーム 2242">
            <a:extLst>
              <a:ext uri="{FF2B5EF4-FFF2-40B4-BE49-F238E27FC236}">
                <a16:creationId xmlns:a16="http://schemas.microsoft.com/office/drawing/2014/main" id="{72A9BE27-E7ED-9146-2B93-F0419598020C}"/>
              </a:ext>
            </a:extLst>
          </p:cNvPr>
          <p:cNvSpPr/>
          <p:nvPr/>
        </p:nvSpPr>
        <p:spPr>
          <a:xfrm>
            <a:off x="3166498" y="6578643"/>
            <a:ext cx="136920" cy="805019"/>
          </a:xfrm>
          <a:custGeom>
            <a:avLst/>
            <a:gdLst>
              <a:gd name="connsiteX0" fmla="*/ 448 w 136920"/>
              <a:gd name="connsiteY0" fmla="*/ 577 h 805019"/>
              <a:gd name="connsiteX1" fmla="*/ 134263 w 136920"/>
              <a:gd name="connsiteY1" fmla="*/ 468928 h 805019"/>
              <a:gd name="connsiteX2" fmla="*/ 89658 w 136920"/>
              <a:gd name="connsiteY2" fmla="*/ 803464 h 805019"/>
              <a:gd name="connsiteX3" fmla="*/ 89658 w 136920"/>
              <a:gd name="connsiteY3" fmla="*/ 569289 h 805019"/>
              <a:gd name="connsiteX4" fmla="*/ 448 w 136920"/>
              <a:gd name="connsiteY4" fmla="*/ 577 h 8050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6920" h="805019">
                <a:moveTo>
                  <a:pt x="448" y="577"/>
                </a:moveTo>
                <a:cubicBezTo>
                  <a:pt x="7882" y="-16150"/>
                  <a:pt x="119395" y="335114"/>
                  <a:pt x="134263" y="468928"/>
                </a:cubicBezTo>
                <a:cubicBezTo>
                  <a:pt x="149131" y="602742"/>
                  <a:pt x="97092" y="786737"/>
                  <a:pt x="89658" y="803464"/>
                </a:cubicBezTo>
                <a:cubicBezTo>
                  <a:pt x="82224" y="820191"/>
                  <a:pt x="98951" y="699386"/>
                  <a:pt x="89658" y="569289"/>
                </a:cubicBezTo>
                <a:cubicBezTo>
                  <a:pt x="80365" y="439192"/>
                  <a:pt x="-6986" y="17304"/>
                  <a:pt x="448" y="57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44" name="フリーフォーム 2243">
            <a:extLst>
              <a:ext uri="{FF2B5EF4-FFF2-40B4-BE49-F238E27FC236}">
                <a16:creationId xmlns:a16="http://schemas.microsoft.com/office/drawing/2014/main" id="{B04E0FAA-E71B-C8A6-E88B-0F69EDF5619A}"/>
              </a:ext>
            </a:extLst>
          </p:cNvPr>
          <p:cNvSpPr/>
          <p:nvPr/>
        </p:nvSpPr>
        <p:spPr>
          <a:xfrm>
            <a:off x="3268249" y="7083387"/>
            <a:ext cx="1299609" cy="820465"/>
          </a:xfrm>
          <a:custGeom>
            <a:avLst/>
            <a:gdLst>
              <a:gd name="connsiteX0" fmla="*/ 10210 w 1299609"/>
              <a:gd name="connsiteY0" fmla="*/ 811676 h 820465"/>
              <a:gd name="connsiteX1" fmla="*/ 1281449 w 1299609"/>
              <a:gd name="connsiteY1" fmla="*/ 8789 h 820465"/>
              <a:gd name="connsiteX2" fmla="*/ 712736 w 1299609"/>
              <a:gd name="connsiteY2" fmla="*/ 410233 h 820465"/>
              <a:gd name="connsiteX3" fmla="*/ 10210 w 1299609"/>
              <a:gd name="connsiteY3" fmla="*/ 811676 h 820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99609" h="820465">
                <a:moveTo>
                  <a:pt x="10210" y="811676"/>
                </a:moveTo>
                <a:cubicBezTo>
                  <a:pt x="104996" y="744769"/>
                  <a:pt x="1164361" y="75696"/>
                  <a:pt x="1281449" y="8789"/>
                </a:cubicBezTo>
                <a:cubicBezTo>
                  <a:pt x="1398537" y="-58118"/>
                  <a:pt x="919034" y="274560"/>
                  <a:pt x="712736" y="410233"/>
                </a:cubicBezTo>
                <a:cubicBezTo>
                  <a:pt x="506438" y="545906"/>
                  <a:pt x="-84576" y="878583"/>
                  <a:pt x="10210" y="81167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45" name="フリーフォーム 2244">
            <a:extLst>
              <a:ext uri="{FF2B5EF4-FFF2-40B4-BE49-F238E27FC236}">
                <a16:creationId xmlns:a16="http://schemas.microsoft.com/office/drawing/2014/main" id="{91C68050-5863-A3D2-2EA9-64075CF7A1E1}"/>
              </a:ext>
            </a:extLst>
          </p:cNvPr>
          <p:cNvSpPr/>
          <p:nvPr/>
        </p:nvSpPr>
        <p:spPr>
          <a:xfrm>
            <a:off x="3597870" y="5696741"/>
            <a:ext cx="1329324" cy="427608"/>
          </a:xfrm>
          <a:custGeom>
            <a:avLst/>
            <a:gdLst>
              <a:gd name="connsiteX0" fmla="*/ 3974 w 1329324"/>
              <a:gd name="connsiteY0" fmla="*/ 79591 h 427608"/>
              <a:gd name="connsiteX1" fmla="*/ 305057 w 1329324"/>
              <a:gd name="connsiteY1" fmla="*/ 291464 h 427608"/>
              <a:gd name="connsiteX2" fmla="*/ 773408 w 1329324"/>
              <a:gd name="connsiteY2" fmla="*/ 358371 h 427608"/>
              <a:gd name="connsiteX3" fmla="*/ 996432 w 1329324"/>
              <a:gd name="connsiteY3" fmla="*/ 235708 h 427608"/>
              <a:gd name="connsiteX4" fmla="*/ 1319818 w 1329324"/>
              <a:gd name="connsiteY4" fmla="*/ 1532 h 427608"/>
              <a:gd name="connsiteX5" fmla="*/ 1219457 w 1329324"/>
              <a:gd name="connsiteY5" fmla="*/ 146498 h 427608"/>
              <a:gd name="connsiteX6" fmla="*/ 974130 w 1329324"/>
              <a:gd name="connsiteY6" fmla="*/ 380674 h 427608"/>
              <a:gd name="connsiteX7" fmla="*/ 516930 w 1329324"/>
              <a:gd name="connsiteY7" fmla="*/ 402976 h 427608"/>
              <a:gd name="connsiteX8" fmla="*/ 3974 w 1329324"/>
              <a:gd name="connsiteY8" fmla="*/ 79591 h 4276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329324" h="427608">
                <a:moveTo>
                  <a:pt x="3974" y="79591"/>
                </a:moveTo>
                <a:cubicBezTo>
                  <a:pt x="-31338" y="61006"/>
                  <a:pt x="176818" y="245001"/>
                  <a:pt x="305057" y="291464"/>
                </a:cubicBezTo>
                <a:cubicBezTo>
                  <a:pt x="433296" y="337927"/>
                  <a:pt x="658179" y="367664"/>
                  <a:pt x="773408" y="358371"/>
                </a:cubicBezTo>
                <a:cubicBezTo>
                  <a:pt x="888637" y="349078"/>
                  <a:pt x="905364" y="295181"/>
                  <a:pt x="996432" y="235708"/>
                </a:cubicBezTo>
                <a:cubicBezTo>
                  <a:pt x="1087500" y="176235"/>
                  <a:pt x="1282647" y="16400"/>
                  <a:pt x="1319818" y="1532"/>
                </a:cubicBezTo>
                <a:cubicBezTo>
                  <a:pt x="1356989" y="-13336"/>
                  <a:pt x="1277072" y="83308"/>
                  <a:pt x="1219457" y="146498"/>
                </a:cubicBezTo>
                <a:cubicBezTo>
                  <a:pt x="1161842" y="209688"/>
                  <a:pt x="1091218" y="337928"/>
                  <a:pt x="974130" y="380674"/>
                </a:cubicBezTo>
                <a:cubicBezTo>
                  <a:pt x="857042" y="423420"/>
                  <a:pt x="684198" y="449439"/>
                  <a:pt x="516930" y="402976"/>
                </a:cubicBezTo>
                <a:cubicBezTo>
                  <a:pt x="349662" y="356513"/>
                  <a:pt x="39286" y="98176"/>
                  <a:pt x="3974" y="7959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46" name="フリーフォーム 2245">
            <a:extLst>
              <a:ext uri="{FF2B5EF4-FFF2-40B4-BE49-F238E27FC236}">
                <a16:creationId xmlns:a16="http://schemas.microsoft.com/office/drawing/2014/main" id="{BD55861A-9FD1-D017-CC94-AE3EB9180318}"/>
              </a:ext>
            </a:extLst>
          </p:cNvPr>
          <p:cNvSpPr/>
          <p:nvPr/>
        </p:nvSpPr>
        <p:spPr>
          <a:xfrm>
            <a:off x="5207333" y="6054786"/>
            <a:ext cx="67422" cy="513802"/>
          </a:xfrm>
          <a:custGeom>
            <a:avLst/>
            <a:gdLst>
              <a:gd name="connsiteX0" fmla="*/ 67194 w 67422"/>
              <a:gd name="connsiteY0" fmla="*/ 326 h 513802"/>
              <a:gd name="connsiteX1" fmla="*/ 22589 w 67422"/>
              <a:gd name="connsiteY1" fmla="*/ 267955 h 513802"/>
              <a:gd name="connsiteX2" fmla="*/ 33740 w 67422"/>
              <a:gd name="connsiteY2" fmla="*/ 513282 h 513802"/>
              <a:gd name="connsiteX3" fmla="*/ 287 w 67422"/>
              <a:gd name="connsiteY3" fmla="*/ 323712 h 513802"/>
              <a:gd name="connsiteX4" fmla="*/ 67194 w 67422"/>
              <a:gd name="connsiteY4" fmla="*/ 326 h 5138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7422" h="513802">
                <a:moveTo>
                  <a:pt x="67194" y="326"/>
                </a:moveTo>
                <a:cubicBezTo>
                  <a:pt x="70911" y="-8967"/>
                  <a:pt x="28165" y="182463"/>
                  <a:pt x="22589" y="267955"/>
                </a:cubicBezTo>
                <a:cubicBezTo>
                  <a:pt x="17013" y="353447"/>
                  <a:pt x="37457" y="503989"/>
                  <a:pt x="33740" y="513282"/>
                </a:cubicBezTo>
                <a:cubicBezTo>
                  <a:pt x="30023" y="522575"/>
                  <a:pt x="-3430" y="405487"/>
                  <a:pt x="287" y="323712"/>
                </a:cubicBezTo>
                <a:cubicBezTo>
                  <a:pt x="4004" y="241937"/>
                  <a:pt x="63477" y="9619"/>
                  <a:pt x="67194" y="32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47" name="フリーフォーム 2246">
            <a:extLst>
              <a:ext uri="{FF2B5EF4-FFF2-40B4-BE49-F238E27FC236}">
                <a16:creationId xmlns:a16="http://schemas.microsoft.com/office/drawing/2014/main" id="{FC97D979-7515-3417-4F71-8A6926EC4382}"/>
              </a:ext>
            </a:extLst>
          </p:cNvPr>
          <p:cNvSpPr/>
          <p:nvPr/>
        </p:nvSpPr>
        <p:spPr>
          <a:xfrm>
            <a:off x="2403760" y="6299975"/>
            <a:ext cx="38487" cy="1707365"/>
          </a:xfrm>
          <a:custGeom>
            <a:avLst/>
            <a:gdLst>
              <a:gd name="connsiteX0" fmla="*/ 4903 w 38487"/>
              <a:gd name="connsiteY0" fmla="*/ 464 h 1707365"/>
              <a:gd name="connsiteX1" fmla="*/ 38357 w 38487"/>
              <a:gd name="connsiteY1" fmla="*/ 1048679 h 1707365"/>
              <a:gd name="connsiteX2" fmla="*/ 16055 w 38487"/>
              <a:gd name="connsiteY2" fmla="*/ 1706601 h 1707365"/>
              <a:gd name="connsiteX3" fmla="*/ 4903 w 38487"/>
              <a:gd name="connsiteY3" fmla="*/ 926015 h 1707365"/>
              <a:gd name="connsiteX4" fmla="*/ 4903 w 38487"/>
              <a:gd name="connsiteY4" fmla="*/ 464 h 17073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8487" h="1707365">
                <a:moveTo>
                  <a:pt x="4903" y="464"/>
                </a:moveTo>
                <a:cubicBezTo>
                  <a:pt x="10479" y="20908"/>
                  <a:pt x="36498" y="764323"/>
                  <a:pt x="38357" y="1048679"/>
                </a:cubicBezTo>
                <a:cubicBezTo>
                  <a:pt x="40216" y="1333035"/>
                  <a:pt x="21631" y="1727045"/>
                  <a:pt x="16055" y="1706601"/>
                </a:cubicBezTo>
                <a:cubicBezTo>
                  <a:pt x="10479" y="1686157"/>
                  <a:pt x="12337" y="1212230"/>
                  <a:pt x="4903" y="926015"/>
                </a:cubicBezTo>
                <a:cubicBezTo>
                  <a:pt x="-2531" y="639800"/>
                  <a:pt x="-673" y="-19980"/>
                  <a:pt x="4903" y="46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48" name="フリーフォーム 2247">
            <a:extLst>
              <a:ext uri="{FF2B5EF4-FFF2-40B4-BE49-F238E27FC236}">
                <a16:creationId xmlns:a16="http://schemas.microsoft.com/office/drawing/2014/main" id="{E992EC81-4A77-6128-CF82-3B43276DB6F5}"/>
              </a:ext>
            </a:extLst>
          </p:cNvPr>
          <p:cNvSpPr/>
          <p:nvPr/>
        </p:nvSpPr>
        <p:spPr>
          <a:xfrm>
            <a:off x="5367642" y="9757221"/>
            <a:ext cx="1536995" cy="753205"/>
          </a:xfrm>
          <a:custGeom>
            <a:avLst/>
            <a:gdLst>
              <a:gd name="connsiteX0" fmla="*/ 18397 w 1536995"/>
              <a:gd name="connsiteY0" fmla="*/ 747228 h 753205"/>
              <a:gd name="connsiteX1" fmla="*/ 1501509 w 1536995"/>
              <a:gd name="connsiteY1" fmla="*/ 22399 h 753205"/>
              <a:gd name="connsiteX2" fmla="*/ 999704 w 1536995"/>
              <a:gd name="connsiteY2" fmla="*/ 223120 h 753205"/>
              <a:gd name="connsiteX3" fmla="*/ 163363 w 1536995"/>
              <a:gd name="connsiteY3" fmla="*/ 613413 h 753205"/>
              <a:gd name="connsiteX4" fmla="*/ 642865 w 1536995"/>
              <a:gd name="connsiteY4" fmla="*/ 379238 h 753205"/>
              <a:gd name="connsiteX5" fmla="*/ 18397 w 1536995"/>
              <a:gd name="connsiteY5" fmla="*/ 747228 h 7532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36995" h="753205">
                <a:moveTo>
                  <a:pt x="18397" y="747228"/>
                </a:moveTo>
                <a:cubicBezTo>
                  <a:pt x="161504" y="687755"/>
                  <a:pt x="1337958" y="109750"/>
                  <a:pt x="1501509" y="22399"/>
                </a:cubicBezTo>
                <a:cubicBezTo>
                  <a:pt x="1665060" y="-64952"/>
                  <a:pt x="1222728" y="124618"/>
                  <a:pt x="999704" y="223120"/>
                </a:cubicBezTo>
                <a:cubicBezTo>
                  <a:pt x="776680" y="321622"/>
                  <a:pt x="222836" y="587393"/>
                  <a:pt x="163363" y="613413"/>
                </a:cubicBezTo>
                <a:cubicBezTo>
                  <a:pt x="103890" y="639433"/>
                  <a:pt x="672602" y="355077"/>
                  <a:pt x="642865" y="379238"/>
                </a:cubicBezTo>
                <a:cubicBezTo>
                  <a:pt x="613128" y="403399"/>
                  <a:pt x="-124710" y="806701"/>
                  <a:pt x="18397" y="74722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49" name="フリーフォーム 2248">
            <a:extLst>
              <a:ext uri="{FF2B5EF4-FFF2-40B4-BE49-F238E27FC236}">
                <a16:creationId xmlns:a16="http://schemas.microsoft.com/office/drawing/2014/main" id="{172A4525-CE2A-3393-D136-8B62F2DA35F7}"/>
              </a:ext>
            </a:extLst>
          </p:cNvPr>
          <p:cNvSpPr/>
          <p:nvPr/>
        </p:nvSpPr>
        <p:spPr>
          <a:xfrm>
            <a:off x="3369530" y="8190258"/>
            <a:ext cx="2677537" cy="1679200"/>
          </a:xfrm>
          <a:custGeom>
            <a:avLst/>
            <a:gdLst>
              <a:gd name="connsiteX0" fmla="*/ 9290 w 2677537"/>
              <a:gd name="connsiteY0" fmla="*/ 875683 h 1679200"/>
              <a:gd name="connsiteX1" fmla="*/ 1102109 w 2677537"/>
              <a:gd name="connsiteY1" fmla="*/ 886835 h 1679200"/>
              <a:gd name="connsiteX2" fmla="*/ 2005358 w 2677537"/>
              <a:gd name="connsiteY2" fmla="*/ 240064 h 1679200"/>
              <a:gd name="connsiteX3" fmla="*/ 1838090 w 2677537"/>
              <a:gd name="connsiteY3" fmla="*/ 429635 h 1679200"/>
              <a:gd name="connsiteX4" fmla="*/ 2116870 w 2677537"/>
              <a:gd name="connsiteY4" fmla="*/ 5888 h 1679200"/>
              <a:gd name="connsiteX5" fmla="*/ 2540616 w 2677537"/>
              <a:gd name="connsiteY5" fmla="*/ 195459 h 1679200"/>
              <a:gd name="connsiteX6" fmla="*/ 2629826 w 2677537"/>
              <a:gd name="connsiteY6" fmla="*/ 385030 h 1679200"/>
              <a:gd name="connsiteX7" fmla="*/ 1849241 w 2677537"/>
              <a:gd name="connsiteY7" fmla="*/ 1165615 h 1679200"/>
              <a:gd name="connsiteX8" fmla="*/ 1994207 w 2677537"/>
              <a:gd name="connsiteY8" fmla="*/ 953742 h 1679200"/>
              <a:gd name="connsiteX9" fmla="*/ 1403192 w 2677537"/>
              <a:gd name="connsiteY9" fmla="*/ 1667420 h 1679200"/>
              <a:gd name="connsiteX10" fmla="*/ 1180168 w 2677537"/>
              <a:gd name="connsiteY10" fmla="*/ 1410942 h 1679200"/>
              <a:gd name="connsiteX11" fmla="*/ 1258226 w 2677537"/>
              <a:gd name="connsiteY11" fmla="*/ 1578210 h 1679200"/>
              <a:gd name="connsiteX12" fmla="*/ 890236 w 2677537"/>
              <a:gd name="connsiteY12" fmla="*/ 1009498 h 1679200"/>
              <a:gd name="connsiteX13" fmla="*/ 221163 w 2677537"/>
              <a:gd name="connsiteY13" fmla="*/ 1054103 h 1679200"/>
              <a:gd name="connsiteX14" fmla="*/ 555699 w 2677537"/>
              <a:gd name="connsiteY14" fmla="*/ 1031801 h 1679200"/>
              <a:gd name="connsiteX15" fmla="*/ 9290 w 2677537"/>
              <a:gd name="connsiteY15" fmla="*/ 875683 h 1679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2677537" h="1679200">
                <a:moveTo>
                  <a:pt x="9290" y="875683"/>
                </a:moveTo>
                <a:cubicBezTo>
                  <a:pt x="100358" y="851522"/>
                  <a:pt x="769431" y="992771"/>
                  <a:pt x="1102109" y="886835"/>
                </a:cubicBezTo>
                <a:cubicBezTo>
                  <a:pt x="1434787" y="780899"/>
                  <a:pt x="1882695" y="316264"/>
                  <a:pt x="2005358" y="240064"/>
                </a:cubicBezTo>
                <a:cubicBezTo>
                  <a:pt x="2128021" y="163864"/>
                  <a:pt x="1819505" y="468664"/>
                  <a:pt x="1838090" y="429635"/>
                </a:cubicBezTo>
                <a:cubicBezTo>
                  <a:pt x="1856675" y="390606"/>
                  <a:pt x="1999782" y="44917"/>
                  <a:pt x="2116870" y="5888"/>
                </a:cubicBezTo>
                <a:cubicBezTo>
                  <a:pt x="2233958" y="-33141"/>
                  <a:pt x="2455123" y="132269"/>
                  <a:pt x="2540616" y="195459"/>
                </a:cubicBezTo>
                <a:cubicBezTo>
                  <a:pt x="2626109" y="258649"/>
                  <a:pt x="2745055" y="223337"/>
                  <a:pt x="2629826" y="385030"/>
                </a:cubicBezTo>
                <a:cubicBezTo>
                  <a:pt x="2514597" y="546723"/>
                  <a:pt x="1955178" y="1070830"/>
                  <a:pt x="1849241" y="1165615"/>
                </a:cubicBezTo>
                <a:cubicBezTo>
                  <a:pt x="1743305" y="1260400"/>
                  <a:pt x="2068548" y="870108"/>
                  <a:pt x="1994207" y="953742"/>
                </a:cubicBezTo>
                <a:cubicBezTo>
                  <a:pt x="1919866" y="1037376"/>
                  <a:pt x="1538865" y="1591220"/>
                  <a:pt x="1403192" y="1667420"/>
                </a:cubicBezTo>
                <a:cubicBezTo>
                  <a:pt x="1267519" y="1743620"/>
                  <a:pt x="1204329" y="1425810"/>
                  <a:pt x="1180168" y="1410942"/>
                </a:cubicBezTo>
                <a:cubicBezTo>
                  <a:pt x="1156007" y="1396074"/>
                  <a:pt x="1306548" y="1645117"/>
                  <a:pt x="1258226" y="1578210"/>
                </a:cubicBezTo>
                <a:cubicBezTo>
                  <a:pt x="1209904" y="1511303"/>
                  <a:pt x="1063080" y="1096849"/>
                  <a:pt x="890236" y="1009498"/>
                </a:cubicBezTo>
                <a:cubicBezTo>
                  <a:pt x="717392" y="922147"/>
                  <a:pt x="221163" y="1054103"/>
                  <a:pt x="221163" y="1054103"/>
                </a:cubicBezTo>
                <a:cubicBezTo>
                  <a:pt x="165407" y="1057820"/>
                  <a:pt x="585436" y="1065255"/>
                  <a:pt x="555699" y="1031801"/>
                </a:cubicBezTo>
                <a:cubicBezTo>
                  <a:pt x="525962" y="998347"/>
                  <a:pt x="-81778" y="899844"/>
                  <a:pt x="9290" y="875683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08" name="フリーフォーム 2207">
            <a:extLst>
              <a:ext uri="{FF2B5EF4-FFF2-40B4-BE49-F238E27FC236}">
                <a16:creationId xmlns:a16="http://schemas.microsoft.com/office/drawing/2014/main" id="{4ECA469D-EA9D-B4BE-ED47-518AFFA98CA1}"/>
              </a:ext>
            </a:extLst>
          </p:cNvPr>
          <p:cNvSpPr/>
          <p:nvPr/>
        </p:nvSpPr>
        <p:spPr>
          <a:xfrm>
            <a:off x="6118574" y="6598864"/>
            <a:ext cx="649671" cy="712032"/>
          </a:xfrm>
          <a:custGeom>
            <a:avLst/>
            <a:gdLst>
              <a:gd name="connsiteX0" fmla="*/ 286 w 649671"/>
              <a:gd name="connsiteY0" fmla="*/ 56 h 712032"/>
              <a:gd name="connsiteX1" fmla="*/ 312706 w 649671"/>
              <a:gd name="connsiteY1" fmla="*/ 304856 h 712032"/>
              <a:gd name="connsiteX2" fmla="*/ 647986 w 649671"/>
              <a:gd name="connsiteY2" fmla="*/ 708716 h 712032"/>
              <a:gd name="connsiteX3" fmla="*/ 434626 w 649671"/>
              <a:gd name="connsiteY3" fmla="*/ 487736 h 712032"/>
              <a:gd name="connsiteX4" fmla="*/ 259366 w 649671"/>
              <a:gd name="connsiteY4" fmla="*/ 327716 h 712032"/>
              <a:gd name="connsiteX5" fmla="*/ 286 w 649671"/>
              <a:gd name="connsiteY5" fmla="*/ 56 h 7120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49671" h="712032">
                <a:moveTo>
                  <a:pt x="286" y="56"/>
                </a:moveTo>
                <a:cubicBezTo>
                  <a:pt x="9176" y="-3754"/>
                  <a:pt x="204756" y="186746"/>
                  <a:pt x="312706" y="304856"/>
                </a:cubicBezTo>
                <a:cubicBezTo>
                  <a:pt x="420656" y="422966"/>
                  <a:pt x="627666" y="678236"/>
                  <a:pt x="647986" y="708716"/>
                </a:cubicBezTo>
                <a:cubicBezTo>
                  <a:pt x="668306" y="739196"/>
                  <a:pt x="499396" y="551236"/>
                  <a:pt x="434626" y="487736"/>
                </a:cubicBezTo>
                <a:cubicBezTo>
                  <a:pt x="369856" y="424236"/>
                  <a:pt x="326676" y="407726"/>
                  <a:pt x="259366" y="327716"/>
                </a:cubicBezTo>
                <a:cubicBezTo>
                  <a:pt x="192056" y="247706"/>
                  <a:pt x="-8604" y="3866"/>
                  <a:pt x="286" y="5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37" name="フリーフォーム 2236">
            <a:extLst>
              <a:ext uri="{FF2B5EF4-FFF2-40B4-BE49-F238E27FC236}">
                <a16:creationId xmlns:a16="http://schemas.microsoft.com/office/drawing/2014/main" id="{18BA7E9B-85B5-A76F-E99F-1F362DD233A2}"/>
              </a:ext>
            </a:extLst>
          </p:cNvPr>
          <p:cNvSpPr/>
          <p:nvPr/>
        </p:nvSpPr>
        <p:spPr>
          <a:xfrm>
            <a:off x="6300743" y="5905149"/>
            <a:ext cx="323046" cy="808803"/>
          </a:xfrm>
          <a:custGeom>
            <a:avLst/>
            <a:gdLst>
              <a:gd name="connsiteX0" fmla="*/ 997 w 323046"/>
              <a:gd name="connsiteY0" fmla="*/ 351 h 808803"/>
              <a:gd name="connsiteX1" fmla="*/ 153397 w 323046"/>
              <a:gd name="connsiteY1" fmla="*/ 457551 h 808803"/>
              <a:gd name="connsiteX2" fmla="*/ 321037 w 323046"/>
              <a:gd name="connsiteY2" fmla="*/ 808071 h 808803"/>
              <a:gd name="connsiteX3" fmla="*/ 229597 w 323046"/>
              <a:gd name="connsiteY3" fmla="*/ 533751 h 808803"/>
              <a:gd name="connsiteX4" fmla="*/ 997 w 323046"/>
              <a:gd name="connsiteY4" fmla="*/ 351 h 8088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23046" h="808803">
                <a:moveTo>
                  <a:pt x="997" y="351"/>
                </a:moveTo>
                <a:cubicBezTo>
                  <a:pt x="-11703" y="-12349"/>
                  <a:pt x="100057" y="322931"/>
                  <a:pt x="153397" y="457551"/>
                </a:cubicBezTo>
                <a:cubicBezTo>
                  <a:pt x="206737" y="592171"/>
                  <a:pt x="308337" y="795371"/>
                  <a:pt x="321037" y="808071"/>
                </a:cubicBezTo>
                <a:cubicBezTo>
                  <a:pt x="333737" y="820771"/>
                  <a:pt x="284207" y="665831"/>
                  <a:pt x="229597" y="533751"/>
                </a:cubicBezTo>
                <a:cubicBezTo>
                  <a:pt x="174987" y="401671"/>
                  <a:pt x="13697" y="13051"/>
                  <a:pt x="997" y="35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50" name="フリーフォーム 2249">
            <a:extLst>
              <a:ext uri="{FF2B5EF4-FFF2-40B4-BE49-F238E27FC236}">
                <a16:creationId xmlns:a16="http://schemas.microsoft.com/office/drawing/2014/main" id="{02AE3A18-5504-6467-895B-6A03583DA55C}"/>
              </a:ext>
            </a:extLst>
          </p:cNvPr>
          <p:cNvSpPr/>
          <p:nvPr/>
        </p:nvSpPr>
        <p:spPr>
          <a:xfrm>
            <a:off x="1308100" y="3679708"/>
            <a:ext cx="422534" cy="168392"/>
          </a:xfrm>
          <a:custGeom>
            <a:avLst/>
            <a:gdLst>
              <a:gd name="connsiteX0" fmla="*/ 0 w 422534"/>
              <a:gd name="connsiteY0" fmla="*/ 168392 h 168392"/>
              <a:gd name="connsiteX1" fmla="*/ 346075 w 422534"/>
              <a:gd name="connsiteY1" fmla="*/ 50917 h 168392"/>
              <a:gd name="connsiteX2" fmla="*/ 263525 w 422534"/>
              <a:gd name="connsiteY2" fmla="*/ 85842 h 168392"/>
              <a:gd name="connsiteX3" fmla="*/ 422275 w 422534"/>
              <a:gd name="connsiteY3" fmla="*/ 117 h 168392"/>
              <a:gd name="connsiteX4" fmla="*/ 219075 w 422534"/>
              <a:gd name="connsiteY4" fmla="*/ 66792 h 168392"/>
              <a:gd name="connsiteX5" fmla="*/ 279400 w 422534"/>
              <a:gd name="connsiteY5" fmla="*/ 47742 h 168392"/>
              <a:gd name="connsiteX6" fmla="*/ 0 w 422534"/>
              <a:gd name="connsiteY6" fmla="*/ 168392 h 1683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22534" h="168392">
                <a:moveTo>
                  <a:pt x="0" y="168392"/>
                </a:moveTo>
                <a:lnTo>
                  <a:pt x="346075" y="50917"/>
                </a:lnTo>
                <a:cubicBezTo>
                  <a:pt x="389996" y="37159"/>
                  <a:pt x="250825" y="94309"/>
                  <a:pt x="263525" y="85842"/>
                </a:cubicBezTo>
                <a:cubicBezTo>
                  <a:pt x="276225" y="77375"/>
                  <a:pt x="429683" y="3292"/>
                  <a:pt x="422275" y="117"/>
                </a:cubicBezTo>
                <a:cubicBezTo>
                  <a:pt x="414867" y="-3058"/>
                  <a:pt x="242888" y="58854"/>
                  <a:pt x="219075" y="66792"/>
                </a:cubicBezTo>
                <a:cubicBezTo>
                  <a:pt x="195263" y="74729"/>
                  <a:pt x="279400" y="47742"/>
                  <a:pt x="279400" y="47742"/>
                </a:cubicBezTo>
                <a:lnTo>
                  <a:pt x="0" y="168392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51" name="フリーフォーム 2250">
            <a:extLst>
              <a:ext uri="{FF2B5EF4-FFF2-40B4-BE49-F238E27FC236}">
                <a16:creationId xmlns:a16="http://schemas.microsoft.com/office/drawing/2014/main" id="{9E4DD4F3-C724-81B9-FC70-7FE2A5A42BFB}"/>
              </a:ext>
            </a:extLst>
          </p:cNvPr>
          <p:cNvSpPr/>
          <p:nvPr/>
        </p:nvSpPr>
        <p:spPr>
          <a:xfrm>
            <a:off x="954401" y="4189042"/>
            <a:ext cx="156859" cy="894399"/>
          </a:xfrm>
          <a:custGeom>
            <a:avLst/>
            <a:gdLst>
              <a:gd name="connsiteX0" fmla="*/ 156849 w 156859"/>
              <a:gd name="connsiteY0" fmla="*/ 1958 h 894399"/>
              <a:gd name="connsiteX1" fmla="*/ 61599 w 156859"/>
              <a:gd name="connsiteY1" fmla="*/ 392483 h 894399"/>
              <a:gd name="connsiteX2" fmla="*/ 93349 w 156859"/>
              <a:gd name="connsiteY2" fmla="*/ 319458 h 894399"/>
              <a:gd name="connsiteX3" fmla="*/ 1274 w 156859"/>
              <a:gd name="connsiteY3" fmla="*/ 894133 h 894399"/>
              <a:gd name="connsiteX4" fmla="*/ 42549 w 156859"/>
              <a:gd name="connsiteY4" fmla="*/ 392483 h 894399"/>
              <a:gd name="connsiteX5" fmla="*/ 83824 w 156859"/>
              <a:gd name="connsiteY5" fmla="*/ 262308 h 894399"/>
              <a:gd name="connsiteX6" fmla="*/ 52074 w 156859"/>
              <a:gd name="connsiteY6" fmla="*/ 363908 h 894399"/>
              <a:gd name="connsiteX7" fmla="*/ 86999 w 156859"/>
              <a:gd name="connsiteY7" fmla="*/ 157533 h 894399"/>
              <a:gd name="connsiteX8" fmla="*/ 67949 w 156859"/>
              <a:gd name="connsiteY8" fmla="*/ 236908 h 894399"/>
              <a:gd name="connsiteX9" fmla="*/ 156849 w 156859"/>
              <a:gd name="connsiteY9" fmla="*/ 1958 h 8943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56859" h="894399">
                <a:moveTo>
                  <a:pt x="156849" y="1958"/>
                </a:moveTo>
                <a:cubicBezTo>
                  <a:pt x="155791" y="27887"/>
                  <a:pt x="72182" y="339566"/>
                  <a:pt x="61599" y="392483"/>
                </a:cubicBezTo>
                <a:cubicBezTo>
                  <a:pt x="51016" y="445400"/>
                  <a:pt x="103403" y="235850"/>
                  <a:pt x="93349" y="319458"/>
                </a:cubicBezTo>
                <a:cubicBezTo>
                  <a:pt x="83295" y="403066"/>
                  <a:pt x="9741" y="881962"/>
                  <a:pt x="1274" y="894133"/>
                </a:cubicBezTo>
                <a:cubicBezTo>
                  <a:pt x="-7193" y="906304"/>
                  <a:pt x="28791" y="497787"/>
                  <a:pt x="42549" y="392483"/>
                </a:cubicBezTo>
                <a:cubicBezTo>
                  <a:pt x="56307" y="287179"/>
                  <a:pt x="82237" y="267070"/>
                  <a:pt x="83824" y="262308"/>
                </a:cubicBezTo>
                <a:cubicBezTo>
                  <a:pt x="85411" y="257546"/>
                  <a:pt x="51545" y="381370"/>
                  <a:pt x="52074" y="363908"/>
                </a:cubicBezTo>
                <a:cubicBezTo>
                  <a:pt x="52603" y="346446"/>
                  <a:pt x="84353" y="178700"/>
                  <a:pt x="86999" y="157533"/>
                </a:cubicBezTo>
                <a:cubicBezTo>
                  <a:pt x="89645" y="136366"/>
                  <a:pt x="56836" y="258075"/>
                  <a:pt x="67949" y="236908"/>
                </a:cubicBezTo>
                <a:cubicBezTo>
                  <a:pt x="79061" y="215741"/>
                  <a:pt x="157907" y="-23971"/>
                  <a:pt x="156849" y="195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52" name="フリーフォーム 2251">
            <a:extLst>
              <a:ext uri="{FF2B5EF4-FFF2-40B4-BE49-F238E27FC236}">
                <a16:creationId xmlns:a16="http://schemas.microsoft.com/office/drawing/2014/main" id="{0F3D6C04-4AEC-FC3A-F0CD-5EBACAC3E351}"/>
              </a:ext>
            </a:extLst>
          </p:cNvPr>
          <p:cNvSpPr/>
          <p:nvPr/>
        </p:nvSpPr>
        <p:spPr>
          <a:xfrm>
            <a:off x="853034" y="5025267"/>
            <a:ext cx="115729" cy="962192"/>
          </a:xfrm>
          <a:custGeom>
            <a:avLst/>
            <a:gdLst>
              <a:gd name="connsiteX0" fmla="*/ 115341 w 115729"/>
              <a:gd name="connsiteY0" fmla="*/ 3933 h 962192"/>
              <a:gd name="connsiteX1" fmla="*/ 51841 w 115729"/>
              <a:gd name="connsiteY1" fmla="*/ 483358 h 962192"/>
              <a:gd name="connsiteX2" fmla="*/ 4216 w 115729"/>
              <a:gd name="connsiteY2" fmla="*/ 934208 h 962192"/>
              <a:gd name="connsiteX3" fmla="*/ 7391 w 115729"/>
              <a:gd name="connsiteY3" fmla="*/ 851658 h 962192"/>
              <a:gd name="connsiteX4" fmla="*/ 48666 w 115729"/>
              <a:gd name="connsiteY4" fmla="*/ 340483 h 962192"/>
              <a:gd name="connsiteX5" fmla="*/ 35966 w 115729"/>
              <a:gd name="connsiteY5" fmla="*/ 445258 h 962192"/>
              <a:gd name="connsiteX6" fmla="*/ 61366 w 115729"/>
              <a:gd name="connsiteY6" fmla="*/ 124583 h 962192"/>
              <a:gd name="connsiteX7" fmla="*/ 20091 w 115729"/>
              <a:gd name="connsiteY7" fmla="*/ 248408 h 962192"/>
              <a:gd name="connsiteX8" fmla="*/ 115341 w 115729"/>
              <a:gd name="connsiteY8" fmla="*/ 3933 h 9621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5729" h="962192">
                <a:moveTo>
                  <a:pt x="115341" y="3933"/>
                </a:moveTo>
                <a:cubicBezTo>
                  <a:pt x="120633" y="43091"/>
                  <a:pt x="70362" y="328312"/>
                  <a:pt x="51841" y="483358"/>
                </a:cubicBezTo>
                <a:cubicBezTo>
                  <a:pt x="33320" y="638404"/>
                  <a:pt x="11624" y="872825"/>
                  <a:pt x="4216" y="934208"/>
                </a:cubicBezTo>
                <a:cubicBezTo>
                  <a:pt x="-3192" y="995591"/>
                  <a:pt x="-17" y="950612"/>
                  <a:pt x="7391" y="851658"/>
                </a:cubicBezTo>
                <a:cubicBezTo>
                  <a:pt x="14799" y="752704"/>
                  <a:pt x="43903" y="408216"/>
                  <a:pt x="48666" y="340483"/>
                </a:cubicBezTo>
                <a:cubicBezTo>
                  <a:pt x="53428" y="272750"/>
                  <a:pt x="33849" y="481241"/>
                  <a:pt x="35966" y="445258"/>
                </a:cubicBezTo>
                <a:cubicBezTo>
                  <a:pt x="38083" y="409275"/>
                  <a:pt x="64012" y="157391"/>
                  <a:pt x="61366" y="124583"/>
                </a:cubicBezTo>
                <a:cubicBezTo>
                  <a:pt x="58720" y="91775"/>
                  <a:pt x="12683" y="266400"/>
                  <a:pt x="20091" y="248408"/>
                </a:cubicBezTo>
                <a:cubicBezTo>
                  <a:pt x="27499" y="230416"/>
                  <a:pt x="110049" y="-35225"/>
                  <a:pt x="115341" y="393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53" name="フリーフォーム 2252">
            <a:extLst>
              <a:ext uri="{FF2B5EF4-FFF2-40B4-BE49-F238E27FC236}">
                <a16:creationId xmlns:a16="http://schemas.microsoft.com/office/drawing/2014/main" id="{341466D8-FBD3-7726-85BB-781A8CEE3750}"/>
              </a:ext>
            </a:extLst>
          </p:cNvPr>
          <p:cNvSpPr/>
          <p:nvPr/>
        </p:nvSpPr>
        <p:spPr>
          <a:xfrm>
            <a:off x="771442" y="5964550"/>
            <a:ext cx="92163" cy="598151"/>
          </a:xfrm>
          <a:custGeom>
            <a:avLst/>
            <a:gdLst>
              <a:gd name="connsiteX0" fmla="*/ 92158 w 92163"/>
              <a:gd name="connsiteY0" fmla="*/ 4450 h 598151"/>
              <a:gd name="connsiteX1" fmla="*/ 41358 w 92163"/>
              <a:gd name="connsiteY1" fmla="*/ 471175 h 598151"/>
              <a:gd name="connsiteX2" fmla="*/ 28658 w 92163"/>
              <a:gd name="connsiteY2" fmla="*/ 591825 h 598151"/>
              <a:gd name="connsiteX3" fmla="*/ 41358 w 92163"/>
              <a:gd name="connsiteY3" fmla="*/ 325125 h 598151"/>
              <a:gd name="connsiteX4" fmla="*/ 83 w 92163"/>
              <a:gd name="connsiteY4" fmla="*/ 553725 h 598151"/>
              <a:gd name="connsiteX5" fmla="*/ 54058 w 92163"/>
              <a:gd name="connsiteY5" fmla="*/ 99700 h 598151"/>
              <a:gd name="connsiteX6" fmla="*/ 38183 w 92163"/>
              <a:gd name="connsiteY6" fmla="*/ 229875 h 598151"/>
              <a:gd name="connsiteX7" fmla="*/ 92158 w 92163"/>
              <a:gd name="connsiteY7" fmla="*/ 4450 h 5981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92163" h="598151">
                <a:moveTo>
                  <a:pt x="92158" y="4450"/>
                </a:moveTo>
                <a:cubicBezTo>
                  <a:pt x="92687" y="44667"/>
                  <a:pt x="51941" y="373279"/>
                  <a:pt x="41358" y="471175"/>
                </a:cubicBezTo>
                <a:cubicBezTo>
                  <a:pt x="30775" y="569071"/>
                  <a:pt x="28658" y="616167"/>
                  <a:pt x="28658" y="591825"/>
                </a:cubicBezTo>
                <a:cubicBezTo>
                  <a:pt x="28658" y="567483"/>
                  <a:pt x="46120" y="331475"/>
                  <a:pt x="41358" y="325125"/>
                </a:cubicBezTo>
                <a:cubicBezTo>
                  <a:pt x="36596" y="318775"/>
                  <a:pt x="-2034" y="591296"/>
                  <a:pt x="83" y="553725"/>
                </a:cubicBezTo>
                <a:cubicBezTo>
                  <a:pt x="2200" y="516154"/>
                  <a:pt x="47708" y="153675"/>
                  <a:pt x="54058" y="99700"/>
                </a:cubicBezTo>
                <a:cubicBezTo>
                  <a:pt x="60408" y="45725"/>
                  <a:pt x="29716" y="250513"/>
                  <a:pt x="38183" y="229875"/>
                </a:cubicBezTo>
                <a:cubicBezTo>
                  <a:pt x="46650" y="209237"/>
                  <a:pt x="91629" y="-35767"/>
                  <a:pt x="92158" y="445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54" name="フリーフォーム 2253">
            <a:extLst>
              <a:ext uri="{FF2B5EF4-FFF2-40B4-BE49-F238E27FC236}">
                <a16:creationId xmlns:a16="http://schemas.microsoft.com/office/drawing/2014/main" id="{AD259E62-3B65-EFDC-E942-E904CFE45B2A}"/>
              </a:ext>
            </a:extLst>
          </p:cNvPr>
          <p:cNvSpPr/>
          <p:nvPr/>
        </p:nvSpPr>
        <p:spPr>
          <a:xfrm>
            <a:off x="635557" y="6555707"/>
            <a:ext cx="155999" cy="952806"/>
          </a:xfrm>
          <a:custGeom>
            <a:avLst/>
            <a:gdLst>
              <a:gd name="connsiteX0" fmla="*/ 155018 w 155999"/>
              <a:gd name="connsiteY0" fmla="*/ 3843 h 952806"/>
              <a:gd name="connsiteX1" fmla="*/ 15318 w 155999"/>
              <a:gd name="connsiteY1" fmla="*/ 816643 h 952806"/>
              <a:gd name="connsiteX2" fmla="*/ 5793 w 155999"/>
              <a:gd name="connsiteY2" fmla="*/ 940468 h 952806"/>
              <a:gd name="connsiteX3" fmla="*/ 8968 w 155999"/>
              <a:gd name="connsiteY3" fmla="*/ 686468 h 952806"/>
              <a:gd name="connsiteX4" fmla="*/ 110568 w 155999"/>
              <a:gd name="connsiteY4" fmla="*/ 378493 h 952806"/>
              <a:gd name="connsiteX5" fmla="*/ 78818 w 155999"/>
              <a:gd name="connsiteY5" fmla="*/ 505493 h 952806"/>
              <a:gd name="connsiteX6" fmla="*/ 155018 w 155999"/>
              <a:gd name="connsiteY6" fmla="*/ 3843 h 9528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55999" h="952806">
                <a:moveTo>
                  <a:pt x="155018" y="3843"/>
                </a:moveTo>
                <a:cubicBezTo>
                  <a:pt x="144435" y="55701"/>
                  <a:pt x="40189" y="660539"/>
                  <a:pt x="15318" y="816643"/>
                </a:cubicBezTo>
                <a:cubicBezTo>
                  <a:pt x="-9553" y="972747"/>
                  <a:pt x="6851" y="962164"/>
                  <a:pt x="5793" y="940468"/>
                </a:cubicBezTo>
                <a:cubicBezTo>
                  <a:pt x="4735" y="918772"/>
                  <a:pt x="-8494" y="780130"/>
                  <a:pt x="8968" y="686468"/>
                </a:cubicBezTo>
                <a:cubicBezTo>
                  <a:pt x="26430" y="592806"/>
                  <a:pt x="98926" y="408655"/>
                  <a:pt x="110568" y="378493"/>
                </a:cubicBezTo>
                <a:cubicBezTo>
                  <a:pt x="122210" y="348331"/>
                  <a:pt x="70351" y="570051"/>
                  <a:pt x="78818" y="505493"/>
                </a:cubicBezTo>
                <a:cubicBezTo>
                  <a:pt x="87285" y="440935"/>
                  <a:pt x="165601" y="-48015"/>
                  <a:pt x="155018" y="384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55" name="フリーフォーム 2254">
            <a:extLst>
              <a:ext uri="{FF2B5EF4-FFF2-40B4-BE49-F238E27FC236}">
                <a16:creationId xmlns:a16="http://schemas.microsoft.com/office/drawing/2014/main" id="{71397290-C933-CD9E-8040-BB9B1E7B39C9}"/>
              </a:ext>
            </a:extLst>
          </p:cNvPr>
          <p:cNvSpPr/>
          <p:nvPr/>
        </p:nvSpPr>
        <p:spPr>
          <a:xfrm>
            <a:off x="906381" y="4348298"/>
            <a:ext cx="252578" cy="1437670"/>
          </a:xfrm>
          <a:custGeom>
            <a:avLst/>
            <a:gdLst>
              <a:gd name="connsiteX0" fmla="*/ 252494 w 252578"/>
              <a:gd name="connsiteY0" fmla="*/ 103052 h 1437670"/>
              <a:gd name="connsiteX1" fmla="*/ 150894 w 252578"/>
              <a:gd name="connsiteY1" fmla="*/ 1007927 h 1437670"/>
              <a:gd name="connsiteX2" fmla="*/ 144544 w 252578"/>
              <a:gd name="connsiteY2" fmla="*/ 950777 h 1437670"/>
              <a:gd name="connsiteX3" fmla="*/ 61994 w 252578"/>
              <a:gd name="connsiteY3" fmla="*/ 1404802 h 1437670"/>
              <a:gd name="connsiteX4" fmla="*/ 77869 w 252578"/>
              <a:gd name="connsiteY4" fmla="*/ 1334952 h 1437670"/>
              <a:gd name="connsiteX5" fmla="*/ 17544 w 252578"/>
              <a:gd name="connsiteY5" fmla="*/ 798377 h 1437670"/>
              <a:gd name="connsiteX6" fmla="*/ 11194 w 252578"/>
              <a:gd name="connsiteY6" fmla="*/ 1163502 h 1437670"/>
              <a:gd name="connsiteX7" fmla="*/ 157244 w 252578"/>
              <a:gd name="connsiteY7" fmla="*/ 17327 h 1437670"/>
              <a:gd name="connsiteX8" fmla="*/ 131844 w 252578"/>
              <a:gd name="connsiteY8" fmla="*/ 449127 h 1437670"/>
              <a:gd name="connsiteX9" fmla="*/ 252494 w 252578"/>
              <a:gd name="connsiteY9" fmla="*/ 103052 h 14376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52578" h="1437670">
                <a:moveTo>
                  <a:pt x="252494" y="103052"/>
                </a:moveTo>
                <a:cubicBezTo>
                  <a:pt x="255669" y="196185"/>
                  <a:pt x="168886" y="866640"/>
                  <a:pt x="150894" y="1007927"/>
                </a:cubicBezTo>
                <a:cubicBezTo>
                  <a:pt x="132902" y="1149214"/>
                  <a:pt x="159361" y="884631"/>
                  <a:pt x="144544" y="950777"/>
                </a:cubicBezTo>
                <a:cubicBezTo>
                  <a:pt x="129727" y="1016923"/>
                  <a:pt x="73107" y="1340773"/>
                  <a:pt x="61994" y="1404802"/>
                </a:cubicBezTo>
                <a:cubicBezTo>
                  <a:pt x="50881" y="1468831"/>
                  <a:pt x="85277" y="1436023"/>
                  <a:pt x="77869" y="1334952"/>
                </a:cubicBezTo>
                <a:cubicBezTo>
                  <a:pt x="70461" y="1233881"/>
                  <a:pt x="28656" y="826952"/>
                  <a:pt x="17544" y="798377"/>
                </a:cubicBezTo>
                <a:cubicBezTo>
                  <a:pt x="6432" y="769802"/>
                  <a:pt x="-12089" y="1293677"/>
                  <a:pt x="11194" y="1163502"/>
                </a:cubicBezTo>
                <a:cubicBezTo>
                  <a:pt x="34477" y="1033327"/>
                  <a:pt x="137136" y="136389"/>
                  <a:pt x="157244" y="17327"/>
                </a:cubicBezTo>
                <a:cubicBezTo>
                  <a:pt x="177352" y="-101735"/>
                  <a:pt x="121261" y="431135"/>
                  <a:pt x="131844" y="449127"/>
                </a:cubicBezTo>
                <a:cubicBezTo>
                  <a:pt x="142427" y="467119"/>
                  <a:pt x="249319" y="9919"/>
                  <a:pt x="252494" y="103052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56" name="フリーフォーム 2255">
            <a:extLst>
              <a:ext uri="{FF2B5EF4-FFF2-40B4-BE49-F238E27FC236}">
                <a16:creationId xmlns:a16="http://schemas.microsoft.com/office/drawing/2014/main" id="{F8F19899-44A2-25C6-41CB-2A07B3752AB6}"/>
              </a:ext>
            </a:extLst>
          </p:cNvPr>
          <p:cNvSpPr/>
          <p:nvPr/>
        </p:nvSpPr>
        <p:spPr>
          <a:xfrm>
            <a:off x="780890" y="5145243"/>
            <a:ext cx="327739" cy="1431690"/>
          </a:xfrm>
          <a:custGeom>
            <a:avLst/>
            <a:gdLst>
              <a:gd name="connsiteX0" fmla="*/ 311310 w 327739"/>
              <a:gd name="connsiteY0" fmla="*/ 271307 h 1431690"/>
              <a:gd name="connsiteX1" fmla="*/ 304960 w 327739"/>
              <a:gd name="connsiteY1" fmla="*/ 1201582 h 1431690"/>
              <a:gd name="connsiteX2" fmla="*/ 324010 w 327739"/>
              <a:gd name="connsiteY2" fmla="*/ 909482 h 1431690"/>
              <a:gd name="connsiteX3" fmla="*/ 219235 w 327739"/>
              <a:gd name="connsiteY3" fmla="*/ 1350807 h 1431690"/>
              <a:gd name="connsiteX4" fmla="*/ 225585 w 327739"/>
              <a:gd name="connsiteY4" fmla="*/ 947582 h 1431690"/>
              <a:gd name="connsiteX5" fmla="*/ 73185 w 327739"/>
              <a:gd name="connsiteY5" fmla="*/ 1385732 h 1431690"/>
              <a:gd name="connsiteX6" fmla="*/ 89060 w 327739"/>
              <a:gd name="connsiteY6" fmla="*/ 1090457 h 1431690"/>
              <a:gd name="connsiteX7" fmla="*/ 160 w 327739"/>
              <a:gd name="connsiteY7" fmla="*/ 1392082 h 1431690"/>
              <a:gd name="connsiteX8" fmla="*/ 114460 w 327739"/>
              <a:gd name="connsiteY8" fmla="*/ 23657 h 1431690"/>
              <a:gd name="connsiteX9" fmla="*/ 114460 w 327739"/>
              <a:gd name="connsiteY9" fmla="*/ 496732 h 1431690"/>
              <a:gd name="connsiteX10" fmla="*/ 235110 w 327739"/>
              <a:gd name="connsiteY10" fmla="*/ 128432 h 1431690"/>
              <a:gd name="connsiteX11" fmla="*/ 222410 w 327739"/>
              <a:gd name="connsiteY11" fmla="*/ 499907 h 1431690"/>
              <a:gd name="connsiteX12" fmla="*/ 282735 w 327739"/>
              <a:gd name="connsiteY12" fmla="*/ 137957 h 1431690"/>
              <a:gd name="connsiteX13" fmla="*/ 285910 w 327739"/>
              <a:gd name="connsiteY13" fmla="*/ 484032 h 1431690"/>
              <a:gd name="connsiteX14" fmla="*/ 311310 w 327739"/>
              <a:gd name="connsiteY14" fmla="*/ 271307 h 14316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27739" h="1431690">
                <a:moveTo>
                  <a:pt x="311310" y="271307"/>
                </a:moveTo>
                <a:cubicBezTo>
                  <a:pt x="314485" y="390899"/>
                  <a:pt x="302843" y="1095220"/>
                  <a:pt x="304960" y="1201582"/>
                </a:cubicBezTo>
                <a:cubicBezTo>
                  <a:pt x="307077" y="1307944"/>
                  <a:pt x="338298" y="884611"/>
                  <a:pt x="324010" y="909482"/>
                </a:cubicBezTo>
                <a:cubicBezTo>
                  <a:pt x="309722" y="934353"/>
                  <a:pt x="235639" y="1344457"/>
                  <a:pt x="219235" y="1350807"/>
                </a:cubicBezTo>
                <a:cubicBezTo>
                  <a:pt x="202831" y="1357157"/>
                  <a:pt x="249927" y="941761"/>
                  <a:pt x="225585" y="947582"/>
                </a:cubicBezTo>
                <a:cubicBezTo>
                  <a:pt x="201243" y="953403"/>
                  <a:pt x="95939" y="1361920"/>
                  <a:pt x="73185" y="1385732"/>
                </a:cubicBezTo>
                <a:cubicBezTo>
                  <a:pt x="50431" y="1409544"/>
                  <a:pt x="101231" y="1089399"/>
                  <a:pt x="89060" y="1090457"/>
                </a:cubicBezTo>
                <a:cubicBezTo>
                  <a:pt x="76889" y="1091515"/>
                  <a:pt x="-4073" y="1569882"/>
                  <a:pt x="160" y="1392082"/>
                </a:cubicBezTo>
                <a:cubicBezTo>
                  <a:pt x="4393" y="1214282"/>
                  <a:pt x="95410" y="172882"/>
                  <a:pt x="114460" y="23657"/>
                </a:cubicBezTo>
                <a:cubicBezTo>
                  <a:pt x="133510" y="-125568"/>
                  <a:pt x="94352" y="479270"/>
                  <a:pt x="114460" y="496732"/>
                </a:cubicBezTo>
                <a:cubicBezTo>
                  <a:pt x="134568" y="514194"/>
                  <a:pt x="217118" y="127903"/>
                  <a:pt x="235110" y="128432"/>
                </a:cubicBezTo>
                <a:cubicBezTo>
                  <a:pt x="253102" y="128961"/>
                  <a:pt x="214472" y="498319"/>
                  <a:pt x="222410" y="499907"/>
                </a:cubicBezTo>
                <a:cubicBezTo>
                  <a:pt x="230348" y="501495"/>
                  <a:pt x="272152" y="140603"/>
                  <a:pt x="282735" y="137957"/>
                </a:cubicBezTo>
                <a:cubicBezTo>
                  <a:pt x="293318" y="135311"/>
                  <a:pt x="279560" y="457045"/>
                  <a:pt x="285910" y="484032"/>
                </a:cubicBezTo>
                <a:cubicBezTo>
                  <a:pt x="292260" y="511019"/>
                  <a:pt x="308135" y="151715"/>
                  <a:pt x="311310" y="271307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57" name="フリーフォーム 2256">
            <a:extLst>
              <a:ext uri="{FF2B5EF4-FFF2-40B4-BE49-F238E27FC236}">
                <a16:creationId xmlns:a16="http://schemas.microsoft.com/office/drawing/2014/main" id="{1812A5D9-B0A1-9640-360A-FC2BE94212B7}"/>
              </a:ext>
            </a:extLst>
          </p:cNvPr>
          <p:cNvSpPr/>
          <p:nvPr/>
        </p:nvSpPr>
        <p:spPr>
          <a:xfrm>
            <a:off x="650493" y="6073775"/>
            <a:ext cx="486047" cy="1527373"/>
          </a:xfrm>
          <a:custGeom>
            <a:avLst/>
            <a:gdLst>
              <a:gd name="connsiteX0" fmla="*/ 479807 w 486047"/>
              <a:gd name="connsiteY0" fmla="*/ 406400 h 1527373"/>
              <a:gd name="connsiteX1" fmla="*/ 206757 w 486047"/>
              <a:gd name="connsiteY1" fmla="*/ 1098550 h 1527373"/>
              <a:gd name="connsiteX2" fmla="*/ 314707 w 486047"/>
              <a:gd name="connsiteY2" fmla="*/ 968375 h 1527373"/>
              <a:gd name="connsiteX3" fmla="*/ 155957 w 486047"/>
              <a:gd name="connsiteY3" fmla="*/ 1343025 h 1527373"/>
              <a:gd name="connsiteX4" fmla="*/ 194057 w 486047"/>
              <a:gd name="connsiteY4" fmla="*/ 1282700 h 1527373"/>
              <a:gd name="connsiteX5" fmla="*/ 41657 w 486047"/>
              <a:gd name="connsiteY5" fmla="*/ 1527175 h 1527373"/>
              <a:gd name="connsiteX6" fmla="*/ 63882 w 486047"/>
              <a:gd name="connsiteY6" fmla="*/ 1327150 h 1527373"/>
              <a:gd name="connsiteX7" fmla="*/ 382 w 486047"/>
              <a:gd name="connsiteY7" fmla="*/ 1495425 h 1527373"/>
              <a:gd name="connsiteX8" fmla="*/ 98807 w 486047"/>
              <a:gd name="connsiteY8" fmla="*/ 577850 h 1527373"/>
              <a:gd name="connsiteX9" fmla="*/ 51182 w 486047"/>
              <a:gd name="connsiteY9" fmla="*/ 889000 h 1527373"/>
              <a:gd name="connsiteX10" fmla="*/ 216282 w 486047"/>
              <a:gd name="connsiteY10" fmla="*/ 82550 h 1527373"/>
              <a:gd name="connsiteX11" fmla="*/ 203582 w 486047"/>
              <a:gd name="connsiteY11" fmla="*/ 377825 h 1527373"/>
              <a:gd name="connsiteX12" fmla="*/ 336932 w 486047"/>
              <a:gd name="connsiteY12" fmla="*/ 0 h 1527373"/>
              <a:gd name="connsiteX13" fmla="*/ 359157 w 486047"/>
              <a:gd name="connsiteY13" fmla="*/ 374650 h 1527373"/>
              <a:gd name="connsiteX14" fmla="*/ 397257 w 486047"/>
              <a:gd name="connsiteY14" fmla="*/ 127000 h 1527373"/>
              <a:gd name="connsiteX15" fmla="*/ 479807 w 486047"/>
              <a:gd name="connsiteY15" fmla="*/ 406400 h 15273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486047" h="1527373">
                <a:moveTo>
                  <a:pt x="479807" y="406400"/>
                </a:moveTo>
                <a:cubicBezTo>
                  <a:pt x="448057" y="568325"/>
                  <a:pt x="234274" y="1004888"/>
                  <a:pt x="206757" y="1098550"/>
                </a:cubicBezTo>
                <a:cubicBezTo>
                  <a:pt x="179240" y="1192212"/>
                  <a:pt x="323174" y="927629"/>
                  <a:pt x="314707" y="968375"/>
                </a:cubicBezTo>
                <a:cubicBezTo>
                  <a:pt x="306240" y="1009121"/>
                  <a:pt x="176065" y="1290638"/>
                  <a:pt x="155957" y="1343025"/>
                </a:cubicBezTo>
                <a:cubicBezTo>
                  <a:pt x="135849" y="1395413"/>
                  <a:pt x="194057" y="1282700"/>
                  <a:pt x="194057" y="1282700"/>
                </a:cubicBezTo>
                <a:cubicBezTo>
                  <a:pt x="175007" y="1313392"/>
                  <a:pt x="63353" y="1519767"/>
                  <a:pt x="41657" y="1527175"/>
                </a:cubicBezTo>
                <a:cubicBezTo>
                  <a:pt x="19961" y="1534583"/>
                  <a:pt x="70761" y="1332442"/>
                  <a:pt x="63882" y="1327150"/>
                </a:cubicBezTo>
                <a:cubicBezTo>
                  <a:pt x="57003" y="1321858"/>
                  <a:pt x="-5439" y="1620308"/>
                  <a:pt x="382" y="1495425"/>
                </a:cubicBezTo>
                <a:cubicBezTo>
                  <a:pt x="6203" y="1370542"/>
                  <a:pt x="90340" y="678921"/>
                  <a:pt x="98807" y="577850"/>
                </a:cubicBezTo>
                <a:cubicBezTo>
                  <a:pt x="107274" y="476779"/>
                  <a:pt x="31603" y="971550"/>
                  <a:pt x="51182" y="889000"/>
                </a:cubicBezTo>
                <a:cubicBezTo>
                  <a:pt x="70761" y="806450"/>
                  <a:pt x="190882" y="167746"/>
                  <a:pt x="216282" y="82550"/>
                </a:cubicBezTo>
                <a:cubicBezTo>
                  <a:pt x="241682" y="-2646"/>
                  <a:pt x="183474" y="391583"/>
                  <a:pt x="203582" y="377825"/>
                </a:cubicBezTo>
                <a:cubicBezTo>
                  <a:pt x="223690" y="364067"/>
                  <a:pt x="311003" y="529"/>
                  <a:pt x="336932" y="0"/>
                </a:cubicBezTo>
                <a:cubicBezTo>
                  <a:pt x="362861" y="-529"/>
                  <a:pt x="349103" y="353483"/>
                  <a:pt x="359157" y="374650"/>
                </a:cubicBezTo>
                <a:cubicBezTo>
                  <a:pt x="369211" y="395817"/>
                  <a:pt x="381911" y="125412"/>
                  <a:pt x="397257" y="127000"/>
                </a:cubicBezTo>
                <a:cubicBezTo>
                  <a:pt x="412603" y="128587"/>
                  <a:pt x="511557" y="244475"/>
                  <a:pt x="479807" y="406400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58" name="フリーフォーム 2257">
            <a:extLst>
              <a:ext uri="{FF2B5EF4-FFF2-40B4-BE49-F238E27FC236}">
                <a16:creationId xmlns:a16="http://schemas.microsoft.com/office/drawing/2014/main" id="{62266CD9-9DE5-8CE3-28C5-DCF25069121B}"/>
              </a:ext>
            </a:extLst>
          </p:cNvPr>
          <p:cNvSpPr/>
          <p:nvPr/>
        </p:nvSpPr>
        <p:spPr>
          <a:xfrm>
            <a:off x="579464" y="7202308"/>
            <a:ext cx="566910" cy="1276387"/>
          </a:xfrm>
          <a:custGeom>
            <a:avLst/>
            <a:gdLst>
              <a:gd name="connsiteX0" fmla="*/ 134911 w 566910"/>
              <a:gd name="connsiteY0" fmla="*/ 287517 h 1276387"/>
              <a:gd name="connsiteX1" fmla="*/ 404786 w 566910"/>
              <a:gd name="connsiteY1" fmla="*/ 954267 h 1276387"/>
              <a:gd name="connsiteX2" fmla="*/ 373036 w 566910"/>
              <a:gd name="connsiteY2" fmla="*/ 785992 h 1276387"/>
              <a:gd name="connsiteX3" fmla="*/ 566711 w 566910"/>
              <a:gd name="connsiteY3" fmla="*/ 1271767 h 1276387"/>
              <a:gd name="connsiteX4" fmla="*/ 331761 w 566910"/>
              <a:gd name="connsiteY4" fmla="*/ 1036817 h 1276387"/>
              <a:gd name="connsiteX5" fmla="*/ 322236 w 566910"/>
              <a:gd name="connsiteY5" fmla="*/ 1141592 h 1276387"/>
              <a:gd name="connsiteX6" fmla="*/ 49186 w 566910"/>
              <a:gd name="connsiteY6" fmla="*/ 744717 h 1276387"/>
              <a:gd name="connsiteX7" fmla="*/ 80936 w 566910"/>
              <a:gd name="connsiteY7" fmla="*/ 871717 h 1276387"/>
              <a:gd name="connsiteX8" fmla="*/ 46011 w 566910"/>
              <a:gd name="connsiteY8" fmla="*/ 338317 h 1276387"/>
              <a:gd name="connsiteX9" fmla="*/ 1561 w 566910"/>
              <a:gd name="connsiteY9" fmla="*/ 719317 h 1276387"/>
              <a:gd name="connsiteX10" fmla="*/ 106336 w 566910"/>
              <a:gd name="connsiteY10" fmla="*/ 1767 h 1276387"/>
              <a:gd name="connsiteX11" fmla="*/ 112686 w 566910"/>
              <a:gd name="connsiteY11" fmla="*/ 509767 h 1276387"/>
              <a:gd name="connsiteX12" fmla="*/ 134911 w 566910"/>
              <a:gd name="connsiteY12" fmla="*/ 287517 h 1276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566910" h="1276387">
                <a:moveTo>
                  <a:pt x="134911" y="287517"/>
                </a:moveTo>
                <a:cubicBezTo>
                  <a:pt x="183594" y="361600"/>
                  <a:pt x="365099" y="871188"/>
                  <a:pt x="404786" y="954267"/>
                </a:cubicBezTo>
                <a:cubicBezTo>
                  <a:pt x="444474" y="1037346"/>
                  <a:pt x="346049" y="733075"/>
                  <a:pt x="373036" y="785992"/>
                </a:cubicBezTo>
                <a:cubicBezTo>
                  <a:pt x="400023" y="838909"/>
                  <a:pt x="573590" y="1229963"/>
                  <a:pt x="566711" y="1271767"/>
                </a:cubicBezTo>
                <a:cubicBezTo>
                  <a:pt x="559832" y="1313571"/>
                  <a:pt x="372507" y="1058513"/>
                  <a:pt x="331761" y="1036817"/>
                </a:cubicBezTo>
                <a:cubicBezTo>
                  <a:pt x="291015" y="1015121"/>
                  <a:pt x="369332" y="1190275"/>
                  <a:pt x="322236" y="1141592"/>
                </a:cubicBezTo>
                <a:cubicBezTo>
                  <a:pt x="275140" y="1092909"/>
                  <a:pt x="89403" y="789696"/>
                  <a:pt x="49186" y="744717"/>
                </a:cubicBezTo>
                <a:cubicBezTo>
                  <a:pt x="8969" y="699738"/>
                  <a:pt x="81465" y="939450"/>
                  <a:pt x="80936" y="871717"/>
                </a:cubicBezTo>
                <a:cubicBezTo>
                  <a:pt x="80407" y="803984"/>
                  <a:pt x="59240" y="363717"/>
                  <a:pt x="46011" y="338317"/>
                </a:cubicBezTo>
                <a:cubicBezTo>
                  <a:pt x="32782" y="312917"/>
                  <a:pt x="-8493" y="775409"/>
                  <a:pt x="1561" y="719317"/>
                </a:cubicBezTo>
                <a:cubicBezTo>
                  <a:pt x="11615" y="663225"/>
                  <a:pt x="87815" y="36692"/>
                  <a:pt x="106336" y="1767"/>
                </a:cubicBezTo>
                <a:cubicBezTo>
                  <a:pt x="124857" y="-33158"/>
                  <a:pt x="106336" y="460554"/>
                  <a:pt x="112686" y="509767"/>
                </a:cubicBezTo>
                <a:cubicBezTo>
                  <a:pt x="119036" y="558980"/>
                  <a:pt x="86228" y="213434"/>
                  <a:pt x="134911" y="287517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59" name="フリーフォーム 2258">
            <a:extLst>
              <a:ext uri="{FF2B5EF4-FFF2-40B4-BE49-F238E27FC236}">
                <a16:creationId xmlns:a16="http://schemas.microsoft.com/office/drawing/2014/main" id="{BAC2F01D-A64A-93C4-87EE-AD47E6DF8FCC}"/>
              </a:ext>
            </a:extLst>
          </p:cNvPr>
          <p:cNvSpPr/>
          <p:nvPr/>
        </p:nvSpPr>
        <p:spPr>
          <a:xfrm>
            <a:off x="569010" y="7341166"/>
            <a:ext cx="742959" cy="1352872"/>
          </a:xfrm>
          <a:custGeom>
            <a:avLst/>
            <a:gdLst>
              <a:gd name="connsiteX0" fmla="*/ 37415 w 742959"/>
              <a:gd name="connsiteY0" fmla="*/ 5784 h 1352872"/>
              <a:gd name="connsiteX1" fmla="*/ 288240 w 742959"/>
              <a:gd name="connsiteY1" fmla="*/ 850334 h 1352872"/>
              <a:gd name="connsiteX2" fmla="*/ 275540 w 742959"/>
              <a:gd name="connsiteY2" fmla="*/ 723334 h 1352872"/>
              <a:gd name="connsiteX3" fmla="*/ 551765 w 742959"/>
              <a:gd name="connsiteY3" fmla="*/ 1104334 h 1352872"/>
              <a:gd name="connsiteX4" fmla="*/ 510490 w 742959"/>
              <a:gd name="connsiteY4" fmla="*/ 936059 h 1352872"/>
              <a:gd name="connsiteX5" fmla="*/ 700990 w 742959"/>
              <a:gd name="connsiteY5" fmla="*/ 1205934 h 1352872"/>
              <a:gd name="connsiteX6" fmla="*/ 653365 w 742959"/>
              <a:gd name="connsiteY6" fmla="*/ 1088459 h 1352872"/>
              <a:gd name="connsiteX7" fmla="*/ 742265 w 742959"/>
              <a:gd name="connsiteY7" fmla="*/ 1348809 h 1352872"/>
              <a:gd name="connsiteX8" fmla="*/ 596215 w 742959"/>
              <a:gd name="connsiteY8" fmla="*/ 1253559 h 1352872"/>
              <a:gd name="connsiteX9" fmla="*/ 662890 w 742959"/>
              <a:gd name="connsiteY9" fmla="*/ 1339284 h 1352872"/>
              <a:gd name="connsiteX10" fmla="*/ 202515 w 742959"/>
              <a:gd name="connsiteY10" fmla="*/ 974159 h 1352872"/>
              <a:gd name="connsiteX11" fmla="*/ 304115 w 742959"/>
              <a:gd name="connsiteY11" fmla="*/ 1117034 h 1352872"/>
              <a:gd name="connsiteX12" fmla="*/ 27890 w 742959"/>
              <a:gd name="connsiteY12" fmla="*/ 666184 h 1352872"/>
              <a:gd name="connsiteX13" fmla="*/ 37415 w 742959"/>
              <a:gd name="connsiteY13" fmla="*/ 777309 h 1352872"/>
              <a:gd name="connsiteX14" fmla="*/ 5665 w 742959"/>
              <a:gd name="connsiteY14" fmla="*/ 243909 h 1352872"/>
              <a:gd name="connsiteX15" fmla="*/ 5665 w 742959"/>
              <a:gd name="connsiteY15" fmla="*/ 466159 h 1352872"/>
              <a:gd name="connsiteX16" fmla="*/ 37415 w 742959"/>
              <a:gd name="connsiteY16" fmla="*/ 5784 h 13528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742959" h="1352872">
                <a:moveTo>
                  <a:pt x="37415" y="5784"/>
                </a:moveTo>
                <a:cubicBezTo>
                  <a:pt x="84511" y="69813"/>
                  <a:pt x="248553" y="730742"/>
                  <a:pt x="288240" y="850334"/>
                </a:cubicBezTo>
                <a:cubicBezTo>
                  <a:pt x="327927" y="969926"/>
                  <a:pt x="231619" y="681001"/>
                  <a:pt x="275540" y="723334"/>
                </a:cubicBezTo>
                <a:cubicBezTo>
                  <a:pt x="319461" y="765667"/>
                  <a:pt x="512607" y="1068880"/>
                  <a:pt x="551765" y="1104334"/>
                </a:cubicBezTo>
                <a:cubicBezTo>
                  <a:pt x="590923" y="1139788"/>
                  <a:pt x="485619" y="919126"/>
                  <a:pt x="510490" y="936059"/>
                </a:cubicBezTo>
                <a:cubicBezTo>
                  <a:pt x="535361" y="952992"/>
                  <a:pt x="677178" y="1180534"/>
                  <a:pt x="700990" y="1205934"/>
                </a:cubicBezTo>
                <a:cubicBezTo>
                  <a:pt x="724803" y="1231334"/>
                  <a:pt x="646486" y="1064647"/>
                  <a:pt x="653365" y="1088459"/>
                </a:cubicBezTo>
                <a:cubicBezTo>
                  <a:pt x="660244" y="1112271"/>
                  <a:pt x="751790" y="1321292"/>
                  <a:pt x="742265" y="1348809"/>
                </a:cubicBezTo>
                <a:cubicBezTo>
                  <a:pt x="732740" y="1376326"/>
                  <a:pt x="609444" y="1255146"/>
                  <a:pt x="596215" y="1253559"/>
                </a:cubicBezTo>
                <a:cubicBezTo>
                  <a:pt x="582986" y="1251972"/>
                  <a:pt x="728507" y="1385851"/>
                  <a:pt x="662890" y="1339284"/>
                </a:cubicBezTo>
                <a:cubicBezTo>
                  <a:pt x="597273" y="1292717"/>
                  <a:pt x="262311" y="1011201"/>
                  <a:pt x="202515" y="974159"/>
                </a:cubicBezTo>
                <a:cubicBezTo>
                  <a:pt x="142719" y="937117"/>
                  <a:pt x="333219" y="1168363"/>
                  <a:pt x="304115" y="1117034"/>
                </a:cubicBezTo>
                <a:cubicBezTo>
                  <a:pt x="275011" y="1065705"/>
                  <a:pt x="72340" y="722805"/>
                  <a:pt x="27890" y="666184"/>
                </a:cubicBezTo>
                <a:cubicBezTo>
                  <a:pt x="-16560" y="609563"/>
                  <a:pt x="41119" y="847688"/>
                  <a:pt x="37415" y="777309"/>
                </a:cubicBezTo>
                <a:cubicBezTo>
                  <a:pt x="33711" y="706930"/>
                  <a:pt x="10957" y="295767"/>
                  <a:pt x="5665" y="243909"/>
                </a:cubicBezTo>
                <a:cubicBezTo>
                  <a:pt x="373" y="192051"/>
                  <a:pt x="-3860" y="502671"/>
                  <a:pt x="5665" y="466159"/>
                </a:cubicBezTo>
                <a:cubicBezTo>
                  <a:pt x="15190" y="429647"/>
                  <a:pt x="-9681" y="-58245"/>
                  <a:pt x="37415" y="5784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60" name="フリーフォーム 2259">
            <a:extLst>
              <a:ext uri="{FF2B5EF4-FFF2-40B4-BE49-F238E27FC236}">
                <a16:creationId xmlns:a16="http://schemas.microsoft.com/office/drawing/2014/main" id="{D32F84AB-4458-FB24-25F3-2CF3E237E2BE}"/>
              </a:ext>
            </a:extLst>
          </p:cNvPr>
          <p:cNvSpPr/>
          <p:nvPr/>
        </p:nvSpPr>
        <p:spPr>
          <a:xfrm>
            <a:off x="1681321" y="5043625"/>
            <a:ext cx="287181" cy="1490229"/>
          </a:xfrm>
          <a:custGeom>
            <a:avLst/>
            <a:gdLst>
              <a:gd name="connsiteX0" fmla="*/ 287179 w 287181"/>
              <a:gd name="connsiteY0" fmla="*/ 10975 h 1490229"/>
              <a:gd name="connsiteX1" fmla="*/ 163354 w 287181"/>
              <a:gd name="connsiteY1" fmla="*/ 836475 h 1490229"/>
              <a:gd name="connsiteX2" fmla="*/ 49054 w 287181"/>
              <a:gd name="connsiteY2" fmla="*/ 1188900 h 1490229"/>
              <a:gd name="connsiteX3" fmla="*/ 109379 w 287181"/>
              <a:gd name="connsiteY3" fmla="*/ 1141275 h 1490229"/>
              <a:gd name="connsiteX4" fmla="*/ 36354 w 287181"/>
              <a:gd name="connsiteY4" fmla="*/ 1487350 h 1490229"/>
              <a:gd name="connsiteX5" fmla="*/ 45879 w 287181"/>
              <a:gd name="connsiteY5" fmla="*/ 1261925 h 1490229"/>
              <a:gd name="connsiteX6" fmla="*/ 14129 w 287181"/>
              <a:gd name="connsiteY6" fmla="*/ 531675 h 1490229"/>
              <a:gd name="connsiteX7" fmla="*/ 7779 w 287181"/>
              <a:gd name="connsiteY7" fmla="*/ 741225 h 1490229"/>
              <a:gd name="connsiteX8" fmla="*/ 122079 w 287181"/>
              <a:gd name="connsiteY8" fmla="*/ 58600 h 1490229"/>
              <a:gd name="connsiteX9" fmla="*/ 128429 w 287181"/>
              <a:gd name="connsiteY9" fmla="*/ 312600 h 1490229"/>
              <a:gd name="connsiteX10" fmla="*/ 182404 w 287181"/>
              <a:gd name="connsiteY10" fmla="*/ 52250 h 1490229"/>
              <a:gd name="connsiteX11" fmla="*/ 160179 w 287181"/>
              <a:gd name="connsiteY11" fmla="*/ 341175 h 1490229"/>
              <a:gd name="connsiteX12" fmla="*/ 287179 w 287181"/>
              <a:gd name="connsiteY12" fmla="*/ 10975 h 14902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287181" h="1490229">
                <a:moveTo>
                  <a:pt x="287179" y="10975"/>
                </a:moveTo>
                <a:cubicBezTo>
                  <a:pt x="287708" y="93525"/>
                  <a:pt x="203041" y="640154"/>
                  <a:pt x="163354" y="836475"/>
                </a:cubicBezTo>
                <a:cubicBezTo>
                  <a:pt x="123667" y="1032796"/>
                  <a:pt x="58050" y="1138100"/>
                  <a:pt x="49054" y="1188900"/>
                </a:cubicBezTo>
                <a:cubicBezTo>
                  <a:pt x="40058" y="1239700"/>
                  <a:pt x="111496" y="1091533"/>
                  <a:pt x="109379" y="1141275"/>
                </a:cubicBezTo>
                <a:cubicBezTo>
                  <a:pt x="107262" y="1191017"/>
                  <a:pt x="46937" y="1467242"/>
                  <a:pt x="36354" y="1487350"/>
                </a:cubicBezTo>
                <a:cubicBezTo>
                  <a:pt x="25771" y="1507458"/>
                  <a:pt x="49583" y="1421204"/>
                  <a:pt x="45879" y="1261925"/>
                </a:cubicBezTo>
                <a:cubicBezTo>
                  <a:pt x="42175" y="1102646"/>
                  <a:pt x="20479" y="618458"/>
                  <a:pt x="14129" y="531675"/>
                </a:cubicBezTo>
                <a:cubicBezTo>
                  <a:pt x="7779" y="444892"/>
                  <a:pt x="-10213" y="820071"/>
                  <a:pt x="7779" y="741225"/>
                </a:cubicBezTo>
                <a:cubicBezTo>
                  <a:pt x="25771" y="662379"/>
                  <a:pt x="101971" y="130037"/>
                  <a:pt x="122079" y="58600"/>
                </a:cubicBezTo>
                <a:cubicBezTo>
                  <a:pt x="142187" y="-12837"/>
                  <a:pt x="118375" y="313658"/>
                  <a:pt x="128429" y="312600"/>
                </a:cubicBezTo>
                <a:cubicBezTo>
                  <a:pt x="138483" y="311542"/>
                  <a:pt x="177112" y="47488"/>
                  <a:pt x="182404" y="52250"/>
                </a:cubicBezTo>
                <a:cubicBezTo>
                  <a:pt x="187696" y="57013"/>
                  <a:pt x="149066" y="343821"/>
                  <a:pt x="160179" y="341175"/>
                </a:cubicBezTo>
                <a:cubicBezTo>
                  <a:pt x="171292" y="338529"/>
                  <a:pt x="286650" y="-71575"/>
                  <a:pt x="287179" y="10975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61" name="フリーフォーム 2260">
            <a:extLst>
              <a:ext uri="{FF2B5EF4-FFF2-40B4-BE49-F238E27FC236}">
                <a16:creationId xmlns:a16="http://schemas.microsoft.com/office/drawing/2014/main" id="{692F6D8D-8A58-2D99-CC4E-F76D2E96C213}"/>
              </a:ext>
            </a:extLst>
          </p:cNvPr>
          <p:cNvSpPr/>
          <p:nvPr/>
        </p:nvSpPr>
        <p:spPr>
          <a:xfrm>
            <a:off x="1374731" y="5467348"/>
            <a:ext cx="547307" cy="1482949"/>
          </a:xfrm>
          <a:custGeom>
            <a:avLst/>
            <a:gdLst>
              <a:gd name="connsiteX0" fmla="*/ 260394 w 547307"/>
              <a:gd name="connsiteY0" fmla="*/ 187327 h 1482949"/>
              <a:gd name="connsiteX1" fmla="*/ 88944 w 547307"/>
              <a:gd name="connsiteY1" fmla="*/ 939802 h 1482949"/>
              <a:gd name="connsiteX2" fmla="*/ 165144 w 547307"/>
              <a:gd name="connsiteY2" fmla="*/ 828677 h 1482949"/>
              <a:gd name="connsiteX3" fmla="*/ 104819 w 547307"/>
              <a:gd name="connsiteY3" fmla="*/ 1069977 h 1482949"/>
              <a:gd name="connsiteX4" fmla="*/ 88944 w 547307"/>
              <a:gd name="connsiteY4" fmla="*/ 1346202 h 1482949"/>
              <a:gd name="connsiteX5" fmla="*/ 44 w 547307"/>
              <a:gd name="connsiteY5" fmla="*/ 1482727 h 1482949"/>
              <a:gd name="connsiteX6" fmla="*/ 101644 w 547307"/>
              <a:gd name="connsiteY6" fmla="*/ 1317627 h 1482949"/>
              <a:gd name="connsiteX7" fmla="*/ 19094 w 547307"/>
              <a:gd name="connsiteY7" fmla="*/ 1457327 h 1482949"/>
              <a:gd name="connsiteX8" fmla="*/ 358819 w 547307"/>
              <a:gd name="connsiteY8" fmla="*/ 917577 h 1482949"/>
              <a:gd name="connsiteX9" fmla="*/ 546144 w 547307"/>
              <a:gd name="connsiteY9" fmla="*/ 206377 h 1482949"/>
              <a:gd name="connsiteX10" fmla="*/ 441369 w 547307"/>
              <a:gd name="connsiteY10" fmla="*/ 396877 h 1482949"/>
              <a:gd name="connsiteX11" fmla="*/ 511219 w 547307"/>
              <a:gd name="connsiteY11" fmla="*/ 2 h 1482949"/>
              <a:gd name="connsiteX12" fmla="*/ 390569 w 547307"/>
              <a:gd name="connsiteY12" fmla="*/ 403227 h 1482949"/>
              <a:gd name="connsiteX13" fmla="*/ 396919 w 547307"/>
              <a:gd name="connsiteY13" fmla="*/ 111127 h 1482949"/>
              <a:gd name="connsiteX14" fmla="*/ 288969 w 547307"/>
              <a:gd name="connsiteY14" fmla="*/ 463552 h 1482949"/>
              <a:gd name="connsiteX15" fmla="*/ 260394 w 547307"/>
              <a:gd name="connsiteY15" fmla="*/ 187327 h 14829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547307" h="1482949">
                <a:moveTo>
                  <a:pt x="260394" y="187327"/>
                </a:moveTo>
                <a:cubicBezTo>
                  <a:pt x="227057" y="266702"/>
                  <a:pt x="104819" y="832910"/>
                  <a:pt x="88944" y="939802"/>
                </a:cubicBezTo>
                <a:cubicBezTo>
                  <a:pt x="73069" y="1046694"/>
                  <a:pt x="162498" y="806981"/>
                  <a:pt x="165144" y="828677"/>
                </a:cubicBezTo>
                <a:cubicBezTo>
                  <a:pt x="167790" y="850373"/>
                  <a:pt x="117519" y="983723"/>
                  <a:pt x="104819" y="1069977"/>
                </a:cubicBezTo>
                <a:cubicBezTo>
                  <a:pt x="92119" y="1156231"/>
                  <a:pt x="106406" y="1277410"/>
                  <a:pt x="88944" y="1346202"/>
                </a:cubicBezTo>
                <a:cubicBezTo>
                  <a:pt x="71482" y="1414994"/>
                  <a:pt x="-2073" y="1487489"/>
                  <a:pt x="44" y="1482727"/>
                </a:cubicBezTo>
                <a:cubicBezTo>
                  <a:pt x="2161" y="1477965"/>
                  <a:pt x="98469" y="1321860"/>
                  <a:pt x="101644" y="1317627"/>
                </a:cubicBezTo>
                <a:cubicBezTo>
                  <a:pt x="104819" y="1313394"/>
                  <a:pt x="-23768" y="1524002"/>
                  <a:pt x="19094" y="1457327"/>
                </a:cubicBezTo>
                <a:cubicBezTo>
                  <a:pt x="61956" y="1390652"/>
                  <a:pt x="270977" y="1126069"/>
                  <a:pt x="358819" y="917577"/>
                </a:cubicBezTo>
                <a:cubicBezTo>
                  <a:pt x="446661" y="709085"/>
                  <a:pt x="532386" y="293160"/>
                  <a:pt x="546144" y="206377"/>
                </a:cubicBezTo>
                <a:cubicBezTo>
                  <a:pt x="559902" y="119594"/>
                  <a:pt x="447190" y="431273"/>
                  <a:pt x="441369" y="396877"/>
                </a:cubicBezTo>
                <a:cubicBezTo>
                  <a:pt x="435548" y="362481"/>
                  <a:pt x="519686" y="-1056"/>
                  <a:pt x="511219" y="2"/>
                </a:cubicBezTo>
                <a:cubicBezTo>
                  <a:pt x="502752" y="1060"/>
                  <a:pt x="409619" y="384706"/>
                  <a:pt x="390569" y="403227"/>
                </a:cubicBezTo>
                <a:cubicBezTo>
                  <a:pt x="371519" y="421748"/>
                  <a:pt x="413852" y="101073"/>
                  <a:pt x="396919" y="111127"/>
                </a:cubicBezTo>
                <a:cubicBezTo>
                  <a:pt x="379986" y="121181"/>
                  <a:pt x="306961" y="451381"/>
                  <a:pt x="288969" y="463552"/>
                </a:cubicBezTo>
                <a:cubicBezTo>
                  <a:pt x="270977" y="475723"/>
                  <a:pt x="293731" y="107952"/>
                  <a:pt x="260394" y="187327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62" name="フリーフォーム 2261">
            <a:extLst>
              <a:ext uri="{FF2B5EF4-FFF2-40B4-BE49-F238E27FC236}">
                <a16:creationId xmlns:a16="http://schemas.microsoft.com/office/drawing/2014/main" id="{8213A871-5640-7C36-4C11-030C7E47BA9F}"/>
              </a:ext>
            </a:extLst>
          </p:cNvPr>
          <p:cNvSpPr/>
          <p:nvPr/>
        </p:nvSpPr>
        <p:spPr>
          <a:xfrm>
            <a:off x="965818" y="6417603"/>
            <a:ext cx="792097" cy="1519221"/>
          </a:xfrm>
          <a:custGeom>
            <a:avLst/>
            <a:gdLst>
              <a:gd name="connsiteX0" fmla="*/ 447057 w 792097"/>
              <a:gd name="connsiteY0" fmla="*/ 53047 h 1519221"/>
              <a:gd name="connsiteX1" fmla="*/ 434357 w 792097"/>
              <a:gd name="connsiteY1" fmla="*/ 345147 h 1519221"/>
              <a:gd name="connsiteX2" fmla="*/ 170832 w 792097"/>
              <a:gd name="connsiteY2" fmla="*/ 827747 h 1519221"/>
              <a:gd name="connsiteX3" fmla="*/ 301007 w 792097"/>
              <a:gd name="connsiteY3" fmla="*/ 646772 h 1519221"/>
              <a:gd name="connsiteX4" fmla="*/ 12082 w 792097"/>
              <a:gd name="connsiteY4" fmla="*/ 1094447 h 1519221"/>
              <a:gd name="connsiteX5" fmla="*/ 81932 w 792097"/>
              <a:gd name="connsiteY5" fmla="*/ 1021422 h 1519221"/>
              <a:gd name="connsiteX6" fmla="*/ 332757 w 792097"/>
              <a:gd name="connsiteY6" fmla="*/ 1176997 h 1519221"/>
              <a:gd name="connsiteX7" fmla="*/ 256557 w 792097"/>
              <a:gd name="connsiteY7" fmla="*/ 1084922 h 1519221"/>
              <a:gd name="connsiteX8" fmla="*/ 694707 w 792097"/>
              <a:gd name="connsiteY8" fmla="*/ 1507197 h 1519221"/>
              <a:gd name="connsiteX9" fmla="*/ 615332 w 792097"/>
              <a:gd name="connsiteY9" fmla="*/ 1389722 h 1519221"/>
              <a:gd name="connsiteX10" fmla="*/ 564532 w 792097"/>
              <a:gd name="connsiteY10" fmla="*/ 1240497 h 1519221"/>
              <a:gd name="connsiteX11" fmla="*/ 567707 w 792097"/>
              <a:gd name="connsiteY11" fmla="*/ 878547 h 1519221"/>
              <a:gd name="connsiteX12" fmla="*/ 539132 w 792097"/>
              <a:gd name="connsiteY12" fmla="*/ 1008722 h 1519221"/>
              <a:gd name="connsiteX13" fmla="*/ 786782 w 792097"/>
              <a:gd name="connsiteY13" fmla="*/ 126072 h 1519221"/>
              <a:gd name="connsiteX14" fmla="*/ 701057 w 792097"/>
              <a:gd name="connsiteY14" fmla="*/ 421347 h 1519221"/>
              <a:gd name="connsiteX15" fmla="*/ 608982 w 792097"/>
              <a:gd name="connsiteY15" fmla="*/ 2247 h 1519221"/>
              <a:gd name="connsiteX16" fmla="*/ 643907 w 792097"/>
              <a:gd name="connsiteY16" fmla="*/ 246722 h 1519221"/>
              <a:gd name="connsiteX17" fmla="*/ 558182 w 792097"/>
              <a:gd name="connsiteY17" fmla="*/ 65747 h 1519221"/>
              <a:gd name="connsiteX18" fmla="*/ 621682 w 792097"/>
              <a:gd name="connsiteY18" fmla="*/ 262597 h 1519221"/>
              <a:gd name="connsiteX19" fmla="*/ 447057 w 792097"/>
              <a:gd name="connsiteY19" fmla="*/ 53047 h 15192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792097" h="1519221">
                <a:moveTo>
                  <a:pt x="447057" y="53047"/>
                </a:moveTo>
                <a:cubicBezTo>
                  <a:pt x="415836" y="66805"/>
                  <a:pt x="480395" y="216030"/>
                  <a:pt x="434357" y="345147"/>
                </a:cubicBezTo>
                <a:cubicBezTo>
                  <a:pt x="388319" y="474264"/>
                  <a:pt x="193057" y="777476"/>
                  <a:pt x="170832" y="827747"/>
                </a:cubicBezTo>
                <a:cubicBezTo>
                  <a:pt x="148607" y="878018"/>
                  <a:pt x="327465" y="602322"/>
                  <a:pt x="301007" y="646772"/>
                </a:cubicBezTo>
                <a:cubicBezTo>
                  <a:pt x="274549" y="691222"/>
                  <a:pt x="48594" y="1032005"/>
                  <a:pt x="12082" y="1094447"/>
                </a:cubicBezTo>
                <a:cubicBezTo>
                  <a:pt x="-24430" y="1156889"/>
                  <a:pt x="28486" y="1007664"/>
                  <a:pt x="81932" y="1021422"/>
                </a:cubicBezTo>
                <a:cubicBezTo>
                  <a:pt x="135378" y="1035180"/>
                  <a:pt x="303653" y="1166414"/>
                  <a:pt x="332757" y="1176997"/>
                </a:cubicBezTo>
                <a:cubicBezTo>
                  <a:pt x="361861" y="1187580"/>
                  <a:pt x="196232" y="1029889"/>
                  <a:pt x="256557" y="1084922"/>
                </a:cubicBezTo>
                <a:cubicBezTo>
                  <a:pt x="316882" y="1139955"/>
                  <a:pt x="634911" y="1456397"/>
                  <a:pt x="694707" y="1507197"/>
                </a:cubicBezTo>
                <a:cubicBezTo>
                  <a:pt x="754503" y="1557997"/>
                  <a:pt x="637028" y="1434172"/>
                  <a:pt x="615332" y="1389722"/>
                </a:cubicBezTo>
                <a:cubicBezTo>
                  <a:pt x="593636" y="1345272"/>
                  <a:pt x="572470" y="1325693"/>
                  <a:pt x="564532" y="1240497"/>
                </a:cubicBezTo>
                <a:cubicBezTo>
                  <a:pt x="556594" y="1155301"/>
                  <a:pt x="571940" y="917176"/>
                  <a:pt x="567707" y="878547"/>
                </a:cubicBezTo>
                <a:cubicBezTo>
                  <a:pt x="563474" y="839918"/>
                  <a:pt x="502620" y="1134135"/>
                  <a:pt x="539132" y="1008722"/>
                </a:cubicBezTo>
                <a:cubicBezTo>
                  <a:pt x="575645" y="883310"/>
                  <a:pt x="759795" y="223968"/>
                  <a:pt x="786782" y="126072"/>
                </a:cubicBezTo>
                <a:cubicBezTo>
                  <a:pt x="813770" y="28176"/>
                  <a:pt x="730690" y="441984"/>
                  <a:pt x="701057" y="421347"/>
                </a:cubicBezTo>
                <a:cubicBezTo>
                  <a:pt x="671424" y="400710"/>
                  <a:pt x="618507" y="31351"/>
                  <a:pt x="608982" y="2247"/>
                </a:cubicBezTo>
                <a:cubicBezTo>
                  <a:pt x="599457" y="-26857"/>
                  <a:pt x="652374" y="236139"/>
                  <a:pt x="643907" y="246722"/>
                </a:cubicBezTo>
                <a:cubicBezTo>
                  <a:pt x="635440" y="257305"/>
                  <a:pt x="561886" y="63101"/>
                  <a:pt x="558182" y="65747"/>
                </a:cubicBezTo>
                <a:cubicBezTo>
                  <a:pt x="554478" y="68393"/>
                  <a:pt x="637557" y="263655"/>
                  <a:pt x="621682" y="262597"/>
                </a:cubicBezTo>
                <a:cubicBezTo>
                  <a:pt x="605807" y="261539"/>
                  <a:pt x="478278" y="39289"/>
                  <a:pt x="447057" y="53047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63" name="フリーフォーム 2262">
            <a:extLst>
              <a:ext uri="{FF2B5EF4-FFF2-40B4-BE49-F238E27FC236}">
                <a16:creationId xmlns:a16="http://schemas.microsoft.com/office/drawing/2014/main" id="{58F2D8AF-6B57-B91D-62A7-D194A9EA332C}"/>
              </a:ext>
            </a:extLst>
          </p:cNvPr>
          <p:cNvSpPr/>
          <p:nvPr/>
        </p:nvSpPr>
        <p:spPr>
          <a:xfrm>
            <a:off x="766230" y="7401491"/>
            <a:ext cx="1059482" cy="911876"/>
          </a:xfrm>
          <a:custGeom>
            <a:avLst/>
            <a:gdLst>
              <a:gd name="connsiteX0" fmla="*/ 154520 w 1059482"/>
              <a:gd name="connsiteY0" fmla="*/ 2609 h 911876"/>
              <a:gd name="connsiteX1" fmla="*/ 611720 w 1059482"/>
              <a:gd name="connsiteY1" fmla="*/ 218509 h 911876"/>
              <a:gd name="connsiteX2" fmla="*/ 589495 w 1059482"/>
              <a:gd name="connsiteY2" fmla="*/ 155009 h 911876"/>
              <a:gd name="connsiteX3" fmla="*/ 859370 w 1059482"/>
              <a:gd name="connsiteY3" fmla="*/ 466159 h 911876"/>
              <a:gd name="connsiteX4" fmla="*/ 1046695 w 1059482"/>
              <a:gd name="connsiteY4" fmla="*/ 805884 h 911876"/>
              <a:gd name="connsiteX5" fmla="*/ 964145 w 1059482"/>
              <a:gd name="connsiteY5" fmla="*/ 720159 h 911876"/>
              <a:gd name="connsiteX6" fmla="*/ 1056220 w 1059482"/>
              <a:gd name="connsiteY6" fmla="*/ 910659 h 911876"/>
              <a:gd name="connsiteX7" fmla="*/ 821270 w 1059482"/>
              <a:gd name="connsiteY7" fmla="*/ 751909 h 911876"/>
              <a:gd name="connsiteX8" fmla="*/ 906995 w 1059482"/>
              <a:gd name="connsiteY8" fmla="*/ 910659 h 911876"/>
              <a:gd name="connsiteX9" fmla="*/ 640295 w 1059482"/>
              <a:gd name="connsiteY9" fmla="*/ 647134 h 911876"/>
              <a:gd name="connsiteX10" fmla="*/ 706970 w 1059482"/>
              <a:gd name="connsiteY10" fmla="*/ 786834 h 911876"/>
              <a:gd name="connsiteX11" fmla="*/ 478370 w 1059482"/>
              <a:gd name="connsiteY11" fmla="*/ 351859 h 911876"/>
              <a:gd name="connsiteX12" fmla="*/ 218020 w 1059482"/>
              <a:gd name="connsiteY12" fmla="*/ 132784 h 911876"/>
              <a:gd name="connsiteX13" fmla="*/ 360895 w 1059482"/>
              <a:gd name="connsiteY13" fmla="*/ 269309 h 911876"/>
              <a:gd name="connsiteX14" fmla="*/ 62445 w 1059482"/>
              <a:gd name="connsiteY14" fmla="*/ 148659 h 911876"/>
              <a:gd name="connsiteX15" fmla="*/ 21170 w 1059482"/>
              <a:gd name="connsiteY15" fmla="*/ 129609 h 911876"/>
              <a:gd name="connsiteX16" fmla="*/ 322795 w 1059482"/>
              <a:gd name="connsiteY16" fmla="*/ 101034 h 911876"/>
              <a:gd name="connsiteX17" fmla="*/ 154520 w 1059482"/>
              <a:gd name="connsiteY17" fmla="*/ 2609 h 9118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1059482" h="911876">
                <a:moveTo>
                  <a:pt x="154520" y="2609"/>
                </a:moveTo>
                <a:cubicBezTo>
                  <a:pt x="202674" y="22188"/>
                  <a:pt x="539224" y="193109"/>
                  <a:pt x="611720" y="218509"/>
                </a:cubicBezTo>
                <a:cubicBezTo>
                  <a:pt x="684216" y="243909"/>
                  <a:pt x="548220" y="113734"/>
                  <a:pt x="589495" y="155009"/>
                </a:cubicBezTo>
                <a:cubicBezTo>
                  <a:pt x="630770" y="196284"/>
                  <a:pt x="783170" y="357680"/>
                  <a:pt x="859370" y="466159"/>
                </a:cubicBezTo>
                <a:cubicBezTo>
                  <a:pt x="935570" y="574638"/>
                  <a:pt x="1029233" y="763551"/>
                  <a:pt x="1046695" y="805884"/>
                </a:cubicBezTo>
                <a:cubicBezTo>
                  <a:pt x="1064157" y="848217"/>
                  <a:pt x="962558" y="702697"/>
                  <a:pt x="964145" y="720159"/>
                </a:cubicBezTo>
                <a:cubicBezTo>
                  <a:pt x="965732" y="737621"/>
                  <a:pt x="1080033" y="905367"/>
                  <a:pt x="1056220" y="910659"/>
                </a:cubicBezTo>
                <a:cubicBezTo>
                  <a:pt x="1032407" y="915951"/>
                  <a:pt x="846141" y="751909"/>
                  <a:pt x="821270" y="751909"/>
                </a:cubicBezTo>
                <a:cubicBezTo>
                  <a:pt x="796399" y="751909"/>
                  <a:pt x="937157" y="928121"/>
                  <a:pt x="906995" y="910659"/>
                </a:cubicBezTo>
                <a:cubicBezTo>
                  <a:pt x="876833" y="893197"/>
                  <a:pt x="673633" y="667772"/>
                  <a:pt x="640295" y="647134"/>
                </a:cubicBezTo>
                <a:cubicBezTo>
                  <a:pt x="606958" y="626497"/>
                  <a:pt x="733957" y="836046"/>
                  <a:pt x="706970" y="786834"/>
                </a:cubicBezTo>
                <a:cubicBezTo>
                  <a:pt x="679983" y="737622"/>
                  <a:pt x="559862" y="460867"/>
                  <a:pt x="478370" y="351859"/>
                </a:cubicBezTo>
                <a:cubicBezTo>
                  <a:pt x="396878" y="242851"/>
                  <a:pt x="237599" y="146542"/>
                  <a:pt x="218020" y="132784"/>
                </a:cubicBezTo>
                <a:cubicBezTo>
                  <a:pt x="198441" y="119026"/>
                  <a:pt x="386824" y="266663"/>
                  <a:pt x="360895" y="269309"/>
                </a:cubicBezTo>
                <a:cubicBezTo>
                  <a:pt x="334966" y="271955"/>
                  <a:pt x="119066" y="171942"/>
                  <a:pt x="62445" y="148659"/>
                </a:cubicBezTo>
                <a:cubicBezTo>
                  <a:pt x="5824" y="125376"/>
                  <a:pt x="-22222" y="137547"/>
                  <a:pt x="21170" y="129609"/>
                </a:cubicBezTo>
                <a:cubicBezTo>
                  <a:pt x="64562" y="121671"/>
                  <a:pt x="297395" y="122730"/>
                  <a:pt x="322795" y="101034"/>
                </a:cubicBezTo>
                <a:cubicBezTo>
                  <a:pt x="348195" y="79338"/>
                  <a:pt x="106366" y="-16970"/>
                  <a:pt x="154520" y="2609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64" name="フリーフォーム 2263">
            <a:extLst>
              <a:ext uri="{FF2B5EF4-FFF2-40B4-BE49-F238E27FC236}">
                <a16:creationId xmlns:a16="http://schemas.microsoft.com/office/drawing/2014/main" id="{AF9D4A1A-C8C5-3F78-0615-2D89D0473572}"/>
              </a:ext>
            </a:extLst>
          </p:cNvPr>
          <p:cNvSpPr/>
          <p:nvPr/>
        </p:nvSpPr>
        <p:spPr>
          <a:xfrm>
            <a:off x="929331" y="3850382"/>
            <a:ext cx="981407" cy="1120799"/>
          </a:xfrm>
          <a:custGeom>
            <a:avLst/>
            <a:gdLst>
              <a:gd name="connsiteX0" fmla="*/ 978844 w 981407"/>
              <a:gd name="connsiteY0" fmla="*/ 7243 h 1120799"/>
              <a:gd name="connsiteX1" fmla="*/ 442269 w 981407"/>
              <a:gd name="connsiteY1" fmla="*/ 423168 h 1120799"/>
              <a:gd name="connsiteX2" fmla="*/ 474019 w 981407"/>
              <a:gd name="connsiteY2" fmla="*/ 334268 h 1120799"/>
              <a:gd name="connsiteX3" fmla="*/ 143819 w 981407"/>
              <a:gd name="connsiteY3" fmla="*/ 940693 h 1120799"/>
              <a:gd name="connsiteX4" fmla="*/ 121594 w 981407"/>
              <a:gd name="connsiteY4" fmla="*/ 861318 h 1120799"/>
              <a:gd name="connsiteX5" fmla="*/ 944 w 981407"/>
              <a:gd name="connsiteY5" fmla="*/ 1099443 h 1120799"/>
              <a:gd name="connsiteX6" fmla="*/ 194619 w 981407"/>
              <a:gd name="connsiteY6" fmla="*/ 229493 h 1120799"/>
              <a:gd name="connsiteX7" fmla="*/ 131119 w 981407"/>
              <a:gd name="connsiteY7" fmla="*/ 442218 h 1120799"/>
              <a:gd name="connsiteX8" fmla="*/ 496244 w 981407"/>
              <a:gd name="connsiteY8" fmla="*/ 54868 h 1120799"/>
              <a:gd name="connsiteX9" fmla="*/ 359719 w 981407"/>
              <a:gd name="connsiteY9" fmla="*/ 204093 h 1120799"/>
              <a:gd name="connsiteX10" fmla="*/ 677219 w 981407"/>
              <a:gd name="connsiteY10" fmla="*/ 13593 h 1120799"/>
              <a:gd name="connsiteX11" fmla="*/ 188269 w 981407"/>
              <a:gd name="connsiteY11" fmla="*/ 150118 h 1120799"/>
              <a:gd name="connsiteX12" fmla="*/ 978844 w 981407"/>
              <a:gd name="connsiteY12" fmla="*/ 7243 h 11207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981407" h="1120799">
                <a:moveTo>
                  <a:pt x="978844" y="7243"/>
                </a:moveTo>
                <a:cubicBezTo>
                  <a:pt x="1021177" y="52751"/>
                  <a:pt x="526406" y="368664"/>
                  <a:pt x="442269" y="423168"/>
                </a:cubicBezTo>
                <a:cubicBezTo>
                  <a:pt x="358132" y="477672"/>
                  <a:pt x="523761" y="248014"/>
                  <a:pt x="474019" y="334268"/>
                </a:cubicBezTo>
                <a:cubicBezTo>
                  <a:pt x="424277" y="420522"/>
                  <a:pt x="202557" y="852851"/>
                  <a:pt x="143819" y="940693"/>
                </a:cubicBezTo>
                <a:cubicBezTo>
                  <a:pt x="85081" y="1028535"/>
                  <a:pt x="145406" y="834860"/>
                  <a:pt x="121594" y="861318"/>
                </a:cubicBezTo>
                <a:cubicBezTo>
                  <a:pt x="97782" y="887776"/>
                  <a:pt x="-11227" y="1204747"/>
                  <a:pt x="944" y="1099443"/>
                </a:cubicBezTo>
                <a:cubicBezTo>
                  <a:pt x="13115" y="994139"/>
                  <a:pt x="172923" y="339030"/>
                  <a:pt x="194619" y="229493"/>
                </a:cubicBezTo>
                <a:cubicBezTo>
                  <a:pt x="216315" y="119956"/>
                  <a:pt x="80848" y="471322"/>
                  <a:pt x="131119" y="442218"/>
                </a:cubicBezTo>
                <a:cubicBezTo>
                  <a:pt x="181390" y="413114"/>
                  <a:pt x="458144" y="94555"/>
                  <a:pt x="496244" y="54868"/>
                </a:cubicBezTo>
                <a:cubicBezTo>
                  <a:pt x="534344" y="15181"/>
                  <a:pt x="329557" y="210972"/>
                  <a:pt x="359719" y="204093"/>
                </a:cubicBezTo>
                <a:cubicBezTo>
                  <a:pt x="389881" y="197214"/>
                  <a:pt x="705794" y="22589"/>
                  <a:pt x="677219" y="13593"/>
                </a:cubicBezTo>
                <a:cubicBezTo>
                  <a:pt x="648644" y="4597"/>
                  <a:pt x="144348" y="154880"/>
                  <a:pt x="188269" y="150118"/>
                </a:cubicBezTo>
                <a:cubicBezTo>
                  <a:pt x="232190" y="145356"/>
                  <a:pt x="936511" y="-38265"/>
                  <a:pt x="978844" y="7243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65" name="フリーフォーム 2264">
            <a:extLst>
              <a:ext uri="{FF2B5EF4-FFF2-40B4-BE49-F238E27FC236}">
                <a16:creationId xmlns:a16="http://schemas.microsoft.com/office/drawing/2014/main" id="{72C1CBC0-60BE-2734-F9FA-3563D7120B32}"/>
              </a:ext>
            </a:extLst>
          </p:cNvPr>
          <p:cNvSpPr/>
          <p:nvPr/>
        </p:nvSpPr>
        <p:spPr>
          <a:xfrm>
            <a:off x="2408071" y="158008"/>
            <a:ext cx="743557" cy="244418"/>
          </a:xfrm>
          <a:custGeom>
            <a:avLst/>
            <a:gdLst>
              <a:gd name="connsiteX0" fmla="*/ 741529 w 743557"/>
              <a:gd name="connsiteY0" fmla="*/ 86467 h 244418"/>
              <a:gd name="connsiteX1" fmla="*/ 595479 w 743557"/>
              <a:gd name="connsiteY1" fmla="*/ 3917 h 244418"/>
              <a:gd name="connsiteX2" fmla="*/ 11279 w 743557"/>
              <a:gd name="connsiteY2" fmla="*/ 238867 h 244418"/>
              <a:gd name="connsiteX3" fmla="*/ 227179 w 743557"/>
              <a:gd name="connsiteY3" fmla="*/ 159492 h 244418"/>
              <a:gd name="connsiteX4" fmla="*/ 439904 w 743557"/>
              <a:gd name="connsiteY4" fmla="*/ 35667 h 244418"/>
              <a:gd name="connsiteX5" fmla="*/ 665329 w 743557"/>
              <a:gd name="connsiteY5" fmla="*/ 13442 h 244418"/>
              <a:gd name="connsiteX6" fmla="*/ 741529 w 743557"/>
              <a:gd name="connsiteY6" fmla="*/ 86467 h 2444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743557" h="244418">
                <a:moveTo>
                  <a:pt x="741529" y="86467"/>
                </a:moveTo>
                <a:cubicBezTo>
                  <a:pt x="729887" y="84880"/>
                  <a:pt x="717187" y="-21483"/>
                  <a:pt x="595479" y="3917"/>
                </a:cubicBezTo>
                <a:cubicBezTo>
                  <a:pt x="473771" y="29317"/>
                  <a:pt x="72662" y="212938"/>
                  <a:pt x="11279" y="238867"/>
                </a:cubicBezTo>
                <a:cubicBezTo>
                  <a:pt x="-50104" y="264796"/>
                  <a:pt x="155741" y="193359"/>
                  <a:pt x="227179" y="159492"/>
                </a:cubicBezTo>
                <a:cubicBezTo>
                  <a:pt x="298616" y="125625"/>
                  <a:pt x="366879" y="60009"/>
                  <a:pt x="439904" y="35667"/>
                </a:cubicBezTo>
                <a:cubicBezTo>
                  <a:pt x="512929" y="11325"/>
                  <a:pt x="617704" y="9738"/>
                  <a:pt x="665329" y="13442"/>
                </a:cubicBezTo>
                <a:cubicBezTo>
                  <a:pt x="712954" y="17146"/>
                  <a:pt x="753171" y="88054"/>
                  <a:pt x="741529" y="86467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66" name="フリーフォーム 2265">
            <a:extLst>
              <a:ext uri="{FF2B5EF4-FFF2-40B4-BE49-F238E27FC236}">
                <a16:creationId xmlns:a16="http://schemas.microsoft.com/office/drawing/2014/main" id="{ED7A6945-0759-FB59-9588-5A6A0D7D9F04}"/>
              </a:ext>
            </a:extLst>
          </p:cNvPr>
          <p:cNvSpPr/>
          <p:nvPr/>
        </p:nvSpPr>
        <p:spPr>
          <a:xfrm>
            <a:off x="2065882" y="414041"/>
            <a:ext cx="354278" cy="512264"/>
          </a:xfrm>
          <a:custGeom>
            <a:avLst/>
            <a:gdLst>
              <a:gd name="connsiteX0" fmla="*/ 353468 w 354278"/>
              <a:gd name="connsiteY0" fmla="*/ 1884 h 512264"/>
              <a:gd name="connsiteX1" fmla="*/ 4218 w 354278"/>
              <a:gd name="connsiteY1" fmla="*/ 506709 h 512264"/>
              <a:gd name="connsiteX2" fmla="*/ 156618 w 354278"/>
              <a:gd name="connsiteY2" fmla="*/ 274934 h 512264"/>
              <a:gd name="connsiteX3" fmla="*/ 102643 w 354278"/>
              <a:gd name="connsiteY3" fmla="*/ 332084 h 512264"/>
              <a:gd name="connsiteX4" fmla="*/ 353468 w 354278"/>
              <a:gd name="connsiteY4" fmla="*/ 1884 h 5122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54278" h="512264">
                <a:moveTo>
                  <a:pt x="353468" y="1884"/>
                </a:moveTo>
                <a:cubicBezTo>
                  <a:pt x="337064" y="30988"/>
                  <a:pt x="37026" y="461201"/>
                  <a:pt x="4218" y="506709"/>
                </a:cubicBezTo>
                <a:cubicBezTo>
                  <a:pt x="-28590" y="552217"/>
                  <a:pt x="140214" y="304038"/>
                  <a:pt x="156618" y="274934"/>
                </a:cubicBezTo>
                <a:cubicBezTo>
                  <a:pt x="173022" y="245830"/>
                  <a:pt x="73010" y="374417"/>
                  <a:pt x="102643" y="332084"/>
                </a:cubicBezTo>
                <a:cubicBezTo>
                  <a:pt x="132276" y="289751"/>
                  <a:pt x="369872" y="-27220"/>
                  <a:pt x="353468" y="1884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68" name="フリーフォーム 2267">
            <a:extLst>
              <a:ext uri="{FF2B5EF4-FFF2-40B4-BE49-F238E27FC236}">
                <a16:creationId xmlns:a16="http://schemas.microsoft.com/office/drawing/2014/main" id="{E7ADE311-76C1-A1DA-AB4F-9D48EF37FDB3}"/>
              </a:ext>
            </a:extLst>
          </p:cNvPr>
          <p:cNvSpPr/>
          <p:nvPr/>
        </p:nvSpPr>
        <p:spPr>
          <a:xfrm>
            <a:off x="2277268" y="843637"/>
            <a:ext cx="847358" cy="413906"/>
          </a:xfrm>
          <a:custGeom>
            <a:avLst/>
            <a:gdLst>
              <a:gd name="connsiteX0" fmla="*/ 846932 w 847358"/>
              <a:gd name="connsiteY0" fmla="*/ 913 h 413906"/>
              <a:gd name="connsiteX1" fmla="*/ 351632 w 847358"/>
              <a:gd name="connsiteY1" fmla="*/ 150138 h 413906"/>
              <a:gd name="connsiteX2" fmla="*/ 15082 w 847358"/>
              <a:gd name="connsiteY2" fmla="*/ 407313 h 413906"/>
              <a:gd name="connsiteX3" fmla="*/ 107157 w 847358"/>
              <a:gd name="connsiteY3" fmla="*/ 315238 h 413906"/>
              <a:gd name="connsiteX4" fmla="*/ 538957 w 847358"/>
              <a:gd name="connsiteY4" fmla="*/ 73938 h 413906"/>
              <a:gd name="connsiteX5" fmla="*/ 440532 w 847358"/>
              <a:gd name="connsiteY5" fmla="*/ 86638 h 413906"/>
              <a:gd name="connsiteX6" fmla="*/ 846932 w 847358"/>
              <a:gd name="connsiteY6" fmla="*/ 913 h 4139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847358" h="413906">
                <a:moveTo>
                  <a:pt x="846932" y="913"/>
                </a:moveTo>
                <a:cubicBezTo>
                  <a:pt x="832115" y="11496"/>
                  <a:pt x="490274" y="82405"/>
                  <a:pt x="351632" y="150138"/>
                </a:cubicBezTo>
                <a:cubicBezTo>
                  <a:pt x="212990" y="217871"/>
                  <a:pt x="55828" y="379796"/>
                  <a:pt x="15082" y="407313"/>
                </a:cubicBezTo>
                <a:cubicBezTo>
                  <a:pt x="-25664" y="434830"/>
                  <a:pt x="19845" y="370800"/>
                  <a:pt x="107157" y="315238"/>
                </a:cubicBezTo>
                <a:cubicBezTo>
                  <a:pt x="194469" y="259676"/>
                  <a:pt x="483395" y="112038"/>
                  <a:pt x="538957" y="73938"/>
                </a:cubicBezTo>
                <a:cubicBezTo>
                  <a:pt x="594519" y="35838"/>
                  <a:pt x="395024" y="98280"/>
                  <a:pt x="440532" y="86638"/>
                </a:cubicBezTo>
                <a:cubicBezTo>
                  <a:pt x="486040" y="74996"/>
                  <a:pt x="861749" y="-9670"/>
                  <a:pt x="846932" y="913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69" name="フリーフォーム 2268">
            <a:extLst>
              <a:ext uri="{FF2B5EF4-FFF2-40B4-BE49-F238E27FC236}">
                <a16:creationId xmlns:a16="http://schemas.microsoft.com/office/drawing/2014/main" id="{A8A37475-E3FA-A4BD-2A6D-FA135ED08D4D}"/>
              </a:ext>
            </a:extLst>
          </p:cNvPr>
          <p:cNvSpPr/>
          <p:nvPr/>
        </p:nvSpPr>
        <p:spPr>
          <a:xfrm>
            <a:off x="2290285" y="1282700"/>
            <a:ext cx="322740" cy="1048741"/>
          </a:xfrm>
          <a:custGeom>
            <a:avLst/>
            <a:gdLst>
              <a:gd name="connsiteX0" fmla="*/ 322740 w 322740"/>
              <a:gd name="connsiteY0" fmla="*/ 0 h 1048741"/>
              <a:gd name="connsiteX1" fmla="*/ 40165 w 322740"/>
              <a:gd name="connsiteY1" fmla="*/ 571500 h 1048741"/>
              <a:gd name="connsiteX2" fmla="*/ 5240 w 322740"/>
              <a:gd name="connsiteY2" fmla="*/ 1047750 h 1048741"/>
              <a:gd name="connsiteX3" fmla="*/ 71915 w 322740"/>
              <a:gd name="connsiteY3" fmla="*/ 444500 h 1048741"/>
              <a:gd name="connsiteX4" fmla="*/ 21115 w 322740"/>
              <a:gd name="connsiteY4" fmla="*/ 530225 h 1048741"/>
              <a:gd name="connsiteX5" fmla="*/ 322740 w 322740"/>
              <a:gd name="connsiteY5" fmla="*/ 0 h 10487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2740" h="1048741">
                <a:moveTo>
                  <a:pt x="322740" y="0"/>
                </a:moveTo>
                <a:cubicBezTo>
                  <a:pt x="207911" y="198437"/>
                  <a:pt x="93082" y="396875"/>
                  <a:pt x="40165" y="571500"/>
                </a:cubicBezTo>
                <a:cubicBezTo>
                  <a:pt x="-12752" y="746125"/>
                  <a:pt x="-52" y="1068916"/>
                  <a:pt x="5240" y="1047750"/>
                </a:cubicBezTo>
                <a:cubicBezTo>
                  <a:pt x="10532" y="1026584"/>
                  <a:pt x="69269" y="530754"/>
                  <a:pt x="71915" y="444500"/>
                </a:cubicBezTo>
                <a:cubicBezTo>
                  <a:pt x="74561" y="358246"/>
                  <a:pt x="21115" y="530225"/>
                  <a:pt x="21115" y="530225"/>
                </a:cubicBezTo>
                <a:lnTo>
                  <a:pt x="322740" y="0"/>
                </a:lnTo>
                <a:close/>
              </a:path>
            </a:pathLst>
          </a:cu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70" name="フリーフォーム 2269">
            <a:extLst>
              <a:ext uri="{FF2B5EF4-FFF2-40B4-BE49-F238E27FC236}">
                <a16:creationId xmlns:a16="http://schemas.microsoft.com/office/drawing/2014/main" id="{4E466917-0A79-0A7F-4F07-FDBAC4CF816E}"/>
              </a:ext>
            </a:extLst>
          </p:cNvPr>
          <p:cNvSpPr/>
          <p:nvPr/>
        </p:nvSpPr>
        <p:spPr>
          <a:xfrm>
            <a:off x="1296453" y="1384246"/>
            <a:ext cx="691113" cy="735311"/>
          </a:xfrm>
          <a:custGeom>
            <a:avLst/>
            <a:gdLst>
              <a:gd name="connsiteX0" fmla="*/ 691097 w 691113"/>
              <a:gd name="connsiteY0" fmla="*/ 54 h 735311"/>
              <a:gd name="connsiteX1" fmla="*/ 319622 w 691113"/>
              <a:gd name="connsiteY1" fmla="*/ 542979 h 735311"/>
              <a:gd name="connsiteX2" fmla="*/ 348197 w 691113"/>
              <a:gd name="connsiteY2" fmla="*/ 476304 h 735311"/>
              <a:gd name="connsiteX3" fmla="*/ 8472 w 691113"/>
              <a:gd name="connsiteY3" fmla="*/ 730304 h 735311"/>
              <a:gd name="connsiteX4" fmla="*/ 132297 w 691113"/>
              <a:gd name="connsiteY4" fmla="*/ 619179 h 735311"/>
              <a:gd name="connsiteX5" fmla="*/ 452972 w 691113"/>
              <a:gd name="connsiteY5" fmla="*/ 311204 h 735311"/>
              <a:gd name="connsiteX6" fmla="*/ 335497 w 691113"/>
              <a:gd name="connsiteY6" fmla="*/ 508054 h 735311"/>
              <a:gd name="connsiteX7" fmla="*/ 691097 w 691113"/>
              <a:gd name="connsiteY7" fmla="*/ 54 h 7353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91113" h="735311">
                <a:moveTo>
                  <a:pt x="691097" y="54"/>
                </a:moveTo>
                <a:cubicBezTo>
                  <a:pt x="688451" y="5875"/>
                  <a:pt x="376772" y="463604"/>
                  <a:pt x="319622" y="542979"/>
                </a:cubicBezTo>
                <a:cubicBezTo>
                  <a:pt x="262472" y="622354"/>
                  <a:pt x="400055" y="445083"/>
                  <a:pt x="348197" y="476304"/>
                </a:cubicBezTo>
                <a:cubicBezTo>
                  <a:pt x="296339" y="507525"/>
                  <a:pt x="44455" y="706492"/>
                  <a:pt x="8472" y="730304"/>
                </a:cubicBezTo>
                <a:cubicBezTo>
                  <a:pt x="-27511" y="754116"/>
                  <a:pt x="58214" y="689029"/>
                  <a:pt x="132297" y="619179"/>
                </a:cubicBezTo>
                <a:cubicBezTo>
                  <a:pt x="206380" y="549329"/>
                  <a:pt x="419105" y="329725"/>
                  <a:pt x="452972" y="311204"/>
                </a:cubicBezTo>
                <a:cubicBezTo>
                  <a:pt x="486839" y="292683"/>
                  <a:pt x="296868" y="557267"/>
                  <a:pt x="335497" y="508054"/>
                </a:cubicBezTo>
                <a:cubicBezTo>
                  <a:pt x="374126" y="458842"/>
                  <a:pt x="693743" y="-5767"/>
                  <a:pt x="691097" y="54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71" name="フリーフォーム 2270">
            <a:extLst>
              <a:ext uri="{FF2B5EF4-FFF2-40B4-BE49-F238E27FC236}">
                <a16:creationId xmlns:a16="http://schemas.microsoft.com/office/drawing/2014/main" id="{171EB58B-86BC-8974-FCA7-14B0F8BECD13}"/>
              </a:ext>
            </a:extLst>
          </p:cNvPr>
          <p:cNvSpPr/>
          <p:nvPr/>
        </p:nvSpPr>
        <p:spPr>
          <a:xfrm>
            <a:off x="1743041" y="3590343"/>
            <a:ext cx="136591" cy="947968"/>
          </a:xfrm>
          <a:custGeom>
            <a:avLst/>
            <a:gdLst>
              <a:gd name="connsiteX0" fmla="*/ 130209 w 136591"/>
              <a:gd name="connsiteY0" fmla="*/ 582 h 947968"/>
              <a:gd name="connsiteX1" fmla="*/ 31784 w 136591"/>
              <a:gd name="connsiteY1" fmla="*/ 330782 h 947968"/>
              <a:gd name="connsiteX2" fmla="*/ 133384 w 136591"/>
              <a:gd name="connsiteY2" fmla="*/ 927682 h 947968"/>
              <a:gd name="connsiteX3" fmla="*/ 101634 w 136591"/>
              <a:gd name="connsiteY3" fmla="*/ 768932 h 947968"/>
              <a:gd name="connsiteX4" fmla="*/ 6384 w 136591"/>
              <a:gd name="connsiteY4" fmla="*/ 381582 h 947968"/>
              <a:gd name="connsiteX5" fmla="*/ 9559 w 136591"/>
              <a:gd name="connsiteY5" fmla="*/ 441907 h 947968"/>
              <a:gd name="connsiteX6" fmla="*/ 15909 w 136591"/>
              <a:gd name="connsiteY6" fmla="*/ 254582 h 947968"/>
              <a:gd name="connsiteX7" fmla="*/ 130209 w 136591"/>
              <a:gd name="connsiteY7" fmla="*/ 582 h 9479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36591" h="947968">
                <a:moveTo>
                  <a:pt x="130209" y="582"/>
                </a:moveTo>
                <a:cubicBezTo>
                  <a:pt x="132855" y="13282"/>
                  <a:pt x="31255" y="176265"/>
                  <a:pt x="31784" y="330782"/>
                </a:cubicBezTo>
                <a:cubicBezTo>
                  <a:pt x="32313" y="485299"/>
                  <a:pt x="121742" y="854657"/>
                  <a:pt x="133384" y="927682"/>
                </a:cubicBezTo>
                <a:cubicBezTo>
                  <a:pt x="145026" y="1000707"/>
                  <a:pt x="122801" y="859949"/>
                  <a:pt x="101634" y="768932"/>
                </a:cubicBezTo>
                <a:cubicBezTo>
                  <a:pt x="80467" y="677915"/>
                  <a:pt x="21730" y="436086"/>
                  <a:pt x="6384" y="381582"/>
                </a:cubicBezTo>
                <a:cubicBezTo>
                  <a:pt x="-8962" y="327078"/>
                  <a:pt x="7972" y="463074"/>
                  <a:pt x="9559" y="441907"/>
                </a:cubicBezTo>
                <a:cubicBezTo>
                  <a:pt x="11146" y="420740"/>
                  <a:pt x="-495" y="322845"/>
                  <a:pt x="15909" y="254582"/>
                </a:cubicBezTo>
                <a:cubicBezTo>
                  <a:pt x="32313" y="186320"/>
                  <a:pt x="127563" y="-12118"/>
                  <a:pt x="130209" y="582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72" name="フリーフォーム 2271">
            <a:extLst>
              <a:ext uri="{FF2B5EF4-FFF2-40B4-BE49-F238E27FC236}">
                <a16:creationId xmlns:a16="http://schemas.microsoft.com/office/drawing/2014/main" id="{05669470-DA76-8608-9E6E-41FE21946ED0}"/>
              </a:ext>
            </a:extLst>
          </p:cNvPr>
          <p:cNvSpPr/>
          <p:nvPr/>
        </p:nvSpPr>
        <p:spPr>
          <a:xfrm>
            <a:off x="1841834" y="3633588"/>
            <a:ext cx="465764" cy="1526200"/>
          </a:xfrm>
          <a:custGeom>
            <a:avLst/>
            <a:gdLst>
              <a:gd name="connsiteX0" fmla="*/ 463216 w 465764"/>
              <a:gd name="connsiteY0" fmla="*/ 11312 h 1526200"/>
              <a:gd name="connsiteX1" fmla="*/ 53641 w 465764"/>
              <a:gd name="connsiteY1" fmla="*/ 893962 h 1526200"/>
              <a:gd name="connsiteX2" fmla="*/ 12366 w 465764"/>
              <a:gd name="connsiteY2" fmla="*/ 1500387 h 1526200"/>
              <a:gd name="connsiteX3" fmla="*/ 2841 w 465764"/>
              <a:gd name="connsiteY3" fmla="*/ 1351162 h 1526200"/>
              <a:gd name="connsiteX4" fmla="*/ 56816 w 465764"/>
              <a:gd name="connsiteY4" fmla="*/ 779662 h 1526200"/>
              <a:gd name="connsiteX5" fmla="*/ 37766 w 465764"/>
              <a:gd name="connsiteY5" fmla="*/ 846337 h 1526200"/>
              <a:gd name="connsiteX6" fmla="*/ 199691 w 465764"/>
              <a:gd name="connsiteY6" fmla="*/ 512962 h 1526200"/>
              <a:gd name="connsiteX7" fmla="*/ 171116 w 465764"/>
              <a:gd name="connsiteY7" fmla="*/ 566937 h 1526200"/>
              <a:gd name="connsiteX8" fmla="*/ 307641 w 465764"/>
              <a:gd name="connsiteY8" fmla="*/ 290712 h 1526200"/>
              <a:gd name="connsiteX9" fmla="*/ 231441 w 465764"/>
              <a:gd name="connsiteY9" fmla="*/ 385962 h 1526200"/>
              <a:gd name="connsiteX10" fmla="*/ 463216 w 465764"/>
              <a:gd name="connsiteY10" fmla="*/ 11312 h 152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465764" h="1526200">
                <a:moveTo>
                  <a:pt x="463216" y="11312"/>
                </a:moveTo>
                <a:cubicBezTo>
                  <a:pt x="433583" y="95979"/>
                  <a:pt x="128783" y="645783"/>
                  <a:pt x="53641" y="893962"/>
                </a:cubicBezTo>
                <a:cubicBezTo>
                  <a:pt x="-21501" y="1142141"/>
                  <a:pt x="20833" y="1424187"/>
                  <a:pt x="12366" y="1500387"/>
                </a:cubicBezTo>
                <a:cubicBezTo>
                  <a:pt x="3899" y="1576587"/>
                  <a:pt x="-4567" y="1471283"/>
                  <a:pt x="2841" y="1351162"/>
                </a:cubicBezTo>
                <a:cubicBezTo>
                  <a:pt x="10249" y="1231041"/>
                  <a:pt x="50995" y="863799"/>
                  <a:pt x="56816" y="779662"/>
                </a:cubicBezTo>
                <a:cubicBezTo>
                  <a:pt x="62637" y="695525"/>
                  <a:pt x="13954" y="890787"/>
                  <a:pt x="37766" y="846337"/>
                </a:cubicBezTo>
                <a:cubicBezTo>
                  <a:pt x="61578" y="801887"/>
                  <a:pt x="177466" y="559529"/>
                  <a:pt x="199691" y="512962"/>
                </a:cubicBezTo>
                <a:cubicBezTo>
                  <a:pt x="221916" y="466395"/>
                  <a:pt x="153124" y="603979"/>
                  <a:pt x="171116" y="566937"/>
                </a:cubicBezTo>
                <a:cubicBezTo>
                  <a:pt x="189108" y="529895"/>
                  <a:pt x="297587" y="320874"/>
                  <a:pt x="307641" y="290712"/>
                </a:cubicBezTo>
                <a:cubicBezTo>
                  <a:pt x="317695" y="260550"/>
                  <a:pt x="208158" y="428295"/>
                  <a:pt x="231441" y="385962"/>
                </a:cubicBezTo>
                <a:cubicBezTo>
                  <a:pt x="254724" y="343629"/>
                  <a:pt x="492849" y="-73355"/>
                  <a:pt x="463216" y="11312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73" name="フリーフォーム 2272">
            <a:extLst>
              <a:ext uri="{FF2B5EF4-FFF2-40B4-BE49-F238E27FC236}">
                <a16:creationId xmlns:a16="http://schemas.microsoft.com/office/drawing/2014/main" id="{CA54A973-F952-3FCD-63A9-03EFB20D27A1}"/>
              </a:ext>
            </a:extLst>
          </p:cNvPr>
          <p:cNvSpPr/>
          <p:nvPr/>
        </p:nvSpPr>
        <p:spPr>
          <a:xfrm>
            <a:off x="2057635" y="4506637"/>
            <a:ext cx="290027" cy="1331111"/>
          </a:xfrm>
          <a:custGeom>
            <a:avLst/>
            <a:gdLst>
              <a:gd name="connsiteX0" fmla="*/ 288690 w 290027"/>
              <a:gd name="connsiteY0" fmla="*/ 8213 h 1331111"/>
              <a:gd name="connsiteX1" fmla="*/ 18815 w 290027"/>
              <a:gd name="connsiteY1" fmla="*/ 751163 h 1331111"/>
              <a:gd name="connsiteX2" fmla="*/ 231540 w 290027"/>
              <a:gd name="connsiteY2" fmla="*/ 1303613 h 1331111"/>
              <a:gd name="connsiteX3" fmla="*/ 180740 w 290027"/>
              <a:gd name="connsiteY3" fmla="*/ 1205188 h 1331111"/>
              <a:gd name="connsiteX4" fmla="*/ 12465 w 290027"/>
              <a:gd name="connsiteY4" fmla="*/ 836888 h 1331111"/>
              <a:gd name="connsiteX5" fmla="*/ 15640 w 290027"/>
              <a:gd name="connsiteY5" fmla="*/ 878163 h 1331111"/>
              <a:gd name="connsiteX6" fmla="*/ 41040 w 290027"/>
              <a:gd name="connsiteY6" fmla="*/ 500338 h 1331111"/>
              <a:gd name="connsiteX7" fmla="*/ 12465 w 290027"/>
              <a:gd name="connsiteY7" fmla="*/ 595588 h 1331111"/>
              <a:gd name="connsiteX8" fmla="*/ 202965 w 290027"/>
              <a:gd name="connsiteY8" fmla="*/ 227288 h 1331111"/>
              <a:gd name="connsiteX9" fmla="*/ 126765 w 290027"/>
              <a:gd name="connsiteY9" fmla="*/ 344763 h 1331111"/>
              <a:gd name="connsiteX10" fmla="*/ 288690 w 290027"/>
              <a:gd name="connsiteY10" fmla="*/ 8213 h 13311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90027" h="1331111">
                <a:moveTo>
                  <a:pt x="288690" y="8213"/>
                </a:moveTo>
                <a:cubicBezTo>
                  <a:pt x="270698" y="75946"/>
                  <a:pt x="28340" y="535263"/>
                  <a:pt x="18815" y="751163"/>
                </a:cubicBezTo>
                <a:cubicBezTo>
                  <a:pt x="9290" y="967063"/>
                  <a:pt x="204552" y="1227942"/>
                  <a:pt x="231540" y="1303613"/>
                </a:cubicBezTo>
                <a:cubicBezTo>
                  <a:pt x="258527" y="1379284"/>
                  <a:pt x="217252" y="1282975"/>
                  <a:pt x="180740" y="1205188"/>
                </a:cubicBezTo>
                <a:cubicBezTo>
                  <a:pt x="144228" y="1127401"/>
                  <a:pt x="39982" y="891392"/>
                  <a:pt x="12465" y="836888"/>
                </a:cubicBezTo>
                <a:cubicBezTo>
                  <a:pt x="-15052" y="782384"/>
                  <a:pt x="10878" y="934254"/>
                  <a:pt x="15640" y="878163"/>
                </a:cubicBezTo>
                <a:cubicBezTo>
                  <a:pt x="20402" y="822072"/>
                  <a:pt x="41569" y="547434"/>
                  <a:pt x="41040" y="500338"/>
                </a:cubicBezTo>
                <a:cubicBezTo>
                  <a:pt x="40511" y="453242"/>
                  <a:pt x="-14523" y="641096"/>
                  <a:pt x="12465" y="595588"/>
                </a:cubicBezTo>
                <a:cubicBezTo>
                  <a:pt x="39453" y="550080"/>
                  <a:pt x="183915" y="269092"/>
                  <a:pt x="202965" y="227288"/>
                </a:cubicBezTo>
                <a:cubicBezTo>
                  <a:pt x="222015" y="185484"/>
                  <a:pt x="116182" y="376513"/>
                  <a:pt x="126765" y="344763"/>
                </a:cubicBezTo>
                <a:cubicBezTo>
                  <a:pt x="137348" y="313013"/>
                  <a:pt x="306682" y="-59520"/>
                  <a:pt x="288690" y="8213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74" name="フリーフォーム 2273">
            <a:extLst>
              <a:ext uri="{FF2B5EF4-FFF2-40B4-BE49-F238E27FC236}">
                <a16:creationId xmlns:a16="http://schemas.microsoft.com/office/drawing/2014/main" id="{C60F08CA-9A3D-D97A-CCDE-770538610793}"/>
              </a:ext>
            </a:extLst>
          </p:cNvPr>
          <p:cNvSpPr/>
          <p:nvPr/>
        </p:nvSpPr>
        <p:spPr>
          <a:xfrm>
            <a:off x="1258481" y="3432348"/>
            <a:ext cx="540368" cy="968820"/>
          </a:xfrm>
          <a:custGeom>
            <a:avLst/>
            <a:gdLst>
              <a:gd name="connsiteX0" fmla="*/ 538569 w 540368"/>
              <a:gd name="connsiteY0" fmla="*/ 6177 h 968820"/>
              <a:gd name="connsiteX1" fmla="*/ 55969 w 540368"/>
              <a:gd name="connsiteY1" fmla="*/ 549102 h 968820"/>
              <a:gd name="connsiteX2" fmla="*/ 163919 w 540368"/>
              <a:gd name="connsiteY2" fmla="*/ 952327 h 968820"/>
              <a:gd name="connsiteX3" fmla="*/ 125819 w 540368"/>
              <a:gd name="connsiteY3" fmla="*/ 863427 h 968820"/>
              <a:gd name="connsiteX4" fmla="*/ 14694 w 540368"/>
              <a:gd name="connsiteY4" fmla="*/ 609427 h 968820"/>
              <a:gd name="connsiteX5" fmla="*/ 14694 w 540368"/>
              <a:gd name="connsiteY5" fmla="*/ 663402 h 968820"/>
              <a:gd name="connsiteX6" fmla="*/ 138519 w 540368"/>
              <a:gd name="connsiteY6" fmla="*/ 326852 h 968820"/>
              <a:gd name="connsiteX7" fmla="*/ 65494 w 540368"/>
              <a:gd name="connsiteY7" fmla="*/ 447502 h 968820"/>
              <a:gd name="connsiteX8" fmla="*/ 344894 w 540368"/>
              <a:gd name="connsiteY8" fmla="*/ 183977 h 968820"/>
              <a:gd name="connsiteX9" fmla="*/ 224244 w 540368"/>
              <a:gd name="connsiteY9" fmla="*/ 250652 h 968820"/>
              <a:gd name="connsiteX10" fmla="*/ 538569 w 540368"/>
              <a:gd name="connsiteY10" fmla="*/ 6177 h 9688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540368" h="968820">
                <a:moveTo>
                  <a:pt x="538569" y="6177"/>
                </a:moveTo>
                <a:cubicBezTo>
                  <a:pt x="510523" y="55919"/>
                  <a:pt x="118411" y="391410"/>
                  <a:pt x="55969" y="549102"/>
                </a:cubicBezTo>
                <a:cubicBezTo>
                  <a:pt x="-6473" y="706794"/>
                  <a:pt x="152277" y="899940"/>
                  <a:pt x="163919" y="952327"/>
                </a:cubicBezTo>
                <a:cubicBezTo>
                  <a:pt x="175561" y="1004714"/>
                  <a:pt x="150690" y="920577"/>
                  <a:pt x="125819" y="863427"/>
                </a:cubicBezTo>
                <a:cubicBezTo>
                  <a:pt x="100948" y="806277"/>
                  <a:pt x="33215" y="642765"/>
                  <a:pt x="14694" y="609427"/>
                </a:cubicBezTo>
                <a:cubicBezTo>
                  <a:pt x="-3827" y="576090"/>
                  <a:pt x="-5943" y="710498"/>
                  <a:pt x="14694" y="663402"/>
                </a:cubicBezTo>
                <a:cubicBezTo>
                  <a:pt x="35331" y="616306"/>
                  <a:pt x="130052" y="362835"/>
                  <a:pt x="138519" y="326852"/>
                </a:cubicBezTo>
                <a:cubicBezTo>
                  <a:pt x="146986" y="290869"/>
                  <a:pt x="31098" y="471315"/>
                  <a:pt x="65494" y="447502"/>
                </a:cubicBezTo>
                <a:cubicBezTo>
                  <a:pt x="99890" y="423690"/>
                  <a:pt x="318436" y="216785"/>
                  <a:pt x="344894" y="183977"/>
                </a:cubicBezTo>
                <a:cubicBezTo>
                  <a:pt x="371352" y="151169"/>
                  <a:pt x="190377" y="278698"/>
                  <a:pt x="224244" y="250652"/>
                </a:cubicBezTo>
                <a:cubicBezTo>
                  <a:pt x="258111" y="222606"/>
                  <a:pt x="566615" y="-43565"/>
                  <a:pt x="538569" y="6177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75" name="フリーフォーム 2274">
            <a:extLst>
              <a:ext uri="{FF2B5EF4-FFF2-40B4-BE49-F238E27FC236}">
                <a16:creationId xmlns:a16="http://schemas.microsoft.com/office/drawing/2014/main" id="{1AAE81B7-03CC-36F1-F4BF-2AD83BCD54A0}"/>
              </a:ext>
            </a:extLst>
          </p:cNvPr>
          <p:cNvSpPr/>
          <p:nvPr/>
        </p:nvSpPr>
        <p:spPr>
          <a:xfrm>
            <a:off x="526837" y="2724060"/>
            <a:ext cx="1231117" cy="837176"/>
          </a:xfrm>
          <a:custGeom>
            <a:avLst/>
            <a:gdLst>
              <a:gd name="connsiteX0" fmla="*/ 1213063 w 1231117"/>
              <a:gd name="connsiteY0" fmla="*/ 12790 h 837176"/>
              <a:gd name="connsiteX1" fmla="*/ 311363 w 1231117"/>
              <a:gd name="connsiteY1" fmla="*/ 606515 h 837176"/>
              <a:gd name="connsiteX2" fmla="*/ 422488 w 1231117"/>
              <a:gd name="connsiteY2" fmla="*/ 549365 h 837176"/>
              <a:gd name="connsiteX3" fmla="*/ 16088 w 1231117"/>
              <a:gd name="connsiteY3" fmla="*/ 822415 h 837176"/>
              <a:gd name="connsiteX4" fmla="*/ 143088 w 1231117"/>
              <a:gd name="connsiteY4" fmla="*/ 752565 h 837176"/>
              <a:gd name="connsiteX5" fmla="*/ 708238 w 1231117"/>
              <a:gd name="connsiteY5" fmla="*/ 349340 h 837176"/>
              <a:gd name="connsiteX6" fmla="*/ 654263 w 1231117"/>
              <a:gd name="connsiteY6" fmla="*/ 381090 h 837176"/>
              <a:gd name="connsiteX7" fmla="*/ 1003513 w 1231117"/>
              <a:gd name="connsiteY7" fmla="*/ 162015 h 837176"/>
              <a:gd name="connsiteX8" fmla="*/ 920963 w 1231117"/>
              <a:gd name="connsiteY8" fmla="*/ 193765 h 837176"/>
              <a:gd name="connsiteX9" fmla="*/ 1213063 w 1231117"/>
              <a:gd name="connsiteY9" fmla="*/ 12790 h 8371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231117" h="837176">
                <a:moveTo>
                  <a:pt x="1213063" y="12790"/>
                </a:moveTo>
                <a:cubicBezTo>
                  <a:pt x="1111463" y="81582"/>
                  <a:pt x="443125" y="517086"/>
                  <a:pt x="311363" y="606515"/>
                </a:cubicBezTo>
                <a:cubicBezTo>
                  <a:pt x="179600" y="695944"/>
                  <a:pt x="471700" y="513382"/>
                  <a:pt x="422488" y="549365"/>
                </a:cubicBezTo>
                <a:cubicBezTo>
                  <a:pt x="373276" y="585348"/>
                  <a:pt x="62654" y="788548"/>
                  <a:pt x="16088" y="822415"/>
                </a:cubicBezTo>
                <a:cubicBezTo>
                  <a:pt x="-30478" y="856282"/>
                  <a:pt x="27730" y="831411"/>
                  <a:pt x="143088" y="752565"/>
                </a:cubicBezTo>
                <a:cubicBezTo>
                  <a:pt x="258446" y="673719"/>
                  <a:pt x="623042" y="411252"/>
                  <a:pt x="708238" y="349340"/>
                </a:cubicBezTo>
                <a:cubicBezTo>
                  <a:pt x="793434" y="287428"/>
                  <a:pt x="654263" y="381090"/>
                  <a:pt x="654263" y="381090"/>
                </a:cubicBezTo>
                <a:cubicBezTo>
                  <a:pt x="703475" y="349869"/>
                  <a:pt x="959063" y="193236"/>
                  <a:pt x="1003513" y="162015"/>
                </a:cubicBezTo>
                <a:cubicBezTo>
                  <a:pt x="1047963" y="130794"/>
                  <a:pt x="886038" y="213344"/>
                  <a:pt x="920963" y="193765"/>
                </a:cubicBezTo>
                <a:cubicBezTo>
                  <a:pt x="955888" y="174186"/>
                  <a:pt x="1314663" y="-56002"/>
                  <a:pt x="1213063" y="12790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76" name="フリーフォーム 2275">
            <a:extLst>
              <a:ext uri="{FF2B5EF4-FFF2-40B4-BE49-F238E27FC236}">
                <a16:creationId xmlns:a16="http://schemas.microsoft.com/office/drawing/2014/main" id="{C483AE7D-7523-1D05-8388-4BF969B7EA64}"/>
              </a:ext>
            </a:extLst>
          </p:cNvPr>
          <p:cNvSpPr/>
          <p:nvPr/>
        </p:nvSpPr>
        <p:spPr>
          <a:xfrm>
            <a:off x="1688844" y="2223503"/>
            <a:ext cx="117964" cy="477560"/>
          </a:xfrm>
          <a:custGeom>
            <a:avLst/>
            <a:gdLst>
              <a:gd name="connsiteX0" fmla="*/ 117731 w 117964"/>
              <a:gd name="connsiteY0" fmla="*/ 5347 h 477560"/>
              <a:gd name="connsiteX1" fmla="*/ 28831 w 117964"/>
              <a:gd name="connsiteY1" fmla="*/ 357772 h 477560"/>
              <a:gd name="connsiteX2" fmla="*/ 256 w 117964"/>
              <a:gd name="connsiteY2" fmla="*/ 475247 h 477560"/>
              <a:gd name="connsiteX3" fmla="*/ 41531 w 117964"/>
              <a:gd name="connsiteY3" fmla="*/ 272047 h 477560"/>
              <a:gd name="connsiteX4" fmla="*/ 54231 w 117964"/>
              <a:gd name="connsiteY4" fmla="*/ 151397 h 477560"/>
              <a:gd name="connsiteX5" fmla="*/ 117731 w 117964"/>
              <a:gd name="connsiteY5" fmla="*/ 5347 h 4775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7964" h="477560">
                <a:moveTo>
                  <a:pt x="117731" y="5347"/>
                </a:moveTo>
                <a:cubicBezTo>
                  <a:pt x="113498" y="39743"/>
                  <a:pt x="48410" y="279455"/>
                  <a:pt x="28831" y="357772"/>
                </a:cubicBezTo>
                <a:cubicBezTo>
                  <a:pt x="9252" y="436089"/>
                  <a:pt x="-1861" y="489535"/>
                  <a:pt x="256" y="475247"/>
                </a:cubicBezTo>
                <a:cubicBezTo>
                  <a:pt x="2373" y="460960"/>
                  <a:pt x="32535" y="326022"/>
                  <a:pt x="41531" y="272047"/>
                </a:cubicBezTo>
                <a:cubicBezTo>
                  <a:pt x="50527" y="218072"/>
                  <a:pt x="41002" y="190555"/>
                  <a:pt x="54231" y="151397"/>
                </a:cubicBezTo>
                <a:cubicBezTo>
                  <a:pt x="67460" y="112239"/>
                  <a:pt x="121964" y="-29049"/>
                  <a:pt x="117731" y="5347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77" name="フリーフォーム 2276">
            <a:extLst>
              <a:ext uri="{FF2B5EF4-FFF2-40B4-BE49-F238E27FC236}">
                <a16:creationId xmlns:a16="http://schemas.microsoft.com/office/drawing/2014/main" id="{D1FD7668-93E8-2045-B135-2CE2798F7C0E}"/>
              </a:ext>
            </a:extLst>
          </p:cNvPr>
          <p:cNvSpPr/>
          <p:nvPr/>
        </p:nvSpPr>
        <p:spPr>
          <a:xfrm>
            <a:off x="1048637" y="1869032"/>
            <a:ext cx="971300" cy="527631"/>
          </a:xfrm>
          <a:custGeom>
            <a:avLst/>
            <a:gdLst>
              <a:gd name="connsiteX0" fmla="*/ 964313 w 971300"/>
              <a:gd name="connsiteY0" fmla="*/ 4218 h 527631"/>
              <a:gd name="connsiteX1" fmla="*/ 49913 w 971300"/>
              <a:gd name="connsiteY1" fmla="*/ 496343 h 527631"/>
              <a:gd name="connsiteX2" fmla="*/ 170563 w 971300"/>
              <a:gd name="connsiteY2" fmla="*/ 448718 h 527631"/>
              <a:gd name="connsiteX3" fmla="*/ 592838 w 971300"/>
              <a:gd name="connsiteY3" fmla="*/ 213768 h 527631"/>
              <a:gd name="connsiteX4" fmla="*/ 478538 w 971300"/>
              <a:gd name="connsiteY4" fmla="*/ 255043 h 527631"/>
              <a:gd name="connsiteX5" fmla="*/ 964313 w 971300"/>
              <a:gd name="connsiteY5" fmla="*/ 4218 h 5276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971300" h="527631">
                <a:moveTo>
                  <a:pt x="964313" y="4218"/>
                </a:moveTo>
                <a:cubicBezTo>
                  <a:pt x="892876" y="44435"/>
                  <a:pt x="182205" y="422260"/>
                  <a:pt x="49913" y="496343"/>
                </a:cubicBezTo>
                <a:cubicBezTo>
                  <a:pt x="-82379" y="570426"/>
                  <a:pt x="80075" y="495814"/>
                  <a:pt x="170563" y="448718"/>
                </a:cubicBezTo>
                <a:cubicBezTo>
                  <a:pt x="261050" y="401622"/>
                  <a:pt x="541509" y="246047"/>
                  <a:pt x="592838" y="213768"/>
                </a:cubicBezTo>
                <a:cubicBezTo>
                  <a:pt x="644167" y="181489"/>
                  <a:pt x="419800" y="286264"/>
                  <a:pt x="478538" y="255043"/>
                </a:cubicBezTo>
                <a:cubicBezTo>
                  <a:pt x="537276" y="223822"/>
                  <a:pt x="1035750" y="-35999"/>
                  <a:pt x="964313" y="4218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78" name="フリーフォーム 2277">
            <a:extLst>
              <a:ext uri="{FF2B5EF4-FFF2-40B4-BE49-F238E27FC236}">
                <a16:creationId xmlns:a16="http://schemas.microsoft.com/office/drawing/2014/main" id="{B763B879-21B7-1C1A-4B63-E83A53E95EC2}"/>
              </a:ext>
            </a:extLst>
          </p:cNvPr>
          <p:cNvSpPr/>
          <p:nvPr/>
        </p:nvSpPr>
        <p:spPr>
          <a:xfrm>
            <a:off x="3120281" y="116335"/>
            <a:ext cx="1320571" cy="636031"/>
          </a:xfrm>
          <a:custGeom>
            <a:avLst/>
            <a:gdLst>
              <a:gd name="connsiteX0" fmla="*/ 744 w 1320571"/>
              <a:gd name="connsiteY0" fmla="*/ 109090 h 636031"/>
              <a:gd name="connsiteX1" fmla="*/ 546844 w 1320571"/>
              <a:gd name="connsiteY1" fmla="*/ 20190 h 636031"/>
              <a:gd name="connsiteX2" fmla="*/ 857994 w 1320571"/>
              <a:gd name="connsiteY2" fmla="*/ 207515 h 636031"/>
              <a:gd name="connsiteX3" fmla="*/ 819894 w 1320571"/>
              <a:gd name="connsiteY3" fmla="*/ 144015 h 636031"/>
              <a:gd name="connsiteX4" fmla="*/ 1302494 w 1320571"/>
              <a:gd name="connsiteY4" fmla="*/ 623440 h 636031"/>
              <a:gd name="connsiteX5" fmla="*/ 1172319 w 1320571"/>
              <a:gd name="connsiteY5" fmla="*/ 461515 h 636031"/>
              <a:gd name="connsiteX6" fmla="*/ 740519 w 1320571"/>
              <a:gd name="connsiteY6" fmla="*/ 86865 h 636031"/>
              <a:gd name="connsiteX7" fmla="*/ 791319 w 1320571"/>
              <a:gd name="connsiteY7" fmla="*/ 140840 h 636031"/>
              <a:gd name="connsiteX8" fmla="*/ 569069 w 1320571"/>
              <a:gd name="connsiteY8" fmla="*/ 32890 h 636031"/>
              <a:gd name="connsiteX9" fmla="*/ 346819 w 1320571"/>
              <a:gd name="connsiteY9" fmla="*/ 39240 h 636031"/>
              <a:gd name="connsiteX10" fmla="*/ 426194 w 1320571"/>
              <a:gd name="connsiteY10" fmla="*/ 1140 h 636031"/>
              <a:gd name="connsiteX11" fmla="*/ 744 w 1320571"/>
              <a:gd name="connsiteY11" fmla="*/ 109090 h 6360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320571" h="636031">
                <a:moveTo>
                  <a:pt x="744" y="109090"/>
                </a:moveTo>
                <a:cubicBezTo>
                  <a:pt x="20852" y="112265"/>
                  <a:pt x="403969" y="3786"/>
                  <a:pt x="546844" y="20190"/>
                </a:cubicBezTo>
                <a:cubicBezTo>
                  <a:pt x="689719" y="36594"/>
                  <a:pt x="812486" y="186877"/>
                  <a:pt x="857994" y="207515"/>
                </a:cubicBezTo>
                <a:cubicBezTo>
                  <a:pt x="903502" y="228153"/>
                  <a:pt x="745811" y="74694"/>
                  <a:pt x="819894" y="144015"/>
                </a:cubicBezTo>
                <a:cubicBezTo>
                  <a:pt x="893977" y="213336"/>
                  <a:pt x="1243757" y="570523"/>
                  <a:pt x="1302494" y="623440"/>
                </a:cubicBezTo>
                <a:cubicBezTo>
                  <a:pt x="1361231" y="676357"/>
                  <a:pt x="1265981" y="550944"/>
                  <a:pt x="1172319" y="461515"/>
                </a:cubicBezTo>
                <a:cubicBezTo>
                  <a:pt x="1078657" y="372086"/>
                  <a:pt x="804019" y="140311"/>
                  <a:pt x="740519" y="86865"/>
                </a:cubicBezTo>
                <a:cubicBezTo>
                  <a:pt x="677019" y="33419"/>
                  <a:pt x="819894" y="149836"/>
                  <a:pt x="791319" y="140840"/>
                </a:cubicBezTo>
                <a:cubicBezTo>
                  <a:pt x="762744" y="131844"/>
                  <a:pt x="643152" y="49823"/>
                  <a:pt x="569069" y="32890"/>
                </a:cubicBezTo>
                <a:cubicBezTo>
                  <a:pt x="494986" y="15957"/>
                  <a:pt x="370632" y="44532"/>
                  <a:pt x="346819" y="39240"/>
                </a:cubicBezTo>
                <a:cubicBezTo>
                  <a:pt x="323006" y="33948"/>
                  <a:pt x="478052" y="-7327"/>
                  <a:pt x="426194" y="1140"/>
                </a:cubicBezTo>
                <a:cubicBezTo>
                  <a:pt x="374336" y="9607"/>
                  <a:pt x="-19364" y="105915"/>
                  <a:pt x="744" y="109090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79" name="フリーフォーム 2278">
            <a:extLst>
              <a:ext uri="{FF2B5EF4-FFF2-40B4-BE49-F238E27FC236}">
                <a16:creationId xmlns:a16="http://schemas.microsoft.com/office/drawing/2014/main" id="{F649817F-973D-F5CB-4CAF-7332B4CC36EF}"/>
              </a:ext>
            </a:extLst>
          </p:cNvPr>
          <p:cNvSpPr/>
          <p:nvPr/>
        </p:nvSpPr>
        <p:spPr>
          <a:xfrm>
            <a:off x="3082305" y="265237"/>
            <a:ext cx="1118617" cy="248355"/>
          </a:xfrm>
          <a:custGeom>
            <a:avLst/>
            <a:gdLst>
              <a:gd name="connsiteX0" fmla="*/ 620 w 1118617"/>
              <a:gd name="connsiteY0" fmla="*/ 134813 h 248355"/>
              <a:gd name="connsiteX1" fmla="*/ 581645 w 1118617"/>
              <a:gd name="connsiteY1" fmla="*/ 33213 h 248355"/>
              <a:gd name="connsiteX2" fmla="*/ 1099170 w 1118617"/>
              <a:gd name="connsiteY2" fmla="*/ 242763 h 248355"/>
              <a:gd name="connsiteX3" fmla="*/ 962645 w 1118617"/>
              <a:gd name="connsiteY3" fmla="*/ 172913 h 248355"/>
              <a:gd name="connsiteX4" fmla="*/ 524495 w 1118617"/>
              <a:gd name="connsiteY4" fmla="*/ 10988 h 248355"/>
              <a:gd name="connsiteX5" fmla="*/ 381620 w 1118617"/>
              <a:gd name="connsiteY5" fmla="*/ 14163 h 248355"/>
              <a:gd name="connsiteX6" fmla="*/ 467345 w 1118617"/>
              <a:gd name="connsiteY6" fmla="*/ 10988 h 248355"/>
              <a:gd name="connsiteX7" fmla="*/ 620 w 1118617"/>
              <a:gd name="connsiteY7" fmla="*/ 134813 h 2483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118617" h="248355">
                <a:moveTo>
                  <a:pt x="620" y="134813"/>
                </a:moveTo>
                <a:cubicBezTo>
                  <a:pt x="19670" y="138517"/>
                  <a:pt x="398553" y="15221"/>
                  <a:pt x="581645" y="33213"/>
                </a:cubicBezTo>
                <a:cubicBezTo>
                  <a:pt x="764737" y="51205"/>
                  <a:pt x="1035670" y="219480"/>
                  <a:pt x="1099170" y="242763"/>
                </a:cubicBezTo>
                <a:cubicBezTo>
                  <a:pt x="1162670" y="266046"/>
                  <a:pt x="1058424" y="211542"/>
                  <a:pt x="962645" y="172913"/>
                </a:cubicBezTo>
                <a:cubicBezTo>
                  <a:pt x="866866" y="134284"/>
                  <a:pt x="621332" y="37446"/>
                  <a:pt x="524495" y="10988"/>
                </a:cubicBezTo>
                <a:cubicBezTo>
                  <a:pt x="427658" y="-15470"/>
                  <a:pt x="391145" y="14163"/>
                  <a:pt x="381620" y="14163"/>
                </a:cubicBezTo>
                <a:cubicBezTo>
                  <a:pt x="372095" y="14163"/>
                  <a:pt x="527670" y="-5416"/>
                  <a:pt x="467345" y="10988"/>
                </a:cubicBezTo>
                <a:cubicBezTo>
                  <a:pt x="407020" y="27392"/>
                  <a:pt x="-18430" y="131109"/>
                  <a:pt x="620" y="134813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80" name="フリーフォーム 2279">
            <a:extLst>
              <a:ext uri="{FF2B5EF4-FFF2-40B4-BE49-F238E27FC236}">
                <a16:creationId xmlns:a16="http://schemas.microsoft.com/office/drawing/2014/main" id="{F931B0FC-856A-1F84-B500-21A4101FEC52}"/>
              </a:ext>
            </a:extLst>
          </p:cNvPr>
          <p:cNvSpPr/>
          <p:nvPr/>
        </p:nvSpPr>
        <p:spPr>
          <a:xfrm>
            <a:off x="3023540" y="444956"/>
            <a:ext cx="1635980" cy="688597"/>
          </a:xfrm>
          <a:custGeom>
            <a:avLst/>
            <a:gdLst>
              <a:gd name="connsiteX0" fmla="*/ 2235 w 1635980"/>
              <a:gd name="connsiteY0" fmla="*/ 174169 h 688597"/>
              <a:gd name="connsiteX1" fmla="*/ 707085 w 1635980"/>
              <a:gd name="connsiteY1" fmla="*/ 12244 h 688597"/>
              <a:gd name="connsiteX2" fmla="*/ 1221435 w 1635980"/>
              <a:gd name="connsiteY2" fmla="*/ 304344 h 688597"/>
              <a:gd name="connsiteX3" fmla="*/ 1164285 w 1635980"/>
              <a:gd name="connsiteY3" fmla="*/ 244019 h 688597"/>
              <a:gd name="connsiteX4" fmla="*/ 1624660 w 1635980"/>
              <a:gd name="connsiteY4" fmla="*/ 675819 h 688597"/>
              <a:gd name="connsiteX5" fmla="*/ 1472260 w 1635980"/>
              <a:gd name="connsiteY5" fmla="*/ 548819 h 688597"/>
              <a:gd name="connsiteX6" fmla="*/ 1218260 w 1635980"/>
              <a:gd name="connsiteY6" fmla="*/ 285294 h 688597"/>
              <a:gd name="connsiteX7" fmla="*/ 853135 w 1635980"/>
              <a:gd name="connsiteY7" fmla="*/ 5894 h 688597"/>
              <a:gd name="connsiteX8" fmla="*/ 926160 w 1635980"/>
              <a:gd name="connsiteY8" fmla="*/ 88444 h 688597"/>
              <a:gd name="connsiteX9" fmla="*/ 722960 w 1635980"/>
              <a:gd name="connsiteY9" fmla="*/ 9069 h 688597"/>
              <a:gd name="connsiteX10" fmla="*/ 532460 w 1635980"/>
              <a:gd name="connsiteY10" fmla="*/ 34469 h 688597"/>
              <a:gd name="connsiteX11" fmla="*/ 341960 w 1635980"/>
              <a:gd name="connsiteY11" fmla="*/ 69394 h 688597"/>
              <a:gd name="connsiteX12" fmla="*/ 478485 w 1635980"/>
              <a:gd name="connsiteY12" fmla="*/ 18594 h 688597"/>
              <a:gd name="connsiteX13" fmla="*/ 2235 w 1635980"/>
              <a:gd name="connsiteY13" fmla="*/ 174169 h 6885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635980" h="688597">
                <a:moveTo>
                  <a:pt x="2235" y="174169"/>
                </a:moveTo>
                <a:cubicBezTo>
                  <a:pt x="40335" y="173111"/>
                  <a:pt x="503885" y="-9452"/>
                  <a:pt x="707085" y="12244"/>
                </a:cubicBezTo>
                <a:cubicBezTo>
                  <a:pt x="910285" y="33940"/>
                  <a:pt x="1145235" y="265715"/>
                  <a:pt x="1221435" y="304344"/>
                </a:cubicBezTo>
                <a:cubicBezTo>
                  <a:pt x="1297635" y="342973"/>
                  <a:pt x="1097081" y="182107"/>
                  <a:pt x="1164285" y="244019"/>
                </a:cubicBezTo>
                <a:cubicBezTo>
                  <a:pt x="1231489" y="305931"/>
                  <a:pt x="1573331" y="625019"/>
                  <a:pt x="1624660" y="675819"/>
                </a:cubicBezTo>
                <a:cubicBezTo>
                  <a:pt x="1675989" y="726619"/>
                  <a:pt x="1539993" y="613906"/>
                  <a:pt x="1472260" y="548819"/>
                </a:cubicBezTo>
                <a:cubicBezTo>
                  <a:pt x="1404527" y="483732"/>
                  <a:pt x="1321447" y="375781"/>
                  <a:pt x="1218260" y="285294"/>
                </a:cubicBezTo>
                <a:cubicBezTo>
                  <a:pt x="1115073" y="194807"/>
                  <a:pt x="901818" y="38702"/>
                  <a:pt x="853135" y="5894"/>
                </a:cubicBezTo>
                <a:cubicBezTo>
                  <a:pt x="804452" y="-26914"/>
                  <a:pt x="947856" y="87915"/>
                  <a:pt x="926160" y="88444"/>
                </a:cubicBezTo>
                <a:cubicBezTo>
                  <a:pt x="904464" y="88973"/>
                  <a:pt x="788577" y="18065"/>
                  <a:pt x="722960" y="9069"/>
                </a:cubicBezTo>
                <a:cubicBezTo>
                  <a:pt x="657343" y="73"/>
                  <a:pt x="595960" y="24415"/>
                  <a:pt x="532460" y="34469"/>
                </a:cubicBezTo>
                <a:cubicBezTo>
                  <a:pt x="468960" y="44523"/>
                  <a:pt x="350956" y="72040"/>
                  <a:pt x="341960" y="69394"/>
                </a:cubicBezTo>
                <a:cubicBezTo>
                  <a:pt x="332964" y="66748"/>
                  <a:pt x="531931" y="3777"/>
                  <a:pt x="478485" y="18594"/>
                </a:cubicBezTo>
                <a:cubicBezTo>
                  <a:pt x="425039" y="33411"/>
                  <a:pt x="-35865" y="175227"/>
                  <a:pt x="2235" y="174169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81" name="フリーフォーム 2280">
            <a:extLst>
              <a:ext uri="{FF2B5EF4-FFF2-40B4-BE49-F238E27FC236}">
                <a16:creationId xmlns:a16="http://schemas.microsoft.com/office/drawing/2014/main" id="{FDDD3BA0-9BC4-95B9-DEF7-20F7F5072169}"/>
              </a:ext>
            </a:extLst>
          </p:cNvPr>
          <p:cNvSpPr/>
          <p:nvPr/>
        </p:nvSpPr>
        <p:spPr>
          <a:xfrm>
            <a:off x="3111479" y="682891"/>
            <a:ext cx="1832122" cy="853456"/>
          </a:xfrm>
          <a:custGeom>
            <a:avLst/>
            <a:gdLst>
              <a:gd name="connsiteX0" fmla="*/ 21 w 1832122"/>
              <a:gd name="connsiteY0" fmla="*/ 12434 h 853456"/>
              <a:gd name="connsiteX1" fmla="*/ 517546 w 1832122"/>
              <a:gd name="connsiteY1" fmla="*/ 34659 h 853456"/>
              <a:gd name="connsiteX2" fmla="*/ 1031896 w 1832122"/>
              <a:gd name="connsiteY2" fmla="*/ 377559 h 853456"/>
              <a:gd name="connsiteX3" fmla="*/ 981096 w 1832122"/>
              <a:gd name="connsiteY3" fmla="*/ 314059 h 853456"/>
              <a:gd name="connsiteX4" fmla="*/ 1574821 w 1832122"/>
              <a:gd name="connsiteY4" fmla="*/ 799834 h 853456"/>
              <a:gd name="connsiteX5" fmla="*/ 1511321 w 1832122"/>
              <a:gd name="connsiteY5" fmla="*/ 733159 h 853456"/>
              <a:gd name="connsiteX6" fmla="*/ 1828821 w 1832122"/>
              <a:gd name="connsiteY6" fmla="*/ 850634 h 853456"/>
              <a:gd name="connsiteX7" fmla="*/ 1641496 w 1832122"/>
              <a:gd name="connsiteY7" fmla="*/ 783959 h 853456"/>
              <a:gd name="connsiteX8" fmla="*/ 1101746 w 1832122"/>
              <a:gd name="connsiteY8" fmla="*/ 444234 h 853456"/>
              <a:gd name="connsiteX9" fmla="*/ 1149371 w 1832122"/>
              <a:gd name="connsiteY9" fmla="*/ 460109 h 853456"/>
              <a:gd name="connsiteX10" fmla="*/ 720746 w 1832122"/>
              <a:gd name="connsiteY10" fmla="*/ 117209 h 853456"/>
              <a:gd name="connsiteX11" fmla="*/ 793771 w 1832122"/>
              <a:gd name="connsiteY11" fmla="*/ 158484 h 853456"/>
              <a:gd name="connsiteX12" fmla="*/ 479446 w 1832122"/>
              <a:gd name="connsiteY12" fmla="*/ 60059 h 853456"/>
              <a:gd name="connsiteX13" fmla="*/ 654071 w 1832122"/>
              <a:gd name="connsiteY13" fmla="*/ 110859 h 853456"/>
              <a:gd name="connsiteX14" fmla="*/ 536596 w 1832122"/>
              <a:gd name="connsiteY14" fmla="*/ 41009 h 853456"/>
              <a:gd name="connsiteX15" fmla="*/ 21 w 1832122"/>
              <a:gd name="connsiteY15" fmla="*/ 12434 h 8534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832122" h="853456">
                <a:moveTo>
                  <a:pt x="21" y="12434"/>
                </a:moveTo>
                <a:cubicBezTo>
                  <a:pt x="-3154" y="11376"/>
                  <a:pt x="345567" y="-26195"/>
                  <a:pt x="517546" y="34659"/>
                </a:cubicBezTo>
                <a:cubicBezTo>
                  <a:pt x="689525" y="95513"/>
                  <a:pt x="954638" y="330992"/>
                  <a:pt x="1031896" y="377559"/>
                </a:cubicBezTo>
                <a:cubicBezTo>
                  <a:pt x="1109154" y="424126"/>
                  <a:pt x="890609" y="243680"/>
                  <a:pt x="981096" y="314059"/>
                </a:cubicBezTo>
                <a:cubicBezTo>
                  <a:pt x="1071584" y="384438"/>
                  <a:pt x="1486450" y="729984"/>
                  <a:pt x="1574821" y="799834"/>
                </a:cubicBezTo>
                <a:cubicBezTo>
                  <a:pt x="1663192" y="869684"/>
                  <a:pt x="1468988" y="724692"/>
                  <a:pt x="1511321" y="733159"/>
                </a:cubicBezTo>
                <a:cubicBezTo>
                  <a:pt x="1553654" y="741626"/>
                  <a:pt x="1807125" y="842167"/>
                  <a:pt x="1828821" y="850634"/>
                </a:cubicBezTo>
                <a:cubicBezTo>
                  <a:pt x="1850517" y="859101"/>
                  <a:pt x="1762675" y="851692"/>
                  <a:pt x="1641496" y="783959"/>
                </a:cubicBezTo>
                <a:cubicBezTo>
                  <a:pt x="1520317" y="716226"/>
                  <a:pt x="1183767" y="498209"/>
                  <a:pt x="1101746" y="444234"/>
                </a:cubicBezTo>
                <a:cubicBezTo>
                  <a:pt x="1019725" y="390259"/>
                  <a:pt x="1212871" y="514613"/>
                  <a:pt x="1149371" y="460109"/>
                </a:cubicBezTo>
                <a:cubicBezTo>
                  <a:pt x="1085871" y="405605"/>
                  <a:pt x="780013" y="167480"/>
                  <a:pt x="720746" y="117209"/>
                </a:cubicBezTo>
                <a:cubicBezTo>
                  <a:pt x="661479" y="66938"/>
                  <a:pt x="833988" y="168009"/>
                  <a:pt x="793771" y="158484"/>
                </a:cubicBezTo>
                <a:cubicBezTo>
                  <a:pt x="753554" y="148959"/>
                  <a:pt x="502729" y="67997"/>
                  <a:pt x="479446" y="60059"/>
                </a:cubicBezTo>
                <a:cubicBezTo>
                  <a:pt x="456163" y="52122"/>
                  <a:pt x="644546" y="114034"/>
                  <a:pt x="654071" y="110859"/>
                </a:cubicBezTo>
                <a:cubicBezTo>
                  <a:pt x="663596" y="107684"/>
                  <a:pt x="641900" y="60059"/>
                  <a:pt x="536596" y="41009"/>
                </a:cubicBezTo>
                <a:cubicBezTo>
                  <a:pt x="431292" y="21959"/>
                  <a:pt x="3196" y="13492"/>
                  <a:pt x="21" y="12434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82" name="フリーフォーム 2281">
            <a:extLst>
              <a:ext uri="{FF2B5EF4-FFF2-40B4-BE49-F238E27FC236}">
                <a16:creationId xmlns:a16="http://schemas.microsoft.com/office/drawing/2014/main" id="{24B55774-8201-8FC0-0AB6-05493002E0EA}"/>
              </a:ext>
            </a:extLst>
          </p:cNvPr>
          <p:cNvSpPr/>
          <p:nvPr/>
        </p:nvSpPr>
        <p:spPr>
          <a:xfrm>
            <a:off x="3123382" y="859703"/>
            <a:ext cx="1837649" cy="1042553"/>
          </a:xfrm>
          <a:custGeom>
            <a:avLst/>
            <a:gdLst>
              <a:gd name="connsiteX0" fmla="*/ 818 w 1837649"/>
              <a:gd name="connsiteY0" fmla="*/ 722 h 1042553"/>
              <a:gd name="connsiteX1" fmla="*/ 464368 w 1837649"/>
              <a:gd name="connsiteY1" fmla="*/ 134072 h 1042553"/>
              <a:gd name="connsiteX2" fmla="*/ 1086668 w 1837649"/>
              <a:gd name="connsiteY2" fmla="*/ 464272 h 1042553"/>
              <a:gd name="connsiteX3" fmla="*/ 978718 w 1837649"/>
              <a:gd name="connsiteY3" fmla="*/ 359497 h 1042553"/>
              <a:gd name="connsiteX4" fmla="*/ 1797868 w 1837649"/>
              <a:gd name="connsiteY4" fmla="*/ 1010372 h 1042553"/>
              <a:gd name="connsiteX5" fmla="*/ 1718493 w 1837649"/>
              <a:gd name="connsiteY5" fmla="*/ 950047 h 1042553"/>
              <a:gd name="connsiteX6" fmla="*/ 1000943 w 1837649"/>
              <a:gd name="connsiteY6" fmla="*/ 381722 h 1042553"/>
              <a:gd name="connsiteX7" fmla="*/ 1032693 w 1837649"/>
              <a:gd name="connsiteY7" fmla="*/ 416647 h 1042553"/>
              <a:gd name="connsiteX8" fmla="*/ 591368 w 1837649"/>
              <a:gd name="connsiteY8" fmla="*/ 194397 h 1042553"/>
              <a:gd name="connsiteX9" fmla="*/ 750118 w 1837649"/>
              <a:gd name="connsiteY9" fmla="*/ 254722 h 1042553"/>
              <a:gd name="connsiteX10" fmla="*/ 394518 w 1837649"/>
              <a:gd name="connsiteY10" fmla="*/ 64222 h 1042553"/>
              <a:gd name="connsiteX11" fmla="*/ 575493 w 1837649"/>
              <a:gd name="connsiteY11" fmla="*/ 146772 h 1042553"/>
              <a:gd name="connsiteX12" fmla="*/ 356418 w 1837649"/>
              <a:gd name="connsiteY12" fmla="*/ 83272 h 1042553"/>
              <a:gd name="connsiteX13" fmla="*/ 818 w 1837649"/>
              <a:gd name="connsiteY13" fmla="*/ 722 h 10425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837649" h="1042553">
                <a:moveTo>
                  <a:pt x="818" y="722"/>
                </a:moveTo>
                <a:cubicBezTo>
                  <a:pt x="18810" y="9189"/>
                  <a:pt x="283393" y="56814"/>
                  <a:pt x="464368" y="134072"/>
                </a:cubicBezTo>
                <a:cubicBezTo>
                  <a:pt x="645343" y="211330"/>
                  <a:pt x="1000943" y="426701"/>
                  <a:pt x="1086668" y="464272"/>
                </a:cubicBezTo>
                <a:cubicBezTo>
                  <a:pt x="1172393" y="501843"/>
                  <a:pt x="860185" y="268480"/>
                  <a:pt x="978718" y="359497"/>
                </a:cubicBezTo>
                <a:cubicBezTo>
                  <a:pt x="1097251" y="450514"/>
                  <a:pt x="1674572" y="911947"/>
                  <a:pt x="1797868" y="1010372"/>
                </a:cubicBezTo>
                <a:cubicBezTo>
                  <a:pt x="1921164" y="1108797"/>
                  <a:pt x="1718493" y="950047"/>
                  <a:pt x="1718493" y="950047"/>
                </a:cubicBezTo>
                <a:lnTo>
                  <a:pt x="1000943" y="381722"/>
                </a:lnTo>
                <a:cubicBezTo>
                  <a:pt x="886643" y="292822"/>
                  <a:pt x="1100955" y="447868"/>
                  <a:pt x="1032693" y="416647"/>
                </a:cubicBezTo>
                <a:cubicBezTo>
                  <a:pt x="964431" y="385426"/>
                  <a:pt x="638464" y="221384"/>
                  <a:pt x="591368" y="194397"/>
                </a:cubicBezTo>
                <a:cubicBezTo>
                  <a:pt x="544272" y="167410"/>
                  <a:pt x="782926" y="276418"/>
                  <a:pt x="750118" y="254722"/>
                </a:cubicBezTo>
                <a:cubicBezTo>
                  <a:pt x="717310" y="233026"/>
                  <a:pt x="423622" y="82214"/>
                  <a:pt x="394518" y="64222"/>
                </a:cubicBezTo>
                <a:cubicBezTo>
                  <a:pt x="365414" y="46230"/>
                  <a:pt x="581843" y="143597"/>
                  <a:pt x="575493" y="146772"/>
                </a:cubicBezTo>
                <a:cubicBezTo>
                  <a:pt x="569143" y="149947"/>
                  <a:pt x="446376" y="106026"/>
                  <a:pt x="356418" y="83272"/>
                </a:cubicBezTo>
                <a:cubicBezTo>
                  <a:pt x="266460" y="60518"/>
                  <a:pt x="-17174" y="-7745"/>
                  <a:pt x="818" y="722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83" name="フリーフォーム 2282">
            <a:extLst>
              <a:ext uri="{FF2B5EF4-FFF2-40B4-BE49-F238E27FC236}">
                <a16:creationId xmlns:a16="http://schemas.microsoft.com/office/drawing/2014/main" id="{3987AE5A-8191-6AC1-5D8A-EA4FA696F99A}"/>
              </a:ext>
            </a:extLst>
          </p:cNvPr>
          <p:cNvSpPr/>
          <p:nvPr/>
        </p:nvSpPr>
        <p:spPr>
          <a:xfrm>
            <a:off x="3353794" y="924476"/>
            <a:ext cx="1238380" cy="1504575"/>
          </a:xfrm>
          <a:custGeom>
            <a:avLst/>
            <a:gdLst>
              <a:gd name="connsiteX0" fmla="*/ 5356 w 1238380"/>
              <a:gd name="connsiteY0" fmla="*/ 5799 h 1504575"/>
              <a:gd name="connsiteX1" fmla="*/ 773706 w 1238380"/>
              <a:gd name="connsiteY1" fmla="*/ 685249 h 1504575"/>
              <a:gd name="connsiteX2" fmla="*/ 741956 w 1238380"/>
              <a:gd name="connsiteY2" fmla="*/ 634449 h 1504575"/>
              <a:gd name="connsiteX3" fmla="*/ 1043581 w 1238380"/>
              <a:gd name="connsiteY3" fmla="*/ 1002749 h 1504575"/>
              <a:gd name="connsiteX4" fmla="*/ 989606 w 1238380"/>
              <a:gd name="connsiteY4" fmla="*/ 907499 h 1504575"/>
              <a:gd name="connsiteX5" fmla="*/ 1192806 w 1238380"/>
              <a:gd name="connsiteY5" fmla="*/ 1224999 h 1504575"/>
              <a:gd name="connsiteX6" fmla="*/ 1237256 w 1238380"/>
              <a:gd name="connsiteY6" fmla="*/ 1504399 h 1504575"/>
              <a:gd name="connsiteX7" fmla="*/ 1211856 w 1238380"/>
              <a:gd name="connsiteY7" fmla="*/ 1263099 h 1504575"/>
              <a:gd name="connsiteX8" fmla="*/ 1078506 w 1238380"/>
              <a:gd name="connsiteY8" fmla="*/ 1015449 h 1504575"/>
              <a:gd name="connsiteX9" fmla="*/ 767356 w 1238380"/>
              <a:gd name="connsiteY9" fmla="*/ 653499 h 1504575"/>
              <a:gd name="connsiteX10" fmla="*/ 805456 w 1238380"/>
              <a:gd name="connsiteY10" fmla="*/ 713824 h 1504575"/>
              <a:gd name="connsiteX11" fmla="*/ 360956 w 1238380"/>
              <a:gd name="connsiteY11" fmla="*/ 326474 h 1504575"/>
              <a:gd name="connsiteX12" fmla="*/ 427631 w 1238380"/>
              <a:gd name="connsiteY12" fmla="*/ 355049 h 1504575"/>
              <a:gd name="connsiteX13" fmla="*/ 5356 w 1238380"/>
              <a:gd name="connsiteY13" fmla="*/ 5799 h 1504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238380" h="1504575">
                <a:moveTo>
                  <a:pt x="5356" y="5799"/>
                </a:moveTo>
                <a:cubicBezTo>
                  <a:pt x="63035" y="60832"/>
                  <a:pt x="650939" y="580474"/>
                  <a:pt x="773706" y="685249"/>
                </a:cubicBezTo>
                <a:cubicBezTo>
                  <a:pt x="896473" y="790024"/>
                  <a:pt x="696977" y="581533"/>
                  <a:pt x="741956" y="634449"/>
                </a:cubicBezTo>
                <a:cubicBezTo>
                  <a:pt x="786935" y="687365"/>
                  <a:pt x="1002306" y="957241"/>
                  <a:pt x="1043581" y="1002749"/>
                </a:cubicBezTo>
                <a:cubicBezTo>
                  <a:pt x="1084856" y="1048257"/>
                  <a:pt x="964735" y="870457"/>
                  <a:pt x="989606" y="907499"/>
                </a:cubicBezTo>
                <a:cubicBezTo>
                  <a:pt x="1014477" y="944541"/>
                  <a:pt x="1151531" y="1125516"/>
                  <a:pt x="1192806" y="1224999"/>
                </a:cubicBezTo>
                <a:cubicBezTo>
                  <a:pt x="1234081" y="1324482"/>
                  <a:pt x="1234081" y="1498049"/>
                  <a:pt x="1237256" y="1504399"/>
                </a:cubicBezTo>
                <a:cubicBezTo>
                  <a:pt x="1240431" y="1510749"/>
                  <a:pt x="1238314" y="1344591"/>
                  <a:pt x="1211856" y="1263099"/>
                </a:cubicBezTo>
                <a:cubicBezTo>
                  <a:pt x="1185398" y="1181607"/>
                  <a:pt x="1152589" y="1117049"/>
                  <a:pt x="1078506" y="1015449"/>
                </a:cubicBezTo>
                <a:cubicBezTo>
                  <a:pt x="1004423" y="913849"/>
                  <a:pt x="812864" y="703770"/>
                  <a:pt x="767356" y="653499"/>
                </a:cubicBezTo>
                <a:cubicBezTo>
                  <a:pt x="721848" y="603228"/>
                  <a:pt x="873189" y="768328"/>
                  <a:pt x="805456" y="713824"/>
                </a:cubicBezTo>
                <a:cubicBezTo>
                  <a:pt x="737723" y="659320"/>
                  <a:pt x="423927" y="386270"/>
                  <a:pt x="360956" y="326474"/>
                </a:cubicBezTo>
                <a:cubicBezTo>
                  <a:pt x="297985" y="266678"/>
                  <a:pt x="481606" y="405849"/>
                  <a:pt x="427631" y="355049"/>
                </a:cubicBezTo>
                <a:cubicBezTo>
                  <a:pt x="373656" y="304249"/>
                  <a:pt x="-52323" y="-49234"/>
                  <a:pt x="5356" y="5799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84" name="フリーフォーム 2283">
            <a:extLst>
              <a:ext uri="{FF2B5EF4-FFF2-40B4-BE49-F238E27FC236}">
                <a16:creationId xmlns:a16="http://schemas.microsoft.com/office/drawing/2014/main" id="{66D8BAFB-C08F-3ED9-13C0-637F31DD8C6C}"/>
              </a:ext>
            </a:extLst>
          </p:cNvPr>
          <p:cNvSpPr/>
          <p:nvPr/>
        </p:nvSpPr>
        <p:spPr>
          <a:xfrm>
            <a:off x="4287208" y="2123097"/>
            <a:ext cx="154832" cy="1294655"/>
          </a:xfrm>
          <a:custGeom>
            <a:avLst/>
            <a:gdLst>
              <a:gd name="connsiteX0" fmla="*/ 106992 w 154832"/>
              <a:gd name="connsiteY0" fmla="*/ 978 h 1294655"/>
              <a:gd name="connsiteX1" fmla="*/ 2217 w 154832"/>
              <a:gd name="connsiteY1" fmla="*/ 540728 h 1294655"/>
              <a:gd name="connsiteX2" fmla="*/ 33967 w 154832"/>
              <a:gd name="connsiteY2" fmla="*/ 931253 h 1294655"/>
              <a:gd name="connsiteX3" fmla="*/ 14917 w 154832"/>
              <a:gd name="connsiteY3" fmla="*/ 734403 h 1294655"/>
              <a:gd name="connsiteX4" fmla="*/ 154617 w 154832"/>
              <a:gd name="connsiteY4" fmla="*/ 1293203 h 1294655"/>
              <a:gd name="connsiteX5" fmla="*/ 46667 w 154832"/>
              <a:gd name="connsiteY5" fmla="*/ 877278 h 1294655"/>
              <a:gd name="connsiteX6" fmla="*/ 37142 w 154832"/>
              <a:gd name="connsiteY6" fmla="*/ 302603 h 1294655"/>
              <a:gd name="connsiteX7" fmla="*/ 33967 w 154832"/>
              <a:gd name="connsiteY7" fmla="*/ 404203 h 1294655"/>
              <a:gd name="connsiteX8" fmla="*/ 106992 w 154832"/>
              <a:gd name="connsiteY8" fmla="*/ 978 h 12946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54832" h="1294655">
                <a:moveTo>
                  <a:pt x="106992" y="978"/>
                </a:moveTo>
                <a:cubicBezTo>
                  <a:pt x="101700" y="23732"/>
                  <a:pt x="14388" y="385682"/>
                  <a:pt x="2217" y="540728"/>
                </a:cubicBezTo>
                <a:cubicBezTo>
                  <a:pt x="-9954" y="695774"/>
                  <a:pt x="31850" y="898974"/>
                  <a:pt x="33967" y="931253"/>
                </a:cubicBezTo>
                <a:cubicBezTo>
                  <a:pt x="36084" y="963532"/>
                  <a:pt x="-5191" y="674078"/>
                  <a:pt x="14917" y="734403"/>
                </a:cubicBezTo>
                <a:cubicBezTo>
                  <a:pt x="35025" y="794728"/>
                  <a:pt x="149325" y="1269390"/>
                  <a:pt x="154617" y="1293203"/>
                </a:cubicBezTo>
                <a:cubicBezTo>
                  <a:pt x="159909" y="1317016"/>
                  <a:pt x="66246" y="1042378"/>
                  <a:pt x="46667" y="877278"/>
                </a:cubicBezTo>
                <a:cubicBezTo>
                  <a:pt x="27088" y="712178"/>
                  <a:pt x="39259" y="381449"/>
                  <a:pt x="37142" y="302603"/>
                </a:cubicBezTo>
                <a:cubicBezTo>
                  <a:pt x="35025" y="223757"/>
                  <a:pt x="23913" y="449182"/>
                  <a:pt x="33967" y="404203"/>
                </a:cubicBezTo>
                <a:cubicBezTo>
                  <a:pt x="44021" y="359224"/>
                  <a:pt x="112284" y="-21776"/>
                  <a:pt x="106992" y="978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85" name="フリーフォーム 2284">
            <a:extLst>
              <a:ext uri="{FF2B5EF4-FFF2-40B4-BE49-F238E27FC236}">
                <a16:creationId xmlns:a16="http://schemas.microsoft.com/office/drawing/2014/main" id="{2F09F71B-8A8A-0040-2692-9BFF00E1DEF8}"/>
              </a:ext>
            </a:extLst>
          </p:cNvPr>
          <p:cNvSpPr/>
          <p:nvPr/>
        </p:nvSpPr>
        <p:spPr>
          <a:xfrm>
            <a:off x="4017623" y="2872618"/>
            <a:ext cx="243417" cy="898847"/>
          </a:xfrm>
          <a:custGeom>
            <a:avLst/>
            <a:gdLst>
              <a:gd name="connsiteX0" fmla="*/ 243227 w 243417"/>
              <a:gd name="connsiteY0" fmla="*/ 757 h 898847"/>
              <a:gd name="connsiteX1" fmla="*/ 30502 w 243417"/>
              <a:gd name="connsiteY1" fmla="*/ 584957 h 898847"/>
              <a:gd name="connsiteX2" fmla="*/ 68602 w 243417"/>
              <a:gd name="connsiteY2" fmla="*/ 496057 h 898847"/>
              <a:gd name="connsiteX3" fmla="*/ 1927 w 243417"/>
              <a:gd name="connsiteY3" fmla="*/ 896107 h 898847"/>
              <a:gd name="connsiteX4" fmla="*/ 24152 w 243417"/>
              <a:gd name="connsiteY4" fmla="*/ 654807 h 898847"/>
              <a:gd name="connsiteX5" fmla="*/ 87652 w 243417"/>
              <a:gd name="connsiteY5" fmla="*/ 318257 h 898847"/>
              <a:gd name="connsiteX6" fmla="*/ 68602 w 243417"/>
              <a:gd name="connsiteY6" fmla="*/ 457957 h 898847"/>
              <a:gd name="connsiteX7" fmla="*/ 243227 w 243417"/>
              <a:gd name="connsiteY7" fmla="*/ 757 h 8988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43417" h="898847">
                <a:moveTo>
                  <a:pt x="243227" y="757"/>
                </a:moveTo>
                <a:cubicBezTo>
                  <a:pt x="236877" y="21924"/>
                  <a:pt x="59606" y="502407"/>
                  <a:pt x="30502" y="584957"/>
                </a:cubicBezTo>
                <a:cubicBezTo>
                  <a:pt x="1398" y="667507"/>
                  <a:pt x="73364" y="444199"/>
                  <a:pt x="68602" y="496057"/>
                </a:cubicBezTo>
                <a:cubicBezTo>
                  <a:pt x="63839" y="547915"/>
                  <a:pt x="9335" y="869649"/>
                  <a:pt x="1927" y="896107"/>
                </a:cubicBezTo>
                <a:cubicBezTo>
                  <a:pt x="-5481" y="922565"/>
                  <a:pt x="9865" y="751115"/>
                  <a:pt x="24152" y="654807"/>
                </a:cubicBezTo>
                <a:cubicBezTo>
                  <a:pt x="38439" y="558499"/>
                  <a:pt x="80244" y="351065"/>
                  <a:pt x="87652" y="318257"/>
                </a:cubicBezTo>
                <a:cubicBezTo>
                  <a:pt x="95060" y="285449"/>
                  <a:pt x="41615" y="507169"/>
                  <a:pt x="68602" y="457957"/>
                </a:cubicBezTo>
                <a:cubicBezTo>
                  <a:pt x="95589" y="408745"/>
                  <a:pt x="249577" y="-20410"/>
                  <a:pt x="243227" y="757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86" name="フリーフォーム 2285">
            <a:extLst>
              <a:ext uri="{FF2B5EF4-FFF2-40B4-BE49-F238E27FC236}">
                <a16:creationId xmlns:a16="http://schemas.microsoft.com/office/drawing/2014/main" id="{8C94E95A-3892-BB9B-0C79-82B8AD87ED5A}"/>
              </a:ext>
            </a:extLst>
          </p:cNvPr>
          <p:cNvSpPr/>
          <p:nvPr/>
        </p:nvSpPr>
        <p:spPr>
          <a:xfrm>
            <a:off x="4337567" y="1568047"/>
            <a:ext cx="972908" cy="1258103"/>
          </a:xfrm>
          <a:custGeom>
            <a:avLst/>
            <a:gdLst>
              <a:gd name="connsiteX0" fmla="*/ 9008 w 972908"/>
              <a:gd name="connsiteY0" fmla="*/ 6753 h 1258103"/>
              <a:gd name="connsiteX1" fmla="*/ 793233 w 972908"/>
              <a:gd name="connsiteY1" fmla="*/ 657628 h 1258103"/>
              <a:gd name="connsiteX2" fmla="*/ 764658 w 972908"/>
              <a:gd name="connsiteY2" fmla="*/ 613178 h 1258103"/>
              <a:gd name="connsiteX3" fmla="*/ 948808 w 972908"/>
              <a:gd name="connsiteY3" fmla="*/ 857653 h 1258103"/>
              <a:gd name="connsiteX4" fmla="*/ 971033 w 972908"/>
              <a:gd name="connsiteY4" fmla="*/ 1133878 h 1258103"/>
              <a:gd name="connsiteX5" fmla="*/ 961508 w 972908"/>
              <a:gd name="connsiteY5" fmla="*/ 956078 h 1258103"/>
              <a:gd name="connsiteX6" fmla="*/ 971033 w 972908"/>
              <a:gd name="connsiteY6" fmla="*/ 1257703 h 1258103"/>
              <a:gd name="connsiteX7" fmla="*/ 917058 w 972908"/>
              <a:gd name="connsiteY7" fmla="*/ 879878 h 1258103"/>
              <a:gd name="connsiteX8" fmla="*/ 780533 w 972908"/>
              <a:gd name="connsiteY8" fmla="*/ 610003 h 1258103"/>
              <a:gd name="connsiteX9" fmla="*/ 799583 w 972908"/>
              <a:gd name="connsiteY9" fmla="*/ 625878 h 1258103"/>
              <a:gd name="connsiteX10" fmla="*/ 320158 w 972908"/>
              <a:gd name="connsiteY10" fmla="*/ 200428 h 1258103"/>
              <a:gd name="connsiteX11" fmla="*/ 818633 w 972908"/>
              <a:gd name="connsiteY11" fmla="*/ 679853 h 1258103"/>
              <a:gd name="connsiteX12" fmla="*/ 399533 w 972908"/>
              <a:gd name="connsiteY12" fmla="*/ 305203 h 1258103"/>
              <a:gd name="connsiteX13" fmla="*/ 234433 w 972908"/>
              <a:gd name="connsiteY13" fmla="*/ 168678 h 1258103"/>
              <a:gd name="connsiteX14" fmla="*/ 358258 w 972908"/>
              <a:gd name="connsiteY14" fmla="*/ 308378 h 1258103"/>
              <a:gd name="connsiteX15" fmla="*/ 9008 w 972908"/>
              <a:gd name="connsiteY15" fmla="*/ 6753 h 12581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972908" h="1258103">
                <a:moveTo>
                  <a:pt x="9008" y="6753"/>
                </a:moveTo>
                <a:cubicBezTo>
                  <a:pt x="81504" y="64961"/>
                  <a:pt x="667291" y="556557"/>
                  <a:pt x="793233" y="657628"/>
                </a:cubicBezTo>
                <a:cubicBezTo>
                  <a:pt x="919175" y="758699"/>
                  <a:pt x="738729" y="579841"/>
                  <a:pt x="764658" y="613178"/>
                </a:cubicBezTo>
                <a:cubicBezTo>
                  <a:pt x="790587" y="646515"/>
                  <a:pt x="914412" y="770870"/>
                  <a:pt x="948808" y="857653"/>
                </a:cubicBezTo>
                <a:cubicBezTo>
                  <a:pt x="983204" y="944436"/>
                  <a:pt x="968916" y="1117474"/>
                  <a:pt x="971033" y="1133878"/>
                </a:cubicBezTo>
                <a:cubicBezTo>
                  <a:pt x="973150" y="1150282"/>
                  <a:pt x="961508" y="935441"/>
                  <a:pt x="961508" y="956078"/>
                </a:cubicBezTo>
                <a:cubicBezTo>
                  <a:pt x="961508" y="976715"/>
                  <a:pt x="978441" y="1270403"/>
                  <a:pt x="971033" y="1257703"/>
                </a:cubicBezTo>
                <a:cubicBezTo>
                  <a:pt x="963625" y="1245003"/>
                  <a:pt x="948808" y="987828"/>
                  <a:pt x="917058" y="879878"/>
                </a:cubicBezTo>
                <a:cubicBezTo>
                  <a:pt x="885308" y="771928"/>
                  <a:pt x="800112" y="652336"/>
                  <a:pt x="780533" y="610003"/>
                </a:cubicBezTo>
                <a:cubicBezTo>
                  <a:pt x="760954" y="567670"/>
                  <a:pt x="799583" y="625878"/>
                  <a:pt x="799583" y="625878"/>
                </a:cubicBezTo>
                <a:cubicBezTo>
                  <a:pt x="722854" y="557616"/>
                  <a:pt x="316983" y="191432"/>
                  <a:pt x="320158" y="200428"/>
                </a:cubicBezTo>
                <a:cubicBezTo>
                  <a:pt x="323333" y="209424"/>
                  <a:pt x="805404" y="662391"/>
                  <a:pt x="818633" y="679853"/>
                </a:cubicBezTo>
                <a:cubicBezTo>
                  <a:pt x="831862" y="697316"/>
                  <a:pt x="496900" y="390399"/>
                  <a:pt x="399533" y="305203"/>
                </a:cubicBezTo>
                <a:cubicBezTo>
                  <a:pt x="302166" y="220007"/>
                  <a:pt x="241312" y="168149"/>
                  <a:pt x="234433" y="168678"/>
                </a:cubicBezTo>
                <a:cubicBezTo>
                  <a:pt x="227554" y="169207"/>
                  <a:pt x="392125" y="331661"/>
                  <a:pt x="358258" y="308378"/>
                </a:cubicBezTo>
                <a:cubicBezTo>
                  <a:pt x="324391" y="285095"/>
                  <a:pt x="-63488" y="-51455"/>
                  <a:pt x="9008" y="6753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87" name="フリーフォーム 2286">
            <a:extLst>
              <a:ext uri="{FF2B5EF4-FFF2-40B4-BE49-F238E27FC236}">
                <a16:creationId xmlns:a16="http://schemas.microsoft.com/office/drawing/2014/main" id="{8986DC93-0A98-AA65-A4CA-55C654F07F79}"/>
              </a:ext>
            </a:extLst>
          </p:cNvPr>
          <p:cNvSpPr/>
          <p:nvPr/>
        </p:nvSpPr>
        <p:spPr>
          <a:xfrm>
            <a:off x="4791536" y="2304228"/>
            <a:ext cx="469393" cy="1032492"/>
          </a:xfrm>
          <a:custGeom>
            <a:avLst/>
            <a:gdLst>
              <a:gd name="connsiteX0" fmla="*/ 15414 w 469393"/>
              <a:gd name="connsiteY0" fmla="*/ 822 h 1032492"/>
              <a:gd name="connsiteX1" fmla="*/ 18589 w 469393"/>
              <a:gd name="connsiteY1" fmla="*/ 169097 h 1032492"/>
              <a:gd name="connsiteX2" fmla="*/ 244014 w 469393"/>
              <a:gd name="connsiteY2" fmla="*/ 569147 h 1032492"/>
              <a:gd name="connsiteX3" fmla="*/ 177339 w 469393"/>
              <a:gd name="connsiteY3" fmla="*/ 505647 h 1032492"/>
              <a:gd name="connsiteX4" fmla="*/ 463089 w 469393"/>
              <a:gd name="connsiteY4" fmla="*/ 1019997 h 1032492"/>
              <a:gd name="connsiteX5" fmla="*/ 358314 w 469393"/>
              <a:gd name="connsiteY5" fmla="*/ 835847 h 1032492"/>
              <a:gd name="connsiteX6" fmla="*/ 164639 w 469393"/>
              <a:gd name="connsiteY6" fmla="*/ 416747 h 1032492"/>
              <a:gd name="connsiteX7" fmla="*/ 40814 w 469393"/>
              <a:gd name="connsiteY7" fmla="*/ 165922 h 1032492"/>
              <a:gd name="connsiteX8" fmla="*/ 37639 w 469393"/>
              <a:gd name="connsiteY8" fmla="*/ 229422 h 1032492"/>
              <a:gd name="connsiteX9" fmla="*/ 15414 w 469393"/>
              <a:gd name="connsiteY9" fmla="*/ 822 h 10324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69393" h="1032492">
                <a:moveTo>
                  <a:pt x="15414" y="822"/>
                </a:moveTo>
                <a:cubicBezTo>
                  <a:pt x="12239" y="-9232"/>
                  <a:pt x="-19511" y="74376"/>
                  <a:pt x="18589" y="169097"/>
                </a:cubicBezTo>
                <a:cubicBezTo>
                  <a:pt x="56689" y="263818"/>
                  <a:pt x="217556" y="513056"/>
                  <a:pt x="244014" y="569147"/>
                </a:cubicBezTo>
                <a:cubicBezTo>
                  <a:pt x="270472" y="625238"/>
                  <a:pt x="140826" y="430505"/>
                  <a:pt x="177339" y="505647"/>
                </a:cubicBezTo>
                <a:cubicBezTo>
                  <a:pt x="213852" y="580789"/>
                  <a:pt x="432927" y="964964"/>
                  <a:pt x="463089" y="1019997"/>
                </a:cubicBezTo>
                <a:cubicBezTo>
                  <a:pt x="493252" y="1075030"/>
                  <a:pt x="408056" y="936389"/>
                  <a:pt x="358314" y="835847"/>
                </a:cubicBezTo>
                <a:cubicBezTo>
                  <a:pt x="308572" y="735305"/>
                  <a:pt x="217556" y="528401"/>
                  <a:pt x="164639" y="416747"/>
                </a:cubicBezTo>
                <a:cubicBezTo>
                  <a:pt x="111722" y="305093"/>
                  <a:pt x="61981" y="197143"/>
                  <a:pt x="40814" y="165922"/>
                </a:cubicBezTo>
                <a:cubicBezTo>
                  <a:pt x="19647" y="134701"/>
                  <a:pt x="44518" y="254293"/>
                  <a:pt x="37639" y="229422"/>
                </a:cubicBezTo>
                <a:cubicBezTo>
                  <a:pt x="30760" y="204551"/>
                  <a:pt x="18589" y="10876"/>
                  <a:pt x="15414" y="822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88" name="フリーフォーム 2287">
            <a:extLst>
              <a:ext uri="{FF2B5EF4-FFF2-40B4-BE49-F238E27FC236}">
                <a16:creationId xmlns:a16="http://schemas.microsoft.com/office/drawing/2014/main" id="{BFE78E2D-400B-7BC8-D4B1-D699EAF3A285}"/>
              </a:ext>
            </a:extLst>
          </p:cNvPr>
          <p:cNvSpPr/>
          <p:nvPr/>
        </p:nvSpPr>
        <p:spPr>
          <a:xfrm>
            <a:off x="4843744" y="3755147"/>
            <a:ext cx="402764" cy="1166296"/>
          </a:xfrm>
          <a:custGeom>
            <a:avLst/>
            <a:gdLst>
              <a:gd name="connsiteX0" fmla="*/ 1306 w 402764"/>
              <a:gd name="connsiteY0" fmla="*/ 4053 h 1166296"/>
              <a:gd name="connsiteX1" fmla="*/ 255306 w 402764"/>
              <a:gd name="connsiteY1" fmla="*/ 829553 h 1166296"/>
              <a:gd name="connsiteX2" fmla="*/ 172756 w 402764"/>
              <a:gd name="connsiteY2" fmla="*/ 693028 h 1166296"/>
              <a:gd name="connsiteX3" fmla="*/ 401356 w 402764"/>
              <a:gd name="connsiteY3" fmla="*/ 1162928 h 1166296"/>
              <a:gd name="connsiteX4" fmla="*/ 261656 w 402764"/>
              <a:gd name="connsiteY4" fmla="*/ 877178 h 1166296"/>
              <a:gd name="connsiteX5" fmla="*/ 109256 w 402764"/>
              <a:gd name="connsiteY5" fmla="*/ 378703 h 1166296"/>
              <a:gd name="connsiteX6" fmla="*/ 153706 w 402764"/>
              <a:gd name="connsiteY6" fmla="*/ 508878 h 1166296"/>
              <a:gd name="connsiteX7" fmla="*/ 1306 w 402764"/>
              <a:gd name="connsiteY7" fmla="*/ 4053 h 11662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02764" h="1166296">
                <a:moveTo>
                  <a:pt x="1306" y="4053"/>
                </a:moveTo>
                <a:cubicBezTo>
                  <a:pt x="18239" y="57499"/>
                  <a:pt x="226731" y="714724"/>
                  <a:pt x="255306" y="829553"/>
                </a:cubicBezTo>
                <a:cubicBezTo>
                  <a:pt x="283881" y="944382"/>
                  <a:pt x="148414" y="637466"/>
                  <a:pt x="172756" y="693028"/>
                </a:cubicBezTo>
                <a:cubicBezTo>
                  <a:pt x="197098" y="748590"/>
                  <a:pt x="386539" y="1132236"/>
                  <a:pt x="401356" y="1162928"/>
                </a:cubicBezTo>
                <a:cubicBezTo>
                  <a:pt x="416173" y="1193620"/>
                  <a:pt x="310339" y="1007882"/>
                  <a:pt x="261656" y="877178"/>
                </a:cubicBezTo>
                <a:cubicBezTo>
                  <a:pt x="212973" y="746474"/>
                  <a:pt x="127248" y="440086"/>
                  <a:pt x="109256" y="378703"/>
                </a:cubicBezTo>
                <a:cubicBezTo>
                  <a:pt x="91264" y="317320"/>
                  <a:pt x="170110" y="575553"/>
                  <a:pt x="153706" y="508878"/>
                </a:cubicBezTo>
                <a:cubicBezTo>
                  <a:pt x="137302" y="442203"/>
                  <a:pt x="-15627" y="-49393"/>
                  <a:pt x="1306" y="4053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89" name="フリーフォーム 2288">
            <a:extLst>
              <a:ext uri="{FF2B5EF4-FFF2-40B4-BE49-F238E27FC236}">
                <a16:creationId xmlns:a16="http://schemas.microsoft.com/office/drawing/2014/main" id="{8D7A26CD-567E-30DE-D435-577C96C98592}"/>
              </a:ext>
            </a:extLst>
          </p:cNvPr>
          <p:cNvSpPr/>
          <p:nvPr/>
        </p:nvSpPr>
        <p:spPr>
          <a:xfrm>
            <a:off x="4265972" y="2951359"/>
            <a:ext cx="453264" cy="1142280"/>
          </a:xfrm>
          <a:custGeom>
            <a:avLst/>
            <a:gdLst>
              <a:gd name="connsiteX0" fmla="*/ 1228 w 453264"/>
              <a:gd name="connsiteY0" fmla="*/ 1391 h 1142280"/>
              <a:gd name="connsiteX1" fmla="*/ 210778 w 453264"/>
              <a:gd name="connsiteY1" fmla="*/ 772916 h 1142280"/>
              <a:gd name="connsiteX2" fmla="*/ 261578 w 453264"/>
              <a:gd name="connsiteY2" fmla="*/ 747516 h 1142280"/>
              <a:gd name="connsiteX3" fmla="*/ 442553 w 453264"/>
              <a:gd name="connsiteY3" fmla="*/ 1131691 h 1142280"/>
              <a:gd name="connsiteX4" fmla="*/ 410803 w 453264"/>
              <a:gd name="connsiteY4" fmla="*/ 1004691 h 1142280"/>
              <a:gd name="connsiteX5" fmla="*/ 233003 w 453264"/>
              <a:gd name="connsiteY5" fmla="*/ 690366 h 1142280"/>
              <a:gd name="connsiteX6" fmla="*/ 229828 w 453264"/>
              <a:gd name="connsiteY6" fmla="*/ 779266 h 1142280"/>
              <a:gd name="connsiteX7" fmla="*/ 96478 w 453264"/>
              <a:gd name="connsiteY7" fmla="*/ 442716 h 1142280"/>
              <a:gd name="connsiteX8" fmla="*/ 121878 w 453264"/>
              <a:gd name="connsiteY8" fmla="*/ 579241 h 1142280"/>
              <a:gd name="connsiteX9" fmla="*/ 1228 w 453264"/>
              <a:gd name="connsiteY9" fmla="*/ 1391 h 1142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53264" h="1142280">
                <a:moveTo>
                  <a:pt x="1228" y="1391"/>
                </a:moveTo>
                <a:cubicBezTo>
                  <a:pt x="16045" y="33670"/>
                  <a:pt x="167386" y="648562"/>
                  <a:pt x="210778" y="772916"/>
                </a:cubicBezTo>
                <a:cubicBezTo>
                  <a:pt x="254170" y="897270"/>
                  <a:pt x="222949" y="687720"/>
                  <a:pt x="261578" y="747516"/>
                </a:cubicBezTo>
                <a:cubicBezTo>
                  <a:pt x="300207" y="807312"/>
                  <a:pt x="417682" y="1088829"/>
                  <a:pt x="442553" y="1131691"/>
                </a:cubicBezTo>
                <a:cubicBezTo>
                  <a:pt x="467424" y="1174554"/>
                  <a:pt x="445728" y="1078245"/>
                  <a:pt x="410803" y="1004691"/>
                </a:cubicBezTo>
                <a:cubicBezTo>
                  <a:pt x="375878" y="931137"/>
                  <a:pt x="263165" y="727937"/>
                  <a:pt x="233003" y="690366"/>
                </a:cubicBezTo>
                <a:cubicBezTo>
                  <a:pt x="202841" y="652795"/>
                  <a:pt x="252582" y="820541"/>
                  <a:pt x="229828" y="779266"/>
                </a:cubicBezTo>
                <a:cubicBezTo>
                  <a:pt x="207074" y="737991"/>
                  <a:pt x="114470" y="476053"/>
                  <a:pt x="96478" y="442716"/>
                </a:cubicBezTo>
                <a:cubicBezTo>
                  <a:pt x="78486" y="409379"/>
                  <a:pt x="133520" y="650149"/>
                  <a:pt x="121878" y="579241"/>
                </a:cubicBezTo>
                <a:cubicBezTo>
                  <a:pt x="110236" y="508333"/>
                  <a:pt x="-13589" y="-30888"/>
                  <a:pt x="1228" y="139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91" name="フリーフォーム 2290">
            <a:extLst>
              <a:ext uri="{FF2B5EF4-FFF2-40B4-BE49-F238E27FC236}">
                <a16:creationId xmlns:a16="http://schemas.microsoft.com/office/drawing/2014/main" id="{04B0CDD1-58E0-9F74-7088-6811C65AABCF}"/>
              </a:ext>
            </a:extLst>
          </p:cNvPr>
          <p:cNvSpPr/>
          <p:nvPr/>
        </p:nvSpPr>
        <p:spPr>
          <a:xfrm>
            <a:off x="4942012" y="1692267"/>
            <a:ext cx="579338" cy="371483"/>
          </a:xfrm>
          <a:custGeom>
            <a:avLst/>
            <a:gdLst>
              <a:gd name="connsiteX0" fmla="*/ 1463 w 579338"/>
              <a:gd name="connsiteY0" fmla="*/ 8 h 371483"/>
              <a:gd name="connsiteX1" fmla="*/ 503113 w 579338"/>
              <a:gd name="connsiteY1" fmla="*/ 31758 h 371483"/>
              <a:gd name="connsiteX2" fmla="*/ 407863 w 579338"/>
              <a:gd name="connsiteY2" fmla="*/ 19058 h 371483"/>
              <a:gd name="connsiteX3" fmla="*/ 560263 w 579338"/>
              <a:gd name="connsiteY3" fmla="*/ 47633 h 371483"/>
              <a:gd name="connsiteX4" fmla="*/ 569788 w 579338"/>
              <a:gd name="connsiteY4" fmla="*/ 79383 h 371483"/>
              <a:gd name="connsiteX5" fmla="*/ 493588 w 579338"/>
              <a:gd name="connsiteY5" fmla="*/ 371483 h 371483"/>
              <a:gd name="connsiteX6" fmla="*/ 563438 w 579338"/>
              <a:gd name="connsiteY6" fmla="*/ 79383 h 371483"/>
              <a:gd name="connsiteX7" fmla="*/ 423738 w 579338"/>
              <a:gd name="connsiteY7" fmla="*/ 63508 h 371483"/>
              <a:gd name="connsiteX8" fmla="*/ 176088 w 579338"/>
              <a:gd name="connsiteY8" fmla="*/ 28583 h 371483"/>
              <a:gd name="connsiteX9" fmla="*/ 344363 w 579338"/>
              <a:gd name="connsiteY9" fmla="*/ 28583 h 371483"/>
              <a:gd name="connsiteX10" fmla="*/ 1463 w 579338"/>
              <a:gd name="connsiteY10" fmla="*/ 8 h 3714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579338" h="371483">
                <a:moveTo>
                  <a:pt x="1463" y="8"/>
                </a:moveTo>
                <a:cubicBezTo>
                  <a:pt x="27921" y="537"/>
                  <a:pt x="435380" y="28583"/>
                  <a:pt x="503113" y="31758"/>
                </a:cubicBezTo>
                <a:cubicBezTo>
                  <a:pt x="570846" y="34933"/>
                  <a:pt x="398338" y="16412"/>
                  <a:pt x="407863" y="19058"/>
                </a:cubicBezTo>
                <a:cubicBezTo>
                  <a:pt x="417388" y="21704"/>
                  <a:pt x="533276" y="37579"/>
                  <a:pt x="560263" y="47633"/>
                </a:cubicBezTo>
                <a:cubicBezTo>
                  <a:pt x="587251" y="57687"/>
                  <a:pt x="580900" y="25408"/>
                  <a:pt x="569788" y="79383"/>
                </a:cubicBezTo>
                <a:cubicBezTo>
                  <a:pt x="558676" y="133358"/>
                  <a:pt x="494646" y="371483"/>
                  <a:pt x="493588" y="371483"/>
                </a:cubicBezTo>
                <a:cubicBezTo>
                  <a:pt x="492530" y="371483"/>
                  <a:pt x="575080" y="130712"/>
                  <a:pt x="563438" y="79383"/>
                </a:cubicBezTo>
                <a:cubicBezTo>
                  <a:pt x="551796" y="28054"/>
                  <a:pt x="423738" y="63508"/>
                  <a:pt x="423738" y="63508"/>
                </a:cubicBezTo>
                <a:cubicBezTo>
                  <a:pt x="359180" y="55041"/>
                  <a:pt x="189317" y="34404"/>
                  <a:pt x="176088" y="28583"/>
                </a:cubicBezTo>
                <a:cubicBezTo>
                  <a:pt x="162859" y="22762"/>
                  <a:pt x="372938" y="32816"/>
                  <a:pt x="344363" y="28583"/>
                </a:cubicBezTo>
                <a:cubicBezTo>
                  <a:pt x="315788" y="24350"/>
                  <a:pt x="-24995" y="-521"/>
                  <a:pt x="1463" y="8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92" name="フリーフォーム 2291">
            <a:extLst>
              <a:ext uri="{FF2B5EF4-FFF2-40B4-BE49-F238E27FC236}">
                <a16:creationId xmlns:a16="http://schemas.microsoft.com/office/drawing/2014/main" id="{846CCD7B-AA15-3731-612A-4F3CD313E7D2}"/>
              </a:ext>
            </a:extLst>
          </p:cNvPr>
          <p:cNvSpPr/>
          <p:nvPr/>
        </p:nvSpPr>
        <p:spPr>
          <a:xfrm>
            <a:off x="5228551" y="3041556"/>
            <a:ext cx="630205" cy="1255415"/>
          </a:xfrm>
          <a:custGeom>
            <a:avLst/>
            <a:gdLst>
              <a:gd name="connsiteX0" fmla="*/ 674 w 630205"/>
              <a:gd name="connsiteY0" fmla="*/ 3269 h 1255415"/>
              <a:gd name="connsiteX1" fmla="*/ 356274 w 630205"/>
              <a:gd name="connsiteY1" fmla="*/ 422369 h 1255415"/>
              <a:gd name="connsiteX2" fmla="*/ 222924 w 630205"/>
              <a:gd name="connsiteY2" fmla="*/ 333469 h 1255415"/>
              <a:gd name="connsiteX3" fmla="*/ 384849 w 630205"/>
              <a:gd name="connsiteY3" fmla="*/ 676369 h 1255415"/>
              <a:gd name="connsiteX4" fmla="*/ 349924 w 630205"/>
              <a:gd name="connsiteY4" fmla="*/ 520794 h 1255415"/>
              <a:gd name="connsiteX5" fmla="*/ 480099 w 630205"/>
              <a:gd name="connsiteY5" fmla="*/ 644619 h 1255415"/>
              <a:gd name="connsiteX6" fmla="*/ 626149 w 630205"/>
              <a:gd name="connsiteY6" fmla="*/ 1235169 h 1255415"/>
              <a:gd name="connsiteX7" fmla="*/ 581699 w 630205"/>
              <a:gd name="connsiteY7" fmla="*/ 1073244 h 1255415"/>
              <a:gd name="connsiteX8" fmla="*/ 499149 w 630205"/>
              <a:gd name="connsiteY8" fmla="*/ 631919 h 1255415"/>
              <a:gd name="connsiteX9" fmla="*/ 438824 w 630205"/>
              <a:gd name="connsiteY9" fmla="*/ 625569 h 1255415"/>
              <a:gd name="connsiteX10" fmla="*/ 213399 w 630205"/>
              <a:gd name="connsiteY10" fmla="*/ 327119 h 1255415"/>
              <a:gd name="connsiteX11" fmla="*/ 308649 w 630205"/>
              <a:gd name="connsiteY11" fmla="*/ 444594 h 1255415"/>
              <a:gd name="connsiteX12" fmla="*/ 267374 w 630205"/>
              <a:gd name="connsiteY12" fmla="*/ 238219 h 1255415"/>
              <a:gd name="connsiteX13" fmla="*/ 674 w 630205"/>
              <a:gd name="connsiteY13" fmla="*/ 3269 h 12554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630205" h="1255415">
                <a:moveTo>
                  <a:pt x="674" y="3269"/>
                </a:moveTo>
                <a:cubicBezTo>
                  <a:pt x="15491" y="33961"/>
                  <a:pt x="319232" y="367336"/>
                  <a:pt x="356274" y="422369"/>
                </a:cubicBezTo>
                <a:cubicBezTo>
                  <a:pt x="393316" y="477402"/>
                  <a:pt x="218162" y="291136"/>
                  <a:pt x="222924" y="333469"/>
                </a:cubicBezTo>
                <a:cubicBezTo>
                  <a:pt x="227686" y="375802"/>
                  <a:pt x="363682" y="645148"/>
                  <a:pt x="384849" y="676369"/>
                </a:cubicBezTo>
                <a:cubicBezTo>
                  <a:pt x="406016" y="707590"/>
                  <a:pt x="334049" y="526086"/>
                  <a:pt x="349924" y="520794"/>
                </a:cubicBezTo>
                <a:cubicBezTo>
                  <a:pt x="365799" y="515502"/>
                  <a:pt x="434062" y="525557"/>
                  <a:pt x="480099" y="644619"/>
                </a:cubicBezTo>
                <a:cubicBezTo>
                  <a:pt x="526136" y="763681"/>
                  <a:pt x="609216" y="1163732"/>
                  <a:pt x="626149" y="1235169"/>
                </a:cubicBezTo>
                <a:cubicBezTo>
                  <a:pt x="643082" y="1306606"/>
                  <a:pt x="602866" y="1173786"/>
                  <a:pt x="581699" y="1073244"/>
                </a:cubicBezTo>
                <a:cubicBezTo>
                  <a:pt x="560532" y="972702"/>
                  <a:pt x="522961" y="706531"/>
                  <a:pt x="499149" y="631919"/>
                </a:cubicBezTo>
                <a:cubicBezTo>
                  <a:pt x="475337" y="557307"/>
                  <a:pt x="486449" y="676369"/>
                  <a:pt x="438824" y="625569"/>
                </a:cubicBezTo>
                <a:cubicBezTo>
                  <a:pt x="391199" y="574769"/>
                  <a:pt x="235095" y="357281"/>
                  <a:pt x="213399" y="327119"/>
                </a:cubicBezTo>
                <a:cubicBezTo>
                  <a:pt x="191703" y="296957"/>
                  <a:pt x="299653" y="459411"/>
                  <a:pt x="308649" y="444594"/>
                </a:cubicBezTo>
                <a:cubicBezTo>
                  <a:pt x="317645" y="429777"/>
                  <a:pt x="314999" y="310186"/>
                  <a:pt x="267374" y="238219"/>
                </a:cubicBezTo>
                <a:cubicBezTo>
                  <a:pt x="219749" y="166252"/>
                  <a:pt x="-14143" y="-27423"/>
                  <a:pt x="674" y="3269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93" name="フリーフォーム 2292">
            <a:extLst>
              <a:ext uri="{FF2B5EF4-FFF2-40B4-BE49-F238E27FC236}">
                <a16:creationId xmlns:a16="http://schemas.microsoft.com/office/drawing/2014/main" id="{1FD3BBF5-0BA8-679B-48EB-45D38D96E060}"/>
              </a:ext>
            </a:extLst>
          </p:cNvPr>
          <p:cNvSpPr/>
          <p:nvPr/>
        </p:nvSpPr>
        <p:spPr>
          <a:xfrm>
            <a:off x="5175810" y="3835734"/>
            <a:ext cx="223204" cy="1292452"/>
          </a:xfrm>
          <a:custGeom>
            <a:avLst/>
            <a:gdLst>
              <a:gd name="connsiteX0" fmla="*/ 221690 w 223204"/>
              <a:gd name="connsiteY0" fmla="*/ 9191 h 1292452"/>
              <a:gd name="connsiteX1" fmla="*/ 34365 w 223204"/>
              <a:gd name="connsiteY1" fmla="*/ 580691 h 1292452"/>
              <a:gd name="connsiteX2" fmla="*/ 34365 w 223204"/>
              <a:gd name="connsiteY2" fmla="*/ 996616 h 1292452"/>
              <a:gd name="connsiteX3" fmla="*/ 12140 w 223204"/>
              <a:gd name="connsiteY3" fmla="*/ 841041 h 1292452"/>
              <a:gd name="connsiteX4" fmla="*/ 101040 w 223204"/>
              <a:gd name="connsiteY4" fmla="*/ 1291891 h 1292452"/>
              <a:gd name="connsiteX5" fmla="*/ 5790 w 223204"/>
              <a:gd name="connsiteY5" fmla="*/ 733091 h 1292452"/>
              <a:gd name="connsiteX6" fmla="*/ 34365 w 223204"/>
              <a:gd name="connsiteY6" fmla="*/ 466391 h 1292452"/>
              <a:gd name="connsiteX7" fmla="*/ 2615 w 223204"/>
              <a:gd name="connsiteY7" fmla="*/ 621966 h 1292452"/>
              <a:gd name="connsiteX8" fmla="*/ 116915 w 223204"/>
              <a:gd name="connsiteY8" fmla="*/ 253666 h 1292452"/>
              <a:gd name="connsiteX9" fmla="*/ 221690 w 223204"/>
              <a:gd name="connsiteY9" fmla="*/ 9191 h 12924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23204" h="1292452">
                <a:moveTo>
                  <a:pt x="221690" y="9191"/>
                </a:moveTo>
                <a:cubicBezTo>
                  <a:pt x="207932" y="63695"/>
                  <a:pt x="65586" y="416120"/>
                  <a:pt x="34365" y="580691"/>
                </a:cubicBezTo>
                <a:cubicBezTo>
                  <a:pt x="3144" y="745262"/>
                  <a:pt x="38069" y="953224"/>
                  <a:pt x="34365" y="996616"/>
                </a:cubicBezTo>
                <a:cubicBezTo>
                  <a:pt x="30661" y="1040008"/>
                  <a:pt x="1028" y="791829"/>
                  <a:pt x="12140" y="841041"/>
                </a:cubicBezTo>
                <a:cubicBezTo>
                  <a:pt x="23252" y="890253"/>
                  <a:pt x="102098" y="1309882"/>
                  <a:pt x="101040" y="1291891"/>
                </a:cubicBezTo>
                <a:cubicBezTo>
                  <a:pt x="99982" y="1273900"/>
                  <a:pt x="16902" y="870674"/>
                  <a:pt x="5790" y="733091"/>
                </a:cubicBezTo>
                <a:cubicBezTo>
                  <a:pt x="-5323" y="595508"/>
                  <a:pt x="34894" y="484912"/>
                  <a:pt x="34365" y="466391"/>
                </a:cubicBezTo>
                <a:cubicBezTo>
                  <a:pt x="33836" y="447870"/>
                  <a:pt x="-11143" y="657420"/>
                  <a:pt x="2615" y="621966"/>
                </a:cubicBezTo>
                <a:cubicBezTo>
                  <a:pt x="16373" y="586512"/>
                  <a:pt x="81990" y="351033"/>
                  <a:pt x="116915" y="253666"/>
                </a:cubicBezTo>
                <a:cubicBezTo>
                  <a:pt x="151840" y="156299"/>
                  <a:pt x="235448" y="-45313"/>
                  <a:pt x="221690" y="919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94" name="フリーフォーム 2293">
            <a:extLst>
              <a:ext uri="{FF2B5EF4-FFF2-40B4-BE49-F238E27FC236}">
                <a16:creationId xmlns:a16="http://schemas.microsoft.com/office/drawing/2014/main" id="{631400C0-7366-72D0-50B1-344C7573CC39}"/>
              </a:ext>
            </a:extLst>
          </p:cNvPr>
          <p:cNvSpPr/>
          <p:nvPr/>
        </p:nvSpPr>
        <p:spPr>
          <a:xfrm>
            <a:off x="4451290" y="4401054"/>
            <a:ext cx="396561" cy="1381678"/>
          </a:xfrm>
          <a:custGeom>
            <a:avLst/>
            <a:gdLst>
              <a:gd name="connsiteX0" fmla="*/ 82610 w 396561"/>
              <a:gd name="connsiteY0" fmla="*/ 2671 h 1381678"/>
              <a:gd name="connsiteX1" fmla="*/ 34985 w 396561"/>
              <a:gd name="connsiteY1" fmla="*/ 704346 h 1381678"/>
              <a:gd name="connsiteX2" fmla="*/ 292160 w 396561"/>
              <a:gd name="connsiteY2" fmla="*/ 1183771 h 1381678"/>
              <a:gd name="connsiteX3" fmla="*/ 196910 w 396561"/>
              <a:gd name="connsiteY3" fmla="*/ 1018671 h 1381678"/>
              <a:gd name="connsiteX4" fmla="*/ 393760 w 396561"/>
              <a:gd name="connsiteY4" fmla="*/ 1377446 h 1381678"/>
              <a:gd name="connsiteX5" fmla="*/ 292160 w 396561"/>
              <a:gd name="connsiteY5" fmla="*/ 1180596 h 1381678"/>
              <a:gd name="connsiteX6" fmla="*/ 12760 w 396561"/>
              <a:gd name="connsiteY6" fmla="*/ 672596 h 1381678"/>
              <a:gd name="connsiteX7" fmla="*/ 44510 w 396561"/>
              <a:gd name="connsiteY7" fmla="*/ 456696 h 1381678"/>
              <a:gd name="connsiteX8" fmla="*/ 19110 w 396561"/>
              <a:gd name="connsiteY8" fmla="*/ 463046 h 1381678"/>
              <a:gd name="connsiteX9" fmla="*/ 82610 w 396561"/>
              <a:gd name="connsiteY9" fmla="*/ 2671 h 1381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96561" h="1381678">
                <a:moveTo>
                  <a:pt x="82610" y="2671"/>
                </a:moveTo>
                <a:cubicBezTo>
                  <a:pt x="85256" y="42888"/>
                  <a:pt x="60" y="507496"/>
                  <a:pt x="34985" y="704346"/>
                </a:cubicBezTo>
                <a:cubicBezTo>
                  <a:pt x="69910" y="901196"/>
                  <a:pt x="265173" y="1131384"/>
                  <a:pt x="292160" y="1183771"/>
                </a:cubicBezTo>
                <a:cubicBezTo>
                  <a:pt x="319148" y="1236159"/>
                  <a:pt x="179977" y="986392"/>
                  <a:pt x="196910" y="1018671"/>
                </a:cubicBezTo>
                <a:cubicBezTo>
                  <a:pt x="213843" y="1050950"/>
                  <a:pt x="377885" y="1350459"/>
                  <a:pt x="393760" y="1377446"/>
                </a:cubicBezTo>
                <a:cubicBezTo>
                  <a:pt x="409635" y="1404434"/>
                  <a:pt x="355660" y="1298071"/>
                  <a:pt x="292160" y="1180596"/>
                </a:cubicBezTo>
                <a:cubicBezTo>
                  <a:pt x="228660" y="1063121"/>
                  <a:pt x="54035" y="793246"/>
                  <a:pt x="12760" y="672596"/>
                </a:cubicBezTo>
                <a:cubicBezTo>
                  <a:pt x="-28515" y="551946"/>
                  <a:pt x="43452" y="491621"/>
                  <a:pt x="44510" y="456696"/>
                </a:cubicBezTo>
                <a:cubicBezTo>
                  <a:pt x="45568" y="421771"/>
                  <a:pt x="13818" y="537658"/>
                  <a:pt x="19110" y="463046"/>
                </a:cubicBezTo>
                <a:cubicBezTo>
                  <a:pt x="24402" y="388434"/>
                  <a:pt x="79964" y="-37546"/>
                  <a:pt x="82610" y="267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95" name="フリーフォーム 2294">
            <a:extLst>
              <a:ext uri="{FF2B5EF4-FFF2-40B4-BE49-F238E27FC236}">
                <a16:creationId xmlns:a16="http://schemas.microsoft.com/office/drawing/2014/main" id="{49BB6F2D-2E42-1130-81A8-2E557795CC1C}"/>
              </a:ext>
            </a:extLst>
          </p:cNvPr>
          <p:cNvSpPr/>
          <p:nvPr/>
        </p:nvSpPr>
        <p:spPr>
          <a:xfrm>
            <a:off x="4225333" y="4765011"/>
            <a:ext cx="286337" cy="993675"/>
          </a:xfrm>
          <a:custGeom>
            <a:avLst/>
            <a:gdLst>
              <a:gd name="connsiteX0" fmla="*/ 13292 w 286337"/>
              <a:gd name="connsiteY0" fmla="*/ 664 h 993675"/>
              <a:gd name="connsiteX1" fmla="*/ 19642 w 286337"/>
              <a:gd name="connsiteY1" fmla="*/ 483264 h 993675"/>
              <a:gd name="connsiteX2" fmla="*/ 257767 w 286337"/>
              <a:gd name="connsiteY2" fmla="*/ 965864 h 993675"/>
              <a:gd name="connsiteX3" fmla="*/ 184742 w 286337"/>
              <a:gd name="connsiteY3" fmla="*/ 788064 h 993675"/>
              <a:gd name="connsiteX4" fmla="*/ 283167 w 286337"/>
              <a:gd name="connsiteY4" fmla="*/ 988089 h 993675"/>
              <a:gd name="connsiteX5" fmla="*/ 41867 w 286337"/>
              <a:gd name="connsiteY5" fmla="*/ 518189 h 993675"/>
              <a:gd name="connsiteX6" fmla="*/ 13292 w 286337"/>
              <a:gd name="connsiteY6" fmla="*/ 381664 h 993675"/>
              <a:gd name="connsiteX7" fmla="*/ 13292 w 286337"/>
              <a:gd name="connsiteY7" fmla="*/ 664 h 993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86337" h="993675">
                <a:moveTo>
                  <a:pt x="13292" y="664"/>
                </a:moveTo>
                <a:cubicBezTo>
                  <a:pt x="14350" y="17597"/>
                  <a:pt x="-21104" y="322397"/>
                  <a:pt x="19642" y="483264"/>
                </a:cubicBezTo>
                <a:cubicBezTo>
                  <a:pt x="60388" y="644131"/>
                  <a:pt x="230250" y="915064"/>
                  <a:pt x="257767" y="965864"/>
                </a:cubicBezTo>
                <a:cubicBezTo>
                  <a:pt x="285284" y="1016664"/>
                  <a:pt x="180509" y="784360"/>
                  <a:pt x="184742" y="788064"/>
                </a:cubicBezTo>
                <a:cubicBezTo>
                  <a:pt x="188975" y="791768"/>
                  <a:pt x="306980" y="1033068"/>
                  <a:pt x="283167" y="988089"/>
                </a:cubicBezTo>
                <a:cubicBezTo>
                  <a:pt x="259355" y="943110"/>
                  <a:pt x="86846" y="619260"/>
                  <a:pt x="41867" y="518189"/>
                </a:cubicBezTo>
                <a:cubicBezTo>
                  <a:pt x="-3112" y="417118"/>
                  <a:pt x="14350" y="467918"/>
                  <a:pt x="13292" y="381664"/>
                </a:cubicBezTo>
                <a:cubicBezTo>
                  <a:pt x="12234" y="295410"/>
                  <a:pt x="12234" y="-16269"/>
                  <a:pt x="13292" y="664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96" name="フリーフォーム 2295">
            <a:extLst>
              <a:ext uri="{FF2B5EF4-FFF2-40B4-BE49-F238E27FC236}">
                <a16:creationId xmlns:a16="http://schemas.microsoft.com/office/drawing/2014/main" id="{6EDF35BC-C57E-6639-9953-22427C577691}"/>
              </a:ext>
            </a:extLst>
          </p:cNvPr>
          <p:cNvSpPr/>
          <p:nvPr/>
        </p:nvSpPr>
        <p:spPr>
          <a:xfrm>
            <a:off x="1912626" y="277908"/>
            <a:ext cx="1354445" cy="1390523"/>
          </a:xfrm>
          <a:custGeom>
            <a:avLst/>
            <a:gdLst>
              <a:gd name="connsiteX0" fmla="*/ 1351274 w 1354445"/>
              <a:gd name="connsiteY0" fmla="*/ 4667 h 1390523"/>
              <a:gd name="connsiteX1" fmla="*/ 408299 w 1354445"/>
              <a:gd name="connsiteY1" fmla="*/ 671417 h 1390523"/>
              <a:gd name="connsiteX2" fmla="*/ 900424 w 1354445"/>
              <a:gd name="connsiteY2" fmla="*/ 287242 h 1390523"/>
              <a:gd name="connsiteX3" fmla="*/ 249549 w 1354445"/>
              <a:gd name="connsiteY3" fmla="*/ 906367 h 1390523"/>
              <a:gd name="connsiteX4" fmla="*/ 24124 w 1354445"/>
              <a:gd name="connsiteY4" fmla="*/ 1366742 h 1390523"/>
              <a:gd name="connsiteX5" fmla="*/ 81274 w 1354445"/>
              <a:gd name="connsiteY5" fmla="*/ 1233392 h 1390523"/>
              <a:gd name="connsiteX6" fmla="*/ 687699 w 1354445"/>
              <a:gd name="connsiteY6" fmla="*/ 461867 h 1390523"/>
              <a:gd name="connsiteX7" fmla="*/ 443224 w 1354445"/>
              <a:gd name="connsiteY7" fmla="*/ 684117 h 1390523"/>
              <a:gd name="connsiteX8" fmla="*/ 1014724 w 1354445"/>
              <a:gd name="connsiteY8" fmla="*/ 201517 h 1390523"/>
              <a:gd name="connsiteX9" fmla="*/ 725799 w 1354445"/>
              <a:gd name="connsiteY9" fmla="*/ 366617 h 1390523"/>
              <a:gd name="connsiteX10" fmla="*/ 1351274 w 1354445"/>
              <a:gd name="connsiteY10" fmla="*/ 4667 h 13905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354445" h="1390523">
                <a:moveTo>
                  <a:pt x="1351274" y="4667"/>
                </a:moveTo>
                <a:cubicBezTo>
                  <a:pt x="1298357" y="55467"/>
                  <a:pt x="483441" y="624321"/>
                  <a:pt x="408299" y="671417"/>
                </a:cubicBezTo>
                <a:cubicBezTo>
                  <a:pt x="333157" y="718513"/>
                  <a:pt x="926882" y="248084"/>
                  <a:pt x="900424" y="287242"/>
                </a:cubicBezTo>
                <a:cubicBezTo>
                  <a:pt x="873966" y="326400"/>
                  <a:pt x="395599" y="726450"/>
                  <a:pt x="249549" y="906367"/>
                </a:cubicBezTo>
                <a:cubicBezTo>
                  <a:pt x="103499" y="1086284"/>
                  <a:pt x="52170" y="1312238"/>
                  <a:pt x="24124" y="1366742"/>
                </a:cubicBezTo>
                <a:cubicBezTo>
                  <a:pt x="-3922" y="1421246"/>
                  <a:pt x="-29322" y="1384204"/>
                  <a:pt x="81274" y="1233392"/>
                </a:cubicBezTo>
                <a:cubicBezTo>
                  <a:pt x="191870" y="1082580"/>
                  <a:pt x="627374" y="553413"/>
                  <a:pt x="687699" y="461867"/>
                </a:cubicBezTo>
                <a:cubicBezTo>
                  <a:pt x="748024" y="370321"/>
                  <a:pt x="388720" y="727509"/>
                  <a:pt x="443224" y="684117"/>
                </a:cubicBezTo>
                <a:cubicBezTo>
                  <a:pt x="497728" y="640725"/>
                  <a:pt x="967628" y="254434"/>
                  <a:pt x="1014724" y="201517"/>
                </a:cubicBezTo>
                <a:cubicBezTo>
                  <a:pt x="1061820" y="148600"/>
                  <a:pt x="673411" y="399425"/>
                  <a:pt x="725799" y="366617"/>
                </a:cubicBezTo>
                <a:cubicBezTo>
                  <a:pt x="778186" y="333809"/>
                  <a:pt x="1404191" y="-46133"/>
                  <a:pt x="1351274" y="4667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97" name="フリーフォーム 2296">
            <a:extLst>
              <a:ext uri="{FF2B5EF4-FFF2-40B4-BE49-F238E27FC236}">
                <a16:creationId xmlns:a16="http://schemas.microsoft.com/office/drawing/2014/main" id="{C70393AF-7DD6-EF28-45D6-38C98C523724}"/>
              </a:ext>
            </a:extLst>
          </p:cNvPr>
          <p:cNvSpPr/>
          <p:nvPr/>
        </p:nvSpPr>
        <p:spPr>
          <a:xfrm>
            <a:off x="1478281" y="2031833"/>
            <a:ext cx="808282" cy="1207625"/>
          </a:xfrm>
          <a:custGeom>
            <a:avLst/>
            <a:gdLst>
              <a:gd name="connsiteX0" fmla="*/ 807719 w 808282"/>
              <a:gd name="connsiteY0" fmla="*/ 167 h 1207625"/>
              <a:gd name="connsiteX1" fmla="*/ 569594 w 808282"/>
              <a:gd name="connsiteY1" fmla="*/ 393867 h 1207625"/>
              <a:gd name="connsiteX2" fmla="*/ 436244 w 808282"/>
              <a:gd name="connsiteY2" fmla="*/ 755817 h 1207625"/>
              <a:gd name="connsiteX3" fmla="*/ 439419 w 808282"/>
              <a:gd name="connsiteY3" fmla="*/ 724067 h 1207625"/>
              <a:gd name="connsiteX4" fmla="*/ 1269 w 808282"/>
              <a:gd name="connsiteY4" fmla="*/ 1206667 h 1207625"/>
              <a:gd name="connsiteX5" fmla="*/ 296544 w 808282"/>
              <a:gd name="connsiteY5" fmla="*/ 857417 h 1207625"/>
              <a:gd name="connsiteX6" fmla="*/ 474344 w 808282"/>
              <a:gd name="connsiteY6" fmla="*/ 647867 h 1207625"/>
              <a:gd name="connsiteX7" fmla="*/ 452119 w 808282"/>
              <a:gd name="connsiteY7" fmla="*/ 679617 h 1207625"/>
              <a:gd name="connsiteX8" fmla="*/ 604519 w 808282"/>
              <a:gd name="connsiteY8" fmla="*/ 235117 h 1207625"/>
              <a:gd name="connsiteX9" fmla="*/ 496569 w 808282"/>
              <a:gd name="connsiteY9" fmla="*/ 441492 h 1207625"/>
              <a:gd name="connsiteX10" fmla="*/ 807719 w 808282"/>
              <a:gd name="connsiteY10" fmla="*/ 167 h 1207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808282" h="1207625">
                <a:moveTo>
                  <a:pt x="807719" y="167"/>
                </a:moveTo>
                <a:cubicBezTo>
                  <a:pt x="819890" y="-7770"/>
                  <a:pt x="631507" y="267925"/>
                  <a:pt x="569594" y="393867"/>
                </a:cubicBezTo>
                <a:cubicBezTo>
                  <a:pt x="507681" y="519809"/>
                  <a:pt x="457940" y="700784"/>
                  <a:pt x="436244" y="755817"/>
                </a:cubicBezTo>
                <a:cubicBezTo>
                  <a:pt x="414548" y="810850"/>
                  <a:pt x="511915" y="648925"/>
                  <a:pt x="439419" y="724067"/>
                </a:cubicBezTo>
                <a:cubicBezTo>
                  <a:pt x="366923" y="799209"/>
                  <a:pt x="25081" y="1184442"/>
                  <a:pt x="1269" y="1206667"/>
                </a:cubicBezTo>
                <a:cubicBezTo>
                  <a:pt x="-22543" y="1228892"/>
                  <a:pt x="296544" y="857417"/>
                  <a:pt x="296544" y="857417"/>
                </a:cubicBezTo>
                <a:lnTo>
                  <a:pt x="474344" y="647867"/>
                </a:lnTo>
                <a:cubicBezTo>
                  <a:pt x="500273" y="618234"/>
                  <a:pt x="430423" y="748409"/>
                  <a:pt x="452119" y="679617"/>
                </a:cubicBezTo>
                <a:cubicBezTo>
                  <a:pt x="473815" y="610825"/>
                  <a:pt x="597111" y="274804"/>
                  <a:pt x="604519" y="235117"/>
                </a:cubicBezTo>
                <a:cubicBezTo>
                  <a:pt x="611927" y="195430"/>
                  <a:pt x="465348" y="475888"/>
                  <a:pt x="496569" y="441492"/>
                </a:cubicBezTo>
                <a:cubicBezTo>
                  <a:pt x="527790" y="407096"/>
                  <a:pt x="795548" y="8104"/>
                  <a:pt x="807719" y="167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98" name="フリーフォーム 2297">
            <a:extLst>
              <a:ext uri="{FF2B5EF4-FFF2-40B4-BE49-F238E27FC236}">
                <a16:creationId xmlns:a16="http://schemas.microsoft.com/office/drawing/2014/main" id="{5BF4CA8B-B7C2-8C2A-5DB9-5E4A15D9435C}"/>
              </a:ext>
            </a:extLst>
          </p:cNvPr>
          <p:cNvSpPr/>
          <p:nvPr/>
        </p:nvSpPr>
        <p:spPr>
          <a:xfrm>
            <a:off x="1799536" y="2868928"/>
            <a:ext cx="600692" cy="1660734"/>
          </a:xfrm>
          <a:custGeom>
            <a:avLst/>
            <a:gdLst>
              <a:gd name="connsiteX0" fmla="*/ 597589 w 600692"/>
              <a:gd name="connsiteY0" fmla="*/ 7622 h 1660734"/>
              <a:gd name="connsiteX1" fmla="*/ 222939 w 600692"/>
              <a:gd name="connsiteY1" fmla="*/ 741047 h 1660734"/>
              <a:gd name="connsiteX2" fmla="*/ 7039 w 600692"/>
              <a:gd name="connsiteY2" fmla="*/ 1633222 h 1660734"/>
              <a:gd name="connsiteX3" fmla="*/ 73714 w 600692"/>
              <a:gd name="connsiteY3" fmla="*/ 1353822 h 1660734"/>
              <a:gd name="connsiteX4" fmla="*/ 283264 w 600692"/>
              <a:gd name="connsiteY4" fmla="*/ 556897 h 1660734"/>
              <a:gd name="connsiteX5" fmla="*/ 394389 w 600692"/>
              <a:gd name="connsiteY5" fmla="*/ 369572 h 1660734"/>
              <a:gd name="connsiteX6" fmla="*/ 597589 w 600692"/>
              <a:gd name="connsiteY6" fmla="*/ 7622 h 16607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00692" h="1660734">
                <a:moveTo>
                  <a:pt x="597589" y="7622"/>
                </a:moveTo>
                <a:cubicBezTo>
                  <a:pt x="569014" y="69534"/>
                  <a:pt x="321364" y="470114"/>
                  <a:pt x="222939" y="741047"/>
                </a:cubicBezTo>
                <a:cubicBezTo>
                  <a:pt x="124514" y="1011980"/>
                  <a:pt x="31910" y="1531093"/>
                  <a:pt x="7039" y="1633222"/>
                </a:cubicBezTo>
                <a:cubicBezTo>
                  <a:pt x="-17832" y="1735351"/>
                  <a:pt x="27676" y="1533210"/>
                  <a:pt x="73714" y="1353822"/>
                </a:cubicBezTo>
                <a:cubicBezTo>
                  <a:pt x="119751" y="1174435"/>
                  <a:pt x="229818" y="720939"/>
                  <a:pt x="283264" y="556897"/>
                </a:cubicBezTo>
                <a:cubicBezTo>
                  <a:pt x="336710" y="392855"/>
                  <a:pt x="339356" y="460589"/>
                  <a:pt x="394389" y="369572"/>
                </a:cubicBezTo>
                <a:cubicBezTo>
                  <a:pt x="449422" y="278555"/>
                  <a:pt x="626164" y="-54290"/>
                  <a:pt x="597589" y="7622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99" name="フリーフォーム 2298">
            <a:extLst>
              <a:ext uri="{FF2B5EF4-FFF2-40B4-BE49-F238E27FC236}">
                <a16:creationId xmlns:a16="http://schemas.microsoft.com/office/drawing/2014/main" id="{BF37CAE6-54EF-6544-79FB-82BFDC8B43F4}"/>
              </a:ext>
            </a:extLst>
          </p:cNvPr>
          <p:cNvSpPr/>
          <p:nvPr/>
        </p:nvSpPr>
        <p:spPr>
          <a:xfrm>
            <a:off x="880915" y="3010871"/>
            <a:ext cx="1260755" cy="1229095"/>
          </a:xfrm>
          <a:custGeom>
            <a:avLst/>
            <a:gdLst>
              <a:gd name="connsiteX0" fmla="*/ 1259035 w 1260755"/>
              <a:gd name="connsiteY0" fmla="*/ 2204 h 1229095"/>
              <a:gd name="connsiteX1" fmla="*/ 287485 w 1260755"/>
              <a:gd name="connsiteY1" fmla="*/ 630854 h 1229095"/>
              <a:gd name="connsiteX2" fmla="*/ 14435 w 1260755"/>
              <a:gd name="connsiteY2" fmla="*/ 1205529 h 1229095"/>
              <a:gd name="connsiteX3" fmla="*/ 62060 w 1260755"/>
              <a:gd name="connsiteY3" fmla="*/ 1069004 h 1229095"/>
              <a:gd name="connsiteX4" fmla="*/ 268435 w 1260755"/>
              <a:gd name="connsiteY4" fmla="*/ 614979 h 1229095"/>
              <a:gd name="connsiteX5" fmla="*/ 230335 w 1260755"/>
              <a:gd name="connsiteY5" fmla="*/ 691179 h 1229095"/>
              <a:gd name="connsiteX6" fmla="*/ 665310 w 1260755"/>
              <a:gd name="connsiteY6" fmla="*/ 319704 h 1229095"/>
              <a:gd name="connsiteX7" fmla="*/ 528785 w 1260755"/>
              <a:gd name="connsiteY7" fmla="*/ 418129 h 1229095"/>
              <a:gd name="connsiteX8" fmla="*/ 1259035 w 1260755"/>
              <a:gd name="connsiteY8" fmla="*/ 2204 h 12290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260755" h="1229095">
                <a:moveTo>
                  <a:pt x="1259035" y="2204"/>
                </a:moveTo>
                <a:cubicBezTo>
                  <a:pt x="1218819" y="37658"/>
                  <a:pt x="494918" y="430300"/>
                  <a:pt x="287485" y="630854"/>
                </a:cubicBezTo>
                <a:cubicBezTo>
                  <a:pt x="80052" y="831408"/>
                  <a:pt x="52006" y="1132504"/>
                  <a:pt x="14435" y="1205529"/>
                </a:cubicBezTo>
                <a:cubicBezTo>
                  <a:pt x="-23136" y="1278554"/>
                  <a:pt x="19727" y="1167429"/>
                  <a:pt x="62060" y="1069004"/>
                </a:cubicBezTo>
                <a:cubicBezTo>
                  <a:pt x="104393" y="970579"/>
                  <a:pt x="240389" y="677950"/>
                  <a:pt x="268435" y="614979"/>
                </a:cubicBezTo>
                <a:cubicBezTo>
                  <a:pt x="296481" y="552008"/>
                  <a:pt x="164189" y="740391"/>
                  <a:pt x="230335" y="691179"/>
                </a:cubicBezTo>
                <a:cubicBezTo>
                  <a:pt x="296481" y="641967"/>
                  <a:pt x="615568" y="365212"/>
                  <a:pt x="665310" y="319704"/>
                </a:cubicBezTo>
                <a:cubicBezTo>
                  <a:pt x="715052" y="274196"/>
                  <a:pt x="435652" y="466283"/>
                  <a:pt x="528785" y="418129"/>
                </a:cubicBezTo>
                <a:cubicBezTo>
                  <a:pt x="621918" y="369975"/>
                  <a:pt x="1299251" y="-33250"/>
                  <a:pt x="1259035" y="2204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00" name="フリーフォーム 2299">
            <a:extLst>
              <a:ext uri="{FF2B5EF4-FFF2-40B4-BE49-F238E27FC236}">
                <a16:creationId xmlns:a16="http://schemas.microsoft.com/office/drawing/2014/main" id="{42CFDE91-31FD-6412-8F38-44A687488712}"/>
              </a:ext>
            </a:extLst>
          </p:cNvPr>
          <p:cNvSpPr/>
          <p:nvPr/>
        </p:nvSpPr>
        <p:spPr>
          <a:xfrm>
            <a:off x="1176959" y="2218171"/>
            <a:ext cx="706130" cy="1053010"/>
          </a:xfrm>
          <a:custGeom>
            <a:avLst/>
            <a:gdLst>
              <a:gd name="connsiteX0" fmla="*/ 705816 w 706130"/>
              <a:gd name="connsiteY0" fmla="*/ 1154 h 1053010"/>
              <a:gd name="connsiteX1" fmla="*/ 220041 w 706130"/>
              <a:gd name="connsiteY1" fmla="*/ 467879 h 1053010"/>
              <a:gd name="connsiteX2" fmla="*/ 966 w 706130"/>
              <a:gd name="connsiteY2" fmla="*/ 1052079 h 1053010"/>
              <a:gd name="connsiteX3" fmla="*/ 143841 w 706130"/>
              <a:gd name="connsiteY3" fmla="*/ 598054 h 1053010"/>
              <a:gd name="connsiteX4" fmla="*/ 239091 w 706130"/>
              <a:gd name="connsiteY4" fmla="*/ 378979 h 1053010"/>
              <a:gd name="connsiteX5" fmla="*/ 207341 w 706130"/>
              <a:gd name="connsiteY5" fmla="*/ 455179 h 1053010"/>
              <a:gd name="connsiteX6" fmla="*/ 401016 w 706130"/>
              <a:gd name="connsiteY6" fmla="*/ 210704 h 1053010"/>
              <a:gd name="connsiteX7" fmla="*/ 296241 w 706130"/>
              <a:gd name="connsiteY7" fmla="*/ 331354 h 1053010"/>
              <a:gd name="connsiteX8" fmla="*/ 705816 w 706130"/>
              <a:gd name="connsiteY8" fmla="*/ 1154 h 10530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06130" h="1053010">
                <a:moveTo>
                  <a:pt x="705816" y="1154"/>
                </a:moveTo>
                <a:cubicBezTo>
                  <a:pt x="693116" y="23908"/>
                  <a:pt x="337516" y="292725"/>
                  <a:pt x="220041" y="467879"/>
                </a:cubicBezTo>
                <a:cubicBezTo>
                  <a:pt x="102566" y="643033"/>
                  <a:pt x="13666" y="1030383"/>
                  <a:pt x="966" y="1052079"/>
                </a:cubicBezTo>
                <a:cubicBezTo>
                  <a:pt x="-11734" y="1073775"/>
                  <a:pt x="104154" y="710237"/>
                  <a:pt x="143841" y="598054"/>
                </a:cubicBezTo>
                <a:cubicBezTo>
                  <a:pt x="183528" y="485871"/>
                  <a:pt x="228508" y="402791"/>
                  <a:pt x="239091" y="378979"/>
                </a:cubicBezTo>
                <a:cubicBezTo>
                  <a:pt x="249674" y="355167"/>
                  <a:pt x="180354" y="483225"/>
                  <a:pt x="207341" y="455179"/>
                </a:cubicBezTo>
                <a:cubicBezTo>
                  <a:pt x="234328" y="427133"/>
                  <a:pt x="386199" y="231341"/>
                  <a:pt x="401016" y="210704"/>
                </a:cubicBezTo>
                <a:cubicBezTo>
                  <a:pt x="415833" y="190067"/>
                  <a:pt x="249674" y="363633"/>
                  <a:pt x="296241" y="331354"/>
                </a:cubicBezTo>
                <a:cubicBezTo>
                  <a:pt x="342808" y="299075"/>
                  <a:pt x="718516" y="-21600"/>
                  <a:pt x="705816" y="1154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01" name="フリーフォーム 2300">
            <a:extLst>
              <a:ext uri="{FF2B5EF4-FFF2-40B4-BE49-F238E27FC236}">
                <a16:creationId xmlns:a16="http://schemas.microsoft.com/office/drawing/2014/main" id="{53D8E697-83DC-314B-A78B-3D59C46518D2}"/>
              </a:ext>
            </a:extLst>
          </p:cNvPr>
          <p:cNvSpPr/>
          <p:nvPr/>
        </p:nvSpPr>
        <p:spPr>
          <a:xfrm>
            <a:off x="3063474" y="225776"/>
            <a:ext cx="1306808" cy="349801"/>
          </a:xfrm>
          <a:custGeom>
            <a:avLst/>
            <a:gdLst>
              <a:gd name="connsiteX0" fmla="*/ 401 w 1306808"/>
              <a:gd name="connsiteY0" fmla="*/ 18699 h 349801"/>
              <a:gd name="connsiteX1" fmla="*/ 511576 w 1306808"/>
              <a:gd name="connsiteY1" fmla="*/ 9174 h 349801"/>
              <a:gd name="connsiteX2" fmla="*/ 692551 w 1306808"/>
              <a:gd name="connsiteY2" fmla="*/ 171099 h 349801"/>
              <a:gd name="connsiteX3" fmla="*/ 441726 w 1306808"/>
              <a:gd name="connsiteY3" fmla="*/ 155224 h 349801"/>
              <a:gd name="connsiteX4" fmla="*/ 1305326 w 1306808"/>
              <a:gd name="connsiteY4" fmla="*/ 348899 h 349801"/>
              <a:gd name="connsiteX5" fmla="*/ 651276 w 1306808"/>
              <a:gd name="connsiteY5" fmla="*/ 225074 h 349801"/>
              <a:gd name="connsiteX6" fmla="*/ 727476 w 1306808"/>
              <a:gd name="connsiteY6" fmla="*/ 161574 h 349801"/>
              <a:gd name="connsiteX7" fmla="*/ 613176 w 1306808"/>
              <a:gd name="connsiteY7" fmla="*/ 69499 h 349801"/>
              <a:gd name="connsiteX8" fmla="*/ 429026 w 1306808"/>
              <a:gd name="connsiteY8" fmla="*/ 5999 h 349801"/>
              <a:gd name="connsiteX9" fmla="*/ 401 w 1306808"/>
              <a:gd name="connsiteY9" fmla="*/ 18699 h 3498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306808" h="349801">
                <a:moveTo>
                  <a:pt x="401" y="18699"/>
                </a:moveTo>
                <a:cubicBezTo>
                  <a:pt x="14159" y="19228"/>
                  <a:pt x="396218" y="-16226"/>
                  <a:pt x="511576" y="9174"/>
                </a:cubicBezTo>
                <a:cubicBezTo>
                  <a:pt x="626934" y="34574"/>
                  <a:pt x="704193" y="146757"/>
                  <a:pt x="692551" y="171099"/>
                </a:cubicBezTo>
                <a:cubicBezTo>
                  <a:pt x="680909" y="195441"/>
                  <a:pt x="339597" y="125591"/>
                  <a:pt x="441726" y="155224"/>
                </a:cubicBezTo>
                <a:cubicBezTo>
                  <a:pt x="543855" y="184857"/>
                  <a:pt x="1270401" y="337257"/>
                  <a:pt x="1305326" y="348899"/>
                </a:cubicBezTo>
                <a:cubicBezTo>
                  <a:pt x="1340251" y="360541"/>
                  <a:pt x="747584" y="256295"/>
                  <a:pt x="651276" y="225074"/>
                </a:cubicBezTo>
                <a:cubicBezTo>
                  <a:pt x="554968" y="193853"/>
                  <a:pt x="733826" y="187503"/>
                  <a:pt x="727476" y="161574"/>
                </a:cubicBezTo>
                <a:cubicBezTo>
                  <a:pt x="721126" y="135645"/>
                  <a:pt x="662918" y="95428"/>
                  <a:pt x="613176" y="69499"/>
                </a:cubicBezTo>
                <a:cubicBezTo>
                  <a:pt x="563434" y="43570"/>
                  <a:pt x="527451" y="16053"/>
                  <a:pt x="429026" y="5999"/>
                </a:cubicBezTo>
                <a:cubicBezTo>
                  <a:pt x="330601" y="-4055"/>
                  <a:pt x="-13357" y="18170"/>
                  <a:pt x="401" y="18699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02" name="フリーフォーム 2301">
            <a:extLst>
              <a:ext uri="{FF2B5EF4-FFF2-40B4-BE49-F238E27FC236}">
                <a16:creationId xmlns:a16="http://schemas.microsoft.com/office/drawing/2014/main" id="{EED880A0-6029-7F50-C1EE-A954B0A62E1F}"/>
              </a:ext>
            </a:extLst>
          </p:cNvPr>
          <p:cNvSpPr/>
          <p:nvPr/>
        </p:nvSpPr>
        <p:spPr>
          <a:xfrm>
            <a:off x="3068793" y="371291"/>
            <a:ext cx="1640865" cy="979814"/>
          </a:xfrm>
          <a:custGeom>
            <a:avLst/>
            <a:gdLst>
              <a:gd name="connsiteX0" fmla="*/ 1432 w 1640865"/>
              <a:gd name="connsiteY0" fmla="*/ 57334 h 979814"/>
              <a:gd name="connsiteX1" fmla="*/ 693582 w 1640865"/>
              <a:gd name="connsiteY1" fmla="*/ 82734 h 979814"/>
              <a:gd name="connsiteX2" fmla="*/ 620557 w 1640865"/>
              <a:gd name="connsiteY2" fmla="*/ 54159 h 979814"/>
              <a:gd name="connsiteX3" fmla="*/ 1544482 w 1640865"/>
              <a:gd name="connsiteY3" fmla="*/ 901884 h 979814"/>
              <a:gd name="connsiteX4" fmla="*/ 1512732 w 1640865"/>
              <a:gd name="connsiteY4" fmla="*/ 851084 h 979814"/>
              <a:gd name="connsiteX5" fmla="*/ 661832 w 1640865"/>
              <a:gd name="connsiteY5" fmla="*/ 101784 h 979814"/>
              <a:gd name="connsiteX6" fmla="*/ 515782 w 1640865"/>
              <a:gd name="connsiteY6" fmla="*/ 76384 h 979814"/>
              <a:gd name="connsiteX7" fmla="*/ 1432 w 1640865"/>
              <a:gd name="connsiteY7" fmla="*/ 57334 h 9798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640865" h="979814">
                <a:moveTo>
                  <a:pt x="1432" y="57334"/>
                </a:moveTo>
                <a:lnTo>
                  <a:pt x="693582" y="82734"/>
                </a:lnTo>
                <a:cubicBezTo>
                  <a:pt x="796769" y="82205"/>
                  <a:pt x="478740" y="-82366"/>
                  <a:pt x="620557" y="54159"/>
                </a:cubicBezTo>
                <a:cubicBezTo>
                  <a:pt x="762374" y="190684"/>
                  <a:pt x="1395786" y="769063"/>
                  <a:pt x="1544482" y="901884"/>
                </a:cubicBezTo>
                <a:cubicBezTo>
                  <a:pt x="1693178" y="1034705"/>
                  <a:pt x="1659840" y="984434"/>
                  <a:pt x="1512732" y="851084"/>
                </a:cubicBezTo>
                <a:cubicBezTo>
                  <a:pt x="1365624" y="717734"/>
                  <a:pt x="827990" y="230901"/>
                  <a:pt x="661832" y="101784"/>
                </a:cubicBezTo>
                <a:cubicBezTo>
                  <a:pt x="495674" y="-27333"/>
                  <a:pt x="621086" y="82734"/>
                  <a:pt x="515782" y="76384"/>
                </a:cubicBezTo>
                <a:cubicBezTo>
                  <a:pt x="410478" y="70034"/>
                  <a:pt x="-28201" y="56276"/>
                  <a:pt x="1432" y="57334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03" name="フリーフォーム 2302">
            <a:extLst>
              <a:ext uri="{FF2B5EF4-FFF2-40B4-BE49-F238E27FC236}">
                <a16:creationId xmlns:a16="http://schemas.microsoft.com/office/drawing/2014/main" id="{EF9EDE70-41A9-EF94-494F-16B598E8DDAD}"/>
              </a:ext>
            </a:extLst>
          </p:cNvPr>
          <p:cNvSpPr/>
          <p:nvPr/>
        </p:nvSpPr>
        <p:spPr>
          <a:xfrm>
            <a:off x="3066687" y="583347"/>
            <a:ext cx="1587175" cy="741159"/>
          </a:xfrm>
          <a:custGeom>
            <a:avLst/>
            <a:gdLst>
              <a:gd name="connsiteX0" fmla="*/ 363 w 1587175"/>
              <a:gd name="connsiteY0" fmla="*/ 23078 h 741159"/>
              <a:gd name="connsiteX1" fmla="*/ 540113 w 1587175"/>
              <a:gd name="connsiteY1" fmla="*/ 16728 h 741159"/>
              <a:gd name="connsiteX2" fmla="*/ 857613 w 1587175"/>
              <a:gd name="connsiteY2" fmla="*/ 191353 h 741159"/>
              <a:gd name="connsiteX3" fmla="*/ 778238 w 1587175"/>
              <a:gd name="connsiteY3" fmla="*/ 92928 h 741159"/>
              <a:gd name="connsiteX4" fmla="*/ 1562463 w 1587175"/>
              <a:gd name="connsiteY4" fmla="*/ 724753 h 741159"/>
              <a:gd name="connsiteX5" fmla="*/ 1321163 w 1587175"/>
              <a:gd name="connsiteY5" fmla="*/ 512028 h 741159"/>
              <a:gd name="connsiteX6" fmla="*/ 625838 w 1587175"/>
              <a:gd name="connsiteY6" fmla="*/ 42128 h 741159"/>
              <a:gd name="connsiteX7" fmla="*/ 363 w 1587175"/>
              <a:gd name="connsiteY7" fmla="*/ 23078 h 7411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587175" h="741159">
                <a:moveTo>
                  <a:pt x="363" y="23078"/>
                </a:moveTo>
                <a:cubicBezTo>
                  <a:pt x="-13924" y="18845"/>
                  <a:pt x="397238" y="-11318"/>
                  <a:pt x="540113" y="16728"/>
                </a:cubicBezTo>
                <a:cubicBezTo>
                  <a:pt x="682988" y="44774"/>
                  <a:pt x="817926" y="178653"/>
                  <a:pt x="857613" y="191353"/>
                </a:cubicBezTo>
                <a:cubicBezTo>
                  <a:pt x="897301" y="204053"/>
                  <a:pt x="660763" y="4028"/>
                  <a:pt x="778238" y="92928"/>
                </a:cubicBezTo>
                <a:cubicBezTo>
                  <a:pt x="895713" y="181828"/>
                  <a:pt x="1471976" y="654903"/>
                  <a:pt x="1562463" y="724753"/>
                </a:cubicBezTo>
                <a:cubicBezTo>
                  <a:pt x="1652951" y="794603"/>
                  <a:pt x="1477267" y="625799"/>
                  <a:pt x="1321163" y="512028"/>
                </a:cubicBezTo>
                <a:cubicBezTo>
                  <a:pt x="1165059" y="398257"/>
                  <a:pt x="841738" y="126795"/>
                  <a:pt x="625838" y="42128"/>
                </a:cubicBezTo>
                <a:cubicBezTo>
                  <a:pt x="409938" y="-42539"/>
                  <a:pt x="14650" y="27311"/>
                  <a:pt x="363" y="23078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04" name="フリーフォーム 2303">
            <a:extLst>
              <a:ext uri="{FF2B5EF4-FFF2-40B4-BE49-F238E27FC236}">
                <a16:creationId xmlns:a16="http://schemas.microsoft.com/office/drawing/2014/main" id="{9764E695-6C2D-CC15-9D80-3522D4C5690E}"/>
              </a:ext>
            </a:extLst>
          </p:cNvPr>
          <p:cNvSpPr/>
          <p:nvPr/>
        </p:nvSpPr>
        <p:spPr>
          <a:xfrm>
            <a:off x="3228972" y="711196"/>
            <a:ext cx="1244007" cy="1347029"/>
          </a:xfrm>
          <a:custGeom>
            <a:avLst/>
            <a:gdLst>
              <a:gd name="connsiteX0" fmla="*/ 3 w 1244007"/>
              <a:gd name="connsiteY0" fmla="*/ 4 h 1347029"/>
              <a:gd name="connsiteX1" fmla="*/ 673103 w 1244007"/>
              <a:gd name="connsiteY1" fmla="*/ 606429 h 1347029"/>
              <a:gd name="connsiteX2" fmla="*/ 644528 w 1244007"/>
              <a:gd name="connsiteY2" fmla="*/ 574679 h 1347029"/>
              <a:gd name="connsiteX3" fmla="*/ 1035053 w 1244007"/>
              <a:gd name="connsiteY3" fmla="*/ 1158879 h 1347029"/>
              <a:gd name="connsiteX4" fmla="*/ 1241428 w 1244007"/>
              <a:gd name="connsiteY4" fmla="*/ 1343029 h 1347029"/>
              <a:gd name="connsiteX5" fmla="*/ 1117603 w 1244007"/>
              <a:gd name="connsiteY5" fmla="*/ 1225554 h 1347029"/>
              <a:gd name="connsiteX6" fmla="*/ 663578 w 1244007"/>
              <a:gd name="connsiteY6" fmla="*/ 596904 h 1347029"/>
              <a:gd name="connsiteX7" fmla="*/ 3 w 1244007"/>
              <a:gd name="connsiteY7" fmla="*/ 4 h 13470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244007" h="1347029">
                <a:moveTo>
                  <a:pt x="3" y="4"/>
                </a:moveTo>
                <a:cubicBezTo>
                  <a:pt x="1590" y="1591"/>
                  <a:pt x="565682" y="510650"/>
                  <a:pt x="673103" y="606429"/>
                </a:cubicBezTo>
                <a:cubicBezTo>
                  <a:pt x="780524" y="702208"/>
                  <a:pt x="584203" y="482604"/>
                  <a:pt x="644528" y="574679"/>
                </a:cubicBezTo>
                <a:cubicBezTo>
                  <a:pt x="704853" y="666754"/>
                  <a:pt x="935570" y="1030821"/>
                  <a:pt x="1035053" y="1158879"/>
                </a:cubicBezTo>
                <a:cubicBezTo>
                  <a:pt x="1134536" y="1286937"/>
                  <a:pt x="1227670" y="1331916"/>
                  <a:pt x="1241428" y="1343029"/>
                </a:cubicBezTo>
                <a:cubicBezTo>
                  <a:pt x="1255186" y="1354142"/>
                  <a:pt x="1213911" y="1349908"/>
                  <a:pt x="1117603" y="1225554"/>
                </a:cubicBezTo>
                <a:cubicBezTo>
                  <a:pt x="1021295" y="1101200"/>
                  <a:pt x="846141" y="797987"/>
                  <a:pt x="663578" y="596904"/>
                </a:cubicBezTo>
                <a:cubicBezTo>
                  <a:pt x="481015" y="395821"/>
                  <a:pt x="-1584" y="-1583"/>
                  <a:pt x="3" y="4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05" name="フリーフォーム 2304">
            <a:extLst>
              <a:ext uri="{FF2B5EF4-FFF2-40B4-BE49-F238E27FC236}">
                <a16:creationId xmlns:a16="http://schemas.microsoft.com/office/drawing/2014/main" id="{D34E5FD7-DCD9-51E3-831D-BD3D7837D7A7}"/>
              </a:ext>
            </a:extLst>
          </p:cNvPr>
          <p:cNvSpPr/>
          <p:nvPr/>
        </p:nvSpPr>
        <p:spPr>
          <a:xfrm>
            <a:off x="4631315" y="2114545"/>
            <a:ext cx="185539" cy="1031491"/>
          </a:xfrm>
          <a:custGeom>
            <a:avLst/>
            <a:gdLst>
              <a:gd name="connsiteX0" fmla="*/ 77210 w 185539"/>
              <a:gd name="connsiteY0" fmla="*/ 5 h 1031491"/>
              <a:gd name="connsiteX1" fmla="*/ 20060 w 185539"/>
              <a:gd name="connsiteY1" fmla="*/ 501655 h 1031491"/>
              <a:gd name="connsiteX2" fmla="*/ 178810 w 185539"/>
              <a:gd name="connsiteY2" fmla="*/ 1012830 h 1031491"/>
              <a:gd name="connsiteX3" fmla="*/ 140710 w 185539"/>
              <a:gd name="connsiteY3" fmla="*/ 879480 h 1031491"/>
              <a:gd name="connsiteX4" fmla="*/ 1010 w 185539"/>
              <a:gd name="connsiteY4" fmla="*/ 492130 h 1031491"/>
              <a:gd name="connsiteX5" fmla="*/ 77210 w 185539"/>
              <a:gd name="connsiteY5" fmla="*/ 5 h 10314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5539" h="1031491">
                <a:moveTo>
                  <a:pt x="77210" y="5"/>
                </a:moveTo>
                <a:cubicBezTo>
                  <a:pt x="80385" y="1592"/>
                  <a:pt x="3127" y="332851"/>
                  <a:pt x="20060" y="501655"/>
                </a:cubicBezTo>
                <a:cubicBezTo>
                  <a:pt x="36993" y="670459"/>
                  <a:pt x="158702" y="949859"/>
                  <a:pt x="178810" y="1012830"/>
                </a:cubicBezTo>
                <a:cubicBezTo>
                  <a:pt x="198918" y="1075801"/>
                  <a:pt x="170343" y="966263"/>
                  <a:pt x="140710" y="879480"/>
                </a:cubicBezTo>
                <a:cubicBezTo>
                  <a:pt x="111077" y="792697"/>
                  <a:pt x="12122" y="640297"/>
                  <a:pt x="1010" y="492130"/>
                </a:cubicBezTo>
                <a:cubicBezTo>
                  <a:pt x="-10102" y="343963"/>
                  <a:pt x="74035" y="-1582"/>
                  <a:pt x="77210" y="5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06" name="フリーフォーム 2305">
            <a:extLst>
              <a:ext uri="{FF2B5EF4-FFF2-40B4-BE49-F238E27FC236}">
                <a16:creationId xmlns:a16="http://schemas.microsoft.com/office/drawing/2014/main" id="{2D335548-9884-9193-5CA6-631FDD054419}"/>
              </a:ext>
            </a:extLst>
          </p:cNvPr>
          <p:cNvSpPr/>
          <p:nvPr/>
        </p:nvSpPr>
        <p:spPr>
          <a:xfrm>
            <a:off x="4578341" y="3158741"/>
            <a:ext cx="315152" cy="1327558"/>
          </a:xfrm>
          <a:custGeom>
            <a:avLst/>
            <a:gdLst>
              <a:gd name="connsiteX0" fmla="*/ 9 w 315152"/>
              <a:gd name="connsiteY0" fmla="*/ 384 h 1327558"/>
              <a:gd name="connsiteX1" fmla="*/ 50809 w 315152"/>
              <a:gd name="connsiteY1" fmla="*/ 365509 h 1327558"/>
              <a:gd name="connsiteX2" fmla="*/ 171459 w 315152"/>
              <a:gd name="connsiteY2" fmla="*/ 584584 h 1327558"/>
              <a:gd name="connsiteX3" fmla="*/ 282584 w 315152"/>
              <a:gd name="connsiteY3" fmla="*/ 803659 h 1327558"/>
              <a:gd name="connsiteX4" fmla="*/ 222259 w 315152"/>
              <a:gd name="connsiteY4" fmla="*/ 705234 h 1327558"/>
              <a:gd name="connsiteX5" fmla="*/ 314334 w 315152"/>
              <a:gd name="connsiteY5" fmla="*/ 917959 h 1327558"/>
              <a:gd name="connsiteX6" fmla="*/ 269884 w 315152"/>
              <a:gd name="connsiteY6" fmla="*/ 1327534 h 1327558"/>
              <a:gd name="connsiteX7" fmla="*/ 314334 w 315152"/>
              <a:gd name="connsiteY7" fmla="*/ 937009 h 1327558"/>
              <a:gd name="connsiteX8" fmla="*/ 273059 w 315152"/>
              <a:gd name="connsiteY8" fmla="*/ 797309 h 1327558"/>
              <a:gd name="connsiteX9" fmla="*/ 15884 w 315152"/>
              <a:gd name="connsiteY9" fmla="*/ 355984 h 1327558"/>
              <a:gd name="connsiteX10" fmla="*/ 53984 w 315152"/>
              <a:gd name="connsiteY10" fmla="*/ 438534 h 1327558"/>
              <a:gd name="connsiteX11" fmla="*/ 9 w 315152"/>
              <a:gd name="connsiteY11" fmla="*/ 384 h 13275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15152" h="1327558">
                <a:moveTo>
                  <a:pt x="9" y="384"/>
                </a:moveTo>
                <a:cubicBezTo>
                  <a:pt x="-520" y="-11787"/>
                  <a:pt x="22234" y="268142"/>
                  <a:pt x="50809" y="365509"/>
                </a:cubicBezTo>
                <a:cubicBezTo>
                  <a:pt x="79384" y="462876"/>
                  <a:pt x="132830" y="511559"/>
                  <a:pt x="171459" y="584584"/>
                </a:cubicBezTo>
                <a:cubicBezTo>
                  <a:pt x="210088" y="657609"/>
                  <a:pt x="274117" y="783551"/>
                  <a:pt x="282584" y="803659"/>
                </a:cubicBezTo>
                <a:cubicBezTo>
                  <a:pt x="291051" y="823767"/>
                  <a:pt x="216967" y="686184"/>
                  <a:pt x="222259" y="705234"/>
                </a:cubicBezTo>
                <a:cubicBezTo>
                  <a:pt x="227551" y="724284"/>
                  <a:pt x="306397" y="814242"/>
                  <a:pt x="314334" y="917959"/>
                </a:cubicBezTo>
                <a:cubicBezTo>
                  <a:pt x="322271" y="1021676"/>
                  <a:pt x="269884" y="1324359"/>
                  <a:pt x="269884" y="1327534"/>
                </a:cubicBezTo>
                <a:cubicBezTo>
                  <a:pt x="269884" y="1330709"/>
                  <a:pt x="313805" y="1025380"/>
                  <a:pt x="314334" y="937009"/>
                </a:cubicBezTo>
                <a:cubicBezTo>
                  <a:pt x="314863" y="848638"/>
                  <a:pt x="322801" y="894146"/>
                  <a:pt x="273059" y="797309"/>
                </a:cubicBezTo>
                <a:cubicBezTo>
                  <a:pt x="223317" y="700472"/>
                  <a:pt x="52397" y="415780"/>
                  <a:pt x="15884" y="355984"/>
                </a:cubicBezTo>
                <a:cubicBezTo>
                  <a:pt x="-20629" y="296188"/>
                  <a:pt x="56630" y="494626"/>
                  <a:pt x="53984" y="438534"/>
                </a:cubicBezTo>
                <a:cubicBezTo>
                  <a:pt x="51338" y="382442"/>
                  <a:pt x="538" y="12555"/>
                  <a:pt x="9" y="384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07" name="フリーフォーム 2306">
            <a:extLst>
              <a:ext uri="{FF2B5EF4-FFF2-40B4-BE49-F238E27FC236}">
                <a16:creationId xmlns:a16="http://schemas.microsoft.com/office/drawing/2014/main" id="{C4AF47E1-2F57-BC4B-DF3F-6E70A095B13A}"/>
              </a:ext>
            </a:extLst>
          </p:cNvPr>
          <p:cNvSpPr/>
          <p:nvPr/>
        </p:nvSpPr>
        <p:spPr>
          <a:xfrm>
            <a:off x="4747040" y="2104919"/>
            <a:ext cx="256760" cy="733531"/>
          </a:xfrm>
          <a:custGeom>
            <a:avLst/>
            <a:gdLst>
              <a:gd name="connsiteX0" fmla="*/ 28160 w 256760"/>
              <a:gd name="connsiteY0" fmla="*/ 106 h 733531"/>
              <a:gd name="connsiteX1" fmla="*/ 18635 w 256760"/>
              <a:gd name="connsiteY1" fmla="*/ 377931 h 733531"/>
              <a:gd name="connsiteX2" fmla="*/ 256760 w 256760"/>
              <a:gd name="connsiteY2" fmla="*/ 733531 h 733531"/>
              <a:gd name="connsiteX3" fmla="*/ 231360 w 256760"/>
              <a:gd name="connsiteY3" fmla="*/ 695431 h 733531"/>
              <a:gd name="connsiteX4" fmla="*/ 9110 w 256760"/>
              <a:gd name="connsiteY4" fmla="*/ 343006 h 733531"/>
              <a:gd name="connsiteX5" fmla="*/ 28160 w 256760"/>
              <a:gd name="connsiteY5" fmla="*/ 106 h 7335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56760" h="733531">
                <a:moveTo>
                  <a:pt x="28160" y="106"/>
                </a:moveTo>
                <a:cubicBezTo>
                  <a:pt x="29748" y="5927"/>
                  <a:pt x="-19465" y="255694"/>
                  <a:pt x="18635" y="377931"/>
                </a:cubicBezTo>
                <a:cubicBezTo>
                  <a:pt x="56735" y="500168"/>
                  <a:pt x="221306" y="680614"/>
                  <a:pt x="256760" y="733531"/>
                </a:cubicBezTo>
                <a:lnTo>
                  <a:pt x="231360" y="695431"/>
                </a:lnTo>
                <a:cubicBezTo>
                  <a:pt x="190085" y="630344"/>
                  <a:pt x="37156" y="456777"/>
                  <a:pt x="9110" y="343006"/>
                </a:cubicBezTo>
                <a:cubicBezTo>
                  <a:pt x="-18936" y="229235"/>
                  <a:pt x="26572" y="-5715"/>
                  <a:pt x="28160" y="106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08" name="フリーフォーム 2307">
            <a:extLst>
              <a:ext uri="{FF2B5EF4-FFF2-40B4-BE49-F238E27FC236}">
                <a16:creationId xmlns:a16="http://schemas.microsoft.com/office/drawing/2014/main" id="{9ABEFF0D-E78F-1008-2B8B-BC275B283AEC}"/>
              </a:ext>
            </a:extLst>
          </p:cNvPr>
          <p:cNvSpPr/>
          <p:nvPr/>
        </p:nvSpPr>
        <p:spPr>
          <a:xfrm>
            <a:off x="4763100" y="3127970"/>
            <a:ext cx="1035318" cy="1197968"/>
          </a:xfrm>
          <a:custGeom>
            <a:avLst/>
            <a:gdLst>
              <a:gd name="connsiteX0" fmla="*/ 2575 w 1035318"/>
              <a:gd name="connsiteY0" fmla="*/ 2580 h 1197968"/>
              <a:gd name="connsiteX1" fmla="*/ 659800 w 1035318"/>
              <a:gd name="connsiteY1" fmla="*/ 529630 h 1197968"/>
              <a:gd name="connsiteX2" fmla="*/ 1018575 w 1035318"/>
              <a:gd name="connsiteY2" fmla="*/ 1167805 h 1197968"/>
              <a:gd name="connsiteX3" fmla="*/ 942375 w 1035318"/>
              <a:gd name="connsiteY3" fmla="*/ 1031280 h 1197968"/>
              <a:gd name="connsiteX4" fmla="*/ 643925 w 1035318"/>
              <a:gd name="connsiteY4" fmla="*/ 475655 h 1197968"/>
              <a:gd name="connsiteX5" fmla="*/ 281975 w 1035318"/>
              <a:gd name="connsiteY5" fmla="*/ 218480 h 1197968"/>
              <a:gd name="connsiteX6" fmla="*/ 424850 w 1035318"/>
              <a:gd name="connsiteY6" fmla="*/ 323255 h 1197968"/>
              <a:gd name="connsiteX7" fmla="*/ 2575 w 1035318"/>
              <a:gd name="connsiteY7" fmla="*/ 2580 h 11979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035318" h="1197968">
                <a:moveTo>
                  <a:pt x="2575" y="2580"/>
                </a:moveTo>
                <a:cubicBezTo>
                  <a:pt x="41733" y="36976"/>
                  <a:pt x="490467" y="335426"/>
                  <a:pt x="659800" y="529630"/>
                </a:cubicBezTo>
                <a:cubicBezTo>
                  <a:pt x="829133" y="723834"/>
                  <a:pt x="971479" y="1084197"/>
                  <a:pt x="1018575" y="1167805"/>
                </a:cubicBezTo>
                <a:cubicBezTo>
                  <a:pt x="1065671" y="1251413"/>
                  <a:pt x="1004817" y="1146638"/>
                  <a:pt x="942375" y="1031280"/>
                </a:cubicBezTo>
                <a:cubicBezTo>
                  <a:pt x="879933" y="915922"/>
                  <a:pt x="753992" y="611122"/>
                  <a:pt x="643925" y="475655"/>
                </a:cubicBezTo>
                <a:cubicBezTo>
                  <a:pt x="533858" y="340188"/>
                  <a:pt x="318487" y="243880"/>
                  <a:pt x="281975" y="218480"/>
                </a:cubicBezTo>
                <a:cubicBezTo>
                  <a:pt x="245463" y="193080"/>
                  <a:pt x="466654" y="358180"/>
                  <a:pt x="424850" y="323255"/>
                </a:cubicBezTo>
                <a:cubicBezTo>
                  <a:pt x="383046" y="288330"/>
                  <a:pt x="-36583" y="-31816"/>
                  <a:pt x="2575" y="2580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09" name="フリーフォーム 2308">
            <a:extLst>
              <a:ext uri="{FF2B5EF4-FFF2-40B4-BE49-F238E27FC236}">
                <a16:creationId xmlns:a16="http://schemas.microsoft.com/office/drawing/2014/main" id="{24A1B7A6-68A7-BCD3-CFF7-997D937802C4}"/>
              </a:ext>
            </a:extLst>
          </p:cNvPr>
          <p:cNvSpPr/>
          <p:nvPr/>
        </p:nvSpPr>
        <p:spPr>
          <a:xfrm>
            <a:off x="4967466" y="3435350"/>
            <a:ext cx="173757" cy="1208372"/>
          </a:xfrm>
          <a:custGeom>
            <a:avLst/>
            <a:gdLst>
              <a:gd name="connsiteX0" fmla="*/ 55384 w 173757"/>
              <a:gd name="connsiteY0" fmla="*/ 0 h 1208372"/>
              <a:gd name="connsiteX1" fmla="*/ 144284 w 173757"/>
              <a:gd name="connsiteY1" fmla="*/ 488950 h 1208372"/>
              <a:gd name="connsiteX2" fmla="*/ 20459 w 173757"/>
              <a:gd name="connsiteY2" fmla="*/ 1123950 h 1208372"/>
              <a:gd name="connsiteX3" fmla="*/ 14109 w 173757"/>
              <a:gd name="connsiteY3" fmla="*/ 1127125 h 1208372"/>
              <a:gd name="connsiteX4" fmla="*/ 160159 w 173757"/>
              <a:gd name="connsiteY4" fmla="*/ 438150 h 1208372"/>
              <a:gd name="connsiteX5" fmla="*/ 156984 w 173757"/>
              <a:gd name="connsiteY5" fmla="*/ 488950 h 1208372"/>
              <a:gd name="connsiteX6" fmla="*/ 55384 w 173757"/>
              <a:gd name="connsiteY6" fmla="*/ 0 h 12083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73757" h="1208372">
                <a:moveTo>
                  <a:pt x="55384" y="0"/>
                </a:moveTo>
                <a:cubicBezTo>
                  <a:pt x="53267" y="0"/>
                  <a:pt x="150105" y="301625"/>
                  <a:pt x="144284" y="488950"/>
                </a:cubicBezTo>
                <a:cubicBezTo>
                  <a:pt x="138463" y="676275"/>
                  <a:pt x="42155" y="1017588"/>
                  <a:pt x="20459" y="1123950"/>
                </a:cubicBezTo>
                <a:cubicBezTo>
                  <a:pt x="-1237" y="1230313"/>
                  <a:pt x="-9174" y="1241425"/>
                  <a:pt x="14109" y="1127125"/>
                </a:cubicBezTo>
                <a:cubicBezTo>
                  <a:pt x="37392" y="1012825"/>
                  <a:pt x="136347" y="544512"/>
                  <a:pt x="160159" y="438150"/>
                </a:cubicBezTo>
                <a:cubicBezTo>
                  <a:pt x="183971" y="331788"/>
                  <a:pt x="172330" y="558800"/>
                  <a:pt x="156984" y="488950"/>
                </a:cubicBezTo>
                <a:cubicBezTo>
                  <a:pt x="141638" y="419100"/>
                  <a:pt x="57501" y="0"/>
                  <a:pt x="55384" y="0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10" name="フリーフォーム 2309">
            <a:extLst>
              <a:ext uri="{FF2B5EF4-FFF2-40B4-BE49-F238E27FC236}">
                <a16:creationId xmlns:a16="http://schemas.microsoft.com/office/drawing/2014/main" id="{AADCB328-B600-129A-79DD-C96769834B0D}"/>
              </a:ext>
            </a:extLst>
          </p:cNvPr>
          <p:cNvSpPr/>
          <p:nvPr/>
        </p:nvSpPr>
        <p:spPr>
          <a:xfrm>
            <a:off x="4655255" y="4453911"/>
            <a:ext cx="630361" cy="1056991"/>
          </a:xfrm>
          <a:custGeom>
            <a:avLst/>
            <a:gdLst>
              <a:gd name="connsiteX0" fmla="*/ 18345 w 630361"/>
              <a:gd name="connsiteY0" fmla="*/ 614 h 1056991"/>
              <a:gd name="connsiteX1" fmla="*/ 81845 w 630361"/>
              <a:gd name="connsiteY1" fmla="*/ 622914 h 1056991"/>
              <a:gd name="connsiteX2" fmla="*/ 608895 w 630361"/>
              <a:gd name="connsiteY2" fmla="*/ 1038839 h 1056991"/>
              <a:gd name="connsiteX3" fmla="*/ 535870 w 630361"/>
              <a:gd name="connsiteY3" fmla="*/ 988039 h 1056991"/>
              <a:gd name="connsiteX4" fmla="*/ 126295 w 630361"/>
              <a:gd name="connsiteY4" fmla="*/ 680064 h 1056991"/>
              <a:gd name="connsiteX5" fmla="*/ 8820 w 630361"/>
              <a:gd name="connsiteY5" fmla="*/ 435589 h 1056991"/>
              <a:gd name="connsiteX6" fmla="*/ 8820 w 630361"/>
              <a:gd name="connsiteY6" fmla="*/ 505439 h 1056991"/>
              <a:gd name="connsiteX7" fmla="*/ 18345 w 630361"/>
              <a:gd name="connsiteY7" fmla="*/ 614 h 10569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30361" h="1056991">
                <a:moveTo>
                  <a:pt x="18345" y="614"/>
                </a:moveTo>
                <a:cubicBezTo>
                  <a:pt x="30516" y="20193"/>
                  <a:pt x="-16580" y="449876"/>
                  <a:pt x="81845" y="622914"/>
                </a:cubicBezTo>
                <a:cubicBezTo>
                  <a:pt x="180270" y="795952"/>
                  <a:pt x="533224" y="977985"/>
                  <a:pt x="608895" y="1038839"/>
                </a:cubicBezTo>
                <a:cubicBezTo>
                  <a:pt x="684566" y="1099693"/>
                  <a:pt x="535870" y="988039"/>
                  <a:pt x="535870" y="988039"/>
                </a:cubicBezTo>
                <a:cubicBezTo>
                  <a:pt x="455437" y="928243"/>
                  <a:pt x="214137" y="772139"/>
                  <a:pt x="126295" y="680064"/>
                </a:cubicBezTo>
                <a:cubicBezTo>
                  <a:pt x="38453" y="587989"/>
                  <a:pt x="28399" y="464693"/>
                  <a:pt x="8820" y="435589"/>
                </a:cubicBezTo>
                <a:cubicBezTo>
                  <a:pt x="-10759" y="406485"/>
                  <a:pt x="8291" y="575818"/>
                  <a:pt x="8820" y="505439"/>
                </a:cubicBezTo>
                <a:cubicBezTo>
                  <a:pt x="9349" y="435060"/>
                  <a:pt x="6174" y="-18965"/>
                  <a:pt x="18345" y="614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11" name="フリーフォーム 2310">
            <a:extLst>
              <a:ext uri="{FF2B5EF4-FFF2-40B4-BE49-F238E27FC236}">
                <a16:creationId xmlns:a16="http://schemas.microsoft.com/office/drawing/2014/main" id="{9205DCE0-CEF1-BD91-ED16-9F08415B40EA}"/>
              </a:ext>
            </a:extLst>
          </p:cNvPr>
          <p:cNvSpPr/>
          <p:nvPr/>
        </p:nvSpPr>
        <p:spPr>
          <a:xfrm>
            <a:off x="4819488" y="4298913"/>
            <a:ext cx="152798" cy="1052874"/>
          </a:xfrm>
          <a:custGeom>
            <a:avLst/>
            <a:gdLst>
              <a:gd name="connsiteX0" fmla="*/ 152562 w 152798"/>
              <a:gd name="connsiteY0" fmla="*/ 9562 h 1052874"/>
              <a:gd name="connsiteX1" fmla="*/ 3337 w 152798"/>
              <a:gd name="connsiteY1" fmla="*/ 1025562 h 1052874"/>
              <a:gd name="connsiteX2" fmla="*/ 50962 w 152798"/>
              <a:gd name="connsiteY2" fmla="*/ 733462 h 1052874"/>
              <a:gd name="connsiteX3" fmla="*/ 76362 w 152798"/>
              <a:gd name="connsiteY3" fmla="*/ 422312 h 1052874"/>
              <a:gd name="connsiteX4" fmla="*/ 38262 w 152798"/>
              <a:gd name="connsiteY4" fmla="*/ 511212 h 1052874"/>
              <a:gd name="connsiteX5" fmla="*/ 152562 w 152798"/>
              <a:gd name="connsiteY5" fmla="*/ 9562 h 10528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2798" h="1052874">
                <a:moveTo>
                  <a:pt x="152562" y="9562"/>
                </a:moveTo>
                <a:cubicBezTo>
                  <a:pt x="146741" y="95287"/>
                  <a:pt x="20270" y="904912"/>
                  <a:pt x="3337" y="1025562"/>
                </a:cubicBezTo>
                <a:cubicBezTo>
                  <a:pt x="-13596" y="1146212"/>
                  <a:pt x="38791" y="834004"/>
                  <a:pt x="50962" y="733462"/>
                </a:cubicBezTo>
                <a:cubicBezTo>
                  <a:pt x="63133" y="632920"/>
                  <a:pt x="78479" y="459354"/>
                  <a:pt x="76362" y="422312"/>
                </a:cubicBezTo>
                <a:cubicBezTo>
                  <a:pt x="74245" y="385270"/>
                  <a:pt x="21329" y="581591"/>
                  <a:pt x="38262" y="511212"/>
                </a:cubicBezTo>
                <a:cubicBezTo>
                  <a:pt x="55195" y="440833"/>
                  <a:pt x="158383" y="-76163"/>
                  <a:pt x="152562" y="9562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12" name="フリーフォーム 2311">
            <a:extLst>
              <a:ext uri="{FF2B5EF4-FFF2-40B4-BE49-F238E27FC236}">
                <a16:creationId xmlns:a16="http://schemas.microsoft.com/office/drawing/2014/main" id="{AEB708C3-A97D-3967-A268-5991107389EE}"/>
              </a:ext>
            </a:extLst>
          </p:cNvPr>
          <p:cNvSpPr/>
          <p:nvPr/>
        </p:nvSpPr>
        <p:spPr>
          <a:xfrm>
            <a:off x="1917045" y="55908"/>
            <a:ext cx="1349990" cy="1526431"/>
          </a:xfrm>
          <a:custGeom>
            <a:avLst/>
            <a:gdLst>
              <a:gd name="connsiteX0" fmla="*/ 737255 w 1349990"/>
              <a:gd name="connsiteY0" fmla="*/ 13942 h 1526431"/>
              <a:gd name="connsiteX1" fmla="*/ 1146830 w 1349990"/>
              <a:gd name="connsiteY1" fmla="*/ 80617 h 1526431"/>
              <a:gd name="connsiteX2" fmla="*/ 1213505 w 1349990"/>
              <a:gd name="connsiteY2" fmla="*/ 687042 h 1526431"/>
              <a:gd name="connsiteX3" fmla="*/ 1346855 w 1349990"/>
              <a:gd name="connsiteY3" fmla="*/ 550517 h 1526431"/>
              <a:gd name="connsiteX4" fmla="*/ 1067455 w 1349990"/>
              <a:gd name="connsiteY4" fmla="*/ 950567 h 1526431"/>
              <a:gd name="connsiteX5" fmla="*/ 1175405 w 1349990"/>
              <a:gd name="connsiteY5" fmla="*/ 902942 h 1526431"/>
              <a:gd name="connsiteX6" fmla="*/ 689630 w 1349990"/>
              <a:gd name="connsiteY6" fmla="*/ 1277592 h 1526431"/>
              <a:gd name="connsiteX7" fmla="*/ 613430 w 1349990"/>
              <a:gd name="connsiteY7" fmla="*/ 1410942 h 1526431"/>
              <a:gd name="connsiteX8" fmla="*/ 657880 w 1349990"/>
              <a:gd name="connsiteY8" fmla="*/ 1261717 h 1526431"/>
              <a:gd name="connsiteX9" fmla="*/ 365780 w 1349990"/>
              <a:gd name="connsiteY9" fmla="*/ 1518892 h 1526431"/>
              <a:gd name="connsiteX10" fmla="*/ 810280 w 1349990"/>
              <a:gd name="connsiteY10" fmla="*/ 912467 h 1526431"/>
              <a:gd name="connsiteX11" fmla="*/ 324505 w 1349990"/>
              <a:gd name="connsiteY11" fmla="*/ 1331567 h 1526431"/>
              <a:gd name="connsiteX12" fmla="*/ 575330 w 1349990"/>
              <a:gd name="connsiteY12" fmla="*/ 772767 h 1526431"/>
              <a:gd name="connsiteX13" fmla="*/ 3830 w 1349990"/>
              <a:gd name="connsiteY13" fmla="*/ 1261717 h 1526431"/>
              <a:gd name="connsiteX14" fmla="*/ 311805 w 1349990"/>
              <a:gd name="connsiteY14" fmla="*/ 655292 h 1526431"/>
              <a:gd name="connsiteX15" fmla="*/ 26055 w 1349990"/>
              <a:gd name="connsiteY15" fmla="*/ 972792 h 1526431"/>
              <a:gd name="connsiteX16" fmla="*/ 581680 w 1349990"/>
              <a:gd name="connsiteY16" fmla="*/ 188567 h 1526431"/>
              <a:gd name="connsiteX17" fmla="*/ 391180 w 1349990"/>
              <a:gd name="connsiteY17" fmla="*/ 388592 h 1526431"/>
              <a:gd name="connsiteX18" fmla="*/ 927755 w 1349990"/>
              <a:gd name="connsiteY18" fmla="*/ 39342 h 1526431"/>
              <a:gd name="connsiteX19" fmla="*/ 737255 w 1349990"/>
              <a:gd name="connsiteY19" fmla="*/ 13942 h 15264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1349990" h="1526431">
                <a:moveTo>
                  <a:pt x="737255" y="13942"/>
                </a:moveTo>
                <a:cubicBezTo>
                  <a:pt x="773767" y="20821"/>
                  <a:pt x="1067455" y="-31566"/>
                  <a:pt x="1146830" y="80617"/>
                </a:cubicBezTo>
                <a:cubicBezTo>
                  <a:pt x="1226205" y="192800"/>
                  <a:pt x="1180168" y="608725"/>
                  <a:pt x="1213505" y="687042"/>
                </a:cubicBezTo>
                <a:cubicBezTo>
                  <a:pt x="1246843" y="765359"/>
                  <a:pt x="1371197" y="506596"/>
                  <a:pt x="1346855" y="550517"/>
                </a:cubicBezTo>
                <a:cubicBezTo>
                  <a:pt x="1322513" y="594438"/>
                  <a:pt x="1096030" y="891830"/>
                  <a:pt x="1067455" y="950567"/>
                </a:cubicBezTo>
                <a:cubicBezTo>
                  <a:pt x="1038880" y="1009304"/>
                  <a:pt x="1238376" y="848438"/>
                  <a:pt x="1175405" y="902942"/>
                </a:cubicBezTo>
                <a:cubicBezTo>
                  <a:pt x="1112434" y="957446"/>
                  <a:pt x="783293" y="1192925"/>
                  <a:pt x="689630" y="1277592"/>
                </a:cubicBezTo>
                <a:cubicBezTo>
                  <a:pt x="595967" y="1362259"/>
                  <a:pt x="618722" y="1413588"/>
                  <a:pt x="613430" y="1410942"/>
                </a:cubicBezTo>
                <a:cubicBezTo>
                  <a:pt x="608138" y="1408296"/>
                  <a:pt x="699155" y="1243725"/>
                  <a:pt x="657880" y="1261717"/>
                </a:cubicBezTo>
                <a:cubicBezTo>
                  <a:pt x="616605" y="1279709"/>
                  <a:pt x="340380" y="1577100"/>
                  <a:pt x="365780" y="1518892"/>
                </a:cubicBezTo>
                <a:cubicBezTo>
                  <a:pt x="391180" y="1460684"/>
                  <a:pt x="817159" y="943688"/>
                  <a:pt x="810280" y="912467"/>
                </a:cubicBezTo>
                <a:cubicBezTo>
                  <a:pt x="803401" y="881246"/>
                  <a:pt x="363663" y="1354850"/>
                  <a:pt x="324505" y="1331567"/>
                </a:cubicBezTo>
                <a:cubicBezTo>
                  <a:pt x="285347" y="1308284"/>
                  <a:pt x="628776" y="784409"/>
                  <a:pt x="575330" y="772767"/>
                </a:cubicBezTo>
                <a:cubicBezTo>
                  <a:pt x="521884" y="761125"/>
                  <a:pt x="47751" y="1281296"/>
                  <a:pt x="3830" y="1261717"/>
                </a:cubicBezTo>
                <a:cubicBezTo>
                  <a:pt x="-40091" y="1242138"/>
                  <a:pt x="308101" y="703446"/>
                  <a:pt x="311805" y="655292"/>
                </a:cubicBezTo>
                <a:cubicBezTo>
                  <a:pt x="315509" y="607138"/>
                  <a:pt x="-18924" y="1050579"/>
                  <a:pt x="26055" y="972792"/>
                </a:cubicBezTo>
                <a:cubicBezTo>
                  <a:pt x="71034" y="895005"/>
                  <a:pt x="520826" y="285934"/>
                  <a:pt x="581680" y="188567"/>
                </a:cubicBezTo>
                <a:cubicBezTo>
                  <a:pt x="642534" y="91200"/>
                  <a:pt x="333501" y="413463"/>
                  <a:pt x="391180" y="388592"/>
                </a:cubicBezTo>
                <a:cubicBezTo>
                  <a:pt x="448859" y="363721"/>
                  <a:pt x="864784" y="103371"/>
                  <a:pt x="927755" y="39342"/>
                </a:cubicBezTo>
                <a:cubicBezTo>
                  <a:pt x="990726" y="-24687"/>
                  <a:pt x="700743" y="7063"/>
                  <a:pt x="737255" y="13942"/>
                </a:cubicBezTo>
                <a:close/>
              </a:path>
            </a:pathLst>
          </a:custGeom>
          <a:solidFill>
            <a:srgbClr val="FF8AD8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13" name="フリーフォーム 2312">
            <a:extLst>
              <a:ext uri="{FF2B5EF4-FFF2-40B4-BE49-F238E27FC236}">
                <a16:creationId xmlns:a16="http://schemas.microsoft.com/office/drawing/2014/main" id="{B6D4A6AE-6488-ABA9-DCC0-B97B14ECB6D9}"/>
              </a:ext>
            </a:extLst>
          </p:cNvPr>
          <p:cNvSpPr/>
          <p:nvPr/>
        </p:nvSpPr>
        <p:spPr>
          <a:xfrm>
            <a:off x="632965" y="751368"/>
            <a:ext cx="2221529" cy="3913523"/>
          </a:xfrm>
          <a:custGeom>
            <a:avLst/>
            <a:gdLst>
              <a:gd name="connsiteX0" fmla="*/ 2207339 w 2221529"/>
              <a:gd name="connsiteY0" fmla="*/ 243952 h 3913523"/>
              <a:gd name="connsiteX1" fmla="*/ 1867474 w 2221529"/>
              <a:gd name="connsiteY1" fmla="*/ 972236 h 3913523"/>
              <a:gd name="connsiteX2" fmla="*/ 2183063 w 2221529"/>
              <a:gd name="connsiteY2" fmla="*/ 2032292 h 3913523"/>
              <a:gd name="connsiteX3" fmla="*/ 2053591 w 2221529"/>
              <a:gd name="connsiteY3" fmla="*/ 1708611 h 3913523"/>
              <a:gd name="connsiteX4" fmla="*/ 1899842 w 2221529"/>
              <a:gd name="connsiteY4" fmla="*/ 2129397 h 3913523"/>
              <a:gd name="connsiteX5" fmla="*/ 1899842 w 2221529"/>
              <a:gd name="connsiteY5" fmla="*/ 2056568 h 3913523"/>
              <a:gd name="connsiteX6" fmla="*/ 1810830 w 2221529"/>
              <a:gd name="connsiteY6" fmla="*/ 2420710 h 3913523"/>
              <a:gd name="connsiteX7" fmla="*/ 1810830 w 2221529"/>
              <a:gd name="connsiteY7" fmla="*/ 2202225 h 3913523"/>
              <a:gd name="connsiteX8" fmla="*/ 1301031 w 2221529"/>
              <a:gd name="connsiteY8" fmla="*/ 3100441 h 3913523"/>
              <a:gd name="connsiteX9" fmla="*/ 1398136 w 2221529"/>
              <a:gd name="connsiteY9" fmla="*/ 2590643 h 3913523"/>
              <a:gd name="connsiteX10" fmla="*/ 864062 w 2221529"/>
              <a:gd name="connsiteY10" fmla="*/ 3035705 h 3913523"/>
              <a:gd name="connsiteX11" fmla="*/ 953074 w 2221529"/>
              <a:gd name="connsiteY11" fmla="*/ 3011428 h 3913523"/>
              <a:gd name="connsiteX12" fmla="*/ 451368 w 2221529"/>
              <a:gd name="connsiteY12" fmla="*/ 3537411 h 3913523"/>
              <a:gd name="connsiteX13" fmla="*/ 872154 w 2221529"/>
              <a:gd name="connsiteY13" fmla="*/ 3262282 h 3913523"/>
              <a:gd name="connsiteX14" fmla="*/ 14398 w 2221529"/>
              <a:gd name="connsiteY14" fmla="*/ 3909644 h 3913523"/>
              <a:gd name="connsiteX15" fmla="*/ 329987 w 2221529"/>
              <a:gd name="connsiteY15" fmla="*/ 3537411 h 3913523"/>
              <a:gd name="connsiteX16" fmla="*/ 273343 w 2221529"/>
              <a:gd name="connsiteY16" fmla="*/ 3650699 h 3913523"/>
              <a:gd name="connsiteX17" fmla="*/ 443276 w 2221529"/>
              <a:gd name="connsiteY17" fmla="*/ 3335110 h 3913523"/>
              <a:gd name="connsiteX18" fmla="*/ 548472 w 2221529"/>
              <a:gd name="connsiteY18" fmla="*/ 2105120 h 3913523"/>
              <a:gd name="connsiteX19" fmla="*/ 556564 w 2221529"/>
              <a:gd name="connsiteY19" fmla="*/ 2720115 h 3913523"/>
              <a:gd name="connsiteX20" fmla="*/ 872154 w 2221529"/>
              <a:gd name="connsiteY20" fmla="*/ 1320193 h 3913523"/>
              <a:gd name="connsiteX21" fmla="*/ 726497 w 2221529"/>
              <a:gd name="connsiteY21" fmla="*/ 1749071 h 3913523"/>
              <a:gd name="connsiteX22" fmla="*/ 1584253 w 2221529"/>
              <a:gd name="connsiteY22" fmla="*/ 65928 h 3913523"/>
              <a:gd name="connsiteX23" fmla="*/ 1236295 w 2221529"/>
              <a:gd name="connsiteY23" fmla="*/ 786119 h 3913523"/>
              <a:gd name="connsiteX24" fmla="*/ 2094051 w 2221529"/>
              <a:gd name="connsiteY24" fmla="*/ 1191 h 3913523"/>
              <a:gd name="connsiteX25" fmla="*/ 1284847 w 2221529"/>
              <a:gd name="connsiteY25" fmla="*/ 1004604 h 3913523"/>
              <a:gd name="connsiteX26" fmla="*/ 2207339 w 2221529"/>
              <a:gd name="connsiteY26" fmla="*/ 243952 h 39135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2221529" h="3913523">
                <a:moveTo>
                  <a:pt x="2207339" y="243952"/>
                </a:moveTo>
                <a:cubicBezTo>
                  <a:pt x="2304443" y="238557"/>
                  <a:pt x="1871520" y="674179"/>
                  <a:pt x="1867474" y="972236"/>
                </a:cubicBezTo>
                <a:cubicBezTo>
                  <a:pt x="1863428" y="1270293"/>
                  <a:pt x="2152043" y="1909563"/>
                  <a:pt x="2183063" y="2032292"/>
                </a:cubicBezTo>
                <a:cubicBezTo>
                  <a:pt x="2214083" y="2155021"/>
                  <a:pt x="2100794" y="1692427"/>
                  <a:pt x="2053591" y="1708611"/>
                </a:cubicBezTo>
                <a:cubicBezTo>
                  <a:pt x="2006387" y="1724795"/>
                  <a:pt x="1925467" y="2071404"/>
                  <a:pt x="1899842" y="2129397"/>
                </a:cubicBezTo>
                <a:cubicBezTo>
                  <a:pt x="1874217" y="2187390"/>
                  <a:pt x="1914677" y="2008016"/>
                  <a:pt x="1899842" y="2056568"/>
                </a:cubicBezTo>
                <a:cubicBezTo>
                  <a:pt x="1885007" y="2105120"/>
                  <a:pt x="1825665" y="2396434"/>
                  <a:pt x="1810830" y="2420710"/>
                </a:cubicBezTo>
                <a:cubicBezTo>
                  <a:pt x="1795995" y="2444986"/>
                  <a:pt x="1895796" y="2088937"/>
                  <a:pt x="1810830" y="2202225"/>
                </a:cubicBezTo>
                <a:cubicBezTo>
                  <a:pt x="1725864" y="2315513"/>
                  <a:pt x="1369813" y="3035705"/>
                  <a:pt x="1301031" y="3100441"/>
                </a:cubicBezTo>
                <a:cubicBezTo>
                  <a:pt x="1232249" y="3165177"/>
                  <a:pt x="1470964" y="2601432"/>
                  <a:pt x="1398136" y="2590643"/>
                </a:cubicBezTo>
                <a:cubicBezTo>
                  <a:pt x="1325308" y="2579854"/>
                  <a:pt x="938239" y="2965574"/>
                  <a:pt x="864062" y="3035705"/>
                </a:cubicBezTo>
                <a:cubicBezTo>
                  <a:pt x="789885" y="3105836"/>
                  <a:pt x="1021856" y="2927810"/>
                  <a:pt x="953074" y="3011428"/>
                </a:cubicBezTo>
                <a:cubicBezTo>
                  <a:pt x="884292" y="3095046"/>
                  <a:pt x="464855" y="3495602"/>
                  <a:pt x="451368" y="3537411"/>
                </a:cubicBezTo>
                <a:cubicBezTo>
                  <a:pt x="437881" y="3579220"/>
                  <a:pt x="944982" y="3200243"/>
                  <a:pt x="872154" y="3262282"/>
                </a:cubicBezTo>
                <a:cubicBezTo>
                  <a:pt x="799326" y="3324321"/>
                  <a:pt x="104759" y="3863789"/>
                  <a:pt x="14398" y="3909644"/>
                </a:cubicBezTo>
                <a:cubicBezTo>
                  <a:pt x="-75963" y="3955499"/>
                  <a:pt x="286830" y="3580568"/>
                  <a:pt x="329987" y="3537411"/>
                </a:cubicBezTo>
                <a:cubicBezTo>
                  <a:pt x="373144" y="3494254"/>
                  <a:pt x="254462" y="3684416"/>
                  <a:pt x="273343" y="3650699"/>
                </a:cubicBezTo>
                <a:cubicBezTo>
                  <a:pt x="292224" y="3616982"/>
                  <a:pt x="397421" y="3592707"/>
                  <a:pt x="443276" y="3335110"/>
                </a:cubicBezTo>
                <a:cubicBezTo>
                  <a:pt x="489131" y="3077514"/>
                  <a:pt x="529591" y="2207619"/>
                  <a:pt x="548472" y="2105120"/>
                </a:cubicBezTo>
                <a:cubicBezTo>
                  <a:pt x="567353" y="2002621"/>
                  <a:pt x="502617" y="2850936"/>
                  <a:pt x="556564" y="2720115"/>
                </a:cubicBezTo>
                <a:cubicBezTo>
                  <a:pt x="610511" y="2589294"/>
                  <a:pt x="843832" y="1482034"/>
                  <a:pt x="872154" y="1320193"/>
                </a:cubicBezTo>
                <a:cubicBezTo>
                  <a:pt x="900476" y="1158352"/>
                  <a:pt x="607814" y="1958115"/>
                  <a:pt x="726497" y="1749071"/>
                </a:cubicBezTo>
                <a:cubicBezTo>
                  <a:pt x="845180" y="1540027"/>
                  <a:pt x="1499287" y="226420"/>
                  <a:pt x="1584253" y="65928"/>
                </a:cubicBezTo>
                <a:cubicBezTo>
                  <a:pt x="1669219" y="-94564"/>
                  <a:pt x="1151329" y="796908"/>
                  <a:pt x="1236295" y="786119"/>
                </a:cubicBezTo>
                <a:cubicBezTo>
                  <a:pt x="1321261" y="775330"/>
                  <a:pt x="2085959" y="-35223"/>
                  <a:pt x="2094051" y="1191"/>
                </a:cubicBezTo>
                <a:cubicBezTo>
                  <a:pt x="2102143" y="37605"/>
                  <a:pt x="1268663" y="964144"/>
                  <a:pt x="1284847" y="1004604"/>
                </a:cubicBezTo>
                <a:cubicBezTo>
                  <a:pt x="1301031" y="1045064"/>
                  <a:pt x="2110235" y="249347"/>
                  <a:pt x="2207339" y="243952"/>
                </a:cubicBezTo>
                <a:close/>
              </a:path>
            </a:pathLst>
          </a:custGeom>
          <a:solidFill>
            <a:srgbClr val="FF8AD8">
              <a:alpha val="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14" name="フリーフォーム 2313">
            <a:extLst>
              <a:ext uri="{FF2B5EF4-FFF2-40B4-BE49-F238E27FC236}">
                <a16:creationId xmlns:a16="http://schemas.microsoft.com/office/drawing/2014/main" id="{54E08995-950E-927A-A0A0-843FD461D343}"/>
              </a:ext>
            </a:extLst>
          </p:cNvPr>
          <p:cNvSpPr/>
          <p:nvPr/>
        </p:nvSpPr>
        <p:spPr>
          <a:xfrm>
            <a:off x="2354255" y="80598"/>
            <a:ext cx="3028181" cy="2423884"/>
          </a:xfrm>
          <a:custGeom>
            <a:avLst/>
            <a:gdLst>
              <a:gd name="connsiteX0" fmla="*/ 97632 w 3028181"/>
              <a:gd name="connsiteY0" fmla="*/ 226899 h 2423884"/>
              <a:gd name="connsiteX1" fmla="*/ 1327621 w 3028181"/>
              <a:gd name="connsiteY1" fmla="*/ 16506 h 2423884"/>
              <a:gd name="connsiteX2" fmla="*/ 906835 w 3028181"/>
              <a:gd name="connsiteY2" fmla="*/ 40783 h 2423884"/>
              <a:gd name="connsiteX3" fmla="*/ 1610842 w 3028181"/>
              <a:gd name="connsiteY3" fmla="*/ 48875 h 2423884"/>
              <a:gd name="connsiteX4" fmla="*/ 2169193 w 3028181"/>
              <a:gd name="connsiteY4" fmla="*/ 688145 h 2423884"/>
              <a:gd name="connsiteX5" fmla="*/ 2120641 w 3028181"/>
              <a:gd name="connsiteY5" fmla="*/ 623409 h 2423884"/>
              <a:gd name="connsiteX6" fmla="*/ 3002672 w 3028181"/>
              <a:gd name="connsiteY6" fmla="*/ 2363197 h 2423884"/>
              <a:gd name="connsiteX7" fmla="*/ 2743727 w 3028181"/>
              <a:gd name="connsiteY7" fmla="*/ 1990963 h 2423884"/>
              <a:gd name="connsiteX8" fmla="*/ 2258205 w 3028181"/>
              <a:gd name="connsiteY8" fmla="*/ 1634914 h 2423884"/>
              <a:gd name="connsiteX9" fmla="*/ 2533334 w 3028181"/>
              <a:gd name="connsiteY9" fmla="*/ 2298460 h 2423884"/>
              <a:gd name="connsiteX10" fmla="*/ 1400449 w 3028181"/>
              <a:gd name="connsiteY10" fmla="*/ 1343600 h 2423884"/>
              <a:gd name="connsiteX11" fmla="*/ 1635118 w 3028181"/>
              <a:gd name="connsiteY11" fmla="*/ 1553993 h 2423884"/>
              <a:gd name="connsiteX12" fmla="*/ 1092952 w 3028181"/>
              <a:gd name="connsiteY12" fmla="*/ 785250 h 2423884"/>
              <a:gd name="connsiteX13" fmla="*/ 413221 w 3028181"/>
              <a:gd name="connsiteY13" fmla="*/ 898538 h 2423884"/>
              <a:gd name="connsiteX14" fmla="*/ 1190057 w 3028181"/>
              <a:gd name="connsiteY14" fmla="*/ 777158 h 2423884"/>
              <a:gd name="connsiteX15" fmla="*/ 527 w 3028181"/>
              <a:gd name="connsiteY15" fmla="*/ 1197944 h 2423884"/>
              <a:gd name="connsiteX16" fmla="*/ 1028216 w 3028181"/>
              <a:gd name="connsiteY16" fmla="*/ 542489 h 2423884"/>
              <a:gd name="connsiteX17" fmla="*/ 227104 w 3028181"/>
              <a:gd name="connsiteY17" fmla="*/ 591041 h 2423884"/>
              <a:gd name="connsiteX18" fmla="*/ 1084860 w 3028181"/>
              <a:gd name="connsiteY18" fmla="*/ 413016 h 2423884"/>
              <a:gd name="connsiteX19" fmla="*/ 332301 w 3028181"/>
              <a:gd name="connsiteY19" fmla="*/ 429200 h 2423884"/>
              <a:gd name="connsiteX20" fmla="*/ 1327621 w 3028181"/>
              <a:gd name="connsiteY20" fmla="*/ 243083 h 2423884"/>
              <a:gd name="connsiteX21" fmla="*/ 97632 w 3028181"/>
              <a:gd name="connsiteY21" fmla="*/ 226899 h 24238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3028181" h="2423884">
                <a:moveTo>
                  <a:pt x="97632" y="226899"/>
                </a:moveTo>
                <a:cubicBezTo>
                  <a:pt x="97632" y="189136"/>
                  <a:pt x="1192754" y="47525"/>
                  <a:pt x="1327621" y="16506"/>
                </a:cubicBezTo>
                <a:cubicBezTo>
                  <a:pt x="1462488" y="-14513"/>
                  <a:pt x="859632" y="35388"/>
                  <a:pt x="906835" y="40783"/>
                </a:cubicBezTo>
                <a:cubicBezTo>
                  <a:pt x="954038" y="46178"/>
                  <a:pt x="1400449" y="-59019"/>
                  <a:pt x="1610842" y="48875"/>
                </a:cubicBezTo>
                <a:cubicBezTo>
                  <a:pt x="1821235" y="156769"/>
                  <a:pt x="2084227" y="592389"/>
                  <a:pt x="2169193" y="688145"/>
                </a:cubicBezTo>
                <a:cubicBezTo>
                  <a:pt x="2254159" y="783901"/>
                  <a:pt x="1981728" y="344234"/>
                  <a:pt x="2120641" y="623409"/>
                </a:cubicBezTo>
                <a:cubicBezTo>
                  <a:pt x="2259554" y="902584"/>
                  <a:pt x="2898824" y="2135271"/>
                  <a:pt x="3002672" y="2363197"/>
                </a:cubicBezTo>
                <a:cubicBezTo>
                  <a:pt x="3106520" y="2591123"/>
                  <a:pt x="2867805" y="2112344"/>
                  <a:pt x="2743727" y="1990963"/>
                </a:cubicBezTo>
                <a:cubicBezTo>
                  <a:pt x="2619649" y="1869583"/>
                  <a:pt x="2293271" y="1583665"/>
                  <a:pt x="2258205" y="1634914"/>
                </a:cubicBezTo>
                <a:cubicBezTo>
                  <a:pt x="2223140" y="1686164"/>
                  <a:pt x="2676293" y="2347012"/>
                  <a:pt x="2533334" y="2298460"/>
                </a:cubicBezTo>
                <a:cubicBezTo>
                  <a:pt x="2390375" y="2249908"/>
                  <a:pt x="1550152" y="1467678"/>
                  <a:pt x="1400449" y="1343600"/>
                </a:cubicBezTo>
                <a:cubicBezTo>
                  <a:pt x="1250746" y="1219522"/>
                  <a:pt x="1686367" y="1647051"/>
                  <a:pt x="1635118" y="1553993"/>
                </a:cubicBezTo>
                <a:cubicBezTo>
                  <a:pt x="1583869" y="1460935"/>
                  <a:pt x="1296601" y="894492"/>
                  <a:pt x="1092952" y="785250"/>
                </a:cubicBezTo>
                <a:cubicBezTo>
                  <a:pt x="889303" y="676008"/>
                  <a:pt x="397037" y="899887"/>
                  <a:pt x="413221" y="898538"/>
                </a:cubicBezTo>
                <a:cubicBezTo>
                  <a:pt x="429405" y="897189"/>
                  <a:pt x="1258839" y="727257"/>
                  <a:pt x="1190057" y="777158"/>
                </a:cubicBezTo>
                <a:cubicBezTo>
                  <a:pt x="1121275" y="827059"/>
                  <a:pt x="27500" y="1237055"/>
                  <a:pt x="527" y="1197944"/>
                </a:cubicBezTo>
                <a:cubicBezTo>
                  <a:pt x="-26446" y="1158833"/>
                  <a:pt x="990453" y="643639"/>
                  <a:pt x="1028216" y="542489"/>
                </a:cubicBezTo>
                <a:cubicBezTo>
                  <a:pt x="1065979" y="441339"/>
                  <a:pt x="217663" y="612620"/>
                  <a:pt x="227104" y="591041"/>
                </a:cubicBezTo>
                <a:cubicBezTo>
                  <a:pt x="236545" y="569462"/>
                  <a:pt x="1067327" y="439989"/>
                  <a:pt x="1084860" y="413016"/>
                </a:cubicBezTo>
                <a:cubicBezTo>
                  <a:pt x="1102393" y="386043"/>
                  <a:pt x="291841" y="457522"/>
                  <a:pt x="332301" y="429200"/>
                </a:cubicBezTo>
                <a:cubicBezTo>
                  <a:pt x="372761" y="400878"/>
                  <a:pt x="1369430" y="278148"/>
                  <a:pt x="1327621" y="243083"/>
                </a:cubicBezTo>
                <a:cubicBezTo>
                  <a:pt x="1285812" y="208018"/>
                  <a:pt x="97632" y="264662"/>
                  <a:pt x="97632" y="226899"/>
                </a:cubicBezTo>
                <a:close/>
              </a:path>
            </a:pathLst>
          </a:custGeom>
          <a:solidFill>
            <a:srgbClr val="FF8AD8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15" name="フリーフォーム 2314">
            <a:extLst>
              <a:ext uri="{FF2B5EF4-FFF2-40B4-BE49-F238E27FC236}">
                <a16:creationId xmlns:a16="http://schemas.microsoft.com/office/drawing/2014/main" id="{C507C909-347B-687C-1F44-11763FCEDC50}"/>
              </a:ext>
            </a:extLst>
          </p:cNvPr>
          <p:cNvSpPr/>
          <p:nvPr/>
        </p:nvSpPr>
        <p:spPr>
          <a:xfrm>
            <a:off x="2715572" y="84939"/>
            <a:ext cx="1921185" cy="2191767"/>
          </a:xfrm>
          <a:custGeom>
            <a:avLst/>
            <a:gdLst>
              <a:gd name="connsiteX0" fmla="*/ 3352 w 1921185"/>
              <a:gd name="connsiteY0" fmla="*/ 76902 h 2191767"/>
              <a:gd name="connsiteX1" fmla="*/ 674991 w 1921185"/>
              <a:gd name="connsiteY1" fmla="*/ 4073 h 2191767"/>
              <a:gd name="connsiteX2" fmla="*/ 569794 w 1921185"/>
              <a:gd name="connsiteY2" fmla="*/ 182098 h 2191767"/>
              <a:gd name="connsiteX3" fmla="*/ 699267 w 1921185"/>
              <a:gd name="connsiteY3" fmla="*/ 335847 h 2191767"/>
              <a:gd name="connsiteX4" fmla="*/ 529334 w 1921185"/>
              <a:gd name="connsiteY4" fmla="*/ 465319 h 2191767"/>
              <a:gd name="connsiteX5" fmla="*/ 1079593 w 1921185"/>
              <a:gd name="connsiteY5" fmla="*/ 732357 h 2191767"/>
              <a:gd name="connsiteX6" fmla="*/ 869200 w 1921185"/>
              <a:gd name="connsiteY6" fmla="*/ 708080 h 2191767"/>
              <a:gd name="connsiteX7" fmla="*/ 1751232 w 1921185"/>
              <a:gd name="connsiteY7" fmla="*/ 1436364 h 2191767"/>
              <a:gd name="connsiteX8" fmla="*/ 1443734 w 1921185"/>
              <a:gd name="connsiteY8" fmla="*/ 1403996 h 2191767"/>
              <a:gd name="connsiteX9" fmla="*/ 1921164 w 1921185"/>
              <a:gd name="connsiteY9" fmla="*/ 2180831 h 2191767"/>
              <a:gd name="connsiteX10" fmla="*/ 1459918 w 1921185"/>
              <a:gd name="connsiteY10" fmla="*/ 1800505 h 2191767"/>
              <a:gd name="connsiteX11" fmla="*/ 666899 w 1921185"/>
              <a:gd name="connsiteY11" fmla="*/ 983210 h 2191767"/>
              <a:gd name="connsiteX12" fmla="*/ 836832 w 1921185"/>
              <a:gd name="connsiteY12" fmla="*/ 1104590 h 2191767"/>
              <a:gd name="connsiteX13" fmla="*/ 602163 w 1921185"/>
              <a:gd name="connsiteY13" fmla="*/ 878013 h 2191767"/>
              <a:gd name="connsiteX14" fmla="*/ 59996 w 1921185"/>
              <a:gd name="connsiteY14" fmla="*/ 683804 h 2191767"/>
              <a:gd name="connsiteX15" fmla="*/ 318941 w 1921185"/>
              <a:gd name="connsiteY15" fmla="*/ 586700 h 2191767"/>
              <a:gd name="connsiteX16" fmla="*/ 262297 w 1921185"/>
              <a:gd name="connsiteY16" fmla="*/ 481503 h 2191767"/>
              <a:gd name="connsiteX17" fmla="*/ 407954 w 1921185"/>
              <a:gd name="connsiteY17" fmla="*/ 295387 h 2191767"/>
              <a:gd name="connsiteX18" fmla="*/ 3352 w 1921185"/>
              <a:gd name="connsiteY18" fmla="*/ 76902 h 21917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1921185" h="2191767">
                <a:moveTo>
                  <a:pt x="3352" y="76902"/>
                </a:moveTo>
                <a:cubicBezTo>
                  <a:pt x="47858" y="28350"/>
                  <a:pt x="580584" y="-13460"/>
                  <a:pt x="674991" y="4073"/>
                </a:cubicBezTo>
                <a:cubicBezTo>
                  <a:pt x="769398" y="21606"/>
                  <a:pt x="565748" y="126802"/>
                  <a:pt x="569794" y="182098"/>
                </a:cubicBezTo>
                <a:cubicBezTo>
                  <a:pt x="573840" y="237394"/>
                  <a:pt x="706010" y="288644"/>
                  <a:pt x="699267" y="335847"/>
                </a:cubicBezTo>
                <a:cubicBezTo>
                  <a:pt x="692524" y="383051"/>
                  <a:pt x="465946" y="399234"/>
                  <a:pt x="529334" y="465319"/>
                </a:cubicBezTo>
                <a:cubicBezTo>
                  <a:pt x="592722" y="531404"/>
                  <a:pt x="1022949" y="691897"/>
                  <a:pt x="1079593" y="732357"/>
                </a:cubicBezTo>
                <a:cubicBezTo>
                  <a:pt x="1136237" y="772817"/>
                  <a:pt x="757260" y="590746"/>
                  <a:pt x="869200" y="708080"/>
                </a:cubicBezTo>
                <a:cubicBezTo>
                  <a:pt x="981140" y="825414"/>
                  <a:pt x="1655476" y="1320378"/>
                  <a:pt x="1751232" y="1436364"/>
                </a:cubicBezTo>
                <a:cubicBezTo>
                  <a:pt x="1846988" y="1552350"/>
                  <a:pt x="1415412" y="1279918"/>
                  <a:pt x="1443734" y="1403996"/>
                </a:cubicBezTo>
                <a:cubicBezTo>
                  <a:pt x="1472056" y="1528074"/>
                  <a:pt x="1918467" y="2114746"/>
                  <a:pt x="1921164" y="2180831"/>
                </a:cubicBezTo>
                <a:cubicBezTo>
                  <a:pt x="1923861" y="2246916"/>
                  <a:pt x="1668962" y="2000109"/>
                  <a:pt x="1459918" y="1800505"/>
                </a:cubicBezTo>
                <a:cubicBezTo>
                  <a:pt x="1250874" y="1600902"/>
                  <a:pt x="770747" y="1099196"/>
                  <a:pt x="666899" y="983210"/>
                </a:cubicBezTo>
                <a:cubicBezTo>
                  <a:pt x="563051" y="867224"/>
                  <a:pt x="847621" y="1122123"/>
                  <a:pt x="836832" y="1104590"/>
                </a:cubicBezTo>
                <a:cubicBezTo>
                  <a:pt x="826043" y="1087057"/>
                  <a:pt x="731636" y="948144"/>
                  <a:pt x="602163" y="878013"/>
                </a:cubicBezTo>
                <a:cubicBezTo>
                  <a:pt x="472690" y="807882"/>
                  <a:pt x="107200" y="732356"/>
                  <a:pt x="59996" y="683804"/>
                </a:cubicBezTo>
                <a:cubicBezTo>
                  <a:pt x="12792" y="635252"/>
                  <a:pt x="285224" y="620417"/>
                  <a:pt x="318941" y="586700"/>
                </a:cubicBezTo>
                <a:cubicBezTo>
                  <a:pt x="352658" y="552983"/>
                  <a:pt x="247462" y="530055"/>
                  <a:pt x="262297" y="481503"/>
                </a:cubicBezTo>
                <a:cubicBezTo>
                  <a:pt x="277132" y="432951"/>
                  <a:pt x="444368" y="364169"/>
                  <a:pt x="407954" y="295387"/>
                </a:cubicBezTo>
                <a:cubicBezTo>
                  <a:pt x="371540" y="226605"/>
                  <a:pt x="-41154" y="125454"/>
                  <a:pt x="3352" y="76902"/>
                </a:cubicBezTo>
                <a:close/>
              </a:path>
            </a:pathLst>
          </a:custGeom>
          <a:solidFill>
            <a:srgbClr val="FF8AD8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16" name="フリーフォーム 2315">
            <a:extLst>
              <a:ext uri="{FF2B5EF4-FFF2-40B4-BE49-F238E27FC236}">
                <a16:creationId xmlns:a16="http://schemas.microsoft.com/office/drawing/2014/main" id="{4B595DAF-16E8-1A3A-FD03-4BA11777AA50}"/>
              </a:ext>
            </a:extLst>
          </p:cNvPr>
          <p:cNvSpPr/>
          <p:nvPr/>
        </p:nvSpPr>
        <p:spPr>
          <a:xfrm>
            <a:off x="1057190" y="2617642"/>
            <a:ext cx="1673312" cy="3523405"/>
          </a:xfrm>
          <a:custGeom>
            <a:avLst/>
            <a:gdLst>
              <a:gd name="connsiteX0" fmla="*/ 1524169 w 1673312"/>
              <a:gd name="connsiteY0" fmla="*/ 20362 h 3523405"/>
              <a:gd name="connsiteX1" fmla="*/ 1402789 w 1673312"/>
              <a:gd name="connsiteY1" fmla="*/ 368319 h 3523405"/>
              <a:gd name="connsiteX2" fmla="*/ 1580814 w 1673312"/>
              <a:gd name="connsiteY2" fmla="*/ 1056142 h 3523405"/>
              <a:gd name="connsiteX3" fmla="*/ 1580814 w 1673312"/>
              <a:gd name="connsiteY3" fmla="*/ 959038 h 3523405"/>
              <a:gd name="connsiteX4" fmla="*/ 1669826 w 1673312"/>
              <a:gd name="connsiteY4" fmla="*/ 1282719 h 3523405"/>
              <a:gd name="connsiteX5" fmla="*/ 1443249 w 1673312"/>
              <a:gd name="connsiteY5" fmla="*/ 2480340 h 3523405"/>
              <a:gd name="connsiteX6" fmla="*/ 1507985 w 1673312"/>
              <a:gd name="connsiteY6" fmla="*/ 2051462 h 3523405"/>
              <a:gd name="connsiteX7" fmla="*/ 1160028 w 1673312"/>
              <a:gd name="connsiteY7" fmla="*/ 2812114 h 3523405"/>
              <a:gd name="connsiteX8" fmla="*/ 1289500 w 1673312"/>
              <a:gd name="connsiteY8" fmla="*/ 3451385 h 3523405"/>
              <a:gd name="connsiteX9" fmla="*/ 1200488 w 1673312"/>
              <a:gd name="connsiteY9" fmla="*/ 3265268 h 3523405"/>
              <a:gd name="connsiteX10" fmla="*/ 698782 w 1673312"/>
              <a:gd name="connsiteY10" fmla="*/ 1290811 h 3523405"/>
              <a:gd name="connsiteX11" fmla="*/ 739242 w 1673312"/>
              <a:gd name="connsiteY11" fmla="*/ 1727781 h 3523405"/>
              <a:gd name="connsiteX12" fmla="*/ 747334 w 1673312"/>
              <a:gd name="connsiteY12" fmla="*/ 1145154 h 3523405"/>
              <a:gd name="connsiteX13" fmla="*/ 2867 w 1673312"/>
              <a:gd name="connsiteY13" fmla="*/ 1816793 h 3523405"/>
              <a:gd name="connsiteX14" fmla="*/ 512665 w 1673312"/>
              <a:gd name="connsiteY14" fmla="*/ 1209891 h 3523405"/>
              <a:gd name="connsiteX15" fmla="*/ 1071015 w 1673312"/>
              <a:gd name="connsiteY15" fmla="*/ 287399 h 3523405"/>
              <a:gd name="connsiteX16" fmla="*/ 593585 w 1673312"/>
              <a:gd name="connsiteY16" fmla="*/ 950946 h 3523405"/>
              <a:gd name="connsiteX17" fmla="*/ 1524169 w 1673312"/>
              <a:gd name="connsiteY17" fmla="*/ 20362 h 35234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1673312" h="3523405">
                <a:moveTo>
                  <a:pt x="1524169" y="20362"/>
                </a:moveTo>
                <a:cubicBezTo>
                  <a:pt x="1659036" y="-76742"/>
                  <a:pt x="1393348" y="195689"/>
                  <a:pt x="1402789" y="368319"/>
                </a:cubicBezTo>
                <a:cubicBezTo>
                  <a:pt x="1412230" y="540949"/>
                  <a:pt x="1551143" y="957689"/>
                  <a:pt x="1580814" y="1056142"/>
                </a:cubicBezTo>
                <a:cubicBezTo>
                  <a:pt x="1610485" y="1154595"/>
                  <a:pt x="1565979" y="921275"/>
                  <a:pt x="1580814" y="959038"/>
                </a:cubicBezTo>
                <a:cubicBezTo>
                  <a:pt x="1595649" y="996801"/>
                  <a:pt x="1692753" y="1029169"/>
                  <a:pt x="1669826" y="1282719"/>
                </a:cubicBezTo>
                <a:cubicBezTo>
                  <a:pt x="1646899" y="1536269"/>
                  <a:pt x="1470222" y="2352216"/>
                  <a:pt x="1443249" y="2480340"/>
                </a:cubicBezTo>
                <a:cubicBezTo>
                  <a:pt x="1416276" y="2608464"/>
                  <a:pt x="1555188" y="1996166"/>
                  <a:pt x="1507985" y="2051462"/>
                </a:cubicBezTo>
                <a:cubicBezTo>
                  <a:pt x="1460782" y="2106758"/>
                  <a:pt x="1196442" y="2578794"/>
                  <a:pt x="1160028" y="2812114"/>
                </a:cubicBezTo>
                <a:cubicBezTo>
                  <a:pt x="1123614" y="3045435"/>
                  <a:pt x="1282757" y="3375859"/>
                  <a:pt x="1289500" y="3451385"/>
                </a:cubicBezTo>
                <a:cubicBezTo>
                  <a:pt x="1296243" y="3526911"/>
                  <a:pt x="1298941" y="3625364"/>
                  <a:pt x="1200488" y="3265268"/>
                </a:cubicBezTo>
                <a:cubicBezTo>
                  <a:pt x="1102035" y="2905172"/>
                  <a:pt x="775656" y="1547059"/>
                  <a:pt x="698782" y="1290811"/>
                </a:cubicBezTo>
                <a:cubicBezTo>
                  <a:pt x="621908" y="1034563"/>
                  <a:pt x="731150" y="1752057"/>
                  <a:pt x="739242" y="1727781"/>
                </a:cubicBezTo>
                <a:cubicBezTo>
                  <a:pt x="747334" y="1703505"/>
                  <a:pt x="870063" y="1130319"/>
                  <a:pt x="747334" y="1145154"/>
                </a:cubicBezTo>
                <a:cubicBezTo>
                  <a:pt x="624605" y="1159989"/>
                  <a:pt x="41978" y="1806004"/>
                  <a:pt x="2867" y="1816793"/>
                </a:cubicBezTo>
                <a:cubicBezTo>
                  <a:pt x="-36244" y="1827582"/>
                  <a:pt x="334640" y="1464790"/>
                  <a:pt x="512665" y="1209891"/>
                </a:cubicBezTo>
                <a:cubicBezTo>
                  <a:pt x="690690" y="954992"/>
                  <a:pt x="1057528" y="330556"/>
                  <a:pt x="1071015" y="287399"/>
                </a:cubicBezTo>
                <a:cubicBezTo>
                  <a:pt x="1084502" y="244242"/>
                  <a:pt x="522105" y="990057"/>
                  <a:pt x="593585" y="950946"/>
                </a:cubicBezTo>
                <a:cubicBezTo>
                  <a:pt x="665065" y="911835"/>
                  <a:pt x="1389302" y="117466"/>
                  <a:pt x="1524169" y="20362"/>
                </a:cubicBezTo>
                <a:close/>
              </a:path>
            </a:pathLst>
          </a:custGeom>
          <a:solidFill>
            <a:srgbClr val="FFC000">
              <a:alpha val="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17" name="フリーフォーム 2316">
            <a:extLst>
              <a:ext uri="{FF2B5EF4-FFF2-40B4-BE49-F238E27FC236}">
                <a16:creationId xmlns:a16="http://schemas.microsoft.com/office/drawing/2014/main" id="{3B805EAA-526C-CFA2-6E59-11FB60962DA0}"/>
              </a:ext>
            </a:extLst>
          </p:cNvPr>
          <p:cNvSpPr/>
          <p:nvPr/>
        </p:nvSpPr>
        <p:spPr>
          <a:xfrm>
            <a:off x="4058797" y="1763677"/>
            <a:ext cx="1770611" cy="3782965"/>
          </a:xfrm>
          <a:custGeom>
            <a:avLst/>
            <a:gdLst>
              <a:gd name="connsiteX0" fmla="*/ 666952 w 1770611"/>
              <a:gd name="connsiteY0" fmla="*/ 40847 h 3782965"/>
              <a:gd name="connsiteX1" fmla="*/ 1322407 w 1770611"/>
              <a:gd name="connsiteY1" fmla="*/ 1084719 h 3782965"/>
              <a:gd name="connsiteX2" fmla="*/ 1225302 w 1770611"/>
              <a:gd name="connsiteY2" fmla="*/ 866235 h 3782965"/>
              <a:gd name="connsiteX3" fmla="*/ 1306222 w 1770611"/>
              <a:gd name="connsiteY3" fmla="*/ 1448861 h 3782965"/>
              <a:gd name="connsiteX4" fmla="*/ 1767468 w 1770611"/>
              <a:gd name="connsiteY4" fmla="*/ 2338985 h 3782965"/>
              <a:gd name="connsiteX5" fmla="*/ 1500431 w 1770611"/>
              <a:gd name="connsiteY5" fmla="*/ 1991027 h 3782965"/>
              <a:gd name="connsiteX6" fmla="*/ 1330499 w 1770611"/>
              <a:gd name="connsiteY6" fmla="*/ 3342397 h 3782965"/>
              <a:gd name="connsiteX7" fmla="*/ 893529 w 1770611"/>
              <a:gd name="connsiteY7" fmla="*/ 2525102 h 3782965"/>
              <a:gd name="connsiteX8" fmla="*/ 1209118 w 1770611"/>
              <a:gd name="connsiteY8" fmla="*/ 3755091 h 3782965"/>
              <a:gd name="connsiteX9" fmla="*/ 861161 w 1770611"/>
              <a:gd name="connsiteY9" fmla="*/ 3285753 h 3782965"/>
              <a:gd name="connsiteX10" fmla="*/ 238074 w 1770611"/>
              <a:gd name="connsiteY10" fmla="*/ 2169052 h 3782965"/>
              <a:gd name="connsiteX11" fmla="*/ 343270 w 1770611"/>
              <a:gd name="connsiteY11" fmla="*/ 2897335 h 3782965"/>
              <a:gd name="connsiteX12" fmla="*/ 3405 w 1770611"/>
              <a:gd name="connsiteY12" fmla="*/ 1456953 h 3782965"/>
              <a:gd name="connsiteX13" fmla="*/ 173338 w 1770611"/>
              <a:gd name="connsiteY13" fmla="*/ 2071948 h 3782965"/>
              <a:gd name="connsiteX14" fmla="*/ 254258 w 1770611"/>
              <a:gd name="connsiteY14" fmla="*/ 1011891 h 3782965"/>
              <a:gd name="connsiteX15" fmla="*/ 213798 w 1770611"/>
              <a:gd name="connsiteY15" fmla="*/ 445449 h 3782965"/>
              <a:gd name="connsiteX16" fmla="*/ 464651 w 1770611"/>
              <a:gd name="connsiteY16" fmla="*/ 939063 h 3782965"/>
              <a:gd name="connsiteX17" fmla="*/ 189522 w 1770611"/>
              <a:gd name="connsiteY17" fmla="*/ 387 h 3782965"/>
              <a:gd name="connsiteX18" fmla="*/ 933989 w 1770611"/>
              <a:gd name="connsiteY18" fmla="*/ 1068535 h 3782965"/>
              <a:gd name="connsiteX19" fmla="*/ 666952 w 1770611"/>
              <a:gd name="connsiteY19" fmla="*/ 40847 h 37829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1770611" h="3782965">
                <a:moveTo>
                  <a:pt x="666952" y="40847"/>
                </a:moveTo>
                <a:cubicBezTo>
                  <a:pt x="731688" y="43544"/>
                  <a:pt x="1229349" y="947154"/>
                  <a:pt x="1322407" y="1084719"/>
                </a:cubicBezTo>
                <a:cubicBezTo>
                  <a:pt x="1415465" y="1222284"/>
                  <a:pt x="1227999" y="805545"/>
                  <a:pt x="1225302" y="866235"/>
                </a:cubicBezTo>
                <a:cubicBezTo>
                  <a:pt x="1222605" y="926925"/>
                  <a:pt x="1215861" y="1203403"/>
                  <a:pt x="1306222" y="1448861"/>
                </a:cubicBezTo>
                <a:cubicBezTo>
                  <a:pt x="1396583" y="1694319"/>
                  <a:pt x="1735100" y="2248624"/>
                  <a:pt x="1767468" y="2338985"/>
                </a:cubicBezTo>
                <a:cubicBezTo>
                  <a:pt x="1799836" y="2429346"/>
                  <a:pt x="1573259" y="1823792"/>
                  <a:pt x="1500431" y="1991027"/>
                </a:cubicBezTo>
                <a:cubicBezTo>
                  <a:pt x="1427603" y="2158262"/>
                  <a:pt x="1431649" y="3253385"/>
                  <a:pt x="1330499" y="3342397"/>
                </a:cubicBezTo>
                <a:cubicBezTo>
                  <a:pt x="1229349" y="3431409"/>
                  <a:pt x="913759" y="2456320"/>
                  <a:pt x="893529" y="2525102"/>
                </a:cubicBezTo>
                <a:cubicBezTo>
                  <a:pt x="873299" y="2593884"/>
                  <a:pt x="1214513" y="3628316"/>
                  <a:pt x="1209118" y="3755091"/>
                </a:cubicBezTo>
                <a:cubicBezTo>
                  <a:pt x="1203723" y="3881866"/>
                  <a:pt x="1023002" y="3550093"/>
                  <a:pt x="861161" y="3285753"/>
                </a:cubicBezTo>
                <a:cubicBezTo>
                  <a:pt x="699320" y="3021413"/>
                  <a:pt x="324389" y="2233788"/>
                  <a:pt x="238074" y="2169052"/>
                </a:cubicBezTo>
                <a:cubicBezTo>
                  <a:pt x="151759" y="2104316"/>
                  <a:pt x="382381" y="3016018"/>
                  <a:pt x="343270" y="2897335"/>
                </a:cubicBezTo>
                <a:cubicBezTo>
                  <a:pt x="304159" y="2778652"/>
                  <a:pt x="31727" y="1594517"/>
                  <a:pt x="3405" y="1456953"/>
                </a:cubicBezTo>
                <a:cubicBezTo>
                  <a:pt x="-24917" y="1319389"/>
                  <a:pt x="131529" y="2146125"/>
                  <a:pt x="173338" y="2071948"/>
                </a:cubicBezTo>
                <a:cubicBezTo>
                  <a:pt x="215147" y="1997771"/>
                  <a:pt x="247515" y="1282974"/>
                  <a:pt x="254258" y="1011891"/>
                </a:cubicBezTo>
                <a:cubicBezTo>
                  <a:pt x="261001" y="740808"/>
                  <a:pt x="178733" y="457587"/>
                  <a:pt x="213798" y="445449"/>
                </a:cubicBezTo>
                <a:cubicBezTo>
                  <a:pt x="248863" y="433311"/>
                  <a:pt x="468697" y="1013240"/>
                  <a:pt x="464651" y="939063"/>
                </a:cubicBezTo>
                <a:cubicBezTo>
                  <a:pt x="460605" y="864886"/>
                  <a:pt x="111299" y="-21192"/>
                  <a:pt x="189522" y="387"/>
                </a:cubicBezTo>
                <a:cubicBezTo>
                  <a:pt x="267745" y="21966"/>
                  <a:pt x="858463" y="1059094"/>
                  <a:pt x="933989" y="1068535"/>
                </a:cubicBezTo>
                <a:cubicBezTo>
                  <a:pt x="1009515" y="1077976"/>
                  <a:pt x="602216" y="38150"/>
                  <a:pt x="666952" y="40847"/>
                </a:cubicBezTo>
                <a:close/>
              </a:path>
            </a:pathLst>
          </a:custGeom>
          <a:solidFill>
            <a:srgbClr val="92D050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18" name="フリーフォーム 2317">
            <a:extLst>
              <a:ext uri="{FF2B5EF4-FFF2-40B4-BE49-F238E27FC236}">
                <a16:creationId xmlns:a16="http://schemas.microsoft.com/office/drawing/2014/main" id="{683A6586-0405-F6F2-BFAB-DBD7785BA36A}"/>
              </a:ext>
            </a:extLst>
          </p:cNvPr>
          <p:cNvSpPr/>
          <p:nvPr/>
        </p:nvSpPr>
        <p:spPr>
          <a:xfrm>
            <a:off x="4220832" y="2991086"/>
            <a:ext cx="1639937" cy="3009815"/>
          </a:xfrm>
          <a:custGeom>
            <a:avLst/>
            <a:gdLst>
              <a:gd name="connsiteX0" fmla="*/ 440180 w 1639937"/>
              <a:gd name="connsiteY0" fmla="*/ 2967 h 3009815"/>
              <a:gd name="connsiteX1" fmla="*/ 213603 w 1639937"/>
              <a:gd name="connsiteY1" fmla="*/ 957827 h 3009815"/>
              <a:gd name="connsiteX2" fmla="*/ 84131 w 1639937"/>
              <a:gd name="connsiteY2" fmla="*/ 1669926 h 3009815"/>
              <a:gd name="connsiteX3" fmla="*/ 189327 w 1639937"/>
              <a:gd name="connsiteY3" fmla="*/ 1427165 h 3009815"/>
              <a:gd name="connsiteX4" fmla="*/ 3210 w 1639937"/>
              <a:gd name="connsiteY4" fmla="*/ 1872227 h 3009815"/>
              <a:gd name="connsiteX5" fmla="*/ 375444 w 1639937"/>
              <a:gd name="connsiteY5" fmla="*/ 2997020 h 3009815"/>
              <a:gd name="connsiteX6" fmla="*/ 432088 w 1639937"/>
              <a:gd name="connsiteY6" fmla="*/ 2495314 h 3009815"/>
              <a:gd name="connsiteX7" fmla="*/ 642481 w 1639937"/>
              <a:gd name="connsiteY7" fmla="*/ 2729983 h 3009815"/>
              <a:gd name="connsiteX8" fmla="*/ 674849 w 1639937"/>
              <a:gd name="connsiteY8" fmla="*/ 2341565 h 3009815"/>
              <a:gd name="connsiteX9" fmla="*/ 1063267 w 1639937"/>
              <a:gd name="connsiteY9" fmla="*/ 2632879 h 3009815"/>
              <a:gd name="connsiteX10" fmla="*/ 1087543 w 1639937"/>
              <a:gd name="connsiteY10" fmla="*/ 2301105 h 3009815"/>
              <a:gd name="connsiteX11" fmla="*/ 1297936 w 1639937"/>
              <a:gd name="connsiteY11" fmla="*/ 2527682 h 3009815"/>
              <a:gd name="connsiteX12" fmla="*/ 1297936 w 1639937"/>
              <a:gd name="connsiteY12" fmla="*/ 1645650 h 3009815"/>
              <a:gd name="connsiteX13" fmla="*/ 1524513 w 1639937"/>
              <a:gd name="connsiteY13" fmla="*/ 2365841 h 3009815"/>
              <a:gd name="connsiteX14" fmla="*/ 1403133 w 1639937"/>
              <a:gd name="connsiteY14" fmla="*/ 666514 h 3009815"/>
              <a:gd name="connsiteX15" fmla="*/ 1629710 w 1639937"/>
              <a:gd name="connsiteY15" fmla="*/ 1289601 h 3009815"/>
              <a:gd name="connsiteX16" fmla="*/ 1006623 w 1639937"/>
              <a:gd name="connsiteY16" fmla="*/ 237636 h 3009815"/>
              <a:gd name="connsiteX17" fmla="*/ 771954 w 1639937"/>
              <a:gd name="connsiteY17" fmla="*/ 537041 h 3009815"/>
              <a:gd name="connsiteX18" fmla="*/ 432088 w 1639937"/>
              <a:gd name="connsiteY18" fmla="*/ 1936964 h 3009815"/>
              <a:gd name="connsiteX19" fmla="*/ 869058 w 1639937"/>
              <a:gd name="connsiteY19" fmla="*/ 310464 h 3009815"/>
              <a:gd name="connsiteX20" fmla="*/ 302616 w 1639937"/>
              <a:gd name="connsiteY20" fmla="*/ 1289601 h 3009815"/>
              <a:gd name="connsiteX21" fmla="*/ 440180 w 1639937"/>
              <a:gd name="connsiteY21" fmla="*/ 2967 h 30098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1639937" h="3009815">
                <a:moveTo>
                  <a:pt x="440180" y="2967"/>
                </a:moveTo>
                <a:cubicBezTo>
                  <a:pt x="425344" y="-52329"/>
                  <a:pt x="272944" y="680001"/>
                  <a:pt x="213603" y="957827"/>
                </a:cubicBezTo>
                <a:cubicBezTo>
                  <a:pt x="154261" y="1235654"/>
                  <a:pt x="88177" y="1591703"/>
                  <a:pt x="84131" y="1669926"/>
                </a:cubicBezTo>
                <a:cubicBezTo>
                  <a:pt x="80085" y="1748149"/>
                  <a:pt x="202814" y="1393448"/>
                  <a:pt x="189327" y="1427165"/>
                </a:cubicBezTo>
                <a:cubicBezTo>
                  <a:pt x="175840" y="1460882"/>
                  <a:pt x="-27809" y="1610585"/>
                  <a:pt x="3210" y="1872227"/>
                </a:cubicBezTo>
                <a:cubicBezTo>
                  <a:pt x="34229" y="2133869"/>
                  <a:pt x="303964" y="2893172"/>
                  <a:pt x="375444" y="2997020"/>
                </a:cubicBezTo>
                <a:cubicBezTo>
                  <a:pt x="446924" y="3100868"/>
                  <a:pt x="387582" y="2539820"/>
                  <a:pt x="432088" y="2495314"/>
                </a:cubicBezTo>
                <a:cubicBezTo>
                  <a:pt x="476594" y="2450808"/>
                  <a:pt x="602021" y="2755608"/>
                  <a:pt x="642481" y="2729983"/>
                </a:cubicBezTo>
                <a:cubicBezTo>
                  <a:pt x="682941" y="2704358"/>
                  <a:pt x="604718" y="2357749"/>
                  <a:pt x="674849" y="2341565"/>
                </a:cubicBezTo>
                <a:cubicBezTo>
                  <a:pt x="744980" y="2325381"/>
                  <a:pt x="994485" y="2639622"/>
                  <a:pt x="1063267" y="2632879"/>
                </a:cubicBezTo>
                <a:cubicBezTo>
                  <a:pt x="1132049" y="2626136"/>
                  <a:pt x="1048432" y="2318638"/>
                  <a:pt x="1087543" y="2301105"/>
                </a:cubicBezTo>
                <a:cubicBezTo>
                  <a:pt x="1126655" y="2283572"/>
                  <a:pt x="1262871" y="2636924"/>
                  <a:pt x="1297936" y="2527682"/>
                </a:cubicBezTo>
                <a:cubicBezTo>
                  <a:pt x="1333001" y="2418440"/>
                  <a:pt x="1260173" y="1672624"/>
                  <a:pt x="1297936" y="1645650"/>
                </a:cubicBezTo>
                <a:cubicBezTo>
                  <a:pt x="1335699" y="1618676"/>
                  <a:pt x="1506980" y="2529030"/>
                  <a:pt x="1524513" y="2365841"/>
                </a:cubicBezTo>
                <a:cubicBezTo>
                  <a:pt x="1542046" y="2202652"/>
                  <a:pt x="1385600" y="845887"/>
                  <a:pt x="1403133" y="666514"/>
                </a:cubicBezTo>
                <a:cubicBezTo>
                  <a:pt x="1420666" y="487141"/>
                  <a:pt x="1695795" y="1361081"/>
                  <a:pt x="1629710" y="1289601"/>
                </a:cubicBezTo>
                <a:cubicBezTo>
                  <a:pt x="1563625" y="1218121"/>
                  <a:pt x="1149582" y="363063"/>
                  <a:pt x="1006623" y="237636"/>
                </a:cubicBezTo>
                <a:cubicBezTo>
                  <a:pt x="863664" y="112209"/>
                  <a:pt x="867710" y="253820"/>
                  <a:pt x="771954" y="537041"/>
                </a:cubicBezTo>
                <a:cubicBezTo>
                  <a:pt x="676198" y="820262"/>
                  <a:pt x="415904" y="1974727"/>
                  <a:pt x="432088" y="1936964"/>
                </a:cubicBezTo>
                <a:cubicBezTo>
                  <a:pt x="448272" y="1899201"/>
                  <a:pt x="890637" y="418358"/>
                  <a:pt x="869058" y="310464"/>
                </a:cubicBezTo>
                <a:cubicBezTo>
                  <a:pt x="847479" y="202570"/>
                  <a:pt x="368701" y="1340850"/>
                  <a:pt x="302616" y="1289601"/>
                </a:cubicBezTo>
                <a:cubicBezTo>
                  <a:pt x="236531" y="1238352"/>
                  <a:pt x="455016" y="58263"/>
                  <a:pt x="440180" y="2967"/>
                </a:cubicBezTo>
                <a:close/>
              </a:path>
            </a:pathLst>
          </a:custGeom>
          <a:solidFill>
            <a:srgbClr val="FFC000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19" name="フリーフォーム 2318">
            <a:extLst>
              <a:ext uri="{FF2B5EF4-FFF2-40B4-BE49-F238E27FC236}">
                <a16:creationId xmlns:a16="http://schemas.microsoft.com/office/drawing/2014/main" id="{F0279E30-95D9-ADCE-BCA3-0120486C4325}"/>
              </a:ext>
            </a:extLst>
          </p:cNvPr>
          <p:cNvSpPr/>
          <p:nvPr/>
        </p:nvSpPr>
        <p:spPr>
          <a:xfrm>
            <a:off x="2441450" y="3714199"/>
            <a:ext cx="285591" cy="1464371"/>
          </a:xfrm>
          <a:custGeom>
            <a:avLst/>
            <a:gdLst>
              <a:gd name="connsiteX0" fmla="*/ 285566 w 285591"/>
              <a:gd name="connsiteY0" fmla="*/ 45 h 1464371"/>
              <a:gd name="connsiteX1" fmla="*/ 10437 w 285591"/>
              <a:gd name="connsiteY1" fmla="*/ 890169 h 1464371"/>
              <a:gd name="connsiteX2" fmla="*/ 67081 w 285591"/>
              <a:gd name="connsiteY2" fmla="*/ 1448520 h 1464371"/>
              <a:gd name="connsiteX3" fmla="*/ 34713 w 285591"/>
              <a:gd name="connsiteY3" fmla="*/ 1254311 h 1464371"/>
              <a:gd name="connsiteX4" fmla="*/ 10437 w 285591"/>
              <a:gd name="connsiteY4" fmla="*/ 663592 h 1464371"/>
              <a:gd name="connsiteX5" fmla="*/ 26621 w 285591"/>
              <a:gd name="connsiteY5" fmla="*/ 849709 h 1464371"/>
              <a:gd name="connsiteX6" fmla="*/ 285566 w 285591"/>
              <a:gd name="connsiteY6" fmla="*/ 45 h 14643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85591" h="1464371">
                <a:moveTo>
                  <a:pt x="285566" y="45"/>
                </a:moveTo>
                <a:cubicBezTo>
                  <a:pt x="282869" y="6788"/>
                  <a:pt x="46851" y="648757"/>
                  <a:pt x="10437" y="890169"/>
                </a:cubicBezTo>
                <a:cubicBezTo>
                  <a:pt x="-25977" y="1131581"/>
                  <a:pt x="63035" y="1387830"/>
                  <a:pt x="67081" y="1448520"/>
                </a:cubicBezTo>
                <a:cubicBezTo>
                  <a:pt x="71127" y="1509210"/>
                  <a:pt x="44154" y="1385132"/>
                  <a:pt x="34713" y="1254311"/>
                </a:cubicBezTo>
                <a:cubicBezTo>
                  <a:pt x="25272" y="1123490"/>
                  <a:pt x="11786" y="731026"/>
                  <a:pt x="10437" y="663592"/>
                </a:cubicBezTo>
                <a:cubicBezTo>
                  <a:pt x="9088" y="596158"/>
                  <a:pt x="-20583" y="956254"/>
                  <a:pt x="26621" y="849709"/>
                </a:cubicBezTo>
                <a:cubicBezTo>
                  <a:pt x="73825" y="743164"/>
                  <a:pt x="288263" y="-6698"/>
                  <a:pt x="285566" y="45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20" name="フリーフォーム 2319">
            <a:extLst>
              <a:ext uri="{FF2B5EF4-FFF2-40B4-BE49-F238E27FC236}">
                <a16:creationId xmlns:a16="http://schemas.microsoft.com/office/drawing/2014/main" id="{89C5033E-DCAB-3BC7-0DFE-41B3C1880CD2}"/>
              </a:ext>
            </a:extLst>
          </p:cNvPr>
          <p:cNvSpPr/>
          <p:nvPr/>
        </p:nvSpPr>
        <p:spPr>
          <a:xfrm>
            <a:off x="4238336" y="3002144"/>
            <a:ext cx="406562" cy="2720364"/>
          </a:xfrm>
          <a:custGeom>
            <a:avLst/>
            <a:gdLst>
              <a:gd name="connsiteX0" fmla="*/ 325572 w 406562"/>
              <a:gd name="connsiteY0" fmla="*/ 1 h 2720364"/>
              <a:gd name="connsiteX1" fmla="*/ 357940 w 406562"/>
              <a:gd name="connsiteY1" fmla="*/ 1116702 h 2720364"/>
              <a:gd name="connsiteX2" fmla="*/ 1891 w 406562"/>
              <a:gd name="connsiteY2" fmla="*/ 1877353 h 2720364"/>
              <a:gd name="connsiteX3" fmla="*/ 212283 w 406562"/>
              <a:gd name="connsiteY3" fmla="*/ 2702741 h 2720364"/>
              <a:gd name="connsiteX4" fmla="*/ 107087 w 406562"/>
              <a:gd name="connsiteY4" fmla="*/ 2387152 h 2720364"/>
              <a:gd name="connsiteX5" fmla="*/ 26167 w 406562"/>
              <a:gd name="connsiteY5" fmla="*/ 1747881 h 2720364"/>
              <a:gd name="connsiteX6" fmla="*/ 390308 w 406562"/>
              <a:gd name="connsiteY6" fmla="*/ 1229991 h 2720364"/>
              <a:gd name="connsiteX7" fmla="*/ 309388 w 406562"/>
              <a:gd name="connsiteY7" fmla="*/ 1408015 h 2720364"/>
              <a:gd name="connsiteX8" fmla="*/ 406492 w 406562"/>
              <a:gd name="connsiteY8" fmla="*/ 1108610 h 2720364"/>
              <a:gd name="connsiteX9" fmla="*/ 325572 w 406562"/>
              <a:gd name="connsiteY9" fmla="*/ 1 h 27203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06562" h="2720364">
                <a:moveTo>
                  <a:pt x="325572" y="1"/>
                </a:moveTo>
                <a:cubicBezTo>
                  <a:pt x="317480" y="1350"/>
                  <a:pt x="411887" y="803810"/>
                  <a:pt x="357940" y="1116702"/>
                </a:cubicBezTo>
                <a:cubicBezTo>
                  <a:pt x="303993" y="1429594"/>
                  <a:pt x="26167" y="1613013"/>
                  <a:pt x="1891" y="1877353"/>
                </a:cubicBezTo>
                <a:cubicBezTo>
                  <a:pt x="-22385" y="2141693"/>
                  <a:pt x="194750" y="2617775"/>
                  <a:pt x="212283" y="2702741"/>
                </a:cubicBezTo>
                <a:cubicBezTo>
                  <a:pt x="229816" y="2787707"/>
                  <a:pt x="138106" y="2546295"/>
                  <a:pt x="107087" y="2387152"/>
                </a:cubicBezTo>
                <a:cubicBezTo>
                  <a:pt x="76068" y="2228009"/>
                  <a:pt x="-21037" y="1940741"/>
                  <a:pt x="26167" y="1747881"/>
                </a:cubicBezTo>
                <a:cubicBezTo>
                  <a:pt x="73370" y="1555021"/>
                  <a:pt x="343105" y="1286635"/>
                  <a:pt x="390308" y="1229991"/>
                </a:cubicBezTo>
                <a:cubicBezTo>
                  <a:pt x="437512" y="1173347"/>
                  <a:pt x="306691" y="1428245"/>
                  <a:pt x="309388" y="1408015"/>
                </a:cubicBezTo>
                <a:cubicBezTo>
                  <a:pt x="312085" y="1387785"/>
                  <a:pt x="403795" y="1337884"/>
                  <a:pt x="406492" y="1108610"/>
                </a:cubicBezTo>
                <a:cubicBezTo>
                  <a:pt x="409189" y="879336"/>
                  <a:pt x="333664" y="-1348"/>
                  <a:pt x="325572" y="1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21" name="フリーフォーム 2320">
            <a:extLst>
              <a:ext uri="{FF2B5EF4-FFF2-40B4-BE49-F238E27FC236}">
                <a16:creationId xmlns:a16="http://schemas.microsoft.com/office/drawing/2014/main" id="{713CB072-1FF9-E308-1034-F8928FC7F43A}"/>
              </a:ext>
            </a:extLst>
          </p:cNvPr>
          <p:cNvSpPr/>
          <p:nvPr/>
        </p:nvSpPr>
        <p:spPr>
          <a:xfrm>
            <a:off x="1972052" y="75413"/>
            <a:ext cx="1265043" cy="816024"/>
          </a:xfrm>
          <a:custGeom>
            <a:avLst/>
            <a:gdLst>
              <a:gd name="connsiteX0" fmla="*/ 1264762 w 1265043"/>
              <a:gd name="connsiteY0" fmla="*/ 45968 h 816024"/>
              <a:gd name="connsiteX1" fmla="*/ 763056 w 1265043"/>
              <a:gd name="connsiteY1" fmla="*/ 62152 h 816024"/>
              <a:gd name="connsiteX2" fmla="*/ 2405 w 1265043"/>
              <a:gd name="connsiteY2" fmla="*/ 814711 h 816024"/>
              <a:gd name="connsiteX3" fmla="*/ 528387 w 1265043"/>
              <a:gd name="connsiteY3" fmla="*/ 240176 h 816024"/>
              <a:gd name="connsiteX4" fmla="*/ 698320 w 1265043"/>
              <a:gd name="connsiteY4" fmla="*/ 78336 h 816024"/>
              <a:gd name="connsiteX5" fmla="*/ 1264762 w 1265043"/>
              <a:gd name="connsiteY5" fmla="*/ 45968 h 8160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265043" h="816024">
                <a:moveTo>
                  <a:pt x="1264762" y="45968"/>
                </a:moveTo>
                <a:cubicBezTo>
                  <a:pt x="1275551" y="43271"/>
                  <a:pt x="973449" y="-65972"/>
                  <a:pt x="763056" y="62152"/>
                </a:cubicBezTo>
                <a:cubicBezTo>
                  <a:pt x="552663" y="190276"/>
                  <a:pt x="41516" y="785040"/>
                  <a:pt x="2405" y="814711"/>
                </a:cubicBezTo>
                <a:cubicBezTo>
                  <a:pt x="-36706" y="844382"/>
                  <a:pt x="412401" y="362905"/>
                  <a:pt x="528387" y="240176"/>
                </a:cubicBezTo>
                <a:cubicBezTo>
                  <a:pt x="644373" y="117447"/>
                  <a:pt x="578288" y="109355"/>
                  <a:pt x="698320" y="78336"/>
                </a:cubicBezTo>
                <a:cubicBezTo>
                  <a:pt x="818352" y="47317"/>
                  <a:pt x="1253973" y="48665"/>
                  <a:pt x="1264762" y="45968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22" name="フリーフォーム 2321">
            <a:extLst>
              <a:ext uri="{FF2B5EF4-FFF2-40B4-BE49-F238E27FC236}">
                <a16:creationId xmlns:a16="http://schemas.microsoft.com/office/drawing/2014/main" id="{0BB0CB8F-3B4C-C34D-2E0D-F6209CCAD638}"/>
              </a:ext>
            </a:extLst>
          </p:cNvPr>
          <p:cNvSpPr/>
          <p:nvPr/>
        </p:nvSpPr>
        <p:spPr>
          <a:xfrm>
            <a:off x="3916250" y="226439"/>
            <a:ext cx="1031376" cy="1592433"/>
          </a:xfrm>
          <a:custGeom>
            <a:avLst/>
            <a:gdLst>
              <a:gd name="connsiteX0" fmla="*/ 295 w 1031376"/>
              <a:gd name="connsiteY0" fmla="*/ 138 h 1592433"/>
              <a:gd name="connsiteX1" fmla="*/ 769038 w 1031376"/>
              <a:gd name="connsiteY1" fmla="*/ 736513 h 1592433"/>
              <a:gd name="connsiteX2" fmla="*/ 631474 w 1031376"/>
              <a:gd name="connsiteY2" fmla="*/ 647501 h 1592433"/>
              <a:gd name="connsiteX3" fmla="*/ 1019892 w 1031376"/>
              <a:gd name="connsiteY3" fmla="*/ 1561901 h 1592433"/>
              <a:gd name="connsiteX4" fmla="*/ 906603 w 1031376"/>
              <a:gd name="connsiteY4" fmla="*/ 1311048 h 1592433"/>
              <a:gd name="connsiteX5" fmla="*/ 680026 w 1031376"/>
              <a:gd name="connsiteY5" fmla="*/ 679869 h 1592433"/>
              <a:gd name="connsiteX6" fmla="*/ 295 w 1031376"/>
              <a:gd name="connsiteY6" fmla="*/ 138 h 15924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031376" h="1592433">
                <a:moveTo>
                  <a:pt x="295" y="138"/>
                </a:moveTo>
                <a:cubicBezTo>
                  <a:pt x="15130" y="9579"/>
                  <a:pt x="663841" y="628619"/>
                  <a:pt x="769038" y="736513"/>
                </a:cubicBezTo>
                <a:cubicBezTo>
                  <a:pt x="874235" y="844407"/>
                  <a:pt x="589665" y="509936"/>
                  <a:pt x="631474" y="647501"/>
                </a:cubicBezTo>
                <a:cubicBezTo>
                  <a:pt x="673283" y="785066"/>
                  <a:pt x="974037" y="1451310"/>
                  <a:pt x="1019892" y="1561901"/>
                </a:cubicBezTo>
                <a:cubicBezTo>
                  <a:pt x="1065747" y="1672492"/>
                  <a:pt x="963247" y="1458053"/>
                  <a:pt x="906603" y="1311048"/>
                </a:cubicBezTo>
                <a:cubicBezTo>
                  <a:pt x="849959" y="1164043"/>
                  <a:pt x="827031" y="892959"/>
                  <a:pt x="680026" y="679869"/>
                </a:cubicBezTo>
                <a:cubicBezTo>
                  <a:pt x="533021" y="466779"/>
                  <a:pt x="-14540" y="-9303"/>
                  <a:pt x="295" y="138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23" name="フリーフォーム 2322">
            <a:extLst>
              <a:ext uri="{FF2B5EF4-FFF2-40B4-BE49-F238E27FC236}">
                <a16:creationId xmlns:a16="http://schemas.microsoft.com/office/drawing/2014/main" id="{14B0DEAB-9802-B246-48FA-E041407923F1}"/>
              </a:ext>
            </a:extLst>
          </p:cNvPr>
          <p:cNvSpPr/>
          <p:nvPr/>
        </p:nvSpPr>
        <p:spPr>
          <a:xfrm>
            <a:off x="760518" y="2182984"/>
            <a:ext cx="842025" cy="2138177"/>
          </a:xfrm>
          <a:custGeom>
            <a:avLst/>
            <a:gdLst>
              <a:gd name="connsiteX0" fmla="*/ 817429 w 842025"/>
              <a:gd name="connsiteY0" fmla="*/ 50418 h 2138177"/>
              <a:gd name="connsiteX1" fmla="*/ 469471 w 842025"/>
              <a:gd name="connsiteY1" fmla="*/ 519756 h 2138177"/>
              <a:gd name="connsiteX2" fmla="*/ 348091 w 842025"/>
              <a:gd name="connsiteY2" fmla="*/ 1280407 h 2138177"/>
              <a:gd name="connsiteX3" fmla="*/ 412827 w 842025"/>
              <a:gd name="connsiteY3" fmla="*/ 1159027 h 2138177"/>
              <a:gd name="connsiteX4" fmla="*/ 133 w 842025"/>
              <a:gd name="connsiteY4" fmla="*/ 2138163 h 2138177"/>
              <a:gd name="connsiteX5" fmla="*/ 461379 w 842025"/>
              <a:gd name="connsiteY5" fmla="*/ 1134751 h 2138177"/>
              <a:gd name="connsiteX6" fmla="*/ 348091 w 842025"/>
              <a:gd name="connsiteY6" fmla="*/ 1239947 h 2138177"/>
              <a:gd name="connsiteX7" fmla="*/ 453287 w 842025"/>
              <a:gd name="connsiteY7" fmla="*/ 544032 h 2138177"/>
              <a:gd name="connsiteX8" fmla="*/ 348091 w 842025"/>
              <a:gd name="connsiteY8" fmla="*/ 875805 h 2138177"/>
              <a:gd name="connsiteX9" fmla="*/ 760785 w 842025"/>
              <a:gd name="connsiteY9" fmla="*/ 107062 h 2138177"/>
              <a:gd name="connsiteX10" fmla="*/ 817429 w 842025"/>
              <a:gd name="connsiteY10" fmla="*/ 50418 h 21381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842025" h="2138177">
                <a:moveTo>
                  <a:pt x="817429" y="50418"/>
                </a:moveTo>
                <a:cubicBezTo>
                  <a:pt x="768877" y="119200"/>
                  <a:pt x="547694" y="314758"/>
                  <a:pt x="469471" y="519756"/>
                </a:cubicBezTo>
                <a:cubicBezTo>
                  <a:pt x="391248" y="724754"/>
                  <a:pt x="357532" y="1173862"/>
                  <a:pt x="348091" y="1280407"/>
                </a:cubicBezTo>
                <a:cubicBezTo>
                  <a:pt x="338650" y="1386952"/>
                  <a:pt x="470820" y="1016068"/>
                  <a:pt x="412827" y="1159027"/>
                </a:cubicBezTo>
                <a:cubicBezTo>
                  <a:pt x="354834" y="1301986"/>
                  <a:pt x="-7959" y="2142209"/>
                  <a:pt x="133" y="2138163"/>
                </a:cubicBezTo>
                <a:cubicBezTo>
                  <a:pt x="8225" y="2134117"/>
                  <a:pt x="403386" y="1284454"/>
                  <a:pt x="461379" y="1134751"/>
                </a:cubicBezTo>
                <a:cubicBezTo>
                  <a:pt x="519372" y="985048"/>
                  <a:pt x="349440" y="1338400"/>
                  <a:pt x="348091" y="1239947"/>
                </a:cubicBezTo>
                <a:cubicBezTo>
                  <a:pt x="346742" y="1141494"/>
                  <a:pt x="453287" y="604722"/>
                  <a:pt x="453287" y="544032"/>
                </a:cubicBezTo>
                <a:cubicBezTo>
                  <a:pt x="453287" y="483342"/>
                  <a:pt x="296841" y="948633"/>
                  <a:pt x="348091" y="875805"/>
                </a:cubicBezTo>
                <a:cubicBezTo>
                  <a:pt x="399341" y="802977"/>
                  <a:pt x="681213" y="245975"/>
                  <a:pt x="760785" y="107062"/>
                </a:cubicBezTo>
                <a:cubicBezTo>
                  <a:pt x="840357" y="-31851"/>
                  <a:pt x="865981" y="-18364"/>
                  <a:pt x="817429" y="50418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24" name="フリーフォーム 2323">
            <a:extLst>
              <a:ext uri="{FF2B5EF4-FFF2-40B4-BE49-F238E27FC236}">
                <a16:creationId xmlns:a16="http://schemas.microsoft.com/office/drawing/2014/main" id="{83CF15C0-35F6-5BB8-B81B-978C2BC1DF73}"/>
              </a:ext>
            </a:extLst>
          </p:cNvPr>
          <p:cNvSpPr/>
          <p:nvPr/>
        </p:nvSpPr>
        <p:spPr>
          <a:xfrm>
            <a:off x="4636734" y="1811984"/>
            <a:ext cx="1277384" cy="2501944"/>
          </a:xfrm>
          <a:custGeom>
            <a:avLst/>
            <a:gdLst>
              <a:gd name="connsiteX0" fmla="*/ 2 w 1277384"/>
              <a:gd name="connsiteY0" fmla="*/ 632 h 2501944"/>
              <a:gd name="connsiteX1" fmla="*/ 679733 w 1277384"/>
              <a:gd name="connsiteY1" fmla="*/ 712731 h 2501944"/>
              <a:gd name="connsiteX2" fmla="*/ 687825 w 1277384"/>
              <a:gd name="connsiteY2" fmla="*/ 1182069 h 2501944"/>
              <a:gd name="connsiteX3" fmla="*/ 890126 w 1277384"/>
              <a:gd name="connsiteY3" fmla="*/ 1465290 h 2501944"/>
              <a:gd name="connsiteX4" fmla="*/ 768746 w 1277384"/>
              <a:gd name="connsiteY4" fmla="*/ 1368186 h 2501944"/>
              <a:gd name="connsiteX5" fmla="*/ 1035783 w 1277384"/>
              <a:gd name="connsiteY5" fmla="*/ 1910352 h 2501944"/>
              <a:gd name="connsiteX6" fmla="*/ 1270452 w 1277384"/>
              <a:gd name="connsiteY6" fmla="*/ 2492979 h 2501944"/>
              <a:gd name="connsiteX7" fmla="*/ 1181439 w 1277384"/>
              <a:gd name="connsiteY7" fmla="*/ 2209758 h 2501944"/>
              <a:gd name="connsiteX8" fmla="*/ 841574 w 1277384"/>
              <a:gd name="connsiteY8" fmla="*/ 1497658 h 2501944"/>
              <a:gd name="connsiteX9" fmla="*/ 671641 w 1277384"/>
              <a:gd name="connsiteY9" fmla="*/ 842204 h 2501944"/>
              <a:gd name="connsiteX10" fmla="*/ 2 w 1277384"/>
              <a:gd name="connsiteY10" fmla="*/ 632 h 25019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277384" h="2501944">
                <a:moveTo>
                  <a:pt x="2" y="632"/>
                </a:moveTo>
                <a:cubicBezTo>
                  <a:pt x="1351" y="-20947"/>
                  <a:pt x="565096" y="515825"/>
                  <a:pt x="679733" y="712731"/>
                </a:cubicBezTo>
                <a:cubicBezTo>
                  <a:pt x="794370" y="909637"/>
                  <a:pt x="652760" y="1056643"/>
                  <a:pt x="687825" y="1182069"/>
                </a:cubicBezTo>
                <a:cubicBezTo>
                  <a:pt x="722891" y="1307496"/>
                  <a:pt x="876639" y="1434271"/>
                  <a:pt x="890126" y="1465290"/>
                </a:cubicBezTo>
                <a:cubicBezTo>
                  <a:pt x="903613" y="1496309"/>
                  <a:pt x="744470" y="1294009"/>
                  <a:pt x="768746" y="1368186"/>
                </a:cubicBezTo>
                <a:cubicBezTo>
                  <a:pt x="793022" y="1442363"/>
                  <a:pt x="952165" y="1722887"/>
                  <a:pt x="1035783" y="1910352"/>
                </a:cubicBezTo>
                <a:cubicBezTo>
                  <a:pt x="1119401" y="2097818"/>
                  <a:pt x="1246176" y="2443078"/>
                  <a:pt x="1270452" y="2492979"/>
                </a:cubicBezTo>
                <a:cubicBezTo>
                  <a:pt x="1294728" y="2542880"/>
                  <a:pt x="1252919" y="2375645"/>
                  <a:pt x="1181439" y="2209758"/>
                </a:cubicBezTo>
                <a:cubicBezTo>
                  <a:pt x="1109959" y="2043871"/>
                  <a:pt x="926540" y="1725584"/>
                  <a:pt x="841574" y="1497658"/>
                </a:cubicBezTo>
                <a:cubicBezTo>
                  <a:pt x="756608" y="1269732"/>
                  <a:pt x="805160" y="1093057"/>
                  <a:pt x="671641" y="842204"/>
                </a:cubicBezTo>
                <a:cubicBezTo>
                  <a:pt x="538122" y="591351"/>
                  <a:pt x="-1347" y="22211"/>
                  <a:pt x="2" y="632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25" name="フリーフォーム 2324">
            <a:extLst>
              <a:ext uri="{FF2B5EF4-FFF2-40B4-BE49-F238E27FC236}">
                <a16:creationId xmlns:a16="http://schemas.microsoft.com/office/drawing/2014/main" id="{AE9F9D67-EDD0-CEF7-F95E-E315F0EC753E}"/>
              </a:ext>
            </a:extLst>
          </p:cNvPr>
          <p:cNvSpPr/>
          <p:nvPr/>
        </p:nvSpPr>
        <p:spPr>
          <a:xfrm>
            <a:off x="4110754" y="3301550"/>
            <a:ext cx="375119" cy="1442778"/>
          </a:xfrm>
          <a:custGeom>
            <a:avLst/>
            <a:gdLst>
              <a:gd name="connsiteX0" fmla="*/ 0 w 375119"/>
              <a:gd name="connsiteY0" fmla="*/ 0 h 1442778"/>
              <a:gd name="connsiteX1" fmla="*/ 291313 w 375119"/>
              <a:gd name="connsiteY1" fmla="*/ 817296 h 1442778"/>
              <a:gd name="connsiteX2" fmla="*/ 145657 w 375119"/>
              <a:gd name="connsiteY2" fmla="*/ 1432291 h 1442778"/>
              <a:gd name="connsiteX3" fmla="*/ 250853 w 375119"/>
              <a:gd name="connsiteY3" fmla="*/ 1181438 h 1442778"/>
              <a:gd name="connsiteX4" fmla="*/ 372234 w 375119"/>
              <a:gd name="connsiteY4" fmla="*/ 873940 h 1442778"/>
              <a:gd name="connsiteX5" fmla="*/ 339865 w 375119"/>
              <a:gd name="connsiteY5" fmla="*/ 801112 h 1442778"/>
              <a:gd name="connsiteX6" fmla="*/ 0 w 375119"/>
              <a:gd name="connsiteY6" fmla="*/ 0 h 14427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75119" h="1442778">
                <a:moveTo>
                  <a:pt x="0" y="0"/>
                </a:moveTo>
                <a:cubicBezTo>
                  <a:pt x="133518" y="289290"/>
                  <a:pt x="267037" y="578581"/>
                  <a:pt x="291313" y="817296"/>
                </a:cubicBezTo>
                <a:cubicBezTo>
                  <a:pt x="315589" y="1056011"/>
                  <a:pt x="152400" y="1371601"/>
                  <a:pt x="145657" y="1432291"/>
                </a:cubicBezTo>
                <a:cubicBezTo>
                  <a:pt x="138914" y="1492981"/>
                  <a:pt x="213090" y="1274496"/>
                  <a:pt x="250853" y="1181438"/>
                </a:cubicBezTo>
                <a:cubicBezTo>
                  <a:pt x="288616" y="1088380"/>
                  <a:pt x="357399" y="937328"/>
                  <a:pt x="372234" y="873940"/>
                </a:cubicBezTo>
                <a:cubicBezTo>
                  <a:pt x="387069" y="810552"/>
                  <a:pt x="339865" y="801112"/>
                  <a:pt x="339865" y="801112"/>
                </a:cubicBezTo>
                <a:lnTo>
                  <a:pt x="0" y="0"/>
                </a:ln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26" name="フリーフォーム 2325">
            <a:extLst>
              <a:ext uri="{FF2B5EF4-FFF2-40B4-BE49-F238E27FC236}">
                <a16:creationId xmlns:a16="http://schemas.microsoft.com/office/drawing/2014/main" id="{86AC321B-F53F-6095-2992-6130672B78E5}"/>
              </a:ext>
            </a:extLst>
          </p:cNvPr>
          <p:cNvSpPr/>
          <p:nvPr/>
        </p:nvSpPr>
        <p:spPr>
          <a:xfrm>
            <a:off x="3974545" y="2883835"/>
            <a:ext cx="246003" cy="962354"/>
          </a:xfrm>
          <a:custGeom>
            <a:avLst/>
            <a:gdLst>
              <a:gd name="connsiteX0" fmla="*/ 245763 w 246003"/>
              <a:gd name="connsiteY0" fmla="*/ 42 h 962354"/>
              <a:gd name="connsiteX1" fmla="*/ 94264 w 246003"/>
              <a:gd name="connsiteY1" fmla="*/ 378787 h 962354"/>
              <a:gd name="connsiteX2" fmla="*/ 18515 w 246003"/>
              <a:gd name="connsiteY2" fmla="*/ 941495 h 962354"/>
              <a:gd name="connsiteX3" fmla="*/ 2283 w 246003"/>
              <a:gd name="connsiteY3" fmla="*/ 795408 h 962354"/>
              <a:gd name="connsiteX4" fmla="*/ 56390 w 246003"/>
              <a:gd name="connsiteY4" fmla="*/ 357145 h 962354"/>
              <a:gd name="connsiteX5" fmla="*/ 245763 w 246003"/>
              <a:gd name="connsiteY5" fmla="*/ 42 h 9623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46003" h="962354">
                <a:moveTo>
                  <a:pt x="245763" y="42"/>
                </a:moveTo>
                <a:cubicBezTo>
                  <a:pt x="252075" y="3649"/>
                  <a:pt x="132139" y="221878"/>
                  <a:pt x="94264" y="378787"/>
                </a:cubicBezTo>
                <a:cubicBezTo>
                  <a:pt x="56389" y="535696"/>
                  <a:pt x="33845" y="872058"/>
                  <a:pt x="18515" y="941495"/>
                </a:cubicBezTo>
                <a:cubicBezTo>
                  <a:pt x="3185" y="1010932"/>
                  <a:pt x="-4030" y="892800"/>
                  <a:pt x="2283" y="795408"/>
                </a:cubicBezTo>
                <a:cubicBezTo>
                  <a:pt x="8596" y="698016"/>
                  <a:pt x="17614" y="488804"/>
                  <a:pt x="56390" y="357145"/>
                </a:cubicBezTo>
                <a:cubicBezTo>
                  <a:pt x="95166" y="225486"/>
                  <a:pt x="239451" y="-3565"/>
                  <a:pt x="245763" y="42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27" name="フリーフォーム 2326">
            <a:extLst>
              <a:ext uri="{FF2B5EF4-FFF2-40B4-BE49-F238E27FC236}">
                <a16:creationId xmlns:a16="http://schemas.microsoft.com/office/drawing/2014/main" id="{C474208C-21A1-A172-1339-F0AA89459634}"/>
              </a:ext>
            </a:extLst>
          </p:cNvPr>
          <p:cNvSpPr/>
          <p:nvPr/>
        </p:nvSpPr>
        <p:spPr>
          <a:xfrm>
            <a:off x="2710721" y="2725723"/>
            <a:ext cx="434813" cy="975508"/>
          </a:xfrm>
          <a:custGeom>
            <a:avLst/>
            <a:gdLst>
              <a:gd name="connsiteX0" fmla="*/ 15 w 434813"/>
              <a:gd name="connsiteY0" fmla="*/ 6656 h 975508"/>
              <a:gd name="connsiteX1" fmla="*/ 205620 w 434813"/>
              <a:gd name="connsiteY1" fmla="*/ 385401 h 975508"/>
              <a:gd name="connsiteX2" fmla="*/ 319243 w 434813"/>
              <a:gd name="connsiteY2" fmla="*/ 747915 h 975508"/>
              <a:gd name="connsiteX3" fmla="*/ 275958 w 434813"/>
              <a:gd name="connsiteY3" fmla="*/ 623470 h 975508"/>
              <a:gd name="connsiteX4" fmla="*/ 432867 w 434813"/>
              <a:gd name="connsiteY4" fmla="*/ 964341 h 975508"/>
              <a:gd name="connsiteX5" fmla="*/ 367939 w 434813"/>
              <a:gd name="connsiteY5" fmla="*/ 899413 h 975508"/>
              <a:gd name="connsiteX6" fmla="*/ 162335 w 434813"/>
              <a:gd name="connsiteY6" fmla="*/ 699219 h 975508"/>
              <a:gd name="connsiteX7" fmla="*/ 286780 w 434813"/>
              <a:gd name="connsiteY7" fmla="*/ 856128 h 975508"/>
              <a:gd name="connsiteX8" fmla="*/ 183977 w 434813"/>
              <a:gd name="connsiteY8" fmla="*/ 585595 h 975508"/>
              <a:gd name="connsiteX9" fmla="*/ 216441 w 434813"/>
              <a:gd name="connsiteY9" fmla="*/ 720862 h 975508"/>
              <a:gd name="connsiteX10" fmla="*/ 15 w 434813"/>
              <a:gd name="connsiteY10" fmla="*/ 6656 h 9755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434813" h="975508">
                <a:moveTo>
                  <a:pt x="15" y="6656"/>
                </a:moveTo>
                <a:cubicBezTo>
                  <a:pt x="-1788" y="-49254"/>
                  <a:pt x="152415" y="261858"/>
                  <a:pt x="205620" y="385401"/>
                </a:cubicBezTo>
                <a:cubicBezTo>
                  <a:pt x="258825" y="508944"/>
                  <a:pt x="307520" y="708237"/>
                  <a:pt x="319243" y="747915"/>
                </a:cubicBezTo>
                <a:cubicBezTo>
                  <a:pt x="330966" y="787593"/>
                  <a:pt x="257021" y="587399"/>
                  <a:pt x="275958" y="623470"/>
                </a:cubicBezTo>
                <a:cubicBezTo>
                  <a:pt x="294895" y="659541"/>
                  <a:pt x="417537" y="918351"/>
                  <a:pt x="432867" y="964341"/>
                </a:cubicBezTo>
                <a:cubicBezTo>
                  <a:pt x="448197" y="1010331"/>
                  <a:pt x="367939" y="899413"/>
                  <a:pt x="367939" y="899413"/>
                </a:cubicBezTo>
                <a:cubicBezTo>
                  <a:pt x="322850" y="855226"/>
                  <a:pt x="175861" y="706433"/>
                  <a:pt x="162335" y="699219"/>
                </a:cubicBezTo>
                <a:cubicBezTo>
                  <a:pt x="148809" y="692005"/>
                  <a:pt x="283173" y="875065"/>
                  <a:pt x="286780" y="856128"/>
                </a:cubicBezTo>
                <a:cubicBezTo>
                  <a:pt x="290387" y="837191"/>
                  <a:pt x="195700" y="608139"/>
                  <a:pt x="183977" y="585595"/>
                </a:cubicBezTo>
                <a:cubicBezTo>
                  <a:pt x="172254" y="563051"/>
                  <a:pt x="243494" y="814646"/>
                  <a:pt x="216441" y="720862"/>
                </a:cubicBezTo>
                <a:cubicBezTo>
                  <a:pt x="189388" y="627078"/>
                  <a:pt x="1818" y="62566"/>
                  <a:pt x="15" y="6656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28" name="フリーフォーム 2327">
            <a:extLst>
              <a:ext uri="{FF2B5EF4-FFF2-40B4-BE49-F238E27FC236}">
                <a16:creationId xmlns:a16="http://schemas.microsoft.com/office/drawing/2014/main" id="{EFD868FC-EAEE-187E-12AE-A0FBEB41D62A}"/>
              </a:ext>
            </a:extLst>
          </p:cNvPr>
          <p:cNvSpPr/>
          <p:nvPr/>
        </p:nvSpPr>
        <p:spPr>
          <a:xfrm>
            <a:off x="2715784" y="2721006"/>
            <a:ext cx="694135" cy="1360496"/>
          </a:xfrm>
          <a:custGeom>
            <a:avLst/>
            <a:gdLst>
              <a:gd name="connsiteX0" fmla="*/ 308770 w 694135"/>
              <a:gd name="connsiteY0" fmla="*/ 346833 h 1360496"/>
              <a:gd name="connsiteX1" fmla="*/ 503553 w 694135"/>
              <a:gd name="connsiteY1" fmla="*/ 855434 h 1360496"/>
              <a:gd name="connsiteX2" fmla="*/ 471089 w 694135"/>
              <a:gd name="connsiteY2" fmla="*/ 795917 h 1360496"/>
              <a:gd name="connsiteX3" fmla="*/ 665873 w 694135"/>
              <a:gd name="connsiteY3" fmla="*/ 1131377 h 1360496"/>
              <a:gd name="connsiteX4" fmla="*/ 692926 w 694135"/>
              <a:gd name="connsiteY4" fmla="*/ 1309929 h 1360496"/>
              <a:gd name="connsiteX5" fmla="*/ 671283 w 694135"/>
              <a:gd name="connsiteY5" fmla="*/ 1282876 h 1360496"/>
              <a:gd name="connsiteX6" fmla="*/ 682105 w 694135"/>
              <a:gd name="connsiteY6" fmla="*/ 1353214 h 1360496"/>
              <a:gd name="connsiteX7" fmla="*/ 541428 w 694135"/>
              <a:gd name="connsiteY7" fmla="*/ 1077271 h 1360496"/>
              <a:gd name="connsiteX8" fmla="*/ 346644 w 694135"/>
              <a:gd name="connsiteY8" fmla="*/ 790506 h 1360496"/>
              <a:gd name="connsiteX9" fmla="*/ 395340 w 694135"/>
              <a:gd name="connsiteY9" fmla="*/ 963647 h 1360496"/>
              <a:gd name="connsiteX10" fmla="*/ 5773 w 694135"/>
              <a:gd name="connsiteY10" fmla="*/ 22194 h 1360496"/>
              <a:gd name="connsiteX11" fmla="*/ 173504 w 694135"/>
              <a:gd name="connsiteY11" fmla="*/ 314369 h 1360496"/>
              <a:gd name="connsiteX12" fmla="*/ 330412 w 694135"/>
              <a:gd name="connsiteY12" fmla="*/ 514563 h 1360496"/>
              <a:gd name="connsiteX13" fmla="*/ 308770 w 694135"/>
              <a:gd name="connsiteY13" fmla="*/ 346833 h 13604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694135" h="1360496">
                <a:moveTo>
                  <a:pt x="308770" y="346833"/>
                </a:moveTo>
                <a:cubicBezTo>
                  <a:pt x="337627" y="403645"/>
                  <a:pt x="476500" y="780587"/>
                  <a:pt x="503553" y="855434"/>
                </a:cubicBezTo>
                <a:cubicBezTo>
                  <a:pt x="530606" y="930281"/>
                  <a:pt x="444036" y="749927"/>
                  <a:pt x="471089" y="795917"/>
                </a:cubicBezTo>
                <a:cubicBezTo>
                  <a:pt x="498142" y="841908"/>
                  <a:pt x="628900" y="1045708"/>
                  <a:pt x="665873" y="1131377"/>
                </a:cubicBezTo>
                <a:cubicBezTo>
                  <a:pt x="702846" y="1217046"/>
                  <a:pt x="692926" y="1309929"/>
                  <a:pt x="692926" y="1309929"/>
                </a:cubicBezTo>
                <a:cubicBezTo>
                  <a:pt x="693828" y="1335179"/>
                  <a:pt x="673086" y="1275662"/>
                  <a:pt x="671283" y="1282876"/>
                </a:cubicBezTo>
                <a:cubicBezTo>
                  <a:pt x="669480" y="1290090"/>
                  <a:pt x="703748" y="1387482"/>
                  <a:pt x="682105" y="1353214"/>
                </a:cubicBezTo>
                <a:cubicBezTo>
                  <a:pt x="660463" y="1318947"/>
                  <a:pt x="597338" y="1171056"/>
                  <a:pt x="541428" y="1077271"/>
                </a:cubicBezTo>
                <a:cubicBezTo>
                  <a:pt x="485518" y="983486"/>
                  <a:pt x="370992" y="809443"/>
                  <a:pt x="346644" y="790506"/>
                </a:cubicBezTo>
                <a:cubicBezTo>
                  <a:pt x="322296" y="771569"/>
                  <a:pt x="452152" y="1091699"/>
                  <a:pt x="395340" y="963647"/>
                </a:cubicBezTo>
                <a:cubicBezTo>
                  <a:pt x="338528" y="835595"/>
                  <a:pt x="42746" y="130407"/>
                  <a:pt x="5773" y="22194"/>
                </a:cubicBezTo>
                <a:cubicBezTo>
                  <a:pt x="-31200" y="-86019"/>
                  <a:pt x="119398" y="232308"/>
                  <a:pt x="173504" y="314369"/>
                </a:cubicBezTo>
                <a:cubicBezTo>
                  <a:pt x="227610" y="396430"/>
                  <a:pt x="306064" y="501938"/>
                  <a:pt x="330412" y="514563"/>
                </a:cubicBezTo>
                <a:cubicBezTo>
                  <a:pt x="354760" y="527188"/>
                  <a:pt x="279913" y="290021"/>
                  <a:pt x="308770" y="346833"/>
                </a:cubicBezTo>
                <a:close/>
              </a:path>
            </a:pathLst>
          </a:custGeom>
          <a:solidFill>
            <a:schemeClr val="accent5">
              <a:lumMod val="75000"/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29" name="フリーフォーム 2328">
            <a:extLst>
              <a:ext uri="{FF2B5EF4-FFF2-40B4-BE49-F238E27FC236}">
                <a16:creationId xmlns:a16="http://schemas.microsoft.com/office/drawing/2014/main" id="{1D76573F-4032-09DF-E74C-43D0595712DC}"/>
              </a:ext>
            </a:extLst>
          </p:cNvPr>
          <p:cNvSpPr/>
          <p:nvPr/>
        </p:nvSpPr>
        <p:spPr>
          <a:xfrm>
            <a:off x="3505973" y="3303030"/>
            <a:ext cx="465012" cy="1116588"/>
          </a:xfrm>
          <a:custGeom>
            <a:avLst/>
            <a:gdLst>
              <a:gd name="connsiteX0" fmla="*/ 460034 w 465012"/>
              <a:gd name="connsiteY0" fmla="*/ 2878 h 1116588"/>
              <a:gd name="connsiteX1" fmla="*/ 378874 w 465012"/>
              <a:gd name="connsiteY1" fmla="*/ 322106 h 1116588"/>
              <a:gd name="connsiteX2" fmla="*/ 286893 w 465012"/>
              <a:gd name="connsiteY2" fmla="*/ 695441 h 1116588"/>
              <a:gd name="connsiteX3" fmla="*/ 270661 w 465012"/>
              <a:gd name="connsiteY3" fmla="*/ 625103 h 1116588"/>
              <a:gd name="connsiteX4" fmla="*/ 330178 w 465012"/>
              <a:gd name="connsiteY4" fmla="*/ 895635 h 1116588"/>
              <a:gd name="connsiteX5" fmla="*/ 422160 w 465012"/>
              <a:gd name="connsiteY5" fmla="*/ 1112061 h 1116588"/>
              <a:gd name="connsiteX6" fmla="*/ 351821 w 465012"/>
              <a:gd name="connsiteY6" fmla="*/ 1025491 h 1116588"/>
              <a:gd name="connsiteX7" fmla="*/ 167859 w 465012"/>
              <a:gd name="connsiteY7" fmla="*/ 825297 h 1116588"/>
              <a:gd name="connsiteX8" fmla="*/ 129 w 465012"/>
              <a:gd name="connsiteY8" fmla="*/ 565585 h 1116588"/>
              <a:gd name="connsiteX9" fmla="*/ 140806 w 465012"/>
              <a:gd name="connsiteY9" fmla="*/ 754958 h 1116588"/>
              <a:gd name="connsiteX10" fmla="*/ 184091 w 465012"/>
              <a:gd name="connsiteY10" fmla="*/ 673798 h 1116588"/>
              <a:gd name="connsiteX11" fmla="*/ 243608 w 465012"/>
              <a:gd name="connsiteY11" fmla="*/ 771190 h 1116588"/>
              <a:gd name="connsiteX12" fmla="*/ 254429 w 465012"/>
              <a:gd name="connsiteY12" fmla="*/ 419498 h 1116588"/>
              <a:gd name="connsiteX13" fmla="*/ 254429 w 465012"/>
              <a:gd name="connsiteY13" fmla="*/ 565585 h 1116588"/>
              <a:gd name="connsiteX14" fmla="*/ 335589 w 465012"/>
              <a:gd name="connsiteY14" fmla="*/ 186840 h 1116588"/>
              <a:gd name="connsiteX15" fmla="*/ 357232 w 465012"/>
              <a:gd name="connsiteY15" fmla="*/ 100269 h 1116588"/>
              <a:gd name="connsiteX16" fmla="*/ 227376 w 465012"/>
              <a:gd name="connsiteY16" fmla="*/ 159787 h 1116588"/>
              <a:gd name="connsiteX17" fmla="*/ 460034 w 465012"/>
              <a:gd name="connsiteY17" fmla="*/ 2878 h 11165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465012" h="1116588">
                <a:moveTo>
                  <a:pt x="460034" y="2878"/>
                </a:moveTo>
                <a:cubicBezTo>
                  <a:pt x="485284" y="29931"/>
                  <a:pt x="407731" y="206679"/>
                  <a:pt x="378874" y="322106"/>
                </a:cubicBezTo>
                <a:cubicBezTo>
                  <a:pt x="350017" y="437533"/>
                  <a:pt x="304928" y="644942"/>
                  <a:pt x="286893" y="695441"/>
                </a:cubicBezTo>
                <a:cubicBezTo>
                  <a:pt x="268858" y="745940"/>
                  <a:pt x="263447" y="591737"/>
                  <a:pt x="270661" y="625103"/>
                </a:cubicBezTo>
                <a:cubicBezTo>
                  <a:pt x="277875" y="658469"/>
                  <a:pt x="304928" y="814475"/>
                  <a:pt x="330178" y="895635"/>
                </a:cubicBezTo>
                <a:cubicBezTo>
                  <a:pt x="355428" y="976795"/>
                  <a:pt x="418553" y="1090418"/>
                  <a:pt x="422160" y="1112061"/>
                </a:cubicBezTo>
                <a:cubicBezTo>
                  <a:pt x="425767" y="1133704"/>
                  <a:pt x="394204" y="1073285"/>
                  <a:pt x="351821" y="1025491"/>
                </a:cubicBezTo>
                <a:cubicBezTo>
                  <a:pt x="309437" y="977697"/>
                  <a:pt x="226474" y="901948"/>
                  <a:pt x="167859" y="825297"/>
                </a:cubicBezTo>
                <a:cubicBezTo>
                  <a:pt x="109244" y="748646"/>
                  <a:pt x="4638" y="577308"/>
                  <a:pt x="129" y="565585"/>
                </a:cubicBezTo>
                <a:cubicBezTo>
                  <a:pt x="-4380" y="553862"/>
                  <a:pt x="110146" y="736923"/>
                  <a:pt x="140806" y="754958"/>
                </a:cubicBezTo>
                <a:cubicBezTo>
                  <a:pt x="171466" y="772993"/>
                  <a:pt x="166957" y="671093"/>
                  <a:pt x="184091" y="673798"/>
                </a:cubicBezTo>
                <a:cubicBezTo>
                  <a:pt x="201225" y="676503"/>
                  <a:pt x="231885" y="813573"/>
                  <a:pt x="243608" y="771190"/>
                </a:cubicBezTo>
                <a:cubicBezTo>
                  <a:pt x="255331" y="728807"/>
                  <a:pt x="252626" y="453765"/>
                  <a:pt x="254429" y="419498"/>
                </a:cubicBezTo>
                <a:cubicBezTo>
                  <a:pt x="256232" y="385231"/>
                  <a:pt x="240902" y="604361"/>
                  <a:pt x="254429" y="565585"/>
                </a:cubicBezTo>
                <a:cubicBezTo>
                  <a:pt x="267956" y="526809"/>
                  <a:pt x="318455" y="264393"/>
                  <a:pt x="335589" y="186840"/>
                </a:cubicBezTo>
                <a:cubicBezTo>
                  <a:pt x="352723" y="109287"/>
                  <a:pt x="375267" y="104778"/>
                  <a:pt x="357232" y="100269"/>
                </a:cubicBezTo>
                <a:cubicBezTo>
                  <a:pt x="339197" y="95760"/>
                  <a:pt x="205733" y="171510"/>
                  <a:pt x="227376" y="159787"/>
                </a:cubicBezTo>
                <a:cubicBezTo>
                  <a:pt x="249019" y="148064"/>
                  <a:pt x="434784" y="-24175"/>
                  <a:pt x="460034" y="2878"/>
                </a:cubicBezTo>
                <a:close/>
              </a:path>
            </a:pathLst>
          </a:custGeom>
          <a:solidFill>
            <a:srgbClr val="FFC000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30" name="フリーフォーム 2329">
            <a:extLst>
              <a:ext uri="{FF2B5EF4-FFF2-40B4-BE49-F238E27FC236}">
                <a16:creationId xmlns:a16="http://schemas.microsoft.com/office/drawing/2014/main" id="{2B0348EA-FCF5-5F87-D0D9-04581515F699}"/>
              </a:ext>
            </a:extLst>
          </p:cNvPr>
          <p:cNvSpPr/>
          <p:nvPr/>
        </p:nvSpPr>
        <p:spPr>
          <a:xfrm>
            <a:off x="3938853" y="3365010"/>
            <a:ext cx="159437" cy="1045419"/>
          </a:xfrm>
          <a:custGeom>
            <a:avLst/>
            <a:gdLst>
              <a:gd name="connsiteX0" fmla="*/ 129956 w 159437"/>
              <a:gd name="connsiteY0" fmla="*/ 130270 h 1045419"/>
              <a:gd name="connsiteX1" fmla="*/ 75850 w 159437"/>
              <a:gd name="connsiteY1" fmla="*/ 617229 h 1045419"/>
              <a:gd name="connsiteX2" fmla="*/ 146188 w 159437"/>
              <a:gd name="connsiteY2" fmla="*/ 1033849 h 1045419"/>
              <a:gd name="connsiteX3" fmla="*/ 108314 w 159437"/>
              <a:gd name="connsiteY3" fmla="*/ 882351 h 1045419"/>
              <a:gd name="connsiteX4" fmla="*/ 157010 w 159437"/>
              <a:gd name="connsiteY4" fmla="*/ 1044670 h 1045419"/>
              <a:gd name="connsiteX5" fmla="*/ 16333 w 159437"/>
              <a:gd name="connsiteY5" fmla="*/ 801191 h 1045419"/>
              <a:gd name="connsiteX6" fmla="*/ 10922 w 159437"/>
              <a:gd name="connsiteY6" fmla="*/ 936457 h 1045419"/>
              <a:gd name="connsiteX7" fmla="*/ 101 w 159437"/>
              <a:gd name="connsiteY7" fmla="*/ 189788 h 1045419"/>
              <a:gd name="connsiteX8" fmla="*/ 5511 w 159437"/>
              <a:gd name="connsiteY8" fmla="*/ 617229 h 1045419"/>
              <a:gd name="connsiteX9" fmla="*/ 5511 w 159437"/>
              <a:gd name="connsiteY9" fmla="*/ 5826 h 1045419"/>
              <a:gd name="connsiteX10" fmla="*/ 27154 w 159437"/>
              <a:gd name="connsiteY10" fmla="*/ 298001 h 1045419"/>
              <a:gd name="connsiteX11" fmla="*/ 129956 w 159437"/>
              <a:gd name="connsiteY11" fmla="*/ 130270 h 1045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59437" h="1045419">
                <a:moveTo>
                  <a:pt x="129956" y="130270"/>
                </a:moveTo>
                <a:cubicBezTo>
                  <a:pt x="138072" y="183475"/>
                  <a:pt x="73145" y="466633"/>
                  <a:pt x="75850" y="617229"/>
                </a:cubicBezTo>
                <a:cubicBezTo>
                  <a:pt x="78555" y="767826"/>
                  <a:pt x="140777" y="989662"/>
                  <a:pt x="146188" y="1033849"/>
                </a:cubicBezTo>
                <a:cubicBezTo>
                  <a:pt x="151599" y="1078036"/>
                  <a:pt x="106510" y="880548"/>
                  <a:pt x="108314" y="882351"/>
                </a:cubicBezTo>
                <a:cubicBezTo>
                  <a:pt x="110118" y="884154"/>
                  <a:pt x="172340" y="1058197"/>
                  <a:pt x="157010" y="1044670"/>
                </a:cubicBezTo>
                <a:cubicBezTo>
                  <a:pt x="141680" y="1031143"/>
                  <a:pt x="40681" y="819226"/>
                  <a:pt x="16333" y="801191"/>
                </a:cubicBezTo>
                <a:cubicBezTo>
                  <a:pt x="-8015" y="783156"/>
                  <a:pt x="13627" y="1038357"/>
                  <a:pt x="10922" y="936457"/>
                </a:cubicBezTo>
                <a:cubicBezTo>
                  <a:pt x="8217" y="834557"/>
                  <a:pt x="1003" y="242993"/>
                  <a:pt x="101" y="189788"/>
                </a:cubicBezTo>
                <a:cubicBezTo>
                  <a:pt x="-801" y="136583"/>
                  <a:pt x="4609" y="647889"/>
                  <a:pt x="5511" y="617229"/>
                </a:cubicBezTo>
                <a:cubicBezTo>
                  <a:pt x="6413" y="586569"/>
                  <a:pt x="1904" y="59031"/>
                  <a:pt x="5511" y="5826"/>
                </a:cubicBezTo>
                <a:cubicBezTo>
                  <a:pt x="9118" y="-47379"/>
                  <a:pt x="10922" y="280868"/>
                  <a:pt x="27154" y="298001"/>
                </a:cubicBezTo>
                <a:cubicBezTo>
                  <a:pt x="43386" y="315134"/>
                  <a:pt x="121840" y="77065"/>
                  <a:pt x="129956" y="130270"/>
                </a:cubicBezTo>
                <a:close/>
              </a:path>
            </a:pathLst>
          </a:custGeom>
          <a:solidFill>
            <a:srgbClr val="FFC000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31" name="フリーフォーム 2330">
            <a:extLst>
              <a:ext uri="{FF2B5EF4-FFF2-40B4-BE49-F238E27FC236}">
                <a16:creationId xmlns:a16="http://schemas.microsoft.com/office/drawing/2014/main" id="{F1B857C9-01E8-E1EB-CE37-CE35E836E6F7}"/>
              </a:ext>
            </a:extLst>
          </p:cNvPr>
          <p:cNvSpPr/>
          <p:nvPr/>
        </p:nvSpPr>
        <p:spPr>
          <a:xfrm>
            <a:off x="3286822" y="3987425"/>
            <a:ext cx="584597" cy="502969"/>
          </a:xfrm>
          <a:custGeom>
            <a:avLst/>
            <a:gdLst>
              <a:gd name="connsiteX0" fmla="*/ 2854 w 584597"/>
              <a:gd name="connsiteY0" fmla="*/ 225 h 502969"/>
              <a:gd name="connsiteX1" fmla="*/ 316671 w 584597"/>
              <a:gd name="connsiteY1" fmla="*/ 119259 h 502969"/>
              <a:gd name="connsiteX2" fmla="*/ 581793 w 584597"/>
              <a:gd name="connsiteY2" fmla="*/ 498005 h 502969"/>
              <a:gd name="connsiteX3" fmla="*/ 457348 w 584597"/>
              <a:gd name="connsiteY3" fmla="*/ 341096 h 502969"/>
              <a:gd name="connsiteX4" fmla="*/ 478991 w 584597"/>
              <a:gd name="connsiteY4" fmla="*/ 422255 h 502969"/>
              <a:gd name="connsiteX5" fmla="*/ 305850 w 584597"/>
              <a:gd name="connsiteY5" fmla="*/ 178776 h 502969"/>
              <a:gd name="connsiteX6" fmla="*/ 19086 w 584597"/>
              <a:gd name="connsiteY6" fmla="*/ 103027 h 502969"/>
              <a:gd name="connsiteX7" fmla="*/ 154352 w 584597"/>
              <a:gd name="connsiteY7" fmla="*/ 140902 h 502969"/>
              <a:gd name="connsiteX8" fmla="*/ 2854 w 584597"/>
              <a:gd name="connsiteY8" fmla="*/ 225 h 5029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84597" h="502969">
                <a:moveTo>
                  <a:pt x="2854" y="225"/>
                </a:moveTo>
                <a:cubicBezTo>
                  <a:pt x="29907" y="-3382"/>
                  <a:pt x="220181" y="36296"/>
                  <a:pt x="316671" y="119259"/>
                </a:cubicBezTo>
                <a:cubicBezTo>
                  <a:pt x="413161" y="202222"/>
                  <a:pt x="558347" y="461032"/>
                  <a:pt x="581793" y="498005"/>
                </a:cubicBezTo>
                <a:cubicBezTo>
                  <a:pt x="605239" y="534978"/>
                  <a:pt x="474482" y="353721"/>
                  <a:pt x="457348" y="341096"/>
                </a:cubicBezTo>
                <a:cubicBezTo>
                  <a:pt x="440214" y="328471"/>
                  <a:pt x="504241" y="449308"/>
                  <a:pt x="478991" y="422255"/>
                </a:cubicBezTo>
                <a:cubicBezTo>
                  <a:pt x="453741" y="395202"/>
                  <a:pt x="382501" y="231981"/>
                  <a:pt x="305850" y="178776"/>
                </a:cubicBezTo>
                <a:cubicBezTo>
                  <a:pt x="229199" y="125571"/>
                  <a:pt x="44336" y="109339"/>
                  <a:pt x="19086" y="103027"/>
                </a:cubicBezTo>
                <a:cubicBezTo>
                  <a:pt x="-6164" y="96715"/>
                  <a:pt x="158861" y="156232"/>
                  <a:pt x="154352" y="140902"/>
                </a:cubicBezTo>
                <a:cubicBezTo>
                  <a:pt x="149843" y="125572"/>
                  <a:pt x="-24199" y="3832"/>
                  <a:pt x="2854" y="225"/>
                </a:cubicBezTo>
                <a:close/>
              </a:path>
            </a:pathLst>
          </a:custGeom>
          <a:solidFill>
            <a:srgbClr val="FFC000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32" name="フリーフォーム 2331">
            <a:extLst>
              <a:ext uri="{FF2B5EF4-FFF2-40B4-BE49-F238E27FC236}">
                <a16:creationId xmlns:a16="http://schemas.microsoft.com/office/drawing/2014/main" id="{FEDCF626-ECB8-58FF-0B3A-CCC97AB23A76}"/>
              </a:ext>
            </a:extLst>
          </p:cNvPr>
          <p:cNvSpPr/>
          <p:nvPr/>
        </p:nvSpPr>
        <p:spPr>
          <a:xfrm>
            <a:off x="3114411" y="4685281"/>
            <a:ext cx="976011" cy="1369989"/>
          </a:xfrm>
          <a:custGeom>
            <a:avLst/>
            <a:gdLst>
              <a:gd name="connsiteX0" fmla="*/ 2124 w 976011"/>
              <a:gd name="connsiteY0" fmla="*/ 343 h 1369989"/>
              <a:gd name="connsiteX1" fmla="*/ 689277 w 976011"/>
              <a:gd name="connsiteY1" fmla="*/ 503533 h 1369989"/>
              <a:gd name="connsiteX2" fmla="*/ 629759 w 976011"/>
              <a:gd name="connsiteY2" fmla="*/ 438605 h 1369989"/>
              <a:gd name="connsiteX3" fmla="*/ 873239 w 976011"/>
              <a:gd name="connsiteY3" fmla="*/ 665853 h 1369989"/>
              <a:gd name="connsiteX4" fmla="*/ 851596 w 976011"/>
              <a:gd name="connsiteY4" fmla="*/ 590104 h 1369989"/>
              <a:gd name="connsiteX5" fmla="*/ 970630 w 976011"/>
              <a:gd name="connsiteY5" fmla="*/ 833583 h 1369989"/>
              <a:gd name="connsiteX6" fmla="*/ 954398 w 976011"/>
              <a:gd name="connsiteY6" fmla="*/ 1060830 h 1369989"/>
              <a:gd name="connsiteX7" fmla="*/ 943577 w 976011"/>
              <a:gd name="connsiteY7" fmla="*/ 1363827 h 1369989"/>
              <a:gd name="connsiteX8" fmla="*/ 905703 w 976011"/>
              <a:gd name="connsiteY8" fmla="*/ 1206918 h 1369989"/>
              <a:gd name="connsiteX9" fmla="*/ 667634 w 976011"/>
              <a:gd name="connsiteY9" fmla="*/ 557640 h 1369989"/>
              <a:gd name="connsiteX10" fmla="*/ 786668 w 976011"/>
              <a:gd name="connsiteY10" fmla="*/ 817351 h 1369989"/>
              <a:gd name="connsiteX11" fmla="*/ 510725 w 976011"/>
              <a:gd name="connsiteY11" fmla="*/ 438605 h 1369989"/>
              <a:gd name="connsiteX12" fmla="*/ 640581 w 976011"/>
              <a:gd name="connsiteY12" fmla="*/ 617157 h 1369989"/>
              <a:gd name="connsiteX13" fmla="*/ 240193 w 976011"/>
              <a:gd name="connsiteY13" fmla="*/ 389910 h 1369989"/>
              <a:gd name="connsiteX14" fmla="*/ 467440 w 976011"/>
              <a:gd name="connsiteY14" fmla="*/ 590104 h 1369989"/>
              <a:gd name="connsiteX15" fmla="*/ 2124 w 976011"/>
              <a:gd name="connsiteY15" fmla="*/ 343 h 13699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976011" h="1369989">
                <a:moveTo>
                  <a:pt x="2124" y="343"/>
                </a:moveTo>
                <a:cubicBezTo>
                  <a:pt x="39097" y="-14086"/>
                  <a:pt x="584671" y="430489"/>
                  <a:pt x="689277" y="503533"/>
                </a:cubicBezTo>
                <a:cubicBezTo>
                  <a:pt x="793883" y="576577"/>
                  <a:pt x="599099" y="411552"/>
                  <a:pt x="629759" y="438605"/>
                </a:cubicBezTo>
                <a:cubicBezTo>
                  <a:pt x="660419" y="465658"/>
                  <a:pt x="836266" y="640603"/>
                  <a:pt x="873239" y="665853"/>
                </a:cubicBezTo>
                <a:cubicBezTo>
                  <a:pt x="910212" y="691103"/>
                  <a:pt x="835364" y="562149"/>
                  <a:pt x="851596" y="590104"/>
                </a:cubicBezTo>
                <a:cubicBezTo>
                  <a:pt x="867828" y="618059"/>
                  <a:pt x="953496" y="755129"/>
                  <a:pt x="970630" y="833583"/>
                </a:cubicBezTo>
                <a:cubicBezTo>
                  <a:pt x="987764" y="912037"/>
                  <a:pt x="958907" y="972456"/>
                  <a:pt x="954398" y="1060830"/>
                </a:cubicBezTo>
                <a:cubicBezTo>
                  <a:pt x="949889" y="1149204"/>
                  <a:pt x="951693" y="1339479"/>
                  <a:pt x="943577" y="1363827"/>
                </a:cubicBezTo>
                <a:cubicBezTo>
                  <a:pt x="935461" y="1388175"/>
                  <a:pt x="951694" y="1341283"/>
                  <a:pt x="905703" y="1206918"/>
                </a:cubicBezTo>
                <a:cubicBezTo>
                  <a:pt x="859713" y="1072554"/>
                  <a:pt x="687473" y="622568"/>
                  <a:pt x="667634" y="557640"/>
                </a:cubicBezTo>
                <a:cubicBezTo>
                  <a:pt x="647795" y="492712"/>
                  <a:pt x="812819" y="837190"/>
                  <a:pt x="786668" y="817351"/>
                </a:cubicBezTo>
                <a:cubicBezTo>
                  <a:pt x="760517" y="797512"/>
                  <a:pt x="510725" y="438605"/>
                  <a:pt x="510725" y="438605"/>
                </a:cubicBezTo>
                <a:cubicBezTo>
                  <a:pt x="486377" y="405239"/>
                  <a:pt x="685670" y="625273"/>
                  <a:pt x="640581" y="617157"/>
                </a:cubicBezTo>
                <a:cubicBezTo>
                  <a:pt x="595492" y="609041"/>
                  <a:pt x="269050" y="394419"/>
                  <a:pt x="240193" y="389910"/>
                </a:cubicBezTo>
                <a:cubicBezTo>
                  <a:pt x="211336" y="385401"/>
                  <a:pt x="512529" y="652326"/>
                  <a:pt x="467440" y="590104"/>
                </a:cubicBezTo>
                <a:cubicBezTo>
                  <a:pt x="422351" y="527882"/>
                  <a:pt x="-34849" y="14772"/>
                  <a:pt x="2124" y="343"/>
                </a:cubicBezTo>
                <a:close/>
              </a:path>
            </a:pathLst>
          </a:custGeom>
          <a:solidFill>
            <a:srgbClr val="FFC000">
              <a:alpha val="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33" name="フリーフォーム 2332">
            <a:extLst>
              <a:ext uri="{FF2B5EF4-FFF2-40B4-BE49-F238E27FC236}">
                <a16:creationId xmlns:a16="http://schemas.microsoft.com/office/drawing/2014/main" id="{B32EEFA3-872E-6954-DB1D-008C2F9EEACD}"/>
              </a:ext>
            </a:extLst>
          </p:cNvPr>
          <p:cNvSpPr/>
          <p:nvPr/>
        </p:nvSpPr>
        <p:spPr>
          <a:xfrm>
            <a:off x="3940465" y="4608473"/>
            <a:ext cx="574901" cy="1532679"/>
          </a:xfrm>
          <a:custGeom>
            <a:avLst/>
            <a:gdLst>
              <a:gd name="connsiteX0" fmla="*/ 296075 w 574901"/>
              <a:gd name="connsiteY0" fmla="*/ 1402 h 1532679"/>
              <a:gd name="connsiteX1" fmla="*/ 9310 w 574901"/>
              <a:gd name="connsiteY1" fmla="*/ 915802 h 1532679"/>
              <a:gd name="connsiteX2" fmla="*/ 74238 w 574901"/>
              <a:gd name="connsiteY2" fmla="*/ 1418992 h 1532679"/>
              <a:gd name="connsiteX3" fmla="*/ 117523 w 574901"/>
              <a:gd name="connsiteY3" fmla="*/ 1478509 h 1532679"/>
              <a:gd name="connsiteX4" fmla="*/ 566607 w 574901"/>
              <a:gd name="connsiteY4" fmla="*/ 1527205 h 1532679"/>
              <a:gd name="connsiteX5" fmla="*/ 420520 w 574901"/>
              <a:gd name="connsiteY5" fmla="*/ 1343243 h 1532679"/>
              <a:gd name="connsiteX6" fmla="*/ 68827 w 574901"/>
              <a:gd name="connsiteY6" fmla="*/ 894159 h 1532679"/>
              <a:gd name="connsiteX7" fmla="*/ 166219 w 574901"/>
              <a:gd name="connsiteY7" fmla="*/ 1029425 h 1532679"/>
              <a:gd name="connsiteX8" fmla="*/ 220326 w 574901"/>
              <a:gd name="connsiteY8" fmla="*/ 396379 h 1532679"/>
              <a:gd name="connsiteX9" fmla="*/ 128344 w 574901"/>
              <a:gd name="connsiteY9" fmla="*/ 699376 h 1532679"/>
              <a:gd name="connsiteX10" fmla="*/ 296075 w 574901"/>
              <a:gd name="connsiteY10" fmla="*/ 1402 h 15326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574901" h="1532679">
                <a:moveTo>
                  <a:pt x="296075" y="1402"/>
                </a:moveTo>
                <a:cubicBezTo>
                  <a:pt x="276236" y="37473"/>
                  <a:pt x="46283" y="679537"/>
                  <a:pt x="9310" y="915802"/>
                </a:cubicBezTo>
                <a:cubicBezTo>
                  <a:pt x="-27663" y="1152067"/>
                  <a:pt x="56203" y="1325208"/>
                  <a:pt x="74238" y="1418992"/>
                </a:cubicBezTo>
                <a:cubicBezTo>
                  <a:pt x="92273" y="1512776"/>
                  <a:pt x="35462" y="1460474"/>
                  <a:pt x="117523" y="1478509"/>
                </a:cubicBezTo>
                <a:cubicBezTo>
                  <a:pt x="199584" y="1496544"/>
                  <a:pt x="516108" y="1549749"/>
                  <a:pt x="566607" y="1527205"/>
                </a:cubicBezTo>
                <a:cubicBezTo>
                  <a:pt x="617106" y="1504661"/>
                  <a:pt x="420520" y="1343243"/>
                  <a:pt x="420520" y="1343243"/>
                </a:cubicBezTo>
                <a:lnTo>
                  <a:pt x="68827" y="894159"/>
                </a:lnTo>
                <a:cubicBezTo>
                  <a:pt x="26443" y="841856"/>
                  <a:pt x="140969" y="1112388"/>
                  <a:pt x="166219" y="1029425"/>
                </a:cubicBezTo>
                <a:cubicBezTo>
                  <a:pt x="191469" y="946462"/>
                  <a:pt x="226638" y="451387"/>
                  <a:pt x="220326" y="396379"/>
                </a:cubicBezTo>
                <a:cubicBezTo>
                  <a:pt x="214014" y="341371"/>
                  <a:pt x="110309" y="762500"/>
                  <a:pt x="128344" y="699376"/>
                </a:cubicBezTo>
                <a:cubicBezTo>
                  <a:pt x="146379" y="636252"/>
                  <a:pt x="315914" y="-34669"/>
                  <a:pt x="296075" y="1402"/>
                </a:cubicBezTo>
                <a:close/>
              </a:path>
            </a:pathLst>
          </a:custGeom>
          <a:solidFill>
            <a:srgbClr val="FFC000">
              <a:alpha val="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34" name="フリーフォーム 2333">
            <a:extLst>
              <a:ext uri="{FF2B5EF4-FFF2-40B4-BE49-F238E27FC236}">
                <a16:creationId xmlns:a16="http://schemas.microsoft.com/office/drawing/2014/main" id="{2466FEEF-1973-BE77-64A7-DBC472ACA2E7}"/>
              </a:ext>
            </a:extLst>
          </p:cNvPr>
          <p:cNvSpPr/>
          <p:nvPr/>
        </p:nvSpPr>
        <p:spPr>
          <a:xfrm>
            <a:off x="3662836" y="4993947"/>
            <a:ext cx="872500" cy="1141756"/>
          </a:xfrm>
          <a:custGeom>
            <a:avLst/>
            <a:gdLst>
              <a:gd name="connsiteX0" fmla="*/ 175 w 872500"/>
              <a:gd name="connsiteY0" fmla="*/ 173225 h 1141756"/>
              <a:gd name="connsiteX1" fmla="*/ 335635 w 872500"/>
              <a:gd name="connsiteY1" fmla="*/ 768396 h 1141756"/>
              <a:gd name="connsiteX2" fmla="*/ 362688 w 872500"/>
              <a:gd name="connsiteY2" fmla="*/ 1011875 h 1141756"/>
              <a:gd name="connsiteX3" fmla="*/ 313992 w 872500"/>
              <a:gd name="connsiteY3" fmla="*/ 1028107 h 1141756"/>
              <a:gd name="connsiteX4" fmla="*/ 855057 w 872500"/>
              <a:gd name="connsiteY4" fmla="*/ 1141731 h 1141756"/>
              <a:gd name="connsiteX5" fmla="*/ 719791 w 872500"/>
              <a:gd name="connsiteY5" fmla="*/ 1017286 h 1141756"/>
              <a:gd name="connsiteX6" fmla="*/ 519597 w 872500"/>
              <a:gd name="connsiteY6" fmla="*/ 762986 h 1141756"/>
              <a:gd name="connsiteX7" fmla="*/ 460080 w 872500"/>
              <a:gd name="connsiteY7" fmla="*/ 757575 h 1141756"/>
              <a:gd name="connsiteX8" fmla="*/ 433027 w 872500"/>
              <a:gd name="connsiteY8" fmla="*/ 719700 h 1141756"/>
              <a:gd name="connsiteX9" fmla="*/ 313992 w 872500"/>
              <a:gd name="connsiteY9" fmla="*/ 405883 h 1141756"/>
              <a:gd name="connsiteX10" fmla="*/ 454669 w 872500"/>
              <a:gd name="connsiteY10" fmla="*/ 84 h 1141756"/>
              <a:gd name="connsiteX11" fmla="*/ 335635 w 872500"/>
              <a:gd name="connsiteY11" fmla="*/ 368008 h 1141756"/>
              <a:gd name="connsiteX12" fmla="*/ 135441 w 872500"/>
              <a:gd name="connsiteY12" fmla="*/ 151582 h 1141756"/>
              <a:gd name="connsiteX13" fmla="*/ 286939 w 872500"/>
              <a:gd name="connsiteY13" fmla="*/ 335544 h 1141756"/>
              <a:gd name="connsiteX14" fmla="*/ 175 w 872500"/>
              <a:gd name="connsiteY14" fmla="*/ 173225 h 11417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872500" h="1141756">
                <a:moveTo>
                  <a:pt x="175" y="173225"/>
                </a:moveTo>
                <a:cubicBezTo>
                  <a:pt x="8291" y="245367"/>
                  <a:pt x="275216" y="628621"/>
                  <a:pt x="335635" y="768396"/>
                </a:cubicBezTo>
                <a:cubicBezTo>
                  <a:pt x="396054" y="908171"/>
                  <a:pt x="366295" y="968590"/>
                  <a:pt x="362688" y="1011875"/>
                </a:cubicBezTo>
                <a:cubicBezTo>
                  <a:pt x="359081" y="1055160"/>
                  <a:pt x="231931" y="1006464"/>
                  <a:pt x="313992" y="1028107"/>
                </a:cubicBezTo>
                <a:cubicBezTo>
                  <a:pt x="396053" y="1049750"/>
                  <a:pt x="787424" y="1143534"/>
                  <a:pt x="855057" y="1141731"/>
                </a:cubicBezTo>
                <a:cubicBezTo>
                  <a:pt x="922690" y="1139928"/>
                  <a:pt x="775701" y="1080410"/>
                  <a:pt x="719791" y="1017286"/>
                </a:cubicBezTo>
                <a:cubicBezTo>
                  <a:pt x="663881" y="954162"/>
                  <a:pt x="562882" y="806271"/>
                  <a:pt x="519597" y="762986"/>
                </a:cubicBezTo>
                <a:cubicBezTo>
                  <a:pt x="476312" y="719701"/>
                  <a:pt x="474508" y="764789"/>
                  <a:pt x="460080" y="757575"/>
                </a:cubicBezTo>
                <a:cubicBezTo>
                  <a:pt x="445652" y="750361"/>
                  <a:pt x="457375" y="778315"/>
                  <a:pt x="433027" y="719700"/>
                </a:cubicBezTo>
                <a:cubicBezTo>
                  <a:pt x="408679" y="661085"/>
                  <a:pt x="310385" y="525819"/>
                  <a:pt x="313992" y="405883"/>
                </a:cubicBezTo>
                <a:cubicBezTo>
                  <a:pt x="317599" y="285947"/>
                  <a:pt x="451062" y="6397"/>
                  <a:pt x="454669" y="84"/>
                </a:cubicBezTo>
                <a:cubicBezTo>
                  <a:pt x="458276" y="-6229"/>
                  <a:pt x="388840" y="342758"/>
                  <a:pt x="335635" y="368008"/>
                </a:cubicBezTo>
                <a:cubicBezTo>
                  <a:pt x="282430" y="393258"/>
                  <a:pt x="143557" y="156993"/>
                  <a:pt x="135441" y="151582"/>
                </a:cubicBezTo>
                <a:cubicBezTo>
                  <a:pt x="127325" y="146171"/>
                  <a:pt x="305876" y="328330"/>
                  <a:pt x="286939" y="335544"/>
                </a:cubicBezTo>
                <a:cubicBezTo>
                  <a:pt x="268002" y="342758"/>
                  <a:pt x="-7941" y="101083"/>
                  <a:pt x="175" y="173225"/>
                </a:cubicBezTo>
                <a:close/>
              </a:path>
            </a:pathLst>
          </a:custGeom>
          <a:solidFill>
            <a:srgbClr val="92D050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35" name="フリーフォーム 2334">
            <a:extLst>
              <a:ext uri="{FF2B5EF4-FFF2-40B4-BE49-F238E27FC236}">
                <a16:creationId xmlns:a16="http://schemas.microsoft.com/office/drawing/2014/main" id="{1130900B-1F17-34E0-A772-2D02819A5F0F}"/>
              </a:ext>
            </a:extLst>
          </p:cNvPr>
          <p:cNvSpPr/>
          <p:nvPr/>
        </p:nvSpPr>
        <p:spPr>
          <a:xfrm>
            <a:off x="2749810" y="3746677"/>
            <a:ext cx="1725211" cy="1260110"/>
          </a:xfrm>
          <a:custGeom>
            <a:avLst/>
            <a:gdLst>
              <a:gd name="connsiteX0" fmla="*/ 9622 w 1725211"/>
              <a:gd name="connsiteY0" fmla="*/ 8315 h 1260110"/>
              <a:gd name="connsiteX1" fmla="*/ 951075 w 1725211"/>
              <a:gd name="connsiteY1" fmla="*/ 684646 h 1260110"/>
              <a:gd name="connsiteX2" fmla="*/ 869915 w 1725211"/>
              <a:gd name="connsiteY2" fmla="*/ 581844 h 1260110"/>
              <a:gd name="connsiteX3" fmla="*/ 1016003 w 1725211"/>
              <a:gd name="connsiteY3" fmla="*/ 646772 h 1260110"/>
              <a:gd name="connsiteX4" fmla="*/ 788756 w 1725211"/>
              <a:gd name="connsiteY4" fmla="*/ 170634 h 1260110"/>
              <a:gd name="connsiteX5" fmla="*/ 1194554 w 1725211"/>
              <a:gd name="connsiteY5" fmla="*/ 641361 h 1260110"/>
              <a:gd name="connsiteX6" fmla="*/ 1107984 w 1725211"/>
              <a:gd name="connsiteY6" fmla="*/ 435756 h 1260110"/>
              <a:gd name="connsiteX7" fmla="*/ 1167501 w 1725211"/>
              <a:gd name="connsiteY7" fmla="*/ 598076 h 1260110"/>
              <a:gd name="connsiteX8" fmla="*/ 1205376 w 1725211"/>
              <a:gd name="connsiteY8" fmla="*/ 35368 h 1260110"/>
              <a:gd name="connsiteX9" fmla="*/ 1248661 w 1725211"/>
              <a:gd name="connsiteY9" fmla="*/ 554790 h 1260110"/>
              <a:gd name="connsiteX10" fmla="*/ 1373106 w 1725211"/>
              <a:gd name="connsiteY10" fmla="*/ 230151 h 1260110"/>
              <a:gd name="connsiteX11" fmla="*/ 1356874 w 1725211"/>
              <a:gd name="connsiteY11" fmla="*/ 673825 h 1260110"/>
              <a:gd name="connsiteX12" fmla="*/ 1427212 w 1725211"/>
              <a:gd name="connsiteY12" fmla="*/ 489863 h 1260110"/>
              <a:gd name="connsiteX13" fmla="*/ 1724798 w 1725211"/>
              <a:gd name="connsiteY13" fmla="*/ 1177015 h 1260110"/>
              <a:gd name="connsiteX14" fmla="*/ 1486730 w 1725211"/>
              <a:gd name="connsiteY14" fmla="*/ 955179 h 1260110"/>
              <a:gd name="connsiteX15" fmla="*/ 1264893 w 1725211"/>
              <a:gd name="connsiteY15" fmla="*/ 1030928 h 1260110"/>
              <a:gd name="connsiteX16" fmla="*/ 1059288 w 1725211"/>
              <a:gd name="connsiteY16" fmla="*/ 1214890 h 1260110"/>
              <a:gd name="connsiteX17" fmla="*/ 1129627 w 1725211"/>
              <a:gd name="connsiteY17" fmla="*/ 987643 h 1260110"/>
              <a:gd name="connsiteX18" fmla="*/ 902379 w 1725211"/>
              <a:gd name="connsiteY18" fmla="*/ 846966 h 1260110"/>
              <a:gd name="connsiteX19" fmla="*/ 1129627 w 1725211"/>
              <a:gd name="connsiteY19" fmla="*/ 1085034 h 1260110"/>
              <a:gd name="connsiteX20" fmla="*/ 458706 w 1725211"/>
              <a:gd name="connsiteY20" fmla="*/ 495273 h 1260110"/>
              <a:gd name="connsiteX21" fmla="*/ 669721 w 1725211"/>
              <a:gd name="connsiteY21" fmla="*/ 1231122 h 1260110"/>
              <a:gd name="connsiteX22" fmla="*/ 361314 w 1725211"/>
              <a:gd name="connsiteY22" fmla="*/ 830734 h 1260110"/>
              <a:gd name="connsiteX23" fmla="*/ 372136 w 1725211"/>
              <a:gd name="connsiteY23" fmla="*/ 917304 h 1260110"/>
              <a:gd name="connsiteX24" fmla="*/ 458706 w 1725211"/>
              <a:gd name="connsiteY24" fmla="*/ 1225711 h 1260110"/>
              <a:gd name="connsiteX25" fmla="*/ 9622 w 1725211"/>
              <a:gd name="connsiteY25" fmla="*/ 8315 h 12601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1725211" h="1260110">
                <a:moveTo>
                  <a:pt x="9622" y="8315"/>
                </a:moveTo>
                <a:cubicBezTo>
                  <a:pt x="91683" y="-81862"/>
                  <a:pt x="807693" y="589058"/>
                  <a:pt x="951075" y="684646"/>
                </a:cubicBezTo>
                <a:cubicBezTo>
                  <a:pt x="1094457" y="780234"/>
                  <a:pt x="859094" y="588156"/>
                  <a:pt x="869915" y="581844"/>
                </a:cubicBezTo>
                <a:cubicBezTo>
                  <a:pt x="880736" y="575532"/>
                  <a:pt x="1029529" y="715307"/>
                  <a:pt x="1016003" y="646772"/>
                </a:cubicBezTo>
                <a:cubicBezTo>
                  <a:pt x="1002477" y="578237"/>
                  <a:pt x="758998" y="171536"/>
                  <a:pt x="788756" y="170634"/>
                </a:cubicBezTo>
                <a:cubicBezTo>
                  <a:pt x="818514" y="169732"/>
                  <a:pt x="1141349" y="597174"/>
                  <a:pt x="1194554" y="641361"/>
                </a:cubicBezTo>
                <a:cubicBezTo>
                  <a:pt x="1247759" y="685548"/>
                  <a:pt x="1112493" y="442970"/>
                  <a:pt x="1107984" y="435756"/>
                </a:cubicBezTo>
                <a:cubicBezTo>
                  <a:pt x="1103475" y="428542"/>
                  <a:pt x="1151269" y="664807"/>
                  <a:pt x="1167501" y="598076"/>
                </a:cubicBezTo>
                <a:cubicBezTo>
                  <a:pt x="1183733" y="531345"/>
                  <a:pt x="1191849" y="42582"/>
                  <a:pt x="1205376" y="35368"/>
                </a:cubicBezTo>
                <a:cubicBezTo>
                  <a:pt x="1218903" y="28154"/>
                  <a:pt x="1220706" y="522326"/>
                  <a:pt x="1248661" y="554790"/>
                </a:cubicBezTo>
                <a:cubicBezTo>
                  <a:pt x="1276616" y="587254"/>
                  <a:pt x="1355071" y="210312"/>
                  <a:pt x="1373106" y="230151"/>
                </a:cubicBezTo>
                <a:cubicBezTo>
                  <a:pt x="1391141" y="249990"/>
                  <a:pt x="1347856" y="630540"/>
                  <a:pt x="1356874" y="673825"/>
                </a:cubicBezTo>
                <a:cubicBezTo>
                  <a:pt x="1365892" y="717110"/>
                  <a:pt x="1365891" y="405998"/>
                  <a:pt x="1427212" y="489863"/>
                </a:cubicBezTo>
                <a:cubicBezTo>
                  <a:pt x="1488533" y="573728"/>
                  <a:pt x="1714878" y="1099462"/>
                  <a:pt x="1724798" y="1177015"/>
                </a:cubicBezTo>
                <a:cubicBezTo>
                  <a:pt x="1734718" y="1254568"/>
                  <a:pt x="1563381" y="979527"/>
                  <a:pt x="1486730" y="955179"/>
                </a:cubicBezTo>
                <a:cubicBezTo>
                  <a:pt x="1410079" y="930831"/>
                  <a:pt x="1336133" y="987643"/>
                  <a:pt x="1264893" y="1030928"/>
                </a:cubicBezTo>
                <a:cubicBezTo>
                  <a:pt x="1193653" y="1074213"/>
                  <a:pt x="1081832" y="1222104"/>
                  <a:pt x="1059288" y="1214890"/>
                </a:cubicBezTo>
                <a:cubicBezTo>
                  <a:pt x="1036744" y="1207676"/>
                  <a:pt x="1155778" y="1048964"/>
                  <a:pt x="1129627" y="987643"/>
                </a:cubicBezTo>
                <a:cubicBezTo>
                  <a:pt x="1103476" y="926322"/>
                  <a:pt x="902379" y="830734"/>
                  <a:pt x="902379" y="846966"/>
                </a:cubicBezTo>
                <a:cubicBezTo>
                  <a:pt x="902379" y="863198"/>
                  <a:pt x="1203572" y="1143649"/>
                  <a:pt x="1129627" y="1085034"/>
                </a:cubicBezTo>
                <a:cubicBezTo>
                  <a:pt x="1055682" y="1026419"/>
                  <a:pt x="535357" y="470925"/>
                  <a:pt x="458706" y="495273"/>
                </a:cubicBezTo>
                <a:cubicBezTo>
                  <a:pt x="382055" y="519621"/>
                  <a:pt x="685953" y="1175212"/>
                  <a:pt x="669721" y="1231122"/>
                </a:cubicBezTo>
                <a:cubicBezTo>
                  <a:pt x="653489" y="1287032"/>
                  <a:pt x="410912" y="883037"/>
                  <a:pt x="361314" y="830734"/>
                </a:cubicBezTo>
                <a:cubicBezTo>
                  <a:pt x="311717" y="778431"/>
                  <a:pt x="355904" y="851475"/>
                  <a:pt x="372136" y="917304"/>
                </a:cubicBezTo>
                <a:cubicBezTo>
                  <a:pt x="388368" y="983133"/>
                  <a:pt x="521830" y="1377209"/>
                  <a:pt x="458706" y="1225711"/>
                </a:cubicBezTo>
                <a:cubicBezTo>
                  <a:pt x="395582" y="1074213"/>
                  <a:pt x="-72439" y="98492"/>
                  <a:pt x="9622" y="8315"/>
                </a:cubicBezTo>
                <a:close/>
              </a:path>
            </a:pathLst>
          </a:custGeom>
          <a:solidFill>
            <a:srgbClr val="FFC000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36" name="フリーフォーム 2335">
            <a:extLst>
              <a:ext uri="{FF2B5EF4-FFF2-40B4-BE49-F238E27FC236}">
                <a16:creationId xmlns:a16="http://schemas.microsoft.com/office/drawing/2014/main" id="{89474794-FA1A-80BC-7095-2DEDD460A95E}"/>
              </a:ext>
            </a:extLst>
          </p:cNvPr>
          <p:cNvSpPr/>
          <p:nvPr/>
        </p:nvSpPr>
        <p:spPr>
          <a:xfrm>
            <a:off x="1985620" y="4368177"/>
            <a:ext cx="690071" cy="1719231"/>
          </a:xfrm>
          <a:custGeom>
            <a:avLst/>
            <a:gdLst>
              <a:gd name="connsiteX0" fmla="*/ 681831 w 690071"/>
              <a:gd name="connsiteY0" fmla="*/ 3629 h 1719231"/>
              <a:gd name="connsiteX1" fmla="*/ 449173 w 690071"/>
              <a:gd name="connsiteY1" fmla="*/ 1307596 h 1719231"/>
              <a:gd name="connsiteX2" fmla="*/ 470816 w 690071"/>
              <a:gd name="connsiteY2" fmla="*/ 1123634 h 1719231"/>
              <a:gd name="connsiteX3" fmla="*/ 146176 w 690071"/>
              <a:gd name="connsiteY3" fmla="*/ 1518611 h 1719231"/>
              <a:gd name="connsiteX4" fmla="*/ 151587 w 690071"/>
              <a:gd name="connsiteY4" fmla="*/ 1718805 h 1719231"/>
              <a:gd name="connsiteX5" fmla="*/ 43374 w 690071"/>
              <a:gd name="connsiteY5" fmla="*/ 1469915 h 1719231"/>
              <a:gd name="connsiteX6" fmla="*/ 89 w 690071"/>
              <a:gd name="connsiteY6" fmla="*/ 506819 h 1719231"/>
              <a:gd name="connsiteX7" fmla="*/ 37963 w 690071"/>
              <a:gd name="connsiteY7" fmla="*/ 1004599 h 1719231"/>
              <a:gd name="connsiteX8" fmla="*/ 200283 w 690071"/>
              <a:gd name="connsiteY8" fmla="*/ 257930 h 1719231"/>
              <a:gd name="connsiteX9" fmla="*/ 108302 w 690071"/>
              <a:gd name="connsiteY9" fmla="*/ 896386 h 1719231"/>
              <a:gd name="connsiteX10" fmla="*/ 681831 w 690071"/>
              <a:gd name="connsiteY10" fmla="*/ 3629 h 17192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690071" h="1719231">
                <a:moveTo>
                  <a:pt x="681831" y="3629"/>
                </a:moveTo>
                <a:cubicBezTo>
                  <a:pt x="738643" y="72164"/>
                  <a:pt x="484342" y="1120929"/>
                  <a:pt x="449173" y="1307596"/>
                </a:cubicBezTo>
                <a:cubicBezTo>
                  <a:pt x="414004" y="1494263"/>
                  <a:pt x="521315" y="1088465"/>
                  <a:pt x="470816" y="1123634"/>
                </a:cubicBezTo>
                <a:cubicBezTo>
                  <a:pt x="420317" y="1158803"/>
                  <a:pt x="199381" y="1419416"/>
                  <a:pt x="146176" y="1518611"/>
                </a:cubicBezTo>
                <a:cubicBezTo>
                  <a:pt x="92971" y="1617806"/>
                  <a:pt x="168721" y="1726921"/>
                  <a:pt x="151587" y="1718805"/>
                </a:cubicBezTo>
                <a:cubicBezTo>
                  <a:pt x="134453" y="1710689"/>
                  <a:pt x="68624" y="1671913"/>
                  <a:pt x="43374" y="1469915"/>
                </a:cubicBezTo>
                <a:cubicBezTo>
                  <a:pt x="18124" y="1267917"/>
                  <a:pt x="991" y="584372"/>
                  <a:pt x="89" y="506819"/>
                </a:cubicBezTo>
                <a:cubicBezTo>
                  <a:pt x="-813" y="429266"/>
                  <a:pt x="4597" y="1046080"/>
                  <a:pt x="37963" y="1004599"/>
                </a:cubicBezTo>
                <a:cubicBezTo>
                  <a:pt x="71329" y="963118"/>
                  <a:pt x="188560" y="275965"/>
                  <a:pt x="200283" y="257930"/>
                </a:cubicBezTo>
                <a:cubicBezTo>
                  <a:pt x="212006" y="239895"/>
                  <a:pt x="31651" y="933359"/>
                  <a:pt x="108302" y="896386"/>
                </a:cubicBezTo>
                <a:cubicBezTo>
                  <a:pt x="184953" y="859413"/>
                  <a:pt x="625019" y="-64906"/>
                  <a:pt x="681831" y="3629"/>
                </a:cubicBezTo>
                <a:close/>
              </a:path>
            </a:pathLst>
          </a:custGeom>
          <a:solidFill>
            <a:srgbClr val="FFC000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37" name="フリーフォーム 2336">
            <a:extLst>
              <a:ext uri="{FF2B5EF4-FFF2-40B4-BE49-F238E27FC236}">
                <a16:creationId xmlns:a16="http://schemas.microsoft.com/office/drawing/2014/main" id="{C847A59E-657B-7953-CD23-1296C6BFF0AE}"/>
              </a:ext>
            </a:extLst>
          </p:cNvPr>
          <p:cNvSpPr/>
          <p:nvPr/>
        </p:nvSpPr>
        <p:spPr>
          <a:xfrm>
            <a:off x="1859398" y="4873946"/>
            <a:ext cx="861323" cy="1370462"/>
          </a:xfrm>
          <a:custGeom>
            <a:avLst/>
            <a:gdLst>
              <a:gd name="connsiteX0" fmla="*/ 721482 w 861323"/>
              <a:gd name="connsiteY0" fmla="*/ 1050 h 1370462"/>
              <a:gd name="connsiteX1" fmla="*/ 851338 w 861323"/>
              <a:gd name="connsiteY1" fmla="*/ 861344 h 1370462"/>
              <a:gd name="connsiteX2" fmla="*/ 429307 w 861323"/>
              <a:gd name="connsiteY2" fmla="*/ 1315839 h 1370462"/>
              <a:gd name="connsiteX3" fmla="*/ 505056 w 861323"/>
              <a:gd name="connsiteY3" fmla="*/ 1299607 h 1370462"/>
              <a:gd name="connsiteX4" fmla="*/ 450950 w 861323"/>
              <a:gd name="connsiteY4" fmla="*/ 1348303 h 1370462"/>
              <a:gd name="connsiteX5" fmla="*/ 1866 w 861323"/>
              <a:gd name="connsiteY5" fmla="*/ 888397 h 1370462"/>
              <a:gd name="connsiteX6" fmla="*/ 304862 w 861323"/>
              <a:gd name="connsiteY6" fmla="*/ 1148108 h 1370462"/>
              <a:gd name="connsiteX7" fmla="*/ 645733 w 861323"/>
              <a:gd name="connsiteY7" fmla="*/ 904629 h 1370462"/>
              <a:gd name="connsiteX8" fmla="*/ 569984 w 861323"/>
              <a:gd name="connsiteY8" fmla="*/ 980378 h 1370462"/>
              <a:gd name="connsiteX9" fmla="*/ 737714 w 861323"/>
              <a:gd name="connsiteY9" fmla="*/ 368975 h 1370462"/>
              <a:gd name="connsiteX10" fmla="*/ 640323 w 861323"/>
              <a:gd name="connsiteY10" fmla="*/ 677382 h 1370462"/>
              <a:gd name="connsiteX11" fmla="*/ 721482 w 861323"/>
              <a:gd name="connsiteY11" fmla="*/ 1050 h 13704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861323" h="1370462">
                <a:moveTo>
                  <a:pt x="721482" y="1050"/>
                </a:moveTo>
                <a:cubicBezTo>
                  <a:pt x="756651" y="31710"/>
                  <a:pt x="900034" y="642213"/>
                  <a:pt x="851338" y="861344"/>
                </a:cubicBezTo>
                <a:cubicBezTo>
                  <a:pt x="802642" y="1080476"/>
                  <a:pt x="487021" y="1242795"/>
                  <a:pt x="429307" y="1315839"/>
                </a:cubicBezTo>
                <a:cubicBezTo>
                  <a:pt x="371593" y="1388883"/>
                  <a:pt x="501449" y="1294196"/>
                  <a:pt x="505056" y="1299607"/>
                </a:cubicBezTo>
                <a:cubicBezTo>
                  <a:pt x="508663" y="1305018"/>
                  <a:pt x="534815" y="1416838"/>
                  <a:pt x="450950" y="1348303"/>
                </a:cubicBezTo>
                <a:cubicBezTo>
                  <a:pt x="367085" y="1279768"/>
                  <a:pt x="26214" y="921763"/>
                  <a:pt x="1866" y="888397"/>
                </a:cubicBezTo>
                <a:cubicBezTo>
                  <a:pt x="-22482" y="855031"/>
                  <a:pt x="197551" y="1145403"/>
                  <a:pt x="304862" y="1148108"/>
                </a:cubicBezTo>
                <a:cubicBezTo>
                  <a:pt x="412173" y="1150813"/>
                  <a:pt x="601546" y="932584"/>
                  <a:pt x="645733" y="904629"/>
                </a:cubicBezTo>
                <a:cubicBezTo>
                  <a:pt x="689920" y="876674"/>
                  <a:pt x="554654" y="1069654"/>
                  <a:pt x="569984" y="980378"/>
                </a:cubicBezTo>
                <a:cubicBezTo>
                  <a:pt x="585314" y="891102"/>
                  <a:pt x="725991" y="419474"/>
                  <a:pt x="737714" y="368975"/>
                </a:cubicBezTo>
                <a:cubicBezTo>
                  <a:pt x="749437" y="318476"/>
                  <a:pt x="643028" y="734194"/>
                  <a:pt x="640323" y="677382"/>
                </a:cubicBezTo>
                <a:cubicBezTo>
                  <a:pt x="637618" y="620570"/>
                  <a:pt x="686313" y="-29610"/>
                  <a:pt x="721482" y="1050"/>
                </a:cubicBezTo>
                <a:close/>
              </a:path>
            </a:pathLst>
          </a:custGeom>
          <a:solidFill>
            <a:srgbClr val="FFC000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38" name="フリーフォーム 2337">
            <a:extLst>
              <a:ext uri="{FF2B5EF4-FFF2-40B4-BE49-F238E27FC236}">
                <a16:creationId xmlns:a16="http://schemas.microsoft.com/office/drawing/2014/main" id="{66A54C5C-674C-9761-DDD5-89ABD2242694}"/>
              </a:ext>
            </a:extLst>
          </p:cNvPr>
          <p:cNvSpPr/>
          <p:nvPr/>
        </p:nvSpPr>
        <p:spPr>
          <a:xfrm>
            <a:off x="6551343" y="6606241"/>
            <a:ext cx="1832643" cy="2157442"/>
          </a:xfrm>
          <a:custGeom>
            <a:avLst/>
            <a:gdLst>
              <a:gd name="connsiteX0" fmla="*/ 179507 w 1832643"/>
              <a:gd name="connsiteY0" fmla="*/ 27217 h 2157442"/>
              <a:gd name="connsiteX1" fmla="*/ 877481 w 1832643"/>
              <a:gd name="connsiteY1" fmla="*/ 763066 h 2157442"/>
              <a:gd name="connsiteX2" fmla="*/ 861249 w 1832643"/>
              <a:gd name="connsiteY2" fmla="*/ 736012 h 2157442"/>
              <a:gd name="connsiteX3" fmla="*/ 1364439 w 1832643"/>
              <a:gd name="connsiteY3" fmla="*/ 1558431 h 2157442"/>
              <a:gd name="connsiteX4" fmla="*/ 1331975 w 1832643"/>
              <a:gd name="connsiteY4" fmla="*/ 1461039 h 2157442"/>
              <a:gd name="connsiteX5" fmla="*/ 1824345 w 1832643"/>
              <a:gd name="connsiteY5" fmla="*/ 2121139 h 2157442"/>
              <a:gd name="connsiteX6" fmla="*/ 1570044 w 1832643"/>
              <a:gd name="connsiteY6" fmla="*/ 1931766 h 2157442"/>
              <a:gd name="connsiteX7" fmla="*/ 693519 w 1832643"/>
              <a:gd name="connsiteY7" fmla="*/ 768476 h 2157442"/>
              <a:gd name="connsiteX8" fmla="*/ 785500 w 1832643"/>
              <a:gd name="connsiteY8" fmla="*/ 892921 h 2157442"/>
              <a:gd name="connsiteX9" fmla="*/ 125400 w 1832643"/>
              <a:gd name="connsiteY9" fmla="*/ 146251 h 2157442"/>
              <a:gd name="connsiteX10" fmla="*/ 201149 w 1832643"/>
              <a:gd name="connsiteY10" fmla="*/ 249054 h 2157442"/>
              <a:gd name="connsiteX11" fmla="*/ 955 w 1832643"/>
              <a:gd name="connsiteY11" fmla="*/ 164 h 2157442"/>
              <a:gd name="connsiteX12" fmla="*/ 298541 w 1832643"/>
              <a:gd name="connsiteY12" fmla="*/ 292339 h 2157442"/>
              <a:gd name="connsiteX13" fmla="*/ 179507 w 1832643"/>
              <a:gd name="connsiteY13" fmla="*/ 27217 h 21574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832643" h="2157442">
                <a:moveTo>
                  <a:pt x="179507" y="27217"/>
                </a:moveTo>
                <a:cubicBezTo>
                  <a:pt x="275997" y="105672"/>
                  <a:pt x="763857" y="644934"/>
                  <a:pt x="877481" y="763066"/>
                </a:cubicBezTo>
                <a:cubicBezTo>
                  <a:pt x="991105" y="881198"/>
                  <a:pt x="861249" y="736012"/>
                  <a:pt x="861249" y="736012"/>
                </a:cubicBezTo>
                <a:cubicBezTo>
                  <a:pt x="942409" y="868573"/>
                  <a:pt x="1285985" y="1437593"/>
                  <a:pt x="1364439" y="1558431"/>
                </a:cubicBezTo>
                <a:cubicBezTo>
                  <a:pt x="1442893" y="1679269"/>
                  <a:pt x="1255324" y="1367254"/>
                  <a:pt x="1331975" y="1461039"/>
                </a:cubicBezTo>
                <a:cubicBezTo>
                  <a:pt x="1408626" y="1554824"/>
                  <a:pt x="1784667" y="2042685"/>
                  <a:pt x="1824345" y="2121139"/>
                </a:cubicBezTo>
                <a:cubicBezTo>
                  <a:pt x="1864023" y="2199593"/>
                  <a:pt x="1758515" y="2157210"/>
                  <a:pt x="1570044" y="1931766"/>
                </a:cubicBezTo>
                <a:cubicBezTo>
                  <a:pt x="1381573" y="1706322"/>
                  <a:pt x="824276" y="941617"/>
                  <a:pt x="693519" y="768476"/>
                </a:cubicBezTo>
                <a:cubicBezTo>
                  <a:pt x="562762" y="595335"/>
                  <a:pt x="880186" y="996625"/>
                  <a:pt x="785500" y="892921"/>
                </a:cubicBezTo>
                <a:cubicBezTo>
                  <a:pt x="690814" y="789217"/>
                  <a:pt x="222792" y="253562"/>
                  <a:pt x="125400" y="146251"/>
                </a:cubicBezTo>
                <a:cubicBezTo>
                  <a:pt x="28008" y="38940"/>
                  <a:pt x="221890" y="273402"/>
                  <a:pt x="201149" y="249054"/>
                </a:cubicBezTo>
                <a:cubicBezTo>
                  <a:pt x="180408" y="224706"/>
                  <a:pt x="-15277" y="-7050"/>
                  <a:pt x="955" y="164"/>
                </a:cubicBezTo>
                <a:cubicBezTo>
                  <a:pt x="17187" y="7378"/>
                  <a:pt x="266979" y="282420"/>
                  <a:pt x="298541" y="292339"/>
                </a:cubicBezTo>
                <a:cubicBezTo>
                  <a:pt x="330103" y="302259"/>
                  <a:pt x="83017" y="-51238"/>
                  <a:pt x="179507" y="27217"/>
                </a:cubicBezTo>
                <a:close/>
              </a:path>
            </a:pathLst>
          </a:custGeom>
          <a:solidFill>
            <a:schemeClr val="accent5">
              <a:lumMod val="75000"/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40" name="フリーフォーム 2339">
            <a:extLst>
              <a:ext uri="{FF2B5EF4-FFF2-40B4-BE49-F238E27FC236}">
                <a16:creationId xmlns:a16="http://schemas.microsoft.com/office/drawing/2014/main" id="{6AC66973-380D-4485-DC54-255C5AD945EC}"/>
              </a:ext>
            </a:extLst>
          </p:cNvPr>
          <p:cNvSpPr/>
          <p:nvPr/>
        </p:nvSpPr>
        <p:spPr>
          <a:xfrm>
            <a:off x="1595569" y="3893648"/>
            <a:ext cx="336303" cy="1941151"/>
          </a:xfrm>
          <a:custGeom>
            <a:avLst/>
            <a:gdLst>
              <a:gd name="connsiteX0" fmla="*/ 119607 w 336303"/>
              <a:gd name="connsiteY0" fmla="*/ 18253 h 1941151"/>
              <a:gd name="connsiteX1" fmla="*/ 254874 w 336303"/>
              <a:gd name="connsiteY1" fmla="*/ 1262702 h 1941151"/>
              <a:gd name="connsiteX2" fmla="*/ 292748 w 336303"/>
              <a:gd name="connsiteY2" fmla="*/ 846082 h 1941151"/>
              <a:gd name="connsiteX3" fmla="*/ 336033 w 336303"/>
              <a:gd name="connsiteY3" fmla="*/ 1819999 h 1941151"/>
              <a:gd name="connsiteX4" fmla="*/ 271106 w 336303"/>
              <a:gd name="connsiteY4" fmla="*/ 1473718 h 1941151"/>
              <a:gd name="connsiteX5" fmla="*/ 216999 w 336303"/>
              <a:gd name="connsiteY5" fmla="*/ 1922802 h 1941151"/>
              <a:gd name="connsiteX6" fmla="*/ 5984 w 336303"/>
              <a:gd name="connsiteY6" fmla="*/ 721637 h 1941151"/>
              <a:gd name="connsiteX7" fmla="*/ 76322 w 336303"/>
              <a:gd name="connsiteY7" fmla="*/ 1295166 h 1941151"/>
              <a:gd name="connsiteX8" fmla="*/ 573 w 336303"/>
              <a:gd name="connsiteY8" fmla="*/ 131876 h 1941151"/>
              <a:gd name="connsiteX9" fmla="*/ 43858 w 336303"/>
              <a:gd name="connsiteY9" fmla="*/ 494390 h 1941151"/>
              <a:gd name="connsiteX10" fmla="*/ 119607 w 336303"/>
              <a:gd name="connsiteY10" fmla="*/ 18253 h 19411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336303" h="1941151">
                <a:moveTo>
                  <a:pt x="119607" y="18253"/>
                </a:moveTo>
                <a:cubicBezTo>
                  <a:pt x="154776" y="146305"/>
                  <a:pt x="226017" y="1124731"/>
                  <a:pt x="254874" y="1262702"/>
                </a:cubicBezTo>
                <a:cubicBezTo>
                  <a:pt x="283731" y="1400674"/>
                  <a:pt x="279222" y="753199"/>
                  <a:pt x="292748" y="846082"/>
                </a:cubicBezTo>
                <a:cubicBezTo>
                  <a:pt x="306274" y="938965"/>
                  <a:pt x="339640" y="1715393"/>
                  <a:pt x="336033" y="1819999"/>
                </a:cubicBezTo>
                <a:cubicBezTo>
                  <a:pt x="332426" y="1924605"/>
                  <a:pt x="290945" y="1456584"/>
                  <a:pt x="271106" y="1473718"/>
                </a:cubicBezTo>
                <a:cubicBezTo>
                  <a:pt x="251267" y="1490852"/>
                  <a:pt x="261186" y="2048149"/>
                  <a:pt x="216999" y="1922802"/>
                </a:cubicBezTo>
                <a:cubicBezTo>
                  <a:pt x="172812" y="1797455"/>
                  <a:pt x="29430" y="826243"/>
                  <a:pt x="5984" y="721637"/>
                </a:cubicBezTo>
                <a:cubicBezTo>
                  <a:pt x="-17462" y="617031"/>
                  <a:pt x="77224" y="1393460"/>
                  <a:pt x="76322" y="1295166"/>
                </a:cubicBezTo>
                <a:cubicBezTo>
                  <a:pt x="75420" y="1196873"/>
                  <a:pt x="5984" y="265339"/>
                  <a:pt x="573" y="131876"/>
                </a:cubicBezTo>
                <a:cubicBezTo>
                  <a:pt x="-4838" y="-1587"/>
                  <a:pt x="29430" y="511524"/>
                  <a:pt x="43858" y="494390"/>
                </a:cubicBezTo>
                <a:cubicBezTo>
                  <a:pt x="58286" y="477256"/>
                  <a:pt x="84438" y="-109799"/>
                  <a:pt x="119607" y="18253"/>
                </a:cubicBezTo>
                <a:close/>
              </a:path>
            </a:pathLst>
          </a:custGeom>
          <a:solidFill>
            <a:srgbClr val="FFC000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41" name="フリーフォーム 2340">
            <a:extLst>
              <a:ext uri="{FF2B5EF4-FFF2-40B4-BE49-F238E27FC236}">
                <a16:creationId xmlns:a16="http://schemas.microsoft.com/office/drawing/2014/main" id="{AC359FF2-B400-F235-E524-C639E58FE26E}"/>
              </a:ext>
            </a:extLst>
          </p:cNvPr>
          <p:cNvSpPr/>
          <p:nvPr/>
        </p:nvSpPr>
        <p:spPr>
          <a:xfrm>
            <a:off x="2618681" y="3748955"/>
            <a:ext cx="1331808" cy="2464816"/>
          </a:xfrm>
          <a:custGeom>
            <a:avLst/>
            <a:gdLst>
              <a:gd name="connsiteX0" fmla="*/ 124519 w 1331808"/>
              <a:gd name="connsiteY0" fmla="*/ 60143 h 2464816"/>
              <a:gd name="connsiteX1" fmla="*/ 811672 w 1331808"/>
              <a:gd name="connsiteY1" fmla="*/ 1796962 h 2464816"/>
              <a:gd name="connsiteX2" fmla="*/ 833314 w 1331808"/>
              <a:gd name="connsiteY2" fmla="*/ 1786141 h 2464816"/>
              <a:gd name="connsiteX3" fmla="*/ 1331094 w 1331808"/>
              <a:gd name="connsiteY3" fmla="*/ 2457062 h 2464816"/>
              <a:gd name="connsiteX4" fmla="*/ 930706 w 1331808"/>
              <a:gd name="connsiteY4" fmla="*/ 2116191 h 2464816"/>
              <a:gd name="connsiteX5" fmla="*/ 416694 w 1331808"/>
              <a:gd name="connsiteY5" fmla="*/ 1585947 h 2464816"/>
              <a:gd name="connsiteX6" fmla="*/ 384230 w 1331808"/>
              <a:gd name="connsiteY6" fmla="*/ 2310974 h 2464816"/>
              <a:gd name="connsiteX7" fmla="*/ 254375 w 1331808"/>
              <a:gd name="connsiteY7" fmla="*/ 1802373 h 2464816"/>
              <a:gd name="connsiteX8" fmla="*/ 151572 w 1331808"/>
              <a:gd name="connsiteY8" fmla="*/ 2392134 h 2464816"/>
              <a:gd name="connsiteX9" fmla="*/ 74 w 1331808"/>
              <a:gd name="connsiteY9" fmla="*/ 1742856 h 2464816"/>
              <a:gd name="connsiteX10" fmla="*/ 129930 w 1331808"/>
              <a:gd name="connsiteY10" fmla="*/ 774349 h 2464816"/>
              <a:gd name="connsiteX11" fmla="*/ 32538 w 1331808"/>
              <a:gd name="connsiteY11" fmla="*/ 1061114 h 2464816"/>
              <a:gd name="connsiteX12" fmla="*/ 135340 w 1331808"/>
              <a:gd name="connsiteY12" fmla="*/ 460531 h 2464816"/>
              <a:gd name="connsiteX13" fmla="*/ 124519 w 1331808"/>
              <a:gd name="connsiteY13" fmla="*/ 60143 h 24648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331808" h="2464816">
                <a:moveTo>
                  <a:pt x="124519" y="60143"/>
                </a:moveTo>
                <a:cubicBezTo>
                  <a:pt x="237241" y="282881"/>
                  <a:pt x="693540" y="1509296"/>
                  <a:pt x="811672" y="1796962"/>
                </a:cubicBezTo>
                <a:cubicBezTo>
                  <a:pt x="929805" y="2084628"/>
                  <a:pt x="746744" y="1676124"/>
                  <a:pt x="833314" y="1786141"/>
                </a:cubicBezTo>
                <a:cubicBezTo>
                  <a:pt x="919884" y="1896158"/>
                  <a:pt x="1314862" y="2402054"/>
                  <a:pt x="1331094" y="2457062"/>
                </a:cubicBezTo>
                <a:cubicBezTo>
                  <a:pt x="1347326" y="2512070"/>
                  <a:pt x="1083106" y="2261377"/>
                  <a:pt x="930706" y="2116191"/>
                </a:cubicBezTo>
                <a:cubicBezTo>
                  <a:pt x="778306" y="1971005"/>
                  <a:pt x="507773" y="1553483"/>
                  <a:pt x="416694" y="1585947"/>
                </a:cubicBezTo>
                <a:cubicBezTo>
                  <a:pt x="325615" y="1618411"/>
                  <a:pt x="411283" y="2274903"/>
                  <a:pt x="384230" y="2310974"/>
                </a:cubicBezTo>
                <a:cubicBezTo>
                  <a:pt x="357177" y="2347045"/>
                  <a:pt x="293151" y="1788846"/>
                  <a:pt x="254375" y="1802373"/>
                </a:cubicBezTo>
                <a:cubicBezTo>
                  <a:pt x="215599" y="1815900"/>
                  <a:pt x="193956" y="2402054"/>
                  <a:pt x="151572" y="2392134"/>
                </a:cubicBezTo>
                <a:cubicBezTo>
                  <a:pt x="109188" y="2382214"/>
                  <a:pt x="3681" y="2012487"/>
                  <a:pt x="74" y="1742856"/>
                </a:cubicBezTo>
                <a:cubicBezTo>
                  <a:pt x="-3533" y="1473225"/>
                  <a:pt x="124519" y="887973"/>
                  <a:pt x="129930" y="774349"/>
                </a:cubicBezTo>
                <a:cubicBezTo>
                  <a:pt x="135341" y="660725"/>
                  <a:pt x="31636" y="1113417"/>
                  <a:pt x="32538" y="1061114"/>
                </a:cubicBezTo>
                <a:cubicBezTo>
                  <a:pt x="33440" y="1008811"/>
                  <a:pt x="116403" y="628261"/>
                  <a:pt x="135340" y="460531"/>
                </a:cubicBezTo>
                <a:cubicBezTo>
                  <a:pt x="154277" y="292801"/>
                  <a:pt x="11797" y="-162595"/>
                  <a:pt x="124519" y="60143"/>
                </a:cubicBezTo>
                <a:close/>
              </a:path>
            </a:pathLst>
          </a:custGeom>
          <a:solidFill>
            <a:schemeClr val="tx1">
              <a:lumMod val="95000"/>
              <a:lumOff val="5000"/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42" name="フリーフォーム 2341">
            <a:extLst>
              <a:ext uri="{FF2B5EF4-FFF2-40B4-BE49-F238E27FC236}">
                <a16:creationId xmlns:a16="http://schemas.microsoft.com/office/drawing/2014/main" id="{8C81221A-C855-80CB-CFEA-5C1621E99980}"/>
              </a:ext>
            </a:extLst>
          </p:cNvPr>
          <p:cNvSpPr/>
          <p:nvPr/>
        </p:nvSpPr>
        <p:spPr>
          <a:xfrm>
            <a:off x="1737411" y="5578345"/>
            <a:ext cx="1827336" cy="1937731"/>
          </a:xfrm>
          <a:custGeom>
            <a:avLst/>
            <a:gdLst>
              <a:gd name="connsiteX0" fmla="*/ 75157 w 1827336"/>
              <a:gd name="connsiteY0" fmla="*/ 108249 h 1937731"/>
              <a:gd name="connsiteX1" fmla="*/ 551294 w 1827336"/>
              <a:gd name="connsiteY1" fmla="*/ 606029 h 1937731"/>
              <a:gd name="connsiteX2" fmla="*/ 978736 w 1827336"/>
              <a:gd name="connsiteY2" fmla="*/ 59553 h 1937731"/>
              <a:gd name="connsiteX3" fmla="*/ 908397 w 1827336"/>
              <a:gd name="connsiteY3" fmla="*/ 303033 h 1937731"/>
              <a:gd name="connsiteX4" fmla="*/ 1281732 w 1827336"/>
              <a:gd name="connsiteY4" fmla="*/ 32500 h 1937731"/>
              <a:gd name="connsiteX5" fmla="*/ 1817387 w 1827336"/>
              <a:gd name="connsiteY5" fmla="*/ 1201201 h 1937731"/>
              <a:gd name="connsiteX6" fmla="*/ 1536033 w 1827336"/>
              <a:gd name="connsiteY6" fmla="*/ 1612410 h 1937731"/>
              <a:gd name="connsiteX7" fmla="*/ 432260 w 1827336"/>
              <a:gd name="connsiteY7" fmla="*/ 1931638 h 1937731"/>
              <a:gd name="connsiteX8" fmla="*/ 269940 w 1827336"/>
              <a:gd name="connsiteY8" fmla="*/ 1325646 h 1937731"/>
              <a:gd name="connsiteX9" fmla="*/ 26461 w 1827336"/>
              <a:gd name="connsiteY9" fmla="*/ 465352 h 1937731"/>
              <a:gd name="connsiteX10" fmla="*/ 15640 w 1827336"/>
              <a:gd name="connsiteY10" fmla="*/ 562744 h 1937731"/>
              <a:gd name="connsiteX11" fmla="*/ 75157 w 1827336"/>
              <a:gd name="connsiteY11" fmla="*/ 108249 h 19377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827336" h="1937731">
                <a:moveTo>
                  <a:pt x="75157" y="108249"/>
                </a:moveTo>
                <a:cubicBezTo>
                  <a:pt x="164433" y="115463"/>
                  <a:pt x="400698" y="614145"/>
                  <a:pt x="551294" y="606029"/>
                </a:cubicBezTo>
                <a:cubicBezTo>
                  <a:pt x="701891" y="597913"/>
                  <a:pt x="919219" y="110052"/>
                  <a:pt x="978736" y="59553"/>
                </a:cubicBezTo>
                <a:cubicBezTo>
                  <a:pt x="1038253" y="9054"/>
                  <a:pt x="857898" y="307542"/>
                  <a:pt x="908397" y="303033"/>
                </a:cubicBezTo>
                <a:cubicBezTo>
                  <a:pt x="958896" y="298524"/>
                  <a:pt x="1130234" y="-117195"/>
                  <a:pt x="1281732" y="32500"/>
                </a:cubicBezTo>
                <a:cubicBezTo>
                  <a:pt x="1433230" y="182195"/>
                  <a:pt x="1775003" y="937883"/>
                  <a:pt x="1817387" y="1201201"/>
                </a:cubicBezTo>
                <a:cubicBezTo>
                  <a:pt x="1859771" y="1464519"/>
                  <a:pt x="1766887" y="1490671"/>
                  <a:pt x="1536033" y="1612410"/>
                </a:cubicBezTo>
                <a:cubicBezTo>
                  <a:pt x="1305179" y="1734149"/>
                  <a:pt x="643275" y="1979432"/>
                  <a:pt x="432260" y="1931638"/>
                </a:cubicBezTo>
                <a:cubicBezTo>
                  <a:pt x="221245" y="1883844"/>
                  <a:pt x="337573" y="1570027"/>
                  <a:pt x="269940" y="1325646"/>
                </a:cubicBezTo>
                <a:cubicBezTo>
                  <a:pt x="202307" y="1081265"/>
                  <a:pt x="68844" y="592502"/>
                  <a:pt x="26461" y="465352"/>
                </a:cubicBezTo>
                <a:cubicBezTo>
                  <a:pt x="-15922" y="338202"/>
                  <a:pt x="2113" y="624065"/>
                  <a:pt x="15640" y="562744"/>
                </a:cubicBezTo>
                <a:cubicBezTo>
                  <a:pt x="29167" y="501423"/>
                  <a:pt x="-14119" y="101035"/>
                  <a:pt x="75157" y="108249"/>
                </a:cubicBezTo>
                <a:close/>
              </a:path>
            </a:pathLst>
          </a:custGeom>
          <a:solidFill>
            <a:schemeClr val="tx1">
              <a:lumMod val="95000"/>
              <a:lumOff val="5000"/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43" name="フリーフォーム 2342">
            <a:extLst>
              <a:ext uri="{FF2B5EF4-FFF2-40B4-BE49-F238E27FC236}">
                <a16:creationId xmlns:a16="http://schemas.microsoft.com/office/drawing/2014/main" id="{11882ED5-B6D9-E8EB-4E5F-2E43758FD46D}"/>
              </a:ext>
            </a:extLst>
          </p:cNvPr>
          <p:cNvSpPr/>
          <p:nvPr/>
        </p:nvSpPr>
        <p:spPr>
          <a:xfrm>
            <a:off x="1751479" y="4334495"/>
            <a:ext cx="3801057" cy="4417544"/>
          </a:xfrm>
          <a:custGeom>
            <a:avLst/>
            <a:gdLst>
              <a:gd name="connsiteX0" fmla="*/ 3634713 w 3801057"/>
              <a:gd name="connsiteY0" fmla="*/ 738546 h 4417544"/>
              <a:gd name="connsiteX1" fmla="*/ 3697343 w 3801057"/>
              <a:gd name="connsiteY1" fmla="*/ 1978623 h 4417544"/>
              <a:gd name="connsiteX2" fmla="*/ 3747447 w 3801057"/>
              <a:gd name="connsiteY2" fmla="*/ 2116409 h 4417544"/>
              <a:gd name="connsiteX3" fmla="*/ 2870625 w 3801057"/>
              <a:gd name="connsiteY3" fmla="*/ 2705132 h 4417544"/>
              <a:gd name="connsiteX4" fmla="*/ 3471874 w 3801057"/>
              <a:gd name="connsiteY4" fmla="*/ 2554820 h 4417544"/>
              <a:gd name="connsiteX5" fmla="*/ 1179611 w 3801057"/>
              <a:gd name="connsiteY5" fmla="*/ 4320990 h 4417544"/>
              <a:gd name="connsiteX6" fmla="*/ 916565 w 3801057"/>
              <a:gd name="connsiteY6" fmla="*/ 4158152 h 4417544"/>
              <a:gd name="connsiteX7" fmla="*/ 14691 w 3801057"/>
              <a:gd name="connsiteY7" fmla="*/ 3932683 h 4417544"/>
              <a:gd name="connsiteX8" fmla="*/ 390472 w 3801057"/>
              <a:gd name="connsiteY8" fmla="*/ 3243752 h 4417544"/>
              <a:gd name="connsiteX9" fmla="*/ 828883 w 3801057"/>
              <a:gd name="connsiteY9" fmla="*/ 2116409 h 4417544"/>
              <a:gd name="connsiteX10" fmla="*/ 1054351 w 3801057"/>
              <a:gd name="connsiteY10" fmla="*/ 2179039 h 4417544"/>
              <a:gd name="connsiteX11" fmla="*/ 1079403 w 3801057"/>
              <a:gd name="connsiteY11" fmla="*/ 12037 h 4417544"/>
              <a:gd name="connsiteX12" fmla="*/ 1718231 w 3801057"/>
              <a:gd name="connsiteY12" fmla="*/ 1327269 h 4417544"/>
              <a:gd name="connsiteX13" fmla="*/ 2407162 w 3801057"/>
              <a:gd name="connsiteY13" fmla="*/ 1828310 h 4417544"/>
              <a:gd name="connsiteX14" fmla="*/ 2870625 w 3801057"/>
              <a:gd name="connsiteY14" fmla="*/ 1652946 h 4417544"/>
              <a:gd name="connsiteX15" fmla="*/ 3121146 w 3801057"/>
              <a:gd name="connsiteY15" fmla="*/ 1176957 h 4417544"/>
              <a:gd name="connsiteX16" fmla="*/ 3058516 w 3801057"/>
              <a:gd name="connsiteY16" fmla="*/ 1703050 h 4417544"/>
              <a:gd name="connsiteX17" fmla="*/ 3534505 w 3801057"/>
              <a:gd name="connsiteY17" fmla="*/ 738546 h 4417544"/>
              <a:gd name="connsiteX18" fmla="*/ 3434296 w 3801057"/>
              <a:gd name="connsiteY18" fmla="*/ 1389900 h 4417544"/>
              <a:gd name="connsiteX19" fmla="*/ 3634713 w 3801057"/>
              <a:gd name="connsiteY19" fmla="*/ 738546 h 44175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3801057" h="4417544">
                <a:moveTo>
                  <a:pt x="3634713" y="738546"/>
                </a:moveTo>
                <a:cubicBezTo>
                  <a:pt x="3678554" y="836666"/>
                  <a:pt x="3678554" y="1748979"/>
                  <a:pt x="3697343" y="1978623"/>
                </a:cubicBezTo>
                <a:cubicBezTo>
                  <a:pt x="3716132" y="2208267"/>
                  <a:pt x="3885233" y="1995324"/>
                  <a:pt x="3747447" y="2116409"/>
                </a:cubicBezTo>
                <a:cubicBezTo>
                  <a:pt x="3609661" y="2237494"/>
                  <a:pt x="2916554" y="2632064"/>
                  <a:pt x="2870625" y="2705132"/>
                </a:cubicBezTo>
                <a:cubicBezTo>
                  <a:pt x="2824696" y="2778200"/>
                  <a:pt x="3753710" y="2285510"/>
                  <a:pt x="3471874" y="2554820"/>
                </a:cubicBezTo>
                <a:cubicBezTo>
                  <a:pt x="3190038" y="2824130"/>
                  <a:pt x="1605496" y="4053768"/>
                  <a:pt x="1179611" y="4320990"/>
                </a:cubicBezTo>
                <a:cubicBezTo>
                  <a:pt x="753726" y="4588212"/>
                  <a:pt x="1110718" y="4222870"/>
                  <a:pt x="916565" y="4158152"/>
                </a:cubicBezTo>
                <a:cubicBezTo>
                  <a:pt x="722412" y="4093434"/>
                  <a:pt x="102373" y="4085083"/>
                  <a:pt x="14691" y="3932683"/>
                </a:cubicBezTo>
                <a:cubicBezTo>
                  <a:pt x="-72991" y="3780283"/>
                  <a:pt x="254773" y="3546464"/>
                  <a:pt x="390472" y="3243752"/>
                </a:cubicBezTo>
                <a:cubicBezTo>
                  <a:pt x="526171" y="2941040"/>
                  <a:pt x="718236" y="2293861"/>
                  <a:pt x="828883" y="2116409"/>
                </a:cubicBezTo>
                <a:cubicBezTo>
                  <a:pt x="939530" y="1938957"/>
                  <a:pt x="1012598" y="2529768"/>
                  <a:pt x="1054351" y="2179039"/>
                </a:cubicBezTo>
                <a:cubicBezTo>
                  <a:pt x="1096104" y="1828310"/>
                  <a:pt x="968756" y="153999"/>
                  <a:pt x="1079403" y="12037"/>
                </a:cubicBezTo>
                <a:cubicBezTo>
                  <a:pt x="1190050" y="-129925"/>
                  <a:pt x="1496938" y="1024557"/>
                  <a:pt x="1718231" y="1327269"/>
                </a:cubicBezTo>
                <a:cubicBezTo>
                  <a:pt x="1939524" y="1629981"/>
                  <a:pt x="2215096" y="1774031"/>
                  <a:pt x="2407162" y="1828310"/>
                </a:cubicBezTo>
                <a:cubicBezTo>
                  <a:pt x="2599228" y="1882589"/>
                  <a:pt x="2751628" y="1761505"/>
                  <a:pt x="2870625" y="1652946"/>
                </a:cubicBezTo>
                <a:cubicBezTo>
                  <a:pt x="2989622" y="1544387"/>
                  <a:pt x="3089831" y="1168606"/>
                  <a:pt x="3121146" y="1176957"/>
                </a:cubicBezTo>
                <a:cubicBezTo>
                  <a:pt x="3152461" y="1185308"/>
                  <a:pt x="2989623" y="1776118"/>
                  <a:pt x="3058516" y="1703050"/>
                </a:cubicBezTo>
                <a:cubicBezTo>
                  <a:pt x="3127409" y="1629982"/>
                  <a:pt x="3471875" y="790738"/>
                  <a:pt x="3534505" y="738546"/>
                </a:cubicBezTo>
                <a:cubicBezTo>
                  <a:pt x="3597135" y="686354"/>
                  <a:pt x="3421770" y="1385725"/>
                  <a:pt x="3434296" y="1389900"/>
                </a:cubicBezTo>
                <a:cubicBezTo>
                  <a:pt x="3446822" y="1394075"/>
                  <a:pt x="3590872" y="640426"/>
                  <a:pt x="3634713" y="738546"/>
                </a:cubicBezTo>
                <a:close/>
              </a:path>
            </a:pathLst>
          </a:custGeom>
          <a:solidFill>
            <a:schemeClr val="tx1">
              <a:lumMod val="95000"/>
              <a:lumOff val="5000"/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44" name="フリーフォーム 2343">
            <a:extLst>
              <a:ext uri="{FF2B5EF4-FFF2-40B4-BE49-F238E27FC236}">
                <a16:creationId xmlns:a16="http://schemas.microsoft.com/office/drawing/2014/main" id="{F7AB9BDE-DBE8-5F25-1CEF-344FD57AC4D3}"/>
              </a:ext>
            </a:extLst>
          </p:cNvPr>
          <p:cNvSpPr/>
          <p:nvPr/>
        </p:nvSpPr>
        <p:spPr>
          <a:xfrm>
            <a:off x="1499846" y="6323495"/>
            <a:ext cx="3961204" cy="2107003"/>
          </a:xfrm>
          <a:custGeom>
            <a:avLst/>
            <a:gdLst>
              <a:gd name="connsiteX0" fmla="*/ 604527 w 3961204"/>
              <a:gd name="connsiteY0" fmla="*/ 1179595 h 2107003"/>
              <a:gd name="connsiteX1" fmla="*/ 3197414 w 3961204"/>
              <a:gd name="connsiteY1" fmla="*/ 27201 h 2107003"/>
              <a:gd name="connsiteX2" fmla="*/ 2646269 w 3961204"/>
              <a:gd name="connsiteY2" fmla="*/ 340352 h 2107003"/>
              <a:gd name="connsiteX3" fmla="*/ 3548143 w 3961204"/>
              <a:gd name="connsiteY3" fmla="*/ 77305 h 2107003"/>
              <a:gd name="connsiteX4" fmla="*/ 2984472 w 3961204"/>
              <a:gd name="connsiteY4" fmla="*/ 615924 h 2107003"/>
              <a:gd name="connsiteX5" fmla="*/ 3923924 w 3961204"/>
              <a:gd name="connsiteY5" fmla="*/ 377930 h 2107003"/>
              <a:gd name="connsiteX6" fmla="*/ 1456296 w 3961204"/>
              <a:gd name="connsiteY6" fmla="*/ 1830949 h 2107003"/>
              <a:gd name="connsiteX7" fmla="*/ 2370696 w 3961204"/>
              <a:gd name="connsiteY7" fmla="*/ 1618006 h 2107003"/>
              <a:gd name="connsiteX8" fmla="*/ 1543979 w 3961204"/>
              <a:gd name="connsiteY8" fmla="*/ 2068943 h 2107003"/>
              <a:gd name="connsiteX9" fmla="*/ 1218302 w 3961204"/>
              <a:gd name="connsiteY9" fmla="*/ 2056417 h 2107003"/>
              <a:gd name="connsiteX10" fmla="*/ 654631 w 3961204"/>
              <a:gd name="connsiteY10" fmla="*/ 1843475 h 2107003"/>
              <a:gd name="connsiteX11" fmla="*/ 1017886 w 3961204"/>
              <a:gd name="connsiteY11" fmla="*/ 1505272 h 2107003"/>
              <a:gd name="connsiteX12" fmla="*/ 779891 w 3961204"/>
              <a:gd name="connsiteY12" fmla="*/ 1467694 h 2107003"/>
              <a:gd name="connsiteX13" fmla="*/ 1706817 w 3961204"/>
              <a:gd name="connsiteY13" fmla="*/ 1104439 h 2107003"/>
              <a:gd name="connsiteX14" fmla="*/ 65907 w 3961204"/>
              <a:gd name="connsiteY14" fmla="*/ 1417590 h 2107003"/>
              <a:gd name="connsiteX15" fmla="*/ 604527 w 3961204"/>
              <a:gd name="connsiteY15" fmla="*/ 1179595 h 21070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3961204" h="2107003">
                <a:moveTo>
                  <a:pt x="604527" y="1179595"/>
                </a:moveTo>
                <a:lnTo>
                  <a:pt x="3197414" y="27201"/>
                </a:lnTo>
                <a:cubicBezTo>
                  <a:pt x="3537704" y="-112673"/>
                  <a:pt x="2587814" y="332001"/>
                  <a:pt x="2646269" y="340352"/>
                </a:cubicBezTo>
                <a:cubicBezTo>
                  <a:pt x="2704724" y="348703"/>
                  <a:pt x="3491776" y="31376"/>
                  <a:pt x="3548143" y="77305"/>
                </a:cubicBezTo>
                <a:cubicBezTo>
                  <a:pt x="3604510" y="123234"/>
                  <a:pt x="2921842" y="565820"/>
                  <a:pt x="2984472" y="615924"/>
                </a:cubicBezTo>
                <a:cubicBezTo>
                  <a:pt x="3047102" y="666028"/>
                  <a:pt x="4178620" y="175426"/>
                  <a:pt x="3923924" y="377930"/>
                </a:cubicBezTo>
                <a:cubicBezTo>
                  <a:pt x="3669228" y="580434"/>
                  <a:pt x="1715167" y="1624270"/>
                  <a:pt x="1456296" y="1830949"/>
                </a:cubicBezTo>
                <a:cubicBezTo>
                  <a:pt x="1197425" y="2037628"/>
                  <a:pt x="2356082" y="1578340"/>
                  <a:pt x="2370696" y="1618006"/>
                </a:cubicBezTo>
                <a:cubicBezTo>
                  <a:pt x="2385310" y="1657672"/>
                  <a:pt x="1736045" y="1995875"/>
                  <a:pt x="1543979" y="2068943"/>
                </a:cubicBezTo>
                <a:cubicBezTo>
                  <a:pt x="1351913" y="2142011"/>
                  <a:pt x="1366527" y="2093995"/>
                  <a:pt x="1218302" y="2056417"/>
                </a:cubicBezTo>
                <a:cubicBezTo>
                  <a:pt x="1070077" y="2018839"/>
                  <a:pt x="688034" y="1935332"/>
                  <a:pt x="654631" y="1843475"/>
                </a:cubicBezTo>
                <a:cubicBezTo>
                  <a:pt x="621228" y="1751618"/>
                  <a:pt x="997009" y="1567902"/>
                  <a:pt x="1017886" y="1505272"/>
                </a:cubicBezTo>
                <a:cubicBezTo>
                  <a:pt x="1038763" y="1442642"/>
                  <a:pt x="665069" y="1534500"/>
                  <a:pt x="779891" y="1467694"/>
                </a:cubicBezTo>
                <a:cubicBezTo>
                  <a:pt x="894713" y="1400889"/>
                  <a:pt x="1825814" y="1112790"/>
                  <a:pt x="1706817" y="1104439"/>
                </a:cubicBezTo>
                <a:cubicBezTo>
                  <a:pt x="1587820" y="1096088"/>
                  <a:pt x="247534" y="1398801"/>
                  <a:pt x="65907" y="1417590"/>
                </a:cubicBezTo>
                <a:cubicBezTo>
                  <a:pt x="-115720" y="1436379"/>
                  <a:pt x="82609" y="1411326"/>
                  <a:pt x="604527" y="1179595"/>
                </a:cubicBezTo>
                <a:close/>
              </a:path>
            </a:pathLst>
          </a:custGeom>
          <a:solidFill>
            <a:schemeClr val="tx1">
              <a:lumMod val="95000"/>
              <a:lumOff val="5000"/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45" name="フリーフォーム 2344">
            <a:extLst>
              <a:ext uri="{FF2B5EF4-FFF2-40B4-BE49-F238E27FC236}">
                <a16:creationId xmlns:a16="http://schemas.microsoft.com/office/drawing/2014/main" id="{E2F68EE3-D5DC-A6B1-E57F-5CA803E4B5BF}"/>
              </a:ext>
            </a:extLst>
          </p:cNvPr>
          <p:cNvSpPr/>
          <p:nvPr/>
        </p:nvSpPr>
        <p:spPr>
          <a:xfrm>
            <a:off x="1626440" y="4273909"/>
            <a:ext cx="1191995" cy="3862167"/>
          </a:xfrm>
          <a:custGeom>
            <a:avLst/>
            <a:gdLst>
              <a:gd name="connsiteX0" fmla="*/ 1191916 w 1191995"/>
              <a:gd name="connsiteY0" fmla="*/ 22518 h 3862167"/>
              <a:gd name="connsiteX1" fmla="*/ 1016552 w 1191995"/>
              <a:gd name="connsiteY1" fmla="*/ 1751110 h 3862167"/>
              <a:gd name="connsiteX2" fmla="*/ 1079182 w 1191995"/>
              <a:gd name="connsiteY2" fmla="*/ 1488064 h 3862167"/>
              <a:gd name="connsiteX3" fmla="*/ 853713 w 1191995"/>
              <a:gd name="connsiteY3" fmla="*/ 2465094 h 3862167"/>
              <a:gd name="connsiteX4" fmla="*/ 1054130 w 1191995"/>
              <a:gd name="connsiteY4" fmla="*/ 1675954 h 3862167"/>
              <a:gd name="connsiteX5" fmla="*/ 1004026 w 1191995"/>
              <a:gd name="connsiteY5" fmla="*/ 2552776 h 3862167"/>
              <a:gd name="connsiteX6" fmla="*/ 1154338 w 1191995"/>
              <a:gd name="connsiteY6" fmla="*/ 2264677 h 3862167"/>
              <a:gd name="connsiteX7" fmla="*/ 515511 w 1191995"/>
              <a:gd name="connsiteY7" fmla="*/ 3780327 h 3862167"/>
              <a:gd name="connsiteX8" fmla="*/ 540563 w 1191995"/>
              <a:gd name="connsiteY8" fmla="*/ 3429598 h 3862167"/>
              <a:gd name="connsiteX9" fmla="*/ 1944 w 1191995"/>
              <a:gd name="connsiteY9" fmla="*/ 1500590 h 3862167"/>
              <a:gd name="connsiteX10" fmla="*/ 352672 w 1191995"/>
              <a:gd name="connsiteY10" fmla="*/ 2277203 h 3862167"/>
              <a:gd name="connsiteX11" fmla="*/ 152256 w 1191995"/>
              <a:gd name="connsiteY11" fmla="*/ 987023 h 3862167"/>
              <a:gd name="connsiteX12" fmla="*/ 603193 w 1191995"/>
              <a:gd name="connsiteY12" fmla="*/ 2014157 h 3862167"/>
              <a:gd name="connsiteX13" fmla="*/ 553089 w 1191995"/>
              <a:gd name="connsiteY13" fmla="*/ 1625850 h 3862167"/>
              <a:gd name="connsiteX14" fmla="*/ 628245 w 1191995"/>
              <a:gd name="connsiteY14" fmla="*/ 1826266 h 3862167"/>
              <a:gd name="connsiteX15" fmla="*/ 841187 w 1191995"/>
              <a:gd name="connsiteY15" fmla="*/ 1638376 h 3862167"/>
              <a:gd name="connsiteX16" fmla="*/ 903818 w 1191995"/>
              <a:gd name="connsiteY16" fmla="*/ 1913949 h 3862167"/>
              <a:gd name="connsiteX17" fmla="*/ 1079182 w 1191995"/>
              <a:gd name="connsiteY17" fmla="*/ 1037127 h 3862167"/>
              <a:gd name="connsiteX18" fmla="*/ 1029078 w 1191995"/>
              <a:gd name="connsiteY18" fmla="*/ 1237543 h 3862167"/>
              <a:gd name="connsiteX19" fmla="*/ 1029078 w 1191995"/>
              <a:gd name="connsiteY19" fmla="*/ 523559 h 3862167"/>
              <a:gd name="connsiteX20" fmla="*/ 991500 w 1191995"/>
              <a:gd name="connsiteY20" fmla="*/ 749028 h 3862167"/>
              <a:gd name="connsiteX21" fmla="*/ 1191916 w 1191995"/>
              <a:gd name="connsiteY21" fmla="*/ 22518 h 38621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1191995" h="3862167">
                <a:moveTo>
                  <a:pt x="1191916" y="22518"/>
                </a:moveTo>
                <a:cubicBezTo>
                  <a:pt x="1196091" y="189532"/>
                  <a:pt x="1035341" y="1506852"/>
                  <a:pt x="1016552" y="1751110"/>
                </a:cubicBezTo>
                <a:cubicBezTo>
                  <a:pt x="997763" y="1995368"/>
                  <a:pt x="1106322" y="1369067"/>
                  <a:pt x="1079182" y="1488064"/>
                </a:cubicBezTo>
                <a:cubicBezTo>
                  <a:pt x="1052042" y="1607061"/>
                  <a:pt x="857888" y="2433779"/>
                  <a:pt x="853713" y="2465094"/>
                </a:cubicBezTo>
                <a:cubicBezTo>
                  <a:pt x="849538" y="2496409"/>
                  <a:pt x="1029078" y="1661340"/>
                  <a:pt x="1054130" y="1675954"/>
                </a:cubicBezTo>
                <a:cubicBezTo>
                  <a:pt x="1079182" y="1690568"/>
                  <a:pt x="987325" y="2454656"/>
                  <a:pt x="1004026" y="2552776"/>
                </a:cubicBezTo>
                <a:cubicBezTo>
                  <a:pt x="1020727" y="2650896"/>
                  <a:pt x="1235757" y="2060085"/>
                  <a:pt x="1154338" y="2264677"/>
                </a:cubicBezTo>
                <a:cubicBezTo>
                  <a:pt x="1072919" y="2469269"/>
                  <a:pt x="617807" y="3586174"/>
                  <a:pt x="515511" y="3780327"/>
                </a:cubicBezTo>
                <a:cubicBezTo>
                  <a:pt x="413215" y="3974480"/>
                  <a:pt x="626157" y="3809554"/>
                  <a:pt x="540563" y="3429598"/>
                </a:cubicBezTo>
                <a:cubicBezTo>
                  <a:pt x="454969" y="3049642"/>
                  <a:pt x="33259" y="1692656"/>
                  <a:pt x="1944" y="1500590"/>
                </a:cubicBezTo>
                <a:cubicBezTo>
                  <a:pt x="-29371" y="1308524"/>
                  <a:pt x="327620" y="2362797"/>
                  <a:pt x="352672" y="2277203"/>
                </a:cubicBezTo>
                <a:cubicBezTo>
                  <a:pt x="377724" y="2191609"/>
                  <a:pt x="110502" y="1030864"/>
                  <a:pt x="152256" y="987023"/>
                </a:cubicBezTo>
                <a:cubicBezTo>
                  <a:pt x="194009" y="943182"/>
                  <a:pt x="536388" y="1907686"/>
                  <a:pt x="603193" y="2014157"/>
                </a:cubicBezTo>
                <a:cubicBezTo>
                  <a:pt x="669998" y="2120628"/>
                  <a:pt x="548914" y="1657165"/>
                  <a:pt x="553089" y="1625850"/>
                </a:cubicBezTo>
                <a:cubicBezTo>
                  <a:pt x="557264" y="1594535"/>
                  <a:pt x="580229" y="1824178"/>
                  <a:pt x="628245" y="1826266"/>
                </a:cubicBezTo>
                <a:cubicBezTo>
                  <a:pt x="676261" y="1828354"/>
                  <a:pt x="795258" y="1623762"/>
                  <a:pt x="841187" y="1638376"/>
                </a:cubicBezTo>
                <a:cubicBezTo>
                  <a:pt x="887116" y="1652990"/>
                  <a:pt x="864152" y="2014157"/>
                  <a:pt x="903818" y="1913949"/>
                </a:cubicBezTo>
                <a:cubicBezTo>
                  <a:pt x="943484" y="1813741"/>
                  <a:pt x="1058305" y="1149861"/>
                  <a:pt x="1079182" y="1037127"/>
                </a:cubicBezTo>
                <a:cubicBezTo>
                  <a:pt x="1100059" y="924393"/>
                  <a:pt x="1037429" y="1323138"/>
                  <a:pt x="1029078" y="1237543"/>
                </a:cubicBezTo>
                <a:cubicBezTo>
                  <a:pt x="1020727" y="1151948"/>
                  <a:pt x="1035341" y="604978"/>
                  <a:pt x="1029078" y="523559"/>
                </a:cubicBezTo>
                <a:cubicBezTo>
                  <a:pt x="1022815" y="442140"/>
                  <a:pt x="960185" y="828359"/>
                  <a:pt x="991500" y="749028"/>
                </a:cubicBezTo>
                <a:cubicBezTo>
                  <a:pt x="1022815" y="669697"/>
                  <a:pt x="1187741" y="-144496"/>
                  <a:pt x="1191916" y="22518"/>
                </a:cubicBezTo>
                <a:close/>
              </a:path>
            </a:pathLst>
          </a:custGeom>
          <a:solidFill>
            <a:schemeClr val="tx1">
              <a:lumMod val="95000"/>
              <a:lumOff val="5000"/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46" name="フリーフォーム 2345">
            <a:extLst>
              <a:ext uri="{FF2B5EF4-FFF2-40B4-BE49-F238E27FC236}">
                <a16:creationId xmlns:a16="http://schemas.microsoft.com/office/drawing/2014/main" id="{FB12FA5D-4DF6-7B13-B0F5-9689155A31DF}"/>
              </a:ext>
            </a:extLst>
          </p:cNvPr>
          <p:cNvSpPr/>
          <p:nvPr/>
        </p:nvSpPr>
        <p:spPr>
          <a:xfrm>
            <a:off x="2866736" y="3008563"/>
            <a:ext cx="1155431" cy="862047"/>
          </a:xfrm>
          <a:custGeom>
            <a:avLst/>
            <a:gdLst>
              <a:gd name="connsiteX0" fmla="*/ 1146464 w 1155431"/>
              <a:gd name="connsiteY0" fmla="*/ 255337 h 862047"/>
              <a:gd name="connsiteX1" fmla="*/ 1041689 w 1155431"/>
              <a:gd name="connsiteY1" fmla="*/ 515687 h 862047"/>
              <a:gd name="connsiteX2" fmla="*/ 946439 w 1155431"/>
              <a:gd name="connsiteY2" fmla="*/ 845887 h 862047"/>
              <a:gd name="connsiteX3" fmla="*/ 978189 w 1155431"/>
              <a:gd name="connsiteY3" fmla="*/ 779212 h 862047"/>
              <a:gd name="connsiteX4" fmla="*/ 984539 w 1155431"/>
              <a:gd name="connsiteY4" fmla="*/ 502987 h 862047"/>
              <a:gd name="connsiteX5" fmla="*/ 803564 w 1155431"/>
              <a:gd name="connsiteY5" fmla="*/ 471237 h 862047"/>
              <a:gd name="connsiteX6" fmla="*/ 905164 w 1155431"/>
              <a:gd name="connsiteY6" fmla="*/ 477587 h 862047"/>
              <a:gd name="connsiteX7" fmla="*/ 679739 w 1155431"/>
              <a:gd name="connsiteY7" fmla="*/ 471237 h 862047"/>
              <a:gd name="connsiteX8" fmla="*/ 298739 w 1155431"/>
              <a:gd name="connsiteY8" fmla="*/ 315662 h 862047"/>
              <a:gd name="connsiteX9" fmla="*/ 428914 w 1155431"/>
              <a:gd name="connsiteY9" fmla="*/ 391862 h 862047"/>
              <a:gd name="connsiteX10" fmla="*/ 289 w 1155431"/>
              <a:gd name="connsiteY10" fmla="*/ 1337 h 862047"/>
              <a:gd name="connsiteX11" fmla="*/ 359064 w 1155431"/>
              <a:gd name="connsiteY11" fmla="*/ 255337 h 862047"/>
              <a:gd name="connsiteX12" fmla="*/ 162214 w 1155431"/>
              <a:gd name="connsiteY12" fmla="*/ 10862 h 862047"/>
              <a:gd name="connsiteX13" fmla="*/ 587664 w 1155431"/>
              <a:gd name="connsiteY13" fmla="*/ 426787 h 862047"/>
              <a:gd name="connsiteX14" fmla="*/ 555914 w 1155431"/>
              <a:gd name="connsiteY14" fmla="*/ 328362 h 862047"/>
              <a:gd name="connsiteX15" fmla="*/ 822614 w 1155431"/>
              <a:gd name="connsiteY15" fmla="*/ 468062 h 862047"/>
              <a:gd name="connsiteX16" fmla="*/ 955964 w 1155431"/>
              <a:gd name="connsiteY16" fmla="*/ 382337 h 862047"/>
              <a:gd name="connsiteX17" fmla="*/ 794039 w 1155431"/>
              <a:gd name="connsiteY17" fmla="*/ 401387 h 862047"/>
              <a:gd name="connsiteX18" fmla="*/ 1146464 w 1155431"/>
              <a:gd name="connsiteY18" fmla="*/ 255337 h 8620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1155431" h="862047">
                <a:moveTo>
                  <a:pt x="1146464" y="255337"/>
                </a:moveTo>
                <a:cubicBezTo>
                  <a:pt x="1187739" y="274387"/>
                  <a:pt x="1075026" y="417262"/>
                  <a:pt x="1041689" y="515687"/>
                </a:cubicBezTo>
                <a:cubicBezTo>
                  <a:pt x="1008352" y="614112"/>
                  <a:pt x="957022" y="801966"/>
                  <a:pt x="946439" y="845887"/>
                </a:cubicBezTo>
                <a:cubicBezTo>
                  <a:pt x="935856" y="889808"/>
                  <a:pt x="971839" y="836362"/>
                  <a:pt x="978189" y="779212"/>
                </a:cubicBezTo>
                <a:cubicBezTo>
                  <a:pt x="984539" y="722062"/>
                  <a:pt x="1013643" y="554316"/>
                  <a:pt x="984539" y="502987"/>
                </a:cubicBezTo>
                <a:cubicBezTo>
                  <a:pt x="955435" y="451658"/>
                  <a:pt x="816793" y="475470"/>
                  <a:pt x="803564" y="471237"/>
                </a:cubicBezTo>
                <a:cubicBezTo>
                  <a:pt x="790335" y="467004"/>
                  <a:pt x="925801" y="477587"/>
                  <a:pt x="905164" y="477587"/>
                </a:cubicBezTo>
                <a:cubicBezTo>
                  <a:pt x="884527" y="477587"/>
                  <a:pt x="780810" y="498225"/>
                  <a:pt x="679739" y="471237"/>
                </a:cubicBezTo>
                <a:cubicBezTo>
                  <a:pt x="578668" y="444250"/>
                  <a:pt x="340543" y="328891"/>
                  <a:pt x="298739" y="315662"/>
                </a:cubicBezTo>
                <a:cubicBezTo>
                  <a:pt x="256935" y="302433"/>
                  <a:pt x="478656" y="444249"/>
                  <a:pt x="428914" y="391862"/>
                </a:cubicBezTo>
                <a:cubicBezTo>
                  <a:pt x="379172" y="339475"/>
                  <a:pt x="11931" y="24091"/>
                  <a:pt x="289" y="1337"/>
                </a:cubicBezTo>
                <a:cubicBezTo>
                  <a:pt x="-11353" y="-21417"/>
                  <a:pt x="332077" y="253750"/>
                  <a:pt x="359064" y="255337"/>
                </a:cubicBezTo>
                <a:cubicBezTo>
                  <a:pt x="386051" y="256924"/>
                  <a:pt x="124114" y="-17713"/>
                  <a:pt x="162214" y="10862"/>
                </a:cubicBezTo>
                <a:cubicBezTo>
                  <a:pt x="200314" y="39437"/>
                  <a:pt x="522047" y="373870"/>
                  <a:pt x="587664" y="426787"/>
                </a:cubicBezTo>
                <a:cubicBezTo>
                  <a:pt x="653281" y="479704"/>
                  <a:pt x="516756" y="321483"/>
                  <a:pt x="555914" y="328362"/>
                </a:cubicBezTo>
                <a:cubicBezTo>
                  <a:pt x="595072" y="335241"/>
                  <a:pt x="755939" y="459066"/>
                  <a:pt x="822614" y="468062"/>
                </a:cubicBezTo>
                <a:cubicBezTo>
                  <a:pt x="889289" y="477058"/>
                  <a:pt x="960726" y="393449"/>
                  <a:pt x="955964" y="382337"/>
                </a:cubicBezTo>
                <a:cubicBezTo>
                  <a:pt x="951202" y="371225"/>
                  <a:pt x="767581" y="416733"/>
                  <a:pt x="794039" y="401387"/>
                </a:cubicBezTo>
                <a:cubicBezTo>
                  <a:pt x="820497" y="386041"/>
                  <a:pt x="1105189" y="236287"/>
                  <a:pt x="1146464" y="255337"/>
                </a:cubicBezTo>
                <a:close/>
              </a:path>
            </a:pathLst>
          </a:custGeom>
          <a:solidFill>
            <a:schemeClr val="accent5">
              <a:lumMod val="75000"/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47" name="フリーフォーム 2346">
            <a:extLst>
              <a:ext uri="{FF2B5EF4-FFF2-40B4-BE49-F238E27FC236}">
                <a16:creationId xmlns:a16="http://schemas.microsoft.com/office/drawing/2014/main" id="{14069056-9B0F-D62E-C8B6-736DDBC50569}"/>
              </a:ext>
            </a:extLst>
          </p:cNvPr>
          <p:cNvSpPr/>
          <p:nvPr/>
        </p:nvSpPr>
        <p:spPr>
          <a:xfrm>
            <a:off x="2832050" y="2861668"/>
            <a:ext cx="617177" cy="1274192"/>
          </a:xfrm>
          <a:custGeom>
            <a:avLst/>
            <a:gdLst>
              <a:gd name="connsiteX0" fmla="*/ 50 w 617177"/>
              <a:gd name="connsiteY0" fmla="*/ 8532 h 1274192"/>
              <a:gd name="connsiteX1" fmla="*/ 254050 w 617177"/>
              <a:gd name="connsiteY1" fmla="*/ 341907 h 1274192"/>
              <a:gd name="connsiteX2" fmla="*/ 247700 w 617177"/>
              <a:gd name="connsiteY2" fmla="*/ 310157 h 1274192"/>
              <a:gd name="connsiteX3" fmla="*/ 409625 w 617177"/>
              <a:gd name="connsiteY3" fmla="*/ 868957 h 1274192"/>
              <a:gd name="connsiteX4" fmla="*/ 454075 w 617177"/>
              <a:gd name="connsiteY4" fmla="*/ 757832 h 1274192"/>
              <a:gd name="connsiteX5" fmla="*/ 600125 w 617177"/>
              <a:gd name="connsiteY5" fmla="*/ 1138832 h 1274192"/>
              <a:gd name="connsiteX6" fmla="*/ 571550 w 617177"/>
              <a:gd name="connsiteY6" fmla="*/ 1078507 h 1274192"/>
              <a:gd name="connsiteX7" fmla="*/ 616000 w 617177"/>
              <a:gd name="connsiteY7" fmla="*/ 1240432 h 1274192"/>
              <a:gd name="connsiteX8" fmla="*/ 514400 w 617177"/>
              <a:gd name="connsiteY8" fmla="*/ 1138832 h 1274192"/>
              <a:gd name="connsiteX9" fmla="*/ 514400 w 617177"/>
              <a:gd name="connsiteY9" fmla="*/ 1259482 h 1274192"/>
              <a:gd name="connsiteX10" fmla="*/ 222300 w 617177"/>
              <a:gd name="connsiteY10" fmla="*/ 735607 h 1274192"/>
              <a:gd name="connsiteX11" fmla="*/ 231825 w 617177"/>
              <a:gd name="connsiteY11" fmla="*/ 745132 h 1274192"/>
              <a:gd name="connsiteX12" fmla="*/ 50 w 617177"/>
              <a:gd name="connsiteY12" fmla="*/ 8532 h 12741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617177" h="1274192">
                <a:moveTo>
                  <a:pt x="50" y="8532"/>
                </a:moveTo>
                <a:cubicBezTo>
                  <a:pt x="3754" y="-58672"/>
                  <a:pt x="212775" y="291636"/>
                  <a:pt x="254050" y="341907"/>
                </a:cubicBezTo>
                <a:cubicBezTo>
                  <a:pt x="295325" y="392178"/>
                  <a:pt x="221771" y="222315"/>
                  <a:pt x="247700" y="310157"/>
                </a:cubicBezTo>
                <a:cubicBezTo>
                  <a:pt x="273629" y="397999"/>
                  <a:pt x="375229" y="794344"/>
                  <a:pt x="409625" y="868957"/>
                </a:cubicBezTo>
                <a:cubicBezTo>
                  <a:pt x="444021" y="943570"/>
                  <a:pt x="422325" y="712853"/>
                  <a:pt x="454075" y="757832"/>
                </a:cubicBezTo>
                <a:cubicBezTo>
                  <a:pt x="485825" y="802811"/>
                  <a:pt x="580546" y="1085386"/>
                  <a:pt x="600125" y="1138832"/>
                </a:cubicBezTo>
                <a:cubicBezTo>
                  <a:pt x="619704" y="1192278"/>
                  <a:pt x="568904" y="1061574"/>
                  <a:pt x="571550" y="1078507"/>
                </a:cubicBezTo>
                <a:cubicBezTo>
                  <a:pt x="574196" y="1095440"/>
                  <a:pt x="625525" y="1230378"/>
                  <a:pt x="616000" y="1240432"/>
                </a:cubicBezTo>
                <a:cubicBezTo>
                  <a:pt x="606475" y="1250486"/>
                  <a:pt x="531333" y="1135657"/>
                  <a:pt x="514400" y="1138832"/>
                </a:cubicBezTo>
                <a:cubicBezTo>
                  <a:pt x="497467" y="1142007"/>
                  <a:pt x="563083" y="1326686"/>
                  <a:pt x="514400" y="1259482"/>
                </a:cubicBezTo>
                <a:cubicBezTo>
                  <a:pt x="465717" y="1192278"/>
                  <a:pt x="269396" y="821332"/>
                  <a:pt x="222300" y="735607"/>
                </a:cubicBezTo>
                <a:cubicBezTo>
                  <a:pt x="175204" y="649882"/>
                  <a:pt x="267808" y="862078"/>
                  <a:pt x="231825" y="745132"/>
                </a:cubicBezTo>
                <a:cubicBezTo>
                  <a:pt x="195842" y="628186"/>
                  <a:pt x="-3654" y="75736"/>
                  <a:pt x="50" y="8532"/>
                </a:cubicBezTo>
                <a:close/>
              </a:path>
            </a:pathLst>
          </a:custGeom>
          <a:solidFill>
            <a:schemeClr val="accent5">
              <a:lumMod val="75000"/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48" name="フリーフォーム 2347">
            <a:extLst>
              <a:ext uri="{FF2B5EF4-FFF2-40B4-BE49-F238E27FC236}">
                <a16:creationId xmlns:a16="http://schemas.microsoft.com/office/drawing/2014/main" id="{5644F0FD-7C9B-F223-7860-FD931E5AB03C}"/>
              </a:ext>
            </a:extLst>
          </p:cNvPr>
          <p:cNvSpPr/>
          <p:nvPr/>
        </p:nvSpPr>
        <p:spPr>
          <a:xfrm>
            <a:off x="2838631" y="2903915"/>
            <a:ext cx="241674" cy="613074"/>
          </a:xfrm>
          <a:custGeom>
            <a:avLst/>
            <a:gdLst>
              <a:gd name="connsiteX0" fmla="*/ 6169 w 241674"/>
              <a:gd name="connsiteY0" fmla="*/ 1210 h 613074"/>
              <a:gd name="connsiteX1" fmla="*/ 149044 w 241674"/>
              <a:gd name="connsiteY1" fmla="*/ 210760 h 613074"/>
              <a:gd name="connsiteX2" fmla="*/ 142694 w 241674"/>
              <a:gd name="connsiteY2" fmla="*/ 188535 h 613074"/>
              <a:gd name="connsiteX3" fmla="*/ 187144 w 241674"/>
              <a:gd name="connsiteY3" fmla="*/ 394910 h 613074"/>
              <a:gd name="connsiteX4" fmla="*/ 237944 w 241674"/>
              <a:gd name="connsiteY4" fmla="*/ 610810 h 613074"/>
              <a:gd name="connsiteX5" fmla="*/ 212544 w 241674"/>
              <a:gd name="connsiteY5" fmla="*/ 480635 h 613074"/>
              <a:gd name="connsiteX6" fmla="*/ 12519 w 241674"/>
              <a:gd name="connsiteY6" fmla="*/ 71060 h 613074"/>
              <a:gd name="connsiteX7" fmla="*/ 25219 w 241674"/>
              <a:gd name="connsiteY7" fmla="*/ 121860 h 613074"/>
              <a:gd name="connsiteX8" fmla="*/ 6169 w 241674"/>
              <a:gd name="connsiteY8" fmla="*/ 1210 h 613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41674" h="613074">
                <a:moveTo>
                  <a:pt x="6169" y="1210"/>
                </a:moveTo>
                <a:cubicBezTo>
                  <a:pt x="26806" y="16027"/>
                  <a:pt x="126290" y="179539"/>
                  <a:pt x="149044" y="210760"/>
                </a:cubicBezTo>
                <a:cubicBezTo>
                  <a:pt x="171798" y="241981"/>
                  <a:pt x="136344" y="157843"/>
                  <a:pt x="142694" y="188535"/>
                </a:cubicBezTo>
                <a:cubicBezTo>
                  <a:pt x="149044" y="219227"/>
                  <a:pt x="171269" y="324531"/>
                  <a:pt x="187144" y="394910"/>
                </a:cubicBezTo>
                <a:cubicBezTo>
                  <a:pt x="203019" y="465289"/>
                  <a:pt x="233711" y="596523"/>
                  <a:pt x="237944" y="610810"/>
                </a:cubicBezTo>
                <a:cubicBezTo>
                  <a:pt x="242177" y="625097"/>
                  <a:pt x="250115" y="570593"/>
                  <a:pt x="212544" y="480635"/>
                </a:cubicBezTo>
                <a:cubicBezTo>
                  <a:pt x="174973" y="390677"/>
                  <a:pt x="43740" y="130856"/>
                  <a:pt x="12519" y="71060"/>
                </a:cubicBezTo>
                <a:cubicBezTo>
                  <a:pt x="-18702" y="11264"/>
                  <a:pt x="27336" y="131385"/>
                  <a:pt x="25219" y="121860"/>
                </a:cubicBezTo>
                <a:cubicBezTo>
                  <a:pt x="23102" y="112335"/>
                  <a:pt x="-14468" y="-13607"/>
                  <a:pt x="6169" y="1210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49" name="フリーフォーム 2348">
            <a:extLst>
              <a:ext uri="{FF2B5EF4-FFF2-40B4-BE49-F238E27FC236}">
                <a16:creationId xmlns:a16="http://schemas.microsoft.com/office/drawing/2014/main" id="{A313C0BD-F47C-4109-AEA8-D5E4393D8E06}"/>
              </a:ext>
            </a:extLst>
          </p:cNvPr>
          <p:cNvSpPr/>
          <p:nvPr/>
        </p:nvSpPr>
        <p:spPr>
          <a:xfrm>
            <a:off x="4049390" y="2946381"/>
            <a:ext cx="195598" cy="1235098"/>
          </a:xfrm>
          <a:custGeom>
            <a:avLst/>
            <a:gdLst>
              <a:gd name="connsiteX0" fmla="*/ 195585 w 195598"/>
              <a:gd name="connsiteY0" fmla="*/ 19 h 1235098"/>
              <a:gd name="connsiteX1" fmla="*/ 20960 w 195598"/>
              <a:gd name="connsiteY1" fmla="*/ 346094 h 1235098"/>
              <a:gd name="connsiteX2" fmla="*/ 27310 w 195598"/>
              <a:gd name="connsiteY2" fmla="*/ 339744 h 1235098"/>
              <a:gd name="connsiteX3" fmla="*/ 24135 w 195598"/>
              <a:gd name="connsiteY3" fmla="*/ 727094 h 1235098"/>
              <a:gd name="connsiteX4" fmla="*/ 5085 w 195598"/>
              <a:gd name="connsiteY4" fmla="*/ 625494 h 1235098"/>
              <a:gd name="connsiteX5" fmla="*/ 128910 w 195598"/>
              <a:gd name="connsiteY5" fmla="*/ 1022369 h 1235098"/>
              <a:gd name="connsiteX6" fmla="*/ 109860 w 195598"/>
              <a:gd name="connsiteY6" fmla="*/ 974744 h 1235098"/>
              <a:gd name="connsiteX7" fmla="*/ 106685 w 195598"/>
              <a:gd name="connsiteY7" fmla="*/ 1235094 h 1235098"/>
              <a:gd name="connsiteX8" fmla="*/ 147960 w 195598"/>
              <a:gd name="connsiteY8" fmla="*/ 981094 h 1235098"/>
              <a:gd name="connsiteX9" fmla="*/ 125735 w 195598"/>
              <a:gd name="connsiteY9" fmla="*/ 752494 h 1235098"/>
              <a:gd name="connsiteX10" fmla="*/ 62235 w 195598"/>
              <a:gd name="connsiteY10" fmla="*/ 463569 h 1235098"/>
              <a:gd name="connsiteX11" fmla="*/ 74935 w 195598"/>
              <a:gd name="connsiteY11" fmla="*/ 609619 h 1235098"/>
              <a:gd name="connsiteX12" fmla="*/ 186060 w 195598"/>
              <a:gd name="connsiteY12" fmla="*/ 152419 h 1235098"/>
              <a:gd name="connsiteX13" fmla="*/ 65410 w 195598"/>
              <a:gd name="connsiteY13" fmla="*/ 403244 h 1235098"/>
              <a:gd name="connsiteX14" fmla="*/ 30485 w 195598"/>
              <a:gd name="connsiteY14" fmla="*/ 330219 h 1235098"/>
              <a:gd name="connsiteX15" fmla="*/ 195585 w 195598"/>
              <a:gd name="connsiteY15" fmla="*/ 19 h 12350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95598" h="1235098">
                <a:moveTo>
                  <a:pt x="195585" y="19"/>
                </a:moveTo>
                <a:cubicBezTo>
                  <a:pt x="193997" y="2665"/>
                  <a:pt x="20960" y="346094"/>
                  <a:pt x="20960" y="346094"/>
                </a:cubicBezTo>
                <a:cubicBezTo>
                  <a:pt x="-7086" y="402715"/>
                  <a:pt x="26781" y="276244"/>
                  <a:pt x="27310" y="339744"/>
                </a:cubicBezTo>
                <a:cubicBezTo>
                  <a:pt x="27839" y="403244"/>
                  <a:pt x="27839" y="679469"/>
                  <a:pt x="24135" y="727094"/>
                </a:cubicBezTo>
                <a:cubicBezTo>
                  <a:pt x="20431" y="774719"/>
                  <a:pt x="-12377" y="576282"/>
                  <a:pt x="5085" y="625494"/>
                </a:cubicBezTo>
                <a:cubicBezTo>
                  <a:pt x="22547" y="674706"/>
                  <a:pt x="111448" y="964161"/>
                  <a:pt x="128910" y="1022369"/>
                </a:cubicBezTo>
                <a:cubicBezTo>
                  <a:pt x="146372" y="1080577"/>
                  <a:pt x="113564" y="939290"/>
                  <a:pt x="109860" y="974744"/>
                </a:cubicBezTo>
                <a:cubicBezTo>
                  <a:pt x="106156" y="1010198"/>
                  <a:pt x="100335" y="1234036"/>
                  <a:pt x="106685" y="1235094"/>
                </a:cubicBezTo>
                <a:cubicBezTo>
                  <a:pt x="113035" y="1236152"/>
                  <a:pt x="144785" y="1061527"/>
                  <a:pt x="147960" y="981094"/>
                </a:cubicBezTo>
                <a:cubicBezTo>
                  <a:pt x="151135" y="900661"/>
                  <a:pt x="140023" y="838748"/>
                  <a:pt x="125735" y="752494"/>
                </a:cubicBezTo>
                <a:cubicBezTo>
                  <a:pt x="111447" y="666240"/>
                  <a:pt x="70702" y="487381"/>
                  <a:pt x="62235" y="463569"/>
                </a:cubicBezTo>
                <a:cubicBezTo>
                  <a:pt x="53768" y="439757"/>
                  <a:pt x="54297" y="661477"/>
                  <a:pt x="74935" y="609619"/>
                </a:cubicBezTo>
                <a:cubicBezTo>
                  <a:pt x="95573" y="557761"/>
                  <a:pt x="187647" y="186815"/>
                  <a:pt x="186060" y="152419"/>
                </a:cubicBezTo>
                <a:cubicBezTo>
                  <a:pt x="184472" y="118023"/>
                  <a:pt x="91339" y="373611"/>
                  <a:pt x="65410" y="403244"/>
                </a:cubicBezTo>
                <a:cubicBezTo>
                  <a:pt x="39481" y="432877"/>
                  <a:pt x="5085" y="396894"/>
                  <a:pt x="30485" y="330219"/>
                </a:cubicBezTo>
                <a:cubicBezTo>
                  <a:pt x="55885" y="263544"/>
                  <a:pt x="197173" y="-2627"/>
                  <a:pt x="195585" y="19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50" name="フリーフォーム 2349">
            <a:extLst>
              <a:ext uri="{FF2B5EF4-FFF2-40B4-BE49-F238E27FC236}">
                <a16:creationId xmlns:a16="http://schemas.microsoft.com/office/drawing/2014/main" id="{FB006158-DA26-3B66-DFC6-8084B3C0FE46}"/>
              </a:ext>
            </a:extLst>
          </p:cNvPr>
          <p:cNvSpPr/>
          <p:nvPr/>
        </p:nvSpPr>
        <p:spPr>
          <a:xfrm>
            <a:off x="1797097" y="4257624"/>
            <a:ext cx="207422" cy="1419478"/>
          </a:xfrm>
          <a:custGeom>
            <a:avLst/>
            <a:gdLst>
              <a:gd name="connsiteX0" fmla="*/ 9478 w 207422"/>
              <a:gd name="connsiteY0" fmla="*/ 51 h 1419478"/>
              <a:gd name="connsiteX1" fmla="*/ 161878 w 207422"/>
              <a:gd name="connsiteY1" fmla="*/ 958901 h 1419478"/>
              <a:gd name="connsiteX2" fmla="*/ 199978 w 207422"/>
              <a:gd name="connsiteY2" fmla="*/ 892226 h 1419478"/>
              <a:gd name="connsiteX3" fmla="*/ 34878 w 207422"/>
              <a:gd name="connsiteY3" fmla="*/ 1406576 h 1419478"/>
              <a:gd name="connsiteX4" fmla="*/ 41228 w 207422"/>
              <a:gd name="connsiteY4" fmla="*/ 1222426 h 1419478"/>
              <a:gd name="connsiteX5" fmla="*/ 6303 w 207422"/>
              <a:gd name="connsiteY5" fmla="*/ 765226 h 1419478"/>
              <a:gd name="connsiteX6" fmla="*/ 15828 w 207422"/>
              <a:gd name="connsiteY6" fmla="*/ 914451 h 1419478"/>
              <a:gd name="connsiteX7" fmla="*/ 9478 w 207422"/>
              <a:gd name="connsiteY7" fmla="*/ 51 h 14194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07422" h="1419478">
                <a:moveTo>
                  <a:pt x="9478" y="51"/>
                </a:moveTo>
                <a:cubicBezTo>
                  <a:pt x="33820" y="7459"/>
                  <a:pt x="130128" y="810205"/>
                  <a:pt x="161878" y="958901"/>
                </a:cubicBezTo>
                <a:cubicBezTo>
                  <a:pt x="193628" y="1107597"/>
                  <a:pt x="221145" y="817614"/>
                  <a:pt x="199978" y="892226"/>
                </a:cubicBezTo>
                <a:cubicBezTo>
                  <a:pt x="178811" y="966838"/>
                  <a:pt x="61336" y="1351543"/>
                  <a:pt x="34878" y="1406576"/>
                </a:cubicBezTo>
                <a:cubicBezTo>
                  <a:pt x="8420" y="1461609"/>
                  <a:pt x="45991" y="1329318"/>
                  <a:pt x="41228" y="1222426"/>
                </a:cubicBezTo>
                <a:cubicBezTo>
                  <a:pt x="36466" y="1115534"/>
                  <a:pt x="10536" y="816555"/>
                  <a:pt x="6303" y="765226"/>
                </a:cubicBezTo>
                <a:cubicBezTo>
                  <a:pt x="2070" y="713897"/>
                  <a:pt x="16357" y="1036159"/>
                  <a:pt x="15828" y="914451"/>
                </a:cubicBezTo>
                <a:cubicBezTo>
                  <a:pt x="15299" y="792743"/>
                  <a:pt x="-14864" y="-7357"/>
                  <a:pt x="9478" y="51"/>
                </a:cubicBezTo>
                <a:close/>
              </a:path>
            </a:pathLst>
          </a:custGeom>
          <a:solidFill>
            <a:schemeClr val="accent5">
              <a:lumMod val="75000"/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51" name="フリーフォーム 2350">
            <a:extLst>
              <a:ext uri="{FF2B5EF4-FFF2-40B4-BE49-F238E27FC236}">
                <a16:creationId xmlns:a16="http://schemas.microsoft.com/office/drawing/2014/main" id="{AA66C872-528C-9C26-72E0-97571C1A2313}"/>
              </a:ext>
            </a:extLst>
          </p:cNvPr>
          <p:cNvSpPr/>
          <p:nvPr/>
        </p:nvSpPr>
        <p:spPr>
          <a:xfrm>
            <a:off x="1430395" y="5322419"/>
            <a:ext cx="480712" cy="1453203"/>
          </a:xfrm>
          <a:custGeom>
            <a:avLst/>
            <a:gdLst>
              <a:gd name="connsiteX0" fmla="*/ 261880 w 480712"/>
              <a:gd name="connsiteY0" fmla="*/ 2056 h 1453203"/>
              <a:gd name="connsiteX1" fmla="*/ 185680 w 480712"/>
              <a:gd name="connsiteY1" fmla="*/ 687856 h 1453203"/>
              <a:gd name="connsiteX2" fmla="*/ 217430 w 480712"/>
              <a:gd name="connsiteY2" fmla="*/ 497356 h 1453203"/>
              <a:gd name="connsiteX3" fmla="*/ 4705 w 480712"/>
              <a:gd name="connsiteY3" fmla="*/ 1186331 h 1453203"/>
              <a:gd name="connsiteX4" fmla="*/ 68205 w 480712"/>
              <a:gd name="connsiteY4" fmla="*/ 1132356 h 1453203"/>
              <a:gd name="connsiteX5" fmla="*/ 45980 w 480712"/>
              <a:gd name="connsiteY5" fmla="*/ 1453031 h 1453203"/>
              <a:gd name="connsiteX6" fmla="*/ 134880 w 480712"/>
              <a:gd name="connsiteY6" fmla="*/ 1179981 h 1453203"/>
              <a:gd name="connsiteX7" fmla="*/ 138055 w 480712"/>
              <a:gd name="connsiteY7" fmla="*/ 1380006 h 1453203"/>
              <a:gd name="connsiteX8" fmla="*/ 423805 w 480712"/>
              <a:gd name="connsiteY8" fmla="*/ 779931 h 1453203"/>
              <a:gd name="connsiteX9" fmla="*/ 366655 w 480712"/>
              <a:gd name="connsiteY9" fmla="*/ 843431 h 1453203"/>
              <a:gd name="connsiteX10" fmla="*/ 477780 w 480712"/>
              <a:gd name="connsiteY10" fmla="*/ 68731 h 1453203"/>
              <a:gd name="connsiteX11" fmla="*/ 433330 w 480712"/>
              <a:gd name="connsiteY11" fmla="*/ 462431 h 1453203"/>
              <a:gd name="connsiteX12" fmla="*/ 261880 w 480712"/>
              <a:gd name="connsiteY12" fmla="*/ 2056 h 14532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480712" h="1453203">
                <a:moveTo>
                  <a:pt x="261880" y="2056"/>
                </a:moveTo>
                <a:cubicBezTo>
                  <a:pt x="220605" y="39627"/>
                  <a:pt x="193088" y="605306"/>
                  <a:pt x="185680" y="687856"/>
                </a:cubicBezTo>
                <a:cubicBezTo>
                  <a:pt x="178272" y="770406"/>
                  <a:pt x="247592" y="414277"/>
                  <a:pt x="217430" y="497356"/>
                </a:cubicBezTo>
                <a:cubicBezTo>
                  <a:pt x="187268" y="580435"/>
                  <a:pt x="29576" y="1080498"/>
                  <a:pt x="4705" y="1186331"/>
                </a:cubicBezTo>
                <a:cubicBezTo>
                  <a:pt x="-20166" y="1292164"/>
                  <a:pt x="61326" y="1087906"/>
                  <a:pt x="68205" y="1132356"/>
                </a:cubicBezTo>
                <a:cubicBezTo>
                  <a:pt x="75084" y="1176806"/>
                  <a:pt x="34867" y="1445094"/>
                  <a:pt x="45980" y="1453031"/>
                </a:cubicBezTo>
                <a:cubicBezTo>
                  <a:pt x="57092" y="1460969"/>
                  <a:pt x="119534" y="1192152"/>
                  <a:pt x="134880" y="1179981"/>
                </a:cubicBezTo>
                <a:cubicBezTo>
                  <a:pt x="150226" y="1167810"/>
                  <a:pt x="89901" y="1446681"/>
                  <a:pt x="138055" y="1380006"/>
                </a:cubicBezTo>
                <a:cubicBezTo>
                  <a:pt x="186209" y="1313331"/>
                  <a:pt x="385705" y="869360"/>
                  <a:pt x="423805" y="779931"/>
                </a:cubicBezTo>
                <a:cubicBezTo>
                  <a:pt x="461905" y="690502"/>
                  <a:pt x="357659" y="961964"/>
                  <a:pt x="366655" y="843431"/>
                </a:cubicBezTo>
                <a:cubicBezTo>
                  <a:pt x="375651" y="724898"/>
                  <a:pt x="466668" y="132231"/>
                  <a:pt x="477780" y="68731"/>
                </a:cubicBezTo>
                <a:cubicBezTo>
                  <a:pt x="488893" y="5231"/>
                  <a:pt x="467197" y="470898"/>
                  <a:pt x="433330" y="462431"/>
                </a:cubicBezTo>
                <a:cubicBezTo>
                  <a:pt x="399463" y="453964"/>
                  <a:pt x="303155" y="-35515"/>
                  <a:pt x="261880" y="2056"/>
                </a:cubicBezTo>
                <a:close/>
              </a:path>
            </a:pathLst>
          </a:custGeom>
          <a:solidFill>
            <a:schemeClr val="accent5">
              <a:lumMod val="75000"/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52" name="フリーフォーム 2351">
            <a:extLst>
              <a:ext uri="{FF2B5EF4-FFF2-40B4-BE49-F238E27FC236}">
                <a16:creationId xmlns:a16="http://schemas.microsoft.com/office/drawing/2014/main" id="{681C309A-5E12-9C80-13C6-4D0AD717D001}"/>
              </a:ext>
            </a:extLst>
          </p:cNvPr>
          <p:cNvSpPr/>
          <p:nvPr/>
        </p:nvSpPr>
        <p:spPr>
          <a:xfrm>
            <a:off x="1479665" y="5968700"/>
            <a:ext cx="381351" cy="1544135"/>
          </a:xfrm>
          <a:custGeom>
            <a:avLst/>
            <a:gdLst>
              <a:gd name="connsiteX0" fmla="*/ 380885 w 381351"/>
              <a:gd name="connsiteY0" fmla="*/ 300 h 1544135"/>
              <a:gd name="connsiteX1" fmla="*/ 257060 w 381351"/>
              <a:gd name="connsiteY1" fmla="*/ 460675 h 1544135"/>
              <a:gd name="connsiteX2" fmla="*/ 88785 w 381351"/>
              <a:gd name="connsiteY2" fmla="*/ 1238550 h 1544135"/>
              <a:gd name="connsiteX3" fmla="*/ 98310 w 381351"/>
              <a:gd name="connsiteY3" fmla="*/ 1165525 h 1544135"/>
              <a:gd name="connsiteX4" fmla="*/ 9410 w 381351"/>
              <a:gd name="connsiteY4" fmla="*/ 1492550 h 1544135"/>
              <a:gd name="connsiteX5" fmla="*/ 9410 w 381351"/>
              <a:gd name="connsiteY5" fmla="*/ 1514775 h 1544135"/>
              <a:gd name="connsiteX6" fmla="*/ 69735 w 381351"/>
              <a:gd name="connsiteY6" fmla="*/ 1209975 h 1544135"/>
              <a:gd name="connsiteX7" fmla="*/ 158635 w 381351"/>
              <a:gd name="connsiteY7" fmla="*/ 536875 h 1544135"/>
              <a:gd name="connsiteX8" fmla="*/ 114185 w 381351"/>
              <a:gd name="connsiteY8" fmla="*/ 673400 h 1544135"/>
              <a:gd name="connsiteX9" fmla="*/ 276110 w 381351"/>
              <a:gd name="connsiteY9" fmla="*/ 254300 h 1544135"/>
              <a:gd name="connsiteX10" fmla="*/ 212610 w 381351"/>
              <a:gd name="connsiteY10" fmla="*/ 387650 h 1544135"/>
              <a:gd name="connsiteX11" fmla="*/ 380885 w 381351"/>
              <a:gd name="connsiteY11" fmla="*/ 300 h 15441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81351" h="1544135">
                <a:moveTo>
                  <a:pt x="380885" y="300"/>
                </a:moveTo>
                <a:cubicBezTo>
                  <a:pt x="388293" y="12471"/>
                  <a:pt x="305743" y="254300"/>
                  <a:pt x="257060" y="460675"/>
                </a:cubicBezTo>
                <a:cubicBezTo>
                  <a:pt x="208377" y="667050"/>
                  <a:pt x="115243" y="1121075"/>
                  <a:pt x="88785" y="1238550"/>
                </a:cubicBezTo>
                <a:cubicBezTo>
                  <a:pt x="62327" y="1356025"/>
                  <a:pt x="111539" y="1123192"/>
                  <a:pt x="98310" y="1165525"/>
                </a:cubicBezTo>
                <a:cubicBezTo>
                  <a:pt x="85081" y="1207858"/>
                  <a:pt x="24227" y="1434342"/>
                  <a:pt x="9410" y="1492550"/>
                </a:cubicBezTo>
                <a:cubicBezTo>
                  <a:pt x="-5407" y="1550758"/>
                  <a:pt x="-644" y="1561871"/>
                  <a:pt x="9410" y="1514775"/>
                </a:cubicBezTo>
                <a:cubicBezTo>
                  <a:pt x="19464" y="1467679"/>
                  <a:pt x="44864" y="1372958"/>
                  <a:pt x="69735" y="1209975"/>
                </a:cubicBezTo>
                <a:cubicBezTo>
                  <a:pt x="94606" y="1046992"/>
                  <a:pt x="151227" y="626304"/>
                  <a:pt x="158635" y="536875"/>
                </a:cubicBezTo>
                <a:cubicBezTo>
                  <a:pt x="166043" y="447446"/>
                  <a:pt x="94606" y="720496"/>
                  <a:pt x="114185" y="673400"/>
                </a:cubicBezTo>
                <a:cubicBezTo>
                  <a:pt x="133764" y="626304"/>
                  <a:pt x="259706" y="301925"/>
                  <a:pt x="276110" y="254300"/>
                </a:cubicBezTo>
                <a:cubicBezTo>
                  <a:pt x="292514" y="206675"/>
                  <a:pt x="198852" y="425750"/>
                  <a:pt x="212610" y="387650"/>
                </a:cubicBezTo>
                <a:cubicBezTo>
                  <a:pt x="226368" y="349550"/>
                  <a:pt x="373477" y="-11871"/>
                  <a:pt x="380885" y="300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53" name="フリーフォーム 2352">
            <a:extLst>
              <a:ext uri="{FF2B5EF4-FFF2-40B4-BE49-F238E27FC236}">
                <a16:creationId xmlns:a16="http://schemas.microsoft.com/office/drawing/2014/main" id="{9752FEC6-C845-42BB-292A-F4EF5A6B053D}"/>
              </a:ext>
            </a:extLst>
          </p:cNvPr>
          <p:cNvSpPr/>
          <p:nvPr/>
        </p:nvSpPr>
        <p:spPr>
          <a:xfrm>
            <a:off x="1358562" y="7343557"/>
            <a:ext cx="261346" cy="511396"/>
          </a:xfrm>
          <a:custGeom>
            <a:avLst/>
            <a:gdLst>
              <a:gd name="connsiteX0" fmla="*/ 338 w 261346"/>
              <a:gd name="connsiteY0" fmla="*/ 260568 h 511396"/>
              <a:gd name="connsiteX1" fmla="*/ 171788 w 261346"/>
              <a:gd name="connsiteY1" fmla="*/ 406618 h 511396"/>
              <a:gd name="connsiteX2" fmla="*/ 260688 w 261346"/>
              <a:gd name="connsiteY2" fmla="*/ 511393 h 511396"/>
              <a:gd name="connsiteX3" fmla="*/ 209888 w 261346"/>
              <a:gd name="connsiteY3" fmla="*/ 403443 h 511396"/>
              <a:gd name="connsiteX4" fmla="*/ 165438 w 261346"/>
              <a:gd name="connsiteY4" fmla="*/ 244693 h 511396"/>
              <a:gd name="connsiteX5" fmla="*/ 152738 w 261346"/>
              <a:gd name="connsiteY5" fmla="*/ 218 h 511396"/>
              <a:gd name="connsiteX6" fmla="*/ 143213 w 261346"/>
              <a:gd name="connsiteY6" fmla="*/ 200243 h 511396"/>
              <a:gd name="connsiteX7" fmla="*/ 130513 w 261346"/>
              <a:gd name="connsiteY7" fmla="*/ 146268 h 511396"/>
              <a:gd name="connsiteX8" fmla="*/ 127338 w 261346"/>
              <a:gd name="connsiteY8" fmla="*/ 311368 h 511396"/>
              <a:gd name="connsiteX9" fmla="*/ 338 w 261346"/>
              <a:gd name="connsiteY9" fmla="*/ 260568 h 5113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61346" h="511396">
                <a:moveTo>
                  <a:pt x="338" y="260568"/>
                </a:moveTo>
                <a:cubicBezTo>
                  <a:pt x="7746" y="276443"/>
                  <a:pt x="128396" y="364814"/>
                  <a:pt x="171788" y="406618"/>
                </a:cubicBezTo>
                <a:cubicBezTo>
                  <a:pt x="215180" y="448422"/>
                  <a:pt x="254338" y="511922"/>
                  <a:pt x="260688" y="511393"/>
                </a:cubicBezTo>
                <a:cubicBezTo>
                  <a:pt x="267038" y="510864"/>
                  <a:pt x="225763" y="447893"/>
                  <a:pt x="209888" y="403443"/>
                </a:cubicBezTo>
                <a:cubicBezTo>
                  <a:pt x="194013" y="358993"/>
                  <a:pt x="174963" y="311897"/>
                  <a:pt x="165438" y="244693"/>
                </a:cubicBezTo>
                <a:cubicBezTo>
                  <a:pt x="155913" y="177489"/>
                  <a:pt x="156442" y="7626"/>
                  <a:pt x="152738" y="218"/>
                </a:cubicBezTo>
                <a:cubicBezTo>
                  <a:pt x="149034" y="-7190"/>
                  <a:pt x="146917" y="175901"/>
                  <a:pt x="143213" y="200243"/>
                </a:cubicBezTo>
                <a:cubicBezTo>
                  <a:pt x="139509" y="224585"/>
                  <a:pt x="133159" y="127747"/>
                  <a:pt x="130513" y="146268"/>
                </a:cubicBezTo>
                <a:cubicBezTo>
                  <a:pt x="127867" y="164789"/>
                  <a:pt x="145330" y="291260"/>
                  <a:pt x="127338" y="311368"/>
                </a:cubicBezTo>
                <a:cubicBezTo>
                  <a:pt x="109346" y="331476"/>
                  <a:pt x="-7070" y="244693"/>
                  <a:pt x="338" y="260568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54" name="フリーフォーム 2353">
            <a:extLst>
              <a:ext uri="{FF2B5EF4-FFF2-40B4-BE49-F238E27FC236}">
                <a16:creationId xmlns:a16="http://schemas.microsoft.com/office/drawing/2014/main" id="{854984A7-565A-CEBF-72CD-01883334C747}"/>
              </a:ext>
            </a:extLst>
          </p:cNvPr>
          <p:cNvSpPr/>
          <p:nvPr/>
        </p:nvSpPr>
        <p:spPr>
          <a:xfrm>
            <a:off x="1460413" y="7683481"/>
            <a:ext cx="346395" cy="572044"/>
          </a:xfrm>
          <a:custGeom>
            <a:avLst/>
            <a:gdLst>
              <a:gd name="connsiteX0" fmla="*/ 87 w 346395"/>
              <a:gd name="connsiteY0" fmla="*/ 19 h 572044"/>
              <a:gd name="connsiteX1" fmla="*/ 219162 w 346395"/>
              <a:gd name="connsiteY1" fmla="*/ 250844 h 572044"/>
              <a:gd name="connsiteX2" fmla="*/ 317587 w 346395"/>
              <a:gd name="connsiteY2" fmla="*/ 492144 h 572044"/>
              <a:gd name="connsiteX3" fmla="*/ 314412 w 346395"/>
              <a:gd name="connsiteY3" fmla="*/ 447694 h 572044"/>
              <a:gd name="connsiteX4" fmla="*/ 346162 w 346395"/>
              <a:gd name="connsiteY4" fmla="*/ 571519 h 572044"/>
              <a:gd name="connsiteX5" fmla="*/ 295362 w 346395"/>
              <a:gd name="connsiteY5" fmla="*/ 482619 h 572044"/>
              <a:gd name="connsiteX6" fmla="*/ 193762 w 346395"/>
              <a:gd name="connsiteY6" fmla="*/ 263544 h 572044"/>
              <a:gd name="connsiteX7" fmla="*/ 87 w 346395"/>
              <a:gd name="connsiteY7" fmla="*/ 19 h 5720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46395" h="572044">
                <a:moveTo>
                  <a:pt x="87" y="19"/>
                </a:moveTo>
                <a:cubicBezTo>
                  <a:pt x="4320" y="-2098"/>
                  <a:pt x="166245" y="168823"/>
                  <a:pt x="219162" y="250844"/>
                </a:cubicBezTo>
                <a:cubicBezTo>
                  <a:pt x="272079" y="332865"/>
                  <a:pt x="301712" y="459336"/>
                  <a:pt x="317587" y="492144"/>
                </a:cubicBezTo>
                <a:cubicBezTo>
                  <a:pt x="333462" y="524952"/>
                  <a:pt x="309650" y="434465"/>
                  <a:pt x="314412" y="447694"/>
                </a:cubicBezTo>
                <a:cubicBezTo>
                  <a:pt x="319174" y="460923"/>
                  <a:pt x="349337" y="565698"/>
                  <a:pt x="346162" y="571519"/>
                </a:cubicBezTo>
                <a:cubicBezTo>
                  <a:pt x="342987" y="577340"/>
                  <a:pt x="320762" y="533948"/>
                  <a:pt x="295362" y="482619"/>
                </a:cubicBezTo>
                <a:cubicBezTo>
                  <a:pt x="269962" y="431290"/>
                  <a:pt x="240858" y="344507"/>
                  <a:pt x="193762" y="263544"/>
                </a:cubicBezTo>
                <a:cubicBezTo>
                  <a:pt x="146666" y="182582"/>
                  <a:pt x="-4146" y="2136"/>
                  <a:pt x="87" y="19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55" name="フリーフォーム 2354">
            <a:extLst>
              <a:ext uri="{FF2B5EF4-FFF2-40B4-BE49-F238E27FC236}">
                <a16:creationId xmlns:a16="http://schemas.microsoft.com/office/drawing/2014/main" id="{E0CA8438-640A-2DDF-C857-7E900FDB8584}"/>
              </a:ext>
            </a:extLst>
          </p:cNvPr>
          <p:cNvSpPr/>
          <p:nvPr/>
        </p:nvSpPr>
        <p:spPr>
          <a:xfrm>
            <a:off x="3056447" y="3310578"/>
            <a:ext cx="609608" cy="926368"/>
          </a:xfrm>
          <a:custGeom>
            <a:avLst/>
            <a:gdLst>
              <a:gd name="connsiteX0" fmla="*/ 569403 w 609608"/>
              <a:gd name="connsiteY0" fmla="*/ 194622 h 926368"/>
              <a:gd name="connsiteX1" fmla="*/ 128078 w 609608"/>
              <a:gd name="connsiteY1" fmla="*/ 93022 h 926368"/>
              <a:gd name="connsiteX2" fmla="*/ 286828 w 609608"/>
              <a:gd name="connsiteY2" fmla="*/ 315272 h 926368"/>
              <a:gd name="connsiteX3" fmla="*/ 220153 w 609608"/>
              <a:gd name="connsiteY3" fmla="*/ 261297 h 926368"/>
              <a:gd name="connsiteX4" fmla="*/ 337628 w 609608"/>
              <a:gd name="connsiteY4" fmla="*/ 534347 h 926368"/>
              <a:gd name="connsiteX5" fmla="*/ 324928 w 609608"/>
              <a:gd name="connsiteY5" fmla="*/ 493072 h 926368"/>
              <a:gd name="connsiteX6" fmla="*/ 604328 w 609608"/>
              <a:gd name="connsiteY6" fmla="*/ 908997 h 926368"/>
              <a:gd name="connsiteX7" fmla="*/ 470978 w 609608"/>
              <a:gd name="connsiteY7" fmla="*/ 797872 h 926368"/>
              <a:gd name="connsiteX8" fmla="*/ 32828 w 609608"/>
              <a:gd name="connsiteY8" fmla="*/ 343847 h 926368"/>
              <a:gd name="connsiteX9" fmla="*/ 48703 w 609608"/>
              <a:gd name="connsiteY9" fmla="*/ 16822 h 926368"/>
              <a:gd name="connsiteX10" fmla="*/ 185228 w 609608"/>
              <a:gd name="connsiteY10" fmla="*/ 45397 h 926368"/>
              <a:gd name="connsiteX11" fmla="*/ 188403 w 609608"/>
              <a:gd name="connsiteY11" fmla="*/ 29522 h 926368"/>
              <a:gd name="connsiteX12" fmla="*/ 569403 w 609608"/>
              <a:gd name="connsiteY12" fmla="*/ 194622 h 9263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609608" h="926368">
                <a:moveTo>
                  <a:pt x="569403" y="194622"/>
                </a:moveTo>
                <a:cubicBezTo>
                  <a:pt x="559349" y="205205"/>
                  <a:pt x="175174" y="72914"/>
                  <a:pt x="128078" y="93022"/>
                </a:cubicBezTo>
                <a:cubicBezTo>
                  <a:pt x="80982" y="113130"/>
                  <a:pt x="271482" y="287226"/>
                  <a:pt x="286828" y="315272"/>
                </a:cubicBezTo>
                <a:cubicBezTo>
                  <a:pt x="302174" y="343318"/>
                  <a:pt x="211686" y="224785"/>
                  <a:pt x="220153" y="261297"/>
                </a:cubicBezTo>
                <a:cubicBezTo>
                  <a:pt x="228620" y="297810"/>
                  <a:pt x="320166" y="495718"/>
                  <a:pt x="337628" y="534347"/>
                </a:cubicBezTo>
                <a:cubicBezTo>
                  <a:pt x="355090" y="572976"/>
                  <a:pt x="280478" y="430630"/>
                  <a:pt x="324928" y="493072"/>
                </a:cubicBezTo>
                <a:cubicBezTo>
                  <a:pt x="369378" y="555514"/>
                  <a:pt x="579986" y="858197"/>
                  <a:pt x="604328" y="908997"/>
                </a:cubicBezTo>
                <a:cubicBezTo>
                  <a:pt x="628670" y="959797"/>
                  <a:pt x="566228" y="892063"/>
                  <a:pt x="470978" y="797872"/>
                </a:cubicBezTo>
                <a:cubicBezTo>
                  <a:pt x="375728" y="703681"/>
                  <a:pt x="103207" y="474022"/>
                  <a:pt x="32828" y="343847"/>
                </a:cubicBezTo>
                <a:cubicBezTo>
                  <a:pt x="-37551" y="213672"/>
                  <a:pt x="23303" y="66564"/>
                  <a:pt x="48703" y="16822"/>
                </a:cubicBezTo>
                <a:cubicBezTo>
                  <a:pt x="74103" y="-32920"/>
                  <a:pt x="161945" y="43280"/>
                  <a:pt x="185228" y="45397"/>
                </a:cubicBezTo>
                <a:cubicBezTo>
                  <a:pt x="208511" y="47514"/>
                  <a:pt x="123845" y="7297"/>
                  <a:pt x="188403" y="29522"/>
                </a:cubicBezTo>
                <a:cubicBezTo>
                  <a:pt x="252961" y="51747"/>
                  <a:pt x="579457" y="184039"/>
                  <a:pt x="569403" y="194622"/>
                </a:cubicBezTo>
                <a:close/>
              </a:path>
            </a:pathLst>
          </a:custGeom>
          <a:solidFill>
            <a:schemeClr val="accent5">
              <a:lumMod val="75000"/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56" name="フリーフォーム 2355">
            <a:extLst>
              <a:ext uri="{FF2B5EF4-FFF2-40B4-BE49-F238E27FC236}">
                <a16:creationId xmlns:a16="http://schemas.microsoft.com/office/drawing/2014/main" id="{021E6DEE-33BF-F7AF-A321-FCA00C020094}"/>
              </a:ext>
            </a:extLst>
          </p:cNvPr>
          <p:cNvSpPr/>
          <p:nvPr/>
        </p:nvSpPr>
        <p:spPr>
          <a:xfrm>
            <a:off x="3493402" y="3654425"/>
            <a:ext cx="487958" cy="826253"/>
          </a:xfrm>
          <a:custGeom>
            <a:avLst/>
            <a:gdLst>
              <a:gd name="connsiteX0" fmla="*/ 335648 w 487958"/>
              <a:gd name="connsiteY0" fmla="*/ 0 h 826253"/>
              <a:gd name="connsiteX1" fmla="*/ 297548 w 487958"/>
              <a:gd name="connsiteY1" fmla="*/ 381000 h 826253"/>
              <a:gd name="connsiteX2" fmla="*/ 484873 w 487958"/>
              <a:gd name="connsiteY2" fmla="*/ 727075 h 826253"/>
              <a:gd name="connsiteX3" fmla="*/ 418198 w 487958"/>
              <a:gd name="connsiteY3" fmla="*/ 669925 h 826253"/>
              <a:gd name="connsiteX4" fmla="*/ 472173 w 487958"/>
              <a:gd name="connsiteY4" fmla="*/ 825500 h 826253"/>
              <a:gd name="connsiteX5" fmla="*/ 278498 w 487958"/>
              <a:gd name="connsiteY5" fmla="*/ 593725 h 826253"/>
              <a:gd name="connsiteX6" fmla="*/ 2273 w 487958"/>
              <a:gd name="connsiteY6" fmla="*/ 244475 h 826253"/>
              <a:gd name="connsiteX7" fmla="*/ 145148 w 487958"/>
              <a:gd name="connsiteY7" fmla="*/ 438150 h 826253"/>
              <a:gd name="connsiteX8" fmla="*/ 107048 w 487958"/>
              <a:gd name="connsiteY8" fmla="*/ 257175 h 826253"/>
              <a:gd name="connsiteX9" fmla="*/ 189598 w 487958"/>
              <a:gd name="connsiteY9" fmla="*/ 431800 h 826253"/>
              <a:gd name="connsiteX10" fmla="*/ 199123 w 487958"/>
              <a:gd name="connsiteY10" fmla="*/ 292100 h 826253"/>
              <a:gd name="connsiteX11" fmla="*/ 199123 w 487958"/>
              <a:gd name="connsiteY11" fmla="*/ 377825 h 826253"/>
              <a:gd name="connsiteX12" fmla="*/ 335648 w 487958"/>
              <a:gd name="connsiteY12" fmla="*/ 0 h 826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487958" h="826253">
                <a:moveTo>
                  <a:pt x="335648" y="0"/>
                </a:moveTo>
                <a:cubicBezTo>
                  <a:pt x="352052" y="529"/>
                  <a:pt x="272677" y="259821"/>
                  <a:pt x="297548" y="381000"/>
                </a:cubicBezTo>
                <a:cubicBezTo>
                  <a:pt x="322419" y="502179"/>
                  <a:pt x="464765" y="678921"/>
                  <a:pt x="484873" y="727075"/>
                </a:cubicBezTo>
                <a:cubicBezTo>
                  <a:pt x="504981" y="775229"/>
                  <a:pt x="420315" y="653521"/>
                  <a:pt x="418198" y="669925"/>
                </a:cubicBezTo>
                <a:cubicBezTo>
                  <a:pt x="416081" y="686329"/>
                  <a:pt x="495456" y="838200"/>
                  <a:pt x="472173" y="825500"/>
                </a:cubicBezTo>
                <a:cubicBezTo>
                  <a:pt x="448890" y="812800"/>
                  <a:pt x="356815" y="690562"/>
                  <a:pt x="278498" y="593725"/>
                </a:cubicBezTo>
                <a:cubicBezTo>
                  <a:pt x="200181" y="496888"/>
                  <a:pt x="24498" y="270404"/>
                  <a:pt x="2273" y="244475"/>
                </a:cubicBezTo>
                <a:cubicBezTo>
                  <a:pt x="-19952" y="218546"/>
                  <a:pt x="127686" y="436033"/>
                  <a:pt x="145148" y="438150"/>
                </a:cubicBezTo>
                <a:cubicBezTo>
                  <a:pt x="162610" y="440267"/>
                  <a:pt x="99640" y="258233"/>
                  <a:pt x="107048" y="257175"/>
                </a:cubicBezTo>
                <a:cubicBezTo>
                  <a:pt x="114456" y="256117"/>
                  <a:pt x="174252" y="425979"/>
                  <a:pt x="189598" y="431800"/>
                </a:cubicBezTo>
                <a:cubicBezTo>
                  <a:pt x="204944" y="437621"/>
                  <a:pt x="197536" y="301096"/>
                  <a:pt x="199123" y="292100"/>
                </a:cubicBezTo>
                <a:cubicBezTo>
                  <a:pt x="200710" y="283104"/>
                  <a:pt x="177956" y="422804"/>
                  <a:pt x="199123" y="377825"/>
                </a:cubicBezTo>
                <a:cubicBezTo>
                  <a:pt x="220290" y="332846"/>
                  <a:pt x="319244" y="-529"/>
                  <a:pt x="335648" y="0"/>
                </a:cubicBezTo>
                <a:close/>
              </a:path>
            </a:pathLst>
          </a:custGeom>
          <a:solidFill>
            <a:schemeClr val="accent5">
              <a:lumMod val="75000"/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57" name="フリーフォーム 2356">
            <a:extLst>
              <a:ext uri="{FF2B5EF4-FFF2-40B4-BE49-F238E27FC236}">
                <a16:creationId xmlns:a16="http://schemas.microsoft.com/office/drawing/2014/main" id="{483E635E-D03C-B2F3-C0FB-33F6936F7862}"/>
              </a:ext>
            </a:extLst>
          </p:cNvPr>
          <p:cNvSpPr/>
          <p:nvPr/>
        </p:nvSpPr>
        <p:spPr>
          <a:xfrm>
            <a:off x="3268719" y="3986384"/>
            <a:ext cx="548563" cy="494567"/>
          </a:xfrm>
          <a:custGeom>
            <a:avLst/>
            <a:gdLst>
              <a:gd name="connsiteX0" fmla="*/ 1531 w 548563"/>
              <a:gd name="connsiteY0" fmla="*/ 1416 h 494567"/>
              <a:gd name="connsiteX1" fmla="*/ 299981 w 548563"/>
              <a:gd name="connsiteY1" fmla="*/ 87141 h 494567"/>
              <a:gd name="connsiteX2" fmla="*/ 541281 w 548563"/>
              <a:gd name="connsiteY2" fmla="*/ 477666 h 494567"/>
              <a:gd name="connsiteX3" fmla="*/ 477781 w 548563"/>
              <a:gd name="connsiteY3" fmla="*/ 417341 h 494567"/>
              <a:gd name="connsiteX4" fmla="*/ 395231 w 548563"/>
              <a:gd name="connsiteY4" fmla="*/ 357016 h 494567"/>
              <a:gd name="connsiteX5" fmla="*/ 436506 w 548563"/>
              <a:gd name="connsiteY5" fmla="*/ 360191 h 494567"/>
              <a:gd name="connsiteX6" fmla="*/ 309506 w 548563"/>
              <a:gd name="connsiteY6" fmla="*/ 172866 h 494567"/>
              <a:gd name="connsiteX7" fmla="*/ 141231 w 548563"/>
              <a:gd name="connsiteY7" fmla="*/ 141116 h 494567"/>
              <a:gd name="connsiteX8" fmla="*/ 350781 w 548563"/>
              <a:gd name="connsiteY8" fmla="*/ 249066 h 494567"/>
              <a:gd name="connsiteX9" fmla="*/ 17406 w 548563"/>
              <a:gd name="connsiteY9" fmla="*/ 55391 h 494567"/>
              <a:gd name="connsiteX10" fmla="*/ 176156 w 548563"/>
              <a:gd name="connsiteY10" fmla="*/ 125241 h 494567"/>
              <a:gd name="connsiteX11" fmla="*/ 1531 w 548563"/>
              <a:gd name="connsiteY11" fmla="*/ 1416 h 4945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548563" h="494567">
                <a:moveTo>
                  <a:pt x="1531" y="1416"/>
                </a:moveTo>
                <a:cubicBezTo>
                  <a:pt x="22168" y="-4934"/>
                  <a:pt x="210023" y="7766"/>
                  <a:pt x="299981" y="87141"/>
                </a:cubicBezTo>
                <a:cubicBezTo>
                  <a:pt x="389939" y="166516"/>
                  <a:pt x="511648" y="422633"/>
                  <a:pt x="541281" y="477666"/>
                </a:cubicBezTo>
                <a:cubicBezTo>
                  <a:pt x="570914" y="532699"/>
                  <a:pt x="502123" y="437449"/>
                  <a:pt x="477781" y="417341"/>
                </a:cubicBezTo>
                <a:cubicBezTo>
                  <a:pt x="453439" y="397233"/>
                  <a:pt x="402110" y="366541"/>
                  <a:pt x="395231" y="357016"/>
                </a:cubicBezTo>
                <a:cubicBezTo>
                  <a:pt x="388352" y="347491"/>
                  <a:pt x="450793" y="390883"/>
                  <a:pt x="436506" y="360191"/>
                </a:cubicBezTo>
                <a:cubicBezTo>
                  <a:pt x="422219" y="329499"/>
                  <a:pt x="358719" y="209379"/>
                  <a:pt x="309506" y="172866"/>
                </a:cubicBezTo>
                <a:cubicBezTo>
                  <a:pt x="260294" y="136354"/>
                  <a:pt x="134352" y="128416"/>
                  <a:pt x="141231" y="141116"/>
                </a:cubicBezTo>
                <a:cubicBezTo>
                  <a:pt x="148110" y="153816"/>
                  <a:pt x="371418" y="263353"/>
                  <a:pt x="350781" y="249066"/>
                </a:cubicBezTo>
                <a:cubicBezTo>
                  <a:pt x="330144" y="234779"/>
                  <a:pt x="46510" y="76029"/>
                  <a:pt x="17406" y="55391"/>
                </a:cubicBezTo>
                <a:cubicBezTo>
                  <a:pt x="-11698" y="34754"/>
                  <a:pt x="176685" y="132120"/>
                  <a:pt x="176156" y="125241"/>
                </a:cubicBezTo>
                <a:cubicBezTo>
                  <a:pt x="175627" y="118362"/>
                  <a:pt x="-19106" y="7766"/>
                  <a:pt x="1531" y="1416"/>
                </a:cubicBezTo>
                <a:close/>
              </a:path>
            </a:pathLst>
          </a:custGeom>
          <a:solidFill>
            <a:schemeClr val="accent5">
              <a:lumMod val="75000"/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58" name="フリーフォーム 2357">
            <a:extLst>
              <a:ext uri="{FF2B5EF4-FFF2-40B4-BE49-F238E27FC236}">
                <a16:creationId xmlns:a16="http://schemas.microsoft.com/office/drawing/2014/main" id="{757C4B05-B593-761D-F7E2-0C90580C7A24}"/>
              </a:ext>
            </a:extLst>
          </p:cNvPr>
          <p:cNvSpPr/>
          <p:nvPr/>
        </p:nvSpPr>
        <p:spPr>
          <a:xfrm>
            <a:off x="3939133" y="3595480"/>
            <a:ext cx="144019" cy="850775"/>
          </a:xfrm>
          <a:custGeom>
            <a:avLst/>
            <a:gdLst>
              <a:gd name="connsiteX0" fmla="*/ 89942 w 144019"/>
              <a:gd name="connsiteY0" fmla="*/ 36720 h 850775"/>
              <a:gd name="connsiteX1" fmla="*/ 93117 w 144019"/>
              <a:gd name="connsiteY1" fmla="*/ 319295 h 850775"/>
              <a:gd name="connsiteX2" fmla="*/ 102642 w 144019"/>
              <a:gd name="connsiteY2" fmla="*/ 316120 h 850775"/>
              <a:gd name="connsiteX3" fmla="*/ 137567 w 144019"/>
              <a:gd name="connsiteY3" fmla="*/ 420895 h 850775"/>
              <a:gd name="connsiteX4" fmla="*/ 137567 w 144019"/>
              <a:gd name="connsiteY4" fmla="*/ 408195 h 850775"/>
              <a:gd name="connsiteX5" fmla="*/ 96292 w 144019"/>
              <a:gd name="connsiteY5" fmla="*/ 598695 h 850775"/>
              <a:gd name="connsiteX6" fmla="*/ 143917 w 144019"/>
              <a:gd name="connsiteY6" fmla="*/ 849520 h 850775"/>
              <a:gd name="connsiteX7" fmla="*/ 80417 w 144019"/>
              <a:gd name="connsiteY7" fmla="*/ 687595 h 850775"/>
              <a:gd name="connsiteX8" fmla="*/ 26442 w 144019"/>
              <a:gd name="connsiteY8" fmla="*/ 509795 h 850775"/>
              <a:gd name="connsiteX9" fmla="*/ 1042 w 144019"/>
              <a:gd name="connsiteY9" fmla="*/ 728870 h 850775"/>
              <a:gd name="connsiteX10" fmla="*/ 10567 w 144019"/>
              <a:gd name="connsiteY10" fmla="*/ 8145 h 850775"/>
              <a:gd name="connsiteX11" fmla="*/ 61367 w 144019"/>
              <a:gd name="connsiteY11" fmla="*/ 322470 h 850775"/>
              <a:gd name="connsiteX12" fmla="*/ 89942 w 144019"/>
              <a:gd name="connsiteY12" fmla="*/ 36720 h 850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44019" h="850775">
                <a:moveTo>
                  <a:pt x="89942" y="36720"/>
                </a:moveTo>
                <a:cubicBezTo>
                  <a:pt x="95234" y="36191"/>
                  <a:pt x="91000" y="272728"/>
                  <a:pt x="93117" y="319295"/>
                </a:cubicBezTo>
                <a:cubicBezTo>
                  <a:pt x="95234" y="365862"/>
                  <a:pt x="95234" y="299187"/>
                  <a:pt x="102642" y="316120"/>
                </a:cubicBezTo>
                <a:cubicBezTo>
                  <a:pt x="110050" y="333053"/>
                  <a:pt x="137567" y="420895"/>
                  <a:pt x="137567" y="420895"/>
                </a:cubicBezTo>
                <a:cubicBezTo>
                  <a:pt x="143388" y="436241"/>
                  <a:pt x="144446" y="378562"/>
                  <a:pt x="137567" y="408195"/>
                </a:cubicBezTo>
                <a:cubicBezTo>
                  <a:pt x="130688" y="437828"/>
                  <a:pt x="95234" y="525141"/>
                  <a:pt x="96292" y="598695"/>
                </a:cubicBezTo>
                <a:cubicBezTo>
                  <a:pt x="97350" y="672249"/>
                  <a:pt x="146563" y="834703"/>
                  <a:pt x="143917" y="849520"/>
                </a:cubicBezTo>
                <a:cubicBezTo>
                  <a:pt x="141271" y="864337"/>
                  <a:pt x="99996" y="744216"/>
                  <a:pt x="80417" y="687595"/>
                </a:cubicBezTo>
                <a:cubicBezTo>
                  <a:pt x="60838" y="630974"/>
                  <a:pt x="39671" y="502916"/>
                  <a:pt x="26442" y="509795"/>
                </a:cubicBezTo>
                <a:cubicBezTo>
                  <a:pt x="13213" y="516674"/>
                  <a:pt x="3688" y="812478"/>
                  <a:pt x="1042" y="728870"/>
                </a:cubicBezTo>
                <a:cubicBezTo>
                  <a:pt x="-1604" y="645262"/>
                  <a:pt x="513" y="75878"/>
                  <a:pt x="10567" y="8145"/>
                </a:cubicBezTo>
                <a:cubicBezTo>
                  <a:pt x="20621" y="-59588"/>
                  <a:pt x="52900" y="317178"/>
                  <a:pt x="61367" y="322470"/>
                </a:cubicBezTo>
                <a:cubicBezTo>
                  <a:pt x="69834" y="327762"/>
                  <a:pt x="84650" y="37249"/>
                  <a:pt x="89942" y="36720"/>
                </a:cubicBezTo>
                <a:close/>
              </a:path>
            </a:pathLst>
          </a:custGeom>
          <a:solidFill>
            <a:schemeClr val="accent5">
              <a:lumMod val="75000"/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59" name="フリーフォーム 2358">
            <a:extLst>
              <a:ext uri="{FF2B5EF4-FFF2-40B4-BE49-F238E27FC236}">
                <a16:creationId xmlns:a16="http://schemas.microsoft.com/office/drawing/2014/main" id="{E2A85DD1-4912-63B5-19EF-E8B73FC6981E}"/>
              </a:ext>
            </a:extLst>
          </p:cNvPr>
          <p:cNvSpPr/>
          <p:nvPr/>
        </p:nvSpPr>
        <p:spPr>
          <a:xfrm>
            <a:off x="974063" y="9316596"/>
            <a:ext cx="449099" cy="103823"/>
          </a:xfrm>
          <a:custGeom>
            <a:avLst/>
            <a:gdLst>
              <a:gd name="connsiteX0" fmla="*/ 662 w 449099"/>
              <a:gd name="connsiteY0" fmla="*/ 103629 h 103823"/>
              <a:gd name="connsiteX1" fmla="*/ 232437 w 449099"/>
              <a:gd name="connsiteY1" fmla="*/ 21079 h 103823"/>
              <a:gd name="connsiteX2" fmla="*/ 448337 w 449099"/>
              <a:gd name="connsiteY2" fmla="*/ 2029 h 103823"/>
              <a:gd name="connsiteX3" fmla="*/ 299112 w 449099"/>
              <a:gd name="connsiteY3" fmla="*/ 5204 h 103823"/>
              <a:gd name="connsiteX4" fmla="*/ 165762 w 449099"/>
              <a:gd name="connsiteY4" fmla="*/ 43304 h 103823"/>
              <a:gd name="connsiteX5" fmla="*/ 662 w 449099"/>
              <a:gd name="connsiteY5" fmla="*/ 103629 h 1038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49099" h="103823">
                <a:moveTo>
                  <a:pt x="662" y="103629"/>
                </a:moveTo>
                <a:cubicBezTo>
                  <a:pt x="11774" y="99925"/>
                  <a:pt x="157825" y="38012"/>
                  <a:pt x="232437" y="21079"/>
                </a:cubicBezTo>
                <a:cubicBezTo>
                  <a:pt x="307049" y="4146"/>
                  <a:pt x="437224" y="4675"/>
                  <a:pt x="448337" y="2029"/>
                </a:cubicBezTo>
                <a:cubicBezTo>
                  <a:pt x="459450" y="-617"/>
                  <a:pt x="346208" y="-1675"/>
                  <a:pt x="299112" y="5204"/>
                </a:cubicBezTo>
                <a:cubicBezTo>
                  <a:pt x="252016" y="12083"/>
                  <a:pt x="210212" y="29546"/>
                  <a:pt x="165762" y="43304"/>
                </a:cubicBezTo>
                <a:cubicBezTo>
                  <a:pt x="121312" y="57062"/>
                  <a:pt x="-10450" y="107333"/>
                  <a:pt x="662" y="103629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60" name="フリーフォーム 2359">
            <a:extLst>
              <a:ext uri="{FF2B5EF4-FFF2-40B4-BE49-F238E27FC236}">
                <a16:creationId xmlns:a16="http://schemas.microsoft.com/office/drawing/2014/main" id="{A8B796DA-BDE8-5AE3-9C3D-9324C2BE2F02}"/>
              </a:ext>
            </a:extLst>
          </p:cNvPr>
          <p:cNvSpPr/>
          <p:nvPr/>
        </p:nvSpPr>
        <p:spPr>
          <a:xfrm>
            <a:off x="952500" y="9304397"/>
            <a:ext cx="502699" cy="185678"/>
          </a:xfrm>
          <a:custGeom>
            <a:avLst/>
            <a:gdLst>
              <a:gd name="connsiteX0" fmla="*/ 0 w 502699"/>
              <a:gd name="connsiteY0" fmla="*/ 185678 h 185678"/>
              <a:gd name="connsiteX1" fmla="*/ 492125 w 502699"/>
              <a:gd name="connsiteY1" fmla="*/ 4703 h 185678"/>
              <a:gd name="connsiteX2" fmla="*/ 349250 w 502699"/>
              <a:gd name="connsiteY2" fmla="*/ 49153 h 185678"/>
              <a:gd name="connsiteX3" fmla="*/ 0 w 502699"/>
              <a:gd name="connsiteY3" fmla="*/ 185678 h 185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02699" h="185678">
                <a:moveTo>
                  <a:pt x="0" y="185678"/>
                </a:moveTo>
                <a:lnTo>
                  <a:pt x="492125" y="4703"/>
                </a:lnTo>
                <a:cubicBezTo>
                  <a:pt x="550333" y="-18051"/>
                  <a:pt x="349250" y="49153"/>
                  <a:pt x="349250" y="49153"/>
                </a:cubicBezTo>
                <a:lnTo>
                  <a:pt x="0" y="185678"/>
                </a:ln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61" name="フリーフォーム 2360">
            <a:extLst>
              <a:ext uri="{FF2B5EF4-FFF2-40B4-BE49-F238E27FC236}">
                <a16:creationId xmlns:a16="http://schemas.microsoft.com/office/drawing/2014/main" id="{507A1B04-09A6-BAEC-59ED-706B593FEBFE}"/>
              </a:ext>
            </a:extLst>
          </p:cNvPr>
          <p:cNvSpPr/>
          <p:nvPr/>
        </p:nvSpPr>
        <p:spPr>
          <a:xfrm>
            <a:off x="1517536" y="9312238"/>
            <a:ext cx="324298" cy="74240"/>
          </a:xfrm>
          <a:custGeom>
            <a:avLst/>
            <a:gdLst>
              <a:gd name="connsiteX0" fmla="*/ 114 w 324298"/>
              <a:gd name="connsiteY0" fmla="*/ 37 h 74240"/>
              <a:gd name="connsiteX1" fmla="*/ 247764 w 324298"/>
              <a:gd name="connsiteY1" fmla="*/ 60362 h 74240"/>
              <a:gd name="connsiteX2" fmla="*/ 323964 w 324298"/>
              <a:gd name="connsiteY2" fmla="*/ 73062 h 74240"/>
              <a:gd name="connsiteX3" fmla="*/ 273164 w 324298"/>
              <a:gd name="connsiteY3" fmla="*/ 69887 h 74240"/>
              <a:gd name="connsiteX4" fmla="*/ 216014 w 324298"/>
              <a:gd name="connsiteY4" fmla="*/ 69887 h 74240"/>
              <a:gd name="connsiteX5" fmla="*/ 114 w 324298"/>
              <a:gd name="connsiteY5" fmla="*/ 37 h 742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4298" h="74240">
                <a:moveTo>
                  <a:pt x="114" y="37"/>
                </a:moveTo>
                <a:cubicBezTo>
                  <a:pt x="5406" y="-1550"/>
                  <a:pt x="193789" y="48191"/>
                  <a:pt x="247764" y="60362"/>
                </a:cubicBezTo>
                <a:cubicBezTo>
                  <a:pt x="301739" y="72533"/>
                  <a:pt x="319731" y="71475"/>
                  <a:pt x="323964" y="73062"/>
                </a:cubicBezTo>
                <a:cubicBezTo>
                  <a:pt x="328197" y="74649"/>
                  <a:pt x="291156" y="70416"/>
                  <a:pt x="273164" y="69887"/>
                </a:cubicBezTo>
                <a:cubicBezTo>
                  <a:pt x="255172" y="69358"/>
                  <a:pt x="257818" y="79941"/>
                  <a:pt x="216014" y="69887"/>
                </a:cubicBezTo>
                <a:cubicBezTo>
                  <a:pt x="174210" y="59833"/>
                  <a:pt x="-5178" y="1624"/>
                  <a:pt x="114" y="37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62" name="フリーフォーム 2361">
            <a:extLst>
              <a:ext uri="{FF2B5EF4-FFF2-40B4-BE49-F238E27FC236}">
                <a16:creationId xmlns:a16="http://schemas.microsoft.com/office/drawing/2014/main" id="{A9F5734F-7B54-C743-AF96-E11144221812}"/>
              </a:ext>
            </a:extLst>
          </p:cNvPr>
          <p:cNvSpPr/>
          <p:nvPr/>
        </p:nvSpPr>
        <p:spPr>
          <a:xfrm>
            <a:off x="850496" y="9334462"/>
            <a:ext cx="826042" cy="705975"/>
          </a:xfrm>
          <a:custGeom>
            <a:avLst/>
            <a:gdLst>
              <a:gd name="connsiteX0" fmla="*/ 825904 w 826042"/>
              <a:gd name="connsiteY0" fmla="*/ 38 h 705975"/>
              <a:gd name="connsiteX1" fmla="*/ 759229 w 826042"/>
              <a:gd name="connsiteY1" fmla="*/ 123863 h 705975"/>
              <a:gd name="connsiteX2" fmla="*/ 546504 w 826042"/>
              <a:gd name="connsiteY2" fmla="*/ 241338 h 705975"/>
              <a:gd name="connsiteX3" fmla="*/ 603654 w 826042"/>
              <a:gd name="connsiteY3" fmla="*/ 222288 h 705975"/>
              <a:gd name="connsiteX4" fmla="*/ 298854 w 826042"/>
              <a:gd name="connsiteY4" fmla="*/ 485813 h 705975"/>
              <a:gd name="connsiteX5" fmla="*/ 404 w 826042"/>
              <a:gd name="connsiteY5" fmla="*/ 704888 h 705975"/>
              <a:gd name="connsiteX6" fmla="*/ 244879 w 826042"/>
              <a:gd name="connsiteY6" fmla="*/ 552488 h 705975"/>
              <a:gd name="connsiteX7" fmla="*/ 663979 w 826042"/>
              <a:gd name="connsiteY7" fmla="*/ 177838 h 705975"/>
              <a:gd name="connsiteX8" fmla="*/ 746529 w 826042"/>
              <a:gd name="connsiteY8" fmla="*/ 136563 h 705975"/>
              <a:gd name="connsiteX9" fmla="*/ 825904 w 826042"/>
              <a:gd name="connsiteY9" fmla="*/ 38 h 705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826042" h="705975">
                <a:moveTo>
                  <a:pt x="825904" y="38"/>
                </a:moveTo>
                <a:cubicBezTo>
                  <a:pt x="828021" y="-2079"/>
                  <a:pt x="805796" y="83646"/>
                  <a:pt x="759229" y="123863"/>
                </a:cubicBezTo>
                <a:cubicBezTo>
                  <a:pt x="712662" y="164080"/>
                  <a:pt x="572433" y="224934"/>
                  <a:pt x="546504" y="241338"/>
                </a:cubicBezTo>
                <a:cubicBezTo>
                  <a:pt x="520575" y="257742"/>
                  <a:pt x="644929" y="181542"/>
                  <a:pt x="603654" y="222288"/>
                </a:cubicBezTo>
                <a:cubicBezTo>
                  <a:pt x="562379" y="263034"/>
                  <a:pt x="399396" y="405380"/>
                  <a:pt x="298854" y="485813"/>
                </a:cubicBezTo>
                <a:cubicBezTo>
                  <a:pt x="198312" y="566246"/>
                  <a:pt x="9400" y="693776"/>
                  <a:pt x="404" y="704888"/>
                </a:cubicBezTo>
                <a:cubicBezTo>
                  <a:pt x="-8592" y="716000"/>
                  <a:pt x="134283" y="640330"/>
                  <a:pt x="244879" y="552488"/>
                </a:cubicBezTo>
                <a:cubicBezTo>
                  <a:pt x="355475" y="464646"/>
                  <a:pt x="580371" y="247159"/>
                  <a:pt x="663979" y="177838"/>
                </a:cubicBezTo>
                <a:cubicBezTo>
                  <a:pt x="747587" y="108517"/>
                  <a:pt x="719542" y="163550"/>
                  <a:pt x="746529" y="136563"/>
                </a:cubicBezTo>
                <a:cubicBezTo>
                  <a:pt x="773516" y="109576"/>
                  <a:pt x="823787" y="2155"/>
                  <a:pt x="825904" y="38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63" name="フリーフォーム 2362">
            <a:extLst>
              <a:ext uri="{FF2B5EF4-FFF2-40B4-BE49-F238E27FC236}">
                <a16:creationId xmlns:a16="http://schemas.microsoft.com/office/drawing/2014/main" id="{69231879-E599-DB81-9F37-98D5A8088C94}"/>
              </a:ext>
            </a:extLst>
          </p:cNvPr>
          <p:cNvSpPr/>
          <p:nvPr/>
        </p:nvSpPr>
        <p:spPr>
          <a:xfrm>
            <a:off x="1684598" y="9394818"/>
            <a:ext cx="189811" cy="123919"/>
          </a:xfrm>
          <a:custGeom>
            <a:avLst/>
            <a:gdLst>
              <a:gd name="connsiteX0" fmla="*/ 188652 w 189811"/>
              <a:gd name="connsiteY0" fmla="*/ 25407 h 123919"/>
              <a:gd name="connsiteX1" fmla="*/ 4502 w 189811"/>
              <a:gd name="connsiteY1" fmla="*/ 114307 h 123919"/>
              <a:gd name="connsiteX2" fmla="*/ 52127 w 189811"/>
              <a:gd name="connsiteY2" fmla="*/ 7 h 123919"/>
              <a:gd name="connsiteX3" fmla="*/ 1327 w 189811"/>
              <a:gd name="connsiteY3" fmla="*/ 120657 h 123919"/>
              <a:gd name="connsiteX4" fmla="*/ 80702 w 189811"/>
              <a:gd name="connsiteY4" fmla="*/ 85732 h 123919"/>
              <a:gd name="connsiteX5" fmla="*/ 188652 w 189811"/>
              <a:gd name="connsiteY5" fmla="*/ 25407 h 1239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9811" h="123919">
                <a:moveTo>
                  <a:pt x="188652" y="25407"/>
                </a:moveTo>
                <a:cubicBezTo>
                  <a:pt x="175952" y="30170"/>
                  <a:pt x="27256" y="118540"/>
                  <a:pt x="4502" y="114307"/>
                </a:cubicBezTo>
                <a:cubicBezTo>
                  <a:pt x="-18252" y="110074"/>
                  <a:pt x="52656" y="-1051"/>
                  <a:pt x="52127" y="7"/>
                </a:cubicBezTo>
                <a:cubicBezTo>
                  <a:pt x="51598" y="1065"/>
                  <a:pt x="-3436" y="106369"/>
                  <a:pt x="1327" y="120657"/>
                </a:cubicBezTo>
                <a:cubicBezTo>
                  <a:pt x="6090" y="134945"/>
                  <a:pt x="55302" y="98432"/>
                  <a:pt x="80702" y="85732"/>
                </a:cubicBezTo>
                <a:cubicBezTo>
                  <a:pt x="106102" y="73032"/>
                  <a:pt x="201352" y="20644"/>
                  <a:pt x="188652" y="25407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64" name="フリーフォーム 2363">
            <a:extLst>
              <a:ext uri="{FF2B5EF4-FFF2-40B4-BE49-F238E27FC236}">
                <a16:creationId xmlns:a16="http://schemas.microsoft.com/office/drawing/2014/main" id="{160978B7-7E07-F8E0-85F0-6956B851742E}"/>
              </a:ext>
            </a:extLst>
          </p:cNvPr>
          <p:cNvSpPr/>
          <p:nvPr/>
        </p:nvSpPr>
        <p:spPr>
          <a:xfrm>
            <a:off x="1072397" y="9508229"/>
            <a:ext cx="598504" cy="496945"/>
          </a:xfrm>
          <a:custGeom>
            <a:avLst/>
            <a:gdLst>
              <a:gd name="connsiteX0" fmla="*/ 597653 w 598504"/>
              <a:gd name="connsiteY0" fmla="*/ 896 h 496945"/>
              <a:gd name="connsiteX1" fmla="*/ 178553 w 598504"/>
              <a:gd name="connsiteY1" fmla="*/ 305696 h 496945"/>
              <a:gd name="connsiteX2" fmla="*/ 753 w 598504"/>
              <a:gd name="connsiteY2" fmla="*/ 496196 h 496945"/>
              <a:gd name="connsiteX3" fmla="*/ 121403 w 598504"/>
              <a:gd name="connsiteY3" fmla="*/ 366021 h 496945"/>
              <a:gd name="connsiteX4" fmla="*/ 283328 w 598504"/>
              <a:gd name="connsiteY4" fmla="*/ 216796 h 496945"/>
              <a:gd name="connsiteX5" fmla="*/ 597653 w 598504"/>
              <a:gd name="connsiteY5" fmla="*/ 896 h 4969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8504" h="496945">
                <a:moveTo>
                  <a:pt x="597653" y="896"/>
                </a:moveTo>
                <a:cubicBezTo>
                  <a:pt x="580191" y="15713"/>
                  <a:pt x="278036" y="223146"/>
                  <a:pt x="178553" y="305696"/>
                </a:cubicBezTo>
                <a:cubicBezTo>
                  <a:pt x="79070" y="388246"/>
                  <a:pt x="10278" y="486142"/>
                  <a:pt x="753" y="496196"/>
                </a:cubicBezTo>
                <a:cubicBezTo>
                  <a:pt x="-8772" y="506250"/>
                  <a:pt x="74307" y="412588"/>
                  <a:pt x="121403" y="366021"/>
                </a:cubicBezTo>
                <a:cubicBezTo>
                  <a:pt x="168499" y="319454"/>
                  <a:pt x="207657" y="274475"/>
                  <a:pt x="283328" y="216796"/>
                </a:cubicBezTo>
                <a:cubicBezTo>
                  <a:pt x="358999" y="159117"/>
                  <a:pt x="615115" y="-13921"/>
                  <a:pt x="597653" y="896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65" name="フリーフォーム 2364">
            <a:extLst>
              <a:ext uri="{FF2B5EF4-FFF2-40B4-BE49-F238E27FC236}">
                <a16:creationId xmlns:a16="http://schemas.microsoft.com/office/drawing/2014/main" id="{78B71346-5728-EC69-5C80-1E392CEB5A70}"/>
              </a:ext>
            </a:extLst>
          </p:cNvPr>
          <p:cNvSpPr/>
          <p:nvPr/>
        </p:nvSpPr>
        <p:spPr>
          <a:xfrm>
            <a:off x="1024090" y="9408935"/>
            <a:ext cx="1139635" cy="1099796"/>
          </a:xfrm>
          <a:custGeom>
            <a:avLst/>
            <a:gdLst>
              <a:gd name="connsiteX0" fmla="*/ 1435 w 1139635"/>
              <a:gd name="connsiteY0" fmla="*/ 1765 h 1099796"/>
              <a:gd name="connsiteX1" fmla="*/ 636435 w 1139635"/>
              <a:gd name="connsiteY1" fmla="*/ 589140 h 1099796"/>
              <a:gd name="connsiteX2" fmla="*/ 611035 w 1139635"/>
              <a:gd name="connsiteY2" fmla="*/ 554215 h 1099796"/>
              <a:gd name="connsiteX3" fmla="*/ 1122210 w 1139635"/>
              <a:gd name="connsiteY3" fmla="*/ 1084440 h 1099796"/>
              <a:gd name="connsiteX4" fmla="*/ 969810 w 1139635"/>
              <a:gd name="connsiteY4" fmla="*/ 909815 h 1099796"/>
              <a:gd name="connsiteX5" fmla="*/ 477685 w 1139635"/>
              <a:gd name="connsiteY5" fmla="*/ 424040 h 1099796"/>
              <a:gd name="connsiteX6" fmla="*/ 1435 w 1139635"/>
              <a:gd name="connsiteY6" fmla="*/ 1765 h 10997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139635" h="1099796">
                <a:moveTo>
                  <a:pt x="1435" y="1765"/>
                </a:moveTo>
                <a:cubicBezTo>
                  <a:pt x="27893" y="29282"/>
                  <a:pt x="534835" y="497065"/>
                  <a:pt x="636435" y="589140"/>
                </a:cubicBezTo>
                <a:cubicBezTo>
                  <a:pt x="738035" y="681215"/>
                  <a:pt x="530073" y="471665"/>
                  <a:pt x="611035" y="554215"/>
                </a:cubicBezTo>
                <a:cubicBezTo>
                  <a:pt x="691997" y="636765"/>
                  <a:pt x="1062414" y="1025173"/>
                  <a:pt x="1122210" y="1084440"/>
                </a:cubicBezTo>
                <a:cubicBezTo>
                  <a:pt x="1182006" y="1143707"/>
                  <a:pt x="1077231" y="1019882"/>
                  <a:pt x="969810" y="909815"/>
                </a:cubicBezTo>
                <a:cubicBezTo>
                  <a:pt x="862389" y="799748"/>
                  <a:pt x="634318" y="572736"/>
                  <a:pt x="477685" y="424040"/>
                </a:cubicBezTo>
                <a:cubicBezTo>
                  <a:pt x="321052" y="275344"/>
                  <a:pt x="-25023" y="-25752"/>
                  <a:pt x="1435" y="1765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66" name="フリーフォーム 2365">
            <a:extLst>
              <a:ext uri="{FF2B5EF4-FFF2-40B4-BE49-F238E27FC236}">
                <a16:creationId xmlns:a16="http://schemas.microsoft.com/office/drawing/2014/main" id="{263A3361-2103-9284-ECA9-27B7DEEC56D5}"/>
              </a:ext>
            </a:extLst>
          </p:cNvPr>
          <p:cNvSpPr/>
          <p:nvPr/>
        </p:nvSpPr>
        <p:spPr>
          <a:xfrm>
            <a:off x="1236265" y="9491203"/>
            <a:ext cx="997749" cy="960874"/>
          </a:xfrm>
          <a:custGeom>
            <a:avLst/>
            <a:gdLst>
              <a:gd name="connsiteX0" fmla="*/ 5160 w 997749"/>
              <a:gd name="connsiteY0" fmla="*/ 5222 h 960874"/>
              <a:gd name="connsiteX1" fmla="*/ 560785 w 997749"/>
              <a:gd name="connsiteY1" fmla="*/ 560847 h 960874"/>
              <a:gd name="connsiteX2" fmla="*/ 541735 w 997749"/>
              <a:gd name="connsiteY2" fmla="*/ 510047 h 960874"/>
              <a:gd name="connsiteX3" fmla="*/ 967185 w 997749"/>
              <a:gd name="connsiteY3" fmla="*/ 935497 h 960874"/>
              <a:gd name="connsiteX4" fmla="*/ 875110 w 997749"/>
              <a:gd name="connsiteY4" fmla="*/ 827547 h 960874"/>
              <a:gd name="connsiteX5" fmla="*/ 167085 w 997749"/>
              <a:gd name="connsiteY5" fmla="*/ 132222 h 960874"/>
              <a:gd name="connsiteX6" fmla="*/ 278210 w 997749"/>
              <a:gd name="connsiteY6" fmla="*/ 275097 h 960874"/>
              <a:gd name="connsiteX7" fmla="*/ 5160 w 997749"/>
              <a:gd name="connsiteY7" fmla="*/ 5222 h 9608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997749" h="960874">
                <a:moveTo>
                  <a:pt x="5160" y="5222"/>
                </a:moveTo>
                <a:cubicBezTo>
                  <a:pt x="52256" y="52847"/>
                  <a:pt x="471356" y="476709"/>
                  <a:pt x="560785" y="560847"/>
                </a:cubicBezTo>
                <a:cubicBezTo>
                  <a:pt x="650214" y="644985"/>
                  <a:pt x="474002" y="447605"/>
                  <a:pt x="541735" y="510047"/>
                </a:cubicBezTo>
                <a:cubicBezTo>
                  <a:pt x="609468" y="572489"/>
                  <a:pt x="911623" y="882580"/>
                  <a:pt x="967185" y="935497"/>
                </a:cubicBezTo>
                <a:cubicBezTo>
                  <a:pt x="1022747" y="988414"/>
                  <a:pt x="1008460" y="961426"/>
                  <a:pt x="875110" y="827547"/>
                </a:cubicBezTo>
                <a:cubicBezTo>
                  <a:pt x="741760" y="693668"/>
                  <a:pt x="266568" y="224297"/>
                  <a:pt x="167085" y="132222"/>
                </a:cubicBezTo>
                <a:cubicBezTo>
                  <a:pt x="67602" y="40147"/>
                  <a:pt x="308373" y="299439"/>
                  <a:pt x="278210" y="275097"/>
                </a:cubicBezTo>
                <a:cubicBezTo>
                  <a:pt x="248048" y="250755"/>
                  <a:pt x="-41936" y="-42403"/>
                  <a:pt x="5160" y="5222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67" name="フリーフォーム 2366">
            <a:extLst>
              <a:ext uri="{FF2B5EF4-FFF2-40B4-BE49-F238E27FC236}">
                <a16:creationId xmlns:a16="http://schemas.microsoft.com/office/drawing/2014/main" id="{9C757821-4C53-22E3-0CFA-AADB9DAD8318}"/>
              </a:ext>
            </a:extLst>
          </p:cNvPr>
          <p:cNvSpPr/>
          <p:nvPr/>
        </p:nvSpPr>
        <p:spPr>
          <a:xfrm>
            <a:off x="1139256" y="9924576"/>
            <a:ext cx="38675" cy="306958"/>
          </a:xfrm>
          <a:custGeom>
            <a:avLst/>
            <a:gdLst>
              <a:gd name="connsiteX0" fmla="*/ 29144 w 38675"/>
              <a:gd name="connsiteY0" fmla="*/ 474 h 306958"/>
              <a:gd name="connsiteX1" fmla="*/ 3744 w 38675"/>
              <a:gd name="connsiteY1" fmla="*/ 232249 h 306958"/>
              <a:gd name="connsiteX2" fmla="*/ 38669 w 38675"/>
              <a:gd name="connsiteY2" fmla="*/ 305274 h 306958"/>
              <a:gd name="connsiteX3" fmla="*/ 569 w 38675"/>
              <a:gd name="connsiteY3" fmla="*/ 175099 h 306958"/>
              <a:gd name="connsiteX4" fmla="*/ 29144 w 38675"/>
              <a:gd name="connsiteY4" fmla="*/ 474 h 3069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8675" h="306958">
                <a:moveTo>
                  <a:pt x="29144" y="474"/>
                </a:moveTo>
                <a:cubicBezTo>
                  <a:pt x="29673" y="9999"/>
                  <a:pt x="2156" y="181449"/>
                  <a:pt x="3744" y="232249"/>
                </a:cubicBezTo>
                <a:cubicBezTo>
                  <a:pt x="5331" y="283049"/>
                  <a:pt x="39198" y="314799"/>
                  <a:pt x="38669" y="305274"/>
                </a:cubicBezTo>
                <a:cubicBezTo>
                  <a:pt x="38140" y="295749"/>
                  <a:pt x="5861" y="222724"/>
                  <a:pt x="569" y="175099"/>
                </a:cubicBezTo>
                <a:cubicBezTo>
                  <a:pt x="-4723" y="127474"/>
                  <a:pt x="28615" y="-9051"/>
                  <a:pt x="29144" y="474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68" name="フリーフォーム 2367">
            <a:extLst>
              <a:ext uri="{FF2B5EF4-FFF2-40B4-BE49-F238E27FC236}">
                <a16:creationId xmlns:a16="http://schemas.microsoft.com/office/drawing/2014/main" id="{509F00BE-018B-81E0-1D0F-E2BB1F93BEB8}"/>
              </a:ext>
            </a:extLst>
          </p:cNvPr>
          <p:cNvSpPr/>
          <p:nvPr/>
        </p:nvSpPr>
        <p:spPr>
          <a:xfrm>
            <a:off x="1189877" y="9724808"/>
            <a:ext cx="834973" cy="897460"/>
          </a:xfrm>
          <a:custGeom>
            <a:avLst/>
            <a:gdLst>
              <a:gd name="connsiteX0" fmla="*/ 826248 w 834973"/>
              <a:gd name="connsiteY0" fmla="*/ 12917 h 897460"/>
              <a:gd name="connsiteX1" fmla="*/ 13448 w 834973"/>
              <a:gd name="connsiteY1" fmla="*/ 882867 h 897460"/>
              <a:gd name="connsiteX2" fmla="*/ 334123 w 834973"/>
              <a:gd name="connsiteY2" fmla="*/ 539967 h 897460"/>
              <a:gd name="connsiteX3" fmla="*/ 530973 w 834973"/>
              <a:gd name="connsiteY3" fmla="*/ 298667 h 897460"/>
              <a:gd name="connsiteX4" fmla="*/ 448423 w 834973"/>
              <a:gd name="connsiteY4" fmla="*/ 355817 h 897460"/>
              <a:gd name="connsiteX5" fmla="*/ 826248 w 834973"/>
              <a:gd name="connsiteY5" fmla="*/ 12917 h 8974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34973" h="897460">
                <a:moveTo>
                  <a:pt x="826248" y="12917"/>
                </a:moveTo>
                <a:cubicBezTo>
                  <a:pt x="753752" y="100759"/>
                  <a:pt x="13448" y="882867"/>
                  <a:pt x="13448" y="882867"/>
                </a:cubicBezTo>
                <a:cubicBezTo>
                  <a:pt x="-68573" y="970709"/>
                  <a:pt x="247869" y="637334"/>
                  <a:pt x="334123" y="539967"/>
                </a:cubicBezTo>
                <a:cubicBezTo>
                  <a:pt x="420377" y="442600"/>
                  <a:pt x="511923" y="329359"/>
                  <a:pt x="530973" y="298667"/>
                </a:cubicBezTo>
                <a:cubicBezTo>
                  <a:pt x="550023" y="267975"/>
                  <a:pt x="399740" y="399209"/>
                  <a:pt x="448423" y="355817"/>
                </a:cubicBezTo>
                <a:cubicBezTo>
                  <a:pt x="497106" y="312425"/>
                  <a:pt x="898744" y="-74925"/>
                  <a:pt x="826248" y="12917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69" name="フリーフォーム 2368">
            <a:extLst>
              <a:ext uri="{FF2B5EF4-FFF2-40B4-BE49-F238E27FC236}">
                <a16:creationId xmlns:a16="http://schemas.microsoft.com/office/drawing/2014/main" id="{E3C260E4-0FFD-702C-DBFC-A45D734F9114}"/>
              </a:ext>
            </a:extLst>
          </p:cNvPr>
          <p:cNvSpPr/>
          <p:nvPr/>
        </p:nvSpPr>
        <p:spPr>
          <a:xfrm>
            <a:off x="1377978" y="9825932"/>
            <a:ext cx="672161" cy="765640"/>
          </a:xfrm>
          <a:custGeom>
            <a:avLst/>
            <a:gdLst>
              <a:gd name="connsiteX0" fmla="*/ 666722 w 672161"/>
              <a:gd name="connsiteY0" fmla="*/ 7043 h 765640"/>
              <a:gd name="connsiteX1" fmla="*/ 9497 w 672161"/>
              <a:gd name="connsiteY1" fmla="*/ 756343 h 765640"/>
              <a:gd name="connsiteX2" fmla="*/ 304772 w 672161"/>
              <a:gd name="connsiteY2" fmla="*/ 400743 h 765640"/>
              <a:gd name="connsiteX3" fmla="*/ 666722 w 672161"/>
              <a:gd name="connsiteY3" fmla="*/ 7043 h 7656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72161" h="765640">
                <a:moveTo>
                  <a:pt x="666722" y="7043"/>
                </a:moveTo>
                <a:cubicBezTo>
                  <a:pt x="617509" y="66310"/>
                  <a:pt x="69822" y="690726"/>
                  <a:pt x="9497" y="756343"/>
                </a:cubicBezTo>
                <a:cubicBezTo>
                  <a:pt x="-50828" y="821960"/>
                  <a:pt x="191530" y="522980"/>
                  <a:pt x="304772" y="400743"/>
                </a:cubicBezTo>
                <a:cubicBezTo>
                  <a:pt x="418014" y="278506"/>
                  <a:pt x="715935" y="-52224"/>
                  <a:pt x="666722" y="7043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70" name="フリーフォーム 2369">
            <a:extLst>
              <a:ext uri="{FF2B5EF4-FFF2-40B4-BE49-F238E27FC236}">
                <a16:creationId xmlns:a16="http://schemas.microsoft.com/office/drawing/2014/main" id="{81E765C2-4B27-B787-A645-3C731279B056}"/>
              </a:ext>
            </a:extLst>
          </p:cNvPr>
          <p:cNvSpPr/>
          <p:nvPr/>
        </p:nvSpPr>
        <p:spPr>
          <a:xfrm>
            <a:off x="1243453" y="9795574"/>
            <a:ext cx="766087" cy="792493"/>
          </a:xfrm>
          <a:custGeom>
            <a:avLst/>
            <a:gdLst>
              <a:gd name="connsiteX0" fmla="*/ 759972 w 766087"/>
              <a:gd name="connsiteY0" fmla="*/ 5651 h 792493"/>
              <a:gd name="connsiteX1" fmla="*/ 10672 w 766087"/>
              <a:gd name="connsiteY1" fmla="*/ 780351 h 792493"/>
              <a:gd name="connsiteX2" fmla="*/ 347222 w 766087"/>
              <a:gd name="connsiteY2" fmla="*/ 446976 h 792493"/>
              <a:gd name="connsiteX3" fmla="*/ 759972 w 766087"/>
              <a:gd name="connsiteY3" fmla="*/ 5651 h 7924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66087" h="792493">
                <a:moveTo>
                  <a:pt x="759972" y="5651"/>
                </a:moveTo>
                <a:cubicBezTo>
                  <a:pt x="703880" y="61213"/>
                  <a:pt x="79464" y="706797"/>
                  <a:pt x="10672" y="780351"/>
                </a:cubicBezTo>
                <a:cubicBezTo>
                  <a:pt x="-58120" y="853905"/>
                  <a:pt x="223397" y="574505"/>
                  <a:pt x="347222" y="446976"/>
                </a:cubicBezTo>
                <a:cubicBezTo>
                  <a:pt x="471047" y="319447"/>
                  <a:pt x="816064" y="-49911"/>
                  <a:pt x="759972" y="5651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71" name="フリーフォーム 2370">
            <a:extLst>
              <a:ext uri="{FF2B5EF4-FFF2-40B4-BE49-F238E27FC236}">
                <a16:creationId xmlns:a16="http://schemas.microsoft.com/office/drawing/2014/main" id="{4DA6DC8B-7C2C-F789-E4FE-A5FE59E85219}"/>
              </a:ext>
            </a:extLst>
          </p:cNvPr>
          <p:cNvSpPr/>
          <p:nvPr/>
        </p:nvSpPr>
        <p:spPr>
          <a:xfrm>
            <a:off x="1103966" y="10152365"/>
            <a:ext cx="461544" cy="408943"/>
          </a:xfrm>
          <a:custGeom>
            <a:avLst/>
            <a:gdLst>
              <a:gd name="connsiteX0" fmla="*/ 934 w 461544"/>
              <a:gd name="connsiteY0" fmla="*/ 1285 h 408943"/>
              <a:gd name="connsiteX1" fmla="*/ 445434 w 461544"/>
              <a:gd name="connsiteY1" fmla="*/ 398160 h 408943"/>
              <a:gd name="connsiteX2" fmla="*/ 331134 w 461544"/>
              <a:gd name="connsiteY2" fmla="*/ 274335 h 408943"/>
              <a:gd name="connsiteX3" fmla="*/ 934 w 461544"/>
              <a:gd name="connsiteY3" fmla="*/ 1285 h 4089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61544" h="408943">
                <a:moveTo>
                  <a:pt x="934" y="1285"/>
                </a:moveTo>
                <a:cubicBezTo>
                  <a:pt x="19984" y="21922"/>
                  <a:pt x="390401" y="352652"/>
                  <a:pt x="445434" y="398160"/>
                </a:cubicBezTo>
                <a:cubicBezTo>
                  <a:pt x="500467" y="443668"/>
                  <a:pt x="402571" y="334131"/>
                  <a:pt x="331134" y="274335"/>
                </a:cubicBezTo>
                <a:cubicBezTo>
                  <a:pt x="259697" y="214539"/>
                  <a:pt x="-18116" y="-19352"/>
                  <a:pt x="934" y="1285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72" name="フリーフォーム 2371">
            <a:extLst>
              <a:ext uri="{FF2B5EF4-FFF2-40B4-BE49-F238E27FC236}">
                <a16:creationId xmlns:a16="http://schemas.microsoft.com/office/drawing/2014/main" id="{1A1F8CA2-30D4-C990-3918-AFFA2C52E643}"/>
              </a:ext>
            </a:extLst>
          </p:cNvPr>
          <p:cNvSpPr/>
          <p:nvPr/>
        </p:nvSpPr>
        <p:spPr>
          <a:xfrm>
            <a:off x="1403423" y="10672730"/>
            <a:ext cx="723950" cy="148229"/>
          </a:xfrm>
          <a:custGeom>
            <a:avLst/>
            <a:gdLst>
              <a:gd name="connsiteX0" fmla="*/ 92002 w 723950"/>
              <a:gd name="connsiteY0" fmla="*/ 1620 h 148229"/>
              <a:gd name="connsiteX1" fmla="*/ 184077 w 723950"/>
              <a:gd name="connsiteY1" fmla="*/ 80995 h 148229"/>
              <a:gd name="connsiteX2" fmla="*/ 250752 w 723950"/>
              <a:gd name="connsiteY2" fmla="*/ 52420 h 148229"/>
              <a:gd name="connsiteX3" fmla="*/ 342827 w 723950"/>
              <a:gd name="connsiteY3" fmla="*/ 147670 h 148229"/>
              <a:gd name="connsiteX4" fmla="*/ 368227 w 723950"/>
              <a:gd name="connsiteY4" fmla="*/ 93695 h 148229"/>
              <a:gd name="connsiteX5" fmla="*/ 403152 w 723950"/>
              <a:gd name="connsiteY5" fmla="*/ 134970 h 148229"/>
              <a:gd name="connsiteX6" fmla="*/ 549202 w 723950"/>
              <a:gd name="connsiteY6" fmla="*/ 49245 h 148229"/>
              <a:gd name="connsiteX7" fmla="*/ 492052 w 723950"/>
              <a:gd name="connsiteY7" fmla="*/ 96870 h 148229"/>
              <a:gd name="connsiteX8" fmla="*/ 723827 w 723950"/>
              <a:gd name="connsiteY8" fmla="*/ 11145 h 148229"/>
              <a:gd name="connsiteX9" fmla="*/ 526977 w 723950"/>
              <a:gd name="connsiteY9" fmla="*/ 58770 h 148229"/>
              <a:gd name="connsiteX10" fmla="*/ 349177 w 723950"/>
              <a:gd name="connsiteY10" fmla="*/ 100045 h 148229"/>
              <a:gd name="connsiteX11" fmla="*/ 206302 w 723950"/>
              <a:gd name="connsiteY11" fmla="*/ 65120 h 148229"/>
              <a:gd name="connsiteX12" fmla="*/ 3102 w 723950"/>
              <a:gd name="connsiteY12" fmla="*/ 30195 h 148229"/>
              <a:gd name="connsiteX13" fmla="*/ 92002 w 723950"/>
              <a:gd name="connsiteY13" fmla="*/ 1620 h 1482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723950" h="148229">
                <a:moveTo>
                  <a:pt x="92002" y="1620"/>
                </a:moveTo>
                <a:cubicBezTo>
                  <a:pt x="122165" y="10087"/>
                  <a:pt x="157619" y="72528"/>
                  <a:pt x="184077" y="80995"/>
                </a:cubicBezTo>
                <a:cubicBezTo>
                  <a:pt x="210535" y="89462"/>
                  <a:pt x="224294" y="41308"/>
                  <a:pt x="250752" y="52420"/>
                </a:cubicBezTo>
                <a:cubicBezTo>
                  <a:pt x="277210" y="63533"/>
                  <a:pt x="323248" y="140791"/>
                  <a:pt x="342827" y="147670"/>
                </a:cubicBezTo>
                <a:cubicBezTo>
                  <a:pt x="362406" y="154549"/>
                  <a:pt x="358173" y="95812"/>
                  <a:pt x="368227" y="93695"/>
                </a:cubicBezTo>
                <a:cubicBezTo>
                  <a:pt x="378281" y="91578"/>
                  <a:pt x="372990" y="142378"/>
                  <a:pt x="403152" y="134970"/>
                </a:cubicBezTo>
                <a:cubicBezTo>
                  <a:pt x="433314" y="127562"/>
                  <a:pt x="534385" y="55595"/>
                  <a:pt x="549202" y="49245"/>
                </a:cubicBezTo>
                <a:cubicBezTo>
                  <a:pt x="564019" y="42895"/>
                  <a:pt x="462948" y="103220"/>
                  <a:pt x="492052" y="96870"/>
                </a:cubicBezTo>
                <a:cubicBezTo>
                  <a:pt x="521156" y="90520"/>
                  <a:pt x="718006" y="17495"/>
                  <a:pt x="723827" y="11145"/>
                </a:cubicBezTo>
                <a:cubicBezTo>
                  <a:pt x="729648" y="4795"/>
                  <a:pt x="526977" y="58770"/>
                  <a:pt x="526977" y="58770"/>
                </a:cubicBezTo>
                <a:cubicBezTo>
                  <a:pt x="464535" y="73587"/>
                  <a:pt x="402623" y="98987"/>
                  <a:pt x="349177" y="100045"/>
                </a:cubicBezTo>
                <a:cubicBezTo>
                  <a:pt x="295731" y="101103"/>
                  <a:pt x="263981" y="76762"/>
                  <a:pt x="206302" y="65120"/>
                </a:cubicBezTo>
                <a:cubicBezTo>
                  <a:pt x="148623" y="53478"/>
                  <a:pt x="22681" y="40249"/>
                  <a:pt x="3102" y="30195"/>
                </a:cubicBezTo>
                <a:cubicBezTo>
                  <a:pt x="-16477" y="20141"/>
                  <a:pt x="61839" y="-6847"/>
                  <a:pt x="92002" y="1620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73" name="フリーフォーム 2372">
            <a:extLst>
              <a:ext uri="{FF2B5EF4-FFF2-40B4-BE49-F238E27FC236}">
                <a16:creationId xmlns:a16="http://schemas.microsoft.com/office/drawing/2014/main" id="{9C968904-F283-BC6B-31FE-21761589522E}"/>
              </a:ext>
            </a:extLst>
          </p:cNvPr>
          <p:cNvSpPr/>
          <p:nvPr/>
        </p:nvSpPr>
        <p:spPr>
          <a:xfrm>
            <a:off x="1636366" y="10707173"/>
            <a:ext cx="36893" cy="341149"/>
          </a:xfrm>
          <a:custGeom>
            <a:avLst/>
            <a:gdLst>
              <a:gd name="connsiteX0" fmla="*/ 1934 w 36893"/>
              <a:gd name="connsiteY0" fmla="*/ 2102 h 341149"/>
              <a:gd name="connsiteX1" fmla="*/ 36859 w 36893"/>
              <a:gd name="connsiteY1" fmla="*/ 335477 h 341149"/>
              <a:gd name="connsiteX2" fmla="*/ 8284 w 36893"/>
              <a:gd name="connsiteY2" fmla="*/ 198952 h 341149"/>
              <a:gd name="connsiteX3" fmla="*/ 1934 w 36893"/>
              <a:gd name="connsiteY3" fmla="*/ 2102 h 3411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6893" h="341149">
                <a:moveTo>
                  <a:pt x="1934" y="2102"/>
                </a:moveTo>
                <a:cubicBezTo>
                  <a:pt x="6697" y="24856"/>
                  <a:pt x="35801" y="302669"/>
                  <a:pt x="36859" y="335477"/>
                </a:cubicBezTo>
                <a:cubicBezTo>
                  <a:pt x="37917" y="368285"/>
                  <a:pt x="14634" y="250281"/>
                  <a:pt x="8284" y="198952"/>
                </a:cubicBezTo>
                <a:cubicBezTo>
                  <a:pt x="1934" y="147623"/>
                  <a:pt x="-2829" y="-20652"/>
                  <a:pt x="1934" y="2102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74" name="フリーフォーム 2373">
            <a:extLst>
              <a:ext uri="{FF2B5EF4-FFF2-40B4-BE49-F238E27FC236}">
                <a16:creationId xmlns:a16="http://schemas.microsoft.com/office/drawing/2014/main" id="{A62EEE0A-176C-E659-5493-4B64FAC6CB3E}"/>
              </a:ext>
            </a:extLst>
          </p:cNvPr>
          <p:cNvSpPr/>
          <p:nvPr/>
        </p:nvSpPr>
        <p:spPr>
          <a:xfrm>
            <a:off x="1807177" y="10657879"/>
            <a:ext cx="401299" cy="64270"/>
          </a:xfrm>
          <a:custGeom>
            <a:avLst/>
            <a:gdLst>
              <a:gd name="connsiteX0" fmla="*/ 5748 w 401299"/>
              <a:gd name="connsiteY0" fmla="*/ 64096 h 64270"/>
              <a:gd name="connsiteX1" fmla="*/ 396273 w 401299"/>
              <a:gd name="connsiteY1" fmla="*/ 6946 h 64270"/>
              <a:gd name="connsiteX2" fmla="*/ 218473 w 401299"/>
              <a:gd name="connsiteY2" fmla="*/ 3771 h 64270"/>
              <a:gd name="connsiteX3" fmla="*/ 88298 w 401299"/>
              <a:gd name="connsiteY3" fmla="*/ 32346 h 64270"/>
              <a:gd name="connsiteX4" fmla="*/ 158148 w 401299"/>
              <a:gd name="connsiteY4" fmla="*/ 25996 h 64270"/>
              <a:gd name="connsiteX5" fmla="*/ 5748 w 401299"/>
              <a:gd name="connsiteY5" fmla="*/ 64096 h 642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01299" h="64270">
                <a:moveTo>
                  <a:pt x="5748" y="64096"/>
                </a:moveTo>
                <a:cubicBezTo>
                  <a:pt x="45435" y="60921"/>
                  <a:pt x="360819" y="17000"/>
                  <a:pt x="396273" y="6946"/>
                </a:cubicBezTo>
                <a:cubicBezTo>
                  <a:pt x="431727" y="-3108"/>
                  <a:pt x="269802" y="-462"/>
                  <a:pt x="218473" y="3771"/>
                </a:cubicBezTo>
                <a:cubicBezTo>
                  <a:pt x="167144" y="8004"/>
                  <a:pt x="98352" y="28642"/>
                  <a:pt x="88298" y="32346"/>
                </a:cubicBezTo>
                <a:cubicBezTo>
                  <a:pt x="78244" y="36050"/>
                  <a:pt x="171906" y="25996"/>
                  <a:pt x="158148" y="25996"/>
                </a:cubicBezTo>
                <a:cubicBezTo>
                  <a:pt x="144390" y="25996"/>
                  <a:pt x="-33939" y="67271"/>
                  <a:pt x="5748" y="64096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75" name="フリーフォーム 2374">
            <a:extLst>
              <a:ext uri="{FF2B5EF4-FFF2-40B4-BE49-F238E27FC236}">
                <a16:creationId xmlns:a16="http://schemas.microsoft.com/office/drawing/2014/main" id="{046BCE6D-8E6D-55AB-653E-1ECA1BE72209}"/>
              </a:ext>
            </a:extLst>
          </p:cNvPr>
          <p:cNvSpPr/>
          <p:nvPr/>
        </p:nvSpPr>
        <p:spPr>
          <a:xfrm>
            <a:off x="1463082" y="10883892"/>
            <a:ext cx="311751" cy="413435"/>
          </a:xfrm>
          <a:custGeom>
            <a:avLst/>
            <a:gdLst>
              <a:gd name="connsiteX0" fmla="*/ 264118 w 311751"/>
              <a:gd name="connsiteY0" fmla="*/ 8 h 413435"/>
              <a:gd name="connsiteX1" fmla="*/ 251418 w 311751"/>
              <a:gd name="connsiteY1" fmla="*/ 165108 h 413435"/>
              <a:gd name="connsiteX2" fmla="*/ 35518 w 311751"/>
              <a:gd name="connsiteY2" fmla="*/ 384183 h 413435"/>
              <a:gd name="connsiteX3" fmla="*/ 3768 w 311751"/>
              <a:gd name="connsiteY3" fmla="*/ 406408 h 413435"/>
              <a:gd name="connsiteX4" fmla="*/ 73618 w 311751"/>
              <a:gd name="connsiteY4" fmla="*/ 339733 h 413435"/>
              <a:gd name="connsiteX5" fmla="*/ 232368 w 311751"/>
              <a:gd name="connsiteY5" fmla="*/ 196858 h 413435"/>
              <a:gd name="connsiteX6" fmla="*/ 152993 w 311751"/>
              <a:gd name="connsiteY6" fmla="*/ 298458 h 413435"/>
              <a:gd name="connsiteX7" fmla="*/ 295868 w 311751"/>
              <a:gd name="connsiteY7" fmla="*/ 171458 h 413435"/>
              <a:gd name="connsiteX8" fmla="*/ 286343 w 311751"/>
              <a:gd name="connsiteY8" fmla="*/ 114308 h 413435"/>
              <a:gd name="connsiteX9" fmla="*/ 311743 w 311751"/>
              <a:gd name="connsiteY9" fmla="*/ 171458 h 413435"/>
              <a:gd name="connsiteX10" fmla="*/ 264118 w 311751"/>
              <a:gd name="connsiteY10" fmla="*/ 8 h 4134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311751" h="413435">
                <a:moveTo>
                  <a:pt x="264118" y="8"/>
                </a:moveTo>
                <a:cubicBezTo>
                  <a:pt x="254064" y="-1050"/>
                  <a:pt x="289518" y="101079"/>
                  <a:pt x="251418" y="165108"/>
                </a:cubicBezTo>
                <a:cubicBezTo>
                  <a:pt x="213318" y="229137"/>
                  <a:pt x="76793" y="343966"/>
                  <a:pt x="35518" y="384183"/>
                </a:cubicBezTo>
                <a:cubicBezTo>
                  <a:pt x="-5757" y="424400"/>
                  <a:pt x="-2582" y="413816"/>
                  <a:pt x="3768" y="406408"/>
                </a:cubicBezTo>
                <a:cubicBezTo>
                  <a:pt x="10118" y="399000"/>
                  <a:pt x="35518" y="374658"/>
                  <a:pt x="73618" y="339733"/>
                </a:cubicBezTo>
                <a:cubicBezTo>
                  <a:pt x="111718" y="304808"/>
                  <a:pt x="219139" y="203737"/>
                  <a:pt x="232368" y="196858"/>
                </a:cubicBezTo>
                <a:cubicBezTo>
                  <a:pt x="245597" y="189979"/>
                  <a:pt x="142410" y="302691"/>
                  <a:pt x="152993" y="298458"/>
                </a:cubicBezTo>
                <a:cubicBezTo>
                  <a:pt x="163576" y="294225"/>
                  <a:pt x="273643" y="202150"/>
                  <a:pt x="295868" y="171458"/>
                </a:cubicBezTo>
                <a:cubicBezTo>
                  <a:pt x="318093" y="140766"/>
                  <a:pt x="283697" y="114308"/>
                  <a:pt x="286343" y="114308"/>
                </a:cubicBezTo>
                <a:cubicBezTo>
                  <a:pt x="288989" y="114308"/>
                  <a:pt x="312272" y="185216"/>
                  <a:pt x="311743" y="171458"/>
                </a:cubicBezTo>
                <a:cubicBezTo>
                  <a:pt x="311214" y="157700"/>
                  <a:pt x="274172" y="1066"/>
                  <a:pt x="264118" y="8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76" name="フリーフォーム 2375">
            <a:extLst>
              <a:ext uri="{FF2B5EF4-FFF2-40B4-BE49-F238E27FC236}">
                <a16:creationId xmlns:a16="http://schemas.microsoft.com/office/drawing/2014/main" id="{BB9983FD-B12B-6EF3-EDDF-9736B21656B9}"/>
              </a:ext>
            </a:extLst>
          </p:cNvPr>
          <p:cNvSpPr/>
          <p:nvPr/>
        </p:nvSpPr>
        <p:spPr>
          <a:xfrm>
            <a:off x="1972120" y="10737531"/>
            <a:ext cx="489722" cy="630647"/>
          </a:xfrm>
          <a:custGeom>
            <a:avLst/>
            <a:gdLst>
              <a:gd name="connsiteX0" fmla="*/ 21780 w 489722"/>
              <a:gd name="connsiteY0" fmla="*/ 319 h 630647"/>
              <a:gd name="connsiteX1" fmla="*/ 21780 w 489722"/>
              <a:gd name="connsiteY1" fmla="*/ 216219 h 630647"/>
              <a:gd name="connsiteX2" fmla="*/ 183705 w 489722"/>
              <a:gd name="connsiteY2" fmla="*/ 374969 h 630647"/>
              <a:gd name="connsiteX3" fmla="*/ 161480 w 489722"/>
              <a:gd name="connsiteY3" fmla="*/ 368619 h 630647"/>
              <a:gd name="connsiteX4" fmla="*/ 488505 w 489722"/>
              <a:gd name="connsiteY4" fmla="*/ 628969 h 630647"/>
              <a:gd name="connsiteX5" fmla="*/ 263080 w 489722"/>
              <a:gd name="connsiteY5" fmla="*/ 470219 h 630647"/>
              <a:gd name="connsiteX6" fmla="*/ 18605 w 489722"/>
              <a:gd name="connsiteY6" fmla="*/ 267019 h 630647"/>
              <a:gd name="connsiteX7" fmla="*/ 21780 w 489722"/>
              <a:gd name="connsiteY7" fmla="*/ 319 h 6306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89722" h="630647">
                <a:moveTo>
                  <a:pt x="21780" y="319"/>
                </a:moveTo>
                <a:cubicBezTo>
                  <a:pt x="22309" y="-8148"/>
                  <a:pt x="-5207" y="153777"/>
                  <a:pt x="21780" y="216219"/>
                </a:cubicBezTo>
                <a:cubicBezTo>
                  <a:pt x="48767" y="278661"/>
                  <a:pt x="160422" y="349569"/>
                  <a:pt x="183705" y="374969"/>
                </a:cubicBezTo>
                <a:cubicBezTo>
                  <a:pt x="206988" y="400369"/>
                  <a:pt x="110680" y="326286"/>
                  <a:pt x="161480" y="368619"/>
                </a:cubicBezTo>
                <a:cubicBezTo>
                  <a:pt x="212280" y="410952"/>
                  <a:pt x="471572" y="612036"/>
                  <a:pt x="488505" y="628969"/>
                </a:cubicBezTo>
                <a:cubicBezTo>
                  <a:pt x="505438" y="645902"/>
                  <a:pt x="341397" y="530544"/>
                  <a:pt x="263080" y="470219"/>
                </a:cubicBezTo>
                <a:cubicBezTo>
                  <a:pt x="184763" y="409894"/>
                  <a:pt x="61997" y="342161"/>
                  <a:pt x="18605" y="267019"/>
                </a:cubicBezTo>
                <a:cubicBezTo>
                  <a:pt x="-24787" y="191877"/>
                  <a:pt x="21251" y="8786"/>
                  <a:pt x="21780" y="319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77" name="フリーフォーム 2376">
            <a:extLst>
              <a:ext uri="{FF2B5EF4-FFF2-40B4-BE49-F238E27FC236}">
                <a16:creationId xmlns:a16="http://schemas.microsoft.com/office/drawing/2014/main" id="{2E587F04-4316-BBE7-FB39-BA3DAE2D950A}"/>
              </a:ext>
            </a:extLst>
          </p:cNvPr>
          <p:cNvSpPr/>
          <p:nvPr/>
        </p:nvSpPr>
        <p:spPr>
          <a:xfrm>
            <a:off x="1441128" y="11282851"/>
            <a:ext cx="198627" cy="159073"/>
          </a:xfrm>
          <a:custGeom>
            <a:avLst/>
            <a:gdLst>
              <a:gd name="connsiteX0" fmla="*/ 322 w 198627"/>
              <a:gd name="connsiteY0" fmla="*/ 1099 h 159073"/>
              <a:gd name="connsiteX1" fmla="*/ 190822 w 198627"/>
              <a:gd name="connsiteY1" fmla="*/ 156674 h 159073"/>
              <a:gd name="connsiteX2" fmla="*/ 146372 w 198627"/>
              <a:gd name="connsiteY2" fmla="*/ 89999 h 159073"/>
              <a:gd name="connsiteX3" fmla="*/ 322 w 198627"/>
              <a:gd name="connsiteY3" fmla="*/ 1099 h 1590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8627" h="159073">
                <a:moveTo>
                  <a:pt x="322" y="1099"/>
                </a:moveTo>
                <a:cubicBezTo>
                  <a:pt x="7730" y="12212"/>
                  <a:pt x="166480" y="141857"/>
                  <a:pt x="190822" y="156674"/>
                </a:cubicBezTo>
                <a:cubicBezTo>
                  <a:pt x="215164" y="171491"/>
                  <a:pt x="177593" y="113811"/>
                  <a:pt x="146372" y="89999"/>
                </a:cubicBezTo>
                <a:cubicBezTo>
                  <a:pt x="115151" y="66187"/>
                  <a:pt x="-7086" y="-10014"/>
                  <a:pt x="322" y="1099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78" name="フリーフォーム 2377">
            <a:extLst>
              <a:ext uri="{FF2B5EF4-FFF2-40B4-BE49-F238E27FC236}">
                <a16:creationId xmlns:a16="http://schemas.microsoft.com/office/drawing/2014/main" id="{6A2D6A47-6F53-19AB-7396-067214588AAD}"/>
              </a:ext>
            </a:extLst>
          </p:cNvPr>
          <p:cNvSpPr/>
          <p:nvPr/>
        </p:nvSpPr>
        <p:spPr>
          <a:xfrm>
            <a:off x="1882775" y="11007725"/>
            <a:ext cx="683218" cy="573430"/>
          </a:xfrm>
          <a:custGeom>
            <a:avLst/>
            <a:gdLst>
              <a:gd name="connsiteX0" fmla="*/ 0 w 683218"/>
              <a:gd name="connsiteY0" fmla="*/ 0 h 573430"/>
              <a:gd name="connsiteX1" fmla="*/ 457200 w 683218"/>
              <a:gd name="connsiteY1" fmla="*/ 355600 h 573430"/>
              <a:gd name="connsiteX2" fmla="*/ 600075 w 683218"/>
              <a:gd name="connsiteY2" fmla="*/ 473075 h 573430"/>
              <a:gd name="connsiteX3" fmla="*/ 676275 w 683218"/>
              <a:gd name="connsiteY3" fmla="*/ 571500 h 573430"/>
              <a:gd name="connsiteX4" fmla="*/ 628650 w 683218"/>
              <a:gd name="connsiteY4" fmla="*/ 508000 h 573430"/>
              <a:gd name="connsiteX5" fmla="*/ 225425 w 683218"/>
              <a:gd name="connsiteY5" fmla="*/ 177800 h 573430"/>
              <a:gd name="connsiteX6" fmla="*/ 0 w 683218"/>
              <a:gd name="connsiteY6" fmla="*/ 0 h 5734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83218" h="573430">
                <a:moveTo>
                  <a:pt x="0" y="0"/>
                </a:moveTo>
                <a:lnTo>
                  <a:pt x="457200" y="355600"/>
                </a:lnTo>
                <a:cubicBezTo>
                  <a:pt x="557213" y="434446"/>
                  <a:pt x="563563" y="437092"/>
                  <a:pt x="600075" y="473075"/>
                </a:cubicBezTo>
                <a:cubicBezTo>
                  <a:pt x="636587" y="509058"/>
                  <a:pt x="671513" y="565679"/>
                  <a:pt x="676275" y="571500"/>
                </a:cubicBezTo>
                <a:cubicBezTo>
                  <a:pt x="681037" y="577321"/>
                  <a:pt x="703792" y="573617"/>
                  <a:pt x="628650" y="508000"/>
                </a:cubicBezTo>
                <a:cubicBezTo>
                  <a:pt x="553508" y="442383"/>
                  <a:pt x="225425" y="177800"/>
                  <a:pt x="225425" y="177800"/>
                </a:cubicBezTo>
                <a:lnTo>
                  <a:pt x="0" y="0"/>
                </a:ln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79" name="フリーフォーム 2378">
            <a:extLst>
              <a:ext uri="{FF2B5EF4-FFF2-40B4-BE49-F238E27FC236}">
                <a16:creationId xmlns:a16="http://schemas.microsoft.com/office/drawing/2014/main" id="{BFBB9AA7-E065-6AFB-6F80-3011A6D3C65A}"/>
              </a:ext>
            </a:extLst>
          </p:cNvPr>
          <p:cNvSpPr/>
          <p:nvPr/>
        </p:nvSpPr>
        <p:spPr>
          <a:xfrm>
            <a:off x="2022103" y="11070751"/>
            <a:ext cx="337691" cy="376355"/>
          </a:xfrm>
          <a:custGeom>
            <a:avLst/>
            <a:gdLst>
              <a:gd name="connsiteX0" fmla="*/ 333747 w 337691"/>
              <a:gd name="connsiteY0" fmla="*/ 3649 h 376355"/>
              <a:gd name="connsiteX1" fmla="*/ 3547 w 337691"/>
              <a:gd name="connsiteY1" fmla="*/ 371949 h 376355"/>
              <a:gd name="connsiteX2" fmla="*/ 171822 w 337691"/>
              <a:gd name="connsiteY2" fmla="*/ 194149 h 376355"/>
              <a:gd name="connsiteX3" fmla="*/ 333747 w 337691"/>
              <a:gd name="connsiteY3" fmla="*/ 3649 h 3763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37691" h="376355">
                <a:moveTo>
                  <a:pt x="333747" y="3649"/>
                </a:moveTo>
                <a:cubicBezTo>
                  <a:pt x="305701" y="33282"/>
                  <a:pt x="30534" y="340199"/>
                  <a:pt x="3547" y="371949"/>
                </a:cubicBezTo>
                <a:cubicBezTo>
                  <a:pt x="-23440" y="403699"/>
                  <a:pt x="110439" y="255532"/>
                  <a:pt x="171822" y="194149"/>
                </a:cubicBezTo>
                <a:cubicBezTo>
                  <a:pt x="233205" y="132766"/>
                  <a:pt x="361793" y="-25984"/>
                  <a:pt x="333747" y="3649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80" name="フリーフォーム 2379">
            <a:extLst>
              <a:ext uri="{FF2B5EF4-FFF2-40B4-BE49-F238E27FC236}">
                <a16:creationId xmlns:a16="http://schemas.microsoft.com/office/drawing/2014/main" id="{04F6B889-A15F-277C-0A6F-B000C6D44E13}"/>
              </a:ext>
            </a:extLst>
          </p:cNvPr>
          <p:cNvSpPr/>
          <p:nvPr/>
        </p:nvSpPr>
        <p:spPr>
          <a:xfrm>
            <a:off x="2080454" y="11085356"/>
            <a:ext cx="386378" cy="428189"/>
          </a:xfrm>
          <a:custGeom>
            <a:avLst/>
            <a:gdLst>
              <a:gd name="connsiteX0" fmla="*/ 383346 w 386378"/>
              <a:gd name="connsiteY0" fmla="*/ 4919 h 428189"/>
              <a:gd name="connsiteX1" fmla="*/ 5521 w 386378"/>
              <a:gd name="connsiteY1" fmla="*/ 424019 h 428189"/>
              <a:gd name="connsiteX2" fmla="*/ 173796 w 386378"/>
              <a:gd name="connsiteY2" fmla="*/ 208119 h 428189"/>
              <a:gd name="connsiteX3" fmla="*/ 383346 w 386378"/>
              <a:gd name="connsiteY3" fmla="*/ 4919 h 4281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86378" h="428189">
                <a:moveTo>
                  <a:pt x="383346" y="4919"/>
                </a:moveTo>
                <a:cubicBezTo>
                  <a:pt x="355300" y="40902"/>
                  <a:pt x="40446" y="390152"/>
                  <a:pt x="5521" y="424019"/>
                </a:cubicBezTo>
                <a:cubicBezTo>
                  <a:pt x="-29404" y="457886"/>
                  <a:pt x="110296" y="276381"/>
                  <a:pt x="173796" y="208119"/>
                </a:cubicBezTo>
                <a:cubicBezTo>
                  <a:pt x="237296" y="139857"/>
                  <a:pt x="411392" y="-31064"/>
                  <a:pt x="383346" y="4919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81" name="フリーフォーム 2380">
            <a:extLst>
              <a:ext uri="{FF2B5EF4-FFF2-40B4-BE49-F238E27FC236}">
                <a16:creationId xmlns:a16="http://schemas.microsoft.com/office/drawing/2014/main" id="{0D6A5185-076F-1D39-8BEA-F8332E201090}"/>
              </a:ext>
            </a:extLst>
          </p:cNvPr>
          <p:cNvSpPr/>
          <p:nvPr/>
        </p:nvSpPr>
        <p:spPr>
          <a:xfrm>
            <a:off x="2209425" y="9581851"/>
            <a:ext cx="228091" cy="794536"/>
          </a:xfrm>
          <a:custGeom>
            <a:avLst/>
            <a:gdLst>
              <a:gd name="connsiteX0" fmla="*/ 51175 w 228091"/>
              <a:gd name="connsiteY0" fmla="*/ 299 h 794536"/>
              <a:gd name="connsiteX1" fmla="*/ 206750 w 228091"/>
              <a:gd name="connsiteY1" fmla="*/ 365424 h 794536"/>
              <a:gd name="connsiteX2" fmla="*/ 200400 w 228091"/>
              <a:gd name="connsiteY2" fmla="*/ 619424 h 794536"/>
              <a:gd name="connsiteX3" fmla="*/ 216275 w 228091"/>
              <a:gd name="connsiteY3" fmla="*/ 568624 h 794536"/>
              <a:gd name="connsiteX4" fmla="*/ 375 w 228091"/>
              <a:gd name="connsiteY4" fmla="*/ 794049 h 794536"/>
              <a:gd name="connsiteX5" fmla="*/ 165475 w 228091"/>
              <a:gd name="connsiteY5" fmla="*/ 625774 h 794536"/>
              <a:gd name="connsiteX6" fmla="*/ 219450 w 228091"/>
              <a:gd name="connsiteY6" fmla="*/ 524174 h 794536"/>
              <a:gd name="connsiteX7" fmla="*/ 194050 w 228091"/>
              <a:gd name="connsiteY7" fmla="*/ 400349 h 794536"/>
              <a:gd name="connsiteX8" fmla="*/ 197225 w 228091"/>
              <a:gd name="connsiteY8" fmla="*/ 428924 h 794536"/>
              <a:gd name="connsiteX9" fmla="*/ 51175 w 228091"/>
              <a:gd name="connsiteY9" fmla="*/ 299 h 7945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28091" h="794536">
                <a:moveTo>
                  <a:pt x="51175" y="299"/>
                </a:moveTo>
                <a:cubicBezTo>
                  <a:pt x="52763" y="-10284"/>
                  <a:pt x="181879" y="262237"/>
                  <a:pt x="206750" y="365424"/>
                </a:cubicBezTo>
                <a:cubicBezTo>
                  <a:pt x="231621" y="468611"/>
                  <a:pt x="198813" y="585557"/>
                  <a:pt x="200400" y="619424"/>
                </a:cubicBezTo>
                <a:cubicBezTo>
                  <a:pt x="201987" y="653291"/>
                  <a:pt x="249612" y="539520"/>
                  <a:pt x="216275" y="568624"/>
                </a:cubicBezTo>
                <a:cubicBezTo>
                  <a:pt x="182938" y="597728"/>
                  <a:pt x="8842" y="784524"/>
                  <a:pt x="375" y="794049"/>
                </a:cubicBezTo>
                <a:cubicBezTo>
                  <a:pt x="-8092" y="803574"/>
                  <a:pt x="128963" y="670753"/>
                  <a:pt x="165475" y="625774"/>
                </a:cubicBezTo>
                <a:cubicBezTo>
                  <a:pt x="201988" y="580795"/>
                  <a:pt x="214688" y="561745"/>
                  <a:pt x="219450" y="524174"/>
                </a:cubicBezTo>
                <a:cubicBezTo>
                  <a:pt x="224212" y="486603"/>
                  <a:pt x="197754" y="416224"/>
                  <a:pt x="194050" y="400349"/>
                </a:cubicBezTo>
                <a:cubicBezTo>
                  <a:pt x="190346" y="384474"/>
                  <a:pt x="220508" y="497716"/>
                  <a:pt x="197225" y="428924"/>
                </a:cubicBezTo>
                <a:cubicBezTo>
                  <a:pt x="173942" y="360132"/>
                  <a:pt x="49587" y="10882"/>
                  <a:pt x="51175" y="299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82" name="フリーフォーム 2381">
            <a:extLst>
              <a:ext uri="{FF2B5EF4-FFF2-40B4-BE49-F238E27FC236}">
                <a16:creationId xmlns:a16="http://schemas.microsoft.com/office/drawing/2014/main" id="{4EB00FB5-C4B9-23B9-CAFC-8946798102FC}"/>
              </a:ext>
            </a:extLst>
          </p:cNvPr>
          <p:cNvSpPr/>
          <p:nvPr/>
        </p:nvSpPr>
        <p:spPr>
          <a:xfrm>
            <a:off x="2092238" y="10197846"/>
            <a:ext cx="1000353" cy="384462"/>
          </a:xfrm>
          <a:custGeom>
            <a:avLst/>
            <a:gdLst>
              <a:gd name="connsiteX0" fmla="*/ 87 w 1000353"/>
              <a:gd name="connsiteY0" fmla="*/ 384429 h 384462"/>
              <a:gd name="connsiteX1" fmla="*/ 412837 w 1000353"/>
              <a:gd name="connsiteY1" fmla="*/ 25654 h 384462"/>
              <a:gd name="connsiteX2" fmla="*/ 606512 w 1000353"/>
              <a:gd name="connsiteY2" fmla="*/ 28829 h 384462"/>
              <a:gd name="connsiteX3" fmla="*/ 555712 w 1000353"/>
              <a:gd name="connsiteY3" fmla="*/ 28829 h 384462"/>
              <a:gd name="connsiteX4" fmla="*/ 962112 w 1000353"/>
              <a:gd name="connsiteY4" fmla="*/ 327279 h 384462"/>
              <a:gd name="connsiteX5" fmla="*/ 968462 w 1000353"/>
              <a:gd name="connsiteY5" fmla="*/ 327279 h 384462"/>
              <a:gd name="connsiteX6" fmla="*/ 831937 w 1000353"/>
              <a:gd name="connsiteY6" fmla="*/ 197104 h 384462"/>
              <a:gd name="connsiteX7" fmla="*/ 539837 w 1000353"/>
              <a:gd name="connsiteY7" fmla="*/ 3429 h 384462"/>
              <a:gd name="connsiteX8" fmla="*/ 260437 w 1000353"/>
              <a:gd name="connsiteY8" fmla="*/ 174879 h 384462"/>
              <a:gd name="connsiteX9" fmla="*/ 374737 w 1000353"/>
              <a:gd name="connsiteY9" fmla="*/ 47879 h 384462"/>
              <a:gd name="connsiteX10" fmla="*/ 87 w 1000353"/>
              <a:gd name="connsiteY10" fmla="*/ 384429 h 3844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000353" h="384462">
                <a:moveTo>
                  <a:pt x="87" y="384429"/>
                </a:moveTo>
                <a:cubicBezTo>
                  <a:pt x="6437" y="380725"/>
                  <a:pt x="311766" y="84921"/>
                  <a:pt x="412837" y="25654"/>
                </a:cubicBezTo>
                <a:cubicBezTo>
                  <a:pt x="513908" y="-33613"/>
                  <a:pt x="582700" y="28300"/>
                  <a:pt x="606512" y="28829"/>
                </a:cubicBezTo>
                <a:cubicBezTo>
                  <a:pt x="630324" y="29358"/>
                  <a:pt x="496445" y="-20913"/>
                  <a:pt x="555712" y="28829"/>
                </a:cubicBezTo>
                <a:cubicBezTo>
                  <a:pt x="614979" y="78571"/>
                  <a:pt x="893320" y="277537"/>
                  <a:pt x="962112" y="327279"/>
                </a:cubicBezTo>
                <a:cubicBezTo>
                  <a:pt x="1030904" y="377021"/>
                  <a:pt x="990158" y="348975"/>
                  <a:pt x="968462" y="327279"/>
                </a:cubicBezTo>
                <a:cubicBezTo>
                  <a:pt x="946766" y="305583"/>
                  <a:pt x="903374" y="251079"/>
                  <a:pt x="831937" y="197104"/>
                </a:cubicBezTo>
                <a:cubicBezTo>
                  <a:pt x="760500" y="143129"/>
                  <a:pt x="635087" y="7133"/>
                  <a:pt x="539837" y="3429"/>
                </a:cubicBezTo>
                <a:cubicBezTo>
                  <a:pt x="444587" y="-275"/>
                  <a:pt x="287954" y="167471"/>
                  <a:pt x="260437" y="174879"/>
                </a:cubicBezTo>
                <a:cubicBezTo>
                  <a:pt x="232920" y="182287"/>
                  <a:pt x="414424" y="16658"/>
                  <a:pt x="374737" y="47879"/>
                </a:cubicBezTo>
                <a:cubicBezTo>
                  <a:pt x="335050" y="79100"/>
                  <a:pt x="-6263" y="388133"/>
                  <a:pt x="87" y="384429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83" name="フリーフォーム 2382">
            <a:extLst>
              <a:ext uri="{FF2B5EF4-FFF2-40B4-BE49-F238E27FC236}">
                <a16:creationId xmlns:a16="http://schemas.microsoft.com/office/drawing/2014/main" id="{4D945FD0-A102-E745-29EA-6544B7BA5F0F}"/>
              </a:ext>
            </a:extLst>
          </p:cNvPr>
          <p:cNvSpPr/>
          <p:nvPr/>
        </p:nvSpPr>
        <p:spPr>
          <a:xfrm>
            <a:off x="3004522" y="9371710"/>
            <a:ext cx="217318" cy="166612"/>
          </a:xfrm>
          <a:custGeom>
            <a:avLst/>
            <a:gdLst>
              <a:gd name="connsiteX0" fmla="*/ 2203 w 217318"/>
              <a:gd name="connsiteY0" fmla="*/ 165990 h 166612"/>
              <a:gd name="connsiteX1" fmla="*/ 214928 w 217318"/>
              <a:gd name="connsiteY1" fmla="*/ 4065 h 166612"/>
              <a:gd name="connsiteX2" fmla="*/ 110153 w 217318"/>
              <a:gd name="connsiteY2" fmla="*/ 58040 h 166612"/>
              <a:gd name="connsiteX3" fmla="*/ 2203 w 217318"/>
              <a:gd name="connsiteY3" fmla="*/ 165990 h 1666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7318" h="166612">
                <a:moveTo>
                  <a:pt x="2203" y="165990"/>
                </a:moveTo>
                <a:cubicBezTo>
                  <a:pt x="19666" y="156994"/>
                  <a:pt x="196936" y="22057"/>
                  <a:pt x="214928" y="4065"/>
                </a:cubicBezTo>
                <a:cubicBezTo>
                  <a:pt x="232920" y="-13927"/>
                  <a:pt x="144549" y="32111"/>
                  <a:pt x="110153" y="58040"/>
                </a:cubicBezTo>
                <a:cubicBezTo>
                  <a:pt x="75757" y="83969"/>
                  <a:pt x="-15260" y="174986"/>
                  <a:pt x="2203" y="165990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84" name="フリーフォーム 2383">
            <a:extLst>
              <a:ext uri="{FF2B5EF4-FFF2-40B4-BE49-F238E27FC236}">
                <a16:creationId xmlns:a16="http://schemas.microsoft.com/office/drawing/2014/main" id="{6C29808E-B86B-6139-CAE1-F698D223EC6A}"/>
              </a:ext>
            </a:extLst>
          </p:cNvPr>
          <p:cNvSpPr/>
          <p:nvPr/>
        </p:nvSpPr>
        <p:spPr>
          <a:xfrm>
            <a:off x="3015332" y="9397978"/>
            <a:ext cx="400914" cy="565231"/>
          </a:xfrm>
          <a:custGeom>
            <a:avLst/>
            <a:gdLst>
              <a:gd name="connsiteX0" fmla="*/ 293018 w 400914"/>
              <a:gd name="connsiteY0" fmla="*/ 22 h 565231"/>
              <a:gd name="connsiteX1" fmla="*/ 83468 w 400914"/>
              <a:gd name="connsiteY1" fmla="*/ 180997 h 565231"/>
              <a:gd name="connsiteX2" fmla="*/ 918 w 400914"/>
              <a:gd name="connsiteY2" fmla="*/ 187347 h 565231"/>
              <a:gd name="connsiteX3" fmla="*/ 64418 w 400914"/>
              <a:gd name="connsiteY3" fmla="*/ 228622 h 565231"/>
              <a:gd name="connsiteX4" fmla="*/ 391443 w 400914"/>
              <a:gd name="connsiteY4" fmla="*/ 552472 h 565231"/>
              <a:gd name="connsiteX5" fmla="*/ 289843 w 400914"/>
              <a:gd name="connsiteY5" fmla="*/ 473097 h 565231"/>
              <a:gd name="connsiteX6" fmla="*/ 51718 w 400914"/>
              <a:gd name="connsiteY6" fmla="*/ 222272 h 565231"/>
              <a:gd name="connsiteX7" fmla="*/ 96168 w 400914"/>
              <a:gd name="connsiteY7" fmla="*/ 130197 h 565231"/>
              <a:gd name="connsiteX8" fmla="*/ 61243 w 400914"/>
              <a:gd name="connsiteY8" fmla="*/ 168297 h 565231"/>
              <a:gd name="connsiteX9" fmla="*/ 293018 w 400914"/>
              <a:gd name="connsiteY9" fmla="*/ 22 h 5652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00914" h="565231">
                <a:moveTo>
                  <a:pt x="293018" y="22"/>
                </a:moveTo>
                <a:cubicBezTo>
                  <a:pt x="296722" y="2139"/>
                  <a:pt x="132151" y="149776"/>
                  <a:pt x="83468" y="180997"/>
                </a:cubicBezTo>
                <a:cubicBezTo>
                  <a:pt x="34785" y="212218"/>
                  <a:pt x="4093" y="179409"/>
                  <a:pt x="918" y="187347"/>
                </a:cubicBezTo>
                <a:cubicBezTo>
                  <a:pt x="-2257" y="195285"/>
                  <a:pt x="-669" y="167768"/>
                  <a:pt x="64418" y="228622"/>
                </a:cubicBezTo>
                <a:cubicBezTo>
                  <a:pt x="129505" y="289476"/>
                  <a:pt x="353872" y="511726"/>
                  <a:pt x="391443" y="552472"/>
                </a:cubicBezTo>
                <a:cubicBezTo>
                  <a:pt x="429014" y="593218"/>
                  <a:pt x="346464" y="528130"/>
                  <a:pt x="289843" y="473097"/>
                </a:cubicBezTo>
                <a:cubicBezTo>
                  <a:pt x="233222" y="418064"/>
                  <a:pt x="83997" y="279422"/>
                  <a:pt x="51718" y="222272"/>
                </a:cubicBezTo>
                <a:cubicBezTo>
                  <a:pt x="19439" y="165122"/>
                  <a:pt x="94581" y="139193"/>
                  <a:pt x="96168" y="130197"/>
                </a:cubicBezTo>
                <a:cubicBezTo>
                  <a:pt x="97755" y="121201"/>
                  <a:pt x="33197" y="187876"/>
                  <a:pt x="61243" y="168297"/>
                </a:cubicBezTo>
                <a:cubicBezTo>
                  <a:pt x="89289" y="148718"/>
                  <a:pt x="289314" y="-2095"/>
                  <a:pt x="293018" y="22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85" name="フリーフォーム 2384">
            <a:extLst>
              <a:ext uri="{FF2B5EF4-FFF2-40B4-BE49-F238E27FC236}">
                <a16:creationId xmlns:a16="http://schemas.microsoft.com/office/drawing/2014/main" id="{198C1BF7-078B-89C9-4A08-0C7DC425AA23}"/>
              </a:ext>
            </a:extLst>
          </p:cNvPr>
          <p:cNvSpPr/>
          <p:nvPr/>
        </p:nvSpPr>
        <p:spPr>
          <a:xfrm>
            <a:off x="2720926" y="10160116"/>
            <a:ext cx="361661" cy="257630"/>
          </a:xfrm>
          <a:custGeom>
            <a:avLst/>
            <a:gdLst>
              <a:gd name="connsiteX0" fmla="*/ 6399 w 361661"/>
              <a:gd name="connsiteY0" fmla="*/ 12584 h 257630"/>
              <a:gd name="connsiteX1" fmla="*/ 352474 w 361661"/>
              <a:gd name="connsiteY1" fmla="*/ 250709 h 257630"/>
              <a:gd name="connsiteX2" fmla="*/ 250874 w 361661"/>
              <a:gd name="connsiteY2" fmla="*/ 180859 h 257630"/>
              <a:gd name="connsiteX3" fmla="*/ 133399 w 361661"/>
              <a:gd name="connsiteY3" fmla="*/ 47509 h 257630"/>
              <a:gd name="connsiteX4" fmla="*/ 6399 w 361661"/>
              <a:gd name="connsiteY4" fmla="*/ 12584 h 2576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1661" h="257630">
                <a:moveTo>
                  <a:pt x="6399" y="12584"/>
                </a:moveTo>
                <a:cubicBezTo>
                  <a:pt x="42911" y="46451"/>
                  <a:pt x="352474" y="250709"/>
                  <a:pt x="352474" y="250709"/>
                </a:cubicBezTo>
                <a:cubicBezTo>
                  <a:pt x="393220" y="278755"/>
                  <a:pt x="287386" y="214726"/>
                  <a:pt x="250874" y="180859"/>
                </a:cubicBezTo>
                <a:cubicBezTo>
                  <a:pt x="214362" y="146992"/>
                  <a:pt x="166737" y="73967"/>
                  <a:pt x="133399" y="47509"/>
                </a:cubicBezTo>
                <a:cubicBezTo>
                  <a:pt x="100062" y="21051"/>
                  <a:pt x="-30113" y="-21283"/>
                  <a:pt x="6399" y="12584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86" name="フリーフォーム 2385">
            <a:extLst>
              <a:ext uri="{FF2B5EF4-FFF2-40B4-BE49-F238E27FC236}">
                <a16:creationId xmlns:a16="http://schemas.microsoft.com/office/drawing/2014/main" id="{A4AC4B4F-2AFB-8F06-624E-CEBB22046AE5}"/>
              </a:ext>
            </a:extLst>
          </p:cNvPr>
          <p:cNvSpPr/>
          <p:nvPr/>
        </p:nvSpPr>
        <p:spPr>
          <a:xfrm>
            <a:off x="2968382" y="9200865"/>
            <a:ext cx="1294665" cy="1195142"/>
          </a:xfrm>
          <a:custGeom>
            <a:avLst/>
            <a:gdLst>
              <a:gd name="connsiteX0" fmla="*/ 1292468 w 1294665"/>
              <a:gd name="connsiteY0" fmla="*/ 3460 h 1195142"/>
              <a:gd name="connsiteX1" fmla="*/ 616193 w 1294665"/>
              <a:gd name="connsiteY1" fmla="*/ 524160 h 1195142"/>
              <a:gd name="connsiteX2" fmla="*/ 673343 w 1294665"/>
              <a:gd name="connsiteY2" fmla="*/ 473360 h 1195142"/>
              <a:gd name="connsiteX3" fmla="*/ 362193 w 1294665"/>
              <a:gd name="connsiteY3" fmla="*/ 778160 h 1195142"/>
              <a:gd name="connsiteX4" fmla="*/ 454268 w 1294665"/>
              <a:gd name="connsiteY4" fmla="*/ 692435 h 1195142"/>
              <a:gd name="connsiteX5" fmla="*/ 57393 w 1294665"/>
              <a:gd name="connsiteY5" fmla="*/ 1082960 h 1195142"/>
              <a:gd name="connsiteX6" fmla="*/ 16118 w 1294665"/>
              <a:gd name="connsiteY6" fmla="*/ 1190910 h 1195142"/>
              <a:gd name="connsiteX7" fmla="*/ 190743 w 1294665"/>
              <a:gd name="connsiteY7" fmla="*/ 971835 h 1195142"/>
              <a:gd name="connsiteX8" fmla="*/ 724143 w 1294665"/>
              <a:gd name="connsiteY8" fmla="*/ 454310 h 1195142"/>
              <a:gd name="connsiteX9" fmla="*/ 965443 w 1294665"/>
              <a:gd name="connsiteY9" fmla="*/ 197135 h 1195142"/>
              <a:gd name="connsiteX10" fmla="*/ 838443 w 1294665"/>
              <a:gd name="connsiteY10" fmla="*/ 292385 h 1195142"/>
              <a:gd name="connsiteX11" fmla="*/ 1292468 w 1294665"/>
              <a:gd name="connsiteY11" fmla="*/ 3460 h 11951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294665" h="1195142">
                <a:moveTo>
                  <a:pt x="1292468" y="3460"/>
                </a:moveTo>
                <a:cubicBezTo>
                  <a:pt x="1255426" y="42089"/>
                  <a:pt x="719380" y="445843"/>
                  <a:pt x="616193" y="524160"/>
                </a:cubicBezTo>
                <a:cubicBezTo>
                  <a:pt x="513005" y="602477"/>
                  <a:pt x="715676" y="431027"/>
                  <a:pt x="673343" y="473360"/>
                </a:cubicBezTo>
                <a:cubicBezTo>
                  <a:pt x="631010" y="515693"/>
                  <a:pt x="398705" y="741648"/>
                  <a:pt x="362193" y="778160"/>
                </a:cubicBezTo>
                <a:cubicBezTo>
                  <a:pt x="325681" y="814672"/>
                  <a:pt x="505068" y="641635"/>
                  <a:pt x="454268" y="692435"/>
                </a:cubicBezTo>
                <a:cubicBezTo>
                  <a:pt x="403468" y="743235"/>
                  <a:pt x="130418" y="999881"/>
                  <a:pt x="57393" y="1082960"/>
                </a:cubicBezTo>
                <a:cubicBezTo>
                  <a:pt x="-15632" y="1166039"/>
                  <a:pt x="-6107" y="1209431"/>
                  <a:pt x="16118" y="1190910"/>
                </a:cubicBezTo>
                <a:cubicBezTo>
                  <a:pt x="38343" y="1172389"/>
                  <a:pt x="72739" y="1094602"/>
                  <a:pt x="190743" y="971835"/>
                </a:cubicBezTo>
                <a:cubicBezTo>
                  <a:pt x="308747" y="849068"/>
                  <a:pt x="595026" y="583427"/>
                  <a:pt x="724143" y="454310"/>
                </a:cubicBezTo>
                <a:cubicBezTo>
                  <a:pt x="853260" y="325193"/>
                  <a:pt x="946393" y="224122"/>
                  <a:pt x="965443" y="197135"/>
                </a:cubicBezTo>
                <a:cubicBezTo>
                  <a:pt x="984493" y="170148"/>
                  <a:pt x="790289" y="323077"/>
                  <a:pt x="838443" y="292385"/>
                </a:cubicBezTo>
                <a:cubicBezTo>
                  <a:pt x="886597" y="261693"/>
                  <a:pt x="1329510" y="-35169"/>
                  <a:pt x="1292468" y="3460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87" name="フリーフォーム 2386">
            <a:extLst>
              <a:ext uri="{FF2B5EF4-FFF2-40B4-BE49-F238E27FC236}">
                <a16:creationId xmlns:a16="http://schemas.microsoft.com/office/drawing/2014/main" id="{65C9E14F-1982-ACC3-974B-0EA808B75860}"/>
              </a:ext>
            </a:extLst>
          </p:cNvPr>
          <p:cNvSpPr/>
          <p:nvPr/>
        </p:nvSpPr>
        <p:spPr>
          <a:xfrm>
            <a:off x="3028551" y="9268751"/>
            <a:ext cx="1229211" cy="1206177"/>
          </a:xfrm>
          <a:custGeom>
            <a:avLst/>
            <a:gdLst>
              <a:gd name="connsiteX0" fmla="*/ 1203724 w 1229211"/>
              <a:gd name="connsiteY0" fmla="*/ 33999 h 1206177"/>
              <a:gd name="connsiteX1" fmla="*/ 559199 w 1229211"/>
              <a:gd name="connsiteY1" fmla="*/ 592799 h 1206177"/>
              <a:gd name="connsiteX2" fmla="*/ 399 w 1229211"/>
              <a:gd name="connsiteY2" fmla="*/ 1205574 h 1206177"/>
              <a:gd name="connsiteX3" fmla="*/ 644924 w 1229211"/>
              <a:gd name="connsiteY3" fmla="*/ 478499 h 1206177"/>
              <a:gd name="connsiteX4" fmla="*/ 933849 w 1229211"/>
              <a:gd name="connsiteY4" fmla="*/ 211799 h 1206177"/>
              <a:gd name="connsiteX5" fmla="*/ 752874 w 1229211"/>
              <a:gd name="connsiteY5" fmla="*/ 380074 h 1206177"/>
              <a:gd name="connsiteX6" fmla="*/ 1064024 w 1229211"/>
              <a:gd name="connsiteY6" fmla="*/ 97499 h 1206177"/>
              <a:gd name="connsiteX7" fmla="*/ 1203724 w 1229211"/>
              <a:gd name="connsiteY7" fmla="*/ 33999 h 12061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229211" h="1206177">
                <a:moveTo>
                  <a:pt x="1203724" y="33999"/>
                </a:moveTo>
                <a:cubicBezTo>
                  <a:pt x="1119587" y="116549"/>
                  <a:pt x="759753" y="397537"/>
                  <a:pt x="559199" y="592799"/>
                </a:cubicBezTo>
                <a:cubicBezTo>
                  <a:pt x="358645" y="788061"/>
                  <a:pt x="-13889" y="1224624"/>
                  <a:pt x="399" y="1205574"/>
                </a:cubicBezTo>
                <a:cubicBezTo>
                  <a:pt x="14686" y="1186524"/>
                  <a:pt x="489349" y="644128"/>
                  <a:pt x="644924" y="478499"/>
                </a:cubicBezTo>
                <a:cubicBezTo>
                  <a:pt x="800499" y="312870"/>
                  <a:pt x="915857" y="228203"/>
                  <a:pt x="933849" y="211799"/>
                </a:cubicBezTo>
                <a:cubicBezTo>
                  <a:pt x="951841" y="195395"/>
                  <a:pt x="731178" y="399124"/>
                  <a:pt x="752874" y="380074"/>
                </a:cubicBezTo>
                <a:cubicBezTo>
                  <a:pt x="774570" y="361024"/>
                  <a:pt x="984649" y="157295"/>
                  <a:pt x="1064024" y="97499"/>
                </a:cubicBezTo>
                <a:cubicBezTo>
                  <a:pt x="1143399" y="37703"/>
                  <a:pt x="1287861" y="-48551"/>
                  <a:pt x="1203724" y="33999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88" name="フリーフォーム 2387">
            <a:extLst>
              <a:ext uri="{FF2B5EF4-FFF2-40B4-BE49-F238E27FC236}">
                <a16:creationId xmlns:a16="http://schemas.microsoft.com/office/drawing/2014/main" id="{E21B7F61-884A-EF0E-DD2D-4228A4A8333D}"/>
              </a:ext>
            </a:extLst>
          </p:cNvPr>
          <p:cNvSpPr/>
          <p:nvPr/>
        </p:nvSpPr>
        <p:spPr>
          <a:xfrm>
            <a:off x="3431547" y="9932791"/>
            <a:ext cx="565855" cy="579653"/>
          </a:xfrm>
          <a:custGeom>
            <a:avLst/>
            <a:gdLst>
              <a:gd name="connsiteX0" fmla="*/ 628 w 565855"/>
              <a:gd name="connsiteY0" fmla="*/ 1784 h 579653"/>
              <a:gd name="connsiteX1" fmla="*/ 451478 w 565855"/>
              <a:gd name="connsiteY1" fmla="*/ 490734 h 579653"/>
              <a:gd name="connsiteX2" fmla="*/ 565778 w 565855"/>
              <a:gd name="connsiteY2" fmla="*/ 579634 h 579653"/>
              <a:gd name="connsiteX3" fmla="*/ 467353 w 565855"/>
              <a:gd name="connsiteY3" fmla="*/ 497084 h 579653"/>
              <a:gd name="connsiteX4" fmla="*/ 356228 w 565855"/>
              <a:gd name="connsiteY4" fmla="*/ 331984 h 579653"/>
              <a:gd name="connsiteX5" fmla="*/ 628 w 565855"/>
              <a:gd name="connsiteY5" fmla="*/ 1784 h 5796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5855" h="579653">
                <a:moveTo>
                  <a:pt x="628" y="1784"/>
                </a:moveTo>
                <a:cubicBezTo>
                  <a:pt x="16503" y="28242"/>
                  <a:pt x="357286" y="394426"/>
                  <a:pt x="451478" y="490734"/>
                </a:cubicBezTo>
                <a:cubicBezTo>
                  <a:pt x="545670" y="587042"/>
                  <a:pt x="563132" y="578576"/>
                  <a:pt x="565778" y="579634"/>
                </a:cubicBezTo>
                <a:cubicBezTo>
                  <a:pt x="568424" y="580692"/>
                  <a:pt x="502278" y="538359"/>
                  <a:pt x="467353" y="497084"/>
                </a:cubicBezTo>
                <a:cubicBezTo>
                  <a:pt x="432428" y="455809"/>
                  <a:pt x="438249" y="413476"/>
                  <a:pt x="356228" y="331984"/>
                </a:cubicBezTo>
                <a:cubicBezTo>
                  <a:pt x="274207" y="250492"/>
                  <a:pt x="-15247" y="-24674"/>
                  <a:pt x="628" y="1784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89" name="フリーフォーム 2388">
            <a:extLst>
              <a:ext uri="{FF2B5EF4-FFF2-40B4-BE49-F238E27FC236}">
                <a16:creationId xmlns:a16="http://schemas.microsoft.com/office/drawing/2014/main" id="{7132AACA-B78B-6344-D38B-1C70358A4514}"/>
              </a:ext>
            </a:extLst>
          </p:cNvPr>
          <p:cNvSpPr/>
          <p:nvPr/>
        </p:nvSpPr>
        <p:spPr>
          <a:xfrm>
            <a:off x="3013075" y="9985306"/>
            <a:ext cx="492140" cy="501719"/>
          </a:xfrm>
          <a:custGeom>
            <a:avLst/>
            <a:gdLst>
              <a:gd name="connsiteX0" fmla="*/ 0 w 492140"/>
              <a:gd name="connsiteY0" fmla="*/ 501719 h 501719"/>
              <a:gd name="connsiteX1" fmla="*/ 492125 w 492140"/>
              <a:gd name="connsiteY1" fmla="*/ 69 h 501719"/>
              <a:gd name="connsiteX2" fmla="*/ 0 w 492140"/>
              <a:gd name="connsiteY2" fmla="*/ 501719 h 5017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92140" h="501719">
                <a:moveTo>
                  <a:pt x="0" y="501719"/>
                </a:moveTo>
                <a:lnTo>
                  <a:pt x="492125" y="69"/>
                </a:lnTo>
                <a:cubicBezTo>
                  <a:pt x="495300" y="-6810"/>
                  <a:pt x="0" y="501719"/>
                  <a:pt x="0" y="501719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90" name="フリーフォーム 2389">
            <a:extLst>
              <a:ext uri="{FF2B5EF4-FFF2-40B4-BE49-F238E27FC236}">
                <a16:creationId xmlns:a16="http://schemas.microsoft.com/office/drawing/2014/main" id="{C8AFAA0F-958C-DFBD-1C8E-F2C60823611A}"/>
              </a:ext>
            </a:extLst>
          </p:cNvPr>
          <p:cNvSpPr/>
          <p:nvPr/>
        </p:nvSpPr>
        <p:spPr>
          <a:xfrm>
            <a:off x="3641116" y="9740841"/>
            <a:ext cx="470271" cy="765629"/>
          </a:xfrm>
          <a:custGeom>
            <a:avLst/>
            <a:gdLst>
              <a:gd name="connsiteX0" fmla="*/ 248259 w 470271"/>
              <a:gd name="connsiteY0" fmla="*/ 59 h 765629"/>
              <a:gd name="connsiteX1" fmla="*/ 384784 w 470271"/>
              <a:gd name="connsiteY1" fmla="*/ 273109 h 765629"/>
              <a:gd name="connsiteX2" fmla="*/ 356209 w 470271"/>
              <a:gd name="connsiteY2" fmla="*/ 415984 h 765629"/>
              <a:gd name="connsiteX3" fmla="*/ 143484 w 470271"/>
              <a:gd name="connsiteY3" fmla="*/ 616009 h 765629"/>
              <a:gd name="connsiteX4" fmla="*/ 609 w 470271"/>
              <a:gd name="connsiteY4" fmla="*/ 765234 h 765629"/>
              <a:gd name="connsiteX5" fmla="*/ 197459 w 470271"/>
              <a:gd name="connsiteY5" fmla="*/ 571559 h 765629"/>
              <a:gd name="connsiteX6" fmla="*/ 464159 w 470271"/>
              <a:gd name="connsiteY6" fmla="*/ 298509 h 765629"/>
              <a:gd name="connsiteX7" fmla="*/ 384784 w 470271"/>
              <a:gd name="connsiteY7" fmla="*/ 190559 h 765629"/>
              <a:gd name="connsiteX8" fmla="*/ 387959 w 470271"/>
              <a:gd name="connsiteY8" fmla="*/ 247709 h 765629"/>
              <a:gd name="connsiteX9" fmla="*/ 248259 w 470271"/>
              <a:gd name="connsiteY9" fmla="*/ 59 h 7656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70271" h="765629">
                <a:moveTo>
                  <a:pt x="248259" y="59"/>
                </a:moveTo>
                <a:cubicBezTo>
                  <a:pt x="247730" y="4292"/>
                  <a:pt x="366792" y="203788"/>
                  <a:pt x="384784" y="273109"/>
                </a:cubicBezTo>
                <a:cubicBezTo>
                  <a:pt x="402776" y="342430"/>
                  <a:pt x="396426" y="358834"/>
                  <a:pt x="356209" y="415984"/>
                </a:cubicBezTo>
                <a:cubicBezTo>
                  <a:pt x="315992" y="473134"/>
                  <a:pt x="202751" y="557801"/>
                  <a:pt x="143484" y="616009"/>
                </a:cubicBezTo>
                <a:cubicBezTo>
                  <a:pt x="84217" y="674217"/>
                  <a:pt x="-8387" y="772642"/>
                  <a:pt x="609" y="765234"/>
                </a:cubicBezTo>
                <a:cubicBezTo>
                  <a:pt x="9605" y="757826"/>
                  <a:pt x="120201" y="649346"/>
                  <a:pt x="197459" y="571559"/>
                </a:cubicBezTo>
                <a:cubicBezTo>
                  <a:pt x="274717" y="493772"/>
                  <a:pt x="432938" y="362009"/>
                  <a:pt x="464159" y="298509"/>
                </a:cubicBezTo>
                <a:cubicBezTo>
                  <a:pt x="495380" y="235009"/>
                  <a:pt x="397484" y="199026"/>
                  <a:pt x="384784" y="190559"/>
                </a:cubicBezTo>
                <a:cubicBezTo>
                  <a:pt x="372084" y="182092"/>
                  <a:pt x="408596" y="277871"/>
                  <a:pt x="387959" y="247709"/>
                </a:cubicBezTo>
                <a:cubicBezTo>
                  <a:pt x="367322" y="217547"/>
                  <a:pt x="248788" y="-4174"/>
                  <a:pt x="248259" y="59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91" name="フリーフォーム 2390">
            <a:extLst>
              <a:ext uri="{FF2B5EF4-FFF2-40B4-BE49-F238E27FC236}">
                <a16:creationId xmlns:a16="http://schemas.microsoft.com/office/drawing/2014/main" id="{A417FC0F-C521-FDE5-6347-D1BF2935CCA6}"/>
              </a:ext>
            </a:extLst>
          </p:cNvPr>
          <p:cNvSpPr/>
          <p:nvPr/>
        </p:nvSpPr>
        <p:spPr>
          <a:xfrm>
            <a:off x="3012460" y="9562480"/>
            <a:ext cx="945189" cy="971266"/>
          </a:xfrm>
          <a:custGeom>
            <a:avLst/>
            <a:gdLst>
              <a:gd name="connsiteX0" fmla="*/ 57765 w 945189"/>
              <a:gd name="connsiteY0" fmla="*/ 86345 h 971266"/>
              <a:gd name="connsiteX1" fmla="*/ 594340 w 945189"/>
              <a:gd name="connsiteY1" fmla="*/ 730870 h 971266"/>
              <a:gd name="connsiteX2" fmla="*/ 629265 w 945189"/>
              <a:gd name="connsiteY2" fmla="*/ 765795 h 971266"/>
              <a:gd name="connsiteX3" fmla="*/ 940415 w 945189"/>
              <a:gd name="connsiteY3" fmla="*/ 968995 h 971266"/>
              <a:gd name="connsiteX4" fmla="*/ 784840 w 945189"/>
              <a:gd name="connsiteY4" fmla="*/ 845170 h 971266"/>
              <a:gd name="connsiteX5" fmla="*/ 353040 w 945189"/>
              <a:gd name="connsiteY5" fmla="*/ 416545 h 971266"/>
              <a:gd name="connsiteX6" fmla="*/ 153015 w 945189"/>
              <a:gd name="connsiteY6" fmla="*/ 241920 h 971266"/>
              <a:gd name="connsiteX7" fmla="*/ 203815 w 945189"/>
              <a:gd name="connsiteY7" fmla="*/ 311770 h 971266"/>
              <a:gd name="connsiteX8" fmla="*/ 32365 w 945189"/>
              <a:gd name="connsiteY8" fmla="*/ 32370 h 971266"/>
              <a:gd name="connsiteX9" fmla="*/ 57765 w 945189"/>
              <a:gd name="connsiteY9" fmla="*/ 86345 h 9712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945189" h="971266">
                <a:moveTo>
                  <a:pt x="57765" y="86345"/>
                </a:moveTo>
                <a:cubicBezTo>
                  <a:pt x="151427" y="202762"/>
                  <a:pt x="499090" y="617628"/>
                  <a:pt x="594340" y="730870"/>
                </a:cubicBezTo>
                <a:cubicBezTo>
                  <a:pt x="689590" y="844112"/>
                  <a:pt x="571586" y="726107"/>
                  <a:pt x="629265" y="765795"/>
                </a:cubicBezTo>
                <a:cubicBezTo>
                  <a:pt x="686944" y="805483"/>
                  <a:pt x="914486" y="955766"/>
                  <a:pt x="940415" y="968995"/>
                </a:cubicBezTo>
                <a:cubicBezTo>
                  <a:pt x="966344" y="982224"/>
                  <a:pt x="882736" y="937245"/>
                  <a:pt x="784840" y="845170"/>
                </a:cubicBezTo>
                <a:cubicBezTo>
                  <a:pt x="686944" y="753095"/>
                  <a:pt x="458344" y="517087"/>
                  <a:pt x="353040" y="416545"/>
                </a:cubicBezTo>
                <a:cubicBezTo>
                  <a:pt x="247736" y="316003"/>
                  <a:pt x="177886" y="259382"/>
                  <a:pt x="153015" y="241920"/>
                </a:cubicBezTo>
                <a:cubicBezTo>
                  <a:pt x="128144" y="224458"/>
                  <a:pt x="223923" y="346695"/>
                  <a:pt x="203815" y="311770"/>
                </a:cubicBezTo>
                <a:cubicBezTo>
                  <a:pt x="183707" y="276845"/>
                  <a:pt x="58294" y="72587"/>
                  <a:pt x="32365" y="32370"/>
                </a:cubicBezTo>
                <a:cubicBezTo>
                  <a:pt x="6436" y="-7847"/>
                  <a:pt x="-35897" y="-30072"/>
                  <a:pt x="57765" y="86345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92" name="フリーフォーム 2391">
            <a:extLst>
              <a:ext uri="{FF2B5EF4-FFF2-40B4-BE49-F238E27FC236}">
                <a16:creationId xmlns:a16="http://schemas.microsoft.com/office/drawing/2014/main" id="{BD4AB4C0-1553-405C-62EB-5FF5AD14F56D}"/>
              </a:ext>
            </a:extLst>
          </p:cNvPr>
          <p:cNvSpPr/>
          <p:nvPr/>
        </p:nvSpPr>
        <p:spPr>
          <a:xfrm>
            <a:off x="2642117" y="10603316"/>
            <a:ext cx="624084" cy="939193"/>
          </a:xfrm>
          <a:custGeom>
            <a:avLst/>
            <a:gdLst>
              <a:gd name="connsiteX0" fmla="*/ 526533 w 624084"/>
              <a:gd name="connsiteY0" fmla="*/ 1184 h 939193"/>
              <a:gd name="connsiteX1" fmla="*/ 599558 w 624084"/>
              <a:gd name="connsiteY1" fmla="*/ 191684 h 939193"/>
              <a:gd name="connsiteX2" fmla="*/ 545583 w 624084"/>
              <a:gd name="connsiteY2" fmla="*/ 410759 h 939193"/>
              <a:gd name="connsiteX3" fmla="*/ 583683 w 624084"/>
              <a:gd name="connsiteY3" fmla="*/ 372659 h 939193"/>
              <a:gd name="connsiteX4" fmla="*/ 5833 w 624084"/>
              <a:gd name="connsiteY4" fmla="*/ 931459 h 939193"/>
              <a:gd name="connsiteX5" fmla="*/ 304283 w 624084"/>
              <a:gd name="connsiteY5" fmla="*/ 674284 h 939193"/>
              <a:gd name="connsiteX6" fmla="*/ 609083 w 624084"/>
              <a:gd name="connsiteY6" fmla="*/ 331384 h 939193"/>
              <a:gd name="connsiteX7" fmla="*/ 580508 w 624084"/>
              <a:gd name="connsiteY7" fmla="*/ 353609 h 939193"/>
              <a:gd name="connsiteX8" fmla="*/ 609083 w 624084"/>
              <a:gd name="connsiteY8" fmla="*/ 283759 h 939193"/>
              <a:gd name="connsiteX9" fmla="*/ 526533 w 624084"/>
              <a:gd name="connsiteY9" fmla="*/ 1184 h 9391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624084" h="939193">
                <a:moveTo>
                  <a:pt x="526533" y="1184"/>
                </a:moveTo>
                <a:cubicBezTo>
                  <a:pt x="524945" y="-14162"/>
                  <a:pt x="596383" y="123422"/>
                  <a:pt x="599558" y="191684"/>
                </a:cubicBezTo>
                <a:cubicBezTo>
                  <a:pt x="602733" y="259946"/>
                  <a:pt x="548229" y="380597"/>
                  <a:pt x="545583" y="410759"/>
                </a:cubicBezTo>
                <a:cubicBezTo>
                  <a:pt x="542937" y="440921"/>
                  <a:pt x="583683" y="372659"/>
                  <a:pt x="583683" y="372659"/>
                </a:cubicBezTo>
                <a:lnTo>
                  <a:pt x="5833" y="931459"/>
                </a:lnTo>
                <a:cubicBezTo>
                  <a:pt x="-40734" y="981730"/>
                  <a:pt x="203741" y="774296"/>
                  <a:pt x="304283" y="674284"/>
                </a:cubicBezTo>
                <a:cubicBezTo>
                  <a:pt x="404825" y="574272"/>
                  <a:pt x="563046" y="384830"/>
                  <a:pt x="609083" y="331384"/>
                </a:cubicBezTo>
                <a:cubicBezTo>
                  <a:pt x="655120" y="277938"/>
                  <a:pt x="580508" y="361546"/>
                  <a:pt x="580508" y="353609"/>
                </a:cubicBezTo>
                <a:cubicBezTo>
                  <a:pt x="580508" y="345672"/>
                  <a:pt x="621783" y="340909"/>
                  <a:pt x="609083" y="283759"/>
                </a:cubicBezTo>
                <a:cubicBezTo>
                  <a:pt x="596383" y="226609"/>
                  <a:pt x="528121" y="16530"/>
                  <a:pt x="526533" y="1184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93" name="フリーフォーム 2392">
            <a:extLst>
              <a:ext uri="{FF2B5EF4-FFF2-40B4-BE49-F238E27FC236}">
                <a16:creationId xmlns:a16="http://schemas.microsoft.com/office/drawing/2014/main" id="{5DFAC38C-4DC8-DDBE-B2D7-2C15168E638D}"/>
              </a:ext>
            </a:extLst>
          </p:cNvPr>
          <p:cNvSpPr/>
          <p:nvPr/>
        </p:nvSpPr>
        <p:spPr>
          <a:xfrm>
            <a:off x="2764619" y="11077263"/>
            <a:ext cx="702105" cy="449249"/>
          </a:xfrm>
          <a:custGeom>
            <a:avLst/>
            <a:gdLst>
              <a:gd name="connsiteX0" fmla="*/ 806 w 702105"/>
              <a:gd name="connsiteY0" fmla="*/ 312 h 449249"/>
              <a:gd name="connsiteX1" fmla="*/ 458006 w 702105"/>
              <a:gd name="connsiteY1" fmla="*/ 276537 h 449249"/>
              <a:gd name="connsiteX2" fmla="*/ 696131 w 702105"/>
              <a:gd name="connsiteY2" fmla="*/ 447987 h 449249"/>
              <a:gd name="connsiteX3" fmla="*/ 578656 w 702105"/>
              <a:gd name="connsiteY3" fmla="*/ 333687 h 449249"/>
              <a:gd name="connsiteX4" fmla="*/ 806 w 702105"/>
              <a:gd name="connsiteY4" fmla="*/ 312 h 4492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02105" h="449249">
                <a:moveTo>
                  <a:pt x="806" y="312"/>
                </a:moveTo>
                <a:cubicBezTo>
                  <a:pt x="-19302" y="-9213"/>
                  <a:pt x="342119" y="201925"/>
                  <a:pt x="458006" y="276537"/>
                </a:cubicBezTo>
                <a:cubicBezTo>
                  <a:pt x="573893" y="351149"/>
                  <a:pt x="676023" y="438462"/>
                  <a:pt x="696131" y="447987"/>
                </a:cubicBezTo>
                <a:cubicBezTo>
                  <a:pt x="716239" y="457512"/>
                  <a:pt x="687664" y="412533"/>
                  <a:pt x="578656" y="333687"/>
                </a:cubicBezTo>
                <a:cubicBezTo>
                  <a:pt x="469648" y="254841"/>
                  <a:pt x="20914" y="9837"/>
                  <a:pt x="806" y="312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94" name="フリーフォーム 2393">
            <a:extLst>
              <a:ext uri="{FF2B5EF4-FFF2-40B4-BE49-F238E27FC236}">
                <a16:creationId xmlns:a16="http://schemas.microsoft.com/office/drawing/2014/main" id="{20AD7FFF-BE2E-44C4-1821-66B32E8CAB86}"/>
              </a:ext>
            </a:extLst>
          </p:cNvPr>
          <p:cNvSpPr/>
          <p:nvPr/>
        </p:nvSpPr>
        <p:spPr>
          <a:xfrm>
            <a:off x="2918609" y="11017335"/>
            <a:ext cx="659714" cy="511651"/>
          </a:xfrm>
          <a:custGeom>
            <a:avLst/>
            <a:gdLst>
              <a:gd name="connsiteX0" fmla="*/ 5566 w 659714"/>
              <a:gd name="connsiteY0" fmla="*/ 3090 h 511651"/>
              <a:gd name="connsiteX1" fmla="*/ 589766 w 659714"/>
              <a:gd name="connsiteY1" fmla="*/ 450765 h 511651"/>
              <a:gd name="connsiteX2" fmla="*/ 646916 w 659714"/>
              <a:gd name="connsiteY2" fmla="*/ 504740 h 511651"/>
              <a:gd name="connsiteX3" fmla="*/ 570716 w 659714"/>
              <a:gd name="connsiteY3" fmla="*/ 425365 h 511651"/>
              <a:gd name="connsiteX4" fmla="*/ 256391 w 659714"/>
              <a:gd name="connsiteY4" fmla="*/ 225340 h 511651"/>
              <a:gd name="connsiteX5" fmla="*/ 291316 w 659714"/>
              <a:gd name="connsiteY5" fmla="*/ 250740 h 511651"/>
              <a:gd name="connsiteX6" fmla="*/ 5566 w 659714"/>
              <a:gd name="connsiteY6" fmla="*/ 3090 h 5116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59714" h="511651">
                <a:moveTo>
                  <a:pt x="5566" y="3090"/>
                </a:moveTo>
                <a:cubicBezTo>
                  <a:pt x="55308" y="36427"/>
                  <a:pt x="482874" y="367157"/>
                  <a:pt x="589766" y="450765"/>
                </a:cubicBezTo>
                <a:cubicBezTo>
                  <a:pt x="696658" y="534373"/>
                  <a:pt x="650091" y="508973"/>
                  <a:pt x="646916" y="504740"/>
                </a:cubicBezTo>
                <a:cubicBezTo>
                  <a:pt x="643741" y="500507"/>
                  <a:pt x="635804" y="471932"/>
                  <a:pt x="570716" y="425365"/>
                </a:cubicBezTo>
                <a:cubicBezTo>
                  <a:pt x="505629" y="378798"/>
                  <a:pt x="302958" y="254444"/>
                  <a:pt x="256391" y="225340"/>
                </a:cubicBezTo>
                <a:cubicBezTo>
                  <a:pt x="209824" y="196236"/>
                  <a:pt x="327828" y="285136"/>
                  <a:pt x="291316" y="250740"/>
                </a:cubicBezTo>
                <a:cubicBezTo>
                  <a:pt x="254804" y="216344"/>
                  <a:pt x="-44176" y="-30247"/>
                  <a:pt x="5566" y="3090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95" name="フリーフォーム 2394">
            <a:extLst>
              <a:ext uri="{FF2B5EF4-FFF2-40B4-BE49-F238E27FC236}">
                <a16:creationId xmlns:a16="http://schemas.microsoft.com/office/drawing/2014/main" id="{8EA71C2E-69A2-20F4-163F-A4A870F15F25}"/>
              </a:ext>
            </a:extLst>
          </p:cNvPr>
          <p:cNvSpPr/>
          <p:nvPr/>
        </p:nvSpPr>
        <p:spPr>
          <a:xfrm>
            <a:off x="3253694" y="10597370"/>
            <a:ext cx="290364" cy="174800"/>
          </a:xfrm>
          <a:custGeom>
            <a:avLst/>
            <a:gdLst>
              <a:gd name="connsiteX0" fmla="*/ 681 w 290364"/>
              <a:gd name="connsiteY0" fmla="*/ 780 h 174800"/>
              <a:gd name="connsiteX1" fmla="*/ 153081 w 290364"/>
              <a:gd name="connsiteY1" fmla="*/ 146830 h 174800"/>
              <a:gd name="connsiteX2" fmla="*/ 114981 w 290364"/>
              <a:gd name="connsiteY2" fmla="*/ 162705 h 174800"/>
              <a:gd name="connsiteX3" fmla="*/ 289606 w 290364"/>
              <a:gd name="connsiteY3" fmla="*/ 10305 h 174800"/>
              <a:gd name="connsiteX4" fmla="*/ 175306 w 290364"/>
              <a:gd name="connsiteY4" fmla="*/ 140480 h 174800"/>
              <a:gd name="connsiteX5" fmla="*/ 99106 w 290364"/>
              <a:gd name="connsiteY5" fmla="*/ 89680 h 174800"/>
              <a:gd name="connsiteX6" fmla="*/ 681 w 290364"/>
              <a:gd name="connsiteY6" fmla="*/ 780 h 174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90364" h="174800">
                <a:moveTo>
                  <a:pt x="681" y="780"/>
                </a:moveTo>
                <a:cubicBezTo>
                  <a:pt x="9677" y="10305"/>
                  <a:pt x="134031" y="119843"/>
                  <a:pt x="153081" y="146830"/>
                </a:cubicBezTo>
                <a:cubicBezTo>
                  <a:pt x="172131" y="173817"/>
                  <a:pt x="92227" y="185459"/>
                  <a:pt x="114981" y="162705"/>
                </a:cubicBezTo>
                <a:cubicBezTo>
                  <a:pt x="137735" y="139951"/>
                  <a:pt x="279552" y="14009"/>
                  <a:pt x="289606" y="10305"/>
                </a:cubicBezTo>
                <a:cubicBezTo>
                  <a:pt x="299660" y="6601"/>
                  <a:pt x="207056" y="127251"/>
                  <a:pt x="175306" y="140480"/>
                </a:cubicBezTo>
                <a:cubicBezTo>
                  <a:pt x="143556" y="153709"/>
                  <a:pt x="123977" y="107672"/>
                  <a:pt x="99106" y="89680"/>
                </a:cubicBezTo>
                <a:cubicBezTo>
                  <a:pt x="74235" y="71688"/>
                  <a:pt x="-8315" y="-8745"/>
                  <a:pt x="681" y="780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96" name="フリーフォーム 2395">
            <a:extLst>
              <a:ext uri="{FF2B5EF4-FFF2-40B4-BE49-F238E27FC236}">
                <a16:creationId xmlns:a16="http://schemas.microsoft.com/office/drawing/2014/main" id="{6EC333EA-193C-28E9-CE1C-8C67E8487FC7}"/>
              </a:ext>
            </a:extLst>
          </p:cNvPr>
          <p:cNvSpPr/>
          <p:nvPr/>
        </p:nvSpPr>
        <p:spPr>
          <a:xfrm>
            <a:off x="3222496" y="10604445"/>
            <a:ext cx="54149" cy="384400"/>
          </a:xfrm>
          <a:custGeom>
            <a:avLst/>
            <a:gdLst>
              <a:gd name="connsiteX0" fmla="*/ 129 w 54149"/>
              <a:gd name="connsiteY0" fmla="*/ 55 h 384400"/>
              <a:gd name="connsiteX1" fmla="*/ 38229 w 54149"/>
              <a:gd name="connsiteY1" fmla="*/ 266755 h 384400"/>
              <a:gd name="connsiteX2" fmla="*/ 12829 w 54149"/>
              <a:gd name="connsiteY2" fmla="*/ 384230 h 384400"/>
              <a:gd name="connsiteX3" fmla="*/ 54104 w 54149"/>
              <a:gd name="connsiteY3" fmla="*/ 244530 h 384400"/>
              <a:gd name="connsiteX4" fmla="*/ 129 w 54149"/>
              <a:gd name="connsiteY4" fmla="*/ 55 h 384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4149" h="384400">
                <a:moveTo>
                  <a:pt x="129" y="55"/>
                </a:moveTo>
                <a:cubicBezTo>
                  <a:pt x="-2517" y="3759"/>
                  <a:pt x="36112" y="202726"/>
                  <a:pt x="38229" y="266755"/>
                </a:cubicBezTo>
                <a:cubicBezTo>
                  <a:pt x="40346" y="330784"/>
                  <a:pt x="10183" y="387934"/>
                  <a:pt x="12829" y="384230"/>
                </a:cubicBezTo>
                <a:cubicBezTo>
                  <a:pt x="15475" y="380526"/>
                  <a:pt x="55691" y="310676"/>
                  <a:pt x="54104" y="244530"/>
                </a:cubicBezTo>
                <a:cubicBezTo>
                  <a:pt x="52517" y="178384"/>
                  <a:pt x="2775" y="-3649"/>
                  <a:pt x="129" y="55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97" name="フリーフォーム 2396">
            <a:extLst>
              <a:ext uri="{FF2B5EF4-FFF2-40B4-BE49-F238E27FC236}">
                <a16:creationId xmlns:a16="http://schemas.microsoft.com/office/drawing/2014/main" id="{E4E931FC-CF02-B45E-6ACA-C489FA910BC2}"/>
              </a:ext>
            </a:extLst>
          </p:cNvPr>
          <p:cNvSpPr/>
          <p:nvPr/>
        </p:nvSpPr>
        <p:spPr>
          <a:xfrm>
            <a:off x="4105210" y="10566222"/>
            <a:ext cx="212877" cy="120829"/>
          </a:xfrm>
          <a:custGeom>
            <a:avLst/>
            <a:gdLst>
              <a:gd name="connsiteX0" fmla="*/ 65 w 212877"/>
              <a:gd name="connsiteY0" fmla="*/ 3353 h 120829"/>
              <a:gd name="connsiteX1" fmla="*/ 111190 w 212877"/>
              <a:gd name="connsiteY1" fmla="*/ 120828 h 120829"/>
              <a:gd name="connsiteX2" fmla="*/ 212790 w 212877"/>
              <a:gd name="connsiteY2" fmla="*/ 178 h 120829"/>
              <a:gd name="connsiteX3" fmla="*/ 127065 w 212877"/>
              <a:gd name="connsiteY3" fmla="*/ 92253 h 120829"/>
              <a:gd name="connsiteX4" fmla="*/ 65 w 212877"/>
              <a:gd name="connsiteY4" fmla="*/ 3353 h 1208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2877" h="120829">
                <a:moveTo>
                  <a:pt x="65" y="3353"/>
                </a:moveTo>
                <a:cubicBezTo>
                  <a:pt x="-2581" y="8115"/>
                  <a:pt x="75736" y="121357"/>
                  <a:pt x="111190" y="120828"/>
                </a:cubicBezTo>
                <a:cubicBezTo>
                  <a:pt x="146644" y="120299"/>
                  <a:pt x="210144" y="4940"/>
                  <a:pt x="212790" y="178"/>
                </a:cubicBezTo>
                <a:cubicBezTo>
                  <a:pt x="215436" y="-4584"/>
                  <a:pt x="157228" y="87491"/>
                  <a:pt x="127065" y="92253"/>
                </a:cubicBezTo>
                <a:cubicBezTo>
                  <a:pt x="96903" y="97016"/>
                  <a:pt x="2711" y="-1409"/>
                  <a:pt x="65" y="3353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98" name="フリーフォーム 2397">
            <a:extLst>
              <a:ext uri="{FF2B5EF4-FFF2-40B4-BE49-F238E27FC236}">
                <a16:creationId xmlns:a16="http://schemas.microsoft.com/office/drawing/2014/main" id="{DE3A2226-6E15-3BEF-F47C-A50B5976AC61}"/>
              </a:ext>
            </a:extLst>
          </p:cNvPr>
          <p:cNvSpPr/>
          <p:nvPr/>
        </p:nvSpPr>
        <p:spPr>
          <a:xfrm>
            <a:off x="3625491" y="10599744"/>
            <a:ext cx="577238" cy="138141"/>
          </a:xfrm>
          <a:custGeom>
            <a:avLst/>
            <a:gdLst>
              <a:gd name="connsiteX0" fmla="*/ 359 w 577238"/>
              <a:gd name="connsiteY0" fmla="*/ 7931 h 138141"/>
              <a:gd name="connsiteX1" fmla="*/ 384534 w 577238"/>
              <a:gd name="connsiteY1" fmla="*/ 11106 h 138141"/>
              <a:gd name="connsiteX2" fmla="*/ 575034 w 577238"/>
              <a:gd name="connsiteY2" fmla="*/ 138106 h 138141"/>
              <a:gd name="connsiteX3" fmla="*/ 457559 w 577238"/>
              <a:gd name="connsiteY3" fmla="*/ 23806 h 138141"/>
              <a:gd name="connsiteX4" fmla="*/ 359 w 577238"/>
              <a:gd name="connsiteY4" fmla="*/ 7931 h 1381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77238" h="138141">
                <a:moveTo>
                  <a:pt x="359" y="7931"/>
                </a:moveTo>
                <a:cubicBezTo>
                  <a:pt x="-11812" y="5814"/>
                  <a:pt x="288755" y="-10590"/>
                  <a:pt x="384534" y="11106"/>
                </a:cubicBezTo>
                <a:cubicBezTo>
                  <a:pt x="480313" y="32802"/>
                  <a:pt x="562863" y="135989"/>
                  <a:pt x="575034" y="138106"/>
                </a:cubicBezTo>
                <a:cubicBezTo>
                  <a:pt x="587205" y="140223"/>
                  <a:pt x="549105" y="46560"/>
                  <a:pt x="457559" y="23806"/>
                </a:cubicBezTo>
                <a:cubicBezTo>
                  <a:pt x="366013" y="1052"/>
                  <a:pt x="12530" y="10048"/>
                  <a:pt x="359" y="7931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99" name="フリーフォーム 2398">
            <a:extLst>
              <a:ext uri="{FF2B5EF4-FFF2-40B4-BE49-F238E27FC236}">
                <a16:creationId xmlns:a16="http://schemas.microsoft.com/office/drawing/2014/main" id="{8B410AFB-7165-AB3C-4298-392BA8D02C8F}"/>
              </a:ext>
            </a:extLst>
          </p:cNvPr>
          <p:cNvSpPr/>
          <p:nvPr/>
        </p:nvSpPr>
        <p:spPr>
          <a:xfrm>
            <a:off x="3576307" y="10604466"/>
            <a:ext cx="313076" cy="492191"/>
          </a:xfrm>
          <a:custGeom>
            <a:avLst/>
            <a:gdLst>
              <a:gd name="connsiteX0" fmla="*/ 97168 w 313076"/>
              <a:gd name="connsiteY0" fmla="*/ 34 h 492191"/>
              <a:gd name="connsiteX1" fmla="*/ 46368 w 313076"/>
              <a:gd name="connsiteY1" fmla="*/ 149259 h 492191"/>
              <a:gd name="connsiteX2" fmla="*/ 125743 w 313076"/>
              <a:gd name="connsiteY2" fmla="*/ 333409 h 492191"/>
              <a:gd name="connsiteX3" fmla="*/ 68593 w 313076"/>
              <a:gd name="connsiteY3" fmla="*/ 308009 h 492191"/>
              <a:gd name="connsiteX4" fmla="*/ 313068 w 313076"/>
              <a:gd name="connsiteY4" fmla="*/ 492159 h 492191"/>
              <a:gd name="connsiteX5" fmla="*/ 59068 w 313076"/>
              <a:gd name="connsiteY5" fmla="*/ 292134 h 492191"/>
              <a:gd name="connsiteX6" fmla="*/ 33668 w 313076"/>
              <a:gd name="connsiteY6" fmla="*/ 123859 h 492191"/>
              <a:gd name="connsiteX7" fmla="*/ 1918 w 313076"/>
              <a:gd name="connsiteY7" fmla="*/ 161959 h 492191"/>
              <a:gd name="connsiteX8" fmla="*/ 97168 w 313076"/>
              <a:gd name="connsiteY8" fmla="*/ 34 h 4921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3076" h="492191">
                <a:moveTo>
                  <a:pt x="97168" y="34"/>
                </a:moveTo>
                <a:cubicBezTo>
                  <a:pt x="104576" y="-2083"/>
                  <a:pt x="41605" y="93697"/>
                  <a:pt x="46368" y="149259"/>
                </a:cubicBezTo>
                <a:cubicBezTo>
                  <a:pt x="51130" y="204822"/>
                  <a:pt x="122039" y="306951"/>
                  <a:pt x="125743" y="333409"/>
                </a:cubicBezTo>
                <a:cubicBezTo>
                  <a:pt x="129447" y="359867"/>
                  <a:pt x="37372" y="281551"/>
                  <a:pt x="68593" y="308009"/>
                </a:cubicBezTo>
                <a:cubicBezTo>
                  <a:pt x="99814" y="334467"/>
                  <a:pt x="314656" y="494805"/>
                  <a:pt x="313068" y="492159"/>
                </a:cubicBezTo>
                <a:cubicBezTo>
                  <a:pt x="311481" y="489513"/>
                  <a:pt x="105635" y="353517"/>
                  <a:pt x="59068" y="292134"/>
                </a:cubicBezTo>
                <a:cubicBezTo>
                  <a:pt x="12501" y="230751"/>
                  <a:pt x="43193" y="145555"/>
                  <a:pt x="33668" y="123859"/>
                </a:cubicBezTo>
                <a:cubicBezTo>
                  <a:pt x="24143" y="102163"/>
                  <a:pt x="-8136" y="178892"/>
                  <a:pt x="1918" y="161959"/>
                </a:cubicBezTo>
                <a:cubicBezTo>
                  <a:pt x="11972" y="145026"/>
                  <a:pt x="89760" y="2151"/>
                  <a:pt x="97168" y="34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00" name="フリーフォーム 2399">
            <a:extLst>
              <a:ext uri="{FF2B5EF4-FFF2-40B4-BE49-F238E27FC236}">
                <a16:creationId xmlns:a16="http://schemas.microsoft.com/office/drawing/2014/main" id="{553FB660-EE86-A015-3797-515D2A94C888}"/>
              </a:ext>
            </a:extLst>
          </p:cNvPr>
          <p:cNvSpPr/>
          <p:nvPr/>
        </p:nvSpPr>
        <p:spPr>
          <a:xfrm>
            <a:off x="2844443" y="10849937"/>
            <a:ext cx="613288" cy="663458"/>
          </a:xfrm>
          <a:custGeom>
            <a:avLst/>
            <a:gdLst>
              <a:gd name="connsiteX0" fmla="*/ 613132 w 613288"/>
              <a:gd name="connsiteY0" fmla="*/ 208588 h 663458"/>
              <a:gd name="connsiteX1" fmla="*/ 524232 w 613288"/>
              <a:gd name="connsiteY1" fmla="*/ 5388 h 663458"/>
              <a:gd name="connsiteX2" fmla="*/ 552807 w 613288"/>
              <a:gd name="connsiteY2" fmla="*/ 72063 h 663458"/>
              <a:gd name="connsiteX3" fmla="*/ 432157 w 613288"/>
              <a:gd name="connsiteY3" fmla="*/ 214938 h 663458"/>
              <a:gd name="connsiteX4" fmla="*/ 54332 w 613288"/>
              <a:gd name="connsiteY4" fmla="*/ 567363 h 663458"/>
              <a:gd name="connsiteX5" fmla="*/ 9882 w 613288"/>
              <a:gd name="connsiteY5" fmla="*/ 659438 h 663458"/>
              <a:gd name="connsiteX6" fmla="*/ 127357 w 613288"/>
              <a:gd name="connsiteY6" fmla="*/ 468938 h 663458"/>
              <a:gd name="connsiteX7" fmla="*/ 470257 w 613288"/>
              <a:gd name="connsiteY7" fmla="*/ 129213 h 663458"/>
              <a:gd name="connsiteX8" fmla="*/ 498832 w 613288"/>
              <a:gd name="connsiteY8" fmla="*/ 27613 h 663458"/>
              <a:gd name="connsiteX9" fmla="*/ 613132 w 613288"/>
              <a:gd name="connsiteY9" fmla="*/ 208588 h 6634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613288" h="663458">
                <a:moveTo>
                  <a:pt x="613132" y="208588"/>
                </a:moveTo>
                <a:cubicBezTo>
                  <a:pt x="617365" y="204884"/>
                  <a:pt x="534286" y="28142"/>
                  <a:pt x="524232" y="5388"/>
                </a:cubicBezTo>
                <a:cubicBezTo>
                  <a:pt x="514178" y="-17366"/>
                  <a:pt x="568153" y="37138"/>
                  <a:pt x="552807" y="72063"/>
                </a:cubicBezTo>
                <a:cubicBezTo>
                  <a:pt x="537461" y="106988"/>
                  <a:pt x="515236" y="132388"/>
                  <a:pt x="432157" y="214938"/>
                </a:cubicBezTo>
                <a:cubicBezTo>
                  <a:pt x="349078" y="297488"/>
                  <a:pt x="124711" y="493280"/>
                  <a:pt x="54332" y="567363"/>
                </a:cubicBezTo>
                <a:cubicBezTo>
                  <a:pt x="-16047" y="641446"/>
                  <a:pt x="-2289" y="675842"/>
                  <a:pt x="9882" y="659438"/>
                </a:cubicBezTo>
                <a:cubicBezTo>
                  <a:pt x="22053" y="643034"/>
                  <a:pt x="50628" y="557309"/>
                  <a:pt x="127357" y="468938"/>
                </a:cubicBezTo>
                <a:cubicBezTo>
                  <a:pt x="204086" y="380567"/>
                  <a:pt x="408344" y="202767"/>
                  <a:pt x="470257" y="129213"/>
                </a:cubicBezTo>
                <a:cubicBezTo>
                  <a:pt x="532169" y="55659"/>
                  <a:pt x="478724" y="16501"/>
                  <a:pt x="498832" y="27613"/>
                </a:cubicBezTo>
                <a:cubicBezTo>
                  <a:pt x="518940" y="38725"/>
                  <a:pt x="608899" y="212292"/>
                  <a:pt x="613132" y="208588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01" name="フリーフォーム 2400">
            <a:extLst>
              <a:ext uri="{FF2B5EF4-FFF2-40B4-BE49-F238E27FC236}">
                <a16:creationId xmlns:a16="http://schemas.microsoft.com/office/drawing/2014/main" id="{694EFA7F-F56D-DF99-AE67-C4D26481A3CE}"/>
              </a:ext>
            </a:extLst>
          </p:cNvPr>
          <p:cNvSpPr/>
          <p:nvPr/>
        </p:nvSpPr>
        <p:spPr>
          <a:xfrm>
            <a:off x="3438073" y="10558013"/>
            <a:ext cx="876778" cy="984108"/>
          </a:xfrm>
          <a:custGeom>
            <a:avLst/>
            <a:gdLst>
              <a:gd name="connsiteX0" fmla="*/ 870402 w 876778"/>
              <a:gd name="connsiteY0" fmla="*/ 8387 h 984108"/>
              <a:gd name="connsiteX1" fmla="*/ 6802 w 876778"/>
              <a:gd name="connsiteY1" fmla="*/ 976762 h 984108"/>
              <a:gd name="connsiteX2" fmla="*/ 464002 w 876778"/>
              <a:gd name="connsiteY2" fmla="*/ 456062 h 984108"/>
              <a:gd name="connsiteX3" fmla="*/ 403677 w 876778"/>
              <a:gd name="connsiteY3" fmla="*/ 503687 h 984108"/>
              <a:gd name="connsiteX4" fmla="*/ 870402 w 876778"/>
              <a:gd name="connsiteY4" fmla="*/ 8387 h 9841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76778" h="984108">
                <a:moveTo>
                  <a:pt x="870402" y="8387"/>
                </a:moveTo>
                <a:cubicBezTo>
                  <a:pt x="804256" y="87233"/>
                  <a:pt x="74535" y="902150"/>
                  <a:pt x="6802" y="976762"/>
                </a:cubicBezTo>
                <a:cubicBezTo>
                  <a:pt x="-60931" y="1051374"/>
                  <a:pt x="397856" y="534908"/>
                  <a:pt x="464002" y="456062"/>
                </a:cubicBezTo>
                <a:cubicBezTo>
                  <a:pt x="530148" y="377216"/>
                  <a:pt x="339648" y="576712"/>
                  <a:pt x="403677" y="503687"/>
                </a:cubicBezTo>
                <a:cubicBezTo>
                  <a:pt x="467706" y="430662"/>
                  <a:pt x="936548" y="-70459"/>
                  <a:pt x="870402" y="8387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02" name="フリーフォーム 2401">
            <a:extLst>
              <a:ext uri="{FF2B5EF4-FFF2-40B4-BE49-F238E27FC236}">
                <a16:creationId xmlns:a16="http://schemas.microsoft.com/office/drawing/2014/main" id="{0D3B7184-92E0-50F7-9000-C5921622F930}"/>
              </a:ext>
            </a:extLst>
          </p:cNvPr>
          <p:cNvSpPr/>
          <p:nvPr/>
        </p:nvSpPr>
        <p:spPr>
          <a:xfrm>
            <a:off x="3567698" y="10567709"/>
            <a:ext cx="850269" cy="955486"/>
          </a:xfrm>
          <a:custGeom>
            <a:avLst/>
            <a:gdLst>
              <a:gd name="connsiteX0" fmla="*/ 832852 w 850269"/>
              <a:gd name="connsiteY0" fmla="*/ 20916 h 955486"/>
              <a:gd name="connsiteX1" fmla="*/ 4177 w 850269"/>
              <a:gd name="connsiteY1" fmla="*/ 951191 h 955486"/>
              <a:gd name="connsiteX2" fmla="*/ 524877 w 850269"/>
              <a:gd name="connsiteY2" fmla="*/ 354291 h 955486"/>
              <a:gd name="connsiteX3" fmla="*/ 832852 w 850269"/>
              <a:gd name="connsiteY3" fmla="*/ 20916 h 9554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50269" h="955486">
                <a:moveTo>
                  <a:pt x="832852" y="20916"/>
                </a:moveTo>
                <a:cubicBezTo>
                  <a:pt x="746069" y="120399"/>
                  <a:pt x="55506" y="895629"/>
                  <a:pt x="4177" y="951191"/>
                </a:cubicBezTo>
                <a:cubicBezTo>
                  <a:pt x="-47152" y="1006753"/>
                  <a:pt x="388881" y="507749"/>
                  <a:pt x="524877" y="354291"/>
                </a:cubicBezTo>
                <a:cubicBezTo>
                  <a:pt x="660873" y="200833"/>
                  <a:pt x="919635" y="-78567"/>
                  <a:pt x="832852" y="20916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03" name="フリーフォーム 2402">
            <a:extLst>
              <a:ext uri="{FF2B5EF4-FFF2-40B4-BE49-F238E27FC236}">
                <a16:creationId xmlns:a16="http://schemas.microsoft.com/office/drawing/2014/main" id="{A16BCCA4-EE9B-1E5C-345B-FE4627C6C291}"/>
              </a:ext>
            </a:extLst>
          </p:cNvPr>
          <p:cNvSpPr/>
          <p:nvPr/>
        </p:nvSpPr>
        <p:spPr>
          <a:xfrm>
            <a:off x="3119142" y="10619001"/>
            <a:ext cx="325187" cy="115855"/>
          </a:xfrm>
          <a:custGeom>
            <a:avLst/>
            <a:gdLst>
              <a:gd name="connsiteX0" fmla="*/ 8233 w 325187"/>
              <a:gd name="connsiteY0" fmla="*/ 1374 h 115855"/>
              <a:gd name="connsiteX1" fmla="*/ 68558 w 325187"/>
              <a:gd name="connsiteY1" fmla="*/ 14074 h 115855"/>
              <a:gd name="connsiteX2" fmla="*/ 176508 w 325187"/>
              <a:gd name="connsiteY2" fmla="*/ 26774 h 115855"/>
              <a:gd name="connsiteX3" fmla="*/ 322558 w 325187"/>
              <a:gd name="connsiteY3" fmla="*/ 115674 h 115855"/>
              <a:gd name="connsiteX4" fmla="*/ 252708 w 325187"/>
              <a:gd name="connsiteY4" fmla="*/ 48999 h 115855"/>
              <a:gd name="connsiteX5" fmla="*/ 8233 w 325187"/>
              <a:gd name="connsiteY5" fmla="*/ 1374 h 1158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5187" h="115855">
                <a:moveTo>
                  <a:pt x="8233" y="1374"/>
                </a:moveTo>
                <a:cubicBezTo>
                  <a:pt x="-22459" y="-4447"/>
                  <a:pt x="40512" y="9841"/>
                  <a:pt x="68558" y="14074"/>
                </a:cubicBezTo>
                <a:cubicBezTo>
                  <a:pt x="96604" y="18307"/>
                  <a:pt x="134175" y="9841"/>
                  <a:pt x="176508" y="26774"/>
                </a:cubicBezTo>
                <a:cubicBezTo>
                  <a:pt x="218841" y="43707"/>
                  <a:pt x="309858" y="111970"/>
                  <a:pt x="322558" y="115674"/>
                </a:cubicBezTo>
                <a:cubicBezTo>
                  <a:pt x="335258" y="119378"/>
                  <a:pt x="300333" y="65403"/>
                  <a:pt x="252708" y="48999"/>
                </a:cubicBezTo>
                <a:cubicBezTo>
                  <a:pt x="205083" y="32595"/>
                  <a:pt x="38925" y="7195"/>
                  <a:pt x="8233" y="1374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04" name="フリーフォーム 2403">
            <a:extLst>
              <a:ext uri="{FF2B5EF4-FFF2-40B4-BE49-F238E27FC236}">
                <a16:creationId xmlns:a16="http://schemas.microsoft.com/office/drawing/2014/main" id="{BDA2CFEA-50DD-D281-1E2D-02F5D7F043D6}"/>
              </a:ext>
            </a:extLst>
          </p:cNvPr>
          <p:cNvSpPr/>
          <p:nvPr/>
        </p:nvSpPr>
        <p:spPr>
          <a:xfrm>
            <a:off x="3718361" y="10596429"/>
            <a:ext cx="626358" cy="714977"/>
          </a:xfrm>
          <a:custGeom>
            <a:avLst/>
            <a:gdLst>
              <a:gd name="connsiteX0" fmla="*/ 612339 w 626358"/>
              <a:gd name="connsiteY0" fmla="*/ 20771 h 714977"/>
              <a:gd name="connsiteX1" fmla="*/ 2739 w 626358"/>
              <a:gd name="connsiteY1" fmla="*/ 712921 h 714977"/>
              <a:gd name="connsiteX2" fmla="*/ 396439 w 626358"/>
              <a:gd name="connsiteY2" fmla="*/ 227146 h 714977"/>
              <a:gd name="connsiteX3" fmla="*/ 612339 w 626358"/>
              <a:gd name="connsiteY3" fmla="*/ 20771 h 7149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26358" h="714977">
                <a:moveTo>
                  <a:pt x="612339" y="20771"/>
                </a:moveTo>
                <a:cubicBezTo>
                  <a:pt x="546722" y="101733"/>
                  <a:pt x="38722" y="678525"/>
                  <a:pt x="2739" y="712921"/>
                </a:cubicBezTo>
                <a:cubicBezTo>
                  <a:pt x="-33244" y="747317"/>
                  <a:pt x="295368" y="340388"/>
                  <a:pt x="396439" y="227146"/>
                </a:cubicBezTo>
                <a:cubicBezTo>
                  <a:pt x="497510" y="113904"/>
                  <a:pt x="677956" y="-60191"/>
                  <a:pt x="612339" y="20771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05" name="フリーフォーム 2404">
            <a:extLst>
              <a:ext uri="{FF2B5EF4-FFF2-40B4-BE49-F238E27FC236}">
                <a16:creationId xmlns:a16="http://schemas.microsoft.com/office/drawing/2014/main" id="{357C6C4A-A0E9-3F21-C466-7A0E7945CF8B}"/>
              </a:ext>
            </a:extLst>
          </p:cNvPr>
          <p:cNvSpPr/>
          <p:nvPr/>
        </p:nvSpPr>
        <p:spPr>
          <a:xfrm>
            <a:off x="3670273" y="10947204"/>
            <a:ext cx="685902" cy="476009"/>
          </a:xfrm>
          <a:custGeom>
            <a:avLst/>
            <a:gdLst>
              <a:gd name="connsiteX0" fmla="*/ 27 w 685902"/>
              <a:gd name="connsiteY0" fmla="*/ 196 h 476009"/>
              <a:gd name="connsiteX1" fmla="*/ 587402 w 685902"/>
              <a:gd name="connsiteY1" fmla="*/ 454221 h 476009"/>
              <a:gd name="connsiteX2" fmla="*/ 628677 w 685902"/>
              <a:gd name="connsiteY2" fmla="*/ 397071 h 476009"/>
              <a:gd name="connsiteX3" fmla="*/ 685827 w 685902"/>
              <a:gd name="connsiteY3" fmla="*/ 336746 h 476009"/>
              <a:gd name="connsiteX4" fmla="*/ 615977 w 685902"/>
              <a:gd name="connsiteY4" fmla="*/ 390721 h 476009"/>
              <a:gd name="connsiteX5" fmla="*/ 612802 w 685902"/>
              <a:gd name="connsiteY5" fmla="*/ 397071 h 476009"/>
              <a:gd name="connsiteX6" fmla="*/ 27 w 685902"/>
              <a:gd name="connsiteY6" fmla="*/ 196 h 4760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85902" h="476009">
                <a:moveTo>
                  <a:pt x="27" y="196"/>
                </a:moveTo>
                <a:cubicBezTo>
                  <a:pt x="-4206" y="9721"/>
                  <a:pt x="482627" y="388075"/>
                  <a:pt x="587402" y="454221"/>
                </a:cubicBezTo>
                <a:cubicBezTo>
                  <a:pt x="692177" y="520367"/>
                  <a:pt x="612273" y="416650"/>
                  <a:pt x="628677" y="397071"/>
                </a:cubicBezTo>
                <a:cubicBezTo>
                  <a:pt x="645081" y="377492"/>
                  <a:pt x="687944" y="337804"/>
                  <a:pt x="685827" y="336746"/>
                </a:cubicBezTo>
                <a:cubicBezTo>
                  <a:pt x="683710" y="335688"/>
                  <a:pt x="628148" y="380667"/>
                  <a:pt x="615977" y="390721"/>
                </a:cubicBezTo>
                <a:cubicBezTo>
                  <a:pt x="603806" y="400775"/>
                  <a:pt x="709640" y="463746"/>
                  <a:pt x="612802" y="397071"/>
                </a:cubicBezTo>
                <a:cubicBezTo>
                  <a:pt x="515965" y="330396"/>
                  <a:pt x="4260" y="-9329"/>
                  <a:pt x="27" y="196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06" name="フリーフォーム 2405">
            <a:extLst>
              <a:ext uri="{FF2B5EF4-FFF2-40B4-BE49-F238E27FC236}">
                <a16:creationId xmlns:a16="http://schemas.microsoft.com/office/drawing/2014/main" id="{1088B8F0-13F3-1956-9DD5-FB20D4871CA8}"/>
              </a:ext>
            </a:extLst>
          </p:cNvPr>
          <p:cNvSpPr/>
          <p:nvPr/>
        </p:nvSpPr>
        <p:spPr>
          <a:xfrm>
            <a:off x="3462605" y="10769326"/>
            <a:ext cx="694558" cy="749799"/>
          </a:xfrm>
          <a:custGeom>
            <a:avLst/>
            <a:gdLst>
              <a:gd name="connsiteX0" fmla="*/ 39420 w 694558"/>
              <a:gd name="connsiteY0" fmla="*/ 274 h 749799"/>
              <a:gd name="connsiteX1" fmla="*/ 71170 w 694558"/>
              <a:gd name="connsiteY1" fmla="*/ 159024 h 749799"/>
              <a:gd name="connsiteX2" fmla="*/ 182295 w 694558"/>
              <a:gd name="connsiteY2" fmla="*/ 247924 h 749799"/>
              <a:gd name="connsiteX3" fmla="*/ 134670 w 694558"/>
              <a:gd name="connsiteY3" fmla="*/ 219349 h 749799"/>
              <a:gd name="connsiteX4" fmla="*/ 502970 w 694558"/>
              <a:gd name="connsiteY4" fmla="*/ 482874 h 749799"/>
              <a:gd name="connsiteX5" fmla="*/ 607745 w 694558"/>
              <a:gd name="connsiteY5" fmla="*/ 609874 h 749799"/>
              <a:gd name="connsiteX6" fmla="*/ 664895 w 694558"/>
              <a:gd name="connsiteY6" fmla="*/ 740049 h 749799"/>
              <a:gd name="connsiteX7" fmla="*/ 639495 w 694558"/>
              <a:gd name="connsiteY7" fmla="*/ 679724 h 749799"/>
              <a:gd name="connsiteX8" fmla="*/ 45770 w 694558"/>
              <a:gd name="connsiteY8" fmla="*/ 200299 h 749799"/>
              <a:gd name="connsiteX9" fmla="*/ 39420 w 694558"/>
              <a:gd name="connsiteY9" fmla="*/ 274 h 7497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694558" h="749799">
                <a:moveTo>
                  <a:pt x="39420" y="274"/>
                </a:moveTo>
                <a:cubicBezTo>
                  <a:pt x="43653" y="-6605"/>
                  <a:pt x="47358" y="117749"/>
                  <a:pt x="71170" y="159024"/>
                </a:cubicBezTo>
                <a:cubicBezTo>
                  <a:pt x="94982" y="200299"/>
                  <a:pt x="171712" y="237870"/>
                  <a:pt x="182295" y="247924"/>
                </a:cubicBezTo>
                <a:cubicBezTo>
                  <a:pt x="192878" y="257978"/>
                  <a:pt x="81224" y="180191"/>
                  <a:pt x="134670" y="219349"/>
                </a:cubicBezTo>
                <a:cubicBezTo>
                  <a:pt x="188116" y="258507"/>
                  <a:pt x="424124" y="417786"/>
                  <a:pt x="502970" y="482874"/>
                </a:cubicBezTo>
                <a:cubicBezTo>
                  <a:pt x="581816" y="547962"/>
                  <a:pt x="580758" y="567012"/>
                  <a:pt x="607745" y="609874"/>
                </a:cubicBezTo>
                <a:cubicBezTo>
                  <a:pt x="634732" y="652736"/>
                  <a:pt x="659603" y="728407"/>
                  <a:pt x="664895" y="740049"/>
                </a:cubicBezTo>
                <a:cubicBezTo>
                  <a:pt x="670187" y="751691"/>
                  <a:pt x="742682" y="769682"/>
                  <a:pt x="639495" y="679724"/>
                </a:cubicBezTo>
                <a:cubicBezTo>
                  <a:pt x="536308" y="589766"/>
                  <a:pt x="142607" y="307191"/>
                  <a:pt x="45770" y="200299"/>
                </a:cubicBezTo>
                <a:cubicBezTo>
                  <a:pt x="-51067" y="93407"/>
                  <a:pt x="35187" y="7153"/>
                  <a:pt x="39420" y="274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07" name="フリーフォーム 2406">
            <a:extLst>
              <a:ext uri="{FF2B5EF4-FFF2-40B4-BE49-F238E27FC236}">
                <a16:creationId xmlns:a16="http://schemas.microsoft.com/office/drawing/2014/main" id="{2E7481BD-D02E-1B10-AC9B-D9A3567C540A}"/>
              </a:ext>
            </a:extLst>
          </p:cNvPr>
          <p:cNvSpPr/>
          <p:nvPr/>
        </p:nvSpPr>
        <p:spPr>
          <a:xfrm>
            <a:off x="2638425" y="11521838"/>
            <a:ext cx="1454150" cy="45393"/>
          </a:xfrm>
          <a:custGeom>
            <a:avLst/>
            <a:gdLst>
              <a:gd name="connsiteX0" fmla="*/ 0 w 1454150"/>
              <a:gd name="connsiteY0" fmla="*/ 3412 h 45393"/>
              <a:gd name="connsiteX1" fmla="*/ 1035050 w 1454150"/>
              <a:gd name="connsiteY1" fmla="*/ 12937 h 45393"/>
              <a:gd name="connsiteX2" fmla="*/ 987425 w 1454150"/>
              <a:gd name="connsiteY2" fmla="*/ 12937 h 45393"/>
              <a:gd name="connsiteX3" fmla="*/ 1454150 w 1454150"/>
              <a:gd name="connsiteY3" fmla="*/ 12937 h 45393"/>
              <a:gd name="connsiteX4" fmla="*/ 755650 w 1454150"/>
              <a:gd name="connsiteY4" fmla="*/ 237 h 45393"/>
              <a:gd name="connsiteX5" fmla="*/ 358775 w 1454150"/>
              <a:gd name="connsiteY5" fmla="*/ 25637 h 45393"/>
              <a:gd name="connsiteX6" fmla="*/ 492125 w 1454150"/>
              <a:gd name="connsiteY6" fmla="*/ 44687 h 45393"/>
              <a:gd name="connsiteX7" fmla="*/ 0 w 1454150"/>
              <a:gd name="connsiteY7" fmla="*/ 3412 h 453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454150" h="45393">
                <a:moveTo>
                  <a:pt x="0" y="3412"/>
                </a:moveTo>
                <a:lnTo>
                  <a:pt x="1035050" y="12937"/>
                </a:lnTo>
                <a:lnTo>
                  <a:pt x="987425" y="12937"/>
                </a:lnTo>
                <a:lnTo>
                  <a:pt x="1454150" y="12937"/>
                </a:lnTo>
                <a:cubicBezTo>
                  <a:pt x="1415521" y="10820"/>
                  <a:pt x="938212" y="-1880"/>
                  <a:pt x="755650" y="237"/>
                </a:cubicBezTo>
                <a:cubicBezTo>
                  <a:pt x="573088" y="2354"/>
                  <a:pt x="402696" y="18229"/>
                  <a:pt x="358775" y="25637"/>
                </a:cubicBezTo>
                <a:cubicBezTo>
                  <a:pt x="314854" y="33045"/>
                  <a:pt x="547688" y="48920"/>
                  <a:pt x="492125" y="44687"/>
                </a:cubicBezTo>
                <a:lnTo>
                  <a:pt x="0" y="3412"/>
                </a:ln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08" name="フリーフォーム 2407">
            <a:extLst>
              <a:ext uri="{FF2B5EF4-FFF2-40B4-BE49-F238E27FC236}">
                <a16:creationId xmlns:a16="http://schemas.microsoft.com/office/drawing/2014/main" id="{63B7986E-84AC-ED3D-BFC0-645B320156E7}"/>
              </a:ext>
            </a:extLst>
          </p:cNvPr>
          <p:cNvSpPr/>
          <p:nvPr/>
        </p:nvSpPr>
        <p:spPr>
          <a:xfrm>
            <a:off x="1870071" y="11410620"/>
            <a:ext cx="1067182" cy="172057"/>
          </a:xfrm>
          <a:custGeom>
            <a:avLst/>
            <a:gdLst>
              <a:gd name="connsiteX0" fmla="*/ 4 w 1067182"/>
              <a:gd name="connsiteY0" fmla="*/ 330 h 172057"/>
              <a:gd name="connsiteX1" fmla="*/ 320679 w 1067182"/>
              <a:gd name="connsiteY1" fmla="*/ 73355 h 172057"/>
              <a:gd name="connsiteX2" fmla="*/ 704854 w 1067182"/>
              <a:gd name="connsiteY2" fmla="*/ 105105 h 172057"/>
              <a:gd name="connsiteX3" fmla="*/ 533404 w 1067182"/>
              <a:gd name="connsiteY3" fmla="*/ 108280 h 172057"/>
              <a:gd name="connsiteX4" fmla="*/ 1066804 w 1067182"/>
              <a:gd name="connsiteY4" fmla="*/ 152730 h 172057"/>
              <a:gd name="connsiteX5" fmla="*/ 438154 w 1067182"/>
              <a:gd name="connsiteY5" fmla="*/ 127330 h 172057"/>
              <a:gd name="connsiteX6" fmla="*/ 222254 w 1067182"/>
              <a:gd name="connsiteY6" fmla="*/ 171780 h 172057"/>
              <a:gd name="connsiteX7" fmla="*/ 647704 w 1067182"/>
              <a:gd name="connsiteY7" fmla="*/ 101930 h 172057"/>
              <a:gd name="connsiteX8" fmla="*/ 327029 w 1067182"/>
              <a:gd name="connsiteY8" fmla="*/ 47955 h 172057"/>
              <a:gd name="connsiteX9" fmla="*/ 4 w 1067182"/>
              <a:gd name="connsiteY9" fmla="*/ 330 h 1720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067182" h="172057">
                <a:moveTo>
                  <a:pt x="4" y="330"/>
                </a:moveTo>
                <a:cubicBezTo>
                  <a:pt x="-1054" y="4563"/>
                  <a:pt x="203204" y="55893"/>
                  <a:pt x="320679" y="73355"/>
                </a:cubicBezTo>
                <a:cubicBezTo>
                  <a:pt x="438154" y="90817"/>
                  <a:pt x="669400" y="99284"/>
                  <a:pt x="704854" y="105105"/>
                </a:cubicBezTo>
                <a:cubicBezTo>
                  <a:pt x="740308" y="110926"/>
                  <a:pt x="473079" y="100343"/>
                  <a:pt x="533404" y="108280"/>
                </a:cubicBezTo>
                <a:cubicBezTo>
                  <a:pt x="593729" y="116217"/>
                  <a:pt x="1082679" y="149555"/>
                  <a:pt x="1066804" y="152730"/>
                </a:cubicBezTo>
                <a:cubicBezTo>
                  <a:pt x="1050929" y="155905"/>
                  <a:pt x="578912" y="124155"/>
                  <a:pt x="438154" y="127330"/>
                </a:cubicBezTo>
                <a:cubicBezTo>
                  <a:pt x="297396" y="130505"/>
                  <a:pt x="187329" y="176013"/>
                  <a:pt x="222254" y="171780"/>
                </a:cubicBezTo>
                <a:cubicBezTo>
                  <a:pt x="257179" y="167547"/>
                  <a:pt x="630242" y="122567"/>
                  <a:pt x="647704" y="101930"/>
                </a:cubicBezTo>
                <a:cubicBezTo>
                  <a:pt x="665166" y="81293"/>
                  <a:pt x="431275" y="62243"/>
                  <a:pt x="327029" y="47955"/>
                </a:cubicBezTo>
                <a:cubicBezTo>
                  <a:pt x="222783" y="33668"/>
                  <a:pt x="1062" y="-3903"/>
                  <a:pt x="4" y="330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09" name="フリーフォーム 2408">
            <a:extLst>
              <a:ext uri="{FF2B5EF4-FFF2-40B4-BE49-F238E27FC236}">
                <a16:creationId xmlns:a16="http://schemas.microsoft.com/office/drawing/2014/main" id="{9BB47668-732B-DF86-E91A-00370D0222E2}"/>
              </a:ext>
            </a:extLst>
          </p:cNvPr>
          <p:cNvSpPr/>
          <p:nvPr/>
        </p:nvSpPr>
        <p:spPr>
          <a:xfrm>
            <a:off x="2205833" y="10525852"/>
            <a:ext cx="398298" cy="608875"/>
          </a:xfrm>
          <a:custGeom>
            <a:avLst/>
            <a:gdLst>
              <a:gd name="connsiteX0" fmla="*/ 26192 w 398298"/>
              <a:gd name="connsiteY0" fmla="*/ 2448 h 608875"/>
              <a:gd name="connsiteX1" fmla="*/ 792 w 398298"/>
              <a:gd name="connsiteY1" fmla="*/ 199298 h 608875"/>
              <a:gd name="connsiteX2" fmla="*/ 61117 w 398298"/>
              <a:gd name="connsiteY2" fmla="*/ 472348 h 608875"/>
              <a:gd name="connsiteX3" fmla="*/ 89692 w 398298"/>
              <a:gd name="connsiteY3" fmla="*/ 462823 h 608875"/>
              <a:gd name="connsiteX4" fmla="*/ 254792 w 398298"/>
              <a:gd name="connsiteY4" fmla="*/ 592998 h 608875"/>
              <a:gd name="connsiteX5" fmla="*/ 232567 w 398298"/>
              <a:gd name="connsiteY5" fmla="*/ 529498 h 608875"/>
              <a:gd name="connsiteX6" fmla="*/ 397667 w 398298"/>
              <a:gd name="connsiteY6" fmla="*/ 608873 h 608875"/>
              <a:gd name="connsiteX7" fmla="*/ 162717 w 398298"/>
              <a:gd name="connsiteY7" fmla="*/ 526323 h 608875"/>
              <a:gd name="connsiteX8" fmla="*/ 19842 w 398298"/>
              <a:gd name="connsiteY8" fmla="*/ 335823 h 608875"/>
              <a:gd name="connsiteX9" fmla="*/ 26192 w 398298"/>
              <a:gd name="connsiteY9" fmla="*/ 2448 h 6088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98298" h="608875">
                <a:moveTo>
                  <a:pt x="26192" y="2448"/>
                </a:moveTo>
                <a:cubicBezTo>
                  <a:pt x="23017" y="-20306"/>
                  <a:pt x="-5029" y="120981"/>
                  <a:pt x="792" y="199298"/>
                </a:cubicBezTo>
                <a:cubicBezTo>
                  <a:pt x="6613" y="277615"/>
                  <a:pt x="46300" y="428427"/>
                  <a:pt x="61117" y="472348"/>
                </a:cubicBezTo>
                <a:cubicBezTo>
                  <a:pt x="75934" y="516269"/>
                  <a:pt x="57413" y="442715"/>
                  <a:pt x="89692" y="462823"/>
                </a:cubicBezTo>
                <a:cubicBezTo>
                  <a:pt x="121971" y="482931"/>
                  <a:pt x="230980" y="581886"/>
                  <a:pt x="254792" y="592998"/>
                </a:cubicBezTo>
                <a:cubicBezTo>
                  <a:pt x="278605" y="604111"/>
                  <a:pt x="208755" y="526852"/>
                  <a:pt x="232567" y="529498"/>
                </a:cubicBezTo>
                <a:cubicBezTo>
                  <a:pt x="256379" y="532144"/>
                  <a:pt x="409309" y="609402"/>
                  <a:pt x="397667" y="608873"/>
                </a:cubicBezTo>
                <a:cubicBezTo>
                  <a:pt x="386025" y="608344"/>
                  <a:pt x="225688" y="571831"/>
                  <a:pt x="162717" y="526323"/>
                </a:cubicBezTo>
                <a:cubicBezTo>
                  <a:pt x="99746" y="480815"/>
                  <a:pt x="42596" y="421548"/>
                  <a:pt x="19842" y="335823"/>
                </a:cubicBezTo>
                <a:cubicBezTo>
                  <a:pt x="-2912" y="250098"/>
                  <a:pt x="29367" y="25202"/>
                  <a:pt x="26192" y="2448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10" name="フリーフォーム 2409">
            <a:extLst>
              <a:ext uri="{FF2B5EF4-FFF2-40B4-BE49-F238E27FC236}">
                <a16:creationId xmlns:a16="http://schemas.microsoft.com/office/drawing/2014/main" id="{7D0E6396-4AF7-3254-8BE7-2634A0A782CB}"/>
              </a:ext>
            </a:extLst>
          </p:cNvPr>
          <p:cNvSpPr/>
          <p:nvPr/>
        </p:nvSpPr>
        <p:spPr>
          <a:xfrm>
            <a:off x="2603073" y="10607384"/>
            <a:ext cx="413493" cy="540263"/>
          </a:xfrm>
          <a:custGeom>
            <a:avLst/>
            <a:gdLst>
              <a:gd name="connsiteX0" fmla="*/ 413177 w 413493"/>
              <a:gd name="connsiteY0" fmla="*/ 291 h 540263"/>
              <a:gd name="connsiteX1" fmla="*/ 397302 w 413493"/>
              <a:gd name="connsiteY1" fmla="*/ 225716 h 540263"/>
              <a:gd name="connsiteX2" fmla="*/ 333802 w 413493"/>
              <a:gd name="connsiteY2" fmla="*/ 333666 h 540263"/>
              <a:gd name="connsiteX3" fmla="*/ 219502 w 413493"/>
              <a:gd name="connsiteY3" fmla="*/ 447966 h 540263"/>
              <a:gd name="connsiteX4" fmla="*/ 427 w 413493"/>
              <a:gd name="connsiteY4" fmla="*/ 540041 h 540263"/>
              <a:gd name="connsiteX5" fmla="*/ 168702 w 413493"/>
              <a:gd name="connsiteY5" fmla="*/ 470191 h 540263"/>
              <a:gd name="connsiteX6" fmla="*/ 343327 w 413493"/>
              <a:gd name="connsiteY6" fmla="*/ 359066 h 540263"/>
              <a:gd name="connsiteX7" fmla="*/ 387777 w 413493"/>
              <a:gd name="connsiteY7" fmla="*/ 276516 h 540263"/>
              <a:gd name="connsiteX8" fmla="*/ 413177 w 413493"/>
              <a:gd name="connsiteY8" fmla="*/ 291 h 5402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13493" h="540263">
                <a:moveTo>
                  <a:pt x="413177" y="291"/>
                </a:moveTo>
                <a:cubicBezTo>
                  <a:pt x="414764" y="-8176"/>
                  <a:pt x="410531" y="170154"/>
                  <a:pt x="397302" y="225716"/>
                </a:cubicBezTo>
                <a:cubicBezTo>
                  <a:pt x="384073" y="281278"/>
                  <a:pt x="363435" y="296624"/>
                  <a:pt x="333802" y="333666"/>
                </a:cubicBezTo>
                <a:cubicBezTo>
                  <a:pt x="304169" y="370708"/>
                  <a:pt x="275064" y="413570"/>
                  <a:pt x="219502" y="447966"/>
                </a:cubicBezTo>
                <a:cubicBezTo>
                  <a:pt x="163940" y="482362"/>
                  <a:pt x="8894" y="536337"/>
                  <a:pt x="427" y="540041"/>
                </a:cubicBezTo>
                <a:cubicBezTo>
                  <a:pt x="-8040" y="543745"/>
                  <a:pt x="111552" y="500353"/>
                  <a:pt x="168702" y="470191"/>
                </a:cubicBezTo>
                <a:cubicBezTo>
                  <a:pt x="225852" y="440029"/>
                  <a:pt x="306815" y="391345"/>
                  <a:pt x="343327" y="359066"/>
                </a:cubicBezTo>
                <a:cubicBezTo>
                  <a:pt x="379839" y="326787"/>
                  <a:pt x="370844" y="337899"/>
                  <a:pt x="387777" y="276516"/>
                </a:cubicBezTo>
                <a:cubicBezTo>
                  <a:pt x="404710" y="215133"/>
                  <a:pt x="411590" y="8758"/>
                  <a:pt x="413177" y="291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11" name="フリーフォーム 2410">
            <a:extLst>
              <a:ext uri="{FF2B5EF4-FFF2-40B4-BE49-F238E27FC236}">
                <a16:creationId xmlns:a16="http://schemas.microsoft.com/office/drawing/2014/main" id="{A881D10A-4DC3-A97A-5C8C-29300EBEC4CE}"/>
              </a:ext>
            </a:extLst>
          </p:cNvPr>
          <p:cNvSpPr/>
          <p:nvPr/>
        </p:nvSpPr>
        <p:spPr>
          <a:xfrm>
            <a:off x="2746272" y="10472082"/>
            <a:ext cx="249852" cy="592920"/>
          </a:xfrm>
          <a:custGeom>
            <a:avLst/>
            <a:gdLst>
              <a:gd name="connsiteX0" fmla="*/ 184253 w 249852"/>
              <a:gd name="connsiteY0" fmla="*/ 2243 h 592920"/>
              <a:gd name="connsiteX1" fmla="*/ 247753 w 249852"/>
              <a:gd name="connsiteY1" fmla="*/ 218143 h 592920"/>
              <a:gd name="connsiteX2" fmla="*/ 222353 w 249852"/>
              <a:gd name="connsiteY2" fmla="*/ 361018 h 592920"/>
              <a:gd name="connsiteX3" fmla="*/ 104878 w 249852"/>
              <a:gd name="connsiteY3" fmla="*/ 500718 h 592920"/>
              <a:gd name="connsiteX4" fmla="*/ 103 w 249852"/>
              <a:gd name="connsiteY4" fmla="*/ 592793 h 592920"/>
              <a:gd name="connsiteX5" fmla="*/ 123928 w 249852"/>
              <a:gd name="connsiteY5" fmla="*/ 481668 h 592920"/>
              <a:gd name="connsiteX6" fmla="*/ 222353 w 249852"/>
              <a:gd name="connsiteY6" fmla="*/ 364193 h 592920"/>
              <a:gd name="connsiteX7" fmla="*/ 184253 w 249852"/>
              <a:gd name="connsiteY7" fmla="*/ 2243 h 5929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49852" h="592920">
                <a:moveTo>
                  <a:pt x="184253" y="2243"/>
                </a:moveTo>
                <a:cubicBezTo>
                  <a:pt x="188486" y="-22099"/>
                  <a:pt x="241403" y="158347"/>
                  <a:pt x="247753" y="218143"/>
                </a:cubicBezTo>
                <a:cubicBezTo>
                  <a:pt x="254103" y="277939"/>
                  <a:pt x="246166" y="313922"/>
                  <a:pt x="222353" y="361018"/>
                </a:cubicBezTo>
                <a:cubicBezTo>
                  <a:pt x="198540" y="408114"/>
                  <a:pt x="141920" y="462089"/>
                  <a:pt x="104878" y="500718"/>
                </a:cubicBezTo>
                <a:cubicBezTo>
                  <a:pt x="67836" y="539347"/>
                  <a:pt x="-3072" y="595968"/>
                  <a:pt x="103" y="592793"/>
                </a:cubicBezTo>
                <a:cubicBezTo>
                  <a:pt x="3278" y="589618"/>
                  <a:pt x="86886" y="519768"/>
                  <a:pt x="123928" y="481668"/>
                </a:cubicBezTo>
                <a:cubicBezTo>
                  <a:pt x="160970" y="443568"/>
                  <a:pt x="210711" y="439864"/>
                  <a:pt x="222353" y="364193"/>
                </a:cubicBezTo>
                <a:cubicBezTo>
                  <a:pt x="233995" y="288522"/>
                  <a:pt x="180020" y="26585"/>
                  <a:pt x="184253" y="2243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12" name="フリーフォーム 2411">
            <a:extLst>
              <a:ext uri="{FF2B5EF4-FFF2-40B4-BE49-F238E27FC236}">
                <a16:creationId xmlns:a16="http://schemas.microsoft.com/office/drawing/2014/main" id="{1DC13CFE-92A9-6C48-E7DD-77375E460121}"/>
              </a:ext>
            </a:extLst>
          </p:cNvPr>
          <p:cNvSpPr/>
          <p:nvPr/>
        </p:nvSpPr>
        <p:spPr>
          <a:xfrm>
            <a:off x="2217927" y="10352752"/>
            <a:ext cx="385863" cy="763354"/>
          </a:xfrm>
          <a:custGeom>
            <a:avLst/>
            <a:gdLst>
              <a:gd name="connsiteX0" fmla="*/ 236348 w 385863"/>
              <a:gd name="connsiteY0" fmla="*/ 923 h 763354"/>
              <a:gd name="connsiteX1" fmla="*/ 26798 w 385863"/>
              <a:gd name="connsiteY1" fmla="*/ 239048 h 763354"/>
              <a:gd name="connsiteX2" fmla="*/ 23623 w 385863"/>
              <a:gd name="connsiteY2" fmla="*/ 413673 h 763354"/>
              <a:gd name="connsiteX3" fmla="*/ 217298 w 385863"/>
              <a:gd name="connsiteY3" fmla="*/ 680373 h 763354"/>
              <a:gd name="connsiteX4" fmla="*/ 385573 w 385863"/>
              <a:gd name="connsiteY4" fmla="*/ 762923 h 763354"/>
              <a:gd name="connsiteX5" fmla="*/ 252223 w 385863"/>
              <a:gd name="connsiteY5" fmla="*/ 705773 h 763354"/>
              <a:gd name="connsiteX6" fmla="*/ 49023 w 385863"/>
              <a:gd name="connsiteY6" fmla="*/ 559723 h 763354"/>
              <a:gd name="connsiteX7" fmla="*/ 58548 w 385863"/>
              <a:gd name="connsiteY7" fmla="*/ 172373 h 763354"/>
              <a:gd name="connsiteX8" fmla="*/ 236348 w 385863"/>
              <a:gd name="connsiteY8" fmla="*/ 923 h 7633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85863" h="763354">
                <a:moveTo>
                  <a:pt x="236348" y="923"/>
                </a:moveTo>
                <a:cubicBezTo>
                  <a:pt x="231056" y="12036"/>
                  <a:pt x="62252" y="170256"/>
                  <a:pt x="26798" y="239048"/>
                </a:cubicBezTo>
                <a:cubicBezTo>
                  <a:pt x="-8656" y="307840"/>
                  <a:pt x="-8127" y="340119"/>
                  <a:pt x="23623" y="413673"/>
                </a:cubicBezTo>
                <a:cubicBezTo>
                  <a:pt x="55373" y="487227"/>
                  <a:pt x="156973" y="622165"/>
                  <a:pt x="217298" y="680373"/>
                </a:cubicBezTo>
                <a:cubicBezTo>
                  <a:pt x="277623" y="738581"/>
                  <a:pt x="379752" y="758690"/>
                  <a:pt x="385573" y="762923"/>
                </a:cubicBezTo>
                <a:cubicBezTo>
                  <a:pt x="391394" y="767156"/>
                  <a:pt x="308315" y="739640"/>
                  <a:pt x="252223" y="705773"/>
                </a:cubicBezTo>
                <a:cubicBezTo>
                  <a:pt x="196131" y="671906"/>
                  <a:pt x="81302" y="648623"/>
                  <a:pt x="49023" y="559723"/>
                </a:cubicBezTo>
                <a:cubicBezTo>
                  <a:pt x="16744" y="470823"/>
                  <a:pt x="32619" y="263919"/>
                  <a:pt x="58548" y="172373"/>
                </a:cubicBezTo>
                <a:cubicBezTo>
                  <a:pt x="84477" y="80827"/>
                  <a:pt x="241640" y="-10190"/>
                  <a:pt x="236348" y="923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13" name="フリーフォーム 2412">
            <a:extLst>
              <a:ext uri="{FF2B5EF4-FFF2-40B4-BE49-F238E27FC236}">
                <a16:creationId xmlns:a16="http://schemas.microsoft.com/office/drawing/2014/main" id="{71F41D3B-7950-8452-3752-A9E5E2DE2E59}"/>
              </a:ext>
            </a:extLst>
          </p:cNvPr>
          <p:cNvSpPr/>
          <p:nvPr/>
        </p:nvSpPr>
        <p:spPr>
          <a:xfrm>
            <a:off x="2440639" y="10349170"/>
            <a:ext cx="521336" cy="732572"/>
          </a:xfrm>
          <a:custGeom>
            <a:avLst/>
            <a:gdLst>
              <a:gd name="connsiteX0" fmla="*/ 936 w 521336"/>
              <a:gd name="connsiteY0" fmla="*/ 20380 h 732572"/>
              <a:gd name="connsiteX1" fmla="*/ 197786 w 521336"/>
              <a:gd name="connsiteY1" fmla="*/ 4505 h 732572"/>
              <a:gd name="connsiteX2" fmla="*/ 416861 w 521336"/>
              <a:gd name="connsiteY2" fmla="*/ 109280 h 732572"/>
              <a:gd name="connsiteX3" fmla="*/ 423211 w 521336"/>
              <a:gd name="connsiteY3" fmla="*/ 99755 h 732572"/>
              <a:gd name="connsiteX4" fmla="*/ 496236 w 521336"/>
              <a:gd name="connsiteY4" fmla="*/ 283905 h 732572"/>
              <a:gd name="connsiteX5" fmla="*/ 518461 w 521336"/>
              <a:gd name="connsiteY5" fmla="*/ 436305 h 732572"/>
              <a:gd name="connsiteX6" fmla="*/ 439086 w 521336"/>
              <a:gd name="connsiteY6" fmla="*/ 607755 h 732572"/>
              <a:gd name="connsiteX7" fmla="*/ 327961 w 521336"/>
              <a:gd name="connsiteY7" fmla="*/ 706180 h 732572"/>
              <a:gd name="connsiteX8" fmla="*/ 93011 w 521336"/>
              <a:gd name="connsiteY8" fmla="*/ 718880 h 732572"/>
              <a:gd name="connsiteX9" fmla="*/ 229536 w 521336"/>
              <a:gd name="connsiteY9" fmla="*/ 728405 h 732572"/>
              <a:gd name="connsiteX10" fmla="*/ 407336 w 521336"/>
              <a:gd name="connsiteY10" fmla="*/ 645855 h 732572"/>
              <a:gd name="connsiteX11" fmla="*/ 518461 w 521336"/>
              <a:gd name="connsiteY11" fmla="*/ 474405 h 732572"/>
              <a:gd name="connsiteX12" fmla="*/ 448611 w 521336"/>
              <a:gd name="connsiteY12" fmla="*/ 109280 h 732572"/>
              <a:gd name="connsiteX13" fmla="*/ 388286 w 521336"/>
              <a:gd name="connsiteY13" fmla="*/ 68005 h 732572"/>
              <a:gd name="connsiteX14" fmla="*/ 280336 w 521336"/>
              <a:gd name="connsiteY14" fmla="*/ 1330 h 732572"/>
              <a:gd name="connsiteX15" fmla="*/ 936 w 521336"/>
              <a:gd name="connsiteY15" fmla="*/ 20380 h 7325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521336" h="732572">
                <a:moveTo>
                  <a:pt x="936" y="20380"/>
                </a:moveTo>
                <a:cubicBezTo>
                  <a:pt x="-12822" y="20909"/>
                  <a:pt x="128465" y="-10312"/>
                  <a:pt x="197786" y="4505"/>
                </a:cubicBezTo>
                <a:cubicBezTo>
                  <a:pt x="267107" y="19322"/>
                  <a:pt x="416861" y="109280"/>
                  <a:pt x="416861" y="109280"/>
                </a:cubicBezTo>
                <a:cubicBezTo>
                  <a:pt x="454432" y="125155"/>
                  <a:pt x="409982" y="70651"/>
                  <a:pt x="423211" y="99755"/>
                </a:cubicBezTo>
                <a:cubicBezTo>
                  <a:pt x="436440" y="128859"/>
                  <a:pt x="480361" y="227813"/>
                  <a:pt x="496236" y="283905"/>
                </a:cubicBezTo>
                <a:cubicBezTo>
                  <a:pt x="512111" y="339997"/>
                  <a:pt x="527986" y="382330"/>
                  <a:pt x="518461" y="436305"/>
                </a:cubicBezTo>
                <a:cubicBezTo>
                  <a:pt x="508936" y="490280"/>
                  <a:pt x="470836" y="562776"/>
                  <a:pt x="439086" y="607755"/>
                </a:cubicBezTo>
                <a:cubicBezTo>
                  <a:pt x="407336" y="652734"/>
                  <a:pt x="385640" y="687659"/>
                  <a:pt x="327961" y="706180"/>
                </a:cubicBezTo>
                <a:cubicBezTo>
                  <a:pt x="270282" y="724701"/>
                  <a:pt x="109415" y="715176"/>
                  <a:pt x="93011" y="718880"/>
                </a:cubicBezTo>
                <a:cubicBezTo>
                  <a:pt x="76607" y="722584"/>
                  <a:pt x="177148" y="740576"/>
                  <a:pt x="229536" y="728405"/>
                </a:cubicBezTo>
                <a:cubicBezTo>
                  <a:pt x="281924" y="716234"/>
                  <a:pt x="359182" y="688188"/>
                  <a:pt x="407336" y="645855"/>
                </a:cubicBezTo>
                <a:cubicBezTo>
                  <a:pt x="455490" y="603522"/>
                  <a:pt x="511582" y="563834"/>
                  <a:pt x="518461" y="474405"/>
                </a:cubicBezTo>
                <a:cubicBezTo>
                  <a:pt x="525340" y="384976"/>
                  <a:pt x="470307" y="177013"/>
                  <a:pt x="448611" y="109280"/>
                </a:cubicBezTo>
                <a:cubicBezTo>
                  <a:pt x="426915" y="41547"/>
                  <a:pt x="416332" y="85997"/>
                  <a:pt x="388286" y="68005"/>
                </a:cubicBezTo>
                <a:cubicBezTo>
                  <a:pt x="360240" y="50013"/>
                  <a:pt x="344365" y="8738"/>
                  <a:pt x="280336" y="1330"/>
                </a:cubicBezTo>
                <a:cubicBezTo>
                  <a:pt x="216307" y="-6078"/>
                  <a:pt x="14694" y="19851"/>
                  <a:pt x="936" y="20380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14" name="フリーフォーム 2413">
            <a:extLst>
              <a:ext uri="{FF2B5EF4-FFF2-40B4-BE49-F238E27FC236}">
                <a16:creationId xmlns:a16="http://schemas.microsoft.com/office/drawing/2014/main" id="{E421F873-37A2-FEEA-FB74-188449905DB8}"/>
              </a:ext>
            </a:extLst>
          </p:cNvPr>
          <p:cNvSpPr/>
          <p:nvPr/>
        </p:nvSpPr>
        <p:spPr>
          <a:xfrm>
            <a:off x="2323842" y="10511115"/>
            <a:ext cx="133938" cy="376754"/>
          </a:xfrm>
          <a:custGeom>
            <a:avLst/>
            <a:gdLst>
              <a:gd name="connsiteX0" fmla="*/ 258 w 133938"/>
              <a:gd name="connsiteY0" fmla="*/ 1310 h 376754"/>
              <a:gd name="connsiteX1" fmla="*/ 98683 w 133938"/>
              <a:gd name="connsiteY1" fmla="*/ 194985 h 376754"/>
              <a:gd name="connsiteX2" fmla="*/ 60583 w 133938"/>
              <a:gd name="connsiteY2" fmla="*/ 375960 h 376754"/>
              <a:gd name="connsiteX3" fmla="*/ 133608 w 133938"/>
              <a:gd name="connsiteY3" fmla="*/ 121960 h 376754"/>
              <a:gd name="connsiteX4" fmla="*/ 258 w 133938"/>
              <a:gd name="connsiteY4" fmla="*/ 1310 h 3767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3938" h="376754">
                <a:moveTo>
                  <a:pt x="258" y="1310"/>
                </a:moveTo>
                <a:cubicBezTo>
                  <a:pt x="-5563" y="13481"/>
                  <a:pt x="88629" y="132543"/>
                  <a:pt x="98683" y="194985"/>
                </a:cubicBezTo>
                <a:cubicBezTo>
                  <a:pt x="108737" y="257427"/>
                  <a:pt x="54762" y="388131"/>
                  <a:pt x="60583" y="375960"/>
                </a:cubicBezTo>
                <a:cubicBezTo>
                  <a:pt x="66404" y="363789"/>
                  <a:pt x="139429" y="179639"/>
                  <a:pt x="133608" y="121960"/>
                </a:cubicBezTo>
                <a:cubicBezTo>
                  <a:pt x="127787" y="64281"/>
                  <a:pt x="6079" y="-10861"/>
                  <a:pt x="258" y="1310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15" name="フリーフォーム 2414">
            <a:extLst>
              <a:ext uri="{FF2B5EF4-FFF2-40B4-BE49-F238E27FC236}">
                <a16:creationId xmlns:a16="http://schemas.microsoft.com/office/drawing/2014/main" id="{DE7A5D05-D291-5714-E464-97CE0137F742}"/>
              </a:ext>
            </a:extLst>
          </p:cNvPr>
          <p:cNvSpPr/>
          <p:nvPr/>
        </p:nvSpPr>
        <p:spPr>
          <a:xfrm>
            <a:off x="2328522" y="10521208"/>
            <a:ext cx="503693" cy="149413"/>
          </a:xfrm>
          <a:custGeom>
            <a:avLst/>
            <a:gdLst>
              <a:gd name="connsiteX0" fmla="*/ 1928 w 503693"/>
              <a:gd name="connsiteY0" fmla="*/ 16617 h 149413"/>
              <a:gd name="connsiteX1" fmla="*/ 128928 w 503693"/>
              <a:gd name="connsiteY1" fmla="*/ 10267 h 149413"/>
              <a:gd name="connsiteX2" fmla="*/ 233703 w 503693"/>
              <a:gd name="connsiteY2" fmla="*/ 146792 h 149413"/>
              <a:gd name="connsiteX3" fmla="*/ 262278 w 503693"/>
              <a:gd name="connsiteY3" fmla="*/ 99167 h 149413"/>
              <a:gd name="connsiteX4" fmla="*/ 373403 w 503693"/>
              <a:gd name="connsiteY4" fmla="*/ 86467 h 149413"/>
              <a:gd name="connsiteX5" fmla="*/ 398803 w 503693"/>
              <a:gd name="connsiteY5" fmla="*/ 16617 h 149413"/>
              <a:gd name="connsiteX6" fmla="*/ 503578 w 503693"/>
              <a:gd name="connsiteY6" fmla="*/ 742 h 149413"/>
              <a:gd name="connsiteX7" fmla="*/ 376578 w 503693"/>
              <a:gd name="connsiteY7" fmla="*/ 32492 h 149413"/>
              <a:gd name="connsiteX8" fmla="*/ 300378 w 503693"/>
              <a:gd name="connsiteY8" fmla="*/ 118217 h 149413"/>
              <a:gd name="connsiteX9" fmla="*/ 233703 w 503693"/>
              <a:gd name="connsiteY9" fmla="*/ 45192 h 149413"/>
              <a:gd name="connsiteX10" fmla="*/ 1928 w 503693"/>
              <a:gd name="connsiteY10" fmla="*/ 16617 h 1494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503693" h="149413">
                <a:moveTo>
                  <a:pt x="1928" y="16617"/>
                </a:moveTo>
                <a:cubicBezTo>
                  <a:pt x="-15534" y="10796"/>
                  <a:pt x="90299" y="-11429"/>
                  <a:pt x="128928" y="10267"/>
                </a:cubicBezTo>
                <a:cubicBezTo>
                  <a:pt x="167557" y="31963"/>
                  <a:pt x="211478" y="131975"/>
                  <a:pt x="233703" y="146792"/>
                </a:cubicBezTo>
                <a:cubicBezTo>
                  <a:pt x="255928" y="161609"/>
                  <a:pt x="238995" y="109221"/>
                  <a:pt x="262278" y="99167"/>
                </a:cubicBezTo>
                <a:cubicBezTo>
                  <a:pt x="285561" y="89113"/>
                  <a:pt x="350649" y="100225"/>
                  <a:pt x="373403" y="86467"/>
                </a:cubicBezTo>
                <a:cubicBezTo>
                  <a:pt x="396157" y="72709"/>
                  <a:pt x="377107" y="30905"/>
                  <a:pt x="398803" y="16617"/>
                </a:cubicBezTo>
                <a:cubicBezTo>
                  <a:pt x="420499" y="2329"/>
                  <a:pt x="507282" y="-1904"/>
                  <a:pt x="503578" y="742"/>
                </a:cubicBezTo>
                <a:cubicBezTo>
                  <a:pt x="499874" y="3388"/>
                  <a:pt x="410445" y="12913"/>
                  <a:pt x="376578" y="32492"/>
                </a:cubicBezTo>
                <a:cubicBezTo>
                  <a:pt x="342711" y="52071"/>
                  <a:pt x="324191" y="116100"/>
                  <a:pt x="300378" y="118217"/>
                </a:cubicBezTo>
                <a:cubicBezTo>
                  <a:pt x="276565" y="120334"/>
                  <a:pt x="276036" y="64771"/>
                  <a:pt x="233703" y="45192"/>
                </a:cubicBezTo>
                <a:cubicBezTo>
                  <a:pt x="191370" y="25613"/>
                  <a:pt x="19390" y="22438"/>
                  <a:pt x="1928" y="16617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16" name="フリーフォーム 2415">
            <a:extLst>
              <a:ext uri="{FF2B5EF4-FFF2-40B4-BE49-F238E27FC236}">
                <a16:creationId xmlns:a16="http://schemas.microsoft.com/office/drawing/2014/main" id="{7735BED7-9EAE-C055-D1A0-772761392844}"/>
              </a:ext>
            </a:extLst>
          </p:cNvPr>
          <p:cNvSpPr/>
          <p:nvPr/>
        </p:nvSpPr>
        <p:spPr>
          <a:xfrm>
            <a:off x="2679209" y="10494648"/>
            <a:ext cx="175788" cy="414255"/>
          </a:xfrm>
          <a:custGeom>
            <a:avLst/>
            <a:gdLst>
              <a:gd name="connsiteX0" fmla="*/ 175116 w 175788"/>
              <a:gd name="connsiteY0" fmla="*/ 1902 h 414255"/>
              <a:gd name="connsiteX1" fmla="*/ 117966 w 175788"/>
              <a:gd name="connsiteY1" fmla="*/ 160652 h 414255"/>
              <a:gd name="connsiteX2" fmla="*/ 124316 w 175788"/>
              <a:gd name="connsiteY2" fmla="*/ 294002 h 414255"/>
              <a:gd name="connsiteX3" fmla="*/ 165591 w 175788"/>
              <a:gd name="connsiteY3" fmla="*/ 408302 h 414255"/>
              <a:gd name="connsiteX4" fmla="*/ 98916 w 175788"/>
              <a:gd name="connsiteY4" fmla="*/ 398777 h 414255"/>
              <a:gd name="connsiteX5" fmla="*/ 491 w 175788"/>
              <a:gd name="connsiteY5" fmla="*/ 405127 h 414255"/>
              <a:gd name="connsiteX6" fmla="*/ 143366 w 175788"/>
              <a:gd name="connsiteY6" fmla="*/ 373377 h 414255"/>
              <a:gd name="connsiteX7" fmla="*/ 73516 w 175788"/>
              <a:gd name="connsiteY7" fmla="*/ 274952 h 414255"/>
              <a:gd name="connsiteX8" fmla="*/ 175116 w 175788"/>
              <a:gd name="connsiteY8" fmla="*/ 1902 h 4142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75788" h="414255">
                <a:moveTo>
                  <a:pt x="175116" y="1902"/>
                </a:moveTo>
                <a:cubicBezTo>
                  <a:pt x="182524" y="-17148"/>
                  <a:pt x="126433" y="111969"/>
                  <a:pt x="117966" y="160652"/>
                </a:cubicBezTo>
                <a:cubicBezTo>
                  <a:pt x="109499" y="209335"/>
                  <a:pt x="116379" y="252727"/>
                  <a:pt x="124316" y="294002"/>
                </a:cubicBezTo>
                <a:cubicBezTo>
                  <a:pt x="132253" y="335277"/>
                  <a:pt x="169824" y="390840"/>
                  <a:pt x="165591" y="408302"/>
                </a:cubicBezTo>
                <a:cubicBezTo>
                  <a:pt x="161358" y="425764"/>
                  <a:pt x="126433" y="399306"/>
                  <a:pt x="98916" y="398777"/>
                </a:cubicBezTo>
                <a:cubicBezTo>
                  <a:pt x="71399" y="398248"/>
                  <a:pt x="-6917" y="409360"/>
                  <a:pt x="491" y="405127"/>
                </a:cubicBezTo>
                <a:cubicBezTo>
                  <a:pt x="7899" y="400894"/>
                  <a:pt x="131195" y="395073"/>
                  <a:pt x="143366" y="373377"/>
                </a:cubicBezTo>
                <a:cubicBezTo>
                  <a:pt x="155537" y="351681"/>
                  <a:pt x="72458" y="334748"/>
                  <a:pt x="73516" y="274952"/>
                </a:cubicBezTo>
                <a:cubicBezTo>
                  <a:pt x="74574" y="215156"/>
                  <a:pt x="167708" y="20952"/>
                  <a:pt x="175116" y="1902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17" name="フリーフォーム 2416">
            <a:extLst>
              <a:ext uri="{FF2B5EF4-FFF2-40B4-BE49-F238E27FC236}">
                <a16:creationId xmlns:a16="http://schemas.microsoft.com/office/drawing/2014/main" id="{9EF397BC-52DC-3898-2EC9-49C81329B2AD}"/>
              </a:ext>
            </a:extLst>
          </p:cNvPr>
          <p:cNvSpPr/>
          <p:nvPr/>
        </p:nvSpPr>
        <p:spPr>
          <a:xfrm>
            <a:off x="2349238" y="10739651"/>
            <a:ext cx="352707" cy="173303"/>
          </a:xfrm>
          <a:custGeom>
            <a:avLst/>
            <a:gdLst>
              <a:gd name="connsiteX0" fmla="*/ 262 w 352707"/>
              <a:gd name="connsiteY0" fmla="*/ 153774 h 173303"/>
              <a:gd name="connsiteX1" fmla="*/ 187587 w 352707"/>
              <a:gd name="connsiteY1" fmla="*/ 147424 h 173303"/>
              <a:gd name="connsiteX2" fmla="*/ 181237 w 352707"/>
              <a:gd name="connsiteY2" fmla="*/ 1374 h 173303"/>
              <a:gd name="connsiteX3" fmla="*/ 225687 w 352707"/>
              <a:gd name="connsiteY3" fmla="*/ 71224 h 173303"/>
              <a:gd name="connsiteX4" fmla="*/ 276487 w 352707"/>
              <a:gd name="connsiteY4" fmla="*/ 20424 h 173303"/>
              <a:gd name="connsiteX5" fmla="*/ 327287 w 352707"/>
              <a:gd name="connsiteY5" fmla="*/ 74399 h 173303"/>
              <a:gd name="connsiteX6" fmla="*/ 352687 w 352707"/>
              <a:gd name="connsiteY6" fmla="*/ 172824 h 173303"/>
              <a:gd name="connsiteX7" fmla="*/ 330462 w 352707"/>
              <a:gd name="connsiteY7" fmla="*/ 29949 h 173303"/>
              <a:gd name="connsiteX8" fmla="*/ 273312 w 352707"/>
              <a:gd name="connsiteY8" fmla="*/ 93449 h 173303"/>
              <a:gd name="connsiteX9" fmla="*/ 190762 w 352707"/>
              <a:gd name="connsiteY9" fmla="*/ 17249 h 173303"/>
              <a:gd name="connsiteX10" fmla="*/ 174887 w 352707"/>
              <a:gd name="connsiteY10" fmla="*/ 115674 h 173303"/>
              <a:gd name="connsiteX11" fmla="*/ 146312 w 352707"/>
              <a:gd name="connsiteY11" fmla="*/ 141074 h 173303"/>
              <a:gd name="connsiteX12" fmla="*/ 262 w 352707"/>
              <a:gd name="connsiteY12" fmla="*/ 153774 h 1733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52707" h="173303">
                <a:moveTo>
                  <a:pt x="262" y="153774"/>
                </a:moveTo>
                <a:cubicBezTo>
                  <a:pt x="7141" y="154832"/>
                  <a:pt x="157424" y="172824"/>
                  <a:pt x="187587" y="147424"/>
                </a:cubicBezTo>
                <a:cubicBezTo>
                  <a:pt x="217750" y="122024"/>
                  <a:pt x="174887" y="14074"/>
                  <a:pt x="181237" y="1374"/>
                </a:cubicBezTo>
                <a:cubicBezTo>
                  <a:pt x="187587" y="-11326"/>
                  <a:pt x="209812" y="68049"/>
                  <a:pt x="225687" y="71224"/>
                </a:cubicBezTo>
                <a:cubicBezTo>
                  <a:pt x="241562" y="74399"/>
                  <a:pt x="259554" y="19895"/>
                  <a:pt x="276487" y="20424"/>
                </a:cubicBezTo>
                <a:cubicBezTo>
                  <a:pt x="293420" y="20953"/>
                  <a:pt x="314587" y="48999"/>
                  <a:pt x="327287" y="74399"/>
                </a:cubicBezTo>
                <a:cubicBezTo>
                  <a:pt x="339987" y="99799"/>
                  <a:pt x="352158" y="180232"/>
                  <a:pt x="352687" y="172824"/>
                </a:cubicBezTo>
                <a:cubicBezTo>
                  <a:pt x="353216" y="165416"/>
                  <a:pt x="343691" y="43178"/>
                  <a:pt x="330462" y="29949"/>
                </a:cubicBezTo>
                <a:cubicBezTo>
                  <a:pt x="317233" y="16720"/>
                  <a:pt x="296595" y="95566"/>
                  <a:pt x="273312" y="93449"/>
                </a:cubicBezTo>
                <a:cubicBezTo>
                  <a:pt x="250029" y="91332"/>
                  <a:pt x="207166" y="13545"/>
                  <a:pt x="190762" y="17249"/>
                </a:cubicBezTo>
                <a:cubicBezTo>
                  <a:pt x="174358" y="20953"/>
                  <a:pt x="182295" y="95037"/>
                  <a:pt x="174887" y="115674"/>
                </a:cubicBezTo>
                <a:cubicBezTo>
                  <a:pt x="167479" y="136311"/>
                  <a:pt x="169066" y="134724"/>
                  <a:pt x="146312" y="141074"/>
                </a:cubicBezTo>
                <a:cubicBezTo>
                  <a:pt x="123558" y="147424"/>
                  <a:pt x="-6617" y="152716"/>
                  <a:pt x="262" y="153774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80" name="フリーフォーム 2179">
            <a:extLst>
              <a:ext uri="{FF2B5EF4-FFF2-40B4-BE49-F238E27FC236}">
                <a16:creationId xmlns:a16="http://schemas.microsoft.com/office/drawing/2014/main" id="{B8B1DB9A-CE1D-6F15-96F6-EA388A1A67A2}"/>
              </a:ext>
            </a:extLst>
          </p:cNvPr>
          <p:cNvSpPr/>
          <p:nvPr/>
        </p:nvSpPr>
        <p:spPr>
          <a:xfrm>
            <a:off x="4387149" y="9544048"/>
            <a:ext cx="77204" cy="620886"/>
          </a:xfrm>
          <a:custGeom>
            <a:avLst/>
            <a:gdLst>
              <a:gd name="connsiteX0" fmla="*/ 48326 w 77204"/>
              <a:gd name="connsiteY0" fmla="*/ 2 h 620886"/>
              <a:gd name="connsiteX1" fmla="*/ 13401 w 77204"/>
              <a:gd name="connsiteY1" fmla="*/ 130177 h 620886"/>
              <a:gd name="connsiteX2" fmla="*/ 29276 w 77204"/>
              <a:gd name="connsiteY2" fmla="*/ 327027 h 620886"/>
              <a:gd name="connsiteX3" fmla="*/ 76901 w 77204"/>
              <a:gd name="connsiteY3" fmla="*/ 619127 h 620886"/>
              <a:gd name="connsiteX4" fmla="*/ 3876 w 77204"/>
              <a:gd name="connsiteY4" fmla="*/ 180977 h 620886"/>
              <a:gd name="connsiteX5" fmla="*/ 13401 w 77204"/>
              <a:gd name="connsiteY5" fmla="*/ 133352 h 620886"/>
              <a:gd name="connsiteX6" fmla="*/ 48326 w 77204"/>
              <a:gd name="connsiteY6" fmla="*/ 2 h 6208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77204" h="620886">
                <a:moveTo>
                  <a:pt x="48326" y="2"/>
                </a:moveTo>
                <a:cubicBezTo>
                  <a:pt x="48326" y="-527"/>
                  <a:pt x="16576" y="75673"/>
                  <a:pt x="13401" y="130177"/>
                </a:cubicBezTo>
                <a:cubicBezTo>
                  <a:pt x="10226" y="184681"/>
                  <a:pt x="18693" y="245535"/>
                  <a:pt x="29276" y="327027"/>
                </a:cubicBezTo>
                <a:cubicBezTo>
                  <a:pt x="39859" y="408519"/>
                  <a:pt x="81134" y="643469"/>
                  <a:pt x="76901" y="619127"/>
                </a:cubicBezTo>
                <a:cubicBezTo>
                  <a:pt x="72668" y="594785"/>
                  <a:pt x="14459" y="261939"/>
                  <a:pt x="3876" y="180977"/>
                </a:cubicBezTo>
                <a:cubicBezTo>
                  <a:pt x="-6707" y="100015"/>
                  <a:pt x="7051" y="162456"/>
                  <a:pt x="13401" y="133352"/>
                </a:cubicBezTo>
                <a:cubicBezTo>
                  <a:pt x="19751" y="104248"/>
                  <a:pt x="48326" y="531"/>
                  <a:pt x="48326" y="2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67" name="フリーフォーム 2266">
            <a:extLst>
              <a:ext uri="{FF2B5EF4-FFF2-40B4-BE49-F238E27FC236}">
                <a16:creationId xmlns:a16="http://schemas.microsoft.com/office/drawing/2014/main" id="{1327E15A-B80A-98FB-050F-E4F2C7E4942C}"/>
              </a:ext>
            </a:extLst>
          </p:cNvPr>
          <p:cNvSpPr/>
          <p:nvPr/>
        </p:nvSpPr>
        <p:spPr>
          <a:xfrm>
            <a:off x="4418151" y="9720851"/>
            <a:ext cx="42849" cy="440505"/>
          </a:xfrm>
          <a:custGeom>
            <a:avLst/>
            <a:gdLst>
              <a:gd name="connsiteX0" fmla="*/ 1449 w 42849"/>
              <a:gd name="connsiteY0" fmla="*/ 999 h 440505"/>
              <a:gd name="connsiteX1" fmla="*/ 42724 w 42849"/>
              <a:gd name="connsiteY1" fmla="*/ 432799 h 440505"/>
              <a:gd name="connsiteX2" fmla="*/ 14149 w 42849"/>
              <a:gd name="connsiteY2" fmla="*/ 280399 h 440505"/>
              <a:gd name="connsiteX3" fmla="*/ 10974 w 42849"/>
              <a:gd name="connsiteY3" fmla="*/ 312149 h 440505"/>
              <a:gd name="connsiteX4" fmla="*/ 1449 w 42849"/>
              <a:gd name="connsiteY4" fmla="*/ 999 h 4405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2849" h="440505">
                <a:moveTo>
                  <a:pt x="1449" y="999"/>
                </a:moveTo>
                <a:cubicBezTo>
                  <a:pt x="6741" y="21107"/>
                  <a:pt x="40607" y="386232"/>
                  <a:pt x="42724" y="432799"/>
                </a:cubicBezTo>
                <a:cubicBezTo>
                  <a:pt x="44841" y="479366"/>
                  <a:pt x="19441" y="300507"/>
                  <a:pt x="14149" y="280399"/>
                </a:cubicBezTo>
                <a:cubicBezTo>
                  <a:pt x="8857" y="260291"/>
                  <a:pt x="15207" y="353953"/>
                  <a:pt x="10974" y="312149"/>
                </a:cubicBezTo>
                <a:cubicBezTo>
                  <a:pt x="6741" y="270345"/>
                  <a:pt x="-3843" y="-19109"/>
                  <a:pt x="1449" y="99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90" name="フリーフォーム 2289">
            <a:extLst>
              <a:ext uri="{FF2B5EF4-FFF2-40B4-BE49-F238E27FC236}">
                <a16:creationId xmlns:a16="http://schemas.microsoft.com/office/drawing/2014/main" id="{01C11B0E-19AF-3433-90B1-0306CEA6CB64}"/>
              </a:ext>
            </a:extLst>
          </p:cNvPr>
          <p:cNvSpPr/>
          <p:nvPr/>
        </p:nvSpPr>
        <p:spPr>
          <a:xfrm>
            <a:off x="4413250" y="9493248"/>
            <a:ext cx="54441" cy="124133"/>
          </a:xfrm>
          <a:custGeom>
            <a:avLst/>
            <a:gdLst>
              <a:gd name="connsiteX0" fmla="*/ 6350 w 54441"/>
              <a:gd name="connsiteY0" fmla="*/ 2 h 124133"/>
              <a:gd name="connsiteX1" fmla="*/ 47625 w 54441"/>
              <a:gd name="connsiteY1" fmla="*/ 95252 h 124133"/>
              <a:gd name="connsiteX2" fmla="*/ 0 w 54441"/>
              <a:gd name="connsiteY2" fmla="*/ 123827 h 124133"/>
              <a:gd name="connsiteX3" fmla="*/ 47625 w 54441"/>
              <a:gd name="connsiteY3" fmla="*/ 111127 h 124133"/>
              <a:gd name="connsiteX4" fmla="*/ 50800 w 54441"/>
              <a:gd name="connsiteY4" fmla="*/ 98427 h 124133"/>
              <a:gd name="connsiteX5" fmla="*/ 6350 w 54441"/>
              <a:gd name="connsiteY5" fmla="*/ 2 h 1241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4441" h="124133">
                <a:moveTo>
                  <a:pt x="6350" y="2"/>
                </a:moveTo>
                <a:cubicBezTo>
                  <a:pt x="5821" y="-527"/>
                  <a:pt x="48683" y="74615"/>
                  <a:pt x="47625" y="95252"/>
                </a:cubicBezTo>
                <a:cubicBezTo>
                  <a:pt x="46567" y="115889"/>
                  <a:pt x="0" y="121181"/>
                  <a:pt x="0" y="123827"/>
                </a:cubicBezTo>
                <a:cubicBezTo>
                  <a:pt x="0" y="126473"/>
                  <a:pt x="47625" y="111127"/>
                  <a:pt x="47625" y="111127"/>
                </a:cubicBezTo>
                <a:cubicBezTo>
                  <a:pt x="56092" y="106894"/>
                  <a:pt x="56092" y="111127"/>
                  <a:pt x="50800" y="98427"/>
                </a:cubicBezTo>
                <a:cubicBezTo>
                  <a:pt x="45508" y="85727"/>
                  <a:pt x="6879" y="531"/>
                  <a:pt x="6350" y="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39" name="フリーフォーム 2338">
            <a:extLst>
              <a:ext uri="{FF2B5EF4-FFF2-40B4-BE49-F238E27FC236}">
                <a16:creationId xmlns:a16="http://schemas.microsoft.com/office/drawing/2014/main" id="{0FCAB5EF-D359-7039-9D0B-42A898FD873A}"/>
              </a:ext>
            </a:extLst>
          </p:cNvPr>
          <p:cNvSpPr/>
          <p:nvPr/>
        </p:nvSpPr>
        <p:spPr>
          <a:xfrm>
            <a:off x="4375146" y="9636052"/>
            <a:ext cx="57064" cy="93038"/>
          </a:xfrm>
          <a:custGeom>
            <a:avLst/>
            <a:gdLst>
              <a:gd name="connsiteX0" fmla="*/ 22229 w 57064"/>
              <a:gd name="connsiteY0" fmla="*/ 73 h 93038"/>
              <a:gd name="connsiteX1" fmla="*/ 50804 w 57064"/>
              <a:gd name="connsiteY1" fmla="*/ 63573 h 93038"/>
              <a:gd name="connsiteX2" fmla="*/ 4 w 57064"/>
              <a:gd name="connsiteY2" fmla="*/ 92148 h 93038"/>
              <a:gd name="connsiteX3" fmla="*/ 53979 w 57064"/>
              <a:gd name="connsiteY3" fmla="*/ 82623 h 93038"/>
              <a:gd name="connsiteX4" fmla="*/ 50804 w 57064"/>
              <a:gd name="connsiteY4" fmla="*/ 50873 h 93038"/>
              <a:gd name="connsiteX5" fmla="*/ 22229 w 57064"/>
              <a:gd name="connsiteY5" fmla="*/ 73 h 93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064" h="93038">
                <a:moveTo>
                  <a:pt x="22229" y="73"/>
                </a:moveTo>
                <a:cubicBezTo>
                  <a:pt x="22229" y="2190"/>
                  <a:pt x="54508" y="48227"/>
                  <a:pt x="50804" y="63573"/>
                </a:cubicBezTo>
                <a:cubicBezTo>
                  <a:pt x="47100" y="78919"/>
                  <a:pt x="-525" y="88973"/>
                  <a:pt x="4" y="92148"/>
                </a:cubicBezTo>
                <a:cubicBezTo>
                  <a:pt x="533" y="95323"/>
                  <a:pt x="45512" y="89502"/>
                  <a:pt x="53979" y="82623"/>
                </a:cubicBezTo>
                <a:cubicBezTo>
                  <a:pt x="62446" y="75744"/>
                  <a:pt x="50804" y="50873"/>
                  <a:pt x="50804" y="50873"/>
                </a:cubicBezTo>
                <a:cubicBezTo>
                  <a:pt x="47629" y="42406"/>
                  <a:pt x="22229" y="-2044"/>
                  <a:pt x="22229" y="7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18" name="フリーフォーム 2417">
            <a:extLst>
              <a:ext uri="{FF2B5EF4-FFF2-40B4-BE49-F238E27FC236}">
                <a16:creationId xmlns:a16="http://schemas.microsoft.com/office/drawing/2014/main" id="{9D2BA884-10F7-B8E1-8E58-C2E506360EBE}"/>
              </a:ext>
            </a:extLst>
          </p:cNvPr>
          <p:cNvSpPr/>
          <p:nvPr/>
        </p:nvSpPr>
        <p:spPr>
          <a:xfrm>
            <a:off x="4387772" y="9612964"/>
            <a:ext cx="89806" cy="153347"/>
          </a:xfrm>
          <a:custGeom>
            <a:avLst/>
            <a:gdLst>
              <a:gd name="connsiteX0" fmla="*/ 54053 w 89806"/>
              <a:gd name="connsiteY0" fmla="*/ 936 h 153347"/>
              <a:gd name="connsiteX1" fmla="*/ 88978 w 89806"/>
              <a:gd name="connsiteY1" fmla="*/ 64436 h 153347"/>
              <a:gd name="connsiteX2" fmla="*/ 76278 w 89806"/>
              <a:gd name="connsiteY2" fmla="*/ 121586 h 153347"/>
              <a:gd name="connsiteX3" fmla="*/ 47703 w 89806"/>
              <a:gd name="connsiteY3" fmla="*/ 153336 h 153347"/>
              <a:gd name="connsiteX4" fmla="*/ 41353 w 89806"/>
              <a:gd name="connsiteY4" fmla="*/ 118411 h 153347"/>
              <a:gd name="connsiteX5" fmla="*/ 66753 w 89806"/>
              <a:gd name="connsiteY5" fmla="*/ 96186 h 153347"/>
              <a:gd name="connsiteX6" fmla="*/ 78 w 89806"/>
              <a:gd name="connsiteY6" fmla="*/ 29511 h 153347"/>
              <a:gd name="connsiteX7" fmla="*/ 54053 w 89806"/>
              <a:gd name="connsiteY7" fmla="*/ 936 h 1533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89806" h="153347">
                <a:moveTo>
                  <a:pt x="54053" y="936"/>
                </a:moveTo>
                <a:cubicBezTo>
                  <a:pt x="68870" y="6757"/>
                  <a:pt x="85274" y="44328"/>
                  <a:pt x="88978" y="64436"/>
                </a:cubicBezTo>
                <a:cubicBezTo>
                  <a:pt x="92682" y="84544"/>
                  <a:pt x="83157" y="106769"/>
                  <a:pt x="76278" y="121586"/>
                </a:cubicBezTo>
                <a:cubicBezTo>
                  <a:pt x="69399" y="136403"/>
                  <a:pt x="53524" y="153865"/>
                  <a:pt x="47703" y="153336"/>
                </a:cubicBezTo>
                <a:cubicBezTo>
                  <a:pt x="41882" y="152807"/>
                  <a:pt x="38178" y="127936"/>
                  <a:pt x="41353" y="118411"/>
                </a:cubicBezTo>
                <a:cubicBezTo>
                  <a:pt x="44528" y="108886"/>
                  <a:pt x="73632" y="111003"/>
                  <a:pt x="66753" y="96186"/>
                </a:cubicBezTo>
                <a:cubicBezTo>
                  <a:pt x="59874" y="81369"/>
                  <a:pt x="2195" y="41153"/>
                  <a:pt x="78" y="29511"/>
                </a:cubicBezTo>
                <a:cubicBezTo>
                  <a:pt x="-2039" y="17869"/>
                  <a:pt x="39236" y="-4885"/>
                  <a:pt x="54053" y="93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19" name="フリーフォーム 2418">
            <a:extLst>
              <a:ext uri="{FF2B5EF4-FFF2-40B4-BE49-F238E27FC236}">
                <a16:creationId xmlns:a16="http://schemas.microsoft.com/office/drawing/2014/main" id="{93880708-80BA-80C7-F19B-8C1220C074B0}"/>
              </a:ext>
            </a:extLst>
          </p:cNvPr>
          <p:cNvSpPr/>
          <p:nvPr/>
        </p:nvSpPr>
        <p:spPr>
          <a:xfrm>
            <a:off x="4435420" y="9642473"/>
            <a:ext cx="63587" cy="136539"/>
          </a:xfrm>
          <a:custGeom>
            <a:avLst/>
            <a:gdLst>
              <a:gd name="connsiteX0" fmla="*/ 63555 w 63587"/>
              <a:gd name="connsiteY0" fmla="*/ 2 h 136539"/>
              <a:gd name="connsiteX1" fmla="*/ 28630 w 63587"/>
              <a:gd name="connsiteY1" fmla="*/ 98427 h 136539"/>
              <a:gd name="connsiteX2" fmla="*/ 55 w 63587"/>
              <a:gd name="connsiteY2" fmla="*/ 136527 h 136539"/>
              <a:gd name="connsiteX3" fmla="*/ 22280 w 63587"/>
              <a:gd name="connsiteY3" fmla="*/ 95252 h 136539"/>
              <a:gd name="connsiteX4" fmla="*/ 63555 w 63587"/>
              <a:gd name="connsiteY4" fmla="*/ 2 h 1365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3587" h="136539">
                <a:moveTo>
                  <a:pt x="63555" y="2"/>
                </a:moveTo>
                <a:cubicBezTo>
                  <a:pt x="64613" y="531"/>
                  <a:pt x="39213" y="75673"/>
                  <a:pt x="28630" y="98427"/>
                </a:cubicBezTo>
                <a:cubicBezTo>
                  <a:pt x="18047" y="121181"/>
                  <a:pt x="1113" y="137056"/>
                  <a:pt x="55" y="136527"/>
                </a:cubicBezTo>
                <a:cubicBezTo>
                  <a:pt x="-1003" y="135998"/>
                  <a:pt x="13284" y="113773"/>
                  <a:pt x="22280" y="95252"/>
                </a:cubicBezTo>
                <a:cubicBezTo>
                  <a:pt x="31276" y="76731"/>
                  <a:pt x="62497" y="-527"/>
                  <a:pt x="63555" y="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20" name="フリーフォーム 2419">
            <a:extLst>
              <a:ext uri="{FF2B5EF4-FFF2-40B4-BE49-F238E27FC236}">
                <a16:creationId xmlns:a16="http://schemas.microsoft.com/office/drawing/2014/main" id="{F65EA899-1E11-1C05-B92B-BAAD2F583DE5}"/>
              </a:ext>
            </a:extLst>
          </p:cNvPr>
          <p:cNvSpPr/>
          <p:nvPr/>
        </p:nvSpPr>
        <p:spPr>
          <a:xfrm>
            <a:off x="4517865" y="9664482"/>
            <a:ext cx="22738" cy="114906"/>
          </a:xfrm>
          <a:custGeom>
            <a:avLst/>
            <a:gdLst>
              <a:gd name="connsiteX0" fmla="*/ 22385 w 22738"/>
              <a:gd name="connsiteY0" fmla="*/ 218 h 114906"/>
              <a:gd name="connsiteX1" fmla="*/ 160 w 22738"/>
              <a:gd name="connsiteY1" fmla="*/ 111343 h 114906"/>
              <a:gd name="connsiteX2" fmla="*/ 12860 w 22738"/>
              <a:gd name="connsiteY2" fmla="*/ 82768 h 114906"/>
              <a:gd name="connsiteX3" fmla="*/ 22385 w 22738"/>
              <a:gd name="connsiteY3" fmla="*/ 218 h 1149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2738" h="114906">
                <a:moveTo>
                  <a:pt x="22385" y="218"/>
                </a:moveTo>
                <a:cubicBezTo>
                  <a:pt x="20268" y="4980"/>
                  <a:pt x="1747" y="97585"/>
                  <a:pt x="160" y="111343"/>
                </a:cubicBezTo>
                <a:cubicBezTo>
                  <a:pt x="-1427" y="125101"/>
                  <a:pt x="9156" y="95468"/>
                  <a:pt x="12860" y="82768"/>
                </a:cubicBezTo>
                <a:cubicBezTo>
                  <a:pt x="16564" y="70068"/>
                  <a:pt x="24502" y="-4544"/>
                  <a:pt x="22385" y="21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21" name="フリーフォーム 2420">
            <a:extLst>
              <a:ext uri="{FF2B5EF4-FFF2-40B4-BE49-F238E27FC236}">
                <a16:creationId xmlns:a16="http://schemas.microsoft.com/office/drawing/2014/main" id="{97358D14-899D-14C3-5384-251F55A48CB4}"/>
              </a:ext>
            </a:extLst>
          </p:cNvPr>
          <p:cNvSpPr/>
          <p:nvPr/>
        </p:nvSpPr>
        <p:spPr>
          <a:xfrm>
            <a:off x="4508883" y="9661107"/>
            <a:ext cx="28192" cy="100912"/>
          </a:xfrm>
          <a:custGeom>
            <a:avLst/>
            <a:gdLst>
              <a:gd name="connsiteX0" fmla="*/ 28192 w 28192"/>
              <a:gd name="connsiteY0" fmla="*/ 418 h 100912"/>
              <a:gd name="connsiteX1" fmla="*/ 2792 w 28192"/>
              <a:gd name="connsiteY1" fmla="*/ 98843 h 100912"/>
              <a:gd name="connsiteX2" fmla="*/ 2792 w 28192"/>
              <a:gd name="connsiteY2" fmla="*/ 63918 h 100912"/>
              <a:gd name="connsiteX3" fmla="*/ 28192 w 28192"/>
              <a:gd name="connsiteY3" fmla="*/ 418 h 100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192" h="100912">
                <a:moveTo>
                  <a:pt x="28192" y="418"/>
                </a:moveTo>
                <a:cubicBezTo>
                  <a:pt x="28192" y="6239"/>
                  <a:pt x="7025" y="88260"/>
                  <a:pt x="2792" y="98843"/>
                </a:cubicBezTo>
                <a:cubicBezTo>
                  <a:pt x="-1441" y="109426"/>
                  <a:pt x="-383" y="76618"/>
                  <a:pt x="2792" y="63918"/>
                </a:cubicBezTo>
                <a:cubicBezTo>
                  <a:pt x="5967" y="51218"/>
                  <a:pt x="28192" y="-5403"/>
                  <a:pt x="28192" y="41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22" name="フリーフォーム 2421">
            <a:extLst>
              <a:ext uri="{FF2B5EF4-FFF2-40B4-BE49-F238E27FC236}">
                <a16:creationId xmlns:a16="http://schemas.microsoft.com/office/drawing/2014/main" id="{813B560B-B3E3-6448-FDAD-FB497CD467CB}"/>
              </a:ext>
            </a:extLst>
          </p:cNvPr>
          <p:cNvSpPr/>
          <p:nvPr/>
        </p:nvSpPr>
        <p:spPr>
          <a:xfrm>
            <a:off x="4445000" y="9667340"/>
            <a:ext cx="98425" cy="32318"/>
          </a:xfrm>
          <a:custGeom>
            <a:avLst/>
            <a:gdLst>
              <a:gd name="connsiteX0" fmla="*/ 0 w 98425"/>
              <a:gd name="connsiteY0" fmla="*/ 19585 h 32318"/>
              <a:gd name="connsiteX1" fmla="*/ 73025 w 98425"/>
              <a:gd name="connsiteY1" fmla="*/ 6885 h 32318"/>
              <a:gd name="connsiteX2" fmla="*/ 98425 w 98425"/>
              <a:gd name="connsiteY2" fmla="*/ 32285 h 32318"/>
              <a:gd name="connsiteX3" fmla="*/ 73025 w 98425"/>
              <a:gd name="connsiteY3" fmla="*/ 535 h 32318"/>
              <a:gd name="connsiteX4" fmla="*/ 0 w 98425"/>
              <a:gd name="connsiteY4" fmla="*/ 19585 h 323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8425" h="32318">
                <a:moveTo>
                  <a:pt x="0" y="19585"/>
                </a:moveTo>
                <a:cubicBezTo>
                  <a:pt x="0" y="20643"/>
                  <a:pt x="56621" y="4768"/>
                  <a:pt x="73025" y="6885"/>
                </a:cubicBezTo>
                <a:cubicBezTo>
                  <a:pt x="89429" y="9002"/>
                  <a:pt x="98425" y="33343"/>
                  <a:pt x="98425" y="32285"/>
                </a:cubicBezTo>
                <a:cubicBezTo>
                  <a:pt x="98425" y="31227"/>
                  <a:pt x="84138" y="4768"/>
                  <a:pt x="73025" y="535"/>
                </a:cubicBezTo>
                <a:cubicBezTo>
                  <a:pt x="61913" y="-3698"/>
                  <a:pt x="0" y="18527"/>
                  <a:pt x="0" y="1958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23" name="フリーフォーム 2422">
            <a:extLst>
              <a:ext uri="{FF2B5EF4-FFF2-40B4-BE49-F238E27FC236}">
                <a16:creationId xmlns:a16="http://schemas.microsoft.com/office/drawing/2014/main" id="{C50EA1A2-2E5A-31D0-E238-A7422A27D753}"/>
              </a:ext>
            </a:extLst>
          </p:cNvPr>
          <p:cNvSpPr/>
          <p:nvPr/>
        </p:nvSpPr>
        <p:spPr>
          <a:xfrm>
            <a:off x="4390957" y="9775212"/>
            <a:ext cx="136598" cy="57877"/>
          </a:xfrm>
          <a:custGeom>
            <a:avLst/>
            <a:gdLst>
              <a:gd name="connsiteX0" fmla="*/ 68 w 136598"/>
              <a:gd name="connsiteY0" fmla="*/ 26013 h 57877"/>
              <a:gd name="connsiteX1" fmla="*/ 98493 w 136598"/>
              <a:gd name="connsiteY1" fmla="*/ 613 h 57877"/>
              <a:gd name="connsiteX2" fmla="*/ 136593 w 136598"/>
              <a:gd name="connsiteY2" fmla="*/ 57763 h 57877"/>
              <a:gd name="connsiteX3" fmla="*/ 101668 w 136598"/>
              <a:gd name="connsiteY3" fmla="*/ 16488 h 57877"/>
              <a:gd name="connsiteX4" fmla="*/ 82618 w 136598"/>
              <a:gd name="connsiteY4" fmla="*/ 613 h 57877"/>
              <a:gd name="connsiteX5" fmla="*/ 68 w 136598"/>
              <a:gd name="connsiteY5" fmla="*/ 26013 h 578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36598" h="57877">
                <a:moveTo>
                  <a:pt x="68" y="26013"/>
                </a:moveTo>
                <a:cubicBezTo>
                  <a:pt x="2714" y="26013"/>
                  <a:pt x="75739" y="-4679"/>
                  <a:pt x="98493" y="613"/>
                </a:cubicBezTo>
                <a:cubicBezTo>
                  <a:pt x="121247" y="5905"/>
                  <a:pt x="136064" y="55117"/>
                  <a:pt x="136593" y="57763"/>
                </a:cubicBezTo>
                <a:cubicBezTo>
                  <a:pt x="137122" y="60409"/>
                  <a:pt x="101668" y="16488"/>
                  <a:pt x="101668" y="16488"/>
                </a:cubicBezTo>
                <a:cubicBezTo>
                  <a:pt x="92672" y="6963"/>
                  <a:pt x="93201" y="84"/>
                  <a:pt x="82618" y="613"/>
                </a:cubicBezTo>
                <a:cubicBezTo>
                  <a:pt x="72035" y="1142"/>
                  <a:pt x="-2578" y="26013"/>
                  <a:pt x="68" y="2601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24" name="フリーフォーム 2423">
            <a:extLst>
              <a:ext uri="{FF2B5EF4-FFF2-40B4-BE49-F238E27FC236}">
                <a16:creationId xmlns:a16="http://schemas.microsoft.com/office/drawing/2014/main" id="{9241C50A-991A-BD42-4B32-659604CF1C24}"/>
              </a:ext>
            </a:extLst>
          </p:cNvPr>
          <p:cNvSpPr/>
          <p:nvPr/>
        </p:nvSpPr>
        <p:spPr>
          <a:xfrm>
            <a:off x="4409752" y="9756012"/>
            <a:ext cx="135246" cy="67604"/>
          </a:xfrm>
          <a:custGeom>
            <a:avLst/>
            <a:gdLst>
              <a:gd name="connsiteX0" fmla="*/ 323 w 135246"/>
              <a:gd name="connsiteY0" fmla="*/ 29338 h 67604"/>
              <a:gd name="connsiteX1" fmla="*/ 60648 w 135246"/>
              <a:gd name="connsiteY1" fmla="*/ 763 h 67604"/>
              <a:gd name="connsiteX2" fmla="*/ 95573 w 135246"/>
              <a:gd name="connsiteY2" fmla="*/ 13463 h 67604"/>
              <a:gd name="connsiteX3" fmla="*/ 133673 w 135246"/>
              <a:gd name="connsiteY3" fmla="*/ 67438 h 67604"/>
              <a:gd name="connsiteX4" fmla="*/ 124148 w 135246"/>
              <a:gd name="connsiteY4" fmla="*/ 29338 h 67604"/>
              <a:gd name="connsiteX5" fmla="*/ 89223 w 135246"/>
              <a:gd name="connsiteY5" fmla="*/ 763 h 67604"/>
              <a:gd name="connsiteX6" fmla="*/ 323 w 135246"/>
              <a:gd name="connsiteY6" fmla="*/ 29338 h 676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35246" h="67604">
                <a:moveTo>
                  <a:pt x="323" y="29338"/>
                </a:moveTo>
                <a:cubicBezTo>
                  <a:pt x="-4439" y="29338"/>
                  <a:pt x="44773" y="3409"/>
                  <a:pt x="60648" y="763"/>
                </a:cubicBezTo>
                <a:cubicBezTo>
                  <a:pt x="76523" y="-1883"/>
                  <a:pt x="83402" y="2350"/>
                  <a:pt x="95573" y="13463"/>
                </a:cubicBezTo>
                <a:cubicBezTo>
                  <a:pt x="107744" y="24576"/>
                  <a:pt x="128911" y="64792"/>
                  <a:pt x="133673" y="67438"/>
                </a:cubicBezTo>
                <a:cubicBezTo>
                  <a:pt x="138435" y="70084"/>
                  <a:pt x="131556" y="40451"/>
                  <a:pt x="124148" y="29338"/>
                </a:cubicBezTo>
                <a:cubicBezTo>
                  <a:pt x="116740" y="18225"/>
                  <a:pt x="105627" y="2350"/>
                  <a:pt x="89223" y="763"/>
                </a:cubicBezTo>
                <a:cubicBezTo>
                  <a:pt x="72819" y="-824"/>
                  <a:pt x="5085" y="29338"/>
                  <a:pt x="323" y="2933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25" name="フリーフォーム 2424">
            <a:extLst>
              <a:ext uri="{FF2B5EF4-FFF2-40B4-BE49-F238E27FC236}">
                <a16:creationId xmlns:a16="http://schemas.microsoft.com/office/drawing/2014/main" id="{ADFD389E-4AC8-ECC9-BC82-AF021E7F6DE4}"/>
              </a:ext>
            </a:extLst>
          </p:cNvPr>
          <p:cNvSpPr/>
          <p:nvPr/>
        </p:nvSpPr>
        <p:spPr>
          <a:xfrm>
            <a:off x="4520862" y="9674160"/>
            <a:ext cx="97199" cy="211199"/>
          </a:xfrm>
          <a:custGeom>
            <a:avLst/>
            <a:gdLst>
              <a:gd name="connsiteX0" fmla="*/ 44788 w 97199"/>
              <a:gd name="connsiteY0" fmla="*/ 65 h 211199"/>
              <a:gd name="connsiteX1" fmla="*/ 13038 w 97199"/>
              <a:gd name="connsiteY1" fmla="*/ 98490 h 211199"/>
              <a:gd name="connsiteX2" fmla="*/ 28913 w 97199"/>
              <a:gd name="connsiteY2" fmla="*/ 136590 h 211199"/>
              <a:gd name="connsiteX3" fmla="*/ 95588 w 97199"/>
              <a:gd name="connsiteY3" fmla="*/ 209615 h 211199"/>
              <a:gd name="connsiteX4" fmla="*/ 70188 w 97199"/>
              <a:gd name="connsiteY4" fmla="*/ 181040 h 211199"/>
              <a:gd name="connsiteX5" fmla="*/ 338 w 97199"/>
              <a:gd name="connsiteY5" fmla="*/ 114365 h 211199"/>
              <a:gd name="connsiteX6" fmla="*/ 44788 w 97199"/>
              <a:gd name="connsiteY6" fmla="*/ 65 h 2111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7199" h="211199">
                <a:moveTo>
                  <a:pt x="44788" y="65"/>
                </a:moveTo>
                <a:cubicBezTo>
                  <a:pt x="46905" y="-2581"/>
                  <a:pt x="15684" y="75736"/>
                  <a:pt x="13038" y="98490"/>
                </a:cubicBezTo>
                <a:cubicBezTo>
                  <a:pt x="10392" y="121244"/>
                  <a:pt x="15155" y="118069"/>
                  <a:pt x="28913" y="136590"/>
                </a:cubicBezTo>
                <a:cubicBezTo>
                  <a:pt x="42671" y="155111"/>
                  <a:pt x="88709" y="202207"/>
                  <a:pt x="95588" y="209615"/>
                </a:cubicBezTo>
                <a:cubicBezTo>
                  <a:pt x="102467" y="217023"/>
                  <a:pt x="86063" y="196915"/>
                  <a:pt x="70188" y="181040"/>
                </a:cubicBezTo>
                <a:cubicBezTo>
                  <a:pt x="54313" y="165165"/>
                  <a:pt x="5100" y="140823"/>
                  <a:pt x="338" y="114365"/>
                </a:cubicBezTo>
                <a:cubicBezTo>
                  <a:pt x="-4424" y="87907"/>
                  <a:pt x="42671" y="2711"/>
                  <a:pt x="44788" y="6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26" name="フリーフォーム 2425">
            <a:extLst>
              <a:ext uri="{FF2B5EF4-FFF2-40B4-BE49-F238E27FC236}">
                <a16:creationId xmlns:a16="http://schemas.microsoft.com/office/drawing/2014/main" id="{975FA62C-E9B3-370E-6A28-CC71B7EB7552}"/>
              </a:ext>
            </a:extLst>
          </p:cNvPr>
          <p:cNvSpPr/>
          <p:nvPr/>
        </p:nvSpPr>
        <p:spPr>
          <a:xfrm>
            <a:off x="4543212" y="9680481"/>
            <a:ext cx="93653" cy="222639"/>
          </a:xfrm>
          <a:custGeom>
            <a:avLst/>
            <a:gdLst>
              <a:gd name="connsiteX0" fmla="*/ 213 w 93653"/>
              <a:gd name="connsiteY0" fmla="*/ 94 h 222639"/>
              <a:gd name="connsiteX1" fmla="*/ 57363 w 93653"/>
              <a:gd name="connsiteY1" fmla="*/ 139794 h 222639"/>
              <a:gd name="connsiteX2" fmla="*/ 92288 w 93653"/>
              <a:gd name="connsiteY2" fmla="*/ 222344 h 222639"/>
              <a:gd name="connsiteX3" fmla="*/ 79588 w 93653"/>
              <a:gd name="connsiteY3" fmla="*/ 162019 h 222639"/>
              <a:gd name="connsiteX4" fmla="*/ 213 w 93653"/>
              <a:gd name="connsiteY4" fmla="*/ 94 h 2226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3653" h="222639">
                <a:moveTo>
                  <a:pt x="213" y="94"/>
                </a:moveTo>
                <a:cubicBezTo>
                  <a:pt x="-3491" y="-3610"/>
                  <a:pt x="42017" y="102752"/>
                  <a:pt x="57363" y="139794"/>
                </a:cubicBezTo>
                <a:cubicBezTo>
                  <a:pt x="72709" y="176836"/>
                  <a:pt x="88584" y="218640"/>
                  <a:pt x="92288" y="222344"/>
                </a:cubicBezTo>
                <a:cubicBezTo>
                  <a:pt x="95992" y="226048"/>
                  <a:pt x="92288" y="194298"/>
                  <a:pt x="79588" y="162019"/>
                </a:cubicBezTo>
                <a:cubicBezTo>
                  <a:pt x="66888" y="129740"/>
                  <a:pt x="3917" y="3798"/>
                  <a:pt x="213" y="9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27" name="フリーフォーム 2426">
            <a:extLst>
              <a:ext uri="{FF2B5EF4-FFF2-40B4-BE49-F238E27FC236}">
                <a16:creationId xmlns:a16="http://schemas.microsoft.com/office/drawing/2014/main" id="{8DC38AF2-E088-F120-C87E-214C24C16CA2}"/>
              </a:ext>
            </a:extLst>
          </p:cNvPr>
          <p:cNvSpPr/>
          <p:nvPr/>
        </p:nvSpPr>
        <p:spPr>
          <a:xfrm>
            <a:off x="4530721" y="9747239"/>
            <a:ext cx="98438" cy="139747"/>
          </a:xfrm>
          <a:custGeom>
            <a:avLst/>
            <a:gdLst>
              <a:gd name="connsiteX0" fmla="*/ 4 w 98438"/>
              <a:gd name="connsiteY0" fmla="*/ 11 h 139747"/>
              <a:gd name="connsiteX1" fmla="*/ 60329 w 98438"/>
              <a:gd name="connsiteY1" fmla="*/ 95261 h 139747"/>
              <a:gd name="connsiteX2" fmla="*/ 98429 w 98438"/>
              <a:gd name="connsiteY2" fmla="*/ 139711 h 139747"/>
              <a:gd name="connsiteX3" fmla="*/ 57154 w 98438"/>
              <a:gd name="connsiteY3" fmla="*/ 88911 h 139747"/>
              <a:gd name="connsiteX4" fmla="*/ 4 w 98438"/>
              <a:gd name="connsiteY4" fmla="*/ 11 h 1397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8438" h="139747">
                <a:moveTo>
                  <a:pt x="4" y="11"/>
                </a:moveTo>
                <a:cubicBezTo>
                  <a:pt x="533" y="1069"/>
                  <a:pt x="43925" y="71978"/>
                  <a:pt x="60329" y="95261"/>
                </a:cubicBezTo>
                <a:cubicBezTo>
                  <a:pt x="76733" y="118544"/>
                  <a:pt x="98958" y="140769"/>
                  <a:pt x="98429" y="139711"/>
                </a:cubicBezTo>
                <a:cubicBezTo>
                  <a:pt x="97900" y="138653"/>
                  <a:pt x="70383" y="108490"/>
                  <a:pt x="57154" y="88911"/>
                </a:cubicBezTo>
                <a:cubicBezTo>
                  <a:pt x="43925" y="69332"/>
                  <a:pt x="-525" y="-1047"/>
                  <a:pt x="4" y="1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28" name="フリーフォーム 2427">
            <a:extLst>
              <a:ext uri="{FF2B5EF4-FFF2-40B4-BE49-F238E27FC236}">
                <a16:creationId xmlns:a16="http://schemas.microsoft.com/office/drawing/2014/main" id="{B8B7A300-8286-6192-D636-1CA3DD7883CC}"/>
              </a:ext>
            </a:extLst>
          </p:cNvPr>
          <p:cNvSpPr/>
          <p:nvPr/>
        </p:nvSpPr>
        <p:spPr>
          <a:xfrm>
            <a:off x="4530597" y="9740386"/>
            <a:ext cx="85726" cy="150158"/>
          </a:xfrm>
          <a:custGeom>
            <a:avLst/>
            <a:gdLst>
              <a:gd name="connsiteX0" fmla="*/ 128 w 85726"/>
              <a:gd name="connsiteY0" fmla="*/ 514 h 150158"/>
              <a:gd name="connsiteX1" fmla="*/ 82678 w 85726"/>
              <a:gd name="connsiteY1" fmla="*/ 146564 h 150158"/>
              <a:gd name="connsiteX2" fmla="*/ 63628 w 85726"/>
              <a:gd name="connsiteY2" fmla="*/ 98939 h 150158"/>
              <a:gd name="connsiteX3" fmla="*/ 128 w 85726"/>
              <a:gd name="connsiteY3" fmla="*/ 514 h 1501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5726" h="150158">
                <a:moveTo>
                  <a:pt x="128" y="514"/>
                </a:moveTo>
                <a:cubicBezTo>
                  <a:pt x="3303" y="8452"/>
                  <a:pt x="72095" y="130160"/>
                  <a:pt x="82678" y="146564"/>
                </a:cubicBezTo>
                <a:cubicBezTo>
                  <a:pt x="93261" y="162968"/>
                  <a:pt x="73682" y="119047"/>
                  <a:pt x="63628" y="98939"/>
                </a:cubicBezTo>
                <a:cubicBezTo>
                  <a:pt x="53574" y="78831"/>
                  <a:pt x="-3047" y="-7424"/>
                  <a:pt x="128" y="51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29" name="フリーフォーム 2428">
            <a:extLst>
              <a:ext uri="{FF2B5EF4-FFF2-40B4-BE49-F238E27FC236}">
                <a16:creationId xmlns:a16="http://schemas.microsoft.com/office/drawing/2014/main" id="{D5B15833-D60F-B8AC-E579-75DACB4C4643}"/>
              </a:ext>
            </a:extLst>
          </p:cNvPr>
          <p:cNvSpPr/>
          <p:nvPr/>
        </p:nvSpPr>
        <p:spPr>
          <a:xfrm>
            <a:off x="4467064" y="9788422"/>
            <a:ext cx="184551" cy="403381"/>
          </a:xfrm>
          <a:custGeom>
            <a:avLst/>
            <a:gdLst>
              <a:gd name="connsiteX0" fmla="*/ 161 w 184551"/>
              <a:gd name="connsiteY0" fmla="*/ 103 h 403381"/>
              <a:gd name="connsiteX1" fmla="*/ 16036 w 184551"/>
              <a:gd name="connsiteY1" fmla="*/ 136628 h 403381"/>
              <a:gd name="connsiteX2" fmla="*/ 82711 w 184551"/>
              <a:gd name="connsiteY2" fmla="*/ 292203 h 403381"/>
              <a:gd name="connsiteX3" fmla="*/ 104936 w 184551"/>
              <a:gd name="connsiteY3" fmla="*/ 352528 h 403381"/>
              <a:gd name="connsiteX4" fmla="*/ 184311 w 184551"/>
              <a:gd name="connsiteY4" fmla="*/ 403328 h 403381"/>
              <a:gd name="connsiteX5" fmla="*/ 76361 w 184551"/>
              <a:gd name="connsiteY5" fmla="*/ 343003 h 403381"/>
              <a:gd name="connsiteX6" fmla="*/ 12861 w 184551"/>
              <a:gd name="connsiteY6" fmla="*/ 117578 h 403381"/>
              <a:gd name="connsiteX7" fmla="*/ 161 w 184551"/>
              <a:gd name="connsiteY7" fmla="*/ 103 h 4033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84551" h="403381">
                <a:moveTo>
                  <a:pt x="161" y="103"/>
                </a:moveTo>
                <a:cubicBezTo>
                  <a:pt x="690" y="3278"/>
                  <a:pt x="2278" y="87945"/>
                  <a:pt x="16036" y="136628"/>
                </a:cubicBezTo>
                <a:cubicBezTo>
                  <a:pt x="29794" y="185311"/>
                  <a:pt x="67894" y="256220"/>
                  <a:pt x="82711" y="292203"/>
                </a:cubicBezTo>
                <a:cubicBezTo>
                  <a:pt x="97528" y="328186"/>
                  <a:pt x="88003" y="334007"/>
                  <a:pt x="104936" y="352528"/>
                </a:cubicBezTo>
                <a:cubicBezTo>
                  <a:pt x="121869" y="371049"/>
                  <a:pt x="189073" y="404915"/>
                  <a:pt x="184311" y="403328"/>
                </a:cubicBezTo>
                <a:cubicBezTo>
                  <a:pt x="179549" y="401741"/>
                  <a:pt x="104936" y="390628"/>
                  <a:pt x="76361" y="343003"/>
                </a:cubicBezTo>
                <a:cubicBezTo>
                  <a:pt x="47786" y="295378"/>
                  <a:pt x="26090" y="167849"/>
                  <a:pt x="12861" y="117578"/>
                </a:cubicBezTo>
                <a:cubicBezTo>
                  <a:pt x="-368" y="67307"/>
                  <a:pt x="-368" y="-3072"/>
                  <a:pt x="161" y="10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30" name="フリーフォーム 2429">
            <a:extLst>
              <a:ext uri="{FF2B5EF4-FFF2-40B4-BE49-F238E27FC236}">
                <a16:creationId xmlns:a16="http://schemas.microsoft.com/office/drawing/2014/main" id="{2DBF4F58-B23D-4563-6596-85B1179B9BC6}"/>
              </a:ext>
            </a:extLst>
          </p:cNvPr>
          <p:cNvSpPr/>
          <p:nvPr/>
        </p:nvSpPr>
        <p:spPr>
          <a:xfrm>
            <a:off x="4468539" y="9799580"/>
            <a:ext cx="43207" cy="194504"/>
          </a:xfrm>
          <a:custGeom>
            <a:avLst/>
            <a:gdLst>
              <a:gd name="connsiteX0" fmla="*/ 1861 w 43207"/>
              <a:gd name="connsiteY0" fmla="*/ 1645 h 194504"/>
              <a:gd name="connsiteX1" fmla="*/ 43136 w 43207"/>
              <a:gd name="connsiteY1" fmla="*/ 192145 h 194504"/>
              <a:gd name="connsiteX2" fmla="*/ 11386 w 43207"/>
              <a:gd name="connsiteY2" fmla="*/ 103245 h 194504"/>
              <a:gd name="connsiteX3" fmla="*/ 1861 w 43207"/>
              <a:gd name="connsiteY3" fmla="*/ 1645 h 1945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3207" h="194504">
                <a:moveTo>
                  <a:pt x="1861" y="1645"/>
                </a:moveTo>
                <a:cubicBezTo>
                  <a:pt x="7153" y="16462"/>
                  <a:pt x="41549" y="175212"/>
                  <a:pt x="43136" y="192145"/>
                </a:cubicBezTo>
                <a:cubicBezTo>
                  <a:pt x="44724" y="209078"/>
                  <a:pt x="19323" y="130232"/>
                  <a:pt x="11386" y="103245"/>
                </a:cubicBezTo>
                <a:cubicBezTo>
                  <a:pt x="3449" y="76258"/>
                  <a:pt x="-3431" y="-13172"/>
                  <a:pt x="1861" y="164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31" name="フリーフォーム 2430">
            <a:extLst>
              <a:ext uri="{FF2B5EF4-FFF2-40B4-BE49-F238E27FC236}">
                <a16:creationId xmlns:a16="http://schemas.microsoft.com/office/drawing/2014/main" id="{9389A517-0E0A-AFEB-F8E0-E24B448CCE24}"/>
              </a:ext>
            </a:extLst>
          </p:cNvPr>
          <p:cNvSpPr/>
          <p:nvPr/>
        </p:nvSpPr>
        <p:spPr>
          <a:xfrm>
            <a:off x="4396882" y="9781324"/>
            <a:ext cx="138451" cy="45306"/>
          </a:xfrm>
          <a:custGeom>
            <a:avLst/>
            <a:gdLst>
              <a:gd name="connsiteX0" fmla="*/ 493 w 138451"/>
              <a:gd name="connsiteY0" fmla="*/ 26251 h 45306"/>
              <a:gd name="connsiteX1" fmla="*/ 73518 w 138451"/>
              <a:gd name="connsiteY1" fmla="*/ 4026 h 45306"/>
              <a:gd name="connsiteX2" fmla="*/ 137018 w 138451"/>
              <a:gd name="connsiteY2" fmla="*/ 45301 h 45306"/>
              <a:gd name="connsiteX3" fmla="*/ 111618 w 138451"/>
              <a:gd name="connsiteY3" fmla="*/ 851 h 45306"/>
              <a:gd name="connsiteX4" fmla="*/ 493 w 138451"/>
              <a:gd name="connsiteY4" fmla="*/ 26251 h 453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8451" h="45306">
                <a:moveTo>
                  <a:pt x="493" y="26251"/>
                </a:moveTo>
                <a:cubicBezTo>
                  <a:pt x="-5857" y="26780"/>
                  <a:pt x="50764" y="851"/>
                  <a:pt x="73518" y="4026"/>
                </a:cubicBezTo>
                <a:cubicBezTo>
                  <a:pt x="96272" y="7201"/>
                  <a:pt x="130668" y="45830"/>
                  <a:pt x="137018" y="45301"/>
                </a:cubicBezTo>
                <a:cubicBezTo>
                  <a:pt x="143368" y="44772"/>
                  <a:pt x="127493" y="7201"/>
                  <a:pt x="111618" y="851"/>
                </a:cubicBezTo>
                <a:cubicBezTo>
                  <a:pt x="95743" y="-5499"/>
                  <a:pt x="6843" y="25722"/>
                  <a:pt x="493" y="2625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32" name="フリーフォーム 2431">
            <a:extLst>
              <a:ext uri="{FF2B5EF4-FFF2-40B4-BE49-F238E27FC236}">
                <a16:creationId xmlns:a16="http://schemas.microsoft.com/office/drawing/2014/main" id="{2A914EFF-F1B3-B37F-B0EF-3BB99D9D03C3}"/>
              </a:ext>
            </a:extLst>
          </p:cNvPr>
          <p:cNvSpPr/>
          <p:nvPr/>
        </p:nvSpPr>
        <p:spPr>
          <a:xfrm>
            <a:off x="4464009" y="9778980"/>
            <a:ext cx="127554" cy="247670"/>
          </a:xfrm>
          <a:custGeom>
            <a:avLst/>
            <a:gdLst>
              <a:gd name="connsiteX0" fmla="*/ 41 w 127554"/>
              <a:gd name="connsiteY0" fmla="*/ 20 h 247670"/>
              <a:gd name="connsiteX1" fmla="*/ 57191 w 127554"/>
              <a:gd name="connsiteY1" fmla="*/ 69870 h 247670"/>
              <a:gd name="connsiteX2" fmla="*/ 88941 w 127554"/>
              <a:gd name="connsiteY2" fmla="*/ 184170 h 247670"/>
              <a:gd name="connsiteX3" fmla="*/ 127041 w 127554"/>
              <a:gd name="connsiteY3" fmla="*/ 247670 h 247670"/>
              <a:gd name="connsiteX4" fmla="*/ 107991 w 127554"/>
              <a:gd name="connsiteY4" fmla="*/ 184170 h 247670"/>
              <a:gd name="connsiteX5" fmla="*/ 66716 w 127554"/>
              <a:gd name="connsiteY5" fmla="*/ 76220 h 247670"/>
              <a:gd name="connsiteX6" fmla="*/ 41 w 127554"/>
              <a:gd name="connsiteY6" fmla="*/ 20 h 2476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7554" h="247670">
                <a:moveTo>
                  <a:pt x="41" y="20"/>
                </a:moveTo>
                <a:cubicBezTo>
                  <a:pt x="-1547" y="-1038"/>
                  <a:pt x="42374" y="39178"/>
                  <a:pt x="57191" y="69870"/>
                </a:cubicBezTo>
                <a:cubicBezTo>
                  <a:pt x="72008" y="100562"/>
                  <a:pt x="77299" y="154537"/>
                  <a:pt x="88941" y="184170"/>
                </a:cubicBezTo>
                <a:cubicBezTo>
                  <a:pt x="100583" y="213803"/>
                  <a:pt x="123866" y="247670"/>
                  <a:pt x="127041" y="247670"/>
                </a:cubicBezTo>
                <a:cubicBezTo>
                  <a:pt x="130216" y="247670"/>
                  <a:pt x="118045" y="212745"/>
                  <a:pt x="107991" y="184170"/>
                </a:cubicBezTo>
                <a:cubicBezTo>
                  <a:pt x="97937" y="155595"/>
                  <a:pt x="85237" y="105324"/>
                  <a:pt x="66716" y="76220"/>
                </a:cubicBezTo>
                <a:cubicBezTo>
                  <a:pt x="48195" y="47116"/>
                  <a:pt x="1629" y="1078"/>
                  <a:pt x="41" y="2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33" name="フリーフォーム 2432">
            <a:extLst>
              <a:ext uri="{FF2B5EF4-FFF2-40B4-BE49-F238E27FC236}">
                <a16:creationId xmlns:a16="http://schemas.microsoft.com/office/drawing/2014/main" id="{706D2361-A873-09DE-87C1-0364B14592E2}"/>
              </a:ext>
            </a:extLst>
          </p:cNvPr>
          <p:cNvSpPr/>
          <p:nvPr/>
        </p:nvSpPr>
        <p:spPr>
          <a:xfrm>
            <a:off x="4476742" y="9775777"/>
            <a:ext cx="157214" cy="400397"/>
          </a:xfrm>
          <a:custGeom>
            <a:avLst/>
            <a:gdLst>
              <a:gd name="connsiteX0" fmla="*/ 8 w 157214"/>
              <a:gd name="connsiteY0" fmla="*/ 48 h 400397"/>
              <a:gd name="connsiteX1" fmla="*/ 34933 w 157214"/>
              <a:gd name="connsiteY1" fmla="*/ 146098 h 400397"/>
              <a:gd name="connsiteX2" fmla="*/ 69858 w 157214"/>
              <a:gd name="connsiteY2" fmla="*/ 254048 h 400397"/>
              <a:gd name="connsiteX3" fmla="*/ 107958 w 157214"/>
              <a:gd name="connsiteY3" fmla="*/ 308023 h 400397"/>
              <a:gd name="connsiteX4" fmla="*/ 139708 w 157214"/>
              <a:gd name="connsiteY4" fmla="*/ 365173 h 400397"/>
              <a:gd name="connsiteX5" fmla="*/ 142883 w 157214"/>
              <a:gd name="connsiteY5" fmla="*/ 400098 h 400397"/>
              <a:gd name="connsiteX6" fmla="*/ 155583 w 157214"/>
              <a:gd name="connsiteY6" fmla="*/ 346123 h 400397"/>
              <a:gd name="connsiteX7" fmla="*/ 101608 w 157214"/>
              <a:gd name="connsiteY7" fmla="*/ 276273 h 400397"/>
              <a:gd name="connsiteX8" fmla="*/ 57158 w 157214"/>
              <a:gd name="connsiteY8" fmla="*/ 222298 h 400397"/>
              <a:gd name="connsiteX9" fmla="*/ 31758 w 157214"/>
              <a:gd name="connsiteY9" fmla="*/ 161973 h 400397"/>
              <a:gd name="connsiteX10" fmla="*/ 8 w 157214"/>
              <a:gd name="connsiteY10" fmla="*/ 48 h 4003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57214" h="400397">
                <a:moveTo>
                  <a:pt x="8" y="48"/>
                </a:moveTo>
                <a:cubicBezTo>
                  <a:pt x="537" y="-2598"/>
                  <a:pt x="23291" y="103765"/>
                  <a:pt x="34933" y="146098"/>
                </a:cubicBezTo>
                <a:cubicBezTo>
                  <a:pt x="46575" y="188431"/>
                  <a:pt x="57687" y="227061"/>
                  <a:pt x="69858" y="254048"/>
                </a:cubicBezTo>
                <a:cubicBezTo>
                  <a:pt x="82029" y="281036"/>
                  <a:pt x="96316" y="289502"/>
                  <a:pt x="107958" y="308023"/>
                </a:cubicBezTo>
                <a:cubicBezTo>
                  <a:pt x="119600" y="326544"/>
                  <a:pt x="133887" y="349827"/>
                  <a:pt x="139708" y="365173"/>
                </a:cubicBezTo>
                <a:cubicBezTo>
                  <a:pt x="145529" y="380519"/>
                  <a:pt x="140237" y="403273"/>
                  <a:pt x="142883" y="400098"/>
                </a:cubicBezTo>
                <a:cubicBezTo>
                  <a:pt x="145529" y="396923"/>
                  <a:pt x="162462" y="366760"/>
                  <a:pt x="155583" y="346123"/>
                </a:cubicBezTo>
                <a:cubicBezTo>
                  <a:pt x="148704" y="325486"/>
                  <a:pt x="118012" y="296910"/>
                  <a:pt x="101608" y="276273"/>
                </a:cubicBezTo>
                <a:cubicBezTo>
                  <a:pt x="85204" y="255636"/>
                  <a:pt x="68800" y="241348"/>
                  <a:pt x="57158" y="222298"/>
                </a:cubicBezTo>
                <a:cubicBezTo>
                  <a:pt x="45516" y="203248"/>
                  <a:pt x="40754" y="194252"/>
                  <a:pt x="31758" y="161973"/>
                </a:cubicBezTo>
                <a:cubicBezTo>
                  <a:pt x="22762" y="129694"/>
                  <a:pt x="-521" y="2694"/>
                  <a:pt x="8" y="4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34" name="フリーフォーム 2433">
            <a:extLst>
              <a:ext uri="{FF2B5EF4-FFF2-40B4-BE49-F238E27FC236}">
                <a16:creationId xmlns:a16="http://schemas.microsoft.com/office/drawing/2014/main" id="{0B7242F4-13F1-3FBD-23A6-B4A359FAF219}"/>
              </a:ext>
            </a:extLst>
          </p:cNvPr>
          <p:cNvSpPr/>
          <p:nvPr/>
        </p:nvSpPr>
        <p:spPr>
          <a:xfrm>
            <a:off x="4444237" y="9783158"/>
            <a:ext cx="111932" cy="218421"/>
          </a:xfrm>
          <a:custGeom>
            <a:avLst/>
            <a:gdLst>
              <a:gd name="connsiteX0" fmla="*/ 763 w 111932"/>
              <a:gd name="connsiteY0" fmla="*/ 2192 h 218421"/>
              <a:gd name="connsiteX1" fmla="*/ 80138 w 111932"/>
              <a:gd name="connsiteY1" fmla="*/ 106967 h 218421"/>
              <a:gd name="connsiteX2" fmla="*/ 111888 w 111932"/>
              <a:gd name="connsiteY2" fmla="*/ 218092 h 218421"/>
              <a:gd name="connsiteX3" fmla="*/ 86488 w 111932"/>
              <a:gd name="connsiteY3" fmla="*/ 138717 h 218421"/>
              <a:gd name="connsiteX4" fmla="*/ 61088 w 111932"/>
              <a:gd name="connsiteY4" fmla="*/ 68867 h 218421"/>
              <a:gd name="connsiteX5" fmla="*/ 38863 w 111932"/>
              <a:gd name="connsiteY5" fmla="*/ 37117 h 218421"/>
              <a:gd name="connsiteX6" fmla="*/ 763 w 111932"/>
              <a:gd name="connsiteY6" fmla="*/ 2192 h 2184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11932" h="218421">
                <a:moveTo>
                  <a:pt x="763" y="2192"/>
                </a:moveTo>
                <a:cubicBezTo>
                  <a:pt x="7642" y="13834"/>
                  <a:pt x="61617" y="70984"/>
                  <a:pt x="80138" y="106967"/>
                </a:cubicBezTo>
                <a:cubicBezTo>
                  <a:pt x="98659" y="142950"/>
                  <a:pt x="110830" y="212801"/>
                  <a:pt x="111888" y="218092"/>
                </a:cubicBezTo>
                <a:cubicBezTo>
                  <a:pt x="112946" y="223383"/>
                  <a:pt x="94955" y="163588"/>
                  <a:pt x="86488" y="138717"/>
                </a:cubicBezTo>
                <a:cubicBezTo>
                  <a:pt x="78021" y="113846"/>
                  <a:pt x="69025" y="85800"/>
                  <a:pt x="61088" y="68867"/>
                </a:cubicBezTo>
                <a:cubicBezTo>
                  <a:pt x="53151" y="51934"/>
                  <a:pt x="42038" y="45584"/>
                  <a:pt x="38863" y="37117"/>
                </a:cubicBezTo>
                <a:cubicBezTo>
                  <a:pt x="35688" y="28650"/>
                  <a:pt x="-6116" y="-9450"/>
                  <a:pt x="763" y="219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35" name="フリーフォーム 2434">
            <a:extLst>
              <a:ext uri="{FF2B5EF4-FFF2-40B4-BE49-F238E27FC236}">
                <a16:creationId xmlns:a16="http://schemas.microsoft.com/office/drawing/2014/main" id="{B120413D-E971-2065-90A4-422583FA6035}"/>
              </a:ext>
            </a:extLst>
          </p:cNvPr>
          <p:cNvSpPr/>
          <p:nvPr/>
        </p:nvSpPr>
        <p:spPr>
          <a:xfrm>
            <a:off x="4530725" y="9800911"/>
            <a:ext cx="74617" cy="127965"/>
          </a:xfrm>
          <a:custGeom>
            <a:avLst/>
            <a:gdLst>
              <a:gd name="connsiteX0" fmla="*/ 0 w 74617"/>
              <a:gd name="connsiteY0" fmla="*/ 314 h 127965"/>
              <a:gd name="connsiteX1" fmla="*/ 66675 w 74617"/>
              <a:gd name="connsiteY1" fmla="*/ 124139 h 127965"/>
              <a:gd name="connsiteX2" fmla="*/ 66675 w 74617"/>
              <a:gd name="connsiteY2" fmla="*/ 89214 h 127965"/>
              <a:gd name="connsiteX3" fmla="*/ 0 w 74617"/>
              <a:gd name="connsiteY3" fmla="*/ 314 h 1279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4617" h="127965">
                <a:moveTo>
                  <a:pt x="0" y="314"/>
                </a:moveTo>
                <a:cubicBezTo>
                  <a:pt x="0" y="6135"/>
                  <a:pt x="55563" y="109323"/>
                  <a:pt x="66675" y="124139"/>
                </a:cubicBezTo>
                <a:cubicBezTo>
                  <a:pt x="77787" y="138955"/>
                  <a:pt x="76729" y="107206"/>
                  <a:pt x="66675" y="89214"/>
                </a:cubicBezTo>
                <a:cubicBezTo>
                  <a:pt x="56621" y="71222"/>
                  <a:pt x="0" y="-5507"/>
                  <a:pt x="0" y="31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36" name="フリーフォーム 2435">
            <a:extLst>
              <a:ext uri="{FF2B5EF4-FFF2-40B4-BE49-F238E27FC236}">
                <a16:creationId xmlns:a16="http://schemas.microsoft.com/office/drawing/2014/main" id="{BD7C6753-E544-7A2E-34DF-CEFFE62E469A}"/>
              </a:ext>
            </a:extLst>
          </p:cNvPr>
          <p:cNvSpPr/>
          <p:nvPr/>
        </p:nvSpPr>
        <p:spPr>
          <a:xfrm>
            <a:off x="4565581" y="9865223"/>
            <a:ext cx="146239" cy="164604"/>
          </a:xfrm>
          <a:custGeom>
            <a:avLst/>
            <a:gdLst>
              <a:gd name="connsiteX0" fmla="*/ 69 w 146239"/>
              <a:gd name="connsiteY0" fmla="*/ 164602 h 164604"/>
              <a:gd name="connsiteX1" fmla="*/ 34994 w 146239"/>
              <a:gd name="connsiteY1" fmla="*/ 69352 h 164604"/>
              <a:gd name="connsiteX2" fmla="*/ 63569 w 146239"/>
              <a:gd name="connsiteY2" fmla="*/ 34427 h 164604"/>
              <a:gd name="connsiteX3" fmla="*/ 114369 w 146239"/>
              <a:gd name="connsiteY3" fmla="*/ 9027 h 164604"/>
              <a:gd name="connsiteX4" fmla="*/ 101669 w 146239"/>
              <a:gd name="connsiteY4" fmla="*/ 2677 h 164604"/>
              <a:gd name="connsiteX5" fmla="*/ 146119 w 146239"/>
              <a:gd name="connsiteY5" fmla="*/ 50302 h 164604"/>
              <a:gd name="connsiteX6" fmla="*/ 85794 w 146239"/>
              <a:gd name="connsiteY6" fmla="*/ 88402 h 164604"/>
              <a:gd name="connsiteX7" fmla="*/ 127069 w 146239"/>
              <a:gd name="connsiteY7" fmla="*/ 78877 h 164604"/>
              <a:gd name="connsiteX8" fmla="*/ 104844 w 146239"/>
              <a:gd name="connsiteY8" fmla="*/ 21727 h 164604"/>
              <a:gd name="connsiteX9" fmla="*/ 44519 w 146239"/>
              <a:gd name="connsiteY9" fmla="*/ 72527 h 164604"/>
              <a:gd name="connsiteX10" fmla="*/ 69 w 146239"/>
              <a:gd name="connsiteY10" fmla="*/ 164602 h 1646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46239" h="164604">
                <a:moveTo>
                  <a:pt x="69" y="164602"/>
                </a:moveTo>
                <a:cubicBezTo>
                  <a:pt x="-1518" y="164073"/>
                  <a:pt x="24411" y="91048"/>
                  <a:pt x="34994" y="69352"/>
                </a:cubicBezTo>
                <a:cubicBezTo>
                  <a:pt x="45577" y="47656"/>
                  <a:pt x="50340" y="44481"/>
                  <a:pt x="63569" y="34427"/>
                </a:cubicBezTo>
                <a:cubicBezTo>
                  <a:pt x="76798" y="24373"/>
                  <a:pt x="108019" y="14319"/>
                  <a:pt x="114369" y="9027"/>
                </a:cubicBezTo>
                <a:cubicBezTo>
                  <a:pt x="120719" y="3735"/>
                  <a:pt x="96377" y="-4202"/>
                  <a:pt x="101669" y="2677"/>
                </a:cubicBezTo>
                <a:cubicBezTo>
                  <a:pt x="106961" y="9556"/>
                  <a:pt x="148765" y="36015"/>
                  <a:pt x="146119" y="50302"/>
                </a:cubicBezTo>
                <a:cubicBezTo>
                  <a:pt x="143473" y="64589"/>
                  <a:pt x="88969" y="83640"/>
                  <a:pt x="85794" y="88402"/>
                </a:cubicBezTo>
                <a:cubicBezTo>
                  <a:pt x="82619" y="93164"/>
                  <a:pt x="123894" y="89990"/>
                  <a:pt x="127069" y="78877"/>
                </a:cubicBezTo>
                <a:cubicBezTo>
                  <a:pt x="130244" y="67764"/>
                  <a:pt x="118602" y="22785"/>
                  <a:pt x="104844" y="21727"/>
                </a:cubicBezTo>
                <a:cubicBezTo>
                  <a:pt x="91086" y="20669"/>
                  <a:pt x="58807" y="54535"/>
                  <a:pt x="44519" y="72527"/>
                </a:cubicBezTo>
                <a:cubicBezTo>
                  <a:pt x="30231" y="90519"/>
                  <a:pt x="1656" y="165131"/>
                  <a:pt x="69" y="16460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37" name="フリーフォーム 2436">
            <a:extLst>
              <a:ext uri="{FF2B5EF4-FFF2-40B4-BE49-F238E27FC236}">
                <a16:creationId xmlns:a16="http://schemas.microsoft.com/office/drawing/2014/main" id="{44B45631-0B50-FC85-FEAB-D850AA2644AD}"/>
              </a:ext>
            </a:extLst>
          </p:cNvPr>
          <p:cNvSpPr/>
          <p:nvPr/>
        </p:nvSpPr>
        <p:spPr>
          <a:xfrm>
            <a:off x="4574898" y="9928201"/>
            <a:ext cx="140006" cy="109217"/>
          </a:xfrm>
          <a:custGeom>
            <a:avLst/>
            <a:gdLst>
              <a:gd name="connsiteX0" fmla="*/ 139977 w 140006"/>
              <a:gd name="connsiteY0" fmla="*/ 24 h 109217"/>
              <a:gd name="connsiteX1" fmla="*/ 60602 w 140006"/>
              <a:gd name="connsiteY1" fmla="*/ 53999 h 109217"/>
              <a:gd name="connsiteX2" fmla="*/ 32027 w 140006"/>
              <a:gd name="connsiteY2" fmla="*/ 85749 h 109217"/>
              <a:gd name="connsiteX3" fmla="*/ 277 w 140006"/>
              <a:gd name="connsiteY3" fmla="*/ 107974 h 109217"/>
              <a:gd name="connsiteX4" fmla="*/ 51077 w 140006"/>
              <a:gd name="connsiteY4" fmla="*/ 47649 h 109217"/>
              <a:gd name="connsiteX5" fmla="*/ 139977 w 140006"/>
              <a:gd name="connsiteY5" fmla="*/ 24 h 1092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40006" h="109217">
                <a:moveTo>
                  <a:pt x="139977" y="24"/>
                </a:moveTo>
                <a:cubicBezTo>
                  <a:pt x="141565" y="1082"/>
                  <a:pt x="78594" y="39711"/>
                  <a:pt x="60602" y="53999"/>
                </a:cubicBezTo>
                <a:cubicBezTo>
                  <a:pt x="42610" y="68287"/>
                  <a:pt x="42081" y="76753"/>
                  <a:pt x="32027" y="85749"/>
                </a:cubicBezTo>
                <a:cubicBezTo>
                  <a:pt x="21973" y="94745"/>
                  <a:pt x="-2898" y="114324"/>
                  <a:pt x="277" y="107974"/>
                </a:cubicBezTo>
                <a:cubicBezTo>
                  <a:pt x="3452" y="101624"/>
                  <a:pt x="32556" y="62466"/>
                  <a:pt x="51077" y="47649"/>
                </a:cubicBezTo>
                <a:cubicBezTo>
                  <a:pt x="69598" y="32832"/>
                  <a:pt x="138389" y="-1034"/>
                  <a:pt x="139977" y="2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38" name="フリーフォーム 2437">
            <a:extLst>
              <a:ext uri="{FF2B5EF4-FFF2-40B4-BE49-F238E27FC236}">
                <a16:creationId xmlns:a16="http://schemas.microsoft.com/office/drawing/2014/main" id="{3F5D3A45-0CB7-0DBA-5DEC-F87E0F87EF89}"/>
              </a:ext>
            </a:extLst>
          </p:cNvPr>
          <p:cNvSpPr/>
          <p:nvPr/>
        </p:nvSpPr>
        <p:spPr>
          <a:xfrm>
            <a:off x="4584017" y="9848410"/>
            <a:ext cx="191637" cy="212526"/>
          </a:xfrm>
          <a:custGeom>
            <a:avLst/>
            <a:gdLst>
              <a:gd name="connsiteX0" fmla="*/ 99108 w 191637"/>
              <a:gd name="connsiteY0" fmla="*/ 440 h 212526"/>
              <a:gd name="connsiteX1" fmla="*/ 188008 w 191637"/>
              <a:gd name="connsiteY1" fmla="*/ 130615 h 212526"/>
              <a:gd name="connsiteX2" fmla="*/ 165783 w 191637"/>
              <a:gd name="connsiteY2" fmla="*/ 156015 h 212526"/>
              <a:gd name="connsiteX3" fmla="*/ 86408 w 191637"/>
              <a:gd name="connsiteY3" fmla="*/ 165540 h 212526"/>
              <a:gd name="connsiteX4" fmla="*/ 70533 w 191637"/>
              <a:gd name="connsiteY4" fmla="*/ 209990 h 212526"/>
              <a:gd name="connsiteX5" fmla="*/ 683 w 191637"/>
              <a:gd name="connsiteY5" fmla="*/ 203640 h 212526"/>
              <a:gd name="connsiteX6" fmla="*/ 118158 w 191637"/>
              <a:gd name="connsiteY6" fmla="*/ 175065 h 212526"/>
              <a:gd name="connsiteX7" fmla="*/ 172133 w 191637"/>
              <a:gd name="connsiteY7" fmla="*/ 121090 h 212526"/>
              <a:gd name="connsiteX8" fmla="*/ 149908 w 191637"/>
              <a:gd name="connsiteY8" fmla="*/ 140140 h 212526"/>
              <a:gd name="connsiteX9" fmla="*/ 146733 w 191637"/>
              <a:gd name="connsiteY9" fmla="*/ 89340 h 212526"/>
              <a:gd name="connsiteX10" fmla="*/ 99108 w 191637"/>
              <a:gd name="connsiteY10" fmla="*/ 440 h 2125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91637" h="212526">
                <a:moveTo>
                  <a:pt x="99108" y="440"/>
                </a:moveTo>
                <a:cubicBezTo>
                  <a:pt x="105987" y="7319"/>
                  <a:pt x="176896" y="104686"/>
                  <a:pt x="188008" y="130615"/>
                </a:cubicBezTo>
                <a:cubicBezTo>
                  <a:pt x="199121" y="156544"/>
                  <a:pt x="182716" y="150194"/>
                  <a:pt x="165783" y="156015"/>
                </a:cubicBezTo>
                <a:cubicBezTo>
                  <a:pt x="148850" y="161836"/>
                  <a:pt x="102283" y="156544"/>
                  <a:pt x="86408" y="165540"/>
                </a:cubicBezTo>
                <a:cubicBezTo>
                  <a:pt x="70533" y="174536"/>
                  <a:pt x="84821" y="203640"/>
                  <a:pt x="70533" y="209990"/>
                </a:cubicBezTo>
                <a:cubicBezTo>
                  <a:pt x="56245" y="216340"/>
                  <a:pt x="-7254" y="209461"/>
                  <a:pt x="683" y="203640"/>
                </a:cubicBezTo>
                <a:cubicBezTo>
                  <a:pt x="8620" y="197819"/>
                  <a:pt x="89583" y="188823"/>
                  <a:pt x="118158" y="175065"/>
                </a:cubicBezTo>
                <a:cubicBezTo>
                  <a:pt x="146733" y="161307"/>
                  <a:pt x="166841" y="126911"/>
                  <a:pt x="172133" y="121090"/>
                </a:cubicBezTo>
                <a:cubicBezTo>
                  <a:pt x="177425" y="115269"/>
                  <a:pt x="154141" y="145432"/>
                  <a:pt x="149908" y="140140"/>
                </a:cubicBezTo>
                <a:cubicBezTo>
                  <a:pt x="145675" y="134848"/>
                  <a:pt x="152554" y="109448"/>
                  <a:pt x="146733" y="89340"/>
                </a:cubicBezTo>
                <a:cubicBezTo>
                  <a:pt x="140912" y="69232"/>
                  <a:pt x="92229" y="-6439"/>
                  <a:pt x="99108" y="44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39" name="フリーフォーム 2438">
            <a:extLst>
              <a:ext uri="{FF2B5EF4-FFF2-40B4-BE49-F238E27FC236}">
                <a16:creationId xmlns:a16="http://schemas.microsoft.com/office/drawing/2014/main" id="{59EA939F-F085-B8C5-97FD-D96A1B80049C}"/>
              </a:ext>
            </a:extLst>
          </p:cNvPr>
          <p:cNvSpPr/>
          <p:nvPr/>
        </p:nvSpPr>
        <p:spPr>
          <a:xfrm>
            <a:off x="4435277" y="9797822"/>
            <a:ext cx="58349" cy="267124"/>
          </a:xfrm>
          <a:custGeom>
            <a:avLst/>
            <a:gdLst>
              <a:gd name="connsiteX0" fmla="*/ 16073 w 58349"/>
              <a:gd name="connsiteY0" fmla="*/ 228 h 267124"/>
              <a:gd name="connsiteX1" fmla="*/ 35123 w 58349"/>
              <a:gd name="connsiteY1" fmla="*/ 127228 h 267124"/>
              <a:gd name="connsiteX2" fmla="*/ 57348 w 58349"/>
              <a:gd name="connsiteY2" fmla="*/ 266928 h 267124"/>
              <a:gd name="connsiteX3" fmla="*/ 198 w 58349"/>
              <a:gd name="connsiteY3" fmla="*/ 158978 h 267124"/>
              <a:gd name="connsiteX4" fmla="*/ 38298 w 58349"/>
              <a:gd name="connsiteY4" fmla="*/ 206603 h 267124"/>
              <a:gd name="connsiteX5" fmla="*/ 31948 w 58349"/>
              <a:gd name="connsiteY5" fmla="*/ 158978 h 267124"/>
              <a:gd name="connsiteX6" fmla="*/ 16073 w 58349"/>
              <a:gd name="connsiteY6" fmla="*/ 228 h 2671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8349" h="267124">
                <a:moveTo>
                  <a:pt x="16073" y="228"/>
                </a:moveTo>
                <a:cubicBezTo>
                  <a:pt x="16602" y="-5064"/>
                  <a:pt x="28244" y="82778"/>
                  <a:pt x="35123" y="127228"/>
                </a:cubicBezTo>
                <a:cubicBezTo>
                  <a:pt x="42002" y="171678"/>
                  <a:pt x="63169" y="261636"/>
                  <a:pt x="57348" y="266928"/>
                </a:cubicBezTo>
                <a:cubicBezTo>
                  <a:pt x="51527" y="272220"/>
                  <a:pt x="3373" y="169032"/>
                  <a:pt x="198" y="158978"/>
                </a:cubicBezTo>
                <a:cubicBezTo>
                  <a:pt x="-2977" y="148924"/>
                  <a:pt x="33006" y="206603"/>
                  <a:pt x="38298" y="206603"/>
                </a:cubicBezTo>
                <a:cubicBezTo>
                  <a:pt x="43590" y="206603"/>
                  <a:pt x="34065" y="189670"/>
                  <a:pt x="31948" y="158978"/>
                </a:cubicBezTo>
                <a:cubicBezTo>
                  <a:pt x="29831" y="128286"/>
                  <a:pt x="15544" y="5520"/>
                  <a:pt x="16073" y="22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40" name="フリーフォーム 2439">
            <a:extLst>
              <a:ext uri="{FF2B5EF4-FFF2-40B4-BE49-F238E27FC236}">
                <a16:creationId xmlns:a16="http://schemas.microsoft.com/office/drawing/2014/main" id="{63EF1FA6-6F7C-32CA-6394-935C76D34C88}"/>
              </a:ext>
            </a:extLst>
          </p:cNvPr>
          <p:cNvSpPr/>
          <p:nvPr/>
        </p:nvSpPr>
        <p:spPr>
          <a:xfrm>
            <a:off x="4663823" y="9998066"/>
            <a:ext cx="32036" cy="168312"/>
          </a:xfrm>
          <a:custGeom>
            <a:avLst/>
            <a:gdLst>
              <a:gd name="connsiteX0" fmla="*/ 252 w 32036"/>
              <a:gd name="connsiteY0" fmla="*/ 9 h 168312"/>
              <a:gd name="connsiteX1" fmla="*/ 32002 w 32036"/>
              <a:gd name="connsiteY1" fmla="*/ 111134 h 168312"/>
              <a:gd name="connsiteX2" fmla="*/ 6602 w 32036"/>
              <a:gd name="connsiteY2" fmla="*/ 168284 h 168312"/>
              <a:gd name="connsiteX3" fmla="*/ 16127 w 32036"/>
              <a:gd name="connsiteY3" fmla="*/ 117484 h 168312"/>
              <a:gd name="connsiteX4" fmla="*/ 252 w 32036"/>
              <a:gd name="connsiteY4" fmla="*/ 9 h 168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2036" h="168312">
                <a:moveTo>
                  <a:pt x="252" y="9"/>
                </a:moveTo>
                <a:cubicBezTo>
                  <a:pt x="2898" y="-1049"/>
                  <a:pt x="30944" y="83088"/>
                  <a:pt x="32002" y="111134"/>
                </a:cubicBezTo>
                <a:cubicBezTo>
                  <a:pt x="33060" y="139180"/>
                  <a:pt x="9248" y="167226"/>
                  <a:pt x="6602" y="168284"/>
                </a:cubicBezTo>
                <a:cubicBezTo>
                  <a:pt x="3956" y="169342"/>
                  <a:pt x="15598" y="140238"/>
                  <a:pt x="16127" y="117484"/>
                </a:cubicBezTo>
                <a:cubicBezTo>
                  <a:pt x="16656" y="94730"/>
                  <a:pt x="-2394" y="1067"/>
                  <a:pt x="252" y="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41" name="フリーフォーム 2440">
            <a:extLst>
              <a:ext uri="{FF2B5EF4-FFF2-40B4-BE49-F238E27FC236}">
                <a16:creationId xmlns:a16="http://schemas.microsoft.com/office/drawing/2014/main" id="{59B8C95F-8C9C-7E11-BEA4-4C453403B9A1}"/>
              </a:ext>
            </a:extLst>
          </p:cNvPr>
          <p:cNvSpPr/>
          <p:nvPr/>
        </p:nvSpPr>
        <p:spPr>
          <a:xfrm>
            <a:off x="4443563" y="10082862"/>
            <a:ext cx="77670" cy="123249"/>
          </a:xfrm>
          <a:custGeom>
            <a:avLst/>
            <a:gdLst>
              <a:gd name="connsiteX0" fmla="*/ 77637 w 77670"/>
              <a:gd name="connsiteY0" fmla="*/ 938 h 123249"/>
              <a:gd name="connsiteX1" fmla="*/ 4612 w 77670"/>
              <a:gd name="connsiteY1" fmla="*/ 121588 h 123249"/>
              <a:gd name="connsiteX2" fmla="*/ 14137 w 77670"/>
              <a:gd name="connsiteY2" fmla="*/ 67613 h 123249"/>
              <a:gd name="connsiteX3" fmla="*/ 77637 w 77670"/>
              <a:gd name="connsiteY3" fmla="*/ 938 h 1232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7670" h="123249">
                <a:moveTo>
                  <a:pt x="77637" y="938"/>
                </a:moveTo>
                <a:cubicBezTo>
                  <a:pt x="76050" y="9934"/>
                  <a:pt x="15195" y="110476"/>
                  <a:pt x="4612" y="121588"/>
                </a:cubicBezTo>
                <a:cubicBezTo>
                  <a:pt x="-5971" y="132700"/>
                  <a:pt x="3554" y="85076"/>
                  <a:pt x="14137" y="67613"/>
                </a:cubicBezTo>
                <a:cubicBezTo>
                  <a:pt x="24720" y="50151"/>
                  <a:pt x="79224" y="-8058"/>
                  <a:pt x="77637" y="93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42" name="フリーフォーム 2441">
            <a:extLst>
              <a:ext uri="{FF2B5EF4-FFF2-40B4-BE49-F238E27FC236}">
                <a16:creationId xmlns:a16="http://schemas.microsoft.com/office/drawing/2014/main" id="{0FD2ABE2-E65F-CE0F-DDF1-93DBF6656398}"/>
              </a:ext>
            </a:extLst>
          </p:cNvPr>
          <p:cNvSpPr/>
          <p:nvPr/>
        </p:nvSpPr>
        <p:spPr>
          <a:xfrm>
            <a:off x="4495727" y="10074265"/>
            <a:ext cx="135459" cy="184680"/>
          </a:xfrm>
          <a:custGeom>
            <a:avLst/>
            <a:gdLst>
              <a:gd name="connsiteX0" fmla="*/ 73 w 135459"/>
              <a:gd name="connsiteY0" fmla="*/ 10 h 184680"/>
              <a:gd name="connsiteX1" fmla="*/ 54048 w 135459"/>
              <a:gd name="connsiteY1" fmla="*/ 101610 h 184680"/>
              <a:gd name="connsiteX2" fmla="*/ 69923 w 135459"/>
              <a:gd name="connsiteY2" fmla="*/ 146060 h 184680"/>
              <a:gd name="connsiteX3" fmla="*/ 133423 w 135459"/>
              <a:gd name="connsiteY3" fmla="*/ 184160 h 184680"/>
              <a:gd name="connsiteX4" fmla="*/ 120723 w 135459"/>
              <a:gd name="connsiteY4" fmla="*/ 117485 h 184680"/>
              <a:gd name="connsiteX5" fmla="*/ 130248 w 135459"/>
              <a:gd name="connsiteY5" fmla="*/ 165110 h 184680"/>
              <a:gd name="connsiteX6" fmla="*/ 79448 w 135459"/>
              <a:gd name="connsiteY6" fmla="*/ 139710 h 184680"/>
              <a:gd name="connsiteX7" fmla="*/ 66748 w 135459"/>
              <a:gd name="connsiteY7" fmla="*/ 107960 h 184680"/>
              <a:gd name="connsiteX8" fmla="*/ 73 w 135459"/>
              <a:gd name="connsiteY8" fmla="*/ 10 h 1846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35459" h="184680">
                <a:moveTo>
                  <a:pt x="73" y="10"/>
                </a:moveTo>
                <a:cubicBezTo>
                  <a:pt x="-2044" y="-1048"/>
                  <a:pt x="42406" y="77268"/>
                  <a:pt x="54048" y="101610"/>
                </a:cubicBezTo>
                <a:cubicBezTo>
                  <a:pt x="65690" y="125952"/>
                  <a:pt x="56694" y="132302"/>
                  <a:pt x="69923" y="146060"/>
                </a:cubicBezTo>
                <a:cubicBezTo>
                  <a:pt x="83152" y="159818"/>
                  <a:pt x="124956" y="188923"/>
                  <a:pt x="133423" y="184160"/>
                </a:cubicBezTo>
                <a:cubicBezTo>
                  <a:pt x="141890" y="179397"/>
                  <a:pt x="121252" y="120660"/>
                  <a:pt x="120723" y="117485"/>
                </a:cubicBezTo>
                <a:cubicBezTo>
                  <a:pt x="120194" y="114310"/>
                  <a:pt x="137127" y="161406"/>
                  <a:pt x="130248" y="165110"/>
                </a:cubicBezTo>
                <a:cubicBezTo>
                  <a:pt x="123369" y="168814"/>
                  <a:pt x="90031" y="149235"/>
                  <a:pt x="79448" y="139710"/>
                </a:cubicBezTo>
                <a:cubicBezTo>
                  <a:pt x="68865" y="130185"/>
                  <a:pt x="75215" y="127539"/>
                  <a:pt x="66748" y="107960"/>
                </a:cubicBezTo>
                <a:cubicBezTo>
                  <a:pt x="58281" y="88381"/>
                  <a:pt x="2190" y="1068"/>
                  <a:pt x="73" y="1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43" name="フリーフォーム 2442">
            <a:extLst>
              <a:ext uri="{FF2B5EF4-FFF2-40B4-BE49-F238E27FC236}">
                <a16:creationId xmlns:a16="http://schemas.microsoft.com/office/drawing/2014/main" id="{97C5F167-0C73-ADBA-094A-4A8423BD18BC}"/>
              </a:ext>
            </a:extLst>
          </p:cNvPr>
          <p:cNvSpPr/>
          <p:nvPr/>
        </p:nvSpPr>
        <p:spPr>
          <a:xfrm>
            <a:off x="4565571" y="10203822"/>
            <a:ext cx="98160" cy="254876"/>
          </a:xfrm>
          <a:custGeom>
            <a:avLst/>
            <a:gdLst>
              <a:gd name="connsiteX0" fmla="*/ 79 w 98160"/>
              <a:gd name="connsiteY0" fmla="*/ 628 h 254876"/>
              <a:gd name="connsiteX1" fmla="*/ 82629 w 98160"/>
              <a:gd name="connsiteY1" fmla="*/ 67303 h 254876"/>
              <a:gd name="connsiteX2" fmla="*/ 95329 w 98160"/>
              <a:gd name="connsiteY2" fmla="*/ 114928 h 254876"/>
              <a:gd name="connsiteX3" fmla="*/ 47704 w 98160"/>
              <a:gd name="connsiteY3" fmla="*/ 92703 h 254876"/>
              <a:gd name="connsiteX4" fmla="*/ 88979 w 98160"/>
              <a:gd name="connsiteY4" fmla="*/ 153028 h 254876"/>
              <a:gd name="connsiteX5" fmla="*/ 66754 w 98160"/>
              <a:gd name="connsiteY5" fmla="*/ 197478 h 254876"/>
              <a:gd name="connsiteX6" fmla="*/ 50879 w 98160"/>
              <a:gd name="connsiteY6" fmla="*/ 162553 h 254876"/>
              <a:gd name="connsiteX7" fmla="*/ 35004 w 98160"/>
              <a:gd name="connsiteY7" fmla="*/ 222878 h 254876"/>
              <a:gd name="connsiteX8" fmla="*/ 35004 w 98160"/>
              <a:gd name="connsiteY8" fmla="*/ 254628 h 254876"/>
              <a:gd name="connsiteX9" fmla="*/ 69929 w 98160"/>
              <a:gd name="connsiteY9" fmla="*/ 207003 h 254876"/>
              <a:gd name="connsiteX10" fmla="*/ 92154 w 98160"/>
              <a:gd name="connsiteY10" fmla="*/ 102228 h 254876"/>
              <a:gd name="connsiteX11" fmla="*/ 66754 w 98160"/>
              <a:gd name="connsiteY11" fmla="*/ 13328 h 254876"/>
              <a:gd name="connsiteX12" fmla="*/ 66754 w 98160"/>
              <a:gd name="connsiteY12" fmla="*/ 32378 h 254876"/>
              <a:gd name="connsiteX13" fmla="*/ 79 w 98160"/>
              <a:gd name="connsiteY13" fmla="*/ 628 h 2548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98160" h="254876">
                <a:moveTo>
                  <a:pt x="79" y="628"/>
                </a:moveTo>
                <a:cubicBezTo>
                  <a:pt x="2725" y="6449"/>
                  <a:pt x="66754" y="48253"/>
                  <a:pt x="82629" y="67303"/>
                </a:cubicBezTo>
                <a:cubicBezTo>
                  <a:pt x="98504" y="86353"/>
                  <a:pt x="101150" y="110695"/>
                  <a:pt x="95329" y="114928"/>
                </a:cubicBezTo>
                <a:cubicBezTo>
                  <a:pt x="89508" y="119161"/>
                  <a:pt x="48762" y="86353"/>
                  <a:pt x="47704" y="92703"/>
                </a:cubicBezTo>
                <a:cubicBezTo>
                  <a:pt x="46646" y="99053"/>
                  <a:pt x="85804" y="135566"/>
                  <a:pt x="88979" y="153028"/>
                </a:cubicBezTo>
                <a:cubicBezTo>
                  <a:pt x="92154" y="170491"/>
                  <a:pt x="73104" y="195891"/>
                  <a:pt x="66754" y="197478"/>
                </a:cubicBezTo>
                <a:cubicBezTo>
                  <a:pt x="60404" y="199066"/>
                  <a:pt x="56171" y="158320"/>
                  <a:pt x="50879" y="162553"/>
                </a:cubicBezTo>
                <a:cubicBezTo>
                  <a:pt x="45587" y="166786"/>
                  <a:pt x="37650" y="207532"/>
                  <a:pt x="35004" y="222878"/>
                </a:cubicBezTo>
                <a:cubicBezTo>
                  <a:pt x="32358" y="238224"/>
                  <a:pt x="29183" y="257274"/>
                  <a:pt x="35004" y="254628"/>
                </a:cubicBezTo>
                <a:cubicBezTo>
                  <a:pt x="40825" y="251982"/>
                  <a:pt x="60404" y="232403"/>
                  <a:pt x="69929" y="207003"/>
                </a:cubicBezTo>
                <a:cubicBezTo>
                  <a:pt x="79454" y="181603"/>
                  <a:pt x="92683" y="134507"/>
                  <a:pt x="92154" y="102228"/>
                </a:cubicBezTo>
                <a:cubicBezTo>
                  <a:pt x="91625" y="69949"/>
                  <a:pt x="70987" y="24970"/>
                  <a:pt x="66754" y="13328"/>
                </a:cubicBezTo>
                <a:cubicBezTo>
                  <a:pt x="62521" y="1686"/>
                  <a:pt x="72045" y="33436"/>
                  <a:pt x="66754" y="32378"/>
                </a:cubicBezTo>
                <a:cubicBezTo>
                  <a:pt x="61463" y="31320"/>
                  <a:pt x="-2567" y="-5193"/>
                  <a:pt x="79" y="62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44" name="フリーフォーム 2443">
            <a:extLst>
              <a:ext uri="{FF2B5EF4-FFF2-40B4-BE49-F238E27FC236}">
                <a16:creationId xmlns:a16="http://schemas.microsoft.com/office/drawing/2014/main" id="{938016C6-AF44-898F-0F02-13A5C067BE36}"/>
              </a:ext>
            </a:extLst>
          </p:cNvPr>
          <p:cNvSpPr/>
          <p:nvPr/>
        </p:nvSpPr>
        <p:spPr>
          <a:xfrm>
            <a:off x="4555669" y="10153520"/>
            <a:ext cx="95893" cy="295484"/>
          </a:xfrm>
          <a:custGeom>
            <a:avLst/>
            <a:gdLst>
              <a:gd name="connsiteX0" fmla="*/ 456 w 95893"/>
              <a:gd name="connsiteY0" fmla="*/ 130 h 295484"/>
              <a:gd name="connsiteX1" fmla="*/ 32206 w 95893"/>
              <a:gd name="connsiteY1" fmla="*/ 104905 h 295484"/>
              <a:gd name="connsiteX2" fmla="*/ 95706 w 95893"/>
              <a:gd name="connsiteY2" fmla="*/ 193805 h 295484"/>
              <a:gd name="connsiteX3" fmla="*/ 51256 w 95893"/>
              <a:gd name="connsiteY3" fmla="*/ 174755 h 295484"/>
              <a:gd name="connsiteX4" fmla="*/ 38556 w 95893"/>
              <a:gd name="connsiteY4" fmla="*/ 222380 h 295484"/>
              <a:gd name="connsiteX5" fmla="*/ 44906 w 95893"/>
              <a:gd name="connsiteY5" fmla="*/ 295405 h 295484"/>
              <a:gd name="connsiteX6" fmla="*/ 35381 w 95893"/>
              <a:gd name="connsiteY6" fmla="*/ 235080 h 295484"/>
              <a:gd name="connsiteX7" fmla="*/ 54431 w 95893"/>
              <a:gd name="connsiteY7" fmla="*/ 165230 h 295484"/>
              <a:gd name="connsiteX8" fmla="*/ 54431 w 95893"/>
              <a:gd name="connsiteY8" fmla="*/ 127130 h 295484"/>
              <a:gd name="connsiteX9" fmla="*/ 456 w 95893"/>
              <a:gd name="connsiteY9" fmla="*/ 130 h 2954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95893" h="295484">
                <a:moveTo>
                  <a:pt x="456" y="130"/>
                </a:moveTo>
                <a:cubicBezTo>
                  <a:pt x="-3248" y="-3574"/>
                  <a:pt x="16331" y="72626"/>
                  <a:pt x="32206" y="104905"/>
                </a:cubicBezTo>
                <a:cubicBezTo>
                  <a:pt x="48081" y="137184"/>
                  <a:pt x="92531" y="182163"/>
                  <a:pt x="95706" y="193805"/>
                </a:cubicBezTo>
                <a:cubicBezTo>
                  <a:pt x="98881" y="205447"/>
                  <a:pt x="60781" y="169992"/>
                  <a:pt x="51256" y="174755"/>
                </a:cubicBezTo>
                <a:cubicBezTo>
                  <a:pt x="41731" y="179518"/>
                  <a:pt x="39614" y="202272"/>
                  <a:pt x="38556" y="222380"/>
                </a:cubicBezTo>
                <a:cubicBezTo>
                  <a:pt x="37498" y="242488"/>
                  <a:pt x="45435" y="293288"/>
                  <a:pt x="44906" y="295405"/>
                </a:cubicBezTo>
                <a:cubicBezTo>
                  <a:pt x="44377" y="297522"/>
                  <a:pt x="33794" y="256776"/>
                  <a:pt x="35381" y="235080"/>
                </a:cubicBezTo>
                <a:cubicBezTo>
                  <a:pt x="36968" y="213384"/>
                  <a:pt x="51256" y="183222"/>
                  <a:pt x="54431" y="165230"/>
                </a:cubicBezTo>
                <a:cubicBezTo>
                  <a:pt x="57606" y="147238"/>
                  <a:pt x="62898" y="148297"/>
                  <a:pt x="54431" y="127130"/>
                </a:cubicBezTo>
                <a:cubicBezTo>
                  <a:pt x="45964" y="105963"/>
                  <a:pt x="4160" y="3834"/>
                  <a:pt x="456" y="13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45" name="フリーフォーム 2444">
            <a:extLst>
              <a:ext uri="{FF2B5EF4-FFF2-40B4-BE49-F238E27FC236}">
                <a16:creationId xmlns:a16="http://schemas.microsoft.com/office/drawing/2014/main" id="{1F3F5EC4-1578-6B98-17CD-422724986C47}"/>
              </a:ext>
            </a:extLst>
          </p:cNvPr>
          <p:cNvSpPr/>
          <p:nvPr/>
        </p:nvSpPr>
        <p:spPr>
          <a:xfrm>
            <a:off x="1215746" y="10623288"/>
            <a:ext cx="22618" cy="150088"/>
          </a:xfrm>
          <a:custGeom>
            <a:avLst/>
            <a:gdLst>
              <a:gd name="connsiteX0" fmla="*/ 279 w 22618"/>
              <a:gd name="connsiteY0" fmla="*/ 262 h 150088"/>
              <a:gd name="connsiteX1" fmla="*/ 9804 w 22618"/>
              <a:gd name="connsiteY1" fmla="*/ 105037 h 150088"/>
              <a:gd name="connsiteX2" fmla="*/ 6629 w 22618"/>
              <a:gd name="connsiteY2" fmla="*/ 149487 h 150088"/>
              <a:gd name="connsiteX3" fmla="*/ 22504 w 22618"/>
              <a:gd name="connsiteY3" fmla="*/ 76462 h 150088"/>
              <a:gd name="connsiteX4" fmla="*/ 279 w 22618"/>
              <a:gd name="connsiteY4" fmla="*/ 262 h 1500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618" h="150088">
                <a:moveTo>
                  <a:pt x="279" y="262"/>
                </a:moveTo>
                <a:cubicBezTo>
                  <a:pt x="-1838" y="5024"/>
                  <a:pt x="8746" y="80166"/>
                  <a:pt x="9804" y="105037"/>
                </a:cubicBezTo>
                <a:cubicBezTo>
                  <a:pt x="10862" y="129908"/>
                  <a:pt x="4512" y="154249"/>
                  <a:pt x="6629" y="149487"/>
                </a:cubicBezTo>
                <a:cubicBezTo>
                  <a:pt x="8746" y="144725"/>
                  <a:pt x="24091" y="96041"/>
                  <a:pt x="22504" y="76462"/>
                </a:cubicBezTo>
                <a:cubicBezTo>
                  <a:pt x="20917" y="56883"/>
                  <a:pt x="2396" y="-4500"/>
                  <a:pt x="279" y="26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46" name="フリーフォーム 2445">
            <a:extLst>
              <a:ext uri="{FF2B5EF4-FFF2-40B4-BE49-F238E27FC236}">
                <a16:creationId xmlns:a16="http://schemas.microsoft.com/office/drawing/2014/main" id="{C6386450-D1A8-A7BD-ACEC-6F48D2EE93D3}"/>
              </a:ext>
            </a:extLst>
          </p:cNvPr>
          <p:cNvSpPr/>
          <p:nvPr/>
        </p:nvSpPr>
        <p:spPr>
          <a:xfrm>
            <a:off x="1231620" y="10607505"/>
            <a:ext cx="32057" cy="152850"/>
          </a:xfrm>
          <a:custGeom>
            <a:avLst/>
            <a:gdLst>
              <a:gd name="connsiteX0" fmla="*/ 280 w 32057"/>
              <a:gd name="connsiteY0" fmla="*/ 170 h 152850"/>
              <a:gd name="connsiteX1" fmla="*/ 16155 w 32057"/>
              <a:gd name="connsiteY1" fmla="*/ 79545 h 152850"/>
              <a:gd name="connsiteX2" fmla="*/ 9805 w 32057"/>
              <a:gd name="connsiteY2" fmla="*/ 152570 h 152850"/>
              <a:gd name="connsiteX3" fmla="*/ 32030 w 32057"/>
              <a:gd name="connsiteY3" fmla="*/ 101770 h 152850"/>
              <a:gd name="connsiteX4" fmla="*/ 280 w 32057"/>
              <a:gd name="connsiteY4" fmla="*/ 170 h 152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2057" h="152850">
                <a:moveTo>
                  <a:pt x="280" y="170"/>
                </a:moveTo>
                <a:cubicBezTo>
                  <a:pt x="-2366" y="-3534"/>
                  <a:pt x="14568" y="54145"/>
                  <a:pt x="16155" y="79545"/>
                </a:cubicBezTo>
                <a:cubicBezTo>
                  <a:pt x="17743" y="104945"/>
                  <a:pt x="7159" y="148866"/>
                  <a:pt x="9805" y="152570"/>
                </a:cubicBezTo>
                <a:cubicBezTo>
                  <a:pt x="12451" y="156274"/>
                  <a:pt x="30972" y="122407"/>
                  <a:pt x="32030" y="101770"/>
                </a:cubicBezTo>
                <a:cubicBezTo>
                  <a:pt x="33088" y="81133"/>
                  <a:pt x="2926" y="3874"/>
                  <a:pt x="280" y="17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47" name="フリーフォーム 2446">
            <a:extLst>
              <a:ext uri="{FF2B5EF4-FFF2-40B4-BE49-F238E27FC236}">
                <a16:creationId xmlns:a16="http://schemas.microsoft.com/office/drawing/2014/main" id="{C281C622-0839-4448-9A58-CDB031D4F7AC}"/>
              </a:ext>
            </a:extLst>
          </p:cNvPr>
          <p:cNvSpPr/>
          <p:nvPr/>
        </p:nvSpPr>
        <p:spPr>
          <a:xfrm>
            <a:off x="1152125" y="10677434"/>
            <a:ext cx="92554" cy="200308"/>
          </a:xfrm>
          <a:custGeom>
            <a:avLst/>
            <a:gdLst>
              <a:gd name="connsiteX0" fmla="*/ 92475 w 92554"/>
              <a:gd name="connsiteY0" fmla="*/ 91 h 200308"/>
              <a:gd name="connsiteX1" fmla="*/ 16275 w 92554"/>
              <a:gd name="connsiteY1" fmla="*/ 73116 h 200308"/>
              <a:gd name="connsiteX2" fmla="*/ 6750 w 92554"/>
              <a:gd name="connsiteY2" fmla="*/ 120741 h 200308"/>
              <a:gd name="connsiteX3" fmla="*/ 13100 w 92554"/>
              <a:gd name="connsiteY3" fmla="*/ 146141 h 200308"/>
              <a:gd name="connsiteX4" fmla="*/ 48025 w 92554"/>
              <a:gd name="connsiteY4" fmla="*/ 184241 h 200308"/>
              <a:gd name="connsiteX5" fmla="*/ 22625 w 92554"/>
              <a:gd name="connsiteY5" fmla="*/ 200116 h 200308"/>
              <a:gd name="connsiteX6" fmla="*/ 38500 w 92554"/>
              <a:gd name="connsiteY6" fmla="*/ 174716 h 200308"/>
              <a:gd name="connsiteX7" fmla="*/ 400 w 92554"/>
              <a:gd name="connsiteY7" fmla="*/ 88991 h 200308"/>
              <a:gd name="connsiteX8" fmla="*/ 92475 w 92554"/>
              <a:gd name="connsiteY8" fmla="*/ 91 h 2003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92554" h="200308">
                <a:moveTo>
                  <a:pt x="92475" y="91"/>
                </a:moveTo>
                <a:cubicBezTo>
                  <a:pt x="95121" y="-2555"/>
                  <a:pt x="30562" y="53008"/>
                  <a:pt x="16275" y="73116"/>
                </a:cubicBezTo>
                <a:cubicBezTo>
                  <a:pt x="1988" y="93224"/>
                  <a:pt x="7279" y="108570"/>
                  <a:pt x="6750" y="120741"/>
                </a:cubicBezTo>
                <a:cubicBezTo>
                  <a:pt x="6221" y="132912"/>
                  <a:pt x="6221" y="135558"/>
                  <a:pt x="13100" y="146141"/>
                </a:cubicBezTo>
                <a:cubicBezTo>
                  <a:pt x="19979" y="156724"/>
                  <a:pt x="46438" y="175245"/>
                  <a:pt x="48025" y="184241"/>
                </a:cubicBezTo>
                <a:cubicBezTo>
                  <a:pt x="49612" y="193237"/>
                  <a:pt x="24212" y="201703"/>
                  <a:pt x="22625" y="200116"/>
                </a:cubicBezTo>
                <a:cubicBezTo>
                  <a:pt x="21038" y="198529"/>
                  <a:pt x="42204" y="193237"/>
                  <a:pt x="38500" y="174716"/>
                </a:cubicBezTo>
                <a:cubicBezTo>
                  <a:pt x="34796" y="156195"/>
                  <a:pt x="-4362" y="115449"/>
                  <a:pt x="400" y="88991"/>
                </a:cubicBezTo>
                <a:cubicBezTo>
                  <a:pt x="5162" y="62533"/>
                  <a:pt x="89829" y="2737"/>
                  <a:pt x="92475" y="9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48" name="フリーフォーム 2447">
            <a:extLst>
              <a:ext uri="{FF2B5EF4-FFF2-40B4-BE49-F238E27FC236}">
                <a16:creationId xmlns:a16="http://schemas.microsoft.com/office/drawing/2014/main" id="{8034A7B9-615B-B7B7-375D-67AFC5D5562C}"/>
              </a:ext>
            </a:extLst>
          </p:cNvPr>
          <p:cNvSpPr/>
          <p:nvPr/>
        </p:nvSpPr>
        <p:spPr>
          <a:xfrm>
            <a:off x="1148564" y="10677512"/>
            <a:ext cx="73897" cy="203222"/>
          </a:xfrm>
          <a:custGeom>
            <a:avLst/>
            <a:gdLst>
              <a:gd name="connsiteX0" fmla="*/ 73811 w 73897"/>
              <a:gd name="connsiteY0" fmla="*/ 13 h 203222"/>
              <a:gd name="connsiteX1" fmla="*/ 16661 w 73897"/>
              <a:gd name="connsiteY1" fmla="*/ 88913 h 203222"/>
              <a:gd name="connsiteX2" fmla="*/ 67461 w 73897"/>
              <a:gd name="connsiteY2" fmla="*/ 165113 h 203222"/>
              <a:gd name="connsiteX3" fmla="*/ 42061 w 73897"/>
              <a:gd name="connsiteY3" fmla="*/ 203213 h 203222"/>
              <a:gd name="connsiteX4" fmla="*/ 64286 w 73897"/>
              <a:gd name="connsiteY4" fmla="*/ 168288 h 203222"/>
              <a:gd name="connsiteX5" fmla="*/ 38886 w 73897"/>
              <a:gd name="connsiteY5" fmla="*/ 127013 h 203222"/>
              <a:gd name="connsiteX6" fmla="*/ 786 w 73897"/>
              <a:gd name="connsiteY6" fmla="*/ 95263 h 203222"/>
              <a:gd name="connsiteX7" fmla="*/ 73811 w 73897"/>
              <a:gd name="connsiteY7" fmla="*/ 13 h 2032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3897" h="203222">
                <a:moveTo>
                  <a:pt x="73811" y="13"/>
                </a:moveTo>
                <a:cubicBezTo>
                  <a:pt x="76457" y="-1045"/>
                  <a:pt x="17719" y="61396"/>
                  <a:pt x="16661" y="88913"/>
                </a:cubicBezTo>
                <a:cubicBezTo>
                  <a:pt x="15603" y="116430"/>
                  <a:pt x="63228" y="146063"/>
                  <a:pt x="67461" y="165113"/>
                </a:cubicBezTo>
                <a:cubicBezTo>
                  <a:pt x="71694" y="184163"/>
                  <a:pt x="42590" y="202684"/>
                  <a:pt x="42061" y="203213"/>
                </a:cubicBezTo>
                <a:cubicBezTo>
                  <a:pt x="41532" y="203742"/>
                  <a:pt x="64815" y="180988"/>
                  <a:pt x="64286" y="168288"/>
                </a:cubicBezTo>
                <a:cubicBezTo>
                  <a:pt x="63757" y="155588"/>
                  <a:pt x="49469" y="139184"/>
                  <a:pt x="38886" y="127013"/>
                </a:cubicBezTo>
                <a:cubicBezTo>
                  <a:pt x="28303" y="114842"/>
                  <a:pt x="-5564" y="112725"/>
                  <a:pt x="786" y="95263"/>
                </a:cubicBezTo>
                <a:cubicBezTo>
                  <a:pt x="7136" y="77801"/>
                  <a:pt x="71165" y="1071"/>
                  <a:pt x="73811" y="1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49" name="フリーフォーム 2448">
            <a:extLst>
              <a:ext uri="{FF2B5EF4-FFF2-40B4-BE49-F238E27FC236}">
                <a16:creationId xmlns:a16="http://schemas.microsoft.com/office/drawing/2014/main" id="{F24F1A5B-A93A-F177-0771-CEDBAE811BDB}"/>
              </a:ext>
            </a:extLst>
          </p:cNvPr>
          <p:cNvSpPr/>
          <p:nvPr/>
        </p:nvSpPr>
        <p:spPr>
          <a:xfrm>
            <a:off x="1228663" y="10693400"/>
            <a:ext cx="82612" cy="159873"/>
          </a:xfrm>
          <a:custGeom>
            <a:avLst/>
            <a:gdLst>
              <a:gd name="connsiteX0" fmla="*/ 38162 w 82612"/>
              <a:gd name="connsiteY0" fmla="*/ 0 h 159873"/>
              <a:gd name="connsiteX1" fmla="*/ 76262 w 82612"/>
              <a:gd name="connsiteY1" fmla="*/ 85725 h 159873"/>
              <a:gd name="connsiteX2" fmla="*/ 62 w 82612"/>
              <a:gd name="connsiteY2" fmla="*/ 158750 h 159873"/>
              <a:gd name="connsiteX3" fmla="*/ 63562 w 82612"/>
              <a:gd name="connsiteY3" fmla="*/ 127000 h 159873"/>
              <a:gd name="connsiteX4" fmla="*/ 82612 w 82612"/>
              <a:gd name="connsiteY4" fmla="*/ 85725 h 159873"/>
              <a:gd name="connsiteX5" fmla="*/ 38162 w 82612"/>
              <a:gd name="connsiteY5" fmla="*/ 0 h 159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2612" h="159873">
                <a:moveTo>
                  <a:pt x="38162" y="0"/>
                </a:moveTo>
                <a:cubicBezTo>
                  <a:pt x="37104" y="0"/>
                  <a:pt x="82612" y="59267"/>
                  <a:pt x="76262" y="85725"/>
                </a:cubicBezTo>
                <a:cubicBezTo>
                  <a:pt x="69912" y="112183"/>
                  <a:pt x="2179" y="151871"/>
                  <a:pt x="62" y="158750"/>
                </a:cubicBezTo>
                <a:cubicBezTo>
                  <a:pt x="-2055" y="165629"/>
                  <a:pt x="49804" y="139171"/>
                  <a:pt x="63562" y="127000"/>
                </a:cubicBezTo>
                <a:cubicBezTo>
                  <a:pt x="77320" y="114829"/>
                  <a:pt x="82612" y="103187"/>
                  <a:pt x="82612" y="85725"/>
                </a:cubicBezTo>
                <a:cubicBezTo>
                  <a:pt x="82612" y="68263"/>
                  <a:pt x="39220" y="0"/>
                  <a:pt x="38162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50" name="フリーフォーム 2449">
            <a:extLst>
              <a:ext uri="{FF2B5EF4-FFF2-40B4-BE49-F238E27FC236}">
                <a16:creationId xmlns:a16="http://schemas.microsoft.com/office/drawing/2014/main" id="{346F9A13-C885-0E5D-0552-44E280661F6A}"/>
              </a:ext>
            </a:extLst>
          </p:cNvPr>
          <p:cNvSpPr/>
          <p:nvPr/>
        </p:nvSpPr>
        <p:spPr>
          <a:xfrm>
            <a:off x="1241385" y="10680696"/>
            <a:ext cx="66285" cy="95266"/>
          </a:xfrm>
          <a:custGeom>
            <a:avLst/>
            <a:gdLst>
              <a:gd name="connsiteX0" fmla="*/ 40 w 66285"/>
              <a:gd name="connsiteY0" fmla="*/ 4 h 95266"/>
              <a:gd name="connsiteX1" fmla="*/ 54015 w 66285"/>
              <a:gd name="connsiteY1" fmla="*/ 63504 h 95266"/>
              <a:gd name="connsiteX2" fmla="*/ 63540 w 66285"/>
              <a:gd name="connsiteY2" fmla="*/ 95254 h 95266"/>
              <a:gd name="connsiteX3" fmla="*/ 63540 w 66285"/>
              <a:gd name="connsiteY3" fmla="*/ 60329 h 95266"/>
              <a:gd name="connsiteX4" fmla="*/ 40 w 66285"/>
              <a:gd name="connsiteY4" fmla="*/ 4 h 952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6285" h="95266">
                <a:moveTo>
                  <a:pt x="40" y="4"/>
                </a:moveTo>
                <a:cubicBezTo>
                  <a:pt x="-1547" y="533"/>
                  <a:pt x="43432" y="47629"/>
                  <a:pt x="54015" y="63504"/>
                </a:cubicBezTo>
                <a:cubicBezTo>
                  <a:pt x="64598" y="79379"/>
                  <a:pt x="61953" y="95783"/>
                  <a:pt x="63540" y="95254"/>
                </a:cubicBezTo>
                <a:cubicBezTo>
                  <a:pt x="65127" y="94725"/>
                  <a:pt x="68832" y="72500"/>
                  <a:pt x="63540" y="60329"/>
                </a:cubicBezTo>
                <a:cubicBezTo>
                  <a:pt x="58248" y="48158"/>
                  <a:pt x="1627" y="-525"/>
                  <a:pt x="40" y="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51" name="フリーフォーム 2450">
            <a:extLst>
              <a:ext uri="{FF2B5EF4-FFF2-40B4-BE49-F238E27FC236}">
                <a16:creationId xmlns:a16="http://schemas.microsoft.com/office/drawing/2014/main" id="{C32E2762-0056-83DC-8B63-C0F375291DD1}"/>
              </a:ext>
            </a:extLst>
          </p:cNvPr>
          <p:cNvSpPr/>
          <p:nvPr/>
        </p:nvSpPr>
        <p:spPr>
          <a:xfrm>
            <a:off x="1202804" y="10677499"/>
            <a:ext cx="165634" cy="190643"/>
          </a:xfrm>
          <a:custGeom>
            <a:avLst/>
            <a:gdLst>
              <a:gd name="connsiteX0" fmla="*/ 64021 w 165634"/>
              <a:gd name="connsiteY0" fmla="*/ 26 h 190643"/>
              <a:gd name="connsiteX1" fmla="*/ 127521 w 165634"/>
              <a:gd name="connsiteY1" fmla="*/ 88926 h 190643"/>
              <a:gd name="connsiteX2" fmla="*/ 127521 w 165634"/>
              <a:gd name="connsiteY2" fmla="*/ 117501 h 190643"/>
              <a:gd name="connsiteX3" fmla="*/ 92596 w 165634"/>
              <a:gd name="connsiteY3" fmla="*/ 158776 h 190643"/>
              <a:gd name="connsiteX4" fmla="*/ 521 w 165634"/>
              <a:gd name="connsiteY4" fmla="*/ 190526 h 190643"/>
              <a:gd name="connsiteX5" fmla="*/ 57671 w 165634"/>
              <a:gd name="connsiteY5" fmla="*/ 168301 h 190643"/>
              <a:gd name="connsiteX6" fmla="*/ 111646 w 165634"/>
              <a:gd name="connsiteY6" fmla="*/ 136551 h 190643"/>
              <a:gd name="connsiteX7" fmla="*/ 156096 w 165634"/>
              <a:gd name="connsiteY7" fmla="*/ 152426 h 190643"/>
              <a:gd name="connsiteX8" fmla="*/ 149746 w 165634"/>
              <a:gd name="connsiteY8" fmla="*/ 133376 h 190643"/>
              <a:gd name="connsiteX9" fmla="*/ 165621 w 165634"/>
              <a:gd name="connsiteY9" fmla="*/ 57176 h 190643"/>
              <a:gd name="connsiteX10" fmla="*/ 146571 w 165634"/>
              <a:gd name="connsiteY10" fmla="*/ 117501 h 190643"/>
              <a:gd name="connsiteX11" fmla="*/ 102121 w 165634"/>
              <a:gd name="connsiteY11" fmla="*/ 130201 h 190643"/>
              <a:gd name="connsiteX12" fmla="*/ 114821 w 165634"/>
              <a:gd name="connsiteY12" fmla="*/ 98451 h 190643"/>
              <a:gd name="connsiteX13" fmla="*/ 64021 w 165634"/>
              <a:gd name="connsiteY13" fmla="*/ 26 h 1906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65634" h="190643">
                <a:moveTo>
                  <a:pt x="64021" y="26"/>
                </a:moveTo>
                <a:cubicBezTo>
                  <a:pt x="66138" y="-1562"/>
                  <a:pt x="116938" y="69347"/>
                  <a:pt x="127521" y="88926"/>
                </a:cubicBezTo>
                <a:cubicBezTo>
                  <a:pt x="138104" y="108505"/>
                  <a:pt x="133342" y="105859"/>
                  <a:pt x="127521" y="117501"/>
                </a:cubicBezTo>
                <a:cubicBezTo>
                  <a:pt x="121700" y="129143"/>
                  <a:pt x="113763" y="146605"/>
                  <a:pt x="92596" y="158776"/>
                </a:cubicBezTo>
                <a:cubicBezTo>
                  <a:pt x="71429" y="170947"/>
                  <a:pt x="6342" y="188939"/>
                  <a:pt x="521" y="190526"/>
                </a:cubicBezTo>
                <a:cubicBezTo>
                  <a:pt x="-5300" y="192114"/>
                  <a:pt x="39150" y="177297"/>
                  <a:pt x="57671" y="168301"/>
                </a:cubicBezTo>
                <a:cubicBezTo>
                  <a:pt x="76192" y="159305"/>
                  <a:pt x="95242" y="139197"/>
                  <a:pt x="111646" y="136551"/>
                </a:cubicBezTo>
                <a:cubicBezTo>
                  <a:pt x="128050" y="133905"/>
                  <a:pt x="156096" y="152426"/>
                  <a:pt x="156096" y="152426"/>
                </a:cubicBezTo>
                <a:cubicBezTo>
                  <a:pt x="162446" y="151897"/>
                  <a:pt x="148159" y="149251"/>
                  <a:pt x="149746" y="133376"/>
                </a:cubicBezTo>
                <a:cubicBezTo>
                  <a:pt x="151334" y="117501"/>
                  <a:pt x="166150" y="59822"/>
                  <a:pt x="165621" y="57176"/>
                </a:cubicBezTo>
                <a:cubicBezTo>
                  <a:pt x="165092" y="54530"/>
                  <a:pt x="157154" y="105330"/>
                  <a:pt x="146571" y="117501"/>
                </a:cubicBezTo>
                <a:cubicBezTo>
                  <a:pt x="135988" y="129672"/>
                  <a:pt x="107413" y="133376"/>
                  <a:pt x="102121" y="130201"/>
                </a:cubicBezTo>
                <a:cubicBezTo>
                  <a:pt x="96829" y="127026"/>
                  <a:pt x="116409" y="115384"/>
                  <a:pt x="114821" y="98451"/>
                </a:cubicBezTo>
                <a:cubicBezTo>
                  <a:pt x="113234" y="81518"/>
                  <a:pt x="61904" y="1614"/>
                  <a:pt x="64021" y="2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52" name="フリーフォーム 2451">
            <a:extLst>
              <a:ext uri="{FF2B5EF4-FFF2-40B4-BE49-F238E27FC236}">
                <a16:creationId xmlns:a16="http://schemas.microsoft.com/office/drawing/2014/main" id="{71A2BF17-0B7A-7252-BBDD-6C1C859EAFEC}"/>
              </a:ext>
            </a:extLst>
          </p:cNvPr>
          <p:cNvSpPr/>
          <p:nvPr/>
        </p:nvSpPr>
        <p:spPr>
          <a:xfrm>
            <a:off x="920629" y="10791712"/>
            <a:ext cx="232581" cy="162670"/>
          </a:xfrm>
          <a:custGeom>
            <a:avLst/>
            <a:gdLst>
              <a:gd name="connsiteX0" fmla="*/ 231896 w 232581"/>
              <a:gd name="connsiteY0" fmla="*/ 113 h 162670"/>
              <a:gd name="connsiteX1" fmla="*/ 130296 w 232581"/>
              <a:gd name="connsiteY1" fmla="*/ 82663 h 162670"/>
              <a:gd name="connsiteX2" fmla="*/ 60446 w 232581"/>
              <a:gd name="connsiteY2" fmla="*/ 130288 h 162670"/>
              <a:gd name="connsiteX3" fmla="*/ 121 w 232581"/>
              <a:gd name="connsiteY3" fmla="*/ 162038 h 162670"/>
              <a:gd name="connsiteX4" fmla="*/ 76321 w 232581"/>
              <a:gd name="connsiteY4" fmla="*/ 101713 h 162670"/>
              <a:gd name="connsiteX5" fmla="*/ 231896 w 232581"/>
              <a:gd name="connsiteY5" fmla="*/ 113 h 1626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32581" h="162670">
                <a:moveTo>
                  <a:pt x="231896" y="113"/>
                </a:moveTo>
                <a:cubicBezTo>
                  <a:pt x="240892" y="-3062"/>
                  <a:pt x="158871" y="60967"/>
                  <a:pt x="130296" y="82663"/>
                </a:cubicBezTo>
                <a:cubicBezTo>
                  <a:pt x="101721" y="104359"/>
                  <a:pt x="82142" y="117059"/>
                  <a:pt x="60446" y="130288"/>
                </a:cubicBezTo>
                <a:cubicBezTo>
                  <a:pt x="38750" y="143517"/>
                  <a:pt x="-2525" y="166800"/>
                  <a:pt x="121" y="162038"/>
                </a:cubicBezTo>
                <a:cubicBezTo>
                  <a:pt x="2767" y="157276"/>
                  <a:pt x="37692" y="126584"/>
                  <a:pt x="76321" y="101713"/>
                </a:cubicBezTo>
                <a:cubicBezTo>
                  <a:pt x="114950" y="76842"/>
                  <a:pt x="222900" y="3288"/>
                  <a:pt x="231896" y="11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53" name="フリーフォーム 2452">
            <a:extLst>
              <a:ext uri="{FF2B5EF4-FFF2-40B4-BE49-F238E27FC236}">
                <a16:creationId xmlns:a16="http://schemas.microsoft.com/office/drawing/2014/main" id="{3CFADFCD-1D24-1E02-8261-4716233523D6}"/>
              </a:ext>
            </a:extLst>
          </p:cNvPr>
          <p:cNvSpPr/>
          <p:nvPr/>
        </p:nvSpPr>
        <p:spPr>
          <a:xfrm>
            <a:off x="982472" y="10818441"/>
            <a:ext cx="178366" cy="133137"/>
          </a:xfrm>
          <a:custGeom>
            <a:avLst/>
            <a:gdLst>
              <a:gd name="connsiteX0" fmla="*/ 176403 w 178366"/>
              <a:gd name="connsiteY0" fmla="*/ 1959 h 133137"/>
              <a:gd name="connsiteX1" fmla="*/ 1778 w 178366"/>
              <a:gd name="connsiteY1" fmla="*/ 132134 h 133137"/>
              <a:gd name="connsiteX2" fmla="*/ 90678 w 178366"/>
              <a:gd name="connsiteY2" fmla="*/ 59109 h 133137"/>
              <a:gd name="connsiteX3" fmla="*/ 176403 w 178366"/>
              <a:gd name="connsiteY3" fmla="*/ 1959 h 133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8366" h="133137">
                <a:moveTo>
                  <a:pt x="176403" y="1959"/>
                </a:moveTo>
                <a:cubicBezTo>
                  <a:pt x="161586" y="14130"/>
                  <a:pt x="16065" y="122609"/>
                  <a:pt x="1778" y="132134"/>
                </a:cubicBezTo>
                <a:cubicBezTo>
                  <a:pt x="-12509" y="141659"/>
                  <a:pt x="63161" y="80805"/>
                  <a:pt x="90678" y="59109"/>
                </a:cubicBezTo>
                <a:cubicBezTo>
                  <a:pt x="118195" y="37413"/>
                  <a:pt x="191220" y="-10212"/>
                  <a:pt x="176403" y="195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54" name="フリーフォーム 2453">
            <a:extLst>
              <a:ext uri="{FF2B5EF4-FFF2-40B4-BE49-F238E27FC236}">
                <a16:creationId xmlns:a16="http://schemas.microsoft.com/office/drawing/2014/main" id="{8E549B2A-8690-9017-0E24-CBE83C315CF7}"/>
              </a:ext>
            </a:extLst>
          </p:cNvPr>
          <p:cNvSpPr/>
          <p:nvPr/>
        </p:nvSpPr>
        <p:spPr>
          <a:xfrm>
            <a:off x="982447" y="10850052"/>
            <a:ext cx="171707" cy="126707"/>
          </a:xfrm>
          <a:custGeom>
            <a:avLst/>
            <a:gdLst>
              <a:gd name="connsiteX0" fmla="*/ 170078 w 171707"/>
              <a:gd name="connsiteY0" fmla="*/ 2098 h 126707"/>
              <a:gd name="connsiteX1" fmla="*/ 1803 w 171707"/>
              <a:gd name="connsiteY1" fmla="*/ 125923 h 126707"/>
              <a:gd name="connsiteX2" fmla="*/ 84353 w 171707"/>
              <a:gd name="connsiteY2" fmla="*/ 52898 h 126707"/>
              <a:gd name="connsiteX3" fmla="*/ 170078 w 171707"/>
              <a:gd name="connsiteY3" fmla="*/ 2098 h 1267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1707" h="126707">
                <a:moveTo>
                  <a:pt x="170078" y="2098"/>
                </a:moveTo>
                <a:cubicBezTo>
                  <a:pt x="156320" y="14269"/>
                  <a:pt x="16091" y="117456"/>
                  <a:pt x="1803" y="125923"/>
                </a:cubicBezTo>
                <a:cubicBezTo>
                  <a:pt x="-12485" y="134390"/>
                  <a:pt x="62128" y="71948"/>
                  <a:pt x="84353" y="52898"/>
                </a:cubicBezTo>
                <a:cubicBezTo>
                  <a:pt x="106578" y="33848"/>
                  <a:pt x="183836" y="-10073"/>
                  <a:pt x="170078" y="209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55" name="フリーフォーム 2454">
            <a:extLst>
              <a:ext uri="{FF2B5EF4-FFF2-40B4-BE49-F238E27FC236}">
                <a16:creationId xmlns:a16="http://schemas.microsoft.com/office/drawing/2014/main" id="{6F1D3BEF-F9F6-AF90-7F2F-73A96C35494A}"/>
              </a:ext>
            </a:extLst>
          </p:cNvPr>
          <p:cNvSpPr/>
          <p:nvPr/>
        </p:nvSpPr>
        <p:spPr>
          <a:xfrm>
            <a:off x="1005457" y="10905635"/>
            <a:ext cx="118715" cy="90972"/>
          </a:xfrm>
          <a:custGeom>
            <a:avLst/>
            <a:gdLst>
              <a:gd name="connsiteX0" fmla="*/ 118493 w 118715"/>
              <a:gd name="connsiteY0" fmla="*/ 490 h 90972"/>
              <a:gd name="connsiteX1" fmla="*/ 4193 w 118715"/>
              <a:gd name="connsiteY1" fmla="*/ 89390 h 90972"/>
              <a:gd name="connsiteX2" fmla="*/ 32768 w 118715"/>
              <a:gd name="connsiteY2" fmla="*/ 54465 h 90972"/>
              <a:gd name="connsiteX3" fmla="*/ 118493 w 118715"/>
              <a:gd name="connsiteY3" fmla="*/ 490 h 909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8715" h="90972">
                <a:moveTo>
                  <a:pt x="118493" y="490"/>
                </a:moveTo>
                <a:cubicBezTo>
                  <a:pt x="113731" y="6311"/>
                  <a:pt x="18480" y="80394"/>
                  <a:pt x="4193" y="89390"/>
                </a:cubicBezTo>
                <a:cubicBezTo>
                  <a:pt x="-10094" y="98386"/>
                  <a:pt x="15306" y="66636"/>
                  <a:pt x="32768" y="54465"/>
                </a:cubicBezTo>
                <a:cubicBezTo>
                  <a:pt x="50230" y="42294"/>
                  <a:pt x="123255" y="-5331"/>
                  <a:pt x="118493" y="49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56" name="フリーフォーム 2455">
            <a:extLst>
              <a:ext uri="{FF2B5EF4-FFF2-40B4-BE49-F238E27FC236}">
                <a16:creationId xmlns:a16="http://schemas.microsoft.com/office/drawing/2014/main" id="{90296A97-916D-0ECA-7EDB-C529351CF862}"/>
              </a:ext>
            </a:extLst>
          </p:cNvPr>
          <p:cNvSpPr/>
          <p:nvPr/>
        </p:nvSpPr>
        <p:spPr>
          <a:xfrm>
            <a:off x="920668" y="10941017"/>
            <a:ext cx="177887" cy="147818"/>
          </a:xfrm>
          <a:custGeom>
            <a:avLst/>
            <a:gdLst>
              <a:gd name="connsiteX0" fmla="*/ 82 w 177887"/>
              <a:gd name="connsiteY0" fmla="*/ 33 h 147818"/>
              <a:gd name="connsiteX1" fmla="*/ 108032 w 177887"/>
              <a:gd name="connsiteY1" fmla="*/ 120683 h 147818"/>
              <a:gd name="connsiteX2" fmla="*/ 130257 w 177887"/>
              <a:gd name="connsiteY2" fmla="*/ 146083 h 147818"/>
              <a:gd name="connsiteX3" fmla="*/ 177882 w 177887"/>
              <a:gd name="connsiteY3" fmla="*/ 88933 h 147818"/>
              <a:gd name="connsiteX4" fmla="*/ 127082 w 177887"/>
              <a:gd name="connsiteY4" fmla="*/ 133383 h 147818"/>
              <a:gd name="connsiteX5" fmla="*/ 82 w 177887"/>
              <a:gd name="connsiteY5" fmla="*/ 33 h 1478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7887" h="147818">
                <a:moveTo>
                  <a:pt x="82" y="33"/>
                </a:moveTo>
                <a:cubicBezTo>
                  <a:pt x="-3093" y="-2084"/>
                  <a:pt x="86336" y="96342"/>
                  <a:pt x="108032" y="120683"/>
                </a:cubicBezTo>
                <a:cubicBezTo>
                  <a:pt x="129728" y="145024"/>
                  <a:pt x="118615" y="151375"/>
                  <a:pt x="130257" y="146083"/>
                </a:cubicBezTo>
                <a:cubicBezTo>
                  <a:pt x="141899" y="140791"/>
                  <a:pt x="178411" y="91050"/>
                  <a:pt x="177882" y="88933"/>
                </a:cubicBezTo>
                <a:cubicBezTo>
                  <a:pt x="177353" y="86816"/>
                  <a:pt x="151953" y="145554"/>
                  <a:pt x="127082" y="133383"/>
                </a:cubicBezTo>
                <a:cubicBezTo>
                  <a:pt x="102211" y="121212"/>
                  <a:pt x="3257" y="2150"/>
                  <a:pt x="82" y="3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57" name="フリーフォーム 2456">
            <a:extLst>
              <a:ext uri="{FF2B5EF4-FFF2-40B4-BE49-F238E27FC236}">
                <a16:creationId xmlns:a16="http://schemas.microsoft.com/office/drawing/2014/main" id="{0C3A99CF-DB01-EC4B-ABA7-60FBD8DB6829}"/>
              </a:ext>
            </a:extLst>
          </p:cNvPr>
          <p:cNvSpPr/>
          <p:nvPr/>
        </p:nvSpPr>
        <p:spPr>
          <a:xfrm>
            <a:off x="916537" y="10934632"/>
            <a:ext cx="142952" cy="128184"/>
          </a:xfrm>
          <a:custGeom>
            <a:avLst/>
            <a:gdLst>
              <a:gd name="connsiteX0" fmla="*/ 1038 w 142952"/>
              <a:gd name="connsiteY0" fmla="*/ 68 h 128184"/>
              <a:gd name="connsiteX1" fmla="*/ 108988 w 142952"/>
              <a:gd name="connsiteY1" fmla="*/ 108018 h 128184"/>
              <a:gd name="connsiteX2" fmla="*/ 140738 w 142952"/>
              <a:gd name="connsiteY2" fmla="*/ 127068 h 128184"/>
              <a:gd name="connsiteX3" fmla="*/ 58188 w 142952"/>
              <a:gd name="connsiteY3" fmla="*/ 92143 h 128184"/>
              <a:gd name="connsiteX4" fmla="*/ 1038 w 142952"/>
              <a:gd name="connsiteY4" fmla="*/ 68 h 1281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2952" h="128184">
                <a:moveTo>
                  <a:pt x="1038" y="68"/>
                </a:moveTo>
                <a:cubicBezTo>
                  <a:pt x="9505" y="2714"/>
                  <a:pt x="85705" y="86851"/>
                  <a:pt x="108988" y="108018"/>
                </a:cubicBezTo>
                <a:cubicBezTo>
                  <a:pt x="132271" y="129185"/>
                  <a:pt x="149205" y="129714"/>
                  <a:pt x="140738" y="127068"/>
                </a:cubicBezTo>
                <a:cubicBezTo>
                  <a:pt x="132271" y="124422"/>
                  <a:pt x="78296" y="111722"/>
                  <a:pt x="58188" y="92143"/>
                </a:cubicBezTo>
                <a:cubicBezTo>
                  <a:pt x="38080" y="72564"/>
                  <a:pt x="-7429" y="-2578"/>
                  <a:pt x="1038" y="6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58" name="フリーフォーム 2457">
            <a:extLst>
              <a:ext uri="{FF2B5EF4-FFF2-40B4-BE49-F238E27FC236}">
                <a16:creationId xmlns:a16="http://schemas.microsoft.com/office/drawing/2014/main" id="{9F1AE5BB-4AC3-C7B8-33DF-24C2568F8BA7}"/>
              </a:ext>
            </a:extLst>
          </p:cNvPr>
          <p:cNvSpPr/>
          <p:nvPr/>
        </p:nvSpPr>
        <p:spPr>
          <a:xfrm>
            <a:off x="1298369" y="10706065"/>
            <a:ext cx="54842" cy="117582"/>
          </a:xfrm>
          <a:custGeom>
            <a:avLst/>
            <a:gdLst>
              <a:gd name="connsiteX0" fmla="*/ 22431 w 54842"/>
              <a:gd name="connsiteY0" fmla="*/ 35 h 117582"/>
              <a:gd name="connsiteX1" fmla="*/ 35131 w 54842"/>
              <a:gd name="connsiteY1" fmla="*/ 69885 h 117582"/>
              <a:gd name="connsiteX2" fmla="*/ 206 w 54842"/>
              <a:gd name="connsiteY2" fmla="*/ 117510 h 117582"/>
              <a:gd name="connsiteX3" fmla="*/ 54181 w 54842"/>
              <a:gd name="connsiteY3" fmla="*/ 79410 h 117582"/>
              <a:gd name="connsiteX4" fmla="*/ 22431 w 54842"/>
              <a:gd name="connsiteY4" fmla="*/ 35 h 1175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4842" h="117582">
                <a:moveTo>
                  <a:pt x="22431" y="35"/>
                </a:moveTo>
                <a:cubicBezTo>
                  <a:pt x="19256" y="-1552"/>
                  <a:pt x="38835" y="50306"/>
                  <a:pt x="35131" y="69885"/>
                </a:cubicBezTo>
                <a:cubicBezTo>
                  <a:pt x="31427" y="89464"/>
                  <a:pt x="-2969" y="115923"/>
                  <a:pt x="206" y="117510"/>
                </a:cubicBezTo>
                <a:cubicBezTo>
                  <a:pt x="3381" y="119097"/>
                  <a:pt x="48360" y="94227"/>
                  <a:pt x="54181" y="79410"/>
                </a:cubicBezTo>
                <a:cubicBezTo>
                  <a:pt x="60002" y="64593"/>
                  <a:pt x="25606" y="1622"/>
                  <a:pt x="22431" y="3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59" name="フリーフォーム 2458">
            <a:extLst>
              <a:ext uri="{FF2B5EF4-FFF2-40B4-BE49-F238E27FC236}">
                <a16:creationId xmlns:a16="http://schemas.microsoft.com/office/drawing/2014/main" id="{73C1DFFA-1835-317D-61A8-0ABC7E3A6B83}"/>
              </a:ext>
            </a:extLst>
          </p:cNvPr>
          <p:cNvSpPr/>
          <p:nvPr/>
        </p:nvSpPr>
        <p:spPr>
          <a:xfrm>
            <a:off x="1126805" y="10880722"/>
            <a:ext cx="229080" cy="66847"/>
          </a:xfrm>
          <a:custGeom>
            <a:avLst/>
            <a:gdLst>
              <a:gd name="connsiteX0" fmla="*/ 320 w 229080"/>
              <a:gd name="connsiteY0" fmla="*/ 12703 h 66847"/>
              <a:gd name="connsiteX1" fmla="*/ 171770 w 229080"/>
              <a:gd name="connsiteY1" fmla="*/ 3178 h 66847"/>
              <a:gd name="connsiteX2" fmla="*/ 127320 w 229080"/>
              <a:gd name="connsiteY2" fmla="*/ 28578 h 66847"/>
              <a:gd name="connsiteX3" fmla="*/ 108270 w 229080"/>
              <a:gd name="connsiteY3" fmla="*/ 63503 h 66847"/>
              <a:gd name="connsiteX4" fmla="*/ 193995 w 229080"/>
              <a:gd name="connsiteY4" fmla="*/ 3 h 66847"/>
              <a:gd name="connsiteX5" fmla="*/ 130495 w 229080"/>
              <a:gd name="connsiteY5" fmla="*/ 66678 h 66847"/>
              <a:gd name="connsiteX6" fmla="*/ 184470 w 229080"/>
              <a:gd name="connsiteY6" fmla="*/ 19053 h 66847"/>
              <a:gd name="connsiteX7" fmla="*/ 228920 w 229080"/>
              <a:gd name="connsiteY7" fmla="*/ 15878 h 66847"/>
              <a:gd name="connsiteX8" fmla="*/ 168595 w 229080"/>
              <a:gd name="connsiteY8" fmla="*/ 9528 h 66847"/>
              <a:gd name="connsiteX9" fmla="*/ 130495 w 229080"/>
              <a:gd name="connsiteY9" fmla="*/ 3178 h 66847"/>
              <a:gd name="connsiteX10" fmla="*/ 320 w 229080"/>
              <a:gd name="connsiteY10" fmla="*/ 12703 h 668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29080" h="66847">
                <a:moveTo>
                  <a:pt x="320" y="12703"/>
                </a:moveTo>
                <a:cubicBezTo>
                  <a:pt x="7199" y="12703"/>
                  <a:pt x="150603" y="532"/>
                  <a:pt x="171770" y="3178"/>
                </a:cubicBezTo>
                <a:cubicBezTo>
                  <a:pt x="192937" y="5824"/>
                  <a:pt x="137903" y="18524"/>
                  <a:pt x="127320" y="28578"/>
                </a:cubicBezTo>
                <a:cubicBezTo>
                  <a:pt x="116737" y="38632"/>
                  <a:pt x="97158" y="68265"/>
                  <a:pt x="108270" y="63503"/>
                </a:cubicBezTo>
                <a:cubicBezTo>
                  <a:pt x="119382" y="58741"/>
                  <a:pt x="190291" y="-526"/>
                  <a:pt x="193995" y="3"/>
                </a:cubicBezTo>
                <a:cubicBezTo>
                  <a:pt x="197699" y="532"/>
                  <a:pt x="132082" y="63503"/>
                  <a:pt x="130495" y="66678"/>
                </a:cubicBezTo>
                <a:cubicBezTo>
                  <a:pt x="128908" y="69853"/>
                  <a:pt x="168066" y="27520"/>
                  <a:pt x="184470" y="19053"/>
                </a:cubicBezTo>
                <a:cubicBezTo>
                  <a:pt x="200874" y="10586"/>
                  <a:pt x="231566" y="17466"/>
                  <a:pt x="228920" y="15878"/>
                </a:cubicBezTo>
                <a:cubicBezTo>
                  <a:pt x="226274" y="14291"/>
                  <a:pt x="184999" y="11645"/>
                  <a:pt x="168595" y="9528"/>
                </a:cubicBezTo>
                <a:cubicBezTo>
                  <a:pt x="152191" y="7411"/>
                  <a:pt x="161716" y="4765"/>
                  <a:pt x="130495" y="3178"/>
                </a:cubicBezTo>
                <a:cubicBezTo>
                  <a:pt x="99274" y="1591"/>
                  <a:pt x="-6559" y="12703"/>
                  <a:pt x="320" y="1270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60" name="フリーフォーム 2459">
            <a:extLst>
              <a:ext uri="{FF2B5EF4-FFF2-40B4-BE49-F238E27FC236}">
                <a16:creationId xmlns:a16="http://schemas.microsoft.com/office/drawing/2014/main" id="{5C66CDF4-4DC5-404A-C052-A426DD0F2A8B}"/>
              </a:ext>
            </a:extLst>
          </p:cNvPr>
          <p:cNvSpPr/>
          <p:nvPr/>
        </p:nvSpPr>
        <p:spPr>
          <a:xfrm>
            <a:off x="1095155" y="10880707"/>
            <a:ext cx="285005" cy="25655"/>
          </a:xfrm>
          <a:custGeom>
            <a:avLst/>
            <a:gdLst>
              <a:gd name="connsiteX0" fmla="*/ 220 w 285005"/>
              <a:gd name="connsiteY0" fmla="*/ 25418 h 25655"/>
              <a:gd name="connsiteX1" fmla="*/ 235170 w 285005"/>
              <a:gd name="connsiteY1" fmla="*/ 12718 h 25655"/>
              <a:gd name="connsiteX2" fmla="*/ 282795 w 285005"/>
              <a:gd name="connsiteY2" fmla="*/ 12718 h 25655"/>
              <a:gd name="connsiteX3" fmla="*/ 193895 w 285005"/>
              <a:gd name="connsiteY3" fmla="*/ 18 h 25655"/>
              <a:gd name="connsiteX4" fmla="*/ 220 w 285005"/>
              <a:gd name="connsiteY4" fmla="*/ 25418 h 256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5005" h="25655">
                <a:moveTo>
                  <a:pt x="220" y="25418"/>
                </a:moveTo>
                <a:cubicBezTo>
                  <a:pt x="7099" y="27535"/>
                  <a:pt x="188074" y="14835"/>
                  <a:pt x="235170" y="12718"/>
                </a:cubicBezTo>
                <a:cubicBezTo>
                  <a:pt x="282266" y="10601"/>
                  <a:pt x="289674" y="14835"/>
                  <a:pt x="282795" y="12718"/>
                </a:cubicBezTo>
                <a:cubicBezTo>
                  <a:pt x="275916" y="10601"/>
                  <a:pt x="238345" y="-511"/>
                  <a:pt x="193895" y="18"/>
                </a:cubicBezTo>
                <a:cubicBezTo>
                  <a:pt x="149445" y="547"/>
                  <a:pt x="-6659" y="23301"/>
                  <a:pt x="220" y="2541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61" name="フリーフォーム 2460">
            <a:extLst>
              <a:ext uri="{FF2B5EF4-FFF2-40B4-BE49-F238E27FC236}">
                <a16:creationId xmlns:a16="http://schemas.microsoft.com/office/drawing/2014/main" id="{73CF387E-9144-04BB-3D19-029B365AE099}"/>
              </a:ext>
            </a:extLst>
          </p:cNvPr>
          <p:cNvSpPr/>
          <p:nvPr/>
        </p:nvSpPr>
        <p:spPr>
          <a:xfrm>
            <a:off x="1092122" y="10861675"/>
            <a:ext cx="70134" cy="224550"/>
          </a:xfrm>
          <a:custGeom>
            <a:avLst/>
            <a:gdLst>
              <a:gd name="connsiteX0" fmla="*/ 69928 w 70134"/>
              <a:gd name="connsiteY0" fmla="*/ 0 h 224550"/>
              <a:gd name="connsiteX1" fmla="*/ 28653 w 70134"/>
              <a:gd name="connsiteY1" fmla="*/ 66675 h 224550"/>
              <a:gd name="connsiteX2" fmla="*/ 9603 w 70134"/>
              <a:gd name="connsiteY2" fmla="*/ 117475 h 224550"/>
              <a:gd name="connsiteX3" fmla="*/ 6428 w 70134"/>
              <a:gd name="connsiteY3" fmla="*/ 180975 h 224550"/>
              <a:gd name="connsiteX4" fmla="*/ 9603 w 70134"/>
              <a:gd name="connsiteY4" fmla="*/ 222250 h 224550"/>
              <a:gd name="connsiteX5" fmla="*/ 78 w 70134"/>
              <a:gd name="connsiteY5" fmla="*/ 111125 h 224550"/>
              <a:gd name="connsiteX6" fmla="*/ 9603 w 70134"/>
              <a:gd name="connsiteY6" fmla="*/ 66675 h 224550"/>
              <a:gd name="connsiteX7" fmla="*/ 69928 w 70134"/>
              <a:gd name="connsiteY7" fmla="*/ 0 h 224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0134" h="224550">
                <a:moveTo>
                  <a:pt x="69928" y="0"/>
                </a:moveTo>
                <a:cubicBezTo>
                  <a:pt x="73103" y="0"/>
                  <a:pt x="38707" y="47096"/>
                  <a:pt x="28653" y="66675"/>
                </a:cubicBezTo>
                <a:cubicBezTo>
                  <a:pt x="18599" y="86254"/>
                  <a:pt x="13307" y="98425"/>
                  <a:pt x="9603" y="117475"/>
                </a:cubicBezTo>
                <a:cubicBezTo>
                  <a:pt x="5899" y="136525"/>
                  <a:pt x="6428" y="163513"/>
                  <a:pt x="6428" y="180975"/>
                </a:cubicBezTo>
                <a:cubicBezTo>
                  <a:pt x="6428" y="198437"/>
                  <a:pt x="10661" y="233892"/>
                  <a:pt x="9603" y="222250"/>
                </a:cubicBezTo>
                <a:cubicBezTo>
                  <a:pt x="8545" y="210608"/>
                  <a:pt x="78" y="137054"/>
                  <a:pt x="78" y="111125"/>
                </a:cubicBezTo>
                <a:cubicBezTo>
                  <a:pt x="78" y="85196"/>
                  <a:pt x="-1509" y="83079"/>
                  <a:pt x="9603" y="66675"/>
                </a:cubicBezTo>
                <a:cubicBezTo>
                  <a:pt x="20715" y="50271"/>
                  <a:pt x="66753" y="0"/>
                  <a:pt x="69928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63" name="フリーフォーム 2462">
            <a:extLst>
              <a:ext uri="{FF2B5EF4-FFF2-40B4-BE49-F238E27FC236}">
                <a16:creationId xmlns:a16="http://schemas.microsoft.com/office/drawing/2014/main" id="{ACBA3AF8-C810-43A0-7214-E08CFBCC7AE7}"/>
              </a:ext>
            </a:extLst>
          </p:cNvPr>
          <p:cNvSpPr/>
          <p:nvPr/>
        </p:nvSpPr>
        <p:spPr>
          <a:xfrm>
            <a:off x="987164" y="10953750"/>
            <a:ext cx="108222" cy="107991"/>
          </a:xfrm>
          <a:custGeom>
            <a:avLst/>
            <a:gdLst>
              <a:gd name="connsiteX0" fmla="*/ 261 w 108222"/>
              <a:gd name="connsiteY0" fmla="*/ 0 h 107991"/>
              <a:gd name="connsiteX1" fmla="*/ 57411 w 108222"/>
              <a:gd name="connsiteY1" fmla="*/ 63500 h 107991"/>
              <a:gd name="connsiteX2" fmla="*/ 70111 w 108222"/>
              <a:gd name="connsiteY2" fmla="*/ 79375 h 107991"/>
              <a:gd name="connsiteX3" fmla="*/ 101861 w 108222"/>
              <a:gd name="connsiteY3" fmla="*/ 47625 h 107991"/>
              <a:gd name="connsiteX4" fmla="*/ 89161 w 108222"/>
              <a:gd name="connsiteY4" fmla="*/ 107950 h 107991"/>
              <a:gd name="connsiteX5" fmla="*/ 108211 w 108222"/>
              <a:gd name="connsiteY5" fmla="*/ 57150 h 107991"/>
              <a:gd name="connsiteX6" fmla="*/ 85986 w 108222"/>
              <a:gd name="connsiteY6" fmla="*/ 63500 h 107991"/>
              <a:gd name="connsiteX7" fmla="*/ 261 w 108222"/>
              <a:gd name="connsiteY7" fmla="*/ 0 h 1079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08222" h="107991">
                <a:moveTo>
                  <a:pt x="261" y="0"/>
                </a:moveTo>
                <a:cubicBezTo>
                  <a:pt x="-4501" y="0"/>
                  <a:pt x="57411" y="63500"/>
                  <a:pt x="57411" y="63500"/>
                </a:cubicBezTo>
                <a:cubicBezTo>
                  <a:pt x="69053" y="76729"/>
                  <a:pt x="62703" y="82021"/>
                  <a:pt x="70111" y="79375"/>
                </a:cubicBezTo>
                <a:cubicBezTo>
                  <a:pt x="77519" y="76729"/>
                  <a:pt x="98686" y="42863"/>
                  <a:pt x="101861" y="47625"/>
                </a:cubicBezTo>
                <a:cubicBezTo>
                  <a:pt x="105036" y="52387"/>
                  <a:pt x="88103" y="106362"/>
                  <a:pt x="89161" y="107950"/>
                </a:cubicBezTo>
                <a:cubicBezTo>
                  <a:pt x="90219" y="109538"/>
                  <a:pt x="108740" y="64558"/>
                  <a:pt x="108211" y="57150"/>
                </a:cubicBezTo>
                <a:cubicBezTo>
                  <a:pt x="107682" y="49742"/>
                  <a:pt x="99215" y="71437"/>
                  <a:pt x="85986" y="63500"/>
                </a:cubicBezTo>
                <a:cubicBezTo>
                  <a:pt x="72757" y="55563"/>
                  <a:pt x="5023" y="0"/>
                  <a:pt x="261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64" name="フリーフォーム 2463">
            <a:extLst>
              <a:ext uri="{FF2B5EF4-FFF2-40B4-BE49-F238E27FC236}">
                <a16:creationId xmlns:a16="http://schemas.microsoft.com/office/drawing/2014/main" id="{B3BE0694-C453-B631-2D3B-A439564504D9}"/>
              </a:ext>
            </a:extLst>
          </p:cNvPr>
          <p:cNvSpPr/>
          <p:nvPr/>
        </p:nvSpPr>
        <p:spPr>
          <a:xfrm>
            <a:off x="1336351" y="10749336"/>
            <a:ext cx="32230" cy="249115"/>
          </a:xfrm>
          <a:custGeom>
            <a:avLst/>
            <a:gdLst>
              <a:gd name="connsiteX0" fmla="*/ 32074 w 32230"/>
              <a:gd name="connsiteY0" fmla="*/ 1214 h 249115"/>
              <a:gd name="connsiteX1" fmla="*/ 13024 w 32230"/>
              <a:gd name="connsiteY1" fmla="*/ 71064 h 249115"/>
              <a:gd name="connsiteX2" fmla="*/ 25724 w 32230"/>
              <a:gd name="connsiteY2" fmla="*/ 185364 h 249115"/>
              <a:gd name="connsiteX3" fmla="*/ 25724 w 32230"/>
              <a:gd name="connsiteY3" fmla="*/ 248864 h 249115"/>
              <a:gd name="connsiteX4" fmla="*/ 16199 w 32230"/>
              <a:gd name="connsiteY4" fmla="*/ 204414 h 249115"/>
              <a:gd name="connsiteX5" fmla="*/ 324 w 32230"/>
              <a:gd name="connsiteY5" fmla="*/ 128214 h 249115"/>
              <a:gd name="connsiteX6" fmla="*/ 32074 w 32230"/>
              <a:gd name="connsiteY6" fmla="*/ 1214 h 2491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2230" h="249115">
                <a:moveTo>
                  <a:pt x="32074" y="1214"/>
                </a:moveTo>
                <a:cubicBezTo>
                  <a:pt x="34191" y="-8311"/>
                  <a:pt x="14082" y="40372"/>
                  <a:pt x="13024" y="71064"/>
                </a:cubicBezTo>
                <a:cubicBezTo>
                  <a:pt x="11966" y="101756"/>
                  <a:pt x="23607" y="155731"/>
                  <a:pt x="25724" y="185364"/>
                </a:cubicBezTo>
                <a:cubicBezTo>
                  <a:pt x="27841" y="214997"/>
                  <a:pt x="27311" y="245689"/>
                  <a:pt x="25724" y="248864"/>
                </a:cubicBezTo>
                <a:cubicBezTo>
                  <a:pt x="24137" y="252039"/>
                  <a:pt x="20432" y="224522"/>
                  <a:pt x="16199" y="204414"/>
                </a:cubicBezTo>
                <a:cubicBezTo>
                  <a:pt x="11966" y="184306"/>
                  <a:pt x="-2322" y="158906"/>
                  <a:pt x="324" y="128214"/>
                </a:cubicBezTo>
                <a:cubicBezTo>
                  <a:pt x="2970" y="97522"/>
                  <a:pt x="29957" y="10739"/>
                  <a:pt x="32074" y="121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65" name="フリーフォーム 2464">
            <a:extLst>
              <a:ext uri="{FF2B5EF4-FFF2-40B4-BE49-F238E27FC236}">
                <a16:creationId xmlns:a16="http://schemas.microsoft.com/office/drawing/2014/main" id="{5F0A90EF-B3EE-9C3C-5967-5788635AA4DA}"/>
              </a:ext>
            </a:extLst>
          </p:cNvPr>
          <p:cNvSpPr/>
          <p:nvPr/>
        </p:nvSpPr>
        <p:spPr>
          <a:xfrm>
            <a:off x="1047333" y="10965381"/>
            <a:ext cx="333899" cy="26652"/>
          </a:xfrm>
          <a:custGeom>
            <a:avLst/>
            <a:gdLst>
              <a:gd name="connsiteX0" fmla="*/ 417 w 333899"/>
              <a:gd name="connsiteY0" fmla="*/ 4244 h 26652"/>
              <a:gd name="connsiteX1" fmla="*/ 190917 w 333899"/>
              <a:gd name="connsiteY1" fmla="*/ 4244 h 26652"/>
              <a:gd name="connsiteX2" fmla="*/ 308392 w 333899"/>
              <a:gd name="connsiteY2" fmla="*/ 1069 h 26652"/>
              <a:gd name="connsiteX3" fmla="*/ 248067 w 333899"/>
              <a:gd name="connsiteY3" fmla="*/ 1069 h 26652"/>
              <a:gd name="connsiteX4" fmla="*/ 168692 w 333899"/>
              <a:gd name="connsiteY4" fmla="*/ 13769 h 26652"/>
              <a:gd name="connsiteX5" fmla="*/ 333792 w 333899"/>
              <a:gd name="connsiteY5" fmla="*/ 26469 h 26652"/>
              <a:gd name="connsiteX6" fmla="*/ 140117 w 333899"/>
              <a:gd name="connsiteY6" fmla="*/ 20119 h 26652"/>
              <a:gd name="connsiteX7" fmla="*/ 270292 w 333899"/>
              <a:gd name="connsiteY7" fmla="*/ 4244 h 26652"/>
              <a:gd name="connsiteX8" fmla="*/ 143292 w 333899"/>
              <a:gd name="connsiteY8" fmla="*/ 13769 h 26652"/>
              <a:gd name="connsiteX9" fmla="*/ 417 w 333899"/>
              <a:gd name="connsiteY9" fmla="*/ 4244 h 266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33899" h="26652">
                <a:moveTo>
                  <a:pt x="417" y="4244"/>
                </a:moveTo>
                <a:cubicBezTo>
                  <a:pt x="8355" y="2656"/>
                  <a:pt x="139588" y="4773"/>
                  <a:pt x="190917" y="4244"/>
                </a:cubicBezTo>
                <a:cubicBezTo>
                  <a:pt x="242246" y="3715"/>
                  <a:pt x="298867" y="1598"/>
                  <a:pt x="308392" y="1069"/>
                </a:cubicBezTo>
                <a:cubicBezTo>
                  <a:pt x="317917" y="540"/>
                  <a:pt x="271350" y="-1048"/>
                  <a:pt x="248067" y="1069"/>
                </a:cubicBezTo>
                <a:cubicBezTo>
                  <a:pt x="224784" y="3186"/>
                  <a:pt x="154405" y="9536"/>
                  <a:pt x="168692" y="13769"/>
                </a:cubicBezTo>
                <a:cubicBezTo>
                  <a:pt x="182979" y="18002"/>
                  <a:pt x="338554" y="25411"/>
                  <a:pt x="333792" y="26469"/>
                </a:cubicBezTo>
                <a:cubicBezTo>
                  <a:pt x="329030" y="27527"/>
                  <a:pt x="150700" y="23823"/>
                  <a:pt x="140117" y="20119"/>
                </a:cubicBezTo>
                <a:cubicBezTo>
                  <a:pt x="129534" y="16415"/>
                  <a:pt x="269763" y="5302"/>
                  <a:pt x="270292" y="4244"/>
                </a:cubicBezTo>
                <a:cubicBezTo>
                  <a:pt x="270821" y="3186"/>
                  <a:pt x="186684" y="12711"/>
                  <a:pt x="143292" y="13769"/>
                </a:cubicBezTo>
                <a:cubicBezTo>
                  <a:pt x="99900" y="14827"/>
                  <a:pt x="-7521" y="5832"/>
                  <a:pt x="417" y="424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66" name="フリーフォーム 2465">
            <a:extLst>
              <a:ext uri="{FF2B5EF4-FFF2-40B4-BE49-F238E27FC236}">
                <a16:creationId xmlns:a16="http://schemas.microsoft.com/office/drawing/2014/main" id="{BBF42AD5-07FD-BF29-F602-362F1C26F405}"/>
              </a:ext>
            </a:extLst>
          </p:cNvPr>
          <p:cNvSpPr/>
          <p:nvPr/>
        </p:nvSpPr>
        <p:spPr>
          <a:xfrm>
            <a:off x="1333779" y="10918759"/>
            <a:ext cx="34728" cy="247780"/>
          </a:xfrm>
          <a:custGeom>
            <a:avLst/>
            <a:gdLst>
              <a:gd name="connsiteX0" fmla="*/ 34646 w 34728"/>
              <a:gd name="connsiteY0" fmla="*/ 66 h 247780"/>
              <a:gd name="connsiteX1" fmla="*/ 2896 w 34728"/>
              <a:gd name="connsiteY1" fmla="*/ 136591 h 247780"/>
              <a:gd name="connsiteX2" fmla="*/ 2896 w 34728"/>
              <a:gd name="connsiteY2" fmla="*/ 171516 h 247780"/>
              <a:gd name="connsiteX3" fmla="*/ 15596 w 34728"/>
              <a:gd name="connsiteY3" fmla="*/ 247716 h 247780"/>
              <a:gd name="connsiteX4" fmla="*/ 15596 w 34728"/>
              <a:gd name="connsiteY4" fmla="*/ 184216 h 247780"/>
              <a:gd name="connsiteX5" fmla="*/ 12421 w 34728"/>
              <a:gd name="connsiteY5" fmla="*/ 155641 h 247780"/>
              <a:gd name="connsiteX6" fmla="*/ 34646 w 34728"/>
              <a:gd name="connsiteY6" fmla="*/ 66 h 2477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4728" h="247780">
                <a:moveTo>
                  <a:pt x="34646" y="66"/>
                </a:moveTo>
                <a:cubicBezTo>
                  <a:pt x="33059" y="-3109"/>
                  <a:pt x="8188" y="108016"/>
                  <a:pt x="2896" y="136591"/>
                </a:cubicBezTo>
                <a:cubicBezTo>
                  <a:pt x="-2396" y="165166"/>
                  <a:pt x="779" y="152995"/>
                  <a:pt x="2896" y="171516"/>
                </a:cubicBezTo>
                <a:cubicBezTo>
                  <a:pt x="5013" y="190037"/>
                  <a:pt x="13479" y="245599"/>
                  <a:pt x="15596" y="247716"/>
                </a:cubicBezTo>
                <a:cubicBezTo>
                  <a:pt x="17713" y="249833"/>
                  <a:pt x="16125" y="199562"/>
                  <a:pt x="15596" y="184216"/>
                </a:cubicBezTo>
                <a:cubicBezTo>
                  <a:pt x="15067" y="168870"/>
                  <a:pt x="10304" y="180512"/>
                  <a:pt x="12421" y="155641"/>
                </a:cubicBezTo>
                <a:cubicBezTo>
                  <a:pt x="14538" y="130770"/>
                  <a:pt x="36233" y="3241"/>
                  <a:pt x="34646" y="6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67" name="フリーフォーム 2466">
            <a:extLst>
              <a:ext uri="{FF2B5EF4-FFF2-40B4-BE49-F238E27FC236}">
                <a16:creationId xmlns:a16="http://schemas.microsoft.com/office/drawing/2014/main" id="{F41B365C-7DA4-BF89-C5E5-8DB53D7AC69A}"/>
              </a:ext>
            </a:extLst>
          </p:cNvPr>
          <p:cNvSpPr/>
          <p:nvPr/>
        </p:nvSpPr>
        <p:spPr>
          <a:xfrm>
            <a:off x="1120771" y="11001165"/>
            <a:ext cx="221802" cy="85949"/>
          </a:xfrm>
          <a:custGeom>
            <a:avLst/>
            <a:gdLst>
              <a:gd name="connsiteX0" fmla="*/ 4 w 221802"/>
              <a:gd name="connsiteY0" fmla="*/ 210 h 85949"/>
              <a:gd name="connsiteX1" fmla="*/ 200029 w 221802"/>
              <a:gd name="connsiteY1" fmla="*/ 6560 h 85949"/>
              <a:gd name="connsiteX2" fmla="*/ 200029 w 221802"/>
              <a:gd name="connsiteY2" fmla="*/ 22435 h 85949"/>
              <a:gd name="connsiteX3" fmla="*/ 203204 w 221802"/>
              <a:gd name="connsiteY3" fmla="*/ 85935 h 85949"/>
              <a:gd name="connsiteX4" fmla="*/ 212729 w 221802"/>
              <a:gd name="connsiteY4" fmla="*/ 28785 h 85949"/>
              <a:gd name="connsiteX5" fmla="*/ 206379 w 221802"/>
              <a:gd name="connsiteY5" fmla="*/ 16085 h 85949"/>
              <a:gd name="connsiteX6" fmla="*/ 4 w 221802"/>
              <a:gd name="connsiteY6" fmla="*/ 210 h 859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21802" h="85949">
                <a:moveTo>
                  <a:pt x="4" y="210"/>
                </a:moveTo>
                <a:cubicBezTo>
                  <a:pt x="-1054" y="-1378"/>
                  <a:pt x="200029" y="6560"/>
                  <a:pt x="200029" y="6560"/>
                </a:cubicBezTo>
                <a:cubicBezTo>
                  <a:pt x="233367" y="10264"/>
                  <a:pt x="199500" y="9206"/>
                  <a:pt x="200029" y="22435"/>
                </a:cubicBezTo>
                <a:cubicBezTo>
                  <a:pt x="200558" y="35664"/>
                  <a:pt x="201087" y="84877"/>
                  <a:pt x="203204" y="85935"/>
                </a:cubicBezTo>
                <a:cubicBezTo>
                  <a:pt x="205321" y="86993"/>
                  <a:pt x="212729" y="28785"/>
                  <a:pt x="212729" y="28785"/>
                </a:cubicBezTo>
                <a:cubicBezTo>
                  <a:pt x="213258" y="17143"/>
                  <a:pt x="236542" y="20848"/>
                  <a:pt x="206379" y="16085"/>
                </a:cubicBezTo>
                <a:cubicBezTo>
                  <a:pt x="176217" y="11323"/>
                  <a:pt x="1062" y="1798"/>
                  <a:pt x="4" y="21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68" name="フリーフォーム 2467">
            <a:extLst>
              <a:ext uri="{FF2B5EF4-FFF2-40B4-BE49-F238E27FC236}">
                <a16:creationId xmlns:a16="http://schemas.microsoft.com/office/drawing/2014/main" id="{1246056D-E26B-BC4E-FEAC-80E84D930EF8}"/>
              </a:ext>
            </a:extLst>
          </p:cNvPr>
          <p:cNvSpPr/>
          <p:nvPr/>
        </p:nvSpPr>
        <p:spPr>
          <a:xfrm>
            <a:off x="1085764" y="11071053"/>
            <a:ext cx="257482" cy="31948"/>
          </a:xfrm>
          <a:custGeom>
            <a:avLst/>
            <a:gdLst>
              <a:gd name="connsiteX0" fmla="*/ 86 w 257482"/>
              <a:gd name="connsiteY0" fmla="*/ 172 h 31948"/>
              <a:gd name="connsiteX1" fmla="*/ 174711 w 257482"/>
              <a:gd name="connsiteY1" fmla="*/ 19222 h 31948"/>
              <a:gd name="connsiteX2" fmla="*/ 257261 w 257482"/>
              <a:gd name="connsiteY2" fmla="*/ 19222 h 31948"/>
              <a:gd name="connsiteX3" fmla="*/ 152486 w 257482"/>
              <a:gd name="connsiteY3" fmla="*/ 31922 h 31948"/>
              <a:gd name="connsiteX4" fmla="*/ 86 w 257482"/>
              <a:gd name="connsiteY4" fmla="*/ 172 h 319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7482" h="31948">
                <a:moveTo>
                  <a:pt x="86" y="172"/>
                </a:moveTo>
                <a:cubicBezTo>
                  <a:pt x="3790" y="-1945"/>
                  <a:pt x="131849" y="16047"/>
                  <a:pt x="174711" y="19222"/>
                </a:cubicBezTo>
                <a:cubicBezTo>
                  <a:pt x="217573" y="22397"/>
                  <a:pt x="260965" y="17105"/>
                  <a:pt x="257261" y="19222"/>
                </a:cubicBezTo>
                <a:cubicBezTo>
                  <a:pt x="253557" y="21339"/>
                  <a:pt x="192703" y="30864"/>
                  <a:pt x="152486" y="31922"/>
                </a:cubicBezTo>
                <a:cubicBezTo>
                  <a:pt x="112269" y="32980"/>
                  <a:pt x="-3618" y="2289"/>
                  <a:pt x="86" y="17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69" name="フリーフォーム 2468">
            <a:extLst>
              <a:ext uri="{FF2B5EF4-FFF2-40B4-BE49-F238E27FC236}">
                <a16:creationId xmlns:a16="http://schemas.microsoft.com/office/drawing/2014/main" id="{7E6181AE-6963-56C9-A066-44BD602FC0A3}"/>
              </a:ext>
            </a:extLst>
          </p:cNvPr>
          <p:cNvSpPr/>
          <p:nvPr/>
        </p:nvSpPr>
        <p:spPr>
          <a:xfrm>
            <a:off x="1149204" y="11058099"/>
            <a:ext cx="162877" cy="13264"/>
          </a:xfrm>
          <a:custGeom>
            <a:avLst/>
            <a:gdLst>
              <a:gd name="connsiteX0" fmla="*/ 146 w 162877"/>
              <a:gd name="connsiteY0" fmla="*/ 6776 h 13264"/>
              <a:gd name="connsiteX1" fmla="*/ 155721 w 162877"/>
              <a:gd name="connsiteY1" fmla="*/ 13126 h 13264"/>
              <a:gd name="connsiteX2" fmla="*/ 127146 w 162877"/>
              <a:gd name="connsiteY2" fmla="*/ 426 h 13264"/>
              <a:gd name="connsiteX3" fmla="*/ 146 w 162877"/>
              <a:gd name="connsiteY3" fmla="*/ 6776 h 132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2877" h="13264">
                <a:moveTo>
                  <a:pt x="146" y="6776"/>
                </a:moveTo>
                <a:cubicBezTo>
                  <a:pt x="4908" y="8893"/>
                  <a:pt x="134554" y="14184"/>
                  <a:pt x="155721" y="13126"/>
                </a:cubicBezTo>
                <a:cubicBezTo>
                  <a:pt x="176888" y="12068"/>
                  <a:pt x="146196" y="2543"/>
                  <a:pt x="127146" y="426"/>
                </a:cubicBezTo>
                <a:cubicBezTo>
                  <a:pt x="108096" y="-1691"/>
                  <a:pt x="-4616" y="4659"/>
                  <a:pt x="146" y="677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70" name="フリーフォーム 2469">
            <a:extLst>
              <a:ext uri="{FF2B5EF4-FFF2-40B4-BE49-F238E27FC236}">
                <a16:creationId xmlns:a16="http://schemas.microsoft.com/office/drawing/2014/main" id="{D23133F5-B845-A327-63B6-00A6B27FB10D}"/>
              </a:ext>
            </a:extLst>
          </p:cNvPr>
          <p:cNvSpPr/>
          <p:nvPr/>
        </p:nvSpPr>
        <p:spPr>
          <a:xfrm>
            <a:off x="1082643" y="11042648"/>
            <a:ext cx="266041" cy="147230"/>
          </a:xfrm>
          <a:custGeom>
            <a:avLst/>
            <a:gdLst>
              <a:gd name="connsiteX0" fmla="*/ 25432 w 266041"/>
              <a:gd name="connsiteY0" fmla="*/ 2 h 147230"/>
              <a:gd name="connsiteX1" fmla="*/ 9557 w 266041"/>
              <a:gd name="connsiteY1" fmla="*/ 92077 h 147230"/>
              <a:gd name="connsiteX2" fmla="*/ 22257 w 266041"/>
              <a:gd name="connsiteY2" fmla="*/ 120652 h 147230"/>
              <a:gd name="connsiteX3" fmla="*/ 114332 w 266041"/>
              <a:gd name="connsiteY3" fmla="*/ 130177 h 147230"/>
              <a:gd name="connsiteX4" fmla="*/ 47657 w 266041"/>
              <a:gd name="connsiteY4" fmla="*/ 142877 h 147230"/>
              <a:gd name="connsiteX5" fmla="*/ 241332 w 266041"/>
              <a:gd name="connsiteY5" fmla="*/ 139702 h 147230"/>
              <a:gd name="connsiteX6" fmla="*/ 254032 w 266041"/>
              <a:gd name="connsiteY6" fmla="*/ 60327 h 147230"/>
              <a:gd name="connsiteX7" fmla="*/ 254032 w 266041"/>
              <a:gd name="connsiteY7" fmla="*/ 111127 h 147230"/>
              <a:gd name="connsiteX8" fmla="*/ 98457 w 266041"/>
              <a:gd name="connsiteY8" fmla="*/ 107952 h 147230"/>
              <a:gd name="connsiteX9" fmla="*/ 187357 w 266041"/>
              <a:gd name="connsiteY9" fmla="*/ 120652 h 147230"/>
              <a:gd name="connsiteX10" fmla="*/ 15907 w 266041"/>
              <a:gd name="connsiteY10" fmla="*/ 117477 h 147230"/>
              <a:gd name="connsiteX11" fmla="*/ 15907 w 266041"/>
              <a:gd name="connsiteY11" fmla="*/ 60327 h 147230"/>
              <a:gd name="connsiteX12" fmla="*/ 32 w 266041"/>
              <a:gd name="connsiteY12" fmla="*/ 88902 h 147230"/>
              <a:gd name="connsiteX13" fmla="*/ 25432 w 266041"/>
              <a:gd name="connsiteY13" fmla="*/ 2 h 1472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266041" h="147230">
                <a:moveTo>
                  <a:pt x="25432" y="2"/>
                </a:moveTo>
                <a:cubicBezTo>
                  <a:pt x="27019" y="531"/>
                  <a:pt x="10086" y="71969"/>
                  <a:pt x="9557" y="92077"/>
                </a:cubicBezTo>
                <a:cubicBezTo>
                  <a:pt x="9028" y="112185"/>
                  <a:pt x="4795" y="114302"/>
                  <a:pt x="22257" y="120652"/>
                </a:cubicBezTo>
                <a:cubicBezTo>
                  <a:pt x="39719" y="127002"/>
                  <a:pt x="110099" y="126473"/>
                  <a:pt x="114332" y="130177"/>
                </a:cubicBezTo>
                <a:cubicBezTo>
                  <a:pt x="118565" y="133881"/>
                  <a:pt x="26490" y="141290"/>
                  <a:pt x="47657" y="142877"/>
                </a:cubicBezTo>
                <a:cubicBezTo>
                  <a:pt x="68824" y="144464"/>
                  <a:pt x="206936" y="153460"/>
                  <a:pt x="241332" y="139702"/>
                </a:cubicBezTo>
                <a:cubicBezTo>
                  <a:pt x="275728" y="125944"/>
                  <a:pt x="251915" y="65089"/>
                  <a:pt x="254032" y="60327"/>
                </a:cubicBezTo>
                <a:cubicBezTo>
                  <a:pt x="256149" y="55565"/>
                  <a:pt x="279961" y="103190"/>
                  <a:pt x="254032" y="111127"/>
                </a:cubicBezTo>
                <a:cubicBezTo>
                  <a:pt x="228103" y="119064"/>
                  <a:pt x="109569" y="106365"/>
                  <a:pt x="98457" y="107952"/>
                </a:cubicBezTo>
                <a:cubicBezTo>
                  <a:pt x="87345" y="109539"/>
                  <a:pt x="201115" y="119065"/>
                  <a:pt x="187357" y="120652"/>
                </a:cubicBezTo>
                <a:cubicBezTo>
                  <a:pt x="173599" y="122239"/>
                  <a:pt x="44482" y="127531"/>
                  <a:pt x="15907" y="117477"/>
                </a:cubicBezTo>
                <a:cubicBezTo>
                  <a:pt x="-12668" y="107423"/>
                  <a:pt x="18553" y="65089"/>
                  <a:pt x="15907" y="60327"/>
                </a:cubicBezTo>
                <a:cubicBezTo>
                  <a:pt x="13261" y="55565"/>
                  <a:pt x="1090" y="93664"/>
                  <a:pt x="32" y="88902"/>
                </a:cubicBezTo>
                <a:cubicBezTo>
                  <a:pt x="-1026" y="84140"/>
                  <a:pt x="23845" y="-527"/>
                  <a:pt x="25432" y="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71" name="フリーフォーム 2470">
            <a:extLst>
              <a:ext uri="{FF2B5EF4-FFF2-40B4-BE49-F238E27FC236}">
                <a16:creationId xmlns:a16="http://schemas.microsoft.com/office/drawing/2014/main" id="{BD081D50-7B33-233B-FCEA-62469FB34E9C}"/>
              </a:ext>
            </a:extLst>
          </p:cNvPr>
          <p:cNvSpPr/>
          <p:nvPr/>
        </p:nvSpPr>
        <p:spPr>
          <a:xfrm>
            <a:off x="1209577" y="11061700"/>
            <a:ext cx="31881" cy="104775"/>
          </a:xfrm>
          <a:custGeom>
            <a:avLst/>
            <a:gdLst>
              <a:gd name="connsiteX0" fmla="*/ 31848 w 31881"/>
              <a:gd name="connsiteY0" fmla="*/ 0 h 104775"/>
              <a:gd name="connsiteX1" fmla="*/ 6448 w 31881"/>
              <a:gd name="connsiteY1" fmla="*/ 69850 h 104775"/>
              <a:gd name="connsiteX2" fmla="*/ 19148 w 31881"/>
              <a:gd name="connsiteY2" fmla="*/ 104775 h 104775"/>
              <a:gd name="connsiteX3" fmla="*/ 98 w 31881"/>
              <a:gd name="connsiteY3" fmla="*/ 69850 h 104775"/>
              <a:gd name="connsiteX4" fmla="*/ 31848 w 31881"/>
              <a:gd name="connsiteY4" fmla="*/ 0 h 104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881" h="104775">
                <a:moveTo>
                  <a:pt x="31848" y="0"/>
                </a:moveTo>
                <a:cubicBezTo>
                  <a:pt x="32906" y="0"/>
                  <a:pt x="8565" y="52388"/>
                  <a:pt x="6448" y="69850"/>
                </a:cubicBezTo>
                <a:cubicBezTo>
                  <a:pt x="4331" y="87312"/>
                  <a:pt x="20206" y="104775"/>
                  <a:pt x="19148" y="104775"/>
                </a:cubicBezTo>
                <a:cubicBezTo>
                  <a:pt x="18090" y="104775"/>
                  <a:pt x="2215" y="82550"/>
                  <a:pt x="98" y="69850"/>
                </a:cubicBezTo>
                <a:cubicBezTo>
                  <a:pt x="-2019" y="57150"/>
                  <a:pt x="30790" y="0"/>
                  <a:pt x="31848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72" name="フリーフォーム 2471">
            <a:extLst>
              <a:ext uri="{FF2B5EF4-FFF2-40B4-BE49-F238E27FC236}">
                <a16:creationId xmlns:a16="http://schemas.microsoft.com/office/drawing/2014/main" id="{6B611009-FC4F-0DB6-B775-CBFFFC2E5BDA}"/>
              </a:ext>
            </a:extLst>
          </p:cNvPr>
          <p:cNvSpPr/>
          <p:nvPr/>
        </p:nvSpPr>
        <p:spPr>
          <a:xfrm>
            <a:off x="1260467" y="11048997"/>
            <a:ext cx="25519" cy="142884"/>
          </a:xfrm>
          <a:custGeom>
            <a:avLst/>
            <a:gdLst>
              <a:gd name="connsiteX0" fmla="*/ 25408 w 25519"/>
              <a:gd name="connsiteY0" fmla="*/ 3 h 142884"/>
              <a:gd name="connsiteX1" fmla="*/ 9533 w 25519"/>
              <a:gd name="connsiteY1" fmla="*/ 88903 h 142884"/>
              <a:gd name="connsiteX2" fmla="*/ 15883 w 25519"/>
              <a:gd name="connsiteY2" fmla="*/ 142878 h 142884"/>
              <a:gd name="connsiteX3" fmla="*/ 8 w 25519"/>
              <a:gd name="connsiteY3" fmla="*/ 92078 h 142884"/>
              <a:gd name="connsiteX4" fmla="*/ 25408 w 25519"/>
              <a:gd name="connsiteY4" fmla="*/ 3 h 1428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519" h="142884">
                <a:moveTo>
                  <a:pt x="25408" y="3"/>
                </a:moveTo>
                <a:cubicBezTo>
                  <a:pt x="26995" y="-526"/>
                  <a:pt x="11121" y="65090"/>
                  <a:pt x="9533" y="88903"/>
                </a:cubicBezTo>
                <a:cubicBezTo>
                  <a:pt x="7945" y="112716"/>
                  <a:pt x="17470" y="142349"/>
                  <a:pt x="15883" y="142878"/>
                </a:cubicBezTo>
                <a:cubicBezTo>
                  <a:pt x="14296" y="143407"/>
                  <a:pt x="537" y="113245"/>
                  <a:pt x="8" y="92078"/>
                </a:cubicBezTo>
                <a:cubicBezTo>
                  <a:pt x="-521" y="70911"/>
                  <a:pt x="23821" y="532"/>
                  <a:pt x="25408" y="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73" name="フリーフォーム 2472">
            <a:extLst>
              <a:ext uri="{FF2B5EF4-FFF2-40B4-BE49-F238E27FC236}">
                <a16:creationId xmlns:a16="http://schemas.microsoft.com/office/drawing/2014/main" id="{580EC619-B276-2F73-F1CE-1B21ECE08DED}"/>
              </a:ext>
            </a:extLst>
          </p:cNvPr>
          <p:cNvSpPr/>
          <p:nvPr/>
        </p:nvSpPr>
        <p:spPr>
          <a:xfrm>
            <a:off x="867849" y="11150191"/>
            <a:ext cx="260236" cy="618341"/>
          </a:xfrm>
          <a:custGeom>
            <a:avLst/>
            <a:gdLst>
              <a:gd name="connsiteX0" fmla="*/ 259276 w 260236"/>
              <a:gd name="connsiteY0" fmla="*/ 409 h 618341"/>
              <a:gd name="connsiteX1" fmla="*/ 160851 w 260236"/>
              <a:gd name="connsiteY1" fmla="*/ 263934 h 618341"/>
              <a:gd name="connsiteX2" fmla="*/ 113226 w 260236"/>
              <a:gd name="connsiteY2" fmla="*/ 403634 h 618341"/>
              <a:gd name="connsiteX3" fmla="*/ 2101 w 260236"/>
              <a:gd name="connsiteY3" fmla="*/ 616359 h 618341"/>
              <a:gd name="connsiteX4" fmla="*/ 52901 w 260236"/>
              <a:gd name="connsiteY4" fmla="*/ 492534 h 618341"/>
              <a:gd name="connsiteX5" fmla="*/ 202126 w 260236"/>
              <a:gd name="connsiteY5" fmla="*/ 209959 h 618341"/>
              <a:gd name="connsiteX6" fmla="*/ 259276 w 260236"/>
              <a:gd name="connsiteY6" fmla="*/ 409 h 6183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60236" h="618341">
                <a:moveTo>
                  <a:pt x="259276" y="409"/>
                </a:moveTo>
                <a:cubicBezTo>
                  <a:pt x="252397" y="9405"/>
                  <a:pt x="185193" y="196730"/>
                  <a:pt x="160851" y="263934"/>
                </a:cubicBezTo>
                <a:cubicBezTo>
                  <a:pt x="136509" y="331138"/>
                  <a:pt x="139684" y="344897"/>
                  <a:pt x="113226" y="403634"/>
                </a:cubicBezTo>
                <a:cubicBezTo>
                  <a:pt x="86768" y="462371"/>
                  <a:pt x="12155" y="601542"/>
                  <a:pt x="2101" y="616359"/>
                </a:cubicBezTo>
                <a:cubicBezTo>
                  <a:pt x="-7953" y="631176"/>
                  <a:pt x="19564" y="560267"/>
                  <a:pt x="52901" y="492534"/>
                </a:cubicBezTo>
                <a:cubicBezTo>
                  <a:pt x="86238" y="424801"/>
                  <a:pt x="169318" y="287217"/>
                  <a:pt x="202126" y="209959"/>
                </a:cubicBezTo>
                <a:cubicBezTo>
                  <a:pt x="234934" y="132701"/>
                  <a:pt x="266155" y="-8587"/>
                  <a:pt x="259276" y="40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74" name="フリーフォーム 2473">
            <a:extLst>
              <a:ext uri="{FF2B5EF4-FFF2-40B4-BE49-F238E27FC236}">
                <a16:creationId xmlns:a16="http://schemas.microsoft.com/office/drawing/2014/main" id="{F85FC383-82E5-A7CF-C44B-232A3801F51F}"/>
              </a:ext>
            </a:extLst>
          </p:cNvPr>
          <p:cNvSpPr/>
          <p:nvPr/>
        </p:nvSpPr>
        <p:spPr>
          <a:xfrm>
            <a:off x="1054100" y="11172824"/>
            <a:ext cx="104797" cy="648669"/>
          </a:xfrm>
          <a:custGeom>
            <a:avLst/>
            <a:gdLst>
              <a:gd name="connsiteX0" fmla="*/ 104775 w 104797"/>
              <a:gd name="connsiteY0" fmla="*/ 1 h 648669"/>
              <a:gd name="connsiteX1" fmla="*/ 60325 w 104797"/>
              <a:gd name="connsiteY1" fmla="*/ 184151 h 648669"/>
              <a:gd name="connsiteX2" fmla="*/ 47625 w 104797"/>
              <a:gd name="connsiteY2" fmla="*/ 317501 h 648669"/>
              <a:gd name="connsiteX3" fmla="*/ 47625 w 104797"/>
              <a:gd name="connsiteY3" fmla="*/ 254001 h 648669"/>
              <a:gd name="connsiteX4" fmla="*/ 19050 w 104797"/>
              <a:gd name="connsiteY4" fmla="*/ 444501 h 648669"/>
              <a:gd name="connsiteX5" fmla="*/ 38100 w 104797"/>
              <a:gd name="connsiteY5" fmla="*/ 342901 h 648669"/>
              <a:gd name="connsiteX6" fmla="*/ 25400 w 104797"/>
              <a:gd name="connsiteY6" fmla="*/ 409576 h 648669"/>
              <a:gd name="connsiteX7" fmla="*/ 0 w 104797"/>
              <a:gd name="connsiteY7" fmla="*/ 647701 h 648669"/>
              <a:gd name="connsiteX8" fmla="*/ 25400 w 104797"/>
              <a:gd name="connsiteY8" fmla="*/ 485776 h 648669"/>
              <a:gd name="connsiteX9" fmla="*/ 34925 w 104797"/>
              <a:gd name="connsiteY9" fmla="*/ 292101 h 648669"/>
              <a:gd name="connsiteX10" fmla="*/ 53975 w 104797"/>
              <a:gd name="connsiteY10" fmla="*/ 187326 h 648669"/>
              <a:gd name="connsiteX11" fmla="*/ 104775 w 104797"/>
              <a:gd name="connsiteY11" fmla="*/ 1 h 6486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04797" h="648669">
                <a:moveTo>
                  <a:pt x="104775" y="1"/>
                </a:moveTo>
                <a:cubicBezTo>
                  <a:pt x="105833" y="-528"/>
                  <a:pt x="69850" y="131234"/>
                  <a:pt x="60325" y="184151"/>
                </a:cubicBezTo>
                <a:cubicBezTo>
                  <a:pt x="50800" y="237068"/>
                  <a:pt x="49742" y="305859"/>
                  <a:pt x="47625" y="317501"/>
                </a:cubicBezTo>
                <a:cubicBezTo>
                  <a:pt x="45508" y="329143"/>
                  <a:pt x="52387" y="232834"/>
                  <a:pt x="47625" y="254001"/>
                </a:cubicBezTo>
                <a:cubicBezTo>
                  <a:pt x="42863" y="275168"/>
                  <a:pt x="20637" y="429684"/>
                  <a:pt x="19050" y="444501"/>
                </a:cubicBezTo>
                <a:cubicBezTo>
                  <a:pt x="17463" y="459318"/>
                  <a:pt x="37042" y="348722"/>
                  <a:pt x="38100" y="342901"/>
                </a:cubicBezTo>
                <a:cubicBezTo>
                  <a:pt x="39158" y="337080"/>
                  <a:pt x="31750" y="358776"/>
                  <a:pt x="25400" y="409576"/>
                </a:cubicBezTo>
                <a:cubicBezTo>
                  <a:pt x="19050" y="460376"/>
                  <a:pt x="0" y="635001"/>
                  <a:pt x="0" y="647701"/>
                </a:cubicBezTo>
                <a:cubicBezTo>
                  <a:pt x="0" y="660401"/>
                  <a:pt x="19579" y="545043"/>
                  <a:pt x="25400" y="485776"/>
                </a:cubicBezTo>
                <a:cubicBezTo>
                  <a:pt x="31221" y="426509"/>
                  <a:pt x="30163" y="341843"/>
                  <a:pt x="34925" y="292101"/>
                </a:cubicBezTo>
                <a:cubicBezTo>
                  <a:pt x="39687" y="242359"/>
                  <a:pt x="43392" y="235480"/>
                  <a:pt x="53975" y="187326"/>
                </a:cubicBezTo>
                <a:cubicBezTo>
                  <a:pt x="64558" y="139172"/>
                  <a:pt x="103717" y="530"/>
                  <a:pt x="104775" y="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75" name="フリーフォーム 2474">
            <a:extLst>
              <a:ext uri="{FF2B5EF4-FFF2-40B4-BE49-F238E27FC236}">
                <a16:creationId xmlns:a16="http://schemas.microsoft.com/office/drawing/2014/main" id="{A10A5790-E37D-DF1C-E769-5810C1D1A2BD}"/>
              </a:ext>
            </a:extLst>
          </p:cNvPr>
          <p:cNvSpPr/>
          <p:nvPr/>
        </p:nvSpPr>
        <p:spPr>
          <a:xfrm>
            <a:off x="882541" y="11290300"/>
            <a:ext cx="229024" cy="485803"/>
          </a:xfrm>
          <a:custGeom>
            <a:avLst/>
            <a:gdLst>
              <a:gd name="connsiteX0" fmla="*/ 228709 w 229024"/>
              <a:gd name="connsiteY0" fmla="*/ 0 h 485803"/>
              <a:gd name="connsiteX1" fmla="*/ 155684 w 229024"/>
              <a:gd name="connsiteY1" fmla="*/ 209550 h 485803"/>
              <a:gd name="connsiteX2" fmla="*/ 82659 w 229024"/>
              <a:gd name="connsiteY2" fmla="*/ 339725 h 485803"/>
              <a:gd name="connsiteX3" fmla="*/ 89009 w 229024"/>
              <a:gd name="connsiteY3" fmla="*/ 314325 h 485803"/>
              <a:gd name="connsiteX4" fmla="*/ 109 w 229024"/>
              <a:gd name="connsiteY4" fmla="*/ 485775 h 485803"/>
              <a:gd name="connsiteX5" fmla="*/ 73134 w 229024"/>
              <a:gd name="connsiteY5" fmla="*/ 327025 h 485803"/>
              <a:gd name="connsiteX6" fmla="*/ 177909 w 229024"/>
              <a:gd name="connsiteY6" fmla="*/ 209550 h 485803"/>
              <a:gd name="connsiteX7" fmla="*/ 228709 w 229024"/>
              <a:gd name="connsiteY7" fmla="*/ 0 h 4858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29024" h="485803">
                <a:moveTo>
                  <a:pt x="228709" y="0"/>
                </a:moveTo>
                <a:cubicBezTo>
                  <a:pt x="225005" y="0"/>
                  <a:pt x="180026" y="152929"/>
                  <a:pt x="155684" y="209550"/>
                </a:cubicBezTo>
                <a:cubicBezTo>
                  <a:pt x="131342" y="266171"/>
                  <a:pt x="93771" y="322263"/>
                  <a:pt x="82659" y="339725"/>
                </a:cubicBezTo>
                <a:cubicBezTo>
                  <a:pt x="71547" y="357187"/>
                  <a:pt x="102767" y="289983"/>
                  <a:pt x="89009" y="314325"/>
                </a:cubicBezTo>
                <a:cubicBezTo>
                  <a:pt x="75251" y="338667"/>
                  <a:pt x="2755" y="483658"/>
                  <a:pt x="109" y="485775"/>
                </a:cubicBezTo>
                <a:cubicBezTo>
                  <a:pt x="-2537" y="487892"/>
                  <a:pt x="43501" y="373062"/>
                  <a:pt x="73134" y="327025"/>
                </a:cubicBezTo>
                <a:cubicBezTo>
                  <a:pt x="102767" y="280988"/>
                  <a:pt x="153038" y="258762"/>
                  <a:pt x="177909" y="209550"/>
                </a:cubicBezTo>
                <a:cubicBezTo>
                  <a:pt x="202780" y="160338"/>
                  <a:pt x="232413" y="0"/>
                  <a:pt x="228709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76" name="フリーフォーム 2475">
            <a:extLst>
              <a:ext uri="{FF2B5EF4-FFF2-40B4-BE49-F238E27FC236}">
                <a16:creationId xmlns:a16="http://schemas.microsoft.com/office/drawing/2014/main" id="{0B9D61AC-2F42-CABE-8546-B6ED7AF1B12D}"/>
              </a:ext>
            </a:extLst>
          </p:cNvPr>
          <p:cNvSpPr/>
          <p:nvPr/>
        </p:nvSpPr>
        <p:spPr>
          <a:xfrm>
            <a:off x="951332" y="11515671"/>
            <a:ext cx="109201" cy="285962"/>
          </a:xfrm>
          <a:custGeom>
            <a:avLst/>
            <a:gdLst>
              <a:gd name="connsiteX0" fmla="*/ 109118 w 109201"/>
              <a:gd name="connsiteY0" fmla="*/ 54 h 285962"/>
              <a:gd name="connsiteX1" fmla="*/ 32918 w 109201"/>
              <a:gd name="connsiteY1" fmla="*/ 181029 h 285962"/>
              <a:gd name="connsiteX2" fmla="*/ 1168 w 109201"/>
              <a:gd name="connsiteY2" fmla="*/ 285804 h 285962"/>
              <a:gd name="connsiteX3" fmla="*/ 17043 w 109201"/>
              <a:gd name="connsiteY3" fmla="*/ 200079 h 285962"/>
              <a:gd name="connsiteX4" fmla="*/ 109118 w 109201"/>
              <a:gd name="connsiteY4" fmla="*/ 54 h 2859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9201" h="285962">
                <a:moveTo>
                  <a:pt x="109118" y="54"/>
                </a:moveTo>
                <a:cubicBezTo>
                  <a:pt x="111764" y="-3121"/>
                  <a:pt x="50910" y="133404"/>
                  <a:pt x="32918" y="181029"/>
                </a:cubicBezTo>
                <a:cubicBezTo>
                  <a:pt x="14926" y="228654"/>
                  <a:pt x="3814" y="282629"/>
                  <a:pt x="1168" y="285804"/>
                </a:cubicBezTo>
                <a:cubicBezTo>
                  <a:pt x="-1478" y="288979"/>
                  <a:pt x="-949" y="244000"/>
                  <a:pt x="17043" y="200079"/>
                </a:cubicBezTo>
                <a:cubicBezTo>
                  <a:pt x="35035" y="156158"/>
                  <a:pt x="106472" y="3229"/>
                  <a:pt x="109118" y="5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77" name="フリーフォーム 2476">
            <a:extLst>
              <a:ext uri="{FF2B5EF4-FFF2-40B4-BE49-F238E27FC236}">
                <a16:creationId xmlns:a16="http://schemas.microsoft.com/office/drawing/2014/main" id="{80C71CE8-C998-5C1E-5951-B9E346662FA4}"/>
              </a:ext>
            </a:extLst>
          </p:cNvPr>
          <p:cNvSpPr/>
          <p:nvPr/>
        </p:nvSpPr>
        <p:spPr>
          <a:xfrm>
            <a:off x="923790" y="11487079"/>
            <a:ext cx="139929" cy="308616"/>
          </a:xfrm>
          <a:custGeom>
            <a:avLst/>
            <a:gdLst>
              <a:gd name="connsiteX0" fmla="*/ 139835 w 139929"/>
              <a:gd name="connsiteY0" fmla="*/ 71 h 308616"/>
              <a:gd name="connsiteX1" fmla="*/ 28710 w 139929"/>
              <a:gd name="connsiteY1" fmla="*/ 193746 h 308616"/>
              <a:gd name="connsiteX2" fmla="*/ 135 w 139929"/>
              <a:gd name="connsiteY2" fmla="*/ 308046 h 308616"/>
              <a:gd name="connsiteX3" fmla="*/ 19185 w 139929"/>
              <a:gd name="connsiteY3" fmla="*/ 235021 h 308616"/>
              <a:gd name="connsiteX4" fmla="*/ 47760 w 139929"/>
              <a:gd name="connsiteY4" fmla="*/ 171521 h 308616"/>
              <a:gd name="connsiteX5" fmla="*/ 139835 w 139929"/>
              <a:gd name="connsiteY5" fmla="*/ 71 h 3086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39929" h="308616">
                <a:moveTo>
                  <a:pt x="139835" y="71"/>
                </a:moveTo>
                <a:cubicBezTo>
                  <a:pt x="136660" y="3775"/>
                  <a:pt x="51993" y="142417"/>
                  <a:pt x="28710" y="193746"/>
                </a:cubicBezTo>
                <a:cubicBezTo>
                  <a:pt x="5427" y="245075"/>
                  <a:pt x="1722" y="301167"/>
                  <a:pt x="135" y="308046"/>
                </a:cubicBezTo>
                <a:cubicBezTo>
                  <a:pt x="-1452" y="314925"/>
                  <a:pt x="11247" y="257775"/>
                  <a:pt x="19185" y="235021"/>
                </a:cubicBezTo>
                <a:cubicBezTo>
                  <a:pt x="27122" y="212267"/>
                  <a:pt x="30297" y="205388"/>
                  <a:pt x="47760" y="171521"/>
                </a:cubicBezTo>
                <a:cubicBezTo>
                  <a:pt x="65222" y="137654"/>
                  <a:pt x="143010" y="-3633"/>
                  <a:pt x="139835" y="7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78" name="フリーフォーム 2477">
            <a:extLst>
              <a:ext uri="{FF2B5EF4-FFF2-40B4-BE49-F238E27FC236}">
                <a16:creationId xmlns:a16="http://schemas.microsoft.com/office/drawing/2014/main" id="{2C1A09CD-D4CF-7048-B429-0980B6685EA9}"/>
              </a:ext>
            </a:extLst>
          </p:cNvPr>
          <p:cNvSpPr/>
          <p:nvPr/>
        </p:nvSpPr>
        <p:spPr>
          <a:xfrm>
            <a:off x="1104595" y="11184898"/>
            <a:ext cx="83000" cy="645662"/>
          </a:xfrm>
          <a:custGeom>
            <a:avLst/>
            <a:gdLst>
              <a:gd name="connsiteX0" fmla="*/ 82855 w 83000"/>
              <a:gd name="connsiteY0" fmla="*/ 627 h 645662"/>
              <a:gd name="connsiteX1" fmla="*/ 51105 w 83000"/>
              <a:gd name="connsiteY1" fmla="*/ 172077 h 645662"/>
              <a:gd name="connsiteX2" fmla="*/ 9830 w 83000"/>
              <a:gd name="connsiteY2" fmla="*/ 394327 h 645662"/>
              <a:gd name="connsiteX3" fmla="*/ 44755 w 83000"/>
              <a:gd name="connsiteY3" fmla="*/ 264152 h 645662"/>
              <a:gd name="connsiteX4" fmla="*/ 13005 w 83000"/>
              <a:gd name="connsiteY4" fmla="*/ 467352 h 645662"/>
              <a:gd name="connsiteX5" fmla="*/ 305 w 83000"/>
              <a:gd name="connsiteY5" fmla="*/ 645152 h 645662"/>
              <a:gd name="connsiteX6" fmla="*/ 6655 w 83000"/>
              <a:gd name="connsiteY6" fmla="*/ 511802 h 645662"/>
              <a:gd name="connsiteX7" fmla="*/ 35230 w 83000"/>
              <a:gd name="connsiteY7" fmla="*/ 248277 h 645662"/>
              <a:gd name="connsiteX8" fmla="*/ 82855 w 83000"/>
              <a:gd name="connsiteY8" fmla="*/ 627 h 6456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83000" h="645662">
                <a:moveTo>
                  <a:pt x="82855" y="627"/>
                </a:moveTo>
                <a:cubicBezTo>
                  <a:pt x="85501" y="-12073"/>
                  <a:pt x="51105" y="172077"/>
                  <a:pt x="51105" y="172077"/>
                </a:cubicBezTo>
                <a:cubicBezTo>
                  <a:pt x="38934" y="237694"/>
                  <a:pt x="10888" y="378981"/>
                  <a:pt x="9830" y="394327"/>
                </a:cubicBezTo>
                <a:cubicBezTo>
                  <a:pt x="8772" y="409673"/>
                  <a:pt x="44226" y="251981"/>
                  <a:pt x="44755" y="264152"/>
                </a:cubicBezTo>
                <a:cubicBezTo>
                  <a:pt x="45284" y="276323"/>
                  <a:pt x="20413" y="403852"/>
                  <a:pt x="13005" y="467352"/>
                </a:cubicBezTo>
                <a:cubicBezTo>
                  <a:pt x="5597" y="530852"/>
                  <a:pt x="1363" y="637744"/>
                  <a:pt x="305" y="645152"/>
                </a:cubicBezTo>
                <a:cubicBezTo>
                  <a:pt x="-753" y="652560"/>
                  <a:pt x="834" y="577948"/>
                  <a:pt x="6655" y="511802"/>
                </a:cubicBezTo>
                <a:cubicBezTo>
                  <a:pt x="12476" y="445656"/>
                  <a:pt x="24117" y="328181"/>
                  <a:pt x="35230" y="248277"/>
                </a:cubicBezTo>
                <a:cubicBezTo>
                  <a:pt x="46342" y="168373"/>
                  <a:pt x="80209" y="13327"/>
                  <a:pt x="82855" y="62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79" name="フリーフォーム 2478">
            <a:extLst>
              <a:ext uri="{FF2B5EF4-FFF2-40B4-BE49-F238E27FC236}">
                <a16:creationId xmlns:a16="http://schemas.microsoft.com/office/drawing/2014/main" id="{F911624D-FA2C-986A-ECAD-ACFAB0550CF7}"/>
              </a:ext>
            </a:extLst>
          </p:cNvPr>
          <p:cNvSpPr/>
          <p:nvPr/>
        </p:nvSpPr>
        <p:spPr>
          <a:xfrm>
            <a:off x="1020905" y="11531600"/>
            <a:ext cx="61791" cy="295275"/>
          </a:xfrm>
          <a:custGeom>
            <a:avLst/>
            <a:gdLst>
              <a:gd name="connsiteX0" fmla="*/ 61770 w 61791"/>
              <a:gd name="connsiteY0" fmla="*/ 0 h 295275"/>
              <a:gd name="connsiteX1" fmla="*/ 14145 w 61791"/>
              <a:gd name="connsiteY1" fmla="*/ 168275 h 295275"/>
              <a:gd name="connsiteX2" fmla="*/ 1445 w 61791"/>
              <a:gd name="connsiteY2" fmla="*/ 295275 h 295275"/>
              <a:gd name="connsiteX3" fmla="*/ 7795 w 61791"/>
              <a:gd name="connsiteY3" fmla="*/ 168275 h 295275"/>
              <a:gd name="connsiteX4" fmla="*/ 61770 w 61791"/>
              <a:gd name="connsiteY4" fmla="*/ 0 h 295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1791" h="295275">
                <a:moveTo>
                  <a:pt x="61770" y="0"/>
                </a:moveTo>
                <a:cubicBezTo>
                  <a:pt x="62828" y="0"/>
                  <a:pt x="24199" y="119063"/>
                  <a:pt x="14145" y="168275"/>
                </a:cubicBezTo>
                <a:cubicBezTo>
                  <a:pt x="4091" y="217488"/>
                  <a:pt x="2503" y="295275"/>
                  <a:pt x="1445" y="295275"/>
                </a:cubicBezTo>
                <a:cubicBezTo>
                  <a:pt x="387" y="295275"/>
                  <a:pt x="-3317" y="214842"/>
                  <a:pt x="7795" y="168275"/>
                </a:cubicBezTo>
                <a:cubicBezTo>
                  <a:pt x="18907" y="121708"/>
                  <a:pt x="60712" y="0"/>
                  <a:pt x="61770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80" name="フリーフォーム 2479">
            <a:extLst>
              <a:ext uri="{FF2B5EF4-FFF2-40B4-BE49-F238E27FC236}">
                <a16:creationId xmlns:a16="http://schemas.microsoft.com/office/drawing/2014/main" id="{4579A690-812B-619F-10EC-FFC44E0BC991}"/>
              </a:ext>
            </a:extLst>
          </p:cNvPr>
          <p:cNvSpPr/>
          <p:nvPr/>
        </p:nvSpPr>
        <p:spPr>
          <a:xfrm>
            <a:off x="1112059" y="11193146"/>
            <a:ext cx="85650" cy="662444"/>
          </a:xfrm>
          <a:custGeom>
            <a:avLst/>
            <a:gdLst>
              <a:gd name="connsiteX0" fmla="*/ 84916 w 85650"/>
              <a:gd name="connsiteY0" fmla="*/ 1904 h 662444"/>
              <a:gd name="connsiteX1" fmla="*/ 34116 w 85650"/>
              <a:gd name="connsiteY1" fmla="*/ 376554 h 662444"/>
              <a:gd name="connsiteX2" fmla="*/ 2366 w 85650"/>
              <a:gd name="connsiteY2" fmla="*/ 649604 h 662444"/>
              <a:gd name="connsiteX3" fmla="*/ 8716 w 85650"/>
              <a:gd name="connsiteY3" fmla="*/ 579754 h 662444"/>
              <a:gd name="connsiteX4" fmla="*/ 59516 w 85650"/>
              <a:gd name="connsiteY4" fmla="*/ 246379 h 662444"/>
              <a:gd name="connsiteX5" fmla="*/ 84916 w 85650"/>
              <a:gd name="connsiteY5" fmla="*/ 1904 h 6624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5650" h="662444">
                <a:moveTo>
                  <a:pt x="84916" y="1904"/>
                </a:moveTo>
                <a:cubicBezTo>
                  <a:pt x="80683" y="23600"/>
                  <a:pt x="47874" y="268604"/>
                  <a:pt x="34116" y="376554"/>
                </a:cubicBezTo>
                <a:cubicBezTo>
                  <a:pt x="20358" y="484504"/>
                  <a:pt x="6599" y="615737"/>
                  <a:pt x="2366" y="649604"/>
                </a:cubicBezTo>
                <a:cubicBezTo>
                  <a:pt x="-1867" y="683471"/>
                  <a:pt x="-809" y="646958"/>
                  <a:pt x="8716" y="579754"/>
                </a:cubicBezTo>
                <a:cubicBezTo>
                  <a:pt x="18241" y="512550"/>
                  <a:pt x="44699" y="343746"/>
                  <a:pt x="59516" y="246379"/>
                </a:cubicBezTo>
                <a:cubicBezTo>
                  <a:pt x="74333" y="149012"/>
                  <a:pt x="89149" y="-19792"/>
                  <a:pt x="84916" y="190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81" name="フリーフォーム 2480">
            <a:extLst>
              <a:ext uri="{FF2B5EF4-FFF2-40B4-BE49-F238E27FC236}">
                <a16:creationId xmlns:a16="http://schemas.microsoft.com/office/drawing/2014/main" id="{DF1F5393-07E4-37E6-EEE6-F43C9C0B90CB}"/>
              </a:ext>
            </a:extLst>
          </p:cNvPr>
          <p:cNvSpPr/>
          <p:nvPr/>
        </p:nvSpPr>
        <p:spPr>
          <a:xfrm>
            <a:off x="1182943" y="11172652"/>
            <a:ext cx="40004" cy="679528"/>
          </a:xfrm>
          <a:custGeom>
            <a:avLst/>
            <a:gdLst>
              <a:gd name="connsiteX0" fmla="*/ 39432 w 40004"/>
              <a:gd name="connsiteY0" fmla="*/ 173 h 679528"/>
              <a:gd name="connsiteX1" fmla="*/ 33082 w 40004"/>
              <a:gd name="connsiteY1" fmla="*/ 279573 h 679528"/>
              <a:gd name="connsiteX2" fmla="*/ 1332 w 40004"/>
              <a:gd name="connsiteY2" fmla="*/ 673273 h 679528"/>
              <a:gd name="connsiteX3" fmla="*/ 7682 w 40004"/>
              <a:gd name="connsiteY3" fmla="*/ 501823 h 679528"/>
              <a:gd name="connsiteX4" fmla="*/ 23557 w 40004"/>
              <a:gd name="connsiteY4" fmla="*/ 241473 h 679528"/>
              <a:gd name="connsiteX5" fmla="*/ 39432 w 40004"/>
              <a:gd name="connsiteY5" fmla="*/ 173 h 6795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0004" h="679528">
                <a:moveTo>
                  <a:pt x="39432" y="173"/>
                </a:moveTo>
                <a:cubicBezTo>
                  <a:pt x="41020" y="6523"/>
                  <a:pt x="39432" y="167390"/>
                  <a:pt x="33082" y="279573"/>
                </a:cubicBezTo>
                <a:cubicBezTo>
                  <a:pt x="26732" y="391756"/>
                  <a:pt x="5565" y="636231"/>
                  <a:pt x="1332" y="673273"/>
                </a:cubicBezTo>
                <a:cubicBezTo>
                  <a:pt x="-2901" y="710315"/>
                  <a:pt x="3978" y="573790"/>
                  <a:pt x="7682" y="501823"/>
                </a:cubicBezTo>
                <a:cubicBezTo>
                  <a:pt x="11386" y="429856"/>
                  <a:pt x="16149" y="319790"/>
                  <a:pt x="23557" y="241473"/>
                </a:cubicBezTo>
                <a:cubicBezTo>
                  <a:pt x="30965" y="163156"/>
                  <a:pt x="37844" y="-6177"/>
                  <a:pt x="39432" y="17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82" name="フリーフォーム 2481">
            <a:extLst>
              <a:ext uri="{FF2B5EF4-FFF2-40B4-BE49-F238E27FC236}">
                <a16:creationId xmlns:a16="http://schemas.microsoft.com/office/drawing/2014/main" id="{EE7DA891-17C3-0B2E-9B00-EB76FCA9BD0B}"/>
              </a:ext>
            </a:extLst>
          </p:cNvPr>
          <p:cNvSpPr/>
          <p:nvPr/>
        </p:nvSpPr>
        <p:spPr>
          <a:xfrm>
            <a:off x="1215218" y="11174436"/>
            <a:ext cx="32643" cy="490531"/>
          </a:xfrm>
          <a:custGeom>
            <a:avLst/>
            <a:gdLst>
              <a:gd name="connsiteX0" fmla="*/ 32557 w 32643"/>
              <a:gd name="connsiteY0" fmla="*/ 7914 h 490531"/>
              <a:gd name="connsiteX1" fmla="*/ 807 w 32643"/>
              <a:gd name="connsiteY1" fmla="*/ 487339 h 490531"/>
              <a:gd name="connsiteX2" fmla="*/ 10332 w 32643"/>
              <a:gd name="connsiteY2" fmla="*/ 207939 h 490531"/>
              <a:gd name="connsiteX3" fmla="*/ 32557 w 32643"/>
              <a:gd name="connsiteY3" fmla="*/ 7914 h 4905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2643" h="490531">
                <a:moveTo>
                  <a:pt x="32557" y="7914"/>
                </a:moveTo>
                <a:cubicBezTo>
                  <a:pt x="30969" y="54481"/>
                  <a:pt x="4511" y="454001"/>
                  <a:pt x="807" y="487339"/>
                </a:cubicBezTo>
                <a:cubicBezTo>
                  <a:pt x="-2897" y="520677"/>
                  <a:pt x="7157" y="283610"/>
                  <a:pt x="10332" y="207939"/>
                </a:cubicBezTo>
                <a:cubicBezTo>
                  <a:pt x="13507" y="132268"/>
                  <a:pt x="34145" y="-38653"/>
                  <a:pt x="32557" y="791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83" name="フリーフォーム 2482">
            <a:extLst>
              <a:ext uri="{FF2B5EF4-FFF2-40B4-BE49-F238E27FC236}">
                <a16:creationId xmlns:a16="http://schemas.microsoft.com/office/drawing/2014/main" id="{F5872336-20A0-B7B7-5AFE-AC42C2C8DB68}"/>
              </a:ext>
            </a:extLst>
          </p:cNvPr>
          <p:cNvSpPr/>
          <p:nvPr/>
        </p:nvSpPr>
        <p:spPr>
          <a:xfrm>
            <a:off x="1221176" y="11219295"/>
            <a:ext cx="44640" cy="672704"/>
          </a:xfrm>
          <a:custGeom>
            <a:avLst/>
            <a:gdLst>
              <a:gd name="connsiteX0" fmla="*/ 42474 w 44640"/>
              <a:gd name="connsiteY0" fmla="*/ 17030 h 672704"/>
              <a:gd name="connsiteX1" fmla="*/ 4374 w 44640"/>
              <a:gd name="connsiteY1" fmla="*/ 626630 h 672704"/>
              <a:gd name="connsiteX2" fmla="*/ 4374 w 44640"/>
              <a:gd name="connsiteY2" fmla="*/ 582180 h 672704"/>
              <a:gd name="connsiteX3" fmla="*/ 36124 w 44640"/>
              <a:gd name="connsiteY3" fmla="*/ 204355 h 672704"/>
              <a:gd name="connsiteX4" fmla="*/ 42474 w 44640"/>
              <a:gd name="connsiteY4" fmla="*/ 17030 h 6727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4640" h="672704">
                <a:moveTo>
                  <a:pt x="42474" y="17030"/>
                </a:moveTo>
                <a:cubicBezTo>
                  <a:pt x="37182" y="87409"/>
                  <a:pt x="10724" y="532438"/>
                  <a:pt x="4374" y="626630"/>
                </a:cubicBezTo>
                <a:cubicBezTo>
                  <a:pt x="-1976" y="720822"/>
                  <a:pt x="-918" y="652559"/>
                  <a:pt x="4374" y="582180"/>
                </a:cubicBezTo>
                <a:cubicBezTo>
                  <a:pt x="9666" y="511801"/>
                  <a:pt x="29774" y="297488"/>
                  <a:pt x="36124" y="204355"/>
                </a:cubicBezTo>
                <a:cubicBezTo>
                  <a:pt x="42474" y="111222"/>
                  <a:pt x="47766" y="-53349"/>
                  <a:pt x="42474" y="1703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84" name="フリーフォーム 2483">
            <a:extLst>
              <a:ext uri="{FF2B5EF4-FFF2-40B4-BE49-F238E27FC236}">
                <a16:creationId xmlns:a16="http://schemas.microsoft.com/office/drawing/2014/main" id="{8A0DCD42-7218-542E-EA30-372B1759371C}"/>
              </a:ext>
            </a:extLst>
          </p:cNvPr>
          <p:cNvSpPr/>
          <p:nvPr/>
        </p:nvSpPr>
        <p:spPr>
          <a:xfrm>
            <a:off x="1255338" y="11203781"/>
            <a:ext cx="56119" cy="666967"/>
          </a:xfrm>
          <a:custGeom>
            <a:avLst/>
            <a:gdLst>
              <a:gd name="connsiteX0" fmla="*/ 27362 w 56119"/>
              <a:gd name="connsiteY0" fmla="*/ 794 h 666967"/>
              <a:gd name="connsiteX1" fmla="*/ 30537 w 56119"/>
              <a:gd name="connsiteY1" fmla="*/ 254794 h 666967"/>
              <a:gd name="connsiteX2" fmla="*/ 8312 w 56119"/>
              <a:gd name="connsiteY2" fmla="*/ 515144 h 666967"/>
              <a:gd name="connsiteX3" fmla="*/ 11487 w 56119"/>
              <a:gd name="connsiteY3" fmla="*/ 664369 h 666967"/>
              <a:gd name="connsiteX4" fmla="*/ 1962 w 56119"/>
              <a:gd name="connsiteY4" fmla="*/ 394494 h 666967"/>
              <a:gd name="connsiteX5" fmla="*/ 55937 w 56119"/>
              <a:gd name="connsiteY5" fmla="*/ 181769 h 666967"/>
              <a:gd name="connsiteX6" fmla="*/ 27362 w 56119"/>
              <a:gd name="connsiteY6" fmla="*/ 794 h 666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6119" h="666967">
                <a:moveTo>
                  <a:pt x="27362" y="794"/>
                </a:moveTo>
                <a:cubicBezTo>
                  <a:pt x="23129" y="12965"/>
                  <a:pt x="33712" y="169069"/>
                  <a:pt x="30537" y="254794"/>
                </a:cubicBezTo>
                <a:cubicBezTo>
                  <a:pt x="27362" y="340519"/>
                  <a:pt x="11487" y="446882"/>
                  <a:pt x="8312" y="515144"/>
                </a:cubicBezTo>
                <a:cubicBezTo>
                  <a:pt x="5137" y="583406"/>
                  <a:pt x="12545" y="684477"/>
                  <a:pt x="11487" y="664369"/>
                </a:cubicBezTo>
                <a:cubicBezTo>
                  <a:pt x="10429" y="644261"/>
                  <a:pt x="-5446" y="474927"/>
                  <a:pt x="1962" y="394494"/>
                </a:cubicBezTo>
                <a:cubicBezTo>
                  <a:pt x="9370" y="314061"/>
                  <a:pt x="53291" y="244211"/>
                  <a:pt x="55937" y="181769"/>
                </a:cubicBezTo>
                <a:cubicBezTo>
                  <a:pt x="58583" y="119327"/>
                  <a:pt x="31595" y="-11377"/>
                  <a:pt x="27362" y="79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85" name="フリーフォーム 2484">
            <a:extLst>
              <a:ext uri="{FF2B5EF4-FFF2-40B4-BE49-F238E27FC236}">
                <a16:creationId xmlns:a16="http://schemas.microsoft.com/office/drawing/2014/main" id="{2B7C9F6A-2DB1-60D7-6401-AEFBA1BED7CE}"/>
              </a:ext>
            </a:extLst>
          </p:cNvPr>
          <p:cNvSpPr/>
          <p:nvPr/>
        </p:nvSpPr>
        <p:spPr>
          <a:xfrm>
            <a:off x="1284264" y="11461309"/>
            <a:ext cx="27113" cy="394364"/>
          </a:xfrm>
          <a:custGeom>
            <a:avLst/>
            <a:gdLst>
              <a:gd name="connsiteX0" fmla="*/ 27011 w 27113"/>
              <a:gd name="connsiteY0" fmla="*/ 441 h 394364"/>
              <a:gd name="connsiteX1" fmla="*/ 11136 w 27113"/>
              <a:gd name="connsiteY1" fmla="*/ 159191 h 394364"/>
              <a:gd name="connsiteX2" fmla="*/ 1611 w 27113"/>
              <a:gd name="connsiteY2" fmla="*/ 394141 h 394364"/>
              <a:gd name="connsiteX3" fmla="*/ 1611 w 27113"/>
              <a:gd name="connsiteY3" fmla="*/ 200466 h 394364"/>
              <a:gd name="connsiteX4" fmla="*/ 17486 w 27113"/>
              <a:gd name="connsiteY4" fmla="*/ 114741 h 394364"/>
              <a:gd name="connsiteX5" fmla="*/ 27011 w 27113"/>
              <a:gd name="connsiteY5" fmla="*/ 441 h 3943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7113" h="394364">
                <a:moveTo>
                  <a:pt x="27011" y="441"/>
                </a:moveTo>
                <a:cubicBezTo>
                  <a:pt x="25953" y="7849"/>
                  <a:pt x="15369" y="93574"/>
                  <a:pt x="11136" y="159191"/>
                </a:cubicBezTo>
                <a:cubicBezTo>
                  <a:pt x="6903" y="224808"/>
                  <a:pt x="3198" y="387262"/>
                  <a:pt x="1611" y="394141"/>
                </a:cubicBezTo>
                <a:cubicBezTo>
                  <a:pt x="24" y="401020"/>
                  <a:pt x="-1035" y="247033"/>
                  <a:pt x="1611" y="200466"/>
                </a:cubicBezTo>
                <a:cubicBezTo>
                  <a:pt x="4257" y="153899"/>
                  <a:pt x="14311" y="148608"/>
                  <a:pt x="17486" y="114741"/>
                </a:cubicBezTo>
                <a:cubicBezTo>
                  <a:pt x="20661" y="80874"/>
                  <a:pt x="28069" y="-6967"/>
                  <a:pt x="27011" y="44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86" name="フリーフォーム 2485">
            <a:extLst>
              <a:ext uri="{FF2B5EF4-FFF2-40B4-BE49-F238E27FC236}">
                <a16:creationId xmlns:a16="http://schemas.microsoft.com/office/drawing/2014/main" id="{30BE28E9-A42D-3036-6A29-E63B6DA5AF5C}"/>
              </a:ext>
            </a:extLst>
          </p:cNvPr>
          <p:cNvSpPr/>
          <p:nvPr/>
        </p:nvSpPr>
        <p:spPr>
          <a:xfrm>
            <a:off x="1317289" y="11198319"/>
            <a:ext cx="29083" cy="647553"/>
          </a:xfrm>
          <a:custGeom>
            <a:avLst/>
            <a:gdLst>
              <a:gd name="connsiteX0" fmla="*/ 336 w 29083"/>
              <a:gd name="connsiteY0" fmla="*/ 3081 h 647553"/>
              <a:gd name="connsiteX1" fmla="*/ 13036 w 29083"/>
              <a:gd name="connsiteY1" fmla="*/ 168181 h 647553"/>
              <a:gd name="connsiteX2" fmla="*/ 9861 w 29083"/>
              <a:gd name="connsiteY2" fmla="*/ 384081 h 647553"/>
              <a:gd name="connsiteX3" fmla="*/ 3511 w 29083"/>
              <a:gd name="connsiteY3" fmla="*/ 482506 h 647553"/>
              <a:gd name="connsiteX4" fmla="*/ 3511 w 29083"/>
              <a:gd name="connsiteY4" fmla="*/ 619031 h 647553"/>
              <a:gd name="connsiteX5" fmla="*/ 6686 w 29083"/>
              <a:gd name="connsiteY5" fmla="*/ 619031 h 647553"/>
              <a:gd name="connsiteX6" fmla="*/ 28911 w 29083"/>
              <a:gd name="connsiteY6" fmla="*/ 314231 h 647553"/>
              <a:gd name="connsiteX7" fmla="*/ 336 w 29083"/>
              <a:gd name="connsiteY7" fmla="*/ 3081 h 6475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083" h="647553">
                <a:moveTo>
                  <a:pt x="336" y="3081"/>
                </a:moveTo>
                <a:cubicBezTo>
                  <a:pt x="-2310" y="-21261"/>
                  <a:pt x="11449" y="104681"/>
                  <a:pt x="13036" y="168181"/>
                </a:cubicBezTo>
                <a:cubicBezTo>
                  <a:pt x="14623" y="231681"/>
                  <a:pt x="11448" y="331694"/>
                  <a:pt x="9861" y="384081"/>
                </a:cubicBezTo>
                <a:cubicBezTo>
                  <a:pt x="8274" y="436468"/>
                  <a:pt x="4569" y="443348"/>
                  <a:pt x="3511" y="482506"/>
                </a:cubicBezTo>
                <a:cubicBezTo>
                  <a:pt x="2453" y="521664"/>
                  <a:pt x="3511" y="619031"/>
                  <a:pt x="3511" y="619031"/>
                </a:cubicBezTo>
                <a:cubicBezTo>
                  <a:pt x="4040" y="641785"/>
                  <a:pt x="2453" y="669831"/>
                  <a:pt x="6686" y="619031"/>
                </a:cubicBezTo>
                <a:cubicBezTo>
                  <a:pt x="10919" y="568231"/>
                  <a:pt x="26265" y="413714"/>
                  <a:pt x="28911" y="314231"/>
                </a:cubicBezTo>
                <a:cubicBezTo>
                  <a:pt x="31557" y="214748"/>
                  <a:pt x="2982" y="27423"/>
                  <a:pt x="336" y="308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87" name="フリーフォーム 2486">
            <a:extLst>
              <a:ext uri="{FF2B5EF4-FFF2-40B4-BE49-F238E27FC236}">
                <a16:creationId xmlns:a16="http://schemas.microsoft.com/office/drawing/2014/main" id="{ADCE7D5E-C3EE-1A48-F2CA-54E8DAA49092}"/>
              </a:ext>
            </a:extLst>
          </p:cNvPr>
          <p:cNvSpPr/>
          <p:nvPr/>
        </p:nvSpPr>
        <p:spPr>
          <a:xfrm>
            <a:off x="1326932" y="11191775"/>
            <a:ext cx="75983" cy="645124"/>
          </a:xfrm>
          <a:custGeom>
            <a:avLst/>
            <a:gdLst>
              <a:gd name="connsiteX0" fmla="*/ 218 w 75983"/>
              <a:gd name="connsiteY0" fmla="*/ 100 h 645124"/>
              <a:gd name="connsiteX1" fmla="*/ 51018 w 75983"/>
              <a:gd name="connsiteY1" fmla="*/ 171550 h 645124"/>
              <a:gd name="connsiteX2" fmla="*/ 60543 w 75983"/>
              <a:gd name="connsiteY2" fmla="*/ 266800 h 645124"/>
              <a:gd name="connsiteX3" fmla="*/ 70068 w 75983"/>
              <a:gd name="connsiteY3" fmla="*/ 222350 h 645124"/>
              <a:gd name="connsiteX4" fmla="*/ 70068 w 75983"/>
              <a:gd name="connsiteY4" fmla="*/ 562075 h 645124"/>
              <a:gd name="connsiteX5" fmla="*/ 66893 w 75983"/>
              <a:gd name="connsiteY5" fmla="*/ 644625 h 645124"/>
              <a:gd name="connsiteX6" fmla="*/ 66893 w 75983"/>
              <a:gd name="connsiteY6" fmla="*/ 539850 h 645124"/>
              <a:gd name="connsiteX7" fmla="*/ 73243 w 75983"/>
              <a:gd name="connsiteY7" fmla="*/ 196950 h 645124"/>
              <a:gd name="connsiteX8" fmla="*/ 218 w 75983"/>
              <a:gd name="connsiteY8" fmla="*/ 100 h 6451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5983" h="645124">
                <a:moveTo>
                  <a:pt x="218" y="100"/>
                </a:moveTo>
                <a:cubicBezTo>
                  <a:pt x="-3486" y="-4133"/>
                  <a:pt x="40964" y="127100"/>
                  <a:pt x="51018" y="171550"/>
                </a:cubicBezTo>
                <a:cubicBezTo>
                  <a:pt x="61072" y="216000"/>
                  <a:pt x="57368" y="258333"/>
                  <a:pt x="60543" y="266800"/>
                </a:cubicBezTo>
                <a:cubicBezTo>
                  <a:pt x="63718" y="275267"/>
                  <a:pt x="68481" y="173138"/>
                  <a:pt x="70068" y="222350"/>
                </a:cubicBezTo>
                <a:cubicBezTo>
                  <a:pt x="71655" y="271562"/>
                  <a:pt x="70597" y="491696"/>
                  <a:pt x="70068" y="562075"/>
                </a:cubicBezTo>
                <a:cubicBezTo>
                  <a:pt x="69539" y="632454"/>
                  <a:pt x="67422" y="648329"/>
                  <a:pt x="66893" y="644625"/>
                </a:cubicBezTo>
                <a:cubicBezTo>
                  <a:pt x="66364" y="640921"/>
                  <a:pt x="65835" y="614462"/>
                  <a:pt x="66893" y="539850"/>
                </a:cubicBezTo>
                <a:cubicBezTo>
                  <a:pt x="67951" y="465238"/>
                  <a:pt x="81710" y="284262"/>
                  <a:pt x="73243" y="196950"/>
                </a:cubicBezTo>
                <a:cubicBezTo>
                  <a:pt x="64776" y="109638"/>
                  <a:pt x="3922" y="4333"/>
                  <a:pt x="218" y="10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88" name="フリーフォーム 2487">
            <a:extLst>
              <a:ext uri="{FF2B5EF4-FFF2-40B4-BE49-F238E27FC236}">
                <a16:creationId xmlns:a16="http://schemas.microsoft.com/office/drawing/2014/main" id="{B594E9FF-EFEC-AC58-DB6B-4B344CB5AC45}"/>
              </a:ext>
            </a:extLst>
          </p:cNvPr>
          <p:cNvSpPr/>
          <p:nvPr/>
        </p:nvSpPr>
        <p:spPr>
          <a:xfrm>
            <a:off x="1135530" y="11454927"/>
            <a:ext cx="48920" cy="389435"/>
          </a:xfrm>
          <a:custGeom>
            <a:avLst/>
            <a:gdLst>
              <a:gd name="connsiteX0" fmla="*/ 48745 w 48920"/>
              <a:gd name="connsiteY0" fmla="*/ 473 h 389435"/>
              <a:gd name="connsiteX1" fmla="*/ 1120 w 48920"/>
              <a:gd name="connsiteY1" fmla="*/ 371948 h 389435"/>
              <a:gd name="connsiteX2" fmla="*/ 16995 w 48920"/>
              <a:gd name="connsiteY2" fmla="*/ 295748 h 389435"/>
              <a:gd name="connsiteX3" fmla="*/ 48745 w 48920"/>
              <a:gd name="connsiteY3" fmla="*/ 473 h 3894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8920" h="389435">
                <a:moveTo>
                  <a:pt x="48745" y="473"/>
                </a:moveTo>
                <a:cubicBezTo>
                  <a:pt x="46099" y="13173"/>
                  <a:pt x="6412" y="322736"/>
                  <a:pt x="1120" y="371948"/>
                </a:cubicBezTo>
                <a:cubicBezTo>
                  <a:pt x="-4172" y="421160"/>
                  <a:pt x="10645" y="357131"/>
                  <a:pt x="16995" y="295748"/>
                </a:cubicBezTo>
                <a:cubicBezTo>
                  <a:pt x="23345" y="234365"/>
                  <a:pt x="51391" y="-12227"/>
                  <a:pt x="48745" y="47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89" name="フリーフォーム 2488">
            <a:extLst>
              <a:ext uri="{FF2B5EF4-FFF2-40B4-BE49-F238E27FC236}">
                <a16:creationId xmlns:a16="http://schemas.microsoft.com/office/drawing/2014/main" id="{BD29AE27-1547-2391-3593-93E01DBF4188}"/>
              </a:ext>
            </a:extLst>
          </p:cNvPr>
          <p:cNvSpPr/>
          <p:nvPr/>
        </p:nvSpPr>
        <p:spPr>
          <a:xfrm>
            <a:off x="888703" y="11756552"/>
            <a:ext cx="508888" cy="124378"/>
          </a:xfrm>
          <a:custGeom>
            <a:avLst/>
            <a:gdLst>
              <a:gd name="connsiteX0" fmla="*/ 297 w 508888"/>
              <a:gd name="connsiteY0" fmla="*/ 22698 h 124378"/>
              <a:gd name="connsiteX1" fmla="*/ 117772 w 508888"/>
              <a:gd name="connsiteY1" fmla="*/ 48098 h 124378"/>
              <a:gd name="connsiteX2" fmla="*/ 146347 w 508888"/>
              <a:gd name="connsiteY2" fmla="*/ 473 h 124378"/>
              <a:gd name="connsiteX3" fmla="*/ 171747 w 508888"/>
              <a:gd name="connsiteY3" fmla="*/ 83023 h 124378"/>
              <a:gd name="connsiteX4" fmla="*/ 222547 w 508888"/>
              <a:gd name="connsiteY4" fmla="*/ 44923 h 124378"/>
              <a:gd name="connsiteX5" fmla="*/ 286047 w 508888"/>
              <a:gd name="connsiteY5" fmla="*/ 124298 h 124378"/>
              <a:gd name="connsiteX6" fmla="*/ 314622 w 508888"/>
              <a:gd name="connsiteY6" fmla="*/ 60798 h 124378"/>
              <a:gd name="connsiteX7" fmla="*/ 403522 w 508888"/>
              <a:gd name="connsiteY7" fmla="*/ 108423 h 124378"/>
              <a:gd name="connsiteX8" fmla="*/ 486072 w 508888"/>
              <a:gd name="connsiteY8" fmla="*/ 86198 h 124378"/>
              <a:gd name="connsiteX9" fmla="*/ 498772 w 508888"/>
              <a:gd name="connsiteY9" fmla="*/ 76673 h 124378"/>
              <a:gd name="connsiteX10" fmla="*/ 352722 w 508888"/>
              <a:gd name="connsiteY10" fmla="*/ 98898 h 124378"/>
              <a:gd name="connsiteX11" fmla="*/ 184447 w 508888"/>
              <a:gd name="connsiteY11" fmla="*/ 70323 h 124378"/>
              <a:gd name="connsiteX12" fmla="*/ 86022 w 508888"/>
              <a:gd name="connsiteY12" fmla="*/ 48098 h 124378"/>
              <a:gd name="connsiteX13" fmla="*/ 82847 w 508888"/>
              <a:gd name="connsiteY13" fmla="*/ 3648 h 124378"/>
              <a:gd name="connsiteX14" fmla="*/ 297 w 508888"/>
              <a:gd name="connsiteY14" fmla="*/ 22698 h 1243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508888" h="124378">
                <a:moveTo>
                  <a:pt x="297" y="22698"/>
                </a:moveTo>
                <a:cubicBezTo>
                  <a:pt x="6118" y="30106"/>
                  <a:pt x="93430" y="51802"/>
                  <a:pt x="117772" y="48098"/>
                </a:cubicBezTo>
                <a:cubicBezTo>
                  <a:pt x="142114" y="44394"/>
                  <a:pt x="137351" y="-5348"/>
                  <a:pt x="146347" y="473"/>
                </a:cubicBezTo>
                <a:cubicBezTo>
                  <a:pt x="155343" y="6294"/>
                  <a:pt x="159047" y="75615"/>
                  <a:pt x="171747" y="83023"/>
                </a:cubicBezTo>
                <a:cubicBezTo>
                  <a:pt x="184447" y="90431"/>
                  <a:pt x="203497" y="38044"/>
                  <a:pt x="222547" y="44923"/>
                </a:cubicBezTo>
                <a:cubicBezTo>
                  <a:pt x="241597" y="51802"/>
                  <a:pt x="270701" y="121652"/>
                  <a:pt x="286047" y="124298"/>
                </a:cubicBezTo>
                <a:cubicBezTo>
                  <a:pt x="301393" y="126944"/>
                  <a:pt x="295043" y="63444"/>
                  <a:pt x="314622" y="60798"/>
                </a:cubicBezTo>
                <a:cubicBezTo>
                  <a:pt x="334201" y="58152"/>
                  <a:pt x="374947" y="104190"/>
                  <a:pt x="403522" y="108423"/>
                </a:cubicBezTo>
                <a:cubicBezTo>
                  <a:pt x="432097" y="112656"/>
                  <a:pt x="470197" y="91490"/>
                  <a:pt x="486072" y="86198"/>
                </a:cubicBezTo>
                <a:cubicBezTo>
                  <a:pt x="501947" y="80906"/>
                  <a:pt x="520997" y="74556"/>
                  <a:pt x="498772" y="76673"/>
                </a:cubicBezTo>
                <a:cubicBezTo>
                  <a:pt x="476547" y="78790"/>
                  <a:pt x="405109" y="99956"/>
                  <a:pt x="352722" y="98898"/>
                </a:cubicBezTo>
                <a:cubicBezTo>
                  <a:pt x="300335" y="97840"/>
                  <a:pt x="228897" y="78790"/>
                  <a:pt x="184447" y="70323"/>
                </a:cubicBezTo>
                <a:cubicBezTo>
                  <a:pt x="139997" y="61856"/>
                  <a:pt x="102955" y="59210"/>
                  <a:pt x="86022" y="48098"/>
                </a:cubicBezTo>
                <a:cubicBezTo>
                  <a:pt x="69089" y="36986"/>
                  <a:pt x="89726" y="7881"/>
                  <a:pt x="82847" y="3648"/>
                </a:cubicBezTo>
                <a:cubicBezTo>
                  <a:pt x="75968" y="-585"/>
                  <a:pt x="-5524" y="15290"/>
                  <a:pt x="297" y="2269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90" name="フリーフォーム 2489">
            <a:extLst>
              <a:ext uri="{FF2B5EF4-FFF2-40B4-BE49-F238E27FC236}">
                <a16:creationId xmlns:a16="http://schemas.microsoft.com/office/drawing/2014/main" id="{0C1AA847-6683-42F3-598E-1E5859AFE92F}"/>
              </a:ext>
            </a:extLst>
          </p:cNvPr>
          <p:cNvSpPr/>
          <p:nvPr/>
        </p:nvSpPr>
        <p:spPr>
          <a:xfrm>
            <a:off x="1307793" y="10942809"/>
            <a:ext cx="239161" cy="33930"/>
          </a:xfrm>
          <a:custGeom>
            <a:avLst/>
            <a:gdLst>
              <a:gd name="connsiteX0" fmla="*/ 307 w 239161"/>
              <a:gd name="connsiteY0" fmla="*/ 33166 h 33930"/>
              <a:gd name="connsiteX1" fmla="*/ 127307 w 239161"/>
              <a:gd name="connsiteY1" fmla="*/ 23641 h 33930"/>
              <a:gd name="connsiteX2" fmla="*/ 238432 w 239161"/>
              <a:gd name="connsiteY2" fmla="*/ 1416 h 33930"/>
              <a:gd name="connsiteX3" fmla="*/ 165407 w 239161"/>
              <a:gd name="connsiteY3" fmla="*/ 4591 h 33930"/>
              <a:gd name="connsiteX4" fmla="*/ 307 w 239161"/>
              <a:gd name="connsiteY4" fmla="*/ 33166 h 339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9161" h="33930">
                <a:moveTo>
                  <a:pt x="307" y="33166"/>
                </a:moveTo>
                <a:cubicBezTo>
                  <a:pt x="-6043" y="36341"/>
                  <a:pt x="87620" y="28933"/>
                  <a:pt x="127307" y="23641"/>
                </a:cubicBezTo>
                <a:cubicBezTo>
                  <a:pt x="166995" y="18349"/>
                  <a:pt x="232082" y="4591"/>
                  <a:pt x="238432" y="1416"/>
                </a:cubicBezTo>
                <a:cubicBezTo>
                  <a:pt x="244782" y="-1759"/>
                  <a:pt x="208799" y="887"/>
                  <a:pt x="165407" y="4591"/>
                </a:cubicBezTo>
                <a:cubicBezTo>
                  <a:pt x="122015" y="8295"/>
                  <a:pt x="6657" y="29991"/>
                  <a:pt x="307" y="3316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91" name="フリーフォーム 2490">
            <a:extLst>
              <a:ext uri="{FF2B5EF4-FFF2-40B4-BE49-F238E27FC236}">
                <a16:creationId xmlns:a16="http://schemas.microsoft.com/office/drawing/2014/main" id="{726449E4-AD3B-0AD8-E91D-E8D224AC93AF}"/>
              </a:ext>
            </a:extLst>
          </p:cNvPr>
          <p:cNvSpPr/>
          <p:nvPr/>
        </p:nvSpPr>
        <p:spPr>
          <a:xfrm>
            <a:off x="1517599" y="10912462"/>
            <a:ext cx="143351" cy="143178"/>
          </a:xfrm>
          <a:custGeom>
            <a:avLst/>
            <a:gdLst>
              <a:gd name="connsiteX0" fmla="*/ 51 w 143351"/>
              <a:gd name="connsiteY0" fmla="*/ 13 h 143178"/>
              <a:gd name="connsiteX1" fmla="*/ 85776 w 143351"/>
              <a:gd name="connsiteY1" fmla="*/ 82563 h 143178"/>
              <a:gd name="connsiteX2" fmla="*/ 142926 w 143351"/>
              <a:gd name="connsiteY2" fmla="*/ 142888 h 143178"/>
              <a:gd name="connsiteX3" fmla="*/ 111176 w 143351"/>
              <a:gd name="connsiteY3" fmla="*/ 104788 h 143178"/>
              <a:gd name="connsiteX4" fmla="*/ 98476 w 143351"/>
              <a:gd name="connsiteY4" fmla="*/ 88913 h 143178"/>
              <a:gd name="connsiteX5" fmla="*/ 51 w 143351"/>
              <a:gd name="connsiteY5" fmla="*/ 13 h 1431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43351" h="143178">
                <a:moveTo>
                  <a:pt x="51" y="13"/>
                </a:moveTo>
                <a:cubicBezTo>
                  <a:pt x="-2066" y="-1045"/>
                  <a:pt x="61964" y="58751"/>
                  <a:pt x="85776" y="82563"/>
                </a:cubicBezTo>
                <a:cubicBezTo>
                  <a:pt x="109588" y="106375"/>
                  <a:pt x="138693" y="139184"/>
                  <a:pt x="142926" y="142888"/>
                </a:cubicBezTo>
                <a:cubicBezTo>
                  <a:pt x="147159" y="146592"/>
                  <a:pt x="118584" y="113784"/>
                  <a:pt x="111176" y="104788"/>
                </a:cubicBezTo>
                <a:cubicBezTo>
                  <a:pt x="103768" y="95792"/>
                  <a:pt x="112763" y="103200"/>
                  <a:pt x="98476" y="88913"/>
                </a:cubicBezTo>
                <a:cubicBezTo>
                  <a:pt x="84189" y="74626"/>
                  <a:pt x="2168" y="1071"/>
                  <a:pt x="51" y="1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92" name="フリーフォーム 2491">
            <a:extLst>
              <a:ext uri="{FF2B5EF4-FFF2-40B4-BE49-F238E27FC236}">
                <a16:creationId xmlns:a16="http://schemas.microsoft.com/office/drawing/2014/main" id="{52DFB5CA-B419-9140-D78A-EC8F8A75ABAA}"/>
              </a:ext>
            </a:extLst>
          </p:cNvPr>
          <p:cNvSpPr/>
          <p:nvPr/>
        </p:nvSpPr>
        <p:spPr>
          <a:xfrm>
            <a:off x="1361964" y="11044236"/>
            <a:ext cx="297481" cy="309827"/>
          </a:xfrm>
          <a:custGeom>
            <a:avLst/>
            <a:gdLst>
              <a:gd name="connsiteX0" fmla="*/ 295386 w 297481"/>
              <a:gd name="connsiteY0" fmla="*/ 1589 h 309827"/>
              <a:gd name="connsiteX1" fmla="*/ 146161 w 297481"/>
              <a:gd name="connsiteY1" fmla="*/ 109539 h 309827"/>
              <a:gd name="connsiteX2" fmla="*/ 60436 w 297481"/>
              <a:gd name="connsiteY2" fmla="*/ 182564 h 309827"/>
              <a:gd name="connsiteX3" fmla="*/ 111 w 297481"/>
              <a:gd name="connsiteY3" fmla="*/ 309564 h 309827"/>
              <a:gd name="connsiteX4" fmla="*/ 50911 w 297481"/>
              <a:gd name="connsiteY4" fmla="*/ 211139 h 309827"/>
              <a:gd name="connsiteX5" fmla="*/ 222361 w 297481"/>
              <a:gd name="connsiteY5" fmla="*/ 55564 h 309827"/>
              <a:gd name="connsiteX6" fmla="*/ 295386 w 297481"/>
              <a:gd name="connsiteY6" fmla="*/ 1589 h 3098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97481" h="309827">
                <a:moveTo>
                  <a:pt x="295386" y="1589"/>
                </a:moveTo>
                <a:cubicBezTo>
                  <a:pt x="282686" y="10585"/>
                  <a:pt x="185319" y="79377"/>
                  <a:pt x="146161" y="109539"/>
                </a:cubicBezTo>
                <a:cubicBezTo>
                  <a:pt x="107003" y="139701"/>
                  <a:pt x="84778" y="149226"/>
                  <a:pt x="60436" y="182564"/>
                </a:cubicBezTo>
                <a:cubicBezTo>
                  <a:pt x="36094" y="215902"/>
                  <a:pt x="1698" y="304802"/>
                  <a:pt x="111" y="309564"/>
                </a:cubicBezTo>
                <a:cubicBezTo>
                  <a:pt x="-1476" y="314326"/>
                  <a:pt x="13869" y="253472"/>
                  <a:pt x="50911" y="211139"/>
                </a:cubicBezTo>
                <a:cubicBezTo>
                  <a:pt x="87953" y="168806"/>
                  <a:pt x="184261" y="87843"/>
                  <a:pt x="222361" y="55564"/>
                </a:cubicBezTo>
                <a:cubicBezTo>
                  <a:pt x="260461" y="23285"/>
                  <a:pt x="308086" y="-7407"/>
                  <a:pt x="295386" y="158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93" name="フリーフォーム 2492">
            <a:extLst>
              <a:ext uri="{FF2B5EF4-FFF2-40B4-BE49-F238E27FC236}">
                <a16:creationId xmlns:a16="http://schemas.microsoft.com/office/drawing/2014/main" id="{49360A4B-AD4A-749C-3EE7-BBF1BFFBBDBF}"/>
              </a:ext>
            </a:extLst>
          </p:cNvPr>
          <p:cNvSpPr/>
          <p:nvPr/>
        </p:nvSpPr>
        <p:spPr>
          <a:xfrm>
            <a:off x="1403349" y="10963275"/>
            <a:ext cx="220155" cy="206385"/>
          </a:xfrm>
          <a:custGeom>
            <a:avLst/>
            <a:gdLst>
              <a:gd name="connsiteX0" fmla="*/ 1 w 220155"/>
              <a:gd name="connsiteY0" fmla="*/ 31750 h 206385"/>
              <a:gd name="connsiteX1" fmla="*/ 146051 w 220155"/>
              <a:gd name="connsiteY1" fmla="*/ 9525 h 206385"/>
              <a:gd name="connsiteX2" fmla="*/ 136526 w 220155"/>
              <a:gd name="connsiteY2" fmla="*/ 3175 h 206385"/>
              <a:gd name="connsiteX3" fmla="*/ 187326 w 220155"/>
              <a:gd name="connsiteY3" fmla="*/ 57150 h 206385"/>
              <a:gd name="connsiteX4" fmla="*/ 206376 w 220155"/>
              <a:gd name="connsiteY4" fmla="*/ 88900 h 206385"/>
              <a:gd name="connsiteX5" fmla="*/ 190501 w 220155"/>
              <a:gd name="connsiteY5" fmla="*/ 107950 h 206385"/>
              <a:gd name="connsiteX6" fmla="*/ 53976 w 220155"/>
              <a:gd name="connsiteY6" fmla="*/ 206375 h 206385"/>
              <a:gd name="connsiteX7" fmla="*/ 209551 w 220155"/>
              <a:gd name="connsiteY7" fmla="*/ 101600 h 206385"/>
              <a:gd name="connsiteX8" fmla="*/ 200026 w 220155"/>
              <a:gd name="connsiteY8" fmla="*/ 66675 h 206385"/>
              <a:gd name="connsiteX9" fmla="*/ 149226 w 220155"/>
              <a:gd name="connsiteY9" fmla="*/ 0 h 206385"/>
              <a:gd name="connsiteX10" fmla="*/ 1 w 220155"/>
              <a:gd name="connsiteY10" fmla="*/ 31750 h 2063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20155" h="206385">
                <a:moveTo>
                  <a:pt x="1" y="31750"/>
                </a:moveTo>
                <a:cubicBezTo>
                  <a:pt x="-528" y="33337"/>
                  <a:pt x="146051" y="9525"/>
                  <a:pt x="146051" y="9525"/>
                </a:cubicBezTo>
                <a:cubicBezTo>
                  <a:pt x="168805" y="4762"/>
                  <a:pt x="129647" y="-4763"/>
                  <a:pt x="136526" y="3175"/>
                </a:cubicBezTo>
                <a:cubicBezTo>
                  <a:pt x="143405" y="11113"/>
                  <a:pt x="175684" y="42863"/>
                  <a:pt x="187326" y="57150"/>
                </a:cubicBezTo>
                <a:cubicBezTo>
                  <a:pt x="198968" y="71437"/>
                  <a:pt x="205847" y="80433"/>
                  <a:pt x="206376" y="88900"/>
                </a:cubicBezTo>
                <a:cubicBezTo>
                  <a:pt x="206905" y="97367"/>
                  <a:pt x="215901" y="88371"/>
                  <a:pt x="190501" y="107950"/>
                </a:cubicBezTo>
                <a:cubicBezTo>
                  <a:pt x="165101" y="127529"/>
                  <a:pt x="50801" y="207433"/>
                  <a:pt x="53976" y="206375"/>
                </a:cubicBezTo>
                <a:cubicBezTo>
                  <a:pt x="57151" y="205317"/>
                  <a:pt x="185209" y="124883"/>
                  <a:pt x="209551" y="101600"/>
                </a:cubicBezTo>
                <a:cubicBezTo>
                  <a:pt x="233893" y="78317"/>
                  <a:pt x="210080" y="83608"/>
                  <a:pt x="200026" y="66675"/>
                </a:cubicBezTo>
                <a:cubicBezTo>
                  <a:pt x="189972" y="49742"/>
                  <a:pt x="180976" y="6879"/>
                  <a:pt x="149226" y="0"/>
                </a:cubicBezTo>
                <a:lnTo>
                  <a:pt x="1" y="3175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94" name="フリーフォーム 2493">
            <a:extLst>
              <a:ext uri="{FF2B5EF4-FFF2-40B4-BE49-F238E27FC236}">
                <a16:creationId xmlns:a16="http://schemas.microsoft.com/office/drawing/2014/main" id="{3663909D-9E7F-49A4-27E5-207CF9C62355}"/>
              </a:ext>
            </a:extLst>
          </p:cNvPr>
          <p:cNvSpPr/>
          <p:nvPr/>
        </p:nvSpPr>
        <p:spPr>
          <a:xfrm>
            <a:off x="1393447" y="11045693"/>
            <a:ext cx="187938" cy="187581"/>
          </a:xfrm>
          <a:custGeom>
            <a:avLst/>
            <a:gdLst>
              <a:gd name="connsiteX0" fmla="*/ 187703 w 187938"/>
              <a:gd name="connsiteY0" fmla="*/ 132 h 187581"/>
              <a:gd name="connsiteX1" fmla="*/ 92453 w 187938"/>
              <a:gd name="connsiteY1" fmla="*/ 82682 h 187581"/>
              <a:gd name="connsiteX2" fmla="*/ 378 w 187938"/>
              <a:gd name="connsiteY2" fmla="*/ 187457 h 187581"/>
              <a:gd name="connsiteX3" fmla="*/ 63878 w 187938"/>
              <a:gd name="connsiteY3" fmla="*/ 101732 h 187581"/>
              <a:gd name="connsiteX4" fmla="*/ 187703 w 187938"/>
              <a:gd name="connsiteY4" fmla="*/ 132 h 1875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87938" h="187581">
                <a:moveTo>
                  <a:pt x="187703" y="132"/>
                </a:moveTo>
                <a:cubicBezTo>
                  <a:pt x="192465" y="-3043"/>
                  <a:pt x="123674" y="51461"/>
                  <a:pt x="92453" y="82682"/>
                </a:cubicBezTo>
                <a:cubicBezTo>
                  <a:pt x="61232" y="113903"/>
                  <a:pt x="5140" y="184282"/>
                  <a:pt x="378" y="187457"/>
                </a:cubicBezTo>
                <a:cubicBezTo>
                  <a:pt x="-4384" y="190632"/>
                  <a:pt x="36891" y="132424"/>
                  <a:pt x="63878" y="101732"/>
                </a:cubicBezTo>
                <a:cubicBezTo>
                  <a:pt x="90865" y="71040"/>
                  <a:pt x="182941" y="3307"/>
                  <a:pt x="187703" y="13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95" name="フリーフォーム 2494">
            <a:extLst>
              <a:ext uri="{FF2B5EF4-FFF2-40B4-BE49-F238E27FC236}">
                <a16:creationId xmlns:a16="http://schemas.microsoft.com/office/drawing/2014/main" id="{26EB6E66-F17B-5651-4CEF-DEA8B6CA0140}"/>
              </a:ext>
            </a:extLst>
          </p:cNvPr>
          <p:cNvSpPr/>
          <p:nvPr/>
        </p:nvSpPr>
        <p:spPr>
          <a:xfrm>
            <a:off x="1353837" y="10991384"/>
            <a:ext cx="81362" cy="312115"/>
          </a:xfrm>
          <a:custGeom>
            <a:avLst/>
            <a:gdLst>
              <a:gd name="connsiteX0" fmla="*/ 81263 w 81362"/>
              <a:gd name="connsiteY0" fmla="*/ 466 h 312115"/>
              <a:gd name="connsiteX1" fmla="*/ 24113 w 81362"/>
              <a:gd name="connsiteY1" fmla="*/ 108416 h 312115"/>
              <a:gd name="connsiteX2" fmla="*/ 27288 w 81362"/>
              <a:gd name="connsiteY2" fmla="*/ 171916 h 312115"/>
              <a:gd name="connsiteX3" fmla="*/ 36813 w 81362"/>
              <a:gd name="connsiteY3" fmla="*/ 308441 h 312115"/>
              <a:gd name="connsiteX4" fmla="*/ 20938 w 81362"/>
              <a:gd name="connsiteY4" fmla="*/ 251291 h 312115"/>
              <a:gd name="connsiteX5" fmla="*/ 1888 w 81362"/>
              <a:gd name="connsiteY5" fmla="*/ 25866 h 312115"/>
              <a:gd name="connsiteX6" fmla="*/ 8238 w 81362"/>
              <a:gd name="connsiteY6" fmla="*/ 67141 h 312115"/>
              <a:gd name="connsiteX7" fmla="*/ 81263 w 81362"/>
              <a:gd name="connsiteY7" fmla="*/ 466 h 3121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81362" h="312115">
                <a:moveTo>
                  <a:pt x="81263" y="466"/>
                </a:moveTo>
                <a:cubicBezTo>
                  <a:pt x="83909" y="7345"/>
                  <a:pt x="33109" y="79841"/>
                  <a:pt x="24113" y="108416"/>
                </a:cubicBezTo>
                <a:cubicBezTo>
                  <a:pt x="15117" y="136991"/>
                  <a:pt x="25171" y="138579"/>
                  <a:pt x="27288" y="171916"/>
                </a:cubicBezTo>
                <a:cubicBezTo>
                  <a:pt x="29405" y="205253"/>
                  <a:pt x="37871" y="295212"/>
                  <a:pt x="36813" y="308441"/>
                </a:cubicBezTo>
                <a:cubicBezTo>
                  <a:pt x="35755" y="321670"/>
                  <a:pt x="26759" y="298387"/>
                  <a:pt x="20938" y="251291"/>
                </a:cubicBezTo>
                <a:cubicBezTo>
                  <a:pt x="15117" y="204195"/>
                  <a:pt x="4005" y="56558"/>
                  <a:pt x="1888" y="25866"/>
                </a:cubicBezTo>
                <a:cubicBezTo>
                  <a:pt x="-229" y="-4826"/>
                  <a:pt x="-2874" y="69258"/>
                  <a:pt x="8238" y="67141"/>
                </a:cubicBezTo>
                <a:cubicBezTo>
                  <a:pt x="19350" y="65024"/>
                  <a:pt x="78617" y="-6413"/>
                  <a:pt x="81263" y="46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96" name="フリーフォーム 2495">
            <a:extLst>
              <a:ext uri="{FF2B5EF4-FFF2-40B4-BE49-F238E27FC236}">
                <a16:creationId xmlns:a16="http://schemas.microsoft.com/office/drawing/2014/main" id="{F9FB82AD-EAAF-5E7E-2CBD-6FB508E44BCF}"/>
              </a:ext>
            </a:extLst>
          </p:cNvPr>
          <p:cNvSpPr/>
          <p:nvPr/>
        </p:nvSpPr>
        <p:spPr>
          <a:xfrm>
            <a:off x="1454009" y="10975939"/>
            <a:ext cx="117646" cy="128641"/>
          </a:xfrm>
          <a:custGeom>
            <a:avLst/>
            <a:gdLst>
              <a:gd name="connsiteX0" fmla="*/ 141 w 117646"/>
              <a:gd name="connsiteY0" fmla="*/ 36 h 128641"/>
              <a:gd name="connsiteX1" fmla="*/ 25541 w 117646"/>
              <a:gd name="connsiteY1" fmla="*/ 69886 h 128641"/>
              <a:gd name="connsiteX2" fmla="*/ 31891 w 117646"/>
              <a:gd name="connsiteY2" fmla="*/ 127036 h 128641"/>
              <a:gd name="connsiteX3" fmla="*/ 35066 w 117646"/>
              <a:gd name="connsiteY3" fmla="*/ 107986 h 128641"/>
              <a:gd name="connsiteX4" fmla="*/ 117616 w 117646"/>
              <a:gd name="connsiteY4" fmla="*/ 57186 h 128641"/>
              <a:gd name="connsiteX5" fmla="*/ 44591 w 117646"/>
              <a:gd name="connsiteY5" fmla="*/ 107986 h 128641"/>
              <a:gd name="connsiteX6" fmla="*/ 38241 w 117646"/>
              <a:gd name="connsiteY6" fmla="*/ 79411 h 128641"/>
              <a:gd name="connsiteX7" fmla="*/ 141 w 117646"/>
              <a:gd name="connsiteY7" fmla="*/ 36 h 1286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17646" h="128641">
                <a:moveTo>
                  <a:pt x="141" y="36"/>
                </a:moveTo>
                <a:cubicBezTo>
                  <a:pt x="-1976" y="-1552"/>
                  <a:pt x="20249" y="48720"/>
                  <a:pt x="25541" y="69886"/>
                </a:cubicBezTo>
                <a:cubicBezTo>
                  <a:pt x="30833" y="91052"/>
                  <a:pt x="31891" y="127036"/>
                  <a:pt x="31891" y="127036"/>
                </a:cubicBezTo>
                <a:cubicBezTo>
                  <a:pt x="33479" y="133386"/>
                  <a:pt x="20779" y="119628"/>
                  <a:pt x="35066" y="107986"/>
                </a:cubicBezTo>
                <a:cubicBezTo>
                  <a:pt x="49353" y="96344"/>
                  <a:pt x="116029" y="57186"/>
                  <a:pt x="117616" y="57186"/>
                </a:cubicBezTo>
                <a:cubicBezTo>
                  <a:pt x="119203" y="57186"/>
                  <a:pt x="57820" y="104282"/>
                  <a:pt x="44591" y="107986"/>
                </a:cubicBezTo>
                <a:cubicBezTo>
                  <a:pt x="31362" y="111690"/>
                  <a:pt x="42474" y="93169"/>
                  <a:pt x="38241" y="79411"/>
                </a:cubicBezTo>
                <a:cubicBezTo>
                  <a:pt x="34008" y="65653"/>
                  <a:pt x="2258" y="1624"/>
                  <a:pt x="141" y="3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97" name="フリーフォーム 2496">
            <a:extLst>
              <a:ext uri="{FF2B5EF4-FFF2-40B4-BE49-F238E27FC236}">
                <a16:creationId xmlns:a16="http://schemas.microsoft.com/office/drawing/2014/main" id="{A77CD999-E20E-9230-E435-510DEE77FB50}"/>
              </a:ext>
            </a:extLst>
          </p:cNvPr>
          <p:cNvSpPr/>
          <p:nvPr/>
        </p:nvSpPr>
        <p:spPr>
          <a:xfrm>
            <a:off x="1403310" y="10995022"/>
            <a:ext cx="95410" cy="155582"/>
          </a:xfrm>
          <a:custGeom>
            <a:avLst/>
            <a:gdLst>
              <a:gd name="connsiteX0" fmla="*/ 40 w 95410"/>
              <a:gd name="connsiteY0" fmla="*/ 3 h 155582"/>
              <a:gd name="connsiteX1" fmla="*/ 66715 w 95410"/>
              <a:gd name="connsiteY1" fmla="*/ 79378 h 155582"/>
              <a:gd name="connsiteX2" fmla="*/ 95290 w 95410"/>
              <a:gd name="connsiteY2" fmla="*/ 155578 h 155582"/>
              <a:gd name="connsiteX3" fmla="*/ 57190 w 95410"/>
              <a:gd name="connsiteY3" fmla="*/ 76203 h 155582"/>
              <a:gd name="connsiteX4" fmla="*/ 40 w 95410"/>
              <a:gd name="connsiteY4" fmla="*/ 3 h 1555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5410" h="155582">
                <a:moveTo>
                  <a:pt x="40" y="3"/>
                </a:moveTo>
                <a:cubicBezTo>
                  <a:pt x="1627" y="532"/>
                  <a:pt x="50840" y="53449"/>
                  <a:pt x="66715" y="79378"/>
                </a:cubicBezTo>
                <a:cubicBezTo>
                  <a:pt x="82590" y="105307"/>
                  <a:pt x="96877" y="156107"/>
                  <a:pt x="95290" y="155578"/>
                </a:cubicBezTo>
                <a:cubicBezTo>
                  <a:pt x="93703" y="155049"/>
                  <a:pt x="70419" y="98957"/>
                  <a:pt x="57190" y="76203"/>
                </a:cubicBezTo>
                <a:cubicBezTo>
                  <a:pt x="43961" y="53449"/>
                  <a:pt x="-1547" y="-526"/>
                  <a:pt x="40" y="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98" name="フリーフォーム 2497">
            <a:extLst>
              <a:ext uri="{FF2B5EF4-FFF2-40B4-BE49-F238E27FC236}">
                <a16:creationId xmlns:a16="http://schemas.microsoft.com/office/drawing/2014/main" id="{7E3A1ED2-7C0B-AF42-D933-E615DC9E028C}"/>
              </a:ext>
            </a:extLst>
          </p:cNvPr>
          <p:cNvSpPr/>
          <p:nvPr/>
        </p:nvSpPr>
        <p:spPr>
          <a:xfrm>
            <a:off x="1377831" y="10991841"/>
            <a:ext cx="67077" cy="193704"/>
          </a:xfrm>
          <a:custGeom>
            <a:avLst/>
            <a:gdLst>
              <a:gd name="connsiteX0" fmla="*/ 119 w 67077"/>
              <a:gd name="connsiteY0" fmla="*/ 9 h 193704"/>
              <a:gd name="connsiteX1" fmla="*/ 47744 w 67077"/>
              <a:gd name="connsiteY1" fmla="*/ 117484 h 193704"/>
              <a:gd name="connsiteX2" fmla="*/ 66794 w 67077"/>
              <a:gd name="connsiteY2" fmla="*/ 193684 h 193704"/>
              <a:gd name="connsiteX3" fmla="*/ 35044 w 67077"/>
              <a:gd name="connsiteY3" fmla="*/ 123834 h 193704"/>
              <a:gd name="connsiteX4" fmla="*/ 119 w 67077"/>
              <a:gd name="connsiteY4" fmla="*/ 9 h 1937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7077" h="193704">
                <a:moveTo>
                  <a:pt x="119" y="9"/>
                </a:moveTo>
                <a:cubicBezTo>
                  <a:pt x="2236" y="-1049"/>
                  <a:pt x="36632" y="85205"/>
                  <a:pt x="47744" y="117484"/>
                </a:cubicBezTo>
                <a:cubicBezTo>
                  <a:pt x="58857" y="149763"/>
                  <a:pt x="68911" y="192626"/>
                  <a:pt x="66794" y="193684"/>
                </a:cubicBezTo>
                <a:cubicBezTo>
                  <a:pt x="64677" y="194742"/>
                  <a:pt x="45627" y="153997"/>
                  <a:pt x="35044" y="123834"/>
                </a:cubicBezTo>
                <a:cubicBezTo>
                  <a:pt x="24461" y="93672"/>
                  <a:pt x="-1998" y="1067"/>
                  <a:pt x="119" y="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99" name="フリーフォーム 2498">
            <a:extLst>
              <a:ext uri="{FF2B5EF4-FFF2-40B4-BE49-F238E27FC236}">
                <a16:creationId xmlns:a16="http://schemas.microsoft.com/office/drawing/2014/main" id="{ACFAF883-87F4-264B-72B2-5ECD3F4E988B}"/>
              </a:ext>
            </a:extLst>
          </p:cNvPr>
          <p:cNvSpPr/>
          <p:nvPr/>
        </p:nvSpPr>
        <p:spPr>
          <a:xfrm>
            <a:off x="833449" y="9203718"/>
            <a:ext cx="1545280" cy="1481725"/>
          </a:xfrm>
          <a:custGeom>
            <a:avLst/>
            <a:gdLst>
              <a:gd name="connsiteX0" fmla="*/ 153976 w 1545280"/>
              <a:gd name="connsiteY0" fmla="*/ 67282 h 1481725"/>
              <a:gd name="connsiteX1" fmla="*/ 74601 w 1545280"/>
              <a:gd name="connsiteY1" fmla="*/ 314932 h 1481725"/>
              <a:gd name="connsiteX2" fmla="*/ 7926 w 1545280"/>
              <a:gd name="connsiteY2" fmla="*/ 734032 h 1481725"/>
              <a:gd name="connsiteX3" fmla="*/ 11101 w 1545280"/>
              <a:gd name="connsiteY3" fmla="*/ 676882 h 1481725"/>
              <a:gd name="connsiteX4" fmla="*/ 1576 w 1545280"/>
              <a:gd name="connsiteY4" fmla="*/ 959457 h 1481725"/>
              <a:gd name="connsiteX5" fmla="*/ 49201 w 1545280"/>
              <a:gd name="connsiteY5" fmla="*/ 1273782 h 1481725"/>
              <a:gd name="connsiteX6" fmla="*/ 33326 w 1545280"/>
              <a:gd name="connsiteY6" fmla="*/ 1191232 h 1481725"/>
              <a:gd name="connsiteX7" fmla="*/ 128576 w 1545280"/>
              <a:gd name="connsiteY7" fmla="*/ 1388082 h 1481725"/>
              <a:gd name="connsiteX8" fmla="*/ 176201 w 1545280"/>
              <a:gd name="connsiteY8" fmla="*/ 1410307 h 1481725"/>
              <a:gd name="connsiteX9" fmla="*/ 649276 w 1545280"/>
              <a:gd name="connsiteY9" fmla="*/ 1448407 h 1481725"/>
              <a:gd name="connsiteX10" fmla="*/ 227001 w 1545280"/>
              <a:gd name="connsiteY10" fmla="*/ 1454757 h 1481725"/>
              <a:gd name="connsiteX11" fmla="*/ 1319201 w 1545280"/>
              <a:gd name="connsiteY11" fmla="*/ 1473807 h 1481725"/>
              <a:gd name="connsiteX12" fmla="*/ 1287451 w 1545280"/>
              <a:gd name="connsiteY12" fmla="*/ 1308707 h 1481725"/>
              <a:gd name="connsiteX13" fmla="*/ 1538276 w 1545280"/>
              <a:gd name="connsiteY13" fmla="*/ 1076932 h 1481725"/>
              <a:gd name="connsiteX14" fmla="*/ 1474776 w 1545280"/>
              <a:gd name="connsiteY14" fmla="*/ 838807 h 1481725"/>
              <a:gd name="connsiteX15" fmla="*/ 1465251 w 1545280"/>
              <a:gd name="connsiteY15" fmla="*/ 880082 h 1481725"/>
              <a:gd name="connsiteX16" fmla="*/ 1201726 w 1545280"/>
              <a:gd name="connsiteY16" fmla="*/ 568932 h 1481725"/>
              <a:gd name="connsiteX17" fmla="*/ 963601 w 1545280"/>
              <a:gd name="connsiteY17" fmla="*/ 153007 h 1481725"/>
              <a:gd name="connsiteX18" fmla="*/ 792151 w 1545280"/>
              <a:gd name="connsiteY18" fmla="*/ 607 h 1481725"/>
              <a:gd name="connsiteX19" fmla="*/ 839776 w 1545280"/>
              <a:gd name="connsiteY19" fmla="*/ 99032 h 1481725"/>
              <a:gd name="connsiteX20" fmla="*/ 401626 w 1545280"/>
              <a:gd name="connsiteY20" fmla="*/ 83157 h 1481725"/>
              <a:gd name="connsiteX21" fmla="*/ 484176 w 1545280"/>
              <a:gd name="connsiteY21" fmla="*/ 99032 h 1481725"/>
              <a:gd name="connsiteX22" fmla="*/ 153976 w 1545280"/>
              <a:gd name="connsiteY22" fmla="*/ 67282 h 1481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1545280" h="1481725">
                <a:moveTo>
                  <a:pt x="153976" y="67282"/>
                </a:moveTo>
                <a:cubicBezTo>
                  <a:pt x="85714" y="103265"/>
                  <a:pt x="98943" y="203807"/>
                  <a:pt x="74601" y="314932"/>
                </a:cubicBezTo>
                <a:cubicBezTo>
                  <a:pt x="50259" y="426057"/>
                  <a:pt x="18509" y="673707"/>
                  <a:pt x="7926" y="734032"/>
                </a:cubicBezTo>
                <a:cubicBezTo>
                  <a:pt x="-2657" y="794357"/>
                  <a:pt x="12159" y="639311"/>
                  <a:pt x="11101" y="676882"/>
                </a:cubicBezTo>
                <a:cubicBezTo>
                  <a:pt x="10043" y="714453"/>
                  <a:pt x="-4774" y="859974"/>
                  <a:pt x="1576" y="959457"/>
                </a:cubicBezTo>
                <a:cubicBezTo>
                  <a:pt x="7926" y="1058940"/>
                  <a:pt x="43909" y="1235153"/>
                  <a:pt x="49201" y="1273782"/>
                </a:cubicBezTo>
                <a:cubicBezTo>
                  <a:pt x="54493" y="1312411"/>
                  <a:pt x="20097" y="1172182"/>
                  <a:pt x="33326" y="1191232"/>
                </a:cubicBezTo>
                <a:cubicBezTo>
                  <a:pt x="46555" y="1210282"/>
                  <a:pt x="104764" y="1351570"/>
                  <a:pt x="128576" y="1388082"/>
                </a:cubicBezTo>
                <a:cubicBezTo>
                  <a:pt x="152388" y="1424594"/>
                  <a:pt x="89418" y="1400253"/>
                  <a:pt x="176201" y="1410307"/>
                </a:cubicBezTo>
                <a:cubicBezTo>
                  <a:pt x="262984" y="1420361"/>
                  <a:pt x="640809" y="1440999"/>
                  <a:pt x="649276" y="1448407"/>
                </a:cubicBezTo>
                <a:cubicBezTo>
                  <a:pt x="657743" y="1455815"/>
                  <a:pt x="115347" y="1450524"/>
                  <a:pt x="227001" y="1454757"/>
                </a:cubicBezTo>
                <a:cubicBezTo>
                  <a:pt x="338655" y="1458990"/>
                  <a:pt x="1142459" y="1498149"/>
                  <a:pt x="1319201" y="1473807"/>
                </a:cubicBezTo>
                <a:cubicBezTo>
                  <a:pt x="1495943" y="1449465"/>
                  <a:pt x="1250938" y="1374853"/>
                  <a:pt x="1287451" y="1308707"/>
                </a:cubicBezTo>
                <a:cubicBezTo>
                  <a:pt x="1323964" y="1242561"/>
                  <a:pt x="1507055" y="1155249"/>
                  <a:pt x="1538276" y="1076932"/>
                </a:cubicBezTo>
                <a:cubicBezTo>
                  <a:pt x="1569497" y="998615"/>
                  <a:pt x="1486947" y="871615"/>
                  <a:pt x="1474776" y="838807"/>
                </a:cubicBezTo>
                <a:cubicBezTo>
                  <a:pt x="1462605" y="805999"/>
                  <a:pt x="1510759" y="925061"/>
                  <a:pt x="1465251" y="880082"/>
                </a:cubicBezTo>
                <a:cubicBezTo>
                  <a:pt x="1419743" y="835103"/>
                  <a:pt x="1285334" y="690111"/>
                  <a:pt x="1201726" y="568932"/>
                </a:cubicBezTo>
                <a:cubicBezTo>
                  <a:pt x="1118118" y="447753"/>
                  <a:pt x="1031864" y="247728"/>
                  <a:pt x="963601" y="153007"/>
                </a:cubicBezTo>
                <a:cubicBezTo>
                  <a:pt x="895339" y="58286"/>
                  <a:pt x="812789" y="9603"/>
                  <a:pt x="792151" y="607"/>
                </a:cubicBezTo>
                <a:cubicBezTo>
                  <a:pt x="771514" y="-8389"/>
                  <a:pt x="904864" y="85274"/>
                  <a:pt x="839776" y="99032"/>
                </a:cubicBezTo>
                <a:cubicBezTo>
                  <a:pt x="774689" y="112790"/>
                  <a:pt x="460893" y="83157"/>
                  <a:pt x="401626" y="83157"/>
                </a:cubicBezTo>
                <a:cubicBezTo>
                  <a:pt x="342359" y="83157"/>
                  <a:pt x="522805" y="99032"/>
                  <a:pt x="484176" y="99032"/>
                </a:cubicBezTo>
                <a:cubicBezTo>
                  <a:pt x="445547" y="99032"/>
                  <a:pt x="222238" y="31299"/>
                  <a:pt x="153976" y="67282"/>
                </a:cubicBezTo>
                <a:close/>
              </a:path>
            </a:pathLst>
          </a:custGeom>
          <a:solidFill>
            <a:srgbClr val="FF0000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00" name="フリーフォーム 2499">
            <a:extLst>
              <a:ext uri="{FF2B5EF4-FFF2-40B4-BE49-F238E27FC236}">
                <a16:creationId xmlns:a16="http://schemas.microsoft.com/office/drawing/2014/main" id="{5258D140-48F2-8A9F-13F7-216D476E55A8}"/>
              </a:ext>
            </a:extLst>
          </p:cNvPr>
          <p:cNvSpPr/>
          <p:nvPr/>
        </p:nvSpPr>
        <p:spPr>
          <a:xfrm>
            <a:off x="1713722" y="9200358"/>
            <a:ext cx="955437" cy="1450359"/>
          </a:xfrm>
          <a:custGeom>
            <a:avLst/>
            <a:gdLst>
              <a:gd name="connsiteX0" fmla="*/ 3953 w 955437"/>
              <a:gd name="connsiteY0" fmla="*/ 35717 h 1450359"/>
              <a:gd name="connsiteX1" fmla="*/ 137303 w 955437"/>
              <a:gd name="connsiteY1" fmla="*/ 121442 h 1450359"/>
              <a:gd name="connsiteX2" fmla="*/ 254778 w 955437"/>
              <a:gd name="connsiteY2" fmla="*/ 375442 h 1450359"/>
              <a:gd name="connsiteX3" fmla="*/ 242078 w 955437"/>
              <a:gd name="connsiteY3" fmla="*/ 362742 h 1450359"/>
              <a:gd name="connsiteX4" fmla="*/ 327803 w 955437"/>
              <a:gd name="connsiteY4" fmla="*/ 584992 h 1450359"/>
              <a:gd name="connsiteX5" fmla="*/ 448453 w 955437"/>
              <a:gd name="connsiteY5" fmla="*/ 740567 h 1450359"/>
              <a:gd name="connsiteX6" fmla="*/ 435753 w 955437"/>
              <a:gd name="connsiteY6" fmla="*/ 686592 h 1450359"/>
              <a:gd name="connsiteX7" fmla="*/ 546878 w 955437"/>
              <a:gd name="connsiteY7" fmla="*/ 781842 h 1450359"/>
              <a:gd name="connsiteX8" fmla="*/ 591328 w 955437"/>
              <a:gd name="connsiteY8" fmla="*/ 743742 h 1450359"/>
              <a:gd name="connsiteX9" fmla="*/ 604028 w 955437"/>
              <a:gd name="connsiteY9" fmla="*/ 591342 h 1450359"/>
              <a:gd name="connsiteX10" fmla="*/ 546878 w 955437"/>
              <a:gd name="connsiteY10" fmla="*/ 457992 h 1450359"/>
              <a:gd name="connsiteX11" fmla="*/ 470678 w 955437"/>
              <a:gd name="connsiteY11" fmla="*/ 330992 h 1450359"/>
              <a:gd name="connsiteX12" fmla="*/ 464328 w 955437"/>
              <a:gd name="connsiteY12" fmla="*/ 172242 h 1450359"/>
              <a:gd name="connsiteX13" fmla="*/ 572278 w 955437"/>
              <a:gd name="connsiteY13" fmla="*/ 327817 h 1450359"/>
              <a:gd name="connsiteX14" fmla="*/ 575453 w 955437"/>
              <a:gd name="connsiteY14" fmla="*/ 238917 h 1450359"/>
              <a:gd name="connsiteX15" fmla="*/ 699278 w 955437"/>
              <a:gd name="connsiteY15" fmla="*/ 565942 h 1450359"/>
              <a:gd name="connsiteX16" fmla="*/ 848503 w 955437"/>
              <a:gd name="connsiteY16" fmla="*/ 845342 h 1450359"/>
              <a:gd name="connsiteX17" fmla="*/ 946928 w 955437"/>
              <a:gd name="connsiteY17" fmla="*/ 1054892 h 1450359"/>
              <a:gd name="connsiteX18" fmla="*/ 921528 w 955437"/>
              <a:gd name="connsiteY18" fmla="*/ 1080292 h 1450359"/>
              <a:gd name="connsiteX19" fmla="*/ 692928 w 955437"/>
              <a:gd name="connsiteY19" fmla="*/ 1204117 h 1450359"/>
              <a:gd name="connsiteX20" fmla="*/ 467503 w 955437"/>
              <a:gd name="connsiteY20" fmla="*/ 1442242 h 1450359"/>
              <a:gd name="connsiteX21" fmla="*/ 407178 w 955437"/>
              <a:gd name="connsiteY21" fmla="*/ 1327942 h 1450359"/>
              <a:gd name="connsiteX22" fmla="*/ 299228 w 955437"/>
              <a:gd name="connsiteY22" fmla="*/ 705642 h 1450359"/>
              <a:gd name="connsiteX23" fmla="*/ 3953 w 955437"/>
              <a:gd name="connsiteY23" fmla="*/ 35717 h 14503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955437" h="1450359">
                <a:moveTo>
                  <a:pt x="3953" y="35717"/>
                </a:moveTo>
                <a:cubicBezTo>
                  <a:pt x="-23035" y="-61650"/>
                  <a:pt x="95499" y="64821"/>
                  <a:pt x="137303" y="121442"/>
                </a:cubicBezTo>
                <a:cubicBezTo>
                  <a:pt x="179107" y="178063"/>
                  <a:pt x="237316" y="335225"/>
                  <a:pt x="254778" y="375442"/>
                </a:cubicBezTo>
                <a:cubicBezTo>
                  <a:pt x="272240" y="415659"/>
                  <a:pt x="229907" y="327817"/>
                  <a:pt x="242078" y="362742"/>
                </a:cubicBezTo>
                <a:cubicBezTo>
                  <a:pt x="254249" y="397667"/>
                  <a:pt x="293407" y="522021"/>
                  <a:pt x="327803" y="584992"/>
                </a:cubicBezTo>
                <a:cubicBezTo>
                  <a:pt x="362199" y="647963"/>
                  <a:pt x="430461" y="723634"/>
                  <a:pt x="448453" y="740567"/>
                </a:cubicBezTo>
                <a:cubicBezTo>
                  <a:pt x="466445" y="757500"/>
                  <a:pt x="419349" y="679713"/>
                  <a:pt x="435753" y="686592"/>
                </a:cubicBezTo>
                <a:cubicBezTo>
                  <a:pt x="452157" y="693471"/>
                  <a:pt x="520949" y="772317"/>
                  <a:pt x="546878" y="781842"/>
                </a:cubicBezTo>
                <a:cubicBezTo>
                  <a:pt x="572807" y="791367"/>
                  <a:pt x="581803" y="775492"/>
                  <a:pt x="591328" y="743742"/>
                </a:cubicBezTo>
                <a:cubicBezTo>
                  <a:pt x="600853" y="711992"/>
                  <a:pt x="611436" y="638967"/>
                  <a:pt x="604028" y="591342"/>
                </a:cubicBezTo>
                <a:cubicBezTo>
                  <a:pt x="596620" y="543717"/>
                  <a:pt x="569103" y="501384"/>
                  <a:pt x="546878" y="457992"/>
                </a:cubicBezTo>
                <a:cubicBezTo>
                  <a:pt x="524653" y="414600"/>
                  <a:pt x="484436" y="378617"/>
                  <a:pt x="470678" y="330992"/>
                </a:cubicBezTo>
                <a:cubicBezTo>
                  <a:pt x="456920" y="283367"/>
                  <a:pt x="447395" y="172771"/>
                  <a:pt x="464328" y="172242"/>
                </a:cubicBezTo>
                <a:cubicBezTo>
                  <a:pt x="481261" y="171713"/>
                  <a:pt x="553757" y="316705"/>
                  <a:pt x="572278" y="327817"/>
                </a:cubicBezTo>
                <a:cubicBezTo>
                  <a:pt x="590799" y="338930"/>
                  <a:pt x="554286" y="199229"/>
                  <a:pt x="575453" y="238917"/>
                </a:cubicBezTo>
                <a:cubicBezTo>
                  <a:pt x="596620" y="278605"/>
                  <a:pt x="653770" y="464871"/>
                  <a:pt x="699278" y="565942"/>
                </a:cubicBezTo>
                <a:cubicBezTo>
                  <a:pt x="744786" y="667013"/>
                  <a:pt x="807228" y="763850"/>
                  <a:pt x="848503" y="845342"/>
                </a:cubicBezTo>
                <a:cubicBezTo>
                  <a:pt x="889778" y="926834"/>
                  <a:pt x="934757" y="1015734"/>
                  <a:pt x="946928" y="1054892"/>
                </a:cubicBezTo>
                <a:cubicBezTo>
                  <a:pt x="959099" y="1094050"/>
                  <a:pt x="963861" y="1055421"/>
                  <a:pt x="921528" y="1080292"/>
                </a:cubicBezTo>
                <a:cubicBezTo>
                  <a:pt x="879195" y="1105163"/>
                  <a:pt x="768599" y="1143792"/>
                  <a:pt x="692928" y="1204117"/>
                </a:cubicBezTo>
                <a:cubicBezTo>
                  <a:pt x="617257" y="1264442"/>
                  <a:pt x="515128" y="1421605"/>
                  <a:pt x="467503" y="1442242"/>
                </a:cubicBezTo>
                <a:cubicBezTo>
                  <a:pt x="419878" y="1462880"/>
                  <a:pt x="435224" y="1450709"/>
                  <a:pt x="407178" y="1327942"/>
                </a:cubicBezTo>
                <a:cubicBezTo>
                  <a:pt x="379132" y="1205175"/>
                  <a:pt x="364845" y="917838"/>
                  <a:pt x="299228" y="705642"/>
                </a:cubicBezTo>
                <a:cubicBezTo>
                  <a:pt x="233611" y="493446"/>
                  <a:pt x="30941" y="133084"/>
                  <a:pt x="3953" y="35717"/>
                </a:cubicBezTo>
                <a:close/>
              </a:path>
            </a:pathLst>
          </a:custGeom>
          <a:solidFill>
            <a:srgbClr val="FF0000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01" name="フリーフォーム 2500">
            <a:extLst>
              <a:ext uri="{FF2B5EF4-FFF2-40B4-BE49-F238E27FC236}">
                <a16:creationId xmlns:a16="http://schemas.microsoft.com/office/drawing/2014/main" id="{28FC9B09-686C-2BCF-1EBC-B761621A0BFA}"/>
              </a:ext>
            </a:extLst>
          </p:cNvPr>
          <p:cNvSpPr/>
          <p:nvPr/>
        </p:nvSpPr>
        <p:spPr>
          <a:xfrm>
            <a:off x="2212647" y="9115759"/>
            <a:ext cx="1374799" cy="1401097"/>
          </a:xfrm>
          <a:custGeom>
            <a:avLst/>
            <a:gdLst>
              <a:gd name="connsiteX0" fmla="*/ 263853 w 1374799"/>
              <a:gd name="connsiteY0" fmla="*/ 133016 h 1401097"/>
              <a:gd name="connsiteX1" fmla="*/ 473403 w 1374799"/>
              <a:gd name="connsiteY1" fmla="*/ 609266 h 1401097"/>
              <a:gd name="connsiteX2" fmla="*/ 587703 w 1374799"/>
              <a:gd name="connsiteY2" fmla="*/ 964866 h 1401097"/>
              <a:gd name="connsiteX3" fmla="*/ 600403 w 1374799"/>
              <a:gd name="connsiteY3" fmla="*/ 1022016 h 1401097"/>
              <a:gd name="connsiteX4" fmla="*/ 546428 w 1374799"/>
              <a:gd name="connsiteY4" fmla="*/ 1044241 h 1401097"/>
              <a:gd name="connsiteX5" fmla="*/ 298778 w 1374799"/>
              <a:gd name="connsiteY5" fmla="*/ 1034716 h 1401097"/>
              <a:gd name="connsiteX6" fmla="*/ 355928 w 1374799"/>
              <a:gd name="connsiteY6" fmla="*/ 1085516 h 1401097"/>
              <a:gd name="connsiteX7" fmla="*/ 228928 w 1374799"/>
              <a:gd name="connsiteY7" fmla="*/ 1177591 h 1401097"/>
              <a:gd name="connsiteX8" fmla="*/ 328 w 1374799"/>
              <a:gd name="connsiteY8" fmla="*/ 1295066 h 1401097"/>
              <a:gd name="connsiteX9" fmla="*/ 282903 w 1374799"/>
              <a:gd name="connsiteY9" fmla="*/ 1234741 h 1401097"/>
              <a:gd name="connsiteX10" fmla="*/ 501978 w 1374799"/>
              <a:gd name="connsiteY10" fmla="*/ 1241091 h 1401097"/>
              <a:gd name="connsiteX11" fmla="*/ 721053 w 1374799"/>
              <a:gd name="connsiteY11" fmla="*/ 1396666 h 1401097"/>
              <a:gd name="connsiteX12" fmla="*/ 829003 w 1374799"/>
              <a:gd name="connsiteY12" fmla="*/ 1310941 h 1401097"/>
              <a:gd name="connsiteX13" fmla="*/ 1238578 w 1374799"/>
              <a:gd name="connsiteY13" fmla="*/ 847391 h 1401097"/>
              <a:gd name="connsiteX14" fmla="*/ 1111578 w 1374799"/>
              <a:gd name="connsiteY14" fmla="*/ 694991 h 1401097"/>
              <a:gd name="connsiteX15" fmla="*/ 952828 w 1374799"/>
              <a:gd name="connsiteY15" fmla="*/ 488616 h 1401097"/>
              <a:gd name="connsiteX16" fmla="*/ 1041728 w 1374799"/>
              <a:gd name="connsiteY16" fmla="*/ 466391 h 1401097"/>
              <a:gd name="connsiteX17" fmla="*/ 1365578 w 1374799"/>
              <a:gd name="connsiteY17" fmla="*/ 514016 h 1401097"/>
              <a:gd name="connsiteX18" fmla="*/ 1222703 w 1374799"/>
              <a:gd name="connsiteY18" fmla="*/ 396541 h 1401097"/>
              <a:gd name="connsiteX19" fmla="*/ 584528 w 1374799"/>
              <a:gd name="connsiteY19" fmla="*/ 88566 h 1401097"/>
              <a:gd name="connsiteX20" fmla="*/ 501978 w 1374799"/>
              <a:gd name="connsiteY20" fmla="*/ 6016 h 1401097"/>
              <a:gd name="connsiteX21" fmla="*/ 708353 w 1374799"/>
              <a:gd name="connsiteY21" fmla="*/ 218741 h 1401097"/>
              <a:gd name="connsiteX22" fmla="*/ 663903 w 1374799"/>
              <a:gd name="connsiteY22" fmla="*/ 196516 h 1401097"/>
              <a:gd name="connsiteX23" fmla="*/ 575003 w 1374799"/>
              <a:gd name="connsiteY23" fmla="*/ 50466 h 1401097"/>
              <a:gd name="connsiteX24" fmla="*/ 721053 w 1374799"/>
              <a:gd name="connsiteY24" fmla="*/ 320341 h 1401097"/>
              <a:gd name="connsiteX25" fmla="*/ 809953 w 1374799"/>
              <a:gd name="connsiteY25" fmla="*/ 602916 h 1401097"/>
              <a:gd name="connsiteX26" fmla="*/ 879803 w 1374799"/>
              <a:gd name="connsiteY26" fmla="*/ 844216 h 1401097"/>
              <a:gd name="connsiteX27" fmla="*/ 898853 w 1374799"/>
              <a:gd name="connsiteY27" fmla="*/ 926766 h 1401097"/>
              <a:gd name="connsiteX28" fmla="*/ 857578 w 1374799"/>
              <a:gd name="connsiteY28" fmla="*/ 964866 h 1401097"/>
              <a:gd name="connsiteX29" fmla="*/ 705178 w 1374799"/>
              <a:gd name="connsiteY29" fmla="*/ 993441 h 1401097"/>
              <a:gd name="connsiteX30" fmla="*/ 575003 w 1374799"/>
              <a:gd name="connsiteY30" fmla="*/ 812466 h 1401097"/>
              <a:gd name="connsiteX31" fmla="*/ 597228 w 1374799"/>
              <a:gd name="connsiteY31" fmla="*/ 806116 h 1401097"/>
              <a:gd name="connsiteX32" fmla="*/ 578178 w 1374799"/>
              <a:gd name="connsiteY32" fmla="*/ 656891 h 1401097"/>
              <a:gd name="connsiteX33" fmla="*/ 406728 w 1374799"/>
              <a:gd name="connsiteY33" fmla="*/ 266366 h 1401097"/>
              <a:gd name="connsiteX34" fmla="*/ 263853 w 1374799"/>
              <a:gd name="connsiteY34" fmla="*/ 133016 h 14010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1374799" h="1401097">
                <a:moveTo>
                  <a:pt x="263853" y="133016"/>
                </a:moveTo>
                <a:cubicBezTo>
                  <a:pt x="274966" y="190166"/>
                  <a:pt x="419428" y="470624"/>
                  <a:pt x="473403" y="609266"/>
                </a:cubicBezTo>
                <a:cubicBezTo>
                  <a:pt x="527378" y="747908"/>
                  <a:pt x="566536" y="896074"/>
                  <a:pt x="587703" y="964866"/>
                </a:cubicBezTo>
                <a:cubicBezTo>
                  <a:pt x="608870" y="1033658"/>
                  <a:pt x="607282" y="1008787"/>
                  <a:pt x="600403" y="1022016"/>
                </a:cubicBezTo>
                <a:cubicBezTo>
                  <a:pt x="593524" y="1035245"/>
                  <a:pt x="596699" y="1042124"/>
                  <a:pt x="546428" y="1044241"/>
                </a:cubicBezTo>
                <a:cubicBezTo>
                  <a:pt x="496157" y="1046358"/>
                  <a:pt x="330528" y="1027837"/>
                  <a:pt x="298778" y="1034716"/>
                </a:cubicBezTo>
                <a:cubicBezTo>
                  <a:pt x="267028" y="1041595"/>
                  <a:pt x="367570" y="1061703"/>
                  <a:pt x="355928" y="1085516"/>
                </a:cubicBezTo>
                <a:cubicBezTo>
                  <a:pt x="344286" y="1109329"/>
                  <a:pt x="288195" y="1142666"/>
                  <a:pt x="228928" y="1177591"/>
                </a:cubicBezTo>
                <a:cubicBezTo>
                  <a:pt x="169661" y="1212516"/>
                  <a:pt x="-8668" y="1285541"/>
                  <a:pt x="328" y="1295066"/>
                </a:cubicBezTo>
                <a:cubicBezTo>
                  <a:pt x="9324" y="1304591"/>
                  <a:pt x="199295" y="1243737"/>
                  <a:pt x="282903" y="1234741"/>
                </a:cubicBezTo>
                <a:cubicBezTo>
                  <a:pt x="366511" y="1225745"/>
                  <a:pt x="428953" y="1214104"/>
                  <a:pt x="501978" y="1241091"/>
                </a:cubicBezTo>
                <a:cubicBezTo>
                  <a:pt x="575003" y="1268079"/>
                  <a:pt x="666549" y="1385024"/>
                  <a:pt x="721053" y="1396666"/>
                </a:cubicBezTo>
                <a:cubicBezTo>
                  <a:pt x="775557" y="1408308"/>
                  <a:pt x="742749" y="1402487"/>
                  <a:pt x="829003" y="1310941"/>
                </a:cubicBezTo>
                <a:cubicBezTo>
                  <a:pt x="915257" y="1219395"/>
                  <a:pt x="1191482" y="950049"/>
                  <a:pt x="1238578" y="847391"/>
                </a:cubicBezTo>
                <a:cubicBezTo>
                  <a:pt x="1285674" y="744733"/>
                  <a:pt x="1159203" y="754787"/>
                  <a:pt x="1111578" y="694991"/>
                </a:cubicBezTo>
                <a:cubicBezTo>
                  <a:pt x="1063953" y="635195"/>
                  <a:pt x="964470" y="526716"/>
                  <a:pt x="952828" y="488616"/>
                </a:cubicBezTo>
                <a:cubicBezTo>
                  <a:pt x="941186" y="450516"/>
                  <a:pt x="972936" y="462158"/>
                  <a:pt x="1041728" y="466391"/>
                </a:cubicBezTo>
                <a:cubicBezTo>
                  <a:pt x="1110520" y="470624"/>
                  <a:pt x="1335416" y="525658"/>
                  <a:pt x="1365578" y="514016"/>
                </a:cubicBezTo>
                <a:cubicBezTo>
                  <a:pt x="1395740" y="502374"/>
                  <a:pt x="1352878" y="467449"/>
                  <a:pt x="1222703" y="396541"/>
                </a:cubicBezTo>
                <a:cubicBezTo>
                  <a:pt x="1092528" y="325633"/>
                  <a:pt x="704649" y="153653"/>
                  <a:pt x="584528" y="88566"/>
                </a:cubicBezTo>
                <a:cubicBezTo>
                  <a:pt x="464407" y="23479"/>
                  <a:pt x="481341" y="-15680"/>
                  <a:pt x="501978" y="6016"/>
                </a:cubicBezTo>
                <a:cubicBezTo>
                  <a:pt x="522616" y="27712"/>
                  <a:pt x="681366" y="186991"/>
                  <a:pt x="708353" y="218741"/>
                </a:cubicBezTo>
                <a:cubicBezTo>
                  <a:pt x="735340" y="250491"/>
                  <a:pt x="686128" y="224562"/>
                  <a:pt x="663903" y="196516"/>
                </a:cubicBezTo>
                <a:cubicBezTo>
                  <a:pt x="641678" y="168470"/>
                  <a:pt x="565478" y="29829"/>
                  <a:pt x="575003" y="50466"/>
                </a:cubicBezTo>
                <a:cubicBezTo>
                  <a:pt x="584528" y="71103"/>
                  <a:pt x="681895" y="228266"/>
                  <a:pt x="721053" y="320341"/>
                </a:cubicBezTo>
                <a:cubicBezTo>
                  <a:pt x="760211" y="412416"/>
                  <a:pt x="783495" y="515604"/>
                  <a:pt x="809953" y="602916"/>
                </a:cubicBezTo>
                <a:cubicBezTo>
                  <a:pt x="836411" y="690228"/>
                  <a:pt x="864986" y="790241"/>
                  <a:pt x="879803" y="844216"/>
                </a:cubicBezTo>
                <a:cubicBezTo>
                  <a:pt x="894620" y="898191"/>
                  <a:pt x="902557" y="906658"/>
                  <a:pt x="898853" y="926766"/>
                </a:cubicBezTo>
                <a:cubicBezTo>
                  <a:pt x="895149" y="946874"/>
                  <a:pt x="889857" y="953754"/>
                  <a:pt x="857578" y="964866"/>
                </a:cubicBezTo>
                <a:cubicBezTo>
                  <a:pt x="825299" y="975979"/>
                  <a:pt x="752274" y="1018841"/>
                  <a:pt x="705178" y="993441"/>
                </a:cubicBezTo>
                <a:cubicBezTo>
                  <a:pt x="658082" y="968041"/>
                  <a:pt x="592995" y="843687"/>
                  <a:pt x="575003" y="812466"/>
                </a:cubicBezTo>
                <a:cubicBezTo>
                  <a:pt x="557011" y="781245"/>
                  <a:pt x="596699" y="832045"/>
                  <a:pt x="597228" y="806116"/>
                </a:cubicBezTo>
                <a:cubicBezTo>
                  <a:pt x="597757" y="780187"/>
                  <a:pt x="609928" y="746849"/>
                  <a:pt x="578178" y="656891"/>
                </a:cubicBezTo>
                <a:cubicBezTo>
                  <a:pt x="546428" y="566933"/>
                  <a:pt x="457528" y="356324"/>
                  <a:pt x="406728" y="266366"/>
                </a:cubicBezTo>
                <a:cubicBezTo>
                  <a:pt x="355928" y="176408"/>
                  <a:pt x="252740" y="75866"/>
                  <a:pt x="263853" y="133016"/>
                </a:cubicBezTo>
                <a:close/>
              </a:path>
            </a:pathLst>
          </a:custGeom>
          <a:solidFill>
            <a:srgbClr val="FF0000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02" name="フリーフォーム 2501">
            <a:extLst>
              <a:ext uri="{FF2B5EF4-FFF2-40B4-BE49-F238E27FC236}">
                <a16:creationId xmlns:a16="http://schemas.microsoft.com/office/drawing/2014/main" id="{00FA0B71-E8B6-F1C0-0546-15C4DFF888AD}"/>
              </a:ext>
            </a:extLst>
          </p:cNvPr>
          <p:cNvSpPr/>
          <p:nvPr/>
        </p:nvSpPr>
        <p:spPr>
          <a:xfrm>
            <a:off x="2716558" y="9104538"/>
            <a:ext cx="353254" cy="391324"/>
          </a:xfrm>
          <a:custGeom>
            <a:avLst/>
            <a:gdLst>
              <a:gd name="connsiteX0" fmla="*/ 7592 w 353254"/>
              <a:gd name="connsiteY0" fmla="*/ 4537 h 391324"/>
              <a:gd name="connsiteX1" fmla="*/ 344142 w 353254"/>
              <a:gd name="connsiteY1" fmla="*/ 376012 h 391324"/>
              <a:gd name="connsiteX2" fmla="*/ 245717 w 353254"/>
              <a:gd name="connsiteY2" fmla="*/ 306162 h 391324"/>
              <a:gd name="connsiteX3" fmla="*/ 118717 w 353254"/>
              <a:gd name="connsiteY3" fmla="*/ 175987 h 391324"/>
              <a:gd name="connsiteX4" fmla="*/ 7592 w 353254"/>
              <a:gd name="connsiteY4" fmla="*/ 4537 h 3913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53254" h="391324">
                <a:moveTo>
                  <a:pt x="7592" y="4537"/>
                </a:moveTo>
                <a:cubicBezTo>
                  <a:pt x="45163" y="37874"/>
                  <a:pt x="304454" y="325741"/>
                  <a:pt x="344142" y="376012"/>
                </a:cubicBezTo>
                <a:cubicBezTo>
                  <a:pt x="383830" y="426283"/>
                  <a:pt x="283288" y="339499"/>
                  <a:pt x="245717" y="306162"/>
                </a:cubicBezTo>
                <a:cubicBezTo>
                  <a:pt x="208146" y="272825"/>
                  <a:pt x="155230" y="220966"/>
                  <a:pt x="118717" y="175987"/>
                </a:cubicBezTo>
                <a:cubicBezTo>
                  <a:pt x="82205" y="131008"/>
                  <a:pt x="-29979" y="-28800"/>
                  <a:pt x="7592" y="4537"/>
                </a:cubicBezTo>
                <a:close/>
              </a:path>
            </a:pathLst>
          </a:custGeom>
          <a:solidFill>
            <a:srgbClr val="FF0000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03" name="フリーフォーム 2502">
            <a:extLst>
              <a:ext uri="{FF2B5EF4-FFF2-40B4-BE49-F238E27FC236}">
                <a16:creationId xmlns:a16="http://schemas.microsoft.com/office/drawing/2014/main" id="{71730F16-595C-7792-6C63-78F77354F060}"/>
              </a:ext>
            </a:extLst>
          </p:cNvPr>
          <p:cNvSpPr/>
          <p:nvPr/>
        </p:nvSpPr>
        <p:spPr>
          <a:xfrm>
            <a:off x="2787641" y="9201770"/>
            <a:ext cx="801151" cy="414754"/>
          </a:xfrm>
          <a:custGeom>
            <a:avLst/>
            <a:gdLst>
              <a:gd name="connsiteX0" fmla="*/ 9 w 801151"/>
              <a:gd name="connsiteY0" fmla="*/ 2555 h 414754"/>
              <a:gd name="connsiteX1" fmla="*/ 288934 w 801151"/>
              <a:gd name="connsiteY1" fmla="*/ 72405 h 414754"/>
              <a:gd name="connsiteX2" fmla="*/ 498484 w 801151"/>
              <a:gd name="connsiteY2" fmla="*/ 215280 h 414754"/>
              <a:gd name="connsiteX3" fmla="*/ 498484 w 801151"/>
              <a:gd name="connsiteY3" fmla="*/ 174005 h 414754"/>
              <a:gd name="connsiteX4" fmla="*/ 619134 w 801151"/>
              <a:gd name="connsiteY4" fmla="*/ 266080 h 414754"/>
              <a:gd name="connsiteX5" fmla="*/ 793759 w 801151"/>
              <a:gd name="connsiteY5" fmla="*/ 389905 h 414754"/>
              <a:gd name="connsiteX6" fmla="*/ 720734 w 801151"/>
              <a:gd name="connsiteY6" fmla="*/ 393080 h 414754"/>
              <a:gd name="connsiteX7" fmla="*/ 298459 w 801151"/>
              <a:gd name="connsiteY7" fmla="*/ 158130 h 414754"/>
              <a:gd name="connsiteX8" fmla="*/ 9 w 801151"/>
              <a:gd name="connsiteY8" fmla="*/ 2555 h 4147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801151" h="414754">
                <a:moveTo>
                  <a:pt x="9" y="2555"/>
                </a:moveTo>
                <a:cubicBezTo>
                  <a:pt x="-1578" y="-11732"/>
                  <a:pt x="205855" y="36951"/>
                  <a:pt x="288934" y="72405"/>
                </a:cubicBezTo>
                <a:cubicBezTo>
                  <a:pt x="372013" y="107859"/>
                  <a:pt x="463559" y="198347"/>
                  <a:pt x="498484" y="215280"/>
                </a:cubicBezTo>
                <a:cubicBezTo>
                  <a:pt x="533409" y="232213"/>
                  <a:pt x="478376" y="165538"/>
                  <a:pt x="498484" y="174005"/>
                </a:cubicBezTo>
                <a:cubicBezTo>
                  <a:pt x="518592" y="182472"/>
                  <a:pt x="569922" y="230097"/>
                  <a:pt x="619134" y="266080"/>
                </a:cubicBezTo>
                <a:cubicBezTo>
                  <a:pt x="668346" y="302063"/>
                  <a:pt x="776826" y="368738"/>
                  <a:pt x="793759" y="389905"/>
                </a:cubicBezTo>
                <a:cubicBezTo>
                  <a:pt x="810692" y="411072"/>
                  <a:pt x="803284" y="431709"/>
                  <a:pt x="720734" y="393080"/>
                </a:cubicBezTo>
                <a:cubicBezTo>
                  <a:pt x="638184" y="354451"/>
                  <a:pt x="423871" y="220572"/>
                  <a:pt x="298459" y="158130"/>
                </a:cubicBezTo>
                <a:cubicBezTo>
                  <a:pt x="173047" y="95688"/>
                  <a:pt x="1596" y="16842"/>
                  <a:pt x="9" y="2555"/>
                </a:cubicBezTo>
                <a:close/>
              </a:path>
            </a:pathLst>
          </a:custGeom>
          <a:solidFill>
            <a:srgbClr val="FF0000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04" name="フリーフォーム 2503">
            <a:extLst>
              <a:ext uri="{FF2B5EF4-FFF2-40B4-BE49-F238E27FC236}">
                <a16:creationId xmlns:a16="http://schemas.microsoft.com/office/drawing/2014/main" id="{39AD201F-44BA-4D1C-252A-48D6E22813F5}"/>
              </a:ext>
            </a:extLst>
          </p:cNvPr>
          <p:cNvSpPr/>
          <p:nvPr/>
        </p:nvSpPr>
        <p:spPr>
          <a:xfrm>
            <a:off x="2912457" y="9138930"/>
            <a:ext cx="1440550" cy="1482037"/>
          </a:xfrm>
          <a:custGeom>
            <a:avLst/>
            <a:gdLst>
              <a:gd name="connsiteX0" fmla="*/ 478443 w 1440550"/>
              <a:gd name="connsiteY0" fmla="*/ 30470 h 1482037"/>
              <a:gd name="connsiteX1" fmla="*/ 843568 w 1440550"/>
              <a:gd name="connsiteY1" fmla="*/ 8245 h 1482037"/>
              <a:gd name="connsiteX2" fmla="*/ 751493 w 1440550"/>
              <a:gd name="connsiteY2" fmla="*/ 27295 h 1482037"/>
              <a:gd name="connsiteX3" fmla="*/ 1202343 w 1440550"/>
              <a:gd name="connsiteY3" fmla="*/ 5070 h 1482037"/>
              <a:gd name="connsiteX4" fmla="*/ 1411893 w 1440550"/>
              <a:gd name="connsiteY4" fmla="*/ 39995 h 1482037"/>
              <a:gd name="connsiteX5" fmla="*/ 1373793 w 1440550"/>
              <a:gd name="connsiteY5" fmla="*/ 87620 h 1482037"/>
              <a:gd name="connsiteX6" fmla="*/ 1313468 w 1440550"/>
              <a:gd name="connsiteY6" fmla="*/ 313045 h 1482037"/>
              <a:gd name="connsiteX7" fmla="*/ 1351568 w 1440550"/>
              <a:gd name="connsiteY7" fmla="*/ 220970 h 1482037"/>
              <a:gd name="connsiteX8" fmla="*/ 1405543 w 1440550"/>
              <a:gd name="connsiteY8" fmla="*/ 713095 h 1482037"/>
              <a:gd name="connsiteX9" fmla="*/ 1440468 w 1440550"/>
              <a:gd name="connsiteY9" fmla="*/ 1214745 h 1482037"/>
              <a:gd name="connsiteX10" fmla="*/ 1396018 w 1440550"/>
              <a:gd name="connsiteY10" fmla="*/ 1344920 h 1482037"/>
              <a:gd name="connsiteX11" fmla="*/ 1278543 w 1440550"/>
              <a:gd name="connsiteY11" fmla="*/ 1411595 h 1482037"/>
              <a:gd name="connsiteX12" fmla="*/ 1313468 w 1440550"/>
              <a:gd name="connsiteY12" fmla="*/ 1402070 h 1482037"/>
              <a:gd name="connsiteX13" fmla="*/ 529243 w 1440550"/>
              <a:gd name="connsiteY13" fmla="*/ 1452870 h 1482037"/>
              <a:gd name="connsiteX14" fmla="*/ 659418 w 1440550"/>
              <a:gd name="connsiteY14" fmla="*/ 1462395 h 1482037"/>
              <a:gd name="connsiteX15" fmla="*/ 33943 w 1440550"/>
              <a:gd name="connsiteY15" fmla="*/ 1462395 h 1482037"/>
              <a:gd name="connsiteX16" fmla="*/ 126018 w 1440550"/>
              <a:gd name="connsiteY16" fmla="*/ 1202045 h 1482037"/>
              <a:gd name="connsiteX17" fmla="*/ 487968 w 1440550"/>
              <a:gd name="connsiteY17" fmla="*/ 770245 h 1482037"/>
              <a:gd name="connsiteX18" fmla="*/ 202218 w 1440550"/>
              <a:gd name="connsiteY18" fmla="*/ 446395 h 1482037"/>
              <a:gd name="connsiteX19" fmla="*/ 411768 w 1440550"/>
              <a:gd name="connsiteY19" fmla="*/ 703570 h 1482037"/>
              <a:gd name="connsiteX20" fmla="*/ 249843 w 1440550"/>
              <a:gd name="connsiteY20" fmla="*/ 344795 h 1482037"/>
              <a:gd name="connsiteX21" fmla="*/ 554643 w 1440550"/>
              <a:gd name="connsiteY21" fmla="*/ 430520 h 1482037"/>
              <a:gd name="connsiteX22" fmla="*/ 780068 w 1440550"/>
              <a:gd name="connsiteY22" fmla="*/ 360670 h 1482037"/>
              <a:gd name="connsiteX23" fmla="*/ 773718 w 1440550"/>
              <a:gd name="connsiteY23" fmla="*/ 319395 h 1482037"/>
              <a:gd name="connsiteX24" fmla="*/ 478443 w 1440550"/>
              <a:gd name="connsiteY24" fmla="*/ 30470 h 14820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1440550" h="1482037">
                <a:moveTo>
                  <a:pt x="478443" y="30470"/>
                </a:moveTo>
                <a:cubicBezTo>
                  <a:pt x="490085" y="-21388"/>
                  <a:pt x="798060" y="8774"/>
                  <a:pt x="843568" y="8245"/>
                </a:cubicBezTo>
                <a:cubicBezTo>
                  <a:pt x="889076" y="7716"/>
                  <a:pt x="691697" y="27824"/>
                  <a:pt x="751493" y="27295"/>
                </a:cubicBezTo>
                <a:cubicBezTo>
                  <a:pt x="811289" y="26766"/>
                  <a:pt x="1092276" y="2953"/>
                  <a:pt x="1202343" y="5070"/>
                </a:cubicBezTo>
                <a:cubicBezTo>
                  <a:pt x="1312410" y="7187"/>
                  <a:pt x="1383318" y="26237"/>
                  <a:pt x="1411893" y="39995"/>
                </a:cubicBezTo>
                <a:cubicBezTo>
                  <a:pt x="1440468" y="53753"/>
                  <a:pt x="1390197" y="42112"/>
                  <a:pt x="1373793" y="87620"/>
                </a:cubicBezTo>
                <a:cubicBezTo>
                  <a:pt x="1357389" y="133128"/>
                  <a:pt x="1317172" y="290820"/>
                  <a:pt x="1313468" y="313045"/>
                </a:cubicBezTo>
                <a:cubicBezTo>
                  <a:pt x="1309764" y="335270"/>
                  <a:pt x="1336222" y="154295"/>
                  <a:pt x="1351568" y="220970"/>
                </a:cubicBezTo>
                <a:cubicBezTo>
                  <a:pt x="1366914" y="287645"/>
                  <a:pt x="1390726" y="547466"/>
                  <a:pt x="1405543" y="713095"/>
                </a:cubicBezTo>
                <a:cubicBezTo>
                  <a:pt x="1420360" y="878724"/>
                  <a:pt x="1442056" y="1109441"/>
                  <a:pt x="1440468" y="1214745"/>
                </a:cubicBezTo>
                <a:cubicBezTo>
                  <a:pt x="1438881" y="1320049"/>
                  <a:pt x="1423006" y="1312112"/>
                  <a:pt x="1396018" y="1344920"/>
                </a:cubicBezTo>
                <a:cubicBezTo>
                  <a:pt x="1369031" y="1377728"/>
                  <a:pt x="1292301" y="1402070"/>
                  <a:pt x="1278543" y="1411595"/>
                </a:cubicBezTo>
                <a:cubicBezTo>
                  <a:pt x="1264785" y="1421120"/>
                  <a:pt x="1313468" y="1402070"/>
                  <a:pt x="1313468" y="1402070"/>
                </a:cubicBezTo>
                <a:lnTo>
                  <a:pt x="529243" y="1452870"/>
                </a:lnTo>
                <a:cubicBezTo>
                  <a:pt x="420235" y="1462924"/>
                  <a:pt x="741968" y="1460808"/>
                  <a:pt x="659418" y="1462395"/>
                </a:cubicBezTo>
                <a:cubicBezTo>
                  <a:pt x="576868" y="1463982"/>
                  <a:pt x="122843" y="1505787"/>
                  <a:pt x="33943" y="1462395"/>
                </a:cubicBezTo>
                <a:cubicBezTo>
                  <a:pt x="-54957" y="1419003"/>
                  <a:pt x="50347" y="1317403"/>
                  <a:pt x="126018" y="1202045"/>
                </a:cubicBezTo>
                <a:cubicBezTo>
                  <a:pt x="201689" y="1086687"/>
                  <a:pt x="475268" y="896187"/>
                  <a:pt x="487968" y="770245"/>
                </a:cubicBezTo>
                <a:cubicBezTo>
                  <a:pt x="500668" y="644303"/>
                  <a:pt x="214918" y="457507"/>
                  <a:pt x="202218" y="446395"/>
                </a:cubicBezTo>
                <a:cubicBezTo>
                  <a:pt x="189518" y="435283"/>
                  <a:pt x="403831" y="720503"/>
                  <a:pt x="411768" y="703570"/>
                </a:cubicBezTo>
                <a:cubicBezTo>
                  <a:pt x="419705" y="686637"/>
                  <a:pt x="226031" y="390303"/>
                  <a:pt x="249843" y="344795"/>
                </a:cubicBezTo>
                <a:cubicBezTo>
                  <a:pt x="273655" y="299287"/>
                  <a:pt x="466272" y="427874"/>
                  <a:pt x="554643" y="430520"/>
                </a:cubicBezTo>
                <a:cubicBezTo>
                  <a:pt x="643014" y="433166"/>
                  <a:pt x="743556" y="379191"/>
                  <a:pt x="780068" y="360670"/>
                </a:cubicBezTo>
                <a:cubicBezTo>
                  <a:pt x="816581" y="342149"/>
                  <a:pt x="819226" y="371782"/>
                  <a:pt x="773718" y="319395"/>
                </a:cubicBezTo>
                <a:cubicBezTo>
                  <a:pt x="728210" y="267008"/>
                  <a:pt x="466801" y="82328"/>
                  <a:pt x="478443" y="30470"/>
                </a:cubicBezTo>
                <a:close/>
              </a:path>
            </a:pathLst>
          </a:custGeom>
          <a:solidFill>
            <a:srgbClr val="FF0000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05" name="フリーフォーム 2504">
            <a:extLst>
              <a:ext uri="{FF2B5EF4-FFF2-40B4-BE49-F238E27FC236}">
                <a16:creationId xmlns:a16="http://schemas.microsoft.com/office/drawing/2014/main" id="{6A63EA6B-9828-53B8-B30E-96F3A74EB69F}"/>
              </a:ext>
            </a:extLst>
          </p:cNvPr>
          <p:cNvSpPr/>
          <p:nvPr/>
        </p:nvSpPr>
        <p:spPr>
          <a:xfrm>
            <a:off x="3109313" y="9441622"/>
            <a:ext cx="434186" cy="626672"/>
          </a:xfrm>
          <a:custGeom>
            <a:avLst/>
            <a:gdLst>
              <a:gd name="connsiteX0" fmla="*/ 72037 w 434186"/>
              <a:gd name="connsiteY0" fmla="*/ 828 h 626672"/>
              <a:gd name="connsiteX1" fmla="*/ 256187 w 434186"/>
              <a:gd name="connsiteY1" fmla="*/ 315153 h 626672"/>
              <a:gd name="connsiteX2" fmla="*/ 433987 w 434186"/>
              <a:gd name="connsiteY2" fmla="*/ 619953 h 626672"/>
              <a:gd name="connsiteX3" fmla="*/ 221262 w 434186"/>
              <a:gd name="connsiteY3" fmla="*/ 502478 h 626672"/>
              <a:gd name="connsiteX4" fmla="*/ 8537 w 434186"/>
              <a:gd name="connsiteY4" fmla="*/ 232603 h 626672"/>
              <a:gd name="connsiteX5" fmla="*/ 72037 w 434186"/>
              <a:gd name="connsiteY5" fmla="*/ 828 h 6266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4186" h="626672">
                <a:moveTo>
                  <a:pt x="72037" y="828"/>
                </a:moveTo>
                <a:cubicBezTo>
                  <a:pt x="113312" y="14586"/>
                  <a:pt x="256187" y="315153"/>
                  <a:pt x="256187" y="315153"/>
                </a:cubicBezTo>
                <a:cubicBezTo>
                  <a:pt x="316512" y="418340"/>
                  <a:pt x="439808" y="588732"/>
                  <a:pt x="433987" y="619953"/>
                </a:cubicBezTo>
                <a:cubicBezTo>
                  <a:pt x="428166" y="651174"/>
                  <a:pt x="292170" y="567036"/>
                  <a:pt x="221262" y="502478"/>
                </a:cubicBezTo>
                <a:cubicBezTo>
                  <a:pt x="150354" y="437920"/>
                  <a:pt x="37641" y="317270"/>
                  <a:pt x="8537" y="232603"/>
                </a:cubicBezTo>
                <a:cubicBezTo>
                  <a:pt x="-20567" y="147936"/>
                  <a:pt x="30762" y="-12930"/>
                  <a:pt x="72037" y="828"/>
                </a:cubicBezTo>
                <a:close/>
              </a:path>
            </a:pathLst>
          </a:custGeom>
          <a:solidFill>
            <a:srgbClr val="FF0000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06" name="フリーフォーム 2505">
            <a:extLst>
              <a:ext uri="{FF2B5EF4-FFF2-40B4-BE49-F238E27FC236}">
                <a16:creationId xmlns:a16="http://schemas.microsoft.com/office/drawing/2014/main" id="{33E445E0-E3F7-EB56-CC00-902F9F3884FD}"/>
              </a:ext>
            </a:extLst>
          </p:cNvPr>
          <p:cNvSpPr/>
          <p:nvPr/>
        </p:nvSpPr>
        <p:spPr>
          <a:xfrm>
            <a:off x="4225481" y="9105730"/>
            <a:ext cx="369975" cy="1420072"/>
          </a:xfrm>
          <a:custGeom>
            <a:avLst/>
            <a:gdLst>
              <a:gd name="connsiteX0" fmla="*/ 63944 w 369975"/>
              <a:gd name="connsiteY0" fmla="*/ 3345 h 1420072"/>
              <a:gd name="connsiteX1" fmla="*/ 168719 w 369975"/>
              <a:gd name="connsiteY1" fmla="*/ 355770 h 1420072"/>
              <a:gd name="connsiteX2" fmla="*/ 156019 w 369975"/>
              <a:gd name="connsiteY2" fmla="*/ 482770 h 1420072"/>
              <a:gd name="connsiteX3" fmla="*/ 136969 w 369975"/>
              <a:gd name="connsiteY3" fmla="*/ 625645 h 1420072"/>
              <a:gd name="connsiteX4" fmla="*/ 136969 w 369975"/>
              <a:gd name="connsiteY4" fmla="*/ 574845 h 1420072"/>
              <a:gd name="connsiteX5" fmla="*/ 184594 w 369975"/>
              <a:gd name="connsiteY5" fmla="*/ 933620 h 1420072"/>
              <a:gd name="connsiteX6" fmla="*/ 235394 w 369975"/>
              <a:gd name="connsiteY6" fmla="*/ 1114595 h 1420072"/>
              <a:gd name="connsiteX7" fmla="*/ 216344 w 369975"/>
              <a:gd name="connsiteY7" fmla="*/ 1082845 h 1420072"/>
              <a:gd name="connsiteX8" fmla="*/ 333819 w 369975"/>
              <a:gd name="connsiteY8" fmla="*/ 1238420 h 1420072"/>
              <a:gd name="connsiteX9" fmla="*/ 368744 w 369975"/>
              <a:gd name="connsiteY9" fmla="*/ 1416220 h 1420072"/>
              <a:gd name="connsiteX10" fmla="*/ 298894 w 369975"/>
              <a:gd name="connsiteY10" fmla="*/ 1343195 h 1420072"/>
              <a:gd name="connsiteX11" fmla="*/ 127444 w 369975"/>
              <a:gd name="connsiteY11" fmla="*/ 1143170 h 1420072"/>
              <a:gd name="connsiteX12" fmla="*/ 6794 w 369975"/>
              <a:gd name="connsiteY12" fmla="*/ 466895 h 1420072"/>
              <a:gd name="connsiteX13" fmla="*/ 16319 w 369975"/>
              <a:gd name="connsiteY13" fmla="*/ 622470 h 1420072"/>
              <a:gd name="connsiteX14" fmla="*/ 25844 w 369975"/>
              <a:gd name="connsiteY14" fmla="*/ 203370 h 1420072"/>
              <a:gd name="connsiteX15" fmla="*/ 63944 w 369975"/>
              <a:gd name="connsiteY15" fmla="*/ 3345 h 14200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369975" h="1420072">
                <a:moveTo>
                  <a:pt x="63944" y="3345"/>
                </a:moveTo>
                <a:cubicBezTo>
                  <a:pt x="87757" y="28745"/>
                  <a:pt x="153373" y="275866"/>
                  <a:pt x="168719" y="355770"/>
                </a:cubicBezTo>
                <a:cubicBezTo>
                  <a:pt x="184065" y="435674"/>
                  <a:pt x="161311" y="437791"/>
                  <a:pt x="156019" y="482770"/>
                </a:cubicBezTo>
                <a:cubicBezTo>
                  <a:pt x="150727" y="527749"/>
                  <a:pt x="140144" y="610299"/>
                  <a:pt x="136969" y="625645"/>
                </a:cubicBezTo>
                <a:cubicBezTo>
                  <a:pt x="133794" y="640991"/>
                  <a:pt x="129032" y="523516"/>
                  <a:pt x="136969" y="574845"/>
                </a:cubicBezTo>
                <a:cubicBezTo>
                  <a:pt x="144907" y="626174"/>
                  <a:pt x="168190" y="843662"/>
                  <a:pt x="184594" y="933620"/>
                </a:cubicBezTo>
                <a:cubicBezTo>
                  <a:pt x="200998" y="1023578"/>
                  <a:pt x="230102" y="1089724"/>
                  <a:pt x="235394" y="1114595"/>
                </a:cubicBezTo>
                <a:cubicBezTo>
                  <a:pt x="240686" y="1139466"/>
                  <a:pt x="199940" y="1062208"/>
                  <a:pt x="216344" y="1082845"/>
                </a:cubicBezTo>
                <a:cubicBezTo>
                  <a:pt x="232748" y="1103482"/>
                  <a:pt x="308419" y="1182858"/>
                  <a:pt x="333819" y="1238420"/>
                </a:cubicBezTo>
                <a:cubicBezTo>
                  <a:pt x="359219" y="1293983"/>
                  <a:pt x="374565" y="1398758"/>
                  <a:pt x="368744" y="1416220"/>
                </a:cubicBezTo>
                <a:cubicBezTo>
                  <a:pt x="362923" y="1433682"/>
                  <a:pt x="339111" y="1388703"/>
                  <a:pt x="298894" y="1343195"/>
                </a:cubicBezTo>
                <a:cubicBezTo>
                  <a:pt x="258677" y="1297687"/>
                  <a:pt x="176127" y="1289220"/>
                  <a:pt x="127444" y="1143170"/>
                </a:cubicBezTo>
                <a:cubicBezTo>
                  <a:pt x="78761" y="997120"/>
                  <a:pt x="25315" y="553678"/>
                  <a:pt x="6794" y="466895"/>
                </a:cubicBezTo>
                <a:cubicBezTo>
                  <a:pt x="-11727" y="380112"/>
                  <a:pt x="13144" y="666391"/>
                  <a:pt x="16319" y="622470"/>
                </a:cubicBezTo>
                <a:cubicBezTo>
                  <a:pt x="19494" y="578549"/>
                  <a:pt x="18436" y="304441"/>
                  <a:pt x="25844" y="203370"/>
                </a:cubicBezTo>
                <a:cubicBezTo>
                  <a:pt x="33252" y="102299"/>
                  <a:pt x="40131" y="-22055"/>
                  <a:pt x="63944" y="3345"/>
                </a:cubicBezTo>
                <a:close/>
              </a:path>
            </a:pathLst>
          </a:custGeom>
          <a:solidFill>
            <a:srgbClr val="FF0000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07" name="フリーフォーム 2506">
            <a:extLst>
              <a:ext uri="{FF2B5EF4-FFF2-40B4-BE49-F238E27FC236}">
                <a16:creationId xmlns:a16="http://schemas.microsoft.com/office/drawing/2014/main" id="{8F487F4D-B6E0-F9D6-1C4B-009CAB17CA31}"/>
              </a:ext>
            </a:extLst>
          </p:cNvPr>
          <p:cNvSpPr/>
          <p:nvPr/>
        </p:nvSpPr>
        <p:spPr>
          <a:xfrm>
            <a:off x="4315472" y="9959406"/>
            <a:ext cx="284107" cy="1549444"/>
          </a:xfrm>
          <a:custGeom>
            <a:avLst/>
            <a:gdLst>
              <a:gd name="connsiteX0" fmla="*/ 164453 w 284107"/>
              <a:gd name="connsiteY0" fmla="*/ 162494 h 1549444"/>
              <a:gd name="connsiteX1" fmla="*/ 231128 w 284107"/>
              <a:gd name="connsiteY1" fmla="*/ 365694 h 1549444"/>
              <a:gd name="connsiteX2" fmla="*/ 237478 w 284107"/>
              <a:gd name="connsiteY2" fmla="*/ 756219 h 1549444"/>
              <a:gd name="connsiteX3" fmla="*/ 259703 w 284107"/>
              <a:gd name="connsiteY3" fmla="*/ 670494 h 1549444"/>
              <a:gd name="connsiteX4" fmla="*/ 281928 w 284107"/>
              <a:gd name="connsiteY4" fmla="*/ 857819 h 1549444"/>
              <a:gd name="connsiteX5" fmla="*/ 202553 w 284107"/>
              <a:gd name="connsiteY5" fmla="*/ 1162619 h 1549444"/>
              <a:gd name="connsiteX6" fmla="*/ 221603 w 284107"/>
              <a:gd name="connsiteY6" fmla="*/ 1089594 h 1549444"/>
              <a:gd name="connsiteX7" fmla="*/ 158103 w 284107"/>
              <a:gd name="connsiteY7" fmla="*/ 1400744 h 1549444"/>
              <a:gd name="connsiteX8" fmla="*/ 21578 w 284107"/>
              <a:gd name="connsiteY8" fmla="*/ 1546794 h 1549444"/>
              <a:gd name="connsiteX9" fmla="*/ 46978 w 284107"/>
              <a:gd name="connsiteY9" fmla="*/ 1432494 h 1549444"/>
              <a:gd name="connsiteX10" fmla="*/ 15228 w 284107"/>
              <a:gd name="connsiteY10" fmla="*/ 768919 h 1549444"/>
              <a:gd name="connsiteX11" fmla="*/ 31103 w 284107"/>
              <a:gd name="connsiteY11" fmla="*/ 860994 h 1549444"/>
              <a:gd name="connsiteX12" fmla="*/ 2528 w 284107"/>
              <a:gd name="connsiteY12" fmla="*/ 45019 h 1549444"/>
              <a:gd name="connsiteX13" fmla="*/ 107303 w 284107"/>
              <a:gd name="connsiteY13" fmla="*/ 349819 h 1549444"/>
              <a:gd name="connsiteX14" fmla="*/ 34278 w 284107"/>
              <a:gd name="connsiteY14" fmla="*/ 108519 h 1549444"/>
              <a:gd name="connsiteX15" fmla="*/ 85078 w 284107"/>
              <a:gd name="connsiteY15" fmla="*/ 569 h 1549444"/>
              <a:gd name="connsiteX16" fmla="*/ 164453 w 284107"/>
              <a:gd name="connsiteY16" fmla="*/ 162494 h 15494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284107" h="1549444">
                <a:moveTo>
                  <a:pt x="164453" y="162494"/>
                </a:moveTo>
                <a:cubicBezTo>
                  <a:pt x="188795" y="223348"/>
                  <a:pt x="218957" y="266740"/>
                  <a:pt x="231128" y="365694"/>
                </a:cubicBezTo>
                <a:cubicBezTo>
                  <a:pt x="243299" y="464648"/>
                  <a:pt x="232716" y="705419"/>
                  <a:pt x="237478" y="756219"/>
                </a:cubicBezTo>
                <a:cubicBezTo>
                  <a:pt x="242240" y="807019"/>
                  <a:pt x="252295" y="653561"/>
                  <a:pt x="259703" y="670494"/>
                </a:cubicBezTo>
                <a:cubicBezTo>
                  <a:pt x="267111" y="687427"/>
                  <a:pt x="291453" y="775798"/>
                  <a:pt x="281928" y="857819"/>
                </a:cubicBezTo>
                <a:cubicBezTo>
                  <a:pt x="272403" y="939840"/>
                  <a:pt x="202553" y="1162619"/>
                  <a:pt x="202553" y="1162619"/>
                </a:cubicBezTo>
                <a:cubicBezTo>
                  <a:pt x="192499" y="1201248"/>
                  <a:pt x="229011" y="1049907"/>
                  <a:pt x="221603" y="1089594"/>
                </a:cubicBezTo>
                <a:cubicBezTo>
                  <a:pt x="214195" y="1129281"/>
                  <a:pt x="191440" y="1324544"/>
                  <a:pt x="158103" y="1400744"/>
                </a:cubicBezTo>
                <a:cubicBezTo>
                  <a:pt x="124766" y="1476944"/>
                  <a:pt x="40099" y="1541502"/>
                  <a:pt x="21578" y="1546794"/>
                </a:cubicBezTo>
                <a:cubicBezTo>
                  <a:pt x="3057" y="1552086"/>
                  <a:pt x="48036" y="1562140"/>
                  <a:pt x="46978" y="1432494"/>
                </a:cubicBezTo>
                <a:cubicBezTo>
                  <a:pt x="45920" y="1302848"/>
                  <a:pt x="17874" y="864169"/>
                  <a:pt x="15228" y="768919"/>
                </a:cubicBezTo>
                <a:cubicBezTo>
                  <a:pt x="12582" y="673669"/>
                  <a:pt x="33220" y="981644"/>
                  <a:pt x="31103" y="860994"/>
                </a:cubicBezTo>
                <a:cubicBezTo>
                  <a:pt x="28986" y="740344"/>
                  <a:pt x="-10172" y="130215"/>
                  <a:pt x="2528" y="45019"/>
                </a:cubicBezTo>
                <a:cubicBezTo>
                  <a:pt x="15228" y="-40177"/>
                  <a:pt x="102011" y="339236"/>
                  <a:pt x="107303" y="349819"/>
                </a:cubicBezTo>
                <a:cubicBezTo>
                  <a:pt x="112595" y="360402"/>
                  <a:pt x="37982" y="166727"/>
                  <a:pt x="34278" y="108519"/>
                </a:cubicBezTo>
                <a:cubicBezTo>
                  <a:pt x="30574" y="50311"/>
                  <a:pt x="60207" y="-6310"/>
                  <a:pt x="85078" y="569"/>
                </a:cubicBezTo>
                <a:cubicBezTo>
                  <a:pt x="109949" y="7448"/>
                  <a:pt x="140111" y="101640"/>
                  <a:pt x="164453" y="162494"/>
                </a:cubicBezTo>
                <a:close/>
              </a:path>
            </a:pathLst>
          </a:custGeom>
          <a:solidFill>
            <a:srgbClr val="FF0000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08" name="フリーフォーム 2507">
            <a:extLst>
              <a:ext uri="{FF2B5EF4-FFF2-40B4-BE49-F238E27FC236}">
                <a16:creationId xmlns:a16="http://schemas.microsoft.com/office/drawing/2014/main" id="{CCBBF698-73F8-13D9-7612-A9A507C6DDB0}"/>
              </a:ext>
            </a:extLst>
          </p:cNvPr>
          <p:cNvSpPr/>
          <p:nvPr/>
        </p:nvSpPr>
        <p:spPr>
          <a:xfrm>
            <a:off x="2523781" y="10377900"/>
            <a:ext cx="1915084" cy="1218620"/>
          </a:xfrm>
          <a:custGeom>
            <a:avLst/>
            <a:gdLst>
              <a:gd name="connsiteX0" fmla="*/ 425794 w 1915084"/>
              <a:gd name="connsiteY0" fmla="*/ 182150 h 1218620"/>
              <a:gd name="connsiteX1" fmla="*/ 1549744 w 1915084"/>
              <a:gd name="connsiteY1" fmla="*/ 125000 h 1218620"/>
              <a:gd name="connsiteX2" fmla="*/ 1832319 w 1915084"/>
              <a:gd name="connsiteY2" fmla="*/ 13875 h 1218620"/>
              <a:gd name="connsiteX3" fmla="*/ 1832319 w 1915084"/>
              <a:gd name="connsiteY3" fmla="*/ 96425 h 1218620"/>
              <a:gd name="connsiteX4" fmla="*/ 1914869 w 1915084"/>
              <a:gd name="connsiteY4" fmla="*/ 858425 h 1218620"/>
              <a:gd name="connsiteX5" fmla="*/ 1848194 w 1915084"/>
              <a:gd name="connsiteY5" fmla="*/ 1083850 h 1218620"/>
              <a:gd name="connsiteX6" fmla="*/ 1629119 w 1915084"/>
              <a:gd name="connsiteY6" fmla="*/ 1153700 h 1218620"/>
              <a:gd name="connsiteX7" fmla="*/ 1638644 w 1915084"/>
              <a:gd name="connsiteY7" fmla="*/ 1214025 h 1218620"/>
              <a:gd name="connsiteX8" fmla="*/ 213069 w 1915084"/>
              <a:gd name="connsiteY8" fmla="*/ 1210850 h 1218620"/>
              <a:gd name="connsiteX9" fmla="*/ 371819 w 1915084"/>
              <a:gd name="connsiteY9" fmla="*/ 1182275 h 1218620"/>
              <a:gd name="connsiteX10" fmla="*/ 165444 w 1915084"/>
              <a:gd name="connsiteY10" fmla="*/ 1166400 h 1218620"/>
              <a:gd name="connsiteX11" fmla="*/ 9869 w 1915084"/>
              <a:gd name="connsiteY11" fmla="*/ 877475 h 1218620"/>
              <a:gd name="connsiteX12" fmla="*/ 114644 w 1915084"/>
              <a:gd name="connsiteY12" fmla="*/ 963200 h 1218620"/>
              <a:gd name="connsiteX13" fmla="*/ 3519 w 1915084"/>
              <a:gd name="connsiteY13" fmla="*/ 744125 h 1218620"/>
              <a:gd name="connsiteX14" fmla="*/ 276569 w 1915084"/>
              <a:gd name="connsiteY14" fmla="*/ 626650 h 1218620"/>
              <a:gd name="connsiteX15" fmla="*/ 298794 w 1915084"/>
              <a:gd name="connsiteY15" fmla="*/ 633000 h 1218620"/>
              <a:gd name="connsiteX16" fmla="*/ 441669 w 1915084"/>
              <a:gd name="connsiteY16" fmla="*/ 496475 h 1218620"/>
              <a:gd name="connsiteX17" fmla="*/ 435319 w 1915084"/>
              <a:gd name="connsiteY17" fmla="*/ 547275 h 1218620"/>
              <a:gd name="connsiteX18" fmla="*/ 425794 w 1915084"/>
              <a:gd name="connsiteY18" fmla="*/ 182150 h 12186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1915084" h="1218620">
                <a:moveTo>
                  <a:pt x="425794" y="182150"/>
                </a:moveTo>
                <a:cubicBezTo>
                  <a:pt x="611531" y="111771"/>
                  <a:pt x="1315323" y="153046"/>
                  <a:pt x="1549744" y="125000"/>
                </a:cubicBezTo>
                <a:cubicBezTo>
                  <a:pt x="1784165" y="96954"/>
                  <a:pt x="1785223" y="18637"/>
                  <a:pt x="1832319" y="13875"/>
                </a:cubicBezTo>
                <a:cubicBezTo>
                  <a:pt x="1879415" y="9113"/>
                  <a:pt x="1818561" y="-44333"/>
                  <a:pt x="1832319" y="96425"/>
                </a:cubicBezTo>
                <a:cubicBezTo>
                  <a:pt x="1846077" y="237183"/>
                  <a:pt x="1912223" y="693854"/>
                  <a:pt x="1914869" y="858425"/>
                </a:cubicBezTo>
                <a:cubicBezTo>
                  <a:pt x="1917515" y="1022996"/>
                  <a:pt x="1895819" y="1034638"/>
                  <a:pt x="1848194" y="1083850"/>
                </a:cubicBezTo>
                <a:cubicBezTo>
                  <a:pt x="1800569" y="1133063"/>
                  <a:pt x="1664044" y="1132004"/>
                  <a:pt x="1629119" y="1153700"/>
                </a:cubicBezTo>
                <a:cubicBezTo>
                  <a:pt x="1594194" y="1175396"/>
                  <a:pt x="1874652" y="1204500"/>
                  <a:pt x="1638644" y="1214025"/>
                </a:cubicBezTo>
                <a:cubicBezTo>
                  <a:pt x="1402636" y="1223550"/>
                  <a:pt x="424206" y="1216142"/>
                  <a:pt x="213069" y="1210850"/>
                </a:cubicBezTo>
                <a:cubicBezTo>
                  <a:pt x="1931" y="1205558"/>
                  <a:pt x="379756" y="1189683"/>
                  <a:pt x="371819" y="1182275"/>
                </a:cubicBezTo>
                <a:cubicBezTo>
                  <a:pt x="363881" y="1174867"/>
                  <a:pt x="225769" y="1217200"/>
                  <a:pt x="165444" y="1166400"/>
                </a:cubicBezTo>
                <a:cubicBezTo>
                  <a:pt x="105119" y="1115600"/>
                  <a:pt x="18336" y="911342"/>
                  <a:pt x="9869" y="877475"/>
                </a:cubicBezTo>
                <a:cubicBezTo>
                  <a:pt x="1402" y="843608"/>
                  <a:pt x="115702" y="985425"/>
                  <a:pt x="114644" y="963200"/>
                </a:cubicBezTo>
                <a:cubicBezTo>
                  <a:pt x="113586" y="940975"/>
                  <a:pt x="-23469" y="800217"/>
                  <a:pt x="3519" y="744125"/>
                </a:cubicBezTo>
                <a:cubicBezTo>
                  <a:pt x="30507" y="688033"/>
                  <a:pt x="227356" y="645171"/>
                  <a:pt x="276569" y="626650"/>
                </a:cubicBezTo>
                <a:cubicBezTo>
                  <a:pt x="325782" y="608129"/>
                  <a:pt x="271277" y="654696"/>
                  <a:pt x="298794" y="633000"/>
                </a:cubicBezTo>
                <a:cubicBezTo>
                  <a:pt x="326311" y="611304"/>
                  <a:pt x="418915" y="510763"/>
                  <a:pt x="441669" y="496475"/>
                </a:cubicBezTo>
                <a:cubicBezTo>
                  <a:pt x="464423" y="482188"/>
                  <a:pt x="436907" y="601250"/>
                  <a:pt x="435319" y="547275"/>
                </a:cubicBezTo>
                <a:cubicBezTo>
                  <a:pt x="433732" y="493300"/>
                  <a:pt x="240057" y="252529"/>
                  <a:pt x="425794" y="182150"/>
                </a:cubicBezTo>
                <a:close/>
              </a:path>
            </a:pathLst>
          </a:custGeom>
          <a:solidFill>
            <a:srgbClr val="FF0000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09" name="フリーフォーム 2508">
            <a:extLst>
              <a:ext uri="{FF2B5EF4-FFF2-40B4-BE49-F238E27FC236}">
                <a16:creationId xmlns:a16="http://schemas.microsoft.com/office/drawing/2014/main" id="{01F5F72A-3BFE-2B6B-DA9F-4B13B0DEAF99}"/>
              </a:ext>
            </a:extLst>
          </p:cNvPr>
          <p:cNvSpPr/>
          <p:nvPr/>
        </p:nvSpPr>
        <p:spPr>
          <a:xfrm>
            <a:off x="1093203" y="10586274"/>
            <a:ext cx="1693068" cy="1094920"/>
          </a:xfrm>
          <a:custGeom>
            <a:avLst/>
            <a:gdLst>
              <a:gd name="connsiteX0" fmla="*/ 49797 w 1693068"/>
              <a:gd name="connsiteY0" fmla="*/ 15051 h 1094920"/>
              <a:gd name="connsiteX1" fmla="*/ 1107072 w 1693068"/>
              <a:gd name="connsiteY1" fmla="*/ 2351 h 1094920"/>
              <a:gd name="connsiteX2" fmla="*/ 983247 w 1693068"/>
              <a:gd name="connsiteY2" fmla="*/ 40451 h 1094920"/>
              <a:gd name="connsiteX3" fmla="*/ 1176922 w 1693068"/>
              <a:gd name="connsiteY3" fmla="*/ 11876 h 1094920"/>
              <a:gd name="connsiteX4" fmla="*/ 1154697 w 1693068"/>
              <a:gd name="connsiteY4" fmla="*/ 142051 h 1094920"/>
              <a:gd name="connsiteX5" fmla="*/ 1383297 w 1693068"/>
              <a:gd name="connsiteY5" fmla="*/ 462726 h 1094920"/>
              <a:gd name="connsiteX6" fmla="*/ 1291222 w 1693068"/>
              <a:gd name="connsiteY6" fmla="*/ 446851 h 1094920"/>
              <a:gd name="connsiteX7" fmla="*/ 1427747 w 1693068"/>
              <a:gd name="connsiteY7" fmla="*/ 526226 h 1094920"/>
              <a:gd name="connsiteX8" fmla="*/ 1678572 w 1693068"/>
              <a:gd name="connsiteY8" fmla="*/ 973901 h 1094920"/>
              <a:gd name="connsiteX9" fmla="*/ 1599197 w 1693068"/>
              <a:gd name="connsiteY9" fmla="*/ 948501 h 1094920"/>
              <a:gd name="connsiteX10" fmla="*/ 1665872 w 1693068"/>
              <a:gd name="connsiteY10" fmla="*/ 986601 h 1094920"/>
              <a:gd name="connsiteX11" fmla="*/ 1065797 w 1693068"/>
              <a:gd name="connsiteY11" fmla="*/ 1021526 h 1094920"/>
              <a:gd name="connsiteX12" fmla="*/ 948322 w 1693068"/>
              <a:gd name="connsiteY12" fmla="*/ 973901 h 1094920"/>
              <a:gd name="connsiteX13" fmla="*/ 1062622 w 1693068"/>
              <a:gd name="connsiteY13" fmla="*/ 1053276 h 1094920"/>
              <a:gd name="connsiteX14" fmla="*/ 726072 w 1693068"/>
              <a:gd name="connsiteY14" fmla="*/ 894526 h 1094920"/>
              <a:gd name="connsiteX15" fmla="*/ 818147 w 1693068"/>
              <a:gd name="connsiteY15" fmla="*/ 948501 h 1094920"/>
              <a:gd name="connsiteX16" fmla="*/ 621297 w 1693068"/>
              <a:gd name="connsiteY16" fmla="*/ 885001 h 1094920"/>
              <a:gd name="connsiteX17" fmla="*/ 408572 w 1693068"/>
              <a:gd name="connsiteY17" fmla="*/ 958026 h 1094920"/>
              <a:gd name="connsiteX18" fmla="*/ 316497 w 1693068"/>
              <a:gd name="connsiteY18" fmla="*/ 1094551 h 1094920"/>
              <a:gd name="connsiteX19" fmla="*/ 291097 w 1693068"/>
              <a:gd name="connsiteY19" fmla="*/ 989776 h 1094920"/>
              <a:gd name="connsiteX20" fmla="*/ 284747 w 1693068"/>
              <a:gd name="connsiteY20" fmla="*/ 748476 h 1094920"/>
              <a:gd name="connsiteX21" fmla="*/ 373647 w 1693068"/>
              <a:gd name="connsiteY21" fmla="*/ 602426 h 1094920"/>
              <a:gd name="connsiteX22" fmla="*/ 456197 w 1693068"/>
              <a:gd name="connsiteY22" fmla="*/ 491301 h 1094920"/>
              <a:gd name="connsiteX23" fmla="*/ 472072 w 1693068"/>
              <a:gd name="connsiteY23" fmla="*/ 443676 h 1094920"/>
              <a:gd name="connsiteX24" fmla="*/ 433972 w 1693068"/>
              <a:gd name="connsiteY24" fmla="*/ 392876 h 1094920"/>
              <a:gd name="connsiteX25" fmla="*/ 300622 w 1693068"/>
              <a:gd name="connsiteY25" fmla="*/ 370651 h 1094920"/>
              <a:gd name="connsiteX26" fmla="*/ 240297 w 1693068"/>
              <a:gd name="connsiteY26" fmla="*/ 192851 h 1094920"/>
              <a:gd name="connsiteX27" fmla="*/ 272047 w 1693068"/>
              <a:gd name="connsiteY27" fmla="*/ 240476 h 1094920"/>
              <a:gd name="connsiteX28" fmla="*/ 179972 w 1693068"/>
              <a:gd name="connsiteY28" fmla="*/ 103951 h 1094920"/>
              <a:gd name="connsiteX29" fmla="*/ 49797 w 1693068"/>
              <a:gd name="connsiteY29" fmla="*/ 15051 h 10949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1693068" h="1094920">
                <a:moveTo>
                  <a:pt x="49797" y="15051"/>
                </a:moveTo>
                <a:cubicBezTo>
                  <a:pt x="204314" y="-1882"/>
                  <a:pt x="951497" y="-1882"/>
                  <a:pt x="1107072" y="2351"/>
                </a:cubicBezTo>
                <a:cubicBezTo>
                  <a:pt x="1262647" y="6584"/>
                  <a:pt x="971605" y="38864"/>
                  <a:pt x="983247" y="40451"/>
                </a:cubicBezTo>
                <a:cubicBezTo>
                  <a:pt x="994889" y="42038"/>
                  <a:pt x="1148347" y="-5057"/>
                  <a:pt x="1176922" y="11876"/>
                </a:cubicBezTo>
                <a:cubicBezTo>
                  <a:pt x="1205497" y="28809"/>
                  <a:pt x="1120301" y="66909"/>
                  <a:pt x="1154697" y="142051"/>
                </a:cubicBezTo>
                <a:cubicBezTo>
                  <a:pt x="1189093" y="217193"/>
                  <a:pt x="1360543" y="411926"/>
                  <a:pt x="1383297" y="462726"/>
                </a:cubicBezTo>
                <a:cubicBezTo>
                  <a:pt x="1406051" y="513526"/>
                  <a:pt x="1283814" y="436268"/>
                  <a:pt x="1291222" y="446851"/>
                </a:cubicBezTo>
                <a:cubicBezTo>
                  <a:pt x="1298630" y="457434"/>
                  <a:pt x="1363189" y="438384"/>
                  <a:pt x="1427747" y="526226"/>
                </a:cubicBezTo>
                <a:cubicBezTo>
                  <a:pt x="1492305" y="614068"/>
                  <a:pt x="1649997" y="903522"/>
                  <a:pt x="1678572" y="973901"/>
                </a:cubicBezTo>
                <a:cubicBezTo>
                  <a:pt x="1707147" y="1044280"/>
                  <a:pt x="1601314" y="946384"/>
                  <a:pt x="1599197" y="948501"/>
                </a:cubicBezTo>
                <a:cubicBezTo>
                  <a:pt x="1597080" y="950618"/>
                  <a:pt x="1754772" y="974430"/>
                  <a:pt x="1665872" y="986601"/>
                </a:cubicBezTo>
                <a:cubicBezTo>
                  <a:pt x="1576972" y="998772"/>
                  <a:pt x="1185389" y="1023643"/>
                  <a:pt x="1065797" y="1021526"/>
                </a:cubicBezTo>
                <a:cubicBezTo>
                  <a:pt x="946205" y="1019409"/>
                  <a:pt x="948851" y="968609"/>
                  <a:pt x="948322" y="973901"/>
                </a:cubicBezTo>
                <a:cubicBezTo>
                  <a:pt x="947793" y="979193"/>
                  <a:pt x="1099664" y="1066505"/>
                  <a:pt x="1062622" y="1053276"/>
                </a:cubicBezTo>
                <a:cubicBezTo>
                  <a:pt x="1025580" y="1040047"/>
                  <a:pt x="766818" y="911989"/>
                  <a:pt x="726072" y="894526"/>
                </a:cubicBezTo>
                <a:cubicBezTo>
                  <a:pt x="685326" y="877064"/>
                  <a:pt x="835609" y="950088"/>
                  <a:pt x="818147" y="948501"/>
                </a:cubicBezTo>
                <a:cubicBezTo>
                  <a:pt x="800685" y="946914"/>
                  <a:pt x="689559" y="883414"/>
                  <a:pt x="621297" y="885001"/>
                </a:cubicBezTo>
                <a:cubicBezTo>
                  <a:pt x="553035" y="886588"/>
                  <a:pt x="459372" y="923101"/>
                  <a:pt x="408572" y="958026"/>
                </a:cubicBezTo>
                <a:cubicBezTo>
                  <a:pt x="357772" y="992951"/>
                  <a:pt x="336076" y="1089259"/>
                  <a:pt x="316497" y="1094551"/>
                </a:cubicBezTo>
                <a:cubicBezTo>
                  <a:pt x="296918" y="1099843"/>
                  <a:pt x="296389" y="1047455"/>
                  <a:pt x="291097" y="989776"/>
                </a:cubicBezTo>
                <a:cubicBezTo>
                  <a:pt x="285805" y="932097"/>
                  <a:pt x="270989" y="813034"/>
                  <a:pt x="284747" y="748476"/>
                </a:cubicBezTo>
                <a:cubicBezTo>
                  <a:pt x="298505" y="683918"/>
                  <a:pt x="345072" y="645288"/>
                  <a:pt x="373647" y="602426"/>
                </a:cubicBezTo>
                <a:cubicBezTo>
                  <a:pt x="402222" y="559564"/>
                  <a:pt x="439793" y="517759"/>
                  <a:pt x="456197" y="491301"/>
                </a:cubicBezTo>
                <a:cubicBezTo>
                  <a:pt x="472601" y="464843"/>
                  <a:pt x="475776" y="460080"/>
                  <a:pt x="472072" y="443676"/>
                </a:cubicBezTo>
                <a:cubicBezTo>
                  <a:pt x="468368" y="427272"/>
                  <a:pt x="462547" y="405047"/>
                  <a:pt x="433972" y="392876"/>
                </a:cubicBezTo>
                <a:cubicBezTo>
                  <a:pt x="405397" y="380705"/>
                  <a:pt x="332901" y="403988"/>
                  <a:pt x="300622" y="370651"/>
                </a:cubicBezTo>
                <a:cubicBezTo>
                  <a:pt x="268343" y="337314"/>
                  <a:pt x="245059" y="214547"/>
                  <a:pt x="240297" y="192851"/>
                </a:cubicBezTo>
                <a:cubicBezTo>
                  <a:pt x="235535" y="171155"/>
                  <a:pt x="272047" y="240476"/>
                  <a:pt x="272047" y="240476"/>
                </a:cubicBezTo>
                <a:cubicBezTo>
                  <a:pt x="261993" y="225659"/>
                  <a:pt x="213309" y="140993"/>
                  <a:pt x="179972" y="103951"/>
                </a:cubicBezTo>
                <a:cubicBezTo>
                  <a:pt x="146635" y="66909"/>
                  <a:pt x="-104720" y="31984"/>
                  <a:pt x="49797" y="15051"/>
                </a:cubicBezTo>
                <a:close/>
              </a:path>
            </a:pathLst>
          </a:custGeom>
          <a:solidFill>
            <a:srgbClr val="FF0000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10" name="フリーフォーム 2509">
            <a:extLst>
              <a:ext uri="{FF2B5EF4-FFF2-40B4-BE49-F238E27FC236}">
                <a16:creationId xmlns:a16="http://schemas.microsoft.com/office/drawing/2014/main" id="{5639D96F-DE61-0125-CABD-3ECE4F76A957}"/>
              </a:ext>
            </a:extLst>
          </p:cNvPr>
          <p:cNvSpPr/>
          <p:nvPr/>
        </p:nvSpPr>
        <p:spPr>
          <a:xfrm>
            <a:off x="809518" y="10258294"/>
            <a:ext cx="428949" cy="1386574"/>
          </a:xfrm>
          <a:custGeom>
            <a:avLst/>
            <a:gdLst>
              <a:gd name="connsiteX0" fmla="*/ 82657 w 428949"/>
              <a:gd name="connsiteY0" fmla="*/ 131 h 1386574"/>
              <a:gd name="connsiteX1" fmla="*/ 181082 w 428949"/>
              <a:gd name="connsiteY1" fmla="*/ 276356 h 1386574"/>
              <a:gd name="connsiteX2" fmla="*/ 422382 w 428949"/>
              <a:gd name="connsiteY2" fmla="*/ 377956 h 1386574"/>
              <a:gd name="connsiteX3" fmla="*/ 365232 w 428949"/>
              <a:gd name="connsiteY3" fmla="*/ 444631 h 1386574"/>
              <a:gd name="connsiteX4" fmla="*/ 416032 w 428949"/>
              <a:gd name="connsiteY4" fmla="*/ 431931 h 1386574"/>
              <a:gd name="connsiteX5" fmla="*/ 292207 w 428949"/>
              <a:gd name="connsiteY5" fmla="*/ 555756 h 1386574"/>
              <a:gd name="connsiteX6" fmla="*/ 133457 w 428949"/>
              <a:gd name="connsiteY6" fmla="*/ 679581 h 1386574"/>
              <a:gd name="connsiteX7" fmla="*/ 295382 w 428949"/>
              <a:gd name="connsiteY7" fmla="*/ 822456 h 1386574"/>
              <a:gd name="connsiteX8" fmla="*/ 349357 w 428949"/>
              <a:gd name="connsiteY8" fmla="*/ 914531 h 1386574"/>
              <a:gd name="connsiteX9" fmla="*/ 269982 w 428949"/>
              <a:gd name="connsiteY9" fmla="*/ 1038356 h 1386574"/>
              <a:gd name="connsiteX10" fmla="*/ 187432 w 428949"/>
              <a:gd name="connsiteY10" fmla="*/ 1378081 h 1386574"/>
              <a:gd name="connsiteX11" fmla="*/ 152507 w 428949"/>
              <a:gd name="connsiteY11" fmla="*/ 1270131 h 1386574"/>
              <a:gd name="connsiteX12" fmla="*/ 92182 w 428949"/>
              <a:gd name="connsiteY12" fmla="*/ 1117731 h 1386574"/>
              <a:gd name="connsiteX13" fmla="*/ 3282 w 428949"/>
              <a:gd name="connsiteY13" fmla="*/ 847856 h 1386574"/>
              <a:gd name="connsiteX14" fmla="*/ 19157 w 428949"/>
              <a:gd name="connsiteY14" fmla="*/ 895481 h 1386574"/>
              <a:gd name="connsiteX15" fmla="*/ 19157 w 428949"/>
              <a:gd name="connsiteY15" fmla="*/ 104906 h 1386574"/>
              <a:gd name="connsiteX16" fmla="*/ 15982 w 428949"/>
              <a:gd name="connsiteY16" fmla="*/ 238256 h 1386574"/>
              <a:gd name="connsiteX17" fmla="*/ 82657 w 428949"/>
              <a:gd name="connsiteY17" fmla="*/ 131 h 13865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428949" h="1386574">
                <a:moveTo>
                  <a:pt x="82657" y="131"/>
                </a:moveTo>
                <a:cubicBezTo>
                  <a:pt x="110174" y="6481"/>
                  <a:pt x="124461" y="213385"/>
                  <a:pt x="181082" y="276356"/>
                </a:cubicBezTo>
                <a:cubicBezTo>
                  <a:pt x="237703" y="339327"/>
                  <a:pt x="391690" y="349910"/>
                  <a:pt x="422382" y="377956"/>
                </a:cubicBezTo>
                <a:cubicBezTo>
                  <a:pt x="453074" y="406002"/>
                  <a:pt x="366290" y="435635"/>
                  <a:pt x="365232" y="444631"/>
                </a:cubicBezTo>
                <a:cubicBezTo>
                  <a:pt x="364174" y="453627"/>
                  <a:pt x="428203" y="413410"/>
                  <a:pt x="416032" y="431931"/>
                </a:cubicBezTo>
                <a:cubicBezTo>
                  <a:pt x="403861" y="450452"/>
                  <a:pt x="339303" y="514481"/>
                  <a:pt x="292207" y="555756"/>
                </a:cubicBezTo>
                <a:cubicBezTo>
                  <a:pt x="245111" y="597031"/>
                  <a:pt x="132928" y="635131"/>
                  <a:pt x="133457" y="679581"/>
                </a:cubicBezTo>
                <a:cubicBezTo>
                  <a:pt x="133986" y="724031"/>
                  <a:pt x="259399" y="783298"/>
                  <a:pt x="295382" y="822456"/>
                </a:cubicBezTo>
                <a:cubicBezTo>
                  <a:pt x="331365" y="861614"/>
                  <a:pt x="353590" y="878548"/>
                  <a:pt x="349357" y="914531"/>
                </a:cubicBezTo>
                <a:cubicBezTo>
                  <a:pt x="345124" y="950514"/>
                  <a:pt x="296969" y="961098"/>
                  <a:pt x="269982" y="1038356"/>
                </a:cubicBezTo>
                <a:cubicBezTo>
                  <a:pt x="242995" y="1115614"/>
                  <a:pt x="207011" y="1339452"/>
                  <a:pt x="187432" y="1378081"/>
                </a:cubicBezTo>
                <a:cubicBezTo>
                  <a:pt x="167853" y="1416710"/>
                  <a:pt x="168382" y="1313523"/>
                  <a:pt x="152507" y="1270131"/>
                </a:cubicBezTo>
                <a:cubicBezTo>
                  <a:pt x="136632" y="1226739"/>
                  <a:pt x="117053" y="1188110"/>
                  <a:pt x="92182" y="1117731"/>
                </a:cubicBezTo>
                <a:cubicBezTo>
                  <a:pt x="67311" y="1047352"/>
                  <a:pt x="15453" y="884897"/>
                  <a:pt x="3282" y="847856"/>
                </a:cubicBezTo>
                <a:cubicBezTo>
                  <a:pt x="-8889" y="810815"/>
                  <a:pt x="16511" y="1019306"/>
                  <a:pt x="19157" y="895481"/>
                </a:cubicBezTo>
                <a:cubicBezTo>
                  <a:pt x="21803" y="771656"/>
                  <a:pt x="19686" y="214443"/>
                  <a:pt x="19157" y="104906"/>
                </a:cubicBezTo>
                <a:cubicBezTo>
                  <a:pt x="18628" y="-4631"/>
                  <a:pt x="11749" y="257306"/>
                  <a:pt x="15982" y="238256"/>
                </a:cubicBezTo>
                <a:cubicBezTo>
                  <a:pt x="20215" y="219206"/>
                  <a:pt x="55140" y="-6219"/>
                  <a:pt x="82657" y="131"/>
                </a:cubicBezTo>
                <a:close/>
              </a:path>
            </a:pathLst>
          </a:custGeom>
          <a:solidFill>
            <a:srgbClr val="FF0000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11" name="フリーフォーム 2510">
            <a:extLst>
              <a:ext uri="{FF2B5EF4-FFF2-40B4-BE49-F238E27FC236}">
                <a16:creationId xmlns:a16="http://schemas.microsoft.com/office/drawing/2014/main" id="{71621C1D-B8E6-6338-E520-4CD6F5B470EB}"/>
              </a:ext>
            </a:extLst>
          </p:cNvPr>
          <p:cNvSpPr/>
          <p:nvPr/>
        </p:nvSpPr>
        <p:spPr>
          <a:xfrm>
            <a:off x="2218790" y="10267080"/>
            <a:ext cx="676997" cy="851873"/>
          </a:xfrm>
          <a:custGeom>
            <a:avLst/>
            <a:gdLst>
              <a:gd name="connsiteX0" fmla="*/ 368835 w 676997"/>
              <a:gd name="connsiteY0" fmla="*/ 4045 h 851873"/>
              <a:gd name="connsiteX1" fmla="*/ 41810 w 676997"/>
              <a:gd name="connsiteY1" fmla="*/ 226295 h 851873"/>
              <a:gd name="connsiteX2" fmla="*/ 16410 w 676997"/>
              <a:gd name="connsiteY2" fmla="*/ 448545 h 851873"/>
              <a:gd name="connsiteX3" fmla="*/ 152935 w 676997"/>
              <a:gd name="connsiteY3" fmla="*/ 756520 h 851873"/>
              <a:gd name="connsiteX4" fmla="*/ 499010 w 676997"/>
              <a:gd name="connsiteY4" fmla="*/ 851770 h 851873"/>
              <a:gd name="connsiteX5" fmla="*/ 654585 w 676997"/>
              <a:gd name="connsiteY5" fmla="*/ 743820 h 851873"/>
              <a:gd name="connsiteX6" fmla="*/ 670460 w 676997"/>
              <a:gd name="connsiteY6" fmla="*/ 613645 h 851873"/>
              <a:gd name="connsiteX7" fmla="*/ 600610 w 676997"/>
              <a:gd name="connsiteY7" fmla="*/ 426320 h 851873"/>
              <a:gd name="connsiteX8" fmla="*/ 368835 w 676997"/>
              <a:gd name="connsiteY8" fmla="*/ 4045 h 851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76997" h="851873">
                <a:moveTo>
                  <a:pt x="368835" y="4045"/>
                </a:moveTo>
                <a:cubicBezTo>
                  <a:pt x="275702" y="-29292"/>
                  <a:pt x="100547" y="152212"/>
                  <a:pt x="41810" y="226295"/>
                </a:cubicBezTo>
                <a:cubicBezTo>
                  <a:pt x="-16927" y="300378"/>
                  <a:pt x="-2111" y="360174"/>
                  <a:pt x="16410" y="448545"/>
                </a:cubicBezTo>
                <a:cubicBezTo>
                  <a:pt x="34931" y="536916"/>
                  <a:pt x="72502" y="689316"/>
                  <a:pt x="152935" y="756520"/>
                </a:cubicBezTo>
                <a:cubicBezTo>
                  <a:pt x="233368" y="823724"/>
                  <a:pt x="415402" y="853887"/>
                  <a:pt x="499010" y="851770"/>
                </a:cubicBezTo>
                <a:cubicBezTo>
                  <a:pt x="582618" y="849653"/>
                  <a:pt x="626010" y="783508"/>
                  <a:pt x="654585" y="743820"/>
                </a:cubicBezTo>
                <a:cubicBezTo>
                  <a:pt x="683160" y="704133"/>
                  <a:pt x="679456" y="666562"/>
                  <a:pt x="670460" y="613645"/>
                </a:cubicBezTo>
                <a:cubicBezTo>
                  <a:pt x="661464" y="560728"/>
                  <a:pt x="646647" y="523686"/>
                  <a:pt x="600610" y="426320"/>
                </a:cubicBezTo>
                <a:cubicBezTo>
                  <a:pt x="554573" y="328954"/>
                  <a:pt x="461968" y="37382"/>
                  <a:pt x="368835" y="4045"/>
                </a:cubicBezTo>
                <a:close/>
              </a:path>
            </a:pathLst>
          </a:custGeom>
          <a:solidFill>
            <a:srgbClr val="FFC000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12" name="フリーフォーム 2511">
            <a:extLst>
              <a:ext uri="{FF2B5EF4-FFF2-40B4-BE49-F238E27FC236}">
                <a16:creationId xmlns:a16="http://schemas.microsoft.com/office/drawing/2014/main" id="{BD3277EC-AB7F-97CB-AB6B-D9E15871CD6D}"/>
              </a:ext>
            </a:extLst>
          </p:cNvPr>
          <p:cNvSpPr/>
          <p:nvPr/>
        </p:nvSpPr>
        <p:spPr>
          <a:xfrm>
            <a:off x="2277598" y="10280931"/>
            <a:ext cx="715382" cy="823294"/>
          </a:xfrm>
          <a:custGeom>
            <a:avLst/>
            <a:gdLst>
              <a:gd name="connsiteX0" fmla="*/ 8402 w 715382"/>
              <a:gd name="connsiteY0" fmla="*/ 56869 h 823294"/>
              <a:gd name="connsiteX1" fmla="*/ 529102 w 715382"/>
              <a:gd name="connsiteY1" fmla="*/ 40994 h 823294"/>
              <a:gd name="connsiteX2" fmla="*/ 713252 w 715382"/>
              <a:gd name="connsiteY2" fmla="*/ 390244 h 823294"/>
              <a:gd name="connsiteX3" fmla="*/ 614827 w 715382"/>
              <a:gd name="connsiteY3" fmla="*/ 787119 h 823294"/>
              <a:gd name="connsiteX4" fmla="*/ 398927 w 715382"/>
              <a:gd name="connsiteY4" fmla="*/ 771244 h 823294"/>
              <a:gd name="connsiteX5" fmla="*/ 221127 w 715382"/>
              <a:gd name="connsiteY5" fmla="*/ 488669 h 823294"/>
              <a:gd name="connsiteX6" fmla="*/ 8402 w 715382"/>
              <a:gd name="connsiteY6" fmla="*/ 56869 h 8232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715382" h="823294">
                <a:moveTo>
                  <a:pt x="8402" y="56869"/>
                </a:moveTo>
                <a:cubicBezTo>
                  <a:pt x="59731" y="-17744"/>
                  <a:pt x="411627" y="-14568"/>
                  <a:pt x="529102" y="40994"/>
                </a:cubicBezTo>
                <a:cubicBezTo>
                  <a:pt x="646577" y="96556"/>
                  <a:pt x="698965" y="265890"/>
                  <a:pt x="713252" y="390244"/>
                </a:cubicBezTo>
                <a:cubicBezTo>
                  <a:pt x="727540" y="514598"/>
                  <a:pt x="667214" y="723619"/>
                  <a:pt x="614827" y="787119"/>
                </a:cubicBezTo>
                <a:cubicBezTo>
                  <a:pt x="562440" y="850619"/>
                  <a:pt x="464544" y="820986"/>
                  <a:pt x="398927" y="771244"/>
                </a:cubicBezTo>
                <a:cubicBezTo>
                  <a:pt x="333310" y="721502"/>
                  <a:pt x="287273" y="603498"/>
                  <a:pt x="221127" y="488669"/>
                </a:cubicBezTo>
                <a:cubicBezTo>
                  <a:pt x="154981" y="373840"/>
                  <a:pt x="-42927" y="131482"/>
                  <a:pt x="8402" y="56869"/>
                </a:cubicBezTo>
                <a:close/>
              </a:path>
            </a:pathLst>
          </a:custGeom>
          <a:solidFill>
            <a:srgbClr val="FFC000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13" name="フリーフォーム 2512">
            <a:extLst>
              <a:ext uri="{FF2B5EF4-FFF2-40B4-BE49-F238E27FC236}">
                <a16:creationId xmlns:a16="http://schemas.microsoft.com/office/drawing/2014/main" id="{2852C1E6-EDFB-C10B-9CAF-FE5B0C497404}"/>
              </a:ext>
            </a:extLst>
          </p:cNvPr>
          <p:cNvSpPr/>
          <p:nvPr/>
        </p:nvSpPr>
        <p:spPr>
          <a:xfrm>
            <a:off x="1120312" y="10654467"/>
            <a:ext cx="267918" cy="236653"/>
          </a:xfrm>
          <a:custGeom>
            <a:avLst/>
            <a:gdLst>
              <a:gd name="connsiteX0" fmla="*/ 70313 w 267918"/>
              <a:gd name="connsiteY0" fmla="*/ 235783 h 236653"/>
              <a:gd name="connsiteX1" fmla="*/ 3638 w 267918"/>
              <a:gd name="connsiteY1" fmla="*/ 165933 h 236653"/>
              <a:gd name="connsiteX2" fmla="*/ 16338 w 267918"/>
              <a:gd name="connsiteY2" fmla="*/ 99258 h 236653"/>
              <a:gd name="connsiteX3" fmla="*/ 79838 w 267918"/>
              <a:gd name="connsiteY3" fmla="*/ 19883 h 236653"/>
              <a:gd name="connsiteX4" fmla="*/ 152863 w 267918"/>
              <a:gd name="connsiteY4" fmla="*/ 7183 h 236653"/>
              <a:gd name="connsiteX5" fmla="*/ 267163 w 267918"/>
              <a:gd name="connsiteY5" fmla="*/ 115133 h 236653"/>
              <a:gd name="connsiteX6" fmla="*/ 70313 w 267918"/>
              <a:gd name="connsiteY6" fmla="*/ 235783 h 2366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67918" h="236653">
                <a:moveTo>
                  <a:pt x="70313" y="235783"/>
                </a:moveTo>
                <a:cubicBezTo>
                  <a:pt x="26392" y="244250"/>
                  <a:pt x="12634" y="188687"/>
                  <a:pt x="3638" y="165933"/>
                </a:cubicBezTo>
                <a:cubicBezTo>
                  <a:pt x="-5358" y="143179"/>
                  <a:pt x="3638" y="123600"/>
                  <a:pt x="16338" y="99258"/>
                </a:cubicBezTo>
                <a:cubicBezTo>
                  <a:pt x="29038" y="74916"/>
                  <a:pt x="57084" y="35229"/>
                  <a:pt x="79838" y="19883"/>
                </a:cubicBezTo>
                <a:cubicBezTo>
                  <a:pt x="102592" y="4537"/>
                  <a:pt x="121642" y="-8692"/>
                  <a:pt x="152863" y="7183"/>
                </a:cubicBezTo>
                <a:cubicBezTo>
                  <a:pt x="184084" y="23058"/>
                  <a:pt x="277217" y="79150"/>
                  <a:pt x="267163" y="115133"/>
                </a:cubicBezTo>
                <a:cubicBezTo>
                  <a:pt x="257109" y="151116"/>
                  <a:pt x="114234" y="227316"/>
                  <a:pt x="70313" y="235783"/>
                </a:cubicBezTo>
                <a:close/>
              </a:path>
            </a:pathLst>
          </a:custGeom>
          <a:solidFill>
            <a:srgbClr val="92D050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14" name="フリーフォーム 2513">
            <a:extLst>
              <a:ext uri="{FF2B5EF4-FFF2-40B4-BE49-F238E27FC236}">
                <a16:creationId xmlns:a16="http://schemas.microsoft.com/office/drawing/2014/main" id="{9B70CCA5-CDE7-9B60-6F61-CCD71AA338B4}"/>
              </a:ext>
            </a:extLst>
          </p:cNvPr>
          <p:cNvSpPr/>
          <p:nvPr/>
        </p:nvSpPr>
        <p:spPr>
          <a:xfrm>
            <a:off x="895348" y="10783420"/>
            <a:ext cx="425455" cy="317100"/>
          </a:xfrm>
          <a:custGeom>
            <a:avLst/>
            <a:gdLst>
              <a:gd name="connsiteX0" fmla="*/ 425452 w 425455"/>
              <a:gd name="connsiteY0" fmla="*/ 33805 h 317100"/>
              <a:gd name="connsiteX1" fmla="*/ 327027 w 425455"/>
              <a:gd name="connsiteY1" fmla="*/ 103655 h 317100"/>
              <a:gd name="connsiteX2" fmla="*/ 206377 w 425455"/>
              <a:gd name="connsiteY2" fmla="*/ 217955 h 317100"/>
              <a:gd name="connsiteX3" fmla="*/ 149227 w 425455"/>
              <a:gd name="connsiteY3" fmla="*/ 313205 h 317100"/>
              <a:gd name="connsiteX4" fmla="*/ 114302 w 425455"/>
              <a:gd name="connsiteY4" fmla="*/ 281455 h 317100"/>
              <a:gd name="connsiteX5" fmla="*/ 2 w 425455"/>
              <a:gd name="connsiteY5" fmla="*/ 125880 h 317100"/>
              <a:gd name="connsiteX6" fmla="*/ 117477 w 425455"/>
              <a:gd name="connsiteY6" fmla="*/ 62380 h 317100"/>
              <a:gd name="connsiteX7" fmla="*/ 196852 w 425455"/>
              <a:gd name="connsiteY7" fmla="*/ 14755 h 317100"/>
              <a:gd name="connsiteX8" fmla="*/ 241302 w 425455"/>
              <a:gd name="connsiteY8" fmla="*/ 5230 h 317100"/>
              <a:gd name="connsiteX9" fmla="*/ 330202 w 425455"/>
              <a:gd name="connsiteY9" fmla="*/ 2055 h 317100"/>
              <a:gd name="connsiteX10" fmla="*/ 425452 w 425455"/>
              <a:gd name="connsiteY10" fmla="*/ 33805 h 317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425455" h="317100">
                <a:moveTo>
                  <a:pt x="425452" y="33805"/>
                </a:moveTo>
                <a:cubicBezTo>
                  <a:pt x="424923" y="50738"/>
                  <a:pt x="363539" y="72963"/>
                  <a:pt x="327027" y="103655"/>
                </a:cubicBezTo>
                <a:cubicBezTo>
                  <a:pt x="290514" y="134347"/>
                  <a:pt x="236010" y="183030"/>
                  <a:pt x="206377" y="217955"/>
                </a:cubicBezTo>
                <a:cubicBezTo>
                  <a:pt x="176744" y="252880"/>
                  <a:pt x="164573" y="302622"/>
                  <a:pt x="149227" y="313205"/>
                </a:cubicBezTo>
                <a:cubicBezTo>
                  <a:pt x="133881" y="323788"/>
                  <a:pt x="139173" y="312676"/>
                  <a:pt x="114302" y="281455"/>
                </a:cubicBezTo>
                <a:cubicBezTo>
                  <a:pt x="89431" y="250234"/>
                  <a:pt x="-527" y="162392"/>
                  <a:pt x="2" y="125880"/>
                </a:cubicBezTo>
                <a:cubicBezTo>
                  <a:pt x="531" y="89368"/>
                  <a:pt x="84669" y="80901"/>
                  <a:pt x="117477" y="62380"/>
                </a:cubicBezTo>
                <a:cubicBezTo>
                  <a:pt x="150285" y="43859"/>
                  <a:pt x="176215" y="24280"/>
                  <a:pt x="196852" y="14755"/>
                </a:cubicBezTo>
                <a:cubicBezTo>
                  <a:pt x="217489" y="5230"/>
                  <a:pt x="219077" y="7347"/>
                  <a:pt x="241302" y="5230"/>
                </a:cubicBezTo>
                <a:cubicBezTo>
                  <a:pt x="263527" y="3113"/>
                  <a:pt x="303744" y="-3237"/>
                  <a:pt x="330202" y="2055"/>
                </a:cubicBezTo>
                <a:cubicBezTo>
                  <a:pt x="356660" y="7347"/>
                  <a:pt x="425981" y="16872"/>
                  <a:pt x="425452" y="33805"/>
                </a:cubicBezTo>
                <a:close/>
              </a:path>
            </a:pathLst>
          </a:custGeom>
          <a:solidFill>
            <a:srgbClr val="92D050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15" name="フリーフォーム 2514">
            <a:extLst>
              <a:ext uri="{FF2B5EF4-FFF2-40B4-BE49-F238E27FC236}">
                <a16:creationId xmlns:a16="http://schemas.microsoft.com/office/drawing/2014/main" id="{13594A95-4F4A-BBD1-CEDC-C255E686B8DC}"/>
              </a:ext>
            </a:extLst>
          </p:cNvPr>
          <p:cNvSpPr/>
          <p:nvPr/>
        </p:nvSpPr>
        <p:spPr>
          <a:xfrm>
            <a:off x="1056620" y="10812754"/>
            <a:ext cx="359711" cy="239882"/>
          </a:xfrm>
          <a:custGeom>
            <a:avLst/>
            <a:gdLst>
              <a:gd name="connsiteX0" fmla="*/ 3830 w 359711"/>
              <a:gd name="connsiteY0" fmla="*/ 239421 h 239882"/>
              <a:gd name="connsiteX1" fmla="*/ 60980 w 359711"/>
              <a:gd name="connsiteY1" fmla="*/ 106071 h 239882"/>
              <a:gd name="connsiteX2" fmla="*/ 191155 w 359711"/>
              <a:gd name="connsiteY2" fmla="*/ 77496 h 239882"/>
              <a:gd name="connsiteX3" fmla="*/ 175280 w 359711"/>
              <a:gd name="connsiteY3" fmla="*/ 55271 h 239882"/>
              <a:gd name="connsiteX4" fmla="*/ 280055 w 359711"/>
              <a:gd name="connsiteY4" fmla="*/ 1296 h 239882"/>
              <a:gd name="connsiteX5" fmla="*/ 356255 w 359711"/>
              <a:gd name="connsiteY5" fmla="*/ 115596 h 239882"/>
              <a:gd name="connsiteX6" fmla="*/ 327680 w 359711"/>
              <a:gd name="connsiteY6" fmla="*/ 156871 h 239882"/>
              <a:gd name="connsiteX7" fmla="*/ 162580 w 359711"/>
              <a:gd name="connsiteY7" fmla="*/ 150521 h 239882"/>
              <a:gd name="connsiteX8" fmla="*/ 3830 w 359711"/>
              <a:gd name="connsiteY8" fmla="*/ 239421 h 2398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59711" h="239882">
                <a:moveTo>
                  <a:pt x="3830" y="239421"/>
                </a:moveTo>
                <a:cubicBezTo>
                  <a:pt x="-13103" y="232013"/>
                  <a:pt x="29759" y="133059"/>
                  <a:pt x="60980" y="106071"/>
                </a:cubicBezTo>
                <a:cubicBezTo>
                  <a:pt x="92201" y="79083"/>
                  <a:pt x="172105" y="85963"/>
                  <a:pt x="191155" y="77496"/>
                </a:cubicBezTo>
                <a:cubicBezTo>
                  <a:pt x="210205" y="69029"/>
                  <a:pt x="160463" y="67971"/>
                  <a:pt x="175280" y="55271"/>
                </a:cubicBezTo>
                <a:cubicBezTo>
                  <a:pt x="190097" y="42571"/>
                  <a:pt x="249893" y="-8758"/>
                  <a:pt x="280055" y="1296"/>
                </a:cubicBezTo>
                <a:cubicBezTo>
                  <a:pt x="310217" y="11350"/>
                  <a:pt x="348318" y="89667"/>
                  <a:pt x="356255" y="115596"/>
                </a:cubicBezTo>
                <a:cubicBezTo>
                  <a:pt x="364192" y="141525"/>
                  <a:pt x="359959" y="151050"/>
                  <a:pt x="327680" y="156871"/>
                </a:cubicBezTo>
                <a:cubicBezTo>
                  <a:pt x="295401" y="162692"/>
                  <a:pt x="217613" y="138350"/>
                  <a:pt x="162580" y="150521"/>
                </a:cubicBezTo>
                <a:cubicBezTo>
                  <a:pt x="107547" y="162692"/>
                  <a:pt x="20763" y="246829"/>
                  <a:pt x="3830" y="239421"/>
                </a:cubicBezTo>
                <a:close/>
              </a:path>
            </a:pathLst>
          </a:custGeom>
          <a:solidFill>
            <a:srgbClr val="FF0000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16" name="フリーフォーム 2515">
            <a:extLst>
              <a:ext uri="{FF2B5EF4-FFF2-40B4-BE49-F238E27FC236}">
                <a16:creationId xmlns:a16="http://schemas.microsoft.com/office/drawing/2014/main" id="{FACE83E9-B242-57A9-F597-B28E68CF2D56}"/>
              </a:ext>
            </a:extLst>
          </p:cNvPr>
          <p:cNvSpPr/>
          <p:nvPr/>
        </p:nvSpPr>
        <p:spPr>
          <a:xfrm>
            <a:off x="1021614" y="10870794"/>
            <a:ext cx="376318" cy="167803"/>
          </a:xfrm>
          <a:custGeom>
            <a:avLst/>
            <a:gdLst>
              <a:gd name="connsiteX0" fmla="*/ 10261 w 376318"/>
              <a:gd name="connsiteY0" fmla="*/ 22631 h 167803"/>
              <a:gd name="connsiteX1" fmla="*/ 286486 w 376318"/>
              <a:gd name="connsiteY1" fmla="*/ 9931 h 167803"/>
              <a:gd name="connsiteX2" fmla="*/ 372211 w 376318"/>
              <a:gd name="connsiteY2" fmla="*/ 121056 h 167803"/>
              <a:gd name="connsiteX3" fmla="*/ 178536 w 376318"/>
              <a:gd name="connsiteY3" fmla="*/ 140106 h 167803"/>
              <a:gd name="connsiteX4" fmla="*/ 67411 w 376318"/>
              <a:gd name="connsiteY4" fmla="*/ 162331 h 167803"/>
              <a:gd name="connsiteX5" fmla="*/ 10261 w 376318"/>
              <a:gd name="connsiteY5" fmla="*/ 22631 h 1678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76318" h="167803">
                <a:moveTo>
                  <a:pt x="10261" y="22631"/>
                </a:moveTo>
                <a:cubicBezTo>
                  <a:pt x="46773" y="-2769"/>
                  <a:pt x="226161" y="-6473"/>
                  <a:pt x="286486" y="9931"/>
                </a:cubicBezTo>
                <a:cubicBezTo>
                  <a:pt x="346811" y="26335"/>
                  <a:pt x="390203" y="99360"/>
                  <a:pt x="372211" y="121056"/>
                </a:cubicBezTo>
                <a:cubicBezTo>
                  <a:pt x="354219" y="142752"/>
                  <a:pt x="229336" y="133227"/>
                  <a:pt x="178536" y="140106"/>
                </a:cubicBezTo>
                <a:cubicBezTo>
                  <a:pt x="127736" y="146985"/>
                  <a:pt x="90165" y="180852"/>
                  <a:pt x="67411" y="162331"/>
                </a:cubicBezTo>
                <a:cubicBezTo>
                  <a:pt x="44657" y="143810"/>
                  <a:pt x="-26251" y="48031"/>
                  <a:pt x="10261" y="22631"/>
                </a:cubicBezTo>
                <a:close/>
              </a:path>
            </a:pathLst>
          </a:custGeom>
          <a:solidFill>
            <a:srgbClr val="FF0000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17" name="フリーフォーム 2516">
            <a:extLst>
              <a:ext uri="{FF2B5EF4-FFF2-40B4-BE49-F238E27FC236}">
                <a16:creationId xmlns:a16="http://schemas.microsoft.com/office/drawing/2014/main" id="{631DCA4C-AE45-0C7B-2C66-2733C0CCE2AA}"/>
              </a:ext>
            </a:extLst>
          </p:cNvPr>
          <p:cNvSpPr/>
          <p:nvPr/>
        </p:nvSpPr>
        <p:spPr>
          <a:xfrm>
            <a:off x="1092395" y="10947621"/>
            <a:ext cx="295234" cy="153310"/>
          </a:xfrm>
          <a:custGeom>
            <a:avLst/>
            <a:gdLst>
              <a:gd name="connsiteX0" fmla="*/ 18855 w 295234"/>
              <a:gd name="connsiteY0" fmla="*/ 9304 h 153310"/>
              <a:gd name="connsiteX1" fmla="*/ 272855 w 295234"/>
              <a:gd name="connsiteY1" fmla="*/ 25179 h 153310"/>
              <a:gd name="connsiteX2" fmla="*/ 256980 w 295234"/>
              <a:gd name="connsiteY2" fmla="*/ 123604 h 153310"/>
              <a:gd name="connsiteX3" fmla="*/ 47430 w 295234"/>
              <a:gd name="connsiteY3" fmla="*/ 149004 h 153310"/>
              <a:gd name="connsiteX4" fmla="*/ 18855 w 295234"/>
              <a:gd name="connsiteY4" fmla="*/ 9304 h 1533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95234" h="153310">
                <a:moveTo>
                  <a:pt x="18855" y="9304"/>
                </a:moveTo>
                <a:cubicBezTo>
                  <a:pt x="56426" y="-11334"/>
                  <a:pt x="233167" y="6129"/>
                  <a:pt x="272855" y="25179"/>
                </a:cubicBezTo>
                <a:cubicBezTo>
                  <a:pt x="312543" y="44229"/>
                  <a:pt x="294551" y="102967"/>
                  <a:pt x="256980" y="123604"/>
                </a:cubicBezTo>
                <a:cubicBezTo>
                  <a:pt x="219409" y="144242"/>
                  <a:pt x="90293" y="161704"/>
                  <a:pt x="47430" y="149004"/>
                </a:cubicBezTo>
                <a:cubicBezTo>
                  <a:pt x="4567" y="136304"/>
                  <a:pt x="-18716" y="29942"/>
                  <a:pt x="18855" y="9304"/>
                </a:cubicBezTo>
                <a:close/>
              </a:path>
            </a:pathLst>
          </a:custGeom>
          <a:solidFill>
            <a:srgbClr val="FFC000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18" name="フリーフォーム 2517">
            <a:extLst>
              <a:ext uri="{FF2B5EF4-FFF2-40B4-BE49-F238E27FC236}">
                <a16:creationId xmlns:a16="http://schemas.microsoft.com/office/drawing/2014/main" id="{496F4769-306E-7DED-EDCF-5516EF488F02}"/>
              </a:ext>
            </a:extLst>
          </p:cNvPr>
          <p:cNvSpPr/>
          <p:nvPr/>
        </p:nvSpPr>
        <p:spPr>
          <a:xfrm>
            <a:off x="1090675" y="10991031"/>
            <a:ext cx="282789" cy="248476"/>
          </a:xfrm>
          <a:custGeom>
            <a:avLst/>
            <a:gdLst>
              <a:gd name="connsiteX0" fmla="*/ 11050 w 282789"/>
              <a:gd name="connsiteY0" fmla="*/ 819 h 248476"/>
              <a:gd name="connsiteX1" fmla="*/ 7875 w 282789"/>
              <a:gd name="connsiteY1" fmla="*/ 127819 h 248476"/>
              <a:gd name="connsiteX2" fmla="*/ 17400 w 282789"/>
              <a:gd name="connsiteY2" fmla="*/ 169094 h 248476"/>
              <a:gd name="connsiteX3" fmla="*/ 119000 w 282789"/>
              <a:gd name="connsiteY3" fmla="*/ 207194 h 248476"/>
              <a:gd name="connsiteX4" fmla="*/ 65025 w 282789"/>
              <a:gd name="connsiteY4" fmla="*/ 248469 h 248476"/>
              <a:gd name="connsiteX5" fmla="*/ 261875 w 282789"/>
              <a:gd name="connsiteY5" fmla="*/ 204019 h 248476"/>
              <a:gd name="connsiteX6" fmla="*/ 274575 w 282789"/>
              <a:gd name="connsiteY6" fmla="*/ 130994 h 248476"/>
              <a:gd name="connsiteX7" fmla="*/ 239650 w 282789"/>
              <a:gd name="connsiteY7" fmla="*/ 108769 h 248476"/>
              <a:gd name="connsiteX8" fmla="*/ 141225 w 282789"/>
              <a:gd name="connsiteY8" fmla="*/ 73844 h 248476"/>
              <a:gd name="connsiteX9" fmla="*/ 11050 w 282789"/>
              <a:gd name="connsiteY9" fmla="*/ 819 h 2484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82789" h="248476">
                <a:moveTo>
                  <a:pt x="11050" y="819"/>
                </a:moveTo>
                <a:cubicBezTo>
                  <a:pt x="-11175" y="9815"/>
                  <a:pt x="6817" y="99773"/>
                  <a:pt x="7875" y="127819"/>
                </a:cubicBezTo>
                <a:cubicBezTo>
                  <a:pt x="8933" y="155865"/>
                  <a:pt x="-1121" y="155865"/>
                  <a:pt x="17400" y="169094"/>
                </a:cubicBezTo>
                <a:cubicBezTo>
                  <a:pt x="35921" y="182323"/>
                  <a:pt x="111063" y="193965"/>
                  <a:pt x="119000" y="207194"/>
                </a:cubicBezTo>
                <a:cubicBezTo>
                  <a:pt x="126937" y="220423"/>
                  <a:pt x="41213" y="248998"/>
                  <a:pt x="65025" y="248469"/>
                </a:cubicBezTo>
                <a:cubicBezTo>
                  <a:pt x="88837" y="247940"/>
                  <a:pt x="226950" y="223598"/>
                  <a:pt x="261875" y="204019"/>
                </a:cubicBezTo>
                <a:cubicBezTo>
                  <a:pt x="296800" y="184440"/>
                  <a:pt x="278279" y="146869"/>
                  <a:pt x="274575" y="130994"/>
                </a:cubicBezTo>
                <a:cubicBezTo>
                  <a:pt x="270871" y="115119"/>
                  <a:pt x="261875" y="118294"/>
                  <a:pt x="239650" y="108769"/>
                </a:cubicBezTo>
                <a:cubicBezTo>
                  <a:pt x="217425" y="99244"/>
                  <a:pt x="177208" y="88131"/>
                  <a:pt x="141225" y="73844"/>
                </a:cubicBezTo>
                <a:cubicBezTo>
                  <a:pt x="105242" y="59557"/>
                  <a:pt x="33275" y="-8177"/>
                  <a:pt x="11050" y="819"/>
                </a:cubicBezTo>
                <a:close/>
              </a:path>
            </a:pathLst>
          </a:custGeom>
          <a:solidFill>
            <a:srgbClr val="FF0000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19" name="フリーフォーム 2518">
            <a:extLst>
              <a:ext uri="{FF2B5EF4-FFF2-40B4-BE49-F238E27FC236}">
                <a16:creationId xmlns:a16="http://schemas.microsoft.com/office/drawing/2014/main" id="{7AF5654F-43A5-5C6A-03D7-6AA1A44C479A}"/>
              </a:ext>
            </a:extLst>
          </p:cNvPr>
          <p:cNvSpPr/>
          <p:nvPr/>
        </p:nvSpPr>
        <p:spPr>
          <a:xfrm>
            <a:off x="795975" y="11083911"/>
            <a:ext cx="486748" cy="851174"/>
          </a:xfrm>
          <a:custGeom>
            <a:avLst/>
            <a:gdLst>
              <a:gd name="connsiteX0" fmla="*/ 274000 w 486748"/>
              <a:gd name="connsiteY0" fmla="*/ 14 h 851174"/>
              <a:gd name="connsiteX1" fmla="*/ 397825 w 486748"/>
              <a:gd name="connsiteY1" fmla="*/ 101614 h 851174"/>
              <a:gd name="connsiteX2" fmla="*/ 470850 w 486748"/>
              <a:gd name="connsiteY2" fmla="*/ 263539 h 851174"/>
              <a:gd name="connsiteX3" fmla="*/ 483550 w 486748"/>
              <a:gd name="connsiteY3" fmla="*/ 231789 h 851174"/>
              <a:gd name="connsiteX4" fmla="*/ 477200 w 486748"/>
              <a:gd name="connsiteY4" fmla="*/ 815989 h 851174"/>
              <a:gd name="connsiteX5" fmla="*/ 388300 w 486748"/>
              <a:gd name="connsiteY5" fmla="*/ 774714 h 851174"/>
              <a:gd name="connsiteX6" fmla="*/ 10475 w 486748"/>
              <a:gd name="connsiteY6" fmla="*/ 685814 h 851174"/>
              <a:gd name="connsiteX7" fmla="*/ 121600 w 486748"/>
              <a:gd name="connsiteY7" fmla="*/ 584214 h 851174"/>
              <a:gd name="connsiteX8" fmla="*/ 293050 w 486748"/>
              <a:gd name="connsiteY8" fmla="*/ 193689 h 851174"/>
              <a:gd name="connsiteX9" fmla="*/ 194625 w 486748"/>
              <a:gd name="connsiteY9" fmla="*/ 352439 h 851174"/>
              <a:gd name="connsiteX10" fmla="*/ 296225 w 486748"/>
              <a:gd name="connsiteY10" fmla="*/ 107964 h 851174"/>
              <a:gd name="connsiteX11" fmla="*/ 274000 w 486748"/>
              <a:gd name="connsiteY11" fmla="*/ 14 h 8511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486748" h="851174">
                <a:moveTo>
                  <a:pt x="274000" y="14"/>
                </a:moveTo>
                <a:cubicBezTo>
                  <a:pt x="290933" y="-1044"/>
                  <a:pt x="365017" y="57693"/>
                  <a:pt x="397825" y="101614"/>
                </a:cubicBezTo>
                <a:cubicBezTo>
                  <a:pt x="430633" y="145535"/>
                  <a:pt x="456563" y="241843"/>
                  <a:pt x="470850" y="263539"/>
                </a:cubicBezTo>
                <a:cubicBezTo>
                  <a:pt x="485138" y="285235"/>
                  <a:pt x="482492" y="139714"/>
                  <a:pt x="483550" y="231789"/>
                </a:cubicBezTo>
                <a:cubicBezTo>
                  <a:pt x="484608" y="323864"/>
                  <a:pt x="493075" y="725502"/>
                  <a:pt x="477200" y="815989"/>
                </a:cubicBezTo>
                <a:cubicBezTo>
                  <a:pt x="461325" y="906476"/>
                  <a:pt x="466087" y="796410"/>
                  <a:pt x="388300" y="774714"/>
                </a:cubicBezTo>
                <a:cubicBezTo>
                  <a:pt x="310513" y="753018"/>
                  <a:pt x="54925" y="717564"/>
                  <a:pt x="10475" y="685814"/>
                </a:cubicBezTo>
                <a:cubicBezTo>
                  <a:pt x="-33975" y="654064"/>
                  <a:pt x="74504" y="666235"/>
                  <a:pt x="121600" y="584214"/>
                </a:cubicBezTo>
                <a:cubicBezTo>
                  <a:pt x="168696" y="502193"/>
                  <a:pt x="280879" y="232318"/>
                  <a:pt x="293050" y="193689"/>
                </a:cubicBezTo>
                <a:cubicBezTo>
                  <a:pt x="305221" y="155060"/>
                  <a:pt x="194096" y="366727"/>
                  <a:pt x="194625" y="352439"/>
                </a:cubicBezTo>
                <a:cubicBezTo>
                  <a:pt x="195154" y="338152"/>
                  <a:pt x="279821" y="161939"/>
                  <a:pt x="296225" y="107964"/>
                </a:cubicBezTo>
                <a:cubicBezTo>
                  <a:pt x="312629" y="53989"/>
                  <a:pt x="257067" y="1072"/>
                  <a:pt x="274000" y="14"/>
                </a:cubicBezTo>
                <a:close/>
              </a:path>
            </a:pathLst>
          </a:custGeom>
          <a:solidFill>
            <a:srgbClr val="FFC000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20" name="フリーフォーム 2519">
            <a:extLst>
              <a:ext uri="{FF2B5EF4-FFF2-40B4-BE49-F238E27FC236}">
                <a16:creationId xmlns:a16="http://schemas.microsoft.com/office/drawing/2014/main" id="{D42F90EE-93FC-6610-DD2D-97125B4BF3B0}"/>
              </a:ext>
            </a:extLst>
          </p:cNvPr>
          <p:cNvSpPr/>
          <p:nvPr/>
        </p:nvSpPr>
        <p:spPr>
          <a:xfrm>
            <a:off x="1079441" y="11108569"/>
            <a:ext cx="350272" cy="773365"/>
          </a:xfrm>
          <a:custGeom>
            <a:avLst/>
            <a:gdLst>
              <a:gd name="connsiteX0" fmla="*/ 79434 w 350272"/>
              <a:gd name="connsiteY0" fmla="*/ 16631 h 773365"/>
              <a:gd name="connsiteX1" fmla="*/ 206434 w 350272"/>
              <a:gd name="connsiteY1" fmla="*/ 54731 h 773365"/>
              <a:gd name="connsiteX2" fmla="*/ 295334 w 350272"/>
              <a:gd name="connsiteY2" fmla="*/ 194431 h 773365"/>
              <a:gd name="connsiteX3" fmla="*/ 314384 w 350272"/>
              <a:gd name="connsiteY3" fmla="*/ 353181 h 773365"/>
              <a:gd name="connsiteX4" fmla="*/ 327084 w 350272"/>
              <a:gd name="connsiteY4" fmla="*/ 289681 h 773365"/>
              <a:gd name="connsiteX5" fmla="*/ 349309 w 350272"/>
              <a:gd name="connsiteY5" fmla="*/ 597656 h 773365"/>
              <a:gd name="connsiteX6" fmla="*/ 292159 w 350272"/>
              <a:gd name="connsiteY6" fmla="*/ 734181 h 773365"/>
              <a:gd name="connsiteX7" fmla="*/ 60384 w 350272"/>
              <a:gd name="connsiteY7" fmla="*/ 772281 h 773365"/>
              <a:gd name="connsiteX8" fmla="*/ 59 w 350272"/>
              <a:gd name="connsiteY8" fmla="*/ 702431 h 773365"/>
              <a:gd name="connsiteX9" fmla="*/ 66734 w 350272"/>
              <a:gd name="connsiteY9" fmla="*/ 315081 h 773365"/>
              <a:gd name="connsiteX10" fmla="*/ 79434 w 350272"/>
              <a:gd name="connsiteY10" fmla="*/ 16631 h 7733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350272" h="773365">
                <a:moveTo>
                  <a:pt x="79434" y="16631"/>
                </a:moveTo>
                <a:cubicBezTo>
                  <a:pt x="102717" y="-26761"/>
                  <a:pt x="170451" y="25098"/>
                  <a:pt x="206434" y="54731"/>
                </a:cubicBezTo>
                <a:cubicBezTo>
                  <a:pt x="242417" y="84364"/>
                  <a:pt x="277342" y="144689"/>
                  <a:pt x="295334" y="194431"/>
                </a:cubicBezTo>
                <a:cubicBezTo>
                  <a:pt x="313326" y="244173"/>
                  <a:pt x="309092" y="337306"/>
                  <a:pt x="314384" y="353181"/>
                </a:cubicBezTo>
                <a:cubicBezTo>
                  <a:pt x="319676" y="369056"/>
                  <a:pt x="321263" y="248935"/>
                  <a:pt x="327084" y="289681"/>
                </a:cubicBezTo>
                <a:cubicBezTo>
                  <a:pt x="332905" y="330427"/>
                  <a:pt x="355130" y="523573"/>
                  <a:pt x="349309" y="597656"/>
                </a:cubicBezTo>
                <a:cubicBezTo>
                  <a:pt x="343488" y="671739"/>
                  <a:pt x="340313" y="705077"/>
                  <a:pt x="292159" y="734181"/>
                </a:cubicBezTo>
                <a:cubicBezTo>
                  <a:pt x="244005" y="763285"/>
                  <a:pt x="109067" y="777573"/>
                  <a:pt x="60384" y="772281"/>
                </a:cubicBezTo>
                <a:cubicBezTo>
                  <a:pt x="11701" y="766989"/>
                  <a:pt x="-999" y="778631"/>
                  <a:pt x="59" y="702431"/>
                </a:cubicBezTo>
                <a:cubicBezTo>
                  <a:pt x="1117" y="626231"/>
                  <a:pt x="51388" y="427264"/>
                  <a:pt x="66734" y="315081"/>
                </a:cubicBezTo>
                <a:cubicBezTo>
                  <a:pt x="82080" y="202898"/>
                  <a:pt x="56151" y="60023"/>
                  <a:pt x="79434" y="16631"/>
                </a:cubicBezTo>
                <a:close/>
              </a:path>
            </a:pathLst>
          </a:custGeom>
          <a:solidFill>
            <a:srgbClr val="FFC000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21" name="フリーフォーム 2520">
            <a:extLst>
              <a:ext uri="{FF2B5EF4-FFF2-40B4-BE49-F238E27FC236}">
                <a16:creationId xmlns:a16="http://schemas.microsoft.com/office/drawing/2014/main" id="{0DFFDBD4-A1B9-1704-60D4-6B26CEC7E858}"/>
              </a:ext>
            </a:extLst>
          </p:cNvPr>
          <p:cNvSpPr/>
          <p:nvPr/>
        </p:nvSpPr>
        <p:spPr>
          <a:xfrm>
            <a:off x="1323894" y="10935218"/>
            <a:ext cx="318793" cy="243972"/>
          </a:xfrm>
          <a:custGeom>
            <a:avLst/>
            <a:gdLst>
              <a:gd name="connsiteX0" fmla="*/ 81 w 318793"/>
              <a:gd name="connsiteY0" fmla="*/ 34407 h 243972"/>
              <a:gd name="connsiteX1" fmla="*/ 209631 w 318793"/>
              <a:gd name="connsiteY1" fmla="*/ 2657 h 243972"/>
              <a:gd name="connsiteX2" fmla="*/ 317581 w 318793"/>
              <a:gd name="connsiteY2" fmla="*/ 110607 h 243972"/>
              <a:gd name="connsiteX3" fmla="*/ 257256 w 318793"/>
              <a:gd name="connsiteY3" fmla="*/ 167757 h 243972"/>
              <a:gd name="connsiteX4" fmla="*/ 101681 w 318793"/>
              <a:gd name="connsiteY4" fmla="*/ 243957 h 243972"/>
              <a:gd name="connsiteX5" fmla="*/ 165181 w 318793"/>
              <a:gd name="connsiteY5" fmla="*/ 161407 h 243972"/>
              <a:gd name="connsiteX6" fmla="*/ 250906 w 318793"/>
              <a:gd name="connsiteY6" fmla="*/ 91557 h 243972"/>
              <a:gd name="connsiteX7" fmla="*/ 235031 w 318793"/>
              <a:gd name="connsiteY7" fmla="*/ 50282 h 243972"/>
              <a:gd name="connsiteX8" fmla="*/ 81 w 318793"/>
              <a:gd name="connsiteY8" fmla="*/ 34407 h 2439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8793" h="243972">
                <a:moveTo>
                  <a:pt x="81" y="34407"/>
                </a:moveTo>
                <a:cubicBezTo>
                  <a:pt x="-4152" y="26470"/>
                  <a:pt x="156714" y="-10043"/>
                  <a:pt x="209631" y="2657"/>
                </a:cubicBezTo>
                <a:cubicBezTo>
                  <a:pt x="262548" y="15357"/>
                  <a:pt x="309644" y="83091"/>
                  <a:pt x="317581" y="110607"/>
                </a:cubicBezTo>
                <a:cubicBezTo>
                  <a:pt x="325518" y="138123"/>
                  <a:pt x="293239" y="145532"/>
                  <a:pt x="257256" y="167757"/>
                </a:cubicBezTo>
                <a:cubicBezTo>
                  <a:pt x="221273" y="189982"/>
                  <a:pt x="117027" y="245015"/>
                  <a:pt x="101681" y="243957"/>
                </a:cubicBezTo>
                <a:cubicBezTo>
                  <a:pt x="86335" y="242899"/>
                  <a:pt x="140310" y="186807"/>
                  <a:pt x="165181" y="161407"/>
                </a:cubicBezTo>
                <a:cubicBezTo>
                  <a:pt x="190052" y="136007"/>
                  <a:pt x="239264" y="110078"/>
                  <a:pt x="250906" y="91557"/>
                </a:cubicBezTo>
                <a:cubicBezTo>
                  <a:pt x="262548" y="73036"/>
                  <a:pt x="274718" y="58219"/>
                  <a:pt x="235031" y="50282"/>
                </a:cubicBezTo>
                <a:cubicBezTo>
                  <a:pt x="195344" y="42345"/>
                  <a:pt x="4314" y="42344"/>
                  <a:pt x="81" y="34407"/>
                </a:cubicBezTo>
                <a:close/>
              </a:path>
            </a:pathLst>
          </a:custGeom>
          <a:solidFill>
            <a:srgbClr val="92D050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22" name="フリーフォーム 2521">
            <a:extLst>
              <a:ext uri="{FF2B5EF4-FFF2-40B4-BE49-F238E27FC236}">
                <a16:creationId xmlns:a16="http://schemas.microsoft.com/office/drawing/2014/main" id="{CB17AA96-B4F7-DC4E-FD70-4579B47E08AE}"/>
              </a:ext>
            </a:extLst>
          </p:cNvPr>
          <p:cNvSpPr/>
          <p:nvPr/>
        </p:nvSpPr>
        <p:spPr>
          <a:xfrm>
            <a:off x="1300805" y="10934772"/>
            <a:ext cx="355736" cy="254436"/>
          </a:xfrm>
          <a:custGeom>
            <a:avLst/>
            <a:gdLst>
              <a:gd name="connsiteX0" fmla="*/ 945 w 355736"/>
              <a:gd name="connsiteY0" fmla="*/ 15803 h 254436"/>
              <a:gd name="connsiteX1" fmla="*/ 207320 w 355736"/>
              <a:gd name="connsiteY1" fmla="*/ 6278 h 254436"/>
              <a:gd name="connsiteX2" fmla="*/ 353370 w 355736"/>
              <a:gd name="connsiteY2" fmla="*/ 104703 h 254436"/>
              <a:gd name="connsiteX3" fmla="*/ 286695 w 355736"/>
              <a:gd name="connsiteY3" fmla="*/ 158678 h 254436"/>
              <a:gd name="connsiteX4" fmla="*/ 143820 w 355736"/>
              <a:gd name="connsiteY4" fmla="*/ 253928 h 254436"/>
              <a:gd name="connsiteX5" fmla="*/ 178745 w 355736"/>
              <a:gd name="connsiteY5" fmla="*/ 190428 h 254436"/>
              <a:gd name="connsiteX6" fmla="*/ 131120 w 355736"/>
              <a:gd name="connsiteY6" fmla="*/ 63428 h 254436"/>
              <a:gd name="connsiteX7" fmla="*/ 945 w 355736"/>
              <a:gd name="connsiteY7" fmla="*/ 15803 h 2544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55736" h="254436">
                <a:moveTo>
                  <a:pt x="945" y="15803"/>
                </a:moveTo>
                <a:cubicBezTo>
                  <a:pt x="13645" y="6278"/>
                  <a:pt x="148582" y="-8539"/>
                  <a:pt x="207320" y="6278"/>
                </a:cubicBezTo>
                <a:cubicBezTo>
                  <a:pt x="266058" y="21095"/>
                  <a:pt x="340141" y="79303"/>
                  <a:pt x="353370" y="104703"/>
                </a:cubicBezTo>
                <a:cubicBezTo>
                  <a:pt x="366599" y="130103"/>
                  <a:pt x="321620" y="133807"/>
                  <a:pt x="286695" y="158678"/>
                </a:cubicBezTo>
                <a:cubicBezTo>
                  <a:pt x="251770" y="183549"/>
                  <a:pt x="161812" y="248636"/>
                  <a:pt x="143820" y="253928"/>
                </a:cubicBezTo>
                <a:cubicBezTo>
                  <a:pt x="125828" y="259220"/>
                  <a:pt x="180862" y="222178"/>
                  <a:pt x="178745" y="190428"/>
                </a:cubicBezTo>
                <a:cubicBezTo>
                  <a:pt x="176628" y="158678"/>
                  <a:pt x="154932" y="89886"/>
                  <a:pt x="131120" y="63428"/>
                </a:cubicBezTo>
                <a:cubicBezTo>
                  <a:pt x="107308" y="36970"/>
                  <a:pt x="-11755" y="25328"/>
                  <a:pt x="945" y="15803"/>
                </a:cubicBezTo>
                <a:close/>
              </a:path>
            </a:pathLst>
          </a:custGeom>
          <a:solidFill>
            <a:srgbClr val="92D050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23" name="フリーフォーム 2522">
            <a:extLst>
              <a:ext uri="{FF2B5EF4-FFF2-40B4-BE49-F238E27FC236}">
                <a16:creationId xmlns:a16="http://schemas.microsoft.com/office/drawing/2014/main" id="{7F644A7B-5B07-191B-95EF-D1BD240C5CD2}"/>
              </a:ext>
            </a:extLst>
          </p:cNvPr>
          <p:cNvSpPr/>
          <p:nvPr/>
        </p:nvSpPr>
        <p:spPr>
          <a:xfrm>
            <a:off x="1333041" y="10888910"/>
            <a:ext cx="160781" cy="407742"/>
          </a:xfrm>
          <a:custGeom>
            <a:avLst/>
            <a:gdLst>
              <a:gd name="connsiteX0" fmla="*/ 35384 w 160781"/>
              <a:gd name="connsiteY0" fmla="*/ 1340 h 407742"/>
              <a:gd name="connsiteX1" fmla="*/ 159209 w 160781"/>
              <a:gd name="connsiteY1" fmla="*/ 245815 h 407742"/>
              <a:gd name="connsiteX2" fmla="*/ 102059 w 160781"/>
              <a:gd name="connsiteY2" fmla="*/ 293440 h 407742"/>
              <a:gd name="connsiteX3" fmla="*/ 54434 w 160781"/>
              <a:gd name="connsiteY3" fmla="*/ 407740 h 407742"/>
              <a:gd name="connsiteX4" fmla="*/ 16334 w 160781"/>
              <a:gd name="connsiteY4" fmla="*/ 296615 h 407742"/>
              <a:gd name="connsiteX5" fmla="*/ 9984 w 160781"/>
              <a:gd name="connsiteY5" fmla="*/ 233115 h 407742"/>
              <a:gd name="connsiteX6" fmla="*/ 459 w 160781"/>
              <a:gd name="connsiteY6" fmla="*/ 150565 h 407742"/>
              <a:gd name="connsiteX7" fmla="*/ 35384 w 160781"/>
              <a:gd name="connsiteY7" fmla="*/ 1340 h 4077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60781" h="407742">
                <a:moveTo>
                  <a:pt x="35384" y="1340"/>
                </a:moveTo>
                <a:cubicBezTo>
                  <a:pt x="61842" y="17215"/>
                  <a:pt x="148097" y="197132"/>
                  <a:pt x="159209" y="245815"/>
                </a:cubicBezTo>
                <a:cubicBezTo>
                  <a:pt x="170321" y="294498"/>
                  <a:pt x="119522" y="266452"/>
                  <a:pt x="102059" y="293440"/>
                </a:cubicBezTo>
                <a:cubicBezTo>
                  <a:pt x="84596" y="320428"/>
                  <a:pt x="68722" y="407211"/>
                  <a:pt x="54434" y="407740"/>
                </a:cubicBezTo>
                <a:cubicBezTo>
                  <a:pt x="40147" y="408269"/>
                  <a:pt x="23742" y="325719"/>
                  <a:pt x="16334" y="296615"/>
                </a:cubicBezTo>
                <a:cubicBezTo>
                  <a:pt x="8926" y="267511"/>
                  <a:pt x="12630" y="257457"/>
                  <a:pt x="9984" y="233115"/>
                </a:cubicBezTo>
                <a:cubicBezTo>
                  <a:pt x="7338" y="208773"/>
                  <a:pt x="-2187" y="186019"/>
                  <a:pt x="459" y="150565"/>
                </a:cubicBezTo>
                <a:cubicBezTo>
                  <a:pt x="3105" y="115111"/>
                  <a:pt x="8926" y="-14535"/>
                  <a:pt x="35384" y="1340"/>
                </a:cubicBezTo>
                <a:close/>
              </a:path>
            </a:pathLst>
          </a:custGeom>
          <a:solidFill>
            <a:srgbClr val="FF0000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24" name="フリーフォーム 2523">
            <a:extLst>
              <a:ext uri="{FF2B5EF4-FFF2-40B4-BE49-F238E27FC236}">
                <a16:creationId xmlns:a16="http://schemas.microsoft.com/office/drawing/2014/main" id="{DD50ED02-7C34-9DA1-2027-1CE918621A3C}"/>
              </a:ext>
            </a:extLst>
          </p:cNvPr>
          <p:cNvSpPr/>
          <p:nvPr/>
        </p:nvSpPr>
        <p:spPr>
          <a:xfrm>
            <a:off x="1126906" y="10675669"/>
            <a:ext cx="257811" cy="189392"/>
          </a:xfrm>
          <a:custGeom>
            <a:avLst/>
            <a:gdLst>
              <a:gd name="connsiteX0" fmla="*/ 95469 w 257811"/>
              <a:gd name="connsiteY0" fmla="*/ 189181 h 189392"/>
              <a:gd name="connsiteX1" fmla="*/ 219 w 257811"/>
              <a:gd name="connsiteY1" fmla="*/ 84406 h 189392"/>
              <a:gd name="connsiteX2" fmla="*/ 73244 w 257811"/>
              <a:gd name="connsiteY2" fmla="*/ 1856 h 189392"/>
              <a:gd name="connsiteX3" fmla="*/ 197069 w 257811"/>
              <a:gd name="connsiteY3" fmla="*/ 33606 h 189392"/>
              <a:gd name="connsiteX4" fmla="*/ 254219 w 257811"/>
              <a:gd name="connsiteY4" fmla="*/ 109806 h 189392"/>
              <a:gd name="connsiteX5" fmla="*/ 95469 w 257811"/>
              <a:gd name="connsiteY5" fmla="*/ 189181 h 1893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57811" h="189392">
                <a:moveTo>
                  <a:pt x="95469" y="189181"/>
                </a:moveTo>
                <a:cubicBezTo>
                  <a:pt x="53136" y="184948"/>
                  <a:pt x="3923" y="115627"/>
                  <a:pt x="219" y="84406"/>
                </a:cubicBezTo>
                <a:cubicBezTo>
                  <a:pt x="-3485" y="53185"/>
                  <a:pt x="40436" y="10323"/>
                  <a:pt x="73244" y="1856"/>
                </a:cubicBezTo>
                <a:cubicBezTo>
                  <a:pt x="106052" y="-6611"/>
                  <a:pt x="166907" y="15614"/>
                  <a:pt x="197069" y="33606"/>
                </a:cubicBezTo>
                <a:cubicBezTo>
                  <a:pt x="227231" y="51598"/>
                  <a:pt x="270623" y="86523"/>
                  <a:pt x="254219" y="109806"/>
                </a:cubicBezTo>
                <a:cubicBezTo>
                  <a:pt x="237815" y="133089"/>
                  <a:pt x="137802" y="193414"/>
                  <a:pt x="95469" y="189181"/>
                </a:cubicBezTo>
                <a:close/>
              </a:path>
            </a:pathLst>
          </a:custGeom>
          <a:solidFill>
            <a:srgbClr val="92D050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25" name="フリーフォーム 2524">
            <a:extLst>
              <a:ext uri="{FF2B5EF4-FFF2-40B4-BE49-F238E27FC236}">
                <a16:creationId xmlns:a16="http://schemas.microsoft.com/office/drawing/2014/main" id="{C1EA890A-C795-D4D2-510D-D0388D391BD0}"/>
              </a:ext>
            </a:extLst>
          </p:cNvPr>
          <p:cNvSpPr/>
          <p:nvPr/>
        </p:nvSpPr>
        <p:spPr>
          <a:xfrm>
            <a:off x="1006624" y="10961919"/>
            <a:ext cx="415491" cy="137512"/>
          </a:xfrm>
          <a:custGeom>
            <a:avLst/>
            <a:gdLst>
              <a:gd name="connsiteX0" fmla="*/ 3026 w 415491"/>
              <a:gd name="connsiteY0" fmla="*/ 7706 h 137512"/>
              <a:gd name="connsiteX1" fmla="*/ 374501 w 415491"/>
              <a:gd name="connsiteY1" fmla="*/ 23581 h 137512"/>
              <a:gd name="connsiteX2" fmla="*/ 387201 w 415491"/>
              <a:gd name="connsiteY2" fmla="*/ 109306 h 137512"/>
              <a:gd name="connsiteX3" fmla="*/ 206226 w 415491"/>
              <a:gd name="connsiteY3" fmla="*/ 131531 h 137512"/>
              <a:gd name="connsiteX4" fmla="*/ 3026 w 415491"/>
              <a:gd name="connsiteY4" fmla="*/ 7706 h 1375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15491" h="137512">
                <a:moveTo>
                  <a:pt x="3026" y="7706"/>
                </a:moveTo>
                <a:cubicBezTo>
                  <a:pt x="31072" y="-10286"/>
                  <a:pt x="310472" y="6648"/>
                  <a:pt x="374501" y="23581"/>
                </a:cubicBezTo>
                <a:cubicBezTo>
                  <a:pt x="438530" y="40514"/>
                  <a:pt x="415247" y="91314"/>
                  <a:pt x="387201" y="109306"/>
                </a:cubicBezTo>
                <a:cubicBezTo>
                  <a:pt x="359155" y="127298"/>
                  <a:pt x="262847" y="147935"/>
                  <a:pt x="206226" y="131531"/>
                </a:cubicBezTo>
                <a:cubicBezTo>
                  <a:pt x="149605" y="115127"/>
                  <a:pt x="-25020" y="25698"/>
                  <a:pt x="3026" y="7706"/>
                </a:cubicBezTo>
                <a:close/>
              </a:path>
            </a:pathLst>
          </a:custGeom>
          <a:solidFill>
            <a:srgbClr val="FFC000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26" name="フリーフォーム 2525">
            <a:extLst>
              <a:ext uri="{FF2B5EF4-FFF2-40B4-BE49-F238E27FC236}">
                <a16:creationId xmlns:a16="http://schemas.microsoft.com/office/drawing/2014/main" id="{E46E298F-4C5A-BB31-D2E5-05B7CE30BF91}"/>
              </a:ext>
            </a:extLst>
          </p:cNvPr>
          <p:cNvSpPr/>
          <p:nvPr/>
        </p:nvSpPr>
        <p:spPr>
          <a:xfrm>
            <a:off x="6823033" y="7016616"/>
            <a:ext cx="541637" cy="556948"/>
          </a:xfrm>
          <a:custGeom>
            <a:avLst/>
            <a:gdLst>
              <a:gd name="connsiteX0" fmla="*/ 42 w 541637"/>
              <a:gd name="connsiteY0" fmla="*/ 134 h 556948"/>
              <a:gd name="connsiteX1" fmla="*/ 495342 w 541637"/>
              <a:gd name="connsiteY1" fmla="*/ 517659 h 556948"/>
              <a:gd name="connsiteX2" fmla="*/ 466767 w 541637"/>
              <a:gd name="connsiteY2" fmla="*/ 466859 h 556948"/>
              <a:gd name="connsiteX3" fmla="*/ 42 w 541637"/>
              <a:gd name="connsiteY3" fmla="*/ 134 h 5569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41637" h="556948">
                <a:moveTo>
                  <a:pt x="42" y="134"/>
                </a:moveTo>
                <a:cubicBezTo>
                  <a:pt x="4805" y="8601"/>
                  <a:pt x="417555" y="439872"/>
                  <a:pt x="495342" y="517659"/>
                </a:cubicBezTo>
                <a:cubicBezTo>
                  <a:pt x="573129" y="595446"/>
                  <a:pt x="545613" y="546763"/>
                  <a:pt x="466767" y="466859"/>
                </a:cubicBezTo>
                <a:cubicBezTo>
                  <a:pt x="387921" y="386955"/>
                  <a:pt x="-4721" y="-8333"/>
                  <a:pt x="42" y="134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27" name="フリーフォーム 2526">
            <a:extLst>
              <a:ext uri="{FF2B5EF4-FFF2-40B4-BE49-F238E27FC236}">
                <a16:creationId xmlns:a16="http://schemas.microsoft.com/office/drawing/2014/main" id="{9B2A3D7F-2821-E1FA-1B85-219295B847BD}"/>
              </a:ext>
            </a:extLst>
          </p:cNvPr>
          <p:cNvSpPr/>
          <p:nvPr/>
        </p:nvSpPr>
        <p:spPr>
          <a:xfrm>
            <a:off x="7515771" y="7772347"/>
            <a:ext cx="698843" cy="925326"/>
          </a:xfrm>
          <a:custGeom>
            <a:avLst/>
            <a:gdLst>
              <a:gd name="connsiteX0" fmla="*/ 5804 w 698843"/>
              <a:gd name="connsiteY0" fmla="*/ 6403 h 925326"/>
              <a:gd name="connsiteX1" fmla="*/ 453479 w 698843"/>
              <a:gd name="connsiteY1" fmla="*/ 619178 h 925326"/>
              <a:gd name="connsiteX2" fmla="*/ 691604 w 698843"/>
              <a:gd name="connsiteY2" fmla="*/ 914453 h 925326"/>
              <a:gd name="connsiteX3" fmla="*/ 599529 w 698843"/>
              <a:gd name="connsiteY3" fmla="*/ 809678 h 925326"/>
              <a:gd name="connsiteX4" fmla="*/ 224879 w 698843"/>
              <a:gd name="connsiteY4" fmla="*/ 327078 h 925326"/>
              <a:gd name="connsiteX5" fmla="*/ 5804 w 698843"/>
              <a:gd name="connsiteY5" fmla="*/ 6403 h 9253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98843" h="925326">
                <a:moveTo>
                  <a:pt x="5804" y="6403"/>
                </a:moveTo>
                <a:cubicBezTo>
                  <a:pt x="43904" y="55086"/>
                  <a:pt x="339179" y="467836"/>
                  <a:pt x="453479" y="619178"/>
                </a:cubicBezTo>
                <a:cubicBezTo>
                  <a:pt x="567779" y="770520"/>
                  <a:pt x="667262" y="882703"/>
                  <a:pt x="691604" y="914453"/>
                </a:cubicBezTo>
                <a:cubicBezTo>
                  <a:pt x="715946" y="946203"/>
                  <a:pt x="677317" y="907574"/>
                  <a:pt x="599529" y="809678"/>
                </a:cubicBezTo>
                <a:cubicBezTo>
                  <a:pt x="521741" y="711782"/>
                  <a:pt x="323833" y="455665"/>
                  <a:pt x="224879" y="327078"/>
                </a:cubicBezTo>
                <a:cubicBezTo>
                  <a:pt x="125925" y="198491"/>
                  <a:pt x="-32296" y="-42280"/>
                  <a:pt x="5804" y="6403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28" name="フリーフォーム 2527">
            <a:extLst>
              <a:ext uri="{FF2B5EF4-FFF2-40B4-BE49-F238E27FC236}">
                <a16:creationId xmlns:a16="http://schemas.microsoft.com/office/drawing/2014/main" id="{E70B7E6F-9DFE-5F7E-D207-1C64D4C645BA}"/>
              </a:ext>
            </a:extLst>
          </p:cNvPr>
          <p:cNvSpPr/>
          <p:nvPr/>
        </p:nvSpPr>
        <p:spPr>
          <a:xfrm>
            <a:off x="7510293" y="7789050"/>
            <a:ext cx="622822" cy="848395"/>
          </a:xfrm>
          <a:custGeom>
            <a:avLst/>
            <a:gdLst>
              <a:gd name="connsiteX0" fmla="*/ 4932 w 622822"/>
              <a:gd name="connsiteY0" fmla="*/ 15100 h 848395"/>
              <a:gd name="connsiteX1" fmla="*/ 592307 w 622822"/>
              <a:gd name="connsiteY1" fmla="*/ 812025 h 848395"/>
              <a:gd name="connsiteX2" fmla="*/ 544682 w 622822"/>
              <a:gd name="connsiteY2" fmla="*/ 723125 h 848395"/>
              <a:gd name="connsiteX3" fmla="*/ 322432 w 622822"/>
              <a:gd name="connsiteY3" fmla="*/ 319900 h 848395"/>
              <a:gd name="connsiteX4" fmla="*/ 4932 w 622822"/>
              <a:gd name="connsiteY4" fmla="*/ 15100 h 8483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22822" h="848395">
                <a:moveTo>
                  <a:pt x="4932" y="15100"/>
                </a:moveTo>
                <a:cubicBezTo>
                  <a:pt x="49911" y="97121"/>
                  <a:pt x="502349" y="694021"/>
                  <a:pt x="592307" y="812025"/>
                </a:cubicBezTo>
                <a:cubicBezTo>
                  <a:pt x="682265" y="930029"/>
                  <a:pt x="544682" y="723125"/>
                  <a:pt x="544682" y="723125"/>
                </a:cubicBezTo>
                <a:cubicBezTo>
                  <a:pt x="499703" y="641104"/>
                  <a:pt x="409744" y="433142"/>
                  <a:pt x="322432" y="319900"/>
                </a:cubicBezTo>
                <a:cubicBezTo>
                  <a:pt x="235120" y="206658"/>
                  <a:pt x="-40047" y="-66921"/>
                  <a:pt x="4932" y="15100"/>
                </a:cubicBezTo>
                <a:close/>
              </a:path>
            </a:pathLst>
          </a:custGeom>
          <a:solidFill>
            <a:srgbClr val="FF0000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29" name="フリーフォーム 2528">
            <a:extLst>
              <a:ext uri="{FF2B5EF4-FFF2-40B4-BE49-F238E27FC236}">
                <a16:creationId xmlns:a16="http://schemas.microsoft.com/office/drawing/2014/main" id="{7240BC0A-4790-CCB7-50D9-BCDA3EE41923}"/>
              </a:ext>
            </a:extLst>
          </p:cNvPr>
          <p:cNvSpPr/>
          <p:nvPr/>
        </p:nvSpPr>
        <p:spPr>
          <a:xfrm>
            <a:off x="1673190" y="9180089"/>
            <a:ext cx="484657" cy="744340"/>
          </a:xfrm>
          <a:custGeom>
            <a:avLst/>
            <a:gdLst>
              <a:gd name="connsiteX0" fmla="*/ 35 w 484657"/>
              <a:gd name="connsiteY0" fmla="*/ 2011 h 744340"/>
              <a:gd name="connsiteX1" fmla="*/ 203235 w 484657"/>
              <a:gd name="connsiteY1" fmla="*/ 87736 h 744340"/>
              <a:gd name="connsiteX2" fmla="*/ 228635 w 484657"/>
              <a:gd name="connsiteY2" fmla="*/ 81386 h 744340"/>
              <a:gd name="connsiteX3" fmla="*/ 254035 w 484657"/>
              <a:gd name="connsiteY3" fmla="*/ 246486 h 744340"/>
              <a:gd name="connsiteX4" fmla="*/ 263560 w 484657"/>
              <a:gd name="connsiteY4" fmla="*/ 252836 h 744340"/>
              <a:gd name="connsiteX5" fmla="*/ 254035 w 484657"/>
              <a:gd name="connsiteY5" fmla="*/ 202036 h 744340"/>
              <a:gd name="connsiteX6" fmla="*/ 476285 w 484657"/>
              <a:gd name="connsiteY6" fmla="*/ 722736 h 744340"/>
              <a:gd name="connsiteX7" fmla="*/ 441360 w 484657"/>
              <a:gd name="connsiteY7" fmla="*/ 652886 h 744340"/>
              <a:gd name="connsiteX8" fmla="*/ 288960 w 484657"/>
              <a:gd name="connsiteY8" fmla="*/ 351261 h 744340"/>
              <a:gd name="connsiteX9" fmla="*/ 187360 w 484657"/>
              <a:gd name="connsiteY9" fmla="*/ 186161 h 744340"/>
              <a:gd name="connsiteX10" fmla="*/ 35 w 484657"/>
              <a:gd name="connsiteY10" fmla="*/ 2011 h 7443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484657" h="744340">
                <a:moveTo>
                  <a:pt x="35" y="2011"/>
                </a:moveTo>
                <a:cubicBezTo>
                  <a:pt x="2681" y="-14393"/>
                  <a:pt x="165135" y="74507"/>
                  <a:pt x="203235" y="87736"/>
                </a:cubicBezTo>
                <a:cubicBezTo>
                  <a:pt x="241335" y="100965"/>
                  <a:pt x="220168" y="54928"/>
                  <a:pt x="228635" y="81386"/>
                </a:cubicBezTo>
                <a:cubicBezTo>
                  <a:pt x="237102" y="107844"/>
                  <a:pt x="248214" y="217911"/>
                  <a:pt x="254035" y="246486"/>
                </a:cubicBezTo>
                <a:cubicBezTo>
                  <a:pt x="259856" y="275061"/>
                  <a:pt x="263560" y="260244"/>
                  <a:pt x="263560" y="252836"/>
                </a:cubicBezTo>
                <a:cubicBezTo>
                  <a:pt x="263560" y="245428"/>
                  <a:pt x="218581" y="123719"/>
                  <a:pt x="254035" y="202036"/>
                </a:cubicBezTo>
                <a:cubicBezTo>
                  <a:pt x="289489" y="280353"/>
                  <a:pt x="445064" y="647594"/>
                  <a:pt x="476285" y="722736"/>
                </a:cubicBezTo>
                <a:cubicBezTo>
                  <a:pt x="507506" y="797878"/>
                  <a:pt x="441360" y="652886"/>
                  <a:pt x="441360" y="652886"/>
                </a:cubicBezTo>
                <a:cubicBezTo>
                  <a:pt x="410139" y="590974"/>
                  <a:pt x="331293" y="429049"/>
                  <a:pt x="288960" y="351261"/>
                </a:cubicBezTo>
                <a:cubicBezTo>
                  <a:pt x="246627" y="273473"/>
                  <a:pt x="232868" y="242782"/>
                  <a:pt x="187360" y="186161"/>
                </a:cubicBezTo>
                <a:cubicBezTo>
                  <a:pt x="141852" y="129540"/>
                  <a:pt x="-2611" y="18415"/>
                  <a:pt x="35" y="2011"/>
                </a:cubicBezTo>
                <a:close/>
              </a:path>
            </a:pathLst>
          </a:custGeom>
          <a:solidFill>
            <a:schemeClr val="accent5">
              <a:lumMod val="75000"/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30" name="フリーフォーム 2529">
            <a:extLst>
              <a:ext uri="{FF2B5EF4-FFF2-40B4-BE49-F238E27FC236}">
                <a16:creationId xmlns:a16="http://schemas.microsoft.com/office/drawing/2014/main" id="{DF4D42DF-E933-A1FD-9924-CCF6596ACDF6}"/>
              </a:ext>
            </a:extLst>
          </p:cNvPr>
          <p:cNvSpPr/>
          <p:nvPr/>
        </p:nvSpPr>
        <p:spPr>
          <a:xfrm>
            <a:off x="2019295" y="8695981"/>
            <a:ext cx="834005" cy="154568"/>
          </a:xfrm>
          <a:custGeom>
            <a:avLst/>
            <a:gdLst>
              <a:gd name="connsiteX0" fmla="*/ 200030 w 834005"/>
              <a:gd name="connsiteY0" fmla="*/ 344 h 154568"/>
              <a:gd name="connsiteX1" fmla="*/ 479430 w 834005"/>
              <a:gd name="connsiteY1" fmla="*/ 108294 h 154568"/>
              <a:gd name="connsiteX2" fmla="*/ 361955 w 834005"/>
              <a:gd name="connsiteY2" fmla="*/ 108294 h 154568"/>
              <a:gd name="connsiteX3" fmla="*/ 644530 w 834005"/>
              <a:gd name="connsiteY3" fmla="*/ 114644 h 154568"/>
              <a:gd name="connsiteX4" fmla="*/ 831855 w 834005"/>
              <a:gd name="connsiteY4" fmla="*/ 146394 h 154568"/>
              <a:gd name="connsiteX5" fmla="*/ 717555 w 834005"/>
              <a:gd name="connsiteY5" fmla="*/ 152744 h 154568"/>
              <a:gd name="connsiteX6" fmla="*/ 311155 w 834005"/>
              <a:gd name="connsiteY6" fmla="*/ 140044 h 154568"/>
              <a:gd name="connsiteX7" fmla="*/ 19055 w 834005"/>
              <a:gd name="connsiteY7" fmla="*/ 149569 h 154568"/>
              <a:gd name="connsiteX8" fmla="*/ 142880 w 834005"/>
              <a:gd name="connsiteY8" fmla="*/ 152744 h 154568"/>
              <a:gd name="connsiteX9" fmla="*/ 5 w 834005"/>
              <a:gd name="connsiteY9" fmla="*/ 120994 h 154568"/>
              <a:gd name="connsiteX10" fmla="*/ 149230 w 834005"/>
              <a:gd name="connsiteY10" fmla="*/ 67019 h 154568"/>
              <a:gd name="connsiteX11" fmla="*/ 38105 w 834005"/>
              <a:gd name="connsiteY11" fmla="*/ 73369 h 154568"/>
              <a:gd name="connsiteX12" fmla="*/ 200030 w 834005"/>
              <a:gd name="connsiteY12" fmla="*/ 344 h 1545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834005" h="154568">
                <a:moveTo>
                  <a:pt x="200030" y="344"/>
                </a:moveTo>
                <a:cubicBezTo>
                  <a:pt x="273584" y="6165"/>
                  <a:pt x="452443" y="90302"/>
                  <a:pt x="479430" y="108294"/>
                </a:cubicBezTo>
                <a:cubicBezTo>
                  <a:pt x="506417" y="126286"/>
                  <a:pt x="334438" y="107236"/>
                  <a:pt x="361955" y="108294"/>
                </a:cubicBezTo>
                <a:cubicBezTo>
                  <a:pt x="389472" y="109352"/>
                  <a:pt x="566213" y="108294"/>
                  <a:pt x="644530" y="114644"/>
                </a:cubicBezTo>
                <a:cubicBezTo>
                  <a:pt x="722847" y="120994"/>
                  <a:pt x="819684" y="140044"/>
                  <a:pt x="831855" y="146394"/>
                </a:cubicBezTo>
                <a:cubicBezTo>
                  <a:pt x="844026" y="152744"/>
                  <a:pt x="804338" y="153802"/>
                  <a:pt x="717555" y="152744"/>
                </a:cubicBezTo>
                <a:cubicBezTo>
                  <a:pt x="630772" y="151686"/>
                  <a:pt x="427572" y="140573"/>
                  <a:pt x="311155" y="140044"/>
                </a:cubicBezTo>
                <a:cubicBezTo>
                  <a:pt x="194738" y="139515"/>
                  <a:pt x="47101" y="147452"/>
                  <a:pt x="19055" y="149569"/>
                </a:cubicBezTo>
                <a:cubicBezTo>
                  <a:pt x="-8991" y="151686"/>
                  <a:pt x="146055" y="157506"/>
                  <a:pt x="142880" y="152744"/>
                </a:cubicBezTo>
                <a:cubicBezTo>
                  <a:pt x="139705" y="147982"/>
                  <a:pt x="-1053" y="135281"/>
                  <a:pt x="5" y="120994"/>
                </a:cubicBezTo>
                <a:cubicBezTo>
                  <a:pt x="1063" y="106707"/>
                  <a:pt x="142880" y="74956"/>
                  <a:pt x="149230" y="67019"/>
                </a:cubicBezTo>
                <a:cubicBezTo>
                  <a:pt x="155580" y="59082"/>
                  <a:pt x="31226" y="82365"/>
                  <a:pt x="38105" y="73369"/>
                </a:cubicBezTo>
                <a:cubicBezTo>
                  <a:pt x="44984" y="64373"/>
                  <a:pt x="126476" y="-5477"/>
                  <a:pt x="200030" y="344"/>
                </a:cubicBezTo>
                <a:close/>
              </a:path>
            </a:pathLst>
          </a:custGeom>
          <a:solidFill>
            <a:schemeClr val="accent5">
              <a:lumMod val="75000"/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31" name="フリーフォーム 2530">
            <a:extLst>
              <a:ext uri="{FF2B5EF4-FFF2-40B4-BE49-F238E27FC236}">
                <a16:creationId xmlns:a16="http://schemas.microsoft.com/office/drawing/2014/main" id="{C63F6F97-E808-E3E5-7DAA-9549886E62A8}"/>
              </a:ext>
            </a:extLst>
          </p:cNvPr>
          <p:cNvSpPr/>
          <p:nvPr/>
        </p:nvSpPr>
        <p:spPr>
          <a:xfrm>
            <a:off x="1819244" y="8850693"/>
            <a:ext cx="637617" cy="111021"/>
          </a:xfrm>
          <a:custGeom>
            <a:avLst/>
            <a:gdLst>
              <a:gd name="connsiteX0" fmla="*/ 31 w 637617"/>
              <a:gd name="connsiteY0" fmla="*/ 48832 h 111021"/>
              <a:gd name="connsiteX1" fmla="*/ 368331 w 637617"/>
              <a:gd name="connsiteY1" fmla="*/ 1207 h 111021"/>
              <a:gd name="connsiteX2" fmla="*/ 625506 w 637617"/>
              <a:gd name="connsiteY2" fmla="*/ 105982 h 111021"/>
              <a:gd name="connsiteX3" fmla="*/ 549306 w 637617"/>
              <a:gd name="connsiteY3" fmla="*/ 90107 h 111021"/>
              <a:gd name="connsiteX4" fmla="*/ 146081 w 637617"/>
              <a:gd name="connsiteY4" fmla="*/ 52007 h 111021"/>
              <a:gd name="connsiteX5" fmla="*/ 346106 w 637617"/>
              <a:gd name="connsiteY5" fmla="*/ 45657 h 111021"/>
              <a:gd name="connsiteX6" fmla="*/ 31 w 637617"/>
              <a:gd name="connsiteY6" fmla="*/ 48832 h 1110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37617" h="111021">
                <a:moveTo>
                  <a:pt x="31" y="48832"/>
                </a:moveTo>
                <a:cubicBezTo>
                  <a:pt x="3735" y="41424"/>
                  <a:pt x="264085" y="-8318"/>
                  <a:pt x="368331" y="1207"/>
                </a:cubicBezTo>
                <a:cubicBezTo>
                  <a:pt x="472577" y="10732"/>
                  <a:pt x="595344" y="91165"/>
                  <a:pt x="625506" y="105982"/>
                </a:cubicBezTo>
                <a:cubicBezTo>
                  <a:pt x="655668" y="120799"/>
                  <a:pt x="629210" y="99103"/>
                  <a:pt x="549306" y="90107"/>
                </a:cubicBezTo>
                <a:cubicBezTo>
                  <a:pt x="469402" y="81111"/>
                  <a:pt x="179948" y="59415"/>
                  <a:pt x="146081" y="52007"/>
                </a:cubicBezTo>
                <a:cubicBezTo>
                  <a:pt x="112214" y="44599"/>
                  <a:pt x="366743" y="48303"/>
                  <a:pt x="346106" y="45657"/>
                </a:cubicBezTo>
                <a:cubicBezTo>
                  <a:pt x="325469" y="43011"/>
                  <a:pt x="-3673" y="56240"/>
                  <a:pt x="31" y="48832"/>
                </a:cubicBezTo>
                <a:close/>
              </a:path>
            </a:pathLst>
          </a:custGeom>
          <a:solidFill>
            <a:schemeClr val="accent5">
              <a:lumMod val="75000"/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32" name="フリーフォーム 2531">
            <a:extLst>
              <a:ext uri="{FF2B5EF4-FFF2-40B4-BE49-F238E27FC236}">
                <a16:creationId xmlns:a16="http://schemas.microsoft.com/office/drawing/2014/main" id="{2A0D8F9F-60F2-81A8-2F90-1F90856D5399}"/>
              </a:ext>
            </a:extLst>
          </p:cNvPr>
          <p:cNvSpPr/>
          <p:nvPr/>
        </p:nvSpPr>
        <p:spPr>
          <a:xfrm>
            <a:off x="1815025" y="8926310"/>
            <a:ext cx="437241" cy="160427"/>
          </a:xfrm>
          <a:custGeom>
            <a:avLst/>
            <a:gdLst>
              <a:gd name="connsiteX0" fmla="*/ 13775 w 437241"/>
              <a:gd name="connsiteY0" fmla="*/ 154190 h 160427"/>
              <a:gd name="connsiteX1" fmla="*/ 274125 w 437241"/>
              <a:gd name="connsiteY1" fmla="*/ 65290 h 160427"/>
              <a:gd name="connsiteX2" fmla="*/ 385250 w 437241"/>
              <a:gd name="connsiteY2" fmla="*/ 62115 h 160427"/>
              <a:gd name="connsiteX3" fmla="*/ 312225 w 437241"/>
              <a:gd name="connsiteY3" fmla="*/ 90690 h 160427"/>
              <a:gd name="connsiteX4" fmla="*/ 296350 w 437241"/>
              <a:gd name="connsiteY4" fmla="*/ 43065 h 160427"/>
              <a:gd name="connsiteX5" fmla="*/ 207450 w 437241"/>
              <a:gd name="connsiteY5" fmla="*/ 1790 h 160427"/>
              <a:gd name="connsiteX6" fmla="*/ 436050 w 437241"/>
              <a:gd name="connsiteY6" fmla="*/ 8140 h 160427"/>
              <a:gd name="connsiteX7" fmla="*/ 286825 w 437241"/>
              <a:gd name="connsiteY7" fmla="*/ 14490 h 160427"/>
              <a:gd name="connsiteX8" fmla="*/ 61400 w 437241"/>
              <a:gd name="connsiteY8" fmla="*/ 138315 h 160427"/>
              <a:gd name="connsiteX9" fmla="*/ 13775 w 437241"/>
              <a:gd name="connsiteY9" fmla="*/ 154190 h 1604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37241" h="160427">
                <a:moveTo>
                  <a:pt x="13775" y="154190"/>
                </a:moveTo>
                <a:cubicBezTo>
                  <a:pt x="49229" y="142019"/>
                  <a:pt x="212213" y="80636"/>
                  <a:pt x="274125" y="65290"/>
                </a:cubicBezTo>
                <a:cubicBezTo>
                  <a:pt x="336037" y="49944"/>
                  <a:pt x="378900" y="57882"/>
                  <a:pt x="385250" y="62115"/>
                </a:cubicBezTo>
                <a:cubicBezTo>
                  <a:pt x="391600" y="66348"/>
                  <a:pt x="327042" y="93865"/>
                  <a:pt x="312225" y="90690"/>
                </a:cubicBezTo>
                <a:cubicBezTo>
                  <a:pt x="297408" y="87515"/>
                  <a:pt x="313812" y="57882"/>
                  <a:pt x="296350" y="43065"/>
                </a:cubicBezTo>
                <a:cubicBezTo>
                  <a:pt x="278888" y="28248"/>
                  <a:pt x="184167" y="7611"/>
                  <a:pt x="207450" y="1790"/>
                </a:cubicBezTo>
                <a:cubicBezTo>
                  <a:pt x="230733" y="-4031"/>
                  <a:pt x="422821" y="6023"/>
                  <a:pt x="436050" y="8140"/>
                </a:cubicBezTo>
                <a:cubicBezTo>
                  <a:pt x="449279" y="10257"/>
                  <a:pt x="349267" y="-7206"/>
                  <a:pt x="286825" y="14490"/>
                </a:cubicBezTo>
                <a:cubicBezTo>
                  <a:pt x="224383" y="36186"/>
                  <a:pt x="105321" y="116090"/>
                  <a:pt x="61400" y="138315"/>
                </a:cubicBezTo>
                <a:cubicBezTo>
                  <a:pt x="17479" y="160540"/>
                  <a:pt x="-21679" y="166361"/>
                  <a:pt x="13775" y="154190"/>
                </a:cubicBezTo>
                <a:close/>
              </a:path>
            </a:pathLst>
          </a:custGeom>
          <a:solidFill>
            <a:schemeClr val="accent5">
              <a:lumMod val="75000"/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33" name="フリーフォーム 2532">
            <a:extLst>
              <a:ext uri="{FF2B5EF4-FFF2-40B4-BE49-F238E27FC236}">
                <a16:creationId xmlns:a16="http://schemas.microsoft.com/office/drawing/2014/main" id="{1ADABCE8-8EA5-71AB-8992-2E3AC8720A7C}"/>
              </a:ext>
            </a:extLst>
          </p:cNvPr>
          <p:cNvSpPr/>
          <p:nvPr/>
        </p:nvSpPr>
        <p:spPr>
          <a:xfrm>
            <a:off x="2390753" y="8825929"/>
            <a:ext cx="452085" cy="407237"/>
          </a:xfrm>
          <a:custGeom>
            <a:avLst/>
            <a:gdLst>
              <a:gd name="connsiteX0" fmla="*/ 292122 w 452085"/>
              <a:gd name="connsiteY0" fmla="*/ 32321 h 407237"/>
              <a:gd name="connsiteX1" fmla="*/ 292122 w 452085"/>
              <a:gd name="connsiteY1" fmla="*/ 152971 h 407237"/>
              <a:gd name="connsiteX2" fmla="*/ 450872 w 452085"/>
              <a:gd name="connsiteY2" fmla="*/ 400621 h 407237"/>
              <a:gd name="connsiteX3" fmla="*/ 355622 w 452085"/>
              <a:gd name="connsiteY3" fmla="*/ 321246 h 407237"/>
              <a:gd name="connsiteX4" fmla="*/ 180997 w 452085"/>
              <a:gd name="connsiteY4" fmla="*/ 162496 h 407237"/>
              <a:gd name="connsiteX5" fmla="*/ 22 w 452085"/>
              <a:gd name="connsiteY5" fmla="*/ 41846 h 407237"/>
              <a:gd name="connsiteX6" fmla="*/ 168297 w 452085"/>
              <a:gd name="connsiteY6" fmla="*/ 102171 h 407237"/>
              <a:gd name="connsiteX7" fmla="*/ 136547 w 452085"/>
              <a:gd name="connsiteY7" fmla="*/ 60896 h 407237"/>
              <a:gd name="connsiteX8" fmla="*/ 238147 w 452085"/>
              <a:gd name="connsiteY8" fmla="*/ 79946 h 407237"/>
              <a:gd name="connsiteX9" fmla="*/ 76222 w 452085"/>
              <a:gd name="connsiteY9" fmla="*/ 3746 h 407237"/>
              <a:gd name="connsiteX10" fmla="*/ 292122 w 452085"/>
              <a:gd name="connsiteY10" fmla="*/ 32321 h 407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452085" h="407237">
                <a:moveTo>
                  <a:pt x="292122" y="32321"/>
                </a:moveTo>
                <a:cubicBezTo>
                  <a:pt x="328105" y="57192"/>
                  <a:pt x="265664" y="91588"/>
                  <a:pt x="292122" y="152971"/>
                </a:cubicBezTo>
                <a:cubicBezTo>
                  <a:pt x="318580" y="214354"/>
                  <a:pt x="440289" y="372575"/>
                  <a:pt x="450872" y="400621"/>
                </a:cubicBezTo>
                <a:cubicBezTo>
                  <a:pt x="461455" y="428667"/>
                  <a:pt x="400601" y="360933"/>
                  <a:pt x="355622" y="321246"/>
                </a:cubicBezTo>
                <a:cubicBezTo>
                  <a:pt x="310643" y="281559"/>
                  <a:pt x="240264" y="209063"/>
                  <a:pt x="180997" y="162496"/>
                </a:cubicBezTo>
                <a:cubicBezTo>
                  <a:pt x="121730" y="115929"/>
                  <a:pt x="2139" y="51900"/>
                  <a:pt x="22" y="41846"/>
                </a:cubicBezTo>
                <a:cubicBezTo>
                  <a:pt x="-2095" y="31792"/>
                  <a:pt x="145543" y="98996"/>
                  <a:pt x="168297" y="102171"/>
                </a:cubicBezTo>
                <a:cubicBezTo>
                  <a:pt x="191051" y="105346"/>
                  <a:pt x="124905" y="64600"/>
                  <a:pt x="136547" y="60896"/>
                </a:cubicBezTo>
                <a:cubicBezTo>
                  <a:pt x="148189" y="57192"/>
                  <a:pt x="248201" y="89471"/>
                  <a:pt x="238147" y="79946"/>
                </a:cubicBezTo>
                <a:cubicBezTo>
                  <a:pt x="228093" y="70421"/>
                  <a:pt x="68814" y="14858"/>
                  <a:pt x="76222" y="3746"/>
                </a:cubicBezTo>
                <a:cubicBezTo>
                  <a:pt x="83630" y="-7367"/>
                  <a:pt x="256139" y="7450"/>
                  <a:pt x="292122" y="32321"/>
                </a:cubicBezTo>
                <a:close/>
              </a:path>
            </a:pathLst>
          </a:custGeom>
          <a:solidFill>
            <a:schemeClr val="accent5">
              <a:lumMod val="75000"/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34" name="フリーフォーム 2533">
            <a:extLst>
              <a:ext uri="{FF2B5EF4-FFF2-40B4-BE49-F238E27FC236}">
                <a16:creationId xmlns:a16="http://schemas.microsoft.com/office/drawing/2014/main" id="{8C70C9D6-C83F-01F7-1F44-E18854E1C466}"/>
              </a:ext>
            </a:extLst>
          </p:cNvPr>
          <p:cNvSpPr/>
          <p:nvPr/>
        </p:nvSpPr>
        <p:spPr>
          <a:xfrm>
            <a:off x="2390106" y="8864182"/>
            <a:ext cx="1004498" cy="577017"/>
          </a:xfrm>
          <a:custGeom>
            <a:avLst/>
            <a:gdLst>
              <a:gd name="connsiteX0" fmla="*/ 238794 w 1004498"/>
              <a:gd name="connsiteY0" fmla="*/ 28993 h 577017"/>
              <a:gd name="connsiteX1" fmla="*/ 464219 w 1004498"/>
              <a:gd name="connsiteY1" fmla="*/ 213143 h 577017"/>
              <a:gd name="connsiteX2" fmla="*/ 676944 w 1004498"/>
              <a:gd name="connsiteY2" fmla="*/ 305218 h 577017"/>
              <a:gd name="connsiteX3" fmla="*/ 626144 w 1004498"/>
              <a:gd name="connsiteY3" fmla="*/ 270293 h 577017"/>
              <a:gd name="connsiteX4" fmla="*/ 753144 w 1004498"/>
              <a:gd name="connsiteY4" fmla="*/ 384593 h 577017"/>
              <a:gd name="connsiteX5" fmla="*/ 822994 w 1004498"/>
              <a:gd name="connsiteY5" fmla="*/ 429043 h 577017"/>
              <a:gd name="connsiteX6" fmla="*/ 781719 w 1004498"/>
              <a:gd name="connsiteY6" fmla="*/ 375068 h 577017"/>
              <a:gd name="connsiteX7" fmla="*/ 1003969 w 1004498"/>
              <a:gd name="connsiteY7" fmla="*/ 575093 h 577017"/>
              <a:gd name="connsiteX8" fmla="*/ 832519 w 1004498"/>
              <a:gd name="connsiteY8" fmla="*/ 473493 h 577017"/>
              <a:gd name="connsiteX9" fmla="*/ 492794 w 1004498"/>
              <a:gd name="connsiteY9" fmla="*/ 425868 h 577017"/>
              <a:gd name="connsiteX10" fmla="*/ 334044 w 1004498"/>
              <a:gd name="connsiteY10" fmla="*/ 254418 h 577017"/>
              <a:gd name="connsiteX11" fmla="*/ 669 w 1004498"/>
              <a:gd name="connsiteY11" fmla="*/ 418 h 577017"/>
              <a:gd name="connsiteX12" fmla="*/ 248319 w 1004498"/>
              <a:gd name="connsiteY12" fmla="*/ 190918 h 577017"/>
              <a:gd name="connsiteX13" fmla="*/ 238794 w 1004498"/>
              <a:gd name="connsiteY13" fmla="*/ 28993 h 5770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004498" h="577017">
                <a:moveTo>
                  <a:pt x="238794" y="28993"/>
                </a:moveTo>
                <a:cubicBezTo>
                  <a:pt x="274777" y="32697"/>
                  <a:pt x="391194" y="167106"/>
                  <a:pt x="464219" y="213143"/>
                </a:cubicBezTo>
                <a:cubicBezTo>
                  <a:pt x="537244" y="259181"/>
                  <a:pt x="649957" y="295693"/>
                  <a:pt x="676944" y="305218"/>
                </a:cubicBezTo>
                <a:cubicBezTo>
                  <a:pt x="703931" y="314743"/>
                  <a:pt x="613444" y="257064"/>
                  <a:pt x="626144" y="270293"/>
                </a:cubicBezTo>
                <a:cubicBezTo>
                  <a:pt x="638844" y="283522"/>
                  <a:pt x="720336" y="358135"/>
                  <a:pt x="753144" y="384593"/>
                </a:cubicBezTo>
                <a:cubicBezTo>
                  <a:pt x="785952" y="411051"/>
                  <a:pt x="818232" y="430630"/>
                  <a:pt x="822994" y="429043"/>
                </a:cubicBezTo>
                <a:cubicBezTo>
                  <a:pt x="827756" y="427456"/>
                  <a:pt x="751557" y="350726"/>
                  <a:pt x="781719" y="375068"/>
                </a:cubicBezTo>
                <a:cubicBezTo>
                  <a:pt x="811882" y="399410"/>
                  <a:pt x="995502" y="558689"/>
                  <a:pt x="1003969" y="575093"/>
                </a:cubicBezTo>
                <a:cubicBezTo>
                  <a:pt x="1012436" y="591497"/>
                  <a:pt x="917715" y="498364"/>
                  <a:pt x="832519" y="473493"/>
                </a:cubicBezTo>
                <a:cubicBezTo>
                  <a:pt x="747323" y="448622"/>
                  <a:pt x="575873" y="462380"/>
                  <a:pt x="492794" y="425868"/>
                </a:cubicBezTo>
                <a:cubicBezTo>
                  <a:pt x="409715" y="389356"/>
                  <a:pt x="416065" y="325326"/>
                  <a:pt x="334044" y="254418"/>
                </a:cubicBezTo>
                <a:cubicBezTo>
                  <a:pt x="252023" y="183510"/>
                  <a:pt x="14956" y="11001"/>
                  <a:pt x="669" y="418"/>
                </a:cubicBezTo>
                <a:cubicBezTo>
                  <a:pt x="-13619" y="-10165"/>
                  <a:pt x="204927" y="183510"/>
                  <a:pt x="248319" y="190918"/>
                </a:cubicBezTo>
                <a:cubicBezTo>
                  <a:pt x="291711" y="198326"/>
                  <a:pt x="202811" y="25289"/>
                  <a:pt x="238794" y="28993"/>
                </a:cubicBezTo>
                <a:close/>
              </a:path>
            </a:pathLst>
          </a:custGeom>
          <a:solidFill>
            <a:schemeClr val="accent5">
              <a:lumMod val="75000"/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35" name="フリーフォーム 2534">
            <a:extLst>
              <a:ext uri="{FF2B5EF4-FFF2-40B4-BE49-F238E27FC236}">
                <a16:creationId xmlns:a16="http://schemas.microsoft.com/office/drawing/2014/main" id="{6200F96E-F895-22DA-CBD2-EF288CD5DC06}"/>
              </a:ext>
            </a:extLst>
          </p:cNvPr>
          <p:cNvSpPr/>
          <p:nvPr/>
        </p:nvSpPr>
        <p:spPr>
          <a:xfrm>
            <a:off x="2508237" y="8895206"/>
            <a:ext cx="452032" cy="624353"/>
          </a:xfrm>
          <a:custGeom>
            <a:avLst/>
            <a:gdLst>
              <a:gd name="connsiteX0" fmla="*/ 13 w 452032"/>
              <a:gd name="connsiteY0" fmla="*/ 1144 h 624353"/>
              <a:gd name="connsiteX1" fmla="*/ 165113 w 452032"/>
              <a:gd name="connsiteY1" fmla="*/ 137669 h 624353"/>
              <a:gd name="connsiteX2" fmla="*/ 377838 w 452032"/>
              <a:gd name="connsiteY2" fmla="*/ 413894 h 624353"/>
              <a:gd name="connsiteX3" fmla="*/ 450863 w 452032"/>
              <a:gd name="connsiteY3" fmla="*/ 620269 h 624353"/>
              <a:gd name="connsiteX4" fmla="*/ 412763 w 452032"/>
              <a:gd name="connsiteY4" fmla="*/ 534544 h 624353"/>
              <a:gd name="connsiteX5" fmla="*/ 285763 w 452032"/>
              <a:gd name="connsiteY5" fmla="*/ 334519 h 624353"/>
              <a:gd name="connsiteX6" fmla="*/ 120663 w 452032"/>
              <a:gd name="connsiteY6" fmla="*/ 172594 h 624353"/>
              <a:gd name="connsiteX7" fmla="*/ 155588 w 452032"/>
              <a:gd name="connsiteY7" fmla="*/ 207519 h 624353"/>
              <a:gd name="connsiteX8" fmla="*/ 13 w 452032"/>
              <a:gd name="connsiteY8" fmla="*/ 1144 h 6243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52032" h="624353">
                <a:moveTo>
                  <a:pt x="13" y="1144"/>
                </a:moveTo>
                <a:cubicBezTo>
                  <a:pt x="1600" y="-10498"/>
                  <a:pt x="102142" y="68877"/>
                  <a:pt x="165113" y="137669"/>
                </a:cubicBezTo>
                <a:cubicBezTo>
                  <a:pt x="228084" y="206461"/>
                  <a:pt x="330213" y="333461"/>
                  <a:pt x="377838" y="413894"/>
                </a:cubicBezTo>
                <a:cubicBezTo>
                  <a:pt x="425463" y="494327"/>
                  <a:pt x="445042" y="600161"/>
                  <a:pt x="450863" y="620269"/>
                </a:cubicBezTo>
                <a:cubicBezTo>
                  <a:pt x="456684" y="640377"/>
                  <a:pt x="440280" y="582169"/>
                  <a:pt x="412763" y="534544"/>
                </a:cubicBezTo>
                <a:cubicBezTo>
                  <a:pt x="385246" y="486919"/>
                  <a:pt x="334446" y="394844"/>
                  <a:pt x="285763" y="334519"/>
                </a:cubicBezTo>
                <a:cubicBezTo>
                  <a:pt x="237080" y="274194"/>
                  <a:pt x="142359" y="193761"/>
                  <a:pt x="120663" y="172594"/>
                </a:cubicBezTo>
                <a:cubicBezTo>
                  <a:pt x="98967" y="151427"/>
                  <a:pt x="172521" y="229215"/>
                  <a:pt x="155588" y="207519"/>
                </a:cubicBezTo>
                <a:cubicBezTo>
                  <a:pt x="138655" y="185823"/>
                  <a:pt x="-1574" y="12786"/>
                  <a:pt x="13" y="1144"/>
                </a:cubicBezTo>
                <a:close/>
              </a:path>
            </a:pathLst>
          </a:custGeom>
          <a:solidFill>
            <a:schemeClr val="accent5">
              <a:lumMod val="75000"/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36" name="フリーフォーム 2535">
            <a:extLst>
              <a:ext uri="{FF2B5EF4-FFF2-40B4-BE49-F238E27FC236}">
                <a16:creationId xmlns:a16="http://schemas.microsoft.com/office/drawing/2014/main" id="{307412DE-A127-D354-F230-2A02FCD5398D}"/>
              </a:ext>
            </a:extLst>
          </p:cNvPr>
          <p:cNvSpPr/>
          <p:nvPr/>
        </p:nvSpPr>
        <p:spPr>
          <a:xfrm>
            <a:off x="2705090" y="9239249"/>
            <a:ext cx="239764" cy="266849"/>
          </a:xfrm>
          <a:custGeom>
            <a:avLst/>
            <a:gdLst>
              <a:gd name="connsiteX0" fmla="*/ 25410 w 239764"/>
              <a:gd name="connsiteY0" fmla="*/ 1 h 266849"/>
              <a:gd name="connsiteX1" fmla="*/ 92085 w 239764"/>
              <a:gd name="connsiteY1" fmla="*/ 133351 h 266849"/>
              <a:gd name="connsiteX2" fmla="*/ 10 w 239764"/>
              <a:gd name="connsiteY2" fmla="*/ 168276 h 266849"/>
              <a:gd name="connsiteX3" fmla="*/ 85735 w 239764"/>
              <a:gd name="connsiteY3" fmla="*/ 184151 h 266849"/>
              <a:gd name="connsiteX4" fmla="*/ 38110 w 239764"/>
              <a:gd name="connsiteY4" fmla="*/ 228601 h 266849"/>
              <a:gd name="connsiteX5" fmla="*/ 88910 w 239764"/>
              <a:gd name="connsiteY5" fmla="*/ 241301 h 266849"/>
              <a:gd name="connsiteX6" fmla="*/ 76210 w 239764"/>
              <a:gd name="connsiteY6" fmla="*/ 266701 h 266849"/>
              <a:gd name="connsiteX7" fmla="*/ 234960 w 239764"/>
              <a:gd name="connsiteY7" fmla="*/ 228601 h 266849"/>
              <a:gd name="connsiteX8" fmla="*/ 190510 w 239764"/>
              <a:gd name="connsiteY8" fmla="*/ 130176 h 266849"/>
              <a:gd name="connsiteX9" fmla="*/ 107960 w 239764"/>
              <a:gd name="connsiteY9" fmla="*/ 130176 h 266849"/>
              <a:gd name="connsiteX10" fmla="*/ 25410 w 239764"/>
              <a:gd name="connsiteY10" fmla="*/ 1 h 2668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39764" h="266849">
                <a:moveTo>
                  <a:pt x="25410" y="1"/>
                </a:moveTo>
                <a:cubicBezTo>
                  <a:pt x="22764" y="530"/>
                  <a:pt x="96318" y="105305"/>
                  <a:pt x="92085" y="133351"/>
                </a:cubicBezTo>
                <a:cubicBezTo>
                  <a:pt x="87852" y="161397"/>
                  <a:pt x="1068" y="159809"/>
                  <a:pt x="10" y="168276"/>
                </a:cubicBezTo>
                <a:cubicBezTo>
                  <a:pt x="-1048" y="176743"/>
                  <a:pt x="79385" y="174097"/>
                  <a:pt x="85735" y="184151"/>
                </a:cubicBezTo>
                <a:cubicBezTo>
                  <a:pt x="92085" y="194205"/>
                  <a:pt x="37581" y="219076"/>
                  <a:pt x="38110" y="228601"/>
                </a:cubicBezTo>
                <a:cubicBezTo>
                  <a:pt x="38639" y="238126"/>
                  <a:pt x="82560" y="234951"/>
                  <a:pt x="88910" y="241301"/>
                </a:cubicBezTo>
                <a:cubicBezTo>
                  <a:pt x="95260" y="247651"/>
                  <a:pt x="51868" y="268818"/>
                  <a:pt x="76210" y="266701"/>
                </a:cubicBezTo>
                <a:cubicBezTo>
                  <a:pt x="100552" y="264584"/>
                  <a:pt x="215910" y="251355"/>
                  <a:pt x="234960" y="228601"/>
                </a:cubicBezTo>
                <a:cubicBezTo>
                  <a:pt x="254010" y="205847"/>
                  <a:pt x="211677" y="146580"/>
                  <a:pt x="190510" y="130176"/>
                </a:cubicBezTo>
                <a:cubicBezTo>
                  <a:pt x="169343" y="113772"/>
                  <a:pt x="130185" y="150284"/>
                  <a:pt x="107960" y="130176"/>
                </a:cubicBezTo>
                <a:cubicBezTo>
                  <a:pt x="85735" y="110068"/>
                  <a:pt x="28056" y="-528"/>
                  <a:pt x="25410" y="1"/>
                </a:cubicBezTo>
                <a:close/>
              </a:path>
            </a:pathLst>
          </a:custGeom>
          <a:solidFill>
            <a:schemeClr val="accent5">
              <a:lumMod val="75000"/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37" name="フリーフォーム 2536">
            <a:extLst>
              <a:ext uri="{FF2B5EF4-FFF2-40B4-BE49-F238E27FC236}">
                <a16:creationId xmlns:a16="http://schemas.microsoft.com/office/drawing/2014/main" id="{B6E169C7-33DA-0E8F-3C1A-E3705A2F2F1D}"/>
              </a:ext>
            </a:extLst>
          </p:cNvPr>
          <p:cNvSpPr/>
          <p:nvPr/>
        </p:nvSpPr>
        <p:spPr>
          <a:xfrm>
            <a:off x="2333147" y="9327374"/>
            <a:ext cx="200597" cy="144400"/>
          </a:xfrm>
          <a:custGeom>
            <a:avLst/>
            <a:gdLst>
              <a:gd name="connsiteX0" fmla="*/ 200503 w 200597"/>
              <a:gd name="connsiteY0" fmla="*/ 10301 h 144400"/>
              <a:gd name="connsiteX1" fmla="*/ 48103 w 200597"/>
              <a:gd name="connsiteY1" fmla="*/ 64276 h 144400"/>
              <a:gd name="connsiteX2" fmla="*/ 478 w 200597"/>
              <a:gd name="connsiteY2" fmla="*/ 143651 h 144400"/>
              <a:gd name="connsiteX3" fmla="*/ 70328 w 200597"/>
              <a:gd name="connsiteY3" fmla="*/ 13476 h 144400"/>
              <a:gd name="connsiteX4" fmla="*/ 200503 w 200597"/>
              <a:gd name="connsiteY4" fmla="*/ 10301 h 144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0597" h="144400">
                <a:moveTo>
                  <a:pt x="200503" y="10301"/>
                </a:moveTo>
                <a:cubicBezTo>
                  <a:pt x="196799" y="18768"/>
                  <a:pt x="81440" y="42051"/>
                  <a:pt x="48103" y="64276"/>
                </a:cubicBezTo>
                <a:cubicBezTo>
                  <a:pt x="14766" y="86501"/>
                  <a:pt x="-3226" y="152118"/>
                  <a:pt x="478" y="143651"/>
                </a:cubicBezTo>
                <a:cubicBezTo>
                  <a:pt x="4182" y="135184"/>
                  <a:pt x="42282" y="36230"/>
                  <a:pt x="70328" y="13476"/>
                </a:cubicBezTo>
                <a:cubicBezTo>
                  <a:pt x="98374" y="-9278"/>
                  <a:pt x="204207" y="1834"/>
                  <a:pt x="200503" y="10301"/>
                </a:cubicBezTo>
                <a:close/>
              </a:path>
            </a:pathLst>
          </a:custGeom>
          <a:solidFill>
            <a:schemeClr val="accent5">
              <a:lumMod val="75000"/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38" name="フリーフォーム 2537">
            <a:extLst>
              <a:ext uri="{FF2B5EF4-FFF2-40B4-BE49-F238E27FC236}">
                <a16:creationId xmlns:a16="http://schemas.microsoft.com/office/drawing/2014/main" id="{2268F5BD-F3ED-1378-0D15-C73EE130A2D4}"/>
              </a:ext>
            </a:extLst>
          </p:cNvPr>
          <p:cNvSpPr/>
          <p:nvPr/>
        </p:nvSpPr>
        <p:spPr>
          <a:xfrm>
            <a:off x="2270607" y="8981119"/>
            <a:ext cx="532084" cy="1097930"/>
          </a:xfrm>
          <a:custGeom>
            <a:avLst/>
            <a:gdLst>
              <a:gd name="connsiteX0" fmla="*/ 56668 w 532084"/>
              <a:gd name="connsiteY0" fmla="*/ 956 h 1097930"/>
              <a:gd name="connsiteX1" fmla="*/ 155093 w 532084"/>
              <a:gd name="connsiteY1" fmla="*/ 210506 h 1097930"/>
              <a:gd name="connsiteX2" fmla="*/ 278918 w 532084"/>
              <a:gd name="connsiteY2" fmla="*/ 391481 h 1097930"/>
              <a:gd name="connsiteX3" fmla="*/ 326543 w 532084"/>
              <a:gd name="connsiteY3" fmla="*/ 483556 h 1097930"/>
              <a:gd name="connsiteX4" fmla="*/ 399568 w 532084"/>
              <a:gd name="connsiteY4" fmla="*/ 635956 h 1097930"/>
              <a:gd name="connsiteX5" fmla="*/ 529743 w 532084"/>
              <a:gd name="connsiteY5" fmla="*/ 1089981 h 1097930"/>
              <a:gd name="connsiteX6" fmla="*/ 466243 w 532084"/>
              <a:gd name="connsiteY6" fmla="*/ 886781 h 1097930"/>
              <a:gd name="connsiteX7" fmla="*/ 259868 w 532084"/>
              <a:gd name="connsiteY7" fmla="*/ 407356 h 1097930"/>
              <a:gd name="connsiteX8" fmla="*/ 9043 w 532084"/>
              <a:gd name="connsiteY8" fmla="*/ 29531 h 1097930"/>
              <a:gd name="connsiteX9" fmla="*/ 56668 w 532084"/>
              <a:gd name="connsiteY9" fmla="*/ 127956 h 1097930"/>
              <a:gd name="connsiteX10" fmla="*/ 56668 w 532084"/>
              <a:gd name="connsiteY10" fmla="*/ 956 h 10979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532084" h="1097930">
                <a:moveTo>
                  <a:pt x="56668" y="956"/>
                </a:moveTo>
                <a:cubicBezTo>
                  <a:pt x="73072" y="14714"/>
                  <a:pt x="118051" y="145418"/>
                  <a:pt x="155093" y="210506"/>
                </a:cubicBezTo>
                <a:cubicBezTo>
                  <a:pt x="192135" y="275594"/>
                  <a:pt x="250343" y="345973"/>
                  <a:pt x="278918" y="391481"/>
                </a:cubicBezTo>
                <a:cubicBezTo>
                  <a:pt x="307493" y="436989"/>
                  <a:pt x="306435" y="442810"/>
                  <a:pt x="326543" y="483556"/>
                </a:cubicBezTo>
                <a:cubicBezTo>
                  <a:pt x="346651" y="524302"/>
                  <a:pt x="365701" y="534885"/>
                  <a:pt x="399568" y="635956"/>
                </a:cubicBezTo>
                <a:cubicBezTo>
                  <a:pt x="433435" y="737027"/>
                  <a:pt x="518631" y="1048177"/>
                  <a:pt x="529743" y="1089981"/>
                </a:cubicBezTo>
                <a:cubicBezTo>
                  <a:pt x="540855" y="1131785"/>
                  <a:pt x="511222" y="1000552"/>
                  <a:pt x="466243" y="886781"/>
                </a:cubicBezTo>
                <a:cubicBezTo>
                  <a:pt x="421264" y="773010"/>
                  <a:pt x="336068" y="550231"/>
                  <a:pt x="259868" y="407356"/>
                </a:cubicBezTo>
                <a:cubicBezTo>
                  <a:pt x="183668" y="264481"/>
                  <a:pt x="42910" y="76097"/>
                  <a:pt x="9043" y="29531"/>
                </a:cubicBezTo>
                <a:cubicBezTo>
                  <a:pt x="-24824" y="-17035"/>
                  <a:pt x="46614" y="129543"/>
                  <a:pt x="56668" y="127956"/>
                </a:cubicBezTo>
                <a:cubicBezTo>
                  <a:pt x="66722" y="126369"/>
                  <a:pt x="40264" y="-12802"/>
                  <a:pt x="56668" y="956"/>
                </a:cubicBezTo>
                <a:close/>
              </a:path>
            </a:pathLst>
          </a:custGeom>
          <a:solidFill>
            <a:schemeClr val="accent5">
              <a:lumMod val="75000"/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39" name="フリーフォーム 2538">
            <a:extLst>
              <a:ext uri="{FF2B5EF4-FFF2-40B4-BE49-F238E27FC236}">
                <a16:creationId xmlns:a16="http://schemas.microsoft.com/office/drawing/2014/main" id="{4BBFC99E-96E0-5E52-AF3A-247367E2E269}"/>
              </a:ext>
            </a:extLst>
          </p:cNvPr>
          <p:cNvSpPr/>
          <p:nvPr/>
        </p:nvSpPr>
        <p:spPr>
          <a:xfrm>
            <a:off x="2530383" y="9771982"/>
            <a:ext cx="171811" cy="106913"/>
          </a:xfrm>
          <a:custGeom>
            <a:avLst/>
            <a:gdLst>
              <a:gd name="connsiteX0" fmla="*/ 92 w 171811"/>
              <a:gd name="connsiteY0" fmla="*/ 105443 h 106913"/>
              <a:gd name="connsiteX1" fmla="*/ 120742 w 171811"/>
              <a:gd name="connsiteY1" fmla="*/ 60993 h 106913"/>
              <a:gd name="connsiteX2" fmla="*/ 171542 w 171811"/>
              <a:gd name="connsiteY2" fmla="*/ 45118 h 106913"/>
              <a:gd name="connsiteX3" fmla="*/ 101692 w 171811"/>
              <a:gd name="connsiteY3" fmla="*/ 668 h 106913"/>
              <a:gd name="connsiteX4" fmla="*/ 92 w 171811"/>
              <a:gd name="connsiteY4" fmla="*/ 105443 h 106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71811" h="106913">
                <a:moveTo>
                  <a:pt x="92" y="105443"/>
                </a:moveTo>
                <a:cubicBezTo>
                  <a:pt x="3267" y="115497"/>
                  <a:pt x="92167" y="71047"/>
                  <a:pt x="120742" y="60993"/>
                </a:cubicBezTo>
                <a:cubicBezTo>
                  <a:pt x="149317" y="50939"/>
                  <a:pt x="174717" y="55172"/>
                  <a:pt x="171542" y="45118"/>
                </a:cubicBezTo>
                <a:cubicBezTo>
                  <a:pt x="168367" y="35064"/>
                  <a:pt x="127092" y="-5682"/>
                  <a:pt x="101692" y="668"/>
                </a:cubicBezTo>
                <a:cubicBezTo>
                  <a:pt x="76292" y="7018"/>
                  <a:pt x="-3083" y="95389"/>
                  <a:pt x="92" y="105443"/>
                </a:cubicBezTo>
                <a:close/>
              </a:path>
            </a:pathLst>
          </a:custGeom>
          <a:solidFill>
            <a:schemeClr val="accent5">
              <a:lumMod val="75000"/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40" name="フリーフォーム 2539">
            <a:extLst>
              <a:ext uri="{FF2B5EF4-FFF2-40B4-BE49-F238E27FC236}">
                <a16:creationId xmlns:a16="http://schemas.microsoft.com/office/drawing/2014/main" id="{B6CD89E0-4A70-7AA8-CDA3-964767BE2D58}"/>
              </a:ext>
            </a:extLst>
          </p:cNvPr>
          <p:cNvSpPr/>
          <p:nvPr/>
        </p:nvSpPr>
        <p:spPr>
          <a:xfrm>
            <a:off x="2172495" y="9099500"/>
            <a:ext cx="459355" cy="1049888"/>
          </a:xfrm>
          <a:custGeom>
            <a:avLst/>
            <a:gdLst>
              <a:gd name="connsiteX0" fmla="*/ 15080 w 459355"/>
              <a:gd name="connsiteY0" fmla="*/ 6400 h 1049888"/>
              <a:gd name="connsiteX1" fmla="*/ 164305 w 459355"/>
              <a:gd name="connsiteY1" fmla="*/ 362000 h 1049888"/>
              <a:gd name="connsiteX2" fmla="*/ 281780 w 459355"/>
              <a:gd name="connsiteY2" fmla="*/ 577900 h 1049888"/>
              <a:gd name="connsiteX3" fmla="*/ 265905 w 459355"/>
              <a:gd name="connsiteY3" fmla="*/ 542975 h 1049888"/>
              <a:gd name="connsiteX4" fmla="*/ 361155 w 459355"/>
              <a:gd name="connsiteY4" fmla="*/ 809675 h 1049888"/>
              <a:gd name="connsiteX5" fmla="*/ 456405 w 459355"/>
              <a:gd name="connsiteY5" fmla="*/ 1047800 h 1049888"/>
              <a:gd name="connsiteX6" fmla="*/ 243680 w 459355"/>
              <a:gd name="connsiteY6" fmla="*/ 669975 h 1049888"/>
              <a:gd name="connsiteX7" fmla="*/ 30955 w 459355"/>
              <a:gd name="connsiteY7" fmla="*/ 174675 h 1049888"/>
              <a:gd name="connsiteX8" fmla="*/ 15080 w 459355"/>
              <a:gd name="connsiteY8" fmla="*/ 6400 h 1049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59355" h="1049888">
                <a:moveTo>
                  <a:pt x="15080" y="6400"/>
                </a:moveTo>
                <a:cubicBezTo>
                  <a:pt x="37305" y="37621"/>
                  <a:pt x="119855" y="266750"/>
                  <a:pt x="164305" y="362000"/>
                </a:cubicBezTo>
                <a:cubicBezTo>
                  <a:pt x="208755" y="457250"/>
                  <a:pt x="264847" y="547738"/>
                  <a:pt x="281780" y="577900"/>
                </a:cubicBezTo>
                <a:cubicBezTo>
                  <a:pt x="298713" y="608062"/>
                  <a:pt x="252676" y="504346"/>
                  <a:pt x="265905" y="542975"/>
                </a:cubicBezTo>
                <a:cubicBezTo>
                  <a:pt x="279134" y="581604"/>
                  <a:pt x="329405" y="725538"/>
                  <a:pt x="361155" y="809675"/>
                </a:cubicBezTo>
                <a:cubicBezTo>
                  <a:pt x="392905" y="893813"/>
                  <a:pt x="475984" y="1071083"/>
                  <a:pt x="456405" y="1047800"/>
                </a:cubicBezTo>
                <a:cubicBezTo>
                  <a:pt x="436826" y="1024517"/>
                  <a:pt x="314588" y="815496"/>
                  <a:pt x="243680" y="669975"/>
                </a:cubicBezTo>
                <a:cubicBezTo>
                  <a:pt x="172772" y="524454"/>
                  <a:pt x="69055" y="286858"/>
                  <a:pt x="30955" y="174675"/>
                </a:cubicBezTo>
                <a:cubicBezTo>
                  <a:pt x="-7145" y="62492"/>
                  <a:pt x="-7145" y="-24821"/>
                  <a:pt x="15080" y="6400"/>
                </a:cubicBezTo>
                <a:close/>
              </a:path>
            </a:pathLst>
          </a:custGeom>
          <a:solidFill>
            <a:schemeClr val="accent5">
              <a:lumMod val="75000"/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41" name="フリーフォーム 2540">
            <a:extLst>
              <a:ext uri="{FF2B5EF4-FFF2-40B4-BE49-F238E27FC236}">
                <a16:creationId xmlns:a16="http://schemas.microsoft.com/office/drawing/2014/main" id="{E8763FAA-D8C6-2588-0A04-6C05B643A403}"/>
              </a:ext>
            </a:extLst>
          </p:cNvPr>
          <p:cNvSpPr/>
          <p:nvPr/>
        </p:nvSpPr>
        <p:spPr>
          <a:xfrm>
            <a:off x="2312019" y="8927868"/>
            <a:ext cx="275606" cy="372737"/>
          </a:xfrm>
          <a:custGeom>
            <a:avLst/>
            <a:gdLst>
              <a:gd name="connsiteX0" fmla="*/ 24781 w 275606"/>
              <a:gd name="connsiteY0" fmla="*/ 232 h 372737"/>
              <a:gd name="connsiteX1" fmla="*/ 189881 w 275606"/>
              <a:gd name="connsiteY1" fmla="*/ 139932 h 372737"/>
              <a:gd name="connsiteX2" fmla="*/ 275606 w 275606"/>
              <a:gd name="connsiteY2" fmla="*/ 352657 h 372737"/>
              <a:gd name="connsiteX3" fmla="*/ 189881 w 275606"/>
              <a:gd name="connsiteY3" fmla="*/ 263757 h 372737"/>
              <a:gd name="connsiteX4" fmla="*/ 205756 w 275606"/>
              <a:gd name="connsiteY4" fmla="*/ 292332 h 372737"/>
              <a:gd name="connsiteX5" fmla="*/ 240681 w 275606"/>
              <a:gd name="connsiteY5" fmla="*/ 365357 h 372737"/>
              <a:gd name="connsiteX6" fmla="*/ 5731 w 275606"/>
              <a:gd name="connsiteY6" fmla="*/ 92307 h 372737"/>
              <a:gd name="connsiteX7" fmla="*/ 69231 w 275606"/>
              <a:gd name="connsiteY7" fmla="*/ 171682 h 372737"/>
              <a:gd name="connsiteX8" fmla="*/ 24781 w 275606"/>
              <a:gd name="connsiteY8" fmla="*/ 232 h 3727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75606" h="372737">
                <a:moveTo>
                  <a:pt x="24781" y="232"/>
                </a:moveTo>
                <a:cubicBezTo>
                  <a:pt x="44889" y="-5060"/>
                  <a:pt x="148077" y="81195"/>
                  <a:pt x="189881" y="139932"/>
                </a:cubicBezTo>
                <a:cubicBezTo>
                  <a:pt x="231685" y="198669"/>
                  <a:pt x="275606" y="332020"/>
                  <a:pt x="275606" y="352657"/>
                </a:cubicBezTo>
                <a:cubicBezTo>
                  <a:pt x="275606" y="373294"/>
                  <a:pt x="201523" y="273811"/>
                  <a:pt x="189881" y="263757"/>
                </a:cubicBezTo>
                <a:cubicBezTo>
                  <a:pt x="178239" y="253703"/>
                  <a:pt x="197289" y="275399"/>
                  <a:pt x="205756" y="292332"/>
                </a:cubicBezTo>
                <a:cubicBezTo>
                  <a:pt x="214223" y="309265"/>
                  <a:pt x="274018" y="398694"/>
                  <a:pt x="240681" y="365357"/>
                </a:cubicBezTo>
                <a:cubicBezTo>
                  <a:pt x="207344" y="332020"/>
                  <a:pt x="34306" y="124586"/>
                  <a:pt x="5731" y="92307"/>
                </a:cubicBezTo>
                <a:cubicBezTo>
                  <a:pt x="-22844" y="60028"/>
                  <a:pt x="64469" y="181736"/>
                  <a:pt x="69231" y="171682"/>
                </a:cubicBezTo>
                <a:cubicBezTo>
                  <a:pt x="73994" y="161628"/>
                  <a:pt x="4673" y="5524"/>
                  <a:pt x="24781" y="232"/>
                </a:cubicBezTo>
                <a:close/>
              </a:path>
            </a:pathLst>
          </a:custGeom>
          <a:solidFill>
            <a:schemeClr val="accent5">
              <a:lumMod val="75000"/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42" name="フリーフォーム 2541">
            <a:extLst>
              <a:ext uri="{FF2B5EF4-FFF2-40B4-BE49-F238E27FC236}">
                <a16:creationId xmlns:a16="http://schemas.microsoft.com/office/drawing/2014/main" id="{E13A3F66-EC95-1003-284A-3A46751BC6D2}"/>
              </a:ext>
            </a:extLst>
          </p:cNvPr>
          <p:cNvSpPr/>
          <p:nvPr/>
        </p:nvSpPr>
        <p:spPr>
          <a:xfrm>
            <a:off x="2469290" y="9076739"/>
            <a:ext cx="461998" cy="1049356"/>
          </a:xfrm>
          <a:custGeom>
            <a:avLst/>
            <a:gdLst>
              <a:gd name="connsiteX0" fmla="*/ 143735 w 461998"/>
              <a:gd name="connsiteY0" fmla="*/ 194261 h 1049356"/>
              <a:gd name="connsiteX1" fmla="*/ 315185 w 461998"/>
              <a:gd name="connsiteY1" fmla="*/ 626061 h 1049356"/>
              <a:gd name="connsiteX2" fmla="*/ 458060 w 461998"/>
              <a:gd name="connsiteY2" fmla="*/ 1029286 h 1049356"/>
              <a:gd name="connsiteX3" fmla="*/ 391385 w 461998"/>
              <a:gd name="connsiteY3" fmla="*/ 905461 h 1049356"/>
              <a:gd name="connsiteX4" fmla="*/ 83410 w 461998"/>
              <a:gd name="connsiteY4" fmla="*/ 197436 h 1049356"/>
              <a:gd name="connsiteX5" fmla="*/ 860 w 461998"/>
              <a:gd name="connsiteY5" fmla="*/ 586 h 1049356"/>
              <a:gd name="connsiteX6" fmla="*/ 118335 w 461998"/>
              <a:gd name="connsiteY6" fmla="*/ 238711 h 1049356"/>
              <a:gd name="connsiteX7" fmla="*/ 143735 w 461998"/>
              <a:gd name="connsiteY7" fmla="*/ 194261 h 10493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61998" h="1049356">
                <a:moveTo>
                  <a:pt x="143735" y="194261"/>
                </a:moveTo>
                <a:cubicBezTo>
                  <a:pt x="176543" y="258819"/>
                  <a:pt x="262798" y="486890"/>
                  <a:pt x="315185" y="626061"/>
                </a:cubicBezTo>
                <a:cubicBezTo>
                  <a:pt x="367573" y="765232"/>
                  <a:pt x="445360" y="982719"/>
                  <a:pt x="458060" y="1029286"/>
                </a:cubicBezTo>
                <a:cubicBezTo>
                  <a:pt x="470760" y="1075853"/>
                  <a:pt x="453827" y="1044103"/>
                  <a:pt x="391385" y="905461"/>
                </a:cubicBezTo>
                <a:cubicBezTo>
                  <a:pt x="328943" y="766819"/>
                  <a:pt x="148497" y="348248"/>
                  <a:pt x="83410" y="197436"/>
                </a:cubicBezTo>
                <a:cubicBezTo>
                  <a:pt x="18323" y="46624"/>
                  <a:pt x="-4961" y="-6293"/>
                  <a:pt x="860" y="586"/>
                </a:cubicBezTo>
                <a:cubicBezTo>
                  <a:pt x="6681" y="7465"/>
                  <a:pt x="96110" y="206432"/>
                  <a:pt x="118335" y="238711"/>
                </a:cubicBezTo>
                <a:cubicBezTo>
                  <a:pt x="140560" y="270990"/>
                  <a:pt x="110927" y="129703"/>
                  <a:pt x="143735" y="194261"/>
                </a:cubicBezTo>
                <a:close/>
              </a:path>
            </a:pathLst>
          </a:custGeom>
          <a:solidFill>
            <a:schemeClr val="accent5">
              <a:lumMod val="75000"/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43" name="フリーフォーム 2542">
            <a:extLst>
              <a:ext uri="{FF2B5EF4-FFF2-40B4-BE49-F238E27FC236}">
                <a16:creationId xmlns:a16="http://schemas.microsoft.com/office/drawing/2014/main" id="{B5C99AFD-AA41-F7FE-6021-28BF990F61B5}"/>
              </a:ext>
            </a:extLst>
          </p:cNvPr>
          <p:cNvSpPr/>
          <p:nvPr/>
        </p:nvSpPr>
        <p:spPr>
          <a:xfrm>
            <a:off x="1927770" y="9468782"/>
            <a:ext cx="294747" cy="498039"/>
          </a:xfrm>
          <a:custGeom>
            <a:avLst/>
            <a:gdLst>
              <a:gd name="connsiteX0" fmla="*/ 5805 w 294747"/>
              <a:gd name="connsiteY0" fmla="*/ 2243 h 498039"/>
              <a:gd name="connsiteX1" fmla="*/ 199480 w 294747"/>
              <a:gd name="connsiteY1" fmla="*/ 361018 h 498039"/>
              <a:gd name="connsiteX2" fmla="*/ 294730 w 294747"/>
              <a:gd name="connsiteY2" fmla="*/ 497543 h 498039"/>
              <a:gd name="connsiteX3" fmla="*/ 193130 w 294747"/>
              <a:gd name="connsiteY3" fmla="*/ 395943 h 498039"/>
              <a:gd name="connsiteX4" fmla="*/ 8980 w 294747"/>
              <a:gd name="connsiteY4" fmla="*/ 129243 h 498039"/>
              <a:gd name="connsiteX5" fmla="*/ 47080 w 294747"/>
              <a:gd name="connsiteY5" fmla="*/ 205443 h 498039"/>
              <a:gd name="connsiteX6" fmla="*/ 5805 w 294747"/>
              <a:gd name="connsiteY6" fmla="*/ 2243 h 4980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94747" h="498039">
                <a:moveTo>
                  <a:pt x="5805" y="2243"/>
                </a:moveTo>
                <a:cubicBezTo>
                  <a:pt x="31205" y="28172"/>
                  <a:pt x="151326" y="278468"/>
                  <a:pt x="199480" y="361018"/>
                </a:cubicBezTo>
                <a:cubicBezTo>
                  <a:pt x="247634" y="443568"/>
                  <a:pt x="295788" y="491722"/>
                  <a:pt x="294730" y="497543"/>
                </a:cubicBezTo>
                <a:cubicBezTo>
                  <a:pt x="293672" y="503364"/>
                  <a:pt x="240755" y="457326"/>
                  <a:pt x="193130" y="395943"/>
                </a:cubicBezTo>
                <a:cubicBezTo>
                  <a:pt x="145505" y="334560"/>
                  <a:pt x="33322" y="160993"/>
                  <a:pt x="8980" y="129243"/>
                </a:cubicBezTo>
                <a:cubicBezTo>
                  <a:pt x="-15362" y="97493"/>
                  <a:pt x="47609" y="227668"/>
                  <a:pt x="47080" y="205443"/>
                </a:cubicBezTo>
                <a:cubicBezTo>
                  <a:pt x="46551" y="183218"/>
                  <a:pt x="-19595" y="-23686"/>
                  <a:pt x="5805" y="2243"/>
                </a:cubicBezTo>
                <a:close/>
              </a:path>
            </a:pathLst>
          </a:custGeom>
          <a:solidFill>
            <a:schemeClr val="accent5">
              <a:lumMod val="75000"/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44" name="フリーフォーム 2543">
            <a:extLst>
              <a:ext uri="{FF2B5EF4-FFF2-40B4-BE49-F238E27FC236}">
                <a16:creationId xmlns:a16="http://schemas.microsoft.com/office/drawing/2014/main" id="{720DE884-A8FB-4F7A-F79A-E854EACA0176}"/>
              </a:ext>
            </a:extLst>
          </p:cNvPr>
          <p:cNvSpPr/>
          <p:nvPr/>
        </p:nvSpPr>
        <p:spPr>
          <a:xfrm>
            <a:off x="2943225" y="8987879"/>
            <a:ext cx="618382" cy="350039"/>
          </a:xfrm>
          <a:custGeom>
            <a:avLst/>
            <a:gdLst>
              <a:gd name="connsiteX0" fmla="*/ 0 w 618382"/>
              <a:gd name="connsiteY0" fmla="*/ 546 h 350039"/>
              <a:gd name="connsiteX1" fmla="*/ 371475 w 618382"/>
              <a:gd name="connsiteY1" fmla="*/ 175171 h 350039"/>
              <a:gd name="connsiteX2" fmla="*/ 609600 w 618382"/>
              <a:gd name="connsiteY2" fmla="*/ 346621 h 350039"/>
              <a:gd name="connsiteX3" fmla="*/ 539750 w 618382"/>
              <a:gd name="connsiteY3" fmla="*/ 270421 h 350039"/>
              <a:gd name="connsiteX4" fmla="*/ 282575 w 618382"/>
              <a:gd name="connsiteY4" fmla="*/ 44996 h 350039"/>
              <a:gd name="connsiteX5" fmla="*/ 374650 w 618382"/>
              <a:gd name="connsiteY5" fmla="*/ 118021 h 350039"/>
              <a:gd name="connsiteX6" fmla="*/ 0 w 618382"/>
              <a:gd name="connsiteY6" fmla="*/ 546 h 3500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18382" h="350039">
                <a:moveTo>
                  <a:pt x="0" y="546"/>
                </a:moveTo>
                <a:cubicBezTo>
                  <a:pt x="-529" y="10071"/>
                  <a:pt x="269875" y="117492"/>
                  <a:pt x="371475" y="175171"/>
                </a:cubicBezTo>
                <a:cubicBezTo>
                  <a:pt x="473075" y="232850"/>
                  <a:pt x="581554" y="330746"/>
                  <a:pt x="609600" y="346621"/>
                </a:cubicBezTo>
                <a:cubicBezTo>
                  <a:pt x="637646" y="362496"/>
                  <a:pt x="594254" y="320692"/>
                  <a:pt x="539750" y="270421"/>
                </a:cubicBezTo>
                <a:cubicBezTo>
                  <a:pt x="485246" y="220150"/>
                  <a:pt x="310092" y="70396"/>
                  <a:pt x="282575" y="44996"/>
                </a:cubicBezTo>
                <a:cubicBezTo>
                  <a:pt x="255058" y="19596"/>
                  <a:pt x="416983" y="127017"/>
                  <a:pt x="374650" y="118021"/>
                </a:cubicBezTo>
                <a:cubicBezTo>
                  <a:pt x="332317" y="109025"/>
                  <a:pt x="529" y="-8979"/>
                  <a:pt x="0" y="546"/>
                </a:cubicBezTo>
                <a:close/>
              </a:path>
            </a:pathLst>
          </a:custGeom>
          <a:solidFill>
            <a:schemeClr val="accent5">
              <a:lumMod val="75000"/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45" name="フリーフォーム 2544">
            <a:extLst>
              <a:ext uri="{FF2B5EF4-FFF2-40B4-BE49-F238E27FC236}">
                <a16:creationId xmlns:a16="http://schemas.microsoft.com/office/drawing/2014/main" id="{A8B099BA-727F-FD4B-4FA9-5008094D5C28}"/>
              </a:ext>
            </a:extLst>
          </p:cNvPr>
          <p:cNvSpPr/>
          <p:nvPr/>
        </p:nvSpPr>
        <p:spPr>
          <a:xfrm>
            <a:off x="1982254" y="8997192"/>
            <a:ext cx="322948" cy="860837"/>
          </a:xfrm>
          <a:custGeom>
            <a:avLst/>
            <a:gdLst>
              <a:gd name="connsiteX0" fmla="*/ 30696 w 322948"/>
              <a:gd name="connsiteY0" fmla="*/ 3933 h 860837"/>
              <a:gd name="connsiteX1" fmla="*/ 186271 w 322948"/>
              <a:gd name="connsiteY1" fmla="*/ 372233 h 860837"/>
              <a:gd name="connsiteX2" fmla="*/ 214846 w 322948"/>
              <a:gd name="connsiteY2" fmla="*/ 584958 h 860837"/>
              <a:gd name="connsiteX3" fmla="*/ 322796 w 322948"/>
              <a:gd name="connsiteY3" fmla="*/ 854833 h 860837"/>
              <a:gd name="connsiteX4" fmla="*/ 233896 w 322948"/>
              <a:gd name="connsiteY4" fmla="*/ 731008 h 860837"/>
              <a:gd name="connsiteX5" fmla="*/ 52921 w 322948"/>
              <a:gd name="connsiteY5" fmla="*/ 273808 h 860837"/>
              <a:gd name="connsiteX6" fmla="*/ 2121 w 322948"/>
              <a:gd name="connsiteY6" fmla="*/ 127758 h 860837"/>
              <a:gd name="connsiteX7" fmla="*/ 11646 w 322948"/>
              <a:gd name="connsiteY7" fmla="*/ 175383 h 860837"/>
              <a:gd name="connsiteX8" fmla="*/ 30696 w 322948"/>
              <a:gd name="connsiteY8" fmla="*/ 3933 h 8608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22948" h="860837">
                <a:moveTo>
                  <a:pt x="30696" y="3933"/>
                </a:moveTo>
                <a:cubicBezTo>
                  <a:pt x="59800" y="36741"/>
                  <a:pt x="155579" y="275396"/>
                  <a:pt x="186271" y="372233"/>
                </a:cubicBezTo>
                <a:cubicBezTo>
                  <a:pt x="216963" y="469070"/>
                  <a:pt x="192092" y="504525"/>
                  <a:pt x="214846" y="584958"/>
                </a:cubicBezTo>
                <a:cubicBezTo>
                  <a:pt x="237600" y="665391"/>
                  <a:pt x="319621" y="830491"/>
                  <a:pt x="322796" y="854833"/>
                </a:cubicBezTo>
                <a:cubicBezTo>
                  <a:pt x="325971" y="879175"/>
                  <a:pt x="278875" y="827846"/>
                  <a:pt x="233896" y="731008"/>
                </a:cubicBezTo>
                <a:cubicBezTo>
                  <a:pt x="188917" y="634171"/>
                  <a:pt x="91550" y="374349"/>
                  <a:pt x="52921" y="273808"/>
                </a:cubicBezTo>
                <a:cubicBezTo>
                  <a:pt x="14292" y="173267"/>
                  <a:pt x="9000" y="144162"/>
                  <a:pt x="2121" y="127758"/>
                </a:cubicBezTo>
                <a:cubicBezTo>
                  <a:pt x="-4758" y="111354"/>
                  <a:pt x="6884" y="197079"/>
                  <a:pt x="11646" y="175383"/>
                </a:cubicBezTo>
                <a:cubicBezTo>
                  <a:pt x="16408" y="153687"/>
                  <a:pt x="1592" y="-28875"/>
                  <a:pt x="30696" y="3933"/>
                </a:cubicBezTo>
                <a:close/>
              </a:path>
            </a:pathLst>
          </a:custGeom>
          <a:solidFill>
            <a:schemeClr val="accent5">
              <a:lumMod val="75000"/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46" name="フリーフォーム 2545">
            <a:extLst>
              <a:ext uri="{FF2B5EF4-FFF2-40B4-BE49-F238E27FC236}">
                <a16:creationId xmlns:a16="http://schemas.microsoft.com/office/drawing/2014/main" id="{7382B9A8-3F92-B59E-47D7-5A53D32875AB}"/>
              </a:ext>
            </a:extLst>
          </p:cNvPr>
          <p:cNvSpPr/>
          <p:nvPr/>
        </p:nvSpPr>
        <p:spPr>
          <a:xfrm>
            <a:off x="7919778" y="8955630"/>
            <a:ext cx="411693" cy="765172"/>
          </a:xfrm>
          <a:custGeom>
            <a:avLst/>
            <a:gdLst>
              <a:gd name="connsiteX0" fmla="*/ 20897 w 411693"/>
              <a:gd name="connsiteY0" fmla="*/ 528095 h 765172"/>
              <a:gd name="connsiteX1" fmla="*/ 208222 w 411693"/>
              <a:gd name="connsiteY1" fmla="*/ 597945 h 765172"/>
              <a:gd name="connsiteX2" fmla="*/ 208222 w 411693"/>
              <a:gd name="connsiteY2" fmla="*/ 724945 h 765172"/>
              <a:gd name="connsiteX3" fmla="*/ 65347 w 411693"/>
              <a:gd name="connsiteY3" fmla="*/ 763045 h 765172"/>
              <a:gd name="connsiteX4" fmla="*/ 176472 w 411693"/>
              <a:gd name="connsiteY4" fmla="*/ 750345 h 765172"/>
              <a:gd name="connsiteX5" fmla="*/ 274897 w 411693"/>
              <a:gd name="connsiteY5" fmla="*/ 667795 h 765172"/>
              <a:gd name="connsiteX6" fmla="*/ 300297 w 411693"/>
              <a:gd name="connsiteY6" fmla="*/ 455070 h 765172"/>
              <a:gd name="connsiteX7" fmla="*/ 338397 w 411693"/>
              <a:gd name="connsiteY7" fmla="*/ 255045 h 765172"/>
              <a:gd name="connsiteX8" fmla="*/ 411422 w 411693"/>
              <a:gd name="connsiteY8" fmla="*/ 124870 h 765172"/>
              <a:gd name="connsiteX9" fmla="*/ 309822 w 411693"/>
              <a:gd name="connsiteY9" fmla="*/ 39145 h 765172"/>
              <a:gd name="connsiteX10" fmla="*/ 208222 w 411693"/>
              <a:gd name="connsiteY10" fmla="*/ 1045 h 765172"/>
              <a:gd name="connsiteX11" fmla="*/ 259022 w 411693"/>
              <a:gd name="connsiteY11" fmla="*/ 77245 h 765172"/>
              <a:gd name="connsiteX12" fmla="*/ 201872 w 411693"/>
              <a:gd name="connsiteY12" fmla="*/ 121695 h 765172"/>
              <a:gd name="connsiteX13" fmla="*/ 246322 w 411693"/>
              <a:gd name="connsiteY13" fmla="*/ 204245 h 765172"/>
              <a:gd name="connsiteX14" fmla="*/ 249497 w 411693"/>
              <a:gd name="connsiteY14" fmla="*/ 350295 h 765172"/>
              <a:gd name="connsiteX15" fmla="*/ 195522 w 411693"/>
              <a:gd name="connsiteY15" fmla="*/ 356645 h 765172"/>
              <a:gd name="connsiteX16" fmla="*/ 52647 w 411693"/>
              <a:gd name="connsiteY16" fmla="*/ 407445 h 765172"/>
              <a:gd name="connsiteX17" fmla="*/ 154247 w 411693"/>
              <a:gd name="connsiteY17" fmla="*/ 420145 h 765172"/>
              <a:gd name="connsiteX18" fmla="*/ 17722 w 411693"/>
              <a:gd name="connsiteY18" fmla="*/ 461420 h 765172"/>
              <a:gd name="connsiteX19" fmla="*/ 20897 w 411693"/>
              <a:gd name="connsiteY19" fmla="*/ 528095 h 7651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411693" h="765172">
                <a:moveTo>
                  <a:pt x="20897" y="528095"/>
                </a:moveTo>
                <a:cubicBezTo>
                  <a:pt x="52647" y="550849"/>
                  <a:pt x="177001" y="565137"/>
                  <a:pt x="208222" y="597945"/>
                </a:cubicBezTo>
                <a:cubicBezTo>
                  <a:pt x="239443" y="630753"/>
                  <a:pt x="232034" y="697428"/>
                  <a:pt x="208222" y="724945"/>
                </a:cubicBezTo>
                <a:cubicBezTo>
                  <a:pt x="184410" y="752462"/>
                  <a:pt x="70639" y="758812"/>
                  <a:pt x="65347" y="763045"/>
                </a:cubicBezTo>
                <a:cubicBezTo>
                  <a:pt x="60055" y="767278"/>
                  <a:pt x="141547" y="766220"/>
                  <a:pt x="176472" y="750345"/>
                </a:cubicBezTo>
                <a:cubicBezTo>
                  <a:pt x="211397" y="734470"/>
                  <a:pt x="254260" y="717007"/>
                  <a:pt x="274897" y="667795"/>
                </a:cubicBezTo>
                <a:cubicBezTo>
                  <a:pt x="295534" y="618583"/>
                  <a:pt x="289714" y="523862"/>
                  <a:pt x="300297" y="455070"/>
                </a:cubicBezTo>
                <a:cubicBezTo>
                  <a:pt x="310880" y="386278"/>
                  <a:pt x="319876" y="310078"/>
                  <a:pt x="338397" y="255045"/>
                </a:cubicBezTo>
                <a:cubicBezTo>
                  <a:pt x="356918" y="200012"/>
                  <a:pt x="416184" y="160853"/>
                  <a:pt x="411422" y="124870"/>
                </a:cubicBezTo>
                <a:cubicBezTo>
                  <a:pt x="406660" y="88887"/>
                  <a:pt x="343689" y="59782"/>
                  <a:pt x="309822" y="39145"/>
                </a:cubicBezTo>
                <a:cubicBezTo>
                  <a:pt x="275955" y="18507"/>
                  <a:pt x="216689" y="-5305"/>
                  <a:pt x="208222" y="1045"/>
                </a:cubicBezTo>
                <a:cubicBezTo>
                  <a:pt x="199755" y="7395"/>
                  <a:pt x="260080" y="57137"/>
                  <a:pt x="259022" y="77245"/>
                </a:cubicBezTo>
                <a:cubicBezTo>
                  <a:pt x="257964" y="97353"/>
                  <a:pt x="203989" y="100528"/>
                  <a:pt x="201872" y="121695"/>
                </a:cubicBezTo>
                <a:cubicBezTo>
                  <a:pt x="199755" y="142862"/>
                  <a:pt x="238385" y="166145"/>
                  <a:pt x="246322" y="204245"/>
                </a:cubicBezTo>
                <a:cubicBezTo>
                  <a:pt x="254259" y="242345"/>
                  <a:pt x="257964" y="324895"/>
                  <a:pt x="249497" y="350295"/>
                </a:cubicBezTo>
                <a:cubicBezTo>
                  <a:pt x="241030" y="375695"/>
                  <a:pt x="228330" y="347120"/>
                  <a:pt x="195522" y="356645"/>
                </a:cubicBezTo>
                <a:cubicBezTo>
                  <a:pt x="162714" y="366170"/>
                  <a:pt x="59526" y="396862"/>
                  <a:pt x="52647" y="407445"/>
                </a:cubicBezTo>
                <a:cubicBezTo>
                  <a:pt x="45768" y="418028"/>
                  <a:pt x="160068" y="411149"/>
                  <a:pt x="154247" y="420145"/>
                </a:cubicBezTo>
                <a:cubicBezTo>
                  <a:pt x="148426" y="429141"/>
                  <a:pt x="37301" y="443958"/>
                  <a:pt x="17722" y="461420"/>
                </a:cubicBezTo>
                <a:cubicBezTo>
                  <a:pt x="-1857" y="478882"/>
                  <a:pt x="-10853" y="505341"/>
                  <a:pt x="20897" y="528095"/>
                </a:cubicBezTo>
                <a:close/>
              </a:path>
            </a:pathLst>
          </a:custGeom>
          <a:solidFill>
            <a:schemeClr val="accent5">
              <a:lumMod val="75000"/>
              <a:alpha val="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47" name="フリーフォーム 2546">
            <a:extLst>
              <a:ext uri="{FF2B5EF4-FFF2-40B4-BE49-F238E27FC236}">
                <a16:creationId xmlns:a16="http://schemas.microsoft.com/office/drawing/2014/main" id="{24E9B933-61D3-9837-0456-D368D78EC003}"/>
              </a:ext>
            </a:extLst>
          </p:cNvPr>
          <p:cNvSpPr/>
          <p:nvPr/>
        </p:nvSpPr>
        <p:spPr>
          <a:xfrm>
            <a:off x="7858085" y="9060791"/>
            <a:ext cx="867411" cy="1085484"/>
          </a:xfrm>
          <a:custGeom>
            <a:avLst/>
            <a:gdLst>
              <a:gd name="connsiteX0" fmla="*/ 314365 w 867411"/>
              <a:gd name="connsiteY0" fmla="*/ 308634 h 1085484"/>
              <a:gd name="connsiteX1" fmla="*/ 495340 w 867411"/>
              <a:gd name="connsiteY1" fmla="*/ 16534 h 1085484"/>
              <a:gd name="connsiteX2" fmla="*/ 552490 w 867411"/>
              <a:gd name="connsiteY2" fmla="*/ 89559 h 1085484"/>
              <a:gd name="connsiteX3" fmla="*/ 558840 w 867411"/>
              <a:gd name="connsiteY3" fmla="*/ 3834 h 1085484"/>
              <a:gd name="connsiteX4" fmla="*/ 676315 w 867411"/>
              <a:gd name="connsiteY4" fmla="*/ 241959 h 1085484"/>
              <a:gd name="connsiteX5" fmla="*/ 650915 w 867411"/>
              <a:gd name="connsiteY5" fmla="*/ 311809 h 1085484"/>
              <a:gd name="connsiteX6" fmla="*/ 692190 w 867411"/>
              <a:gd name="connsiteY6" fmla="*/ 416584 h 1085484"/>
              <a:gd name="connsiteX7" fmla="*/ 736640 w 867411"/>
              <a:gd name="connsiteY7" fmla="*/ 327684 h 1085484"/>
              <a:gd name="connsiteX8" fmla="*/ 866815 w 867411"/>
              <a:gd name="connsiteY8" fmla="*/ 505484 h 1085484"/>
              <a:gd name="connsiteX9" fmla="*/ 781090 w 867411"/>
              <a:gd name="connsiteY9" fmla="*/ 699159 h 1085484"/>
              <a:gd name="connsiteX10" fmla="*/ 689015 w 867411"/>
              <a:gd name="connsiteY10" fmla="*/ 911884 h 1085484"/>
              <a:gd name="connsiteX11" fmla="*/ 222290 w 867411"/>
              <a:gd name="connsiteY11" fmla="*/ 1083334 h 1085484"/>
              <a:gd name="connsiteX12" fmla="*/ 346115 w 867411"/>
              <a:gd name="connsiteY12" fmla="*/ 1007134 h 1085484"/>
              <a:gd name="connsiteX13" fmla="*/ 247690 w 867411"/>
              <a:gd name="connsiteY13" fmla="*/ 991259 h 1085484"/>
              <a:gd name="connsiteX14" fmla="*/ 368340 w 867411"/>
              <a:gd name="connsiteY14" fmla="*/ 880134 h 1085484"/>
              <a:gd name="connsiteX15" fmla="*/ 40 w 867411"/>
              <a:gd name="connsiteY15" fmla="*/ 984909 h 1085484"/>
              <a:gd name="connsiteX16" fmla="*/ 393740 w 867411"/>
              <a:gd name="connsiteY16" fmla="*/ 762659 h 1085484"/>
              <a:gd name="connsiteX17" fmla="*/ 444540 w 867411"/>
              <a:gd name="connsiteY17" fmla="*/ 645184 h 1085484"/>
              <a:gd name="connsiteX18" fmla="*/ 495340 w 867411"/>
              <a:gd name="connsiteY18" fmla="*/ 372134 h 1085484"/>
              <a:gd name="connsiteX19" fmla="*/ 485815 w 867411"/>
              <a:gd name="connsiteY19" fmla="*/ 391184 h 1085484"/>
              <a:gd name="connsiteX20" fmla="*/ 473115 w 867411"/>
              <a:gd name="connsiteY20" fmla="*/ 267359 h 1085484"/>
              <a:gd name="connsiteX21" fmla="*/ 314365 w 867411"/>
              <a:gd name="connsiteY21" fmla="*/ 308634 h 10854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867411" h="1085484">
                <a:moveTo>
                  <a:pt x="314365" y="308634"/>
                </a:moveTo>
                <a:cubicBezTo>
                  <a:pt x="318069" y="266830"/>
                  <a:pt x="455653" y="53046"/>
                  <a:pt x="495340" y="16534"/>
                </a:cubicBezTo>
                <a:cubicBezTo>
                  <a:pt x="535027" y="-19978"/>
                  <a:pt x="541907" y="91676"/>
                  <a:pt x="552490" y="89559"/>
                </a:cubicBezTo>
                <a:cubicBezTo>
                  <a:pt x="563073" y="87442"/>
                  <a:pt x="538202" y="-21566"/>
                  <a:pt x="558840" y="3834"/>
                </a:cubicBezTo>
                <a:cubicBezTo>
                  <a:pt x="579478" y="29234"/>
                  <a:pt x="660969" y="190630"/>
                  <a:pt x="676315" y="241959"/>
                </a:cubicBezTo>
                <a:cubicBezTo>
                  <a:pt x="691661" y="293288"/>
                  <a:pt x="648269" y="282705"/>
                  <a:pt x="650915" y="311809"/>
                </a:cubicBezTo>
                <a:cubicBezTo>
                  <a:pt x="653561" y="340913"/>
                  <a:pt x="677903" y="413938"/>
                  <a:pt x="692190" y="416584"/>
                </a:cubicBezTo>
                <a:cubicBezTo>
                  <a:pt x="706477" y="419230"/>
                  <a:pt x="707536" y="312867"/>
                  <a:pt x="736640" y="327684"/>
                </a:cubicBezTo>
                <a:cubicBezTo>
                  <a:pt x="765744" y="342501"/>
                  <a:pt x="859407" y="443572"/>
                  <a:pt x="866815" y="505484"/>
                </a:cubicBezTo>
                <a:cubicBezTo>
                  <a:pt x="874223" y="567396"/>
                  <a:pt x="810723" y="631426"/>
                  <a:pt x="781090" y="699159"/>
                </a:cubicBezTo>
                <a:cubicBezTo>
                  <a:pt x="751457" y="766892"/>
                  <a:pt x="782148" y="847855"/>
                  <a:pt x="689015" y="911884"/>
                </a:cubicBezTo>
                <a:cubicBezTo>
                  <a:pt x="595882" y="975913"/>
                  <a:pt x="279440" y="1067459"/>
                  <a:pt x="222290" y="1083334"/>
                </a:cubicBezTo>
                <a:cubicBezTo>
                  <a:pt x="165140" y="1099209"/>
                  <a:pt x="341882" y="1022480"/>
                  <a:pt x="346115" y="1007134"/>
                </a:cubicBezTo>
                <a:cubicBezTo>
                  <a:pt x="350348" y="991788"/>
                  <a:pt x="243986" y="1012426"/>
                  <a:pt x="247690" y="991259"/>
                </a:cubicBezTo>
                <a:cubicBezTo>
                  <a:pt x="251394" y="970092"/>
                  <a:pt x="409615" y="881192"/>
                  <a:pt x="368340" y="880134"/>
                </a:cubicBezTo>
                <a:cubicBezTo>
                  <a:pt x="327065" y="879076"/>
                  <a:pt x="-4193" y="1004488"/>
                  <a:pt x="40" y="984909"/>
                </a:cubicBezTo>
                <a:cubicBezTo>
                  <a:pt x="4273" y="965330"/>
                  <a:pt x="319657" y="819280"/>
                  <a:pt x="393740" y="762659"/>
                </a:cubicBezTo>
                <a:cubicBezTo>
                  <a:pt x="467823" y="706038"/>
                  <a:pt x="427607" y="710271"/>
                  <a:pt x="444540" y="645184"/>
                </a:cubicBezTo>
                <a:cubicBezTo>
                  <a:pt x="461473" y="580097"/>
                  <a:pt x="488461" y="414467"/>
                  <a:pt x="495340" y="372134"/>
                </a:cubicBezTo>
                <a:cubicBezTo>
                  <a:pt x="502219" y="329801"/>
                  <a:pt x="489519" y="408646"/>
                  <a:pt x="485815" y="391184"/>
                </a:cubicBezTo>
                <a:cubicBezTo>
                  <a:pt x="482111" y="373722"/>
                  <a:pt x="499044" y="279001"/>
                  <a:pt x="473115" y="267359"/>
                </a:cubicBezTo>
                <a:cubicBezTo>
                  <a:pt x="447186" y="255717"/>
                  <a:pt x="310661" y="350438"/>
                  <a:pt x="314365" y="308634"/>
                </a:cubicBezTo>
                <a:close/>
              </a:path>
            </a:pathLst>
          </a:custGeom>
          <a:solidFill>
            <a:schemeClr val="accent5">
              <a:lumMod val="75000"/>
              <a:alpha val="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48" name="フリーフォーム 2547">
            <a:extLst>
              <a:ext uri="{FF2B5EF4-FFF2-40B4-BE49-F238E27FC236}">
                <a16:creationId xmlns:a16="http://schemas.microsoft.com/office/drawing/2014/main" id="{DFA724CD-E474-09F0-D6D4-A58896158C74}"/>
              </a:ext>
            </a:extLst>
          </p:cNvPr>
          <p:cNvSpPr/>
          <p:nvPr/>
        </p:nvSpPr>
        <p:spPr>
          <a:xfrm>
            <a:off x="8254649" y="9559246"/>
            <a:ext cx="567224" cy="966178"/>
          </a:xfrm>
          <a:custGeom>
            <a:avLst/>
            <a:gdLst>
              <a:gd name="connsiteX0" fmla="*/ 521051 w 567224"/>
              <a:gd name="connsiteY0" fmla="*/ 7029 h 966178"/>
              <a:gd name="connsiteX1" fmla="*/ 552801 w 567224"/>
              <a:gd name="connsiteY1" fmla="*/ 495979 h 966178"/>
              <a:gd name="connsiteX2" fmla="*/ 286101 w 567224"/>
              <a:gd name="connsiteY2" fmla="*/ 813479 h 966178"/>
              <a:gd name="connsiteX3" fmla="*/ 38451 w 567224"/>
              <a:gd name="connsiteY3" fmla="*/ 965879 h 966178"/>
              <a:gd name="connsiteX4" fmla="*/ 286101 w 567224"/>
              <a:gd name="connsiteY4" fmla="*/ 778554 h 966178"/>
              <a:gd name="connsiteX5" fmla="*/ 228951 w 567224"/>
              <a:gd name="connsiteY5" fmla="*/ 727754 h 966178"/>
              <a:gd name="connsiteX6" fmla="*/ 351 w 567224"/>
              <a:gd name="connsiteY6" fmla="*/ 823004 h 966178"/>
              <a:gd name="connsiteX7" fmla="*/ 181326 w 567224"/>
              <a:gd name="connsiteY7" fmla="*/ 657904 h 966178"/>
              <a:gd name="connsiteX8" fmla="*/ 362301 w 567224"/>
              <a:gd name="connsiteY8" fmla="*/ 410254 h 966178"/>
              <a:gd name="connsiteX9" fmla="*/ 416276 w 567224"/>
              <a:gd name="connsiteY9" fmla="*/ 95929 h 966178"/>
              <a:gd name="connsiteX10" fmla="*/ 432151 w 567224"/>
              <a:gd name="connsiteY10" fmla="*/ 197529 h 966178"/>
              <a:gd name="connsiteX11" fmla="*/ 521051 w 567224"/>
              <a:gd name="connsiteY11" fmla="*/ 7029 h 9661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567224" h="966178">
                <a:moveTo>
                  <a:pt x="521051" y="7029"/>
                </a:moveTo>
                <a:cubicBezTo>
                  <a:pt x="541159" y="56771"/>
                  <a:pt x="591959" y="361571"/>
                  <a:pt x="552801" y="495979"/>
                </a:cubicBezTo>
                <a:cubicBezTo>
                  <a:pt x="513643" y="630387"/>
                  <a:pt x="371826" y="735162"/>
                  <a:pt x="286101" y="813479"/>
                </a:cubicBezTo>
                <a:cubicBezTo>
                  <a:pt x="200376" y="891796"/>
                  <a:pt x="38451" y="971700"/>
                  <a:pt x="38451" y="965879"/>
                </a:cubicBezTo>
                <a:cubicBezTo>
                  <a:pt x="38451" y="960058"/>
                  <a:pt x="254351" y="818242"/>
                  <a:pt x="286101" y="778554"/>
                </a:cubicBezTo>
                <a:cubicBezTo>
                  <a:pt x="317851" y="738867"/>
                  <a:pt x="276576" y="720346"/>
                  <a:pt x="228951" y="727754"/>
                </a:cubicBezTo>
                <a:cubicBezTo>
                  <a:pt x="181326" y="735162"/>
                  <a:pt x="8288" y="834646"/>
                  <a:pt x="351" y="823004"/>
                </a:cubicBezTo>
                <a:cubicBezTo>
                  <a:pt x="-7587" y="811362"/>
                  <a:pt x="121001" y="726696"/>
                  <a:pt x="181326" y="657904"/>
                </a:cubicBezTo>
                <a:cubicBezTo>
                  <a:pt x="241651" y="589112"/>
                  <a:pt x="323143" y="503916"/>
                  <a:pt x="362301" y="410254"/>
                </a:cubicBezTo>
                <a:cubicBezTo>
                  <a:pt x="401459" y="316592"/>
                  <a:pt x="404634" y="131383"/>
                  <a:pt x="416276" y="95929"/>
                </a:cubicBezTo>
                <a:cubicBezTo>
                  <a:pt x="427918" y="60475"/>
                  <a:pt x="416276" y="207583"/>
                  <a:pt x="432151" y="197529"/>
                </a:cubicBezTo>
                <a:cubicBezTo>
                  <a:pt x="448026" y="187475"/>
                  <a:pt x="500943" y="-42713"/>
                  <a:pt x="521051" y="7029"/>
                </a:cubicBezTo>
                <a:close/>
              </a:path>
            </a:pathLst>
          </a:custGeom>
          <a:solidFill>
            <a:schemeClr val="accent5">
              <a:lumMod val="75000"/>
              <a:alpha val="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49" name="フリーフォーム 2548">
            <a:extLst>
              <a:ext uri="{FF2B5EF4-FFF2-40B4-BE49-F238E27FC236}">
                <a16:creationId xmlns:a16="http://schemas.microsoft.com/office/drawing/2014/main" id="{9DC14D6B-401F-AEE5-66CC-54FF835207EA}"/>
              </a:ext>
            </a:extLst>
          </p:cNvPr>
          <p:cNvSpPr/>
          <p:nvPr/>
        </p:nvSpPr>
        <p:spPr>
          <a:xfrm>
            <a:off x="8712122" y="9880290"/>
            <a:ext cx="184254" cy="623694"/>
          </a:xfrm>
          <a:custGeom>
            <a:avLst/>
            <a:gdLst>
              <a:gd name="connsiteX0" fmla="*/ 98503 w 184254"/>
              <a:gd name="connsiteY0" fmla="*/ 310 h 623694"/>
              <a:gd name="connsiteX1" fmla="*/ 184228 w 184254"/>
              <a:gd name="connsiteY1" fmla="*/ 235260 h 623694"/>
              <a:gd name="connsiteX2" fmla="*/ 88978 w 184254"/>
              <a:gd name="connsiteY2" fmla="*/ 460685 h 623694"/>
              <a:gd name="connsiteX3" fmla="*/ 44528 w 184254"/>
              <a:gd name="connsiteY3" fmla="*/ 543235 h 623694"/>
              <a:gd name="connsiteX4" fmla="*/ 78 w 184254"/>
              <a:gd name="connsiteY4" fmla="*/ 622610 h 623694"/>
              <a:gd name="connsiteX5" fmla="*/ 35003 w 184254"/>
              <a:gd name="connsiteY5" fmla="*/ 482910 h 623694"/>
              <a:gd name="connsiteX6" fmla="*/ 82628 w 184254"/>
              <a:gd name="connsiteY6" fmla="*/ 286060 h 623694"/>
              <a:gd name="connsiteX7" fmla="*/ 98503 w 184254"/>
              <a:gd name="connsiteY7" fmla="*/ 310 h 6236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84254" h="623694">
                <a:moveTo>
                  <a:pt x="98503" y="310"/>
                </a:moveTo>
                <a:cubicBezTo>
                  <a:pt x="115436" y="-8157"/>
                  <a:pt x="185815" y="158531"/>
                  <a:pt x="184228" y="235260"/>
                </a:cubicBezTo>
                <a:cubicBezTo>
                  <a:pt x="182641" y="311989"/>
                  <a:pt x="112261" y="409356"/>
                  <a:pt x="88978" y="460685"/>
                </a:cubicBezTo>
                <a:cubicBezTo>
                  <a:pt x="65695" y="512014"/>
                  <a:pt x="59345" y="516247"/>
                  <a:pt x="44528" y="543235"/>
                </a:cubicBezTo>
                <a:cubicBezTo>
                  <a:pt x="29711" y="570223"/>
                  <a:pt x="1665" y="632664"/>
                  <a:pt x="78" y="622610"/>
                </a:cubicBezTo>
                <a:cubicBezTo>
                  <a:pt x="-1509" y="612556"/>
                  <a:pt x="21245" y="539002"/>
                  <a:pt x="35003" y="482910"/>
                </a:cubicBezTo>
                <a:cubicBezTo>
                  <a:pt x="48761" y="426818"/>
                  <a:pt x="69928" y="365964"/>
                  <a:pt x="82628" y="286060"/>
                </a:cubicBezTo>
                <a:cubicBezTo>
                  <a:pt x="95328" y="206156"/>
                  <a:pt x="81570" y="8777"/>
                  <a:pt x="98503" y="310"/>
                </a:cubicBezTo>
                <a:close/>
              </a:path>
            </a:pathLst>
          </a:custGeom>
          <a:solidFill>
            <a:schemeClr val="accent5">
              <a:lumMod val="75000"/>
              <a:alpha val="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50" name="フリーフォーム 2549">
            <a:extLst>
              <a:ext uri="{FF2B5EF4-FFF2-40B4-BE49-F238E27FC236}">
                <a16:creationId xmlns:a16="http://schemas.microsoft.com/office/drawing/2014/main" id="{4BB3F289-C26A-2699-DB04-96CFD7ED1492}"/>
              </a:ext>
            </a:extLst>
          </p:cNvPr>
          <p:cNvSpPr/>
          <p:nvPr/>
        </p:nvSpPr>
        <p:spPr>
          <a:xfrm>
            <a:off x="8075717" y="9658172"/>
            <a:ext cx="649452" cy="546365"/>
          </a:xfrm>
          <a:custGeom>
            <a:avLst/>
            <a:gdLst>
              <a:gd name="connsiteX0" fmla="*/ 649183 w 649452"/>
              <a:gd name="connsiteY0" fmla="*/ 6528 h 546365"/>
              <a:gd name="connsiteX1" fmla="*/ 553933 w 649452"/>
              <a:gd name="connsiteY1" fmla="*/ 225603 h 546365"/>
              <a:gd name="connsiteX2" fmla="*/ 407883 w 649452"/>
              <a:gd name="connsiteY2" fmla="*/ 403403 h 546365"/>
              <a:gd name="connsiteX3" fmla="*/ 284058 w 649452"/>
              <a:gd name="connsiteY3" fmla="*/ 546278 h 546365"/>
              <a:gd name="connsiteX4" fmla="*/ 372958 w 649452"/>
              <a:gd name="connsiteY4" fmla="*/ 425628 h 546365"/>
              <a:gd name="connsiteX5" fmla="*/ 204683 w 649452"/>
              <a:gd name="connsiteY5" fmla="*/ 489128 h 546365"/>
              <a:gd name="connsiteX6" fmla="*/ 1483 w 649452"/>
              <a:gd name="connsiteY6" fmla="*/ 511353 h 546365"/>
              <a:gd name="connsiteX7" fmla="*/ 315808 w 649452"/>
              <a:gd name="connsiteY7" fmla="*/ 397053 h 546365"/>
              <a:gd name="connsiteX8" fmla="*/ 442808 w 649452"/>
              <a:gd name="connsiteY8" fmla="*/ 333553 h 546365"/>
              <a:gd name="connsiteX9" fmla="*/ 496783 w 649452"/>
              <a:gd name="connsiteY9" fmla="*/ 225603 h 546365"/>
              <a:gd name="connsiteX10" fmla="*/ 557108 w 649452"/>
              <a:gd name="connsiteY10" fmla="*/ 60503 h 546365"/>
              <a:gd name="connsiteX11" fmla="*/ 582508 w 649452"/>
              <a:gd name="connsiteY11" fmla="*/ 57328 h 546365"/>
              <a:gd name="connsiteX12" fmla="*/ 649183 w 649452"/>
              <a:gd name="connsiteY12" fmla="*/ 6528 h 5463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649452" h="546365">
                <a:moveTo>
                  <a:pt x="649183" y="6528"/>
                </a:moveTo>
                <a:cubicBezTo>
                  <a:pt x="644421" y="34574"/>
                  <a:pt x="594150" y="159457"/>
                  <a:pt x="553933" y="225603"/>
                </a:cubicBezTo>
                <a:cubicBezTo>
                  <a:pt x="513716" y="291749"/>
                  <a:pt x="452862" y="349957"/>
                  <a:pt x="407883" y="403403"/>
                </a:cubicBezTo>
                <a:cubicBezTo>
                  <a:pt x="362904" y="456849"/>
                  <a:pt x="289879" y="542574"/>
                  <a:pt x="284058" y="546278"/>
                </a:cubicBezTo>
                <a:cubicBezTo>
                  <a:pt x="278237" y="549982"/>
                  <a:pt x="386187" y="435153"/>
                  <a:pt x="372958" y="425628"/>
                </a:cubicBezTo>
                <a:cubicBezTo>
                  <a:pt x="359729" y="416103"/>
                  <a:pt x="266595" y="474841"/>
                  <a:pt x="204683" y="489128"/>
                </a:cubicBezTo>
                <a:cubicBezTo>
                  <a:pt x="142771" y="503415"/>
                  <a:pt x="-17038" y="526699"/>
                  <a:pt x="1483" y="511353"/>
                </a:cubicBezTo>
                <a:cubicBezTo>
                  <a:pt x="20004" y="496007"/>
                  <a:pt x="242254" y="426686"/>
                  <a:pt x="315808" y="397053"/>
                </a:cubicBezTo>
                <a:cubicBezTo>
                  <a:pt x="389362" y="367420"/>
                  <a:pt x="412646" y="362128"/>
                  <a:pt x="442808" y="333553"/>
                </a:cubicBezTo>
                <a:cubicBezTo>
                  <a:pt x="472970" y="304978"/>
                  <a:pt x="477733" y="271111"/>
                  <a:pt x="496783" y="225603"/>
                </a:cubicBezTo>
                <a:cubicBezTo>
                  <a:pt x="515833" y="180095"/>
                  <a:pt x="542820" y="88549"/>
                  <a:pt x="557108" y="60503"/>
                </a:cubicBezTo>
                <a:cubicBezTo>
                  <a:pt x="571395" y="32457"/>
                  <a:pt x="570866" y="65266"/>
                  <a:pt x="582508" y="57328"/>
                </a:cubicBezTo>
                <a:cubicBezTo>
                  <a:pt x="594150" y="49391"/>
                  <a:pt x="653945" y="-21518"/>
                  <a:pt x="649183" y="6528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51" name="フリーフォーム 2550">
            <a:extLst>
              <a:ext uri="{FF2B5EF4-FFF2-40B4-BE49-F238E27FC236}">
                <a16:creationId xmlns:a16="http://schemas.microsoft.com/office/drawing/2014/main" id="{6583A824-5FF2-EF11-E696-F01594DA1B9C}"/>
              </a:ext>
            </a:extLst>
          </p:cNvPr>
          <p:cNvSpPr/>
          <p:nvPr/>
        </p:nvSpPr>
        <p:spPr>
          <a:xfrm>
            <a:off x="8479885" y="9987561"/>
            <a:ext cx="356140" cy="451876"/>
          </a:xfrm>
          <a:custGeom>
            <a:avLst/>
            <a:gdLst>
              <a:gd name="connsiteX0" fmla="*/ 356140 w 356140"/>
              <a:gd name="connsiteY0" fmla="*/ 989 h 451876"/>
              <a:gd name="connsiteX1" fmla="*/ 295815 w 356140"/>
              <a:gd name="connsiteY1" fmla="*/ 207364 h 451876"/>
              <a:gd name="connsiteX2" fmla="*/ 270415 w 356140"/>
              <a:gd name="connsiteY2" fmla="*/ 289914 h 451876"/>
              <a:gd name="connsiteX3" fmla="*/ 260890 w 356140"/>
              <a:gd name="connsiteY3" fmla="*/ 293089 h 451876"/>
              <a:gd name="connsiteX4" fmla="*/ 267240 w 356140"/>
              <a:gd name="connsiteY4" fmla="*/ 264514 h 451876"/>
              <a:gd name="connsiteX5" fmla="*/ 137065 w 356140"/>
              <a:gd name="connsiteY5" fmla="*/ 372464 h 451876"/>
              <a:gd name="connsiteX6" fmla="*/ 540 w 356140"/>
              <a:gd name="connsiteY6" fmla="*/ 451839 h 451876"/>
              <a:gd name="connsiteX7" fmla="*/ 95790 w 356140"/>
              <a:gd name="connsiteY7" fmla="*/ 362939 h 451876"/>
              <a:gd name="connsiteX8" fmla="*/ 251365 w 356140"/>
              <a:gd name="connsiteY8" fmla="*/ 175614 h 451876"/>
              <a:gd name="connsiteX9" fmla="*/ 216440 w 356140"/>
              <a:gd name="connsiteY9" fmla="*/ 216889 h 451876"/>
              <a:gd name="connsiteX10" fmla="*/ 295815 w 356140"/>
              <a:gd name="connsiteY10" fmla="*/ 131164 h 451876"/>
              <a:gd name="connsiteX11" fmla="*/ 356140 w 356140"/>
              <a:gd name="connsiteY11" fmla="*/ 989 h 4518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56140" h="451876">
                <a:moveTo>
                  <a:pt x="356140" y="989"/>
                </a:moveTo>
                <a:cubicBezTo>
                  <a:pt x="356140" y="13689"/>
                  <a:pt x="310102" y="159210"/>
                  <a:pt x="295815" y="207364"/>
                </a:cubicBezTo>
                <a:cubicBezTo>
                  <a:pt x="281528" y="255518"/>
                  <a:pt x="276236" y="275627"/>
                  <a:pt x="270415" y="289914"/>
                </a:cubicBezTo>
                <a:cubicBezTo>
                  <a:pt x="264594" y="304201"/>
                  <a:pt x="261419" y="297322"/>
                  <a:pt x="260890" y="293089"/>
                </a:cubicBezTo>
                <a:cubicBezTo>
                  <a:pt x="260361" y="288856"/>
                  <a:pt x="287878" y="251285"/>
                  <a:pt x="267240" y="264514"/>
                </a:cubicBezTo>
                <a:cubicBezTo>
                  <a:pt x="246602" y="277743"/>
                  <a:pt x="181515" y="341243"/>
                  <a:pt x="137065" y="372464"/>
                </a:cubicBezTo>
                <a:cubicBezTo>
                  <a:pt x="92615" y="403685"/>
                  <a:pt x="7419" y="453426"/>
                  <a:pt x="540" y="451839"/>
                </a:cubicBezTo>
                <a:cubicBezTo>
                  <a:pt x="-6339" y="450252"/>
                  <a:pt x="53986" y="408977"/>
                  <a:pt x="95790" y="362939"/>
                </a:cubicBezTo>
                <a:cubicBezTo>
                  <a:pt x="137594" y="316902"/>
                  <a:pt x="231257" y="199956"/>
                  <a:pt x="251365" y="175614"/>
                </a:cubicBezTo>
                <a:cubicBezTo>
                  <a:pt x="271473" y="151272"/>
                  <a:pt x="209032" y="224297"/>
                  <a:pt x="216440" y="216889"/>
                </a:cubicBezTo>
                <a:cubicBezTo>
                  <a:pt x="223848" y="209481"/>
                  <a:pt x="272003" y="160797"/>
                  <a:pt x="295815" y="131164"/>
                </a:cubicBezTo>
                <a:cubicBezTo>
                  <a:pt x="319627" y="101531"/>
                  <a:pt x="356140" y="-11711"/>
                  <a:pt x="356140" y="989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52" name="フリーフォーム 2551">
            <a:extLst>
              <a:ext uri="{FF2B5EF4-FFF2-40B4-BE49-F238E27FC236}">
                <a16:creationId xmlns:a16="http://schemas.microsoft.com/office/drawing/2014/main" id="{FEBA2662-8B9B-493F-D99D-BCCE0F61A52D}"/>
              </a:ext>
            </a:extLst>
          </p:cNvPr>
          <p:cNvSpPr/>
          <p:nvPr/>
        </p:nvSpPr>
        <p:spPr>
          <a:xfrm>
            <a:off x="8802375" y="10365420"/>
            <a:ext cx="205102" cy="233170"/>
          </a:xfrm>
          <a:custGeom>
            <a:avLst/>
            <a:gdLst>
              <a:gd name="connsiteX0" fmla="*/ 205100 w 205102"/>
              <a:gd name="connsiteY0" fmla="*/ 955 h 233170"/>
              <a:gd name="connsiteX1" fmla="*/ 93975 w 205102"/>
              <a:gd name="connsiteY1" fmla="*/ 150180 h 233170"/>
              <a:gd name="connsiteX2" fmla="*/ 1900 w 205102"/>
              <a:gd name="connsiteY2" fmla="*/ 232730 h 233170"/>
              <a:gd name="connsiteX3" fmla="*/ 36825 w 205102"/>
              <a:gd name="connsiteY3" fmla="*/ 178755 h 233170"/>
              <a:gd name="connsiteX4" fmla="*/ 97150 w 205102"/>
              <a:gd name="connsiteY4" fmla="*/ 89855 h 233170"/>
              <a:gd name="connsiteX5" fmla="*/ 205100 w 205102"/>
              <a:gd name="connsiteY5" fmla="*/ 955 h 2331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05102" h="233170">
                <a:moveTo>
                  <a:pt x="205100" y="955"/>
                </a:moveTo>
                <a:cubicBezTo>
                  <a:pt x="204571" y="11009"/>
                  <a:pt x="127842" y="111551"/>
                  <a:pt x="93975" y="150180"/>
                </a:cubicBezTo>
                <a:cubicBezTo>
                  <a:pt x="60108" y="188809"/>
                  <a:pt x="11425" y="227967"/>
                  <a:pt x="1900" y="232730"/>
                </a:cubicBezTo>
                <a:cubicBezTo>
                  <a:pt x="-7625" y="237493"/>
                  <a:pt x="20950" y="202568"/>
                  <a:pt x="36825" y="178755"/>
                </a:cubicBezTo>
                <a:cubicBezTo>
                  <a:pt x="52700" y="154943"/>
                  <a:pt x="74396" y="116843"/>
                  <a:pt x="97150" y="89855"/>
                </a:cubicBezTo>
                <a:cubicBezTo>
                  <a:pt x="119904" y="62868"/>
                  <a:pt x="205629" y="-9099"/>
                  <a:pt x="205100" y="955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53" name="フリーフォーム 2552">
            <a:extLst>
              <a:ext uri="{FF2B5EF4-FFF2-40B4-BE49-F238E27FC236}">
                <a16:creationId xmlns:a16="http://schemas.microsoft.com/office/drawing/2014/main" id="{DA2374E4-00CC-D794-BECB-D8FF9D6540D0}"/>
              </a:ext>
            </a:extLst>
          </p:cNvPr>
          <p:cNvSpPr/>
          <p:nvPr/>
        </p:nvSpPr>
        <p:spPr>
          <a:xfrm>
            <a:off x="8324063" y="9435984"/>
            <a:ext cx="175628" cy="378626"/>
          </a:xfrm>
          <a:custGeom>
            <a:avLst/>
            <a:gdLst>
              <a:gd name="connsiteX0" fmla="*/ 175412 w 175628"/>
              <a:gd name="connsiteY0" fmla="*/ 116 h 378626"/>
              <a:gd name="connsiteX1" fmla="*/ 38887 w 175628"/>
              <a:gd name="connsiteY1" fmla="*/ 222366 h 378626"/>
              <a:gd name="connsiteX2" fmla="*/ 787 w 175628"/>
              <a:gd name="connsiteY2" fmla="*/ 377941 h 378626"/>
              <a:gd name="connsiteX3" fmla="*/ 16662 w 175628"/>
              <a:gd name="connsiteY3" fmla="*/ 273166 h 378626"/>
              <a:gd name="connsiteX4" fmla="*/ 57937 w 175628"/>
              <a:gd name="connsiteY4" fmla="*/ 130291 h 378626"/>
              <a:gd name="connsiteX5" fmla="*/ 3962 w 175628"/>
              <a:gd name="connsiteY5" fmla="*/ 190616 h 378626"/>
              <a:gd name="connsiteX6" fmla="*/ 175412 w 175628"/>
              <a:gd name="connsiteY6" fmla="*/ 116 h 3786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75628" h="378626">
                <a:moveTo>
                  <a:pt x="175412" y="116"/>
                </a:moveTo>
                <a:cubicBezTo>
                  <a:pt x="181233" y="5408"/>
                  <a:pt x="67991" y="159395"/>
                  <a:pt x="38887" y="222366"/>
                </a:cubicBezTo>
                <a:cubicBezTo>
                  <a:pt x="9783" y="285337"/>
                  <a:pt x="4491" y="369474"/>
                  <a:pt x="787" y="377941"/>
                </a:cubicBezTo>
                <a:cubicBezTo>
                  <a:pt x="-2917" y="386408"/>
                  <a:pt x="7137" y="314441"/>
                  <a:pt x="16662" y="273166"/>
                </a:cubicBezTo>
                <a:cubicBezTo>
                  <a:pt x="26187" y="231891"/>
                  <a:pt x="60054" y="144049"/>
                  <a:pt x="57937" y="130291"/>
                </a:cubicBezTo>
                <a:cubicBezTo>
                  <a:pt x="55820" y="116533"/>
                  <a:pt x="-11913" y="209666"/>
                  <a:pt x="3962" y="190616"/>
                </a:cubicBezTo>
                <a:cubicBezTo>
                  <a:pt x="19837" y="171566"/>
                  <a:pt x="169591" y="-5176"/>
                  <a:pt x="175412" y="116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54" name="フリーフォーム 2553">
            <a:extLst>
              <a:ext uri="{FF2B5EF4-FFF2-40B4-BE49-F238E27FC236}">
                <a16:creationId xmlns:a16="http://schemas.microsoft.com/office/drawing/2014/main" id="{DE76408F-74DF-77AB-1146-3E6D4B22F0AF}"/>
              </a:ext>
            </a:extLst>
          </p:cNvPr>
          <p:cNvSpPr/>
          <p:nvPr/>
        </p:nvSpPr>
        <p:spPr>
          <a:xfrm>
            <a:off x="8051800" y="9760866"/>
            <a:ext cx="409999" cy="195934"/>
          </a:xfrm>
          <a:custGeom>
            <a:avLst/>
            <a:gdLst>
              <a:gd name="connsiteX0" fmla="*/ 0 w 409999"/>
              <a:gd name="connsiteY0" fmla="*/ 195934 h 195934"/>
              <a:gd name="connsiteX1" fmla="*/ 196850 w 409999"/>
              <a:gd name="connsiteY1" fmla="*/ 62584 h 195934"/>
              <a:gd name="connsiteX2" fmla="*/ 371475 w 409999"/>
              <a:gd name="connsiteY2" fmla="*/ 5434 h 195934"/>
              <a:gd name="connsiteX3" fmla="*/ 409575 w 409999"/>
              <a:gd name="connsiteY3" fmla="*/ 5434 h 195934"/>
              <a:gd name="connsiteX4" fmla="*/ 358775 w 409999"/>
              <a:gd name="connsiteY4" fmla="*/ 2259 h 195934"/>
              <a:gd name="connsiteX5" fmla="*/ 234950 w 409999"/>
              <a:gd name="connsiteY5" fmla="*/ 43534 h 195934"/>
              <a:gd name="connsiteX6" fmla="*/ 123825 w 409999"/>
              <a:gd name="connsiteY6" fmla="*/ 116559 h 195934"/>
              <a:gd name="connsiteX7" fmla="*/ 0 w 409999"/>
              <a:gd name="connsiteY7" fmla="*/ 195934 h 1959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09999" h="195934">
                <a:moveTo>
                  <a:pt x="0" y="195934"/>
                </a:moveTo>
                <a:cubicBezTo>
                  <a:pt x="12171" y="186938"/>
                  <a:pt x="134937" y="94334"/>
                  <a:pt x="196850" y="62584"/>
                </a:cubicBezTo>
                <a:cubicBezTo>
                  <a:pt x="258763" y="30834"/>
                  <a:pt x="336021" y="14959"/>
                  <a:pt x="371475" y="5434"/>
                </a:cubicBezTo>
                <a:cubicBezTo>
                  <a:pt x="406929" y="-4091"/>
                  <a:pt x="411692" y="5963"/>
                  <a:pt x="409575" y="5434"/>
                </a:cubicBezTo>
                <a:cubicBezTo>
                  <a:pt x="407458" y="4905"/>
                  <a:pt x="387879" y="-4091"/>
                  <a:pt x="358775" y="2259"/>
                </a:cubicBezTo>
                <a:cubicBezTo>
                  <a:pt x="329671" y="8609"/>
                  <a:pt x="274108" y="24484"/>
                  <a:pt x="234950" y="43534"/>
                </a:cubicBezTo>
                <a:cubicBezTo>
                  <a:pt x="195792" y="62584"/>
                  <a:pt x="159279" y="93805"/>
                  <a:pt x="123825" y="116559"/>
                </a:cubicBezTo>
                <a:lnTo>
                  <a:pt x="0" y="195934"/>
                </a:ln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55" name="フリーフォーム 2554">
            <a:extLst>
              <a:ext uri="{FF2B5EF4-FFF2-40B4-BE49-F238E27FC236}">
                <a16:creationId xmlns:a16="http://schemas.microsoft.com/office/drawing/2014/main" id="{3A28CCDE-15B8-374E-9F34-98347A9118FE}"/>
              </a:ext>
            </a:extLst>
          </p:cNvPr>
          <p:cNvSpPr/>
          <p:nvPr/>
        </p:nvSpPr>
        <p:spPr>
          <a:xfrm>
            <a:off x="8270849" y="9765497"/>
            <a:ext cx="205901" cy="126891"/>
          </a:xfrm>
          <a:custGeom>
            <a:avLst/>
            <a:gdLst>
              <a:gd name="connsiteX0" fmla="*/ 203226 w 205901"/>
              <a:gd name="connsiteY0" fmla="*/ 803 h 126891"/>
              <a:gd name="connsiteX1" fmla="*/ 3201 w 205901"/>
              <a:gd name="connsiteY1" fmla="*/ 124628 h 126891"/>
              <a:gd name="connsiteX2" fmla="*/ 82576 w 205901"/>
              <a:gd name="connsiteY2" fmla="*/ 80178 h 126891"/>
              <a:gd name="connsiteX3" fmla="*/ 117501 w 205901"/>
              <a:gd name="connsiteY3" fmla="*/ 70653 h 126891"/>
              <a:gd name="connsiteX4" fmla="*/ 203226 w 205901"/>
              <a:gd name="connsiteY4" fmla="*/ 803 h 1268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5901" h="126891">
                <a:moveTo>
                  <a:pt x="203226" y="803"/>
                </a:moveTo>
                <a:cubicBezTo>
                  <a:pt x="184176" y="9799"/>
                  <a:pt x="23309" y="111399"/>
                  <a:pt x="3201" y="124628"/>
                </a:cubicBezTo>
                <a:cubicBezTo>
                  <a:pt x="-16907" y="137857"/>
                  <a:pt x="63526" y="89174"/>
                  <a:pt x="82576" y="80178"/>
                </a:cubicBezTo>
                <a:cubicBezTo>
                  <a:pt x="101626" y="71182"/>
                  <a:pt x="101097" y="80178"/>
                  <a:pt x="117501" y="70653"/>
                </a:cubicBezTo>
                <a:cubicBezTo>
                  <a:pt x="133905" y="61128"/>
                  <a:pt x="222276" y="-8193"/>
                  <a:pt x="203226" y="803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56" name="フリーフォーム 2555">
            <a:extLst>
              <a:ext uri="{FF2B5EF4-FFF2-40B4-BE49-F238E27FC236}">
                <a16:creationId xmlns:a16="http://schemas.microsoft.com/office/drawing/2014/main" id="{31B28DE8-1911-6F7E-D6CE-400B84A2A90E}"/>
              </a:ext>
            </a:extLst>
          </p:cNvPr>
          <p:cNvSpPr/>
          <p:nvPr/>
        </p:nvSpPr>
        <p:spPr>
          <a:xfrm>
            <a:off x="7997220" y="9855123"/>
            <a:ext cx="360034" cy="165266"/>
          </a:xfrm>
          <a:custGeom>
            <a:avLst/>
            <a:gdLst>
              <a:gd name="connsiteX0" fmla="*/ 605 w 360034"/>
              <a:gd name="connsiteY0" fmla="*/ 165177 h 165266"/>
              <a:gd name="connsiteX1" fmla="*/ 346680 w 360034"/>
              <a:gd name="connsiteY1" fmla="*/ 9602 h 165266"/>
              <a:gd name="connsiteX2" fmla="*/ 264130 w 360034"/>
              <a:gd name="connsiteY2" fmla="*/ 31827 h 165266"/>
              <a:gd name="connsiteX3" fmla="*/ 605 w 360034"/>
              <a:gd name="connsiteY3" fmla="*/ 165177 h 1652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60034" h="165266">
                <a:moveTo>
                  <a:pt x="605" y="165177"/>
                </a:moveTo>
                <a:cubicBezTo>
                  <a:pt x="14363" y="161473"/>
                  <a:pt x="302759" y="31827"/>
                  <a:pt x="346680" y="9602"/>
                </a:cubicBezTo>
                <a:cubicBezTo>
                  <a:pt x="390601" y="-12623"/>
                  <a:pt x="316517" y="7485"/>
                  <a:pt x="264130" y="31827"/>
                </a:cubicBezTo>
                <a:cubicBezTo>
                  <a:pt x="211743" y="56169"/>
                  <a:pt x="-13153" y="168881"/>
                  <a:pt x="605" y="165177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57" name="フリーフォーム 2556">
            <a:extLst>
              <a:ext uri="{FF2B5EF4-FFF2-40B4-BE49-F238E27FC236}">
                <a16:creationId xmlns:a16="http://schemas.microsoft.com/office/drawing/2014/main" id="{A3D1EE32-D7F5-CBD4-7310-4B2DCA629F3C}"/>
              </a:ext>
            </a:extLst>
          </p:cNvPr>
          <p:cNvSpPr/>
          <p:nvPr/>
        </p:nvSpPr>
        <p:spPr>
          <a:xfrm>
            <a:off x="2158875" y="9689534"/>
            <a:ext cx="170756" cy="284483"/>
          </a:xfrm>
          <a:custGeom>
            <a:avLst/>
            <a:gdLst>
              <a:gd name="connsiteX0" fmla="*/ 22350 w 170756"/>
              <a:gd name="connsiteY0" fmla="*/ 566 h 284483"/>
              <a:gd name="connsiteX1" fmla="*/ 3300 w 170756"/>
              <a:gd name="connsiteY1" fmla="*/ 159316 h 284483"/>
              <a:gd name="connsiteX2" fmla="*/ 54100 w 170756"/>
              <a:gd name="connsiteY2" fmla="*/ 254566 h 284483"/>
              <a:gd name="connsiteX3" fmla="*/ 149350 w 170756"/>
              <a:gd name="connsiteY3" fmla="*/ 283141 h 284483"/>
              <a:gd name="connsiteX4" fmla="*/ 162050 w 170756"/>
              <a:gd name="connsiteY4" fmla="*/ 219641 h 284483"/>
              <a:gd name="connsiteX5" fmla="*/ 22350 w 170756"/>
              <a:gd name="connsiteY5" fmla="*/ 566 h 2844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0756" h="284483">
                <a:moveTo>
                  <a:pt x="22350" y="566"/>
                </a:moveTo>
                <a:cubicBezTo>
                  <a:pt x="-4108" y="-9488"/>
                  <a:pt x="-1992" y="116983"/>
                  <a:pt x="3300" y="159316"/>
                </a:cubicBezTo>
                <a:cubicBezTo>
                  <a:pt x="8592" y="201649"/>
                  <a:pt x="29758" y="233929"/>
                  <a:pt x="54100" y="254566"/>
                </a:cubicBezTo>
                <a:cubicBezTo>
                  <a:pt x="78442" y="275203"/>
                  <a:pt x="131358" y="288962"/>
                  <a:pt x="149350" y="283141"/>
                </a:cubicBezTo>
                <a:cubicBezTo>
                  <a:pt x="167342" y="277320"/>
                  <a:pt x="180042" y="263033"/>
                  <a:pt x="162050" y="219641"/>
                </a:cubicBezTo>
                <a:cubicBezTo>
                  <a:pt x="144058" y="176249"/>
                  <a:pt x="48808" y="10620"/>
                  <a:pt x="22350" y="566"/>
                </a:cubicBezTo>
                <a:close/>
              </a:path>
            </a:pathLst>
          </a:custGeom>
          <a:solidFill>
            <a:srgbClr val="00B050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58" name="フリーフォーム 2557">
            <a:extLst>
              <a:ext uri="{FF2B5EF4-FFF2-40B4-BE49-F238E27FC236}">
                <a16:creationId xmlns:a16="http://schemas.microsoft.com/office/drawing/2014/main" id="{F2D96799-E54A-732E-8532-25BC015B6105}"/>
              </a:ext>
            </a:extLst>
          </p:cNvPr>
          <p:cNvSpPr/>
          <p:nvPr/>
        </p:nvSpPr>
        <p:spPr>
          <a:xfrm>
            <a:off x="2593975" y="9899481"/>
            <a:ext cx="202852" cy="269923"/>
          </a:xfrm>
          <a:custGeom>
            <a:avLst/>
            <a:gdLst>
              <a:gd name="connsiteX0" fmla="*/ 38100 w 202852"/>
              <a:gd name="connsiteY0" fmla="*/ 169 h 269923"/>
              <a:gd name="connsiteX1" fmla="*/ 0 w 202852"/>
              <a:gd name="connsiteY1" fmla="*/ 158919 h 269923"/>
              <a:gd name="connsiteX2" fmla="*/ 38100 w 202852"/>
              <a:gd name="connsiteY2" fmla="*/ 254169 h 269923"/>
              <a:gd name="connsiteX3" fmla="*/ 190500 w 202852"/>
              <a:gd name="connsiteY3" fmla="*/ 257344 h 269923"/>
              <a:gd name="connsiteX4" fmla="*/ 177800 w 202852"/>
              <a:gd name="connsiteY4" fmla="*/ 130344 h 269923"/>
              <a:gd name="connsiteX5" fmla="*/ 38100 w 202852"/>
              <a:gd name="connsiteY5" fmla="*/ 169 h 2699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02852" h="269923">
                <a:moveTo>
                  <a:pt x="38100" y="169"/>
                </a:moveTo>
                <a:cubicBezTo>
                  <a:pt x="8467" y="4931"/>
                  <a:pt x="0" y="116586"/>
                  <a:pt x="0" y="158919"/>
                </a:cubicBezTo>
                <a:cubicBezTo>
                  <a:pt x="0" y="201252"/>
                  <a:pt x="6350" y="237765"/>
                  <a:pt x="38100" y="254169"/>
                </a:cubicBezTo>
                <a:cubicBezTo>
                  <a:pt x="69850" y="270573"/>
                  <a:pt x="167217" y="277981"/>
                  <a:pt x="190500" y="257344"/>
                </a:cubicBezTo>
                <a:cubicBezTo>
                  <a:pt x="213783" y="236707"/>
                  <a:pt x="201083" y="168444"/>
                  <a:pt x="177800" y="130344"/>
                </a:cubicBezTo>
                <a:cubicBezTo>
                  <a:pt x="154517" y="92244"/>
                  <a:pt x="67733" y="-4593"/>
                  <a:pt x="38100" y="169"/>
                </a:cubicBezTo>
                <a:close/>
              </a:path>
            </a:pathLst>
          </a:custGeom>
          <a:solidFill>
            <a:srgbClr val="00B050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59" name="フリーフォーム 2558">
            <a:extLst>
              <a:ext uri="{FF2B5EF4-FFF2-40B4-BE49-F238E27FC236}">
                <a16:creationId xmlns:a16="http://schemas.microsoft.com/office/drawing/2014/main" id="{BF7A44A6-8D8B-53BD-696C-AABD9CCAA2FB}"/>
              </a:ext>
            </a:extLst>
          </p:cNvPr>
          <p:cNvSpPr/>
          <p:nvPr/>
        </p:nvSpPr>
        <p:spPr>
          <a:xfrm>
            <a:off x="2902773" y="9842500"/>
            <a:ext cx="168434" cy="301680"/>
          </a:xfrm>
          <a:custGeom>
            <a:avLst/>
            <a:gdLst>
              <a:gd name="connsiteX0" fmla="*/ 65852 w 168434"/>
              <a:gd name="connsiteY0" fmla="*/ 0 h 301680"/>
              <a:gd name="connsiteX1" fmla="*/ 2352 w 168434"/>
              <a:gd name="connsiteY1" fmla="*/ 127000 h 301680"/>
              <a:gd name="connsiteX2" fmla="*/ 21402 w 168434"/>
              <a:gd name="connsiteY2" fmla="*/ 231775 h 301680"/>
              <a:gd name="connsiteX3" fmla="*/ 94427 w 168434"/>
              <a:gd name="connsiteY3" fmla="*/ 301625 h 301680"/>
              <a:gd name="connsiteX4" fmla="*/ 164277 w 168434"/>
              <a:gd name="connsiteY4" fmla="*/ 241300 h 301680"/>
              <a:gd name="connsiteX5" fmla="*/ 151577 w 168434"/>
              <a:gd name="connsiteY5" fmla="*/ 127000 h 301680"/>
              <a:gd name="connsiteX6" fmla="*/ 65852 w 168434"/>
              <a:gd name="connsiteY6" fmla="*/ 0 h 3016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68434" h="301680">
                <a:moveTo>
                  <a:pt x="65852" y="0"/>
                </a:moveTo>
                <a:cubicBezTo>
                  <a:pt x="40981" y="0"/>
                  <a:pt x="9760" y="88371"/>
                  <a:pt x="2352" y="127000"/>
                </a:cubicBezTo>
                <a:cubicBezTo>
                  <a:pt x="-5056" y="165629"/>
                  <a:pt x="6056" y="202671"/>
                  <a:pt x="21402" y="231775"/>
                </a:cubicBezTo>
                <a:cubicBezTo>
                  <a:pt x="36748" y="260879"/>
                  <a:pt x="70614" y="300037"/>
                  <a:pt x="94427" y="301625"/>
                </a:cubicBezTo>
                <a:cubicBezTo>
                  <a:pt x="118240" y="303213"/>
                  <a:pt x="154752" y="270404"/>
                  <a:pt x="164277" y="241300"/>
                </a:cubicBezTo>
                <a:cubicBezTo>
                  <a:pt x="173802" y="212196"/>
                  <a:pt x="165864" y="162983"/>
                  <a:pt x="151577" y="127000"/>
                </a:cubicBezTo>
                <a:cubicBezTo>
                  <a:pt x="137290" y="91017"/>
                  <a:pt x="90723" y="0"/>
                  <a:pt x="65852" y="0"/>
                </a:cubicBezTo>
                <a:close/>
              </a:path>
            </a:pathLst>
          </a:custGeom>
          <a:solidFill>
            <a:srgbClr val="00B050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60" name="フリーフォーム 2559">
            <a:extLst>
              <a:ext uri="{FF2B5EF4-FFF2-40B4-BE49-F238E27FC236}">
                <a16:creationId xmlns:a16="http://schemas.microsoft.com/office/drawing/2014/main" id="{586DDE61-83D0-9AD9-239C-B3F833CB6C93}"/>
              </a:ext>
            </a:extLst>
          </p:cNvPr>
          <p:cNvSpPr/>
          <p:nvPr/>
        </p:nvSpPr>
        <p:spPr>
          <a:xfrm>
            <a:off x="3488267" y="9261240"/>
            <a:ext cx="218137" cy="284625"/>
          </a:xfrm>
          <a:custGeom>
            <a:avLst/>
            <a:gdLst>
              <a:gd name="connsiteX0" fmla="*/ 29633 w 218137"/>
              <a:gd name="connsiteY0" fmla="*/ 235 h 284625"/>
              <a:gd name="connsiteX1" fmla="*/ 4233 w 218137"/>
              <a:gd name="connsiteY1" fmla="*/ 158985 h 284625"/>
              <a:gd name="connsiteX2" fmla="*/ 74083 w 218137"/>
              <a:gd name="connsiteY2" fmla="*/ 247885 h 284625"/>
              <a:gd name="connsiteX3" fmla="*/ 191558 w 218137"/>
              <a:gd name="connsiteY3" fmla="*/ 282810 h 284625"/>
              <a:gd name="connsiteX4" fmla="*/ 207433 w 218137"/>
              <a:gd name="connsiteY4" fmla="*/ 197085 h 284625"/>
              <a:gd name="connsiteX5" fmla="*/ 29633 w 218137"/>
              <a:gd name="connsiteY5" fmla="*/ 235 h 284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18137" h="284625">
                <a:moveTo>
                  <a:pt x="29633" y="235"/>
                </a:moveTo>
                <a:cubicBezTo>
                  <a:pt x="-4234" y="-6115"/>
                  <a:pt x="-3175" y="117710"/>
                  <a:pt x="4233" y="158985"/>
                </a:cubicBezTo>
                <a:cubicBezTo>
                  <a:pt x="11641" y="200260"/>
                  <a:pt x="42862" y="227248"/>
                  <a:pt x="74083" y="247885"/>
                </a:cubicBezTo>
                <a:cubicBezTo>
                  <a:pt x="105304" y="268522"/>
                  <a:pt x="169333" y="291277"/>
                  <a:pt x="191558" y="282810"/>
                </a:cubicBezTo>
                <a:cubicBezTo>
                  <a:pt x="213783" y="274343"/>
                  <a:pt x="229658" y="238889"/>
                  <a:pt x="207433" y="197085"/>
                </a:cubicBezTo>
                <a:cubicBezTo>
                  <a:pt x="185208" y="155281"/>
                  <a:pt x="63500" y="6585"/>
                  <a:pt x="29633" y="235"/>
                </a:cubicBezTo>
                <a:close/>
              </a:path>
            </a:pathLst>
          </a:custGeom>
          <a:solidFill>
            <a:srgbClr val="00B050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61" name="フリーフォーム 2560">
            <a:extLst>
              <a:ext uri="{FF2B5EF4-FFF2-40B4-BE49-F238E27FC236}">
                <a16:creationId xmlns:a16="http://schemas.microsoft.com/office/drawing/2014/main" id="{8EFE0837-14D2-DE18-2A2C-BC1D21F3EBBD}"/>
              </a:ext>
            </a:extLst>
          </p:cNvPr>
          <p:cNvSpPr/>
          <p:nvPr/>
        </p:nvSpPr>
        <p:spPr>
          <a:xfrm>
            <a:off x="7905544" y="9451957"/>
            <a:ext cx="239080" cy="322901"/>
          </a:xfrm>
          <a:custGeom>
            <a:avLst/>
            <a:gdLst>
              <a:gd name="connsiteX0" fmla="*/ 124031 w 239080"/>
              <a:gd name="connsiteY0" fmla="*/ 18 h 322901"/>
              <a:gd name="connsiteX1" fmla="*/ 16081 w 239080"/>
              <a:gd name="connsiteY1" fmla="*/ 133368 h 322901"/>
              <a:gd name="connsiteX2" fmla="*/ 3381 w 239080"/>
              <a:gd name="connsiteY2" fmla="*/ 219093 h 322901"/>
              <a:gd name="connsiteX3" fmla="*/ 44656 w 239080"/>
              <a:gd name="connsiteY3" fmla="*/ 317518 h 322901"/>
              <a:gd name="connsiteX4" fmla="*/ 222456 w 239080"/>
              <a:gd name="connsiteY4" fmla="*/ 292118 h 322901"/>
              <a:gd name="connsiteX5" fmla="*/ 222456 w 239080"/>
              <a:gd name="connsiteY5" fmla="*/ 142893 h 322901"/>
              <a:gd name="connsiteX6" fmla="*/ 124031 w 239080"/>
              <a:gd name="connsiteY6" fmla="*/ 18 h 3229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39080" h="322901">
                <a:moveTo>
                  <a:pt x="124031" y="18"/>
                </a:moveTo>
                <a:cubicBezTo>
                  <a:pt x="89635" y="-1570"/>
                  <a:pt x="36189" y="96855"/>
                  <a:pt x="16081" y="133368"/>
                </a:cubicBezTo>
                <a:cubicBezTo>
                  <a:pt x="-4027" y="169881"/>
                  <a:pt x="-1381" y="188402"/>
                  <a:pt x="3381" y="219093"/>
                </a:cubicBezTo>
                <a:cubicBezTo>
                  <a:pt x="8143" y="249784"/>
                  <a:pt x="8144" y="305347"/>
                  <a:pt x="44656" y="317518"/>
                </a:cubicBezTo>
                <a:cubicBezTo>
                  <a:pt x="81168" y="329689"/>
                  <a:pt x="192823" y="321222"/>
                  <a:pt x="222456" y="292118"/>
                </a:cubicBezTo>
                <a:cubicBezTo>
                  <a:pt x="252089" y="263014"/>
                  <a:pt x="235685" y="188931"/>
                  <a:pt x="222456" y="142893"/>
                </a:cubicBezTo>
                <a:cubicBezTo>
                  <a:pt x="209227" y="96855"/>
                  <a:pt x="158427" y="1606"/>
                  <a:pt x="124031" y="18"/>
                </a:cubicBezTo>
                <a:close/>
              </a:path>
            </a:pathLst>
          </a:custGeom>
          <a:solidFill>
            <a:srgbClr val="00B050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62" name="フリーフォーム 2561">
            <a:extLst>
              <a:ext uri="{FF2B5EF4-FFF2-40B4-BE49-F238E27FC236}">
                <a16:creationId xmlns:a16="http://schemas.microsoft.com/office/drawing/2014/main" id="{54CCC465-7DB9-235F-D92B-83B3EDF8027C}"/>
              </a:ext>
            </a:extLst>
          </p:cNvPr>
          <p:cNvSpPr/>
          <p:nvPr/>
        </p:nvSpPr>
        <p:spPr>
          <a:xfrm>
            <a:off x="7775012" y="10018147"/>
            <a:ext cx="301367" cy="183936"/>
          </a:xfrm>
          <a:custGeom>
            <a:avLst/>
            <a:gdLst>
              <a:gd name="connsiteX0" fmla="*/ 6913 w 301367"/>
              <a:gd name="connsiteY0" fmla="*/ 2153 h 183936"/>
              <a:gd name="connsiteX1" fmla="*/ 254563 w 301367"/>
              <a:gd name="connsiteY1" fmla="*/ 30728 h 183936"/>
              <a:gd name="connsiteX2" fmla="*/ 283138 w 301367"/>
              <a:gd name="connsiteY2" fmla="*/ 84703 h 183936"/>
              <a:gd name="connsiteX3" fmla="*/ 48188 w 301367"/>
              <a:gd name="connsiteY3" fmla="*/ 183128 h 183936"/>
              <a:gd name="connsiteX4" fmla="*/ 45013 w 301367"/>
              <a:gd name="connsiteY4" fmla="*/ 129153 h 183936"/>
              <a:gd name="connsiteX5" fmla="*/ 64063 w 301367"/>
              <a:gd name="connsiteY5" fmla="*/ 87878 h 183936"/>
              <a:gd name="connsiteX6" fmla="*/ 6913 w 301367"/>
              <a:gd name="connsiteY6" fmla="*/ 2153 h 1839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01367" h="183936">
                <a:moveTo>
                  <a:pt x="6913" y="2153"/>
                </a:moveTo>
                <a:cubicBezTo>
                  <a:pt x="38663" y="-7372"/>
                  <a:pt x="208526" y="16970"/>
                  <a:pt x="254563" y="30728"/>
                </a:cubicBezTo>
                <a:cubicBezTo>
                  <a:pt x="300601" y="44486"/>
                  <a:pt x="317534" y="59303"/>
                  <a:pt x="283138" y="84703"/>
                </a:cubicBezTo>
                <a:cubicBezTo>
                  <a:pt x="248742" y="110103"/>
                  <a:pt x="87875" y="175720"/>
                  <a:pt x="48188" y="183128"/>
                </a:cubicBezTo>
                <a:cubicBezTo>
                  <a:pt x="8501" y="190536"/>
                  <a:pt x="42367" y="145028"/>
                  <a:pt x="45013" y="129153"/>
                </a:cubicBezTo>
                <a:cubicBezTo>
                  <a:pt x="47659" y="113278"/>
                  <a:pt x="65121" y="106399"/>
                  <a:pt x="64063" y="87878"/>
                </a:cubicBezTo>
                <a:cubicBezTo>
                  <a:pt x="63005" y="69357"/>
                  <a:pt x="-24837" y="11678"/>
                  <a:pt x="6913" y="2153"/>
                </a:cubicBezTo>
                <a:close/>
              </a:path>
            </a:pathLst>
          </a:custGeom>
          <a:solidFill>
            <a:srgbClr val="00B050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63" name="フリーフォーム 2562">
            <a:extLst>
              <a:ext uri="{FF2B5EF4-FFF2-40B4-BE49-F238E27FC236}">
                <a16:creationId xmlns:a16="http://schemas.microsoft.com/office/drawing/2014/main" id="{83B1ABA4-E20B-12A4-EF4C-96005B216BD4}"/>
              </a:ext>
            </a:extLst>
          </p:cNvPr>
          <p:cNvSpPr/>
          <p:nvPr/>
        </p:nvSpPr>
        <p:spPr>
          <a:xfrm>
            <a:off x="8194953" y="10289873"/>
            <a:ext cx="207950" cy="267239"/>
          </a:xfrm>
          <a:custGeom>
            <a:avLst/>
            <a:gdLst>
              <a:gd name="connsiteX0" fmla="*/ 167997 w 207950"/>
              <a:gd name="connsiteY0" fmla="*/ 302 h 267239"/>
              <a:gd name="connsiteX1" fmla="*/ 9247 w 207950"/>
              <a:gd name="connsiteY1" fmla="*/ 165402 h 267239"/>
              <a:gd name="connsiteX2" fmla="*/ 31472 w 207950"/>
              <a:gd name="connsiteY2" fmla="*/ 251127 h 267239"/>
              <a:gd name="connsiteX3" fmla="*/ 136247 w 207950"/>
              <a:gd name="connsiteY3" fmla="*/ 263827 h 267239"/>
              <a:gd name="connsiteX4" fmla="*/ 206097 w 207950"/>
              <a:gd name="connsiteY4" fmla="*/ 209852 h 267239"/>
              <a:gd name="connsiteX5" fmla="*/ 167997 w 207950"/>
              <a:gd name="connsiteY5" fmla="*/ 302 h 2672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07950" h="267239">
                <a:moveTo>
                  <a:pt x="167997" y="302"/>
                </a:moveTo>
                <a:cubicBezTo>
                  <a:pt x="135189" y="-7106"/>
                  <a:pt x="32001" y="123598"/>
                  <a:pt x="9247" y="165402"/>
                </a:cubicBezTo>
                <a:cubicBezTo>
                  <a:pt x="-13507" y="207206"/>
                  <a:pt x="10305" y="234723"/>
                  <a:pt x="31472" y="251127"/>
                </a:cubicBezTo>
                <a:cubicBezTo>
                  <a:pt x="52639" y="267531"/>
                  <a:pt x="107143" y="270706"/>
                  <a:pt x="136247" y="263827"/>
                </a:cubicBezTo>
                <a:cubicBezTo>
                  <a:pt x="165351" y="256948"/>
                  <a:pt x="199218" y="249010"/>
                  <a:pt x="206097" y="209852"/>
                </a:cubicBezTo>
                <a:cubicBezTo>
                  <a:pt x="212976" y="170694"/>
                  <a:pt x="200805" y="7710"/>
                  <a:pt x="167997" y="302"/>
                </a:cubicBezTo>
                <a:close/>
              </a:path>
            </a:pathLst>
          </a:custGeom>
          <a:solidFill>
            <a:srgbClr val="00B050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64" name="フリーフォーム 2563">
            <a:extLst>
              <a:ext uri="{FF2B5EF4-FFF2-40B4-BE49-F238E27FC236}">
                <a16:creationId xmlns:a16="http://schemas.microsoft.com/office/drawing/2014/main" id="{476640EF-DEE2-2A15-A0D2-D51956101E73}"/>
              </a:ext>
            </a:extLst>
          </p:cNvPr>
          <p:cNvSpPr/>
          <p:nvPr/>
        </p:nvSpPr>
        <p:spPr>
          <a:xfrm>
            <a:off x="8703237" y="10317962"/>
            <a:ext cx="209628" cy="293139"/>
          </a:xfrm>
          <a:custGeom>
            <a:avLst/>
            <a:gdLst>
              <a:gd name="connsiteX0" fmla="*/ 110563 w 209628"/>
              <a:gd name="connsiteY0" fmla="*/ 788 h 293139"/>
              <a:gd name="connsiteX1" fmla="*/ 2613 w 209628"/>
              <a:gd name="connsiteY1" fmla="*/ 156363 h 293139"/>
              <a:gd name="connsiteX2" fmla="*/ 31188 w 209628"/>
              <a:gd name="connsiteY2" fmla="*/ 207163 h 293139"/>
              <a:gd name="connsiteX3" fmla="*/ 5788 w 209628"/>
              <a:gd name="connsiteY3" fmla="*/ 203988 h 293139"/>
              <a:gd name="connsiteX4" fmla="*/ 43888 w 209628"/>
              <a:gd name="connsiteY4" fmla="*/ 292888 h 293139"/>
              <a:gd name="connsiteX5" fmla="*/ 199463 w 209628"/>
              <a:gd name="connsiteY5" fmla="*/ 172238 h 293139"/>
              <a:gd name="connsiteX6" fmla="*/ 186763 w 209628"/>
              <a:gd name="connsiteY6" fmla="*/ 99213 h 293139"/>
              <a:gd name="connsiteX7" fmla="*/ 110563 w 209628"/>
              <a:gd name="connsiteY7" fmla="*/ 788 h 2931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09628" h="293139">
                <a:moveTo>
                  <a:pt x="110563" y="788"/>
                </a:moveTo>
                <a:cubicBezTo>
                  <a:pt x="79871" y="10313"/>
                  <a:pt x="15842" y="121967"/>
                  <a:pt x="2613" y="156363"/>
                </a:cubicBezTo>
                <a:cubicBezTo>
                  <a:pt x="-10616" y="190759"/>
                  <a:pt x="30659" y="199226"/>
                  <a:pt x="31188" y="207163"/>
                </a:cubicBezTo>
                <a:cubicBezTo>
                  <a:pt x="31717" y="215101"/>
                  <a:pt x="3671" y="189701"/>
                  <a:pt x="5788" y="203988"/>
                </a:cubicBezTo>
                <a:cubicBezTo>
                  <a:pt x="7905" y="218276"/>
                  <a:pt x="11609" y="298180"/>
                  <a:pt x="43888" y="292888"/>
                </a:cubicBezTo>
                <a:cubicBezTo>
                  <a:pt x="76167" y="287596"/>
                  <a:pt x="175651" y="204517"/>
                  <a:pt x="199463" y="172238"/>
                </a:cubicBezTo>
                <a:cubicBezTo>
                  <a:pt x="223276" y="139959"/>
                  <a:pt x="199463" y="127788"/>
                  <a:pt x="186763" y="99213"/>
                </a:cubicBezTo>
                <a:cubicBezTo>
                  <a:pt x="174063" y="70638"/>
                  <a:pt x="141255" y="-8737"/>
                  <a:pt x="110563" y="788"/>
                </a:cubicBezTo>
                <a:close/>
              </a:path>
            </a:pathLst>
          </a:custGeom>
          <a:solidFill>
            <a:srgbClr val="00B050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65" name="フリーフォーム 2564">
            <a:extLst>
              <a:ext uri="{FF2B5EF4-FFF2-40B4-BE49-F238E27FC236}">
                <a16:creationId xmlns:a16="http://schemas.microsoft.com/office/drawing/2014/main" id="{4A73DF0D-6B77-9C5C-C13E-818E64CF3005}"/>
              </a:ext>
            </a:extLst>
          </p:cNvPr>
          <p:cNvSpPr/>
          <p:nvPr/>
        </p:nvSpPr>
        <p:spPr>
          <a:xfrm>
            <a:off x="5843472" y="5101914"/>
            <a:ext cx="548274" cy="1389577"/>
          </a:xfrm>
          <a:custGeom>
            <a:avLst/>
            <a:gdLst>
              <a:gd name="connsiteX0" fmla="*/ 11228 w 548274"/>
              <a:gd name="connsiteY0" fmla="*/ 25711 h 1389577"/>
              <a:gd name="connsiteX1" fmla="*/ 512878 w 548274"/>
              <a:gd name="connsiteY1" fmla="*/ 1292536 h 1389577"/>
              <a:gd name="connsiteX2" fmla="*/ 471603 w 548274"/>
              <a:gd name="connsiteY2" fmla="*/ 1213161 h 1389577"/>
              <a:gd name="connsiteX3" fmla="*/ 189028 w 548274"/>
              <a:gd name="connsiteY3" fmla="*/ 498786 h 1389577"/>
              <a:gd name="connsiteX4" fmla="*/ 11228 w 548274"/>
              <a:gd name="connsiteY4" fmla="*/ 25711 h 13895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48274" h="1389577">
                <a:moveTo>
                  <a:pt x="11228" y="25711"/>
                </a:moveTo>
                <a:cubicBezTo>
                  <a:pt x="65203" y="158003"/>
                  <a:pt x="436149" y="1094628"/>
                  <a:pt x="512878" y="1292536"/>
                </a:cubicBezTo>
                <a:cubicBezTo>
                  <a:pt x="589607" y="1490444"/>
                  <a:pt x="525578" y="1345453"/>
                  <a:pt x="471603" y="1213161"/>
                </a:cubicBezTo>
                <a:cubicBezTo>
                  <a:pt x="417628" y="1080869"/>
                  <a:pt x="266815" y="692461"/>
                  <a:pt x="189028" y="498786"/>
                </a:cubicBezTo>
                <a:cubicBezTo>
                  <a:pt x="111241" y="305111"/>
                  <a:pt x="-42747" y="-106581"/>
                  <a:pt x="11228" y="25711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66" name="フリーフォーム 2565">
            <a:extLst>
              <a:ext uri="{FF2B5EF4-FFF2-40B4-BE49-F238E27FC236}">
                <a16:creationId xmlns:a16="http://schemas.microsoft.com/office/drawing/2014/main" id="{DBB2A033-FCF9-7F21-3FB8-3127D6BD0354}"/>
              </a:ext>
            </a:extLst>
          </p:cNvPr>
          <p:cNvSpPr/>
          <p:nvPr/>
        </p:nvSpPr>
        <p:spPr>
          <a:xfrm>
            <a:off x="1078468" y="4604883"/>
            <a:ext cx="169350" cy="1301637"/>
          </a:xfrm>
          <a:custGeom>
            <a:avLst/>
            <a:gdLst>
              <a:gd name="connsiteX0" fmla="*/ 169307 w 169350"/>
              <a:gd name="connsiteY0" fmla="*/ 2042 h 1301637"/>
              <a:gd name="connsiteX1" fmla="*/ 7382 w 169350"/>
              <a:gd name="connsiteY1" fmla="*/ 738642 h 1301637"/>
              <a:gd name="connsiteX2" fmla="*/ 26432 w 169350"/>
              <a:gd name="connsiteY2" fmla="*/ 1281567 h 1301637"/>
              <a:gd name="connsiteX3" fmla="*/ 16907 w 169350"/>
              <a:gd name="connsiteY3" fmla="*/ 1122817 h 1301637"/>
              <a:gd name="connsiteX4" fmla="*/ 23257 w 169350"/>
              <a:gd name="connsiteY4" fmla="*/ 538617 h 1301637"/>
              <a:gd name="connsiteX5" fmla="*/ 169307 w 169350"/>
              <a:gd name="connsiteY5" fmla="*/ 2042 h 1301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9350" h="1301637">
                <a:moveTo>
                  <a:pt x="169307" y="2042"/>
                </a:moveTo>
                <a:cubicBezTo>
                  <a:pt x="166661" y="35380"/>
                  <a:pt x="31194" y="525388"/>
                  <a:pt x="7382" y="738642"/>
                </a:cubicBezTo>
                <a:cubicBezTo>
                  <a:pt x="-16430" y="951896"/>
                  <a:pt x="24845" y="1217538"/>
                  <a:pt x="26432" y="1281567"/>
                </a:cubicBezTo>
                <a:cubicBezTo>
                  <a:pt x="28019" y="1345596"/>
                  <a:pt x="17436" y="1246642"/>
                  <a:pt x="16907" y="1122817"/>
                </a:cubicBezTo>
                <a:cubicBezTo>
                  <a:pt x="16378" y="998992"/>
                  <a:pt x="-5318" y="725413"/>
                  <a:pt x="23257" y="538617"/>
                </a:cubicBezTo>
                <a:cubicBezTo>
                  <a:pt x="51832" y="351821"/>
                  <a:pt x="171953" y="-31296"/>
                  <a:pt x="169307" y="2042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67" name="フリーフォーム 2566">
            <a:extLst>
              <a:ext uri="{FF2B5EF4-FFF2-40B4-BE49-F238E27FC236}">
                <a16:creationId xmlns:a16="http://schemas.microsoft.com/office/drawing/2014/main" id="{EF511415-6E5F-0572-ABC8-5308546FDA8E}"/>
              </a:ext>
            </a:extLst>
          </p:cNvPr>
          <p:cNvSpPr/>
          <p:nvPr/>
        </p:nvSpPr>
        <p:spPr>
          <a:xfrm>
            <a:off x="551365" y="9239376"/>
            <a:ext cx="551107" cy="1130165"/>
          </a:xfrm>
          <a:custGeom>
            <a:avLst/>
            <a:gdLst>
              <a:gd name="connsiteX0" fmla="*/ 550360 w 551107"/>
              <a:gd name="connsiteY0" fmla="*/ 3049 h 1130165"/>
              <a:gd name="connsiteX1" fmla="*/ 296360 w 551107"/>
              <a:gd name="connsiteY1" fmla="*/ 371349 h 1130165"/>
              <a:gd name="connsiteX2" fmla="*/ 194760 w 551107"/>
              <a:gd name="connsiteY2" fmla="*/ 809499 h 1130165"/>
              <a:gd name="connsiteX3" fmla="*/ 267785 w 551107"/>
              <a:gd name="connsiteY3" fmla="*/ 558674 h 1130165"/>
              <a:gd name="connsiteX4" fmla="*/ 296360 w 551107"/>
              <a:gd name="connsiteY4" fmla="*/ 1114299 h 1130165"/>
              <a:gd name="connsiteX5" fmla="*/ 178885 w 551107"/>
              <a:gd name="connsiteY5" fmla="*/ 987299 h 1130165"/>
              <a:gd name="connsiteX6" fmla="*/ 4260 w 551107"/>
              <a:gd name="connsiteY6" fmla="*/ 1079374 h 1130165"/>
              <a:gd name="connsiteX7" fmla="*/ 61410 w 551107"/>
              <a:gd name="connsiteY7" fmla="*/ 780924 h 1130165"/>
              <a:gd name="connsiteX8" fmla="*/ 147135 w 551107"/>
              <a:gd name="connsiteY8" fmla="*/ 250699 h 1130165"/>
              <a:gd name="connsiteX9" fmla="*/ 64585 w 551107"/>
              <a:gd name="connsiteY9" fmla="*/ 428499 h 1130165"/>
              <a:gd name="connsiteX10" fmla="*/ 331285 w 551107"/>
              <a:gd name="connsiteY10" fmla="*/ 110999 h 1130165"/>
              <a:gd name="connsiteX11" fmla="*/ 207460 w 551107"/>
              <a:gd name="connsiteY11" fmla="*/ 190374 h 1130165"/>
              <a:gd name="connsiteX12" fmla="*/ 550360 w 551107"/>
              <a:gd name="connsiteY12" fmla="*/ 3049 h 11301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551107" h="1130165">
                <a:moveTo>
                  <a:pt x="550360" y="3049"/>
                </a:moveTo>
                <a:cubicBezTo>
                  <a:pt x="565177" y="33211"/>
                  <a:pt x="355627" y="236941"/>
                  <a:pt x="296360" y="371349"/>
                </a:cubicBezTo>
                <a:cubicBezTo>
                  <a:pt x="237093" y="505757"/>
                  <a:pt x="199522" y="778278"/>
                  <a:pt x="194760" y="809499"/>
                </a:cubicBezTo>
                <a:cubicBezTo>
                  <a:pt x="189998" y="840720"/>
                  <a:pt x="250852" y="507874"/>
                  <a:pt x="267785" y="558674"/>
                </a:cubicBezTo>
                <a:cubicBezTo>
                  <a:pt x="284718" y="609474"/>
                  <a:pt x="311177" y="1042862"/>
                  <a:pt x="296360" y="1114299"/>
                </a:cubicBezTo>
                <a:cubicBezTo>
                  <a:pt x="281543" y="1185736"/>
                  <a:pt x="227568" y="993120"/>
                  <a:pt x="178885" y="987299"/>
                </a:cubicBezTo>
                <a:cubicBezTo>
                  <a:pt x="130202" y="981478"/>
                  <a:pt x="23839" y="1113770"/>
                  <a:pt x="4260" y="1079374"/>
                </a:cubicBezTo>
                <a:cubicBezTo>
                  <a:pt x="-15319" y="1044978"/>
                  <a:pt x="37598" y="919036"/>
                  <a:pt x="61410" y="780924"/>
                </a:cubicBezTo>
                <a:cubicBezTo>
                  <a:pt x="85222" y="642812"/>
                  <a:pt x="146606" y="309436"/>
                  <a:pt x="147135" y="250699"/>
                </a:cubicBezTo>
                <a:cubicBezTo>
                  <a:pt x="147664" y="191962"/>
                  <a:pt x="33893" y="451782"/>
                  <a:pt x="64585" y="428499"/>
                </a:cubicBezTo>
                <a:cubicBezTo>
                  <a:pt x="95277" y="405216"/>
                  <a:pt x="307472" y="150687"/>
                  <a:pt x="331285" y="110999"/>
                </a:cubicBezTo>
                <a:cubicBezTo>
                  <a:pt x="355097" y="71312"/>
                  <a:pt x="175181" y="204662"/>
                  <a:pt x="207460" y="190374"/>
                </a:cubicBezTo>
                <a:cubicBezTo>
                  <a:pt x="239739" y="176087"/>
                  <a:pt x="535543" y="-27113"/>
                  <a:pt x="550360" y="3049"/>
                </a:cubicBezTo>
                <a:close/>
              </a:path>
            </a:pathLst>
          </a:custGeom>
          <a:solidFill>
            <a:srgbClr val="FFC000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68" name="フリーフォーム 2567">
            <a:extLst>
              <a:ext uri="{FF2B5EF4-FFF2-40B4-BE49-F238E27FC236}">
                <a16:creationId xmlns:a16="http://schemas.microsoft.com/office/drawing/2014/main" id="{A971A24B-77D9-A1A4-74CD-A95ECF376843}"/>
              </a:ext>
            </a:extLst>
          </p:cNvPr>
          <p:cNvSpPr/>
          <p:nvPr/>
        </p:nvSpPr>
        <p:spPr>
          <a:xfrm>
            <a:off x="1782294" y="8220014"/>
            <a:ext cx="447303" cy="485743"/>
          </a:xfrm>
          <a:custGeom>
            <a:avLst/>
            <a:gdLst>
              <a:gd name="connsiteX0" fmla="*/ 62381 w 447303"/>
              <a:gd name="connsiteY0" fmla="*/ 61 h 485743"/>
              <a:gd name="connsiteX1" fmla="*/ 421156 w 447303"/>
              <a:gd name="connsiteY1" fmla="*/ 190561 h 485743"/>
              <a:gd name="connsiteX2" fmla="*/ 373531 w 447303"/>
              <a:gd name="connsiteY2" fmla="*/ 377886 h 485743"/>
              <a:gd name="connsiteX3" fmla="*/ 5231 w 447303"/>
              <a:gd name="connsiteY3" fmla="*/ 476311 h 485743"/>
              <a:gd name="connsiteX4" fmla="*/ 160806 w 447303"/>
              <a:gd name="connsiteY4" fmla="*/ 146111 h 485743"/>
              <a:gd name="connsiteX5" fmla="*/ 221131 w 447303"/>
              <a:gd name="connsiteY5" fmla="*/ 352486 h 485743"/>
              <a:gd name="connsiteX6" fmla="*/ 335431 w 447303"/>
              <a:gd name="connsiteY6" fmla="*/ 320736 h 485743"/>
              <a:gd name="connsiteX7" fmla="*/ 259231 w 447303"/>
              <a:gd name="connsiteY7" fmla="*/ 171511 h 485743"/>
              <a:gd name="connsiteX8" fmla="*/ 62381 w 447303"/>
              <a:gd name="connsiteY8" fmla="*/ 61 h 4857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47303" h="485743">
                <a:moveTo>
                  <a:pt x="62381" y="61"/>
                </a:moveTo>
                <a:cubicBezTo>
                  <a:pt x="89369" y="3236"/>
                  <a:pt x="369298" y="127590"/>
                  <a:pt x="421156" y="190561"/>
                </a:cubicBezTo>
                <a:cubicBezTo>
                  <a:pt x="473014" y="253532"/>
                  <a:pt x="442852" y="330261"/>
                  <a:pt x="373531" y="377886"/>
                </a:cubicBezTo>
                <a:cubicBezTo>
                  <a:pt x="304210" y="425511"/>
                  <a:pt x="40685" y="514940"/>
                  <a:pt x="5231" y="476311"/>
                </a:cubicBezTo>
                <a:cubicBezTo>
                  <a:pt x="-30223" y="437682"/>
                  <a:pt x="124823" y="166748"/>
                  <a:pt x="160806" y="146111"/>
                </a:cubicBezTo>
                <a:cubicBezTo>
                  <a:pt x="196789" y="125474"/>
                  <a:pt x="192027" y="323382"/>
                  <a:pt x="221131" y="352486"/>
                </a:cubicBezTo>
                <a:cubicBezTo>
                  <a:pt x="250235" y="381590"/>
                  <a:pt x="329081" y="350898"/>
                  <a:pt x="335431" y="320736"/>
                </a:cubicBezTo>
                <a:cubicBezTo>
                  <a:pt x="341781" y="290574"/>
                  <a:pt x="302623" y="224957"/>
                  <a:pt x="259231" y="171511"/>
                </a:cubicBezTo>
                <a:cubicBezTo>
                  <a:pt x="215839" y="118065"/>
                  <a:pt x="35393" y="-3114"/>
                  <a:pt x="62381" y="61"/>
                </a:cubicBezTo>
                <a:close/>
              </a:path>
            </a:pathLst>
          </a:custGeom>
          <a:solidFill>
            <a:srgbClr val="FFC000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69" name="フリーフォーム 2568">
            <a:extLst>
              <a:ext uri="{FF2B5EF4-FFF2-40B4-BE49-F238E27FC236}">
                <a16:creationId xmlns:a16="http://schemas.microsoft.com/office/drawing/2014/main" id="{AB240651-C4A2-DE15-A354-10014F0DBAC5}"/>
              </a:ext>
            </a:extLst>
          </p:cNvPr>
          <p:cNvSpPr/>
          <p:nvPr/>
        </p:nvSpPr>
        <p:spPr>
          <a:xfrm>
            <a:off x="863087" y="8280259"/>
            <a:ext cx="1238860" cy="1089677"/>
          </a:xfrm>
          <a:custGeom>
            <a:avLst/>
            <a:gdLst>
              <a:gd name="connsiteX0" fmla="*/ 1238763 w 1238860"/>
              <a:gd name="connsiteY0" fmla="*/ 38241 h 1089677"/>
              <a:gd name="connsiteX1" fmla="*/ 838713 w 1238860"/>
              <a:gd name="connsiteY1" fmla="*/ 257316 h 1089677"/>
              <a:gd name="connsiteX2" fmla="*/ 495813 w 1238860"/>
              <a:gd name="connsiteY2" fmla="*/ 574816 h 1089677"/>
              <a:gd name="connsiteX3" fmla="*/ 505338 w 1238860"/>
              <a:gd name="connsiteY3" fmla="*/ 733566 h 1089677"/>
              <a:gd name="connsiteX4" fmla="*/ 587888 w 1238860"/>
              <a:gd name="connsiteY4" fmla="*/ 1089166 h 1089677"/>
              <a:gd name="connsiteX5" fmla="*/ 498988 w 1238860"/>
              <a:gd name="connsiteY5" fmla="*/ 816116 h 1089677"/>
              <a:gd name="connsiteX6" fmla="*/ 438663 w 1238860"/>
              <a:gd name="connsiteY6" fmla="*/ 978041 h 1089677"/>
              <a:gd name="connsiteX7" fmla="*/ 3688 w 1238860"/>
              <a:gd name="connsiteY7" fmla="*/ 1089166 h 1089677"/>
              <a:gd name="connsiteX8" fmla="*/ 235463 w 1238860"/>
              <a:gd name="connsiteY8" fmla="*/ 943116 h 1089677"/>
              <a:gd name="connsiteX9" fmla="*/ 343413 w 1238860"/>
              <a:gd name="connsiteY9" fmla="*/ 495441 h 1089677"/>
              <a:gd name="connsiteX10" fmla="*/ 432313 w 1238860"/>
              <a:gd name="connsiteY10" fmla="*/ 219216 h 1089677"/>
              <a:gd name="connsiteX11" fmla="*/ 619638 w 1238860"/>
              <a:gd name="connsiteY11" fmla="*/ 35066 h 1089677"/>
              <a:gd name="connsiteX12" fmla="*/ 537088 w 1238860"/>
              <a:gd name="connsiteY12" fmla="*/ 31891 h 1089677"/>
              <a:gd name="connsiteX13" fmla="*/ 883163 w 1238860"/>
              <a:gd name="connsiteY13" fmla="*/ 25541 h 1089677"/>
              <a:gd name="connsiteX14" fmla="*/ 876813 w 1238860"/>
              <a:gd name="connsiteY14" fmla="*/ 141 h 1089677"/>
              <a:gd name="connsiteX15" fmla="*/ 1238763 w 1238860"/>
              <a:gd name="connsiteY15" fmla="*/ 38241 h 10896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238860" h="1089677">
                <a:moveTo>
                  <a:pt x="1238763" y="38241"/>
                </a:moveTo>
                <a:cubicBezTo>
                  <a:pt x="1232413" y="81103"/>
                  <a:pt x="962538" y="167887"/>
                  <a:pt x="838713" y="257316"/>
                </a:cubicBezTo>
                <a:cubicBezTo>
                  <a:pt x="714888" y="346745"/>
                  <a:pt x="551375" y="495441"/>
                  <a:pt x="495813" y="574816"/>
                </a:cubicBezTo>
                <a:cubicBezTo>
                  <a:pt x="440251" y="654191"/>
                  <a:pt x="489992" y="647841"/>
                  <a:pt x="505338" y="733566"/>
                </a:cubicBezTo>
                <a:cubicBezTo>
                  <a:pt x="520684" y="819291"/>
                  <a:pt x="588946" y="1075408"/>
                  <a:pt x="587888" y="1089166"/>
                </a:cubicBezTo>
                <a:cubicBezTo>
                  <a:pt x="586830" y="1102924"/>
                  <a:pt x="523859" y="834637"/>
                  <a:pt x="498988" y="816116"/>
                </a:cubicBezTo>
                <a:cubicBezTo>
                  <a:pt x="474117" y="797595"/>
                  <a:pt x="521213" y="932533"/>
                  <a:pt x="438663" y="978041"/>
                </a:cubicBezTo>
                <a:cubicBezTo>
                  <a:pt x="356113" y="1023549"/>
                  <a:pt x="37555" y="1094987"/>
                  <a:pt x="3688" y="1089166"/>
                </a:cubicBezTo>
                <a:cubicBezTo>
                  <a:pt x="-30179" y="1083345"/>
                  <a:pt x="178842" y="1042070"/>
                  <a:pt x="235463" y="943116"/>
                </a:cubicBezTo>
                <a:cubicBezTo>
                  <a:pt x="292084" y="844162"/>
                  <a:pt x="310605" y="616091"/>
                  <a:pt x="343413" y="495441"/>
                </a:cubicBezTo>
                <a:cubicBezTo>
                  <a:pt x="376221" y="374791"/>
                  <a:pt x="386276" y="295945"/>
                  <a:pt x="432313" y="219216"/>
                </a:cubicBezTo>
                <a:cubicBezTo>
                  <a:pt x="478350" y="142487"/>
                  <a:pt x="602176" y="66287"/>
                  <a:pt x="619638" y="35066"/>
                </a:cubicBezTo>
                <a:cubicBezTo>
                  <a:pt x="637100" y="3845"/>
                  <a:pt x="493167" y="33478"/>
                  <a:pt x="537088" y="31891"/>
                </a:cubicBezTo>
                <a:cubicBezTo>
                  <a:pt x="581009" y="30304"/>
                  <a:pt x="826542" y="30833"/>
                  <a:pt x="883163" y="25541"/>
                </a:cubicBezTo>
                <a:cubicBezTo>
                  <a:pt x="939784" y="20249"/>
                  <a:pt x="813313" y="-1976"/>
                  <a:pt x="876813" y="141"/>
                </a:cubicBezTo>
                <a:cubicBezTo>
                  <a:pt x="940313" y="2258"/>
                  <a:pt x="1245113" y="-4621"/>
                  <a:pt x="1238763" y="38241"/>
                </a:cubicBezTo>
                <a:close/>
              </a:path>
            </a:pathLst>
          </a:custGeom>
          <a:solidFill>
            <a:srgbClr val="FFC000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70" name="フリーフォーム 2569">
            <a:extLst>
              <a:ext uri="{FF2B5EF4-FFF2-40B4-BE49-F238E27FC236}">
                <a16:creationId xmlns:a16="http://schemas.microsoft.com/office/drawing/2014/main" id="{DA79ABAC-4401-6EAA-0415-BAEC7CE0B6AF}"/>
              </a:ext>
            </a:extLst>
          </p:cNvPr>
          <p:cNvSpPr/>
          <p:nvPr/>
        </p:nvSpPr>
        <p:spPr>
          <a:xfrm>
            <a:off x="933357" y="8435858"/>
            <a:ext cx="1506939" cy="871150"/>
          </a:xfrm>
          <a:custGeom>
            <a:avLst/>
            <a:gdLst>
              <a:gd name="connsiteX0" fmla="*/ 93 w 1506939"/>
              <a:gd name="connsiteY0" fmla="*/ 793867 h 871150"/>
              <a:gd name="connsiteX1" fmla="*/ 584293 w 1506939"/>
              <a:gd name="connsiteY1" fmla="*/ 460492 h 871150"/>
              <a:gd name="connsiteX2" fmla="*/ 927193 w 1506939"/>
              <a:gd name="connsiteY2" fmla="*/ 142992 h 871150"/>
              <a:gd name="connsiteX3" fmla="*/ 558893 w 1506939"/>
              <a:gd name="connsiteY3" fmla="*/ 269992 h 871150"/>
              <a:gd name="connsiteX4" fmla="*/ 1146268 w 1506939"/>
              <a:gd name="connsiteY4" fmla="*/ 73142 h 871150"/>
              <a:gd name="connsiteX5" fmla="*/ 1400268 w 1506939"/>
              <a:gd name="connsiteY5" fmla="*/ 22342 h 871150"/>
              <a:gd name="connsiteX6" fmla="*/ 1505043 w 1506939"/>
              <a:gd name="connsiteY6" fmla="*/ 6467 h 871150"/>
              <a:gd name="connsiteX7" fmla="*/ 1320893 w 1506939"/>
              <a:gd name="connsiteY7" fmla="*/ 127117 h 871150"/>
              <a:gd name="connsiteX8" fmla="*/ 701768 w 1506939"/>
              <a:gd name="connsiteY8" fmla="*/ 695442 h 871150"/>
              <a:gd name="connsiteX9" fmla="*/ 635093 w 1506939"/>
              <a:gd name="connsiteY9" fmla="*/ 816092 h 871150"/>
              <a:gd name="connsiteX10" fmla="*/ 355693 w 1506939"/>
              <a:gd name="connsiteY10" fmla="*/ 851017 h 871150"/>
              <a:gd name="connsiteX11" fmla="*/ 628743 w 1506939"/>
              <a:gd name="connsiteY11" fmla="*/ 870067 h 871150"/>
              <a:gd name="connsiteX12" fmla="*/ 93 w 1506939"/>
              <a:gd name="connsiteY12" fmla="*/ 793867 h 871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506939" h="871150">
                <a:moveTo>
                  <a:pt x="93" y="793867"/>
                </a:moveTo>
                <a:cubicBezTo>
                  <a:pt x="-7315" y="725604"/>
                  <a:pt x="429776" y="568971"/>
                  <a:pt x="584293" y="460492"/>
                </a:cubicBezTo>
                <a:cubicBezTo>
                  <a:pt x="738810" y="352013"/>
                  <a:pt x="931426" y="174742"/>
                  <a:pt x="927193" y="142992"/>
                </a:cubicBezTo>
                <a:cubicBezTo>
                  <a:pt x="922960" y="111242"/>
                  <a:pt x="522381" y="281634"/>
                  <a:pt x="558893" y="269992"/>
                </a:cubicBezTo>
                <a:cubicBezTo>
                  <a:pt x="595405" y="258350"/>
                  <a:pt x="1006039" y="114417"/>
                  <a:pt x="1146268" y="73142"/>
                </a:cubicBezTo>
                <a:cubicBezTo>
                  <a:pt x="1286497" y="31867"/>
                  <a:pt x="1340472" y="33454"/>
                  <a:pt x="1400268" y="22342"/>
                </a:cubicBezTo>
                <a:cubicBezTo>
                  <a:pt x="1460064" y="11229"/>
                  <a:pt x="1518272" y="-10996"/>
                  <a:pt x="1505043" y="6467"/>
                </a:cubicBezTo>
                <a:cubicBezTo>
                  <a:pt x="1491814" y="23929"/>
                  <a:pt x="1454772" y="12288"/>
                  <a:pt x="1320893" y="127117"/>
                </a:cubicBezTo>
                <a:cubicBezTo>
                  <a:pt x="1187014" y="241946"/>
                  <a:pt x="816068" y="580613"/>
                  <a:pt x="701768" y="695442"/>
                </a:cubicBezTo>
                <a:cubicBezTo>
                  <a:pt x="587468" y="810271"/>
                  <a:pt x="692772" y="790163"/>
                  <a:pt x="635093" y="816092"/>
                </a:cubicBezTo>
                <a:cubicBezTo>
                  <a:pt x="577414" y="842021"/>
                  <a:pt x="356751" y="842021"/>
                  <a:pt x="355693" y="851017"/>
                </a:cubicBezTo>
                <a:cubicBezTo>
                  <a:pt x="354635" y="860013"/>
                  <a:pt x="683776" y="875359"/>
                  <a:pt x="628743" y="870067"/>
                </a:cubicBezTo>
                <a:cubicBezTo>
                  <a:pt x="573710" y="864775"/>
                  <a:pt x="7501" y="862130"/>
                  <a:pt x="93" y="793867"/>
                </a:cubicBezTo>
                <a:close/>
              </a:path>
            </a:pathLst>
          </a:custGeom>
          <a:solidFill>
            <a:srgbClr val="FFC000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71" name="フリーフォーム 2570">
            <a:extLst>
              <a:ext uri="{FF2B5EF4-FFF2-40B4-BE49-F238E27FC236}">
                <a16:creationId xmlns:a16="http://schemas.microsoft.com/office/drawing/2014/main" id="{C9850647-468D-487E-1E61-037356370374}"/>
              </a:ext>
            </a:extLst>
          </p:cNvPr>
          <p:cNvSpPr/>
          <p:nvPr/>
        </p:nvSpPr>
        <p:spPr>
          <a:xfrm>
            <a:off x="2038534" y="8331194"/>
            <a:ext cx="791455" cy="502002"/>
          </a:xfrm>
          <a:custGeom>
            <a:avLst/>
            <a:gdLst>
              <a:gd name="connsiteX0" fmla="*/ 15691 w 791455"/>
              <a:gd name="connsiteY0" fmla="*/ 6 h 502002"/>
              <a:gd name="connsiteX1" fmla="*/ 704666 w 791455"/>
              <a:gd name="connsiteY1" fmla="*/ 187331 h 502002"/>
              <a:gd name="connsiteX2" fmla="*/ 726891 w 791455"/>
              <a:gd name="connsiteY2" fmla="*/ 304806 h 502002"/>
              <a:gd name="connsiteX3" fmla="*/ 606241 w 791455"/>
              <a:gd name="connsiteY3" fmla="*/ 368306 h 502002"/>
              <a:gd name="connsiteX4" fmla="*/ 790391 w 791455"/>
              <a:gd name="connsiteY4" fmla="*/ 501656 h 502002"/>
              <a:gd name="connsiteX5" fmla="*/ 504641 w 791455"/>
              <a:gd name="connsiteY5" fmla="*/ 409581 h 502002"/>
              <a:gd name="connsiteX6" fmla="*/ 593541 w 791455"/>
              <a:gd name="connsiteY6" fmla="*/ 495306 h 502002"/>
              <a:gd name="connsiteX7" fmla="*/ 203016 w 791455"/>
              <a:gd name="connsiteY7" fmla="*/ 301631 h 502002"/>
              <a:gd name="connsiteX8" fmla="*/ 285566 w 791455"/>
              <a:gd name="connsiteY8" fmla="*/ 349256 h 502002"/>
              <a:gd name="connsiteX9" fmla="*/ 225241 w 791455"/>
              <a:gd name="connsiteY9" fmla="*/ 193681 h 502002"/>
              <a:gd name="connsiteX10" fmla="*/ 15691 w 791455"/>
              <a:gd name="connsiteY10" fmla="*/ 6 h 5020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791455" h="502002">
                <a:moveTo>
                  <a:pt x="15691" y="6"/>
                </a:moveTo>
                <a:cubicBezTo>
                  <a:pt x="95595" y="-1052"/>
                  <a:pt x="586133" y="136531"/>
                  <a:pt x="704666" y="187331"/>
                </a:cubicBezTo>
                <a:cubicBezTo>
                  <a:pt x="823199" y="238131"/>
                  <a:pt x="743295" y="274644"/>
                  <a:pt x="726891" y="304806"/>
                </a:cubicBezTo>
                <a:cubicBezTo>
                  <a:pt x="710487" y="334968"/>
                  <a:pt x="595658" y="335498"/>
                  <a:pt x="606241" y="368306"/>
                </a:cubicBezTo>
                <a:cubicBezTo>
                  <a:pt x="616824" y="401114"/>
                  <a:pt x="807324" y="494777"/>
                  <a:pt x="790391" y="501656"/>
                </a:cubicBezTo>
                <a:cubicBezTo>
                  <a:pt x="773458" y="508535"/>
                  <a:pt x="537449" y="410639"/>
                  <a:pt x="504641" y="409581"/>
                </a:cubicBezTo>
                <a:cubicBezTo>
                  <a:pt x="471833" y="408523"/>
                  <a:pt x="643812" y="513298"/>
                  <a:pt x="593541" y="495306"/>
                </a:cubicBezTo>
                <a:cubicBezTo>
                  <a:pt x="543270" y="477314"/>
                  <a:pt x="254345" y="325973"/>
                  <a:pt x="203016" y="301631"/>
                </a:cubicBezTo>
                <a:cubicBezTo>
                  <a:pt x="151687" y="277289"/>
                  <a:pt x="281862" y="367248"/>
                  <a:pt x="285566" y="349256"/>
                </a:cubicBezTo>
                <a:cubicBezTo>
                  <a:pt x="289270" y="331264"/>
                  <a:pt x="265458" y="250831"/>
                  <a:pt x="225241" y="193681"/>
                </a:cubicBezTo>
                <a:cubicBezTo>
                  <a:pt x="185024" y="136531"/>
                  <a:pt x="-64213" y="1064"/>
                  <a:pt x="15691" y="6"/>
                </a:cubicBezTo>
                <a:close/>
              </a:path>
            </a:pathLst>
          </a:custGeom>
          <a:solidFill>
            <a:srgbClr val="FFC000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72" name="フリーフォーム 2571">
            <a:extLst>
              <a:ext uri="{FF2B5EF4-FFF2-40B4-BE49-F238E27FC236}">
                <a16:creationId xmlns:a16="http://schemas.microsoft.com/office/drawing/2014/main" id="{5C83A074-A872-940A-7D49-A20C70360E69}"/>
              </a:ext>
            </a:extLst>
          </p:cNvPr>
          <p:cNvSpPr/>
          <p:nvPr/>
        </p:nvSpPr>
        <p:spPr>
          <a:xfrm>
            <a:off x="1348552" y="8329946"/>
            <a:ext cx="1384418" cy="1128189"/>
          </a:xfrm>
          <a:custGeom>
            <a:avLst/>
            <a:gdLst>
              <a:gd name="connsiteX0" fmla="*/ 165923 w 1384418"/>
              <a:gd name="connsiteY0" fmla="*/ 975979 h 1128189"/>
              <a:gd name="connsiteX1" fmla="*/ 661223 w 1384418"/>
              <a:gd name="connsiteY1" fmla="*/ 366379 h 1128189"/>
              <a:gd name="connsiteX2" fmla="*/ 962848 w 1384418"/>
              <a:gd name="connsiteY2" fmla="*/ 442579 h 1128189"/>
              <a:gd name="connsiteX3" fmla="*/ 848548 w 1384418"/>
              <a:gd name="connsiteY3" fmla="*/ 388604 h 1128189"/>
              <a:gd name="connsiteX4" fmla="*/ 1381948 w 1384418"/>
              <a:gd name="connsiteY4" fmla="*/ 521954 h 1128189"/>
              <a:gd name="connsiteX5" fmla="*/ 1029523 w 1384418"/>
              <a:gd name="connsiteY5" fmla="*/ 179054 h 1128189"/>
              <a:gd name="connsiteX6" fmla="*/ 607248 w 1384418"/>
              <a:gd name="connsiteY6" fmla="*/ 1254 h 1128189"/>
              <a:gd name="connsiteX7" fmla="*/ 683448 w 1384418"/>
              <a:gd name="connsiteY7" fmla="*/ 109204 h 1128189"/>
              <a:gd name="connsiteX8" fmla="*/ 115123 w 1384418"/>
              <a:gd name="connsiteY8" fmla="*/ 287004 h 1128189"/>
              <a:gd name="connsiteX9" fmla="*/ 289748 w 1384418"/>
              <a:gd name="connsiteY9" fmla="*/ 191754 h 1128189"/>
              <a:gd name="connsiteX10" fmla="*/ 19873 w 1384418"/>
              <a:gd name="connsiteY10" fmla="*/ 404479 h 1128189"/>
              <a:gd name="connsiteX11" fmla="*/ 26223 w 1384418"/>
              <a:gd name="connsiteY11" fmla="*/ 721979 h 1128189"/>
              <a:gd name="connsiteX12" fmla="*/ 73848 w 1384418"/>
              <a:gd name="connsiteY12" fmla="*/ 972804 h 1128189"/>
              <a:gd name="connsiteX13" fmla="*/ 80198 w 1384418"/>
              <a:gd name="connsiteY13" fmla="*/ 715629 h 1128189"/>
              <a:gd name="connsiteX14" fmla="*/ 118298 w 1384418"/>
              <a:gd name="connsiteY14" fmla="*/ 1112504 h 1128189"/>
              <a:gd name="connsiteX15" fmla="*/ 165923 w 1384418"/>
              <a:gd name="connsiteY15" fmla="*/ 975979 h 11281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384418" h="1128189">
                <a:moveTo>
                  <a:pt x="165923" y="975979"/>
                </a:moveTo>
                <a:cubicBezTo>
                  <a:pt x="256411" y="851625"/>
                  <a:pt x="528402" y="455279"/>
                  <a:pt x="661223" y="366379"/>
                </a:cubicBezTo>
                <a:cubicBezTo>
                  <a:pt x="794044" y="277479"/>
                  <a:pt x="931627" y="438875"/>
                  <a:pt x="962848" y="442579"/>
                </a:cubicBezTo>
                <a:cubicBezTo>
                  <a:pt x="994069" y="446283"/>
                  <a:pt x="778698" y="375375"/>
                  <a:pt x="848548" y="388604"/>
                </a:cubicBezTo>
                <a:cubicBezTo>
                  <a:pt x="918398" y="401833"/>
                  <a:pt x="1351786" y="556879"/>
                  <a:pt x="1381948" y="521954"/>
                </a:cubicBezTo>
                <a:cubicBezTo>
                  <a:pt x="1412111" y="487029"/>
                  <a:pt x="1158640" y="265837"/>
                  <a:pt x="1029523" y="179054"/>
                </a:cubicBezTo>
                <a:cubicBezTo>
                  <a:pt x="900406" y="92271"/>
                  <a:pt x="664927" y="12896"/>
                  <a:pt x="607248" y="1254"/>
                </a:cubicBezTo>
                <a:cubicBezTo>
                  <a:pt x="549569" y="-10388"/>
                  <a:pt x="765469" y="61579"/>
                  <a:pt x="683448" y="109204"/>
                </a:cubicBezTo>
                <a:cubicBezTo>
                  <a:pt x="601427" y="156829"/>
                  <a:pt x="180740" y="273246"/>
                  <a:pt x="115123" y="287004"/>
                </a:cubicBezTo>
                <a:cubicBezTo>
                  <a:pt x="49506" y="300762"/>
                  <a:pt x="305623" y="172175"/>
                  <a:pt x="289748" y="191754"/>
                </a:cubicBezTo>
                <a:cubicBezTo>
                  <a:pt x="273873" y="211333"/>
                  <a:pt x="63794" y="316108"/>
                  <a:pt x="19873" y="404479"/>
                </a:cubicBezTo>
                <a:cubicBezTo>
                  <a:pt x="-24048" y="492850"/>
                  <a:pt x="17227" y="627258"/>
                  <a:pt x="26223" y="721979"/>
                </a:cubicBezTo>
                <a:cubicBezTo>
                  <a:pt x="35219" y="816700"/>
                  <a:pt x="64852" y="973862"/>
                  <a:pt x="73848" y="972804"/>
                </a:cubicBezTo>
                <a:cubicBezTo>
                  <a:pt x="82844" y="971746"/>
                  <a:pt x="72790" y="692346"/>
                  <a:pt x="80198" y="715629"/>
                </a:cubicBezTo>
                <a:cubicBezTo>
                  <a:pt x="87606" y="738912"/>
                  <a:pt x="107715" y="1066467"/>
                  <a:pt x="118298" y="1112504"/>
                </a:cubicBezTo>
                <a:cubicBezTo>
                  <a:pt x="128881" y="1158541"/>
                  <a:pt x="75435" y="1100333"/>
                  <a:pt x="165923" y="975979"/>
                </a:cubicBezTo>
                <a:close/>
              </a:path>
            </a:pathLst>
          </a:custGeom>
          <a:solidFill>
            <a:srgbClr val="FF0000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73" name="フリーフォーム 2572">
            <a:extLst>
              <a:ext uri="{FF2B5EF4-FFF2-40B4-BE49-F238E27FC236}">
                <a16:creationId xmlns:a16="http://schemas.microsoft.com/office/drawing/2014/main" id="{706B1869-3803-A81C-ED08-0EE25BC35B90}"/>
              </a:ext>
            </a:extLst>
          </p:cNvPr>
          <p:cNvSpPr/>
          <p:nvPr/>
        </p:nvSpPr>
        <p:spPr>
          <a:xfrm>
            <a:off x="3172897" y="9022505"/>
            <a:ext cx="1339413" cy="200408"/>
          </a:xfrm>
          <a:custGeom>
            <a:avLst/>
            <a:gdLst>
              <a:gd name="connsiteX0" fmla="*/ 37028 w 1339413"/>
              <a:gd name="connsiteY0" fmla="*/ 29420 h 200408"/>
              <a:gd name="connsiteX1" fmla="*/ 1297503 w 1339413"/>
              <a:gd name="connsiteY1" fmla="*/ 4020 h 200408"/>
              <a:gd name="connsiteX2" fmla="*/ 1053028 w 1339413"/>
              <a:gd name="connsiteY2" fmla="*/ 77045 h 200408"/>
              <a:gd name="connsiteX3" fmla="*/ 1199078 w 1339413"/>
              <a:gd name="connsiteY3" fmla="*/ 162770 h 200408"/>
              <a:gd name="connsiteX4" fmla="*/ 316428 w 1339413"/>
              <a:gd name="connsiteY4" fmla="*/ 175470 h 200408"/>
              <a:gd name="connsiteX5" fmla="*/ 332303 w 1339413"/>
              <a:gd name="connsiteY5" fmla="*/ 194520 h 200408"/>
              <a:gd name="connsiteX6" fmla="*/ 37028 w 1339413"/>
              <a:gd name="connsiteY6" fmla="*/ 29420 h 2004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339413" h="200408">
                <a:moveTo>
                  <a:pt x="37028" y="29420"/>
                </a:moveTo>
                <a:cubicBezTo>
                  <a:pt x="197895" y="-2330"/>
                  <a:pt x="1128170" y="-3917"/>
                  <a:pt x="1297503" y="4020"/>
                </a:cubicBezTo>
                <a:cubicBezTo>
                  <a:pt x="1466836" y="11957"/>
                  <a:pt x="1069432" y="50587"/>
                  <a:pt x="1053028" y="77045"/>
                </a:cubicBezTo>
                <a:cubicBezTo>
                  <a:pt x="1036624" y="103503"/>
                  <a:pt x="1321845" y="146366"/>
                  <a:pt x="1199078" y="162770"/>
                </a:cubicBezTo>
                <a:cubicBezTo>
                  <a:pt x="1076311" y="179174"/>
                  <a:pt x="460890" y="170178"/>
                  <a:pt x="316428" y="175470"/>
                </a:cubicBezTo>
                <a:cubicBezTo>
                  <a:pt x="171966" y="180762"/>
                  <a:pt x="375695" y="213570"/>
                  <a:pt x="332303" y="194520"/>
                </a:cubicBezTo>
                <a:cubicBezTo>
                  <a:pt x="288911" y="175470"/>
                  <a:pt x="-123839" y="61170"/>
                  <a:pt x="37028" y="29420"/>
                </a:cubicBezTo>
                <a:close/>
              </a:path>
            </a:pathLst>
          </a:custGeom>
          <a:solidFill>
            <a:srgbClr val="FF0000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74" name="フリーフォーム 2573">
            <a:extLst>
              <a:ext uri="{FF2B5EF4-FFF2-40B4-BE49-F238E27FC236}">
                <a16:creationId xmlns:a16="http://schemas.microsoft.com/office/drawing/2014/main" id="{C4C46ABC-76F1-AE13-E16A-C6878DADBD19}"/>
              </a:ext>
            </a:extLst>
          </p:cNvPr>
          <p:cNvSpPr/>
          <p:nvPr/>
        </p:nvSpPr>
        <p:spPr>
          <a:xfrm>
            <a:off x="7763325" y="8721150"/>
            <a:ext cx="1038077" cy="754164"/>
          </a:xfrm>
          <a:custGeom>
            <a:avLst/>
            <a:gdLst>
              <a:gd name="connsiteX0" fmla="*/ 2725 w 1038077"/>
              <a:gd name="connsiteY0" fmla="*/ 159325 h 754164"/>
              <a:gd name="connsiteX1" fmla="*/ 383725 w 1038077"/>
              <a:gd name="connsiteY1" fmla="*/ 25975 h 754164"/>
              <a:gd name="connsiteX2" fmla="*/ 361500 w 1038077"/>
              <a:gd name="connsiteY2" fmla="*/ 25975 h 754164"/>
              <a:gd name="connsiteX3" fmla="*/ 717100 w 1038077"/>
              <a:gd name="connsiteY3" fmla="*/ 16450 h 754164"/>
              <a:gd name="connsiteX4" fmla="*/ 859975 w 1038077"/>
              <a:gd name="connsiteY4" fmla="*/ 273625 h 754164"/>
              <a:gd name="connsiteX5" fmla="*/ 809175 w 1038077"/>
              <a:gd name="connsiteY5" fmla="*/ 152975 h 754164"/>
              <a:gd name="connsiteX6" fmla="*/ 948875 w 1038077"/>
              <a:gd name="connsiteY6" fmla="*/ 353000 h 754164"/>
              <a:gd name="connsiteX7" fmla="*/ 942525 w 1038077"/>
              <a:gd name="connsiteY7" fmla="*/ 470475 h 754164"/>
              <a:gd name="connsiteX8" fmla="*/ 999675 w 1038077"/>
              <a:gd name="connsiteY8" fmla="*/ 502225 h 754164"/>
              <a:gd name="connsiteX9" fmla="*/ 888550 w 1038077"/>
              <a:gd name="connsiteY9" fmla="*/ 473650 h 754164"/>
              <a:gd name="connsiteX10" fmla="*/ 1037775 w 1038077"/>
              <a:gd name="connsiteY10" fmla="*/ 753050 h 754164"/>
              <a:gd name="connsiteX11" fmla="*/ 840925 w 1038077"/>
              <a:gd name="connsiteY11" fmla="*/ 556200 h 754164"/>
              <a:gd name="connsiteX12" fmla="*/ 593275 w 1038077"/>
              <a:gd name="connsiteY12" fmla="*/ 187900 h 754164"/>
              <a:gd name="connsiteX13" fmla="*/ 151950 w 1038077"/>
              <a:gd name="connsiteY13" fmla="*/ 251400 h 754164"/>
              <a:gd name="connsiteX14" fmla="*/ 355150 w 1038077"/>
              <a:gd name="connsiteY14" fmla="*/ 197425 h 754164"/>
              <a:gd name="connsiteX15" fmla="*/ 31300 w 1038077"/>
              <a:gd name="connsiteY15" fmla="*/ 270450 h 754164"/>
              <a:gd name="connsiteX16" fmla="*/ 202750 w 1038077"/>
              <a:gd name="connsiteY16" fmla="*/ 178375 h 754164"/>
              <a:gd name="connsiteX17" fmla="*/ 2725 w 1038077"/>
              <a:gd name="connsiteY17" fmla="*/ 159325 h 7541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1038077" h="754164">
                <a:moveTo>
                  <a:pt x="2725" y="159325"/>
                </a:moveTo>
                <a:cubicBezTo>
                  <a:pt x="32888" y="133925"/>
                  <a:pt x="323929" y="48200"/>
                  <a:pt x="383725" y="25975"/>
                </a:cubicBezTo>
                <a:cubicBezTo>
                  <a:pt x="443521" y="3750"/>
                  <a:pt x="361500" y="25975"/>
                  <a:pt x="361500" y="25975"/>
                </a:cubicBezTo>
                <a:cubicBezTo>
                  <a:pt x="417062" y="24388"/>
                  <a:pt x="634021" y="-24825"/>
                  <a:pt x="717100" y="16450"/>
                </a:cubicBezTo>
                <a:cubicBezTo>
                  <a:pt x="800179" y="57725"/>
                  <a:pt x="844629" y="250871"/>
                  <a:pt x="859975" y="273625"/>
                </a:cubicBezTo>
                <a:cubicBezTo>
                  <a:pt x="875321" y="296379"/>
                  <a:pt x="794358" y="139746"/>
                  <a:pt x="809175" y="152975"/>
                </a:cubicBezTo>
                <a:cubicBezTo>
                  <a:pt x="823992" y="166204"/>
                  <a:pt x="926650" y="300083"/>
                  <a:pt x="948875" y="353000"/>
                </a:cubicBezTo>
                <a:cubicBezTo>
                  <a:pt x="971100" y="405917"/>
                  <a:pt x="934058" y="445604"/>
                  <a:pt x="942525" y="470475"/>
                </a:cubicBezTo>
                <a:cubicBezTo>
                  <a:pt x="950992" y="495346"/>
                  <a:pt x="1008671" y="501696"/>
                  <a:pt x="999675" y="502225"/>
                </a:cubicBezTo>
                <a:cubicBezTo>
                  <a:pt x="990679" y="502754"/>
                  <a:pt x="882200" y="431846"/>
                  <a:pt x="888550" y="473650"/>
                </a:cubicBezTo>
                <a:cubicBezTo>
                  <a:pt x="894900" y="515454"/>
                  <a:pt x="1045713" y="739292"/>
                  <a:pt x="1037775" y="753050"/>
                </a:cubicBezTo>
                <a:cubicBezTo>
                  <a:pt x="1029838" y="766808"/>
                  <a:pt x="915008" y="650392"/>
                  <a:pt x="840925" y="556200"/>
                </a:cubicBezTo>
                <a:cubicBezTo>
                  <a:pt x="766842" y="462008"/>
                  <a:pt x="708104" y="238700"/>
                  <a:pt x="593275" y="187900"/>
                </a:cubicBezTo>
                <a:cubicBezTo>
                  <a:pt x="478446" y="137100"/>
                  <a:pt x="191637" y="249813"/>
                  <a:pt x="151950" y="251400"/>
                </a:cubicBezTo>
                <a:cubicBezTo>
                  <a:pt x="112263" y="252987"/>
                  <a:pt x="375258" y="194250"/>
                  <a:pt x="355150" y="197425"/>
                </a:cubicBezTo>
                <a:cubicBezTo>
                  <a:pt x="335042" y="200600"/>
                  <a:pt x="56700" y="273625"/>
                  <a:pt x="31300" y="270450"/>
                </a:cubicBezTo>
                <a:cubicBezTo>
                  <a:pt x="5900" y="267275"/>
                  <a:pt x="202750" y="195837"/>
                  <a:pt x="202750" y="178375"/>
                </a:cubicBezTo>
                <a:cubicBezTo>
                  <a:pt x="202750" y="160913"/>
                  <a:pt x="-27438" y="184725"/>
                  <a:pt x="2725" y="159325"/>
                </a:cubicBezTo>
                <a:close/>
              </a:path>
            </a:pathLst>
          </a:custGeom>
          <a:solidFill>
            <a:srgbClr val="FFC000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75" name="フリーフォーム 2574">
            <a:extLst>
              <a:ext uri="{FF2B5EF4-FFF2-40B4-BE49-F238E27FC236}">
                <a16:creationId xmlns:a16="http://schemas.microsoft.com/office/drawing/2014/main" id="{A5FF9C10-1AE3-97D3-0897-B4CB69CD8A3B}"/>
              </a:ext>
            </a:extLst>
          </p:cNvPr>
          <p:cNvSpPr/>
          <p:nvPr/>
        </p:nvSpPr>
        <p:spPr>
          <a:xfrm>
            <a:off x="7812006" y="8697508"/>
            <a:ext cx="1009344" cy="840070"/>
          </a:xfrm>
          <a:custGeom>
            <a:avLst/>
            <a:gdLst>
              <a:gd name="connsiteX0" fmla="*/ 27069 w 1009344"/>
              <a:gd name="connsiteY0" fmla="*/ 303617 h 840070"/>
              <a:gd name="connsiteX1" fmla="*/ 506494 w 1009344"/>
              <a:gd name="connsiteY1" fmla="*/ 230592 h 840070"/>
              <a:gd name="connsiteX2" fmla="*/ 687469 w 1009344"/>
              <a:gd name="connsiteY2" fmla="*/ 436967 h 840070"/>
              <a:gd name="connsiteX3" fmla="*/ 652544 w 1009344"/>
              <a:gd name="connsiteY3" fmla="*/ 351242 h 840070"/>
              <a:gd name="connsiteX4" fmla="*/ 950994 w 1009344"/>
              <a:gd name="connsiteY4" fmla="*/ 827492 h 840070"/>
              <a:gd name="connsiteX5" fmla="*/ 919244 w 1009344"/>
              <a:gd name="connsiteY5" fmla="*/ 706842 h 840070"/>
              <a:gd name="connsiteX6" fmla="*/ 1008144 w 1009344"/>
              <a:gd name="connsiteY6" fmla="*/ 760817 h 840070"/>
              <a:gd name="connsiteX7" fmla="*/ 843044 w 1009344"/>
              <a:gd name="connsiteY7" fmla="*/ 395692 h 840070"/>
              <a:gd name="connsiteX8" fmla="*/ 738269 w 1009344"/>
              <a:gd name="connsiteY8" fmla="*/ 27392 h 840070"/>
              <a:gd name="connsiteX9" fmla="*/ 747794 w 1009344"/>
              <a:gd name="connsiteY9" fmla="*/ 128992 h 840070"/>
              <a:gd name="connsiteX10" fmla="*/ 455694 w 1009344"/>
              <a:gd name="connsiteY10" fmla="*/ 59142 h 840070"/>
              <a:gd name="connsiteX11" fmla="*/ 1669 w 1009344"/>
              <a:gd name="connsiteY11" fmla="*/ 17867 h 840070"/>
              <a:gd name="connsiteX12" fmla="*/ 293769 w 1009344"/>
              <a:gd name="connsiteY12" fmla="*/ 17867 h 840070"/>
              <a:gd name="connsiteX13" fmla="*/ 61994 w 1009344"/>
              <a:gd name="connsiteY13" fmla="*/ 236942 h 840070"/>
              <a:gd name="connsiteX14" fmla="*/ 357269 w 1009344"/>
              <a:gd name="connsiteY14" fmla="*/ 151217 h 840070"/>
              <a:gd name="connsiteX15" fmla="*/ 27069 w 1009344"/>
              <a:gd name="connsiteY15" fmla="*/ 303617 h 8400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009344" h="840070">
                <a:moveTo>
                  <a:pt x="27069" y="303617"/>
                </a:moveTo>
                <a:cubicBezTo>
                  <a:pt x="51940" y="316846"/>
                  <a:pt x="396427" y="208367"/>
                  <a:pt x="506494" y="230592"/>
                </a:cubicBezTo>
                <a:cubicBezTo>
                  <a:pt x="616561" y="252817"/>
                  <a:pt x="663127" y="416859"/>
                  <a:pt x="687469" y="436967"/>
                </a:cubicBezTo>
                <a:cubicBezTo>
                  <a:pt x="711811" y="457075"/>
                  <a:pt x="608623" y="286154"/>
                  <a:pt x="652544" y="351242"/>
                </a:cubicBezTo>
                <a:cubicBezTo>
                  <a:pt x="696465" y="416330"/>
                  <a:pt x="906544" y="768225"/>
                  <a:pt x="950994" y="827492"/>
                </a:cubicBezTo>
                <a:cubicBezTo>
                  <a:pt x="995444" y="886759"/>
                  <a:pt x="909719" y="717955"/>
                  <a:pt x="919244" y="706842"/>
                </a:cubicBezTo>
                <a:cubicBezTo>
                  <a:pt x="928769" y="695730"/>
                  <a:pt x="1020844" y="812675"/>
                  <a:pt x="1008144" y="760817"/>
                </a:cubicBezTo>
                <a:cubicBezTo>
                  <a:pt x="995444" y="708959"/>
                  <a:pt x="888023" y="517930"/>
                  <a:pt x="843044" y="395692"/>
                </a:cubicBezTo>
                <a:cubicBezTo>
                  <a:pt x="798065" y="273454"/>
                  <a:pt x="754144" y="71842"/>
                  <a:pt x="738269" y="27392"/>
                </a:cubicBezTo>
                <a:cubicBezTo>
                  <a:pt x="722394" y="-17058"/>
                  <a:pt x="794890" y="123700"/>
                  <a:pt x="747794" y="128992"/>
                </a:cubicBezTo>
                <a:cubicBezTo>
                  <a:pt x="700698" y="134284"/>
                  <a:pt x="580048" y="77663"/>
                  <a:pt x="455694" y="59142"/>
                </a:cubicBezTo>
                <a:cubicBezTo>
                  <a:pt x="331340" y="40621"/>
                  <a:pt x="28656" y="24746"/>
                  <a:pt x="1669" y="17867"/>
                </a:cubicBezTo>
                <a:cubicBezTo>
                  <a:pt x="-25318" y="10988"/>
                  <a:pt x="283715" y="-18645"/>
                  <a:pt x="293769" y="17867"/>
                </a:cubicBezTo>
                <a:cubicBezTo>
                  <a:pt x="303823" y="54379"/>
                  <a:pt x="51411" y="214717"/>
                  <a:pt x="61994" y="236942"/>
                </a:cubicBezTo>
                <a:cubicBezTo>
                  <a:pt x="72577" y="259167"/>
                  <a:pt x="365206" y="143280"/>
                  <a:pt x="357269" y="151217"/>
                </a:cubicBezTo>
                <a:cubicBezTo>
                  <a:pt x="349332" y="159154"/>
                  <a:pt x="2198" y="290388"/>
                  <a:pt x="27069" y="303617"/>
                </a:cubicBezTo>
                <a:close/>
              </a:path>
            </a:pathLst>
          </a:custGeom>
          <a:solidFill>
            <a:srgbClr val="FFC000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76" name="フリーフォーム 2575">
            <a:extLst>
              <a:ext uri="{FF2B5EF4-FFF2-40B4-BE49-F238E27FC236}">
                <a16:creationId xmlns:a16="http://schemas.microsoft.com/office/drawing/2014/main" id="{C7B10F5E-6219-1F5E-0FE1-7D6F3A62D34D}"/>
              </a:ext>
            </a:extLst>
          </p:cNvPr>
          <p:cNvSpPr/>
          <p:nvPr/>
        </p:nvSpPr>
        <p:spPr>
          <a:xfrm>
            <a:off x="8139990" y="8909263"/>
            <a:ext cx="158431" cy="715168"/>
          </a:xfrm>
          <a:custGeom>
            <a:avLst/>
            <a:gdLst>
              <a:gd name="connsiteX0" fmla="*/ 140410 w 158431"/>
              <a:gd name="connsiteY0" fmla="*/ 2962 h 715168"/>
              <a:gd name="connsiteX1" fmla="*/ 156285 w 158431"/>
              <a:gd name="connsiteY1" fmla="*/ 241087 h 715168"/>
              <a:gd name="connsiteX2" fmla="*/ 102310 w 158431"/>
              <a:gd name="connsiteY2" fmla="*/ 456987 h 715168"/>
              <a:gd name="connsiteX3" fmla="*/ 134060 w 158431"/>
              <a:gd name="connsiteY3" fmla="*/ 371262 h 715168"/>
              <a:gd name="connsiteX4" fmla="*/ 57860 w 158431"/>
              <a:gd name="connsiteY4" fmla="*/ 568112 h 715168"/>
              <a:gd name="connsiteX5" fmla="*/ 83260 w 158431"/>
              <a:gd name="connsiteY5" fmla="*/ 714162 h 715168"/>
              <a:gd name="connsiteX6" fmla="*/ 92785 w 158431"/>
              <a:gd name="connsiteY6" fmla="*/ 495087 h 715168"/>
              <a:gd name="connsiteX7" fmla="*/ 3885 w 158431"/>
              <a:gd name="connsiteY7" fmla="*/ 126787 h 715168"/>
              <a:gd name="connsiteX8" fmla="*/ 16585 w 158431"/>
              <a:gd name="connsiteY8" fmla="*/ 212512 h 715168"/>
              <a:gd name="connsiteX9" fmla="*/ 22935 w 158431"/>
              <a:gd name="connsiteY9" fmla="*/ 91862 h 715168"/>
              <a:gd name="connsiteX10" fmla="*/ 73735 w 158431"/>
              <a:gd name="connsiteY10" fmla="*/ 107737 h 715168"/>
              <a:gd name="connsiteX11" fmla="*/ 140410 w 158431"/>
              <a:gd name="connsiteY11" fmla="*/ 2962 h 7151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58431" h="715168">
                <a:moveTo>
                  <a:pt x="140410" y="2962"/>
                </a:moveTo>
                <a:cubicBezTo>
                  <a:pt x="154168" y="25187"/>
                  <a:pt x="162635" y="165416"/>
                  <a:pt x="156285" y="241087"/>
                </a:cubicBezTo>
                <a:cubicBezTo>
                  <a:pt x="149935" y="316758"/>
                  <a:pt x="106014" y="435291"/>
                  <a:pt x="102310" y="456987"/>
                </a:cubicBezTo>
                <a:cubicBezTo>
                  <a:pt x="98606" y="478683"/>
                  <a:pt x="141468" y="352741"/>
                  <a:pt x="134060" y="371262"/>
                </a:cubicBezTo>
                <a:cubicBezTo>
                  <a:pt x="126652" y="389783"/>
                  <a:pt x="66327" y="510962"/>
                  <a:pt x="57860" y="568112"/>
                </a:cubicBezTo>
                <a:cubicBezTo>
                  <a:pt x="49393" y="625262"/>
                  <a:pt x="77439" y="726333"/>
                  <a:pt x="83260" y="714162"/>
                </a:cubicBezTo>
                <a:cubicBezTo>
                  <a:pt x="89081" y="701991"/>
                  <a:pt x="106014" y="592983"/>
                  <a:pt x="92785" y="495087"/>
                </a:cubicBezTo>
                <a:cubicBezTo>
                  <a:pt x="79556" y="397191"/>
                  <a:pt x="16585" y="173883"/>
                  <a:pt x="3885" y="126787"/>
                </a:cubicBezTo>
                <a:cubicBezTo>
                  <a:pt x="-8815" y="79691"/>
                  <a:pt x="13410" y="218333"/>
                  <a:pt x="16585" y="212512"/>
                </a:cubicBezTo>
                <a:cubicBezTo>
                  <a:pt x="19760" y="206691"/>
                  <a:pt x="13410" y="109325"/>
                  <a:pt x="22935" y="91862"/>
                </a:cubicBezTo>
                <a:cubicBezTo>
                  <a:pt x="32460" y="74400"/>
                  <a:pt x="54685" y="125199"/>
                  <a:pt x="73735" y="107737"/>
                </a:cubicBezTo>
                <a:cubicBezTo>
                  <a:pt x="92785" y="90275"/>
                  <a:pt x="126652" y="-19263"/>
                  <a:pt x="140410" y="2962"/>
                </a:cubicBezTo>
                <a:close/>
              </a:path>
            </a:pathLst>
          </a:custGeom>
          <a:solidFill>
            <a:srgbClr val="FFC000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77" name="フリーフォーム 2576">
            <a:extLst>
              <a:ext uri="{FF2B5EF4-FFF2-40B4-BE49-F238E27FC236}">
                <a16:creationId xmlns:a16="http://schemas.microsoft.com/office/drawing/2014/main" id="{16E8ADF2-4091-B65C-742D-30EF1D2D97CA}"/>
              </a:ext>
            </a:extLst>
          </p:cNvPr>
          <p:cNvSpPr/>
          <p:nvPr/>
        </p:nvSpPr>
        <p:spPr>
          <a:xfrm>
            <a:off x="1428309" y="5475140"/>
            <a:ext cx="267745" cy="1253551"/>
          </a:xfrm>
          <a:custGeom>
            <a:avLst/>
            <a:gdLst>
              <a:gd name="connsiteX0" fmla="*/ 260791 w 267745"/>
              <a:gd name="connsiteY0" fmla="*/ 36660 h 1253551"/>
              <a:gd name="connsiteX1" fmla="*/ 149666 w 267745"/>
              <a:gd name="connsiteY1" fmla="*/ 805010 h 1253551"/>
              <a:gd name="connsiteX2" fmla="*/ 441 w 267745"/>
              <a:gd name="connsiteY2" fmla="*/ 1246335 h 1253551"/>
              <a:gd name="connsiteX3" fmla="*/ 108391 w 267745"/>
              <a:gd name="connsiteY3" fmla="*/ 1014560 h 1253551"/>
              <a:gd name="connsiteX4" fmla="*/ 238566 w 267745"/>
              <a:gd name="connsiteY4" fmla="*/ 211285 h 1253551"/>
              <a:gd name="connsiteX5" fmla="*/ 260791 w 267745"/>
              <a:gd name="connsiteY5" fmla="*/ 36660 h 12535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67745" h="1253551">
                <a:moveTo>
                  <a:pt x="260791" y="36660"/>
                </a:moveTo>
                <a:cubicBezTo>
                  <a:pt x="245974" y="135614"/>
                  <a:pt x="193058" y="603398"/>
                  <a:pt x="149666" y="805010"/>
                </a:cubicBezTo>
                <a:cubicBezTo>
                  <a:pt x="106274" y="1006623"/>
                  <a:pt x="7320" y="1211410"/>
                  <a:pt x="441" y="1246335"/>
                </a:cubicBezTo>
                <a:cubicBezTo>
                  <a:pt x="-6438" y="1281260"/>
                  <a:pt x="68704" y="1187068"/>
                  <a:pt x="108391" y="1014560"/>
                </a:cubicBezTo>
                <a:cubicBezTo>
                  <a:pt x="148078" y="842052"/>
                  <a:pt x="211049" y="368977"/>
                  <a:pt x="238566" y="211285"/>
                </a:cubicBezTo>
                <a:cubicBezTo>
                  <a:pt x="266083" y="53593"/>
                  <a:pt x="275608" y="-62294"/>
                  <a:pt x="260791" y="36660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78" name="フリーフォーム 2577">
            <a:extLst>
              <a:ext uri="{FF2B5EF4-FFF2-40B4-BE49-F238E27FC236}">
                <a16:creationId xmlns:a16="http://schemas.microsoft.com/office/drawing/2014/main" id="{40E72627-B8E1-57B1-503F-230FF769FE02}"/>
              </a:ext>
            </a:extLst>
          </p:cNvPr>
          <p:cNvSpPr/>
          <p:nvPr/>
        </p:nvSpPr>
        <p:spPr>
          <a:xfrm>
            <a:off x="5582423" y="5488857"/>
            <a:ext cx="328944" cy="902633"/>
          </a:xfrm>
          <a:custGeom>
            <a:avLst/>
            <a:gdLst>
              <a:gd name="connsiteX0" fmla="*/ 2402 w 328944"/>
              <a:gd name="connsiteY0" fmla="*/ 3893 h 902633"/>
              <a:gd name="connsiteX1" fmla="*/ 81777 w 328944"/>
              <a:gd name="connsiteY1" fmla="*/ 461093 h 902633"/>
              <a:gd name="connsiteX2" fmla="*/ 323077 w 328944"/>
              <a:gd name="connsiteY2" fmla="*/ 889718 h 902633"/>
              <a:gd name="connsiteX3" fmla="*/ 240527 w 328944"/>
              <a:gd name="connsiteY3" fmla="*/ 762718 h 902633"/>
              <a:gd name="connsiteX4" fmla="*/ 84952 w 328944"/>
              <a:gd name="connsiteY4" fmla="*/ 473793 h 902633"/>
              <a:gd name="connsiteX5" fmla="*/ 24627 w 328944"/>
              <a:gd name="connsiteY5" fmla="*/ 251543 h 902633"/>
              <a:gd name="connsiteX6" fmla="*/ 2402 w 328944"/>
              <a:gd name="connsiteY6" fmla="*/ 3893 h 9026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28944" h="902633">
                <a:moveTo>
                  <a:pt x="2402" y="3893"/>
                </a:moveTo>
                <a:cubicBezTo>
                  <a:pt x="11927" y="38818"/>
                  <a:pt x="28331" y="313456"/>
                  <a:pt x="81777" y="461093"/>
                </a:cubicBezTo>
                <a:cubicBezTo>
                  <a:pt x="135223" y="608730"/>
                  <a:pt x="296619" y="839447"/>
                  <a:pt x="323077" y="889718"/>
                </a:cubicBezTo>
                <a:cubicBezTo>
                  <a:pt x="349535" y="939989"/>
                  <a:pt x="280214" y="832039"/>
                  <a:pt x="240527" y="762718"/>
                </a:cubicBezTo>
                <a:cubicBezTo>
                  <a:pt x="200840" y="693397"/>
                  <a:pt x="120935" y="558989"/>
                  <a:pt x="84952" y="473793"/>
                </a:cubicBezTo>
                <a:cubicBezTo>
                  <a:pt x="48969" y="388597"/>
                  <a:pt x="35210" y="324568"/>
                  <a:pt x="24627" y="251543"/>
                </a:cubicBezTo>
                <a:cubicBezTo>
                  <a:pt x="14044" y="178518"/>
                  <a:pt x="-7123" y="-31032"/>
                  <a:pt x="2402" y="3893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79" name="フリーフォーム 2578">
            <a:extLst>
              <a:ext uri="{FF2B5EF4-FFF2-40B4-BE49-F238E27FC236}">
                <a16:creationId xmlns:a16="http://schemas.microsoft.com/office/drawing/2014/main" id="{B789BFC1-8F34-502F-6631-112C22BD5AD8}"/>
              </a:ext>
            </a:extLst>
          </p:cNvPr>
          <p:cNvSpPr/>
          <p:nvPr/>
        </p:nvSpPr>
        <p:spPr>
          <a:xfrm>
            <a:off x="1476347" y="4143375"/>
            <a:ext cx="156942" cy="882652"/>
          </a:xfrm>
          <a:custGeom>
            <a:avLst/>
            <a:gdLst>
              <a:gd name="connsiteX0" fmla="*/ 28 w 156942"/>
              <a:gd name="connsiteY0" fmla="*/ 0 h 882652"/>
              <a:gd name="connsiteX1" fmla="*/ 136553 w 156942"/>
              <a:gd name="connsiteY1" fmla="*/ 660400 h 882652"/>
              <a:gd name="connsiteX2" fmla="*/ 136553 w 156942"/>
              <a:gd name="connsiteY2" fmla="*/ 882650 h 882652"/>
              <a:gd name="connsiteX3" fmla="*/ 149253 w 156942"/>
              <a:gd name="connsiteY3" fmla="*/ 657225 h 882652"/>
              <a:gd name="connsiteX4" fmla="*/ 28 w 156942"/>
              <a:gd name="connsiteY4" fmla="*/ 0 h 8826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6942" h="882652">
                <a:moveTo>
                  <a:pt x="28" y="0"/>
                </a:moveTo>
                <a:cubicBezTo>
                  <a:pt x="-2089" y="529"/>
                  <a:pt x="113799" y="513292"/>
                  <a:pt x="136553" y="660400"/>
                </a:cubicBezTo>
                <a:cubicBezTo>
                  <a:pt x="159307" y="807508"/>
                  <a:pt x="134436" y="883179"/>
                  <a:pt x="136553" y="882650"/>
                </a:cubicBezTo>
                <a:cubicBezTo>
                  <a:pt x="138670" y="882121"/>
                  <a:pt x="171478" y="800100"/>
                  <a:pt x="149253" y="657225"/>
                </a:cubicBezTo>
                <a:cubicBezTo>
                  <a:pt x="127028" y="514350"/>
                  <a:pt x="2145" y="-529"/>
                  <a:pt x="28" y="0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80" name="フリーフォーム 2579">
            <a:extLst>
              <a:ext uri="{FF2B5EF4-FFF2-40B4-BE49-F238E27FC236}">
                <a16:creationId xmlns:a16="http://schemas.microsoft.com/office/drawing/2014/main" id="{7DA7D2BF-55C3-C5CD-5E54-3C4262DA8F14}"/>
              </a:ext>
            </a:extLst>
          </p:cNvPr>
          <p:cNvSpPr/>
          <p:nvPr/>
        </p:nvSpPr>
        <p:spPr>
          <a:xfrm>
            <a:off x="3149533" y="3238929"/>
            <a:ext cx="651164" cy="951248"/>
          </a:xfrm>
          <a:custGeom>
            <a:avLst/>
            <a:gdLst>
              <a:gd name="connsiteX0" fmla="*/ 54042 w 651164"/>
              <a:gd name="connsiteY0" fmla="*/ 15446 h 951248"/>
              <a:gd name="connsiteX1" fmla="*/ 101667 w 651164"/>
              <a:gd name="connsiteY1" fmla="*/ 47196 h 951248"/>
              <a:gd name="connsiteX2" fmla="*/ 603317 w 651164"/>
              <a:gd name="connsiteY2" fmla="*/ 240871 h 951248"/>
              <a:gd name="connsiteX3" fmla="*/ 489017 w 651164"/>
              <a:gd name="connsiteY3" fmla="*/ 285321 h 951248"/>
              <a:gd name="connsiteX4" fmla="*/ 612842 w 651164"/>
              <a:gd name="connsiteY4" fmla="*/ 317071 h 951248"/>
              <a:gd name="connsiteX5" fmla="*/ 466792 w 651164"/>
              <a:gd name="connsiteY5" fmla="*/ 618696 h 951248"/>
              <a:gd name="connsiteX6" fmla="*/ 650942 w 651164"/>
              <a:gd name="connsiteY6" fmla="*/ 599646 h 951248"/>
              <a:gd name="connsiteX7" fmla="*/ 504892 w 651164"/>
              <a:gd name="connsiteY7" fmla="*/ 856821 h 951248"/>
              <a:gd name="connsiteX8" fmla="*/ 523942 w 651164"/>
              <a:gd name="connsiteY8" fmla="*/ 917146 h 951248"/>
              <a:gd name="connsiteX9" fmla="*/ 98492 w 651164"/>
              <a:gd name="connsiteY9" fmla="*/ 351996 h 951248"/>
              <a:gd name="connsiteX10" fmla="*/ 133417 w 651164"/>
              <a:gd name="connsiteY10" fmla="*/ 450421 h 951248"/>
              <a:gd name="connsiteX11" fmla="*/ 67 w 651164"/>
              <a:gd name="connsiteY11" fmla="*/ 120221 h 951248"/>
              <a:gd name="connsiteX12" fmla="*/ 114367 w 651164"/>
              <a:gd name="connsiteY12" fmla="*/ 253571 h 951248"/>
              <a:gd name="connsiteX13" fmla="*/ 54042 w 651164"/>
              <a:gd name="connsiteY13" fmla="*/ 15446 h 9512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651164" h="951248">
                <a:moveTo>
                  <a:pt x="54042" y="15446"/>
                </a:moveTo>
                <a:cubicBezTo>
                  <a:pt x="51925" y="-18950"/>
                  <a:pt x="10121" y="9625"/>
                  <a:pt x="101667" y="47196"/>
                </a:cubicBezTo>
                <a:cubicBezTo>
                  <a:pt x="193213" y="84767"/>
                  <a:pt x="538759" y="201184"/>
                  <a:pt x="603317" y="240871"/>
                </a:cubicBezTo>
                <a:cubicBezTo>
                  <a:pt x="667875" y="280558"/>
                  <a:pt x="487430" y="272621"/>
                  <a:pt x="489017" y="285321"/>
                </a:cubicBezTo>
                <a:cubicBezTo>
                  <a:pt x="490604" y="298021"/>
                  <a:pt x="616546" y="261509"/>
                  <a:pt x="612842" y="317071"/>
                </a:cubicBezTo>
                <a:cubicBezTo>
                  <a:pt x="609138" y="372633"/>
                  <a:pt x="460442" y="571600"/>
                  <a:pt x="466792" y="618696"/>
                </a:cubicBezTo>
                <a:cubicBezTo>
                  <a:pt x="473142" y="665792"/>
                  <a:pt x="644592" y="559959"/>
                  <a:pt x="650942" y="599646"/>
                </a:cubicBezTo>
                <a:cubicBezTo>
                  <a:pt x="657292" y="639333"/>
                  <a:pt x="526059" y="803904"/>
                  <a:pt x="504892" y="856821"/>
                </a:cubicBezTo>
                <a:cubicBezTo>
                  <a:pt x="483725" y="909738"/>
                  <a:pt x="591675" y="1001284"/>
                  <a:pt x="523942" y="917146"/>
                </a:cubicBezTo>
                <a:cubicBezTo>
                  <a:pt x="456209" y="833009"/>
                  <a:pt x="163579" y="429783"/>
                  <a:pt x="98492" y="351996"/>
                </a:cubicBezTo>
                <a:cubicBezTo>
                  <a:pt x="33405" y="274209"/>
                  <a:pt x="149821" y="489050"/>
                  <a:pt x="133417" y="450421"/>
                </a:cubicBezTo>
                <a:cubicBezTo>
                  <a:pt x="117013" y="411792"/>
                  <a:pt x="3242" y="153029"/>
                  <a:pt x="67" y="120221"/>
                </a:cubicBezTo>
                <a:cubicBezTo>
                  <a:pt x="-3108" y="87413"/>
                  <a:pt x="107488" y="265213"/>
                  <a:pt x="114367" y="253571"/>
                </a:cubicBezTo>
                <a:cubicBezTo>
                  <a:pt x="121246" y="241929"/>
                  <a:pt x="56159" y="49842"/>
                  <a:pt x="54042" y="15446"/>
                </a:cubicBezTo>
                <a:close/>
              </a:path>
            </a:pathLst>
          </a:custGeom>
          <a:solidFill>
            <a:srgbClr val="FFC000">
              <a:alpha val="2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81" name="フリーフォーム 2580">
            <a:extLst>
              <a:ext uri="{FF2B5EF4-FFF2-40B4-BE49-F238E27FC236}">
                <a16:creationId xmlns:a16="http://schemas.microsoft.com/office/drawing/2014/main" id="{E3365051-E7AD-2948-D220-A23F5E4E24B5}"/>
              </a:ext>
            </a:extLst>
          </p:cNvPr>
          <p:cNvSpPr/>
          <p:nvPr/>
        </p:nvSpPr>
        <p:spPr>
          <a:xfrm>
            <a:off x="1142397" y="1981358"/>
            <a:ext cx="884217" cy="1308169"/>
          </a:xfrm>
          <a:custGeom>
            <a:avLst/>
            <a:gdLst>
              <a:gd name="connsiteX0" fmla="*/ 883253 w 884217"/>
              <a:gd name="connsiteY0" fmla="*/ 22067 h 1308169"/>
              <a:gd name="connsiteX1" fmla="*/ 197453 w 884217"/>
              <a:gd name="connsiteY1" fmla="*/ 892017 h 1308169"/>
              <a:gd name="connsiteX2" fmla="*/ 6953 w 884217"/>
              <a:gd name="connsiteY2" fmla="*/ 1298417 h 1308169"/>
              <a:gd name="connsiteX3" fmla="*/ 60928 w 884217"/>
              <a:gd name="connsiteY3" fmla="*/ 1092042 h 1308169"/>
              <a:gd name="connsiteX4" fmla="*/ 245078 w 884217"/>
              <a:gd name="connsiteY4" fmla="*/ 149067 h 1308169"/>
              <a:gd name="connsiteX5" fmla="*/ 178403 w 884217"/>
              <a:gd name="connsiteY5" fmla="*/ 310992 h 1308169"/>
              <a:gd name="connsiteX6" fmla="*/ 413353 w 884217"/>
              <a:gd name="connsiteY6" fmla="*/ 66517 h 1308169"/>
              <a:gd name="connsiteX7" fmla="*/ 349853 w 884217"/>
              <a:gd name="connsiteY7" fmla="*/ 244317 h 1308169"/>
              <a:gd name="connsiteX8" fmla="*/ 883253 w 884217"/>
              <a:gd name="connsiteY8" fmla="*/ 22067 h 13081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884217" h="1308169">
                <a:moveTo>
                  <a:pt x="883253" y="22067"/>
                </a:moveTo>
                <a:cubicBezTo>
                  <a:pt x="857853" y="130017"/>
                  <a:pt x="343503" y="679292"/>
                  <a:pt x="197453" y="892017"/>
                </a:cubicBezTo>
                <a:cubicBezTo>
                  <a:pt x="51403" y="1104742"/>
                  <a:pt x="29707" y="1265080"/>
                  <a:pt x="6953" y="1298417"/>
                </a:cubicBezTo>
                <a:cubicBezTo>
                  <a:pt x="-15801" y="1331755"/>
                  <a:pt x="21241" y="1283600"/>
                  <a:pt x="60928" y="1092042"/>
                </a:cubicBezTo>
                <a:cubicBezTo>
                  <a:pt x="100615" y="900484"/>
                  <a:pt x="225499" y="279242"/>
                  <a:pt x="245078" y="149067"/>
                </a:cubicBezTo>
                <a:cubicBezTo>
                  <a:pt x="264657" y="18892"/>
                  <a:pt x="150357" y="324750"/>
                  <a:pt x="178403" y="310992"/>
                </a:cubicBezTo>
                <a:cubicBezTo>
                  <a:pt x="206449" y="297234"/>
                  <a:pt x="384778" y="77629"/>
                  <a:pt x="413353" y="66517"/>
                </a:cubicBezTo>
                <a:cubicBezTo>
                  <a:pt x="441928" y="55405"/>
                  <a:pt x="275240" y="251725"/>
                  <a:pt x="349853" y="244317"/>
                </a:cubicBezTo>
                <a:cubicBezTo>
                  <a:pt x="424465" y="236909"/>
                  <a:pt x="908653" y="-85883"/>
                  <a:pt x="883253" y="22067"/>
                </a:cubicBezTo>
                <a:close/>
              </a:path>
            </a:pathLst>
          </a:custGeom>
          <a:solidFill>
            <a:srgbClr val="FFC000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82" name="フリーフォーム 2581">
            <a:extLst>
              <a:ext uri="{FF2B5EF4-FFF2-40B4-BE49-F238E27FC236}">
                <a16:creationId xmlns:a16="http://schemas.microsoft.com/office/drawing/2014/main" id="{337A844F-83DA-30D9-3F2F-E186F5C8770C}"/>
              </a:ext>
            </a:extLst>
          </p:cNvPr>
          <p:cNvSpPr/>
          <p:nvPr/>
        </p:nvSpPr>
        <p:spPr>
          <a:xfrm>
            <a:off x="4318647" y="2045007"/>
            <a:ext cx="950793" cy="3317186"/>
          </a:xfrm>
          <a:custGeom>
            <a:avLst/>
            <a:gdLst>
              <a:gd name="connsiteX0" fmla="*/ 11076 w 950793"/>
              <a:gd name="connsiteY0" fmla="*/ 2624 h 3317186"/>
              <a:gd name="connsiteX1" fmla="*/ 401845 w 950793"/>
              <a:gd name="connsiteY1" fmla="*/ 1432839 h 3317186"/>
              <a:gd name="connsiteX2" fmla="*/ 222091 w 950793"/>
              <a:gd name="connsiteY2" fmla="*/ 1112408 h 3317186"/>
              <a:gd name="connsiteX3" fmla="*/ 534707 w 950793"/>
              <a:gd name="connsiteY3" fmla="*/ 2261270 h 3317186"/>
              <a:gd name="connsiteX4" fmla="*/ 628491 w 950793"/>
              <a:gd name="connsiteY4" fmla="*/ 3292901 h 3317186"/>
              <a:gd name="connsiteX5" fmla="*/ 620676 w 950793"/>
              <a:gd name="connsiteY5" fmla="*/ 2823978 h 3317186"/>
              <a:gd name="connsiteX6" fmla="*/ 737907 w 950793"/>
              <a:gd name="connsiteY6" fmla="*/ 1010808 h 3317186"/>
              <a:gd name="connsiteX7" fmla="*/ 917661 w 950793"/>
              <a:gd name="connsiteY7" fmla="*/ 1847055 h 3317186"/>
              <a:gd name="connsiteX8" fmla="*/ 11076 w 950793"/>
              <a:gd name="connsiteY8" fmla="*/ 2624 h 33171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950793" h="3317186">
                <a:moveTo>
                  <a:pt x="11076" y="2624"/>
                </a:moveTo>
                <a:cubicBezTo>
                  <a:pt x="-74893" y="-66412"/>
                  <a:pt x="366676" y="1247875"/>
                  <a:pt x="401845" y="1432839"/>
                </a:cubicBezTo>
                <a:cubicBezTo>
                  <a:pt x="437014" y="1617803"/>
                  <a:pt x="199947" y="974336"/>
                  <a:pt x="222091" y="1112408"/>
                </a:cubicBezTo>
                <a:cubicBezTo>
                  <a:pt x="244235" y="1250480"/>
                  <a:pt x="466974" y="1897854"/>
                  <a:pt x="534707" y="2261270"/>
                </a:cubicBezTo>
                <a:cubicBezTo>
                  <a:pt x="602440" y="2624686"/>
                  <a:pt x="614163" y="3199116"/>
                  <a:pt x="628491" y="3292901"/>
                </a:cubicBezTo>
                <a:cubicBezTo>
                  <a:pt x="642819" y="3386686"/>
                  <a:pt x="602440" y="3204327"/>
                  <a:pt x="620676" y="2823978"/>
                </a:cubicBezTo>
                <a:cubicBezTo>
                  <a:pt x="638912" y="2443629"/>
                  <a:pt x="688409" y="1173629"/>
                  <a:pt x="737907" y="1010808"/>
                </a:cubicBezTo>
                <a:cubicBezTo>
                  <a:pt x="787405" y="847987"/>
                  <a:pt x="1040102" y="2008573"/>
                  <a:pt x="917661" y="1847055"/>
                </a:cubicBezTo>
                <a:cubicBezTo>
                  <a:pt x="795220" y="1685537"/>
                  <a:pt x="97045" y="71660"/>
                  <a:pt x="11076" y="2624"/>
                </a:cubicBezTo>
                <a:close/>
              </a:path>
            </a:pathLst>
          </a:custGeom>
          <a:solidFill>
            <a:srgbClr val="FF0000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83" name="フリーフォーム 2582">
            <a:extLst>
              <a:ext uri="{FF2B5EF4-FFF2-40B4-BE49-F238E27FC236}">
                <a16:creationId xmlns:a16="http://schemas.microsoft.com/office/drawing/2014/main" id="{60D25849-5E3A-E2A3-392E-F7B520697408}"/>
              </a:ext>
            </a:extLst>
          </p:cNvPr>
          <p:cNvSpPr/>
          <p:nvPr/>
        </p:nvSpPr>
        <p:spPr>
          <a:xfrm>
            <a:off x="1296089" y="1813166"/>
            <a:ext cx="1567374" cy="2243605"/>
          </a:xfrm>
          <a:custGeom>
            <a:avLst/>
            <a:gdLst>
              <a:gd name="connsiteX0" fmla="*/ 962557 w 1567374"/>
              <a:gd name="connsiteY0" fmla="*/ 3 h 2243605"/>
              <a:gd name="connsiteX1" fmla="*/ 1345511 w 1567374"/>
              <a:gd name="connsiteY1" fmla="*/ 656496 h 2243605"/>
              <a:gd name="connsiteX2" fmla="*/ 1564342 w 1567374"/>
              <a:gd name="connsiteY2" fmla="*/ 984742 h 2243605"/>
              <a:gd name="connsiteX3" fmla="*/ 1447111 w 1567374"/>
              <a:gd name="connsiteY3" fmla="*/ 914403 h 2243605"/>
              <a:gd name="connsiteX4" fmla="*/ 1095419 w 1567374"/>
              <a:gd name="connsiteY4" fmla="*/ 1039449 h 2243605"/>
              <a:gd name="connsiteX5" fmla="*/ 1290803 w 1567374"/>
              <a:gd name="connsiteY5" fmla="*/ 1453665 h 2243605"/>
              <a:gd name="connsiteX6" fmla="*/ 1384588 w 1567374"/>
              <a:gd name="connsiteY6" fmla="*/ 2243019 h 2243605"/>
              <a:gd name="connsiteX7" fmla="*/ 931296 w 1567374"/>
              <a:gd name="connsiteY7" fmla="*/ 1320803 h 2243605"/>
              <a:gd name="connsiteX8" fmla="*/ 321696 w 1567374"/>
              <a:gd name="connsiteY8" fmla="*/ 1844434 h 2243605"/>
              <a:gd name="connsiteX9" fmla="*/ 540526 w 1567374"/>
              <a:gd name="connsiteY9" fmla="*/ 648680 h 2243605"/>
              <a:gd name="connsiteX10" fmla="*/ 470188 w 1567374"/>
              <a:gd name="connsiteY10" fmla="*/ 1336434 h 2243605"/>
              <a:gd name="connsiteX11" fmla="*/ 806249 w 1567374"/>
              <a:gd name="connsiteY11" fmla="*/ 554896 h 2243605"/>
              <a:gd name="connsiteX12" fmla="*/ 1265 w 1567374"/>
              <a:gd name="connsiteY12" fmla="*/ 1508372 h 2243605"/>
              <a:gd name="connsiteX13" fmla="*/ 1025080 w 1567374"/>
              <a:gd name="connsiteY13" fmla="*/ 648680 h 2243605"/>
              <a:gd name="connsiteX14" fmla="*/ 962557 w 1567374"/>
              <a:gd name="connsiteY14" fmla="*/ 3 h 22436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567374" h="2243605">
                <a:moveTo>
                  <a:pt x="962557" y="3"/>
                </a:moveTo>
                <a:cubicBezTo>
                  <a:pt x="1015962" y="1306"/>
                  <a:pt x="1245214" y="492373"/>
                  <a:pt x="1345511" y="656496"/>
                </a:cubicBezTo>
                <a:cubicBezTo>
                  <a:pt x="1445809" y="820619"/>
                  <a:pt x="1547409" y="941758"/>
                  <a:pt x="1564342" y="984742"/>
                </a:cubicBezTo>
                <a:cubicBezTo>
                  <a:pt x="1581275" y="1027726"/>
                  <a:pt x="1525265" y="905285"/>
                  <a:pt x="1447111" y="914403"/>
                </a:cubicBezTo>
                <a:cubicBezTo>
                  <a:pt x="1368957" y="923521"/>
                  <a:pt x="1121470" y="949572"/>
                  <a:pt x="1095419" y="1039449"/>
                </a:cubicBezTo>
                <a:cubicBezTo>
                  <a:pt x="1069368" y="1129326"/>
                  <a:pt x="1242608" y="1253070"/>
                  <a:pt x="1290803" y="1453665"/>
                </a:cubicBezTo>
                <a:cubicBezTo>
                  <a:pt x="1338998" y="1654260"/>
                  <a:pt x="1444506" y="2265163"/>
                  <a:pt x="1384588" y="2243019"/>
                </a:cubicBezTo>
                <a:cubicBezTo>
                  <a:pt x="1324670" y="2220875"/>
                  <a:pt x="1108445" y="1387234"/>
                  <a:pt x="931296" y="1320803"/>
                </a:cubicBezTo>
                <a:cubicBezTo>
                  <a:pt x="754147" y="1254372"/>
                  <a:pt x="386824" y="1956454"/>
                  <a:pt x="321696" y="1844434"/>
                </a:cubicBezTo>
                <a:cubicBezTo>
                  <a:pt x="256568" y="1732414"/>
                  <a:pt x="515777" y="733347"/>
                  <a:pt x="540526" y="648680"/>
                </a:cubicBezTo>
                <a:cubicBezTo>
                  <a:pt x="565275" y="564013"/>
                  <a:pt x="425901" y="1352065"/>
                  <a:pt x="470188" y="1336434"/>
                </a:cubicBezTo>
                <a:cubicBezTo>
                  <a:pt x="514475" y="1320803"/>
                  <a:pt x="884403" y="526240"/>
                  <a:pt x="806249" y="554896"/>
                </a:cubicBezTo>
                <a:cubicBezTo>
                  <a:pt x="728095" y="583552"/>
                  <a:pt x="-35207" y="1492741"/>
                  <a:pt x="1265" y="1508372"/>
                </a:cubicBezTo>
                <a:cubicBezTo>
                  <a:pt x="37737" y="1524003"/>
                  <a:pt x="864865" y="896167"/>
                  <a:pt x="1025080" y="648680"/>
                </a:cubicBezTo>
                <a:cubicBezTo>
                  <a:pt x="1185295" y="401193"/>
                  <a:pt x="909152" y="-1300"/>
                  <a:pt x="962557" y="3"/>
                </a:cubicBezTo>
                <a:close/>
              </a:path>
            </a:pathLst>
          </a:custGeom>
          <a:solidFill>
            <a:srgbClr val="FF8AD8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86" name="フリーフォーム 2585">
            <a:extLst>
              <a:ext uri="{FF2B5EF4-FFF2-40B4-BE49-F238E27FC236}">
                <a16:creationId xmlns:a16="http://schemas.microsoft.com/office/drawing/2014/main" id="{F927902F-B072-6304-DE31-D9DA98212A46}"/>
              </a:ext>
            </a:extLst>
          </p:cNvPr>
          <p:cNvSpPr/>
          <p:nvPr/>
        </p:nvSpPr>
        <p:spPr>
          <a:xfrm>
            <a:off x="1022428" y="1218356"/>
            <a:ext cx="1815826" cy="3662733"/>
          </a:xfrm>
          <a:custGeom>
            <a:avLst/>
            <a:gdLst>
              <a:gd name="connsiteX0" fmla="*/ 1798926 w 1815826"/>
              <a:gd name="connsiteY0" fmla="*/ 844 h 3662733"/>
              <a:gd name="connsiteX1" fmla="*/ 1509757 w 1815826"/>
              <a:gd name="connsiteY1" fmla="*/ 805829 h 3662733"/>
              <a:gd name="connsiteX2" fmla="*/ 1134618 w 1815826"/>
              <a:gd name="connsiteY2" fmla="*/ 1485767 h 3662733"/>
              <a:gd name="connsiteX3" fmla="*/ 1283110 w 1815826"/>
              <a:gd name="connsiteY3" fmla="*/ 1321644 h 3662733"/>
              <a:gd name="connsiteX4" fmla="*/ 493757 w 1815826"/>
              <a:gd name="connsiteY4" fmla="*/ 2267306 h 3662733"/>
              <a:gd name="connsiteX5" fmla="*/ 665695 w 1815826"/>
              <a:gd name="connsiteY5" fmla="*/ 2173521 h 3662733"/>
              <a:gd name="connsiteX6" fmla="*/ 220218 w 1815826"/>
              <a:gd name="connsiteY6" fmla="*/ 3166075 h 3662733"/>
              <a:gd name="connsiteX7" fmla="*/ 1387 w 1815826"/>
              <a:gd name="connsiteY7" fmla="*/ 3658444 h 3662733"/>
              <a:gd name="connsiteX8" fmla="*/ 126434 w 1815826"/>
              <a:gd name="connsiteY8" fmla="*/ 3369275 h 3662733"/>
              <a:gd name="connsiteX9" fmla="*/ 118618 w 1815826"/>
              <a:gd name="connsiteY9" fmla="*/ 2759675 h 3662733"/>
              <a:gd name="connsiteX10" fmla="*/ 337449 w 1815826"/>
              <a:gd name="connsiteY10" fmla="*/ 1149706 h 3662733"/>
              <a:gd name="connsiteX11" fmla="*/ 204587 w 1815826"/>
              <a:gd name="connsiteY11" fmla="*/ 1704598 h 3662733"/>
              <a:gd name="connsiteX12" fmla="*/ 962680 w 1815826"/>
              <a:gd name="connsiteY12" fmla="*/ 290013 h 3662733"/>
              <a:gd name="connsiteX13" fmla="*/ 689141 w 1815826"/>
              <a:gd name="connsiteY13" fmla="*/ 798013 h 3662733"/>
              <a:gd name="connsiteX14" fmla="*/ 1244034 w 1815826"/>
              <a:gd name="connsiteY14" fmla="*/ 172782 h 3662733"/>
              <a:gd name="connsiteX15" fmla="*/ 743849 w 1815826"/>
              <a:gd name="connsiteY15" fmla="*/ 1141890 h 3662733"/>
              <a:gd name="connsiteX16" fmla="*/ 1431603 w 1815826"/>
              <a:gd name="connsiteY16" fmla="*/ 344721 h 3662733"/>
              <a:gd name="connsiteX17" fmla="*/ 993941 w 1815826"/>
              <a:gd name="connsiteY17" fmla="*/ 962136 h 3662733"/>
              <a:gd name="connsiteX18" fmla="*/ 1798926 w 1815826"/>
              <a:gd name="connsiteY18" fmla="*/ 844 h 36627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1815826" h="3662733">
                <a:moveTo>
                  <a:pt x="1798926" y="844"/>
                </a:moveTo>
                <a:cubicBezTo>
                  <a:pt x="1884895" y="-25207"/>
                  <a:pt x="1620475" y="558342"/>
                  <a:pt x="1509757" y="805829"/>
                </a:cubicBezTo>
                <a:cubicBezTo>
                  <a:pt x="1399039" y="1053316"/>
                  <a:pt x="1172393" y="1399798"/>
                  <a:pt x="1134618" y="1485767"/>
                </a:cubicBezTo>
                <a:cubicBezTo>
                  <a:pt x="1096843" y="1571736"/>
                  <a:pt x="1389920" y="1191387"/>
                  <a:pt x="1283110" y="1321644"/>
                </a:cubicBezTo>
                <a:cubicBezTo>
                  <a:pt x="1176300" y="1451901"/>
                  <a:pt x="596659" y="2125327"/>
                  <a:pt x="493757" y="2267306"/>
                </a:cubicBezTo>
                <a:cubicBezTo>
                  <a:pt x="390855" y="2409285"/>
                  <a:pt x="711285" y="2023726"/>
                  <a:pt x="665695" y="2173521"/>
                </a:cubicBezTo>
                <a:cubicBezTo>
                  <a:pt x="620105" y="2323316"/>
                  <a:pt x="330936" y="2918588"/>
                  <a:pt x="220218" y="3166075"/>
                </a:cubicBezTo>
                <a:cubicBezTo>
                  <a:pt x="109500" y="3413562"/>
                  <a:pt x="17018" y="3624577"/>
                  <a:pt x="1387" y="3658444"/>
                </a:cubicBezTo>
                <a:cubicBezTo>
                  <a:pt x="-14244" y="3692311"/>
                  <a:pt x="106896" y="3519070"/>
                  <a:pt x="126434" y="3369275"/>
                </a:cubicBezTo>
                <a:cubicBezTo>
                  <a:pt x="145972" y="3219480"/>
                  <a:pt x="83449" y="3129603"/>
                  <a:pt x="118618" y="2759675"/>
                </a:cubicBezTo>
                <a:cubicBezTo>
                  <a:pt x="153787" y="2389747"/>
                  <a:pt x="323121" y="1325552"/>
                  <a:pt x="337449" y="1149706"/>
                </a:cubicBezTo>
                <a:cubicBezTo>
                  <a:pt x="351777" y="973860"/>
                  <a:pt x="100382" y="1847880"/>
                  <a:pt x="204587" y="1704598"/>
                </a:cubicBezTo>
                <a:cubicBezTo>
                  <a:pt x="308792" y="1561316"/>
                  <a:pt x="881921" y="441110"/>
                  <a:pt x="962680" y="290013"/>
                </a:cubicBezTo>
                <a:cubicBezTo>
                  <a:pt x="1043439" y="138916"/>
                  <a:pt x="642249" y="817551"/>
                  <a:pt x="689141" y="798013"/>
                </a:cubicBezTo>
                <a:cubicBezTo>
                  <a:pt x="736033" y="778475"/>
                  <a:pt x="1234916" y="115469"/>
                  <a:pt x="1244034" y="172782"/>
                </a:cubicBezTo>
                <a:cubicBezTo>
                  <a:pt x="1253152" y="230095"/>
                  <a:pt x="712587" y="1113234"/>
                  <a:pt x="743849" y="1141890"/>
                </a:cubicBezTo>
                <a:cubicBezTo>
                  <a:pt x="775110" y="1170547"/>
                  <a:pt x="1389921" y="374680"/>
                  <a:pt x="1431603" y="344721"/>
                </a:cubicBezTo>
                <a:cubicBezTo>
                  <a:pt x="1473285" y="314762"/>
                  <a:pt x="934023" y="1014238"/>
                  <a:pt x="993941" y="962136"/>
                </a:cubicBezTo>
                <a:cubicBezTo>
                  <a:pt x="1053859" y="910034"/>
                  <a:pt x="1712957" y="26895"/>
                  <a:pt x="1798926" y="844"/>
                </a:cubicBezTo>
                <a:close/>
              </a:path>
            </a:pathLst>
          </a:custGeom>
          <a:solidFill>
            <a:srgbClr val="FFC000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87" name="フリーフォーム 2586">
            <a:extLst>
              <a:ext uri="{FF2B5EF4-FFF2-40B4-BE49-F238E27FC236}">
                <a16:creationId xmlns:a16="http://schemas.microsoft.com/office/drawing/2014/main" id="{5EDE6FBE-80EB-5140-25DA-0AA238580689}"/>
              </a:ext>
            </a:extLst>
          </p:cNvPr>
          <p:cNvSpPr/>
          <p:nvPr/>
        </p:nvSpPr>
        <p:spPr>
          <a:xfrm>
            <a:off x="3079243" y="3080660"/>
            <a:ext cx="977066" cy="1514121"/>
          </a:xfrm>
          <a:custGeom>
            <a:avLst/>
            <a:gdLst>
              <a:gd name="connsiteX0" fmla="*/ 19 w 977066"/>
              <a:gd name="connsiteY0" fmla="*/ 45494 h 1514121"/>
              <a:gd name="connsiteX1" fmla="*/ 640880 w 977066"/>
              <a:gd name="connsiteY1" fmla="*/ 256509 h 1514121"/>
              <a:gd name="connsiteX2" fmla="*/ 836265 w 977066"/>
              <a:gd name="connsiteY2" fmla="*/ 256509 h 1514121"/>
              <a:gd name="connsiteX3" fmla="*/ 797188 w 977066"/>
              <a:gd name="connsiteY3" fmla="*/ 389371 h 1514121"/>
              <a:gd name="connsiteX4" fmla="*/ 922234 w 977066"/>
              <a:gd name="connsiteY4" fmla="*/ 342478 h 1514121"/>
              <a:gd name="connsiteX5" fmla="*/ 812819 w 977066"/>
              <a:gd name="connsiteY5" fmla="*/ 662909 h 1514121"/>
              <a:gd name="connsiteX6" fmla="*/ 976942 w 977066"/>
              <a:gd name="connsiteY6" fmla="*/ 1499155 h 1514121"/>
              <a:gd name="connsiteX7" fmla="*/ 781557 w 977066"/>
              <a:gd name="connsiteY7" fmla="*/ 1139648 h 1514121"/>
              <a:gd name="connsiteX8" fmla="*/ 148511 w 977066"/>
              <a:gd name="connsiteY8" fmla="*/ 389371 h 1514121"/>
              <a:gd name="connsiteX9" fmla="*/ 617434 w 977066"/>
              <a:gd name="connsiteY9" fmla="*/ 1256878 h 1514121"/>
              <a:gd name="connsiteX10" fmla="*/ 19 w 977066"/>
              <a:gd name="connsiteY10" fmla="*/ 45494 h 15141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977066" h="1514121">
                <a:moveTo>
                  <a:pt x="19" y="45494"/>
                </a:moveTo>
                <a:cubicBezTo>
                  <a:pt x="3927" y="-121234"/>
                  <a:pt x="501506" y="221340"/>
                  <a:pt x="640880" y="256509"/>
                </a:cubicBezTo>
                <a:cubicBezTo>
                  <a:pt x="780254" y="291678"/>
                  <a:pt x="810214" y="234365"/>
                  <a:pt x="836265" y="256509"/>
                </a:cubicBezTo>
                <a:cubicBezTo>
                  <a:pt x="862316" y="278653"/>
                  <a:pt x="782860" y="375043"/>
                  <a:pt x="797188" y="389371"/>
                </a:cubicBezTo>
                <a:cubicBezTo>
                  <a:pt x="811516" y="403699"/>
                  <a:pt x="919629" y="296888"/>
                  <a:pt x="922234" y="342478"/>
                </a:cubicBezTo>
                <a:cubicBezTo>
                  <a:pt x="924839" y="388068"/>
                  <a:pt x="803701" y="470130"/>
                  <a:pt x="812819" y="662909"/>
                </a:cubicBezTo>
                <a:cubicBezTo>
                  <a:pt x="821937" y="855688"/>
                  <a:pt x="982152" y="1419699"/>
                  <a:pt x="976942" y="1499155"/>
                </a:cubicBezTo>
                <a:cubicBezTo>
                  <a:pt x="971732" y="1578611"/>
                  <a:pt x="919629" y="1324612"/>
                  <a:pt x="781557" y="1139648"/>
                </a:cubicBezTo>
                <a:cubicBezTo>
                  <a:pt x="643485" y="954684"/>
                  <a:pt x="175865" y="369833"/>
                  <a:pt x="148511" y="389371"/>
                </a:cubicBezTo>
                <a:cubicBezTo>
                  <a:pt x="121157" y="408909"/>
                  <a:pt x="648695" y="1316796"/>
                  <a:pt x="617434" y="1256878"/>
                </a:cubicBezTo>
                <a:cubicBezTo>
                  <a:pt x="586173" y="1196960"/>
                  <a:pt x="-3889" y="212222"/>
                  <a:pt x="19" y="45494"/>
                </a:cubicBezTo>
                <a:close/>
              </a:path>
            </a:pathLst>
          </a:custGeom>
          <a:solidFill>
            <a:srgbClr val="92D050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88" name="フリーフォーム 2587">
            <a:extLst>
              <a:ext uri="{FF2B5EF4-FFF2-40B4-BE49-F238E27FC236}">
                <a16:creationId xmlns:a16="http://schemas.microsoft.com/office/drawing/2014/main" id="{01B691B8-1A8C-8EF3-AEA2-FBBF43987394}"/>
              </a:ext>
            </a:extLst>
          </p:cNvPr>
          <p:cNvSpPr/>
          <p:nvPr/>
        </p:nvSpPr>
        <p:spPr>
          <a:xfrm>
            <a:off x="4052573" y="4878861"/>
            <a:ext cx="113317" cy="661462"/>
          </a:xfrm>
          <a:custGeom>
            <a:avLst/>
            <a:gdLst>
              <a:gd name="connsiteX0" fmla="*/ 113027 w 113317"/>
              <a:gd name="connsiteY0" fmla="*/ 5754 h 661462"/>
              <a:gd name="connsiteX1" fmla="*/ 3612 w 113317"/>
              <a:gd name="connsiteY1" fmla="*/ 576277 h 661462"/>
              <a:gd name="connsiteX2" fmla="*/ 27058 w 113317"/>
              <a:gd name="connsiteY2" fmla="*/ 630985 h 661462"/>
              <a:gd name="connsiteX3" fmla="*/ 34873 w 113317"/>
              <a:gd name="connsiteY3" fmla="*/ 302739 h 661462"/>
              <a:gd name="connsiteX4" fmla="*/ 113027 w 113317"/>
              <a:gd name="connsiteY4" fmla="*/ 5754 h 6614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3317" h="661462">
                <a:moveTo>
                  <a:pt x="113027" y="5754"/>
                </a:moveTo>
                <a:cubicBezTo>
                  <a:pt x="107817" y="51344"/>
                  <a:pt x="17940" y="472072"/>
                  <a:pt x="3612" y="576277"/>
                </a:cubicBezTo>
                <a:cubicBezTo>
                  <a:pt x="-10716" y="680482"/>
                  <a:pt x="21848" y="676575"/>
                  <a:pt x="27058" y="630985"/>
                </a:cubicBezTo>
                <a:cubicBezTo>
                  <a:pt x="32268" y="585395"/>
                  <a:pt x="17940" y="408247"/>
                  <a:pt x="34873" y="302739"/>
                </a:cubicBezTo>
                <a:cubicBezTo>
                  <a:pt x="51806" y="197231"/>
                  <a:pt x="118237" y="-39836"/>
                  <a:pt x="113027" y="5754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89" name="フリーフォーム 2588">
            <a:extLst>
              <a:ext uri="{FF2B5EF4-FFF2-40B4-BE49-F238E27FC236}">
                <a16:creationId xmlns:a16="http://schemas.microsoft.com/office/drawing/2014/main" id="{729A4C89-72DF-E362-9532-7CA148518C7B}"/>
              </a:ext>
            </a:extLst>
          </p:cNvPr>
          <p:cNvSpPr/>
          <p:nvPr/>
        </p:nvSpPr>
        <p:spPr>
          <a:xfrm>
            <a:off x="3602793" y="4961200"/>
            <a:ext cx="398924" cy="579958"/>
          </a:xfrm>
          <a:custGeom>
            <a:avLst/>
            <a:gdLst>
              <a:gd name="connsiteX0" fmla="*/ 15730 w 398924"/>
              <a:gd name="connsiteY0" fmla="*/ 32831 h 579958"/>
              <a:gd name="connsiteX1" fmla="*/ 312715 w 398924"/>
              <a:gd name="connsiteY1" fmla="*/ 392338 h 579958"/>
              <a:gd name="connsiteX2" fmla="*/ 398684 w 398924"/>
              <a:gd name="connsiteY2" fmla="*/ 579908 h 579958"/>
              <a:gd name="connsiteX3" fmla="*/ 328345 w 398924"/>
              <a:gd name="connsiteY3" fmla="*/ 376708 h 579958"/>
              <a:gd name="connsiteX4" fmla="*/ 70438 w 398924"/>
              <a:gd name="connsiteY4" fmla="*/ 56277 h 579958"/>
              <a:gd name="connsiteX5" fmla="*/ 15730 w 398924"/>
              <a:gd name="connsiteY5" fmla="*/ 32831 h 5799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8924" h="579958">
                <a:moveTo>
                  <a:pt x="15730" y="32831"/>
                </a:moveTo>
                <a:cubicBezTo>
                  <a:pt x="56110" y="88841"/>
                  <a:pt x="248889" y="301158"/>
                  <a:pt x="312715" y="392338"/>
                </a:cubicBezTo>
                <a:cubicBezTo>
                  <a:pt x="376541" y="483518"/>
                  <a:pt x="396079" y="582513"/>
                  <a:pt x="398684" y="579908"/>
                </a:cubicBezTo>
                <a:cubicBezTo>
                  <a:pt x="401289" y="577303"/>
                  <a:pt x="383053" y="463980"/>
                  <a:pt x="328345" y="376708"/>
                </a:cubicBezTo>
                <a:cubicBezTo>
                  <a:pt x="273637" y="289436"/>
                  <a:pt x="70438" y="56277"/>
                  <a:pt x="70438" y="56277"/>
                </a:cubicBezTo>
                <a:cubicBezTo>
                  <a:pt x="19638" y="-2338"/>
                  <a:pt x="-24650" y="-23179"/>
                  <a:pt x="15730" y="32831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90" name="フリーフォーム 2589">
            <a:extLst>
              <a:ext uri="{FF2B5EF4-FFF2-40B4-BE49-F238E27FC236}">
                <a16:creationId xmlns:a16="http://schemas.microsoft.com/office/drawing/2014/main" id="{25F6170D-E51C-5DAA-328B-8F2E48C01909}"/>
              </a:ext>
            </a:extLst>
          </p:cNvPr>
          <p:cNvSpPr/>
          <p:nvPr/>
        </p:nvSpPr>
        <p:spPr>
          <a:xfrm>
            <a:off x="2659787" y="2735383"/>
            <a:ext cx="1312558" cy="2073006"/>
          </a:xfrm>
          <a:custGeom>
            <a:avLst/>
            <a:gdLst>
              <a:gd name="connsiteX0" fmla="*/ 122490 w 1312558"/>
              <a:gd name="connsiteY0" fmla="*/ 2 h 2073006"/>
              <a:gd name="connsiteX1" fmla="*/ 239721 w 1312558"/>
              <a:gd name="connsiteY1" fmla="*/ 765909 h 2073006"/>
              <a:gd name="connsiteX2" fmla="*/ 786798 w 1312558"/>
              <a:gd name="connsiteY2" fmla="*/ 1219202 h 2073006"/>
              <a:gd name="connsiteX3" fmla="*/ 693013 w 1312558"/>
              <a:gd name="connsiteY3" fmla="*/ 1187940 h 2073006"/>
              <a:gd name="connsiteX4" fmla="*/ 1310428 w 1312558"/>
              <a:gd name="connsiteY4" fmla="*/ 2047632 h 2073006"/>
              <a:gd name="connsiteX5" fmla="*/ 872767 w 1312558"/>
              <a:gd name="connsiteY5" fmla="*/ 1789725 h 2073006"/>
              <a:gd name="connsiteX6" fmla="*/ 263167 w 1312558"/>
              <a:gd name="connsiteY6" fmla="*/ 1219202 h 2073006"/>
              <a:gd name="connsiteX7" fmla="*/ 13075 w 1312558"/>
              <a:gd name="connsiteY7" fmla="*/ 758094 h 2073006"/>
              <a:gd name="connsiteX8" fmla="*/ 44336 w 1312558"/>
              <a:gd name="connsiteY8" fmla="*/ 773725 h 2073006"/>
              <a:gd name="connsiteX9" fmla="*/ 122490 w 1312558"/>
              <a:gd name="connsiteY9" fmla="*/ 2 h 20730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312558" h="2073006">
                <a:moveTo>
                  <a:pt x="122490" y="2"/>
                </a:moveTo>
                <a:cubicBezTo>
                  <a:pt x="155054" y="-1301"/>
                  <a:pt x="129003" y="562709"/>
                  <a:pt x="239721" y="765909"/>
                </a:cubicBezTo>
                <a:cubicBezTo>
                  <a:pt x="350439" y="969109"/>
                  <a:pt x="711249" y="1148864"/>
                  <a:pt x="786798" y="1219202"/>
                </a:cubicBezTo>
                <a:cubicBezTo>
                  <a:pt x="862347" y="1289540"/>
                  <a:pt x="605741" y="1049868"/>
                  <a:pt x="693013" y="1187940"/>
                </a:cubicBezTo>
                <a:cubicBezTo>
                  <a:pt x="780285" y="1326012"/>
                  <a:pt x="1280469" y="1947334"/>
                  <a:pt x="1310428" y="2047632"/>
                </a:cubicBezTo>
                <a:cubicBezTo>
                  <a:pt x="1340387" y="2147930"/>
                  <a:pt x="1047311" y="1927797"/>
                  <a:pt x="872767" y="1789725"/>
                </a:cubicBezTo>
                <a:cubicBezTo>
                  <a:pt x="698224" y="1651653"/>
                  <a:pt x="406449" y="1391140"/>
                  <a:pt x="263167" y="1219202"/>
                </a:cubicBezTo>
                <a:cubicBezTo>
                  <a:pt x="119885" y="1047264"/>
                  <a:pt x="49547" y="832340"/>
                  <a:pt x="13075" y="758094"/>
                </a:cubicBezTo>
                <a:cubicBezTo>
                  <a:pt x="-23397" y="683848"/>
                  <a:pt x="26100" y="894863"/>
                  <a:pt x="44336" y="773725"/>
                </a:cubicBezTo>
                <a:cubicBezTo>
                  <a:pt x="62572" y="652587"/>
                  <a:pt x="89926" y="1305"/>
                  <a:pt x="122490" y="2"/>
                </a:cubicBezTo>
                <a:close/>
              </a:path>
            </a:pathLst>
          </a:custGeom>
          <a:solidFill>
            <a:srgbClr val="FFC000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91" name="フリーフォーム 2590">
            <a:extLst>
              <a:ext uri="{FF2B5EF4-FFF2-40B4-BE49-F238E27FC236}">
                <a16:creationId xmlns:a16="http://schemas.microsoft.com/office/drawing/2014/main" id="{48E8BC87-A61B-7A90-1C39-EA2DB7664578}"/>
              </a:ext>
            </a:extLst>
          </p:cNvPr>
          <p:cNvSpPr/>
          <p:nvPr/>
        </p:nvSpPr>
        <p:spPr>
          <a:xfrm>
            <a:off x="2419811" y="2273420"/>
            <a:ext cx="464315" cy="1064407"/>
          </a:xfrm>
          <a:custGeom>
            <a:avLst/>
            <a:gdLst>
              <a:gd name="connsiteX0" fmla="*/ 245235 w 464315"/>
              <a:gd name="connsiteY0" fmla="*/ 857 h 1064407"/>
              <a:gd name="connsiteX1" fmla="*/ 206158 w 464315"/>
              <a:gd name="connsiteY1" fmla="*/ 461965 h 1064407"/>
              <a:gd name="connsiteX2" fmla="*/ 26404 w 464315"/>
              <a:gd name="connsiteY2" fmla="*/ 704242 h 1064407"/>
              <a:gd name="connsiteX3" fmla="*/ 42035 w 464315"/>
              <a:gd name="connsiteY3" fmla="*/ 962149 h 1064407"/>
              <a:gd name="connsiteX4" fmla="*/ 409358 w 464315"/>
              <a:gd name="connsiteY4" fmla="*/ 1055934 h 1064407"/>
              <a:gd name="connsiteX5" fmla="*/ 448435 w 464315"/>
              <a:gd name="connsiteY5" fmla="*/ 766765 h 1064407"/>
              <a:gd name="connsiteX6" fmla="*/ 268681 w 464315"/>
              <a:gd name="connsiteY6" fmla="*/ 587011 h 1064407"/>
              <a:gd name="connsiteX7" fmla="*/ 245235 w 464315"/>
              <a:gd name="connsiteY7" fmla="*/ 857 h 10644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64315" h="1064407">
                <a:moveTo>
                  <a:pt x="245235" y="857"/>
                </a:moveTo>
                <a:cubicBezTo>
                  <a:pt x="234814" y="-19984"/>
                  <a:pt x="242630" y="344734"/>
                  <a:pt x="206158" y="461965"/>
                </a:cubicBezTo>
                <a:cubicBezTo>
                  <a:pt x="169686" y="579196"/>
                  <a:pt x="53758" y="620878"/>
                  <a:pt x="26404" y="704242"/>
                </a:cubicBezTo>
                <a:cubicBezTo>
                  <a:pt x="-950" y="787606"/>
                  <a:pt x="-21791" y="903534"/>
                  <a:pt x="42035" y="962149"/>
                </a:cubicBezTo>
                <a:cubicBezTo>
                  <a:pt x="105861" y="1020764"/>
                  <a:pt x="341625" y="1088498"/>
                  <a:pt x="409358" y="1055934"/>
                </a:cubicBezTo>
                <a:cubicBezTo>
                  <a:pt x="477091" y="1023370"/>
                  <a:pt x="471881" y="844919"/>
                  <a:pt x="448435" y="766765"/>
                </a:cubicBezTo>
                <a:cubicBezTo>
                  <a:pt x="424989" y="688611"/>
                  <a:pt x="302548" y="713360"/>
                  <a:pt x="268681" y="587011"/>
                </a:cubicBezTo>
                <a:cubicBezTo>
                  <a:pt x="234814" y="460662"/>
                  <a:pt x="255656" y="21698"/>
                  <a:pt x="245235" y="857"/>
                </a:cubicBezTo>
                <a:close/>
              </a:path>
            </a:pathLst>
          </a:custGeom>
          <a:solidFill>
            <a:srgbClr val="FFC000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92" name="フリーフォーム 2591">
            <a:extLst>
              <a:ext uri="{FF2B5EF4-FFF2-40B4-BE49-F238E27FC236}">
                <a16:creationId xmlns:a16="http://schemas.microsoft.com/office/drawing/2014/main" id="{76379BFB-CD42-2E3A-F4B9-91347F5F5D94}"/>
              </a:ext>
            </a:extLst>
          </p:cNvPr>
          <p:cNvSpPr/>
          <p:nvPr/>
        </p:nvSpPr>
        <p:spPr>
          <a:xfrm>
            <a:off x="100933" y="6685601"/>
            <a:ext cx="1929565" cy="2795426"/>
          </a:xfrm>
          <a:custGeom>
            <a:avLst/>
            <a:gdLst>
              <a:gd name="connsiteX0" fmla="*/ 667 w 1929565"/>
              <a:gd name="connsiteY0" fmla="*/ 145045 h 2795426"/>
              <a:gd name="connsiteX1" fmla="*/ 78821 w 1929565"/>
              <a:gd name="connsiteY1" fmla="*/ 152861 h 2795426"/>
              <a:gd name="connsiteX2" fmla="*/ 1790390 w 1929565"/>
              <a:gd name="connsiteY2" fmla="*/ 270091 h 2795426"/>
              <a:gd name="connsiteX3" fmla="*/ 1790390 w 1929565"/>
              <a:gd name="connsiteY3" fmla="*/ 473291 h 2795426"/>
              <a:gd name="connsiteX4" fmla="*/ 1477775 w 1929565"/>
              <a:gd name="connsiteY4" fmla="*/ 1590891 h 2795426"/>
              <a:gd name="connsiteX5" fmla="*/ 235129 w 1929565"/>
              <a:gd name="connsiteY5" fmla="*/ 2778830 h 2795426"/>
              <a:gd name="connsiteX6" fmla="*/ 133529 w 1929565"/>
              <a:gd name="connsiteY6" fmla="*/ 2137968 h 2795426"/>
              <a:gd name="connsiteX7" fmla="*/ 667 w 1929565"/>
              <a:gd name="connsiteY7" fmla="*/ 145045 h 27954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929565" h="2795426">
                <a:moveTo>
                  <a:pt x="667" y="145045"/>
                </a:moveTo>
                <a:cubicBezTo>
                  <a:pt x="-8451" y="-185806"/>
                  <a:pt x="78821" y="152861"/>
                  <a:pt x="78821" y="152861"/>
                </a:cubicBezTo>
                <a:cubicBezTo>
                  <a:pt x="377108" y="173702"/>
                  <a:pt x="1505129" y="216686"/>
                  <a:pt x="1790390" y="270091"/>
                </a:cubicBezTo>
                <a:cubicBezTo>
                  <a:pt x="2075652" y="323496"/>
                  <a:pt x="1842493" y="253158"/>
                  <a:pt x="1790390" y="473291"/>
                </a:cubicBezTo>
                <a:cubicBezTo>
                  <a:pt x="1738287" y="693424"/>
                  <a:pt x="1736985" y="1206634"/>
                  <a:pt x="1477775" y="1590891"/>
                </a:cubicBezTo>
                <a:cubicBezTo>
                  <a:pt x="1218565" y="1975148"/>
                  <a:pt x="459170" y="2687651"/>
                  <a:pt x="235129" y="2778830"/>
                </a:cubicBezTo>
                <a:cubicBezTo>
                  <a:pt x="11088" y="2870010"/>
                  <a:pt x="179119" y="2575630"/>
                  <a:pt x="133529" y="2137968"/>
                </a:cubicBezTo>
                <a:cubicBezTo>
                  <a:pt x="87939" y="1700307"/>
                  <a:pt x="9785" y="475896"/>
                  <a:pt x="667" y="145045"/>
                </a:cubicBezTo>
                <a:close/>
              </a:path>
            </a:pathLst>
          </a:custGeom>
          <a:solidFill>
            <a:srgbClr val="92D050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93" name="フリーフォーム 2592">
            <a:extLst>
              <a:ext uri="{FF2B5EF4-FFF2-40B4-BE49-F238E27FC236}">
                <a16:creationId xmlns:a16="http://schemas.microsoft.com/office/drawing/2014/main" id="{5C6985AB-5CDB-6365-EC6E-95B5C8A771A0}"/>
              </a:ext>
            </a:extLst>
          </p:cNvPr>
          <p:cNvSpPr/>
          <p:nvPr/>
        </p:nvSpPr>
        <p:spPr>
          <a:xfrm>
            <a:off x="-71132" y="8771875"/>
            <a:ext cx="756916" cy="2512435"/>
          </a:xfrm>
          <a:custGeom>
            <a:avLst/>
            <a:gdLst>
              <a:gd name="connsiteX0" fmla="*/ 743255 w 756916"/>
              <a:gd name="connsiteY0" fmla="*/ 4802 h 2512435"/>
              <a:gd name="connsiteX1" fmla="*/ 516609 w 756916"/>
              <a:gd name="connsiteY1" fmla="*/ 1716371 h 2512435"/>
              <a:gd name="connsiteX2" fmla="*/ 719809 w 756916"/>
              <a:gd name="connsiteY2" fmla="*/ 2451017 h 2512435"/>
              <a:gd name="connsiteX3" fmla="*/ 172732 w 756916"/>
              <a:gd name="connsiteY3" fmla="*/ 2333787 h 2512435"/>
              <a:gd name="connsiteX4" fmla="*/ 32055 w 756916"/>
              <a:gd name="connsiteY4" fmla="*/ 1239633 h 2512435"/>
              <a:gd name="connsiteX5" fmla="*/ 743255 w 756916"/>
              <a:gd name="connsiteY5" fmla="*/ 4802 h 25124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56916" h="2512435">
                <a:moveTo>
                  <a:pt x="743255" y="4802"/>
                </a:moveTo>
                <a:cubicBezTo>
                  <a:pt x="824014" y="84258"/>
                  <a:pt x="520517" y="1308669"/>
                  <a:pt x="516609" y="1716371"/>
                </a:cubicBezTo>
                <a:cubicBezTo>
                  <a:pt x="512701" y="2124073"/>
                  <a:pt x="777122" y="2348114"/>
                  <a:pt x="719809" y="2451017"/>
                </a:cubicBezTo>
                <a:cubicBezTo>
                  <a:pt x="662496" y="2553920"/>
                  <a:pt x="287358" y="2535684"/>
                  <a:pt x="172732" y="2333787"/>
                </a:cubicBezTo>
                <a:cubicBezTo>
                  <a:pt x="58106" y="2131890"/>
                  <a:pt x="-57822" y="1626495"/>
                  <a:pt x="32055" y="1239633"/>
                </a:cubicBezTo>
                <a:cubicBezTo>
                  <a:pt x="121932" y="852771"/>
                  <a:pt x="662496" y="-74654"/>
                  <a:pt x="743255" y="4802"/>
                </a:cubicBezTo>
                <a:close/>
              </a:path>
            </a:pathLst>
          </a:custGeom>
          <a:solidFill>
            <a:srgbClr val="92D050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94" name="フリーフォーム 2593">
            <a:extLst>
              <a:ext uri="{FF2B5EF4-FFF2-40B4-BE49-F238E27FC236}">
                <a16:creationId xmlns:a16="http://schemas.microsoft.com/office/drawing/2014/main" id="{5FDDCD1E-22FE-C659-3E4A-761CB71C0BB6}"/>
              </a:ext>
            </a:extLst>
          </p:cNvPr>
          <p:cNvSpPr/>
          <p:nvPr/>
        </p:nvSpPr>
        <p:spPr>
          <a:xfrm>
            <a:off x="7955606" y="6259457"/>
            <a:ext cx="1676352" cy="3339260"/>
          </a:xfrm>
          <a:custGeom>
            <a:avLst/>
            <a:gdLst>
              <a:gd name="connsiteX0" fmla="*/ 641317 w 1676352"/>
              <a:gd name="connsiteY0" fmla="*/ 24112 h 3339260"/>
              <a:gd name="connsiteX1" fmla="*/ 8271 w 1676352"/>
              <a:gd name="connsiteY1" fmla="*/ 1219866 h 3339260"/>
              <a:gd name="connsiteX2" fmla="*/ 328702 w 1676352"/>
              <a:gd name="connsiteY2" fmla="*/ 1813835 h 3339260"/>
              <a:gd name="connsiteX3" fmla="*/ 1016456 w 1676352"/>
              <a:gd name="connsiteY3" fmla="*/ 2907989 h 3339260"/>
              <a:gd name="connsiteX4" fmla="*/ 1446302 w 1676352"/>
              <a:gd name="connsiteY4" fmla="*/ 3314389 h 3339260"/>
              <a:gd name="connsiteX5" fmla="*/ 1633871 w 1676352"/>
              <a:gd name="connsiteY5" fmla="*/ 2259312 h 3339260"/>
              <a:gd name="connsiteX6" fmla="*/ 1579163 w 1676352"/>
              <a:gd name="connsiteY6" fmla="*/ 563374 h 3339260"/>
              <a:gd name="connsiteX7" fmla="*/ 641317 w 1676352"/>
              <a:gd name="connsiteY7" fmla="*/ 24112 h 33392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676352" h="3339260">
                <a:moveTo>
                  <a:pt x="641317" y="24112"/>
                </a:moveTo>
                <a:cubicBezTo>
                  <a:pt x="379502" y="133527"/>
                  <a:pt x="60374" y="921579"/>
                  <a:pt x="8271" y="1219866"/>
                </a:cubicBezTo>
                <a:cubicBezTo>
                  <a:pt x="-43832" y="1518153"/>
                  <a:pt x="160671" y="1532481"/>
                  <a:pt x="328702" y="1813835"/>
                </a:cubicBezTo>
                <a:cubicBezTo>
                  <a:pt x="496733" y="2095189"/>
                  <a:pt x="830189" y="2657897"/>
                  <a:pt x="1016456" y="2907989"/>
                </a:cubicBezTo>
                <a:cubicBezTo>
                  <a:pt x="1202723" y="3158081"/>
                  <a:pt x="1343400" y="3422502"/>
                  <a:pt x="1446302" y="3314389"/>
                </a:cubicBezTo>
                <a:cubicBezTo>
                  <a:pt x="1549204" y="3206276"/>
                  <a:pt x="1611728" y="2717815"/>
                  <a:pt x="1633871" y="2259312"/>
                </a:cubicBezTo>
                <a:cubicBezTo>
                  <a:pt x="1656015" y="1800810"/>
                  <a:pt x="1741983" y="934605"/>
                  <a:pt x="1579163" y="563374"/>
                </a:cubicBezTo>
                <a:cubicBezTo>
                  <a:pt x="1416343" y="192143"/>
                  <a:pt x="903132" y="-85303"/>
                  <a:pt x="641317" y="24112"/>
                </a:cubicBezTo>
                <a:close/>
              </a:path>
            </a:pathLst>
          </a:custGeom>
          <a:solidFill>
            <a:srgbClr val="7030A0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95" name="フリーフォーム 2594">
            <a:extLst>
              <a:ext uri="{FF2B5EF4-FFF2-40B4-BE49-F238E27FC236}">
                <a16:creationId xmlns:a16="http://schemas.microsoft.com/office/drawing/2014/main" id="{C3A2F493-8E49-0855-16D4-7FCB245FBD76}"/>
              </a:ext>
            </a:extLst>
          </p:cNvPr>
          <p:cNvSpPr/>
          <p:nvPr/>
        </p:nvSpPr>
        <p:spPr>
          <a:xfrm>
            <a:off x="5574092" y="4095164"/>
            <a:ext cx="4025156" cy="3715947"/>
          </a:xfrm>
          <a:custGeom>
            <a:avLst/>
            <a:gdLst>
              <a:gd name="connsiteX0" fmla="*/ 29539 w 4025156"/>
              <a:gd name="connsiteY0" fmla="*/ 98 h 3715947"/>
              <a:gd name="connsiteX1" fmla="*/ 1240923 w 4025156"/>
              <a:gd name="connsiteY1" fmla="*/ 531544 h 3715947"/>
              <a:gd name="connsiteX2" fmla="*/ 1303446 w 4025156"/>
              <a:gd name="connsiteY2" fmla="*/ 484651 h 3715947"/>
              <a:gd name="connsiteX3" fmla="*/ 2514831 w 4025156"/>
              <a:gd name="connsiteY3" fmla="*/ 492467 h 3715947"/>
              <a:gd name="connsiteX4" fmla="*/ 3773108 w 4025156"/>
              <a:gd name="connsiteY4" fmla="*/ 719113 h 3715947"/>
              <a:gd name="connsiteX5" fmla="*/ 3905970 w 4025156"/>
              <a:gd name="connsiteY5" fmla="*/ 781636 h 3715947"/>
              <a:gd name="connsiteX6" fmla="*/ 3999754 w 4025156"/>
              <a:gd name="connsiteY6" fmla="*/ 1688221 h 3715947"/>
              <a:gd name="connsiteX7" fmla="*/ 3882523 w 4025156"/>
              <a:gd name="connsiteY7" fmla="*/ 2860528 h 3715947"/>
              <a:gd name="connsiteX8" fmla="*/ 2632062 w 4025156"/>
              <a:gd name="connsiteY8" fmla="*/ 3243482 h 3715947"/>
              <a:gd name="connsiteX9" fmla="*/ 2077170 w 4025156"/>
              <a:gd name="connsiteY9" fmla="*/ 3665513 h 3715947"/>
              <a:gd name="connsiteX10" fmla="*/ 654770 w 4025156"/>
              <a:gd name="connsiteY10" fmla="*/ 1993021 h 3715947"/>
              <a:gd name="connsiteX11" fmla="*/ 662585 w 4025156"/>
              <a:gd name="connsiteY11" fmla="*/ 1953944 h 3715947"/>
              <a:gd name="connsiteX12" fmla="*/ 162400 w 4025156"/>
              <a:gd name="connsiteY12" fmla="*/ 273636 h 3715947"/>
              <a:gd name="connsiteX13" fmla="*/ 357785 w 4025156"/>
              <a:gd name="connsiteY13" fmla="*/ 578436 h 3715947"/>
              <a:gd name="connsiteX14" fmla="*/ 29539 w 4025156"/>
              <a:gd name="connsiteY14" fmla="*/ 98 h 37159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4025156" h="3715947">
                <a:moveTo>
                  <a:pt x="29539" y="98"/>
                </a:moveTo>
                <a:cubicBezTo>
                  <a:pt x="176729" y="-7717"/>
                  <a:pt x="1028605" y="450785"/>
                  <a:pt x="1240923" y="531544"/>
                </a:cubicBezTo>
                <a:cubicBezTo>
                  <a:pt x="1453241" y="612303"/>
                  <a:pt x="1091128" y="491164"/>
                  <a:pt x="1303446" y="484651"/>
                </a:cubicBezTo>
                <a:cubicBezTo>
                  <a:pt x="1515764" y="478138"/>
                  <a:pt x="2103221" y="453390"/>
                  <a:pt x="2514831" y="492467"/>
                </a:cubicBezTo>
                <a:cubicBezTo>
                  <a:pt x="2926441" y="531544"/>
                  <a:pt x="3541252" y="670918"/>
                  <a:pt x="3773108" y="719113"/>
                </a:cubicBezTo>
                <a:cubicBezTo>
                  <a:pt x="4004965" y="767308"/>
                  <a:pt x="3868196" y="620118"/>
                  <a:pt x="3905970" y="781636"/>
                </a:cubicBezTo>
                <a:cubicBezTo>
                  <a:pt x="3943744" y="943154"/>
                  <a:pt x="4003662" y="1341739"/>
                  <a:pt x="3999754" y="1688221"/>
                </a:cubicBezTo>
                <a:cubicBezTo>
                  <a:pt x="3995846" y="2034703"/>
                  <a:pt x="4110472" y="2601318"/>
                  <a:pt x="3882523" y="2860528"/>
                </a:cubicBezTo>
                <a:cubicBezTo>
                  <a:pt x="3654574" y="3119738"/>
                  <a:pt x="2932954" y="3109318"/>
                  <a:pt x="2632062" y="3243482"/>
                </a:cubicBezTo>
                <a:cubicBezTo>
                  <a:pt x="2331170" y="3377646"/>
                  <a:pt x="2406719" y="3873923"/>
                  <a:pt x="2077170" y="3665513"/>
                </a:cubicBezTo>
                <a:cubicBezTo>
                  <a:pt x="1747621" y="3457103"/>
                  <a:pt x="890534" y="2278282"/>
                  <a:pt x="654770" y="1993021"/>
                </a:cubicBezTo>
                <a:cubicBezTo>
                  <a:pt x="419006" y="1707760"/>
                  <a:pt x="744647" y="2240508"/>
                  <a:pt x="662585" y="1953944"/>
                </a:cubicBezTo>
                <a:cubicBezTo>
                  <a:pt x="580523" y="1667380"/>
                  <a:pt x="213200" y="502887"/>
                  <a:pt x="162400" y="273636"/>
                </a:cubicBezTo>
                <a:cubicBezTo>
                  <a:pt x="111600" y="44385"/>
                  <a:pt x="383836" y="627933"/>
                  <a:pt x="357785" y="578436"/>
                </a:cubicBezTo>
                <a:cubicBezTo>
                  <a:pt x="331734" y="528939"/>
                  <a:pt x="-117651" y="7913"/>
                  <a:pt x="29539" y="98"/>
                </a:cubicBezTo>
                <a:close/>
              </a:path>
            </a:pathLst>
          </a:custGeom>
          <a:solidFill>
            <a:srgbClr val="FF8AD8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96" name="フリーフォーム 2595">
            <a:extLst>
              <a:ext uri="{FF2B5EF4-FFF2-40B4-BE49-F238E27FC236}">
                <a16:creationId xmlns:a16="http://schemas.microsoft.com/office/drawing/2014/main" id="{B21F9CA9-598A-BB47-8752-6BDD9625979B}"/>
              </a:ext>
            </a:extLst>
          </p:cNvPr>
          <p:cNvSpPr/>
          <p:nvPr/>
        </p:nvSpPr>
        <p:spPr>
          <a:xfrm>
            <a:off x="17439" y="4627461"/>
            <a:ext cx="943558" cy="3104192"/>
          </a:xfrm>
          <a:custGeom>
            <a:avLst/>
            <a:gdLst>
              <a:gd name="connsiteX0" fmla="*/ 889146 w 943558"/>
              <a:gd name="connsiteY0" fmla="*/ 14877 h 3104192"/>
              <a:gd name="connsiteX1" fmla="*/ 857884 w 943558"/>
              <a:gd name="connsiteY1" fmla="*/ 1124662 h 3104192"/>
              <a:gd name="connsiteX2" fmla="*/ 771915 w 943558"/>
              <a:gd name="connsiteY2" fmla="*/ 2625216 h 3104192"/>
              <a:gd name="connsiteX3" fmla="*/ 506192 w 943558"/>
              <a:gd name="connsiteY3" fmla="*/ 3086324 h 3104192"/>
              <a:gd name="connsiteX4" fmla="*/ 170130 w 943558"/>
              <a:gd name="connsiteY4" fmla="*/ 2125031 h 3104192"/>
              <a:gd name="connsiteX5" fmla="*/ 45084 w 943558"/>
              <a:gd name="connsiteY5" fmla="*/ 233708 h 3104192"/>
              <a:gd name="connsiteX6" fmla="*/ 76346 w 943558"/>
              <a:gd name="connsiteY6" fmla="*/ 468170 h 3104192"/>
              <a:gd name="connsiteX7" fmla="*/ 889146 w 943558"/>
              <a:gd name="connsiteY7" fmla="*/ 14877 h 31041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943558" h="3104192">
                <a:moveTo>
                  <a:pt x="889146" y="14877"/>
                </a:moveTo>
                <a:cubicBezTo>
                  <a:pt x="1019402" y="124292"/>
                  <a:pt x="877423" y="689605"/>
                  <a:pt x="857884" y="1124662"/>
                </a:cubicBezTo>
                <a:cubicBezTo>
                  <a:pt x="838345" y="1559719"/>
                  <a:pt x="830530" y="2298272"/>
                  <a:pt x="771915" y="2625216"/>
                </a:cubicBezTo>
                <a:cubicBezTo>
                  <a:pt x="713300" y="2952160"/>
                  <a:pt x="606489" y="3169688"/>
                  <a:pt x="506192" y="3086324"/>
                </a:cubicBezTo>
                <a:cubicBezTo>
                  <a:pt x="405895" y="3002960"/>
                  <a:pt x="246981" y="2600467"/>
                  <a:pt x="170130" y="2125031"/>
                </a:cubicBezTo>
                <a:cubicBezTo>
                  <a:pt x="93279" y="1649595"/>
                  <a:pt x="60715" y="509852"/>
                  <a:pt x="45084" y="233708"/>
                </a:cubicBezTo>
                <a:cubicBezTo>
                  <a:pt x="29453" y="-42436"/>
                  <a:pt x="-64331" y="502037"/>
                  <a:pt x="76346" y="468170"/>
                </a:cubicBezTo>
                <a:cubicBezTo>
                  <a:pt x="217023" y="434303"/>
                  <a:pt x="758890" y="-94538"/>
                  <a:pt x="889146" y="14877"/>
                </a:cubicBezTo>
                <a:close/>
              </a:path>
            </a:pathLst>
          </a:custGeom>
          <a:solidFill>
            <a:srgbClr val="FF8AD8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97" name="フリーフォーム 2596">
            <a:extLst>
              <a:ext uri="{FF2B5EF4-FFF2-40B4-BE49-F238E27FC236}">
                <a16:creationId xmlns:a16="http://schemas.microsoft.com/office/drawing/2014/main" id="{F1140552-CFED-358F-BD55-76C2C800CD62}"/>
              </a:ext>
            </a:extLst>
          </p:cNvPr>
          <p:cNvSpPr/>
          <p:nvPr/>
        </p:nvSpPr>
        <p:spPr>
          <a:xfrm>
            <a:off x="-144495" y="317669"/>
            <a:ext cx="2459610" cy="4023719"/>
          </a:xfrm>
          <a:custGeom>
            <a:avLst/>
            <a:gdLst>
              <a:gd name="connsiteX0" fmla="*/ 2403141 w 2459610"/>
              <a:gd name="connsiteY0" fmla="*/ 49654 h 4023719"/>
              <a:gd name="connsiteX1" fmla="*/ 1770095 w 2459610"/>
              <a:gd name="connsiteY1" fmla="*/ 1159439 h 4023719"/>
              <a:gd name="connsiteX2" fmla="*/ 1160495 w 2459610"/>
              <a:gd name="connsiteY2" fmla="*/ 2519316 h 4023719"/>
              <a:gd name="connsiteX3" fmla="*/ 1043264 w 2459610"/>
              <a:gd name="connsiteY3" fmla="*/ 3965162 h 4023719"/>
              <a:gd name="connsiteX4" fmla="*/ 832249 w 2459610"/>
              <a:gd name="connsiteY4" fmla="*/ 3457162 h 4023719"/>
              <a:gd name="connsiteX5" fmla="*/ 121049 w 2459610"/>
              <a:gd name="connsiteY5" fmla="*/ 893716 h 4023719"/>
              <a:gd name="connsiteX6" fmla="*/ 238280 w 2459610"/>
              <a:gd name="connsiteY6" fmla="*/ 260669 h 4023719"/>
              <a:gd name="connsiteX7" fmla="*/ 2403141 w 2459610"/>
              <a:gd name="connsiteY7" fmla="*/ 49654 h 40237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459610" h="4023719">
                <a:moveTo>
                  <a:pt x="2403141" y="49654"/>
                </a:moveTo>
                <a:cubicBezTo>
                  <a:pt x="2658444" y="199449"/>
                  <a:pt x="1977203" y="747829"/>
                  <a:pt x="1770095" y="1159439"/>
                </a:cubicBezTo>
                <a:cubicBezTo>
                  <a:pt x="1562987" y="1571049"/>
                  <a:pt x="1281633" y="2051696"/>
                  <a:pt x="1160495" y="2519316"/>
                </a:cubicBezTo>
                <a:cubicBezTo>
                  <a:pt x="1039357" y="2986936"/>
                  <a:pt x="1097972" y="3808854"/>
                  <a:pt x="1043264" y="3965162"/>
                </a:cubicBezTo>
                <a:cubicBezTo>
                  <a:pt x="988556" y="4121470"/>
                  <a:pt x="985951" y="3969070"/>
                  <a:pt x="832249" y="3457162"/>
                </a:cubicBezTo>
                <a:cubicBezTo>
                  <a:pt x="678547" y="2945254"/>
                  <a:pt x="220044" y="1426465"/>
                  <a:pt x="121049" y="893716"/>
                </a:cubicBezTo>
                <a:cubicBezTo>
                  <a:pt x="22054" y="360967"/>
                  <a:pt x="-140766" y="397438"/>
                  <a:pt x="238280" y="260669"/>
                </a:cubicBezTo>
                <a:cubicBezTo>
                  <a:pt x="617326" y="123900"/>
                  <a:pt x="2147838" y="-100141"/>
                  <a:pt x="2403141" y="49654"/>
                </a:cubicBezTo>
                <a:close/>
              </a:path>
            </a:pathLst>
          </a:custGeom>
          <a:solidFill>
            <a:srgbClr val="92D050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98" name="フリーフォーム 2597">
            <a:extLst>
              <a:ext uri="{FF2B5EF4-FFF2-40B4-BE49-F238E27FC236}">
                <a16:creationId xmlns:a16="http://schemas.microsoft.com/office/drawing/2014/main" id="{10CF6321-AB16-017D-10E2-54A7E188BD70}"/>
              </a:ext>
            </a:extLst>
          </p:cNvPr>
          <p:cNvSpPr/>
          <p:nvPr/>
        </p:nvSpPr>
        <p:spPr>
          <a:xfrm>
            <a:off x="-25774" y="2825702"/>
            <a:ext cx="1189941" cy="2193795"/>
          </a:xfrm>
          <a:custGeom>
            <a:avLst/>
            <a:gdLst>
              <a:gd name="connsiteX0" fmla="*/ 1127743 w 1189941"/>
              <a:gd name="connsiteY0" fmla="*/ 81621 h 2193795"/>
              <a:gd name="connsiteX1" fmla="*/ 916728 w 1189941"/>
              <a:gd name="connsiteY1" fmla="*/ 1144513 h 2193795"/>
              <a:gd name="connsiteX2" fmla="*/ 1159005 w 1189941"/>
              <a:gd name="connsiteY2" fmla="*/ 1816636 h 2193795"/>
              <a:gd name="connsiteX3" fmla="*/ 80482 w 1189941"/>
              <a:gd name="connsiteY3" fmla="*/ 2090175 h 2193795"/>
              <a:gd name="connsiteX4" fmla="*/ 96112 w 1189941"/>
              <a:gd name="connsiteY4" fmla="*/ 50360 h 2193795"/>
              <a:gd name="connsiteX5" fmla="*/ 236789 w 1189941"/>
              <a:gd name="connsiteY5" fmla="*/ 597436 h 2193795"/>
              <a:gd name="connsiteX6" fmla="*/ 682266 w 1189941"/>
              <a:gd name="connsiteY6" fmla="*/ 316083 h 2193795"/>
              <a:gd name="connsiteX7" fmla="*/ 1127743 w 1189941"/>
              <a:gd name="connsiteY7" fmla="*/ 81621 h 21937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189941" h="2193795">
                <a:moveTo>
                  <a:pt x="1127743" y="81621"/>
                </a:moveTo>
                <a:cubicBezTo>
                  <a:pt x="1166820" y="219693"/>
                  <a:pt x="911518" y="855344"/>
                  <a:pt x="916728" y="1144513"/>
                </a:cubicBezTo>
                <a:cubicBezTo>
                  <a:pt x="921938" y="1433682"/>
                  <a:pt x="1298379" y="1659026"/>
                  <a:pt x="1159005" y="1816636"/>
                </a:cubicBezTo>
                <a:cubicBezTo>
                  <a:pt x="1019631" y="1974246"/>
                  <a:pt x="257631" y="2384554"/>
                  <a:pt x="80482" y="2090175"/>
                </a:cubicBezTo>
                <a:cubicBezTo>
                  <a:pt x="-96667" y="1795796"/>
                  <a:pt x="70061" y="299150"/>
                  <a:pt x="96112" y="50360"/>
                </a:cubicBezTo>
                <a:cubicBezTo>
                  <a:pt x="122163" y="-198430"/>
                  <a:pt x="139097" y="553149"/>
                  <a:pt x="236789" y="597436"/>
                </a:cubicBezTo>
                <a:cubicBezTo>
                  <a:pt x="334481" y="641723"/>
                  <a:pt x="529866" y="398144"/>
                  <a:pt x="682266" y="316083"/>
                </a:cubicBezTo>
                <a:cubicBezTo>
                  <a:pt x="834666" y="234022"/>
                  <a:pt x="1088666" y="-56451"/>
                  <a:pt x="1127743" y="81621"/>
                </a:cubicBezTo>
                <a:close/>
              </a:path>
            </a:pathLst>
          </a:custGeom>
          <a:solidFill>
            <a:srgbClr val="92D050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600" name="フリーフォーム 2599">
            <a:extLst>
              <a:ext uri="{FF2B5EF4-FFF2-40B4-BE49-F238E27FC236}">
                <a16:creationId xmlns:a16="http://schemas.microsoft.com/office/drawing/2014/main" id="{91723E49-ECCE-FF1E-F8EF-956074DCAFFE}"/>
              </a:ext>
            </a:extLst>
          </p:cNvPr>
          <p:cNvSpPr/>
          <p:nvPr/>
        </p:nvSpPr>
        <p:spPr>
          <a:xfrm>
            <a:off x="-175040" y="10816933"/>
            <a:ext cx="10589029" cy="2154625"/>
          </a:xfrm>
          <a:custGeom>
            <a:avLst/>
            <a:gdLst>
              <a:gd name="connsiteX0" fmla="*/ 869 w 10589029"/>
              <a:gd name="connsiteY0" fmla="*/ 2006438 h 2154625"/>
              <a:gd name="connsiteX1" fmla="*/ 6205726 w 10589029"/>
              <a:gd name="connsiteY1" fmla="*/ 504210 h 2154625"/>
              <a:gd name="connsiteX2" fmla="*/ 8404640 w 10589029"/>
              <a:gd name="connsiteY2" fmla="*/ 90553 h 2154625"/>
              <a:gd name="connsiteX3" fmla="*/ 10581783 w 10589029"/>
              <a:gd name="connsiteY3" fmla="*/ 2071753 h 2154625"/>
              <a:gd name="connsiteX4" fmla="*/ 7642640 w 10589029"/>
              <a:gd name="connsiteY4" fmla="*/ 1788724 h 2154625"/>
              <a:gd name="connsiteX5" fmla="*/ 5182469 w 10589029"/>
              <a:gd name="connsiteY5" fmla="*/ 1854038 h 2154625"/>
              <a:gd name="connsiteX6" fmla="*/ 5748526 w 10589029"/>
              <a:gd name="connsiteY6" fmla="*/ 1941124 h 2154625"/>
              <a:gd name="connsiteX7" fmla="*/ 869 w 10589029"/>
              <a:gd name="connsiteY7" fmla="*/ 2006438 h 2154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0589029" h="2154625">
                <a:moveTo>
                  <a:pt x="869" y="2006438"/>
                </a:moveTo>
                <a:cubicBezTo>
                  <a:pt x="77069" y="1766952"/>
                  <a:pt x="4805098" y="823524"/>
                  <a:pt x="6205726" y="504210"/>
                </a:cubicBezTo>
                <a:cubicBezTo>
                  <a:pt x="7606354" y="184896"/>
                  <a:pt x="7675297" y="-170704"/>
                  <a:pt x="8404640" y="90553"/>
                </a:cubicBezTo>
                <a:cubicBezTo>
                  <a:pt x="9133983" y="351810"/>
                  <a:pt x="10708783" y="1788725"/>
                  <a:pt x="10581783" y="2071753"/>
                </a:cubicBezTo>
                <a:cubicBezTo>
                  <a:pt x="10454783" y="2354781"/>
                  <a:pt x="8542526" y="1825010"/>
                  <a:pt x="7642640" y="1788724"/>
                </a:cubicBezTo>
                <a:cubicBezTo>
                  <a:pt x="6742754" y="1752438"/>
                  <a:pt x="5498155" y="1828638"/>
                  <a:pt x="5182469" y="1854038"/>
                </a:cubicBezTo>
                <a:cubicBezTo>
                  <a:pt x="4866783" y="1879438"/>
                  <a:pt x="6615755" y="1912095"/>
                  <a:pt x="5748526" y="1941124"/>
                </a:cubicBezTo>
                <a:cubicBezTo>
                  <a:pt x="4881297" y="1970153"/>
                  <a:pt x="-75331" y="2245924"/>
                  <a:pt x="869" y="2006438"/>
                </a:cubicBezTo>
                <a:close/>
              </a:path>
            </a:pathLst>
          </a:custGeom>
          <a:solidFill>
            <a:srgbClr val="92D050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601" name="フリーフォーム 2600">
            <a:extLst>
              <a:ext uri="{FF2B5EF4-FFF2-40B4-BE49-F238E27FC236}">
                <a16:creationId xmlns:a16="http://schemas.microsoft.com/office/drawing/2014/main" id="{8555C446-602F-04E3-EA73-BD22BACE6C31}"/>
              </a:ext>
            </a:extLst>
          </p:cNvPr>
          <p:cNvSpPr/>
          <p:nvPr/>
        </p:nvSpPr>
        <p:spPr>
          <a:xfrm>
            <a:off x="-157438" y="5924019"/>
            <a:ext cx="1983010" cy="6818412"/>
          </a:xfrm>
          <a:custGeom>
            <a:avLst/>
            <a:gdLst>
              <a:gd name="connsiteX0" fmla="*/ 92124 w 1983010"/>
              <a:gd name="connsiteY0" fmla="*/ 346152 h 6818412"/>
              <a:gd name="connsiteX1" fmla="*/ 48581 w 1983010"/>
              <a:gd name="connsiteY1" fmla="*/ 4678667 h 6818412"/>
              <a:gd name="connsiteX2" fmla="*/ 331609 w 1983010"/>
              <a:gd name="connsiteY2" fmla="*/ 6659867 h 6818412"/>
              <a:gd name="connsiteX3" fmla="*/ 222752 w 1983010"/>
              <a:gd name="connsiteY3" fmla="*/ 6703410 h 6818412"/>
              <a:gd name="connsiteX4" fmla="*/ 1877381 w 1983010"/>
              <a:gd name="connsiteY4" fmla="*/ 6746952 h 6818412"/>
              <a:gd name="connsiteX5" fmla="*/ 1724981 w 1983010"/>
              <a:gd name="connsiteY5" fmla="*/ 5723695 h 6818412"/>
              <a:gd name="connsiteX6" fmla="*/ 984752 w 1983010"/>
              <a:gd name="connsiteY6" fmla="*/ 4809295 h 6818412"/>
              <a:gd name="connsiteX7" fmla="*/ 1507267 w 1983010"/>
              <a:gd name="connsiteY7" fmla="*/ 3459467 h 6818412"/>
              <a:gd name="connsiteX8" fmla="*/ 897667 w 1983010"/>
              <a:gd name="connsiteY8" fmla="*/ 2153181 h 6818412"/>
              <a:gd name="connsiteX9" fmla="*/ 48581 w 1983010"/>
              <a:gd name="connsiteY9" fmla="*/ 476781 h 6818412"/>
              <a:gd name="connsiteX10" fmla="*/ 92124 w 1983010"/>
              <a:gd name="connsiteY10" fmla="*/ 346152 h 68184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983010" h="6818412">
                <a:moveTo>
                  <a:pt x="92124" y="346152"/>
                </a:moveTo>
                <a:cubicBezTo>
                  <a:pt x="92124" y="1046466"/>
                  <a:pt x="8667" y="3626381"/>
                  <a:pt x="48581" y="4678667"/>
                </a:cubicBezTo>
                <a:cubicBezTo>
                  <a:pt x="88495" y="5730953"/>
                  <a:pt x="302581" y="6322410"/>
                  <a:pt x="331609" y="6659867"/>
                </a:cubicBezTo>
                <a:cubicBezTo>
                  <a:pt x="360637" y="6997324"/>
                  <a:pt x="-34877" y="6688896"/>
                  <a:pt x="222752" y="6703410"/>
                </a:cubicBezTo>
                <a:cubicBezTo>
                  <a:pt x="480381" y="6717924"/>
                  <a:pt x="1627010" y="6910238"/>
                  <a:pt x="1877381" y="6746952"/>
                </a:cubicBezTo>
                <a:cubicBezTo>
                  <a:pt x="2127753" y="6583666"/>
                  <a:pt x="1873753" y="6046638"/>
                  <a:pt x="1724981" y="5723695"/>
                </a:cubicBezTo>
                <a:cubicBezTo>
                  <a:pt x="1576210" y="5400752"/>
                  <a:pt x="1021038" y="5186666"/>
                  <a:pt x="984752" y="4809295"/>
                </a:cubicBezTo>
                <a:cubicBezTo>
                  <a:pt x="948466" y="4431924"/>
                  <a:pt x="1521781" y="3902153"/>
                  <a:pt x="1507267" y="3459467"/>
                </a:cubicBezTo>
                <a:cubicBezTo>
                  <a:pt x="1492753" y="3016781"/>
                  <a:pt x="1140781" y="2650295"/>
                  <a:pt x="897667" y="2153181"/>
                </a:cubicBezTo>
                <a:cubicBezTo>
                  <a:pt x="654553" y="1656067"/>
                  <a:pt x="179210" y="777952"/>
                  <a:pt x="48581" y="476781"/>
                </a:cubicBezTo>
                <a:cubicBezTo>
                  <a:pt x="-82048" y="175610"/>
                  <a:pt x="92124" y="-354162"/>
                  <a:pt x="92124" y="346152"/>
                </a:cubicBezTo>
                <a:close/>
              </a:path>
            </a:pathLst>
          </a:custGeom>
          <a:solidFill>
            <a:srgbClr val="92D050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602" name="フリーフォーム 2601">
            <a:extLst>
              <a:ext uri="{FF2B5EF4-FFF2-40B4-BE49-F238E27FC236}">
                <a16:creationId xmlns:a16="http://schemas.microsoft.com/office/drawing/2014/main" id="{A86E577A-E769-4B82-FF03-9D451C31C619}"/>
              </a:ext>
            </a:extLst>
          </p:cNvPr>
          <p:cNvSpPr/>
          <p:nvPr/>
        </p:nvSpPr>
        <p:spPr>
          <a:xfrm>
            <a:off x="5629424" y="3568862"/>
            <a:ext cx="4106068" cy="8101306"/>
          </a:xfrm>
          <a:custGeom>
            <a:avLst/>
            <a:gdLst>
              <a:gd name="connsiteX0" fmla="*/ 618976 w 4106068"/>
              <a:gd name="connsiteY0" fmla="*/ 349995 h 8101306"/>
              <a:gd name="connsiteX1" fmla="*/ 1163262 w 4106068"/>
              <a:gd name="connsiteY1" fmla="*/ 720109 h 8101306"/>
              <a:gd name="connsiteX2" fmla="*/ 3536347 w 4106068"/>
              <a:gd name="connsiteY2" fmla="*/ 2069938 h 8101306"/>
              <a:gd name="connsiteX3" fmla="*/ 3906462 w 4106068"/>
              <a:gd name="connsiteY3" fmla="*/ 6772567 h 8101306"/>
              <a:gd name="connsiteX4" fmla="*/ 4080633 w 4106068"/>
              <a:gd name="connsiteY4" fmla="*/ 8100624 h 8101306"/>
              <a:gd name="connsiteX5" fmla="*/ 3362176 w 4106068"/>
              <a:gd name="connsiteY5" fmla="*/ 6663709 h 8101306"/>
              <a:gd name="connsiteX6" fmla="*/ 2861433 w 4106068"/>
              <a:gd name="connsiteY6" fmla="*/ 5248567 h 8101306"/>
              <a:gd name="connsiteX7" fmla="*/ 814919 w 4106068"/>
              <a:gd name="connsiteY7" fmla="*/ 3006109 h 8101306"/>
              <a:gd name="connsiteX8" fmla="*/ 1163262 w 4106068"/>
              <a:gd name="connsiteY8" fmla="*/ 3593938 h 8101306"/>
              <a:gd name="connsiteX9" fmla="*/ 314176 w 4106068"/>
              <a:gd name="connsiteY9" fmla="*/ 1786909 h 8101306"/>
              <a:gd name="connsiteX10" fmla="*/ 9376 w 4106068"/>
              <a:gd name="connsiteY10" fmla="*/ 654795 h 8101306"/>
              <a:gd name="connsiteX11" fmla="*/ 618976 w 4106068"/>
              <a:gd name="connsiteY11" fmla="*/ 1068452 h 8101306"/>
              <a:gd name="connsiteX12" fmla="*/ 227090 w 4106068"/>
              <a:gd name="connsiteY12" fmla="*/ 23424 h 8101306"/>
              <a:gd name="connsiteX13" fmla="*/ 618976 w 4106068"/>
              <a:gd name="connsiteY13" fmla="*/ 349995 h 81013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4106068" h="8101306">
                <a:moveTo>
                  <a:pt x="618976" y="349995"/>
                </a:moveTo>
                <a:cubicBezTo>
                  <a:pt x="775005" y="466109"/>
                  <a:pt x="677034" y="433452"/>
                  <a:pt x="1163262" y="720109"/>
                </a:cubicBezTo>
                <a:cubicBezTo>
                  <a:pt x="1649491" y="1006766"/>
                  <a:pt x="3079147" y="1061195"/>
                  <a:pt x="3536347" y="2069938"/>
                </a:cubicBezTo>
                <a:cubicBezTo>
                  <a:pt x="3993547" y="3078681"/>
                  <a:pt x="3815748" y="5767453"/>
                  <a:pt x="3906462" y="6772567"/>
                </a:cubicBezTo>
                <a:cubicBezTo>
                  <a:pt x="3997176" y="7777681"/>
                  <a:pt x="4171347" y="8118767"/>
                  <a:pt x="4080633" y="8100624"/>
                </a:cubicBezTo>
                <a:cubicBezTo>
                  <a:pt x="3989919" y="8082481"/>
                  <a:pt x="3565376" y="7139052"/>
                  <a:pt x="3362176" y="6663709"/>
                </a:cubicBezTo>
                <a:cubicBezTo>
                  <a:pt x="3158976" y="6188366"/>
                  <a:pt x="3285976" y="5858167"/>
                  <a:pt x="2861433" y="5248567"/>
                </a:cubicBezTo>
                <a:cubicBezTo>
                  <a:pt x="2436890" y="4638967"/>
                  <a:pt x="1097947" y="3281880"/>
                  <a:pt x="814919" y="3006109"/>
                </a:cubicBezTo>
                <a:cubicBezTo>
                  <a:pt x="531891" y="2730338"/>
                  <a:pt x="1246719" y="3797138"/>
                  <a:pt x="1163262" y="3593938"/>
                </a:cubicBezTo>
                <a:cubicBezTo>
                  <a:pt x="1079805" y="3390738"/>
                  <a:pt x="506490" y="2276766"/>
                  <a:pt x="314176" y="1786909"/>
                </a:cubicBezTo>
                <a:cubicBezTo>
                  <a:pt x="121862" y="1297052"/>
                  <a:pt x="-41424" y="774538"/>
                  <a:pt x="9376" y="654795"/>
                </a:cubicBezTo>
                <a:cubicBezTo>
                  <a:pt x="60176" y="535052"/>
                  <a:pt x="582690" y="1173680"/>
                  <a:pt x="618976" y="1068452"/>
                </a:cubicBezTo>
                <a:cubicBezTo>
                  <a:pt x="655262" y="963224"/>
                  <a:pt x="230718" y="135910"/>
                  <a:pt x="227090" y="23424"/>
                </a:cubicBezTo>
                <a:cubicBezTo>
                  <a:pt x="223462" y="-89062"/>
                  <a:pt x="462947" y="233881"/>
                  <a:pt x="618976" y="349995"/>
                </a:cubicBezTo>
                <a:close/>
              </a:path>
            </a:pathLst>
          </a:custGeom>
          <a:solidFill>
            <a:srgbClr val="FF8AD8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603" name="フリーフォーム 2602">
            <a:extLst>
              <a:ext uri="{FF2B5EF4-FFF2-40B4-BE49-F238E27FC236}">
                <a16:creationId xmlns:a16="http://schemas.microsoft.com/office/drawing/2014/main" id="{244E4A4B-C5CF-0350-C0B6-DD4FA34402DF}"/>
              </a:ext>
            </a:extLst>
          </p:cNvPr>
          <p:cNvSpPr/>
          <p:nvPr/>
        </p:nvSpPr>
        <p:spPr>
          <a:xfrm>
            <a:off x="-827020" y="-308376"/>
            <a:ext cx="4173328" cy="9375105"/>
          </a:xfrm>
          <a:custGeom>
            <a:avLst/>
            <a:gdLst>
              <a:gd name="connsiteX0" fmla="*/ 3831477 w 4173328"/>
              <a:gd name="connsiteY0" fmla="*/ 112433 h 9375105"/>
              <a:gd name="connsiteX1" fmla="*/ 3831477 w 4173328"/>
              <a:gd name="connsiteY1" fmla="*/ 177747 h 9375105"/>
              <a:gd name="connsiteX2" fmla="*/ 2263934 w 4173328"/>
              <a:gd name="connsiteY2" fmla="*/ 2202490 h 9375105"/>
              <a:gd name="connsiteX3" fmla="*/ 1937363 w 4173328"/>
              <a:gd name="connsiteY3" fmla="*/ 4684433 h 9375105"/>
              <a:gd name="connsiteX4" fmla="*/ 1088277 w 4173328"/>
              <a:gd name="connsiteY4" fmla="*/ 3726490 h 9375105"/>
              <a:gd name="connsiteX5" fmla="*/ 1131820 w 4173328"/>
              <a:gd name="connsiteY5" fmla="*/ 6709176 h 9375105"/>
              <a:gd name="connsiteX6" fmla="*/ 827020 w 4173328"/>
              <a:gd name="connsiteY6" fmla="*/ 9299976 h 9375105"/>
              <a:gd name="connsiteX7" fmla="*/ 456906 w 4173328"/>
              <a:gd name="connsiteY7" fmla="*/ 3682947 h 9375105"/>
              <a:gd name="connsiteX8" fmla="*/ 696391 w 4173328"/>
              <a:gd name="connsiteY8" fmla="*/ 765576 h 9375105"/>
              <a:gd name="connsiteX9" fmla="*/ 260963 w 4173328"/>
              <a:gd name="connsiteY9" fmla="*/ 656719 h 9375105"/>
              <a:gd name="connsiteX10" fmla="*/ 783477 w 4173328"/>
              <a:gd name="connsiteY10" fmla="*/ 308376 h 9375105"/>
              <a:gd name="connsiteX11" fmla="*/ 130334 w 4173328"/>
              <a:gd name="connsiteY11" fmla="*/ 264833 h 9375105"/>
              <a:gd name="connsiteX12" fmla="*/ 3831477 w 4173328"/>
              <a:gd name="connsiteY12" fmla="*/ 112433 h 93751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4173328" h="9375105">
                <a:moveTo>
                  <a:pt x="3831477" y="112433"/>
                </a:moveTo>
                <a:cubicBezTo>
                  <a:pt x="4448334" y="97919"/>
                  <a:pt x="4092734" y="-170596"/>
                  <a:pt x="3831477" y="177747"/>
                </a:cubicBezTo>
                <a:cubicBezTo>
                  <a:pt x="3570220" y="526090"/>
                  <a:pt x="2579620" y="1451376"/>
                  <a:pt x="2263934" y="2202490"/>
                </a:cubicBezTo>
                <a:cubicBezTo>
                  <a:pt x="1948248" y="2953604"/>
                  <a:pt x="2133306" y="4430433"/>
                  <a:pt x="1937363" y="4684433"/>
                </a:cubicBezTo>
                <a:cubicBezTo>
                  <a:pt x="1741420" y="4938433"/>
                  <a:pt x="1222534" y="3389033"/>
                  <a:pt x="1088277" y="3726490"/>
                </a:cubicBezTo>
                <a:cubicBezTo>
                  <a:pt x="954020" y="4063947"/>
                  <a:pt x="1175363" y="5780262"/>
                  <a:pt x="1131820" y="6709176"/>
                </a:cubicBezTo>
                <a:cubicBezTo>
                  <a:pt x="1088277" y="7638090"/>
                  <a:pt x="939506" y="9804348"/>
                  <a:pt x="827020" y="9299976"/>
                </a:cubicBezTo>
                <a:cubicBezTo>
                  <a:pt x="714534" y="8795605"/>
                  <a:pt x="478677" y="5105347"/>
                  <a:pt x="456906" y="3682947"/>
                </a:cubicBezTo>
                <a:cubicBezTo>
                  <a:pt x="435135" y="2260547"/>
                  <a:pt x="729048" y="1269947"/>
                  <a:pt x="696391" y="765576"/>
                </a:cubicBezTo>
                <a:cubicBezTo>
                  <a:pt x="663734" y="261205"/>
                  <a:pt x="246449" y="732919"/>
                  <a:pt x="260963" y="656719"/>
                </a:cubicBezTo>
                <a:cubicBezTo>
                  <a:pt x="275477" y="580519"/>
                  <a:pt x="805248" y="373690"/>
                  <a:pt x="783477" y="308376"/>
                </a:cubicBezTo>
                <a:cubicBezTo>
                  <a:pt x="761706" y="243062"/>
                  <a:pt x="-377666" y="301119"/>
                  <a:pt x="130334" y="264833"/>
                </a:cubicBezTo>
                <a:cubicBezTo>
                  <a:pt x="638334" y="228547"/>
                  <a:pt x="3214620" y="126947"/>
                  <a:pt x="3831477" y="112433"/>
                </a:cubicBezTo>
                <a:close/>
              </a:path>
            </a:pathLst>
          </a:custGeom>
          <a:solidFill>
            <a:srgbClr val="92D050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604" name="フリーフォーム 2603">
            <a:extLst>
              <a:ext uri="{FF2B5EF4-FFF2-40B4-BE49-F238E27FC236}">
                <a16:creationId xmlns:a16="http://schemas.microsoft.com/office/drawing/2014/main" id="{1A711302-7564-5710-17C6-E351EAAB20F2}"/>
              </a:ext>
            </a:extLst>
          </p:cNvPr>
          <p:cNvSpPr/>
          <p:nvPr/>
        </p:nvSpPr>
        <p:spPr>
          <a:xfrm>
            <a:off x="2629863" y="-213404"/>
            <a:ext cx="7812386" cy="5921963"/>
          </a:xfrm>
          <a:custGeom>
            <a:avLst/>
            <a:gdLst>
              <a:gd name="connsiteX0" fmla="*/ 548766 w 7812386"/>
              <a:gd name="connsiteY0" fmla="*/ 104547 h 5921963"/>
              <a:gd name="connsiteX1" fmla="*/ 7232594 w 7812386"/>
              <a:gd name="connsiteY1" fmla="*/ 213404 h 5921963"/>
              <a:gd name="connsiteX2" fmla="*/ 7167280 w 7812386"/>
              <a:gd name="connsiteY2" fmla="*/ 1062490 h 5921963"/>
              <a:gd name="connsiteX3" fmla="*/ 7711566 w 7812386"/>
              <a:gd name="connsiteY3" fmla="*/ 5699804 h 5921963"/>
              <a:gd name="connsiteX4" fmla="*/ 4837737 w 7812386"/>
              <a:gd name="connsiteY4" fmla="*/ 5090204 h 5921963"/>
              <a:gd name="connsiteX5" fmla="*/ 3117794 w 7812386"/>
              <a:gd name="connsiteY5" fmla="*/ 4262890 h 5921963"/>
              <a:gd name="connsiteX6" fmla="*/ 2181623 w 7812386"/>
              <a:gd name="connsiteY6" fmla="*/ 2238147 h 5921963"/>
              <a:gd name="connsiteX7" fmla="*/ 1506708 w 7812386"/>
              <a:gd name="connsiteY7" fmla="*/ 1018947 h 5921963"/>
              <a:gd name="connsiteX8" fmla="*/ 505223 w 7812386"/>
              <a:gd name="connsiteY8" fmla="*/ 61004 h 5921963"/>
              <a:gd name="connsiteX9" fmla="*/ 548766 w 7812386"/>
              <a:gd name="connsiteY9" fmla="*/ 104547 h 59219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7812386" h="5921963">
                <a:moveTo>
                  <a:pt x="548766" y="104547"/>
                </a:moveTo>
                <a:lnTo>
                  <a:pt x="7232594" y="213404"/>
                </a:lnTo>
                <a:cubicBezTo>
                  <a:pt x="8335680" y="373061"/>
                  <a:pt x="7087451" y="148090"/>
                  <a:pt x="7167280" y="1062490"/>
                </a:cubicBezTo>
                <a:cubicBezTo>
                  <a:pt x="7247109" y="1976890"/>
                  <a:pt x="8099823" y="5028518"/>
                  <a:pt x="7711566" y="5699804"/>
                </a:cubicBezTo>
                <a:cubicBezTo>
                  <a:pt x="7323309" y="6371090"/>
                  <a:pt x="5603366" y="5329690"/>
                  <a:pt x="4837737" y="5090204"/>
                </a:cubicBezTo>
                <a:cubicBezTo>
                  <a:pt x="4072108" y="4850718"/>
                  <a:pt x="3560480" y="4738233"/>
                  <a:pt x="3117794" y="4262890"/>
                </a:cubicBezTo>
                <a:cubicBezTo>
                  <a:pt x="2675108" y="3787547"/>
                  <a:pt x="2450137" y="2778804"/>
                  <a:pt x="2181623" y="2238147"/>
                </a:cubicBezTo>
                <a:cubicBezTo>
                  <a:pt x="1913109" y="1697490"/>
                  <a:pt x="1786108" y="1381804"/>
                  <a:pt x="1506708" y="1018947"/>
                </a:cubicBezTo>
                <a:cubicBezTo>
                  <a:pt x="1227308" y="656090"/>
                  <a:pt x="664880" y="209776"/>
                  <a:pt x="505223" y="61004"/>
                </a:cubicBezTo>
                <a:cubicBezTo>
                  <a:pt x="345566" y="-87768"/>
                  <a:pt x="-572462" y="79147"/>
                  <a:pt x="548766" y="104547"/>
                </a:cubicBezTo>
                <a:close/>
              </a:path>
            </a:pathLst>
          </a:custGeom>
          <a:solidFill>
            <a:srgbClr val="92D050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605" name="フリーフォーム 2604">
            <a:extLst>
              <a:ext uri="{FF2B5EF4-FFF2-40B4-BE49-F238E27FC236}">
                <a16:creationId xmlns:a16="http://schemas.microsoft.com/office/drawing/2014/main" id="{A033DD20-B553-1B8E-84E2-CB7032889A18}"/>
              </a:ext>
            </a:extLst>
          </p:cNvPr>
          <p:cNvSpPr/>
          <p:nvPr/>
        </p:nvSpPr>
        <p:spPr>
          <a:xfrm>
            <a:off x="2862187" y="11216304"/>
            <a:ext cx="5019782" cy="1360160"/>
          </a:xfrm>
          <a:custGeom>
            <a:avLst/>
            <a:gdLst>
              <a:gd name="connsiteX0" fmla="*/ 447070 w 5019782"/>
              <a:gd name="connsiteY0" fmla="*/ 1215182 h 1360160"/>
              <a:gd name="connsiteX1" fmla="*/ 3799870 w 5019782"/>
              <a:gd name="connsiteY1" fmla="*/ 170153 h 1360160"/>
              <a:gd name="connsiteX2" fmla="*/ 5019070 w 5019782"/>
              <a:gd name="connsiteY2" fmla="*/ 17753 h 1360160"/>
              <a:gd name="connsiteX3" fmla="*/ 3669242 w 5019782"/>
              <a:gd name="connsiteY3" fmla="*/ 344325 h 1360160"/>
              <a:gd name="connsiteX4" fmla="*/ 381756 w 5019782"/>
              <a:gd name="connsiteY4" fmla="*/ 1258725 h 1360160"/>
              <a:gd name="connsiteX5" fmla="*/ 447070 w 5019782"/>
              <a:gd name="connsiteY5" fmla="*/ 1215182 h 13601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019782" h="1360160">
                <a:moveTo>
                  <a:pt x="447070" y="1215182"/>
                </a:moveTo>
                <a:cubicBezTo>
                  <a:pt x="1016756" y="1033753"/>
                  <a:pt x="3037870" y="369724"/>
                  <a:pt x="3799870" y="170153"/>
                </a:cubicBezTo>
                <a:cubicBezTo>
                  <a:pt x="4561870" y="-29419"/>
                  <a:pt x="5040841" y="-11276"/>
                  <a:pt x="5019070" y="17753"/>
                </a:cubicBezTo>
                <a:cubicBezTo>
                  <a:pt x="4997299" y="46782"/>
                  <a:pt x="4442128" y="137496"/>
                  <a:pt x="3669242" y="344325"/>
                </a:cubicBezTo>
                <a:cubicBezTo>
                  <a:pt x="2896356" y="551154"/>
                  <a:pt x="915156" y="1113582"/>
                  <a:pt x="381756" y="1258725"/>
                </a:cubicBezTo>
                <a:cubicBezTo>
                  <a:pt x="-151644" y="1403868"/>
                  <a:pt x="-122616" y="1396611"/>
                  <a:pt x="447070" y="1215182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606" name="フリーフォーム 2605">
            <a:extLst>
              <a:ext uri="{FF2B5EF4-FFF2-40B4-BE49-F238E27FC236}">
                <a16:creationId xmlns:a16="http://schemas.microsoft.com/office/drawing/2014/main" id="{4E234327-AE14-DF70-C362-7BCB92D46801}"/>
              </a:ext>
            </a:extLst>
          </p:cNvPr>
          <p:cNvSpPr/>
          <p:nvPr/>
        </p:nvSpPr>
        <p:spPr>
          <a:xfrm>
            <a:off x="5952075" y="4329995"/>
            <a:ext cx="3905750" cy="1727092"/>
          </a:xfrm>
          <a:custGeom>
            <a:avLst/>
            <a:gdLst>
              <a:gd name="connsiteX0" fmla="*/ 383411 w 3905750"/>
              <a:gd name="connsiteY0" fmla="*/ 154919 h 1727092"/>
              <a:gd name="connsiteX1" fmla="*/ 3061296 w 3905750"/>
              <a:gd name="connsiteY1" fmla="*/ 1199948 h 1727092"/>
              <a:gd name="connsiteX2" fmla="*/ 3888611 w 3905750"/>
              <a:gd name="connsiteY2" fmla="*/ 1722462 h 1727092"/>
              <a:gd name="connsiteX3" fmla="*/ 3562039 w 3905750"/>
              <a:gd name="connsiteY3" fmla="*/ 1439434 h 1727092"/>
              <a:gd name="connsiteX4" fmla="*/ 2865354 w 3905750"/>
              <a:gd name="connsiteY4" fmla="*/ 1156405 h 1727092"/>
              <a:gd name="connsiteX5" fmla="*/ 2560554 w 3905750"/>
              <a:gd name="connsiteY5" fmla="*/ 1047548 h 1727092"/>
              <a:gd name="connsiteX6" fmla="*/ 3061296 w 3905750"/>
              <a:gd name="connsiteY6" fmla="*/ 1395891 h 1727092"/>
              <a:gd name="connsiteX7" fmla="*/ 296325 w 3905750"/>
              <a:gd name="connsiteY7" fmla="*/ 133148 h 1727092"/>
              <a:gd name="connsiteX8" fmla="*/ 383411 w 3905750"/>
              <a:gd name="connsiteY8" fmla="*/ 154919 h 17270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905750" h="1727092">
                <a:moveTo>
                  <a:pt x="383411" y="154919"/>
                </a:moveTo>
                <a:cubicBezTo>
                  <a:pt x="844239" y="332719"/>
                  <a:pt x="2477096" y="938691"/>
                  <a:pt x="3061296" y="1199948"/>
                </a:cubicBezTo>
                <a:cubicBezTo>
                  <a:pt x="3645496" y="1461205"/>
                  <a:pt x="3805154" y="1682548"/>
                  <a:pt x="3888611" y="1722462"/>
                </a:cubicBezTo>
                <a:cubicBezTo>
                  <a:pt x="3972068" y="1762376"/>
                  <a:pt x="3732582" y="1533777"/>
                  <a:pt x="3562039" y="1439434"/>
                </a:cubicBezTo>
                <a:cubicBezTo>
                  <a:pt x="3391496" y="1345091"/>
                  <a:pt x="3032268" y="1221719"/>
                  <a:pt x="2865354" y="1156405"/>
                </a:cubicBezTo>
                <a:cubicBezTo>
                  <a:pt x="2698440" y="1091091"/>
                  <a:pt x="2527897" y="1007634"/>
                  <a:pt x="2560554" y="1047548"/>
                </a:cubicBezTo>
                <a:cubicBezTo>
                  <a:pt x="2593211" y="1087462"/>
                  <a:pt x="3438667" y="1548291"/>
                  <a:pt x="3061296" y="1395891"/>
                </a:cubicBezTo>
                <a:cubicBezTo>
                  <a:pt x="2683925" y="1243491"/>
                  <a:pt x="735382" y="336348"/>
                  <a:pt x="296325" y="133148"/>
                </a:cubicBezTo>
                <a:cubicBezTo>
                  <a:pt x="-142732" y="-70052"/>
                  <a:pt x="-77417" y="-22881"/>
                  <a:pt x="383411" y="154919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607" name="フリーフォーム 2606">
            <a:extLst>
              <a:ext uri="{FF2B5EF4-FFF2-40B4-BE49-F238E27FC236}">
                <a16:creationId xmlns:a16="http://schemas.microsoft.com/office/drawing/2014/main" id="{E8EBA1FE-0F9B-7065-D344-7CE46899300F}"/>
              </a:ext>
            </a:extLst>
          </p:cNvPr>
          <p:cNvSpPr/>
          <p:nvPr/>
        </p:nvSpPr>
        <p:spPr>
          <a:xfrm>
            <a:off x="414271" y="2031661"/>
            <a:ext cx="500864" cy="5062572"/>
          </a:xfrm>
          <a:custGeom>
            <a:avLst/>
            <a:gdLst>
              <a:gd name="connsiteX0" fmla="*/ 21158 w 500864"/>
              <a:gd name="connsiteY0" fmla="*/ 167253 h 5062572"/>
              <a:gd name="connsiteX1" fmla="*/ 42929 w 500864"/>
              <a:gd name="connsiteY1" fmla="*/ 276110 h 5062572"/>
              <a:gd name="connsiteX2" fmla="*/ 500129 w 500864"/>
              <a:gd name="connsiteY2" fmla="*/ 2540339 h 5062572"/>
              <a:gd name="connsiteX3" fmla="*/ 151786 w 500864"/>
              <a:gd name="connsiteY3" fmla="*/ 4978739 h 5062572"/>
              <a:gd name="connsiteX4" fmla="*/ 238872 w 500864"/>
              <a:gd name="connsiteY4" fmla="*/ 4347368 h 5062572"/>
              <a:gd name="connsiteX5" fmla="*/ 391272 w 500864"/>
              <a:gd name="connsiteY5" fmla="*/ 2866910 h 5062572"/>
              <a:gd name="connsiteX6" fmla="*/ 21158 w 500864"/>
              <a:gd name="connsiteY6" fmla="*/ 167253 h 50625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00864" h="5062572">
                <a:moveTo>
                  <a:pt x="21158" y="167253"/>
                </a:moveTo>
                <a:cubicBezTo>
                  <a:pt x="-36899" y="-264547"/>
                  <a:pt x="42929" y="276110"/>
                  <a:pt x="42929" y="276110"/>
                </a:cubicBezTo>
                <a:cubicBezTo>
                  <a:pt x="122757" y="671624"/>
                  <a:pt x="481986" y="1756568"/>
                  <a:pt x="500129" y="2540339"/>
                </a:cubicBezTo>
                <a:cubicBezTo>
                  <a:pt x="518272" y="3324110"/>
                  <a:pt x="195329" y="4677568"/>
                  <a:pt x="151786" y="4978739"/>
                </a:cubicBezTo>
                <a:cubicBezTo>
                  <a:pt x="108243" y="5279910"/>
                  <a:pt x="198958" y="4699339"/>
                  <a:pt x="238872" y="4347368"/>
                </a:cubicBezTo>
                <a:cubicBezTo>
                  <a:pt x="278786" y="3995397"/>
                  <a:pt x="427558" y="3559967"/>
                  <a:pt x="391272" y="2866910"/>
                </a:cubicBezTo>
                <a:cubicBezTo>
                  <a:pt x="354986" y="2173853"/>
                  <a:pt x="79215" y="599053"/>
                  <a:pt x="21158" y="167253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608" name="フリーフォーム 2607">
            <a:extLst>
              <a:ext uri="{FF2B5EF4-FFF2-40B4-BE49-F238E27FC236}">
                <a16:creationId xmlns:a16="http://schemas.microsoft.com/office/drawing/2014/main" id="{FD9722AA-95BA-E4CF-90C0-EEC980AA7C5F}"/>
              </a:ext>
            </a:extLst>
          </p:cNvPr>
          <p:cNvSpPr/>
          <p:nvPr/>
        </p:nvSpPr>
        <p:spPr>
          <a:xfrm>
            <a:off x="4724139" y="413520"/>
            <a:ext cx="3993774" cy="4705528"/>
          </a:xfrm>
          <a:custGeom>
            <a:avLst/>
            <a:gdLst>
              <a:gd name="connsiteX0" fmla="*/ 261 w 3993774"/>
              <a:gd name="connsiteY0" fmla="*/ 137 h 4705528"/>
              <a:gd name="connsiteX1" fmla="*/ 1480718 w 3993774"/>
              <a:gd name="connsiteY1" fmla="*/ 3374709 h 4705528"/>
              <a:gd name="connsiteX2" fmla="*/ 3200661 w 3993774"/>
              <a:gd name="connsiteY2" fmla="*/ 4354423 h 4705528"/>
              <a:gd name="connsiteX3" fmla="*/ 3984432 w 3993774"/>
              <a:gd name="connsiteY3" fmla="*/ 4702766 h 4705528"/>
              <a:gd name="connsiteX4" fmla="*/ 2721690 w 3993774"/>
              <a:gd name="connsiteY4" fmla="*/ 4202023 h 4705528"/>
              <a:gd name="connsiteX5" fmla="*/ 1371861 w 3993774"/>
              <a:gd name="connsiteY5" fmla="*/ 3244080 h 4705528"/>
              <a:gd name="connsiteX6" fmla="*/ 261 w 3993774"/>
              <a:gd name="connsiteY6" fmla="*/ 137 h 47055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993774" h="4705528">
                <a:moveTo>
                  <a:pt x="261" y="137"/>
                </a:moveTo>
                <a:cubicBezTo>
                  <a:pt x="18404" y="21908"/>
                  <a:pt x="947318" y="2648995"/>
                  <a:pt x="1480718" y="3374709"/>
                </a:cubicBezTo>
                <a:cubicBezTo>
                  <a:pt x="2014118" y="4100423"/>
                  <a:pt x="2783375" y="4133080"/>
                  <a:pt x="3200661" y="4354423"/>
                </a:cubicBezTo>
                <a:cubicBezTo>
                  <a:pt x="3617947" y="4575766"/>
                  <a:pt x="4064260" y="4728166"/>
                  <a:pt x="3984432" y="4702766"/>
                </a:cubicBezTo>
                <a:cubicBezTo>
                  <a:pt x="3904604" y="4677366"/>
                  <a:pt x="3157119" y="4445137"/>
                  <a:pt x="2721690" y="4202023"/>
                </a:cubicBezTo>
                <a:cubicBezTo>
                  <a:pt x="2286261" y="3958909"/>
                  <a:pt x="1832690" y="3944394"/>
                  <a:pt x="1371861" y="3244080"/>
                </a:cubicBezTo>
                <a:cubicBezTo>
                  <a:pt x="911032" y="2543766"/>
                  <a:pt x="-17882" y="-21634"/>
                  <a:pt x="261" y="137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609" name="フリーフォーム 2608">
            <a:extLst>
              <a:ext uri="{FF2B5EF4-FFF2-40B4-BE49-F238E27FC236}">
                <a16:creationId xmlns:a16="http://schemas.microsoft.com/office/drawing/2014/main" id="{08B93F32-C986-7DFB-14A7-5BC932F204A6}"/>
              </a:ext>
            </a:extLst>
          </p:cNvPr>
          <p:cNvSpPr/>
          <p:nvPr/>
        </p:nvSpPr>
        <p:spPr>
          <a:xfrm>
            <a:off x="789031" y="-174224"/>
            <a:ext cx="1649773" cy="3539353"/>
          </a:xfrm>
          <a:custGeom>
            <a:avLst/>
            <a:gdLst>
              <a:gd name="connsiteX0" fmla="*/ 1649369 w 1649773"/>
              <a:gd name="connsiteY0" fmla="*/ 53 h 3539353"/>
              <a:gd name="connsiteX1" fmla="*/ 539026 w 1649773"/>
              <a:gd name="connsiteY1" fmla="*/ 1828853 h 3539353"/>
              <a:gd name="connsiteX2" fmla="*/ 38283 w 1649773"/>
              <a:gd name="connsiteY2" fmla="*/ 3505253 h 3539353"/>
              <a:gd name="connsiteX3" fmla="*/ 147140 w 1649773"/>
              <a:gd name="connsiteY3" fmla="*/ 2786795 h 3539353"/>
              <a:gd name="connsiteX4" fmla="*/ 1039769 w 1649773"/>
              <a:gd name="connsiteY4" fmla="*/ 805595 h 3539353"/>
              <a:gd name="connsiteX5" fmla="*/ 408398 w 1649773"/>
              <a:gd name="connsiteY5" fmla="*/ 1763538 h 3539353"/>
              <a:gd name="connsiteX6" fmla="*/ 1649369 w 1649773"/>
              <a:gd name="connsiteY6" fmla="*/ 53 h 35393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649773" h="3539353">
                <a:moveTo>
                  <a:pt x="1649369" y="53"/>
                </a:moveTo>
                <a:cubicBezTo>
                  <a:pt x="1671140" y="10939"/>
                  <a:pt x="807540" y="1244653"/>
                  <a:pt x="539026" y="1828853"/>
                </a:cubicBezTo>
                <a:cubicBezTo>
                  <a:pt x="270512" y="2413053"/>
                  <a:pt x="103597" y="3345596"/>
                  <a:pt x="38283" y="3505253"/>
                </a:cubicBezTo>
                <a:cubicBezTo>
                  <a:pt x="-27031" y="3664910"/>
                  <a:pt x="-19774" y="3236738"/>
                  <a:pt x="147140" y="2786795"/>
                </a:cubicBezTo>
                <a:cubicBezTo>
                  <a:pt x="314054" y="2336852"/>
                  <a:pt x="996226" y="976138"/>
                  <a:pt x="1039769" y="805595"/>
                </a:cubicBezTo>
                <a:cubicBezTo>
                  <a:pt x="1083312" y="635052"/>
                  <a:pt x="306798" y="1897795"/>
                  <a:pt x="408398" y="1763538"/>
                </a:cubicBezTo>
                <a:cubicBezTo>
                  <a:pt x="509998" y="1629281"/>
                  <a:pt x="1627598" y="-10833"/>
                  <a:pt x="1649369" y="53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610" name="フリーフォーム 2609">
            <a:extLst>
              <a:ext uri="{FF2B5EF4-FFF2-40B4-BE49-F238E27FC236}">
                <a16:creationId xmlns:a16="http://schemas.microsoft.com/office/drawing/2014/main" id="{A1DCC361-FAF7-49F2-B2D2-7E38EC5592E9}"/>
              </a:ext>
            </a:extLst>
          </p:cNvPr>
          <p:cNvSpPr/>
          <p:nvPr/>
        </p:nvSpPr>
        <p:spPr>
          <a:xfrm>
            <a:off x="4896154" y="494748"/>
            <a:ext cx="4106046" cy="4911500"/>
          </a:xfrm>
          <a:custGeom>
            <a:avLst/>
            <a:gdLst>
              <a:gd name="connsiteX0" fmla="*/ 2417 w 4106046"/>
              <a:gd name="connsiteY0" fmla="*/ 5995 h 4911500"/>
              <a:gd name="connsiteX1" fmla="*/ 1243389 w 4106046"/>
              <a:gd name="connsiteY1" fmla="*/ 3075766 h 4911500"/>
              <a:gd name="connsiteX2" fmla="*/ 916817 w 4106046"/>
              <a:gd name="connsiteY2" fmla="*/ 2770966 h 4911500"/>
              <a:gd name="connsiteX3" fmla="*/ 2723846 w 4106046"/>
              <a:gd name="connsiteY3" fmla="*/ 4273195 h 4911500"/>
              <a:gd name="connsiteX4" fmla="*/ 2484360 w 4106046"/>
              <a:gd name="connsiteY4" fmla="*/ 3946623 h 4911500"/>
              <a:gd name="connsiteX5" fmla="*/ 4095446 w 4106046"/>
              <a:gd name="connsiteY5" fmla="*/ 4904566 h 4911500"/>
              <a:gd name="connsiteX6" fmla="*/ 3224589 w 4106046"/>
              <a:gd name="connsiteY6" fmla="*/ 4403823 h 4911500"/>
              <a:gd name="connsiteX7" fmla="*/ 1265160 w 4106046"/>
              <a:gd name="connsiteY7" fmla="*/ 3228166 h 4911500"/>
              <a:gd name="connsiteX8" fmla="*/ 503160 w 4106046"/>
              <a:gd name="connsiteY8" fmla="*/ 1421138 h 4911500"/>
              <a:gd name="connsiteX9" fmla="*/ 916817 w 4106046"/>
              <a:gd name="connsiteY9" fmla="*/ 2270223 h 4911500"/>
              <a:gd name="connsiteX10" fmla="*/ 2417 w 4106046"/>
              <a:gd name="connsiteY10" fmla="*/ 5995 h 4911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4106046" h="4911500">
                <a:moveTo>
                  <a:pt x="2417" y="5995"/>
                </a:moveTo>
                <a:cubicBezTo>
                  <a:pt x="56846" y="140252"/>
                  <a:pt x="1090989" y="2614938"/>
                  <a:pt x="1243389" y="3075766"/>
                </a:cubicBezTo>
                <a:cubicBezTo>
                  <a:pt x="1395789" y="3536594"/>
                  <a:pt x="670074" y="2571395"/>
                  <a:pt x="916817" y="2770966"/>
                </a:cubicBezTo>
                <a:cubicBezTo>
                  <a:pt x="1163560" y="2970537"/>
                  <a:pt x="2462589" y="4077252"/>
                  <a:pt x="2723846" y="4273195"/>
                </a:cubicBezTo>
                <a:cubicBezTo>
                  <a:pt x="2985103" y="4469138"/>
                  <a:pt x="2255760" y="3841394"/>
                  <a:pt x="2484360" y="3946623"/>
                </a:cubicBezTo>
                <a:cubicBezTo>
                  <a:pt x="2712960" y="4051852"/>
                  <a:pt x="3972075" y="4828366"/>
                  <a:pt x="4095446" y="4904566"/>
                </a:cubicBezTo>
                <a:cubicBezTo>
                  <a:pt x="4218817" y="4980766"/>
                  <a:pt x="3224589" y="4403823"/>
                  <a:pt x="3224589" y="4403823"/>
                </a:cubicBezTo>
                <a:cubicBezTo>
                  <a:pt x="2752875" y="4124423"/>
                  <a:pt x="1718732" y="3725280"/>
                  <a:pt x="1265160" y="3228166"/>
                </a:cubicBezTo>
                <a:cubicBezTo>
                  <a:pt x="811588" y="2731052"/>
                  <a:pt x="561217" y="1580795"/>
                  <a:pt x="503160" y="1421138"/>
                </a:cubicBezTo>
                <a:cubicBezTo>
                  <a:pt x="445103" y="1261481"/>
                  <a:pt x="1003903" y="2506080"/>
                  <a:pt x="916817" y="2270223"/>
                </a:cubicBezTo>
                <a:cubicBezTo>
                  <a:pt x="829731" y="2034366"/>
                  <a:pt x="-52012" y="-128262"/>
                  <a:pt x="2417" y="5995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611" name="フリーフォーム 2610">
            <a:extLst>
              <a:ext uri="{FF2B5EF4-FFF2-40B4-BE49-F238E27FC236}">
                <a16:creationId xmlns:a16="http://schemas.microsoft.com/office/drawing/2014/main" id="{B2EDAFA4-0DE9-029E-453E-33DB3F1FBF6E}"/>
              </a:ext>
            </a:extLst>
          </p:cNvPr>
          <p:cNvSpPr/>
          <p:nvPr/>
        </p:nvSpPr>
        <p:spPr>
          <a:xfrm>
            <a:off x="5970198" y="4243494"/>
            <a:ext cx="3596790" cy="6372153"/>
          </a:xfrm>
          <a:custGeom>
            <a:avLst/>
            <a:gdLst>
              <a:gd name="connsiteX0" fmla="*/ 60488 w 3596790"/>
              <a:gd name="connsiteY0" fmla="*/ 197877 h 6372153"/>
              <a:gd name="connsiteX1" fmla="*/ 169345 w 3596790"/>
              <a:gd name="connsiteY1" fmla="*/ 263192 h 6372153"/>
              <a:gd name="connsiteX2" fmla="*/ 1301459 w 3596790"/>
              <a:gd name="connsiteY2" fmla="*/ 2614506 h 6372153"/>
              <a:gd name="connsiteX3" fmla="*/ 3064945 w 3596790"/>
              <a:gd name="connsiteY3" fmla="*/ 5161763 h 6372153"/>
              <a:gd name="connsiteX4" fmla="*/ 3478602 w 3596790"/>
              <a:gd name="connsiteY4" fmla="*/ 6337420 h 6372153"/>
              <a:gd name="connsiteX5" fmla="*/ 3391516 w 3596790"/>
              <a:gd name="connsiteY5" fmla="*/ 5749592 h 6372153"/>
              <a:gd name="connsiteX6" fmla="*/ 1279688 w 3596790"/>
              <a:gd name="connsiteY6" fmla="*/ 2723363 h 6372153"/>
              <a:gd name="connsiteX7" fmla="*/ 713631 w 3596790"/>
              <a:gd name="connsiteY7" fmla="*/ 1525935 h 6372153"/>
              <a:gd name="connsiteX8" fmla="*/ 60488 w 3596790"/>
              <a:gd name="connsiteY8" fmla="*/ 197877 h 63721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596790" h="6372153">
                <a:moveTo>
                  <a:pt x="60488" y="197877"/>
                </a:moveTo>
                <a:cubicBezTo>
                  <a:pt x="-30226" y="-12580"/>
                  <a:pt x="-37483" y="-139579"/>
                  <a:pt x="169345" y="263192"/>
                </a:cubicBezTo>
                <a:cubicBezTo>
                  <a:pt x="376173" y="665963"/>
                  <a:pt x="818859" y="1798077"/>
                  <a:pt x="1301459" y="2614506"/>
                </a:cubicBezTo>
                <a:cubicBezTo>
                  <a:pt x="1784059" y="3430935"/>
                  <a:pt x="2702088" y="4541277"/>
                  <a:pt x="3064945" y="5161763"/>
                </a:cubicBezTo>
                <a:cubicBezTo>
                  <a:pt x="3427802" y="5782249"/>
                  <a:pt x="3424174" y="6239449"/>
                  <a:pt x="3478602" y="6337420"/>
                </a:cubicBezTo>
                <a:cubicBezTo>
                  <a:pt x="3533030" y="6435391"/>
                  <a:pt x="3758002" y="6351935"/>
                  <a:pt x="3391516" y="5749592"/>
                </a:cubicBezTo>
                <a:cubicBezTo>
                  <a:pt x="3025030" y="5147249"/>
                  <a:pt x="1726002" y="3427306"/>
                  <a:pt x="1279688" y="2723363"/>
                </a:cubicBezTo>
                <a:cubicBezTo>
                  <a:pt x="833374" y="2019420"/>
                  <a:pt x="909574" y="1946849"/>
                  <a:pt x="713631" y="1525935"/>
                </a:cubicBezTo>
                <a:cubicBezTo>
                  <a:pt x="517688" y="1105021"/>
                  <a:pt x="151202" y="408334"/>
                  <a:pt x="60488" y="197877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612" name="フリーフォーム 2611">
            <a:extLst>
              <a:ext uri="{FF2B5EF4-FFF2-40B4-BE49-F238E27FC236}">
                <a16:creationId xmlns:a16="http://schemas.microsoft.com/office/drawing/2014/main" id="{B7FDD909-C5F2-1222-5AAA-5081930A3A4A}"/>
              </a:ext>
            </a:extLst>
          </p:cNvPr>
          <p:cNvSpPr/>
          <p:nvPr/>
        </p:nvSpPr>
        <p:spPr>
          <a:xfrm>
            <a:off x="1142621" y="3881340"/>
            <a:ext cx="603205" cy="550073"/>
          </a:xfrm>
          <a:custGeom>
            <a:avLst/>
            <a:gdLst>
              <a:gd name="connsiteX0" fmla="*/ 603052 w 603205"/>
              <a:gd name="connsiteY0" fmla="*/ 64 h 550073"/>
              <a:gd name="connsiteX1" fmla="*/ 161838 w 603205"/>
              <a:gd name="connsiteY1" fmla="*/ 294207 h 550073"/>
              <a:gd name="connsiteX2" fmla="*/ 1978 w 603205"/>
              <a:gd name="connsiteY2" fmla="*/ 549983 h 550073"/>
              <a:gd name="connsiteX3" fmla="*/ 110682 w 603205"/>
              <a:gd name="connsiteY3" fmla="*/ 319784 h 550073"/>
              <a:gd name="connsiteX4" fmla="*/ 603052 w 603205"/>
              <a:gd name="connsiteY4" fmla="*/ 64 h 5500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03205" h="550073">
                <a:moveTo>
                  <a:pt x="603052" y="64"/>
                </a:moveTo>
                <a:cubicBezTo>
                  <a:pt x="611578" y="-4199"/>
                  <a:pt x="262017" y="202554"/>
                  <a:pt x="161838" y="294207"/>
                </a:cubicBezTo>
                <a:cubicBezTo>
                  <a:pt x="61659" y="385860"/>
                  <a:pt x="10504" y="545720"/>
                  <a:pt x="1978" y="549983"/>
                </a:cubicBezTo>
                <a:cubicBezTo>
                  <a:pt x="-6548" y="554246"/>
                  <a:pt x="9437" y="407174"/>
                  <a:pt x="110682" y="319784"/>
                </a:cubicBezTo>
                <a:cubicBezTo>
                  <a:pt x="211927" y="232394"/>
                  <a:pt x="594526" y="4327"/>
                  <a:pt x="603052" y="64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613" name="フリーフォーム 2612">
            <a:extLst>
              <a:ext uri="{FF2B5EF4-FFF2-40B4-BE49-F238E27FC236}">
                <a16:creationId xmlns:a16="http://schemas.microsoft.com/office/drawing/2014/main" id="{0A70A2D4-978A-A090-0BBA-2B053451B0EF}"/>
              </a:ext>
            </a:extLst>
          </p:cNvPr>
          <p:cNvSpPr/>
          <p:nvPr/>
        </p:nvSpPr>
        <p:spPr>
          <a:xfrm>
            <a:off x="5620653" y="5895541"/>
            <a:ext cx="275040" cy="506430"/>
          </a:xfrm>
          <a:custGeom>
            <a:avLst/>
            <a:gdLst>
              <a:gd name="connsiteX0" fmla="*/ 30 w 275040"/>
              <a:gd name="connsiteY0" fmla="*/ 101 h 506430"/>
              <a:gd name="connsiteX1" fmla="*/ 166284 w 275040"/>
              <a:gd name="connsiteY1" fmla="*/ 409343 h 506430"/>
              <a:gd name="connsiteX2" fmla="*/ 274989 w 275040"/>
              <a:gd name="connsiteY2" fmla="*/ 505259 h 506430"/>
              <a:gd name="connsiteX3" fmla="*/ 153495 w 275040"/>
              <a:gd name="connsiteY3" fmla="*/ 370976 h 506430"/>
              <a:gd name="connsiteX4" fmla="*/ 30 w 275040"/>
              <a:gd name="connsiteY4" fmla="*/ 101 h 5064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75040" h="506430">
                <a:moveTo>
                  <a:pt x="30" y="101"/>
                </a:moveTo>
                <a:cubicBezTo>
                  <a:pt x="2161" y="6495"/>
                  <a:pt x="120457" y="325150"/>
                  <a:pt x="166284" y="409343"/>
                </a:cubicBezTo>
                <a:cubicBezTo>
                  <a:pt x="212111" y="493536"/>
                  <a:pt x="277120" y="511653"/>
                  <a:pt x="274989" y="505259"/>
                </a:cubicBezTo>
                <a:cubicBezTo>
                  <a:pt x="272858" y="498865"/>
                  <a:pt x="199321" y="449840"/>
                  <a:pt x="153495" y="370976"/>
                </a:cubicBezTo>
                <a:cubicBezTo>
                  <a:pt x="107669" y="292112"/>
                  <a:pt x="-2101" y="-6293"/>
                  <a:pt x="30" y="101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614" name="フリーフォーム 2613">
            <a:extLst>
              <a:ext uri="{FF2B5EF4-FFF2-40B4-BE49-F238E27FC236}">
                <a16:creationId xmlns:a16="http://schemas.microsoft.com/office/drawing/2014/main" id="{68FFCB05-157F-BDAC-D5E4-44C48D8B8F5E}"/>
              </a:ext>
            </a:extLst>
          </p:cNvPr>
          <p:cNvSpPr/>
          <p:nvPr/>
        </p:nvSpPr>
        <p:spPr>
          <a:xfrm>
            <a:off x="5607862" y="4545865"/>
            <a:ext cx="166347" cy="698484"/>
          </a:xfrm>
          <a:custGeom>
            <a:avLst/>
            <a:gdLst>
              <a:gd name="connsiteX0" fmla="*/ 32 w 166347"/>
              <a:gd name="connsiteY0" fmla="*/ 557 h 698484"/>
              <a:gd name="connsiteX1" fmla="*/ 140709 w 166347"/>
              <a:gd name="connsiteY1" fmla="*/ 473743 h 698484"/>
              <a:gd name="connsiteX2" fmla="*/ 121525 w 166347"/>
              <a:gd name="connsiteY2" fmla="*/ 697548 h 698484"/>
              <a:gd name="connsiteX3" fmla="*/ 166286 w 166347"/>
              <a:gd name="connsiteY3" fmla="*/ 397011 h 698484"/>
              <a:gd name="connsiteX4" fmla="*/ 127920 w 166347"/>
              <a:gd name="connsiteY4" fmla="*/ 377827 h 698484"/>
              <a:gd name="connsiteX5" fmla="*/ 32 w 166347"/>
              <a:gd name="connsiteY5" fmla="*/ 557 h 6984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6347" h="698484">
                <a:moveTo>
                  <a:pt x="32" y="557"/>
                </a:moveTo>
                <a:cubicBezTo>
                  <a:pt x="2164" y="16543"/>
                  <a:pt x="120460" y="357578"/>
                  <a:pt x="140709" y="473743"/>
                </a:cubicBezTo>
                <a:cubicBezTo>
                  <a:pt x="160958" y="589908"/>
                  <a:pt x="117262" y="710336"/>
                  <a:pt x="121525" y="697548"/>
                </a:cubicBezTo>
                <a:cubicBezTo>
                  <a:pt x="125788" y="684760"/>
                  <a:pt x="165220" y="450298"/>
                  <a:pt x="166286" y="397011"/>
                </a:cubicBezTo>
                <a:cubicBezTo>
                  <a:pt x="167352" y="343724"/>
                  <a:pt x="154563" y="438574"/>
                  <a:pt x="127920" y="377827"/>
                </a:cubicBezTo>
                <a:cubicBezTo>
                  <a:pt x="101277" y="317080"/>
                  <a:pt x="-2100" y="-15429"/>
                  <a:pt x="32" y="557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615" name="フリーフォーム 2614">
            <a:extLst>
              <a:ext uri="{FF2B5EF4-FFF2-40B4-BE49-F238E27FC236}">
                <a16:creationId xmlns:a16="http://schemas.microsoft.com/office/drawing/2014/main" id="{46B4FC5B-5697-A2CB-A08F-8331B026D641}"/>
              </a:ext>
            </a:extLst>
          </p:cNvPr>
          <p:cNvSpPr/>
          <p:nvPr/>
        </p:nvSpPr>
        <p:spPr>
          <a:xfrm>
            <a:off x="1211670" y="5197339"/>
            <a:ext cx="425328" cy="2190251"/>
          </a:xfrm>
          <a:custGeom>
            <a:avLst/>
            <a:gdLst>
              <a:gd name="connsiteX0" fmla="*/ 406115 w 425328"/>
              <a:gd name="connsiteY0" fmla="*/ 1313 h 2190251"/>
              <a:gd name="connsiteX1" fmla="*/ 322987 w 425328"/>
              <a:gd name="connsiteY1" fmla="*/ 1171489 h 2190251"/>
              <a:gd name="connsiteX2" fmla="*/ 16056 w 425328"/>
              <a:gd name="connsiteY2" fmla="*/ 2149833 h 2190251"/>
              <a:gd name="connsiteX3" fmla="*/ 80000 w 425328"/>
              <a:gd name="connsiteY3" fmla="*/ 1900451 h 2190251"/>
              <a:gd name="connsiteX4" fmla="*/ 393326 w 425328"/>
              <a:gd name="connsiteY4" fmla="*/ 960474 h 2190251"/>
              <a:gd name="connsiteX5" fmla="*/ 406115 w 425328"/>
              <a:gd name="connsiteY5" fmla="*/ 1313 h 21902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5328" h="2190251">
                <a:moveTo>
                  <a:pt x="406115" y="1313"/>
                </a:moveTo>
                <a:cubicBezTo>
                  <a:pt x="394392" y="36482"/>
                  <a:pt x="387997" y="813402"/>
                  <a:pt x="322987" y="1171489"/>
                </a:cubicBezTo>
                <a:cubicBezTo>
                  <a:pt x="257977" y="1529576"/>
                  <a:pt x="56554" y="2028339"/>
                  <a:pt x="16056" y="2149833"/>
                </a:cubicBezTo>
                <a:cubicBezTo>
                  <a:pt x="-24442" y="2271327"/>
                  <a:pt x="17122" y="2098678"/>
                  <a:pt x="80000" y="1900451"/>
                </a:cubicBezTo>
                <a:cubicBezTo>
                  <a:pt x="142878" y="1702224"/>
                  <a:pt x="337908" y="1274865"/>
                  <a:pt x="393326" y="960474"/>
                </a:cubicBezTo>
                <a:cubicBezTo>
                  <a:pt x="448744" y="646083"/>
                  <a:pt x="417838" y="-33856"/>
                  <a:pt x="406115" y="1313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616" name="フリーフォーム 2615">
            <a:extLst>
              <a:ext uri="{FF2B5EF4-FFF2-40B4-BE49-F238E27FC236}">
                <a16:creationId xmlns:a16="http://schemas.microsoft.com/office/drawing/2014/main" id="{BEBC62EF-CA4D-F401-98DE-D4B5F1FD94B2}"/>
              </a:ext>
            </a:extLst>
          </p:cNvPr>
          <p:cNvSpPr/>
          <p:nvPr/>
        </p:nvSpPr>
        <p:spPr>
          <a:xfrm>
            <a:off x="5588078" y="5543904"/>
            <a:ext cx="301205" cy="844228"/>
          </a:xfrm>
          <a:custGeom>
            <a:avLst/>
            <a:gdLst>
              <a:gd name="connsiteX0" fmla="*/ 632 w 301205"/>
              <a:gd name="connsiteY0" fmla="*/ 46 h 844228"/>
              <a:gd name="connsiteX1" fmla="*/ 166887 w 301205"/>
              <a:gd name="connsiteY1" fmla="*/ 588331 h 844228"/>
              <a:gd name="connsiteX2" fmla="*/ 301170 w 301205"/>
              <a:gd name="connsiteY2" fmla="*/ 844107 h 844228"/>
              <a:gd name="connsiteX3" fmla="*/ 179676 w 301205"/>
              <a:gd name="connsiteY3" fmla="*/ 620303 h 844228"/>
              <a:gd name="connsiteX4" fmla="*/ 128521 w 301205"/>
              <a:gd name="connsiteY4" fmla="*/ 498809 h 844228"/>
              <a:gd name="connsiteX5" fmla="*/ 173281 w 301205"/>
              <a:gd name="connsiteY5" fmla="*/ 556359 h 844228"/>
              <a:gd name="connsiteX6" fmla="*/ 230831 w 301205"/>
              <a:gd name="connsiteY6" fmla="*/ 620303 h 844228"/>
              <a:gd name="connsiteX7" fmla="*/ 632 w 301205"/>
              <a:gd name="connsiteY7" fmla="*/ 46 h 8442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1205" h="844228">
                <a:moveTo>
                  <a:pt x="632" y="46"/>
                </a:moveTo>
                <a:cubicBezTo>
                  <a:pt x="-10025" y="-5283"/>
                  <a:pt x="116797" y="447654"/>
                  <a:pt x="166887" y="588331"/>
                </a:cubicBezTo>
                <a:cubicBezTo>
                  <a:pt x="216977" y="729008"/>
                  <a:pt x="299039" y="838778"/>
                  <a:pt x="301170" y="844107"/>
                </a:cubicBezTo>
                <a:cubicBezTo>
                  <a:pt x="303301" y="849436"/>
                  <a:pt x="208451" y="677853"/>
                  <a:pt x="179676" y="620303"/>
                </a:cubicBezTo>
                <a:cubicBezTo>
                  <a:pt x="150901" y="562753"/>
                  <a:pt x="129587" y="509466"/>
                  <a:pt x="128521" y="498809"/>
                </a:cubicBezTo>
                <a:cubicBezTo>
                  <a:pt x="127455" y="488152"/>
                  <a:pt x="156229" y="536110"/>
                  <a:pt x="173281" y="556359"/>
                </a:cubicBezTo>
                <a:cubicBezTo>
                  <a:pt x="190333" y="576608"/>
                  <a:pt x="256408" y="706627"/>
                  <a:pt x="230831" y="620303"/>
                </a:cubicBezTo>
                <a:cubicBezTo>
                  <a:pt x="205254" y="533979"/>
                  <a:pt x="11289" y="5375"/>
                  <a:pt x="632" y="46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617" name="フリーフォーム 2616">
            <a:extLst>
              <a:ext uri="{FF2B5EF4-FFF2-40B4-BE49-F238E27FC236}">
                <a16:creationId xmlns:a16="http://schemas.microsoft.com/office/drawing/2014/main" id="{DDC8EF26-2E49-8AA9-5333-73DD8267DB4B}"/>
              </a:ext>
            </a:extLst>
          </p:cNvPr>
          <p:cNvSpPr/>
          <p:nvPr/>
        </p:nvSpPr>
        <p:spPr>
          <a:xfrm>
            <a:off x="754171" y="7761885"/>
            <a:ext cx="341970" cy="518832"/>
          </a:xfrm>
          <a:custGeom>
            <a:avLst/>
            <a:gdLst>
              <a:gd name="connsiteX0" fmla="*/ 369 w 341970"/>
              <a:gd name="connsiteY0" fmla="*/ 923 h 518832"/>
              <a:gd name="connsiteX1" fmla="*/ 326484 w 341970"/>
              <a:gd name="connsiteY1" fmla="*/ 499687 h 518832"/>
              <a:gd name="connsiteX2" fmla="*/ 262539 w 341970"/>
              <a:gd name="connsiteY2" fmla="*/ 378193 h 518832"/>
              <a:gd name="connsiteX3" fmla="*/ 369 w 341970"/>
              <a:gd name="connsiteY3" fmla="*/ 923 h 5188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41970" h="518832">
                <a:moveTo>
                  <a:pt x="369" y="923"/>
                </a:moveTo>
                <a:cubicBezTo>
                  <a:pt x="11026" y="21172"/>
                  <a:pt x="282789" y="436809"/>
                  <a:pt x="326484" y="499687"/>
                </a:cubicBezTo>
                <a:cubicBezTo>
                  <a:pt x="370179" y="562565"/>
                  <a:pt x="312629" y="457057"/>
                  <a:pt x="262539" y="378193"/>
                </a:cubicBezTo>
                <a:cubicBezTo>
                  <a:pt x="212449" y="299329"/>
                  <a:pt x="-10288" y="-19326"/>
                  <a:pt x="369" y="923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618" name="フリーフォーム 2617">
            <a:extLst>
              <a:ext uri="{FF2B5EF4-FFF2-40B4-BE49-F238E27FC236}">
                <a16:creationId xmlns:a16="http://schemas.microsoft.com/office/drawing/2014/main" id="{4C316AA5-5031-8FD4-AB43-F7609FCC463C}"/>
              </a:ext>
            </a:extLst>
          </p:cNvPr>
          <p:cNvSpPr/>
          <p:nvPr/>
        </p:nvSpPr>
        <p:spPr>
          <a:xfrm>
            <a:off x="6365927" y="8769558"/>
            <a:ext cx="1406569" cy="1483844"/>
          </a:xfrm>
          <a:custGeom>
            <a:avLst/>
            <a:gdLst>
              <a:gd name="connsiteX0" fmla="*/ 15690 w 1406569"/>
              <a:gd name="connsiteY0" fmla="*/ 16355 h 1483844"/>
              <a:gd name="connsiteX1" fmla="*/ 1345726 w 1406569"/>
              <a:gd name="connsiteY1" fmla="*/ 1423125 h 1483844"/>
              <a:gd name="connsiteX2" fmla="*/ 1134711 w 1406569"/>
              <a:gd name="connsiteY2" fmla="*/ 1192926 h 1483844"/>
              <a:gd name="connsiteX3" fmla="*/ 712680 w 1406569"/>
              <a:gd name="connsiteY3" fmla="*/ 866811 h 1483844"/>
              <a:gd name="connsiteX4" fmla="*/ 757441 w 1406569"/>
              <a:gd name="connsiteY4" fmla="*/ 873206 h 1483844"/>
              <a:gd name="connsiteX5" fmla="*/ 623158 w 1406569"/>
              <a:gd name="connsiteY5" fmla="*/ 668585 h 1483844"/>
              <a:gd name="connsiteX6" fmla="*/ 15690 w 1406569"/>
              <a:gd name="connsiteY6" fmla="*/ 16355 h 14838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406569" h="1483844">
                <a:moveTo>
                  <a:pt x="15690" y="16355"/>
                </a:moveTo>
                <a:cubicBezTo>
                  <a:pt x="136118" y="142112"/>
                  <a:pt x="1159223" y="1227030"/>
                  <a:pt x="1345726" y="1423125"/>
                </a:cubicBezTo>
                <a:cubicBezTo>
                  <a:pt x="1532229" y="1619220"/>
                  <a:pt x="1240218" y="1285645"/>
                  <a:pt x="1134711" y="1192926"/>
                </a:cubicBezTo>
                <a:cubicBezTo>
                  <a:pt x="1029204" y="1100207"/>
                  <a:pt x="775558" y="920098"/>
                  <a:pt x="712680" y="866811"/>
                </a:cubicBezTo>
                <a:cubicBezTo>
                  <a:pt x="649802" y="813524"/>
                  <a:pt x="772361" y="906244"/>
                  <a:pt x="757441" y="873206"/>
                </a:cubicBezTo>
                <a:cubicBezTo>
                  <a:pt x="742521" y="840168"/>
                  <a:pt x="742520" y="810328"/>
                  <a:pt x="623158" y="668585"/>
                </a:cubicBezTo>
                <a:cubicBezTo>
                  <a:pt x="503796" y="526842"/>
                  <a:pt x="-104738" y="-109402"/>
                  <a:pt x="15690" y="16355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619" name="フリーフォーム 2618">
            <a:extLst>
              <a:ext uri="{FF2B5EF4-FFF2-40B4-BE49-F238E27FC236}">
                <a16:creationId xmlns:a16="http://schemas.microsoft.com/office/drawing/2014/main" id="{12746B01-4F4B-548A-32DF-8AF8E7DFEAB3}"/>
              </a:ext>
            </a:extLst>
          </p:cNvPr>
          <p:cNvSpPr/>
          <p:nvPr/>
        </p:nvSpPr>
        <p:spPr>
          <a:xfrm>
            <a:off x="4620984" y="10022165"/>
            <a:ext cx="2271836" cy="913610"/>
          </a:xfrm>
          <a:custGeom>
            <a:avLst/>
            <a:gdLst>
              <a:gd name="connsiteX0" fmla="*/ 40538 w 2271836"/>
              <a:gd name="connsiteY0" fmla="*/ 899480 h 913610"/>
              <a:gd name="connsiteX1" fmla="*/ 2189058 w 2271836"/>
              <a:gd name="connsiteY1" fmla="*/ 36235 h 913610"/>
              <a:gd name="connsiteX2" fmla="*/ 1779816 w 2271836"/>
              <a:gd name="connsiteY2" fmla="*/ 183306 h 913610"/>
              <a:gd name="connsiteX3" fmla="*/ 1313024 w 2271836"/>
              <a:gd name="connsiteY3" fmla="*/ 381533 h 913610"/>
              <a:gd name="connsiteX4" fmla="*/ 820655 w 2271836"/>
              <a:gd name="connsiteY4" fmla="*/ 560576 h 913610"/>
              <a:gd name="connsiteX5" fmla="*/ 40538 w 2271836"/>
              <a:gd name="connsiteY5" fmla="*/ 899480 h 9136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271836" h="913610">
                <a:moveTo>
                  <a:pt x="40538" y="899480"/>
                </a:moveTo>
                <a:cubicBezTo>
                  <a:pt x="268605" y="812090"/>
                  <a:pt x="1899178" y="155597"/>
                  <a:pt x="2189058" y="36235"/>
                </a:cubicBezTo>
                <a:cubicBezTo>
                  <a:pt x="2478938" y="-83127"/>
                  <a:pt x="1925822" y="125756"/>
                  <a:pt x="1779816" y="183306"/>
                </a:cubicBezTo>
                <a:cubicBezTo>
                  <a:pt x="1633810" y="240856"/>
                  <a:pt x="1472884" y="318655"/>
                  <a:pt x="1313024" y="381533"/>
                </a:cubicBezTo>
                <a:cubicBezTo>
                  <a:pt x="1153164" y="444411"/>
                  <a:pt x="1029539" y="477449"/>
                  <a:pt x="820655" y="560576"/>
                </a:cubicBezTo>
                <a:cubicBezTo>
                  <a:pt x="611771" y="643703"/>
                  <a:pt x="-187529" y="986870"/>
                  <a:pt x="40538" y="899480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620" name="フリーフォーム 2619">
            <a:extLst>
              <a:ext uri="{FF2B5EF4-FFF2-40B4-BE49-F238E27FC236}">
                <a16:creationId xmlns:a16="http://schemas.microsoft.com/office/drawing/2014/main" id="{601A24D1-3A73-463E-DCE3-5FAC3BB30FFE}"/>
              </a:ext>
            </a:extLst>
          </p:cNvPr>
          <p:cNvSpPr/>
          <p:nvPr/>
        </p:nvSpPr>
        <p:spPr>
          <a:xfrm>
            <a:off x="5205046" y="10871507"/>
            <a:ext cx="1857679" cy="504141"/>
          </a:xfrm>
          <a:custGeom>
            <a:avLst/>
            <a:gdLst>
              <a:gd name="connsiteX0" fmla="*/ 0 w 1857679"/>
              <a:gd name="connsiteY0" fmla="*/ 504141 h 504141"/>
              <a:gd name="connsiteX1" fmla="*/ 76733 w 1857679"/>
              <a:gd name="connsiteY1" fmla="*/ 478563 h 504141"/>
              <a:gd name="connsiteX2" fmla="*/ 1835195 w 1857679"/>
              <a:gd name="connsiteY2" fmla="*/ 5377 h 504141"/>
              <a:gd name="connsiteX3" fmla="*/ 1119021 w 1857679"/>
              <a:gd name="connsiteY3" fmla="*/ 209998 h 504141"/>
              <a:gd name="connsiteX4" fmla="*/ 0 w 1857679"/>
              <a:gd name="connsiteY4" fmla="*/ 504141 h 5041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857679" h="504141">
                <a:moveTo>
                  <a:pt x="0" y="504141"/>
                </a:moveTo>
                <a:lnTo>
                  <a:pt x="76733" y="478563"/>
                </a:lnTo>
                <a:lnTo>
                  <a:pt x="1835195" y="5377"/>
                </a:lnTo>
                <a:cubicBezTo>
                  <a:pt x="2008910" y="-39384"/>
                  <a:pt x="1119021" y="209998"/>
                  <a:pt x="1119021" y="209998"/>
                </a:cubicBezTo>
                <a:lnTo>
                  <a:pt x="0" y="504141"/>
                </a:ln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621" name="フリーフォーム 2620">
            <a:extLst>
              <a:ext uri="{FF2B5EF4-FFF2-40B4-BE49-F238E27FC236}">
                <a16:creationId xmlns:a16="http://schemas.microsoft.com/office/drawing/2014/main" id="{548A785E-09CE-6E9A-6F76-BAD770FFD05F}"/>
              </a:ext>
            </a:extLst>
          </p:cNvPr>
          <p:cNvSpPr/>
          <p:nvPr/>
        </p:nvSpPr>
        <p:spPr>
          <a:xfrm>
            <a:off x="1325478" y="11348270"/>
            <a:ext cx="1037448" cy="1089849"/>
          </a:xfrm>
          <a:custGeom>
            <a:avLst/>
            <a:gdLst>
              <a:gd name="connsiteX0" fmla="*/ 4558 w 1037448"/>
              <a:gd name="connsiteY0" fmla="*/ 1800 h 1089849"/>
              <a:gd name="connsiteX1" fmla="*/ 675971 w 1037448"/>
              <a:gd name="connsiteY1" fmla="*/ 168054 h 1089849"/>
              <a:gd name="connsiteX2" fmla="*/ 1014874 w 1037448"/>
              <a:gd name="connsiteY2" fmla="*/ 679607 h 1089849"/>
              <a:gd name="connsiteX3" fmla="*/ 989297 w 1037448"/>
              <a:gd name="connsiteY3" fmla="*/ 865045 h 1089849"/>
              <a:gd name="connsiteX4" fmla="*/ 855014 w 1037448"/>
              <a:gd name="connsiteY4" fmla="*/ 999327 h 1089849"/>
              <a:gd name="connsiteX5" fmla="*/ 816648 w 1037448"/>
              <a:gd name="connsiteY5" fmla="*/ 1063271 h 1089849"/>
              <a:gd name="connsiteX6" fmla="*/ 637605 w 1037448"/>
              <a:gd name="connsiteY6" fmla="*/ 545324 h 1089849"/>
              <a:gd name="connsiteX7" fmla="*/ 273123 w 1037448"/>
              <a:gd name="connsiteY7" fmla="*/ 206421 h 1089849"/>
              <a:gd name="connsiteX8" fmla="*/ 375434 w 1037448"/>
              <a:gd name="connsiteY8" fmla="*/ 251182 h 1089849"/>
              <a:gd name="connsiteX9" fmla="*/ 4558 w 1037448"/>
              <a:gd name="connsiteY9" fmla="*/ 1800 h 10898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037448" h="1089849">
                <a:moveTo>
                  <a:pt x="4558" y="1800"/>
                </a:moveTo>
                <a:cubicBezTo>
                  <a:pt x="54647" y="-12055"/>
                  <a:pt x="507585" y="55086"/>
                  <a:pt x="675971" y="168054"/>
                </a:cubicBezTo>
                <a:cubicBezTo>
                  <a:pt x="844357" y="281022"/>
                  <a:pt x="962653" y="563442"/>
                  <a:pt x="1014874" y="679607"/>
                </a:cubicBezTo>
                <a:cubicBezTo>
                  <a:pt x="1067095" y="795772"/>
                  <a:pt x="1015940" y="811758"/>
                  <a:pt x="989297" y="865045"/>
                </a:cubicBezTo>
                <a:cubicBezTo>
                  <a:pt x="962654" y="918332"/>
                  <a:pt x="883789" y="966289"/>
                  <a:pt x="855014" y="999327"/>
                </a:cubicBezTo>
                <a:cubicBezTo>
                  <a:pt x="826239" y="1032365"/>
                  <a:pt x="852883" y="1138938"/>
                  <a:pt x="816648" y="1063271"/>
                </a:cubicBezTo>
                <a:cubicBezTo>
                  <a:pt x="780413" y="987604"/>
                  <a:pt x="728193" y="688132"/>
                  <a:pt x="637605" y="545324"/>
                </a:cubicBezTo>
                <a:cubicBezTo>
                  <a:pt x="547018" y="402516"/>
                  <a:pt x="316818" y="255445"/>
                  <a:pt x="273123" y="206421"/>
                </a:cubicBezTo>
                <a:cubicBezTo>
                  <a:pt x="229428" y="157397"/>
                  <a:pt x="418063" y="279957"/>
                  <a:pt x="375434" y="251182"/>
                </a:cubicBezTo>
                <a:cubicBezTo>
                  <a:pt x="332805" y="222407"/>
                  <a:pt x="-45531" y="15655"/>
                  <a:pt x="4558" y="1800"/>
                </a:cubicBezTo>
                <a:close/>
              </a:path>
            </a:pathLst>
          </a:custGeom>
          <a:solidFill>
            <a:srgbClr val="7030A0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622" name="フリーフォーム 2621">
            <a:extLst>
              <a:ext uri="{FF2B5EF4-FFF2-40B4-BE49-F238E27FC236}">
                <a16:creationId xmlns:a16="http://schemas.microsoft.com/office/drawing/2014/main" id="{BEE75D86-393B-D9D2-7761-E8545FFA4E0E}"/>
              </a:ext>
            </a:extLst>
          </p:cNvPr>
          <p:cNvSpPr/>
          <p:nvPr/>
        </p:nvSpPr>
        <p:spPr>
          <a:xfrm>
            <a:off x="8725269" y="11253237"/>
            <a:ext cx="1054311" cy="1290990"/>
          </a:xfrm>
          <a:custGeom>
            <a:avLst/>
            <a:gdLst>
              <a:gd name="connsiteX0" fmla="*/ 130983 w 1054311"/>
              <a:gd name="connsiteY0" fmla="*/ 917 h 1290990"/>
              <a:gd name="connsiteX1" fmla="*/ 463492 w 1054311"/>
              <a:gd name="connsiteY1" fmla="*/ 646752 h 1290990"/>
              <a:gd name="connsiteX2" fmla="*/ 642535 w 1054311"/>
              <a:gd name="connsiteY2" fmla="*/ 480497 h 1290990"/>
              <a:gd name="connsiteX3" fmla="*/ 796001 w 1054311"/>
              <a:gd name="connsiteY3" fmla="*/ 282271 h 1290990"/>
              <a:gd name="connsiteX4" fmla="*/ 1026200 w 1054311"/>
              <a:gd name="connsiteY4" fmla="*/ 697907 h 1290990"/>
              <a:gd name="connsiteX5" fmla="*/ 796001 w 1054311"/>
              <a:gd name="connsiteY5" fmla="*/ 902528 h 1290990"/>
              <a:gd name="connsiteX6" fmla="*/ 1045383 w 1054311"/>
              <a:gd name="connsiteY6" fmla="*/ 1286192 h 1290990"/>
              <a:gd name="connsiteX7" fmla="*/ 405942 w 1054311"/>
              <a:gd name="connsiteY7" fmla="*/ 1113543 h 1290990"/>
              <a:gd name="connsiteX8" fmla="*/ 67039 w 1054311"/>
              <a:gd name="connsiteY8" fmla="*/ 1049599 h 1290990"/>
              <a:gd name="connsiteX9" fmla="*/ 118194 w 1054311"/>
              <a:gd name="connsiteY9" fmla="*/ 876950 h 1290990"/>
              <a:gd name="connsiteX10" fmla="*/ 124588 w 1054311"/>
              <a:gd name="connsiteY10" fmla="*/ 908922 h 1290990"/>
              <a:gd name="connsiteX11" fmla="*/ 22278 w 1054311"/>
              <a:gd name="connsiteY11" fmla="*/ 307848 h 1290990"/>
              <a:gd name="connsiteX12" fmla="*/ 9489 w 1054311"/>
              <a:gd name="connsiteY12" fmla="*/ 499680 h 1290990"/>
              <a:gd name="connsiteX13" fmla="*/ 130983 w 1054311"/>
              <a:gd name="connsiteY13" fmla="*/ 917 h 12909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054311" h="1290990">
                <a:moveTo>
                  <a:pt x="130983" y="917"/>
                </a:moveTo>
                <a:cubicBezTo>
                  <a:pt x="206650" y="25429"/>
                  <a:pt x="378234" y="566822"/>
                  <a:pt x="463492" y="646752"/>
                </a:cubicBezTo>
                <a:cubicBezTo>
                  <a:pt x="548750" y="726682"/>
                  <a:pt x="587117" y="541244"/>
                  <a:pt x="642535" y="480497"/>
                </a:cubicBezTo>
                <a:cubicBezTo>
                  <a:pt x="697953" y="419750"/>
                  <a:pt x="732057" y="246036"/>
                  <a:pt x="796001" y="282271"/>
                </a:cubicBezTo>
                <a:cubicBezTo>
                  <a:pt x="859945" y="318506"/>
                  <a:pt x="1026200" y="594531"/>
                  <a:pt x="1026200" y="697907"/>
                </a:cubicBezTo>
                <a:cubicBezTo>
                  <a:pt x="1026200" y="801283"/>
                  <a:pt x="792804" y="804481"/>
                  <a:pt x="796001" y="902528"/>
                </a:cubicBezTo>
                <a:cubicBezTo>
                  <a:pt x="799198" y="1000575"/>
                  <a:pt x="1110393" y="1251023"/>
                  <a:pt x="1045383" y="1286192"/>
                </a:cubicBezTo>
                <a:cubicBezTo>
                  <a:pt x="980373" y="1321361"/>
                  <a:pt x="568999" y="1152975"/>
                  <a:pt x="405942" y="1113543"/>
                </a:cubicBezTo>
                <a:cubicBezTo>
                  <a:pt x="242885" y="1074111"/>
                  <a:pt x="114997" y="1089031"/>
                  <a:pt x="67039" y="1049599"/>
                </a:cubicBezTo>
                <a:cubicBezTo>
                  <a:pt x="19081" y="1010167"/>
                  <a:pt x="108603" y="900396"/>
                  <a:pt x="118194" y="876950"/>
                </a:cubicBezTo>
                <a:cubicBezTo>
                  <a:pt x="127785" y="853504"/>
                  <a:pt x="140574" y="1003772"/>
                  <a:pt x="124588" y="908922"/>
                </a:cubicBezTo>
                <a:cubicBezTo>
                  <a:pt x="108602" y="814072"/>
                  <a:pt x="41461" y="376055"/>
                  <a:pt x="22278" y="307848"/>
                </a:cubicBezTo>
                <a:cubicBezTo>
                  <a:pt x="3095" y="239641"/>
                  <a:pt x="-9694" y="548704"/>
                  <a:pt x="9489" y="499680"/>
                </a:cubicBezTo>
                <a:cubicBezTo>
                  <a:pt x="28672" y="450656"/>
                  <a:pt x="55316" y="-23595"/>
                  <a:pt x="130983" y="917"/>
                </a:cubicBezTo>
                <a:close/>
              </a:path>
            </a:pathLst>
          </a:custGeom>
          <a:solidFill>
            <a:srgbClr val="7030A0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623" name="フリーフォーム 2622">
            <a:extLst>
              <a:ext uri="{FF2B5EF4-FFF2-40B4-BE49-F238E27FC236}">
                <a16:creationId xmlns:a16="http://schemas.microsoft.com/office/drawing/2014/main" id="{A4D1C507-4E82-8626-3685-398C60AFC4F5}"/>
              </a:ext>
            </a:extLst>
          </p:cNvPr>
          <p:cNvSpPr/>
          <p:nvPr/>
        </p:nvSpPr>
        <p:spPr>
          <a:xfrm>
            <a:off x="8787193" y="11159921"/>
            <a:ext cx="902773" cy="1271947"/>
          </a:xfrm>
          <a:custGeom>
            <a:avLst/>
            <a:gdLst>
              <a:gd name="connsiteX0" fmla="*/ 17904 w 902773"/>
              <a:gd name="connsiteY0" fmla="*/ 4711 h 1271947"/>
              <a:gd name="connsiteX1" fmla="*/ 11509 w 902773"/>
              <a:gd name="connsiteY1" fmla="*/ 861562 h 1271947"/>
              <a:gd name="connsiteX2" fmla="*/ 37087 w 902773"/>
              <a:gd name="connsiteY2" fmla="*/ 695307 h 1271947"/>
              <a:gd name="connsiteX3" fmla="*/ 216130 w 902773"/>
              <a:gd name="connsiteY3" fmla="*/ 1072577 h 1271947"/>
              <a:gd name="connsiteX4" fmla="*/ 280074 w 902773"/>
              <a:gd name="connsiteY4" fmla="*/ 1117338 h 1271947"/>
              <a:gd name="connsiteX5" fmla="*/ 893937 w 902773"/>
              <a:gd name="connsiteY5" fmla="*/ 1270803 h 1271947"/>
              <a:gd name="connsiteX6" fmla="*/ 657344 w 902773"/>
              <a:gd name="connsiteY6" fmla="*/ 1027816 h 1271947"/>
              <a:gd name="connsiteX7" fmla="*/ 855571 w 902773"/>
              <a:gd name="connsiteY7" fmla="*/ 823195 h 1271947"/>
              <a:gd name="connsiteX8" fmla="*/ 753260 w 902773"/>
              <a:gd name="connsiteY8" fmla="*/ 381981 h 1271947"/>
              <a:gd name="connsiteX9" fmla="*/ 791627 w 902773"/>
              <a:gd name="connsiteY9" fmla="*/ 503475 h 1271947"/>
              <a:gd name="connsiteX10" fmla="*/ 484695 w 902773"/>
              <a:gd name="connsiteY10" fmla="*/ 663335 h 1271947"/>
              <a:gd name="connsiteX11" fmla="*/ 203341 w 902773"/>
              <a:gd name="connsiteY11" fmla="*/ 516264 h 1271947"/>
              <a:gd name="connsiteX12" fmla="*/ 216130 w 902773"/>
              <a:gd name="connsiteY12" fmla="*/ 516264 h 1271947"/>
              <a:gd name="connsiteX13" fmla="*/ 17904 w 902773"/>
              <a:gd name="connsiteY13" fmla="*/ 4711 h 12719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902773" h="1271947">
                <a:moveTo>
                  <a:pt x="17904" y="4711"/>
                </a:moveTo>
                <a:cubicBezTo>
                  <a:pt x="-16199" y="62261"/>
                  <a:pt x="8312" y="746463"/>
                  <a:pt x="11509" y="861562"/>
                </a:cubicBezTo>
                <a:cubicBezTo>
                  <a:pt x="14706" y="976661"/>
                  <a:pt x="2984" y="660138"/>
                  <a:pt x="37087" y="695307"/>
                </a:cubicBezTo>
                <a:cubicBezTo>
                  <a:pt x="71190" y="730476"/>
                  <a:pt x="175632" y="1002239"/>
                  <a:pt x="216130" y="1072577"/>
                </a:cubicBezTo>
                <a:cubicBezTo>
                  <a:pt x="256628" y="1142915"/>
                  <a:pt x="167106" y="1084300"/>
                  <a:pt x="280074" y="1117338"/>
                </a:cubicBezTo>
                <a:cubicBezTo>
                  <a:pt x="393042" y="1150376"/>
                  <a:pt x="831059" y="1285723"/>
                  <a:pt x="893937" y="1270803"/>
                </a:cubicBezTo>
                <a:cubicBezTo>
                  <a:pt x="956815" y="1255883"/>
                  <a:pt x="663738" y="1102417"/>
                  <a:pt x="657344" y="1027816"/>
                </a:cubicBezTo>
                <a:cubicBezTo>
                  <a:pt x="650950" y="953215"/>
                  <a:pt x="839585" y="930834"/>
                  <a:pt x="855571" y="823195"/>
                </a:cubicBezTo>
                <a:cubicBezTo>
                  <a:pt x="871557" y="715556"/>
                  <a:pt x="763917" y="435268"/>
                  <a:pt x="753260" y="381981"/>
                </a:cubicBezTo>
                <a:cubicBezTo>
                  <a:pt x="742603" y="328694"/>
                  <a:pt x="836388" y="456583"/>
                  <a:pt x="791627" y="503475"/>
                </a:cubicBezTo>
                <a:cubicBezTo>
                  <a:pt x="746866" y="550367"/>
                  <a:pt x="582743" y="661204"/>
                  <a:pt x="484695" y="663335"/>
                </a:cubicBezTo>
                <a:cubicBezTo>
                  <a:pt x="386647" y="665466"/>
                  <a:pt x="248102" y="540776"/>
                  <a:pt x="203341" y="516264"/>
                </a:cubicBezTo>
                <a:cubicBezTo>
                  <a:pt x="158580" y="491752"/>
                  <a:pt x="248102" y="598326"/>
                  <a:pt x="216130" y="516264"/>
                </a:cubicBezTo>
                <a:cubicBezTo>
                  <a:pt x="184158" y="434202"/>
                  <a:pt x="52007" y="-52839"/>
                  <a:pt x="17904" y="4711"/>
                </a:cubicBezTo>
                <a:close/>
              </a:path>
            </a:pathLst>
          </a:custGeom>
          <a:solidFill>
            <a:srgbClr val="7030A0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624" name="フリーフォーム 2623">
            <a:extLst>
              <a:ext uri="{FF2B5EF4-FFF2-40B4-BE49-F238E27FC236}">
                <a16:creationId xmlns:a16="http://schemas.microsoft.com/office/drawing/2014/main" id="{47D60925-3CC5-E61F-68ED-020A869F9A77}"/>
              </a:ext>
            </a:extLst>
          </p:cNvPr>
          <p:cNvSpPr/>
          <p:nvPr/>
        </p:nvSpPr>
        <p:spPr>
          <a:xfrm>
            <a:off x="5192257" y="7801104"/>
            <a:ext cx="731816" cy="333977"/>
          </a:xfrm>
          <a:custGeom>
            <a:avLst/>
            <a:gdLst>
              <a:gd name="connsiteX0" fmla="*/ 0 w 731816"/>
              <a:gd name="connsiteY0" fmla="*/ 38437 h 333977"/>
              <a:gd name="connsiteX1" fmla="*/ 530736 w 731816"/>
              <a:gd name="connsiteY1" fmla="*/ 25648 h 333977"/>
              <a:gd name="connsiteX2" fmla="*/ 728963 w 731816"/>
              <a:gd name="connsiteY2" fmla="*/ 332580 h 333977"/>
              <a:gd name="connsiteX3" fmla="*/ 645835 w 731816"/>
              <a:gd name="connsiteY3" fmla="*/ 134353 h 333977"/>
              <a:gd name="connsiteX4" fmla="*/ 613863 w 731816"/>
              <a:gd name="connsiteY4" fmla="*/ 12860 h 333977"/>
              <a:gd name="connsiteX5" fmla="*/ 434820 w 731816"/>
              <a:gd name="connsiteY5" fmla="*/ 6465 h 333977"/>
              <a:gd name="connsiteX6" fmla="*/ 530736 w 731816"/>
              <a:gd name="connsiteY6" fmla="*/ 71 h 333977"/>
              <a:gd name="connsiteX7" fmla="*/ 0 w 731816"/>
              <a:gd name="connsiteY7" fmla="*/ 38437 h 3339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31816" h="333977">
                <a:moveTo>
                  <a:pt x="0" y="38437"/>
                </a:moveTo>
                <a:cubicBezTo>
                  <a:pt x="204621" y="7530"/>
                  <a:pt x="409242" y="-23376"/>
                  <a:pt x="530736" y="25648"/>
                </a:cubicBezTo>
                <a:cubicBezTo>
                  <a:pt x="652230" y="74672"/>
                  <a:pt x="709780" y="314463"/>
                  <a:pt x="728963" y="332580"/>
                </a:cubicBezTo>
                <a:cubicBezTo>
                  <a:pt x="748146" y="350697"/>
                  <a:pt x="665018" y="187640"/>
                  <a:pt x="645835" y="134353"/>
                </a:cubicBezTo>
                <a:cubicBezTo>
                  <a:pt x="626652" y="81066"/>
                  <a:pt x="649032" y="34175"/>
                  <a:pt x="613863" y="12860"/>
                </a:cubicBezTo>
                <a:cubicBezTo>
                  <a:pt x="578694" y="-8455"/>
                  <a:pt x="448674" y="8596"/>
                  <a:pt x="434820" y="6465"/>
                </a:cubicBezTo>
                <a:cubicBezTo>
                  <a:pt x="420966" y="4334"/>
                  <a:pt x="530736" y="71"/>
                  <a:pt x="530736" y="71"/>
                </a:cubicBezTo>
                <a:lnTo>
                  <a:pt x="0" y="38437"/>
                </a:ln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625" name="フリーフォーム 2624">
            <a:extLst>
              <a:ext uri="{FF2B5EF4-FFF2-40B4-BE49-F238E27FC236}">
                <a16:creationId xmlns:a16="http://schemas.microsoft.com/office/drawing/2014/main" id="{12B39A91-7A1C-14E2-33D4-7FC976C978F6}"/>
              </a:ext>
            </a:extLst>
          </p:cNvPr>
          <p:cNvSpPr/>
          <p:nvPr/>
        </p:nvSpPr>
        <p:spPr>
          <a:xfrm>
            <a:off x="4410842" y="7909521"/>
            <a:ext cx="641838" cy="505055"/>
          </a:xfrm>
          <a:custGeom>
            <a:avLst/>
            <a:gdLst>
              <a:gd name="connsiteX0" fmla="*/ 634344 w 641838"/>
              <a:gd name="connsiteY0" fmla="*/ 6753 h 505055"/>
              <a:gd name="connsiteX1" fmla="*/ 7692 w 641838"/>
              <a:gd name="connsiteY1" fmla="*/ 499122 h 505055"/>
              <a:gd name="connsiteX2" fmla="*/ 289046 w 641838"/>
              <a:gd name="connsiteY2" fmla="*/ 275318 h 505055"/>
              <a:gd name="connsiteX3" fmla="*/ 346596 w 641838"/>
              <a:gd name="connsiteY3" fmla="*/ 217769 h 505055"/>
              <a:gd name="connsiteX4" fmla="*/ 634344 w 641838"/>
              <a:gd name="connsiteY4" fmla="*/ 6753 h 5050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41838" h="505055">
                <a:moveTo>
                  <a:pt x="634344" y="6753"/>
                </a:moveTo>
                <a:cubicBezTo>
                  <a:pt x="577860" y="53645"/>
                  <a:pt x="65242" y="454361"/>
                  <a:pt x="7692" y="499122"/>
                </a:cubicBezTo>
                <a:cubicBezTo>
                  <a:pt x="-49858" y="543883"/>
                  <a:pt x="232562" y="322210"/>
                  <a:pt x="289046" y="275318"/>
                </a:cubicBezTo>
                <a:cubicBezTo>
                  <a:pt x="345530" y="228426"/>
                  <a:pt x="281586" y="264661"/>
                  <a:pt x="346596" y="217769"/>
                </a:cubicBezTo>
                <a:cubicBezTo>
                  <a:pt x="411606" y="170877"/>
                  <a:pt x="690828" y="-40139"/>
                  <a:pt x="634344" y="6753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626" name="フリーフォーム 2625">
            <a:extLst>
              <a:ext uri="{FF2B5EF4-FFF2-40B4-BE49-F238E27FC236}">
                <a16:creationId xmlns:a16="http://schemas.microsoft.com/office/drawing/2014/main" id="{314DC13C-B2A4-2379-613D-36568BA0CF41}"/>
              </a:ext>
            </a:extLst>
          </p:cNvPr>
          <p:cNvSpPr/>
          <p:nvPr/>
        </p:nvSpPr>
        <p:spPr>
          <a:xfrm>
            <a:off x="5172479" y="6940220"/>
            <a:ext cx="854848" cy="285458"/>
          </a:xfrm>
          <a:custGeom>
            <a:avLst/>
            <a:gdLst>
              <a:gd name="connsiteX0" fmla="*/ 595 w 854848"/>
              <a:gd name="connsiteY0" fmla="*/ 285458 h 285458"/>
              <a:gd name="connsiteX1" fmla="*/ 544120 w 854848"/>
              <a:gd name="connsiteY1" fmla="*/ 10499 h 285458"/>
              <a:gd name="connsiteX2" fmla="*/ 851051 w 854848"/>
              <a:gd name="connsiteY2" fmla="*/ 221514 h 285458"/>
              <a:gd name="connsiteX3" fmla="*/ 703980 w 854848"/>
              <a:gd name="connsiteY3" fmla="*/ 106415 h 285458"/>
              <a:gd name="connsiteX4" fmla="*/ 531331 w 854848"/>
              <a:gd name="connsiteY4" fmla="*/ 48865 h 285458"/>
              <a:gd name="connsiteX5" fmla="*/ 646430 w 854848"/>
              <a:gd name="connsiteY5" fmla="*/ 74443 h 285458"/>
              <a:gd name="connsiteX6" fmla="*/ 492964 w 854848"/>
              <a:gd name="connsiteY6" fmla="*/ 4104 h 285458"/>
              <a:gd name="connsiteX7" fmla="*/ 326710 w 854848"/>
              <a:gd name="connsiteY7" fmla="*/ 42471 h 285458"/>
              <a:gd name="connsiteX8" fmla="*/ 435415 w 854848"/>
              <a:gd name="connsiteY8" fmla="*/ 10499 h 285458"/>
              <a:gd name="connsiteX9" fmla="*/ 595 w 854848"/>
              <a:gd name="connsiteY9" fmla="*/ 285458 h 2854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854848" h="285458">
                <a:moveTo>
                  <a:pt x="595" y="285458"/>
                </a:moveTo>
                <a:cubicBezTo>
                  <a:pt x="18712" y="285458"/>
                  <a:pt x="402377" y="21156"/>
                  <a:pt x="544120" y="10499"/>
                </a:cubicBezTo>
                <a:cubicBezTo>
                  <a:pt x="685863" y="-158"/>
                  <a:pt x="824408" y="205528"/>
                  <a:pt x="851051" y="221514"/>
                </a:cubicBezTo>
                <a:cubicBezTo>
                  <a:pt x="877694" y="237500"/>
                  <a:pt x="757267" y="135190"/>
                  <a:pt x="703980" y="106415"/>
                </a:cubicBezTo>
                <a:cubicBezTo>
                  <a:pt x="650693" y="77640"/>
                  <a:pt x="540923" y="54194"/>
                  <a:pt x="531331" y="48865"/>
                </a:cubicBezTo>
                <a:cubicBezTo>
                  <a:pt x="521739" y="43536"/>
                  <a:pt x="652825" y="81903"/>
                  <a:pt x="646430" y="74443"/>
                </a:cubicBezTo>
                <a:cubicBezTo>
                  <a:pt x="640036" y="66983"/>
                  <a:pt x="546251" y="9433"/>
                  <a:pt x="492964" y="4104"/>
                </a:cubicBezTo>
                <a:cubicBezTo>
                  <a:pt x="439677" y="-1225"/>
                  <a:pt x="336301" y="41405"/>
                  <a:pt x="326710" y="42471"/>
                </a:cubicBezTo>
                <a:cubicBezTo>
                  <a:pt x="317119" y="43537"/>
                  <a:pt x="487636" y="-25736"/>
                  <a:pt x="435415" y="10499"/>
                </a:cubicBezTo>
                <a:cubicBezTo>
                  <a:pt x="383194" y="46734"/>
                  <a:pt x="-17522" y="285458"/>
                  <a:pt x="595" y="285458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627" name="フリーフォーム 2626">
            <a:extLst>
              <a:ext uri="{FF2B5EF4-FFF2-40B4-BE49-F238E27FC236}">
                <a16:creationId xmlns:a16="http://schemas.microsoft.com/office/drawing/2014/main" id="{44934C0F-B4A1-997C-C216-550A6F26A137}"/>
              </a:ext>
            </a:extLst>
          </p:cNvPr>
          <p:cNvSpPr/>
          <p:nvPr/>
        </p:nvSpPr>
        <p:spPr>
          <a:xfrm>
            <a:off x="5977899" y="7736778"/>
            <a:ext cx="196710" cy="860529"/>
          </a:xfrm>
          <a:custGeom>
            <a:avLst/>
            <a:gdLst>
              <a:gd name="connsiteX0" fmla="*/ 7265 w 196710"/>
              <a:gd name="connsiteY0" fmla="*/ 6847 h 860529"/>
              <a:gd name="connsiteX1" fmla="*/ 186308 w 196710"/>
              <a:gd name="connsiteY1" fmla="*/ 818937 h 860529"/>
              <a:gd name="connsiteX2" fmla="*/ 160730 w 196710"/>
              <a:gd name="connsiteY2" fmla="*/ 697443 h 860529"/>
              <a:gd name="connsiteX3" fmla="*/ 39237 w 196710"/>
              <a:gd name="connsiteY3" fmla="*/ 307384 h 860529"/>
              <a:gd name="connsiteX4" fmla="*/ 32842 w 196710"/>
              <a:gd name="connsiteY4" fmla="*/ 422484 h 860529"/>
              <a:gd name="connsiteX5" fmla="*/ 7265 w 196710"/>
              <a:gd name="connsiteY5" fmla="*/ 6847 h 8605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6710" h="860529">
                <a:moveTo>
                  <a:pt x="7265" y="6847"/>
                </a:moveTo>
                <a:cubicBezTo>
                  <a:pt x="32843" y="72922"/>
                  <a:pt x="160731" y="703838"/>
                  <a:pt x="186308" y="818937"/>
                </a:cubicBezTo>
                <a:cubicBezTo>
                  <a:pt x="211885" y="934036"/>
                  <a:pt x="185242" y="782702"/>
                  <a:pt x="160730" y="697443"/>
                </a:cubicBezTo>
                <a:cubicBezTo>
                  <a:pt x="136218" y="612184"/>
                  <a:pt x="60552" y="353210"/>
                  <a:pt x="39237" y="307384"/>
                </a:cubicBezTo>
                <a:cubicBezTo>
                  <a:pt x="17922" y="261558"/>
                  <a:pt x="33908" y="471508"/>
                  <a:pt x="32842" y="422484"/>
                </a:cubicBezTo>
                <a:cubicBezTo>
                  <a:pt x="31776" y="373460"/>
                  <a:pt x="-18313" y="-59228"/>
                  <a:pt x="7265" y="6847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628" name="フリーフォーム 2627">
            <a:extLst>
              <a:ext uri="{FF2B5EF4-FFF2-40B4-BE49-F238E27FC236}">
                <a16:creationId xmlns:a16="http://schemas.microsoft.com/office/drawing/2014/main" id="{2691E385-0F85-0012-9054-405A38F13E48}"/>
              </a:ext>
            </a:extLst>
          </p:cNvPr>
          <p:cNvSpPr/>
          <p:nvPr/>
        </p:nvSpPr>
        <p:spPr>
          <a:xfrm>
            <a:off x="4102953" y="7693481"/>
            <a:ext cx="1140457" cy="758589"/>
          </a:xfrm>
          <a:custGeom>
            <a:avLst/>
            <a:gdLst>
              <a:gd name="connsiteX0" fmla="*/ 1134065 w 1140457"/>
              <a:gd name="connsiteY0" fmla="*/ 5383 h 758589"/>
              <a:gd name="connsiteX1" fmla="*/ 21439 w 1140457"/>
              <a:gd name="connsiteY1" fmla="*/ 747134 h 758589"/>
              <a:gd name="connsiteX2" fmla="*/ 456258 w 1140457"/>
              <a:gd name="connsiteY2" fmla="*/ 427414 h 758589"/>
              <a:gd name="connsiteX3" fmla="*/ 1134065 w 1140457"/>
              <a:gd name="connsiteY3" fmla="*/ 5383 h 7585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40457" h="758589">
                <a:moveTo>
                  <a:pt x="1134065" y="5383"/>
                </a:moveTo>
                <a:cubicBezTo>
                  <a:pt x="1061595" y="58670"/>
                  <a:pt x="134407" y="676796"/>
                  <a:pt x="21439" y="747134"/>
                </a:cubicBezTo>
                <a:cubicBezTo>
                  <a:pt x="-91529" y="817472"/>
                  <a:pt x="269755" y="545710"/>
                  <a:pt x="456258" y="427414"/>
                </a:cubicBezTo>
                <a:cubicBezTo>
                  <a:pt x="642761" y="309118"/>
                  <a:pt x="1206535" y="-47904"/>
                  <a:pt x="1134065" y="5383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629" name="フリーフォーム 2628">
            <a:extLst>
              <a:ext uri="{FF2B5EF4-FFF2-40B4-BE49-F238E27FC236}">
                <a16:creationId xmlns:a16="http://schemas.microsoft.com/office/drawing/2014/main" id="{5E2DC565-4B69-19C5-5769-71CC302DDF42}"/>
              </a:ext>
            </a:extLst>
          </p:cNvPr>
          <p:cNvSpPr/>
          <p:nvPr/>
        </p:nvSpPr>
        <p:spPr>
          <a:xfrm>
            <a:off x="4786947" y="8543214"/>
            <a:ext cx="901661" cy="778635"/>
          </a:xfrm>
          <a:custGeom>
            <a:avLst/>
            <a:gdLst>
              <a:gd name="connsiteX0" fmla="*/ 891285 w 901661"/>
              <a:gd name="connsiteY0" fmla="*/ 12501 h 778635"/>
              <a:gd name="connsiteX1" fmla="*/ 8857 w 901661"/>
              <a:gd name="connsiteY1" fmla="*/ 773435 h 778635"/>
              <a:gd name="connsiteX2" fmla="*/ 462860 w 901661"/>
              <a:gd name="connsiteY2" fmla="*/ 332221 h 778635"/>
              <a:gd name="connsiteX3" fmla="*/ 891285 w 901661"/>
              <a:gd name="connsiteY3" fmla="*/ 12501 h 7786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01661" h="778635">
                <a:moveTo>
                  <a:pt x="891285" y="12501"/>
                </a:moveTo>
                <a:cubicBezTo>
                  <a:pt x="815618" y="86037"/>
                  <a:pt x="80261" y="720148"/>
                  <a:pt x="8857" y="773435"/>
                </a:cubicBezTo>
                <a:cubicBezTo>
                  <a:pt x="-62547" y="826722"/>
                  <a:pt x="316854" y="455846"/>
                  <a:pt x="462860" y="332221"/>
                </a:cubicBezTo>
                <a:cubicBezTo>
                  <a:pt x="608866" y="208596"/>
                  <a:pt x="966952" y="-61035"/>
                  <a:pt x="891285" y="1250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630" name="太陽 2629">
            <a:extLst>
              <a:ext uri="{FF2B5EF4-FFF2-40B4-BE49-F238E27FC236}">
                <a16:creationId xmlns:a16="http://schemas.microsoft.com/office/drawing/2014/main" id="{B06114CE-D407-2468-B4C1-8A1A562DEED1}"/>
              </a:ext>
            </a:extLst>
          </p:cNvPr>
          <p:cNvSpPr/>
          <p:nvPr/>
        </p:nvSpPr>
        <p:spPr>
          <a:xfrm>
            <a:off x="5605378" y="469041"/>
            <a:ext cx="1013104" cy="1043104"/>
          </a:xfrm>
          <a:prstGeom prst="sun">
            <a:avLst/>
          </a:prstGeom>
          <a:solidFill>
            <a:srgbClr val="92D050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631" name="太陽 2630">
            <a:extLst>
              <a:ext uri="{FF2B5EF4-FFF2-40B4-BE49-F238E27FC236}">
                <a16:creationId xmlns:a16="http://schemas.microsoft.com/office/drawing/2014/main" id="{99E78CA4-3BEC-8ACE-F91B-BB76F0525EA0}"/>
              </a:ext>
            </a:extLst>
          </p:cNvPr>
          <p:cNvSpPr/>
          <p:nvPr/>
        </p:nvSpPr>
        <p:spPr>
          <a:xfrm>
            <a:off x="5757778" y="621441"/>
            <a:ext cx="1013104" cy="1043104"/>
          </a:xfrm>
          <a:prstGeom prst="sun">
            <a:avLst/>
          </a:prstGeom>
          <a:solidFill>
            <a:srgbClr val="92D050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632" name="太陽 2631">
            <a:extLst>
              <a:ext uri="{FF2B5EF4-FFF2-40B4-BE49-F238E27FC236}">
                <a16:creationId xmlns:a16="http://schemas.microsoft.com/office/drawing/2014/main" id="{D7A08FEC-719B-52C6-B641-CCE745846EF4}"/>
              </a:ext>
            </a:extLst>
          </p:cNvPr>
          <p:cNvSpPr/>
          <p:nvPr/>
        </p:nvSpPr>
        <p:spPr>
          <a:xfrm>
            <a:off x="6232560" y="295397"/>
            <a:ext cx="1013104" cy="1043104"/>
          </a:xfrm>
          <a:prstGeom prst="sun">
            <a:avLst/>
          </a:prstGeom>
          <a:solidFill>
            <a:srgbClr val="92D050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633" name="太陽 2632">
            <a:extLst>
              <a:ext uri="{FF2B5EF4-FFF2-40B4-BE49-F238E27FC236}">
                <a16:creationId xmlns:a16="http://schemas.microsoft.com/office/drawing/2014/main" id="{6F990FCA-C850-F0A0-3032-831646B83BD2}"/>
              </a:ext>
            </a:extLst>
          </p:cNvPr>
          <p:cNvSpPr/>
          <p:nvPr/>
        </p:nvSpPr>
        <p:spPr>
          <a:xfrm>
            <a:off x="6062578" y="926241"/>
            <a:ext cx="1013104" cy="1043104"/>
          </a:xfrm>
          <a:prstGeom prst="sun">
            <a:avLst/>
          </a:prstGeom>
          <a:solidFill>
            <a:srgbClr val="92D050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634" name="太陽 2633">
            <a:extLst>
              <a:ext uri="{FF2B5EF4-FFF2-40B4-BE49-F238E27FC236}">
                <a16:creationId xmlns:a16="http://schemas.microsoft.com/office/drawing/2014/main" id="{37020DF8-B09B-84E9-9F01-4A71A2C197CC}"/>
              </a:ext>
            </a:extLst>
          </p:cNvPr>
          <p:cNvSpPr/>
          <p:nvPr/>
        </p:nvSpPr>
        <p:spPr>
          <a:xfrm>
            <a:off x="6214978" y="1078641"/>
            <a:ext cx="1013104" cy="1043104"/>
          </a:xfrm>
          <a:prstGeom prst="sun">
            <a:avLst/>
          </a:prstGeom>
          <a:solidFill>
            <a:srgbClr val="92D050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635" name="太陽 2634">
            <a:extLst>
              <a:ext uri="{FF2B5EF4-FFF2-40B4-BE49-F238E27FC236}">
                <a16:creationId xmlns:a16="http://schemas.microsoft.com/office/drawing/2014/main" id="{43A5A638-4AA6-8568-4529-1DA38330E572}"/>
              </a:ext>
            </a:extLst>
          </p:cNvPr>
          <p:cNvSpPr/>
          <p:nvPr/>
        </p:nvSpPr>
        <p:spPr>
          <a:xfrm>
            <a:off x="6367378" y="1231041"/>
            <a:ext cx="1013104" cy="1043104"/>
          </a:xfrm>
          <a:prstGeom prst="sun">
            <a:avLst/>
          </a:prstGeom>
          <a:solidFill>
            <a:srgbClr val="92D050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636" name="太陽 2635">
            <a:extLst>
              <a:ext uri="{FF2B5EF4-FFF2-40B4-BE49-F238E27FC236}">
                <a16:creationId xmlns:a16="http://schemas.microsoft.com/office/drawing/2014/main" id="{8E4E985D-A227-9994-3F8F-96DF487D6A8C}"/>
              </a:ext>
            </a:extLst>
          </p:cNvPr>
          <p:cNvSpPr/>
          <p:nvPr/>
        </p:nvSpPr>
        <p:spPr>
          <a:xfrm>
            <a:off x="6519778" y="1383441"/>
            <a:ext cx="1013104" cy="1043104"/>
          </a:xfrm>
          <a:prstGeom prst="sun">
            <a:avLst/>
          </a:prstGeom>
          <a:solidFill>
            <a:srgbClr val="92D050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637" name="太陽 2636">
            <a:extLst>
              <a:ext uri="{FF2B5EF4-FFF2-40B4-BE49-F238E27FC236}">
                <a16:creationId xmlns:a16="http://schemas.microsoft.com/office/drawing/2014/main" id="{5D7EC486-B659-92A1-2E6F-79AAC8864146}"/>
              </a:ext>
            </a:extLst>
          </p:cNvPr>
          <p:cNvSpPr/>
          <p:nvPr/>
        </p:nvSpPr>
        <p:spPr>
          <a:xfrm>
            <a:off x="6672178" y="1535841"/>
            <a:ext cx="1013104" cy="1043104"/>
          </a:xfrm>
          <a:prstGeom prst="sun">
            <a:avLst/>
          </a:prstGeom>
          <a:solidFill>
            <a:srgbClr val="92D050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638" name="太陽 2637">
            <a:extLst>
              <a:ext uri="{FF2B5EF4-FFF2-40B4-BE49-F238E27FC236}">
                <a16:creationId xmlns:a16="http://schemas.microsoft.com/office/drawing/2014/main" id="{707E3464-DD71-2537-AD23-939ECA8910F9}"/>
              </a:ext>
            </a:extLst>
          </p:cNvPr>
          <p:cNvSpPr/>
          <p:nvPr/>
        </p:nvSpPr>
        <p:spPr>
          <a:xfrm>
            <a:off x="6824578" y="1688241"/>
            <a:ext cx="1013104" cy="1043104"/>
          </a:xfrm>
          <a:prstGeom prst="sun">
            <a:avLst/>
          </a:prstGeom>
          <a:solidFill>
            <a:srgbClr val="92D050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639" name="太陽 2638">
            <a:extLst>
              <a:ext uri="{FF2B5EF4-FFF2-40B4-BE49-F238E27FC236}">
                <a16:creationId xmlns:a16="http://schemas.microsoft.com/office/drawing/2014/main" id="{041163AF-47B0-22FA-5262-01252ED65F05}"/>
              </a:ext>
            </a:extLst>
          </p:cNvPr>
          <p:cNvSpPr/>
          <p:nvPr/>
        </p:nvSpPr>
        <p:spPr>
          <a:xfrm>
            <a:off x="6976978" y="1840641"/>
            <a:ext cx="1013104" cy="1043104"/>
          </a:xfrm>
          <a:prstGeom prst="sun">
            <a:avLst/>
          </a:prstGeom>
          <a:solidFill>
            <a:srgbClr val="92D050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640" name="太陽 2639">
            <a:extLst>
              <a:ext uri="{FF2B5EF4-FFF2-40B4-BE49-F238E27FC236}">
                <a16:creationId xmlns:a16="http://schemas.microsoft.com/office/drawing/2014/main" id="{6EEBA6E3-EFC3-3F49-DD84-B67F5B97689A}"/>
              </a:ext>
            </a:extLst>
          </p:cNvPr>
          <p:cNvSpPr/>
          <p:nvPr/>
        </p:nvSpPr>
        <p:spPr>
          <a:xfrm>
            <a:off x="7129378" y="1993041"/>
            <a:ext cx="1013104" cy="1043104"/>
          </a:xfrm>
          <a:prstGeom prst="sun">
            <a:avLst/>
          </a:prstGeom>
          <a:solidFill>
            <a:srgbClr val="92D050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641" name="太陽 2640">
            <a:extLst>
              <a:ext uri="{FF2B5EF4-FFF2-40B4-BE49-F238E27FC236}">
                <a16:creationId xmlns:a16="http://schemas.microsoft.com/office/drawing/2014/main" id="{C03AA71D-ADD5-D9AC-35A1-4C81F5842759}"/>
              </a:ext>
            </a:extLst>
          </p:cNvPr>
          <p:cNvSpPr/>
          <p:nvPr/>
        </p:nvSpPr>
        <p:spPr>
          <a:xfrm>
            <a:off x="7281778" y="2145441"/>
            <a:ext cx="1013104" cy="1043104"/>
          </a:xfrm>
          <a:prstGeom prst="sun">
            <a:avLst/>
          </a:prstGeom>
          <a:solidFill>
            <a:srgbClr val="92D050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642" name="太陽 2641">
            <a:extLst>
              <a:ext uri="{FF2B5EF4-FFF2-40B4-BE49-F238E27FC236}">
                <a16:creationId xmlns:a16="http://schemas.microsoft.com/office/drawing/2014/main" id="{3DF64D2C-DB17-AE90-A2B3-A691F0FE847D}"/>
              </a:ext>
            </a:extLst>
          </p:cNvPr>
          <p:cNvSpPr/>
          <p:nvPr/>
        </p:nvSpPr>
        <p:spPr>
          <a:xfrm>
            <a:off x="7434178" y="2297841"/>
            <a:ext cx="1013104" cy="1043104"/>
          </a:xfrm>
          <a:prstGeom prst="sun">
            <a:avLst/>
          </a:prstGeom>
          <a:solidFill>
            <a:srgbClr val="92D050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643" name="太陽 2642">
            <a:extLst>
              <a:ext uri="{FF2B5EF4-FFF2-40B4-BE49-F238E27FC236}">
                <a16:creationId xmlns:a16="http://schemas.microsoft.com/office/drawing/2014/main" id="{DF668DDF-C63F-37A5-EC94-D2D9E03A8BDF}"/>
              </a:ext>
            </a:extLst>
          </p:cNvPr>
          <p:cNvSpPr/>
          <p:nvPr/>
        </p:nvSpPr>
        <p:spPr>
          <a:xfrm>
            <a:off x="7586578" y="2450241"/>
            <a:ext cx="1013104" cy="1043104"/>
          </a:xfrm>
          <a:prstGeom prst="sun">
            <a:avLst/>
          </a:prstGeom>
          <a:solidFill>
            <a:srgbClr val="92D050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644" name="太陽 2643">
            <a:extLst>
              <a:ext uri="{FF2B5EF4-FFF2-40B4-BE49-F238E27FC236}">
                <a16:creationId xmlns:a16="http://schemas.microsoft.com/office/drawing/2014/main" id="{8AC2CB13-F52F-7001-9FA9-69E20AB3E55F}"/>
              </a:ext>
            </a:extLst>
          </p:cNvPr>
          <p:cNvSpPr/>
          <p:nvPr/>
        </p:nvSpPr>
        <p:spPr>
          <a:xfrm>
            <a:off x="5910178" y="773841"/>
            <a:ext cx="1013104" cy="1043104"/>
          </a:xfrm>
          <a:prstGeom prst="sun">
            <a:avLst/>
          </a:prstGeom>
          <a:solidFill>
            <a:srgbClr val="92D050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645" name="太陽 2644">
            <a:extLst>
              <a:ext uri="{FF2B5EF4-FFF2-40B4-BE49-F238E27FC236}">
                <a16:creationId xmlns:a16="http://schemas.microsoft.com/office/drawing/2014/main" id="{06ADEBFB-E019-C85F-7722-7AB64C58406A}"/>
              </a:ext>
            </a:extLst>
          </p:cNvPr>
          <p:cNvSpPr/>
          <p:nvPr/>
        </p:nvSpPr>
        <p:spPr>
          <a:xfrm>
            <a:off x="6062578" y="926241"/>
            <a:ext cx="1013104" cy="1043104"/>
          </a:xfrm>
          <a:prstGeom prst="sun">
            <a:avLst/>
          </a:prstGeom>
          <a:solidFill>
            <a:srgbClr val="92D050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646" name="太陽 2645">
            <a:extLst>
              <a:ext uri="{FF2B5EF4-FFF2-40B4-BE49-F238E27FC236}">
                <a16:creationId xmlns:a16="http://schemas.microsoft.com/office/drawing/2014/main" id="{7697ABB2-19A9-09EE-A807-08A299229BD3}"/>
              </a:ext>
            </a:extLst>
          </p:cNvPr>
          <p:cNvSpPr/>
          <p:nvPr/>
        </p:nvSpPr>
        <p:spPr>
          <a:xfrm>
            <a:off x="6214978" y="1078641"/>
            <a:ext cx="1013104" cy="1043104"/>
          </a:xfrm>
          <a:prstGeom prst="sun">
            <a:avLst/>
          </a:prstGeom>
          <a:solidFill>
            <a:srgbClr val="92D050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647" name="太陽 2646">
            <a:extLst>
              <a:ext uri="{FF2B5EF4-FFF2-40B4-BE49-F238E27FC236}">
                <a16:creationId xmlns:a16="http://schemas.microsoft.com/office/drawing/2014/main" id="{338CDF03-0A02-F77E-4CF6-6EB74F20C293}"/>
              </a:ext>
            </a:extLst>
          </p:cNvPr>
          <p:cNvSpPr/>
          <p:nvPr/>
        </p:nvSpPr>
        <p:spPr>
          <a:xfrm>
            <a:off x="6367378" y="1231041"/>
            <a:ext cx="1013104" cy="1043104"/>
          </a:xfrm>
          <a:prstGeom prst="sun">
            <a:avLst/>
          </a:prstGeom>
          <a:solidFill>
            <a:srgbClr val="92D050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648" name="太陽 2647">
            <a:extLst>
              <a:ext uri="{FF2B5EF4-FFF2-40B4-BE49-F238E27FC236}">
                <a16:creationId xmlns:a16="http://schemas.microsoft.com/office/drawing/2014/main" id="{6E12432B-7FC2-68DE-4614-060115E8B87D}"/>
              </a:ext>
            </a:extLst>
          </p:cNvPr>
          <p:cNvSpPr/>
          <p:nvPr/>
        </p:nvSpPr>
        <p:spPr>
          <a:xfrm>
            <a:off x="6519778" y="1383441"/>
            <a:ext cx="1013104" cy="1043104"/>
          </a:xfrm>
          <a:prstGeom prst="sun">
            <a:avLst/>
          </a:prstGeom>
          <a:solidFill>
            <a:srgbClr val="92D050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649" name="太陽 2648">
            <a:extLst>
              <a:ext uri="{FF2B5EF4-FFF2-40B4-BE49-F238E27FC236}">
                <a16:creationId xmlns:a16="http://schemas.microsoft.com/office/drawing/2014/main" id="{7922FE45-CBEB-CBEA-5ED1-D61001A7CC57}"/>
              </a:ext>
            </a:extLst>
          </p:cNvPr>
          <p:cNvSpPr/>
          <p:nvPr/>
        </p:nvSpPr>
        <p:spPr>
          <a:xfrm>
            <a:off x="6672178" y="1535841"/>
            <a:ext cx="1013104" cy="1043104"/>
          </a:xfrm>
          <a:prstGeom prst="sun">
            <a:avLst/>
          </a:prstGeom>
          <a:solidFill>
            <a:srgbClr val="92D050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650" name="太陽 2649">
            <a:extLst>
              <a:ext uri="{FF2B5EF4-FFF2-40B4-BE49-F238E27FC236}">
                <a16:creationId xmlns:a16="http://schemas.microsoft.com/office/drawing/2014/main" id="{C1046513-8872-489C-E95B-507F694D238F}"/>
              </a:ext>
            </a:extLst>
          </p:cNvPr>
          <p:cNvSpPr/>
          <p:nvPr/>
        </p:nvSpPr>
        <p:spPr>
          <a:xfrm>
            <a:off x="6824578" y="1688241"/>
            <a:ext cx="1013104" cy="1043104"/>
          </a:xfrm>
          <a:prstGeom prst="sun">
            <a:avLst/>
          </a:prstGeom>
          <a:solidFill>
            <a:srgbClr val="92D050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651" name="太陽 2650">
            <a:extLst>
              <a:ext uri="{FF2B5EF4-FFF2-40B4-BE49-F238E27FC236}">
                <a16:creationId xmlns:a16="http://schemas.microsoft.com/office/drawing/2014/main" id="{95B8DB40-0D06-BD70-A63D-149EAA2D1E28}"/>
              </a:ext>
            </a:extLst>
          </p:cNvPr>
          <p:cNvSpPr/>
          <p:nvPr/>
        </p:nvSpPr>
        <p:spPr>
          <a:xfrm>
            <a:off x="6976978" y="1840641"/>
            <a:ext cx="1013104" cy="1043104"/>
          </a:xfrm>
          <a:prstGeom prst="sun">
            <a:avLst/>
          </a:prstGeom>
          <a:solidFill>
            <a:srgbClr val="92D050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652" name="太陽 2651">
            <a:extLst>
              <a:ext uri="{FF2B5EF4-FFF2-40B4-BE49-F238E27FC236}">
                <a16:creationId xmlns:a16="http://schemas.microsoft.com/office/drawing/2014/main" id="{046ED2F2-5AAE-4B69-2F15-B437492964EE}"/>
              </a:ext>
            </a:extLst>
          </p:cNvPr>
          <p:cNvSpPr/>
          <p:nvPr/>
        </p:nvSpPr>
        <p:spPr>
          <a:xfrm>
            <a:off x="7129378" y="1993041"/>
            <a:ext cx="1013104" cy="1043104"/>
          </a:xfrm>
          <a:prstGeom prst="sun">
            <a:avLst/>
          </a:prstGeom>
          <a:solidFill>
            <a:srgbClr val="92D050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653" name="太陽 2652">
            <a:extLst>
              <a:ext uri="{FF2B5EF4-FFF2-40B4-BE49-F238E27FC236}">
                <a16:creationId xmlns:a16="http://schemas.microsoft.com/office/drawing/2014/main" id="{12215225-F02E-9DF6-983A-81D8DD31FBBD}"/>
              </a:ext>
            </a:extLst>
          </p:cNvPr>
          <p:cNvSpPr/>
          <p:nvPr/>
        </p:nvSpPr>
        <p:spPr>
          <a:xfrm>
            <a:off x="7281778" y="2145441"/>
            <a:ext cx="1013104" cy="1043104"/>
          </a:xfrm>
          <a:prstGeom prst="sun">
            <a:avLst/>
          </a:prstGeom>
          <a:solidFill>
            <a:srgbClr val="92D050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654" name="太陽 2653">
            <a:extLst>
              <a:ext uri="{FF2B5EF4-FFF2-40B4-BE49-F238E27FC236}">
                <a16:creationId xmlns:a16="http://schemas.microsoft.com/office/drawing/2014/main" id="{8CB7F08A-F808-FD8C-E419-ADC40EA3D12A}"/>
              </a:ext>
            </a:extLst>
          </p:cNvPr>
          <p:cNvSpPr/>
          <p:nvPr/>
        </p:nvSpPr>
        <p:spPr>
          <a:xfrm>
            <a:off x="6384960" y="447797"/>
            <a:ext cx="1013104" cy="1043104"/>
          </a:xfrm>
          <a:prstGeom prst="sun">
            <a:avLst/>
          </a:prstGeom>
          <a:solidFill>
            <a:srgbClr val="92D050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655" name="太陽 2654">
            <a:extLst>
              <a:ext uri="{FF2B5EF4-FFF2-40B4-BE49-F238E27FC236}">
                <a16:creationId xmlns:a16="http://schemas.microsoft.com/office/drawing/2014/main" id="{2DF0B426-1D8E-C925-5AC6-C0EF24594B07}"/>
              </a:ext>
            </a:extLst>
          </p:cNvPr>
          <p:cNvSpPr/>
          <p:nvPr/>
        </p:nvSpPr>
        <p:spPr>
          <a:xfrm>
            <a:off x="6537360" y="600197"/>
            <a:ext cx="1013104" cy="1043104"/>
          </a:xfrm>
          <a:prstGeom prst="sun">
            <a:avLst/>
          </a:prstGeom>
          <a:solidFill>
            <a:srgbClr val="92D050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656" name="太陽 2655">
            <a:extLst>
              <a:ext uri="{FF2B5EF4-FFF2-40B4-BE49-F238E27FC236}">
                <a16:creationId xmlns:a16="http://schemas.microsoft.com/office/drawing/2014/main" id="{D721DA24-076B-ED2B-8747-37D89285F766}"/>
              </a:ext>
            </a:extLst>
          </p:cNvPr>
          <p:cNvSpPr/>
          <p:nvPr/>
        </p:nvSpPr>
        <p:spPr>
          <a:xfrm>
            <a:off x="6689760" y="752597"/>
            <a:ext cx="1013104" cy="1043104"/>
          </a:xfrm>
          <a:prstGeom prst="sun">
            <a:avLst/>
          </a:prstGeom>
          <a:solidFill>
            <a:srgbClr val="92D050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657" name="太陽 2656">
            <a:extLst>
              <a:ext uri="{FF2B5EF4-FFF2-40B4-BE49-F238E27FC236}">
                <a16:creationId xmlns:a16="http://schemas.microsoft.com/office/drawing/2014/main" id="{D8EF2CDE-1A41-742D-8225-C65FFF6CA1E4}"/>
              </a:ext>
            </a:extLst>
          </p:cNvPr>
          <p:cNvSpPr/>
          <p:nvPr/>
        </p:nvSpPr>
        <p:spPr>
          <a:xfrm>
            <a:off x="6842160" y="904997"/>
            <a:ext cx="1013104" cy="1043104"/>
          </a:xfrm>
          <a:prstGeom prst="sun">
            <a:avLst/>
          </a:prstGeom>
          <a:solidFill>
            <a:srgbClr val="92D050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658" name="太陽 2657">
            <a:extLst>
              <a:ext uri="{FF2B5EF4-FFF2-40B4-BE49-F238E27FC236}">
                <a16:creationId xmlns:a16="http://schemas.microsoft.com/office/drawing/2014/main" id="{9CB873AD-2C37-ACDD-546E-F58FE0FEE732}"/>
              </a:ext>
            </a:extLst>
          </p:cNvPr>
          <p:cNvSpPr/>
          <p:nvPr/>
        </p:nvSpPr>
        <p:spPr>
          <a:xfrm>
            <a:off x="6994560" y="1057397"/>
            <a:ext cx="1013104" cy="1043104"/>
          </a:xfrm>
          <a:prstGeom prst="sun">
            <a:avLst/>
          </a:prstGeom>
          <a:solidFill>
            <a:srgbClr val="92D050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659" name="太陽 2658">
            <a:extLst>
              <a:ext uri="{FF2B5EF4-FFF2-40B4-BE49-F238E27FC236}">
                <a16:creationId xmlns:a16="http://schemas.microsoft.com/office/drawing/2014/main" id="{22E696C0-7694-AE2C-ECBE-F0C43617622F}"/>
              </a:ext>
            </a:extLst>
          </p:cNvPr>
          <p:cNvSpPr/>
          <p:nvPr/>
        </p:nvSpPr>
        <p:spPr>
          <a:xfrm>
            <a:off x="7146960" y="1209797"/>
            <a:ext cx="1013104" cy="1043104"/>
          </a:xfrm>
          <a:prstGeom prst="sun">
            <a:avLst/>
          </a:prstGeom>
          <a:solidFill>
            <a:srgbClr val="92D050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660" name="太陽 2659">
            <a:extLst>
              <a:ext uri="{FF2B5EF4-FFF2-40B4-BE49-F238E27FC236}">
                <a16:creationId xmlns:a16="http://schemas.microsoft.com/office/drawing/2014/main" id="{D6E5C541-85F9-C56A-1E57-B9F89BC67956}"/>
              </a:ext>
            </a:extLst>
          </p:cNvPr>
          <p:cNvSpPr/>
          <p:nvPr/>
        </p:nvSpPr>
        <p:spPr>
          <a:xfrm>
            <a:off x="7299360" y="1362197"/>
            <a:ext cx="1013104" cy="1043104"/>
          </a:xfrm>
          <a:prstGeom prst="sun">
            <a:avLst/>
          </a:prstGeom>
          <a:solidFill>
            <a:srgbClr val="92D050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661" name="太陽 2660">
            <a:extLst>
              <a:ext uri="{FF2B5EF4-FFF2-40B4-BE49-F238E27FC236}">
                <a16:creationId xmlns:a16="http://schemas.microsoft.com/office/drawing/2014/main" id="{27F69781-64FE-9D38-2FBC-76B0867FA59C}"/>
              </a:ext>
            </a:extLst>
          </p:cNvPr>
          <p:cNvSpPr/>
          <p:nvPr/>
        </p:nvSpPr>
        <p:spPr>
          <a:xfrm>
            <a:off x="7451760" y="1514597"/>
            <a:ext cx="1013104" cy="1043104"/>
          </a:xfrm>
          <a:prstGeom prst="sun">
            <a:avLst/>
          </a:prstGeom>
          <a:solidFill>
            <a:srgbClr val="92D050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662" name="太陽 2661">
            <a:extLst>
              <a:ext uri="{FF2B5EF4-FFF2-40B4-BE49-F238E27FC236}">
                <a16:creationId xmlns:a16="http://schemas.microsoft.com/office/drawing/2014/main" id="{BD2E0962-0ECE-15B8-FF03-BA0CAEE3F468}"/>
              </a:ext>
            </a:extLst>
          </p:cNvPr>
          <p:cNvSpPr/>
          <p:nvPr/>
        </p:nvSpPr>
        <p:spPr>
          <a:xfrm>
            <a:off x="7604160" y="1666997"/>
            <a:ext cx="1013104" cy="1043104"/>
          </a:xfrm>
          <a:prstGeom prst="sun">
            <a:avLst/>
          </a:prstGeom>
          <a:solidFill>
            <a:srgbClr val="92D050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663" name="太陽 2662">
            <a:extLst>
              <a:ext uri="{FF2B5EF4-FFF2-40B4-BE49-F238E27FC236}">
                <a16:creationId xmlns:a16="http://schemas.microsoft.com/office/drawing/2014/main" id="{DBEEF26D-9D4E-D50A-8CA9-5AD37D8C76C9}"/>
              </a:ext>
            </a:extLst>
          </p:cNvPr>
          <p:cNvSpPr/>
          <p:nvPr/>
        </p:nvSpPr>
        <p:spPr>
          <a:xfrm>
            <a:off x="7756560" y="1819397"/>
            <a:ext cx="1013104" cy="1043104"/>
          </a:xfrm>
          <a:prstGeom prst="sun">
            <a:avLst/>
          </a:prstGeom>
          <a:solidFill>
            <a:srgbClr val="92D050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665" name="フリーフォーム 2664">
            <a:extLst>
              <a:ext uri="{FF2B5EF4-FFF2-40B4-BE49-F238E27FC236}">
                <a16:creationId xmlns:a16="http://schemas.microsoft.com/office/drawing/2014/main" id="{192F27F5-F4E8-F66A-733A-F433EBC888A5}"/>
              </a:ext>
            </a:extLst>
          </p:cNvPr>
          <p:cNvSpPr/>
          <p:nvPr/>
        </p:nvSpPr>
        <p:spPr>
          <a:xfrm>
            <a:off x="2019117" y="2889540"/>
            <a:ext cx="539153" cy="946593"/>
          </a:xfrm>
          <a:custGeom>
            <a:avLst/>
            <a:gdLst>
              <a:gd name="connsiteX0" fmla="*/ 2188 w 539153"/>
              <a:gd name="connsiteY0" fmla="*/ 6060 h 946593"/>
              <a:gd name="connsiteX1" fmla="*/ 499494 w 539153"/>
              <a:gd name="connsiteY1" fmla="*/ 679828 h 946593"/>
              <a:gd name="connsiteX2" fmla="*/ 499494 w 539153"/>
              <a:gd name="connsiteY2" fmla="*/ 944523 h 946593"/>
              <a:gd name="connsiteX3" fmla="*/ 427304 w 539153"/>
              <a:gd name="connsiteY3" fmla="*/ 559513 h 946593"/>
              <a:gd name="connsiteX4" fmla="*/ 323030 w 539153"/>
              <a:gd name="connsiteY4" fmla="*/ 358986 h 946593"/>
              <a:gd name="connsiteX5" fmla="*/ 2188 w 539153"/>
              <a:gd name="connsiteY5" fmla="*/ 6060 h 9465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39153" h="946593">
                <a:moveTo>
                  <a:pt x="2188" y="6060"/>
                </a:moveTo>
                <a:cubicBezTo>
                  <a:pt x="31599" y="59534"/>
                  <a:pt x="416610" y="523418"/>
                  <a:pt x="499494" y="679828"/>
                </a:cubicBezTo>
                <a:cubicBezTo>
                  <a:pt x="582378" y="836238"/>
                  <a:pt x="511526" y="964575"/>
                  <a:pt x="499494" y="944523"/>
                </a:cubicBezTo>
                <a:cubicBezTo>
                  <a:pt x="487462" y="924471"/>
                  <a:pt x="456715" y="657102"/>
                  <a:pt x="427304" y="559513"/>
                </a:cubicBezTo>
                <a:cubicBezTo>
                  <a:pt x="397893" y="461924"/>
                  <a:pt x="397893" y="449891"/>
                  <a:pt x="323030" y="358986"/>
                </a:cubicBezTo>
                <a:cubicBezTo>
                  <a:pt x="248167" y="268081"/>
                  <a:pt x="-27223" y="-47414"/>
                  <a:pt x="2188" y="6060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666" name="フリーフォーム 2665">
            <a:extLst>
              <a:ext uri="{FF2B5EF4-FFF2-40B4-BE49-F238E27FC236}">
                <a16:creationId xmlns:a16="http://schemas.microsoft.com/office/drawing/2014/main" id="{AC56DF90-E492-7977-2CF0-4C11F07F08F5}"/>
              </a:ext>
            </a:extLst>
          </p:cNvPr>
          <p:cNvSpPr/>
          <p:nvPr/>
        </p:nvSpPr>
        <p:spPr>
          <a:xfrm>
            <a:off x="1892729" y="3373294"/>
            <a:ext cx="474172" cy="1947329"/>
          </a:xfrm>
          <a:custGeom>
            <a:avLst/>
            <a:gdLst>
              <a:gd name="connsiteX0" fmla="*/ 473482 w 474172"/>
              <a:gd name="connsiteY0" fmla="*/ 3569 h 1947329"/>
              <a:gd name="connsiteX1" fmla="*/ 136597 w 474172"/>
              <a:gd name="connsiteY1" fmla="*/ 1254853 h 1947329"/>
              <a:gd name="connsiteX2" fmla="*/ 239 w 474172"/>
              <a:gd name="connsiteY2" fmla="*/ 1944664 h 1947329"/>
              <a:gd name="connsiteX3" fmla="*/ 104513 w 474172"/>
              <a:gd name="connsiteY3" fmla="*/ 1471422 h 1947329"/>
              <a:gd name="connsiteX4" fmla="*/ 144618 w 474172"/>
              <a:gd name="connsiteY4" fmla="*/ 925990 h 1947329"/>
              <a:gd name="connsiteX5" fmla="*/ 112534 w 474172"/>
              <a:gd name="connsiteY5" fmla="*/ 1094432 h 1947329"/>
              <a:gd name="connsiteX6" fmla="*/ 232850 w 474172"/>
              <a:gd name="connsiteY6" fmla="*/ 701401 h 1947329"/>
              <a:gd name="connsiteX7" fmla="*/ 224829 w 474172"/>
              <a:gd name="connsiteY7" fmla="*/ 869843 h 1947329"/>
              <a:gd name="connsiteX8" fmla="*/ 473482 w 474172"/>
              <a:gd name="connsiteY8" fmla="*/ 3569 h 19473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74172" h="1947329">
                <a:moveTo>
                  <a:pt x="473482" y="3569"/>
                </a:moveTo>
                <a:cubicBezTo>
                  <a:pt x="458777" y="67737"/>
                  <a:pt x="215471" y="931337"/>
                  <a:pt x="136597" y="1254853"/>
                </a:cubicBezTo>
                <a:cubicBezTo>
                  <a:pt x="57723" y="1578369"/>
                  <a:pt x="5586" y="1908569"/>
                  <a:pt x="239" y="1944664"/>
                </a:cubicBezTo>
                <a:cubicBezTo>
                  <a:pt x="-5108" y="1980759"/>
                  <a:pt x="80450" y="1641201"/>
                  <a:pt x="104513" y="1471422"/>
                </a:cubicBezTo>
                <a:cubicBezTo>
                  <a:pt x="128576" y="1301643"/>
                  <a:pt x="143281" y="988822"/>
                  <a:pt x="144618" y="925990"/>
                </a:cubicBezTo>
                <a:cubicBezTo>
                  <a:pt x="145955" y="863158"/>
                  <a:pt x="97829" y="1131864"/>
                  <a:pt x="112534" y="1094432"/>
                </a:cubicBezTo>
                <a:cubicBezTo>
                  <a:pt x="127239" y="1057001"/>
                  <a:pt x="214134" y="738832"/>
                  <a:pt x="232850" y="701401"/>
                </a:cubicBezTo>
                <a:cubicBezTo>
                  <a:pt x="251566" y="663970"/>
                  <a:pt x="186061" y="979464"/>
                  <a:pt x="224829" y="869843"/>
                </a:cubicBezTo>
                <a:cubicBezTo>
                  <a:pt x="263597" y="760222"/>
                  <a:pt x="488187" y="-60599"/>
                  <a:pt x="473482" y="3569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667" name="フリーフォーム 2666">
            <a:extLst>
              <a:ext uri="{FF2B5EF4-FFF2-40B4-BE49-F238E27FC236}">
                <a16:creationId xmlns:a16="http://schemas.microsoft.com/office/drawing/2014/main" id="{702B12B9-5DF5-C5F2-0B31-B8383D071B79}"/>
              </a:ext>
            </a:extLst>
          </p:cNvPr>
          <p:cNvSpPr/>
          <p:nvPr/>
        </p:nvSpPr>
        <p:spPr>
          <a:xfrm>
            <a:off x="1788670" y="2710825"/>
            <a:ext cx="609663" cy="2626896"/>
          </a:xfrm>
          <a:custGeom>
            <a:avLst/>
            <a:gdLst>
              <a:gd name="connsiteX0" fmla="*/ 609625 w 609663"/>
              <a:gd name="connsiteY0" fmla="*/ 291 h 2626896"/>
              <a:gd name="connsiteX1" fmla="*/ 216593 w 609663"/>
              <a:gd name="connsiteY1" fmla="*/ 954796 h 2626896"/>
              <a:gd name="connsiteX2" fmla="*/ 96277 w 609663"/>
              <a:gd name="connsiteY2" fmla="*/ 1564396 h 2626896"/>
              <a:gd name="connsiteX3" fmla="*/ 88256 w 609663"/>
              <a:gd name="connsiteY3" fmla="*/ 1363870 h 2626896"/>
              <a:gd name="connsiteX4" fmla="*/ 64193 w 609663"/>
              <a:gd name="connsiteY4" fmla="*/ 2623175 h 2626896"/>
              <a:gd name="connsiteX5" fmla="*/ 25 w 609663"/>
              <a:gd name="connsiteY5" fmla="*/ 1748880 h 2626896"/>
              <a:gd name="connsiteX6" fmla="*/ 72214 w 609663"/>
              <a:gd name="connsiteY6" fmla="*/ 1700754 h 2626896"/>
              <a:gd name="connsiteX7" fmla="*/ 368993 w 609663"/>
              <a:gd name="connsiteY7" fmla="*/ 625933 h 2626896"/>
              <a:gd name="connsiteX8" fmla="*/ 192530 w 609663"/>
              <a:gd name="connsiteY8" fmla="*/ 850522 h 2626896"/>
              <a:gd name="connsiteX9" fmla="*/ 609625 w 609663"/>
              <a:gd name="connsiteY9" fmla="*/ 291 h 26268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609663" h="2626896">
                <a:moveTo>
                  <a:pt x="609625" y="291"/>
                </a:moveTo>
                <a:cubicBezTo>
                  <a:pt x="613636" y="17670"/>
                  <a:pt x="302151" y="694112"/>
                  <a:pt x="216593" y="954796"/>
                </a:cubicBezTo>
                <a:cubicBezTo>
                  <a:pt x="131035" y="1215480"/>
                  <a:pt x="117666" y="1496217"/>
                  <a:pt x="96277" y="1564396"/>
                </a:cubicBezTo>
                <a:cubicBezTo>
                  <a:pt x="74888" y="1632575"/>
                  <a:pt x="93603" y="1187407"/>
                  <a:pt x="88256" y="1363870"/>
                </a:cubicBezTo>
                <a:cubicBezTo>
                  <a:pt x="82909" y="1540333"/>
                  <a:pt x="78898" y="2559007"/>
                  <a:pt x="64193" y="2623175"/>
                </a:cubicBezTo>
                <a:cubicBezTo>
                  <a:pt x="49488" y="2687343"/>
                  <a:pt x="-1312" y="1902617"/>
                  <a:pt x="25" y="1748880"/>
                </a:cubicBezTo>
                <a:cubicBezTo>
                  <a:pt x="1362" y="1595143"/>
                  <a:pt x="10719" y="1887912"/>
                  <a:pt x="72214" y="1700754"/>
                </a:cubicBezTo>
                <a:cubicBezTo>
                  <a:pt x="133709" y="1513596"/>
                  <a:pt x="348940" y="767638"/>
                  <a:pt x="368993" y="625933"/>
                </a:cubicBezTo>
                <a:cubicBezTo>
                  <a:pt x="389046" y="484228"/>
                  <a:pt x="156435" y="953459"/>
                  <a:pt x="192530" y="850522"/>
                </a:cubicBezTo>
                <a:cubicBezTo>
                  <a:pt x="228625" y="747585"/>
                  <a:pt x="605614" y="-17088"/>
                  <a:pt x="609625" y="291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668" name="フリーフォーム 2667">
            <a:extLst>
              <a:ext uri="{FF2B5EF4-FFF2-40B4-BE49-F238E27FC236}">
                <a16:creationId xmlns:a16="http://schemas.microsoft.com/office/drawing/2014/main" id="{9A5CD79B-EB9F-A585-91B0-B82F3EF780A2}"/>
              </a:ext>
            </a:extLst>
          </p:cNvPr>
          <p:cNvSpPr/>
          <p:nvPr/>
        </p:nvSpPr>
        <p:spPr>
          <a:xfrm>
            <a:off x="6478377" y="8455963"/>
            <a:ext cx="1207912" cy="1468295"/>
          </a:xfrm>
          <a:custGeom>
            <a:avLst/>
            <a:gdLst>
              <a:gd name="connsiteX0" fmla="*/ 10655 w 1207912"/>
              <a:gd name="connsiteY0" fmla="*/ 14269 h 1468295"/>
              <a:gd name="connsiteX1" fmla="*/ 1053391 w 1207912"/>
              <a:gd name="connsiteY1" fmla="*/ 1289616 h 1468295"/>
              <a:gd name="connsiteX2" fmla="*/ 1197770 w 1207912"/>
              <a:gd name="connsiteY2" fmla="*/ 1450037 h 1468295"/>
              <a:gd name="connsiteX3" fmla="*/ 1005265 w 1207912"/>
              <a:gd name="connsiteY3" fmla="*/ 1209405 h 1468295"/>
              <a:gd name="connsiteX4" fmla="*/ 443791 w 1207912"/>
              <a:gd name="connsiteY4" fmla="*/ 543658 h 1468295"/>
              <a:gd name="connsiteX5" fmla="*/ 507960 w 1207912"/>
              <a:gd name="connsiteY5" fmla="*/ 599805 h 1468295"/>
              <a:gd name="connsiteX6" fmla="*/ 10655 w 1207912"/>
              <a:gd name="connsiteY6" fmla="*/ 14269 h 14682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07912" h="1468295">
                <a:moveTo>
                  <a:pt x="10655" y="14269"/>
                </a:moveTo>
                <a:cubicBezTo>
                  <a:pt x="101560" y="129237"/>
                  <a:pt x="855539" y="1050321"/>
                  <a:pt x="1053391" y="1289616"/>
                </a:cubicBezTo>
                <a:cubicBezTo>
                  <a:pt x="1251244" y="1528911"/>
                  <a:pt x="1205791" y="1463405"/>
                  <a:pt x="1197770" y="1450037"/>
                </a:cubicBezTo>
                <a:cubicBezTo>
                  <a:pt x="1189749" y="1436669"/>
                  <a:pt x="1130928" y="1360468"/>
                  <a:pt x="1005265" y="1209405"/>
                </a:cubicBezTo>
                <a:cubicBezTo>
                  <a:pt x="879602" y="1058342"/>
                  <a:pt x="526675" y="645258"/>
                  <a:pt x="443791" y="543658"/>
                </a:cubicBezTo>
                <a:cubicBezTo>
                  <a:pt x="360907" y="442058"/>
                  <a:pt x="577476" y="685363"/>
                  <a:pt x="507960" y="599805"/>
                </a:cubicBezTo>
                <a:cubicBezTo>
                  <a:pt x="438444" y="514247"/>
                  <a:pt x="-80250" y="-100699"/>
                  <a:pt x="10655" y="14269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669" name="フリーフォーム 2668">
            <a:extLst>
              <a:ext uri="{FF2B5EF4-FFF2-40B4-BE49-F238E27FC236}">
                <a16:creationId xmlns:a16="http://schemas.microsoft.com/office/drawing/2014/main" id="{A056EB77-7978-3517-6A5D-2D597CA0372D}"/>
              </a:ext>
            </a:extLst>
          </p:cNvPr>
          <p:cNvSpPr/>
          <p:nvPr/>
        </p:nvSpPr>
        <p:spPr>
          <a:xfrm>
            <a:off x="6986337" y="9328484"/>
            <a:ext cx="1774056" cy="1846482"/>
          </a:xfrm>
          <a:custGeom>
            <a:avLst/>
            <a:gdLst>
              <a:gd name="connsiteX0" fmla="*/ 0 w 1774056"/>
              <a:gd name="connsiteY0" fmla="*/ 0 h 1846482"/>
              <a:gd name="connsiteX1" fmla="*/ 80210 w 1774056"/>
              <a:gd name="connsiteY1" fmla="*/ 88232 h 1846482"/>
              <a:gd name="connsiteX2" fmla="*/ 1435768 w 1774056"/>
              <a:gd name="connsiteY2" fmla="*/ 1475874 h 1846482"/>
              <a:gd name="connsiteX3" fmla="*/ 1772652 w 1774056"/>
              <a:gd name="connsiteY3" fmla="*/ 1844842 h 1846482"/>
              <a:gd name="connsiteX4" fmla="*/ 1564105 w 1774056"/>
              <a:gd name="connsiteY4" fmla="*/ 1620253 h 1846482"/>
              <a:gd name="connsiteX5" fmla="*/ 0 w 1774056"/>
              <a:gd name="connsiteY5" fmla="*/ 0 h 18464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74056" h="1846482">
                <a:moveTo>
                  <a:pt x="0" y="0"/>
                </a:moveTo>
                <a:lnTo>
                  <a:pt x="80210" y="88232"/>
                </a:lnTo>
                <a:lnTo>
                  <a:pt x="1435768" y="1475874"/>
                </a:lnTo>
                <a:cubicBezTo>
                  <a:pt x="1717841" y="1768642"/>
                  <a:pt x="1751263" y="1820779"/>
                  <a:pt x="1772652" y="1844842"/>
                </a:cubicBezTo>
                <a:cubicBezTo>
                  <a:pt x="1794042" y="1868905"/>
                  <a:pt x="1564105" y="1620253"/>
                  <a:pt x="1564105" y="1620253"/>
                </a:cubicBezTo>
                <a:lnTo>
                  <a:pt x="0" y="0"/>
                </a:ln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670" name="フリーフォーム 2669">
            <a:extLst>
              <a:ext uri="{FF2B5EF4-FFF2-40B4-BE49-F238E27FC236}">
                <a16:creationId xmlns:a16="http://schemas.microsoft.com/office/drawing/2014/main" id="{8E03FBE6-6E0E-02C5-F5B8-255A6D50EFCF}"/>
              </a:ext>
            </a:extLst>
          </p:cNvPr>
          <p:cNvSpPr/>
          <p:nvPr/>
        </p:nvSpPr>
        <p:spPr>
          <a:xfrm>
            <a:off x="6071681" y="6978239"/>
            <a:ext cx="537749" cy="522960"/>
          </a:xfrm>
          <a:custGeom>
            <a:avLst/>
            <a:gdLst>
              <a:gd name="connsiteX0" fmla="*/ 256 w 537749"/>
              <a:gd name="connsiteY0" fmla="*/ 77 h 522960"/>
              <a:gd name="connsiteX1" fmla="*/ 192761 w 537749"/>
              <a:gd name="connsiteY1" fmla="*/ 353003 h 522960"/>
              <a:gd name="connsiteX2" fmla="*/ 537666 w 537749"/>
              <a:gd name="connsiteY2" fmla="*/ 521445 h 522960"/>
              <a:gd name="connsiteX3" fmla="*/ 224845 w 537749"/>
              <a:gd name="connsiteY3" fmla="*/ 433214 h 522960"/>
              <a:gd name="connsiteX4" fmla="*/ 152656 w 537749"/>
              <a:gd name="connsiteY4" fmla="*/ 385087 h 522960"/>
              <a:gd name="connsiteX5" fmla="*/ 256 w 537749"/>
              <a:gd name="connsiteY5" fmla="*/ 77 h 5229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37749" h="522960">
                <a:moveTo>
                  <a:pt x="256" y="77"/>
                </a:moveTo>
                <a:cubicBezTo>
                  <a:pt x="6940" y="-5270"/>
                  <a:pt x="103193" y="266108"/>
                  <a:pt x="192761" y="353003"/>
                </a:cubicBezTo>
                <a:cubicBezTo>
                  <a:pt x="282329" y="439898"/>
                  <a:pt x="532319" y="508077"/>
                  <a:pt x="537666" y="521445"/>
                </a:cubicBezTo>
                <a:cubicBezTo>
                  <a:pt x="543013" y="534813"/>
                  <a:pt x="289013" y="455940"/>
                  <a:pt x="224845" y="433214"/>
                </a:cubicBezTo>
                <a:cubicBezTo>
                  <a:pt x="160677" y="410488"/>
                  <a:pt x="186077" y="451929"/>
                  <a:pt x="152656" y="385087"/>
                </a:cubicBezTo>
                <a:cubicBezTo>
                  <a:pt x="119235" y="318245"/>
                  <a:pt x="-6428" y="5424"/>
                  <a:pt x="256" y="77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671" name="フリーフォーム 2670">
            <a:extLst>
              <a:ext uri="{FF2B5EF4-FFF2-40B4-BE49-F238E27FC236}">
                <a16:creationId xmlns:a16="http://schemas.microsoft.com/office/drawing/2014/main" id="{B1B1FB90-5218-9241-0891-29665C373C85}"/>
              </a:ext>
            </a:extLst>
          </p:cNvPr>
          <p:cNvSpPr/>
          <p:nvPr/>
        </p:nvSpPr>
        <p:spPr>
          <a:xfrm>
            <a:off x="6055895" y="6745705"/>
            <a:ext cx="566047" cy="589824"/>
          </a:xfrm>
          <a:custGeom>
            <a:avLst/>
            <a:gdLst>
              <a:gd name="connsiteX0" fmla="*/ 0 w 566047"/>
              <a:gd name="connsiteY0" fmla="*/ 0 h 589824"/>
              <a:gd name="connsiteX1" fmla="*/ 561473 w 566047"/>
              <a:gd name="connsiteY1" fmla="*/ 585537 h 589824"/>
              <a:gd name="connsiteX2" fmla="*/ 280737 w 566047"/>
              <a:gd name="connsiteY2" fmla="*/ 280737 h 589824"/>
              <a:gd name="connsiteX3" fmla="*/ 0 w 566047"/>
              <a:gd name="connsiteY3" fmla="*/ 0 h 5898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66047" h="589824">
                <a:moveTo>
                  <a:pt x="0" y="0"/>
                </a:moveTo>
                <a:lnTo>
                  <a:pt x="561473" y="585537"/>
                </a:lnTo>
                <a:cubicBezTo>
                  <a:pt x="608262" y="632326"/>
                  <a:pt x="280737" y="280737"/>
                  <a:pt x="280737" y="280737"/>
                </a:cubicBezTo>
                <a:lnTo>
                  <a:pt x="0" y="0"/>
                </a:ln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672" name="フリーフォーム 2671">
            <a:extLst>
              <a:ext uri="{FF2B5EF4-FFF2-40B4-BE49-F238E27FC236}">
                <a16:creationId xmlns:a16="http://schemas.microsoft.com/office/drawing/2014/main" id="{FEB1F020-8F92-8C3A-F0DC-A02D60211850}"/>
              </a:ext>
            </a:extLst>
          </p:cNvPr>
          <p:cNvSpPr/>
          <p:nvPr/>
        </p:nvSpPr>
        <p:spPr>
          <a:xfrm>
            <a:off x="3362612" y="7284934"/>
            <a:ext cx="1963170" cy="1579595"/>
          </a:xfrm>
          <a:custGeom>
            <a:avLst/>
            <a:gdLst>
              <a:gd name="connsiteX0" fmla="*/ 1947325 w 1963170"/>
              <a:gd name="connsiteY0" fmla="*/ 14224 h 1579595"/>
              <a:gd name="connsiteX1" fmla="*/ 38314 w 1963170"/>
              <a:gd name="connsiteY1" fmla="*/ 1546245 h 1579595"/>
              <a:gd name="connsiteX2" fmla="*/ 696041 w 1963170"/>
              <a:gd name="connsiteY2" fmla="*/ 1040919 h 1579595"/>
              <a:gd name="connsiteX3" fmla="*/ 1016883 w 1963170"/>
              <a:gd name="connsiteY3" fmla="*/ 704034 h 1579595"/>
              <a:gd name="connsiteX4" fmla="*/ 952714 w 1963170"/>
              <a:gd name="connsiteY4" fmla="*/ 776224 h 1579595"/>
              <a:gd name="connsiteX5" fmla="*/ 1947325 w 1963170"/>
              <a:gd name="connsiteY5" fmla="*/ 14224 h 15795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63170" h="1579595">
                <a:moveTo>
                  <a:pt x="1947325" y="14224"/>
                </a:moveTo>
                <a:cubicBezTo>
                  <a:pt x="1794925" y="142561"/>
                  <a:pt x="246861" y="1375129"/>
                  <a:pt x="38314" y="1546245"/>
                </a:cubicBezTo>
                <a:cubicBezTo>
                  <a:pt x="-170233" y="1717361"/>
                  <a:pt x="532946" y="1181287"/>
                  <a:pt x="696041" y="1040919"/>
                </a:cubicBezTo>
                <a:cubicBezTo>
                  <a:pt x="859136" y="900551"/>
                  <a:pt x="974104" y="748150"/>
                  <a:pt x="1016883" y="704034"/>
                </a:cubicBezTo>
                <a:cubicBezTo>
                  <a:pt x="1059662" y="659918"/>
                  <a:pt x="798977" y="887182"/>
                  <a:pt x="952714" y="776224"/>
                </a:cubicBezTo>
                <a:cubicBezTo>
                  <a:pt x="1106451" y="665266"/>
                  <a:pt x="2099725" y="-114113"/>
                  <a:pt x="1947325" y="14224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673" name="フリーフォーム 2672">
            <a:extLst>
              <a:ext uri="{FF2B5EF4-FFF2-40B4-BE49-F238E27FC236}">
                <a16:creationId xmlns:a16="http://schemas.microsoft.com/office/drawing/2014/main" id="{89DE173C-41BC-F72F-FE80-EAC4FD98206F}"/>
              </a:ext>
            </a:extLst>
          </p:cNvPr>
          <p:cNvSpPr/>
          <p:nvPr/>
        </p:nvSpPr>
        <p:spPr>
          <a:xfrm>
            <a:off x="1136525" y="5246157"/>
            <a:ext cx="238311" cy="1658222"/>
          </a:xfrm>
          <a:custGeom>
            <a:avLst/>
            <a:gdLst>
              <a:gd name="connsiteX0" fmla="*/ 235075 w 238311"/>
              <a:gd name="connsiteY0" fmla="*/ 39717 h 1658222"/>
              <a:gd name="connsiteX1" fmla="*/ 34549 w 238311"/>
              <a:gd name="connsiteY1" fmla="*/ 1282980 h 1658222"/>
              <a:gd name="connsiteX2" fmla="*/ 10486 w 238311"/>
              <a:gd name="connsiteY2" fmla="*/ 1611843 h 1658222"/>
              <a:gd name="connsiteX3" fmla="*/ 146843 w 238311"/>
              <a:gd name="connsiteY3" fmla="*/ 424727 h 1658222"/>
              <a:gd name="connsiteX4" fmla="*/ 235075 w 238311"/>
              <a:gd name="connsiteY4" fmla="*/ 39717 h 16582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8311" h="1658222">
                <a:moveTo>
                  <a:pt x="235075" y="39717"/>
                </a:moveTo>
                <a:cubicBezTo>
                  <a:pt x="216359" y="182759"/>
                  <a:pt x="71980" y="1020959"/>
                  <a:pt x="34549" y="1282980"/>
                </a:cubicBezTo>
                <a:cubicBezTo>
                  <a:pt x="-2883" y="1545001"/>
                  <a:pt x="-8230" y="1754885"/>
                  <a:pt x="10486" y="1611843"/>
                </a:cubicBezTo>
                <a:cubicBezTo>
                  <a:pt x="29202" y="1468801"/>
                  <a:pt x="106738" y="682737"/>
                  <a:pt x="146843" y="424727"/>
                </a:cubicBezTo>
                <a:cubicBezTo>
                  <a:pt x="186948" y="166717"/>
                  <a:pt x="253791" y="-103325"/>
                  <a:pt x="235075" y="39717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674" name="フリーフォーム 2673">
            <a:extLst>
              <a:ext uri="{FF2B5EF4-FFF2-40B4-BE49-F238E27FC236}">
                <a16:creationId xmlns:a16="http://schemas.microsoft.com/office/drawing/2014/main" id="{7E71FEDD-AC9B-EA97-FDBA-46567A3D81E6}"/>
              </a:ext>
            </a:extLst>
          </p:cNvPr>
          <p:cNvSpPr/>
          <p:nvPr/>
        </p:nvSpPr>
        <p:spPr>
          <a:xfrm>
            <a:off x="5666907" y="5206364"/>
            <a:ext cx="513748" cy="1262876"/>
          </a:xfrm>
          <a:custGeom>
            <a:avLst/>
            <a:gdLst>
              <a:gd name="connsiteX0" fmla="*/ 3977 w 513748"/>
              <a:gd name="connsiteY0" fmla="*/ 7320 h 1262876"/>
              <a:gd name="connsiteX1" fmla="*/ 485240 w 513748"/>
              <a:gd name="connsiteY1" fmla="*/ 1202457 h 1262876"/>
              <a:gd name="connsiteX2" fmla="*/ 429093 w 513748"/>
              <a:gd name="connsiteY2" fmla="*/ 1025994 h 1262876"/>
              <a:gd name="connsiteX3" fmla="*/ 188461 w 513748"/>
              <a:gd name="connsiteY3" fmla="*/ 504625 h 1262876"/>
              <a:gd name="connsiteX4" fmla="*/ 252630 w 513748"/>
              <a:gd name="connsiteY4" fmla="*/ 689110 h 1262876"/>
              <a:gd name="connsiteX5" fmla="*/ 3977 w 513748"/>
              <a:gd name="connsiteY5" fmla="*/ 7320 h 12628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3748" h="1262876">
                <a:moveTo>
                  <a:pt x="3977" y="7320"/>
                </a:moveTo>
                <a:cubicBezTo>
                  <a:pt x="42745" y="92878"/>
                  <a:pt x="414387" y="1032678"/>
                  <a:pt x="485240" y="1202457"/>
                </a:cubicBezTo>
                <a:cubicBezTo>
                  <a:pt x="556093" y="1372236"/>
                  <a:pt x="478556" y="1142299"/>
                  <a:pt x="429093" y="1025994"/>
                </a:cubicBezTo>
                <a:cubicBezTo>
                  <a:pt x="379630" y="909689"/>
                  <a:pt x="217871" y="560772"/>
                  <a:pt x="188461" y="504625"/>
                </a:cubicBezTo>
                <a:cubicBezTo>
                  <a:pt x="159051" y="448478"/>
                  <a:pt x="283377" y="765310"/>
                  <a:pt x="252630" y="689110"/>
                </a:cubicBezTo>
                <a:cubicBezTo>
                  <a:pt x="221883" y="612910"/>
                  <a:pt x="-34791" y="-78238"/>
                  <a:pt x="3977" y="7320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675" name="フリーフォーム 2674">
            <a:extLst>
              <a:ext uri="{FF2B5EF4-FFF2-40B4-BE49-F238E27FC236}">
                <a16:creationId xmlns:a16="http://schemas.microsoft.com/office/drawing/2014/main" id="{F61BB8F8-03D1-9329-F313-72226E0EC905}"/>
              </a:ext>
            </a:extLst>
          </p:cNvPr>
          <p:cNvSpPr/>
          <p:nvPr/>
        </p:nvSpPr>
        <p:spPr>
          <a:xfrm>
            <a:off x="4887867" y="10515415"/>
            <a:ext cx="2301398" cy="623133"/>
          </a:xfrm>
          <a:custGeom>
            <a:avLst/>
            <a:gdLst>
              <a:gd name="connsiteX0" fmla="*/ 12996 w 2301398"/>
              <a:gd name="connsiteY0" fmla="*/ 617806 h 623133"/>
              <a:gd name="connsiteX1" fmla="*/ 2258891 w 2301398"/>
              <a:gd name="connsiteY1" fmla="*/ 8206 h 623133"/>
              <a:gd name="connsiteX2" fmla="*/ 1376575 w 2301398"/>
              <a:gd name="connsiteY2" fmla="*/ 288943 h 623133"/>
              <a:gd name="connsiteX3" fmla="*/ 12996 w 2301398"/>
              <a:gd name="connsiteY3" fmla="*/ 617806 h 6231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01398" h="623133">
                <a:moveTo>
                  <a:pt x="12996" y="617806"/>
                </a:moveTo>
                <a:cubicBezTo>
                  <a:pt x="160049" y="571016"/>
                  <a:pt x="2031628" y="63016"/>
                  <a:pt x="2258891" y="8206"/>
                </a:cubicBezTo>
                <a:cubicBezTo>
                  <a:pt x="2486154" y="-46604"/>
                  <a:pt x="1745544" y="187343"/>
                  <a:pt x="1376575" y="288943"/>
                </a:cubicBezTo>
                <a:cubicBezTo>
                  <a:pt x="1007607" y="390543"/>
                  <a:pt x="-134057" y="664596"/>
                  <a:pt x="12996" y="617806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676" name="フリーフォーム 2675">
            <a:extLst>
              <a:ext uri="{FF2B5EF4-FFF2-40B4-BE49-F238E27FC236}">
                <a16:creationId xmlns:a16="http://schemas.microsoft.com/office/drawing/2014/main" id="{F72BB6D5-A53C-CE76-DDF2-FE4C938E913A}"/>
              </a:ext>
            </a:extLst>
          </p:cNvPr>
          <p:cNvSpPr/>
          <p:nvPr/>
        </p:nvSpPr>
        <p:spPr>
          <a:xfrm>
            <a:off x="970174" y="7539582"/>
            <a:ext cx="431413" cy="583963"/>
          </a:xfrm>
          <a:custGeom>
            <a:avLst/>
            <a:gdLst>
              <a:gd name="connsiteX0" fmla="*/ 373 w 431413"/>
              <a:gd name="connsiteY0" fmla="*/ 207 h 583963"/>
              <a:gd name="connsiteX1" fmla="*/ 409447 w 431413"/>
              <a:gd name="connsiteY1" fmla="*/ 545639 h 583963"/>
              <a:gd name="connsiteX2" fmla="*/ 337258 w 431413"/>
              <a:gd name="connsiteY2" fmla="*/ 481471 h 583963"/>
              <a:gd name="connsiteX3" fmla="*/ 373 w 431413"/>
              <a:gd name="connsiteY3" fmla="*/ 207 h 5839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31413" h="583963">
                <a:moveTo>
                  <a:pt x="373" y="207"/>
                </a:moveTo>
                <a:cubicBezTo>
                  <a:pt x="12404" y="10902"/>
                  <a:pt x="353300" y="465428"/>
                  <a:pt x="409447" y="545639"/>
                </a:cubicBezTo>
                <a:cubicBezTo>
                  <a:pt x="465594" y="625850"/>
                  <a:pt x="404100" y="568366"/>
                  <a:pt x="337258" y="481471"/>
                </a:cubicBezTo>
                <a:cubicBezTo>
                  <a:pt x="270416" y="394576"/>
                  <a:pt x="-11658" y="-10488"/>
                  <a:pt x="373" y="207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677" name="フリーフォーム 2676">
            <a:extLst>
              <a:ext uri="{FF2B5EF4-FFF2-40B4-BE49-F238E27FC236}">
                <a16:creationId xmlns:a16="http://schemas.microsoft.com/office/drawing/2014/main" id="{57649C9F-F0AB-1FC7-D06E-6EF9AAA55AA0}"/>
              </a:ext>
            </a:extLst>
          </p:cNvPr>
          <p:cNvSpPr/>
          <p:nvPr/>
        </p:nvSpPr>
        <p:spPr>
          <a:xfrm>
            <a:off x="2566519" y="9095566"/>
            <a:ext cx="260003" cy="458418"/>
          </a:xfrm>
          <a:custGeom>
            <a:avLst/>
            <a:gdLst>
              <a:gd name="connsiteX0" fmla="*/ 218 w 260003"/>
              <a:gd name="connsiteY0" fmla="*/ 308 h 458418"/>
              <a:gd name="connsiteX1" fmla="*/ 184702 w 260003"/>
              <a:gd name="connsiteY1" fmla="*/ 273023 h 458418"/>
              <a:gd name="connsiteX2" fmla="*/ 256892 w 260003"/>
              <a:gd name="connsiteY2" fmla="*/ 457508 h 458418"/>
              <a:gd name="connsiteX3" fmla="*/ 224807 w 260003"/>
              <a:gd name="connsiteY3" fmla="*/ 329171 h 458418"/>
              <a:gd name="connsiteX4" fmla="*/ 218 w 260003"/>
              <a:gd name="connsiteY4" fmla="*/ 308 h 4584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60003" h="458418">
                <a:moveTo>
                  <a:pt x="218" y="308"/>
                </a:moveTo>
                <a:cubicBezTo>
                  <a:pt x="-6466" y="-9050"/>
                  <a:pt x="141923" y="196823"/>
                  <a:pt x="184702" y="273023"/>
                </a:cubicBezTo>
                <a:cubicBezTo>
                  <a:pt x="227481" y="349223"/>
                  <a:pt x="250208" y="448150"/>
                  <a:pt x="256892" y="457508"/>
                </a:cubicBezTo>
                <a:cubicBezTo>
                  <a:pt x="263576" y="466866"/>
                  <a:pt x="262239" y="402697"/>
                  <a:pt x="224807" y="329171"/>
                </a:cubicBezTo>
                <a:cubicBezTo>
                  <a:pt x="187375" y="255645"/>
                  <a:pt x="6902" y="9666"/>
                  <a:pt x="218" y="308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678" name="フリーフォーム 2677">
            <a:extLst>
              <a:ext uri="{FF2B5EF4-FFF2-40B4-BE49-F238E27FC236}">
                <a16:creationId xmlns:a16="http://schemas.microsoft.com/office/drawing/2014/main" id="{96CFEE0E-01D0-3AD3-9E91-534E8133021E}"/>
              </a:ext>
            </a:extLst>
          </p:cNvPr>
          <p:cNvSpPr/>
          <p:nvPr/>
        </p:nvSpPr>
        <p:spPr>
          <a:xfrm>
            <a:off x="6833937" y="7844543"/>
            <a:ext cx="747421" cy="882336"/>
          </a:xfrm>
          <a:custGeom>
            <a:avLst/>
            <a:gdLst>
              <a:gd name="connsiteX0" fmla="*/ 0 w 747421"/>
              <a:gd name="connsiteY0" fmla="*/ 46 h 882336"/>
              <a:gd name="connsiteX1" fmla="*/ 328863 w 747421"/>
              <a:gd name="connsiteY1" fmla="*/ 601625 h 882336"/>
              <a:gd name="connsiteX2" fmla="*/ 737937 w 747421"/>
              <a:gd name="connsiteY2" fmla="*/ 874341 h 882336"/>
              <a:gd name="connsiteX3" fmla="*/ 593558 w 747421"/>
              <a:gd name="connsiteY3" fmla="*/ 794131 h 882336"/>
              <a:gd name="connsiteX4" fmla="*/ 328863 w 747421"/>
              <a:gd name="connsiteY4" fmla="*/ 633710 h 882336"/>
              <a:gd name="connsiteX5" fmla="*/ 0 w 747421"/>
              <a:gd name="connsiteY5" fmla="*/ 46 h 8823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47421" h="882336">
                <a:moveTo>
                  <a:pt x="0" y="46"/>
                </a:moveTo>
                <a:cubicBezTo>
                  <a:pt x="0" y="-5301"/>
                  <a:pt x="205874" y="455909"/>
                  <a:pt x="328863" y="601625"/>
                </a:cubicBezTo>
                <a:cubicBezTo>
                  <a:pt x="451852" y="747341"/>
                  <a:pt x="693821" y="842257"/>
                  <a:pt x="737937" y="874341"/>
                </a:cubicBezTo>
                <a:cubicBezTo>
                  <a:pt x="782053" y="906425"/>
                  <a:pt x="661737" y="834236"/>
                  <a:pt x="593558" y="794131"/>
                </a:cubicBezTo>
                <a:cubicBezTo>
                  <a:pt x="525379" y="754026"/>
                  <a:pt x="421105" y="762047"/>
                  <a:pt x="328863" y="633710"/>
                </a:cubicBezTo>
                <a:cubicBezTo>
                  <a:pt x="236621" y="505373"/>
                  <a:pt x="0" y="5393"/>
                  <a:pt x="0" y="46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679" name="フリーフォーム 2678">
            <a:extLst>
              <a:ext uri="{FF2B5EF4-FFF2-40B4-BE49-F238E27FC236}">
                <a16:creationId xmlns:a16="http://schemas.microsoft.com/office/drawing/2014/main" id="{FE9B87B0-76D1-9843-96F9-4F44FE9DA252}"/>
              </a:ext>
            </a:extLst>
          </p:cNvPr>
          <p:cNvSpPr/>
          <p:nvPr/>
        </p:nvSpPr>
        <p:spPr>
          <a:xfrm>
            <a:off x="2332980" y="11911164"/>
            <a:ext cx="707082" cy="120415"/>
          </a:xfrm>
          <a:custGeom>
            <a:avLst/>
            <a:gdLst>
              <a:gd name="connsiteX0" fmla="*/ 1146 w 707082"/>
              <a:gd name="connsiteY0" fmla="*/ 99 h 120415"/>
              <a:gd name="connsiteX1" fmla="*/ 530536 w 707082"/>
              <a:gd name="connsiteY1" fmla="*/ 56247 h 120415"/>
              <a:gd name="connsiteX2" fmla="*/ 706999 w 707082"/>
              <a:gd name="connsiteY2" fmla="*/ 40204 h 120415"/>
              <a:gd name="connsiteX3" fmla="*/ 514494 w 707082"/>
              <a:gd name="connsiteY3" fmla="*/ 72289 h 120415"/>
              <a:gd name="connsiteX4" fmla="*/ 297925 w 707082"/>
              <a:gd name="connsiteY4" fmla="*/ 120415 h 120415"/>
              <a:gd name="connsiteX5" fmla="*/ 386157 w 707082"/>
              <a:gd name="connsiteY5" fmla="*/ 72289 h 120415"/>
              <a:gd name="connsiteX6" fmla="*/ 1146 w 707082"/>
              <a:gd name="connsiteY6" fmla="*/ 99 h 1204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707082" h="120415">
                <a:moveTo>
                  <a:pt x="1146" y="99"/>
                </a:moveTo>
                <a:cubicBezTo>
                  <a:pt x="25209" y="-2575"/>
                  <a:pt x="412894" y="49563"/>
                  <a:pt x="530536" y="56247"/>
                </a:cubicBezTo>
                <a:cubicBezTo>
                  <a:pt x="648178" y="62931"/>
                  <a:pt x="709673" y="37530"/>
                  <a:pt x="706999" y="40204"/>
                </a:cubicBezTo>
                <a:cubicBezTo>
                  <a:pt x="704325" y="42878"/>
                  <a:pt x="582673" y="58921"/>
                  <a:pt x="514494" y="72289"/>
                </a:cubicBezTo>
                <a:cubicBezTo>
                  <a:pt x="446315" y="85657"/>
                  <a:pt x="319314" y="120415"/>
                  <a:pt x="297925" y="120415"/>
                </a:cubicBezTo>
                <a:cubicBezTo>
                  <a:pt x="276536" y="120415"/>
                  <a:pt x="432946" y="89668"/>
                  <a:pt x="386157" y="72289"/>
                </a:cubicBezTo>
                <a:cubicBezTo>
                  <a:pt x="339368" y="54910"/>
                  <a:pt x="-22917" y="2773"/>
                  <a:pt x="1146" y="99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680" name="フリーフォーム 2679">
            <a:extLst>
              <a:ext uri="{FF2B5EF4-FFF2-40B4-BE49-F238E27FC236}">
                <a16:creationId xmlns:a16="http://schemas.microsoft.com/office/drawing/2014/main" id="{3B22DE8D-3973-8A06-4E89-8AED0337A034}"/>
              </a:ext>
            </a:extLst>
          </p:cNvPr>
          <p:cNvSpPr/>
          <p:nvPr/>
        </p:nvSpPr>
        <p:spPr>
          <a:xfrm>
            <a:off x="2515194" y="12109854"/>
            <a:ext cx="438052" cy="237968"/>
          </a:xfrm>
          <a:custGeom>
            <a:avLst/>
            <a:gdLst>
              <a:gd name="connsiteX0" fmla="*/ 436553 w 438052"/>
              <a:gd name="connsiteY0" fmla="*/ 1935 h 237968"/>
              <a:gd name="connsiteX1" fmla="*/ 11438 w 438052"/>
              <a:gd name="connsiteY1" fmla="*/ 234546 h 237968"/>
              <a:gd name="connsiteX2" fmla="*/ 147795 w 438052"/>
              <a:gd name="connsiteY2" fmla="*/ 130272 h 237968"/>
              <a:gd name="connsiteX3" fmla="*/ 436553 w 438052"/>
              <a:gd name="connsiteY3" fmla="*/ 1935 h 2379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38052" h="237968">
                <a:moveTo>
                  <a:pt x="436553" y="1935"/>
                </a:moveTo>
                <a:cubicBezTo>
                  <a:pt x="413827" y="19314"/>
                  <a:pt x="59564" y="213157"/>
                  <a:pt x="11438" y="234546"/>
                </a:cubicBezTo>
                <a:cubicBezTo>
                  <a:pt x="-36688" y="255936"/>
                  <a:pt x="78279" y="171714"/>
                  <a:pt x="147795" y="130272"/>
                </a:cubicBezTo>
                <a:cubicBezTo>
                  <a:pt x="217311" y="88830"/>
                  <a:pt x="459279" y="-15444"/>
                  <a:pt x="436553" y="1935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681" name="フリーフォーム 2680">
            <a:extLst>
              <a:ext uri="{FF2B5EF4-FFF2-40B4-BE49-F238E27FC236}">
                <a16:creationId xmlns:a16="http://schemas.microsoft.com/office/drawing/2014/main" id="{2FAD352B-1412-D917-7A6E-0DC063C0C963}"/>
              </a:ext>
            </a:extLst>
          </p:cNvPr>
          <p:cNvSpPr/>
          <p:nvPr/>
        </p:nvSpPr>
        <p:spPr>
          <a:xfrm>
            <a:off x="2342147" y="11734206"/>
            <a:ext cx="521431" cy="594"/>
          </a:xfrm>
          <a:custGeom>
            <a:avLst/>
            <a:gdLst>
              <a:gd name="connsiteX0" fmla="*/ 0 w 521431"/>
              <a:gd name="connsiteY0" fmla="*/ 594 h 594"/>
              <a:gd name="connsiteX1" fmla="*/ 521369 w 521431"/>
              <a:gd name="connsiteY1" fmla="*/ 594 h 594"/>
              <a:gd name="connsiteX2" fmla="*/ 0 w 521431"/>
              <a:gd name="connsiteY2" fmla="*/ 594 h 5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21431" h="594">
                <a:moveTo>
                  <a:pt x="0" y="594"/>
                </a:moveTo>
                <a:lnTo>
                  <a:pt x="521369" y="594"/>
                </a:lnTo>
                <a:cubicBezTo>
                  <a:pt x="528053" y="-743"/>
                  <a:pt x="0" y="594"/>
                  <a:pt x="0" y="594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682" name="フリーフォーム 2681">
            <a:extLst>
              <a:ext uri="{FF2B5EF4-FFF2-40B4-BE49-F238E27FC236}">
                <a16:creationId xmlns:a16="http://schemas.microsoft.com/office/drawing/2014/main" id="{4CC0A06A-1AE4-B06A-EDE6-F215BC2373FD}"/>
              </a:ext>
            </a:extLst>
          </p:cNvPr>
          <p:cNvSpPr/>
          <p:nvPr/>
        </p:nvSpPr>
        <p:spPr>
          <a:xfrm>
            <a:off x="2798431" y="1146532"/>
            <a:ext cx="297695" cy="579743"/>
          </a:xfrm>
          <a:custGeom>
            <a:avLst/>
            <a:gdLst>
              <a:gd name="connsiteX0" fmla="*/ 297695 w 297695"/>
              <a:gd name="connsiteY0" fmla="*/ 479 h 579743"/>
              <a:gd name="connsiteX1" fmla="*/ 105190 w 297695"/>
              <a:gd name="connsiteY1" fmla="*/ 289236 h 579743"/>
              <a:gd name="connsiteX2" fmla="*/ 916 w 297695"/>
              <a:gd name="connsiteY2" fmla="*/ 577994 h 579743"/>
              <a:gd name="connsiteX3" fmla="*/ 57064 w 297695"/>
              <a:gd name="connsiteY3" fmla="*/ 401531 h 579743"/>
              <a:gd name="connsiteX4" fmla="*/ 105190 w 297695"/>
              <a:gd name="connsiteY4" fmla="*/ 225068 h 579743"/>
              <a:gd name="connsiteX5" fmla="*/ 297695 w 297695"/>
              <a:gd name="connsiteY5" fmla="*/ 479 h 5797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7695" h="579743">
                <a:moveTo>
                  <a:pt x="297695" y="479"/>
                </a:moveTo>
                <a:cubicBezTo>
                  <a:pt x="297695" y="11174"/>
                  <a:pt x="154653" y="192984"/>
                  <a:pt x="105190" y="289236"/>
                </a:cubicBezTo>
                <a:cubicBezTo>
                  <a:pt x="55727" y="385488"/>
                  <a:pt x="8937" y="559278"/>
                  <a:pt x="916" y="577994"/>
                </a:cubicBezTo>
                <a:cubicBezTo>
                  <a:pt x="-7105" y="596710"/>
                  <a:pt x="39685" y="460352"/>
                  <a:pt x="57064" y="401531"/>
                </a:cubicBezTo>
                <a:cubicBezTo>
                  <a:pt x="74443" y="342710"/>
                  <a:pt x="66422" y="289236"/>
                  <a:pt x="105190" y="225068"/>
                </a:cubicBezTo>
                <a:cubicBezTo>
                  <a:pt x="143958" y="160900"/>
                  <a:pt x="297695" y="-10216"/>
                  <a:pt x="297695" y="479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683" name="フリーフォーム 2682">
            <a:extLst>
              <a:ext uri="{FF2B5EF4-FFF2-40B4-BE49-F238E27FC236}">
                <a16:creationId xmlns:a16="http://schemas.microsoft.com/office/drawing/2014/main" id="{715BDBE2-1D72-DD87-2EE5-C618B1D6CFD6}"/>
              </a:ext>
            </a:extLst>
          </p:cNvPr>
          <p:cNvSpPr/>
          <p:nvPr/>
        </p:nvSpPr>
        <p:spPr>
          <a:xfrm>
            <a:off x="3063930" y="3841635"/>
            <a:ext cx="866533" cy="923453"/>
          </a:xfrm>
          <a:custGeom>
            <a:avLst/>
            <a:gdLst>
              <a:gd name="connsiteX0" fmla="*/ 112 w 866533"/>
              <a:gd name="connsiteY0" fmla="*/ 449 h 923453"/>
              <a:gd name="connsiteX1" fmla="*/ 730028 w 866533"/>
              <a:gd name="connsiteY1" fmla="*/ 658176 h 923453"/>
              <a:gd name="connsiteX2" fmla="*/ 866386 w 866533"/>
              <a:gd name="connsiteY2" fmla="*/ 922870 h 923453"/>
              <a:gd name="connsiteX3" fmla="*/ 754091 w 866533"/>
              <a:gd name="connsiteY3" fmla="*/ 722344 h 923453"/>
              <a:gd name="connsiteX4" fmla="*/ 641796 w 866533"/>
              <a:gd name="connsiteY4" fmla="*/ 489733 h 923453"/>
              <a:gd name="connsiteX5" fmla="*/ 673881 w 866533"/>
              <a:gd name="connsiteY5" fmla="*/ 553902 h 923453"/>
              <a:gd name="connsiteX6" fmla="*/ 112 w 866533"/>
              <a:gd name="connsiteY6" fmla="*/ 449 h 9234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866533" h="923453">
                <a:moveTo>
                  <a:pt x="112" y="449"/>
                </a:moveTo>
                <a:cubicBezTo>
                  <a:pt x="9470" y="17828"/>
                  <a:pt x="585649" y="504439"/>
                  <a:pt x="730028" y="658176"/>
                </a:cubicBezTo>
                <a:cubicBezTo>
                  <a:pt x="874407" y="811913"/>
                  <a:pt x="862376" y="912175"/>
                  <a:pt x="866386" y="922870"/>
                </a:cubicBezTo>
                <a:cubicBezTo>
                  <a:pt x="870396" y="933565"/>
                  <a:pt x="791523" y="794533"/>
                  <a:pt x="754091" y="722344"/>
                </a:cubicBezTo>
                <a:cubicBezTo>
                  <a:pt x="716659" y="650155"/>
                  <a:pt x="655164" y="517807"/>
                  <a:pt x="641796" y="489733"/>
                </a:cubicBezTo>
                <a:cubicBezTo>
                  <a:pt x="628428" y="461659"/>
                  <a:pt x="778155" y="632776"/>
                  <a:pt x="673881" y="553902"/>
                </a:cubicBezTo>
                <a:cubicBezTo>
                  <a:pt x="569607" y="475028"/>
                  <a:pt x="-9246" y="-16930"/>
                  <a:pt x="112" y="449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684" name="フリーフォーム 2683">
            <a:extLst>
              <a:ext uri="{FF2B5EF4-FFF2-40B4-BE49-F238E27FC236}">
                <a16:creationId xmlns:a16="http://schemas.microsoft.com/office/drawing/2014/main" id="{8EE130A1-C241-A580-D128-478BCF4D63E2}"/>
              </a:ext>
            </a:extLst>
          </p:cNvPr>
          <p:cNvSpPr/>
          <p:nvPr/>
        </p:nvSpPr>
        <p:spPr>
          <a:xfrm>
            <a:off x="2935320" y="3857710"/>
            <a:ext cx="668415" cy="1599108"/>
          </a:xfrm>
          <a:custGeom>
            <a:avLst/>
            <a:gdLst>
              <a:gd name="connsiteX0" fmla="*/ 385 w 668415"/>
              <a:gd name="connsiteY0" fmla="*/ 416 h 1599108"/>
              <a:gd name="connsiteX1" fmla="*/ 593943 w 668415"/>
              <a:gd name="connsiteY1" fmla="*/ 1404101 h 1599108"/>
              <a:gd name="connsiteX2" fmla="*/ 650091 w 668415"/>
              <a:gd name="connsiteY2" fmla="*/ 1572543 h 1599108"/>
              <a:gd name="connsiteX3" fmla="*/ 505712 w 668415"/>
              <a:gd name="connsiteY3" fmla="*/ 1259722 h 1599108"/>
              <a:gd name="connsiteX4" fmla="*/ 385 w 668415"/>
              <a:gd name="connsiteY4" fmla="*/ 416 h 15991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68415" h="1599108">
                <a:moveTo>
                  <a:pt x="385" y="416"/>
                </a:moveTo>
                <a:cubicBezTo>
                  <a:pt x="15090" y="24479"/>
                  <a:pt x="485659" y="1142080"/>
                  <a:pt x="593943" y="1404101"/>
                </a:cubicBezTo>
                <a:cubicBezTo>
                  <a:pt x="702227" y="1666122"/>
                  <a:pt x="664796" y="1596606"/>
                  <a:pt x="650091" y="1572543"/>
                </a:cubicBezTo>
                <a:cubicBezTo>
                  <a:pt x="635386" y="1548480"/>
                  <a:pt x="615333" y="1516396"/>
                  <a:pt x="505712" y="1259722"/>
                </a:cubicBezTo>
                <a:cubicBezTo>
                  <a:pt x="396091" y="1003048"/>
                  <a:pt x="-14320" y="-23647"/>
                  <a:pt x="385" y="416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685" name="フリーフォーム 2684">
            <a:extLst>
              <a:ext uri="{FF2B5EF4-FFF2-40B4-BE49-F238E27FC236}">
                <a16:creationId xmlns:a16="http://schemas.microsoft.com/office/drawing/2014/main" id="{9A105424-0A29-F83C-BCF7-F1508CF0F40E}"/>
              </a:ext>
            </a:extLst>
          </p:cNvPr>
          <p:cNvSpPr/>
          <p:nvPr/>
        </p:nvSpPr>
        <p:spPr>
          <a:xfrm>
            <a:off x="2542451" y="6094691"/>
            <a:ext cx="129676" cy="1737822"/>
          </a:xfrm>
          <a:custGeom>
            <a:avLst/>
            <a:gdLst>
              <a:gd name="connsiteX0" fmla="*/ 223 w 129676"/>
              <a:gd name="connsiteY0" fmla="*/ 1309 h 1737822"/>
              <a:gd name="connsiteX1" fmla="*/ 128560 w 129676"/>
              <a:gd name="connsiteY1" fmla="*/ 1028004 h 1737822"/>
              <a:gd name="connsiteX2" fmla="*/ 64391 w 129676"/>
              <a:gd name="connsiteY2" fmla="*/ 1733856 h 1737822"/>
              <a:gd name="connsiteX3" fmla="*/ 96475 w 129676"/>
              <a:gd name="connsiteY3" fmla="*/ 1252593 h 1737822"/>
              <a:gd name="connsiteX4" fmla="*/ 223 w 129676"/>
              <a:gd name="connsiteY4" fmla="*/ 1309 h 17378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9676" h="1737822">
                <a:moveTo>
                  <a:pt x="223" y="1309"/>
                </a:moveTo>
                <a:cubicBezTo>
                  <a:pt x="5570" y="-36122"/>
                  <a:pt x="117865" y="739246"/>
                  <a:pt x="128560" y="1028004"/>
                </a:cubicBezTo>
                <a:cubicBezTo>
                  <a:pt x="139255" y="1316762"/>
                  <a:pt x="69738" y="1696425"/>
                  <a:pt x="64391" y="1733856"/>
                </a:cubicBezTo>
                <a:cubicBezTo>
                  <a:pt x="59044" y="1771287"/>
                  <a:pt x="105833" y="1538677"/>
                  <a:pt x="96475" y="1252593"/>
                </a:cubicBezTo>
                <a:cubicBezTo>
                  <a:pt x="87117" y="966509"/>
                  <a:pt x="-5124" y="38740"/>
                  <a:pt x="223" y="1309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686" name="フリーフォーム 2685">
            <a:extLst>
              <a:ext uri="{FF2B5EF4-FFF2-40B4-BE49-F238E27FC236}">
                <a16:creationId xmlns:a16="http://schemas.microsoft.com/office/drawing/2014/main" id="{EE9518B7-39AE-3C5A-4CEF-2809BCEF8D26}"/>
              </a:ext>
            </a:extLst>
          </p:cNvPr>
          <p:cNvSpPr/>
          <p:nvPr/>
        </p:nvSpPr>
        <p:spPr>
          <a:xfrm>
            <a:off x="2871537" y="4884821"/>
            <a:ext cx="957722" cy="1728803"/>
          </a:xfrm>
          <a:custGeom>
            <a:avLst/>
            <a:gdLst>
              <a:gd name="connsiteX0" fmla="*/ 0 w 957722"/>
              <a:gd name="connsiteY0" fmla="*/ 0 h 1728803"/>
              <a:gd name="connsiteX1" fmla="*/ 24063 w 957722"/>
              <a:gd name="connsiteY1" fmla="*/ 48126 h 1728803"/>
              <a:gd name="connsiteX2" fmla="*/ 882316 w 957722"/>
              <a:gd name="connsiteY2" fmla="*/ 1596190 h 1728803"/>
              <a:gd name="connsiteX3" fmla="*/ 818147 w 957722"/>
              <a:gd name="connsiteY3" fmla="*/ 1467853 h 1728803"/>
              <a:gd name="connsiteX4" fmla="*/ 0 w 957722"/>
              <a:gd name="connsiteY4" fmla="*/ 0 h 17288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57722" h="1728803">
                <a:moveTo>
                  <a:pt x="0" y="0"/>
                </a:moveTo>
                <a:lnTo>
                  <a:pt x="24063" y="48126"/>
                </a:lnTo>
                <a:lnTo>
                  <a:pt x="882316" y="1596190"/>
                </a:lnTo>
                <a:cubicBezTo>
                  <a:pt x="1014663" y="1832811"/>
                  <a:pt x="959852" y="1729874"/>
                  <a:pt x="818147" y="1467853"/>
                </a:cubicBezTo>
                <a:cubicBezTo>
                  <a:pt x="676442" y="1205832"/>
                  <a:pt x="354263" y="614947"/>
                  <a:pt x="0" y="0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687" name="フリーフォーム 2686">
            <a:extLst>
              <a:ext uri="{FF2B5EF4-FFF2-40B4-BE49-F238E27FC236}">
                <a16:creationId xmlns:a16="http://schemas.microsoft.com/office/drawing/2014/main" id="{19D9D048-735C-D7C1-1934-37F517754A0E}"/>
              </a:ext>
            </a:extLst>
          </p:cNvPr>
          <p:cNvSpPr/>
          <p:nvPr/>
        </p:nvSpPr>
        <p:spPr>
          <a:xfrm>
            <a:off x="2135378" y="6471118"/>
            <a:ext cx="3132209" cy="1633764"/>
          </a:xfrm>
          <a:custGeom>
            <a:avLst/>
            <a:gdLst>
              <a:gd name="connsiteX0" fmla="*/ 222811 w 3132209"/>
              <a:gd name="connsiteY0" fmla="*/ 1533893 h 1633764"/>
              <a:gd name="connsiteX1" fmla="*/ 3030180 w 3132209"/>
              <a:gd name="connsiteY1" fmla="*/ 49998 h 1633764"/>
              <a:gd name="connsiteX2" fmla="*/ 2564959 w 3132209"/>
              <a:gd name="connsiteY2" fmla="*/ 322714 h 1633764"/>
              <a:gd name="connsiteX3" fmla="*/ 1546285 w 3132209"/>
              <a:gd name="connsiteY3" fmla="*/ 892208 h 1633764"/>
              <a:gd name="connsiteX4" fmla="*/ 1618475 w 3132209"/>
              <a:gd name="connsiteY4" fmla="*/ 828040 h 1633764"/>
              <a:gd name="connsiteX5" fmla="*/ 800327 w 3132209"/>
              <a:gd name="connsiteY5" fmla="*/ 1221071 h 1633764"/>
              <a:gd name="connsiteX6" fmla="*/ 1040959 w 3132209"/>
              <a:gd name="connsiteY6" fmla="*/ 1068671 h 1633764"/>
              <a:gd name="connsiteX7" fmla="*/ 270938 w 3132209"/>
              <a:gd name="connsiteY7" fmla="*/ 1453682 h 1633764"/>
              <a:gd name="connsiteX8" fmla="*/ 222811 w 3132209"/>
              <a:gd name="connsiteY8" fmla="*/ 1533893 h 16337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32209" h="1633764">
                <a:moveTo>
                  <a:pt x="222811" y="1533893"/>
                </a:moveTo>
                <a:cubicBezTo>
                  <a:pt x="682685" y="1299946"/>
                  <a:pt x="2639822" y="251861"/>
                  <a:pt x="3030180" y="49998"/>
                </a:cubicBezTo>
                <a:cubicBezTo>
                  <a:pt x="3420538" y="-151865"/>
                  <a:pt x="2564959" y="322714"/>
                  <a:pt x="2564959" y="322714"/>
                </a:cubicBezTo>
                <a:lnTo>
                  <a:pt x="1546285" y="892208"/>
                </a:lnTo>
                <a:cubicBezTo>
                  <a:pt x="1388538" y="976429"/>
                  <a:pt x="1742801" y="773230"/>
                  <a:pt x="1618475" y="828040"/>
                </a:cubicBezTo>
                <a:cubicBezTo>
                  <a:pt x="1494149" y="882850"/>
                  <a:pt x="896580" y="1180966"/>
                  <a:pt x="800327" y="1221071"/>
                </a:cubicBezTo>
                <a:cubicBezTo>
                  <a:pt x="704074" y="1261176"/>
                  <a:pt x="1129190" y="1029903"/>
                  <a:pt x="1040959" y="1068671"/>
                </a:cubicBezTo>
                <a:cubicBezTo>
                  <a:pt x="952728" y="1107439"/>
                  <a:pt x="405959" y="1380156"/>
                  <a:pt x="270938" y="1453682"/>
                </a:cubicBezTo>
                <a:cubicBezTo>
                  <a:pt x="135917" y="1527208"/>
                  <a:pt x="-237063" y="1767840"/>
                  <a:pt x="222811" y="1533893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688" name="フリーフォーム 2687">
            <a:extLst>
              <a:ext uri="{FF2B5EF4-FFF2-40B4-BE49-F238E27FC236}">
                <a16:creationId xmlns:a16="http://schemas.microsoft.com/office/drawing/2014/main" id="{B733CA1B-AC23-4174-895F-2B04E773A14C}"/>
              </a:ext>
            </a:extLst>
          </p:cNvPr>
          <p:cNvSpPr/>
          <p:nvPr/>
        </p:nvSpPr>
        <p:spPr>
          <a:xfrm>
            <a:off x="5073464" y="5090596"/>
            <a:ext cx="156310" cy="1282641"/>
          </a:xfrm>
          <a:custGeom>
            <a:avLst/>
            <a:gdLst>
              <a:gd name="connsiteX0" fmla="*/ 156262 w 156310"/>
              <a:gd name="connsiteY0" fmla="*/ 2772 h 1282641"/>
              <a:gd name="connsiteX1" fmla="*/ 27925 w 156310"/>
              <a:gd name="connsiteY1" fmla="*/ 628415 h 1282641"/>
              <a:gd name="connsiteX2" fmla="*/ 27925 w 156310"/>
              <a:gd name="connsiteY2" fmla="*/ 1270099 h 1282641"/>
              <a:gd name="connsiteX3" fmla="*/ 51989 w 156310"/>
              <a:gd name="connsiteY3" fmla="*/ 1021446 h 1282641"/>
              <a:gd name="connsiteX4" fmla="*/ 11883 w 156310"/>
              <a:gd name="connsiteY4" fmla="*/ 628415 h 1282641"/>
              <a:gd name="connsiteX5" fmla="*/ 11883 w 156310"/>
              <a:gd name="connsiteY5" fmla="*/ 724667 h 1282641"/>
              <a:gd name="connsiteX6" fmla="*/ 11883 w 156310"/>
              <a:gd name="connsiteY6" fmla="*/ 411846 h 1282641"/>
              <a:gd name="connsiteX7" fmla="*/ 156262 w 156310"/>
              <a:gd name="connsiteY7" fmla="*/ 2772 h 12826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56310" h="1282641">
                <a:moveTo>
                  <a:pt x="156262" y="2772"/>
                </a:moveTo>
                <a:cubicBezTo>
                  <a:pt x="158936" y="38867"/>
                  <a:pt x="49314" y="417194"/>
                  <a:pt x="27925" y="628415"/>
                </a:cubicBezTo>
                <a:cubicBezTo>
                  <a:pt x="6536" y="839636"/>
                  <a:pt x="23914" y="1204594"/>
                  <a:pt x="27925" y="1270099"/>
                </a:cubicBezTo>
                <a:cubicBezTo>
                  <a:pt x="31936" y="1335604"/>
                  <a:pt x="54663" y="1128393"/>
                  <a:pt x="51989" y="1021446"/>
                </a:cubicBezTo>
                <a:cubicBezTo>
                  <a:pt x="49315" y="914499"/>
                  <a:pt x="18567" y="677878"/>
                  <a:pt x="11883" y="628415"/>
                </a:cubicBezTo>
                <a:cubicBezTo>
                  <a:pt x="5199" y="578952"/>
                  <a:pt x="11883" y="724667"/>
                  <a:pt x="11883" y="724667"/>
                </a:cubicBezTo>
                <a:cubicBezTo>
                  <a:pt x="11883" y="688572"/>
                  <a:pt x="-14854" y="530825"/>
                  <a:pt x="11883" y="411846"/>
                </a:cubicBezTo>
                <a:cubicBezTo>
                  <a:pt x="38620" y="292867"/>
                  <a:pt x="153588" y="-33323"/>
                  <a:pt x="156262" y="2772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689" name="フリーフォーム 2688">
            <a:extLst>
              <a:ext uri="{FF2B5EF4-FFF2-40B4-BE49-F238E27FC236}">
                <a16:creationId xmlns:a16="http://schemas.microsoft.com/office/drawing/2014/main" id="{65AA8014-C1DF-49CD-C3D9-90C59A32EA39}"/>
              </a:ext>
            </a:extLst>
          </p:cNvPr>
          <p:cNvSpPr/>
          <p:nvPr/>
        </p:nvSpPr>
        <p:spPr>
          <a:xfrm>
            <a:off x="5381529" y="7375997"/>
            <a:ext cx="603601" cy="308447"/>
          </a:xfrm>
          <a:custGeom>
            <a:avLst/>
            <a:gdLst>
              <a:gd name="connsiteX0" fmla="*/ 597 w 603601"/>
              <a:gd name="connsiteY0" fmla="*/ 211919 h 308447"/>
              <a:gd name="connsiteX1" fmla="*/ 457797 w 603601"/>
              <a:gd name="connsiteY1" fmla="*/ 27435 h 308447"/>
              <a:gd name="connsiteX2" fmla="*/ 417692 w 603601"/>
              <a:gd name="connsiteY2" fmla="*/ 107645 h 308447"/>
              <a:gd name="connsiteX3" fmla="*/ 602176 w 603601"/>
              <a:gd name="connsiteY3" fmla="*/ 308171 h 308447"/>
              <a:gd name="connsiteX4" fmla="*/ 497903 w 603601"/>
              <a:gd name="connsiteY4" fmla="*/ 147750 h 308447"/>
              <a:gd name="connsiteX5" fmla="*/ 401650 w 603601"/>
              <a:gd name="connsiteY5" fmla="*/ 3371 h 308447"/>
              <a:gd name="connsiteX6" fmla="*/ 361545 w 603601"/>
              <a:gd name="connsiteY6" fmla="*/ 59519 h 308447"/>
              <a:gd name="connsiteX7" fmla="*/ 597 w 603601"/>
              <a:gd name="connsiteY7" fmla="*/ 211919 h 3084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03601" h="308447">
                <a:moveTo>
                  <a:pt x="597" y="211919"/>
                </a:moveTo>
                <a:cubicBezTo>
                  <a:pt x="16639" y="206572"/>
                  <a:pt x="457797" y="27435"/>
                  <a:pt x="457797" y="27435"/>
                </a:cubicBezTo>
                <a:cubicBezTo>
                  <a:pt x="527313" y="10056"/>
                  <a:pt x="393629" y="60856"/>
                  <a:pt x="417692" y="107645"/>
                </a:cubicBezTo>
                <a:cubicBezTo>
                  <a:pt x="441755" y="154434"/>
                  <a:pt x="588808" y="301487"/>
                  <a:pt x="602176" y="308171"/>
                </a:cubicBezTo>
                <a:cubicBezTo>
                  <a:pt x="615545" y="314855"/>
                  <a:pt x="531324" y="198550"/>
                  <a:pt x="497903" y="147750"/>
                </a:cubicBezTo>
                <a:cubicBezTo>
                  <a:pt x="464482" y="96950"/>
                  <a:pt x="424376" y="18076"/>
                  <a:pt x="401650" y="3371"/>
                </a:cubicBezTo>
                <a:cubicBezTo>
                  <a:pt x="378924" y="-11334"/>
                  <a:pt x="427050" y="24761"/>
                  <a:pt x="361545" y="59519"/>
                </a:cubicBezTo>
                <a:cubicBezTo>
                  <a:pt x="296040" y="94277"/>
                  <a:pt x="-15445" y="217266"/>
                  <a:pt x="597" y="211919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690" name="フリーフォーム 2689">
            <a:extLst>
              <a:ext uri="{FF2B5EF4-FFF2-40B4-BE49-F238E27FC236}">
                <a16:creationId xmlns:a16="http://schemas.microsoft.com/office/drawing/2014/main" id="{3A225718-1803-2B06-0414-D61EECE43265}"/>
              </a:ext>
            </a:extLst>
          </p:cNvPr>
          <p:cNvSpPr/>
          <p:nvPr/>
        </p:nvSpPr>
        <p:spPr>
          <a:xfrm>
            <a:off x="4403558" y="8510337"/>
            <a:ext cx="721895" cy="256674"/>
          </a:xfrm>
          <a:custGeom>
            <a:avLst/>
            <a:gdLst>
              <a:gd name="connsiteX0" fmla="*/ 721895 w 721895"/>
              <a:gd name="connsiteY0" fmla="*/ 0 h 256674"/>
              <a:gd name="connsiteX1" fmla="*/ 0 w 721895"/>
              <a:gd name="connsiteY1" fmla="*/ 256674 h 256674"/>
              <a:gd name="connsiteX2" fmla="*/ 288758 w 721895"/>
              <a:gd name="connsiteY2" fmla="*/ 152400 h 256674"/>
              <a:gd name="connsiteX3" fmla="*/ 481263 w 721895"/>
              <a:gd name="connsiteY3" fmla="*/ 80210 h 256674"/>
              <a:gd name="connsiteX4" fmla="*/ 721895 w 721895"/>
              <a:gd name="connsiteY4" fmla="*/ 0 h 2566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21895" h="256674">
                <a:moveTo>
                  <a:pt x="721895" y="0"/>
                </a:moveTo>
                <a:lnTo>
                  <a:pt x="0" y="256674"/>
                </a:lnTo>
                <a:lnTo>
                  <a:pt x="288758" y="152400"/>
                </a:lnTo>
                <a:cubicBezTo>
                  <a:pt x="368968" y="122989"/>
                  <a:pt x="406400" y="98926"/>
                  <a:pt x="481263" y="80210"/>
                </a:cubicBezTo>
                <a:cubicBezTo>
                  <a:pt x="556126" y="61494"/>
                  <a:pt x="647031" y="50799"/>
                  <a:pt x="721895" y="0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691" name="フリーフォーム 2690">
            <a:extLst>
              <a:ext uri="{FF2B5EF4-FFF2-40B4-BE49-F238E27FC236}">
                <a16:creationId xmlns:a16="http://schemas.microsoft.com/office/drawing/2014/main" id="{69FA4390-278A-F8E1-688C-A353F8B42445}"/>
              </a:ext>
            </a:extLst>
          </p:cNvPr>
          <p:cNvSpPr/>
          <p:nvPr/>
        </p:nvSpPr>
        <p:spPr>
          <a:xfrm>
            <a:off x="4796025" y="8550499"/>
            <a:ext cx="958213" cy="898101"/>
          </a:xfrm>
          <a:custGeom>
            <a:avLst/>
            <a:gdLst>
              <a:gd name="connsiteX0" fmla="*/ 947049 w 958213"/>
              <a:gd name="connsiteY0" fmla="*/ 7964 h 898101"/>
              <a:gd name="connsiteX1" fmla="*/ 24628 w 958213"/>
              <a:gd name="connsiteY1" fmla="*/ 882259 h 898101"/>
              <a:gd name="connsiteX2" fmla="*/ 257238 w 958213"/>
              <a:gd name="connsiteY2" fmla="*/ 585480 h 898101"/>
              <a:gd name="connsiteX3" fmla="*/ 169007 w 958213"/>
              <a:gd name="connsiteY3" fmla="*/ 761943 h 898101"/>
              <a:gd name="connsiteX4" fmla="*/ 513912 w 958213"/>
              <a:gd name="connsiteY4" fmla="*/ 465164 h 898101"/>
              <a:gd name="connsiteX5" fmla="*/ 947049 w 958213"/>
              <a:gd name="connsiteY5" fmla="*/ 7964 h 8981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958213" h="898101">
                <a:moveTo>
                  <a:pt x="947049" y="7964"/>
                </a:moveTo>
                <a:cubicBezTo>
                  <a:pt x="865502" y="77480"/>
                  <a:pt x="139597" y="786006"/>
                  <a:pt x="24628" y="882259"/>
                </a:cubicBezTo>
                <a:cubicBezTo>
                  <a:pt x="-90341" y="978512"/>
                  <a:pt x="233175" y="605533"/>
                  <a:pt x="257238" y="585480"/>
                </a:cubicBezTo>
                <a:cubicBezTo>
                  <a:pt x="281301" y="565427"/>
                  <a:pt x="126228" y="781996"/>
                  <a:pt x="169007" y="761943"/>
                </a:cubicBezTo>
                <a:cubicBezTo>
                  <a:pt x="211786" y="741890"/>
                  <a:pt x="386912" y="586817"/>
                  <a:pt x="513912" y="465164"/>
                </a:cubicBezTo>
                <a:cubicBezTo>
                  <a:pt x="640912" y="343511"/>
                  <a:pt x="1028596" y="-61552"/>
                  <a:pt x="947049" y="7964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4284576595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Picture 2" descr="イタリア発METROCITYがジェシカ・アルバの最新キャンペーン・ヴィジュアルを公開、同時に新作バッグをリリース｜株式会社  METROCITYJAPANのプレスリリース" hidden="1">
            <a:extLst>
              <a:ext uri="{FF2B5EF4-FFF2-40B4-BE49-F238E27FC236}">
                <a16:creationId xmlns:a16="http://schemas.microsoft.com/office/drawing/2014/main" id="{26FF9AFB-5DA1-5F2D-921C-F648B8DADC5F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970"/>
          <a:stretch/>
        </p:blipFill>
        <p:spPr bwMode="auto">
          <a:xfrm>
            <a:off x="24217" y="498445"/>
            <a:ext cx="9601200" cy="12303155"/>
          </a:xfrm>
          <a:prstGeom prst="rect">
            <a:avLst/>
          </a:prstGeom>
          <a:solidFill>
            <a:schemeClr val="accent1">
              <a:alpha val="10000"/>
            </a:schemeClr>
          </a:solidFill>
          <a:ln>
            <a:noFill/>
          </a:ln>
        </p:spPr>
      </p:pic>
      <p:sp>
        <p:nvSpPr>
          <p:cNvPr id="4" name="フリーフォーム 3">
            <a:extLst>
              <a:ext uri="{FF2B5EF4-FFF2-40B4-BE49-F238E27FC236}">
                <a16:creationId xmlns:a16="http://schemas.microsoft.com/office/drawing/2014/main" id="{0223C253-0210-AD63-882B-0B9E93AFB936}"/>
              </a:ext>
            </a:extLst>
          </p:cNvPr>
          <p:cNvSpPr/>
          <p:nvPr/>
        </p:nvSpPr>
        <p:spPr>
          <a:xfrm>
            <a:off x="2638352" y="2031912"/>
            <a:ext cx="434796" cy="130671"/>
          </a:xfrm>
          <a:custGeom>
            <a:avLst/>
            <a:gdLst>
              <a:gd name="connsiteX0" fmla="*/ 431873 w 434796"/>
              <a:gd name="connsiteY0" fmla="*/ 60413 h 130671"/>
              <a:gd name="connsiteX1" fmla="*/ 314398 w 434796"/>
              <a:gd name="connsiteY1" fmla="*/ 63588 h 130671"/>
              <a:gd name="connsiteX2" fmla="*/ 358848 w 434796"/>
              <a:gd name="connsiteY2" fmla="*/ 6438 h 130671"/>
              <a:gd name="connsiteX3" fmla="*/ 301698 w 434796"/>
              <a:gd name="connsiteY3" fmla="*/ 12788 h 130671"/>
              <a:gd name="connsiteX4" fmla="*/ 330273 w 434796"/>
              <a:gd name="connsiteY4" fmla="*/ 57238 h 130671"/>
              <a:gd name="connsiteX5" fmla="*/ 279473 w 434796"/>
              <a:gd name="connsiteY5" fmla="*/ 88 h 130671"/>
              <a:gd name="connsiteX6" fmla="*/ 282648 w 434796"/>
              <a:gd name="connsiteY6" fmla="*/ 73113 h 130671"/>
              <a:gd name="connsiteX7" fmla="*/ 209623 w 434796"/>
              <a:gd name="connsiteY7" fmla="*/ 88 h 130671"/>
              <a:gd name="connsiteX8" fmla="*/ 241373 w 434796"/>
              <a:gd name="connsiteY8" fmla="*/ 82638 h 130671"/>
              <a:gd name="connsiteX9" fmla="*/ 168348 w 434796"/>
              <a:gd name="connsiteY9" fmla="*/ 22313 h 130671"/>
              <a:gd name="connsiteX10" fmla="*/ 196923 w 434796"/>
              <a:gd name="connsiteY10" fmla="*/ 79463 h 130671"/>
              <a:gd name="connsiteX11" fmla="*/ 152473 w 434796"/>
              <a:gd name="connsiteY11" fmla="*/ 41363 h 130671"/>
              <a:gd name="connsiteX12" fmla="*/ 165173 w 434796"/>
              <a:gd name="connsiteY12" fmla="*/ 63588 h 130671"/>
              <a:gd name="connsiteX13" fmla="*/ 63573 w 434796"/>
              <a:gd name="connsiteY13" fmla="*/ 76288 h 130671"/>
              <a:gd name="connsiteX14" fmla="*/ 133423 w 434796"/>
              <a:gd name="connsiteY14" fmla="*/ 92163 h 130671"/>
              <a:gd name="connsiteX15" fmla="*/ 133423 w 434796"/>
              <a:gd name="connsiteY15" fmla="*/ 117563 h 130671"/>
              <a:gd name="connsiteX16" fmla="*/ 73 w 434796"/>
              <a:gd name="connsiteY16" fmla="*/ 123913 h 130671"/>
              <a:gd name="connsiteX17" fmla="*/ 117548 w 434796"/>
              <a:gd name="connsiteY17" fmla="*/ 127088 h 130671"/>
              <a:gd name="connsiteX18" fmla="*/ 304873 w 434796"/>
              <a:gd name="connsiteY18" fmla="*/ 69938 h 130671"/>
              <a:gd name="connsiteX19" fmla="*/ 171523 w 434796"/>
              <a:gd name="connsiteY19" fmla="*/ 73113 h 130671"/>
              <a:gd name="connsiteX20" fmla="*/ 431873 w 434796"/>
              <a:gd name="connsiteY20" fmla="*/ 60413 h 1306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434796" h="130671">
                <a:moveTo>
                  <a:pt x="431873" y="60413"/>
                </a:moveTo>
                <a:cubicBezTo>
                  <a:pt x="455686" y="58825"/>
                  <a:pt x="326569" y="72584"/>
                  <a:pt x="314398" y="63588"/>
                </a:cubicBezTo>
                <a:cubicBezTo>
                  <a:pt x="302227" y="54592"/>
                  <a:pt x="360965" y="14905"/>
                  <a:pt x="358848" y="6438"/>
                </a:cubicBezTo>
                <a:cubicBezTo>
                  <a:pt x="356731" y="-2029"/>
                  <a:pt x="306461" y="4321"/>
                  <a:pt x="301698" y="12788"/>
                </a:cubicBezTo>
                <a:cubicBezTo>
                  <a:pt x="296935" y="21255"/>
                  <a:pt x="333977" y="59355"/>
                  <a:pt x="330273" y="57238"/>
                </a:cubicBezTo>
                <a:cubicBezTo>
                  <a:pt x="326569" y="55121"/>
                  <a:pt x="287410" y="-2558"/>
                  <a:pt x="279473" y="88"/>
                </a:cubicBezTo>
                <a:cubicBezTo>
                  <a:pt x="271536" y="2734"/>
                  <a:pt x="294290" y="73113"/>
                  <a:pt x="282648" y="73113"/>
                </a:cubicBezTo>
                <a:cubicBezTo>
                  <a:pt x="271006" y="73113"/>
                  <a:pt x="216502" y="-1499"/>
                  <a:pt x="209623" y="88"/>
                </a:cubicBezTo>
                <a:cubicBezTo>
                  <a:pt x="202744" y="1675"/>
                  <a:pt x="248252" y="78934"/>
                  <a:pt x="241373" y="82638"/>
                </a:cubicBezTo>
                <a:cubicBezTo>
                  <a:pt x="234494" y="86342"/>
                  <a:pt x="175756" y="22842"/>
                  <a:pt x="168348" y="22313"/>
                </a:cubicBezTo>
                <a:cubicBezTo>
                  <a:pt x="160940" y="21784"/>
                  <a:pt x="199569" y="76288"/>
                  <a:pt x="196923" y="79463"/>
                </a:cubicBezTo>
                <a:cubicBezTo>
                  <a:pt x="194277" y="82638"/>
                  <a:pt x="157765" y="44009"/>
                  <a:pt x="152473" y="41363"/>
                </a:cubicBezTo>
                <a:cubicBezTo>
                  <a:pt x="147181" y="38717"/>
                  <a:pt x="179990" y="57767"/>
                  <a:pt x="165173" y="63588"/>
                </a:cubicBezTo>
                <a:cubicBezTo>
                  <a:pt x="150356" y="69409"/>
                  <a:pt x="68865" y="71526"/>
                  <a:pt x="63573" y="76288"/>
                </a:cubicBezTo>
                <a:cubicBezTo>
                  <a:pt x="58281" y="81051"/>
                  <a:pt x="121781" y="85284"/>
                  <a:pt x="133423" y="92163"/>
                </a:cubicBezTo>
                <a:cubicBezTo>
                  <a:pt x="145065" y="99042"/>
                  <a:pt x="155648" y="112271"/>
                  <a:pt x="133423" y="117563"/>
                </a:cubicBezTo>
                <a:cubicBezTo>
                  <a:pt x="111198" y="122855"/>
                  <a:pt x="2719" y="122326"/>
                  <a:pt x="73" y="123913"/>
                </a:cubicBezTo>
                <a:cubicBezTo>
                  <a:pt x="-2573" y="125501"/>
                  <a:pt x="66748" y="136084"/>
                  <a:pt x="117548" y="127088"/>
                </a:cubicBezTo>
                <a:cubicBezTo>
                  <a:pt x="168348" y="118092"/>
                  <a:pt x="295877" y="78934"/>
                  <a:pt x="304873" y="69938"/>
                </a:cubicBezTo>
                <a:cubicBezTo>
                  <a:pt x="313869" y="60942"/>
                  <a:pt x="151944" y="72584"/>
                  <a:pt x="171523" y="73113"/>
                </a:cubicBezTo>
                <a:cubicBezTo>
                  <a:pt x="191102" y="73642"/>
                  <a:pt x="408060" y="62001"/>
                  <a:pt x="431873" y="6041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7B581B11-80BC-C170-A1D3-98883122AEA5}"/>
              </a:ext>
            </a:extLst>
          </p:cNvPr>
          <p:cNvSpPr/>
          <p:nvPr/>
        </p:nvSpPr>
        <p:spPr>
          <a:xfrm>
            <a:off x="2708254" y="2096082"/>
            <a:ext cx="242921" cy="183589"/>
          </a:xfrm>
          <a:custGeom>
            <a:avLst/>
            <a:gdLst>
              <a:gd name="connsiteX0" fmla="*/ 187346 w 242921"/>
              <a:gd name="connsiteY0" fmla="*/ 5768 h 183589"/>
              <a:gd name="connsiteX1" fmla="*/ 3196 w 242921"/>
              <a:gd name="connsiteY1" fmla="*/ 72443 h 183589"/>
              <a:gd name="connsiteX2" fmla="*/ 101621 w 242921"/>
              <a:gd name="connsiteY2" fmla="*/ 53393 h 183589"/>
              <a:gd name="connsiteX3" fmla="*/ 21 w 242921"/>
              <a:gd name="connsiteY3" fmla="*/ 107368 h 183589"/>
              <a:gd name="connsiteX4" fmla="*/ 92096 w 242921"/>
              <a:gd name="connsiteY4" fmla="*/ 81968 h 183589"/>
              <a:gd name="connsiteX5" fmla="*/ 41296 w 242921"/>
              <a:gd name="connsiteY5" fmla="*/ 158168 h 183589"/>
              <a:gd name="connsiteX6" fmla="*/ 82571 w 242921"/>
              <a:gd name="connsiteY6" fmla="*/ 116893 h 183589"/>
              <a:gd name="connsiteX7" fmla="*/ 82571 w 242921"/>
              <a:gd name="connsiteY7" fmla="*/ 154993 h 183589"/>
              <a:gd name="connsiteX8" fmla="*/ 104796 w 242921"/>
              <a:gd name="connsiteY8" fmla="*/ 123243 h 183589"/>
              <a:gd name="connsiteX9" fmla="*/ 130196 w 242921"/>
              <a:gd name="connsiteY9" fmla="*/ 183568 h 183589"/>
              <a:gd name="connsiteX10" fmla="*/ 136546 w 242921"/>
              <a:gd name="connsiteY10" fmla="*/ 129593 h 183589"/>
              <a:gd name="connsiteX11" fmla="*/ 120671 w 242921"/>
              <a:gd name="connsiteY11" fmla="*/ 88318 h 183589"/>
              <a:gd name="connsiteX12" fmla="*/ 136546 w 242921"/>
              <a:gd name="connsiteY12" fmla="*/ 59743 h 183589"/>
              <a:gd name="connsiteX13" fmla="*/ 98446 w 242921"/>
              <a:gd name="connsiteY13" fmla="*/ 88318 h 183589"/>
              <a:gd name="connsiteX14" fmla="*/ 238146 w 242921"/>
              <a:gd name="connsiteY14" fmla="*/ 12118 h 183589"/>
              <a:gd name="connsiteX15" fmla="*/ 187346 w 242921"/>
              <a:gd name="connsiteY15" fmla="*/ 5768 h 1835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242921" h="183589">
                <a:moveTo>
                  <a:pt x="187346" y="5768"/>
                </a:moveTo>
                <a:cubicBezTo>
                  <a:pt x="148188" y="15822"/>
                  <a:pt x="17483" y="64506"/>
                  <a:pt x="3196" y="72443"/>
                </a:cubicBezTo>
                <a:cubicBezTo>
                  <a:pt x="-11091" y="80380"/>
                  <a:pt x="102150" y="47572"/>
                  <a:pt x="101621" y="53393"/>
                </a:cubicBezTo>
                <a:cubicBezTo>
                  <a:pt x="101092" y="59214"/>
                  <a:pt x="1608" y="102606"/>
                  <a:pt x="21" y="107368"/>
                </a:cubicBezTo>
                <a:cubicBezTo>
                  <a:pt x="-1566" y="112130"/>
                  <a:pt x="85217" y="73501"/>
                  <a:pt x="92096" y="81968"/>
                </a:cubicBezTo>
                <a:cubicBezTo>
                  <a:pt x="98975" y="90435"/>
                  <a:pt x="42883" y="152347"/>
                  <a:pt x="41296" y="158168"/>
                </a:cubicBezTo>
                <a:cubicBezTo>
                  <a:pt x="39708" y="163989"/>
                  <a:pt x="75692" y="117422"/>
                  <a:pt x="82571" y="116893"/>
                </a:cubicBezTo>
                <a:cubicBezTo>
                  <a:pt x="89450" y="116364"/>
                  <a:pt x="78867" y="153935"/>
                  <a:pt x="82571" y="154993"/>
                </a:cubicBezTo>
                <a:cubicBezTo>
                  <a:pt x="86275" y="156051"/>
                  <a:pt x="96858" y="118481"/>
                  <a:pt x="104796" y="123243"/>
                </a:cubicBezTo>
                <a:cubicBezTo>
                  <a:pt x="112733" y="128006"/>
                  <a:pt x="124905" y="182510"/>
                  <a:pt x="130196" y="183568"/>
                </a:cubicBezTo>
                <a:cubicBezTo>
                  <a:pt x="135487" y="184626"/>
                  <a:pt x="138133" y="145468"/>
                  <a:pt x="136546" y="129593"/>
                </a:cubicBezTo>
                <a:cubicBezTo>
                  <a:pt x="134958" y="113718"/>
                  <a:pt x="120671" y="99960"/>
                  <a:pt x="120671" y="88318"/>
                </a:cubicBezTo>
                <a:cubicBezTo>
                  <a:pt x="120671" y="76676"/>
                  <a:pt x="140250" y="59743"/>
                  <a:pt x="136546" y="59743"/>
                </a:cubicBezTo>
                <a:cubicBezTo>
                  <a:pt x="132842" y="59743"/>
                  <a:pt x="81513" y="96255"/>
                  <a:pt x="98446" y="88318"/>
                </a:cubicBezTo>
                <a:cubicBezTo>
                  <a:pt x="115379" y="80381"/>
                  <a:pt x="221742" y="24818"/>
                  <a:pt x="238146" y="12118"/>
                </a:cubicBezTo>
                <a:cubicBezTo>
                  <a:pt x="254550" y="-582"/>
                  <a:pt x="226504" y="-4286"/>
                  <a:pt x="187346" y="576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25E18CA4-0900-EBD0-70F0-0D93007EB462}"/>
              </a:ext>
            </a:extLst>
          </p:cNvPr>
          <p:cNvSpPr/>
          <p:nvPr/>
        </p:nvSpPr>
        <p:spPr>
          <a:xfrm>
            <a:off x="2813000" y="2170572"/>
            <a:ext cx="139937" cy="131796"/>
          </a:xfrm>
          <a:custGeom>
            <a:avLst/>
            <a:gdLst>
              <a:gd name="connsiteX0" fmla="*/ 50 w 139937"/>
              <a:gd name="connsiteY0" fmla="*/ 1128 h 131796"/>
              <a:gd name="connsiteX1" fmla="*/ 54025 w 139937"/>
              <a:gd name="connsiteY1" fmla="*/ 90028 h 131796"/>
              <a:gd name="connsiteX2" fmla="*/ 57200 w 139937"/>
              <a:gd name="connsiteY2" fmla="*/ 131303 h 131796"/>
              <a:gd name="connsiteX3" fmla="*/ 50850 w 139937"/>
              <a:gd name="connsiteY3" fmla="*/ 64628 h 131796"/>
              <a:gd name="connsiteX4" fmla="*/ 57200 w 139937"/>
              <a:gd name="connsiteY4" fmla="*/ 124953 h 131796"/>
              <a:gd name="connsiteX5" fmla="*/ 82600 w 139937"/>
              <a:gd name="connsiteY5" fmla="*/ 58278 h 131796"/>
              <a:gd name="connsiteX6" fmla="*/ 95300 w 139937"/>
              <a:gd name="connsiteY6" fmla="*/ 128128 h 131796"/>
              <a:gd name="connsiteX7" fmla="*/ 139750 w 139937"/>
              <a:gd name="connsiteY7" fmla="*/ 58278 h 131796"/>
              <a:gd name="connsiteX8" fmla="*/ 76250 w 139937"/>
              <a:gd name="connsiteY8" fmla="*/ 86853 h 131796"/>
              <a:gd name="connsiteX9" fmla="*/ 95300 w 139937"/>
              <a:gd name="connsiteY9" fmla="*/ 58278 h 131796"/>
              <a:gd name="connsiteX10" fmla="*/ 47675 w 139937"/>
              <a:gd name="connsiteY10" fmla="*/ 77328 h 131796"/>
              <a:gd name="connsiteX11" fmla="*/ 73075 w 139937"/>
              <a:gd name="connsiteY11" fmla="*/ 48753 h 131796"/>
              <a:gd name="connsiteX12" fmla="*/ 44500 w 139937"/>
              <a:gd name="connsiteY12" fmla="*/ 39228 h 131796"/>
              <a:gd name="connsiteX13" fmla="*/ 50 w 139937"/>
              <a:gd name="connsiteY13" fmla="*/ 1128 h 1317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39937" h="131796">
                <a:moveTo>
                  <a:pt x="50" y="1128"/>
                </a:moveTo>
                <a:cubicBezTo>
                  <a:pt x="1637" y="9595"/>
                  <a:pt x="44500" y="68332"/>
                  <a:pt x="54025" y="90028"/>
                </a:cubicBezTo>
                <a:cubicBezTo>
                  <a:pt x="63550" y="111724"/>
                  <a:pt x="57729" y="135536"/>
                  <a:pt x="57200" y="131303"/>
                </a:cubicBezTo>
                <a:cubicBezTo>
                  <a:pt x="56671" y="127070"/>
                  <a:pt x="50850" y="65686"/>
                  <a:pt x="50850" y="64628"/>
                </a:cubicBezTo>
                <a:cubicBezTo>
                  <a:pt x="50850" y="63570"/>
                  <a:pt x="51909" y="126011"/>
                  <a:pt x="57200" y="124953"/>
                </a:cubicBezTo>
                <a:cubicBezTo>
                  <a:pt x="62491" y="123895"/>
                  <a:pt x="76250" y="57749"/>
                  <a:pt x="82600" y="58278"/>
                </a:cubicBezTo>
                <a:cubicBezTo>
                  <a:pt x="88950" y="58807"/>
                  <a:pt x="85775" y="128128"/>
                  <a:pt x="95300" y="128128"/>
                </a:cubicBezTo>
                <a:cubicBezTo>
                  <a:pt x="104825" y="128128"/>
                  <a:pt x="142925" y="65157"/>
                  <a:pt x="139750" y="58278"/>
                </a:cubicBezTo>
                <a:cubicBezTo>
                  <a:pt x="136575" y="51399"/>
                  <a:pt x="83658" y="86853"/>
                  <a:pt x="76250" y="86853"/>
                </a:cubicBezTo>
                <a:cubicBezTo>
                  <a:pt x="68842" y="86853"/>
                  <a:pt x="100062" y="59865"/>
                  <a:pt x="95300" y="58278"/>
                </a:cubicBezTo>
                <a:cubicBezTo>
                  <a:pt x="90538" y="56691"/>
                  <a:pt x="51379" y="78915"/>
                  <a:pt x="47675" y="77328"/>
                </a:cubicBezTo>
                <a:cubicBezTo>
                  <a:pt x="43971" y="75741"/>
                  <a:pt x="73604" y="55103"/>
                  <a:pt x="73075" y="48753"/>
                </a:cubicBezTo>
                <a:cubicBezTo>
                  <a:pt x="72546" y="42403"/>
                  <a:pt x="54025" y="43991"/>
                  <a:pt x="44500" y="39228"/>
                </a:cubicBezTo>
                <a:cubicBezTo>
                  <a:pt x="34975" y="34465"/>
                  <a:pt x="-1537" y="-7339"/>
                  <a:pt x="50" y="112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ED2F4A9E-03AE-409E-19E3-0A5943435B80}"/>
              </a:ext>
            </a:extLst>
          </p:cNvPr>
          <p:cNvSpPr/>
          <p:nvPr/>
        </p:nvSpPr>
        <p:spPr>
          <a:xfrm>
            <a:off x="2901876" y="2173666"/>
            <a:ext cx="309442" cy="140988"/>
          </a:xfrm>
          <a:custGeom>
            <a:avLst/>
            <a:gdLst>
              <a:gd name="connsiteX0" fmla="*/ 308049 w 309442"/>
              <a:gd name="connsiteY0" fmla="*/ 10734 h 140988"/>
              <a:gd name="connsiteX1" fmla="*/ 152474 w 309442"/>
              <a:gd name="connsiteY1" fmla="*/ 23434 h 140988"/>
              <a:gd name="connsiteX2" fmla="*/ 181049 w 309442"/>
              <a:gd name="connsiteY2" fmla="*/ 26609 h 140988"/>
              <a:gd name="connsiteX3" fmla="*/ 161999 w 309442"/>
              <a:gd name="connsiteY3" fmla="*/ 64709 h 140988"/>
              <a:gd name="connsiteX4" fmla="*/ 171524 w 309442"/>
              <a:gd name="connsiteY4" fmla="*/ 93284 h 140988"/>
              <a:gd name="connsiteX5" fmla="*/ 142949 w 309442"/>
              <a:gd name="connsiteY5" fmla="*/ 36134 h 140988"/>
              <a:gd name="connsiteX6" fmla="*/ 123899 w 309442"/>
              <a:gd name="connsiteY6" fmla="*/ 99634 h 140988"/>
              <a:gd name="connsiteX7" fmla="*/ 136599 w 309442"/>
              <a:gd name="connsiteY7" fmla="*/ 39309 h 140988"/>
              <a:gd name="connsiteX8" fmla="*/ 104849 w 309442"/>
              <a:gd name="connsiteY8" fmla="*/ 125034 h 140988"/>
              <a:gd name="connsiteX9" fmla="*/ 104849 w 309442"/>
              <a:gd name="connsiteY9" fmla="*/ 48834 h 140988"/>
              <a:gd name="connsiteX10" fmla="*/ 60399 w 309442"/>
              <a:gd name="connsiteY10" fmla="*/ 140909 h 140988"/>
              <a:gd name="connsiteX11" fmla="*/ 76274 w 309442"/>
              <a:gd name="connsiteY11" fmla="*/ 64709 h 140988"/>
              <a:gd name="connsiteX12" fmla="*/ 74 w 309442"/>
              <a:gd name="connsiteY12" fmla="*/ 52009 h 140988"/>
              <a:gd name="connsiteX13" fmla="*/ 92149 w 309442"/>
              <a:gd name="connsiteY13" fmla="*/ 39309 h 140988"/>
              <a:gd name="connsiteX14" fmla="*/ 206449 w 309442"/>
              <a:gd name="connsiteY14" fmla="*/ 10734 h 140988"/>
              <a:gd name="connsiteX15" fmla="*/ 133424 w 309442"/>
              <a:gd name="connsiteY15" fmla="*/ 29784 h 140988"/>
              <a:gd name="connsiteX16" fmla="*/ 225499 w 309442"/>
              <a:gd name="connsiteY16" fmla="*/ 1209 h 140988"/>
              <a:gd name="connsiteX17" fmla="*/ 308049 w 309442"/>
              <a:gd name="connsiteY17" fmla="*/ 10734 h 140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309442" h="140988">
                <a:moveTo>
                  <a:pt x="308049" y="10734"/>
                </a:moveTo>
                <a:cubicBezTo>
                  <a:pt x="295878" y="14438"/>
                  <a:pt x="173641" y="20788"/>
                  <a:pt x="152474" y="23434"/>
                </a:cubicBezTo>
                <a:cubicBezTo>
                  <a:pt x="131307" y="26080"/>
                  <a:pt x="179462" y="19730"/>
                  <a:pt x="181049" y="26609"/>
                </a:cubicBezTo>
                <a:cubicBezTo>
                  <a:pt x="182636" y="33488"/>
                  <a:pt x="163586" y="53597"/>
                  <a:pt x="161999" y="64709"/>
                </a:cubicBezTo>
                <a:cubicBezTo>
                  <a:pt x="160412" y="75821"/>
                  <a:pt x="174699" y="98046"/>
                  <a:pt x="171524" y="93284"/>
                </a:cubicBezTo>
                <a:cubicBezTo>
                  <a:pt x="168349" y="88522"/>
                  <a:pt x="150886" y="35076"/>
                  <a:pt x="142949" y="36134"/>
                </a:cubicBezTo>
                <a:cubicBezTo>
                  <a:pt x="135012" y="37192"/>
                  <a:pt x="124957" y="99105"/>
                  <a:pt x="123899" y="99634"/>
                </a:cubicBezTo>
                <a:cubicBezTo>
                  <a:pt x="122841" y="100163"/>
                  <a:pt x="139774" y="35076"/>
                  <a:pt x="136599" y="39309"/>
                </a:cubicBezTo>
                <a:cubicBezTo>
                  <a:pt x="133424" y="43542"/>
                  <a:pt x="110141" y="123447"/>
                  <a:pt x="104849" y="125034"/>
                </a:cubicBezTo>
                <a:cubicBezTo>
                  <a:pt x="99557" y="126621"/>
                  <a:pt x="112257" y="46188"/>
                  <a:pt x="104849" y="48834"/>
                </a:cubicBezTo>
                <a:cubicBezTo>
                  <a:pt x="97441" y="51480"/>
                  <a:pt x="65161" y="138263"/>
                  <a:pt x="60399" y="140909"/>
                </a:cubicBezTo>
                <a:cubicBezTo>
                  <a:pt x="55637" y="143555"/>
                  <a:pt x="86328" y="79526"/>
                  <a:pt x="76274" y="64709"/>
                </a:cubicBezTo>
                <a:cubicBezTo>
                  <a:pt x="66220" y="49892"/>
                  <a:pt x="-2572" y="56242"/>
                  <a:pt x="74" y="52009"/>
                </a:cubicBezTo>
                <a:cubicBezTo>
                  <a:pt x="2720" y="47776"/>
                  <a:pt x="57753" y="46188"/>
                  <a:pt x="92149" y="39309"/>
                </a:cubicBezTo>
                <a:cubicBezTo>
                  <a:pt x="126545" y="32430"/>
                  <a:pt x="199570" y="12321"/>
                  <a:pt x="206449" y="10734"/>
                </a:cubicBezTo>
                <a:cubicBezTo>
                  <a:pt x="213328" y="9147"/>
                  <a:pt x="130249" y="31371"/>
                  <a:pt x="133424" y="29784"/>
                </a:cubicBezTo>
                <a:cubicBezTo>
                  <a:pt x="136599" y="28197"/>
                  <a:pt x="201687" y="5971"/>
                  <a:pt x="225499" y="1209"/>
                </a:cubicBezTo>
                <a:cubicBezTo>
                  <a:pt x="249311" y="-3553"/>
                  <a:pt x="320220" y="7030"/>
                  <a:pt x="308049" y="1073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E5FE5D05-9170-0392-D29C-9470785F6F4F}"/>
              </a:ext>
            </a:extLst>
          </p:cNvPr>
          <p:cNvSpPr/>
          <p:nvPr/>
        </p:nvSpPr>
        <p:spPr>
          <a:xfrm>
            <a:off x="2761614" y="2130296"/>
            <a:ext cx="458189" cy="88589"/>
          </a:xfrm>
          <a:custGeom>
            <a:avLst/>
            <a:gdLst>
              <a:gd name="connsiteX0" fmla="*/ 636 w 458189"/>
              <a:gd name="connsiteY0" fmla="*/ 129 h 88589"/>
              <a:gd name="connsiteX1" fmla="*/ 105411 w 458189"/>
              <a:gd name="connsiteY1" fmla="*/ 66804 h 88589"/>
              <a:gd name="connsiteX2" fmla="*/ 149861 w 458189"/>
              <a:gd name="connsiteY2" fmla="*/ 82679 h 88589"/>
              <a:gd name="connsiteX3" fmla="*/ 111761 w 458189"/>
              <a:gd name="connsiteY3" fmla="*/ 47754 h 88589"/>
              <a:gd name="connsiteX4" fmla="*/ 175261 w 458189"/>
              <a:gd name="connsiteY4" fmla="*/ 66804 h 88589"/>
              <a:gd name="connsiteX5" fmla="*/ 267336 w 458189"/>
              <a:gd name="connsiteY5" fmla="*/ 73154 h 88589"/>
              <a:gd name="connsiteX6" fmla="*/ 210186 w 458189"/>
              <a:gd name="connsiteY6" fmla="*/ 73154 h 88589"/>
              <a:gd name="connsiteX7" fmla="*/ 349886 w 458189"/>
              <a:gd name="connsiteY7" fmla="*/ 44579 h 88589"/>
              <a:gd name="connsiteX8" fmla="*/ 372111 w 458189"/>
              <a:gd name="connsiteY8" fmla="*/ 12829 h 88589"/>
              <a:gd name="connsiteX9" fmla="*/ 353061 w 458189"/>
              <a:gd name="connsiteY9" fmla="*/ 31879 h 88589"/>
              <a:gd name="connsiteX10" fmla="*/ 451486 w 458189"/>
              <a:gd name="connsiteY10" fmla="*/ 3304 h 88589"/>
              <a:gd name="connsiteX11" fmla="*/ 438786 w 458189"/>
              <a:gd name="connsiteY11" fmla="*/ 41404 h 88589"/>
              <a:gd name="connsiteX12" fmla="*/ 353061 w 458189"/>
              <a:gd name="connsiteY12" fmla="*/ 50929 h 88589"/>
              <a:gd name="connsiteX13" fmla="*/ 197486 w 458189"/>
              <a:gd name="connsiteY13" fmla="*/ 85854 h 88589"/>
              <a:gd name="connsiteX14" fmla="*/ 159386 w 458189"/>
              <a:gd name="connsiteY14" fmla="*/ 79504 h 88589"/>
              <a:gd name="connsiteX15" fmla="*/ 108586 w 458189"/>
              <a:gd name="connsiteY15" fmla="*/ 25529 h 88589"/>
              <a:gd name="connsiteX16" fmla="*/ 159386 w 458189"/>
              <a:gd name="connsiteY16" fmla="*/ 85854 h 88589"/>
              <a:gd name="connsiteX17" fmla="*/ 636 w 458189"/>
              <a:gd name="connsiteY17" fmla="*/ 129 h 885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458189" h="88589">
                <a:moveTo>
                  <a:pt x="636" y="129"/>
                </a:moveTo>
                <a:cubicBezTo>
                  <a:pt x="-8360" y="-3046"/>
                  <a:pt x="80540" y="53046"/>
                  <a:pt x="105411" y="66804"/>
                </a:cubicBezTo>
                <a:cubicBezTo>
                  <a:pt x="130282" y="80562"/>
                  <a:pt x="148803" y="85854"/>
                  <a:pt x="149861" y="82679"/>
                </a:cubicBezTo>
                <a:cubicBezTo>
                  <a:pt x="150919" y="79504"/>
                  <a:pt x="107528" y="50400"/>
                  <a:pt x="111761" y="47754"/>
                </a:cubicBezTo>
                <a:cubicBezTo>
                  <a:pt x="115994" y="45108"/>
                  <a:pt x="149332" y="62571"/>
                  <a:pt x="175261" y="66804"/>
                </a:cubicBezTo>
                <a:cubicBezTo>
                  <a:pt x="201190" y="71037"/>
                  <a:pt x="261515" y="72096"/>
                  <a:pt x="267336" y="73154"/>
                </a:cubicBezTo>
                <a:cubicBezTo>
                  <a:pt x="273157" y="74212"/>
                  <a:pt x="196428" y="77916"/>
                  <a:pt x="210186" y="73154"/>
                </a:cubicBezTo>
                <a:cubicBezTo>
                  <a:pt x="223944" y="68392"/>
                  <a:pt x="322899" y="54633"/>
                  <a:pt x="349886" y="44579"/>
                </a:cubicBezTo>
                <a:cubicBezTo>
                  <a:pt x="376874" y="34525"/>
                  <a:pt x="372111" y="12829"/>
                  <a:pt x="372111" y="12829"/>
                </a:cubicBezTo>
                <a:cubicBezTo>
                  <a:pt x="372640" y="10712"/>
                  <a:pt x="339832" y="33466"/>
                  <a:pt x="353061" y="31879"/>
                </a:cubicBezTo>
                <a:cubicBezTo>
                  <a:pt x="366290" y="30292"/>
                  <a:pt x="437199" y="1717"/>
                  <a:pt x="451486" y="3304"/>
                </a:cubicBezTo>
                <a:cubicBezTo>
                  <a:pt x="465773" y="4891"/>
                  <a:pt x="455190" y="33467"/>
                  <a:pt x="438786" y="41404"/>
                </a:cubicBezTo>
                <a:cubicBezTo>
                  <a:pt x="422382" y="49342"/>
                  <a:pt x="393278" y="43521"/>
                  <a:pt x="353061" y="50929"/>
                </a:cubicBezTo>
                <a:cubicBezTo>
                  <a:pt x="312844" y="58337"/>
                  <a:pt x="229765" y="81092"/>
                  <a:pt x="197486" y="85854"/>
                </a:cubicBezTo>
                <a:cubicBezTo>
                  <a:pt x="165207" y="90617"/>
                  <a:pt x="174203" y="89558"/>
                  <a:pt x="159386" y="79504"/>
                </a:cubicBezTo>
                <a:cubicBezTo>
                  <a:pt x="144569" y="69450"/>
                  <a:pt x="108586" y="24471"/>
                  <a:pt x="108586" y="25529"/>
                </a:cubicBezTo>
                <a:cubicBezTo>
                  <a:pt x="108586" y="26587"/>
                  <a:pt x="169969" y="86912"/>
                  <a:pt x="159386" y="85854"/>
                </a:cubicBezTo>
                <a:cubicBezTo>
                  <a:pt x="148803" y="84796"/>
                  <a:pt x="9632" y="3304"/>
                  <a:pt x="636" y="12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007CA2F8-7FBB-9DCC-A606-8D9D307D0C90}"/>
              </a:ext>
            </a:extLst>
          </p:cNvPr>
          <p:cNvSpPr/>
          <p:nvPr/>
        </p:nvSpPr>
        <p:spPr>
          <a:xfrm>
            <a:off x="2930470" y="2031521"/>
            <a:ext cx="310590" cy="133117"/>
          </a:xfrm>
          <a:custGeom>
            <a:avLst/>
            <a:gdLst>
              <a:gd name="connsiteX0" fmla="*/ 55 w 310590"/>
              <a:gd name="connsiteY0" fmla="*/ 6829 h 133117"/>
              <a:gd name="connsiteX1" fmla="*/ 168330 w 310590"/>
              <a:gd name="connsiteY1" fmla="*/ 6829 h 133117"/>
              <a:gd name="connsiteX2" fmla="*/ 219130 w 310590"/>
              <a:gd name="connsiteY2" fmla="*/ 29054 h 133117"/>
              <a:gd name="connsiteX3" fmla="*/ 187380 w 310590"/>
              <a:gd name="connsiteY3" fmla="*/ 479 h 133117"/>
              <a:gd name="connsiteX4" fmla="*/ 231830 w 310590"/>
              <a:gd name="connsiteY4" fmla="*/ 57629 h 133117"/>
              <a:gd name="connsiteX5" fmla="*/ 298505 w 310590"/>
              <a:gd name="connsiteY5" fmla="*/ 130654 h 133117"/>
              <a:gd name="connsiteX6" fmla="*/ 295330 w 310590"/>
              <a:gd name="connsiteY6" fmla="*/ 108429 h 133117"/>
              <a:gd name="connsiteX7" fmla="*/ 146105 w 310590"/>
              <a:gd name="connsiteY7" fmla="*/ 35404 h 133117"/>
              <a:gd name="connsiteX8" fmla="*/ 219130 w 310590"/>
              <a:gd name="connsiteY8" fmla="*/ 54454 h 133117"/>
              <a:gd name="connsiteX9" fmla="*/ 184205 w 310590"/>
              <a:gd name="connsiteY9" fmla="*/ 32229 h 133117"/>
              <a:gd name="connsiteX10" fmla="*/ 187380 w 310590"/>
              <a:gd name="connsiteY10" fmla="*/ 16354 h 133117"/>
              <a:gd name="connsiteX11" fmla="*/ 55 w 310590"/>
              <a:gd name="connsiteY11" fmla="*/ 6829 h 1331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10590" h="133117">
                <a:moveTo>
                  <a:pt x="55" y="6829"/>
                </a:moveTo>
                <a:cubicBezTo>
                  <a:pt x="-3120" y="5242"/>
                  <a:pt x="131818" y="3125"/>
                  <a:pt x="168330" y="6829"/>
                </a:cubicBezTo>
                <a:cubicBezTo>
                  <a:pt x="204842" y="10533"/>
                  <a:pt x="215955" y="30112"/>
                  <a:pt x="219130" y="29054"/>
                </a:cubicBezTo>
                <a:cubicBezTo>
                  <a:pt x="222305" y="27996"/>
                  <a:pt x="185263" y="-4283"/>
                  <a:pt x="187380" y="479"/>
                </a:cubicBezTo>
                <a:cubicBezTo>
                  <a:pt x="189497" y="5241"/>
                  <a:pt x="213309" y="35933"/>
                  <a:pt x="231830" y="57629"/>
                </a:cubicBezTo>
                <a:cubicBezTo>
                  <a:pt x="250351" y="79325"/>
                  <a:pt x="287922" y="122187"/>
                  <a:pt x="298505" y="130654"/>
                </a:cubicBezTo>
                <a:cubicBezTo>
                  <a:pt x="309088" y="139121"/>
                  <a:pt x="320730" y="124304"/>
                  <a:pt x="295330" y="108429"/>
                </a:cubicBezTo>
                <a:cubicBezTo>
                  <a:pt x="269930" y="92554"/>
                  <a:pt x="158805" y="44400"/>
                  <a:pt x="146105" y="35404"/>
                </a:cubicBezTo>
                <a:cubicBezTo>
                  <a:pt x="133405" y="26408"/>
                  <a:pt x="212780" y="54983"/>
                  <a:pt x="219130" y="54454"/>
                </a:cubicBezTo>
                <a:cubicBezTo>
                  <a:pt x="225480" y="53925"/>
                  <a:pt x="189497" y="38579"/>
                  <a:pt x="184205" y="32229"/>
                </a:cubicBezTo>
                <a:cubicBezTo>
                  <a:pt x="178913" y="25879"/>
                  <a:pt x="210134" y="20058"/>
                  <a:pt x="187380" y="16354"/>
                </a:cubicBezTo>
                <a:cubicBezTo>
                  <a:pt x="164626" y="12650"/>
                  <a:pt x="3230" y="8416"/>
                  <a:pt x="55" y="682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54420B39-5AA5-4D5B-B1F7-4C5C29AE8368}"/>
              </a:ext>
            </a:extLst>
          </p:cNvPr>
          <p:cNvSpPr/>
          <p:nvPr/>
        </p:nvSpPr>
        <p:spPr>
          <a:xfrm>
            <a:off x="3019272" y="2060507"/>
            <a:ext cx="127884" cy="143494"/>
          </a:xfrm>
          <a:custGeom>
            <a:avLst/>
            <a:gdLst>
              <a:gd name="connsiteX0" fmla="*/ 9678 w 127884"/>
              <a:gd name="connsiteY0" fmla="*/ 68 h 143494"/>
              <a:gd name="connsiteX1" fmla="*/ 89053 w 127884"/>
              <a:gd name="connsiteY1" fmla="*/ 60393 h 143494"/>
              <a:gd name="connsiteX2" fmla="*/ 95403 w 127884"/>
              <a:gd name="connsiteY2" fmla="*/ 88968 h 143494"/>
              <a:gd name="connsiteX3" fmla="*/ 153 w 127884"/>
              <a:gd name="connsiteY3" fmla="*/ 142943 h 143494"/>
              <a:gd name="connsiteX4" fmla="*/ 120803 w 127884"/>
              <a:gd name="connsiteY4" fmla="*/ 114368 h 143494"/>
              <a:gd name="connsiteX5" fmla="*/ 104928 w 127884"/>
              <a:gd name="connsiteY5" fmla="*/ 73093 h 143494"/>
              <a:gd name="connsiteX6" fmla="*/ 9678 w 127884"/>
              <a:gd name="connsiteY6" fmla="*/ 68 h 1434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7884" h="143494">
                <a:moveTo>
                  <a:pt x="9678" y="68"/>
                </a:moveTo>
                <a:cubicBezTo>
                  <a:pt x="7032" y="-2049"/>
                  <a:pt x="74766" y="45576"/>
                  <a:pt x="89053" y="60393"/>
                </a:cubicBezTo>
                <a:cubicBezTo>
                  <a:pt x="103340" y="75210"/>
                  <a:pt x="110220" y="75210"/>
                  <a:pt x="95403" y="88968"/>
                </a:cubicBezTo>
                <a:cubicBezTo>
                  <a:pt x="80586" y="102726"/>
                  <a:pt x="-4080" y="138710"/>
                  <a:pt x="153" y="142943"/>
                </a:cubicBezTo>
                <a:cubicBezTo>
                  <a:pt x="4386" y="147176"/>
                  <a:pt x="103341" y="126010"/>
                  <a:pt x="120803" y="114368"/>
                </a:cubicBezTo>
                <a:cubicBezTo>
                  <a:pt x="138265" y="102726"/>
                  <a:pt x="119745" y="87380"/>
                  <a:pt x="104928" y="73093"/>
                </a:cubicBezTo>
                <a:cubicBezTo>
                  <a:pt x="90111" y="58806"/>
                  <a:pt x="12324" y="2185"/>
                  <a:pt x="9678" y="6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B03CEAAA-936A-DA8F-53BC-C852F8C1E016}"/>
              </a:ext>
            </a:extLst>
          </p:cNvPr>
          <p:cNvSpPr/>
          <p:nvPr/>
        </p:nvSpPr>
        <p:spPr>
          <a:xfrm>
            <a:off x="3051113" y="2079597"/>
            <a:ext cx="149635" cy="66767"/>
          </a:xfrm>
          <a:custGeom>
            <a:avLst/>
            <a:gdLst>
              <a:gd name="connsiteX0" fmla="*/ 62 w 149635"/>
              <a:gd name="connsiteY0" fmla="*/ 28 h 66767"/>
              <a:gd name="connsiteX1" fmla="*/ 104837 w 149635"/>
              <a:gd name="connsiteY1" fmla="*/ 44478 h 66767"/>
              <a:gd name="connsiteX2" fmla="*/ 149287 w 149635"/>
              <a:gd name="connsiteY2" fmla="*/ 66703 h 66767"/>
              <a:gd name="connsiteX3" fmla="*/ 120712 w 149635"/>
              <a:gd name="connsiteY3" fmla="*/ 38128 h 66767"/>
              <a:gd name="connsiteX4" fmla="*/ 62 w 149635"/>
              <a:gd name="connsiteY4" fmla="*/ 28 h 667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9635" h="66767">
                <a:moveTo>
                  <a:pt x="62" y="28"/>
                </a:moveTo>
                <a:cubicBezTo>
                  <a:pt x="-2584" y="1086"/>
                  <a:pt x="79966" y="33366"/>
                  <a:pt x="104837" y="44478"/>
                </a:cubicBezTo>
                <a:cubicBezTo>
                  <a:pt x="129708" y="55590"/>
                  <a:pt x="146641" y="67761"/>
                  <a:pt x="149287" y="66703"/>
                </a:cubicBezTo>
                <a:cubicBezTo>
                  <a:pt x="151933" y="65645"/>
                  <a:pt x="139233" y="48711"/>
                  <a:pt x="120712" y="38128"/>
                </a:cubicBezTo>
                <a:cubicBezTo>
                  <a:pt x="102191" y="27545"/>
                  <a:pt x="2708" y="-1030"/>
                  <a:pt x="62" y="2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" name="フリーフォーム 14">
            <a:extLst>
              <a:ext uri="{FF2B5EF4-FFF2-40B4-BE49-F238E27FC236}">
                <a16:creationId xmlns:a16="http://schemas.microsoft.com/office/drawing/2014/main" id="{28BDD692-D5CE-F573-2BC2-E64DC57B0615}"/>
              </a:ext>
            </a:extLst>
          </p:cNvPr>
          <p:cNvSpPr/>
          <p:nvPr/>
        </p:nvSpPr>
        <p:spPr>
          <a:xfrm>
            <a:off x="3009695" y="2038347"/>
            <a:ext cx="148847" cy="133357"/>
          </a:xfrm>
          <a:custGeom>
            <a:avLst/>
            <a:gdLst>
              <a:gd name="connsiteX0" fmla="*/ 205 w 148847"/>
              <a:gd name="connsiteY0" fmla="*/ 3 h 133357"/>
              <a:gd name="connsiteX1" fmla="*/ 120855 w 148847"/>
              <a:gd name="connsiteY1" fmla="*/ 79378 h 133357"/>
              <a:gd name="connsiteX2" fmla="*/ 146255 w 148847"/>
              <a:gd name="connsiteY2" fmla="*/ 133353 h 133357"/>
              <a:gd name="connsiteX3" fmla="*/ 76405 w 148847"/>
              <a:gd name="connsiteY3" fmla="*/ 82553 h 133357"/>
              <a:gd name="connsiteX4" fmla="*/ 108155 w 148847"/>
              <a:gd name="connsiteY4" fmla="*/ 111128 h 133357"/>
              <a:gd name="connsiteX5" fmla="*/ 92280 w 148847"/>
              <a:gd name="connsiteY5" fmla="*/ 82553 h 133357"/>
              <a:gd name="connsiteX6" fmla="*/ 205 w 148847"/>
              <a:gd name="connsiteY6" fmla="*/ 3 h 1333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48847" h="133357">
                <a:moveTo>
                  <a:pt x="205" y="3"/>
                </a:moveTo>
                <a:cubicBezTo>
                  <a:pt x="4968" y="-526"/>
                  <a:pt x="96513" y="57153"/>
                  <a:pt x="120855" y="79378"/>
                </a:cubicBezTo>
                <a:cubicBezTo>
                  <a:pt x="145197" y="101603"/>
                  <a:pt x="153663" y="132824"/>
                  <a:pt x="146255" y="133353"/>
                </a:cubicBezTo>
                <a:cubicBezTo>
                  <a:pt x="138847" y="133882"/>
                  <a:pt x="82755" y="86257"/>
                  <a:pt x="76405" y="82553"/>
                </a:cubicBezTo>
                <a:cubicBezTo>
                  <a:pt x="70055" y="78849"/>
                  <a:pt x="105509" y="111128"/>
                  <a:pt x="108155" y="111128"/>
                </a:cubicBezTo>
                <a:cubicBezTo>
                  <a:pt x="110801" y="111128"/>
                  <a:pt x="109742" y="99486"/>
                  <a:pt x="92280" y="82553"/>
                </a:cubicBezTo>
                <a:cubicBezTo>
                  <a:pt x="74818" y="65620"/>
                  <a:pt x="-4558" y="532"/>
                  <a:pt x="205" y="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" name="フリーフォーム 15">
            <a:extLst>
              <a:ext uri="{FF2B5EF4-FFF2-40B4-BE49-F238E27FC236}">
                <a16:creationId xmlns:a16="http://schemas.microsoft.com/office/drawing/2014/main" id="{219B31FC-632B-D1CE-C894-280D4F20C337}"/>
              </a:ext>
            </a:extLst>
          </p:cNvPr>
          <p:cNvSpPr/>
          <p:nvPr/>
        </p:nvSpPr>
        <p:spPr>
          <a:xfrm>
            <a:off x="2850292" y="2035133"/>
            <a:ext cx="266059" cy="83076"/>
          </a:xfrm>
          <a:custGeom>
            <a:avLst/>
            <a:gdLst>
              <a:gd name="connsiteX0" fmla="*/ 858 w 266059"/>
              <a:gd name="connsiteY0" fmla="*/ 82592 h 83076"/>
              <a:gd name="connsiteX1" fmla="*/ 207233 w 266059"/>
              <a:gd name="connsiteY1" fmla="*/ 44492 h 83076"/>
              <a:gd name="connsiteX2" fmla="*/ 261208 w 266059"/>
              <a:gd name="connsiteY2" fmla="*/ 60367 h 83076"/>
              <a:gd name="connsiteX3" fmla="*/ 108808 w 266059"/>
              <a:gd name="connsiteY3" fmla="*/ 54017 h 83076"/>
              <a:gd name="connsiteX4" fmla="*/ 204058 w 266059"/>
              <a:gd name="connsiteY4" fmla="*/ 54017 h 83076"/>
              <a:gd name="connsiteX5" fmla="*/ 153258 w 266059"/>
              <a:gd name="connsiteY5" fmla="*/ 42 h 83076"/>
              <a:gd name="connsiteX6" fmla="*/ 108808 w 266059"/>
              <a:gd name="connsiteY6" fmla="*/ 44492 h 83076"/>
              <a:gd name="connsiteX7" fmla="*/ 131033 w 266059"/>
              <a:gd name="connsiteY7" fmla="*/ 12742 h 83076"/>
              <a:gd name="connsiteX8" fmla="*/ 858 w 266059"/>
              <a:gd name="connsiteY8" fmla="*/ 82592 h 830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66059" h="83076">
                <a:moveTo>
                  <a:pt x="858" y="82592"/>
                </a:moveTo>
                <a:cubicBezTo>
                  <a:pt x="13558" y="87884"/>
                  <a:pt x="163841" y="48196"/>
                  <a:pt x="207233" y="44492"/>
                </a:cubicBezTo>
                <a:cubicBezTo>
                  <a:pt x="250625" y="40788"/>
                  <a:pt x="277612" y="58780"/>
                  <a:pt x="261208" y="60367"/>
                </a:cubicBezTo>
                <a:cubicBezTo>
                  <a:pt x="244804" y="61954"/>
                  <a:pt x="118333" y="55075"/>
                  <a:pt x="108808" y="54017"/>
                </a:cubicBezTo>
                <a:cubicBezTo>
                  <a:pt x="99283" y="52959"/>
                  <a:pt x="196650" y="63013"/>
                  <a:pt x="204058" y="54017"/>
                </a:cubicBezTo>
                <a:cubicBezTo>
                  <a:pt x="211466" y="45021"/>
                  <a:pt x="169133" y="1629"/>
                  <a:pt x="153258" y="42"/>
                </a:cubicBezTo>
                <a:cubicBezTo>
                  <a:pt x="137383" y="-1546"/>
                  <a:pt x="112512" y="42375"/>
                  <a:pt x="108808" y="44492"/>
                </a:cubicBezTo>
                <a:cubicBezTo>
                  <a:pt x="105104" y="46609"/>
                  <a:pt x="141616" y="7450"/>
                  <a:pt x="131033" y="12742"/>
                </a:cubicBezTo>
                <a:cubicBezTo>
                  <a:pt x="120450" y="18034"/>
                  <a:pt x="-11842" y="77300"/>
                  <a:pt x="858" y="8259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" name="フリーフォーム 16">
            <a:extLst>
              <a:ext uri="{FF2B5EF4-FFF2-40B4-BE49-F238E27FC236}">
                <a16:creationId xmlns:a16="http://schemas.microsoft.com/office/drawing/2014/main" id="{A19F564F-30EB-12D5-A1A9-2F8C67B5E6A9}"/>
              </a:ext>
            </a:extLst>
          </p:cNvPr>
          <p:cNvSpPr/>
          <p:nvPr/>
        </p:nvSpPr>
        <p:spPr>
          <a:xfrm>
            <a:off x="2889242" y="2075126"/>
            <a:ext cx="199335" cy="122939"/>
          </a:xfrm>
          <a:custGeom>
            <a:avLst/>
            <a:gdLst>
              <a:gd name="connsiteX0" fmla="*/ 190508 w 199335"/>
              <a:gd name="connsiteY0" fmla="*/ 4499 h 122939"/>
              <a:gd name="connsiteX1" fmla="*/ 177808 w 199335"/>
              <a:gd name="connsiteY1" fmla="*/ 90224 h 122939"/>
              <a:gd name="connsiteX2" fmla="*/ 127008 w 199335"/>
              <a:gd name="connsiteY2" fmla="*/ 121974 h 122939"/>
              <a:gd name="connsiteX3" fmla="*/ 44458 w 199335"/>
              <a:gd name="connsiteY3" fmla="*/ 109274 h 122939"/>
              <a:gd name="connsiteX4" fmla="*/ 8 w 199335"/>
              <a:gd name="connsiteY4" fmla="*/ 55299 h 122939"/>
              <a:gd name="connsiteX5" fmla="*/ 47633 w 199335"/>
              <a:gd name="connsiteY5" fmla="*/ 17199 h 122939"/>
              <a:gd name="connsiteX6" fmla="*/ 190508 w 199335"/>
              <a:gd name="connsiteY6" fmla="*/ 4499 h 1229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99335" h="122939">
                <a:moveTo>
                  <a:pt x="190508" y="4499"/>
                </a:moveTo>
                <a:cubicBezTo>
                  <a:pt x="212204" y="16670"/>
                  <a:pt x="188391" y="70645"/>
                  <a:pt x="177808" y="90224"/>
                </a:cubicBezTo>
                <a:cubicBezTo>
                  <a:pt x="167225" y="109803"/>
                  <a:pt x="149233" y="118799"/>
                  <a:pt x="127008" y="121974"/>
                </a:cubicBezTo>
                <a:cubicBezTo>
                  <a:pt x="104783" y="125149"/>
                  <a:pt x="65625" y="120387"/>
                  <a:pt x="44458" y="109274"/>
                </a:cubicBezTo>
                <a:cubicBezTo>
                  <a:pt x="23291" y="98162"/>
                  <a:pt x="-521" y="70645"/>
                  <a:pt x="8" y="55299"/>
                </a:cubicBezTo>
                <a:cubicBezTo>
                  <a:pt x="537" y="39953"/>
                  <a:pt x="19058" y="26724"/>
                  <a:pt x="47633" y="17199"/>
                </a:cubicBezTo>
                <a:cubicBezTo>
                  <a:pt x="76208" y="7674"/>
                  <a:pt x="168812" y="-7672"/>
                  <a:pt x="190508" y="449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" name="円/楕円 17">
            <a:extLst>
              <a:ext uri="{FF2B5EF4-FFF2-40B4-BE49-F238E27FC236}">
                <a16:creationId xmlns:a16="http://schemas.microsoft.com/office/drawing/2014/main" id="{DDA73381-A372-A48B-8E38-E0A7F2F357B0}"/>
              </a:ext>
            </a:extLst>
          </p:cNvPr>
          <p:cNvSpPr/>
          <p:nvPr/>
        </p:nvSpPr>
        <p:spPr>
          <a:xfrm>
            <a:off x="2935391" y="2098154"/>
            <a:ext cx="47625" cy="47625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" name="円/楕円 18">
            <a:extLst>
              <a:ext uri="{FF2B5EF4-FFF2-40B4-BE49-F238E27FC236}">
                <a16:creationId xmlns:a16="http://schemas.microsoft.com/office/drawing/2014/main" id="{46F90E29-D3C7-C11E-D31A-26008B28D7CF}"/>
              </a:ext>
            </a:extLst>
          </p:cNvPr>
          <p:cNvSpPr/>
          <p:nvPr/>
        </p:nvSpPr>
        <p:spPr>
          <a:xfrm>
            <a:off x="2969832" y="2129454"/>
            <a:ext cx="47625" cy="47625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" name="円/楕円 19">
            <a:extLst>
              <a:ext uri="{FF2B5EF4-FFF2-40B4-BE49-F238E27FC236}">
                <a16:creationId xmlns:a16="http://schemas.microsoft.com/office/drawing/2014/main" id="{C09FA7F0-F133-52FA-A689-41F3571EC6DA}"/>
              </a:ext>
            </a:extLst>
          </p:cNvPr>
          <p:cNvSpPr/>
          <p:nvPr/>
        </p:nvSpPr>
        <p:spPr>
          <a:xfrm>
            <a:off x="3021043" y="2136138"/>
            <a:ext cx="47625" cy="47625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" name="フリーフォーム 20">
            <a:extLst>
              <a:ext uri="{FF2B5EF4-FFF2-40B4-BE49-F238E27FC236}">
                <a16:creationId xmlns:a16="http://schemas.microsoft.com/office/drawing/2014/main" id="{74C4E6B6-1495-0D23-2E6F-D4C9ECC0906B}"/>
              </a:ext>
            </a:extLst>
          </p:cNvPr>
          <p:cNvSpPr/>
          <p:nvPr/>
        </p:nvSpPr>
        <p:spPr>
          <a:xfrm>
            <a:off x="2688369" y="2058776"/>
            <a:ext cx="284769" cy="233740"/>
          </a:xfrm>
          <a:custGeom>
            <a:avLst/>
            <a:gdLst>
              <a:gd name="connsiteX0" fmla="*/ 283431 w 284769"/>
              <a:gd name="connsiteY0" fmla="*/ 8149 h 233740"/>
              <a:gd name="connsiteX1" fmla="*/ 13556 w 284769"/>
              <a:gd name="connsiteY1" fmla="*/ 71649 h 233740"/>
              <a:gd name="connsiteX2" fmla="*/ 121506 w 284769"/>
              <a:gd name="connsiteY2" fmla="*/ 58949 h 233740"/>
              <a:gd name="connsiteX3" fmla="*/ 856 w 284769"/>
              <a:gd name="connsiteY3" fmla="*/ 97049 h 233740"/>
              <a:gd name="connsiteX4" fmla="*/ 64356 w 284769"/>
              <a:gd name="connsiteY4" fmla="*/ 100224 h 233740"/>
              <a:gd name="connsiteX5" fmla="*/ 58006 w 284769"/>
              <a:gd name="connsiteY5" fmla="*/ 125624 h 233740"/>
              <a:gd name="connsiteX6" fmla="*/ 121506 w 284769"/>
              <a:gd name="connsiteY6" fmla="*/ 163724 h 233740"/>
              <a:gd name="connsiteX7" fmla="*/ 118331 w 284769"/>
              <a:gd name="connsiteY7" fmla="*/ 135149 h 233740"/>
              <a:gd name="connsiteX8" fmla="*/ 172306 w 284769"/>
              <a:gd name="connsiteY8" fmla="*/ 214524 h 233740"/>
              <a:gd name="connsiteX9" fmla="*/ 191356 w 284769"/>
              <a:gd name="connsiteY9" fmla="*/ 233574 h 233740"/>
              <a:gd name="connsiteX10" fmla="*/ 175481 w 284769"/>
              <a:gd name="connsiteY10" fmla="*/ 208174 h 233740"/>
              <a:gd name="connsiteX11" fmla="*/ 19906 w 284769"/>
              <a:gd name="connsiteY11" fmla="*/ 125624 h 233740"/>
              <a:gd name="connsiteX12" fmla="*/ 118331 w 284769"/>
              <a:gd name="connsiteY12" fmla="*/ 52599 h 233740"/>
              <a:gd name="connsiteX13" fmla="*/ 118331 w 284769"/>
              <a:gd name="connsiteY13" fmla="*/ 4974 h 233740"/>
              <a:gd name="connsiteX14" fmla="*/ 283431 w 284769"/>
              <a:gd name="connsiteY14" fmla="*/ 8149 h 2337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284769" h="233740">
                <a:moveTo>
                  <a:pt x="283431" y="8149"/>
                </a:moveTo>
                <a:cubicBezTo>
                  <a:pt x="265969" y="19261"/>
                  <a:pt x="40544" y="63182"/>
                  <a:pt x="13556" y="71649"/>
                </a:cubicBezTo>
                <a:cubicBezTo>
                  <a:pt x="-13432" y="80116"/>
                  <a:pt x="123623" y="54716"/>
                  <a:pt x="121506" y="58949"/>
                </a:cubicBezTo>
                <a:cubicBezTo>
                  <a:pt x="119389" y="63182"/>
                  <a:pt x="10381" y="90170"/>
                  <a:pt x="856" y="97049"/>
                </a:cubicBezTo>
                <a:cubicBezTo>
                  <a:pt x="-8669" y="103928"/>
                  <a:pt x="64356" y="100224"/>
                  <a:pt x="64356" y="100224"/>
                </a:cubicBezTo>
                <a:cubicBezTo>
                  <a:pt x="73881" y="104987"/>
                  <a:pt x="48481" y="115041"/>
                  <a:pt x="58006" y="125624"/>
                </a:cubicBezTo>
                <a:cubicBezTo>
                  <a:pt x="67531" y="136207"/>
                  <a:pt x="111452" y="162137"/>
                  <a:pt x="121506" y="163724"/>
                </a:cubicBezTo>
                <a:cubicBezTo>
                  <a:pt x="131560" y="165311"/>
                  <a:pt x="109864" y="126682"/>
                  <a:pt x="118331" y="135149"/>
                </a:cubicBezTo>
                <a:cubicBezTo>
                  <a:pt x="126798" y="143616"/>
                  <a:pt x="160135" y="198120"/>
                  <a:pt x="172306" y="214524"/>
                </a:cubicBezTo>
                <a:cubicBezTo>
                  <a:pt x="184477" y="230928"/>
                  <a:pt x="190827" y="234632"/>
                  <a:pt x="191356" y="233574"/>
                </a:cubicBezTo>
                <a:cubicBezTo>
                  <a:pt x="191885" y="232516"/>
                  <a:pt x="204056" y="226166"/>
                  <a:pt x="175481" y="208174"/>
                </a:cubicBezTo>
                <a:cubicBezTo>
                  <a:pt x="146906" y="190182"/>
                  <a:pt x="29431" y="151553"/>
                  <a:pt x="19906" y="125624"/>
                </a:cubicBezTo>
                <a:cubicBezTo>
                  <a:pt x="10381" y="99695"/>
                  <a:pt x="101927" y="72707"/>
                  <a:pt x="118331" y="52599"/>
                </a:cubicBezTo>
                <a:cubicBezTo>
                  <a:pt x="134735" y="32491"/>
                  <a:pt x="94519" y="11324"/>
                  <a:pt x="118331" y="4974"/>
                </a:cubicBezTo>
                <a:cubicBezTo>
                  <a:pt x="142143" y="-1376"/>
                  <a:pt x="300893" y="-2963"/>
                  <a:pt x="283431" y="814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01B07B28-DCAF-EA31-6496-09A543929D1B}"/>
              </a:ext>
            </a:extLst>
          </p:cNvPr>
          <p:cNvSpPr/>
          <p:nvPr/>
        </p:nvSpPr>
        <p:spPr>
          <a:xfrm>
            <a:off x="2900810" y="2200198"/>
            <a:ext cx="347734" cy="124081"/>
          </a:xfrm>
          <a:custGeom>
            <a:avLst/>
            <a:gdLst>
              <a:gd name="connsiteX0" fmla="*/ 1140 w 347734"/>
              <a:gd name="connsiteY0" fmla="*/ 82627 h 124081"/>
              <a:gd name="connsiteX1" fmla="*/ 118615 w 347734"/>
              <a:gd name="connsiteY1" fmla="*/ 82627 h 124081"/>
              <a:gd name="connsiteX2" fmla="*/ 201165 w 347734"/>
              <a:gd name="connsiteY2" fmla="*/ 47702 h 124081"/>
              <a:gd name="connsiteX3" fmla="*/ 96390 w 347734"/>
              <a:gd name="connsiteY3" fmla="*/ 82627 h 124081"/>
              <a:gd name="connsiteX4" fmla="*/ 315465 w 347734"/>
              <a:gd name="connsiteY4" fmla="*/ 77 h 124081"/>
              <a:gd name="connsiteX5" fmla="*/ 182115 w 347734"/>
              <a:gd name="connsiteY5" fmla="*/ 66752 h 124081"/>
              <a:gd name="connsiteX6" fmla="*/ 347215 w 347734"/>
              <a:gd name="connsiteY6" fmla="*/ 19127 h 124081"/>
              <a:gd name="connsiteX7" fmla="*/ 115440 w 347734"/>
              <a:gd name="connsiteY7" fmla="*/ 123902 h 124081"/>
              <a:gd name="connsiteX8" fmla="*/ 290065 w 347734"/>
              <a:gd name="connsiteY8" fmla="*/ 44527 h 124081"/>
              <a:gd name="connsiteX9" fmla="*/ 194815 w 347734"/>
              <a:gd name="connsiteY9" fmla="*/ 54052 h 124081"/>
              <a:gd name="connsiteX10" fmla="*/ 1140 w 347734"/>
              <a:gd name="connsiteY10" fmla="*/ 82627 h 1240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347734" h="124081">
                <a:moveTo>
                  <a:pt x="1140" y="82627"/>
                </a:moveTo>
                <a:cubicBezTo>
                  <a:pt x="-11560" y="87390"/>
                  <a:pt x="85278" y="88448"/>
                  <a:pt x="118615" y="82627"/>
                </a:cubicBezTo>
                <a:cubicBezTo>
                  <a:pt x="151952" y="76806"/>
                  <a:pt x="204869" y="47702"/>
                  <a:pt x="201165" y="47702"/>
                </a:cubicBezTo>
                <a:cubicBezTo>
                  <a:pt x="197461" y="47702"/>
                  <a:pt x="77340" y="90564"/>
                  <a:pt x="96390" y="82627"/>
                </a:cubicBezTo>
                <a:cubicBezTo>
                  <a:pt x="115440" y="74690"/>
                  <a:pt x="301178" y="2723"/>
                  <a:pt x="315465" y="77"/>
                </a:cubicBezTo>
                <a:cubicBezTo>
                  <a:pt x="329752" y="-2569"/>
                  <a:pt x="176823" y="63577"/>
                  <a:pt x="182115" y="66752"/>
                </a:cubicBezTo>
                <a:cubicBezTo>
                  <a:pt x="187407" y="69927"/>
                  <a:pt x="358328" y="9602"/>
                  <a:pt x="347215" y="19127"/>
                </a:cubicBezTo>
                <a:cubicBezTo>
                  <a:pt x="336103" y="28652"/>
                  <a:pt x="124965" y="119669"/>
                  <a:pt x="115440" y="123902"/>
                </a:cubicBezTo>
                <a:cubicBezTo>
                  <a:pt x="105915" y="128135"/>
                  <a:pt x="276836" y="56169"/>
                  <a:pt x="290065" y="44527"/>
                </a:cubicBezTo>
                <a:cubicBezTo>
                  <a:pt x="303294" y="32885"/>
                  <a:pt x="237148" y="45585"/>
                  <a:pt x="194815" y="54052"/>
                </a:cubicBezTo>
                <a:cubicBezTo>
                  <a:pt x="152482" y="62519"/>
                  <a:pt x="13840" y="77864"/>
                  <a:pt x="1140" y="8262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F8294B37-4EC8-C2CA-CF10-8C510F7BEF6F}"/>
              </a:ext>
            </a:extLst>
          </p:cNvPr>
          <p:cNvSpPr/>
          <p:nvPr/>
        </p:nvSpPr>
        <p:spPr>
          <a:xfrm>
            <a:off x="3098611" y="1895343"/>
            <a:ext cx="160934" cy="158272"/>
          </a:xfrm>
          <a:custGeom>
            <a:avLst/>
            <a:gdLst>
              <a:gd name="connsiteX0" fmla="*/ 189 w 160934"/>
              <a:gd name="connsiteY0" fmla="*/ 132 h 158272"/>
              <a:gd name="connsiteX1" fmla="*/ 108139 w 160934"/>
              <a:gd name="connsiteY1" fmla="*/ 111257 h 158272"/>
              <a:gd name="connsiteX2" fmla="*/ 89089 w 160934"/>
              <a:gd name="connsiteY2" fmla="*/ 66807 h 158272"/>
              <a:gd name="connsiteX3" fmla="*/ 158939 w 160934"/>
              <a:gd name="connsiteY3" fmla="*/ 155707 h 158272"/>
              <a:gd name="connsiteX4" fmla="*/ 136714 w 160934"/>
              <a:gd name="connsiteY4" fmla="*/ 130307 h 158272"/>
              <a:gd name="connsiteX5" fmla="*/ 82739 w 160934"/>
              <a:gd name="connsiteY5" fmla="*/ 89032 h 158272"/>
              <a:gd name="connsiteX6" fmla="*/ 189 w 160934"/>
              <a:gd name="connsiteY6" fmla="*/ 132 h 1582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60934" h="158272">
                <a:moveTo>
                  <a:pt x="189" y="132"/>
                </a:moveTo>
                <a:cubicBezTo>
                  <a:pt x="4422" y="3836"/>
                  <a:pt x="93323" y="100145"/>
                  <a:pt x="108139" y="111257"/>
                </a:cubicBezTo>
                <a:cubicBezTo>
                  <a:pt x="122955" y="122369"/>
                  <a:pt x="80622" y="59399"/>
                  <a:pt x="89089" y="66807"/>
                </a:cubicBezTo>
                <a:cubicBezTo>
                  <a:pt x="97556" y="74215"/>
                  <a:pt x="151002" y="145124"/>
                  <a:pt x="158939" y="155707"/>
                </a:cubicBezTo>
                <a:cubicBezTo>
                  <a:pt x="166876" y="166290"/>
                  <a:pt x="149414" y="141419"/>
                  <a:pt x="136714" y="130307"/>
                </a:cubicBezTo>
                <a:cubicBezTo>
                  <a:pt x="124014" y="119195"/>
                  <a:pt x="101789" y="106494"/>
                  <a:pt x="82739" y="89032"/>
                </a:cubicBezTo>
                <a:cubicBezTo>
                  <a:pt x="63689" y="71570"/>
                  <a:pt x="-4044" y="-3572"/>
                  <a:pt x="189" y="13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" name="フリーフォーム 23">
            <a:extLst>
              <a:ext uri="{FF2B5EF4-FFF2-40B4-BE49-F238E27FC236}">
                <a16:creationId xmlns:a16="http://schemas.microsoft.com/office/drawing/2014/main" id="{A3A12853-863B-DC59-EA00-4460E238FD64}"/>
              </a:ext>
            </a:extLst>
          </p:cNvPr>
          <p:cNvSpPr/>
          <p:nvPr/>
        </p:nvSpPr>
        <p:spPr>
          <a:xfrm>
            <a:off x="2879725" y="1933540"/>
            <a:ext cx="355585" cy="71276"/>
          </a:xfrm>
          <a:custGeom>
            <a:avLst/>
            <a:gdLst>
              <a:gd name="connsiteX0" fmla="*/ 0 w 355585"/>
              <a:gd name="connsiteY0" fmla="*/ 3210 h 71276"/>
              <a:gd name="connsiteX1" fmla="*/ 168275 w 355585"/>
              <a:gd name="connsiteY1" fmla="*/ 22260 h 71276"/>
              <a:gd name="connsiteX2" fmla="*/ 123825 w 355585"/>
              <a:gd name="connsiteY2" fmla="*/ 35 h 71276"/>
              <a:gd name="connsiteX3" fmla="*/ 231775 w 355585"/>
              <a:gd name="connsiteY3" fmla="*/ 28610 h 71276"/>
              <a:gd name="connsiteX4" fmla="*/ 206375 w 355585"/>
              <a:gd name="connsiteY4" fmla="*/ 3210 h 71276"/>
              <a:gd name="connsiteX5" fmla="*/ 352425 w 355585"/>
              <a:gd name="connsiteY5" fmla="*/ 69885 h 71276"/>
              <a:gd name="connsiteX6" fmla="*/ 301625 w 355585"/>
              <a:gd name="connsiteY6" fmla="*/ 47660 h 71276"/>
              <a:gd name="connsiteX7" fmla="*/ 241300 w 355585"/>
              <a:gd name="connsiteY7" fmla="*/ 38135 h 71276"/>
              <a:gd name="connsiteX8" fmla="*/ 0 w 355585"/>
              <a:gd name="connsiteY8" fmla="*/ 3210 h 712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55585" h="71276">
                <a:moveTo>
                  <a:pt x="0" y="3210"/>
                </a:moveTo>
                <a:cubicBezTo>
                  <a:pt x="73819" y="12999"/>
                  <a:pt x="147638" y="22789"/>
                  <a:pt x="168275" y="22260"/>
                </a:cubicBezTo>
                <a:cubicBezTo>
                  <a:pt x="188912" y="21731"/>
                  <a:pt x="113242" y="-1023"/>
                  <a:pt x="123825" y="35"/>
                </a:cubicBezTo>
                <a:cubicBezTo>
                  <a:pt x="134408" y="1093"/>
                  <a:pt x="218017" y="28081"/>
                  <a:pt x="231775" y="28610"/>
                </a:cubicBezTo>
                <a:cubicBezTo>
                  <a:pt x="245533" y="29139"/>
                  <a:pt x="186267" y="-3669"/>
                  <a:pt x="206375" y="3210"/>
                </a:cubicBezTo>
                <a:cubicBezTo>
                  <a:pt x="226483" y="10089"/>
                  <a:pt x="336550" y="62477"/>
                  <a:pt x="352425" y="69885"/>
                </a:cubicBezTo>
                <a:cubicBezTo>
                  <a:pt x="368300" y="77293"/>
                  <a:pt x="320146" y="52952"/>
                  <a:pt x="301625" y="47660"/>
                </a:cubicBezTo>
                <a:cubicBezTo>
                  <a:pt x="283104" y="42368"/>
                  <a:pt x="241300" y="38135"/>
                  <a:pt x="241300" y="38135"/>
                </a:cubicBezTo>
                <a:lnTo>
                  <a:pt x="0" y="321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" name="フリーフォーム 24">
            <a:extLst>
              <a:ext uri="{FF2B5EF4-FFF2-40B4-BE49-F238E27FC236}">
                <a16:creationId xmlns:a16="http://schemas.microsoft.com/office/drawing/2014/main" id="{9AA45D28-1E09-197E-75BA-615B9BF26079}"/>
              </a:ext>
            </a:extLst>
          </p:cNvPr>
          <p:cNvSpPr/>
          <p:nvPr/>
        </p:nvSpPr>
        <p:spPr>
          <a:xfrm>
            <a:off x="2755843" y="1936689"/>
            <a:ext cx="375224" cy="63567"/>
          </a:xfrm>
          <a:custGeom>
            <a:avLst/>
            <a:gdLst>
              <a:gd name="connsiteX0" fmla="*/ 57 w 375224"/>
              <a:gd name="connsiteY0" fmla="*/ 41336 h 63567"/>
              <a:gd name="connsiteX1" fmla="*/ 212782 w 375224"/>
              <a:gd name="connsiteY1" fmla="*/ 31811 h 63567"/>
              <a:gd name="connsiteX2" fmla="*/ 177857 w 375224"/>
              <a:gd name="connsiteY2" fmla="*/ 19111 h 63567"/>
              <a:gd name="connsiteX3" fmla="*/ 279457 w 375224"/>
              <a:gd name="connsiteY3" fmla="*/ 25461 h 63567"/>
              <a:gd name="connsiteX4" fmla="*/ 374707 w 375224"/>
              <a:gd name="connsiteY4" fmla="*/ 63561 h 63567"/>
              <a:gd name="connsiteX5" fmla="*/ 308032 w 375224"/>
              <a:gd name="connsiteY5" fmla="*/ 22286 h 63567"/>
              <a:gd name="connsiteX6" fmla="*/ 117532 w 375224"/>
              <a:gd name="connsiteY6" fmla="*/ 61 h 63567"/>
              <a:gd name="connsiteX7" fmla="*/ 190557 w 375224"/>
              <a:gd name="connsiteY7" fmla="*/ 28636 h 63567"/>
              <a:gd name="connsiteX8" fmla="*/ 57 w 375224"/>
              <a:gd name="connsiteY8" fmla="*/ 41336 h 635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75224" h="63567">
                <a:moveTo>
                  <a:pt x="57" y="41336"/>
                </a:moveTo>
                <a:cubicBezTo>
                  <a:pt x="3761" y="41865"/>
                  <a:pt x="183149" y="35515"/>
                  <a:pt x="212782" y="31811"/>
                </a:cubicBezTo>
                <a:cubicBezTo>
                  <a:pt x="242415" y="28107"/>
                  <a:pt x="166745" y="20169"/>
                  <a:pt x="177857" y="19111"/>
                </a:cubicBezTo>
                <a:cubicBezTo>
                  <a:pt x="188969" y="18053"/>
                  <a:pt x="246649" y="18053"/>
                  <a:pt x="279457" y="25461"/>
                </a:cubicBezTo>
                <a:cubicBezTo>
                  <a:pt x="312265" y="32869"/>
                  <a:pt x="369945" y="64090"/>
                  <a:pt x="374707" y="63561"/>
                </a:cubicBezTo>
                <a:cubicBezTo>
                  <a:pt x="379470" y="63032"/>
                  <a:pt x="350894" y="32869"/>
                  <a:pt x="308032" y="22286"/>
                </a:cubicBezTo>
                <a:cubicBezTo>
                  <a:pt x="265170" y="11703"/>
                  <a:pt x="137111" y="-997"/>
                  <a:pt x="117532" y="61"/>
                </a:cubicBezTo>
                <a:cubicBezTo>
                  <a:pt x="97953" y="1119"/>
                  <a:pt x="207490" y="23874"/>
                  <a:pt x="190557" y="28636"/>
                </a:cubicBezTo>
                <a:cubicBezTo>
                  <a:pt x="173624" y="33398"/>
                  <a:pt x="-3647" y="40807"/>
                  <a:pt x="57" y="4133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6" name="フリーフォーム 25">
            <a:extLst>
              <a:ext uri="{FF2B5EF4-FFF2-40B4-BE49-F238E27FC236}">
                <a16:creationId xmlns:a16="http://schemas.microsoft.com/office/drawing/2014/main" id="{A86649DD-AE16-1C97-0513-7D51241A3EC8}"/>
              </a:ext>
            </a:extLst>
          </p:cNvPr>
          <p:cNvSpPr/>
          <p:nvPr/>
        </p:nvSpPr>
        <p:spPr>
          <a:xfrm>
            <a:off x="2597044" y="1933565"/>
            <a:ext cx="292764" cy="98465"/>
          </a:xfrm>
          <a:custGeom>
            <a:avLst/>
            <a:gdLst>
              <a:gd name="connsiteX0" fmla="*/ 212831 w 292764"/>
              <a:gd name="connsiteY0" fmla="*/ 10 h 98465"/>
              <a:gd name="connsiteX1" fmla="*/ 66781 w 292764"/>
              <a:gd name="connsiteY1" fmla="*/ 22235 h 98465"/>
              <a:gd name="connsiteX2" fmla="*/ 106 w 292764"/>
              <a:gd name="connsiteY2" fmla="*/ 98435 h 98465"/>
              <a:gd name="connsiteX3" fmla="*/ 50906 w 292764"/>
              <a:gd name="connsiteY3" fmla="*/ 12710 h 98465"/>
              <a:gd name="connsiteX4" fmla="*/ 35031 w 292764"/>
              <a:gd name="connsiteY4" fmla="*/ 41285 h 98465"/>
              <a:gd name="connsiteX5" fmla="*/ 146156 w 292764"/>
              <a:gd name="connsiteY5" fmla="*/ 12710 h 98465"/>
              <a:gd name="connsiteX6" fmla="*/ 117581 w 292764"/>
              <a:gd name="connsiteY6" fmla="*/ 34935 h 98465"/>
              <a:gd name="connsiteX7" fmla="*/ 289031 w 292764"/>
              <a:gd name="connsiteY7" fmla="*/ 19060 h 98465"/>
              <a:gd name="connsiteX8" fmla="*/ 212831 w 292764"/>
              <a:gd name="connsiteY8" fmla="*/ 10 h 98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92764" h="98465">
                <a:moveTo>
                  <a:pt x="212831" y="10"/>
                </a:moveTo>
                <a:cubicBezTo>
                  <a:pt x="175789" y="539"/>
                  <a:pt x="102235" y="5831"/>
                  <a:pt x="66781" y="22235"/>
                </a:cubicBezTo>
                <a:cubicBezTo>
                  <a:pt x="31327" y="38639"/>
                  <a:pt x="2752" y="100023"/>
                  <a:pt x="106" y="98435"/>
                </a:cubicBezTo>
                <a:cubicBezTo>
                  <a:pt x="-2540" y="96848"/>
                  <a:pt x="45085" y="22235"/>
                  <a:pt x="50906" y="12710"/>
                </a:cubicBezTo>
                <a:cubicBezTo>
                  <a:pt x="56727" y="3185"/>
                  <a:pt x="19156" y="41285"/>
                  <a:pt x="35031" y="41285"/>
                </a:cubicBezTo>
                <a:cubicBezTo>
                  <a:pt x="50906" y="41285"/>
                  <a:pt x="132398" y="13768"/>
                  <a:pt x="146156" y="12710"/>
                </a:cubicBezTo>
                <a:cubicBezTo>
                  <a:pt x="159914" y="11652"/>
                  <a:pt x="93769" y="33877"/>
                  <a:pt x="117581" y="34935"/>
                </a:cubicBezTo>
                <a:cubicBezTo>
                  <a:pt x="141393" y="35993"/>
                  <a:pt x="269981" y="18531"/>
                  <a:pt x="289031" y="19060"/>
                </a:cubicBezTo>
                <a:cubicBezTo>
                  <a:pt x="308081" y="19589"/>
                  <a:pt x="249873" y="-519"/>
                  <a:pt x="212831" y="1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7" name="フリーフォーム 26">
            <a:extLst>
              <a:ext uri="{FF2B5EF4-FFF2-40B4-BE49-F238E27FC236}">
                <a16:creationId xmlns:a16="http://schemas.microsoft.com/office/drawing/2014/main" id="{3C73E7B1-E5C8-9F38-E7D7-97BC1391F3DD}"/>
              </a:ext>
            </a:extLst>
          </p:cNvPr>
          <p:cNvSpPr/>
          <p:nvPr/>
        </p:nvSpPr>
        <p:spPr>
          <a:xfrm>
            <a:off x="2603499" y="1989923"/>
            <a:ext cx="536937" cy="36641"/>
          </a:xfrm>
          <a:custGeom>
            <a:avLst/>
            <a:gdLst>
              <a:gd name="connsiteX0" fmla="*/ 1 w 536937"/>
              <a:gd name="connsiteY0" fmla="*/ 35727 h 36641"/>
              <a:gd name="connsiteX1" fmla="*/ 190501 w 536937"/>
              <a:gd name="connsiteY1" fmla="*/ 29377 h 36641"/>
              <a:gd name="connsiteX2" fmla="*/ 174626 w 536937"/>
              <a:gd name="connsiteY2" fmla="*/ 13502 h 36641"/>
              <a:gd name="connsiteX3" fmla="*/ 311151 w 536937"/>
              <a:gd name="connsiteY3" fmla="*/ 19852 h 36641"/>
              <a:gd name="connsiteX4" fmla="*/ 393701 w 536937"/>
              <a:gd name="connsiteY4" fmla="*/ 23027 h 36641"/>
              <a:gd name="connsiteX5" fmla="*/ 241301 w 536937"/>
              <a:gd name="connsiteY5" fmla="*/ 32552 h 36641"/>
              <a:gd name="connsiteX6" fmla="*/ 536576 w 536937"/>
              <a:gd name="connsiteY6" fmla="*/ 32552 h 36641"/>
              <a:gd name="connsiteX7" fmla="*/ 298451 w 536937"/>
              <a:gd name="connsiteY7" fmla="*/ 29377 h 36641"/>
              <a:gd name="connsiteX8" fmla="*/ 139701 w 536937"/>
              <a:gd name="connsiteY8" fmla="*/ 802 h 36641"/>
              <a:gd name="connsiteX9" fmla="*/ 187326 w 536937"/>
              <a:gd name="connsiteY9" fmla="*/ 10327 h 36641"/>
              <a:gd name="connsiteX10" fmla="*/ 1 w 536937"/>
              <a:gd name="connsiteY10" fmla="*/ 35727 h 366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536937" h="36641">
                <a:moveTo>
                  <a:pt x="1" y="35727"/>
                </a:moveTo>
                <a:cubicBezTo>
                  <a:pt x="530" y="38902"/>
                  <a:pt x="161397" y="33081"/>
                  <a:pt x="190501" y="29377"/>
                </a:cubicBezTo>
                <a:cubicBezTo>
                  <a:pt x="219605" y="25673"/>
                  <a:pt x="154518" y="15089"/>
                  <a:pt x="174626" y="13502"/>
                </a:cubicBezTo>
                <a:cubicBezTo>
                  <a:pt x="194734" y="11914"/>
                  <a:pt x="311151" y="19852"/>
                  <a:pt x="311151" y="19852"/>
                </a:cubicBezTo>
                <a:cubicBezTo>
                  <a:pt x="347663" y="21439"/>
                  <a:pt x="405343" y="20910"/>
                  <a:pt x="393701" y="23027"/>
                </a:cubicBezTo>
                <a:cubicBezTo>
                  <a:pt x="382059" y="25144"/>
                  <a:pt x="217488" y="30964"/>
                  <a:pt x="241301" y="32552"/>
                </a:cubicBezTo>
                <a:cubicBezTo>
                  <a:pt x="265114" y="34140"/>
                  <a:pt x="527051" y="33081"/>
                  <a:pt x="536576" y="32552"/>
                </a:cubicBezTo>
                <a:cubicBezTo>
                  <a:pt x="546101" y="32023"/>
                  <a:pt x="364597" y="34669"/>
                  <a:pt x="298451" y="29377"/>
                </a:cubicBezTo>
                <a:cubicBezTo>
                  <a:pt x="232305" y="24085"/>
                  <a:pt x="158222" y="3977"/>
                  <a:pt x="139701" y="802"/>
                </a:cubicBezTo>
                <a:cubicBezTo>
                  <a:pt x="121180" y="-2373"/>
                  <a:pt x="212726" y="4506"/>
                  <a:pt x="187326" y="10327"/>
                </a:cubicBezTo>
                <a:cubicBezTo>
                  <a:pt x="161926" y="16148"/>
                  <a:pt x="-528" y="32552"/>
                  <a:pt x="1" y="3572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8" name="フリーフォーム 27">
            <a:extLst>
              <a:ext uri="{FF2B5EF4-FFF2-40B4-BE49-F238E27FC236}">
                <a16:creationId xmlns:a16="http://schemas.microsoft.com/office/drawing/2014/main" id="{A6B8DEEB-1002-6F87-2409-C72EFFC2FABC}"/>
              </a:ext>
            </a:extLst>
          </p:cNvPr>
          <p:cNvSpPr/>
          <p:nvPr/>
        </p:nvSpPr>
        <p:spPr>
          <a:xfrm>
            <a:off x="2940050" y="1987469"/>
            <a:ext cx="283193" cy="37126"/>
          </a:xfrm>
          <a:custGeom>
            <a:avLst/>
            <a:gdLst>
              <a:gd name="connsiteX0" fmla="*/ 0 w 283193"/>
              <a:gd name="connsiteY0" fmla="*/ 81 h 37126"/>
              <a:gd name="connsiteX1" fmla="*/ 123825 w 283193"/>
              <a:gd name="connsiteY1" fmla="*/ 19131 h 37126"/>
              <a:gd name="connsiteX2" fmla="*/ 171450 w 283193"/>
              <a:gd name="connsiteY2" fmla="*/ 25481 h 37126"/>
              <a:gd name="connsiteX3" fmla="*/ 260350 w 283193"/>
              <a:gd name="connsiteY3" fmla="*/ 28656 h 37126"/>
              <a:gd name="connsiteX4" fmla="*/ 190500 w 283193"/>
              <a:gd name="connsiteY4" fmla="*/ 3256 h 37126"/>
              <a:gd name="connsiteX5" fmla="*/ 282575 w 283193"/>
              <a:gd name="connsiteY5" fmla="*/ 35006 h 37126"/>
              <a:gd name="connsiteX6" fmla="*/ 225425 w 283193"/>
              <a:gd name="connsiteY6" fmla="*/ 31831 h 37126"/>
              <a:gd name="connsiteX7" fmla="*/ 123825 w 283193"/>
              <a:gd name="connsiteY7" fmla="*/ 12781 h 37126"/>
              <a:gd name="connsiteX8" fmla="*/ 0 w 283193"/>
              <a:gd name="connsiteY8" fmla="*/ 81 h 371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83193" h="37126">
                <a:moveTo>
                  <a:pt x="0" y="81"/>
                </a:moveTo>
                <a:cubicBezTo>
                  <a:pt x="0" y="1139"/>
                  <a:pt x="95250" y="14898"/>
                  <a:pt x="123825" y="19131"/>
                </a:cubicBezTo>
                <a:cubicBezTo>
                  <a:pt x="152400" y="23364"/>
                  <a:pt x="148696" y="23894"/>
                  <a:pt x="171450" y="25481"/>
                </a:cubicBezTo>
                <a:cubicBezTo>
                  <a:pt x="194204" y="27068"/>
                  <a:pt x="257175" y="32360"/>
                  <a:pt x="260350" y="28656"/>
                </a:cubicBezTo>
                <a:cubicBezTo>
                  <a:pt x="263525" y="24952"/>
                  <a:pt x="186796" y="2198"/>
                  <a:pt x="190500" y="3256"/>
                </a:cubicBezTo>
                <a:cubicBezTo>
                  <a:pt x="194204" y="4314"/>
                  <a:pt x="276754" y="30244"/>
                  <a:pt x="282575" y="35006"/>
                </a:cubicBezTo>
                <a:cubicBezTo>
                  <a:pt x="288396" y="39768"/>
                  <a:pt x="251883" y="35535"/>
                  <a:pt x="225425" y="31831"/>
                </a:cubicBezTo>
                <a:cubicBezTo>
                  <a:pt x="198967" y="28127"/>
                  <a:pt x="156633" y="17014"/>
                  <a:pt x="123825" y="12781"/>
                </a:cubicBezTo>
                <a:cubicBezTo>
                  <a:pt x="91017" y="8548"/>
                  <a:pt x="0" y="-977"/>
                  <a:pt x="0" y="8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0" name="フリーフォーム 29">
            <a:extLst>
              <a:ext uri="{FF2B5EF4-FFF2-40B4-BE49-F238E27FC236}">
                <a16:creationId xmlns:a16="http://schemas.microsoft.com/office/drawing/2014/main" id="{23E304BA-BD36-4BE7-CB50-3891626959DF}"/>
              </a:ext>
            </a:extLst>
          </p:cNvPr>
          <p:cNvSpPr/>
          <p:nvPr/>
        </p:nvSpPr>
        <p:spPr>
          <a:xfrm>
            <a:off x="3631955" y="1790155"/>
            <a:ext cx="479506" cy="260939"/>
          </a:xfrm>
          <a:custGeom>
            <a:avLst/>
            <a:gdLst>
              <a:gd name="connsiteX0" fmla="*/ 245 w 479506"/>
              <a:gd name="connsiteY0" fmla="*/ 260895 h 260939"/>
              <a:gd name="connsiteX1" fmla="*/ 79620 w 479506"/>
              <a:gd name="connsiteY1" fmla="*/ 130720 h 260939"/>
              <a:gd name="connsiteX2" fmla="*/ 44695 w 479506"/>
              <a:gd name="connsiteY2" fmla="*/ 159295 h 260939"/>
              <a:gd name="connsiteX3" fmla="*/ 165345 w 479506"/>
              <a:gd name="connsiteY3" fmla="*/ 89445 h 260939"/>
              <a:gd name="connsiteX4" fmla="*/ 136770 w 479506"/>
              <a:gd name="connsiteY4" fmla="*/ 102145 h 260939"/>
              <a:gd name="connsiteX5" fmla="*/ 254245 w 479506"/>
              <a:gd name="connsiteY5" fmla="*/ 79920 h 260939"/>
              <a:gd name="connsiteX6" fmla="*/ 384420 w 479506"/>
              <a:gd name="connsiteY6" fmla="*/ 70395 h 260939"/>
              <a:gd name="connsiteX7" fmla="*/ 314570 w 479506"/>
              <a:gd name="connsiteY7" fmla="*/ 67220 h 260939"/>
              <a:gd name="connsiteX8" fmla="*/ 473320 w 479506"/>
              <a:gd name="connsiteY8" fmla="*/ 86270 h 260939"/>
              <a:gd name="connsiteX9" fmla="*/ 438395 w 479506"/>
              <a:gd name="connsiteY9" fmla="*/ 64045 h 260939"/>
              <a:gd name="connsiteX10" fmla="*/ 355845 w 479506"/>
              <a:gd name="connsiteY10" fmla="*/ 545 h 260939"/>
              <a:gd name="connsiteX11" fmla="*/ 378070 w 479506"/>
              <a:gd name="connsiteY11" fmla="*/ 32295 h 260939"/>
              <a:gd name="connsiteX12" fmla="*/ 320920 w 479506"/>
              <a:gd name="connsiteY12" fmla="*/ 13245 h 260939"/>
              <a:gd name="connsiteX13" fmla="*/ 330445 w 479506"/>
              <a:gd name="connsiteY13" fmla="*/ 25945 h 260939"/>
              <a:gd name="connsiteX14" fmla="*/ 184395 w 479506"/>
              <a:gd name="connsiteY14" fmla="*/ 48170 h 260939"/>
              <a:gd name="connsiteX15" fmla="*/ 219320 w 479506"/>
              <a:gd name="connsiteY15" fmla="*/ 48170 h 260939"/>
              <a:gd name="connsiteX16" fmla="*/ 108195 w 479506"/>
              <a:gd name="connsiteY16" fmla="*/ 92620 h 260939"/>
              <a:gd name="connsiteX17" fmla="*/ 143120 w 479506"/>
              <a:gd name="connsiteY17" fmla="*/ 79920 h 260939"/>
              <a:gd name="connsiteX18" fmla="*/ 57395 w 479506"/>
              <a:gd name="connsiteY18" fmla="*/ 114845 h 260939"/>
              <a:gd name="connsiteX19" fmla="*/ 245 w 479506"/>
              <a:gd name="connsiteY19" fmla="*/ 260895 h 2609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479506" h="260939">
                <a:moveTo>
                  <a:pt x="245" y="260895"/>
                </a:moveTo>
                <a:cubicBezTo>
                  <a:pt x="3949" y="263541"/>
                  <a:pt x="72212" y="147653"/>
                  <a:pt x="79620" y="130720"/>
                </a:cubicBezTo>
                <a:cubicBezTo>
                  <a:pt x="87028" y="113787"/>
                  <a:pt x="30408" y="166174"/>
                  <a:pt x="44695" y="159295"/>
                </a:cubicBezTo>
                <a:cubicBezTo>
                  <a:pt x="58983" y="152416"/>
                  <a:pt x="149999" y="98970"/>
                  <a:pt x="165345" y="89445"/>
                </a:cubicBezTo>
                <a:cubicBezTo>
                  <a:pt x="180691" y="79920"/>
                  <a:pt x="121953" y="103732"/>
                  <a:pt x="136770" y="102145"/>
                </a:cubicBezTo>
                <a:cubicBezTo>
                  <a:pt x="151587" y="100558"/>
                  <a:pt x="212970" y="85212"/>
                  <a:pt x="254245" y="79920"/>
                </a:cubicBezTo>
                <a:cubicBezTo>
                  <a:pt x="295520" y="74628"/>
                  <a:pt x="374366" y="72512"/>
                  <a:pt x="384420" y="70395"/>
                </a:cubicBezTo>
                <a:cubicBezTo>
                  <a:pt x="394474" y="68278"/>
                  <a:pt x="299753" y="64574"/>
                  <a:pt x="314570" y="67220"/>
                </a:cubicBezTo>
                <a:cubicBezTo>
                  <a:pt x="329387" y="69866"/>
                  <a:pt x="452683" y="86799"/>
                  <a:pt x="473320" y="86270"/>
                </a:cubicBezTo>
                <a:cubicBezTo>
                  <a:pt x="493957" y="85741"/>
                  <a:pt x="457974" y="78332"/>
                  <a:pt x="438395" y="64045"/>
                </a:cubicBezTo>
                <a:cubicBezTo>
                  <a:pt x="418816" y="49758"/>
                  <a:pt x="365899" y="5837"/>
                  <a:pt x="355845" y="545"/>
                </a:cubicBezTo>
                <a:cubicBezTo>
                  <a:pt x="345791" y="-4747"/>
                  <a:pt x="383891" y="30178"/>
                  <a:pt x="378070" y="32295"/>
                </a:cubicBezTo>
                <a:cubicBezTo>
                  <a:pt x="372249" y="34412"/>
                  <a:pt x="320920" y="13245"/>
                  <a:pt x="320920" y="13245"/>
                </a:cubicBezTo>
                <a:cubicBezTo>
                  <a:pt x="312983" y="12187"/>
                  <a:pt x="353199" y="20124"/>
                  <a:pt x="330445" y="25945"/>
                </a:cubicBezTo>
                <a:cubicBezTo>
                  <a:pt x="307691" y="31766"/>
                  <a:pt x="202916" y="44466"/>
                  <a:pt x="184395" y="48170"/>
                </a:cubicBezTo>
                <a:cubicBezTo>
                  <a:pt x="165874" y="51874"/>
                  <a:pt x="232020" y="40762"/>
                  <a:pt x="219320" y="48170"/>
                </a:cubicBezTo>
                <a:cubicBezTo>
                  <a:pt x="206620" y="55578"/>
                  <a:pt x="120895" y="87328"/>
                  <a:pt x="108195" y="92620"/>
                </a:cubicBezTo>
                <a:cubicBezTo>
                  <a:pt x="95495" y="97912"/>
                  <a:pt x="151587" y="76216"/>
                  <a:pt x="143120" y="79920"/>
                </a:cubicBezTo>
                <a:cubicBezTo>
                  <a:pt x="134653" y="83624"/>
                  <a:pt x="79091" y="90504"/>
                  <a:pt x="57395" y="114845"/>
                </a:cubicBezTo>
                <a:cubicBezTo>
                  <a:pt x="35699" y="139186"/>
                  <a:pt x="-3459" y="258249"/>
                  <a:pt x="245" y="26089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1" name="フリーフォーム 30">
            <a:extLst>
              <a:ext uri="{FF2B5EF4-FFF2-40B4-BE49-F238E27FC236}">
                <a16:creationId xmlns:a16="http://schemas.microsoft.com/office/drawing/2014/main" id="{5B801727-87B4-DAA6-C424-FEC946E7876B}"/>
              </a:ext>
            </a:extLst>
          </p:cNvPr>
          <p:cNvSpPr/>
          <p:nvPr/>
        </p:nvSpPr>
        <p:spPr>
          <a:xfrm>
            <a:off x="3611332" y="1869966"/>
            <a:ext cx="525925" cy="216946"/>
          </a:xfrm>
          <a:custGeom>
            <a:avLst/>
            <a:gdLst>
              <a:gd name="connsiteX0" fmla="*/ 1818 w 525925"/>
              <a:gd name="connsiteY0" fmla="*/ 216009 h 216946"/>
              <a:gd name="connsiteX1" fmla="*/ 78018 w 525925"/>
              <a:gd name="connsiteY1" fmla="*/ 117584 h 216946"/>
              <a:gd name="connsiteX2" fmla="*/ 100243 w 525925"/>
              <a:gd name="connsiteY2" fmla="*/ 104884 h 216946"/>
              <a:gd name="connsiteX3" fmla="*/ 106593 w 525925"/>
              <a:gd name="connsiteY3" fmla="*/ 50909 h 216946"/>
              <a:gd name="connsiteX4" fmla="*/ 109768 w 525925"/>
              <a:gd name="connsiteY4" fmla="*/ 85834 h 216946"/>
              <a:gd name="connsiteX5" fmla="*/ 131993 w 525925"/>
              <a:gd name="connsiteY5" fmla="*/ 69959 h 216946"/>
              <a:gd name="connsiteX6" fmla="*/ 160568 w 525925"/>
              <a:gd name="connsiteY6" fmla="*/ 9634 h 216946"/>
              <a:gd name="connsiteX7" fmla="*/ 166918 w 525925"/>
              <a:gd name="connsiteY7" fmla="*/ 47734 h 216946"/>
              <a:gd name="connsiteX8" fmla="*/ 205018 w 525925"/>
              <a:gd name="connsiteY8" fmla="*/ 15984 h 216946"/>
              <a:gd name="connsiteX9" fmla="*/ 395518 w 525925"/>
              <a:gd name="connsiteY9" fmla="*/ 15984 h 216946"/>
              <a:gd name="connsiteX10" fmla="*/ 335193 w 525925"/>
              <a:gd name="connsiteY10" fmla="*/ 109 h 216946"/>
              <a:gd name="connsiteX11" fmla="*/ 509818 w 525925"/>
              <a:gd name="connsiteY11" fmla="*/ 9634 h 216946"/>
              <a:gd name="connsiteX12" fmla="*/ 452668 w 525925"/>
              <a:gd name="connsiteY12" fmla="*/ 22334 h 216946"/>
              <a:gd name="connsiteX13" fmla="*/ 490768 w 525925"/>
              <a:gd name="connsiteY13" fmla="*/ 57259 h 216946"/>
              <a:gd name="connsiteX14" fmla="*/ 373293 w 525925"/>
              <a:gd name="connsiteY14" fmla="*/ 35034 h 216946"/>
              <a:gd name="connsiteX15" fmla="*/ 525693 w 525925"/>
              <a:gd name="connsiteY15" fmla="*/ 85834 h 216946"/>
              <a:gd name="connsiteX16" fmla="*/ 405043 w 525925"/>
              <a:gd name="connsiteY16" fmla="*/ 54084 h 216946"/>
              <a:gd name="connsiteX17" fmla="*/ 287568 w 525925"/>
              <a:gd name="connsiteY17" fmla="*/ 31859 h 216946"/>
              <a:gd name="connsiteX18" fmla="*/ 227243 w 525925"/>
              <a:gd name="connsiteY18" fmla="*/ 31859 h 216946"/>
              <a:gd name="connsiteX19" fmla="*/ 109768 w 525925"/>
              <a:gd name="connsiteY19" fmla="*/ 98534 h 216946"/>
              <a:gd name="connsiteX20" fmla="*/ 163743 w 525925"/>
              <a:gd name="connsiteY20" fmla="*/ 50909 h 216946"/>
              <a:gd name="connsiteX21" fmla="*/ 1818 w 525925"/>
              <a:gd name="connsiteY21" fmla="*/ 216009 h 2169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525925" h="216946">
                <a:moveTo>
                  <a:pt x="1818" y="216009"/>
                </a:moveTo>
                <a:cubicBezTo>
                  <a:pt x="-12470" y="227122"/>
                  <a:pt x="61614" y="136105"/>
                  <a:pt x="78018" y="117584"/>
                </a:cubicBezTo>
                <a:cubicBezTo>
                  <a:pt x="94422" y="99063"/>
                  <a:pt x="95481" y="115996"/>
                  <a:pt x="100243" y="104884"/>
                </a:cubicBezTo>
                <a:cubicBezTo>
                  <a:pt x="105005" y="93772"/>
                  <a:pt x="105006" y="54084"/>
                  <a:pt x="106593" y="50909"/>
                </a:cubicBezTo>
                <a:cubicBezTo>
                  <a:pt x="108180" y="47734"/>
                  <a:pt x="105535" y="82659"/>
                  <a:pt x="109768" y="85834"/>
                </a:cubicBezTo>
                <a:cubicBezTo>
                  <a:pt x="114001" y="89009"/>
                  <a:pt x="123526" y="82659"/>
                  <a:pt x="131993" y="69959"/>
                </a:cubicBezTo>
                <a:cubicBezTo>
                  <a:pt x="140460" y="57259"/>
                  <a:pt x="154747" y="13338"/>
                  <a:pt x="160568" y="9634"/>
                </a:cubicBezTo>
                <a:cubicBezTo>
                  <a:pt x="166389" y="5930"/>
                  <a:pt x="159510" y="46676"/>
                  <a:pt x="166918" y="47734"/>
                </a:cubicBezTo>
                <a:cubicBezTo>
                  <a:pt x="174326" y="48792"/>
                  <a:pt x="166918" y="21276"/>
                  <a:pt x="205018" y="15984"/>
                </a:cubicBezTo>
                <a:cubicBezTo>
                  <a:pt x="243118" y="10692"/>
                  <a:pt x="373822" y="18630"/>
                  <a:pt x="395518" y="15984"/>
                </a:cubicBezTo>
                <a:cubicBezTo>
                  <a:pt x="417214" y="13338"/>
                  <a:pt x="316143" y="1167"/>
                  <a:pt x="335193" y="109"/>
                </a:cubicBezTo>
                <a:cubicBezTo>
                  <a:pt x="354243" y="-949"/>
                  <a:pt x="490239" y="5930"/>
                  <a:pt x="509818" y="9634"/>
                </a:cubicBezTo>
                <a:cubicBezTo>
                  <a:pt x="529397" y="13338"/>
                  <a:pt x="455843" y="14396"/>
                  <a:pt x="452668" y="22334"/>
                </a:cubicBezTo>
                <a:cubicBezTo>
                  <a:pt x="449493" y="30272"/>
                  <a:pt x="503997" y="55142"/>
                  <a:pt x="490768" y="57259"/>
                </a:cubicBezTo>
                <a:cubicBezTo>
                  <a:pt x="477539" y="59376"/>
                  <a:pt x="367472" y="30272"/>
                  <a:pt x="373293" y="35034"/>
                </a:cubicBezTo>
                <a:cubicBezTo>
                  <a:pt x="379114" y="39796"/>
                  <a:pt x="520401" y="82659"/>
                  <a:pt x="525693" y="85834"/>
                </a:cubicBezTo>
                <a:cubicBezTo>
                  <a:pt x="530985" y="89009"/>
                  <a:pt x="444730" y="63080"/>
                  <a:pt x="405043" y="54084"/>
                </a:cubicBezTo>
                <a:cubicBezTo>
                  <a:pt x="365356" y="45088"/>
                  <a:pt x="317201" y="35563"/>
                  <a:pt x="287568" y="31859"/>
                </a:cubicBezTo>
                <a:cubicBezTo>
                  <a:pt x="257935" y="28155"/>
                  <a:pt x="256876" y="20747"/>
                  <a:pt x="227243" y="31859"/>
                </a:cubicBezTo>
                <a:cubicBezTo>
                  <a:pt x="197610" y="42971"/>
                  <a:pt x="120351" y="95359"/>
                  <a:pt x="109768" y="98534"/>
                </a:cubicBezTo>
                <a:cubicBezTo>
                  <a:pt x="99185" y="101709"/>
                  <a:pt x="177501" y="35563"/>
                  <a:pt x="163743" y="50909"/>
                </a:cubicBezTo>
                <a:cubicBezTo>
                  <a:pt x="149985" y="66255"/>
                  <a:pt x="16106" y="204896"/>
                  <a:pt x="1818" y="21600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2" name="フリーフォーム 31">
            <a:extLst>
              <a:ext uri="{FF2B5EF4-FFF2-40B4-BE49-F238E27FC236}">
                <a16:creationId xmlns:a16="http://schemas.microsoft.com/office/drawing/2014/main" id="{93AEC958-4F0D-1734-B271-E0E0B5B5D1B5}"/>
              </a:ext>
            </a:extLst>
          </p:cNvPr>
          <p:cNvSpPr/>
          <p:nvPr/>
        </p:nvSpPr>
        <p:spPr>
          <a:xfrm>
            <a:off x="3646698" y="1892152"/>
            <a:ext cx="190860" cy="207939"/>
          </a:xfrm>
          <a:custGeom>
            <a:avLst/>
            <a:gdLst>
              <a:gd name="connsiteX0" fmla="*/ 182352 w 190860"/>
              <a:gd name="connsiteY0" fmla="*/ 148 h 207939"/>
              <a:gd name="connsiteX1" fmla="*/ 64877 w 190860"/>
              <a:gd name="connsiteY1" fmla="*/ 108098 h 207939"/>
              <a:gd name="connsiteX2" fmla="*/ 52177 w 190860"/>
              <a:gd name="connsiteY2" fmla="*/ 149373 h 207939"/>
              <a:gd name="connsiteX3" fmla="*/ 83927 w 190860"/>
              <a:gd name="connsiteY3" fmla="*/ 165248 h 207939"/>
              <a:gd name="connsiteX4" fmla="*/ 68052 w 190860"/>
              <a:gd name="connsiteY4" fmla="*/ 149373 h 207939"/>
              <a:gd name="connsiteX5" fmla="*/ 188702 w 190860"/>
              <a:gd name="connsiteY5" fmla="*/ 155723 h 207939"/>
              <a:gd name="connsiteX6" fmla="*/ 134727 w 190860"/>
              <a:gd name="connsiteY6" fmla="*/ 155723 h 207939"/>
              <a:gd name="connsiteX7" fmla="*/ 1377 w 190860"/>
              <a:gd name="connsiteY7" fmla="*/ 206523 h 207939"/>
              <a:gd name="connsiteX8" fmla="*/ 61702 w 190860"/>
              <a:gd name="connsiteY8" fmla="*/ 193823 h 207939"/>
              <a:gd name="connsiteX9" fmla="*/ 1377 w 190860"/>
              <a:gd name="connsiteY9" fmla="*/ 193823 h 207939"/>
              <a:gd name="connsiteX10" fmla="*/ 61702 w 190860"/>
              <a:gd name="connsiteY10" fmla="*/ 101748 h 207939"/>
              <a:gd name="connsiteX11" fmla="*/ 4552 w 190860"/>
              <a:gd name="connsiteY11" fmla="*/ 133498 h 207939"/>
              <a:gd name="connsiteX12" fmla="*/ 182352 w 190860"/>
              <a:gd name="connsiteY12" fmla="*/ 148 h 2079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90860" h="207939">
                <a:moveTo>
                  <a:pt x="182352" y="148"/>
                </a:moveTo>
                <a:cubicBezTo>
                  <a:pt x="192406" y="-4085"/>
                  <a:pt x="86573" y="83227"/>
                  <a:pt x="64877" y="108098"/>
                </a:cubicBezTo>
                <a:cubicBezTo>
                  <a:pt x="43181" y="132969"/>
                  <a:pt x="49002" y="139848"/>
                  <a:pt x="52177" y="149373"/>
                </a:cubicBezTo>
                <a:cubicBezTo>
                  <a:pt x="55352" y="158898"/>
                  <a:pt x="83927" y="165248"/>
                  <a:pt x="83927" y="165248"/>
                </a:cubicBezTo>
                <a:cubicBezTo>
                  <a:pt x="86573" y="165248"/>
                  <a:pt x="50590" y="150960"/>
                  <a:pt x="68052" y="149373"/>
                </a:cubicBezTo>
                <a:cubicBezTo>
                  <a:pt x="85514" y="147786"/>
                  <a:pt x="177590" y="154665"/>
                  <a:pt x="188702" y="155723"/>
                </a:cubicBezTo>
                <a:cubicBezTo>
                  <a:pt x="199814" y="156781"/>
                  <a:pt x="165948" y="147256"/>
                  <a:pt x="134727" y="155723"/>
                </a:cubicBezTo>
                <a:cubicBezTo>
                  <a:pt x="103506" y="164190"/>
                  <a:pt x="13548" y="200173"/>
                  <a:pt x="1377" y="206523"/>
                </a:cubicBezTo>
                <a:cubicBezTo>
                  <a:pt x="-10794" y="212873"/>
                  <a:pt x="61702" y="195940"/>
                  <a:pt x="61702" y="193823"/>
                </a:cubicBezTo>
                <a:cubicBezTo>
                  <a:pt x="61702" y="191706"/>
                  <a:pt x="1377" y="209169"/>
                  <a:pt x="1377" y="193823"/>
                </a:cubicBezTo>
                <a:cubicBezTo>
                  <a:pt x="1377" y="178477"/>
                  <a:pt x="61173" y="111802"/>
                  <a:pt x="61702" y="101748"/>
                </a:cubicBezTo>
                <a:cubicBezTo>
                  <a:pt x="62231" y="91694"/>
                  <a:pt x="-16086" y="149373"/>
                  <a:pt x="4552" y="133498"/>
                </a:cubicBezTo>
                <a:cubicBezTo>
                  <a:pt x="25189" y="117623"/>
                  <a:pt x="172298" y="4381"/>
                  <a:pt x="182352" y="14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3" name="フリーフォーム 32">
            <a:extLst>
              <a:ext uri="{FF2B5EF4-FFF2-40B4-BE49-F238E27FC236}">
                <a16:creationId xmlns:a16="http://schemas.microsoft.com/office/drawing/2014/main" id="{81900743-97EF-2BBC-6A7E-6A953E2A651B}"/>
              </a:ext>
            </a:extLst>
          </p:cNvPr>
          <p:cNvSpPr/>
          <p:nvPr/>
        </p:nvSpPr>
        <p:spPr>
          <a:xfrm>
            <a:off x="3627424" y="1911266"/>
            <a:ext cx="164058" cy="203294"/>
          </a:xfrm>
          <a:custGeom>
            <a:avLst/>
            <a:gdLst>
              <a:gd name="connsiteX0" fmla="*/ 163526 w 164058"/>
              <a:gd name="connsiteY0" fmla="*/ 84 h 203294"/>
              <a:gd name="connsiteX1" fmla="*/ 17476 w 164058"/>
              <a:gd name="connsiteY1" fmla="*/ 133434 h 203294"/>
              <a:gd name="connsiteX2" fmla="*/ 4776 w 164058"/>
              <a:gd name="connsiteY2" fmla="*/ 190584 h 203294"/>
              <a:gd name="connsiteX3" fmla="*/ 36526 w 164058"/>
              <a:gd name="connsiteY3" fmla="*/ 120734 h 203294"/>
              <a:gd name="connsiteX4" fmla="*/ 23826 w 164058"/>
              <a:gd name="connsiteY4" fmla="*/ 203284 h 203294"/>
              <a:gd name="connsiteX5" fmla="*/ 65101 w 164058"/>
              <a:gd name="connsiteY5" fmla="*/ 114384 h 203294"/>
              <a:gd name="connsiteX6" fmla="*/ 163526 w 164058"/>
              <a:gd name="connsiteY6" fmla="*/ 84 h 2032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64058" h="203294">
                <a:moveTo>
                  <a:pt x="163526" y="84"/>
                </a:moveTo>
                <a:cubicBezTo>
                  <a:pt x="155588" y="3259"/>
                  <a:pt x="43934" y="101684"/>
                  <a:pt x="17476" y="133434"/>
                </a:cubicBezTo>
                <a:cubicBezTo>
                  <a:pt x="-8982" y="165184"/>
                  <a:pt x="1601" y="192701"/>
                  <a:pt x="4776" y="190584"/>
                </a:cubicBezTo>
                <a:cubicBezTo>
                  <a:pt x="7951" y="188467"/>
                  <a:pt x="33351" y="118617"/>
                  <a:pt x="36526" y="120734"/>
                </a:cubicBezTo>
                <a:cubicBezTo>
                  <a:pt x="39701" y="122851"/>
                  <a:pt x="19064" y="204342"/>
                  <a:pt x="23826" y="203284"/>
                </a:cubicBezTo>
                <a:cubicBezTo>
                  <a:pt x="28588" y="202226"/>
                  <a:pt x="41818" y="145076"/>
                  <a:pt x="65101" y="114384"/>
                </a:cubicBezTo>
                <a:cubicBezTo>
                  <a:pt x="88384" y="83692"/>
                  <a:pt x="171464" y="-3091"/>
                  <a:pt x="163526" y="8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4" name="フリーフォーム 33">
            <a:extLst>
              <a:ext uri="{FF2B5EF4-FFF2-40B4-BE49-F238E27FC236}">
                <a16:creationId xmlns:a16="http://schemas.microsoft.com/office/drawing/2014/main" id="{E777B5D9-DFEF-C5D4-D119-6C00A5640032}"/>
              </a:ext>
            </a:extLst>
          </p:cNvPr>
          <p:cNvSpPr/>
          <p:nvPr/>
        </p:nvSpPr>
        <p:spPr>
          <a:xfrm>
            <a:off x="3816348" y="1901243"/>
            <a:ext cx="290240" cy="52929"/>
          </a:xfrm>
          <a:custGeom>
            <a:avLst/>
            <a:gdLst>
              <a:gd name="connsiteX0" fmla="*/ 2 w 290240"/>
              <a:gd name="connsiteY0" fmla="*/ 13282 h 52929"/>
              <a:gd name="connsiteX1" fmla="*/ 127002 w 290240"/>
              <a:gd name="connsiteY1" fmla="*/ 32332 h 52929"/>
              <a:gd name="connsiteX2" fmla="*/ 180977 w 290240"/>
              <a:gd name="connsiteY2" fmla="*/ 48207 h 52929"/>
              <a:gd name="connsiteX3" fmla="*/ 279402 w 290240"/>
              <a:gd name="connsiteY3" fmla="*/ 51382 h 52929"/>
              <a:gd name="connsiteX4" fmla="*/ 209552 w 290240"/>
              <a:gd name="connsiteY4" fmla="*/ 25982 h 52929"/>
              <a:gd name="connsiteX5" fmla="*/ 288927 w 290240"/>
              <a:gd name="connsiteY5" fmla="*/ 25982 h 52929"/>
              <a:gd name="connsiteX6" fmla="*/ 130177 w 290240"/>
              <a:gd name="connsiteY6" fmla="*/ 582 h 52929"/>
              <a:gd name="connsiteX7" fmla="*/ 2 w 290240"/>
              <a:gd name="connsiteY7" fmla="*/ 13282 h 529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0240" h="52929">
                <a:moveTo>
                  <a:pt x="2" y="13282"/>
                </a:moveTo>
                <a:cubicBezTo>
                  <a:pt x="-527" y="18574"/>
                  <a:pt x="96839" y="26511"/>
                  <a:pt x="127002" y="32332"/>
                </a:cubicBezTo>
                <a:cubicBezTo>
                  <a:pt x="157165" y="38153"/>
                  <a:pt x="155577" y="45032"/>
                  <a:pt x="180977" y="48207"/>
                </a:cubicBezTo>
                <a:cubicBezTo>
                  <a:pt x="206377" y="51382"/>
                  <a:pt x="274640" y="55086"/>
                  <a:pt x="279402" y="51382"/>
                </a:cubicBezTo>
                <a:cubicBezTo>
                  <a:pt x="284164" y="47678"/>
                  <a:pt x="207965" y="30215"/>
                  <a:pt x="209552" y="25982"/>
                </a:cubicBezTo>
                <a:cubicBezTo>
                  <a:pt x="211139" y="21749"/>
                  <a:pt x="302156" y="30215"/>
                  <a:pt x="288927" y="25982"/>
                </a:cubicBezTo>
                <a:cubicBezTo>
                  <a:pt x="275698" y="21749"/>
                  <a:pt x="176744" y="3757"/>
                  <a:pt x="130177" y="582"/>
                </a:cubicBezTo>
                <a:cubicBezTo>
                  <a:pt x="83610" y="-2593"/>
                  <a:pt x="531" y="7990"/>
                  <a:pt x="2" y="1328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5" name="フリーフォーム 34">
            <a:extLst>
              <a:ext uri="{FF2B5EF4-FFF2-40B4-BE49-F238E27FC236}">
                <a16:creationId xmlns:a16="http://schemas.microsoft.com/office/drawing/2014/main" id="{0E58FB25-4DE4-61B3-929E-0C5AFCF47097}"/>
              </a:ext>
            </a:extLst>
          </p:cNvPr>
          <p:cNvSpPr/>
          <p:nvPr/>
        </p:nvSpPr>
        <p:spPr>
          <a:xfrm>
            <a:off x="3659388" y="1907936"/>
            <a:ext cx="334766" cy="150199"/>
          </a:xfrm>
          <a:custGeom>
            <a:avLst/>
            <a:gdLst>
              <a:gd name="connsiteX0" fmla="*/ 334762 w 334766"/>
              <a:gd name="connsiteY0" fmla="*/ 239 h 150199"/>
              <a:gd name="connsiteX1" fmla="*/ 271262 w 334766"/>
              <a:gd name="connsiteY1" fmla="*/ 82789 h 150199"/>
              <a:gd name="connsiteX2" fmla="*/ 229987 w 334766"/>
              <a:gd name="connsiteY2" fmla="*/ 117714 h 150199"/>
              <a:gd name="connsiteX3" fmla="*/ 274437 w 334766"/>
              <a:gd name="connsiteY3" fmla="*/ 89139 h 150199"/>
              <a:gd name="connsiteX4" fmla="*/ 204587 w 334766"/>
              <a:gd name="connsiteY4" fmla="*/ 117714 h 150199"/>
              <a:gd name="connsiteX5" fmla="*/ 128387 w 334766"/>
              <a:gd name="connsiteY5" fmla="*/ 133589 h 150199"/>
              <a:gd name="connsiteX6" fmla="*/ 1387 w 334766"/>
              <a:gd name="connsiteY6" fmla="*/ 139939 h 150199"/>
              <a:gd name="connsiteX7" fmla="*/ 217287 w 334766"/>
              <a:gd name="connsiteY7" fmla="*/ 136764 h 150199"/>
              <a:gd name="connsiteX8" fmla="*/ 150612 w 334766"/>
              <a:gd name="connsiteY8" fmla="*/ 149464 h 150199"/>
              <a:gd name="connsiteX9" fmla="*/ 268087 w 334766"/>
              <a:gd name="connsiteY9" fmla="*/ 111364 h 150199"/>
              <a:gd name="connsiteX10" fmla="*/ 334762 w 334766"/>
              <a:gd name="connsiteY10" fmla="*/ 239 h 1501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334766" h="150199">
                <a:moveTo>
                  <a:pt x="334762" y="239"/>
                </a:moveTo>
                <a:cubicBezTo>
                  <a:pt x="335291" y="-4524"/>
                  <a:pt x="288724" y="63210"/>
                  <a:pt x="271262" y="82789"/>
                </a:cubicBezTo>
                <a:cubicBezTo>
                  <a:pt x="253800" y="102368"/>
                  <a:pt x="229458" y="116656"/>
                  <a:pt x="229987" y="117714"/>
                </a:cubicBezTo>
                <a:cubicBezTo>
                  <a:pt x="230516" y="118772"/>
                  <a:pt x="278670" y="89139"/>
                  <a:pt x="274437" y="89139"/>
                </a:cubicBezTo>
                <a:cubicBezTo>
                  <a:pt x="270204" y="89139"/>
                  <a:pt x="228929" y="110306"/>
                  <a:pt x="204587" y="117714"/>
                </a:cubicBezTo>
                <a:cubicBezTo>
                  <a:pt x="180245" y="125122"/>
                  <a:pt x="162254" y="129885"/>
                  <a:pt x="128387" y="133589"/>
                </a:cubicBezTo>
                <a:cubicBezTo>
                  <a:pt x="94520" y="137293"/>
                  <a:pt x="-13430" y="139410"/>
                  <a:pt x="1387" y="139939"/>
                </a:cubicBezTo>
                <a:cubicBezTo>
                  <a:pt x="16204" y="140468"/>
                  <a:pt x="192416" y="135177"/>
                  <a:pt x="217287" y="136764"/>
                </a:cubicBezTo>
                <a:cubicBezTo>
                  <a:pt x="242158" y="138352"/>
                  <a:pt x="142145" y="153697"/>
                  <a:pt x="150612" y="149464"/>
                </a:cubicBezTo>
                <a:cubicBezTo>
                  <a:pt x="159079" y="145231"/>
                  <a:pt x="236337" y="135706"/>
                  <a:pt x="268087" y="111364"/>
                </a:cubicBezTo>
                <a:cubicBezTo>
                  <a:pt x="299837" y="87022"/>
                  <a:pt x="334233" y="5002"/>
                  <a:pt x="334762" y="23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6" name="フリーフォーム 35">
            <a:extLst>
              <a:ext uri="{FF2B5EF4-FFF2-40B4-BE49-F238E27FC236}">
                <a16:creationId xmlns:a16="http://schemas.microsoft.com/office/drawing/2014/main" id="{C8171020-3227-6AE1-BE48-A43D4E4D9F1A}"/>
              </a:ext>
            </a:extLst>
          </p:cNvPr>
          <p:cNvSpPr/>
          <p:nvPr/>
        </p:nvSpPr>
        <p:spPr>
          <a:xfrm>
            <a:off x="3873498" y="1919145"/>
            <a:ext cx="207020" cy="119308"/>
          </a:xfrm>
          <a:custGeom>
            <a:avLst/>
            <a:gdLst>
              <a:gd name="connsiteX0" fmla="*/ 206377 w 207020"/>
              <a:gd name="connsiteY0" fmla="*/ 1730 h 119308"/>
              <a:gd name="connsiteX1" fmla="*/ 98427 w 207020"/>
              <a:gd name="connsiteY1" fmla="*/ 84280 h 119308"/>
              <a:gd name="connsiteX2" fmla="*/ 2 w 207020"/>
              <a:gd name="connsiteY2" fmla="*/ 119205 h 119308"/>
              <a:gd name="connsiteX3" fmla="*/ 95252 w 207020"/>
              <a:gd name="connsiteY3" fmla="*/ 74755 h 119308"/>
              <a:gd name="connsiteX4" fmla="*/ 142877 w 207020"/>
              <a:gd name="connsiteY4" fmla="*/ 30305 h 119308"/>
              <a:gd name="connsiteX5" fmla="*/ 206377 w 207020"/>
              <a:gd name="connsiteY5" fmla="*/ 1730 h 1193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07020" h="119308">
                <a:moveTo>
                  <a:pt x="206377" y="1730"/>
                </a:moveTo>
                <a:cubicBezTo>
                  <a:pt x="198969" y="10726"/>
                  <a:pt x="132823" y="64701"/>
                  <a:pt x="98427" y="84280"/>
                </a:cubicBezTo>
                <a:cubicBezTo>
                  <a:pt x="64031" y="103859"/>
                  <a:pt x="531" y="120792"/>
                  <a:pt x="2" y="119205"/>
                </a:cubicBezTo>
                <a:cubicBezTo>
                  <a:pt x="-527" y="117618"/>
                  <a:pt x="71440" y="89572"/>
                  <a:pt x="95252" y="74755"/>
                </a:cubicBezTo>
                <a:cubicBezTo>
                  <a:pt x="119064" y="59938"/>
                  <a:pt x="130706" y="39301"/>
                  <a:pt x="142877" y="30305"/>
                </a:cubicBezTo>
                <a:cubicBezTo>
                  <a:pt x="155048" y="21309"/>
                  <a:pt x="213785" y="-7266"/>
                  <a:pt x="206377" y="173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9" name="フリーフォーム 38">
            <a:extLst>
              <a:ext uri="{FF2B5EF4-FFF2-40B4-BE49-F238E27FC236}">
                <a16:creationId xmlns:a16="http://schemas.microsoft.com/office/drawing/2014/main" id="{C36616E8-9550-8612-B99F-BEF8F19F2A1F}"/>
              </a:ext>
            </a:extLst>
          </p:cNvPr>
          <p:cNvSpPr/>
          <p:nvPr/>
        </p:nvSpPr>
        <p:spPr>
          <a:xfrm>
            <a:off x="3636562" y="2050885"/>
            <a:ext cx="240173" cy="105588"/>
          </a:xfrm>
          <a:custGeom>
            <a:avLst/>
            <a:gdLst>
              <a:gd name="connsiteX0" fmla="*/ 1988 w 240173"/>
              <a:gd name="connsiteY0" fmla="*/ 57315 h 105588"/>
              <a:gd name="connsiteX1" fmla="*/ 94063 w 240173"/>
              <a:gd name="connsiteY1" fmla="*/ 60490 h 105588"/>
              <a:gd name="connsiteX2" fmla="*/ 113113 w 240173"/>
              <a:gd name="connsiteY2" fmla="*/ 165 h 105588"/>
              <a:gd name="connsiteX3" fmla="*/ 125813 w 240173"/>
              <a:gd name="connsiteY3" fmla="*/ 44615 h 105588"/>
              <a:gd name="connsiteX4" fmla="*/ 160738 w 240173"/>
              <a:gd name="connsiteY4" fmla="*/ 104940 h 105588"/>
              <a:gd name="connsiteX5" fmla="*/ 148038 w 240173"/>
              <a:gd name="connsiteY5" fmla="*/ 3340 h 105588"/>
              <a:gd name="connsiteX6" fmla="*/ 182963 w 240173"/>
              <a:gd name="connsiteY6" fmla="*/ 60490 h 105588"/>
              <a:gd name="connsiteX7" fmla="*/ 198838 w 240173"/>
              <a:gd name="connsiteY7" fmla="*/ 82715 h 105588"/>
              <a:gd name="connsiteX8" fmla="*/ 202013 w 240173"/>
              <a:gd name="connsiteY8" fmla="*/ 28740 h 105588"/>
              <a:gd name="connsiteX9" fmla="*/ 240113 w 240173"/>
              <a:gd name="connsiteY9" fmla="*/ 98590 h 105588"/>
              <a:gd name="connsiteX10" fmla="*/ 211538 w 240173"/>
              <a:gd name="connsiteY10" fmla="*/ 12865 h 105588"/>
              <a:gd name="connsiteX11" fmla="*/ 192488 w 240173"/>
              <a:gd name="connsiteY11" fmla="*/ 31915 h 105588"/>
              <a:gd name="connsiteX12" fmla="*/ 1988 w 240173"/>
              <a:gd name="connsiteY12" fmla="*/ 57315 h 1055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240173" h="105588">
                <a:moveTo>
                  <a:pt x="1988" y="57315"/>
                </a:moveTo>
                <a:cubicBezTo>
                  <a:pt x="-14416" y="62078"/>
                  <a:pt x="75542" y="70015"/>
                  <a:pt x="94063" y="60490"/>
                </a:cubicBezTo>
                <a:cubicBezTo>
                  <a:pt x="112584" y="50965"/>
                  <a:pt x="107821" y="2811"/>
                  <a:pt x="113113" y="165"/>
                </a:cubicBezTo>
                <a:cubicBezTo>
                  <a:pt x="118405" y="-2481"/>
                  <a:pt x="117876" y="27153"/>
                  <a:pt x="125813" y="44615"/>
                </a:cubicBezTo>
                <a:cubicBezTo>
                  <a:pt x="133750" y="62077"/>
                  <a:pt x="157034" y="111819"/>
                  <a:pt x="160738" y="104940"/>
                </a:cubicBezTo>
                <a:cubicBezTo>
                  <a:pt x="164442" y="98061"/>
                  <a:pt x="144334" y="10748"/>
                  <a:pt x="148038" y="3340"/>
                </a:cubicBezTo>
                <a:cubicBezTo>
                  <a:pt x="151742" y="-4068"/>
                  <a:pt x="174496" y="47261"/>
                  <a:pt x="182963" y="60490"/>
                </a:cubicBezTo>
                <a:cubicBezTo>
                  <a:pt x="191430" y="73719"/>
                  <a:pt x="195663" y="88007"/>
                  <a:pt x="198838" y="82715"/>
                </a:cubicBezTo>
                <a:cubicBezTo>
                  <a:pt x="202013" y="77423"/>
                  <a:pt x="195134" y="26094"/>
                  <a:pt x="202013" y="28740"/>
                </a:cubicBezTo>
                <a:cubicBezTo>
                  <a:pt x="208892" y="31386"/>
                  <a:pt x="238526" y="101236"/>
                  <a:pt x="240113" y="98590"/>
                </a:cubicBezTo>
                <a:cubicBezTo>
                  <a:pt x="241701" y="95944"/>
                  <a:pt x="211538" y="12865"/>
                  <a:pt x="211538" y="12865"/>
                </a:cubicBezTo>
                <a:cubicBezTo>
                  <a:pt x="203601" y="1752"/>
                  <a:pt x="220005" y="25565"/>
                  <a:pt x="192488" y="31915"/>
                </a:cubicBezTo>
                <a:cubicBezTo>
                  <a:pt x="164971" y="38265"/>
                  <a:pt x="18392" y="52552"/>
                  <a:pt x="1988" y="5731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0" name="フリーフォーム 39">
            <a:extLst>
              <a:ext uri="{FF2B5EF4-FFF2-40B4-BE49-F238E27FC236}">
                <a16:creationId xmlns:a16="http://schemas.microsoft.com/office/drawing/2014/main" id="{040CDD31-B21F-20EE-8579-F2BE08A83582}"/>
              </a:ext>
            </a:extLst>
          </p:cNvPr>
          <p:cNvSpPr/>
          <p:nvPr/>
        </p:nvSpPr>
        <p:spPr>
          <a:xfrm>
            <a:off x="3765400" y="1936519"/>
            <a:ext cx="357127" cy="184406"/>
          </a:xfrm>
          <a:custGeom>
            <a:avLst/>
            <a:gdLst>
              <a:gd name="connsiteX0" fmla="*/ 200175 w 357127"/>
              <a:gd name="connsiteY0" fmla="*/ 231 h 184406"/>
              <a:gd name="connsiteX1" fmla="*/ 301775 w 357127"/>
              <a:gd name="connsiteY1" fmla="*/ 47856 h 184406"/>
              <a:gd name="connsiteX2" fmla="*/ 355750 w 357127"/>
              <a:gd name="connsiteY2" fmla="*/ 57381 h 184406"/>
              <a:gd name="connsiteX3" fmla="*/ 247800 w 357127"/>
              <a:gd name="connsiteY3" fmla="*/ 57381 h 184406"/>
              <a:gd name="connsiteX4" fmla="*/ 282725 w 357127"/>
              <a:gd name="connsiteY4" fmla="*/ 79606 h 184406"/>
              <a:gd name="connsiteX5" fmla="*/ 320825 w 357127"/>
              <a:gd name="connsiteY5" fmla="*/ 130406 h 184406"/>
              <a:gd name="connsiteX6" fmla="*/ 247800 w 357127"/>
              <a:gd name="connsiteY6" fmla="*/ 85956 h 184406"/>
              <a:gd name="connsiteX7" fmla="*/ 197000 w 357127"/>
              <a:gd name="connsiteY7" fmla="*/ 73256 h 184406"/>
              <a:gd name="connsiteX8" fmla="*/ 228750 w 357127"/>
              <a:gd name="connsiteY8" fmla="*/ 98656 h 184406"/>
              <a:gd name="connsiteX9" fmla="*/ 241450 w 357127"/>
              <a:gd name="connsiteY9" fmla="*/ 136756 h 184406"/>
              <a:gd name="connsiteX10" fmla="*/ 206525 w 357127"/>
              <a:gd name="connsiteY10" fmla="*/ 92306 h 184406"/>
              <a:gd name="connsiteX11" fmla="*/ 244625 w 357127"/>
              <a:gd name="connsiteY11" fmla="*/ 155806 h 184406"/>
              <a:gd name="connsiteX12" fmla="*/ 181125 w 357127"/>
              <a:gd name="connsiteY12" fmla="*/ 89131 h 184406"/>
              <a:gd name="connsiteX13" fmla="*/ 219225 w 357127"/>
              <a:gd name="connsiteY13" fmla="*/ 184381 h 184406"/>
              <a:gd name="connsiteX14" fmla="*/ 203350 w 357127"/>
              <a:gd name="connsiteY14" fmla="*/ 98656 h 184406"/>
              <a:gd name="connsiteX15" fmla="*/ 165250 w 357127"/>
              <a:gd name="connsiteY15" fmla="*/ 92306 h 184406"/>
              <a:gd name="connsiteX16" fmla="*/ 187475 w 357127"/>
              <a:gd name="connsiteY16" fmla="*/ 158981 h 184406"/>
              <a:gd name="connsiteX17" fmla="*/ 146200 w 357127"/>
              <a:gd name="connsiteY17" fmla="*/ 105006 h 184406"/>
              <a:gd name="connsiteX18" fmla="*/ 168425 w 357127"/>
              <a:gd name="connsiteY18" fmla="*/ 174856 h 184406"/>
              <a:gd name="connsiteX19" fmla="*/ 111275 w 357127"/>
              <a:gd name="connsiteY19" fmla="*/ 111356 h 184406"/>
              <a:gd name="connsiteX20" fmla="*/ 136675 w 357127"/>
              <a:gd name="connsiteY20" fmla="*/ 181206 h 184406"/>
              <a:gd name="connsiteX21" fmla="*/ 104925 w 357127"/>
              <a:gd name="connsiteY21" fmla="*/ 130406 h 184406"/>
              <a:gd name="connsiteX22" fmla="*/ 150 w 357127"/>
              <a:gd name="connsiteY22" fmla="*/ 136756 h 184406"/>
              <a:gd name="connsiteX23" fmla="*/ 130325 w 357127"/>
              <a:gd name="connsiteY23" fmla="*/ 117706 h 184406"/>
              <a:gd name="connsiteX24" fmla="*/ 130325 w 357127"/>
              <a:gd name="connsiteY24" fmla="*/ 111356 h 184406"/>
              <a:gd name="connsiteX25" fmla="*/ 190650 w 357127"/>
              <a:gd name="connsiteY25" fmla="*/ 70081 h 184406"/>
              <a:gd name="connsiteX26" fmla="*/ 200175 w 357127"/>
              <a:gd name="connsiteY26" fmla="*/ 231 h 1844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357127" h="184406">
                <a:moveTo>
                  <a:pt x="200175" y="231"/>
                </a:moveTo>
                <a:cubicBezTo>
                  <a:pt x="218696" y="-3473"/>
                  <a:pt x="275846" y="38331"/>
                  <a:pt x="301775" y="47856"/>
                </a:cubicBezTo>
                <a:cubicBezTo>
                  <a:pt x="327704" y="57381"/>
                  <a:pt x="364746" y="55794"/>
                  <a:pt x="355750" y="57381"/>
                </a:cubicBezTo>
                <a:cubicBezTo>
                  <a:pt x="346754" y="58968"/>
                  <a:pt x="259971" y="53677"/>
                  <a:pt x="247800" y="57381"/>
                </a:cubicBezTo>
                <a:cubicBezTo>
                  <a:pt x="235629" y="61085"/>
                  <a:pt x="270554" y="67435"/>
                  <a:pt x="282725" y="79606"/>
                </a:cubicBezTo>
                <a:cubicBezTo>
                  <a:pt x="294896" y="91777"/>
                  <a:pt x="326646" y="129348"/>
                  <a:pt x="320825" y="130406"/>
                </a:cubicBezTo>
                <a:cubicBezTo>
                  <a:pt x="315004" y="131464"/>
                  <a:pt x="268437" y="95481"/>
                  <a:pt x="247800" y="85956"/>
                </a:cubicBezTo>
                <a:cubicBezTo>
                  <a:pt x="227163" y="76431"/>
                  <a:pt x="200175" y="71139"/>
                  <a:pt x="197000" y="73256"/>
                </a:cubicBezTo>
                <a:cubicBezTo>
                  <a:pt x="193825" y="75373"/>
                  <a:pt x="221342" y="88073"/>
                  <a:pt x="228750" y="98656"/>
                </a:cubicBezTo>
                <a:cubicBezTo>
                  <a:pt x="236158" y="109239"/>
                  <a:pt x="245154" y="137814"/>
                  <a:pt x="241450" y="136756"/>
                </a:cubicBezTo>
                <a:cubicBezTo>
                  <a:pt x="237746" y="135698"/>
                  <a:pt x="205996" y="89131"/>
                  <a:pt x="206525" y="92306"/>
                </a:cubicBezTo>
                <a:cubicBezTo>
                  <a:pt x="207054" y="95481"/>
                  <a:pt x="248858" y="156335"/>
                  <a:pt x="244625" y="155806"/>
                </a:cubicBezTo>
                <a:cubicBezTo>
                  <a:pt x="240392" y="155277"/>
                  <a:pt x="185358" y="84369"/>
                  <a:pt x="181125" y="89131"/>
                </a:cubicBezTo>
                <a:cubicBezTo>
                  <a:pt x="176892" y="93893"/>
                  <a:pt x="215521" y="182794"/>
                  <a:pt x="219225" y="184381"/>
                </a:cubicBezTo>
                <a:cubicBezTo>
                  <a:pt x="222929" y="185968"/>
                  <a:pt x="212346" y="114002"/>
                  <a:pt x="203350" y="98656"/>
                </a:cubicBezTo>
                <a:cubicBezTo>
                  <a:pt x="194354" y="83310"/>
                  <a:pt x="167896" y="82252"/>
                  <a:pt x="165250" y="92306"/>
                </a:cubicBezTo>
                <a:cubicBezTo>
                  <a:pt x="162604" y="102360"/>
                  <a:pt x="190650" y="156864"/>
                  <a:pt x="187475" y="158981"/>
                </a:cubicBezTo>
                <a:cubicBezTo>
                  <a:pt x="184300" y="161098"/>
                  <a:pt x="149375" y="102360"/>
                  <a:pt x="146200" y="105006"/>
                </a:cubicBezTo>
                <a:cubicBezTo>
                  <a:pt x="143025" y="107652"/>
                  <a:pt x="174246" y="173798"/>
                  <a:pt x="168425" y="174856"/>
                </a:cubicBezTo>
                <a:cubicBezTo>
                  <a:pt x="162604" y="175914"/>
                  <a:pt x="116566" y="110298"/>
                  <a:pt x="111275" y="111356"/>
                </a:cubicBezTo>
                <a:cubicBezTo>
                  <a:pt x="105984" y="112414"/>
                  <a:pt x="137733" y="178031"/>
                  <a:pt x="136675" y="181206"/>
                </a:cubicBezTo>
                <a:cubicBezTo>
                  <a:pt x="135617" y="184381"/>
                  <a:pt x="127679" y="137814"/>
                  <a:pt x="104925" y="130406"/>
                </a:cubicBezTo>
                <a:cubicBezTo>
                  <a:pt x="82171" y="122998"/>
                  <a:pt x="-4083" y="138873"/>
                  <a:pt x="150" y="136756"/>
                </a:cubicBezTo>
                <a:cubicBezTo>
                  <a:pt x="4383" y="134639"/>
                  <a:pt x="108629" y="121939"/>
                  <a:pt x="130325" y="117706"/>
                </a:cubicBezTo>
                <a:cubicBezTo>
                  <a:pt x="152021" y="113473"/>
                  <a:pt x="120271" y="119293"/>
                  <a:pt x="130325" y="111356"/>
                </a:cubicBezTo>
                <a:cubicBezTo>
                  <a:pt x="140379" y="103419"/>
                  <a:pt x="174246" y="83839"/>
                  <a:pt x="190650" y="70081"/>
                </a:cubicBezTo>
                <a:cubicBezTo>
                  <a:pt x="207054" y="56323"/>
                  <a:pt x="181654" y="3935"/>
                  <a:pt x="200175" y="23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1" name="フリーフォーム 40">
            <a:extLst>
              <a:ext uri="{FF2B5EF4-FFF2-40B4-BE49-F238E27FC236}">
                <a16:creationId xmlns:a16="http://schemas.microsoft.com/office/drawing/2014/main" id="{F05373B6-9AB9-AFBC-FE41-E846C97FB1F1}"/>
              </a:ext>
            </a:extLst>
          </p:cNvPr>
          <p:cNvSpPr/>
          <p:nvPr/>
        </p:nvSpPr>
        <p:spPr>
          <a:xfrm>
            <a:off x="3716102" y="1869985"/>
            <a:ext cx="211401" cy="179070"/>
          </a:xfrm>
          <a:custGeom>
            <a:avLst/>
            <a:gdLst>
              <a:gd name="connsiteX0" fmla="*/ 103423 w 211401"/>
              <a:gd name="connsiteY0" fmla="*/ 90 h 179070"/>
              <a:gd name="connsiteX1" fmla="*/ 201848 w 211401"/>
              <a:gd name="connsiteY1" fmla="*/ 50890 h 179070"/>
              <a:gd name="connsiteX2" fmla="*/ 201848 w 211401"/>
              <a:gd name="connsiteY2" fmla="*/ 104865 h 179070"/>
              <a:gd name="connsiteX3" fmla="*/ 151048 w 211401"/>
              <a:gd name="connsiteY3" fmla="*/ 168365 h 179070"/>
              <a:gd name="connsiteX4" fmla="*/ 116123 w 211401"/>
              <a:gd name="connsiteY4" fmla="*/ 177890 h 179070"/>
              <a:gd name="connsiteX5" fmla="*/ 49448 w 211401"/>
              <a:gd name="connsiteY5" fmla="*/ 155665 h 179070"/>
              <a:gd name="connsiteX6" fmla="*/ 4998 w 211401"/>
              <a:gd name="connsiteY6" fmla="*/ 111215 h 179070"/>
              <a:gd name="connsiteX7" fmla="*/ 8173 w 211401"/>
              <a:gd name="connsiteY7" fmla="*/ 63590 h 179070"/>
              <a:gd name="connsiteX8" fmla="*/ 103423 w 211401"/>
              <a:gd name="connsiteY8" fmla="*/ 90 h 1790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11401" h="179070">
                <a:moveTo>
                  <a:pt x="103423" y="90"/>
                </a:moveTo>
                <a:cubicBezTo>
                  <a:pt x="135702" y="-2027"/>
                  <a:pt x="185444" y="33428"/>
                  <a:pt x="201848" y="50890"/>
                </a:cubicBezTo>
                <a:cubicBezTo>
                  <a:pt x="218252" y="68353"/>
                  <a:pt x="210315" y="85286"/>
                  <a:pt x="201848" y="104865"/>
                </a:cubicBezTo>
                <a:cubicBezTo>
                  <a:pt x="193381" y="124444"/>
                  <a:pt x="165335" y="156194"/>
                  <a:pt x="151048" y="168365"/>
                </a:cubicBezTo>
                <a:cubicBezTo>
                  <a:pt x="136761" y="180536"/>
                  <a:pt x="133056" y="180007"/>
                  <a:pt x="116123" y="177890"/>
                </a:cubicBezTo>
                <a:cubicBezTo>
                  <a:pt x="99190" y="175773"/>
                  <a:pt x="67969" y="166778"/>
                  <a:pt x="49448" y="155665"/>
                </a:cubicBezTo>
                <a:cubicBezTo>
                  <a:pt x="30927" y="144553"/>
                  <a:pt x="11877" y="126561"/>
                  <a:pt x="4998" y="111215"/>
                </a:cubicBezTo>
                <a:cubicBezTo>
                  <a:pt x="-1881" y="95869"/>
                  <a:pt x="-2410" y="79465"/>
                  <a:pt x="8173" y="63590"/>
                </a:cubicBezTo>
                <a:cubicBezTo>
                  <a:pt x="18756" y="47715"/>
                  <a:pt x="71144" y="2207"/>
                  <a:pt x="103423" y="9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2" name="円/楕円 41">
            <a:extLst>
              <a:ext uri="{FF2B5EF4-FFF2-40B4-BE49-F238E27FC236}">
                <a16:creationId xmlns:a16="http://schemas.microsoft.com/office/drawing/2014/main" id="{87F52F08-F50C-FD80-65EA-44C3410D7279}"/>
              </a:ext>
            </a:extLst>
          </p:cNvPr>
          <p:cNvSpPr/>
          <p:nvPr/>
        </p:nvSpPr>
        <p:spPr>
          <a:xfrm>
            <a:off x="3755521" y="1963814"/>
            <a:ext cx="47625" cy="47625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3" name="円/楕円 42">
            <a:extLst>
              <a:ext uri="{FF2B5EF4-FFF2-40B4-BE49-F238E27FC236}">
                <a16:creationId xmlns:a16="http://schemas.microsoft.com/office/drawing/2014/main" id="{6C8D0B26-94E5-85AA-CFF4-C290900AF259}"/>
              </a:ext>
            </a:extLst>
          </p:cNvPr>
          <p:cNvSpPr/>
          <p:nvPr/>
        </p:nvSpPr>
        <p:spPr>
          <a:xfrm>
            <a:off x="3802510" y="1970507"/>
            <a:ext cx="47625" cy="47625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4" name="円/楕円 43">
            <a:extLst>
              <a:ext uri="{FF2B5EF4-FFF2-40B4-BE49-F238E27FC236}">
                <a16:creationId xmlns:a16="http://schemas.microsoft.com/office/drawing/2014/main" id="{17660BFE-3C81-F856-2477-9AD2A2DBB0B2}"/>
              </a:ext>
            </a:extLst>
          </p:cNvPr>
          <p:cNvSpPr/>
          <p:nvPr/>
        </p:nvSpPr>
        <p:spPr>
          <a:xfrm>
            <a:off x="3821969" y="1966811"/>
            <a:ext cx="47625" cy="47625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5" name="フリーフォーム 44">
            <a:extLst>
              <a:ext uri="{FF2B5EF4-FFF2-40B4-BE49-F238E27FC236}">
                <a16:creationId xmlns:a16="http://schemas.microsoft.com/office/drawing/2014/main" id="{E523819B-17B4-8CB7-278D-1A6C1BD18892}"/>
              </a:ext>
            </a:extLst>
          </p:cNvPr>
          <p:cNvSpPr/>
          <p:nvPr/>
        </p:nvSpPr>
        <p:spPr>
          <a:xfrm>
            <a:off x="3508137" y="1790203"/>
            <a:ext cx="47884" cy="169509"/>
          </a:xfrm>
          <a:custGeom>
            <a:avLst/>
            <a:gdLst>
              <a:gd name="connsiteX0" fmla="*/ 38338 w 47884"/>
              <a:gd name="connsiteY0" fmla="*/ 497 h 169509"/>
              <a:gd name="connsiteX1" fmla="*/ 9763 w 47884"/>
              <a:gd name="connsiteY1" fmla="*/ 89397 h 169509"/>
              <a:gd name="connsiteX2" fmla="*/ 47863 w 47884"/>
              <a:gd name="connsiteY2" fmla="*/ 159247 h 169509"/>
              <a:gd name="connsiteX3" fmla="*/ 3413 w 47884"/>
              <a:gd name="connsiteY3" fmla="*/ 108447 h 169509"/>
              <a:gd name="connsiteX4" fmla="*/ 3413 w 47884"/>
              <a:gd name="connsiteY4" fmla="*/ 168772 h 169509"/>
              <a:gd name="connsiteX5" fmla="*/ 6588 w 47884"/>
              <a:gd name="connsiteY5" fmla="*/ 57647 h 169509"/>
              <a:gd name="connsiteX6" fmla="*/ 38338 w 47884"/>
              <a:gd name="connsiteY6" fmla="*/ 497 h 1695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7884" h="169509">
                <a:moveTo>
                  <a:pt x="38338" y="497"/>
                </a:moveTo>
                <a:cubicBezTo>
                  <a:pt x="38867" y="5789"/>
                  <a:pt x="8175" y="62939"/>
                  <a:pt x="9763" y="89397"/>
                </a:cubicBezTo>
                <a:cubicBezTo>
                  <a:pt x="11350" y="115855"/>
                  <a:pt x="48921" y="156072"/>
                  <a:pt x="47863" y="159247"/>
                </a:cubicBezTo>
                <a:cubicBezTo>
                  <a:pt x="46805" y="162422"/>
                  <a:pt x="10821" y="106860"/>
                  <a:pt x="3413" y="108447"/>
                </a:cubicBezTo>
                <a:cubicBezTo>
                  <a:pt x="-3995" y="110034"/>
                  <a:pt x="2884" y="177239"/>
                  <a:pt x="3413" y="168772"/>
                </a:cubicBezTo>
                <a:cubicBezTo>
                  <a:pt x="3942" y="160305"/>
                  <a:pt x="2884" y="81989"/>
                  <a:pt x="6588" y="57647"/>
                </a:cubicBezTo>
                <a:cubicBezTo>
                  <a:pt x="10292" y="33305"/>
                  <a:pt x="37809" y="-4795"/>
                  <a:pt x="38338" y="49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6" name="フリーフォーム 45">
            <a:extLst>
              <a:ext uri="{FF2B5EF4-FFF2-40B4-BE49-F238E27FC236}">
                <a16:creationId xmlns:a16="http://schemas.microsoft.com/office/drawing/2014/main" id="{9668E3EF-2292-03C5-0A09-75FBF825253B}"/>
              </a:ext>
            </a:extLst>
          </p:cNvPr>
          <p:cNvSpPr/>
          <p:nvPr/>
        </p:nvSpPr>
        <p:spPr>
          <a:xfrm>
            <a:off x="3565026" y="1803338"/>
            <a:ext cx="17143" cy="137032"/>
          </a:xfrm>
          <a:custGeom>
            <a:avLst/>
            <a:gdLst>
              <a:gd name="connsiteX0" fmla="*/ 3674 w 17143"/>
              <a:gd name="connsiteY0" fmla="*/ 62 h 137032"/>
              <a:gd name="connsiteX1" fmla="*/ 499 w 17143"/>
              <a:gd name="connsiteY1" fmla="*/ 76262 h 137032"/>
              <a:gd name="connsiteX2" fmla="*/ 16374 w 17143"/>
              <a:gd name="connsiteY2" fmla="*/ 136587 h 137032"/>
              <a:gd name="connsiteX3" fmla="*/ 13199 w 17143"/>
              <a:gd name="connsiteY3" fmla="*/ 101662 h 137032"/>
              <a:gd name="connsiteX4" fmla="*/ 499 w 17143"/>
              <a:gd name="connsiteY4" fmla="*/ 63562 h 137032"/>
              <a:gd name="connsiteX5" fmla="*/ 3674 w 17143"/>
              <a:gd name="connsiteY5" fmla="*/ 62 h 1370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143" h="137032">
                <a:moveTo>
                  <a:pt x="3674" y="62"/>
                </a:moveTo>
                <a:cubicBezTo>
                  <a:pt x="3674" y="2179"/>
                  <a:pt x="-1618" y="53508"/>
                  <a:pt x="499" y="76262"/>
                </a:cubicBezTo>
                <a:cubicBezTo>
                  <a:pt x="2616" y="99016"/>
                  <a:pt x="14257" y="132354"/>
                  <a:pt x="16374" y="136587"/>
                </a:cubicBezTo>
                <a:cubicBezTo>
                  <a:pt x="18491" y="140820"/>
                  <a:pt x="15845" y="113833"/>
                  <a:pt x="13199" y="101662"/>
                </a:cubicBezTo>
                <a:cubicBezTo>
                  <a:pt x="10553" y="89491"/>
                  <a:pt x="2616" y="76791"/>
                  <a:pt x="499" y="63562"/>
                </a:cubicBezTo>
                <a:cubicBezTo>
                  <a:pt x="-1618" y="50333"/>
                  <a:pt x="3674" y="-2055"/>
                  <a:pt x="3674" y="6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7" name="フリーフォーム 46">
            <a:extLst>
              <a:ext uri="{FF2B5EF4-FFF2-40B4-BE49-F238E27FC236}">
                <a16:creationId xmlns:a16="http://schemas.microsoft.com/office/drawing/2014/main" id="{C5446BC8-FA9F-F476-50B5-8F4181453292}"/>
              </a:ext>
            </a:extLst>
          </p:cNvPr>
          <p:cNvSpPr/>
          <p:nvPr/>
        </p:nvSpPr>
        <p:spPr>
          <a:xfrm>
            <a:off x="3565525" y="1777802"/>
            <a:ext cx="200159" cy="136934"/>
          </a:xfrm>
          <a:custGeom>
            <a:avLst/>
            <a:gdLst>
              <a:gd name="connsiteX0" fmla="*/ 0 w 200159"/>
              <a:gd name="connsiteY0" fmla="*/ 47823 h 136934"/>
              <a:gd name="connsiteX1" fmla="*/ 53975 w 200159"/>
              <a:gd name="connsiteY1" fmla="*/ 101798 h 136934"/>
              <a:gd name="connsiteX2" fmla="*/ 50800 w 200159"/>
              <a:gd name="connsiteY2" fmla="*/ 136723 h 136934"/>
              <a:gd name="connsiteX3" fmla="*/ 107950 w 200159"/>
              <a:gd name="connsiteY3" fmla="*/ 85923 h 136934"/>
              <a:gd name="connsiteX4" fmla="*/ 200025 w 200159"/>
              <a:gd name="connsiteY4" fmla="*/ 198 h 136934"/>
              <a:gd name="connsiteX5" fmla="*/ 127000 w 200159"/>
              <a:gd name="connsiteY5" fmla="*/ 63698 h 136934"/>
              <a:gd name="connsiteX6" fmla="*/ 66675 w 200159"/>
              <a:gd name="connsiteY6" fmla="*/ 108148 h 136934"/>
              <a:gd name="connsiteX7" fmla="*/ 79375 w 200159"/>
              <a:gd name="connsiteY7" fmla="*/ 57348 h 136934"/>
              <a:gd name="connsiteX8" fmla="*/ 111125 w 200159"/>
              <a:gd name="connsiteY8" fmla="*/ 9723 h 136934"/>
              <a:gd name="connsiteX9" fmla="*/ 41275 w 200159"/>
              <a:gd name="connsiteY9" fmla="*/ 79573 h 136934"/>
              <a:gd name="connsiteX10" fmla="*/ 53975 w 200159"/>
              <a:gd name="connsiteY10" fmla="*/ 38298 h 136934"/>
              <a:gd name="connsiteX11" fmla="*/ 53975 w 200159"/>
              <a:gd name="connsiteY11" fmla="*/ 95448 h 136934"/>
              <a:gd name="connsiteX12" fmla="*/ 0 w 200159"/>
              <a:gd name="connsiteY12" fmla="*/ 47823 h 1369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200159" h="136934">
                <a:moveTo>
                  <a:pt x="0" y="47823"/>
                </a:moveTo>
                <a:cubicBezTo>
                  <a:pt x="0" y="48881"/>
                  <a:pt x="45508" y="86981"/>
                  <a:pt x="53975" y="101798"/>
                </a:cubicBezTo>
                <a:cubicBezTo>
                  <a:pt x="62442" y="116615"/>
                  <a:pt x="41804" y="139369"/>
                  <a:pt x="50800" y="136723"/>
                </a:cubicBezTo>
                <a:cubicBezTo>
                  <a:pt x="59796" y="134077"/>
                  <a:pt x="83079" y="108677"/>
                  <a:pt x="107950" y="85923"/>
                </a:cubicBezTo>
                <a:cubicBezTo>
                  <a:pt x="132821" y="63169"/>
                  <a:pt x="196850" y="3902"/>
                  <a:pt x="200025" y="198"/>
                </a:cubicBezTo>
                <a:cubicBezTo>
                  <a:pt x="203200" y="-3506"/>
                  <a:pt x="149225" y="45706"/>
                  <a:pt x="127000" y="63698"/>
                </a:cubicBezTo>
                <a:cubicBezTo>
                  <a:pt x="104775" y="81690"/>
                  <a:pt x="74612" y="109206"/>
                  <a:pt x="66675" y="108148"/>
                </a:cubicBezTo>
                <a:cubicBezTo>
                  <a:pt x="58738" y="107090"/>
                  <a:pt x="71967" y="73752"/>
                  <a:pt x="79375" y="57348"/>
                </a:cubicBezTo>
                <a:cubicBezTo>
                  <a:pt x="86783" y="40944"/>
                  <a:pt x="117475" y="6019"/>
                  <a:pt x="111125" y="9723"/>
                </a:cubicBezTo>
                <a:cubicBezTo>
                  <a:pt x="104775" y="13427"/>
                  <a:pt x="50800" y="74810"/>
                  <a:pt x="41275" y="79573"/>
                </a:cubicBezTo>
                <a:cubicBezTo>
                  <a:pt x="31750" y="84336"/>
                  <a:pt x="51858" y="35652"/>
                  <a:pt x="53975" y="38298"/>
                </a:cubicBezTo>
                <a:cubicBezTo>
                  <a:pt x="56092" y="40944"/>
                  <a:pt x="60325" y="92802"/>
                  <a:pt x="53975" y="95448"/>
                </a:cubicBezTo>
                <a:cubicBezTo>
                  <a:pt x="47625" y="98094"/>
                  <a:pt x="0" y="46765"/>
                  <a:pt x="0" y="4782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8" name="フリーフォーム 47">
            <a:extLst>
              <a:ext uri="{FF2B5EF4-FFF2-40B4-BE49-F238E27FC236}">
                <a16:creationId xmlns:a16="http://schemas.microsoft.com/office/drawing/2014/main" id="{1817A0D2-A3D0-018F-A48A-4DC35782500D}"/>
              </a:ext>
            </a:extLst>
          </p:cNvPr>
          <p:cNvSpPr/>
          <p:nvPr/>
        </p:nvSpPr>
        <p:spPr>
          <a:xfrm>
            <a:off x="3648448" y="1676016"/>
            <a:ext cx="291367" cy="192564"/>
          </a:xfrm>
          <a:custGeom>
            <a:avLst/>
            <a:gdLst>
              <a:gd name="connsiteX0" fmla="*/ 2802 w 291367"/>
              <a:gd name="connsiteY0" fmla="*/ 190884 h 192564"/>
              <a:gd name="connsiteX1" fmla="*/ 225052 w 291367"/>
              <a:gd name="connsiteY1" fmla="*/ 41659 h 192564"/>
              <a:gd name="connsiteX2" fmla="*/ 126627 w 291367"/>
              <a:gd name="connsiteY2" fmla="*/ 70234 h 192564"/>
              <a:gd name="connsiteX3" fmla="*/ 288552 w 291367"/>
              <a:gd name="connsiteY3" fmla="*/ 384 h 192564"/>
              <a:gd name="connsiteX4" fmla="*/ 218702 w 291367"/>
              <a:gd name="connsiteY4" fmla="*/ 44834 h 192564"/>
              <a:gd name="connsiteX5" fmla="*/ 82177 w 291367"/>
              <a:gd name="connsiteY5" fmla="*/ 101984 h 192564"/>
              <a:gd name="connsiteX6" fmla="*/ 132977 w 291367"/>
              <a:gd name="connsiteY6" fmla="*/ 86109 h 192564"/>
              <a:gd name="connsiteX7" fmla="*/ 101227 w 291367"/>
              <a:gd name="connsiteY7" fmla="*/ 121034 h 192564"/>
              <a:gd name="connsiteX8" fmla="*/ 2802 w 291367"/>
              <a:gd name="connsiteY8" fmla="*/ 190884 h 1925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91367" h="192564">
                <a:moveTo>
                  <a:pt x="2802" y="190884"/>
                </a:moveTo>
                <a:cubicBezTo>
                  <a:pt x="23440" y="177655"/>
                  <a:pt x="204415" y="61767"/>
                  <a:pt x="225052" y="41659"/>
                </a:cubicBezTo>
                <a:cubicBezTo>
                  <a:pt x="245689" y="21551"/>
                  <a:pt x="116044" y="77113"/>
                  <a:pt x="126627" y="70234"/>
                </a:cubicBezTo>
                <a:cubicBezTo>
                  <a:pt x="137210" y="63355"/>
                  <a:pt x="273206" y="4617"/>
                  <a:pt x="288552" y="384"/>
                </a:cubicBezTo>
                <a:cubicBezTo>
                  <a:pt x="303898" y="-3849"/>
                  <a:pt x="253098" y="27901"/>
                  <a:pt x="218702" y="44834"/>
                </a:cubicBezTo>
                <a:cubicBezTo>
                  <a:pt x="184306" y="61767"/>
                  <a:pt x="96465" y="95105"/>
                  <a:pt x="82177" y="101984"/>
                </a:cubicBezTo>
                <a:cubicBezTo>
                  <a:pt x="67890" y="108863"/>
                  <a:pt x="129802" y="82934"/>
                  <a:pt x="132977" y="86109"/>
                </a:cubicBezTo>
                <a:cubicBezTo>
                  <a:pt x="136152" y="89284"/>
                  <a:pt x="120806" y="106747"/>
                  <a:pt x="101227" y="121034"/>
                </a:cubicBezTo>
                <a:cubicBezTo>
                  <a:pt x="81648" y="135321"/>
                  <a:pt x="-17836" y="204113"/>
                  <a:pt x="2802" y="19088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9" name="フリーフォーム 48">
            <a:extLst>
              <a:ext uri="{FF2B5EF4-FFF2-40B4-BE49-F238E27FC236}">
                <a16:creationId xmlns:a16="http://schemas.microsoft.com/office/drawing/2014/main" id="{2F973D41-A7B0-D7A1-0CB9-90A49E211CD8}"/>
              </a:ext>
            </a:extLst>
          </p:cNvPr>
          <p:cNvSpPr/>
          <p:nvPr/>
        </p:nvSpPr>
        <p:spPr>
          <a:xfrm>
            <a:off x="3575045" y="1761775"/>
            <a:ext cx="358096" cy="181335"/>
          </a:xfrm>
          <a:custGeom>
            <a:avLst/>
            <a:gdLst>
              <a:gd name="connsiteX0" fmla="*/ 5 w 358096"/>
              <a:gd name="connsiteY0" fmla="*/ 181325 h 181335"/>
              <a:gd name="connsiteX1" fmla="*/ 193680 w 358096"/>
              <a:gd name="connsiteY1" fmla="*/ 76550 h 181335"/>
              <a:gd name="connsiteX2" fmla="*/ 327030 w 358096"/>
              <a:gd name="connsiteY2" fmla="*/ 13050 h 181335"/>
              <a:gd name="connsiteX3" fmla="*/ 254005 w 358096"/>
              <a:gd name="connsiteY3" fmla="*/ 51150 h 181335"/>
              <a:gd name="connsiteX4" fmla="*/ 355605 w 358096"/>
              <a:gd name="connsiteY4" fmla="*/ 350 h 181335"/>
              <a:gd name="connsiteX5" fmla="*/ 314330 w 358096"/>
              <a:gd name="connsiteY5" fmla="*/ 32100 h 181335"/>
              <a:gd name="connsiteX6" fmla="*/ 177805 w 358096"/>
              <a:gd name="connsiteY6" fmla="*/ 95600 h 181335"/>
              <a:gd name="connsiteX7" fmla="*/ 200030 w 358096"/>
              <a:gd name="connsiteY7" fmla="*/ 70200 h 181335"/>
              <a:gd name="connsiteX8" fmla="*/ 5 w 358096"/>
              <a:gd name="connsiteY8" fmla="*/ 181325 h 1813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58096" h="181335">
                <a:moveTo>
                  <a:pt x="5" y="181325"/>
                </a:moveTo>
                <a:cubicBezTo>
                  <a:pt x="-1053" y="182383"/>
                  <a:pt x="139176" y="104596"/>
                  <a:pt x="193680" y="76550"/>
                </a:cubicBezTo>
                <a:cubicBezTo>
                  <a:pt x="248184" y="48504"/>
                  <a:pt x="316976" y="17283"/>
                  <a:pt x="327030" y="13050"/>
                </a:cubicBezTo>
                <a:cubicBezTo>
                  <a:pt x="337084" y="8817"/>
                  <a:pt x="249243" y="53267"/>
                  <a:pt x="254005" y="51150"/>
                </a:cubicBezTo>
                <a:cubicBezTo>
                  <a:pt x="258767" y="49033"/>
                  <a:pt x="345551" y="3525"/>
                  <a:pt x="355605" y="350"/>
                </a:cubicBezTo>
                <a:cubicBezTo>
                  <a:pt x="365659" y="-2825"/>
                  <a:pt x="343963" y="16225"/>
                  <a:pt x="314330" y="32100"/>
                </a:cubicBezTo>
                <a:cubicBezTo>
                  <a:pt x="284697" y="47975"/>
                  <a:pt x="196855" y="89250"/>
                  <a:pt x="177805" y="95600"/>
                </a:cubicBezTo>
                <a:cubicBezTo>
                  <a:pt x="158755" y="101950"/>
                  <a:pt x="233897" y="55912"/>
                  <a:pt x="200030" y="70200"/>
                </a:cubicBezTo>
                <a:cubicBezTo>
                  <a:pt x="166163" y="84488"/>
                  <a:pt x="1063" y="180267"/>
                  <a:pt x="5" y="18132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0" name="フリーフォーム 49">
            <a:extLst>
              <a:ext uri="{FF2B5EF4-FFF2-40B4-BE49-F238E27FC236}">
                <a16:creationId xmlns:a16="http://schemas.microsoft.com/office/drawing/2014/main" id="{D9936E4B-CA0D-291F-58D5-50D0E5489985}"/>
              </a:ext>
            </a:extLst>
          </p:cNvPr>
          <p:cNvSpPr/>
          <p:nvPr/>
        </p:nvSpPr>
        <p:spPr>
          <a:xfrm>
            <a:off x="3765456" y="1733536"/>
            <a:ext cx="266166" cy="73058"/>
          </a:xfrm>
          <a:custGeom>
            <a:avLst/>
            <a:gdLst>
              <a:gd name="connsiteX0" fmla="*/ 94 w 266166"/>
              <a:gd name="connsiteY0" fmla="*/ 73039 h 73058"/>
              <a:gd name="connsiteX1" fmla="*/ 146144 w 266166"/>
              <a:gd name="connsiteY1" fmla="*/ 19064 h 73058"/>
              <a:gd name="connsiteX2" fmla="*/ 263619 w 266166"/>
              <a:gd name="connsiteY2" fmla="*/ 14 h 73058"/>
              <a:gd name="connsiteX3" fmla="*/ 222344 w 266166"/>
              <a:gd name="connsiteY3" fmla="*/ 15889 h 73058"/>
              <a:gd name="connsiteX4" fmla="*/ 168369 w 266166"/>
              <a:gd name="connsiteY4" fmla="*/ 12714 h 73058"/>
              <a:gd name="connsiteX5" fmla="*/ 94 w 266166"/>
              <a:gd name="connsiteY5" fmla="*/ 73039 h 730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66166" h="73058">
                <a:moveTo>
                  <a:pt x="94" y="73039"/>
                </a:moveTo>
                <a:cubicBezTo>
                  <a:pt x="-3610" y="74097"/>
                  <a:pt x="102223" y="31235"/>
                  <a:pt x="146144" y="19064"/>
                </a:cubicBezTo>
                <a:cubicBezTo>
                  <a:pt x="190065" y="6893"/>
                  <a:pt x="250919" y="543"/>
                  <a:pt x="263619" y="14"/>
                </a:cubicBezTo>
                <a:cubicBezTo>
                  <a:pt x="276319" y="-515"/>
                  <a:pt x="238219" y="13772"/>
                  <a:pt x="222344" y="15889"/>
                </a:cubicBezTo>
                <a:cubicBezTo>
                  <a:pt x="206469" y="18006"/>
                  <a:pt x="201706" y="4777"/>
                  <a:pt x="168369" y="12714"/>
                </a:cubicBezTo>
                <a:cubicBezTo>
                  <a:pt x="135032" y="20651"/>
                  <a:pt x="3798" y="71981"/>
                  <a:pt x="94" y="7303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1" name="フリーフォーム 50">
            <a:extLst>
              <a:ext uri="{FF2B5EF4-FFF2-40B4-BE49-F238E27FC236}">
                <a16:creationId xmlns:a16="http://schemas.microsoft.com/office/drawing/2014/main" id="{0FD7BB6D-2450-1EDA-E1C2-9589001D8500}"/>
              </a:ext>
            </a:extLst>
          </p:cNvPr>
          <p:cNvSpPr/>
          <p:nvPr/>
        </p:nvSpPr>
        <p:spPr>
          <a:xfrm>
            <a:off x="3267018" y="1962050"/>
            <a:ext cx="142305" cy="277511"/>
          </a:xfrm>
          <a:custGeom>
            <a:avLst/>
            <a:gdLst>
              <a:gd name="connsiteX0" fmla="*/ 57 w 142305"/>
              <a:gd name="connsiteY0" fmla="*/ 100 h 277511"/>
              <a:gd name="connsiteX1" fmla="*/ 104832 w 142305"/>
              <a:gd name="connsiteY1" fmla="*/ 146150 h 277511"/>
              <a:gd name="connsiteX2" fmla="*/ 108007 w 142305"/>
              <a:gd name="connsiteY2" fmla="*/ 114400 h 277511"/>
              <a:gd name="connsiteX3" fmla="*/ 136582 w 142305"/>
              <a:gd name="connsiteY3" fmla="*/ 276325 h 277511"/>
              <a:gd name="connsiteX4" fmla="*/ 136582 w 142305"/>
              <a:gd name="connsiteY4" fmla="*/ 184250 h 277511"/>
              <a:gd name="connsiteX5" fmla="*/ 76257 w 142305"/>
              <a:gd name="connsiteY5" fmla="*/ 117575 h 277511"/>
              <a:gd name="connsiteX6" fmla="*/ 120707 w 142305"/>
              <a:gd name="connsiteY6" fmla="*/ 171550 h 277511"/>
              <a:gd name="connsiteX7" fmla="*/ 57 w 142305"/>
              <a:gd name="connsiteY7" fmla="*/ 100 h 277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42305" h="277511">
                <a:moveTo>
                  <a:pt x="57" y="100"/>
                </a:moveTo>
                <a:cubicBezTo>
                  <a:pt x="-2589" y="-4133"/>
                  <a:pt x="86840" y="127100"/>
                  <a:pt x="104832" y="146150"/>
                </a:cubicBezTo>
                <a:cubicBezTo>
                  <a:pt x="122824" y="165200"/>
                  <a:pt x="102715" y="92704"/>
                  <a:pt x="108007" y="114400"/>
                </a:cubicBezTo>
                <a:cubicBezTo>
                  <a:pt x="113299" y="136096"/>
                  <a:pt x="131820" y="264683"/>
                  <a:pt x="136582" y="276325"/>
                </a:cubicBezTo>
                <a:cubicBezTo>
                  <a:pt x="141344" y="287967"/>
                  <a:pt x="146636" y="210708"/>
                  <a:pt x="136582" y="184250"/>
                </a:cubicBezTo>
                <a:cubicBezTo>
                  <a:pt x="126528" y="157792"/>
                  <a:pt x="78903" y="119692"/>
                  <a:pt x="76257" y="117575"/>
                </a:cubicBezTo>
                <a:cubicBezTo>
                  <a:pt x="73611" y="115458"/>
                  <a:pt x="128645" y="189542"/>
                  <a:pt x="120707" y="171550"/>
                </a:cubicBezTo>
                <a:cubicBezTo>
                  <a:pt x="112770" y="153558"/>
                  <a:pt x="2703" y="4333"/>
                  <a:pt x="57" y="10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2" name="フリーフォーム 51">
            <a:extLst>
              <a:ext uri="{FF2B5EF4-FFF2-40B4-BE49-F238E27FC236}">
                <a16:creationId xmlns:a16="http://schemas.microsoft.com/office/drawing/2014/main" id="{726B79C7-8D68-835B-0CCF-99E5CFB77941}"/>
              </a:ext>
            </a:extLst>
          </p:cNvPr>
          <p:cNvSpPr/>
          <p:nvPr/>
        </p:nvSpPr>
        <p:spPr>
          <a:xfrm>
            <a:off x="3435284" y="1863710"/>
            <a:ext cx="39702" cy="349307"/>
          </a:xfrm>
          <a:custGeom>
            <a:avLst/>
            <a:gdLst>
              <a:gd name="connsiteX0" fmla="*/ 66 w 39702"/>
              <a:gd name="connsiteY0" fmla="*/ 15 h 349307"/>
              <a:gd name="connsiteX1" fmla="*/ 28641 w 39702"/>
              <a:gd name="connsiteY1" fmla="*/ 165115 h 349307"/>
              <a:gd name="connsiteX2" fmla="*/ 15941 w 39702"/>
              <a:gd name="connsiteY2" fmla="*/ 241315 h 349307"/>
              <a:gd name="connsiteX3" fmla="*/ 19116 w 39702"/>
              <a:gd name="connsiteY3" fmla="*/ 327040 h 349307"/>
              <a:gd name="connsiteX4" fmla="*/ 25466 w 39702"/>
              <a:gd name="connsiteY4" fmla="*/ 228615 h 349307"/>
              <a:gd name="connsiteX5" fmla="*/ 34991 w 39702"/>
              <a:gd name="connsiteY5" fmla="*/ 349265 h 349307"/>
              <a:gd name="connsiteX6" fmla="*/ 38166 w 39702"/>
              <a:gd name="connsiteY6" fmla="*/ 241315 h 349307"/>
              <a:gd name="connsiteX7" fmla="*/ 38166 w 39702"/>
              <a:gd name="connsiteY7" fmla="*/ 155590 h 349307"/>
              <a:gd name="connsiteX8" fmla="*/ 66 w 39702"/>
              <a:gd name="connsiteY8" fmla="*/ 15 h 3493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9702" h="349307">
                <a:moveTo>
                  <a:pt x="66" y="15"/>
                </a:moveTo>
                <a:cubicBezTo>
                  <a:pt x="-1521" y="1602"/>
                  <a:pt x="25995" y="124898"/>
                  <a:pt x="28641" y="165115"/>
                </a:cubicBezTo>
                <a:cubicBezTo>
                  <a:pt x="31287" y="205332"/>
                  <a:pt x="17528" y="214328"/>
                  <a:pt x="15941" y="241315"/>
                </a:cubicBezTo>
                <a:cubicBezTo>
                  <a:pt x="14354" y="268302"/>
                  <a:pt x="17528" y="329157"/>
                  <a:pt x="19116" y="327040"/>
                </a:cubicBezTo>
                <a:cubicBezTo>
                  <a:pt x="20704" y="324923"/>
                  <a:pt x="22820" y="224911"/>
                  <a:pt x="25466" y="228615"/>
                </a:cubicBezTo>
                <a:cubicBezTo>
                  <a:pt x="28112" y="232319"/>
                  <a:pt x="32874" y="347148"/>
                  <a:pt x="34991" y="349265"/>
                </a:cubicBezTo>
                <a:cubicBezTo>
                  <a:pt x="37108" y="351382"/>
                  <a:pt x="37637" y="273594"/>
                  <a:pt x="38166" y="241315"/>
                </a:cubicBezTo>
                <a:cubicBezTo>
                  <a:pt x="38695" y="209036"/>
                  <a:pt x="41341" y="193690"/>
                  <a:pt x="38166" y="155590"/>
                </a:cubicBezTo>
                <a:cubicBezTo>
                  <a:pt x="34991" y="117490"/>
                  <a:pt x="1653" y="-1572"/>
                  <a:pt x="66" y="1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3" name="フリーフォーム 52">
            <a:extLst>
              <a:ext uri="{FF2B5EF4-FFF2-40B4-BE49-F238E27FC236}">
                <a16:creationId xmlns:a16="http://schemas.microsoft.com/office/drawing/2014/main" id="{5767C142-720C-3A13-3B52-FF002732F389}"/>
              </a:ext>
            </a:extLst>
          </p:cNvPr>
          <p:cNvSpPr/>
          <p:nvPr/>
        </p:nvSpPr>
        <p:spPr>
          <a:xfrm>
            <a:off x="3423151" y="2282822"/>
            <a:ext cx="56738" cy="225430"/>
          </a:xfrm>
          <a:custGeom>
            <a:avLst/>
            <a:gdLst>
              <a:gd name="connsiteX0" fmla="*/ 12199 w 56738"/>
              <a:gd name="connsiteY0" fmla="*/ 3 h 225430"/>
              <a:gd name="connsiteX1" fmla="*/ 15374 w 56738"/>
              <a:gd name="connsiteY1" fmla="*/ 107953 h 225430"/>
              <a:gd name="connsiteX2" fmla="*/ 56649 w 56738"/>
              <a:gd name="connsiteY2" fmla="*/ 225428 h 225430"/>
              <a:gd name="connsiteX3" fmla="*/ 2674 w 56738"/>
              <a:gd name="connsiteY3" fmla="*/ 104778 h 225430"/>
              <a:gd name="connsiteX4" fmla="*/ 12199 w 56738"/>
              <a:gd name="connsiteY4" fmla="*/ 3 h 2254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6738" h="225430">
                <a:moveTo>
                  <a:pt x="12199" y="3"/>
                </a:moveTo>
                <a:cubicBezTo>
                  <a:pt x="14316" y="532"/>
                  <a:pt x="7966" y="70382"/>
                  <a:pt x="15374" y="107953"/>
                </a:cubicBezTo>
                <a:cubicBezTo>
                  <a:pt x="22782" y="145524"/>
                  <a:pt x="58766" y="225957"/>
                  <a:pt x="56649" y="225428"/>
                </a:cubicBezTo>
                <a:cubicBezTo>
                  <a:pt x="54532" y="224899"/>
                  <a:pt x="11670" y="142349"/>
                  <a:pt x="2674" y="104778"/>
                </a:cubicBezTo>
                <a:cubicBezTo>
                  <a:pt x="-6322" y="67207"/>
                  <a:pt x="10082" y="-526"/>
                  <a:pt x="12199" y="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5" name="フリーフォーム 54">
            <a:extLst>
              <a:ext uri="{FF2B5EF4-FFF2-40B4-BE49-F238E27FC236}">
                <a16:creationId xmlns:a16="http://schemas.microsoft.com/office/drawing/2014/main" id="{F80A0199-8B77-F2A9-8D63-1AEB3FAE5674}"/>
              </a:ext>
            </a:extLst>
          </p:cNvPr>
          <p:cNvSpPr/>
          <p:nvPr/>
        </p:nvSpPr>
        <p:spPr>
          <a:xfrm>
            <a:off x="3425796" y="2111370"/>
            <a:ext cx="123347" cy="350282"/>
          </a:xfrm>
          <a:custGeom>
            <a:avLst/>
            <a:gdLst>
              <a:gd name="connsiteX0" fmla="*/ 29 w 123347"/>
              <a:gd name="connsiteY0" fmla="*/ 5 h 350282"/>
              <a:gd name="connsiteX1" fmla="*/ 79404 w 123347"/>
              <a:gd name="connsiteY1" fmla="*/ 209555 h 350282"/>
              <a:gd name="connsiteX2" fmla="*/ 101629 w 123347"/>
              <a:gd name="connsiteY2" fmla="*/ 314330 h 350282"/>
              <a:gd name="connsiteX3" fmla="*/ 92104 w 123347"/>
              <a:gd name="connsiteY3" fmla="*/ 228605 h 350282"/>
              <a:gd name="connsiteX4" fmla="*/ 120679 w 123347"/>
              <a:gd name="connsiteY4" fmla="*/ 349255 h 350282"/>
              <a:gd name="connsiteX5" fmla="*/ 120679 w 123347"/>
              <a:gd name="connsiteY5" fmla="*/ 282580 h 350282"/>
              <a:gd name="connsiteX6" fmla="*/ 107979 w 123347"/>
              <a:gd name="connsiteY6" fmla="*/ 209555 h 350282"/>
              <a:gd name="connsiteX7" fmla="*/ 79404 w 123347"/>
              <a:gd name="connsiteY7" fmla="*/ 107955 h 350282"/>
              <a:gd name="connsiteX8" fmla="*/ 107979 w 123347"/>
              <a:gd name="connsiteY8" fmla="*/ 282580 h 350282"/>
              <a:gd name="connsiteX9" fmla="*/ 88929 w 123347"/>
              <a:gd name="connsiteY9" fmla="*/ 215905 h 350282"/>
              <a:gd name="connsiteX10" fmla="*/ 29 w 123347"/>
              <a:gd name="connsiteY10" fmla="*/ 5 h 3502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23347" h="350282">
                <a:moveTo>
                  <a:pt x="29" y="5"/>
                </a:moveTo>
                <a:cubicBezTo>
                  <a:pt x="-1559" y="-1053"/>
                  <a:pt x="62471" y="157168"/>
                  <a:pt x="79404" y="209555"/>
                </a:cubicBezTo>
                <a:cubicBezTo>
                  <a:pt x="96337" y="261942"/>
                  <a:pt x="99512" y="311155"/>
                  <a:pt x="101629" y="314330"/>
                </a:cubicBezTo>
                <a:cubicBezTo>
                  <a:pt x="103746" y="317505"/>
                  <a:pt x="88929" y="222784"/>
                  <a:pt x="92104" y="228605"/>
                </a:cubicBezTo>
                <a:cubicBezTo>
                  <a:pt x="95279" y="234426"/>
                  <a:pt x="115917" y="340259"/>
                  <a:pt x="120679" y="349255"/>
                </a:cubicBezTo>
                <a:cubicBezTo>
                  <a:pt x="125441" y="358251"/>
                  <a:pt x="122796" y="305863"/>
                  <a:pt x="120679" y="282580"/>
                </a:cubicBezTo>
                <a:cubicBezTo>
                  <a:pt x="118562" y="259297"/>
                  <a:pt x="114858" y="238659"/>
                  <a:pt x="107979" y="209555"/>
                </a:cubicBezTo>
                <a:cubicBezTo>
                  <a:pt x="101100" y="180451"/>
                  <a:pt x="79404" y="95784"/>
                  <a:pt x="79404" y="107955"/>
                </a:cubicBezTo>
                <a:cubicBezTo>
                  <a:pt x="79404" y="120126"/>
                  <a:pt x="106392" y="264588"/>
                  <a:pt x="107979" y="282580"/>
                </a:cubicBezTo>
                <a:cubicBezTo>
                  <a:pt x="109567" y="300572"/>
                  <a:pt x="102687" y="258767"/>
                  <a:pt x="88929" y="215905"/>
                </a:cubicBezTo>
                <a:cubicBezTo>
                  <a:pt x="75171" y="173043"/>
                  <a:pt x="1617" y="1063"/>
                  <a:pt x="29" y="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6" name="フリーフォーム 55">
            <a:extLst>
              <a:ext uri="{FF2B5EF4-FFF2-40B4-BE49-F238E27FC236}">
                <a16:creationId xmlns:a16="http://schemas.microsoft.com/office/drawing/2014/main" id="{A9303FBC-0F1D-FD5B-F21A-C8B970075C10}"/>
              </a:ext>
            </a:extLst>
          </p:cNvPr>
          <p:cNvSpPr/>
          <p:nvPr/>
        </p:nvSpPr>
        <p:spPr>
          <a:xfrm>
            <a:off x="3492837" y="1971550"/>
            <a:ext cx="53891" cy="251498"/>
          </a:xfrm>
          <a:custGeom>
            <a:avLst/>
            <a:gdLst>
              <a:gd name="connsiteX0" fmla="*/ 53638 w 53891"/>
              <a:gd name="connsiteY0" fmla="*/ 125 h 251498"/>
              <a:gd name="connsiteX1" fmla="*/ 21888 w 53891"/>
              <a:gd name="connsiteY1" fmla="*/ 104900 h 251498"/>
              <a:gd name="connsiteX2" fmla="*/ 9188 w 53891"/>
              <a:gd name="connsiteY2" fmla="*/ 174750 h 251498"/>
              <a:gd name="connsiteX3" fmla="*/ 9188 w 53891"/>
              <a:gd name="connsiteY3" fmla="*/ 139825 h 251498"/>
              <a:gd name="connsiteX4" fmla="*/ 18713 w 53891"/>
              <a:gd name="connsiteY4" fmla="*/ 250950 h 251498"/>
              <a:gd name="connsiteX5" fmla="*/ 9188 w 53891"/>
              <a:gd name="connsiteY5" fmla="*/ 181100 h 251498"/>
              <a:gd name="connsiteX6" fmla="*/ 2838 w 53891"/>
              <a:gd name="connsiteY6" fmla="*/ 149350 h 251498"/>
              <a:gd name="connsiteX7" fmla="*/ 2838 w 53891"/>
              <a:gd name="connsiteY7" fmla="*/ 127125 h 251498"/>
              <a:gd name="connsiteX8" fmla="*/ 53638 w 53891"/>
              <a:gd name="connsiteY8" fmla="*/ 125 h 2514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3891" h="251498">
                <a:moveTo>
                  <a:pt x="53638" y="125"/>
                </a:moveTo>
                <a:cubicBezTo>
                  <a:pt x="56813" y="-3579"/>
                  <a:pt x="29296" y="75796"/>
                  <a:pt x="21888" y="104900"/>
                </a:cubicBezTo>
                <a:cubicBezTo>
                  <a:pt x="14480" y="134004"/>
                  <a:pt x="11305" y="168929"/>
                  <a:pt x="9188" y="174750"/>
                </a:cubicBezTo>
                <a:cubicBezTo>
                  <a:pt x="7071" y="180571"/>
                  <a:pt x="7601" y="127125"/>
                  <a:pt x="9188" y="139825"/>
                </a:cubicBezTo>
                <a:cubicBezTo>
                  <a:pt x="10775" y="152525"/>
                  <a:pt x="18713" y="244071"/>
                  <a:pt x="18713" y="250950"/>
                </a:cubicBezTo>
                <a:cubicBezTo>
                  <a:pt x="18713" y="257829"/>
                  <a:pt x="11834" y="198033"/>
                  <a:pt x="9188" y="181100"/>
                </a:cubicBezTo>
                <a:cubicBezTo>
                  <a:pt x="6542" y="164167"/>
                  <a:pt x="3896" y="158346"/>
                  <a:pt x="2838" y="149350"/>
                </a:cubicBezTo>
                <a:cubicBezTo>
                  <a:pt x="1780" y="140354"/>
                  <a:pt x="-2983" y="146175"/>
                  <a:pt x="2838" y="127125"/>
                </a:cubicBezTo>
                <a:cubicBezTo>
                  <a:pt x="8659" y="108075"/>
                  <a:pt x="50463" y="3829"/>
                  <a:pt x="53638" y="12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7" name="フリーフォーム 56">
            <a:extLst>
              <a:ext uri="{FF2B5EF4-FFF2-40B4-BE49-F238E27FC236}">
                <a16:creationId xmlns:a16="http://schemas.microsoft.com/office/drawing/2014/main" id="{A435503C-0FDC-69E5-629C-3B6575145D66}"/>
              </a:ext>
            </a:extLst>
          </p:cNvPr>
          <p:cNvSpPr/>
          <p:nvPr/>
        </p:nvSpPr>
        <p:spPr>
          <a:xfrm>
            <a:off x="3454400" y="2231866"/>
            <a:ext cx="55058" cy="222682"/>
          </a:xfrm>
          <a:custGeom>
            <a:avLst/>
            <a:gdLst>
              <a:gd name="connsiteX0" fmla="*/ 0 w 55058"/>
              <a:gd name="connsiteY0" fmla="*/ 159 h 222682"/>
              <a:gd name="connsiteX1" fmla="*/ 34925 w 55058"/>
              <a:gd name="connsiteY1" fmla="*/ 152559 h 222682"/>
              <a:gd name="connsiteX2" fmla="*/ 53975 w 55058"/>
              <a:gd name="connsiteY2" fmla="*/ 222409 h 222682"/>
              <a:gd name="connsiteX3" fmla="*/ 50800 w 55058"/>
              <a:gd name="connsiteY3" fmla="*/ 174784 h 222682"/>
              <a:gd name="connsiteX4" fmla="*/ 34925 w 55058"/>
              <a:gd name="connsiteY4" fmla="*/ 123984 h 222682"/>
              <a:gd name="connsiteX5" fmla="*/ 0 w 55058"/>
              <a:gd name="connsiteY5" fmla="*/ 159 h 2226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5058" h="222682">
                <a:moveTo>
                  <a:pt x="0" y="159"/>
                </a:moveTo>
                <a:cubicBezTo>
                  <a:pt x="0" y="4921"/>
                  <a:pt x="25929" y="115517"/>
                  <a:pt x="34925" y="152559"/>
                </a:cubicBezTo>
                <a:cubicBezTo>
                  <a:pt x="43921" y="189601"/>
                  <a:pt x="51329" y="218705"/>
                  <a:pt x="53975" y="222409"/>
                </a:cubicBezTo>
                <a:cubicBezTo>
                  <a:pt x="56621" y="226113"/>
                  <a:pt x="53975" y="191188"/>
                  <a:pt x="50800" y="174784"/>
                </a:cubicBezTo>
                <a:cubicBezTo>
                  <a:pt x="47625" y="158380"/>
                  <a:pt x="43392" y="149384"/>
                  <a:pt x="34925" y="123984"/>
                </a:cubicBezTo>
                <a:cubicBezTo>
                  <a:pt x="26458" y="98584"/>
                  <a:pt x="0" y="-4603"/>
                  <a:pt x="0" y="15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8" name="フリーフォーム 57">
            <a:extLst>
              <a:ext uri="{FF2B5EF4-FFF2-40B4-BE49-F238E27FC236}">
                <a16:creationId xmlns:a16="http://schemas.microsoft.com/office/drawing/2014/main" id="{A2CB6D75-4E08-68BF-3E97-5EDFB519D676}"/>
              </a:ext>
            </a:extLst>
          </p:cNvPr>
          <p:cNvSpPr/>
          <p:nvPr/>
        </p:nvSpPr>
        <p:spPr>
          <a:xfrm>
            <a:off x="3457179" y="2447881"/>
            <a:ext cx="45503" cy="267636"/>
          </a:xfrm>
          <a:custGeom>
            <a:avLst/>
            <a:gdLst>
              <a:gd name="connsiteX0" fmla="*/ 44846 w 45503"/>
              <a:gd name="connsiteY0" fmla="*/ 44 h 267636"/>
              <a:gd name="connsiteX1" fmla="*/ 9921 w 45503"/>
              <a:gd name="connsiteY1" fmla="*/ 146094 h 267636"/>
              <a:gd name="connsiteX2" fmla="*/ 13096 w 45503"/>
              <a:gd name="connsiteY2" fmla="*/ 190544 h 267636"/>
              <a:gd name="connsiteX3" fmla="*/ 44846 w 45503"/>
              <a:gd name="connsiteY3" fmla="*/ 266744 h 267636"/>
              <a:gd name="connsiteX4" fmla="*/ 32146 w 45503"/>
              <a:gd name="connsiteY4" fmla="*/ 228644 h 267636"/>
              <a:gd name="connsiteX5" fmla="*/ 3571 w 45503"/>
              <a:gd name="connsiteY5" fmla="*/ 174669 h 267636"/>
              <a:gd name="connsiteX6" fmla="*/ 3571 w 45503"/>
              <a:gd name="connsiteY6" fmla="*/ 161969 h 267636"/>
              <a:gd name="connsiteX7" fmla="*/ 44846 w 45503"/>
              <a:gd name="connsiteY7" fmla="*/ 44 h 2676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5503" h="267636">
                <a:moveTo>
                  <a:pt x="44846" y="44"/>
                </a:moveTo>
                <a:cubicBezTo>
                  <a:pt x="45904" y="-2602"/>
                  <a:pt x="15213" y="114344"/>
                  <a:pt x="9921" y="146094"/>
                </a:cubicBezTo>
                <a:cubicBezTo>
                  <a:pt x="4629" y="177844"/>
                  <a:pt x="7275" y="170436"/>
                  <a:pt x="13096" y="190544"/>
                </a:cubicBezTo>
                <a:cubicBezTo>
                  <a:pt x="18917" y="210652"/>
                  <a:pt x="41671" y="260394"/>
                  <a:pt x="44846" y="266744"/>
                </a:cubicBezTo>
                <a:cubicBezTo>
                  <a:pt x="48021" y="273094"/>
                  <a:pt x="39025" y="243990"/>
                  <a:pt x="32146" y="228644"/>
                </a:cubicBezTo>
                <a:cubicBezTo>
                  <a:pt x="25267" y="213298"/>
                  <a:pt x="3571" y="174669"/>
                  <a:pt x="3571" y="174669"/>
                </a:cubicBezTo>
                <a:cubicBezTo>
                  <a:pt x="-1191" y="163557"/>
                  <a:pt x="-1192" y="184194"/>
                  <a:pt x="3571" y="161969"/>
                </a:cubicBezTo>
                <a:cubicBezTo>
                  <a:pt x="8333" y="139744"/>
                  <a:pt x="43788" y="2690"/>
                  <a:pt x="44846" y="4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9" name="フリーフォーム 58">
            <a:extLst>
              <a:ext uri="{FF2B5EF4-FFF2-40B4-BE49-F238E27FC236}">
                <a16:creationId xmlns:a16="http://schemas.microsoft.com/office/drawing/2014/main" id="{33203FAD-A35E-0AFB-2007-ADA0EC082727}"/>
              </a:ext>
            </a:extLst>
          </p:cNvPr>
          <p:cNvSpPr/>
          <p:nvPr/>
        </p:nvSpPr>
        <p:spPr>
          <a:xfrm>
            <a:off x="3507374" y="2492354"/>
            <a:ext cx="26451" cy="171537"/>
          </a:xfrm>
          <a:custGeom>
            <a:avLst/>
            <a:gdLst>
              <a:gd name="connsiteX0" fmla="*/ 26401 w 26451"/>
              <a:gd name="connsiteY0" fmla="*/ 21 h 171537"/>
              <a:gd name="connsiteX1" fmla="*/ 7351 w 26451"/>
              <a:gd name="connsiteY1" fmla="*/ 117496 h 171537"/>
              <a:gd name="connsiteX2" fmla="*/ 1001 w 26451"/>
              <a:gd name="connsiteY2" fmla="*/ 171471 h 171537"/>
              <a:gd name="connsiteX3" fmla="*/ 1001 w 26451"/>
              <a:gd name="connsiteY3" fmla="*/ 107971 h 171537"/>
              <a:gd name="connsiteX4" fmla="*/ 26401 w 26451"/>
              <a:gd name="connsiteY4" fmla="*/ 21 h 1715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6451" h="171537">
                <a:moveTo>
                  <a:pt x="26401" y="21"/>
                </a:moveTo>
                <a:cubicBezTo>
                  <a:pt x="27459" y="1609"/>
                  <a:pt x="11584" y="88921"/>
                  <a:pt x="7351" y="117496"/>
                </a:cubicBezTo>
                <a:cubicBezTo>
                  <a:pt x="3118" y="146071"/>
                  <a:pt x="2059" y="173059"/>
                  <a:pt x="1001" y="171471"/>
                </a:cubicBezTo>
                <a:cubicBezTo>
                  <a:pt x="-57" y="169883"/>
                  <a:pt x="-586" y="129667"/>
                  <a:pt x="1001" y="107971"/>
                </a:cubicBezTo>
                <a:cubicBezTo>
                  <a:pt x="2588" y="86275"/>
                  <a:pt x="25343" y="-1567"/>
                  <a:pt x="26401" y="2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0" name="フリーフォーム 59">
            <a:extLst>
              <a:ext uri="{FF2B5EF4-FFF2-40B4-BE49-F238E27FC236}">
                <a16:creationId xmlns:a16="http://schemas.microsoft.com/office/drawing/2014/main" id="{3FA3D855-3348-5224-C718-2A68FDD34DCC}"/>
              </a:ext>
            </a:extLst>
          </p:cNvPr>
          <p:cNvSpPr/>
          <p:nvPr/>
        </p:nvSpPr>
        <p:spPr>
          <a:xfrm>
            <a:off x="3495649" y="2454273"/>
            <a:ext cx="130314" cy="234958"/>
          </a:xfrm>
          <a:custGeom>
            <a:avLst/>
            <a:gdLst>
              <a:gd name="connsiteX0" fmla="*/ 26 w 130314"/>
              <a:gd name="connsiteY0" fmla="*/ 2 h 234958"/>
              <a:gd name="connsiteX1" fmla="*/ 82576 w 130314"/>
              <a:gd name="connsiteY1" fmla="*/ 133352 h 234958"/>
              <a:gd name="connsiteX2" fmla="*/ 127026 w 130314"/>
              <a:gd name="connsiteY2" fmla="*/ 184152 h 234958"/>
              <a:gd name="connsiteX3" fmla="*/ 98451 w 130314"/>
              <a:gd name="connsiteY3" fmla="*/ 234952 h 234958"/>
              <a:gd name="connsiteX4" fmla="*/ 57176 w 130314"/>
              <a:gd name="connsiteY4" fmla="*/ 180977 h 234958"/>
              <a:gd name="connsiteX5" fmla="*/ 92101 w 130314"/>
              <a:gd name="connsiteY5" fmla="*/ 228602 h 234958"/>
              <a:gd name="connsiteX6" fmla="*/ 130201 w 130314"/>
              <a:gd name="connsiteY6" fmla="*/ 209552 h 234958"/>
              <a:gd name="connsiteX7" fmla="*/ 79401 w 130314"/>
              <a:gd name="connsiteY7" fmla="*/ 146052 h 234958"/>
              <a:gd name="connsiteX8" fmla="*/ 54001 w 130314"/>
              <a:gd name="connsiteY8" fmla="*/ 155577 h 234958"/>
              <a:gd name="connsiteX9" fmla="*/ 73051 w 130314"/>
              <a:gd name="connsiteY9" fmla="*/ 136527 h 234958"/>
              <a:gd name="connsiteX10" fmla="*/ 26 w 130314"/>
              <a:gd name="connsiteY10" fmla="*/ 2 h 2349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30314" h="234958">
                <a:moveTo>
                  <a:pt x="26" y="2"/>
                </a:moveTo>
                <a:cubicBezTo>
                  <a:pt x="1613" y="-527"/>
                  <a:pt x="61409" y="102660"/>
                  <a:pt x="82576" y="133352"/>
                </a:cubicBezTo>
                <a:cubicBezTo>
                  <a:pt x="103743" y="164044"/>
                  <a:pt x="124380" y="167219"/>
                  <a:pt x="127026" y="184152"/>
                </a:cubicBezTo>
                <a:cubicBezTo>
                  <a:pt x="129672" y="201085"/>
                  <a:pt x="110093" y="235481"/>
                  <a:pt x="98451" y="234952"/>
                </a:cubicBezTo>
                <a:cubicBezTo>
                  <a:pt x="86809" y="234423"/>
                  <a:pt x="58234" y="182035"/>
                  <a:pt x="57176" y="180977"/>
                </a:cubicBezTo>
                <a:cubicBezTo>
                  <a:pt x="56118" y="179919"/>
                  <a:pt x="79930" y="223840"/>
                  <a:pt x="92101" y="228602"/>
                </a:cubicBezTo>
                <a:cubicBezTo>
                  <a:pt x="104272" y="233364"/>
                  <a:pt x="132318" y="223310"/>
                  <a:pt x="130201" y="209552"/>
                </a:cubicBezTo>
                <a:cubicBezTo>
                  <a:pt x="128084" y="195794"/>
                  <a:pt x="92101" y="155048"/>
                  <a:pt x="79401" y="146052"/>
                </a:cubicBezTo>
                <a:cubicBezTo>
                  <a:pt x="66701" y="137056"/>
                  <a:pt x="54001" y="155577"/>
                  <a:pt x="54001" y="155577"/>
                </a:cubicBezTo>
                <a:cubicBezTo>
                  <a:pt x="52943" y="153989"/>
                  <a:pt x="77813" y="156106"/>
                  <a:pt x="73051" y="136527"/>
                </a:cubicBezTo>
                <a:cubicBezTo>
                  <a:pt x="68289" y="116948"/>
                  <a:pt x="-1561" y="531"/>
                  <a:pt x="26" y="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1" name="フリーフォーム 60">
            <a:extLst>
              <a:ext uri="{FF2B5EF4-FFF2-40B4-BE49-F238E27FC236}">
                <a16:creationId xmlns:a16="http://schemas.microsoft.com/office/drawing/2014/main" id="{AA6ADDDA-7EEB-FAFC-799B-3BC8F762BBD2}"/>
              </a:ext>
            </a:extLst>
          </p:cNvPr>
          <p:cNvSpPr/>
          <p:nvPr/>
        </p:nvSpPr>
        <p:spPr>
          <a:xfrm>
            <a:off x="3371730" y="2489198"/>
            <a:ext cx="82698" cy="194441"/>
          </a:xfrm>
          <a:custGeom>
            <a:avLst/>
            <a:gdLst>
              <a:gd name="connsiteX0" fmla="*/ 50920 w 82698"/>
              <a:gd name="connsiteY0" fmla="*/ 2 h 194441"/>
              <a:gd name="connsiteX1" fmla="*/ 35045 w 82698"/>
              <a:gd name="connsiteY1" fmla="*/ 114302 h 194441"/>
              <a:gd name="connsiteX2" fmla="*/ 82670 w 82698"/>
              <a:gd name="connsiteY2" fmla="*/ 193677 h 194441"/>
              <a:gd name="connsiteX3" fmla="*/ 41395 w 82698"/>
              <a:gd name="connsiteY3" fmla="*/ 152402 h 194441"/>
              <a:gd name="connsiteX4" fmla="*/ 120 w 82698"/>
              <a:gd name="connsiteY4" fmla="*/ 117477 h 194441"/>
              <a:gd name="connsiteX5" fmla="*/ 28695 w 82698"/>
              <a:gd name="connsiteY5" fmla="*/ 155577 h 194441"/>
              <a:gd name="connsiteX6" fmla="*/ 25520 w 82698"/>
              <a:gd name="connsiteY6" fmla="*/ 111127 h 194441"/>
              <a:gd name="connsiteX7" fmla="*/ 50920 w 82698"/>
              <a:gd name="connsiteY7" fmla="*/ 2 h 1944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82698" h="194441">
                <a:moveTo>
                  <a:pt x="50920" y="2"/>
                </a:moveTo>
                <a:cubicBezTo>
                  <a:pt x="52507" y="531"/>
                  <a:pt x="29753" y="82023"/>
                  <a:pt x="35045" y="114302"/>
                </a:cubicBezTo>
                <a:cubicBezTo>
                  <a:pt x="40337" y="146581"/>
                  <a:pt x="81612" y="187327"/>
                  <a:pt x="82670" y="193677"/>
                </a:cubicBezTo>
                <a:cubicBezTo>
                  <a:pt x="83728" y="200027"/>
                  <a:pt x="55153" y="165102"/>
                  <a:pt x="41395" y="152402"/>
                </a:cubicBezTo>
                <a:cubicBezTo>
                  <a:pt x="27637" y="139702"/>
                  <a:pt x="2237" y="116948"/>
                  <a:pt x="120" y="117477"/>
                </a:cubicBezTo>
                <a:cubicBezTo>
                  <a:pt x="-1997" y="118006"/>
                  <a:pt x="24462" y="156635"/>
                  <a:pt x="28695" y="155577"/>
                </a:cubicBezTo>
                <a:cubicBezTo>
                  <a:pt x="32928" y="154519"/>
                  <a:pt x="20228" y="132293"/>
                  <a:pt x="25520" y="111127"/>
                </a:cubicBezTo>
                <a:cubicBezTo>
                  <a:pt x="30812" y="89961"/>
                  <a:pt x="49333" y="-527"/>
                  <a:pt x="50920" y="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2" name="フリーフォーム 61">
            <a:extLst>
              <a:ext uri="{FF2B5EF4-FFF2-40B4-BE49-F238E27FC236}">
                <a16:creationId xmlns:a16="http://schemas.microsoft.com/office/drawing/2014/main" id="{491925BD-DC02-BDA7-B1FC-504AFDD09A73}"/>
              </a:ext>
            </a:extLst>
          </p:cNvPr>
          <p:cNvSpPr/>
          <p:nvPr/>
        </p:nvSpPr>
        <p:spPr>
          <a:xfrm>
            <a:off x="3581339" y="2479661"/>
            <a:ext cx="108624" cy="127044"/>
          </a:xfrm>
          <a:custGeom>
            <a:avLst/>
            <a:gdLst>
              <a:gd name="connsiteX0" fmla="*/ 61 w 108624"/>
              <a:gd name="connsiteY0" fmla="*/ 14 h 127044"/>
              <a:gd name="connsiteX1" fmla="*/ 92136 w 108624"/>
              <a:gd name="connsiteY1" fmla="*/ 76214 h 127044"/>
              <a:gd name="connsiteX2" fmla="*/ 66736 w 108624"/>
              <a:gd name="connsiteY2" fmla="*/ 127014 h 127044"/>
              <a:gd name="connsiteX3" fmla="*/ 108011 w 108624"/>
              <a:gd name="connsiteY3" fmla="*/ 82564 h 127044"/>
              <a:gd name="connsiteX4" fmla="*/ 61 w 108624"/>
              <a:gd name="connsiteY4" fmla="*/ 14 h 1270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8624" h="127044">
                <a:moveTo>
                  <a:pt x="61" y="14"/>
                </a:moveTo>
                <a:cubicBezTo>
                  <a:pt x="-2585" y="-1044"/>
                  <a:pt x="81024" y="55047"/>
                  <a:pt x="92136" y="76214"/>
                </a:cubicBezTo>
                <a:cubicBezTo>
                  <a:pt x="103249" y="97381"/>
                  <a:pt x="64090" y="125956"/>
                  <a:pt x="66736" y="127014"/>
                </a:cubicBezTo>
                <a:cubicBezTo>
                  <a:pt x="69382" y="128072"/>
                  <a:pt x="114361" y="101614"/>
                  <a:pt x="108011" y="82564"/>
                </a:cubicBezTo>
                <a:cubicBezTo>
                  <a:pt x="101661" y="63514"/>
                  <a:pt x="2707" y="1072"/>
                  <a:pt x="61" y="1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3" name="フリーフォーム 62">
            <a:extLst>
              <a:ext uri="{FF2B5EF4-FFF2-40B4-BE49-F238E27FC236}">
                <a16:creationId xmlns:a16="http://schemas.microsoft.com/office/drawing/2014/main" id="{A2E3D7F9-8F91-0E91-8C44-648B8E633E3F}"/>
              </a:ext>
            </a:extLst>
          </p:cNvPr>
          <p:cNvSpPr/>
          <p:nvPr/>
        </p:nvSpPr>
        <p:spPr>
          <a:xfrm>
            <a:off x="3320218" y="2546278"/>
            <a:ext cx="48606" cy="162281"/>
          </a:xfrm>
          <a:custGeom>
            <a:avLst/>
            <a:gdLst>
              <a:gd name="connsiteX0" fmla="*/ 42107 w 48606"/>
              <a:gd name="connsiteY0" fmla="*/ 72 h 162281"/>
              <a:gd name="connsiteX1" fmla="*/ 16707 w 48606"/>
              <a:gd name="connsiteY1" fmla="*/ 95322 h 162281"/>
              <a:gd name="connsiteX2" fmla="*/ 48457 w 48606"/>
              <a:gd name="connsiteY2" fmla="*/ 161997 h 162281"/>
              <a:gd name="connsiteX3" fmla="*/ 832 w 48606"/>
              <a:gd name="connsiteY3" fmla="*/ 69922 h 162281"/>
              <a:gd name="connsiteX4" fmla="*/ 19882 w 48606"/>
              <a:gd name="connsiteY4" fmla="*/ 111197 h 162281"/>
              <a:gd name="connsiteX5" fmla="*/ 42107 w 48606"/>
              <a:gd name="connsiteY5" fmla="*/ 72 h 1622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8606" h="162281">
                <a:moveTo>
                  <a:pt x="42107" y="72"/>
                </a:moveTo>
                <a:cubicBezTo>
                  <a:pt x="41578" y="-2574"/>
                  <a:pt x="15649" y="68335"/>
                  <a:pt x="16707" y="95322"/>
                </a:cubicBezTo>
                <a:cubicBezTo>
                  <a:pt x="17765" y="122309"/>
                  <a:pt x="51103" y="166230"/>
                  <a:pt x="48457" y="161997"/>
                </a:cubicBezTo>
                <a:cubicBezTo>
                  <a:pt x="45811" y="157764"/>
                  <a:pt x="5595" y="78389"/>
                  <a:pt x="832" y="69922"/>
                </a:cubicBezTo>
                <a:cubicBezTo>
                  <a:pt x="-3931" y="61455"/>
                  <a:pt x="13003" y="119135"/>
                  <a:pt x="19882" y="111197"/>
                </a:cubicBezTo>
                <a:cubicBezTo>
                  <a:pt x="26761" y="103259"/>
                  <a:pt x="42636" y="2718"/>
                  <a:pt x="42107" y="7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24" name="フリーフォーム 1023">
            <a:extLst>
              <a:ext uri="{FF2B5EF4-FFF2-40B4-BE49-F238E27FC236}">
                <a16:creationId xmlns:a16="http://schemas.microsoft.com/office/drawing/2014/main" id="{B38DFE9A-8B94-C35B-04BD-86E394983C49}"/>
              </a:ext>
            </a:extLst>
          </p:cNvPr>
          <p:cNvSpPr/>
          <p:nvPr/>
        </p:nvSpPr>
        <p:spPr>
          <a:xfrm>
            <a:off x="3660648" y="2533389"/>
            <a:ext cx="89027" cy="111568"/>
          </a:xfrm>
          <a:custGeom>
            <a:avLst/>
            <a:gdLst>
              <a:gd name="connsiteX0" fmla="*/ 89027 w 89027"/>
              <a:gd name="connsiteY0" fmla="*/ 261 h 111568"/>
              <a:gd name="connsiteX1" fmla="*/ 69977 w 89027"/>
              <a:gd name="connsiteY1" fmla="*/ 57411 h 111568"/>
              <a:gd name="connsiteX2" fmla="*/ 60452 w 89027"/>
              <a:gd name="connsiteY2" fmla="*/ 76461 h 111568"/>
              <a:gd name="connsiteX3" fmla="*/ 73152 w 89027"/>
              <a:gd name="connsiteY3" fmla="*/ 66936 h 111568"/>
              <a:gd name="connsiteX4" fmla="*/ 35052 w 89027"/>
              <a:gd name="connsiteY4" fmla="*/ 79636 h 111568"/>
              <a:gd name="connsiteX5" fmla="*/ 127 w 89027"/>
              <a:gd name="connsiteY5" fmla="*/ 111386 h 111568"/>
              <a:gd name="connsiteX6" fmla="*/ 47752 w 89027"/>
              <a:gd name="connsiteY6" fmla="*/ 92336 h 111568"/>
              <a:gd name="connsiteX7" fmla="*/ 69977 w 89027"/>
              <a:gd name="connsiteY7" fmla="*/ 85986 h 111568"/>
              <a:gd name="connsiteX8" fmla="*/ 89027 w 89027"/>
              <a:gd name="connsiteY8" fmla="*/ 261 h 1115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89027" h="111568">
                <a:moveTo>
                  <a:pt x="89027" y="261"/>
                </a:moveTo>
                <a:cubicBezTo>
                  <a:pt x="89027" y="-4501"/>
                  <a:pt x="69977" y="57411"/>
                  <a:pt x="69977" y="57411"/>
                </a:cubicBezTo>
                <a:cubicBezTo>
                  <a:pt x="65214" y="70111"/>
                  <a:pt x="60452" y="76461"/>
                  <a:pt x="60452" y="76461"/>
                </a:cubicBezTo>
                <a:cubicBezTo>
                  <a:pt x="60981" y="78048"/>
                  <a:pt x="77385" y="66407"/>
                  <a:pt x="73152" y="66936"/>
                </a:cubicBezTo>
                <a:cubicBezTo>
                  <a:pt x="68919" y="67465"/>
                  <a:pt x="47223" y="72228"/>
                  <a:pt x="35052" y="79636"/>
                </a:cubicBezTo>
                <a:cubicBezTo>
                  <a:pt x="22881" y="87044"/>
                  <a:pt x="-1990" y="109269"/>
                  <a:pt x="127" y="111386"/>
                </a:cubicBezTo>
                <a:cubicBezTo>
                  <a:pt x="2244" y="113503"/>
                  <a:pt x="36110" y="96569"/>
                  <a:pt x="47752" y="92336"/>
                </a:cubicBezTo>
                <a:cubicBezTo>
                  <a:pt x="59394" y="88103"/>
                  <a:pt x="65215" y="99744"/>
                  <a:pt x="69977" y="85986"/>
                </a:cubicBezTo>
                <a:cubicBezTo>
                  <a:pt x="74739" y="72228"/>
                  <a:pt x="89027" y="5023"/>
                  <a:pt x="89027" y="26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25" name="フリーフォーム 1024">
            <a:extLst>
              <a:ext uri="{FF2B5EF4-FFF2-40B4-BE49-F238E27FC236}">
                <a16:creationId xmlns:a16="http://schemas.microsoft.com/office/drawing/2014/main" id="{C2045CBB-AC3A-B3FD-04A9-2D12469ECF54}"/>
              </a:ext>
            </a:extLst>
          </p:cNvPr>
          <p:cNvSpPr/>
          <p:nvPr/>
        </p:nvSpPr>
        <p:spPr>
          <a:xfrm>
            <a:off x="3390688" y="2269050"/>
            <a:ext cx="16144" cy="210682"/>
          </a:xfrm>
          <a:custGeom>
            <a:avLst/>
            <a:gdLst>
              <a:gd name="connsiteX0" fmla="*/ 16087 w 16144"/>
              <a:gd name="connsiteY0" fmla="*/ 1075 h 210682"/>
              <a:gd name="connsiteX1" fmla="*/ 6562 w 16144"/>
              <a:gd name="connsiteY1" fmla="*/ 150300 h 210682"/>
              <a:gd name="connsiteX2" fmla="*/ 3387 w 16144"/>
              <a:gd name="connsiteY2" fmla="*/ 210625 h 210682"/>
              <a:gd name="connsiteX3" fmla="*/ 212 w 16144"/>
              <a:gd name="connsiteY3" fmla="*/ 159825 h 210682"/>
              <a:gd name="connsiteX4" fmla="*/ 9737 w 16144"/>
              <a:gd name="connsiteY4" fmla="*/ 86800 h 210682"/>
              <a:gd name="connsiteX5" fmla="*/ 16087 w 16144"/>
              <a:gd name="connsiteY5" fmla="*/ 1075 h 2106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144" h="210682">
                <a:moveTo>
                  <a:pt x="16087" y="1075"/>
                </a:moveTo>
                <a:cubicBezTo>
                  <a:pt x="15558" y="11658"/>
                  <a:pt x="8679" y="115375"/>
                  <a:pt x="6562" y="150300"/>
                </a:cubicBezTo>
                <a:cubicBezTo>
                  <a:pt x="4445" y="185225"/>
                  <a:pt x="4445" y="209037"/>
                  <a:pt x="3387" y="210625"/>
                </a:cubicBezTo>
                <a:cubicBezTo>
                  <a:pt x="2329" y="212213"/>
                  <a:pt x="-846" y="180462"/>
                  <a:pt x="212" y="159825"/>
                </a:cubicBezTo>
                <a:cubicBezTo>
                  <a:pt x="1270" y="139188"/>
                  <a:pt x="6033" y="112729"/>
                  <a:pt x="9737" y="86800"/>
                </a:cubicBezTo>
                <a:cubicBezTo>
                  <a:pt x="13441" y="60871"/>
                  <a:pt x="16616" y="-9508"/>
                  <a:pt x="16087" y="107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27" name="フリーフォーム 1026">
            <a:extLst>
              <a:ext uri="{FF2B5EF4-FFF2-40B4-BE49-F238E27FC236}">
                <a16:creationId xmlns:a16="http://schemas.microsoft.com/office/drawing/2014/main" id="{B9500FCC-4B62-4E7D-0767-6DAF222D04E9}"/>
              </a:ext>
            </a:extLst>
          </p:cNvPr>
          <p:cNvSpPr/>
          <p:nvPr/>
        </p:nvSpPr>
        <p:spPr>
          <a:xfrm>
            <a:off x="3381375" y="1984645"/>
            <a:ext cx="28782" cy="387378"/>
          </a:xfrm>
          <a:custGeom>
            <a:avLst/>
            <a:gdLst>
              <a:gd name="connsiteX0" fmla="*/ 19050 w 28782"/>
              <a:gd name="connsiteY0" fmla="*/ 2905 h 387378"/>
              <a:gd name="connsiteX1" fmla="*/ 9525 w 28782"/>
              <a:gd name="connsiteY1" fmla="*/ 250555 h 387378"/>
              <a:gd name="connsiteX2" fmla="*/ 0 w 28782"/>
              <a:gd name="connsiteY2" fmla="*/ 387080 h 387378"/>
              <a:gd name="connsiteX3" fmla="*/ 9525 w 28782"/>
              <a:gd name="connsiteY3" fmla="*/ 282305 h 387378"/>
              <a:gd name="connsiteX4" fmla="*/ 28575 w 28782"/>
              <a:gd name="connsiteY4" fmla="*/ 123555 h 387378"/>
              <a:gd name="connsiteX5" fmla="*/ 19050 w 28782"/>
              <a:gd name="connsiteY5" fmla="*/ 2905 h 3873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8782" h="387378">
                <a:moveTo>
                  <a:pt x="19050" y="2905"/>
                </a:moveTo>
                <a:cubicBezTo>
                  <a:pt x="15875" y="24072"/>
                  <a:pt x="12700" y="186526"/>
                  <a:pt x="9525" y="250555"/>
                </a:cubicBezTo>
                <a:cubicBezTo>
                  <a:pt x="6350" y="314584"/>
                  <a:pt x="0" y="381788"/>
                  <a:pt x="0" y="387080"/>
                </a:cubicBezTo>
                <a:cubicBezTo>
                  <a:pt x="0" y="392372"/>
                  <a:pt x="4763" y="326226"/>
                  <a:pt x="9525" y="282305"/>
                </a:cubicBezTo>
                <a:cubicBezTo>
                  <a:pt x="14287" y="238384"/>
                  <a:pt x="26988" y="165359"/>
                  <a:pt x="28575" y="123555"/>
                </a:cubicBezTo>
                <a:cubicBezTo>
                  <a:pt x="30162" y="81751"/>
                  <a:pt x="22225" y="-18262"/>
                  <a:pt x="19050" y="290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28" name="フリーフォーム 1027">
            <a:extLst>
              <a:ext uri="{FF2B5EF4-FFF2-40B4-BE49-F238E27FC236}">
                <a16:creationId xmlns:a16="http://schemas.microsoft.com/office/drawing/2014/main" id="{A0449913-F500-ACC9-69A8-9DB8531ECAC5}"/>
              </a:ext>
            </a:extLst>
          </p:cNvPr>
          <p:cNvSpPr/>
          <p:nvPr/>
        </p:nvSpPr>
        <p:spPr>
          <a:xfrm>
            <a:off x="3538907" y="2733675"/>
            <a:ext cx="26666" cy="95250"/>
          </a:xfrm>
          <a:custGeom>
            <a:avLst/>
            <a:gdLst>
              <a:gd name="connsiteX0" fmla="*/ 4393 w 26666"/>
              <a:gd name="connsiteY0" fmla="*/ 0 h 95250"/>
              <a:gd name="connsiteX1" fmla="*/ 7568 w 26666"/>
              <a:gd name="connsiteY1" fmla="*/ 57150 h 95250"/>
              <a:gd name="connsiteX2" fmla="*/ 26618 w 26666"/>
              <a:gd name="connsiteY2" fmla="*/ 95250 h 95250"/>
              <a:gd name="connsiteX3" fmla="*/ 1218 w 26666"/>
              <a:gd name="connsiteY3" fmla="*/ 57150 h 95250"/>
              <a:gd name="connsiteX4" fmla="*/ 4393 w 26666"/>
              <a:gd name="connsiteY4" fmla="*/ 0 h 95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6666" h="95250">
                <a:moveTo>
                  <a:pt x="4393" y="0"/>
                </a:moveTo>
                <a:cubicBezTo>
                  <a:pt x="5451" y="0"/>
                  <a:pt x="3864" y="41275"/>
                  <a:pt x="7568" y="57150"/>
                </a:cubicBezTo>
                <a:cubicBezTo>
                  <a:pt x="11272" y="73025"/>
                  <a:pt x="27676" y="95250"/>
                  <a:pt x="26618" y="95250"/>
                </a:cubicBezTo>
                <a:cubicBezTo>
                  <a:pt x="25560" y="95250"/>
                  <a:pt x="4922" y="67733"/>
                  <a:pt x="1218" y="57150"/>
                </a:cubicBezTo>
                <a:cubicBezTo>
                  <a:pt x="-2486" y="46567"/>
                  <a:pt x="3335" y="0"/>
                  <a:pt x="4393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29" name="フリーフォーム 1028">
            <a:extLst>
              <a:ext uri="{FF2B5EF4-FFF2-40B4-BE49-F238E27FC236}">
                <a16:creationId xmlns:a16="http://schemas.microsoft.com/office/drawing/2014/main" id="{0B1413A4-1DB1-03A6-A245-3D57051C6FDF}"/>
              </a:ext>
            </a:extLst>
          </p:cNvPr>
          <p:cNvSpPr/>
          <p:nvPr/>
        </p:nvSpPr>
        <p:spPr>
          <a:xfrm>
            <a:off x="3568652" y="2708260"/>
            <a:ext cx="25660" cy="108010"/>
          </a:xfrm>
          <a:custGeom>
            <a:avLst/>
            <a:gdLst>
              <a:gd name="connsiteX0" fmla="*/ 48 w 25660"/>
              <a:gd name="connsiteY0" fmla="*/ 15 h 108010"/>
              <a:gd name="connsiteX1" fmla="*/ 19098 w 25660"/>
              <a:gd name="connsiteY1" fmla="*/ 69865 h 108010"/>
              <a:gd name="connsiteX2" fmla="*/ 22273 w 25660"/>
              <a:gd name="connsiteY2" fmla="*/ 107965 h 108010"/>
              <a:gd name="connsiteX3" fmla="*/ 25448 w 25660"/>
              <a:gd name="connsiteY3" fmla="*/ 76215 h 108010"/>
              <a:gd name="connsiteX4" fmla="*/ 48 w 25660"/>
              <a:gd name="connsiteY4" fmla="*/ 15 h 1080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660" h="108010">
                <a:moveTo>
                  <a:pt x="48" y="15"/>
                </a:moveTo>
                <a:cubicBezTo>
                  <a:pt x="-1010" y="-1043"/>
                  <a:pt x="15394" y="51873"/>
                  <a:pt x="19098" y="69865"/>
                </a:cubicBezTo>
                <a:cubicBezTo>
                  <a:pt x="22802" y="87857"/>
                  <a:pt x="21215" y="106907"/>
                  <a:pt x="22273" y="107965"/>
                </a:cubicBezTo>
                <a:cubicBezTo>
                  <a:pt x="23331" y="109023"/>
                  <a:pt x="26506" y="91561"/>
                  <a:pt x="25448" y="76215"/>
                </a:cubicBezTo>
                <a:cubicBezTo>
                  <a:pt x="24390" y="60869"/>
                  <a:pt x="1106" y="1073"/>
                  <a:pt x="48" y="1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30" name="フリーフォーム 1029">
            <a:extLst>
              <a:ext uri="{FF2B5EF4-FFF2-40B4-BE49-F238E27FC236}">
                <a16:creationId xmlns:a16="http://schemas.microsoft.com/office/drawing/2014/main" id="{602FB0F9-70CF-9A83-963A-D899739B8D79}"/>
              </a:ext>
            </a:extLst>
          </p:cNvPr>
          <p:cNvSpPr/>
          <p:nvPr/>
        </p:nvSpPr>
        <p:spPr>
          <a:xfrm>
            <a:off x="3546414" y="2640982"/>
            <a:ext cx="63757" cy="57963"/>
          </a:xfrm>
          <a:custGeom>
            <a:avLst/>
            <a:gdLst>
              <a:gd name="connsiteX0" fmla="*/ 61 w 63757"/>
              <a:gd name="connsiteY0" fmla="*/ 57768 h 57963"/>
              <a:gd name="connsiteX1" fmla="*/ 50861 w 63757"/>
              <a:gd name="connsiteY1" fmla="*/ 26018 h 57963"/>
              <a:gd name="connsiteX2" fmla="*/ 61 w 63757"/>
              <a:gd name="connsiteY2" fmla="*/ 618 h 57963"/>
              <a:gd name="connsiteX3" fmla="*/ 63561 w 63757"/>
              <a:gd name="connsiteY3" fmla="*/ 10143 h 57963"/>
              <a:gd name="connsiteX4" fmla="*/ 61 w 63757"/>
              <a:gd name="connsiteY4" fmla="*/ 57768 h 579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3757" h="57963">
                <a:moveTo>
                  <a:pt x="61" y="57768"/>
                </a:moveTo>
                <a:cubicBezTo>
                  <a:pt x="-2056" y="60414"/>
                  <a:pt x="50861" y="35543"/>
                  <a:pt x="50861" y="26018"/>
                </a:cubicBezTo>
                <a:cubicBezTo>
                  <a:pt x="50861" y="16493"/>
                  <a:pt x="-2056" y="3264"/>
                  <a:pt x="61" y="618"/>
                </a:cubicBezTo>
                <a:cubicBezTo>
                  <a:pt x="2178" y="-2028"/>
                  <a:pt x="59328" y="4322"/>
                  <a:pt x="63561" y="10143"/>
                </a:cubicBezTo>
                <a:cubicBezTo>
                  <a:pt x="67794" y="15964"/>
                  <a:pt x="2178" y="55122"/>
                  <a:pt x="61" y="5776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31" name="フリーフォーム 1030">
            <a:extLst>
              <a:ext uri="{FF2B5EF4-FFF2-40B4-BE49-F238E27FC236}">
                <a16:creationId xmlns:a16="http://schemas.microsoft.com/office/drawing/2014/main" id="{B81CD661-C17B-A1F8-94A4-3C6DA98101C8}"/>
              </a:ext>
            </a:extLst>
          </p:cNvPr>
          <p:cNvSpPr/>
          <p:nvPr/>
        </p:nvSpPr>
        <p:spPr>
          <a:xfrm>
            <a:off x="3174979" y="2866720"/>
            <a:ext cx="429118" cy="58863"/>
          </a:xfrm>
          <a:custGeom>
            <a:avLst/>
            <a:gdLst>
              <a:gd name="connsiteX0" fmla="*/ 21 w 429118"/>
              <a:gd name="connsiteY0" fmla="*/ 22530 h 58863"/>
              <a:gd name="connsiteX1" fmla="*/ 203221 w 429118"/>
              <a:gd name="connsiteY1" fmla="*/ 54280 h 58863"/>
              <a:gd name="connsiteX2" fmla="*/ 171471 w 429118"/>
              <a:gd name="connsiteY2" fmla="*/ 54280 h 58863"/>
              <a:gd name="connsiteX3" fmla="*/ 311171 w 429118"/>
              <a:gd name="connsiteY3" fmla="*/ 13005 h 58863"/>
              <a:gd name="connsiteX4" fmla="*/ 428646 w 429118"/>
              <a:gd name="connsiteY4" fmla="*/ 305 h 58863"/>
              <a:gd name="connsiteX5" fmla="*/ 349271 w 429118"/>
              <a:gd name="connsiteY5" fmla="*/ 6655 h 58863"/>
              <a:gd name="connsiteX6" fmla="*/ 269896 w 429118"/>
              <a:gd name="connsiteY6" fmla="*/ 35230 h 58863"/>
              <a:gd name="connsiteX7" fmla="*/ 190521 w 429118"/>
              <a:gd name="connsiteY7" fmla="*/ 41580 h 58863"/>
              <a:gd name="connsiteX8" fmla="*/ 21 w 429118"/>
              <a:gd name="connsiteY8" fmla="*/ 22530 h 588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29118" h="58863">
                <a:moveTo>
                  <a:pt x="21" y="22530"/>
                </a:moveTo>
                <a:cubicBezTo>
                  <a:pt x="2138" y="24647"/>
                  <a:pt x="174646" y="48988"/>
                  <a:pt x="203221" y="54280"/>
                </a:cubicBezTo>
                <a:cubicBezTo>
                  <a:pt x="231796" y="59572"/>
                  <a:pt x="153479" y="61159"/>
                  <a:pt x="171471" y="54280"/>
                </a:cubicBezTo>
                <a:cubicBezTo>
                  <a:pt x="189463" y="47401"/>
                  <a:pt x="268309" y="22001"/>
                  <a:pt x="311171" y="13005"/>
                </a:cubicBezTo>
                <a:cubicBezTo>
                  <a:pt x="354034" y="4009"/>
                  <a:pt x="422296" y="1363"/>
                  <a:pt x="428646" y="305"/>
                </a:cubicBezTo>
                <a:cubicBezTo>
                  <a:pt x="434996" y="-753"/>
                  <a:pt x="375729" y="834"/>
                  <a:pt x="349271" y="6655"/>
                </a:cubicBezTo>
                <a:cubicBezTo>
                  <a:pt x="322813" y="12476"/>
                  <a:pt x="296354" y="29409"/>
                  <a:pt x="269896" y="35230"/>
                </a:cubicBezTo>
                <a:cubicBezTo>
                  <a:pt x="243438" y="41051"/>
                  <a:pt x="228621" y="40522"/>
                  <a:pt x="190521" y="41580"/>
                </a:cubicBezTo>
                <a:cubicBezTo>
                  <a:pt x="152421" y="42638"/>
                  <a:pt x="-2096" y="20413"/>
                  <a:pt x="21" y="2253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32" name="フリーフォーム 1031">
            <a:extLst>
              <a:ext uri="{FF2B5EF4-FFF2-40B4-BE49-F238E27FC236}">
                <a16:creationId xmlns:a16="http://schemas.microsoft.com/office/drawing/2014/main" id="{2D7D9068-A13C-C8FB-EDA1-DFEBB990493C}"/>
              </a:ext>
            </a:extLst>
          </p:cNvPr>
          <p:cNvSpPr/>
          <p:nvPr/>
        </p:nvSpPr>
        <p:spPr>
          <a:xfrm>
            <a:off x="3557381" y="2758160"/>
            <a:ext cx="375555" cy="135310"/>
          </a:xfrm>
          <a:custGeom>
            <a:avLst/>
            <a:gdLst>
              <a:gd name="connsiteX0" fmla="*/ 1794 w 375555"/>
              <a:gd name="connsiteY0" fmla="*/ 134265 h 135310"/>
              <a:gd name="connsiteX1" fmla="*/ 157369 w 375555"/>
              <a:gd name="connsiteY1" fmla="*/ 70765 h 135310"/>
              <a:gd name="connsiteX2" fmla="*/ 122444 w 375555"/>
              <a:gd name="connsiteY2" fmla="*/ 96165 h 135310"/>
              <a:gd name="connsiteX3" fmla="*/ 217694 w 375555"/>
              <a:gd name="connsiteY3" fmla="*/ 73940 h 135310"/>
              <a:gd name="connsiteX4" fmla="*/ 252619 w 375555"/>
              <a:gd name="connsiteY4" fmla="*/ 77115 h 135310"/>
              <a:gd name="connsiteX5" fmla="*/ 373269 w 375555"/>
              <a:gd name="connsiteY5" fmla="*/ 915 h 135310"/>
              <a:gd name="connsiteX6" fmla="*/ 319294 w 375555"/>
              <a:gd name="connsiteY6" fmla="*/ 35840 h 135310"/>
              <a:gd name="connsiteX7" fmla="*/ 170069 w 375555"/>
              <a:gd name="connsiteY7" fmla="*/ 48540 h 135310"/>
              <a:gd name="connsiteX8" fmla="*/ 255794 w 375555"/>
              <a:gd name="connsiteY8" fmla="*/ 61240 h 135310"/>
              <a:gd name="connsiteX9" fmla="*/ 151019 w 375555"/>
              <a:gd name="connsiteY9" fmla="*/ 80290 h 135310"/>
              <a:gd name="connsiteX10" fmla="*/ 74819 w 375555"/>
              <a:gd name="connsiteY10" fmla="*/ 108865 h 135310"/>
              <a:gd name="connsiteX11" fmla="*/ 1794 w 375555"/>
              <a:gd name="connsiteY11" fmla="*/ 134265 h 1353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75555" h="135310">
                <a:moveTo>
                  <a:pt x="1794" y="134265"/>
                </a:moveTo>
                <a:cubicBezTo>
                  <a:pt x="15552" y="127915"/>
                  <a:pt x="137261" y="77115"/>
                  <a:pt x="157369" y="70765"/>
                </a:cubicBezTo>
                <a:cubicBezTo>
                  <a:pt x="177477" y="64415"/>
                  <a:pt x="112390" y="95636"/>
                  <a:pt x="122444" y="96165"/>
                </a:cubicBezTo>
                <a:cubicBezTo>
                  <a:pt x="132498" y="96694"/>
                  <a:pt x="195998" y="77115"/>
                  <a:pt x="217694" y="73940"/>
                </a:cubicBezTo>
                <a:cubicBezTo>
                  <a:pt x="239390" y="70765"/>
                  <a:pt x="226690" y="89286"/>
                  <a:pt x="252619" y="77115"/>
                </a:cubicBezTo>
                <a:cubicBezTo>
                  <a:pt x="278548" y="64944"/>
                  <a:pt x="362157" y="7794"/>
                  <a:pt x="373269" y="915"/>
                </a:cubicBezTo>
                <a:cubicBezTo>
                  <a:pt x="384381" y="-5964"/>
                  <a:pt x="353161" y="27902"/>
                  <a:pt x="319294" y="35840"/>
                </a:cubicBezTo>
                <a:cubicBezTo>
                  <a:pt x="285427" y="43777"/>
                  <a:pt x="180652" y="44307"/>
                  <a:pt x="170069" y="48540"/>
                </a:cubicBezTo>
                <a:cubicBezTo>
                  <a:pt x="159486" y="52773"/>
                  <a:pt x="258969" y="55948"/>
                  <a:pt x="255794" y="61240"/>
                </a:cubicBezTo>
                <a:cubicBezTo>
                  <a:pt x="252619" y="66532"/>
                  <a:pt x="181182" y="72352"/>
                  <a:pt x="151019" y="80290"/>
                </a:cubicBezTo>
                <a:cubicBezTo>
                  <a:pt x="120856" y="88228"/>
                  <a:pt x="92281" y="101457"/>
                  <a:pt x="74819" y="108865"/>
                </a:cubicBezTo>
                <a:cubicBezTo>
                  <a:pt x="57357" y="116273"/>
                  <a:pt x="-11964" y="140615"/>
                  <a:pt x="1794" y="13426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33" name="フリーフォーム 1032">
            <a:extLst>
              <a:ext uri="{FF2B5EF4-FFF2-40B4-BE49-F238E27FC236}">
                <a16:creationId xmlns:a16="http://schemas.microsoft.com/office/drawing/2014/main" id="{710A3CD3-400A-94C6-4D6B-360686F90EB9}"/>
              </a:ext>
            </a:extLst>
          </p:cNvPr>
          <p:cNvSpPr/>
          <p:nvPr/>
        </p:nvSpPr>
        <p:spPr>
          <a:xfrm>
            <a:off x="3158885" y="2891114"/>
            <a:ext cx="197371" cy="110727"/>
          </a:xfrm>
          <a:custGeom>
            <a:avLst/>
            <a:gdLst>
              <a:gd name="connsiteX0" fmla="*/ 240 w 197371"/>
              <a:gd name="connsiteY0" fmla="*/ 1311 h 110727"/>
              <a:gd name="connsiteX1" fmla="*/ 111365 w 197371"/>
              <a:gd name="connsiteY1" fmla="*/ 36236 h 110727"/>
              <a:gd name="connsiteX2" fmla="*/ 197090 w 197371"/>
              <a:gd name="connsiteY2" fmla="*/ 77511 h 110727"/>
              <a:gd name="connsiteX3" fmla="*/ 139940 w 197371"/>
              <a:gd name="connsiteY3" fmla="*/ 45761 h 110727"/>
              <a:gd name="connsiteX4" fmla="*/ 168515 w 197371"/>
              <a:gd name="connsiteY4" fmla="*/ 109261 h 110727"/>
              <a:gd name="connsiteX5" fmla="*/ 143115 w 197371"/>
              <a:gd name="connsiteY5" fmla="*/ 83861 h 110727"/>
              <a:gd name="connsiteX6" fmla="*/ 240 w 197371"/>
              <a:gd name="connsiteY6" fmla="*/ 1311 h 1107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97371" h="110727">
                <a:moveTo>
                  <a:pt x="240" y="1311"/>
                </a:moveTo>
                <a:cubicBezTo>
                  <a:pt x="-5052" y="-6626"/>
                  <a:pt x="78557" y="23536"/>
                  <a:pt x="111365" y="36236"/>
                </a:cubicBezTo>
                <a:cubicBezTo>
                  <a:pt x="144173" y="48936"/>
                  <a:pt x="192328" y="75924"/>
                  <a:pt x="197090" y="77511"/>
                </a:cubicBezTo>
                <a:cubicBezTo>
                  <a:pt x="201852" y="79098"/>
                  <a:pt x="144703" y="40469"/>
                  <a:pt x="139940" y="45761"/>
                </a:cubicBezTo>
                <a:cubicBezTo>
                  <a:pt x="135178" y="51053"/>
                  <a:pt x="167986" y="102911"/>
                  <a:pt x="168515" y="109261"/>
                </a:cubicBezTo>
                <a:cubicBezTo>
                  <a:pt x="169044" y="115611"/>
                  <a:pt x="164811" y="100265"/>
                  <a:pt x="143115" y="83861"/>
                </a:cubicBezTo>
                <a:cubicBezTo>
                  <a:pt x="121419" y="67457"/>
                  <a:pt x="5532" y="9248"/>
                  <a:pt x="240" y="131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34" name="フリーフォーム 1033">
            <a:extLst>
              <a:ext uri="{FF2B5EF4-FFF2-40B4-BE49-F238E27FC236}">
                <a16:creationId xmlns:a16="http://schemas.microsoft.com/office/drawing/2014/main" id="{7689B4C0-C4FF-E838-B4A9-8EA9806063A7}"/>
              </a:ext>
            </a:extLst>
          </p:cNvPr>
          <p:cNvSpPr/>
          <p:nvPr/>
        </p:nvSpPr>
        <p:spPr>
          <a:xfrm>
            <a:off x="3387585" y="2879669"/>
            <a:ext cx="378116" cy="54736"/>
          </a:xfrm>
          <a:custGeom>
            <a:avLst/>
            <a:gdLst>
              <a:gd name="connsiteX0" fmla="*/ 140 w 378116"/>
              <a:gd name="connsiteY0" fmla="*/ 54031 h 54736"/>
              <a:gd name="connsiteX1" fmla="*/ 209690 w 378116"/>
              <a:gd name="connsiteY1" fmla="*/ 54031 h 54736"/>
              <a:gd name="connsiteX2" fmla="*/ 143015 w 378116"/>
              <a:gd name="connsiteY2" fmla="*/ 44506 h 54736"/>
              <a:gd name="connsiteX3" fmla="*/ 257315 w 378116"/>
              <a:gd name="connsiteY3" fmla="*/ 38156 h 54736"/>
              <a:gd name="connsiteX4" fmla="*/ 377965 w 378116"/>
              <a:gd name="connsiteY4" fmla="*/ 56 h 54736"/>
              <a:gd name="connsiteX5" fmla="*/ 231915 w 378116"/>
              <a:gd name="connsiteY5" fmla="*/ 47681 h 54736"/>
              <a:gd name="connsiteX6" fmla="*/ 177940 w 378116"/>
              <a:gd name="connsiteY6" fmla="*/ 54031 h 54736"/>
              <a:gd name="connsiteX7" fmla="*/ 140 w 378116"/>
              <a:gd name="connsiteY7" fmla="*/ 54031 h 547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78116" h="54736">
                <a:moveTo>
                  <a:pt x="140" y="54031"/>
                </a:moveTo>
                <a:lnTo>
                  <a:pt x="209690" y="54031"/>
                </a:lnTo>
                <a:cubicBezTo>
                  <a:pt x="233503" y="52443"/>
                  <a:pt x="135078" y="47152"/>
                  <a:pt x="143015" y="44506"/>
                </a:cubicBezTo>
                <a:cubicBezTo>
                  <a:pt x="150952" y="41860"/>
                  <a:pt x="218157" y="45564"/>
                  <a:pt x="257315" y="38156"/>
                </a:cubicBezTo>
                <a:cubicBezTo>
                  <a:pt x="296473" y="30748"/>
                  <a:pt x="382198" y="-1531"/>
                  <a:pt x="377965" y="56"/>
                </a:cubicBezTo>
                <a:cubicBezTo>
                  <a:pt x="373732" y="1643"/>
                  <a:pt x="265252" y="38685"/>
                  <a:pt x="231915" y="47681"/>
                </a:cubicBezTo>
                <a:cubicBezTo>
                  <a:pt x="198578" y="56677"/>
                  <a:pt x="214982" y="52443"/>
                  <a:pt x="177940" y="54031"/>
                </a:cubicBezTo>
                <a:cubicBezTo>
                  <a:pt x="140898" y="55619"/>
                  <a:pt x="-5152" y="54031"/>
                  <a:pt x="140" y="5403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35" name="フリーフォーム 1034">
            <a:extLst>
              <a:ext uri="{FF2B5EF4-FFF2-40B4-BE49-F238E27FC236}">
                <a16:creationId xmlns:a16="http://schemas.microsoft.com/office/drawing/2014/main" id="{26832D0D-8AB5-CD51-94E4-B5E725488F35}"/>
              </a:ext>
            </a:extLst>
          </p:cNvPr>
          <p:cNvSpPr/>
          <p:nvPr/>
        </p:nvSpPr>
        <p:spPr>
          <a:xfrm>
            <a:off x="3364641" y="2933700"/>
            <a:ext cx="198514" cy="6722"/>
          </a:xfrm>
          <a:custGeom>
            <a:avLst/>
            <a:gdLst>
              <a:gd name="connsiteX0" fmla="*/ 859 w 198514"/>
              <a:gd name="connsiteY0" fmla="*/ 0 h 6722"/>
              <a:gd name="connsiteX1" fmla="*/ 194534 w 198514"/>
              <a:gd name="connsiteY1" fmla="*/ 6350 h 6722"/>
              <a:gd name="connsiteX2" fmla="*/ 124684 w 198514"/>
              <a:gd name="connsiteY2" fmla="*/ 6350 h 6722"/>
              <a:gd name="connsiteX3" fmla="*/ 859 w 198514"/>
              <a:gd name="connsiteY3" fmla="*/ 0 h 67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8514" h="6722">
                <a:moveTo>
                  <a:pt x="859" y="0"/>
                </a:moveTo>
                <a:cubicBezTo>
                  <a:pt x="12501" y="0"/>
                  <a:pt x="173897" y="5292"/>
                  <a:pt x="194534" y="6350"/>
                </a:cubicBezTo>
                <a:cubicBezTo>
                  <a:pt x="215171" y="7408"/>
                  <a:pt x="150084" y="5821"/>
                  <a:pt x="124684" y="6350"/>
                </a:cubicBezTo>
                <a:cubicBezTo>
                  <a:pt x="99284" y="6879"/>
                  <a:pt x="-10783" y="0"/>
                  <a:pt x="859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36" name="フリーフォーム 1035">
            <a:extLst>
              <a:ext uri="{FF2B5EF4-FFF2-40B4-BE49-F238E27FC236}">
                <a16:creationId xmlns:a16="http://schemas.microsoft.com/office/drawing/2014/main" id="{78A2A564-82E9-42E0-D02F-65D0C51BC130}"/>
              </a:ext>
            </a:extLst>
          </p:cNvPr>
          <p:cNvSpPr/>
          <p:nvPr/>
        </p:nvSpPr>
        <p:spPr>
          <a:xfrm>
            <a:off x="3619356" y="2825729"/>
            <a:ext cx="222537" cy="101650"/>
          </a:xfrm>
          <a:custGeom>
            <a:avLst/>
            <a:gdLst>
              <a:gd name="connsiteX0" fmla="*/ 222394 w 222537"/>
              <a:gd name="connsiteY0" fmla="*/ 21 h 101650"/>
              <a:gd name="connsiteX1" fmla="*/ 101744 w 222537"/>
              <a:gd name="connsiteY1" fmla="*/ 53996 h 101650"/>
              <a:gd name="connsiteX2" fmla="*/ 144 w 222537"/>
              <a:gd name="connsiteY2" fmla="*/ 101621 h 101650"/>
              <a:gd name="connsiteX3" fmla="*/ 123969 w 222537"/>
              <a:gd name="connsiteY3" fmla="*/ 60346 h 101650"/>
              <a:gd name="connsiteX4" fmla="*/ 222394 w 222537"/>
              <a:gd name="connsiteY4" fmla="*/ 21 h 101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2537" h="101650">
                <a:moveTo>
                  <a:pt x="222394" y="21"/>
                </a:moveTo>
                <a:cubicBezTo>
                  <a:pt x="218690" y="-1037"/>
                  <a:pt x="138786" y="37063"/>
                  <a:pt x="101744" y="53996"/>
                </a:cubicBezTo>
                <a:cubicBezTo>
                  <a:pt x="64702" y="70929"/>
                  <a:pt x="-3560" y="100563"/>
                  <a:pt x="144" y="101621"/>
                </a:cubicBezTo>
                <a:cubicBezTo>
                  <a:pt x="3848" y="102679"/>
                  <a:pt x="90632" y="74633"/>
                  <a:pt x="123969" y="60346"/>
                </a:cubicBezTo>
                <a:cubicBezTo>
                  <a:pt x="157306" y="46059"/>
                  <a:pt x="226098" y="1079"/>
                  <a:pt x="222394" y="2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37" name="フリーフォーム 1036">
            <a:extLst>
              <a:ext uri="{FF2B5EF4-FFF2-40B4-BE49-F238E27FC236}">
                <a16:creationId xmlns:a16="http://schemas.microsoft.com/office/drawing/2014/main" id="{8F014383-E736-0E4E-A5D4-619A7C591DAC}"/>
              </a:ext>
            </a:extLst>
          </p:cNvPr>
          <p:cNvSpPr/>
          <p:nvPr/>
        </p:nvSpPr>
        <p:spPr>
          <a:xfrm>
            <a:off x="3361634" y="2975405"/>
            <a:ext cx="395993" cy="44020"/>
          </a:xfrm>
          <a:custGeom>
            <a:avLst/>
            <a:gdLst>
              <a:gd name="connsiteX0" fmla="*/ 691 w 395993"/>
              <a:gd name="connsiteY0" fmla="*/ 12270 h 44020"/>
              <a:gd name="connsiteX1" fmla="*/ 143566 w 395993"/>
              <a:gd name="connsiteY1" fmla="*/ 44020 h 44020"/>
              <a:gd name="connsiteX2" fmla="*/ 305491 w 395993"/>
              <a:gd name="connsiteY2" fmla="*/ 12270 h 44020"/>
              <a:gd name="connsiteX3" fmla="*/ 216591 w 395993"/>
              <a:gd name="connsiteY3" fmla="*/ 34495 h 44020"/>
              <a:gd name="connsiteX4" fmla="*/ 362641 w 395993"/>
              <a:gd name="connsiteY4" fmla="*/ 2745 h 44020"/>
              <a:gd name="connsiteX5" fmla="*/ 391216 w 395993"/>
              <a:gd name="connsiteY5" fmla="*/ 2745 h 44020"/>
              <a:gd name="connsiteX6" fmla="*/ 289616 w 395993"/>
              <a:gd name="connsiteY6" fmla="*/ 12270 h 44020"/>
              <a:gd name="connsiteX7" fmla="*/ 203891 w 395993"/>
              <a:gd name="connsiteY7" fmla="*/ 40845 h 44020"/>
              <a:gd name="connsiteX8" fmla="*/ 691 w 395993"/>
              <a:gd name="connsiteY8" fmla="*/ 12270 h 440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95993" h="44020">
                <a:moveTo>
                  <a:pt x="691" y="12270"/>
                </a:moveTo>
                <a:cubicBezTo>
                  <a:pt x="-9363" y="12799"/>
                  <a:pt x="92766" y="44020"/>
                  <a:pt x="143566" y="44020"/>
                </a:cubicBezTo>
                <a:cubicBezTo>
                  <a:pt x="194366" y="44020"/>
                  <a:pt x="293320" y="13857"/>
                  <a:pt x="305491" y="12270"/>
                </a:cubicBezTo>
                <a:cubicBezTo>
                  <a:pt x="317662" y="10683"/>
                  <a:pt x="207066" y="36083"/>
                  <a:pt x="216591" y="34495"/>
                </a:cubicBezTo>
                <a:cubicBezTo>
                  <a:pt x="226116" y="32908"/>
                  <a:pt x="333537" y="8037"/>
                  <a:pt x="362641" y="2745"/>
                </a:cubicBezTo>
                <a:cubicBezTo>
                  <a:pt x="391745" y="-2547"/>
                  <a:pt x="403387" y="1158"/>
                  <a:pt x="391216" y="2745"/>
                </a:cubicBezTo>
                <a:cubicBezTo>
                  <a:pt x="379045" y="4332"/>
                  <a:pt x="320837" y="5920"/>
                  <a:pt x="289616" y="12270"/>
                </a:cubicBezTo>
                <a:cubicBezTo>
                  <a:pt x="258395" y="18620"/>
                  <a:pt x="245695" y="37670"/>
                  <a:pt x="203891" y="40845"/>
                </a:cubicBezTo>
                <a:cubicBezTo>
                  <a:pt x="162087" y="44020"/>
                  <a:pt x="10745" y="11741"/>
                  <a:pt x="691" y="1227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38" name="フリーフォーム 1037">
            <a:extLst>
              <a:ext uri="{FF2B5EF4-FFF2-40B4-BE49-F238E27FC236}">
                <a16:creationId xmlns:a16="http://schemas.microsoft.com/office/drawing/2014/main" id="{550621EB-8A57-1FDB-458C-BFC950D13D37}"/>
              </a:ext>
            </a:extLst>
          </p:cNvPr>
          <p:cNvSpPr/>
          <p:nvPr/>
        </p:nvSpPr>
        <p:spPr>
          <a:xfrm>
            <a:off x="3698732" y="2828925"/>
            <a:ext cx="196993" cy="143258"/>
          </a:xfrm>
          <a:custGeom>
            <a:avLst/>
            <a:gdLst>
              <a:gd name="connsiteX0" fmla="*/ 196993 w 196993"/>
              <a:gd name="connsiteY0" fmla="*/ 0 h 143258"/>
              <a:gd name="connsiteX1" fmla="*/ 38243 w 196993"/>
              <a:gd name="connsiteY1" fmla="*/ 114300 h 143258"/>
              <a:gd name="connsiteX2" fmla="*/ 76343 w 196993"/>
              <a:gd name="connsiteY2" fmla="*/ 69850 h 143258"/>
              <a:gd name="connsiteX3" fmla="*/ 143 w 196993"/>
              <a:gd name="connsiteY3" fmla="*/ 142875 h 143258"/>
              <a:gd name="connsiteX4" fmla="*/ 60468 w 196993"/>
              <a:gd name="connsiteY4" fmla="*/ 95250 h 143258"/>
              <a:gd name="connsiteX5" fmla="*/ 196993 w 196993"/>
              <a:gd name="connsiteY5" fmla="*/ 0 h 1432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6993" h="143258">
                <a:moveTo>
                  <a:pt x="196993" y="0"/>
                </a:moveTo>
                <a:cubicBezTo>
                  <a:pt x="193289" y="3175"/>
                  <a:pt x="58351" y="102658"/>
                  <a:pt x="38243" y="114300"/>
                </a:cubicBezTo>
                <a:cubicBezTo>
                  <a:pt x="18135" y="125942"/>
                  <a:pt x="82693" y="65088"/>
                  <a:pt x="76343" y="69850"/>
                </a:cubicBezTo>
                <a:cubicBezTo>
                  <a:pt x="69993" y="74612"/>
                  <a:pt x="2789" y="138642"/>
                  <a:pt x="143" y="142875"/>
                </a:cubicBezTo>
                <a:cubicBezTo>
                  <a:pt x="-2503" y="147108"/>
                  <a:pt x="31893" y="115358"/>
                  <a:pt x="60468" y="95250"/>
                </a:cubicBezTo>
                <a:lnTo>
                  <a:pt x="196993" y="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39" name="フリーフォーム 1038">
            <a:extLst>
              <a:ext uri="{FF2B5EF4-FFF2-40B4-BE49-F238E27FC236}">
                <a16:creationId xmlns:a16="http://schemas.microsoft.com/office/drawing/2014/main" id="{E0A0B993-366A-B50D-E9A3-17FFCFDDFCDC}"/>
              </a:ext>
            </a:extLst>
          </p:cNvPr>
          <p:cNvSpPr/>
          <p:nvPr/>
        </p:nvSpPr>
        <p:spPr>
          <a:xfrm>
            <a:off x="3381332" y="3016246"/>
            <a:ext cx="175158" cy="76306"/>
          </a:xfrm>
          <a:custGeom>
            <a:avLst/>
            <a:gdLst>
              <a:gd name="connsiteX0" fmla="*/ 43 w 175158"/>
              <a:gd name="connsiteY0" fmla="*/ 4 h 76306"/>
              <a:gd name="connsiteX1" fmla="*/ 69893 w 175158"/>
              <a:gd name="connsiteY1" fmla="*/ 60329 h 76306"/>
              <a:gd name="connsiteX2" fmla="*/ 174668 w 175158"/>
              <a:gd name="connsiteY2" fmla="*/ 76204 h 76306"/>
              <a:gd name="connsiteX3" fmla="*/ 107993 w 175158"/>
              <a:gd name="connsiteY3" fmla="*/ 66679 h 76306"/>
              <a:gd name="connsiteX4" fmla="*/ 79418 w 175158"/>
              <a:gd name="connsiteY4" fmla="*/ 57154 h 76306"/>
              <a:gd name="connsiteX5" fmla="*/ 43 w 175158"/>
              <a:gd name="connsiteY5" fmla="*/ 4 h 763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5158" h="76306">
                <a:moveTo>
                  <a:pt x="43" y="4"/>
                </a:moveTo>
                <a:cubicBezTo>
                  <a:pt x="-1544" y="533"/>
                  <a:pt x="40789" y="47629"/>
                  <a:pt x="69893" y="60329"/>
                </a:cubicBezTo>
                <a:cubicBezTo>
                  <a:pt x="98997" y="73029"/>
                  <a:pt x="168318" y="75146"/>
                  <a:pt x="174668" y="76204"/>
                </a:cubicBezTo>
                <a:cubicBezTo>
                  <a:pt x="181018" y="77262"/>
                  <a:pt x="123868" y="69854"/>
                  <a:pt x="107993" y="66679"/>
                </a:cubicBezTo>
                <a:cubicBezTo>
                  <a:pt x="92118" y="63504"/>
                  <a:pt x="92647" y="65621"/>
                  <a:pt x="79418" y="57154"/>
                </a:cubicBezTo>
                <a:cubicBezTo>
                  <a:pt x="66189" y="48687"/>
                  <a:pt x="1630" y="-525"/>
                  <a:pt x="43" y="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40" name="フリーフォーム 1039">
            <a:extLst>
              <a:ext uri="{FF2B5EF4-FFF2-40B4-BE49-F238E27FC236}">
                <a16:creationId xmlns:a16="http://schemas.microsoft.com/office/drawing/2014/main" id="{823F5878-B866-A76A-E2BC-29BDB66017CA}"/>
              </a:ext>
            </a:extLst>
          </p:cNvPr>
          <p:cNvSpPr/>
          <p:nvPr/>
        </p:nvSpPr>
        <p:spPr>
          <a:xfrm>
            <a:off x="3559167" y="3028671"/>
            <a:ext cx="174673" cy="41580"/>
          </a:xfrm>
          <a:custGeom>
            <a:avLst/>
            <a:gdLst>
              <a:gd name="connsiteX0" fmla="*/ 8 w 174673"/>
              <a:gd name="connsiteY0" fmla="*/ 41554 h 41580"/>
              <a:gd name="connsiteX1" fmla="*/ 127008 w 174673"/>
              <a:gd name="connsiteY1" fmla="*/ 6629 h 41580"/>
              <a:gd name="connsiteX2" fmla="*/ 174633 w 174673"/>
              <a:gd name="connsiteY2" fmla="*/ 9804 h 41580"/>
              <a:gd name="connsiteX3" fmla="*/ 120658 w 174673"/>
              <a:gd name="connsiteY3" fmla="*/ 279 h 41580"/>
              <a:gd name="connsiteX4" fmla="*/ 8 w 174673"/>
              <a:gd name="connsiteY4" fmla="*/ 41554 h 415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74673" h="41580">
                <a:moveTo>
                  <a:pt x="8" y="41554"/>
                </a:moveTo>
                <a:cubicBezTo>
                  <a:pt x="1066" y="42612"/>
                  <a:pt x="97904" y="11921"/>
                  <a:pt x="127008" y="6629"/>
                </a:cubicBezTo>
                <a:cubicBezTo>
                  <a:pt x="156112" y="1337"/>
                  <a:pt x="175691" y="10862"/>
                  <a:pt x="174633" y="9804"/>
                </a:cubicBezTo>
                <a:cubicBezTo>
                  <a:pt x="173575" y="8746"/>
                  <a:pt x="146587" y="-1838"/>
                  <a:pt x="120658" y="279"/>
                </a:cubicBezTo>
                <a:cubicBezTo>
                  <a:pt x="94729" y="2396"/>
                  <a:pt x="-1050" y="40496"/>
                  <a:pt x="8" y="4155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41" name="フリーフォーム 1040">
            <a:extLst>
              <a:ext uri="{FF2B5EF4-FFF2-40B4-BE49-F238E27FC236}">
                <a16:creationId xmlns:a16="http://schemas.microsoft.com/office/drawing/2014/main" id="{2393C3B3-82D4-4503-3F1E-816613C5AFC0}"/>
              </a:ext>
            </a:extLst>
          </p:cNvPr>
          <p:cNvSpPr/>
          <p:nvPr/>
        </p:nvSpPr>
        <p:spPr>
          <a:xfrm>
            <a:off x="3702026" y="2873086"/>
            <a:ext cx="127029" cy="178089"/>
          </a:xfrm>
          <a:custGeom>
            <a:avLst/>
            <a:gdLst>
              <a:gd name="connsiteX0" fmla="*/ 127024 w 127029"/>
              <a:gd name="connsiteY0" fmla="*/ 289 h 178089"/>
              <a:gd name="connsiteX1" fmla="*/ 76224 w 127029"/>
              <a:gd name="connsiteY1" fmla="*/ 86014 h 178089"/>
              <a:gd name="connsiteX2" fmla="*/ 44474 w 127029"/>
              <a:gd name="connsiteY2" fmla="*/ 133639 h 178089"/>
              <a:gd name="connsiteX3" fmla="*/ 24 w 127029"/>
              <a:gd name="connsiteY3" fmla="*/ 178089 h 178089"/>
              <a:gd name="connsiteX4" fmla="*/ 50824 w 127029"/>
              <a:gd name="connsiteY4" fmla="*/ 133639 h 178089"/>
              <a:gd name="connsiteX5" fmla="*/ 73049 w 127029"/>
              <a:gd name="connsiteY5" fmla="*/ 117764 h 178089"/>
              <a:gd name="connsiteX6" fmla="*/ 127024 w 127029"/>
              <a:gd name="connsiteY6" fmla="*/ 289 h 1780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7029" h="178089">
                <a:moveTo>
                  <a:pt x="127024" y="289"/>
                </a:moveTo>
                <a:cubicBezTo>
                  <a:pt x="127553" y="-5003"/>
                  <a:pt x="89982" y="63789"/>
                  <a:pt x="76224" y="86014"/>
                </a:cubicBezTo>
                <a:cubicBezTo>
                  <a:pt x="62466" y="108239"/>
                  <a:pt x="57174" y="118293"/>
                  <a:pt x="44474" y="133639"/>
                </a:cubicBezTo>
                <a:cubicBezTo>
                  <a:pt x="31774" y="148985"/>
                  <a:pt x="-1034" y="178089"/>
                  <a:pt x="24" y="178089"/>
                </a:cubicBezTo>
                <a:cubicBezTo>
                  <a:pt x="1082" y="178089"/>
                  <a:pt x="38653" y="143693"/>
                  <a:pt x="50824" y="133639"/>
                </a:cubicBezTo>
                <a:cubicBezTo>
                  <a:pt x="62995" y="123585"/>
                  <a:pt x="58762" y="137343"/>
                  <a:pt x="73049" y="117764"/>
                </a:cubicBezTo>
                <a:cubicBezTo>
                  <a:pt x="87336" y="98185"/>
                  <a:pt x="126495" y="5581"/>
                  <a:pt x="127024" y="28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42" name="フリーフォーム 1041">
            <a:extLst>
              <a:ext uri="{FF2B5EF4-FFF2-40B4-BE49-F238E27FC236}">
                <a16:creationId xmlns:a16="http://schemas.microsoft.com/office/drawing/2014/main" id="{FEBD621D-64D4-AF04-7590-7136DDA9FF79}"/>
              </a:ext>
            </a:extLst>
          </p:cNvPr>
          <p:cNvSpPr/>
          <p:nvPr/>
        </p:nvSpPr>
        <p:spPr>
          <a:xfrm>
            <a:off x="3330170" y="2860415"/>
            <a:ext cx="487749" cy="130621"/>
          </a:xfrm>
          <a:custGeom>
            <a:avLst/>
            <a:gdLst>
              <a:gd name="connsiteX0" fmla="*/ 405 w 487749"/>
              <a:gd name="connsiteY0" fmla="*/ 98685 h 130621"/>
              <a:gd name="connsiteX1" fmla="*/ 270280 w 487749"/>
              <a:gd name="connsiteY1" fmla="*/ 95510 h 130621"/>
              <a:gd name="connsiteX2" fmla="*/ 165505 w 487749"/>
              <a:gd name="connsiteY2" fmla="*/ 101860 h 130621"/>
              <a:gd name="connsiteX3" fmla="*/ 349655 w 487749"/>
              <a:gd name="connsiteY3" fmla="*/ 66935 h 130621"/>
              <a:gd name="connsiteX4" fmla="*/ 263930 w 487749"/>
              <a:gd name="connsiteY4" fmla="*/ 79635 h 130621"/>
              <a:gd name="connsiteX5" fmla="*/ 486180 w 487749"/>
              <a:gd name="connsiteY5" fmla="*/ 260 h 130621"/>
              <a:gd name="connsiteX6" fmla="*/ 365530 w 487749"/>
              <a:gd name="connsiteY6" fmla="*/ 54235 h 130621"/>
              <a:gd name="connsiteX7" fmla="*/ 413155 w 487749"/>
              <a:gd name="connsiteY7" fmla="*/ 57410 h 130621"/>
              <a:gd name="connsiteX8" fmla="*/ 273455 w 487749"/>
              <a:gd name="connsiteY8" fmla="*/ 98685 h 130621"/>
              <a:gd name="connsiteX9" fmla="*/ 349655 w 487749"/>
              <a:gd name="connsiteY9" fmla="*/ 92335 h 130621"/>
              <a:gd name="connsiteX10" fmla="*/ 197255 w 487749"/>
              <a:gd name="connsiteY10" fmla="*/ 105035 h 130621"/>
              <a:gd name="connsiteX11" fmla="*/ 263930 w 487749"/>
              <a:gd name="connsiteY11" fmla="*/ 117735 h 130621"/>
              <a:gd name="connsiteX12" fmla="*/ 149630 w 487749"/>
              <a:gd name="connsiteY12" fmla="*/ 120910 h 130621"/>
              <a:gd name="connsiteX13" fmla="*/ 206780 w 487749"/>
              <a:gd name="connsiteY13" fmla="*/ 130435 h 130621"/>
              <a:gd name="connsiteX14" fmla="*/ 405 w 487749"/>
              <a:gd name="connsiteY14" fmla="*/ 98685 h 1306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487749" h="130621">
                <a:moveTo>
                  <a:pt x="405" y="98685"/>
                </a:moveTo>
                <a:cubicBezTo>
                  <a:pt x="10988" y="92864"/>
                  <a:pt x="242763" y="94981"/>
                  <a:pt x="270280" y="95510"/>
                </a:cubicBezTo>
                <a:cubicBezTo>
                  <a:pt x="297797" y="96039"/>
                  <a:pt x="152276" y="106622"/>
                  <a:pt x="165505" y="101860"/>
                </a:cubicBezTo>
                <a:cubicBezTo>
                  <a:pt x="178734" y="97098"/>
                  <a:pt x="333251" y="70639"/>
                  <a:pt x="349655" y="66935"/>
                </a:cubicBezTo>
                <a:cubicBezTo>
                  <a:pt x="366059" y="63231"/>
                  <a:pt x="241176" y="90747"/>
                  <a:pt x="263930" y="79635"/>
                </a:cubicBezTo>
                <a:cubicBezTo>
                  <a:pt x="286684" y="68523"/>
                  <a:pt x="469247" y="4493"/>
                  <a:pt x="486180" y="260"/>
                </a:cubicBezTo>
                <a:cubicBezTo>
                  <a:pt x="503113" y="-3973"/>
                  <a:pt x="377701" y="44710"/>
                  <a:pt x="365530" y="54235"/>
                </a:cubicBezTo>
                <a:cubicBezTo>
                  <a:pt x="353359" y="63760"/>
                  <a:pt x="428501" y="50002"/>
                  <a:pt x="413155" y="57410"/>
                </a:cubicBezTo>
                <a:cubicBezTo>
                  <a:pt x="397809" y="64818"/>
                  <a:pt x="284038" y="92864"/>
                  <a:pt x="273455" y="98685"/>
                </a:cubicBezTo>
                <a:cubicBezTo>
                  <a:pt x="262872" y="104506"/>
                  <a:pt x="349655" y="92335"/>
                  <a:pt x="349655" y="92335"/>
                </a:cubicBezTo>
                <a:cubicBezTo>
                  <a:pt x="336955" y="93393"/>
                  <a:pt x="211542" y="100802"/>
                  <a:pt x="197255" y="105035"/>
                </a:cubicBezTo>
                <a:cubicBezTo>
                  <a:pt x="182968" y="109268"/>
                  <a:pt x="271867" y="115089"/>
                  <a:pt x="263930" y="117735"/>
                </a:cubicBezTo>
                <a:cubicBezTo>
                  <a:pt x="255993" y="120381"/>
                  <a:pt x="159155" y="118793"/>
                  <a:pt x="149630" y="120910"/>
                </a:cubicBezTo>
                <a:cubicBezTo>
                  <a:pt x="140105" y="123027"/>
                  <a:pt x="223713" y="132023"/>
                  <a:pt x="206780" y="130435"/>
                </a:cubicBezTo>
                <a:cubicBezTo>
                  <a:pt x="189847" y="128848"/>
                  <a:pt x="-10178" y="104506"/>
                  <a:pt x="405" y="9868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43" name="フリーフォーム 1042">
            <a:extLst>
              <a:ext uri="{FF2B5EF4-FFF2-40B4-BE49-F238E27FC236}">
                <a16:creationId xmlns:a16="http://schemas.microsoft.com/office/drawing/2014/main" id="{37627900-F965-B88E-63B2-06DE8BC248ED}"/>
              </a:ext>
            </a:extLst>
          </p:cNvPr>
          <p:cNvSpPr/>
          <p:nvPr/>
        </p:nvSpPr>
        <p:spPr>
          <a:xfrm>
            <a:off x="3828953" y="2745997"/>
            <a:ext cx="140048" cy="156501"/>
          </a:xfrm>
          <a:custGeom>
            <a:avLst/>
            <a:gdLst>
              <a:gd name="connsiteX0" fmla="*/ 139797 w 140048"/>
              <a:gd name="connsiteY0" fmla="*/ 378 h 156501"/>
              <a:gd name="connsiteX1" fmla="*/ 88997 w 140048"/>
              <a:gd name="connsiteY1" fmla="*/ 70228 h 156501"/>
              <a:gd name="connsiteX2" fmla="*/ 41372 w 140048"/>
              <a:gd name="connsiteY2" fmla="*/ 155953 h 156501"/>
              <a:gd name="connsiteX3" fmla="*/ 57247 w 140048"/>
              <a:gd name="connsiteY3" fmla="*/ 108328 h 156501"/>
              <a:gd name="connsiteX4" fmla="*/ 3272 w 140048"/>
              <a:gd name="connsiteY4" fmla="*/ 136903 h 156501"/>
              <a:gd name="connsiteX5" fmla="*/ 31847 w 140048"/>
              <a:gd name="connsiteY5" fmla="*/ 92453 h 156501"/>
              <a:gd name="connsiteX6" fmla="*/ 9622 w 140048"/>
              <a:gd name="connsiteY6" fmla="*/ 136903 h 156501"/>
              <a:gd name="connsiteX7" fmla="*/ 50897 w 140048"/>
              <a:gd name="connsiteY7" fmla="*/ 79753 h 156501"/>
              <a:gd name="connsiteX8" fmla="*/ 97 w 140048"/>
              <a:gd name="connsiteY8" fmla="*/ 114678 h 156501"/>
              <a:gd name="connsiteX9" fmla="*/ 66772 w 140048"/>
              <a:gd name="connsiteY9" fmla="*/ 44828 h 156501"/>
              <a:gd name="connsiteX10" fmla="*/ 139797 w 140048"/>
              <a:gd name="connsiteY10" fmla="*/ 378 h 1565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40048" h="156501">
                <a:moveTo>
                  <a:pt x="139797" y="378"/>
                </a:moveTo>
                <a:cubicBezTo>
                  <a:pt x="143501" y="4611"/>
                  <a:pt x="105401" y="44299"/>
                  <a:pt x="88997" y="70228"/>
                </a:cubicBezTo>
                <a:cubicBezTo>
                  <a:pt x="72593" y="96157"/>
                  <a:pt x="46664" y="149603"/>
                  <a:pt x="41372" y="155953"/>
                </a:cubicBezTo>
                <a:cubicBezTo>
                  <a:pt x="36080" y="162303"/>
                  <a:pt x="63597" y="111503"/>
                  <a:pt x="57247" y="108328"/>
                </a:cubicBezTo>
                <a:cubicBezTo>
                  <a:pt x="50897" y="105153"/>
                  <a:pt x="7505" y="139549"/>
                  <a:pt x="3272" y="136903"/>
                </a:cubicBezTo>
                <a:cubicBezTo>
                  <a:pt x="-961" y="134257"/>
                  <a:pt x="30789" y="92453"/>
                  <a:pt x="31847" y="92453"/>
                </a:cubicBezTo>
                <a:cubicBezTo>
                  <a:pt x="32905" y="92453"/>
                  <a:pt x="6447" y="139020"/>
                  <a:pt x="9622" y="136903"/>
                </a:cubicBezTo>
                <a:cubicBezTo>
                  <a:pt x="12797" y="134786"/>
                  <a:pt x="52484" y="83457"/>
                  <a:pt x="50897" y="79753"/>
                </a:cubicBezTo>
                <a:cubicBezTo>
                  <a:pt x="49310" y="76049"/>
                  <a:pt x="-2549" y="120499"/>
                  <a:pt x="97" y="114678"/>
                </a:cubicBezTo>
                <a:cubicBezTo>
                  <a:pt x="2743" y="108857"/>
                  <a:pt x="50368" y="61232"/>
                  <a:pt x="66772" y="44828"/>
                </a:cubicBezTo>
                <a:cubicBezTo>
                  <a:pt x="83176" y="28424"/>
                  <a:pt x="136093" y="-3855"/>
                  <a:pt x="139797" y="37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44" name="フリーフォーム 1043">
            <a:extLst>
              <a:ext uri="{FF2B5EF4-FFF2-40B4-BE49-F238E27FC236}">
                <a16:creationId xmlns:a16="http://schemas.microsoft.com/office/drawing/2014/main" id="{B513BC90-4190-DE98-CFE9-D7253E6AB4D8}"/>
              </a:ext>
            </a:extLst>
          </p:cNvPr>
          <p:cNvSpPr/>
          <p:nvPr/>
        </p:nvSpPr>
        <p:spPr>
          <a:xfrm>
            <a:off x="3260667" y="2031887"/>
            <a:ext cx="117540" cy="231892"/>
          </a:xfrm>
          <a:custGeom>
            <a:avLst/>
            <a:gdLst>
              <a:gd name="connsiteX0" fmla="*/ 58 w 117540"/>
              <a:gd name="connsiteY0" fmla="*/ 113 h 231892"/>
              <a:gd name="connsiteX1" fmla="*/ 66733 w 117540"/>
              <a:gd name="connsiteY1" fmla="*/ 127113 h 231892"/>
              <a:gd name="connsiteX2" fmla="*/ 76258 w 117540"/>
              <a:gd name="connsiteY2" fmla="*/ 92188 h 231892"/>
              <a:gd name="connsiteX3" fmla="*/ 82608 w 117540"/>
              <a:gd name="connsiteY3" fmla="*/ 149338 h 231892"/>
              <a:gd name="connsiteX4" fmla="*/ 117533 w 117540"/>
              <a:gd name="connsiteY4" fmla="*/ 231888 h 231892"/>
              <a:gd name="connsiteX5" fmla="*/ 79433 w 117540"/>
              <a:gd name="connsiteY5" fmla="*/ 152513 h 231892"/>
              <a:gd name="connsiteX6" fmla="*/ 58 w 117540"/>
              <a:gd name="connsiteY6" fmla="*/ 113 h 2318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17540" h="231892">
                <a:moveTo>
                  <a:pt x="58" y="113"/>
                </a:moveTo>
                <a:cubicBezTo>
                  <a:pt x="-2059" y="-4120"/>
                  <a:pt x="54033" y="111767"/>
                  <a:pt x="66733" y="127113"/>
                </a:cubicBezTo>
                <a:cubicBezTo>
                  <a:pt x="79433" y="142459"/>
                  <a:pt x="73612" y="88484"/>
                  <a:pt x="76258" y="92188"/>
                </a:cubicBezTo>
                <a:cubicBezTo>
                  <a:pt x="78904" y="95892"/>
                  <a:pt x="75729" y="126055"/>
                  <a:pt x="82608" y="149338"/>
                </a:cubicBezTo>
                <a:cubicBezTo>
                  <a:pt x="89487" y="172621"/>
                  <a:pt x="118062" y="231359"/>
                  <a:pt x="117533" y="231888"/>
                </a:cubicBezTo>
                <a:cubicBezTo>
                  <a:pt x="117004" y="232417"/>
                  <a:pt x="92133" y="188496"/>
                  <a:pt x="79433" y="152513"/>
                </a:cubicBezTo>
                <a:cubicBezTo>
                  <a:pt x="66733" y="116530"/>
                  <a:pt x="2175" y="4346"/>
                  <a:pt x="58" y="11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45" name="フリーフォーム 1044">
            <a:extLst>
              <a:ext uri="{FF2B5EF4-FFF2-40B4-BE49-F238E27FC236}">
                <a16:creationId xmlns:a16="http://schemas.microsoft.com/office/drawing/2014/main" id="{06501C47-579C-035B-EA9D-3C60324E2CED}"/>
              </a:ext>
            </a:extLst>
          </p:cNvPr>
          <p:cNvSpPr/>
          <p:nvPr/>
        </p:nvSpPr>
        <p:spPr>
          <a:xfrm>
            <a:off x="3201205" y="1679066"/>
            <a:ext cx="75431" cy="227758"/>
          </a:xfrm>
          <a:custGeom>
            <a:avLst/>
            <a:gdLst>
              <a:gd name="connsiteX0" fmla="*/ 75395 w 75431"/>
              <a:gd name="connsiteY0" fmla="*/ 509 h 227758"/>
              <a:gd name="connsiteX1" fmla="*/ 5545 w 75431"/>
              <a:gd name="connsiteY1" fmla="*/ 175134 h 227758"/>
              <a:gd name="connsiteX2" fmla="*/ 5545 w 75431"/>
              <a:gd name="connsiteY2" fmla="*/ 225934 h 227758"/>
              <a:gd name="connsiteX3" fmla="*/ 15070 w 75431"/>
              <a:gd name="connsiteY3" fmla="*/ 124334 h 227758"/>
              <a:gd name="connsiteX4" fmla="*/ 75395 w 75431"/>
              <a:gd name="connsiteY4" fmla="*/ 509 h 2277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5431" h="227758">
                <a:moveTo>
                  <a:pt x="75395" y="509"/>
                </a:moveTo>
                <a:cubicBezTo>
                  <a:pt x="73808" y="8976"/>
                  <a:pt x="17187" y="137563"/>
                  <a:pt x="5545" y="175134"/>
                </a:cubicBezTo>
                <a:cubicBezTo>
                  <a:pt x="-6097" y="212705"/>
                  <a:pt x="3958" y="234401"/>
                  <a:pt x="5545" y="225934"/>
                </a:cubicBezTo>
                <a:cubicBezTo>
                  <a:pt x="7132" y="217467"/>
                  <a:pt x="4487" y="157142"/>
                  <a:pt x="15070" y="124334"/>
                </a:cubicBezTo>
                <a:cubicBezTo>
                  <a:pt x="25653" y="91526"/>
                  <a:pt x="76982" y="-7958"/>
                  <a:pt x="75395" y="509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46" name="フリーフォーム 1045">
            <a:extLst>
              <a:ext uri="{FF2B5EF4-FFF2-40B4-BE49-F238E27FC236}">
                <a16:creationId xmlns:a16="http://schemas.microsoft.com/office/drawing/2014/main" id="{B55A36F2-53C6-2B3A-1A6F-0D243E0EEE52}"/>
              </a:ext>
            </a:extLst>
          </p:cNvPr>
          <p:cNvSpPr/>
          <p:nvPr/>
        </p:nvSpPr>
        <p:spPr>
          <a:xfrm>
            <a:off x="3397061" y="1688454"/>
            <a:ext cx="28764" cy="165951"/>
          </a:xfrm>
          <a:custGeom>
            <a:avLst/>
            <a:gdLst>
              <a:gd name="connsiteX0" fmla="*/ 189 w 28764"/>
              <a:gd name="connsiteY0" fmla="*/ 646 h 165951"/>
              <a:gd name="connsiteX1" fmla="*/ 9714 w 28764"/>
              <a:gd name="connsiteY1" fmla="*/ 137171 h 165951"/>
              <a:gd name="connsiteX2" fmla="*/ 28764 w 28764"/>
              <a:gd name="connsiteY2" fmla="*/ 165746 h 165951"/>
              <a:gd name="connsiteX3" fmla="*/ 9714 w 28764"/>
              <a:gd name="connsiteY3" fmla="*/ 130821 h 165951"/>
              <a:gd name="connsiteX4" fmla="*/ 3364 w 28764"/>
              <a:gd name="connsiteY4" fmla="*/ 86371 h 165951"/>
              <a:gd name="connsiteX5" fmla="*/ 189 w 28764"/>
              <a:gd name="connsiteY5" fmla="*/ 646 h 1659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8764" h="165951">
                <a:moveTo>
                  <a:pt x="189" y="646"/>
                </a:moveTo>
                <a:cubicBezTo>
                  <a:pt x="1247" y="9113"/>
                  <a:pt x="4952" y="109654"/>
                  <a:pt x="9714" y="137171"/>
                </a:cubicBezTo>
                <a:cubicBezTo>
                  <a:pt x="14476" y="164688"/>
                  <a:pt x="28764" y="166804"/>
                  <a:pt x="28764" y="165746"/>
                </a:cubicBezTo>
                <a:cubicBezTo>
                  <a:pt x="28764" y="164688"/>
                  <a:pt x="13947" y="144050"/>
                  <a:pt x="9714" y="130821"/>
                </a:cubicBezTo>
                <a:cubicBezTo>
                  <a:pt x="5481" y="117592"/>
                  <a:pt x="3893" y="103304"/>
                  <a:pt x="3364" y="86371"/>
                </a:cubicBezTo>
                <a:cubicBezTo>
                  <a:pt x="2835" y="69438"/>
                  <a:pt x="-869" y="-7821"/>
                  <a:pt x="189" y="646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47" name="フリーフォーム 1046">
            <a:extLst>
              <a:ext uri="{FF2B5EF4-FFF2-40B4-BE49-F238E27FC236}">
                <a16:creationId xmlns:a16="http://schemas.microsoft.com/office/drawing/2014/main" id="{7BF0D514-CE26-762A-76BD-B5B343BA11EF}"/>
              </a:ext>
            </a:extLst>
          </p:cNvPr>
          <p:cNvSpPr/>
          <p:nvPr/>
        </p:nvSpPr>
        <p:spPr>
          <a:xfrm>
            <a:off x="3303387" y="1802488"/>
            <a:ext cx="59813" cy="176866"/>
          </a:xfrm>
          <a:custGeom>
            <a:avLst/>
            <a:gdLst>
              <a:gd name="connsiteX0" fmla="*/ 58938 w 59813"/>
              <a:gd name="connsiteY0" fmla="*/ 912 h 176866"/>
              <a:gd name="connsiteX1" fmla="*/ 36713 w 59813"/>
              <a:gd name="connsiteY1" fmla="*/ 80287 h 176866"/>
              <a:gd name="connsiteX2" fmla="*/ 14488 w 59813"/>
              <a:gd name="connsiteY2" fmla="*/ 172362 h 176866"/>
              <a:gd name="connsiteX3" fmla="*/ 11313 w 59813"/>
              <a:gd name="connsiteY3" fmla="*/ 150137 h 176866"/>
              <a:gd name="connsiteX4" fmla="*/ 1788 w 59813"/>
              <a:gd name="connsiteY4" fmla="*/ 42187 h 176866"/>
              <a:gd name="connsiteX5" fmla="*/ 4963 w 59813"/>
              <a:gd name="connsiteY5" fmla="*/ 134262 h 176866"/>
              <a:gd name="connsiteX6" fmla="*/ 58938 w 59813"/>
              <a:gd name="connsiteY6" fmla="*/ 912 h 1768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9813" h="176866">
                <a:moveTo>
                  <a:pt x="58938" y="912"/>
                </a:moveTo>
                <a:cubicBezTo>
                  <a:pt x="64230" y="-8084"/>
                  <a:pt x="44121" y="51712"/>
                  <a:pt x="36713" y="80287"/>
                </a:cubicBezTo>
                <a:cubicBezTo>
                  <a:pt x="29305" y="108862"/>
                  <a:pt x="14488" y="172362"/>
                  <a:pt x="14488" y="172362"/>
                </a:cubicBezTo>
                <a:cubicBezTo>
                  <a:pt x="10255" y="184004"/>
                  <a:pt x="13430" y="171833"/>
                  <a:pt x="11313" y="150137"/>
                </a:cubicBezTo>
                <a:cubicBezTo>
                  <a:pt x="9196" y="128441"/>
                  <a:pt x="2846" y="44833"/>
                  <a:pt x="1788" y="42187"/>
                </a:cubicBezTo>
                <a:cubicBezTo>
                  <a:pt x="730" y="39541"/>
                  <a:pt x="-2974" y="136908"/>
                  <a:pt x="4963" y="134262"/>
                </a:cubicBezTo>
                <a:cubicBezTo>
                  <a:pt x="12900" y="131616"/>
                  <a:pt x="53646" y="9908"/>
                  <a:pt x="58938" y="912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48" name="フリーフォーム 1047">
            <a:extLst>
              <a:ext uri="{FF2B5EF4-FFF2-40B4-BE49-F238E27FC236}">
                <a16:creationId xmlns:a16="http://schemas.microsoft.com/office/drawing/2014/main" id="{7A35E1D4-6540-90E6-0D4C-1B0A9F28749B}"/>
              </a:ext>
            </a:extLst>
          </p:cNvPr>
          <p:cNvSpPr/>
          <p:nvPr/>
        </p:nvSpPr>
        <p:spPr>
          <a:xfrm>
            <a:off x="4124325" y="2274807"/>
            <a:ext cx="19073" cy="274722"/>
          </a:xfrm>
          <a:custGeom>
            <a:avLst/>
            <a:gdLst>
              <a:gd name="connsiteX0" fmla="*/ 9525 w 19073"/>
              <a:gd name="connsiteY0" fmla="*/ 1668 h 274722"/>
              <a:gd name="connsiteX1" fmla="*/ 9525 w 19073"/>
              <a:gd name="connsiteY1" fmla="*/ 179468 h 274722"/>
              <a:gd name="connsiteX2" fmla="*/ 0 w 19073"/>
              <a:gd name="connsiteY2" fmla="*/ 274718 h 274722"/>
              <a:gd name="connsiteX3" fmla="*/ 9525 w 19073"/>
              <a:gd name="connsiteY3" fmla="*/ 176293 h 274722"/>
              <a:gd name="connsiteX4" fmla="*/ 19050 w 19073"/>
              <a:gd name="connsiteY4" fmla="*/ 93743 h 274722"/>
              <a:gd name="connsiteX5" fmla="*/ 9525 w 19073"/>
              <a:gd name="connsiteY5" fmla="*/ 1668 h 2747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073" h="274722">
                <a:moveTo>
                  <a:pt x="9525" y="1668"/>
                </a:moveTo>
                <a:cubicBezTo>
                  <a:pt x="7938" y="15955"/>
                  <a:pt x="11113" y="133960"/>
                  <a:pt x="9525" y="179468"/>
                </a:cubicBezTo>
                <a:cubicBezTo>
                  <a:pt x="7937" y="224976"/>
                  <a:pt x="0" y="275247"/>
                  <a:pt x="0" y="274718"/>
                </a:cubicBezTo>
                <a:cubicBezTo>
                  <a:pt x="0" y="274189"/>
                  <a:pt x="6350" y="206456"/>
                  <a:pt x="9525" y="176293"/>
                </a:cubicBezTo>
                <a:cubicBezTo>
                  <a:pt x="12700" y="146130"/>
                  <a:pt x="18521" y="118614"/>
                  <a:pt x="19050" y="93743"/>
                </a:cubicBezTo>
                <a:cubicBezTo>
                  <a:pt x="19579" y="68872"/>
                  <a:pt x="11112" y="-12619"/>
                  <a:pt x="9525" y="1668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49" name="フリーフォーム 1048">
            <a:extLst>
              <a:ext uri="{FF2B5EF4-FFF2-40B4-BE49-F238E27FC236}">
                <a16:creationId xmlns:a16="http://schemas.microsoft.com/office/drawing/2014/main" id="{BAD94F46-5EF3-6638-C95B-9B5690ACFF22}"/>
              </a:ext>
            </a:extLst>
          </p:cNvPr>
          <p:cNvSpPr/>
          <p:nvPr/>
        </p:nvSpPr>
        <p:spPr>
          <a:xfrm>
            <a:off x="2800332" y="2473247"/>
            <a:ext cx="76547" cy="242932"/>
          </a:xfrm>
          <a:custGeom>
            <a:avLst/>
            <a:gdLst>
              <a:gd name="connsiteX0" fmla="*/ 18 w 76547"/>
              <a:gd name="connsiteY0" fmla="*/ 78 h 242932"/>
              <a:gd name="connsiteX1" fmla="*/ 19068 w 76547"/>
              <a:gd name="connsiteY1" fmla="*/ 136603 h 242932"/>
              <a:gd name="connsiteX2" fmla="*/ 76218 w 76547"/>
              <a:gd name="connsiteY2" fmla="*/ 241378 h 242932"/>
              <a:gd name="connsiteX3" fmla="*/ 41293 w 76547"/>
              <a:gd name="connsiteY3" fmla="*/ 193753 h 242932"/>
              <a:gd name="connsiteX4" fmla="*/ 15893 w 76547"/>
              <a:gd name="connsiteY4" fmla="*/ 117553 h 242932"/>
              <a:gd name="connsiteX5" fmla="*/ 18 w 76547"/>
              <a:gd name="connsiteY5" fmla="*/ 78 h 2429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6547" h="242932">
                <a:moveTo>
                  <a:pt x="18" y="78"/>
                </a:moveTo>
                <a:cubicBezTo>
                  <a:pt x="547" y="3253"/>
                  <a:pt x="6368" y="96386"/>
                  <a:pt x="19068" y="136603"/>
                </a:cubicBezTo>
                <a:cubicBezTo>
                  <a:pt x="31768" y="176820"/>
                  <a:pt x="72514" y="231853"/>
                  <a:pt x="76218" y="241378"/>
                </a:cubicBezTo>
                <a:cubicBezTo>
                  <a:pt x="79922" y="250903"/>
                  <a:pt x="51347" y="214391"/>
                  <a:pt x="41293" y="193753"/>
                </a:cubicBezTo>
                <a:cubicBezTo>
                  <a:pt x="31239" y="173115"/>
                  <a:pt x="21185" y="144541"/>
                  <a:pt x="15893" y="117553"/>
                </a:cubicBezTo>
                <a:cubicBezTo>
                  <a:pt x="10601" y="90566"/>
                  <a:pt x="-511" y="-3097"/>
                  <a:pt x="18" y="7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50" name="フリーフォーム 1049">
            <a:extLst>
              <a:ext uri="{FF2B5EF4-FFF2-40B4-BE49-F238E27FC236}">
                <a16:creationId xmlns:a16="http://schemas.microsoft.com/office/drawing/2014/main" id="{4FC21B51-3E51-FD25-9121-EA1E0B6D4B10}"/>
              </a:ext>
            </a:extLst>
          </p:cNvPr>
          <p:cNvSpPr/>
          <p:nvPr/>
        </p:nvSpPr>
        <p:spPr>
          <a:xfrm>
            <a:off x="2790825" y="1548847"/>
            <a:ext cx="19063" cy="178552"/>
          </a:xfrm>
          <a:custGeom>
            <a:avLst/>
            <a:gdLst>
              <a:gd name="connsiteX0" fmla="*/ 19050 w 19063"/>
              <a:gd name="connsiteY0" fmla="*/ 553 h 178552"/>
              <a:gd name="connsiteX1" fmla="*/ 3175 w 19063"/>
              <a:gd name="connsiteY1" fmla="*/ 108503 h 178552"/>
              <a:gd name="connsiteX2" fmla="*/ 9525 w 19063"/>
              <a:gd name="connsiteY2" fmla="*/ 178353 h 178552"/>
              <a:gd name="connsiteX3" fmla="*/ 9525 w 19063"/>
              <a:gd name="connsiteY3" fmla="*/ 127553 h 178552"/>
              <a:gd name="connsiteX4" fmla="*/ 0 w 19063"/>
              <a:gd name="connsiteY4" fmla="*/ 67228 h 178552"/>
              <a:gd name="connsiteX5" fmla="*/ 19050 w 19063"/>
              <a:gd name="connsiteY5" fmla="*/ 553 h 1785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063" h="178552">
                <a:moveTo>
                  <a:pt x="19050" y="553"/>
                </a:moveTo>
                <a:cubicBezTo>
                  <a:pt x="19579" y="7432"/>
                  <a:pt x="4762" y="78870"/>
                  <a:pt x="3175" y="108503"/>
                </a:cubicBezTo>
                <a:cubicBezTo>
                  <a:pt x="1588" y="138136"/>
                  <a:pt x="8467" y="175178"/>
                  <a:pt x="9525" y="178353"/>
                </a:cubicBezTo>
                <a:cubicBezTo>
                  <a:pt x="10583" y="181528"/>
                  <a:pt x="11112" y="146074"/>
                  <a:pt x="9525" y="127553"/>
                </a:cubicBezTo>
                <a:cubicBezTo>
                  <a:pt x="7938" y="109032"/>
                  <a:pt x="0" y="81515"/>
                  <a:pt x="0" y="67228"/>
                </a:cubicBezTo>
                <a:cubicBezTo>
                  <a:pt x="0" y="52941"/>
                  <a:pt x="18521" y="-6326"/>
                  <a:pt x="19050" y="553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51" name="フリーフォーム 1050">
            <a:extLst>
              <a:ext uri="{FF2B5EF4-FFF2-40B4-BE49-F238E27FC236}">
                <a16:creationId xmlns:a16="http://schemas.microsoft.com/office/drawing/2014/main" id="{B584DD43-7361-508D-37EE-1DF6E05B9CB2}"/>
              </a:ext>
            </a:extLst>
          </p:cNvPr>
          <p:cNvSpPr/>
          <p:nvPr/>
        </p:nvSpPr>
        <p:spPr>
          <a:xfrm>
            <a:off x="3504794" y="1441030"/>
            <a:ext cx="196766" cy="138321"/>
          </a:xfrm>
          <a:custGeom>
            <a:avLst/>
            <a:gdLst>
              <a:gd name="connsiteX0" fmla="*/ 406 w 196766"/>
              <a:gd name="connsiteY0" fmla="*/ 420 h 138321"/>
              <a:gd name="connsiteX1" fmla="*/ 121056 w 196766"/>
              <a:gd name="connsiteY1" fmla="*/ 73445 h 138321"/>
              <a:gd name="connsiteX2" fmla="*/ 194081 w 196766"/>
              <a:gd name="connsiteY2" fmla="*/ 136945 h 138321"/>
              <a:gd name="connsiteX3" fmla="*/ 165506 w 196766"/>
              <a:gd name="connsiteY3" fmla="*/ 108370 h 138321"/>
              <a:gd name="connsiteX4" fmla="*/ 406 w 196766"/>
              <a:gd name="connsiteY4" fmla="*/ 420 h 1383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96766" h="138321">
                <a:moveTo>
                  <a:pt x="406" y="420"/>
                </a:moveTo>
                <a:cubicBezTo>
                  <a:pt x="-7002" y="-5401"/>
                  <a:pt x="88777" y="50691"/>
                  <a:pt x="121056" y="73445"/>
                </a:cubicBezTo>
                <a:cubicBezTo>
                  <a:pt x="153335" y="96199"/>
                  <a:pt x="186673" y="131124"/>
                  <a:pt x="194081" y="136945"/>
                </a:cubicBezTo>
                <a:cubicBezTo>
                  <a:pt x="201489" y="142766"/>
                  <a:pt x="194081" y="129537"/>
                  <a:pt x="165506" y="108370"/>
                </a:cubicBezTo>
                <a:cubicBezTo>
                  <a:pt x="136931" y="87203"/>
                  <a:pt x="7814" y="6241"/>
                  <a:pt x="406" y="420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52" name="フリーフォーム 1051">
            <a:extLst>
              <a:ext uri="{FF2B5EF4-FFF2-40B4-BE49-F238E27FC236}">
                <a16:creationId xmlns:a16="http://schemas.microsoft.com/office/drawing/2014/main" id="{89C18494-C80B-696E-D466-203EC708D524}"/>
              </a:ext>
            </a:extLst>
          </p:cNvPr>
          <p:cNvSpPr/>
          <p:nvPr/>
        </p:nvSpPr>
        <p:spPr>
          <a:xfrm>
            <a:off x="2903692" y="1244600"/>
            <a:ext cx="281876" cy="85822"/>
          </a:xfrm>
          <a:custGeom>
            <a:avLst/>
            <a:gdLst>
              <a:gd name="connsiteX0" fmla="*/ 1433 w 281876"/>
              <a:gd name="connsiteY0" fmla="*/ 85725 h 85822"/>
              <a:gd name="connsiteX1" fmla="*/ 115733 w 281876"/>
              <a:gd name="connsiteY1" fmla="*/ 25400 h 85822"/>
              <a:gd name="connsiteX2" fmla="*/ 277658 w 281876"/>
              <a:gd name="connsiteY2" fmla="*/ 19050 h 85822"/>
              <a:gd name="connsiteX3" fmla="*/ 220508 w 281876"/>
              <a:gd name="connsiteY3" fmla="*/ 0 h 85822"/>
              <a:gd name="connsiteX4" fmla="*/ 71283 w 281876"/>
              <a:gd name="connsiteY4" fmla="*/ 19050 h 85822"/>
              <a:gd name="connsiteX5" fmla="*/ 195108 w 281876"/>
              <a:gd name="connsiteY5" fmla="*/ 9525 h 85822"/>
              <a:gd name="connsiteX6" fmla="*/ 1433 w 281876"/>
              <a:gd name="connsiteY6" fmla="*/ 85725 h 858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81876" h="85822">
                <a:moveTo>
                  <a:pt x="1433" y="85725"/>
                </a:moveTo>
                <a:cubicBezTo>
                  <a:pt x="-11796" y="88371"/>
                  <a:pt x="69696" y="36512"/>
                  <a:pt x="115733" y="25400"/>
                </a:cubicBezTo>
                <a:cubicBezTo>
                  <a:pt x="161770" y="14288"/>
                  <a:pt x="260196" y="23283"/>
                  <a:pt x="277658" y="19050"/>
                </a:cubicBezTo>
                <a:cubicBezTo>
                  <a:pt x="295120" y="14817"/>
                  <a:pt x="254904" y="0"/>
                  <a:pt x="220508" y="0"/>
                </a:cubicBezTo>
                <a:cubicBezTo>
                  <a:pt x="186112" y="0"/>
                  <a:pt x="75516" y="17463"/>
                  <a:pt x="71283" y="19050"/>
                </a:cubicBezTo>
                <a:cubicBezTo>
                  <a:pt x="67050" y="20637"/>
                  <a:pt x="203046" y="2646"/>
                  <a:pt x="195108" y="9525"/>
                </a:cubicBezTo>
                <a:cubicBezTo>
                  <a:pt x="187170" y="16404"/>
                  <a:pt x="14662" y="83079"/>
                  <a:pt x="1433" y="85725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53" name="フリーフォーム 1052">
            <a:extLst>
              <a:ext uri="{FF2B5EF4-FFF2-40B4-BE49-F238E27FC236}">
                <a16:creationId xmlns:a16="http://schemas.microsoft.com/office/drawing/2014/main" id="{2E41390E-A79F-5322-EFF2-48FA42FFBD4B}"/>
              </a:ext>
            </a:extLst>
          </p:cNvPr>
          <p:cNvSpPr/>
          <p:nvPr/>
        </p:nvSpPr>
        <p:spPr>
          <a:xfrm>
            <a:off x="2644657" y="2136473"/>
            <a:ext cx="54542" cy="220235"/>
          </a:xfrm>
          <a:custGeom>
            <a:avLst/>
            <a:gdLst>
              <a:gd name="connsiteX0" fmla="*/ 28693 w 54542"/>
              <a:gd name="connsiteY0" fmla="*/ 302 h 220235"/>
              <a:gd name="connsiteX1" fmla="*/ 22343 w 54542"/>
              <a:gd name="connsiteY1" fmla="*/ 117777 h 220235"/>
              <a:gd name="connsiteX2" fmla="*/ 54093 w 54542"/>
              <a:gd name="connsiteY2" fmla="*/ 219377 h 220235"/>
              <a:gd name="connsiteX3" fmla="*/ 38218 w 54542"/>
              <a:gd name="connsiteY3" fmla="*/ 162227 h 220235"/>
              <a:gd name="connsiteX4" fmla="*/ 118 w 54542"/>
              <a:gd name="connsiteY4" fmla="*/ 86027 h 220235"/>
              <a:gd name="connsiteX5" fmla="*/ 28693 w 54542"/>
              <a:gd name="connsiteY5" fmla="*/ 302 h 2202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4542" h="220235">
                <a:moveTo>
                  <a:pt x="28693" y="302"/>
                </a:moveTo>
                <a:cubicBezTo>
                  <a:pt x="32397" y="5594"/>
                  <a:pt x="18110" y="81265"/>
                  <a:pt x="22343" y="117777"/>
                </a:cubicBezTo>
                <a:cubicBezTo>
                  <a:pt x="26576" y="154290"/>
                  <a:pt x="51447" y="211969"/>
                  <a:pt x="54093" y="219377"/>
                </a:cubicBezTo>
                <a:cubicBezTo>
                  <a:pt x="56739" y="226785"/>
                  <a:pt x="47214" y="184452"/>
                  <a:pt x="38218" y="162227"/>
                </a:cubicBezTo>
                <a:cubicBezTo>
                  <a:pt x="29222" y="140002"/>
                  <a:pt x="2235" y="111427"/>
                  <a:pt x="118" y="86027"/>
                </a:cubicBezTo>
                <a:cubicBezTo>
                  <a:pt x="-1999" y="60627"/>
                  <a:pt x="24989" y="-4990"/>
                  <a:pt x="28693" y="302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54" name="フリーフォーム 1053">
            <a:extLst>
              <a:ext uri="{FF2B5EF4-FFF2-40B4-BE49-F238E27FC236}">
                <a16:creationId xmlns:a16="http://schemas.microsoft.com/office/drawing/2014/main" id="{C2AF9A8D-06BF-D45F-8D4B-FA5108A8042F}"/>
              </a:ext>
            </a:extLst>
          </p:cNvPr>
          <p:cNvSpPr/>
          <p:nvPr/>
        </p:nvSpPr>
        <p:spPr>
          <a:xfrm>
            <a:off x="3263810" y="3162261"/>
            <a:ext cx="203965" cy="187910"/>
          </a:xfrm>
          <a:custGeom>
            <a:avLst/>
            <a:gdLst>
              <a:gd name="connsiteX0" fmla="*/ 90 w 203965"/>
              <a:gd name="connsiteY0" fmla="*/ 39 h 187910"/>
              <a:gd name="connsiteX1" fmla="*/ 149315 w 203965"/>
              <a:gd name="connsiteY1" fmla="*/ 107989 h 187910"/>
              <a:gd name="connsiteX2" fmla="*/ 203290 w 203965"/>
              <a:gd name="connsiteY2" fmla="*/ 187364 h 187910"/>
              <a:gd name="connsiteX3" fmla="*/ 177890 w 203965"/>
              <a:gd name="connsiteY3" fmla="*/ 139739 h 187910"/>
              <a:gd name="connsiteX4" fmla="*/ 152490 w 203965"/>
              <a:gd name="connsiteY4" fmla="*/ 76239 h 187910"/>
              <a:gd name="connsiteX5" fmla="*/ 127090 w 203965"/>
              <a:gd name="connsiteY5" fmla="*/ 95289 h 187910"/>
              <a:gd name="connsiteX6" fmla="*/ 90 w 203965"/>
              <a:gd name="connsiteY6" fmla="*/ 39 h 1879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03965" h="187910">
                <a:moveTo>
                  <a:pt x="90" y="39"/>
                </a:moveTo>
                <a:cubicBezTo>
                  <a:pt x="3794" y="2156"/>
                  <a:pt x="115448" y="76768"/>
                  <a:pt x="149315" y="107989"/>
                </a:cubicBezTo>
                <a:cubicBezTo>
                  <a:pt x="183182" y="139210"/>
                  <a:pt x="198528" y="182072"/>
                  <a:pt x="203290" y="187364"/>
                </a:cubicBezTo>
                <a:cubicBezTo>
                  <a:pt x="208053" y="192656"/>
                  <a:pt x="186357" y="158260"/>
                  <a:pt x="177890" y="139739"/>
                </a:cubicBezTo>
                <a:cubicBezTo>
                  <a:pt x="169423" y="121218"/>
                  <a:pt x="160957" y="83647"/>
                  <a:pt x="152490" y="76239"/>
                </a:cubicBezTo>
                <a:cubicBezTo>
                  <a:pt x="144023" y="68831"/>
                  <a:pt x="147198" y="109576"/>
                  <a:pt x="127090" y="95289"/>
                </a:cubicBezTo>
                <a:cubicBezTo>
                  <a:pt x="106982" y="81002"/>
                  <a:pt x="-3614" y="-2078"/>
                  <a:pt x="90" y="39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55" name="フリーフォーム 1054">
            <a:extLst>
              <a:ext uri="{FF2B5EF4-FFF2-40B4-BE49-F238E27FC236}">
                <a16:creationId xmlns:a16="http://schemas.microsoft.com/office/drawing/2014/main" id="{BA45C26C-8B89-854A-5B13-F7117C78F01E}"/>
              </a:ext>
            </a:extLst>
          </p:cNvPr>
          <p:cNvSpPr/>
          <p:nvPr/>
        </p:nvSpPr>
        <p:spPr>
          <a:xfrm>
            <a:off x="3505114" y="3320717"/>
            <a:ext cx="59291" cy="102266"/>
          </a:xfrm>
          <a:custGeom>
            <a:avLst/>
            <a:gdLst>
              <a:gd name="connsiteX0" fmla="*/ 86 w 59291"/>
              <a:gd name="connsiteY0" fmla="*/ 333 h 102266"/>
              <a:gd name="connsiteX1" fmla="*/ 44536 w 59291"/>
              <a:gd name="connsiteY1" fmla="*/ 41608 h 102266"/>
              <a:gd name="connsiteX2" fmla="*/ 54061 w 59291"/>
              <a:gd name="connsiteY2" fmla="*/ 101933 h 102266"/>
              <a:gd name="connsiteX3" fmla="*/ 57236 w 59291"/>
              <a:gd name="connsiteY3" fmla="*/ 63833 h 102266"/>
              <a:gd name="connsiteX4" fmla="*/ 86 w 59291"/>
              <a:gd name="connsiteY4" fmla="*/ 333 h 1022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9291" h="102266">
                <a:moveTo>
                  <a:pt x="86" y="333"/>
                </a:moveTo>
                <a:cubicBezTo>
                  <a:pt x="-2031" y="-3371"/>
                  <a:pt x="35540" y="24675"/>
                  <a:pt x="44536" y="41608"/>
                </a:cubicBezTo>
                <a:cubicBezTo>
                  <a:pt x="53532" y="58541"/>
                  <a:pt x="51944" y="98229"/>
                  <a:pt x="54061" y="101933"/>
                </a:cubicBezTo>
                <a:cubicBezTo>
                  <a:pt x="56178" y="105637"/>
                  <a:pt x="62528" y="77591"/>
                  <a:pt x="57236" y="63833"/>
                </a:cubicBezTo>
                <a:cubicBezTo>
                  <a:pt x="51944" y="50075"/>
                  <a:pt x="2203" y="4037"/>
                  <a:pt x="86" y="33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56" name="フリーフォーム 1055">
            <a:extLst>
              <a:ext uri="{FF2B5EF4-FFF2-40B4-BE49-F238E27FC236}">
                <a16:creationId xmlns:a16="http://schemas.microsoft.com/office/drawing/2014/main" id="{0EEF588C-8AEA-37AE-7C71-8BD27B277B4F}"/>
              </a:ext>
            </a:extLst>
          </p:cNvPr>
          <p:cNvSpPr/>
          <p:nvPr/>
        </p:nvSpPr>
        <p:spPr>
          <a:xfrm>
            <a:off x="3600727" y="3294176"/>
            <a:ext cx="279529" cy="46136"/>
          </a:xfrm>
          <a:custGeom>
            <a:avLst/>
            <a:gdLst>
              <a:gd name="connsiteX0" fmla="*/ 6073 w 279529"/>
              <a:gd name="connsiteY0" fmla="*/ 45924 h 46136"/>
              <a:gd name="connsiteX1" fmla="*/ 177523 w 279529"/>
              <a:gd name="connsiteY1" fmla="*/ 1474 h 46136"/>
              <a:gd name="connsiteX2" fmla="*/ 275948 w 279529"/>
              <a:gd name="connsiteY2" fmla="*/ 36399 h 46136"/>
              <a:gd name="connsiteX3" fmla="*/ 253723 w 279529"/>
              <a:gd name="connsiteY3" fmla="*/ 4649 h 46136"/>
              <a:gd name="connsiteX4" fmla="*/ 212448 w 279529"/>
              <a:gd name="connsiteY4" fmla="*/ 1474 h 46136"/>
              <a:gd name="connsiteX5" fmla="*/ 53698 w 279529"/>
              <a:gd name="connsiteY5" fmla="*/ 17349 h 46136"/>
              <a:gd name="connsiteX6" fmla="*/ 6073 w 279529"/>
              <a:gd name="connsiteY6" fmla="*/ 45924 h 461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79529" h="46136">
                <a:moveTo>
                  <a:pt x="6073" y="45924"/>
                </a:moveTo>
                <a:cubicBezTo>
                  <a:pt x="26710" y="43278"/>
                  <a:pt x="132544" y="3061"/>
                  <a:pt x="177523" y="1474"/>
                </a:cubicBezTo>
                <a:cubicBezTo>
                  <a:pt x="222502" y="-113"/>
                  <a:pt x="263248" y="35870"/>
                  <a:pt x="275948" y="36399"/>
                </a:cubicBezTo>
                <a:cubicBezTo>
                  <a:pt x="288648" y="36928"/>
                  <a:pt x="264306" y="10470"/>
                  <a:pt x="253723" y="4649"/>
                </a:cubicBezTo>
                <a:cubicBezTo>
                  <a:pt x="243140" y="-1172"/>
                  <a:pt x="245785" y="-643"/>
                  <a:pt x="212448" y="1474"/>
                </a:cubicBezTo>
                <a:cubicBezTo>
                  <a:pt x="179111" y="3591"/>
                  <a:pt x="85977" y="8882"/>
                  <a:pt x="53698" y="17349"/>
                </a:cubicBezTo>
                <a:cubicBezTo>
                  <a:pt x="21419" y="25816"/>
                  <a:pt x="-14564" y="48570"/>
                  <a:pt x="6073" y="45924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57" name="フリーフォーム 1056">
            <a:extLst>
              <a:ext uri="{FF2B5EF4-FFF2-40B4-BE49-F238E27FC236}">
                <a16:creationId xmlns:a16="http://schemas.microsoft.com/office/drawing/2014/main" id="{7D78C07D-23FF-2A5B-2203-566CA70ECCF0}"/>
              </a:ext>
            </a:extLst>
          </p:cNvPr>
          <p:cNvSpPr/>
          <p:nvPr/>
        </p:nvSpPr>
        <p:spPr>
          <a:xfrm>
            <a:off x="3828831" y="3101430"/>
            <a:ext cx="32001" cy="202541"/>
          </a:xfrm>
          <a:custGeom>
            <a:avLst/>
            <a:gdLst>
              <a:gd name="connsiteX0" fmla="*/ 31969 w 32001"/>
              <a:gd name="connsiteY0" fmla="*/ 545 h 202541"/>
              <a:gd name="connsiteX1" fmla="*/ 6569 w 32001"/>
              <a:gd name="connsiteY1" fmla="*/ 86270 h 202541"/>
              <a:gd name="connsiteX2" fmla="*/ 25619 w 32001"/>
              <a:gd name="connsiteY2" fmla="*/ 197395 h 202541"/>
              <a:gd name="connsiteX3" fmla="*/ 16094 w 32001"/>
              <a:gd name="connsiteY3" fmla="*/ 178345 h 202541"/>
              <a:gd name="connsiteX4" fmla="*/ 219 w 32001"/>
              <a:gd name="connsiteY4" fmla="*/ 127545 h 202541"/>
              <a:gd name="connsiteX5" fmla="*/ 31969 w 32001"/>
              <a:gd name="connsiteY5" fmla="*/ 545 h 2025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001" h="202541">
                <a:moveTo>
                  <a:pt x="31969" y="545"/>
                </a:moveTo>
                <a:cubicBezTo>
                  <a:pt x="33027" y="-6334"/>
                  <a:pt x="7627" y="53462"/>
                  <a:pt x="6569" y="86270"/>
                </a:cubicBezTo>
                <a:cubicBezTo>
                  <a:pt x="5511" y="119078"/>
                  <a:pt x="25619" y="197395"/>
                  <a:pt x="25619" y="197395"/>
                </a:cubicBezTo>
                <a:cubicBezTo>
                  <a:pt x="27206" y="212741"/>
                  <a:pt x="20327" y="189987"/>
                  <a:pt x="16094" y="178345"/>
                </a:cubicBezTo>
                <a:cubicBezTo>
                  <a:pt x="11861" y="166703"/>
                  <a:pt x="-1898" y="151887"/>
                  <a:pt x="219" y="127545"/>
                </a:cubicBezTo>
                <a:cubicBezTo>
                  <a:pt x="2336" y="103203"/>
                  <a:pt x="30911" y="7424"/>
                  <a:pt x="31969" y="545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58" name="フリーフォーム 1057">
            <a:extLst>
              <a:ext uri="{FF2B5EF4-FFF2-40B4-BE49-F238E27FC236}">
                <a16:creationId xmlns:a16="http://schemas.microsoft.com/office/drawing/2014/main" id="{677761DD-77C3-248F-20CD-877D7F9EBCF9}"/>
              </a:ext>
            </a:extLst>
          </p:cNvPr>
          <p:cNvSpPr/>
          <p:nvPr/>
        </p:nvSpPr>
        <p:spPr>
          <a:xfrm>
            <a:off x="4060862" y="2813019"/>
            <a:ext cx="117585" cy="200182"/>
          </a:xfrm>
          <a:custGeom>
            <a:avLst/>
            <a:gdLst>
              <a:gd name="connsiteX0" fmla="*/ 117438 w 117585"/>
              <a:gd name="connsiteY0" fmla="*/ 31 h 200182"/>
              <a:gd name="connsiteX1" fmla="*/ 34888 w 117585"/>
              <a:gd name="connsiteY1" fmla="*/ 136556 h 200182"/>
              <a:gd name="connsiteX2" fmla="*/ 3138 w 117585"/>
              <a:gd name="connsiteY2" fmla="*/ 200056 h 200182"/>
              <a:gd name="connsiteX3" fmla="*/ 12663 w 117585"/>
              <a:gd name="connsiteY3" fmla="*/ 149256 h 200182"/>
              <a:gd name="connsiteX4" fmla="*/ 117438 w 117585"/>
              <a:gd name="connsiteY4" fmla="*/ 31 h 2001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7585" h="200182">
                <a:moveTo>
                  <a:pt x="117438" y="31"/>
                </a:moveTo>
                <a:cubicBezTo>
                  <a:pt x="121142" y="-2086"/>
                  <a:pt x="53938" y="103219"/>
                  <a:pt x="34888" y="136556"/>
                </a:cubicBezTo>
                <a:cubicBezTo>
                  <a:pt x="15838" y="169894"/>
                  <a:pt x="6842" y="197939"/>
                  <a:pt x="3138" y="200056"/>
                </a:cubicBezTo>
                <a:cubicBezTo>
                  <a:pt x="-566" y="202173"/>
                  <a:pt x="-4270" y="177302"/>
                  <a:pt x="12663" y="149256"/>
                </a:cubicBezTo>
                <a:cubicBezTo>
                  <a:pt x="29596" y="121210"/>
                  <a:pt x="113734" y="2148"/>
                  <a:pt x="117438" y="3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59" name="フリーフォーム 1058">
            <a:extLst>
              <a:ext uri="{FF2B5EF4-FFF2-40B4-BE49-F238E27FC236}">
                <a16:creationId xmlns:a16="http://schemas.microsoft.com/office/drawing/2014/main" id="{D1D8261F-100C-E542-7773-5AC93BED0050}"/>
              </a:ext>
            </a:extLst>
          </p:cNvPr>
          <p:cNvSpPr/>
          <p:nvPr/>
        </p:nvSpPr>
        <p:spPr>
          <a:xfrm>
            <a:off x="4193769" y="2063545"/>
            <a:ext cx="26311" cy="362484"/>
          </a:xfrm>
          <a:custGeom>
            <a:avLst/>
            <a:gdLst>
              <a:gd name="connsiteX0" fmla="*/ 406 w 26311"/>
              <a:gd name="connsiteY0" fmla="*/ 205 h 362484"/>
              <a:gd name="connsiteX1" fmla="*/ 9931 w 26311"/>
              <a:gd name="connsiteY1" fmla="*/ 247855 h 362484"/>
              <a:gd name="connsiteX2" fmla="*/ 6756 w 26311"/>
              <a:gd name="connsiteY2" fmla="*/ 362155 h 362484"/>
              <a:gd name="connsiteX3" fmla="*/ 13106 w 26311"/>
              <a:gd name="connsiteY3" fmla="*/ 216105 h 362484"/>
              <a:gd name="connsiteX4" fmla="*/ 25806 w 26311"/>
              <a:gd name="connsiteY4" fmla="*/ 292305 h 362484"/>
              <a:gd name="connsiteX5" fmla="*/ 406 w 26311"/>
              <a:gd name="connsiteY5" fmla="*/ 205 h 3624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6311" h="362484">
                <a:moveTo>
                  <a:pt x="406" y="205"/>
                </a:moveTo>
                <a:cubicBezTo>
                  <a:pt x="-2240" y="-7203"/>
                  <a:pt x="8873" y="187530"/>
                  <a:pt x="9931" y="247855"/>
                </a:cubicBezTo>
                <a:cubicBezTo>
                  <a:pt x="10989" y="308180"/>
                  <a:pt x="6227" y="367447"/>
                  <a:pt x="6756" y="362155"/>
                </a:cubicBezTo>
                <a:cubicBezTo>
                  <a:pt x="7285" y="356863"/>
                  <a:pt x="9931" y="227747"/>
                  <a:pt x="13106" y="216105"/>
                </a:cubicBezTo>
                <a:cubicBezTo>
                  <a:pt x="16281" y="204463"/>
                  <a:pt x="28981" y="321409"/>
                  <a:pt x="25806" y="292305"/>
                </a:cubicBezTo>
                <a:cubicBezTo>
                  <a:pt x="22631" y="263201"/>
                  <a:pt x="3052" y="7613"/>
                  <a:pt x="406" y="20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60" name="フリーフォーム 1059">
            <a:extLst>
              <a:ext uri="{FF2B5EF4-FFF2-40B4-BE49-F238E27FC236}">
                <a16:creationId xmlns:a16="http://schemas.microsoft.com/office/drawing/2014/main" id="{8DFB92E6-3779-05D6-0A27-D0E8E1193C2E}"/>
              </a:ext>
            </a:extLst>
          </p:cNvPr>
          <p:cNvSpPr/>
          <p:nvPr/>
        </p:nvSpPr>
        <p:spPr>
          <a:xfrm>
            <a:off x="3073283" y="2590774"/>
            <a:ext cx="108081" cy="196300"/>
          </a:xfrm>
          <a:custGeom>
            <a:avLst/>
            <a:gdLst>
              <a:gd name="connsiteX0" fmla="*/ 108067 w 108081"/>
              <a:gd name="connsiteY0" fmla="*/ 26 h 196300"/>
              <a:gd name="connsiteX1" fmla="*/ 25517 w 108081"/>
              <a:gd name="connsiteY1" fmla="*/ 98451 h 196300"/>
              <a:gd name="connsiteX2" fmla="*/ 9642 w 108081"/>
              <a:gd name="connsiteY2" fmla="*/ 177826 h 196300"/>
              <a:gd name="connsiteX3" fmla="*/ 117 w 108081"/>
              <a:gd name="connsiteY3" fmla="*/ 190526 h 196300"/>
              <a:gd name="connsiteX4" fmla="*/ 15992 w 108081"/>
              <a:gd name="connsiteY4" fmla="*/ 101626 h 196300"/>
              <a:gd name="connsiteX5" fmla="*/ 31867 w 108081"/>
              <a:gd name="connsiteY5" fmla="*/ 88926 h 196300"/>
              <a:gd name="connsiteX6" fmla="*/ 108067 w 108081"/>
              <a:gd name="connsiteY6" fmla="*/ 26 h 196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08081" h="196300">
                <a:moveTo>
                  <a:pt x="108067" y="26"/>
                </a:moveTo>
                <a:cubicBezTo>
                  <a:pt x="107009" y="1614"/>
                  <a:pt x="41921" y="68818"/>
                  <a:pt x="25517" y="98451"/>
                </a:cubicBezTo>
                <a:cubicBezTo>
                  <a:pt x="9113" y="128084"/>
                  <a:pt x="9642" y="177826"/>
                  <a:pt x="9642" y="177826"/>
                </a:cubicBezTo>
                <a:cubicBezTo>
                  <a:pt x="5409" y="193172"/>
                  <a:pt x="-941" y="203226"/>
                  <a:pt x="117" y="190526"/>
                </a:cubicBezTo>
                <a:cubicBezTo>
                  <a:pt x="1175" y="177826"/>
                  <a:pt x="15992" y="101626"/>
                  <a:pt x="15992" y="101626"/>
                </a:cubicBezTo>
                <a:cubicBezTo>
                  <a:pt x="21284" y="84693"/>
                  <a:pt x="10700" y="108505"/>
                  <a:pt x="31867" y="88926"/>
                </a:cubicBezTo>
                <a:cubicBezTo>
                  <a:pt x="53034" y="69347"/>
                  <a:pt x="109125" y="-1562"/>
                  <a:pt x="108067" y="26"/>
                </a:cubicBezTo>
                <a:close/>
              </a:path>
            </a:pathLst>
          </a:custGeom>
          <a:solidFill>
            <a:schemeClr val="accent1">
              <a:alpha val="1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61" name="フリーフォーム 1060">
            <a:extLst>
              <a:ext uri="{FF2B5EF4-FFF2-40B4-BE49-F238E27FC236}">
                <a16:creationId xmlns:a16="http://schemas.microsoft.com/office/drawing/2014/main" id="{97C49E9A-4D93-F49F-7D9B-8135DBFF42AD}"/>
              </a:ext>
            </a:extLst>
          </p:cNvPr>
          <p:cNvSpPr/>
          <p:nvPr/>
        </p:nvSpPr>
        <p:spPr>
          <a:xfrm>
            <a:off x="3886181" y="2651019"/>
            <a:ext cx="119494" cy="120960"/>
          </a:xfrm>
          <a:custGeom>
            <a:avLst/>
            <a:gdLst>
              <a:gd name="connsiteX0" fmla="*/ 19 w 119494"/>
              <a:gd name="connsiteY0" fmla="*/ 106 h 120960"/>
              <a:gd name="connsiteX1" fmla="*/ 111144 w 119494"/>
              <a:gd name="connsiteY1" fmla="*/ 85831 h 120960"/>
              <a:gd name="connsiteX2" fmla="*/ 111144 w 119494"/>
              <a:gd name="connsiteY2" fmla="*/ 120756 h 120960"/>
              <a:gd name="connsiteX3" fmla="*/ 107969 w 119494"/>
              <a:gd name="connsiteY3" fmla="*/ 98531 h 120960"/>
              <a:gd name="connsiteX4" fmla="*/ 66694 w 119494"/>
              <a:gd name="connsiteY4" fmla="*/ 63606 h 120960"/>
              <a:gd name="connsiteX5" fmla="*/ 101619 w 119494"/>
              <a:gd name="connsiteY5" fmla="*/ 104881 h 120960"/>
              <a:gd name="connsiteX6" fmla="*/ 19 w 119494"/>
              <a:gd name="connsiteY6" fmla="*/ 106 h 1209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19494" h="120960">
                <a:moveTo>
                  <a:pt x="19" y="106"/>
                </a:moveTo>
                <a:cubicBezTo>
                  <a:pt x="1606" y="-3069"/>
                  <a:pt x="92623" y="65723"/>
                  <a:pt x="111144" y="85831"/>
                </a:cubicBezTo>
                <a:cubicBezTo>
                  <a:pt x="129665" y="105939"/>
                  <a:pt x="111673" y="118639"/>
                  <a:pt x="111144" y="120756"/>
                </a:cubicBezTo>
                <a:cubicBezTo>
                  <a:pt x="110615" y="122873"/>
                  <a:pt x="115377" y="108056"/>
                  <a:pt x="107969" y="98531"/>
                </a:cubicBezTo>
                <a:cubicBezTo>
                  <a:pt x="100561" y="89006"/>
                  <a:pt x="67752" y="62548"/>
                  <a:pt x="66694" y="63606"/>
                </a:cubicBezTo>
                <a:cubicBezTo>
                  <a:pt x="65636" y="64664"/>
                  <a:pt x="107969" y="113348"/>
                  <a:pt x="101619" y="104881"/>
                </a:cubicBezTo>
                <a:cubicBezTo>
                  <a:pt x="95269" y="96414"/>
                  <a:pt x="-1568" y="3281"/>
                  <a:pt x="19" y="106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62" name="フリーフォーム 1061">
            <a:extLst>
              <a:ext uri="{FF2B5EF4-FFF2-40B4-BE49-F238E27FC236}">
                <a16:creationId xmlns:a16="http://schemas.microsoft.com/office/drawing/2014/main" id="{5B8EFD4C-BE71-1BAE-6DF3-D915E0EE2230}"/>
              </a:ext>
            </a:extLst>
          </p:cNvPr>
          <p:cNvSpPr/>
          <p:nvPr/>
        </p:nvSpPr>
        <p:spPr>
          <a:xfrm>
            <a:off x="3101712" y="2835079"/>
            <a:ext cx="93318" cy="215303"/>
          </a:xfrm>
          <a:custGeom>
            <a:avLst/>
            <a:gdLst>
              <a:gd name="connsiteX0" fmla="*/ 57413 w 93318"/>
              <a:gd name="connsiteY0" fmla="*/ 196 h 215303"/>
              <a:gd name="connsiteX1" fmla="*/ 3438 w 93318"/>
              <a:gd name="connsiteY1" fmla="*/ 57346 h 215303"/>
              <a:gd name="connsiteX2" fmla="*/ 92338 w 93318"/>
              <a:gd name="connsiteY2" fmla="*/ 212921 h 215303"/>
              <a:gd name="connsiteX3" fmla="*/ 47888 w 93318"/>
              <a:gd name="connsiteY3" fmla="*/ 146246 h 215303"/>
              <a:gd name="connsiteX4" fmla="*/ 263 w 93318"/>
              <a:gd name="connsiteY4" fmla="*/ 73221 h 215303"/>
              <a:gd name="connsiteX5" fmla="*/ 57413 w 93318"/>
              <a:gd name="connsiteY5" fmla="*/ 196 h 2153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93318" h="215303">
                <a:moveTo>
                  <a:pt x="57413" y="196"/>
                </a:moveTo>
                <a:cubicBezTo>
                  <a:pt x="57942" y="-2450"/>
                  <a:pt x="-2383" y="21892"/>
                  <a:pt x="3438" y="57346"/>
                </a:cubicBezTo>
                <a:cubicBezTo>
                  <a:pt x="9259" y="92800"/>
                  <a:pt x="84930" y="198104"/>
                  <a:pt x="92338" y="212921"/>
                </a:cubicBezTo>
                <a:cubicBezTo>
                  <a:pt x="99746" y="227738"/>
                  <a:pt x="63234" y="169529"/>
                  <a:pt x="47888" y="146246"/>
                </a:cubicBezTo>
                <a:cubicBezTo>
                  <a:pt x="32542" y="122963"/>
                  <a:pt x="5025" y="95446"/>
                  <a:pt x="263" y="73221"/>
                </a:cubicBezTo>
                <a:cubicBezTo>
                  <a:pt x="-4500" y="50996"/>
                  <a:pt x="56884" y="2842"/>
                  <a:pt x="57413" y="196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63" name="フリーフォーム 1062">
            <a:extLst>
              <a:ext uri="{FF2B5EF4-FFF2-40B4-BE49-F238E27FC236}">
                <a16:creationId xmlns:a16="http://schemas.microsoft.com/office/drawing/2014/main" id="{0642C0FB-5C83-26E1-661F-F42D4588B858}"/>
              </a:ext>
            </a:extLst>
          </p:cNvPr>
          <p:cNvSpPr/>
          <p:nvPr/>
        </p:nvSpPr>
        <p:spPr>
          <a:xfrm>
            <a:off x="3539169" y="1949384"/>
            <a:ext cx="93675" cy="257344"/>
          </a:xfrm>
          <a:custGeom>
            <a:avLst/>
            <a:gdLst>
              <a:gd name="connsiteX0" fmla="*/ 93031 w 93675"/>
              <a:gd name="connsiteY0" fmla="*/ 66 h 257344"/>
              <a:gd name="connsiteX1" fmla="*/ 42231 w 93675"/>
              <a:gd name="connsiteY1" fmla="*/ 101666 h 257344"/>
              <a:gd name="connsiteX2" fmla="*/ 48581 w 93675"/>
              <a:gd name="connsiteY2" fmla="*/ 161991 h 257344"/>
              <a:gd name="connsiteX3" fmla="*/ 29531 w 93675"/>
              <a:gd name="connsiteY3" fmla="*/ 108016 h 257344"/>
              <a:gd name="connsiteX4" fmla="*/ 86681 w 93675"/>
              <a:gd name="connsiteY4" fmla="*/ 257241 h 257344"/>
              <a:gd name="connsiteX5" fmla="*/ 39056 w 93675"/>
              <a:gd name="connsiteY5" fmla="*/ 130241 h 257344"/>
              <a:gd name="connsiteX6" fmla="*/ 32706 w 93675"/>
              <a:gd name="connsiteY6" fmla="*/ 50866 h 257344"/>
              <a:gd name="connsiteX7" fmla="*/ 956 w 93675"/>
              <a:gd name="connsiteY7" fmla="*/ 117541 h 257344"/>
              <a:gd name="connsiteX8" fmla="*/ 93031 w 93675"/>
              <a:gd name="connsiteY8" fmla="*/ 66 h 2573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93675" h="257344">
                <a:moveTo>
                  <a:pt x="93031" y="66"/>
                </a:moveTo>
                <a:cubicBezTo>
                  <a:pt x="99910" y="-2580"/>
                  <a:pt x="49639" y="74679"/>
                  <a:pt x="42231" y="101666"/>
                </a:cubicBezTo>
                <a:cubicBezTo>
                  <a:pt x="34823" y="128653"/>
                  <a:pt x="50698" y="160933"/>
                  <a:pt x="48581" y="161991"/>
                </a:cubicBezTo>
                <a:cubicBezTo>
                  <a:pt x="46464" y="163049"/>
                  <a:pt x="23181" y="92141"/>
                  <a:pt x="29531" y="108016"/>
                </a:cubicBezTo>
                <a:cubicBezTo>
                  <a:pt x="35881" y="123891"/>
                  <a:pt x="85094" y="253537"/>
                  <a:pt x="86681" y="257241"/>
                </a:cubicBezTo>
                <a:cubicBezTo>
                  <a:pt x="88268" y="260945"/>
                  <a:pt x="48052" y="164637"/>
                  <a:pt x="39056" y="130241"/>
                </a:cubicBezTo>
                <a:cubicBezTo>
                  <a:pt x="30060" y="95845"/>
                  <a:pt x="39056" y="52983"/>
                  <a:pt x="32706" y="50866"/>
                </a:cubicBezTo>
                <a:cubicBezTo>
                  <a:pt x="26356" y="48749"/>
                  <a:pt x="-5923" y="122303"/>
                  <a:pt x="956" y="117541"/>
                </a:cubicBezTo>
                <a:cubicBezTo>
                  <a:pt x="7835" y="112779"/>
                  <a:pt x="86152" y="2712"/>
                  <a:pt x="93031" y="6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64" name="フリーフォーム 1063">
            <a:extLst>
              <a:ext uri="{FF2B5EF4-FFF2-40B4-BE49-F238E27FC236}">
                <a16:creationId xmlns:a16="http://schemas.microsoft.com/office/drawing/2014/main" id="{D8E5D80F-57EF-1A00-7D45-F4A0F5536FDC}"/>
              </a:ext>
            </a:extLst>
          </p:cNvPr>
          <p:cNvSpPr/>
          <p:nvPr/>
        </p:nvSpPr>
        <p:spPr>
          <a:xfrm>
            <a:off x="3162220" y="2050945"/>
            <a:ext cx="149658" cy="264136"/>
          </a:xfrm>
          <a:custGeom>
            <a:avLst/>
            <a:gdLst>
              <a:gd name="connsiteX0" fmla="*/ 80 w 149658"/>
              <a:gd name="connsiteY0" fmla="*/ 105 h 264136"/>
              <a:gd name="connsiteX1" fmla="*/ 108030 w 149658"/>
              <a:gd name="connsiteY1" fmla="*/ 44555 h 264136"/>
              <a:gd name="connsiteX2" fmla="*/ 117555 w 149658"/>
              <a:gd name="connsiteY2" fmla="*/ 177905 h 264136"/>
              <a:gd name="connsiteX3" fmla="*/ 127080 w 149658"/>
              <a:gd name="connsiteY3" fmla="*/ 136630 h 264136"/>
              <a:gd name="connsiteX4" fmla="*/ 139780 w 149658"/>
              <a:gd name="connsiteY4" fmla="*/ 193780 h 264136"/>
              <a:gd name="connsiteX5" fmla="*/ 149305 w 149658"/>
              <a:gd name="connsiteY5" fmla="*/ 263630 h 264136"/>
              <a:gd name="connsiteX6" fmla="*/ 127080 w 149658"/>
              <a:gd name="connsiteY6" fmla="*/ 155680 h 264136"/>
              <a:gd name="connsiteX7" fmla="*/ 127080 w 149658"/>
              <a:gd name="connsiteY7" fmla="*/ 54080 h 264136"/>
              <a:gd name="connsiteX8" fmla="*/ 80 w 149658"/>
              <a:gd name="connsiteY8" fmla="*/ 105 h 2641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9658" h="264136">
                <a:moveTo>
                  <a:pt x="80" y="105"/>
                </a:moveTo>
                <a:cubicBezTo>
                  <a:pt x="-3095" y="-1482"/>
                  <a:pt x="88451" y="14922"/>
                  <a:pt x="108030" y="44555"/>
                </a:cubicBezTo>
                <a:cubicBezTo>
                  <a:pt x="127609" y="74188"/>
                  <a:pt x="114380" y="162559"/>
                  <a:pt x="117555" y="177905"/>
                </a:cubicBezTo>
                <a:cubicBezTo>
                  <a:pt x="120730" y="193251"/>
                  <a:pt x="123376" y="133984"/>
                  <a:pt x="127080" y="136630"/>
                </a:cubicBezTo>
                <a:cubicBezTo>
                  <a:pt x="130784" y="139276"/>
                  <a:pt x="136076" y="172613"/>
                  <a:pt x="139780" y="193780"/>
                </a:cubicBezTo>
                <a:cubicBezTo>
                  <a:pt x="143484" y="214947"/>
                  <a:pt x="151422" y="269980"/>
                  <a:pt x="149305" y="263630"/>
                </a:cubicBezTo>
                <a:cubicBezTo>
                  <a:pt x="147188" y="257280"/>
                  <a:pt x="130784" y="190605"/>
                  <a:pt x="127080" y="155680"/>
                </a:cubicBezTo>
                <a:cubicBezTo>
                  <a:pt x="123376" y="120755"/>
                  <a:pt x="142955" y="79480"/>
                  <a:pt x="127080" y="54080"/>
                </a:cubicBezTo>
                <a:cubicBezTo>
                  <a:pt x="111205" y="28680"/>
                  <a:pt x="3255" y="1692"/>
                  <a:pt x="80" y="10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" name="フリーフォーム 1">
            <a:extLst>
              <a:ext uri="{FF2B5EF4-FFF2-40B4-BE49-F238E27FC236}">
                <a16:creationId xmlns:a16="http://schemas.microsoft.com/office/drawing/2014/main" id="{9A54F69E-FE02-B1C9-1BAD-DB157743BDE0}"/>
              </a:ext>
            </a:extLst>
          </p:cNvPr>
          <p:cNvSpPr/>
          <p:nvPr/>
        </p:nvSpPr>
        <p:spPr>
          <a:xfrm>
            <a:off x="2641507" y="1431678"/>
            <a:ext cx="73462" cy="267116"/>
          </a:xfrm>
          <a:custGeom>
            <a:avLst/>
            <a:gdLst>
              <a:gd name="connsiteX0" fmla="*/ 73118 w 73462"/>
              <a:gd name="connsiteY0" fmla="*/ 247 h 267116"/>
              <a:gd name="connsiteX1" fmla="*/ 44543 w 73462"/>
              <a:gd name="connsiteY1" fmla="*/ 130422 h 267116"/>
              <a:gd name="connsiteX2" fmla="*/ 93 w 73462"/>
              <a:gd name="connsiteY2" fmla="*/ 266947 h 267116"/>
              <a:gd name="connsiteX3" fmla="*/ 57243 w 73462"/>
              <a:gd name="connsiteY3" fmla="*/ 101847 h 267116"/>
              <a:gd name="connsiteX4" fmla="*/ 73118 w 73462"/>
              <a:gd name="connsiteY4" fmla="*/ 247 h 2671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3462" h="267116">
                <a:moveTo>
                  <a:pt x="73118" y="247"/>
                </a:moveTo>
                <a:cubicBezTo>
                  <a:pt x="71001" y="5009"/>
                  <a:pt x="56714" y="85972"/>
                  <a:pt x="44543" y="130422"/>
                </a:cubicBezTo>
                <a:cubicBezTo>
                  <a:pt x="32372" y="174872"/>
                  <a:pt x="-2024" y="271709"/>
                  <a:pt x="93" y="266947"/>
                </a:cubicBezTo>
                <a:cubicBezTo>
                  <a:pt x="2210" y="262185"/>
                  <a:pt x="47189" y="143122"/>
                  <a:pt x="57243" y="101847"/>
                </a:cubicBezTo>
                <a:cubicBezTo>
                  <a:pt x="67297" y="60572"/>
                  <a:pt x="75235" y="-4515"/>
                  <a:pt x="73118" y="24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" name="フリーフォーム 2">
            <a:extLst>
              <a:ext uri="{FF2B5EF4-FFF2-40B4-BE49-F238E27FC236}">
                <a16:creationId xmlns:a16="http://schemas.microsoft.com/office/drawing/2014/main" id="{DA310805-7D01-CC92-A01D-91B85CFDBB20}"/>
              </a:ext>
            </a:extLst>
          </p:cNvPr>
          <p:cNvSpPr/>
          <p:nvPr/>
        </p:nvSpPr>
        <p:spPr>
          <a:xfrm>
            <a:off x="3685849" y="1420991"/>
            <a:ext cx="106631" cy="129449"/>
          </a:xfrm>
          <a:custGeom>
            <a:avLst/>
            <a:gdLst>
              <a:gd name="connsiteX0" fmla="*/ 326 w 106631"/>
              <a:gd name="connsiteY0" fmla="*/ 1409 h 129449"/>
              <a:gd name="connsiteX1" fmla="*/ 86051 w 106631"/>
              <a:gd name="connsiteY1" fmla="*/ 80784 h 129449"/>
              <a:gd name="connsiteX2" fmla="*/ 105101 w 106631"/>
              <a:gd name="connsiteY2" fmla="*/ 128409 h 129449"/>
              <a:gd name="connsiteX3" fmla="*/ 57476 w 106631"/>
              <a:gd name="connsiteY3" fmla="*/ 36334 h 129449"/>
              <a:gd name="connsiteX4" fmla="*/ 326 w 106631"/>
              <a:gd name="connsiteY4" fmla="*/ 1409 h 1294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6631" h="129449">
                <a:moveTo>
                  <a:pt x="326" y="1409"/>
                </a:moveTo>
                <a:cubicBezTo>
                  <a:pt x="5089" y="8817"/>
                  <a:pt x="68589" y="59617"/>
                  <a:pt x="86051" y="80784"/>
                </a:cubicBezTo>
                <a:cubicBezTo>
                  <a:pt x="103513" y="101951"/>
                  <a:pt x="109864" y="135817"/>
                  <a:pt x="105101" y="128409"/>
                </a:cubicBezTo>
                <a:cubicBezTo>
                  <a:pt x="100339" y="121001"/>
                  <a:pt x="70705" y="55384"/>
                  <a:pt x="57476" y="36334"/>
                </a:cubicBezTo>
                <a:cubicBezTo>
                  <a:pt x="44247" y="17284"/>
                  <a:pt x="-4437" y="-5999"/>
                  <a:pt x="326" y="1409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" name="フリーフォーム 4">
            <a:extLst>
              <a:ext uri="{FF2B5EF4-FFF2-40B4-BE49-F238E27FC236}">
                <a16:creationId xmlns:a16="http://schemas.microsoft.com/office/drawing/2014/main" id="{31139FB1-457E-8D8E-096A-2F88ED3A7B0B}"/>
              </a:ext>
            </a:extLst>
          </p:cNvPr>
          <p:cNvSpPr/>
          <p:nvPr/>
        </p:nvSpPr>
        <p:spPr>
          <a:xfrm>
            <a:off x="3151358" y="1628668"/>
            <a:ext cx="46099" cy="133603"/>
          </a:xfrm>
          <a:custGeom>
            <a:avLst/>
            <a:gdLst>
              <a:gd name="connsiteX0" fmla="*/ 45867 w 46099"/>
              <a:gd name="connsiteY0" fmla="*/ 107 h 133603"/>
              <a:gd name="connsiteX1" fmla="*/ 20467 w 46099"/>
              <a:gd name="connsiteY1" fmla="*/ 66782 h 133603"/>
              <a:gd name="connsiteX2" fmla="*/ 1417 w 46099"/>
              <a:gd name="connsiteY2" fmla="*/ 133457 h 133603"/>
              <a:gd name="connsiteX3" fmla="*/ 4592 w 46099"/>
              <a:gd name="connsiteY3" fmla="*/ 82657 h 133603"/>
              <a:gd name="connsiteX4" fmla="*/ 45867 w 46099"/>
              <a:gd name="connsiteY4" fmla="*/ 107 h 1336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6099" h="133603">
                <a:moveTo>
                  <a:pt x="45867" y="107"/>
                </a:moveTo>
                <a:cubicBezTo>
                  <a:pt x="48513" y="-2539"/>
                  <a:pt x="27875" y="44557"/>
                  <a:pt x="20467" y="66782"/>
                </a:cubicBezTo>
                <a:cubicBezTo>
                  <a:pt x="13059" y="89007"/>
                  <a:pt x="4063" y="130811"/>
                  <a:pt x="1417" y="133457"/>
                </a:cubicBezTo>
                <a:cubicBezTo>
                  <a:pt x="-1229" y="136103"/>
                  <a:pt x="-170" y="102236"/>
                  <a:pt x="4592" y="82657"/>
                </a:cubicBezTo>
                <a:cubicBezTo>
                  <a:pt x="9354" y="63078"/>
                  <a:pt x="43221" y="2753"/>
                  <a:pt x="45867" y="107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" name="フリーフォーム 5">
            <a:extLst>
              <a:ext uri="{FF2B5EF4-FFF2-40B4-BE49-F238E27FC236}">
                <a16:creationId xmlns:a16="http://schemas.microsoft.com/office/drawing/2014/main" id="{B53DED34-863D-A9E8-9765-A2FC2BBF6065}"/>
              </a:ext>
            </a:extLst>
          </p:cNvPr>
          <p:cNvSpPr/>
          <p:nvPr/>
        </p:nvSpPr>
        <p:spPr>
          <a:xfrm>
            <a:off x="3089187" y="1431819"/>
            <a:ext cx="54209" cy="171638"/>
          </a:xfrm>
          <a:custGeom>
            <a:avLst/>
            <a:gdLst>
              <a:gd name="connsiteX0" fmla="*/ 54063 w 54209"/>
              <a:gd name="connsiteY0" fmla="*/ 106 h 171638"/>
              <a:gd name="connsiteX1" fmla="*/ 35013 w 54209"/>
              <a:gd name="connsiteY1" fmla="*/ 73131 h 171638"/>
              <a:gd name="connsiteX2" fmla="*/ 88 w 54209"/>
              <a:gd name="connsiteY2" fmla="*/ 171556 h 171638"/>
              <a:gd name="connsiteX3" fmla="*/ 25488 w 54209"/>
              <a:gd name="connsiteY3" fmla="*/ 89006 h 171638"/>
              <a:gd name="connsiteX4" fmla="*/ 54063 w 54209"/>
              <a:gd name="connsiteY4" fmla="*/ 106 h 1716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4209" h="171638">
                <a:moveTo>
                  <a:pt x="54063" y="106"/>
                </a:moveTo>
                <a:cubicBezTo>
                  <a:pt x="55651" y="-2540"/>
                  <a:pt x="44009" y="44556"/>
                  <a:pt x="35013" y="73131"/>
                </a:cubicBezTo>
                <a:cubicBezTo>
                  <a:pt x="26017" y="101706"/>
                  <a:pt x="1675" y="168910"/>
                  <a:pt x="88" y="171556"/>
                </a:cubicBezTo>
                <a:cubicBezTo>
                  <a:pt x="-1500" y="174202"/>
                  <a:pt x="18609" y="112818"/>
                  <a:pt x="25488" y="89006"/>
                </a:cubicBezTo>
                <a:cubicBezTo>
                  <a:pt x="32367" y="65194"/>
                  <a:pt x="52475" y="2752"/>
                  <a:pt x="54063" y="106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2CDB6970-35CC-9768-A99B-547C4340AF20}"/>
              </a:ext>
            </a:extLst>
          </p:cNvPr>
          <p:cNvSpPr/>
          <p:nvPr/>
        </p:nvSpPr>
        <p:spPr>
          <a:xfrm>
            <a:off x="2941200" y="1450937"/>
            <a:ext cx="49656" cy="171607"/>
          </a:xfrm>
          <a:custGeom>
            <a:avLst/>
            <a:gdLst>
              <a:gd name="connsiteX0" fmla="*/ 2025 w 49656"/>
              <a:gd name="connsiteY0" fmla="*/ 38 h 171607"/>
              <a:gd name="connsiteX1" fmla="*/ 8375 w 49656"/>
              <a:gd name="connsiteY1" fmla="*/ 111163 h 171607"/>
              <a:gd name="connsiteX2" fmla="*/ 49650 w 49656"/>
              <a:gd name="connsiteY2" fmla="*/ 171488 h 171607"/>
              <a:gd name="connsiteX3" fmla="*/ 5200 w 49656"/>
              <a:gd name="connsiteY3" fmla="*/ 123863 h 171607"/>
              <a:gd name="connsiteX4" fmla="*/ 2025 w 49656"/>
              <a:gd name="connsiteY4" fmla="*/ 38 h 1716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9656" h="171607">
                <a:moveTo>
                  <a:pt x="2025" y="38"/>
                </a:moveTo>
                <a:cubicBezTo>
                  <a:pt x="2554" y="-2079"/>
                  <a:pt x="437" y="82588"/>
                  <a:pt x="8375" y="111163"/>
                </a:cubicBezTo>
                <a:cubicBezTo>
                  <a:pt x="16313" y="139738"/>
                  <a:pt x="50179" y="169371"/>
                  <a:pt x="49650" y="171488"/>
                </a:cubicBezTo>
                <a:cubicBezTo>
                  <a:pt x="49121" y="173605"/>
                  <a:pt x="14196" y="147146"/>
                  <a:pt x="5200" y="123863"/>
                </a:cubicBezTo>
                <a:cubicBezTo>
                  <a:pt x="-3796" y="100580"/>
                  <a:pt x="1496" y="2155"/>
                  <a:pt x="2025" y="38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9" name="フリーフォーム 28">
            <a:extLst>
              <a:ext uri="{FF2B5EF4-FFF2-40B4-BE49-F238E27FC236}">
                <a16:creationId xmlns:a16="http://schemas.microsoft.com/office/drawing/2014/main" id="{6395181E-1939-FAB7-BFFC-06A51EAB4F85}"/>
              </a:ext>
            </a:extLst>
          </p:cNvPr>
          <p:cNvSpPr/>
          <p:nvPr/>
        </p:nvSpPr>
        <p:spPr>
          <a:xfrm>
            <a:off x="3133090" y="84399"/>
            <a:ext cx="1197335" cy="522086"/>
          </a:xfrm>
          <a:custGeom>
            <a:avLst/>
            <a:gdLst>
              <a:gd name="connsiteX0" fmla="*/ 3810 w 1197335"/>
              <a:gd name="connsiteY0" fmla="*/ 52126 h 522086"/>
              <a:gd name="connsiteX1" fmla="*/ 511810 w 1197335"/>
              <a:gd name="connsiteY1" fmla="*/ 4501 h 522086"/>
              <a:gd name="connsiteX2" fmla="*/ 356235 w 1197335"/>
              <a:gd name="connsiteY2" fmla="*/ 4501 h 522086"/>
              <a:gd name="connsiteX3" fmla="*/ 670560 w 1197335"/>
              <a:gd name="connsiteY3" fmla="*/ 26726 h 522086"/>
              <a:gd name="connsiteX4" fmla="*/ 949960 w 1197335"/>
              <a:gd name="connsiteY4" fmla="*/ 229926 h 522086"/>
              <a:gd name="connsiteX5" fmla="*/ 915035 w 1197335"/>
              <a:gd name="connsiteY5" fmla="*/ 169601 h 522086"/>
              <a:gd name="connsiteX6" fmla="*/ 949960 w 1197335"/>
              <a:gd name="connsiteY6" fmla="*/ 220401 h 522086"/>
              <a:gd name="connsiteX7" fmla="*/ 1191260 w 1197335"/>
              <a:gd name="connsiteY7" fmla="*/ 512501 h 522086"/>
              <a:gd name="connsiteX8" fmla="*/ 1105535 w 1197335"/>
              <a:gd name="connsiteY8" fmla="*/ 426776 h 522086"/>
              <a:gd name="connsiteX9" fmla="*/ 895985 w 1197335"/>
              <a:gd name="connsiteY9" fmla="*/ 182301 h 522086"/>
              <a:gd name="connsiteX10" fmla="*/ 692785 w 1197335"/>
              <a:gd name="connsiteY10" fmla="*/ 39426 h 522086"/>
              <a:gd name="connsiteX11" fmla="*/ 318135 w 1197335"/>
              <a:gd name="connsiteY11" fmla="*/ 4501 h 522086"/>
              <a:gd name="connsiteX12" fmla="*/ 280035 w 1197335"/>
              <a:gd name="connsiteY12" fmla="*/ 26726 h 522086"/>
              <a:gd name="connsiteX13" fmla="*/ 3810 w 1197335"/>
              <a:gd name="connsiteY13" fmla="*/ 52126 h 5220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197335" h="522086">
                <a:moveTo>
                  <a:pt x="3810" y="52126"/>
                </a:moveTo>
                <a:lnTo>
                  <a:pt x="511810" y="4501"/>
                </a:lnTo>
                <a:cubicBezTo>
                  <a:pt x="570548" y="-3437"/>
                  <a:pt x="329777" y="797"/>
                  <a:pt x="356235" y="4501"/>
                </a:cubicBezTo>
                <a:cubicBezTo>
                  <a:pt x="382693" y="8205"/>
                  <a:pt x="571606" y="-10845"/>
                  <a:pt x="670560" y="26726"/>
                </a:cubicBezTo>
                <a:cubicBezTo>
                  <a:pt x="769514" y="64297"/>
                  <a:pt x="909214" y="206114"/>
                  <a:pt x="949960" y="229926"/>
                </a:cubicBezTo>
                <a:cubicBezTo>
                  <a:pt x="990706" y="253738"/>
                  <a:pt x="915035" y="171188"/>
                  <a:pt x="915035" y="169601"/>
                </a:cubicBezTo>
                <a:cubicBezTo>
                  <a:pt x="915035" y="168014"/>
                  <a:pt x="903923" y="163251"/>
                  <a:pt x="949960" y="220401"/>
                </a:cubicBezTo>
                <a:cubicBezTo>
                  <a:pt x="995997" y="277551"/>
                  <a:pt x="1165331" y="478105"/>
                  <a:pt x="1191260" y="512501"/>
                </a:cubicBezTo>
                <a:cubicBezTo>
                  <a:pt x="1217189" y="546897"/>
                  <a:pt x="1154748" y="481809"/>
                  <a:pt x="1105535" y="426776"/>
                </a:cubicBezTo>
                <a:cubicBezTo>
                  <a:pt x="1056323" y="371743"/>
                  <a:pt x="964777" y="246859"/>
                  <a:pt x="895985" y="182301"/>
                </a:cubicBezTo>
                <a:cubicBezTo>
                  <a:pt x="827193" y="117743"/>
                  <a:pt x="789093" y="69059"/>
                  <a:pt x="692785" y="39426"/>
                </a:cubicBezTo>
                <a:cubicBezTo>
                  <a:pt x="596477" y="9793"/>
                  <a:pt x="386927" y="6618"/>
                  <a:pt x="318135" y="4501"/>
                </a:cubicBezTo>
                <a:cubicBezTo>
                  <a:pt x="249343" y="2384"/>
                  <a:pt x="328189" y="16672"/>
                  <a:pt x="280035" y="26726"/>
                </a:cubicBezTo>
                <a:cubicBezTo>
                  <a:pt x="231881" y="36780"/>
                  <a:pt x="-34819" y="55830"/>
                  <a:pt x="3810" y="5212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7" name="フリーフォーム 36">
            <a:extLst>
              <a:ext uri="{FF2B5EF4-FFF2-40B4-BE49-F238E27FC236}">
                <a16:creationId xmlns:a16="http://schemas.microsoft.com/office/drawing/2014/main" id="{10EBB70E-BB74-41ED-A22D-D867F06F6F18}"/>
              </a:ext>
            </a:extLst>
          </p:cNvPr>
          <p:cNvSpPr/>
          <p:nvPr/>
        </p:nvSpPr>
        <p:spPr>
          <a:xfrm>
            <a:off x="2342399" y="79276"/>
            <a:ext cx="789059" cy="301929"/>
          </a:xfrm>
          <a:custGeom>
            <a:avLst/>
            <a:gdLst>
              <a:gd name="connsiteX0" fmla="*/ 788151 w 789059"/>
              <a:gd name="connsiteY0" fmla="*/ 142974 h 301929"/>
              <a:gd name="connsiteX1" fmla="*/ 673851 w 789059"/>
              <a:gd name="connsiteY1" fmla="*/ 15974 h 301929"/>
              <a:gd name="connsiteX2" fmla="*/ 448426 w 789059"/>
              <a:gd name="connsiteY2" fmla="*/ 79474 h 301929"/>
              <a:gd name="connsiteX3" fmla="*/ 483351 w 789059"/>
              <a:gd name="connsiteY3" fmla="*/ 50899 h 301929"/>
              <a:gd name="connsiteX4" fmla="*/ 751 w 789059"/>
              <a:gd name="connsiteY4" fmla="*/ 301724 h 301929"/>
              <a:gd name="connsiteX5" fmla="*/ 375401 w 789059"/>
              <a:gd name="connsiteY5" fmla="*/ 92174 h 301929"/>
              <a:gd name="connsiteX6" fmla="*/ 496051 w 789059"/>
              <a:gd name="connsiteY6" fmla="*/ 9624 h 301929"/>
              <a:gd name="connsiteX7" fmla="*/ 340476 w 789059"/>
              <a:gd name="connsiteY7" fmla="*/ 98524 h 301929"/>
              <a:gd name="connsiteX8" fmla="*/ 616701 w 789059"/>
              <a:gd name="connsiteY8" fmla="*/ 99 h 301929"/>
              <a:gd name="connsiteX9" fmla="*/ 788151 w 789059"/>
              <a:gd name="connsiteY9" fmla="*/ 142974 h 3019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789059" h="301929">
                <a:moveTo>
                  <a:pt x="788151" y="142974"/>
                </a:moveTo>
                <a:cubicBezTo>
                  <a:pt x="797676" y="145620"/>
                  <a:pt x="730472" y="26557"/>
                  <a:pt x="673851" y="15974"/>
                </a:cubicBezTo>
                <a:cubicBezTo>
                  <a:pt x="617230" y="5391"/>
                  <a:pt x="480176" y="73653"/>
                  <a:pt x="448426" y="79474"/>
                </a:cubicBezTo>
                <a:cubicBezTo>
                  <a:pt x="416676" y="85295"/>
                  <a:pt x="557964" y="13857"/>
                  <a:pt x="483351" y="50899"/>
                </a:cubicBezTo>
                <a:cubicBezTo>
                  <a:pt x="408738" y="87941"/>
                  <a:pt x="18743" y="294845"/>
                  <a:pt x="751" y="301724"/>
                </a:cubicBezTo>
                <a:cubicBezTo>
                  <a:pt x="-17241" y="308603"/>
                  <a:pt x="292851" y="140857"/>
                  <a:pt x="375401" y="92174"/>
                </a:cubicBezTo>
                <a:cubicBezTo>
                  <a:pt x="457951" y="43491"/>
                  <a:pt x="501872" y="8566"/>
                  <a:pt x="496051" y="9624"/>
                </a:cubicBezTo>
                <a:cubicBezTo>
                  <a:pt x="490230" y="10682"/>
                  <a:pt x="320368" y="100111"/>
                  <a:pt x="340476" y="98524"/>
                </a:cubicBezTo>
                <a:cubicBezTo>
                  <a:pt x="360584" y="96936"/>
                  <a:pt x="544734" y="-3605"/>
                  <a:pt x="616701" y="99"/>
                </a:cubicBezTo>
                <a:cubicBezTo>
                  <a:pt x="688668" y="3803"/>
                  <a:pt x="778626" y="140328"/>
                  <a:pt x="788151" y="14297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8" name="フリーフォーム 37">
            <a:extLst>
              <a:ext uri="{FF2B5EF4-FFF2-40B4-BE49-F238E27FC236}">
                <a16:creationId xmlns:a16="http://schemas.microsoft.com/office/drawing/2014/main" id="{C831CC98-3D83-FAB7-D032-ECAB66D401A9}"/>
              </a:ext>
            </a:extLst>
          </p:cNvPr>
          <p:cNvSpPr/>
          <p:nvPr/>
        </p:nvSpPr>
        <p:spPr>
          <a:xfrm>
            <a:off x="1958931" y="427406"/>
            <a:ext cx="448083" cy="649074"/>
          </a:xfrm>
          <a:custGeom>
            <a:avLst/>
            <a:gdLst>
              <a:gd name="connsiteX0" fmla="*/ 447719 w 448083"/>
              <a:gd name="connsiteY0" fmla="*/ 1219 h 649074"/>
              <a:gd name="connsiteX1" fmla="*/ 146094 w 448083"/>
              <a:gd name="connsiteY1" fmla="*/ 325069 h 649074"/>
              <a:gd name="connsiteX2" fmla="*/ 44 w 448083"/>
              <a:gd name="connsiteY2" fmla="*/ 648919 h 649074"/>
              <a:gd name="connsiteX3" fmla="*/ 158794 w 448083"/>
              <a:gd name="connsiteY3" fmla="*/ 283794 h 649074"/>
              <a:gd name="connsiteX4" fmla="*/ 136569 w 448083"/>
              <a:gd name="connsiteY4" fmla="*/ 340944 h 649074"/>
              <a:gd name="connsiteX5" fmla="*/ 269919 w 448083"/>
              <a:gd name="connsiteY5" fmla="*/ 134569 h 649074"/>
              <a:gd name="connsiteX6" fmla="*/ 209594 w 448083"/>
              <a:gd name="connsiteY6" fmla="*/ 210769 h 649074"/>
              <a:gd name="connsiteX7" fmla="*/ 447719 w 448083"/>
              <a:gd name="connsiteY7" fmla="*/ 1219 h 649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48083" h="649074">
                <a:moveTo>
                  <a:pt x="447719" y="1219"/>
                </a:moveTo>
                <a:cubicBezTo>
                  <a:pt x="437136" y="20269"/>
                  <a:pt x="220706" y="217119"/>
                  <a:pt x="146094" y="325069"/>
                </a:cubicBezTo>
                <a:cubicBezTo>
                  <a:pt x="71482" y="433019"/>
                  <a:pt x="-2073" y="655798"/>
                  <a:pt x="44" y="648919"/>
                </a:cubicBezTo>
                <a:cubicBezTo>
                  <a:pt x="2161" y="642040"/>
                  <a:pt x="136040" y="335123"/>
                  <a:pt x="158794" y="283794"/>
                </a:cubicBezTo>
                <a:cubicBezTo>
                  <a:pt x="181548" y="232465"/>
                  <a:pt x="118048" y="365815"/>
                  <a:pt x="136569" y="340944"/>
                </a:cubicBezTo>
                <a:cubicBezTo>
                  <a:pt x="155090" y="316073"/>
                  <a:pt x="257748" y="156265"/>
                  <a:pt x="269919" y="134569"/>
                </a:cubicBezTo>
                <a:cubicBezTo>
                  <a:pt x="282090" y="112873"/>
                  <a:pt x="184194" y="229290"/>
                  <a:pt x="209594" y="210769"/>
                </a:cubicBezTo>
                <a:cubicBezTo>
                  <a:pt x="234994" y="192248"/>
                  <a:pt x="458302" y="-17831"/>
                  <a:pt x="447719" y="121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4" name="フリーフォーム 53">
            <a:extLst>
              <a:ext uri="{FF2B5EF4-FFF2-40B4-BE49-F238E27FC236}">
                <a16:creationId xmlns:a16="http://schemas.microsoft.com/office/drawing/2014/main" id="{5ED4C337-40BF-055E-89E2-27D7818064C8}"/>
              </a:ext>
            </a:extLst>
          </p:cNvPr>
          <p:cNvSpPr/>
          <p:nvPr/>
        </p:nvSpPr>
        <p:spPr>
          <a:xfrm>
            <a:off x="2539980" y="993032"/>
            <a:ext cx="619492" cy="270622"/>
          </a:xfrm>
          <a:custGeom>
            <a:avLst/>
            <a:gdLst>
              <a:gd name="connsiteX0" fmla="*/ 619145 w 619492"/>
              <a:gd name="connsiteY0" fmla="*/ 7093 h 270622"/>
              <a:gd name="connsiteX1" fmla="*/ 336570 w 619492"/>
              <a:gd name="connsiteY1" fmla="*/ 51543 h 270622"/>
              <a:gd name="connsiteX2" fmla="*/ 20 w 619492"/>
              <a:gd name="connsiteY2" fmla="*/ 270618 h 270622"/>
              <a:gd name="connsiteX3" fmla="*/ 320695 w 619492"/>
              <a:gd name="connsiteY3" fmla="*/ 45193 h 270622"/>
              <a:gd name="connsiteX4" fmla="*/ 393720 w 619492"/>
              <a:gd name="connsiteY4" fmla="*/ 3918 h 270622"/>
              <a:gd name="connsiteX5" fmla="*/ 619145 w 619492"/>
              <a:gd name="connsiteY5" fmla="*/ 7093 h 2706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19492" h="270622">
                <a:moveTo>
                  <a:pt x="619145" y="7093"/>
                </a:moveTo>
                <a:cubicBezTo>
                  <a:pt x="609620" y="15030"/>
                  <a:pt x="439757" y="7622"/>
                  <a:pt x="336570" y="51543"/>
                </a:cubicBezTo>
                <a:cubicBezTo>
                  <a:pt x="233383" y="95464"/>
                  <a:pt x="2666" y="271676"/>
                  <a:pt x="20" y="270618"/>
                </a:cubicBezTo>
                <a:cubicBezTo>
                  <a:pt x="-2626" y="269560"/>
                  <a:pt x="255078" y="89643"/>
                  <a:pt x="320695" y="45193"/>
                </a:cubicBezTo>
                <a:cubicBezTo>
                  <a:pt x="386312" y="743"/>
                  <a:pt x="347682" y="10268"/>
                  <a:pt x="393720" y="3918"/>
                </a:cubicBezTo>
                <a:cubicBezTo>
                  <a:pt x="439758" y="-2432"/>
                  <a:pt x="628670" y="-844"/>
                  <a:pt x="619145" y="709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65" name="フリーフォーム 1064">
            <a:extLst>
              <a:ext uri="{FF2B5EF4-FFF2-40B4-BE49-F238E27FC236}">
                <a16:creationId xmlns:a16="http://schemas.microsoft.com/office/drawing/2014/main" id="{5EA248FC-F356-F6C7-59D0-9C2A7CAE0C61}"/>
              </a:ext>
            </a:extLst>
          </p:cNvPr>
          <p:cNvSpPr/>
          <p:nvPr/>
        </p:nvSpPr>
        <p:spPr>
          <a:xfrm>
            <a:off x="1743071" y="1098488"/>
            <a:ext cx="304805" cy="717698"/>
          </a:xfrm>
          <a:custGeom>
            <a:avLst/>
            <a:gdLst>
              <a:gd name="connsiteX0" fmla="*/ 304804 w 304805"/>
              <a:gd name="connsiteY0" fmla="*/ 62 h 717698"/>
              <a:gd name="connsiteX1" fmla="*/ 95254 w 304805"/>
              <a:gd name="connsiteY1" fmla="*/ 409637 h 717698"/>
              <a:gd name="connsiteX2" fmla="*/ 4 w 304805"/>
              <a:gd name="connsiteY2" fmla="*/ 717612 h 717698"/>
              <a:gd name="connsiteX3" fmla="*/ 98429 w 304805"/>
              <a:gd name="connsiteY3" fmla="*/ 381062 h 717698"/>
              <a:gd name="connsiteX4" fmla="*/ 304804 w 304805"/>
              <a:gd name="connsiteY4" fmla="*/ 62 h 7176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04805" h="717698">
                <a:moveTo>
                  <a:pt x="304804" y="62"/>
                </a:moveTo>
                <a:cubicBezTo>
                  <a:pt x="304275" y="4825"/>
                  <a:pt x="146054" y="290045"/>
                  <a:pt x="95254" y="409637"/>
                </a:cubicBezTo>
                <a:cubicBezTo>
                  <a:pt x="44454" y="529229"/>
                  <a:pt x="-525" y="722375"/>
                  <a:pt x="4" y="717612"/>
                </a:cubicBezTo>
                <a:cubicBezTo>
                  <a:pt x="533" y="712850"/>
                  <a:pt x="50275" y="496420"/>
                  <a:pt x="98429" y="381062"/>
                </a:cubicBezTo>
                <a:cubicBezTo>
                  <a:pt x="146583" y="265704"/>
                  <a:pt x="305333" y="-4701"/>
                  <a:pt x="304804" y="6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66" name="フリーフォーム 1065">
            <a:extLst>
              <a:ext uri="{FF2B5EF4-FFF2-40B4-BE49-F238E27FC236}">
                <a16:creationId xmlns:a16="http://schemas.microsoft.com/office/drawing/2014/main" id="{0DE6D7AC-6BC1-7DE3-354A-A05265E77705}"/>
              </a:ext>
            </a:extLst>
          </p:cNvPr>
          <p:cNvSpPr/>
          <p:nvPr/>
        </p:nvSpPr>
        <p:spPr>
          <a:xfrm>
            <a:off x="2177574" y="1386800"/>
            <a:ext cx="381758" cy="588606"/>
          </a:xfrm>
          <a:custGeom>
            <a:avLst/>
            <a:gdLst>
              <a:gd name="connsiteX0" fmla="*/ 381476 w 381758"/>
              <a:gd name="connsiteY0" fmla="*/ 675 h 588606"/>
              <a:gd name="connsiteX1" fmla="*/ 137001 w 381758"/>
              <a:gd name="connsiteY1" fmla="*/ 311825 h 588606"/>
              <a:gd name="connsiteX2" fmla="*/ 476 w 381758"/>
              <a:gd name="connsiteY2" fmla="*/ 588050 h 588606"/>
              <a:gd name="connsiteX3" fmla="*/ 181451 w 381758"/>
              <a:gd name="connsiteY3" fmla="*/ 238800 h 588606"/>
              <a:gd name="connsiteX4" fmla="*/ 381476 w 381758"/>
              <a:gd name="connsiteY4" fmla="*/ 675 h 5886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81758" h="588606">
                <a:moveTo>
                  <a:pt x="381476" y="675"/>
                </a:moveTo>
                <a:cubicBezTo>
                  <a:pt x="374068" y="12846"/>
                  <a:pt x="200501" y="213929"/>
                  <a:pt x="137001" y="311825"/>
                </a:cubicBezTo>
                <a:cubicBezTo>
                  <a:pt x="73501" y="409721"/>
                  <a:pt x="-6932" y="600221"/>
                  <a:pt x="476" y="588050"/>
                </a:cubicBezTo>
                <a:cubicBezTo>
                  <a:pt x="7884" y="575879"/>
                  <a:pt x="114247" y="334050"/>
                  <a:pt x="181451" y="238800"/>
                </a:cubicBezTo>
                <a:cubicBezTo>
                  <a:pt x="248655" y="143550"/>
                  <a:pt x="388884" y="-11496"/>
                  <a:pt x="381476" y="67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67" name="フリーフォーム 1066">
            <a:extLst>
              <a:ext uri="{FF2B5EF4-FFF2-40B4-BE49-F238E27FC236}">
                <a16:creationId xmlns:a16="http://schemas.microsoft.com/office/drawing/2014/main" id="{B3C07E08-EAD2-74B8-6325-39FAA694F31B}"/>
              </a:ext>
            </a:extLst>
          </p:cNvPr>
          <p:cNvSpPr/>
          <p:nvPr/>
        </p:nvSpPr>
        <p:spPr>
          <a:xfrm>
            <a:off x="2474927" y="2000216"/>
            <a:ext cx="77873" cy="473226"/>
          </a:xfrm>
          <a:custGeom>
            <a:avLst/>
            <a:gdLst>
              <a:gd name="connsiteX0" fmla="*/ 20623 w 77873"/>
              <a:gd name="connsiteY0" fmla="*/ 34 h 473226"/>
              <a:gd name="connsiteX1" fmla="*/ 20623 w 77873"/>
              <a:gd name="connsiteY1" fmla="*/ 225459 h 473226"/>
              <a:gd name="connsiteX2" fmla="*/ 77773 w 77873"/>
              <a:gd name="connsiteY2" fmla="*/ 473109 h 473226"/>
              <a:gd name="connsiteX3" fmla="*/ 4748 w 77873"/>
              <a:gd name="connsiteY3" fmla="*/ 193709 h 473226"/>
              <a:gd name="connsiteX4" fmla="*/ 7923 w 77873"/>
              <a:gd name="connsiteY4" fmla="*/ 241334 h 473226"/>
              <a:gd name="connsiteX5" fmla="*/ 20623 w 77873"/>
              <a:gd name="connsiteY5" fmla="*/ 34 h 4732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7873" h="473226">
                <a:moveTo>
                  <a:pt x="20623" y="34"/>
                </a:moveTo>
                <a:cubicBezTo>
                  <a:pt x="22740" y="-2612"/>
                  <a:pt x="11098" y="146613"/>
                  <a:pt x="20623" y="225459"/>
                </a:cubicBezTo>
                <a:cubicBezTo>
                  <a:pt x="30148" y="304305"/>
                  <a:pt x="80419" y="478401"/>
                  <a:pt x="77773" y="473109"/>
                </a:cubicBezTo>
                <a:cubicBezTo>
                  <a:pt x="75127" y="467817"/>
                  <a:pt x="16390" y="232338"/>
                  <a:pt x="4748" y="193709"/>
                </a:cubicBezTo>
                <a:cubicBezTo>
                  <a:pt x="-6894" y="155080"/>
                  <a:pt x="6335" y="266205"/>
                  <a:pt x="7923" y="241334"/>
                </a:cubicBezTo>
                <a:cubicBezTo>
                  <a:pt x="9510" y="216463"/>
                  <a:pt x="18506" y="2680"/>
                  <a:pt x="20623" y="3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68" name="フリーフォーム 1067">
            <a:extLst>
              <a:ext uri="{FF2B5EF4-FFF2-40B4-BE49-F238E27FC236}">
                <a16:creationId xmlns:a16="http://schemas.microsoft.com/office/drawing/2014/main" id="{6849C6AF-ADC4-FADF-EB3F-EFC180DE9852}"/>
              </a:ext>
            </a:extLst>
          </p:cNvPr>
          <p:cNvSpPr/>
          <p:nvPr/>
        </p:nvSpPr>
        <p:spPr>
          <a:xfrm>
            <a:off x="1443976" y="1802275"/>
            <a:ext cx="726290" cy="1080075"/>
          </a:xfrm>
          <a:custGeom>
            <a:avLst/>
            <a:gdLst>
              <a:gd name="connsiteX0" fmla="*/ 718199 w 726290"/>
              <a:gd name="connsiteY0" fmla="*/ 10650 h 1080075"/>
              <a:gd name="connsiteX1" fmla="*/ 251474 w 726290"/>
              <a:gd name="connsiteY1" fmla="*/ 451975 h 1080075"/>
              <a:gd name="connsiteX2" fmla="*/ 3824 w 726290"/>
              <a:gd name="connsiteY2" fmla="*/ 1074275 h 1080075"/>
              <a:gd name="connsiteX3" fmla="*/ 114949 w 726290"/>
              <a:gd name="connsiteY3" fmla="*/ 740900 h 1080075"/>
              <a:gd name="connsiteX4" fmla="*/ 302274 w 726290"/>
              <a:gd name="connsiteY4" fmla="*/ 369425 h 1080075"/>
              <a:gd name="connsiteX5" fmla="*/ 530874 w 726290"/>
              <a:gd name="connsiteY5" fmla="*/ 153525 h 1080075"/>
              <a:gd name="connsiteX6" fmla="*/ 718199 w 726290"/>
              <a:gd name="connsiteY6" fmla="*/ 10650 h 1080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726290" h="1080075">
                <a:moveTo>
                  <a:pt x="718199" y="10650"/>
                </a:moveTo>
                <a:cubicBezTo>
                  <a:pt x="671633" y="60391"/>
                  <a:pt x="370536" y="274704"/>
                  <a:pt x="251474" y="451975"/>
                </a:cubicBezTo>
                <a:cubicBezTo>
                  <a:pt x="132412" y="629246"/>
                  <a:pt x="26578" y="1026121"/>
                  <a:pt x="3824" y="1074275"/>
                </a:cubicBezTo>
                <a:cubicBezTo>
                  <a:pt x="-18930" y="1122429"/>
                  <a:pt x="65207" y="858375"/>
                  <a:pt x="114949" y="740900"/>
                </a:cubicBezTo>
                <a:cubicBezTo>
                  <a:pt x="164691" y="623425"/>
                  <a:pt x="232953" y="467321"/>
                  <a:pt x="302274" y="369425"/>
                </a:cubicBezTo>
                <a:cubicBezTo>
                  <a:pt x="371595" y="271529"/>
                  <a:pt x="463670" y="208558"/>
                  <a:pt x="530874" y="153525"/>
                </a:cubicBezTo>
                <a:cubicBezTo>
                  <a:pt x="598078" y="98492"/>
                  <a:pt x="764765" y="-39091"/>
                  <a:pt x="718199" y="1065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69" name="フリーフォーム 1068">
            <a:extLst>
              <a:ext uri="{FF2B5EF4-FFF2-40B4-BE49-F238E27FC236}">
                <a16:creationId xmlns:a16="http://schemas.microsoft.com/office/drawing/2014/main" id="{C077C7A2-3057-4DBC-F5CB-0E91F80EA88F}"/>
              </a:ext>
            </a:extLst>
          </p:cNvPr>
          <p:cNvSpPr/>
          <p:nvPr/>
        </p:nvSpPr>
        <p:spPr>
          <a:xfrm>
            <a:off x="2357564" y="1920844"/>
            <a:ext cx="215605" cy="894141"/>
          </a:xfrm>
          <a:custGeom>
            <a:avLst/>
            <a:gdLst>
              <a:gd name="connsiteX0" fmla="*/ 77661 w 215605"/>
              <a:gd name="connsiteY0" fmla="*/ 31 h 894141"/>
              <a:gd name="connsiteX1" fmla="*/ 14161 w 215605"/>
              <a:gd name="connsiteY1" fmla="*/ 308006 h 894141"/>
              <a:gd name="connsiteX2" fmla="*/ 207836 w 215605"/>
              <a:gd name="connsiteY2" fmla="*/ 873156 h 894141"/>
              <a:gd name="connsiteX3" fmla="*/ 160211 w 215605"/>
              <a:gd name="connsiteY3" fmla="*/ 730281 h 894141"/>
              <a:gd name="connsiteX4" fmla="*/ 1461 w 215605"/>
              <a:gd name="connsiteY4" fmla="*/ 323881 h 894141"/>
              <a:gd name="connsiteX5" fmla="*/ 77661 w 215605"/>
              <a:gd name="connsiteY5" fmla="*/ 31 h 8941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15605" h="894141">
                <a:moveTo>
                  <a:pt x="77661" y="31"/>
                </a:moveTo>
                <a:cubicBezTo>
                  <a:pt x="79778" y="-2615"/>
                  <a:pt x="-7535" y="162485"/>
                  <a:pt x="14161" y="308006"/>
                </a:cubicBezTo>
                <a:cubicBezTo>
                  <a:pt x="35857" y="453527"/>
                  <a:pt x="183494" y="802777"/>
                  <a:pt x="207836" y="873156"/>
                </a:cubicBezTo>
                <a:cubicBezTo>
                  <a:pt x="232178" y="943535"/>
                  <a:pt x="194607" y="821827"/>
                  <a:pt x="160211" y="730281"/>
                </a:cubicBezTo>
                <a:cubicBezTo>
                  <a:pt x="125815" y="638735"/>
                  <a:pt x="15219" y="441885"/>
                  <a:pt x="1461" y="323881"/>
                </a:cubicBezTo>
                <a:cubicBezTo>
                  <a:pt x="-12297" y="205877"/>
                  <a:pt x="75544" y="2677"/>
                  <a:pt x="77661" y="3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0" name="フリーフォーム 1069">
            <a:extLst>
              <a:ext uri="{FF2B5EF4-FFF2-40B4-BE49-F238E27FC236}">
                <a16:creationId xmlns:a16="http://schemas.microsoft.com/office/drawing/2014/main" id="{7321E5BA-2F49-36D9-FD67-1EF93AC69A98}"/>
              </a:ext>
            </a:extLst>
          </p:cNvPr>
          <p:cNvSpPr/>
          <p:nvPr/>
        </p:nvSpPr>
        <p:spPr>
          <a:xfrm>
            <a:off x="1616708" y="2176271"/>
            <a:ext cx="531709" cy="1122183"/>
          </a:xfrm>
          <a:custGeom>
            <a:avLst/>
            <a:gdLst>
              <a:gd name="connsiteX0" fmla="*/ 529592 w 531709"/>
              <a:gd name="connsiteY0" fmla="*/ 4954 h 1122183"/>
              <a:gd name="connsiteX1" fmla="*/ 304167 w 531709"/>
              <a:gd name="connsiteY1" fmla="*/ 252604 h 1122183"/>
              <a:gd name="connsiteX2" fmla="*/ 205742 w 531709"/>
              <a:gd name="connsiteY2" fmla="*/ 687579 h 1122183"/>
              <a:gd name="connsiteX3" fmla="*/ 2542 w 531709"/>
              <a:gd name="connsiteY3" fmla="*/ 1113029 h 1122183"/>
              <a:gd name="connsiteX4" fmla="*/ 104142 w 531709"/>
              <a:gd name="connsiteY4" fmla="*/ 928879 h 1122183"/>
              <a:gd name="connsiteX5" fmla="*/ 285117 w 531709"/>
              <a:gd name="connsiteY5" fmla="*/ 354204 h 1122183"/>
              <a:gd name="connsiteX6" fmla="*/ 412117 w 531709"/>
              <a:gd name="connsiteY6" fmla="*/ 106554 h 1122183"/>
              <a:gd name="connsiteX7" fmla="*/ 529592 w 531709"/>
              <a:gd name="connsiteY7" fmla="*/ 4954 h 11221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31709" h="1122183">
                <a:moveTo>
                  <a:pt x="529592" y="4954"/>
                </a:moveTo>
                <a:cubicBezTo>
                  <a:pt x="511600" y="29296"/>
                  <a:pt x="358142" y="138833"/>
                  <a:pt x="304167" y="252604"/>
                </a:cubicBezTo>
                <a:cubicBezTo>
                  <a:pt x="250192" y="366375"/>
                  <a:pt x="256013" y="544175"/>
                  <a:pt x="205742" y="687579"/>
                </a:cubicBezTo>
                <a:cubicBezTo>
                  <a:pt x="155471" y="830983"/>
                  <a:pt x="19475" y="1072812"/>
                  <a:pt x="2542" y="1113029"/>
                </a:cubicBezTo>
                <a:cubicBezTo>
                  <a:pt x="-14391" y="1153246"/>
                  <a:pt x="57046" y="1055350"/>
                  <a:pt x="104142" y="928879"/>
                </a:cubicBezTo>
                <a:cubicBezTo>
                  <a:pt x="151238" y="802408"/>
                  <a:pt x="233788" y="491258"/>
                  <a:pt x="285117" y="354204"/>
                </a:cubicBezTo>
                <a:cubicBezTo>
                  <a:pt x="336446" y="217150"/>
                  <a:pt x="378250" y="162116"/>
                  <a:pt x="412117" y="106554"/>
                </a:cubicBezTo>
                <a:cubicBezTo>
                  <a:pt x="445984" y="50992"/>
                  <a:pt x="547584" y="-19388"/>
                  <a:pt x="529592" y="495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1" name="フリーフォーム 1070">
            <a:extLst>
              <a:ext uri="{FF2B5EF4-FFF2-40B4-BE49-F238E27FC236}">
                <a16:creationId xmlns:a16="http://schemas.microsoft.com/office/drawing/2014/main" id="{00C2F585-728C-FB87-24E5-6735DEB2C9D3}"/>
              </a:ext>
            </a:extLst>
          </p:cNvPr>
          <p:cNvSpPr/>
          <p:nvPr/>
        </p:nvSpPr>
        <p:spPr>
          <a:xfrm>
            <a:off x="1215949" y="1675552"/>
            <a:ext cx="882126" cy="512067"/>
          </a:xfrm>
          <a:custGeom>
            <a:avLst/>
            <a:gdLst>
              <a:gd name="connsiteX0" fmla="*/ 866851 w 882126"/>
              <a:gd name="connsiteY0" fmla="*/ 7198 h 512067"/>
              <a:gd name="connsiteX1" fmla="*/ 466801 w 882126"/>
              <a:gd name="connsiteY1" fmla="*/ 315173 h 512067"/>
              <a:gd name="connsiteX2" fmla="*/ 76 w 882126"/>
              <a:gd name="connsiteY2" fmla="*/ 512023 h 512067"/>
              <a:gd name="connsiteX3" fmla="*/ 501726 w 882126"/>
              <a:gd name="connsiteY3" fmla="*/ 299298 h 512067"/>
              <a:gd name="connsiteX4" fmla="*/ 771601 w 882126"/>
              <a:gd name="connsiteY4" fmla="*/ 111973 h 512067"/>
              <a:gd name="connsiteX5" fmla="*/ 866851 w 882126"/>
              <a:gd name="connsiteY5" fmla="*/ 7198 h 5120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82126" h="512067">
                <a:moveTo>
                  <a:pt x="866851" y="7198"/>
                </a:moveTo>
                <a:cubicBezTo>
                  <a:pt x="816051" y="41065"/>
                  <a:pt x="611263" y="231036"/>
                  <a:pt x="466801" y="315173"/>
                </a:cubicBezTo>
                <a:cubicBezTo>
                  <a:pt x="322339" y="399310"/>
                  <a:pt x="-5745" y="514669"/>
                  <a:pt x="76" y="512023"/>
                </a:cubicBezTo>
                <a:cubicBezTo>
                  <a:pt x="5897" y="509377"/>
                  <a:pt x="373138" y="365973"/>
                  <a:pt x="501726" y="299298"/>
                </a:cubicBezTo>
                <a:cubicBezTo>
                  <a:pt x="630313" y="232623"/>
                  <a:pt x="712864" y="156423"/>
                  <a:pt x="771601" y="111973"/>
                </a:cubicBezTo>
                <a:cubicBezTo>
                  <a:pt x="830338" y="67523"/>
                  <a:pt x="917651" y="-26669"/>
                  <a:pt x="866851" y="719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2" name="フリーフォーム 1071">
            <a:extLst>
              <a:ext uri="{FF2B5EF4-FFF2-40B4-BE49-F238E27FC236}">
                <a16:creationId xmlns:a16="http://schemas.microsoft.com/office/drawing/2014/main" id="{52B37242-C9EE-EFBD-4296-838CEC24D4D8}"/>
              </a:ext>
            </a:extLst>
          </p:cNvPr>
          <p:cNvSpPr/>
          <p:nvPr/>
        </p:nvSpPr>
        <p:spPr>
          <a:xfrm>
            <a:off x="3241589" y="990593"/>
            <a:ext cx="932545" cy="845812"/>
          </a:xfrm>
          <a:custGeom>
            <a:avLst/>
            <a:gdLst>
              <a:gd name="connsiteX0" fmla="*/ 86 w 932545"/>
              <a:gd name="connsiteY0" fmla="*/ 7 h 845812"/>
              <a:gd name="connsiteX1" fmla="*/ 276311 w 932545"/>
              <a:gd name="connsiteY1" fmla="*/ 73032 h 845812"/>
              <a:gd name="connsiteX2" fmla="*/ 523961 w 932545"/>
              <a:gd name="connsiteY2" fmla="*/ 276232 h 845812"/>
              <a:gd name="connsiteX3" fmla="*/ 482686 w 932545"/>
              <a:gd name="connsiteY3" fmla="*/ 190507 h 845812"/>
              <a:gd name="connsiteX4" fmla="*/ 543011 w 932545"/>
              <a:gd name="connsiteY4" fmla="*/ 304807 h 845812"/>
              <a:gd name="connsiteX5" fmla="*/ 723986 w 932545"/>
              <a:gd name="connsiteY5" fmla="*/ 641357 h 845812"/>
              <a:gd name="connsiteX6" fmla="*/ 927186 w 932545"/>
              <a:gd name="connsiteY6" fmla="*/ 838207 h 845812"/>
              <a:gd name="connsiteX7" fmla="*/ 854161 w 932545"/>
              <a:gd name="connsiteY7" fmla="*/ 781057 h 845812"/>
              <a:gd name="connsiteX8" fmla="*/ 647786 w 932545"/>
              <a:gd name="connsiteY8" fmla="*/ 555632 h 845812"/>
              <a:gd name="connsiteX9" fmla="*/ 527136 w 932545"/>
              <a:gd name="connsiteY9" fmla="*/ 247657 h 845812"/>
              <a:gd name="connsiteX10" fmla="*/ 396961 w 932545"/>
              <a:gd name="connsiteY10" fmla="*/ 146057 h 845812"/>
              <a:gd name="connsiteX11" fmla="*/ 495386 w 932545"/>
              <a:gd name="connsiteY11" fmla="*/ 241307 h 845812"/>
              <a:gd name="connsiteX12" fmla="*/ 304886 w 932545"/>
              <a:gd name="connsiteY12" fmla="*/ 76207 h 845812"/>
              <a:gd name="connsiteX13" fmla="*/ 86 w 932545"/>
              <a:gd name="connsiteY13" fmla="*/ 7 h 8458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932545" h="845812">
                <a:moveTo>
                  <a:pt x="86" y="7"/>
                </a:moveTo>
                <a:cubicBezTo>
                  <a:pt x="-4677" y="-522"/>
                  <a:pt x="188999" y="26995"/>
                  <a:pt x="276311" y="73032"/>
                </a:cubicBezTo>
                <a:cubicBezTo>
                  <a:pt x="363623" y="119069"/>
                  <a:pt x="489565" y="256653"/>
                  <a:pt x="523961" y="276232"/>
                </a:cubicBezTo>
                <a:cubicBezTo>
                  <a:pt x="558357" y="295811"/>
                  <a:pt x="479511" y="185745"/>
                  <a:pt x="482686" y="190507"/>
                </a:cubicBezTo>
                <a:cubicBezTo>
                  <a:pt x="485861" y="195269"/>
                  <a:pt x="543011" y="304807"/>
                  <a:pt x="543011" y="304807"/>
                </a:cubicBezTo>
                <a:cubicBezTo>
                  <a:pt x="583228" y="379948"/>
                  <a:pt x="659957" y="552457"/>
                  <a:pt x="723986" y="641357"/>
                </a:cubicBezTo>
                <a:cubicBezTo>
                  <a:pt x="788015" y="730257"/>
                  <a:pt x="905490" y="814924"/>
                  <a:pt x="927186" y="838207"/>
                </a:cubicBezTo>
                <a:cubicBezTo>
                  <a:pt x="948882" y="861490"/>
                  <a:pt x="900728" y="828153"/>
                  <a:pt x="854161" y="781057"/>
                </a:cubicBezTo>
                <a:cubicBezTo>
                  <a:pt x="807594" y="733961"/>
                  <a:pt x="702290" y="644532"/>
                  <a:pt x="647786" y="555632"/>
                </a:cubicBezTo>
                <a:cubicBezTo>
                  <a:pt x="593282" y="466732"/>
                  <a:pt x="568940" y="315919"/>
                  <a:pt x="527136" y="247657"/>
                </a:cubicBezTo>
                <a:cubicBezTo>
                  <a:pt x="485332" y="179395"/>
                  <a:pt x="402252" y="147115"/>
                  <a:pt x="396961" y="146057"/>
                </a:cubicBezTo>
                <a:cubicBezTo>
                  <a:pt x="391670" y="144999"/>
                  <a:pt x="510732" y="252949"/>
                  <a:pt x="495386" y="241307"/>
                </a:cubicBezTo>
                <a:cubicBezTo>
                  <a:pt x="480040" y="229665"/>
                  <a:pt x="382144" y="115365"/>
                  <a:pt x="304886" y="76207"/>
                </a:cubicBezTo>
                <a:cubicBezTo>
                  <a:pt x="227628" y="37049"/>
                  <a:pt x="4849" y="536"/>
                  <a:pt x="86" y="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3" name="フリーフォーム 1072">
            <a:extLst>
              <a:ext uri="{FF2B5EF4-FFF2-40B4-BE49-F238E27FC236}">
                <a16:creationId xmlns:a16="http://schemas.microsoft.com/office/drawing/2014/main" id="{A4AEEBA1-1523-A26C-A688-94CE03A12E0C}"/>
              </a:ext>
            </a:extLst>
          </p:cNvPr>
          <p:cNvSpPr/>
          <p:nvPr/>
        </p:nvSpPr>
        <p:spPr>
          <a:xfrm>
            <a:off x="4243188" y="2127234"/>
            <a:ext cx="135149" cy="745057"/>
          </a:xfrm>
          <a:custGeom>
            <a:avLst/>
            <a:gdLst>
              <a:gd name="connsiteX0" fmla="*/ 135137 w 135149"/>
              <a:gd name="connsiteY0" fmla="*/ 16 h 745057"/>
              <a:gd name="connsiteX1" fmla="*/ 49412 w 135149"/>
              <a:gd name="connsiteY1" fmla="*/ 171466 h 745057"/>
              <a:gd name="connsiteX2" fmla="*/ 14487 w 135149"/>
              <a:gd name="connsiteY2" fmla="*/ 381016 h 745057"/>
              <a:gd name="connsiteX3" fmla="*/ 30362 w 135149"/>
              <a:gd name="connsiteY3" fmla="*/ 180991 h 745057"/>
              <a:gd name="connsiteX4" fmla="*/ 24012 w 135149"/>
              <a:gd name="connsiteY4" fmla="*/ 428641 h 745057"/>
              <a:gd name="connsiteX5" fmla="*/ 71637 w 135149"/>
              <a:gd name="connsiteY5" fmla="*/ 736616 h 745057"/>
              <a:gd name="connsiteX6" fmla="*/ 46237 w 135149"/>
              <a:gd name="connsiteY6" fmla="*/ 625491 h 745057"/>
              <a:gd name="connsiteX7" fmla="*/ 4962 w 135149"/>
              <a:gd name="connsiteY7" fmla="*/ 282591 h 745057"/>
              <a:gd name="connsiteX8" fmla="*/ 4962 w 135149"/>
              <a:gd name="connsiteY8" fmla="*/ 327041 h 745057"/>
              <a:gd name="connsiteX9" fmla="*/ 43062 w 135149"/>
              <a:gd name="connsiteY9" fmla="*/ 161941 h 745057"/>
              <a:gd name="connsiteX10" fmla="*/ 135137 w 135149"/>
              <a:gd name="connsiteY10" fmla="*/ 16 h 7450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35149" h="745057">
                <a:moveTo>
                  <a:pt x="135137" y="16"/>
                </a:moveTo>
                <a:cubicBezTo>
                  <a:pt x="136195" y="1604"/>
                  <a:pt x="69520" y="107966"/>
                  <a:pt x="49412" y="171466"/>
                </a:cubicBezTo>
                <a:cubicBezTo>
                  <a:pt x="29304" y="234966"/>
                  <a:pt x="17662" y="379429"/>
                  <a:pt x="14487" y="381016"/>
                </a:cubicBezTo>
                <a:cubicBezTo>
                  <a:pt x="11312" y="382603"/>
                  <a:pt x="28774" y="173053"/>
                  <a:pt x="30362" y="180991"/>
                </a:cubicBezTo>
                <a:cubicBezTo>
                  <a:pt x="31950" y="188929"/>
                  <a:pt x="17133" y="336037"/>
                  <a:pt x="24012" y="428641"/>
                </a:cubicBezTo>
                <a:cubicBezTo>
                  <a:pt x="30891" y="521245"/>
                  <a:pt x="67933" y="703808"/>
                  <a:pt x="71637" y="736616"/>
                </a:cubicBezTo>
                <a:cubicBezTo>
                  <a:pt x="75341" y="769424"/>
                  <a:pt x="57349" y="701162"/>
                  <a:pt x="46237" y="625491"/>
                </a:cubicBezTo>
                <a:cubicBezTo>
                  <a:pt x="35125" y="549820"/>
                  <a:pt x="11841" y="332333"/>
                  <a:pt x="4962" y="282591"/>
                </a:cubicBezTo>
                <a:cubicBezTo>
                  <a:pt x="-1917" y="232849"/>
                  <a:pt x="-1388" y="347149"/>
                  <a:pt x="4962" y="327041"/>
                </a:cubicBezTo>
                <a:cubicBezTo>
                  <a:pt x="11312" y="306933"/>
                  <a:pt x="25070" y="210095"/>
                  <a:pt x="43062" y="161941"/>
                </a:cubicBezTo>
                <a:cubicBezTo>
                  <a:pt x="61054" y="113787"/>
                  <a:pt x="134079" y="-1572"/>
                  <a:pt x="135137" y="1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4" name="フリーフォーム 1073">
            <a:extLst>
              <a:ext uri="{FF2B5EF4-FFF2-40B4-BE49-F238E27FC236}">
                <a16:creationId xmlns:a16="http://schemas.microsoft.com/office/drawing/2014/main" id="{40BF5FA9-46EB-AB97-FF4C-C03A7DB916BB}"/>
              </a:ext>
            </a:extLst>
          </p:cNvPr>
          <p:cNvSpPr/>
          <p:nvPr/>
        </p:nvSpPr>
        <p:spPr>
          <a:xfrm>
            <a:off x="3117594" y="246174"/>
            <a:ext cx="1004408" cy="273277"/>
          </a:xfrm>
          <a:custGeom>
            <a:avLst/>
            <a:gdLst>
              <a:gd name="connsiteX0" fmla="*/ 256 w 1004408"/>
              <a:gd name="connsiteY0" fmla="*/ 112601 h 273277"/>
              <a:gd name="connsiteX1" fmla="*/ 371731 w 1004408"/>
              <a:gd name="connsiteY1" fmla="*/ 17351 h 273277"/>
              <a:gd name="connsiteX2" fmla="*/ 997206 w 1004408"/>
              <a:gd name="connsiteY2" fmla="*/ 271351 h 273277"/>
              <a:gd name="connsiteX3" fmla="*/ 692406 w 1004408"/>
              <a:gd name="connsiteY3" fmla="*/ 128476 h 273277"/>
              <a:gd name="connsiteX4" fmla="*/ 397131 w 1004408"/>
              <a:gd name="connsiteY4" fmla="*/ 23701 h 273277"/>
              <a:gd name="connsiteX5" fmla="*/ 209806 w 1004408"/>
              <a:gd name="connsiteY5" fmla="*/ 39576 h 273277"/>
              <a:gd name="connsiteX6" fmla="*/ 311406 w 1004408"/>
              <a:gd name="connsiteY6" fmla="*/ 1476 h 273277"/>
              <a:gd name="connsiteX7" fmla="*/ 256 w 1004408"/>
              <a:gd name="connsiteY7" fmla="*/ 112601 h 2732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004408" h="273277">
                <a:moveTo>
                  <a:pt x="256" y="112601"/>
                </a:moveTo>
                <a:cubicBezTo>
                  <a:pt x="10310" y="115247"/>
                  <a:pt x="205573" y="-9107"/>
                  <a:pt x="371731" y="17351"/>
                </a:cubicBezTo>
                <a:cubicBezTo>
                  <a:pt x="537889" y="43809"/>
                  <a:pt x="943760" y="252830"/>
                  <a:pt x="997206" y="271351"/>
                </a:cubicBezTo>
                <a:cubicBezTo>
                  <a:pt x="1050652" y="289872"/>
                  <a:pt x="792419" y="169751"/>
                  <a:pt x="692406" y="128476"/>
                </a:cubicBezTo>
                <a:cubicBezTo>
                  <a:pt x="592394" y="87201"/>
                  <a:pt x="477564" y="38518"/>
                  <a:pt x="397131" y="23701"/>
                </a:cubicBezTo>
                <a:cubicBezTo>
                  <a:pt x="316698" y="8884"/>
                  <a:pt x="224093" y="43280"/>
                  <a:pt x="209806" y="39576"/>
                </a:cubicBezTo>
                <a:cubicBezTo>
                  <a:pt x="195519" y="35872"/>
                  <a:pt x="344214" y="-8578"/>
                  <a:pt x="311406" y="1476"/>
                </a:cubicBezTo>
                <a:cubicBezTo>
                  <a:pt x="278598" y="11530"/>
                  <a:pt x="-9798" y="109955"/>
                  <a:pt x="256" y="11260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5" name="フリーフォーム 1074">
            <a:extLst>
              <a:ext uri="{FF2B5EF4-FFF2-40B4-BE49-F238E27FC236}">
                <a16:creationId xmlns:a16="http://schemas.microsoft.com/office/drawing/2014/main" id="{8828BC13-3E77-6EE7-6256-C98D74FBF2B3}"/>
              </a:ext>
            </a:extLst>
          </p:cNvPr>
          <p:cNvSpPr/>
          <p:nvPr/>
        </p:nvSpPr>
        <p:spPr>
          <a:xfrm>
            <a:off x="4286198" y="599799"/>
            <a:ext cx="601238" cy="1070177"/>
          </a:xfrm>
          <a:custGeom>
            <a:avLst/>
            <a:gdLst>
              <a:gd name="connsiteX0" fmla="*/ 52 w 601238"/>
              <a:gd name="connsiteY0" fmla="*/ 276 h 1070177"/>
              <a:gd name="connsiteX1" fmla="*/ 292152 w 601238"/>
              <a:gd name="connsiteY1" fmla="*/ 444776 h 1070177"/>
              <a:gd name="connsiteX2" fmla="*/ 136577 w 601238"/>
              <a:gd name="connsiteY2" fmla="*/ 190776 h 1070177"/>
              <a:gd name="connsiteX3" fmla="*/ 301677 w 601238"/>
              <a:gd name="connsiteY3" fmla="*/ 419376 h 1070177"/>
              <a:gd name="connsiteX4" fmla="*/ 593777 w 601238"/>
              <a:gd name="connsiteY4" fmla="*/ 1057551 h 1070177"/>
              <a:gd name="connsiteX5" fmla="*/ 482652 w 601238"/>
              <a:gd name="connsiteY5" fmla="*/ 794026 h 1070177"/>
              <a:gd name="connsiteX6" fmla="*/ 142927 w 601238"/>
              <a:gd name="connsiteY6" fmla="*/ 193951 h 1070177"/>
              <a:gd name="connsiteX7" fmla="*/ 266752 w 601238"/>
              <a:gd name="connsiteY7" fmla="*/ 374926 h 1070177"/>
              <a:gd name="connsiteX8" fmla="*/ 52 w 601238"/>
              <a:gd name="connsiteY8" fmla="*/ 276 h 10701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01238" h="1070177">
                <a:moveTo>
                  <a:pt x="52" y="276"/>
                </a:moveTo>
                <a:cubicBezTo>
                  <a:pt x="4285" y="11918"/>
                  <a:pt x="269398" y="413026"/>
                  <a:pt x="292152" y="444776"/>
                </a:cubicBezTo>
                <a:cubicBezTo>
                  <a:pt x="314906" y="476526"/>
                  <a:pt x="134990" y="195009"/>
                  <a:pt x="136577" y="190776"/>
                </a:cubicBezTo>
                <a:cubicBezTo>
                  <a:pt x="138164" y="186543"/>
                  <a:pt x="225477" y="274914"/>
                  <a:pt x="301677" y="419376"/>
                </a:cubicBezTo>
                <a:cubicBezTo>
                  <a:pt x="377877" y="563839"/>
                  <a:pt x="563615" y="995109"/>
                  <a:pt x="593777" y="1057551"/>
                </a:cubicBezTo>
                <a:cubicBezTo>
                  <a:pt x="623939" y="1119993"/>
                  <a:pt x="557794" y="937959"/>
                  <a:pt x="482652" y="794026"/>
                </a:cubicBezTo>
                <a:cubicBezTo>
                  <a:pt x="407510" y="650093"/>
                  <a:pt x="178910" y="263801"/>
                  <a:pt x="142927" y="193951"/>
                </a:cubicBezTo>
                <a:cubicBezTo>
                  <a:pt x="106944" y="124101"/>
                  <a:pt x="286331" y="401384"/>
                  <a:pt x="266752" y="374926"/>
                </a:cubicBezTo>
                <a:cubicBezTo>
                  <a:pt x="247173" y="348468"/>
                  <a:pt x="-4181" y="-11366"/>
                  <a:pt x="52" y="27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6" name="フリーフォーム 1075">
            <a:extLst>
              <a:ext uri="{FF2B5EF4-FFF2-40B4-BE49-F238E27FC236}">
                <a16:creationId xmlns:a16="http://schemas.microsoft.com/office/drawing/2014/main" id="{B20FDE77-613B-A0C5-0314-83DFBA459D17}"/>
              </a:ext>
            </a:extLst>
          </p:cNvPr>
          <p:cNvSpPr/>
          <p:nvPr/>
        </p:nvSpPr>
        <p:spPr>
          <a:xfrm>
            <a:off x="4241399" y="1805681"/>
            <a:ext cx="399850" cy="1064574"/>
          </a:xfrm>
          <a:custGeom>
            <a:avLst/>
            <a:gdLst>
              <a:gd name="connsiteX0" fmla="*/ 401 w 399850"/>
              <a:gd name="connsiteY0" fmla="*/ 894 h 1064574"/>
              <a:gd name="connsiteX1" fmla="*/ 362351 w 399850"/>
              <a:gd name="connsiteY1" fmla="*/ 394594 h 1064574"/>
              <a:gd name="connsiteX2" fmla="*/ 390926 w 399850"/>
              <a:gd name="connsiteY2" fmla="*/ 712094 h 1064574"/>
              <a:gd name="connsiteX3" fmla="*/ 384576 w 399850"/>
              <a:gd name="connsiteY3" fmla="*/ 1061344 h 1064574"/>
              <a:gd name="connsiteX4" fmla="*/ 387751 w 399850"/>
              <a:gd name="connsiteY4" fmla="*/ 496194 h 1064574"/>
              <a:gd name="connsiteX5" fmla="*/ 292501 w 399850"/>
              <a:gd name="connsiteY5" fmla="*/ 292994 h 1064574"/>
              <a:gd name="connsiteX6" fmla="*/ 401 w 399850"/>
              <a:gd name="connsiteY6" fmla="*/ 894 h 10645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99850" h="1064574">
                <a:moveTo>
                  <a:pt x="401" y="894"/>
                </a:moveTo>
                <a:cubicBezTo>
                  <a:pt x="12043" y="17827"/>
                  <a:pt x="297264" y="276061"/>
                  <a:pt x="362351" y="394594"/>
                </a:cubicBezTo>
                <a:cubicBezTo>
                  <a:pt x="427439" y="513127"/>
                  <a:pt x="387222" y="600969"/>
                  <a:pt x="390926" y="712094"/>
                </a:cubicBezTo>
                <a:cubicBezTo>
                  <a:pt x="394630" y="823219"/>
                  <a:pt x="385105" y="1097327"/>
                  <a:pt x="384576" y="1061344"/>
                </a:cubicBezTo>
                <a:cubicBezTo>
                  <a:pt x="384047" y="1025361"/>
                  <a:pt x="403097" y="624252"/>
                  <a:pt x="387751" y="496194"/>
                </a:cubicBezTo>
                <a:cubicBezTo>
                  <a:pt x="372405" y="368136"/>
                  <a:pt x="351239" y="373957"/>
                  <a:pt x="292501" y="292994"/>
                </a:cubicBezTo>
                <a:cubicBezTo>
                  <a:pt x="233764" y="212032"/>
                  <a:pt x="-11241" y="-16039"/>
                  <a:pt x="401" y="89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7" name="フリーフォーム 1076">
            <a:extLst>
              <a:ext uri="{FF2B5EF4-FFF2-40B4-BE49-F238E27FC236}">
                <a16:creationId xmlns:a16="http://schemas.microsoft.com/office/drawing/2014/main" id="{392B6F3D-CF2F-9435-59BD-1B886FF752E6}"/>
              </a:ext>
            </a:extLst>
          </p:cNvPr>
          <p:cNvSpPr/>
          <p:nvPr/>
        </p:nvSpPr>
        <p:spPr>
          <a:xfrm>
            <a:off x="4917967" y="1831665"/>
            <a:ext cx="344722" cy="641961"/>
          </a:xfrm>
          <a:custGeom>
            <a:avLst/>
            <a:gdLst>
              <a:gd name="connsiteX0" fmla="*/ 108 w 344722"/>
              <a:gd name="connsiteY0" fmla="*/ 310 h 641961"/>
              <a:gd name="connsiteX1" fmla="*/ 263633 w 344722"/>
              <a:gd name="connsiteY1" fmla="*/ 311460 h 641961"/>
              <a:gd name="connsiteX2" fmla="*/ 343008 w 344722"/>
              <a:gd name="connsiteY2" fmla="*/ 638485 h 641961"/>
              <a:gd name="connsiteX3" fmla="*/ 311258 w 344722"/>
              <a:gd name="connsiteY3" fmla="*/ 470210 h 641961"/>
              <a:gd name="connsiteX4" fmla="*/ 231883 w 344722"/>
              <a:gd name="connsiteY4" fmla="*/ 257485 h 641961"/>
              <a:gd name="connsiteX5" fmla="*/ 108 w 344722"/>
              <a:gd name="connsiteY5" fmla="*/ 310 h 6419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44722" h="641961">
                <a:moveTo>
                  <a:pt x="108" y="310"/>
                </a:moveTo>
                <a:cubicBezTo>
                  <a:pt x="5400" y="9306"/>
                  <a:pt x="206483" y="205097"/>
                  <a:pt x="263633" y="311460"/>
                </a:cubicBezTo>
                <a:cubicBezTo>
                  <a:pt x="320783" y="417823"/>
                  <a:pt x="335070" y="612027"/>
                  <a:pt x="343008" y="638485"/>
                </a:cubicBezTo>
                <a:cubicBezTo>
                  <a:pt x="350946" y="664943"/>
                  <a:pt x="329779" y="533710"/>
                  <a:pt x="311258" y="470210"/>
                </a:cubicBezTo>
                <a:cubicBezTo>
                  <a:pt x="292737" y="406710"/>
                  <a:pt x="278979" y="334743"/>
                  <a:pt x="231883" y="257485"/>
                </a:cubicBezTo>
                <a:cubicBezTo>
                  <a:pt x="184787" y="180227"/>
                  <a:pt x="-5184" y="-8686"/>
                  <a:pt x="108" y="31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8" name="フリーフォーム 1077">
            <a:extLst>
              <a:ext uri="{FF2B5EF4-FFF2-40B4-BE49-F238E27FC236}">
                <a16:creationId xmlns:a16="http://schemas.microsoft.com/office/drawing/2014/main" id="{66FC61A3-DDFE-F18C-0E5B-6919BDA1CFFF}"/>
              </a:ext>
            </a:extLst>
          </p:cNvPr>
          <p:cNvSpPr/>
          <p:nvPr/>
        </p:nvSpPr>
        <p:spPr>
          <a:xfrm>
            <a:off x="5277612" y="2552403"/>
            <a:ext cx="250266" cy="998019"/>
          </a:xfrm>
          <a:custGeom>
            <a:avLst/>
            <a:gdLst>
              <a:gd name="connsiteX0" fmla="*/ 21463 w 250266"/>
              <a:gd name="connsiteY0" fmla="*/ 297 h 998019"/>
              <a:gd name="connsiteX1" fmla="*/ 2413 w 250266"/>
              <a:gd name="connsiteY1" fmla="*/ 349547 h 998019"/>
              <a:gd name="connsiteX2" fmla="*/ 84963 w 250266"/>
              <a:gd name="connsiteY2" fmla="*/ 673397 h 998019"/>
              <a:gd name="connsiteX3" fmla="*/ 250063 w 250266"/>
              <a:gd name="connsiteY3" fmla="*/ 997247 h 998019"/>
              <a:gd name="connsiteX4" fmla="*/ 116713 w 250266"/>
              <a:gd name="connsiteY4" fmla="*/ 752772 h 998019"/>
              <a:gd name="connsiteX5" fmla="*/ 15113 w 250266"/>
              <a:gd name="connsiteY5" fmla="*/ 409872 h 998019"/>
              <a:gd name="connsiteX6" fmla="*/ 21463 w 250266"/>
              <a:gd name="connsiteY6" fmla="*/ 297 h 9980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50266" h="998019">
                <a:moveTo>
                  <a:pt x="21463" y="297"/>
                </a:moveTo>
                <a:cubicBezTo>
                  <a:pt x="19346" y="-9757"/>
                  <a:pt x="-8170" y="237364"/>
                  <a:pt x="2413" y="349547"/>
                </a:cubicBezTo>
                <a:cubicBezTo>
                  <a:pt x="12996" y="461730"/>
                  <a:pt x="43688" y="565447"/>
                  <a:pt x="84963" y="673397"/>
                </a:cubicBezTo>
                <a:cubicBezTo>
                  <a:pt x="126238" y="781347"/>
                  <a:pt x="244771" y="984018"/>
                  <a:pt x="250063" y="997247"/>
                </a:cubicBezTo>
                <a:cubicBezTo>
                  <a:pt x="255355" y="1010476"/>
                  <a:pt x="155871" y="850668"/>
                  <a:pt x="116713" y="752772"/>
                </a:cubicBezTo>
                <a:cubicBezTo>
                  <a:pt x="77555" y="654876"/>
                  <a:pt x="33105" y="529464"/>
                  <a:pt x="15113" y="409872"/>
                </a:cubicBezTo>
                <a:cubicBezTo>
                  <a:pt x="-2879" y="290280"/>
                  <a:pt x="23580" y="10351"/>
                  <a:pt x="21463" y="29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9" name="フリーフォーム 1078">
            <a:extLst>
              <a:ext uri="{FF2B5EF4-FFF2-40B4-BE49-F238E27FC236}">
                <a16:creationId xmlns:a16="http://schemas.microsoft.com/office/drawing/2014/main" id="{0A9CB303-A588-10E4-2286-34910600B9B3}"/>
              </a:ext>
            </a:extLst>
          </p:cNvPr>
          <p:cNvSpPr/>
          <p:nvPr/>
        </p:nvSpPr>
        <p:spPr>
          <a:xfrm>
            <a:off x="4695342" y="2002515"/>
            <a:ext cx="493743" cy="789403"/>
          </a:xfrm>
          <a:custGeom>
            <a:avLst/>
            <a:gdLst>
              <a:gd name="connsiteX0" fmla="*/ 483 w 493743"/>
              <a:gd name="connsiteY0" fmla="*/ 910 h 789403"/>
              <a:gd name="connsiteX1" fmla="*/ 381483 w 493743"/>
              <a:gd name="connsiteY1" fmla="*/ 502560 h 789403"/>
              <a:gd name="connsiteX2" fmla="*/ 492608 w 493743"/>
              <a:gd name="connsiteY2" fmla="*/ 788310 h 789403"/>
              <a:gd name="connsiteX3" fmla="*/ 432283 w 493743"/>
              <a:gd name="connsiteY3" fmla="*/ 594635 h 789403"/>
              <a:gd name="connsiteX4" fmla="*/ 324333 w 493743"/>
              <a:gd name="connsiteY4" fmla="*/ 435885 h 789403"/>
              <a:gd name="connsiteX5" fmla="*/ 194158 w 493743"/>
              <a:gd name="connsiteY5" fmla="*/ 251735 h 789403"/>
              <a:gd name="connsiteX6" fmla="*/ 298933 w 493743"/>
              <a:gd name="connsiteY6" fmla="*/ 375560 h 789403"/>
              <a:gd name="connsiteX7" fmla="*/ 483 w 493743"/>
              <a:gd name="connsiteY7" fmla="*/ 910 h 7894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93743" h="789403">
                <a:moveTo>
                  <a:pt x="483" y="910"/>
                </a:moveTo>
                <a:cubicBezTo>
                  <a:pt x="14241" y="22077"/>
                  <a:pt x="299462" y="371327"/>
                  <a:pt x="381483" y="502560"/>
                </a:cubicBezTo>
                <a:cubicBezTo>
                  <a:pt x="463504" y="633793"/>
                  <a:pt x="484141" y="772964"/>
                  <a:pt x="492608" y="788310"/>
                </a:cubicBezTo>
                <a:cubicBezTo>
                  <a:pt x="501075" y="803656"/>
                  <a:pt x="460329" y="653373"/>
                  <a:pt x="432283" y="594635"/>
                </a:cubicBezTo>
                <a:cubicBezTo>
                  <a:pt x="404237" y="535898"/>
                  <a:pt x="364021" y="493035"/>
                  <a:pt x="324333" y="435885"/>
                </a:cubicBezTo>
                <a:cubicBezTo>
                  <a:pt x="284646" y="378735"/>
                  <a:pt x="198391" y="261789"/>
                  <a:pt x="194158" y="251735"/>
                </a:cubicBezTo>
                <a:cubicBezTo>
                  <a:pt x="189925" y="241681"/>
                  <a:pt x="326979" y="416835"/>
                  <a:pt x="298933" y="375560"/>
                </a:cubicBezTo>
                <a:cubicBezTo>
                  <a:pt x="270887" y="334285"/>
                  <a:pt x="-13275" y="-20257"/>
                  <a:pt x="483" y="91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0" name="フリーフォーム 1079">
            <a:extLst>
              <a:ext uri="{FF2B5EF4-FFF2-40B4-BE49-F238E27FC236}">
                <a16:creationId xmlns:a16="http://schemas.microsoft.com/office/drawing/2014/main" id="{9794EF17-6CD9-AE10-D575-FEBDBDC12DC6}"/>
              </a:ext>
            </a:extLst>
          </p:cNvPr>
          <p:cNvSpPr/>
          <p:nvPr/>
        </p:nvSpPr>
        <p:spPr>
          <a:xfrm>
            <a:off x="4829159" y="2454274"/>
            <a:ext cx="276486" cy="793751"/>
          </a:xfrm>
          <a:custGeom>
            <a:avLst/>
            <a:gdLst>
              <a:gd name="connsiteX0" fmla="*/ 16 w 276486"/>
              <a:gd name="connsiteY0" fmla="*/ 1 h 793751"/>
              <a:gd name="connsiteX1" fmla="*/ 247666 w 276486"/>
              <a:gd name="connsiteY1" fmla="*/ 311151 h 793751"/>
              <a:gd name="connsiteX2" fmla="*/ 257191 w 276486"/>
              <a:gd name="connsiteY2" fmla="*/ 793751 h 793751"/>
              <a:gd name="connsiteX3" fmla="*/ 260366 w 276486"/>
              <a:gd name="connsiteY3" fmla="*/ 314326 h 793751"/>
              <a:gd name="connsiteX4" fmla="*/ 16 w 276486"/>
              <a:gd name="connsiteY4" fmla="*/ 1 h 7937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76486" h="793751">
                <a:moveTo>
                  <a:pt x="16" y="1"/>
                </a:moveTo>
                <a:cubicBezTo>
                  <a:pt x="-2101" y="-528"/>
                  <a:pt x="204804" y="178859"/>
                  <a:pt x="247666" y="311151"/>
                </a:cubicBezTo>
                <a:cubicBezTo>
                  <a:pt x="290529" y="443443"/>
                  <a:pt x="255074" y="793222"/>
                  <a:pt x="257191" y="793751"/>
                </a:cubicBezTo>
                <a:cubicBezTo>
                  <a:pt x="259308" y="794280"/>
                  <a:pt x="297408" y="443443"/>
                  <a:pt x="260366" y="314326"/>
                </a:cubicBezTo>
                <a:cubicBezTo>
                  <a:pt x="223324" y="185209"/>
                  <a:pt x="2133" y="530"/>
                  <a:pt x="16" y="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1" name="フリーフォーム 1080">
            <a:extLst>
              <a:ext uri="{FF2B5EF4-FFF2-40B4-BE49-F238E27FC236}">
                <a16:creationId xmlns:a16="http://schemas.microsoft.com/office/drawing/2014/main" id="{54E2D645-F6E3-E339-245D-4C411273EAAC}"/>
              </a:ext>
            </a:extLst>
          </p:cNvPr>
          <p:cNvSpPr/>
          <p:nvPr/>
        </p:nvSpPr>
        <p:spPr>
          <a:xfrm>
            <a:off x="4062282" y="3267973"/>
            <a:ext cx="100154" cy="742250"/>
          </a:xfrm>
          <a:custGeom>
            <a:avLst/>
            <a:gdLst>
              <a:gd name="connsiteX0" fmla="*/ 46168 w 100154"/>
              <a:gd name="connsiteY0" fmla="*/ 2277 h 742250"/>
              <a:gd name="connsiteX1" fmla="*/ 8068 w 100154"/>
              <a:gd name="connsiteY1" fmla="*/ 345177 h 742250"/>
              <a:gd name="connsiteX2" fmla="*/ 100143 w 100154"/>
              <a:gd name="connsiteY2" fmla="*/ 742052 h 742250"/>
              <a:gd name="connsiteX3" fmla="*/ 14418 w 100154"/>
              <a:gd name="connsiteY3" fmla="*/ 395977 h 742250"/>
              <a:gd name="connsiteX4" fmla="*/ 4893 w 100154"/>
              <a:gd name="connsiteY4" fmla="*/ 205477 h 742250"/>
              <a:gd name="connsiteX5" fmla="*/ 46168 w 100154"/>
              <a:gd name="connsiteY5" fmla="*/ 2277 h 742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0154" h="742250">
                <a:moveTo>
                  <a:pt x="46168" y="2277"/>
                </a:moveTo>
                <a:cubicBezTo>
                  <a:pt x="46697" y="25560"/>
                  <a:pt x="-928" y="221881"/>
                  <a:pt x="8068" y="345177"/>
                </a:cubicBezTo>
                <a:cubicBezTo>
                  <a:pt x="17064" y="468473"/>
                  <a:pt x="99085" y="733585"/>
                  <a:pt x="100143" y="742052"/>
                </a:cubicBezTo>
                <a:cubicBezTo>
                  <a:pt x="101201" y="750519"/>
                  <a:pt x="30293" y="485406"/>
                  <a:pt x="14418" y="395977"/>
                </a:cubicBezTo>
                <a:cubicBezTo>
                  <a:pt x="-1457" y="306548"/>
                  <a:pt x="-3574" y="270565"/>
                  <a:pt x="4893" y="205477"/>
                </a:cubicBezTo>
                <a:cubicBezTo>
                  <a:pt x="13360" y="140389"/>
                  <a:pt x="45639" y="-21006"/>
                  <a:pt x="46168" y="227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2" name="フリーフォーム 1081">
            <a:extLst>
              <a:ext uri="{FF2B5EF4-FFF2-40B4-BE49-F238E27FC236}">
                <a16:creationId xmlns:a16="http://schemas.microsoft.com/office/drawing/2014/main" id="{DB3B8822-708A-5773-9C87-DA98716BF69B}"/>
              </a:ext>
            </a:extLst>
          </p:cNvPr>
          <p:cNvSpPr/>
          <p:nvPr/>
        </p:nvSpPr>
        <p:spPr>
          <a:xfrm>
            <a:off x="4195294" y="3925904"/>
            <a:ext cx="173689" cy="1237272"/>
          </a:xfrm>
          <a:custGeom>
            <a:avLst/>
            <a:gdLst>
              <a:gd name="connsiteX0" fmla="*/ 90956 w 173689"/>
              <a:gd name="connsiteY0" fmla="*/ 1571 h 1237272"/>
              <a:gd name="connsiteX1" fmla="*/ 151281 w 173689"/>
              <a:gd name="connsiteY1" fmla="*/ 458771 h 1237272"/>
              <a:gd name="connsiteX2" fmla="*/ 27456 w 173689"/>
              <a:gd name="connsiteY2" fmla="*/ 795321 h 1237272"/>
              <a:gd name="connsiteX3" fmla="*/ 5231 w 173689"/>
              <a:gd name="connsiteY3" fmla="*/ 1236646 h 1237272"/>
              <a:gd name="connsiteX4" fmla="*/ 11581 w 173689"/>
              <a:gd name="connsiteY4" fmla="*/ 884221 h 1237272"/>
              <a:gd name="connsiteX5" fmla="*/ 122706 w 173689"/>
              <a:gd name="connsiteY5" fmla="*/ 544496 h 1237272"/>
              <a:gd name="connsiteX6" fmla="*/ 173506 w 173689"/>
              <a:gd name="connsiteY6" fmla="*/ 315896 h 1237272"/>
              <a:gd name="connsiteX7" fmla="*/ 90956 w 173689"/>
              <a:gd name="connsiteY7" fmla="*/ 1571 h 12372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73689" h="1237272">
                <a:moveTo>
                  <a:pt x="90956" y="1571"/>
                </a:moveTo>
                <a:cubicBezTo>
                  <a:pt x="87252" y="25384"/>
                  <a:pt x="161864" y="326479"/>
                  <a:pt x="151281" y="458771"/>
                </a:cubicBezTo>
                <a:cubicBezTo>
                  <a:pt x="140698" y="591063"/>
                  <a:pt x="51798" y="665675"/>
                  <a:pt x="27456" y="795321"/>
                </a:cubicBezTo>
                <a:cubicBezTo>
                  <a:pt x="3114" y="924967"/>
                  <a:pt x="7877" y="1221829"/>
                  <a:pt x="5231" y="1236646"/>
                </a:cubicBezTo>
                <a:cubicBezTo>
                  <a:pt x="2585" y="1251463"/>
                  <a:pt x="-7998" y="999579"/>
                  <a:pt x="11581" y="884221"/>
                </a:cubicBezTo>
                <a:cubicBezTo>
                  <a:pt x="31160" y="768863"/>
                  <a:pt x="95719" y="639217"/>
                  <a:pt x="122706" y="544496"/>
                </a:cubicBezTo>
                <a:cubicBezTo>
                  <a:pt x="149694" y="449775"/>
                  <a:pt x="176152" y="400563"/>
                  <a:pt x="173506" y="315896"/>
                </a:cubicBezTo>
                <a:cubicBezTo>
                  <a:pt x="170860" y="231229"/>
                  <a:pt x="94660" y="-22242"/>
                  <a:pt x="90956" y="157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3" name="フリーフォーム 1082">
            <a:extLst>
              <a:ext uri="{FF2B5EF4-FFF2-40B4-BE49-F238E27FC236}">
                <a16:creationId xmlns:a16="http://schemas.microsoft.com/office/drawing/2014/main" id="{DB5690B0-2502-3B55-071B-448735B97023}"/>
              </a:ext>
            </a:extLst>
          </p:cNvPr>
          <p:cNvSpPr/>
          <p:nvPr/>
        </p:nvSpPr>
        <p:spPr>
          <a:xfrm>
            <a:off x="5270477" y="3562337"/>
            <a:ext cx="295835" cy="714451"/>
          </a:xfrm>
          <a:custGeom>
            <a:avLst/>
            <a:gdLst>
              <a:gd name="connsiteX0" fmla="*/ 23 w 295835"/>
              <a:gd name="connsiteY0" fmla="*/ 13 h 714451"/>
              <a:gd name="connsiteX1" fmla="*/ 263548 w 295835"/>
              <a:gd name="connsiteY1" fmla="*/ 504838 h 714451"/>
              <a:gd name="connsiteX2" fmla="*/ 269898 w 295835"/>
              <a:gd name="connsiteY2" fmla="*/ 714388 h 714451"/>
              <a:gd name="connsiteX3" fmla="*/ 279423 w 295835"/>
              <a:gd name="connsiteY3" fmla="*/ 520713 h 714451"/>
              <a:gd name="connsiteX4" fmla="*/ 23 w 295835"/>
              <a:gd name="connsiteY4" fmla="*/ 13 h 7144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95835" h="714451">
                <a:moveTo>
                  <a:pt x="23" y="13"/>
                </a:moveTo>
                <a:cubicBezTo>
                  <a:pt x="-2623" y="-2633"/>
                  <a:pt x="218569" y="385776"/>
                  <a:pt x="263548" y="504838"/>
                </a:cubicBezTo>
                <a:cubicBezTo>
                  <a:pt x="308527" y="623900"/>
                  <a:pt x="267252" y="711742"/>
                  <a:pt x="269898" y="714388"/>
                </a:cubicBezTo>
                <a:cubicBezTo>
                  <a:pt x="272544" y="717034"/>
                  <a:pt x="320169" y="636071"/>
                  <a:pt x="279423" y="520713"/>
                </a:cubicBezTo>
                <a:cubicBezTo>
                  <a:pt x="238677" y="405355"/>
                  <a:pt x="2669" y="2659"/>
                  <a:pt x="23" y="1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4" name="フリーフォーム 1083">
            <a:extLst>
              <a:ext uri="{FF2B5EF4-FFF2-40B4-BE49-F238E27FC236}">
                <a16:creationId xmlns:a16="http://schemas.microsoft.com/office/drawing/2014/main" id="{D33A1107-9131-EC79-547B-A2FB8B1A0342}"/>
              </a:ext>
            </a:extLst>
          </p:cNvPr>
          <p:cNvSpPr/>
          <p:nvPr/>
        </p:nvSpPr>
        <p:spPr>
          <a:xfrm>
            <a:off x="4733680" y="4195739"/>
            <a:ext cx="550272" cy="814661"/>
          </a:xfrm>
          <a:custGeom>
            <a:avLst/>
            <a:gdLst>
              <a:gd name="connsiteX0" fmla="*/ 35170 w 550272"/>
              <a:gd name="connsiteY0" fmla="*/ 1611 h 814661"/>
              <a:gd name="connsiteX1" fmla="*/ 57395 w 550272"/>
              <a:gd name="connsiteY1" fmla="*/ 296886 h 814661"/>
              <a:gd name="connsiteX2" fmla="*/ 520945 w 550272"/>
              <a:gd name="connsiteY2" fmla="*/ 789011 h 814661"/>
              <a:gd name="connsiteX3" fmla="*/ 460620 w 550272"/>
              <a:gd name="connsiteY3" fmla="*/ 706461 h 814661"/>
              <a:gd name="connsiteX4" fmla="*/ 117720 w 550272"/>
              <a:gd name="connsiteY4" fmla="*/ 376261 h 814661"/>
              <a:gd name="connsiteX5" fmla="*/ 3420 w 550272"/>
              <a:gd name="connsiteY5" fmla="*/ 185761 h 814661"/>
              <a:gd name="connsiteX6" fmla="*/ 35170 w 550272"/>
              <a:gd name="connsiteY6" fmla="*/ 1611 h 8146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50272" h="814661">
                <a:moveTo>
                  <a:pt x="35170" y="1611"/>
                </a:moveTo>
                <a:cubicBezTo>
                  <a:pt x="44166" y="20132"/>
                  <a:pt x="-23567" y="165653"/>
                  <a:pt x="57395" y="296886"/>
                </a:cubicBezTo>
                <a:cubicBezTo>
                  <a:pt x="138357" y="428119"/>
                  <a:pt x="453741" y="720748"/>
                  <a:pt x="520945" y="789011"/>
                </a:cubicBezTo>
                <a:cubicBezTo>
                  <a:pt x="588149" y="857274"/>
                  <a:pt x="527824" y="775253"/>
                  <a:pt x="460620" y="706461"/>
                </a:cubicBezTo>
                <a:cubicBezTo>
                  <a:pt x="393416" y="637669"/>
                  <a:pt x="193920" y="463044"/>
                  <a:pt x="117720" y="376261"/>
                </a:cubicBezTo>
                <a:cubicBezTo>
                  <a:pt x="41520" y="289478"/>
                  <a:pt x="18237" y="242382"/>
                  <a:pt x="3420" y="185761"/>
                </a:cubicBezTo>
                <a:cubicBezTo>
                  <a:pt x="-11397" y="129140"/>
                  <a:pt x="26174" y="-16910"/>
                  <a:pt x="35170" y="161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5" name="フリーフォーム 1084">
            <a:extLst>
              <a:ext uri="{FF2B5EF4-FFF2-40B4-BE49-F238E27FC236}">
                <a16:creationId xmlns:a16="http://schemas.microsoft.com/office/drawing/2014/main" id="{C20AC405-4539-6211-C33E-D33D51359666}"/>
              </a:ext>
            </a:extLst>
          </p:cNvPr>
          <p:cNvSpPr/>
          <p:nvPr/>
        </p:nvSpPr>
        <p:spPr>
          <a:xfrm>
            <a:off x="2600046" y="1774825"/>
            <a:ext cx="35236" cy="177800"/>
          </a:xfrm>
          <a:custGeom>
            <a:avLst/>
            <a:gdLst>
              <a:gd name="connsiteX0" fmla="*/ 35204 w 35236"/>
              <a:gd name="connsiteY0" fmla="*/ 0 h 177800"/>
              <a:gd name="connsiteX1" fmla="*/ 6629 w 35236"/>
              <a:gd name="connsiteY1" fmla="*/ 111125 h 177800"/>
              <a:gd name="connsiteX2" fmla="*/ 9804 w 35236"/>
              <a:gd name="connsiteY2" fmla="*/ 177800 h 177800"/>
              <a:gd name="connsiteX3" fmla="*/ 279 w 35236"/>
              <a:gd name="connsiteY3" fmla="*/ 111125 h 177800"/>
              <a:gd name="connsiteX4" fmla="*/ 35204 w 35236"/>
              <a:gd name="connsiteY4" fmla="*/ 0 h 177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5236" h="177800">
                <a:moveTo>
                  <a:pt x="35204" y="0"/>
                </a:moveTo>
                <a:cubicBezTo>
                  <a:pt x="36262" y="0"/>
                  <a:pt x="10862" y="81492"/>
                  <a:pt x="6629" y="111125"/>
                </a:cubicBezTo>
                <a:cubicBezTo>
                  <a:pt x="2396" y="140758"/>
                  <a:pt x="10862" y="177800"/>
                  <a:pt x="9804" y="177800"/>
                </a:cubicBezTo>
                <a:cubicBezTo>
                  <a:pt x="8746" y="177800"/>
                  <a:pt x="-1838" y="133879"/>
                  <a:pt x="279" y="111125"/>
                </a:cubicBezTo>
                <a:cubicBezTo>
                  <a:pt x="2396" y="88371"/>
                  <a:pt x="34146" y="0"/>
                  <a:pt x="35204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6" name="フリーフォーム 1085">
            <a:extLst>
              <a:ext uri="{FF2B5EF4-FFF2-40B4-BE49-F238E27FC236}">
                <a16:creationId xmlns:a16="http://schemas.microsoft.com/office/drawing/2014/main" id="{33B189A7-AF95-74B6-62FC-13FE09B9BD4B}"/>
              </a:ext>
            </a:extLst>
          </p:cNvPr>
          <p:cNvSpPr/>
          <p:nvPr/>
        </p:nvSpPr>
        <p:spPr>
          <a:xfrm>
            <a:off x="2753899" y="2558999"/>
            <a:ext cx="122793" cy="241386"/>
          </a:xfrm>
          <a:custGeom>
            <a:avLst/>
            <a:gdLst>
              <a:gd name="connsiteX0" fmla="*/ 2001 w 122793"/>
              <a:gd name="connsiteY0" fmla="*/ 51 h 241386"/>
              <a:gd name="connsiteX1" fmla="*/ 36926 w 122793"/>
              <a:gd name="connsiteY1" fmla="*/ 111176 h 241386"/>
              <a:gd name="connsiteX2" fmla="*/ 122651 w 122793"/>
              <a:gd name="connsiteY2" fmla="*/ 241351 h 241386"/>
              <a:gd name="connsiteX3" fmla="*/ 14701 w 122793"/>
              <a:gd name="connsiteY3" fmla="*/ 98476 h 241386"/>
              <a:gd name="connsiteX4" fmla="*/ 2001 w 122793"/>
              <a:gd name="connsiteY4" fmla="*/ 51 h 2413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2793" h="241386">
                <a:moveTo>
                  <a:pt x="2001" y="51"/>
                </a:moveTo>
                <a:cubicBezTo>
                  <a:pt x="5705" y="2168"/>
                  <a:pt x="16818" y="70959"/>
                  <a:pt x="36926" y="111176"/>
                </a:cubicBezTo>
                <a:cubicBezTo>
                  <a:pt x="57034" y="151393"/>
                  <a:pt x="126355" y="243468"/>
                  <a:pt x="122651" y="241351"/>
                </a:cubicBezTo>
                <a:cubicBezTo>
                  <a:pt x="118947" y="239234"/>
                  <a:pt x="31105" y="134988"/>
                  <a:pt x="14701" y="98476"/>
                </a:cubicBezTo>
                <a:cubicBezTo>
                  <a:pt x="-1703" y="61964"/>
                  <a:pt x="-1703" y="-2066"/>
                  <a:pt x="2001" y="51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7" name="フリーフォーム 1086">
            <a:extLst>
              <a:ext uri="{FF2B5EF4-FFF2-40B4-BE49-F238E27FC236}">
                <a16:creationId xmlns:a16="http://schemas.microsoft.com/office/drawing/2014/main" id="{1FE66ACF-E7E6-6E79-0E87-5BBADEBF8E8B}"/>
              </a:ext>
            </a:extLst>
          </p:cNvPr>
          <p:cNvSpPr/>
          <p:nvPr/>
        </p:nvSpPr>
        <p:spPr>
          <a:xfrm>
            <a:off x="4010223" y="2809865"/>
            <a:ext cx="44320" cy="193700"/>
          </a:xfrm>
          <a:custGeom>
            <a:avLst/>
            <a:gdLst>
              <a:gd name="connsiteX0" fmla="*/ 44252 w 44320"/>
              <a:gd name="connsiteY0" fmla="*/ 10 h 193700"/>
              <a:gd name="connsiteX1" fmla="*/ 12502 w 44320"/>
              <a:gd name="connsiteY1" fmla="*/ 107960 h 193700"/>
              <a:gd name="connsiteX2" fmla="*/ 2977 w 44320"/>
              <a:gd name="connsiteY2" fmla="*/ 193685 h 193700"/>
              <a:gd name="connsiteX3" fmla="*/ 2977 w 44320"/>
              <a:gd name="connsiteY3" fmla="*/ 114310 h 193700"/>
              <a:gd name="connsiteX4" fmla="*/ 44252 w 44320"/>
              <a:gd name="connsiteY4" fmla="*/ 10 h 193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4320" h="193700">
                <a:moveTo>
                  <a:pt x="44252" y="10"/>
                </a:moveTo>
                <a:cubicBezTo>
                  <a:pt x="45840" y="-1048"/>
                  <a:pt x="19381" y="75681"/>
                  <a:pt x="12502" y="107960"/>
                </a:cubicBezTo>
                <a:cubicBezTo>
                  <a:pt x="5623" y="140239"/>
                  <a:pt x="4565" y="192627"/>
                  <a:pt x="2977" y="193685"/>
                </a:cubicBezTo>
                <a:cubicBezTo>
                  <a:pt x="1389" y="194743"/>
                  <a:pt x="-2844" y="141827"/>
                  <a:pt x="2977" y="114310"/>
                </a:cubicBezTo>
                <a:cubicBezTo>
                  <a:pt x="8798" y="86793"/>
                  <a:pt x="42664" y="1068"/>
                  <a:pt x="44252" y="1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8" name="フリーフォーム 1087">
            <a:extLst>
              <a:ext uri="{FF2B5EF4-FFF2-40B4-BE49-F238E27FC236}">
                <a16:creationId xmlns:a16="http://schemas.microsoft.com/office/drawing/2014/main" id="{C6AF9388-A72C-651E-359C-F93BE8FE9217}"/>
              </a:ext>
            </a:extLst>
          </p:cNvPr>
          <p:cNvSpPr/>
          <p:nvPr/>
        </p:nvSpPr>
        <p:spPr>
          <a:xfrm>
            <a:off x="3298800" y="3257550"/>
            <a:ext cx="212777" cy="155575"/>
          </a:xfrm>
          <a:custGeom>
            <a:avLst/>
            <a:gdLst>
              <a:gd name="connsiteX0" fmla="*/ 25 w 212777"/>
              <a:gd name="connsiteY0" fmla="*/ 0 h 155575"/>
              <a:gd name="connsiteX1" fmla="*/ 107975 w 212777"/>
              <a:gd name="connsiteY1" fmla="*/ 95250 h 155575"/>
              <a:gd name="connsiteX2" fmla="*/ 212750 w 212777"/>
              <a:gd name="connsiteY2" fmla="*/ 155575 h 155575"/>
              <a:gd name="connsiteX3" fmla="*/ 117500 w 212777"/>
              <a:gd name="connsiteY3" fmla="*/ 95250 h 155575"/>
              <a:gd name="connsiteX4" fmla="*/ 25 w 212777"/>
              <a:gd name="connsiteY4" fmla="*/ 0 h 155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2777" h="155575">
                <a:moveTo>
                  <a:pt x="25" y="0"/>
                </a:moveTo>
                <a:cubicBezTo>
                  <a:pt x="-1562" y="0"/>
                  <a:pt x="72521" y="69321"/>
                  <a:pt x="107975" y="95250"/>
                </a:cubicBezTo>
                <a:cubicBezTo>
                  <a:pt x="143429" y="121179"/>
                  <a:pt x="211163" y="155575"/>
                  <a:pt x="212750" y="155575"/>
                </a:cubicBezTo>
                <a:cubicBezTo>
                  <a:pt x="214337" y="155575"/>
                  <a:pt x="146604" y="117475"/>
                  <a:pt x="117500" y="95250"/>
                </a:cubicBezTo>
                <a:cubicBezTo>
                  <a:pt x="88396" y="73025"/>
                  <a:pt x="1612" y="0"/>
                  <a:pt x="25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9" name="フリーフォーム 1088">
            <a:extLst>
              <a:ext uri="{FF2B5EF4-FFF2-40B4-BE49-F238E27FC236}">
                <a16:creationId xmlns:a16="http://schemas.microsoft.com/office/drawing/2014/main" id="{964B5297-9230-6784-4EB9-EB7CC45441E3}"/>
              </a:ext>
            </a:extLst>
          </p:cNvPr>
          <p:cNvSpPr/>
          <p:nvPr/>
        </p:nvSpPr>
        <p:spPr>
          <a:xfrm>
            <a:off x="2657080" y="2336608"/>
            <a:ext cx="35598" cy="158946"/>
          </a:xfrm>
          <a:custGeom>
            <a:avLst/>
            <a:gdLst>
              <a:gd name="connsiteX0" fmla="*/ 6745 w 35598"/>
              <a:gd name="connsiteY0" fmla="*/ 192 h 158946"/>
              <a:gd name="connsiteX1" fmla="*/ 16270 w 35598"/>
              <a:gd name="connsiteY1" fmla="*/ 89092 h 158946"/>
              <a:gd name="connsiteX2" fmla="*/ 35320 w 35598"/>
              <a:gd name="connsiteY2" fmla="*/ 158942 h 158946"/>
              <a:gd name="connsiteX3" fmla="*/ 395 w 35598"/>
              <a:gd name="connsiteY3" fmla="*/ 85917 h 158946"/>
              <a:gd name="connsiteX4" fmla="*/ 16270 w 35598"/>
              <a:gd name="connsiteY4" fmla="*/ 114492 h 158946"/>
              <a:gd name="connsiteX5" fmla="*/ 6745 w 35598"/>
              <a:gd name="connsiteY5" fmla="*/ 192 h 1589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5598" h="158946">
                <a:moveTo>
                  <a:pt x="6745" y="192"/>
                </a:moveTo>
                <a:cubicBezTo>
                  <a:pt x="6745" y="-4041"/>
                  <a:pt x="11508" y="62634"/>
                  <a:pt x="16270" y="89092"/>
                </a:cubicBezTo>
                <a:cubicBezTo>
                  <a:pt x="21032" y="115550"/>
                  <a:pt x="37966" y="159471"/>
                  <a:pt x="35320" y="158942"/>
                </a:cubicBezTo>
                <a:cubicBezTo>
                  <a:pt x="32674" y="158413"/>
                  <a:pt x="3570" y="93325"/>
                  <a:pt x="395" y="85917"/>
                </a:cubicBezTo>
                <a:cubicBezTo>
                  <a:pt x="-2780" y="78509"/>
                  <a:pt x="14153" y="125075"/>
                  <a:pt x="16270" y="114492"/>
                </a:cubicBezTo>
                <a:cubicBezTo>
                  <a:pt x="18387" y="103909"/>
                  <a:pt x="6745" y="4425"/>
                  <a:pt x="6745" y="19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0" name="フリーフォーム 1089">
            <a:extLst>
              <a:ext uri="{FF2B5EF4-FFF2-40B4-BE49-F238E27FC236}">
                <a16:creationId xmlns:a16="http://schemas.microsoft.com/office/drawing/2014/main" id="{A055CABC-50A1-FBF8-FBE4-498E9823CC46}"/>
              </a:ext>
            </a:extLst>
          </p:cNvPr>
          <p:cNvSpPr/>
          <p:nvPr/>
        </p:nvSpPr>
        <p:spPr>
          <a:xfrm>
            <a:off x="4138376" y="2577881"/>
            <a:ext cx="40059" cy="206834"/>
          </a:xfrm>
          <a:custGeom>
            <a:avLst/>
            <a:gdLst>
              <a:gd name="connsiteX0" fmla="*/ 39924 w 40059"/>
              <a:gd name="connsiteY0" fmla="*/ 219 h 206834"/>
              <a:gd name="connsiteX1" fmla="*/ 14524 w 40059"/>
              <a:gd name="connsiteY1" fmla="*/ 114519 h 206834"/>
              <a:gd name="connsiteX2" fmla="*/ 14524 w 40059"/>
              <a:gd name="connsiteY2" fmla="*/ 165319 h 206834"/>
              <a:gd name="connsiteX3" fmla="*/ 4999 w 40059"/>
              <a:gd name="connsiteY3" fmla="*/ 206594 h 206834"/>
              <a:gd name="connsiteX4" fmla="*/ 1824 w 40059"/>
              <a:gd name="connsiteY4" fmla="*/ 146269 h 206834"/>
              <a:gd name="connsiteX5" fmla="*/ 39924 w 40059"/>
              <a:gd name="connsiteY5" fmla="*/ 219 h 2068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0059" h="206834">
                <a:moveTo>
                  <a:pt x="39924" y="219"/>
                </a:moveTo>
                <a:cubicBezTo>
                  <a:pt x="42041" y="-5073"/>
                  <a:pt x="18757" y="87002"/>
                  <a:pt x="14524" y="114519"/>
                </a:cubicBezTo>
                <a:cubicBezTo>
                  <a:pt x="10291" y="142036"/>
                  <a:pt x="16111" y="149973"/>
                  <a:pt x="14524" y="165319"/>
                </a:cubicBezTo>
                <a:cubicBezTo>
                  <a:pt x="12936" y="180665"/>
                  <a:pt x="7116" y="209769"/>
                  <a:pt x="4999" y="206594"/>
                </a:cubicBezTo>
                <a:cubicBezTo>
                  <a:pt x="2882" y="203419"/>
                  <a:pt x="-2938" y="174315"/>
                  <a:pt x="1824" y="146269"/>
                </a:cubicBezTo>
                <a:cubicBezTo>
                  <a:pt x="6586" y="118223"/>
                  <a:pt x="37807" y="5511"/>
                  <a:pt x="39924" y="219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1" name="フリーフォーム 1090">
            <a:extLst>
              <a:ext uri="{FF2B5EF4-FFF2-40B4-BE49-F238E27FC236}">
                <a16:creationId xmlns:a16="http://schemas.microsoft.com/office/drawing/2014/main" id="{A659A723-35CC-FB05-9158-3BEB92F74271}"/>
              </a:ext>
            </a:extLst>
          </p:cNvPr>
          <p:cNvSpPr/>
          <p:nvPr/>
        </p:nvSpPr>
        <p:spPr>
          <a:xfrm>
            <a:off x="3740142" y="3225764"/>
            <a:ext cx="206407" cy="174795"/>
          </a:xfrm>
          <a:custGeom>
            <a:avLst/>
            <a:gdLst>
              <a:gd name="connsiteX0" fmla="*/ 206383 w 206407"/>
              <a:gd name="connsiteY0" fmla="*/ 36 h 174795"/>
              <a:gd name="connsiteX1" fmla="*/ 139708 w 206407"/>
              <a:gd name="connsiteY1" fmla="*/ 117511 h 174795"/>
              <a:gd name="connsiteX2" fmla="*/ 8 w 206407"/>
              <a:gd name="connsiteY2" fmla="*/ 174661 h 174795"/>
              <a:gd name="connsiteX3" fmla="*/ 133358 w 206407"/>
              <a:gd name="connsiteY3" fmla="*/ 130211 h 174795"/>
              <a:gd name="connsiteX4" fmla="*/ 206383 w 206407"/>
              <a:gd name="connsiteY4" fmla="*/ 36 h 1747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6407" h="174795">
                <a:moveTo>
                  <a:pt x="206383" y="36"/>
                </a:moveTo>
                <a:cubicBezTo>
                  <a:pt x="207441" y="-2081"/>
                  <a:pt x="174104" y="88407"/>
                  <a:pt x="139708" y="117511"/>
                </a:cubicBezTo>
                <a:cubicBezTo>
                  <a:pt x="105312" y="146615"/>
                  <a:pt x="1066" y="172544"/>
                  <a:pt x="8" y="174661"/>
                </a:cubicBezTo>
                <a:cubicBezTo>
                  <a:pt x="-1050" y="176778"/>
                  <a:pt x="100021" y="153494"/>
                  <a:pt x="133358" y="130211"/>
                </a:cubicBezTo>
                <a:cubicBezTo>
                  <a:pt x="166695" y="106928"/>
                  <a:pt x="205325" y="2153"/>
                  <a:pt x="206383" y="3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2" name="フリーフォーム 1091">
            <a:extLst>
              <a:ext uri="{FF2B5EF4-FFF2-40B4-BE49-F238E27FC236}">
                <a16:creationId xmlns:a16="http://schemas.microsoft.com/office/drawing/2014/main" id="{344F57B2-4FBD-D7FC-DD42-F8C37FD810D2}"/>
              </a:ext>
            </a:extLst>
          </p:cNvPr>
          <p:cNvSpPr/>
          <p:nvPr/>
        </p:nvSpPr>
        <p:spPr>
          <a:xfrm>
            <a:off x="2611195" y="2123625"/>
            <a:ext cx="46285" cy="274030"/>
          </a:xfrm>
          <a:custGeom>
            <a:avLst/>
            <a:gdLst>
              <a:gd name="connsiteX0" fmla="*/ 8180 w 46285"/>
              <a:gd name="connsiteY0" fmla="*/ 450 h 274030"/>
              <a:gd name="connsiteX1" fmla="*/ 1830 w 46285"/>
              <a:gd name="connsiteY1" fmla="*/ 124275 h 274030"/>
              <a:gd name="connsiteX2" fmla="*/ 46280 w 46285"/>
              <a:gd name="connsiteY2" fmla="*/ 273500 h 274030"/>
              <a:gd name="connsiteX3" fmla="*/ 5005 w 46285"/>
              <a:gd name="connsiteY3" fmla="*/ 168725 h 274030"/>
              <a:gd name="connsiteX4" fmla="*/ 8180 w 46285"/>
              <a:gd name="connsiteY4" fmla="*/ 450 h 2740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6285" h="274030">
                <a:moveTo>
                  <a:pt x="8180" y="450"/>
                </a:moveTo>
                <a:cubicBezTo>
                  <a:pt x="7651" y="-6958"/>
                  <a:pt x="-4520" y="78767"/>
                  <a:pt x="1830" y="124275"/>
                </a:cubicBezTo>
                <a:cubicBezTo>
                  <a:pt x="8180" y="169783"/>
                  <a:pt x="45751" y="266092"/>
                  <a:pt x="46280" y="273500"/>
                </a:cubicBezTo>
                <a:cubicBezTo>
                  <a:pt x="46809" y="280908"/>
                  <a:pt x="11355" y="208942"/>
                  <a:pt x="5005" y="168725"/>
                </a:cubicBezTo>
                <a:cubicBezTo>
                  <a:pt x="-1345" y="128508"/>
                  <a:pt x="8709" y="7858"/>
                  <a:pt x="8180" y="45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3" name="フリーフォーム 1092">
            <a:extLst>
              <a:ext uri="{FF2B5EF4-FFF2-40B4-BE49-F238E27FC236}">
                <a16:creationId xmlns:a16="http://schemas.microsoft.com/office/drawing/2014/main" id="{79F0DBE1-A7EE-8F40-B6B5-2BC66644DCD1}"/>
              </a:ext>
            </a:extLst>
          </p:cNvPr>
          <p:cNvSpPr/>
          <p:nvPr/>
        </p:nvSpPr>
        <p:spPr>
          <a:xfrm>
            <a:off x="3930531" y="2047875"/>
            <a:ext cx="190914" cy="95250"/>
          </a:xfrm>
          <a:custGeom>
            <a:avLst/>
            <a:gdLst>
              <a:gd name="connsiteX0" fmla="*/ 190619 w 190914"/>
              <a:gd name="connsiteY0" fmla="*/ 0 h 95250"/>
              <a:gd name="connsiteX1" fmla="*/ 111244 w 190914"/>
              <a:gd name="connsiteY1" fmla="*/ 63500 h 95250"/>
              <a:gd name="connsiteX2" fmla="*/ 119 w 190914"/>
              <a:gd name="connsiteY2" fmla="*/ 95250 h 95250"/>
              <a:gd name="connsiteX3" fmla="*/ 133469 w 190914"/>
              <a:gd name="connsiteY3" fmla="*/ 63500 h 95250"/>
              <a:gd name="connsiteX4" fmla="*/ 190619 w 190914"/>
              <a:gd name="connsiteY4" fmla="*/ 0 h 95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90914" h="95250">
                <a:moveTo>
                  <a:pt x="190619" y="0"/>
                </a:moveTo>
                <a:cubicBezTo>
                  <a:pt x="186915" y="0"/>
                  <a:pt x="142994" y="47625"/>
                  <a:pt x="111244" y="63500"/>
                </a:cubicBezTo>
                <a:cubicBezTo>
                  <a:pt x="79494" y="79375"/>
                  <a:pt x="-3585" y="95250"/>
                  <a:pt x="119" y="95250"/>
                </a:cubicBezTo>
                <a:cubicBezTo>
                  <a:pt x="3823" y="95250"/>
                  <a:pt x="104365" y="75671"/>
                  <a:pt x="133469" y="63500"/>
                </a:cubicBezTo>
                <a:cubicBezTo>
                  <a:pt x="162573" y="51329"/>
                  <a:pt x="194323" y="0"/>
                  <a:pt x="190619" y="0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4" name="フリーフォーム 1093">
            <a:extLst>
              <a:ext uri="{FF2B5EF4-FFF2-40B4-BE49-F238E27FC236}">
                <a16:creationId xmlns:a16="http://schemas.microsoft.com/office/drawing/2014/main" id="{CBC292B8-144A-FD64-A152-9D4EE8944D63}"/>
              </a:ext>
            </a:extLst>
          </p:cNvPr>
          <p:cNvSpPr/>
          <p:nvPr/>
        </p:nvSpPr>
        <p:spPr>
          <a:xfrm>
            <a:off x="3038459" y="2403472"/>
            <a:ext cx="64700" cy="136535"/>
          </a:xfrm>
          <a:custGeom>
            <a:avLst/>
            <a:gdLst>
              <a:gd name="connsiteX0" fmla="*/ 16 w 64700"/>
              <a:gd name="connsiteY0" fmla="*/ 3 h 136535"/>
              <a:gd name="connsiteX1" fmla="*/ 57166 w 64700"/>
              <a:gd name="connsiteY1" fmla="*/ 85728 h 136535"/>
              <a:gd name="connsiteX2" fmla="*/ 50816 w 64700"/>
              <a:gd name="connsiteY2" fmla="*/ 136528 h 136535"/>
              <a:gd name="connsiteX3" fmla="*/ 63516 w 64700"/>
              <a:gd name="connsiteY3" fmla="*/ 88903 h 136535"/>
              <a:gd name="connsiteX4" fmla="*/ 16 w 64700"/>
              <a:gd name="connsiteY4" fmla="*/ 3 h 1365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4700" h="136535">
                <a:moveTo>
                  <a:pt x="16" y="3"/>
                </a:moveTo>
                <a:cubicBezTo>
                  <a:pt x="-1042" y="-526"/>
                  <a:pt x="48699" y="62974"/>
                  <a:pt x="57166" y="85728"/>
                </a:cubicBezTo>
                <a:cubicBezTo>
                  <a:pt x="65633" y="108482"/>
                  <a:pt x="49758" y="135999"/>
                  <a:pt x="50816" y="136528"/>
                </a:cubicBezTo>
                <a:cubicBezTo>
                  <a:pt x="51874" y="137057"/>
                  <a:pt x="69337" y="107953"/>
                  <a:pt x="63516" y="88903"/>
                </a:cubicBezTo>
                <a:cubicBezTo>
                  <a:pt x="57695" y="69853"/>
                  <a:pt x="1074" y="532"/>
                  <a:pt x="16" y="3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5" name="フリーフォーム 1094">
            <a:extLst>
              <a:ext uri="{FF2B5EF4-FFF2-40B4-BE49-F238E27FC236}">
                <a16:creationId xmlns:a16="http://schemas.microsoft.com/office/drawing/2014/main" id="{FB3C9DB9-ED69-037C-E43F-A51B90C1E244}"/>
              </a:ext>
            </a:extLst>
          </p:cNvPr>
          <p:cNvSpPr/>
          <p:nvPr/>
        </p:nvSpPr>
        <p:spPr>
          <a:xfrm>
            <a:off x="3761601" y="2425537"/>
            <a:ext cx="224459" cy="66847"/>
          </a:xfrm>
          <a:custGeom>
            <a:avLst/>
            <a:gdLst>
              <a:gd name="connsiteX0" fmla="*/ 774 w 224459"/>
              <a:gd name="connsiteY0" fmla="*/ 163 h 66847"/>
              <a:gd name="connsiteX1" fmla="*/ 134124 w 224459"/>
              <a:gd name="connsiteY1" fmla="*/ 22388 h 66847"/>
              <a:gd name="connsiteX2" fmla="*/ 197624 w 224459"/>
              <a:gd name="connsiteY2" fmla="*/ 31913 h 66847"/>
              <a:gd name="connsiteX3" fmla="*/ 223024 w 224459"/>
              <a:gd name="connsiteY3" fmla="*/ 66838 h 66847"/>
              <a:gd name="connsiteX4" fmla="*/ 200799 w 224459"/>
              <a:gd name="connsiteY4" fmla="*/ 35088 h 66847"/>
              <a:gd name="connsiteX5" fmla="*/ 774 w 224459"/>
              <a:gd name="connsiteY5" fmla="*/ 163 h 668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24459" h="66847">
                <a:moveTo>
                  <a:pt x="774" y="163"/>
                </a:moveTo>
                <a:cubicBezTo>
                  <a:pt x="-10338" y="-1954"/>
                  <a:pt x="101316" y="17096"/>
                  <a:pt x="134124" y="22388"/>
                </a:cubicBezTo>
                <a:cubicBezTo>
                  <a:pt x="166932" y="27680"/>
                  <a:pt x="182807" y="24505"/>
                  <a:pt x="197624" y="31913"/>
                </a:cubicBezTo>
                <a:cubicBezTo>
                  <a:pt x="212441" y="39321"/>
                  <a:pt x="222495" y="66309"/>
                  <a:pt x="223024" y="66838"/>
                </a:cubicBezTo>
                <a:cubicBezTo>
                  <a:pt x="223553" y="67367"/>
                  <a:pt x="232020" y="46200"/>
                  <a:pt x="200799" y="35088"/>
                </a:cubicBezTo>
                <a:cubicBezTo>
                  <a:pt x="169578" y="23976"/>
                  <a:pt x="11886" y="2280"/>
                  <a:pt x="774" y="163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6" name="フリーフォーム 1095">
            <a:extLst>
              <a:ext uri="{FF2B5EF4-FFF2-40B4-BE49-F238E27FC236}">
                <a16:creationId xmlns:a16="http://schemas.microsoft.com/office/drawing/2014/main" id="{0C689661-E2E8-2288-603F-EE3B9D96EF9F}"/>
              </a:ext>
            </a:extLst>
          </p:cNvPr>
          <p:cNvSpPr/>
          <p:nvPr/>
        </p:nvSpPr>
        <p:spPr>
          <a:xfrm>
            <a:off x="3847966" y="2511262"/>
            <a:ext cx="162767" cy="68322"/>
          </a:xfrm>
          <a:custGeom>
            <a:avLst/>
            <a:gdLst>
              <a:gd name="connsiteX0" fmla="*/ 134 w 162767"/>
              <a:gd name="connsiteY0" fmla="*/ 163 h 68322"/>
              <a:gd name="connsiteX1" fmla="*/ 63634 w 162767"/>
              <a:gd name="connsiteY1" fmla="*/ 66838 h 68322"/>
              <a:gd name="connsiteX2" fmla="*/ 162059 w 162767"/>
              <a:gd name="connsiteY2" fmla="*/ 47788 h 68322"/>
              <a:gd name="connsiteX3" fmla="*/ 104909 w 162767"/>
              <a:gd name="connsiteY3" fmla="*/ 63663 h 68322"/>
              <a:gd name="connsiteX4" fmla="*/ 47759 w 162767"/>
              <a:gd name="connsiteY4" fmla="*/ 47788 h 68322"/>
              <a:gd name="connsiteX5" fmla="*/ 134 w 162767"/>
              <a:gd name="connsiteY5" fmla="*/ 163 h 683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2767" h="68322">
                <a:moveTo>
                  <a:pt x="134" y="163"/>
                </a:moveTo>
                <a:cubicBezTo>
                  <a:pt x="2780" y="3338"/>
                  <a:pt x="36647" y="58901"/>
                  <a:pt x="63634" y="66838"/>
                </a:cubicBezTo>
                <a:cubicBezTo>
                  <a:pt x="90621" y="74775"/>
                  <a:pt x="155180" y="48317"/>
                  <a:pt x="162059" y="47788"/>
                </a:cubicBezTo>
                <a:cubicBezTo>
                  <a:pt x="168938" y="47259"/>
                  <a:pt x="123959" y="63663"/>
                  <a:pt x="104909" y="63663"/>
                </a:cubicBezTo>
                <a:cubicBezTo>
                  <a:pt x="85859" y="63663"/>
                  <a:pt x="60988" y="54667"/>
                  <a:pt x="47759" y="47788"/>
                </a:cubicBezTo>
                <a:cubicBezTo>
                  <a:pt x="34530" y="40909"/>
                  <a:pt x="-2512" y="-3012"/>
                  <a:pt x="134" y="163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7" name="フリーフォーム 1096">
            <a:extLst>
              <a:ext uri="{FF2B5EF4-FFF2-40B4-BE49-F238E27FC236}">
                <a16:creationId xmlns:a16="http://schemas.microsoft.com/office/drawing/2014/main" id="{C189186D-60FB-216D-9F3D-E0E0EC42F3BE}"/>
              </a:ext>
            </a:extLst>
          </p:cNvPr>
          <p:cNvSpPr/>
          <p:nvPr/>
        </p:nvSpPr>
        <p:spPr>
          <a:xfrm>
            <a:off x="3168551" y="2622379"/>
            <a:ext cx="76319" cy="124114"/>
          </a:xfrm>
          <a:custGeom>
            <a:avLst/>
            <a:gdLst>
              <a:gd name="connsiteX0" fmla="*/ 76299 w 76319"/>
              <a:gd name="connsiteY0" fmla="*/ 171 h 124114"/>
              <a:gd name="connsiteX1" fmla="*/ 19149 w 76319"/>
              <a:gd name="connsiteY1" fmla="*/ 63671 h 124114"/>
              <a:gd name="connsiteX2" fmla="*/ 99 w 76319"/>
              <a:gd name="connsiteY2" fmla="*/ 123996 h 124114"/>
              <a:gd name="connsiteX3" fmla="*/ 25499 w 76319"/>
              <a:gd name="connsiteY3" fmla="*/ 47796 h 124114"/>
              <a:gd name="connsiteX4" fmla="*/ 76299 w 76319"/>
              <a:gd name="connsiteY4" fmla="*/ 171 h 1241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6319" h="124114">
                <a:moveTo>
                  <a:pt x="76299" y="171"/>
                </a:moveTo>
                <a:cubicBezTo>
                  <a:pt x="75241" y="2817"/>
                  <a:pt x="31849" y="43034"/>
                  <a:pt x="19149" y="63671"/>
                </a:cubicBezTo>
                <a:cubicBezTo>
                  <a:pt x="6449" y="84308"/>
                  <a:pt x="-959" y="126642"/>
                  <a:pt x="99" y="123996"/>
                </a:cubicBezTo>
                <a:cubicBezTo>
                  <a:pt x="1157" y="121350"/>
                  <a:pt x="13328" y="69492"/>
                  <a:pt x="25499" y="47796"/>
                </a:cubicBezTo>
                <a:cubicBezTo>
                  <a:pt x="37670" y="26100"/>
                  <a:pt x="77357" y="-2475"/>
                  <a:pt x="76299" y="171"/>
                </a:cubicBezTo>
                <a:close/>
              </a:path>
            </a:pathLst>
          </a:custGeom>
          <a:solidFill>
            <a:schemeClr val="accent1">
              <a:alpha val="1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8" name="フリーフォーム 1097">
            <a:extLst>
              <a:ext uri="{FF2B5EF4-FFF2-40B4-BE49-F238E27FC236}">
                <a16:creationId xmlns:a16="http://schemas.microsoft.com/office/drawing/2014/main" id="{F793D7F9-3986-D16C-72D3-5A2B3A5C0289}"/>
              </a:ext>
            </a:extLst>
          </p:cNvPr>
          <p:cNvSpPr/>
          <p:nvPr/>
        </p:nvSpPr>
        <p:spPr>
          <a:xfrm>
            <a:off x="3946163" y="3262291"/>
            <a:ext cx="63975" cy="446128"/>
          </a:xfrm>
          <a:custGeom>
            <a:avLst/>
            <a:gdLst>
              <a:gd name="connsiteX0" fmla="*/ 63862 w 63975"/>
              <a:gd name="connsiteY0" fmla="*/ 1609 h 446128"/>
              <a:gd name="connsiteX1" fmla="*/ 16237 w 63975"/>
              <a:gd name="connsiteY1" fmla="*/ 319109 h 446128"/>
              <a:gd name="connsiteX2" fmla="*/ 362 w 63975"/>
              <a:gd name="connsiteY2" fmla="*/ 442934 h 446128"/>
              <a:gd name="connsiteX3" fmla="*/ 28937 w 63975"/>
              <a:gd name="connsiteY3" fmla="*/ 204809 h 446128"/>
              <a:gd name="connsiteX4" fmla="*/ 63862 w 63975"/>
              <a:gd name="connsiteY4" fmla="*/ 1609 h 4461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3975" h="446128">
                <a:moveTo>
                  <a:pt x="63862" y="1609"/>
                </a:moveTo>
                <a:cubicBezTo>
                  <a:pt x="61745" y="20659"/>
                  <a:pt x="26820" y="245555"/>
                  <a:pt x="16237" y="319109"/>
                </a:cubicBezTo>
                <a:cubicBezTo>
                  <a:pt x="5654" y="392663"/>
                  <a:pt x="-1755" y="461984"/>
                  <a:pt x="362" y="442934"/>
                </a:cubicBezTo>
                <a:cubicBezTo>
                  <a:pt x="2479" y="423884"/>
                  <a:pt x="19941" y="272013"/>
                  <a:pt x="28937" y="204809"/>
                </a:cubicBezTo>
                <a:cubicBezTo>
                  <a:pt x="37933" y="137605"/>
                  <a:pt x="65979" y="-17441"/>
                  <a:pt x="63862" y="160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9" name="フリーフォーム 1098">
            <a:extLst>
              <a:ext uri="{FF2B5EF4-FFF2-40B4-BE49-F238E27FC236}">
                <a16:creationId xmlns:a16="http://schemas.microsoft.com/office/drawing/2014/main" id="{58DB6F16-FE54-B904-7F30-183DD9DDED01}"/>
              </a:ext>
            </a:extLst>
          </p:cNvPr>
          <p:cNvSpPr/>
          <p:nvPr/>
        </p:nvSpPr>
        <p:spPr>
          <a:xfrm>
            <a:off x="3892476" y="3460398"/>
            <a:ext cx="44557" cy="783119"/>
          </a:xfrm>
          <a:custGeom>
            <a:avLst/>
            <a:gdLst>
              <a:gd name="connsiteX0" fmla="*/ 44524 w 44557"/>
              <a:gd name="connsiteY0" fmla="*/ 352 h 783119"/>
              <a:gd name="connsiteX1" fmla="*/ 9599 w 44557"/>
              <a:gd name="connsiteY1" fmla="*/ 333727 h 783119"/>
              <a:gd name="connsiteX2" fmla="*/ 74 w 44557"/>
              <a:gd name="connsiteY2" fmla="*/ 676627 h 783119"/>
              <a:gd name="connsiteX3" fmla="*/ 9599 w 44557"/>
              <a:gd name="connsiteY3" fmla="*/ 762352 h 783119"/>
              <a:gd name="connsiteX4" fmla="*/ 74 w 44557"/>
              <a:gd name="connsiteY4" fmla="*/ 333727 h 783119"/>
              <a:gd name="connsiteX5" fmla="*/ 15949 w 44557"/>
              <a:gd name="connsiteY5" fmla="*/ 270227 h 783119"/>
              <a:gd name="connsiteX6" fmla="*/ 44524 w 44557"/>
              <a:gd name="connsiteY6" fmla="*/ 352 h 7831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4557" h="783119">
                <a:moveTo>
                  <a:pt x="44524" y="352"/>
                </a:moveTo>
                <a:cubicBezTo>
                  <a:pt x="43466" y="10935"/>
                  <a:pt x="17007" y="221015"/>
                  <a:pt x="9599" y="333727"/>
                </a:cubicBezTo>
                <a:cubicBezTo>
                  <a:pt x="2191" y="446439"/>
                  <a:pt x="74" y="605190"/>
                  <a:pt x="74" y="676627"/>
                </a:cubicBezTo>
                <a:cubicBezTo>
                  <a:pt x="74" y="748064"/>
                  <a:pt x="9599" y="819502"/>
                  <a:pt x="9599" y="762352"/>
                </a:cubicBezTo>
                <a:cubicBezTo>
                  <a:pt x="9599" y="705202"/>
                  <a:pt x="-984" y="415748"/>
                  <a:pt x="74" y="333727"/>
                </a:cubicBezTo>
                <a:cubicBezTo>
                  <a:pt x="1132" y="251706"/>
                  <a:pt x="10657" y="319969"/>
                  <a:pt x="15949" y="270227"/>
                </a:cubicBezTo>
                <a:cubicBezTo>
                  <a:pt x="21241" y="220485"/>
                  <a:pt x="45582" y="-10231"/>
                  <a:pt x="44524" y="352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0" name="フリーフォーム 1099">
            <a:extLst>
              <a:ext uri="{FF2B5EF4-FFF2-40B4-BE49-F238E27FC236}">
                <a16:creationId xmlns:a16="http://schemas.microsoft.com/office/drawing/2014/main" id="{B507DAF6-3BBC-69AA-A72D-CA5725BA5DDC}"/>
              </a:ext>
            </a:extLst>
          </p:cNvPr>
          <p:cNvSpPr/>
          <p:nvPr/>
        </p:nvSpPr>
        <p:spPr>
          <a:xfrm>
            <a:off x="3816264" y="3454390"/>
            <a:ext cx="32723" cy="206398"/>
          </a:xfrm>
          <a:custGeom>
            <a:avLst/>
            <a:gdLst>
              <a:gd name="connsiteX0" fmla="*/ 19136 w 32723"/>
              <a:gd name="connsiteY0" fmla="*/ 10 h 206398"/>
              <a:gd name="connsiteX1" fmla="*/ 22311 w 32723"/>
              <a:gd name="connsiteY1" fmla="*/ 111135 h 206398"/>
              <a:gd name="connsiteX2" fmla="*/ 86 w 32723"/>
              <a:gd name="connsiteY2" fmla="*/ 206385 h 206398"/>
              <a:gd name="connsiteX3" fmla="*/ 31836 w 32723"/>
              <a:gd name="connsiteY3" fmla="*/ 117485 h 206398"/>
              <a:gd name="connsiteX4" fmla="*/ 19136 w 32723"/>
              <a:gd name="connsiteY4" fmla="*/ 10 h 2063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2723" h="206398">
                <a:moveTo>
                  <a:pt x="19136" y="10"/>
                </a:moveTo>
                <a:cubicBezTo>
                  <a:pt x="17548" y="-1048"/>
                  <a:pt x="25486" y="76739"/>
                  <a:pt x="22311" y="111135"/>
                </a:cubicBezTo>
                <a:cubicBezTo>
                  <a:pt x="19136" y="145531"/>
                  <a:pt x="-1502" y="205327"/>
                  <a:pt x="86" y="206385"/>
                </a:cubicBezTo>
                <a:cubicBezTo>
                  <a:pt x="1674" y="207443"/>
                  <a:pt x="27074" y="147648"/>
                  <a:pt x="31836" y="117485"/>
                </a:cubicBezTo>
                <a:cubicBezTo>
                  <a:pt x="36599" y="87323"/>
                  <a:pt x="20724" y="1068"/>
                  <a:pt x="19136" y="10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1" name="フリーフォーム 1100">
            <a:extLst>
              <a:ext uri="{FF2B5EF4-FFF2-40B4-BE49-F238E27FC236}">
                <a16:creationId xmlns:a16="http://schemas.microsoft.com/office/drawing/2014/main" id="{B256C9F3-8645-818E-5F72-A4F0D4AF9DE8}"/>
              </a:ext>
            </a:extLst>
          </p:cNvPr>
          <p:cNvSpPr/>
          <p:nvPr/>
        </p:nvSpPr>
        <p:spPr>
          <a:xfrm>
            <a:off x="3520895" y="3927456"/>
            <a:ext cx="101933" cy="200092"/>
          </a:xfrm>
          <a:custGeom>
            <a:avLst/>
            <a:gdLst>
              <a:gd name="connsiteX0" fmla="*/ 180 w 101933"/>
              <a:gd name="connsiteY0" fmla="*/ 19 h 200092"/>
              <a:gd name="connsiteX1" fmla="*/ 41455 w 101933"/>
              <a:gd name="connsiteY1" fmla="*/ 127019 h 200092"/>
              <a:gd name="connsiteX2" fmla="*/ 101780 w 101933"/>
              <a:gd name="connsiteY2" fmla="*/ 200044 h 200092"/>
              <a:gd name="connsiteX3" fmla="*/ 57330 w 101933"/>
              <a:gd name="connsiteY3" fmla="*/ 136544 h 200092"/>
              <a:gd name="connsiteX4" fmla="*/ 180 w 101933"/>
              <a:gd name="connsiteY4" fmla="*/ 19 h 2000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1933" h="200092">
                <a:moveTo>
                  <a:pt x="180" y="19"/>
                </a:moveTo>
                <a:cubicBezTo>
                  <a:pt x="-2466" y="-1569"/>
                  <a:pt x="24522" y="93682"/>
                  <a:pt x="41455" y="127019"/>
                </a:cubicBezTo>
                <a:cubicBezTo>
                  <a:pt x="58388" y="160356"/>
                  <a:pt x="99134" y="198457"/>
                  <a:pt x="101780" y="200044"/>
                </a:cubicBezTo>
                <a:cubicBezTo>
                  <a:pt x="104426" y="201632"/>
                  <a:pt x="72147" y="164061"/>
                  <a:pt x="57330" y="136544"/>
                </a:cubicBezTo>
                <a:cubicBezTo>
                  <a:pt x="42513" y="109027"/>
                  <a:pt x="2826" y="1607"/>
                  <a:pt x="180" y="19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2" name="フリーフォーム 1101">
            <a:extLst>
              <a:ext uri="{FF2B5EF4-FFF2-40B4-BE49-F238E27FC236}">
                <a16:creationId xmlns:a16="http://schemas.microsoft.com/office/drawing/2014/main" id="{0E58E94E-0059-7E89-89E3-E3C90ABD5D16}"/>
              </a:ext>
            </a:extLst>
          </p:cNvPr>
          <p:cNvSpPr/>
          <p:nvPr/>
        </p:nvSpPr>
        <p:spPr>
          <a:xfrm>
            <a:off x="2971789" y="3085985"/>
            <a:ext cx="209571" cy="612898"/>
          </a:xfrm>
          <a:custGeom>
            <a:avLst/>
            <a:gdLst>
              <a:gd name="connsiteX0" fmla="*/ 11 w 209571"/>
              <a:gd name="connsiteY0" fmla="*/ 115 h 612898"/>
              <a:gd name="connsiteX1" fmla="*/ 111136 w 209571"/>
              <a:gd name="connsiteY1" fmla="*/ 343015 h 612898"/>
              <a:gd name="connsiteX2" fmla="*/ 111136 w 209571"/>
              <a:gd name="connsiteY2" fmla="*/ 298565 h 612898"/>
              <a:gd name="connsiteX3" fmla="*/ 209561 w 209571"/>
              <a:gd name="connsiteY3" fmla="*/ 612890 h 612898"/>
              <a:gd name="connsiteX4" fmla="*/ 104786 w 209571"/>
              <a:gd name="connsiteY4" fmla="*/ 308090 h 612898"/>
              <a:gd name="connsiteX5" fmla="*/ 11 w 209571"/>
              <a:gd name="connsiteY5" fmla="*/ 115 h 6128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09571" h="612898">
                <a:moveTo>
                  <a:pt x="11" y="115"/>
                </a:moveTo>
                <a:cubicBezTo>
                  <a:pt x="1069" y="5936"/>
                  <a:pt x="92615" y="293273"/>
                  <a:pt x="111136" y="343015"/>
                </a:cubicBezTo>
                <a:cubicBezTo>
                  <a:pt x="129657" y="392757"/>
                  <a:pt x="94732" y="253586"/>
                  <a:pt x="111136" y="298565"/>
                </a:cubicBezTo>
                <a:cubicBezTo>
                  <a:pt x="127540" y="343544"/>
                  <a:pt x="210619" y="611302"/>
                  <a:pt x="209561" y="612890"/>
                </a:cubicBezTo>
                <a:cubicBezTo>
                  <a:pt x="208503" y="614478"/>
                  <a:pt x="135478" y="405457"/>
                  <a:pt x="104786" y="308090"/>
                </a:cubicBezTo>
                <a:cubicBezTo>
                  <a:pt x="74094" y="210723"/>
                  <a:pt x="-1047" y="-5706"/>
                  <a:pt x="11" y="11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3" name="フリーフォーム 1102">
            <a:extLst>
              <a:ext uri="{FF2B5EF4-FFF2-40B4-BE49-F238E27FC236}">
                <a16:creationId xmlns:a16="http://schemas.microsoft.com/office/drawing/2014/main" id="{D146CCB3-2BDE-F21D-481B-CBC7B959C14E}"/>
              </a:ext>
            </a:extLst>
          </p:cNvPr>
          <p:cNvSpPr/>
          <p:nvPr/>
        </p:nvSpPr>
        <p:spPr>
          <a:xfrm>
            <a:off x="3832185" y="3828915"/>
            <a:ext cx="38371" cy="213028"/>
          </a:xfrm>
          <a:custGeom>
            <a:avLst/>
            <a:gdLst>
              <a:gd name="connsiteX0" fmla="*/ 40 w 38371"/>
              <a:gd name="connsiteY0" fmla="*/ 135 h 213028"/>
              <a:gd name="connsiteX1" fmla="*/ 25440 w 38371"/>
              <a:gd name="connsiteY1" fmla="*/ 104910 h 213028"/>
              <a:gd name="connsiteX2" fmla="*/ 38140 w 38371"/>
              <a:gd name="connsiteY2" fmla="*/ 212860 h 213028"/>
              <a:gd name="connsiteX3" fmla="*/ 31790 w 38371"/>
              <a:gd name="connsiteY3" fmla="*/ 127135 h 213028"/>
              <a:gd name="connsiteX4" fmla="*/ 40 w 38371"/>
              <a:gd name="connsiteY4" fmla="*/ 135 h 2130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8371" h="213028">
                <a:moveTo>
                  <a:pt x="40" y="135"/>
                </a:moveTo>
                <a:cubicBezTo>
                  <a:pt x="-1018" y="-3569"/>
                  <a:pt x="19090" y="69456"/>
                  <a:pt x="25440" y="104910"/>
                </a:cubicBezTo>
                <a:cubicBezTo>
                  <a:pt x="31790" y="140364"/>
                  <a:pt x="37082" y="209156"/>
                  <a:pt x="38140" y="212860"/>
                </a:cubicBezTo>
                <a:cubicBezTo>
                  <a:pt x="39198" y="216564"/>
                  <a:pt x="36552" y="158356"/>
                  <a:pt x="31790" y="127135"/>
                </a:cubicBezTo>
                <a:cubicBezTo>
                  <a:pt x="27028" y="95914"/>
                  <a:pt x="1098" y="3839"/>
                  <a:pt x="40" y="135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4" name="フリーフォーム 1103">
            <a:extLst>
              <a:ext uri="{FF2B5EF4-FFF2-40B4-BE49-F238E27FC236}">
                <a16:creationId xmlns:a16="http://schemas.microsoft.com/office/drawing/2014/main" id="{501D69B5-C7EF-0F5F-D024-53EA5245201E}"/>
              </a:ext>
            </a:extLst>
          </p:cNvPr>
          <p:cNvSpPr/>
          <p:nvPr/>
        </p:nvSpPr>
        <p:spPr>
          <a:xfrm>
            <a:off x="3438523" y="4060740"/>
            <a:ext cx="142789" cy="139770"/>
          </a:xfrm>
          <a:custGeom>
            <a:avLst/>
            <a:gdLst>
              <a:gd name="connsiteX0" fmla="*/ 53977 w 142789"/>
              <a:gd name="connsiteY0" fmla="*/ 85 h 139770"/>
              <a:gd name="connsiteX1" fmla="*/ 130177 w 142789"/>
              <a:gd name="connsiteY1" fmla="*/ 114385 h 139770"/>
              <a:gd name="connsiteX2" fmla="*/ 117477 w 142789"/>
              <a:gd name="connsiteY2" fmla="*/ 98510 h 139770"/>
              <a:gd name="connsiteX3" fmla="*/ 2 w 142789"/>
              <a:gd name="connsiteY3" fmla="*/ 57235 h 139770"/>
              <a:gd name="connsiteX4" fmla="*/ 120652 w 142789"/>
              <a:gd name="connsiteY4" fmla="*/ 104860 h 139770"/>
              <a:gd name="connsiteX5" fmla="*/ 139702 w 142789"/>
              <a:gd name="connsiteY5" fmla="*/ 136610 h 139770"/>
              <a:gd name="connsiteX6" fmla="*/ 53977 w 142789"/>
              <a:gd name="connsiteY6" fmla="*/ 85 h 1397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42789" h="139770">
                <a:moveTo>
                  <a:pt x="53977" y="85"/>
                </a:moveTo>
                <a:cubicBezTo>
                  <a:pt x="52390" y="-3619"/>
                  <a:pt x="130177" y="114385"/>
                  <a:pt x="130177" y="114385"/>
                </a:cubicBezTo>
                <a:cubicBezTo>
                  <a:pt x="140760" y="130789"/>
                  <a:pt x="139173" y="108035"/>
                  <a:pt x="117477" y="98510"/>
                </a:cubicBezTo>
                <a:cubicBezTo>
                  <a:pt x="95781" y="88985"/>
                  <a:pt x="-527" y="56177"/>
                  <a:pt x="2" y="57235"/>
                </a:cubicBezTo>
                <a:cubicBezTo>
                  <a:pt x="531" y="58293"/>
                  <a:pt x="97369" y="91631"/>
                  <a:pt x="120652" y="104860"/>
                </a:cubicBezTo>
                <a:cubicBezTo>
                  <a:pt x="143935" y="118089"/>
                  <a:pt x="146052" y="149839"/>
                  <a:pt x="139702" y="136610"/>
                </a:cubicBezTo>
                <a:cubicBezTo>
                  <a:pt x="133352" y="123381"/>
                  <a:pt x="55564" y="3789"/>
                  <a:pt x="53977" y="85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5" name="フリーフォーム 1104">
            <a:extLst>
              <a:ext uri="{FF2B5EF4-FFF2-40B4-BE49-F238E27FC236}">
                <a16:creationId xmlns:a16="http://schemas.microsoft.com/office/drawing/2014/main" id="{4B5B250A-B147-567F-F46D-9842B8197902}"/>
              </a:ext>
            </a:extLst>
          </p:cNvPr>
          <p:cNvSpPr/>
          <p:nvPr/>
        </p:nvSpPr>
        <p:spPr>
          <a:xfrm>
            <a:off x="3759030" y="4248147"/>
            <a:ext cx="105017" cy="130185"/>
          </a:xfrm>
          <a:custGeom>
            <a:avLst/>
            <a:gdLst>
              <a:gd name="connsiteX0" fmla="*/ 170 w 105017"/>
              <a:gd name="connsiteY0" fmla="*/ 3 h 130185"/>
              <a:gd name="connsiteX1" fmla="*/ 44620 w 105017"/>
              <a:gd name="connsiteY1" fmla="*/ 82553 h 130185"/>
              <a:gd name="connsiteX2" fmla="*/ 104945 w 105017"/>
              <a:gd name="connsiteY2" fmla="*/ 130178 h 130185"/>
              <a:gd name="connsiteX3" fmla="*/ 31920 w 105017"/>
              <a:gd name="connsiteY3" fmla="*/ 79378 h 130185"/>
              <a:gd name="connsiteX4" fmla="*/ 170 w 105017"/>
              <a:gd name="connsiteY4" fmla="*/ 3 h 1301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5017" h="130185">
                <a:moveTo>
                  <a:pt x="170" y="3"/>
                </a:moveTo>
                <a:cubicBezTo>
                  <a:pt x="2287" y="532"/>
                  <a:pt x="27158" y="60857"/>
                  <a:pt x="44620" y="82553"/>
                </a:cubicBezTo>
                <a:cubicBezTo>
                  <a:pt x="62082" y="104249"/>
                  <a:pt x="107062" y="130707"/>
                  <a:pt x="104945" y="130178"/>
                </a:cubicBezTo>
                <a:cubicBezTo>
                  <a:pt x="102828" y="129649"/>
                  <a:pt x="47795" y="95253"/>
                  <a:pt x="31920" y="79378"/>
                </a:cubicBezTo>
                <a:cubicBezTo>
                  <a:pt x="16045" y="63503"/>
                  <a:pt x="-1947" y="-526"/>
                  <a:pt x="170" y="3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6" name="フリーフォーム 1105">
            <a:extLst>
              <a:ext uri="{FF2B5EF4-FFF2-40B4-BE49-F238E27FC236}">
                <a16:creationId xmlns:a16="http://schemas.microsoft.com/office/drawing/2014/main" id="{12F07141-C586-8CA1-7668-99720BCC361E}"/>
              </a:ext>
            </a:extLst>
          </p:cNvPr>
          <p:cNvSpPr/>
          <p:nvPr/>
        </p:nvSpPr>
        <p:spPr>
          <a:xfrm>
            <a:off x="3521045" y="4197347"/>
            <a:ext cx="111173" cy="139708"/>
          </a:xfrm>
          <a:custGeom>
            <a:avLst/>
            <a:gdLst>
              <a:gd name="connsiteX0" fmla="*/ 30 w 111173"/>
              <a:gd name="connsiteY0" fmla="*/ 3 h 139708"/>
              <a:gd name="connsiteX1" fmla="*/ 44480 w 111173"/>
              <a:gd name="connsiteY1" fmla="*/ 79378 h 139708"/>
              <a:gd name="connsiteX2" fmla="*/ 111155 w 111173"/>
              <a:gd name="connsiteY2" fmla="*/ 139703 h 139708"/>
              <a:gd name="connsiteX3" fmla="*/ 50830 w 111173"/>
              <a:gd name="connsiteY3" fmla="*/ 82553 h 139708"/>
              <a:gd name="connsiteX4" fmla="*/ 30 w 111173"/>
              <a:gd name="connsiteY4" fmla="*/ 3 h 1397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1173" h="139708">
                <a:moveTo>
                  <a:pt x="30" y="3"/>
                </a:moveTo>
                <a:cubicBezTo>
                  <a:pt x="-1028" y="-526"/>
                  <a:pt x="25959" y="56095"/>
                  <a:pt x="44480" y="79378"/>
                </a:cubicBezTo>
                <a:cubicBezTo>
                  <a:pt x="63001" y="102661"/>
                  <a:pt x="110097" y="139174"/>
                  <a:pt x="111155" y="139703"/>
                </a:cubicBezTo>
                <a:cubicBezTo>
                  <a:pt x="112213" y="140232"/>
                  <a:pt x="68292" y="99486"/>
                  <a:pt x="50830" y="82553"/>
                </a:cubicBezTo>
                <a:cubicBezTo>
                  <a:pt x="33368" y="65620"/>
                  <a:pt x="1088" y="532"/>
                  <a:pt x="30" y="3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7" name="フリーフォーム 1106">
            <a:extLst>
              <a:ext uri="{FF2B5EF4-FFF2-40B4-BE49-F238E27FC236}">
                <a16:creationId xmlns:a16="http://schemas.microsoft.com/office/drawing/2014/main" id="{41EA32D5-2A15-B0EC-4673-B6514BD95649}"/>
              </a:ext>
            </a:extLst>
          </p:cNvPr>
          <p:cNvSpPr/>
          <p:nvPr/>
        </p:nvSpPr>
        <p:spPr>
          <a:xfrm>
            <a:off x="3613087" y="4244469"/>
            <a:ext cx="73074" cy="87611"/>
          </a:xfrm>
          <a:custGeom>
            <a:avLst/>
            <a:gdLst>
              <a:gd name="connsiteX0" fmla="*/ 63 w 73074"/>
              <a:gd name="connsiteY0" fmla="*/ 506 h 87611"/>
              <a:gd name="connsiteX1" fmla="*/ 69913 w 73074"/>
              <a:gd name="connsiteY1" fmla="*/ 86231 h 87611"/>
              <a:gd name="connsiteX2" fmla="*/ 57213 w 73074"/>
              <a:gd name="connsiteY2" fmla="*/ 51306 h 87611"/>
              <a:gd name="connsiteX3" fmla="*/ 63 w 73074"/>
              <a:gd name="connsiteY3" fmla="*/ 506 h 876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3074" h="87611">
                <a:moveTo>
                  <a:pt x="63" y="506"/>
                </a:moveTo>
                <a:cubicBezTo>
                  <a:pt x="2180" y="6327"/>
                  <a:pt x="60388" y="77764"/>
                  <a:pt x="69913" y="86231"/>
                </a:cubicBezTo>
                <a:cubicBezTo>
                  <a:pt x="79438" y="94698"/>
                  <a:pt x="65150" y="61889"/>
                  <a:pt x="57213" y="51306"/>
                </a:cubicBezTo>
                <a:cubicBezTo>
                  <a:pt x="49276" y="40723"/>
                  <a:pt x="-2054" y="-5315"/>
                  <a:pt x="63" y="506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8" name="フリーフォーム 1107">
            <a:extLst>
              <a:ext uri="{FF2B5EF4-FFF2-40B4-BE49-F238E27FC236}">
                <a16:creationId xmlns:a16="http://schemas.microsoft.com/office/drawing/2014/main" id="{8411757C-B209-D4E8-1D55-42824D53900E}"/>
              </a:ext>
            </a:extLst>
          </p:cNvPr>
          <p:cNvSpPr/>
          <p:nvPr/>
        </p:nvSpPr>
        <p:spPr>
          <a:xfrm>
            <a:off x="3917785" y="3371650"/>
            <a:ext cx="13030" cy="216472"/>
          </a:xfrm>
          <a:custGeom>
            <a:avLst/>
            <a:gdLst>
              <a:gd name="connsiteX0" fmla="*/ 12865 w 13030"/>
              <a:gd name="connsiteY0" fmla="*/ 200 h 216472"/>
              <a:gd name="connsiteX1" fmla="*/ 165 w 13030"/>
              <a:gd name="connsiteY1" fmla="*/ 206575 h 216472"/>
              <a:gd name="connsiteX2" fmla="*/ 6515 w 13030"/>
              <a:gd name="connsiteY2" fmla="*/ 168475 h 216472"/>
              <a:gd name="connsiteX3" fmla="*/ 12865 w 13030"/>
              <a:gd name="connsiteY3" fmla="*/ 200 h 2164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030" h="216472">
                <a:moveTo>
                  <a:pt x="12865" y="200"/>
                </a:moveTo>
                <a:cubicBezTo>
                  <a:pt x="11807" y="6550"/>
                  <a:pt x="1223" y="178529"/>
                  <a:pt x="165" y="206575"/>
                </a:cubicBezTo>
                <a:cubicBezTo>
                  <a:pt x="-893" y="234621"/>
                  <a:pt x="3340" y="197050"/>
                  <a:pt x="6515" y="168475"/>
                </a:cubicBezTo>
                <a:cubicBezTo>
                  <a:pt x="9690" y="139900"/>
                  <a:pt x="13923" y="-6150"/>
                  <a:pt x="12865" y="20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9" name="フリーフォーム 1108">
            <a:extLst>
              <a:ext uri="{FF2B5EF4-FFF2-40B4-BE49-F238E27FC236}">
                <a16:creationId xmlns:a16="http://schemas.microsoft.com/office/drawing/2014/main" id="{763A1C77-2AF0-5FCB-42BA-F98BFB90F94A}"/>
              </a:ext>
            </a:extLst>
          </p:cNvPr>
          <p:cNvSpPr/>
          <p:nvPr/>
        </p:nvSpPr>
        <p:spPr>
          <a:xfrm>
            <a:off x="3485557" y="3546382"/>
            <a:ext cx="38759" cy="282708"/>
          </a:xfrm>
          <a:custGeom>
            <a:avLst/>
            <a:gdLst>
              <a:gd name="connsiteX0" fmla="*/ 22818 w 38759"/>
              <a:gd name="connsiteY0" fmla="*/ 93 h 282708"/>
              <a:gd name="connsiteX1" fmla="*/ 10118 w 38759"/>
              <a:gd name="connsiteY1" fmla="*/ 98518 h 282708"/>
              <a:gd name="connsiteX2" fmla="*/ 38693 w 38759"/>
              <a:gd name="connsiteY2" fmla="*/ 282668 h 282708"/>
              <a:gd name="connsiteX3" fmla="*/ 593 w 38759"/>
              <a:gd name="connsiteY3" fmla="*/ 114393 h 282708"/>
              <a:gd name="connsiteX4" fmla="*/ 22818 w 38759"/>
              <a:gd name="connsiteY4" fmla="*/ 93 h 2827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8759" h="282708">
                <a:moveTo>
                  <a:pt x="22818" y="93"/>
                </a:moveTo>
                <a:cubicBezTo>
                  <a:pt x="24406" y="-2553"/>
                  <a:pt x="7472" y="51422"/>
                  <a:pt x="10118" y="98518"/>
                </a:cubicBezTo>
                <a:cubicBezTo>
                  <a:pt x="12764" y="145614"/>
                  <a:pt x="40281" y="280022"/>
                  <a:pt x="38693" y="282668"/>
                </a:cubicBezTo>
                <a:cubicBezTo>
                  <a:pt x="37106" y="285314"/>
                  <a:pt x="5355" y="158314"/>
                  <a:pt x="593" y="114393"/>
                </a:cubicBezTo>
                <a:cubicBezTo>
                  <a:pt x="-4169" y="70472"/>
                  <a:pt x="21230" y="2739"/>
                  <a:pt x="22818" y="93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0" name="フリーフォーム 1109">
            <a:extLst>
              <a:ext uri="{FF2B5EF4-FFF2-40B4-BE49-F238E27FC236}">
                <a16:creationId xmlns:a16="http://schemas.microsoft.com/office/drawing/2014/main" id="{B645B202-9AAC-1911-68D7-BBC8CB799103}"/>
              </a:ext>
            </a:extLst>
          </p:cNvPr>
          <p:cNvSpPr/>
          <p:nvPr/>
        </p:nvSpPr>
        <p:spPr>
          <a:xfrm>
            <a:off x="3632188" y="3495673"/>
            <a:ext cx="104790" cy="155583"/>
          </a:xfrm>
          <a:custGeom>
            <a:avLst/>
            <a:gdLst>
              <a:gd name="connsiteX0" fmla="*/ 12 w 104790"/>
              <a:gd name="connsiteY0" fmla="*/ 2 h 155583"/>
              <a:gd name="connsiteX1" fmla="*/ 34937 w 104790"/>
              <a:gd name="connsiteY1" fmla="*/ 101602 h 155583"/>
              <a:gd name="connsiteX2" fmla="*/ 104787 w 104790"/>
              <a:gd name="connsiteY2" fmla="*/ 155577 h 155583"/>
              <a:gd name="connsiteX3" fmla="*/ 31762 w 104790"/>
              <a:gd name="connsiteY3" fmla="*/ 104777 h 155583"/>
              <a:gd name="connsiteX4" fmla="*/ 12 w 104790"/>
              <a:gd name="connsiteY4" fmla="*/ 2 h 1555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4790" h="155583">
                <a:moveTo>
                  <a:pt x="12" y="2"/>
                </a:moveTo>
                <a:cubicBezTo>
                  <a:pt x="541" y="-527"/>
                  <a:pt x="17475" y="75673"/>
                  <a:pt x="34937" y="101602"/>
                </a:cubicBezTo>
                <a:cubicBezTo>
                  <a:pt x="52399" y="127531"/>
                  <a:pt x="105316" y="155048"/>
                  <a:pt x="104787" y="155577"/>
                </a:cubicBezTo>
                <a:cubicBezTo>
                  <a:pt x="104258" y="156106"/>
                  <a:pt x="47637" y="126473"/>
                  <a:pt x="31762" y="104777"/>
                </a:cubicBezTo>
                <a:cubicBezTo>
                  <a:pt x="15887" y="83081"/>
                  <a:pt x="-517" y="531"/>
                  <a:pt x="12" y="2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1" name="フリーフォーム 1110">
            <a:extLst>
              <a:ext uri="{FF2B5EF4-FFF2-40B4-BE49-F238E27FC236}">
                <a16:creationId xmlns:a16="http://schemas.microsoft.com/office/drawing/2014/main" id="{6032F62E-4F28-610B-994A-BEF82EEA3E70}"/>
              </a:ext>
            </a:extLst>
          </p:cNvPr>
          <p:cNvSpPr/>
          <p:nvPr/>
        </p:nvSpPr>
        <p:spPr>
          <a:xfrm>
            <a:off x="3686175" y="3708392"/>
            <a:ext cx="76200" cy="228623"/>
          </a:xfrm>
          <a:custGeom>
            <a:avLst/>
            <a:gdLst>
              <a:gd name="connsiteX0" fmla="*/ 76200 w 76200"/>
              <a:gd name="connsiteY0" fmla="*/ 8 h 228623"/>
              <a:gd name="connsiteX1" fmla="*/ 28575 w 76200"/>
              <a:gd name="connsiteY1" fmla="*/ 139708 h 228623"/>
              <a:gd name="connsiteX2" fmla="*/ 0 w 76200"/>
              <a:gd name="connsiteY2" fmla="*/ 228608 h 228623"/>
              <a:gd name="connsiteX3" fmla="*/ 28575 w 76200"/>
              <a:gd name="connsiteY3" fmla="*/ 133358 h 228623"/>
              <a:gd name="connsiteX4" fmla="*/ 76200 w 76200"/>
              <a:gd name="connsiteY4" fmla="*/ 8 h 2286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6200" h="228623">
                <a:moveTo>
                  <a:pt x="76200" y="8"/>
                </a:moveTo>
                <a:cubicBezTo>
                  <a:pt x="76200" y="1066"/>
                  <a:pt x="41275" y="101608"/>
                  <a:pt x="28575" y="139708"/>
                </a:cubicBezTo>
                <a:cubicBezTo>
                  <a:pt x="15875" y="177808"/>
                  <a:pt x="0" y="229666"/>
                  <a:pt x="0" y="228608"/>
                </a:cubicBezTo>
                <a:cubicBezTo>
                  <a:pt x="0" y="227550"/>
                  <a:pt x="16933" y="165637"/>
                  <a:pt x="28575" y="133358"/>
                </a:cubicBezTo>
                <a:cubicBezTo>
                  <a:pt x="40217" y="101079"/>
                  <a:pt x="76200" y="-1050"/>
                  <a:pt x="76200" y="8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2" name="フリーフォーム 1111">
            <a:extLst>
              <a:ext uri="{FF2B5EF4-FFF2-40B4-BE49-F238E27FC236}">
                <a16:creationId xmlns:a16="http://schemas.microsoft.com/office/drawing/2014/main" id="{8C225BEF-9D9D-13F6-5AF8-4BD19CC1B25D}"/>
              </a:ext>
            </a:extLst>
          </p:cNvPr>
          <p:cNvSpPr/>
          <p:nvPr/>
        </p:nvSpPr>
        <p:spPr>
          <a:xfrm>
            <a:off x="3778083" y="3844683"/>
            <a:ext cx="51013" cy="251562"/>
          </a:xfrm>
          <a:custGeom>
            <a:avLst/>
            <a:gdLst>
              <a:gd name="connsiteX0" fmla="*/ 50967 w 51013"/>
              <a:gd name="connsiteY0" fmla="*/ 242 h 251562"/>
              <a:gd name="connsiteX1" fmla="*/ 9692 w 51013"/>
              <a:gd name="connsiteY1" fmla="*/ 136767 h 251562"/>
              <a:gd name="connsiteX2" fmla="*/ 28742 w 51013"/>
              <a:gd name="connsiteY2" fmla="*/ 251067 h 251562"/>
              <a:gd name="connsiteX3" fmla="*/ 167 w 51013"/>
              <a:gd name="connsiteY3" fmla="*/ 171692 h 251562"/>
              <a:gd name="connsiteX4" fmla="*/ 50967 w 51013"/>
              <a:gd name="connsiteY4" fmla="*/ 242 h 2515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013" h="251562">
                <a:moveTo>
                  <a:pt x="50967" y="242"/>
                </a:moveTo>
                <a:cubicBezTo>
                  <a:pt x="52555" y="-5579"/>
                  <a:pt x="13396" y="94963"/>
                  <a:pt x="9692" y="136767"/>
                </a:cubicBezTo>
                <a:cubicBezTo>
                  <a:pt x="5988" y="178571"/>
                  <a:pt x="30329" y="245246"/>
                  <a:pt x="28742" y="251067"/>
                </a:cubicBezTo>
                <a:cubicBezTo>
                  <a:pt x="27154" y="256888"/>
                  <a:pt x="-2479" y="210321"/>
                  <a:pt x="167" y="171692"/>
                </a:cubicBezTo>
                <a:cubicBezTo>
                  <a:pt x="2813" y="133063"/>
                  <a:pt x="49379" y="6063"/>
                  <a:pt x="50967" y="242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3" name="フリーフォーム 1112">
            <a:extLst>
              <a:ext uri="{FF2B5EF4-FFF2-40B4-BE49-F238E27FC236}">
                <a16:creationId xmlns:a16="http://schemas.microsoft.com/office/drawing/2014/main" id="{0D7D9896-3280-209A-31A8-8880C6FEEAD8}"/>
              </a:ext>
            </a:extLst>
          </p:cNvPr>
          <p:cNvSpPr/>
          <p:nvPr/>
        </p:nvSpPr>
        <p:spPr>
          <a:xfrm>
            <a:off x="3127224" y="3317863"/>
            <a:ext cx="257656" cy="130226"/>
          </a:xfrm>
          <a:custGeom>
            <a:avLst/>
            <a:gdLst>
              <a:gd name="connsiteX0" fmla="*/ 151 w 257656"/>
              <a:gd name="connsiteY0" fmla="*/ 12 h 130226"/>
              <a:gd name="connsiteX1" fmla="*/ 171601 w 257656"/>
              <a:gd name="connsiteY1" fmla="*/ 88912 h 130226"/>
              <a:gd name="connsiteX2" fmla="*/ 257326 w 257656"/>
              <a:gd name="connsiteY2" fmla="*/ 130187 h 130226"/>
              <a:gd name="connsiteX3" fmla="*/ 143026 w 257656"/>
              <a:gd name="connsiteY3" fmla="*/ 82562 h 130226"/>
              <a:gd name="connsiteX4" fmla="*/ 151 w 257656"/>
              <a:gd name="connsiteY4" fmla="*/ 12 h 1302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7656" h="130226">
                <a:moveTo>
                  <a:pt x="151" y="12"/>
                </a:moveTo>
                <a:cubicBezTo>
                  <a:pt x="4913" y="1070"/>
                  <a:pt x="128739" y="67216"/>
                  <a:pt x="171601" y="88912"/>
                </a:cubicBezTo>
                <a:cubicBezTo>
                  <a:pt x="214464" y="110608"/>
                  <a:pt x="262088" y="131245"/>
                  <a:pt x="257326" y="130187"/>
                </a:cubicBezTo>
                <a:cubicBezTo>
                  <a:pt x="252564" y="129129"/>
                  <a:pt x="182184" y="101083"/>
                  <a:pt x="143026" y="82562"/>
                </a:cubicBezTo>
                <a:cubicBezTo>
                  <a:pt x="103868" y="64041"/>
                  <a:pt x="-4611" y="-1046"/>
                  <a:pt x="151" y="1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4" name="フリーフォーム 1113">
            <a:extLst>
              <a:ext uri="{FF2B5EF4-FFF2-40B4-BE49-F238E27FC236}">
                <a16:creationId xmlns:a16="http://schemas.microsoft.com/office/drawing/2014/main" id="{6D453F4A-8ECD-981A-C8CA-56590C06EA8F}"/>
              </a:ext>
            </a:extLst>
          </p:cNvPr>
          <p:cNvSpPr/>
          <p:nvPr/>
        </p:nvSpPr>
        <p:spPr>
          <a:xfrm>
            <a:off x="3225473" y="3447456"/>
            <a:ext cx="161424" cy="275557"/>
          </a:xfrm>
          <a:custGeom>
            <a:avLst/>
            <a:gdLst>
              <a:gd name="connsiteX0" fmla="*/ 327 w 161424"/>
              <a:gd name="connsiteY0" fmla="*/ 594 h 275557"/>
              <a:gd name="connsiteX1" fmla="*/ 79702 w 161424"/>
              <a:gd name="connsiteY1" fmla="*/ 102194 h 275557"/>
              <a:gd name="connsiteX2" fmla="*/ 146377 w 161424"/>
              <a:gd name="connsiteY2" fmla="*/ 216494 h 275557"/>
              <a:gd name="connsiteX3" fmla="*/ 159077 w 161424"/>
              <a:gd name="connsiteY3" fmla="*/ 273644 h 275557"/>
              <a:gd name="connsiteX4" fmla="*/ 111452 w 161424"/>
              <a:gd name="connsiteY4" fmla="*/ 149819 h 275557"/>
              <a:gd name="connsiteX5" fmla="*/ 327 w 161424"/>
              <a:gd name="connsiteY5" fmla="*/ 594 h 2755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1424" h="275557">
                <a:moveTo>
                  <a:pt x="327" y="594"/>
                </a:moveTo>
                <a:cubicBezTo>
                  <a:pt x="-4965" y="-7343"/>
                  <a:pt x="55360" y="66211"/>
                  <a:pt x="79702" y="102194"/>
                </a:cubicBezTo>
                <a:cubicBezTo>
                  <a:pt x="104044" y="138177"/>
                  <a:pt x="133148" y="187919"/>
                  <a:pt x="146377" y="216494"/>
                </a:cubicBezTo>
                <a:cubicBezTo>
                  <a:pt x="159606" y="245069"/>
                  <a:pt x="164898" y="284756"/>
                  <a:pt x="159077" y="273644"/>
                </a:cubicBezTo>
                <a:cubicBezTo>
                  <a:pt x="153256" y="262532"/>
                  <a:pt x="132090" y="192152"/>
                  <a:pt x="111452" y="149819"/>
                </a:cubicBezTo>
                <a:cubicBezTo>
                  <a:pt x="90814" y="107486"/>
                  <a:pt x="5619" y="8531"/>
                  <a:pt x="327" y="594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5" name="フリーフォーム 1114">
            <a:extLst>
              <a:ext uri="{FF2B5EF4-FFF2-40B4-BE49-F238E27FC236}">
                <a16:creationId xmlns:a16="http://schemas.microsoft.com/office/drawing/2014/main" id="{DDCEF6A5-F972-5B63-38C8-B4974EA737AE}"/>
              </a:ext>
            </a:extLst>
          </p:cNvPr>
          <p:cNvSpPr/>
          <p:nvPr/>
        </p:nvSpPr>
        <p:spPr>
          <a:xfrm>
            <a:off x="2729816" y="2646775"/>
            <a:ext cx="308684" cy="445676"/>
          </a:xfrm>
          <a:custGeom>
            <a:avLst/>
            <a:gdLst>
              <a:gd name="connsiteX0" fmla="*/ 684 w 308684"/>
              <a:gd name="connsiteY0" fmla="*/ 1175 h 445676"/>
              <a:gd name="connsiteX1" fmla="*/ 137209 w 308684"/>
              <a:gd name="connsiteY1" fmla="*/ 296450 h 445676"/>
              <a:gd name="connsiteX2" fmla="*/ 130859 w 308684"/>
              <a:gd name="connsiteY2" fmla="*/ 264700 h 445676"/>
              <a:gd name="connsiteX3" fmla="*/ 308659 w 308684"/>
              <a:gd name="connsiteY3" fmla="*/ 445675 h 445676"/>
              <a:gd name="connsiteX4" fmla="*/ 143559 w 308684"/>
              <a:gd name="connsiteY4" fmla="*/ 261525 h 445676"/>
              <a:gd name="connsiteX5" fmla="*/ 86409 w 308684"/>
              <a:gd name="connsiteY5" fmla="*/ 194850 h 445676"/>
              <a:gd name="connsiteX6" fmla="*/ 684 w 308684"/>
              <a:gd name="connsiteY6" fmla="*/ 1175 h 4456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08684" h="445676">
                <a:moveTo>
                  <a:pt x="684" y="1175"/>
                </a:moveTo>
                <a:cubicBezTo>
                  <a:pt x="9151" y="18108"/>
                  <a:pt x="115513" y="252529"/>
                  <a:pt x="137209" y="296450"/>
                </a:cubicBezTo>
                <a:cubicBezTo>
                  <a:pt x="158905" y="340371"/>
                  <a:pt x="102284" y="239829"/>
                  <a:pt x="130859" y="264700"/>
                </a:cubicBezTo>
                <a:cubicBezTo>
                  <a:pt x="159434" y="289571"/>
                  <a:pt x="306542" y="446204"/>
                  <a:pt x="308659" y="445675"/>
                </a:cubicBezTo>
                <a:cubicBezTo>
                  <a:pt x="310776" y="445146"/>
                  <a:pt x="180601" y="303329"/>
                  <a:pt x="143559" y="261525"/>
                </a:cubicBezTo>
                <a:cubicBezTo>
                  <a:pt x="106517" y="219721"/>
                  <a:pt x="108105" y="234538"/>
                  <a:pt x="86409" y="194850"/>
                </a:cubicBezTo>
                <a:cubicBezTo>
                  <a:pt x="64713" y="155163"/>
                  <a:pt x="-7783" y="-15758"/>
                  <a:pt x="684" y="117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6" name="フリーフォーム 1115">
            <a:extLst>
              <a:ext uri="{FF2B5EF4-FFF2-40B4-BE49-F238E27FC236}">
                <a16:creationId xmlns:a16="http://schemas.microsoft.com/office/drawing/2014/main" id="{5A9424D2-580E-B828-4790-35CC29DDC1EE}"/>
              </a:ext>
            </a:extLst>
          </p:cNvPr>
          <p:cNvSpPr/>
          <p:nvPr/>
        </p:nvSpPr>
        <p:spPr>
          <a:xfrm>
            <a:off x="3009328" y="2875142"/>
            <a:ext cx="123660" cy="168646"/>
          </a:xfrm>
          <a:custGeom>
            <a:avLst/>
            <a:gdLst>
              <a:gd name="connsiteX0" fmla="*/ 572 w 123660"/>
              <a:gd name="connsiteY0" fmla="*/ 1408 h 168646"/>
              <a:gd name="connsiteX1" fmla="*/ 121222 w 123660"/>
              <a:gd name="connsiteY1" fmla="*/ 166508 h 168646"/>
              <a:gd name="connsiteX2" fmla="*/ 76772 w 123660"/>
              <a:gd name="connsiteY2" fmla="*/ 90308 h 168646"/>
              <a:gd name="connsiteX3" fmla="*/ 572 w 123660"/>
              <a:gd name="connsiteY3" fmla="*/ 1408 h 1686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3660" h="168646">
                <a:moveTo>
                  <a:pt x="572" y="1408"/>
                </a:moveTo>
                <a:cubicBezTo>
                  <a:pt x="7980" y="14108"/>
                  <a:pt x="108522" y="151691"/>
                  <a:pt x="121222" y="166508"/>
                </a:cubicBezTo>
                <a:cubicBezTo>
                  <a:pt x="133922" y="181325"/>
                  <a:pt x="93705" y="115179"/>
                  <a:pt x="76772" y="90308"/>
                </a:cubicBezTo>
                <a:cubicBezTo>
                  <a:pt x="59839" y="65437"/>
                  <a:pt x="-6836" y="-11292"/>
                  <a:pt x="572" y="1408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7" name="フリーフォーム 1116">
            <a:extLst>
              <a:ext uri="{FF2B5EF4-FFF2-40B4-BE49-F238E27FC236}">
                <a16:creationId xmlns:a16="http://schemas.microsoft.com/office/drawing/2014/main" id="{4F970FAD-3AA9-CF17-712E-DF73FBCBFF42}"/>
              </a:ext>
            </a:extLst>
          </p:cNvPr>
          <p:cNvSpPr/>
          <p:nvPr/>
        </p:nvSpPr>
        <p:spPr>
          <a:xfrm>
            <a:off x="3162300" y="3114605"/>
            <a:ext cx="107950" cy="155707"/>
          </a:xfrm>
          <a:custGeom>
            <a:avLst/>
            <a:gdLst>
              <a:gd name="connsiteX0" fmla="*/ 0 w 107950"/>
              <a:gd name="connsiteY0" fmla="*/ 70 h 155707"/>
              <a:gd name="connsiteX1" fmla="*/ 73025 w 107950"/>
              <a:gd name="connsiteY1" fmla="*/ 79445 h 155707"/>
              <a:gd name="connsiteX2" fmla="*/ 107950 w 107950"/>
              <a:gd name="connsiteY2" fmla="*/ 155645 h 155707"/>
              <a:gd name="connsiteX3" fmla="*/ 73025 w 107950"/>
              <a:gd name="connsiteY3" fmla="*/ 66745 h 155707"/>
              <a:gd name="connsiteX4" fmla="*/ 0 w 107950"/>
              <a:gd name="connsiteY4" fmla="*/ 70 h 1557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7950" h="155707">
                <a:moveTo>
                  <a:pt x="0" y="70"/>
                </a:moveTo>
                <a:cubicBezTo>
                  <a:pt x="0" y="2187"/>
                  <a:pt x="55033" y="53516"/>
                  <a:pt x="73025" y="79445"/>
                </a:cubicBezTo>
                <a:cubicBezTo>
                  <a:pt x="91017" y="105374"/>
                  <a:pt x="107950" y="157762"/>
                  <a:pt x="107950" y="155645"/>
                </a:cubicBezTo>
                <a:cubicBezTo>
                  <a:pt x="107950" y="153528"/>
                  <a:pt x="88371" y="89499"/>
                  <a:pt x="73025" y="66745"/>
                </a:cubicBezTo>
                <a:cubicBezTo>
                  <a:pt x="57679" y="43991"/>
                  <a:pt x="0" y="-2047"/>
                  <a:pt x="0" y="70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8" name="フリーフォーム 1117">
            <a:extLst>
              <a:ext uri="{FF2B5EF4-FFF2-40B4-BE49-F238E27FC236}">
                <a16:creationId xmlns:a16="http://schemas.microsoft.com/office/drawing/2014/main" id="{B72DCC1E-EF36-D22E-8569-ED33921D68C6}"/>
              </a:ext>
            </a:extLst>
          </p:cNvPr>
          <p:cNvSpPr/>
          <p:nvPr/>
        </p:nvSpPr>
        <p:spPr>
          <a:xfrm>
            <a:off x="4149711" y="2644693"/>
            <a:ext cx="76440" cy="320875"/>
          </a:xfrm>
          <a:custGeom>
            <a:avLst/>
            <a:gdLst>
              <a:gd name="connsiteX0" fmla="*/ 63514 w 76440"/>
              <a:gd name="connsiteY0" fmla="*/ 82 h 320875"/>
              <a:gd name="connsiteX1" fmla="*/ 66689 w 76440"/>
              <a:gd name="connsiteY1" fmla="*/ 171532 h 320875"/>
              <a:gd name="connsiteX2" fmla="*/ 14 w 76440"/>
              <a:gd name="connsiteY2" fmla="*/ 320757 h 320875"/>
              <a:gd name="connsiteX3" fmla="*/ 73039 w 76440"/>
              <a:gd name="connsiteY3" fmla="*/ 193757 h 320875"/>
              <a:gd name="connsiteX4" fmla="*/ 63514 w 76440"/>
              <a:gd name="connsiteY4" fmla="*/ 82 h 3208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6440" h="320875">
                <a:moveTo>
                  <a:pt x="63514" y="82"/>
                </a:moveTo>
                <a:cubicBezTo>
                  <a:pt x="62456" y="-3622"/>
                  <a:pt x="77272" y="118086"/>
                  <a:pt x="66689" y="171532"/>
                </a:cubicBezTo>
                <a:cubicBezTo>
                  <a:pt x="56106" y="224978"/>
                  <a:pt x="-1044" y="317053"/>
                  <a:pt x="14" y="320757"/>
                </a:cubicBezTo>
                <a:cubicBezTo>
                  <a:pt x="1072" y="324461"/>
                  <a:pt x="61927" y="240324"/>
                  <a:pt x="73039" y="193757"/>
                </a:cubicBezTo>
                <a:cubicBezTo>
                  <a:pt x="84151" y="147190"/>
                  <a:pt x="64572" y="3786"/>
                  <a:pt x="63514" y="8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9" name="フリーフォーム 1118">
            <a:extLst>
              <a:ext uri="{FF2B5EF4-FFF2-40B4-BE49-F238E27FC236}">
                <a16:creationId xmlns:a16="http://schemas.microsoft.com/office/drawing/2014/main" id="{7C9B9AF0-744C-1EB2-2A66-8675B5FCF4BB}"/>
              </a:ext>
            </a:extLst>
          </p:cNvPr>
          <p:cNvSpPr/>
          <p:nvPr/>
        </p:nvSpPr>
        <p:spPr>
          <a:xfrm>
            <a:off x="3961949" y="3073082"/>
            <a:ext cx="115134" cy="194254"/>
          </a:xfrm>
          <a:custGeom>
            <a:avLst/>
            <a:gdLst>
              <a:gd name="connsiteX0" fmla="*/ 114751 w 115134"/>
              <a:gd name="connsiteY0" fmla="*/ 318 h 194254"/>
              <a:gd name="connsiteX1" fmla="*/ 41726 w 115134"/>
              <a:gd name="connsiteY1" fmla="*/ 105093 h 194254"/>
              <a:gd name="connsiteX2" fmla="*/ 451 w 115134"/>
              <a:gd name="connsiteY2" fmla="*/ 193993 h 194254"/>
              <a:gd name="connsiteX3" fmla="*/ 67126 w 115134"/>
              <a:gd name="connsiteY3" fmla="*/ 76518 h 194254"/>
              <a:gd name="connsiteX4" fmla="*/ 114751 w 115134"/>
              <a:gd name="connsiteY4" fmla="*/ 318 h 1942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5134" h="194254">
                <a:moveTo>
                  <a:pt x="114751" y="318"/>
                </a:moveTo>
                <a:cubicBezTo>
                  <a:pt x="110518" y="5080"/>
                  <a:pt x="60776" y="72814"/>
                  <a:pt x="41726" y="105093"/>
                </a:cubicBezTo>
                <a:cubicBezTo>
                  <a:pt x="22676" y="137372"/>
                  <a:pt x="-3782" y="198755"/>
                  <a:pt x="451" y="193993"/>
                </a:cubicBezTo>
                <a:cubicBezTo>
                  <a:pt x="4684" y="189231"/>
                  <a:pt x="47018" y="107739"/>
                  <a:pt x="67126" y="76518"/>
                </a:cubicBezTo>
                <a:cubicBezTo>
                  <a:pt x="87234" y="45297"/>
                  <a:pt x="118984" y="-4444"/>
                  <a:pt x="114751" y="31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0" name="フリーフォーム 1119">
            <a:extLst>
              <a:ext uri="{FF2B5EF4-FFF2-40B4-BE49-F238E27FC236}">
                <a16:creationId xmlns:a16="http://schemas.microsoft.com/office/drawing/2014/main" id="{BF27D6E0-124D-112F-E049-EB5E7A722A1D}"/>
              </a:ext>
            </a:extLst>
          </p:cNvPr>
          <p:cNvSpPr/>
          <p:nvPr/>
        </p:nvSpPr>
        <p:spPr>
          <a:xfrm>
            <a:off x="3571749" y="3406706"/>
            <a:ext cx="219758" cy="41344"/>
          </a:xfrm>
          <a:custGeom>
            <a:avLst/>
            <a:gdLst>
              <a:gd name="connsiteX0" fmla="*/ 126 w 219758"/>
              <a:gd name="connsiteY0" fmla="*/ 41344 h 41344"/>
              <a:gd name="connsiteX1" fmla="*/ 139826 w 219758"/>
              <a:gd name="connsiteY1" fmla="*/ 6419 h 41344"/>
              <a:gd name="connsiteX2" fmla="*/ 219201 w 219758"/>
              <a:gd name="connsiteY2" fmla="*/ 3244 h 41344"/>
              <a:gd name="connsiteX3" fmla="*/ 101726 w 219758"/>
              <a:gd name="connsiteY3" fmla="*/ 69 h 41344"/>
              <a:gd name="connsiteX4" fmla="*/ 114426 w 219758"/>
              <a:gd name="connsiteY4" fmla="*/ 6419 h 41344"/>
              <a:gd name="connsiteX5" fmla="*/ 126 w 219758"/>
              <a:gd name="connsiteY5" fmla="*/ 41344 h 413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19758" h="41344">
                <a:moveTo>
                  <a:pt x="126" y="41344"/>
                </a:moveTo>
                <a:cubicBezTo>
                  <a:pt x="4359" y="41344"/>
                  <a:pt x="103314" y="12769"/>
                  <a:pt x="139826" y="6419"/>
                </a:cubicBezTo>
                <a:cubicBezTo>
                  <a:pt x="176338" y="69"/>
                  <a:pt x="225551" y="4302"/>
                  <a:pt x="219201" y="3244"/>
                </a:cubicBezTo>
                <a:cubicBezTo>
                  <a:pt x="212851" y="2186"/>
                  <a:pt x="119188" y="-460"/>
                  <a:pt x="101726" y="69"/>
                </a:cubicBezTo>
                <a:cubicBezTo>
                  <a:pt x="84264" y="598"/>
                  <a:pt x="129243" y="1127"/>
                  <a:pt x="114426" y="6419"/>
                </a:cubicBezTo>
                <a:cubicBezTo>
                  <a:pt x="99609" y="11711"/>
                  <a:pt x="-4107" y="41344"/>
                  <a:pt x="126" y="4134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1" name="フリーフォーム 1120">
            <a:extLst>
              <a:ext uri="{FF2B5EF4-FFF2-40B4-BE49-F238E27FC236}">
                <a16:creationId xmlns:a16="http://schemas.microsoft.com/office/drawing/2014/main" id="{4BC0ED79-AF52-A4AE-0233-9A6BE470E618}"/>
              </a:ext>
            </a:extLst>
          </p:cNvPr>
          <p:cNvSpPr/>
          <p:nvPr/>
        </p:nvSpPr>
        <p:spPr>
          <a:xfrm>
            <a:off x="2733502" y="3428968"/>
            <a:ext cx="539929" cy="527083"/>
          </a:xfrm>
          <a:custGeom>
            <a:avLst/>
            <a:gdLst>
              <a:gd name="connsiteX0" fmla="*/ 173 w 539929"/>
              <a:gd name="connsiteY0" fmla="*/ 32 h 527083"/>
              <a:gd name="connsiteX1" fmla="*/ 228773 w 539929"/>
              <a:gd name="connsiteY1" fmla="*/ 196882 h 527083"/>
              <a:gd name="connsiteX2" fmla="*/ 412923 w 539929"/>
              <a:gd name="connsiteY2" fmla="*/ 247682 h 527083"/>
              <a:gd name="connsiteX3" fmla="*/ 257348 w 539929"/>
              <a:gd name="connsiteY3" fmla="*/ 209582 h 527083"/>
              <a:gd name="connsiteX4" fmla="*/ 358948 w 539929"/>
              <a:gd name="connsiteY4" fmla="*/ 301657 h 527083"/>
              <a:gd name="connsiteX5" fmla="*/ 441498 w 539929"/>
              <a:gd name="connsiteY5" fmla="*/ 466757 h 527083"/>
              <a:gd name="connsiteX6" fmla="*/ 393873 w 539929"/>
              <a:gd name="connsiteY6" fmla="*/ 308007 h 527083"/>
              <a:gd name="connsiteX7" fmla="*/ 539923 w 539929"/>
              <a:gd name="connsiteY7" fmla="*/ 527082 h 527083"/>
              <a:gd name="connsiteX8" fmla="*/ 387523 w 539929"/>
              <a:gd name="connsiteY8" fmla="*/ 311182 h 527083"/>
              <a:gd name="connsiteX9" fmla="*/ 193848 w 539929"/>
              <a:gd name="connsiteY9" fmla="*/ 149257 h 527083"/>
              <a:gd name="connsiteX10" fmla="*/ 190673 w 539929"/>
              <a:gd name="connsiteY10" fmla="*/ 181007 h 527083"/>
              <a:gd name="connsiteX11" fmla="*/ 173 w 539929"/>
              <a:gd name="connsiteY11" fmla="*/ 32 h 5270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539929" h="527083">
                <a:moveTo>
                  <a:pt x="173" y="32"/>
                </a:moveTo>
                <a:cubicBezTo>
                  <a:pt x="6523" y="2678"/>
                  <a:pt x="159981" y="155607"/>
                  <a:pt x="228773" y="196882"/>
                </a:cubicBezTo>
                <a:cubicBezTo>
                  <a:pt x="297565" y="238157"/>
                  <a:pt x="408161" y="245565"/>
                  <a:pt x="412923" y="247682"/>
                </a:cubicBezTo>
                <a:cubicBezTo>
                  <a:pt x="417685" y="249799"/>
                  <a:pt x="266344" y="200586"/>
                  <a:pt x="257348" y="209582"/>
                </a:cubicBezTo>
                <a:cubicBezTo>
                  <a:pt x="248352" y="218578"/>
                  <a:pt x="328256" y="258795"/>
                  <a:pt x="358948" y="301657"/>
                </a:cubicBezTo>
                <a:cubicBezTo>
                  <a:pt x="389640" y="344519"/>
                  <a:pt x="435677" y="465699"/>
                  <a:pt x="441498" y="466757"/>
                </a:cubicBezTo>
                <a:cubicBezTo>
                  <a:pt x="447319" y="467815"/>
                  <a:pt x="377469" y="297953"/>
                  <a:pt x="393873" y="308007"/>
                </a:cubicBezTo>
                <a:cubicBezTo>
                  <a:pt x="410277" y="318061"/>
                  <a:pt x="540981" y="526553"/>
                  <a:pt x="539923" y="527082"/>
                </a:cubicBezTo>
                <a:cubicBezTo>
                  <a:pt x="538865" y="527611"/>
                  <a:pt x="445202" y="374153"/>
                  <a:pt x="387523" y="311182"/>
                </a:cubicBezTo>
                <a:cubicBezTo>
                  <a:pt x="329844" y="248211"/>
                  <a:pt x="226656" y="170953"/>
                  <a:pt x="193848" y="149257"/>
                </a:cubicBezTo>
                <a:cubicBezTo>
                  <a:pt x="161040" y="127561"/>
                  <a:pt x="217660" y="203232"/>
                  <a:pt x="190673" y="181007"/>
                </a:cubicBezTo>
                <a:cubicBezTo>
                  <a:pt x="163686" y="158782"/>
                  <a:pt x="-6177" y="-2614"/>
                  <a:pt x="173" y="3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2" name="フリーフォーム 1121">
            <a:extLst>
              <a:ext uri="{FF2B5EF4-FFF2-40B4-BE49-F238E27FC236}">
                <a16:creationId xmlns:a16="http://schemas.microsoft.com/office/drawing/2014/main" id="{56F10F5F-7D62-DDA5-653F-91960863C4DD}"/>
              </a:ext>
            </a:extLst>
          </p:cNvPr>
          <p:cNvSpPr/>
          <p:nvPr/>
        </p:nvSpPr>
        <p:spPr>
          <a:xfrm>
            <a:off x="2603151" y="3351634"/>
            <a:ext cx="236102" cy="900037"/>
          </a:xfrm>
          <a:custGeom>
            <a:avLst/>
            <a:gdLst>
              <a:gd name="connsiteX0" fmla="*/ 349 w 236102"/>
              <a:gd name="connsiteY0" fmla="*/ 1166 h 900037"/>
              <a:gd name="connsiteX1" fmla="*/ 143224 w 236102"/>
              <a:gd name="connsiteY1" fmla="*/ 318666 h 900037"/>
              <a:gd name="connsiteX2" fmla="*/ 146399 w 236102"/>
              <a:gd name="connsiteY2" fmla="*/ 674266 h 900037"/>
              <a:gd name="connsiteX3" fmla="*/ 159099 w 236102"/>
              <a:gd name="connsiteY3" fmla="*/ 394866 h 900037"/>
              <a:gd name="connsiteX4" fmla="*/ 171799 w 236102"/>
              <a:gd name="connsiteY4" fmla="*/ 471066 h 900037"/>
              <a:gd name="connsiteX5" fmla="*/ 178149 w 236102"/>
              <a:gd name="connsiteY5" fmla="*/ 515516 h 900037"/>
              <a:gd name="connsiteX6" fmla="*/ 162274 w 236102"/>
              <a:gd name="connsiteY6" fmla="*/ 378991 h 900037"/>
              <a:gd name="connsiteX7" fmla="*/ 203549 w 236102"/>
              <a:gd name="connsiteY7" fmla="*/ 471066 h 900037"/>
              <a:gd name="connsiteX8" fmla="*/ 222599 w 236102"/>
              <a:gd name="connsiteY8" fmla="*/ 626641 h 900037"/>
              <a:gd name="connsiteX9" fmla="*/ 187674 w 236102"/>
              <a:gd name="connsiteY9" fmla="*/ 899691 h 900037"/>
              <a:gd name="connsiteX10" fmla="*/ 235299 w 236102"/>
              <a:gd name="connsiteY10" fmla="*/ 566316 h 900037"/>
              <a:gd name="connsiteX11" fmla="*/ 140049 w 236102"/>
              <a:gd name="connsiteY11" fmla="*/ 347241 h 900037"/>
              <a:gd name="connsiteX12" fmla="*/ 95599 w 236102"/>
              <a:gd name="connsiteY12" fmla="*/ 118641 h 900037"/>
              <a:gd name="connsiteX13" fmla="*/ 101949 w 236102"/>
              <a:gd name="connsiteY13" fmla="*/ 207541 h 900037"/>
              <a:gd name="connsiteX14" fmla="*/ 349 w 236102"/>
              <a:gd name="connsiteY14" fmla="*/ 1166 h 9000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236102" h="900037">
                <a:moveTo>
                  <a:pt x="349" y="1166"/>
                </a:moveTo>
                <a:cubicBezTo>
                  <a:pt x="7228" y="19687"/>
                  <a:pt x="118882" y="206483"/>
                  <a:pt x="143224" y="318666"/>
                </a:cubicBezTo>
                <a:cubicBezTo>
                  <a:pt x="167566" y="430849"/>
                  <a:pt x="143753" y="661566"/>
                  <a:pt x="146399" y="674266"/>
                </a:cubicBezTo>
                <a:cubicBezTo>
                  <a:pt x="149045" y="686966"/>
                  <a:pt x="154866" y="428733"/>
                  <a:pt x="159099" y="394866"/>
                </a:cubicBezTo>
                <a:cubicBezTo>
                  <a:pt x="163332" y="360999"/>
                  <a:pt x="168624" y="450958"/>
                  <a:pt x="171799" y="471066"/>
                </a:cubicBezTo>
                <a:cubicBezTo>
                  <a:pt x="174974" y="491174"/>
                  <a:pt x="179737" y="530862"/>
                  <a:pt x="178149" y="515516"/>
                </a:cubicBezTo>
                <a:cubicBezTo>
                  <a:pt x="176562" y="500170"/>
                  <a:pt x="158041" y="386399"/>
                  <a:pt x="162274" y="378991"/>
                </a:cubicBezTo>
                <a:cubicBezTo>
                  <a:pt x="166507" y="371583"/>
                  <a:pt x="193495" y="429791"/>
                  <a:pt x="203549" y="471066"/>
                </a:cubicBezTo>
                <a:cubicBezTo>
                  <a:pt x="213603" y="512341"/>
                  <a:pt x="225245" y="555204"/>
                  <a:pt x="222599" y="626641"/>
                </a:cubicBezTo>
                <a:cubicBezTo>
                  <a:pt x="219953" y="698078"/>
                  <a:pt x="185557" y="909745"/>
                  <a:pt x="187674" y="899691"/>
                </a:cubicBezTo>
                <a:cubicBezTo>
                  <a:pt x="189791" y="889637"/>
                  <a:pt x="243236" y="658391"/>
                  <a:pt x="235299" y="566316"/>
                </a:cubicBezTo>
                <a:cubicBezTo>
                  <a:pt x="227362" y="474241"/>
                  <a:pt x="163332" y="421853"/>
                  <a:pt x="140049" y="347241"/>
                </a:cubicBezTo>
                <a:cubicBezTo>
                  <a:pt x="116766" y="272629"/>
                  <a:pt x="101949" y="141924"/>
                  <a:pt x="95599" y="118641"/>
                </a:cubicBezTo>
                <a:cubicBezTo>
                  <a:pt x="89249" y="95358"/>
                  <a:pt x="113591" y="224474"/>
                  <a:pt x="101949" y="207541"/>
                </a:cubicBezTo>
                <a:cubicBezTo>
                  <a:pt x="90307" y="190608"/>
                  <a:pt x="-6530" y="-17355"/>
                  <a:pt x="349" y="116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3" name="フリーフォーム 1122">
            <a:extLst>
              <a:ext uri="{FF2B5EF4-FFF2-40B4-BE49-F238E27FC236}">
                <a16:creationId xmlns:a16="http://schemas.microsoft.com/office/drawing/2014/main" id="{279D8BDE-B14A-A49F-4D9F-E5C952014463}"/>
              </a:ext>
            </a:extLst>
          </p:cNvPr>
          <p:cNvSpPr/>
          <p:nvPr/>
        </p:nvSpPr>
        <p:spPr>
          <a:xfrm>
            <a:off x="2452521" y="3324220"/>
            <a:ext cx="214881" cy="1206549"/>
          </a:xfrm>
          <a:custGeom>
            <a:avLst/>
            <a:gdLst>
              <a:gd name="connsiteX0" fmla="*/ 1754 w 214881"/>
              <a:gd name="connsiteY0" fmla="*/ 12705 h 1206549"/>
              <a:gd name="connsiteX1" fmla="*/ 201779 w 214881"/>
              <a:gd name="connsiteY1" fmla="*/ 739780 h 1206549"/>
              <a:gd name="connsiteX2" fmla="*/ 147804 w 214881"/>
              <a:gd name="connsiteY2" fmla="*/ 1206505 h 1206549"/>
              <a:gd name="connsiteX3" fmla="*/ 214479 w 214881"/>
              <a:gd name="connsiteY3" fmla="*/ 765180 h 1206549"/>
              <a:gd name="connsiteX4" fmla="*/ 109704 w 214881"/>
              <a:gd name="connsiteY4" fmla="*/ 311155 h 1206549"/>
              <a:gd name="connsiteX5" fmla="*/ 1754 w 214881"/>
              <a:gd name="connsiteY5" fmla="*/ 12705 h 12065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14881" h="1206549">
                <a:moveTo>
                  <a:pt x="1754" y="12705"/>
                </a:moveTo>
                <a:cubicBezTo>
                  <a:pt x="17100" y="84142"/>
                  <a:pt x="177437" y="540813"/>
                  <a:pt x="201779" y="739780"/>
                </a:cubicBezTo>
                <a:cubicBezTo>
                  <a:pt x="226121" y="938747"/>
                  <a:pt x="145687" y="1202272"/>
                  <a:pt x="147804" y="1206505"/>
                </a:cubicBezTo>
                <a:cubicBezTo>
                  <a:pt x="149921" y="1210738"/>
                  <a:pt x="220829" y="914405"/>
                  <a:pt x="214479" y="765180"/>
                </a:cubicBezTo>
                <a:cubicBezTo>
                  <a:pt x="208129" y="615955"/>
                  <a:pt x="143571" y="433392"/>
                  <a:pt x="109704" y="311155"/>
                </a:cubicBezTo>
                <a:cubicBezTo>
                  <a:pt x="75837" y="188918"/>
                  <a:pt x="-13592" y="-58732"/>
                  <a:pt x="1754" y="1270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4" name="フリーフォーム 1123">
            <a:extLst>
              <a:ext uri="{FF2B5EF4-FFF2-40B4-BE49-F238E27FC236}">
                <a16:creationId xmlns:a16="http://schemas.microsoft.com/office/drawing/2014/main" id="{78C01902-A002-20AA-592D-0D6366EFAF99}"/>
              </a:ext>
            </a:extLst>
          </p:cNvPr>
          <p:cNvSpPr/>
          <p:nvPr/>
        </p:nvSpPr>
        <p:spPr>
          <a:xfrm>
            <a:off x="1917672" y="2789632"/>
            <a:ext cx="453557" cy="1233094"/>
          </a:xfrm>
          <a:custGeom>
            <a:avLst/>
            <a:gdLst>
              <a:gd name="connsiteX0" fmla="*/ 450878 w 453557"/>
              <a:gd name="connsiteY0" fmla="*/ 7543 h 1233094"/>
              <a:gd name="connsiteX1" fmla="*/ 117503 w 453557"/>
              <a:gd name="connsiteY1" fmla="*/ 474268 h 1233094"/>
              <a:gd name="connsiteX2" fmla="*/ 28 w 453557"/>
              <a:gd name="connsiteY2" fmla="*/ 1233093 h 1233094"/>
              <a:gd name="connsiteX3" fmla="*/ 107978 w 453557"/>
              <a:gd name="connsiteY3" fmla="*/ 480618 h 1233094"/>
              <a:gd name="connsiteX4" fmla="*/ 266728 w 453557"/>
              <a:gd name="connsiteY4" fmla="*/ 204393 h 1233094"/>
              <a:gd name="connsiteX5" fmla="*/ 450878 w 453557"/>
              <a:gd name="connsiteY5" fmla="*/ 7543 h 12330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53557" h="1233094">
                <a:moveTo>
                  <a:pt x="450878" y="7543"/>
                </a:moveTo>
                <a:cubicBezTo>
                  <a:pt x="426007" y="52522"/>
                  <a:pt x="192645" y="270010"/>
                  <a:pt x="117503" y="474268"/>
                </a:cubicBezTo>
                <a:cubicBezTo>
                  <a:pt x="42361" y="678526"/>
                  <a:pt x="1616" y="1232035"/>
                  <a:pt x="28" y="1233093"/>
                </a:cubicBezTo>
                <a:cubicBezTo>
                  <a:pt x="-1560" y="1234151"/>
                  <a:pt x="63528" y="652068"/>
                  <a:pt x="107978" y="480618"/>
                </a:cubicBezTo>
                <a:cubicBezTo>
                  <a:pt x="152428" y="309168"/>
                  <a:pt x="212753" y="278476"/>
                  <a:pt x="266728" y="204393"/>
                </a:cubicBezTo>
                <a:cubicBezTo>
                  <a:pt x="320703" y="130310"/>
                  <a:pt x="475749" y="-37436"/>
                  <a:pt x="450878" y="754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5" name="フリーフォーム 1124">
            <a:extLst>
              <a:ext uri="{FF2B5EF4-FFF2-40B4-BE49-F238E27FC236}">
                <a16:creationId xmlns:a16="http://schemas.microsoft.com/office/drawing/2014/main" id="{4B22336A-F3C5-D0C7-7CE9-03AD8E389728}"/>
              </a:ext>
            </a:extLst>
          </p:cNvPr>
          <p:cNvSpPr/>
          <p:nvPr/>
        </p:nvSpPr>
        <p:spPr>
          <a:xfrm>
            <a:off x="1851603" y="3771034"/>
            <a:ext cx="282690" cy="1186428"/>
          </a:xfrm>
          <a:custGeom>
            <a:avLst/>
            <a:gdLst>
              <a:gd name="connsiteX0" fmla="*/ 281997 w 282690"/>
              <a:gd name="connsiteY0" fmla="*/ 4041 h 1186428"/>
              <a:gd name="connsiteX1" fmla="*/ 40697 w 282690"/>
              <a:gd name="connsiteY1" fmla="*/ 537441 h 1186428"/>
              <a:gd name="connsiteX2" fmla="*/ 2597 w 282690"/>
              <a:gd name="connsiteY2" fmla="*/ 1185141 h 1186428"/>
              <a:gd name="connsiteX3" fmla="*/ 15297 w 282690"/>
              <a:gd name="connsiteY3" fmla="*/ 693016 h 1186428"/>
              <a:gd name="connsiteX4" fmla="*/ 110547 w 282690"/>
              <a:gd name="connsiteY4" fmla="*/ 312016 h 1186428"/>
              <a:gd name="connsiteX5" fmla="*/ 281997 w 282690"/>
              <a:gd name="connsiteY5" fmla="*/ 4041 h 11864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82690" h="1186428">
                <a:moveTo>
                  <a:pt x="281997" y="4041"/>
                </a:moveTo>
                <a:cubicBezTo>
                  <a:pt x="270355" y="41612"/>
                  <a:pt x="87264" y="340591"/>
                  <a:pt x="40697" y="537441"/>
                </a:cubicBezTo>
                <a:cubicBezTo>
                  <a:pt x="-5870" y="734291"/>
                  <a:pt x="6830" y="1159212"/>
                  <a:pt x="2597" y="1185141"/>
                </a:cubicBezTo>
                <a:cubicBezTo>
                  <a:pt x="-1636" y="1211070"/>
                  <a:pt x="-2695" y="838537"/>
                  <a:pt x="15297" y="693016"/>
                </a:cubicBezTo>
                <a:cubicBezTo>
                  <a:pt x="33289" y="547495"/>
                  <a:pt x="65568" y="423670"/>
                  <a:pt x="110547" y="312016"/>
                </a:cubicBezTo>
                <a:cubicBezTo>
                  <a:pt x="155526" y="200362"/>
                  <a:pt x="293639" y="-33530"/>
                  <a:pt x="281997" y="404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6" name="フリーフォーム 1125">
            <a:extLst>
              <a:ext uri="{FF2B5EF4-FFF2-40B4-BE49-F238E27FC236}">
                <a16:creationId xmlns:a16="http://schemas.microsoft.com/office/drawing/2014/main" id="{8A2AB4B0-A284-CD77-810C-E20C69D43555}"/>
              </a:ext>
            </a:extLst>
          </p:cNvPr>
          <p:cNvSpPr/>
          <p:nvPr/>
        </p:nvSpPr>
        <p:spPr>
          <a:xfrm>
            <a:off x="1933418" y="4365494"/>
            <a:ext cx="392731" cy="1414002"/>
          </a:xfrm>
          <a:custGeom>
            <a:avLst/>
            <a:gdLst>
              <a:gd name="connsiteX0" fmla="*/ 390682 w 392731"/>
              <a:gd name="connsiteY0" fmla="*/ 9656 h 1414002"/>
              <a:gd name="connsiteX1" fmla="*/ 3332 w 392731"/>
              <a:gd name="connsiteY1" fmla="*/ 816106 h 1414002"/>
              <a:gd name="connsiteX2" fmla="*/ 193832 w 392731"/>
              <a:gd name="connsiteY2" fmla="*/ 1409831 h 1414002"/>
              <a:gd name="connsiteX3" fmla="*/ 22382 w 392731"/>
              <a:gd name="connsiteY3" fmla="*/ 1051056 h 1414002"/>
              <a:gd name="connsiteX4" fmla="*/ 95407 w 392731"/>
              <a:gd name="connsiteY4" fmla="*/ 495431 h 1414002"/>
              <a:gd name="connsiteX5" fmla="*/ 76357 w 392731"/>
              <a:gd name="connsiteY5" fmla="*/ 533531 h 1414002"/>
              <a:gd name="connsiteX6" fmla="*/ 257332 w 392731"/>
              <a:gd name="connsiteY6" fmla="*/ 206506 h 1414002"/>
              <a:gd name="connsiteX7" fmla="*/ 162082 w 392731"/>
              <a:gd name="connsiteY7" fmla="*/ 358906 h 1414002"/>
              <a:gd name="connsiteX8" fmla="*/ 390682 w 392731"/>
              <a:gd name="connsiteY8" fmla="*/ 9656 h 14140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92731" h="1414002">
                <a:moveTo>
                  <a:pt x="390682" y="9656"/>
                </a:moveTo>
                <a:cubicBezTo>
                  <a:pt x="364224" y="85856"/>
                  <a:pt x="36140" y="582744"/>
                  <a:pt x="3332" y="816106"/>
                </a:cubicBezTo>
                <a:cubicBezTo>
                  <a:pt x="-29476" y="1049468"/>
                  <a:pt x="190657" y="1370673"/>
                  <a:pt x="193832" y="1409831"/>
                </a:cubicBezTo>
                <a:cubicBezTo>
                  <a:pt x="197007" y="1448989"/>
                  <a:pt x="38786" y="1203456"/>
                  <a:pt x="22382" y="1051056"/>
                </a:cubicBezTo>
                <a:cubicBezTo>
                  <a:pt x="5978" y="898656"/>
                  <a:pt x="86411" y="581685"/>
                  <a:pt x="95407" y="495431"/>
                </a:cubicBezTo>
                <a:cubicBezTo>
                  <a:pt x="104403" y="409177"/>
                  <a:pt x="49369" y="581685"/>
                  <a:pt x="76357" y="533531"/>
                </a:cubicBezTo>
                <a:cubicBezTo>
                  <a:pt x="103344" y="485377"/>
                  <a:pt x="243045" y="235610"/>
                  <a:pt x="257332" y="206506"/>
                </a:cubicBezTo>
                <a:cubicBezTo>
                  <a:pt x="271619" y="177402"/>
                  <a:pt x="145149" y="385364"/>
                  <a:pt x="162082" y="358906"/>
                </a:cubicBezTo>
                <a:cubicBezTo>
                  <a:pt x="179015" y="332448"/>
                  <a:pt x="417140" y="-66544"/>
                  <a:pt x="390682" y="965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7" name="フリーフォーム 1126">
            <a:extLst>
              <a:ext uri="{FF2B5EF4-FFF2-40B4-BE49-F238E27FC236}">
                <a16:creationId xmlns:a16="http://schemas.microsoft.com/office/drawing/2014/main" id="{01AEFCE9-C336-C596-EF4A-9C579B2D2525}"/>
              </a:ext>
            </a:extLst>
          </p:cNvPr>
          <p:cNvSpPr/>
          <p:nvPr/>
        </p:nvSpPr>
        <p:spPr>
          <a:xfrm>
            <a:off x="1185249" y="2252643"/>
            <a:ext cx="339654" cy="1092008"/>
          </a:xfrm>
          <a:custGeom>
            <a:avLst/>
            <a:gdLst>
              <a:gd name="connsiteX0" fmla="*/ 338751 w 339654"/>
              <a:gd name="connsiteY0" fmla="*/ 4782 h 1092008"/>
              <a:gd name="connsiteX1" fmla="*/ 33951 w 339654"/>
              <a:gd name="connsiteY1" fmla="*/ 512782 h 1092008"/>
              <a:gd name="connsiteX2" fmla="*/ 21251 w 339654"/>
              <a:gd name="connsiteY2" fmla="*/ 1090632 h 1092008"/>
              <a:gd name="connsiteX3" fmla="*/ 5376 w 339654"/>
              <a:gd name="connsiteY3" fmla="*/ 662007 h 1092008"/>
              <a:gd name="connsiteX4" fmla="*/ 122851 w 339654"/>
              <a:gd name="connsiteY4" fmla="*/ 281007 h 1092008"/>
              <a:gd name="connsiteX5" fmla="*/ 338751 w 339654"/>
              <a:gd name="connsiteY5" fmla="*/ 4782 h 10920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9654" h="1092008">
                <a:moveTo>
                  <a:pt x="338751" y="4782"/>
                </a:moveTo>
                <a:cubicBezTo>
                  <a:pt x="323934" y="43411"/>
                  <a:pt x="86868" y="331807"/>
                  <a:pt x="33951" y="512782"/>
                </a:cubicBezTo>
                <a:cubicBezTo>
                  <a:pt x="-18966" y="693757"/>
                  <a:pt x="26013" y="1065761"/>
                  <a:pt x="21251" y="1090632"/>
                </a:cubicBezTo>
                <a:cubicBezTo>
                  <a:pt x="16489" y="1115503"/>
                  <a:pt x="-11557" y="796944"/>
                  <a:pt x="5376" y="662007"/>
                </a:cubicBezTo>
                <a:cubicBezTo>
                  <a:pt x="22309" y="527070"/>
                  <a:pt x="63584" y="391074"/>
                  <a:pt x="122851" y="281007"/>
                </a:cubicBezTo>
                <a:cubicBezTo>
                  <a:pt x="182118" y="170940"/>
                  <a:pt x="353568" y="-33847"/>
                  <a:pt x="338751" y="478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8" name="フリーフォーム 1127">
            <a:extLst>
              <a:ext uri="{FF2B5EF4-FFF2-40B4-BE49-F238E27FC236}">
                <a16:creationId xmlns:a16="http://schemas.microsoft.com/office/drawing/2014/main" id="{5C095EC6-A0E1-B47F-B71D-2525F272593F}"/>
              </a:ext>
            </a:extLst>
          </p:cNvPr>
          <p:cNvSpPr/>
          <p:nvPr/>
        </p:nvSpPr>
        <p:spPr>
          <a:xfrm>
            <a:off x="4791075" y="3057525"/>
            <a:ext cx="949740" cy="973152"/>
          </a:xfrm>
          <a:custGeom>
            <a:avLst/>
            <a:gdLst>
              <a:gd name="connsiteX0" fmla="*/ 0 w 949740"/>
              <a:gd name="connsiteY0" fmla="*/ 0 h 973152"/>
              <a:gd name="connsiteX1" fmla="*/ 552450 w 949740"/>
              <a:gd name="connsiteY1" fmla="*/ 485775 h 973152"/>
              <a:gd name="connsiteX2" fmla="*/ 501650 w 949740"/>
              <a:gd name="connsiteY2" fmla="*/ 415925 h 973152"/>
              <a:gd name="connsiteX3" fmla="*/ 781050 w 949740"/>
              <a:gd name="connsiteY3" fmla="*/ 641350 h 973152"/>
              <a:gd name="connsiteX4" fmla="*/ 946150 w 949740"/>
              <a:gd name="connsiteY4" fmla="*/ 968375 h 973152"/>
              <a:gd name="connsiteX5" fmla="*/ 879475 w 949740"/>
              <a:gd name="connsiteY5" fmla="*/ 819150 h 973152"/>
              <a:gd name="connsiteX6" fmla="*/ 704850 w 949740"/>
              <a:gd name="connsiteY6" fmla="*/ 587375 h 973152"/>
              <a:gd name="connsiteX7" fmla="*/ 431800 w 949740"/>
              <a:gd name="connsiteY7" fmla="*/ 371475 h 973152"/>
              <a:gd name="connsiteX8" fmla="*/ 504825 w 949740"/>
              <a:gd name="connsiteY8" fmla="*/ 454025 h 973152"/>
              <a:gd name="connsiteX9" fmla="*/ 0 w 949740"/>
              <a:gd name="connsiteY9" fmla="*/ 0 h 9731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949740" h="973152">
                <a:moveTo>
                  <a:pt x="0" y="0"/>
                </a:moveTo>
                <a:cubicBezTo>
                  <a:pt x="7937" y="5292"/>
                  <a:pt x="468842" y="416454"/>
                  <a:pt x="552450" y="485775"/>
                </a:cubicBezTo>
                <a:cubicBezTo>
                  <a:pt x="636058" y="555096"/>
                  <a:pt x="463550" y="389996"/>
                  <a:pt x="501650" y="415925"/>
                </a:cubicBezTo>
                <a:cubicBezTo>
                  <a:pt x="539750" y="441854"/>
                  <a:pt x="706967" y="549275"/>
                  <a:pt x="781050" y="641350"/>
                </a:cubicBezTo>
                <a:cubicBezTo>
                  <a:pt x="855133" y="733425"/>
                  <a:pt x="929746" y="938742"/>
                  <a:pt x="946150" y="968375"/>
                </a:cubicBezTo>
                <a:cubicBezTo>
                  <a:pt x="962554" y="998008"/>
                  <a:pt x="919692" y="882650"/>
                  <a:pt x="879475" y="819150"/>
                </a:cubicBezTo>
                <a:cubicBezTo>
                  <a:pt x="839258" y="755650"/>
                  <a:pt x="779462" y="661987"/>
                  <a:pt x="704850" y="587375"/>
                </a:cubicBezTo>
                <a:cubicBezTo>
                  <a:pt x="630238" y="512763"/>
                  <a:pt x="465137" y="393700"/>
                  <a:pt x="431800" y="371475"/>
                </a:cubicBezTo>
                <a:cubicBezTo>
                  <a:pt x="398463" y="349250"/>
                  <a:pt x="570971" y="513292"/>
                  <a:pt x="504825" y="454025"/>
                </a:cubicBezTo>
                <a:lnTo>
                  <a:pt x="0" y="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9" name="フリーフォーム 1128">
            <a:extLst>
              <a:ext uri="{FF2B5EF4-FFF2-40B4-BE49-F238E27FC236}">
                <a16:creationId xmlns:a16="http://schemas.microsoft.com/office/drawing/2014/main" id="{55D5A8A7-7610-4B4A-F804-96065EC5FF49}"/>
              </a:ext>
            </a:extLst>
          </p:cNvPr>
          <p:cNvSpPr/>
          <p:nvPr/>
        </p:nvSpPr>
        <p:spPr>
          <a:xfrm>
            <a:off x="4654564" y="3002099"/>
            <a:ext cx="422081" cy="1114427"/>
          </a:xfrm>
          <a:custGeom>
            <a:avLst/>
            <a:gdLst>
              <a:gd name="connsiteX0" fmla="*/ 3161 w 422081"/>
              <a:gd name="connsiteY0" fmla="*/ 7801 h 1114427"/>
              <a:gd name="connsiteX1" fmla="*/ 409561 w 422081"/>
              <a:gd name="connsiteY1" fmla="*/ 630101 h 1114427"/>
              <a:gd name="connsiteX2" fmla="*/ 327011 w 422081"/>
              <a:gd name="connsiteY2" fmla="*/ 1112701 h 1114427"/>
              <a:gd name="connsiteX3" fmla="*/ 419086 w 422081"/>
              <a:gd name="connsiteY3" fmla="*/ 779326 h 1114427"/>
              <a:gd name="connsiteX4" fmla="*/ 330186 w 422081"/>
              <a:gd name="connsiteY4" fmla="*/ 465001 h 1114427"/>
              <a:gd name="connsiteX5" fmla="*/ 225411 w 422081"/>
              <a:gd name="connsiteY5" fmla="*/ 290376 h 1114427"/>
              <a:gd name="connsiteX6" fmla="*/ 3161 w 422081"/>
              <a:gd name="connsiteY6" fmla="*/ 7801 h 11144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22081" h="1114427">
                <a:moveTo>
                  <a:pt x="3161" y="7801"/>
                </a:moveTo>
                <a:cubicBezTo>
                  <a:pt x="33853" y="64422"/>
                  <a:pt x="355586" y="445951"/>
                  <a:pt x="409561" y="630101"/>
                </a:cubicBezTo>
                <a:cubicBezTo>
                  <a:pt x="463536" y="814251"/>
                  <a:pt x="325424" y="1087830"/>
                  <a:pt x="327011" y="1112701"/>
                </a:cubicBezTo>
                <a:cubicBezTo>
                  <a:pt x="328599" y="1137572"/>
                  <a:pt x="418557" y="887276"/>
                  <a:pt x="419086" y="779326"/>
                </a:cubicBezTo>
                <a:cubicBezTo>
                  <a:pt x="419615" y="671376"/>
                  <a:pt x="362465" y="546493"/>
                  <a:pt x="330186" y="465001"/>
                </a:cubicBezTo>
                <a:cubicBezTo>
                  <a:pt x="297907" y="383509"/>
                  <a:pt x="276740" y="361814"/>
                  <a:pt x="225411" y="290376"/>
                </a:cubicBezTo>
                <a:cubicBezTo>
                  <a:pt x="174082" y="218939"/>
                  <a:pt x="-27531" y="-48820"/>
                  <a:pt x="3161" y="780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0" name="フリーフォーム 1129">
            <a:extLst>
              <a:ext uri="{FF2B5EF4-FFF2-40B4-BE49-F238E27FC236}">
                <a16:creationId xmlns:a16="http://schemas.microsoft.com/office/drawing/2014/main" id="{A46C99BB-E11A-761F-6039-5FF399CD9FE6}"/>
              </a:ext>
            </a:extLst>
          </p:cNvPr>
          <p:cNvSpPr/>
          <p:nvPr/>
        </p:nvSpPr>
        <p:spPr>
          <a:xfrm>
            <a:off x="4330672" y="3873486"/>
            <a:ext cx="314602" cy="981106"/>
          </a:xfrm>
          <a:custGeom>
            <a:avLst/>
            <a:gdLst>
              <a:gd name="connsiteX0" fmla="*/ 28 w 314602"/>
              <a:gd name="connsiteY0" fmla="*/ 14 h 981106"/>
              <a:gd name="connsiteX1" fmla="*/ 292128 w 314602"/>
              <a:gd name="connsiteY1" fmla="*/ 514364 h 981106"/>
              <a:gd name="connsiteX2" fmla="*/ 193703 w 314602"/>
              <a:gd name="connsiteY2" fmla="*/ 981089 h 981106"/>
              <a:gd name="connsiteX3" fmla="*/ 311178 w 314602"/>
              <a:gd name="connsiteY3" fmla="*/ 530239 h 981106"/>
              <a:gd name="connsiteX4" fmla="*/ 28 w 314602"/>
              <a:gd name="connsiteY4" fmla="*/ 14 h 9811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4602" h="981106">
                <a:moveTo>
                  <a:pt x="28" y="14"/>
                </a:moveTo>
                <a:cubicBezTo>
                  <a:pt x="-3147" y="-2632"/>
                  <a:pt x="259849" y="350852"/>
                  <a:pt x="292128" y="514364"/>
                </a:cubicBezTo>
                <a:cubicBezTo>
                  <a:pt x="324407" y="677876"/>
                  <a:pt x="190528" y="978443"/>
                  <a:pt x="193703" y="981089"/>
                </a:cubicBezTo>
                <a:cubicBezTo>
                  <a:pt x="196878" y="983735"/>
                  <a:pt x="338165" y="688989"/>
                  <a:pt x="311178" y="530239"/>
                </a:cubicBezTo>
                <a:cubicBezTo>
                  <a:pt x="284191" y="371489"/>
                  <a:pt x="3203" y="2660"/>
                  <a:pt x="28" y="1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1" name="フリーフォーム 1130">
            <a:extLst>
              <a:ext uri="{FF2B5EF4-FFF2-40B4-BE49-F238E27FC236}">
                <a16:creationId xmlns:a16="http://schemas.microsoft.com/office/drawing/2014/main" id="{0F113E87-51A0-62CD-C7A1-D1CEE9A02FB7}"/>
              </a:ext>
            </a:extLst>
          </p:cNvPr>
          <p:cNvSpPr/>
          <p:nvPr/>
        </p:nvSpPr>
        <p:spPr>
          <a:xfrm>
            <a:off x="4328007" y="4698825"/>
            <a:ext cx="178060" cy="1081567"/>
          </a:xfrm>
          <a:custGeom>
            <a:avLst/>
            <a:gdLst>
              <a:gd name="connsiteX0" fmla="*/ 28093 w 178060"/>
              <a:gd name="connsiteY0" fmla="*/ 175 h 1081567"/>
              <a:gd name="connsiteX1" fmla="*/ 9043 w 178060"/>
              <a:gd name="connsiteY1" fmla="*/ 505000 h 1081567"/>
              <a:gd name="connsiteX2" fmla="*/ 164618 w 178060"/>
              <a:gd name="connsiteY2" fmla="*/ 1044750 h 1081567"/>
              <a:gd name="connsiteX3" fmla="*/ 151918 w 178060"/>
              <a:gd name="connsiteY3" fmla="*/ 981250 h 1081567"/>
              <a:gd name="connsiteX4" fmla="*/ 5868 w 178060"/>
              <a:gd name="connsiteY4" fmla="*/ 558975 h 1081567"/>
              <a:gd name="connsiteX5" fmla="*/ 28093 w 178060"/>
              <a:gd name="connsiteY5" fmla="*/ 175 h 10815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8060" h="1081567">
                <a:moveTo>
                  <a:pt x="28093" y="175"/>
                </a:moveTo>
                <a:cubicBezTo>
                  <a:pt x="28622" y="-8821"/>
                  <a:pt x="-13711" y="330904"/>
                  <a:pt x="9043" y="505000"/>
                </a:cubicBezTo>
                <a:cubicBezTo>
                  <a:pt x="31797" y="679096"/>
                  <a:pt x="140806" y="965375"/>
                  <a:pt x="164618" y="1044750"/>
                </a:cubicBezTo>
                <a:cubicBezTo>
                  <a:pt x="188430" y="1124125"/>
                  <a:pt x="178376" y="1062212"/>
                  <a:pt x="151918" y="981250"/>
                </a:cubicBezTo>
                <a:cubicBezTo>
                  <a:pt x="125460" y="900288"/>
                  <a:pt x="27035" y="717196"/>
                  <a:pt x="5868" y="558975"/>
                </a:cubicBezTo>
                <a:cubicBezTo>
                  <a:pt x="-15299" y="400754"/>
                  <a:pt x="27564" y="9171"/>
                  <a:pt x="28093" y="17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2" name="フリーフォーム 1131">
            <a:extLst>
              <a:ext uri="{FF2B5EF4-FFF2-40B4-BE49-F238E27FC236}">
                <a16:creationId xmlns:a16="http://schemas.microsoft.com/office/drawing/2014/main" id="{30EE6046-2A74-0BB8-39F4-3DF4AB4A8EB9}"/>
              </a:ext>
            </a:extLst>
          </p:cNvPr>
          <p:cNvSpPr/>
          <p:nvPr/>
        </p:nvSpPr>
        <p:spPr>
          <a:xfrm>
            <a:off x="5152992" y="3546201"/>
            <a:ext cx="237602" cy="1353024"/>
          </a:xfrm>
          <a:custGeom>
            <a:avLst/>
            <a:gdLst>
              <a:gd name="connsiteX0" fmla="*/ 33 w 237602"/>
              <a:gd name="connsiteY0" fmla="*/ 274 h 1353024"/>
              <a:gd name="connsiteX1" fmla="*/ 193708 w 237602"/>
              <a:gd name="connsiteY1" fmla="*/ 574949 h 1353024"/>
              <a:gd name="connsiteX2" fmla="*/ 234983 w 237602"/>
              <a:gd name="connsiteY2" fmla="*/ 1352824 h 1353024"/>
              <a:gd name="connsiteX3" fmla="*/ 209583 w 237602"/>
              <a:gd name="connsiteY3" fmla="*/ 644799 h 1353024"/>
              <a:gd name="connsiteX4" fmla="*/ 33 w 237602"/>
              <a:gd name="connsiteY4" fmla="*/ 274 h 13530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7602" h="1353024">
                <a:moveTo>
                  <a:pt x="33" y="274"/>
                </a:moveTo>
                <a:cubicBezTo>
                  <a:pt x="-2613" y="-11368"/>
                  <a:pt x="154550" y="349524"/>
                  <a:pt x="193708" y="574949"/>
                </a:cubicBezTo>
                <a:cubicBezTo>
                  <a:pt x="232866" y="800374"/>
                  <a:pt x="232337" y="1341182"/>
                  <a:pt x="234983" y="1352824"/>
                </a:cubicBezTo>
                <a:cubicBezTo>
                  <a:pt x="237629" y="1364466"/>
                  <a:pt x="245566" y="865461"/>
                  <a:pt x="209583" y="644799"/>
                </a:cubicBezTo>
                <a:cubicBezTo>
                  <a:pt x="173600" y="424137"/>
                  <a:pt x="2679" y="11916"/>
                  <a:pt x="33" y="27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3" name="フリーフォーム 1132">
            <a:extLst>
              <a:ext uri="{FF2B5EF4-FFF2-40B4-BE49-F238E27FC236}">
                <a16:creationId xmlns:a16="http://schemas.microsoft.com/office/drawing/2014/main" id="{0B34F91E-4D8E-8135-9495-F3C0B6070B8D}"/>
              </a:ext>
            </a:extLst>
          </p:cNvPr>
          <p:cNvSpPr/>
          <p:nvPr/>
        </p:nvSpPr>
        <p:spPr>
          <a:xfrm>
            <a:off x="1382414" y="3685820"/>
            <a:ext cx="315196" cy="121529"/>
          </a:xfrm>
          <a:custGeom>
            <a:avLst/>
            <a:gdLst>
              <a:gd name="connsiteX0" fmla="*/ 313036 w 315196"/>
              <a:gd name="connsiteY0" fmla="*/ 355 h 121529"/>
              <a:gd name="connsiteX1" fmla="*/ 5061 w 315196"/>
              <a:gd name="connsiteY1" fmla="*/ 117830 h 121529"/>
              <a:gd name="connsiteX2" fmla="*/ 135236 w 315196"/>
              <a:gd name="connsiteY2" fmla="*/ 82905 h 121529"/>
              <a:gd name="connsiteX3" fmla="*/ 313036 w 315196"/>
              <a:gd name="connsiteY3" fmla="*/ 355 h 1215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5196" h="121529">
                <a:moveTo>
                  <a:pt x="313036" y="355"/>
                </a:moveTo>
                <a:cubicBezTo>
                  <a:pt x="291340" y="6176"/>
                  <a:pt x="34694" y="104072"/>
                  <a:pt x="5061" y="117830"/>
                </a:cubicBezTo>
                <a:cubicBezTo>
                  <a:pt x="-24572" y="131588"/>
                  <a:pt x="83378" y="104072"/>
                  <a:pt x="135236" y="82905"/>
                </a:cubicBezTo>
                <a:cubicBezTo>
                  <a:pt x="187094" y="61738"/>
                  <a:pt x="334732" y="-5466"/>
                  <a:pt x="313036" y="35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4" name="フリーフォーム 1133">
            <a:extLst>
              <a:ext uri="{FF2B5EF4-FFF2-40B4-BE49-F238E27FC236}">
                <a16:creationId xmlns:a16="http://schemas.microsoft.com/office/drawing/2014/main" id="{1366FACC-81B5-5C63-2780-E39E80D218B4}"/>
              </a:ext>
            </a:extLst>
          </p:cNvPr>
          <p:cNvSpPr/>
          <p:nvPr/>
        </p:nvSpPr>
        <p:spPr>
          <a:xfrm>
            <a:off x="1104686" y="3892145"/>
            <a:ext cx="492347" cy="297682"/>
          </a:xfrm>
          <a:custGeom>
            <a:avLst/>
            <a:gdLst>
              <a:gd name="connsiteX0" fmla="*/ 492339 w 492347"/>
              <a:gd name="connsiteY0" fmla="*/ 405 h 297682"/>
              <a:gd name="connsiteX1" fmla="*/ 190714 w 492347"/>
              <a:gd name="connsiteY1" fmla="*/ 95655 h 297682"/>
              <a:gd name="connsiteX2" fmla="*/ 3389 w 492347"/>
              <a:gd name="connsiteY2" fmla="*/ 295680 h 297682"/>
              <a:gd name="connsiteX3" fmla="*/ 79589 w 492347"/>
              <a:gd name="connsiteY3" fmla="*/ 190905 h 297682"/>
              <a:gd name="connsiteX4" fmla="*/ 200239 w 492347"/>
              <a:gd name="connsiteY4" fmla="*/ 67080 h 297682"/>
              <a:gd name="connsiteX5" fmla="*/ 492339 w 492347"/>
              <a:gd name="connsiteY5" fmla="*/ 405 h 2976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92347" h="297682">
                <a:moveTo>
                  <a:pt x="492339" y="405"/>
                </a:moveTo>
                <a:cubicBezTo>
                  <a:pt x="490752" y="5167"/>
                  <a:pt x="272206" y="46443"/>
                  <a:pt x="190714" y="95655"/>
                </a:cubicBezTo>
                <a:cubicBezTo>
                  <a:pt x="109222" y="144867"/>
                  <a:pt x="21910" y="279805"/>
                  <a:pt x="3389" y="295680"/>
                </a:cubicBezTo>
                <a:cubicBezTo>
                  <a:pt x="-15132" y="311555"/>
                  <a:pt x="46781" y="229005"/>
                  <a:pt x="79589" y="190905"/>
                </a:cubicBezTo>
                <a:cubicBezTo>
                  <a:pt x="112397" y="152805"/>
                  <a:pt x="132506" y="100417"/>
                  <a:pt x="200239" y="67080"/>
                </a:cubicBezTo>
                <a:cubicBezTo>
                  <a:pt x="267972" y="33743"/>
                  <a:pt x="493926" y="-4357"/>
                  <a:pt x="492339" y="40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5" name="フリーフォーム 1134">
            <a:extLst>
              <a:ext uri="{FF2B5EF4-FFF2-40B4-BE49-F238E27FC236}">
                <a16:creationId xmlns:a16="http://schemas.microsoft.com/office/drawing/2014/main" id="{BBA58220-AF78-816A-F8A1-582A12E18DEB}"/>
              </a:ext>
            </a:extLst>
          </p:cNvPr>
          <p:cNvSpPr/>
          <p:nvPr/>
        </p:nvSpPr>
        <p:spPr>
          <a:xfrm>
            <a:off x="1399803" y="4140029"/>
            <a:ext cx="226675" cy="184851"/>
          </a:xfrm>
          <a:custGeom>
            <a:avLst/>
            <a:gdLst>
              <a:gd name="connsiteX0" fmla="*/ 372 w 226675"/>
              <a:gd name="connsiteY0" fmla="*/ 171 h 184851"/>
              <a:gd name="connsiteX1" fmla="*/ 174997 w 226675"/>
              <a:gd name="connsiteY1" fmla="*/ 79546 h 184851"/>
              <a:gd name="connsiteX2" fmla="*/ 216272 w 226675"/>
              <a:gd name="connsiteY2" fmla="*/ 184321 h 184851"/>
              <a:gd name="connsiteX3" fmla="*/ 219447 w 226675"/>
              <a:gd name="connsiteY3" fmla="*/ 117646 h 184851"/>
              <a:gd name="connsiteX4" fmla="*/ 130547 w 226675"/>
              <a:gd name="connsiteY4" fmla="*/ 60496 h 184851"/>
              <a:gd name="connsiteX5" fmla="*/ 372 w 226675"/>
              <a:gd name="connsiteY5" fmla="*/ 171 h 1848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26675" h="184851">
                <a:moveTo>
                  <a:pt x="372" y="171"/>
                </a:moveTo>
                <a:cubicBezTo>
                  <a:pt x="7780" y="3346"/>
                  <a:pt x="139014" y="48854"/>
                  <a:pt x="174997" y="79546"/>
                </a:cubicBezTo>
                <a:cubicBezTo>
                  <a:pt x="210980" y="110238"/>
                  <a:pt x="208864" y="177971"/>
                  <a:pt x="216272" y="184321"/>
                </a:cubicBezTo>
                <a:cubicBezTo>
                  <a:pt x="223680" y="190671"/>
                  <a:pt x="233734" y="138283"/>
                  <a:pt x="219447" y="117646"/>
                </a:cubicBezTo>
                <a:cubicBezTo>
                  <a:pt x="205160" y="97009"/>
                  <a:pt x="162826" y="82192"/>
                  <a:pt x="130547" y="60496"/>
                </a:cubicBezTo>
                <a:cubicBezTo>
                  <a:pt x="98268" y="38800"/>
                  <a:pt x="-7036" y="-3004"/>
                  <a:pt x="372" y="171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6" name="フリーフォーム 1135">
            <a:extLst>
              <a:ext uri="{FF2B5EF4-FFF2-40B4-BE49-F238E27FC236}">
                <a16:creationId xmlns:a16="http://schemas.microsoft.com/office/drawing/2014/main" id="{1F332C39-08D7-F480-F06C-98BCFD1D251F}"/>
              </a:ext>
            </a:extLst>
          </p:cNvPr>
          <p:cNvSpPr/>
          <p:nvPr/>
        </p:nvSpPr>
        <p:spPr>
          <a:xfrm>
            <a:off x="987422" y="4470330"/>
            <a:ext cx="250829" cy="660557"/>
          </a:xfrm>
          <a:custGeom>
            <a:avLst/>
            <a:gdLst>
              <a:gd name="connsiteX0" fmla="*/ 250828 w 250829"/>
              <a:gd name="connsiteY0" fmla="*/ 70 h 660557"/>
              <a:gd name="connsiteX1" fmla="*/ 101603 w 250829"/>
              <a:gd name="connsiteY1" fmla="*/ 365195 h 660557"/>
              <a:gd name="connsiteX2" fmla="*/ 3 w 250829"/>
              <a:gd name="connsiteY2" fmla="*/ 660470 h 660557"/>
              <a:gd name="connsiteX3" fmla="*/ 98428 w 250829"/>
              <a:gd name="connsiteY3" fmla="*/ 336620 h 660557"/>
              <a:gd name="connsiteX4" fmla="*/ 250828 w 250829"/>
              <a:gd name="connsiteY4" fmla="*/ 70 h 6605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0829" h="660557">
                <a:moveTo>
                  <a:pt x="250828" y="70"/>
                </a:moveTo>
                <a:cubicBezTo>
                  <a:pt x="251357" y="4833"/>
                  <a:pt x="143407" y="255128"/>
                  <a:pt x="101603" y="365195"/>
                </a:cubicBezTo>
                <a:cubicBezTo>
                  <a:pt x="59799" y="475262"/>
                  <a:pt x="532" y="665233"/>
                  <a:pt x="3" y="660470"/>
                </a:cubicBezTo>
                <a:cubicBezTo>
                  <a:pt x="-526" y="655708"/>
                  <a:pt x="60328" y="440866"/>
                  <a:pt x="98428" y="336620"/>
                </a:cubicBezTo>
                <a:cubicBezTo>
                  <a:pt x="136528" y="232374"/>
                  <a:pt x="250299" y="-4693"/>
                  <a:pt x="250828" y="70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7" name="フリーフォーム 1136">
            <a:extLst>
              <a:ext uri="{FF2B5EF4-FFF2-40B4-BE49-F238E27FC236}">
                <a16:creationId xmlns:a16="http://schemas.microsoft.com/office/drawing/2014/main" id="{59EBEB45-D11A-0AD7-93A4-86A1D01D795A}"/>
              </a:ext>
            </a:extLst>
          </p:cNvPr>
          <p:cNvSpPr/>
          <p:nvPr/>
        </p:nvSpPr>
        <p:spPr>
          <a:xfrm>
            <a:off x="844464" y="5165060"/>
            <a:ext cx="101854" cy="688788"/>
          </a:xfrm>
          <a:custGeom>
            <a:avLst/>
            <a:gdLst>
              <a:gd name="connsiteX0" fmla="*/ 101686 w 101854"/>
              <a:gd name="connsiteY0" fmla="*/ 665 h 688788"/>
              <a:gd name="connsiteX1" fmla="*/ 41361 w 101854"/>
              <a:gd name="connsiteY1" fmla="*/ 286415 h 688788"/>
              <a:gd name="connsiteX2" fmla="*/ 54061 w 101854"/>
              <a:gd name="connsiteY2" fmla="*/ 219740 h 688788"/>
              <a:gd name="connsiteX3" fmla="*/ 44536 w 101854"/>
              <a:gd name="connsiteY3" fmla="*/ 394365 h 688788"/>
              <a:gd name="connsiteX4" fmla="*/ 86 w 101854"/>
              <a:gd name="connsiteY4" fmla="*/ 686465 h 688788"/>
              <a:gd name="connsiteX5" fmla="*/ 57236 w 101854"/>
              <a:gd name="connsiteY5" fmla="*/ 222915 h 688788"/>
              <a:gd name="connsiteX6" fmla="*/ 101686 w 101854"/>
              <a:gd name="connsiteY6" fmla="*/ 665 h 6887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01854" h="688788">
                <a:moveTo>
                  <a:pt x="101686" y="665"/>
                </a:moveTo>
                <a:cubicBezTo>
                  <a:pt x="99040" y="11248"/>
                  <a:pt x="49298" y="249903"/>
                  <a:pt x="41361" y="286415"/>
                </a:cubicBezTo>
                <a:cubicBezTo>
                  <a:pt x="33424" y="322927"/>
                  <a:pt x="53532" y="201748"/>
                  <a:pt x="54061" y="219740"/>
                </a:cubicBezTo>
                <a:cubicBezTo>
                  <a:pt x="54590" y="237732"/>
                  <a:pt x="53532" y="316578"/>
                  <a:pt x="44536" y="394365"/>
                </a:cubicBezTo>
                <a:cubicBezTo>
                  <a:pt x="35540" y="472153"/>
                  <a:pt x="-2031" y="715040"/>
                  <a:pt x="86" y="686465"/>
                </a:cubicBezTo>
                <a:cubicBezTo>
                  <a:pt x="2203" y="657890"/>
                  <a:pt x="39244" y="338273"/>
                  <a:pt x="57236" y="222915"/>
                </a:cubicBezTo>
                <a:cubicBezTo>
                  <a:pt x="75228" y="107557"/>
                  <a:pt x="104332" y="-9918"/>
                  <a:pt x="101686" y="66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8" name="フリーフォーム 1137">
            <a:extLst>
              <a:ext uri="{FF2B5EF4-FFF2-40B4-BE49-F238E27FC236}">
                <a16:creationId xmlns:a16="http://schemas.microsoft.com/office/drawing/2014/main" id="{5C5217AE-148A-BA29-543A-A7091F120330}"/>
              </a:ext>
            </a:extLst>
          </p:cNvPr>
          <p:cNvSpPr/>
          <p:nvPr/>
        </p:nvSpPr>
        <p:spPr>
          <a:xfrm>
            <a:off x="771518" y="5867182"/>
            <a:ext cx="82561" cy="641749"/>
          </a:xfrm>
          <a:custGeom>
            <a:avLst/>
            <a:gdLst>
              <a:gd name="connsiteX0" fmla="*/ 82557 w 82561"/>
              <a:gd name="connsiteY0" fmla="*/ 218 h 641749"/>
              <a:gd name="connsiteX1" fmla="*/ 41282 w 82561"/>
              <a:gd name="connsiteY1" fmla="*/ 320893 h 641749"/>
              <a:gd name="connsiteX2" fmla="*/ 7 w 82561"/>
              <a:gd name="connsiteY2" fmla="*/ 641568 h 641749"/>
              <a:gd name="connsiteX3" fmla="*/ 38107 w 82561"/>
              <a:gd name="connsiteY3" fmla="*/ 276443 h 641749"/>
              <a:gd name="connsiteX4" fmla="*/ 82557 w 82561"/>
              <a:gd name="connsiteY4" fmla="*/ 218 h 6417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2561" h="641749">
                <a:moveTo>
                  <a:pt x="82557" y="218"/>
                </a:moveTo>
                <a:cubicBezTo>
                  <a:pt x="83086" y="7626"/>
                  <a:pt x="41282" y="320893"/>
                  <a:pt x="41282" y="320893"/>
                </a:cubicBezTo>
                <a:cubicBezTo>
                  <a:pt x="27524" y="427785"/>
                  <a:pt x="536" y="648976"/>
                  <a:pt x="7" y="641568"/>
                </a:cubicBezTo>
                <a:cubicBezTo>
                  <a:pt x="-522" y="634160"/>
                  <a:pt x="25407" y="376985"/>
                  <a:pt x="38107" y="276443"/>
                </a:cubicBezTo>
                <a:cubicBezTo>
                  <a:pt x="50807" y="175901"/>
                  <a:pt x="82028" y="-7190"/>
                  <a:pt x="82557" y="21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9" name="フリーフォーム 1138">
            <a:extLst>
              <a:ext uri="{FF2B5EF4-FFF2-40B4-BE49-F238E27FC236}">
                <a16:creationId xmlns:a16="http://schemas.microsoft.com/office/drawing/2014/main" id="{8C6E0A44-92CF-B907-5ED4-C5899D2AD2A5}"/>
              </a:ext>
            </a:extLst>
          </p:cNvPr>
          <p:cNvSpPr/>
          <p:nvPr/>
        </p:nvSpPr>
        <p:spPr>
          <a:xfrm>
            <a:off x="634926" y="6532265"/>
            <a:ext cx="136949" cy="886839"/>
          </a:xfrm>
          <a:custGeom>
            <a:avLst/>
            <a:gdLst>
              <a:gd name="connsiteX0" fmla="*/ 136599 w 136949"/>
              <a:gd name="connsiteY0" fmla="*/ 1885 h 886839"/>
              <a:gd name="connsiteX1" fmla="*/ 54049 w 136949"/>
              <a:gd name="connsiteY1" fmla="*/ 446385 h 886839"/>
              <a:gd name="connsiteX2" fmla="*/ 15949 w 136949"/>
              <a:gd name="connsiteY2" fmla="*/ 738485 h 886839"/>
              <a:gd name="connsiteX3" fmla="*/ 74 w 136949"/>
              <a:gd name="connsiteY3" fmla="*/ 884535 h 886839"/>
              <a:gd name="connsiteX4" fmla="*/ 19124 w 136949"/>
              <a:gd name="connsiteY4" fmla="*/ 630535 h 886839"/>
              <a:gd name="connsiteX5" fmla="*/ 136599 w 136949"/>
              <a:gd name="connsiteY5" fmla="*/ 1885 h 8868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36949" h="886839">
                <a:moveTo>
                  <a:pt x="136599" y="1885"/>
                </a:moveTo>
                <a:cubicBezTo>
                  <a:pt x="142420" y="-28807"/>
                  <a:pt x="74157" y="323618"/>
                  <a:pt x="54049" y="446385"/>
                </a:cubicBezTo>
                <a:cubicBezTo>
                  <a:pt x="33941" y="569152"/>
                  <a:pt x="24945" y="665460"/>
                  <a:pt x="15949" y="738485"/>
                </a:cubicBezTo>
                <a:cubicBezTo>
                  <a:pt x="6953" y="811510"/>
                  <a:pt x="-455" y="902527"/>
                  <a:pt x="74" y="884535"/>
                </a:cubicBezTo>
                <a:cubicBezTo>
                  <a:pt x="603" y="866543"/>
                  <a:pt x="-4159" y="773939"/>
                  <a:pt x="19124" y="630535"/>
                </a:cubicBezTo>
                <a:cubicBezTo>
                  <a:pt x="42407" y="487131"/>
                  <a:pt x="130778" y="32577"/>
                  <a:pt x="136599" y="188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0" name="フリーフォーム 1139">
            <a:extLst>
              <a:ext uri="{FF2B5EF4-FFF2-40B4-BE49-F238E27FC236}">
                <a16:creationId xmlns:a16="http://schemas.microsoft.com/office/drawing/2014/main" id="{F1C1FA26-0B94-644E-9ED6-130B5F21B709}"/>
              </a:ext>
            </a:extLst>
          </p:cNvPr>
          <p:cNvSpPr/>
          <p:nvPr/>
        </p:nvSpPr>
        <p:spPr>
          <a:xfrm>
            <a:off x="703409" y="6495159"/>
            <a:ext cx="78009" cy="408549"/>
          </a:xfrm>
          <a:custGeom>
            <a:avLst/>
            <a:gdLst>
              <a:gd name="connsiteX0" fmla="*/ 77641 w 78009"/>
              <a:gd name="connsiteY0" fmla="*/ 4066 h 408549"/>
              <a:gd name="connsiteX1" fmla="*/ 1441 w 78009"/>
              <a:gd name="connsiteY1" fmla="*/ 404116 h 408549"/>
              <a:gd name="connsiteX2" fmla="*/ 30016 w 78009"/>
              <a:gd name="connsiteY2" fmla="*/ 207266 h 408549"/>
              <a:gd name="connsiteX3" fmla="*/ 77641 w 78009"/>
              <a:gd name="connsiteY3" fmla="*/ 4066 h 4085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8009" h="408549">
                <a:moveTo>
                  <a:pt x="77641" y="4066"/>
                </a:moveTo>
                <a:cubicBezTo>
                  <a:pt x="72878" y="36874"/>
                  <a:pt x="9378" y="370249"/>
                  <a:pt x="1441" y="404116"/>
                </a:cubicBezTo>
                <a:cubicBezTo>
                  <a:pt x="-6497" y="437983"/>
                  <a:pt x="20491" y="268649"/>
                  <a:pt x="30016" y="207266"/>
                </a:cubicBezTo>
                <a:cubicBezTo>
                  <a:pt x="39541" y="145883"/>
                  <a:pt x="82404" y="-28742"/>
                  <a:pt x="77641" y="406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1" name="フリーフォーム 1140">
            <a:extLst>
              <a:ext uri="{FF2B5EF4-FFF2-40B4-BE49-F238E27FC236}">
                <a16:creationId xmlns:a16="http://schemas.microsoft.com/office/drawing/2014/main" id="{2546FD37-181C-A5BB-20A3-173574322023}"/>
              </a:ext>
            </a:extLst>
          </p:cNvPr>
          <p:cNvSpPr/>
          <p:nvPr/>
        </p:nvSpPr>
        <p:spPr>
          <a:xfrm>
            <a:off x="583642" y="7447662"/>
            <a:ext cx="57917" cy="528112"/>
          </a:xfrm>
          <a:custGeom>
            <a:avLst/>
            <a:gdLst>
              <a:gd name="connsiteX0" fmla="*/ 57708 w 57917"/>
              <a:gd name="connsiteY0" fmla="*/ 888 h 528112"/>
              <a:gd name="connsiteX1" fmla="*/ 19608 w 57917"/>
              <a:gd name="connsiteY1" fmla="*/ 188213 h 528112"/>
              <a:gd name="connsiteX2" fmla="*/ 13258 w 57917"/>
              <a:gd name="connsiteY2" fmla="*/ 308863 h 528112"/>
              <a:gd name="connsiteX3" fmla="*/ 19608 w 57917"/>
              <a:gd name="connsiteY3" fmla="*/ 527938 h 528112"/>
              <a:gd name="connsiteX4" fmla="*/ 558 w 57917"/>
              <a:gd name="connsiteY4" fmla="*/ 270763 h 528112"/>
              <a:gd name="connsiteX5" fmla="*/ 57708 w 57917"/>
              <a:gd name="connsiteY5" fmla="*/ 888 h 5281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917" h="528112">
                <a:moveTo>
                  <a:pt x="57708" y="888"/>
                </a:moveTo>
                <a:cubicBezTo>
                  <a:pt x="60883" y="-12870"/>
                  <a:pt x="27016" y="136884"/>
                  <a:pt x="19608" y="188213"/>
                </a:cubicBezTo>
                <a:cubicBezTo>
                  <a:pt x="12200" y="239542"/>
                  <a:pt x="13258" y="252242"/>
                  <a:pt x="13258" y="308863"/>
                </a:cubicBezTo>
                <a:cubicBezTo>
                  <a:pt x="13258" y="365484"/>
                  <a:pt x="21725" y="534288"/>
                  <a:pt x="19608" y="527938"/>
                </a:cubicBezTo>
                <a:cubicBezTo>
                  <a:pt x="17491" y="521588"/>
                  <a:pt x="-3675" y="352784"/>
                  <a:pt x="558" y="270763"/>
                </a:cubicBezTo>
                <a:cubicBezTo>
                  <a:pt x="4791" y="188742"/>
                  <a:pt x="54533" y="14646"/>
                  <a:pt x="57708" y="88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2" name="フリーフォーム 1141">
            <a:extLst>
              <a:ext uri="{FF2B5EF4-FFF2-40B4-BE49-F238E27FC236}">
                <a16:creationId xmlns:a16="http://schemas.microsoft.com/office/drawing/2014/main" id="{C0BDC6FE-EDBE-A605-118F-D05F8F358FC5}"/>
              </a:ext>
            </a:extLst>
          </p:cNvPr>
          <p:cNvSpPr/>
          <p:nvPr/>
        </p:nvSpPr>
        <p:spPr>
          <a:xfrm>
            <a:off x="1530287" y="4355713"/>
            <a:ext cx="123900" cy="324484"/>
          </a:xfrm>
          <a:custGeom>
            <a:avLst/>
            <a:gdLst>
              <a:gd name="connsiteX0" fmla="*/ 123888 w 123900"/>
              <a:gd name="connsiteY0" fmla="*/ 387 h 324484"/>
              <a:gd name="connsiteX1" fmla="*/ 31813 w 123900"/>
              <a:gd name="connsiteY1" fmla="*/ 159137 h 324484"/>
              <a:gd name="connsiteX2" fmla="*/ 63 w 123900"/>
              <a:gd name="connsiteY2" fmla="*/ 324237 h 324484"/>
              <a:gd name="connsiteX3" fmla="*/ 38163 w 123900"/>
              <a:gd name="connsiteY3" fmla="*/ 121037 h 324484"/>
              <a:gd name="connsiteX4" fmla="*/ 123888 w 123900"/>
              <a:gd name="connsiteY4" fmla="*/ 387 h 3244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3900" h="324484">
                <a:moveTo>
                  <a:pt x="123888" y="387"/>
                </a:moveTo>
                <a:cubicBezTo>
                  <a:pt x="122830" y="6737"/>
                  <a:pt x="52450" y="105162"/>
                  <a:pt x="31813" y="159137"/>
                </a:cubicBezTo>
                <a:cubicBezTo>
                  <a:pt x="11175" y="213112"/>
                  <a:pt x="-995" y="330587"/>
                  <a:pt x="63" y="324237"/>
                </a:cubicBezTo>
                <a:cubicBezTo>
                  <a:pt x="1121" y="317887"/>
                  <a:pt x="17525" y="175012"/>
                  <a:pt x="38163" y="121037"/>
                </a:cubicBezTo>
                <a:cubicBezTo>
                  <a:pt x="58800" y="67062"/>
                  <a:pt x="124946" y="-5963"/>
                  <a:pt x="123888" y="387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3" name="フリーフォーム 1142">
            <a:extLst>
              <a:ext uri="{FF2B5EF4-FFF2-40B4-BE49-F238E27FC236}">
                <a16:creationId xmlns:a16="http://schemas.microsoft.com/office/drawing/2014/main" id="{8B7C69B2-A855-6BAF-0E81-110D9B1E229D}"/>
              </a:ext>
            </a:extLst>
          </p:cNvPr>
          <p:cNvSpPr/>
          <p:nvPr/>
        </p:nvSpPr>
        <p:spPr>
          <a:xfrm>
            <a:off x="1250308" y="4752541"/>
            <a:ext cx="213589" cy="705682"/>
          </a:xfrm>
          <a:custGeom>
            <a:avLst/>
            <a:gdLst>
              <a:gd name="connsiteX0" fmla="*/ 213367 w 213589"/>
              <a:gd name="connsiteY0" fmla="*/ 434 h 705682"/>
              <a:gd name="connsiteX1" fmla="*/ 92717 w 213589"/>
              <a:gd name="connsiteY1" fmla="*/ 311584 h 705682"/>
              <a:gd name="connsiteX2" fmla="*/ 642 w 213589"/>
              <a:gd name="connsiteY2" fmla="*/ 705284 h 705682"/>
              <a:gd name="connsiteX3" fmla="*/ 60967 w 213589"/>
              <a:gd name="connsiteY3" fmla="*/ 378259 h 705682"/>
              <a:gd name="connsiteX4" fmla="*/ 213367 w 213589"/>
              <a:gd name="connsiteY4" fmla="*/ 434 h 7056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3589" h="705682">
                <a:moveTo>
                  <a:pt x="213367" y="434"/>
                </a:moveTo>
                <a:cubicBezTo>
                  <a:pt x="218659" y="-10679"/>
                  <a:pt x="128171" y="194109"/>
                  <a:pt x="92717" y="311584"/>
                </a:cubicBezTo>
                <a:cubicBezTo>
                  <a:pt x="57263" y="429059"/>
                  <a:pt x="5934" y="694172"/>
                  <a:pt x="642" y="705284"/>
                </a:cubicBezTo>
                <a:cubicBezTo>
                  <a:pt x="-4650" y="716397"/>
                  <a:pt x="23396" y="492030"/>
                  <a:pt x="60967" y="378259"/>
                </a:cubicBezTo>
                <a:cubicBezTo>
                  <a:pt x="98538" y="264488"/>
                  <a:pt x="208075" y="11547"/>
                  <a:pt x="213367" y="434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4" name="フリーフォーム 1143">
            <a:extLst>
              <a:ext uri="{FF2B5EF4-FFF2-40B4-BE49-F238E27FC236}">
                <a16:creationId xmlns:a16="http://schemas.microsoft.com/office/drawing/2014/main" id="{162161F3-1579-A88A-EBC7-FCA66A41594D}"/>
              </a:ext>
            </a:extLst>
          </p:cNvPr>
          <p:cNvSpPr/>
          <p:nvPr/>
        </p:nvSpPr>
        <p:spPr>
          <a:xfrm>
            <a:off x="1590601" y="4936964"/>
            <a:ext cx="57244" cy="743472"/>
          </a:xfrm>
          <a:custGeom>
            <a:avLst/>
            <a:gdLst>
              <a:gd name="connsiteX0" fmla="*/ 74 w 57244"/>
              <a:gd name="connsiteY0" fmla="*/ 161 h 743472"/>
              <a:gd name="connsiteX1" fmla="*/ 44524 w 57244"/>
              <a:gd name="connsiteY1" fmla="*/ 485936 h 743472"/>
              <a:gd name="connsiteX2" fmla="*/ 15949 w 57244"/>
              <a:gd name="connsiteY2" fmla="*/ 743111 h 743472"/>
              <a:gd name="connsiteX3" fmla="*/ 57224 w 57244"/>
              <a:gd name="connsiteY3" fmla="*/ 435136 h 743472"/>
              <a:gd name="connsiteX4" fmla="*/ 74 w 57244"/>
              <a:gd name="connsiteY4" fmla="*/ 161 h 7434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7244" h="743472">
                <a:moveTo>
                  <a:pt x="74" y="161"/>
                </a:moveTo>
                <a:cubicBezTo>
                  <a:pt x="-2043" y="8628"/>
                  <a:pt x="41878" y="362111"/>
                  <a:pt x="44524" y="485936"/>
                </a:cubicBezTo>
                <a:cubicBezTo>
                  <a:pt x="47170" y="609761"/>
                  <a:pt x="13832" y="751578"/>
                  <a:pt x="15949" y="743111"/>
                </a:cubicBezTo>
                <a:cubicBezTo>
                  <a:pt x="18066" y="734644"/>
                  <a:pt x="58282" y="552082"/>
                  <a:pt x="57224" y="435136"/>
                </a:cubicBezTo>
                <a:cubicBezTo>
                  <a:pt x="56166" y="318190"/>
                  <a:pt x="2191" y="-8306"/>
                  <a:pt x="74" y="161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5" name="フリーフォーム 1144">
            <a:extLst>
              <a:ext uri="{FF2B5EF4-FFF2-40B4-BE49-F238E27FC236}">
                <a16:creationId xmlns:a16="http://schemas.microsoft.com/office/drawing/2014/main" id="{C131A6E3-3506-55B0-4820-08C7CD7BBA8C}"/>
              </a:ext>
            </a:extLst>
          </p:cNvPr>
          <p:cNvSpPr/>
          <p:nvPr/>
        </p:nvSpPr>
        <p:spPr>
          <a:xfrm>
            <a:off x="1730320" y="5210175"/>
            <a:ext cx="54996" cy="482601"/>
          </a:xfrm>
          <a:custGeom>
            <a:avLst/>
            <a:gdLst>
              <a:gd name="connsiteX0" fmla="*/ 50855 w 54996"/>
              <a:gd name="connsiteY0" fmla="*/ 0 h 482601"/>
              <a:gd name="connsiteX1" fmla="*/ 50855 w 54996"/>
              <a:gd name="connsiteY1" fmla="*/ 292100 h 482601"/>
              <a:gd name="connsiteX2" fmla="*/ 55 w 54996"/>
              <a:gd name="connsiteY2" fmla="*/ 482600 h 482601"/>
              <a:gd name="connsiteX3" fmla="*/ 41330 w 54996"/>
              <a:gd name="connsiteY3" fmla="*/ 295275 h 482601"/>
              <a:gd name="connsiteX4" fmla="*/ 50855 w 54996"/>
              <a:gd name="connsiteY4" fmla="*/ 0 h 4826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4996" h="482601">
                <a:moveTo>
                  <a:pt x="50855" y="0"/>
                </a:moveTo>
                <a:cubicBezTo>
                  <a:pt x="52442" y="-529"/>
                  <a:pt x="59322" y="211667"/>
                  <a:pt x="50855" y="292100"/>
                </a:cubicBezTo>
                <a:cubicBezTo>
                  <a:pt x="42388" y="372533"/>
                  <a:pt x="1642" y="482071"/>
                  <a:pt x="55" y="482600"/>
                </a:cubicBezTo>
                <a:cubicBezTo>
                  <a:pt x="-1532" y="483129"/>
                  <a:pt x="31276" y="368300"/>
                  <a:pt x="41330" y="295275"/>
                </a:cubicBezTo>
                <a:cubicBezTo>
                  <a:pt x="51384" y="222250"/>
                  <a:pt x="49268" y="529"/>
                  <a:pt x="50855" y="0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6" name="フリーフォーム 1145">
            <a:extLst>
              <a:ext uri="{FF2B5EF4-FFF2-40B4-BE49-F238E27FC236}">
                <a16:creationId xmlns:a16="http://schemas.microsoft.com/office/drawing/2014/main" id="{1E64385A-720C-7CD8-48CC-67033073CF4E}"/>
              </a:ext>
            </a:extLst>
          </p:cNvPr>
          <p:cNvSpPr/>
          <p:nvPr/>
        </p:nvSpPr>
        <p:spPr>
          <a:xfrm>
            <a:off x="1624678" y="5898485"/>
            <a:ext cx="201925" cy="607697"/>
          </a:xfrm>
          <a:custGeom>
            <a:avLst/>
            <a:gdLst>
              <a:gd name="connsiteX0" fmla="*/ 200947 w 201925"/>
              <a:gd name="connsiteY0" fmla="*/ 3840 h 607697"/>
              <a:gd name="connsiteX1" fmla="*/ 4097 w 201925"/>
              <a:gd name="connsiteY1" fmla="*/ 597565 h 607697"/>
              <a:gd name="connsiteX2" fmla="*/ 77122 w 201925"/>
              <a:gd name="connsiteY2" fmla="*/ 353090 h 607697"/>
              <a:gd name="connsiteX3" fmla="*/ 200947 w 201925"/>
              <a:gd name="connsiteY3" fmla="*/ 3840 h 607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1925" h="607697">
                <a:moveTo>
                  <a:pt x="200947" y="3840"/>
                </a:moveTo>
                <a:cubicBezTo>
                  <a:pt x="188776" y="44586"/>
                  <a:pt x="24734" y="539357"/>
                  <a:pt x="4097" y="597565"/>
                </a:cubicBezTo>
                <a:cubicBezTo>
                  <a:pt x="-16540" y="655773"/>
                  <a:pt x="45901" y="448340"/>
                  <a:pt x="77122" y="353090"/>
                </a:cubicBezTo>
                <a:cubicBezTo>
                  <a:pt x="108343" y="257840"/>
                  <a:pt x="213118" y="-36906"/>
                  <a:pt x="200947" y="384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7" name="フリーフォーム 1146">
            <a:extLst>
              <a:ext uri="{FF2B5EF4-FFF2-40B4-BE49-F238E27FC236}">
                <a16:creationId xmlns:a16="http://schemas.microsoft.com/office/drawing/2014/main" id="{56E9775E-CC9C-C8EC-16CC-C076DE4D0FBE}"/>
              </a:ext>
            </a:extLst>
          </p:cNvPr>
          <p:cNvSpPr/>
          <p:nvPr/>
        </p:nvSpPr>
        <p:spPr>
          <a:xfrm>
            <a:off x="1831868" y="5194097"/>
            <a:ext cx="78191" cy="696241"/>
          </a:xfrm>
          <a:custGeom>
            <a:avLst/>
            <a:gdLst>
              <a:gd name="connsiteX0" fmla="*/ 12807 w 78191"/>
              <a:gd name="connsiteY0" fmla="*/ 203 h 696241"/>
              <a:gd name="connsiteX1" fmla="*/ 73132 w 78191"/>
              <a:gd name="connsiteY1" fmla="*/ 263728 h 696241"/>
              <a:gd name="connsiteX2" fmla="*/ 107 w 78191"/>
              <a:gd name="connsiteY2" fmla="*/ 695528 h 696241"/>
              <a:gd name="connsiteX3" fmla="*/ 57257 w 78191"/>
              <a:gd name="connsiteY3" fmla="*/ 362153 h 696241"/>
              <a:gd name="connsiteX4" fmla="*/ 76307 w 78191"/>
              <a:gd name="connsiteY4" fmla="*/ 222453 h 696241"/>
              <a:gd name="connsiteX5" fmla="*/ 12807 w 78191"/>
              <a:gd name="connsiteY5" fmla="*/ 203 h 6962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8191" h="696241">
                <a:moveTo>
                  <a:pt x="12807" y="203"/>
                </a:moveTo>
                <a:cubicBezTo>
                  <a:pt x="12278" y="7082"/>
                  <a:pt x="75249" y="147841"/>
                  <a:pt x="73132" y="263728"/>
                </a:cubicBezTo>
                <a:cubicBezTo>
                  <a:pt x="71015" y="379615"/>
                  <a:pt x="2753" y="679124"/>
                  <a:pt x="107" y="695528"/>
                </a:cubicBezTo>
                <a:cubicBezTo>
                  <a:pt x="-2539" y="711932"/>
                  <a:pt x="44557" y="440999"/>
                  <a:pt x="57257" y="362153"/>
                </a:cubicBezTo>
                <a:cubicBezTo>
                  <a:pt x="69957" y="283307"/>
                  <a:pt x="83186" y="282249"/>
                  <a:pt x="76307" y="222453"/>
                </a:cubicBezTo>
                <a:cubicBezTo>
                  <a:pt x="69428" y="162657"/>
                  <a:pt x="13336" y="-6676"/>
                  <a:pt x="12807" y="20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8" name="フリーフォーム 1147">
            <a:extLst>
              <a:ext uri="{FF2B5EF4-FFF2-40B4-BE49-F238E27FC236}">
                <a16:creationId xmlns:a16="http://schemas.microsoft.com/office/drawing/2014/main" id="{6F5F5777-614B-8BAF-6A1A-7F9140DFB55E}"/>
              </a:ext>
            </a:extLst>
          </p:cNvPr>
          <p:cNvSpPr/>
          <p:nvPr/>
        </p:nvSpPr>
        <p:spPr>
          <a:xfrm>
            <a:off x="1786912" y="5102687"/>
            <a:ext cx="103919" cy="269135"/>
          </a:xfrm>
          <a:custGeom>
            <a:avLst/>
            <a:gdLst>
              <a:gd name="connsiteX0" fmla="*/ 613 w 103919"/>
              <a:gd name="connsiteY0" fmla="*/ 2713 h 269135"/>
              <a:gd name="connsiteX1" fmla="*/ 102213 w 103919"/>
              <a:gd name="connsiteY1" fmla="*/ 266238 h 269135"/>
              <a:gd name="connsiteX2" fmla="*/ 60938 w 103919"/>
              <a:gd name="connsiteY2" fmla="*/ 136063 h 269135"/>
              <a:gd name="connsiteX3" fmla="*/ 613 w 103919"/>
              <a:gd name="connsiteY3" fmla="*/ 2713 h 2691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3919" h="269135">
                <a:moveTo>
                  <a:pt x="613" y="2713"/>
                </a:moveTo>
                <a:cubicBezTo>
                  <a:pt x="7492" y="24409"/>
                  <a:pt x="92159" y="244013"/>
                  <a:pt x="102213" y="266238"/>
                </a:cubicBezTo>
                <a:cubicBezTo>
                  <a:pt x="112267" y="288463"/>
                  <a:pt x="75225" y="176809"/>
                  <a:pt x="60938" y="136063"/>
                </a:cubicBezTo>
                <a:cubicBezTo>
                  <a:pt x="46651" y="95317"/>
                  <a:pt x="-6266" y="-18983"/>
                  <a:pt x="613" y="271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9" name="フリーフォーム 1148">
            <a:extLst>
              <a:ext uri="{FF2B5EF4-FFF2-40B4-BE49-F238E27FC236}">
                <a16:creationId xmlns:a16="http://schemas.microsoft.com/office/drawing/2014/main" id="{71239DCB-2EB5-5A16-9EB8-BCB1620FC49C}"/>
              </a:ext>
            </a:extLst>
          </p:cNvPr>
          <p:cNvSpPr/>
          <p:nvPr/>
        </p:nvSpPr>
        <p:spPr>
          <a:xfrm>
            <a:off x="1097661" y="5546719"/>
            <a:ext cx="29506" cy="822338"/>
          </a:xfrm>
          <a:custGeom>
            <a:avLst/>
            <a:gdLst>
              <a:gd name="connsiteX0" fmla="*/ 29464 w 29506"/>
              <a:gd name="connsiteY0" fmla="*/ 6 h 822338"/>
              <a:gd name="connsiteX1" fmla="*/ 889 w 29506"/>
              <a:gd name="connsiteY1" fmla="*/ 444506 h 822338"/>
              <a:gd name="connsiteX2" fmla="*/ 7239 w 29506"/>
              <a:gd name="connsiteY2" fmla="*/ 822331 h 822338"/>
              <a:gd name="connsiteX3" fmla="*/ 7239 w 29506"/>
              <a:gd name="connsiteY3" fmla="*/ 434981 h 822338"/>
              <a:gd name="connsiteX4" fmla="*/ 29464 w 29506"/>
              <a:gd name="connsiteY4" fmla="*/ 6 h 822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9506" h="822338">
                <a:moveTo>
                  <a:pt x="29464" y="6"/>
                </a:moveTo>
                <a:cubicBezTo>
                  <a:pt x="28406" y="1594"/>
                  <a:pt x="4593" y="307452"/>
                  <a:pt x="889" y="444506"/>
                </a:cubicBezTo>
                <a:cubicBezTo>
                  <a:pt x="-2815" y="581560"/>
                  <a:pt x="6181" y="823919"/>
                  <a:pt x="7239" y="822331"/>
                </a:cubicBezTo>
                <a:cubicBezTo>
                  <a:pt x="8297" y="820743"/>
                  <a:pt x="3006" y="572564"/>
                  <a:pt x="7239" y="434981"/>
                </a:cubicBezTo>
                <a:cubicBezTo>
                  <a:pt x="11472" y="297398"/>
                  <a:pt x="30522" y="-1582"/>
                  <a:pt x="29464" y="6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0" name="フリーフォーム 1149">
            <a:extLst>
              <a:ext uri="{FF2B5EF4-FFF2-40B4-BE49-F238E27FC236}">
                <a16:creationId xmlns:a16="http://schemas.microsoft.com/office/drawing/2014/main" id="{BE44A4D2-B37A-B6DF-8047-51A53667ECDE}"/>
              </a:ext>
            </a:extLst>
          </p:cNvPr>
          <p:cNvSpPr/>
          <p:nvPr/>
        </p:nvSpPr>
        <p:spPr>
          <a:xfrm>
            <a:off x="1527162" y="6584937"/>
            <a:ext cx="91494" cy="463574"/>
          </a:xfrm>
          <a:custGeom>
            <a:avLst/>
            <a:gdLst>
              <a:gd name="connsiteX0" fmla="*/ 88913 w 91494"/>
              <a:gd name="connsiteY0" fmla="*/ 13 h 463574"/>
              <a:gd name="connsiteX1" fmla="*/ 76213 w 91494"/>
              <a:gd name="connsiteY1" fmla="*/ 212738 h 463574"/>
              <a:gd name="connsiteX2" fmla="*/ 13 w 91494"/>
              <a:gd name="connsiteY2" fmla="*/ 463563 h 463574"/>
              <a:gd name="connsiteX3" fmla="*/ 82563 w 91494"/>
              <a:gd name="connsiteY3" fmla="*/ 222263 h 463574"/>
              <a:gd name="connsiteX4" fmla="*/ 88913 w 91494"/>
              <a:gd name="connsiteY4" fmla="*/ 13 h 4635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1494" h="463574">
                <a:moveTo>
                  <a:pt x="88913" y="13"/>
                </a:moveTo>
                <a:cubicBezTo>
                  <a:pt x="87855" y="-1575"/>
                  <a:pt x="91030" y="135480"/>
                  <a:pt x="76213" y="212738"/>
                </a:cubicBezTo>
                <a:cubicBezTo>
                  <a:pt x="61396" y="289996"/>
                  <a:pt x="-1045" y="461975"/>
                  <a:pt x="13" y="463563"/>
                </a:cubicBezTo>
                <a:cubicBezTo>
                  <a:pt x="1071" y="465151"/>
                  <a:pt x="68276" y="296346"/>
                  <a:pt x="82563" y="222263"/>
                </a:cubicBezTo>
                <a:cubicBezTo>
                  <a:pt x="96850" y="148180"/>
                  <a:pt x="89971" y="1601"/>
                  <a:pt x="88913" y="1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1" name="フリーフォーム 1150">
            <a:extLst>
              <a:ext uri="{FF2B5EF4-FFF2-40B4-BE49-F238E27FC236}">
                <a16:creationId xmlns:a16="http://schemas.microsoft.com/office/drawing/2014/main" id="{9EFDC895-A00B-332F-D8FA-4773DA4A8A96}"/>
              </a:ext>
            </a:extLst>
          </p:cNvPr>
          <p:cNvSpPr/>
          <p:nvPr/>
        </p:nvSpPr>
        <p:spPr>
          <a:xfrm>
            <a:off x="1463675" y="7289707"/>
            <a:ext cx="50818" cy="422469"/>
          </a:xfrm>
          <a:custGeom>
            <a:avLst/>
            <a:gdLst>
              <a:gd name="connsiteX0" fmla="*/ 50800 w 50818"/>
              <a:gd name="connsiteY0" fmla="*/ 93 h 422469"/>
              <a:gd name="connsiteX1" fmla="*/ 6350 w 50818"/>
              <a:gd name="connsiteY1" fmla="*/ 206468 h 422469"/>
              <a:gd name="connsiteX2" fmla="*/ 41275 w 50818"/>
              <a:gd name="connsiteY2" fmla="*/ 422368 h 422469"/>
              <a:gd name="connsiteX3" fmla="*/ 0 w 50818"/>
              <a:gd name="connsiteY3" fmla="*/ 231868 h 422469"/>
              <a:gd name="connsiteX4" fmla="*/ 50800 w 50818"/>
              <a:gd name="connsiteY4" fmla="*/ 93 h 4224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0818" h="422469">
                <a:moveTo>
                  <a:pt x="50800" y="93"/>
                </a:moveTo>
                <a:cubicBezTo>
                  <a:pt x="51858" y="-4140"/>
                  <a:pt x="7937" y="136089"/>
                  <a:pt x="6350" y="206468"/>
                </a:cubicBezTo>
                <a:cubicBezTo>
                  <a:pt x="4763" y="276847"/>
                  <a:pt x="42333" y="418135"/>
                  <a:pt x="41275" y="422368"/>
                </a:cubicBezTo>
                <a:cubicBezTo>
                  <a:pt x="40217" y="426601"/>
                  <a:pt x="0" y="297485"/>
                  <a:pt x="0" y="231868"/>
                </a:cubicBezTo>
                <a:cubicBezTo>
                  <a:pt x="0" y="166251"/>
                  <a:pt x="49742" y="4326"/>
                  <a:pt x="50800" y="9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2" name="フリーフォーム 1151">
            <a:extLst>
              <a:ext uri="{FF2B5EF4-FFF2-40B4-BE49-F238E27FC236}">
                <a16:creationId xmlns:a16="http://schemas.microsoft.com/office/drawing/2014/main" id="{A9C2D991-8823-D6B8-CFCD-BBA05EEE4460}"/>
              </a:ext>
            </a:extLst>
          </p:cNvPr>
          <p:cNvSpPr/>
          <p:nvPr/>
        </p:nvSpPr>
        <p:spPr>
          <a:xfrm>
            <a:off x="1235031" y="6390409"/>
            <a:ext cx="184200" cy="671398"/>
          </a:xfrm>
          <a:custGeom>
            <a:avLst/>
            <a:gdLst>
              <a:gd name="connsiteX0" fmla="*/ 149269 w 184200"/>
              <a:gd name="connsiteY0" fmla="*/ 866 h 671398"/>
              <a:gd name="connsiteX1" fmla="*/ 158794 w 184200"/>
              <a:gd name="connsiteY1" fmla="*/ 302491 h 671398"/>
              <a:gd name="connsiteX2" fmla="*/ 44 w 184200"/>
              <a:gd name="connsiteY2" fmla="*/ 670791 h 671398"/>
              <a:gd name="connsiteX3" fmla="*/ 142919 w 184200"/>
              <a:gd name="connsiteY3" fmla="*/ 385041 h 671398"/>
              <a:gd name="connsiteX4" fmla="*/ 184194 w 184200"/>
              <a:gd name="connsiteY4" fmla="*/ 216766 h 671398"/>
              <a:gd name="connsiteX5" fmla="*/ 149269 w 184200"/>
              <a:gd name="connsiteY5" fmla="*/ 866 h 6713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4200" h="671398">
                <a:moveTo>
                  <a:pt x="149269" y="866"/>
                </a:moveTo>
                <a:cubicBezTo>
                  <a:pt x="145036" y="15153"/>
                  <a:pt x="183665" y="190837"/>
                  <a:pt x="158794" y="302491"/>
                </a:cubicBezTo>
                <a:cubicBezTo>
                  <a:pt x="133923" y="414145"/>
                  <a:pt x="2690" y="657033"/>
                  <a:pt x="44" y="670791"/>
                </a:cubicBezTo>
                <a:cubicBezTo>
                  <a:pt x="-2602" y="684549"/>
                  <a:pt x="112227" y="460712"/>
                  <a:pt x="142919" y="385041"/>
                </a:cubicBezTo>
                <a:cubicBezTo>
                  <a:pt x="173611" y="309370"/>
                  <a:pt x="183665" y="280795"/>
                  <a:pt x="184194" y="216766"/>
                </a:cubicBezTo>
                <a:cubicBezTo>
                  <a:pt x="184723" y="152737"/>
                  <a:pt x="153502" y="-13421"/>
                  <a:pt x="149269" y="866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3" name="フリーフォーム 1152">
            <a:extLst>
              <a:ext uri="{FF2B5EF4-FFF2-40B4-BE49-F238E27FC236}">
                <a16:creationId xmlns:a16="http://schemas.microsoft.com/office/drawing/2014/main" id="{18219688-4E4E-600F-721D-523149947183}"/>
              </a:ext>
            </a:extLst>
          </p:cNvPr>
          <p:cNvSpPr/>
          <p:nvPr/>
        </p:nvSpPr>
        <p:spPr>
          <a:xfrm>
            <a:off x="885212" y="6388021"/>
            <a:ext cx="286386" cy="1004506"/>
          </a:xfrm>
          <a:custGeom>
            <a:avLst/>
            <a:gdLst>
              <a:gd name="connsiteX0" fmla="*/ 286363 w 286386"/>
              <a:gd name="connsiteY0" fmla="*/ 79 h 1004506"/>
              <a:gd name="connsiteX1" fmla="*/ 245088 w 286386"/>
              <a:gd name="connsiteY1" fmla="*/ 228679 h 1004506"/>
              <a:gd name="connsiteX2" fmla="*/ 238738 w 286386"/>
              <a:gd name="connsiteY2" fmla="*/ 403304 h 1004506"/>
              <a:gd name="connsiteX3" fmla="*/ 105388 w 286386"/>
              <a:gd name="connsiteY3" fmla="*/ 727154 h 1004506"/>
              <a:gd name="connsiteX4" fmla="*/ 64113 w 286386"/>
              <a:gd name="connsiteY4" fmla="*/ 784304 h 1004506"/>
              <a:gd name="connsiteX5" fmla="*/ 613 w 286386"/>
              <a:gd name="connsiteY5" fmla="*/ 1003379 h 1004506"/>
              <a:gd name="connsiteX6" fmla="*/ 105388 w 286386"/>
              <a:gd name="connsiteY6" fmla="*/ 679529 h 1004506"/>
              <a:gd name="connsiteX7" fmla="*/ 229213 w 286386"/>
              <a:gd name="connsiteY7" fmla="*/ 403304 h 1004506"/>
              <a:gd name="connsiteX8" fmla="*/ 238738 w 286386"/>
              <a:gd name="connsiteY8" fmla="*/ 254079 h 1004506"/>
              <a:gd name="connsiteX9" fmla="*/ 286363 w 286386"/>
              <a:gd name="connsiteY9" fmla="*/ 79 h 10045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86386" h="1004506">
                <a:moveTo>
                  <a:pt x="286363" y="79"/>
                </a:moveTo>
                <a:cubicBezTo>
                  <a:pt x="287421" y="-4154"/>
                  <a:pt x="253025" y="161475"/>
                  <a:pt x="245088" y="228679"/>
                </a:cubicBezTo>
                <a:cubicBezTo>
                  <a:pt x="237151" y="295883"/>
                  <a:pt x="262021" y="320225"/>
                  <a:pt x="238738" y="403304"/>
                </a:cubicBezTo>
                <a:cubicBezTo>
                  <a:pt x="215455" y="486383"/>
                  <a:pt x="134492" y="663654"/>
                  <a:pt x="105388" y="727154"/>
                </a:cubicBezTo>
                <a:cubicBezTo>
                  <a:pt x="76284" y="790654"/>
                  <a:pt x="81575" y="738267"/>
                  <a:pt x="64113" y="784304"/>
                </a:cubicBezTo>
                <a:cubicBezTo>
                  <a:pt x="46651" y="830341"/>
                  <a:pt x="-6266" y="1020841"/>
                  <a:pt x="613" y="1003379"/>
                </a:cubicBezTo>
                <a:cubicBezTo>
                  <a:pt x="7492" y="985917"/>
                  <a:pt x="67288" y="779541"/>
                  <a:pt x="105388" y="679529"/>
                </a:cubicBezTo>
                <a:cubicBezTo>
                  <a:pt x="143488" y="579517"/>
                  <a:pt x="206988" y="474212"/>
                  <a:pt x="229213" y="403304"/>
                </a:cubicBezTo>
                <a:cubicBezTo>
                  <a:pt x="251438" y="332396"/>
                  <a:pt x="229213" y="318637"/>
                  <a:pt x="238738" y="254079"/>
                </a:cubicBezTo>
                <a:cubicBezTo>
                  <a:pt x="248263" y="189521"/>
                  <a:pt x="285305" y="4312"/>
                  <a:pt x="286363" y="79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4" name="フリーフォーム 1153">
            <a:extLst>
              <a:ext uri="{FF2B5EF4-FFF2-40B4-BE49-F238E27FC236}">
                <a16:creationId xmlns:a16="http://schemas.microsoft.com/office/drawing/2014/main" id="{421DCB8E-05CF-D036-FC99-3BCC22E08881}"/>
              </a:ext>
            </a:extLst>
          </p:cNvPr>
          <p:cNvSpPr/>
          <p:nvPr/>
        </p:nvSpPr>
        <p:spPr>
          <a:xfrm>
            <a:off x="939799" y="7447675"/>
            <a:ext cx="591620" cy="311912"/>
          </a:xfrm>
          <a:custGeom>
            <a:avLst/>
            <a:gdLst>
              <a:gd name="connsiteX0" fmla="*/ 1 w 591620"/>
              <a:gd name="connsiteY0" fmla="*/ 32625 h 311912"/>
              <a:gd name="connsiteX1" fmla="*/ 203201 w 591620"/>
              <a:gd name="connsiteY1" fmla="*/ 38975 h 311912"/>
              <a:gd name="connsiteX2" fmla="*/ 320676 w 591620"/>
              <a:gd name="connsiteY2" fmla="*/ 140575 h 311912"/>
              <a:gd name="connsiteX3" fmla="*/ 307976 w 591620"/>
              <a:gd name="connsiteY3" fmla="*/ 96125 h 311912"/>
              <a:gd name="connsiteX4" fmla="*/ 584201 w 591620"/>
              <a:gd name="connsiteY4" fmla="*/ 305675 h 311912"/>
              <a:gd name="connsiteX5" fmla="*/ 501651 w 591620"/>
              <a:gd name="connsiteY5" fmla="*/ 245350 h 311912"/>
              <a:gd name="connsiteX6" fmla="*/ 384176 w 591620"/>
              <a:gd name="connsiteY6" fmla="*/ 127875 h 311912"/>
              <a:gd name="connsiteX7" fmla="*/ 349251 w 591620"/>
              <a:gd name="connsiteY7" fmla="*/ 4050 h 311912"/>
              <a:gd name="connsiteX8" fmla="*/ 365126 w 591620"/>
              <a:gd name="connsiteY8" fmla="*/ 127875 h 311912"/>
              <a:gd name="connsiteX9" fmla="*/ 295276 w 591620"/>
              <a:gd name="connsiteY9" fmla="*/ 67550 h 311912"/>
              <a:gd name="connsiteX10" fmla="*/ 320676 w 591620"/>
              <a:gd name="connsiteY10" fmla="*/ 105650 h 311912"/>
              <a:gd name="connsiteX11" fmla="*/ 222251 w 591620"/>
              <a:gd name="connsiteY11" fmla="*/ 875 h 311912"/>
              <a:gd name="connsiteX12" fmla="*/ 282576 w 591620"/>
              <a:gd name="connsiteY12" fmla="*/ 54850 h 311912"/>
              <a:gd name="connsiteX13" fmla="*/ 247651 w 591620"/>
              <a:gd name="connsiteY13" fmla="*/ 42150 h 311912"/>
              <a:gd name="connsiteX14" fmla="*/ 206376 w 591620"/>
              <a:gd name="connsiteY14" fmla="*/ 4050 h 311912"/>
              <a:gd name="connsiteX15" fmla="*/ 1 w 591620"/>
              <a:gd name="connsiteY15" fmla="*/ 32625 h 311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591620" h="311912">
                <a:moveTo>
                  <a:pt x="1" y="32625"/>
                </a:moveTo>
                <a:cubicBezTo>
                  <a:pt x="-528" y="38446"/>
                  <a:pt x="149755" y="20983"/>
                  <a:pt x="203201" y="38975"/>
                </a:cubicBezTo>
                <a:cubicBezTo>
                  <a:pt x="256647" y="56967"/>
                  <a:pt x="303214" y="131050"/>
                  <a:pt x="320676" y="140575"/>
                </a:cubicBezTo>
                <a:cubicBezTo>
                  <a:pt x="338139" y="150100"/>
                  <a:pt x="264055" y="68608"/>
                  <a:pt x="307976" y="96125"/>
                </a:cubicBezTo>
                <a:cubicBezTo>
                  <a:pt x="351897" y="123642"/>
                  <a:pt x="551922" y="280804"/>
                  <a:pt x="584201" y="305675"/>
                </a:cubicBezTo>
                <a:cubicBezTo>
                  <a:pt x="616480" y="330546"/>
                  <a:pt x="534988" y="274983"/>
                  <a:pt x="501651" y="245350"/>
                </a:cubicBezTo>
                <a:cubicBezTo>
                  <a:pt x="468314" y="215717"/>
                  <a:pt x="409576" y="168092"/>
                  <a:pt x="384176" y="127875"/>
                </a:cubicBezTo>
                <a:cubicBezTo>
                  <a:pt x="358776" y="87658"/>
                  <a:pt x="352426" y="4050"/>
                  <a:pt x="349251" y="4050"/>
                </a:cubicBezTo>
                <a:cubicBezTo>
                  <a:pt x="346076" y="4050"/>
                  <a:pt x="374122" y="117292"/>
                  <a:pt x="365126" y="127875"/>
                </a:cubicBezTo>
                <a:cubicBezTo>
                  <a:pt x="356130" y="138458"/>
                  <a:pt x="302684" y="71254"/>
                  <a:pt x="295276" y="67550"/>
                </a:cubicBezTo>
                <a:cubicBezTo>
                  <a:pt x="287868" y="63846"/>
                  <a:pt x="332847" y="116763"/>
                  <a:pt x="320676" y="105650"/>
                </a:cubicBezTo>
                <a:cubicBezTo>
                  <a:pt x="308505" y="94537"/>
                  <a:pt x="228601" y="9342"/>
                  <a:pt x="222251" y="875"/>
                </a:cubicBezTo>
                <a:cubicBezTo>
                  <a:pt x="215901" y="-7592"/>
                  <a:pt x="278343" y="47971"/>
                  <a:pt x="282576" y="54850"/>
                </a:cubicBezTo>
                <a:cubicBezTo>
                  <a:pt x="286809" y="61729"/>
                  <a:pt x="260351" y="50617"/>
                  <a:pt x="247651" y="42150"/>
                </a:cubicBezTo>
                <a:cubicBezTo>
                  <a:pt x="234951" y="33683"/>
                  <a:pt x="239713" y="4579"/>
                  <a:pt x="206376" y="4050"/>
                </a:cubicBezTo>
                <a:cubicBezTo>
                  <a:pt x="173039" y="3521"/>
                  <a:pt x="530" y="26804"/>
                  <a:pt x="1" y="3262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5" name="フリーフォーム 1154">
            <a:extLst>
              <a:ext uri="{FF2B5EF4-FFF2-40B4-BE49-F238E27FC236}">
                <a16:creationId xmlns:a16="http://schemas.microsoft.com/office/drawing/2014/main" id="{521CF31E-1EE5-F75B-9689-53ECE8B87416}"/>
              </a:ext>
            </a:extLst>
          </p:cNvPr>
          <p:cNvSpPr/>
          <p:nvPr/>
        </p:nvSpPr>
        <p:spPr>
          <a:xfrm>
            <a:off x="666704" y="7540612"/>
            <a:ext cx="133407" cy="174652"/>
          </a:xfrm>
          <a:custGeom>
            <a:avLst/>
            <a:gdLst>
              <a:gd name="connsiteX0" fmla="*/ 133396 w 133407"/>
              <a:gd name="connsiteY0" fmla="*/ 13 h 174652"/>
              <a:gd name="connsiteX1" fmla="*/ 38146 w 133407"/>
              <a:gd name="connsiteY1" fmla="*/ 88913 h 174652"/>
              <a:gd name="connsiteX2" fmla="*/ 46 w 133407"/>
              <a:gd name="connsiteY2" fmla="*/ 174638 h 174652"/>
              <a:gd name="connsiteX3" fmla="*/ 44496 w 133407"/>
              <a:gd name="connsiteY3" fmla="*/ 95263 h 174652"/>
              <a:gd name="connsiteX4" fmla="*/ 133396 w 133407"/>
              <a:gd name="connsiteY4" fmla="*/ 13 h 1746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3407" h="174652">
                <a:moveTo>
                  <a:pt x="133396" y="13"/>
                </a:moveTo>
                <a:cubicBezTo>
                  <a:pt x="132338" y="-1045"/>
                  <a:pt x="60371" y="59809"/>
                  <a:pt x="38146" y="88913"/>
                </a:cubicBezTo>
                <a:cubicBezTo>
                  <a:pt x="15921" y="118017"/>
                  <a:pt x="-1012" y="173580"/>
                  <a:pt x="46" y="174638"/>
                </a:cubicBezTo>
                <a:cubicBezTo>
                  <a:pt x="1104" y="175696"/>
                  <a:pt x="24917" y="118546"/>
                  <a:pt x="44496" y="95263"/>
                </a:cubicBezTo>
                <a:cubicBezTo>
                  <a:pt x="64075" y="71980"/>
                  <a:pt x="134454" y="1071"/>
                  <a:pt x="133396" y="13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6" name="フリーフォーム 1155">
            <a:extLst>
              <a:ext uri="{FF2B5EF4-FFF2-40B4-BE49-F238E27FC236}">
                <a16:creationId xmlns:a16="http://schemas.microsoft.com/office/drawing/2014/main" id="{5FD68285-30FB-9E8E-BC7E-2BC9B700785E}"/>
              </a:ext>
            </a:extLst>
          </p:cNvPr>
          <p:cNvSpPr/>
          <p:nvPr/>
        </p:nvSpPr>
        <p:spPr>
          <a:xfrm>
            <a:off x="990895" y="7543404"/>
            <a:ext cx="538450" cy="562443"/>
          </a:xfrm>
          <a:custGeom>
            <a:avLst/>
            <a:gdLst>
              <a:gd name="connsiteX0" fmla="*/ 12405 w 538450"/>
              <a:gd name="connsiteY0" fmla="*/ 13096 h 562443"/>
              <a:gd name="connsiteX1" fmla="*/ 434680 w 538450"/>
              <a:gd name="connsiteY1" fmla="*/ 375046 h 562443"/>
              <a:gd name="connsiteX2" fmla="*/ 393405 w 538450"/>
              <a:gd name="connsiteY2" fmla="*/ 343296 h 562443"/>
              <a:gd name="connsiteX3" fmla="*/ 495005 w 538450"/>
              <a:gd name="connsiteY3" fmla="*/ 432196 h 562443"/>
              <a:gd name="connsiteX4" fmla="*/ 526755 w 538450"/>
              <a:gd name="connsiteY4" fmla="*/ 562371 h 562443"/>
              <a:gd name="connsiteX5" fmla="*/ 501355 w 538450"/>
              <a:gd name="connsiteY5" fmla="*/ 444896 h 562443"/>
              <a:gd name="connsiteX6" fmla="*/ 145755 w 538450"/>
              <a:gd name="connsiteY6" fmla="*/ 111521 h 562443"/>
              <a:gd name="connsiteX7" fmla="*/ 12405 w 538450"/>
              <a:gd name="connsiteY7" fmla="*/ 13096 h 5624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38450" h="562443">
                <a:moveTo>
                  <a:pt x="12405" y="13096"/>
                </a:moveTo>
                <a:cubicBezTo>
                  <a:pt x="60559" y="57017"/>
                  <a:pt x="371180" y="320013"/>
                  <a:pt x="434680" y="375046"/>
                </a:cubicBezTo>
                <a:cubicBezTo>
                  <a:pt x="498180" y="430079"/>
                  <a:pt x="383351" y="333771"/>
                  <a:pt x="393405" y="343296"/>
                </a:cubicBezTo>
                <a:cubicBezTo>
                  <a:pt x="403459" y="352821"/>
                  <a:pt x="472780" y="395684"/>
                  <a:pt x="495005" y="432196"/>
                </a:cubicBezTo>
                <a:cubicBezTo>
                  <a:pt x="517230" y="468708"/>
                  <a:pt x="525697" y="560254"/>
                  <a:pt x="526755" y="562371"/>
                </a:cubicBezTo>
                <a:cubicBezTo>
                  <a:pt x="527813" y="564488"/>
                  <a:pt x="564855" y="520038"/>
                  <a:pt x="501355" y="444896"/>
                </a:cubicBezTo>
                <a:cubicBezTo>
                  <a:pt x="437855" y="369754"/>
                  <a:pt x="225130" y="178725"/>
                  <a:pt x="145755" y="111521"/>
                </a:cubicBezTo>
                <a:cubicBezTo>
                  <a:pt x="66380" y="44317"/>
                  <a:pt x="-35749" y="-30825"/>
                  <a:pt x="12405" y="13096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7" name="フリーフォーム 1156">
            <a:extLst>
              <a:ext uri="{FF2B5EF4-FFF2-40B4-BE49-F238E27FC236}">
                <a16:creationId xmlns:a16="http://schemas.microsoft.com/office/drawing/2014/main" id="{BAA458BD-B522-05E0-B8C9-EE59A35AF1EF}"/>
              </a:ext>
            </a:extLst>
          </p:cNvPr>
          <p:cNvSpPr/>
          <p:nvPr/>
        </p:nvSpPr>
        <p:spPr>
          <a:xfrm>
            <a:off x="854456" y="7591797"/>
            <a:ext cx="490447" cy="623506"/>
          </a:xfrm>
          <a:custGeom>
            <a:avLst/>
            <a:gdLst>
              <a:gd name="connsiteX0" fmla="*/ 2794 w 490447"/>
              <a:gd name="connsiteY0" fmla="*/ 2803 h 623506"/>
              <a:gd name="connsiteX1" fmla="*/ 317119 w 490447"/>
              <a:gd name="connsiteY1" fmla="*/ 333003 h 623506"/>
              <a:gd name="connsiteX2" fmla="*/ 488569 w 490447"/>
              <a:gd name="connsiteY2" fmla="*/ 621928 h 623506"/>
              <a:gd name="connsiteX3" fmla="*/ 212344 w 490447"/>
              <a:gd name="connsiteY3" fmla="*/ 202828 h 623506"/>
              <a:gd name="connsiteX4" fmla="*/ 164719 w 490447"/>
              <a:gd name="connsiteY4" fmla="*/ 186953 h 623506"/>
              <a:gd name="connsiteX5" fmla="*/ 161544 w 490447"/>
              <a:gd name="connsiteY5" fmla="*/ 174253 h 623506"/>
              <a:gd name="connsiteX6" fmla="*/ 2794 w 490447"/>
              <a:gd name="connsiteY6" fmla="*/ 2803 h 6235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90447" h="623506">
                <a:moveTo>
                  <a:pt x="2794" y="2803"/>
                </a:moveTo>
                <a:cubicBezTo>
                  <a:pt x="28723" y="29261"/>
                  <a:pt x="236157" y="229816"/>
                  <a:pt x="317119" y="333003"/>
                </a:cubicBezTo>
                <a:cubicBezTo>
                  <a:pt x="398081" y="436190"/>
                  <a:pt x="506031" y="643624"/>
                  <a:pt x="488569" y="621928"/>
                </a:cubicBezTo>
                <a:cubicBezTo>
                  <a:pt x="471107" y="600232"/>
                  <a:pt x="266319" y="275324"/>
                  <a:pt x="212344" y="202828"/>
                </a:cubicBezTo>
                <a:cubicBezTo>
                  <a:pt x="158369" y="130332"/>
                  <a:pt x="173186" y="191716"/>
                  <a:pt x="164719" y="186953"/>
                </a:cubicBezTo>
                <a:cubicBezTo>
                  <a:pt x="156252" y="182190"/>
                  <a:pt x="183769" y="203357"/>
                  <a:pt x="161544" y="174253"/>
                </a:cubicBezTo>
                <a:cubicBezTo>
                  <a:pt x="139319" y="145149"/>
                  <a:pt x="-23135" y="-23655"/>
                  <a:pt x="2794" y="2803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8" name="フリーフォーム 1157">
            <a:extLst>
              <a:ext uri="{FF2B5EF4-FFF2-40B4-BE49-F238E27FC236}">
                <a16:creationId xmlns:a16="http://schemas.microsoft.com/office/drawing/2014/main" id="{3D92D052-4F2E-B0B4-4158-89B3385D4875}"/>
              </a:ext>
            </a:extLst>
          </p:cNvPr>
          <p:cNvSpPr/>
          <p:nvPr/>
        </p:nvSpPr>
        <p:spPr>
          <a:xfrm>
            <a:off x="815959" y="7794612"/>
            <a:ext cx="323914" cy="589177"/>
          </a:xfrm>
          <a:custGeom>
            <a:avLst/>
            <a:gdLst>
              <a:gd name="connsiteX0" fmla="*/ 16 w 323914"/>
              <a:gd name="connsiteY0" fmla="*/ 13 h 589177"/>
              <a:gd name="connsiteX1" fmla="*/ 158766 w 323914"/>
              <a:gd name="connsiteY1" fmla="*/ 234963 h 589177"/>
              <a:gd name="connsiteX2" fmla="*/ 276241 w 323914"/>
              <a:gd name="connsiteY2" fmla="*/ 549288 h 589177"/>
              <a:gd name="connsiteX3" fmla="*/ 323866 w 323914"/>
              <a:gd name="connsiteY3" fmla="*/ 581038 h 589177"/>
              <a:gd name="connsiteX4" fmla="*/ 282591 w 323914"/>
              <a:gd name="connsiteY4" fmla="*/ 552463 h 589177"/>
              <a:gd name="connsiteX5" fmla="*/ 168291 w 323914"/>
              <a:gd name="connsiteY5" fmla="*/ 225438 h 589177"/>
              <a:gd name="connsiteX6" fmla="*/ 16 w 323914"/>
              <a:gd name="connsiteY6" fmla="*/ 13 h 5891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23914" h="589177">
                <a:moveTo>
                  <a:pt x="16" y="13"/>
                </a:moveTo>
                <a:cubicBezTo>
                  <a:pt x="-1571" y="1600"/>
                  <a:pt x="112729" y="143417"/>
                  <a:pt x="158766" y="234963"/>
                </a:cubicBezTo>
                <a:cubicBezTo>
                  <a:pt x="204803" y="326509"/>
                  <a:pt x="248724" y="491609"/>
                  <a:pt x="276241" y="549288"/>
                </a:cubicBezTo>
                <a:cubicBezTo>
                  <a:pt x="303758" y="606967"/>
                  <a:pt x="322808" y="580509"/>
                  <a:pt x="323866" y="581038"/>
                </a:cubicBezTo>
                <a:cubicBezTo>
                  <a:pt x="324924" y="581567"/>
                  <a:pt x="308520" y="611730"/>
                  <a:pt x="282591" y="552463"/>
                </a:cubicBezTo>
                <a:cubicBezTo>
                  <a:pt x="256662" y="493196"/>
                  <a:pt x="210095" y="313280"/>
                  <a:pt x="168291" y="225438"/>
                </a:cubicBezTo>
                <a:cubicBezTo>
                  <a:pt x="126487" y="137596"/>
                  <a:pt x="1603" y="-1574"/>
                  <a:pt x="16" y="13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9" name="フリーフォーム 1158">
            <a:extLst>
              <a:ext uri="{FF2B5EF4-FFF2-40B4-BE49-F238E27FC236}">
                <a16:creationId xmlns:a16="http://schemas.microsoft.com/office/drawing/2014/main" id="{B8438968-78D6-1AE4-DAE5-AFE111856C28}"/>
              </a:ext>
            </a:extLst>
          </p:cNvPr>
          <p:cNvSpPr/>
          <p:nvPr/>
        </p:nvSpPr>
        <p:spPr>
          <a:xfrm>
            <a:off x="611153" y="8012379"/>
            <a:ext cx="596463" cy="655828"/>
          </a:xfrm>
          <a:custGeom>
            <a:avLst/>
            <a:gdLst>
              <a:gd name="connsiteX0" fmla="*/ 1622 w 596463"/>
              <a:gd name="connsiteY0" fmla="*/ 1321 h 655828"/>
              <a:gd name="connsiteX1" fmla="*/ 84172 w 596463"/>
              <a:gd name="connsiteY1" fmla="*/ 198171 h 655828"/>
              <a:gd name="connsiteX2" fmla="*/ 246097 w 596463"/>
              <a:gd name="connsiteY2" fmla="*/ 382321 h 655828"/>
              <a:gd name="connsiteX3" fmla="*/ 446122 w 596463"/>
              <a:gd name="connsiteY3" fmla="*/ 544246 h 655828"/>
              <a:gd name="connsiteX4" fmla="*/ 592172 w 596463"/>
              <a:gd name="connsiteY4" fmla="*/ 652196 h 655828"/>
              <a:gd name="connsiteX5" fmla="*/ 277847 w 596463"/>
              <a:gd name="connsiteY5" fmla="*/ 410896 h 655828"/>
              <a:gd name="connsiteX6" fmla="*/ 154022 w 596463"/>
              <a:gd name="connsiteY6" fmla="*/ 299771 h 655828"/>
              <a:gd name="connsiteX7" fmla="*/ 1622 w 596463"/>
              <a:gd name="connsiteY7" fmla="*/ 1321 h 6558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96463" h="655828">
                <a:moveTo>
                  <a:pt x="1622" y="1321"/>
                </a:moveTo>
                <a:cubicBezTo>
                  <a:pt x="-10020" y="-15612"/>
                  <a:pt x="43426" y="134671"/>
                  <a:pt x="84172" y="198171"/>
                </a:cubicBezTo>
                <a:cubicBezTo>
                  <a:pt x="124918" y="261671"/>
                  <a:pt x="185772" y="324642"/>
                  <a:pt x="246097" y="382321"/>
                </a:cubicBezTo>
                <a:cubicBezTo>
                  <a:pt x="306422" y="440000"/>
                  <a:pt x="388443" y="499267"/>
                  <a:pt x="446122" y="544246"/>
                </a:cubicBezTo>
                <a:cubicBezTo>
                  <a:pt x="503801" y="589225"/>
                  <a:pt x="620218" y="674421"/>
                  <a:pt x="592172" y="652196"/>
                </a:cubicBezTo>
                <a:cubicBezTo>
                  <a:pt x="564126" y="629971"/>
                  <a:pt x="350872" y="469633"/>
                  <a:pt x="277847" y="410896"/>
                </a:cubicBezTo>
                <a:cubicBezTo>
                  <a:pt x="204822" y="352159"/>
                  <a:pt x="197414" y="362213"/>
                  <a:pt x="154022" y="299771"/>
                </a:cubicBezTo>
                <a:cubicBezTo>
                  <a:pt x="110630" y="237329"/>
                  <a:pt x="13264" y="18254"/>
                  <a:pt x="1622" y="132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0" name="フリーフォーム 1159">
            <a:extLst>
              <a:ext uri="{FF2B5EF4-FFF2-40B4-BE49-F238E27FC236}">
                <a16:creationId xmlns:a16="http://schemas.microsoft.com/office/drawing/2014/main" id="{976C0B68-CEE3-12D9-AF9A-574A41C210FC}"/>
              </a:ext>
            </a:extLst>
          </p:cNvPr>
          <p:cNvSpPr/>
          <p:nvPr/>
        </p:nvSpPr>
        <p:spPr>
          <a:xfrm>
            <a:off x="1516034" y="7749026"/>
            <a:ext cx="261982" cy="499646"/>
          </a:xfrm>
          <a:custGeom>
            <a:avLst/>
            <a:gdLst>
              <a:gd name="connsiteX0" fmla="*/ 1616 w 261982"/>
              <a:gd name="connsiteY0" fmla="*/ 4324 h 499646"/>
              <a:gd name="connsiteX1" fmla="*/ 93691 w 261982"/>
              <a:gd name="connsiteY1" fmla="*/ 118624 h 499646"/>
              <a:gd name="connsiteX2" fmla="*/ 169891 w 261982"/>
              <a:gd name="connsiteY2" fmla="*/ 261499 h 499646"/>
              <a:gd name="connsiteX3" fmla="*/ 261966 w 261982"/>
              <a:gd name="connsiteY3" fmla="*/ 499624 h 499646"/>
              <a:gd name="connsiteX4" fmla="*/ 176241 w 261982"/>
              <a:gd name="connsiteY4" fmla="*/ 274199 h 499646"/>
              <a:gd name="connsiteX5" fmla="*/ 1616 w 261982"/>
              <a:gd name="connsiteY5" fmla="*/ 4324 h 4996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61982" h="499646">
                <a:moveTo>
                  <a:pt x="1616" y="4324"/>
                </a:moveTo>
                <a:cubicBezTo>
                  <a:pt x="-12142" y="-21605"/>
                  <a:pt x="65645" y="75762"/>
                  <a:pt x="93691" y="118624"/>
                </a:cubicBezTo>
                <a:cubicBezTo>
                  <a:pt x="121737" y="161487"/>
                  <a:pt x="141845" y="197999"/>
                  <a:pt x="169891" y="261499"/>
                </a:cubicBezTo>
                <a:cubicBezTo>
                  <a:pt x="197937" y="324999"/>
                  <a:pt x="260908" y="497507"/>
                  <a:pt x="261966" y="499624"/>
                </a:cubicBezTo>
                <a:cubicBezTo>
                  <a:pt x="263024" y="501741"/>
                  <a:pt x="212753" y="353574"/>
                  <a:pt x="176241" y="274199"/>
                </a:cubicBezTo>
                <a:cubicBezTo>
                  <a:pt x="139729" y="194824"/>
                  <a:pt x="15374" y="30253"/>
                  <a:pt x="1616" y="432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1" name="フリーフォーム 1160">
            <a:extLst>
              <a:ext uri="{FF2B5EF4-FFF2-40B4-BE49-F238E27FC236}">
                <a16:creationId xmlns:a16="http://schemas.microsoft.com/office/drawing/2014/main" id="{86F35E65-E6E6-C168-3276-E1D8E290131C}"/>
              </a:ext>
            </a:extLst>
          </p:cNvPr>
          <p:cNvSpPr/>
          <p:nvPr/>
        </p:nvSpPr>
        <p:spPr>
          <a:xfrm>
            <a:off x="2644307" y="3910946"/>
            <a:ext cx="128077" cy="1293261"/>
          </a:xfrm>
          <a:custGeom>
            <a:avLst/>
            <a:gdLst>
              <a:gd name="connsiteX0" fmla="*/ 127468 w 128077"/>
              <a:gd name="connsiteY0" fmla="*/ 7004 h 1293261"/>
              <a:gd name="connsiteX1" fmla="*/ 32218 w 128077"/>
              <a:gd name="connsiteY1" fmla="*/ 559454 h 1293261"/>
              <a:gd name="connsiteX2" fmla="*/ 13168 w 128077"/>
              <a:gd name="connsiteY2" fmla="*/ 778529 h 1293261"/>
              <a:gd name="connsiteX3" fmla="*/ 468 w 128077"/>
              <a:gd name="connsiteY3" fmla="*/ 708679 h 1293261"/>
              <a:gd name="connsiteX4" fmla="*/ 13168 w 128077"/>
              <a:gd name="connsiteY4" fmla="*/ 819804 h 1293261"/>
              <a:gd name="connsiteX5" fmla="*/ 38568 w 128077"/>
              <a:gd name="connsiteY5" fmla="*/ 1292879 h 1293261"/>
              <a:gd name="connsiteX6" fmla="*/ 468 w 128077"/>
              <a:gd name="connsiteY6" fmla="*/ 734079 h 1293261"/>
              <a:gd name="connsiteX7" fmla="*/ 70318 w 128077"/>
              <a:gd name="connsiteY7" fmla="*/ 276879 h 1293261"/>
              <a:gd name="connsiteX8" fmla="*/ 127468 w 128077"/>
              <a:gd name="connsiteY8" fmla="*/ 7004 h 12932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28077" h="1293261">
                <a:moveTo>
                  <a:pt x="127468" y="7004"/>
                </a:moveTo>
                <a:cubicBezTo>
                  <a:pt x="121118" y="54100"/>
                  <a:pt x="51268" y="430866"/>
                  <a:pt x="32218" y="559454"/>
                </a:cubicBezTo>
                <a:cubicBezTo>
                  <a:pt x="13168" y="688042"/>
                  <a:pt x="18460" y="753658"/>
                  <a:pt x="13168" y="778529"/>
                </a:cubicBezTo>
                <a:cubicBezTo>
                  <a:pt x="7876" y="803400"/>
                  <a:pt x="468" y="701800"/>
                  <a:pt x="468" y="708679"/>
                </a:cubicBezTo>
                <a:cubicBezTo>
                  <a:pt x="468" y="715558"/>
                  <a:pt x="6818" y="722437"/>
                  <a:pt x="13168" y="819804"/>
                </a:cubicBezTo>
                <a:cubicBezTo>
                  <a:pt x="19518" y="917171"/>
                  <a:pt x="40685" y="1307167"/>
                  <a:pt x="38568" y="1292879"/>
                </a:cubicBezTo>
                <a:cubicBezTo>
                  <a:pt x="36451" y="1278592"/>
                  <a:pt x="-4824" y="903412"/>
                  <a:pt x="468" y="734079"/>
                </a:cubicBezTo>
                <a:cubicBezTo>
                  <a:pt x="5760" y="564746"/>
                  <a:pt x="51797" y="392237"/>
                  <a:pt x="70318" y="276879"/>
                </a:cubicBezTo>
                <a:cubicBezTo>
                  <a:pt x="88839" y="161521"/>
                  <a:pt x="133818" y="-40092"/>
                  <a:pt x="127468" y="700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2" name="フリーフォーム 1161">
            <a:extLst>
              <a:ext uri="{FF2B5EF4-FFF2-40B4-BE49-F238E27FC236}">
                <a16:creationId xmlns:a16="http://schemas.microsoft.com/office/drawing/2014/main" id="{FB473D3F-D4F3-3D53-165C-DF51C263CBBE}"/>
              </a:ext>
            </a:extLst>
          </p:cNvPr>
          <p:cNvSpPr/>
          <p:nvPr/>
        </p:nvSpPr>
        <p:spPr>
          <a:xfrm>
            <a:off x="2427133" y="5221129"/>
            <a:ext cx="250084" cy="817296"/>
          </a:xfrm>
          <a:custGeom>
            <a:avLst/>
            <a:gdLst>
              <a:gd name="connsiteX0" fmla="*/ 249392 w 250084"/>
              <a:gd name="connsiteY0" fmla="*/ 1746 h 817296"/>
              <a:gd name="connsiteX1" fmla="*/ 236692 w 250084"/>
              <a:gd name="connsiteY1" fmla="*/ 236696 h 817296"/>
              <a:gd name="connsiteX2" fmla="*/ 223992 w 250084"/>
              <a:gd name="connsiteY2" fmla="*/ 192246 h 817296"/>
              <a:gd name="connsiteX3" fmla="*/ 233517 w 250084"/>
              <a:gd name="connsiteY3" fmla="*/ 290671 h 817296"/>
              <a:gd name="connsiteX4" fmla="*/ 214467 w 250084"/>
              <a:gd name="connsiteY4" fmla="*/ 258921 h 817296"/>
              <a:gd name="connsiteX5" fmla="*/ 214467 w 250084"/>
              <a:gd name="connsiteY5" fmla="*/ 341471 h 817296"/>
              <a:gd name="connsiteX6" fmla="*/ 214467 w 250084"/>
              <a:gd name="connsiteY6" fmla="*/ 319246 h 817296"/>
              <a:gd name="connsiteX7" fmla="*/ 208117 w 250084"/>
              <a:gd name="connsiteY7" fmla="*/ 392271 h 817296"/>
              <a:gd name="connsiteX8" fmla="*/ 211292 w 250084"/>
              <a:gd name="connsiteY8" fmla="*/ 360521 h 817296"/>
              <a:gd name="connsiteX9" fmla="*/ 208117 w 250084"/>
              <a:gd name="connsiteY9" fmla="*/ 411321 h 817296"/>
              <a:gd name="connsiteX10" fmla="*/ 211292 w 250084"/>
              <a:gd name="connsiteY10" fmla="*/ 474821 h 817296"/>
              <a:gd name="connsiteX11" fmla="*/ 157317 w 250084"/>
              <a:gd name="connsiteY11" fmla="*/ 528796 h 817296"/>
              <a:gd name="connsiteX12" fmla="*/ 147792 w 250084"/>
              <a:gd name="connsiteY12" fmla="*/ 595471 h 817296"/>
              <a:gd name="connsiteX13" fmla="*/ 154142 w 250084"/>
              <a:gd name="connsiteY13" fmla="*/ 554196 h 817296"/>
              <a:gd name="connsiteX14" fmla="*/ 96992 w 250084"/>
              <a:gd name="connsiteY14" fmla="*/ 671671 h 817296"/>
              <a:gd name="connsiteX15" fmla="*/ 84292 w 250084"/>
              <a:gd name="connsiteY15" fmla="*/ 709771 h 817296"/>
              <a:gd name="connsiteX16" fmla="*/ 128742 w 250084"/>
              <a:gd name="connsiteY16" fmla="*/ 633571 h 817296"/>
              <a:gd name="connsiteX17" fmla="*/ 1742 w 250084"/>
              <a:gd name="connsiteY17" fmla="*/ 814546 h 817296"/>
              <a:gd name="connsiteX18" fmla="*/ 65242 w 250084"/>
              <a:gd name="connsiteY18" fmla="*/ 722471 h 817296"/>
              <a:gd name="connsiteX19" fmla="*/ 208117 w 250084"/>
              <a:gd name="connsiteY19" fmla="*/ 455771 h 817296"/>
              <a:gd name="connsiteX20" fmla="*/ 214467 w 250084"/>
              <a:gd name="connsiteY20" fmla="*/ 379571 h 817296"/>
              <a:gd name="connsiteX21" fmla="*/ 249392 w 250084"/>
              <a:gd name="connsiteY21" fmla="*/ 1746 h 8172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250084" h="817296">
                <a:moveTo>
                  <a:pt x="249392" y="1746"/>
                </a:moveTo>
                <a:cubicBezTo>
                  <a:pt x="253096" y="-22067"/>
                  <a:pt x="240925" y="204946"/>
                  <a:pt x="236692" y="236696"/>
                </a:cubicBezTo>
                <a:cubicBezTo>
                  <a:pt x="232459" y="268446"/>
                  <a:pt x="224521" y="183250"/>
                  <a:pt x="223992" y="192246"/>
                </a:cubicBezTo>
                <a:cubicBezTo>
                  <a:pt x="223463" y="201242"/>
                  <a:pt x="235104" y="279559"/>
                  <a:pt x="233517" y="290671"/>
                </a:cubicBezTo>
                <a:cubicBezTo>
                  <a:pt x="231930" y="301783"/>
                  <a:pt x="217642" y="250454"/>
                  <a:pt x="214467" y="258921"/>
                </a:cubicBezTo>
                <a:cubicBezTo>
                  <a:pt x="211292" y="267388"/>
                  <a:pt x="214467" y="341471"/>
                  <a:pt x="214467" y="341471"/>
                </a:cubicBezTo>
                <a:cubicBezTo>
                  <a:pt x="214467" y="351525"/>
                  <a:pt x="215525" y="310779"/>
                  <a:pt x="214467" y="319246"/>
                </a:cubicBezTo>
                <a:cubicBezTo>
                  <a:pt x="213409" y="327713"/>
                  <a:pt x="208646" y="385392"/>
                  <a:pt x="208117" y="392271"/>
                </a:cubicBezTo>
                <a:cubicBezTo>
                  <a:pt x="207588" y="399150"/>
                  <a:pt x="211292" y="357346"/>
                  <a:pt x="211292" y="360521"/>
                </a:cubicBezTo>
                <a:cubicBezTo>
                  <a:pt x="211292" y="363696"/>
                  <a:pt x="208117" y="392271"/>
                  <a:pt x="208117" y="411321"/>
                </a:cubicBezTo>
                <a:cubicBezTo>
                  <a:pt x="208117" y="430371"/>
                  <a:pt x="219759" y="455242"/>
                  <a:pt x="211292" y="474821"/>
                </a:cubicBezTo>
                <a:cubicBezTo>
                  <a:pt x="202825" y="494400"/>
                  <a:pt x="167900" y="508688"/>
                  <a:pt x="157317" y="528796"/>
                </a:cubicBezTo>
                <a:cubicBezTo>
                  <a:pt x="146734" y="548904"/>
                  <a:pt x="148321" y="591238"/>
                  <a:pt x="147792" y="595471"/>
                </a:cubicBezTo>
                <a:cubicBezTo>
                  <a:pt x="147263" y="599704"/>
                  <a:pt x="162609" y="541496"/>
                  <a:pt x="154142" y="554196"/>
                </a:cubicBezTo>
                <a:cubicBezTo>
                  <a:pt x="145675" y="566896"/>
                  <a:pt x="108634" y="645742"/>
                  <a:pt x="96992" y="671671"/>
                </a:cubicBezTo>
                <a:cubicBezTo>
                  <a:pt x="85350" y="697600"/>
                  <a:pt x="79000" y="716121"/>
                  <a:pt x="84292" y="709771"/>
                </a:cubicBezTo>
                <a:cubicBezTo>
                  <a:pt x="89584" y="703421"/>
                  <a:pt x="142500" y="616109"/>
                  <a:pt x="128742" y="633571"/>
                </a:cubicBezTo>
                <a:cubicBezTo>
                  <a:pt x="114984" y="651033"/>
                  <a:pt x="12325" y="799729"/>
                  <a:pt x="1742" y="814546"/>
                </a:cubicBezTo>
                <a:cubicBezTo>
                  <a:pt x="-8841" y="829363"/>
                  <a:pt x="30846" y="782267"/>
                  <a:pt x="65242" y="722471"/>
                </a:cubicBezTo>
                <a:cubicBezTo>
                  <a:pt x="99638" y="662675"/>
                  <a:pt x="183246" y="512921"/>
                  <a:pt x="208117" y="455771"/>
                </a:cubicBezTo>
                <a:cubicBezTo>
                  <a:pt x="232988" y="398621"/>
                  <a:pt x="206529" y="451009"/>
                  <a:pt x="214467" y="379571"/>
                </a:cubicBezTo>
                <a:cubicBezTo>
                  <a:pt x="222404" y="308134"/>
                  <a:pt x="245688" y="25559"/>
                  <a:pt x="249392" y="174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3" name="フリーフォーム 1162">
            <a:extLst>
              <a:ext uri="{FF2B5EF4-FFF2-40B4-BE49-F238E27FC236}">
                <a16:creationId xmlns:a16="http://schemas.microsoft.com/office/drawing/2014/main" id="{92008678-13F8-1EAE-5D99-D9646399D3ED}"/>
              </a:ext>
            </a:extLst>
          </p:cNvPr>
          <p:cNvSpPr/>
          <p:nvPr/>
        </p:nvSpPr>
        <p:spPr>
          <a:xfrm>
            <a:off x="1896040" y="5760746"/>
            <a:ext cx="308600" cy="391515"/>
          </a:xfrm>
          <a:custGeom>
            <a:avLst/>
            <a:gdLst>
              <a:gd name="connsiteX0" fmla="*/ 2610 w 308600"/>
              <a:gd name="connsiteY0" fmla="*/ 1879 h 391515"/>
              <a:gd name="connsiteX1" fmla="*/ 161360 w 308600"/>
              <a:gd name="connsiteY1" fmla="*/ 255879 h 391515"/>
              <a:gd name="connsiteX2" fmla="*/ 307410 w 308600"/>
              <a:gd name="connsiteY2" fmla="*/ 389229 h 391515"/>
              <a:gd name="connsiteX3" fmla="*/ 78810 w 308600"/>
              <a:gd name="connsiteY3" fmla="*/ 151104 h 391515"/>
              <a:gd name="connsiteX4" fmla="*/ 2610 w 308600"/>
              <a:gd name="connsiteY4" fmla="*/ 1879 h 3915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08600" h="391515">
                <a:moveTo>
                  <a:pt x="2610" y="1879"/>
                </a:moveTo>
                <a:cubicBezTo>
                  <a:pt x="16368" y="19341"/>
                  <a:pt x="110560" y="191321"/>
                  <a:pt x="161360" y="255879"/>
                </a:cubicBezTo>
                <a:cubicBezTo>
                  <a:pt x="212160" y="320437"/>
                  <a:pt x="321168" y="406691"/>
                  <a:pt x="307410" y="389229"/>
                </a:cubicBezTo>
                <a:cubicBezTo>
                  <a:pt x="293652" y="371767"/>
                  <a:pt x="125906" y="209312"/>
                  <a:pt x="78810" y="151104"/>
                </a:cubicBezTo>
                <a:cubicBezTo>
                  <a:pt x="31714" y="92896"/>
                  <a:pt x="-11148" y="-15583"/>
                  <a:pt x="2610" y="187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4" name="フリーフォーム 1163">
            <a:extLst>
              <a:ext uri="{FF2B5EF4-FFF2-40B4-BE49-F238E27FC236}">
                <a16:creationId xmlns:a16="http://schemas.microsoft.com/office/drawing/2014/main" id="{3B064CF8-ABF7-8F17-0226-AF22F67FC6FD}"/>
              </a:ext>
            </a:extLst>
          </p:cNvPr>
          <p:cNvSpPr/>
          <p:nvPr/>
        </p:nvSpPr>
        <p:spPr>
          <a:xfrm>
            <a:off x="1885732" y="5765768"/>
            <a:ext cx="270272" cy="346189"/>
          </a:xfrm>
          <a:custGeom>
            <a:avLst/>
            <a:gdLst>
              <a:gd name="connsiteX0" fmla="*/ 218 w 270272"/>
              <a:gd name="connsiteY0" fmla="*/ 32 h 346189"/>
              <a:gd name="connsiteX1" fmla="*/ 114518 w 270272"/>
              <a:gd name="connsiteY1" fmla="*/ 215932 h 346189"/>
              <a:gd name="connsiteX2" fmla="*/ 270093 w 270272"/>
              <a:gd name="connsiteY2" fmla="*/ 346107 h 346189"/>
              <a:gd name="connsiteX3" fmla="*/ 143093 w 270272"/>
              <a:gd name="connsiteY3" fmla="*/ 231807 h 346189"/>
              <a:gd name="connsiteX4" fmla="*/ 218 w 270272"/>
              <a:gd name="connsiteY4" fmla="*/ 32 h 3461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70272" h="346189">
                <a:moveTo>
                  <a:pt x="218" y="32"/>
                </a:moveTo>
                <a:cubicBezTo>
                  <a:pt x="-4544" y="-2614"/>
                  <a:pt x="69539" y="158253"/>
                  <a:pt x="114518" y="215932"/>
                </a:cubicBezTo>
                <a:cubicBezTo>
                  <a:pt x="159497" y="273611"/>
                  <a:pt x="265331" y="343461"/>
                  <a:pt x="270093" y="346107"/>
                </a:cubicBezTo>
                <a:cubicBezTo>
                  <a:pt x="274855" y="348753"/>
                  <a:pt x="183839" y="287369"/>
                  <a:pt x="143093" y="231807"/>
                </a:cubicBezTo>
                <a:cubicBezTo>
                  <a:pt x="102347" y="176245"/>
                  <a:pt x="4980" y="2678"/>
                  <a:pt x="218" y="3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5" name="フリーフォーム 1164">
            <a:extLst>
              <a:ext uri="{FF2B5EF4-FFF2-40B4-BE49-F238E27FC236}">
                <a16:creationId xmlns:a16="http://schemas.microsoft.com/office/drawing/2014/main" id="{CA418A29-CDAF-329A-4DB3-2E6D8C7D940D}"/>
              </a:ext>
            </a:extLst>
          </p:cNvPr>
          <p:cNvSpPr/>
          <p:nvPr/>
        </p:nvSpPr>
        <p:spPr>
          <a:xfrm>
            <a:off x="2143025" y="5946769"/>
            <a:ext cx="375100" cy="171603"/>
          </a:xfrm>
          <a:custGeom>
            <a:avLst/>
            <a:gdLst>
              <a:gd name="connsiteX0" fmla="*/ 374750 w 375100"/>
              <a:gd name="connsiteY0" fmla="*/ 6 h 171603"/>
              <a:gd name="connsiteX1" fmla="*/ 235050 w 375100"/>
              <a:gd name="connsiteY1" fmla="*/ 149231 h 171603"/>
              <a:gd name="connsiteX2" fmla="*/ 165200 w 375100"/>
              <a:gd name="connsiteY2" fmla="*/ 171456 h 171603"/>
              <a:gd name="connsiteX3" fmla="*/ 100 w 375100"/>
              <a:gd name="connsiteY3" fmla="*/ 158756 h 171603"/>
              <a:gd name="connsiteX4" fmla="*/ 190600 w 375100"/>
              <a:gd name="connsiteY4" fmla="*/ 155581 h 171603"/>
              <a:gd name="connsiteX5" fmla="*/ 374750 w 375100"/>
              <a:gd name="connsiteY5" fmla="*/ 6 h 1716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75100" h="171603">
                <a:moveTo>
                  <a:pt x="374750" y="6"/>
                </a:moveTo>
                <a:cubicBezTo>
                  <a:pt x="382158" y="-1052"/>
                  <a:pt x="269975" y="120656"/>
                  <a:pt x="235050" y="149231"/>
                </a:cubicBezTo>
                <a:cubicBezTo>
                  <a:pt x="200125" y="177806"/>
                  <a:pt x="204358" y="169869"/>
                  <a:pt x="165200" y="171456"/>
                </a:cubicBezTo>
                <a:cubicBezTo>
                  <a:pt x="126042" y="173043"/>
                  <a:pt x="-4133" y="161402"/>
                  <a:pt x="100" y="158756"/>
                </a:cubicBezTo>
                <a:cubicBezTo>
                  <a:pt x="4333" y="156110"/>
                  <a:pt x="127100" y="181510"/>
                  <a:pt x="190600" y="155581"/>
                </a:cubicBezTo>
                <a:cubicBezTo>
                  <a:pt x="254100" y="129652"/>
                  <a:pt x="367342" y="1064"/>
                  <a:pt x="374750" y="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6" name="フリーフォーム 1165">
            <a:extLst>
              <a:ext uri="{FF2B5EF4-FFF2-40B4-BE49-F238E27FC236}">
                <a16:creationId xmlns:a16="http://schemas.microsoft.com/office/drawing/2014/main" id="{28C518BD-09DB-655E-24EA-B1D25D8DF0FD}"/>
              </a:ext>
            </a:extLst>
          </p:cNvPr>
          <p:cNvSpPr/>
          <p:nvPr/>
        </p:nvSpPr>
        <p:spPr>
          <a:xfrm>
            <a:off x="1781013" y="6264130"/>
            <a:ext cx="343497" cy="1216330"/>
          </a:xfrm>
          <a:custGeom>
            <a:avLst/>
            <a:gdLst>
              <a:gd name="connsiteX0" fmla="*/ 162 w 343497"/>
              <a:gd name="connsiteY0" fmla="*/ 145 h 1216330"/>
              <a:gd name="connsiteX1" fmla="*/ 238287 w 343497"/>
              <a:gd name="connsiteY1" fmla="*/ 651020 h 1216330"/>
              <a:gd name="connsiteX2" fmla="*/ 343062 w 343497"/>
              <a:gd name="connsiteY2" fmla="*/ 1216170 h 1216330"/>
              <a:gd name="connsiteX3" fmla="*/ 203362 w 343497"/>
              <a:gd name="connsiteY3" fmla="*/ 597045 h 1216330"/>
              <a:gd name="connsiteX4" fmla="*/ 162 w 343497"/>
              <a:gd name="connsiteY4" fmla="*/ 145 h 12163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43497" h="1216330">
                <a:moveTo>
                  <a:pt x="162" y="145"/>
                </a:moveTo>
                <a:cubicBezTo>
                  <a:pt x="5983" y="9141"/>
                  <a:pt x="181137" y="448349"/>
                  <a:pt x="238287" y="651020"/>
                </a:cubicBezTo>
                <a:cubicBezTo>
                  <a:pt x="295437" y="853691"/>
                  <a:pt x="348883" y="1225166"/>
                  <a:pt x="343062" y="1216170"/>
                </a:cubicBezTo>
                <a:cubicBezTo>
                  <a:pt x="337241" y="1207174"/>
                  <a:pt x="259983" y="792307"/>
                  <a:pt x="203362" y="597045"/>
                </a:cubicBezTo>
                <a:cubicBezTo>
                  <a:pt x="146741" y="401783"/>
                  <a:pt x="-5659" y="-8851"/>
                  <a:pt x="162" y="14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7" name="フリーフォーム 1166">
            <a:extLst>
              <a:ext uri="{FF2B5EF4-FFF2-40B4-BE49-F238E27FC236}">
                <a16:creationId xmlns:a16="http://schemas.microsoft.com/office/drawing/2014/main" id="{737ECC63-280D-2A34-53D3-D8BC0FC9F609}"/>
              </a:ext>
            </a:extLst>
          </p:cNvPr>
          <p:cNvSpPr/>
          <p:nvPr/>
        </p:nvSpPr>
        <p:spPr>
          <a:xfrm>
            <a:off x="1810934" y="7483458"/>
            <a:ext cx="313297" cy="768475"/>
          </a:xfrm>
          <a:custGeom>
            <a:avLst/>
            <a:gdLst>
              <a:gd name="connsiteX0" fmla="*/ 313141 w 313297"/>
              <a:gd name="connsiteY0" fmla="*/ 17 h 768475"/>
              <a:gd name="connsiteX1" fmla="*/ 281391 w 313297"/>
              <a:gd name="connsiteY1" fmla="*/ 333392 h 768475"/>
              <a:gd name="connsiteX2" fmla="*/ 297266 w 313297"/>
              <a:gd name="connsiteY2" fmla="*/ 250842 h 768475"/>
              <a:gd name="connsiteX3" fmla="*/ 240116 w 313297"/>
              <a:gd name="connsiteY3" fmla="*/ 403242 h 768475"/>
              <a:gd name="connsiteX4" fmla="*/ 179791 w 313297"/>
              <a:gd name="connsiteY4" fmla="*/ 495317 h 768475"/>
              <a:gd name="connsiteX5" fmla="*/ 116291 w 313297"/>
              <a:gd name="connsiteY5" fmla="*/ 644542 h 768475"/>
              <a:gd name="connsiteX6" fmla="*/ 132166 w 313297"/>
              <a:gd name="connsiteY6" fmla="*/ 501667 h 768475"/>
              <a:gd name="connsiteX7" fmla="*/ 125816 w 313297"/>
              <a:gd name="connsiteY7" fmla="*/ 606442 h 768475"/>
              <a:gd name="connsiteX8" fmla="*/ 84541 w 313297"/>
              <a:gd name="connsiteY8" fmla="*/ 577867 h 768475"/>
              <a:gd name="connsiteX9" fmla="*/ 1991 w 313297"/>
              <a:gd name="connsiteY9" fmla="*/ 704867 h 768475"/>
              <a:gd name="connsiteX10" fmla="*/ 24216 w 313297"/>
              <a:gd name="connsiteY10" fmla="*/ 609617 h 768475"/>
              <a:gd name="connsiteX11" fmla="*/ 8341 w 313297"/>
              <a:gd name="connsiteY11" fmla="*/ 768367 h 768475"/>
              <a:gd name="connsiteX12" fmla="*/ 84541 w 313297"/>
              <a:gd name="connsiteY12" fmla="*/ 581042 h 768475"/>
              <a:gd name="connsiteX13" fmla="*/ 265516 w 313297"/>
              <a:gd name="connsiteY13" fmla="*/ 349267 h 768475"/>
              <a:gd name="connsiteX14" fmla="*/ 313141 w 313297"/>
              <a:gd name="connsiteY14" fmla="*/ 17 h 768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13297" h="768475">
                <a:moveTo>
                  <a:pt x="313141" y="17"/>
                </a:moveTo>
                <a:cubicBezTo>
                  <a:pt x="315787" y="-2629"/>
                  <a:pt x="284037" y="291588"/>
                  <a:pt x="281391" y="333392"/>
                </a:cubicBezTo>
                <a:cubicBezTo>
                  <a:pt x="278745" y="375196"/>
                  <a:pt x="304145" y="239200"/>
                  <a:pt x="297266" y="250842"/>
                </a:cubicBezTo>
                <a:cubicBezTo>
                  <a:pt x="290387" y="262484"/>
                  <a:pt x="259695" y="362496"/>
                  <a:pt x="240116" y="403242"/>
                </a:cubicBezTo>
                <a:cubicBezTo>
                  <a:pt x="220537" y="443988"/>
                  <a:pt x="200428" y="455101"/>
                  <a:pt x="179791" y="495317"/>
                </a:cubicBezTo>
                <a:cubicBezTo>
                  <a:pt x="159154" y="535533"/>
                  <a:pt x="124228" y="643484"/>
                  <a:pt x="116291" y="644542"/>
                </a:cubicBezTo>
                <a:cubicBezTo>
                  <a:pt x="108354" y="645600"/>
                  <a:pt x="130578" y="508017"/>
                  <a:pt x="132166" y="501667"/>
                </a:cubicBezTo>
                <a:cubicBezTo>
                  <a:pt x="133753" y="495317"/>
                  <a:pt x="133753" y="593742"/>
                  <a:pt x="125816" y="606442"/>
                </a:cubicBezTo>
                <a:cubicBezTo>
                  <a:pt x="117879" y="619142"/>
                  <a:pt x="105178" y="561463"/>
                  <a:pt x="84541" y="577867"/>
                </a:cubicBezTo>
                <a:cubicBezTo>
                  <a:pt x="63904" y="594271"/>
                  <a:pt x="12045" y="699575"/>
                  <a:pt x="1991" y="704867"/>
                </a:cubicBezTo>
                <a:cubicBezTo>
                  <a:pt x="-8063" y="710159"/>
                  <a:pt x="23158" y="599034"/>
                  <a:pt x="24216" y="609617"/>
                </a:cubicBezTo>
                <a:cubicBezTo>
                  <a:pt x="25274" y="620200"/>
                  <a:pt x="-1713" y="773130"/>
                  <a:pt x="8341" y="768367"/>
                </a:cubicBezTo>
                <a:cubicBezTo>
                  <a:pt x="18395" y="763605"/>
                  <a:pt x="41678" y="650892"/>
                  <a:pt x="84541" y="581042"/>
                </a:cubicBezTo>
                <a:cubicBezTo>
                  <a:pt x="127404" y="511192"/>
                  <a:pt x="229003" y="443988"/>
                  <a:pt x="265516" y="349267"/>
                </a:cubicBezTo>
                <a:cubicBezTo>
                  <a:pt x="302029" y="254546"/>
                  <a:pt x="310495" y="2663"/>
                  <a:pt x="313141" y="1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8" name="フリーフォーム 1167">
            <a:extLst>
              <a:ext uri="{FF2B5EF4-FFF2-40B4-BE49-F238E27FC236}">
                <a16:creationId xmlns:a16="http://schemas.microsoft.com/office/drawing/2014/main" id="{94D9FCC6-85B4-031E-0674-763EDE9D169E}"/>
              </a:ext>
            </a:extLst>
          </p:cNvPr>
          <p:cNvSpPr/>
          <p:nvPr/>
        </p:nvSpPr>
        <p:spPr>
          <a:xfrm>
            <a:off x="840889" y="8382076"/>
            <a:ext cx="403708" cy="309182"/>
          </a:xfrm>
          <a:custGeom>
            <a:avLst/>
            <a:gdLst>
              <a:gd name="connsiteX0" fmla="*/ 13186 w 403708"/>
              <a:gd name="connsiteY0" fmla="*/ 12624 h 309182"/>
              <a:gd name="connsiteX1" fmla="*/ 387836 w 403708"/>
              <a:gd name="connsiteY1" fmla="*/ 298374 h 309182"/>
              <a:gd name="connsiteX2" fmla="*/ 311636 w 403708"/>
              <a:gd name="connsiteY2" fmla="*/ 231699 h 309182"/>
              <a:gd name="connsiteX3" fmla="*/ 105261 w 403708"/>
              <a:gd name="connsiteY3" fmla="*/ 66599 h 309182"/>
              <a:gd name="connsiteX4" fmla="*/ 13186 w 403708"/>
              <a:gd name="connsiteY4" fmla="*/ 12624 h 3091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03708" h="309182">
                <a:moveTo>
                  <a:pt x="13186" y="12624"/>
                </a:moveTo>
                <a:cubicBezTo>
                  <a:pt x="60282" y="51253"/>
                  <a:pt x="338095" y="261862"/>
                  <a:pt x="387836" y="298374"/>
                </a:cubicBezTo>
                <a:cubicBezTo>
                  <a:pt x="437577" y="334886"/>
                  <a:pt x="358732" y="270328"/>
                  <a:pt x="311636" y="231699"/>
                </a:cubicBezTo>
                <a:cubicBezTo>
                  <a:pt x="264540" y="193070"/>
                  <a:pt x="153944" y="99936"/>
                  <a:pt x="105261" y="66599"/>
                </a:cubicBezTo>
                <a:cubicBezTo>
                  <a:pt x="56578" y="33262"/>
                  <a:pt x="-33910" y="-26005"/>
                  <a:pt x="13186" y="1262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9" name="フリーフォーム 1168">
            <a:extLst>
              <a:ext uri="{FF2B5EF4-FFF2-40B4-BE49-F238E27FC236}">
                <a16:creationId xmlns:a16="http://schemas.microsoft.com/office/drawing/2014/main" id="{E02C6FA4-43D2-0896-FB09-C791D0F08A60}"/>
              </a:ext>
            </a:extLst>
          </p:cNvPr>
          <p:cNvSpPr/>
          <p:nvPr/>
        </p:nvSpPr>
        <p:spPr>
          <a:xfrm>
            <a:off x="1631672" y="7936904"/>
            <a:ext cx="140697" cy="326456"/>
          </a:xfrm>
          <a:custGeom>
            <a:avLst/>
            <a:gdLst>
              <a:gd name="connsiteX0" fmla="*/ 278 w 140697"/>
              <a:gd name="connsiteY0" fmla="*/ 3771 h 326456"/>
              <a:gd name="connsiteX1" fmla="*/ 101878 w 140697"/>
              <a:gd name="connsiteY1" fmla="*/ 187921 h 326456"/>
              <a:gd name="connsiteX2" fmla="*/ 139978 w 140697"/>
              <a:gd name="connsiteY2" fmla="*/ 324446 h 326456"/>
              <a:gd name="connsiteX3" fmla="*/ 73303 w 140697"/>
              <a:gd name="connsiteY3" fmla="*/ 83146 h 326456"/>
              <a:gd name="connsiteX4" fmla="*/ 278 w 140697"/>
              <a:gd name="connsiteY4" fmla="*/ 3771 h 3264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0697" h="326456">
                <a:moveTo>
                  <a:pt x="278" y="3771"/>
                </a:moveTo>
                <a:cubicBezTo>
                  <a:pt x="5041" y="21234"/>
                  <a:pt x="78595" y="134475"/>
                  <a:pt x="101878" y="187921"/>
                </a:cubicBezTo>
                <a:cubicBezTo>
                  <a:pt x="125161" y="241367"/>
                  <a:pt x="144741" y="341909"/>
                  <a:pt x="139978" y="324446"/>
                </a:cubicBezTo>
                <a:cubicBezTo>
                  <a:pt x="135215" y="306983"/>
                  <a:pt x="93411" y="133946"/>
                  <a:pt x="73303" y="83146"/>
                </a:cubicBezTo>
                <a:cubicBezTo>
                  <a:pt x="53195" y="32346"/>
                  <a:pt x="-4485" y="-13692"/>
                  <a:pt x="278" y="377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0" name="フリーフォーム 1169">
            <a:extLst>
              <a:ext uri="{FF2B5EF4-FFF2-40B4-BE49-F238E27FC236}">
                <a16:creationId xmlns:a16="http://schemas.microsoft.com/office/drawing/2014/main" id="{CF98F078-F973-3725-1C36-590610B00C26}"/>
              </a:ext>
            </a:extLst>
          </p:cNvPr>
          <p:cNvSpPr/>
          <p:nvPr/>
        </p:nvSpPr>
        <p:spPr>
          <a:xfrm>
            <a:off x="1492811" y="7067369"/>
            <a:ext cx="85490" cy="381581"/>
          </a:xfrm>
          <a:custGeom>
            <a:avLst/>
            <a:gdLst>
              <a:gd name="connsiteX0" fmla="*/ 85164 w 85490"/>
              <a:gd name="connsiteY0" fmla="*/ 181 h 381581"/>
              <a:gd name="connsiteX1" fmla="*/ 37539 w 85490"/>
              <a:gd name="connsiteY1" fmla="*/ 219256 h 381581"/>
              <a:gd name="connsiteX2" fmla="*/ 2614 w 85490"/>
              <a:gd name="connsiteY2" fmla="*/ 381181 h 381581"/>
              <a:gd name="connsiteX3" fmla="*/ 12139 w 85490"/>
              <a:gd name="connsiteY3" fmla="*/ 257356 h 381581"/>
              <a:gd name="connsiteX4" fmla="*/ 85164 w 85490"/>
              <a:gd name="connsiteY4" fmla="*/ 181 h 3815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5490" h="381581">
                <a:moveTo>
                  <a:pt x="85164" y="181"/>
                </a:moveTo>
                <a:cubicBezTo>
                  <a:pt x="89397" y="-6169"/>
                  <a:pt x="51297" y="155756"/>
                  <a:pt x="37539" y="219256"/>
                </a:cubicBezTo>
                <a:cubicBezTo>
                  <a:pt x="23781" y="282756"/>
                  <a:pt x="6847" y="374831"/>
                  <a:pt x="2614" y="381181"/>
                </a:cubicBezTo>
                <a:cubicBezTo>
                  <a:pt x="-1619" y="387531"/>
                  <a:pt x="-2148" y="317152"/>
                  <a:pt x="12139" y="257356"/>
                </a:cubicBezTo>
                <a:cubicBezTo>
                  <a:pt x="26426" y="197560"/>
                  <a:pt x="80931" y="6531"/>
                  <a:pt x="85164" y="18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1" name="フリーフォーム 1170">
            <a:extLst>
              <a:ext uri="{FF2B5EF4-FFF2-40B4-BE49-F238E27FC236}">
                <a16:creationId xmlns:a16="http://schemas.microsoft.com/office/drawing/2014/main" id="{738E4CE5-29B4-D0FE-DA2C-50289F7FAB70}"/>
              </a:ext>
            </a:extLst>
          </p:cNvPr>
          <p:cNvSpPr/>
          <p:nvPr/>
        </p:nvSpPr>
        <p:spPr>
          <a:xfrm>
            <a:off x="1659433" y="6441601"/>
            <a:ext cx="48889" cy="330779"/>
          </a:xfrm>
          <a:custGeom>
            <a:avLst/>
            <a:gdLst>
              <a:gd name="connsiteX0" fmla="*/ 48717 w 48889"/>
              <a:gd name="connsiteY0" fmla="*/ 3649 h 330779"/>
              <a:gd name="connsiteX1" fmla="*/ 1092 w 48889"/>
              <a:gd name="connsiteY1" fmla="*/ 327499 h 330779"/>
              <a:gd name="connsiteX2" fmla="*/ 16967 w 48889"/>
              <a:gd name="connsiteY2" fmla="*/ 162399 h 330779"/>
              <a:gd name="connsiteX3" fmla="*/ 48717 w 48889"/>
              <a:gd name="connsiteY3" fmla="*/ 3649 h 3307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8889" h="330779">
                <a:moveTo>
                  <a:pt x="48717" y="3649"/>
                </a:moveTo>
                <a:cubicBezTo>
                  <a:pt x="46071" y="31166"/>
                  <a:pt x="6384" y="301041"/>
                  <a:pt x="1092" y="327499"/>
                </a:cubicBezTo>
                <a:cubicBezTo>
                  <a:pt x="-4200" y="353957"/>
                  <a:pt x="11146" y="213199"/>
                  <a:pt x="16967" y="162399"/>
                </a:cubicBezTo>
                <a:cubicBezTo>
                  <a:pt x="22788" y="111599"/>
                  <a:pt x="51363" y="-23868"/>
                  <a:pt x="48717" y="364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2" name="フリーフォーム 1171">
            <a:extLst>
              <a:ext uri="{FF2B5EF4-FFF2-40B4-BE49-F238E27FC236}">
                <a16:creationId xmlns:a16="http://schemas.microsoft.com/office/drawing/2014/main" id="{A6C13B0E-E26A-DC00-7501-4974E7873F0B}"/>
              </a:ext>
            </a:extLst>
          </p:cNvPr>
          <p:cNvSpPr/>
          <p:nvPr/>
        </p:nvSpPr>
        <p:spPr>
          <a:xfrm>
            <a:off x="1380913" y="5080597"/>
            <a:ext cx="79637" cy="799618"/>
          </a:xfrm>
          <a:custGeom>
            <a:avLst/>
            <a:gdLst>
              <a:gd name="connsiteX0" fmla="*/ 79587 w 79637"/>
              <a:gd name="connsiteY0" fmla="*/ 2578 h 799618"/>
              <a:gd name="connsiteX1" fmla="*/ 19262 w 79637"/>
              <a:gd name="connsiteY1" fmla="*/ 516928 h 799618"/>
              <a:gd name="connsiteX2" fmla="*/ 212 w 79637"/>
              <a:gd name="connsiteY2" fmla="*/ 796328 h 799618"/>
              <a:gd name="connsiteX3" fmla="*/ 28787 w 79637"/>
              <a:gd name="connsiteY3" fmla="*/ 339128 h 799618"/>
              <a:gd name="connsiteX4" fmla="*/ 79587 w 79637"/>
              <a:gd name="connsiteY4" fmla="*/ 2578 h 7996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9637" h="799618">
                <a:moveTo>
                  <a:pt x="79587" y="2578"/>
                </a:moveTo>
                <a:cubicBezTo>
                  <a:pt x="78000" y="32211"/>
                  <a:pt x="32491" y="384636"/>
                  <a:pt x="19262" y="516928"/>
                </a:cubicBezTo>
                <a:cubicBezTo>
                  <a:pt x="6033" y="649220"/>
                  <a:pt x="-1375" y="825961"/>
                  <a:pt x="212" y="796328"/>
                </a:cubicBezTo>
                <a:cubicBezTo>
                  <a:pt x="1799" y="766695"/>
                  <a:pt x="12383" y="472478"/>
                  <a:pt x="28787" y="339128"/>
                </a:cubicBezTo>
                <a:cubicBezTo>
                  <a:pt x="45191" y="205778"/>
                  <a:pt x="81174" y="-27055"/>
                  <a:pt x="79587" y="2578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3" name="フリーフォーム 1172">
            <a:extLst>
              <a:ext uri="{FF2B5EF4-FFF2-40B4-BE49-F238E27FC236}">
                <a16:creationId xmlns:a16="http://schemas.microsoft.com/office/drawing/2014/main" id="{3B7CE2D1-FE35-CA36-6887-35867C25EC9F}"/>
              </a:ext>
            </a:extLst>
          </p:cNvPr>
          <p:cNvSpPr/>
          <p:nvPr/>
        </p:nvSpPr>
        <p:spPr>
          <a:xfrm>
            <a:off x="1504910" y="5876658"/>
            <a:ext cx="54107" cy="581734"/>
          </a:xfrm>
          <a:custGeom>
            <a:avLst/>
            <a:gdLst>
              <a:gd name="connsiteX0" fmla="*/ 40 w 54107"/>
              <a:gd name="connsiteY0" fmla="*/ 267 h 581734"/>
              <a:gd name="connsiteX1" fmla="*/ 44490 w 54107"/>
              <a:gd name="connsiteY1" fmla="*/ 308242 h 581734"/>
              <a:gd name="connsiteX2" fmla="*/ 3215 w 54107"/>
              <a:gd name="connsiteY2" fmla="*/ 581292 h 581734"/>
              <a:gd name="connsiteX3" fmla="*/ 54015 w 54107"/>
              <a:gd name="connsiteY3" fmla="*/ 362217 h 581734"/>
              <a:gd name="connsiteX4" fmla="*/ 40 w 54107"/>
              <a:gd name="connsiteY4" fmla="*/ 267 h 5817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4107" h="581734">
                <a:moveTo>
                  <a:pt x="40" y="267"/>
                </a:moveTo>
                <a:cubicBezTo>
                  <a:pt x="-1547" y="-8729"/>
                  <a:pt x="43961" y="211405"/>
                  <a:pt x="44490" y="308242"/>
                </a:cubicBezTo>
                <a:cubicBezTo>
                  <a:pt x="45019" y="405079"/>
                  <a:pt x="1628" y="572296"/>
                  <a:pt x="3215" y="581292"/>
                </a:cubicBezTo>
                <a:cubicBezTo>
                  <a:pt x="4802" y="590288"/>
                  <a:pt x="51369" y="460113"/>
                  <a:pt x="54015" y="362217"/>
                </a:cubicBezTo>
                <a:cubicBezTo>
                  <a:pt x="56661" y="264321"/>
                  <a:pt x="1627" y="9263"/>
                  <a:pt x="40" y="267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4" name="フリーフォーム 1173">
            <a:extLst>
              <a:ext uri="{FF2B5EF4-FFF2-40B4-BE49-F238E27FC236}">
                <a16:creationId xmlns:a16="http://schemas.microsoft.com/office/drawing/2014/main" id="{DDEC32A6-BCBB-3ACC-D6B4-12DF5FC43C8F}"/>
              </a:ext>
            </a:extLst>
          </p:cNvPr>
          <p:cNvSpPr/>
          <p:nvPr/>
        </p:nvSpPr>
        <p:spPr>
          <a:xfrm>
            <a:off x="980982" y="5559421"/>
            <a:ext cx="33811" cy="1009660"/>
          </a:xfrm>
          <a:custGeom>
            <a:avLst/>
            <a:gdLst>
              <a:gd name="connsiteX0" fmla="*/ 28668 w 33811"/>
              <a:gd name="connsiteY0" fmla="*/ 4 h 1009660"/>
              <a:gd name="connsiteX1" fmla="*/ 22318 w 33811"/>
              <a:gd name="connsiteY1" fmla="*/ 552454 h 1009660"/>
              <a:gd name="connsiteX2" fmla="*/ 93 w 33811"/>
              <a:gd name="connsiteY2" fmla="*/ 1009654 h 1009660"/>
              <a:gd name="connsiteX3" fmla="*/ 31843 w 33811"/>
              <a:gd name="connsiteY3" fmla="*/ 542929 h 1009660"/>
              <a:gd name="connsiteX4" fmla="*/ 28668 w 33811"/>
              <a:gd name="connsiteY4" fmla="*/ 4 h 1009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3811" h="1009660">
                <a:moveTo>
                  <a:pt x="28668" y="4"/>
                </a:moveTo>
                <a:cubicBezTo>
                  <a:pt x="27081" y="1591"/>
                  <a:pt x="27080" y="384179"/>
                  <a:pt x="22318" y="552454"/>
                </a:cubicBezTo>
                <a:cubicBezTo>
                  <a:pt x="17555" y="720729"/>
                  <a:pt x="-1494" y="1011241"/>
                  <a:pt x="93" y="1009654"/>
                </a:cubicBezTo>
                <a:cubicBezTo>
                  <a:pt x="1680" y="1008067"/>
                  <a:pt x="26551" y="708029"/>
                  <a:pt x="31843" y="542929"/>
                </a:cubicBezTo>
                <a:cubicBezTo>
                  <a:pt x="37135" y="377829"/>
                  <a:pt x="30255" y="-1583"/>
                  <a:pt x="28668" y="4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5" name="フリーフォーム 1174">
            <a:extLst>
              <a:ext uri="{FF2B5EF4-FFF2-40B4-BE49-F238E27FC236}">
                <a16:creationId xmlns:a16="http://schemas.microsoft.com/office/drawing/2014/main" id="{A7F92008-899E-D34E-82F3-FA7A48F6E0B5}"/>
              </a:ext>
            </a:extLst>
          </p:cNvPr>
          <p:cNvSpPr/>
          <p:nvPr/>
        </p:nvSpPr>
        <p:spPr>
          <a:xfrm>
            <a:off x="904026" y="4476472"/>
            <a:ext cx="122493" cy="879290"/>
          </a:xfrm>
          <a:custGeom>
            <a:avLst/>
            <a:gdLst>
              <a:gd name="connsiteX0" fmla="*/ 121499 w 122493"/>
              <a:gd name="connsiteY0" fmla="*/ 3453 h 879290"/>
              <a:gd name="connsiteX1" fmla="*/ 45299 w 122493"/>
              <a:gd name="connsiteY1" fmla="*/ 508278 h 879290"/>
              <a:gd name="connsiteX2" fmla="*/ 849 w 122493"/>
              <a:gd name="connsiteY2" fmla="*/ 876578 h 879290"/>
              <a:gd name="connsiteX3" fmla="*/ 83399 w 122493"/>
              <a:gd name="connsiteY3" fmla="*/ 317778 h 879290"/>
              <a:gd name="connsiteX4" fmla="*/ 121499 w 122493"/>
              <a:gd name="connsiteY4" fmla="*/ 3453 h 8792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2493" h="879290">
                <a:moveTo>
                  <a:pt x="121499" y="3453"/>
                </a:moveTo>
                <a:cubicBezTo>
                  <a:pt x="115149" y="35203"/>
                  <a:pt x="65407" y="362757"/>
                  <a:pt x="45299" y="508278"/>
                </a:cubicBezTo>
                <a:cubicBezTo>
                  <a:pt x="25191" y="653799"/>
                  <a:pt x="-5501" y="908328"/>
                  <a:pt x="849" y="876578"/>
                </a:cubicBezTo>
                <a:cubicBezTo>
                  <a:pt x="7199" y="844828"/>
                  <a:pt x="64349" y="470178"/>
                  <a:pt x="83399" y="317778"/>
                </a:cubicBezTo>
                <a:cubicBezTo>
                  <a:pt x="102449" y="165378"/>
                  <a:pt x="127849" y="-28297"/>
                  <a:pt x="121499" y="345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6" name="フリーフォーム 1175">
            <a:extLst>
              <a:ext uri="{FF2B5EF4-FFF2-40B4-BE49-F238E27FC236}">
                <a16:creationId xmlns:a16="http://schemas.microsoft.com/office/drawing/2014/main" id="{C690054C-85F5-AACC-F046-F99E33E2687F}"/>
              </a:ext>
            </a:extLst>
          </p:cNvPr>
          <p:cNvSpPr/>
          <p:nvPr/>
        </p:nvSpPr>
        <p:spPr>
          <a:xfrm>
            <a:off x="2842142" y="4067821"/>
            <a:ext cx="198028" cy="618460"/>
          </a:xfrm>
          <a:custGeom>
            <a:avLst/>
            <a:gdLst>
              <a:gd name="connsiteX0" fmla="*/ 2658 w 198028"/>
              <a:gd name="connsiteY0" fmla="*/ 12054 h 618460"/>
              <a:gd name="connsiteX1" fmla="*/ 196333 w 198028"/>
              <a:gd name="connsiteY1" fmla="*/ 615304 h 618460"/>
              <a:gd name="connsiteX2" fmla="*/ 91558 w 198028"/>
              <a:gd name="connsiteY2" fmla="*/ 240654 h 618460"/>
              <a:gd name="connsiteX3" fmla="*/ 2658 w 198028"/>
              <a:gd name="connsiteY3" fmla="*/ 12054 h 6184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8028" h="618460">
                <a:moveTo>
                  <a:pt x="2658" y="12054"/>
                </a:moveTo>
                <a:cubicBezTo>
                  <a:pt x="20120" y="74496"/>
                  <a:pt x="181516" y="577204"/>
                  <a:pt x="196333" y="615304"/>
                </a:cubicBezTo>
                <a:cubicBezTo>
                  <a:pt x="211150" y="653404"/>
                  <a:pt x="124896" y="335904"/>
                  <a:pt x="91558" y="240654"/>
                </a:cubicBezTo>
                <a:cubicBezTo>
                  <a:pt x="58221" y="145404"/>
                  <a:pt x="-14804" y="-50388"/>
                  <a:pt x="2658" y="1205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7" name="フリーフォーム 1176">
            <a:extLst>
              <a:ext uri="{FF2B5EF4-FFF2-40B4-BE49-F238E27FC236}">
                <a16:creationId xmlns:a16="http://schemas.microsoft.com/office/drawing/2014/main" id="{2F85EBD4-C48B-BF87-9BC2-0626235D4140}"/>
              </a:ext>
            </a:extLst>
          </p:cNvPr>
          <p:cNvSpPr/>
          <p:nvPr/>
        </p:nvSpPr>
        <p:spPr>
          <a:xfrm>
            <a:off x="2877570" y="4064895"/>
            <a:ext cx="457420" cy="1313492"/>
          </a:xfrm>
          <a:custGeom>
            <a:avLst/>
            <a:gdLst>
              <a:gd name="connsiteX0" fmla="*/ 5330 w 457420"/>
              <a:gd name="connsiteY0" fmla="*/ 14980 h 1313492"/>
              <a:gd name="connsiteX1" fmla="*/ 224405 w 457420"/>
              <a:gd name="connsiteY1" fmla="*/ 754755 h 1313492"/>
              <a:gd name="connsiteX2" fmla="*/ 214880 w 457420"/>
              <a:gd name="connsiteY2" fmla="*/ 723005 h 1313492"/>
              <a:gd name="connsiteX3" fmla="*/ 294255 w 457420"/>
              <a:gd name="connsiteY3" fmla="*/ 910330 h 1313492"/>
              <a:gd name="connsiteX4" fmla="*/ 456180 w 457420"/>
              <a:gd name="connsiteY4" fmla="*/ 1310380 h 1313492"/>
              <a:gd name="connsiteX5" fmla="*/ 360930 w 457420"/>
              <a:gd name="connsiteY5" fmla="*/ 1078605 h 1313492"/>
              <a:gd name="connsiteX6" fmla="*/ 214880 w 457420"/>
              <a:gd name="connsiteY6" fmla="*/ 761105 h 1313492"/>
              <a:gd name="connsiteX7" fmla="*/ 78355 w 457420"/>
              <a:gd name="connsiteY7" fmla="*/ 294380 h 1313492"/>
              <a:gd name="connsiteX8" fmla="*/ 5330 w 457420"/>
              <a:gd name="connsiteY8" fmla="*/ 14980 h 13134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57420" h="1313492">
                <a:moveTo>
                  <a:pt x="5330" y="14980"/>
                </a:moveTo>
                <a:cubicBezTo>
                  <a:pt x="29672" y="91709"/>
                  <a:pt x="189480" y="636751"/>
                  <a:pt x="224405" y="754755"/>
                </a:cubicBezTo>
                <a:cubicBezTo>
                  <a:pt x="259330" y="872759"/>
                  <a:pt x="203238" y="697076"/>
                  <a:pt x="214880" y="723005"/>
                </a:cubicBezTo>
                <a:cubicBezTo>
                  <a:pt x="226522" y="748934"/>
                  <a:pt x="254038" y="812434"/>
                  <a:pt x="294255" y="910330"/>
                </a:cubicBezTo>
                <a:cubicBezTo>
                  <a:pt x="334472" y="1008226"/>
                  <a:pt x="445068" y="1282334"/>
                  <a:pt x="456180" y="1310380"/>
                </a:cubicBezTo>
                <a:cubicBezTo>
                  <a:pt x="467293" y="1338426"/>
                  <a:pt x="401147" y="1170151"/>
                  <a:pt x="360930" y="1078605"/>
                </a:cubicBezTo>
                <a:cubicBezTo>
                  <a:pt x="320713" y="987059"/>
                  <a:pt x="261976" y="891809"/>
                  <a:pt x="214880" y="761105"/>
                </a:cubicBezTo>
                <a:cubicBezTo>
                  <a:pt x="167784" y="630401"/>
                  <a:pt x="110634" y="413443"/>
                  <a:pt x="78355" y="294380"/>
                </a:cubicBezTo>
                <a:cubicBezTo>
                  <a:pt x="46076" y="175318"/>
                  <a:pt x="-19012" y="-61749"/>
                  <a:pt x="5330" y="1498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8" name="フリーフォーム 1177">
            <a:extLst>
              <a:ext uri="{FF2B5EF4-FFF2-40B4-BE49-F238E27FC236}">
                <a16:creationId xmlns:a16="http://schemas.microsoft.com/office/drawing/2014/main" id="{3C511850-55B6-1928-1096-A647328E619C}"/>
              </a:ext>
            </a:extLst>
          </p:cNvPr>
          <p:cNvSpPr/>
          <p:nvPr/>
        </p:nvSpPr>
        <p:spPr>
          <a:xfrm>
            <a:off x="3238206" y="5164262"/>
            <a:ext cx="372989" cy="665565"/>
          </a:xfrm>
          <a:custGeom>
            <a:avLst/>
            <a:gdLst>
              <a:gd name="connsiteX0" fmla="*/ 3469 w 372989"/>
              <a:gd name="connsiteY0" fmla="*/ 4638 h 665565"/>
              <a:gd name="connsiteX1" fmla="*/ 368594 w 372989"/>
              <a:gd name="connsiteY1" fmla="*/ 655513 h 665565"/>
              <a:gd name="connsiteX2" fmla="*/ 193969 w 372989"/>
              <a:gd name="connsiteY2" fmla="*/ 376113 h 665565"/>
              <a:gd name="connsiteX3" fmla="*/ 3469 w 372989"/>
              <a:gd name="connsiteY3" fmla="*/ 4638 h 6655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72989" h="665565">
                <a:moveTo>
                  <a:pt x="3469" y="4638"/>
                </a:moveTo>
                <a:cubicBezTo>
                  <a:pt x="32573" y="51205"/>
                  <a:pt x="336844" y="593600"/>
                  <a:pt x="368594" y="655513"/>
                </a:cubicBezTo>
                <a:cubicBezTo>
                  <a:pt x="400344" y="717426"/>
                  <a:pt x="251648" y="477184"/>
                  <a:pt x="193969" y="376113"/>
                </a:cubicBezTo>
                <a:cubicBezTo>
                  <a:pt x="136290" y="275042"/>
                  <a:pt x="-25635" y="-41929"/>
                  <a:pt x="3469" y="463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9" name="フリーフォーム 1178">
            <a:extLst>
              <a:ext uri="{FF2B5EF4-FFF2-40B4-BE49-F238E27FC236}">
                <a16:creationId xmlns:a16="http://schemas.microsoft.com/office/drawing/2014/main" id="{2CE08B93-9128-CDA1-378C-3B9BC587FFDA}"/>
              </a:ext>
            </a:extLst>
          </p:cNvPr>
          <p:cNvSpPr/>
          <p:nvPr/>
        </p:nvSpPr>
        <p:spPr>
          <a:xfrm>
            <a:off x="3642818" y="5830321"/>
            <a:ext cx="351498" cy="266283"/>
          </a:xfrm>
          <a:custGeom>
            <a:avLst/>
            <a:gdLst>
              <a:gd name="connsiteX0" fmla="*/ 21132 w 351498"/>
              <a:gd name="connsiteY0" fmla="*/ 8504 h 266283"/>
              <a:gd name="connsiteX1" fmla="*/ 351332 w 351498"/>
              <a:gd name="connsiteY1" fmla="*/ 265679 h 266283"/>
              <a:gd name="connsiteX2" fmla="*/ 65582 w 351498"/>
              <a:gd name="connsiteY2" fmla="*/ 78354 h 266283"/>
              <a:gd name="connsiteX3" fmla="*/ 21132 w 351498"/>
              <a:gd name="connsiteY3" fmla="*/ 8504 h 2662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51498" h="266283">
                <a:moveTo>
                  <a:pt x="21132" y="8504"/>
                </a:moveTo>
                <a:cubicBezTo>
                  <a:pt x="68757" y="39725"/>
                  <a:pt x="343924" y="254037"/>
                  <a:pt x="351332" y="265679"/>
                </a:cubicBezTo>
                <a:cubicBezTo>
                  <a:pt x="358740" y="277321"/>
                  <a:pt x="116911" y="117512"/>
                  <a:pt x="65582" y="78354"/>
                </a:cubicBezTo>
                <a:cubicBezTo>
                  <a:pt x="14253" y="39196"/>
                  <a:pt x="-26493" y="-22717"/>
                  <a:pt x="21132" y="850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0" name="フリーフォーム 1179">
            <a:extLst>
              <a:ext uri="{FF2B5EF4-FFF2-40B4-BE49-F238E27FC236}">
                <a16:creationId xmlns:a16="http://schemas.microsoft.com/office/drawing/2014/main" id="{6319A799-074A-ECC0-0F4D-14CC2DADC321}"/>
              </a:ext>
            </a:extLst>
          </p:cNvPr>
          <p:cNvSpPr/>
          <p:nvPr/>
        </p:nvSpPr>
        <p:spPr>
          <a:xfrm>
            <a:off x="3838553" y="5482489"/>
            <a:ext cx="142191" cy="570136"/>
          </a:xfrm>
          <a:custGeom>
            <a:avLst/>
            <a:gdLst>
              <a:gd name="connsiteX0" fmla="*/ 22 w 142191"/>
              <a:gd name="connsiteY0" fmla="*/ 736 h 570136"/>
              <a:gd name="connsiteX1" fmla="*/ 104797 w 142191"/>
              <a:gd name="connsiteY1" fmla="*/ 169011 h 570136"/>
              <a:gd name="connsiteX2" fmla="*/ 139722 w 142191"/>
              <a:gd name="connsiteY2" fmla="*/ 438886 h 570136"/>
              <a:gd name="connsiteX3" fmla="*/ 136547 w 142191"/>
              <a:gd name="connsiteY3" fmla="*/ 562711 h 570136"/>
              <a:gd name="connsiteX4" fmla="*/ 114322 w 142191"/>
              <a:gd name="connsiteY4" fmla="*/ 232511 h 570136"/>
              <a:gd name="connsiteX5" fmla="*/ 22 w 142191"/>
              <a:gd name="connsiteY5" fmla="*/ 736 h 5701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42191" h="570136">
                <a:moveTo>
                  <a:pt x="22" y="736"/>
                </a:moveTo>
                <a:cubicBezTo>
                  <a:pt x="-1566" y="-9847"/>
                  <a:pt x="81514" y="95986"/>
                  <a:pt x="104797" y="169011"/>
                </a:cubicBezTo>
                <a:cubicBezTo>
                  <a:pt x="128080" y="242036"/>
                  <a:pt x="134430" y="373269"/>
                  <a:pt x="139722" y="438886"/>
                </a:cubicBezTo>
                <a:cubicBezTo>
                  <a:pt x="145014" y="504503"/>
                  <a:pt x="140780" y="597107"/>
                  <a:pt x="136547" y="562711"/>
                </a:cubicBezTo>
                <a:cubicBezTo>
                  <a:pt x="132314" y="528315"/>
                  <a:pt x="131784" y="321940"/>
                  <a:pt x="114322" y="232511"/>
                </a:cubicBezTo>
                <a:cubicBezTo>
                  <a:pt x="96860" y="143082"/>
                  <a:pt x="1610" y="11319"/>
                  <a:pt x="22" y="73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1" name="フリーフォーム 1180">
            <a:extLst>
              <a:ext uri="{FF2B5EF4-FFF2-40B4-BE49-F238E27FC236}">
                <a16:creationId xmlns:a16="http://schemas.microsoft.com/office/drawing/2014/main" id="{02C11A46-4775-B95C-4C03-0BE72D9378CD}"/>
              </a:ext>
            </a:extLst>
          </p:cNvPr>
          <p:cNvSpPr/>
          <p:nvPr/>
        </p:nvSpPr>
        <p:spPr>
          <a:xfrm>
            <a:off x="3580101" y="5223524"/>
            <a:ext cx="185218" cy="164035"/>
          </a:xfrm>
          <a:custGeom>
            <a:avLst/>
            <a:gdLst>
              <a:gd name="connsiteX0" fmla="*/ 1299 w 185218"/>
              <a:gd name="connsiteY0" fmla="*/ 2526 h 164035"/>
              <a:gd name="connsiteX1" fmla="*/ 163224 w 185218"/>
              <a:gd name="connsiteY1" fmla="*/ 135876 h 164035"/>
              <a:gd name="connsiteX2" fmla="*/ 175924 w 185218"/>
              <a:gd name="connsiteY2" fmla="*/ 158101 h 164035"/>
              <a:gd name="connsiteX3" fmla="*/ 90199 w 185218"/>
              <a:gd name="connsiteY3" fmla="*/ 56501 h 164035"/>
              <a:gd name="connsiteX4" fmla="*/ 1299 w 185218"/>
              <a:gd name="connsiteY4" fmla="*/ 2526 h 1640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85218" h="164035">
                <a:moveTo>
                  <a:pt x="1299" y="2526"/>
                </a:moveTo>
                <a:cubicBezTo>
                  <a:pt x="13470" y="15755"/>
                  <a:pt x="134120" y="109947"/>
                  <a:pt x="163224" y="135876"/>
                </a:cubicBezTo>
                <a:cubicBezTo>
                  <a:pt x="192328" y="161805"/>
                  <a:pt x="188095" y="171330"/>
                  <a:pt x="175924" y="158101"/>
                </a:cubicBezTo>
                <a:cubicBezTo>
                  <a:pt x="163753" y="144872"/>
                  <a:pt x="114541" y="81901"/>
                  <a:pt x="90199" y="56501"/>
                </a:cubicBezTo>
                <a:cubicBezTo>
                  <a:pt x="65857" y="31101"/>
                  <a:pt x="-10872" y="-10703"/>
                  <a:pt x="1299" y="2526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2" name="フリーフォーム 1181">
            <a:extLst>
              <a:ext uri="{FF2B5EF4-FFF2-40B4-BE49-F238E27FC236}">
                <a16:creationId xmlns:a16="http://schemas.microsoft.com/office/drawing/2014/main" id="{630E82FB-6DE9-E8D2-E97F-526E632E2627}"/>
              </a:ext>
            </a:extLst>
          </p:cNvPr>
          <p:cNvSpPr/>
          <p:nvPr/>
        </p:nvSpPr>
        <p:spPr>
          <a:xfrm>
            <a:off x="3994150" y="5329918"/>
            <a:ext cx="60397" cy="414029"/>
          </a:xfrm>
          <a:custGeom>
            <a:avLst/>
            <a:gdLst>
              <a:gd name="connsiteX0" fmla="*/ 60325 w 60397"/>
              <a:gd name="connsiteY0" fmla="*/ 907 h 414029"/>
              <a:gd name="connsiteX1" fmla="*/ 12700 w 60397"/>
              <a:gd name="connsiteY1" fmla="*/ 178707 h 414029"/>
              <a:gd name="connsiteX2" fmla="*/ 31750 w 60397"/>
              <a:gd name="connsiteY2" fmla="*/ 413657 h 414029"/>
              <a:gd name="connsiteX3" fmla="*/ 0 w 60397"/>
              <a:gd name="connsiteY3" fmla="*/ 121557 h 414029"/>
              <a:gd name="connsiteX4" fmla="*/ 60325 w 60397"/>
              <a:gd name="connsiteY4" fmla="*/ 907 h 4140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0397" h="414029">
                <a:moveTo>
                  <a:pt x="60325" y="907"/>
                </a:moveTo>
                <a:cubicBezTo>
                  <a:pt x="62442" y="10432"/>
                  <a:pt x="17462" y="109915"/>
                  <a:pt x="12700" y="178707"/>
                </a:cubicBezTo>
                <a:cubicBezTo>
                  <a:pt x="7938" y="247499"/>
                  <a:pt x="33867" y="423182"/>
                  <a:pt x="31750" y="413657"/>
                </a:cubicBezTo>
                <a:cubicBezTo>
                  <a:pt x="29633" y="404132"/>
                  <a:pt x="0" y="184528"/>
                  <a:pt x="0" y="121557"/>
                </a:cubicBezTo>
                <a:cubicBezTo>
                  <a:pt x="0" y="58586"/>
                  <a:pt x="58208" y="-8618"/>
                  <a:pt x="60325" y="907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3" name="フリーフォーム 1182">
            <a:extLst>
              <a:ext uri="{FF2B5EF4-FFF2-40B4-BE49-F238E27FC236}">
                <a16:creationId xmlns:a16="http://schemas.microsoft.com/office/drawing/2014/main" id="{644955A1-D0F4-1F55-D9E5-A50657E3D3BD}"/>
              </a:ext>
            </a:extLst>
          </p:cNvPr>
          <p:cNvSpPr/>
          <p:nvPr/>
        </p:nvSpPr>
        <p:spPr>
          <a:xfrm>
            <a:off x="4025804" y="5787317"/>
            <a:ext cx="16262" cy="249141"/>
          </a:xfrm>
          <a:custGeom>
            <a:avLst/>
            <a:gdLst>
              <a:gd name="connsiteX0" fmla="*/ 15971 w 16262"/>
              <a:gd name="connsiteY0" fmla="*/ 3883 h 249141"/>
              <a:gd name="connsiteX1" fmla="*/ 96 w 16262"/>
              <a:gd name="connsiteY1" fmla="*/ 108658 h 249141"/>
              <a:gd name="connsiteX2" fmla="*/ 9621 w 16262"/>
              <a:gd name="connsiteY2" fmla="*/ 248358 h 249141"/>
              <a:gd name="connsiteX3" fmla="*/ 15971 w 16262"/>
              <a:gd name="connsiteY3" fmla="*/ 3883 h 2491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262" h="249141">
                <a:moveTo>
                  <a:pt x="15971" y="3883"/>
                </a:moveTo>
                <a:cubicBezTo>
                  <a:pt x="14383" y="-19400"/>
                  <a:pt x="1154" y="67912"/>
                  <a:pt x="96" y="108658"/>
                </a:cubicBezTo>
                <a:cubicBezTo>
                  <a:pt x="-962" y="149404"/>
                  <a:pt x="6975" y="259471"/>
                  <a:pt x="9621" y="248358"/>
                </a:cubicBezTo>
                <a:cubicBezTo>
                  <a:pt x="12267" y="237245"/>
                  <a:pt x="17559" y="27166"/>
                  <a:pt x="15971" y="388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4" name="フリーフォーム 1183">
            <a:extLst>
              <a:ext uri="{FF2B5EF4-FFF2-40B4-BE49-F238E27FC236}">
                <a16:creationId xmlns:a16="http://schemas.microsoft.com/office/drawing/2014/main" id="{F122D1D1-0C1A-5881-2594-E97DBBFFB040}"/>
              </a:ext>
            </a:extLst>
          </p:cNvPr>
          <p:cNvSpPr/>
          <p:nvPr/>
        </p:nvSpPr>
        <p:spPr>
          <a:xfrm>
            <a:off x="4099360" y="5676105"/>
            <a:ext cx="291958" cy="373107"/>
          </a:xfrm>
          <a:custGeom>
            <a:avLst/>
            <a:gdLst>
              <a:gd name="connsiteX0" fmla="*/ 2740 w 291958"/>
              <a:gd name="connsiteY0" fmla="*/ 795 h 373107"/>
              <a:gd name="connsiteX1" fmla="*/ 50365 w 291958"/>
              <a:gd name="connsiteY1" fmla="*/ 159545 h 373107"/>
              <a:gd name="connsiteX2" fmla="*/ 291665 w 291958"/>
              <a:gd name="connsiteY2" fmla="*/ 372270 h 373107"/>
              <a:gd name="connsiteX3" fmla="*/ 97990 w 291958"/>
              <a:gd name="connsiteY3" fmla="*/ 226220 h 373107"/>
              <a:gd name="connsiteX4" fmla="*/ 2740 w 291958"/>
              <a:gd name="connsiteY4" fmla="*/ 795 h 3731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91958" h="373107">
                <a:moveTo>
                  <a:pt x="2740" y="795"/>
                </a:moveTo>
                <a:cubicBezTo>
                  <a:pt x="-5198" y="-10318"/>
                  <a:pt x="2211" y="97633"/>
                  <a:pt x="50365" y="159545"/>
                </a:cubicBezTo>
                <a:cubicBezTo>
                  <a:pt x="98519" y="221457"/>
                  <a:pt x="283728" y="361158"/>
                  <a:pt x="291665" y="372270"/>
                </a:cubicBezTo>
                <a:cubicBezTo>
                  <a:pt x="299603" y="383383"/>
                  <a:pt x="144027" y="281253"/>
                  <a:pt x="97990" y="226220"/>
                </a:cubicBezTo>
                <a:cubicBezTo>
                  <a:pt x="51953" y="171187"/>
                  <a:pt x="10678" y="11908"/>
                  <a:pt x="2740" y="79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5" name="フリーフォーム 1184">
            <a:extLst>
              <a:ext uri="{FF2B5EF4-FFF2-40B4-BE49-F238E27FC236}">
                <a16:creationId xmlns:a16="http://schemas.microsoft.com/office/drawing/2014/main" id="{1AF5D68A-1C04-A12A-17A9-35F6151F58D8}"/>
              </a:ext>
            </a:extLst>
          </p:cNvPr>
          <p:cNvSpPr/>
          <p:nvPr/>
        </p:nvSpPr>
        <p:spPr>
          <a:xfrm>
            <a:off x="3950293" y="5705347"/>
            <a:ext cx="907464" cy="397549"/>
          </a:xfrm>
          <a:custGeom>
            <a:avLst/>
            <a:gdLst>
              <a:gd name="connsiteX0" fmla="*/ 907457 w 907464"/>
              <a:gd name="connsiteY0" fmla="*/ 128 h 397549"/>
              <a:gd name="connsiteX1" fmla="*/ 729657 w 907464"/>
              <a:gd name="connsiteY1" fmla="*/ 238253 h 397549"/>
              <a:gd name="connsiteX2" fmla="*/ 386757 w 907464"/>
              <a:gd name="connsiteY2" fmla="*/ 377953 h 397549"/>
              <a:gd name="connsiteX3" fmla="*/ 205782 w 907464"/>
              <a:gd name="connsiteY3" fmla="*/ 390653 h 397549"/>
              <a:gd name="connsiteX4" fmla="*/ 5757 w 907464"/>
              <a:gd name="connsiteY4" fmla="*/ 371603 h 397549"/>
              <a:gd name="connsiteX5" fmla="*/ 443907 w 907464"/>
              <a:gd name="connsiteY5" fmla="*/ 393828 h 397549"/>
              <a:gd name="connsiteX6" fmla="*/ 647107 w 907464"/>
              <a:gd name="connsiteY6" fmla="*/ 279528 h 397549"/>
              <a:gd name="connsiteX7" fmla="*/ 551857 w 907464"/>
              <a:gd name="connsiteY7" fmla="*/ 333503 h 397549"/>
              <a:gd name="connsiteX8" fmla="*/ 736007 w 907464"/>
              <a:gd name="connsiteY8" fmla="*/ 206503 h 397549"/>
              <a:gd name="connsiteX9" fmla="*/ 907457 w 907464"/>
              <a:gd name="connsiteY9" fmla="*/ 128 h 3975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907464" h="397549">
                <a:moveTo>
                  <a:pt x="907457" y="128"/>
                </a:moveTo>
                <a:cubicBezTo>
                  <a:pt x="906399" y="5419"/>
                  <a:pt x="816440" y="175282"/>
                  <a:pt x="729657" y="238253"/>
                </a:cubicBezTo>
                <a:cubicBezTo>
                  <a:pt x="642874" y="301224"/>
                  <a:pt x="474069" y="352553"/>
                  <a:pt x="386757" y="377953"/>
                </a:cubicBezTo>
                <a:cubicBezTo>
                  <a:pt x="299445" y="403353"/>
                  <a:pt x="269282" y="391711"/>
                  <a:pt x="205782" y="390653"/>
                </a:cubicBezTo>
                <a:cubicBezTo>
                  <a:pt x="142282" y="389595"/>
                  <a:pt x="-33930" y="371074"/>
                  <a:pt x="5757" y="371603"/>
                </a:cubicBezTo>
                <a:cubicBezTo>
                  <a:pt x="45444" y="372132"/>
                  <a:pt x="337015" y="409174"/>
                  <a:pt x="443907" y="393828"/>
                </a:cubicBezTo>
                <a:cubicBezTo>
                  <a:pt x="550799" y="378482"/>
                  <a:pt x="647107" y="279528"/>
                  <a:pt x="647107" y="279528"/>
                </a:cubicBezTo>
                <a:cubicBezTo>
                  <a:pt x="665099" y="269474"/>
                  <a:pt x="537040" y="345674"/>
                  <a:pt x="551857" y="333503"/>
                </a:cubicBezTo>
                <a:cubicBezTo>
                  <a:pt x="566674" y="321332"/>
                  <a:pt x="679386" y="258890"/>
                  <a:pt x="736007" y="206503"/>
                </a:cubicBezTo>
                <a:cubicBezTo>
                  <a:pt x="792628" y="154116"/>
                  <a:pt x="908515" y="-5163"/>
                  <a:pt x="907457" y="12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6" name="フリーフォーム 1185">
            <a:extLst>
              <a:ext uri="{FF2B5EF4-FFF2-40B4-BE49-F238E27FC236}">
                <a16:creationId xmlns:a16="http://schemas.microsoft.com/office/drawing/2014/main" id="{0B4C1EE3-CCF1-40A4-E2C6-5E2AE4FEC31E}"/>
              </a:ext>
            </a:extLst>
          </p:cNvPr>
          <p:cNvSpPr/>
          <p:nvPr/>
        </p:nvSpPr>
        <p:spPr>
          <a:xfrm>
            <a:off x="5387540" y="5471840"/>
            <a:ext cx="72624" cy="1178433"/>
          </a:xfrm>
          <a:custGeom>
            <a:avLst/>
            <a:gdLst>
              <a:gd name="connsiteX0" fmla="*/ 13135 w 72624"/>
              <a:gd name="connsiteY0" fmla="*/ 5035 h 1178433"/>
              <a:gd name="connsiteX1" fmla="*/ 32185 w 72624"/>
              <a:gd name="connsiteY1" fmla="*/ 481285 h 1178433"/>
              <a:gd name="connsiteX2" fmla="*/ 57585 w 72624"/>
              <a:gd name="connsiteY2" fmla="*/ 1170260 h 1178433"/>
              <a:gd name="connsiteX3" fmla="*/ 70285 w 72624"/>
              <a:gd name="connsiteY3" fmla="*/ 824185 h 1178433"/>
              <a:gd name="connsiteX4" fmla="*/ 9960 w 72624"/>
              <a:gd name="connsiteY4" fmla="*/ 287610 h 1178433"/>
              <a:gd name="connsiteX5" fmla="*/ 25835 w 72624"/>
              <a:gd name="connsiteY5" fmla="*/ 652735 h 1178433"/>
              <a:gd name="connsiteX6" fmla="*/ 435 w 72624"/>
              <a:gd name="connsiteY6" fmla="*/ 255860 h 1178433"/>
              <a:gd name="connsiteX7" fmla="*/ 13135 w 72624"/>
              <a:gd name="connsiteY7" fmla="*/ 5035 h 11784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2624" h="1178433">
                <a:moveTo>
                  <a:pt x="13135" y="5035"/>
                </a:moveTo>
                <a:cubicBezTo>
                  <a:pt x="18427" y="42606"/>
                  <a:pt x="24777" y="287081"/>
                  <a:pt x="32185" y="481285"/>
                </a:cubicBezTo>
                <a:cubicBezTo>
                  <a:pt x="39593" y="675489"/>
                  <a:pt x="51235" y="1113110"/>
                  <a:pt x="57585" y="1170260"/>
                </a:cubicBezTo>
                <a:cubicBezTo>
                  <a:pt x="63935" y="1227410"/>
                  <a:pt x="78222" y="971293"/>
                  <a:pt x="70285" y="824185"/>
                </a:cubicBezTo>
                <a:cubicBezTo>
                  <a:pt x="62348" y="677077"/>
                  <a:pt x="17368" y="316185"/>
                  <a:pt x="9960" y="287610"/>
                </a:cubicBezTo>
                <a:cubicBezTo>
                  <a:pt x="2552" y="259035"/>
                  <a:pt x="27422" y="658027"/>
                  <a:pt x="25835" y="652735"/>
                </a:cubicBezTo>
                <a:cubicBezTo>
                  <a:pt x="24248" y="647443"/>
                  <a:pt x="3081" y="362752"/>
                  <a:pt x="435" y="255860"/>
                </a:cubicBezTo>
                <a:cubicBezTo>
                  <a:pt x="-2211" y="148968"/>
                  <a:pt x="7843" y="-32536"/>
                  <a:pt x="13135" y="503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7" name="フリーフォーム 1186">
            <a:extLst>
              <a:ext uri="{FF2B5EF4-FFF2-40B4-BE49-F238E27FC236}">
                <a16:creationId xmlns:a16="http://schemas.microsoft.com/office/drawing/2014/main" id="{3BC06C5D-295D-E172-9C64-B3DE61E74653}"/>
              </a:ext>
            </a:extLst>
          </p:cNvPr>
          <p:cNvSpPr/>
          <p:nvPr/>
        </p:nvSpPr>
        <p:spPr>
          <a:xfrm>
            <a:off x="5670500" y="4342864"/>
            <a:ext cx="260479" cy="654970"/>
          </a:xfrm>
          <a:custGeom>
            <a:avLst/>
            <a:gdLst>
              <a:gd name="connsiteX0" fmla="*/ 50 w 260479"/>
              <a:gd name="connsiteY0" fmla="*/ 536 h 654970"/>
              <a:gd name="connsiteX1" fmla="*/ 155625 w 260479"/>
              <a:gd name="connsiteY1" fmla="*/ 324386 h 654970"/>
              <a:gd name="connsiteX2" fmla="*/ 260400 w 260479"/>
              <a:gd name="connsiteY2" fmla="*/ 654586 h 654970"/>
              <a:gd name="connsiteX3" fmla="*/ 139750 w 260479"/>
              <a:gd name="connsiteY3" fmla="*/ 257711 h 654970"/>
              <a:gd name="connsiteX4" fmla="*/ 50 w 260479"/>
              <a:gd name="connsiteY4" fmla="*/ 536 h 6549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60479" h="654970">
                <a:moveTo>
                  <a:pt x="50" y="536"/>
                </a:moveTo>
                <a:cubicBezTo>
                  <a:pt x="2696" y="11649"/>
                  <a:pt x="112233" y="215378"/>
                  <a:pt x="155625" y="324386"/>
                </a:cubicBezTo>
                <a:cubicBezTo>
                  <a:pt x="199017" y="433394"/>
                  <a:pt x="263046" y="665699"/>
                  <a:pt x="260400" y="654586"/>
                </a:cubicBezTo>
                <a:cubicBezTo>
                  <a:pt x="257754" y="643473"/>
                  <a:pt x="181025" y="361957"/>
                  <a:pt x="139750" y="257711"/>
                </a:cubicBezTo>
                <a:cubicBezTo>
                  <a:pt x="98475" y="153465"/>
                  <a:pt x="-2596" y="-10577"/>
                  <a:pt x="50" y="53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8" name="フリーフォーム 1187">
            <a:extLst>
              <a:ext uri="{FF2B5EF4-FFF2-40B4-BE49-F238E27FC236}">
                <a16:creationId xmlns:a16="http://schemas.microsoft.com/office/drawing/2014/main" id="{A93083D3-F46D-DD73-6FD2-82CCCBBE27B3}"/>
              </a:ext>
            </a:extLst>
          </p:cNvPr>
          <p:cNvSpPr/>
          <p:nvPr/>
        </p:nvSpPr>
        <p:spPr>
          <a:xfrm>
            <a:off x="5906241" y="4934450"/>
            <a:ext cx="247008" cy="717050"/>
          </a:xfrm>
          <a:custGeom>
            <a:avLst/>
            <a:gdLst>
              <a:gd name="connsiteX0" fmla="*/ 2434 w 247008"/>
              <a:gd name="connsiteY0" fmla="*/ 9025 h 717050"/>
              <a:gd name="connsiteX1" fmla="*/ 56409 w 247008"/>
              <a:gd name="connsiteY1" fmla="*/ 170950 h 717050"/>
              <a:gd name="connsiteX2" fmla="*/ 142134 w 247008"/>
              <a:gd name="connsiteY2" fmla="*/ 485275 h 717050"/>
              <a:gd name="connsiteX3" fmla="*/ 116734 w 247008"/>
              <a:gd name="connsiteY3" fmla="*/ 437650 h 717050"/>
              <a:gd name="connsiteX4" fmla="*/ 246909 w 247008"/>
              <a:gd name="connsiteY4" fmla="*/ 717050 h 717050"/>
              <a:gd name="connsiteX5" fmla="*/ 135784 w 247008"/>
              <a:gd name="connsiteY5" fmla="*/ 434475 h 717050"/>
              <a:gd name="connsiteX6" fmla="*/ 2434 w 247008"/>
              <a:gd name="connsiteY6" fmla="*/ 9025 h 717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47008" h="717050">
                <a:moveTo>
                  <a:pt x="2434" y="9025"/>
                </a:moveTo>
                <a:cubicBezTo>
                  <a:pt x="-10795" y="-34896"/>
                  <a:pt x="33126" y="91575"/>
                  <a:pt x="56409" y="170950"/>
                </a:cubicBezTo>
                <a:cubicBezTo>
                  <a:pt x="79692" y="250325"/>
                  <a:pt x="132080" y="440825"/>
                  <a:pt x="142134" y="485275"/>
                </a:cubicBezTo>
                <a:cubicBezTo>
                  <a:pt x="152188" y="529725"/>
                  <a:pt x="99272" y="399021"/>
                  <a:pt x="116734" y="437650"/>
                </a:cubicBezTo>
                <a:cubicBezTo>
                  <a:pt x="134196" y="476279"/>
                  <a:pt x="243734" y="717579"/>
                  <a:pt x="246909" y="717050"/>
                </a:cubicBezTo>
                <a:cubicBezTo>
                  <a:pt x="250084" y="716521"/>
                  <a:pt x="176530" y="547187"/>
                  <a:pt x="135784" y="434475"/>
                </a:cubicBezTo>
                <a:cubicBezTo>
                  <a:pt x="95038" y="321763"/>
                  <a:pt x="15663" y="52946"/>
                  <a:pt x="2434" y="902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9" name="フリーフォーム 1188">
            <a:extLst>
              <a:ext uri="{FF2B5EF4-FFF2-40B4-BE49-F238E27FC236}">
                <a16:creationId xmlns:a16="http://schemas.microsoft.com/office/drawing/2014/main" id="{8AE1D53C-2EE4-01CD-C9FE-7F9622288649}"/>
              </a:ext>
            </a:extLst>
          </p:cNvPr>
          <p:cNvSpPr/>
          <p:nvPr/>
        </p:nvSpPr>
        <p:spPr>
          <a:xfrm>
            <a:off x="5486256" y="5826089"/>
            <a:ext cx="89144" cy="622374"/>
          </a:xfrm>
          <a:custGeom>
            <a:avLst/>
            <a:gdLst>
              <a:gd name="connsiteX0" fmla="*/ 144 w 89144"/>
              <a:gd name="connsiteY0" fmla="*/ 36 h 622374"/>
              <a:gd name="connsiteX1" fmla="*/ 44594 w 89144"/>
              <a:gd name="connsiteY1" fmla="*/ 327061 h 622374"/>
              <a:gd name="connsiteX2" fmla="*/ 89044 w 89144"/>
              <a:gd name="connsiteY2" fmla="*/ 622336 h 622374"/>
              <a:gd name="connsiteX3" fmla="*/ 31894 w 89144"/>
              <a:gd name="connsiteY3" fmla="*/ 308011 h 622374"/>
              <a:gd name="connsiteX4" fmla="*/ 144 w 89144"/>
              <a:gd name="connsiteY4" fmla="*/ 36 h 6223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9144" h="622374">
                <a:moveTo>
                  <a:pt x="144" y="36"/>
                </a:moveTo>
                <a:cubicBezTo>
                  <a:pt x="2261" y="3211"/>
                  <a:pt x="29777" y="223344"/>
                  <a:pt x="44594" y="327061"/>
                </a:cubicBezTo>
                <a:cubicBezTo>
                  <a:pt x="59411" y="430778"/>
                  <a:pt x="91161" y="625511"/>
                  <a:pt x="89044" y="622336"/>
                </a:cubicBezTo>
                <a:cubicBezTo>
                  <a:pt x="86927" y="619161"/>
                  <a:pt x="44065" y="416490"/>
                  <a:pt x="31894" y="308011"/>
                </a:cubicBezTo>
                <a:cubicBezTo>
                  <a:pt x="19723" y="199532"/>
                  <a:pt x="-1973" y="-3139"/>
                  <a:pt x="144" y="3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90" name="フリーフォーム 1189">
            <a:extLst>
              <a:ext uri="{FF2B5EF4-FFF2-40B4-BE49-F238E27FC236}">
                <a16:creationId xmlns:a16="http://schemas.microsoft.com/office/drawing/2014/main" id="{BAFA03CE-7B74-155D-A920-D4BA67F62E6D}"/>
              </a:ext>
            </a:extLst>
          </p:cNvPr>
          <p:cNvSpPr/>
          <p:nvPr/>
        </p:nvSpPr>
        <p:spPr>
          <a:xfrm>
            <a:off x="5661599" y="5680065"/>
            <a:ext cx="91629" cy="422303"/>
          </a:xfrm>
          <a:custGeom>
            <a:avLst/>
            <a:gdLst>
              <a:gd name="connsiteX0" fmla="*/ 12126 w 91629"/>
              <a:gd name="connsiteY0" fmla="*/ 10 h 422303"/>
              <a:gd name="connsiteX1" fmla="*/ 24826 w 91629"/>
              <a:gd name="connsiteY1" fmla="*/ 254010 h 422303"/>
              <a:gd name="connsiteX2" fmla="*/ 91501 w 91629"/>
              <a:gd name="connsiteY2" fmla="*/ 422285 h 422303"/>
              <a:gd name="connsiteX3" fmla="*/ 5776 w 91629"/>
              <a:gd name="connsiteY3" fmla="*/ 244485 h 422303"/>
              <a:gd name="connsiteX4" fmla="*/ 12126 w 91629"/>
              <a:gd name="connsiteY4" fmla="*/ 10 h 4223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1629" h="422303">
                <a:moveTo>
                  <a:pt x="12126" y="10"/>
                </a:moveTo>
                <a:cubicBezTo>
                  <a:pt x="15301" y="1597"/>
                  <a:pt x="11597" y="183631"/>
                  <a:pt x="24826" y="254010"/>
                </a:cubicBezTo>
                <a:cubicBezTo>
                  <a:pt x="38055" y="324389"/>
                  <a:pt x="94676" y="423872"/>
                  <a:pt x="91501" y="422285"/>
                </a:cubicBezTo>
                <a:cubicBezTo>
                  <a:pt x="88326" y="420698"/>
                  <a:pt x="20593" y="312218"/>
                  <a:pt x="5776" y="244485"/>
                </a:cubicBezTo>
                <a:cubicBezTo>
                  <a:pt x="-9041" y="176752"/>
                  <a:pt x="8951" y="-1577"/>
                  <a:pt x="12126" y="10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91" name="フリーフォーム 1190">
            <a:extLst>
              <a:ext uri="{FF2B5EF4-FFF2-40B4-BE49-F238E27FC236}">
                <a16:creationId xmlns:a16="http://schemas.microsoft.com/office/drawing/2014/main" id="{3A0DE06F-30B8-3A2F-F295-BB2A1117A656}"/>
              </a:ext>
            </a:extLst>
          </p:cNvPr>
          <p:cNvSpPr/>
          <p:nvPr/>
        </p:nvSpPr>
        <p:spPr>
          <a:xfrm>
            <a:off x="6192804" y="5735143"/>
            <a:ext cx="357914" cy="777064"/>
          </a:xfrm>
          <a:custGeom>
            <a:avLst/>
            <a:gdLst>
              <a:gd name="connsiteX0" fmla="*/ 1621 w 357914"/>
              <a:gd name="connsiteY0" fmla="*/ 8432 h 777064"/>
              <a:gd name="connsiteX1" fmla="*/ 80996 w 357914"/>
              <a:gd name="connsiteY1" fmla="*/ 160832 h 777064"/>
              <a:gd name="connsiteX2" fmla="*/ 128621 w 357914"/>
              <a:gd name="connsiteY2" fmla="*/ 351332 h 777064"/>
              <a:gd name="connsiteX3" fmla="*/ 134971 w 357914"/>
              <a:gd name="connsiteY3" fmla="*/ 329107 h 777064"/>
              <a:gd name="connsiteX4" fmla="*/ 277846 w 357914"/>
              <a:gd name="connsiteY4" fmla="*/ 627557 h 777064"/>
              <a:gd name="connsiteX5" fmla="*/ 354046 w 357914"/>
              <a:gd name="connsiteY5" fmla="*/ 770432 h 777064"/>
              <a:gd name="connsiteX6" fmla="*/ 160371 w 357914"/>
              <a:gd name="connsiteY6" fmla="*/ 424357 h 777064"/>
              <a:gd name="connsiteX7" fmla="*/ 1621 w 357914"/>
              <a:gd name="connsiteY7" fmla="*/ 8432 h 7770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57914" h="777064">
                <a:moveTo>
                  <a:pt x="1621" y="8432"/>
                </a:moveTo>
                <a:cubicBezTo>
                  <a:pt x="-11608" y="-35489"/>
                  <a:pt x="59829" y="103682"/>
                  <a:pt x="80996" y="160832"/>
                </a:cubicBezTo>
                <a:cubicBezTo>
                  <a:pt x="102163" y="217982"/>
                  <a:pt x="119625" y="323286"/>
                  <a:pt x="128621" y="351332"/>
                </a:cubicBezTo>
                <a:cubicBezTo>
                  <a:pt x="137617" y="379378"/>
                  <a:pt x="110100" y="283070"/>
                  <a:pt x="134971" y="329107"/>
                </a:cubicBezTo>
                <a:cubicBezTo>
                  <a:pt x="159842" y="375144"/>
                  <a:pt x="241334" y="554003"/>
                  <a:pt x="277846" y="627557"/>
                </a:cubicBezTo>
                <a:cubicBezTo>
                  <a:pt x="314359" y="701111"/>
                  <a:pt x="373625" y="804299"/>
                  <a:pt x="354046" y="770432"/>
                </a:cubicBezTo>
                <a:cubicBezTo>
                  <a:pt x="334467" y="736565"/>
                  <a:pt x="214875" y="545536"/>
                  <a:pt x="160371" y="424357"/>
                </a:cubicBezTo>
                <a:cubicBezTo>
                  <a:pt x="105867" y="303178"/>
                  <a:pt x="14850" y="52353"/>
                  <a:pt x="1621" y="843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92" name="フリーフォーム 1191">
            <a:extLst>
              <a:ext uri="{FF2B5EF4-FFF2-40B4-BE49-F238E27FC236}">
                <a16:creationId xmlns:a16="http://schemas.microsoft.com/office/drawing/2014/main" id="{734D821B-3C66-53D2-A6A8-D725589E2F55}"/>
              </a:ext>
            </a:extLst>
          </p:cNvPr>
          <p:cNvSpPr/>
          <p:nvPr/>
        </p:nvSpPr>
        <p:spPr>
          <a:xfrm>
            <a:off x="5727629" y="4809857"/>
            <a:ext cx="108503" cy="419915"/>
          </a:xfrm>
          <a:custGeom>
            <a:avLst/>
            <a:gdLst>
              <a:gd name="connsiteX0" fmla="*/ 71 w 108503"/>
              <a:gd name="connsiteY0" fmla="*/ 268 h 419915"/>
              <a:gd name="connsiteX1" fmla="*/ 85796 w 108503"/>
              <a:gd name="connsiteY1" fmla="*/ 232043 h 419915"/>
              <a:gd name="connsiteX2" fmla="*/ 98496 w 108503"/>
              <a:gd name="connsiteY2" fmla="*/ 419368 h 419915"/>
              <a:gd name="connsiteX3" fmla="*/ 101671 w 108503"/>
              <a:gd name="connsiteY3" fmla="*/ 279668 h 419915"/>
              <a:gd name="connsiteX4" fmla="*/ 71 w 108503"/>
              <a:gd name="connsiteY4" fmla="*/ 268 h 4199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8503" h="419915">
                <a:moveTo>
                  <a:pt x="71" y="268"/>
                </a:moveTo>
                <a:cubicBezTo>
                  <a:pt x="-2575" y="-7669"/>
                  <a:pt x="69392" y="162193"/>
                  <a:pt x="85796" y="232043"/>
                </a:cubicBezTo>
                <a:cubicBezTo>
                  <a:pt x="102200" y="301893"/>
                  <a:pt x="95850" y="411431"/>
                  <a:pt x="98496" y="419368"/>
                </a:cubicBezTo>
                <a:cubicBezTo>
                  <a:pt x="101142" y="427305"/>
                  <a:pt x="117546" y="347401"/>
                  <a:pt x="101671" y="279668"/>
                </a:cubicBezTo>
                <a:cubicBezTo>
                  <a:pt x="85796" y="211935"/>
                  <a:pt x="2717" y="8205"/>
                  <a:pt x="71" y="268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93" name="フリーフォーム 1192">
            <a:extLst>
              <a:ext uri="{FF2B5EF4-FFF2-40B4-BE49-F238E27FC236}">
                <a16:creationId xmlns:a16="http://schemas.microsoft.com/office/drawing/2014/main" id="{62C56B63-0437-D9C8-57B9-4D643D8BE5D6}"/>
              </a:ext>
            </a:extLst>
          </p:cNvPr>
          <p:cNvSpPr/>
          <p:nvPr/>
        </p:nvSpPr>
        <p:spPr>
          <a:xfrm>
            <a:off x="6044244" y="5729899"/>
            <a:ext cx="315408" cy="674661"/>
          </a:xfrm>
          <a:custGeom>
            <a:avLst/>
            <a:gdLst>
              <a:gd name="connsiteX0" fmla="*/ 956 w 315408"/>
              <a:gd name="connsiteY0" fmla="*/ 976 h 674661"/>
              <a:gd name="connsiteX1" fmla="*/ 210506 w 315408"/>
              <a:gd name="connsiteY1" fmla="*/ 293076 h 674661"/>
              <a:gd name="connsiteX2" fmla="*/ 261306 w 315408"/>
              <a:gd name="connsiteY2" fmla="*/ 391501 h 674661"/>
              <a:gd name="connsiteX3" fmla="*/ 315281 w 315408"/>
              <a:gd name="connsiteY3" fmla="*/ 674076 h 674661"/>
              <a:gd name="connsiteX4" fmla="*/ 245431 w 315408"/>
              <a:gd name="connsiteY4" fmla="*/ 308951 h 674661"/>
              <a:gd name="connsiteX5" fmla="*/ 207331 w 315408"/>
              <a:gd name="connsiteY5" fmla="*/ 286726 h 674661"/>
              <a:gd name="connsiteX6" fmla="*/ 134306 w 315408"/>
              <a:gd name="connsiteY6" fmla="*/ 201001 h 674661"/>
              <a:gd name="connsiteX7" fmla="*/ 956 w 315408"/>
              <a:gd name="connsiteY7" fmla="*/ 976 h 6746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15408" h="674661">
                <a:moveTo>
                  <a:pt x="956" y="976"/>
                </a:moveTo>
                <a:cubicBezTo>
                  <a:pt x="13656" y="16322"/>
                  <a:pt x="167114" y="227989"/>
                  <a:pt x="210506" y="293076"/>
                </a:cubicBezTo>
                <a:cubicBezTo>
                  <a:pt x="253898" y="358163"/>
                  <a:pt x="243844" y="328001"/>
                  <a:pt x="261306" y="391501"/>
                </a:cubicBezTo>
                <a:cubicBezTo>
                  <a:pt x="278768" y="455001"/>
                  <a:pt x="317927" y="687834"/>
                  <a:pt x="315281" y="674076"/>
                </a:cubicBezTo>
                <a:cubicBezTo>
                  <a:pt x="312635" y="660318"/>
                  <a:pt x="263423" y="373509"/>
                  <a:pt x="245431" y="308951"/>
                </a:cubicBezTo>
                <a:cubicBezTo>
                  <a:pt x="227439" y="244393"/>
                  <a:pt x="225852" y="304718"/>
                  <a:pt x="207331" y="286726"/>
                </a:cubicBezTo>
                <a:cubicBezTo>
                  <a:pt x="188810" y="268734"/>
                  <a:pt x="162881" y="246509"/>
                  <a:pt x="134306" y="201001"/>
                </a:cubicBezTo>
                <a:cubicBezTo>
                  <a:pt x="105731" y="155493"/>
                  <a:pt x="-11744" y="-14370"/>
                  <a:pt x="956" y="976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94" name="フリーフォーム 1193">
            <a:extLst>
              <a:ext uri="{FF2B5EF4-FFF2-40B4-BE49-F238E27FC236}">
                <a16:creationId xmlns:a16="http://schemas.microsoft.com/office/drawing/2014/main" id="{37C38E33-AA79-3B52-F810-D6641F554902}"/>
              </a:ext>
            </a:extLst>
          </p:cNvPr>
          <p:cNvSpPr/>
          <p:nvPr/>
        </p:nvSpPr>
        <p:spPr>
          <a:xfrm>
            <a:off x="5810125" y="5479761"/>
            <a:ext cx="301805" cy="667508"/>
          </a:xfrm>
          <a:custGeom>
            <a:avLst/>
            <a:gdLst>
              <a:gd name="connsiteX0" fmla="*/ 125 w 301805"/>
              <a:gd name="connsiteY0" fmla="*/ 289 h 667508"/>
              <a:gd name="connsiteX1" fmla="*/ 104900 w 301805"/>
              <a:gd name="connsiteY1" fmla="*/ 355889 h 667508"/>
              <a:gd name="connsiteX2" fmla="*/ 301750 w 301805"/>
              <a:gd name="connsiteY2" fmla="*/ 667039 h 667508"/>
              <a:gd name="connsiteX3" fmla="*/ 123950 w 301805"/>
              <a:gd name="connsiteY3" fmla="*/ 416214 h 667508"/>
              <a:gd name="connsiteX4" fmla="*/ 125 w 301805"/>
              <a:gd name="connsiteY4" fmla="*/ 289 h 6675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01805" h="667508">
                <a:moveTo>
                  <a:pt x="125" y="289"/>
                </a:moveTo>
                <a:cubicBezTo>
                  <a:pt x="-3050" y="-9765"/>
                  <a:pt x="54629" y="244764"/>
                  <a:pt x="104900" y="355889"/>
                </a:cubicBezTo>
                <a:cubicBezTo>
                  <a:pt x="155171" y="467014"/>
                  <a:pt x="298575" y="656985"/>
                  <a:pt x="301750" y="667039"/>
                </a:cubicBezTo>
                <a:cubicBezTo>
                  <a:pt x="304925" y="677093"/>
                  <a:pt x="171575" y="523635"/>
                  <a:pt x="123950" y="416214"/>
                </a:cubicBezTo>
                <a:cubicBezTo>
                  <a:pt x="76325" y="308793"/>
                  <a:pt x="3300" y="10343"/>
                  <a:pt x="125" y="289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95" name="フリーフォーム 1194">
            <a:extLst>
              <a:ext uri="{FF2B5EF4-FFF2-40B4-BE49-F238E27FC236}">
                <a16:creationId xmlns:a16="http://schemas.microsoft.com/office/drawing/2014/main" id="{3788AA29-3EC6-70F7-2743-6DE0E12F86B0}"/>
              </a:ext>
            </a:extLst>
          </p:cNvPr>
          <p:cNvSpPr/>
          <p:nvPr/>
        </p:nvSpPr>
        <p:spPr>
          <a:xfrm>
            <a:off x="6365745" y="6727652"/>
            <a:ext cx="270169" cy="193899"/>
          </a:xfrm>
          <a:custGeom>
            <a:avLst/>
            <a:gdLst>
              <a:gd name="connsiteX0" fmla="*/ 130 w 270169"/>
              <a:gd name="connsiteY0" fmla="*/ 173 h 193899"/>
              <a:gd name="connsiteX1" fmla="*/ 120780 w 270169"/>
              <a:gd name="connsiteY1" fmla="*/ 120823 h 193899"/>
              <a:gd name="connsiteX2" fmla="*/ 149355 w 270169"/>
              <a:gd name="connsiteY2" fmla="*/ 184323 h 193899"/>
              <a:gd name="connsiteX3" fmla="*/ 270005 w 270169"/>
              <a:gd name="connsiteY3" fmla="*/ 143048 h 193899"/>
              <a:gd name="connsiteX4" fmla="*/ 174755 w 270169"/>
              <a:gd name="connsiteY4" fmla="*/ 193848 h 193899"/>
              <a:gd name="connsiteX5" fmla="*/ 146180 w 270169"/>
              <a:gd name="connsiteY5" fmla="*/ 149398 h 193899"/>
              <a:gd name="connsiteX6" fmla="*/ 130 w 270169"/>
              <a:gd name="connsiteY6" fmla="*/ 173 h 1938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70169" h="193899">
                <a:moveTo>
                  <a:pt x="130" y="173"/>
                </a:moveTo>
                <a:cubicBezTo>
                  <a:pt x="-4103" y="-4589"/>
                  <a:pt x="95909" y="90131"/>
                  <a:pt x="120780" y="120823"/>
                </a:cubicBezTo>
                <a:cubicBezTo>
                  <a:pt x="145651" y="151515"/>
                  <a:pt x="124484" y="180619"/>
                  <a:pt x="149355" y="184323"/>
                </a:cubicBezTo>
                <a:cubicBezTo>
                  <a:pt x="174226" y="188027"/>
                  <a:pt x="265772" y="141461"/>
                  <a:pt x="270005" y="143048"/>
                </a:cubicBezTo>
                <a:cubicBezTo>
                  <a:pt x="274238" y="144635"/>
                  <a:pt x="195392" y="192790"/>
                  <a:pt x="174755" y="193848"/>
                </a:cubicBezTo>
                <a:cubicBezTo>
                  <a:pt x="154118" y="194906"/>
                  <a:pt x="172638" y="179560"/>
                  <a:pt x="146180" y="149398"/>
                </a:cubicBezTo>
                <a:cubicBezTo>
                  <a:pt x="119722" y="119236"/>
                  <a:pt x="4363" y="4935"/>
                  <a:pt x="130" y="17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96" name="フリーフォーム 1195">
            <a:extLst>
              <a:ext uri="{FF2B5EF4-FFF2-40B4-BE49-F238E27FC236}">
                <a16:creationId xmlns:a16="http://schemas.microsoft.com/office/drawing/2014/main" id="{EF61EE6D-6F00-811D-0DDC-8070F7B1278E}"/>
              </a:ext>
            </a:extLst>
          </p:cNvPr>
          <p:cNvSpPr/>
          <p:nvPr/>
        </p:nvSpPr>
        <p:spPr>
          <a:xfrm>
            <a:off x="6289344" y="6593184"/>
            <a:ext cx="229213" cy="87183"/>
          </a:xfrm>
          <a:custGeom>
            <a:avLst/>
            <a:gdLst>
              <a:gd name="connsiteX0" fmla="*/ 331 w 229213"/>
              <a:gd name="connsiteY0" fmla="*/ 87016 h 87183"/>
              <a:gd name="connsiteX1" fmla="*/ 92406 w 229213"/>
              <a:gd name="connsiteY1" fmla="*/ 33041 h 87183"/>
              <a:gd name="connsiteX2" fmla="*/ 228931 w 229213"/>
              <a:gd name="connsiteY2" fmla="*/ 1291 h 87183"/>
              <a:gd name="connsiteX3" fmla="*/ 124156 w 229213"/>
              <a:gd name="connsiteY3" fmla="*/ 13991 h 87183"/>
              <a:gd name="connsiteX4" fmla="*/ 331 w 229213"/>
              <a:gd name="connsiteY4" fmla="*/ 87016 h 871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9213" h="87183">
                <a:moveTo>
                  <a:pt x="331" y="87016"/>
                </a:moveTo>
                <a:cubicBezTo>
                  <a:pt x="-4961" y="90191"/>
                  <a:pt x="54306" y="47328"/>
                  <a:pt x="92406" y="33041"/>
                </a:cubicBezTo>
                <a:cubicBezTo>
                  <a:pt x="130506" y="18754"/>
                  <a:pt x="223639" y="4466"/>
                  <a:pt x="228931" y="1291"/>
                </a:cubicBezTo>
                <a:cubicBezTo>
                  <a:pt x="234223" y="-1884"/>
                  <a:pt x="163843" y="233"/>
                  <a:pt x="124156" y="13991"/>
                </a:cubicBezTo>
                <a:cubicBezTo>
                  <a:pt x="84469" y="27749"/>
                  <a:pt x="5623" y="83841"/>
                  <a:pt x="331" y="87016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97" name="フリーフォーム 1196">
            <a:extLst>
              <a:ext uri="{FF2B5EF4-FFF2-40B4-BE49-F238E27FC236}">
                <a16:creationId xmlns:a16="http://schemas.microsoft.com/office/drawing/2014/main" id="{E0045440-7E09-51E6-B46E-397DDB5E6C11}"/>
              </a:ext>
            </a:extLst>
          </p:cNvPr>
          <p:cNvSpPr/>
          <p:nvPr/>
        </p:nvSpPr>
        <p:spPr>
          <a:xfrm>
            <a:off x="6627528" y="6636378"/>
            <a:ext cx="611158" cy="607064"/>
          </a:xfrm>
          <a:custGeom>
            <a:avLst/>
            <a:gdLst>
              <a:gd name="connsiteX0" fmla="*/ 20922 w 611158"/>
              <a:gd name="connsiteY0" fmla="*/ 27947 h 607064"/>
              <a:gd name="connsiteX1" fmla="*/ 290797 w 611158"/>
              <a:gd name="connsiteY1" fmla="*/ 266072 h 607064"/>
              <a:gd name="connsiteX2" fmla="*/ 598772 w 611158"/>
              <a:gd name="connsiteY2" fmla="*/ 599447 h 607064"/>
              <a:gd name="connsiteX3" fmla="*/ 503522 w 611158"/>
              <a:gd name="connsiteY3" fmla="*/ 462922 h 607064"/>
              <a:gd name="connsiteX4" fmla="*/ 74897 w 611158"/>
              <a:gd name="connsiteY4" fmla="*/ 53347 h 607064"/>
              <a:gd name="connsiteX5" fmla="*/ 20922 w 611158"/>
              <a:gd name="connsiteY5" fmla="*/ 27947 h 6070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11158" h="607064">
                <a:moveTo>
                  <a:pt x="20922" y="27947"/>
                </a:moveTo>
                <a:cubicBezTo>
                  <a:pt x="56905" y="63401"/>
                  <a:pt x="194489" y="170822"/>
                  <a:pt x="290797" y="266072"/>
                </a:cubicBezTo>
                <a:cubicBezTo>
                  <a:pt x="387105" y="361322"/>
                  <a:pt x="563318" y="566639"/>
                  <a:pt x="598772" y="599447"/>
                </a:cubicBezTo>
                <a:cubicBezTo>
                  <a:pt x="634226" y="632255"/>
                  <a:pt x="590834" y="553939"/>
                  <a:pt x="503522" y="462922"/>
                </a:cubicBezTo>
                <a:cubicBezTo>
                  <a:pt x="416210" y="371905"/>
                  <a:pt x="159034" y="125843"/>
                  <a:pt x="74897" y="53347"/>
                </a:cubicBezTo>
                <a:cubicBezTo>
                  <a:pt x="-9240" y="-19149"/>
                  <a:pt x="-15061" y="-7507"/>
                  <a:pt x="20922" y="2794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98" name="フリーフォーム 1197">
            <a:extLst>
              <a:ext uri="{FF2B5EF4-FFF2-40B4-BE49-F238E27FC236}">
                <a16:creationId xmlns:a16="http://schemas.microsoft.com/office/drawing/2014/main" id="{A3AFC3D9-25FD-A6CE-FC51-7D08A4C1672F}"/>
              </a:ext>
            </a:extLst>
          </p:cNvPr>
          <p:cNvSpPr/>
          <p:nvPr/>
        </p:nvSpPr>
        <p:spPr>
          <a:xfrm>
            <a:off x="6311711" y="6740435"/>
            <a:ext cx="200689" cy="187503"/>
          </a:xfrm>
          <a:custGeom>
            <a:avLst/>
            <a:gdLst>
              <a:gd name="connsiteX0" fmla="*/ 189 w 200689"/>
              <a:gd name="connsiteY0" fmla="*/ 90 h 187503"/>
              <a:gd name="connsiteX1" fmla="*/ 139889 w 200689"/>
              <a:gd name="connsiteY1" fmla="*/ 101690 h 187503"/>
              <a:gd name="connsiteX2" fmla="*/ 200214 w 200689"/>
              <a:gd name="connsiteY2" fmla="*/ 187415 h 187503"/>
              <a:gd name="connsiteX3" fmla="*/ 111314 w 200689"/>
              <a:gd name="connsiteY3" fmla="*/ 85815 h 187503"/>
              <a:gd name="connsiteX4" fmla="*/ 189 w 200689"/>
              <a:gd name="connsiteY4" fmla="*/ 90 h 1875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0689" h="187503">
                <a:moveTo>
                  <a:pt x="189" y="90"/>
                </a:moveTo>
                <a:cubicBezTo>
                  <a:pt x="4951" y="2736"/>
                  <a:pt x="106552" y="70469"/>
                  <a:pt x="139889" y="101690"/>
                </a:cubicBezTo>
                <a:cubicBezTo>
                  <a:pt x="173226" y="132911"/>
                  <a:pt x="204976" y="190061"/>
                  <a:pt x="200214" y="187415"/>
                </a:cubicBezTo>
                <a:cubicBezTo>
                  <a:pt x="195452" y="184769"/>
                  <a:pt x="140947" y="118094"/>
                  <a:pt x="111314" y="85815"/>
                </a:cubicBezTo>
                <a:cubicBezTo>
                  <a:pt x="81681" y="53536"/>
                  <a:pt x="-4573" y="-2556"/>
                  <a:pt x="189" y="9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99" name="フリーフォーム 1198">
            <a:extLst>
              <a:ext uri="{FF2B5EF4-FFF2-40B4-BE49-F238E27FC236}">
                <a16:creationId xmlns:a16="http://schemas.microsoft.com/office/drawing/2014/main" id="{408C859F-C20E-C514-8254-31973D60B27A}"/>
              </a:ext>
            </a:extLst>
          </p:cNvPr>
          <p:cNvSpPr/>
          <p:nvPr/>
        </p:nvSpPr>
        <p:spPr>
          <a:xfrm>
            <a:off x="6273701" y="6566451"/>
            <a:ext cx="235254" cy="78932"/>
          </a:xfrm>
          <a:custGeom>
            <a:avLst/>
            <a:gdLst>
              <a:gd name="connsiteX0" fmla="*/ 99 w 235254"/>
              <a:gd name="connsiteY0" fmla="*/ 78824 h 78932"/>
              <a:gd name="connsiteX1" fmla="*/ 152499 w 235254"/>
              <a:gd name="connsiteY1" fmla="*/ 8974 h 78932"/>
              <a:gd name="connsiteX2" fmla="*/ 235049 w 235254"/>
              <a:gd name="connsiteY2" fmla="*/ 2624 h 78932"/>
              <a:gd name="connsiteX3" fmla="*/ 130274 w 235254"/>
              <a:gd name="connsiteY3" fmla="*/ 24849 h 78932"/>
              <a:gd name="connsiteX4" fmla="*/ 99 w 235254"/>
              <a:gd name="connsiteY4" fmla="*/ 78824 h 789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5254" h="78932">
                <a:moveTo>
                  <a:pt x="99" y="78824"/>
                </a:moveTo>
                <a:cubicBezTo>
                  <a:pt x="3803" y="76178"/>
                  <a:pt x="113341" y="21674"/>
                  <a:pt x="152499" y="8974"/>
                </a:cubicBezTo>
                <a:cubicBezTo>
                  <a:pt x="191657" y="-3726"/>
                  <a:pt x="238753" y="-22"/>
                  <a:pt x="235049" y="2624"/>
                </a:cubicBezTo>
                <a:cubicBezTo>
                  <a:pt x="231345" y="5270"/>
                  <a:pt x="163082" y="14795"/>
                  <a:pt x="130274" y="24849"/>
                </a:cubicBezTo>
                <a:cubicBezTo>
                  <a:pt x="97466" y="34903"/>
                  <a:pt x="-3605" y="81470"/>
                  <a:pt x="99" y="78824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0" name="フリーフォーム 1199">
            <a:extLst>
              <a:ext uri="{FF2B5EF4-FFF2-40B4-BE49-F238E27FC236}">
                <a16:creationId xmlns:a16="http://schemas.microsoft.com/office/drawing/2014/main" id="{8D04EFBE-7055-BD6A-A8C0-F96988E2D1A3}"/>
              </a:ext>
            </a:extLst>
          </p:cNvPr>
          <p:cNvSpPr/>
          <p:nvPr/>
        </p:nvSpPr>
        <p:spPr>
          <a:xfrm>
            <a:off x="6556375" y="6591241"/>
            <a:ext cx="47632" cy="250937"/>
          </a:xfrm>
          <a:custGeom>
            <a:avLst/>
            <a:gdLst>
              <a:gd name="connsiteX0" fmla="*/ 19050 w 47632"/>
              <a:gd name="connsiteY0" fmla="*/ 59 h 250937"/>
              <a:gd name="connsiteX1" fmla="*/ 47625 w 47632"/>
              <a:gd name="connsiteY1" fmla="*/ 111184 h 250937"/>
              <a:gd name="connsiteX2" fmla="*/ 15875 w 47632"/>
              <a:gd name="connsiteY2" fmla="*/ 168334 h 250937"/>
              <a:gd name="connsiteX3" fmla="*/ 0 w 47632"/>
              <a:gd name="connsiteY3" fmla="*/ 250884 h 250937"/>
              <a:gd name="connsiteX4" fmla="*/ 15875 w 47632"/>
              <a:gd name="connsiteY4" fmla="*/ 155634 h 250937"/>
              <a:gd name="connsiteX5" fmla="*/ 34925 w 47632"/>
              <a:gd name="connsiteY5" fmla="*/ 127059 h 250937"/>
              <a:gd name="connsiteX6" fmla="*/ 19050 w 47632"/>
              <a:gd name="connsiteY6" fmla="*/ 59 h 2509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7632" h="250937">
                <a:moveTo>
                  <a:pt x="19050" y="59"/>
                </a:moveTo>
                <a:cubicBezTo>
                  <a:pt x="21167" y="-2587"/>
                  <a:pt x="48154" y="83138"/>
                  <a:pt x="47625" y="111184"/>
                </a:cubicBezTo>
                <a:cubicBezTo>
                  <a:pt x="47096" y="139230"/>
                  <a:pt x="23813" y="145051"/>
                  <a:pt x="15875" y="168334"/>
                </a:cubicBezTo>
                <a:cubicBezTo>
                  <a:pt x="7937" y="191617"/>
                  <a:pt x="0" y="253001"/>
                  <a:pt x="0" y="250884"/>
                </a:cubicBezTo>
                <a:cubicBezTo>
                  <a:pt x="0" y="248767"/>
                  <a:pt x="10054" y="176271"/>
                  <a:pt x="15875" y="155634"/>
                </a:cubicBezTo>
                <a:cubicBezTo>
                  <a:pt x="21696" y="134997"/>
                  <a:pt x="32279" y="147696"/>
                  <a:pt x="34925" y="127059"/>
                </a:cubicBezTo>
                <a:cubicBezTo>
                  <a:pt x="37571" y="106422"/>
                  <a:pt x="16933" y="2705"/>
                  <a:pt x="19050" y="59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1" name="フリーフォーム 1200">
            <a:extLst>
              <a:ext uri="{FF2B5EF4-FFF2-40B4-BE49-F238E27FC236}">
                <a16:creationId xmlns:a16="http://schemas.microsoft.com/office/drawing/2014/main" id="{08248705-8278-B0FE-4200-E9D0AE500448}"/>
              </a:ext>
            </a:extLst>
          </p:cNvPr>
          <p:cNvSpPr/>
          <p:nvPr/>
        </p:nvSpPr>
        <p:spPr>
          <a:xfrm>
            <a:off x="7298892" y="7304814"/>
            <a:ext cx="566497" cy="860209"/>
          </a:xfrm>
          <a:custGeom>
            <a:avLst/>
            <a:gdLst>
              <a:gd name="connsiteX0" fmla="*/ 433 w 566497"/>
              <a:gd name="connsiteY0" fmla="*/ 861 h 860209"/>
              <a:gd name="connsiteX1" fmla="*/ 381433 w 566497"/>
              <a:gd name="connsiteY1" fmla="*/ 600936 h 860209"/>
              <a:gd name="connsiteX2" fmla="*/ 565583 w 566497"/>
              <a:gd name="connsiteY2" fmla="*/ 858111 h 860209"/>
              <a:gd name="connsiteX3" fmla="*/ 311583 w 566497"/>
              <a:gd name="connsiteY3" fmla="*/ 477111 h 860209"/>
              <a:gd name="connsiteX4" fmla="*/ 433 w 566497"/>
              <a:gd name="connsiteY4" fmla="*/ 861 h 8602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66497" h="860209">
                <a:moveTo>
                  <a:pt x="433" y="861"/>
                </a:moveTo>
                <a:cubicBezTo>
                  <a:pt x="12075" y="21498"/>
                  <a:pt x="287241" y="458061"/>
                  <a:pt x="381433" y="600936"/>
                </a:cubicBezTo>
                <a:cubicBezTo>
                  <a:pt x="475625" y="743811"/>
                  <a:pt x="577225" y="878748"/>
                  <a:pt x="565583" y="858111"/>
                </a:cubicBezTo>
                <a:cubicBezTo>
                  <a:pt x="553941" y="837474"/>
                  <a:pt x="408420" y="618398"/>
                  <a:pt x="311583" y="477111"/>
                </a:cubicBezTo>
                <a:cubicBezTo>
                  <a:pt x="214746" y="335824"/>
                  <a:pt x="-11209" y="-19776"/>
                  <a:pt x="433" y="86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2" name="フリーフォーム 1201">
            <a:extLst>
              <a:ext uri="{FF2B5EF4-FFF2-40B4-BE49-F238E27FC236}">
                <a16:creationId xmlns:a16="http://schemas.microsoft.com/office/drawing/2014/main" id="{C5D0B8D1-E0D4-BE55-BDB5-6E117A3920FD}"/>
              </a:ext>
            </a:extLst>
          </p:cNvPr>
          <p:cNvSpPr/>
          <p:nvPr/>
        </p:nvSpPr>
        <p:spPr>
          <a:xfrm>
            <a:off x="7886337" y="8173173"/>
            <a:ext cx="445823" cy="564788"/>
          </a:xfrm>
          <a:custGeom>
            <a:avLst/>
            <a:gdLst>
              <a:gd name="connsiteX0" fmla="*/ 6713 w 445823"/>
              <a:gd name="connsiteY0" fmla="*/ 5627 h 564788"/>
              <a:gd name="connsiteX1" fmla="*/ 228963 w 445823"/>
              <a:gd name="connsiteY1" fmla="*/ 307252 h 564788"/>
              <a:gd name="connsiteX2" fmla="*/ 444863 w 445823"/>
              <a:gd name="connsiteY2" fmla="*/ 564427 h 564788"/>
              <a:gd name="connsiteX3" fmla="*/ 298813 w 445823"/>
              <a:gd name="connsiteY3" fmla="*/ 358052 h 564788"/>
              <a:gd name="connsiteX4" fmla="*/ 79738 w 445823"/>
              <a:gd name="connsiteY4" fmla="*/ 129452 h 564788"/>
              <a:gd name="connsiteX5" fmla="*/ 6713 w 445823"/>
              <a:gd name="connsiteY5" fmla="*/ 5627 h 5647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45823" h="564788">
                <a:moveTo>
                  <a:pt x="6713" y="5627"/>
                </a:moveTo>
                <a:cubicBezTo>
                  <a:pt x="31584" y="35260"/>
                  <a:pt x="155938" y="214119"/>
                  <a:pt x="228963" y="307252"/>
                </a:cubicBezTo>
                <a:cubicBezTo>
                  <a:pt x="301988" y="400385"/>
                  <a:pt x="433221" y="555960"/>
                  <a:pt x="444863" y="564427"/>
                </a:cubicBezTo>
                <a:cubicBezTo>
                  <a:pt x="456505" y="572894"/>
                  <a:pt x="359667" y="430548"/>
                  <a:pt x="298813" y="358052"/>
                </a:cubicBezTo>
                <a:cubicBezTo>
                  <a:pt x="237959" y="285556"/>
                  <a:pt x="128951" y="188719"/>
                  <a:pt x="79738" y="129452"/>
                </a:cubicBezTo>
                <a:cubicBezTo>
                  <a:pt x="30526" y="70185"/>
                  <a:pt x="-18158" y="-24006"/>
                  <a:pt x="6713" y="562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4" name="フリーフォーム 1203">
            <a:extLst>
              <a:ext uri="{FF2B5EF4-FFF2-40B4-BE49-F238E27FC236}">
                <a16:creationId xmlns:a16="http://schemas.microsoft.com/office/drawing/2014/main" id="{74A056A0-417B-2C10-FDF6-D25A705CC299}"/>
              </a:ext>
            </a:extLst>
          </p:cNvPr>
          <p:cNvSpPr/>
          <p:nvPr/>
        </p:nvSpPr>
        <p:spPr>
          <a:xfrm>
            <a:off x="7845415" y="8454989"/>
            <a:ext cx="89939" cy="378040"/>
          </a:xfrm>
          <a:custGeom>
            <a:avLst/>
            <a:gdLst>
              <a:gd name="connsiteX0" fmla="*/ 10 w 89939"/>
              <a:gd name="connsiteY0" fmla="*/ 36 h 378040"/>
              <a:gd name="connsiteX1" fmla="*/ 88910 w 89939"/>
              <a:gd name="connsiteY1" fmla="*/ 263561 h 378040"/>
              <a:gd name="connsiteX2" fmla="*/ 50810 w 89939"/>
              <a:gd name="connsiteY2" fmla="*/ 377861 h 378040"/>
              <a:gd name="connsiteX3" fmla="*/ 82560 w 89939"/>
              <a:gd name="connsiteY3" fmla="*/ 282611 h 378040"/>
              <a:gd name="connsiteX4" fmla="*/ 10 w 89939"/>
              <a:gd name="connsiteY4" fmla="*/ 36 h 3780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9939" h="378040">
                <a:moveTo>
                  <a:pt x="10" y="36"/>
                </a:moveTo>
                <a:cubicBezTo>
                  <a:pt x="1068" y="-3139"/>
                  <a:pt x="80443" y="200590"/>
                  <a:pt x="88910" y="263561"/>
                </a:cubicBezTo>
                <a:cubicBezTo>
                  <a:pt x="97377" y="326532"/>
                  <a:pt x="50810" y="377861"/>
                  <a:pt x="50810" y="377861"/>
                </a:cubicBezTo>
                <a:cubicBezTo>
                  <a:pt x="49752" y="381036"/>
                  <a:pt x="90497" y="341878"/>
                  <a:pt x="82560" y="282611"/>
                </a:cubicBezTo>
                <a:cubicBezTo>
                  <a:pt x="74623" y="223344"/>
                  <a:pt x="-1048" y="3211"/>
                  <a:pt x="10" y="36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5" name="フリーフォーム 1204">
            <a:extLst>
              <a:ext uri="{FF2B5EF4-FFF2-40B4-BE49-F238E27FC236}">
                <a16:creationId xmlns:a16="http://schemas.microsoft.com/office/drawing/2014/main" id="{9AB70E0C-B524-A0C4-6F68-AEBB90FFEE76}"/>
              </a:ext>
            </a:extLst>
          </p:cNvPr>
          <p:cNvSpPr/>
          <p:nvPr/>
        </p:nvSpPr>
        <p:spPr>
          <a:xfrm>
            <a:off x="7054834" y="7111979"/>
            <a:ext cx="339757" cy="400101"/>
          </a:xfrm>
          <a:custGeom>
            <a:avLst/>
            <a:gdLst>
              <a:gd name="connsiteX0" fmla="*/ 16 w 339757"/>
              <a:gd name="connsiteY0" fmla="*/ 21 h 400101"/>
              <a:gd name="connsiteX1" fmla="*/ 174641 w 339757"/>
              <a:gd name="connsiteY1" fmla="*/ 228621 h 400101"/>
              <a:gd name="connsiteX2" fmla="*/ 339741 w 339757"/>
              <a:gd name="connsiteY2" fmla="*/ 400071 h 400101"/>
              <a:gd name="connsiteX3" fmla="*/ 165116 w 339757"/>
              <a:gd name="connsiteY3" fmla="*/ 215921 h 400101"/>
              <a:gd name="connsiteX4" fmla="*/ 16 w 339757"/>
              <a:gd name="connsiteY4" fmla="*/ 21 h 4001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39757" h="400101">
                <a:moveTo>
                  <a:pt x="16" y="21"/>
                </a:moveTo>
                <a:cubicBezTo>
                  <a:pt x="1604" y="2138"/>
                  <a:pt x="118020" y="161946"/>
                  <a:pt x="174641" y="228621"/>
                </a:cubicBezTo>
                <a:cubicBezTo>
                  <a:pt x="231262" y="295296"/>
                  <a:pt x="341329" y="402188"/>
                  <a:pt x="339741" y="400071"/>
                </a:cubicBezTo>
                <a:cubicBezTo>
                  <a:pt x="338153" y="397954"/>
                  <a:pt x="217503" y="276246"/>
                  <a:pt x="165116" y="215921"/>
                </a:cubicBezTo>
                <a:cubicBezTo>
                  <a:pt x="112729" y="155596"/>
                  <a:pt x="-1572" y="-2096"/>
                  <a:pt x="16" y="2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6" name="フリーフォーム 1205">
            <a:extLst>
              <a:ext uri="{FF2B5EF4-FFF2-40B4-BE49-F238E27FC236}">
                <a16:creationId xmlns:a16="http://schemas.microsoft.com/office/drawing/2014/main" id="{EE03CF97-55F7-F972-575F-448A76799525}"/>
              </a:ext>
            </a:extLst>
          </p:cNvPr>
          <p:cNvSpPr/>
          <p:nvPr/>
        </p:nvSpPr>
        <p:spPr>
          <a:xfrm>
            <a:off x="7912046" y="8972228"/>
            <a:ext cx="41735" cy="270279"/>
          </a:xfrm>
          <a:custGeom>
            <a:avLst/>
            <a:gdLst>
              <a:gd name="connsiteX0" fmla="*/ 54 w 41735"/>
              <a:gd name="connsiteY0" fmla="*/ 322 h 270279"/>
              <a:gd name="connsiteX1" fmla="*/ 31804 w 41735"/>
              <a:gd name="connsiteY1" fmla="*/ 98747 h 270279"/>
              <a:gd name="connsiteX2" fmla="*/ 38154 w 41735"/>
              <a:gd name="connsiteY2" fmla="*/ 120972 h 270279"/>
              <a:gd name="connsiteX3" fmla="*/ 34979 w 41735"/>
              <a:gd name="connsiteY3" fmla="*/ 159072 h 270279"/>
              <a:gd name="connsiteX4" fmla="*/ 31804 w 41735"/>
              <a:gd name="connsiteY4" fmla="*/ 270197 h 270279"/>
              <a:gd name="connsiteX5" fmla="*/ 41329 w 41735"/>
              <a:gd name="connsiteY5" fmla="*/ 140022 h 270279"/>
              <a:gd name="connsiteX6" fmla="*/ 54 w 41735"/>
              <a:gd name="connsiteY6" fmla="*/ 322 h 2702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1735" h="270279">
                <a:moveTo>
                  <a:pt x="54" y="322"/>
                </a:moveTo>
                <a:cubicBezTo>
                  <a:pt x="-1533" y="-6557"/>
                  <a:pt x="31804" y="98747"/>
                  <a:pt x="31804" y="98747"/>
                </a:cubicBezTo>
                <a:cubicBezTo>
                  <a:pt x="38154" y="118855"/>
                  <a:pt x="37625" y="110918"/>
                  <a:pt x="38154" y="120972"/>
                </a:cubicBezTo>
                <a:cubicBezTo>
                  <a:pt x="38683" y="131026"/>
                  <a:pt x="36037" y="134201"/>
                  <a:pt x="34979" y="159072"/>
                </a:cubicBezTo>
                <a:cubicBezTo>
                  <a:pt x="33921" y="183943"/>
                  <a:pt x="30746" y="273372"/>
                  <a:pt x="31804" y="270197"/>
                </a:cubicBezTo>
                <a:cubicBezTo>
                  <a:pt x="32862" y="267022"/>
                  <a:pt x="43975" y="179180"/>
                  <a:pt x="41329" y="140022"/>
                </a:cubicBezTo>
                <a:cubicBezTo>
                  <a:pt x="38683" y="100864"/>
                  <a:pt x="1641" y="7201"/>
                  <a:pt x="54" y="32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7" name="フリーフォーム 1206">
            <a:extLst>
              <a:ext uri="{FF2B5EF4-FFF2-40B4-BE49-F238E27FC236}">
                <a16:creationId xmlns:a16="http://schemas.microsoft.com/office/drawing/2014/main" id="{32482B8A-8294-1B96-1369-445D875E8638}"/>
              </a:ext>
            </a:extLst>
          </p:cNvPr>
          <p:cNvSpPr/>
          <p:nvPr/>
        </p:nvSpPr>
        <p:spPr>
          <a:xfrm>
            <a:off x="7911527" y="8858162"/>
            <a:ext cx="245072" cy="99153"/>
          </a:xfrm>
          <a:custGeom>
            <a:avLst/>
            <a:gdLst>
              <a:gd name="connsiteX0" fmla="*/ 573 w 245072"/>
              <a:gd name="connsiteY0" fmla="*/ 98513 h 99153"/>
              <a:gd name="connsiteX1" fmla="*/ 156148 w 245072"/>
              <a:gd name="connsiteY1" fmla="*/ 57238 h 99153"/>
              <a:gd name="connsiteX2" fmla="*/ 245048 w 245072"/>
              <a:gd name="connsiteY2" fmla="*/ 28663 h 99153"/>
              <a:gd name="connsiteX3" fmla="*/ 165673 w 245072"/>
              <a:gd name="connsiteY3" fmla="*/ 88 h 99153"/>
              <a:gd name="connsiteX4" fmla="*/ 216473 w 245072"/>
              <a:gd name="connsiteY4" fmla="*/ 22313 h 99153"/>
              <a:gd name="connsiteX5" fmla="*/ 573 w 245072"/>
              <a:gd name="connsiteY5" fmla="*/ 98513 h 991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45072" h="99153">
                <a:moveTo>
                  <a:pt x="573" y="98513"/>
                </a:moveTo>
                <a:cubicBezTo>
                  <a:pt x="-9481" y="104334"/>
                  <a:pt x="115402" y="68880"/>
                  <a:pt x="156148" y="57238"/>
                </a:cubicBezTo>
                <a:cubicBezTo>
                  <a:pt x="196894" y="45596"/>
                  <a:pt x="243461" y="38188"/>
                  <a:pt x="245048" y="28663"/>
                </a:cubicBezTo>
                <a:cubicBezTo>
                  <a:pt x="246636" y="19138"/>
                  <a:pt x="170435" y="1146"/>
                  <a:pt x="165673" y="88"/>
                </a:cubicBezTo>
                <a:cubicBezTo>
                  <a:pt x="160911" y="-970"/>
                  <a:pt x="242931" y="7496"/>
                  <a:pt x="216473" y="22313"/>
                </a:cubicBezTo>
                <a:cubicBezTo>
                  <a:pt x="190015" y="37130"/>
                  <a:pt x="10627" y="92692"/>
                  <a:pt x="573" y="9851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8" name="フリーフォーム 1207">
            <a:extLst>
              <a:ext uri="{FF2B5EF4-FFF2-40B4-BE49-F238E27FC236}">
                <a16:creationId xmlns:a16="http://schemas.microsoft.com/office/drawing/2014/main" id="{CBE477EC-9D13-DA99-479F-B78A95A57F51}"/>
              </a:ext>
            </a:extLst>
          </p:cNvPr>
          <p:cNvSpPr/>
          <p:nvPr/>
        </p:nvSpPr>
        <p:spPr>
          <a:xfrm>
            <a:off x="8213634" y="9057838"/>
            <a:ext cx="49938" cy="219515"/>
          </a:xfrm>
          <a:custGeom>
            <a:avLst/>
            <a:gdLst>
              <a:gd name="connsiteX0" fmla="*/ 47716 w 49938"/>
              <a:gd name="connsiteY0" fmla="*/ 437 h 219515"/>
              <a:gd name="connsiteX1" fmla="*/ 47716 w 49938"/>
              <a:gd name="connsiteY1" fmla="*/ 92512 h 219515"/>
              <a:gd name="connsiteX2" fmla="*/ 35016 w 49938"/>
              <a:gd name="connsiteY2" fmla="*/ 136962 h 219515"/>
              <a:gd name="connsiteX3" fmla="*/ 91 w 49938"/>
              <a:gd name="connsiteY3" fmla="*/ 219512 h 219515"/>
              <a:gd name="connsiteX4" fmla="*/ 25491 w 49938"/>
              <a:gd name="connsiteY4" fmla="*/ 133787 h 219515"/>
              <a:gd name="connsiteX5" fmla="*/ 47716 w 49938"/>
              <a:gd name="connsiteY5" fmla="*/ 437 h 2195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9938" h="219515">
                <a:moveTo>
                  <a:pt x="47716" y="437"/>
                </a:moveTo>
                <a:cubicBezTo>
                  <a:pt x="51420" y="-6442"/>
                  <a:pt x="49833" y="69758"/>
                  <a:pt x="47716" y="92512"/>
                </a:cubicBezTo>
                <a:cubicBezTo>
                  <a:pt x="45599" y="115266"/>
                  <a:pt x="42953" y="115795"/>
                  <a:pt x="35016" y="136962"/>
                </a:cubicBezTo>
                <a:cubicBezTo>
                  <a:pt x="27078" y="158129"/>
                  <a:pt x="1678" y="220041"/>
                  <a:pt x="91" y="219512"/>
                </a:cubicBezTo>
                <a:cubicBezTo>
                  <a:pt x="-1496" y="218983"/>
                  <a:pt x="18083" y="166066"/>
                  <a:pt x="25491" y="133787"/>
                </a:cubicBezTo>
                <a:cubicBezTo>
                  <a:pt x="32899" y="101508"/>
                  <a:pt x="44012" y="7316"/>
                  <a:pt x="47716" y="437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9" name="フリーフォーム 1208">
            <a:extLst>
              <a:ext uri="{FF2B5EF4-FFF2-40B4-BE49-F238E27FC236}">
                <a16:creationId xmlns:a16="http://schemas.microsoft.com/office/drawing/2014/main" id="{F9E22D12-E7C1-C9EB-9B8B-DC4BEC133BF1}"/>
              </a:ext>
            </a:extLst>
          </p:cNvPr>
          <p:cNvSpPr/>
          <p:nvPr/>
        </p:nvSpPr>
        <p:spPr>
          <a:xfrm>
            <a:off x="8093075" y="8975721"/>
            <a:ext cx="107950" cy="266797"/>
          </a:xfrm>
          <a:custGeom>
            <a:avLst/>
            <a:gdLst>
              <a:gd name="connsiteX0" fmla="*/ 107950 w 107950"/>
              <a:gd name="connsiteY0" fmla="*/ 4 h 266797"/>
              <a:gd name="connsiteX1" fmla="*/ 22225 w 107950"/>
              <a:gd name="connsiteY1" fmla="*/ 63504 h 266797"/>
              <a:gd name="connsiteX2" fmla="*/ 22225 w 107950"/>
              <a:gd name="connsiteY2" fmla="*/ 111129 h 266797"/>
              <a:gd name="connsiteX3" fmla="*/ 19050 w 107950"/>
              <a:gd name="connsiteY3" fmla="*/ 158754 h 266797"/>
              <a:gd name="connsiteX4" fmla="*/ 0 w 107950"/>
              <a:gd name="connsiteY4" fmla="*/ 196854 h 266797"/>
              <a:gd name="connsiteX5" fmla="*/ 19050 w 107950"/>
              <a:gd name="connsiteY5" fmla="*/ 266704 h 266797"/>
              <a:gd name="connsiteX6" fmla="*/ 3175 w 107950"/>
              <a:gd name="connsiteY6" fmla="*/ 180979 h 266797"/>
              <a:gd name="connsiteX7" fmla="*/ 19050 w 107950"/>
              <a:gd name="connsiteY7" fmla="*/ 123829 h 266797"/>
              <a:gd name="connsiteX8" fmla="*/ 22225 w 107950"/>
              <a:gd name="connsiteY8" fmla="*/ 60329 h 266797"/>
              <a:gd name="connsiteX9" fmla="*/ 107950 w 107950"/>
              <a:gd name="connsiteY9" fmla="*/ 4 h 2667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07950" h="266797">
                <a:moveTo>
                  <a:pt x="107950" y="4"/>
                </a:moveTo>
                <a:cubicBezTo>
                  <a:pt x="107950" y="533"/>
                  <a:pt x="36512" y="44983"/>
                  <a:pt x="22225" y="63504"/>
                </a:cubicBezTo>
                <a:cubicBezTo>
                  <a:pt x="7938" y="82025"/>
                  <a:pt x="22754" y="95254"/>
                  <a:pt x="22225" y="111129"/>
                </a:cubicBezTo>
                <a:cubicBezTo>
                  <a:pt x="21696" y="127004"/>
                  <a:pt x="22754" y="144467"/>
                  <a:pt x="19050" y="158754"/>
                </a:cubicBezTo>
                <a:cubicBezTo>
                  <a:pt x="15346" y="173041"/>
                  <a:pt x="0" y="178862"/>
                  <a:pt x="0" y="196854"/>
                </a:cubicBezTo>
                <a:cubicBezTo>
                  <a:pt x="0" y="214846"/>
                  <a:pt x="18521" y="269350"/>
                  <a:pt x="19050" y="266704"/>
                </a:cubicBezTo>
                <a:cubicBezTo>
                  <a:pt x="19579" y="264058"/>
                  <a:pt x="3175" y="204791"/>
                  <a:pt x="3175" y="180979"/>
                </a:cubicBezTo>
                <a:cubicBezTo>
                  <a:pt x="3175" y="157167"/>
                  <a:pt x="15875" y="143937"/>
                  <a:pt x="19050" y="123829"/>
                </a:cubicBezTo>
                <a:cubicBezTo>
                  <a:pt x="22225" y="103721"/>
                  <a:pt x="13229" y="77262"/>
                  <a:pt x="22225" y="60329"/>
                </a:cubicBezTo>
                <a:cubicBezTo>
                  <a:pt x="31221" y="43396"/>
                  <a:pt x="107950" y="-525"/>
                  <a:pt x="107950" y="4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10" name="フリーフォーム 1209">
            <a:extLst>
              <a:ext uri="{FF2B5EF4-FFF2-40B4-BE49-F238E27FC236}">
                <a16:creationId xmlns:a16="http://schemas.microsoft.com/office/drawing/2014/main" id="{2C6CAC94-E537-68A4-6CA2-85C3F51CED95}"/>
              </a:ext>
            </a:extLst>
          </p:cNvPr>
          <p:cNvSpPr/>
          <p:nvPr/>
        </p:nvSpPr>
        <p:spPr>
          <a:xfrm>
            <a:off x="8077160" y="9241825"/>
            <a:ext cx="76776" cy="29175"/>
          </a:xfrm>
          <a:custGeom>
            <a:avLst/>
            <a:gdLst>
              <a:gd name="connsiteX0" fmla="*/ 40 w 76776"/>
              <a:gd name="connsiteY0" fmla="*/ 600 h 29175"/>
              <a:gd name="connsiteX1" fmla="*/ 57190 w 76776"/>
              <a:gd name="connsiteY1" fmla="*/ 3775 h 29175"/>
              <a:gd name="connsiteX2" fmla="*/ 76240 w 76776"/>
              <a:gd name="connsiteY2" fmla="*/ 29175 h 29175"/>
              <a:gd name="connsiteX3" fmla="*/ 66715 w 76776"/>
              <a:gd name="connsiteY3" fmla="*/ 3775 h 29175"/>
              <a:gd name="connsiteX4" fmla="*/ 40 w 76776"/>
              <a:gd name="connsiteY4" fmla="*/ 600 h 29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6776" h="29175">
                <a:moveTo>
                  <a:pt x="40" y="600"/>
                </a:moveTo>
                <a:cubicBezTo>
                  <a:pt x="-1547" y="600"/>
                  <a:pt x="44490" y="-988"/>
                  <a:pt x="57190" y="3775"/>
                </a:cubicBezTo>
                <a:cubicBezTo>
                  <a:pt x="69890" y="8538"/>
                  <a:pt x="74653" y="29175"/>
                  <a:pt x="76240" y="29175"/>
                </a:cubicBezTo>
                <a:cubicBezTo>
                  <a:pt x="77827" y="29175"/>
                  <a:pt x="76240" y="9596"/>
                  <a:pt x="66715" y="3775"/>
                </a:cubicBezTo>
                <a:cubicBezTo>
                  <a:pt x="57190" y="-2046"/>
                  <a:pt x="1627" y="600"/>
                  <a:pt x="40" y="60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11" name="フリーフォーム 1210">
            <a:extLst>
              <a:ext uri="{FF2B5EF4-FFF2-40B4-BE49-F238E27FC236}">
                <a16:creationId xmlns:a16="http://schemas.microsoft.com/office/drawing/2014/main" id="{8FD55EE4-404B-E1F7-167F-26B2787E7B91}"/>
              </a:ext>
            </a:extLst>
          </p:cNvPr>
          <p:cNvSpPr/>
          <p:nvPr/>
        </p:nvSpPr>
        <p:spPr>
          <a:xfrm>
            <a:off x="8073867" y="9263993"/>
            <a:ext cx="89715" cy="42734"/>
          </a:xfrm>
          <a:custGeom>
            <a:avLst/>
            <a:gdLst>
              <a:gd name="connsiteX0" fmla="*/ 158 w 89715"/>
              <a:gd name="connsiteY0" fmla="*/ 657 h 42734"/>
              <a:gd name="connsiteX1" fmla="*/ 57308 w 89715"/>
              <a:gd name="connsiteY1" fmla="*/ 13357 h 42734"/>
              <a:gd name="connsiteX2" fmla="*/ 89058 w 89715"/>
              <a:gd name="connsiteY2" fmla="*/ 41932 h 42734"/>
              <a:gd name="connsiteX3" fmla="*/ 76358 w 89715"/>
              <a:gd name="connsiteY3" fmla="*/ 32407 h 42734"/>
              <a:gd name="connsiteX4" fmla="*/ 158 w 89715"/>
              <a:gd name="connsiteY4" fmla="*/ 657 h 427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9715" h="42734">
                <a:moveTo>
                  <a:pt x="158" y="657"/>
                </a:moveTo>
                <a:cubicBezTo>
                  <a:pt x="-3017" y="-2518"/>
                  <a:pt x="42491" y="6478"/>
                  <a:pt x="57308" y="13357"/>
                </a:cubicBezTo>
                <a:cubicBezTo>
                  <a:pt x="72125" y="20236"/>
                  <a:pt x="89058" y="41932"/>
                  <a:pt x="89058" y="41932"/>
                </a:cubicBezTo>
                <a:cubicBezTo>
                  <a:pt x="92233" y="45107"/>
                  <a:pt x="83237" y="38228"/>
                  <a:pt x="76358" y="32407"/>
                </a:cubicBezTo>
                <a:cubicBezTo>
                  <a:pt x="69479" y="26586"/>
                  <a:pt x="3333" y="3832"/>
                  <a:pt x="158" y="65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12" name="フリーフォーム 1211">
            <a:extLst>
              <a:ext uri="{FF2B5EF4-FFF2-40B4-BE49-F238E27FC236}">
                <a16:creationId xmlns:a16="http://schemas.microsoft.com/office/drawing/2014/main" id="{6DF3063B-8D52-712D-F5A2-6DA23649F5C9}"/>
              </a:ext>
            </a:extLst>
          </p:cNvPr>
          <p:cNvSpPr/>
          <p:nvPr/>
        </p:nvSpPr>
        <p:spPr>
          <a:xfrm>
            <a:off x="7937285" y="9296164"/>
            <a:ext cx="165800" cy="188631"/>
          </a:xfrm>
          <a:custGeom>
            <a:avLst/>
            <a:gdLst>
              <a:gd name="connsiteX0" fmla="*/ 165315 w 165800"/>
              <a:gd name="connsiteY0" fmla="*/ 236 h 188631"/>
              <a:gd name="connsiteX1" fmla="*/ 95465 w 165800"/>
              <a:gd name="connsiteY1" fmla="*/ 35161 h 188631"/>
              <a:gd name="connsiteX2" fmla="*/ 54190 w 165800"/>
              <a:gd name="connsiteY2" fmla="*/ 51036 h 188631"/>
              <a:gd name="connsiteX3" fmla="*/ 66890 w 165800"/>
              <a:gd name="connsiteY3" fmla="*/ 85961 h 188631"/>
              <a:gd name="connsiteX4" fmla="*/ 6565 w 165800"/>
              <a:gd name="connsiteY4" fmla="*/ 108186 h 188631"/>
              <a:gd name="connsiteX5" fmla="*/ 3390 w 165800"/>
              <a:gd name="connsiteY5" fmla="*/ 136761 h 188631"/>
              <a:gd name="connsiteX6" fmla="*/ 22440 w 165800"/>
              <a:gd name="connsiteY6" fmla="*/ 171686 h 188631"/>
              <a:gd name="connsiteX7" fmla="*/ 31965 w 165800"/>
              <a:gd name="connsiteY7" fmla="*/ 187561 h 188631"/>
              <a:gd name="connsiteX8" fmla="*/ 6565 w 165800"/>
              <a:gd name="connsiteY8" fmla="*/ 143111 h 188631"/>
              <a:gd name="connsiteX9" fmla="*/ 47840 w 165800"/>
              <a:gd name="connsiteY9" fmla="*/ 92311 h 188631"/>
              <a:gd name="connsiteX10" fmla="*/ 57365 w 165800"/>
              <a:gd name="connsiteY10" fmla="*/ 89136 h 188631"/>
              <a:gd name="connsiteX11" fmla="*/ 57365 w 165800"/>
              <a:gd name="connsiteY11" fmla="*/ 54211 h 188631"/>
              <a:gd name="connsiteX12" fmla="*/ 165315 w 165800"/>
              <a:gd name="connsiteY12" fmla="*/ 236 h 1886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65800" h="188631">
                <a:moveTo>
                  <a:pt x="165315" y="236"/>
                </a:moveTo>
                <a:cubicBezTo>
                  <a:pt x="171665" y="-2939"/>
                  <a:pt x="113986" y="26694"/>
                  <a:pt x="95465" y="35161"/>
                </a:cubicBezTo>
                <a:cubicBezTo>
                  <a:pt x="76944" y="43628"/>
                  <a:pt x="58953" y="42569"/>
                  <a:pt x="54190" y="51036"/>
                </a:cubicBezTo>
                <a:cubicBezTo>
                  <a:pt x="49427" y="59503"/>
                  <a:pt x="74827" y="76436"/>
                  <a:pt x="66890" y="85961"/>
                </a:cubicBezTo>
                <a:cubicBezTo>
                  <a:pt x="58953" y="95486"/>
                  <a:pt x="17148" y="99719"/>
                  <a:pt x="6565" y="108186"/>
                </a:cubicBezTo>
                <a:cubicBezTo>
                  <a:pt x="-4018" y="116653"/>
                  <a:pt x="744" y="126178"/>
                  <a:pt x="3390" y="136761"/>
                </a:cubicBezTo>
                <a:cubicBezTo>
                  <a:pt x="6036" y="147344"/>
                  <a:pt x="22440" y="171686"/>
                  <a:pt x="22440" y="171686"/>
                </a:cubicBezTo>
                <a:cubicBezTo>
                  <a:pt x="27203" y="180153"/>
                  <a:pt x="34611" y="192323"/>
                  <a:pt x="31965" y="187561"/>
                </a:cubicBezTo>
                <a:cubicBezTo>
                  <a:pt x="29319" y="182799"/>
                  <a:pt x="3919" y="158986"/>
                  <a:pt x="6565" y="143111"/>
                </a:cubicBezTo>
                <a:cubicBezTo>
                  <a:pt x="9211" y="127236"/>
                  <a:pt x="47840" y="92311"/>
                  <a:pt x="47840" y="92311"/>
                </a:cubicBezTo>
                <a:cubicBezTo>
                  <a:pt x="56307" y="83315"/>
                  <a:pt x="55777" y="95486"/>
                  <a:pt x="57365" y="89136"/>
                </a:cubicBezTo>
                <a:cubicBezTo>
                  <a:pt x="58952" y="82786"/>
                  <a:pt x="43607" y="68499"/>
                  <a:pt x="57365" y="54211"/>
                </a:cubicBezTo>
                <a:cubicBezTo>
                  <a:pt x="71123" y="39923"/>
                  <a:pt x="158965" y="3411"/>
                  <a:pt x="165315" y="23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13" name="フリーフォーム 1212">
            <a:extLst>
              <a:ext uri="{FF2B5EF4-FFF2-40B4-BE49-F238E27FC236}">
                <a16:creationId xmlns:a16="http://schemas.microsoft.com/office/drawing/2014/main" id="{1BA24CEB-0123-BFAC-D8D2-5C7E51BBBABA}"/>
              </a:ext>
            </a:extLst>
          </p:cNvPr>
          <p:cNvSpPr/>
          <p:nvPr/>
        </p:nvSpPr>
        <p:spPr>
          <a:xfrm>
            <a:off x="8064387" y="9308653"/>
            <a:ext cx="97720" cy="86397"/>
          </a:xfrm>
          <a:custGeom>
            <a:avLst/>
            <a:gdLst>
              <a:gd name="connsiteX0" fmla="*/ 113 w 97720"/>
              <a:gd name="connsiteY0" fmla="*/ 447 h 86397"/>
              <a:gd name="connsiteX1" fmla="*/ 76313 w 97720"/>
              <a:gd name="connsiteY1" fmla="*/ 25847 h 86397"/>
              <a:gd name="connsiteX2" fmla="*/ 89013 w 97720"/>
              <a:gd name="connsiteY2" fmla="*/ 86172 h 86397"/>
              <a:gd name="connsiteX3" fmla="*/ 95363 w 97720"/>
              <a:gd name="connsiteY3" fmla="*/ 44897 h 86397"/>
              <a:gd name="connsiteX4" fmla="*/ 113 w 97720"/>
              <a:gd name="connsiteY4" fmla="*/ 447 h 863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7720" h="86397">
                <a:moveTo>
                  <a:pt x="113" y="447"/>
                </a:moveTo>
                <a:cubicBezTo>
                  <a:pt x="-3062" y="-2728"/>
                  <a:pt x="61496" y="11560"/>
                  <a:pt x="76313" y="25847"/>
                </a:cubicBezTo>
                <a:cubicBezTo>
                  <a:pt x="91130" y="40134"/>
                  <a:pt x="85838" y="82997"/>
                  <a:pt x="89013" y="86172"/>
                </a:cubicBezTo>
                <a:cubicBezTo>
                  <a:pt x="92188" y="89347"/>
                  <a:pt x="102242" y="58126"/>
                  <a:pt x="95363" y="44897"/>
                </a:cubicBezTo>
                <a:cubicBezTo>
                  <a:pt x="88484" y="31668"/>
                  <a:pt x="3288" y="3622"/>
                  <a:pt x="113" y="44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14" name="フリーフォーム 1213">
            <a:extLst>
              <a:ext uri="{FF2B5EF4-FFF2-40B4-BE49-F238E27FC236}">
                <a16:creationId xmlns:a16="http://schemas.microsoft.com/office/drawing/2014/main" id="{2CAC1C45-F6AF-F199-8F59-943F6F8D3F55}"/>
              </a:ext>
            </a:extLst>
          </p:cNvPr>
          <p:cNvSpPr/>
          <p:nvPr/>
        </p:nvSpPr>
        <p:spPr>
          <a:xfrm>
            <a:off x="8042097" y="9356483"/>
            <a:ext cx="118365" cy="182023"/>
          </a:xfrm>
          <a:custGeom>
            <a:avLst/>
            <a:gdLst>
              <a:gd name="connsiteX0" fmla="*/ 178 w 118365"/>
              <a:gd name="connsiteY0" fmla="*/ 242 h 182023"/>
              <a:gd name="connsiteX1" fmla="*/ 85903 w 118365"/>
              <a:gd name="connsiteY1" fmla="*/ 51042 h 182023"/>
              <a:gd name="connsiteX2" fmla="*/ 104953 w 118365"/>
              <a:gd name="connsiteY2" fmla="*/ 89142 h 182023"/>
              <a:gd name="connsiteX3" fmla="*/ 111303 w 118365"/>
              <a:gd name="connsiteY3" fmla="*/ 120892 h 182023"/>
              <a:gd name="connsiteX4" fmla="*/ 114478 w 118365"/>
              <a:gd name="connsiteY4" fmla="*/ 181217 h 182023"/>
              <a:gd name="connsiteX5" fmla="*/ 111303 w 118365"/>
              <a:gd name="connsiteY5" fmla="*/ 73267 h 182023"/>
              <a:gd name="connsiteX6" fmla="*/ 178 w 118365"/>
              <a:gd name="connsiteY6" fmla="*/ 242 h 1820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18365" h="182023">
                <a:moveTo>
                  <a:pt x="178" y="242"/>
                </a:moveTo>
                <a:cubicBezTo>
                  <a:pt x="-4055" y="-3462"/>
                  <a:pt x="68441" y="36225"/>
                  <a:pt x="85903" y="51042"/>
                </a:cubicBezTo>
                <a:cubicBezTo>
                  <a:pt x="103365" y="65859"/>
                  <a:pt x="100720" y="77500"/>
                  <a:pt x="104953" y="89142"/>
                </a:cubicBezTo>
                <a:cubicBezTo>
                  <a:pt x="109186" y="100784"/>
                  <a:pt x="109716" y="105546"/>
                  <a:pt x="111303" y="120892"/>
                </a:cubicBezTo>
                <a:cubicBezTo>
                  <a:pt x="112891" y="136238"/>
                  <a:pt x="114478" y="189154"/>
                  <a:pt x="114478" y="181217"/>
                </a:cubicBezTo>
                <a:cubicBezTo>
                  <a:pt x="114478" y="173280"/>
                  <a:pt x="125061" y="99725"/>
                  <a:pt x="111303" y="73267"/>
                </a:cubicBezTo>
                <a:cubicBezTo>
                  <a:pt x="97545" y="46809"/>
                  <a:pt x="4411" y="3946"/>
                  <a:pt x="178" y="242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15" name="フリーフォーム 1214">
            <a:extLst>
              <a:ext uri="{FF2B5EF4-FFF2-40B4-BE49-F238E27FC236}">
                <a16:creationId xmlns:a16="http://schemas.microsoft.com/office/drawing/2014/main" id="{CC491257-5F9D-469C-9405-C5B4AE72B67A}"/>
              </a:ext>
            </a:extLst>
          </p:cNvPr>
          <p:cNvSpPr/>
          <p:nvPr/>
        </p:nvSpPr>
        <p:spPr>
          <a:xfrm>
            <a:off x="7905394" y="9229704"/>
            <a:ext cx="35365" cy="279762"/>
          </a:xfrm>
          <a:custGeom>
            <a:avLst/>
            <a:gdLst>
              <a:gd name="connsiteX0" fmla="*/ 35281 w 35365"/>
              <a:gd name="connsiteY0" fmla="*/ 21 h 279762"/>
              <a:gd name="connsiteX1" fmla="*/ 356 w 35365"/>
              <a:gd name="connsiteY1" fmla="*/ 117496 h 279762"/>
              <a:gd name="connsiteX2" fmla="*/ 16231 w 35365"/>
              <a:gd name="connsiteY2" fmla="*/ 279421 h 279762"/>
              <a:gd name="connsiteX3" fmla="*/ 356 w 35365"/>
              <a:gd name="connsiteY3" fmla="*/ 158771 h 279762"/>
              <a:gd name="connsiteX4" fmla="*/ 9881 w 35365"/>
              <a:gd name="connsiteY4" fmla="*/ 107971 h 279762"/>
              <a:gd name="connsiteX5" fmla="*/ 35281 w 35365"/>
              <a:gd name="connsiteY5" fmla="*/ 21 h 2797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5365" h="279762">
                <a:moveTo>
                  <a:pt x="35281" y="21"/>
                </a:moveTo>
                <a:cubicBezTo>
                  <a:pt x="33694" y="1608"/>
                  <a:pt x="3531" y="70929"/>
                  <a:pt x="356" y="117496"/>
                </a:cubicBezTo>
                <a:cubicBezTo>
                  <a:pt x="-2819" y="164063"/>
                  <a:pt x="16231" y="272542"/>
                  <a:pt x="16231" y="279421"/>
                </a:cubicBezTo>
                <a:cubicBezTo>
                  <a:pt x="16231" y="286300"/>
                  <a:pt x="1414" y="187346"/>
                  <a:pt x="356" y="158771"/>
                </a:cubicBezTo>
                <a:cubicBezTo>
                  <a:pt x="-702" y="130196"/>
                  <a:pt x="4060" y="131784"/>
                  <a:pt x="9881" y="107971"/>
                </a:cubicBezTo>
                <a:cubicBezTo>
                  <a:pt x="15702" y="84158"/>
                  <a:pt x="36868" y="-1566"/>
                  <a:pt x="35281" y="2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16" name="フリーフォーム 1215">
            <a:extLst>
              <a:ext uri="{FF2B5EF4-FFF2-40B4-BE49-F238E27FC236}">
                <a16:creationId xmlns:a16="http://schemas.microsoft.com/office/drawing/2014/main" id="{4B3DACD4-B0E3-5B37-CA36-E1416D23160E}"/>
              </a:ext>
            </a:extLst>
          </p:cNvPr>
          <p:cNvSpPr/>
          <p:nvPr/>
        </p:nvSpPr>
        <p:spPr>
          <a:xfrm>
            <a:off x="7946921" y="9204212"/>
            <a:ext cx="29999" cy="149451"/>
          </a:xfrm>
          <a:custGeom>
            <a:avLst/>
            <a:gdLst>
              <a:gd name="connsiteX0" fmla="*/ 22329 w 29999"/>
              <a:gd name="connsiteY0" fmla="*/ 113 h 149451"/>
              <a:gd name="connsiteX1" fmla="*/ 19154 w 29999"/>
              <a:gd name="connsiteY1" fmla="*/ 82663 h 149451"/>
              <a:gd name="connsiteX2" fmla="*/ 104 w 29999"/>
              <a:gd name="connsiteY2" fmla="*/ 149338 h 149451"/>
              <a:gd name="connsiteX3" fmla="*/ 28679 w 29999"/>
              <a:gd name="connsiteY3" fmla="*/ 66788 h 149451"/>
              <a:gd name="connsiteX4" fmla="*/ 22329 w 29999"/>
              <a:gd name="connsiteY4" fmla="*/ 113 h 1494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9999" h="149451">
                <a:moveTo>
                  <a:pt x="22329" y="113"/>
                </a:moveTo>
                <a:cubicBezTo>
                  <a:pt x="20741" y="2759"/>
                  <a:pt x="22858" y="57792"/>
                  <a:pt x="19154" y="82663"/>
                </a:cubicBezTo>
                <a:cubicBezTo>
                  <a:pt x="15450" y="107534"/>
                  <a:pt x="-1484" y="151984"/>
                  <a:pt x="104" y="149338"/>
                </a:cubicBezTo>
                <a:cubicBezTo>
                  <a:pt x="1691" y="146692"/>
                  <a:pt x="23917" y="91659"/>
                  <a:pt x="28679" y="66788"/>
                </a:cubicBezTo>
                <a:cubicBezTo>
                  <a:pt x="33441" y="41917"/>
                  <a:pt x="23917" y="-2533"/>
                  <a:pt x="22329" y="11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17" name="フリーフォーム 1216">
            <a:extLst>
              <a:ext uri="{FF2B5EF4-FFF2-40B4-BE49-F238E27FC236}">
                <a16:creationId xmlns:a16="http://schemas.microsoft.com/office/drawing/2014/main" id="{B13158DE-09C1-EC9D-AA72-D82AF619579B}"/>
              </a:ext>
            </a:extLst>
          </p:cNvPr>
          <p:cNvSpPr/>
          <p:nvPr/>
        </p:nvSpPr>
        <p:spPr>
          <a:xfrm>
            <a:off x="7978559" y="8914845"/>
            <a:ext cx="225907" cy="95912"/>
          </a:xfrm>
          <a:custGeom>
            <a:avLst/>
            <a:gdLst>
              <a:gd name="connsiteX0" fmla="*/ 216 w 225907"/>
              <a:gd name="connsiteY0" fmla="*/ 95805 h 95912"/>
              <a:gd name="connsiteX1" fmla="*/ 108166 w 225907"/>
              <a:gd name="connsiteY1" fmla="*/ 35480 h 95912"/>
              <a:gd name="connsiteX2" fmla="*/ 225641 w 225907"/>
              <a:gd name="connsiteY2" fmla="*/ 555 h 95912"/>
              <a:gd name="connsiteX3" fmla="*/ 136741 w 225907"/>
              <a:gd name="connsiteY3" fmla="*/ 19605 h 95912"/>
              <a:gd name="connsiteX4" fmla="*/ 216 w 225907"/>
              <a:gd name="connsiteY4" fmla="*/ 95805 h 95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5907" h="95912">
                <a:moveTo>
                  <a:pt x="216" y="95805"/>
                </a:moveTo>
                <a:cubicBezTo>
                  <a:pt x="-4546" y="98451"/>
                  <a:pt x="70595" y="51355"/>
                  <a:pt x="108166" y="35480"/>
                </a:cubicBezTo>
                <a:cubicBezTo>
                  <a:pt x="145737" y="19605"/>
                  <a:pt x="220879" y="3201"/>
                  <a:pt x="225641" y="555"/>
                </a:cubicBezTo>
                <a:cubicBezTo>
                  <a:pt x="230403" y="-2091"/>
                  <a:pt x="170079" y="4788"/>
                  <a:pt x="136741" y="19605"/>
                </a:cubicBezTo>
                <a:cubicBezTo>
                  <a:pt x="103404" y="34422"/>
                  <a:pt x="4978" y="93159"/>
                  <a:pt x="216" y="9580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18" name="フリーフォーム 1217">
            <a:extLst>
              <a:ext uri="{FF2B5EF4-FFF2-40B4-BE49-F238E27FC236}">
                <a16:creationId xmlns:a16="http://schemas.microsoft.com/office/drawing/2014/main" id="{9033D31D-596C-CF5B-790D-080877ED4074}"/>
              </a:ext>
            </a:extLst>
          </p:cNvPr>
          <p:cNvSpPr/>
          <p:nvPr/>
        </p:nvSpPr>
        <p:spPr>
          <a:xfrm>
            <a:off x="7889303" y="9400833"/>
            <a:ext cx="38680" cy="277555"/>
          </a:xfrm>
          <a:custGeom>
            <a:avLst/>
            <a:gdLst>
              <a:gd name="connsiteX0" fmla="*/ 10097 w 38680"/>
              <a:gd name="connsiteY0" fmla="*/ 342 h 277555"/>
              <a:gd name="connsiteX1" fmla="*/ 10097 w 38680"/>
              <a:gd name="connsiteY1" fmla="*/ 108292 h 277555"/>
              <a:gd name="connsiteX2" fmla="*/ 10097 w 38680"/>
              <a:gd name="connsiteY2" fmla="*/ 146392 h 277555"/>
              <a:gd name="connsiteX3" fmla="*/ 38672 w 38680"/>
              <a:gd name="connsiteY3" fmla="*/ 276567 h 277555"/>
              <a:gd name="connsiteX4" fmla="*/ 6922 w 38680"/>
              <a:gd name="connsiteY4" fmla="*/ 203542 h 277555"/>
              <a:gd name="connsiteX5" fmla="*/ 572 w 38680"/>
              <a:gd name="connsiteY5" fmla="*/ 152742 h 277555"/>
              <a:gd name="connsiteX6" fmla="*/ 10097 w 38680"/>
              <a:gd name="connsiteY6" fmla="*/ 342 h 2775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8680" h="277555">
                <a:moveTo>
                  <a:pt x="10097" y="342"/>
                </a:moveTo>
                <a:cubicBezTo>
                  <a:pt x="11684" y="-7066"/>
                  <a:pt x="10097" y="108292"/>
                  <a:pt x="10097" y="108292"/>
                </a:cubicBezTo>
                <a:cubicBezTo>
                  <a:pt x="10097" y="132634"/>
                  <a:pt x="5335" y="118346"/>
                  <a:pt x="10097" y="146392"/>
                </a:cubicBezTo>
                <a:cubicBezTo>
                  <a:pt x="14859" y="174438"/>
                  <a:pt x="39201" y="267042"/>
                  <a:pt x="38672" y="276567"/>
                </a:cubicBezTo>
                <a:cubicBezTo>
                  <a:pt x="38143" y="286092"/>
                  <a:pt x="13272" y="224179"/>
                  <a:pt x="6922" y="203542"/>
                </a:cubicBezTo>
                <a:cubicBezTo>
                  <a:pt x="572" y="182905"/>
                  <a:pt x="-1016" y="184492"/>
                  <a:pt x="572" y="152742"/>
                </a:cubicBezTo>
                <a:cubicBezTo>
                  <a:pt x="2160" y="120992"/>
                  <a:pt x="8510" y="7750"/>
                  <a:pt x="10097" y="34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19" name="フリーフォーム 1218">
            <a:extLst>
              <a:ext uri="{FF2B5EF4-FFF2-40B4-BE49-F238E27FC236}">
                <a16:creationId xmlns:a16="http://schemas.microsoft.com/office/drawing/2014/main" id="{42BD13C9-2536-A399-1EF3-15BBFC59A0ED}"/>
              </a:ext>
            </a:extLst>
          </p:cNvPr>
          <p:cNvSpPr/>
          <p:nvPr/>
        </p:nvSpPr>
        <p:spPr>
          <a:xfrm>
            <a:off x="8169208" y="9232829"/>
            <a:ext cx="19653" cy="197013"/>
          </a:xfrm>
          <a:custGeom>
            <a:avLst/>
            <a:gdLst>
              <a:gd name="connsiteX0" fmla="*/ 12767 w 19653"/>
              <a:gd name="connsiteY0" fmla="*/ 71 h 197013"/>
              <a:gd name="connsiteX1" fmla="*/ 12767 w 19653"/>
              <a:gd name="connsiteY1" fmla="*/ 101671 h 197013"/>
              <a:gd name="connsiteX2" fmla="*/ 67 w 19653"/>
              <a:gd name="connsiteY2" fmla="*/ 196921 h 197013"/>
              <a:gd name="connsiteX3" fmla="*/ 19117 w 19653"/>
              <a:gd name="connsiteY3" fmla="*/ 117546 h 197013"/>
              <a:gd name="connsiteX4" fmla="*/ 12767 w 19653"/>
              <a:gd name="connsiteY4" fmla="*/ 71 h 1970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9653" h="197013">
                <a:moveTo>
                  <a:pt x="12767" y="71"/>
                </a:moveTo>
                <a:cubicBezTo>
                  <a:pt x="11709" y="-2575"/>
                  <a:pt x="14884" y="68863"/>
                  <a:pt x="12767" y="101671"/>
                </a:cubicBezTo>
                <a:cubicBezTo>
                  <a:pt x="10650" y="134479"/>
                  <a:pt x="-991" y="194275"/>
                  <a:pt x="67" y="196921"/>
                </a:cubicBezTo>
                <a:cubicBezTo>
                  <a:pt x="1125" y="199567"/>
                  <a:pt x="16471" y="144534"/>
                  <a:pt x="19117" y="117546"/>
                </a:cubicBezTo>
                <a:cubicBezTo>
                  <a:pt x="21763" y="90559"/>
                  <a:pt x="13825" y="2717"/>
                  <a:pt x="12767" y="7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0" name="フリーフォーム 1219">
            <a:extLst>
              <a:ext uri="{FF2B5EF4-FFF2-40B4-BE49-F238E27FC236}">
                <a16:creationId xmlns:a16="http://schemas.microsoft.com/office/drawing/2014/main" id="{24EAFC9D-F110-4839-5625-A289D6F12B76}"/>
              </a:ext>
            </a:extLst>
          </p:cNvPr>
          <p:cNvSpPr/>
          <p:nvPr/>
        </p:nvSpPr>
        <p:spPr>
          <a:xfrm>
            <a:off x="8138872" y="9286869"/>
            <a:ext cx="68664" cy="339140"/>
          </a:xfrm>
          <a:custGeom>
            <a:avLst/>
            <a:gdLst>
              <a:gd name="connsiteX0" fmla="*/ 68503 w 68664"/>
              <a:gd name="connsiteY0" fmla="*/ 6 h 339140"/>
              <a:gd name="connsiteX1" fmla="*/ 55803 w 68664"/>
              <a:gd name="connsiteY1" fmla="*/ 174631 h 339140"/>
              <a:gd name="connsiteX2" fmla="*/ 46278 w 68664"/>
              <a:gd name="connsiteY2" fmla="*/ 225431 h 339140"/>
              <a:gd name="connsiteX3" fmla="*/ 14528 w 68664"/>
              <a:gd name="connsiteY3" fmla="*/ 301631 h 339140"/>
              <a:gd name="connsiteX4" fmla="*/ 1828 w 68664"/>
              <a:gd name="connsiteY4" fmla="*/ 333381 h 339140"/>
              <a:gd name="connsiteX5" fmla="*/ 52628 w 68664"/>
              <a:gd name="connsiteY5" fmla="*/ 187331 h 339140"/>
              <a:gd name="connsiteX6" fmla="*/ 46278 w 68664"/>
              <a:gd name="connsiteY6" fmla="*/ 180981 h 339140"/>
              <a:gd name="connsiteX7" fmla="*/ 68503 w 68664"/>
              <a:gd name="connsiteY7" fmla="*/ 6 h 3391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8664" h="339140">
                <a:moveTo>
                  <a:pt x="68503" y="6"/>
                </a:moveTo>
                <a:cubicBezTo>
                  <a:pt x="70091" y="-1052"/>
                  <a:pt x="59507" y="137060"/>
                  <a:pt x="55803" y="174631"/>
                </a:cubicBezTo>
                <a:cubicBezTo>
                  <a:pt x="52099" y="212202"/>
                  <a:pt x="53157" y="204265"/>
                  <a:pt x="46278" y="225431"/>
                </a:cubicBezTo>
                <a:cubicBezTo>
                  <a:pt x="39399" y="246597"/>
                  <a:pt x="21936" y="283639"/>
                  <a:pt x="14528" y="301631"/>
                </a:cubicBezTo>
                <a:cubicBezTo>
                  <a:pt x="7120" y="319623"/>
                  <a:pt x="-4522" y="352431"/>
                  <a:pt x="1828" y="333381"/>
                </a:cubicBezTo>
                <a:cubicBezTo>
                  <a:pt x="8178" y="314331"/>
                  <a:pt x="45220" y="212731"/>
                  <a:pt x="52628" y="187331"/>
                </a:cubicBezTo>
                <a:cubicBezTo>
                  <a:pt x="60036" y="161931"/>
                  <a:pt x="44161" y="206910"/>
                  <a:pt x="46278" y="180981"/>
                </a:cubicBezTo>
                <a:cubicBezTo>
                  <a:pt x="48395" y="155052"/>
                  <a:pt x="66915" y="1064"/>
                  <a:pt x="68503" y="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1" name="フリーフォーム 1220">
            <a:extLst>
              <a:ext uri="{FF2B5EF4-FFF2-40B4-BE49-F238E27FC236}">
                <a16:creationId xmlns:a16="http://schemas.microsoft.com/office/drawing/2014/main" id="{109C18D6-500B-AEFD-9CD0-AF0B4AFA08B3}"/>
              </a:ext>
            </a:extLst>
          </p:cNvPr>
          <p:cNvSpPr/>
          <p:nvPr/>
        </p:nvSpPr>
        <p:spPr>
          <a:xfrm>
            <a:off x="8092962" y="9515474"/>
            <a:ext cx="101810" cy="203207"/>
          </a:xfrm>
          <a:custGeom>
            <a:avLst/>
            <a:gdLst>
              <a:gd name="connsiteX0" fmla="*/ 101713 w 101810"/>
              <a:gd name="connsiteY0" fmla="*/ 1 h 203207"/>
              <a:gd name="connsiteX1" fmla="*/ 54088 w 101810"/>
              <a:gd name="connsiteY1" fmla="*/ 139701 h 203207"/>
              <a:gd name="connsiteX2" fmla="*/ 113 w 101810"/>
              <a:gd name="connsiteY2" fmla="*/ 203201 h 203207"/>
              <a:gd name="connsiteX3" fmla="*/ 41388 w 101810"/>
              <a:gd name="connsiteY3" fmla="*/ 142876 h 203207"/>
              <a:gd name="connsiteX4" fmla="*/ 101713 w 101810"/>
              <a:gd name="connsiteY4" fmla="*/ 1 h 2032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1810" h="203207">
                <a:moveTo>
                  <a:pt x="101713" y="1"/>
                </a:moveTo>
                <a:cubicBezTo>
                  <a:pt x="103830" y="-528"/>
                  <a:pt x="71021" y="105834"/>
                  <a:pt x="54088" y="139701"/>
                </a:cubicBezTo>
                <a:cubicBezTo>
                  <a:pt x="37155" y="173568"/>
                  <a:pt x="2230" y="202672"/>
                  <a:pt x="113" y="203201"/>
                </a:cubicBezTo>
                <a:cubicBezTo>
                  <a:pt x="-2004" y="203730"/>
                  <a:pt x="26042" y="170393"/>
                  <a:pt x="41388" y="142876"/>
                </a:cubicBezTo>
                <a:cubicBezTo>
                  <a:pt x="56734" y="115359"/>
                  <a:pt x="99596" y="530"/>
                  <a:pt x="101713" y="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2" name="フリーフォーム 1221">
            <a:extLst>
              <a:ext uri="{FF2B5EF4-FFF2-40B4-BE49-F238E27FC236}">
                <a16:creationId xmlns:a16="http://schemas.microsoft.com/office/drawing/2014/main" id="{348451C0-C3ED-DD17-ED1C-0E3F6F4BB9CE}"/>
              </a:ext>
            </a:extLst>
          </p:cNvPr>
          <p:cNvSpPr/>
          <p:nvPr/>
        </p:nvSpPr>
        <p:spPr>
          <a:xfrm>
            <a:off x="8086688" y="9534313"/>
            <a:ext cx="28790" cy="174840"/>
          </a:xfrm>
          <a:custGeom>
            <a:avLst/>
            <a:gdLst>
              <a:gd name="connsiteX0" fmla="*/ 37 w 28790"/>
              <a:gd name="connsiteY0" fmla="*/ 212 h 174840"/>
              <a:gd name="connsiteX1" fmla="*/ 22262 w 28790"/>
              <a:gd name="connsiteY1" fmla="*/ 92287 h 174840"/>
              <a:gd name="connsiteX2" fmla="*/ 9562 w 28790"/>
              <a:gd name="connsiteY2" fmla="*/ 174837 h 174840"/>
              <a:gd name="connsiteX3" fmla="*/ 25437 w 28790"/>
              <a:gd name="connsiteY3" fmla="*/ 89112 h 174840"/>
              <a:gd name="connsiteX4" fmla="*/ 28612 w 28790"/>
              <a:gd name="connsiteY4" fmla="*/ 66887 h 174840"/>
              <a:gd name="connsiteX5" fmla="*/ 37 w 28790"/>
              <a:gd name="connsiteY5" fmla="*/ 212 h 1748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8790" h="174840">
                <a:moveTo>
                  <a:pt x="37" y="212"/>
                </a:moveTo>
                <a:cubicBezTo>
                  <a:pt x="-1021" y="4445"/>
                  <a:pt x="20675" y="63183"/>
                  <a:pt x="22262" y="92287"/>
                </a:cubicBezTo>
                <a:cubicBezTo>
                  <a:pt x="23849" y="121391"/>
                  <a:pt x="9033" y="175366"/>
                  <a:pt x="9562" y="174837"/>
                </a:cubicBezTo>
                <a:cubicBezTo>
                  <a:pt x="10091" y="174308"/>
                  <a:pt x="22262" y="107104"/>
                  <a:pt x="25437" y="89112"/>
                </a:cubicBezTo>
                <a:cubicBezTo>
                  <a:pt x="28612" y="71120"/>
                  <a:pt x="29141" y="77470"/>
                  <a:pt x="28612" y="66887"/>
                </a:cubicBezTo>
                <a:cubicBezTo>
                  <a:pt x="28083" y="56304"/>
                  <a:pt x="1095" y="-4021"/>
                  <a:pt x="37" y="21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3" name="フリーフォーム 1222">
            <a:extLst>
              <a:ext uri="{FF2B5EF4-FFF2-40B4-BE49-F238E27FC236}">
                <a16:creationId xmlns:a16="http://schemas.microsoft.com/office/drawing/2014/main" id="{F34F7080-521C-7372-785A-5FF7356B4458}"/>
              </a:ext>
            </a:extLst>
          </p:cNvPr>
          <p:cNvSpPr/>
          <p:nvPr/>
        </p:nvSpPr>
        <p:spPr>
          <a:xfrm>
            <a:off x="7927934" y="9507130"/>
            <a:ext cx="171602" cy="52800"/>
          </a:xfrm>
          <a:custGeom>
            <a:avLst/>
            <a:gdLst>
              <a:gd name="connsiteX0" fmla="*/ 41 w 171602"/>
              <a:gd name="connsiteY0" fmla="*/ 52795 h 52800"/>
              <a:gd name="connsiteX1" fmla="*/ 63541 w 171602"/>
              <a:gd name="connsiteY1" fmla="*/ 5170 h 52800"/>
              <a:gd name="connsiteX2" fmla="*/ 127041 w 171602"/>
              <a:gd name="connsiteY2" fmla="*/ 1995 h 52800"/>
              <a:gd name="connsiteX3" fmla="*/ 171491 w 171602"/>
              <a:gd name="connsiteY3" fmla="*/ 11520 h 52800"/>
              <a:gd name="connsiteX4" fmla="*/ 114341 w 171602"/>
              <a:gd name="connsiteY4" fmla="*/ 5170 h 52800"/>
              <a:gd name="connsiteX5" fmla="*/ 73066 w 171602"/>
              <a:gd name="connsiteY5" fmla="*/ 8345 h 52800"/>
              <a:gd name="connsiteX6" fmla="*/ 41 w 171602"/>
              <a:gd name="connsiteY6" fmla="*/ 52795 h 52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71602" h="52800">
                <a:moveTo>
                  <a:pt x="41" y="52795"/>
                </a:moveTo>
                <a:cubicBezTo>
                  <a:pt x="-1546" y="52266"/>
                  <a:pt x="42374" y="13637"/>
                  <a:pt x="63541" y="5170"/>
                </a:cubicBezTo>
                <a:cubicBezTo>
                  <a:pt x="84708" y="-3297"/>
                  <a:pt x="109050" y="937"/>
                  <a:pt x="127041" y="1995"/>
                </a:cubicBezTo>
                <a:cubicBezTo>
                  <a:pt x="145032" y="3053"/>
                  <a:pt x="173608" y="10991"/>
                  <a:pt x="171491" y="11520"/>
                </a:cubicBezTo>
                <a:cubicBezTo>
                  <a:pt x="169374" y="12049"/>
                  <a:pt x="130745" y="5699"/>
                  <a:pt x="114341" y="5170"/>
                </a:cubicBezTo>
                <a:cubicBezTo>
                  <a:pt x="97937" y="4641"/>
                  <a:pt x="90528" y="1995"/>
                  <a:pt x="73066" y="8345"/>
                </a:cubicBezTo>
                <a:cubicBezTo>
                  <a:pt x="55604" y="14695"/>
                  <a:pt x="1628" y="53324"/>
                  <a:pt x="41" y="5279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4" name="フリーフォーム 1223">
            <a:extLst>
              <a:ext uri="{FF2B5EF4-FFF2-40B4-BE49-F238E27FC236}">
                <a16:creationId xmlns:a16="http://schemas.microsoft.com/office/drawing/2014/main" id="{65138D2A-A629-3D62-9B04-1233802B3B6F}"/>
              </a:ext>
            </a:extLst>
          </p:cNvPr>
          <p:cNvSpPr/>
          <p:nvPr/>
        </p:nvSpPr>
        <p:spPr>
          <a:xfrm>
            <a:off x="7975589" y="9528806"/>
            <a:ext cx="130745" cy="186685"/>
          </a:xfrm>
          <a:custGeom>
            <a:avLst/>
            <a:gdLst>
              <a:gd name="connsiteX0" fmla="*/ 11 w 130745"/>
              <a:gd name="connsiteY0" fmla="*/ 5719 h 186685"/>
              <a:gd name="connsiteX1" fmla="*/ 95261 w 130745"/>
              <a:gd name="connsiteY1" fmla="*/ 12069 h 186685"/>
              <a:gd name="connsiteX2" fmla="*/ 130186 w 130745"/>
              <a:gd name="connsiteY2" fmla="*/ 142244 h 186685"/>
              <a:gd name="connsiteX3" fmla="*/ 117486 w 130745"/>
              <a:gd name="connsiteY3" fmla="*/ 183519 h 186685"/>
              <a:gd name="connsiteX4" fmla="*/ 127011 w 130745"/>
              <a:gd name="connsiteY4" fmla="*/ 69219 h 186685"/>
              <a:gd name="connsiteX5" fmla="*/ 114311 w 130745"/>
              <a:gd name="connsiteY5" fmla="*/ 27944 h 186685"/>
              <a:gd name="connsiteX6" fmla="*/ 101611 w 130745"/>
              <a:gd name="connsiteY6" fmla="*/ 12069 h 186685"/>
              <a:gd name="connsiteX7" fmla="*/ 11 w 130745"/>
              <a:gd name="connsiteY7" fmla="*/ 5719 h 1866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30745" h="186685">
                <a:moveTo>
                  <a:pt x="11" y="5719"/>
                </a:moveTo>
                <a:cubicBezTo>
                  <a:pt x="-1047" y="5719"/>
                  <a:pt x="73565" y="-10685"/>
                  <a:pt x="95261" y="12069"/>
                </a:cubicBezTo>
                <a:cubicBezTo>
                  <a:pt x="116957" y="34823"/>
                  <a:pt x="126482" y="113669"/>
                  <a:pt x="130186" y="142244"/>
                </a:cubicBezTo>
                <a:cubicBezTo>
                  <a:pt x="133890" y="170819"/>
                  <a:pt x="118015" y="195690"/>
                  <a:pt x="117486" y="183519"/>
                </a:cubicBezTo>
                <a:cubicBezTo>
                  <a:pt x="116957" y="171348"/>
                  <a:pt x="127540" y="95148"/>
                  <a:pt x="127011" y="69219"/>
                </a:cubicBezTo>
                <a:cubicBezTo>
                  <a:pt x="126482" y="43290"/>
                  <a:pt x="114311" y="27944"/>
                  <a:pt x="114311" y="27944"/>
                </a:cubicBezTo>
                <a:cubicBezTo>
                  <a:pt x="110078" y="18419"/>
                  <a:pt x="115369" y="16831"/>
                  <a:pt x="101611" y="12069"/>
                </a:cubicBezTo>
                <a:cubicBezTo>
                  <a:pt x="87853" y="7307"/>
                  <a:pt x="1069" y="5719"/>
                  <a:pt x="11" y="571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5" name="フリーフォーム 1224">
            <a:extLst>
              <a:ext uri="{FF2B5EF4-FFF2-40B4-BE49-F238E27FC236}">
                <a16:creationId xmlns:a16="http://schemas.microsoft.com/office/drawing/2014/main" id="{CE0B3094-3F42-E686-E204-334F08693403}"/>
              </a:ext>
            </a:extLst>
          </p:cNvPr>
          <p:cNvSpPr/>
          <p:nvPr/>
        </p:nvSpPr>
        <p:spPr>
          <a:xfrm>
            <a:off x="8023179" y="9563094"/>
            <a:ext cx="48599" cy="60331"/>
          </a:xfrm>
          <a:custGeom>
            <a:avLst/>
            <a:gdLst>
              <a:gd name="connsiteX0" fmla="*/ 46 w 48599"/>
              <a:gd name="connsiteY0" fmla="*/ 6 h 60331"/>
              <a:gd name="connsiteX1" fmla="*/ 38146 w 48599"/>
              <a:gd name="connsiteY1" fmla="*/ 44456 h 60331"/>
              <a:gd name="connsiteX2" fmla="*/ 41321 w 48599"/>
              <a:gd name="connsiteY2" fmla="*/ 60331 h 60331"/>
              <a:gd name="connsiteX3" fmla="*/ 47671 w 48599"/>
              <a:gd name="connsiteY3" fmla="*/ 41281 h 60331"/>
              <a:gd name="connsiteX4" fmla="*/ 46 w 48599"/>
              <a:gd name="connsiteY4" fmla="*/ 6 h 603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8599" h="60331">
                <a:moveTo>
                  <a:pt x="46" y="6"/>
                </a:moveTo>
                <a:cubicBezTo>
                  <a:pt x="-1541" y="535"/>
                  <a:pt x="38146" y="44456"/>
                  <a:pt x="38146" y="44456"/>
                </a:cubicBezTo>
                <a:cubicBezTo>
                  <a:pt x="45025" y="54510"/>
                  <a:pt x="41321" y="60331"/>
                  <a:pt x="41321" y="60331"/>
                </a:cubicBezTo>
                <a:cubicBezTo>
                  <a:pt x="42908" y="59802"/>
                  <a:pt x="51375" y="48689"/>
                  <a:pt x="47671" y="41281"/>
                </a:cubicBezTo>
                <a:cubicBezTo>
                  <a:pt x="43967" y="33873"/>
                  <a:pt x="1633" y="-523"/>
                  <a:pt x="46" y="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6" name="フリーフォーム 1225">
            <a:extLst>
              <a:ext uri="{FF2B5EF4-FFF2-40B4-BE49-F238E27FC236}">
                <a16:creationId xmlns:a16="http://schemas.microsoft.com/office/drawing/2014/main" id="{877468AE-DDDF-9F4A-C478-E25FFB389473}"/>
              </a:ext>
            </a:extLst>
          </p:cNvPr>
          <p:cNvSpPr/>
          <p:nvPr/>
        </p:nvSpPr>
        <p:spPr>
          <a:xfrm>
            <a:off x="7959725" y="9569350"/>
            <a:ext cx="44500" cy="63962"/>
          </a:xfrm>
          <a:custGeom>
            <a:avLst/>
            <a:gdLst>
              <a:gd name="connsiteX0" fmla="*/ 44450 w 44500"/>
              <a:gd name="connsiteY0" fmla="*/ 100 h 63962"/>
              <a:gd name="connsiteX1" fmla="*/ 9525 w 44500"/>
              <a:gd name="connsiteY1" fmla="*/ 47725 h 63962"/>
              <a:gd name="connsiteX2" fmla="*/ 0 w 44500"/>
              <a:gd name="connsiteY2" fmla="*/ 63600 h 63962"/>
              <a:gd name="connsiteX3" fmla="*/ 44450 w 44500"/>
              <a:gd name="connsiteY3" fmla="*/ 100 h 639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4500" h="63962">
                <a:moveTo>
                  <a:pt x="44450" y="100"/>
                </a:moveTo>
                <a:cubicBezTo>
                  <a:pt x="46038" y="-2546"/>
                  <a:pt x="9525" y="47725"/>
                  <a:pt x="9525" y="47725"/>
                </a:cubicBezTo>
                <a:cubicBezTo>
                  <a:pt x="2117" y="58308"/>
                  <a:pt x="0" y="65717"/>
                  <a:pt x="0" y="63600"/>
                </a:cubicBezTo>
                <a:cubicBezTo>
                  <a:pt x="0" y="61483"/>
                  <a:pt x="42862" y="2746"/>
                  <a:pt x="44450" y="10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7" name="フリーフォーム 1226">
            <a:extLst>
              <a:ext uri="{FF2B5EF4-FFF2-40B4-BE49-F238E27FC236}">
                <a16:creationId xmlns:a16="http://schemas.microsoft.com/office/drawing/2014/main" id="{C2E1FA0D-1E86-5DB8-A2D7-F4AAC0D56AA2}"/>
              </a:ext>
            </a:extLst>
          </p:cNvPr>
          <p:cNvSpPr/>
          <p:nvPr/>
        </p:nvSpPr>
        <p:spPr>
          <a:xfrm>
            <a:off x="7924588" y="9518502"/>
            <a:ext cx="13101" cy="170518"/>
          </a:xfrm>
          <a:custGeom>
            <a:avLst/>
            <a:gdLst>
              <a:gd name="connsiteX0" fmla="*/ 212 w 13101"/>
              <a:gd name="connsiteY0" fmla="*/ 148 h 170518"/>
              <a:gd name="connsiteX1" fmla="*/ 9737 w 13101"/>
              <a:gd name="connsiteY1" fmla="*/ 89048 h 170518"/>
              <a:gd name="connsiteX2" fmla="*/ 9737 w 13101"/>
              <a:gd name="connsiteY2" fmla="*/ 133498 h 170518"/>
              <a:gd name="connsiteX3" fmla="*/ 12912 w 13101"/>
              <a:gd name="connsiteY3" fmla="*/ 168423 h 170518"/>
              <a:gd name="connsiteX4" fmla="*/ 3387 w 13101"/>
              <a:gd name="connsiteY4" fmla="*/ 69998 h 170518"/>
              <a:gd name="connsiteX5" fmla="*/ 212 w 13101"/>
              <a:gd name="connsiteY5" fmla="*/ 148 h 1705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3101" h="170518">
                <a:moveTo>
                  <a:pt x="212" y="148"/>
                </a:moveTo>
                <a:cubicBezTo>
                  <a:pt x="1270" y="3323"/>
                  <a:pt x="8150" y="66823"/>
                  <a:pt x="9737" y="89048"/>
                </a:cubicBezTo>
                <a:cubicBezTo>
                  <a:pt x="11324" y="111273"/>
                  <a:pt x="9208" y="120269"/>
                  <a:pt x="9737" y="133498"/>
                </a:cubicBezTo>
                <a:cubicBezTo>
                  <a:pt x="10266" y="146727"/>
                  <a:pt x="13970" y="179006"/>
                  <a:pt x="12912" y="168423"/>
                </a:cubicBezTo>
                <a:cubicBezTo>
                  <a:pt x="11854" y="157840"/>
                  <a:pt x="4445" y="94340"/>
                  <a:pt x="3387" y="69998"/>
                </a:cubicBezTo>
                <a:cubicBezTo>
                  <a:pt x="2329" y="45656"/>
                  <a:pt x="-846" y="-3027"/>
                  <a:pt x="212" y="14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8" name="フリーフォーム 1227">
            <a:extLst>
              <a:ext uri="{FF2B5EF4-FFF2-40B4-BE49-F238E27FC236}">
                <a16:creationId xmlns:a16="http://schemas.microsoft.com/office/drawing/2014/main" id="{99A29069-E8D3-D2C9-0D81-FEC23C3D084F}"/>
              </a:ext>
            </a:extLst>
          </p:cNvPr>
          <p:cNvSpPr/>
          <p:nvPr/>
        </p:nvSpPr>
        <p:spPr>
          <a:xfrm>
            <a:off x="7936971" y="9677351"/>
            <a:ext cx="165629" cy="52175"/>
          </a:xfrm>
          <a:custGeom>
            <a:avLst/>
            <a:gdLst>
              <a:gd name="connsiteX0" fmla="*/ 529 w 165629"/>
              <a:gd name="connsiteY0" fmla="*/ 49 h 52175"/>
              <a:gd name="connsiteX1" fmla="*/ 38629 w 165629"/>
              <a:gd name="connsiteY1" fmla="*/ 47674 h 52175"/>
              <a:gd name="connsiteX2" fmla="*/ 86254 w 165629"/>
              <a:gd name="connsiteY2" fmla="*/ 47674 h 52175"/>
              <a:gd name="connsiteX3" fmla="*/ 165629 w 165629"/>
              <a:gd name="connsiteY3" fmla="*/ 25449 h 52175"/>
              <a:gd name="connsiteX4" fmla="*/ 86254 w 165629"/>
              <a:gd name="connsiteY4" fmla="*/ 38149 h 52175"/>
              <a:gd name="connsiteX5" fmla="*/ 67204 w 165629"/>
              <a:gd name="connsiteY5" fmla="*/ 38149 h 52175"/>
              <a:gd name="connsiteX6" fmla="*/ 529 w 165629"/>
              <a:gd name="connsiteY6" fmla="*/ 49 h 52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65629" h="52175">
                <a:moveTo>
                  <a:pt x="529" y="49"/>
                </a:moveTo>
                <a:cubicBezTo>
                  <a:pt x="-4233" y="1636"/>
                  <a:pt x="24342" y="39737"/>
                  <a:pt x="38629" y="47674"/>
                </a:cubicBezTo>
                <a:cubicBezTo>
                  <a:pt x="52916" y="55611"/>
                  <a:pt x="65087" y="51378"/>
                  <a:pt x="86254" y="47674"/>
                </a:cubicBezTo>
                <a:cubicBezTo>
                  <a:pt x="107421" y="43970"/>
                  <a:pt x="165629" y="27036"/>
                  <a:pt x="165629" y="25449"/>
                </a:cubicBezTo>
                <a:cubicBezTo>
                  <a:pt x="165629" y="23862"/>
                  <a:pt x="86254" y="38149"/>
                  <a:pt x="86254" y="38149"/>
                </a:cubicBezTo>
                <a:cubicBezTo>
                  <a:pt x="69850" y="40266"/>
                  <a:pt x="77258" y="40795"/>
                  <a:pt x="67204" y="38149"/>
                </a:cubicBezTo>
                <a:cubicBezTo>
                  <a:pt x="57150" y="35503"/>
                  <a:pt x="5291" y="-1538"/>
                  <a:pt x="529" y="4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9" name="フリーフォーム 1228">
            <a:extLst>
              <a:ext uri="{FF2B5EF4-FFF2-40B4-BE49-F238E27FC236}">
                <a16:creationId xmlns:a16="http://schemas.microsoft.com/office/drawing/2014/main" id="{AA7380FA-4639-DE44-5241-E82B9A994DB5}"/>
              </a:ext>
            </a:extLst>
          </p:cNvPr>
          <p:cNvSpPr/>
          <p:nvPr/>
        </p:nvSpPr>
        <p:spPr>
          <a:xfrm>
            <a:off x="7946951" y="9636103"/>
            <a:ext cx="147061" cy="47647"/>
          </a:xfrm>
          <a:custGeom>
            <a:avLst/>
            <a:gdLst>
              <a:gd name="connsiteX0" fmla="*/ 74 w 147061"/>
              <a:gd name="connsiteY0" fmla="*/ 22 h 47647"/>
              <a:gd name="connsiteX1" fmla="*/ 57224 w 147061"/>
              <a:gd name="connsiteY1" fmla="*/ 41297 h 47647"/>
              <a:gd name="connsiteX2" fmla="*/ 95324 w 147061"/>
              <a:gd name="connsiteY2" fmla="*/ 38122 h 47647"/>
              <a:gd name="connsiteX3" fmla="*/ 146124 w 147061"/>
              <a:gd name="connsiteY3" fmla="*/ 9547 h 47647"/>
              <a:gd name="connsiteX4" fmla="*/ 123899 w 147061"/>
              <a:gd name="connsiteY4" fmla="*/ 31772 h 47647"/>
              <a:gd name="connsiteX5" fmla="*/ 69924 w 147061"/>
              <a:gd name="connsiteY5" fmla="*/ 47647 h 47647"/>
              <a:gd name="connsiteX6" fmla="*/ 74 w 147061"/>
              <a:gd name="connsiteY6" fmla="*/ 22 h 476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47061" h="47647">
                <a:moveTo>
                  <a:pt x="74" y="22"/>
                </a:moveTo>
                <a:cubicBezTo>
                  <a:pt x="-2043" y="-1036"/>
                  <a:pt x="41349" y="34947"/>
                  <a:pt x="57224" y="41297"/>
                </a:cubicBezTo>
                <a:cubicBezTo>
                  <a:pt x="73099" y="47647"/>
                  <a:pt x="80507" y="43414"/>
                  <a:pt x="95324" y="38122"/>
                </a:cubicBezTo>
                <a:cubicBezTo>
                  <a:pt x="110141" y="32830"/>
                  <a:pt x="141362" y="10605"/>
                  <a:pt x="146124" y="9547"/>
                </a:cubicBezTo>
                <a:cubicBezTo>
                  <a:pt x="150886" y="8489"/>
                  <a:pt x="136599" y="25422"/>
                  <a:pt x="123899" y="31772"/>
                </a:cubicBezTo>
                <a:cubicBezTo>
                  <a:pt x="111199" y="38122"/>
                  <a:pt x="90032" y="47647"/>
                  <a:pt x="69924" y="47647"/>
                </a:cubicBezTo>
                <a:cubicBezTo>
                  <a:pt x="49816" y="47647"/>
                  <a:pt x="2191" y="1080"/>
                  <a:pt x="74" y="2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0" name="フリーフォーム 1229">
            <a:extLst>
              <a:ext uri="{FF2B5EF4-FFF2-40B4-BE49-F238E27FC236}">
                <a16:creationId xmlns:a16="http://schemas.microsoft.com/office/drawing/2014/main" id="{D3B45214-0349-CDD0-D6BC-1A2308F535B1}"/>
              </a:ext>
            </a:extLst>
          </p:cNvPr>
          <p:cNvSpPr/>
          <p:nvPr/>
        </p:nvSpPr>
        <p:spPr>
          <a:xfrm>
            <a:off x="8358922" y="8961640"/>
            <a:ext cx="135151" cy="113409"/>
          </a:xfrm>
          <a:custGeom>
            <a:avLst/>
            <a:gdLst>
              <a:gd name="connsiteX0" fmla="*/ 853 w 135151"/>
              <a:gd name="connsiteY0" fmla="*/ 1385 h 113409"/>
              <a:gd name="connsiteX1" fmla="*/ 108803 w 135151"/>
              <a:gd name="connsiteY1" fmla="*/ 83935 h 113409"/>
              <a:gd name="connsiteX2" fmla="*/ 134203 w 135151"/>
              <a:gd name="connsiteY2" fmla="*/ 112510 h 113409"/>
              <a:gd name="connsiteX3" fmla="*/ 86578 w 135151"/>
              <a:gd name="connsiteY3" fmla="*/ 55360 h 113409"/>
              <a:gd name="connsiteX4" fmla="*/ 58003 w 135151"/>
              <a:gd name="connsiteY4" fmla="*/ 33135 h 113409"/>
              <a:gd name="connsiteX5" fmla="*/ 853 w 135151"/>
              <a:gd name="connsiteY5" fmla="*/ 1385 h 1134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35151" h="113409">
                <a:moveTo>
                  <a:pt x="853" y="1385"/>
                </a:moveTo>
                <a:cubicBezTo>
                  <a:pt x="9320" y="9852"/>
                  <a:pt x="86578" y="65414"/>
                  <a:pt x="108803" y="83935"/>
                </a:cubicBezTo>
                <a:cubicBezTo>
                  <a:pt x="131028" y="102456"/>
                  <a:pt x="137907" y="117272"/>
                  <a:pt x="134203" y="112510"/>
                </a:cubicBezTo>
                <a:cubicBezTo>
                  <a:pt x="130499" y="107748"/>
                  <a:pt x="99278" y="68589"/>
                  <a:pt x="86578" y="55360"/>
                </a:cubicBezTo>
                <a:cubicBezTo>
                  <a:pt x="73878" y="42131"/>
                  <a:pt x="66470" y="40543"/>
                  <a:pt x="58003" y="33135"/>
                </a:cubicBezTo>
                <a:cubicBezTo>
                  <a:pt x="49536" y="25727"/>
                  <a:pt x="-7614" y="-7082"/>
                  <a:pt x="853" y="138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1" name="フリーフォーム 1230">
            <a:extLst>
              <a:ext uri="{FF2B5EF4-FFF2-40B4-BE49-F238E27FC236}">
                <a16:creationId xmlns:a16="http://schemas.microsoft.com/office/drawing/2014/main" id="{EA4FE9F9-37DA-E0DB-36FC-7637ABD46145}"/>
              </a:ext>
            </a:extLst>
          </p:cNvPr>
          <p:cNvSpPr/>
          <p:nvPr/>
        </p:nvSpPr>
        <p:spPr>
          <a:xfrm>
            <a:off x="8499126" y="9083492"/>
            <a:ext cx="205552" cy="377364"/>
          </a:xfrm>
          <a:custGeom>
            <a:avLst/>
            <a:gdLst>
              <a:gd name="connsiteX0" fmla="*/ 349 w 205552"/>
              <a:gd name="connsiteY0" fmla="*/ 183 h 377364"/>
              <a:gd name="connsiteX1" fmla="*/ 98774 w 205552"/>
              <a:gd name="connsiteY1" fmla="*/ 222433 h 377364"/>
              <a:gd name="connsiteX2" fmla="*/ 171799 w 205552"/>
              <a:gd name="connsiteY2" fmla="*/ 320858 h 377364"/>
              <a:gd name="connsiteX3" fmla="*/ 200374 w 205552"/>
              <a:gd name="connsiteY3" fmla="*/ 371658 h 377364"/>
              <a:gd name="connsiteX4" fmla="*/ 70199 w 205552"/>
              <a:gd name="connsiteY4" fmla="*/ 187508 h 377364"/>
              <a:gd name="connsiteX5" fmla="*/ 349 w 205552"/>
              <a:gd name="connsiteY5" fmla="*/ 183 h 3773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05552" h="377364">
                <a:moveTo>
                  <a:pt x="349" y="183"/>
                </a:moveTo>
                <a:cubicBezTo>
                  <a:pt x="5111" y="6004"/>
                  <a:pt x="70199" y="168987"/>
                  <a:pt x="98774" y="222433"/>
                </a:cubicBezTo>
                <a:cubicBezTo>
                  <a:pt x="127349" y="275879"/>
                  <a:pt x="154866" y="295987"/>
                  <a:pt x="171799" y="320858"/>
                </a:cubicBezTo>
                <a:cubicBezTo>
                  <a:pt x="188732" y="345729"/>
                  <a:pt x="217307" y="393883"/>
                  <a:pt x="200374" y="371658"/>
                </a:cubicBezTo>
                <a:cubicBezTo>
                  <a:pt x="183441" y="349433"/>
                  <a:pt x="99832" y="246245"/>
                  <a:pt x="70199" y="187508"/>
                </a:cubicBezTo>
                <a:cubicBezTo>
                  <a:pt x="40566" y="128771"/>
                  <a:pt x="-4413" y="-5638"/>
                  <a:pt x="349" y="183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2" name="フリーフォーム 1231">
            <a:extLst>
              <a:ext uri="{FF2B5EF4-FFF2-40B4-BE49-F238E27FC236}">
                <a16:creationId xmlns:a16="http://schemas.microsoft.com/office/drawing/2014/main" id="{9F76AF27-C6B6-BDDE-B037-8A838B253A71}"/>
              </a:ext>
            </a:extLst>
          </p:cNvPr>
          <p:cNvSpPr/>
          <p:nvPr/>
        </p:nvSpPr>
        <p:spPr>
          <a:xfrm>
            <a:off x="8502603" y="9387694"/>
            <a:ext cx="200118" cy="96440"/>
          </a:xfrm>
          <a:custGeom>
            <a:avLst/>
            <a:gdLst>
              <a:gd name="connsiteX0" fmla="*/ 47 w 200118"/>
              <a:gd name="connsiteY0" fmla="*/ 29356 h 96440"/>
              <a:gd name="connsiteX1" fmla="*/ 92122 w 200118"/>
              <a:gd name="connsiteY1" fmla="*/ 3956 h 96440"/>
              <a:gd name="connsiteX2" fmla="*/ 146097 w 200118"/>
              <a:gd name="connsiteY2" fmla="*/ 42056 h 96440"/>
              <a:gd name="connsiteX3" fmla="*/ 136572 w 200118"/>
              <a:gd name="connsiteY3" fmla="*/ 29356 h 96440"/>
              <a:gd name="connsiteX4" fmla="*/ 200072 w 200118"/>
              <a:gd name="connsiteY4" fmla="*/ 96031 h 96440"/>
              <a:gd name="connsiteX5" fmla="*/ 146097 w 200118"/>
              <a:gd name="connsiteY5" fmla="*/ 54756 h 96440"/>
              <a:gd name="connsiteX6" fmla="*/ 104822 w 200118"/>
              <a:gd name="connsiteY6" fmla="*/ 781 h 96440"/>
              <a:gd name="connsiteX7" fmla="*/ 47 w 200118"/>
              <a:gd name="connsiteY7" fmla="*/ 29356 h 964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00118" h="96440">
                <a:moveTo>
                  <a:pt x="47" y="29356"/>
                </a:moveTo>
                <a:cubicBezTo>
                  <a:pt x="-2070" y="29885"/>
                  <a:pt x="67780" y="1839"/>
                  <a:pt x="92122" y="3956"/>
                </a:cubicBezTo>
                <a:cubicBezTo>
                  <a:pt x="116464" y="6073"/>
                  <a:pt x="146097" y="42056"/>
                  <a:pt x="146097" y="42056"/>
                </a:cubicBezTo>
                <a:cubicBezTo>
                  <a:pt x="153505" y="46289"/>
                  <a:pt x="127576" y="20360"/>
                  <a:pt x="136572" y="29356"/>
                </a:cubicBezTo>
                <a:cubicBezTo>
                  <a:pt x="145568" y="38352"/>
                  <a:pt x="198485" y="91798"/>
                  <a:pt x="200072" y="96031"/>
                </a:cubicBezTo>
                <a:cubicBezTo>
                  <a:pt x="201659" y="100264"/>
                  <a:pt x="161972" y="70631"/>
                  <a:pt x="146097" y="54756"/>
                </a:cubicBezTo>
                <a:cubicBezTo>
                  <a:pt x="130222" y="38881"/>
                  <a:pt x="122284" y="7131"/>
                  <a:pt x="104822" y="781"/>
                </a:cubicBezTo>
                <a:cubicBezTo>
                  <a:pt x="87360" y="-5569"/>
                  <a:pt x="2164" y="28827"/>
                  <a:pt x="47" y="2935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3" name="フリーフォーム 1232">
            <a:extLst>
              <a:ext uri="{FF2B5EF4-FFF2-40B4-BE49-F238E27FC236}">
                <a16:creationId xmlns:a16="http://schemas.microsoft.com/office/drawing/2014/main" id="{B7F5A062-4708-E097-79FF-E6AB6DE23008}"/>
              </a:ext>
            </a:extLst>
          </p:cNvPr>
          <p:cNvSpPr/>
          <p:nvPr/>
        </p:nvSpPr>
        <p:spPr>
          <a:xfrm>
            <a:off x="8600675" y="9498064"/>
            <a:ext cx="29348" cy="182675"/>
          </a:xfrm>
          <a:custGeom>
            <a:avLst/>
            <a:gdLst>
              <a:gd name="connsiteX0" fmla="*/ 28975 w 29348"/>
              <a:gd name="connsiteY0" fmla="*/ 1536 h 182675"/>
              <a:gd name="connsiteX1" fmla="*/ 16275 w 29348"/>
              <a:gd name="connsiteY1" fmla="*/ 68211 h 182675"/>
              <a:gd name="connsiteX2" fmla="*/ 9925 w 29348"/>
              <a:gd name="connsiteY2" fmla="*/ 125361 h 182675"/>
              <a:gd name="connsiteX3" fmla="*/ 6750 w 29348"/>
              <a:gd name="connsiteY3" fmla="*/ 182511 h 182675"/>
              <a:gd name="connsiteX4" fmla="*/ 400 w 29348"/>
              <a:gd name="connsiteY4" fmla="*/ 138061 h 182675"/>
              <a:gd name="connsiteX5" fmla="*/ 28975 w 29348"/>
              <a:gd name="connsiteY5" fmla="*/ 1536 h 182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348" h="182675">
                <a:moveTo>
                  <a:pt x="28975" y="1536"/>
                </a:moveTo>
                <a:cubicBezTo>
                  <a:pt x="31621" y="-10106"/>
                  <a:pt x="19450" y="47574"/>
                  <a:pt x="16275" y="68211"/>
                </a:cubicBezTo>
                <a:cubicBezTo>
                  <a:pt x="13100" y="88849"/>
                  <a:pt x="11512" y="106311"/>
                  <a:pt x="9925" y="125361"/>
                </a:cubicBezTo>
                <a:cubicBezTo>
                  <a:pt x="8338" y="144411"/>
                  <a:pt x="8338" y="180394"/>
                  <a:pt x="6750" y="182511"/>
                </a:cubicBezTo>
                <a:cubicBezTo>
                  <a:pt x="5162" y="184628"/>
                  <a:pt x="-1717" y="166107"/>
                  <a:pt x="400" y="138061"/>
                </a:cubicBezTo>
                <a:cubicBezTo>
                  <a:pt x="2517" y="110015"/>
                  <a:pt x="26329" y="13178"/>
                  <a:pt x="28975" y="153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4" name="フリーフォーム 1233">
            <a:extLst>
              <a:ext uri="{FF2B5EF4-FFF2-40B4-BE49-F238E27FC236}">
                <a16:creationId xmlns:a16="http://schemas.microsoft.com/office/drawing/2014/main" id="{C5980D7F-5965-CD1D-51C1-D29FCD1ED393}"/>
              </a:ext>
            </a:extLst>
          </p:cNvPr>
          <p:cNvSpPr/>
          <p:nvPr/>
        </p:nvSpPr>
        <p:spPr>
          <a:xfrm>
            <a:off x="8530310" y="9715425"/>
            <a:ext cx="74158" cy="213001"/>
          </a:xfrm>
          <a:custGeom>
            <a:avLst/>
            <a:gdLst>
              <a:gd name="connsiteX0" fmla="*/ 73940 w 74158"/>
              <a:gd name="connsiteY0" fmla="*/ 75 h 213001"/>
              <a:gd name="connsiteX1" fmla="*/ 32665 w 74158"/>
              <a:gd name="connsiteY1" fmla="*/ 130250 h 213001"/>
              <a:gd name="connsiteX2" fmla="*/ 915 w 74158"/>
              <a:gd name="connsiteY2" fmla="*/ 212800 h 213001"/>
              <a:gd name="connsiteX3" fmla="*/ 13615 w 74158"/>
              <a:gd name="connsiteY3" fmla="*/ 149300 h 213001"/>
              <a:gd name="connsiteX4" fmla="*/ 73940 w 74158"/>
              <a:gd name="connsiteY4" fmla="*/ 75 h 2130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4158" h="213001">
                <a:moveTo>
                  <a:pt x="73940" y="75"/>
                </a:moveTo>
                <a:cubicBezTo>
                  <a:pt x="77115" y="-3100"/>
                  <a:pt x="44836" y="94796"/>
                  <a:pt x="32665" y="130250"/>
                </a:cubicBezTo>
                <a:cubicBezTo>
                  <a:pt x="20494" y="165704"/>
                  <a:pt x="4090" y="209625"/>
                  <a:pt x="915" y="212800"/>
                </a:cubicBezTo>
                <a:cubicBezTo>
                  <a:pt x="-2260" y="215975"/>
                  <a:pt x="3032" y="181050"/>
                  <a:pt x="13615" y="149300"/>
                </a:cubicBezTo>
                <a:cubicBezTo>
                  <a:pt x="24198" y="117550"/>
                  <a:pt x="70765" y="3250"/>
                  <a:pt x="73940" y="7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5" name="フリーフォーム 1234">
            <a:extLst>
              <a:ext uri="{FF2B5EF4-FFF2-40B4-BE49-F238E27FC236}">
                <a16:creationId xmlns:a16="http://schemas.microsoft.com/office/drawing/2014/main" id="{57499DAE-2F86-B9DE-D7C1-BA5BC06402B8}"/>
              </a:ext>
            </a:extLst>
          </p:cNvPr>
          <p:cNvSpPr/>
          <p:nvPr/>
        </p:nvSpPr>
        <p:spPr>
          <a:xfrm>
            <a:off x="8410134" y="9890097"/>
            <a:ext cx="121138" cy="102769"/>
          </a:xfrm>
          <a:custGeom>
            <a:avLst/>
            <a:gdLst>
              <a:gd name="connsiteX0" fmla="*/ 121091 w 121138"/>
              <a:gd name="connsiteY0" fmla="*/ 28 h 102769"/>
              <a:gd name="connsiteX1" fmla="*/ 95691 w 121138"/>
              <a:gd name="connsiteY1" fmla="*/ 79403 h 102769"/>
              <a:gd name="connsiteX2" fmla="*/ 63941 w 121138"/>
              <a:gd name="connsiteY2" fmla="*/ 101628 h 102769"/>
              <a:gd name="connsiteX3" fmla="*/ 441 w 121138"/>
              <a:gd name="connsiteY3" fmla="*/ 98453 h 102769"/>
              <a:gd name="connsiteX4" fmla="*/ 98866 w 121138"/>
              <a:gd name="connsiteY4" fmla="*/ 88928 h 102769"/>
              <a:gd name="connsiteX5" fmla="*/ 121091 w 121138"/>
              <a:gd name="connsiteY5" fmla="*/ 28 h 1027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21138" h="102769">
                <a:moveTo>
                  <a:pt x="121091" y="28"/>
                </a:moveTo>
                <a:cubicBezTo>
                  <a:pt x="120562" y="-1559"/>
                  <a:pt x="105216" y="62470"/>
                  <a:pt x="95691" y="79403"/>
                </a:cubicBezTo>
                <a:cubicBezTo>
                  <a:pt x="86166" y="96336"/>
                  <a:pt x="79816" y="98453"/>
                  <a:pt x="63941" y="101628"/>
                </a:cubicBezTo>
                <a:cubicBezTo>
                  <a:pt x="48066" y="104803"/>
                  <a:pt x="-5380" y="100570"/>
                  <a:pt x="441" y="98453"/>
                </a:cubicBezTo>
                <a:cubicBezTo>
                  <a:pt x="6262" y="96336"/>
                  <a:pt x="79816" y="98982"/>
                  <a:pt x="98866" y="88928"/>
                </a:cubicBezTo>
                <a:cubicBezTo>
                  <a:pt x="117916" y="78874"/>
                  <a:pt x="121620" y="1615"/>
                  <a:pt x="121091" y="2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6" name="フリーフォーム 1235">
            <a:extLst>
              <a:ext uri="{FF2B5EF4-FFF2-40B4-BE49-F238E27FC236}">
                <a16:creationId xmlns:a16="http://schemas.microsoft.com/office/drawing/2014/main" id="{58AB95F0-F329-2E8F-8013-56EF61BE22E2}"/>
              </a:ext>
            </a:extLst>
          </p:cNvPr>
          <p:cNvSpPr/>
          <p:nvPr/>
        </p:nvSpPr>
        <p:spPr>
          <a:xfrm>
            <a:off x="8165951" y="9994666"/>
            <a:ext cx="288514" cy="117844"/>
          </a:xfrm>
          <a:custGeom>
            <a:avLst/>
            <a:gdLst>
              <a:gd name="connsiteX0" fmla="*/ 149 w 288514"/>
              <a:gd name="connsiteY0" fmla="*/ 117709 h 117844"/>
              <a:gd name="connsiteX1" fmla="*/ 146199 w 288514"/>
              <a:gd name="connsiteY1" fmla="*/ 51034 h 117844"/>
              <a:gd name="connsiteX2" fmla="*/ 244624 w 288514"/>
              <a:gd name="connsiteY2" fmla="*/ 19284 h 117844"/>
              <a:gd name="connsiteX3" fmla="*/ 285899 w 288514"/>
              <a:gd name="connsiteY3" fmla="*/ 234 h 117844"/>
              <a:gd name="connsiteX4" fmla="*/ 174774 w 288514"/>
              <a:gd name="connsiteY4" fmla="*/ 31984 h 117844"/>
              <a:gd name="connsiteX5" fmla="*/ 149 w 288514"/>
              <a:gd name="connsiteY5" fmla="*/ 117709 h 1178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88514" h="117844">
                <a:moveTo>
                  <a:pt x="149" y="117709"/>
                </a:moveTo>
                <a:cubicBezTo>
                  <a:pt x="-4613" y="120884"/>
                  <a:pt x="105453" y="67438"/>
                  <a:pt x="146199" y="51034"/>
                </a:cubicBezTo>
                <a:cubicBezTo>
                  <a:pt x="186945" y="34630"/>
                  <a:pt x="221341" y="27751"/>
                  <a:pt x="244624" y="19284"/>
                </a:cubicBezTo>
                <a:cubicBezTo>
                  <a:pt x="267907" y="10817"/>
                  <a:pt x="297541" y="-1883"/>
                  <a:pt x="285899" y="234"/>
                </a:cubicBezTo>
                <a:cubicBezTo>
                  <a:pt x="274257" y="2351"/>
                  <a:pt x="216049" y="16109"/>
                  <a:pt x="174774" y="31984"/>
                </a:cubicBezTo>
                <a:cubicBezTo>
                  <a:pt x="133499" y="47859"/>
                  <a:pt x="4911" y="114534"/>
                  <a:pt x="149" y="11770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7" name="フリーフォーム 1236">
            <a:extLst>
              <a:ext uri="{FF2B5EF4-FFF2-40B4-BE49-F238E27FC236}">
                <a16:creationId xmlns:a16="http://schemas.microsoft.com/office/drawing/2014/main" id="{863563A5-2328-807C-BA2A-E2F41ED49ED8}"/>
              </a:ext>
            </a:extLst>
          </p:cNvPr>
          <p:cNvSpPr/>
          <p:nvPr/>
        </p:nvSpPr>
        <p:spPr>
          <a:xfrm>
            <a:off x="8178799" y="9899625"/>
            <a:ext cx="323857" cy="139738"/>
          </a:xfrm>
          <a:custGeom>
            <a:avLst/>
            <a:gdLst>
              <a:gd name="connsiteX0" fmla="*/ 1 w 323857"/>
              <a:gd name="connsiteY0" fmla="*/ 139725 h 139738"/>
              <a:gd name="connsiteX1" fmla="*/ 238126 w 323857"/>
              <a:gd name="connsiteY1" fmla="*/ 57175 h 139738"/>
              <a:gd name="connsiteX2" fmla="*/ 323851 w 323857"/>
              <a:gd name="connsiteY2" fmla="*/ 25 h 139738"/>
              <a:gd name="connsiteX3" fmla="*/ 234951 w 323857"/>
              <a:gd name="connsiteY3" fmla="*/ 50825 h 139738"/>
              <a:gd name="connsiteX4" fmla="*/ 1 w 323857"/>
              <a:gd name="connsiteY4" fmla="*/ 139725 h 139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23857" h="139738">
                <a:moveTo>
                  <a:pt x="1" y="139725"/>
                </a:moveTo>
                <a:cubicBezTo>
                  <a:pt x="530" y="140783"/>
                  <a:pt x="184151" y="80458"/>
                  <a:pt x="238126" y="57175"/>
                </a:cubicBezTo>
                <a:cubicBezTo>
                  <a:pt x="292101" y="33892"/>
                  <a:pt x="324380" y="1083"/>
                  <a:pt x="323851" y="25"/>
                </a:cubicBezTo>
                <a:cubicBezTo>
                  <a:pt x="323322" y="-1033"/>
                  <a:pt x="284693" y="30717"/>
                  <a:pt x="234951" y="50825"/>
                </a:cubicBezTo>
                <a:cubicBezTo>
                  <a:pt x="185209" y="70933"/>
                  <a:pt x="-528" y="138667"/>
                  <a:pt x="1" y="13972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8" name="フリーフォーム 1237">
            <a:extLst>
              <a:ext uri="{FF2B5EF4-FFF2-40B4-BE49-F238E27FC236}">
                <a16:creationId xmlns:a16="http://schemas.microsoft.com/office/drawing/2014/main" id="{66F5D345-4239-9932-7DD8-B24EDD41FD5D}"/>
              </a:ext>
            </a:extLst>
          </p:cNvPr>
          <p:cNvSpPr/>
          <p:nvPr/>
        </p:nvSpPr>
        <p:spPr>
          <a:xfrm>
            <a:off x="8509519" y="9683747"/>
            <a:ext cx="56679" cy="165107"/>
          </a:xfrm>
          <a:custGeom>
            <a:avLst/>
            <a:gdLst>
              <a:gd name="connsiteX0" fmla="*/ 56631 w 56679"/>
              <a:gd name="connsiteY0" fmla="*/ 3 h 165107"/>
              <a:gd name="connsiteX1" fmla="*/ 12181 w 56679"/>
              <a:gd name="connsiteY1" fmla="*/ 92078 h 165107"/>
              <a:gd name="connsiteX2" fmla="*/ 5831 w 56679"/>
              <a:gd name="connsiteY2" fmla="*/ 165103 h 165107"/>
              <a:gd name="connsiteX3" fmla="*/ 2656 w 56679"/>
              <a:gd name="connsiteY3" fmla="*/ 95253 h 165107"/>
              <a:gd name="connsiteX4" fmla="*/ 56631 w 56679"/>
              <a:gd name="connsiteY4" fmla="*/ 3 h 1651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6679" h="165107">
                <a:moveTo>
                  <a:pt x="56631" y="3"/>
                </a:moveTo>
                <a:cubicBezTo>
                  <a:pt x="58218" y="-526"/>
                  <a:pt x="20648" y="64561"/>
                  <a:pt x="12181" y="92078"/>
                </a:cubicBezTo>
                <a:cubicBezTo>
                  <a:pt x="3714" y="119595"/>
                  <a:pt x="7418" y="164574"/>
                  <a:pt x="5831" y="165103"/>
                </a:cubicBezTo>
                <a:cubicBezTo>
                  <a:pt x="4244" y="165632"/>
                  <a:pt x="-4223" y="118536"/>
                  <a:pt x="2656" y="95253"/>
                </a:cubicBezTo>
                <a:cubicBezTo>
                  <a:pt x="9535" y="71970"/>
                  <a:pt x="55044" y="532"/>
                  <a:pt x="56631" y="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9" name="フリーフォーム 1238">
            <a:extLst>
              <a:ext uri="{FF2B5EF4-FFF2-40B4-BE49-F238E27FC236}">
                <a16:creationId xmlns:a16="http://schemas.microsoft.com/office/drawing/2014/main" id="{039BE008-5DDA-F2B1-10D8-BBD99E1A2E39}"/>
              </a:ext>
            </a:extLst>
          </p:cNvPr>
          <p:cNvSpPr/>
          <p:nvPr/>
        </p:nvSpPr>
        <p:spPr>
          <a:xfrm>
            <a:off x="8420093" y="9598004"/>
            <a:ext cx="48699" cy="177944"/>
          </a:xfrm>
          <a:custGeom>
            <a:avLst/>
            <a:gdLst>
              <a:gd name="connsiteX0" fmla="*/ 44457 w 48699"/>
              <a:gd name="connsiteY0" fmla="*/ 21 h 177944"/>
              <a:gd name="connsiteX1" fmla="*/ 38107 w 48699"/>
              <a:gd name="connsiteY1" fmla="*/ 111146 h 177944"/>
              <a:gd name="connsiteX2" fmla="*/ 7 w 48699"/>
              <a:gd name="connsiteY2" fmla="*/ 177821 h 177944"/>
              <a:gd name="connsiteX3" fmla="*/ 34932 w 48699"/>
              <a:gd name="connsiteY3" fmla="*/ 127021 h 177944"/>
              <a:gd name="connsiteX4" fmla="*/ 47632 w 48699"/>
              <a:gd name="connsiteY4" fmla="*/ 101621 h 177944"/>
              <a:gd name="connsiteX5" fmla="*/ 44457 w 48699"/>
              <a:gd name="connsiteY5" fmla="*/ 21 h 1779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8699" h="177944">
                <a:moveTo>
                  <a:pt x="44457" y="21"/>
                </a:moveTo>
                <a:cubicBezTo>
                  <a:pt x="42870" y="1608"/>
                  <a:pt x="45515" y="81513"/>
                  <a:pt x="38107" y="111146"/>
                </a:cubicBezTo>
                <a:cubicBezTo>
                  <a:pt x="30699" y="140779"/>
                  <a:pt x="536" y="175175"/>
                  <a:pt x="7" y="177821"/>
                </a:cubicBezTo>
                <a:cubicBezTo>
                  <a:pt x="-522" y="180467"/>
                  <a:pt x="26995" y="139721"/>
                  <a:pt x="34932" y="127021"/>
                </a:cubicBezTo>
                <a:cubicBezTo>
                  <a:pt x="42869" y="114321"/>
                  <a:pt x="44457" y="118554"/>
                  <a:pt x="47632" y="101621"/>
                </a:cubicBezTo>
                <a:cubicBezTo>
                  <a:pt x="50807" y="84688"/>
                  <a:pt x="46044" y="-1566"/>
                  <a:pt x="44457" y="2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0" name="フリーフォーム 1239">
            <a:extLst>
              <a:ext uri="{FF2B5EF4-FFF2-40B4-BE49-F238E27FC236}">
                <a16:creationId xmlns:a16="http://schemas.microsoft.com/office/drawing/2014/main" id="{7515532C-E0C0-A19C-A8BD-12F98DF7F99A}"/>
              </a:ext>
            </a:extLst>
          </p:cNvPr>
          <p:cNvSpPr/>
          <p:nvPr/>
        </p:nvSpPr>
        <p:spPr>
          <a:xfrm>
            <a:off x="8385109" y="9869091"/>
            <a:ext cx="125919" cy="49670"/>
          </a:xfrm>
          <a:custGeom>
            <a:avLst/>
            <a:gdLst>
              <a:gd name="connsiteX0" fmla="*/ 66 w 125919"/>
              <a:gd name="connsiteY0" fmla="*/ 1984 h 49670"/>
              <a:gd name="connsiteX1" fmla="*/ 95316 w 125919"/>
              <a:gd name="connsiteY1" fmla="*/ 5159 h 49670"/>
              <a:gd name="connsiteX2" fmla="*/ 123891 w 125919"/>
              <a:gd name="connsiteY2" fmla="*/ 49609 h 49670"/>
              <a:gd name="connsiteX3" fmla="*/ 111191 w 125919"/>
              <a:gd name="connsiteY3" fmla="*/ 14684 h 49670"/>
              <a:gd name="connsiteX4" fmla="*/ 66 w 125919"/>
              <a:gd name="connsiteY4" fmla="*/ 1984 h 496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5919" h="49670">
                <a:moveTo>
                  <a:pt x="66" y="1984"/>
                </a:moveTo>
                <a:cubicBezTo>
                  <a:pt x="-2580" y="396"/>
                  <a:pt x="74679" y="-2779"/>
                  <a:pt x="95316" y="5159"/>
                </a:cubicBezTo>
                <a:cubicBezTo>
                  <a:pt x="115954" y="13097"/>
                  <a:pt x="121245" y="48022"/>
                  <a:pt x="123891" y="49609"/>
                </a:cubicBezTo>
                <a:cubicBezTo>
                  <a:pt x="126537" y="51197"/>
                  <a:pt x="129712" y="21563"/>
                  <a:pt x="111191" y="14684"/>
                </a:cubicBezTo>
                <a:cubicBezTo>
                  <a:pt x="92670" y="7805"/>
                  <a:pt x="2712" y="3572"/>
                  <a:pt x="66" y="198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1" name="フリーフォーム 1240">
            <a:extLst>
              <a:ext uri="{FF2B5EF4-FFF2-40B4-BE49-F238E27FC236}">
                <a16:creationId xmlns:a16="http://schemas.microsoft.com/office/drawing/2014/main" id="{C378AFE0-0F8F-846B-9B61-21811DBA4FC2}"/>
              </a:ext>
            </a:extLst>
          </p:cNvPr>
          <p:cNvSpPr/>
          <p:nvPr/>
        </p:nvSpPr>
        <p:spPr>
          <a:xfrm>
            <a:off x="8315099" y="9607505"/>
            <a:ext cx="70192" cy="184264"/>
          </a:xfrm>
          <a:custGeom>
            <a:avLst/>
            <a:gdLst>
              <a:gd name="connsiteX0" fmla="*/ 70076 w 70192"/>
              <a:gd name="connsiteY0" fmla="*/ 45 h 184264"/>
              <a:gd name="connsiteX1" fmla="*/ 19276 w 70192"/>
              <a:gd name="connsiteY1" fmla="*/ 101645 h 184264"/>
              <a:gd name="connsiteX2" fmla="*/ 9751 w 70192"/>
              <a:gd name="connsiteY2" fmla="*/ 184195 h 184264"/>
              <a:gd name="connsiteX3" fmla="*/ 3401 w 70192"/>
              <a:gd name="connsiteY3" fmla="*/ 114345 h 184264"/>
              <a:gd name="connsiteX4" fmla="*/ 70076 w 70192"/>
              <a:gd name="connsiteY4" fmla="*/ 45 h 1842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0192" h="184264">
                <a:moveTo>
                  <a:pt x="70076" y="45"/>
                </a:moveTo>
                <a:cubicBezTo>
                  <a:pt x="72722" y="-2072"/>
                  <a:pt x="29330" y="70953"/>
                  <a:pt x="19276" y="101645"/>
                </a:cubicBezTo>
                <a:cubicBezTo>
                  <a:pt x="9222" y="132337"/>
                  <a:pt x="12397" y="182078"/>
                  <a:pt x="9751" y="184195"/>
                </a:cubicBezTo>
                <a:cubicBezTo>
                  <a:pt x="7105" y="186312"/>
                  <a:pt x="-6124" y="139745"/>
                  <a:pt x="3401" y="114345"/>
                </a:cubicBezTo>
                <a:cubicBezTo>
                  <a:pt x="12926" y="88945"/>
                  <a:pt x="67430" y="2162"/>
                  <a:pt x="70076" y="4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2" name="フリーフォーム 1241">
            <a:extLst>
              <a:ext uri="{FF2B5EF4-FFF2-40B4-BE49-F238E27FC236}">
                <a16:creationId xmlns:a16="http://schemas.microsoft.com/office/drawing/2014/main" id="{9B964571-D853-C9FA-72A2-783908CDF62A}"/>
              </a:ext>
            </a:extLst>
          </p:cNvPr>
          <p:cNvSpPr/>
          <p:nvPr/>
        </p:nvSpPr>
        <p:spPr>
          <a:xfrm>
            <a:off x="8302466" y="9747188"/>
            <a:ext cx="127918" cy="31846"/>
          </a:xfrm>
          <a:custGeom>
            <a:avLst/>
            <a:gdLst>
              <a:gd name="connsiteX0" fmla="*/ 159 w 127918"/>
              <a:gd name="connsiteY0" fmla="*/ 31812 h 31846"/>
              <a:gd name="connsiteX1" fmla="*/ 79534 w 127918"/>
              <a:gd name="connsiteY1" fmla="*/ 6412 h 31846"/>
              <a:gd name="connsiteX2" fmla="*/ 127159 w 127918"/>
              <a:gd name="connsiteY2" fmla="*/ 12762 h 31846"/>
              <a:gd name="connsiteX3" fmla="*/ 101759 w 127918"/>
              <a:gd name="connsiteY3" fmla="*/ 62 h 31846"/>
              <a:gd name="connsiteX4" fmla="*/ 159 w 127918"/>
              <a:gd name="connsiteY4" fmla="*/ 31812 h 318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7918" h="31846">
                <a:moveTo>
                  <a:pt x="159" y="31812"/>
                </a:moveTo>
                <a:cubicBezTo>
                  <a:pt x="-3545" y="32870"/>
                  <a:pt x="58367" y="9587"/>
                  <a:pt x="79534" y="6412"/>
                </a:cubicBezTo>
                <a:cubicBezTo>
                  <a:pt x="100701" y="3237"/>
                  <a:pt x="123455" y="13820"/>
                  <a:pt x="127159" y="12762"/>
                </a:cubicBezTo>
                <a:cubicBezTo>
                  <a:pt x="130863" y="11704"/>
                  <a:pt x="120809" y="-996"/>
                  <a:pt x="101759" y="62"/>
                </a:cubicBezTo>
                <a:cubicBezTo>
                  <a:pt x="82709" y="1120"/>
                  <a:pt x="3863" y="30754"/>
                  <a:pt x="159" y="3181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3" name="フリーフォーム 1242">
            <a:extLst>
              <a:ext uri="{FF2B5EF4-FFF2-40B4-BE49-F238E27FC236}">
                <a16:creationId xmlns:a16="http://schemas.microsoft.com/office/drawing/2014/main" id="{E0B26122-0644-F967-B303-B5B22C6CB8ED}"/>
              </a:ext>
            </a:extLst>
          </p:cNvPr>
          <p:cNvSpPr/>
          <p:nvPr/>
        </p:nvSpPr>
        <p:spPr>
          <a:xfrm>
            <a:off x="8073650" y="9759534"/>
            <a:ext cx="296626" cy="162357"/>
          </a:xfrm>
          <a:custGeom>
            <a:avLst/>
            <a:gdLst>
              <a:gd name="connsiteX0" fmla="*/ 295650 w 296626"/>
              <a:gd name="connsiteY0" fmla="*/ 416 h 162357"/>
              <a:gd name="connsiteX1" fmla="*/ 184525 w 296626"/>
              <a:gd name="connsiteY1" fmla="*/ 57566 h 162357"/>
              <a:gd name="connsiteX2" fmla="*/ 133725 w 296626"/>
              <a:gd name="connsiteY2" fmla="*/ 95666 h 162357"/>
              <a:gd name="connsiteX3" fmla="*/ 152775 w 296626"/>
              <a:gd name="connsiteY3" fmla="*/ 82966 h 162357"/>
              <a:gd name="connsiteX4" fmla="*/ 375 w 296626"/>
              <a:gd name="connsiteY4" fmla="*/ 162341 h 162357"/>
              <a:gd name="connsiteX5" fmla="*/ 114675 w 296626"/>
              <a:gd name="connsiteY5" fmla="*/ 89316 h 162357"/>
              <a:gd name="connsiteX6" fmla="*/ 295650 w 296626"/>
              <a:gd name="connsiteY6" fmla="*/ 416 h 1623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96626" h="162357">
                <a:moveTo>
                  <a:pt x="295650" y="416"/>
                </a:moveTo>
                <a:cubicBezTo>
                  <a:pt x="307292" y="-4876"/>
                  <a:pt x="211512" y="41691"/>
                  <a:pt x="184525" y="57566"/>
                </a:cubicBezTo>
                <a:cubicBezTo>
                  <a:pt x="157537" y="73441"/>
                  <a:pt x="133725" y="95666"/>
                  <a:pt x="133725" y="95666"/>
                </a:cubicBezTo>
                <a:cubicBezTo>
                  <a:pt x="128433" y="99899"/>
                  <a:pt x="175000" y="71854"/>
                  <a:pt x="152775" y="82966"/>
                </a:cubicBezTo>
                <a:cubicBezTo>
                  <a:pt x="130550" y="94078"/>
                  <a:pt x="6725" y="161283"/>
                  <a:pt x="375" y="162341"/>
                </a:cubicBezTo>
                <a:cubicBezTo>
                  <a:pt x="-5975" y="163399"/>
                  <a:pt x="69696" y="113129"/>
                  <a:pt x="114675" y="89316"/>
                </a:cubicBezTo>
                <a:cubicBezTo>
                  <a:pt x="159654" y="65504"/>
                  <a:pt x="284008" y="5708"/>
                  <a:pt x="295650" y="41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4" name="フリーフォーム 1243">
            <a:extLst>
              <a:ext uri="{FF2B5EF4-FFF2-40B4-BE49-F238E27FC236}">
                <a16:creationId xmlns:a16="http://schemas.microsoft.com/office/drawing/2014/main" id="{EEFB98CD-D252-C3EB-3698-0163B6712EDE}"/>
              </a:ext>
            </a:extLst>
          </p:cNvPr>
          <p:cNvSpPr/>
          <p:nvPr/>
        </p:nvSpPr>
        <p:spPr>
          <a:xfrm>
            <a:off x="7867449" y="9915493"/>
            <a:ext cx="248290" cy="120684"/>
          </a:xfrm>
          <a:custGeom>
            <a:avLst/>
            <a:gdLst>
              <a:gd name="connsiteX0" fmla="*/ 201 w 248290"/>
              <a:gd name="connsiteY0" fmla="*/ 120682 h 120684"/>
              <a:gd name="connsiteX1" fmla="*/ 136726 w 248290"/>
              <a:gd name="connsiteY1" fmla="*/ 25432 h 120684"/>
              <a:gd name="connsiteX2" fmla="*/ 247851 w 248290"/>
              <a:gd name="connsiteY2" fmla="*/ 32 h 120684"/>
              <a:gd name="connsiteX3" fmla="*/ 168476 w 248290"/>
              <a:gd name="connsiteY3" fmla="*/ 28607 h 120684"/>
              <a:gd name="connsiteX4" fmla="*/ 201 w 248290"/>
              <a:gd name="connsiteY4" fmla="*/ 120682 h 1206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48290" h="120684">
                <a:moveTo>
                  <a:pt x="201" y="120682"/>
                </a:moveTo>
                <a:cubicBezTo>
                  <a:pt x="-5091" y="120153"/>
                  <a:pt x="95451" y="45540"/>
                  <a:pt x="136726" y="25432"/>
                </a:cubicBezTo>
                <a:cubicBezTo>
                  <a:pt x="178001" y="5324"/>
                  <a:pt x="242559" y="-497"/>
                  <a:pt x="247851" y="32"/>
                </a:cubicBezTo>
                <a:cubicBezTo>
                  <a:pt x="253143" y="561"/>
                  <a:pt x="209751" y="10615"/>
                  <a:pt x="168476" y="28607"/>
                </a:cubicBezTo>
                <a:cubicBezTo>
                  <a:pt x="127201" y="46599"/>
                  <a:pt x="5493" y="121211"/>
                  <a:pt x="201" y="12068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5" name="フリーフォーム 1244">
            <a:extLst>
              <a:ext uri="{FF2B5EF4-FFF2-40B4-BE49-F238E27FC236}">
                <a16:creationId xmlns:a16="http://schemas.microsoft.com/office/drawing/2014/main" id="{C8A53A4B-3ECD-196E-3765-11DB99132C99}"/>
              </a:ext>
            </a:extLst>
          </p:cNvPr>
          <p:cNvSpPr/>
          <p:nvPr/>
        </p:nvSpPr>
        <p:spPr>
          <a:xfrm>
            <a:off x="7997476" y="9902694"/>
            <a:ext cx="210200" cy="117673"/>
          </a:xfrm>
          <a:custGeom>
            <a:avLst/>
            <a:gdLst>
              <a:gd name="connsiteX0" fmla="*/ 349 w 210200"/>
              <a:gd name="connsiteY0" fmla="*/ 117606 h 117673"/>
              <a:gd name="connsiteX1" fmla="*/ 114649 w 210200"/>
              <a:gd name="connsiteY1" fmla="*/ 41406 h 117673"/>
              <a:gd name="connsiteX2" fmla="*/ 209899 w 210200"/>
              <a:gd name="connsiteY2" fmla="*/ 131 h 117673"/>
              <a:gd name="connsiteX3" fmla="*/ 82899 w 210200"/>
              <a:gd name="connsiteY3" fmla="*/ 54106 h 117673"/>
              <a:gd name="connsiteX4" fmla="*/ 349 w 210200"/>
              <a:gd name="connsiteY4" fmla="*/ 117606 h 1176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0200" h="117673">
                <a:moveTo>
                  <a:pt x="349" y="117606"/>
                </a:moveTo>
                <a:cubicBezTo>
                  <a:pt x="5641" y="115489"/>
                  <a:pt x="79724" y="60985"/>
                  <a:pt x="114649" y="41406"/>
                </a:cubicBezTo>
                <a:cubicBezTo>
                  <a:pt x="149574" y="21827"/>
                  <a:pt x="215191" y="-1986"/>
                  <a:pt x="209899" y="131"/>
                </a:cubicBezTo>
                <a:cubicBezTo>
                  <a:pt x="204607" y="2248"/>
                  <a:pt x="114649" y="36644"/>
                  <a:pt x="82899" y="54106"/>
                </a:cubicBezTo>
                <a:cubicBezTo>
                  <a:pt x="51149" y="71568"/>
                  <a:pt x="-4943" y="119723"/>
                  <a:pt x="349" y="11760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6" name="フリーフォーム 1245">
            <a:extLst>
              <a:ext uri="{FF2B5EF4-FFF2-40B4-BE49-F238E27FC236}">
                <a16:creationId xmlns:a16="http://schemas.microsoft.com/office/drawing/2014/main" id="{9F8F8877-F919-87E6-5C5F-14AA7919B277}"/>
              </a:ext>
            </a:extLst>
          </p:cNvPr>
          <p:cNvSpPr/>
          <p:nvPr/>
        </p:nvSpPr>
        <p:spPr>
          <a:xfrm>
            <a:off x="8235679" y="9747235"/>
            <a:ext cx="241806" cy="143156"/>
          </a:xfrm>
          <a:custGeom>
            <a:avLst/>
            <a:gdLst>
              <a:gd name="connsiteX0" fmla="*/ 271 w 241806"/>
              <a:gd name="connsiteY0" fmla="*/ 142890 h 143156"/>
              <a:gd name="connsiteX1" fmla="*/ 133621 w 241806"/>
              <a:gd name="connsiteY1" fmla="*/ 98440 h 143156"/>
              <a:gd name="connsiteX2" fmla="*/ 197121 w 241806"/>
              <a:gd name="connsiteY2" fmla="*/ 69865 h 143156"/>
              <a:gd name="connsiteX3" fmla="*/ 241571 w 241806"/>
              <a:gd name="connsiteY3" fmla="*/ 15 h 143156"/>
              <a:gd name="connsiteX4" fmla="*/ 178071 w 241806"/>
              <a:gd name="connsiteY4" fmla="*/ 63515 h 143156"/>
              <a:gd name="connsiteX5" fmla="*/ 171721 w 241806"/>
              <a:gd name="connsiteY5" fmla="*/ 76215 h 143156"/>
              <a:gd name="connsiteX6" fmla="*/ 271 w 241806"/>
              <a:gd name="connsiteY6" fmla="*/ 142890 h 1431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41806" h="143156">
                <a:moveTo>
                  <a:pt x="271" y="142890"/>
                </a:moveTo>
                <a:cubicBezTo>
                  <a:pt x="-6079" y="146594"/>
                  <a:pt x="100813" y="110611"/>
                  <a:pt x="133621" y="98440"/>
                </a:cubicBezTo>
                <a:cubicBezTo>
                  <a:pt x="166429" y="86269"/>
                  <a:pt x="179129" y="86269"/>
                  <a:pt x="197121" y="69865"/>
                </a:cubicBezTo>
                <a:cubicBezTo>
                  <a:pt x="215113" y="53461"/>
                  <a:pt x="244746" y="1073"/>
                  <a:pt x="241571" y="15"/>
                </a:cubicBezTo>
                <a:cubicBezTo>
                  <a:pt x="238396" y="-1043"/>
                  <a:pt x="189713" y="50815"/>
                  <a:pt x="178071" y="63515"/>
                </a:cubicBezTo>
                <a:cubicBezTo>
                  <a:pt x="166429" y="76215"/>
                  <a:pt x="200296" y="63515"/>
                  <a:pt x="171721" y="76215"/>
                </a:cubicBezTo>
                <a:cubicBezTo>
                  <a:pt x="143146" y="88915"/>
                  <a:pt x="6621" y="139186"/>
                  <a:pt x="271" y="142890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7" name="フリーフォーム 1246">
            <a:extLst>
              <a:ext uri="{FF2B5EF4-FFF2-40B4-BE49-F238E27FC236}">
                <a16:creationId xmlns:a16="http://schemas.microsoft.com/office/drawing/2014/main" id="{590501C8-028C-EA3E-7EE7-917CDFB92EA2}"/>
              </a:ext>
            </a:extLst>
          </p:cNvPr>
          <p:cNvSpPr/>
          <p:nvPr/>
        </p:nvSpPr>
        <p:spPr>
          <a:xfrm>
            <a:off x="7873396" y="10054276"/>
            <a:ext cx="145883" cy="77280"/>
          </a:xfrm>
          <a:custGeom>
            <a:avLst/>
            <a:gdLst>
              <a:gd name="connsiteX0" fmla="*/ 604 w 145883"/>
              <a:gd name="connsiteY0" fmla="*/ 949 h 77280"/>
              <a:gd name="connsiteX1" fmla="*/ 86329 w 145883"/>
              <a:gd name="connsiteY1" fmla="*/ 4124 h 77280"/>
              <a:gd name="connsiteX2" fmla="*/ 127604 w 145883"/>
              <a:gd name="connsiteY2" fmla="*/ 29524 h 77280"/>
              <a:gd name="connsiteX3" fmla="*/ 143479 w 145883"/>
              <a:gd name="connsiteY3" fmla="*/ 77149 h 77280"/>
              <a:gd name="connsiteX4" fmla="*/ 133954 w 145883"/>
              <a:gd name="connsiteY4" fmla="*/ 13649 h 77280"/>
              <a:gd name="connsiteX5" fmla="*/ 604 w 145883"/>
              <a:gd name="connsiteY5" fmla="*/ 949 h 77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45883" h="77280">
                <a:moveTo>
                  <a:pt x="604" y="949"/>
                </a:moveTo>
                <a:cubicBezTo>
                  <a:pt x="-7334" y="-639"/>
                  <a:pt x="65162" y="-638"/>
                  <a:pt x="86329" y="4124"/>
                </a:cubicBezTo>
                <a:cubicBezTo>
                  <a:pt x="107496" y="8886"/>
                  <a:pt x="118079" y="17353"/>
                  <a:pt x="127604" y="29524"/>
                </a:cubicBezTo>
                <a:cubicBezTo>
                  <a:pt x="137129" y="41695"/>
                  <a:pt x="142421" y="79795"/>
                  <a:pt x="143479" y="77149"/>
                </a:cubicBezTo>
                <a:cubicBezTo>
                  <a:pt x="144537" y="74503"/>
                  <a:pt x="151946" y="28995"/>
                  <a:pt x="133954" y="13649"/>
                </a:cubicBezTo>
                <a:cubicBezTo>
                  <a:pt x="115962" y="-1697"/>
                  <a:pt x="8542" y="2537"/>
                  <a:pt x="604" y="94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8" name="フリーフォーム 1247">
            <a:extLst>
              <a:ext uri="{FF2B5EF4-FFF2-40B4-BE49-F238E27FC236}">
                <a16:creationId xmlns:a16="http://schemas.microsoft.com/office/drawing/2014/main" id="{223DE782-D7F8-8B84-52A8-93F5F07DBB08}"/>
              </a:ext>
            </a:extLst>
          </p:cNvPr>
          <p:cNvSpPr/>
          <p:nvPr/>
        </p:nvSpPr>
        <p:spPr>
          <a:xfrm>
            <a:off x="8000918" y="10083619"/>
            <a:ext cx="209804" cy="45175"/>
          </a:xfrm>
          <a:custGeom>
            <a:avLst/>
            <a:gdLst>
              <a:gd name="connsiteX0" fmla="*/ 82 w 209804"/>
              <a:gd name="connsiteY0" fmla="*/ 44631 h 45175"/>
              <a:gd name="connsiteX1" fmla="*/ 120732 w 209804"/>
              <a:gd name="connsiteY1" fmla="*/ 35106 h 45175"/>
              <a:gd name="connsiteX2" fmla="*/ 209632 w 209804"/>
              <a:gd name="connsiteY2" fmla="*/ 181 h 45175"/>
              <a:gd name="connsiteX3" fmla="*/ 139782 w 209804"/>
              <a:gd name="connsiteY3" fmla="*/ 22406 h 45175"/>
              <a:gd name="connsiteX4" fmla="*/ 82 w 209804"/>
              <a:gd name="connsiteY4" fmla="*/ 44631 h 45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9804" h="45175">
                <a:moveTo>
                  <a:pt x="82" y="44631"/>
                </a:moveTo>
                <a:cubicBezTo>
                  <a:pt x="-3093" y="46748"/>
                  <a:pt x="85807" y="42514"/>
                  <a:pt x="120732" y="35106"/>
                </a:cubicBezTo>
                <a:cubicBezTo>
                  <a:pt x="155657" y="27698"/>
                  <a:pt x="206457" y="2298"/>
                  <a:pt x="209632" y="181"/>
                </a:cubicBezTo>
                <a:cubicBezTo>
                  <a:pt x="212807" y="-1936"/>
                  <a:pt x="171532" y="14998"/>
                  <a:pt x="139782" y="22406"/>
                </a:cubicBezTo>
                <a:cubicBezTo>
                  <a:pt x="108032" y="29814"/>
                  <a:pt x="3257" y="42514"/>
                  <a:pt x="82" y="4463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9" name="フリーフォーム 1248">
            <a:extLst>
              <a:ext uri="{FF2B5EF4-FFF2-40B4-BE49-F238E27FC236}">
                <a16:creationId xmlns:a16="http://schemas.microsoft.com/office/drawing/2014/main" id="{727F8C12-9031-7E8F-4D95-808A8B74D337}"/>
              </a:ext>
            </a:extLst>
          </p:cNvPr>
          <p:cNvSpPr/>
          <p:nvPr/>
        </p:nvSpPr>
        <p:spPr>
          <a:xfrm>
            <a:off x="8041879" y="9945859"/>
            <a:ext cx="322031" cy="130854"/>
          </a:xfrm>
          <a:custGeom>
            <a:avLst/>
            <a:gdLst>
              <a:gd name="connsiteX0" fmla="*/ 3571 w 322031"/>
              <a:gd name="connsiteY0" fmla="*/ 128416 h 130854"/>
              <a:gd name="connsiteX1" fmla="*/ 105171 w 322031"/>
              <a:gd name="connsiteY1" fmla="*/ 83966 h 130854"/>
              <a:gd name="connsiteX2" fmla="*/ 222646 w 322031"/>
              <a:gd name="connsiteY2" fmla="*/ 26816 h 130854"/>
              <a:gd name="connsiteX3" fmla="*/ 279796 w 322031"/>
              <a:gd name="connsiteY3" fmla="*/ 1416 h 130854"/>
              <a:gd name="connsiteX4" fmla="*/ 321071 w 322031"/>
              <a:gd name="connsiteY4" fmla="*/ 7766 h 130854"/>
              <a:gd name="connsiteX5" fmla="*/ 238521 w 322031"/>
              <a:gd name="connsiteY5" fmla="*/ 7766 h 130854"/>
              <a:gd name="connsiteX6" fmla="*/ 3571 w 322031"/>
              <a:gd name="connsiteY6" fmla="*/ 128416 h 1308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22031" h="130854">
                <a:moveTo>
                  <a:pt x="3571" y="128416"/>
                </a:moveTo>
                <a:cubicBezTo>
                  <a:pt x="-18654" y="141116"/>
                  <a:pt x="68659" y="100899"/>
                  <a:pt x="105171" y="83966"/>
                </a:cubicBezTo>
                <a:cubicBezTo>
                  <a:pt x="141684" y="67033"/>
                  <a:pt x="193542" y="40574"/>
                  <a:pt x="222646" y="26816"/>
                </a:cubicBezTo>
                <a:cubicBezTo>
                  <a:pt x="251750" y="13058"/>
                  <a:pt x="263392" y="4591"/>
                  <a:pt x="279796" y="1416"/>
                </a:cubicBezTo>
                <a:cubicBezTo>
                  <a:pt x="296200" y="-1759"/>
                  <a:pt x="327950" y="6708"/>
                  <a:pt x="321071" y="7766"/>
                </a:cubicBezTo>
                <a:cubicBezTo>
                  <a:pt x="314192" y="8824"/>
                  <a:pt x="287733" y="-10226"/>
                  <a:pt x="238521" y="7766"/>
                </a:cubicBezTo>
                <a:cubicBezTo>
                  <a:pt x="189309" y="25758"/>
                  <a:pt x="25796" y="115716"/>
                  <a:pt x="3571" y="128416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0" name="フリーフォーム 1249">
            <a:extLst>
              <a:ext uri="{FF2B5EF4-FFF2-40B4-BE49-F238E27FC236}">
                <a16:creationId xmlns:a16="http://schemas.microsoft.com/office/drawing/2014/main" id="{4B714674-D505-145D-F2C8-4418718ABF96}"/>
              </a:ext>
            </a:extLst>
          </p:cNvPr>
          <p:cNvSpPr/>
          <p:nvPr/>
        </p:nvSpPr>
        <p:spPr>
          <a:xfrm>
            <a:off x="8089811" y="9959860"/>
            <a:ext cx="74902" cy="130290"/>
          </a:xfrm>
          <a:custGeom>
            <a:avLst/>
            <a:gdLst>
              <a:gd name="connsiteX0" fmla="*/ 89 w 74902"/>
              <a:gd name="connsiteY0" fmla="*/ 115 h 130290"/>
              <a:gd name="connsiteX1" fmla="*/ 54064 w 74902"/>
              <a:gd name="connsiteY1" fmla="*/ 60440 h 130290"/>
              <a:gd name="connsiteX2" fmla="*/ 60414 w 74902"/>
              <a:gd name="connsiteY2" fmla="*/ 79490 h 130290"/>
              <a:gd name="connsiteX3" fmla="*/ 73114 w 74902"/>
              <a:gd name="connsiteY3" fmla="*/ 130290 h 130290"/>
              <a:gd name="connsiteX4" fmla="*/ 69939 w 74902"/>
              <a:gd name="connsiteY4" fmla="*/ 79490 h 130290"/>
              <a:gd name="connsiteX5" fmla="*/ 89 w 74902"/>
              <a:gd name="connsiteY5" fmla="*/ 115 h 1302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4902" h="130290">
                <a:moveTo>
                  <a:pt x="89" y="115"/>
                </a:moveTo>
                <a:cubicBezTo>
                  <a:pt x="-2557" y="-3060"/>
                  <a:pt x="54064" y="60440"/>
                  <a:pt x="54064" y="60440"/>
                </a:cubicBezTo>
                <a:cubicBezTo>
                  <a:pt x="64118" y="73669"/>
                  <a:pt x="57239" y="67848"/>
                  <a:pt x="60414" y="79490"/>
                </a:cubicBezTo>
                <a:cubicBezTo>
                  <a:pt x="63589" y="91132"/>
                  <a:pt x="71527" y="130290"/>
                  <a:pt x="73114" y="130290"/>
                </a:cubicBezTo>
                <a:cubicBezTo>
                  <a:pt x="74701" y="130290"/>
                  <a:pt x="77347" y="96952"/>
                  <a:pt x="69939" y="79490"/>
                </a:cubicBezTo>
                <a:cubicBezTo>
                  <a:pt x="62531" y="62028"/>
                  <a:pt x="2735" y="3290"/>
                  <a:pt x="89" y="11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1" name="フリーフォーム 1250">
            <a:extLst>
              <a:ext uri="{FF2B5EF4-FFF2-40B4-BE49-F238E27FC236}">
                <a16:creationId xmlns:a16="http://schemas.microsoft.com/office/drawing/2014/main" id="{468D21BA-5801-C9AC-B98A-E112723B13A8}"/>
              </a:ext>
            </a:extLst>
          </p:cNvPr>
          <p:cNvSpPr/>
          <p:nvPr/>
        </p:nvSpPr>
        <p:spPr>
          <a:xfrm>
            <a:off x="7834525" y="10116442"/>
            <a:ext cx="216670" cy="53614"/>
          </a:xfrm>
          <a:custGeom>
            <a:avLst/>
            <a:gdLst>
              <a:gd name="connsiteX0" fmla="*/ 1375 w 216670"/>
              <a:gd name="connsiteY0" fmla="*/ 53083 h 53614"/>
              <a:gd name="connsiteX1" fmla="*/ 90275 w 216670"/>
              <a:gd name="connsiteY1" fmla="*/ 27683 h 53614"/>
              <a:gd name="connsiteX2" fmla="*/ 214100 w 216670"/>
              <a:gd name="connsiteY2" fmla="*/ 8633 h 53614"/>
              <a:gd name="connsiteX3" fmla="*/ 160125 w 216670"/>
              <a:gd name="connsiteY3" fmla="*/ 2283 h 53614"/>
              <a:gd name="connsiteX4" fmla="*/ 1375 w 216670"/>
              <a:gd name="connsiteY4" fmla="*/ 53083 h 536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6670" h="53614">
                <a:moveTo>
                  <a:pt x="1375" y="53083"/>
                </a:moveTo>
                <a:cubicBezTo>
                  <a:pt x="-10267" y="57316"/>
                  <a:pt x="54821" y="35091"/>
                  <a:pt x="90275" y="27683"/>
                </a:cubicBezTo>
                <a:cubicBezTo>
                  <a:pt x="125729" y="20275"/>
                  <a:pt x="202458" y="12866"/>
                  <a:pt x="214100" y="8633"/>
                </a:cubicBezTo>
                <a:cubicBezTo>
                  <a:pt x="225742" y="4400"/>
                  <a:pt x="196108" y="-4067"/>
                  <a:pt x="160125" y="2283"/>
                </a:cubicBezTo>
                <a:cubicBezTo>
                  <a:pt x="124142" y="8633"/>
                  <a:pt x="13017" y="48850"/>
                  <a:pt x="1375" y="5308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2" name="フリーフォーム 1251">
            <a:extLst>
              <a:ext uri="{FF2B5EF4-FFF2-40B4-BE49-F238E27FC236}">
                <a16:creationId xmlns:a16="http://schemas.microsoft.com/office/drawing/2014/main" id="{4FD7B22C-770E-AB38-A5F8-0571E50DED60}"/>
              </a:ext>
            </a:extLst>
          </p:cNvPr>
          <p:cNvSpPr/>
          <p:nvPr/>
        </p:nvSpPr>
        <p:spPr>
          <a:xfrm>
            <a:off x="7826104" y="10023240"/>
            <a:ext cx="48002" cy="140175"/>
          </a:xfrm>
          <a:custGeom>
            <a:avLst/>
            <a:gdLst>
              <a:gd name="connsiteX0" fmla="*/ 47896 w 48002"/>
              <a:gd name="connsiteY0" fmla="*/ 235 h 140175"/>
              <a:gd name="connsiteX1" fmla="*/ 12971 w 48002"/>
              <a:gd name="connsiteY1" fmla="*/ 66910 h 140175"/>
              <a:gd name="connsiteX2" fmla="*/ 6621 w 48002"/>
              <a:gd name="connsiteY2" fmla="*/ 101835 h 140175"/>
              <a:gd name="connsiteX3" fmla="*/ 9796 w 48002"/>
              <a:gd name="connsiteY3" fmla="*/ 139935 h 140175"/>
              <a:gd name="connsiteX4" fmla="*/ 6621 w 48002"/>
              <a:gd name="connsiteY4" fmla="*/ 82785 h 140175"/>
              <a:gd name="connsiteX5" fmla="*/ 6621 w 48002"/>
              <a:gd name="connsiteY5" fmla="*/ 105010 h 140175"/>
              <a:gd name="connsiteX6" fmla="*/ 9796 w 48002"/>
              <a:gd name="connsiteY6" fmla="*/ 73260 h 140175"/>
              <a:gd name="connsiteX7" fmla="*/ 25671 w 48002"/>
              <a:gd name="connsiteY7" fmla="*/ 136760 h 140175"/>
              <a:gd name="connsiteX8" fmla="*/ 25671 w 48002"/>
              <a:gd name="connsiteY8" fmla="*/ 95485 h 140175"/>
              <a:gd name="connsiteX9" fmla="*/ 19321 w 48002"/>
              <a:gd name="connsiteY9" fmla="*/ 127235 h 140175"/>
              <a:gd name="connsiteX10" fmla="*/ 271 w 48002"/>
              <a:gd name="connsiteY10" fmla="*/ 92310 h 140175"/>
              <a:gd name="connsiteX11" fmla="*/ 47896 w 48002"/>
              <a:gd name="connsiteY11" fmla="*/ 235 h 140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48002" h="140175">
                <a:moveTo>
                  <a:pt x="47896" y="235"/>
                </a:moveTo>
                <a:cubicBezTo>
                  <a:pt x="50013" y="-3998"/>
                  <a:pt x="19850" y="49977"/>
                  <a:pt x="12971" y="66910"/>
                </a:cubicBezTo>
                <a:cubicBezTo>
                  <a:pt x="6092" y="83843"/>
                  <a:pt x="7150" y="89664"/>
                  <a:pt x="6621" y="101835"/>
                </a:cubicBezTo>
                <a:cubicBezTo>
                  <a:pt x="6092" y="114006"/>
                  <a:pt x="9796" y="143110"/>
                  <a:pt x="9796" y="139935"/>
                </a:cubicBezTo>
                <a:cubicBezTo>
                  <a:pt x="9796" y="136760"/>
                  <a:pt x="7150" y="88606"/>
                  <a:pt x="6621" y="82785"/>
                </a:cubicBezTo>
                <a:cubicBezTo>
                  <a:pt x="6092" y="76964"/>
                  <a:pt x="6092" y="106597"/>
                  <a:pt x="6621" y="105010"/>
                </a:cubicBezTo>
                <a:cubicBezTo>
                  <a:pt x="7150" y="103423"/>
                  <a:pt x="6621" y="67968"/>
                  <a:pt x="9796" y="73260"/>
                </a:cubicBezTo>
                <a:cubicBezTo>
                  <a:pt x="12971" y="78552"/>
                  <a:pt x="23025" y="133056"/>
                  <a:pt x="25671" y="136760"/>
                </a:cubicBezTo>
                <a:cubicBezTo>
                  <a:pt x="28317" y="140464"/>
                  <a:pt x="26729" y="97073"/>
                  <a:pt x="25671" y="95485"/>
                </a:cubicBezTo>
                <a:cubicBezTo>
                  <a:pt x="24613" y="93897"/>
                  <a:pt x="23554" y="127764"/>
                  <a:pt x="19321" y="127235"/>
                </a:cubicBezTo>
                <a:cubicBezTo>
                  <a:pt x="15088" y="126706"/>
                  <a:pt x="-2375" y="110302"/>
                  <a:pt x="271" y="92310"/>
                </a:cubicBezTo>
                <a:cubicBezTo>
                  <a:pt x="2917" y="74318"/>
                  <a:pt x="45779" y="4468"/>
                  <a:pt x="47896" y="23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3" name="フリーフォーム 1252">
            <a:extLst>
              <a:ext uri="{FF2B5EF4-FFF2-40B4-BE49-F238E27FC236}">
                <a16:creationId xmlns:a16="http://schemas.microsoft.com/office/drawing/2014/main" id="{EF1278F1-2413-23F4-8B72-67FDB9CD7204}"/>
              </a:ext>
            </a:extLst>
          </p:cNvPr>
          <p:cNvSpPr/>
          <p:nvPr/>
        </p:nvSpPr>
        <p:spPr>
          <a:xfrm>
            <a:off x="7860882" y="10055056"/>
            <a:ext cx="133813" cy="9723"/>
          </a:xfrm>
          <a:custGeom>
            <a:avLst/>
            <a:gdLst>
              <a:gd name="connsiteX0" fmla="*/ 418 w 133813"/>
              <a:gd name="connsiteY0" fmla="*/ 169 h 9723"/>
              <a:gd name="connsiteX1" fmla="*/ 130593 w 133813"/>
              <a:gd name="connsiteY1" fmla="*/ 9694 h 9723"/>
              <a:gd name="connsiteX2" fmla="*/ 89318 w 133813"/>
              <a:gd name="connsiteY2" fmla="*/ 3344 h 9723"/>
              <a:gd name="connsiteX3" fmla="*/ 418 w 133813"/>
              <a:gd name="connsiteY3" fmla="*/ 169 h 97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3813" h="9723">
                <a:moveTo>
                  <a:pt x="418" y="169"/>
                </a:moveTo>
                <a:cubicBezTo>
                  <a:pt x="7297" y="1227"/>
                  <a:pt x="115776" y="9165"/>
                  <a:pt x="130593" y="9694"/>
                </a:cubicBezTo>
                <a:cubicBezTo>
                  <a:pt x="145410" y="10223"/>
                  <a:pt x="105193" y="3344"/>
                  <a:pt x="89318" y="3344"/>
                </a:cubicBezTo>
                <a:cubicBezTo>
                  <a:pt x="73443" y="3344"/>
                  <a:pt x="-6461" y="-889"/>
                  <a:pt x="418" y="16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4" name="フリーフォーム 1253">
            <a:extLst>
              <a:ext uri="{FF2B5EF4-FFF2-40B4-BE49-F238E27FC236}">
                <a16:creationId xmlns:a16="http://schemas.microsoft.com/office/drawing/2014/main" id="{6D6B06CB-1BFE-4FD9-8319-E02815854336}"/>
              </a:ext>
            </a:extLst>
          </p:cNvPr>
          <p:cNvSpPr/>
          <p:nvPr/>
        </p:nvSpPr>
        <p:spPr>
          <a:xfrm>
            <a:off x="7848586" y="10080247"/>
            <a:ext cx="130216" cy="28994"/>
          </a:xfrm>
          <a:custGeom>
            <a:avLst/>
            <a:gdLst>
              <a:gd name="connsiteX0" fmla="*/ 14 w 130216"/>
              <a:gd name="connsiteY0" fmla="*/ 28953 h 28994"/>
              <a:gd name="connsiteX1" fmla="*/ 76214 w 130216"/>
              <a:gd name="connsiteY1" fmla="*/ 6728 h 28994"/>
              <a:gd name="connsiteX2" fmla="*/ 130189 w 130216"/>
              <a:gd name="connsiteY2" fmla="*/ 6728 h 28994"/>
              <a:gd name="connsiteX3" fmla="*/ 82564 w 130216"/>
              <a:gd name="connsiteY3" fmla="*/ 378 h 28994"/>
              <a:gd name="connsiteX4" fmla="*/ 14 w 130216"/>
              <a:gd name="connsiteY4" fmla="*/ 28953 h 289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0216" h="28994">
                <a:moveTo>
                  <a:pt x="14" y="28953"/>
                </a:moveTo>
                <a:cubicBezTo>
                  <a:pt x="-1044" y="30011"/>
                  <a:pt x="54518" y="10432"/>
                  <a:pt x="76214" y="6728"/>
                </a:cubicBezTo>
                <a:cubicBezTo>
                  <a:pt x="97910" y="3024"/>
                  <a:pt x="129131" y="7786"/>
                  <a:pt x="130189" y="6728"/>
                </a:cubicBezTo>
                <a:cubicBezTo>
                  <a:pt x="131247" y="5670"/>
                  <a:pt x="101085" y="-1739"/>
                  <a:pt x="82564" y="378"/>
                </a:cubicBezTo>
                <a:cubicBezTo>
                  <a:pt x="64043" y="2495"/>
                  <a:pt x="1072" y="27895"/>
                  <a:pt x="14" y="2895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5" name="フリーフォーム 1254">
            <a:extLst>
              <a:ext uri="{FF2B5EF4-FFF2-40B4-BE49-F238E27FC236}">
                <a16:creationId xmlns:a16="http://schemas.microsoft.com/office/drawing/2014/main" id="{FBFFA7AC-BDBB-B599-8512-07B8B4176E98}"/>
              </a:ext>
            </a:extLst>
          </p:cNvPr>
          <p:cNvSpPr/>
          <p:nvPr/>
        </p:nvSpPr>
        <p:spPr>
          <a:xfrm>
            <a:off x="8341932" y="9474159"/>
            <a:ext cx="59163" cy="187442"/>
          </a:xfrm>
          <a:custGeom>
            <a:avLst/>
            <a:gdLst>
              <a:gd name="connsiteX0" fmla="*/ 59118 w 59163"/>
              <a:gd name="connsiteY0" fmla="*/ 41 h 187442"/>
              <a:gd name="connsiteX1" fmla="*/ 11493 w 59163"/>
              <a:gd name="connsiteY1" fmla="*/ 107991 h 187442"/>
              <a:gd name="connsiteX2" fmla="*/ 5143 w 59163"/>
              <a:gd name="connsiteY2" fmla="*/ 187366 h 187442"/>
              <a:gd name="connsiteX3" fmla="*/ 1968 w 59163"/>
              <a:gd name="connsiteY3" fmla="*/ 120691 h 187442"/>
              <a:gd name="connsiteX4" fmla="*/ 59118 w 59163"/>
              <a:gd name="connsiteY4" fmla="*/ 41 h 1874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9163" h="187442">
                <a:moveTo>
                  <a:pt x="59118" y="41"/>
                </a:moveTo>
                <a:cubicBezTo>
                  <a:pt x="60706" y="-2076"/>
                  <a:pt x="20489" y="76770"/>
                  <a:pt x="11493" y="107991"/>
                </a:cubicBezTo>
                <a:cubicBezTo>
                  <a:pt x="2497" y="139212"/>
                  <a:pt x="6731" y="185249"/>
                  <a:pt x="5143" y="187366"/>
                </a:cubicBezTo>
                <a:cubicBezTo>
                  <a:pt x="3555" y="189483"/>
                  <a:pt x="-3324" y="147149"/>
                  <a:pt x="1968" y="120691"/>
                </a:cubicBezTo>
                <a:cubicBezTo>
                  <a:pt x="7260" y="94233"/>
                  <a:pt x="57530" y="2158"/>
                  <a:pt x="59118" y="4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6" name="フリーフォーム 1255">
            <a:extLst>
              <a:ext uri="{FF2B5EF4-FFF2-40B4-BE49-F238E27FC236}">
                <a16:creationId xmlns:a16="http://schemas.microsoft.com/office/drawing/2014/main" id="{0E4ACB8A-D904-54E4-B36A-ABCFACAAE359}"/>
              </a:ext>
            </a:extLst>
          </p:cNvPr>
          <p:cNvSpPr/>
          <p:nvPr/>
        </p:nvSpPr>
        <p:spPr>
          <a:xfrm>
            <a:off x="8291462" y="9632833"/>
            <a:ext cx="46586" cy="159659"/>
          </a:xfrm>
          <a:custGeom>
            <a:avLst/>
            <a:gdLst>
              <a:gd name="connsiteX0" fmla="*/ 46088 w 46586"/>
              <a:gd name="connsiteY0" fmla="*/ 117 h 159659"/>
              <a:gd name="connsiteX1" fmla="*/ 27038 w 46586"/>
              <a:gd name="connsiteY1" fmla="*/ 95367 h 159659"/>
              <a:gd name="connsiteX2" fmla="*/ 17513 w 46586"/>
              <a:gd name="connsiteY2" fmla="*/ 82667 h 159659"/>
              <a:gd name="connsiteX3" fmla="*/ 1638 w 46586"/>
              <a:gd name="connsiteY3" fmla="*/ 158867 h 159659"/>
              <a:gd name="connsiteX4" fmla="*/ 4813 w 46586"/>
              <a:gd name="connsiteY4" fmla="*/ 117592 h 159659"/>
              <a:gd name="connsiteX5" fmla="*/ 46088 w 46586"/>
              <a:gd name="connsiteY5" fmla="*/ 117 h 1596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586" h="159659">
                <a:moveTo>
                  <a:pt x="46088" y="117"/>
                </a:moveTo>
                <a:cubicBezTo>
                  <a:pt x="49792" y="-3587"/>
                  <a:pt x="31800" y="81609"/>
                  <a:pt x="27038" y="95367"/>
                </a:cubicBezTo>
                <a:cubicBezTo>
                  <a:pt x="22276" y="109125"/>
                  <a:pt x="21746" y="72084"/>
                  <a:pt x="17513" y="82667"/>
                </a:cubicBezTo>
                <a:cubicBezTo>
                  <a:pt x="13280" y="93250"/>
                  <a:pt x="3755" y="153046"/>
                  <a:pt x="1638" y="158867"/>
                </a:cubicBezTo>
                <a:cubicBezTo>
                  <a:pt x="-479" y="164688"/>
                  <a:pt x="-1537" y="137171"/>
                  <a:pt x="4813" y="117592"/>
                </a:cubicBezTo>
                <a:cubicBezTo>
                  <a:pt x="11163" y="98013"/>
                  <a:pt x="42384" y="3821"/>
                  <a:pt x="46088" y="11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7" name="フリーフォーム 1256">
            <a:extLst>
              <a:ext uri="{FF2B5EF4-FFF2-40B4-BE49-F238E27FC236}">
                <a16:creationId xmlns:a16="http://schemas.microsoft.com/office/drawing/2014/main" id="{FFDEC13A-4147-155C-CB7A-0C78268504E1}"/>
              </a:ext>
            </a:extLst>
          </p:cNvPr>
          <p:cNvSpPr/>
          <p:nvPr/>
        </p:nvSpPr>
        <p:spPr>
          <a:xfrm>
            <a:off x="8311995" y="9391648"/>
            <a:ext cx="76392" cy="295311"/>
          </a:xfrm>
          <a:custGeom>
            <a:avLst/>
            <a:gdLst>
              <a:gd name="connsiteX0" fmla="*/ 76355 w 76392"/>
              <a:gd name="connsiteY0" fmla="*/ 2 h 295311"/>
              <a:gd name="connsiteX1" fmla="*/ 16030 w 76392"/>
              <a:gd name="connsiteY1" fmla="*/ 127002 h 295311"/>
              <a:gd name="connsiteX2" fmla="*/ 155 w 76392"/>
              <a:gd name="connsiteY2" fmla="*/ 161927 h 295311"/>
              <a:gd name="connsiteX3" fmla="*/ 22380 w 76392"/>
              <a:gd name="connsiteY3" fmla="*/ 295277 h 295311"/>
              <a:gd name="connsiteX4" fmla="*/ 12855 w 76392"/>
              <a:gd name="connsiteY4" fmla="*/ 174627 h 295311"/>
              <a:gd name="connsiteX5" fmla="*/ 6505 w 76392"/>
              <a:gd name="connsiteY5" fmla="*/ 130177 h 295311"/>
              <a:gd name="connsiteX6" fmla="*/ 76355 w 76392"/>
              <a:gd name="connsiteY6" fmla="*/ 2 h 2953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76392" h="295311">
                <a:moveTo>
                  <a:pt x="76355" y="2"/>
                </a:moveTo>
                <a:cubicBezTo>
                  <a:pt x="77942" y="-527"/>
                  <a:pt x="28730" y="100015"/>
                  <a:pt x="16030" y="127002"/>
                </a:cubicBezTo>
                <a:cubicBezTo>
                  <a:pt x="3330" y="153989"/>
                  <a:pt x="-903" y="133881"/>
                  <a:pt x="155" y="161927"/>
                </a:cubicBezTo>
                <a:cubicBezTo>
                  <a:pt x="1213" y="189973"/>
                  <a:pt x="20263" y="293160"/>
                  <a:pt x="22380" y="295277"/>
                </a:cubicBezTo>
                <a:cubicBezTo>
                  <a:pt x="24497" y="297394"/>
                  <a:pt x="15501" y="202144"/>
                  <a:pt x="12855" y="174627"/>
                </a:cubicBezTo>
                <a:cubicBezTo>
                  <a:pt x="10209" y="147110"/>
                  <a:pt x="-1433" y="152402"/>
                  <a:pt x="6505" y="130177"/>
                </a:cubicBezTo>
                <a:cubicBezTo>
                  <a:pt x="14442" y="107952"/>
                  <a:pt x="74768" y="531"/>
                  <a:pt x="76355" y="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8" name="フリーフォーム 1257">
            <a:extLst>
              <a:ext uri="{FF2B5EF4-FFF2-40B4-BE49-F238E27FC236}">
                <a16:creationId xmlns:a16="http://schemas.microsoft.com/office/drawing/2014/main" id="{E9C6286E-6701-1DC2-4335-87C86510B924}"/>
              </a:ext>
            </a:extLst>
          </p:cNvPr>
          <p:cNvSpPr/>
          <p:nvPr/>
        </p:nvSpPr>
        <p:spPr>
          <a:xfrm>
            <a:off x="8235889" y="8981288"/>
            <a:ext cx="73107" cy="279655"/>
          </a:xfrm>
          <a:custGeom>
            <a:avLst/>
            <a:gdLst>
              <a:gd name="connsiteX0" fmla="*/ 61 w 73107"/>
              <a:gd name="connsiteY0" fmla="*/ 787 h 279655"/>
              <a:gd name="connsiteX1" fmla="*/ 60386 w 73107"/>
              <a:gd name="connsiteY1" fmla="*/ 67462 h 279655"/>
              <a:gd name="connsiteX2" fmla="*/ 54036 w 73107"/>
              <a:gd name="connsiteY2" fmla="*/ 165887 h 279655"/>
              <a:gd name="connsiteX3" fmla="*/ 47686 w 73107"/>
              <a:gd name="connsiteY3" fmla="*/ 210337 h 279655"/>
              <a:gd name="connsiteX4" fmla="*/ 31811 w 73107"/>
              <a:gd name="connsiteY4" fmla="*/ 277012 h 279655"/>
              <a:gd name="connsiteX5" fmla="*/ 73086 w 73107"/>
              <a:gd name="connsiteY5" fmla="*/ 111912 h 279655"/>
              <a:gd name="connsiteX6" fmla="*/ 61 w 73107"/>
              <a:gd name="connsiteY6" fmla="*/ 787 h 2796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73107" h="279655">
                <a:moveTo>
                  <a:pt x="61" y="787"/>
                </a:moveTo>
                <a:cubicBezTo>
                  <a:pt x="-2056" y="-6621"/>
                  <a:pt x="51390" y="39945"/>
                  <a:pt x="60386" y="67462"/>
                </a:cubicBezTo>
                <a:cubicBezTo>
                  <a:pt x="69382" y="94979"/>
                  <a:pt x="56153" y="142074"/>
                  <a:pt x="54036" y="165887"/>
                </a:cubicBezTo>
                <a:cubicBezTo>
                  <a:pt x="51919" y="189700"/>
                  <a:pt x="51390" y="191816"/>
                  <a:pt x="47686" y="210337"/>
                </a:cubicBezTo>
                <a:cubicBezTo>
                  <a:pt x="43982" y="228858"/>
                  <a:pt x="27578" y="293416"/>
                  <a:pt x="31811" y="277012"/>
                </a:cubicBezTo>
                <a:cubicBezTo>
                  <a:pt x="36044" y="260608"/>
                  <a:pt x="74144" y="154245"/>
                  <a:pt x="73086" y="111912"/>
                </a:cubicBezTo>
                <a:cubicBezTo>
                  <a:pt x="72028" y="69579"/>
                  <a:pt x="2178" y="8195"/>
                  <a:pt x="61" y="787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9" name="フリーフォーム 1258">
            <a:extLst>
              <a:ext uri="{FF2B5EF4-FFF2-40B4-BE49-F238E27FC236}">
                <a16:creationId xmlns:a16="http://schemas.microsoft.com/office/drawing/2014/main" id="{9EB81F16-4512-884A-88F8-7CAC05554052}"/>
              </a:ext>
            </a:extLst>
          </p:cNvPr>
          <p:cNvSpPr/>
          <p:nvPr/>
        </p:nvSpPr>
        <p:spPr>
          <a:xfrm>
            <a:off x="8464534" y="9112223"/>
            <a:ext cx="57171" cy="254096"/>
          </a:xfrm>
          <a:custGeom>
            <a:avLst/>
            <a:gdLst>
              <a:gd name="connsiteX0" fmla="*/ 16 w 57171"/>
              <a:gd name="connsiteY0" fmla="*/ 27 h 254096"/>
              <a:gd name="connsiteX1" fmla="*/ 50816 w 57171"/>
              <a:gd name="connsiteY1" fmla="*/ 158777 h 254096"/>
              <a:gd name="connsiteX2" fmla="*/ 15891 w 57171"/>
              <a:gd name="connsiteY2" fmla="*/ 254027 h 254096"/>
              <a:gd name="connsiteX3" fmla="*/ 57166 w 57171"/>
              <a:gd name="connsiteY3" fmla="*/ 171477 h 254096"/>
              <a:gd name="connsiteX4" fmla="*/ 16 w 57171"/>
              <a:gd name="connsiteY4" fmla="*/ 27 h 2540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7171" h="254096">
                <a:moveTo>
                  <a:pt x="16" y="27"/>
                </a:moveTo>
                <a:cubicBezTo>
                  <a:pt x="-1042" y="-2090"/>
                  <a:pt x="48170" y="116444"/>
                  <a:pt x="50816" y="158777"/>
                </a:cubicBezTo>
                <a:cubicBezTo>
                  <a:pt x="53462" y="201110"/>
                  <a:pt x="14833" y="251910"/>
                  <a:pt x="15891" y="254027"/>
                </a:cubicBezTo>
                <a:cubicBezTo>
                  <a:pt x="16949" y="256144"/>
                  <a:pt x="57695" y="209577"/>
                  <a:pt x="57166" y="171477"/>
                </a:cubicBezTo>
                <a:cubicBezTo>
                  <a:pt x="56637" y="133377"/>
                  <a:pt x="1074" y="2144"/>
                  <a:pt x="16" y="2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0" name="フリーフォーム 1259">
            <a:extLst>
              <a:ext uri="{FF2B5EF4-FFF2-40B4-BE49-F238E27FC236}">
                <a16:creationId xmlns:a16="http://schemas.microsoft.com/office/drawing/2014/main" id="{BEE6CD09-B184-130A-81CA-98A1B49C4358}"/>
              </a:ext>
            </a:extLst>
          </p:cNvPr>
          <p:cNvSpPr/>
          <p:nvPr/>
        </p:nvSpPr>
        <p:spPr>
          <a:xfrm>
            <a:off x="8306594" y="9091707"/>
            <a:ext cx="66273" cy="360275"/>
          </a:xfrm>
          <a:custGeom>
            <a:avLst/>
            <a:gdLst>
              <a:gd name="connsiteX0" fmla="*/ 65881 w 66273"/>
              <a:gd name="connsiteY0" fmla="*/ 1493 h 360275"/>
              <a:gd name="connsiteX1" fmla="*/ 30956 w 66273"/>
              <a:gd name="connsiteY1" fmla="*/ 122143 h 360275"/>
              <a:gd name="connsiteX2" fmla="*/ 18256 w 66273"/>
              <a:gd name="connsiteY2" fmla="*/ 217393 h 360275"/>
              <a:gd name="connsiteX3" fmla="*/ 2381 w 66273"/>
              <a:gd name="connsiteY3" fmla="*/ 360268 h 360275"/>
              <a:gd name="connsiteX4" fmla="*/ 5556 w 66273"/>
              <a:gd name="connsiteY4" fmla="*/ 211043 h 360275"/>
              <a:gd name="connsiteX5" fmla="*/ 65881 w 66273"/>
              <a:gd name="connsiteY5" fmla="*/ 1493 h 360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6273" h="360275">
                <a:moveTo>
                  <a:pt x="65881" y="1493"/>
                </a:moveTo>
                <a:cubicBezTo>
                  <a:pt x="70114" y="-13324"/>
                  <a:pt x="38893" y="86160"/>
                  <a:pt x="30956" y="122143"/>
                </a:cubicBezTo>
                <a:cubicBezTo>
                  <a:pt x="23018" y="158126"/>
                  <a:pt x="23018" y="177706"/>
                  <a:pt x="18256" y="217393"/>
                </a:cubicBezTo>
                <a:cubicBezTo>
                  <a:pt x="13493" y="257081"/>
                  <a:pt x="4498" y="361326"/>
                  <a:pt x="2381" y="360268"/>
                </a:cubicBezTo>
                <a:cubicBezTo>
                  <a:pt x="264" y="359210"/>
                  <a:pt x="-2911" y="267664"/>
                  <a:pt x="5556" y="211043"/>
                </a:cubicBezTo>
                <a:cubicBezTo>
                  <a:pt x="14023" y="154422"/>
                  <a:pt x="61648" y="16310"/>
                  <a:pt x="65881" y="149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1" name="フリーフォーム 1260">
            <a:extLst>
              <a:ext uri="{FF2B5EF4-FFF2-40B4-BE49-F238E27FC236}">
                <a16:creationId xmlns:a16="http://schemas.microsoft.com/office/drawing/2014/main" id="{8D6BD7C2-6DED-E82B-7BD5-00F632828CDB}"/>
              </a:ext>
            </a:extLst>
          </p:cNvPr>
          <p:cNvSpPr/>
          <p:nvPr/>
        </p:nvSpPr>
        <p:spPr>
          <a:xfrm>
            <a:off x="8299381" y="8947150"/>
            <a:ext cx="143096" cy="161235"/>
          </a:xfrm>
          <a:custGeom>
            <a:avLst/>
            <a:gdLst>
              <a:gd name="connsiteX0" fmla="*/ 69 w 143096"/>
              <a:gd name="connsiteY0" fmla="*/ 0 h 161235"/>
              <a:gd name="connsiteX1" fmla="*/ 63569 w 143096"/>
              <a:gd name="connsiteY1" fmla="*/ 88900 h 161235"/>
              <a:gd name="connsiteX2" fmla="*/ 120719 w 143096"/>
              <a:gd name="connsiteY2" fmla="*/ 136525 h 161235"/>
              <a:gd name="connsiteX3" fmla="*/ 139769 w 143096"/>
              <a:gd name="connsiteY3" fmla="*/ 158750 h 161235"/>
              <a:gd name="connsiteX4" fmla="*/ 57219 w 143096"/>
              <a:gd name="connsiteY4" fmla="*/ 79375 h 161235"/>
              <a:gd name="connsiteX5" fmla="*/ 50869 w 143096"/>
              <a:gd name="connsiteY5" fmla="*/ 88900 h 161235"/>
              <a:gd name="connsiteX6" fmla="*/ 69 w 143096"/>
              <a:gd name="connsiteY6" fmla="*/ 0 h 1612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43096" h="161235">
                <a:moveTo>
                  <a:pt x="69" y="0"/>
                </a:moveTo>
                <a:cubicBezTo>
                  <a:pt x="2186" y="0"/>
                  <a:pt x="43461" y="66146"/>
                  <a:pt x="63569" y="88900"/>
                </a:cubicBezTo>
                <a:cubicBezTo>
                  <a:pt x="83677" y="111654"/>
                  <a:pt x="108019" y="124883"/>
                  <a:pt x="120719" y="136525"/>
                </a:cubicBezTo>
                <a:cubicBezTo>
                  <a:pt x="133419" y="148167"/>
                  <a:pt x="150352" y="168275"/>
                  <a:pt x="139769" y="158750"/>
                </a:cubicBezTo>
                <a:cubicBezTo>
                  <a:pt x="129186" y="149225"/>
                  <a:pt x="57219" y="79375"/>
                  <a:pt x="57219" y="79375"/>
                </a:cubicBezTo>
                <a:cubicBezTo>
                  <a:pt x="42403" y="67733"/>
                  <a:pt x="56690" y="98954"/>
                  <a:pt x="50869" y="88900"/>
                </a:cubicBezTo>
                <a:cubicBezTo>
                  <a:pt x="45048" y="78846"/>
                  <a:pt x="-2048" y="0"/>
                  <a:pt x="69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2" name="フリーフォーム 1261">
            <a:extLst>
              <a:ext uri="{FF2B5EF4-FFF2-40B4-BE49-F238E27FC236}">
                <a16:creationId xmlns:a16="http://schemas.microsoft.com/office/drawing/2014/main" id="{39CA578D-8982-6DA7-C084-E869F3D13E74}"/>
              </a:ext>
            </a:extLst>
          </p:cNvPr>
          <p:cNvSpPr/>
          <p:nvPr/>
        </p:nvSpPr>
        <p:spPr>
          <a:xfrm>
            <a:off x="8451331" y="9417046"/>
            <a:ext cx="99046" cy="140064"/>
          </a:xfrm>
          <a:custGeom>
            <a:avLst/>
            <a:gdLst>
              <a:gd name="connsiteX0" fmla="*/ 44969 w 99046"/>
              <a:gd name="connsiteY0" fmla="*/ 4 h 140064"/>
              <a:gd name="connsiteX1" fmla="*/ 60844 w 99046"/>
              <a:gd name="connsiteY1" fmla="*/ 60329 h 140064"/>
              <a:gd name="connsiteX2" fmla="*/ 98944 w 99046"/>
              <a:gd name="connsiteY2" fmla="*/ 101604 h 140064"/>
              <a:gd name="connsiteX3" fmla="*/ 48144 w 99046"/>
              <a:gd name="connsiteY3" fmla="*/ 111129 h 140064"/>
              <a:gd name="connsiteX4" fmla="*/ 519 w 99046"/>
              <a:gd name="connsiteY4" fmla="*/ 139704 h 140064"/>
              <a:gd name="connsiteX5" fmla="*/ 79894 w 99046"/>
              <a:gd name="connsiteY5" fmla="*/ 88904 h 140064"/>
              <a:gd name="connsiteX6" fmla="*/ 64019 w 99046"/>
              <a:gd name="connsiteY6" fmla="*/ 63504 h 140064"/>
              <a:gd name="connsiteX7" fmla="*/ 44969 w 99046"/>
              <a:gd name="connsiteY7" fmla="*/ 4 h 1400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99046" h="140064">
                <a:moveTo>
                  <a:pt x="44969" y="4"/>
                </a:moveTo>
                <a:cubicBezTo>
                  <a:pt x="44440" y="-525"/>
                  <a:pt x="51848" y="43396"/>
                  <a:pt x="60844" y="60329"/>
                </a:cubicBezTo>
                <a:cubicBezTo>
                  <a:pt x="69840" y="77262"/>
                  <a:pt x="101061" y="93137"/>
                  <a:pt x="98944" y="101604"/>
                </a:cubicBezTo>
                <a:cubicBezTo>
                  <a:pt x="96827" y="110071"/>
                  <a:pt x="64548" y="104779"/>
                  <a:pt x="48144" y="111129"/>
                </a:cubicBezTo>
                <a:cubicBezTo>
                  <a:pt x="31740" y="117479"/>
                  <a:pt x="-4773" y="143408"/>
                  <a:pt x="519" y="139704"/>
                </a:cubicBezTo>
                <a:cubicBezTo>
                  <a:pt x="5811" y="136000"/>
                  <a:pt x="69311" y="101604"/>
                  <a:pt x="79894" y="88904"/>
                </a:cubicBezTo>
                <a:cubicBezTo>
                  <a:pt x="90477" y="76204"/>
                  <a:pt x="68782" y="73558"/>
                  <a:pt x="64019" y="63504"/>
                </a:cubicBezTo>
                <a:cubicBezTo>
                  <a:pt x="59257" y="53450"/>
                  <a:pt x="45498" y="533"/>
                  <a:pt x="44969" y="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3" name="フリーフォーム 1262">
            <a:extLst>
              <a:ext uri="{FF2B5EF4-FFF2-40B4-BE49-F238E27FC236}">
                <a16:creationId xmlns:a16="http://schemas.microsoft.com/office/drawing/2014/main" id="{FFF6B116-B7A2-08D1-DFF0-C7C55297F67C}"/>
              </a:ext>
            </a:extLst>
          </p:cNvPr>
          <p:cNvSpPr/>
          <p:nvPr/>
        </p:nvSpPr>
        <p:spPr>
          <a:xfrm>
            <a:off x="8622660" y="9496124"/>
            <a:ext cx="81133" cy="181781"/>
          </a:xfrm>
          <a:custGeom>
            <a:avLst/>
            <a:gdLst>
              <a:gd name="connsiteX0" fmla="*/ 70490 w 81133"/>
              <a:gd name="connsiteY0" fmla="*/ 301 h 181781"/>
              <a:gd name="connsiteX1" fmla="*/ 70490 w 81133"/>
              <a:gd name="connsiteY1" fmla="*/ 70151 h 181781"/>
              <a:gd name="connsiteX2" fmla="*/ 41915 w 81133"/>
              <a:gd name="connsiteY2" fmla="*/ 130476 h 181781"/>
              <a:gd name="connsiteX3" fmla="*/ 640 w 81133"/>
              <a:gd name="connsiteY3" fmla="*/ 181276 h 181781"/>
              <a:gd name="connsiteX4" fmla="*/ 76840 w 81133"/>
              <a:gd name="connsiteY4" fmla="*/ 98726 h 181781"/>
              <a:gd name="connsiteX5" fmla="*/ 70490 w 81133"/>
              <a:gd name="connsiteY5" fmla="*/ 301 h 181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1133" h="181781">
                <a:moveTo>
                  <a:pt x="70490" y="301"/>
                </a:moveTo>
                <a:cubicBezTo>
                  <a:pt x="69432" y="-4461"/>
                  <a:pt x="75252" y="48455"/>
                  <a:pt x="70490" y="70151"/>
                </a:cubicBezTo>
                <a:cubicBezTo>
                  <a:pt x="65728" y="91847"/>
                  <a:pt x="53557" y="111955"/>
                  <a:pt x="41915" y="130476"/>
                </a:cubicBezTo>
                <a:cubicBezTo>
                  <a:pt x="30273" y="148997"/>
                  <a:pt x="-5181" y="186568"/>
                  <a:pt x="640" y="181276"/>
                </a:cubicBezTo>
                <a:cubicBezTo>
                  <a:pt x="6461" y="175984"/>
                  <a:pt x="64669" y="124126"/>
                  <a:pt x="76840" y="98726"/>
                </a:cubicBezTo>
                <a:cubicBezTo>
                  <a:pt x="89011" y="73326"/>
                  <a:pt x="71548" y="5063"/>
                  <a:pt x="70490" y="301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4" name="フリーフォーム 1263">
            <a:extLst>
              <a:ext uri="{FF2B5EF4-FFF2-40B4-BE49-F238E27FC236}">
                <a16:creationId xmlns:a16="http://schemas.microsoft.com/office/drawing/2014/main" id="{8BA533B6-9BAD-E784-BD62-4CDEFDD1C7AD}"/>
              </a:ext>
            </a:extLst>
          </p:cNvPr>
          <p:cNvSpPr/>
          <p:nvPr/>
        </p:nvSpPr>
        <p:spPr>
          <a:xfrm>
            <a:off x="8719186" y="9482075"/>
            <a:ext cx="54735" cy="354082"/>
          </a:xfrm>
          <a:custGeom>
            <a:avLst/>
            <a:gdLst>
              <a:gd name="connsiteX0" fmla="*/ 5714 w 54735"/>
              <a:gd name="connsiteY0" fmla="*/ 1650 h 354082"/>
              <a:gd name="connsiteX1" fmla="*/ 2539 w 54735"/>
              <a:gd name="connsiteY1" fmla="*/ 84200 h 354082"/>
              <a:gd name="connsiteX2" fmla="*/ 31114 w 54735"/>
              <a:gd name="connsiteY2" fmla="*/ 157225 h 354082"/>
              <a:gd name="connsiteX3" fmla="*/ 43814 w 54735"/>
              <a:gd name="connsiteY3" fmla="*/ 217550 h 354082"/>
              <a:gd name="connsiteX4" fmla="*/ 53339 w 54735"/>
              <a:gd name="connsiteY4" fmla="*/ 354075 h 354082"/>
              <a:gd name="connsiteX5" fmla="*/ 53339 w 54735"/>
              <a:gd name="connsiteY5" fmla="*/ 211200 h 354082"/>
              <a:gd name="connsiteX6" fmla="*/ 40639 w 54735"/>
              <a:gd name="connsiteY6" fmla="*/ 163575 h 354082"/>
              <a:gd name="connsiteX7" fmla="*/ 5714 w 54735"/>
              <a:gd name="connsiteY7" fmla="*/ 1650 h 3540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4735" h="354082">
                <a:moveTo>
                  <a:pt x="5714" y="1650"/>
                </a:moveTo>
                <a:cubicBezTo>
                  <a:pt x="-636" y="-11579"/>
                  <a:pt x="-1694" y="58271"/>
                  <a:pt x="2539" y="84200"/>
                </a:cubicBezTo>
                <a:cubicBezTo>
                  <a:pt x="6772" y="110129"/>
                  <a:pt x="24235" y="135000"/>
                  <a:pt x="31114" y="157225"/>
                </a:cubicBezTo>
                <a:cubicBezTo>
                  <a:pt x="37993" y="179450"/>
                  <a:pt x="40110" y="184742"/>
                  <a:pt x="43814" y="217550"/>
                </a:cubicBezTo>
                <a:cubicBezTo>
                  <a:pt x="47518" y="250358"/>
                  <a:pt x="51751" y="355133"/>
                  <a:pt x="53339" y="354075"/>
                </a:cubicBezTo>
                <a:cubicBezTo>
                  <a:pt x="54927" y="353017"/>
                  <a:pt x="55456" y="242950"/>
                  <a:pt x="53339" y="211200"/>
                </a:cubicBezTo>
                <a:cubicBezTo>
                  <a:pt x="51222" y="179450"/>
                  <a:pt x="49635" y="192679"/>
                  <a:pt x="40639" y="163575"/>
                </a:cubicBezTo>
                <a:cubicBezTo>
                  <a:pt x="31643" y="134471"/>
                  <a:pt x="12064" y="14879"/>
                  <a:pt x="5714" y="1650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5" name="フリーフォーム 1264">
            <a:extLst>
              <a:ext uri="{FF2B5EF4-FFF2-40B4-BE49-F238E27FC236}">
                <a16:creationId xmlns:a16="http://schemas.microsoft.com/office/drawing/2014/main" id="{F19250F3-B20C-06B1-8CBC-610ADFE5D90A}"/>
              </a:ext>
            </a:extLst>
          </p:cNvPr>
          <p:cNvSpPr/>
          <p:nvPr/>
        </p:nvSpPr>
        <p:spPr>
          <a:xfrm>
            <a:off x="8652022" y="9680560"/>
            <a:ext cx="57023" cy="149256"/>
          </a:xfrm>
          <a:custGeom>
            <a:avLst/>
            <a:gdLst>
              <a:gd name="connsiteX0" fmla="*/ 57003 w 57023"/>
              <a:gd name="connsiteY0" fmla="*/ 15 h 149256"/>
              <a:gd name="connsiteX1" fmla="*/ 9378 w 57023"/>
              <a:gd name="connsiteY1" fmla="*/ 76215 h 149256"/>
              <a:gd name="connsiteX2" fmla="*/ 6203 w 57023"/>
              <a:gd name="connsiteY2" fmla="*/ 149240 h 149256"/>
              <a:gd name="connsiteX3" fmla="*/ 3028 w 57023"/>
              <a:gd name="connsiteY3" fmla="*/ 82565 h 149256"/>
              <a:gd name="connsiteX4" fmla="*/ 57003 w 57023"/>
              <a:gd name="connsiteY4" fmla="*/ 15 h 1492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7023" h="149256">
                <a:moveTo>
                  <a:pt x="57003" y="15"/>
                </a:moveTo>
                <a:cubicBezTo>
                  <a:pt x="58061" y="-1043"/>
                  <a:pt x="17845" y="51344"/>
                  <a:pt x="9378" y="76215"/>
                </a:cubicBezTo>
                <a:cubicBezTo>
                  <a:pt x="911" y="101086"/>
                  <a:pt x="7261" y="148182"/>
                  <a:pt x="6203" y="149240"/>
                </a:cubicBezTo>
                <a:cubicBezTo>
                  <a:pt x="5145" y="150298"/>
                  <a:pt x="-4909" y="101086"/>
                  <a:pt x="3028" y="82565"/>
                </a:cubicBezTo>
                <a:cubicBezTo>
                  <a:pt x="10965" y="64044"/>
                  <a:pt x="55945" y="1073"/>
                  <a:pt x="57003" y="1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6" name="フリーフォーム 1265">
            <a:extLst>
              <a:ext uri="{FF2B5EF4-FFF2-40B4-BE49-F238E27FC236}">
                <a16:creationId xmlns:a16="http://schemas.microsoft.com/office/drawing/2014/main" id="{DAFB8305-9095-2356-2744-D0E95BE4A29C}"/>
              </a:ext>
            </a:extLst>
          </p:cNvPr>
          <p:cNvSpPr/>
          <p:nvPr/>
        </p:nvSpPr>
        <p:spPr>
          <a:xfrm>
            <a:off x="8594598" y="9677350"/>
            <a:ext cx="120891" cy="277307"/>
          </a:xfrm>
          <a:custGeom>
            <a:avLst/>
            <a:gdLst>
              <a:gd name="connsiteX0" fmla="*/ 120777 w 120891"/>
              <a:gd name="connsiteY0" fmla="*/ 50 h 277307"/>
              <a:gd name="connsiteX1" fmla="*/ 41402 w 120891"/>
              <a:gd name="connsiteY1" fmla="*/ 95300 h 277307"/>
              <a:gd name="connsiteX2" fmla="*/ 6477 w 120891"/>
              <a:gd name="connsiteY2" fmla="*/ 190550 h 277307"/>
              <a:gd name="connsiteX3" fmla="*/ 3302 w 120891"/>
              <a:gd name="connsiteY3" fmla="*/ 235000 h 277307"/>
              <a:gd name="connsiteX4" fmla="*/ 12827 w 120891"/>
              <a:gd name="connsiteY4" fmla="*/ 276275 h 277307"/>
              <a:gd name="connsiteX5" fmla="*/ 127 w 120891"/>
              <a:gd name="connsiteY5" fmla="*/ 190550 h 277307"/>
              <a:gd name="connsiteX6" fmla="*/ 22352 w 120891"/>
              <a:gd name="connsiteY6" fmla="*/ 108000 h 277307"/>
              <a:gd name="connsiteX7" fmla="*/ 120777 w 120891"/>
              <a:gd name="connsiteY7" fmla="*/ 50 h 2773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20891" h="277307">
                <a:moveTo>
                  <a:pt x="120777" y="50"/>
                </a:moveTo>
                <a:cubicBezTo>
                  <a:pt x="123952" y="-2067"/>
                  <a:pt x="60452" y="63550"/>
                  <a:pt x="41402" y="95300"/>
                </a:cubicBezTo>
                <a:cubicBezTo>
                  <a:pt x="22352" y="127050"/>
                  <a:pt x="12827" y="167267"/>
                  <a:pt x="6477" y="190550"/>
                </a:cubicBezTo>
                <a:cubicBezTo>
                  <a:pt x="127" y="213833"/>
                  <a:pt x="2244" y="220713"/>
                  <a:pt x="3302" y="235000"/>
                </a:cubicBezTo>
                <a:cubicBezTo>
                  <a:pt x="4360" y="249287"/>
                  <a:pt x="13356" y="283683"/>
                  <a:pt x="12827" y="276275"/>
                </a:cubicBezTo>
                <a:cubicBezTo>
                  <a:pt x="12298" y="268867"/>
                  <a:pt x="-1460" y="218596"/>
                  <a:pt x="127" y="190550"/>
                </a:cubicBezTo>
                <a:cubicBezTo>
                  <a:pt x="1714" y="162504"/>
                  <a:pt x="7006" y="136046"/>
                  <a:pt x="22352" y="108000"/>
                </a:cubicBezTo>
                <a:cubicBezTo>
                  <a:pt x="37698" y="79954"/>
                  <a:pt x="117602" y="2167"/>
                  <a:pt x="120777" y="5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7" name="フリーフォーム 1266">
            <a:extLst>
              <a:ext uri="{FF2B5EF4-FFF2-40B4-BE49-F238E27FC236}">
                <a16:creationId xmlns:a16="http://schemas.microsoft.com/office/drawing/2014/main" id="{B7C852C0-981B-A80E-BFA1-FC4C95C64170}"/>
              </a:ext>
            </a:extLst>
          </p:cNvPr>
          <p:cNvSpPr/>
          <p:nvPr/>
        </p:nvSpPr>
        <p:spPr>
          <a:xfrm>
            <a:off x="8378002" y="9124949"/>
            <a:ext cx="57973" cy="263526"/>
          </a:xfrm>
          <a:custGeom>
            <a:avLst/>
            <a:gdLst>
              <a:gd name="connsiteX0" fmla="*/ 57973 w 57973"/>
              <a:gd name="connsiteY0" fmla="*/ 1 h 263526"/>
              <a:gd name="connsiteX1" fmla="*/ 3998 w 57973"/>
              <a:gd name="connsiteY1" fmla="*/ 161926 h 263526"/>
              <a:gd name="connsiteX2" fmla="*/ 3998 w 57973"/>
              <a:gd name="connsiteY2" fmla="*/ 263526 h 263526"/>
              <a:gd name="connsiteX3" fmla="*/ 3998 w 57973"/>
              <a:gd name="connsiteY3" fmla="*/ 158751 h 263526"/>
              <a:gd name="connsiteX4" fmla="*/ 57973 w 57973"/>
              <a:gd name="connsiteY4" fmla="*/ 1 h 2635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7973" h="263526">
                <a:moveTo>
                  <a:pt x="57973" y="1"/>
                </a:moveTo>
                <a:cubicBezTo>
                  <a:pt x="57973" y="530"/>
                  <a:pt x="12994" y="118005"/>
                  <a:pt x="3998" y="161926"/>
                </a:cubicBezTo>
                <a:cubicBezTo>
                  <a:pt x="-4998" y="205847"/>
                  <a:pt x="3998" y="263526"/>
                  <a:pt x="3998" y="263526"/>
                </a:cubicBezTo>
                <a:cubicBezTo>
                  <a:pt x="3998" y="262997"/>
                  <a:pt x="-3939" y="201613"/>
                  <a:pt x="3998" y="158751"/>
                </a:cubicBezTo>
                <a:cubicBezTo>
                  <a:pt x="11935" y="115889"/>
                  <a:pt x="57973" y="-528"/>
                  <a:pt x="57973" y="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8" name="フリーフォーム 1267">
            <a:extLst>
              <a:ext uri="{FF2B5EF4-FFF2-40B4-BE49-F238E27FC236}">
                <a16:creationId xmlns:a16="http://schemas.microsoft.com/office/drawing/2014/main" id="{CF525BF4-65F0-7B4A-E135-6BC00A9240CC}"/>
              </a:ext>
            </a:extLst>
          </p:cNvPr>
          <p:cNvSpPr/>
          <p:nvPr/>
        </p:nvSpPr>
        <p:spPr>
          <a:xfrm>
            <a:off x="8705829" y="9731245"/>
            <a:ext cx="44597" cy="194027"/>
          </a:xfrm>
          <a:custGeom>
            <a:avLst/>
            <a:gdLst>
              <a:gd name="connsiteX0" fmla="*/ 6371 w 44597"/>
              <a:gd name="connsiteY0" fmla="*/ 130 h 194027"/>
              <a:gd name="connsiteX1" fmla="*/ 38121 w 44597"/>
              <a:gd name="connsiteY1" fmla="*/ 104905 h 194027"/>
              <a:gd name="connsiteX2" fmla="*/ 21 w 44597"/>
              <a:gd name="connsiteY2" fmla="*/ 193805 h 194027"/>
              <a:gd name="connsiteX3" fmla="*/ 44471 w 44597"/>
              <a:gd name="connsiteY3" fmla="*/ 127130 h 194027"/>
              <a:gd name="connsiteX4" fmla="*/ 6371 w 44597"/>
              <a:gd name="connsiteY4" fmla="*/ 130 h 1940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4597" h="194027">
                <a:moveTo>
                  <a:pt x="6371" y="130"/>
                </a:moveTo>
                <a:cubicBezTo>
                  <a:pt x="5313" y="-3574"/>
                  <a:pt x="39179" y="72626"/>
                  <a:pt x="38121" y="104905"/>
                </a:cubicBezTo>
                <a:cubicBezTo>
                  <a:pt x="37063" y="137184"/>
                  <a:pt x="-1037" y="190101"/>
                  <a:pt x="21" y="193805"/>
                </a:cubicBezTo>
                <a:cubicBezTo>
                  <a:pt x="1079" y="197509"/>
                  <a:pt x="41825" y="154118"/>
                  <a:pt x="44471" y="127130"/>
                </a:cubicBezTo>
                <a:cubicBezTo>
                  <a:pt x="47117" y="100143"/>
                  <a:pt x="7429" y="3834"/>
                  <a:pt x="6371" y="13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9" name="フリーフォーム 1268">
            <a:extLst>
              <a:ext uri="{FF2B5EF4-FFF2-40B4-BE49-F238E27FC236}">
                <a16:creationId xmlns:a16="http://schemas.microsoft.com/office/drawing/2014/main" id="{B812549C-8797-34C3-EDA7-D9D4C71CA851}"/>
              </a:ext>
            </a:extLst>
          </p:cNvPr>
          <p:cNvSpPr/>
          <p:nvPr/>
        </p:nvSpPr>
        <p:spPr>
          <a:xfrm>
            <a:off x="8379023" y="9902000"/>
            <a:ext cx="248260" cy="325769"/>
          </a:xfrm>
          <a:custGeom>
            <a:avLst/>
            <a:gdLst>
              <a:gd name="connsiteX0" fmla="*/ 247452 w 248260"/>
              <a:gd name="connsiteY0" fmla="*/ 825 h 325769"/>
              <a:gd name="connsiteX1" fmla="*/ 98227 w 248260"/>
              <a:gd name="connsiteY1" fmla="*/ 165925 h 325769"/>
              <a:gd name="connsiteX2" fmla="*/ 15677 w 248260"/>
              <a:gd name="connsiteY2" fmla="*/ 248475 h 325769"/>
              <a:gd name="connsiteX3" fmla="*/ 2977 w 248260"/>
              <a:gd name="connsiteY3" fmla="*/ 324675 h 325769"/>
              <a:gd name="connsiteX4" fmla="*/ 15677 w 248260"/>
              <a:gd name="connsiteY4" fmla="*/ 280225 h 325769"/>
              <a:gd name="connsiteX5" fmla="*/ 152202 w 248260"/>
              <a:gd name="connsiteY5" fmla="*/ 108775 h 325769"/>
              <a:gd name="connsiteX6" fmla="*/ 247452 w 248260"/>
              <a:gd name="connsiteY6" fmla="*/ 825 h 3257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48260" h="325769">
                <a:moveTo>
                  <a:pt x="247452" y="825"/>
                </a:moveTo>
                <a:cubicBezTo>
                  <a:pt x="238456" y="10350"/>
                  <a:pt x="136856" y="124650"/>
                  <a:pt x="98227" y="165925"/>
                </a:cubicBezTo>
                <a:cubicBezTo>
                  <a:pt x="59598" y="207200"/>
                  <a:pt x="31552" y="222017"/>
                  <a:pt x="15677" y="248475"/>
                </a:cubicBezTo>
                <a:cubicBezTo>
                  <a:pt x="-198" y="274933"/>
                  <a:pt x="2977" y="319383"/>
                  <a:pt x="2977" y="324675"/>
                </a:cubicBezTo>
                <a:cubicBezTo>
                  <a:pt x="2977" y="329967"/>
                  <a:pt x="-9194" y="316208"/>
                  <a:pt x="15677" y="280225"/>
                </a:cubicBezTo>
                <a:cubicBezTo>
                  <a:pt x="40548" y="244242"/>
                  <a:pt x="116219" y="151108"/>
                  <a:pt x="152202" y="108775"/>
                </a:cubicBezTo>
                <a:cubicBezTo>
                  <a:pt x="188185" y="66442"/>
                  <a:pt x="256448" y="-8700"/>
                  <a:pt x="247452" y="82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0" name="フリーフォーム 1269">
            <a:extLst>
              <a:ext uri="{FF2B5EF4-FFF2-40B4-BE49-F238E27FC236}">
                <a16:creationId xmlns:a16="http://schemas.microsoft.com/office/drawing/2014/main" id="{C3476135-9601-D7FC-07B8-8F96ACAA265A}"/>
              </a:ext>
            </a:extLst>
          </p:cNvPr>
          <p:cNvSpPr/>
          <p:nvPr/>
        </p:nvSpPr>
        <p:spPr>
          <a:xfrm>
            <a:off x="8503490" y="9926707"/>
            <a:ext cx="117142" cy="129675"/>
          </a:xfrm>
          <a:custGeom>
            <a:avLst/>
            <a:gdLst>
              <a:gd name="connsiteX0" fmla="*/ 116635 w 117142"/>
              <a:gd name="connsiteY0" fmla="*/ 1518 h 129675"/>
              <a:gd name="connsiteX1" fmla="*/ 2335 w 117142"/>
              <a:gd name="connsiteY1" fmla="*/ 128518 h 129675"/>
              <a:gd name="connsiteX2" fmla="*/ 43610 w 117142"/>
              <a:gd name="connsiteY2" fmla="*/ 61843 h 129675"/>
              <a:gd name="connsiteX3" fmla="*/ 116635 w 117142"/>
              <a:gd name="connsiteY3" fmla="*/ 1518 h 129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7142" h="129675">
                <a:moveTo>
                  <a:pt x="116635" y="1518"/>
                </a:moveTo>
                <a:cubicBezTo>
                  <a:pt x="109756" y="12630"/>
                  <a:pt x="14506" y="118464"/>
                  <a:pt x="2335" y="128518"/>
                </a:cubicBezTo>
                <a:cubicBezTo>
                  <a:pt x="-9836" y="138572"/>
                  <a:pt x="28793" y="80364"/>
                  <a:pt x="43610" y="61843"/>
                </a:cubicBezTo>
                <a:cubicBezTo>
                  <a:pt x="58427" y="43322"/>
                  <a:pt x="123514" y="-9594"/>
                  <a:pt x="116635" y="151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1" name="フリーフォーム 1270">
            <a:extLst>
              <a:ext uri="{FF2B5EF4-FFF2-40B4-BE49-F238E27FC236}">
                <a16:creationId xmlns:a16="http://schemas.microsoft.com/office/drawing/2014/main" id="{A2BBED9F-2D50-19A7-397C-729D30E1FFF6}"/>
              </a:ext>
            </a:extLst>
          </p:cNvPr>
          <p:cNvSpPr/>
          <p:nvPr/>
        </p:nvSpPr>
        <p:spPr>
          <a:xfrm>
            <a:off x="8737513" y="9966234"/>
            <a:ext cx="54658" cy="168371"/>
          </a:xfrm>
          <a:custGeom>
            <a:avLst/>
            <a:gdLst>
              <a:gd name="connsiteX0" fmla="*/ 44537 w 54658"/>
              <a:gd name="connsiteY0" fmla="*/ 91 h 168371"/>
              <a:gd name="connsiteX1" fmla="*/ 54062 w 54658"/>
              <a:gd name="connsiteY1" fmla="*/ 98516 h 168371"/>
              <a:gd name="connsiteX2" fmla="*/ 47712 w 54658"/>
              <a:gd name="connsiteY2" fmla="*/ 127091 h 168371"/>
              <a:gd name="connsiteX3" fmla="*/ 87 w 54658"/>
              <a:gd name="connsiteY3" fmla="*/ 168366 h 168371"/>
              <a:gd name="connsiteX4" fmla="*/ 35012 w 54658"/>
              <a:gd name="connsiteY4" fmla="*/ 130266 h 168371"/>
              <a:gd name="connsiteX5" fmla="*/ 44537 w 54658"/>
              <a:gd name="connsiteY5" fmla="*/ 117566 h 168371"/>
              <a:gd name="connsiteX6" fmla="*/ 44537 w 54658"/>
              <a:gd name="connsiteY6" fmla="*/ 91 h 1683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4658" h="168371">
                <a:moveTo>
                  <a:pt x="44537" y="91"/>
                </a:moveTo>
                <a:cubicBezTo>
                  <a:pt x="46124" y="-3084"/>
                  <a:pt x="53533" y="77349"/>
                  <a:pt x="54062" y="98516"/>
                </a:cubicBezTo>
                <a:cubicBezTo>
                  <a:pt x="54591" y="119683"/>
                  <a:pt x="56708" y="115449"/>
                  <a:pt x="47712" y="127091"/>
                </a:cubicBezTo>
                <a:cubicBezTo>
                  <a:pt x="38716" y="138733"/>
                  <a:pt x="2204" y="167837"/>
                  <a:pt x="87" y="168366"/>
                </a:cubicBezTo>
                <a:cubicBezTo>
                  <a:pt x="-2030" y="168895"/>
                  <a:pt x="35012" y="130266"/>
                  <a:pt x="35012" y="130266"/>
                </a:cubicBezTo>
                <a:cubicBezTo>
                  <a:pt x="42420" y="121799"/>
                  <a:pt x="42420" y="132912"/>
                  <a:pt x="44537" y="117566"/>
                </a:cubicBezTo>
                <a:cubicBezTo>
                  <a:pt x="46654" y="102220"/>
                  <a:pt x="42950" y="3266"/>
                  <a:pt x="44537" y="9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2" name="フリーフォーム 1271">
            <a:extLst>
              <a:ext uri="{FF2B5EF4-FFF2-40B4-BE49-F238E27FC236}">
                <a16:creationId xmlns:a16="http://schemas.microsoft.com/office/drawing/2014/main" id="{6B2031C2-95B5-A493-C6A6-50D111611F3C}"/>
              </a:ext>
            </a:extLst>
          </p:cNvPr>
          <p:cNvSpPr/>
          <p:nvPr/>
        </p:nvSpPr>
        <p:spPr>
          <a:xfrm>
            <a:off x="8489916" y="9864371"/>
            <a:ext cx="185506" cy="324490"/>
          </a:xfrm>
          <a:custGeom>
            <a:avLst/>
            <a:gdLst>
              <a:gd name="connsiteX0" fmla="*/ 184184 w 185506"/>
              <a:gd name="connsiteY0" fmla="*/ 354 h 324490"/>
              <a:gd name="connsiteX1" fmla="*/ 165134 w 185506"/>
              <a:gd name="connsiteY1" fmla="*/ 98779 h 324490"/>
              <a:gd name="connsiteX2" fmla="*/ 79409 w 185506"/>
              <a:gd name="connsiteY2" fmla="*/ 222604 h 324490"/>
              <a:gd name="connsiteX3" fmla="*/ 34 w 185506"/>
              <a:gd name="connsiteY3" fmla="*/ 324204 h 324490"/>
              <a:gd name="connsiteX4" fmla="*/ 88934 w 185506"/>
              <a:gd name="connsiteY4" fmla="*/ 190854 h 324490"/>
              <a:gd name="connsiteX5" fmla="*/ 139734 w 185506"/>
              <a:gd name="connsiteY5" fmla="*/ 133704 h 324490"/>
              <a:gd name="connsiteX6" fmla="*/ 184184 w 185506"/>
              <a:gd name="connsiteY6" fmla="*/ 354 h 3244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85506" h="324490">
                <a:moveTo>
                  <a:pt x="184184" y="354"/>
                </a:moveTo>
                <a:cubicBezTo>
                  <a:pt x="188417" y="-5467"/>
                  <a:pt x="182596" y="61737"/>
                  <a:pt x="165134" y="98779"/>
                </a:cubicBezTo>
                <a:cubicBezTo>
                  <a:pt x="147672" y="135821"/>
                  <a:pt x="106926" y="185033"/>
                  <a:pt x="79409" y="222604"/>
                </a:cubicBezTo>
                <a:cubicBezTo>
                  <a:pt x="51892" y="260175"/>
                  <a:pt x="-1553" y="329496"/>
                  <a:pt x="34" y="324204"/>
                </a:cubicBezTo>
                <a:cubicBezTo>
                  <a:pt x="1621" y="318912"/>
                  <a:pt x="65651" y="222604"/>
                  <a:pt x="88934" y="190854"/>
                </a:cubicBezTo>
                <a:cubicBezTo>
                  <a:pt x="112217" y="159104"/>
                  <a:pt x="124388" y="159633"/>
                  <a:pt x="139734" y="133704"/>
                </a:cubicBezTo>
                <a:cubicBezTo>
                  <a:pt x="155080" y="107775"/>
                  <a:pt x="179951" y="6175"/>
                  <a:pt x="184184" y="354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3" name="フリーフォーム 1272">
            <a:extLst>
              <a:ext uri="{FF2B5EF4-FFF2-40B4-BE49-F238E27FC236}">
                <a16:creationId xmlns:a16="http://schemas.microsoft.com/office/drawing/2014/main" id="{5A88A812-2385-209F-0E2E-29F245BD63B4}"/>
              </a:ext>
            </a:extLst>
          </p:cNvPr>
          <p:cNvSpPr/>
          <p:nvPr/>
        </p:nvSpPr>
        <p:spPr>
          <a:xfrm>
            <a:off x="8689938" y="9947208"/>
            <a:ext cx="76296" cy="124283"/>
          </a:xfrm>
          <a:custGeom>
            <a:avLst/>
            <a:gdLst>
              <a:gd name="connsiteX0" fmla="*/ 37 w 76296"/>
              <a:gd name="connsiteY0" fmla="*/ 67 h 124283"/>
              <a:gd name="connsiteX1" fmla="*/ 60362 w 76296"/>
              <a:gd name="connsiteY1" fmla="*/ 9592 h 124283"/>
              <a:gd name="connsiteX2" fmla="*/ 73062 w 76296"/>
              <a:gd name="connsiteY2" fmla="*/ 60392 h 124283"/>
              <a:gd name="connsiteX3" fmla="*/ 73062 w 76296"/>
              <a:gd name="connsiteY3" fmla="*/ 123892 h 124283"/>
              <a:gd name="connsiteX4" fmla="*/ 76237 w 76296"/>
              <a:gd name="connsiteY4" fmla="*/ 28642 h 124283"/>
              <a:gd name="connsiteX5" fmla="*/ 69887 w 76296"/>
              <a:gd name="connsiteY5" fmla="*/ 6417 h 124283"/>
              <a:gd name="connsiteX6" fmla="*/ 37 w 76296"/>
              <a:gd name="connsiteY6" fmla="*/ 67 h 1242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76296" h="124283">
                <a:moveTo>
                  <a:pt x="37" y="67"/>
                </a:moveTo>
                <a:cubicBezTo>
                  <a:pt x="-1550" y="596"/>
                  <a:pt x="48191" y="-462"/>
                  <a:pt x="60362" y="9592"/>
                </a:cubicBezTo>
                <a:cubicBezTo>
                  <a:pt x="72533" y="19646"/>
                  <a:pt x="70945" y="41342"/>
                  <a:pt x="73062" y="60392"/>
                </a:cubicBezTo>
                <a:cubicBezTo>
                  <a:pt x="75179" y="79442"/>
                  <a:pt x="72533" y="129184"/>
                  <a:pt x="73062" y="123892"/>
                </a:cubicBezTo>
                <a:cubicBezTo>
                  <a:pt x="73591" y="118600"/>
                  <a:pt x="76766" y="48221"/>
                  <a:pt x="76237" y="28642"/>
                </a:cubicBezTo>
                <a:cubicBezTo>
                  <a:pt x="75708" y="9063"/>
                  <a:pt x="77295" y="10650"/>
                  <a:pt x="69887" y="6417"/>
                </a:cubicBezTo>
                <a:cubicBezTo>
                  <a:pt x="62479" y="2184"/>
                  <a:pt x="1624" y="-462"/>
                  <a:pt x="37" y="6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4" name="フリーフォーム 1273">
            <a:extLst>
              <a:ext uri="{FF2B5EF4-FFF2-40B4-BE49-F238E27FC236}">
                <a16:creationId xmlns:a16="http://schemas.microsoft.com/office/drawing/2014/main" id="{D1B3BDD7-AEBE-7487-1B6C-001387713BBA}"/>
              </a:ext>
            </a:extLst>
          </p:cNvPr>
          <p:cNvSpPr/>
          <p:nvPr/>
        </p:nvSpPr>
        <p:spPr>
          <a:xfrm>
            <a:off x="8522672" y="10070254"/>
            <a:ext cx="101065" cy="146258"/>
          </a:xfrm>
          <a:custGeom>
            <a:avLst/>
            <a:gdLst>
              <a:gd name="connsiteX0" fmla="*/ 100628 w 101065"/>
              <a:gd name="connsiteY0" fmla="*/ 846 h 146258"/>
              <a:gd name="connsiteX1" fmla="*/ 2203 w 101065"/>
              <a:gd name="connsiteY1" fmla="*/ 143721 h 146258"/>
              <a:gd name="connsiteX2" fmla="*/ 37128 w 101065"/>
              <a:gd name="connsiteY2" fmla="*/ 86571 h 146258"/>
              <a:gd name="connsiteX3" fmla="*/ 100628 w 101065"/>
              <a:gd name="connsiteY3" fmla="*/ 846 h 1462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1065" h="146258">
                <a:moveTo>
                  <a:pt x="100628" y="846"/>
                </a:moveTo>
                <a:cubicBezTo>
                  <a:pt x="94807" y="10371"/>
                  <a:pt x="12786" y="129434"/>
                  <a:pt x="2203" y="143721"/>
                </a:cubicBezTo>
                <a:cubicBezTo>
                  <a:pt x="-8380" y="158009"/>
                  <a:pt x="21782" y="108267"/>
                  <a:pt x="37128" y="86571"/>
                </a:cubicBezTo>
                <a:cubicBezTo>
                  <a:pt x="52474" y="64875"/>
                  <a:pt x="106449" y="-8679"/>
                  <a:pt x="100628" y="84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5" name="フリーフォーム 1274">
            <a:extLst>
              <a:ext uri="{FF2B5EF4-FFF2-40B4-BE49-F238E27FC236}">
                <a16:creationId xmlns:a16="http://schemas.microsoft.com/office/drawing/2014/main" id="{A3AAB069-45CD-0C91-DEB2-08C2D4205E63}"/>
              </a:ext>
            </a:extLst>
          </p:cNvPr>
          <p:cNvSpPr/>
          <p:nvPr/>
        </p:nvSpPr>
        <p:spPr>
          <a:xfrm>
            <a:off x="8686777" y="10013859"/>
            <a:ext cx="34954" cy="127164"/>
          </a:xfrm>
          <a:custGeom>
            <a:avLst/>
            <a:gdLst>
              <a:gd name="connsiteX0" fmla="*/ 34948 w 34954"/>
              <a:gd name="connsiteY0" fmla="*/ 91 h 127164"/>
              <a:gd name="connsiteX1" fmla="*/ 3198 w 34954"/>
              <a:gd name="connsiteY1" fmla="*/ 54066 h 127164"/>
              <a:gd name="connsiteX2" fmla="*/ 31773 w 34954"/>
              <a:gd name="connsiteY2" fmla="*/ 127091 h 127164"/>
              <a:gd name="connsiteX3" fmla="*/ 23 w 34954"/>
              <a:gd name="connsiteY3" fmla="*/ 66766 h 127164"/>
              <a:gd name="connsiteX4" fmla="*/ 34948 w 34954"/>
              <a:gd name="connsiteY4" fmla="*/ 91 h 1271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4954" h="127164">
                <a:moveTo>
                  <a:pt x="34948" y="91"/>
                </a:moveTo>
                <a:cubicBezTo>
                  <a:pt x="35477" y="-2026"/>
                  <a:pt x="3727" y="32899"/>
                  <a:pt x="3198" y="54066"/>
                </a:cubicBezTo>
                <a:cubicBezTo>
                  <a:pt x="2669" y="75233"/>
                  <a:pt x="32302" y="124974"/>
                  <a:pt x="31773" y="127091"/>
                </a:cubicBezTo>
                <a:cubicBezTo>
                  <a:pt x="31244" y="129208"/>
                  <a:pt x="1081" y="85287"/>
                  <a:pt x="23" y="66766"/>
                </a:cubicBezTo>
                <a:cubicBezTo>
                  <a:pt x="-1035" y="48245"/>
                  <a:pt x="34419" y="2208"/>
                  <a:pt x="34948" y="9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6" name="フリーフォーム 1275">
            <a:extLst>
              <a:ext uri="{FF2B5EF4-FFF2-40B4-BE49-F238E27FC236}">
                <a16:creationId xmlns:a16="http://schemas.microsoft.com/office/drawing/2014/main" id="{6FF2963C-6C76-ABA3-8B08-166710B5D80A}"/>
              </a:ext>
            </a:extLst>
          </p:cNvPr>
          <p:cNvSpPr/>
          <p:nvPr/>
        </p:nvSpPr>
        <p:spPr>
          <a:xfrm>
            <a:off x="8521342" y="10143773"/>
            <a:ext cx="178845" cy="229546"/>
          </a:xfrm>
          <a:custGeom>
            <a:avLst/>
            <a:gdLst>
              <a:gd name="connsiteX0" fmla="*/ 178158 w 178845"/>
              <a:gd name="connsiteY0" fmla="*/ 352 h 229546"/>
              <a:gd name="connsiteX1" fmla="*/ 98783 w 178845"/>
              <a:gd name="connsiteY1" fmla="*/ 121002 h 229546"/>
              <a:gd name="connsiteX2" fmla="*/ 32108 w 178845"/>
              <a:gd name="connsiteY2" fmla="*/ 190852 h 229546"/>
              <a:gd name="connsiteX3" fmla="*/ 358 w 178845"/>
              <a:gd name="connsiteY3" fmla="*/ 228952 h 229546"/>
              <a:gd name="connsiteX4" fmla="*/ 51158 w 178845"/>
              <a:gd name="connsiteY4" fmla="*/ 162277 h 229546"/>
              <a:gd name="connsiteX5" fmla="*/ 178158 w 178845"/>
              <a:gd name="connsiteY5" fmla="*/ 352 h 2295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8845" h="229546">
                <a:moveTo>
                  <a:pt x="178158" y="352"/>
                </a:moveTo>
                <a:cubicBezTo>
                  <a:pt x="186096" y="-6527"/>
                  <a:pt x="123125" y="89252"/>
                  <a:pt x="98783" y="121002"/>
                </a:cubicBezTo>
                <a:cubicBezTo>
                  <a:pt x="74441" y="152752"/>
                  <a:pt x="48512" y="172860"/>
                  <a:pt x="32108" y="190852"/>
                </a:cubicBezTo>
                <a:cubicBezTo>
                  <a:pt x="15704" y="208844"/>
                  <a:pt x="-2817" y="233714"/>
                  <a:pt x="358" y="228952"/>
                </a:cubicBezTo>
                <a:cubicBezTo>
                  <a:pt x="3533" y="224190"/>
                  <a:pt x="23112" y="195615"/>
                  <a:pt x="51158" y="162277"/>
                </a:cubicBezTo>
                <a:cubicBezTo>
                  <a:pt x="79204" y="128939"/>
                  <a:pt x="170220" y="7231"/>
                  <a:pt x="178158" y="35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7" name="フリーフォーム 1276">
            <a:extLst>
              <a:ext uri="{FF2B5EF4-FFF2-40B4-BE49-F238E27FC236}">
                <a16:creationId xmlns:a16="http://schemas.microsoft.com/office/drawing/2014/main" id="{32A69354-9B02-2ECF-3050-2CB62E653093}"/>
              </a:ext>
            </a:extLst>
          </p:cNvPr>
          <p:cNvSpPr/>
          <p:nvPr/>
        </p:nvSpPr>
        <p:spPr>
          <a:xfrm>
            <a:off x="8220869" y="10207461"/>
            <a:ext cx="177008" cy="241470"/>
          </a:xfrm>
          <a:custGeom>
            <a:avLst/>
            <a:gdLst>
              <a:gd name="connsiteX0" fmla="*/ 177006 w 177008"/>
              <a:gd name="connsiteY0" fmla="*/ 164 h 241470"/>
              <a:gd name="connsiteX1" fmla="*/ 50006 w 177008"/>
              <a:gd name="connsiteY1" fmla="*/ 127164 h 241470"/>
              <a:gd name="connsiteX2" fmla="*/ 18256 w 177008"/>
              <a:gd name="connsiteY2" fmla="*/ 181139 h 241470"/>
              <a:gd name="connsiteX3" fmla="*/ 2381 w 177008"/>
              <a:gd name="connsiteY3" fmla="*/ 241464 h 241470"/>
              <a:gd name="connsiteX4" fmla="*/ 5556 w 177008"/>
              <a:gd name="connsiteY4" fmla="*/ 184314 h 241470"/>
              <a:gd name="connsiteX5" fmla="*/ 53181 w 177008"/>
              <a:gd name="connsiteY5" fmla="*/ 101764 h 241470"/>
              <a:gd name="connsiteX6" fmla="*/ 177006 w 177008"/>
              <a:gd name="connsiteY6" fmla="*/ 164 h 2414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77008" h="241470">
                <a:moveTo>
                  <a:pt x="177006" y="164"/>
                </a:moveTo>
                <a:cubicBezTo>
                  <a:pt x="176477" y="4397"/>
                  <a:pt x="76464" y="97002"/>
                  <a:pt x="50006" y="127164"/>
                </a:cubicBezTo>
                <a:cubicBezTo>
                  <a:pt x="23548" y="157326"/>
                  <a:pt x="26193" y="162089"/>
                  <a:pt x="18256" y="181139"/>
                </a:cubicBezTo>
                <a:cubicBezTo>
                  <a:pt x="10319" y="200189"/>
                  <a:pt x="4498" y="240935"/>
                  <a:pt x="2381" y="241464"/>
                </a:cubicBezTo>
                <a:cubicBezTo>
                  <a:pt x="264" y="241993"/>
                  <a:pt x="-2911" y="207597"/>
                  <a:pt x="5556" y="184314"/>
                </a:cubicBezTo>
                <a:cubicBezTo>
                  <a:pt x="14023" y="161031"/>
                  <a:pt x="29898" y="128752"/>
                  <a:pt x="53181" y="101764"/>
                </a:cubicBezTo>
                <a:cubicBezTo>
                  <a:pt x="76464" y="74777"/>
                  <a:pt x="177535" y="-4069"/>
                  <a:pt x="177006" y="16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8" name="フリーフォーム 1277">
            <a:extLst>
              <a:ext uri="{FF2B5EF4-FFF2-40B4-BE49-F238E27FC236}">
                <a16:creationId xmlns:a16="http://schemas.microsoft.com/office/drawing/2014/main" id="{11124EBE-CB6B-2118-78B5-BE946ECD44F4}"/>
              </a:ext>
            </a:extLst>
          </p:cNvPr>
          <p:cNvSpPr/>
          <p:nvPr/>
        </p:nvSpPr>
        <p:spPr>
          <a:xfrm>
            <a:off x="8350244" y="10128246"/>
            <a:ext cx="130242" cy="215909"/>
          </a:xfrm>
          <a:custGeom>
            <a:avLst/>
            <a:gdLst>
              <a:gd name="connsiteX0" fmla="*/ 130181 w 130242"/>
              <a:gd name="connsiteY0" fmla="*/ 4 h 215909"/>
              <a:gd name="connsiteX1" fmla="*/ 104781 w 130242"/>
              <a:gd name="connsiteY1" fmla="*/ 76204 h 215909"/>
              <a:gd name="connsiteX2" fmla="*/ 47631 w 130242"/>
              <a:gd name="connsiteY2" fmla="*/ 155579 h 215909"/>
              <a:gd name="connsiteX3" fmla="*/ 6 w 130242"/>
              <a:gd name="connsiteY3" fmla="*/ 215904 h 215909"/>
              <a:gd name="connsiteX4" fmla="*/ 44456 w 130242"/>
              <a:gd name="connsiteY4" fmla="*/ 152404 h 215909"/>
              <a:gd name="connsiteX5" fmla="*/ 73031 w 130242"/>
              <a:gd name="connsiteY5" fmla="*/ 104779 h 215909"/>
              <a:gd name="connsiteX6" fmla="*/ 98431 w 130242"/>
              <a:gd name="connsiteY6" fmla="*/ 79379 h 215909"/>
              <a:gd name="connsiteX7" fmla="*/ 130181 w 130242"/>
              <a:gd name="connsiteY7" fmla="*/ 4 h 2159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30242" h="215909">
                <a:moveTo>
                  <a:pt x="130181" y="4"/>
                </a:moveTo>
                <a:cubicBezTo>
                  <a:pt x="131239" y="-525"/>
                  <a:pt x="118539" y="50275"/>
                  <a:pt x="104781" y="76204"/>
                </a:cubicBezTo>
                <a:cubicBezTo>
                  <a:pt x="91023" y="102133"/>
                  <a:pt x="65093" y="132296"/>
                  <a:pt x="47631" y="155579"/>
                </a:cubicBezTo>
                <a:cubicBezTo>
                  <a:pt x="30168" y="178862"/>
                  <a:pt x="535" y="216433"/>
                  <a:pt x="6" y="215904"/>
                </a:cubicBezTo>
                <a:cubicBezTo>
                  <a:pt x="-523" y="215375"/>
                  <a:pt x="32285" y="170925"/>
                  <a:pt x="44456" y="152404"/>
                </a:cubicBezTo>
                <a:cubicBezTo>
                  <a:pt x="56627" y="133883"/>
                  <a:pt x="64035" y="116950"/>
                  <a:pt x="73031" y="104779"/>
                </a:cubicBezTo>
                <a:cubicBezTo>
                  <a:pt x="82027" y="92608"/>
                  <a:pt x="89435" y="93137"/>
                  <a:pt x="98431" y="79379"/>
                </a:cubicBezTo>
                <a:cubicBezTo>
                  <a:pt x="107427" y="65621"/>
                  <a:pt x="129123" y="533"/>
                  <a:pt x="130181" y="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9" name="フリーフォーム 1278">
            <a:extLst>
              <a:ext uri="{FF2B5EF4-FFF2-40B4-BE49-F238E27FC236}">
                <a16:creationId xmlns:a16="http://schemas.microsoft.com/office/drawing/2014/main" id="{2ED7170D-339F-9AA3-7364-3FEFD80541FB}"/>
              </a:ext>
            </a:extLst>
          </p:cNvPr>
          <p:cNvSpPr/>
          <p:nvPr/>
        </p:nvSpPr>
        <p:spPr>
          <a:xfrm>
            <a:off x="8355979" y="10267526"/>
            <a:ext cx="159923" cy="76719"/>
          </a:xfrm>
          <a:custGeom>
            <a:avLst/>
            <a:gdLst>
              <a:gd name="connsiteX0" fmla="*/ 621 w 159923"/>
              <a:gd name="connsiteY0" fmla="*/ 76624 h 76719"/>
              <a:gd name="connsiteX1" fmla="*/ 73646 w 159923"/>
              <a:gd name="connsiteY1" fmla="*/ 16299 h 76719"/>
              <a:gd name="connsiteX2" fmla="*/ 118096 w 159923"/>
              <a:gd name="connsiteY2" fmla="*/ 16299 h 76719"/>
              <a:gd name="connsiteX3" fmla="*/ 159371 w 159923"/>
              <a:gd name="connsiteY3" fmla="*/ 60749 h 76719"/>
              <a:gd name="connsiteX4" fmla="*/ 140321 w 159923"/>
              <a:gd name="connsiteY4" fmla="*/ 22649 h 76719"/>
              <a:gd name="connsiteX5" fmla="*/ 118096 w 159923"/>
              <a:gd name="connsiteY5" fmla="*/ 424 h 76719"/>
              <a:gd name="connsiteX6" fmla="*/ 621 w 159923"/>
              <a:gd name="connsiteY6" fmla="*/ 76624 h 767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59923" h="76719">
                <a:moveTo>
                  <a:pt x="621" y="76624"/>
                </a:moveTo>
                <a:cubicBezTo>
                  <a:pt x="-6787" y="79270"/>
                  <a:pt x="54067" y="26353"/>
                  <a:pt x="73646" y="16299"/>
                </a:cubicBezTo>
                <a:cubicBezTo>
                  <a:pt x="93225" y="6245"/>
                  <a:pt x="103809" y="8891"/>
                  <a:pt x="118096" y="16299"/>
                </a:cubicBezTo>
                <a:cubicBezTo>
                  <a:pt x="132383" y="23707"/>
                  <a:pt x="155667" y="59691"/>
                  <a:pt x="159371" y="60749"/>
                </a:cubicBezTo>
                <a:cubicBezTo>
                  <a:pt x="163075" y="61807"/>
                  <a:pt x="147200" y="32703"/>
                  <a:pt x="140321" y="22649"/>
                </a:cubicBezTo>
                <a:cubicBezTo>
                  <a:pt x="133442" y="12595"/>
                  <a:pt x="136088" y="-2751"/>
                  <a:pt x="118096" y="424"/>
                </a:cubicBezTo>
                <a:cubicBezTo>
                  <a:pt x="100104" y="3599"/>
                  <a:pt x="8029" y="73978"/>
                  <a:pt x="621" y="7662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0" name="フリーフォーム 1279">
            <a:extLst>
              <a:ext uri="{FF2B5EF4-FFF2-40B4-BE49-F238E27FC236}">
                <a16:creationId xmlns:a16="http://schemas.microsoft.com/office/drawing/2014/main" id="{C95B9EAE-0A8D-C22F-F550-63A4BF87AE33}"/>
              </a:ext>
            </a:extLst>
          </p:cNvPr>
          <p:cNvSpPr/>
          <p:nvPr/>
        </p:nvSpPr>
        <p:spPr>
          <a:xfrm>
            <a:off x="8399816" y="10348943"/>
            <a:ext cx="116768" cy="110327"/>
          </a:xfrm>
          <a:custGeom>
            <a:avLst/>
            <a:gdLst>
              <a:gd name="connsiteX0" fmla="*/ 1234 w 116768"/>
              <a:gd name="connsiteY0" fmla="*/ 109507 h 110327"/>
              <a:gd name="connsiteX1" fmla="*/ 115534 w 116768"/>
              <a:gd name="connsiteY1" fmla="*/ 1557 h 110327"/>
              <a:gd name="connsiteX2" fmla="*/ 58384 w 116768"/>
              <a:gd name="connsiteY2" fmla="*/ 49182 h 110327"/>
              <a:gd name="connsiteX3" fmla="*/ 1234 w 116768"/>
              <a:gd name="connsiteY3" fmla="*/ 109507 h 110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6768" h="110327">
                <a:moveTo>
                  <a:pt x="1234" y="109507"/>
                </a:moveTo>
                <a:cubicBezTo>
                  <a:pt x="10759" y="101570"/>
                  <a:pt x="106009" y="11611"/>
                  <a:pt x="115534" y="1557"/>
                </a:cubicBezTo>
                <a:cubicBezTo>
                  <a:pt x="125059" y="-8497"/>
                  <a:pt x="76905" y="32778"/>
                  <a:pt x="58384" y="49182"/>
                </a:cubicBezTo>
                <a:cubicBezTo>
                  <a:pt x="39863" y="65586"/>
                  <a:pt x="-8291" y="117444"/>
                  <a:pt x="1234" y="10950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1" name="フリーフォーム 1280">
            <a:extLst>
              <a:ext uri="{FF2B5EF4-FFF2-40B4-BE49-F238E27FC236}">
                <a16:creationId xmlns:a16="http://schemas.microsoft.com/office/drawing/2014/main" id="{15CB5179-E811-B253-ED72-43B10AEA6E9C}"/>
              </a:ext>
            </a:extLst>
          </p:cNvPr>
          <p:cNvSpPr/>
          <p:nvPr/>
        </p:nvSpPr>
        <p:spPr>
          <a:xfrm>
            <a:off x="8213722" y="10389385"/>
            <a:ext cx="177907" cy="72277"/>
          </a:xfrm>
          <a:custGeom>
            <a:avLst/>
            <a:gdLst>
              <a:gd name="connsiteX0" fmla="*/ 3 w 177907"/>
              <a:gd name="connsiteY0" fmla="*/ 72240 h 72277"/>
              <a:gd name="connsiteX1" fmla="*/ 73028 w 177907"/>
              <a:gd name="connsiteY1" fmla="*/ 15090 h 72277"/>
              <a:gd name="connsiteX2" fmla="*/ 123828 w 177907"/>
              <a:gd name="connsiteY2" fmla="*/ 15090 h 72277"/>
              <a:gd name="connsiteX3" fmla="*/ 177803 w 177907"/>
              <a:gd name="connsiteY3" fmla="*/ 30965 h 72277"/>
              <a:gd name="connsiteX4" fmla="*/ 136528 w 177907"/>
              <a:gd name="connsiteY4" fmla="*/ 15090 h 72277"/>
              <a:gd name="connsiteX5" fmla="*/ 101603 w 177907"/>
              <a:gd name="connsiteY5" fmla="*/ 2390 h 72277"/>
              <a:gd name="connsiteX6" fmla="*/ 76203 w 177907"/>
              <a:gd name="connsiteY6" fmla="*/ 5565 h 72277"/>
              <a:gd name="connsiteX7" fmla="*/ 3 w 177907"/>
              <a:gd name="connsiteY7" fmla="*/ 72240 h 722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77907" h="72277">
                <a:moveTo>
                  <a:pt x="3" y="72240"/>
                </a:moveTo>
                <a:cubicBezTo>
                  <a:pt x="-526" y="73827"/>
                  <a:pt x="52391" y="24615"/>
                  <a:pt x="73028" y="15090"/>
                </a:cubicBezTo>
                <a:cubicBezTo>
                  <a:pt x="93665" y="5565"/>
                  <a:pt x="106365" y="12444"/>
                  <a:pt x="123828" y="15090"/>
                </a:cubicBezTo>
                <a:cubicBezTo>
                  <a:pt x="141291" y="17736"/>
                  <a:pt x="175686" y="30965"/>
                  <a:pt x="177803" y="30965"/>
                </a:cubicBezTo>
                <a:cubicBezTo>
                  <a:pt x="179920" y="30965"/>
                  <a:pt x="149228" y="19853"/>
                  <a:pt x="136528" y="15090"/>
                </a:cubicBezTo>
                <a:cubicBezTo>
                  <a:pt x="123828" y="10327"/>
                  <a:pt x="111657" y="3977"/>
                  <a:pt x="101603" y="2390"/>
                </a:cubicBezTo>
                <a:cubicBezTo>
                  <a:pt x="91549" y="803"/>
                  <a:pt x="90490" y="-3431"/>
                  <a:pt x="76203" y="5565"/>
                </a:cubicBezTo>
                <a:cubicBezTo>
                  <a:pt x="61916" y="14561"/>
                  <a:pt x="532" y="70653"/>
                  <a:pt x="3" y="7224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2" name="フリーフォーム 1281">
            <a:extLst>
              <a:ext uri="{FF2B5EF4-FFF2-40B4-BE49-F238E27FC236}">
                <a16:creationId xmlns:a16="http://schemas.microsoft.com/office/drawing/2014/main" id="{276C3461-2B7A-E01A-AC40-E9BB19A4983E}"/>
              </a:ext>
            </a:extLst>
          </p:cNvPr>
          <p:cNvSpPr/>
          <p:nvPr/>
        </p:nvSpPr>
        <p:spPr>
          <a:xfrm>
            <a:off x="8226040" y="10337717"/>
            <a:ext cx="172811" cy="98510"/>
          </a:xfrm>
          <a:custGeom>
            <a:avLst/>
            <a:gdLst>
              <a:gd name="connsiteX0" fmla="*/ 385 w 172811"/>
              <a:gd name="connsiteY0" fmla="*/ 98508 h 98510"/>
              <a:gd name="connsiteX1" fmla="*/ 111510 w 172811"/>
              <a:gd name="connsiteY1" fmla="*/ 12783 h 98510"/>
              <a:gd name="connsiteX2" fmla="*/ 149610 w 172811"/>
              <a:gd name="connsiteY2" fmla="*/ 25483 h 98510"/>
              <a:gd name="connsiteX3" fmla="*/ 171835 w 172811"/>
              <a:gd name="connsiteY3" fmla="*/ 50883 h 98510"/>
              <a:gd name="connsiteX4" fmla="*/ 117860 w 172811"/>
              <a:gd name="connsiteY4" fmla="*/ 83 h 98510"/>
              <a:gd name="connsiteX5" fmla="*/ 41660 w 172811"/>
              <a:gd name="connsiteY5" fmla="*/ 38183 h 98510"/>
              <a:gd name="connsiteX6" fmla="*/ 73410 w 172811"/>
              <a:gd name="connsiteY6" fmla="*/ 9608 h 98510"/>
              <a:gd name="connsiteX7" fmla="*/ 385 w 172811"/>
              <a:gd name="connsiteY7" fmla="*/ 98508 h 985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72811" h="98510">
                <a:moveTo>
                  <a:pt x="385" y="98508"/>
                </a:moveTo>
                <a:cubicBezTo>
                  <a:pt x="6735" y="99037"/>
                  <a:pt x="86639" y="24954"/>
                  <a:pt x="111510" y="12783"/>
                </a:cubicBezTo>
                <a:cubicBezTo>
                  <a:pt x="136381" y="612"/>
                  <a:pt x="139556" y="19133"/>
                  <a:pt x="149610" y="25483"/>
                </a:cubicBezTo>
                <a:cubicBezTo>
                  <a:pt x="159664" y="31833"/>
                  <a:pt x="177127" y="55116"/>
                  <a:pt x="171835" y="50883"/>
                </a:cubicBezTo>
                <a:cubicBezTo>
                  <a:pt x="166543" y="46650"/>
                  <a:pt x="139556" y="2200"/>
                  <a:pt x="117860" y="83"/>
                </a:cubicBezTo>
                <a:cubicBezTo>
                  <a:pt x="96164" y="-2034"/>
                  <a:pt x="49068" y="36596"/>
                  <a:pt x="41660" y="38183"/>
                </a:cubicBezTo>
                <a:cubicBezTo>
                  <a:pt x="34252" y="39770"/>
                  <a:pt x="78702" y="83"/>
                  <a:pt x="73410" y="9608"/>
                </a:cubicBezTo>
                <a:cubicBezTo>
                  <a:pt x="68118" y="19133"/>
                  <a:pt x="-5965" y="97979"/>
                  <a:pt x="385" y="9850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3" name="フリーフォーム 1282">
            <a:extLst>
              <a:ext uri="{FF2B5EF4-FFF2-40B4-BE49-F238E27FC236}">
                <a16:creationId xmlns:a16="http://schemas.microsoft.com/office/drawing/2014/main" id="{31C60017-9AF0-DBB2-F9E2-DE716AB10D66}"/>
              </a:ext>
            </a:extLst>
          </p:cNvPr>
          <p:cNvSpPr/>
          <p:nvPr/>
        </p:nvSpPr>
        <p:spPr>
          <a:xfrm>
            <a:off x="8257544" y="10438387"/>
            <a:ext cx="169590" cy="116680"/>
          </a:xfrm>
          <a:custGeom>
            <a:avLst/>
            <a:gdLst>
              <a:gd name="connsiteX0" fmla="*/ 168906 w 169590"/>
              <a:gd name="connsiteY0" fmla="*/ 1013 h 116680"/>
              <a:gd name="connsiteX1" fmla="*/ 3806 w 169590"/>
              <a:gd name="connsiteY1" fmla="*/ 115313 h 116680"/>
              <a:gd name="connsiteX2" fmla="*/ 60956 w 169590"/>
              <a:gd name="connsiteY2" fmla="*/ 61338 h 116680"/>
              <a:gd name="connsiteX3" fmla="*/ 168906 w 169590"/>
              <a:gd name="connsiteY3" fmla="*/ 1013 h 1166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9590" h="116680">
                <a:moveTo>
                  <a:pt x="168906" y="1013"/>
                </a:moveTo>
                <a:cubicBezTo>
                  <a:pt x="159381" y="10009"/>
                  <a:pt x="21798" y="105259"/>
                  <a:pt x="3806" y="115313"/>
                </a:cubicBezTo>
                <a:cubicBezTo>
                  <a:pt x="-14186" y="125367"/>
                  <a:pt x="36085" y="77213"/>
                  <a:pt x="60956" y="61338"/>
                </a:cubicBezTo>
                <a:cubicBezTo>
                  <a:pt x="85827" y="45463"/>
                  <a:pt x="178431" y="-7983"/>
                  <a:pt x="168906" y="101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4" name="フリーフォーム 1283">
            <a:extLst>
              <a:ext uri="{FF2B5EF4-FFF2-40B4-BE49-F238E27FC236}">
                <a16:creationId xmlns:a16="http://schemas.microsoft.com/office/drawing/2014/main" id="{7F954C23-EB79-E889-1DA7-388B1AEDAFE0}"/>
              </a:ext>
            </a:extLst>
          </p:cNvPr>
          <p:cNvSpPr/>
          <p:nvPr/>
        </p:nvSpPr>
        <p:spPr>
          <a:xfrm>
            <a:off x="8216807" y="10445737"/>
            <a:ext cx="38765" cy="108020"/>
          </a:xfrm>
          <a:custGeom>
            <a:avLst/>
            <a:gdLst>
              <a:gd name="connsiteX0" fmla="*/ 93 w 38765"/>
              <a:gd name="connsiteY0" fmla="*/ 13 h 108020"/>
              <a:gd name="connsiteX1" fmla="*/ 31843 w 38765"/>
              <a:gd name="connsiteY1" fmla="*/ 76213 h 108020"/>
              <a:gd name="connsiteX2" fmla="*/ 38193 w 38765"/>
              <a:gd name="connsiteY2" fmla="*/ 107963 h 108020"/>
              <a:gd name="connsiteX3" fmla="*/ 22318 w 38765"/>
              <a:gd name="connsiteY3" fmla="*/ 82563 h 108020"/>
              <a:gd name="connsiteX4" fmla="*/ 93 w 38765"/>
              <a:gd name="connsiteY4" fmla="*/ 13 h 1080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8765" h="108020">
                <a:moveTo>
                  <a:pt x="93" y="13"/>
                </a:moveTo>
                <a:cubicBezTo>
                  <a:pt x="1681" y="-1045"/>
                  <a:pt x="25493" y="58221"/>
                  <a:pt x="31843" y="76213"/>
                </a:cubicBezTo>
                <a:cubicBezTo>
                  <a:pt x="38193" y="94205"/>
                  <a:pt x="39781" y="106905"/>
                  <a:pt x="38193" y="107963"/>
                </a:cubicBezTo>
                <a:cubicBezTo>
                  <a:pt x="36605" y="109021"/>
                  <a:pt x="27081" y="95263"/>
                  <a:pt x="22318" y="82563"/>
                </a:cubicBezTo>
                <a:cubicBezTo>
                  <a:pt x="17555" y="69863"/>
                  <a:pt x="-1495" y="1071"/>
                  <a:pt x="93" y="1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5" name="フリーフォーム 1284">
            <a:extLst>
              <a:ext uri="{FF2B5EF4-FFF2-40B4-BE49-F238E27FC236}">
                <a16:creationId xmlns:a16="http://schemas.microsoft.com/office/drawing/2014/main" id="{5DE00C3A-10E5-9589-85CF-30470F7E7F60}"/>
              </a:ext>
            </a:extLst>
          </p:cNvPr>
          <p:cNvSpPr/>
          <p:nvPr/>
        </p:nvSpPr>
        <p:spPr>
          <a:xfrm>
            <a:off x="8369250" y="10375745"/>
            <a:ext cx="25458" cy="95363"/>
          </a:xfrm>
          <a:custGeom>
            <a:avLst/>
            <a:gdLst>
              <a:gd name="connsiteX0" fmla="*/ 50 w 25458"/>
              <a:gd name="connsiteY0" fmla="*/ 155 h 95363"/>
              <a:gd name="connsiteX1" fmla="*/ 19100 w 25458"/>
              <a:gd name="connsiteY1" fmla="*/ 92230 h 95363"/>
              <a:gd name="connsiteX2" fmla="*/ 25450 w 25458"/>
              <a:gd name="connsiteY2" fmla="*/ 70005 h 95363"/>
              <a:gd name="connsiteX3" fmla="*/ 50 w 25458"/>
              <a:gd name="connsiteY3" fmla="*/ 155 h 953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458" h="95363">
                <a:moveTo>
                  <a:pt x="50" y="155"/>
                </a:moveTo>
                <a:cubicBezTo>
                  <a:pt x="-1008" y="3859"/>
                  <a:pt x="14867" y="80588"/>
                  <a:pt x="19100" y="92230"/>
                </a:cubicBezTo>
                <a:cubicBezTo>
                  <a:pt x="23333" y="103872"/>
                  <a:pt x="24921" y="80059"/>
                  <a:pt x="25450" y="70005"/>
                </a:cubicBezTo>
                <a:cubicBezTo>
                  <a:pt x="25979" y="59951"/>
                  <a:pt x="1108" y="-3549"/>
                  <a:pt x="50" y="15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6" name="フリーフォーム 1285">
            <a:extLst>
              <a:ext uri="{FF2B5EF4-FFF2-40B4-BE49-F238E27FC236}">
                <a16:creationId xmlns:a16="http://schemas.microsoft.com/office/drawing/2014/main" id="{ABC4742C-ECC7-1C7A-211F-41A3E3682FFA}"/>
              </a:ext>
            </a:extLst>
          </p:cNvPr>
          <p:cNvSpPr/>
          <p:nvPr/>
        </p:nvSpPr>
        <p:spPr>
          <a:xfrm>
            <a:off x="8262834" y="10433007"/>
            <a:ext cx="91107" cy="60021"/>
          </a:xfrm>
          <a:custGeom>
            <a:avLst/>
            <a:gdLst>
              <a:gd name="connsiteX0" fmla="*/ 90591 w 91107"/>
              <a:gd name="connsiteY0" fmla="*/ 43 h 60021"/>
              <a:gd name="connsiteX1" fmla="*/ 1691 w 91107"/>
              <a:gd name="connsiteY1" fmla="*/ 57193 h 60021"/>
              <a:gd name="connsiteX2" fmla="*/ 36616 w 91107"/>
              <a:gd name="connsiteY2" fmla="*/ 47668 h 60021"/>
              <a:gd name="connsiteX3" fmla="*/ 90591 w 91107"/>
              <a:gd name="connsiteY3" fmla="*/ 43 h 600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1107" h="60021">
                <a:moveTo>
                  <a:pt x="90591" y="43"/>
                </a:moveTo>
                <a:cubicBezTo>
                  <a:pt x="84770" y="1631"/>
                  <a:pt x="10687" y="49256"/>
                  <a:pt x="1691" y="57193"/>
                </a:cubicBezTo>
                <a:cubicBezTo>
                  <a:pt x="-7305" y="65131"/>
                  <a:pt x="21799" y="54547"/>
                  <a:pt x="36616" y="47668"/>
                </a:cubicBezTo>
                <a:cubicBezTo>
                  <a:pt x="51433" y="40789"/>
                  <a:pt x="96412" y="-1545"/>
                  <a:pt x="90591" y="4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7" name="フリーフォーム 1286">
            <a:extLst>
              <a:ext uri="{FF2B5EF4-FFF2-40B4-BE49-F238E27FC236}">
                <a16:creationId xmlns:a16="http://schemas.microsoft.com/office/drawing/2014/main" id="{BE113191-AE96-6B9E-1CB0-9DCB06411F0F}"/>
              </a:ext>
            </a:extLst>
          </p:cNvPr>
          <p:cNvSpPr/>
          <p:nvPr/>
        </p:nvSpPr>
        <p:spPr>
          <a:xfrm>
            <a:off x="8788318" y="9852006"/>
            <a:ext cx="176570" cy="342088"/>
          </a:xfrm>
          <a:custGeom>
            <a:avLst/>
            <a:gdLst>
              <a:gd name="connsiteX0" fmla="*/ 82 w 176570"/>
              <a:gd name="connsiteY0" fmla="*/ 19 h 342088"/>
              <a:gd name="connsiteX1" fmla="*/ 146132 w 176570"/>
              <a:gd name="connsiteY1" fmla="*/ 206394 h 342088"/>
              <a:gd name="connsiteX2" fmla="*/ 168357 w 176570"/>
              <a:gd name="connsiteY2" fmla="*/ 250844 h 342088"/>
              <a:gd name="connsiteX3" fmla="*/ 171532 w 176570"/>
              <a:gd name="connsiteY3" fmla="*/ 295294 h 342088"/>
              <a:gd name="connsiteX4" fmla="*/ 155657 w 176570"/>
              <a:gd name="connsiteY4" fmla="*/ 339744 h 342088"/>
              <a:gd name="connsiteX5" fmla="*/ 168357 w 176570"/>
              <a:gd name="connsiteY5" fmla="*/ 219094 h 342088"/>
              <a:gd name="connsiteX6" fmla="*/ 82 w 176570"/>
              <a:gd name="connsiteY6" fmla="*/ 19 h 3420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76570" h="342088">
                <a:moveTo>
                  <a:pt x="82" y="19"/>
                </a:moveTo>
                <a:cubicBezTo>
                  <a:pt x="-3622" y="-2098"/>
                  <a:pt x="118086" y="164590"/>
                  <a:pt x="146132" y="206394"/>
                </a:cubicBezTo>
                <a:cubicBezTo>
                  <a:pt x="174178" y="248198"/>
                  <a:pt x="164124" y="236027"/>
                  <a:pt x="168357" y="250844"/>
                </a:cubicBezTo>
                <a:cubicBezTo>
                  <a:pt x="172590" y="265661"/>
                  <a:pt x="173649" y="280477"/>
                  <a:pt x="171532" y="295294"/>
                </a:cubicBezTo>
                <a:cubicBezTo>
                  <a:pt x="169415" y="310111"/>
                  <a:pt x="156186" y="352444"/>
                  <a:pt x="155657" y="339744"/>
                </a:cubicBezTo>
                <a:cubicBezTo>
                  <a:pt x="155128" y="327044"/>
                  <a:pt x="192699" y="269894"/>
                  <a:pt x="168357" y="219094"/>
                </a:cubicBezTo>
                <a:cubicBezTo>
                  <a:pt x="144015" y="168294"/>
                  <a:pt x="3786" y="2136"/>
                  <a:pt x="82" y="1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8" name="フリーフォーム 1287">
            <a:extLst>
              <a:ext uri="{FF2B5EF4-FFF2-40B4-BE49-F238E27FC236}">
                <a16:creationId xmlns:a16="http://schemas.microsoft.com/office/drawing/2014/main" id="{A424F6A1-8082-7A98-E2E0-B42F1B2DFE38}"/>
              </a:ext>
            </a:extLst>
          </p:cNvPr>
          <p:cNvSpPr/>
          <p:nvPr/>
        </p:nvSpPr>
        <p:spPr>
          <a:xfrm>
            <a:off x="8746619" y="10105604"/>
            <a:ext cx="76924" cy="190962"/>
          </a:xfrm>
          <a:custGeom>
            <a:avLst/>
            <a:gdLst>
              <a:gd name="connsiteX0" fmla="*/ 76706 w 76924"/>
              <a:gd name="connsiteY0" fmla="*/ 421 h 190962"/>
              <a:gd name="connsiteX1" fmla="*/ 25906 w 76924"/>
              <a:gd name="connsiteY1" fmla="*/ 82971 h 190962"/>
              <a:gd name="connsiteX2" fmla="*/ 16381 w 76924"/>
              <a:gd name="connsiteY2" fmla="*/ 130596 h 190962"/>
              <a:gd name="connsiteX3" fmla="*/ 6856 w 76924"/>
              <a:gd name="connsiteY3" fmla="*/ 190921 h 190962"/>
              <a:gd name="connsiteX4" fmla="*/ 3681 w 76924"/>
              <a:gd name="connsiteY4" fmla="*/ 121071 h 190962"/>
              <a:gd name="connsiteX5" fmla="*/ 76706 w 76924"/>
              <a:gd name="connsiteY5" fmla="*/ 421 h 1909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6924" h="190962">
                <a:moveTo>
                  <a:pt x="76706" y="421"/>
                </a:moveTo>
                <a:cubicBezTo>
                  <a:pt x="80410" y="-5929"/>
                  <a:pt x="35960" y="61275"/>
                  <a:pt x="25906" y="82971"/>
                </a:cubicBezTo>
                <a:cubicBezTo>
                  <a:pt x="15852" y="104667"/>
                  <a:pt x="19556" y="112604"/>
                  <a:pt x="16381" y="130596"/>
                </a:cubicBezTo>
                <a:cubicBezTo>
                  <a:pt x="13206" y="148588"/>
                  <a:pt x="8973" y="192509"/>
                  <a:pt x="6856" y="190921"/>
                </a:cubicBezTo>
                <a:cubicBezTo>
                  <a:pt x="4739" y="189333"/>
                  <a:pt x="-5315" y="148058"/>
                  <a:pt x="3681" y="121071"/>
                </a:cubicBezTo>
                <a:cubicBezTo>
                  <a:pt x="12677" y="94084"/>
                  <a:pt x="73002" y="6771"/>
                  <a:pt x="76706" y="42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9" name="フリーフォーム 1288">
            <a:extLst>
              <a:ext uri="{FF2B5EF4-FFF2-40B4-BE49-F238E27FC236}">
                <a16:creationId xmlns:a16="http://schemas.microsoft.com/office/drawing/2014/main" id="{26F55CE9-6114-8618-E639-AB5235A77D13}"/>
              </a:ext>
            </a:extLst>
          </p:cNvPr>
          <p:cNvSpPr/>
          <p:nvPr/>
        </p:nvSpPr>
        <p:spPr>
          <a:xfrm>
            <a:off x="8692232" y="10258386"/>
            <a:ext cx="112045" cy="320771"/>
          </a:xfrm>
          <a:custGeom>
            <a:avLst/>
            <a:gdLst>
              <a:gd name="connsiteX0" fmla="*/ 112043 w 112045"/>
              <a:gd name="connsiteY0" fmla="*/ 39 h 320771"/>
              <a:gd name="connsiteX1" fmla="*/ 23143 w 112045"/>
              <a:gd name="connsiteY1" fmla="*/ 111164 h 320771"/>
              <a:gd name="connsiteX2" fmla="*/ 7268 w 112045"/>
              <a:gd name="connsiteY2" fmla="*/ 146089 h 320771"/>
              <a:gd name="connsiteX3" fmla="*/ 918 w 112045"/>
              <a:gd name="connsiteY3" fmla="*/ 212764 h 320771"/>
              <a:gd name="connsiteX4" fmla="*/ 7268 w 112045"/>
              <a:gd name="connsiteY4" fmla="*/ 266739 h 320771"/>
              <a:gd name="connsiteX5" fmla="*/ 61243 w 112045"/>
              <a:gd name="connsiteY5" fmla="*/ 320714 h 320771"/>
              <a:gd name="connsiteX6" fmla="*/ 13618 w 112045"/>
              <a:gd name="connsiteY6" fmla="*/ 276264 h 320771"/>
              <a:gd name="connsiteX7" fmla="*/ 4093 w 112045"/>
              <a:gd name="connsiteY7" fmla="*/ 234989 h 320771"/>
              <a:gd name="connsiteX8" fmla="*/ 918 w 112045"/>
              <a:gd name="connsiteY8" fmla="*/ 133389 h 320771"/>
              <a:gd name="connsiteX9" fmla="*/ 19968 w 112045"/>
              <a:gd name="connsiteY9" fmla="*/ 98464 h 320771"/>
              <a:gd name="connsiteX10" fmla="*/ 112043 w 112045"/>
              <a:gd name="connsiteY10" fmla="*/ 39 h 3207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12045" h="320771">
                <a:moveTo>
                  <a:pt x="112043" y="39"/>
                </a:moveTo>
                <a:cubicBezTo>
                  <a:pt x="112572" y="2156"/>
                  <a:pt x="40606" y="86822"/>
                  <a:pt x="23143" y="111164"/>
                </a:cubicBezTo>
                <a:cubicBezTo>
                  <a:pt x="5680" y="135506"/>
                  <a:pt x="10972" y="129156"/>
                  <a:pt x="7268" y="146089"/>
                </a:cubicBezTo>
                <a:cubicBezTo>
                  <a:pt x="3564" y="163022"/>
                  <a:pt x="918" y="192656"/>
                  <a:pt x="918" y="212764"/>
                </a:cubicBezTo>
                <a:cubicBezTo>
                  <a:pt x="918" y="232872"/>
                  <a:pt x="-2786" y="248747"/>
                  <a:pt x="7268" y="266739"/>
                </a:cubicBezTo>
                <a:cubicBezTo>
                  <a:pt x="17322" y="284731"/>
                  <a:pt x="60185" y="319126"/>
                  <a:pt x="61243" y="320714"/>
                </a:cubicBezTo>
                <a:cubicBezTo>
                  <a:pt x="62301" y="322302"/>
                  <a:pt x="23143" y="290551"/>
                  <a:pt x="13618" y="276264"/>
                </a:cubicBezTo>
                <a:cubicBezTo>
                  <a:pt x="4093" y="261977"/>
                  <a:pt x="6210" y="258802"/>
                  <a:pt x="4093" y="234989"/>
                </a:cubicBezTo>
                <a:cubicBezTo>
                  <a:pt x="1976" y="211176"/>
                  <a:pt x="-1728" y="156143"/>
                  <a:pt x="918" y="133389"/>
                </a:cubicBezTo>
                <a:cubicBezTo>
                  <a:pt x="3564" y="110635"/>
                  <a:pt x="4093" y="116456"/>
                  <a:pt x="19968" y="98464"/>
                </a:cubicBezTo>
                <a:cubicBezTo>
                  <a:pt x="35843" y="80472"/>
                  <a:pt x="111514" y="-2078"/>
                  <a:pt x="112043" y="3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0" name="フリーフォーム 1289">
            <a:extLst>
              <a:ext uri="{FF2B5EF4-FFF2-40B4-BE49-F238E27FC236}">
                <a16:creationId xmlns:a16="http://schemas.microsoft.com/office/drawing/2014/main" id="{6396F4C6-16E0-BB43-1A00-AE2507F90D48}"/>
              </a:ext>
            </a:extLst>
          </p:cNvPr>
          <p:cNvSpPr/>
          <p:nvPr/>
        </p:nvSpPr>
        <p:spPr>
          <a:xfrm>
            <a:off x="8692332" y="10423494"/>
            <a:ext cx="80842" cy="154243"/>
          </a:xfrm>
          <a:custGeom>
            <a:avLst/>
            <a:gdLst>
              <a:gd name="connsiteX0" fmla="*/ 10343 w 80842"/>
              <a:gd name="connsiteY0" fmla="*/ 31 h 154243"/>
              <a:gd name="connsiteX1" fmla="*/ 3993 w 80842"/>
              <a:gd name="connsiteY1" fmla="*/ 82581 h 154243"/>
              <a:gd name="connsiteX2" fmla="*/ 80193 w 80842"/>
              <a:gd name="connsiteY2" fmla="*/ 152431 h 154243"/>
              <a:gd name="connsiteX3" fmla="*/ 38918 w 80842"/>
              <a:gd name="connsiteY3" fmla="*/ 130206 h 154243"/>
              <a:gd name="connsiteX4" fmla="*/ 7168 w 80842"/>
              <a:gd name="connsiteY4" fmla="*/ 92106 h 154243"/>
              <a:gd name="connsiteX5" fmla="*/ 10343 w 80842"/>
              <a:gd name="connsiteY5" fmla="*/ 31 h 1542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0842" h="154243">
                <a:moveTo>
                  <a:pt x="10343" y="31"/>
                </a:moveTo>
                <a:cubicBezTo>
                  <a:pt x="9814" y="-1556"/>
                  <a:pt x="-7649" y="57181"/>
                  <a:pt x="3993" y="82581"/>
                </a:cubicBezTo>
                <a:cubicBezTo>
                  <a:pt x="15635" y="107981"/>
                  <a:pt x="74372" y="144494"/>
                  <a:pt x="80193" y="152431"/>
                </a:cubicBezTo>
                <a:cubicBezTo>
                  <a:pt x="86014" y="160368"/>
                  <a:pt x="51089" y="140260"/>
                  <a:pt x="38918" y="130206"/>
                </a:cubicBezTo>
                <a:cubicBezTo>
                  <a:pt x="26747" y="120152"/>
                  <a:pt x="12989" y="111156"/>
                  <a:pt x="7168" y="92106"/>
                </a:cubicBezTo>
                <a:cubicBezTo>
                  <a:pt x="1347" y="73056"/>
                  <a:pt x="10872" y="1618"/>
                  <a:pt x="10343" y="3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1" name="フリーフォーム 1290">
            <a:extLst>
              <a:ext uri="{FF2B5EF4-FFF2-40B4-BE49-F238E27FC236}">
                <a16:creationId xmlns:a16="http://schemas.microsoft.com/office/drawing/2014/main" id="{B4241DE0-4CCA-FAE2-2C20-89C0B3128AF5}"/>
              </a:ext>
            </a:extLst>
          </p:cNvPr>
          <p:cNvSpPr/>
          <p:nvPr/>
        </p:nvSpPr>
        <p:spPr>
          <a:xfrm>
            <a:off x="8681510" y="10280173"/>
            <a:ext cx="65732" cy="244976"/>
          </a:xfrm>
          <a:custGeom>
            <a:avLst/>
            <a:gdLst>
              <a:gd name="connsiteX0" fmla="*/ 65615 w 65732"/>
              <a:gd name="connsiteY0" fmla="*/ 477 h 244976"/>
              <a:gd name="connsiteX1" fmla="*/ 2115 w 65732"/>
              <a:gd name="connsiteY1" fmla="*/ 137002 h 244976"/>
              <a:gd name="connsiteX2" fmla="*/ 14815 w 65732"/>
              <a:gd name="connsiteY2" fmla="*/ 244952 h 244976"/>
              <a:gd name="connsiteX3" fmla="*/ 11640 w 65732"/>
              <a:gd name="connsiteY3" fmla="*/ 146527 h 244976"/>
              <a:gd name="connsiteX4" fmla="*/ 17990 w 65732"/>
              <a:gd name="connsiteY4" fmla="*/ 92552 h 244976"/>
              <a:gd name="connsiteX5" fmla="*/ 65615 w 65732"/>
              <a:gd name="connsiteY5" fmla="*/ 477 h 2449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5732" h="244976">
                <a:moveTo>
                  <a:pt x="65615" y="477"/>
                </a:moveTo>
                <a:cubicBezTo>
                  <a:pt x="62969" y="7885"/>
                  <a:pt x="10582" y="96256"/>
                  <a:pt x="2115" y="137002"/>
                </a:cubicBezTo>
                <a:cubicBezTo>
                  <a:pt x="-6352" y="177748"/>
                  <a:pt x="13228" y="243365"/>
                  <a:pt x="14815" y="244952"/>
                </a:cubicBezTo>
                <a:cubicBezTo>
                  <a:pt x="16402" y="246539"/>
                  <a:pt x="11111" y="171927"/>
                  <a:pt x="11640" y="146527"/>
                </a:cubicBezTo>
                <a:cubicBezTo>
                  <a:pt x="12169" y="121127"/>
                  <a:pt x="10582" y="111073"/>
                  <a:pt x="17990" y="92552"/>
                </a:cubicBezTo>
                <a:cubicBezTo>
                  <a:pt x="25398" y="74031"/>
                  <a:pt x="68261" y="-6931"/>
                  <a:pt x="65615" y="47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2" name="フリーフォーム 1291">
            <a:extLst>
              <a:ext uri="{FF2B5EF4-FFF2-40B4-BE49-F238E27FC236}">
                <a16:creationId xmlns:a16="http://schemas.microsoft.com/office/drawing/2014/main" id="{B51B8F03-653F-2860-0BC0-5707EC75B817}"/>
              </a:ext>
            </a:extLst>
          </p:cNvPr>
          <p:cNvSpPr/>
          <p:nvPr/>
        </p:nvSpPr>
        <p:spPr>
          <a:xfrm>
            <a:off x="8924466" y="10159449"/>
            <a:ext cx="25859" cy="236423"/>
          </a:xfrm>
          <a:custGeom>
            <a:avLst/>
            <a:gdLst>
              <a:gd name="connsiteX0" fmla="*/ 459 w 25859"/>
              <a:gd name="connsiteY0" fmla="*/ 551 h 236423"/>
              <a:gd name="connsiteX1" fmla="*/ 13159 w 25859"/>
              <a:gd name="connsiteY1" fmla="*/ 95801 h 236423"/>
              <a:gd name="connsiteX2" fmla="*/ 16334 w 25859"/>
              <a:gd name="connsiteY2" fmla="*/ 140251 h 236423"/>
              <a:gd name="connsiteX3" fmla="*/ 9984 w 25859"/>
              <a:gd name="connsiteY3" fmla="*/ 187876 h 236423"/>
              <a:gd name="connsiteX4" fmla="*/ 459 w 25859"/>
              <a:gd name="connsiteY4" fmla="*/ 235501 h 236423"/>
              <a:gd name="connsiteX5" fmla="*/ 25859 w 25859"/>
              <a:gd name="connsiteY5" fmla="*/ 143426 h 236423"/>
              <a:gd name="connsiteX6" fmla="*/ 459 w 25859"/>
              <a:gd name="connsiteY6" fmla="*/ 551 h 2364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5859" h="236423">
                <a:moveTo>
                  <a:pt x="459" y="551"/>
                </a:moveTo>
                <a:cubicBezTo>
                  <a:pt x="-1658" y="-7386"/>
                  <a:pt x="10513" y="72518"/>
                  <a:pt x="13159" y="95801"/>
                </a:cubicBezTo>
                <a:cubicBezTo>
                  <a:pt x="15805" y="119084"/>
                  <a:pt x="16863" y="124905"/>
                  <a:pt x="16334" y="140251"/>
                </a:cubicBezTo>
                <a:cubicBezTo>
                  <a:pt x="15805" y="155597"/>
                  <a:pt x="12630" y="172001"/>
                  <a:pt x="9984" y="187876"/>
                </a:cubicBezTo>
                <a:cubicBezTo>
                  <a:pt x="7338" y="203751"/>
                  <a:pt x="-2187" y="242909"/>
                  <a:pt x="459" y="235501"/>
                </a:cubicBezTo>
                <a:cubicBezTo>
                  <a:pt x="3105" y="228093"/>
                  <a:pt x="25859" y="176763"/>
                  <a:pt x="25859" y="143426"/>
                </a:cubicBezTo>
                <a:cubicBezTo>
                  <a:pt x="25859" y="110089"/>
                  <a:pt x="2576" y="8488"/>
                  <a:pt x="459" y="55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3" name="フリーフォーム 1292">
            <a:extLst>
              <a:ext uri="{FF2B5EF4-FFF2-40B4-BE49-F238E27FC236}">
                <a16:creationId xmlns:a16="http://schemas.microsoft.com/office/drawing/2014/main" id="{7A2211D7-D02D-583F-3A2A-73ECB1F05C7A}"/>
              </a:ext>
            </a:extLst>
          </p:cNvPr>
          <p:cNvSpPr/>
          <p:nvPr/>
        </p:nvSpPr>
        <p:spPr>
          <a:xfrm>
            <a:off x="8719696" y="10293013"/>
            <a:ext cx="138682" cy="222620"/>
          </a:xfrm>
          <a:custGeom>
            <a:avLst/>
            <a:gdLst>
              <a:gd name="connsiteX0" fmla="*/ 138554 w 138682"/>
              <a:gd name="connsiteY0" fmla="*/ 337 h 222620"/>
              <a:gd name="connsiteX1" fmla="*/ 21079 w 138682"/>
              <a:gd name="connsiteY1" fmla="*/ 140037 h 222620"/>
              <a:gd name="connsiteX2" fmla="*/ 2029 w 138682"/>
              <a:gd name="connsiteY2" fmla="*/ 222587 h 222620"/>
              <a:gd name="connsiteX3" fmla="*/ 5204 w 138682"/>
              <a:gd name="connsiteY3" fmla="*/ 149562 h 222620"/>
              <a:gd name="connsiteX4" fmla="*/ 43304 w 138682"/>
              <a:gd name="connsiteY4" fmla="*/ 101937 h 222620"/>
              <a:gd name="connsiteX5" fmla="*/ 138554 w 138682"/>
              <a:gd name="connsiteY5" fmla="*/ 337 h 2226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38682" h="222620">
                <a:moveTo>
                  <a:pt x="138554" y="337"/>
                </a:moveTo>
                <a:cubicBezTo>
                  <a:pt x="134850" y="6687"/>
                  <a:pt x="43833" y="102995"/>
                  <a:pt x="21079" y="140037"/>
                </a:cubicBezTo>
                <a:cubicBezTo>
                  <a:pt x="-1675" y="177079"/>
                  <a:pt x="4675" y="221000"/>
                  <a:pt x="2029" y="222587"/>
                </a:cubicBezTo>
                <a:cubicBezTo>
                  <a:pt x="-617" y="224175"/>
                  <a:pt x="-1675" y="169670"/>
                  <a:pt x="5204" y="149562"/>
                </a:cubicBezTo>
                <a:cubicBezTo>
                  <a:pt x="12083" y="129454"/>
                  <a:pt x="21608" y="124691"/>
                  <a:pt x="43304" y="101937"/>
                </a:cubicBezTo>
                <a:cubicBezTo>
                  <a:pt x="65000" y="79183"/>
                  <a:pt x="142258" y="-6013"/>
                  <a:pt x="138554" y="33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4" name="フリーフォーム 1293">
            <a:extLst>
              <a:ext uri="{FF2B5EF4-FFF2-40B4-BE49-F238E27FC236}">
                <a16:creationId xmlns:a16="http://schemas.microsoft.com/office/drawing/2014/main" id="{FA103629-1FB4-FE61-FF80-9748625741F4}"/>
              </a:ext>
            </a:extLst>
          </p:cNvPr>
          <p:cNvSpPr/>
          <p:nvPr/>
        </p:nvSpPr>
        <p:spPr>
          <a:xfrm>
            <a:off x="8842061" y="10115501"/>
            <a:ext cx="32073" cy="168799"/>
          </a:xfrm>
          <a:custGeom>
            <a:avLst/>
            <a:gdLst>
              <a:gd name="connsiteX0" fmla="*/ 314 w 32073"/>
              <a:gd name="connsiteY0" fmla="*/ 49 h 168799"/>
              <a:gd name="connsiteX1" fmla="*/ 16189 w 32073"/>
              <a:gd name="connsiteY1" fmla="*/ 85774 h 168799"/>
              <a:gd name="connsiteX2" fmla="*/ 22539 w 32073"/>
              <a:gd name="connsiteY2" fmla="*/ 127049 h 168799"/>
              <a:gd name="connsiteX3" fmla="*/ 9839 w 32073"/>
              <a:gd name="connsiteY3" fmla="*/ 168324 h 168799"/>
              <a:gd name="connsiteX4" fmla="*/ 32064 w 32073"/>
              <a:gd name="connsiteY4" fmla="*/ 98474 h 168799"/>
              <a:gd name="connsiteX5" fmla="*/ 314 w 32073"/>
              <a:gd name="connsiteY5" fmla="*/ 49 h 1687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073" h="168799">
                <a:moveTo>
                  <a:pt x="314" y="49"/>
                </a:moveTo>
                <a:cubicBezTo>
                  <a:pt x="-2332" y="-2068"/>
                  <a:pt x="12485" y="64607"/>
                  <a:pt x="16189" y="85774"/>
                </a:cubicBezTo>
                <a:cubicBezTo>
                  <a:pt x="19893" y="106941"/>
                  <a:pt x="23597" y="113291"/>
                  <a:pt x="22539" y="127049"/>
                </a:cubicBezTo>
                <a:cubicBezTo>
                  <a:pt x="21481" y="140807"/>
                  <a:pt x="8252" y="173086"/>
                  <a:pt x="9839" y="168324"/>
                </a:cubicBezTo>
                <a:cubicBezTo>
                  <a:pt x="11426" y="163562"/>
                  <a:pt x="32593" y="120699"/>
                  <a:pt x="32064" y="98474"/>
                </a:cubicBezTo>
                <a:cubicBezTo>
                  <a:pt x="31535" y="76249"/>
                  <a:pt x="2960" y="2166"/>
                  <a:pt x="314" y="49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5" name="フリーフォーム 1294">
            <a:extLst>
              <a:ext uri="{FF2B5EF4-FFF2-40B4-BE49-F238E27FC236}">
                <a16:creationId xmlns:a16="http://schemas.microsoft.com/office/drawing/2014/main" id="{971684E9-366E-373E-E11C-915C4B92492D}"/>
              </a:ext>
            </a:extLst>
          </p:cNvPr>
          <p:cNvSpPr/>
          <p:nvPr/>
        </p:nvSpPr>
        <p:spPr>
          <a:xfrm>
            <a:off x="8826495" y="10023421"/>
            <a:ext cx="79935" cy="137049"/>
          </a:xfrm>
          <a:custGeom>
            <a:avLst/>
            <a:gdLst>
              <a:gd name="connsiteX0" fmla="*/ 5 w 79935"/>
              <a:gd name="connsiteY0" fmla="*/ 54 h 137049"/>
              <a:gd name="connsiteX1" fmla="*/ 50805 w 79935"/>
              <a:gd name="connsiteY1" fmla="*/ 76254 h 137049"/>
              <a:gd name="connsiteX2" fmla="*/ 69855 w 79935"/>
              <a:gd name="connsiteY2" fmla="*/ 111179 h 137049"/>
              <a:gd name="connsiteX3" fmla="*/ 79380 w 79935"/>
              <a:gd name="connsiteY3" fmla="*/ 136579 h 137049"/>
              <a:gd name="connsiteX4" fmla="*/ 53980 w 79935"/>
              <a:gd name="connsiteY4" fmla="*/ 88954 h 137049"/>
              <a:gd name="connsiteX5" fmla="*/ 5 w 79935"/>
              <a:gd name="connsiteY5" fmla="*/ 54 h 1370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9935" h="137049">
                <a:moveTo>
                  <a:pt x="5" y="54"/>
                </a:moveTo>
                <a:cubicBezTo>
                  <a:pt x="-524" y="-2063"/>
                  <a:pt x="39163" y="57733"/>
                  <a:pt x="50805" y="76254"/>
                </a:cubicBezTo>
                <a:cubicBezTo>
                  <a:pt x="62447" y="94775"/>
                  <a:pt x="65093" y="101125"/>
                  <a:pt x="69855" y="111179"/>
                </a:cubicBezTo>
                <a:cubicBezTo>
                  <a:pt x="74618" y="121233"/>
                  <a:pt x="82026" y="140283"/>
                  <a:pt x="79380" y="136579"/>
                </a:cubicBezTo>
                <a:cubicBezTo>
                  <a:pt x="76734" y="132875"/>
                  <a:pt x="65622" y="106946"/>
                  <a:pt x="53980" y="88954"/>
                </a:cubicBezTo>
                <a:cubicBezTo>
                  <a:pt x="42338" y="70962"/>
                  <a:pt x="534" y="2171"/>
                  <a:pt x="5" y="5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6" name="フリーフォーム 1295">
            <a:extLst>
              <a:ext uri="{FF2B5EF4-FFF2-40B4-BE49-F238E27FC236}">
                <a16:creationId xmlns:a16="http://schemas.microsoft.com/office/drawing/2014/main" id="{8B70F9E0-0845-4FF8-9F48-FECAA1E94F62}"/>
              </a:ext>
            </a:extLst>
          </p:cNvPr>
          <p:cNvSpPr/>
          <p:nvPr/>
        </p:nvSpPr>
        <p:spPr>
          <a:xfrm>
            <a:off x="8787405" y="10422201"/>
            <a:ext cx="134634" cy="162116"/>
          </a:xfrm>
          <a:custGeom>
            <a:avLst/>
            <a:gdLst>
              <a:gd name="connsiteX0" fmla="*/ 134345 w 134634"/>
              <a:gd name="connsiteY0" fmla="*/ 1324 h 162116"/>
              <a:gd name="connsiteX1" fmla="*/ 4170 w 134634"/>
              <a:gd name="connsiteY1" fmla="*/ 160074 h 162116"/>
              <a:gd name="connsiteX2" fmla="*/ 39095 w 134634"/>
              <a:gd name="connsiteY2" fmla="*/ 87049 h 162116"/>
              <a:gd name="connsiteX3" fmla="*/ 134345 w 134634"/>
              <a:gd name="connsiteY3" fmla="*/ 1324 h 1621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4634" h="162116">
                <a:moveTo>
                  <a:pt x="134345" y="1324"/>
                </a:moveTo>
                <a:cubicBezTo>
                  <a:pt x="128524" y="13495"/>
                  <a:pt x="20045" y="145787"/>
                  <a:pt x="4170" y="160074"/>
                </a:cubicBezTo>
                <a:cubicBezTo>
                  <a:pt x="-11705" y="174362"/>
                  <a:pt x="21632" y="109803"/>
                  <a:pt x="39095" y="87049"/>
                </a:cubicBezTo>
                <a:cubicBezTo>
                  <a:pt x="56557" y="64295"/>
                  <a:pt x="140166" y="-10847"/>
                  <a:pt x="134345" y="132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7" name="フリーフォーム 1296">
            <a:extLst>
              <a:ext uri="{FF2B5EF4-FFF2-40B4-BE49-F238E27FC236}">
                <a16:creationId xmlns:a16="http://schemas.microsoft.com/office/drawing/2014/main" id="{7B3E85D5-D0CD-61DF-A007-D241953A2361}"/>
              </a:ext>
            </a:extLst>
          </p:cNvPr>
          <p:cNvSpPr/>
          <p:nvPr/>
        </p:nvSpPr>
        <p:spPr>
          <a:xfrm>
            <a:off x="8733060" y="10369550"/>
            <a:ext cx="87103" cy="209550"/>
          </a:xfrm>
          <a:custGeom>
            <a:avLst/>
            <a:gdLst>
              <a:gd name="connsiteX0" fmla="*/ 87090 w 87103"/>
              <a:gd name="connsiteY0" fmla="*/ 0 h 209550"/>
              <a:gd name="connsiteX1" fmla="*/ 10890 w 87103"/>
              <a:gd name="connsiteY1" fmla="*/ 92075 h 209550"/>
              <a:gd name="connsiteX2" fmla="*/ 7715 w 87103"/>
              <a:gd name="connsiteY2" fmla="*/ 130175 h 209550"/>
              <a:gd name="connsiteX3" fmla="*/ 48990 w 87103"/>
              <a:gd name="connsiteY3" fmla="*/ 209550 h 209550"/>
              <a:gd name="connsiteX4" fmla="*/ 1365 w 87103"/>
              <a:gd name="connsiteY4" fmla="*/ 130175 h 209550"/>
              <a:gd name="connsiteX5" fmla="*/ 17240 w 87103"/>
              <a:gd name="connsiteY5" fmla="*/ 92075 h 209550"/>
              <a:gd name="connsiteX6" fmla="*/ 87090 w 87103"/>
              <a:gd name="connsiteY6" fmla="*/ 0 h 209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87103" h="209550">
                <a:moveTo>
                  <a:pt x="87090" y="0"/>
                </a:moveTo>
                <a:cubicBezTo>
                  <a:pt x="86032" y="0"/>
                  <a:pt x="24119" y="70379"/>
                  <a:pt x="10890" y="92075"/>
                </a:cubicBezTo>
                <a:cubicBezTo>
                  <a:pt x="-2339" y="113771"/>
                  <a:pt x="1365" y="110596"/>
                  <a:pt x="7715" y="130175"/>
                </a:cubicBezTo>
                <a:cubicBezTo>
                  <a:pt x="14065" y="149754"/>
                  <a:pt x="50048" y="209550"/>
                  <a:pt x="48990" y="209550"/>
                </a:cubicBezTo>
                <a:cubicBezTo>
                  <a:pt x="47932" y="209550"/>
                  <a:pt x="6657" y="149754"/>
                  <a:pt x="1365" y="130175"/>
                </a:cubicBezTo>
                <a:cubicBezTo>
                  <a:pt x="-3927" y="110596"/>
                  <a:pt x="7186" y="109537"/>
                  <a:pt x="17240" y="92075"/>
                </a:cubicBezTo>
                <a:cubicBezTo>
                  <a:pt x="27294" y="74613"/>
                  <a:pt x="88148" y="0"/>
                  <a:pt x="87090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8" name="フリーフォーム 1297">
            <a:extLst>
              <a:ext uri="{FF2B5EF4-FFF2-40B4-BE49-F238E27FC236}">
                <a16:creationId xmlns:a16="http://schemas.microsoft.com/office/drawing/2014/main" id="{0A22AD49-2A6F-2A96-5F49-3C0D1280CB7E}"/>
              </a:ext>
            </a:extLst>
          </p:cNvPr>
          <p:cNvSpPr/>
          <p:nvPr/>
        </p:nvSpPr>
        <p:spPr>
          <a:xfrm>
            <a:off x="8772522" y="10394909"/>
            <a:ext cx="109739" cy="63648"/>
          </a:xfrm>
          <a:custGeom>
            <a:avLst/>
            <a:gdLst>
              <a:gd name="connsiteX0" fmla="*/ 3 w 109739"/>
              <a:gd name="connsiteY0" fmla="*/ 19091 h 63648"/>
              <a:gd name="connsiteX1" fmla="*/ 76203 w 109739"/>
              <a:gd name="connsiteY1" fmla="*/ 41 h 63648"/>
              <a:gd name="connsiteX2" fmla="*/ 104778 w 109739"/>
              <a:gd name="connsiteY2" fmla="*/ 25441 h 63648"/>
              <a:gd name="connsiteX3" fmla="*/ 107953 w 109739"/>
              <a:gd name="connsiteY3" fmla="*/ 63541 h 63648"/>
              <a:gd name="connsiteX4" fmla="*/ 85728 w 109739"/>
              <a:gd name="connsiteY4" fmla="*/ 12741 h 63648"/>
              <a:gd name="connsiteX5" fmla="*/ 73028 w 109739"/>
              <a:gd name="connsiteY5" fmla="*/ 3216 h 63648"/>
              <a:gd name="connsiteX6" fmla="*/ 3 w 109739"/>
              <a:gd name="connsiteY6" fmla="*/ 19091 h 636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09739" h="63648">
                <a:moveTo>
                  <a:pt x="3" y="19091"/>
                </a:moveTo>
                <a:cubicBezTo>
                  <a:pt x="532" y="18562"/>
                  <a:pt x="58741" y="-1017"/>
                  <a:pt x="76203" y="41"/>
                </a:cubicBezTo>
                <a:cubicBezTo>
                  <a:pt x="93665" y="1099"/>
                  <a:pt x="99486" y="14858"/>
                  <a:pt x="104778" y="25441"/>
                </a:cubicBezTo>
                <a:cubicBezTo>
                  <a:pt x="110070" y="36024"/>
                  <a:pt x="111128" y="65658"/>
                  <a:pt x="107953" y="63541"/>
                </a:cubicBezTo>
                <a:cubicBezTo>
                  <a:pt x="104778" y="61424"/>
                  <a:pt x="85728" y="12741"/>
                  <a:pt x="85728" y="12741"/>
                </a:cubicBezTo>
                <a:cubicBezTo>
                  <a:pt x="79907" y="2687"/>
                  <a:pt x="85728" y="2687"/>
                  <a:pt x="73028" y="3216"/>
                </a:cubicBezTo>
                <a:cubicBezTo>
                  <a:pt x="60328" y="3745"/>
                  <a:pt x="-526" y="19620"/>
                  <a:pt x="3" y="1909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9" name="フリーフォーム 1298">
            <a:extLst>
              <a:ext uri="{FF2B5EF4-FFF2-40B4-BE49-F238E27FC236}">
                <a16:creationId xmlns:a16="http://schemas.microsoft.com/office/drawing/2014/main" id="{7C850C4D-9EB4-BFCB-E588-580C351A222D}"/>
              </a:ext>
            </a:extLst>
          </p:cNvPr>
          <p:cNvSpPr/>
          <p:nvPr/>
        </p:nvSpPr>
        <p:spPr>
          <a:xfrm>
            <a:off x="8878094" y="10159797"/>
            <a:ext cx="50039" cy="209769"/>
          </a:xfrm>
          <a:custGeom>
            <a:avLst/>
            <a:gdLst>
              <a:gd name="connsiteX0" fmla="*/ 11906 w 50039"/>
              <a:gd name="connsiteY0" fmla="*/ 203 h 209769"/>
              <a:gd name="connsiteX1" fmla="*/ 2381 w 50039"/>
              <a:gd name="connsiteY1" fmla="*/ 143078 h 209769"/>
              <a:gd name="connsiteX2" fmla="*/ 37306 w 50039"/>
              <a:gd name="connsiteY2" fmla="*/ 111328 h 209769"/>
              <a:gd name="connsiteX3" fmla="*/ 43656 w 50039"/>
              <a:gd name="connsiteY3" fmla="*/ 139903 h 209769"/>
              <a:gd name="connsiteX4" fmla="*/ 43656 w 50039"/>
              <a:gd name="connsiteY4" fmla="*/ 209753 h 209769"/>
              <a:gd name="connsiteX5" fmla="*/ 50006 w 50039"/>
              <a:gd name="connsiteY5" fmla="*/ 146253 h 209769"/>
              <a:gd name="connsiteX6" fmla="*/ 40481 w 50039"/>
              <a:gd name="connsiteY6" fmla="*/ 117678 h 209769"/>
              <a:gd name="connsiteX7" fmla="*/ 2381 w 50039"/>
              <a:gd name="connsiteY7" fmla="*/ 136728 h 209769"/>
              <a:gd name="connsiteX8" fmla="*/ 5556 w 50039"/>
              <a:gd name="connsiteY8" fmla="*/ 111328 h 209769"/>
              <a:gd name="connsiteX9" fmla="*/ 11906 w 50039"/>
              <a:gd name="connsiteY9" fmla="*/ 203 h 2097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50039" h="209769">
                <a:moveTo>
                  <a:pt x="11906" y="203"/>
                </a:moveTo>
                <a:cubicBezTo>
                  <a:pt x="11377" y="5495"/>
                  <a:pt x="-1852" y="124557"/>
                  <a:pt x="2381" y="143078"/>
                </a:cubicBezTo>
                <a:cubicBezTo>
                  <a:pt x="6614" y="161599"/>
                  <a:pt x="30427" y="111857"/>
                  <a:pt x="37306" y="111328"/>
                </a:cubicBezTo>
                <a:cubicBezTo>
                  <a:pt x="44185" y="110799"/>
                  <a:pt x="42598" y="123499"/>
                  <a:pt x="43656" y="139903"/>
                </a:cubicBezTo>
                <a:cubicBezTo>
                  <a:pt x="44714" y="156307"/>
                  <a:pt x="42598" y="208695"/>
                  <a:pt x="43656" y="209753"/>
                </a:cubicBezTo>
                <a:cubicBezTo>
                  <a:pt x="44714" y="210811"/>
                  <a:pt x="50535" y="161599"/>
                  <a:pt x="50006" y="146253"/>
                </a:cubicBezTo>
                <a:cubicBezTo>
                  <a:pt x="49477" y="130907"/>
                  <a:pt x="48419" y="119266"/>
                  <a:pt x="40481" y="117678"/>
                </a:cubicBezTo>
                <a:cubicBezTo>
                  <a:pt x="32543" y="116090"/>
                  <a:pt x="8202" y="137786"/>
                  <a:pt x="2381" y="136728"/>
                </a:cubicBezTo>
                <a:cubicBezTo>
                  <a:pt x="-3440" y="135670"/>
                  <a:pt x="2910" y="128261"/>
                  <a:pt x="5556" y="111328"/>
                </a:cubicBezTo>
                <a:cubicBezTo>
                  <a:pt x="8202" y="94395"/>
                  <a:pt x="12435" y="-5089"/>
                  <a:pt x="11906" y="20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0" name="フリーフォーム 1299">
            <a:extLst>
              <a:ext uri="{FF2B5EF4-FFF2-40B4-BE49-F238E27FC236}">
                <a16:creationId xmlns:a16="http://schemas.microsoft.com/office/drawing/2014/main" id="{232A1733-5D22-13ED-2140-6FF23568052D}"/>
              </a:ext>
            </a:extLst>
          </p:cNvPr>
          <p:cNvSpPr/>
          <p:nvPr/>
        </p:nvSpPr>
        <p:spPr>
          <a:xfrm>
            <a:off x="8839200" y="10344944"/>
            <a:ext cx="73025" cy="40737"/>
          </a:xfrm>
          <a:custGeom>
            <a:avLst/>
            <a:gdLst>
              <a:gd name="connsiteX0" fmla="*/ 0 w 73025"/>
              <a:gd name="connsiteY0" fmla="*/ 5556 h 40737"/>
              <a:gd name="connsiteX1" fmla="*/ 57150 w 73025"/>
              <a:gd name="connsiteY1" fmla="*/ 2381 h 40737"/>
              <a:gd name="connsiteX2" fmla="*/ 73025 w 73025"/>
              <a:gd name="connsiteY2" fmla="*/ 40481 h 40737"/>
              <a:gd name="connsiteX3" fmla="*/ 57150 w 73025"/>
              <a:gd name="connsiteY3" fmla="*/ 18256 h 40737"/>
              <a:gd name="connsiteX4" fmla="*/ 0 w 73025"/>
              <a:gd name="connsiteY4" fmla="*/ 5556 h 407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3025" h="40737">
                <a:moveTo>
                  <a:pt x="0" y="5556"/>
                </a:moveTo>
                <a:cubicBezTo>
                  <a:pt x="0" y="2910"/>
                  <a:pt x="44979" y="-3440"/>
                  <a:pt x="57150" y="2381"/>
                </a:cubicBezTo>
                <a:cubicBezTo>
                  <a:pt x="69321" y="8202"/>
                  <a:pt x="73025" y="37835"/>
                  <a:pt x="73025" y="40481"/>
                </a:cubicBezTo>
                <a:cubicBezTo>
                  <a:pt x="73025" y="43127"/>
                  <a:pt x="69321" y="24606"/>
                  <a:pt x="57150" y="18256"/>
                </a:cubicBezTo>
                <a:cubicBezTo>
                  <a:pt x="44979" y="11906"/>
                  <a:pt x="0" y="8202"/>
                  <a:pt x="0" y="555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1" name="フリーフォーム 1300">
            <a:extLst>
              <a:ext uri="{FF2B5EF4-FFF2-40B4-BE49-F238E27FC236}">
                <a16:creationId xmlns:a16="http://schemas.microsoft.com/office/drawing/2014/main" id="{EC9E784C-2728-11AB-D02C-884987271E41}"/>
              </a:ext>
            </a:extLst>
          </p:cNvPr>
          <p:cNvSpPr/>
          <p:nvPr/>
        </p:nvSpPr>
        <p:spPr>
          <a:xfrm>
            <a:off x="8787399" y="10051919"/>
            <a:ext cx="45476" cy="152717"/>
          </a:xfrm>
          <a:custGeom>
            <a:avLst/>
            <a:gdLst>
              <a:gd name="connsiteX0" fmla="*/ 45451 w 45476"/>
              <a:gd name="connsiteY0" fmla="*/ 131 h 152717"/>
              <a:gd name="connsiteX1" fmla="*/ 7351 w 45476"/>
              <a:gd name="connsiteY1" fmla="*/ 92206 h 152717"/>
              <a:gd name="connsiteX2" fmla="*/ 4176 w 45476"/>
              <a:gd name="connsiteY2" fmla="*/ 152531 h 152717"/>
              <a:gd name="connsiteX3" fmla="*/ 1001 w 45476"/>
              <a:gd name="connsiteY3" fmla="*/ 73156 h 152717"/>
              <a:gd name="connsiteX4" fmla="*/ 45451 w 45476"/>
              <a:gd name="connsiteY4" fmla="*/ 131 h 1527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5476" h="152717">
                <a:moveTo>
                  <a:pt x="45451" y="131"/>
                </a:moveTo>
                <a:cubicBezTo>
                  <a:pt x="46509" y="3306"/>
                  <a:pt x="14230" y="66806"/>
                  <a:pt x="7351" y="92206"/>
                </a:cubicBezTo>
                <a:cubicBezTo>
                  <a:pt x="472" y="117606"/>
                  <a:pt x="5234" y="155706"/>
                  <a:pt x="4176" y="152531"/>
                </a:cubicBezTo>
                <a:cubicBezTo>
                  <a:pt x="3118" y="149356"/>
                  <a:pt x="-2174" y="94323"/>
                  <a:pt x="1001" y="73156"/>
                </a:cubicBezTo>
                <a:cubicBezTo>
                  <a:pt x="4176" y="51989"/>
                  <a:pt x="44393" y="-3044"/>
                  <a:pt x="45451" y="13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2" name="フリーフォーム 1301">
            <a:extLst>
              <a:ext uri="{FF2B5EF4-FFF2-40B4-BE49-F238E27FC236}">
                <a16:creationId xmlns:a16="http://schemas.microsoft.com/office/drawing/2014/main" id="{391335E4-AA76-51D1-B53D-74C8DA7F8FBA}"/>
              </a:ext>
            </a:extLst>
          </p:cNvPr>
          <p:cNvSpPr/>
          <p:nvPr/>
        </p:nvSpPr>
        <p:spPr>
          <a:xfrm>
            <a:off x="8810377" y="9902805"/>
            <a:ext cx="125022" cy="254287"/>
          </a:xfrm>
          <a:custGeom>
            <a:avLst/>
            <a:gdLst>
              <a:gd name="connsiteX0" fmla="*/ 248 w 125022"/>
              <a:gd name="connsiteY0" fmla="*/ 20 h 254287"/>
              <a:gd name="connsiteX1" fmla="*/ 51048 w 125022"/>
              <a:gd name="connsiteY1" fmla="*/ 114320 h 254287"/>
              <a:gd name="connsiteX2" fmla="*/ 95498 w 125022"/>
              <a:gd name="connsiteY2" fmla="*/ 149245 h 254287"/>
              <a:gd name="connsiteX3" fmla="*/ 120898 w 125022"/>
              <a:gd name="connsiteY3" fmla="*/ 193695 h 254287"/>
              <a:gd name="connsiteX4" fmla="*/ 124073 w 125022"/>
              <a:gd name="connsiteY4" fmla="*/ 254020 h 254287"/>
              <a:gd name="connsiteX5" fmla="*/ 111373 w 125022"/>
              <a:gd name="connsiteY5" fmla="*/ 168295 h 254287"/>
              <a:gd name="connsiteX6" fmla="*/ 73273 w 125022"/>
              <a:gd name="connsiteY6" fmla="*/ 123845 h 254287"/>
              <a:gd name="connsiteX7" fmla="*/ 248 w 125022"/>
              <a:gd name="connsiteY7" fmla="*/ 20 h 254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25022" h="254287">
                <a:moveTo>
                  <a:pt x="248" y="20"/>
                </a:moveTo>
                <a:cubicBezTo>
                  <a:pt x="-3456" y="-1567"/>
                  <a:pt x="35173" y="89449"/>
                  <a:pt x="51048" y="114320"/>
                </a:cubicBezTo>
                <a:cubicBezTo>
                  <a:pt x="66923" y="139191"/>
                  <a:pt x="83856" y="136016"/>
                  <a:pt x="95498" y="149245"/>
                </a:cubicBezTo>
                <a:cubicBezTo>
                  <a:pt x="107140" y="162474"/>
                  <a:pt x="116135" y="176232"/>
                  <a:pt x="120898" y="193695"/>
                </a:cubicBezTo>
                <a:cubicBezTo>
                  <a:pt x="125661" y="211158"/>
                  <a:pt x="125660" y="258253"/>
                  <a:pt x="124073" y="254020"/>
                </a:cubicBezTo>
                <a:cubicBezTo>
                  <a:pt x="122486" y="249787"/>
                  <a:pt x="119840" y="189991"/>
                  <a:pt x="111373" y="168295"/>
                </a:cubicBezTo>
                <a:cubicBezTo>
                  <a:pt x="102906" y="146599"/>
                  <a:pt x="88090" y="145541"/>
                  <a:pt x="73273" y="123845"/>
                </a:cubicBezTo>
                <a:cubicBezTo>
                  <a:pt x="58456" y="102149"/>
                  <a:pt x="3952" y="1607"/>
                  <a:pt x="248" y="20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3" name="フリーフォーム 1302">
            <a:extLst>
              <a:ext uri="{FF2B5EF4-FFF2-40B4-BE49-F238E27FC236}">
                <a16:creationId xmlns:a16="http://schemas.microsoft.com/office/drawing/2014/main" id="{4DB303D8-41CD-94DE-B927-25AC523107B4}"/>
              </a:ext>
            </a:extLst>
          </p:cNvPr>
          <p:cNvSpPr/>
          <p:nvPr/>
        </p:nvSpPr>
        <p:spPr>
          <a:xfrm>
            <a:off x="8766164" y="9785079"/>
            <a:ext cx="29291" cy="297391"/>
          </a:xfrm>
          <a:custGeom>
            <a:avLst/>
            <a:gdLst>
              <a:gd name="connsiteX0" fmla="*/ 11 w 29291"/>
              <a:gd name="connsiteY0" fmla="*/ 271 h 297391"/>
              <a:gd name="connsiteX1" fmla="*/ 22236 w 29291"/>
              <a:gd name="connsiteY1" fmla="*/ 108221 h 297391"/>
              <a:gd name="connsiteX2" fmla="*/ 28586 w 29291"/>
              <a:gd name="connsiteY2" fmla="*/ 146321 h 297391"/>
              <a:gd name="connsiteX3" fmla="*/ 28586 w 29291"/>
              <a:gd name="connsiteY3" fmla="*/ 222521 h 297391"/>
              <a:gd name="connsiteX4" fmla="*/ 28586 w 29291"/>
              <a:gd name="connsiteY4" fmla="*/ 295546 h 297391"/>
              <a:gd name="connsiteX5" fmla="*/ 19061 w 29291"/>
              <a:gd name="connsiteY5" fmla="*/ 143146 h 297391"/>
              <a:gd name="connsiteX6" fmla="*/ 11 w 29291"/>
              <a:gd name="connsiteY6" fmla="*/ 271 h 2973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9291" h="297391">
                <a:moveTo>
                  <a:pt x="11" y="271"/>
                </a:moveTo>
                <a:cubicBezTo>
                  <a:pt x="540" y="-5550"/>
                  <a:pt x="17474" y="83879"/>
                  <a:pt x="22236" y="108221"/>
                </a:cubicBezTo>
                <a:cubicBezTo>
                  <a:pt x="26998" y="132563"/>
                  <a:pt x="27528" y="127271"/>
                  <a:pt x="28586" y="146321"/>
                </a:cubicBezTo>
                <a:cubicBezTo>
                  <a:pt x="29644" y="165371"/>
                  <a:pt x="28586" y="222521"/>
                  <a:pt x="28586" y="222521"/>
                </a:cubicBezTo>
                <a:cubicBezTo>
                  <a:pt x="28586" y="247392"/>
                  <a:pt x="30173" y="308775"/>
                  <a:pt x="28586" y="295546"/>
                </a:cubicBezTo>
                <a:cubicBezTo>
                  <a:pt x="26999" y="282317"/>
                  <a:pt x="20648" y="187067"/>
                  <a:pt x="19061" y="143146"/>
                </a:cubicBezTo>
                <a:cubicBezTo>
                  <a:pt x="17474" y="99225"/>
                  <a:pt x="-518" y="6092"/>
                  <a:pt x="11" y="27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4" name="フリーフォーム 1303">
            <a:extLst>
              <a:ext uri="{FF2B5EF4-FFF2-40B4-BE49-F238E27FC236}">
                <a16:creationId xmlns:a16="http://schemas.microsoft.com/office/drawing/2014/main" id="{5033CD17-6CB9-8ADF-4288-9352209CD6E2}"/>
              </a:ext>
            </a:extLst>
          </p:cNvPr>
          <p:cNvSpPr/>
          <p:nvPr/>
        </p:nvSpPr>
        <p:spPr>
          <a:xfrm>
            <a:off x="8804326" y="10112375"/>
            <a:ext cx="38078" cy="131049"/>
          </a:xfrm>
          <a:custGeom>
            <a:avLst/>
            <a:gdLst>
              <a:gd name="connsiteX0" fmla="*/ 25349 w 38078"/>
              <a:gd name="connsiteY0" fmla="*/ 0 h 131049"/>
              <a:gd name="connsiteX1" fmla="*/ 9474 w 38078"/>
              <a:gd name="connsiteY1" fmla="*/ 82550 h 131049"/>
              <a:gd name="connsiteX2" fmla="*/ 38049 w 38078"/>
              <a:gd name="connsiteY2" fmla="*/ 130175 h 131049"/>
              <a:gd name="connsiteX3" fmla="*/ 3124 w 38078"/>
              <a:gd name="connsiteY3" fmla="*/ 111125 h 131049"/>
              <a:gd name="connsiteX4" fmla="*/ 3124 w 38078"/>
              <a:gd name="connsiteY4" fmla="*/ 82550 h 131049"/>
              <a:gd name="connsiteX5" fmla="*/ 25349 w 38078"/>
              <a:gd name="connsiteY5" fmla="*/ 0 h 1310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078" h="131049">
                <a:moveTo>
                  <a:pt x="25349" y="0"/>
                </a:moveTo>
                <a:cubicBezTo>
                  <a:pt x="26407" y="0"/>
                  <a:pt x="7357" y="60854"/>
                  <a:pt x="9474" y="82550"/>
                </a:cubicBezTo>
                <a:cubicBezTo>
                  <a:pt x="11591" y="104246"/>
                  <a:pt x="39107" y="125413"/>
                  <a:pt x="38049" y="130175"/>
                </a:cubicBezTo>
                <a:cubicBezTo>
                  <a:pt x="36991" y="134937"/>
                  <a:pt x="8945" y="119062"/>
                  <a:pt x="3124" y="111125"/>
                </a:cubicBezTo>
                <a:cubicBezTo>
                  <a:pt x="-2697" y="103188"/>
                  <a:pt x="1007" y="96308"/>
                  <a:pt x="3124" y="82550"/>
                </a:cubicBezTo>
                <a:cubicBezTo>
                  <a:pt x="5241" y="68792"/>
                  <a:pt x="24291" y="0"/>
                  <a:pt x="25349" y="0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3" name="フリーフォーム 1202">
            <a:extLst>
              <a:ext uri="{FF2B5EF4-FFF2-40B4-BE49-F238E27FC236}">
                <a16:creationId xmlns:a16="http://schemas.microsoft.com/office/drawing/2014/main" id="{81A83142-DDB2-CDFA-B134-62675235DCF8}"/>
              </a:ext>
            </a:extLst>
          </p:cNvPr>
          <p:cNvSpPr/>
          <p:nvPr/>
        </p:nvSpPr>
        <p:spPr>
          <a:xfrm>
            <a:off x="2659759" y="7386360"/>
            <a:ext cx="1763911" cy="1428773"/>
          </a:xfrm>
          <a:custGeom>
            <a:avLst/>
            <a:gdLst>
              <a:gd name="connsiteX0" fmla="*/ 4272 w 1763911"/>
              <a:gd name="connsiteY0" fmla="*/ 1425131 h 1428773"/>
              <a:gd name="connsiteX1" fmla="*/ 1100760 w 1763911"/>
              <a:gd name="connsiteY1" fmla="*/ 593858 h 1428773"/>
              <a:gd name="connsiteX2" fmla="*/ 1009716 w 1763911"/>
              <a:gd name="connsiteY2" fmla="*/ 692819 h 1428773"/>
              <a:gd name="connsiteX3" fmla="*/ 1742028 w 1763911"/>
              <a:gd name="connsiteY3" fmla="*/ 15926 h 1428773"/>
              <a:gd name="connsiteX4" fmla="*/ 1548064 w 1763911"/>
              <a:gd name="connsiteY4" fmla="*/ 229682 h 1428773"/>
              <a:gd name="connsiteX5" fmla="*/ 1302641 w 1763911"/>
              <a:gd name="connsiteY5" fmla="*/ 411770 h 1428773"/>
              <a:gd name="connsiteX6" fmla="*/ 1108677 w 1763911"/>
              <a:gd name="connsiteY6" fmla="*/ 649276 h 1428773"/>
              <a:gd name="connsiteX7" fmla="*/ 1172012 w 1763911"/>
              <a:gd name="connsiteY7" fmla="*/ 526565 h 1428773"/>
              <a:gd name="connsiteX8" fmla="*/ 736584 w 1763911"/>
              <a:gd name="connsiteY8" fmla="*/ 882824 h 1428773"/>
              <a:gd name="connsiteX9" fmla="*/ 4272 w 1763911"/>
              <a:gd name="connsiteY9" fmla="*/ 1425131 h 14287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763911" h="1428773">
                <a:moveTo>
                  <a:pt x="4272" y="1425131"/>
                </a:moveTo>
                <a:cubicBezTo>
                  <a:pt x="64968" y="1376970"/>
                  <a:pt x="933186" y="715910"/>
                  <a:pt x="1100760" y="593858"/>
                </a:cubicBezTo>
                <a:cubicBezTo>
                  <a:pt x="1268334" y="471806"/>
                  <a:pt x="902838" y="789141"/>
                  <a:pt x="1009716" y="692819"/>
                </a:cubicBezTo>
                <a:cubicBezTo>
                  <a:pt x="1116594" y="596497"/>
                  <a:pt x="1652303" y="93115"/>
                  <a:pt x="1742028" y="15926"/>
                </a:cubicBezTo>
                <a:cubicBezTo>
                  <a:pt x="1831753" y="-61264"/>
                  <a:pt x="1621295" y="163708"/>
                  <a:pt x="1548064" y="229682"/>
                </a:cubicBezTo>
                <a:cubicBezTo>
                  <a:pt x="1474833" y="295656"/>
                  <a:pt x="1375872" y="341838"/>
                  <a:pt x="1302641" y="411770"/>
                </a:cubicBezTo>
                <a:cubicBezTo>
                  <a:pt x="1229410" y="481702"/>
                  <a:pt x="1130448" y="630144"/>
                  <a:pt x="1108677" y="649276"/>
                </a:cubicBezTo>
                <a:cubicBezTo>
                  <a:pt x="1086906" y="668408"/>
                  <a:pt x="1234028" y="487640"/>
                  <a:pt x="1172012" y="526565"/>
                </a:cubicBezTo>
                <a:cubicBezTo>
                  <a:pt x="1109997" y="565490"/>
                  <a:pt x="926589" y="735042"/>
                  <a:pt x="736584" y="882824"/>
                </a:cubicBezTo>
                <a:cubicBezTo>
                  <a:pt x="546579" y="1030606"/>
                  <a:pt x="-56424" y="1473292"/>
                  <a:pt x="4272" y="142513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5" name="フリーフォーム 1304">
            <a:extLst>
              <a:ext uri="{FF2B5EF4-FFF2-40B4-BE49-F238E27FC236}">
                <a16:creationId xmlns:a16="http://schemas.microsoft.com/office/drawing/2014/main" id="{65A35543-A73F-F641-C8E7-E7D69BFA736F}"/>
              </a:ext>
            </a:extLst>
          </p:cNvPr>
          <p:cNvSpPr/>
          <p:nvPr/>
        </p:nvSpPr>
        <p:spPr>
          <a:xfrm>
            <a:off x="5359379" y="6642265"/>
            <a:ext cx="400153" cy="170268"/>
          </a:xfrm>
          <a:custGeom>
            <a:avLst/>
            <a:gdLst>
              <a:gd name="connsiteX0" fmla="*/ 400153 w 400153"/>
              <a:gd name="connsiteY0" fmla="*/ 0 h 170268"/>
              <a:gd name="connsiteX1" fmla="*/ 166605 w 400153"/>
              <a:gd name="connsiteY1" fmla="*/ 51460 h 170268"/>
              <a:gd name="connsiteX2" fmla="*/ 351 w 400153"/>
              <a:gd name="connsiteY2" fmla="*/ 170213 h 170268"/>
              <a:gd name="connsiteX3" fmla="*/ 210148 w 400153"/>
              <a:gd name="connsiteY3" fmla="*/ 35626 h 170268"/>
              <a:gd name="connsiteX4" fmla="*/ 257650 w 400153"/>
              <a:gd name="connsiteY4" fmla="*/ 31667 h 170268"/>
              <a:gd name="connsiteX5" fmla="*/ 400153 w 400153"/>
              <a:gd name="connsiteY5" fmla="*/ 0 h 1702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00153" h="170268">
                <a:moveTo>
                  <a:pt x="400153" y="0"/>
                </a:moveTo>
                <a:cubicBezTo>
                  <a:pt x="316696" y="11545"/>
                  <a:pt x="233239" y="23091"/>
                  <a:pt x="166605" y="51460"/>
                </a:cubicBezTo>
                <a:cubicBezTo>
                  <a:pt x="99971" y="79829"/>
                  <a:pt x="-6906" y="172852"/>
                  <a:pt x="351" y="170213"/>
                </a:cubicBezTo>
                <a:cubicBezTo>
                  <a:pt x="7608" y="167574"/>
                  <a:pt x="167265" y="58717"/>
                  <a:pt x="210148" y="35626"/>
                </a:cubicBezTo>
                <a:cubicBezTo>
                  <a:pt x="253031" y="12535"/>
                  <a:pt x="257650" y="31667"/>
                  <a:pt x="257650" y="31667"/>
                </a:cubicBezTo>
                <a:lnTo>
                  <a:pt x="400153" y="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6" name="フリーフォーム 1305">
            <a:extLst>
              <a:ext uri="{FF2B5EF4-FFF2-40B4-BE49-F238E27FC236}">
                <a16:creationId xmlns:a16="http://schemas.microsoft.com/office/drawing/2014/main" id="{20C2AF29-83E5-9A5F-70B8-B3E462245DB1}"/>
              </a:ext>
            </a:extLst>
          </p:cNvPr>
          <p:cNvSpPr/>
          <p:nvPr/>
        </p:nvSpPr>
        <p:spPr>
          <a:xfrm>
            <a:off x="5462454" y="6885629"/>
            <a:ext cx="562826" cy="160422"/>
          </a:xfrm>
          <a:custGeom>
            <a:avLst/>
            <a:gdLst>
              <a:gd name="connsiteX0" fmla="*/ 195 w 562826"/>
              <a:gd name="connsiteY0" fmla="*/ 160397 h 160422"/>
              <a:gd name="connsiteX1" fmla="*/ 336663 w 562826"/>
              <a:gd name="connsiteY1" fmla="*/ 13935 h 160422"/>
              <a:gd name="connsiteX2" fmla="*/ 562294 w 562826"/>
              <a:gd name="connsiteY2" fmla="*/ 61436 h 160422"/>
              <a:gd name="connsiteX3" fmla="*/ 396040 w 562826"/>
              <a:gd name="connsiteY3" fmla="*/ 2059 h 160422"/>
              <a:gd name="connsiteX4" fmla="*/ 289162 w 562826"/>
              <a:gd name="connsiteY4" fmla="*/ 25810 h 160422"/>
              <a:gd name="connsiteX5" fmla="*/ 195 w 562826"/>
              <a:gd name="connsiteY5" fmla="*/ 160397 h 160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2826" h="160422">
                <a:moveTo>
                  <a:pt x="195" y="160397"/>
                </a:moveTo>
                <a:cubicBezTo>
                  <a:pt x="8112" y="158418"/>
                  <a:pt x="242980" y="30428"/>
                  <a:pt x="336663" y="13935"/>
                </a:cubicBezTo>
                <a:cubicBezTo>
                  <a:pt x="430346" y="-2558"/>
                  <a:pt x="552398" y="63415"/>
                  <a:pt x="562294" y="61436"/>
                </a:cubicBezTo>
                <a:cubicBezTo>
                  <a:pt x="572190" y="59457"/>
                  <a:pt x="441562" y="7997"/>
                  <a:pt x="396040" y="2059"/>
                </a:cubicBezTo>
                <a:cubicBezTo>
                  <a:pt x="350518" y="-3879"/>
                  <a:pt x="351178" y="2719"/>
                  <a:pt x="289162" y="25810"/>
                </a:cubicBezTo>
                <a:cubicBezTo>
                  <a:pt x="227146" y="48901"/>
                  <a:pt x="-7722" y="162376"/>
                  <a:pt x="195" y="16039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7" name="フリーフォーム 1306">
            <a:extLst>
              <a:ext uri="{FF2B5EF4-FFF2-40B4-BE49-F238E27FC236}">
                <a16:creationId xmlns:a16="http://schemas.microsoft.com/office/drawing/2014/main" id="{E778FB51-9BC8-2E4E-1284-EBF7F8654AD6}"/>
              </a:ext>
            </a:extLst>
          </p:cNvPr>
          <p:cNvSpPr/>
          <p:nvPr/>
        </p:nvSpPr>
        <p:spPr>
          <a:xfrm>
            <a:off x="4417621" y="6605151"/>
            <a:ext cx="1168392" cy="761509"/>
          </a:xfrm>
          <a:custGeom>
            <a:avLst/>
            <a:gdLst>
              <a:gd name="connsiteX0" fmla="*/ 1167740 w 1168392"/>
              <a:gd name="connsiteY0" fmla="*/ 1488 h 761509"/>
              <a:gd name="connsiteX1" fmla="*/ 767937 w 1168392"/>
              <a:gd name="connsiteY1" fmla="*/ 211285 h 761509"/>
              <a:gd name="connsiteX2" fmla="*/ 300841 w 1168392"/>
              <a:gd name="connsiteY2" fmla="*/ 543794 h 761509"/>
              <a:gd name="connsiteX3" fmla="*/ 352301 w 1168392"/>
              <a:gd name="connsiteY3" fmla="*/ 508168 h 761509"/>
              <a:gd name="connsiteX4" fmla="*/ 0 w 1168392"/>
              <a:gd name="connsiteY4" fmla="*/ 761509 h 761509"/>
              <a:gd name="connsiteX5" fmla="*/ 839189 w 1168392"/>
              <a:gd name="connsiteY5" fmla="*/ 151909 h 761509"/>
              <a:gd name="connsiteX6" fmla="*/ 1167740 w 1168392"/>
              <a:gd name="connsiteY6" fmla="*/ 1488 h 7615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168392" h="761509">
                <a:moveTo>
                  <a:pt x="1167740" y="1488"/>
                </a:moveTo>
                <a:cubicBezTo>
                  <a:pt x="1155865" y="11384"/>
                  <a:pt x="912420" y="120901"/>
                  <a:pt x="767937" y="211285"/>
                </a:cubicBezTo>
                <a:cubicBezTo>
                  <a:pt x="623454" y="301669"/>
                  <a:pt x="370114" y="494314"/>
                  <a:pt x="300841" y="543794"/>
                </a:cubicBezTo>
                <a:cubicBezTo>
                  <a:pt x="231568" y="593275"/>
                  <a:pt x="352301" y="508168"/>
                  <a:pt x="352301" y="508168"/>
                </a:cubicBezTo>
                <a:lnTo>
                  <a:pt x="0" y="761509"/>
                </a:lnTo>
                <a:cubicBezTo>
                  <a:pt x="81148" y="702133"/>
                  <a:pt x="650503" y="273961"/>
                  <a:pt x="839189" y="151909"/>
                </a:cubicBezTo>
                <a:cubicBezTo>
                  <a:pt x="1027875" y="29857"/>
                  <a:pt x="1179615" y="-8408"/>
                  <a:pt x="1167740" y="148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8" name="フリーフォーム 1307">
            <a:extLst>
              <a:ext uri="{FF2B5EF4-FFF2-40B4-BE49-F238E27FC236}">
                <a16:creationId xmlns:a16="http://schemas.microsoft.com/office/drawing/2014/main" id="{2AB6E506-5B7D-AD5F-DEC4-97FF385C6BD3}"/>
              </a:ext>
            </a:extLst>
          </p:cNvPr>
          <p:cNvSpPr/>
          <p:nvPr/>
        </p:nvSpPr>
        <p:spPr>
          <a:xfrm>
            <a:off x="5622523" y="6536115"/>
            <a:ext cx="597938" cy="146627"/>
          </a:xfrm>
          <a:custGeom>
            <a:avLst/>
            <a:gdLst>
              <a:gd name="connsiteX0" fmla="*/ 2422 w 597938"/>
              <a:gd name="connsiteY0" fmla="*/ 42815 h 146627"/>
              <a:gd name="connsiteX1" fmla="*/ 299306 w 597938"/>
              <a:gd name="connsiteY1" fmla="*/ 3230 h 146627"/>
              <a:gd name="connsiteX2" fmla="*/ 596189 w 597938"/>
              <a:gd name="connsiteY2" fmla="*/ 145734 h 146627"/>
              <a:gd name="connsiteX3" fmla="*/ 418059 w 597938"/>
              <a:gd name="connsiteY3" fmla="*/ 62607 h 146627"/>
              <a:gd name="connsiteX4" fmla="*/ 330973 w 597938"/>
              <a:gd name="connsiteY4" fmla="*/ 38856 h 146627"/>
              <a:gd name="connsiteX5" fmla="*/ 168677 w 597938"/>
              <a:gd name="connsiteY5" fmla="*/ 3230 h 146627"/>
              <a:gd name="connsiteX6" fmla="*/ 2422 w 597938"/>
              <a:gd name="connsiteY6" fmla="*/ 42815 h 1466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97938" h="146627">
                <a:moveTo>
                  <a:pt x="2422" y="42815"/>
                </a:moveTo>
                <a:cubicBezTo>
                  <a:pt x="24193" y="42815"/>
                  <a:pt x="200345" y="-13923"/>
                  <a:pt x="299306" y="3230"/>
                </a:cubicBezTo>
                <a:cubicBezTo>
                  <a:pt x="398267" y="20383"/>
                  <a:pt x="576397" y="135838"/>
                  <a:pt x="596189" y="145734"/>
                </a:cubicBezTo>
                <a:cubicBezTo>
                  <a:pt x="615981" y="155630"/>
                  <a:pt x="462262" y="80420"/>
                  <a:pt x="418059" y="62607"/>
                </a:cubicBezTo>
                <a:cubicBezTo>
                  <a:pt x="373856" y="44794"/>
                  <a:pt x="372537" y="48752"/>
                  <a:pt x="330973" y="38856"/>
                </a:cubicBezTo>
                <a:cubicBezTo>
                  <a:pt x="289409" y="28960"/>
                  <a:pt x="226074" y="1251"/>
                  <a:pt x="168677" y="3230"/>
                </a:cubicBezTo>
                <a:cubicBezTo>
                  <a:pt x="111280" y="5209"/>
                  <a:pt x="-19349" y="42815"/>
                  <a:pt x="2422" y="4281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9" name="フリーフォーム 1308">
            <a:extLst>
              <a:ext uri="{FF2B5EF4-FFF2-40B4-BE49-F238E27FC236}">
                <a16:creationId xmlns:a16="http://schemas.microsoft.com/office/drawing/2014/main" id="{F1EC9876-C6ED-878D-E4B6-542E81A98585}"/>
              </a:ext>
            </a:extLst>
          </p:cNvPr>
          <p:cNvSpPr/>
          <p:nvPr/>
        </p:nvSpPr>
        <p:spPr>
          <a:xfrm>
            <a:off x="5677991" y="6601130"/>
            <a:ext cx="227329" cy="117092"/>
          </a:xfrm>
          <a:custGeom>
            <a:avLst/>
            <a:gdLst>
              <a:gd name="connsiteX0" fmla="*/ 224045 w 227329"/>
              <a:gd name="connsiteY0" fmla="*/ 1551 h 117092"/>
              <a:gd name="connsiteX1" fmla="*/ 2373 w 227329"/>
              <a:gd name="connsiteY1" fmla="*/ 116345 h 117092"/>
              <a:gd name="connsiteX2" fmla="*/ 113209 w 227329"/>
              <a:gd name="connsiteY2" fmla="*/ 53010 h 117092"/>
              <a:gd name="connsiteX3" fmla="*/ 212170 w 227329"/>
              <a:gd name="connsiteY3" fmla="*/ 92595 h 117092"/>
              <a:gd name="connsiteX4" fmla="*/ 140918 w 227329"/>
              <a:gd name="connsiteY4" fmla="*/ 53010 h 117092"/>
              <a:gd name="connsiteX5" fmla="*/ 224045 w 227329"/>
              <a:gd name="connsiteY5" fmla="*/ 1551 h 1170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27329" h="117092">
                <a:moveTo>
                  <a:pt x="224045" y="1551"/>
                </a:moveTo>
                <a:cubicBezTo>
                  <a:pt x="200954" y="12107"/>
                  <a:pt x="20846" y="107769"/>
                  <a:pt x="2373" y="116345"/>
                </a:cubicBezTo>
                <a:cubicBezTo>
                  <a:pt x="-16100" y="124921"/>
                  <a:pt x="78243" y="56968"/>
                  <a:pt x="113209" y="53010"/>
                </a:cubicBezTo>
                <a:cubicBezTo>
                  <a:pt x="148175" y="49052"/>
                  <a:pt x="207552" y="92595"/>
                  <a:pt x="212170" y="92595"/>
                </a:cubicBezTo>
                <a:cubicBezTo>
                  <a:pt x="216788" y="92595"/>
                  <a:pt x="140918" y="68844"/>
                  <a:pt x="140918" y="53010"/>
                </a:cubicBezTo>
                <a:cubicBezTo>
                  <a:pt x="140918" y="37176"/>
                  <a:pt x="247136" y="-9005"/>
                  <a:pt x="224045" y="155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0" name="フリーフォーム 1309">
            <a:extLst>
              <a:ext uri="{FF2B5EF4-FFF2-40B4-BE49-F238E27FC236}">
                <a16:creationId xmlns:a16="http://schemas.microsoft.com/office/drawing/2014/main" id="{FEE511DF-EB59-6DCF-F4D9-4ECF5A4C42F0}"/>
              </a:ext>
            </a:extLst>
          </p:cNvPr>
          <p:cNvSpPr/>
          <p:nvPr/>
        </p:nvSpPr>
        <p:spPr>
          <a:xfrm>
            <a:off x="5054544" y="6701521"/>
            <a:ext cx="752694" cy="455695"/>
          </a:xfrm>
          <a:custGeom>
            <a:avLst/>
            <a:gdLst>
              <a:gd name="connsiteX0" fmla="*/ 752490 w 752694"/>
              <a:gd name="connsiteY0" fmla="*/ 63456 h 455695"/>
              <a:gd name="connsiteX1" fmla="*/ 633737 w 752694"/>
              <a:gd name="connsiteY1" fmla="*/ 4079 h 455695"/>
              <a:gd name="connsiteX2" fmla="*/ 459565 w 752694"/>
              <a:gd name="connsiteY2" fmla="*/ 130749 h 455695"/>
              <a:gd name="connsiteX3" fmla="*/ 386 w 752694"/>
              <a:gd name="connsiteY3" fmla="*/ 455341 h 455695"/>
              <a:gd name="connsiteX4" fmla="*/ 384355 w 752694"/>
              <a:gd name="connsiteY4" fmla="*/ 190126 h 455695"/>
              <a:gd name="connsiteX5" fmla="*/ 606027 w 752694"/>
              <a:gd name="connsiteY5" fmla="*/ 4079 h 455695"/>
              <a:gd name="connsiteX6" fmla="*/ 752490 w 752694"/>
              <a:gd name="connsiteY6" fmla="*/ 63456 h 4556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752694" h="455695">
                <a:moveTo>
                  <a:pt x="752490" y="63456"/>
                </a:moveTo>
                <a:cubicBezTo>
                  <a:pt x="757108" y="63456"/>
                  <a:pt x="682558" y="-7137"/>
                  <a:pt x="633737" y="4079"/>
                </a:cubicBezTo>
                <a:cubicBezTo>
                  <a:pt x="584916" y="15295"/>
                  <a:pt x="459565" y="130749"/>
                  <a:pt x="459565" y="130749"/>
                </a:cubicBezTo>
                <a:lnTo>
                  <a:pt x="386" y="455341"/>
                </a:lnTo>
                <a:cubicBezTo>
                  <a:pt x="-12149" y="465237"/>
                  <a:pt x="283415" y="265336"/>
                  <a:pt x="384355" y="190126"/>
                </a:cubicBezTo>
                <a:cubicBezTo>
                  <a:pt x="485295" y="114916"/>
                  <a:pt x="550609" y="27170"/>
                  <a:pt x="606027" y="4079"/>
                </a:cubicBezTo>
                <a:cubicBezTo>
                  <a:pt x="661445" y="-19012"/>
                  <a:pt x="747872" y="63456"/>
                  <a:pt x="752490" y="6345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1" name="フリーフォーム 1310">
            <a:extLst>
              <a:ext uri="{FF2B5EF4-FFF2-40B4-BE49-F238E27FC236}">
                <a16:creationId xmlns:a16="http://schemas.microsoft.com/office/drawing/2014/main" id="{4E4722DD-7AEE-3D2B-0ACF-329DCC09E48A}"/>
              </a:ext>
            </a:extLst>
          </p:cNvPr>
          <p:cNvSpPr/>
          <p:nvPr/>
        </p:nvSpPr>
        <p:spPr>
          <a:xfrm>
            <a:off x="6049937" y="6805783"/>
            <a:ext cx="350870" cy="347164"/>
          </a:xfrm>
          <a:custGeom>
            <a:avLst/>
            <a:gdLst>
              <a:gd name="connsiteX0" fmla="*/ 2520 w 350870"/>
              <a:gd name="connsiteY0" fmla="*/ 2736 h 347164"/>
              <a:gd name="connsiteX1" fmla="*/ 133149 w 350870"/>
              <a:gd name="connsiteY1" fmla="*/ 73988 h 347164"/>
              <a:gd name="connsiteX2" fmla="*/ 251902 w 350870"/>
              <a:gd name="connsiteY2" fmla="*/ 184825 h 347164"/>
              <a:gd name="connsiteX3" fmla="*/ 350863 w 350870"/>
              <a:gd name="connsiteY3" fmla="*/ 347121 h 347164"/>
              <a:gd name="connsiteX4" fmla="*/ 255860 w 350870"/>
              <a:gd name="connsiteY4" fmla="*/ 168991 h 347164"/>
              <a:gd name="connsiteX5" fmla="*/ 2520 w 350870"/>
              <a:gd name="connsiteY5" fmla="*/ 2736 h 3471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50870" h="347164">
                <a:moveTo>
                  <a:pt x="2520" y="2736"/>
                </a:moveTo>
                <a:cubicBezTo>
                  <a:pt x="-17932" y="-13098"/>
                  <a:pt x="91585" y="43640"/>
                  <a:pt x="133149" y="73988"/>
                </a:cubicBezTo>
                <a:cubicBezTo>
                  <a:pt x="174713" y="104336"/>
                  <a:pt x="215616" y="139303"/>
                  <a:pt x="251902" y="184825"/>
                </a:cubicBezTo>
                <a:cubicBezTo>
                  <a:pt x="288188" y="230347"/>
                  <a:pt x="350203" y="349760"/>
                  <a:pt x="350863" y="347121"/>
                </a:cubicBezTo>
                <a:cubicBezTo>
                  <a:pt x="351523" y="344482"/>
                  <a:pt x="308639" y="227048"/>
                  <a:pt x="255860" y="168991"/>
                </a:cubicBezTo>
                <a:cubicBezTo>
                  <a:pt x="203081" y="110934"/>
                  <a:pt x="22972" y="18570"/>
                  <a:pt x="2520" y="273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2" name="フリーフォーム 1311">
            <a:extLst>
              <a:ext uri="{FF2B5EF4-FFF2-40B4-BE49-F238E27FC236}">
                <a16:creationId xmlns:a16="http://schemas.microsoft.com/office/drawing/2014/main" id="{DE96700E-5195-E831-733B-3EB3BC932279}"/>
              </a:ext>
            </a:extLst>
          </p:cNvPr>
          <p:cNvSpPr/>
          <p:nvPr/>
        </p:nvSpPr>
        <p:spPr>
          <a:xfrm>
            <a:off x="6296484" y="6804828"/>
            <a:ext cx="247950" cy="433794"/>
          </a:xfrm>
          <a:custGeom>
            <a:avLst/>
            <a:gdLst>
              <a:gd name="connsiteX0" fmla="*/ 5355 w 247950"/>
              <a:gd name="connsiteY0" fmla="*/ 7650 h 433794"/>
              <a:gd name="connsiteX1" fmla="*/ 246820 w 247950"/>
              <a:gd name="connsiteY1" fmla="*/ 431203 h 433794"/>
              <a:gd name="connsiteX2" fmla="*/ 92441 w 247950"/>
              <a:gd name="connsiteY2" fmla="*/ 177863 h 433794"/>
              <a:gd name="connsiteX3" fmla="*/ 5355 w 247950"/>
              <a:gd name="connsiteY3" fmla="*/ 7650 h 4337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47950" h="433794">
                <a:moveTo>
                  <a:pt x="5355" y="7650"/>
                </a:moveTo>
                <a:cubicBezTo>
                  <a:pt x="31085" y="49873"/>
                  <a:pt x="232306" y="402834"/>
                  <a:pt x="246820" y="431203"/>
                </a:cubicBezTo>
                <a:cubicBezTo>
                  <a:pt x="261334" y="459572"/>
                  <a:pt x="132025" y="247136"/>
                  <a:pt x="92441" y="177863"/>
                </a:cubicBezTo>
                <a:cubicBezTo>
                  <a:pt x="52857" y="108590"/>
                  <a:pt x="-20375" y="-34573"/>
                  <a:pt x="5355" y="765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3" name="フリーフォーム 1312">
            <a:extLst>
              <a:ext uri="{FF2B5EF4-FFF2-40B4-BE49-F238E27FC236}">
                <a16:creationId xmlns:a16="http://schemas.microsoft.com/office/drawing/2014/main" id="{1FC04105-C595-277F-A81E-9F42FF137779}"/>
              </a:ext>
            </a:extLst>
          </p:cNvPr>
          <p:cNvSpPr/>
          <p:nvPr/>
        </p:nvSpPr>
        <p:spPr>
          <a:xfrm>
            <a:off x="4698099" y="8613569"/>
            <a:ext cx="1223730" cy="1097803"/>
          </a:xfrm>
          <a:custGeom>
            <a:avLst/>
            <a:gdLst>
              <a:gd name="connsiteX0" fmla="*/ 1223730 w 1223730"/>
              <a:gd name="connsiteY0" fmla="*/ 0 h 1097803"/>
              <a:gd name="connsiteX1" fmla="*/ 570587 w 1223730"/>
              <a:gd name="connsiteY1" fmla="*/ 597725 h 1097803"/>
              <a:gd name="connsiteX2" fmla="*/ 598296 w 1223730"/>
              <a:gd name="connsiteY2" fmla="*/ 558140 h 1097803"/>
              <a:gd name="connsiteX3" fmla="*/ 218285 w 1223730"/>
              <a:gd name="connsiteY3" fmla="*/ 938150 h 1097803"/>
              <a:gd name="connsiteX4" fmla="*/ 4530 w 1223730"/>
              <a:gd name="connsiteY4" fmla="*/ 1096488 h 1097803"/>
              <a:gd name="connsiteX5" fmla="*/ 67865 w 1223730"/>
              <a:gd name="connsiteY5" fmla="*/ 1017319 h 1097803"/>
              <a:gd name="connsiteX6" fmla="*/ 12446 w 1223730"/>
              <a:gd name="connsiteY6" fmla="*/ 1084613 h 1097803"/>
              <a:gd name="connsiteX7" fmla="*/ 218285 w 1223730"/>
              <a:gd name="connsiteY7" fmla="*/ 942109 h 1097803"/>
              <a:gd name="connsiteX8" fmla="*/ 554753 w 1223730"/>
              <a:gd name="connsiteY8" fmla="*/ 585849 h 1097803"/>
              <a:gd name="connsiteX9" fmla="*/ 665589 w 1223730"/>
              <a:gd name="connsiteY9" fmla="*/ 490847 h 1097803"/>
              <a:gd name="connsiteX10" fmla="*/ 1223730 w 1223730"/>
              <a:gd name="connsiteY10" fmla="*/ 0 h 10978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223730" h="1097803">
                <a:moveTo>
                  <a:pt x="1223730" y="0"/>
                </a:moveTo>
                <a:lnTo>
                  <a:pt x="570587" y="597725"/>
                </a:lnTo>
                <a:cubicBezTo>
                  <a:pt x="466348" y="690748"/>
                  <a:pt x="657013" y="501403"/>
                  <a:pt x="598296" y="558140"/>
                </a:cubicBezTo>
                <a:cubicBezTo>
                  <a:pt x="539579" y="614877"/>
                  <a:pt x="317246" y="848425"/>
                  <a:pt x="218285" y="938150"/>
                </a:cubicBezTo>
                <a:cubicBezTo>
                  <a:pt x="119324" y="1027875"/>
                  <a:pt x="29600" y="1083293"/>
                  <a:pt x="4530" y="1096488"/>
                </a:cubicBezTo>
                <a:cubicBezTo>
                  <a:pt x="-20540" y="1109683"/>
                  <a:pt x="66546" y="1019298"/>
                  <a:pt x="67865" y="1017319"/>
                </a:cubicBezTo>
                <a:cubicBezTo>
                  <a:pt x="69184" y="1015340"/>
                  <a:pt x="-12624" y="1097148"/>
                  <a:pt x="12446" y="1084613"/>
                </a:cubicBezTo>
                <a:cubicBezTo>
                  <a:pt x="37516" y="1072078"/>
                  <a:pt x="127901" y="1025236"/>
                  <a:pt x="218285" y="942109"/>
                </a:cubicBezTo>
                <a:cubicBezTo>
                  <a:pt x="308669" y="858982"/>
                  <a:pt x="480202" y="661059"/>
                  <a:pt x="554753" y="585849"/>
                </a:cubicBezTo>
                <a:cubicBezTo>
                  <a:pt x="629304" y="510639"/>
                  <a:pt x="665589" y="490847"/>
                  <a:pt x="665589" y="490847"/>
                </a:cubicBezTo>
                <a:lnTo>
                  <a:pt x="1223730" y="0"/>
                </a:ln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4" name="フリーフォーム 1313">
            <a:extLst>
              <a:ext uri="{FF2B5EF4-FFF2-40B4-BE49-F238E27FC236}">
                <a16:creationId xmlns:a16="http://schemas.microsoft.com/office/drawing/2014/main" id="{BFBD4C9D-2685-BE85-0FA6-28A0FC16BEA5}"/>
              </a:ext>
            </a:extLst>
          </p:cNvPr>
          <p:cNvSpPr/>
          <p:nvPr/>
        </p:nvSpPr>
        <p:spPr>
          <a:xfrm>
            <a:off x="5438861" y="8074508"/>
            <a:ext cx="350289" cy="143219"/>
          </a:xfrm>
          <a:custGeom>
            <a:avLst/>
            <a:gdLst>
              <a:gd name="connsiteX0" fmla="*/ 38 w 350289"/>
              <a:gd name="connsiteY0" fmla="*/ 143217 h 143219"/>
              <a:gd name="connsiteX1" fmla="*/ 190043 w 350289"/>
              <a:gd name="connsiteY1" fmla="*/ 12588 h 143219"/>
              <a:gd name="connsiteX2" fmla="*/ 348381 w 350289"/>
              <a:gd name="connsiteY2" fmla="*/ 103632 h 143219"/>
              <a:gd name="connsiteX3" fmla="*/ 273170 w 350289"/>
              <a:gd name="connsiteY3" fmla="*/ 16547 h 143219"/>
              <a:gd name="connsiteX4" fmla="*/ 205877 w 350289"/>
              <a:gd name="connsiteY4" fmla="*/ 8630 h 143219"/>
              <a:gd name="connsiteX5" fmla="*/ 38 w 350289"/>
              <a:gd name="connsiteY5" fmla="*/ 143217 h 1432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50289" h="143219">
                <a:moveTo>
                  <a:pt x="38" y="143217"/>
                </a:moveTo>
                <a:cubicBezTo>
                  <a:pt x="-2601" y="143877"/>
                  <a:pt x="131986" y="19185"/>
                  <a:pt x="190043" y="12588"/>
                </a:cubicBezTo>
                <a:cubicBezTo>
                  <a:pt x="248100" y="5991"/>
                  <a:pt x="334527" y="102972"/>
                  <a:pt x="348381" y="103632"/>
                </a:cubicBezTo>
                <a:cubicBezTo>
                  <a:pt x="362235" y="104292"/>
                  <a:pt x="296921" y="32381"/>
                  <a:pt x="273170" y="16547"/>
                </a:cubicBezTo>
                <a:cubicBezTo>
                  <a:pt x="249419" y="713"/>
                  <a:pt x="248100" y="-7204"/>
                  <a:pt x="205877" y="8630"/>
                </a:cubicBezTo>
                <a:cubicBezTo>
                  <a:pt x="163654" y="24464"/>
                  <a:pt x="2677" y="142557"/>
                  <a:pt x="38" y="14321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5" name="フリーフォーム 1314">
            <a:extLst>
              <a:ext uri="{FF2B5EF4-FFF2-40B4-BE49-F238E27FC236}">
                <a16:creationId xmlns:a16="http://schemas.microsoft.com/office/drawing/2014/main" id="{CEAC4AB6-0728-9BFE-062E-BCBA11C53176}"/>
              </a:ext>
            </a:extLst>
          </p:cNvPr>
          <p:cNvSpPr/>
          <p:nvPr/>
        </p:nvSpPr>
        <p:spPr>
          <a:xfrm>
            <a:off x="4346369" y="7071299"/>
            <a:ext cx="1028854" cy="493283"/>
          </a:xfrm>
          <a:custGeom>
            <a:avLst/>
            <a:gdLst>
              <a:gd name="connsiteX0" fmla="*/ 0 w 1028854"/>
              <a:gd name="connsiteY0" fmla="*/ 493283 h 493283"/>
              <a:gd name="connsiteX1" fmla="*/ 803563 w 1028854"/>
              <a:gd name="connsiteY1" fmla="*/ 105356 h 493283"/>
              <a:gd name="connsiteX2" fmla="*/ 1017319 w 1028854"/>
              <a:gd name="connsiteY2" fmla="*/ 6395 h 493283"/>
              <a:gd name="connsiteX3" fmla="*/ 534389 w 1028854"/>
              <a:gd name="connsiteY3" fmla="*/ 243901 h 493283"/>
              <a:gd name="connsiteX4" fmla="*/ 0 w 1028854"/>
              <a:gd name="connsiteY4" fmla="*/ 493283 h 4932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8854" h="493283">
                <a:moveTo>
                  <a:pt x="0" y="493283"/>
                </a:moveTo>
                <a:lnTo>
                  <a:pt x="803563" y="105356"/>
                </a:lnTo>
                <a:cubicBezTo>
                  <a:pt x="973116" y="24208"/>
                  <a:pt x="1062181" y="-16696"/>
                  <a:pt x="1017319" y="6395"/>
                </a:cubicBezTo>
                <a:cubicBezTo>
                  <a:pt x="972457" y="29486"/>
                  <a:pt x="534389" y="243901"/>
                  <a:pt x="534389" y="243901"/>
                </a:cubicBezTo>
                <a:lnTo>
                  <a:pt x="0" y="493283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6" name="フリーフォーム 1315">
            <a:extLst>
              <a:ext uri="{FF2B5EF4-FFF2-40B4-BE49-F238E27FC236}">
                <a16:creationId xmlns:a16="http://schemas.microsoft.com/office/drawing/2014/main" id="{9B26957C-67F2-8947-DDC4-1450D0E970FC}"/>
              </a:ext>
            </a:extLst>
          </p:cNvPr>
          <p:cNvSpPr/>
          <p:nvPr/>
        </p:nvSpPr>
        <p:spPr>
          <a:xfrm>
            <a:off x="3720000" y="7307083"/>
            <a:ext cx="1406744" cy="811902"/>
          </a:xfrm>
          <a:custGeom>
            <a:avLst/>
            <a:gdLst>
              <a:gd name="connsiteX0" fmla="*/ 935 w 1406744"/>
              <a:gd name="connsiteY0" fmla="*/ 811681 h 811902"/>
              <a:gd name="connsiteX1" fmla="*/ 650119 w 1406744"/>
              <a:gd name="connsiteY1" fmla="*/ 396044 h 811902"/>
              <a:gd name="connsiteX2" fmla="*/ 1406182 w 1406744"/>
              <a:gd name="connsiteY2" fmla="*/ 200 h 811902"/>
              <a:gd name="connsiteX3" fmla="*/ 527408 w 1406744"/>
              <a:gd name="connsiteY3" fmla="*/ 447504 h 811902"/>
              <a:gd name="connsiteX4" fmla="*/ 935 w 1406744"/>
              <a:gd name="connsiteY4" fmla="*/ 811681 h 8119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06744" h="811902">
                <a:moveTo>
                  <a:pt x="935" y="811681"/>
                </a:moveTo>
                <a:cubicBezTo>
                  <a:pt x="21387" y="803104"/>
                  <a:pt x="415911" y="531291"/>
                  <a:pt x="650119" y="396044"/>
                </a:cubicBezTo>
                <a:cubicBezTo>
                  <a:pt x="884327" y="260797"/>
                  <a:pt x="1426634" y="-8377"/>
                  <a:pt x="1406182" y="200"/>
                </a:cubicBezTo>
                <a:cubicBezTo>
                  <a:pt x="1385730" y="8777"/>
                  <a:pt x="755019" y="316875"/>
                  <a:pt x="527408" y="447504"/>
                </a:cubicBezTo>
                <a:cubicBezTo>
                  <a:pt x="299798" y="578133"/>
                  <a:pt x="-19517" y="820258"/>
                  <a:pt x="935" y="81168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7" name="フリーフォーム 1316">
            <a:extLst>
              <a:ext uri="{FF2B5EF4-FFF2-40B4-BE49-F238E27FC236}">
                <a16:creationId xmlns:a16="http://schemas.microsoft.com/office/drawing/2014/main" id="{D03E72BA-A3EF-6246-6DE2-839C3309FDD4}"/>
              </a:ext>
            </a:extLst>
          </p:cNvPr>
          <p:cNvSpPr/>
          <p:nvPr/>
        </p:nvSpPr>
        <p:spPr>
          <a:xfrm>
            <a:off x="3621974" y="7427414"/>
            <a:ext cx="1643558" cy="1205947"/>
          </a:xfrm>
          <a:custGeom>
            <a:avLst/>
            <a:gdLst>
              <a:gd name="connsiteX0" fmla="*/ 1638795 w 1643558"/>
              <a:gd name="connsiteY0" fmla="*/ 2581 h 1205947"/>
              <a:gd name="connsiteX1" fmla="*/ 1274618 w 1643558"/>
              <a:gd name="connsiteY1" fmla="*/ 406342 h 1205947"/>
              <a:gd name="connsiteX2" fmla="*/ 688769 w 1643558"/>
              <a:gd name="connsiteY2" fmla="*/ 944690 h 1205947"/>
              <a:gd name="connsiteX3" fmla="*/ 748145 w 1643558"/>
              <a:gd name="connsiteY3" fmla="*/ 897189 h 1205947"/>
              <a:gd name="connsiteX4" fmla="*/ 182088 w 1643558"/>
              <a:gd name="connsiteY4" fmla="*/ 1130737 h 1205947"/>
              <a:gd name="connsiteX5" fmla="*/ 0 w 1643558"/>
              <a:gd name="connsiteY5" fmla="*/ 1205947 h 1205947"/>
              <a:gd name="connsiteX6" fmla="*/ 744187 w 1643558"/>
              <a:gd name="connsiteY6" fmla="*/ 905105 h 1205947"/>
              <a:gd name="connsiteX7" fmla="*/ 1191491 w 1643558"/>
              <a:gd name="connsiteY7" fmla="*/ 477594 h 1205947"/>
              <a:gd name="connsiteX8" fmla="*/ 1021278 w 1643558"/>
              <a:gd name="connsiteY8" fmla="*/ 600305 h 1205947"/>
              <a:gd name="connsiteX9" fmla="*/ 1638795 w 1643558"/>
              <a:gd name="connsiteY9" fmla="*/ 2581 h 12059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643558" h="1205947">
                <a:moveTo>
                  <a:pt x="1638795" y="2581"/>
                </a:moveTo>
                <a:cubicBezTo>
                  <a:pt x="1681018" y="-29746"/>
                  <a:pt x="1432956" y="249324"/>
                  <a:pt x="1274618" y="406342"/>
                </a:cubicBezTo>
                <a:cubicBezTo>
                  <a:pt x="1116280" y="563360"/>
                  <a:pt x="776515" y="862882"/>
                  <a:pt x="688769" y="944690"/>
                </a:cubicBezTo>
                <a:cubicBezTo>
                  <a:pt x="601023" y="1026498"/>
                  <a:pt x="832592" y="866181"/>
                  <a:pt x="748145" y="897189"/>
                </a:cubicBezTo>
                <a:cubicBezTo>
                  <a:pt x="663698" y="928197"/>
                  <a:pt x="182088" y="1130737"/>
                  <a:pt x="182088" y="1130737"/>
                </a:cubicBezTo>
                <a:lnTo>
                  <a:pt x="0" y="1205947"/>
                </a:lnTo>
                <a:cubicBezTo>
                  <a:pt x="93683" y="1168342"/>
                  <a:pt x="545605" y="1026497"/>
                  <a:pt x="744187" y="905105"/>
                </a:cubicBezTo>
                <a:cubicBezTo>
                  <a:pt x="942769" y="783713"/>
                  <a:pt x="1145309" y="528394"/>
                  <a:pt x="1191491" y="477594"/>
                </a:cubicBezTo>
                <a:cubicBezTo>
                  <a:pt x="1237673" y="426794"/>
                  <a:pt x="948707" y="672217"/>
                  <a:pt x="1021278" y="600305"/>
                </a:cubicBezTo>
                <a:cubicBezTo>
                  <a:pt x="1093849" y="528393"/>
                  <a:pt x="1596572" y="34908"/>
                  <a:pt x="1638795" y="2581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8" name="フリーフォーム 1317">
            <a:extLst>
              <a:ext uri="{FF2B5EF4-FFF2-40B4-BE49-F238E27FC236}">
                <a16:creationId xmlns:a16="http://schemas.microsoft.com/office/drawing/2014/main" id="{D80C840D-F1BE-D899-DC69-228A51960190}"/>
              </a:ext>
            </a:extLst>
          </p:cNvPr>
          <p:cNvSpPr/>
          <p:nvPr/>
        </p:nvSpPr>
        <p:spPr>
          <a:xfrm>
            <a:off x="5786577" y="7433953"/>
            <a:ext cx="175937" cy="368254"/>
          </a:xfrm>
          <a:custGeom>
            <a:avLst/>
            <a:gdLst>
              <a:gd name="connsiteX0" fmla="*/ 12540 w 175937"/>
              <a:gd name="connsiteY0" fmla="*/ 0 h 368254"/>
              <a:gd name="connsiteX1" fmla="*/ 28374 w 175937"/>
              <a:gd name="connsiteY1" fmla="*/ 130629 h 368254"/>
              <a:gd name="connsiteX2" fmla="*/ 174836 w 175937"/>
              <a:gd name="connsiteY2" fmla="*/ 364177 h 368254"/>
              <a:gd name="connsiteX3" fmla="*/ 95667 w 175937"/>
              <a:gd name="connsiteY3" fmla="*/ 277091 h 368254"/>
              <a:gd name="connsiteX4" fmla="*/ 99626 w 175937"/>
              <a:gd name="connsiteY4" fmla="*/ 249382 h 368254"/>
              <a:gd name="connsiteX5" fmla="*/ 4623 w 175937"/>
              <a:gd name="connsiteY5" fmla="*/ 130629 h 368254"/>
              <a:gd name="connsiteX6" fmla="*/ 12540 w 175937"/>
              <a:gd name="connsiteY6" fmla="*/ 0 h 3682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75937" h="368254">
                <a:moveTo>
                  <a:pt x="12540" y="0"/>
                </a:moveTo>
                <a:cubicBezTo>
                  <a:pt x="16498" y="0"/>
                  <a:pt x="1325" y="69933"/>
                  <a:pt x="28374" y="130629"/>
                </a:cubicBezTo>
                <a:cubicBezTo>
                  <a:pt x="55423" y="191325"/>
                  <a:pt x="163621" y="339767"/>
                  <a:pt x="174836" y="364177"/>
                </a:cubicBezTo>
                <a:cubicBezTo>
                  <a:pt x="186051" y="388587"/>
                  <a:pt x="108202" y="296223"/>
                  <a:pt x="95667" y="277091"/>
                </a:cubicBezTo>
                <a:cubicBezTo>
                  <a:pt x="83132" y="257959"/>
                  <a:pt x="114800" y="273792"/>
                  <a:pt x="99626" y="249382"/>
                </a:cubicBezTo>
                <a:cubicBezTo>
                  <a:pt x="84452" y="224972"/>
                  <a:pt x="17158" y="166915"/>
                  <a:pt x="4623" y="130629"/>
                </a:cubicBezTo>
                <a:cubicBezTo>
                  <a:pt x="-7912" y="94343"/>
                  <a:pt x="8582" y="0"/>
                  <a:pt x="12540" y="0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9" name="フリーフォーム 1318">
            <a:extLst>
              <a:ext uri="{FF2B5EF4-FFF2-40B4-BE49-F238E27FC236}">
                <a16:creationId xmlns:a16="http://schemas.microsoft.com/office/drawing/2014/main" id="{3C9791A5-99F6-14CA-23F3-D183D61EE262}"/>
              </a:ext>
            </a:extLst>
          </p:cNvPr>
          <p:cNvSpPr/>
          <p:nvPr/>
        </p:nvSpPr>
        <p:spPr>
          <a:xfrm>
            <a:off x="6290898" y="6763894"/>
            <a:ext cx="679028" cy="835124"/>
          </a:xfrm>
          <a:custGeom>
            <a:avLst/>
            <a:gdLst>
              <a:gd name="connsiteX0" fmla="*/ 3024 w 679028"/>
              <a:gd name="connsiteY0" fmla="*/ 5041 h 835124"/>
              <a:gd name="connsiteX1" fmla="*/ 394910 w 679028"/>
              <a:gd name="connsiteY1" fmla="*/ 428594 h 835124"/>
              <a:gd name="connsiteX2" fmla="*/ 557206 w 679028"/>
              <a:gd name="connsiteY2" fmla="*/ 630475 h 835124"/>
              <a:gd name="connsiteX3" fmla="*/ 675959 w 679028"/>
              <a:gd name="connsiteY3" fmla="*/ 832355 h 835124"/>
              <a:gd name="connsiteX4" fmla="*/ 430536 w 679028"/>
              <a:gd name="connsiteY4" fmla="*/ 476096 h 835124"/>
              <a:gd name="connsiteX5" fmla="*/ 390951 w 679028"/>
              <a:gd name="connsiteY5" fmla="*/ 412761 h 835124"/>
              <a:gd name="connsiteX6" fmla="*/ 220738 w 679028"/>
              <a:gd name="connsiteY6" fmla="*/ 206922 h 835124"/>
              <a:gd name="connsiteX7" fmla="*/ 3024 w 679028"/>
              <a:gd name="connsiteY7" fmla="*/ 5041 h 8351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79028" h="835124">
                <a:moveTo>
                  <a:pt x="3024" y="5041"/>
                </a:moveTo>
                <a:cubicBezTo>
                  <a:pt x="32053" y="41986"/>
                  <a:pt x="302546" y="324355"/>
                  <a:pt x="394910" y="428594"/>
                </a:cubicBezTo>
                <a:cubicBezTo>
                  <a:pt x="487274" y="532833"/>
                  <a:pt x="510365" y="563182"/>
                  <a:pt x="557206" y="630475"/>
                </a:cubicBezTo>
                <a:cubicBezTo>
                  <a:pt x="604047" y="697768"/>
                  <a:pt x="697071" y="858085"/>
                  <a:pt x="675959" y="832355"/>
                </a:cubicBezTo>
                <a:cubicBezTo>
                  <a:pt x="654847" y="806625"/>
                  <a:pt x="478037" y="546028"/>
                  <a:pt x="430536" y="476096"/>
                </a:cubicBezTo>
                <a:cubicBezTo>
                  <a:pt x="383035" y="406164"/>
                  <a:pt x="425917" y="457623"/>
                  <a:pt x="390951" y="412761"/>
                </a:cubicBezTo>
                <a:cubicBezTo>
                  <a:pt x="355985" y="367899"/>
                  <a:pt x="279455" y="269597"/>
                  <a:pt x="220738" y="206922"/>
                </a:cubicBezTo>
                <a:cubicBezTo>
                  <a:pt x="162021" y="144247"/>
                  <a:pt x="-26005" y="-31904"/>
                  <a:pt x="3024" y="504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0" name="フリーフォーム 1319">
            <a:extLst>
              <a:ext uri="{FF2B5EF4-FFF2-40B4-BE49-F238E27FC236}">
                <a16:creationId xmlns:a16="http://schemas.microsoft.com/office/drawing/2014/main" id="{CA44D3B6-BA08-5E54-700D-24FF6DAA7CC2}"/>
              </a:ext>
            </a:extLst>
          </p:cNvPr>
          <p:cNvSpPr/>
          <p:nvPr/>
        </p:nvSpPr>
        <p:spPr>
          <a:xfrm>
            <a:off x="7005164" y="7636641"/>
            <a:ext cx="852934" cy="1304788"/>
          </a:xfrm>
          <a:custGeom>
            <a:avLst/>
            <a:gdLst>
              <a:gd name="connsiteX0" fmla="*/ 1278 w 852934"/>
              <a:gd name="connsiteY0" fmla="*/ 3151 h 1304788"/>
              <a:gd name="connsiteX1" fmla="*/ 270452 w 852934"/>
              <a:gd name="connsiteY1" fmla="*/ 434621 h 1304788"/>
              <a:gd name="connsiteX2" fmla="*/ 527750 w 852934"/>
              <a:gd name="connsiteY2" fmla="*/ 834424 h 1304788"/>
              <a:gd name="connsiteX3" fmla="*/ 456498 w 852934"/>
              <a:gd name="connsiteY3" fmla="*/ 771089 h 1304788"/>
              <a:gd name="connsiteX4" fmla="*/ 587127 w 852934"/>
              <a:gd name="connsiteY4" fmla="*/ 957136 h 1304788"/>
              <a:gd name="connsiteX5" fmla="*/ 713797 w 852934"/>
              <a:gd name="connsiteY5" fmla="*/ 1103598 h 1304788"/>
              <a:gd name="connsiteX6" fmla="*/ 852342 w 852934"/>
              <a:gd name="connsiteY6" fmla="*/ 1301520 h 1304788"/>
              <a:gd name="connsiteX7" fmla="*/ 753381 w 852934"/>
              <a:gd name="connsiteY7" fmla="*/ 1198601 h 1304788"/>
              <a:gd name="connsiteX8" fmla="*/ 515875 w 852934"/>
              <a:gd name="connsiteY8" fmla="*/ 846299 h 1304788"/>
              <a:gd name="connsiteX9" fmla="*/ 385246 w 852934"/>
              <a:gd name="connsiteY9" fmla="*/ 668169 h 1304788"/>
              <a:gd name="connsiteX10" fmla="*/ 1278 w 852934"/>
              <a:gd name="connsiteY10" fmla="*/ 3151 h 13047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852934" h="1304788">
                <a:moveTo>
                  <a:pt x="1278" y="3151"/>
                </a:moveTo>
                <a:cubicBezTo>
                  <a:pt x="-17854" y="-35774"/>
                  <a:pt x="182707" y="296075"/>
                  <a:pt x="270452" y="434621"/>
                </a:cubicBezTo>
                <a:cubicBezTo>
                  <a:pt x="358197" y="573167"/>
                  <a:pt x="496742" y="778346"/>
                  <a:pt x="527750" y="834424"/>
                </a:cubicBezTo>
                <a:cubicBezTo>
                  <a:pt x="558758" y="890502"/>
                  <a:pt x="446602" y="750637"/>
                  <a:pt x="456498" y="771089"/>
                </a:cubicBezTo>
                <a:cubicBezTo>
                  <a:pt x="466394" y="791541"/>
                  <a:pt x="544244" y="901718"/>
                  <a:pt x="587127" y="957136"/>
                </a:cubicBezTo>
                <a:cubicBezTo>
                  <a:pt x="630010" y="1012554"/>
                  <a:pt x="669595" y="1046201"/>
                  <a:pt x="713797" y="1103598"/>
                </a:cubicBezTo>
                <a:cubicBezTo>
                  <a:pt x="758000" y="1160995"/>
                  <a:pt x="845745" y="1285686"/>
                  <a:pt x="852342" y="1301520"/>
                </a:cubicBezTo>
                <a:cubicBezTo>
                  <a:pt x="858939" y="1317354"/>
                  <a:pt x="809459" y="1274471"/>
                  <a:pt x="753381" y="1198601"/>
                </a:cubicBezTo>
                <a:cubicBezTo>
                  <a:pt x="697303" y="1122731"/>
                  <a:pt x="577231" y="934704"/>
                  <a:pt x="515875" y="846299"/>
                </a:cubicBezTo>
                <a:cubicBezTo>
                  <a:pt x="454519" y="757894"/>
                  <a:pt x="464415" y="806055"/>
                  <a:pt x="385246" y="668169"/>
                </a:cubicBezTo>
                <a:cubicBezTo>
                  <a:pt x="306077" y="530283"/>
                  <a:pt x="20410" y="42076"/>
                  <a:pt x="1278" y="315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1" name="フリーフォーム 1320">
            <a:extLst>
              <a:ext uri="{FF2B5EF4-FFF2-40B4-BE49-F238E27FC236}">
                <a16:creationId xmlns:a16="http://schemas.microsoft.com/office/drawing/2014/main" id="{092A41A3-5E4E-DF42-58F9-D79FD11F730A}"/>
              </a:ext>
            </a:extLst>
          </p:cNvPr>
          <p:cNvSpPr/>
          <p:nvPr/>
        </p:nvSpPr>
        <p:spPr>
          <a:xfrm>
            <a:off x="5805709" y="8223964"/>
            <a:ext cx="365657" cy="742444"/>
          </a:xfrm>
          <a:custGeom>
            <a:avLst/>
            <a:gdLst>
              <a:gd name="connsiteX0" fmla="*/ 1325 w 365657"/>
              <a:gd name="connsiteY0" fmla="*/ 1678 h 742444"/>
              <a:gd name="connsiteX1" fmla="*/ 72577 w 365657"/>
              <a:gd name="connsiteY1" fmla="*/ 207517 h 742444"/>
              <a:gd name="connsiteX2" fmla="*/ 365501 w 365657"/>
              <a:gd name="connsiteY2" fmla="*/ 741906 h 742444"/>
              <a:gd name="connsiteX3" fmla="*/ 112161 w 365657"/>
              <a:gd name="connsiteY3" fmla="*/ 302519 h 742444"/>
              <a:gd name="connsiteX4" fmla="*/ 1325 w 365657"/>
              <a:gd name="connsiteY4" fmla="*/ 1678 h 7424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5657" h="742444">
                <a:moveTo>
                  <a:pt x="1325" y="1678"/>
                </a:moveTo>
                <a:cubicBezTo>
                  <a:pt x="-5272" y="-14156"/>
                  <a:pt x="11881" y="84146"/>
                  <a:pt x="72577" y="207517"/>
                </a:cubicBezTo>
                <a:cubicBezTo>
                  <a:pt x="133273" y="330888"/>
                  <a:pt x="358904" y="726072"/>
                  <a:pt x="365501" y="741906"/>
                </a:cubicBezTo>
                <a:cubicBezTo>
                  <a:pt x="372098" y="757740"/>
                  <a:pt x="168899" y="419953"/>
                  <a:pt x="112161" y="302519"/>
                </a:cubicBezTo>
                <a:cubicBezTo>
                  <a:pt x="55423" y="185085"/>
                  <a:pt x="7922" y="17512"/>
                  <a:pt x="1325" y="167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2" name="フリーフォーム 1321">
            <a:extLst>
              <a:ext uri="{FF2B5EF4-FFF2-40B4-BE49-F238E27FC236}">
                <a16:creationId xmlns:a16="http://schemas.microsoft.com/office/drawing/2014/main" id="{F29FA64D-61EE-9E56-9690-A3D2890C1355}"/>
              </a:ext>
            </a:extLst>
          </p:cNvPr>
          <p:cNvSpPr/>
          <p:nvPr/>
        </p:nvSpPr>
        <p:spPr>
          <a:xfrm>
            <a:off x="6174519" y="8945672"/>
            <a:ext cx="694701" cy="797306"/>
          </a:xfrm>
          <a:custGeom>
            <a:avLst/>
            <a:gdLst>
              <a:gd name="connsiteX0" fmla="*/ 650 w 694701"/>
              <a:gd name="connsiteY0" fmla="*/ 406 h 797306"/>
              <a:gd name="connsiteX1" fmla="*/ 218364 w 694701"/>
              <a:gd name="connsiteY1" fmla="*/ 285414 h 797306"/>
              <a:gd name="connsiteX2" fmla="*/ 681502 w 694701"/>
              <a:gd name="connsiteY2" fmla="*/ 780219 h 797306"/>
              <a:gd name="connsiteX3" fmla="*/ 542956 w 694701"/>
              <a:gd name="connsiteY3" fmla="*/ 657507 h 797306"/>
              <a:gd name="connsiteX4" fmla="*/ 277741 w 694701"/>
              <a:gd name="connsiteY4" fmla="*/ 404167 h 797306"/>
              <a:gd name="connsiteX5" fmla="*/ 155029 w 694701"/>
              <a:gd name="connsiteY5" fmla="*/ 226037 h 797306"/>
              <a:gd name="connsiteX6" fmla="*/ 650 w 694701"/>
              <a:gd name="connsiteY6" fmla="*/ 406 h 7973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94701" h="797306">
                <a:moveTo>
                  <a:pt x="650" y="406"/>
                </a:moveTo>
                <a:cubicBezTo>
                  <a:pt x="11206" y="10302"/>
                  <a:pt x="104889" y="155445"/>
                  <a:pt x="218364" y="285414"/>
                </a:cubicBezTo>
                <a:cubicBezTo>
                  <a:pt x="331839" y="415383"/>
                  <a:pt x="627403" y="718204"/>
                  <a:pt x="681502" y="780219"/>
                </a:cubicBezTo>
                <a:cubicBezTo>
                  <a:pt x="735601" y="842234"/>
                  <a:pt x="610250" y="720182"/>
                  <a:pt x="542956" y="657507"/>
                </a:cubicBezTo>
                <a:cubicBezTo>
                  <a:pt x="475663" y="594832"/>
                  <a:pt x="342395" y="476079"/>
                  <a:pt x="277741" y="404167"/>
                </a:cubicBezTo>
                <a:cubicBezTo>
                  <a:pt x="213087" y="332255"/>
                  <a:pt x="199232" y="288053"/>
                  <a:pt x="155029" y="226037"/>
                </a:cubicBezTo>
                <a:cubicBezTo>
                  <a:pt x="110826" y="164021"/>
                  <a:pt x="-9906" y="-9490"/>
                  <a:pt x="650" y="40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3" name="フリーフォーム 1322">
            <a:extLst>
              <a:ext uri="{FF2B5EF4-FFF2-40B4-BE49-F238E27FC236}">
                <a16:creationId xmlns:a16="http://schemas.microsoft.com/office/drawing/2014/main" id="{E50A6D60-9F45-F050-B575-995404CFA49C}"/>
              </a:ext>
            </a:extLst>
          </p:cNvPr>
          <p:cNvSpPr/>
          <p:nvPr/>
        </p:nvSpPr>
        <p:spPr>
          <a:xfrm>
            <a:off x="6899415" y="9761292"/>
            <a:ext cx="1039357" cy="912260"/>
          </a:xfrm>
          <a:custGeom>
            <a:avLst/>
            <a:gdLst>
              <a:gd name="connsiteX0" fmla="*/ 149 w 1039357"/>
              <a:gd name="connsiteY0" fmla="*/ 225 h 912260"/>
              <a:gd name="connsiteX1" fmla="*/ 372242 w 1039357"/>
              <a:gd name="connsiteY1" fmla="*/ 340651 h 912260"/>
              <a:gd name="connsiteX2" fmla="*/ 997676 w 1039357"/>
              <a:gd name="connsiteY2" fmla="*/ 878999 h 912260"/>
              <a:gd name="connsiteX3" fmla="*/ 918507 w 1039357"/>
              <a:gd name="connsiteY3" fmla="*/ 803789 h 912260"/>
              <a:gd name="connsiteX4" fmla="*/ 411827 w 1039357"/>
              <a:gd name="connsiteY4" fmla="*/ 388152 h 912260"/>
              <a:gd name="connsiteX5" fmla="*/ 149 w 1039357"/>
              <a:gd name="connsiteY5" fmla="*/ 225 h 9122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39357" h="912260">
                <a:moveTo>
                  <a:pt x="149" y="225"/>
                </a:moveTo>
                <a:cubicBezTo>
                  <a:pt x="-6448" y="-7692"/>
                  <a:pt x="205988" y="194189"/>
                  <a:pt x="372242" y="340651"/>
                </a:cubicBezTo>
                <a:cubicBezTo>
                  <a:pt x="538497" y="487113"/>
                  <a:pt x="906632" y="801809"/>
                  <a:pt x="997676" y="878999"/>
                </a:cubicBezTo>
                <a:cubicBezTo>
                  <a:pt x="1088720" y="956189"/>
                  <a:pt x="1016149" y="885597"/>
                  <a:pt x="918507" y="803789"/>
                </a:cubicBezTo>
                <a:cubicBezTo>
                  <a:pt x="820866" y="721981"/>
                  <a:pt x="562907" y="516801"/>
                  <a:pt x="411827" y="388152"/>
                </a:cubicBezTo>
                <a:cubicBezTo>
                  <a:pt x="260747" y="259503"/>
                  <a:pt x="6746" y="8142"/>
                  <a:pt x="149" y="22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4" name="フリーフォーム 1323">
            <a:extLst>
              <a:ext uri="{FF2B5EF4-FFF2-40B4-BE49-F238E27FC236}">
                <a16:creationId xmlns:a16="http://schemas.microsoft.com/office/drawing/2014/main" id="{B7F29FA0-AD2B-38FB-F3EE-F64B7CB9D69D}"/>
              </a:ext>
            </a:extLst>
          </p:cNvPr>
          <p:cNvSpPr/>
          <p:nvPr/>
        </p:nvSpPr>
        <p:spPr>
          <a:xfrm>
            <a:off x="7960163" y="10699588"/>
            <a:ext cx="432610" cy="392260"/>
          </a:xfrm>
          <a:custGeom>
            <a:avLst/>
            <a:gdLst>
              <a:gd name="connsiteX0" fmla="*/ 263 w 432610"/>
              <a:gd name="connsiteY0" fmla="*/ 80 h 392260"/>
              <a:gd name="connsiteX1" fmla="*/ 312980 w 432610"/>
              <a:gd name="connsiteY1" fmla="*/ 281129 h 392260"/>
              <a:gd name="connsiteX2" fmla="*/ 431733 w 432610"/>
              <a:gd name="connsiteY2" fmla="*/ 391965 h 392260"/>
              <a:gd name="connsiteX3" fmla="*/ 261520 w 432610"/>
              <a:gd name="connsiteY3" fmla="*/ 253420 h 392260"/>
              <a:gd name="connsiteX4" fmla="*/ 263 w 432610"/>
              <a:gd name="connsiteY4" fmla="*/ 80 h 3922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32610" h="392260">
                <a:moveTo>
                  <a:pt x="263" y="80"/>
                </a:moveTo>
                <a:cubicBezTo>
                  <a:pt x="8840" y="4698"/>
                  <a:pt x="241068" y="215815"/>
                  <a:pt x="312980" y="281129"/>
                </a:cubicBezTo>
                <a:cubicBezTo>
                  <a:pt x="384892" y="346443"/>
                  <a:pt x="440310" y="396583"/>
                  <a:pt x="431733" y="391965"/>
                </a:cubicBezTo>
                <a:cubicBezTo>
                  <a:pt x="423156" y="387347"/>
                  <a:pt x="328154" y="315436"/>
                  <a:pt x="261520" y="253420"/>
                </a:cubicBezTo>
                <a:cubicBezTo>
                  <a:pt x="194886" y="191405"/>
                  <a:pt x="-8314" y="-4538"/>
                  <a:pt x="263" y="8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5" name="フリーフォーム 1324">
            <a:extLst>
              <a:ext uri="{FF2B5EF4-FFF2-40B4-BE49-F238E27FC236}">
                <a16:creationId xmlns:a16="http://schemas.microsoft.com/office/drawing/2014/main" id="{FE59979B-935F-D63B-8D55-97C22A04E6E6}"/>
              </a:ext>
            </a:extLst>
          </p:cNvPr>
          <p:cNvSpPr/>
          <p:nvPr/>
        </p:nvSpPr>
        <p:spPr>
          <a:xfrm>
            <a:off x="8394276" y="11090891"/>
            <a:ext cx="786040" cy="798135"/>
          </a:xfrm>
          <a:custGeom>
            <a:avLst/>
            <a:gdLst>
              <a:gd name="connsiteX0" fmla="*/ 1579 w 786040"/>
              <a:gd name="connsiteY0" fmla="*/ 662 h 798135"/>
              <a:gd name="connsiteX1" fmla="*/ 235127 w 786040"/>
              <a:gd name="connsiteY1" fmla="*/ 234210 h 798135"/>
              <a:gd name="connsiteX2" fmla="*/ 266794 w 786040"/>
              <a:gd name="connsiteY2" fmla="*/ 277753 h 798135"/>
              <a:gd name="connsiteX3" fmla="*/ 440966 w 786040"/>
              <a:gd name="connsiteY3" fmla="*/ 471717 h 798135"/>
              <a:gd name="connsiteX4" fmla="*/ 389506 w 786040"/>
              <a:gd name="connsiteY4" fmla="*/ 420257 h 798135"/>
              <a:gd name="connsiteX5" fmla="*/ 524093 w 786040"/>
              <a:gd name="connsiteY5" fmla="*/ 566719 h 798135"/>
              <a:gd name="connsiteX6" fmla="*/ 587428 w 786040"/>
              <a:gd name="connsiteY6" fmla="*/ 637971 h 798135"/>
              <a:gd name="connsiteX7" fmla="*/ 781392 w 786040"/>
              <a:gd name="connsiteY7" fmla="*/ 792351 h 798135"/>
              <a:gd name="connsiteX8" fmla="*/ 694306 w 786040"/>
              <a:gd name="connsiteY8" fmla="*/ 729015 h 798135"/>
              <a:gd name="connsiteX9" fmla="*/ 357838 w 786040"/>
              <a:gd name="connsiteY9" fmla="*/ 396506 h 798135"/>
              <a:gd name="connsiteX10" fmla="*/ 144082 w 786040"/>
              <a:gd name="connsiteY10" fmla="*/ 170875 h 798135"/>
              <a:gd name="connsiteX11" fmla="*/ 1579 w 786040"/>
              <a:gd name="connsiteY11" fmla="*/ 662 h 7981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786040" h="798135">
                <a:moveTo>
                  <a:pt x="1579" y="662"/>
                </a:moveTo>
                <a:cubicBezTo>
                  <a:pt x="16753" y="11218"/>
                  <a:pt x="190925" y="188028"/>
                  <a:pt x="235127" y="234210"/>
                </a:cubicBezTo>
                <a:cubicBezTo>
                  <a:pt x="279329" y="280392"/>
                  <a:pt x="232488" y="238169"/>
                  <a:pt x="266794" y="277753"/>
                </a:cubicBezTo>
                <a:cubicBezTo>
                  <a:pt x="301101" y="317338"/>
                  <a:pt x="420514" y="447966"/>
                  <a:pt x="440966" y="471717"/>
                </a:cubicBezTo>
                <a:cubicBezTo>
                  <a:pt x="461418" y="495468"/>
                  <a:pt x="375652" y="404423"/>
                  <a:pt x="389506" y="420257"/>
                </a:cubicBezTo>
                <a:cubicBezTo>
                  <a:pt x="403361" y="436091"/>
                  <a:pt x="491106" y="530433"/>
                  <a:pt x="524093" y="566719"/>
                </a:cubicBezTo>
                <a:cubicBezTo>
                  <a:pt x="557080" y="603005"/>
                  <a:pt x="544545" y="600366"/>
                  <a:pt x="587428" y="637971"/>
                </a:cubicBezTo>
                <a:cubicBezTo>
                  <a:pt x="630311" y="675576"/>
                  <a:pt x="763579" y="777177"/>
                  <a:pt x="781392" y="792351"/>
                </a:cubicBezTo>
                <a:cubicBezTo>
                  <a:pt x="799205" y="807525"/>
                  <a:pt x="764898" y="794989"/>
                  <a:pt x="694306" y="729015"/>
                </a:cubicBezTo>
                <a:cubicBezTo>
                  <a:pt x="623714" y="663041"/>
                  <a:pt x="449542" y="489529"/>
                  <a:pt x="357838" y="396506"/>
                </a:cubicBezTo>
                <a:cubicBezTo>
                  <a:pt x="266134" y="303483"/>
                  <a:pt x="204118" y="233550"/>
                  <a:pt x="144082" y="170875"/>
                </a:cubicBezTo>
                <a:cubicBezTo>
                  <a:pt x="84046" y="108200"/>
                  <a:pt x="-13595" y="-9894"/>
                  <a:pt x="1579" y="66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6" name="フリーフォーム 1325">
            <a:extLst>
              <a:ext uri="{FF2B5EF4-FFF2-40B4-BE49-F238E27FC236}">
                <a16:creationId xmlns:a16="http://schemas.microsoft.com/office/drawing/2014/main" id="{7270E795-6341-47C4-D820-83E13CF67253}"/>
              </a:ext>
            </a:extLst>
          </p:cNvPr>
          <p:cNvSpPr/>
          <p:nvPr/>
        </p:nvSpPr>
        <p:spPr>
          <a:xfrm>
            <a:off x="8969793" y="10386873"/>
            <a:ext cx="620769" cy="511259"/>
          </a:xfrm>
          <a:custGeom>
            <a:avLst/>
            <a:gdLst>
              <a:gd name="connsiteX0" fmla="*/ 36 w 620769"/>
              <a:gd name="connsiteY0" fmla="*/ 78 h 511259"/>
              <a:gd name="connsiteX1" fmla="*/ 205875 w 620769"/>
              <a:gd name="connsiteY1" fmla="*/ 209875 h 511259"/>
              <a:gd name="connsiteX2" fmla="*/ 162332 w 620769"/>
              <a:gd name="connsiteY2" fmla="*/ 178208 h 511259"/>
              <a:gd name="connsiteX3" fmla="*/ 364212 w 620769"/>
              <a:gd name="connsiteY3" fmla="*/ 344462 h 511259"/>
              <a:gd name="connsiteX4" fmla="*/ 609636 w 620769"/>
              <a:gd name="connsiteY4" fmla="*/ 502800 h 511259"/>
              <a:gd name="connsiteX5" fmla="*/ 550259 w 620769"/>
              <a:gd name="connsiteY5" fmla="*/ 467174 h 511259"/>
              <a:gd name="connsiteX6" fmla="*/ 296919 w 620769"/>
              <a:gd name="connsiteY6" fmla="*/ 277169 h 511259"/>
              <a:gd name="connsiteX7" fmla="*/ 190041 w 620769"/>
              <a:gd name="connsiteY7" fmla="*/ 186124 h 511259"/>
              <a:gd name="connsiteX8" fmla="*/ 36 w 620769"/>
              <a:gd name="connsiteY8" fmla="*/ 78 h 5112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20769" h="511259">
                <a:moveTo>
                  <a:pt x="36" y="78"/>
                </a:moveTo>
                <a:cubicBezTo>
                  <a:pt x="2675" y="4036"/>
                  <a:pt x="178826" y="180187"/>
                  <a:pt x="205875" y="209875"/>
                </a:cubicBezTo>
                <a:cubicBezTo>
                  <a:pt x="232924" y="239563"/>
                  <a:pt x="135943" y="155777"/>
                  <a:pt x="162332" y="178208"/>
                </a:cubicBezTo>
                <a:cubicBezTo>
                  <a:pt x="188721" y="200639"/>
                  <a:pt x="289661" y="290363"/>
                  <a:pt x="364212" y="344462"/>
                </a:cubicBezTo>
                <a:cubicBezTo>
                  <a:pt x="438763" y="398561"/>
                  <a:pt x="578628" y="482348"/>
                  <a:pt x="609636" y="502800"/>
                </a:cubicBezTo>
                <a:cubicBezTo>
                  <a:pt x="640644" y="523252"/>
                  <a:pt x="602379" y="504779"/>
                  <a:pt x="550259" y="467174"/>
                </a:cubicBezTo>
                <a:cubicBezTo>
                  <a:pt x="498140" y="429569"/>
                  <a:pt x="356955" y="324011"/>
                  <a:pt x="296919" y="277169"/>
                </a:cubicBezTo>
                <a:cubicBezTo>
                  <a:pt x="236883" y="230327"/>
                  <a:pt x="240841" y="228347"/>
                  <a:pt x="190041" y="186124"/>
                </a:cubicBezTo>
                <a:cubicBezTo>
                  <a:pt x="139241" y="143901"/>
                  <a:pt x="-2603" y="-3880"/>
                  <a:pt x="36" y="7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7" name="フリーフォーム 1326">
            <a:extLst>
              <a:ext uri="{FF2B5EF4-FFF2-40B4-BE49-F238E27FC236}">
                <a16:creationId xmlns:a16="http://schemas.microsoft.com/office/drawing/2014/main" id="{92CB95E2-A0B6-61FD-D0D0-8EF5817D3543}"/>
              </a:ext>
            </a:extLst>
          </p:cNvPr>
          <p:cNvSpPr/>
          <p:nvPr/>
        </p:nvSpPr>
        <p:spPr>
          <a:xfrm>
            <a:off x="8415168" y="10932998"/>
            <a:ext cx="705981" cy="872202"/>
          </a:xfrm>
          <a:custGeom>
            <a:avLst/>
            <a:gdLst>
              <a:gd name="connsiteX0" fmla="*/ 479 w 705981"/>
              <a:gd name="connsiteY0" fmla="*/ 218 h 872202"/>
              <a:gd name="connsiteX1" fmla="*/ 340905 w 705981"/>
              <a:gd name="connsiteY1" fmla="*/ 427729 h 872202"/>
              <a:gd name="connsiteX2" fmla="*/ 408198 w 705981"/>
              <a:gd name="connsiteY2" fmla="*/ 514815 h 872202"/>
              <a:gd name="connsiteX3" fmla="*/ 617996 w 705981"/>
              <a:gd name="connsiteY3" fmla="*/ 772114 h 872202"/>
              <a:gd name="connsiteX4" fmla="*/ 705081 w 705981"/>
              <a:gd name="connsiteY4" fmla="*/ 871075 h 872202"/>
              <a:gd name="connsiteX5" fmla="*/ 570494 w 705981"/>
              <a:gd name="connsiteY5" fmla="*/ 716696 h 872202"/>
              <a:gd name="connsiteX6" fmla="*/ 408198 w 705981"/>
              <a:gd name="connsiteY6" fmla="*/ 554399 h 872202"/>
              <a:gd name="connsiteX7" fmla="*/ 443824 w 705981"/>
              <a:gd name="connsiteY7" fmla="*/ 590025 h 872202"/>
              <a:gd name="connsiteX8" fmla="*/ 269653 w 705981"/>
              <a:gd name="connsiteY8" fmla="*/ 372311 h 872202"/>
              <a:gd name="connsiteX9" fmla="*/ 479 w 705981"/>
              <a:gd name="connsiteY9" fmla="*/ 218 h 8722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705981" h="872202">
                <a:moveTo>
                  <a:pt x="479" y="218"/>
                </a:moveTo>
                <a:cubicBezTo>
                  <a:pt x="12354" y="9454"/>
                  <a:pt x="272952" y="341963"/>
                  <a:pt x="340905" y="427729"/>
                </a:cubicBezTo>
                <a:cubicBezTo>
                  <a:pt x="408858" y="513495"/>
                  <a:pt x="362016" y="457418"/>
                  <a:pt x="408198" y="514815"/>
                </a:cubicBezTo>
                <a:cubicBezTo>
                  <a:pt x="454380" y="572212"/>
                  <a:pt x="568516" y="712737"/>
                  <a:pt x="617996" y="772114"/>
                </a:cubicBezTo>
                <a:cubicBezTo>
                  <a:pt x="667476" y="831491"/>
                  <a:pt x="712998" y="880311"/>
                  <a:pt x="705081" y="871075"/>
                </a:cubicBezTo>
                <a:cubicBezTo>
                  <a:pt x="697164" y="861839"/>
                  <a:pt x="619974" y="769475"/>
                  <a:pt x="570494" y="716696"/>
                </a:cubicBezTo>
                <a:cubicBezTo>
                  <a:pt x="521014" y="663917"/>
                  <a:pt x="408198" y="554399"/>
                  <a:pt x="408198" y="554399"/>
                </a:cubicBezTo>
                <a:cubicBezTo>
                  <a:pt x="387086" y="533287"/>
                  <a:pt x="466915" y="620373"/>
                  <a:pt x="443824" y="590025"/>
                </a:cubicBezTo>
                <a:cubicBezTo>
                  <a:pt x="420733" y="559677"/>
                  <a:pt x="338926" y="467314"/>
                  <a:pt x="269653" y="372311"/>
                </a:cubicBezTo>
                <a:cubicBezTo>
                  <a:pt x="200380" y="277309"/>
                  <a:pt x="-11396" y="-9018"/>
                  <a:pt x="479" y="21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8" name="フリーフォーム 1327">
            <a:extLst>
              <a:ext uri="{FF2B5EF4-FFF2-40B4-BE49-F238E27FC236}">
                <a16:creationId xmlns:a16="http://schemas.microsoft.com/office/drawing/2014/main" id="{AF964FB4-C90C-C1C8-E21E-1127FC4FC6DA}"/>
              </a:ext>
            </a:extLst>
          </p:cNvPr>
          <p:cNvSpPr/>
          <p:nvPr/>
        </p:nvSpPr>
        <p:spPr>
          <a:xfrm>
            <a:off x="8620647" y="11098838"/>
            <a:ext cx="322127" cy="412167"/>
          </a:xfrm>
          <a:custGeom>
            <a:avLst/>
            <a:gdLst>
              <a:gd name="connsiteX0" fmla="*/ 839 w 322127"/>
              <a:gd name="connsiteY0" fmla="*/ 632 h 412167"/>
              <a:gd name="connsiteX1" fmla="*/ 277930 w 322127"/>
              <a:gd name="connsiteY1" fmla="*/ 352933 h 412167"/>
              <a:gd name="connsiteX2" fmla="*/ 313556 w 322127"/>
              <a:gd name="connsiteY2" fmla="*/ 404393 h 412167"/>
              <a:gd name="connsiteX3" fmla="*/ 194802 w 322127"/>
              <a:gd name="connsiteY3" fmla="*/ 269806 h 412167"/>
              <a:gd name="connsiteX4" fmla="*/ 839 w 322127"/>
              <a:gd name="connsiteY4" fmla="*/ 632 h 4121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22127" h="412167">
                <a:moveTo>
                  <a:pt x="839" y="632"/>
                </a:moveTo>
                <a:cubicBezTo>
                  <a:pt x="14694" y="14486"/>
                  <a:pt x="225811" y="285640"/>
                  <a:pt x="277930" y="352933"/>
                </a:cubicBezTo>
                <a:cubicBezTo>
                  <a:pt x="330050" y="420227"/>
                  <a:pt x="327411" y="418247"/>
                  <a:pt x="313556" y="404393"/>
                </a:cubicBezTo>
                <a:cubicBezTo>
                  <a:pt x="299701" y="390539"/>
                  <a:pt x="240984" y="335120"/>
                  <a:pt x="194802" y="269806"/>
                </a:cubicBezTo>
                <a:cubicBezTo>
                  <a:pt x="148620" y="204492"/>
                  <a:pt x="-13016" y="-13222"/>
                  <a:pt x="839" y="63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9" name="フリーフォーム 1328">
            <a:extLst>
              <a:ext uri="{FF2B5EF4-FFF2-40B4-BE49-F238E27FC236}">
                <a16:creationId xmlns:a16="http://schemas.microsoft.com/office/drawing/2014/main" id="{0711620F-6F06-3ADE-AECE-E1A8943416D4}"/>
              </a:ext>
            </a:extLst>
          </p:cNvPr>
          <p:cNvSpPr/>
          <p:nvPr/>
        </p:nvSpPr>
        <p:spPr>
          <a:xfrm>
            <a:off x="9178041" y="10646218"/>
            <a:ext cx="183695" cy="393922"/>
          </a:xfrm>
          <a:custGeom>
            <a:avLst/>
            <a:gdLst>
              <a:gd name="connsiteX0" fmla="*/ 1585 w 183695"/>
              <a:gd name="connsiteY0" fmla="*/ 1990 h 393922"/>
              <a:gd name="connsiteX1" fmla="*/ 140130 w 183695"/>
              <a:gd name="connsiteY1" fmla="*/ 223663 h 393922"/>
              <a:gd name="connsiteX2" fmla="*/ 183673 w 183695"/>
              <a:gd name="connsiteY2" fmla="*/ 393876 h 393922"/>
              <a:gd name="connsiteX3" fmla="*/ 136172 w 183695"/>
              <a:gd name="connsiteY3" fmla="*/ 239496 h 393922"/>
              <a:gd name="connsiteX4" fmla="*/ 68878 w 183695"/>
              <a:gd name="connsiteY4" fmla="*/ 120743 h 393922"/>
              <a:gd name="connsiteX5" fmla="*/ 1585 w 183695"/>
              <a:gd name="connsiteY5" fmla="*/ 1990 h 3939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3695" h="393922">
                <a:moveTo>
                  <a:pt x="1585" y="1990"/>
                </a:moveTo>
                <a:cubicBezTo>
                  <a:pt x="13460" y="19143"/>
                  <a:pt x="109782" y="158349"/>
                  <a:pt x="140130" y="223663"/>
                </a:cubicBezTo>
                <a:cubicBezTo>
                  <a:pt x="170478" y="288977"/>
                  <a:pt x="184333" y="391237"/>
                  <a:pt x="183673" y="393876"/>
                </a:cubicBezTo>
                <a:cubicBezTo>
                  <a:pt x="183013" y="396515"/>
                  <a:pt x="155305" y="285018"/>
                  <a:pt x="136172" y="239496"/>
                </a:cubicBezTo>
                <a:cubicBezTo>
                  <a:pt x="117040" y="193974"/>
                  <a:pt x="89990" y="158348"/>
                  <a:pt x="68878" y="120743"/>
                </a:cubicBezTo>
                <a:cubicBezTo>
                  <a:pt x="47766" y="83138"/>
                  <a:pt x="-10290" y="-15163"/>
                  <a:pt x="1585" y="199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0" name="フリーフォーム 1329">
            <a:extLst>
              <a:ext uri="{FF2B5EF4-FFF2-40B4-BE49-F238E27FC236}">
                <a16:creationId xmlns:a16="http://schemas.microsoft.com/office/drawing/2014/main" id="{1279F5A8-67E5-40E1-832E-3DC9CB251CA9}"/>
              </a:ext>
            </a:extLst>
          </p:cNvPr>
          <p:cNvSpPr/>
          <p:nvPr/>
        </p:nvSpPr>
        <p:spPr>
          <a:xfrm>
            <a:off x="8558109" y="10687784"/>
            <a:ext cx="637411" cy="581954"/>
          </a:xfrm>
          <a:custGeom>
            <a:avLst/>
            <a:gdLst>
              <a:gd name="connsiteX0" fmla="*/ 42 w 637411"/>
              <a:gd name="connsiteY0" fmla="*/ 8 h 581954"/>
              <a:gd name="connsiteX1" fmla="*/ 261299 w 637411"/>
              <a:gd name="connsiteY1" fmla="*/ 213764 h 581954"/>
              <a:gd name="connsiteX2" fmla="*/ 439429 w 637411"/>
              <a:gd name="connsiteY2" fmla="*/ 427520 h 581954"/>
              <a:gd name="connsiteX3" fmla="*/ 637351 w 637411"/>
              <a:gd name="connsiteY3" fmla="*/ 581899 h 581954"/>
              <a:gd name="connsiteX4" fmla="*/ 459221 w 637411"/>
              <a:gd name="connsiteY4" fmla="*/ 443354 h 581954"/>
              <a:gd name="connsiteX5" fmla="*/ 344426 w 637411"/>
              <a:gd name="connsiteY5" fmla="*/ 288974 h 581954"/>
              <a:gd name="connsiteX6" fmla="*/ 281091 w 637411"/>
              <a:gd name="connsiteY6" fmla="*/ 205847 h 581954"/>
              <a:gd name="connsiteX7" fmla="*/ 42 w 637411"/>
              <a:gd name="connsiteY7" fmla="*/ 8 h 5819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37411" h="581954">
                <a:moveTo>
                  <a:pt x="42" y="8"/>
                </a:moveTo>
                <a:cubicBezTo>
                  <a:pt x="-3257" y="1327"/>
                  <a:pt x="188068" y="142512"/>
                  <a:pt x="261299" y="213764"/>
                </a:cubicBezTo>
                <a:cubicBezTo>
                  <a:pt x="334530" y="285016"/>
                  <a:pt x="376754" y="366164"/>
                  <a:pt x="439429" y="427520"/>
                </a:cubicBezTo>
                <a:cubicBezTo>
                  <a:pt x="502104" y="488876"/>
                  <a:pt x="634052" y="579260"/>
                  <a:pt x="637351" y="581899"/>
                </a:cubicBezTo>
                <a:cubicBezTo>
                  <a:pt x="640650" y="584538"/>
                  <a:pt x="508042" y="492175"/>
                  <a:pt x="459221" y="443354"/>
                </a:cubicBezTo>
                <a:cubicBezTo>
                  <a:pt x="410400" y="394533"/>
                  <a:pt x="374114" y="328559"/>
                  <a:pt x="344426" y="288974"/>
                </a:cubicBezTo>
                <a:cubicBezTo>
                  <a:pt x="314738" y="249389"/>
                  <a:pt x="335190" y="251369"/>
                  <a:pt x="281091" y="205847"/>
                </a:cubicBezTo>
                <a:cubicBezTo>
                  <a:pt x="226992" y="160325"/>
                  <a:pt x="3341" y="-1311"/>
                  <a:pt x="42" y="8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1" name="フリーフォーム 1330">
            <a:extLst>
              <a:ext uri="{FF2B5EF4-FFF2-40B4-BE49-F238E27FC236}">
                <a16:creationId xmlns:a16="http://schemas.microsoft.com/office/drawing/2014/main" id="{1504B9B1-2035-1F00-8BBE-AD3F290ADBB1}"/>
              </a:ext>
            </a:extLst>
          </p:cNvPr>
          <p:cNvSpPr/>
          <p:nvPr/>
        </p:nvSpPr>
        <p:spPr>
          <a:xfrm>
            <a:off x="9021028" y="11443853"/>
            <a:ext cx="107259" cy="356264"/>
          </a:xfrm>
          <a:custGeom>
            <a:avLst/>
            <a:gdLst>
              <a:gd name="connsiteX0" fmla="*/ 75471 w 107259"/>
              <a:gd name="connsiteY0" fmla="*/ 2 h 356264"/>
              <a:gd name="connsiteX1" fmla="*/ 24011 w 107259"/>
              <a:gd name="connsiteY1" fmla="*/ 150422 h 356264"/>
              <a:gd name="connsiteX2" fmla="*/ 31928 w 107259"/>
              <a:gd name="connsiteY2" fmla="*/ 221674 h 356264"/>
              <a:gd name="connsiteX3" fmla="*/ 107138 w 107259"/>
              <a:gd name="connsiteY3" fmla="*/ 356261 h 356264"/>
              <a:gd name="connsiteX4" fmla="*/ 12136 w 107259"/>
              <a:gd name="connsiteY4" fmla="*/ 217716 h 356264"/>
              <a:gd name="connsiteX5" fmla="*/ 8177 w 107259"/>
              <a:gd name="connsiteY5" fmla="*/ 146464 h 356264"/>
              <a:gd name="connsiteX6" fmla="*/ 75471 w 107259"/>
              <a:gd name="connsiteY6" fmla="*/ 2 h 3562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07259" h="356264">
                <a:moveTo>
                  <a:pt x="75471" y="2"/>
                </a:moveTo>
                <a:cubicBezTo>
                  <a:pt x="78110" y="662"/>
                  <a:pt x="31268" y="113477"/>
                  <a:pt x="24011" y="150422"/>
                </a:cubicBezTo>
                <a:cubicBezTo>
                  <a:pt x="16754" y="187367"/>
                  <a:pt x="18074" y="187368"/>
                  <a:pt x="31928" y="221674"/>
                </a:cubicBezTo>
                <a:cubicBezTo>
                  <a:pt x="45782" y="255980"/>
                  <a:pt x="110437" y="356921"/>
                  <a:pt x="107138" y="356261"/>
                </a:cubicBezTo>
                <a:cubicBezTo>
                  <a:pt x="103839" y="355601"/>
                  <a:pt x="28629" y="252682"/>
                  <a:pt x="12136" y="217716"/>
                </a:cubicBezTo>
                <a:cubicBezTo>
                  <a:pt x="-4358" y="182750"/>
                  <a:pt x="-2379" y="182090"/>
                  <a:pt x="8177" y="146464"/>
                </a:cubicBezTo>
                <a:cubicBezTo>
                  <a:pt x="18733" y="110838"/>
                  <a:pt x="72832" y="-658"/>
                  <a:pt x="75471" y="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2" name="フリーフォーム 1331">
            <a:extLst>
              <a:ext uri="{FF2B5EF4-FFF2-40B4-BE49-F238E27FC236}">
                <a16:creationId xmlns:a16="http://schemas.microsoft.com/office/drawing/2014/main" id="{BE04E15F-1F2A-83E4-0115-64E2D43733E9}"/>
              </a:ext>
            </a:extLst>
          </p:cNvPr>
          <p:cNvSpPr/>
          <p:nvPr/>
        </p:nvSpPr>
        <p:spPr>
          <a:xfrm>
            <a:off x="7281747" y="9427648"/>
            <a:ext cx="468965" cy="599116"/>
          </a:xfrm>
          <a:custGeom>
            <a:avLst/>
            <a:gdLst>
              <a:gd name="connsiteX0" fmla="*/ 1785 w 468965"/>
              <a:gd name="connsiteY0" fmla="*/ 1360 h 599116"/>
              <a:gd name="connsiteX1" fmla="*/ 354087 w 468965"/>
              <a:gd name="connsiteY1" fmla="*/ 452622 h 599116"/>
              <a:gd name="connsiteX2" fmla="*/ 468882 w 468965"/>
              <a:gd name="connsiteY2" fmla="*/ 599084 h 599116"/>
              <a:gd name="connsiteX3" fmla="*/ 369921 w 468965"/>
              <a:gd name="connsiteY3" fmla="*/ 464497 h 599116"/>
              <a:gd name="connsiteX4" fmla="*/ 223458 w 468965"/>
              <a:gd name="connsiteY4" fmla="*/ 318035 h 599116"/>
              <a:gd name="connsiteX5" fmla="*/ 1785 w 468965"/>
              <a:gd name="connsiteY5" fmla="*/ 1360 h 5991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8965" h="599116">
                <a:moveTo>
                  <a:pt x="1785" y="1360"/>
                </a:moveTo>
                <a:cubicBezTo>
                  <a:pt x="23556" y="23791"/>
                  <a:pt x="354087" y="452622"/>
                  <a:pt x="354087" y="452622"/>
                </a:cubicBezTo>
                <a:cubicBezTo>
                  <a:pt x="431936" y="552243"/>
                  <a:pt x="466243" y="597105"/>
                  <a:pt x="468882" y="599084"/>
                </a:cubicBezTo>
                <a:cubicBezTo>
                  <a:pt x="471521" y="601063"/>
                  <a:pt x="410825" y="511338"/>
                  <a:pt x="369921" y="464497"/>
                </a:cubicBezTo>
                <a:cubicBezTo>
                  <a:pt x="329017" y="417656"/>
                  <a:pt x="283495" y="395884"/>
                  <a:pt x="223458" y="318035"/>
                </a:cubicBezTo>
                <a:cubicBezTo>
                  <a:pt x="163422" y="240186"/>
                  <a:pt x="-19986" y="-21071"/>
                  <a:pt x="1785" y="1360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3" name="フリーフォーム 1332">
            <a:extLst>
              <a:ext uri="{FF2B5EF4-FFF2-40B4-BE49-F238E27FC236}">
                <a16:creationId xmlns:a16="http://schemas.microsoft.com/office/drawing/2014/main" id="{0163598F-B393-E7F0-67A0-C537CC7EC4D8}"/>
              </a:ext>
            </a:extLst>
          </p:cNvPr>
          <p:cNvSpPr/>
          <p:nvPr/>
        </p:nvSpPr>
        <p:spPr>
          <a:xfrm>
            <a:off x="7952079" y="10263977"/>
            <a:ext cx="460134" cy="381353"/>
          </a:xfrm>
          <a:custGeom>
            <a:avLst/>
            <a:gdLst>
              <a:gd name="connsiteX0" fmla="*/ 430 w 460134"/>
              <a:gd name="connsiteY0" fmla="*/ 262 h 381353"/>
              <a:gd name="connsiteX1" fmla="*/ 230020 w 460134"/>
              <a:gd name="connsiteY1" fmla="*/ 194226 h 381353"/>
              <a:gd name="connsiteX2" fmla="*/ 459609 w 460134"/>
              <a:gd name="connsiteY2" fmla="*/ 380272 h 381353"/>
              <a:gd name="connsiteX3" fmla="*/ 289396 w 460134"/>
              <a:gd name="connsiteY3" fmla="*/ 265478 h 381353"/>
              <a:gd name="connsiteX4" fmla="*/ 174602 w 460134"/>
              <a:gd name="connsiteY4" fmla="*/ 154641 h 381353"/>
              <a:gd name="connsiteX5" fmla="*/ 430 w 460134"/>
              <a:gd name="connsiteY5" fmla="*/ 262 h 3813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0134" h="381353">
                <a:moveTo>
                  <a:pt x="430" y="262"/>
                </a:moveTo>
                <a:cubicBezTo>
                  <a:pt x="9666" y="6860"/>
                  <a:pt x="153490" y="130891"/>
                  <a:pt x="230020" y="194226"/>
                </a:cubicBezTo>
                <a:cubicBezTo>
                  <a:pt x="306550" y="257561"/>
                  <a:pt x="449713" y="368397"/>
                  <a:pt x="459609" y="380272"/>
                </a:cubicBezTo>
                <a:cubicBezTo>
                  <a:pt x="469505" y="392147"/>
                  <a:pt x="336897" y="303083"/>
                  <a:pt x="289396" y="265478"/>
                </a:cubicBezTo>
                <a:cubicBezTo>
                  <a:pt x="241895" y="227873"/>
                  <a:pt x="216165" y="196205"/>
                  <a:pt x="174602" y="154641"/>
                </a:cubicBezTo>
                <a:cubicBezTo>
                  <a:pt x="133039" y="113077"/>
                  <a:pt x="-8806" y="-6336"/>
                  <a:pt x="430" y="262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4" name="フリーフォーム 1333">
            <a:extLst>
              <a:ext uri="{FF2B5EF4-FFF2-40B4-BE49-F238E27FC236}">
                <a16:creationId xmlns:a16="http://schemas.microsoft.com/office/drawing/2014/main" id="{485707F5-F3E4-F403-803D-D6AE0A2162F1}"/>
              </a:ext>
            </a:extLst>
          </p:cNvPr>
          <p:cNvSpPr/>
          <p:nvPr/>
        </p:nvSpPr>
        <p:spPr>
          <a:xfrm>
            <a:off x="7180380" y="9519889"/>
            <a:ext cx="826421" cy="944707"/>
          </a:xfrm>
          <a:custGeom>
            <a:avLst/>
            <a:gdLst>
              <a:gd name="connsiteX0" fmla="*/ 233 w 826421"/>
              <a:gd name="connsiteY0" fmla="*/ 163 h 944707"/>
              <a:gd name="connsiteX1" fmla="*/ 534623 w 826421"/>
              <a:gd name="connsiteY1" fmla="*/ 582054 h 944707"/>
              <a:gd name="connsiteX2" fmla="*/ 495038 w 826421"/>
              <a:gd name="connsiteY2" fmla="*/ 550386 h 944707"/>
              <a:gd name="connsiteX3" fmla="*/ 740462 w 826421"/>
              <a:gd name="connsiteY3" fmla="*/ 878937 h 944707"/>
              <a:gd name="connsiteX4" fmla="*/ 704836 w 826421"/>
              <a:gd name="connsiteY4" fmla="*/ 827477 h 944707"/>
              <a:gd name="connsiteX5" fmla="*/ 819630 w 826421"/>
              <a:gd name="connsiteY5" fmla="*/ 934355 h 944707"/>
              <a:gd name="connsiteX6" fmla="*/ 471288 w 826421"/>
              <a:gd name="connsiteY6" fmla="*/ 526636 h 944707"/>
              <a:gd name="connsiteX7" fmla="*/ 233 w 826421"/>
              <a:gd name="connsiteY7" fmla="*/ 163 h 9447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826421" h="944707">
                <a:moveTo>
                  <a:pt x="233" y="163"/>
                </a:moveTo>
                <a:cubicBezTo>
                  <a:pt x="10789" y="9399"/>
                  <a:pt x="452156" y="490350"/>
                  <a:pt x="534623" y="582054"/>
                </a:cubicBezTo>
                <a:cubicBezTo>
                  <a:pt x="617091" y="673758"/>
                  <a:pt x="460732" y="500906"/>
                  <a:pt x="495038" y="550386"/>
                </a:cubicBezTo>
                <a:cubicBezTo>
                  <a:pt x="529344" y="599866"/>
                  <a:pt x="705496" y="832755"/>
                  <a:pt x="740462" y="878937"/>
                </a:cubicBezTo>
                <a:cubicBezTo>
                  <a:pt x="775428" y="925119"/>
                  <a:pt x="691641" y="818241"/>
                  <a:pt x="704836" y="827477"/>
                </a:cubicBezTo>
                <a:cubicBezTo>
                  <a:pt x="718031" y="836713"/>
                  <a:pt x="858555" y="984495"/>
                  <a:pt x="819630" y="934355"/>
                </a:cubicBezTo>
                <a:cubicBezTo>
                  <a:pt x="780705" y="884215"/>
                  <a:pt x="602576" y="677716"/>
                  <a:pt x="471288" y="526636"/>
                </a:cubicBezTo>
                <a:cubicBezTo>
                  <a:pt x="340000" y="375556"/>
                  <a:pt x="-10323" y="-9073"/>
                  <a:pt x="233" y="163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5" name="フリーフォーム 1334">
            <a:extLst>
              <a:ext uri="{FF2B5EF4-FFF2-40B4-BE49-F238E27FC236}">
                <a16:creationId xmlns:a16="http://schemas.microsoft.com/office/drawing/2014/main" id="{ED3D0858-8706-9350-F3BA-A88EB99E014B}"/>
              </a:ext>
            </a:extLst>
          </p:cNvPr>
          <p:cNvSpPr/>
          <p:nvPr/>
        </p:nvSpPr>
        <p:spPr>
          <a:xfrm>
            <a:off x="6490631" y="8964560"/>
            <a:ext cx="590271" cy="563106"/>
          </a:xfrm>
          <a:custGeom>
            <a:avLst/>
            <a:gdLst>
              <a:gd name="connsiteX0" fmla="*/ 1213 w 590271"/>
              <a:gd name="connsiteY0" fmla="*/ 1310 h 563106"/>
              <a:gd name="connsiteX1" fmla="*/ 353514 w 590271"/>
              <a:gd name="connsiteY1" fmla="*/ 298193 h 563106"/>
              <a:gd name="connsiteX2" fmla="*/ 583104 w 590271"/>
              <a:gd name="connsiteY2" fmla="*/ 559450 h 563106"/>
              <a:gd name="connsiteX3" fmla="*/ 484143 w 590271"/>
              <a:gd name="connsiteY3" fmla="*/ 420905 h 563106"/>
              <a:gd name="connsiteX4" fmla="*/ 1213 w 590271"/>
              <a:gd name="connsiteY4" fmla="*/ 1310 h 5631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90271" h="563106">
                <a:moveTo>
                  <a:pt x="1213" y="1310"/>
                </a:moveTo>
                <a:cubicBezTo>
                  <a:pt x="-20559" y="-19142"/>
                  <a:pt x="256532" y="205170"/>
                  <a:pt x="353514" y="298193"/>
                </a:cubicBezTo>
                <a:cubicBezTo>
                  <a:pt x="450496" y="391216"/>
                  <a:pt x="561333" y="538998"/>
                  <a:pt x="583104" y="559450"/>
                </a:cubicBezTo>
                <a:cubicBezTo>
                  <a:pt x="604876" y="579902"/>
                  <a:pt x="578486" y="511949"/>
                  <a:pt x="484143" y="420905"/>
                </a:cubicBezTo>
                <a:cubicBezTo>
                  <a:pt x="389800" y="329861"/>
                  <a:pt x="22985" y="21762"/>
                  <a:pt x="1213" y="1310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6" name="フリーフォーム 1335">
            <a:extLst>
              <a:ext uri="{FF2B5EF4-FFF2-40B4-BE49-F238E27FC236}">
                <a16:creationId xmlns:a16="http://schemas.microsoft.com/office/drawing/2014/main" id="{D733E911-1E78-8537-AF3C-322BF9726A8A}"/>
              </a:ext>
            </a:extLst>
          </p:cNvPr>
          <p:cNvSpPr/>
          <p:nvPr/>
        </p:nvSpPr>
        <p:spPr>
          <a:xfrm>
            <a:off x="6518798" y="8355383"/>
            <a:ext cx="629279" cy="952730"/>
          </a:xfrm>
          <a:custGeom>
            <a:avLst/>
            <a:gdLst>
              <a:gd name="connsiteX0" fmla="*/ 755 w 629279"/>
              <a:gd name="connsiteY0" fmla="*/ 887 h 952730"/>
              <a:gd name="connsiteX1" fmla="*/ 254096 w 629279"/>
              <a:gd name="connsiteY1" fmla="*/ 499651 h 952730"/>
              <a:gd name="connsiteX2" fmla="*/ 618272 w 629279"/>
              <a:gd name="connsiteY2" fmla="*/ 939038 h 952730"/>
              <a:gd name="connsiteX3" fmla="*/ 503477 w 629279"/>
              <a:gd name="connsiteY3" fmla="*/ 800492 h 952730"/>
              <a:gd name="connsiteX4" fmla="*/ 186802 w 629279"/>
              <a:gd name="connsiteY4" fmla="*/ 388814 h 952730"/>
              <a:gd name="connsiteX5" fmla="*/ 755 w 629279"/>
              <a:gd name="connsiteY5" fmla="*/ 887 h 9527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29279" h="952730">
                <a:moveTo>
                  <a:pt x="755" y="887"/>
                </a:moveTo>
                <a:cubicBezTo>
                  <a:pt x="11971" y="19360"/>
                  <a:pt x="151177" y="343293"/>
                  <a:pt x="254096" y="499651"/>
                </a:cubicBezTo>
                <a:cubicBezTo>
                  <a:pt x="357015" y="656009"/>
                  <a:pt x="618272" y="939038"/>
                  <a:pt x="618272" y="939038"/>
                </a:cubicBezTo>
                <a:cubicBezTo>
                  <a:pt x="659835" y="989178"/>
                  <a:pt x="575389" y="892196"/>
                  <a:pt x="503477" y="800492"/>
                </a:cubicBezTo>
                <a:cubicBezTo>
                  <a:pt x="431565" y="708788"/>
                  <a:pt x="267950" y="520762"/>
                  <a:pt x="186802" y="388814"/>
                </a:cubicBezTo>
                <a:cubicBezTo>
                  <a:pt x="105654" y="256866"/>
                  <a:pt x="-10461" y="-17586"/>
                  <a:pt x="755" y="88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7" name="フリーフォーム 1336">
            <a:extLst>
              <a:ext uri="{FF2B5EF4-FFF2-40B4-BE49-F238E27FC236}">
                <a16:creationId xmlns:a16="http://schemas.microsoft.com/office/drawing/2014/main" id="{8ED61508-6C08-0821-B00E-08DFEA9CC56F}"/>
              </a:ext>
            </a:extLst>
          </p:cNvPr>
          <p:cNvSpPr/>
          <p:nvPr/>
        </p:nvSpPr>
        <p:spPr>
          <a:xfrm>
            <a:off x="6079241" y="7073491"/>
            <a:ext cx="68330" cy="231391"/>
          </a:xfrm>
          <a:custGeom>
            <a:avLst/>
            <a:gdLst>
              <a:gd name="connsiteX0" fmla="*/ 68219 w 68330"/>
              <a:gd name="connsiteY0" fmla="*/ 244 h 231391"/>
              <a:gd name="connsiteX1" fmla="*/ 16759 w 68330"/>
              <a:gd name="connsiteY1" fmla="*/ 79413 h 231391"/>
              <a:gd name="connsiteX2" fmla="*/ 12801 w 68330"/>
              <a:gd name="connsiteY2" fmla="*/ 229834 h 231391"/>
              <a:gd name="connsiteX3" fmla="*/ 8842 w 68330"/>
              <a:gd name="connsiteY3" fmla="*/ 154623 h 231391"/>
              <a:gd name="connsiteX4" fmla="*/ 925 w 68330"/>
              <a:gd name="connsiteY4" fmla="*/ 103164 h 231391"/>
              <a:gd name="connsiteX5" fmla="*/ 68219 w 68330"/>
              <a:gd name="connsiteY5" fmla="*/ 244 h 2313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8330" h="231391">
                <a:moveTo>
                  <a:pt x="68219" y="244"/>
                </a:moveTo>
                <a:cubicBezTo>
                  <a:pt x="70858" y="-3714"/>
                  <a:pt x="25995" y="41148"/>
                  <a:pt x="16759" y="79413"/>
                </a:cubicBezTo>
                <a:cubicBezTo>
                  <a:pt x="7523" y="117678"/>
                  <a:pt x="14120" y="217299"/>
                  <a:pt x="12801" y="229834"/>
                </a:cubicBezTo>
                <a:cubicBezTo>
                  <a:pt x="11482" y="242369"/>
                  <a:pt x="10821" y="175735"/>
                  <a:pt x="8842" y="154623"/>
                </a:cubicBezTo>
                <a:cubicBezTo>
                  <a:pt x="6863" y="133511"/>
                  <a:pt x="-3033" y="126915"/>
                  <a:pt x="925" y="103164"/>
                </a:cubicBezTo>
                <a:cubicBezTo>
                  <a:pt x="4883" y="79413"/>
                  <a:pt x="65580" y="4202"/>
                  <a:pt x="68219" y="24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8" name="フリーフォーム 1337">
            <a:extLst>
              <a:ext uri="{FF2B5EF4-FFF2-40B4-BE49-F238E27FC236}">
                <a16:creationId xmlns:a16="http://schemas.microsoft.com/office/drawing/2014/main" id="{A4C0737B-D235-5797-8A70-5E7FCC73D1D3}"/>
              </a:ext>
            </a:extLst>
          </p:cNvPr>
          <p:cNvSpPr/>
          <p:nvPr/>
        </p:nvSpPr>
        <p:spPr>
          <a:xfrm>
            <a:off x="5541498" y="7021863"/>
            <a:ext cx="365144" cy="174971"/>
          </a:xfrm>
          <a:custGeom>
            <a:avLst/>
            <a:gdLst>
              <a:gd name="connsiteX0" fmla="*/ 320 w 365144"/>
              <a:gd name="connsiteY0" fmla="*/ 174584 h 174971"/>
              <a:gd name="connsiteX1" fmla="*/ 233868 w 365144"/>
              <a:gd name="connsiteY1" fmla="*/ 115207 h 174971"/>
              <a:gd name="connsiteX2" fmla="*/ 297203 w 365144"/>
              <a:gd name="connsiteY2" fmla="*/ 87498 h 174971"/>
              <a:gd name="connsiteX3" fmla="*/ 364497 w 365144"/>
              <a:gd name="connsiteY3" fmla="*/ 412 h 174971"/>
              <a:gd name="connsiteX4" fmla="*/ 328871 w 365144"/>
              <a:gd name="connsiteY4" fmla="*/ 55831 h 174971"/>
              <a:gd name="connsiteX5" fmla="*/ 289286 w 365144"/>
              <a:gd name="connsiteY5" fmla="*/ 83540 h 174971"/>
              <a:gd name="connsiteX6" fmla="*/ 320 w 365144"/>
              <a:gd name="connsiteY6" fmla="*/ 174584 h 1749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65144" h="174971">
                <a:moveTo>
                  <a:pt x="320" y="174584"/>
                </a:moveTo>
                <a:cubicBezTo>
                  <a:pt x="-8916" y="179862"/>
                  <a:pt x="184387" y="129721"/>
                  <a:pt x="233868" y="115207"/>
                </a:cubicBezTo>
                <a:cubicBezTo>
                  <a:pt x="283349" y="100693"/>
                  <a:pt x="275432" y="106630"/>
                  <a:pt x="297203" y="87498"/>
                </a:cubicBezTo>
                <a:cubicBezTo>
                  <a:pt x="318974" y="68366"/>
                  <a:pt x="359219" y="5690"/>
                  <a:pt x="364497" y="412"/>
                </a:cubicBezTo>
                <a:cubicBezTo>
                  <a:pt x="369775" y="-4866"/>
                  <a:pt x="341406" y="41976"/>
                  <a:pt x="328871" y="55831"/>
                </a:cubicBezTo>
                <a:cubicBezTo>
                  <a:pt x="316336" y="69686"/>
                  <a:pt x="336787" y="67046"/>
                  <a:pt x="289286" y="83540"/>
                </a:cubicBezTo>
                <a:cubicBezTo>
                  <a:pt x="241785" y="100033"/>
                  <a:pt x="9556" y="169306"/>
                  <a:pt x="320" y="174584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9" name="フリーフォーム 1338">
            <a:extLst>
              <a:ext uri="{FF2B5EF4-FFF2-40B4-BE49-F238E27FC236}">
                <a16:creationId xmlns:a16="http://schemas.microsoft.com/office/drawing/2014/main" id="{B0688CA9-87E6-A6C7-150D-89C2F819C2F3}"/>
              </a:ext>
            </a:extLst>
          </p:cNvPr>
          <p:cNvSpPr/>
          <p:nvPr/>
        </p:nvSpPr>
        <p:spPr>
          <a:xfrm>
            <a:off x="6065010" y="7485398"/>
            <a:ext cx="130419" cy="327534"/>
          </a:xfrm>
          <a:custGeom>
            <a:avLst/>
            <a:gdLst>
              <a:gd name="connsiteX0" fmla="*/ 11198 w 130419"/>
              <a:gd name="connsiteY0" fmla="*/ 15 h 327534"/>
              <a:gd name="connsiteX1" fmla="*/ 27032 w 130419"/>
              <a:gd name="connsiteY1" fmla="*/ 134602 h 327534"/>
              <a:gd name="connsiteX2" fmla="*/ 129951 w 130419"/>
              <a:gd name="connsiteY2" fmla="*/ 324607 h 327534"/>
              <a:gd name="connsiteX3" fmla="*/ 62658 w 130419"/>
              <a:gd name="connsiteY3" fmla="*/ 241480 h 327534"/>
              <a:gd name="connsiteX4" fmla="*/ 3281 w 130419"/>
              <a:gd name="connsiteY4" fmla="*/ 126685 h 327534"/>
              <a:gd name="connsiteX5" fmla="*/ 7239 w 130419"/>
              <a:gd name="connsiteY5" fmla="*/ 142519 h 327534"/>
              <a:gd name="connsiteX6" fmla="*/ 11198 w 130419"/>
              <a:gd name="connsiteY6" fmla="*/ 15 h 3275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30419" h="327534">
                <a:moveTo>
                  <a:pt x="11198" y="15"/>
                </a:moveTo>
                <a:cubicBezTo>
                  <a:pt x="14497" y="-1304"/>
                  <a:pt x="7240" y="80503"/>
                  <a:pt x="27032" y="134602"/>
                </a:cubicBezTo>
                <a:cubicBezTo>
                  <a:pt x="46824" y="188701"/>
                  <a:pt x="124013" y="306794"/>
                  <a:pt x="129951" y="324607"/>
                </a:cubicBezTo>
                <a:cubicBezTo>
                  <a:pt x="135889" y="342420"/>
                  <a:pt x="83770" y="274467"/>
                  <a:pt x="62658" y="241480"/>
                </a:cubicBezTo>
                <a:cubicBezTo>
                  <a:pt x="41546" y="208493"/>
                  <a:pt x="12517" y="143178"/>
                  <a:pt x="3281" y="126685"/>
                </a:cubicBezTo>
                <a:cubicBezTo>
                  <a:pt x="-5955" y="110192"/>
                  <a:pt x="7239" y="163631"/>
                  <a:pt x="7239" y="142519"/>
                </a:cubicBezTo>
                <a:cubicBezTo>
                  <a:pt x="7239" y="121407"/>
                  <a:pt x="7899" y="1334"/>
                  <a:pt x="11198" y="15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0" name="フリーフォーム 1339">
            <a:extLst>
              <a:ext uri="{FF2B5EF4-FFF2-40B4-BE49-F238E27FC236}">
                <a16:creationId xmlns:a16="http://schemas.microsoft.com/office/drawing/2014/main" id="{AE80C0E3-948B-37E3-DD48-DBEF134F2B81}"/>
              </a:ext>
            </a:extLst>
          </p:cNvPr>
          <p:cNvSpPr/>
          <p:nvPr/>
        </p:nvSpPr>
        <p:spPr>
          <a:xfrm>
            <a:off x="6276103" y="7279574"/>
            <a:ext cx="154808" cy="311093"/>
          </a:xfrm>
          <a:custGeom>
            <a:avLst/>
            <a:gdLst>
              <a:gd name="connsiteX0" fmla="*/ 17819 w 154808"/>
              <a:gd name="connsiteY0" fmla="*/ 0 h 311093"/>
              <a:gd name="connsiteX1" fmla="*/ 41570 w 154808"/>
              <a:gd name="connsiteY1" fmla="*/ 142504 h 311093"/>
              <a:gd name="connsiteX2" fmla="*/ 152406 w 154808"/>
              <a:gd name="connsiteY2" fmla="*/ 308758 h 311093"/>
              <a:gd name="connsiteX3" fmla="*/ 108863 w 154808"/>
              <a:gd name="connsiteY3" fmla="*/ 233548 h 311093"/>
              <a:gd name="connsiteX4" fmla="*/ 5944 w 154808"/>
              <a:gd name="connsiteY4" fmla="*/ 142504 h 311093"/>
              <a:gd name="connsiteX5" fmla="*/ 17819 w 154808"/>
              <a:gd name="connsiteY5" fmla="*/ 0 h 3110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4808" h="311093">
                <a:moveTo>
                  <a:pt x="17819" y="0"/>
                </a:moveTo>
                <a:cubicBezTo>
                  <a:pt x="23757" y="0"/>
                  <a:pt x="19139" y="91044"/>
                  <a:pt x="41570" y="142504"/>
                </a:cubicBezTo>
                <a:cubicBezTo>
                  <a:pt x="64001" y="193964"/>
                  <a:pt x="141191" y="293584"/>
                  <a:pt x="152406" y="308758"/>
                </a:cubicBezTo>
                <a:cubicBezTo>
                  <a:pt x="163621" y="323932"/>
                  <a:pt x="133273" y="261257"/>
                  <a:pt x="108863" y="233548"/>
                </a:cubicBezTo>
                <a:cubicBezTo>
                  <a:pt x="84453" y="205839"/>
                  <a:pt x="22437" y="184068"/>
                  <a:pt x="5944" y="142504"/>
                </a:cubicBezTo>
                <a:cubicBezTo>
                  <a:pt x="-10549" y="100940"/>
                  <a:pt x="11881" y="0"/>
                  <a:pt x="17819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1" name="フリーフォーム 1340">
            <a:extLst>
              <a:ext uri="{FF2B5EF4-FFF2-40B4-BE49-F238E27FC236}">
                <a16:creationId xmlns:a16="http://schemas.microsoft.com/office/drawing/2014/main" id="{3BAC87BC-EB93-4F9D-3FDF-EA0A1E9E25CC}"/>
              </a:ext>
            </a:extLst>
          </p:cNvPr>
          <p:cNvSpPr/>
          <p:nvPr/>
        </p:nvSpPr>
        <p:spPr>
          <a:xfrm>
            <a:off x="6725124" y="8375924"/>
            <a:ext cx="841573" cy="805510"/>
          </a:xfrm>
          <a:custGeom>
            <a:avLst/>
            <a:gdLst>
              <a:gd name="connsiteX0" fmla="*/ 268 w 841573"/>
              <a:gd name="connsiteY0" fmla="*/ 138 h 805510"/>
              <a:gd name="connsiteX1" fmla="*/ 360486 w 841573"/>
              <a:gd name="connsiteY1" fmla="*/ 312855 h 805510"/>
              <a:gd name="connsiteX2" fmla="*/ 827582 w 841573"/>
              <a:gd name="connsiteY2" fmla="*/ 791827 h 805510"/>
              <a:gd name="connsiteX3" fmla="*/ 728621 w 841573"/>
              <a:gd name="connsiteY3" fmla="*/ 684949 h 805510"/>
              <a:gd name="connsiteX4" fmla="*/ 415905 w 841573"/>
              <a:gd name="connsiteY4" fmla="*/ 348481 h 805510"/>
              <a:gd name="connsiteX5" fmla="*/ 268 w 841573"/>
              <a:gd name="connsiteY5" fmla="*/ 138 h 8055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41573" h="805510">
                <a:moveTo>
                  <a:pt x="268" y="138"/>
                </a:moveTo>
                <a:cubicBezTo>
                  <a:pt x="-8968" y="-5800"/>
                  <a:pt x="222600" y="180907"/>
                  <a:pt x="360486" y="312855"/>
                </a:cubicBezTo>
                <a:cubicBezTo>
                  <a:pt x="498372" y="444803"/>
                  <a:pt x="766226" y="729812"/>
                  <a:pt x="827582" y="791827"/>
                </a:cubicBezTo>
                <a:cubicBezTo>
                  <a:pt x="888938" y="853842"/>
                  <a:pt x="728621" y="684949"/>
                  <a:pt x="728621" y="684949"/>
                </a:cubicBezTo>
                <a:cubicBezTo>
                  <a:pt x="660008" y="611058"/>
                  <a:pt x="533339" y="460637"/>
                  <a:pt x="415905" y="348481"/>
                </a:cubicBezTo>
                <a:cubicBezTo>
                  <a:pt x="298471" y="236325"/>
                  <a:pt x="9504" y="6076"/>
                  <a:pt x="268" y="13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2" name="フリーフォーム 1341">
            <a:extLst>
              <a:ext uri="{FF2B5EF4-FFF2-40B4-BE49-F238E27FC236}">
                <a16:creationId xmlns:a16="http://schemas.microsoft.com/office/drawing/2014/main" id="{11959410-5A00-2403-9808-6348C05745BC}"/>
              </a:ext>
            </a:extLst>
          </p:cNvPr>
          <p:cNvSpPr/>
          <p:nvPr/>
        </p:nvSpPr>
        <p:spPr>
          <a:xfrm>
            <a:off x="6618482" y="7806022"/>
            <a:ext cx="341007" cy="511697"/>
          </a:xfrm>
          <a:custGeom>
            <a:avLst/>
            <a:gdLst>
              <a:gd name="connsiteX0" fmla="*/ 32 w 341007"/>
              <a:gd name="connsiteY0" fmla="*/ 25 h 511697"/>
              <a:gd name="connsiteX1" fmla="*/ 126702 w 341007"/>
              <a:gd name="connsiteY1" fmla="*/ 269199 h 511697"/>
              <a:gd name="connsiteX2" fmla="*/ 340458 w 341007"/>
              <a:gd name="connsiteY2" fmla="*/ 510664 h 511697"/>
              <a:gd name="connsiteX3" fmla="*/ 186079 w 341007"/>
              <a:gd name="connsiteY3" fmla="*/ 352326 h 511697"/>
              <a:gd name="connsiteX4" fmla="*/ 114827 w 341007"/>
              <a:gd name="connsiteY4" fmla="*/ 253365 h 511697"/>
              <a:gd name="connsiteX5" fmla="*/ 32 w 341007"/>
              <a:gd name="connsiteY5" fmla="*/ 25 h 511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41007" h="511697">
                <a:moveTo>
                  <a:pt x="32" y="25"/>
                </a:moveTo>
                <a:cubicBezTo>
                  <a:pt x="2011" y="2664"/>
                  <a:pt x="69964" y="184093"/>
                  <a:pt x="126702" y="269199"/>
                </a:cubicBezTo>
                <a:cubicBezTo>
                  <a:pt x="183440" y="354305"/>
                  <a:pt x="330562" y="496810"/>
                  <a:pt x="340458" y="510664"/>
                </a:cubicBezTo>
                <a:cubicBezTo>
                  <a:pt x="350354" y="524519"/>
                  <a:pt x="223684" y="395209"/>
                  <a:pt x="186079" y="352326"/>
                </a:cubicBezTo>
                <a:cubicBezTo>
                  <a:pt x="148474" y="309443"/>
                  <a:pt x="143196" y="308123"/>
                  <a:pt x="114827" y="253365"/>
                </a:cubicBezTo>
                <a:cubicBezTo>
                  <a:pt x="86458" y="198607"/>
                  <a:pt x="-1947" y="-2614"/>
                  <a:pt x="32" y="2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3" name="フリーフォーム 1342">
            <a:extLst>
              <a:ext uri="{FF2B5EF4-FFF2-40B4-BE49-F238E27FC236}">
                <a16:creationId xmlns:a16="http://schemas.microsoft.com/office/drawing/2014/main" id="{A4B07494-F123-3093-D3D6-F83B7B190A6B}"/>
              </a:ext>
            </a:extLst>
          </p:cNvPr>
          <p:cNvSpPr/>
          <p:nvPr/>
        </p:nvSpPr>
        <p:spPr>
          <a:xfrm>
            <a:off x="6551221" y="7323087"/>
            <a:ext cx="141368" cy="241542"/>
          </a:xfrm>
          <a:custGeom>
            <a:avLst/>
            <a:gdLst>
              <a:gd name="connsiteX0" fmla="*/ 0 w 141368"/>
              <a:gd name="connsiteY0" fmla="*/ 30 h 241542"/>
              <a:gd name="connsiteX1" fmla="*/ 134587 w 141368"/>
              <a:gd name="connsiteY1" fmla="*/ 142534 h 241542"/>
              <a:gd name="connsiteX2" fmla="*/ 122711 w 141368"/>
              <a:gd name="connsiteY2" fmla="*/ 241495 h 241542"/>
              <a:gd name="connsiteX3" fmla="*/ 134587 w 141368"/>
              <a:gd name="connsiteY3" fmla="*/ 130658 h 241542"/>
              <a:gd name="connsiteX4" fmla="*/ 0 w 141368"/>
              <a:gd name="connsiteY4" fmla="*/ 30 h 2415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1368" h="241542">
                <a:moveTo>
                  <a:pt x="0" y="30"/>
                </a:moveTo>
                <a:cubicBezTo>
                  <a:pt x="0" y="2009"/>
                  <a:pt x="114135" y="102290"/>
                  <a:pt x="134587" y="142534"/>
                </a:cubicBezTo>
                <a:cubicBezTo>
                  <a:pt x="155039" y="182778"/>
                  <a:pt x="122711" y="243474"/>
                  <a:pt x="122711" y="241495"/>
                </a:cubicBezTo>
                <a:cubicBezTo>
                  <a:pt x="122711" y="239516"/>
                  <a:pt x="149101" y="168923"/>
                  <a:pt x="134587" y="130658"/>
                </a:cubicBezTo>
                <a:cubicBezTo>
                  <a:pt x="120073" y="92393"/>
                  <a:pt x="0" y="-1949"/>
                  <a:pt x="0" y="3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4" name="フリーフォーム 1343">
            <a:extLst>
              <a:ext uri="{FF2B5EF4-FFF2-40B4-BE49-F238E27FC236}">
                <a16:creationId xmlns:a16="http://schemas.microsoft.com/office/drawing/2014/main" id="{9229A903-E4D3-02B0-1703-2C28E8E5DF3A}"/>
              </a:ext>
            </a:extLst>
          </p:cNvPr>
          <p:cNvSpPr/>
          <p:nvPr/>
        </p:nvSpPr>
        <p:spPr>
          <a:xfrm>
            <a:off x="6159074" y="7995821"/>
            <a:ext cx="249749" cy="744735"/>
          </a:xfrm>
          <a:custGeom>
            <a:avLst/>
            <a:gdLst>
              <a:gd name="connsiteX0" fmla="*/ 261 w 249749"/>
              <a:gd name="connsiteY0" fmla="*/ 231 h 744735"/>
              <a:gd name="connsiteX1" fmla="*/ 79430 w 249749"/>
              <a:gd name="connsiteY1" fmla="*/ 384200 h 744735"/>
              <a:gd name="connsiteX2" fmla="*/ 249643 w 249749"/>
              <a:gd name="connsiteY2" fmla="*/ 744418 h 744735"/>
              <a:gd name="connsiteX3" fmla="*/ 103181 w 249749"/>
              <a:gd name="connsiteY3" fmla="*/ 439618 h 744735"/>
              <a:gd name="connsiteX4" fmla="*/ 261 w 249749"/>
              <a:gd name="connsiteY4" fmla="*/ 231 h 7447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49749" h="744735">
                <a:moveTo>
                  <a:pt x="261" y="231"/>
                </a:moveTo>
                <a:cubicBezTo>
                  <a:pt x="-3697" y="-9005"/>
                  <a:pt x="37866" y="260169"/>
                  <a:pt x="79430" y="384200"/>
                </a:cubicBezTo>
                <a:cubicBezTo>
                  <a:pt x="120994" y="508231"/>
                  <a:pt x="245685" y="735182"/>
                  <a:pt x="249643" y="744418"/>
                </a:cubicBezTo>
                <a:cubicBezTo>
                  <a:pt x="253601" y="753654"/>
                  <a:pt x="146064" y="559031"/>
                  <a:pt x="103181" y="439618"/>
                </a:cubicBezTo>
                <a:cubicBezTo>
                  <a:pt x="60298" y="320205"/>
                  <a:pt x="4219" y="9467"/>
                  <a:pt x="261" y="23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5" name="フリーフォーム 1344">
            <a:extLst>
              <a:ext uri="{FF2B5EF4-FFF2-40B4-BE49-F238E27FC236}">
                <a16:creationId xmlns:a16="http://schemas.microsoft.com/office/drawing/2014/main" id="{AEC65F02-6B55-2493-59CD-4120712BF07E}"/>
              </a:ext>
            </a:extLst>
          </p:cNvPr>
          <p:cNvSpPr/>
          <p:nvPr/>
        </p:nvSpPr>
        <p:spPr>
          <a:xfrm>
            <a:off x="5288444" y="8992507"/>
            <a:ext cx="884760" cy="302001"/>
          </a:xfrm>
          <a:custGeom>
            <a:avLst/>
            <a:gdLst>
              <a:gd name="connsiteX0" fmla="*/ 34 w 884760"/>
              <a:gd name="connsiteY0" fmla="*/ 301914 h 302001"/>
              <a:gd name="connsiteX1" fmla="*/ 376086 w 884760"/>
              <a:gd name="connsiteY1" fmla="*/ 76283 h 302001"/>
              <a:gd name="connsiteX2" fmla="*/ 878808 w 884760"/>
              <a:gd name="connsiteY2" fmla="*/ 1072 h 302001"/>
              <a:gd name="connsiteX3" fmla="*/ 633385 w 884760"/>
              <a:gd name="connsiteY3" fmla="*/ 32740 h 302001"/>
              <a:gd name="connsiteX4" fmla="*/ 348377 w 884760"/>
              <a:gd name="connsiteY4" fmla="*/ 44615 h 302001"/>
              <a:gd name="connsiteX5" fmla="*/ 395878 w 884760"/>
              <a:gd name="connsiteY5" fmla="*/ 48574 h 302001"/>
              <a:gd name="connsiteX6" fmla="*/ 34 w 884760"/>
              <a:gd name="connsiteY6" fmla="*/ 301914 h 3020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884760" h="302001">
                <a:moveTo>
                  <a:pt x="34" y="301914"/>
                </a:moveTo>
                <a:cubicBezTo>
                  <a:pt x="-3265" y="306532"/>
                  <a:pt x="229624" y="126423"/>
                  <a:pt x="376086" y="76283"/>
                </a:cubicBezTo>
                <a:cubicBezTo>
                  <a:pt x="522548" y="26143"/>
                  <a:pt x="835925" y="8329"/>
                  <a:pt x="878808" y="1072"/>
                </a:cubicBezTo>
                <a:cubicBezTo>
                  <a:pt x="921691" y="-6185"/>
                  <a:pt x="721790" y="25483"/>
                  <a:pt x="633385" y="32740"/>
                </a:cubicBezTo>
                <a:cubicBezTo>
                  <a:pt x="544980" y="39997"/>
                  <a:pt x="387961" y="41976"/>
                  <a:pt x="348377" y="44615"/>
                </a:cubicBezTo>
                <a:cubicBezTo>
                  <a:pt x="308793" y="47254"/>
                  <a:pt x="449317" y="7010"/>
                  <a:pt x="395878" y="48574"/>
                </a:cubicBezTo>
                <a:cubicBezTo>
                  <a:pt x="342439" y="90138"/>
                  <a:pt x="3333" y="297296"/>
                  <a:pt x="34" y="30191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6" name="フリーフォーム 1345">
            <a:extLst>
              <a:ext uri="{FF2B5EF4-FFF2-40B4-BE49-F238E27FC236}">
                <a16:creationId xmlns:a16="http://schemas.microsoft.com/office/drawing/2014/main" id="{BC550FED-48C2-9272-7D41-71AFE782B15F}"/>
              </a:ext>
            </a:extLst>
          </p:cNvPr>
          <p:cNvSpPr/>
          <p:nvPr/>
        </p:nvSpPr>
        <p:spPr>
          <a:xfrm>
            <a:off x="5904755" y="9767675"/>
            <a:ext cx="909797" cy="496581"/>
          </a:xfrm>
          <a:custGeom>
            <a:avLst/>
            <a:gdLst>
              <a:gd name="connsiteX0" fmla="*/ 907723 w 909797"/>
              <a:gd name="connsiteY0" fmla="*/ 1759 h 496581"/>
              <a:gd name="connsiteX1" fmla="*/ 187287 w 909797"/>
              <a:gd name="connsiteY1" fmla="*/ 365935 h 496581"/>
              <a:gd name="connsiteX2" fmla="*/ 9157 w 909797"/>
              <a:gd name="connsiteY2" fmla="*/ 492606 h 496581"/>
              <a:gd name="connsiteX3" fmla="*/ 393126 w 909797"/>
              <a:gd name="connsiteY3" fmla="*/ 239265 h 496581"/>
              <a:gd name="connsiteX4" fmla="*/ 907723 w 909797"/>
              <a:gd name="connsiteY4" fmla="*/ 1759 h 4965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09797" h="496581">
                <a:moveTo>
                  <a:pt x="907723" y="1759"/>
                </a:moveTo>
                <a:cubicBezTo>
                  <a:pt x="873417" y="22871"/>
                  <a:pt x="337048" y="284127"/>
                  <a:pt x="187287" y="365935"/>
                </a:cubicBezTo>
                <a:cubicBezTo>
                  <a:pt x="37526" y="447743"/>
                  <a:pt x="-25149" y="513718"/>
                  <a:pt x="9157" y="492606"/>
                </a:cubicBezTo>
                <a:cubicBezTo>
                  <a:pt x="43463" y="471494"/>
                  <a:pt x="244685" y="323712"/>
                  <a:pt x="393126" y="239265"/>
                </a:cubicBezTo>
                <a:cubicBezTo>
                  <a:pt x="541567" y="154818"/>
                  <a:pt x="942029" y="-19353"/>
                  <a:pt x="907723" y="175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7" name="フリーフォーム 1346">
            <a:extLst>
              <a:ext uri="{FF2B5EF4-FFF2-40B4-BE49-F238E27FC236}">
                <a16:creationId xmlns:a16="http://schemas.microsoft.com/office/drawing/2014/main" id="{5A09D82E-71F4-9A74-A199-1F7FE10B7C33}"/>
              </a:ext>
            </a:extLst>
          </p:cNvPr>
          <p:cNvSpPr/>
          <p:nvPr/>
        </p:nvSpPr>
        <p:spPr>
          <a:xfrm>
            <a:off x="4710495" y="10189012"/>
            <a:ext cx="1306818" cy="645276"/>
          </a:xfrm>
          <a:custGeom>
            <a:avLst/>
            <a:gdLst>
              <a:gd name="connsiteX0" fmla="*/ 50 w 1306818"/>
              <a:gd name="connsiteY0" fmla="*/ 645243 h 645276"/>
              <a:gd name="connsiteX1" fmla="*/ 942160 w 1306818"/>
              <a:gd name="connsiteY1" fmla="*/ 233565 h 645276"/>
              <a:gd name="connsiteX2" fmla="*/ 1306336 w 1306818"/>
              <a:gd name="connsiteY2" fmla="*/ 17 h 645276"/>
              <a:gd name="connsiteX3" fmla="*/ 1013411 w 1306818"/>
              <a:gd name="connsiteY3" fmla="*/ 221689 h 645276"/>
              <a:gd name="connsiteX4" fmla="*/ 740279 w 1306818"/>
              <a:gd name="connsiteY4" fmla="*/ 356276 h 645276"/>
              <a:gd name="connsiteX5" fmla="*/ 898617 w 1306818"/>
              <a:gd name="connsiteY5" fmla="*/ 257315 h 645276"/>
              <a:gd name="connsiteX6" fmla="*/ 50 w 1306818"/>
              <a:gd name="connsiteY6" fmla="*/ 645243 h 6452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306818" h="645276">
                <a:moveTo>
                  <a:pt x="50" y="645243"/>
                </a:moveTo>
                <a:cubicBezTo>
                  <a:pt x="7307" y="641285"/>
                  <a:pt x="724446" y="341103"/>
                  <a:pt x="942160" y="233565"/>
                </a:cubicBezTo>
                <a:cubicBezTo>
                  <a:pt x="1159874" y="126027"/>
                  <a:pt x="1294461" y="1996"/>
                  <a:pt x="1306336" y="17"/>
                </a:cubicBezTo>
                <a:cubicBezTo>
                  <a:pt x="1318211" y="-1962"/>
                  <a:pt x="1107754" y="162313"/>
                  <a:pt x="1013411" y="221689"/>
                </a:cubicBezTo>
                <a:cubicBezTo>
                  <a:pt x="919068" y="281065"/>
                  <a:pt x="759411" y="350338"/>
                  <a:pt x="740279" y="356276"/>
                </a:cubicBezTo>
                <a:cubicBezTo>
                  <a:pt x="721147" y="362214"/>
                  <a:pt x="1020669" y="209814"/>
                  <a:pt x="898617" y="257315"/>
                </a:cubicBezTo>
                <a:cubicBezTo>
                  <a:pt x="776565" y="304816"/>
                  <a:pt x="-7207" y="649201"/>
                  <a:pt x="50" y="64524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8" name="フリーフォーム 1347">
            <a:extLst>
              <a:ext uri="{FF2B5EF4-FFF2-40B4-BE49-F238E27FC236}">
                <a16:creationId xmlns:a16="http://schemas.microsoft.com/office/drawing/2014/main" id="{A95393AA-7226-3F03-40FE-8A44B708F035}"/>
              </a:ext>
            </a:extLst>
          </p:cNvPr>
          <p:cNvSpPr/>
          <p:nvPr/>
        </p:nvSpPr>
        <p:spPr>
          <a:xfrm>
            <a:off x="6163347" y="10669295"/>
            <a:ext cx="1717942" cy="758863"/>
          </a:xfrm>
          <a:custGeom>
            <a:avLst/>
            <a:gdLst>
              <a:gd name="connsiteX0" fmla="*/ 1713952 w 1717942"/>
              <a:gd name="connsiteY0" fmla="*/ 2663 h 758863"/>
              <a:gd name="connsiteX1" fmla="*/ 1274565 w 1717942"/>
              <a:gd name="connsiteY1" fmla="*/ 256004 h 758863"/>
              <a:gd name="connsiteX2" fmla="*/ 1005391 w 1717942"/>
              <a:gd name="connsiteY2" fmla="*/ 398508 h 758863"/>
              <a:gd name="connsiteX3" fmla="*/ 748092 w 1717942"/>
              <a:gd name="connsiteY3" fmla="*/ 529136 h 758863"/>
              <a:gd name="connsiteX4" fmla="*/ 870804 w 1717942"/>
              <a:gd name="connsiteY4" fmla="*/ 438092 h 758863"/>
              <a:gd name="connsiteX5" fmla="*/ 439334 w 1717942"/>
              <a:gd name="connsiteY5" fmla="*/ 604347 h 758863"/>
              <a:gd name="connsiteX6" fmla="*/ 569962 w 1717942"/>
              <a:gd name="connsiteY6" fmla="*/ 556845 h 758863"/>
              <a:gd name="connsiteX7" fmla="*/ 15780 w 1717942"/>
              <a:gd name="connsiteY7" fmla="*/ 754767 h 758863"/>
              <a:gd name="connsiteX8" fmla="*/ 213702 w 1717942"/>
              <a:gd name="connsiteY8" fmla="*/ 675599 h 758863"/>
              <a:gd name="connsiteX9" fmla="*/ 854970 w 1717942"/>
              <a:gd name="connsiteY9" fmla="*/ 497469 h 758863"/>
              <a:gd name="connsiteX10" fmla="*/ 708508 w 1717942"/>
              <a:gd name="connsiteY10" fmla="*/ 560804 h 758863"/>
              <a:gd name="connsiteX11" fmla="*/ 1365609 w 1717942"/>
              <a:gd name="connsiteY11" fmla="*/ 212461 h 758863"/>
              <a:gd name="connsiteX12" fmla="*/ 997474 w 1717942"/>
              <a:gd name="connsiteY12" fmla="*/ 430175 h 758863"/>
              <a:gd name="connsiteX13" fmla="*/ 1713952 w 1717942"/>
              <a:gd name="connsiteY13" fmla="*/ 2663 h 7588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717942" h="758863">
                <a:moveTo>
                  <a:pt x="1713952" y="2663"/>
                </a:moveTo>
                <a:cubicBezTo>
                  <a:pt x="1760134" y="-26365"/>
                  <a:pt x="1392658" y="190030"/>
                  <a:pt x="1274565" y="256004"/>
                </a:cubicBezTo>
                <a:cubicBezTo>
                  <a:pt x="1156471" y="321978"/>
                  <a:pt x="1093136" y="352986"/>
                  <a:pt x="1005391" y="398508"/>
                </a:cubicBezTo>
                <a:cubicBezTo>
                  <a:pt x="917646" y="444030"/>
                  <a:pt x="770523" y="522539"/>
                  <a:pt x="748092" y="529136"/>
                </a:cubicBezTo>
                <a:cubicBezTo>
                  <a:pt x="725661" y="535733"/>
                  <a:pt x="922264" y="425557"/>
                  <a:pt x="870804" y="438092"/>
                </a:cubicBezTo>
                <a:cubicBezTo>
                  <a:pt x="819344" y="450627"/>
                  <a:pt x="489474" y="584555"/>
                  <a:pt x="439334" y="604347"/>
                </a:cubicBezTo>
                <a:cubicBezTo>
                  <a:pt x="389194" y="624139"/>
                  <a:pt x="569962" y="556845"/>
                  <a:pt x="569962" y="556845"/>
                </a:cubicBezTo>
                <a:lnTo>
                  <a:pt x="15780" y="754767"/>
                </a:lnTo>
                <a:cubicBezTo>
                  <a:pt x="-43597" y="774559"/>
                  <a:pt x="73837" y="718482"/>
                  <a:pt x="213702" y="675599"/>
                </a:cubicBezTo>
                <a:cubicBezTo>
                  <a:pt x="353567" y="632716"/>
                  <a:pt x="772502" y="516601"/>
                  <a:pt x="854970" y="497469"/>
                </a:cubicBezTo>
                <a:cubicBezTo>
                  <a:pt x="937438" y="478337"/>
                  <a:pt x="623402" y="608305"/>
                  <a:pt x="708508" y="560804"/>
                </a:cubicBezTo>
                <a:cubicBezTo>
                  <a:pt x="793614" y="513303"/>
                  <a:pt x="1317448" y="234232"/>
                  <a:pt x="1365609" y="212461"/>
                </a:cubicBezTo>
                <a:cubicBezTo>
                  <a:pt x="1413770" y="190690"/>
                  <a:pt x="941396" y="460523"/>
                  <a:pt x="997474" y="430175"/>
                </a:cubicBezTo>
                <a:cubicBezTo>
                  <a:pt x="1053552" y="399827"/>
                  <a:pt x="1667770" y="31691"/>
                  <a:pt x="1713952" y="266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9" name="フリーフォーム 1348">
            <a:extLst>
              <a:ext uri="{FF2B5EF4-FFF2-40B4-BE49-F238E27FC236}">
                <a16:creationId xmlns:a16="http://schemas.microsoft.com/office/drawing/2014/main" id="{35456938-8A99-91C4-0944-893AADC14001}"/>
              </a:ext>
            </a:extLst>
          </p:cNvPr>
          <p:cNvSpPr/>
          <p:nvPr/>
        </p:nvSpPr>
        <p:spPr>
          <a:xfrm>
            <a:off x="6404604" y="10046515"/>
            <a:ext cx="853624" cy="142555"/>
          </a:xfrm>
          <a:custGeom>
            <a:avLst/>
            <a:gdLst>
              <a:gd name="connsiteX0" fmla="*/ 154 w 853624"/>
              <a:gd name="connsiteY0" fmla="*/ 142514 h 142555"/>
              <a:gd name="connsiteX1" fmla="*/ 483084 w 853624"/>
              <a:gd name="connsiteY1" fmla="*/ 10 h 142555"/>
              <a:gd name="connsiteX2" fmla="*/ 843302 w 853624"/>
              <a:gd name="connsiteY2" fmla="*/ 134597 h 142555"/>
              <a:gd name="connsiteX3" fmla="*/ 736425 w 853624"/>
              <a:gd name="connsiteY3" fmla="*/ 83137 h 142555"/>
              <a:gd name="connsiteX4" fmla="*/ 534544 w 853624"/>
              <a:gd name="connsiteY4" fmla="*/ 15843 h 142555"/>
              <a:gd name="connsiteX5" fmla="*/ 154 w 853624"/>
              <a:gd name="connsiteY5" fmla="*/ 142514 h 1425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53624" h="142555">
                <a:moveTo>
                  <a:pt x="154" y="142514"/>
                </a:moveTo>
                <a:cubicBezTo>
                  <a:pt x="-8423" y="139875"/>
                  <a:pt x="342559" y="1329"/>
                  <a:pt x="483084" y="10"/>
                </a:cubicBezTo>
                <a:cubicBezTo>
                  <a:pt x="623609" y="-1309"/>
                  <a:pt x="801079" y="120742"/>
                  <a:pt x="843302" y="134597"/>
                </a:cubicBezTo>
                <a:cubicBezTo>
                  <a:pt x="885526" y="148452"/>
                  <a:pt x="787885" y="102929"/>
                  <a:pt x="736425" y="83137"/>
                </a:cubicBezTo>
                <a:cubicBezTo>
                  <a:pt x="684965" y="63345"/>
                  <a:pt x="650658" y="9246"/>
                  <a:pt x="534544" y="15843"/>
                </a:cubicBezTo>
                <a:cubicBezTo>
                  <a:pt x="418430" y="22440"/>
                  <a:pt x="8731" y="145153"/>
                  <a:pt x="154" y="142514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0" name="フリーフォーム 1349">
            <a:extLst>
              <a:ext uri="{FF2B5EF4-FFF2-40B4-BE49-F238E27FC236}">
                <a16:creationId xmlns:a16="http://schemas.microsoft.com/office/drawing/2014/main" id="{5F7DC113-1363-AC75-317E-D5DD383BEBC1}"/>
              </a:ext>
            </a:extLst>
          </p:cNvPr>
          <p:cNvSpPr/>
          <p:nvPr/>
        </p:nvSpPr>
        <p:spPr>
          <a:xfrm>
            <a:off x="6305396" y="10262528"/>
            <a:ext cx="856174" cy="179134"/>
          </a:xfrm>
          <a:custGeom>
            <a:avLst/>
            <a:gdLst>
              <a:gd name="connsiteX0" fmla="*/ 401 w 856174"/>
              <a:gd name="connsiteY0" fmla="*/ 175882 h 179134"/>
              <a:gd name="connsiteX1" fmla="*/ 443747 w 856174"/>
              <a:gd name="connsiteY1" fmla="*/ 160049 h 179134"/>
              <a:gd name="connsiteX2" fmla="*/ 847508 w 856174"/>
              <a:gd name="connsiteY2" fmla="*/ 1711 h 179134"/>
              <a:gd name="connsiteX3" fmla="*/ 705004 w 856174"/>
              <a:gd name="connsiteY3" fmla="*/ 80880 h 179134"/>
              <a:gd name="connsiteX4" fmla="*/ 522916 w 856174"/>
              <a:gd name="connsiteY4" fmla="*/ 156090 h 179134"/>
              <a:gd name="connsiteX5" fmla="*/ 401 w 856174"/>
              <a:gd name="connsiteY5" fmla="*/ 175882 h 1791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56174" h="179134">
                <a:moveTo>
                  <a:pt x="401" y="175882"/>
                </a:moveTo>
                <a:cubicBezTo>
                  <a:pt x="-12794" y="176542"/>
                  <a:pt x="302562" y="189078"/>
                  <a:pt x="443747" y="160049"/>
                </a:cubicBezTo>
                <a:cubicBezTo>
                  <a:pt x="584932" y="131020"/>
                  <a:pt x="803965" y="14906"/>
                  <a:pt x="847508" y="1711"/>
                </a:cubicBezTo>
                <a:cubicBezTo>
                  <a:pt x="891051" y="-11484"/>
                  <a:pt x="759103" y="55150"/>
                  <a:pt x="705004" y="80880"/>
                </a:cubicBezTo>
                <a:cubicBezTo>
                  <a:pt x="650905" y="106610"/>
                  <a:pt x="637711" y="138937"/>
                  <a:pt x="522916" y="156090"/>
                </a:cubicBezTo>
                <a:cubicBezTo>
                  <a:pt x="408121" y="173243"/>
                  <a:pt x="13596" y="175222"/>
                  <a:pt x="401" y="175882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1" name="フリーフォーム 1350">
            <a:extLst>
              <a:ext uri="{FF2B5EF4-FFF2-40B4-BE49-F238E27FC236}">
                <a16:creationId xmlns:a16="http://schemas.microsoft.com/office/drawing/2014/main" id="{CD44C55E-0DD9-7114-80BE-000144292B12}"/>
              </a:ext>
            </a:extLst>
          </p:cNvPr>
          <p:cNvSpPr/>
          <p:nvPr/>
        </p:nvSpPr>
        <p:spPr>
          <a:xfrm>
            <a:off x="5494317" y="10426375"/>
            <a:ext cx="1856550" cy="799765"/>
          </a:xfrm>
          <a:custGeom>
            <a:avLst/>
            <a:gdLst>
              <a:gd name="connsiteX0" fmla="*/ 0 w 1856550"/>
              <a:gd name="connsiteY0" fmla="*/ 799765 h 799765"/>
              <a:gd name="connsiteX1" fmla="*/ 1088571 w 1856550"/>
              <a:gd name="connsiteY1" fmla="*/ 487048 h 799765"/>
              <a:gd name="connsiteX2" fmla="*/ 1128156 w 1856550"/>
              <a:gd name="connsiteY2" fmla="*/ 467256 h 799765"/>
              <a:gd name="connsiteX3" fmla="*/ 1100447 w 1856550"/>
              <a:gd name="connsiteY3" fmla="*/ 471215 h 799765"/>
              <a:gd name="connsiteX4" fmla="*/ 1638795 w 1856550"/>
              <a:gd name="connsiteY4" fmla="*/ 209957 h 799765"/>
              <a:gd name="connsiteX5" fmla="*/ 1753589 w 1856550"/>
              <a:gd name="connsiteY5" fmla="*/ 126830 h 799765"/>
              <a:gd name="connsiteX6" fmla="*/ 1856509 w 1856550"/>
              <a:gd name="connsiteY6" fmla="*/ 160 h 799765"/>
              <a:gd name="connsiteX7" fmla="*/ 1741714 w 1856550"/>
              <a:gd name="connsiteY7" fmla="*/ 154539 h 799765"/>
              <a:gd name="connsiteX8" fmla="*/ 1278577 w 1856550"/>
              <a:gd name="connsiteY8" fmla="*/ 388087 h 799765"/>
              <a:gd name="connsiteX9" fmla="*/ 902525 w 1856550"/>
              <a:gd name="connsiteY9" fmla="*/ 518716 h 799765"/>
              <a:gd name="connsiteX10" fmla="*/ 0 w 1856550"/>
              <a:gd name="connsiteY10" fmla="*/ 799765 h 7997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856550" h="799765">
                <a:moveTo>
                  <a:pt x="0" y="799765"/>
                </a:moveTo>
                <a:lnTo>
                  <a:pt x="1088571" y="487048"/>
                </a:lnTo>
                <a:cubicBezTo>
                  <a:pt x="1276597" y="431630"/>
                  <a:pt x="1126177" y="469895"/>
                  <a:pt x="1128156" y="467256"/>
                </a:cubicBezTo>
                <a:cubicBezTo>
                  <a:pt x="1130135" y="464617"/>
                  <a:pt x="1015341" y="514098"/>
                  <a:pt x="1100447" y="471215"/>
                </a:cubicBezTo>
                <a:cubicBezTo>
                  <a:pt x="1185553" y="428332"/>
                  <a:pt x="1529938" y="267354"/>
                  <a:pt x="1638795" y="209957"/>
                </a:cubicBezTo>
                <a:cubicBezTo>
                  <a:pt x="1747652" y="152559"/>
                  <a:pt x="1717303" y="161796"/>
                  <a:pt x="1753589" y="126830"/>
                </a:cubicBezTo>
                <a:cubicBezTo>
                  <a:pt x="1789875" y="91864"/>
                  <a:pt x="1858488" y="-4458"/>
                  <a:pt x="1856509" y="160"/>
                </a:cubicBezTo>
                <a:cubicBezTo>
                  <a:pt x="1854530" y="4778"/>
                  <a:pt x="1838036" y="89885"/>
                  <a:pt x="1741714" y="154539"/>
                </a:cubicBezTo>
                <a:cubicBezTo>
                  <a:pt x="1645392" y="219193"/>
                  <a:pt x="1418442" y="327391"/>
                  <a:pt x="1278577" y="388087"/>
                </a:cubicBezTo>
                <a:cubicBezTo>
                  <a:pt x="1138712" y="448783"/>
                  <a:pt x="902525" y="518716"/>
                  <a:pt x="902525" y="518716"/>
                </a:cubicBezTo>
                <a:lnTo>
                  <a:pt x="0" y="799765"/>
                </a:ln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2" name="フリーフォーム 1351">
            <a:extLst>
              <a:ext uri="{FF2B5EF4-FFF2-40B4-BE49-F238E27FC236}">
                <a16:creationId xmlns:a16="http://schemas.microsoft.com/office/drawing/2014/main" id="{BB71203D-F25A-5C86-E175-37C52F18F813}"/>
              </a:ext>
            </a:extLst>
          </p:cNvPr>
          <p:cNvSpPr/>
          <p:nvPr/>
        </p:nvSpPr>
        <p:spPr>
          <a:xfrm>
            <a:off x="7097483" y="10529422"/>
            <a:ext cx="316678" cy="522591"/>
          </a:xfrm>
          <a:custGeom>
            <a:avLst/>
            <a:gdLst>
              <a:gd name="connsiteX0" fmla="*/ 316678 w 316678"/>
              <a:gd name="connsiteY0" fmla="*/ 33 h 522591"/>
              <a:gd name="connsiteX1" fmla="*/ 209800 w 316678"/>
              <a:gd name="connsiteY1" fmla="*/ 213788 h 522591"/>
              <a:gd name="connsiteX2" fmla="*/ 55421 w 316678"/>
              <a:gd name="connsiteY2" fmla="*/ 380043 h 522591"/>
              <a:gd name="connsiteX3" fmla="*/ 95005 w 316678"/>
              <a:gd name="connsiteY3" fmla="*/ 344417 h 522591"/>
              <a:gd name="connsiteX4" fmla="*/ 3 w 316678"/>
              <a:gd name="connsiteY4" fmla="*/ 522547 h 522591"/>
              <a:gd name="connsiteX5" fmla="*/ 98964 w 316678"/>
              <a:gd name="connsiteY5" fmla="*/ 360251 h 522591"/>
              <a:gd name="connsiteX6" fmla="*/ 209800 w 316678"/>
              <a:gd name="connsiteY6" fmla="*/ 229622 h 522591"/>
              <a:gd name="connsiteX7" fmla="*/ 316678 w 316678"/>
              <a:gd name="connsiteY7" fmla="*/ 33 h 5225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16678" h="522591">
                <a:moveTo>
                  <a:pt x="316678" y="33"/>
                </a:moveTo>
                <a:cubicBezTo>
                  <a:pt x="316678" y="-2606"/>
                  <a:pt x="253343" y="150453"/>
                  <a:pt x="209800" y="213788"/>
                </a:cubicBezTo>
                <a:cubicBezTo>
                  <a:pt x="166257" y="277123"/>
                  <a:pt x="74553" y="358272"/>
                  <a:pt x="55421" y="380043"/>
                </a:cubicBezTo>
                <a:cubicBezTo>
                  <a:pt x="36289" y="401814"/>
                  <a:pt x="104241" y="320666"/>
                  <a:pt x="95005" y="344417"/>
                </a:cubicBezTo>
                <a:cubicBezTo>
                  <a:pt x="85769" y="368168"/>
                  <a:pt x="-657" y="519908"/>
                  <a:pt x="3" y="522547"/>
                </a:cubicBezTo>
                <a:cubicBezTo>
                  <a:pt x="663" y="525186"/>
                  <a:pt x="63998" y="409072"/>
                  <a:pt x="98964" y="360251"/>
                </a:cubicBezTo>
                <a:cubicBezTo>
                  <a:pt x="133930" y="311430"/>
                  <a:pt x="174174" y="285040"/>
                  <a:pt x="209800" y="229622"/>
                </a:cubicBezTo>
                <a:cubicBezTo>
                  <a:pt x="245426" y="174204"/>
                  <a:pt x="316678" y="2672"/>
                  <a:pt x="316678" y="3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3" name="フリーフォーム 1352">
            <a:extLst>
              <a:ext uri="{FF2B5EF4-FFF2-40B4-BE49-F238E27FC236}">
                <a16:creationId xmlns:a16="http://schemas.microsoft.com/office/drawing/2014/main" id="{71BA0C59-A476-0419-01A5-589E4F12352C}"/>
              </a:ext>
            </a:extLst>
          </p:cNvPr>
          <p:cNvSpPr/>
          <p:nvPr/>
        </p:nvSpPr>
        <p:spPr>
          <a:xfrm>
            <a:off x="4833166" y="10484425"/>
            <a:ext cx="1147346" cy="440952"/>
          </a:xfrm>
          <a:custGeom>
            <a:avLst/>
            <a:gdLst>
              <a:gd name="connsiteX0" fmla="*/ 91 w 1147346"/>
              <a:gd name="connsiteY0" fmla="*/ 440874 h 440952"/>
              <a:gd name="connsiteX1" fmla="*/ 692818 w 1147346"/>
              <a:gd name="connsiteY1" fmla="*/ 211284 h 440952"/>
              <a:gd name="connsiteX2" fmla="*/ 609691 w 1147346"/>
              <a:gd name="connsiteY2" fmla="*/ 235035 h 440952"/>
              <a:gd name="connsiteX3" fmla="*/ 1060953 w 1147346"/>
              <a:gd name="connsiteY3" fmla="*/ 25237 h 440952"/>
              <a:gd name="connsiteX4" fmla="*/ 1120330 w 1147346"/>
              <a:gd name="connsiteY4" fmla="*/ 21279 h 440952"/>
              <a:gd name="connsiteX5" fmla="*/ 744278 w 1147346"/>
              <a:gd name="connsiteY5" fmla="*/ 183575 h 440952"/>
              <a:gd name="connsiteX6" fmla="*/ 91 w 1147346"/>
              <a:gd name="connsiteY6" fmla="*/ 440874 h 4409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147346" h="440952">
                <a:moveTo>
                  <a:pt x="91" y="440874"/>
                </a:moveTo>
                <a:cubicBezTo>
                  <a:pt x="-8486" y="445492"/>
                  <a:pt x="591218" y="245591"/>
                  <a:pt x="692818" y="211284"/>
                </a:cubicBezTo>
                <a:cubicBezTo>
                  <a:pt x="794418" y="176977"/>
                  <a:pt x="548335" y="266043"/>
                  <a:pt x="609691" y="235035"/>
                </a:cubicBezTo>
                <a:cubicBezTo>
                  <a:pt x="671047" y="204027"/>
                  <a:pt x="975847" y="60863"/>
                  <a:pt x="1060953" y="25237"/>
                </a:cubicBezTo>
                <a:cubicBezTo>
                  <a:pt x="1146059" y="-10389"/>
                  <a:pt x="1173109" y="-5111"/>
                  <a:pt x="1120330" y="21279"/>
                </a:cubicBezTo>
                <a:cubicBezTo>
                  <a:pt x="1067551" y="47669"/>
                  <a:pt x="928346" y="117601"/>
                  <a:pt x="744278" y="183575"/>
                </a:cubicBezTo>
                <a:cubicBezTo>
                  <a:pt x="560210" y="249549"/>
                  <a:pt x="8668" y="436256"/>
                  <a:pt x="91" y="440874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4" name="フリーフォーム 1353">
            <a:extLst>
              <a:ext uri="{FF2B5EF4-FFF2-40B4-BE49-F238E27FC236}">
                <a16:creationId xmlns:a16="http://schemas.microsoft.com/office/drawing/2014/main" id="{CF377365-2AC0-0D3A-C49D-F3ADF59FDD25}"/>
              </a:ext>
            </a:extLst>
          </p:cNvPr>
          <p:cNvSpPr/>
          <p:nvPr/>
        </p:nvSpPr>
        <p:spPr>
          <a:xfrm>
            <a:off x="4710510" y="10786748"/>
            <a:ext cx="688896" cy="269181"/>
          </a:xfrm>
          <a:custGeom>
            <a:avLst/>
            <a:gdLst>
              <a:gd name="connsiteX0" fmla="*/ 35 w 688896"/>
              <a:gd name="connsiteY0" fmla="*/ 269179 h 269181"/>
              <a:gd name="connsiteX1" fmla="*/ 435464 w 688896"/>
              <a:gd name="connsiteY1" fmla="*/ 110842 h 269181"/>
              <a:gd name="connsiteX2" fmla="*/ 688804 w 688896"/>
              <a:gd name="connsiteY2" fmla="*/ 5 h 269181"/>
              <a:gd name="connsiteX3" fmla="*/ 459215 w 688896"/>
              <a:gd name="connsiteY3" fmla="*/ 106883 h 269181"/>
              <a:gd name="connsiteX4" fmla="*/ 35 w 688896"/>
              <a:gd name="connsiteY4" fmla="*/ 269179 h 2691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88896" h="269181">
                <a:moveTo>
                  <a:pt x="35" y="269179"/>
                </a:moveTo>
                <a:cubicBezTo>
                  <a:pt x="-3923" y="269839"/>
                  <a:pt x="320669" y="155704"/>
                  <a:pt x="435464" y="110842"/>
                </a:cubicBezTo>
                <a:cubicBezTo>
                  <a:pt x="550259" y="65980"/>
                  <a:pt x="684846" y="665"/>
                  <a:pt x="688804" y="5"/>
                </a:cubicBezTo>
                <a:cubicBezTo>
                  <a:pt x="692762" y="-655"/>
                  <a:pt x="569391" y="62680"/>
                  <a:pt x="459215" y="106883"/>
                </a:cubicBezTo>
                <a:cubicBezTo>
                  <a:pt x="349039" y="151086"/>
                  <a:pt x="3993" y="268519"/>
                  <a:pt x="35" y="26917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5" name="フリーフォーム 1354">
            <a:extLst>
              <a:ext uri="{FF2B5EF4-FFF2-40B4-BE49-F238E27FC236}">
                <a16:creationId xmlns:a16="http://schemas.microsoft.com/office/drawing/2014/main" id="{AAAD0AE2-E835-B9BF-D975-DE7C760C0714}"/>
              </a:ext>
            </a:extLst>
          </p:cNvPr>
          <p:cNvSpPr/>
          <p:nvPr/>
        </p:nvSpPr>
        <p:spPr>
          <a:xfrm>
            <a:off x="4730338" y="10610018"/>
            <a:ext cx="1598772" cy="604247"/>
          </a:xfrm>
          <a:custGeom>
            <a:avLst/>
            <a:gdLst>
              <a:gd name="connsiteX0" fmla="*/ 0 w 1598772"/>
              <a:gd name="connsiteY0" fmla="*/ 604247 h 604247"/>
              <a:gd name="connsiteX1" fmla="*/ 645226 w 1598772"/>
              <a:gd name="connsiteY1" fmla="*/ 342990 h 604247"/>
              <a:gd name="connsiteX2" fmla="*/ 1591293 w 1598772"/>
              <a:gd name="connsiteY2" fmla="*/ 2564 h 604247"/>
              <a:gd name="connsiteX3" fmla="*/ 1052945 w 1598772"/>
              <a:gd name="connsiteY3" fmla="*/ 200486 h 604247"/>
              <a:gd name="connsiteX4" fmla="*/ 427511 w 1598772"/>
              <a:gd name="connsiteY4" fmla="*/ 449868 h 604247"/>
              <a:gd name="connsiteX5" fmla="*/ 0 w 1598772"/>
              <a:gd name="connsiteY5" fmla="*/ 604247 h 6042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98772" h="604247">
                <a:moveTo>
                  <a:pt x="0" y="604247"/>
                </a:moveTo>
                <a:cubicBezTo>
                  <a:pt x="190005" y="523758"/>
                  <a:pt x="380011" y="443270"/>
                  <a:pt x="645226" y="342990"/>
                </a:cubicBezTo>
                <a:cubicBezTo>
                  <a:pt x="910441" y="242710"/>
                  <a:pt x="1523340" y="26315"/>
                  <a:pt x="1591293" y="2564"/>
                </a:cubicBezTo>
                <a:cubicBezTo>
                  <a:pt x="1659246" y="-21187"/>
                  <a:pt x="1246909" y="125935"/>
                  <a:pt x="1052945" y="200486"/>
                </a:cubicBezTo>
                <a:cubicBezTo>
                  <a:pt x="858981" y="275037"/>
                  <a:pt x="427511" y="449868"/>
                  <a:pt x="427511" y="449868"/>
                </a:cubicBezTo>
                <a:lnTo>
                  <a:pt x="0" y="604247"/>
                </a:ln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6" name="フリーフォーム 1355">
            <a:extLst>
              <a:ext uri="{FF2B5EF4-FFF2-40B4-BE49-F238E27FC236}">
                <a16:creationId xmlns:a16="http://schemas.microsoft.com/office/drawing/2014/main" id="{1E8F9D27-BD61-B2B4-0040-AB1C0CBC3568}"/>
              </a:ext>
            </a:extLst>
          </p:cNvPr>
          <p:cNvSpPr/>
          <p:nvPr/>
        </p:nvSpPr>
        <p:spPr>
          <a:xfrm>
            <a:off x="6179941" y="10450167"/>
            <a:ext cx="851103" cy="102763"/>
          </a:xfrm>
          <a:custGeom>
            <a:avLst/>
            <a:gdLst>
              <a:gd name="connsiteX0" fmla="*/ 3145 w 851103"/>
              <a:gd name="connsiteY0" fmla="*/ 83246 h 102763"/>
              <a:gd name="connsiteX1" fmla="*/ 695872 w 851103"/>
              <a:gd name="connsiteY1" fmla="*/ 99080 h 102763"/>
              <a:gd name="connsiteX2" fmla="*/ 850251 w 851103"/>
              <a:gd name="connsiteY2" fmla="*/ 119 h 102763"/>
              <a:gd name="connsiteX3" fmla="*/ 743373 w 851103"/>
              <a:gd name="connsiteY3" fmla="*/ 79288 h 102763"/>
              <a:gd name="connsiteX4" fmla="*/ 450449 w 851103"/>
              <a:gd name="connsiteY4" fmla="*/ 99080 h 102763"/>
              <a:gd name="connsiteX5" fmla="*/ 3145 w 851103"/>
              <a:gd name="connsiteY5" fmla="*/ 83246 h 102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51103" h="102763">
                <a:moveTo>
                  <a:pt x="3145" y="83246"/>
                </a:moveTo>
                <a:cubicBezTo>
                  <a:pt x="44049" y="83246"/>
                  <a:pt x="554688" y="112935"/>
                  <a:pt x="695872" y="99080"/>
                </a:cubicBezTo>
                <a:cubicBezTo>
                  <a:pt x="837056" y="85225"/>
                  <a:pt x="842334" y="3418"/>
                  <a:pt x="850251" y="119"/>
                </a:cubicBezTo>
                <a:cubicBezTo>
                  <a:pt x="858168" y="-3180"/>
                  <a:pt x="810007" y="62795"/>
                  <a:pt x="743373" y="79288"/>
                </a:cubicBezTo>
                <a:cubicBezTo>
                  <a:pt x="676739" y="95781"/>
                  <a:pt x="569202" y="99080"/>
                  <a:pt x="450449" y="99080"/>
                </a:cubicBezTo>
                <a:cubicBezTo>
                  <a:pt x="331696" y="99080"/>
                  <a:pt x="-37759" y="83246"/>
                  <a:pt x="3145" y="8324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7" name="フリーフォーム 1356">
            <a:extLst>
              <a:ext uri="{FF2B5EF4-FFF2-40B4-BE49-F238E27FC236}">
                <a16:creationId xmlns:a16="http://schemas.microsoft.com/office/drawing/2014/main" id="{41E86CE8-F0C8-62BA-3CCE-D1E6E5611095}"/>
              </a:ext>
            </a:extLst>
          </p:cNvPr>
          <p:cNvSpPr/>
          <p:nvPr/>
        </p:nvSpPr>
        <p:spPr>
          <a:xfrm>
            <a:off x="4591791" y="11232702"/>
            <a:ext cx="647921" cy="187681"/>
          </a:xfrm>
          <a:custGeom>
            <a:avLst/>
            <a:gdLst>
              <a:gd name="connsiteX0" fmla="*/ 1 w 647921"/>
              <a:gd name="connsiteY0" fmla="*/ 183443 h 187681"/>
              <a:gd name="connsiteX1" fmla="*/ 292926 w 647921"/>
              <a:gd name="connsiteY1" fmla="*/ 167610 h 187681"/>
              <a:gd name="connsiteX2" fmla="*/ 645227 w 647921"/>
              <a:gd name="connsiteY2" fmla="*/ 1355 h 187681"/>
              <a:gd name="connsiteX3" fmla="*/ 447305 w 647921"/>
              <a:gd name="connsiteY3" fmla="*/ 92399 h 187681"/>
              <a:gd name="connsiteX4" fmla="*/ 296884 w 647921"/>
              <a:gd name="connsiteY4" fmla="*/ 155734 h 187681"/>
              <a:gd name="connsiteX5" fmla="*/ 1 w 647921"/>
              <a:gd name="connsiteY5" fmla="*/ 183443 h 1876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47921" h="187681">
                <a:moveTo>
                  <a:pt x="1" y="183443"/>
                </a:moveTo>
                <a:cubicBezTo>
                  <a:pt x="-659" y="185422"/>
                  <a:pt x="185389" y="197958"/>
                  <a:pt x="292926" y="167610"/>
                </a:cubicBezTo>
                <a:cubicBezTo>
                  <a:pt x="400463" y="137262"/>
                  <a:pt x="619497" y="13890"/>
                  <a:pt x="645227" y="1355"/>
                </a:cubicBezTo>
                <a:cubicBezTo>
                  <a:pt x="670957" y="-11180"/>
                  <a:pt x="505362" y="66669"/>
                  <a:pt x="447305" y="92399"/>
                </a:cubicBezTo>
                <a:cubicBezTo>
                  <a:pt x="389248" y="118129"/>
                  <a:pt x="368136" y="139240"/>
                  <a:pt x="296884" y="155734"/>
                </a:cubicBezTo>
                <a:cubicBezTo>
                  <a:pt x="225632" y="172227"/>
                  <a:pt x="661" y="181464"/>
                  <a:pt x="1" y="18344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8" name="フリーフォーム 1357">
            <a:extLst>
              <a:ext uri="{FF2B5EF4-FFF2-40B4-BE49-F238E27FC236}">
                <a16:creationId xmlns:a16="http://schemas.microsoft.com/office/drawing/2014/main" id="{217D826C-3752-1DD2-1E10-6F9F700CC08A}"/>
              </a:ext>
            </a:extLst>
          </p:cNvPr>
          <p:cNvSpPr/>
          <p:nvPr/>
        </p:nvSpPr>
        <p:spPr>
          <a:xfrm>
            <a:off x="4327719" y="11265721"/>
            <a:ext cx="2009865" cy="447337"/>
          </a:xfrm>
          <a:custGeom>
            <a:avLst/>
            <a:gdLst>
              <a:gd name="connsiteX0" fmla="*/ 2816 w 2009865"/>
              <a:gd name="connsiteY0" fmla="*/ 447308 h 447337"/>
              <a:gd name="connsiteX1" fmla="*/ 754920 w 2009865"/>
              <a:gd name="connsiteY1" fmla="*/ 249385 h 447337"/>
              <a:gd name="connsiteX2" fmla="*/ 600541 w 2009865"/>
              <a:gd name="connsiteY2" fmla="*/ 292928 h 447337"/>
              <a:gd name="connsiteX3" fmla="*/ 1344728 w 2009865"/>
              <a:gd name="connsiteY3" fmla="*/ 166258 h 447337"/>
              <a:gd name="connsiteX4" fmla="*/ 1059720 w 2009865"/>
              <a:gd name="connsiteY4" fmla="*/ 217718 h 447337"/>
              <a:gd name="connsiteX5" fmla="*/ 1641611 w 2009865"/>
              <a:gd name="connsiteY5" fmla="*/ 102923 h 447337"/>
              <a:gd name="connsiteX6" fmla="*/ 2009746 w 2009865"/>
              <a:gd name="connsiteY6" fmla="*/ 4 h 447337"/>
              <a:gd name="connsiteX7" fmla="*/ 1605985 w 2009865"/>
              <a:gd name="connsiteY7" fmla="*/ 106882 h 447337"/>
              <a:gd name="connsiteX8" fmla="*/ 1071595 w 2009865"/>
              <a:gd name="connsiteY8" fmla="*/ 233552 h 447337"/>
              <a:gd name="connsiteX9" fmla="*/ 2816 w 2009865"/>
              <a:gd name="connsiteY9" fmla="*/ 447308 h 4473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09865" h="447337">
                <a:moveTo>
                  <a:pt x="2816" y="447308"/>
                </a:moveTo>
                <a:cubicBezTo>
                  <a:pt x="-49963" y="449947"/>
                  <a:pt x="655299" y="275115"/>
                  <a:pt x="754920" y="249385"/>
                </a:cubicBezTo>
                <a:cubicBezTo>
                  <a:pt x="854541" y="223655"/>
                  <a:pt x="502240" y="306783"/>
                  <a:pt x="600541" y="292928"/>
                </a:cubicBezTo>
                <a:cubicBezTo>
                  <a:pt x="698842" y="279073"/>
                  <a:pt x="1268198" y="178793"/>
                  <a:pt x="1344728" y="166258"/>
                </a:cubicBezTo>
                <a:cubicBezTo>
                  <a:pt x="1421258" y="153723"/>
                  <a:pt x="1010240" y="228274"/>
                  <a:pt x="1059720" y="217718"/>
                </a:cubicBezTo>
                <a:cubicBezTo>
                  <a:pt x="1109200" y="207162"/>
                  <a:pt x="1483273" y="139209"/>
                  <a:pt x="1641611" y="102923"/>
                </a:cubicBezTo>
                <a:cubicBezTo>
                  <a:pt x="1799949" y="66637"/>
                  <a:pt x="2015684" y="-656"/>
                  <a:pt x="2009746" y="4"/>
                </a:cubicBezTo>
                <a:cubicBezTo>
                  <a:pt x="2003808" y="664"/>
                  <a:pt x="1762344" y="67957"/>
                  <a:pt x="1605985" y="106882"/>
                </a:cubicBezTo>
                <a:cubicBezTo>
                  <a:pt x="1449627" y="145807"/>
                  <a:pt x="1340109" y="176814"/>
                  <a:pt x="1071595" y="233552"/>
                </a:cubicBezTo>
                <a:cubicBezTo>
                  <a:pt x="803081" y="290290"/>
                  <a:pt x="55595" y="444669"/>
                  <a:pt x="2816" y="44730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9" name="フリーフォーム 1358">
            <a:extLst>
              <a:ext uri="{FF2B5EF4-FFF2-40B4-BE49-F238E27FC236}">
                <a16:creationId xmlns:a16="http://schemas.microsoft.com/office/drawing/2014/main" id="{D1305AF6-C5C0-464C-7EBF-A33302EEF20E}"/>
              </a:ext>
            </a:extLst>
          </p:cNvPr>
          <p:cNvSpPr/>
          <p:nvPr/>
        </p:nvSpPr>
        <p:spPr>
          <a:xfrm>
            <a:off x="4398306" y="11038694"/>
            <a:ext cx="2668475" cy="706385"/>
          </a:xfrm>
          <a:custGeom>
            <a:avLst/>
            <a:gdLst>
              <a:gd name="connsiteX0" fmla="*/ 47024 w 2668475"/>
              <a:gd name="connsiteY0" fmla="*/ 698085 h 706385"/>
              <a:gd name="connsiteX1" fmla="*/ 1440395 w 2668475"/>
              <a:gd name="connsiteY1" fmla="*/ 417036 h 706385"/>
              <a:gd name="connsiteX2" fmla="*/ 2342920 w 2668475"/>
              <a:gd name="connsiteY2" fmla="*/ 215155 h 706385"/>
              <a:gd name="connsiteX3" fmla="*/ 1998536 w 2668475"/>
              <a:gd name="connsiteY3" fmla="*/ 302241 h 706385"/>
              <a:gd name="connsiteX4" fmla="*/ 2655637 w 2668475"/>
              <a:gd name="connsiteY4" fmla="*/ 5358 h 706385"/>
              <a:gd name="connsiteX5" fmla="*/ 2449798 w 2668475"/>
              <a:gd name="connsiteY5" fmla="*/ 108277 h 706385"/>
              <a:gd name="connsiteX6" fmla="*/ 2647720 w 2668475"/>
              <a:gd name="connsiteY6" fmla="*/ 72651 h 706385"/>
              <a:gd name="connsiteX7" fmla="*/ 1994577 w 2668475"/>
              <a:gd name="connsiteY7" fmla="*/ 294324 h 706385"/>
              <a:gd name="connsiteX8" fmla="*/ 1559149 w 2668475"/>
              <a:gd name="connsiteY8" fmla="*/ 472454 h 706385"/>
              <a:gd name="connsiteX9" fmla="*/ 1614567 w 2668475"/>
              <a:gd name="connsiteY9" fmla="*/ 480371 h 706385"/>
              <a:gd name="connsiteX10" fmla="*/ 1329559 w 2668475"/>
              <a:gd name="connsiteY10" fmla="*/ 452662 h 706385"/>
              <a:gd name="connsiteX11" fmla="*/ 1226639 w 2668475"/>
              <a:gd name="connsiteY11" fmla="*/ 484329 h 706385"/>
              <a:gd name="connsiteX12" fmla="*/ 1567065 w 2668475"/>
              <a:gd name="connsiteY12" fmla="*/ 504122 h 706385"/>
              <a:gd name="connsiteX13" fmla="*/ 937673 w 2668475"/>
              <a:gd name="connsiteY13" fmla="*/ 492246 h 706385"/>
              <a:gd name="connsiteX14" fmla="*/ 383491 w 2668475"/>
              <a:gd name="connsiteY14" fmla="*/ 618916 h 706385"/>
              <a:gd name="connsiteX15" fmla="*/ 47024 w 2668475"/>
              <a:gd name="connsiteY15" fmla="*/ 698085 h 7063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2668475" h="706385">
                <a:moveTo>
                  <a:pt x="47024" y="698085"/>
                </a:moveTo>
                <a:cubicBezTo>
                  <a:pt x="223175" y="664438"/>
                  <a:pt x="1057746" y="497524"/>
                  <a:pt x="1440395" y="417036"/>
                </a:cubicBezTo>
                <a:cubicBezTo>
                  <a:pt x="1823044" y="336548"/>
                  <a:pt x="2249897" y="234287"/>
                  <a:pt x="2342920" y="215155"/>
                </a:cubicBezTo>
                <a:cubicBezTo>
                  <a:pt x="2435943" y="196023"/>
                  <a:pt x="1946417" y="337207"/>
                  <a:pt x="1998536" y="302241"/>
                </a:cubicBezTo>
                <a:cubicBezTo>
                  <a:pt x="2050656" y="267275"/>
                  <a:pt x="2580427" y="37685"/>
                  <a:pt x="2655637" y="5358"/>
                </a:cubicBezTo>
                <a:cubicBezTo>
                  <a:pt x="2730847" y="-26969"/>
                  <a:pt x="2451117" y="97062"/>
                  <a:pt x="2449798" y="108277"/>
                </a:cubicBezTo>
                <a:cubicBezTo>
                  <a:pt x="2448479" y="119492"/>
                  <a:pt x="2723590" y="41643"/>
                  <a:pt x="2647720" y="72651"/>
                </a:cubicBezTo>
                <a:cubicBezTo>
                  <a:pt x="2571850" y="103659"/>
                  <a:pt x="2176005" y="227690"/>
                  <a:pt x="1994577" y="294324"/>
                </a:cubicBezTo>
                <a:cubicBezTo>
                  <a:pt x="1813149" y="360958"/>
                  <a:pt x="1622484" y="441446"/>
                  <a:pt x="1559149" y="472454"/>
                </a:cubicBezTo>
                <a:cubicBezTo>
                  <a:pt x="1495814" y="503462"/>
                  <a:pt x="1652832" y="483670"/>
                  <a:pt x="1614567" y="480371"/>
                </a:cubicBezTo>
                <a:cubicBezTo>
                  <a:pt x="1576302" y="477072"/>
                  <a:pt x="1394214" y="452002"/>
                  <a:pt x="1329559" y="452662"/>
                </a:cubicBezTo>
                <a:cubicBezTo>
                  <a:pt x="1264904" y="453322"/>
                  <a:pt x="1187055" y="475752"/>
                  <a:pt x="1226639" y="484329"/>
                </a:cubicBezTo>
                <a:cubicBezTo>
                  <a:pt x="1266223" y="492906"/>
                  <a:pt x="1567065" y="504122"/>
                  <a:pt x="1567065" y="504122"/>
                </a:cubicBezTo>
                <a:cubicBezTo>
                  <a:pt x="1518904" y="505441"/>
                  <a:pt x="1134935" y="473114"/>
                  <a:pt x="937673" y="492246"/>
                </a:cubicBezTo>
                <a:cubicBezTo>
                  <a:pt x="740411" y="511378"/>
                  <a:pt x="531273" y="583290"/>
                  <a:pt x="383491" y="618916"/>
                </a:cubicBezTo>
                <a:cubicBezTo>
                  <a:pt x="235709" y="654542"/>
                  <a:pt x="-129127" y="731732"/>
                  <a:pt x="47024" y="69808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0" name="フリーフォーム 1359">
            <a:extLst>
              <a:ext uri="{FF2B5EF4-FFF2-40B4-BE49-F238E27FC236}">
                <a16:creationId xmlns:a16="http://schemas.microsoft.com/office/drawing/2014/main" id="{554EE4B2-F9FD-3462-36E6-97360ECA2D39}"/>
              </a:ext>
            </a:extLst>
          </p:cNvPr>
          <p:cNvSpPr/>
          <p:nvPr/>
        </p:nvSpPr>
        <p:spPr>
          <a:xfrm>
            <a:off x="2167239" y="4052711"/>
            <a:ext cx="354827" cy="1780140"/>
          </a:xfrm>
          <a:custGeom>
            <a:avLst/>
            <a:gdLst>
              <a:gd name="connsiteX0" fmla="*/ 310745 w 354827"/>
              <a:gd name="connsiteY0" fmla="*/ 733 h 1780140"/>
              <a:gd name="connsiteX1" fmla="*/ 346371 w 354827"/>
              <a:gd name="connsiteY1" fmla="*/ 238240 h 1780140"/>
              <a:gd name="connsiteX2" fmla="*/ 184075 w 354827"/>
              <a:gd name="connsiteY2" fmla="*/ 689502 h 1780140"/>
              <a:gd name="connsiteX3" fmla="*/ 275119 w 354827"/>
              <a:gd name="connsiteY3" fmla="*/ 574707 h 1780140"/>
              <a:gd name="connsiteX4" fmla="*/ 128657 w 354827"/>
              <a:gd name="connsiteY4" fmla="*/ 895341 h 1780140"/>
              <a:gd name="connsiteX5" fmla="*/ 144491 w 354827"/>
              <a:gd name="connsiteY5" fmla="*/ 899299 h 1780140"/>
              <a:gd name="connsiteX6" fmla="*/ 176158 w 354827"/>
              <a:gd name="connsiteY6" fmla="*/ 835964 h 1780140"/>
              <a:gd name="connsiteX7" fmla="*/ 37613 w 354827"/>
              <a:gd name="connsiteY7" fmla="*/ 1176390 h 1780140"/>
              <a:gd name="connsiteX8" fmla="*/ 37613 w 354827"/>
              <a:gd name="connsiteY8" fmla="*/ 1378271 h 1780140"/>
              <a:gd name="connsiteX9" fmla="*/ 21779 w 354827"/>
              <a:gd name="connsiteY9" fmla="*/ 1295144 h 1780140"/>
              <a:gd name="connsiteX10" fmla="*/ 45530 w 354827"/>
              <a:gd name="connsiteY10" fmla="*/ 1512858 h 1780140"/>
              <a:gd name="connsiteX11" fmla="*/ 207826 w 354827"/>
              <a:gd name="connsiteY11" fmla="*/ 1766198 h 1780140"/>
              <a:gd name="connsiteX12" fmla="*/ 164283 w 354827"/>
              <a:gd name="connsiteY12" fmla="*/ 1710780 h 1780140"/>
              <a:gd name="connsiteX13" fmla="*/ 9904 w 354827"/>
              <a:gd name="connsiteY13" fmla="*/ 1405980 h 1780140"/>
              <a:gd name="connsiteX14" fmla="*/ 21779 w 354827"/>
              <a:gd name="connsiteY14" fmla="*/ 1469315 h 1780140"/>
              <a:gd name="connsiteX15" fmla="*/ 73239 w 354827"/>
              <a:gd name="connsiteY15" fmla="*/ 1231808 h 1780140"/>
              <a:gd name="connsiteX16" fmla="*/ 140532 w 354827"/>
              <a:gd name="connsiteY16" fmla="*/ 1045762 h 1780140"/>
              <a:gd name="connsiteX17" fmla="*/ 49488 w 354827"/>
              <a:gd name="connsiteY17" fmla="*/ 1243684 h 1780140"/>
              <a:gd name="connsiteX18" fmla="*/ 124699 w 354827"/>
              <a:gd name="connsiteY18" fmla="*/ 1014094 h 1780140"/>
              <a:gd name="connsiteX19" fmla="*/ 290953 w 354827"/>
              <a:gd name="connsiteY19" fmla="*/ 463871 h 1780140"/>
              <a:gd name="connsiteX20" fmla="*/ 211784 w 354827"/>
              <a:gd name="connsiteY20" fmla="*/ 622208 h 1780140"/>
              <a:gd name="connsiteX21" fmla="*/ 350330 w 354827"/>
              <a:gd name="connsiteY21" fmla="*/ 309492 h 1780140"/>
              <a:gd name="connsiteX22" fmla="*/ 310745 w 354827"/>
              <a:gd name="connsiteY22" fmla="*/ 733 h 17801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354827" h="1780140">
                <a:moveTo>
                  <a:pt x="310745" y="733"/>
                </a:moveTo>
                <a:cubicBezTo>
                  <a:pt x="310085" y="-11142"/>
                  <a:pt x="367483" y="123445"/>
                  <a:pt x="346371" y="238240"/>
                </a:cubicBezTo>
                <a:cubicBezTo>
                  <a:pt x="325259" y="353035"/>
                  <a:pt x="195950" y="633424"/>
                  <a:pt x="184075" y="689502"/>
                </a:cubicBezTo>
                <a:cubicBezTo>
                  <a:pt x="172200" y="745580"/>
                  <a:pt x="284355" y="540401"/>
                  <a:pt x="275119" y="574707"/>
                </a:cubicBezTo>
                <a:cubicBezTo>
                  <a:pt x="265883" y="609013"/>
                  <a:pt x="150428" y="841242"/>
                  <a:pt x="128657" y="895341"/>
                </a:cubicBezTo>
                <a:cubicBezTo>
                  <a:pt x="106886" y="949440"/>
                  <a:pt x="136574" y="909195"/>
                  <a:pt x="144491" y="899299"/>
                </a:cubicBezTo>
                <a:cubicBezTo>
                  <a:pt x="152408" y="889403"/>
                  <a:pt x="193971" y="789782"/>
                  <a:pt x="176158" y="835964"/>
                </a:cubicBezTo>
                <a:cubicBezTo>
                  <a:pt x="158345" y="882146"/>
                  <a:pt x="60704" y="1086006"/>
                  <a:pt x="37613" y="1176390"/>
                </a:cubicBezTo>
                <a:cubicBezTo>
                  <a:pt x="14522" y="1266774"/>
                  <a:pt x="40252" y="1358479"/>
                  <a:pt x="37613" y="1378271"/>
                </a:cubicBezTo>
                <a:cubicBezTo>
                  <a:pt x="34974" y="1398063"/>
                  <a:pt x="20460" y="1272713"/>
                  <a:pt x="21779" y="1295144"/>
                </a:cubicBezTo>
                <a:cubicBezTo>
                  <a:pt x="23098" y="1317575"/>
                  <a:pt x="14522" y="1434349"/>
                  <a:pt x="45530" y="1512858"/>
                </a:cubicBezTo>
                <a:cubicBezTo>
                  <a:pt x="76538" y="1591367"/>
                  <a:pt x="188034" y="1733211"/>
                  <a:pt x="207826" y="1766198"/>
                </a:cubicBezTo>
                <a:cubicBezTo>
                  <a:pt x="227618" y="1799185"/>
                  <a:pt x="197270" y="1770816"/>
                  <a:pt x="164283" y="1710780"/>
                </a:cubicBezTo>
                <a:cubicBezTo>
                  <a:pt x="131296" y="1650744"/>
                  <a:pt x="33655" y="1446224"/>
                  <a:pt x="9904" y="1405980"/>
                </a:cubicBezTo>
                <a:cubicBezTo>
                  <a:pt x="-13847" y="1365736"/>
                  <a:pt x="11223" y="1498344"/>
                  <a:pt x="21779" y="1469315"/>
                </a:cubicBezTo>
                <a:cubicBezTo>
                  <a:pt x="32335" y="1440286"/>
                  <a:pt x="53447" y="1302400"/>
                  <a:pt x="73239" y="1231808"/>
                </a:cubicBezTo>
                <a:cubicBezTo>
                  <a:pt x="93031" y="1161216"/>
                  <a:pt x="144490" y="1043783"/>
                  <a:pt x="140532" y="1045762"/>
                </a:cubicBezTo>
                <a:cubicBezTo>
                  <a:pt x="136574" y="1047741"/>
                  <a:pt x="52127" y="1248962"/>
                  <a:pt x="49488" y="1243684"/>
                </a:cubicBezTo>
                <a:cubicBezTo>
                  <a:pt x="46849" y="1238406"/>
                  <a:pt x="84455" y="1144063"/>
                  <a:pt x="124699" y="1014094"/>
                </a:cubicBezTo>
                <a:cubicBezTo>
                  <a:pt x="164943" y="884125"/>
                  <a:pt x="276439" y="529185"/>
                  <a:pt x="290953" y="463871"/>
                </a:cubicBezTo>
                <a:cubicBezTo>
                  <a:pt x="305467" y="398557"/>
                  <a:pt x="201888" y="647938"/>
                  <a:pt x="211784" y="622208"/>
                </a:cubicBezTo>
                <a:cubicBezTo>
                  <a:pt x="221680" y="596478"/>
                  <a:pt x="329218" y="407793"/>
                  <a:pt x="350330" y="309492"/>
                </a:cubicBezTo>
                <a:cubicBezTo>
                  <a:pt x="371442" y="211191"/>
                  <a:pt x="311405" y="12608"/>
                  <a:pt x="310745" y="73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1" name="フリーフォーム 1360">
            <a:extLst>
              <a:ext uri="{FF2B5EF4-FFF2-40B4-BE49-F238E27FC236}">
                <a16:creationId xmlns:a16="http://schemas.microsoft.com/office/drawing/2014/main" id="{1D9B81CA-FC42-CF08-8FF2-460802388927}"/>
              </a:ext>
            </a:extLst>
          </p:cNvPr>
          <p:cNvSpPr/>
          <p:nvPr/>
        </p:nvSpPr>
        <p:spPr>
          <a:xfrm>
            <a:off x="2389434" y="4242547"/>
            <a:ext cx="418757" cy="1288859"/>
          </a:xfrm>
          <a:custGeom>
            <a:avLst/>
            <a:gdLst>
              <a:gd name="connsiteX0" fmla="*/ 219179 w 418757"/>
              <a:gd name="connsiteY0" fmla="*/ 40487 h 1288859"/>
              <a:gd name="connsiteX1" fmla="*/ 45008 w 418757"/>
              <a:gd name="connsiteY1" fmla="*/ 594669 h 1288859"/>
              <a:gd name="connsiteX2" fmla="*/ 116260 w 418757"/>
              <a:gd name="connsiteY2" fmla="*/ 931136 h 1288859"/>
              <a:gd name="connsiteX3" fmla="*/ 45008 w 418757"/>
              <a:gd name="connsiteY3" fmla="*/ 804466 h 1288859"/>
              <a:gd name="connsiteX4" fmla="*/ 405226 w 418757"/>
              <a:gd name="connsiteY4" fmla="*/ 1271562 h 1288859"/>
              <a:gd name="connsiteX5" fmla="*/ 322098 w 418757"/>
              <a:gd name="connsiteY5" fmla="*/ 1160726 h 1288859"/>
              <a:gd name="connsiteX6" fmla="*/ 128135 w 418757"/>
              <a:gd name="connsiteY6" fmla="*/ 895510 h 1288859"/>
              <a:gd name="connsiteX7" fmla="*/ 17298 w 418757"/>
              <a:gd name="connsiteY7" fmla="*/ 701547 h 1288859"/>
              <a:gd name="connsiteX8" fmla="*/ 29174 w 418757"/>
              <a:gd name="connsiteY8" fmla="*/ 713422 h 1288859"/>
              <a:gd name="connsiteX9" fmla="*/ 29174 w 418757"/>
              <a:gd name="connsiteY9" fmla="*/ 408622 h 1288859"/>
              <a:gd name="connsiteX10" fmla="*/ 1465 w 418757"/>
              <a:gd name="connsiteY10" fmla="*/ 594669 h 1288859"/>
              <a:gd name="connsiteX11" fmla="*/ 80634 w 418757"/>
              <a:gd name="connsiteY11" fmla="*/ 317578 h 1288859"/>
              <a:gd name="connsiteX12" fmla="*/ 21257 w 418757"/>
              <a:gd name="connsiteY12" fmla="*/ 467998 h 1288859"/>
              <a:gd name="connsiteX13" fmla="*/ 199387 w 418757"/>
              <a:gd name="connsiteY13" fmla="*/ 87988 h 1288859"/>
              <a:gd name="connsiteX14" fmla="*/ 219179 w 418757"/>
              <a:gd name="connsiteY14" fmla="*/ 40487 h 12888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418757" h="1288859">
                <a:moveTo>
                  <a:pt x="219179" y="40487"/>
                </a:moveTo>
                <a:cubicBezTo>
                  <a:pt x="193449" y="124934"/>
                  <a:pt x="62161" y="446228"/>
                  <a:pt x="45008" y="594669"/>
                </a:cubicBezTo>
                <a:cubicBezTo>
                  <a:pt x="27855" y="743110"/>
                  <a:pt x="116260" y="896170"/>
                  <a:pt x="116260" y="931136"/>
                </a:cubicBezTo>
                <a:cubicBezTo>
                  <a:pt x="116260" y="966102"/>
                  <a:pt x="-3153" y="747728"/>
                  <a:pt x="45008" y="804466"/>
                </a:cubicBezTo>
                <a:cubicBezTo>
                  <a:pt x="93169" y="861204"/>
                  <a:pt x="359044" y="1212185"/>
                  <a:pt x="405226" y="1271562"/>
                </a:cubicBezTo>
                <a:cubicBezTo>
                  <a:pt x="451408" y="1330939"/>
                  <a:pt x="368280" y="1223401"/>
                  <a:pt x="322098" y="1160726"/>
                </a:cubicBezTo>
                <a:cubicBezTo>
                  <a:pt x="275916" y="1098051"/>
                  <a:pt x="178935" y="972040"/>
                  <a:pt x="128135" y="895510"/>
                </a:cubicBezTo>
                <a:cubicBezTo>
                  <a:pt x="77335" y="818980"/>
                  <a:pt x="33791" y="731895"/>
                  <a:pt x="17298" y="701547"/>
                </a:cubicBezTo>
                <a:cubicBezTo>
                  <a:pt x="805" y="671199"/>
                  <a:pt x="27195" y="762243"/>
                  <a:pt x="29174" y="713422"/>
                </a:cubicBezTo>
                <a:cubicBezTo>
                  <a:pt x="31153" y="664601"/>
                  <a:pt x="33792" y="428414"/>
                  <a:pt x="29174" y="408622"/>
                </a:cubicBezTo>
                <a:cubicBezTo>
                  <a:pt x="24556" y="388830"/>
                  <a:pt x="-7112" y="609843"/>
                  <a:pt x="1465" y="594669"/>
                </a:cubicBezTo>
                <a:cubicBezTo>
                  <a:pt x="10042" y="579495"/>
                  <a:pt x="77335" y="338690"/>
                  <a:pt x="80634" y="317578"/>
                </a:cubicBezTo>
                <a:cubicBezTo>
                  <a:pt x="83933" y="296466"/>
                  <a:pt x="1465" y="506263"/>
                  <a:pt x="21257" y="467998"/>
                </a:cubicBezTo>
                <a:cubicBezTo>
                  <a:pt x="41049" y="429733"/>
                  <a:pt x="167720" y="156601"/>
                  <a:pt x="199387" y="87988"/>
                </a:cubicBezTo>
                <a:cubicBezTo>
                  <a:pt x="231054" y="19375"/>
                  <a:pt x="244909" y="-43960"/>
                  <a:pt x="219179" y="4048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2" name="フリーフォーム 1361">
            <a:extLst>
              <a:ext uri="{FF2B5EF4-FFF2-40B4-BE49-F238E27FC236}">
                <a16:creationId xmlns:a16="http://schemas.microsoft.com/office/drawing/2014/main" id="{5712CDD1-7918-8FB9-B99E-628C848ECEC1}"/>
              </a:ext>
            </a:extLst>
          </p:cNvPr>
          <p:cNvSpPr/>
          <p:nvPr/>
        </p:nvSpPr>
        <p:spPr>
          <a:xfrm>
            <a:off x="8668911" y="9175650"/>
            <a:ext cx="199636" cy="667494"/>
          </a:xfrm>
          <a:custGeom>
            <a:avLst/>
            <a:gdLst>
              <a:gd name="connsiteX0" fmla="*/ 76 w 199636"/>
              <a:gd name="connsiteY0" fmla="*/ 18 h 667494"/>
              <a:gd name="connsiteX1" fmla="*/ 126746 w 199636"/>
              <a:gd name="connsiteY1" fmla="*/ 213773 h 667494"/>
              <a:gd name="connsiteX2" fmla="*/ 150497 w 199636"/>
              <a:gd name="connsiteY2" fmla="*/ 356277 h 667494"/>
              <a:gd name="connsiteX3" fmla="*/ 170289 w 199636"/>
              <a:gd name="connsiteY3" fmla="*/ 300859 h 667494"/>
              <a:gd name="connsiteX4" fmla="*/ 178206 w 199636"/>
              <a:gd name="connsiteY4" fmla="*/ 661077 h 667494"/>
              <a:gd name="connsiteX5" fmla="*/ 197998 w 199636"/>
              <a:gd name="connsiteY5" fmla="*/ 510656 h 667494"/>
              <a:gd name="connsiteX6" fmla="*/ 130705 w 199636"/>
              <a:gd name="connsiteY6" fmla="*/ 245441 h 667494"/>
              <a:gd name="connsiteX7" fmla="*/ 170289 w 199636"/>
              <a:gd name="connsiteY7" fmla="*/ 328568 h 667494"/>
              <a:gd name="connsiteX8" fmla="*/ 146538 w 199636"/>
              <a:gd name="connsiteY8" fmla="*/ 201898 h 667494"/>
              <a:gd name="connsiteX9" fmla="*/ 76 w 199636"/>
              <a:gd name="connsiteY9" fmla="*/ 18 h 6674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99636" h="667494">
                <a:moveTo>
                  <a:pt x="76" y="18"/>
                </a:moveTo>
                <a:cubicBezTo>
                  <a:pt x="-3223" y="1997"/>
                  <a:pt x="101676" y="154396"/>
                  <a:pt x="126746" y="213773"/>
                </a:cubicBezTo>
                <a:cubicBezTo>
                  <a:pt x="151816" y="273150"/>
                  <a:pt x="143240" y="341763"/>
                  <a:pt x="150497" y="356277"/>
                </a:cubicBezTo>
                <a:cubicBezTo>
                  <a:pt x="157754" y="370791"/>
                  <a:pt x="165671" y="250059"/>
                  <a:pt x="170289" y="300859"/>
                </a:cubicBezTo>
                <a:cubicBezTo>
                  <a:pt x="174907" y="351659"/>
                  <a:pt x="173588" y="626111"/>
                  <a:pt x="178206" y="661077"/>
                </a:cubicBezTo>
                <a:cubicBezTo>
                  <a:pt x="182824" y="696043"/>
                  <a:pt x="205915" y="579929"/>
                  <a:pt x="197998" y="510656"/>
                </a:cubicBezTo>
                <a:cubicBezTo>
                  <a:pt x="190081" y="441383"/>
                  <a:pt x="135323" y="275789"/>
                  <a:pt x="130705" y="245441"/>
                </a:cubicBezTo>
                <a:cubicBezTo>
                  <a:pt x="126087" y="215093"/>
                  <a:pt x="167650" y="335825"/>
                  <a:pt x="170289" y="328568"/>
                </a:cubicBezTo>
                <a:cubicBezTo>
                  <a:pt x="172928" y="321311"/>
                  <a:pt x="176226" y="252038"/>
                  <a:pt x="146538" y="201898"/>
                </a:cubicBezTo>
                <a:cubicBezTo>
                  <a:pt x="116850" y="151758"/>
                  <a:pt x="3375" y="-1961"/>
                  <a:pt x="76" y="1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3" name="フリーフォーム 1362">
            <a:extLst>
              <a:ext uri="{FF2B5EF4-FFF2-40B4-BE49-F238E27FC236}">
                <a16:creationId xmlns:a16="http://schemas.microsoft.com/office/drawing/2014/main" id="{411D633E-8D84-6BF7-E9CA-21D29092E283}"/>
              </a:ext>
            </a:extLst>
          </p:cNvPr>
          <p:cNvSpPr/>
          <p:nvPr/>
        </p:nvSpPr>
        <p:spPr>
          <a:xfrm>
            <a:off x="8633699" y="9138905"/>
            <a:ext cx="187502" cy="283588"/>
          </a:xfrm>
          <a:custGeom>
            <a:avLst/>
            <a:gdLst>
              <a:gd name="connsiteX0" fmla="*/ 3620 w 187502"/>
              <a:gd name="connsiteY0" fmla="*/ 5095 h 283588"/>
              <a:gd name="connsiteX1" fmla="*/ 169875 w 187502"/>
              <a:gd name="connsiteY1" fmla="*/ 167391 h 283588"/>
              <a:gd name="connsiteX2" fmla="*/ 181750 w 187502"/>
              <a:gd name="connsiteY2" fmla="*/ 282186 h 283588"/>
              <a:gd name="connsiteX3" fmla="*/ 161958 w 187502"/>
              <a:gd name="connsiteY3" fmla="*/ 222809 h 283588"/>
              <a:gd name="connsiteX4" fmla="*/ 114457 w 187502"/>
              <a:gd name="connsiteY4" fmla="*/ 100098 h 283588"/>
              <a:gd name="connsiteX5" fmla="*/ 59039 w 187502"/>
              <a:gd name="connsiteY5" fmla="*/ 44679 h 283588"/>
              <a:gd name="connsiteX6" fmla="*/ 3620 w 187502"/>
              <a:gd name="connsiteY6" fmla="*/ 5095 h 2835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87502" h="283588">
                <a:moveTo>
                  <a:pt x="3620" y="5095"/>
                </a:moveTo>
                <a:cubicBezTo>
                  <a:pt x="22093" y="25547"/>
                  <a:pt x="140187" y="121209"/>
                  <a:pt x="169875" y="167391"/>
                </a:cubicBezTo>
                <a:cubicBezTo>
                  <a:pt x="199563" y="213573"/>
                  <a:pt x="183070" y="272950"/>
                  <a:pt x="181750" y="282186"/>
                </a:cubicBezTo>
                <a:cubicBezTo>
                  <a:pt x="180431" y="291422"/>
                  <a:pt x="173173" y="253157"/>
                  <a:pt x="161958" y="222809"/>
                </a:cubicBezTo>
                <a:cubicBezTo>
                  <a:pt x="150743" y="192461"/>
                  <a:pt x="131610" y="129786"/>
                  <a:pt x="114457" y="100098"/>
                </a:cubicBezTo>
                <a:cubicBezTo>
                  <a:pt x="97304" y="70410"/>
                  <a:pt x="75532" y="57874"/>
                  <a:pt x="59039" y="44679"/>
                </a:cubicBezTo>
                <a:cubicBezTo>
                  <a:pt x="42546" y="31484"/>
                  <a:pt x="-14853" y="-15357"/>
                  <a:pt x="3620" y="509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4" name="フリーフォーム 1363">
            <a:extLst>
              <a:ext uri="{FF2B5EF4-FFF2-40B4-BE49-F238E27FC236}">
                <a16:creationId xmlns:a16="http://schemas.microsoft.com/office/drawing/2014/main" id="{A9910A5A-64F0-B612-5B47-512D6EF44D4E}"/>
              </a:ext>
            </a:extLst>
          </p:cNvPr>
          <p:cNvSpPr/>
          <p:nvPr/>
        </p:nvSpPr>
        <p:spPr>
          <a:xfrm>
            <a:off x="8763990" y="9424327"/>
            <a:ext cx="30275" cy="191016"/>
          </a:xfrm>
          <a:custGeom>
            <a:avLst/>
            <a:gdLst>
              <a:gd name="connsiteX0" fmla="*/ 0 w 30275"/>
              <a:gd name="connsiteY0" fmla="*/ 722 h 191016"/>
              <a:gd name="connsiteX1" fmla="*/ 27709 w 30275"/>
              <a:gd name="connsiteY1" fmla="*/ 186769 h 191016"/>
              <a:gd name="connsiteX2" fmla="*/ 27709 w 30275"/>
              <a:gd name="connsiteY2" fmla="*/ 123434 h 191016"/>
              <a:gd name="connsiteX3" fmla="*/ 0 w 30275"/>
              <a:gd name="connsiteY3" fmla="*/ 722 h 1910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0275" h="191016">
                <a:moveTo>
                  <a:pt x="0" y="722"/>
                </a:moveTo>
                <a:cubicBezTo>
                  <a:pt x="0" y="11278"/>
                  <a:pt x="23091" y="166317"/>
                  <a:pt x="27709" y="186769"/>
                </a:cubicBezTo>
                <a:cubicBezTo>
                  <a:pt x="32327" y="207221"/>
                  <a:pt x="29688" y="148504"/>
                  <a:pt x="27709" y="123434"/>
                </a:cubicBezTo>
                <a:cubicBezTo>
                  <a:pt x="25730" y="98364"/>
                  <a:pt x="0" y="-9834"/>
                  <a:pt x="0" y="72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5" name="フリーフォーム 1364">
            <a:extLst>
              <a:ext uri="{FF2B5EF4-FFF2-40B4-BE49-F238E27FC236}">
                <a16:creationId xmlns:a16="http://schemas.microsoft.com/office/drawing/2014/main" id="{01480F3D-BAB1-DA06-D087-284C1E2824B8}"/>
              </a:ext>
            </a:extLst>
          </p:cNvPr>
          <p:cNvSpPr/>
          <p:nvPr/>
        </p:nvSpPr>
        <p:spPr>
          <a:xfrm>
            <a:off x="8850205" y="10679424"/>
            <a:ext cx="373713" cy="290075"/>
          </a:xfrm>
          <a:custGeom>
            <a:avLst/>
            <a:gdLst>
              <a:gd name="connsiteX0" fmla="*/ 870 w 373713"/>
              <a:gd name="connsiteY0" fmla="*/ 451 h 290075"/>
              <a:gd name="connsiteX1" fmla="*/ 218585 w 373713"/>
              <a:gd name="connsiteY1" fmla="*/ 138997 h 290075"/>
              <a:gd name="connsiteX2" fmla="*/ 369005 w 373713"/>
              <a:gd name="connsiteY2" fmla="*/ 289418 h 290075"/>
              <a:gd name="connsiteX3" fmla="*/ 305670 w 373713"/>
              <a:gd name="connsiteY3" fmla="*/ 186498 h 290075"/>
              <a:gd name="connsiteX4" fmla="*/ 870 w 373713"/>
              <a:gd name="connsiteY4" fmla="*/ 451 h 290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73713" h="290075">
                <a:moveTo>
                  <a:pt x="870" y="451"/>
                </a:moveTo>
                <a:cubicBezTo>
                  <a:pt x="-13644" y="-7466"/>
                  <a:pt x="157229" y="90836"/>
                  <a:pt x="218585" y="138997"/>
                </a:cubicBezTo>
                <a:cubicBezTo>
                  <a:pt x="279941" y="187158"/>
                  <a:pt x="354491" y="281501"/>
                  <a:pt x="369005" y="289418"/>
                </a:cubicBezTo>
                <a:cubicBezTo>
                  <a:pt x="383519" y="297335"/>
                  <a:pt x="365047" y="232020"/>
                  <a:pt x="305670" y="186498"/>
                </a:cubicBezTo>
                <a:cubicBezTo>
                  <a:pt x="246294" y="140976"/>
                  <a:pt x="15384" y="8368"/>
                  <a:pt x="870" y="45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6" name="フリーフォーム 1365">
            <a:extLst>
              <a:ext uri="{FF2B5EF4-FFF2-40B4-BE49-F238E27FC236}">
                <a16:creationId xmlns:a16="http://schemas.microsoft.com/office/drawing/2014/main" id="{FC41009C-F554-6E30-E3D8-80E3AD931B0F}"/>
              </a:ext>
            </a:extLst>
          </p:cNvPr>
          <p:cNvSpPr/>
          <p:nvPr/>
        </p:nvSpPr>
        <p:spPr>
          <a:xfrm>
            <a:off x="9286336" y="11083588"/>
            <a:ext cx="123712" cy="213911"/>
          </a:xfrm>
          <a:custGeom>
            <a:avLst/>
            <a:gdLst>
              <a:gd name="connsiteX0" fmla="*/ 168 w 123712"/>
              <a:gd name="connsiteY0" fmla="*/ 48 h 213911"/>
              <a:gd name="connsiteX1" fmla="*/ 39752 w 123712"/>
              <a:gd name="connsiteY1" fmla="*/ 138594 h 213911"/>
              <a:gd name="connsiteX2" fmla="*/ 122880 w 123712"/>
              <a:gd name="connsiteY2" fmla="*/ 213804 h 213911"/>
              <a:gd name="connsiteX3" fmla="*/ 79337 w 123712"/>
              <a:gd name="connsiteY3" fmla="*/ 154428 h 213911"/>
              <a:gd name="connsiteX4" fmla="*/ 27877 w 123712"/>
              <a:gd name="connsiteY4" fmla="*/ 122760 h 213911"/>
              <a:gd name="connsiteX5" fmla="*/ 168 w 123712"/>
              <a:gd name="connsiteY5" fmla="*/ 48 h 2139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23712" h="213911">
                <a:moveTo>
                  <a:pt x="168" y="48"/>
                </a:moveTo>
                <a:cubicBezTo>
                  <a:pt x="2147" y="2687"/>
                  <a:pt x="19300" y="102968"/>
                  <a:pt x="39752" y="138594"/>
                </a:cubicBezTo>
                <a:cubicBezTo>
                  <a:pt x="60204" y="174220"/>
                  <a:pt x="116283" y="211165"/>
                  <a:pt x="122880" y="213804"/>
                </a:cubicBezTo>
                <a:cubicBezTo>
                  <a:pt x="129477" y="216443"/>
                  <a:pt x="95171" y="169602"/>
                  <a:pt x="79337" y="154428"/>
                </a:cubicBezTo>
                <a:cubicBezTo>
                  <a:pt x="63503" y="139254"/>
                  <a:pt x="41732" y="142552"/>
                  <a:pt x="27877" y="122760"/>
                </a:cubicBezTo>
                <a:cubicBezTo>
                  <a:pt x="14022" y="102968"/>
                  <a:pt x="-1811" y="-2591"/>
                  <a:pt x="168" y="4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7" name="フリーフォーム 1366">
            <a:extLst>
              <a:ext uri="{FF2B5EF4-FFF2-40B4-BE49-F238E27FC236}">
                <a16:creationId xmlns:a16="http://schemas.microsoft.com/office/drawing/2014/main" id="{9FCACADF-DCD3-CA99-DDC3-7D0E2A5835ED}"/>
              </a:ext>
            </a:extLst>
          </p:cNvPr>
          <p:cNvSpPr/>
          <p:nvPr/>
        </p:nvSpPr>
        <p:spPr>
          <a:xfrm>
            <a:off x="8122698" y="10493821"/>
            <a:ext cx="249414" cy="359831"/>
          </a:xfrm>
          <a:custGeom>
            <a:avLst/>
            <a:gdLst>
              <a:gd name="connsiteX0" fmla="*/ 24 w 249414"/>
              <a:gd name="connsiteY0" fmla="*/ 8 h 359831"/>
              <a:gd name="connsiteX1" fmla="*/ 150445 w 249414"/>
              <a:gd name="connsiteY1" fmla="*/ 217722 h 359831"/>
              <a:gd name="connsiteX2" fmla="*/ 209821 w 249414"/>
              <a:gd name="connsiteY2" fmla="*/ 356267 h 359831"/>
              <a:gd name="connsiteX3" fmla="*/ 193988 w 249414"/>
              <a:gd name="connsiteY3" fmla="*/ 304808 h 359831"/>
              <a:gd name="connsiteX4" fmla="*/ 249406 w 249414"/>
              <a:gd name="connsiteY4" fmla="*/ 154387 h 359831"/>
              <a:gd name="connsiteX5" fmla="*/ 197946 w 249414"/>
              <a:gd name="connsiteY5" fmla="*/ 304808 h 359831"/>
              <a:gd name="connsiteX6" fmla="*/ 162320 w 249414"/>
              <a:gd name="connsiteY6" fmla="*/ 225639 h 359831"/>
              <a:gd name="connsiteX7" fmla="*/ 24 w 249414"/>
              <a:gd name="connsiteY7" fmla="*/ 8 h 3598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49414" h="359831">
                <a:moveTo>
                  <a:pt x="24" y="8"/>
                </a:moveTo>
                <a:cubicBezTo>
                  <a:pt x="-1955" y="-1311"/>
                  <a:pt x="115479" y="158346"/>
                  <a:pt x="150445" y="217722"/>
                </a:cubicBezTo>
                <a:cubicBezTo>
                  <a:pt x="185411" y="277098"/>
                  <a:pt x="202564" y="341753"/>
                  <a:pt x="209821" y="356267"/>
                </a:cubicBezTo>
                <a:cubicBezTo>
                  <a:pt x="217078" y="370781"/>
                  <a:pt x="187391" y="338455"/>
                  <a:pt x="193988" y="304808"/>
                </a:cubicBezTo>
                <a:cubicBezTo>
                  <a:pt x="200585" y="271161"/>
                  <a:pt x="248746" y="154387"/>
                  <a:pt x="249406" y="154387"/>
                </a:cubicBezTo>
                <a:cubicBezTo>
                  <a:pt x="250066" y="154387"/>
                  <a:pt x="212460" y="292933"/>
                  <a:pt x="197946" y="304808"/>
                </a:cubicBezTo>
                <a:cubicBezTo>
                  <a:pt x="183432" y="316683"/>
                  <a:pt x="192668" y="271161"/>
                  <a:pt x="162320" y="225639"/>
                </a:cubicBezTo>
                <a:cubicBezTo>
                  <a:pt x="131972" y="180117"/>
                  <a:pt x="2003" y="1327"/>
                  <a:pt x="24" y="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8" name="フリーフォーム 1367">
            <a:extLst>
              <a:ext uri="{FF2B5EF4-FFF2-40B4-BE49-F238E27FC236}">
                <a16:creationId xmlns:a16="http://schemas.microsoft.com/office/drawing/2014/main" id="{6545307F-F140-CDC6-90C7-50788D0735C2}"/>
              </a:ext>
            </a:extLst>
          </p:cNvPr>
          <p:cNvSpPr/>
          <p:nvPr/>
        </p:nvSpPr>
        <p:spPr>
          <a:xfrm>
            <a:off x="7120565" y="9705567"/>
            <a:ext cx="736436" cy="735804"/>
          </a:xfrm>
          <a:custGeom>
            <a:avLst/>
            <a:gdLst>
              <a:gd name="connsiteX0" fmla="*/ 671 w 736436"/>
              <a:gd name="connsiteY0" fmla="*/ 532 h 735804"/>
              <a:gd name="connsiteX1" fmla="*/ 519227 w 736436"/>
              <a:gd name="connsiteY1" fmla="*/ 471586 h 735804"/>
              <a:gd name="connsiteX2" fmla="*/ 732983 w 736436"/>
              <a:gd name="connsiteY2" fmla="*/ 732843 h 735804"/>
              <a:gd name="connsiteX3" fmla="*/ 630064 w 736436"/>
              <a:gd name="connsiteY3" fmla="*/ 594298 h 735804"/>
              <a:gd name="connsiteX4" fmla="*/ 356931 w 736436"/>
              <a:gd name="connsiteY4" fmla="*/ 317207 h 735804"/>
              <a:gd name="connsiteX5" fmla="*/ 408391 w 736436"/>
              <a:gd name="connsiteY5" fmla="*/ 376584 h 735804"/>
              <a:gd name="connsiteX6" fmla="*/ 671 w 736436"/>
              <a:gd name="connsiteY6" fmla="*/ 532 h 7358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736436" h="735804">
                <a:moveTo>
                  <a:pt x="671" y="532"/>
                </a:moveTo>
                <a:cubicBezTo>
                  <a:pt x="19143" y="16366"/>
                  <a:pt x="397175" y="349534"/>
                  <a:pt x="519227" y="471586"/>
                </a:cubicBezTo>
                <a:cubicBezTo>
                  <a:pt x="641279" y="593638"/>
                  <a:pt x="714510" y="712391"/>
                  <a:pt x="732983" y="732843"/>
                </a:cubicBezTo>
                <a:cubicBezTo>
                  <a:pt x="751456" y="753295"/>
                  <a:pt x="692739" y="663571"/>
                  <a:pt x="630064" y="594298"/>
                </a:cubicBezTo>
                <a:cubicBezTo>
                  <a:pt x="567389" y="525025"/>
                  <a:pt x="393876" y="353492"/>
                  <a:pt x="356931" y="317207"/>
                </a:cubicBezTo>
                <a:cubicBezTo>
                  <a:pt x="319986" y="280922"/>
                  <a:pt x="466448" y="426065"/>
                  <a:pt x="408391" y="376584"/>
                </a:cubicBezTo>
                <a:cubicBezTo>
                  <a:pt x="350334" y="327104"/>
                  <a:pt x="-17801" y="-15302"/>
                  <a:pt x="671" y="532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9" name="フリーフォーム 1368">
            <a:extLst>
              <a:ext uri="{FF2B5EF4-FFF2-40B4-BE49-F238E27FC236}">
                <a16:creationId xmlns:a16="http://schemas.microsoft.com/office/drawing/2014/main" id="{9D26BE63-9DB7-3F6E-1C3A-C23D04A0AA1A}"/>
              </a:ext>
            </a:extLst>
          </p:cNvPr>
          <p:cNvSpPr/>
          <p:nvPr/>
        </p:nvSpPr>
        <p:spPr>
          <a:xfrm>
            <a:off x="731843" y="7775153"/>
            <a:ext cx="142703" cy="387870"/>
          </a:xfrm>
          <a:custGeom>
            <a:avLst/>
            <a:gdLst>
              <a:gd name="connsiteX0" fmla="*/ 1582 w 142703"/>
              <a:gd name="connsiteY0" fmla="*/ 422 h 387870"/>
              <a:gd name="connsiteX1" fmla="*/ 17457 w 142703"/>
              <a:gd name="connsiteY1" fmla="*/ 162347 h 387870"/>
              <a:gd name="connsiteX2" fmla="*/ 141282 w 142703"/>
              <a:gd name="connsiteY2" fmla="*/ 384597 h 387870"/>
              <a:gd name="connsiteX3" fmla="*/ 80957 w 142703"/>
              <a:gd name="connsiteY3" fmla="*/ 289347 h 387870"/>
              <a:gd name="connsiteX4" fmla="*/ 23807 w 142703"/>
              <a:gd name="connsiteY4" fmla="*/ 209972 h 387870"/>
              <a:gd name="connsiteX5" fmla="*/ 1582 w 142703"/>
              <a:gd name="connsiteY5" fmla="*/ 422 h 3878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42703" h="387870">
                <a:moveTo>
                  <a:pt x="1582" y="422"/>
                </a:moveTo>
                <a:cubicBezTo>
                  <a:pt x="524" y="-7515"/>
                  <a:pt x="-5826" y="98318"/>
                  <a:pt x="17457" y="162347"/>
                </a:cubicBezTo>
                <a:cubicBezTo>
                  <a:pt x="40740" y="226376"/>
                  <a:pt x="130699" y="363430"/>
                  <a:pt x="141282" y="384597"/>
                </a:cubicBezTo>
                <a:cubicBezTo>
                  <a:pt x="151865" y="405764"/>
                  <a:pt x="100536" y="318451"/>
                  <a:pt x="80957" y="289347"/>
                </a:cubicBezTo>
                <a:cubicBezTo>
                  <a:pt x="61378" y="260243"/>
                  <a:pt x="38624" y="251776"/>
                  <a:pt x="23807" y="209972"/>
                </a:cubicBezTo>
                <a:cubicBezTo>
                  <a:pt x="8990" y="168168"/>
                  <a:pt x="2640" y="8359"/>
                  <a:pt x="1582" y="422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0" name="フリーフォーム 1369">
            <a:extLst>
              <a:ext uri="{FF2B5EF4-FFF2-40B4-BE49-F238E27FC236}">
                <a16:creationId xmlns:a16="http://schemas.microsoft.com/office/drawing/2014/main" id="{67B4058A-240E-5DFF-7892-6CC74DC94FB9}"/>
              </a:ext>
            </a:extLst>
          </p:cNvPr>
          <p:cNvSpPr/>
          <p:nvPr/>
        </p:nvSpPr>
        <p:spPr>
          <a:xfrm>
            <a:off x="773349" y="6810362"/>
            <a:ext cx="185530" cy="311453"/>
          </a:xfrm>
          <a:custGeom>
            <a:avLst/>
            <a:gdLst>
              <a:gd name="connsiteX0" fmla="*/ 185501 w 185530"/>
              <a:gd name="connsiteY0" fmla="*/ 13 h 311453"/>
              <a:gd name="connsiteX1" fmla="*/ 42626 w 185530"/>
              <a:gd name="connsiteY1" fmla="*/ 165113 h 311453"/>
              <a:gd name="connsiteX2" fmla="*/ 1351 w 185530"/>
              <a:gd name="connsiteY2" fmla="*/ 311163 h 311453"/>
              <a:gd name="connsiteX3" fmla="*/ 17226 w 185530"/>
              <a:gd name="connsiteY3" fmla="*/ 200038 h 311453"/>
              <a:gd name="connsiteX4" fmla="*/ 87076 w 185530"/>
              <a:gd name="connsiteY4" fmla="*/ 107963 h 311453"/>
              <a:gd name="connsiteX5" fmla="*/ 29926 w 185530"/>
              <a:gd name="connsiteY5" fmla="*/ 155588 h 311453"/>
              <a:gd name="connsiteX6" fmla="*/ 185501 w 185530"/>
              <a:gd name="connsiteY6" fmla="*/ 13 h 3114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85530" h="311453">
                <a:moveTo>
                  <a:pt x="185501" y="13"/>
                </a:moveTo>
                <a:cubicBezTo>
                  <a:pt x="187618" y="1601"/>
                  <a:pt x="73318" y="113255"/>
                  <a:pt x="42626" y="165113"/>
                </a:cubicBezTo>
                <a:cubicBezTo>
                  <a:pt x="11934" y="216971"/>
                  <a:pt x="5584" y="305342"/>
                  <a:pt x="1351" y="311163"/>
                </a:cubicBezTo>
                <a:cubicBezTo>
                  <a:pt x="-2882" y="316984"/>
                  <a:pt x="2938" y="233905"/>
                  <a:pt x="17226" y="200038"/>
                </a:cubicBezTo>
                <a:cubicBezTo>
                  <a:pt x="31514" y="166171"/>
                  <a:pt x="84959" y="115371"/>
                  <a:pt x="87076" y="107963"/>
                </a:cubicBezTo>
                <a:cubicBezTo>
                  <a:pt x="89193" y="100555"/>
                  <a:pt x="13522" y="170934"/>
                  <a:pt x="29926" y="155588"/>
                </a:cubicBezTo>
                <a:cubicBezTo>
                  <a:pt x="46330" y="140242"/>
                  <a:pt x="183384" y="-1575"/>
                  <a:pt x="185501" y="1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1" name="フリーフォーム 1370">
            <a:extLst>
              <a:ext uri="{FF2B5EF4-FFF2-40B4-BE49-F238E27FC236}">
                <a16:creationId xmlns:a16="http://schemas.microsoft.com/office/drawing/2014/main" id="{03960C7A-2E52-4A9C-E92B-9100433458DA}"/>
              </a:ext>
            </a:extLst>
          </p:cNvPr>
          <p:cNvSpPr/>
          <p:nvPr/>
        </p:nvSpPr>
        <p:spPr>
          <a:xfrm>
            <a:off x="1253948" y="5689476"/>
            <a:ext cx="66852" cy="476488"/>
          </a:xfrm>
          <a:custGeom>
            <a:avLst/>
            <a:gdLst>
              <a:gd name="connsiteX0" fmla="*/ 66852 w 66852"/>
              <a:gd name="connsiteY0" fmla="*/ 124 h 476488"/>
              <a:gd name="connsiteX1" fmla="*/ 3352 w 66852"/>
              <a:gd name="connsiteY1" fmla="*/ 254124 h 476488"/>
              <a:gd name="connsiteX2" fmla="*/ 28752 w 66852"/>
              <a:gd name="connsiteY2" fmla="*/ 476374 h 476488"/>
              <a:gd name="connsiteX3" fmla="*/ 177 w 66852"/>
              <a:gd name="connsiteY3" fmla="*/ 282699 h 476488"/>
              <a:gd name="connsiteX4" fmla="*/ 16052 w 66852"/>
              <a:gd name="connsiteY4" fmla="*/ 158874 h 476488"/>
              <a:gd name="connsiteX5" fmla="*/ 3352 w 66852"/>
              <a:gd name="connsiteY5" fmla="*/ 219199 h 476488"/>
              <a:gd name="connsiteX6" fmla="*/ 66852 w 66852"/>
              <a:gd name="connsiteY6" fmla="*/ 124 h 476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6852" h="476488">
                <a:moveTo>
                  <a:pt x="66852" y="124"/>
                </a:moveTo>
                <a:cubicBezTo>
                  <a:pt x="66852" y="5945"/>
                  <a:pt x="9702" y="174749"/>
                  <a:pt x="3352" y="254124"/>
                </a:cubicBezTo>
                <a:cubicBezTo>
                  <a:pt x="-2998" y="333499"/>
                  <a:pt x="29281" y="471612"/>
                  <a:pt x="28752" y="476374"/>
                </a:cubicBezTo>
                <a:cubicBezTo>
                  <a:pt x="28223" y="481137"/>
                  <a:pt x="2294" y="335616"/>
                  <a:pt x="177" y="282699"/>
                </a:cubicBezTo>
                <a:cubicBezTo>
                  <a:pt x="-1940" y="229782"/>
                  <a:pt x="15523" y="169457"/>
                  <a:pt x="16052" y="158874"/>
                </a:cubicBezTo>
                <a:cubicBezTo>
                  <a:pt x="16581" y="148291"/>
                  <a:pt x="-4056" y="243541"/>
                  <a:pt x="3352" y="219199"/>
                </a:cubicBezTo>
                <a:cubicBezTo>
                  <a:pt x="10760" y="194857"/>
                  <a:pt x="66852" y="-5697"/>
                  <a:pt x="66852" y="12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2" name="フリーフォーム 1371">
            <a:extLst>
              <a:ext uri="{FF2B5EF4-FFF2-40B4-BE49-F238E27FC236}">
                <a16:creationId xmlns:a16="http://schemas.microsoft.com/office/drawing/2014/main" id="{15BC67A4-036C-97F7-A2D9-1F6AD594C37F}"/>
              </a:ext>
            </a:extLst>
          </p:cNvPr>
          <p:cNvSpPr/>
          <p:nvPr/>
        </p:nvSpPr>
        <p:spPr>
          <a:xfrm>
            <a:off x="4101593" y="8330197"/>
            <a:ext cx="1281052" cy="576032"/>
          </a:xfrm>
          <a:custGeom>
            <a:avLst/>
            <a:gdLst>
              <a:gd name="connsiteX0" fmla="*/ 507 w 1281052"/>
              <a:gd name="connsiteY0" fmla="*/ 575678 h 576032"/>
              <a:gd name="connsiteX1" fmla="*/ 768857 w 1281052"/>
              <a:gd name="connsiteY1" fmla="*/ 420103 h 576032"/>
              <a:gd name="connsiteX2" fmla="*/ 657732 w 1281052"/>
              <a:gd name="connsiteY2" fmla="*/ 467728 h 576032"/>
              <a:gd name="connsiteX3" fmla="*/ 1026032 w 1281052"/>
              <a:gd name="connsiteY3" fmla="*/ 258178 h 576032"/>
              <a:gd name="connsiteX4" fmla="*/ 1280032 w 1281052"/>
              <a:gd name="connsiteY4" fmla="*/ 1003 h 576032"/>
              <a:gd name="connsiteX5" fmla="*/ 1121282 w 1281052"/>
              <a:gd name="connsiteY5" fmla="*/ 162928 h 576032"/>
              <a:gd name="connsiteX6" fmla="*/ 902207 w 1281052"/>
              <a:gd name="connsiteY6" fmla="*/ 382003 h 576032"/>
              <a:gd name="connsiteX7" fmla="*/ 899032 w 1281052"/>
              <a:gd name="connsiteY7" fmla="*/ 369303 h 576032"/>
              <a:gd name="connsiteX8" fmla="*/ 507 w 1281052"/>
              <a:gd name="connsiteY8" fmla="*/ 575678 h 5760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281052" h="576032">
                <a:moveTo>
                  <a:pt x="507" y="575678"/>
                </a:moveTo>
                <a:cubicBezTo>
                  <a:pt x="-21189" y="584145"/>
                  <a:pt x="659320" y="438095"/>
                  <a:pt x="768857" y="420103"/>
                </a:cubicBezTo>
                <a:cubicBezTo>
                  <a:pt x="878394" y="402111"/>
                  <a:pt x="614870" y="494715"/>
                  <a:pt x="657732" y="467728"/>
                </a:cubicBezTo>
                <a:cubicBezTo>
                  <a:pt x="700594" y="440741"/>
                  <a:pt x="922315" y="335965"/>
                  <a:pt x="1026032" y="258178"/>
                </a:cubicBezTo>
                <a:cubicBezTo>
                  <a:pt x="1129749" y="180391"/>
                  <a:pt x="1264157" y="16878"/>
                  <a:pt x="1280032" y="1003"/>
                </a:cubicBezTo>
                <a:cubicBezTo>
                  <a:pt x="1295907" y="-14872"/>
                  <a:pt x="1121282" y="162928"/>
                  <a:pt x="1121282" y="162928"/>
                </a:cubicBezTo>
                <a:cubicBezTo>
                  <a:pt x="1058311" y="226428"/>
                  <a:pt x="939249" y="347607"/>
                  <a:pt x="902207" y="382003"/>
                </a:cubicBezTo>
                <a:cubicBezTo>
                  <a:pt x="865165" y="416399"/>
                  <a:pt x="1046140" y="335966"/>
                  <a:pt x="899032" y="369303"/>
                </a:cubicBezTo>
                <a:lnTo>
                  <a:pt x="507" y="575678"/>
                </a:ln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3" name="フリーフォーム 1372">
            <a:extLst>
              <a:ext uri="{FF2B5EF4-FFF2-40B4-BE49-F238E27FC236}">
                <a16:creationId xmlns:a16="http://schemas.microsoft.com/office/drawing/2014/main" id="{F4E6611D-C81D-7D26-1D8D-03488D5A0396}"/>
              </a:ext>
            </a:extLst>
          </p:cNvPr>
          <p:cNvSpPr/>
          <p:nvPr/>
        </p:nvSpPr>
        <p:spPr>
          <a:xfrm>
            <a:off x="5227280" y="8385103"/>
            <a:ext cx="287716" cy="262592"/>
          </a:xfrm>
          <a:custGeom>
            <a:avLst/>
            <a:gdLst>
              <a:gd name="connsiteX0" fmla="*/ 243245 w 287716"/>
              <a:gd name="connsiteY0" fmla="*/ 72 h 262592"/>
              <a:gd name="connsiteX1" fmla="*/ 217845 w 287716"/>
              <a:gd name="connsiteY1" fmla="*/ 104847 h 262592"/>
              <a:gd name="connsiteX2" fmla="*/ 5120 w 287716"/>
              <a:gd name="connsiteY2" fmla="*/ 257247 h 262592"/>
              <a:gd name="connsiteX3" fmla="*/ 84495 w 287716"/>
              <a:gd name="connsiteY3" fmla="*/ 228672 h 262592"/>
              <a:gd name="connsiteX4" fmla="*/ 287695 w 287716"/>
              <a:gd name="connsiteY4" fmla="*/ 235022 h 262592"/>
              <a:gd name="connsiteX5" fmla="*/ 97195 w 287716"/>
              <a:gd name="connsiteY5" fmla="*/ 225497 h 262592"/>
              <a:gd name="connsiteX6" fmla="*/ 49570 w 287716"/>
              <a:gd name="connsiteY6" fmla="*/ 228672 h 262592"/>
              <a:gd name="connsiteX7" fmla="*/ 167045 w 287716"/>
              <a:gd name="connsiteY7" fmla="*/ 165172 h 262592"/>
              <a:gd name="connsiteX8" fmla="*/ 224195 w 287716"/>
              <a:gd name="connsiteY8" fmla="*/ 88972 h 262592"/>
              <a:gd name="connsiteX9" fmla="*/ 243245 w 287716"/>
              <a:gd name="connsiteY9" fmla="*/ 72 h 2625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87716" h="262592">
                <a:moveTo>
                  <a:pt x="243245" y="72"/>
                </a:moveTo>
                <a:cubicBezTo>
                  <a:pt x="242187" y="2718"/>
                  <a:pt x="257532" y="61985"/>
                  <a:pt x="217845" y="104847"/>
                </a:cubicBezTo>
                <a:cubicBezTo>
                  <a:pt x="178158" y="147709"/>
                  <a:pt x="27345" y="236610"/>
                  <a:pt x="5120" y="257247"/>
                </a:cubicBezTo>
                <a:cubicBezTo>
                  <a:pt x="-17105" y="277884"/>
                  <a:pt x="37399" y="232376"/>
                  <a:pt x="84495" y="228672"/>
                </a:cubicBezTo>
                <a:cubicBezTo>
                  <a:pt x="131591" y="224968"/>
                  <a:pt x="285578" y="235551"/>
                  <a:pt x="287695" y="235022"/>
                </a:cubicBezTo>
                <a:cubicBezTo>
                  <a:pt x="289812" y="234493"/>
                  <a:pt x="136882" y="226555"/>
                  <a:pt x="97195" y="225497"/>
                </a:cubicBezTo>
                <a:cubicBezTo>
                  <a:pt x="57508" y="224439"/>
                  <a:pt x="37928" y="238726"/>
                  <a:pt x="49570" y="228672"/>
                </a:cubicBezTo>
                <a:cubicBezTo>
                  <a:pt x="61212" y="218618"/>
                  <a:pt x="137941" y="188455"/>
                  <a:pt x="167045" y="165172"/>
                </a:cubicBezTo>
                <a:cubicBezTo>
                  <a:pt x="196149" y="141889"/>
                  <a:pt x="213082" y="110139"/>
                  <a:pt x="224195" y="88972"/>
                </a:cubicBezTo>
                <a:cubicBezTo>
                  <a:pt x="235307" y="67805"/>
                  <a:pt x="244303" y="-2574"/>
                  <a:pt x="243245" y="7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4" name="フリーフォーム 1373">
            <a:extLst>
              <a:ext uri="{FF2B5EF4-FFF2-40B4-BE49-F238E27FC236}">
                <a16:creationId xmlns:a16="http://schemas.microsoft.com/office/drawing/2014/main" id="{1328DF05-0061-24A1-17A3-454CF2DF7E6F}"/>
              </a:ext>
            </a:extLst>
          </p:cNvPr>
          <p:cNvSpPr/>
          <p:nvPr/>
        </p:nvSpPr>
        <p:spPr>
          <a:xfrm>
            <a:off x="2168477" y="8667591"/>
            <a:ext cx="197376" cy="150097"/>
          </a:xfrm>
          <a:custGeom>
            <a:avLst/>
            <a:gdLst>
              <a:gd name="connsiteX0" fmla="*/ 73073 w 197376"/>
              <a:gd name="connsiteY0" fmla="*/ 159 h 150097"/>
              <a:gd name="connsiteX1" fmla="*/ 9573 w 197376"/>
              <a:gd name="connsiteY1" fmla="*/ 57309 h 150097"/>
              <a:gd name="connsiteX2" fmla="*/ 104823 w 197376"/>
              <a:gd name="connsiteY2" fmla="*/ 92234 h 150097"/>
              <a:gd name="connsiteX3" fmla="*/ 54023 w 197376"/>
              <a:gd name="connsiteY3" fmla="*/ 85884 h 150097"/>
              <a:gd name="connsiteX4" fmla="*/ 190548 w 197376"/>
              <a:gd name="connsiteY4" fmla="*/ 146209 h 150097"/>
              <a:gd name="connsiteX5" fmla="*/ 158798 w 197376"/>
              <a:gd name="connsiteY5" fmla="*/ 136684 h 150097"/>
              <a:gd name="connsiteX6" fmla="*/ 3223 w 197376"/>
              <a:gd name="connsiteY6" fmla="*/ 76359 h 150097"/>
              <a:gd name="connsiteX7" fmla="*/ 73073 w 197376"/>
              <a:gd name="connsiteY7" fmla="*/ 159 h 1500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97376" h="150097">
                <a:moveTo>
                  <a:pt x="73073" y="159"/>
                </a:moveTo>
                <a:cubicBezTo>
                  <a:pt x="74131" y="-3016"/>
                  <a:pt x="4281" y="41963"/>
                  <a:pt x="9573" y="57309"/>
                </a:cubicBezTo>
                <a:cubicBezTo>
                  <a:pt x="14865" y="72655"/>
                  <a:pt x="97415" y="87472"/>
                  <a:pt x="104823" y="92234"/>
                </a:cubicBezTo>
                <a:cubicBezTo>
                  <a:pt x="112231" y="96997"/>
                  <a:pt x="39736" y="76888"/>
                  <a:pt x="54023" y="85884"/>
                </a:cubicBezTo>
                <a:cubicBezTo>
                  <a:pt x="68310" y="94880"/>
                  <a:pt x="173086" y="137742"/>
                  <a:pt x="190548" y="146209"/>
                </a:cubicBezTo>
                <a:cubicBezTo>
                  <a:pt x="208010" y="154676"/>
                  <a:pt x="190019" y="148326"/>
                  <a:pt x="158798" y="136684"/>
                </a:cubicBezTo>
                <a:cubicBezTo>
                  <a:pt x="127577" y="125042"/>
                  <a:pt x="24390" y="95938"/>
                  <a:pt x="3223" y="76359"/>
                </a:cubicBezTo>
                <a:cubicBezTo>
                  <a:pt x="-17944" y="56780"/>
                  <a:pt x="72015" y="3334"/>
                  <a:pt x="73073" y="15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5" name="フリーフォーム 1374">
            <a:extLst>
              <a:ext uri="{FF2B5EF4-FFF2-40B4-BE49-F238E27FC236}">
                <a16:creationId xmlns:a16="http://schemas.microsoft.com/office/drawing/2014/main" id="{1C7C0182-45D7-6FE6-F362-5C73491FE7D4}"/>
              </a:ext>
            </a:extLst>
          </p:cNvPr>
          <p:cNvSpPr/>
          <p:nvPr/>
        </p:nvSpPr>
        <p:spPr>
          <a:xfrm>
            <a:off x="2070100" y="8775700"/>
            <a:ext cx="489390" cy="60914"/>
          </a:xfrm>
          <a:custGeom>
            <a:avLst/>
            <a:gdLst>
              <a:gd name="connsiteX0" fmla="*/ 0 w 489390"/>
              <a:gd name="connsiteY0" fmla="*/ 0 h 60914"/>
              <a:gd name="connsiteX1" fmla="*/ 327025 w 489390"/>
              <a:gd name="connsiteY1" fmla="*/ 47625 h 60914"/>
              <a:gd name="connsiteX2" fmla="*/ 488950 w 489390"/>
              <a:gd name="connsiteY2" fmla="*/ 50800 h 60914"/>
              <a:gd name="connsiteX3" fmla="*/ 368300 w 489390"/>
              <a:gd name="connsiteY3" fmla="*/ 60325 h 60914"/>
              <a:gd name="connsiteX4" fmla="*/ 174625 w 489390"/>
              <a:gd name="connsiteY4" fmla="*/ 31750 h 60914"/>
              <a:gd name="connsiteX5" fmla="*/ 247650 w 489390"/>
              <a:gd name="connsiteY5" fmla="*/ 38100 h 60914"/>
              <a:gd name="connsiteX6" fmla="*/ 0 w 489390"/>
              <a:gd name="connsiteY6" fmla="*/ 0 h 60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89390" h="60914">
                <a:moveTo>
                  <a:pt x="0" y="0"/>
                </a:moveTo>
                <a:cubicBezTo>
                  <a:pt x="122766" y="19579"/>
                  <a:pt x="245533" y="39158"/>
                  <a:pt x="327025" y="47625"/>
                </a:cubicBezTo>
                <a:cubicBezTo>
                  <a:pt x="408517" y="56092"/>
                  <a:pt x="482071" y="48683"/>
                  <a:pt x="488950" y="50800"/>
                </a:cubicBezTo>
                <a:cubicBezTo>
                  <a:pt x="495829" y="52917"/>
                  <a:pt x="420687" y="63500"/>
                  <a:pt x="368300" y="60325"/>
                </a:cubicBezTo>
                <a:cubicBezTo>
                  <a:pt x="315913" y="57150"/>
                  <a:pt x="194733" y="35454"/>
                  <a:pt x="174625" y="31750"/>
                </a:cubicBezTo>
                <a:cubicBezTo>
                  <a:pt x="154517" y="28046"/>
                  <a:pt x="247650" y="38100"/>
                  <a:pt x="247650" y="38100"/>
                </a:cubicBezTo>
                <a:lnTo>
                  <a:pt x="0" y="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6" name="フリーフォーム 1375">
            <a:extLst>
              <a:ext uri="{FF2B5EF4-FFF2-40B4-BE49-F238E27FC236}">
                <a16:creationId xmlns:a16="http://schemas.microsoft.com/office/drawing/2014/main" id="{E921D39B-7748-B1F8-A3BF-F82F90765A49}"/>
              </a:ext>
            </a:extLst>
          </p:cNvPr>
          <p:cNvSpPr/>
          <p:nvPr/>
        </p:nvSpPr>
        <p:spPr>
          <a:xfrm>
            <a:off x="2510509" y="8823556"/>
            <a:ext cx="357075" cy="69871"/>
          </a:xfrm>
          <a:custGeom>
            <a:avLst/>
            <a:gdLst>
              <a:gd name="connsiteX0" fmla="*/ 916 w 357075"/>
              <a:gd name="connsiteY0" fmla="*/ 18819 h 69871"/>
              <a:gd name="connsiteX1" fmla="*/ 258091 w 357075"/>
              <a:gd name="connsiteY1" fmla="*/ 12469 h 69871"/>
              <a:gd name="connsiteX2" fmla="*/ 194591 w 357075"/>
              <a:gd name="connsiteY2" fmla="*/ 2944 h 69871"/>
              <a:gd name="connsiteX3" fmla="*/ 353341 w 357075"/>
              <a:gd name="connsiteY3" fmla="*/ 69619 h 69871"/>
              <a:gd name="connsiteX4" fmla="*/ 296191 w 357075"/>
              <a:gd name="connsiteY4" fmla="*/ 25169 h 69871"/>
              <a:gd name="connsiteX5" fmla="*/ 175541 w 357075"/>
              <a:gd name="connsiteY5" fmla="*/ 9294 h 69871"/>
              <a:gd name="connsiteX6" fmla="*/ 916 w 357075"/>
              <a:gd name="connsiteY6" fmla="*/ 18819 h 698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57075" h="69871">
                <a:moveTo>
                  <a:pt x="916" y="18819"/>
                </a:moveTo>
                <a:cubicBezTo>
                  <a:pt x="14674" y="19348"/>
                  <a:pt x="225812" y="15115"/>
                  <a:pt x="258091" y="12469"/>
                </a:cubicBezTo>
                <a:cubicBezTo>
                  <a:pt x="290370" y="9823"/>
                  <a:pt x="178716" y="-6581"/>
                  <a:pt x="194591" y="2944"/>
                </a:cubicBezTo>
                <a:cubicBezTo>
                  <a:pt x="210466" y="12469"/>
                  <a:pt x="336408" y="65915"/>
                  <a:pt x="353341" y="69619"/>
                </a:cubicBezTo>
                <a:cubicBezTo>
                  <a:pt x="370274" y="73323"/>
                  <a:pt x="325824" y="35223"/>
                  <a:pt x="296191" y="25169"/>
                </a:cubicBezTo>
                <a:cubicBezTo>
                  <a:pt x="266558" y="15115"/>
                  <a:pt x="218933" y="10352"/>
                  <a:pt x="175541" y="9294"/>
                </a:cubicBezTo>
                <a:cubicBezTo>
                  <a:pt x="132149" y="8236"/>
                  <a:pt x="-12842" y="18290"/>
                  <a:pt x="916" y="1881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7" name="フリーフォーム 1376">
            <a:extLst>
              <a:ext uri="{FF2B5EF4-FFF2-40B4-BE49-F238E27FC236}">
                <a16:creationId xmlns:a16="http://schemas.microsoft.com/office/drawing/2014/main" id="{A5623462-D2D0-C74E-3D0A-26E21571FB1B}"/>
              </a:ext>
            </a:extLst>
          </p:cNvPr>
          <p:cNvSpPr/>
          <p:nvPr/>
        </p:nvSpPr>
        <p:spPr>
          <a:xfrm>
            <a:off x="2905125" y="8918517"/>
            <a:ext cx="392735" cy="189010"/>
          </a:xfrm>
          <a:custGeom>
            <a:avLst/>
            <a:gdLst>
              <a:gd name="connsiteX0" fmla="*/ 0 w 392735"/>
              <a:gd name="connsiteY0" fmla="*/ 58 h 189010"/>
              <a:gd name="connsiteX1" fmla="*/ 146050 w 392735"/>
              <a:gd name="connsiteY1" fmla="*/ 76258 h 189010"/>
              <a:gd name="connsiteX2" fmla="*/ 323850 w 392735"/>
              <a:gd name="connsiteY2" fmla="*/ 136583 h 189010"/>
              <a:gd name="connsiteX3" fmla="*/ 387350 w 392735"/>
              <a:gd name="connsiteY3" fmla="*/ 187383 h 189010"/>
              <a:gd name="connsiteX4" fmla="*/ 361950 w 392735"/>
              <a:gd name="connsiteY4" fmla="*/ 168333 h 189010"/>
              <a:gd name="connsiteX5" fmla="*/ 146050 w 392735"/>
              <a:gd name="connsiteY5" fmla="*/ 88958 h 189010"/>
              <a:gd name="connsiteX6" fmla="*/ 0 w 392735"/>
              <a:gd name="connsiteY6" fmla="*/ 58 h 1890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92735" h="189010">
                <a:moveTo>
                  <a:pt x="0" y="58"/>
                </a:moveTo>
                <a:cubicBezTo>
                  <a:pt x="0" y="-2059"/>
                  <a:pt x="92075" y="53504"/>
                  <a:pt x="146050" y="76258"/>
                </a:cubicBezTo>
                <a:cubicBezTo>
                  <a:pt x="200025" y="99012"/>
                  <a:pt x="283633" y="118062"/>
                  <a:pt x="323850" y="136583"/>
                </a:cubicBezTo>
                <a:cubicBezTo>
                  <a:pt x="364067" y="155104"/>
                  <a:pt x="381000" y="182091"/>
                  <a:pt x="387350" y="187383"/>
                </a:cubicBezTo>
                <a:cubicBezTo>
                  <a:pt x="393700" y="192675"/>
                  <a:pt x="402167" y="184737"/>
                  <a:pt x="361950" y="168333"/>
                </a:cubicBezTo>
                <a:cubicBezTo>
                  <a:pt x="321733" y="151929"/>
                  <a:pt x="203729" y="114887"/>
                  <a:pt x="146050" y="88958"/>
                </a:cubicBezTo>
                <a:cubicBezTo>
                  <a:pt x="88371" y="63029"/>
                  <a:pt x="0" y="2175"/>
                  <a:pt x="0" y="5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8" name="フリーフォーム 1377">
            <a:extLst>
              <a:ext uri="{FF2B5EF4-FFF2-40B4-BE49-F238E27FC236}">
                <a16:creationId xmlns:a16="http://schemas.microsoft.com/office/drawing/2014/main" id="{2F9D2B78-A791-79D9-E249-7E22420D337C}"/>
              </a:ext>
            </a:extLst>
          </p:cNvPr>
          <p:cNvSpPr/>
          <p:nvPr/>
        </p:nvSpPr>
        <p:spPr>
          <a:xfrm>
            <a:off x="2564877" y="8854241"/>
            <a:ext cx="305379" cy="59179"/>
          </a:xfrm>
          <a:custGeom>
            <a:avLst/>
            <a:gdLst>
              <a:gd name="connsiteX0" fmla="*/ 523 w 305379"/>
              <a:gd name="connsiteY0" fmla="*/ 4009 h 59179"/>
              <a:gd name="connsiteX1" fmla="*/ 130698 w 305379"/>
              <a:gd name="connsiteY1" fmla="*/ 10359 h 59179"/>
              <a:gd name="connsiteX2" fmla="*/ 178323 w 305379"/>
              <a:gd name="connsiteY2" fmla="*/ 834 h 59179"/>
              <a:gd name="connsiteX3" fmla="*/ 181498 w 305379"/>
              <a:gd name="connsiteY3" fmla="*/ 35759 h 59179"/>
              <a:gd name="connsiteX4" fmla="*/ 267223 w 305379"/>
              <a:gd name="connsiteY4" fmla="*/ 42109 h 59179"/>
              <a:gd name="connsiteX5" fmla="*/ 216423 w 305379"/>
              <a:gd name="connsiteY5" fmla="*/ 35759 h 59179"/>
              <a:gd name="connsiteX6" fmla="*/ 305323 w 305379"/>
              <a:gd name="connsiteY6" fmla="*/ 57984 h 59179"/>
              <a:gd name="connsiteX7" fmla="*/ 229123 w 305379"/>
              <a:gd name="connsiteY7" fmla="*/ 51634 h 59179"/>
              <a:gd name="connsiteX8" fmla="*/ 184673 w 305379"/>
              <a:gd name="connsiteY8" fmla="*/ 13534 h 59179"/>
              <a:gd name="connsiteX9" fmla="*/ 523 w 305379"/>
              <a:gd name="connsiteY9" fmla="*/ 4009 h 591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05379" h="59179">
                <a:moveTo>
                  <a:pt x="523" y="4009"/>
                </a:moveTo>
                <a:cubicBezTo>
                  <a:pt x="-8473" y="3480"/>
                  <a:pt x="101065" y="10888"/>
                  <a:pt x="130698" y="10359"/>
                </a:cubicBezTo>
                <a:cubicBezTo>
                  <a:pt x="160331" y="9830"/>
                  <a:pt x="169856" y="-3399"/>
                  <a:pt x="178323" y="834"/>
                </a:cubicBezTo>
                <a:cubicBezTo>
                  <a:pt x="186790" y="5067"/>
                  <a:pt x="166681" y="28880"/>
                  <a:pt x="181498" y="35759"/>
                </a:cubicBezTo>
                <a:cubicBezTo>
                  <a:pt x="196315" y="42638"/>
                  <a:pt x="261402" y="42109"/>
                  <a:pt x="267223" y="42109"/>
                </a:cubicBezTo>
                <a:cubicBezTo>
                  <a:pt x="273044" y="42109"/>
                  <a:pt x="210073" y="33113"/>
                  <a:pt x="216423" y="35759"/>
                </a:cubicBezTo>
                <a:cubicBezTo>
                  <a:pt x="222773" y="38405"/>
                  <a:pt x="303206" y="55338"/>
                  <a:pt x="305323" y="57984"/>
                </a:cubicBezTo>
                <a:cubicBezTo>
                  <a:pt x="307440" y="60630"/>
                  <a:pt x="249231" y="59042"/>
                  <a:pt x="229123" y="51634"/>
                </a:cubicBezTo>
                <a:cubicBezTo>
                  <a:pt x="209015" y="44226"/>
                  <a:pt x="216952" y="19884"/>
                  <a:pt x="184673" y="13534"/>
                </a:cubicBezTo>
                <a:cubicBezTo>
                  <a:pt x="152394" y="7184"/>
                  <a:pt x="9519" y="4538"/>
                  <a:pt x="523" y="400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9" name="フリーフォーム 1378">
            <a:extLst>
              <a:ext uri="{FF2B5EF4-FFF2-40B4-BE49-F238E27FC236}">
                <a16:creationId xmlns:a16="http://schemas.microsoft.com/office/drawing/2014/main" id="{1CA50EF0-D267-E15B-4080-56AC1A5DCF69}"/>
              </a:ext>
            </a:extLst>
          </p:cNvPr>
          <p:cNvSpPr/>
          <p:nvPr/>
        </p:nvSpPr>
        <p:spPr>
          <a:xfrm>
            <a:off x="2666992" y="8928097"/>
            <a:ext cx="25417" cy="123836"/>
          </a:xfrm>
          <a:custGeom>
            <a:avLst/>
            <a:gdLst>
              <a:gd name="connsiteX0" fmla="*/ 25408 w 25417"/>
              <a:gd name="connsiteY0" fmla="*/ 3 h 123836"/>
              <a:gd name="connsiteX1" fmla="*/ 3183 w 25417"/>
              <a:gd name="connsiteY1" fmla="*/ 79378 h 123836"/>
              <a:gd name="connsiteX2" fmla="*/ 12708 w 25417"/>
              <a:gd name="connsiteY2" fmla="*/ 123828 h 123836"/>
              <a:gd name="connsiteX3" fmla="*/ 8 w 25417"/>
              <a:gd name="connsiteY3" fmla="*/ 82553 h 123836"/>
              <a:gd name="connsiteX4" fmla="*/ 25408 w 25417"/>
              <a:gd name="connsiteY4" fmla="*/ 3 h 1238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417" h="123836">
                <a:moveTo>
                  <a:pt x="25408" y="3"/>
                </a:moveTo>
                <a:cubicBezTo>
                  <a:pt x="25937" y="-526"/>
                  <a:pt x="5300" y="58741"/>
                  <a:pt x="3183" y="79378"/>
                </a:cubicBezTo>
                <a:cubicBezTo>
                  <a:pt x="1066" y="100015"/>
                  <a:pt x="13237" y="123299"/>
                  <a:pt x="12708" y="123828"/>
                </a:cubicBezTo>
                <a:cubicBezTo>
                  <a:pt x="12179" y="124357"/>
                  <a:pt x="537" y="99486"/>
                  <a:pt x="8" y="82553"/>
                </a:cubicBezTo>
                <a:cubicBezTo>
                  <a:pt x="-521" y="65620"/>
                  <a:pt x="24879" y="532"/>
                  <a:pt x="25408" y="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0" name="フリーフォーム 1379">
            <a:extLst>
              <a:ext uri="{FF2B5EF4-FFF2-40B4-BE49-F238E27FC236}">
                <a16:creationId xmlns:a16="http://schemas.microsoft.com/office/drawing/2014/main" id="{B31D2E69-AA45-EB7C-6320-60D05051B7B7}"/>
              </a:ext>
            </a:extLst>
          </p:cNvPr>
          <p:cNvSpPr/>
          <p:nvPr/>
        </p:nvSpPr>
        <p:spPr>
          <a:xfrm>
            <a:off x="2818812" y="9222357"/>
            <a:ext cx="301796" cy="87898"/>
          </a:xfrm>
          <a:custGeom>
            <a:avLst/>
            <a:gdLst>
              <a:gd name="connsiteX0" fmla="*/ 588 w 301796"/>
              <a:gd name="connsiteY0" fmla="*/ 4193 h 87898"/>
              <a:gd name="connsiteX1" fmla="*/ 89488 w 301796"/>
              <a:gd name="connsiteY1" fmla="*/ 7368 h 87898"/>
              <a:gd name="connsiteX2" fmla="*/ 295863 w 301796"/>
              <a:gd name="connsiteY2" fmla="*/ 86743 h 87898"/>
              <a:gd name="connsiteX3" fmla="*/ 235538 w 301796"/>
              <a:gd name="connsiteY3" fmla="*/ 51818 h 87898"/>
              <a:gd name="connsiteX4" fmla="*/ 127588 w 301796"/>
              <a:gd name="connsiteY4" fmla="*/ 13718 h 87898"/>
              <a:gd name="connsiteX5" fmla="*/ 588 w 301796"/>
              <a:gd name="connsiteY5" fmla="*/ 4193 h 878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01796" h="87898">
                <a:moveTo>
                  <a:pt x="588" y="4193"/>
                </a:moveTo>
                <a:cubicBezTo>
                  <a:pt x="-5762" y="3135"/>
                  <a:pt x="40276" y="-6390"/>
                  <a:pt x="89488" y="7368"/>
                </a:cubicBezTo>
                <a:cubicBezTo>
                  <a:pt x="138700" y="21126"/>
                  <a:pt x="271521" y="79335"/>
                  <a:pt x="295863" y="86743"/>
                </a:cubicBezTo>
                <a:cubicBezTo>
                  <a:pt x="320205" y="94151"/>
                  <a:pt x="263584" y="63989"/>
                  <a:pt x="235538" y="51818"/>
                </a:cubicBezTo>
                <a:cubicBezTo>
                  <a:pt x="207492" y="39647"/>
                  <a:pt x="164100" y="20068"/>
                  <a:pt x="127588" y="13718"/>
                </a:cubicBezTo>
                <a:cubicBezTo>
                  <a:pt x="91076" y="7368"/>
                  <a:pt x="6938" y="5251"/>
                  <a:pt x="588" y="419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1" name="フリーフォーム 1380">
            <a:extLst>
              <a:ext uri="{FF2B5EF4-FFF2-40B4-BE49-F238E27FC236}">
                <a16:creationId xmlns:a16="http://schemas.microsoft.com/office/drawing/2014/main" id="{EFE2BC54-2150-C8E7-9031-547E3B8545FD}"/>
              </a:ext>
            </a:extLst>
          </p:cNvPr>
          <p:cNvSpPr/>
          <p:nvPr/>
        </p:nvSpPr>
        <p:spPr>
          <a:xfrm>
            <a:off x="2625401" y="8889827"/>
            <a:ext cx="25766" cy="140236"/>
          </a:xfrm>
          <a:custGeom>
            <a:avLst/>
            <a:gdLst>
              <a:gd name="connsiteX0" fmla="*/ 19374 w 25766"/>
              <a:gd name="connsiteY0" fmla="*/ 173 h 140236"/>
              <a:gd name="connsiteX1" fmla="*/ 6674 w 25766"/>
              <a:gd name="connsiteY1" fmla="*/ 76373 h 140236"/>
              <a:gd name="connsiteX2" fmla="*/ 25724 w 25766"/>
              <a:gd name="connsiteY2" fmla="*/ 139873 h 140236"/>
              <a:gd name="connsiteX3" fmla="*/ 324 w 25766"/>
              <a:gd name="connsiteY3" fmla="*/ 98598 h 140236"/>
              <a:gd name="connsiteX4" fmla="*/ 19374 w 25766"/>
              <a:gd name="connsiteY4" fmla="*/ 173 h 1402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766" h="140236">
                <a:moveTo>
                  <a:pt x="19374" y="173"/>
                </a:moveTo>
                <a:cubicBezTo>
                  <a:pt x="20432" y="-3531"/>
                  <a:pt x="5616" y="53090"/>
                  <a:pt x="6674" y="76373"/>
                </a:cubicBezTo>
                <a:cubicBezTo>
                  <a:pt x="7732" y="99656"/>
                  <a:pt x="26782" y="136169"/>
                  <a:pt x="25724" y="139873"/>
                </a:cubicBezTo>
                <a:cubicBezTo>
                  <a:pt x="24666" y="143577"/>
                  <a:pt x="3499" y="118177"/>
                  <a:pt x="324" y="98598"/>
                </a:cubicBezTo>
                <a:cubicBezTo>
                  <a:pt x="-2851" y="79019"/>
                  <a:pt x="18316" y="3877"/>
                  <a:pt x="19374" y="17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2" name="フリーフォーム 1381">
            <a:extLst>
              <a:ext uri="{FF2B5EF4-FFF2-40B4-BE49-F238E27FC236}">
                <a16:creationId xmlns:a16="http://schemas.microsoft.com/office/drawing/2014/main" id="{9EF48C38-2716-6EB4-CF7E-9A363005910A}"/>
              </a:ext>
            </a:extLst>
          </p:cNvPr>
          <p:cNvSpPr/>
          <p:nvPr/>
        </p:nvSpPr>
        <p:spPr>
          <a:xfrm>
            <a:off x="2063105" y="8796924"/>
            <a:ext cx="292452" cy="7351"/>
          </a:xfrm>
          <a:custGeom>
            <a:avLst/>
            <a:gdLst>
              <a:gd name="connsiteX0" fmla="*/ 645 w 292452"/>
              <a:gd name="connsiteY0" fmla="*/ 1001 h 7351"/>
              <a:gd name="connsiteX1" fmla="*/ 283220 w 292452"/>
              <a:gd name="connsiteY1" fmla="*/ 7351 h 7351"/>
              <a:gd name="connsiteX2" fmla="*/ 207020 w 292452"/>
              <a:gd name="connsiteY2" fmla="*/ 1001 h 7351"/>
              <a:gd name="connsiteX3" fmla="*/ 645 w 292452"/>
              <a:gd name="connsiteY3" fmla="*/ 1001 h 73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92452" h="7351">
                <a:moveTo>
                  <a:pt x="645" y="1001"/>
                </a:moveTo>
                <a:cubicBezTo>
                  <a:pt x="13345" y="2059"/>
                  <a:pt x="248824" y="7351"/>
                  <a:pt x="283220" y="7351"/>
                </a:cubicBezTo>
                <a:cubicBezTo>
                  <a:pt x="317616" y="7351"/>
                  <a:pt x="247766" y="2588"/>
                  <a:pt x="207020" y="1001"/>
                </a:cubicBezTo>
                <a:cubicBezTo>
                  <a:pt x="166274" y="-586"/>
                  <a:pt x="-12055" y="-57"/>
                  <a:pt x="645" y="100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3" name="フリーフォーム 1382">
            <a:extLst>
              <a:ext uri="{FF2B5EF4-FFF2-40B4-BE49-F238E27FC236}">
                <a16:creationId xmlns:a16="http://schemas.microsoft.com/office/drawing/2014/main" id="{FD38E0B8-403C-D7A3-81C7-5E56E789262D}"/>
              </a:ext>
            </a:extLst>
          </p:cNvPr>
          <p:cNvSpPr/>
          <p:nvPr/>
        </p:nvSpPr>
        <p:spPr>
          <a:xfrm>
            <a:off x="2091823" y="8839111"/>
            <a:ext cx="278883" cy="50927"/>
          </a:xfrm>
          <a:custGeom>
            <a:avLst/>
            <a:gdLst>
              <a:gd name="connsiteX0" fmla="*/ 502 w 278883"/>
              <a:gd name="connsiteY0" fmla="*/ 89 h 50927"/>
              <a:gd name="connsiteX1" fmla="*/ 165602 w 278883"/>
              <a:gd name="connsiteY1" fmla="*/ 15964 h 50927"/>
              <a:gd name="connsiteX2" fmla="*/ 276727 w 278883"/>
              <a:gd name="connsiteY2" fmla="*/ 50889 h 50927"/>
              <a:gd name="connsiteX3" fmla="*/ 222752 w 278883"/>
              <a:gd name="connsiteY3" fmla="*/ 22314 h 50927"/>
              <a:gd name="connsiteX4" fmla="*/ 502 w 278883"/>
              <a:gd name="connsiteY4" fmla="*/ 89 h 509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78883" h="50927">
                <a:moveTo>
                  <a:pt x="502" y="89"/>
                </a:moveTo>
                <a:cubicBezTo>
                  <a:pt x="-9023" y="-969"/>
                  <a:pt x="119565" y="7497"/>
                  <a:pt x="165602" y="15964"/>
                </a:cubicBezTo>
                <a:cubicBezTo>
                  <a:pt x="211639" y="24431"/>
                  <a:pt x="267202" y="49831"/>
                  <a:pt x="276727" y="50889"/>
                </a:cubicBezTo>
                <a:cubicBezTo>
                  <a:pt x="286252" y="51947"/>
                  <a:pt x="263498" y="30781"/>
                  <a:pt x="222752" y="22314"/>
                </a:cubicBezTo>
                <a:cubicBezTo>
                  <a:pt x="182006" y="13847"/>
                  <a:pt x="10027" y="1147"/>
                  <a:pt x="502" y="8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4" name="フリーフォーム 1383">
            <a:extLst>
              <a:ext uri="{FF2B5EF4-FFF2-40B4-BE49-F238E27FC236}">
                <a16:creationId xmlns:a16="http://schemas.microsoft.com/office/drawing/2014/main" id="{50B5E67D-0850-47C3-0E06-F935B3CBE45E}"/>
              </a:ext>
            </a:extLst>
          </p:cNvPr>
          <p:cNvSpPr/>
          <p:nvPr/>
        </p:nvSpPr>
        <p:spPr>
          <a:xfrm>
            <a:off x="2383941" y="8838645"/>
            <a:ext cx="194510" cy="50532"/>
          </a:xfrm>
          <a:custGeom>
            <a:avLst/>
            <a:gdLst>
              <a:gd name="connsiteX0" fmla="*/ 484 w 194510"/>
              <a:gd name="connsiteY0" fmla="*/ 48180 h 50532"/>
              <a:gd name="connsiteX1" fmla="*/ 187809 w 194510"/>
              <a:gd name="connsiteY1" fmla="*/ 48180 h 50532"/>
              <a:gd name="connsiteX2" fmla="*/ 156059 w 194510"/>
              <a:gd name="connsiteY2" fmla="*/ 16430 h 50532"/>
              <a:gd name="connsiteX3" fmla="*/ 143359 w 194510"/>
              <a:gd name="connsiteY3" fmla="*/ 555 h 50532"/>
              <a:gd name="connsiteX4" fmla="*/ 171934 w 194510"/>
              <a:gd name="connsiteY4" fmla="*/ 35480 h 50532"/>
              <a:gd name="connsiteX5" fmla="*/ 133834 w 194510"/>
              <a:gd name="connsiteY5" fmla="*/ 48180 h 50532"/>
              <a:gd name="connsiteX6" fmla="*/ 484 w 194510"/>
              <a:gd name="connsiteY6" fmla="*/ 48180 h 505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94510" h="50532">
                <a:moveTo>
                  <a:pt x="484" y="48180"/>
                </a:moveTo>
                <a:cubicBezTo>
                  <a:pt x="9480" y="48180"/>
                  <a:pt x="161880" y="53472"/>
                  <a:pt x="187809" y="48180"/>
                </a:cubicBezTo>
                <a:cubicBezTo>
                  <a:pt x="213738" y="42888"/>
                  <a:pt x="156059" y="16430"/>
                  <a:pt x="156059" y="16430"/>
                </a:cubicBezTo>
                <a:cubicBezTo>
                  <a:pt x="148651" y="8492"/>
                  <a:pt x="140713" y="-2620"/>
                  <a:pt x="143359" y="555"/>
                </a:cubicBezTo>
                <a:cubicBezTo>
                  <a:pt x="146005" y="3730"/>
                  <a:pt x="173522" y="27542"/>
                  <a:pt x="171934" y="35480"/>
                </a:cubicBezTo>
                <a:cubicBezTo>
                  <a:pt x="170346" y="43418"/>
                  <a:pt x="157117" y="46063"/>
                  <a:pt x="133834" y="48180"/>
                </a:cubicBezTo>
                <a:cubicBezTo>
                  <a:pt x="110551" y="50297"/>
                  <a:pt x="-8512" y="48180"/>
                  <a:pt x="484" y="4818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5" name="フリーフォーム 1384">
            <a:extLst>
              <a:ext uri="{FF2B5EF4-FFF2-40B4-BE49-F238E27FC236}">
                <a16:creationId xmlns:a16="http://schemas.microsoft.com/office/drawing/2014/main" id="{21FFA3FE-8163-08D2-8E61-4E20D3192937}"/>
              </a:ext>
            </a:extLst>
          </p:cNvPr>
          <p:cNvSpPr/>
          <p:nvPr/>
        </p:nvSpPr>
        <p:spPr>
          <a:xfrm>
            <a:off x="2691948" y="9013631"/>
            <a:ext cx="134667" cy="156861"/>
          </a:xfrm>
          <a:custGeom>
            <a:avLst/>
            <a:gdLst>
              <a:gd name="connsiteX0" fmla="*/ 452 w 134667"/>
              <a:gd name="connsiteY0" fmla="*/ 194 h 156861"/>
              <a:gd name="connsiteX1" fmla="*/ 63952 w 134667"/>
              <a:gd name="connsiteY1" fmla="*/ 85919 h 156861"/>
              <a:gd name="connsiteX2" fmla="*/ 133802 w 134667"/>
              <a:gd name="connsiteY2" fmla="*/ 155769 h 156861"/>
              <a:gd name="connsiteX3" fmla="*/ 98877 w 134667"/>
              <a:gd name="connsiteY3" fmla="*/ 124019 h 156861"/>
              <a:gd name="connsiteX4" fmla="*/ 38552 w 134667"/>
              <a:gd name="connsiteY4" fmla="*/ 63694 h 156861"/>
              <a:gd name="connsiteX5" fmla="*/ 452 w 134667"/>
              <a:gd name="connsiteY5" fmla="*/ 194 h 1568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34667" h="156861">
                <a:moveTo>
                  <a:pt x="452" y="194"/>
                </a:moveTo>
                <a:cubicBezTo>
                  <a:pt x="4685" y="3898"/>
                  <a:pt x="41727" y="59990"/>
                  <a:pt x="63952" y="85919"/>
                </a:cubicBezTo>
                <a:cubicBezTo>
                  <a:pt x="86177" y="111848"/>
                  <a:pt x="127981" y="149419"/>
                  <a:pt x="133802" y="155769"/>
                </a:cubicBezTo>
                <a:cubicBezTo>
                  <a:pt x="139623" y="162119"/>
                  <a:pt x="114752" y="139365"/>
                  <a:pt x="98877" y="124019"/>
                </a:cubicBezTo>
                <a:cubicBezTo>
                  <a:pt x="83002" y="108673"/>
                  <a:pt x="54427" y="80627"/>
                  <a:pt x="38552" y="63694"/>
                </a:cubicBezTo>
                <a:cubicBezTo>
                  <a:pt x="22677" y="46761"/>
                  <a:pt x="-3781" y="-3510"/>
                  <a:pt x="452" y="19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6" name="フリーフォーム 1385">
            <a:extLst>
              <a:ext uri="{FF2B5EF4-FFF2-40B4-BE49-F238E27FC236}">
                <a16:creationId xmlns:a16="http://schemas.microsoft.com/office/drawing/2014/main" id="{53079310-ACA1-DB4E-53A3-826AD10C375B}"/>
              </a:ext>
            </a:extLst>
          </p:cNvPr>
          <p:cNvSpPr/>
          <p:nvPr/>
        </p:nvSpPr>
        <p:spPr>
          <a:xfrm>
            <a:off x="2739427" y="8896235"/>
            <a:ext cx="124610" cy="225902"/>
          </a:xfrm>
          <a:custGeom>
            <a:avLst/>
            <a:gdLst>
              <a:gd name="connsiteX0" fmla="*/ 16473 w 124610"/>
              <a:gd name="connsiteY0" fmla="*/ 115 h 225902"/>
              <a:gd name="connsiteX1" fmla="*/ 598 w 124610"/>
              <a:gd name="connsiteY1" fmla="*/ 85840 h 225902"/>
              <a:gd name="connsiteX2" fmla="*/ 41873 w 124610"/>
              <a:gd name="connsiteY2" fmla="*/ 155690 h 225902"/>
              <a:gd name="connsiteX3" fmla="*/ 25998 w 124610"/>
              <a:gd name="connsiteY3" fmla="*/ 142990 h 225902"/>
              <a:gd name="connsiteX4" fmla="*/ 95848 w 124610"/>
              <a:gd name="connsiteY4" fmla="*/ 184265 h 225902"/>
              <a:gd name="connsiteX5" fmla="*/ 67273 w 124610"/>
              <a:gd name="connsiteY5" fmla="*/ 184265 h 225902"/>
              <a:gd name="connsiteX6" fmla="*/ 124423 w 124610"/>
              <a:gd name="connsiteY6" fmla="*/ 225540 h 225902"/>
              <a:gd name="connsiteX7" fmla="*/ 83148 w 124610"/>
              <a:gd name="connsiteY7" fmla="*/ 200140 h 225902"/>
              <a:gd name="connsiteX8" fmla="*/ 16473 w 124610"/>
              <a:gd name="connsiteY8" fmla="*/ 130290 h 225902"/>
              <a:gd name="connsiteX9" fmla="*/ 3773 w 124610"/>
              <a:gd name="connsiteY9" fmla="*/ 104890 h 225902"/>
              <a:gd name="connsiteX10" fmla="*/ 16473 w 124610"/>
              <a:gd name="connsiteY10" fmla="*/ 115 h 2259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24610" h="225902">
                <a:moveTo>
                  <a:pt x="16473" y="115"/>
                </a:moveTo>
                <a:cubicBezTo>
                  <a:pt x="15944" y="-3060"/>
                  <a:pt x="-3635" y="59911"/>
                  <a:pt x="598" y="85840"/>
                </a:cubicBezTo>
                <a:cubicBezTo>
                  <a:pt x="4831" y="111769"/>
                  <a:pt x="41873" y="155690"/>
                  <a:pt x="41873" y="155690"/>
                </a:cubicBezTo>
                <a:cubicBezTo>
                  <a:pt x="46106" y="165215"/>
                  <a:pt x="17002" y="138228"/>
                  <a:pt x="25998" y="142990"/>
                </a:cubicBezTo>
                <a:cubicBezTo>
                  <a:pt x="34994" y="147752"/>
                  <a:pt x="88969" y="177386"/>
                  <a:pt x="95848" y="184265"/>
                </a:cubicBezTo>
                <a:cubicBezTo>
                  <a:pt x="102727" y="191144"/>
                  <a:pt x="62511" y="177386"/>
                  <a:pt x="67273" y="184265"/>
                </a:cubicBezTo>
                <a:cubicBezTo>
                  <a:pt x="72035" y="191144"/>
                  <a:pt x="121777" y="222894"/>
                  <a:pt x="124423" y="225540"/>
                </a:cubicBezTo>
                <a:cubicBezTo>
                  <a:pt x="127069" y="228186"/>
                  <a:pt x="101140" y="216015"/>
                  <a:pt x="83148" y="200140"/>
                </a:cubicBezTo>
                <a:cubicBezTo>
                  <a:pt x="65156" y="184265"/>
                  <a:pt x="29702" y="146165"/>
                  <a:pt x="16473" y="130290"/>
                </a:cubicBezTo>
                <a:cubicBezTo>
                  <a:pt x="3244" y="114415"/>
                  <a:pt x="4302" y="122352"/>
                  <a:pt x="3773" y="104890"/>
                </a:cubicBezTo>
                <a:cubicBezTo>
                  <a:pt x="3244" y="87428"/>
                  <a:pt x="17002" y="3290"/>
                  <a:pt x="16473" y="115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7" name="フリーフォーム 1386">
            <a:extLst>
              <a:ext uri="{FF2B5EF4-FFF2-40B4-BE49-F238E27FC236}">
                <a16:creationId xmlns:a16="http://schemas.microsoft.com/office/drawing/2014/main" id="{7DA9C053-CB12-E9F8-34C6-9DDA7DC1CAA3}"/>
              </a:ext>
            </a:extLst>
          </p:cNvPr>
          <p:cNvSpPr/>
          <p:nvPr/>
        </p:nvSpPr>
        <p:spPr>
          <a:xfrm>
            <a:off x="2796663" y="8930947"/>
            <a:ext cx="89523" cy="86199"/>
          </a:xfrm>
          <a:custGeom>
            <a:avLst/>
            <a:gdLst>
              <a:gd name="connsiteX0" fmla="*/ 89412 w 89523"/>
              <a:gd name="connsiteY0" fmla="*/ 328 h 86199"/>
              <a:gd name="connsiteX1" fmla="*/ 32262 w 89523"/>
              <a:gd name="connsiteY1" fmla="*/ 25728 h 86199"/>
              <a:gd name="connsiteX2" fmla="*/ 512 w 89523"/>
              <a:gd name="connsiteY2" fmla="*/ 86053 h 86199"/>
              <a:gd name="connsiteX3" fmla="*/ 16387 w 89523"/>
              <a:gd name="connsiteY3" fmla="*/ 41603 h 86199"/>
              <a:gd name="connsiteX4" fmla="*/ 89412 w 89523"/>
              <a:gd name="connsiteY4" fmla="*/ 328 h 861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9523" h="86199">
                <a:moveTo>
                  <a:pt x="89412" y="328"/>
                </a:moveTo>
                <a:cubicBezTo>
                  <a:pt x="92058" y="-2318"/>
                  <a:pt x="47079" y="11441"/>
                  <a:pt x="32262" y="25728"/>
                </a:cubicBezTo>
                <a:cubicBezTo>
                  <a:pt x="17445" y="40015"/>
                  <a:pt x="3158" y="83407"/>
                  <a:pt x="512" y="86053"/>
                </a:cubicBezTo>
                <a:cubicBezTo>
                  <a:pt x="-2134" y="88699"/>
                  <a:pt x="5804" y="54832"/>
                  <a:pt x="16387" y="41603"/>
                </a:cubicBezTo>
                <a:cubicBezTo>
                  <a:pt x="26970" y="28374"/>
                  <a:pt x="86766" y="2974"/>
                  <a:pt x="89412" y="32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8" name="フリーフォーム 1387">
            <a:extLst>
              <a:ext uri="{FF2B5EF4-FFF2-40B4-BE49-F238E27FC236}">
                <a16:creationId xmlns:a16="http://schemas.microsoft.com/office/drawing/2014/main" id="{8B3D4E07-DA2C-EFAF-D3A5-ED051257A23E}"/>
              </a:ext>
            </a:extLst>
          </p:cNvPr>
          <p:cNvSpPr/>
          <p:nvPr/>
        </p:nvSpPr>
        <p:spPr>
          <a:xfrm>
            <a:off x="2886075" y="9003120"/>
            <a:ext cx="209550" cy="185330"/>
          </a:xfrm>
          <a:custGeom>
            <a:avLst/>
            <a:gdLst>
              <a:gd name="connsiteX0" fmla="*/ 82550 w 209550"/>
              <a:gd name="connsiteY0" fmla="*/ 1180 h 185330"/>
              <a:gd name="connsiteX1" fmla="*/ 31750 w 209550"/>
              <a:gd name="connsiteY1" fmla="*/ 42455 h 185330"/>
              <a:gd name="connsiteX2" fmla="*/ 0 w 209550"/>
              <a:gd name="connsiteY2" fmla="*/ 118655 h 185330"/>
              <a:gd name="connsiteX3" fmla="*/ 31750 w 209550"/>
              <a:gd name="connsiteY3" fmla="*/ 86905 h 185330"/>
              <a:gd name="connsiteX4" fmla="*/ 15875 w 209550"/>
              <a:gd name="connsiteY4" fmla="*/ 128180 h 185330"/>
              <a:gd name="connsiteX5" fmla="*/ 57150 w 209550"/>
              <a:gd name="connsiteY5" fmla="*/ 112305 h 185330"/>
              <a:gd name="connsiteX6" fmla="*/ 117475 w 209550"/>
              <a:gd name="connsiteY6" fmla="*/ 140880 h 185330"/>
              <a:gd name="connsiteX7" fmla="*/ 209550 w 209550"/>
              <a:gd name="connsiteY7" fmla="*/ 185330 h 185330"/>
              <a:gd name="connsiteX8" fmla="*/ 111125 w 209550"/>
              <a:gd name="connsiteY8" fmla="*/ 140880 h 185330"/>
              <a:gd name="connsiteX9" fmla="*/ 22225 w 209550"/>
              <a:gd name="connsiteY9" fmla="*/ 105955 h 185330"/>
              <a:gd name="connsiteX10" fmla="*/ 22225 w 209550"/>
              <a:gd name="connsiteY10" fmla="*/ 86905 h 185330"/>
              <a:gd name="connsiteX11" fmla="*/ 82550 w 209550"/>
              <a:gd name="connsiteY11" fmla="*/ 1180 h 1853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09550" h="185330">
                <a:moveTo>
                  <a:pt x="82550" y="1180"/>
                </a:moveTo>
                <a:cubicBezTo>
                  <a:pt x="84137" y="-6228"/>
                  <a:pt x="45508" y="22876"/>
                  <a:pt x="31750" y="42455"/>
                </a:cubicBezTo>
                <a:cubicBezTo>
                  <a:pt x="17992" y="62034"/>
                  <a:pt x="0" y="111247"/>
                  <a:pt x="0" y="118655"/>
                </a:cubicBezTo>
                <a:cubicBezTo>
                  <a:pt x="0" y="126063"/>
                  <a:pt x="29104" y="85318"/>
                  <a:pt x="31750" y="86905"/>
                </a:cubicBezTo>
                <a:cubicBezTo>
                  <a:pt x="34396" y="88493"/>
                  <a:pt x="11642" y="123947"/>
                  <a:pt x="15875" y="128180"/>
                </a:cubicBezTo>
                <a:cubicBezTo>
                  <a:pt x="20108" y="132413"/>
                  <a:pt x="40217" y="110188"/>
                  <a:pt x="57150" y="112305"/>
                </a:cubicBezTo>
                <a:cubicBezTo>
                  <a:pt x="74083" y="114422"/>
                  <a:pt x="117475" y="140880"/>
                  <a:pt x="117475" y="140880"/>
                </a:cubicBezTo>
                <a:lnTo>
                  <a:pt x="209550" y="185330"/>
                </a:lnTo>
                <a:cubicBezTo>
                  <a:pt x="208492" y="185330"/>
                  <a:pt x="142346" y="154109"/>
                  <a:pt x="111125" y="140880"/>
                </a:cubicBezTo>
                <a:cubicBezTo>
                  <a:pt x="79904" y="127651"/>
                  <a:pt x="22225" y="105955"/>
                  <a:pt x="22225" y="105955"/>
                </a:cubicBezTo>
                <a:cubicBezTo>
                  <a:pt x="7408" y="96959"/>
                  <a:pt x="17462" y="102251"/>
                  <a:pt x="22225" y="86905"/>
                </a:cubicBezTo>
                <a:cubicBezTo>
                  <a:pt x="26988" y="71559"/>
                  <a:pt x="80963" y="8588"/>
                  <a:pt x="82550" y="1180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9" name="フリーフォーム 1388">
            <a:extLst>
              <a:ext uri="{FF2B5EF4-FFF2-40B4-BE49-F238E27FC236}">
                <a16:creationId xmlns:a16="http://schemas.microsoft.com/office/drawing/2014/main" id="{538BD46B-C1AF-AD0B-FEEF-8DF81CA0E017}"/>
              </a:ext>
            </a:extLst>
          </p:cNvPr>
          <p:cNvSpPr/>
          <p:nvPr/>
        </p:nvSpPr>
        <p:spPr>
          <a:xfrm>
            <a:off x="2840480" y="9163834"/>
            <a:ext cx="362304" cy="98060"/>
          </a:xfrm>
          <a:custGeom>
            <a:avLst/>
            <a:gdLst>
              <a:gd name="connsiteX0" fmla="*/ 1145 w 362304"/>
              <a:gd name="connsiteY0" fmla="*/ 2391 h 98060"/>
              <a:gd name="connsiteX1" fmla="*/ 153545 w 362304"/>
              <a:gd name="connsiteY1" fmla="*/ 21441 h 98060"/>
              <a:gd name="connsiteX2" fmla="*/ 359920 w 362304"/>
              <a:gd name="connsiteY2" fmla="*/ 97641 h 98060"/>
              <a:gd name="connsiteX3" fmla="*/ 255145 w 362304"/>
              <a:gd name="connsiteY3" fmla="*/ 50016 h 98060"/>
              <a:gd name="connsiteX4" fmla="*/ 93220 w 362304"/>
              <a:gd name="connsiteY4" fmla="*/ 5566 h 98060"/>
              <a:gd name="connsiteX5" fmla="*/ 1145 w 362304"/>
              <a:gd name="connsiteY5" fmla="*/ 2391 h 980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62304" h="98060">
                <a:moveTo>
                  <a:pt x="1145" y="2391"/>
                </a:moveTo>
                <a:cubicBezTo>
                  <a:pt x="11199" y="5037"/>
                  <a:pt x="93749" y="5566"/>
                  <a:pt x="153545" y="21441"/>
                </a:cubicBezTo>
                <a:cubicBezTo>
                  <a:pt x="213341" y="37316"/>
                  <a:pt x="342987" y="92879"/>
                  <a:pt x="359920" y="97641"/>
                </a:cubicBezTo>
                <a:cubicBezTo>
                  <a:pt x="376853" y="102403"/>
                  <a:pt x="299595" y="65362"/>
                  <a:pt x="255145" y="50016"/>
                </a:cubicBezTo>
                <a:cubicBezTo>
                  <a:pt x="210695" y="34670"/>
                  <a:pt x="137141" y="13504"/>
                  <a:pt x="93220" y="5566"/>
                </a:cubicBezTo>
                <a:cubicBezTo>
                  <a:pt x="49299" y="-2372"/>
                  <a:pt x="-8909" y="-255"/>
                  <a:pt x="1145" y="239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0" name="フリーフォーム 1389">
            <a:extLst>
              <a:ext uri="{FF2B5EF4-FFF2-40B4-BE49-F238E27FC236}">
                <a16:creationId xmlns:a16="http://schemas.microsoft.com/office/drawing/2014/main" id="{682CD6C7-7148-54CA-A87A-C6CD4E90A233}"/>
              </a:ext>
            </a:extLst>
          </p:cNvPr>
          <p:cNvSpPr/>
          <p:nvPr/>
        </p:nvSpPr>
        <p:spPr>
          <a:xfrm>
            <a:off x="2930060" y="9134299"/>
            <a:ext cx="16354" cy="89955"/>
          </a:xfrm>
          <a:custGeom>
            <a:avLst/>
            <a:gdLst>
              <a:gd name="connsiteX0" fmla="*/ 16340 w 16354"/>
              <a:gd name="connsiteY0" fmla="*/ 176 h 89955"/>
              <a:gd name="connsiteX1" fmla="*/ 465 w 16354"/>
              <a:gd name="connsiteY1" fmla="*/ 66851 h 89955"/>
              <a:gd name="connsiteX2" fmla="*/ 3640 w 16354"/>
              <a:gd name="connsiteY2" fmla="*/ 89076 h 89955"/>
              <a:gd name="connsiteX3" fmla="*/ 16340 w 16354"/>
              <a:gd name="connsiteY3" fmla="*/ 176 h 899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354" h="89955">
                <a:moveTo>
                  <a:pt x="16340" y="176"/>
                </a:moveTo>
                <a:cubicBezTo>
                  <a:pt x="15811" y="-3528"/>
                  <a:pt x="2582" y="52034"/>
                  <a:pt x="465" y="66851"/>
                </a:cubicBezTo>
                <a:cubicBezTo>
                  <a:pt x="-1652" y="81668"/>
                  <a:pt x="4169" y="93309"/>
                  <a:pt x="3640" y="89076"/>
                </a:cubicBezTo>
                <a:cubicBezTo>
                  <a:pt x="3111" y="84843"/>
                  <a:pt x="16869" y="3880"/>
                  <a:pt x="16340" y="17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1" name="フリーフォーム 1390">
            <a:extLst>
              <a:ext uri="{FF2B5EF4-FFF2-40B4-BE49-F238E27FC236}">
                <a16:creationId xmlns:a16="http://schemas.microsoft.com/office/drawing/2014/main" id="{FE4FCAB5-119C-6C9C-68C0-76D8A6D5673C}"/>
              </a:ext>
            </a:extLst>
          </p:cNvPr>
          <p:cNvSpPr/>
          <p:nvPr/>
        </p:nvSpPr>
        <p:spPr>
          <a:xfrm>
            <a:off x="3346440" y="9131177"/>
            <a:ext cx="238679" cy="208710"/>
          </a:xfrm>
          <a:custGeom>
            <a:avLst/>
            <a:gdLst>
              <a:gd name="connsiteX0" fmla="*/ 10 w 238679"/>
              <a:gd name="connsiteY0" fmla="*/ 123 h 208710"/>
              <a:gd name="connsiteX1" fmla="*/ 114310 w 238679"/>
              <a:gd name="connsiteY1" fmla="*/ 111248 h 208710"/>
              <a:gd name="connsiteX2" fmla="*/ 234960 w 238679"/>
              <a:gd name="connsiteY2" fmla="*/ 206498 h 208710"/>
              <a:gd name="connsiteX3" fmla="*/ 200035 w 238679"/>
              <a:gd name="connsiteY3" fmla="*/ 174748 h 208710"/>
              <a:gd name="connsiteX4" fmla="*/ 120660 w 238679"/>
              <a:gd name="connsiteY4" fmla="*/ 133473 h 208710"/>
              <a:gd name="connsiteX5" fmla="*/ 10 w 238679"/>
              <a:gd name="connsiteY5" fmla="*/ 123 h 2087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38679" h="208710">
                <a:moveTo>
                  <a:pt x="10" y="123"/>
                </a:moveTo>
                <a:cubicBezTo>
                  <a:pt x="-1048" y="-3581"/>
                  <a:pt x="75152" y="76852"/>
                  <a:pt x="114310" y="111248"/>
                </a:cubicBezTo>
                <a:cubicBezTo>
                  <a:pt x="153468" y="145644"/>
                  <a:pt x="220673" y="195915"/>
                  <a:pt x="234960" y="206498"/>
                </a:cubicBezTo>
                <a:cubicBezTo>
                  <a:pt x="249248" y="217081"/>
                  <a:pt x="219085" y="186919"/>
                  <a:pt x="200035" y="174748"/>
                </a:cubicBezTo>
                <a:cubicBezTo>
                  <a:pt x="180985" y="162577"/>
                  <a:pt x="157172" y="158873"/>
                  <a:pt x="120660" y="133473"/>
                </a:cubicBezTo>
                <a:cubicBezTo>
                  <a:pt x="84148" y="108073"/>
                  <a:pt x="1068" y="3827"/>
                  <a:pt x="10" y="12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2" name="フリーフォーム 1391">
            <a:extLst>
              <a:ext uri="{FF2B5EF4-FFF2-40B4-BE49-F238E27FC236}">
                <a16:creationId xmlns:a16="http://schemas.microsoft.com/office/drawing/2014/main" id="{26F63F2B-3639-B60E-4C39-85A095933CBD}"/>
              </a:ext>
            </a:extLst>
          </p:cNvPr>
          <p:cNvSpPr/>
          <p:nvPr/>
        </p:nvSpPr>
        <p:spPr>
          <a:xfrm>
            <a:off x="3073247" y="9220025"/>
            <a:ext cx="70405" cy="117898"/>
          </a:xfrm>
          <a:custGeom>
            <a:avLst/>
            <a:gdLst>
              <a:gd name="connsiteX0" fmla="*/ 153 w 70405"/>
              <a:gd name="connsiteY0" fmla="*/ 175 h 117898"/>
              <a:gd name="connsiteX1" fmla="*/ 41428 w 70405"/>
              <a:gd name="connsiteY1" fmla="*/ 57325 h 117898"/>
              <a:gd name="connsiteX2" fmla="*/ 70003 w 70405"/>
              <a:gd name="connsiteY2" fmla="*/ 117650 h 117898"/>
              <a:gd name="connsiteX3" fmla="*/ 57303 w 70405"/>
              <a:gd name="connsiteY3" fmla="*/ 76375 h 117898"/>
              <a:gd name="connsiteX4" fmla="*/ 153 w 70405"/>
              <a:gd name="connsiteY4" fmla="*/ 175 h 1178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0405" h="117898">
                <a:moveTo>
                  <a:pt x="153" y="175"/>
                </a:moveTo>
                <a:cubicBezTo>
                  <a:pt x="-2493" y="-3000"/>
                  <a:pt x="29786" y="37746"/>
                  <a:pt x="41428" y="57325"/>
                </a:cubicBezTo>
                <a:cubicBezTo>
                  <a:pt x="53070" y="76904"/>
                  <a:pt x="67357" y="114475"/>
                  <a:pt x="70003" y="117650"/>
                </a:cubicBezTo>
                <a:cubicBezTo>
                  <a:pt x="72649" y="120825"/>
                  <a:pt x="61536" y="92779"/>
                  <a:pt x="57303" y="76375"/>
                </a:cubicBezTo>
                <a:cubicBezTo>
                  <a:pt x="53070" y="59971"/>
                  <a:pt x="2799" y="3350"/>
                  <a:pt x="153" y="17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3" name="フリーフォーム 1392">
            <a:extLst>
              <a:ext uri="{FF2B5EF4-FFF2-40B4-BE49-F238E27FC236}">
                <a16:creationId xmlns:a16="http://schemas.microsoft.com/office/drawing/2014/main" id="{081E5E59-0725-60DB-4573-B4D43FBD54DF}"/>
              </a:ext>
            </a:extLst>
          </p:cNvPr>
          <p:cNvSpPr/>
          <p:nvPr/>
        </p:nvSpPr>
        <p:spPr>
          <a:xfrm>
            <a:off x="3143202" y="9328105"/>
            <a:ext cx="534186" cy="238957"/>
          </a:xfrm>
          <a:custGeom>
            <a:avLst/>
            <a:gdLst>
              <a:gd name="connsiteX0" fmla="*/ 48 w 534186"/>
              <a:gd name="connsiteY0" fmla="*/ 45 h 238957"/>
              <a:gd name="connsiteX1" fmla="*/ 142923 w 534186"/>
              <a:gd name="connsiteY1" fmla="*/ 60370 h 238957"/>
              <a:gd name="connsiteX2" fmla="*/ 238173 w 534186"/>
              <a:gd name="connsiteY2" fmla="*/ 130220 h 238957"/>
              <a:gd name="connsiteX3" fmla="*/ 222298 w 534186"/>
              <a:gd name="connsiteY3" fmla="*/ 104820 h 238957"/>
              <a:gd name="connsiteX4" fmla="*/ 320723 w 534186"/>
              <a:gd name="connsiteY4" fmla="*/ 193720 h 238957"/>
              <a:gd name="connsiteX5" fmla="*/ 339773 w 534186"/>
              <a:gd name="connsiteY5" fmla="*/ 203245 h 238957"/>
              <a:gd name="connsiteX6" fmla="*/ 409623 w 534186"/>
              <a:gd name="connsiteY6" fmla="*/ 200070 h 238957"/>
              <a:gd name="connsiteX7" fmla="*/ 361998 w 534186"/>
              <a:gd name="connsiteY7" fmla="*/ 222295 h 238957"/>
              <a:gd name="connsiteX8" fmla="*/ 441373 w 534186"/>
              <a:gd name="connsiteY8" fmla="*/ 222295 h 238957"/>
              <a:gd name="connsiteX9" fmla="*/ 533448 w 534186"/>
              <a:gd name="connsiteY9" fmla="*/ 181020 h 238957"/>
              <a:gd name="connsiteX10" fmla="*/ 479473 w 534186"/>
              <a:gd name="connsiteY10" fmla="*/ 222295 h 238957"/>
              <a:gd name="connsiteX11" fmla="*/ 387398 w 534186"/>
              <a:gd name="connsiteY11" fmla="*/ 238170 h 238957"/>
              <a:gd name="connsiteX12" fmla="*/ 295323 w 534186"/>
              <a:gd name="connsiteY12" fmla="*/ 200070 h 238957"/>
              <a:gd name="connsiteX13" fmla="*/ 203248 w 534186"/>
              <a:gd name="connsiteY13" fmla="*/ 117520 h 238957"/>
              <a:gd name="connsiteX14" fmla="*/ 158798 w 534186"/>
              <a:gd name="connsiteY14" fmla="*/ 69895 h 238957"/>
              <a:gd name="connsiteX15" fmla="*/ 48 w 534186"/>
              <a:gd name="connsiteY15" fmla="*/ 45 h 2389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534186" h="238957">
                <a:moveTo>
                  <a:pt x="48" y="45"/>
                </a:moveTo>
                <a:cubicBezTo>
                  <a:pt x="-2598" y="-1543"/>
                  <a:pt x="103236" y="38674"/>
                  <a:pt x="142923" y="60370"/>
                </a:cubicBezTo>
                <a:cubicBezTo>
                  <a:pt x="182611" y="82066"/>
                  <a:pt x="224944" y="122812"/>
                  <a:pt x="238173" y="130220"/>
                </a:cubicBezTo>
                <a:cubicBezTo>
                  <a:pt x="251402" y="137628"/>
                  <a:pt x="208540" y="94237"/>
                  <a:pt x="222298" y="104820"/>
                </a:cubicBezTo>
                <a:cubicBezTo>
                  <a:pt x="236056" y="115403"/>
                  <a:pt x="301144" y="177316"/>
                  <a:pt x="320723" y="193720"/>
                </a:cubicBezTo>
                <a:cubicBezTo>
                  <a:pt x="340302" y="210124"/>
                  <a:pt x="324956" y="202187"/>
                  <a:pt x="339773" y="203245"/>
                </a:cubicBezTo>
                <a:cubicBezTo>
                  <a:pt x="354590" y="204303"/>
                  <a:pt x="405919" y="196895"/>
                  <a:pt x="409623" y="200070"/>
                </a:cubicBezTo>
                <a:cubicBezTo>
                  <a:pt x="413327" y="203245"/>
                  <a:pt x="356706" y="218591"/>
                  <a:pt x="361998" y="222295"/>
                </a:cubicBezTo>
                <a:cubicBezTo>
                  <a:pt x="367290" y="225999"/>
                  <a:pt x="412798" y="229174"/>
                  <a:pt x="441373" y="222295"/>
                </a:cubicBezTo>
                <a:cubicBezTo>
                  <a:pt x="469948" y="215416"/>
                  <a:pt x="527098" y="181020"/>
                  <a:pt x="533448" y="181020"/>
                </a:cubicBezTo>
                <a:cubicBezTo>
                  <a:pt x="539798" y="181020"/>
                  <a:pt x="503815" y="212770"/>
                  <a:pt x="479473" y="222295"/>
                </a:cubicBezTo>
                <a:cubicBezTo>
                  <a:pt x="455131" y="231820"/>
                  <a:pt x="418090" y="241874"/>
                  <a:pt x="387398" y="238170"/>
                </a:cubicBezTo>
                <a:cubicBezTo>
                  <a:pt x="356706" y="234466"/>
                  <a:pt x="326015" y="220178"/>
                  <a:pt x="295323" y="200070"/>
                </a:cubicBezTo>
                <a:cubicBezTo>
                  <a:pt x="264631" y="179962"/>
                  <a:pt x="226002" y="139216"/>
                  <a:pt x="203248" y="117520"/>
                </a:cubicBezTo>
                <a:cubicBezTo>
                  <a:pt x="180494" y="95824"/>
                  <a:pt x="191606" y="87887"/>
                  <a:pt x="158798" y="69895"/>
                </a:cubicBezTo>
                <a:cubicBezTo>
                  <a:pt x="125990" y="51903"/>
                  <a:pt x="2694" y="1633"/>
                  <a:pt x="48" y="4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4" name="フリーフォーム 1393">
            <a:extLst>
              <a:ext uri="{FF2B5EF4-FFF2-40B4-BE49-F238E27FC236}">
                <a16:creationId xmlns:a16="http://schemas.microsoft.com/office/drawing/2014/main" id="{03A932E1-5FDA-AFFE-7C7B-45641EA04ED6}"/>
              </a:ext>
            </a:extLst>
          </p:cNvPr>
          <p:cNvSpPr/>
          <p:nvPr/>
        </p:nvSpPr>
        <p:spPr>
          <a:xfrm>
            <a:off x="3114675" y="9308944"/>
            <a:ext cx="231775" cy="124251"/>
          </a:xfrm>
          <a:custGeom>
            <a:avLst/>
            <a:gdLst>
              <a:gd name="connsiteX0" fmla="*/ 0 w 231775"/>
              <a:gd name="connsiteY0" fmla="*/ 156 h 124251"/>
              <a:gd name="connsiteX1" fmla="*/ 155575 w 231775"/>
              <a:gd name="connsiteY1" fmla="*/ 63656 h 124251"/>
              <a:gd name="connsiteX2" fmla="*/ 231775 w 231775"/>
              <a:gd name="connsiteY2" fmla="*/ 123981 h 124251"/>
              <a:gd name="connsiteX3" fmla="*/ 155575 w 231775"/>
              <a:gd name="connsiteY3" fmla="*/ 82706 h 124251"/>
              <a:gd name="connsiteX4" fmla="*/ 0 w 231775"/>
              <a:gd name="connsiteY4" fmla="*/ 156 h 1242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1775" h="124251">
                <a:moveTo>
                  <a:pt x="0" y="156"/>
                </a:moveTo>
                <a:cubicBezTo>
                  <a:pt x="0" y="-3019"/>
                  <a:pt x="116946" y="43018"/>
                  <a:pt x="155575" y="63656"/>
                </a:cubicBezTo>
                <a:cubicBezTo>
                  <a:pt x="194204" y="84294"/>
                  <a:pt x="231775" y="120806"/>
                  <a:pt x="231775" y="123981"/>
                </a:cubicBezTo>
                <a:cubicBezTo>
                  <a:pt x="231775" y="127156"/>
                  <a:pt x="187854" y="101756"/>
                  <a:pt x="155575" y="82706"/>
                </a:cubicBezTo>
                <a:cubicBezTo>
                  <a:pt x="123296" y="63656"/>
                  <a:pt x="0" y="3331"/>
                  <a:pt x="0" y="15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5" name="フリーフォーム 1394">
            <a:extLst>
              <a:ext uri="{FF2B5EF4-FFF2-40B4-BE49-F238E27FC236}">
                <a16:creationId xmlns:a16="http://schemas.microsoft.com/office/drawing/2014/main" id="{CBE5D7AB-B598-D3C0-09FF-A74915BA69A4}"/>
              </a:ext>
            </a:extLst>
          </p:cNvPr>
          <p:cNvSpPr/>
          <p:nvPr/>
        </p:nvSpPr>
        <p:spPr>
          <a:xfrm>
            <a:off x="3279642" y="9197973"/>
            <a:ext cx="184543" cy="133364"/>
          </a:xfrm>
          <a:custGeom>
            <a:avLst/>
            <a:gdLst>
              <a:gd name="connsiteX0" fmla="*/ 133 w 184543"/>
              <a:gd name="connsiteY0" fmla="*/ 2 h 133364"/>
              <a:gd name="connsiteX1" fmla="*/ 120783 w 184543"/>
              <a:gd name="connsiteY1" fmla="*/ 95252 h 133364"/>
              <a:gd name="connsiteX2" fmla="*/ 184283 w 184543"/>
              <a:gd name="connsiteY2" fmla="*/ 133352 h 133364"/>
              <a:gd name="connsiteX3" fmla="*/ 98558 w 184543"/>
              <a:gd name="connsiteY3" fmla="*/ 98427 h 133364"/>
              <a:gd name="connsiteX4" fmla="*/ 133 w 184543"/>
              <a:gd name="connsiteY4" fmla="*/ 2 h 1333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84543" h="133364">
                <a:moveTo>
                  <a:pt x="133" y="2"/>
                </a:moveTo>
                <a:cubicBezTo>
                  <a:pt x="3837" y="-527"/>
                  <a:pt x="90091" y="73027"/>
                  <a:pt x="120783" y="95252"/>
                </a:cubicBezTo>
                <a:cubicBezTo>
                  <a:pt x="151475" y="117477"/>
                  <a:pt x="187987" y="132823"/>
                  <a:pt x="184283" y="133352"/>
                </a:cubicBezTo>
                <a:cubicBezTo>
                  <a:pt x="180579" y="133881"/>
                  <a:pt x="126075" y="116948"/>
                  <a:pt x="98558" y="98427"/>
                </a:cubicBezTo>
                <a:cubicBezTo>
                  <a:pt x="71041" y="79906"/>
                  <a:pt x="-3571" y="531"/>
                  <a:pt x="133" y="2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6" name="フリーフォーム 1395">
            <a:extLst>
              <a:ext uri="{FF2B5EF4-FFF2-40B4-BE49-F238E27FC236}">
                <a16:creationId xmlns:a16="http://schemas.microsoft.com/office/drawing/2014/main" id="{C8638DCC-73FA-98AD-D551-C0CDDA9F56A8}"/>
              </a:ext>
            </a:extLst>
          </p:cNvPr>
          <p:cNvSpPr/>
          <p:nvPr/>
        </p:nvSpPr>
        <p:spPr>
          <a:xfrm>
            <a:off x="3237496" y="9264448"/>
            <a:ext cx="153452" cy="172445"/>
          </a:xfrm>
          <a:custGeom>
            <a:avLst/>
            <a:gdLst>
              <a:gd name="connsiteX0" fmla="*/ 1004 w 153452"/>
              <a:gd name="connsiteY0" fmla="*/ 202 h 172445"/>
              <a:gd name="connsiteX1" fmla="*/ 70854 w 153452"/>
              <a:gd name="connsiteY1" fmla="*/ 60527 h 172445"/>
              <a:gd name="connsiteX2" fmla="*/ 112129 w 153452"/>
              <a:gd name="connsiteY2" fmla="*/ 95452 h 172445"/>
              <a:gd name="connsiteX3" fmla="*/ 121654 w 153452"/>
              <a:gd name="connsiteY3" fmla="*/ 44652 h 172445"/>
              <a:gd name="connsiteX4" fmla="*/ 131179 w 153452"/>
              <a:gd name="connsiteY4" fmla="*/ 82752 h 172445"/>
              <a:gd name="connsiteX5" fmla="*/ 134354 w 153452"/>
              <a:gd name="connsiteY5" fmla="*/ 124027 h 172445"/>
              <a:gd name="connsiteX6" fmla="*/ 153404 w 153452"/>
              <a:gd name="connsiteY6" fmla="*/ 171652 h 172445"/>
              <a:gd name="connsiteX7" fmla="*/ 128004 w 153452"/>
              <a:gd name="connsiteY7" fmla="*/ 82752 h 172445"/>
              <a:gd name="connsiteX8" fmla="*/ 1004 w 153452"/>
              <a:gd name="connsiteY8" fmla="*/ 202 h 1724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53452" h="172445">
                <a:moveTo>
                  <a:pt x="1004" y="202"/>
                </a:moveTo>
                <a:cubicBezTo>
                  <a:pt x="-8521" y="-3502"/>
                  <a:pt x="52333" y="44652"/>
                  <a:pt x="70854" y="60527"/>
                </a:cubicBezTo>
                <a:cubicBezTo>
                  <a:pt x="89375" y="76402"/>
                  <a:pt x="103662" y="98098"/>
                  <a:pt x="112129" y="95452"/>
                </a:cubicBezTo>
                <a:cubicBezTo>
                  <a:pt x="120596" y="92806"/>
                  <a:pt x="118479" y="46769"/>
                  <a:pt x="121654" y="44652"/>
                </a:cubicBezTo>
                <a:cubicBezTo>
                  <a:pt x="124829" y="42535"/>
                  <a:pt x="129062" y="69523"/>
                  <a:pt x="131179" y="82752"/>
                </a:cubicBezTo>
                <a:cubicBezTo>
                  <a:pt x="133296" y="95981"/>
                  <a:pt x="130650" y="109210"/>
                  <a:pt x="134354" y="124027"/>
                </a:cubicBezTo>
                <a:cubicBezTo>
                  <a:pt x="138058" y="138844"/>
                  <a:pt x="154462" y="178531"/>
                  <a:pt x="153404" y="171652"/>
                </a:cubicBezTo>
                <a:cubicBezTo>
                  <a:pt x="152346" y="164773"/>
                  <a:pt x="150229" y="108152"/>
                  <a:pt x="128004" y="82752"/>
                </a:cubicBezTo>
                <a:cubicBezTo>
                  <a:pt x="105779" y="57352"/>
                  <a:pt x="10529" y="3906"/>
                  <a:pt x="1004" y="202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7" name="フリーフォーム 1396">
            <a:extLst>
              <a:ext uri="{FF2B5EF4-FFF2-40B4-BE49-F238E27FC236}">
                <a16:creationId xmlns:a16="http://schemas.microsoft.com/office/drawing/2014/main" id="{3C0CE7A0-FD89-F7C0-B148-729925D8194F}"/>
              </a:ext>
            </a:extLst>
          </p:cNvPr>
          <p:cNvSpPr/>
          <p:nvPr/>
        </p:nvSpPr>
        <p:spPr>
          <a:xfrm>
            <a:off x="3136861" y="9108907"/>
            <a:ext cx="184486" cy="82775"/>
          </a:xfrm>
          <a:custGeom>
            <a:avLst/>
            <a:gdLst>
              <a:gd name="connsiteX0" fmla="*/ 39 w 184486"/>
              <a:gd name="connsiteY0" fmla="*/ 82718 h 82775"/>
              <a:gd name="connsiteX1" fmla="*/ 120689 w 184486"/>
              <a:gd name="connsiteY1" fmla="*/ 41443 h 82775"/>
              <a:gd name="connsiteX2" fmla="*/ 184189 w 184486"/>
              <a:gd name="connsiteY2" fmla="*/ 16043 h 82775"/>
              <a:gd name="connsiteX3" fmla="*/ 146089 w 184486"/>
              <a:gd name="connsiteY3" fmla="*/ 19218 h 82775"/>
              <a:gd name="connsiteX4" fmla="*/ 168314 w 184486"/>
              <a:gd name="connsiteY4" fmla="*/ 168 h 82775"/>
              <a:gd name="connsiteX5" fmla="*/ 107989 w 184486"/>
              <a:gd name="connsiteY5" fmla="*/ 31918 h 82775"/>
              <a:gd name="connsiteX6" fmla="*/ 39 w 184486"/>
              <a:gd name="connsiteY6" fmla="*/ 82718 h 82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84486" h="82775">
                <a:moveTo>
                  <a:pt x="39" y="82718"/>
                </a:moveTo>
                <a:cubicBezTo>
                  <a:pt x="2156" y="84306"/>
                  <a:pt x="89997" y="52555"/>
                  <a:pt x="120689" y="41443"/>
                </a:cubicBezTo>
                <a:cubicBezTo>
                  <a:pt x="151381" y="30330"/>
                  <a:pt x="179956" y="19747"/>
                  <a:pt x="184189" y="16043"/>
                </a:cubicBezTo>
                <a:cubicBezTo>
                  <a:pt x="188422" y="12339"/>
                  <a:pt x="146089" y="19218"/>
                  <a:pt x="146089" y="19218"/>
                </a:cubicBezTo>
                <a:cubicBezTo>
                  <a:pt x="143443" y="16572"/>
                  <a:pt x="174664" y="-1949"/>
                  <a:pt x="168314" y="168"/>
                </a:cubicBezTo>
                <a:cubicBezTo>
                  <a:pt x="161964" y="2285"/>
                  <a:pt x="133918" y="22393"/>
                  <a:pt x="107989" y="31918"/>
                </a:cubicBezTo>
                <a:cubicBezTo>
                  <a:pt x="82060" y="41443"/>
                  <a:pt x="-2078" y="81130"/>
                  <a:pt x="39" y="82718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8" name="フリーフォーム 1397">
            <a:extLst>
              <a:ext uri="{FF2B5EF4-FFF2-40B4-BE49-F238E27FC236}">
                <a16:creationId xmlns:a16="http://schemas.microsoft.com/office/drawing/2014/main" id="{5F81C037-D8D9-0DF8-AFB8-2741DABF73CA}"/>
              </a:ext>
            </a:extLst>
          </p:cNvPr>
          <p:cNvSpPr/>
          <p:nvPr/>
        </p:nvSpPr>
        <p:spPr>
          <a:xfrm>
            <a:off x="2910354" y="9013648"/>
            <a:ext cx="280536" cy="95989"/>
          </a:xfrm>
          <a:custGeom>
            <a:avLst/>
            <a:gdLst>
              <a:gd name="connsiteX0" fmla="*/ 1121 w 280536"/>
              <a:gd name="connsiteY0" fmla="*/ 177 h 95989"/>
              <a:gd name="connsiteX1" fmla="*/ 109071 w 280536"/>
              <a:gd name="connsiteY1" fmla="*/ 60502 h 95989"/>
              <a:gd name="connsiteX2" fmla="*/ 80496 w 280536"/>
              <a:gd name="connsiteY2" fmla="*/ 50977 h 95989"/>
              <a:gd name="connsiteX3" fmla="*/ 194796 w 280536"/>
              <a:gd name="connsiteY3" fmla="*/ 73202 h 95989"/>
              <a:gd name="connsiteX4" fmla="*/ 280521 w 280536"/>
              <a:gd name="connsiteY4" fmla="*/ 95427 h 95989"/>
              <a:gd name="connsiteX5" fmla="*/ 188446 w 280536"/>
              <a:gd name="connsiteY5" fmla="*/ 82727 h 95989"/>
              <a:gd name="connsiteX6" fmla="*/ 1121 w 280536"/>
              <a:gd name="connsiteY6" fmla="*/ 177 h 959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80536" h="95989">
                <a:moveTo>
                  <a:pt x="1121" y="177"/>
                </a:moveTo>
                <a:cubicBezTo>
                  <a:pt x="-12108" y="-3527"/>
                  <a:pt x="95842" y="52035"/>
                  <a:pt x="109071" y="60502"/>
                </a:cubicBezTo>
                <a:cubicBezTo>
                  <a:pt x="122300" y="68969"/>
                  <a:pt x="66209" y="48860"/>
                  <a:pt x="80496" y="50977"/>
                </a:cubicBezTo>
                <a:cubicBezTo>
                  <a:pt x="94784" y="53094"/>
                  <a:pt x="161459" y="65794"/>
                  <a:pt x="194796" y="73202"/>
                </a:cubicBezTo>
                <a:cubicBezTo>
                  <a:pt x="228133" y="80610"/>
                  <a:pt x="281579" y="93839"/>
                  <a:pt x="280521" y="95427"/>
                </a:cubicBezTo>
                <a:cubicBezTo>
                  <a:pt x="279463" y="97015"/>
                  <a:pt x="228133" y="95956"/>
                  <a:pt x="188446" y="82727"/>
                </a:cubicBezTo>
                <a:cubicBezTo>
                  <a:pt x="148759" y="69498"/>
                  <a:pt x="14350" y="3881"/>
                  <a:pt x="1121" y="177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9" name="フリーフォーム 1398">
            <a:extLst>
              <a:ext uri="{FF2B5EF4-FFF2-40B4-BE49-F238E27FC236}">
                <a16:creationId xmlns:a16="http://schemas.microsoft.com/office/drawing/2014/main" id="{1F4DF104-11E1-66ED-213F-E819B09E4720}"/>
              </a:ext>
            </a:extLst>
          </p:cNvPr>
          <p:cNvSpPr/>
          <p:nvPr/>
        </p:nvSpPr>
        <p:spPr>
          <a:xfrm>
            <a:off x="3043749" y="9048746"/>
            <a:ext cx="51969" cy="120661"/>
          </a:xfrm>
          <a:custGeom>
            <a:avLst/>
            <a:gdLst>
              <a:gd name="connsiteX0" fmla="*/ 51876 w 51969"/>
              <a:gd name="connsiteY0" fmla="*/ 4 h 120661"/>
              <a:gd name="connsiteX1" fmla="*/ 13776 w 51969"/>
              <a:gd name="connsiteY1" fmla="*/ 69854 h 120661"/>
              <a:gd name="connsiteX2" fmla="*/ 16951 w 51969"/>
              <a:gd name="connsiteY2" fmla="*/ 120654 h 120661"/>
              <a:gd name="connsiteX3" fmla="*/ 1076 w 51969"/>
              <a:gd name="connsiteY3" fmla="*/ 73029 h 120661"/>
              <a:gd name="connsiteX4" fmla="*/ 51876 w 51969"/>
              <a:gd name="connsiteY4" fmla="*/ 4 h 1206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969" h="120661">
                <a:moveTo>
                  <a:pt x="51876" y="4"/>
                </a:moveTo>
                <a:cubicBezTo>
                  <a:pt x="53993" y="-525"/>
                  <a:pt x="19597" y="49746"/>
                  <a:pt x="13776" y="69854"/>
                </a:cubicBezTo>
                <a:cubicBezTo>
                  <a:pt x="7955" y="89962"/>
                  <a:pt x="19068" y="120125"/>
                  <a:pt x="16951" y="120654"/>
                </a:cubicBezTo>
                <a:cubicBezTo>
                  <a:pt x="14834" y="121183"/>
                  <a:pt x="-4745" y="93666"/>
                  <a:pt x="1076" y="73029"/>
                </a:cubicBezTo>
                <a:cubicBezTo>
                  <a:pt x="6897" y="52392"/>
                  <a:pt x="49759" y="533"/>
                  <a:pt x="51876" y="4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00" name="フリーフォーム 1399">
            <a:extLst>
              <a:ext uri="{FF2B5EF4-FFF2-40B4-BE49-F238E27FC236}">
                <a16:creationId xmlns:a16="http://schemas.microsoft.com/office/drawing/2014/main" id="{4B4D474E-CBF8-AB81-B2CD-299AFE7C987F}"/>
              </a:ext>
            </a:extLst>
          </p:cNvPr>
          <p:cNvSpPr/>
          <p:nvPr/>
        </p:nvSpPr>
        <p:spPr>
          <a:xfrm>
            <a:off x="3422153" y="9302746"/>
            <a:ext cx="102139" cy="212752"/>
          </a:xfrm>
          <a:custGeom>
            <a:avLst/>
            <a:gdLst>
              <a:gd name="connsiteX0" fmla="*/ 95747 w 102139"/>
              <a:gd name="connsiteY0" fmla="*/ 4 h 212752"/>
              <a:gd name="connsiteX1" fmla="*/ 25897 w 102139"/>
              <a:gd name="connsiteY1" fmla="*/ 66679 h 212752"/>
              <a:gd name="connsiteX2" fmla="*/ 25897 w 102139"/>
              <a:gd name="connsiteY2" fmla="*/ 114304 h 212752"/>
              <a:gd name="connsiteX3" fmla="*/ 48122 w 102139"/>
              <a:gd name="connsiteY3" fmla="*/ 161929 h 212752"/>
              <a:gd name="connsiteX4" fmla="*/ 102097 w 102139"/>
              <a:gd name="connsiteY4" fmla="*/ 212729 h 212752"/>
              <a:gd name="connsiteX5" fmla="*/ 38597 w 102139"/>
              <a:gd name="connsiteY5" fmla="*/ 155579 h 212752"/>
              <a:gd name="connsiteX6" fmla="*/ 497 w 102139"/>
              <a:gd name="connsiteY6" fmla="*/ 34929 h 212752"/>
              <a:gd name="connsiteX7" fmla="*/ 19547 w 102139"/>
              <a:gd name="connsiteY7" fmla="*/ 69854 h 212752"/>
              <a:gd name="connsiteX8" fmla="*/ 95747 w 102139"/>
              <a:gd name="connsiteY8" fmla="*/ 4 h 2127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02139" h="212752">
                <a:moveTo>
                  <a:pt x="95747" y="4"/>
                </a:moveTo>
                <a:cubicBezTo>
                  <a:pt x="96805" y="-525"/>
                  <a:pt x="37539" y="47629"/>
                  <a:pt x="25897" y="66679"/>
                </a:cubicBezTo>
                <a:cubicBezTo>
                  <a:pt x="14255" y="85729"/>
                  <a:pt x="22193" y="98429"/>
                  <a:pt x="25897" y="114304"/>
                </a:cubicBezTo>
                <a:cubicBezTo>
                  <a:pt x="29601" y="130179"/>
                  <a:pt x="35422" y="145525"/>
                  <a:pt x="48122" y="161929"/>
                </a:cubicBezTo>
                <a:cubicBezTo>
                  <a:pt x="60822" y="178333"/>
                  <a:pt x="103685" y="213787"/>
                  <a:pt x="102097" y="212729"/>
                </a:cubicBezTo>
                <a:cubicBezTo>
                  <a:pt x="100509" y="211671"/>
                  <a:pt x="55530" y="185212"/>
                  <a:pt x="38597" y="155579"/>
                </a:cubicBezTo>
                <a:cubicBezTo>
                  <a:pt x="21664" y="125946"/>
                  <a:pt x="3672" y="49216"/>
                  <a:pt x="497" y="34929"/>
                </a:cubicBezTo>
                <a:cubicBezTo>
                  <a:pt x="-2678" y="20642"/>
                  <a:pt x="10022" y="71971"/>
                  <a:pt x="19547" y="69854"/>
                </a:cubicBezTo>
                <a:cubicBezTo>
                  <a:pt x="29072" y="67737"/>
                  <a:pt x="94689" y="533"/>
                  <a:pt x="95747" y="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01" name="フリーフォーム 1400">
            <a:extLst>
              <a:ext uri="{FF2B5EF4-FFF2-40B4-BE49-F238E27FC236}">
                <a16:creationId xmlns:a16="http://schemas.microsoft.com/office/drawing/2014/main" id="{62286493-7858-DC9E-8B53-B48BF48C21F0}"/>
              </a:ext>
            </a:extLst>
          </p:cNvPr>
          <p:cNvSpPr/>
          <p:nvPr/>
        </p:nvSpPr>
        <p:spPr>
          <a:xfrm>
            <a:off x="3587627" y="9347198"/>
            <a:ext cx="93846" cy="162121"/>
          </a:xfrm>
          <a:custGeom>
            <a:avLst/>
            <a:gdLst>
              <a:gd name="connsiteX0" fmla="*/ 123 w 93846"/>
              <a:gd name="connsiteY0" fmla="*/ 2 h 162121"/>
              <a:gd name="connsiteX1" fmla="*/ 69973 w 93846"/>
              <a:gd name="connsiteY1" fmla="*/ 95252 h 162121"/>
              <a:gd name="connsiteX2" fmla="*/ 85848 w 93846"/>
              <a:gd name="connsiteY2" fmla="*/ 117477 h 162121"/>
              <a:gd name="connsiteX3" fmla="*/ 89023 w 93846"/>
              <a:gd name="connsiteY3" fmla="*/ 161927 h 162121"/>
              <a:gd name="connsiteX4" fmla="*/ 89023 w 93846"/>
              <a:gd name="connsiteY4" fmla="*/ 98427 h 162121"/>
              <a:gd name="connsiteX5" fmla="*/ 123 w 93846"/>
              <a:gd name="connsiteY5" fmla="*/ 2 h 1621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93846" h="162121">
                <a:moveTo>
                  <a:pt x="123" y="2"/>
                </a:moveTo>
                <a:cubicBezTo>
                  <a:pt x="-3052" y="-527"/>
                  <a:pt x="55686" y="75673"/>
                  <a:pt x="69973" y="95252"/>
                </a:cubicBezTo>
                <a:cubicBezTo>
                  <a:pt x="84260" y="114831"/>
                  <a:pt x="82673" y="106364"/>
                  <a:pt x="85848" y="117477"/>
                </a:cubicBezTo>
                <a:cubicBezTo>
                  <a:pt x="89023" y="128590"/>
                  <a:pt x="88494" y="165102"/>
                  <a:pt x="89023" y="161927"/>
                </a:cubicBezTo>
                <a:cubicBezTo>
                  <a:pt x="89552" y="158752"/>
                  <a:pt x="99606" y="124885"/>
                  <a:pt x="89023" y="98427"/>
                </a:cubicBezTo>
                <a:cubicBezTo>
                  <a:pt x="78440" y="71969"/>
                  <a:pt x="3298" y="531"/>
                  <a:pt x="123" y="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02" name="フリーフォーム 1401">
            <a:extLst>
              <a:ext uri="{FF2B5EF4-FFF2-40B4-BE49-F238E27FC236}">
                <a16:creationId xmlns:a16="http://schemas.microsoft.com/office/drawing/2014/main" id="{3296F217-7804-8AA8-2538-7A55D036D835}"/>
              </a:ext>
            </a:extLst>
          </p:cNvPr>
          <p:cNvSpPr/>
          <p:nvPr/>
        </p:nvSpPr>
        <p:spPr>
          <a:xfrm>
            <a:off x="3500136" y="9331289"/>
            <a:ext cx="186537" cy="187721"/>
          </a:xfrm>
          <a:custGeom>
            <a:avLst/>
            <a:gdLst>
              <a:gd name="connsiteX0" fmla="*/ 20939 w 186537"/>
              <a:gd name="connsiteY0" fmla="*/ 36 h 187721"/>
              <a:gd name="connsiteX1" fmla="*/ 14589 w 186537"/>
              <a:gd name="connsiteY1" fmla="*/ 73061 h 187721"/>
              <a:gd name="connsiteX2" fmla="*/ 46339 w 186537"/>
              <a:gd name="connsiteY2" fmla="*/ 142911 h 187721"/>
              <a:gd name="connsiteX3" fmla="*/ 78089 w 186537"/>
              <a:gd name="connsiteY3" fmla="*/ 171486 h 187721"/>
              <a:gd name="connsiteX4" fmla="*/ 100314 w 186537"/>
              <a:gd name="connsiteY4" fmla="*/ 181011 h 187721"/>
              <a:gd name="connsiteX5" fmla="*/ 186039 w 186537"/>
              <a:gd name="connsiteY5" fmla="*/ 158786 h 187721"/>
              <a:gd name="connsiteX6" fmla="*/ 132064 w 186537"/>
              <a:gd name="connsiteY6" fmla="*/ 187361 h 187721"/>
              <a:gd name="connsiteX7" fmla="*/ 59039 w 186537"/>
              <a:gd name="connsiteY7" fmla="*/ 168311 h 187721"/>
              <a:gd name="connsiteX8" fmla="*/ 1889 w 186537"/>
              <a:gd name="connsiteY8" fmla="*/ 82586 h 187721"/>
              <a:gd name="connsiteX9" fmla="*/ 20939 w 186537"/>
              <a:gd name="connsiteY9" fmla="*/ 36 h 187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86537" h="187721">
                <a:moveTo>
                  <a:pt x="20939" y="36"/>
                </a:moveTo>
                <a:cubicBezTo>
                  <a:pt x="23056" y="-1552"/>
                  <a:pt x="10356" y="49249"/>
                  <a:pt x="14589" y="73061"/>
                </a:cubicBezTo>
                <a:cubicBezTo>
                  <a:pt x="18822" y="96873"/>
                  <a:pt x="35756" y="126507"/>
                  <a:pt x="46339" y="142911"/>
                </a:cubicBezTo>
                <a:cubicBezTo>
                  <a:pt x="56922" y="159315"/>
                  <a:pt x="69093" y="165136"/>
                  <a:pt x="78089" y="171486"/>
                </a:cubicBezTo>
                <a:cubicBezTo>
                  <a:pt x="87085" y="177836"/>
                  <a:pt x="82322" y="183128"/>
                  <a:pt x="100314" y="181011"/>
                </a:cubicBezTo>
                <a:cubicBezTo>
                  <a:pt x="118306" y="178894"/>
                  <a:pt x="180748" y="157728"/>
                  <a:pt x="186039" y="158786"/>
                </a:cubicBezTo>
                <a:cubicBezTo>
                  <a:pt x="191330" y="159844"/>
                  <a:pt x="153231" y="185774"/>
                  <a:pt x="132064" y="187361"/>
                </a:cubicBezTo>
                <a:cubicBezTo>
                  <a:pt x="110897" y="188948"/>
                  <a:pt x="80735" y="185773"/>
                  <a:pt x="59039" y="168311"/>
                </a:cubicBezTo>
                <a:cubicBezTo>
                  <a:pt x="37343" y="150849"/>
                  <a:pt x="10885" y="108515"/>
                  <a:pt x="1889" y="82586"/>
                </a:cubicBezTo>
                <a:cubicBezTo>
                  <a:pt x="-7107" y="56657"/>
                  <a:pt x="18822" y="1624"/>
                  <a:pt x="20939" y="3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03" name="フリーフォーム 1402">
            <a:extLst>
              <a:ext uri="{FF2B5EF4-FFF2-40B4-BE49-F238E27FC236}">
                <a16:creationId xmlns:a16="http://schemas.microsoft.com/office/drawing/2014/main" id="{284D87D8-12C9-E2A5-97E5-3075084148D8}"/>
              </a:ext>
            </a:extLst>
          </p:cNvPr>
          <p:cNvSpPr/>
          <p:nvPr/>
        </p:nvSpPr>
        <p:spPr>
          <a:xfrm>
            <a:off x="3473397" y="9360002"/>
            <a:ext cx="206456" cy="117413"/>
          </a:xfrm>
          <a:custGeom>
            <a:avLst/>
            <a:gdLst>
              <a:gd name="connsiteX0" fmla="*/ 206428 w 206456"/>
              <a:gd name="connsiteY0" fmla="*/ 117373 h 117413"/>
              <a:gd name="connsiteX1" fmla="*/ 114353 w 206456"/>
              <a:gd name="connsiteY1" fmla="*/ 18948 h 117413"/>
              <a:gd name="connsiteX2" fmla="*/ 92128 w 206456"/>
              <a:gd name="connsiteY2" fmla="*/ 3073 h 117413"/>
              <a:gd name="connsiteX3" fmla="*/ 53 w 206456"/>
              <a:gd name="connsiteY3" fmla="*/ 15773 h 117413"/>
              <a:gd name="connsiteX4" fmla="*/ 79428 w 206456"/>
              <a:gd name="connsiteY4" fmla="*/ 6248 h 117413"/>
              <a:gd name="connsiteX5" fmla="*/ 123878 w 206456"/>
              <a:gd name="connsiteY5" fmla="*/ 6248 h 117413"/>
              <a:gd name="connsiteX6" fmla="*/ 206428 w 206456"/>
              <a:gd name="connsiteY6" fmla="*/ 117373 h 1174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06456" h="117413">
                <a:moveTo>
                  <a:pt x="206428" y="117373"/>
                </a:moveTo>
                <a:cubicBezTo>
                  <a:pt x="204840" y="119490"/>
                  <a:pt x="133403" y="37998"/>
                  <a:pt x="114353" y="18948"/>
                </a:cubicBezTo>
                <a:cubicBezTo>
                  <a:pt x="95303" y="-102"/>
                  <a:pt x="111178" y="3602"/>
                  <a:pt x="92128" y="3073"/>
                </a:cubicBezTo>
                <a:cubicBezTo>
                  <a:pt x="73078" y="2544"/>
                  <a:pt x="2170" y="15244"/>
                  <a:pt x="53" y="15773"/>
                </a:cubicBezTo>
                <a:cubicBezTo>
                  <a:pt x="-2064" y="16302"/>
                  <a:pt x="58791" y="7835"/>
                  <a:pt x="79428" y="6248"/>
                </a:cubicBezTo>
                <a:cubicBezTo>
                  <a:pt x="100065" y="4661"/>
                  <a:pt x="105886" y="-6981"/>
                  <a:pt x="123878" y="6248"/>
                </a:cubicBezTo>
                <a:cubicBezTo>
                  <a:pt x="141870" y="19477"/>
                  <a:pt x="208016" y="115256"/>
                  <a:pt x="206428" y="11737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04" name="フリーフォーム 1403">
            <a:extLst>
              <a:ext uri="{FF2B5EF4-FFF2-40B4-BE49-F238E27FC236}">
                <a16:creationId xmlns:a16="http://schemas.microsoft.com/office/drawing/2014/main" id="{E77338FF-A02C-FC3F-6A96-18F4A30DAD2C}"/>
              </a:ext>
            </a:extLst>
          </p:cNvPr>
          <p:cNvSpPr/>
          <p:nvPr/>
        </p:nvSpPr>
        <p:spPr>
          <a:xfrm>
            <a:off x="3536864" y="9385222"/>
            <a:ext cx="76357" cy="54128"/>
          </a:xfrm>
          <a:custGeom>
            <a:avLst/>
            <a:gdLst>
              <a:gd name="connsiteX0" fmla="*/ 86 w 76357"/>
              <a:gd name="connsiteY0" fmla="*/ 54053 h 54128"/>
              <a:gd name="connsiteX1" fmla="*/ 31836 w 76357"/>
              <a:gd name="connsiteY1" fmla="*/ 78 h 54128"/>
              <a:gd name="connsiteX2" fmla="*/ 76286 w 76357"/>
              <a:gd name="connsiteY2" fmla="*/ 41353 h 54128"/>
              <a:gd name="connsiteX3" fmla="*/ 41361 w 76357"/>
              <a:gd name="connsiteY3" fmla="*/ 12778 h 54128"/>
              <a:gd name="connsiteX4" fmla="*/ 86 w 76357"/>
              <a:gd name="connsiteY4" fmla="*/ 54053 h 541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6357" h="54128">
                <a:moveTo>
                  <a:pt x="86" y="54053"/>
                </a:moveTo>
                <a:cubicBezTo>
                  <a:pt x="-1502" y="51936"/>
                  <a:pt x="19136" y="2195"/>
                  <a:pt x="31836" y="78"/>
                </a:cubicBezTo>
                <a:cubicBezTo>
                  <a:pt x="44536" y="-2039"/>
                  <a:pt x="74698" y="39236"/>
                  <a:pt x="76286" y="41353"/>
                </a:cubicBezTo>
                <a:cubicBezTo>
                  <a:pt x="77874" y="43470"/>
                  <a:pt x="52473" y="12778"/>
                  <a:pt x="41361" y="12778"/>
                </a:cubicBezTo>
                <a:cubicBezTo>
                  <a:pt x="30249" y="12778"/>
                  <a:pt x="1674" y="56170"/>
                  <a:pt x="86" y="5405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05" name="フリーフォーム 1404">
            <a:extLst>
              <a:ext uri="{FF2B5EF4-FFF2-40B4-BE49-F238E27FC236}">
                <a16:creationId xmlns:a16="http://schemas.microsoft.com/office/drawing/2014/main" id="{A0F52B8E-9414-A9DB-86D5-DCF4C209F67F}"/>
              </a:ext>
            </a:extLst>
          </p:cNvPr>
          <p:cNvSpPr/>
          <p:nvPr/>
        </p:nvSpPr>
        <p:spPr>
          <a:xfrm>
            <a:off x="3082360" y="3180780"/>
            <a:ext cx="414007" cy="283688"/>
          </a:xfrm>
          <a:custGeom>
            <a:avLst/>
            <a:gdLst>
              <a:gd name="connsiteX0" fmla="*/ 565 w 414007"/>
              <a:gd name="connsiteY0" fmla="*/ 570 h 283688"/>
              <a:gd name="connsiteX1" fmla="*/ 137090 w 414007"/>
              <a:gd name="connsiteY1" fmla="*/ 89470 h 283688"/>
              <a:gd name="connsiteX2" fmla="*/ 118040 w 414007"/>
              <a:gd name="connsiteY2" fmla="*/ 54545 h 283688"/>
              <a:gd name="connsiteX3" fmla="*/ 213290 w 414007"/>
              <a:gd name="connsiteY3" fmla="*/ 130745 h 283688"/>
              <a:gd name="connsiteX4" fmla="*/ 270440 w 414007"/>
              <a:gd name="connsiteY4" fmla="*/ 213295 h 283688"/>
              <a:gd name="connsiteX5" fmla="*/ 251390 w 414007"/>
              <a:gd name="connsiteY5" fmla="*/ 187895 h 283688"/>
              <a:gd name="connsiteX6" fmla="*/ 413315 w 414007"/>
              <a:gd name="connsiteY6" fmla="*/ 283145 h 283688"/>
              <a:gd name="connsiteX7" fmla="*/ 305365 w 414007"/>
              <a:gd name="connsiteY7" fmla="*/ 222820 h 283688"/>
              <a:gd name="connsiteX8" fmla="*/ 197415 w 414007"/>
              <a:gd name="connsiteY8" fmla="*/ 140270 h 283688"/>
              <a:gd name="connsiteX9" fmla="*/ 565 w 414007"/>
              <a:gd name="connsiteY9" fmla="*/ 570 h 2836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14007" h="283688">
                <a:moveTo>
                  <a:pt x="565" y="570"/>
                </a:moveTo>
                <a:cubicBezTo>
                  <a:pt x="-9489" y="-7897"/>
                  <a:pt x="117511" y="80474"/>
                  <a:pt x="137090" y="89470"/>
                </a:cubicBezTo>
                <a:cubicBezTo>
                  <a:pt x="156669" y="98466"/>
                  <a:pt x="105340" y="47666"/>
                  <a:pt x="118040" y="54545"/>
                </a:cubicBezTo>
                <a:cubicBezTo>
                  <a:pt x="130740" y="61424"/>
                  <a:pt x="187890" y="104287"/>
                  <a:pt x="213290" y="130745"/>
                </a:cubicBezTo>
                <a:cubicBezTo>
                  <a:pt x="238690" y="157203"/>
                  <a:pt x="264090" y="203770"/>
                  <a:pt x="270440" y="213295"/>
                </a:cubicBezTo>
                <a:cubicBezTo>
                  <a:pt x="276790" y="222820"/>
                  <a:pt x="227577" y="176253"/>
                  <a:pt x="251390" y="187895"/>
                </a:cubicBezTo>
                <a:cubicBezTo>
                  <a:pt x="275203" y="199537"/>
                  <a:pt x="404319" y="277324"/>
                  <a:pt x="413315" y="283145"/>
                </a:cubicBezTo>
                <a:cubicBezTo>
                  <a:pt x="422311" y="288966"/>
                  <a:pt x="341348" y="246632"/>
                  <a:pt x="305365" y="222820"/>
                </a:cubicBezTo>
                <a:cubicBezTo>
                  <a:pt x="269382" y="199008"/>
                  <a:pt x="242923" y="177841"/>
                  <a:pt x="197415" y="140270"/>
                </a:cubicBezTo>
                <a:cubicBezTo>
                  <a:pt x="151907" y="102699"/>
                  <a:pt x="10619" y="9037"/>
                  <a:pt x="565" y="57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06" name="フリーフォーム 1405">
            <a:extLst>
              <a:ext uri="{FF2B5EF4-FFF2-40B4-BE49-F238E27FC236}">
                <a16:creationId xmlns:a16="http://schemas.microsoft.com/office/drawing/2014/main" id="{B62CE28B-1320-15CD-2ABB-67D1FC19597A}"/>
              </a:ext>
            </a:extLst>
          </p:cNvPr>
          <p:cNvSpPr/>
          <p:nvPr/>
        </p:nvSpPr>
        <p:spPr>
          <a:xfrm>
            <a:off x="4181461" y="1935582"/>
            <a:ext cx="96116" cy="441568"/>
          </a:xfrm>
          <a:custGeom>
            <a:avLst/>
            <a:gdLst>
              <a:gd name="connsiteX0" fmla="*/ 14 w 96116"/>
              <a:gd name="connsiteY0" fmla="*/ 1168 h 441568"/>
              <a:gd name="connsiteX1" fmla="*/ 69864 w 96116"/>
              <a:gd name="connsiteY1" fmla="*/ 118643 h 441568"/>
              <a:gd name="connsiteX2" fmla="*/ 79389 w 96116"/>
              <a:gd name="connsiteY2" fmla="*/ 217068 h 441568"/>
              <a:gd name="connsiteX3" fmla="*/ 95264 w 96116"/>
              <a:gd name="connsiteY3" fmla="*/ 159918 h 441568"/>
              <a:gd name="connsiteX4" fmla="*/ 92089 w 96116"/>
              <a:gd name="connsiteY4" fmla="*/ 388518 h 441568"/>
              <a:gd name="connsiteX5" fmla="*/ 76214 w 96116"/>
              <a:gd name="connsiteY5" fmla="*/ 439318 h 441568"/>
              <a:gd name="connsiteX6" fmla="*/ 79389 w 96116"/>
              <a:gd name="connsiteY6" fmla="*/ 340893 h 441568"/>
              <a:gd name="connsiteX7" fmla="*/ 76214 w 96116"/>
              <a:gd name="connsiteY7" fmla="*/ 194843 h 441568"/>
              <a:gd name="connsiteX8" fmla="*/ 14 w 96116"/>
              <a:gd name="connsiteY8" fmla="*/ 1168 h 4415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96116" h="441568">
                <a:moveTo>
                  <a:pt x="14" y="1168"/>
                </a:moveTo>
                <a:cubicBezTo>
                  <a:pt x="-1044" y="-11532"/>
                  <a:pt x="56635" y="82660"/>
                  <a:pt x="69864" y="118643"/>
                </a:cubicBezTo>
                <a:cubicBezTo>
                  <a:pt x="83093" y="154626"/>
                  <a:pt x="75156" y="210189"/>
                  <a:pt x="79389" y="217068"/>
                </a:cubicBezTo>
                <a:cubicBezTo>
                  <a:pt x="83622" y="223947"/>
                  <a:pt x="93147" y="131343"/>
                  <a:pt x="95264" y="159918"/>
                </a:cubicBezTo>
                <a:cubicBezTo>
                  <a:pt x="97381" y="188493"/>
                  <a:pt x="95264" y="341951"/>
                  <a:pt x="92089" y="388518"/>
                </a:cubicBezTo>
                <a:cubicBezTo>
                  <a:pt x="88914" y="435085"/>
                  <a:pt x="78331" y="447255"/>
                  <a:pt x="76214" y="439318"/>
                </a:cubicBezTo>
                <a:cubicBezTo>
                  <a:pt x="74097" y="431381"/>
                  <a:pt x="79389" y="381639"/>
                  <a:pt x="79389" y="340893"/>
                </a:cubicBezTo>
                <a:cubicBezTo>
                  <a:pt x="79389" y="300147"/>
                  <a:pt x="85210" y="244585"/>
                  <a:pt x="76214" y="194843"/>
                </a:cubicBezTo>
                <a:cubicBezTo>
                  <a:pt x="67218" y="145101"/>
                  <a:pt x="1072" y="13868"/>
                  <a:pt x="14" y="116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07" name="フリーフォーム 1406">
            <a:extLst>
              <a:ext uri="{FF2B5EF4-FFF2-40B4-BE49-F238E27FC236}">
                <a16:creationId xmlns:a16="http://schemas.microsoft.com/office/drawing/2014/main" id="{5F5B14D0-4D8A-7307-62B4-829A62713BF5}"/>
              </a:ext>
            </a:extLst>
          </p:cNvPr>
          <p:cNvSpPr/>
          <p:nvPr/>
        </p:nvSpPr>
        <p:spPr>
          <a:xfrm>
            <a:off x="2525161" y="1427808"/>
            <a:ext cx="135915" cy="426988"/>
          </a:xfrm>
          <a:custGeom>
            <a:avLst/>
            <a:gdLst>
              <a:gd name="connsiteX0" fmla="*/ 135489 w 135915"/>
              <a:gd name="connsiteY0" fmla="*/ 942 h 426988"/>
              <a:gd name="connsiteX1" fmla="*/ 46589 w 135915"/>
              <a:gd name="connsiteY1" fmla="*/ 159692 h 426988"/>
              <a:gd name="connsiteX2" fmla="*/ 30714 w 135915"/>
              <a:gd name="connsiteY2" fmla="*/ 254942 h 426988"/>
              <a:gd name="connsiteX3" fmla="*/ 30714 w 135915"/>
              <a:gd name="connsiteY3" fmla="*/ 426392 h 426988"/>
              <a:gd name="connsiteX4" fmla="*/ 18014 w 135915"/>
              <a:gd name="connsiteY4" fmla="*/ 308917 h 426988"/>
              <a:gd name="connsiteX5" fmla="*/ 5314 w 135915"/>
              <a:gd name="connsiteY5" fmla="*/ 239067 h 426988"/>
              <a:gd name="connsiteX6" fmla="*/ 135489 w 135915"/>
              <a:gd name="connsiteY6" fmla="*/ 942 h 426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35915" h="426988">
                <a:moveTo>
                  <a:pt x="135489" y="942"/>
                </a:moveTo>
                <a:cubicBezTo>
                  <a:pt x="142368" y="-12287"/>
                  <a:pt x="64051" y="117359"/>
                  <a:pt x="46589" y="159692"/>
                </a:cubicBezTo>
                <a:cubicBezTo>
                  <a:pt x="29127" y="202025"/>
                  <a:pt x="33360" y="210492"/>
                  <a:pt x="30714" y="254942"/>
                </a:cubicBezTo>
                <a:cubicBezTo>
                  <a:pt x="28068" y="299392"/>
                  <a:pt x="32831" y="417396"/>
                  <a:pt x="30714" y="426392"/>
                </a:cubicBezTo>
                <a:cubicBezTo>
                  <a:pt x="28597" y="435388"/>
                  <a:pt x="22247" y="340138"/>
                  <a:pt x="18014" y="308917"/>
                </a:cubicBezTo>
                <a:cubicBezTo>
                  <a:pt x="13781" y="277696"/>
                  <a:pt x="-10561" y="284575"/>
                  <a:pt x="5314" y="239067"/>
                </a:cubicBezTo>
                <a:cubicBezTo>
                  <a:pt x="21189" y="193559"/>
                  <a:pt x="128610" y="14171"/>
                  <a:pt x="135489" y="94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08" name="フリーフォーム 1407">
            <a:extLst>
              <a:ext uri="{FF2B5EF4-FFF2-40B4-BE49-F238E27FC236}">
                <a16:creationId xmlns:a16="http://schemas.microsoft.com/office/drawing/2014/main" id="{43944D35-479D-2BEA-01EC-B499EDEA49C5}"/>
              </a:ext>
            </a:extLst>
          </p:cNvPr>
          <p:cNvSpPr/>
          <p:nvPr/>
        </p:nvSpPr>
        <p:spPr>
          <a:xfrm>
            <a:off x="2558895" y="1888858"/>
            <a:ext cx="42821" cy="439527"/>
          </a:xfrm>
          <a:custGeom>
            <a:avLst/>
            <a:gdLst>
              <a:gd name="connsiteX0" fmla="*/ 155 w 42821"/>
              <a:gd name="connsiteY0" fmla="*/ 267 h 439527"/>
              <a:gd name="connsiteX1" fmla="*/ 9680 w 42821"/>
              <a:gd name="connsiteY1" fmla="*/ 181242 h 439527"/>
              <a:gd name="connsiteX2" fmla="*/ 12855 w 42821"/>
              <a:gd name="connsiteY2" fmla="*/ 238392 h 439527"/>
              <a:gd name="connsiteX3" fmla="*/ 41430 w 42821"/>
              <a:gd name="connsiteY3" fmla="*/ 435242 h 439527"/>
              <a:gd name="connsiteX4" fmla="*/ 35080 w 42821"/>
              <a:gd name="connsiteY4" fmla="*/ 362217 h 439527"/>
              <a:gd name="connsiteX5" fmla="*/ 6505 w 42821"/>
              <a:gd name="connsiteY5" fmla="*/ 225692 h 439527"/>
              <a:gd name="connsiteX6" fmla="*/ 155 w 42821"/>
              <a:gd name="connsiteY6" fmla="*/ 267 h 4395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2821" h="439527">
                <a:moveTo>
                  <a:pt x="155" y="267"/>
                </a:moveTo>
                <a:cubicBezTo>
                  <a:pt x="684" y="-7141"/>
                  <a:pt x="7563" y="141555"/>
                  <a:pt x="9680" y="181242"/>
                </a:cubicBezTo>
                <a:cubicBezTo>
                  <a:pt x="11797" y="220929"/>
                  <a:pt x="7563" y="196059"/>
                  <a:pt x="12855" y="238392"/>
                </a:cubicBezTo>
                <a:cubicBezTo>
                  <a:pt x="18147" y="280725"/>
                  <a:pt x="37726" y="414604"/>
                  <a:pt x="41430" y="435242"/>
                </a:cubicBezTo>
                <a:cubicBezTo>
                  <a:pt x="45134" y="455880"/>
                  <a:pt x="40901" y="397142"/>
                  <a:pt x="35080" y="362217"/>
                </a:cubicBezTo>
                <a:cubicBezTo>
                  <a:pt x="29259" y="327292"/>
                  <a:pt x="12855" y="279138"/>
                  <a:pt x="6505" y="225692"/>
                </a:cubicBezTo>
                <a:cubicBezTo>
                  <a:pt x="155" y="172246"/>
                  <a:pt x="-374" y="7675"/>
                  <a:pt x="155" y="26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09" name="フリーフォーム 1408">
            <a:extLst>
              <a:ext uri="{FF2B5EF4-FFF2-40B4-BE49-F238E27FC236}">
                <a16:creationId xmlns:a16="http://schemas.microsoft.com/office/drawing/2014/main" id="{92AD843A-E575-1A25-1359-045A46F7E030}"/>
              </a:ext>
            </a:extLst>
          </p:cNvPr>
          <p:cNvSpPr/>
          <p:nvPr/>
        </p:nvSpPr>
        <p:spPr>
          <a:xfrm>
            <a:off x="2438397" y="1780967"/>
            <a:ext cx="154139" cy="520124"/>
          </a:xfrm>
          <a:custGeom>
            <a:avLst/>
            <a:gdLst>
              <a:gd name="connsiteX0" fmla="*/ 3 w 154139"/>
              <a:gd name="connsiteY0" fmla="*/ 208 h 520124"/>
              <a:gd name="connsiteX1" fmla="*/ 82553 w 154139"/>
              <a:gd name="connsiteY1" fmla="*/ 216108 h 520124"/>
              <a:gd name="connsiteX2" fmla="*/ 111128 w 154139"/>
              <a:gd name="connsiteY2" fmla="*/ 343108 h 520124"/>
              <a:gd name="connsiteX3" fmla="*/ 152403 w 154139"/>
              <a:gd name="connsiteY3" fmla="*/ 517733 h 520124"/>
              <a:gd name="connsiteX4" fmla="*/ 139703 w 154139"/>
              <a:gd name="connsiteY4" fmla="*/ 432008 h 520124"/>
              <a:gd name="connsiteX5" fmla="*/ 79378 w 154139"/>
              <a:gd name="connsiteY5" fmla="*/ 257383 h 520124"/>
              <a:gd name="connsiteX6" fmla="*/ 3 w 154139"/>
              <a:gd name="connsiteY6" fmla="*/ 208 h 5201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54139" h="520124">
                <a:moveTo>
                  <a:pt x="3" y="208"/>
                </a:moveTo>
                <a:cubicBezTo>
                  <a:pt x="532" y="-6671"/>
                  <a:pt x="64032" y="158958"/>
                  <a:pt x="82553" y="216108"/>
                </a:cubicBezTo>
                <a:cubicBezTo>
                  <a:pt x="101074" y="273258"/>
                  <a:pt x="99486" y="292837"/>
                  <a:pt x="111128" y="343108"/>
                </a:cubicBezTo>
                <a:cubicBezTo>
                  <a:pt x="122770" y="393379"/>
                  <a:pt x="147640" y="502916"/>
                  <a:pt x="152403" y="517733"/>
                </a:cubicBezTo>
                <a:cubicBezTo>
                  <a:pt x="157166" y="532550"/>
                  <a:pt x="151874" y="475400"/>
                  <a:pt x="139703" y="432008"/>
                </a:cubicBezTo>
                <a:cubicBezTo>
                  <a:pt x="127532" y="388616"/>
                  <a:pt x="102661" y="327233"/>
                  <a:pt x="79378" y="257383"/>
                </a:cubicBezTo>
                <a:cubicBezTo>
                  <a:pt x="56095" y="187533"/>
                  <a:pt x="-526" y="7087"/>
                  <a:pt x="3" y="20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10" name="フリーフォーム 1409">
            <a:extLst>
              <a:ext uri="{FF2B5EF4-FFF2-40B4-BE49-F238E27FC236}">
                <a16:creationId xmlns:a16="http://schemas.microsoft.com/office/drawing/2014/main" id="{8473CE2F-58EB-5CF2-67E5-9303E3B41015}"/>
              </a:ext>
            </a:extLst>
          </p:cNvPr>
          <p:cNvSpPr/>
          <p:nvPr/>
        </p:nvSpPr>
        <p:spPr>
          <a:xfrm>
            <a:off x="3279289" y="3073148"/>
            <a:ext cx="442932" cy="130603"/>
          </a:xfrm>
          <a:custGeom>
            <a:avLst/>
            <a:gdLst>
              <a:gd name="connsiteX0" fmla="*/ 486 w 442932"/>
              <a:gd name="connsiteY0" fmla="*/ 252 h 130603"/>
              <a:gd name="connsiteX1" fmla="*/ 197336 w 442932"/>
              <a:gd name="connsiteY1" fmla="*/ 120902 h 130603"/>
              <a:gd name="connsiteX2" fmla="*/ 162411 w 442932"/>
              <a:gd name="connsiteY2" fmla="*/ 95502 h 130603"/>
              <a:gd name="connsiteX3" fmla="*/ 438636 w 442932"/>
              <a:gd name="connsiteY3" fmla="*/ 130427 h 130603"/>
              <a:gd name="connsiteX4" fmla="*/ 317986 w 442932"/>
              <a:gd name="connsiteY4" fmla="*/ 108202 h 130603"/>
              <a:gd name="connsiteX5" fmla="*/ 146536 w 442932"/>
              <a:gd name="connsiteY5" fmla="*/ 89152 h 130603"/>
              <a:gd name="connsiteX6" fmla="*/ 486 w 442932"/>
              <a:gd name="connsiteY6" fmla="*/ 252 h 1306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42932" h="130603">
                <a:moveTo>
                  <a:pt x="486" y="252"/>
                </a:moveTo>
                <a:cubicBezTo>
                  <a:pt x="8953" y="5544"/>
                  <a:pt x="170349" y="105027"/>
                  <a:pt x="197336" y="120902"/>
                </a:cubicBezTo>
                <a:cubicBezTo>
                  <a:pt x="224324" y="136777"/>
                  <a:pt x="122194" y="93914"/>
                  <a:pt x="162411" y="95502"/>
                </a:cubicBezTo>
                <a:cubicBezTo>
                  <a:pt x="202628" y="97090"/>
                  <a:pt x="412707" y="128310"/>
                  <a:pt x="438636" y="130427"/>
                </a:cubicBezTo>
                <a:cubicBezTo>
                  <a:pt x="464565" y="132544"/>
                  <a:pt x="366669" y="115081"/>
                  <a:pt x="317986" y="108202"/>
                </a:cubicBezTo>
                <a:cubicBezTo>
                  <a:pt x="269303" y="101323"/>
                  <a:pt x="196807" y="103969"/>
                  <a:pt x="146536" y="89152"/>
                </a:cubicBezTo>
                <a:cubicBezTo>
                  <a:pt x="96265" y="74335"/>
                  <a:pt x="-7981" y="-5040"/>
                  <a:pt x="486" y="252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11" name="フリーフォーム 1410">
            <a:extLst>
              <a:ext uri="{FF2B5EF4-FFF2-40B4-BE49-F238E27FC236}">
                <a16:creationId xmlns:a16="http://schemas.microsoft.com/office/drawing/2014/main" id="{995F457C-EDCB-8822-6674-357B10469947}"/>
              </a:ext>
            </a:extLst>
          </p:cNvPr>
          <p:cNvSpPr/>
          <p:nvPr/>
        </p:nvSpPr>
        <p:spPr>
          <a:xfrm>
            <a:off x="3215960" y="1396925"/>
            <a:ext cx="179756" cy="255802"/>
          </a:xfrm>
          <a:custGeom>
            <a:avLst/>
            <a:gdLst>
              <a:gd name="connsiteX0" fmla="*/ 315 w 179756"/>
              <a:gd name="connsiteY0" fmla="*/ 75 h 255802"/>
              <a:gd name="connsiteX1" fmla="*/ 47940 w 179756"/>
              <a:gd name="connsiteY1" fmla="*/ 136600 h 255802"/>
              <a:gd name="connsiteX2" fmla="*/ 178115 w 179756"/>
              <a:gd name="connsiteY2" fmla="*/ 254075 h 255802"/>
              <a:gd name="connsiteX3" fmla="*/ 117790 w 179756"/>
              <a:gd name="connsiteY3" fmla="*/ 203275 h 255802"/>
              <a:gd name="connsiteX4" fmla="*/ 66990 w 179756"/>
              <a:gd name="connsiteY4" fmla="*/ 155650 h 255802"/>
              <a:gd name="connsiteX5" fmla="*/ 315 w 179756"/>
              <a:gd name="connsiteY5" fmla="*/ 75 h 2558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9756" h="255802">
                <a:moveTo>
                  <a:pt x="315" y="75"/>
                </a:moveTo>
                <a:cubicBezTo>
                  <a:pt x="-2860" y="-3100"/>
                  <a:pt x="18307" y="94267"/>
                  <a:pt x="47940" y="136600"/>
                </a:cubicBezTo>
                <a:cubicBezTo>
                  <a:pt x="77573" y="178933"/>
                  <a:pt x="166473" y="242963"/>
                  <a:pt x="178115" y="254075"/>
                </a:cubicBezTo>
                <a:cubicBezTo>
                  <a:pt x="189757" y="265188"/>
                  <a:pt x="136311" y="219679"/>
                  <a:pt x="117790" y="203275"/>
                </a:cubicBezTo>
                <a:cubicBezTo>
                  <a:pt x="99269" y="186871"/>
                  <a:pt x="85511" y="182637"/>
                  <a:pt x="66990" y="155650"/>
                </a:cubicBezTo>
                <a:cubicBezTo>
                  <a:pt x="48469" y="128663"/>
                  <a:pt x="3490" y="3250"/>
                  <a:pt x="315" y="75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12" name="フリーフォーム 1411">
            <a:extLst>
              <a:ext uri="{FF2B5EF4-FFF2-40B4-BE49-F238E27FC236}">
                <a16:creationId xmlns:a16="http://schemas.microsoft.com/office/drawing/2014/main" id="{AE4B910B-7AF5-7AEF-5AED-B8D498585778}"/>
              </a:ext>
            </a:extLst>
          </p:cNvPr>
          <p:cNvSpPr/>
          <p:nvPr/>
        </p:nvSpPr>
        <p:spPr>
          <a:xfrm>
            <a:off x="3257439" y="1320800"/>
            <a:ext cx="128426" cy="101622"/>
          </a:xfrm>
          <a:custGeom>
            <a:avLst/>
            <a:gdLst>
              <a:gd name="connsiteX0" fmla="*/ 111 w 128426"/>
              <a:gd name="connsiteY0" fmla="*/ 9525 h 101622"/>
              <a:gd name="connsiteX1" fmla="*/ 57261 w 128426"/>
              <a:gd name="connsiteY1" fmla="*/ 57150 h 101622"/>
              <a:gd name="connsiteX2" fmla="*/ 89011 w 128426"/>
              <a:gd name="connsiteY2" fmla="*/ 3175 h 101622"/>
              <a:gd name="connsiteX3" fmla="*/ 89011 w 128426"/>
              <a:gd name="connsiteY3" fmla="*/ 47625 h 101622"/>
              <a:gd name="connsiteX4" fmla="*/ 104886 w 128426"/>
              <a:gd name="connsiteY4" fmla="*/ 12700 h 101622"/>
              <a:gd name="connsiteX5" fmla="*/ 127111 w 128426"/>
              <a:gd name="connsiteY5" fmla="*/ 101600 h 101622"/>
              <a:gd name="connsiteX6" fmla="*/ 123936 w 128426"/>
              <a:gd name="connsiteY6" fmla="*/ 3175 h 101622"/>
              <a:gd name="connsiteX7" fmla="*/ 108061 w 128426"/>
              <a:gd name="connsiteY7" fmla="*/ 25400 h 101622"/>
              <a:gd name="connsiteX8" fmla="*/ 73136 w 128426"/>
              <a:gd name="connsiteY8" fmla="*/ 38100 h 101622"/>
              <a:gd name="connsiteX9" fmla="*/ 111 w 128426"/>
              <a:gd name="connsiteY9" fmla="*/ 9525 h 1016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28426" h="101622">
                <a:moveTo>
                  <a:pt x="111" y="9525"/>
                </a:moveTo>
                <a:cubicBezTo>
                  <a:pt x="-2535" y="12700"/>
                  <a:pt x="42444" y="58208"/>
                  <a:pt x="57261" y="57150"/>
                </a:cubicBezTo>
                <a:cubicBezTo>
                  <a:pt x="72078" y="56092"/>
                  <a:pt x="83719" y="4762"/>
                  <a:pt x="89011" y="3175"/>
                </a:cubicBezTo>
                <a:cubicBezTo>
                  <a:pt x="94303" y="1588"/>
                  <a:pt x="86365" y="46038"/>
                  <a:pt x="89011" y="47625"/>
                </a:cubicBezTo>
                <a:cubicBezTo>
                  <a:pt x="91657" y="49213"/>
                  <a:pt x="98536" y="3704"/>
                  <a:pt x="104886" y="12700"/>
                </a:cubicBezTo>
                <a:cubicBezTo>
                  <a:pt x="111236" y="21696"/>
                  <a:pt x="123936" y="103187"/>
                  <a:pt x="127111" y="101600"/>
                </a:cubicBezTo>
                <a:cubicBezTo>
                  <a:pt x="130286" y="100013"/>
                  <a:pt x="127111" y="15875"/>
                  <a:pt x="123936" y="3175"/>
                </a:cubicBezTo>
                <a:cubicBezTo>
                  <a:pt x="120761" y="-9525"/>
                  <a:pt x="116528" y="19579"/>
                  <a:pt x="108061" y="25400"/>
                </a:cubicBezTo>
                <a:cubicBezTo>
                  <a:pt x="99594" y="31221"/>
                  <a:pt x="85307" y="37571"/>
                  <a:pt x="73136" y="38100"/>
                </a:cubicBezTo>
                <a:cubicBezTo>
                  <a:pt x="60965" y="38629"/>
                  <a:pt x="2757" y="6350"/>
                  <a:pt x="111" y="9525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14" name="フリーフォーム 1413">
            <a:extLst>
              <a:ext uri="{FF2B5EF4-FFF2-40B4-BE49-F238E27FC236}">
                <a16:creationId xmlns:a16="http://schemas.microsoft.com/office/drawing/2014/main" id="{21F33D56-54CE-67E6-297F-4F2301837722}"/>
              </a:ext>
            </a:extLst>
          </p:cNvPr>
          <p:cNvSpPr/>
          <p:nvPr/>
        </p:nvSpPr>
        <p:spPr>
          <a:xfrm>
            <a:off x="3909368" y="2157944"/>
            <a:ext cx="205432" cy="661110"/>
          </a:xfrm>
          <a:custGeom>
            <a:avLst/>
            <a:gdLst>
              <a:gd name="connsiteX0" fmla="*/ 100657 w 205432"/>
              <a:gd name="connsiteY0" fmla="*/ 1056 h 661110"/>
              <a:gd name="connsiteX1" fmla="*/ 46682 w 205432"/>
              <a:gd name="connsiteY1" fmla="*/ 32806 h 661110"/>
              <a:gd name="connsiteX2" fmla="*/ 11757 w 205432"/>
              <a:gd name="connsiteY2" fmla="*/ 61381 h 661110"/>
              <a:gd name="connsiteX3" fmla="*/ 2232 w 205432"/>
              <a:gd name="connsiteY3" fmla="*/ 74081 h 661110"/>
              <a:gd name="connsiteX4" fmla="*/ 49857 w 205432"/>
              <a:gd name="connsiteY4" fmla="*/ 105831 h 661110"/>
              <a:gd name="connsiteX5" fmla="*/ 27632 w 205432"/>
              <a:gd name="connsiteY5" fmla="*/ 105831 h 661110"/>
              <a:gd name="connsiteX6" fmla="*/ 103832 w 205432"/>
              <a:gd name="connsiteY6" fmla="*/ 172506 h 661110"/>
              <a:gd name="connsiteX7" fmla="*/ 122882 w 205432"/>
              <a:gd name="connsiteY7" fmla="*/ 236006 h 661110"/>
              <a:gd name="connsiteX8" fmla="*/ 173682 w 205432"/>
              <a:gd name="connsiteY8" fmla="*/ 274106 h 661110"/>
              <a:gd name="connsiteX9" fmla="*/ 160982 w 205432"/>
              <a:gd name="connsiteY9" fmla="*/ 267756 h 661110"/>
              <a:gd name="connsiteX10" fmla="*/ 205432 w 205432"/>
              <a:gd name="connsiteY10" fmla="*/ 328081 h 661110"/>
              <a:gd name="connsiteX11" fmla="*/ 160982 w 205432"/>
              <a:gd name="connsiteY11" fmla="*/ 353481 h 661110"/>
              <a:gd name="connsiteX12" fmla="*/ 189557 w 205432"/>
              <a:gd name="connsiteY12" fmla="*/ 382056 h 661110"/>
              <a:gd name="connsiteX13" fmla="*/ 160982 w 205432"/>
              <a:gd name="connsiteY13" fmla="*/ 439206 h 661110"/>
              <a:gd name="connsiteX14" fmla="*/ 151457 w 205432"/>
              <a:gd name="connsiteY14" fmla="*/ 509056 h 661110"/>
              <a:gd name="connsiteX15" fmla="*/ 157807 w 205432"/>
              <a:gd name="connsiteY15" fmla="*/ 474131 h 661110"/>
              <a:gd name="connsiteX16" fmla="*/ 157807 w 205432"/>
              <a:gd name="connsiteY16" fmla="*/ 655106 h 661110"/>
              <a:gd name="connsiteX17" fmla="*/ 154632 w 205432"/>
              <a:gd name="connsiteY17" fmla="*/ 591606 h 661110"/>
              <a:gd name="connsiteX18" fmla="*/ 170507 w 205432"/>
              <a:gd name="connsiteY18" fmla="*/ 337606 h 661110"/>
              <a:gd name="connsiteX19" fmla="*/ 167332 w 205432"/>
              <a:gd name="connsiteY19" fmla="*/ 302681 h 661110"/>
              <a:gd name="connsiteX20" fmla="*/ 53032 w 205432"/>
              <a:gd name="connsiteY20" fmla="*/ 121706 h 661110"/>
              <a:gd name="connsiteX21" fmla="*/ 21282 w 205432"/>
              <a:gd name="connsiteY21" fmla="*/ 74081 h 661110"/>
              <a:gd name="connsiteX22" fmla="*/ 100657 w 205432"/>
              <a:gd name="connsiteY22" fmla="*/ 1056 h 6611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205432" h="661110">
                <a:moveTo>
                  <a:pt x="100657" y="1056"/>
                </a:moveTo>
                <a:cubicBezTo>
                  <a:pt x="104890" y="-5823"/>
                  <a:pt x="61499" y="22752"/>
                  <a:pt x="46682" y="32806"/>
                </a:cubicBezTo>
                <a:cubicBezTo>
                  <a:pt x="31865" y="42860"/>
                  <a:pt x="11757" y="61381"/>
                  <a:pt x="11757" y="61381"/>
                </a:cubicBezTo>
                <a:cubicBezTo>
                  <a:pt x="4349" y="68260"/>
                  <a:pt x="-4118" y="66673"/>
                  <a:pt x="2232" y="74081"/>
                </a:cubicBezTo>
                <a:cubicBezTo>
                  <a:pt x="8582" y="81489"/>
                  <a:pt x="45624" y="100539"/>
                  <a:pt x="49857" y="105831"/>
                </a:cubicBezTo>
                <a:cubicBezTo>
                  <a:pt x="54090" y="111123"/>
                  <a:pt x="18636" y="94719"/>
                  <a:pt x="27632" y="105831"/>
                </a:cubicBezTo>
                <a:cubicBezTo>
                  <a:pt x="36628" y="116943"/>
                  <a:pt x="87957" y="150810"/>
                  <a:pt x="103832" y="172506"/>
                </a:cubicBezTo>
                <a:cubicBezTo>
                  <a:pt x="119707" y="194202"/>
                  <a:pt x="111240" y="219073"/>
                  <a:pt x="122882" y="236006"/>
                </a:cubicBezTo>
                <a:cubicBezTo>
                  <a:pt x="134524" y="252939"/>
                  <a:pt x="173682" y="274106"/>
                  <a:pt x="173682" y="274106"/>
                </a:cubicBezTo>
                <a:cubicBezTo>
                  <a:pt x="180032" y="279398"/>
                  <a:pt x="155690" y="258760"/>
                  <a:pt x="160982" y="267756"/>
                </a:cubicBezTo>
                <a:cubicBezTo>
                  <a:pt x="166274" y="276752"/>
                  <a:pt x="205432" y="313794"/>
                  <a:pt x="205432" y="328081"/>
                </a:cubicBezTo>
                <a:cubicBezTo>
                  <a:pt x="205432" y="342368"/>
                  <a:pt x="163628" y="344485"/>
                  <a:pt x="160982" y="353481"/>
                </a:cubicBezTo>
                <a:cubicBezTo>
                  <a:pt x="158336" y="362477"/>
                  <a:pt x="189557" y="367769"/>
                  <a:pt x="189557" y="382056"/>
                </a:cubicBezTo>
                <a:cubicBezTo>
                  <a:pt x="189557" y="396343"/>
                  <a:pt x="167332" y="418039"/>
                  <a:pt x="160982" y="439206"/>
                </a:cubicBezTo>
                <a:cubicBezTo>
                  <a:pt x="154632" y="460373"/>
                  <a:pt x="151986" y="503235"/>
                  <a:pt x="151457" y="509056"/>
                </a:cubicBezTo>
                <a:cubicBezTo>
                  <a:pt x="150928" y="514877"/>
                  <a:pt x="156749" y="449789"/>
                  <a:pt x="157807" y="474131"/>
                </a:cubicBezTo>
                <a:cubicBezTo>
                  <a:pt x="158865" y="498473"/>
                  <a:pt x="158336" y="635527"/>
                  <a:pt x="157807" y="655106"/>
                </a:cubicBezTo>
                <a:cubicBezTo>
                  <a:pt x="157278" y="674685"/>
                  <a:pt x="152515" y="644523"/>
                  <a:pt x="154632" y="591606"/>
                </a:cubicBezTo>
                <a:cubicBezTo>
                  <a:pt x="156749" y="538689"/>
                  <a:pt x="168390" y="385760"/>
                  <a:pt x="170507" y="337606"/>
                </a:cubicBezTo>
                <a:cubicBezTo>
                  <a:pt x="172624" y="289452"/>
                  <a:pt x="186911" y="338664"/>
                  <a:pt x="167332" y="302681"/>
                </a:cubicBezTo>
                <a:cubicBezTo>
                  <a:pt x="147753" y="266698"/>
                  <a:pt x="77374" y="159806"/>
                  <a:pt x="53032" y="121706"/>
                </a:cubicBezTo>
                <a:cubicBezTo>
                  <a:pt x="28690" y="83606"/>
                  <a:pt x="15990" y="93131"/>
                  <a:pt x="21282" y="74081"/>
                </a:cubicBezTo>
                <a:cubicBezTo>
                  <a:pt x="26574" y="55031"/>
                  <a:pt x="96424" y="7935"/>
                  <a:pt x="100657" y="1056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15" name="フリーフォーム 1414">
            <a:extLst>
              <a:ext uri="{FF2B5EF4-FFF2-40B4-BE49-F238E27FC236}">
                <a16:creationId xmlns:a16="http://schemas.microsoft.com/office/drawing/2014/main" id="{1A8F5B7A-1124-D747-03EA-2FEB0CE0013F}"/>
              </a:ext>
            </a:extLst>
          </p:cNvPr>
          <p:cNvSpPr/>
          <p:nvPr/>
        </p:nvSpPr>
        <p:spPr>
          <a:xfrm>
            <a:off x="3552558" y="2114411"/>
            <a:ext cx="22647" cy="243697"/>
          </a:xfrm>
          <a:custGeom>
            <a:avLst/>
            <a:gdLst>
              <a:gd name="connsiteX0" fmla="*/ 9792 w 22647"/>
              <a:gd name="connsiteY0" fmla="*/ 139 h 243697"/>
              <a:gd name="connsiteX1" fmla="*/ 3442 w 22647"/>
              <a:gd name="connsiteY1" fmla="*/ 89039 h 243697"/>
              <a:gd name="connsiteX2" fmla="*/ 22492 w 22647"/>
              <a:gd name="connsiteY2" fmla="*/ 241439 h 243697"/>
              <a:gd name="connsiteX3" fmla="*/ 12967 w 22647"/>
              <a:gd name="connsiteY3" fmla="*/ 184289 h 243697"/>
              <a:gd name="connsiteX4" fmla="*/ 267 w 22647"/>
              <a:gd name="connsiteY4" fmla="*/ 108089 h 243697"/>
              <a:gd name="connsiteX5" fmla="*/ 9792 w 22647"/>
              <a:gd name="connsiteY5" fmla="*/ 139 h 243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2647" h="243697">
                <a:moveTo>
                  <a:pt x="9792" y="139"/>
                </a:moveTo>
                <a:cubicBezTo>
                  <a:pt x="10321" y="-3036"/>
                  <a:pt x="1325" y="48822"/>
                  <a:pt x="3442" y="89039"/>
                </a:cubicBezTo>
                <a:cubicBezTo>
                  <a:pt x="5559" y="129256"/>
                  <a:pt x="20905" y="225564"/>
                  <a:pt x="22492" y="241439"/>
                </a:cubicBezTo>
                <a:cubicBezTo>
                  <a:pt x="24080" y="257314"/>
                  <a:pt x="12967" y="184289"/>
                  <a:pt x="12967" y="184289"/>
                </a:cubicBezTo>
                <a:cubicBezTo>
                  <a:pt x="9263" y="162064"/>
                  <a:pt x="2384" y="135606"/>
                  <a:pt x="267" y="108089"/>
                </a:cubicBezTo>
                <a:cubicBezTo>
                  <a:pt x="-1850" y="80572"/>
                  <a:pt x="9263" y="3314"/>
                  <a:pt x="9792" y="13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16" name="フリーフォーム 1415">
            <a:extLst>
              <a:ext uri="{FF2B5EF4-FFF2-40B4-BE49-F238E27FC236}">
                <a16:creationId xmlns:a16="http://schemas.microsoft.com/office/drawing/2014/main" id="{2DCDABCE-5B34-50C2-F367-CED60B4E0EE8}"/>
              </a:ext>
            </a:extLst>
          </p:cNvPr>
          <p:cNvSpPr/>
          <p:nvPr/>
        </p:nvSpPr>
        <p:spPr>
          <a:xfrm>
            <a:off x="3603377" y="2165028"/>
            <a:ext cx="180150" cy="244834"/>
          </a:xfrm>
          <a:custGeom>
            <a:avLst/>
            <a:gdLst>
              <a:gd name="connsiteX0" fmla="*/ 248 w 180150"/>
              <a:gd name="connsiteY0" fmla="*/ 322 h 244834"/>
              <a:gd name="connsiteX1" fmla="*/ 111373 w 180150"/>
              <a:gd name="connsiteY1" fmla="*/ 98747 h 244834"/>
              <a:gd name="connsiteX2" fmla="*/ 101848 w 180150"/>
              <a:gd name="connsiteY2" fmla="*/ 86047 h 244834"/>
              <a:gd name="connsiteX3" fmla="*/ 158998 w 180150"/>
              <a:gd name="connsiteY3" fmla="*/ 174947 h 244834"/>
              <a:gd name="connsiteX4" fmla="*/ 155823 w 180150"/>
              <a:gd name="connsiteY4" fmla="*/ 197172 h 244834"/>
              <a:gd name="connsiteX5" fmla="*/ 178048 w 180150"/>
              <a:gd name="connsiteY5" fmla="*/ 200347 h 244834"/>
              <a:gd name="connsiteX6" fmla="*/ 95498 w 180150"/>
              <a:gd name="connsiteY6" fmla="*/ 244797 h 244834"/>
              <a:gd name="connsiteX7" fmla="*/ 171698 w 180150"/>
              <a:gd name="connsiteY7" fmla="*/ 206697 h 244834"/>
              <a:gd name="connsiteX8" fmla="*/ 149473 w 180150"/>
              <a:gd name="connsiteY8" fmla="*/ 140022 h 244834"/>
              <a:gd name="connsiteX9" fmla="*/ 248 w 180150"/>
              <a:gd name="connsiteY9" fmla="*/ 322 h 2448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80150" h="244834">
                <a:moveTo>
                  <a:pt x="248" y="322"/>
                </a:moveTo>
                <a:cubicBezTo>
                  <a:pt x="-6102" y="-6557"/>
                  <a:pt x="111373" y="98747"/>
                  <a:pt x="111373" y="98747"/>
                </a:cubicBezTo>
                <a:cubicBezTo>
                  <a:pt x="128306" y="113034"/>
                  <a:pt x="93911" y="73347"/>
                  <a:pt x="101848" y="86047"/>
                </a:cubicBezTo>
                <a:cubicBezTo>
                  <a:pt x="109785" y="98747"/>
                  <a:pt x="158998" y="174947"/>
                  <a:pt x="158998" y="174947"/>
                </a:cubicBezTo>
                <a:cubicBezTo>
                  <a:pt x="167994" y="193468"/>
                  <a:pt x="152648" y="192939"/>
                  <a:pt x="155823" y="197172"/>
                </a:cubicBezTo>
                <a:cubicBezTo>
                  <a:pt x="158998" y="201405"/>
                  <a:pt x="188102" y="192410"/>
                  <a:pt x="178048" y="200347"/>
                </a:cubicBezTo>
                <a:cubicBezTo>
                  <a:pt x="167994" y="208284"/>
                  <a:pt x="96556" y="243739"/>
                  <a:pt x="95498" y="244797"/>
                </a:cubicBezTo>
                <a:cubicBezTo>
                  <a:pt x="94440" y="245855"/>
                  <a:pt x="162702" y="224160"/>
                  <a:pt x="171698" y="206697"/>
                </a:cubicBezTo>
                <a:cubicBezTo>
                  <a:pt x="180694" y="189235"/>
                  <a:pt x="175402" y="168597"/>
                  <a:pt x="149473" y="140022"/>
                </a:cubicBezTo>
                <a:cubicBezTo>
                  <a:pt x="123544" y="111447"/>
                  <a:pt x="6598" y="7201"/>
                  <a:pt x="248" y="322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17" name="フリーフォーム 1416">
            <a:extLst>
              <a:ext uri="{FF2B5EF4-FFF2-40B4-BE49-F238E27FC236}">
                <a16:creationId xmlns:a16="http://schemas.microsoft.com/office/drawing/2014/main" id="{DBF2047E-41AB-AFDD-DC9B-7E7DC686029C}"/>
              </a:ext>
            </a:extLst>
          </p:cNvPr>
          <p:cNvSpPr/>
          <p:nvPr/>
        </p:nvSpPr>
        <p:spPr>
          <a:xfrm>
            <a:off x="3466861" y="2745185"/>
            <a:ext cx="437269" cy="71301"/>
          </a:xfrm>
          <a:custGeom>
            <a:avLst/>
            <a:gdLst>
              <a:gd name="connsiteX0" fmla="*/ 239 w 437269"/>
              <a:gd name="connsiteY0" fmla="*/ 71040 h 71301"/>
              <a:gd name="connsiteX1" fmla="*/ 158989 w 437269"/>
              <a:gd name="connsiteY1" fmla="*/ 51990 h 71301"/>
              <a:gd name="connsiteX2" fmla="*/ 260589 w 437269"/>
              <a:gd name="connsiteY2" fmla="*/ 10715 h 71301"/>
              <a:gd name="connsiteX3" fmla="*/ 387589 w 437269"/>
              <a:gd name="connsiteY3" fmla="*/ 1190 h 71301"/>
              <a:gd name="connsiteX4" fmla="*/ 435214 w 437269"/>
              <a:gd name="connsiteY4" fmla="*/ 1190 h 71301"/>
              <a:gd name="connsiteX5" fmla="*/ 327264 w 437269"/>
              <a:gd name="connsiteY5" fmla="*/ 10715 h 71301"/>
              <a:gd name="connsiteX6" fmla="*/ 197089 w 437269"/>
              <a:gd name="connsiteY6" fmla="*/ 39290 h 71301"/>
              <a:gd name="connsiteX7" fmla="*/ 239 w 437269"/>
              <a:gd name="connsiteY7" fmla="*/ 71040 h 713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37269" h="71301">
                <a:moveTo>
                  <a:pt x="239" y="71040"/>
                </a:moveTo>
                <a:cubicBezTo>
                  <a:pt x="-6111" y="73157"/>
                  <a:pt x="115597" y="62044"/>
                  <a:pt x="158989" y="51990"/>
                </a:cubicBezTo>
                <a:cubicBezTo>
                  <a:pt x="202381" y="41936"/>
                  <a:pt x="222489" y="19182"/>
                  <a:pt x="260589" y="10715"/>
                </a:cubicBezTo>
                <a:cubicBezTo>
                  <a:pt x="298689" y="2248"/>
                  <a:pt x="358485" y="2777"/>
                  <a:pt x="387589" y="1190"/>
                </a:cubicBezTo>
                <a:cubicBezTo>
                  <a:pt x="416693" y="-397"/>
                  <a:pt x="445268" y="-397"/>
                  <a:pt x="435214" y="1190"/>
                </a:cubicBezTo>
                <a:cubicBezTo>
                  <a:pt x="425160" y="2777"/>
                  <a:pt x="366951" y="4365"/>
                  <a:pt x="327264" y="10715"/>
                </a:cubicBezTo>
                <a:cubicBezTo>
                  <a:pt x="287577" y="17065"/>
                  <a:pt x="245243" y="27648"/>
                  <a:pt x="197089" y="39290"/>
                </a:cubicBezTo>
                <a:cubicBezTo>
                  <a:pt x="148935" y="50932"/>
                  <a:pt x="6589" y="68923"/>
                  <a:pt x="239" y="7104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18" name="フリーフォーム 1417">
            <a:extLst>
              <a:ext uri="{FF2B5EF4-FFF2-40B4-BE49-F238E27FC236}">
                <a16:creationId xmlns:a16="http://schemas.microsoft.com/office/drawing/2014/main" id="{E92BFD75-9BA7-B1A6-309B-F535EC7EFE3E}"/>
              </a:ext>
            </a:extLst>
          </p:cNvPr>
          <p:cNvSpPr/>
          <p:nvPr/>
        </p:nvSpPr>
        <p:spPr>
          <a:xfrm>
            <a:off x="2910628" y="2826983"/>
            <a:ext cx="207239" cy="252771"/>
          </a:xfrm>
          <a:custGeom>
            <a:avLst/>
            <a:gdLst>
              <a:gd name="connsiteX0" fmla="*/ 847 w 207239"/>
              <a:gd name="connsiteY0" fmla="*/ 1942 h 252771"/>
              <a:gd name="connsiteX1" fmla="*/ 80222 w 207239"/>
              <a:gd name="connsiteY1" fmla="*/ 84492 h 252771"/>
              <a:gd name="connsiteX2" fmla="*/ 140547 w 207239"/>
              <a:gd name="connsiteY2" fmla="*/ 173392 h 252771"/>
              <a:gd name="connsiteX3" fmla="*/ 207222 w 207239"/>
              <a:gd name="connsiteY3" fmla="*/ 252767 h 252771"/>
              <a:gd name="connsiteX4" fmla="*/ 134197 w 207239"/>
              <a:gd name="connsiteY4" fmla="*/ 170217 h 252771"/>
              <a:gd name="connsiteX5" fmla="*/ 847 w 207239"/>
              <a:gd name="connsiteY5" fmla="*/ 1942 h 2527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07239" h="252771">
                <a:moveTo>
                  <a:pt x="847" y="1942"/>
                </a:moveTo>
                <a:cubicBezTo>
                  <a:pt x="-8149" y="-12345"/>
                  <a:pt x="56939" y="55917"/>
                  <a:pt x="80222" y="84492"/>
                </a:cubicBezTo>
                <a:cubicBezTo>
                  <a:pt x="103505" y="113067"/>
                  <a:pt x="119380" y="145346"/>
                  <a:pt x="140547" y="173392"/>
                </a:cubicBezTo>
                <a:cubicBezTo>
                  <a:pt x="161714" y="201438"/>
                  <a:pt x="208280" y="253296"/>
                  <a:pt x="207222" y="252767"/>
                </a:cubicBezTo>
                <a:cubicBezTo>
                  <a:pt x="206164" y="252238"/>
                  <a:pt x="165418" y="207788"/>
                  <a:pt x="134197" y="170217"/>
                </a:cubicBezTo>
                <a:cubicBezTo>
                  <a:pt x="102976" y="132646"/>
                  <a:pt x="9843" y="16229"/>
                  <a:pt x="847" y="1942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19" name="フリーフォーム 1418">
            <a:extLst>
              <a:ext uri="{FF2B5EF4-FFF2-40B4-BE49-F238E27FC236}">
                <a16:creationId xmlns:a16="http://schemas.microsoft.com/office/drawing/2014/main" id="{56798E11-BB61-D15A-A83F-BFDB0CBF42C0}"/>
              </a:ext>
            </a:extLst>
          </p:cNvPr>
          <p:cNvSpPr/>
          <p:nvPr/>
        </p:nvSpPr>
        <p:spPr>
          <a:xfrm>
            <a:off x="3878170" y="2933642"/>
            <a:ext cx="49352" cy="287809"/>
          </a:xfrm>
          <a:custGeom>
            <a:avLst/>
            <a:gdLst>
              <a:gd name="connsiteX0" fmla="*/ 49305 w 49352"/>
              <a:gd name="connsiteY0" fmla="*/ 58 h 287809"/>
              <a:gd name="connsiteX1" fmla="*/ 11205 w 49352"/>
              <a:gd name="connsiteY1" fmla="*/ 133408 h 287809"/>
              <a:gd name="connsiteX2" fmla="*/ 46130 w 49352"/>
              <a:gd name="connsiteY2" fmla="*/ 285808 h 287809"/>
              <a:gd name="connsiteX3" fmla="*/ 20730 w 49352"/>
              <a:gd name="connsiteY3" fmla="*/ 215958 h 287809"/>
              <a:gd name="connsiteX4" fmla="*/ 1680 w 49352"/>
              <a:gd name="connsiteY4" fmla="*/ 149283 h 287809"/>
              <a:gd name="connsiteX5" fmla="*/ 49305 w 49352"/>
              <a:gd name="connsiteY5" fmla="*/ 58 h 2878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9352" h="287809">
                <a:moveTo>
                  <a:pt x="49305" y="58"/>
                </a:moveTo>
                <a:cubicBezTo>
                  <a:pt x="50893" y="-2588"/>
                  <a:pt x="11734" y="85783"/>
                  <a:pt x="11205" y="133408"/>
                </a:cubicBezTo>
                <a:cubicBezTo>
                  <a:pt x="10676" y="181033"/>
                  <a:pt x="44543" y="272050"/>
                  <a:pt x="46130" y="285808"/>
                </a:cubicBezTo>
                <a:cubicBezTo>
                  <a:pt x="47717" y="299566"/>
                  <a:pt x="28138" y="238712"/>
                  <a:pt x="20730" y="215958"/>
                </a:cubicBezTo>
                <a:cubicBezTo>
                  <a:pt x="13322" y="193204"/>
                  <a:pt x="-5728" y="184737"/>
                  <a:pt x="1680" y="149283"/>
                </a:cubicBezTo>
                <a:cubicBezTo>
                  <a:pt x="9088" y="113829"/>
                  <a:pt x="47717" y="2704"/>
                  <a:pt x="49305" y="5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20" name="フリーフォーム 1419">
            <a:extLst>
              <a:ext uri="{FF2B5EF4-FFF2-40B4-BE49-F238E27FC236}">
                <a16:creationId xmlns:a16="http://schemas.microsoft.com/office/drawing/2014/main" id="{5AE37A48-953A-8507-BF96-3C882F656769}"/>
              </a:ext>
            </a:extLst>
          </p:cNvPr>
          <p:cNvSpPr/>
          <p:nvPr/>
        </p:nvSpPr>
        <p:spPr>
          <a:xfrm>
            <a:off x="3193252" y="1110046"/>
            <a:ext cx="530568" cy="173286"/>
          </a:xfrm>
          <a:custGeom>
            <a:avLst/>
            <a:gdLst>
              <a:gd name="connsiteX0" fmla="*/ 798 w 530568"/>
              <a:gd name="connsiteY0" fmla="*/ 1204 h 173286"/>
              <a:gd name="connsiteX1" fmla="*/ 296073 w 530568"/>
              <a:gd name="connsiteY1" fmla="*/ 166304 h 173286"/>
              <a:gd name="connsiteX2" fmla="*/ 235748 w 530568"/>
              <a:gd name="connsiteY2" fmla="*/ 112329 h 173286"/>
              <a:gd name="connsiteX3" fmla="*/ 527848 w 530568"/>
              <a:gd name="connsiteY3" fmla="*/ 172654 h 173286"/>
              <a:gd name="connsiteX4" fmla="*/ 372273 w 530568"/>
              <a:gd name="connsiteY4" fmla="*/ 140904 h 173286"/>
              <a:gd name="connsiteX5" fmla="*/ 213523 w 530568"/>
              <a:gd name="connsiteY5" fmla="*/ 93279 h 173286"/>
              <a:gd name="connsiteX6" fmla="*/ 798 w 530568"/>
              <a:gd name="connsiteY6" fmla="*/ 1204 h 1732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30568" h="173286">
                <a:moveTo>
                  <a:pt x="798" y="1204"/>
                </a:moveTo>
                <a:cubicBezTo>
                  <a:pt x="14556" y="13375"/>
                  <a:pt x="256915" y="147783"/>
                  <a:pt x="296073" y="166304"/>
                </a:cubicBezTo>
                <a:cubicBezTo>
                  <a:pt x="335231" y="184825"/>
                  <a:pt x="197119" y="111271"/>
                  <a:pt x="235748" y="112329"/>
                </a:cubicBezTo>
                <a:cubicBezTo>
                  <a:pt x="274377" y="113387"/>
                  <a:pt x="527848" y="172654"/>
                  <a:pt x="527848" y="172654"/>
                </a:cubicBezTo>
                <a:cubicBezTo>
                  <a:pt x="550602" y="177417"/>
                  <a:pt x="424661" y="154133"/>
                  <a:pt x="372273" y="140904"/>
                </a:cubicBezTo>
                <a:cubicBezTo>
                  <a:pt x="319886" y="127675"/>
                  <a:pt x="272260" y="113916"/>
                  <a:pt x="213523" y="93279"/>
                </a:cubicBezTo>
                <a:cubicBezTo>
                  <a:pt x="154786" y="72642"/>
                  <a:pt x="-12960" y="-10967"/>
                  <a:pt x="798" y="1204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21" name="フリーフォーム 1420">
            <a:extLst>
              <a:ext uri="{FF2B5EF4-FFF2-40B4-BE49-F238E27FC236}">
                <a16:creationId xmlns:a16="http://schemas.microsoft.com/office/drawing/2014/main" id="{7D29FCF5-74E8-2081-60C5-317E388AB994}"/>
              </a:ext>
            </a:extLst>
          </p:cNvPr>
          <p:cNvSpPr/>
          <p:nvPr/>
        </p:nvSpPr>
        <p:spPr>
          <a:xfrm>
            <a:off x="4098907" y="2025633"/>
            <a:ext cx="82641" cy="174654"/>
          </a:xfrm>
          <a:custGeom>
            <a:avLst/>
            <a:gdLst>
              <a:gd name="connsiteX0" fmla="*/ 18 w 82641"/>
              <a:gd name="connsiteY0" fmla="*/ 17 h 174654"/>
              <a:gd name="connsiteX1" fmla="*/ 57168 w 82641"/>
              <a:gd name="connsiteY1" fmla="*/ 76217 h 174654"/>
              <a:gd name="connsiteX2" fmla="*/ 82568 w 82641"/>
              <a:gd name="connsiteY2" fmla="*/ 174642 h 174654"/>
              <a:gd name="connsiteX3" fmla="*/ 63518 w 82641"/>
              <a:gd name="connsiteY3" fmla="*/ 82567 h 174654"/>
              <a:gd name="connsiteX4" fmla="*/ 18 w 82641"/>
              <a:gd name="connsiteY4" fmla="*/ 17 h 1746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2641" h="174654">
                <a:moveTo>
                  <a:pt x="18" y="17"/>
                </a:moveTo>
                <a:cubicBezTo>
                  <a:pt x="-1040" y="-1041"/>
                  <a:pt x="43410" y="47113"/>
                  <a:pt x="57168" y="76217"/>
                </a:cubicBezTo>
                <a:cubicBezTo>
                  <a:pt x="70926" y="105321"/>
                  <a:pt x="81510" y="173584"/>
                  <a:pt x="82568" y="174642"/>
                </a:cubicBezTo>
                <a:cubicBezTo>
                  <a:pt x="83626" y="175700"/>
                  <a:pt x="73043" y="107967"/>
                  <a:pt x="63518" y="82567"/>
                </a:cubicBezTo>
                <a:cubicBezTo>
                  <a:pt x="53993" y="57167"/>
                  <a:pt x="1076" y="1075"/>
                  <a:pt x="18" y="1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22" name="フリーフォーム 1421">
            <a:extLst>
              <a:ext uri="{FF2B5EF4-FFF2-40B4-BE49-F238E27FC236}">
                <a16:creationId xmlns:a16="http://schemas.microsoft.com/office/drawing/2014/main" id="{52D37041-97E3-931D-A97F-CC65DB6B3138}"/>
              </a:ext>
            </a:extLst>
          </p:cNvPr>
          <p:cNvSpPr/>
          <p:nvPr/>
        </p:nvSpPr>
        <p:spPr>
          <a:xfrm>
            <a:off x="2897393" y="3040959"/>
            <a:ext cx="227040" cy="661175"/>
          </a:xfrm>
          <a:custGeom>
            <a:avLst/>
            <a:gdLst>
              <a:gd name="connsiteX0" fmla="*/ 1382 w 227040"/>
              <a:gd name="connsiteY0" fmla="*/ 7041 h 661175"/>
              <a:gd name="connsiteX1" fmla="*/ 214107 w 227040"/>
              <a:gd name="connsiteY1" fmla="*/ 619816 h 661175"/>
              <a:gd name="connsiteX2" fmla="*/ 195057 w 227040"/>
              <a:gd name="connsiteY2" fmla="*/ 572191 h 661175"/>
              <a:gd name="connsiteX3" fmla="*/ 125207 w 227040"/>
              <a:gd name="connsiteY3" fmla="*/ 302316 h 661175"/>
              <a:gd name="connsiteX4" fmla="*/ 1382 w 227040"/>
              <a:gd name="connsiteY4" fmla="*/ 7041 h 661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7040" h="661175">
                <a:moveTo>
                  <a:pt x="1382" y="7041"/>
                </a:moveTo>
                <a:cubicBezTo>
                  <a:pt x="16199" y="59958"/>
                  <a:pt x="181828" y="525624"/>
                  <a:pt x="214107" y="619816"/>
                </a:cubicBezTo>
                <a:cubicBezTo>
                  <a:pt x="246386" y="714008"/>
                  <a:pt x="209874" y="625108"/>
                  <a:pt x="195057" y="572191"/>
                </a:cubicBezTo>
                <a:cubicBezTo>
                  <a:pt x="180240" y="519274"/>
                  <a:pt x="155369" y="390687"/>
                  <a:pt x="125207" y="302316"/>
                </a:cubicBezTo>
                <a:cubicBezTo>
                  <a:pt x="95045" y="213945"/>
                  <a:pt x="-13435" y="-45876"/>
                  <a:pt x="1382" y="704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23" name="フリーフォーム 1422">
            <a:extLst>
              <a:ext uri="{FF2B5EF4-FFF2-40B4-BE49-F238E27FC236}">
                <a16:creationId xmlns:a16="http://schemas.microsoft.com/office/drawing/2014/main" id="{C5934EE9-A08B-5D1D-C09F-9AD60E9BCBD6}"/>
              </a:ext>
            </a:extLst>
          </p:cNvPr>
          <p:cNvSpPr/>
          <p:nvPr/>
        </p:nvSpPr>
        <p:spPr>
          <a:xfrm>
            <a:off x="3970314" y="3178026"/>
            <a:ext cx="87357" cy="724367"/>
          </a:xfrm>
          <a:custGeom>
            <a:avLst/>
            <a:gdLst>
              <a:gd name="connsiteX0" fmla="*/ 87336 w 87357"/>
              <a:gd name="connsiteY0" fmla="*/ 149 h 724367"/>
              <a:gd name="connsiteX1" fmla="*/ 33361 w 87357"/>
              <a:gd name="connsiteY1" fmla="*/ 390674 h 724367"/>
              <a:gd name="connsiteX2" fmla="*/ 17486 w 87357"/>
              <a:gd name="connsiteY2" fmla="*/ 717699 h 724367"/>
              <a:gd name="connsiteX3" fmla="*/ 1611 w 87357"/>
              <a:gd name="connsiteY3" fmla="*/ 600224 h 724367"/>
              <a:gd name="connsiteX4" fmla="*/ 1611 w 87357"/>
              <a:gd name="connsiteY4" fmla="*/ 473224 h 724367"/>
              <a:gd name="connsiteX5" fmla="*/ 11136 w 87357"/>
              <a:gd name="connsiteY5" fmla="*/ 527199 h 724367"/>
              <a:gd name="connsiteX6" fmla="*/ 39711 w 87357"/>
              <a:gd name="connsiteY6" fmla="*/ 346224 h 724367"/>
              <a:gd name="connsiteX7" fmla="*/ 87336 w 87357"/>
              <a:gd name="connsiteY7" fmla="*/ 149 h 7243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87357" h="724367">
                <a:moveTo>
                  <a:pt x="87336" y="149"/>
                </a:moveTo>
                <a:cubicBezTo>
                  <a:pt x="86278" y="7557"/>
                  <a:pt x="45003" y="271082"/>
                  <a:pt x="33361" y="390674"/>
                </a:cubicBezTo>
                <a:cubicBezTo>
                  <a:pt x="21719" y="510266"/>
                  <a:pt x="22778" y="682774"/>
                  <a:pt x="17486" y="717699"/>
                </a:cubicBezTo>
                <a:cubicBezTo>
                  <a:pt x="12194" y="752624"/>
                  <a:pt x="4257" y="640970"/>
                  <a:pt x="1611" y="600224"/>
                </a:cubicBezTo>
                <a:cubicBezTo>
                  <a:pt x="-1035" y="559478"/>
                  <a:pt x="24" y="485395"/>
                  <a:pt x="1611" y="473224"/>
                </a:cubicBezTo>
                <a:cubicBezTo>
                  <a:pt x="3198" y="461053"/>
                  <a:pt x="4786" y="548366"/>
                  <a:pt x="11136" y="527199"/>
                </a:cubicBezTo>
                <a:cubicBezTo>
                  <a:pt x="17486" y="506032"/>
                  <a:pt x="28599" y="430361"/>
                  <a:pt x="39711" y="346224"/>
                </a:cubicBezTo>
                <a:cubicBezTo>
                  <a:pt x="50823" y="262087"/>
                  <a:pt x="88394" y="-7259"/>
                  <a:pt x="87336" y="14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24" name="フリーフォーム 1423">
            <a:extLst>
              <a:ext uri="{FF2B5EF4-FFF2-40B4-BE49-F238E27FC236}">
                <a16:creationId xmlns:a16="http://schemas.microsoft.com/office/drawing/2014/main" id="{85C4A7C0-0256-168C-D521-2F2B994FC2C9}"/>
              </a:ext>
            </a:extLst>
          </p:cNvPr>
          <p:cNvSpPr/>
          <p:nvPr/>
        </p:nvSpPr>
        <p:spPr>
          <a:xfrm>
            <a:off x="3609501" y="3698630"/>
            <a:ext cx="124364" cy="267419"/>
          </a:xfrm>
          <a:custGeom>
            <a:avLst/>
            <a:gdLst>
              <a:gd name="connsiteX0" fmla="*/ 124299 w 124364"/>
              <a:gd name="connsiteY0" fmla="*/ 245 h 267419"/>
              <a:gd name="connsiteX1" fmla="*/ 32224 w 124364"/>
              <a:gd name="connsiteY1" fmla="*/ 120895 h 267419"/>
              <a:gd name="connsiteX2" fmla="*/ 22699 w 124364"/>
              <a:gd name="connsiteY2" fmla="*/ 266945 h 267419"/>
              <a:gd name="connsiteX3" fmla="*/ 474 w 124364"/>
              <a:gd name="connsiteY3" fmla="*/ 168520 h 267419"/>
              <a:gd name="connsiteX4" fmla="*/ 9999 w 124364"/>
              <a:gd name="connsiteY4" fmla="*/ 193920 h 267419"/>
              <a:gd name="connsiteX5" fmla="*/ 38574 w 124364"/>
              <a:gd name="connsiteY5" fmla="*/ 70095 h 267419"/>
              <a:gd name="connsiteX6" fmla="*/ 16349 w 124364"/>
              <a:gd name="connsiteY6" fmla="*/ 152645 h 267419"/>
              <a:gd name="connsiteX7" fmla="*/ 124299 w 124364"/>
              <a:gd name="connsiteY7" fmla="*/ 245 h 267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24364" h="267419">
                <a:moveTo>
                  <a:pt x="124299" y="245"/>
                </a:moveTo>
                <a:cubicBezTo>
                  <a:pt x="126945" y="-5047"/>
                  <a:pt x="49157" y="76445"/>
                  <a:pt x="32224" y="120895"/>
                </a:cubicBezTo>
                <a:cubicBezTo>
                  <a:pt x="15291" y="165345"/>
                  <a:pt x="27991" y="259008"/>
                  <a:pt x="22699" y="266945"/>
                </a:cubicBezTo>
                <a:cubicBezTo>
                  <a:pt x="17407" y="274882"/>
                  <a:pt x="2591" y="180691"/>
                  <a:pt x="474" y="168520"/>
                </a:cubicBezTo>
                <a:cubicBezTo>
                  <a:pt x="-1643" y="156349"/>
                  <a:pt x="3649" y="210324"/>
                  <a:pt x="9999" y="193920"/>
                </a:cubicBezTo>
                <a:cubicBezTo>
                  <a:pt x="16349" y="177516"/>
                  <a:pt x="37516" y="76974"/>
                  <a:pt x="38574" y="70095"/>
                </a:cubicBezTo>
                <a:cubicBezTo>
                  <a:pt x="39632" y="63216"/>
                  <a:pt x="4178" y="161112"/>
                  <a:pt x="16349" y="152645"/>
                </a:cubicBezTo>
                <a:cubicBezTo>
                  <a:pt x="28520" y="144178"/>
                  <a:pt x="121653" y="5537"/>
                  <a:pt x="124299" y="245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25" name="フリーフォーム 1424">
            <a:extLst>
              <a:ext uri="{FF2B5EF4-FFF2-40B4-BE49-F238E27FC236}">
                <a16:creationId xmlns:a16="http://schemas.microsoft.com/office/drawing/2014/main" id="{48D79D27-8253-F598-C951-B887E3162423}"/>
              </a:ext>
            </a:extLst>
          </p:cNvPr>
          <p:cNvSpPr/>
          <p:nvPr/>
        </p:nvSpPr>
        <p:spPr>
          <a:xfrm>
            <a:off x="3676437" y="4058919"/>
            <a:ext cx="162926" cy="264681"/>
          </a:xfrm>
          <a:custGeom>
            <a:avLst/>
            <a:gdLst>
              <a:gd name="connsiteX0" fmla="*/ 213 w 162926"/>
              <a:gd name="connsiteY0" fmla="*/ 1906 h 264681"/>
              <a:gd name="connsiteX1" fmla="*/ 98638 w 162926"/>
              <a:gd name="connsiteY1" fmla="*/ 100331 h 264681"/>
              <a:gd name="connsiteX2" fmla="*/ 162138 w 162926"/>
              <a:gd name="connsiteY2" fmla="*/ 262256 h 264681"/>
              <a:gd name="connsiteX3" fmla="*/ 127213 w 162926"/>
              <a:gd name="connsiteY3" fmla="*/ 186056 h 264681"/>
              <a:gd name="connsiteX4" fmla="*/ 213 w 162926"/>
              <a:gd name="connsiteY4" fmla="*/ 1906 h 2646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2926" h="264681">
                <a:moveTo>
                  <a:pt x="213" y="1906"/>
                </a:moveTo>
                <a:cubicBezTo>
                  <a:pt x="-4550" y="-12382"/>
                  <a:pt x="71651" y="56939"/>
                  <a:pt x="98638" y="100331"/>
                </a:cubicBezTo>
                <a:cubicBezTo>
                  <a:pt x="125626" y="143723"/>
                  <a:pt x="157375" y="247968"/>
                  <a:pt x="162138" y="262256"/>
                </a:cubicBezTo>
                <a:cubicBezTo>
                  <a:pt x="166901" y="276544"/>
                  <a:pt x="149438" y="224685"/>
                  <a:pt x="127213" y="186056"/>
                </a:cubicBezTo>
                <a:cubicBezTo>
                  <a:pt x="104988" y="147427"/>
                  <a:pt x="4976" y="16194"/>
                  <a:pt x="213" y="1906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26" name="フリーフォーム 1425">
            <a:extLst>
              <a:ext uri="{FF2B5EF4-FFF2-40B4-BE49-F238E27FC236}">
                <a16:creationId xmlns:a16="http://schemas.microsoft.com/office/drawing/2014/main" id="{2548F595-777B-4FDA-1512-3DE027D4FBB1}"/>
              </a:ext>
            </a:extLst>
          </p:cNvPr>
          <p:cNvSpPr/>
          <p:nvPr/>
        </p:nvSpPr>
        <p:spPr>
          <a:xfrm>
            <a:off x="3625842" y="5435562"/>
            <a:ext cx="147937" cy="263700"/>
          </a:xfrm>
          <a:custGeom>
            <a:avLst/>
            <a:gdLst>
              <a:gd name="connsiteX0" fmla="*/ 8 w 147937"/>
              <a:gd name="connsiteY0" fmla="*/ 38 h 263700"/>
              <a:gd name="connsiteX1" fmla="*/ 130183 w 147937"/>
              <a:gd name="connsiteY1" fmla="*/ 174663 h 263700"/>
              <a:gd name="connsiteX2" fmla="*/ 146058 w 147937"/>
              <a:gd name="connsiteY2" fmla="*/ 263563 h 263700"/>
              <a:gd name="connsiteX3" fmla="*/ 123833 w 147937"/>
              <a:gd name="connsiteY3" fmla="*/ 190538 h 263700"/>
              <a:gd name="connsiteX4" fmla="*/ 8 w 147937"/>
              <a:gd name="connsiteY4" fmla="*/ 38 h 263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7937" h="263700">
                <a:moveTo>
                  <a:pt x="8" y="38"/>
                </a:moveTo>
                <a:cubicBezTo>
                  <a:pt x="1066" y="-2608"/>
                  <a:pt x="105841" y="130742"/>
                  <a:pt x="130183" y="174663"/>
                </a:cubicBezTo>
                <a:cubicBezTo>
                  <a:pt x="154525" y="218584"/>
                  <a:pt x="147116" y="260917"/>
                  <a:pt x="146058" y="263563"/>
                </a:cubicBezTo>
                <a:cubicBezTo>
                  <a:pt x="145000" y="266209"/>
                  <a:pt x="145000" y="230226"/>
                  <a:pt x="123833" y="190538"/>
                </a:cubicBezTo>
                <a:cubicBezTo>
                  <a:pt x="102666" y="150850"/>
                  <a:pt x="-1050" y="2684"/>
                  <a:pt x="8" y="38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27" name="フリーフォーム 1426">
            <a:extLst>
              <a:ext uri="{FF2B5EF4-FFF2-40B4-BE49-F238E27FC236}">
                <a16:creationId xmlns:a16="http://schemas.microsoft.com/office/drawing/2014/main" id="{7949BB7E-9D20-5F2F-04D0-ED7054C2F997}"/>
              </a:ext>
            </a:extLst>
          </p:cNvPr>
          <p:cNvSpPr/>
          <p:nvPr/>
        </p:nvSpPr>
        <p:spPr>
          <a:xfrm>
            <a:off x="4106407" y="5460997"/>
            <a:ext cx="56101" cy="155583"/>
          </a:xfrm>
          <a:custGeom>
            <a:avLst/>
            <a:gdLst>
              <a:gd name="connsiteX0" fmla="*/ 56018 w 56101"/>
              <a:gd name="connsiteY0" fmla="*/ 3 h 155583"/>
              <a:gd name="connsiteX1" fmla="*/ 14743 w 56101"/>
              <a:gd name="connsiteY1" fmla="*/ 92078 h 155583"/>
              <a:gd name="connsiteX2" fmla="*/ 27443 w 56101"/>
              <a:gd name="connsiteY2" fmla="*/ 155578 h 155583"/>
              <a:gd name="connsiteX3" fmla="*/ 2043 w 56101"/>
              <a:gd name="connsiteY3" fmla="*/ 88903 h 155583"/>
              <a:gd name="connsiteX4" fmla="*/ 56018 w 56101"/>
              <a:gd name="connsiteY4" fmla="*/ 3 h 1555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6101" h="155583">
                <a:moveTo>
                  <a:pt x="56018" y="3"/>
                </a:moveTo>
                <a:cubicBezTo>
                  <a:pt x="58135" y="532"/>
                  <a:pt x="19505" y="66149"/>
                  <a:pt x="14743" y="92078"/>
                </a:cubicBezTo>
                <a:cubicBezTo>
                  <a:pt x="9981" y="118007"/>
                  <a:pt x="29560" y="156107"/>
                  <a:pt x="27443" y="155578"/>
                </a:cubicBezTo>
                <a:cubicBezTo>
                  <a:pt x="25326" y="155049"/>
                  <a:pt x="-8540" y="116949"/>
                  <a:pt x="2043" y="88903"/>
                </a:cubicBezTo>
                <a:cubicBezTo>
                  <a:pt x="12626" y="60857"/>
                  <a:pt x="53901" y="-526"/>
                  <a:pt x="56018" y="3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28" name="フリーフォーム 1427">
            <a:extLst>
              <a:ext uri="{FF2B5EF4-FFF2-40B4-BE49-F238E27FC236}">
                <a16:creationId xmlns:a16="http://schemas.microsoft.com/office/drawing/2014/main" id="{D2989CE6-C865-5270-C4AC-611217398D89}"/>
              </a:ext>
            </a:extLst>
          </p:cNvPr>
          <p:cNvSpPr/>
          <p:nvPr/>
        </p:nvSpPr>
        <p:spPr>
          <a:xfrm>
            <a:off x="4247966" y="5521082"/>
            <a:ext cx="159487" cy="203749"/>
          </a:xfrm>
          <a:custGeom>
            <a:avLst/>
            <a:gdLst>
              <a:gd name="connsiteX0" fmla="*/ 184 w 159487"/>
              <a:gd name="connsiteY0" fmla="*/ 243 h 203749"/>
              <a:gd name="connsiteX1" fmla="*/ 92259 w 159487"/>
              <a:gd name="connsiteY1" fmla="*/ 95493 h 203749"/>
              <a:gd name="connsiteX2" fmla="*/ 158934 w 159487"/>
              <a:gd name="connsiteY2" fmla="*/ 203443 h 203749"/>
              <a:gd name="connsiteX3" fmla="*/ 117659 w 159487"/>
              <a:gd name="connsiteY3" fmla="*/ 124068 h 203749"/>
              <a:gd name="connsiteX4" fmla="*/ 184 w 159487"/>
              <a:gd name="connsiteY4" fmla="*/ 243 h 2037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9487" h="203749">
                <a:moveTo>
                  <a:pt x="184" y="243"/>
                </a:moveTo>
                <a:cubicBezTo>
                  <a:pt x="-4049" y="-4519"/>
                  <a:pt x="65801" y="61626"/>
                  <a:pt x="92259" y="95493"/>
                </a:cubicBezTo>
                <a:cubicBezTo>
                  <a:pt x="118717" y="129360"/>
                  <a:pt x="154701" y="198681"/>
                  <a:pt x="158934" y="203443"/>
                </a:cubicBezTo>
                <a:cubicBezTo>
                  <a:pt x="163167" y="208205"/>
                  <a:pt x="142530" y="156347"/>
                  <a:pt x="117659" y="124068"/>
                </a:cubicBezTo>
                <a:cubicBezTo>
                  <a:pt x="92788" y="91789"/>
                  <a:pt x="4417" y="5005"/>
                  <a:pt x="184" y="24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29" name="フリーフォーム 1428">
            <a:extLst>
              <a:ext uri="{FF2B5EF4-FFF2-40B4-BE49-F238E27FC236}">
                <a16:creationId xmlns:a16="http://schemas.microsoft.com/office/drawing/2014/main" id="{B69D10E4-B76A-FAE0-D551-0758A64E9B76}"/>
              </a:ext>
            </a:extLst>
          </p:cNvPr>
          <p:cNvSpPr/>
          <p:nvPr/>
        </p:nvSpPr>
        <p:spPr>
          <a:xfrm>
            <a:off x="4505044" y="4649485"/>
            <a:ext cx="479461" cy="1101072"/>
          </a:xfrm>
          <a:custGeom>
            <a:avLst/>
            <a:gdLst>
              <a:gd name="connsiteX0" fmla="*/ 3456 w 479461"/>
              <a:gd name="connsiteY0" fmla="*/ 20940 h 1101072"/>
              <a:gd name="connsiteX1" fmla="*/ 12981 w 479461"/>
              <a:gd name="connsiteY1" fmla="*/ 373365 h 1101072"/>
              <a:gd name="connsiteX2" fmla="*/ 114581 w 479461"/>
              <a:gd name="connsiteY2" fmla="*/ 601965 h 1101072"/>
              <a:gd name="connsiteX3" fmla="*/ 60606 w 479461"/>
              <a:gd name="connsiteY3" fmla="*/ 525765 h 1101072"/>
              <a:gd name="connsiteX4" fmla="*/ 447956 w 479461"/>
              <a:gd name="connsiteY4" fmla="*/ 1059165 h 1101072"/>
              <a:gd name="connsiteX5" fmla="*/ 413031 w 479461"/>
              <a:gd name="connsiteY5" fmla="*/ 1008365 h 1101072"/>
              <a:gd name="connsiteX6" fmla="*/ 66956 w 479461"/>
              <a:gd name="connsiteY6" fmla="*/ 544815 h 1101072"/>
              <a:gd name="connsiteX7" fmla="*/ 9806 w 479461"/>
              <a:gd name="connsiteY7" fmla="*/ 446390 h 1101072"/>
              <a:gd name="connsiteX8" fmla="*/ 281 w 479461"/>
              <a:gd name="connsiteY8" fmla="*/ 81265 h 1101072"/>
              <a:gd name="connsiteX9" fmla="*/ 3456 w 479461"/>
              <a:gd name="connsiteY9" fmla="*/ 20940 h 11010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79461" h="1101072">
                <a:moveTo>
                  <a:pt x="3456" y="20940"/>
                </a:moveTo>
                <a:cubicBezTo>
                  <a:pt x="5573" y="69623"/>
                  <a:pt x="-5540" y="276527"/>
                  <a:pt x="12981" y="373365"/>
                </a:cubicBezTo>
                <a:cubicBezTo>
                  <a:pt x="31502" y="470203"/>
                  <a:pt x="106644" y="576565"/>
                  <a:pt x="114581" y="601965"/>
                </a:cubicBezTo>
                <a:cubicBezTo>
                  <a:pt x="122518" y="627365"/>
                  <a:pt x="60606" y="525765"/>
                  <a:pt x="60606" y="525765"/>
                </a:cubicBezTo>
                <a:lnTo>
                  <a:pt x="447956" y="1059165"/>
                </a:lnTo>
                <a:cubicBezTo>
                  <a:pt x="506693" y="1139598"/>
                  <a:pt x="476531" y="1094090"/>
                  <a:pt x="413031" y="1008365"/>
                </a:cubicBezTo>
                <a:cubicBezTo>
                  <a:pt x="349531" y="922640"/>
                  <a:pt x="134160" y="638478"/>
                  <a:pt x="66956" y="544815"/>
                </a:cubicBezTo>
                <a:cubicBezTo>
                  <a:pt x="-248" y="451153"/>
                  <a:pt x="20918" y="523648"/>
                  <a:pt x="9806" y="446390"/>
                </a:cubicBezTo>
                <a:cubicBezTo>
                  <a:pt x="-1306" y="369132"/>
                  <a:pt x="1339" y="147411"/>
                  <a:pt x="281" y="81265"/>
                </a:cubicBezTo>
                <a:cubicBezTo>
                  <a:pt x="-777" y="15119"/>
                  <a:pt x="1339" y="-27743"/>
                  <a:pt x="3456" y="2094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30" name="フリーフォーム 1429">
            <a:extLst>
              <a:ext uri="{FF2B5EF4-FFF2-40B4-BE49-F238E27FC236}">
                <a16:creationId xmlns:a16="http://schemas.microsoft.com/office/drawing/2014/main" id="{853E616B-FDD7-8331-29DA-C20B57EA7BA9}"/>
              </a:ext>
            </a:extLst>
          </p:cNvPr>
          <p:cNvSpPr/>
          <p:nvPr/>
        </p:nvSpPr>
        <p:spPr>
          <a:xfrm>
            <a:off x="2879722" y="5127625"/>
            <a:ext cx="63656" cy="863600"/>
          </a:xfrm>
          <a:custGeom>
            <a:avLst/>
            <a:gdLst>
              <a:gd name="connsiteX0" fmla="*/ 3 w 63656"/>
              <a:gd name="connsiteY0" fmla="*/ 0 h 863600"/>
              <a:gd name="connsiteX1" fmla="*/ 63503 w 63656"/>
              <a:gd name="connsiteY1" fmla="*/ 590550 h 863600"/>
              <a:gd name="connsiteX2" fmla="*/ 19053 w 63656"/>
              <a:gd name="connsiteY2" fmla="*/ 863600 h 863600"/>
              <a:gd name="connsiteX3" fmla="*/ 60328 w 63656"/>
              <a:gd name="connsiteY3" fmla="*/ 590550 h 863600"/>
              <a:gd name="connsiteX4" fmla="*/ 3 w 63656"/>
              <a:gd name="connsiteY4" fmla="*/ 0 h 86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3656" h="863600">
                <a:moveTo>
                  <a:pt x="3" y="0"/>
                </a:moveTo>
                <a:cubicBezTo>
                  <a:pt x="532" y="0"/>
                  <a:pt x="60328" y="446617"/>
                  <a:pt x="63503" y="590550"/>
                </a:cubicBezTo>
                <a:cubicBezTo>
                  <a:pt x="66678" y="734483"/>
                  <a:pt x="19582" y="863600"/>
                  <a:pt x="19053" y="863600"/>
                </a:cubicBezTo>
                <a:cubicBezTo>
                  <a:pt x="18524" y="863600"/>
                  <a:pt x="62974" y="729192"/>
                  <a:pt x="60328" y="590550"/>
                </a:cubicBezTo>
                <a:cubicBezTo>
                  <a:pt x="57682" y="451908"/>
                  <a:pt x="-526" y="0"/>
                  <a:pt x="3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31" name="フリーフォーム 1430">
            <a:extLst>
              <a:ext uri="{FF2B5EF4-FFF2-40B4-BE49-F238E27FC236}">
                <a16:creationId xmlns:a16="http://schemas.microsoft.com/office/drawing/2014/main" id="{EC7FBC62-1D06-DC05-55C4-97DE2FEA0C76}"/>
              </a:ext>
            </a:extLst>
          </p:cNvPr>
          <p:cNvSpPr/>
          <p:nvPr/>
        </p:nvSpPr>
        <p:spPr>
          <a:xfrm>
            <a:off x="2047238" y="6124575"/>
            <a:ext cx="87619" cy="742320"/>
          </a:xfrm>
          <a:custGeom>
            <a:avLst/>
            <a:gdLst>
              <a:gd name="connsiteX0" fmla="*/ 637 w 87619"/>
              <a:gd name="connsiteY0" fmla="*/ 0 h 742320"/>
              <a:gd name="connsiteX1" fmla="*/ 41912 w 87619"/>
              <a:gd name="connsiteY1" fmla="*/ 339725 h 742320"/>
              <a:gd name="connsiteX2" fmla="*/ 86362 w 87619"/>
              <a:gd name="connsiteY2" fmla="*/ 736600 h 742320"/>
              <a:gd name="connsiteX3" fmla="*/ 70487 w 87619"/>
              <a:gd name="connsiteY3" fmla="*/ 558800 h 742320"/>
              <a:gd name="connsiteX4" fmla="*/ 19687 w 87619"/>
              <a:gd name="connsiteY4" fmla="*/ 336550 h 742320"/>
              <a:gd name="connsiteX5" fmla="*/ 637 w 87619"/>
              <a:gd name="connsiteY5" fmla="*/ 0 h 7423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7619" h="742320">
                <a:moveTo>
                  <a:pt x="637" y="0"/>
                </a:moveTo>
                <a:cubicBezTo>
                  <a:pt x="4341" y="529"/>
                  <a:pt x="27624" y="216958"/>
                  <a:pt x="41912" y="339725"/>
                </a:cubicBezTo>
                <a:cubicBezTo>
                  <a:pt x="56200" y="462492"/>
                  <a:pt x="81600" y="700088"/>
                  <a:pt x="86362" y="736600"/>
                </a:cubicBezTo>
                <a:cubicBezTo>
                  <a:pt x="91125" y="773113"/>
                  <a:pt x="81600" y="625475"/>
                  <a:pt x="70487" y="558800"/>
                </a:cubicBezTo>
                <a:cubicBezTo>
                  <a:pt x="59375" y="492125"/>
                  <a:pt x="29212" y="422275"/>
                  <a:pt x="19687" y="336550"/>
                </a:cubicBezTo>
                <a:cubicBezTo>
                  <a:pt x="10162" y="250825"/>
                  <a:pt x="-3067" y="-529"/>
                  <a:pt x="637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33" name="フリーフォーム 1432">
            <a:extLst>
              <a:ext uri="{FF2B5EF4-FFF2-40B4-BE49-F238E27FC236}">
                <a16:creationId xmlns:a16="http://schemas.microsoft.com/office/drawing/2014/main" id="{820F3A1E-EAF9-0833-21D8-DD7B1FCA9A0B}"/>
              </a:ext>
            </a:extLst>
          </p:cNvPr>
          <p:cNvSpPr/>
          <p:nvPr/>
        </p:nvSpPr>
        <p:spPr>
          <a:xfrm>
            <a:off x="3634886" y="6257791"/>
            <a:ext cx="343393" cy="216635"/>
          </a:xfrm>
          <a:custGeom>
            <a:avLst/>
            <a:gdLst>
              <a:gd name="connsiteX0" fmla="*/ 343389 w 343393"/>
              <a:gd name="connsiteY0" fmla="*/ 134 h 216635"/>
              <a:gd name="connsiteX1" fmla="*/ 108439 w 343393"/>
              <a:gd name="connsiteY1" fmla="*/ 92209 h 216635"/>
              <a:gd name="connsiteX2" fmla="*/ 489 w 343393"/>
              <a:gd name="connsiteY2" fmla="*/ 216034 h 216635"/>
              <a:gd name="connsiteX3" fmla="*/ 70339 w 343393"/>
              <a:gd name="connsiteY3" fmla="*/ 136659 h 216635"/>
              <a:gd name="connsiteX4" fmla="*/ 114789 w 343393"/>
              <a:gd name="connsiteY4" fmla="*/ 73159 h 216635"/>
              <a:gd name="connsiteX5" fmla="*/ 343389 w 343393"/>
              <a:gd name="connsiteY5" fmla="*/ 134 h 2166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43393" h="216635">
                <a:moveTo>
                  <a:pt x="343389" y="134"/>
                </a:moveTo>
                <a:cubicBezTo>
                  <a:pt x="342331" y="3309"/>
                  <a:pt x="165589" y="56226"/>
                  <a:pt x="108439" y="92209"/>
                </a:cubicBezTo>
                <a:cubicBezTo>
                  <a:pt x="51289" y="128192"/>
                  <a:pt x="6839" y="208626"/>
                  <a:pt x="489" y="216034"/>
                </a:cubicBezTo>
                <a:cubicBezTo>
                  <a:pt x="-5861" y="223442"/>
                  <a:pt x="51289" y="160471"/>
                  <a:pt x="70339" y="136659"/>
                </a:cubicBezTo>
                <a:cubicBezTo>
                  <a:pt x="89389" y="112847"/>
                  <a:pt x="72985" y="95384"/>
                  <a:pt x="114789" y="73159"/>
                </a:cubicBezTo>
                <a:cubicBezTo>
                  <a:pt x="156593" y="50934"/>
                  <a:pt x="344447" y="-3041"/>
                  <a:pt x="343389" y="13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34" name="フリーフォーム 1433">
            <a:extLst>
              <a:ext uri="{FF2B5EF4-FFF2-40B4-BE49-F238E27FC236}">
                <a16:creationId xmlns:a16="http://schemas.microsoft.com/office/drawing/2014/main" id="{98CA0792-5196-C51A-D212-CA4F46EC6F53}"/>
              </a:ext>
            </a:extLst>
          </p:cNvPr>
          <p:cNvSpPr/>
          <p:nvPr/>
        </p:nvSpPr>
        <p:spPr>
          <a:xfrm>
            <a:off x="2711414" y="6461124"/>
            <a:ext cx="63708" cy="193938"/>
          </a:xfrm>
          <a:custGeom>
            <a:avLst/>
            <a:gdLst>
              <a:gd name="connsiteX0" fmla="*/ 36 w 63708"/>
              <a:gd name="connsiteY0" fmla="*/ 1 h 193938"/>
              <a:gd name="connsiteX1" fmla="*/ 12736 w 63708"/>
              <a:gd name="connsiteY1" fmla="*/ 127001 h 193938"/>
              <a:gd name="connsiteX2" fmla="*/ 63536 w 63708"/>
              <a:gd name="connsiteY2" fmla="*/ 193676 h 193938"/>
              <a:gd name="connsiteX3" fmla="*/ 28611 w 63708"/>
              <a:gd name="connsiteY3" fmla="*/ 149226 h 193938"/>
              <a:gd name="connsiteX4" fmla="*/ 9561 w 63708"/>
              <a:gd name="connsiteY4" fmla="*/ 123826 h 193938"/>
              <a:gd name="connsiteX5" fmla="*/ 36 w 63708"/>
              <a:gd name="connsiteY5" fmla="*/ 1 h 1939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708" h="193938">
                <a:moveTo>
                  <a:pt x="36" y="1"/>
                </a:moveTo>
                <a:cubicBezTo>
                  <a:pt x="565" y="530"/>
                  <a:pt x="2153" y="94722"/>
                  <a:pt x="12736" y="127001"/>
                </a:cubicBezTo>
                <a:cubicBezTo>
                  <a:pt x="23319" y="159280"/>
                  <a:pt x="60890" y="189972"/>
                  <a:pt x="63536" y="193676"/>
                </a:cubicBezTo>
                <a:cubicBezTo>
                  <a:pt x="66182" y="197380"/>
                  <a:pt x="37607" y="160868"/>
                  <a:pt x="28611" y="149226"/>
                </a:cubicBezTo>
                <a:cubicBezTo>
                  <a:pt x="19615" y="137584"/>
                  <a:pt x="14323" y="143405"/>
                  <a:pt x="9561" y="123826"/>
                </a:cubicBezTo>
                <a:cubicBezTo>
                  <a:pt x="4799" y="104247"/>
                  <a:pt x="-493" y="-528"/>
                  <a:pt x="36" y="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35" name="フリーフォーム 1434">
            <a:extLst>
              <a:ext uri="{FF2B5EF4-FFF2-40B4-BE49-F238E27FC236}">
                <a16:creationId xmlns:a16="http://schemas.microsoft.com/office/drawing/2014/main" id="{5A5B4643-F0F1-CC2F-C685-3C3E755657A0}"/>
              </a:ext>
            </a:extLst>
          </p:cNvPr>
          <p:cNvSpPr/>
          <p:nvPr/>
        </p:nvSpPr>
        <p:spPr>
          <a:xfrm>
            <a:off x="4356087" y="6083275"/>
            <a:ext cx="657358" cy="222279"/>
          </a:xfrm>
          <a:custGeom>
            <a:avLst/>
            <a:gdLst>
              <a:gd name="connsiteX0" fmla="*/ 657238 w 657358"/>
              <a:gd name="connsiteY0" fmla="*/ 25 h 222279"/>
              <a:gd name="connsiteX1" fmla="*/ 238138 w 657358"/>
              <a:gd name="connsiteY1" fmla="*/ 165125 h 222279"/>
              <a:gd name="connsiteX2" fmla="*/ 288938 w 657358"/>
              <a:gd name="connsiteY2" fmla="*/ 171475 h 222279"/>
              <a:gd name="connsiteX3" fmla="*/ 13 w 657358"/>
              <a:gd name="connsiteY3" fmla="*/ 222275 h 222279"/>
              <a:gd name="connsiteX4" fmla="*/ 301638 w 657358"/>
              <a:gd name="connsiteY4" fmla="*/ 168300 h 222279"/>
              <a:gd name="connsiteX5" fmla="*/ 361963 w 657358"/>
              <a:gd name="connsiteY5" fmla="*/ 130200 h 222279"/>
              <a:gd name="connsiteX6" fmla="*/ 282588 w 657358"/>
              <a:gd name="connsiteY6" fmla="*/ 152425 h 222279"/>
              <a:gd name="connsiteX7" fmla="*/ 657238 w 657358"/>
              <a:gd name="connsiteY7" fmla="*/ 25 h 2222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57358" h="222279">
                <a:moveTo>
                  <a:pt x="657238" y="25"/>
                </a:moveTo>
                <a:cubicBezTo>
                  <a:pt x="649830" y="2142"/>
                  <a:pt x="299521" y="136550"/>
                  <a:pt x="238138" y="165125"/>
                </a:cubicBezTo>
                <a:cubicBezTo>
                  <a:pt x="176755" y="193700"/>
                  <a:pt x="328625" y="161950"/>
                  <a:pt x="288938" y="171475"/>
                </a:cubicBezTo>
                <a:cubicBezTo>
                  <a:pt x="249250" y="181000"/>
                  <a:pt x="-2104" y="222804"/>
                  <a:pt x="13" y="222275"/>
                </a:cubicBezTo>
                <a:cubicBezTo>
                  <a:pt x="2130" y="221746"/>
                  <a:pt x="241313" y="183646"/>
                  <a:pt x="301638" y="168300"/>
                </a:cubicBezTo>
                <a:cubicBezTo>
                  <a:pt x="361963" y="152954"/>
                  <a:pt x="365138" y="132846"/>
                  <a:pt x="361963" y="130200"/>
                </a:cubicBezTo>
                <a:cubicBezTo>
                  <a:pt x="358788" y="127554"/>
                  <a:pt x="237609" y="174121"/>
                  <a:pt x="282588" y="152425"/>
                </a:cubicBezTo>
                <a:cubicBezTo>
                  <a:pt x="327567" y="130729"/>
                  <a:pt x="664646" y="-2092"/>
                  <a:pt x="657238" y="2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36" name="フリーフォーム 1435">
            <a:extLst>
              <a:ext uri="{FF2B5EF4-FFF2-40B4-BE49-F238E27FC236}">
                <a16:creationId xmlns:a16="http://schemas.microsoft.com/office/drawing/2014/main" id="{1CB59487-29A4-E613-8EFF-9729F5975616}"/>
              </a:ext>
            </a:extLst>
          </p:cNvPr>
          <p:cNvSpPr/>
          <p:nvPr/>
        </p:nvSpPr>
        <p:spPr>
          <a:xfrm>
            <a:off x="5028673" y="5721222"/>
            <a:ext cx="137166" cy="295561"/>
          </a:xfrm>
          <a:custGeom>
            <a:avLst/>
            <a:gdLst>
              <a:gd name="connsiteX0" fmla="*/ 137052 w 137166"/>
              <a:gd name="connsiteY0" fmla="*/ 128 h 295561"/>
              <a:gd name="connsiteX1" fmla="*/ 32277 w 137166"/>
              <a:gd name="connsiteY1" fmla="*/ 146178 h 295561"/>
              <a:gd name="connsiteX2" fmla="*/ 10052 w 137166"/>
              <a:gd name="connsiteY2" fmla="*/ 295403 h 295561"/>
              <a:gd name="connsiteX3" fmla="*/ 10052 w 137166"/>
              <a:gd name="connsiteY3" fmla="*/ 171578 h 295561"/>
              <a:gd name="connsiteX4" fmla="*/ 137052 w 137166"/>
              <a:gd name="connsiteY4" fmla="*/ 128 h 2955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7166" h="295561">
                <a:moveTo>
                  <a:pt x="137052" y="128"/>
                </a:moveTo>
                <a:cubicBezTo>
                  <a:pt x="140756" y="-4105"/>
                  <a:pt x="53444" y="96966"/>
                  <a:pt x="32277" y="146178"/>
                </a:cubicBezTo>
                <a:cubicBezTo>
                  <a:pt x="11110" y="195390"/>
                  <a:pt x="13756" y="291170"/>
                  <a:pt x="10052" y="295403"/>
                </a:cubicBezTo>
                <a:cubicBezTo>
                  <a:pt x="6348" y="299636"/>
                  <a:pt x="-10586" y="218145"/>
                  <a:pt x="10052" y="171578"/>
                </a:cubicBezTo>
                <a:cubicBezTo>
                  <a:pt x="30690" y="125011"/>
                  <a:pt x="133348" y="4361"/>
                  <a:pt x="137052" y="12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37" name="フリーフォーム 1436">
            <a:extLst>
              <a:ext uri="{FF2B5EF4-FFF2-40B4-BE49-F238E27FC236}">
                <a16:creationId xmlns:a16="http://schemas.microsoft.com/office/drawing/2014/main" id="{F4407D21-6DD2-4130-9BA3-0B8F6B559497}"/>
              </a:ext>
            </a:extLst>
          </p:cNvPr>
          <p:cNvSpPr/>
          <p:nvPr/>
        </p:nvSpPr>
        <p:spPr>
          <a:xfrm>
            <a:off x="2612956" y="6708763"/>
            <a:ext cx="64337" cy="781109"/>
          </a:xfrm>
          <a:custGeom>
            <a:avLst/>
            <a:gdLst>
              <a:gd name="connsiteX0" fmla="*/ 38169 w 64337"/>
              <a:gd name="connsiteY0" fmla="*/ 12 h 781109"/>
              <a:gd name="connsiteX1" fmla="*/ 50869 w 64337"/>
              <a:gd name="connsiteY1" fmla="*/ 546112 h 781109"/>
              <a:gd name="connsiteX2" fmla="*/ 69 w 64337"/>
              <a:gd name="connsiteY2" fmla="*/ 781062 h 781109"/>
              <a:gd name="connsiteX3" fmla="*/ 63569 w 64337"/>
              <a:gd name="connsiteY3" fmla="*/ 530237 h 781109"/>
              <a:gd name="connsiteX4" fmla="*/ 38169 w 64337"/>
              <a:gd name="connsiteY4" fmla="*/ 12 h 7811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4337" h="781109">
                <a:moveTo>
                  <a:pt x="38169" y="12"/>
                </a:moveTo>
                <a:cubicBezTo>
                  <a:pt x="36052" y="2658"/>
                  <a:pt x="57219" y="415937"/>
                  <a:pt x="50869" y="546112"/>
                </a:cubicBezTo>
                <a:cubicBezTo>
                  <a:pt x="44519" y="676287"/>
                  <a:pt x="-2048" y="783708"/>
                  <a:pt x="69" y="781062"/>
                </a:cubicBezTo>
                <a:cubicBezTo>
                  <a:pt x="2186" y="778416"/>
                  <a:pt x="57748" y="658295"/>
                  <a:pt x="63569" y="530237"/>
                </a:cubicBezTo>
                <a:cubicBezTo>
                  <a:pt x="69390" y="402179"/>
                  <a:pt x="40286" y="-2634"/>
                  <a:pt x="38169" y="1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38" name="フリーフォーム 1437">
            <a:extLst>
              <a:ext uri="{FF2B5EF4-FFF2-40B4-BE49-F238E27FC236}">
                <a16:creationId xmlns:a16="http://schemas.microsoft.com/office/drawing/2014/main" id="{F14AE23E-E8F2-7DA0-F023-8F160BF056AC}"/>
              </a:ext>
            </a:extLst>
          </p:cNvPr>
          <p:cNvSpPr/>
          <p:nvPr/>
        </p:nvSpPr>
        <p:spPr>
          <a:xfrm>
            <a:off x="3225739" y="3501873"/>
            <a:ext cx="241438" cy="505089"/>
          </a:xfrm>
          <a:custGeom>
            <a:avLst/>
            <a:gdLst>
              <a:gd name="connsiteX0" fmla="*/ 61 w 241438"/>
              <a:gd name="connsiteY0" fmla="*/ 152 h 505089"/>
              <a:gd name="connsiteX1" fmla="*/ 50861 w 241438"/>
              <a:gd name="connsiteY1" fmla="*/ 187477 h 505089"/>
              <a:gd name="connsiteX2" fmla="*/ 34986 w 241438"/>
              <a:gd name="connsiteY2" fmla="*/ 168427 h 505089"/>
              <a:gd name="connsiteX3" fmla="*/ 127061 w 241438"/>
              <a:gd name="connsiteY3" fmla="*/ 320827 h 505089"/>
              <a:gd name="connsiteX4" fmla="*/ 136586 w 241438"/>
              <a:gd name="connsiteY4" fmla="*/ 428777 h 505089"/>
              <a:gd name="connsiteX5" fmla="*/ 241361 w 241438"/>
              <a:gd name="connsiteY5" fmla="*/ 504977 h 505089"/>
              <a:gd name="connsiteX6" fmla="*/ 152461 w 241438"/>
              <a:gd name="connsiteY6" fmla="*/ 441477 h 505089"/>
              <a:gd name="connsiteX7" fmla="*/ 85786 w 241438"/>
              <a:gd name="connsiteY7" fmla="*/ 279552 h 505089"/>
              <a:gd name="connsiteX8" fmla="*/ 50861 w 241438"/>
              <a:gd name="connsiteY8" fmla="*/ 174777 h 505089"/>
              <a:gd name="connsiteX9" fmla="*/ 63561 w 241438"/>
              <a:gd name="connsiteY9" fmla="*/ 225577 h 505089"/>
              <a:gd name="connsiteX10" fmla="*/ 61 w 241438"/>
              <a:gd name="connsiteY10" fmla="*/ 152 h 5050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41438" h="505089">
                <a:moveTo>
                  <a:pt x="61" y="152"/>
                </a:moveTo>
                <a:cubicBezTo>
                  <a:pt x="-2056" y="-6198"/>
                  <a:pt x="50861" y="187477"/>
                  <a:pt x="50861" y="187477"/>
                </a:cubicBezTo>
                <a:cubicBezTo>
                  <a:pt x="56682" y="215523"/>
                  <a:pt x="22286" y="146202"/>
                  <a:pt x="34986" y="168427"/>
                </a:cubicBezTo>
                <a:cubicBezTo>
                  <a:pt x="47686" y="190652"/>
                  <a:pt x="110128" y="277435"/>
                  <a:pt x="127061" y="320827"/>
                </a:cubicBezTo>
                <a:cubicBezTo>
                  <a:pt x="143994" y="364219"/>
                  <a:pt x="117536" y="398085"/>
                  <a:pt x="136586" y="428777"/>
                </a:cubicBezTo>
                <a:cubicBezTo>
                  <a:pt x="155636" y="459469"/>
                  <a:pt x="238715" y="502860"/>
                  <a:pt x="241361" y="504977"/>
                </a:cubicBezTo>
                <a:cubicBezTo>
                  <a:pt x="244007" y="507094"/>
                  <a:pt x="178390" y="479048"/>
                  <a:pt x="152461" y="441477"/>
                </a:cubicBezTo>
                <a:cubicBezTo>
                  <a:pt x="126532" y="403906"/>
                  <a:pt x="102719" y="324002"/>
                  <a:pt x="85786" y="279552"/>
                </a:cubicBezTo>
                <a:cubicBezTo>
                  <a:pt x="68853" y="235102"/>
                  <a:pt x="54565" y="183773"/>
                  <a:pt x="50861" y="174777"/>
                </a:cubicBezTo>
                <a:cubicBezTo>
                  <a:pt x="47157" y="165781"/>
                  <a:pt x="72557" y="249919"/>
                  <a:pt x="63561" y="225577"/>
                </a:cubicBezTo>
                <a:cubicBezTo>
                  <a:pt x="54565" y="201235"/>
                  <a:pt x="2178" y="6502"/>
                  <a:pt x="61" y="152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39" name="フリーフォーム 1438">
            <a:extLst>
              <a:ext uri="{FF2B5EF4-FFF2-40B4-BE49-F238E27FC236}">
                <a16:creationId xmlns:a16="http://schemas.microsoft.com/office/drawing/2014/main" id="{7F487640-D0DF-ECAD-3D29-F102F33BBA53}"/>
              </a:ext>
            </a:extLst>
          </p:cNvPr>
          <p:cNvSpPr/>
          <p:nvPr/>
        </p:nvSpPr>
        <p:spPr>
          <a:xfrm>
            <a:off x="4000494" y="3790705"/>
            <a:ext cx="83076" cy="519769"/>
          </a:xfrm>
          <a:custGeom>
            <a:avLst/>
            <a:gdLst>
              <a:gd name="connsiteX0" fmla="*/ 34931 w 83076"/>
              <a:gd name="connsiteY0" fmla="*/ 245 h 519769"/>
              <a:gd name="connsiteX1" fmla="*/ 12706 w 83076"/>
              <a:gd name="connsiteY1" fmla="*/ 292345 h 519769"/>
              <a:gd name="connsiteX2" fmla="*/ 34931 w 83076"/>
              <a:gd name="connsiteY2" fmla="*/ 371720 h 519769"/>
              <a:gd name="connsiteX3" fmla="*/ 15881 w 83076"/>
              <a:gd name="connsiteY3" fmla="*/ 327270 h 519769"/>
              <a:gd name="connsiteX4" fmla="*/ 82556 w 83076"/>
              <a:gd name="connsiteY4" fmla="*/ 517770 h 519769"/>
              <a:gd name="connsiteX5" fmla="*/ 44456 w 83076"/>
              <a:gd name="connsiteY5" fmla="*/ 416170 h 519769"/>
              <a:gd name="connsiteX6" fmla="*/ 6 w 83076"/>
              <a:gd name="connsiteY6" fmla="*/ 244720 h 519769"/>
              <a:gd name="connsiteX7" fmla="*/ 34931 w 83076"/>
              <a:gd name="connsiteY7" fmla="*/ 245 h 5197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83076" h="519769">
                <a:moveTo>
                  <a:pt x="34931" y="245"/>
                </a:moveTo>
                <a:cubicBezTo>
                  <a:pt x="37048" y="8182"/>
                  <a:pt x="12706" y="230433"/>
                  <a:pt x="12706" y="292345"/>
                </a:cubicBezTo>
                <a:cubicBezTo>
                  <a:pt x="12706" y="354257"/>
                  <a:pt x="34402" y="365899"/>
                  <a:pt x="34931" y="371720"/>
                </a:cubicBezTo>
                <a:cubicBezTo>
                  <a:pt x="35460" y="377541"/>
                  <a:pt x="7944" y="302928"/>
                  <a:pt x="15881" y="327270"/>
                </a:cubicBezTo>
                <a:cubicBezTo>
                  <a:pt x="23818" y="351612"/>
                  <a:pt x="77793" y="502953"/>
                  <a:pt x="82556" y="517770"/>
                </a:cubicBezTo>
                <a:cubicBezTo>
                  <a:pt x="87319" y="532587"/>
                  <a:pt x="58214" y="461678"/>
                  <a:pt x="44456" y="416170"/>
                </a:cubicBezTo>
                <a:cubicBezTo>
                  <a:pt x="30698" y="370662"/>
                  <a:pt x="535" y="310337"/>
                  <a:pt x="6" y="244720"/>
                </a:cubicBezTo>
                <a:cubicBezTo>
                  <a:pt x="-523" y="179103"/>
                  <a:pt x="32814" y="-7692"/>
                  <a:pt x="34931" y="245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40" name="フリーフォーム 1439">
            <a:extLst>
              <a:ext uri="{FF2B5EF4-FFF2-40B4-BE49-F238E27FC236}">
                <a16:creationId xmlns:a16="http://schemas.microsoft.com/office/drawing/2014/main" id="{AAB956B9-859E-FB72-3DA1-14D77553279C}"/>
              </a:ext>
            </a:extLst>
          </p:cNvPr>
          <p:cNvSpPr/>
          <p:nvPr/>
        </p:nvSpPr>
        <p:spPr>
          <a:xfrm>
            <a:off x="3317019" y="4116792"/>
            <a:ext cx="217299" cy="118741"/>
          </a:xfrm>
          <a:custGeom>
            <a:avLst/>
            <a:gdLst>
              <a:gd name="connsiteX0" fmla="*/ 19906 w 217299"/>
              <a:gd name="connsiteY0" fmla="*/ 118658 h 118741"/>
              <a:gd name="connsiteX1" fmla="*/ 73881 w 217299"/>
              <a:gd name="connsiteY1" fmla="*/ 32933 h 118741"/>
              <a:gd name="connsiteX2" fmla="*/ 77056 w 217299"/>
              <a:gd name="connsiteY2" fmla="*/ 32933 h 118741"/>
              <a:gd name="connsiteX3" fmla="*/ 4031 w 217299"/>
              <a:gd name="connsiteY3" fmla="*/ 1183 h 118741"/>
              <a:gd name="connsiteX4" fmla="*/ 216756 w 217299"/>
              <a:gd name="connsiteY4" fmla="*/ 80558 h 118741"/>
              <a:gd name="connsiteX5" fmla="*/ 64356 w 217299"/>
              <a:gd name="connsiteY5" fmla="*/ 13883 h 118741"/>
              <a:gd name="connsiteX6" fmla="*/ 19906 w 217299"/>
              <a:gd name="connsiteY6" fmla="*/ 118658 h 1187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17299" h="118741">
                <a:moveTo>
                  <a:pt x="19906" y="118658"/>
                </a:moveTo>
                <a:cubicBezTo>
                  <a:pt x="21493" y="121833"/>
                  <a:pt x="73881" y="32933"/>
                  <a:pt x="73881" y="32933"/>
                </a:cubicBezTo>
                <a:cubicBezTo>
                  <a:pt x="83406" y="18646"/>
                  <a:pt x="88698" y="38225"/>
                  <a:pt x="77056" y="32933"/>
                </a:cubicBezTo>
                <a:cubicBezTo>
                  <a:pt x="65414" y="27641"/>
                  <a:pt x="-19252" y="-6755"/>
                  <a:pt x="4031" y="1183"/>
                </a:cubicBezTo>
                <a:cubicBezTo>
                  <a:pt x="27314" y="9120"/>
                  <a:pt x="206702" y="78441"/>
                  <a:pt x="216756" y="80558"/>
                </a:cubicBezTo>
                <a:cubicBezTo>
                  <a:pt x="226810" y="82675"/>
                  <a:pt x="94519" y="10179"/>
                  <a:pt x="64356" y="13883"/>
                </a:cubicBezTo>
                <a:cubicBezTo>
                  <a:pt x="34194" y="17587"/>
                  <a:pt x="18319" y="115483"/>
                  <a:pt x="19906" y="118658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41" name="フリーフォーム 1440">
            <a:extLst>
              <a:ext uri="{FF2B5EF4-FFF2-40B4-BE49-F238E27FC236}">
                <a16:creationId xmlns:a16="http://schemas.microsoft.com/office/drawing/2014/main" id="{88298309-6438-A5AE-A38E-8015B6702D29}"/>
              </a:ext>
            </a:extLst>
          </p:cNvPr>
          <p:cNvSpPr/>
          <p:nvPr/>
        </p:nvSpPr>
        <p:spPr>
          <a:xfrm>
            <a:off x="3390855" y="4203015"/>
            <a:ext cx="209637" cy="140567"/>
          </a:xfrm>
          <a:custGeom>
            <a:avLst/>
            <a:gdLst>
              <a:gd name="connsiteX0" fmla="*/ 45 w 209637"/>
              <a:gd name="connsiteY0" fmla="*/ 685 h 140567"/>
              <a:gd name="connsiteX1" fmla="*/ 139745 w 209637"/>
              <a:gd name="connsiteY1" fmla="*/ 13385 h 140567"/>
              <a:gd name="connsiteX2" fmla="*/ 111170 w 209637"/>
              <a:gd name="connsiteY2" fmla="*/ 45135 h 140567"/>
              <a:gd name="connsiteX3" fmla="*/ 155620 w 209637"/>
              <a:gd name="connsiteY3" fmla="*/ 95935 h 140567"/>
              <a:gd name="connsiteX4" fmla="*/ 101645 w 209637"/>
              <a:gd name="connsiteY4" fmla="*/ 73710 h 140567"/>
              <a:gd name="connsiteX5" fmla="*/ 209595 w 209637"/>
              <a:gd name="connsiteY5" fmla="*/ 140385 h 140567"/>
              <a:gd name="connsiteX6" fmla="*/ 114345 w 209637"/>
              <a:gd name="connsiteY6" fmla="*/ 92760 h 140567"/>
              <a:gd name="connsiteX7" fmla="*/ 85770 w 209637"/>
              <a:gd name="connsiteY7" fmla="*/ 70535 h 140567"/>
              <a:gd name="connsiteX8" fmla="*/ 123870 w 209637"/>
              <a:gd name="connsiteY8" fmla="*/ 32435 h 140567"/>
              <a:gd name="connsiteX9" fmla="*/ 45 w 209637"/>
              <a:gd name="connsiteY9" fmla="*/ 685 h 1405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9637" h="140567">
                <a:moveTo>
                  <a:pt x="45" y="685"/>
                </a:moveTo>
                <a:cubicBezTo>
                  <a:pt x="2691" y="-2490"/>
                  <a:pt x="121224" y="5977"/>
                  <a:pt x="139745" y="13385"/>
                </a:cubicBezTo>
                <a:cubicBezTo>
                  <a:pt x="158266" y="20793"/>
                  <a:pt x="108524" y="31377"/>
                  <a:pt x="111170" y="45135"/>
                </a:cubicBezTo>
                <a:cubicBezTo>
                  <a:pt x="113816" y="58893"/>
                  <a:pt x="157207" y="91173"/>
                  <a:pt x="155620" y="95935"/>
                </a:cubicBezTo>
                <a:cubicBezTo>
                  <a:pt x="154033" y="100697"/>
                  <a:pt x="92649" y="66302"/>
                  <a:pt x="101645" y="73710"/>
                </a:cubicBezTo>
                <a:cubicBezTo>
                  <a:pt x="110641" y="81118"/>
                  <a:pt x="207478" y="137210"/>
                  <a:pt x="209595" y="140385"/>
                </a:cubicBezTo>
                <a:cubicBezTo>
                  <a:pt x="211712" y="143560"/>
                  <a:pt x="134982" y="104402"/>
                  <a:pt x="114345" y="92760"/>
                </a:cubicBezTo>
                <a:cubicBezTo>
                  <a:pt x="93708" y="81118"/>
                  <a:pt x="84183" y="80589"/>
                  <a:pt x="85770" y="70535"/>
                </a:cubicBezTo>
                <a:cubicBezTo>
                  <a:pt x="87357" y="60481"/>
                  <a:pt x="137628" y="41431"/>
                  <a:pt x="123870" y="32435"/>
                </a:cubicBezTo>
                <a:cubicBezTo>
                  <a:pt x="110112" y="23439"/>
                  <a:pt x="-2601" y="3860"/>
                  <a:pt x="45" y="685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42" name="フリーフォーム 1441">
            <a:extLst>
              <a:ext uri="{FF2B5EF4-FFF2-40B4-BE49-F238E27FC236}">
                <a16:creationId xmlns:a16="http://schemas.microsoft.com/office/drawing/2014/main" id="{68A1ED5D-AE78-3DA5-7244-8B9076EC39E3}"/>
              </a:ext>
            </a:extLst>
          </p:cNvPr>
          <p:cNvSpPr/>
          <p:nvPr/>
        </p:nvSpPr>
        <p:spPr>
          <a:xfrm>
            <a:off x="3883016" y="5292651"/>
            <a:ext cx="136570" cy="767264"/>
          </a:xfrm>
          <a:custGeom>
            <a:avLst/>
            <a:gdLst>
              <a:gd name="connsiteX0" fmla="*/ 9 w 136570"/>
              <a:gd name="connsiteY0" fmla="*/ 74 h 767264"/>
              <a:gd name="connsiteX1" fmla="*/ 111134 w 136570"/>
              <a:gd name="connsiteY1" fmla="*/ 454099 h 767264"/>
              <a:gd name="connsiteX2" fmla="*/ 111134 w 136570"/>
              <a:gd name="connsiteY2" fmla="*/ 358849 h 767264"/>
              <a:gd name="connsiteX3" fmla="*/ 136534 w 136570"/>
              <a:gd name="connsiteY3" fmla="*/ 765249 h 767264"/>
              <a:gd name="connsiteX4" fmla="*/ 104784 w 136570"/>
              <a:gd name="connsiteY4" fmla="*/ 492199 h 767264"/>
              <a:gd name="connsiteX5" fmla="*/ 9 w 136570"/>
              <a:gd name="connsiteY5" fmla="*/ 74 h 7672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36570" h="767264">
                <a:moveTo>
                  <a:pt x="9" y="74"/>
                </a:moveTo>
                <a:cubicBezTo>
                  <a:pt x="1067" y="-6276"/>
                  <a:pt x="92613" y="394303"/>
                  <a:pt x="111134" y="454099"/>
                </a:cubicBezTo>
                <a:cubicBezTo>
                  <a:pt x="129655" y="513895"/>
                  <a:pt x="106901" y="306991"/>
                  <a:pt x="111134" y="358849"/>
                </a:cubicBezTo>
                <a:cubicBezTo>
                  <a:pt x="115367" y="410707"/>
                  <a:pt x="137592" y="743024"/>
                  <a:pt x="136534" y="765249"/>
                </a:cubicBezTo>
                <a:cubicBezTo>
                  <a:pt x="135476" y="787474"/>
                  <a:pt x="125422" y="621316"/>
                  <a:pt x="104784" y="492199"/>
                </a:cubicBezTo>
                <a:cubicBezTo>
                  <a:pt x="84147" y="363082"/>
                  <a:pt x="-1049" y="6424"/>
                  <a:pt x="9" y="7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43" name="フリーフォーム 1442">
            <a:extLst>
              <a:ext uri="{FF2B5EF4-FFF2-40B4-BE49-F238E27FC236}">
                <a16:creationId xmlns:a16="http://schemas.microsoft.com/office/drawing/2014/main" id="{DDB77955-95B6-61BC-97AE-990CBFE9EA68}"/>
              </a:ext>
            </a:extLst>
          </p:cNvPr>
          <p:cNvSpPr/>
          <p:nvPr/>
        </p:nvSpPr>
        <p:spPr>
          <a:xfrm>
            <a:off x="4060438" y="5056923"/>
            <a:ext cx="67099" cy="702799"/>
          </a:xfrm>
          <a:custGeom>
            <a:avLst/>
            <a:gdLst>
              <a:gd name="connsiteX0" fmla="*/ 67062 w 67099"/>
              <a:gd name="connsiteY0" fmla="*/ 852 h 702799"/>
              <a:gd name="connsiteX1" fmla="*/ 13087 w 67099"/>
              <a:gd name="connsiteY1" fmla="*/ 245327 h 702799"/>
              <a:gd name="connsiteX2" fmla="*/ 25787 w 67099"/>
              <a:gd name="connsiteY2" fmla="*/ 540602 h 702799"/>
              <a:gd name="connsiteX3" fmla="*/ 19437 w 67099"/>
              <a:gd name="connsiteY3" fmla="*/ 458052 h 702799"/>
              <a:gd name="connsiteX4" fmla="*/ 41662 w 67099"/>
              <a:gd name="connsiteY4" fmla="*/ 702527 h 702799"/>
              <a:gd name="connsiteX5" fmla="*/ 9912 w 67099"/>
              <a:gd name="connsiteY5" fmla="*/ 502502 h 702799"/>
              <a:gd name="connsiteX6" fmla="*/ 3562 w 67099"/>
              <a:gd name="connsiteY6" fmla="*/ 331052 h 702799"/>
              <a:gd name="connsiteX7" fmla="*/ 67062 w 67099"/>
              <a:gd name="connsiteY7" fmla="*/ 852 h 7027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7099" h="702799">
                <a:moveTo>
                  <a:pt x="67062" y="852"/>
                </a:moveTo>
                <a:cubicBezTo>
                  <a:pt x="68649" y="-13435"/>
                  <a:pt x="19966" y="155369"/>
                  <a:pt x="13087" y="245327"/>
                </a:cubicBezTo>
                <a:cubicBezTo>
                  <a:pt x="6208" y="335285"/>
                  <a:pt x="24729" y="505148"/>
                  <a:pt x="25787" y="540602"/>
                </a:cubicBezTo>
                <a:cubicBezTo>
                  <a:pt x="26845" y="576056"/>
                  <a:pt x="16791" y="431065"/>
                  <a:pt x="19437" y="458052"/>
                </a:cubicBezTo>
                <a:cubicBezTo>
                  <a:pt x="22083" y="485040"/>
                  <a:pt x="43249" y="695119"/>
                  <a:pt x="41662" y="702527"/>
                </a:cubicBezTo>
                <a:cubicBezTo>
                  <a:pt x="40075" y="709935"/>
                  <a:pt x="16262" y="564415"/>
                  <a:pt x="9912" y="502502"/>
                </a:cubicBezTo>
                <a:cubicBezTo>
                  <a:pt x="3562" y="440590"/>
                  <a:pt x="-4905" y="409369"/>
                  <a:pt x="3562" y="331052"/>
                </a:cubicBezTo>
                <a:cubicBezTo>
                  <a:pt x="12029" y="252735"/>
                  <a:pt x="65475" y="15139"/>
                  <a:pt x="67062" y="852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44" name="フリーフォーム 1443">
            <a:extLst>
              <a:ext uri="{FF2B5EF4-FFF2-40B4-BE49-F238E27FC236}">
                <a16:creationId xmlns:a16="http://schemas.microsoft.com/office/drawing/2014/main" id="{E2FB157F-60BA-5662-DC9D-82FCEDD4E0F6}"/>
              </a:ext>
            </a:extLst>
          </p:cNvPr>
          <p:cNvSpPr/>
          <p:nvPr/>
        </p:nvSpPr>
        <p:spPr>
          <a:xfrm>
            <a:off x="3371440" y="4978067"/>
            <a:ext cx="448393" cy="359988"/>
          </a:xfrm>
          <a:custGeom>
            <a:avLst/>
            <a:gdLst>
              <a:gd name="connsiteX0" fmla="*/ 410 w 448393"/>
              <a:gd name="connsiteY0" fmla="*/ 333 h 359988"/>
              <a:gd name="connsiteX1" fmla="*/ 302035 w 448393"/>
              <a:gd name="connsiteY1" fmla="*/ 206708 h 359988"/>
              <a:gd name="connsiteX2" fmla="*/ 444910 w 448393"/>
              <a:gd name="connsiteY2" fmla="*/ 359108 h 359988"/>
              <a:gd name="connsiteX3" fmla="*/ 371885 w 448393"/>
              <a:gd name="connsiteY3" fmla="*/ 257508 h 359988"/>
              <a:gd name="connsiteX4" fmla="*/ 410 w 448393"/>
              <a:gd name="connsiteY4" fmla="*/ 333 h 359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48393" h="359988">
                <a:moveTo>
                  <a:pt x="410" y="333"/>
                </a:moveTo>
                <a:cubicBezTo>
                  <a:pt x="-11232" y="-8134"/>
                  <a:pt x="227952" y="146912"/>
                  <a:pt x="302035" y="206708"/>
                </a:cubicBezTo>
                <a:cubicBezTo>
                  <a:pt x="376118" y="266504"/>
                  <a:pt x="433268" y="350641"/>
                  <a:pt x="444910" y="359108"/>
                </a:cubicBezTo>
                <a:cubicBezTo>
                  <a:pt x="456552" y="367575"/>
                  <a:pt x="440677" y="313600"/>
                  <a:pt x="371885" y="257508"/>
                </a:cubicBezTo>
                <a:cubicBezTo>
                  <a:pt x="303093" y="201416"/>
                  <a:pt x="12052" y="8800"/>
                  <a:pt x="410" y="333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45" name="フリーフォーム 1444">
            <a:extLst>
              <a:ext uri="{FF2B5EF4-FFF2-40B4-BE49-F238E27FC236}">
                <a16:creationId xmlns:a16="http://schemas.microsoft.com/office/drawing/2014/main" id="{6333FFE3-C808-1D1C-2F8E-9E85A6A7AA68}"/>
              </a:ext>
            </a:extLst>
          </p:cNvPr>
          <p:cNvSpPr/>
          <p:nvPr/>
        </p:nvSpPr>
        <p:spPr>
          <a:xfrm>
            <a:off x="3190875" y="6648271"/>
            <a:ext cx="95289" cy="732032"/>
          </a:xfrm>
          <a:custGeom>
            <a:avLst/>
            <a:gdLst>
              <a:gd name="connsiteX0" fmla="*/ 0 w 95289"/>
              <a:gd name="connsiteY0" fmla="*/ 179 h 732032"/>
              <a:gd name="connsiteX1" fmla="*/ 95250 w 95289"/>
              <a:gd name="connsiteY1" fmla="*/ 527229 h 732032"/>
              <a:gd name="connsiteX2" fmla="*/ 12700 w 95289"/>
              <a:gd name="connsiteY2" fmla="*/ 730429 h 732032"/>
              <a:gd name="connsiteX3" fmla="*/ 95250 w 95289"/>
              <a:gd name="connsiteY3" fmla="*/ 587554 h 732032"/>
              <a:gd name="connsiteX4" fmla="*/ 0 w 95289"/>
              <a:gd name="connsiteY4" fmla="*/ 179 h 7320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5289" h="732032">
                <a:moveTo>
                  <a:pt x="0" y="179"/>
                </a:moveTo>
                <a:cubicBezTo>
                  <a:pt x="0" y="-9875"/>
                  <a:pt x="93133" y="405521"/>
                  <a:pt x="95250" y="527229"/>
                </a:cubicBezTo>
                <a:cubicBezTo>
                  <a:pt x="97367" y="648937"/>
                  <a:pt x="12700" y="720375"/>
                  <a:pt x="12700" y="730429"/>
                </a:cubicBezTo>
                <a:cubicBezTo>
                  <a:pt x="12700" y="740483"/>
                  <a:pt x="93663" y="704500"/>
                  <a:pt x="95250" y="587554"/>
                </a:cubicBezTo>
                <a:cubicBezTo>
                  <a:pt x="96837" y="470608"/>
                  <a:pt x="0" y="10233"/>
                  <a:pt x="0" y="17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46" name="フリーフォーム 1445">
            <a:extLst>
              <a:ext uri="{FF2B5EF4-FFF2-40B4-BE49-F238E27FC236}">
                <a16:creationId xmlns:a16="http://schemas.microsoft.com/office/drawing/2014/main" id="{0C19EC25-A77E-B4A8-BA00-6FAD81209ADE}"/>
              </a:ext>
            </a:extLst>
          </p:cNvPr>
          <p:cNvSpPr/>
          <p:nvPr/>
        </p:nvSpPr>
        <p:spPr>
          <a:xfrm>
            <a:off x="3902066" y="6804025"/>
            <a:ext cx="523884" cy="330200"/>
          </a:xfrm>
          <a:custGeom>
            <a:avLst/>
            <a:gdLst>
              <a:gd name="connsiteX0" fmla="*/ 523884 w 523884"/>
              <a:gd name="connsiteY0" fmla="*/ 0 h 330200"/>
              <a:gd name="connsiteX1" fmla="*/ 107959 w 523884"/>
              <a:gd name="connsiteY1" fmla="*/ 174625 h 330200"/>
              <a:gd name="connsiteX2" fmla="*/ 9 w 523884"/>
              <a:gd name="connsiteY2" fmla="*/ 330200 h 330200"/>
              <a:gd name="connsiteX3" fmla="*/ 111134 w 523884"/>
              <a:gd name="connsiteY3" fmla="*/ 174625 h 330200"/>
              <a:gd name="connsiteX4" fmla="*/ 523884 w 523884"/>
              <a:gd name="connsiteY4" fmla="*/ 0 h 330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23884" h="330200">
                <a:moveTo>
                  <a:pt x="523884" y="0"/>
                </a:moveTo>
                <a:cubicBezTo>
                  <a:pt x="523355" y="0"/>
                  <a:pt x="195271" y="119592"/>
                  <a:pt x="107959" y="174625"/>
                </a:cubicBezTo>
                <a:cubicBezTo>
                  <a:pt x="20647" y="229658"/>
                  <a:pt x="-520" y="330200"/>
                  <a:pt x="9" y="330200"/>
                </a:cubicBezTo>
                <a:cubicBezTo>
                  <a:pt x="538" y="330200"/>
                  <a:pt x="23821" y="227542"/>
                  <a:pt x="111134" y="174625"/>
                </a:cubicBezTo>
                <a:cubicBezTo>
                  <a:pt x="198446" y="121708"/>
                  <a:pt x="524413" y="0"/>
                  <a:pt x="523884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47" name="フリーフォーム 1446">
            <a:extLst>
              <a:ext uri="{FF2B5EF4-FFF2-40B4-BE49-F238E27FC236}">
                <a16:creationId xmlns:a16="http://schemas.microsoft.com/office/drawing/2014/main" id="{44D3EE04-9CA5-9F8A-69D3-2AD52E3EE50D}"/>
              </a:ext>
            </a:extLst>
          </p:cNvPr>
          <p:cNvSpPr/>
          <p:nvPr/>
        </p:nvSpPr>
        <p:spPr>
          <a:xfrm>
            <a:off x="3343147" y="7159625"/>
            <a:ext cx="1133603" cy="768390"/>
          </a:xfrm>
          <a:custGeom>
            <a:avLst/>
            <a:gdLst>
              <a:gd name="connsiteX0" fmla="*/ 1133603 w 1133603"/>
              <a:gd name="connsiteY0" fmla="*/ 0 h 768390"/>
              <a:gd name="connsiteX1" fmla="*/ 387478 w 1133603"/>
              <a:gd name="connsiteY1" fmla="*/ 400050 h 768390"/>
              <a:gd name="connsiteX2" fmla="*/ 128 w 1133603"/>
              <a:gd name="connsiteY2" fmla="*/ 768350 h 768390"/>
              <a:gd name="connsiteX3" fmla="*/ 349378 w 1133603"/>
              <a:gd name="connsiteY3" fmla="*/ 422275 h 768390"/>
              <a:gd name="connsiteX4" fmla="*/ 752603 w 1133603"/>
              <a:gd name="connsiteY4" fmla="*/ 190500 h 768390"/>
              <a:gd name="connsiteX5" fmla="*/ 504953 w 1133603"/>
              <a:gd name="connsiteY5" fmla="*/ 304800 h 768390"/>
              <a:gd name="connsiteX6" fmla="*/ 1133603 w 1133603"/>
              <a:gd name="connsiteY6" fmla="*/ 0 h 7683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133603" h="768390">
                <a:moveTo>
                  <a:pt x="1133603" y="0"/>
                </a:moveTo>
                <a:cubicBezTo>
                  <a:pt x="854996" y="135996"/>
                  <a:pt x="576390" y="271992"/>
                  <a:pt x="387478" y="400050"/>
                </a:cubicBezTo>
                <a:cubicBezTo>
                  <a:pt x="198566" y="528108"/>
                  <a:pt x="6478" y="764646"/>
                  <a:pt x="128" y="768350"/>
                </a:cubicBezTo>
                <a:cubicBezTo>
                  <a:pt x="-6222" y="772054"/>
                  <a:pt x="223966" y="518583"/>
                  <a:pt x="349378" y="422275"/>
                </a:cubicBezTo>
                <a:cubicBezTo>
                  <a:pt x="474790" y="325967"/>
                  <a:pt x="726674" y="210079"/>
                  <a:pt x="752603" y="190500"/>
                </a:cubicBezTo>
                <a:cubicBezTo>
                  <a:pt x="778532" y="170921"/>
                  <a:pt x="504953" y="304800"/>
                  <a:pt x="504953" y="304800"/>
                </a:cubicBezTo>
                <a:lnTo>
                  <a:pt x="1133603" y="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48" name="フリーフォーム 1447">
            <a:extLst>
              <a:ext uri="{FF2B5EF4-FFF2-40B4-BE49-F238E27FC236}">
                <a16:creationId xmlns:a16="http://schemas.microsoft.com/office/drawing/2014/main" id="{8AD72032-2807-3FBA-BEEC-A1ABD71F18F0}"/>
              </a:ext>
            </a:extLst>
          </p:cNvPr>
          <p:cNvSpPr/>
          <p:nvPr/>
        </p:nvSpPr>
        <p:spPr>
          <a:xfrm>
            <a:off x="2666710" y="9042240"/>
            <a:ext cx="173526" cy="184722"/>
          </a:xfrm>
          <a:custGeom>
            <a:avLst/>
            <a:gdLst>
              <a:gd name="connsiteX0" fmla="*/ 290 w 173526"/>
              <a:gd name="connsiteY0" fmla="*/ 160 h 184722"/>
              <a:gd name="connsiteX1" fmla="*/ 143165 w 173526"/>
              <a:gd name="connsiteY1" fmla="*/ 152560 h 184722"/>
              <a:gd name="connsiteX2" fmla="*/ 168565 w 173526"/>
              <a:gd name="connsiteY2" fmla="*/ 184310 h 184722"/>
              <a:gd name="connsiteX3" fmla="*/ 155865 w 173526"/>
              <a:gd name="connsiteY3" fmla="*/ 162085 h 184722"/>
              <a:gd name="connsiteX4" fmla="*/ 290 w 173526"/>
              <a:gd name="connsiteY4" fmla="*/ 54135 h 184722"/>
              <a:gd name="connsiteX5" fmla="*/ 114590 w 173526"/>
              <a:gd name="connsiteY5" fmla="*/ 184310 h 184722"/>
              <a:gd name="connsiteX6" fmla="*/ 290 w 173526"/>
              <a:gd name="connsiteY6" fmla="*/ 160 h 1847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73526" h="184722">
                <a:moveTo>
                  <a:pt x="290" y="160"/>
                </a:moveTo>
                <a:cubicBezTo>
                  <a:pt x="5053" y="-5132"/>
                  <a:pt x="115119" y="121868"/>
                  <a:pt x="143165" y="152560"/>
                </a:cubicBezTo>
                <a:cubicBezTo>
                  <a:pt x="171211" y="183252"/>
                  <a:pt x="166448" y="182722"/>
                  <a:pt x="168565" y="184310"/>
                </a:cubicBezTo>
                <a:cubicBezTo>
                  <a:pt x="170682" y="185898"/>
                  <a:pt x="183911" y="183781"/>
                  <a:pt x="155865" y="162085"/>
                </a:cubicBezTo>
                <a:cubicBezTo>
                  <a:pt x="127819" y="140389"/>
                  <a:pt x="7169" y="50431"/>
                  <a:pt x="290" y="54135"/>
                </a:cubicBezTo>
                <a:cubicBezTo>
                  <a:pt x="-6589" y="57839"/>
                  <a:pt x="110886" y="192247"/>
                  <a:pt x="114590" y="184310"/>
                </a:cubicBezTo>
                <a:cubicBezTo>
                  <a:pt x="118294" y="176373"/>
                  <a:pt x="-4473" y="5452"/>
                  <a:pt x="290" y="16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49" name="フリーフォーム 1448">
            <a:extLst>
              <a:ext uri="{FF2B5EF4-FFF2-40B4-BE49-F238E27FC236}">
                <a16:creationId xmlns:a16="http://schemas.microsoft.com/office/drawing/2014/main" id="{005B2FFC-A263-8B70-5A37-0EF2BC473637}"/>
              </a:ext>
            </a:extLst>
          </p:cNvPr>
          <p:cNvSpPr/>
          <p:nvPr/>
        </p:nvSpPr>
        <p:spPr>
          <a:xfrm>
            <a:off x="1987549" y="8854049"/>
            <a:ext cx="419621" cy="99787"/>
          </a:xfrm>
          <a:custGeom>
            <a:avLst/>
            <a:gdLst>
              <a:gd name="connsiteX0" fmla="*/ 1 w 419621"/>
              <a:gd name="connsiteY0" fmla="*/ 29601 h 99787"/>
              <a:gd name="connsiteX1" fmla="*/ 244476 w 419621"/>
              <a:gd name="connsiteY1" fmla="*/ 32776 h 99787"/>
              <a:gd name="connsiteX2" fmla="*/ 346076 w 419621"/>
              <a:gd name="connsiteY2" fmla="*/ 61351 h 99787"/>
              <a:gd name="connsiteX3" fmla="*/ 307976 w 419621"/>
              <a:gd name="connsiteY3" fmla="*/ 51826 h 99787"/>
              <a:gd name="connsiteX4" fmla="*/ 377826 w 419621"/>
              <a:gd name="connsiteY4" fmla="*/ 99451 h 99787"/>
              <a:gd name="connsiteX5" fmla="*/ 273051 w 419621"/>
              <a:gd name="connsiteY5" fmla="*/ 74051 h 99787"/>
              <a:gd name="connsiteX6" fmla="*/ 419101 w 419621"/>
              <a:gd name="connsiteY6" fmla="*/ 93101 h 99787"/>
              <a:gd name="connsiteX7" fmla="*/ 317501 w 419621"/>
              <a:gd name="connsiteY7" fmla="*/ 55001 h 99787"/>
              <a:gd name="connsiteX8" fmla="*/ 206376 w 419621"/>
              <a:gd name="connsiteY8" fmla="*/ 1026 h 99787"/>
              <a:gd name="connsiteX9" fmla="*/ 241301 w 419621"/>
              <a:gd name="connsiteY9" fmla="*/ 20076 h 99787"/>
              <a:gd name="connsiteX10" fmla="*/ 1 w 419621"/>
              <a:gd name="connsiteY10" fmla="*/ 29601 h 997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419621" h="99787">
                <a:moveTo>
                  <a:pt x="1" y="29601"/>
                </a:moveTo>
                <a:cubicBezTo>
                  <a:pt x="530" y="31718"/>
                  <a:pt x="186797" y="27484"/>
                  <a:pt x="244476" y="32776"/>
                </a:cubicBezTo>
                <a:cubicBezTo>
                  <a:pt x="302155" y="38068"/>
                  <a:pt x="335493" y="58176"/>
                  <a:pt x="346076" y="61351"/>
                </a:cubicBezTo>
                <a:cubicBezTo>
                  <a:pt x="356659" y="64526"/>
                  <a:pt x="302684" y="45476"/>
                  <a:pt x="307976" y="51826"/>
                </a:cubicBezTo>
                <a:cubicBezTo>
                  <a:pt x="313268" y="58176"/>
                  <a:pt x="383647" y="95747"/>
                  <a:pt x="377826" y="99451"/>
                </a:cubicBezTo>
                <a:cubicBezTo>
                  <a:pt x="372005" y="103155"/>
                  <a:pt x="266172" y="75109"/>
                  <a:pt x="273051" y="74051"/>
                </a:cubicBezTo>
                <a:cubicBezTo>
                  <a:pt x="279930" y="72993"/>
                  <a:pt x="411693" y="96276"/>
                  <a:pt x="419101" y="93101"/>
                </a:cubicBezTo>
                <a:cubicBezTo>
                  <a:pt x="426509" y="89926"/>
                  <a:pt x="352955" y="70347"/>
                  <a:pt x="317501" y="55001"/>
                </a:cubicBezTo>
                <a:cubicBezTo>
                  <a:pt x="282047" y="39655"/>
                  <a:pt x="219076" y="6847"/>
                  <a:pt x="206376" y="1026"/>
                </a:cubicBezTo>
                <a:cubicBezTo>
                  <a:pt x="193676" y="-4795"/>
                  <a:pt x="274109" y="15843"/>
                  <a:pt x="241301" y="20076"/>
                </a:cubicBezTo>
                <a:cubicBezTo>
                  <a:pt x="208493" y="24309"/>
                  <a:pt x="-528" y="27484"/>
                  <a:pt x="1" y="2960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50" name="フリーフォーム 1449">
            <a:extLst>
              <a:ext uri="{FF2B5EF4-FFF2-40B4-BE49-F238E27FC236}">
                <a16:creationId xmlns:a16="http://schemas.microsoft.com/office/drawing/2014/main" id="{99877A23-0067-4F42-D94C-991EFA31D211}"/>
              </a:ext>
            </a:extLst>
          </p:cNvPr>
          <p:cNvSpPr/>
          <p:nvPr/>
        </p:nvSpPr>
        <p:spPr>
          <a:xfrm>
            <a:off x="2800304" y="9245591"/>
            <a:ext cx="107416" cy="225446"/>
          </a:xfrm>
          <a:custGeom>
            <a:avLst/>
            <a:gdLst>
              <a:gd name="connsiteX0" fmla="*/ 46 w 107416"/>
              <a:gd name="connsiteY0" fmla="*/ 9 h 225446"/>
              <a:gd name="connsiteX1" fmla="*/ 85771 w 107416"/>
              <a:gd name="connsiteY1" fmla="*/ 120659 h 225446"/>
              <a:gd name="connsiteX2" fmla="*/ 104821 w 107416"/>
              <a:gd name="connsiteY2" fmla="*/ 225434 h 225446"/>
              <a:gd name="connsiteX3" fmla="*/ 98471 w 107416"/>
              <a:gd name="connsiteY3" fmla="*/ 127009 h 225446"/>
              <a:gd name="connsiteX4" fmla="*/ 46 w 107416"/>
              <a:gd name="connsiteY4" fmla="*/ 9 h 2254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7416" h="225446">
                <a:moveTo>
                  <a:pt x="46" y="9"/>
                </a:moveTo>
                <a:cubicBezTo>
                  <a:pt x="-2071" y="-1049"/>
                  <a:pt x="68309" y="83088"/>
                  <a:pt x="85771" y="120659"/>
                </a:cubicBezTo>
                <a:cubicBezTo>
                  <a:pt x="103233" y="158230"/>
                  <a:pt x="102704" y="224376"/>
                  <a:pt x="104821" y="225434"/>
                </a:cubicBezTo>
                <a:cubicBezTo>
                  <a:pt x="106938" y="226492"/>
                  <a:pt x="111700" y="160876"/>
                  <a:pt x="98471" y="127009"/>
                </a:cubicBezTo>
                <a:cubicBezTo>
                  <a:pt x="85242" y="93142"/>
                  <a:pt x="2163" y="1067"/>
                  <a:pt x="46" y="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51" name="フリーフォーム 1450">
            <a:extLst>
              <a:ext uri="{FF2B5EF4-FFF2-40B4-BE49-F238E27FC236}">
                <a16:creationId xmlns:a16="http://schemas.microsoft.com/office/drawing/2014/main" id="{B8EA02CD-D680-CD9A-4673-AD2E5D18DFF6}"/>
              </a:ext>
            </a:extLst>
          </p:cNvPr>
          <p:cNvSpPr/>
          <p:nvPr/>
        </p:nvSpPr>
        <p:spPr>
          <a:xfrm>
            <a:off x="2901658" y="9412001"/>
            <a:ext cx="93751" cy="287273"/>
          </a:xfrm>
          <a:custGeom>
            <a:avLst/>
            <a:gdLst>
              <a:gd name="connsiteX0" fmla="*/ 292 w 93751"/>
              <a:gd name="connsiteY0" fmla="*/ 1874 h 287273"/>
              <a:gd name="connsiteX1" fmla="*/ 54267 w 93751"/>
              <a:gd name="connsiteY1" fmla="*/ 116174 h 287273"/>
              <a:gd name="connsiteX2" fmla="*/ 92367 w 93751"/>
              <a:gd name="connsiteY2" fmla="*/ 284449 h 287273"/>
              <a:gd name="connsiteX3" fmla="*/ 79667 w 93751"/>
              <a:gd name="connsiteY3" fmla="*/ 208249 h 287273"/>
              <a:gd name="connsiteX4" fmla="*/ 292 w 93751"/>
              <a:gd name="connsiteY4" fmla="*/ 1874 h 2872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3751" h="287273">
                <a:moveTo>
                  <a:pt x="292" y="1874"/>
                </a:moveTo>
                <a:cubicBezTo>
                  <a:pt x="-3941" y="-13472"/>
                  <a:pt x="38921" y="69078"/>
                  <a:pt x="54267" y="116174"/>
                </a:cubicBezTo>
                <a:cubicBezTo>
                  <a:pt x="69613" y="163270"/>
                  <a:pt x="88134" y="269103"/>
                  <a:pt x="92367" y="284449"/>
                </a:cubicBezTo>
                <a:cubicBezTo>
                  <a:pt x="96600" y="299795"/>
                  <a:pt x="90779" y="249524"/>
                  <a:pt x="79667" y="208249"/>
                </a:cubicBezTo>
                <a:cubicBezTo>
                  <a:pt x="68555" y="166974"/>
                  <a:pt x="4525" y="17220"/>
                  <a:pt x="292" y="187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52" name="フリーフォーム 1451">
            <a:extLst>
              <a:ext uri="{FF2B5EF4-FFF2-40B4-BE49-F238E27FC236}">
                <a16:creationId xmlns:a16="http://schemas.microsoft.com/office/drawing/2014/main" id="{1A0C9D33-1555-77C8-0ADA-B192E55E53EC}"/>
              </a:ext>
            </a:extLst>
          </p:cNvPr>
          <p:cNvSpPr/>
          <p:nvPr/>
        </p:nvSpPr>
        <p:spPr>
          <a:xfrm>
            <a:off x="3003454" y="9664685"/>
            <a:ext cx="90585" cy="398905"/>
          </a:xfrm>
          <a:custGeom>
            <a:avLst/>
            <a:gdLst>
              <a:gd name="connsiteX0" fmla="*/ 9621 w 90585"/>
              <a:gd name="connsiteY0" fmla="*/ 15 h 398905"/>
              <a:gd name="connsiteX1" fmla="*/ 15971 w 90585"/>
              <a:gd name="connsiteY1" fmla="*/ 76215 h 398905"/>
              <a:gd name="connsiteX2" fmla="*/ 63596 w 90585"/>
              <a:gd name="connsiteY2" fmla="*/ 184165 h 398905"/>
              <a:gd name="connsiteX3" fmla="*/ 50896 w 90585"/>
              <a:gd name="connsiteY3" fmla="*/ 149240 h 398905"/>
              <a:gd name="connsiteX4" fmla="*/ 85821 w 90585"/>
              <a:gd name="connsiteY4" fmla="*/ 266715 h 398905"/>
              <a:gd name="connsiteX5" fmla="*/ 85821 w 90585"/>
              <a:gd name="connsiteY5" fmla="*/ 396890 h 398905"/>
              <a:gd name="connsiteX6" fmla="*/ 88996 w 90585"/>
              <a:gd name="connsiteY6" fmla="*/ 336565 h 398905"/>
              <a:gd name="connsiteX7" fmla="*/ 57246 w 90585"/>
              <a:gd name="connsiteY7" fmla="*/ 212740 h 398905"/>
              <a:gd name="connsiteX8" fmla="*/ 19146 w 90585"/>
              <a:gd name="connsiteY8" fmla="*/ 117490 h 398905"/>
              <a:gd name="connsiteX9" fmla="*/ 96 w 90585"/>
              <a:gd name="connsiteY9" fmla="*/ 69865 h 398905"/>
              <a:gd name="connsiteX10" fmla="*/ 9621 w 90585"/>
              <a:gd name="connsiteY10" fmla="*/ 15 h 3989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90585" h="398905">
                <a:moveTo>
                  <a:pt x="9621" y="15"/>
                </a:moveTo>
                <a:cubicBezTo>
                  <a:pt x="12267" y="1073"/>
                  <a:pt x="6975" y="45523"/>
                  <a:pt x="15971" y="76215"/>
                </a:cubicBezTo>
                <a:cubicBezTo>
                  <a:pt x="24967" y="106907"/>
                  <a:pt x="57775" y="171994"/>
                  <a:pt x="63596" y="184165"/>
                </a:cubicBezTo>
                <a:cubicBezTo>
                  <a:pt x="69417" y="196336"/>
                  <a:pt x="47192" y="135482"/>
                  <a:pt x="50896" y="149240"/>
                </a:cubicBezTo>
                <a:cubicBezTo>
                  <a:pt x="54600" y="162998"/>
                  <a:pt x="80000" y="225440"/>
                  <a:pt x="85821" y="266715"/>
                </a:cubicBezTo>
                <a:cubicBezTo>
                  <a:pt x="91642" y="307990"/>
                  <a:pt x="85292" y="385248"/>
                  <a:pt x="85821" y="396890"/>
                </a:cubicBezTo>
                <a:cubicBezTo>
                  <a:pt x="86350" y="408532"/>
                  <a:pt x="93758" y="367256"/>
                  <a:pt x="88996" y="336565"/>
                </a:cubicBezTo>
                <a:cubicBezTo>
                  <a:pt x="84234" y="305874"/>
                  <a:pt x="68888" y="249252"/>
                  <a:pt x="57246" y="212740"/>
                </a:cubicBezTo>
                <a:cubicBezTo>
                  <a:pt x="45604" y="176228"/>
                  <a:pt x="19146" y="117490"/>
                  <a:pt x="19146" y="117490"/>
                </a:cubicBezTo>
                <a:cubicBezTo>
                  <a:pt x="9621" y="93678"/>
                  <a:pt x="1154" y="88915"/>
                  <a:pt x="96" y="69865"/>
                </a:cubicBezTo>
                <a:cubicBezTo>
                  <a:pt x="-962" y="50815"/>
                  <a:pt x="6975" y="-1043"/>
                  <a:pt x="9621" y="1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53" name="フリーフォーム 1452">
            <a:extLst>
              <a:ext uri="{FF2B5EF4-FFF2-40B4-BE49-F238E27FC236}">
                <a16:creationId xmlns:a16="http://schemas.microsoft.com/office/drawing/2014/main" id="{8CDED4CD-C628-7360-AEFB-87D529DC0112}"/>
              </a:ext>
            </a:extLst>
          </p:cNvPr>
          <p:cNvSpPr/>
          <p:nvPr/>
        </p:nvSpPr>
        <p:spPr>
          <a:xfrm>
            <a:off x="2343084" y="8896218"/>
            <a:ext cx="436859" cy="408497"/>
          </a:xfrm>
          <a:custGeom>
            <a:avLst/>
            <a:gdLst>
              <a:gd name="connsiteX0" fmla="*/ 66 w 436859"/>
              <a:gd name="connsiteY0" fmla="*/ 132 h 408497"/>
              <a:gd name="connsiteX1" fmla="*/ 174691 w 436859"/>
              <a:gd name="connsiteY1" fmla="*/ 63632 h 408497"/>
              <a:gd name="connsiteX2" fmla="*/ 152466 w 436859"/>
              <a:gd name="connsiteY2" fmla="*/ 69982 h 408497"/>
              <a:gd name="connsiteX3" fmla="*/ 200091 w 436859"/>
              <a:gd name="connsiteY3" fmla="*/ 95382 h 408497"/>
              <a:gd name="connsiteX4" fmla="*/ 149291 w 436859"/>
              <a:gd name="connsiteY4" fmla="*/ 92207 h 408497"/>
              <a:gd name="connsiteX5" fmla="*/ 228666 w 436859"/>
              <a:gd name="connsiteY5" fmla="*/ 130307 h 408497"/>
              <a:gd name="connsiteX6" fmla="*/ 244541 w 436859"/>
              <a:gd name="connsiteY6" fmla="*/ 162057 h 408497"/>
              <a:gd name="connsiteX7" fmla="*/ 273116 w 436859"/>
              <a:gd name="connsiteY7" fmla="*/ 212857 h 408497"/>
              <a:gd name="connsiteX8" fmla="*/ 276291 w 436859"/>
              <a:gd name="connsiteY8" fmla="*/ 219207 h 408497"/>
              <a:gd name="connsiteX9" fmla="*/ 323916 w 436859"/>
              <a:gd name="connsiteY9" fmla="*/ 323982 h 408497"/>
              <a:gd name="connsiteX10" fmla="*/ 330266 w 436859"/>
              <a:gd name="connsiteY10" fmla="*/ 276357 h 408497"/>
              <a:gd name="connsiteX11" fmla="*/ 387416 w 436859"/>
              <a:gd name="connsiteY11" fmla="*/ 289057 h 408497"/>
              <a:gd name="connsiteX12" fmla="*/ 374716 w 436859"/>
              <a:gd name="connsiteY12" fmla="*/ 323982 h 408497"/>
              <a:gd name="connsiteX13" fmla="*/ 396941 w 436859"/>
              <a:gd name="connsiteY13" fmla="*/ 393832 h 408497"/>
              <a:gd name="connsiteX14" fmla="*/ 435041 w 436859"/>
              <a:gd name="connsiteY14" fmla="*/ 400182 h 408497"/>
              <a:gd name="connsiteX15" fmla="*/ 333441 w 436859"/>
              <a:gd name="connsiteY15" fmla="*/ 298582 h 408497"/>
              <a:gd name="connsiteX16" fmla="*/ 196916 w 436859"/>
              <a:gd name="connsiteY16" fmla="*/ 82682 h 408497"/>
              <a:gd name="connsiteX17" fmla="*/ 66 w 436859"/>
              <a:gd name="connsiteY17" fmla="*/ 132 h 4084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436859" h="408497">
                <a:moveTo>
                  <a:pt x="66" y="132"/>
                </a:moveTo>
                <a:cubicBezTo>
                  <a:pt x="-3638" y="-3043"/>
                  <a:pt x="149291" y="51990"/>
                  <a:pt x="174691" y="63632"/>
                </a:cubicBezTo>
                <a:cubicBezTo>
                  <a:pt x="200091" y="75274"/>
                  <a:pt x="148233" y="64690"/>
                  <a:pt x="152466" y="69982"/>
                </a:cubicBezTo>
                <a:cubicBezTo>
                  <a:pt x="156699" y="75274"/>
                  <a:pt x="200620" y="91678"/>
                  <a:pt x="200091" y="95382"/>
                </a:cubicBezTo>
                <a:cubicBezTo>
                  <a:pt x="199562" y="99086"/>
                  <a:pt x="144529" y="86386"/>
                  <a:pt x="149291" y="92207"/>
                </a:cubicBezTo>
                <a:cubicBezTo>
                  <a:pt x="154053" y="98028"/>
                  <a:pt x="212791" y="118665"/>
                  <a:pt x="228666" y="130307"/>
                </a:cubicBezTo>
                <a:cubicBezTo>
                  <a:pt x="244541" y="141949"/>
                  <a:pt x="237133" y="148299"/>
                  <a:pt x="244541" y="162057"/>
                </a:cubicBezTo>
                <a:cubicBezTo>
                  <a:pt x="251949" y="175815"/>
                  <a:pt x="267824" y="203332"/>
                  <a:pt x="273116" y="212857"/>
                </a:cubicBezTo>
                <a:cubicBezTo>
                  <a:pt x="278408" y="222382"/>
                  <a:pt x="267824" y="200686"/>
                  <a:pt x="276291" y="219207"/>
                </a:cubicBezTo>
                <a:cubicBezTo>
                  <a:pt x="284758" y="237728"/>
                  <a:pt x="314920" y="314457"/>
                  <a:pt x="323916" y="323982"/>
                </a:cubicBezTo>
                <a:cubicBezTo>
                  <a:pt x="332912" y="333507"/>
                  <a:pt x="319683" y="282178"/>
                  <a:pt x="330266" y="276357"/>
                </a:cubicBezTo>
                <a:cubicBezTo>
                  <a:pt x="340849" y="270536"/>
                  <a:pt x="380008" y="281120"/>
                  <a:pt x="387416" y="289057"/>
                </a:cubicBezTo>
                <a:cubicBezTo>
                  <a:pt x="394824" y="296995"/>
                  <a:pt x="373129" y="306520"/>
                  <a:pt x="374716" y="323982"/>
                </a:cubicBezTo>
                <a:cubicBezTo>
                  <a:pt x="376303" y="341444"/>
                  <a:pt x="386887" y="381132"/>
                  <a:pt x="396941" y="393832"/>
                </a:cubicBezTo>
                <a:cubicBezTo>
                  <a:pt x="406995" y="406532"/>
                  <a:pt x="445624" y="416057"/>
                  <a:pt x="435041" y="400182"/>
                </a:cubicBezTo>
                <a:cubicBezTo>
                  <a:pt x="424458" y="384307"/>
                  <a:pt x="373128" y="351499"/>
                  <a:pt x="333441" y="298582"/>
                </a:cubicBezTo>
                <a:cubicBezTo>
                  <a:pt x="293754" y="245665"/>
                  <a:pt x="248245" y="130307"/>
                  <a:pt x="196916" y="82682"/>
                </a:cubicBezTo>
                <a:cubicBezTo>
                  <a:pt x="145587" y="35057"/>
                  <a:pt x="3770" y="3307"/>
                  <a:pt x="66" y="132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54" name="フリーフォーム 1453">
            <a:extLst>
              <a:ext uri="{FF2B5EF4-FFF2-40B4-BE49-F238E27FC236}">
                <a16:creationId xmlns:a16="http://schemas.microsoft.com/office/drawing/2014/main" id="{25956CCC-56C3-2A58-FD88-55DE37EA609B}"/>
              </a:ext>
            </a:extLst>
          </p:cNvPr>
          <p:cNvSpPr/>
          <p:nvPr/>
        </p:nvSpPr>
        <p:spPr>
          <a:xfrm>
            <a:off x="2339082" y="8963020"/>
            <a:ext cx="281007" cy="412786"/>
          </a:xfrm>
          <a:custGeom>
            <a:avLst/>
            <a:gdLst>
              <a:gd name="connsiteX0" fmla="*/ 10418 w 281007"/>
              <a:gd name="connsiteY0" fmla="*/ 5 h 412786"/>
              <a:gd name="connsiteX1" fmla="*/ 10418 w 281007"/>
              <a:gd name="connsiteY1" fmla="*/ 60330 h 412786"/>
              <a:gd name="connsiteX2" fmla="*/ 96143 w 281007"/>
              <a:gd name="connsiteY2" fmla="*/ 123830 h 412786"/>
              <a:gd name="connsiteX3" fmla="*/ 70743 w 281007"/>
              <a:gd name="connsiteY3" fmla="*/ 92080 h 412786"/>
              <a:gd name="connsiteX4" fmla="*/ 134243 w 281007"/>
              <a:gd name="connsiteY4" fmla="*/ 158755 h 412786"/>
              <a:gd name="connsiteX5" fmla="*/ 134243 w 281007"/>
              <a:gd name="connsiteY5" fmla="*/ 196855 h 412786"/>
              <a:gd name="connsiteX6" fmla="*/ 172343 w 281007"/>
              <a:gd name="connsiteY6" fmla="*/ 257180 h 412786"/>
              <a:gd name="connsiteX7" fmla="*/ 277118 w 281007"/>
              <a:gd name="connsiteY7" fmla="*/ 409580 h 412786"/>
              <a:gd name="connsiteX8" fmla="*/ 245368 w 281007"/>
              <a:gd name="connsiteY8" fmla="*/ 346080 h 412786"/>
              <a:gd name="connsiteX9" fmla="*/ 121543 w 281007"/>
              <a:gd name="connsiteY9" fmla="*/ 174630 h 412786"/>
              <a:gd name="connsiteX10" fmla="*/ 73918 w 281007"/>
              <a:gd name="connsiteY10" fmla="*/ 101605 h 412786"/>
              <a:gd name="connsiteX11" fmla="*/ 4068 w 281007"/>
              <a:gd name="connsiteY11" fmla="*/ 63505 h 412786"/>
              <a:gd name="connsiteX12" fmla="*/ 10418 w 281007"/>
              <a:gd name="connsiteY12" fmla="*/ 5 h 4127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281007" h="412786">
                <a:moveTo>
                  <a:pt x="10418" y="5"/>
                </a:moveTo>
                <a:cubicBezTo>
                  <a:pt x="11476" y="-524"/>
                  <a:pt x="-3869" y="39693"/>
                  <a:pt x="10418" y="60330"/>
                </a:cubicBezTo>
                <a:cubicBezTo>
                  <a:pt x="24705" y="80967"/>
                  <a:pt x="86089" y="118538"/>
                  <a:pt x="96143" y="123830"/>
                </a:cubicBezTo>
                <a:cubicBezTo>
                  <a:pt x="106197" y="129122"/>
                  <a:pt x="64393" y="86259"/>
                  <a:pt x="70743" y="92080"/>
                </a:cubicBezTo>
                <a:cubicBezTo>
                  <a:pt x="77093" y="97901"/>
                  <a:pt x="123660" y="141293"/>
                  <a:pt x="134243" y="158755"/>
                </a:cubicBezTo>
                <a:cubicBezTo>
                  <a:pt x="144826" y="176218"/>
                  <a:pt x="127893" y="180451"/>
                  <a:pt x="134243" y="196855"/>
                </a:cubicBezTo>
                <a:cubicBezTo>
                  <a:pt x="140593" y="213259"/>
                  <a:pt x="148531" y="221726"/>
                  <a:pt x="172343" y="257180"/>
                </a:cubicBezTo>
                <a:cubicBezTo>
                  <a:pt x="196156" y="292634"/>
                  <a:pt x="264947" y="394763"/>
                  <a:pt x="277118" y="409580"/>
                </a:cubicBezTo>
                <a:cubicBezTo>
                  <a:pt x="289289" y="424397"/>
                  <a:pt x="271297" y="385238"/>
                  <a:pt x="245368" y="346080"/>
                </a:cubicBezTo>
                <a:cubicBezTo>
                  <a:pt x="219439" y="306922"/>
                  <a:pt x="150118" y="215376"/>
                  <a:pt x="121543" y="174630"/>
                </a:cubicBezTo>
                <a:cubicBezTo>
                  <a:pt x="92968" y="133884"/>
                  <a:pt x="93497" y="120126"/>
                  <a:pt x="73918" y="101605"/>
                </a:cubicBezTo>
                <a:cubicBezTo>
                  <a:pt x="54339" y="83084"/>
                  <a:pt x="15710" y="78321"/>
                  <a:pt x="4068" y="63505"/>
                </a:cubicBezTo>
                <a:cubicBezTo>
                  <a:pt x="-7574" y="48689"/>
                  <a:pt x="9360" y="534"/>
                  <a:pt x="10418" y="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55" name="フリーフォーム 1454">
            <a:extLst>
              <a:ext uri="{FF2B5EF4-FFF2-40B4-BE49-F238E27FC236}">
                <a16:creationId xmlns:a16="http://schemas.microsoft.com/office/drawing/2014/main" id="{CC7E5C41-ADFC-A112-5163-FAA5A80C6884}"/>
              </a:ext>
            </a:extLst>
          </p:cNvPr>
          <p:cNvSpPr/>
          <p:nvPr/>
        </p:nvSpPr>
        <p:spPr>
          <a:xfrm>
            <a:off x="2384425" y="9124950"/>
            <a:ext cx="234044" cy="280639"/>
          </a:xfrm>
          <a:custGeom>
            <a:avLst/>
            <a:gdLst>
              <a:gd name="connsiteX0" fmla="*/ 0 w 234044"/>
              <a:gd name="connsiteY0" fmla="*/ 0 h 280639"/>
              <a:gd name="connsiteX1" fmla="*/ 88900 w 234044"/>
              <a:gd name="connsiteY1" fmla="*/ 85725 h 280639"/>
              <a:gd name="connsiteX2" fmla="*/ 231775 w 234044"/>
              <a:gd name="connsiteY2" fmla="*/ 279400 h 280639"/>
              <a:gd name="connsiteX3" fmla="*/ 171450 w 234044"/>
              <a:gd name="connsiteY3" fmla="*/ 165100 h 280639"/>
              <a:gd name="connsiteX4" fmla="*/ 101600 w 234044"/>
              <a:gd name="connsiteY4" fmla="*/ 92075 h 280639"/>
              <a:gd name="connsiteX5" fmla="*/ 0 w 234044"/>
              <a:gd name="connsiteY5" fmla="*/ 0 h 2806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34044" h="280639">
                <a:moveTo>
                  <a:pt x="0" y="0"/>
                </a:moveTo>
                <a:cubicBezTo>
                  <a:pt x="25135" y="19579"/>
                  <a:pt x="50271" y="39158"/>
                  <a:pt x="88900" y="85725"/>
                </a:cubicBezTo>
                <a:cubicBezTo>
                  <a:pt x="127529" y="132292"/>
                  <a:pt x="218017" y="266171"/>
                  <a:pt x="231775" y="279400"/>
                </a:cubicBezTo>
                <a:cubicBezTo>
                  <a:pt x="245533" y="292629"/>
                  <a:pt x="193146" y="196321"/>
                  <a:pt x="171450" y="165100"/>
                </a:cubicBezTo>
                <a:cubicBezTo>
                  <a:pt x="149754" y="133879"/>
                  <a:pt x="101600" y="92075"/>
                  <a:pt x="101600" y="92075"/>
                </a:cubicBezTo>
                <a:lnTo>
                  <a:pt x="0" y="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56" name="フリーフォーム 1455">
            <a:extLst>
              <a:ext uri="{FF2B5EF4-FFF2-40B4-BE49-F238E27FC236}">
                <a16:creationId xmlns:a16="http://schemas.microsoft.com/office/drawing/2014/main" id="{5168BCB5-A98C-D35B-AA3C-9B84A1C098A4}"/>
              </a:ext>
            </a:extLst>
          </p:cNvPr>
          <p:cNvSpPr/>
          <p:nvPr/>
        </p:nvSpPr>
        <p:spPr>
          <a:xfrm>
            <a:off x="2456889" y="8903757"/>
            <a:ext cx="178361" cy="129118"/>
          </a:xfrm>
          <a:custGeom>
            <a:avLst/>
            <a:gdLst>
              <a:gd name="connsiteX0" fmla="*/ 561 w 178361"/>
              <a:gd name="connsiteY0" fmla="*/ 2118 h 129118"/>
              <a:gd name="connsiteX1" fmla="*/ 146611 w 178361"/>
              <a:gd name="connsiteY1" fmla="*/ 46568 h 129118"/>
              <a:gd name="connsiteX2" fmla="*/ 79936 w 178361"/>
              <a:gd name="connsiteY2" fmla="*/ 59268 h 129118"/>
              <a:gd name="connsiteX3" fmla="*/ 130736 w 178361"/>
              <a:gd name="connsiteY3" fmla="*/ 81493 h 129118"/>
              <a:gd name="connsiteX4" fmla="*/ 178361 w 178361"/>
              <a:gd name="connsiteY4" fmla="*/ 129118 h 129118"/>
              <a:gd name="connsiteX5" fmla="*/ 121211 w 178361"/>
              <a:gd name="connsiteY5" fmla="*/ 71968 h 129118"/>
              <a:gd name="connsiteX6" fmla="*/ 98986 w 178361"/>
              <a:gd name="connsiteY6" fmla="*/ 14818 h 129118"/>
              <a:gd name="connsiteX7" fmla="*/ 561 w 178361"/>
              <a:gd name="connsiteY7" fmla="*/ 2118 h 1291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78361" h="129118">
                <a:moveTo>
                  <a:pt x="561" y="2118"/>
                </a:moveTo>
                <a:cubicBezTo>
                  <a:pt x="8498" y="7410"/>
                  <a:pt x="133382" y="37043"/>
                  <a:pt x="146611" y="46568"/>
                </a:cubicBezTo>
                <a:cubicBezTo>
                  <a:pt x="159840" y="56093"/>
                  <a:pt x="82582" y="53447"/>
                  <a:pt x="79936" y="59268"/>
                </a:cubicBezTo>
                <a:cubicBezTo>
                  <a:pt x="77290" y="65089"/>
                  <a:pt x="114332" y="69851"/>
                  <a:pt x="130736" y="81493"/>
                </a:cubicBezTo>
                <a:cubicBezTo>
                  <a:pt x="147140" y="93135"/>
                  <a:pt x="178361" y="129118"/>
                  <a:pt x="178361" y="129118"/>
                </a:cubicBezTo>
                <a:cubicBezTo>
                  <a:pt x="176774" y="127531"/>
                  <a:pt x="134440" y="91018"/>
                  <a:pt x="121211" y="71968"/>
                </a:cubicBezTo>
                <a:cubicBezTo>
                  <a:pt x="107982" y="52918"/>
                  <a:pt x="127032" y="28047"/>
                  <a:pt x="98986" y="14818"/>
                </a:cubicBezTo>
                <a:cubicBezTo>
                  <a:pt x="70940" y="1589"/>
                  <a:pt x="-7376" y="-3174"/>
                  <a:pt x="561" y="211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57" name="フリーフォーム 1456">
            <a:extLst>
              <a:ext uri="{FF2B5EF4-FFF2-40B4-BE49-F238E27FC236}">
                <a16:creationId xmlns:a16="http://schemas.microsoft.com/office/drawing/2014/main" id="{39F9D400-0217-2654-215F-D2B7FF06897C}"/>
              </a:ext>
            </a:extLst>
          </p:cNvPr>
          <p:cNvSpPr/>
          <p:nvPr/>
        </p:nvSpPr>
        <p:spPr>
          <a:xfrm>
            <a:off x="2695062" y="9239238"/>
            <a:ext cx="118090" cy="133424"/>
          </a:xfrm>
          <a:custGeom>
            <a:avLst/>
            <a:gdLst>
              <a:gd name="connsiteX0" fmla="*/ 70363 w 118090"/>
              <a:gd name="connsiteY0" fmla="*/ 12 h 133424"/>
              <a:gd name="connsiteX1" fmla="*/ 117988 w 118090"/>
              <a:gd name="connsiteY1" fmla="*/ 82562 h 133424"/>
              <a:gd name="connsiteX2" fmla="*/ 54488 w 118090"/>
              <a:gd name="connsiteY2" fmla="*/ 88912 h 133424"/>
              <a:gd name="connsiteX3" fmla="*/ 513 w 118090"/>
              <a:gd name="connsiteY3" fmla="*/ 133362 h 133424"/>
              <a:gd name="connsiteX4" fmla="*/ 32263 w 118090"/>
              <a:gd name="connsiteY4" fmla="*/ 98437 h 133424"/>
              <a:gd name="connsiteX5" fmla="*/ 111638 w 118090"/>
              <a:gd name="connsiteY5" fmla="*/ 88912 h 133424"/>
              <a:gd name="connsiteX6" fmla="*/ 70363 w 118090"/>
              <a:gd name="connsiteY6" fmla="*/ 12 h 1334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18090" h="133424">
                <a:moveTo>
                  <a:pt x="70363" y="12"/>
                </a:moveTo>
                <a:cubicBezTo>
                  <a:pt x="71421" y="-1046"/>
                  <a:pt x="120634" y="67745"/>
                  <a:pt x="117988" y="82562"/>
                </a:cubicBezTo>
                <a:cubicBezTo>
                  <a:pt x="115342" y="97379"/>
                  <a:pt x="74067" y="80445"/>
                  <a:pt x="54488" y="88912"/>
                </a:cubicBezTo>
                <a:cubicBezTo>
                  <a:pt x="34909" y="97379"/>
                  <a:pt x="4217" y="131775"/>
                  <a:pt x="513" y="133362"/>
                </a:cubicBezTo>
                <a:cubicBezTo>
                  <a:pt x="-3191" y="134949"/>
                  <a:pt x="13742" y="105845"/>
                  <a:pt x="32263" y="98437"/>
                </a:cubicBezTo>
                <a:cubicBezTo>
                  <a:pt x="50784" y="91029"/>
                  <a:pt x="103701" y="101612"/>
                  <a:pt x="111638" y="88912"/>
                </a:cubicBezTo>
                <a:cubicBezTo>
                  <a:pt x="119575" y="76212"/>
                  <a:pt x="69305" y="1070"/>
                  <a:pt x="70363" y="1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58" name="フリーフォーム 1457">
            <a:extLst>
              <a:ext uri="{FF2B5EF4-FFF2-40B4-BE49-F238E27FC236}">
                <a16:creationId xmlns:a16="http://schemas.microsoft.com/office/drawing/2014/main" id="{2CFBF26C-273F-1495-F4F0-28D303C3E2BA}"/>
              </a:ext>
            </a:extLst>
          </p:cNvPr>
          <p:cNvSpPr/>
          <p:nvPr/>
        </p:nvSpPr>
        <p:spPr>
          <a:xfrm>
            <a:off x="2765254" y="9311735"/>
            <a:ext cx="122190" cy="345985"/>
          </a:xfrm>
          <a:custGeom>
            <a:avLst/>
            <a:gdLst>
              <a:gd name="connsiteX0" fmla="*/ 89071 w 122190"/>
              <a:gd name="connsiteY0" fmla="*/ 540 h 345985"/>
              <a:gd name="connsiteX1" fmla="*/ 28746 w 122190"/>
              <a:gd name="connsiteY1" fmla="*/ 57690 h 345985"/>
              <a:gd name="connsiteX2" fmla="*/ 28746 w 122190"/>
              <a:gd name="connsiteY2" fmla="*/ 114840 h 345985"/>
              <a:gd name="connsiteX3" fmla="*/ 60496 w 122190"/>
              <a:gd name="connsiteY3" fmla="*/ 130715 h 345985"/>
              <a:gd name="connsiteX4" fmla="*/ 171 w 122190"/>
              <a:gd name="connsiteY4" fmla="*/ 181515 h 345985"/>
              <a:gd name="connsiteX5" fmla="*/ 41446 w 122190"/>
              <a:gd name="connsiteY5" fmla="*/ 171990 h 345985"/>
              <a:gd name="connsiteX6" fmla="*/ 16046 w 122190"/>
              <a:gd name="connsiteY6" fmla="*/ 206915 h 345985"/>
              <a:gd name="connsiteX7" fmla="*/ 73196 w 122190"/>
              <a:gd name="connsiteY7" fmla="*/ 203740 h 345985"/>
              <a:gd name="connsiteX8" fmla="*/ 92246 w 122190"/>
              <a:gd name="connsiteY8" fmla="*/ 181515 h 345985"/>
              <a:gd name="connsiteX9" fmla="*/ 120821 w 122190"/>
              <a:gd name="connsiteY9" fmla="*/ 213265 h 345985"/>
              <a:gd name="connsiteX10" fmla="*/ 117646 w 122190"/>
              <a:gd name="connsiteY10" fmla="*/ 321215 h 345985"/>
              <a:gd name="connsiteX11" fmla="*/ 117646 w 122190"/>
              <a:gd name="connsiteY11" fmla="*/ 340265 h 345985"/>
              <a:gd name="connsiteX12" fmla="*/ 104946 w 122190"/>
              <a:gd name="connsiteY12" fmla="*/ 241840 h 345985"/>
              <a:gd name="connsiteX13" fmla="*/ 35096 w 122190"/>
              <a:gd name="connsiteY13" fmla="*/ 178340 h 345985"/>
              <a:gd name="connsiteX14" fmla="*/ 6521 w 122190"/>
              <a:gd name="connsiteY14" fmla="*/ 86265 h 345985"/>
              <a:gd name="connsiteX15" fmla="*/ 6521 w 122190"/>
              <a:gd name="connsiteY15" fmla="*/ 149765 h 345985"/>
              <a:gd name="connsiteX16" fmla="*/ 54146 w 122190"/>
              <a:gd name="connsiteY16" fmla="*/ 38640 h 345985"/>
              <a:gd name="connsiteX17" fmla="*/ 89071 w 122190"/>
              <a:gd name="connsiteY17" fmla="*/ 540 h 3459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122190" h="345985">
                <a:moveTo>
                  <a:pt x="89071" y="540"/>
                </a:moveTo>
                <a:cubicBezTo>
                  <a:pt x="84838" y="3715"/>
                  <a:pt x="38800" y="38640"/>
                  <a:pt x="28746" y="57690"/>
                </a:cubicBezTo>
                <a:cubicBezTo>
                  <a:pt x="18692" y="76740"/>
                  <a:pt x="23454" y="102669"/>
                  <a:pt x="28746" y="114840"/>
                </a:cubicBezTo>
                <a:cubicBezTo>
                  <a:pt x="34038" y="127011"/>
                  <a:pt x="65258" y="119603"/>
                  <a:pt x="60496" y="130715"/>
                </a:cubicBezTo>
                <a:cubicBezTo>
                  <a:pt x="55734" y="141827"/>
                  <a:pt x="3346" y="174636"/>
                  <a:pt x="171" y="181515"/>
                </a:cubicBezTo>
                <a:cubicBezTo>
                  <a:pt x="-3004" y="188394"/>
                  <a:pt x="38800" y="167757"/>
                  <a:pt x="41446" y="171990"/>
                </a:cubicBezTo>
                <a:cubicBezTo>
                  <a:pt x="44092" y="176223"/>
                  <a:pt x="10754" y="201623"/>
                  <a:pt x="16046" y="206915"/>
                </a:cubicBezTo>
                <a:cubicBezTo>
                  <a:pt x="21338" y="212207"/>
                  <a:pt x="60496" y="207973"/>
                  <a:pt x="73196" y="203740"/>
                </a:cubicBezTo>
                <a:cubicBezTo>
                  <a:pt x="85896" y="199507"/>
                  <a:pt x="84308" y="179927"/>
                  <a:pt x="92246" y="181515"/>
                </a:cubicBezTo>
                <a:cubicBezTo>
                  <a:pt x="100184" y="183103"/>
                  <a:pt x="116588" y="189982"/>
                  <a:pt x="120821" y="213265"/>
                </a:cubicBezTo>
                <a:cubicBezTo>
                  <a:pt x="125054" y="236548"/>
                  <a:pt x="118175" y="300048"/>
                  <a:pt x="117646" y="321215"/>
                </a:cubicBezTo>
                <a:cubicBezTo>
                  <a:pt x="117117" y="342382"/>
                  <a:pt x="119763" y="353494"/>
                  <a:pt x="117646" y="340265"/>
                </a:cubicBezTo>
                <a:cubicBezTo>
                  <a:pt x="115529" y="327036"/>
                  <a:pt x="118704" y="268828"/>
                  <a:pt x="104946" y="241840"/>
                </a:cubicBezTo>
                <a:cubicBezTo>
                  <a:pt x="91188" y="214853"/>
                  <a:pt x="51500" y="204269"/>
                  <a:pt x="35096" y="178340"/>
                </a:cubicBezTo>
                <a:cubicBezTo>
                  <a:pt x="18692" y="152411"/>
                  <a:pt x="11283" y="91027"/>
                  <a:pt x="6521" y="86265"/>
                </a:cubicBezTo>
                <a:cubicBezTo>
                  <a:pt x="1759" y="81503"/>
                  <a:pt x="-1416" y="157702"/>
                  <a:pt x="6521" y="149765"/>
                </a:cubicBezTo>
                <a:cubicBezTo>
                  <a:pt x="14458" y="141828"/>
                  <a:pt x="40917" y="69332"/>
                  <a:pt x="54146" y="38640"/>
                </a:cubicBezTo>
                <a:cubicBezTo>
                  <a:pt x="67375" y="7948"/>
                  <a:pt x="93304" y="-2635"/>
                  <a:pt x="89071" y="540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59" name="フリーフォーム 1458">
            <a:extLst>
              <a:ext uri="{FF2B5EF4-FFF2-40B4-BE49-F238E27FC236}">
                <a16:creationId xmlns:a16="http://schemas.microsoft.com/office/drawing/2014/main" id="{1361AB67-16EA-A0B9-37F4-BD8FE71412E0}"/>
              </a:ext>
            </a:extLst>
          </p:cNvPr>
          <p:cNvSpPr/>
          <p:nvPr/>
        </p:nvSpPr>
        <p:spPr>
          <a:xfrm>
            <a:off x="2622474" y="9335401"/>
            <a:ext cx="155749" cy="434179"/>
          </a:xfrm>
          <a:custGeom>
            <a:avLst/>
            <a:gdLst>
              <a:gd name="connsiteX0" fmla="*/ 6426 w 155749"/>
              <a:gd name="connsiteY0" fmla="*/ 2274 h 434179"/>
              <a:gd name="connsiteX1" fmla="*/ 9601 w 155749"/>
              <a:gd name="connsiteY1" fmla="*/ 107049 h 434179"/>
              <a:gd name="connsiteX2" fmla="*/ 101676 w 155749"/>
              <a:gd name="connsiteY2" fmla="*/ 272149 h 434179"/>
              <a:gd name="connsiteX3" fmla="*/ 88976 w 155749"/>
              <a:gd name="connsiteY3" fmla="*/ 240399 h 434179"/>
              <a:gd name="connsiteX4" fmla="*/ 123901 w 155749"/>
              <a:gd name="connsiteY4" fmla="*/ 373749 h 434179"/>
              <a:gd name="connsiteX5" fmla="*/ 155651 w 155749"/>
              <a:gd name="connsiteY5" fmla="*/ 434074 h 434179"/>
              <a:gd name="connsiteX6" fmla="*/ 130251 w 155749"/>
              <a:gd name="connsiteY6" fmla="*/ 361049 h 434179"/>
              <a:gd name="connsiteX7" fmla="*/ 41351 w 155749"/>
              <a:gd name="connsiteY7" fmla="*/ 205474 h 434179"/>
              <a:gd name="connsiteX8" fmla="*/ 6426 w 155749"/>
              <a:gd name="connsiteY8" fmla="*/ 2274 h 4341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55749" h="434179">
                <a:moveTo>
                  <a:pt x="6426" y="2274"/>
                </a:moveTo>
                <a:cubicBezTo>
                  <a:pt x="1134" y="-14130"/>
                  <a:pt x="-6274" y="62070"/>
                  <a:pt x="9601" y="107049"/>
                </a:cubicBezTo>
                <a:cubicBezTo>
                  <a:pt x="25476" y="152028"/>
                  <a:pt x="88447" y="249924"/>
                  <a:pt x="101676" y="272149"/>
                </a:cubicBezTo>
                <a:cubicBezTo>
                  <a:pt x="114905" y="294374"/>
                  <a:pt x="85272" y="223466"/>
                  <a:pt x="88976" y="240399"/>
                </a:cubicBezTo>
                <a:cubicBezTo>
                  <a:pt x="92680" y="257332"/>
                  <a:pt x="112789" y="341470"/>
                  <a:pt x="123901" y="373749"/>
                </a:cubicBezTo>
                <a:cubicBezTo>
                  <a:pt x="135014" y="406028"/>
                  <a:pt x="154593" y="436191"/>
                  <a:pt x="155651" y="434074"/>
                </a:cubicBezTo>
                <a:cubicBezTo>
                  <a:pt x="156709" y="431957"/>
                  <a:pt x="149301" y="399149"/>
                  <a:pt x="130251" y="361049"/>
                </a:cubicBezTo>
                <a:cubicBezTo>
                  <a:pt x="111201" y="322949"/>
                  <a:pt x="59343" y="260507"/>
                  <a:pt x="41351" y="205474"/>
                </a:cubicBezTo>
                <a:cubicBezTo>
                  <a:pt x="23359" y="150441"/>
                  <a:pt x="11718" y="18678"/>
                  <a:pt x="6426" y="227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60" name="フリーフォーム 1459">
            <a:extLst>
              <a:ext uri="{FF2B5EF4-FFF2-40B4-BE49-F238E27FC236}">
                <a16:creationId xmlns:a16="http://schemas.microsoft.com/office/drawing/2014/main" id="{C4168223-0AD4-EA79-4D0C-990042A40A4E}"/>
              </a:ext>
            </a:extLst>
          </p:cNvPr>
          <p:cNvSpPr/>
          <p:nvPr/>
        </p:nvSpPr>
        <p:spPr>
          <a:xfrm>
            <a:off x="2828922" y="9588007"/>
            <a:ext cx="133401" cy="337222"/>
          </a:xfrm>
          <a:custGeom>
            <a:avLst/>
            <a:gdLst>
              <a:gd name="connsiteX0" fmla="*/ 92078 w 133401"/>
              <a:gd name="connsiteY0" fmla="*/ 493 h 337222"/>
              <a:gd name="connsiteX1" fmla="*/ 79378 w 133401"/>
              <a:gd name="connsiteY1" fmla="*/ 108443 h 337222"/>
              <a:gd name="connsiteX2" fmla="*/ 73028 w 133401"/>
              <a:gd name="connsiteY2" fmla="*/ 127493 h 337222"/>
              <a:gd name="connsiteX3" fmla="*/ 3 w 133401"/>
              <a:gd name="connsiteY3" fmla="*/ 162418 h 337222"/>
              <a:gd name="connsiteX4" fmla="*/ 76203 w 133401"/>
              <a:gd name="connsiteY4" fmla="*/ 149718 h 337222"/>
              <a:gd name="connsiteX5" fmla="*/ 66678 w 133401"/>
              <a:gd name="connsiteY5" fmla="*/ 184643 h 337222"/>
              <a:gd name="connsiteX6" fmla="*/ 79378 w 133401"/>
              <a:gd name="connsiteY6" fmla="*/ 165593 h 337222"/>
              <a:gd name="connsiteX7" fmla="*/ 101603 w 133401"/>
              <a:gd name="connsiteY7" fmla="*/ 197343 h 337222"/>
              <a:gd name="connsiteX8" fmla="*/ 101603 w 133401"/>
              <a:gd name="connsiteY8" fmla="*/ 238618 h 337222"/>
              <a:gd name="connsiteX9" fmla="*/ 133353 w 133401"/>
              <a:gd name="connsiteY9" fmla="*/ 337043 h 337222"/>
              <a:gd name="connsiteX10" fmla="*/ 107953 w 133401"/>
              <a:gd name="connsiteY10" fmla="*/ 260843 h 337222"/>
              <a:gd name="connsiteX11" fmla="*/ 73028 w 133401"/>
              <a:gd name="connsiteY11" fmla="*/ 184643 h 337222"/>
              <a:gd name="connsiteX12" fmla="*/ 69853 w 133401"/>
              <a:gd name="connsiteY12" fmla="*/ 92568 h 337222"/>
              <a:gd name="connsiteX13" fmla="*/ 79378 w 133401"/>
              <a:gd name="connsiteY13" fmla="*/ 162418 h 337222"/>
              <a:gd name="connsiteX14" fmla="*/ 92078 w 133401"/>
              <a:gd name="connsiteY14" fmla="*/ 493 h 3372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33401" h="337222">
                <a:moveTo>
                  <a:pt x="92078" y="493"/>
                </a:moveTo>
                <a:cubicBezTo>
                  <a:pt x="92078" y="-8503"/>
                  <a:pt x="79378" y="108443"/>
                  <a:pt x="79378" y="108443"/>
                </a:cubicBezTo>
                <a:cubicBezTo>
                  <a:pt x="76203" y="129610"/>
                  <a:pt x="86257" y="118497"/>
                  <a:pt x="73028" y="127493"/>
                </a:cubicBezTo>
                <a:cubicBezTo>
                  <a:pt x="59799" y="136489"/>
                  <a:pt x="-526" y="158714"/>
                  <a:pt x="3" y="162418"/>
                </a:cubicBezTo>
                <a:cubicBezTo>
                  <a:pt x="532" y="166122"/>
                  <a:pt x="65091" y="146014"/>
                  <a:pt x="76203" y="149718"/>
                </a:cubicBezTo>
                <a:cubicBezTo>
                  <a:pt x="87315" y="153422"/>
                  <a:pt x="66678" y="184643"/>
                  <a:pt x="66678" y="184643"/>
                </a:cubicBezTo>
                <a:cubicBezTo>
                  <a:pt x="67207" y="187289"/>
                  <a:pt x="73557" y="163476"/>
                  <a:pt x="79378" y="165593"/>
                </a:cubicBezTo>
                <a:cubicBezTo>
                  <a:pt x="85199" y="167710"/>
                  <a:pt x="97899" y="185172"/>
                  <a:pt x="101603" y="197343"/>
                </a:cubicBezTo>
                <a:cubicBezTo>
                  <a:pt x="105307" y="209514"/>
                  <a:pt x="96311" y="215335"/>
                  <a:pt x="101603" y="238618"/>
                </a:cubicBezTo>
                <a:cubicBezTo>
                  <a:pt x="106895" y="261901"/>
                  <a:pt x="132295" y="333339"/>
                  <a:pt x="133353" y="337043"/>
                </a:cubicBezTo>
                <a:cubicBezTo>
                  <a:pt x="134411" y="340747"/>
                  <a:pt x="118007" y="286243"/>
                  <a:pt x="107953" y="260843"/>
                </a:cubicBezTo>
                <a:cubicBezTo>
                  <a:pt x="97899" y="235443"/>
                  <a:pt x="79378" y="212689"/>
                  <a:pt x="73028" y="184643"/>
                </a:cubicBezTo>
                <a:cubicBezTo>
                  <a:pt x="66678" y="156597"/>
                  <a:pt x="68795" y="96272"/>
                  <a:pt x="69853" y="92568"/>
                </a:cubicBezTo>
                <a:cubicBezTo>
                  <a:pt x="70911" y="88864"/>
                  <a:pt x="71970" y="174589"/>
                  <a:pt x="79378" y="162418"/>
                </a:cubicBezTo>
                <a:cubicBezTo>
                  <a:pt x="86786" y="150247"/>
                  <a:pt x="92078" y="9489"/>
                  <a:pt x="92078" y="493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61" name="フリーフォーム 1460">
            <a:extLst>
              <a:ext uri="{FF2B5EF4-FFF2-40B4-BE49-F238E27FC236}">
                <a16:creationId xmlns:a16="http://schemas.microsoft.com/office/drawing/2014/main" id="{169F74D6-3385-A76A-D0AC-5125DDE95F11}"/>
              </a:ext>
            </a:extLst>
          </p:cNvPr>
          <p:cNvSpPr/>
          <p:nvPr/>
        </p:nvSpPr>
        <p:spPr>
          <a:xfrm>
            <a:off x="2781207" y="9746194"/>
            <a:ext cx="171608" cy="375713"/>
          </a:xfrm>
          <a:custGeom>
            <a:avLst/>
            <a:gdLst>
              <a:gd name="connsiteX0" fmla="*/ 93 w 171608"/>
              <a:gd name="connsiteY0" fmla="*/ 1056 h 375713"/>
              <a:gd name="connsiteX1" fmla="*/ 47718 w 171608"/>
              <a:gd name="connsiteY1" fmla="*/ 156631 h 375713"/>
              <a:gd name="connsiteX2" fmla="*/ 92168 w 171608"/>
              <a:gd name="connsiteY2" fmla="*/ 270931 h 375713"/>
              <a:gd name="connsiteX3" fmla="*/ 69943 w 171608"/>
              <a:gd name="connsiteY3" fmla="*/ 210606 h 375713"/>
              <a:gd name="connsiteX4" fmla="*/ 117568 w 171608"/>
              <a:gd name="connsiteY4" fmla="*/ 321731 h 375713"/>
              <a:gd name="connsiteX5" fmla="*/ 171543 w 171608"/>
              <a:gd name="connsiteY5" fmla="*/ 375706 h 375713"/>
              <a:gd name="connsiteX6" fmla="*/ 127093 w 171608"/>
              <a:gd name="connsiteY6" fmla="*/ 324906 h 375713"/>
              <a:gd name="connsiteX7" fmla="*/ 60418 w 171608"/>
              <a:gd name="connsiteY7" fmla="*/ 239181 h 375713"/>
              <a:gd name="connsiteX8" fmla="*/ 93 w 171608"/>
              <a:gd name="connsiteY8" fmla="*/ 1056 h 3757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71608" h="375713">
                <a:moveTo>
                  <a:pt x="93" y="1056"/>
                </a:moveTo>
                <a:cubicBezTo>
                  <a:pt x="-2024" y="-12702"/>
                  <a:pt x="32372" y="111652"/>
                  <a:pt x="47718" y="156631"/>
                </a:cubicBezTo>
                <a:cubicBezTo>
                  <a:pt x="63064" y="201610"/>
                  <a:pt x="88464" y="261935"/>
                  <a:pt x="92168" y="270931"/>
                </a:cubicBezTo>
                <a:cubicBezTo>
                  <a:pt x="95872" y="279927"/>
                  <a:pt x="65710" y="202139"/>
                  <a:pt x="69943" y="210606"/>
                </a:cubicBezTo>
                <a:cubicBezTo>
                  <a:pt x="74176" y="219073"/>
                  <a:pt x="100635" y="294214"/>
                  <a:pt x="117568" y="321731"/>
                </a:cubicBezTo>
                <a:cubicBezTo>
                  <a:pt x="134501" y="349248"/>
                  <a:pt x="169956" y="375177"/>
                  <a:pt x="171543" y="375706"/>
                </a:cubicBezTo>
                <a:cubicBezTo>
                  <a:pt x="173130" y="376235"/>
                  <a:pt x="145614" y="347660"/>
                  <a:pt x="127093" y="324906"/>
                </a:cubicBezTo>
                <a:cubicBezTo>
                  <a:pt x="108572" y="302152"/>
                  <a:pt x="78410" y="288923"/>
                  <a:pt x="60418" y="239181"/>
                </a:cubicBezTo>
                <a:cubicBezTo>
                  <a:pt x="42426" y="189439"/>
                  <a:pt x="2210" y="14814"/>
                  <a:pt x="93" y="105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62" name="フリーフォーム 1461">
            <a:extLst>
              <a:ext uri="{FF2B5EF4-FFF2-40B4-BE49-F238E27FC236}">
                <a16:creationId xmlns:a16="http://schemas.microsoft.com/office/drawing/2014/main" id="{3E042DA0-D27C-1D86-52D2-873BA9454959}"/>
              </a:ext>
            </a:extLst>
          </p:cNvPr>
          <p:cNvSpPr/>
          <p:nvPr/>
        </p:nvSpPr>
        <p:spPr>
          <a:xfrm>
            <a:off x="2892054" y="9775223"/>
            <a:ext cx="42213" cy="123871"/>
          </a:xfrm>
          <a:custGeom>
            <a:avLst/>
            <a:gdLst>
              <a:gd name="connsiteX0" fmla="*/ 371 w 42213"/>
              <a:gd name="connsiteY0" fmla="*/ 602 h 123871"/>
              <a:gd name="connsiteX1" fmla="*/ 41646 w 42213"/>
              <a:gd name="connsiteY1" fmla="*/ 121252 h 123871"/>
              <a:gd name="connsiteX2" fmla="*/ 22596 w 42213"/>
              <a:gd name="connsiteY2" fmla="*/ 76802 h 123871"/>
              <a:gd name="connsiteX3" fmla="*/ 371 w 42213"/>
              <a:gd name="connsiteY3" fmla="*/ 602 h 1238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2213" h="123871">
                <a:moveTo>
                  <a:pt x="371" y="602"/>
                </a:moveTo>
                <a:cubicBezTo>
                  <a:pt x="3546" y="8010"/>
                  <a:pt x="37942" y="108552"/>
                  <a:pt x="41646" y="121252"/>
                </a:cubicBezTo>
                <a:cubicBezTo>
                  <a:pt x="45350" y="133952"/>
                  <a:pt x="30004" y="97439"/>
                  <a:pt x="22596" y="76802"/>
                </a:cubicBezTo>
                <a:cubicBezTo>
                  <a:pt x="15188" y="56165"/>
                  <a:pt x="-2804" y="-6806"/>
                  <a:pt x="371" y="60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63" name="フリーフォーム 1462">
            <a:extLst>
              <a:ext uri="{FF2B5EF4-FFF2-40B4-BE49-F238E27FC236}">
                <a16:creationId xmlns:a16="http://schemas.microsoft.com/office/drawing/2014/main" id="{64A4275F-46D5-0517-8754-B88D92210B39}"/>
              </a:ext>
            </a:extLst>
          </p:cNvPr>
          <p:cNvSpPr/>
          <p:nvPr/>
        </p:nvSpPr>
        <p:spPr>
          <a:xfrm>
            <a:off x="2949495" y="9877418"/>
            <a:ext cx="95505" cy="31828"/>
          </a:xfrm>
          <a:custGeom>
            <a:avLst/>
            <a:gdLst>
              <a:gd name="connsiteX0" fmla="*/ 80 w 95505"/>
              <a:gd name="connsiteY0" fmla="*/ 31757 h 31828"/>
              <a:gd name="connsiteX1" fmla="*/ 54055 w 95505"/>
              <a:gd name="connsiteY1" fmla="*/ 7 h 31828"/>
              <a:gd name="connsiteX2" fmla="*/ 95330 w 95505"/>
              <a:gd name="connsiteY2" fmla="*/ 28582 h 31828"/>
              <a:gd name="connsiteX3" fmla="*/ 66755 w 95505"/>
              <a:gd name="connsiteY3" fmla="*/ 9532 h 31828"/>
              <a:gd name="connsiteX4" fmla="*/ 80 w 95505"/>
              <a:gd name="connsiteY4" fmla="*/ 31757 h 318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5505" h="31828">
                <a:moveTo>
                  <a:pt x="80" y="31757"/>
                </a:moveTo>
                <a:cubicBezTo>
                  <a:pt x="-2037" y="30169"/>
                  <a:pt x="38180" y="536"/>
                  <a:pt x="54055" y="7"/>
                </a:cubicBezTo>
                <a:cubicBezTo>
                  <a:pt x="69930" y="-522"/>
                  <a:pt x="93213" y="26994"/>
                  <a:pt x="95330" y="28582"/>
                </a:cubicBezTo>
                <a:cubicBezTo>
                  <a:pt x="97447" y="30170"/>
                  <a:pt x="79984" y="11119"/>
                  <a:pt x="66755" y="9532"/>
                </a:cubicBezTo>
                <a:cubicBezTo>
                  <a:pt x="53526" y="7945"/>
                  <a:pt x="2197" y="33345"/>
                  <a:pt x="80" y="3175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64" name="フリーフォーム 1463">
            <a:extLst>
              <a:ext uri="{FF2B5EF4-FFF2-40B4-BE49-F238E27FC236}">
                <a16:creationId xmlns:a16="http://schemas.microsoft.com/office/drawing/2014/main" id="{C1A8D433-1FA9-3195-DFAF-970C27ACF41B}"/>
              </a:ext>
            </a:extLst>
          </p:cNvPr>
          <p:cNvSpPr/>
          <p:nvPr/>
        </p:nvSpPr>
        <p:spPr>
          <a:xfrm>
            <a:off x="2898157" y="9905686"/>
            <a:ext cx="51807" cy="210762"/>
          </a:xfrm>
          <a:custGeom>
            <a:avLst/>
            <a:gdLst>
              <a:gd name="connsiteX0" fmla="*/ 51418 w 51807"/>
              <a:gd name="connsiteY0" fmla="*/ 314 h 210762"/>
              <a:gd name="connsiteX1" fmla="*/ 26018 w 51807"/>
              <a:gd name="connsiteY1" fmla="*/ 76514 h 210762"/>
              <a:gd name="connsiteX2" fmla="*/ 19668 w 51807"/>
              <a:gd name="connsiteY2" fmla="*/ 111439 h 210762"/>
              <a:gd name="connsiteX3" fmla="*/ 32368 w 51807"/>
              <a:gd name="connsiteY3" fmla="*/ 209864 h 210762"/>
              <a:gd name="connsiteX4" fmla="*/ 29193 w 51807"/>
              <a:gd name="connsiteY4" fmla="*/ 155889 h 210762"/>
              <a:gd name="connsiteX5" fmla="*/ 3793 w 51807"/>
              <a:gd name="connsiteY5" fmla="*/ 82864 h 210762"/>
              <a:gd name="connsiteX6" fmla="*/ 3793 w 51807"/>
              <a:gd name="connsiteY6" fmla="*/ 108264 h 210762"/>
              <a:gd name="connsiteX7" fmla="*/ 51418 w 51807"/>
              <a:gd name="connsiteY7" fmla="*/ 314 h 2107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1807" h="210762">
                <a:moveTo>
                  <a:pt x="51418" y="314"/>
                </a:moveTo>
                <a:cubicBezTo>
                  <a:pt x="55122" y="-4978"/>
                  <a:pt x="31310" y="57993"/>
                  <a:pt x="26018" y="76514"/>
                </a:cubicBezTo>
                <a:cubicBezTo>
                  <a:pt x="20726" y="95035"/>
                  <a:pt x="18610" y="89214"/>
                  <a:pt x="19668" y="111439"/>
                </a:cubicBezTo>
                <a:cubicBezTo>
                  <a:pt x="20726" y="133664"/>
                  <a:pt x="30781" y="202456"/>
                  <a:pt x="32368" y="209864"/>
                </a:cubicBezTo>
                <a:cubicBezTo>
                  <a:pt x="33955" y="217272"/>
                  <a:pt x="33955" y="177056"/>
                  <a:pt x="29193" y="155889"/>
                </a:cubicBezTo>
                <a:cubicBezTo>
                  <a:pt x="24431" y="134722"/>
                  <a:pt x="8026" y="90801"/>
                  <a:pt x="3793" y="82864"/>
                </a:cubicBezTo>
                <a:cubicBezTo>
                  <a:pt x="-440" y="74927"/>
                  <a:pt x="-2028" y="115672"/>
                  <a:pt x="3793" y="108264"/>
                </a:cubicBezTo>
                <a:cubicBezTo>
                  <a:pt x="9614" y="100856"/>
                  <a:pt x="47714" y="5606"/>
                  <a:pt x="51418" y="31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65" name="フリーフォーム 1464">
            <a:extLst>
              <a:ext uri="{FF2B5EF4-FFF2-40B4-BE49-F238E27FC236}">
                <a16:creationId xmlns:a16="http://schemas.microsoft.com/office/drawing/2014/main" id="{433E3D2B-3D24-DB11-5BDF-8A267A7C9F19}"/>
              </a:ext>
            </a:extLst>
          </p:cNvPr>
          <p:cNvSpPr/>
          <p:nvPr/>
        </p:nvSpPr>
        <p:spPr>
          <a:xfrm>
            <a:off x="2981179" y="9905975"/>
            <a:ext cx="88010" cy="179619"/>
          </a:xfrm>
          <a:custGeom>
            <a:avLst/>
            <a:gdLst>
              <a:gd name="connsiteX0" fmla="*/ 146 w 88010"/>
              <a:gd name="connsiteY0" fmla="*/ 25 h 179619"/>
              <a:gd name="connsiteX1" fmla="*/ 60471 w 88010"/>
              <a:gd name="connsiteY1" fmla="*/ 60350 h 179619"/>
              <a:gd name="connsiteX2" fmla="*/ 85871 w 88010"/>
              <a:gd name="connsiteY2" fmla="*/ 177825 h 179619"/>
              <a:gd name="connsiteX3" fmla="*/ 85871 w 88010"/>
              <a:gd name="connsiteY3" fmla="*/ 127025 h 179619"/>
              <a:gd name="connsiteX4" fmla="*/ 79521 w 88010"/>
              <a:gd name="connsiteY4" fmla="*/ 66700 h 179619"/>
              <a:gd name="connsiteX5" fmla="*/ 146 w 88010"/>
              <a:gd name="connsiteY5" fmla="*/ 25 h 1796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8010" h="179619">
                <a:moveTo>
                  <a:pt x="146" y="25"/>
                </a:moveTo>
                <a:cubicBezTo>
                  <a:pt x="-3029" y="-1033"/>
                  <a:pt x="46183" y="30717"/>
                  <a:pt x="60471" y="60350"/>
                </a:cubicBezTo>
                <a:cubicBezTo>
                  <a:pt x="74759" y="89983"/>
                  <a:pt x="81638" y="166713"/>
                  <a:pt x="85871" y="177825"/>
                </a:cubicBezTo>
                <a:cubicBezTo>
                  <a:pt x="90104" y="188938"/>
                  <a:pt x="86929" y="145546"/>
                  <a:pt x="85871" y="127025"/>
                </a:cubicBezTo>
                <a:cubicBezTo>
                  <a:pt x="84813" y="108504"/>
                  <a:pt x="92750" y="84692"/>
                  <a:pt x="79521" y="66700"/>
                </a:cubicBezTo>
                <a:cubicBezTo>
                  <a:pt x="66292" y="48708"/>
                  <a:pt x="3321" y="1083"/>
                  <a:pt x="146" y="2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66" name="フリーフォーム 1465">
            <a:extLst>
              <a:ext uri="{FF2B5EF4-FFF2-40B4-BE49-F238E27FC236}">
                <a16:creationId xmlns:a16="http://schemas.microsoft.com/office/drawing/2014/main" id="{4AB91999-4BE2-B5BC-86F6-F6AAB8499C12}"/>
              </a:ext>
            </a:extLst>
          </p:cNvPr>
          <p:cNvSpPr/>
          <p:nvPr/>
        </p:nvSpPr>
        <p:spPr>
          <a:xfrm>
            <a:off x="2978146" y="9930839"/>
            <a:ext cx="56566" cy="137086"/>
          </a:xfrm>
          <a:custGeom>
            <a:avLst/>
            <a:gdLst>
              <a:gd name="connsiteX0" fmla="*/ 4 w 56566"/>
              <a:gd name="connsiteY0" fmla="*/ 561 h 137086"/>
              <a:gd name="connsiteX1" fmla="*/ 50804 w 56566"/>
              <a:gd name="connsiteY1" fmla="*/ 60886 h 137086"/>
              <a:gd name="connsiteX2" fmla="*/ 53979 w 56566"/>
              <a:gd name="connsiteY2" fmla="*/ 105336 h 137086"/>
              <a:gd name="connsiteX3" fmla="*/ 53979 w 56566"/>
              <a:gd name="connsiteY3" fmla="*/ 137086 h 137086"/>
              <a:gd name="connsiteX4" fmla="*/ 53979 w 56566"/>
              <a:gd name="connsiteY4" fmla="*/ 98986 h 137086"/>
              <a:gd name="connsiteX5" fmla="*/ 4 w 56566"/>
              <a:gd name="connsiteY5" fmla="*/ 561 h 1370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566" h="137086">
                <a:moveTo>
                  <a:pt x="4" y="561"/>
                </a:moveTo>
                <a:cubicBezTo>
                  <a:pt x="-525" y="-5789"/>
                  <a:pt x="41808" y="43424"/>
                  <a:pt x="50804" y="60886"/>
                </a:cubicBezTo>
                <a:cubicBezTo>
                  <a:pt x="59800" y="78349"/>
                  <a:pt x="53450" y="92636"/>
                  <a:pt x="53979" y="105336"/>
                </a:cubicBezTo>
                <a:cubicBezTo>
                  <a:pt x="54508" y="118036"/>
                  <a:pt x="53979" y="137086"/>
                  <a:pt x="53979" y="137086"/>
                </a:cubicBezTo>
                <a:cubicBezTo>
                  <a:pt x="53979" y="136028"/>
                  <a:pt x="59800" y="119623"/>
                  <a:pt x="53979" y="98986"/>
                </a:cubicBezTo>
                <a:cubicBezTo>
                  <a:pt x="48158" y="78349"/>
                  <a:pt x="533" y="6911"/>
                  <a:pt x="4" y="56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67" name="フリーフォーム 1466">
            <a:extLst>
              <a:ext uri="{FF2B5EF4-FFF2-40B4-BE49-F238E27FC236}">
                <a16:creationId xmlns:a16="http://schemas.microsoft.com/office/drawing/2014/main" id="{07231A91-22CA-9EC1-6A0E-9CD77EC3EF46}"/>
              </a:ext>
            </a:extLst>
          </p:cNvPr>
          <p:cNvSpPr/>
          <p:nvPr/>
        </p:nvSpPr>
        <p:spPr>
          <a:xfrm>
            <a:off x="2907659" y="10057394"/>
            <a:ext cx="172959" cy="57563"/>
          </a:xfrm>
          <a:custGeom>
            <a:avLst/>
            <a:gdLst>
              <a:gd name="connsiteX0" fmla="*/ 641 w 172959"/>
              <a:gd name="connsiteY0" fmla="*/ 39106 h 57563"/>
              <a:gd name="connsiteX1" fmla="*/ 64141 w 172959"/>
              <a:gd name="connsiteY1" fmla="*/ 54981 h 57563"/>
              <a:gd name="connsiteX2" fmla="*/ 121291 w 172959"/>
              <a:gd name="connsiteY2" fmla="*/ 51806 h 57563"/>
              <a:gd name="connsiteX3" fmla="*/ 172091 w 172959"/>
              <a:gd name="connsiteY3" fmla="*/ 1006 h 57563"/>
              <a:gd name="connsiteX4" fmla="*/ 149866 w 172959"/>
              <a:gd name="connsiteY4" fmla="*/ 20056 h 57563"/>
              <a:gd name="connsiteX5" fmla="*/ 105416 w 172959"/>
              <a:gd name="connsiteY5" fmla="*/ 45456 h 57563"/>
              <a:gd name="connsiteX6" fmla="*/ 641 w 172959"/>
              <a:gd name="connsiteY6" fmla="*/ 39106 h 575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72959" h="57563">
                <a:moveTo>
                  <a:pt x="641" y="39106"/>
                </a:moveTo>
                <a:cubicBezTo>
                  <a:pt x="-6238" y="40693"/>
                  <a:pt x="44033" y="52864"/>
                  <a:pt x="64141" y="54981"/>
                </a:cubicBezTo>
                <a:cubicBezTo>
                  <a:pt x="84249" y="57098"/>
                  <a:pt x="103299" y="60802"/>
                  <a:pt x="121291" y="51806"/>
                </a:cubicBezTo>
                <a:cubicBezTo>
                  <a:pt x="139283" y="42810"/>
                  <a:pt x="172091" y="1006"/>
                  <a:pt x="172091" y="1006"/>
                </a:cubicBezTo>
                <a:cubicBezTo>
                  <a:pt x="176854" y="-4286"/>
                  <a:pt x="160979" y="12648"/>
                  <a:pt x="149866" y="20056"/>
                </a:cubicBezTo>
                <a:cubicBezTo>
                  <a:pt x="138754" y="27464"/>
                  <a:pt x="123408" y="39106"/>
                  <a:pt x="105416" y="45456"/>
                </a:cubicBezTo>
                <a:cubicBezTo>
                  <a:pt x="87424" y="51806"/>
                  <a:pt x="7520" y="37519"/>
                  <a:pt x="641" y="3910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68" name="フリーフォーム 1467">
            <a:extLst>
              <a:ext uri="{FF2B5EF4-FFF2-40B4-BE49-F238E27FC236}">
                <a16:creationId xmlns:a16="http://schemas.microsoft.com/office/drawing/2014/main" id="{3A553E0B-321D-D640-4E55-94B8A0C00BEF}"/>
              </a:ext>
            </a:extLst>
          </p:cNvPr>
          <p:cNvSpPr/>
          <p:nvPr/>
        </p:nvSpPr>
        <p:spPr>
          <a:xfrm>
            <a:off x="2063496" y="8831849"/>
            <a:ext cx="328224" cy="16967"/>
          </a:xfrm>
          <a:custGeom>
            <a:avLst/>
            <a:gdLst>
              <a:gd name="connsiteX0" fmla="*/ 254 w 328224"/>
              <a:gd name="connsiteY0" fmla="*/ 4176 h 16967"/>
              <a:gd name="connsiteX1" fmla="*/ 203454 w 328224"/>
              <a:gd name="connsiteY1" fmla="*/ 7351 h 16967"/>
              <a:gd name="connsiteX2" fmla="*/ 327279 w 328224"/>
              <a:gd name="connsiteY2" fmla="*/ 16876 h 16967"/>
              <a:gd name="connsiteX3" fmla="*/ 247904 w 328224"/>
              <a:gd name="connsiteY3" fmla="*/ 1001 h 16967"/>
              <a:gd name="connsiteX4" fmla="*/ 254 w 328224"/>
              <a:gd name="connsiteY4" fmla="*/ 4176 h 16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28224" h="16967">
                <a:moveTo>
                  <a:pt x="254" y="4176"/>
                </a:moveTo>
                <a:cubicBezTo>
                  <a:pt x="-7154" y="5234"/>
                  <a:pt x="148950" y="5234"/>
                  <a:pt x="203454" y="7351"/>
                </a:cubicBezTo>
                <a:cubicBezTo>
                  <a:pt x="257958" y="9468"/>
                  <a:pt x="319871" y="17934"/>
                  <a:pt x="327279" y="16876"/>
                </a:cubicBezTo>
                <a:cubicBezTo>
                  <a:pt x="334687" y="15818"/>
                  <a:pt x="297646" y="4176"/>
                  <a:pt x="247904" y="1001"/>
                </a:cubicBezTo>
                <a:cubicBezTo>
                  <a:pt x="198162" y="-2174"/>
                  <a:pt x="7662" y="3118"/>
                  <a:pt x="254" y="417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69" name="フリーフォーム 1468">
            <a:extLst>
              <a:ext uri="{FF2B5EF4-FFF2-40B4-BE49-F238E27FC236}">
                <a16:creationId xmlns:a16="http://schemas.microsoft.com/office/drawing/2014/main" id="{DC720AB9-A25A-4F58-2F09-84E3B4307722}"/>
              </a:ext>
            </a:extLst>
          </p:cNvPr>
          <p:cNvSpPr/>
          <p:nvPr/>
        </p:nvSpPr>
        <p:spPr>
          <a:xfrm>
            <a:off x="1644221" y="8750031"/>
            <a:ext cx="486411" cy="363836"/>
          </a:xfrm>
          <a:custGeom>
            <a:avLst/>
            <a:gdLst>
              <a:gd name="connsiteX0" fmla="*/ 486204 w 486411"/>
              <a:gd name="connsiteY0" fmla="*/ 269 h 363836"/>
              <a:gd name="connsiteX1" fmla="*/ 200454 w 486411"/>
              <a:gd name="connsiteY1" fmla="*/ 127269 h 363836"/>
              <a:gd name="connsiteX2" fmla="*/ 60754 w 486411"/>
              <a:gd name="connsiteY2" fmla="*/ 266969 h 363836"/>
              <a:gd name="connsiteX3" fmla="*/ 127429 w 486411"/>
              <a:gd name="connsiteY3" fmla="*/ 197119 h 363836"/>
              <a:gd name="connsiteX4" fmla="*/ 429 w 486411"/>
              <a:gd name="connsiteY4" fmla="*/ 362219 h 363836"/>
              <a:gd name="connsiteX5" fmla="*/ 86154 w 486411"/>
              <a:gd name="connsiteY5" fmla="*/ 276494 h 363836"/>
              <a:gd name="connsiteX6" fmla="*/ 89329 w 486411"/>
              <a:gd name="connsiteY6" fmla="*/ 197119 h 363836"/>
              <a:gd name="connsiteX7" fmla="*/ 190929 w 486411"/>
              <a:gd name="connsiteY7" fmla="*/ 105044 h 363836"/>
              <a:gd name="connsiteX8" fmla="*/ 152829 w 486411"/>
              <a:gd name="connsiteY8" fmla="*/ 203469 h 363836"/>
              <a:gd name="connsiteX9" fmla="*/ 273479 w 486411"/>
              <a:gd name="connsiteY9" fmla="*/ 76469 h 363836"/>
              <a:gd name="connsiteX10" fmla="*/ 346504 w 486411"/>
              <a:gd name="connsiteY10" fmla="*/ 28844 h 363836"/>
              <a:gd name="connsiteX11" fmla="*/ 248079 w 486411"/>
              <a:gd name="connsiteY11" fmla="*/ 92344 h 363836"/>
              <a:gd name="connsiteX12" fmla="*/ 486204 w 486411"/>
              <a:gd name="connsiteY12" fmla="*/ 269 h 3638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486411" h="363836">
                <a:moveTo>
                  <a:pt x="486204" y="269"/>
                </a:moveTo>
                <a:cubicBezTo>
                  <a:pt x="478267" y="6090"/>
                  <a:pt x="271362" y="82819"/>
                  <a:pt x="200454" y="127269"/>
                </a:cubicBezTo>
                <a:cubicBezTo>
                  <a:pt x="129546" y="171719"/>
                  <a:pt x="72925" y="255327"/>
                  <a:pt x="60754" y="266969"/>
                </a:cubicBezTo>
                <a:cubicBezTo>
                  <a:pt x="48583" y="278611"/>
                  <a:pt x="137483" y="181244"/>
                  <a:pt x="127429" y="197119"/>
                </a:cubicBezTo>
                <a:cubicBezTo>
                  <a:pt x="117375" y="212994"/>
                  <a:pt x="7308" y="348990"/>
                  <a:pt x="429" y="362219"/>
                </a:cubicBezTo>
                <a:cubicBezTo>
                  <a:pt x="-6450" y="375448"/>
                  <a:pt x="71337" y="304011"/>
                  <a:pt x="86154" y="276494"/>
                </a:cubicBezTo>
                <a:cubicBezTo>
                  <a:pt x="100971" y="248977"/>
                  <a:pt x="71867" y="225694"/>
                  <a:pt x="89329" y="197119"/>
                </a:cubicBezTo>
                <a:cubicBezTo>
                  <a:pt x="106791" y="168544"/>
                  <a:pt x="180346" y="103986"/>
                  <a:pt x="190929" y="105044"/>
                </a:cubicBezTo>
                <a:cubicBezTo>
                  <a:pt x="201512" y="106102"/>
                  <a:pt x="139071" y="208231"/>
                  <a:pt x="152829" y="203469"/>
                </a:cubicBezTo>
                <a:cubicBezTo>
                  <a:pt x="166587" y="198707"/>
                  <a:pt x="241200" y="105573"/>
                  <a:pt x="273479" y="76469"/>
                </a:cubicBezTo>
                <a:cubicBezTo>
                  <a:pt x="305758" y="47365"/>
                  <a:pt x="350737" y="26198"/>
                  <a:pt x="346504" y="28844"/>
                </a:cubicBezTo>
                <a:cubicBezTo>
                  <a:pt x="342271" y="31490"/>
                  <a:pt x="224796" y="99752"/>
                  <a:pt x="248079" y="92344"/>
                </a:cubicBezTo>
                <a:cubicBezTo>
                  <a:pt x="271362" y="84936"/>
                  <a:pt x="494141" y="-5552"/>
                  <a:pt x="486204" y="26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70" name="フリーフォーム 1469">
            <a:extLst>
              <a:ext uri="{FF2B5EF4-FFF2-40B4-BE49-F238E27FC236}">
                <a16:creationId xmlns:a16="http://schemas.microsoft.com/office/drawing/2014/main" id="{DBB80963-B202-4A40-9746-86F30F1DE139}"/>
              </a:ext>
            </a:extLst>
          </p:cNvPr>
          <p:cNvSpPr/>
          <p:nvPr/>
        </p:nvSpPr>
        <p:spPr>
          <a:xfrm>
            <a:off x="2375729" y="9091401"/>
            <a:ext cx="225579" cy="402281"/>
          </a:xfrm>
          <a:custGeom>
            <a:avLst/>
            <a:gdLst>
              <a:gd name="connsiteX0" fmla="*/ 2346 w 225579"/>
              <a:gd name="connsiteY0" fmla="*/ 4974 h 402281"/>
              <a:gd name="connsiteX1" fmla="*/ 84896 w 225579"/>
              <a:gd name="connsiteY1" fmla="*/ 151024 h 402281"/>
              <a:gd name="connsiteX2" fmla="*/ 180146 w 225579"/>
              <a:gd name="connsiteY2" fmla="*/ 325649 h 402281"/>
              <a:gd name="connsiteX3" fmla="*/ 151571 w 225579"/>
              <a:gd name="connsiteY3" fmla="*/ 274849 h 402281"/>
              <a:gd name="connsiteX4" fmla="*/ 224596 w 225579"/>
              <a:gd name="connsiteY4" fmla="*/ 398674 h 402281"/>
              <a:gd name="connsiteX5" fmla="*/ 180146 w 225579"/>
              <a:gd name="connsiteY5" fmla="*/ 338349 h 402281"/>
              <a:gd name="connsiteX6" fmla="*/ 2346 w 225579"/>
              <a:gd name="connsiteY6" fmla="*/ 4974 h 4022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25579" h="402281">
                <a:moveTo>
                  <a:pt x="2346" y="4974"/>
                </a:moveTo>
                <a:cubicBezTo>
                  <a:pt x="-13529" y="-26247"/>
                  <a:pt x="55263" y="97578"/>
                  <a:pt x="84896" y="151024"/>
                </a:cubicBezTo>
                <a:cubicBezTo>
                  <a:pt x="114529" y="204470"/>
                  <a:pt x="169034" y="305012"/>
                  <a:pt x="180146" y="325649"/>
                </a:cubicBezTo>
                <a:cubicBezTo>
                  <a:pt x="191258" y="346286"/>
                  <a:pt x="144163" y="262678"/>
                  <a:pt x="151571" y="274849"/>
                </a:cubicBezTo>
                <a:cubicBezTo>
                  <a:pt x="158979" y="287020"/>
                  <a:pt x="219834" y="388091"/>
                  <a:pt x="224596" y="398674"/>
                </a:cubicBezTo>
                <a:cubicBezTo>
                  <a:pt x="229359" y="409257"/>
                  <a:pt x="217188" y="398674"/>
                  <a:pt x="180146" y="338349"/>
                </a:cubicBezTo>
                <a:cubicBezTo>
                  <a:pt x="143104" y="278024"/>
                  <a:pt x="18221" y="36195"/>
                  <a:pt x="2346" y="497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71" name="フリーフォーム 1470">
            <a:extLst>
              <a:ext uri="{FF2B5EF4-FFF2-40B4-BE49-F238E27FC236}">
                <a16:creationId xmlns:a16="http://schemas.microsoft.com/office/drawing/2014/main" id="{99DFD8FB-A363-A945-60D2-FF2FB22EAD69}"/>
              </a:ext>
            </a:extLst>
          </p:cNvPr>
          <p:cNvSpPr/>
          <p:nvPr/>
        </p:nvSpPr>
        <p:spPr>
          <a:xfrm>
            <a:off x="1970021" y="8899451"/>
            <a:ext cx="415426" cy="60409"/>
          </a:xfrm>
          <a:custGeom>
            <a:avLst/>
            <a:gdLst>
              <a:gd name="connsiteX0" fmla="*/ 1654 w 415426"/>
              <a:gd name="connsiteY0" fmla="*/ 15949 h 60409"/>
              <a:gd name="connsiteX1" fmla="*/ 125479 w 415426"/>
              <a:gd name="connsiteY1" fmla="*/ 74 h 60409"/>
              <a:gd name="connsiteX2" fmla="*/ 223904 w 415426"/>
              <a:gd name="connsiteY2" fmla="*/ 9599 h 60409"/>
              <a:gd name="connsiteX3" fmla="*/ 201679 w 415426"/>
              <a:gd name="connsiteY3" fmla="*/ 9599 h 60409"/>
              <a:gd name="connsiteX4" fmla="*/ 414404 w 415426"/>
              <a:gd name="connsiteY4" fmla="*/ 57224 h 60409"/>
              <a:gd name="connsiteX5" fmla="*/ 277879 w 415426"/>
              <a:gd name="connsiteY5" fmla="*/ 54049 h 60409"/>
              <a:gd name="connsiteX6" fmla="*/ 173104 w 415426"/>
              <a:gd name="connsiteY6" fmla="*/ 38174 h 60409"/>
              <a:gd name="connsiteX7" fmla="*/ 331854 w 415426"/>
              <a:gd name="connsiteY7" fmla="*/ 47699 h 60409"/>
              <a:gd name="connsiteX8" fmla="*/ 220729 w 415426"/>
              <a:gd name="connsiteY8" fmla="*/ 6424 h 60409"/>
              <a:gd name="connsiteX9" fmla="*/ 1654 w 415426"/>
              <a:gd name="connsiteY9" fmla="*/ 15949 h 604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15426" h="60409">
                <a:moveTo>
                  <a:pt x="1654" y="15949"/>
                </a:moveTo>
                <a:cubicBezTo>
                  <a:pt x="-14221" y="14891"/>
                  <a:pt x="88437" y="1132"/>
                  <a:pt x="125479" y="74"/>
                </a:cubicBezTo>
                <a:cubicBezTo>
                  <a:pt x="162521" y="-984"/>
                  <a:pt x="223904" y="9599"/>
                  <a:pt x="223904" y="9599"/>
                </a:cubicBezTo>
                <a:cubicBezTo>
                  <a:pt x="236604" y="11186"/>
                  <a:pt x="169929" y="1662"/>
                  <a:pt x="201679" y="9599"/>
                </a:cubicBezTo>
                <a:cubicBezTo>
                  <a:pt x="233429" y="17536"/>
                  <a:pt x="401704" y="49816"/>
                  <a:pt x="414404" y="57224"/>
                </a:cubicBezTo>
                <a:cubicBezTo>
                  <a:pt x="427104" y="64632"/>
                  <a:pt x="318096" y="57224"/>
                  <a:pt x="277879" y="54049"/>
                </a:cubicBezTo>
                <a:cubicBezTo>
                  <a:pt x="237662" y="50874"/>
                  <a:pt x="164108" y="39232"/>
                  <a:pt x="173104" y="38174"/>
                </a:cubicBezTo>
                <a:cubicBezTo>
                  <a:pt x="182100" y="37116"/>
                  <a:pt x="323917" y="52991"/>
                  <a:pt x="331854" y="47699"/>
                </a:cubicBezTo>
                <a:cubicBezTo>
                  <a:pt x="339791" y="42407"/>
                  <a:pt x="278408" y="12774"/>
                  <a:pt x="220729" y="6424"/>
                </a:cubicBezTo>
                <a:cubicBezTo>
                  <a:pt x="163050" y="74"/>
                  <a:pt x="17529" y="17007"/>
                  <a:pt x="1654" y="15949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74" name="フリーフォーム 1473">
            <a:extLst>
              <a:ext uri="{FF2B5EF4-FFF2-40B4-BE49-F238E27FC236}">
                <a16:creationId xmlns:a16="http://schemas.microsoft.com/office/drawing/2014/main" id="{442B911F-4730-FB0B-CA13-EA37DCFB6035}"/>
              </a:ext>
            </a:extLst>
          </p:cNvPr>
          <p:cNvSpPr/>
          <p:nvPr/>
        </p:nvSpPr>
        <p:spPr>
          <a:xfrm>
            <a:off x="2592915" y="9458022"/>
            <a:ext cx="112195" cy="334346"/>
          </a:xfrm>
          <a:custGeom>
            <a:avLst/>
            <a:gdLst>
              <a:gd name="connsiteX0" fmla="*/ 7410 w 112195"/>
              <a:gd name="connsiteY0" fmla="*/ 303 h 334346"/>
              <a:gd name="connsiteX1" fmla="*/ 26460 w 112195"/>
              <a:gd name="connsiteY1" fmla="*/ 133653 h 334346"/>
              <a:gd name="connsiteX2" fmla="*/ 16935 w 112195"/>
              <a:gd name="connsiteY2" fmla="*/ 95553 h 334346"/>
              <a:gd name="connsiteX3" fmla="*/ 77260 w 112195"/>
              <a:gd name="connsiteY3" fmla="*/ 213028 h 334346"/>
              <a:gd name="connsiteX4" fmla="*/ 112185 w 112195"/>
              <a:gd name="connsiteY4" fmla="*/ 333678 h 334346"/>
              <a:gd name="connsiteX5" fmla="*/ 74085 w 112195"/>
              <a:gd name="connsiteY5" fmla="*/ 254303 h 334346"/>
              <a:gd name="connsiteX6" fmla="*/ 4235 w 112195"/>
              <a:gd name="connsiteY6" fmla="*/ 101903 h 334346"/>
              <a:gd name="connsiteX7" fmla="*/ 7410 w 112195"/>
              <a:gd name="connsiteY7" fmla="*/ 303 h 3343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12195" h="334346">
                <a:moveTo>
                  <a:pt x="7410" y="303"/>
                </a:moveTo>
                <a:cubicBezTo>
                  <a:pt x="11114" y="5595"/>
                  <a:pt x="24873" y="117778"/>
                  <a:pt x="26460" y="133653"/>
                </a:cubicBezTo>
                <a:cubicBezTo>
                  <a:pt x="28048" y="149528"/>
                  <a:pt x="8468" y="82324"/>
                  <a:pt x="16935" y="95553"/>
                </a:cubicBezTo>
                <a:cubicBezTo>
                  <a:pt x="25402" y="108782"/>
                  <a:pt x="61385" y="173341"/>
                  <a:pt x="77260" y="213028"/>
                </a:cubicBezTo>
                <a:cubicBezTo>
                  <a:pt x="93135" y="252715"/>
                  <a:pt x="112714" y="326799"/>
                  <a:pt x="112185" y="333678"/>
                </a:cubicBezTo>
                <a:cubicBezTo>
                  <a:pt x="111656" y="340557"/>
                  <a:pt x="92077" y="292932"/>
                  <a:pt x="74085" y="254303"/>
                </a:cubicBezTo>
                <a:cubicBezTo>
                  <a:pt x="56093" y="215674"/>
                  <a:pt x="13760" y="143707"/>
                  <a:pt x="4235" y="101903"/>
                </a:cubicBezTo>
                <a:cubicBezTo>
                  <a:pt x="-5290" y="60099"/>
                  <a:pt x="3706" y="-4989"/>
                  <a:pt x="7410" y="30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75" name="フリーフォーム 1474">
            <a:extLst>
              <a:ext uri="{FF2B5EF4-FFF2-40B4-BE49-F238E27FC236}">
                <a16:creationId xmlns:a16="http://schemas.microsoft.com/office/drawing/2014/main" id="{C35E480B-D02D-A496-E705-E88BFEFB9F61}"/>
              </a:ext>
            </a:extLst>
          </p:cNvPr>
          <p:cNvSpPr/>
          <p:nvPr/>
        </p:nvSpPr>
        <p:spPr>
          <a:xfrm>
            <a:off x="2708188" y="9798049"/>
            <a:ext cx="76357" cy="329552"/>
          </a:xfrm>
          <a:custGeom>
            <a:avLst/>
            <a:gdLst>
              <a:gd name="connsiteX0" fmla="*/ 87 w 76357"/>
              <a:gd name="connsiteY0" fmla="*/ 1 h 329552"/>
              <a:gd name="connsiteX1" fmla="*/ 54062 w 76357"/>
              <a:gd name="connsiteY1" fmla="*/ 155576 h 329552"/>
              <a:gd name="connsiteX2" fmla="*/ 76287 w 76357"/>
              <a:gd name="connsiteY2" fmla="*/ 327026 h 329552"/>
              <a:gd name="connsiteX3" fmla="*/ 60412 w 76357"/>
              <a:gd name="connsiteY3" fmla="*/ 250826 h 329552"/>
              <a:gd name="connsiteX4" fmla="*/ 41362 w 76357"/>
              <a:gd name="connsiteY4" fmla="*/ 152401 h 329552"/>
              <a:gd name="connsiteX5" fmla="*/ 87 w 76357"/>
              <a:gd name="connsiteY5" fmla="*/ 1 h 3295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6357" h="329552">
                <a:moveTo>
                  <a:pt x="87" y="1"/>
                </a:moveTo>
                <a:cubicBezTo>
                  <a:pt x="2204" y="530"/>
                  <a:pt x="41362" y="101072"/>
                  <a:pt x="54062" y="155576"/>
                </a:cubicBezTo>
                <a:cubicBezTo>
                  <a:pt x="66762" y="210080"/>
                  <a:pt x="75229" y="311151"/>
                  <a:pt x="76287" y="327026"/>
                </a:cubicBezTo>
                <a:cubicBezTo>
                  <a:pt x="77345" y="342901"/>
                  <a:pt x="66233" y="279930"/>
                  <a:pt x="60412" y="250826"/>
                </a:cubicBezTo>
                <a:cubicBezTo>
                  <a:pt x="54591" y="221722"/>
                  <a:pt x="47712" y="191030"/>
                  <a:pt x="41362" y="152401"/>
                </a:cubicBezTo>
                <a:cubicBezTo>
                  <a:pt x="35012" y="113772"/>
                  <a:pt x="-2030" y="-528"/>
                  <a:pt x="87" y="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76" name="フリーフォーム 1475">
            <a:extLst>
              <a:ext uri="{FF2B5EF4-FFF2-40B4-BE49-F238E27FC236}">
                <a16:creationId xmlns:a16="http://schemas.microsoft.com/office/drawing/2014/main" id="{0342317C-7DB9-5AAC-56BC-81FF0CB767EC}"/>
              </a:ext>
            </a:extLst>
          </p:cNvPr>
          <p:cNvSpPr/>
          <p:nvPr/>
        </p:nvSpPr>
        <p:spPr>
          <a:xfrm>
            <a:off x="2209459" y="8934036"/>
            <a:ext cx="257526" cy="375111"/>
          </a:xfrm>
          <a:custGeom>
            <a:avLst/>
            <a:gdLst>
              <a:gd name="connsiteX0" fmla="*/ 341 w 257526"/>
              <a:gd name="connsiteY0" fmla="*/ 414 h 375111"/>
              <a:gd name="connsiteX1" fmla="*/ 76541 w 257526"/>
              <a:gd name="connsiteY1" fmla="*/ 149639 h 375111"/>
              <a:gd name="connsiteX2" fmla="*/ 70191 w 257526"/>
              <a:gd name="connsiteY2" fmla="*/ 108364 h 375111"/>
              <a:gd name="connsiteX3" fmla="*/ 98766 w 257526"/>
              <a:gd name="connsiteY3" fmla="*/ 222664 h 375111"/>
              <a:gd name="connsiteX4" fmla="*/ 133691 w 257526"/>
              <a:gd name="connsiteY4" fmla="*/ 273464 h 375111"/>
              <a:gd name="connsiteX5" fmla="*/ 140041 w 257526"/>
              <a:gd name="connsiteY5" fmla="*/ 298864 h 375111"/>
              <a:gd name="connsiteX6" fmla="*/ 178141 w 257526"/>
              <a:gd name="connsiteY6" fmla="*/ 317914 h 375111"/>
              <a:gd name="connsiteX7" fmla="*/ 168616 w 257526"/>
              <a:gd name="connsiteY7" fmla="*/ 308389 h 375111"/>
              <a:gd name="connsiteX8" fmla="*/ 257516 w 257526"/>
              <a:gd name="connsiteY8" fmla="*/ 375064 h 375111"/>
              <a:gd name="connsiteX9" fmla="*/ 162266 w 257526"/>
              <a:gd name="connsiteY9" fmla="*/ 317914 h 375111"/>
              <a:gd name="connsiteX10" fmla="*/ 143216 w 257526"/>
              <a:gd name="connsiteY10" fmla="*/ 254414 h 375111"/>
              <a:gd name="connsiteX11" fmla="*/ 111466 w 257526"/>
              <a:gd name="connsiteY11" fmla="*/ 203614 h 375111"/>
              <a:gd name="connsiteX12" fmla="*/ 341 w 257526"/>
              <a:gd name="connsiteY12" fmla="*/ 414 h 3751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257526" h="375111">
                <a:moveTo>
                  <a:pt x="341" y="414"/>
                </a:moveTo>
                <a:cubicBezTo>
                  <a:pt x="-5480" y="-8582"/>
                  <a:pt x="64899" y="131647"/>
                  <a:pt x="76541" y="149639"/>
                </a:cubicBezTo>
                <a:cubicBezTo>
                  <a:pt x="88183" y="167631"/>
                  <a:pt x="66487" y="96193"/>
                  <a:pt x="70191" y="108364"/>
                </a:cubicBezTo>
                <a:cubicBezTo>
                  <a:pt x="73895" y="120535"/>
                  <a:pt x="88183" y="195147"/>
                  <a:pt x="98766" y="222664"/>
                </a:cubicBezTo>
                <a:cubicBezTo>
                  <a:pt x="109349" y="250181"/>
                  <a:pt x="126812" y="260764"/>
                  <a:pt x="133691" y="273464"/>
                </a:cubicBezTo>
                <a:cubicBezTo>
                  <a:pt x="140570" y="286164"/>
                  <a:pt x="132633" y="291456"/>
                  <a:pt x="140041" y="298864"/>
                </a:cubicBezTo>
                <a:cubicBezTo>
                  <a:pt x="147449" y="306272"/>
                  <a:pt x="178141" y="317914"/>
                  <a:pt x="178141" y="317914"/>
                </a:cubicBezTo>
                <a:cubicBezTo>
                  <a:pt x="182903" y="319501"/>
                  <a:pt x="155387" y="298864"/>
                  <a:pt x="168616" y="308389"/>
                </a:cubicBezTo>
                <a:cubicBezTo>
                  <a:pt x="181845" y="317914"/>
                  <a:pt x="258574" y="373476"/>
                  <a:pt x="257516" y="375064"/>
                </a:cubicBezTo>
                <a:cubicBezTo>
                  <a:pt x="256458" y="376652"/>
                  <a:pt x="181316" y="338022"/>
                  <a:pt x="162266" y="317914"/>
                </a:cubicBezTo>
                <a:cubicBezTo>
                  <a:pt x="143216" y="297806"/>
                  <a:pt x="151683" y="273464"/>
                  <a:pt x="143216" y="254414"/>
                </a:cubicBezTo>
                <a:cubicBezTo>
                  <a:pt x="134749" y="235364"/>
                  <a:pt x="135278" y="238539"/>
                  <a:pt x="111466" y="203614"/>
                </a:cubicBezTo>
                <a:cubicBezTo>
                  <a:pt x="87654" y="168689"/>
                  <a:pt x="6162" y="9410"/>
                  <a:pt x="341" y="41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77" name="フリーフォーム 1476">
            <a:extLst>
              <a:ext uri="{FF2B5EF4-FFF2-40B4-BE49-F238E27FC236}">
                <a16:creationId xmlns:a16="http://schemas.microsoft.com/office/drawing/2014/main" id="{B55E1735-9530-7A47-B4BC-8FBDCD916F0D}"/>
              </a:ext>
            </a:extLst>
          </p:cNvPr>
          <p:cNvSpPr/>
          <p:nvPr/>
        </p:nvSpPr>
        <p:spPr>
          <a:xfrm>
            <a:off x="2297815" y="8937624"/>
            <a:ext cx="122082" cy="197291"/>
          </a:xfrm>
          <a:custGeom>
            <a:avLst/>
            <a:gdLst>
              <a:gd name="connsiteX0" fmla="*/ 16760 w 122082"/>
              <a:gd name="connsiteY0" fmla="*/ 1 h 197291"/>
              <a:gd name="connsiteX1" fmla="*/ 7235 w 122082"/>
              <a:gd name="connsiteY1" fmla="*/ 149226 h 197291"/>
              <a:gd name="connsiteX2" fmla="*/ 121535 w 122082"/>
              <a:gd name="connsiteY2" fmla="*/ 196851 h 197291"/>
              <a:gd name="connsiteX3" fmla="*/ 48510 w 122082"/>
              <a:gd name="connsiteY3" fmla="*/ 171451 h 197291"/>
              <a:gd name="connsiteX4" fmla="*/ 885 w 122082"/>
              <a:gd name="connsiteY4" fmla="*/ 146051 h 197291"/>
              <a:gd name="connsiteX5" fmla="*/ 16760 w 122082"/>
              <a:gd name="connsiteY5" fmla="*/ 1 h 1972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22082" h="197291">
                <a:moveTo>
                  <a:pt x="16760" y="1"/>
                </a:moveTo>
                <a:cubicBezTo>
                  <a:pt x="17818" y="530"/>
                  <a:pt x="-10227" y="116418"/>
                  <a:pt x="7235" y="149226"/>
                </a:cubicBezTo>
                <a:cubicBezTo>
                  <a:pt x="24697" y="182034"/>
                  <a:pt x="114656" y="193147"/>
                  <a:pt x="121535" y="196851"/>
                </a:cubicBezTo>
                <a:cubicBezTo>
                  <a:pt x="128414" y="200555"/>
                  <a:pt x="68618" y="179918"/>
                  <a:pt x="48510" y="171451"/>
                </a:cubicBezTo>
                <a:cubicBezTo>
                  <a:pt x="28402" y="162984"/>
                  <a:pt x="6177" y="166688"/>
                  <a:pt x="885" y="146051"/>
                </a:cubicBezTo>
                <a:cubicBezTo>
                  <a:pt x="-4407" y="125414"/>
                  <a:pt x="15702" y="-528"/>
                  <a:pt x="16760" y="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78" name="フリーフォーム 1477">
            <a:extLst>
              <a:ext uri="{FF2B5EF4-FFF2-40B4-BE49-F238E27FC236}">
                <a16:creationId xmlns:a16="http://schemas.microsoft.com/office/drawing/2014/main" id="{499FF407-9298-7CFA-F2BA-EB43C501EA11}"/>
              </a:ext>
            </a:extLst>
          </p:cNvPr>
          <p:cNvSpPr/>
          <p:nvPr/>
        </p:nvSpPr>
        <p:spPr>
          <a:xfrm>
            <a:off x="2400298" y="9188389"/>
            <a:ext cx="161932" cy="283029"/>
          </a:xfrm>
          <a:custGeom>
            <a:avLst/>
            <a:gdLst>
              <a:gd name="connsiteX0" fmla="*/ 2 w 161932"/>
              <a:gd name="connsiteY0" fmla="*/ 61 h 283029"/>
              <a:gd name="connsiteX1" fmla="*/ 95252 w 161932"/>
              <a:gd name="connsiteY1" fmla="*/ 171511 h 283029"/>
              <a:gd name="connsiteX2" fmla="*/ 161927 w 161932"/>
              <a:gd name="connsiteY2" fmla="*/ 282636 h 283029"/>
              <a:gd name="connsiteX3" fmla="*/ 92077 w 161932"/>
              <a:gd name="connsiteY3" fmla="*/ 206436 h 283029"/>
              <a:gd name="connsiteX4" fmla="*/ 92077 w 161932"/>
              <a:gd name="connsiteY4" fmla="*/ 152461 h 283029"/>
              <a:gd name="connsiteX5" fmla="*/ 2 w 161932"/>
              <a:gd name="connsiteY5" fmla="*/ 61 h 2830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1932" h="283029">
                <a:moveTo>
                  <a:pt x="2" y="61"/>
                </a:moveTo>
                <a:cubicBezTo>
                  <a:pt x="531" y="3236"/>
                  <a:pt x="68265" y="124415"/>
                  <a:pt x="95252" y="171511"/>
                </a:cubicBezTo>
                <a:cubicBezTo>
                  <a:pt x="122239" y="218607"/>
                  <a:pt x="162456" y="276815"/>
                  <a:pt x="161927" y="282636"/>
                </a:cubicBezTo>
                <a:cubicBezTo>
                  <a:pt x="161398" y="288457"/>
                  <a:pt x="103719" y="228132"/>
                  <a:pt x="92077" y="206436"/>
                </a:cubicBezTo>
                <a:cubicBezTo>
                  <a:pt x="80435" y="184740"/>
                  <a:pt x="109010" y="187915"/>
                  <a:pt x="92077" y="152461"/>
                </a:cubicBezTo>
                <a:cubicBezTo>
                  <a:pt x="75144" y="117007"/>
                  <a:pt x="-527" y="-3114"/>
                  <a:pt x="2" y="6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79" name="フリーフォーム 1478">
            <a:extLst>
              <a:ext uri="{FF2B5EF4-FFF2-40B4-BE49-F238E27FC236}">
                <a16:creationId xmlns:a16="http://schemas.microsoft.com/office/drawing/2014/main" id="{D2FD33C5-DE40-EFE3-9887-C4D38951454C}"/>
              </a:ext>
            </a:extLst>
          </p:cNvPr>
          <p:cNvSpPr/>
          <p:nvPr/>
        </p:nvSpPr>
        <p:spPr>
          <a:xfrm>
            <a:off x="2496985" y="9797508"/>
            <a:ext cx="167091" cy="349855"/>
          </a:xfrm>
          <a:custGeom>
            <a:avLst/>
            <a:gdLst>
              <a:gd name="connsiteX0" fmla="*/ 4915 w 167091"/>
              <a:gd name="connsiteY0" fmla="*/ 542 h 349855"/>
              <a:gd name="connsiteX1" fmla="*/ 1740 w 167091"/>
              <a:gd name="connsiteY1" fmla="*/ 79917 h 349855"/>
              <a:gd name="connsiteX2" fmla="*/ 33490 w 167091"/>
              <a:gd name="connsiteY2" fmla="*/ 210092 h 349855"/>
              <a:gd name="connsiteX3" fmla="*/ 30315 w 167091"/>
              <a:gd name="connsiteY3" fmla="*/ 187867 h 349855"/>
              <a:gd name="connsiteX4" fmla="*/ 84290 w 167091"/>
              <a:gd name="connsiteY4" fmla="*/ 295817 h 349855"/>
              <a:gd name="connsiteX5" fmla="*/ 166840 w 167091"/>
              <a:gd name="connsiteY5" fmla="*/ 343442 h 349855"/>
              <a:gd name="connsiteX6" fmla="*/ 106515 w 167091"/>
              <a:gd name="connsiteY6" fmla="*/ 324392 h 349855"/>
              <a:gd name="connsiteX7" fmla="*/ 11265 w 167091"/>
              <a:gd name="connsiteY7" fmla="*/ 118017 h 349855"/>
              <a:gd name="connsiteX8" fmla="*/ 4915 w 167091"/>
              <a:gd name="connsiteY8" fmla="*/ 542 h 3498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7091" h="349855">
                <a:moveTo>
                  <a:pt x="4915" y="542"/>
                </a:moveTo>
                <a:cubicBezTo>
                  <a:pt x="3327" y="-5808"/>
                  <a:pt x="-3023" y="44992"/>
                  <a:pt x="1740" y="79917"/>
                </a:cubicBezTo>
                <a:cubicBezTo>
                  <a:pt x="6503" y="114842"/>
                  <a:pt x="28728" y="192100"/>
                  <a:pt x="33490" y="210092"/>
                </a:cubicBezTo>
                <a:cubicBezTo>
                  <a:pt x="38253" y="228084"/>
                  <a:pt x="21848" y="173579"/>
                  <a:pt x="30315" y="187867"/>
                </a:cubicBezTo>
                <a:cubicBezTo>
                  <a:pt x="38782" y="202155"/>
                  <a:pt x="61536" y="269888"/>
                  <a:pt x="84290" y="295817"/>
                </a:cubicBezTo>
                <a:cubicBezTo>
                  <a:pt x="107044" y="321746"/>
                  <a:pt x="163136" y="338680"/>
                  <a:pt x="166840" y="343442"/>
                </a:cubicBezTo>
                <a:cubicBezTo>
                  <a:pt x="170544" y="348204"/>
                  <a:pt x="132444" y="361963"/>
                  <a:pt x="106515" y="324392"/>
                </a:cubicBezTo>
                <a:cubicBezTo>
                  <a:pt x="80586" y="286821"/>
                  <a:pt x="27669" y="168288"/>
                  <a:pt x="11265" y="118017"/>
                </a:cubicBezTo>
                <a:cubicBezTo>
                  <a:pt x="-5139" y="67746"/>
                  <a:pt x="6503" y="6892"/>
                  <a:pt x="4915" y="54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80" name="フリーフォーム 1479">
            <a:extLst>
              <a:ext uri="{FF2B5EF4-FFF2-40B4-BE49-F238E27FC236}">
                <a16:creationId xmlns:a16="http://schemas.microsoft.com/office/drawing/2014/main" id="{7B51C83D-3862-00E9-CB4A-5DA72A1BB17F}"/>
              </a:ext>
            </a:extLst>
          </p:cNvPr>
          <p:cNvSpPr/>
          <p:nvPr/>
        </p:nvSpPr>
        <p:spPr>
          <a:xfrm>
            <a:off x="2368424" y="9312106"/>
            <a:ext cx="174897" cy="209931"/>
          </a:xfrm>
          <a:custGeom>
            <a:avLst/>
            <a:gdLst>
              <a:gd name="connsiteX0" fmla="*/ 63626 w 174897"/>
              <a:gd name="connsiteY0" fmla="*/ 169 h 209931"/>
              <a:gd name="connsiteX1" fmla="*/ 101726 w 174897"/>
              <a:gd name="connsiteY1" fmla="*/ 47794 h 209931"/>
              <a:gd name="connsiteX2" fmla="*/ 25526 w 174897"/>
              <a:gd name="connsiteY2" fmla="*/ 50969 h 209931"/>
              <a:gd name="connsiteX3" fmla="*/ 114426 w 174897"/>
              <a:gd name="connsiteY3" fmla="*/ 85894 h 209931"/>
              <a:gd name="connsiteX4" fmla="*/ 114426 w 174897"/>
              <a:gd name="connsiteY4" fmla="*/ 114469 h 209931"/>
              <a:gd name="connsiteX5" fmla="*/ 54101 w 174897"/>
              <a:gd name="connsiteY5" fmla="*/ 139869 h 209931"/>
              <a:gd name="connsiteX6" fmla="*/ 165226 w 174897"/>
              <a:gd name="connsiteY6" fmla="*/ 120819 h 209931"/>
              <a:gd name="connsiteX7" fmla="*/ 126 w 174897"/>
              <a:gd name="connsiteY7" fmla="*/ 158919 h 209931"/>
              <a:gd name="connsiteX8" fmla="*/ 136651 w 174897"/>
              <a:gd name="connsiteY8" fmla="*/ 158919 h 209931"/>
              <a:gd name="connsiteX9" fmla="*/ 60451 w 174897"/>
              <a:gd name="connsiteY9" fmla="*/ 190669 h 209931"/>
              <a:gd name="connsiteX10" fmla="*/ 174751 w 174897"/>
              <a:gd name="connsiteY10" fmla="*/ 181144 h 209931"/>
              <a:gd name="connsiteX11" fmla="*/ 31876 w 174897"/>
              <a:gd name="connsiteY11" fmla="*/ 209719 h 209931"/>
              <a:gd name="connsiteX12" fmla="*/ 133476 w 174897"/>
              <a:gd name="connsiteY12" fmla="*/ 193844 h 209931"/>
              <a:gd name="connsiteX13" fmla="*/ 35051 w 174897"/>
              <a:gd name="connsiteY13" fmla="*/ 187494 h 209931"/>
              <a:gd name="connsiteX14" fmla="*/ 117601 w 174897"/>
              <a:gd name="connsiteY14" fmla="*/ 127169 h 209931"/>
              <a:gd name="connsiteX15" fmla="*/ 73151 w 174897"/>
              <a:gd name="connsiteY15" fmla="*/ 66844 h 209931"/>
              <a:gd name="connsiteX16" fmla="*/ 63626 w 174897"/>
              <a:gd name="connsiteY16" fmla="*/ 169 h 2099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174897" h="209931">
                <a:moveTo>
                  <a:pt x="63626" y="169"/>
                </a:moveTo>
                <a:cubicBezTo>
                  <a:pt x="68388" y="-3006"/>
                  <a:pt x="108076" y="39327"/>
                  <a:pt x="101726" y="47794"/>
                </a:cubicBezTo>
                <a:cubicBezTo>
                  <a:pt x="95376" y="56261"/>
                  <a:pt x="23409" y="44619"/>
                  <a:pt x="25526" y="50969"/>
                </a:cubicBezTo>
                <a:cubicBezTo>
                  <a:pt x="27643" y="57319"/>
                  <a:pt x="99609" y="75311"/>
                  <a:pt x="114426" y="85894"/>
                </a:cubicBezTo>
                <a:cubicBezTo>
                  <a:pt x="129243" y="96477"/>
                  <a:pt x="124480" y="105473"/>
                  <a:pt x="114426" y="114469"/>
                </a:cubicBezTo>
                <a:cubicBezTo>
                  <a:pt x="104372" y="123465"/>
                  <a:pt x="45634" y="138811"/>
                  <a:pt x="54101" y="139869"/>
                </a:cubicBezTo>
                <a:cubicBezTo>
                  <a:pt x="62568" y="140927"/>
                  <a:pt x="174222" y="117644"/>
                  <a:pt x="165226" y="120819"/>
                </a:cubicBezTo>
                <a:cubicBezTo>
                  <a:pt x="156230" y="123994"/>
                  <a:pt x="4888" y="152569"/>
                  <a:pt x="126" y="158919"/>
                </a:cubicBezTo>
                <a:cubicBezTo>
                  <a:pt x="-4636" y="165269"/>
                  <a:pt x="126597" y="153627"/>
                  <a:pt x="136651" y="158919"/>
                </a:cubicBezTo>
                <a:cubicBezTo>
                  <a:pt x="146705" y="164211"/>
                  <a:pt x="54101" y="186965"/>
                  <a:pt x="60451" y="190669"/>
                </a:cubicBezTo>
                <a:cubicBezTo>
                  <a:pt x="66801" y="194373"/>
                  <a:pt x="179513" y="177969"/>
                  <a:pt x="174751" y="181144"/>
                </a:cubicBezTo>
                <a:cubicBezTo>
                  <a:pt x="169989" y="184319"/>
                  <a:pt x="38755" y="207602"/>
                  <a:pt x="31876" y="209719"/>
                </a:cubicBezTo>
                <a:cubicBezTo>
                  <a:pt x="24997" y="211836"/>
                  <a:pt x="132947" y="197548"/>
                  <a:pt x="133476" y="193844"/>
                </a:cubicBezTo>
                <a:cubicBezTo>
                  <a:pt x="134005" y="190140"/>
                  <a:pt x="37697" y="198607"/>
                  <a:pt x="35051" y="187494"/>
                </a:cubicBezTo>
                <a:cubicBezTo>
                  <a:pt x="32405" y="176381"/>
                  <a:pt x="111251" y="147277"/>
                  <a:pt x="117601" y="127169"/>
                </a:cubicBezTo>
                <a:cubicBezTo>
                  <a:pt x="123951" y="107061"/>
                  <a:pt x="77914" y="83248"/>
                  <a:pt x="73151" y="66844"/>
                </a:cubicBezTo>
                <a:cubicBezTo>
                  <a:pt x="68388" y="50440"/>
                  <a:pt x="58864" y="3344"/>
                  <a:pt x="63626" y="169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81" name="フリーフォーム 1480">
            <a:extLst>
              <a:ext uri="{FF2B5EF4-FFF2-40B4-BE49-F238E27FC236}">
                <a16:creationId xmlns:a16="http://schemas.microsoft.com/office/drawing/2014/main" id="{42C972D9-E7E7-17A4-7E51-8AA3ED77029A}"/>
              </a:ext>
            </a:extLst>
          </p:cNvPr>
          <p:cNvSpPr/>
          <p:nvPr/>
        </p:nvSpPr>
        <p:spPr>
          <a:xfrm>
            <a:off x="2517714" y="9461496"/>
            <a:ext cx="99323" cy="323752"/>
          </a:xfrm>
          <a:custGeom>
            <a:avLst/>
            <a:gdLst>
              <a:gd name="connsiteX0" fmla="*/ 22286 w 99323"/>
              <a:gd name="connsiteY0" fmla="*/ 4 h 323752"/>
              <a:gd name="connsiteX1" fmla="*/ 19111 w 99323"/>
              <a:gd name="connsiteY1" fmla="*/ 69854 h 323752"/>
              <a:gd name="connsiteX2" fmla="*/ 54036 w 99323"/>
              <a:gd name="connsiteY2" fmla="*/ 133354 h 323752"/>
              <a:gd name="connsiteX3" fmla="*/ 61 w 99323"/>
              <a:gd name="connsiteY3" fmla="*/ 69854 h 323752"/>
              <a:gd name="connsiteX4" fmla="*/ 66736 w 99323"/>
              <a:gd name="connsiteY4" fmla="*/ 165104 h 323752"/>
              <a:gd name="connsiteX5" fmla="*/ 76261 w 99323"/>
              <a:gd name="connsiteY5" fmla="*/ 266704 h 323752"/>
              <a:gd name="connsiteX6" fmla="*/ 82611 w 99323"/>
              <a:gd name="connsiteY6" fmla="*/ 257179 h 323752"/>
              <a:gd name="connsiteX7" fmla="*/ 98486 w 99323"/>
              <a:gd name="connsiteY7" fmla="*/ 285754 h 323752"/>
              <a:gd name="connsiteX8" fmla="*/ 54036 w 99323"/>
              <a:gd name="connsiteY8" fmla="*/ 320679 h 323752"/>
              <a:gd name="connsiteX9" fmla="*/ 85786 w 99323"/>
              <a:gd name="connsiteY9" fmla="*/ 307979 h 323752"/>
              <a:gd name="connsiteX10" fmla="*/ 69911 w 99323"/>
              <a:gd name="connsiteY10" fmla="*/ 196854 h 323752"/>
              <a:gd name="connsiteX11" fmla="*/ 15936 w 99323"/>
              <a:gd name="connsiteY11" fmla="*/ 73029 h 323752"/>
              <a:gd name="connsiteX12" fmla="*/ 22286 w 99323"/>
              <a:gd name="connsiteY12" fmla="*/ 4 h 3237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99323" h="323752">
                <a:moveTo>
                  <a:pt x="22286" y="4"/>
                </a:moveTo>
                <a:cubicBezTo>
                  <a:pt x="22815" y="-525"/>
                  <a:pt x="13819" y="47629"/>
                  <a:pt x="19111" y="69854"/>
                </a:cubicBezTo>
                <a:cubicBezTo>
                  <a:pt x="24403" y="92079"/>
                  <a:pt x="57211" y="133354"/>
                  <a:pt x="54036" y="133354"/>
                </a:cubicBezTo>
                <a:cubicBezTo>
                  <a:pt x="50861" y="133354"/>
                  <a:pt x="-2056" y="64562"/>
                  <a:pt x="61" y="69854"/>
                </a:cubicBezTo>
                <a:cubicBezTo>
                  <a:pt x="2178" y="75146"/>
                  <a:pt x="54036" y="132296"/>
                  <a:pt x="66736" y="165104"/>
                </a:cubicBezTo>
                <a:cubicBezTo>
                  <a:pt x="79436" y="197912"/>
                  <a:pt x="73615" y="251358"/>
                  <a:pt x="76261" y="266704"/>
                </a:cubicBezTo>
                <a:cubicBezTo>
                  <a:pt x="78907" y="282050"/>
                  <a:pt x="78907" y="254004"/>
                  <a:pt x="82611" y="257179"/>
                </a:cubicBezTo>
                <a:cubicBezTo>
                  <a:pt x="86315" y="260354"/>
                  <a:pt x="103249" y="275171"/>
                  <a:pt x="98486" y="285754"/>
                </a:cubicBezTo>
                <a:cubicBezTo>
                  <a:pt x="93724" y="296337"/>
                  <a:pt x="56153" y="316975"/>
                  <a:pt x="54036" y="320679"/>
                </a:cubicBezTo>
                <a:cubicBezTo>
                  <a:pt x="51919" y="324383"/>
                  <a:pt x="83140" y="328616"/>
                  <a:pt x="85786" y="307979"/>
                </a:cubicBezTo>
                <a:cubicBezTo>
                  <a:pt x="88432" y="287342"/>
                  <a:pt x="81553" y="236012"/>
                  <a:pt x="69911" y="196854"/>
                </a:cubicBezTo>
                <a:cubicBezTo>
                  <a:pt x="58269" y="157696"/>
                  <a:pt x="24403" y="103192"/>
                  <a:pt x="15936" y="73029"/>
                </a:cubicBezTo>
                <a:cubicBezTo>
                  <a:pt x="7469" y="42867"/>
                  <a:pt x="21757" y="533"/>
                  <a:pt x="22286" y="4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82" name="フリーフォーム 1481">
            <a:extLst>
              <a:ext uri="{FF2B5EF4-FFF2-40B4-BE49-F238E27FC236}">
                <a16:creationId xmlns:a16="http://schemas.microsoft.com/office/drawing/2014/main" id="{C3597EB0-3235-1B8B-CA18-0F452C4ABD3F}"/>
              </a:ext>
            </a:extLst>
          </p:cNvPr>
          <p:cNvSpPr/>
          <p:nvPr/>
        </p:nvSpPr>
        <p:spPr>
          <a:xfrm>
            <a:off x="2542688" y="9781451"/>
            <a:ext cx="134324" cy="51548"/>
          </a:xfrm>
          <a:custGeom>
            <a:avLst/>
            <a:gdLst>
              <a:gd name="connsiteX0" fmla="*/ 487 w 134324"/>
              <a:gd name="connsiteY0" fmla="*/ 51524 h 51548"/>
              <a:gd name="connsiteX1" fmla="*/ 73512 w 134324"/>
              <a:gd name="connsiteY1" fmla="*/ 13424 h 51548"/>
              <a:gd name="connsiteX2" fmla="*/ 133837 w 134324"/>
              <a:gd name="connsiteY2" fmla="*/ 19774 h 51548"/>
              <a:gd name="connsiteX3" fmla="*/ 98912 w 134324"/>
              <a:gd name="connsiteY3" fmla="*/ 724 h 51548"/>
              <a:gd name="connsiteX4" fmla="*/ 44937 w 134324"/>
              <a:gd name="connsiteY4" fmla="*/ 7074 h 51548"/>
              <a:gd name="connsiteX5" fmla="*/ 487 w 134324"/>
              <a:gd name="connsiteY5" fmla="*/ 51524 h 51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34324" h="51548">
                <a:moveTo>
                  <a:pt x="487" y="51524"/>
                </a:moveTo>
                <a:cubicBezTo>
                  <a:pt x="5249" y="52582"/>
                  <a:pt x="51287" y="18716"/>
                  <a:pt x="73512" y="13424"/>
                </a:cubicBezTo>
                <a:cubicBezTo>
                  <a:pt x="95737" y="8132"/>
                  <a:pt x="129604" y="21891"/>
                  <a:pt x="133837" y="19774"/>
                </a:cubicBezTo>
                <a:cubicBezTo>
                  <a:pt x="138070" y="17657"/>
                  <a:pt x="113729" y="2841"/>
                  <a:pt x="98912" y="724"/>
                </a:cubicBezTo>
                <a:cubicBezTo>
                  <a:pt x="84095" y="-1393"/>
                  <a:pt x="62929" y="1253"/>
                  <a:pt x="44937" y="7074"/>
                </a:cubicBezTo>
                <a:cubicBezTo>
                  <a:pt x="26945" y="12895"/>
                  <a:pt x="-4275" y="50466"/>
                  <a:pt x="487" y="5152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83" name="フリーフォーム 1482">
            <a:extLst>
              <a:ext uri="{FF2B5EF4-FFF2-40B4-BE49-F238E27FC236}">
                <a16:creationId xmlns:a16="http://schemas.microsoft.com/office/drawing/2014/main" id="{43EB0A31-96A5-9B44-6EE5-768056693FCA}"/>
              </a:ext>
            </a:extLst>
          </p:cNvPr>
          <p:cNvSpPr/>
          <p:nvPr/>
        </p:nvSpPr>
        <p:spPr>
          <a:xfrm>
            <a:off x="2609016" y="9731010"/>
            <a:ext cx="39106" cy="208472"/>
          </a:xfrm>
          <a:custGeom>
            <a:avLst/>
            <a:gdLst>
              <a:gd name="connsiteX0" fmla="*/ 10359 w 39106"/>
              <a:gd name="connsiteY0" fmla="*/ 365 h 208472"/>
              <a:gd name="connsiteX1" fmla="*/ 4009 w 39106"/>
              <a:gd name="connsiteY1" fmla="*/ 82915 h 208472"/>
              <a:gd name="connsiteX2" fmla="*/ 38934 w 39106"/>
              <a:gd name="connsiteY2" fmla="*/ 206740 h 208472"/>
              <a:gd name="connsiteX3" fmla="*/ 16709 w 39106"/>
              <a:gd name="connsiteY3" fmla="*/ 152765 h 208472"/>
              <a:gd name="connsiteX4" fmla="*/ 834 w 39106"/>
              <a:gd name="connsiteY4" fmla="*/ 114665 h 208472"/>
              <a:gd name="connsiteX5" fmla="*/ 10359 w 39106"/>
              <a:gd name="connsiteY5" fmla="*/ 365 h 2084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106" h="208472">
                <a:moveTo>
                  <a:pt x="10359" y="365"/>
                </a:moveTo>
                <a:cubicBezTo>
                  <a:pt x="10888" y="-4927"/>
                  <a:pt x="-753" y="48519"/>
                  <a:pt x="4009" y="82915"/>
                </a:cubicBezTo>
                <a:cubicBezTo>
                  <a:pt x="8771" y="117311"/>
                  <a:pt x="36817" y="195098"/>
                  <a:pt x="38934" y="206740"/>
                </a:cubicBezTo>
                <a:cubicBezTo>
                  <a:pt x="41051" y="218382"/>
                  <a:pt x="23059" y="168111"/>
                  <a:pt x="16709" y="152765"/>
                </a:cubicBezTo>
                <a:cubicBezTo>
                  <a:pt x="10359" y="137419"/>
                  <a:pt x="5067" y="140065"/>
                  <a:pt x="834" y="114665"/>
                </a:cubicBezTo>
                <a:cubicBezTo>
                  <a:pt x="-3399" y="89265"/>
                  <a:pt x="9830" y="5657"/>
                  <a:pt x="10359" y="365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84" name="フリーフォーム 1483">
            <a:extLst>
              <a:ext uri="{FF2B5EF4-FFF2-40B4-BE49-F238E27FC236}">
                <a16:creationId xmlns:a16="http://schemas.microsoft.com/office/drawing/2014/main" id="{2E14D0BB-C027-860B-3787-A1FDF993FE6C}"/>
              </a:ext>
            </a:extLst>
          </p:cNvPr>
          <p:cNvSpPr/>
          <p:nvPr/>
        </p:nvSpPr>
        <p:spPr>
          <a:xfrm>
            <a:off x="2171689" y="9156571"/>
            <a:ext cx="60497" cy="132976"/>
          </a:xfrm>
          <a:custGeom>
            <a:avLst/>
            <a:gdLst>
              <a:gd name="connsiteX0" fmla="*/ 6361 w 60497"/>
              <a:gd name="connsiteY0" fmla="*/ 129 h 132976"/>
              <a:gd name="connsiteX1" fmla="*/ 60336 w 60497"/>
              <a:gd name="connsiteY1" fmla="*/ 130304 h 132976"/>
              <a:gd name="connsiteX2" fmla="*/ 22236 w 60497"/>
              <a:gd name="connsiteY2" fmla="*/ 85854 h 132976"/>
              <a:gd name="connsiteX3" fmla="*/ 11 w 60497"/>
              <a:gd name="connsiteY3" fmla="*/ 60454 h 132976"/>
              <a:gd name="connsiteX4" fmla="*/ 19061 w 60497"/>
              <a:gd name="connsiteY4" fmla="*/ 104904 h 132976"/>
              <a:gd name="connsiteX5" fmla="*/ 6361 w 60497"/>
              <a:gd name="connsiteY5" fmla="*/ 129 h 1329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0497" h="132976">
                <a:moveTo>
                  <a:pt x="6361" y="129"/>
                </a:moveTo>
                <a:cubicBezTo>
                  <a:pt x="13240" y="4362"/>
                  <a:pt x="57690" y="116017"/>
                  <a:pt x="60336" y="130304"/>
                </a:cubicBezTo>
                <a:cubicBezTo>
                  <a:pt x="62982" y="144591"/>
                  <a:pt x="32290" y="97496"/>
                  <a:pt x="22236" y="85854"/>
                </a:cubicBezTo>
                <a:cubicBezTo>
                  <a:pt x="12182" y="74212"/>
                  <a:pt x="540" y="57279"/>
                  <a:pt x="11" y="60454"/>
                </a:cubicBezTo>
                <a:cubicBezTo>
                  <a:pt x="-518" y="63629"/>
                  <a:pt x="18003" y="113371"/>
                  <a:pt x="19061" y="104904"/>
                </a:cubicBezTo>
                <a:cubicBezTo>
                  <a:pt x="20119" y="96437"/>
                  <a:pt x="-518" y="-4104"/>
                  <a:pt x="6361" y="12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85" name="フリーフォーム 1484">
            <a:extLst>
              <a:ext uri="{FF2B5EF4-FFF2-40B4-BE49-F238E27FC236}">
                <a16:creationId xmlns:a16="http://schemas.microsoft.com/office/drawing/2014/main" id="{47E53578-6EA2-0F55-FA6A-E18567FF9BBC}"/>
              </a:ext>
            </a:extLst>
          </p:cNvPr>
          <p:cNvSpPr/>
          <p:nvPr/>
        </p:nvSpPr>
        <p:spPr>
          <a:xfrm>
            <a:off x="2202437" y="9227261"/>
            <a:ext cx="148672" cy="313955"/>
          </a:xfrm>
          <a:custGeom>
            <a:avLst/>
            <a:gdLst>
              <a:gd name="connsiteX0" fmla="*/ 4188 w 148672"/>
              <a:gd name="connsiteY0" fmla="*/ 2464 h 313955"/>
              <a:gd name="connsiteX1" fmla="*/ 32763 w 148672"/>
              <a:gd name="connsiteY1" fmla="*/ 126289 h 313955"/>
              <a:gd name="connsiteX2" fmla="*/ 147063 w 148672"/>
              <a:gd name="connsiteY2" fmla="*/ 310439 h 313955"/>
              <a:gd name="connsiteX3" fmla="*/ 96263 w 148672"/>
              <a:gd name="connsiteY3" fmla="*/ 243764 h 313955"/>
              <a:gd name="connsiteX4" fmla="*/ 45463 w 148672"/>
              <a:gd name="connsiteY4" fmla="*/ 199314 h 313955"/>
              <a:gd name="connsiteX5" fmla="*/ 4188 w 148672"/>
              <a:gd name="connsiteY5" fmla="*/ 53264 h 313955"/>
              <a:gd name="connsiteX6" fmla="*/ 4188 w 148672"/>
              <a:gd name="connsiteY6" fmla="*/ 2464 h 3139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48672" h="313955">
                <a:moveTo>
                  <a:pt x="4188" y="2464"/>
                </a:moveTo>
                <a:cubicBezTo>
                  <a:pt x="8950" y="14635"/>
                  <a:pt x="8951" y="74960"/>
                  <a:pt x="32763" y="126289"/>
                </a:cubicBezTo>
                <a:cubicBezTo>
                  <a:pt x="56575" y="177618"/>
                  <a:pt x="136480" y="290860"/>
                  <a:pt x="147063" y="310439"/>
                </a:cubicBezTo>
                <a:cubicBezTo>
                  <a:pt x="157646" y="330018"/>
                  <a:pt x="113196" y="262285"/>
                  <a:pt x="96263" y="243764"/>
                </a:cubicBezTo>
                <a:cubicBezTo>
                  <a:pt x="79330" y="225243"/>
                  <a:pt x="60809" y="231064"/>
                  <a:pt x="45463" y="199314"/>
                </a:cubicBezTo>
                <a:cubicBezTo>
                  <a:pt x="30117" y="167564"/>
                  <a:pt x="4188" y="53264"/>
                  <a:pt x="4188" y="53264"/>
                </a:cubicBezTo>
                <a:cubicBezTo>
                  <a:pt x="-2162" y="25747"/>
                  <a:pt x="-574" y="-9707"/>
                  <a:pt x="4188" y="246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86" name="フリーフォーム 1485">
            <a:extLst>
              <a:ext uri="{FF2B5EF4-FFF2-40B4-BE49-F238E27FC236}">
                <a16:creationId xmlns:a16="http://schemas.microsoft.com/office/drawing/2014/main" id="{ED80717C-5127-8855-D6D9-1BD737564A34}"/>
              </a:ext>
            </a:extLst>
          </p:cNvPr>
          <p:cNvSpPr/>
          <p:nvPr/>
        </p:nvSpPr>
        <p:spPr>
          <a:xfrm>
            <a:off x="2339975" y="9477325"/>
            <a:ext cx="174652" cy="422349"/>
          </a:xfrm>
          <a:custGeom>
            <a:avLst/>
            <a:gdLst>
              <a:gd name="connsiteX0" fmla="*/ 0 w 174652"/>
              <a:gd name="connsiteY0" fmla="*/ 50 h 422349"/>
              <a:gd name="connsiteX1" fmla="*/ 44450 w 174652"/>
              <a:gd name="connsiteY1" fmla="*/ 181025 h 422349"/>
              <a:gd name="connsiteX2" fmla="*/ 79375 w 174652"/>
              <a:gd name="connsiteY2" fmla="*/ 225475 h 422349"/>
              <a:gd name="connsiteX3" fmla="*/ 76200 w 174652"/>
              <a:gd name="connsiteY3" fmla="*/ 193725 h 422349"/>
              <a:gd name="connsiteX4" fmla="*/ 85725 w 174652"/>
              <a:gd name="connsiteY4" fmla="*/ 279450 h 422349"/>
              <a:gd name="connsiteX5" fmla="*/ 117475 w 174652"/>
              <a:gd name="connsiteY5" fmla="*/ 346125 h 422349"/>
              <a:gd name="connsiteX6" fmla="*/ 174625 w 174652"/>
              <a:gd name="connsiteY6" fmla="*/ 422325 h 422349"/>
              <a:gd name="connsiteX7" fmla="*/ 123825 w 174652"/>
              <a:gd name="connsiteY7" fmla="*/ 352475 h 422349"/>
              <a:gd name="connsiteX8" fmla="*/ 44450 w 174652"/>
              <a:gd name="connsiteY8" fmla="*/ 200075 h 422349"/>
              <a:gd name="connsiteX9" fmla="*/ 0 w 174652"/>
              <a:gd name="connsiteY9" fmla="*/ 50 h 4223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74652" h="422349">
                <a:moveTo>
                  <a:pt x="0" y="50"/>
                </a:moveTo>
                <a:cubicBezTo>
                  <a:pt x="0" y="-3125"/>
                  <a:pt x="31221" y="143454"/>
                  <a:pt x="44450" y="181025"/>
                </a:cubicBezTo>
                <a:cubicBezTo>
                  <a:pt x="57679" y="218596"/>
                  <a:pt x="74083" y="223358"/>
                  <a:pt x="79375" y="225475"/>
                </a:cubicBezTo>
                <a:cubicBezTo>
                  <a:pt x="84667" y="227592"/>
                  <a:pt x="75142" y="184729"/>
                  <a:pt x="76200" y="193725"/>
                </a:cubicBezTo>
                <a:cubicBezTo>
                  <a:pt x="77258" y="202721"/>
                  <a:pt x="78846" y="254050"/>
                  <a:pt x="85725" y="279450"/>
                </a:cubicBezTo>
                <a:cubicBezTo>
                  <a:pt x="92604" y="304850"/>
                  <a:pt x="102658" y="322313"/>
                  <a:pt x="117475" y="346125"/>
                </a:cubicBezTo>
                <a:cubicBezTo>
                  <a:pt x="132292" y="369937"/>
                  <a:pt x="173567" y="421267"/>
                  <a:pt x="174625" y="422325"/>
                </a:cubicBezTo>
                <a:cubicBezTo>
                  <a:pt x="175683" y="423383"/>
                  <a:pt x="145521" y="389517"/>
                  <a:pt x="123825" y="352475"/>
                </a:cubicBezTo>
                <a:cubicBezTo>
                  <a:pt x="102129" y="315433"/>
                  <a:pt x="62971" y="255638"/>
                  <a:pt x="44450" y="200075"/>
                </a:cubicBezTo>
                <a:cubicBezTo>
                  <a:pt x="25929" y="144513"/>
                  <a:pt x="0" y="3225"/>
                  <a:pt x="0" y="5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87" name="フリーフォーム 1486">
            <a:extLst>
              <a:ext uri="{FF2B5EF4-FFF2-40B4-BE49-F238E27FC236}">
                <a16:creationId xmlns:a16="http://schemas.microsoft.com/office/drawing/2014/main" id="{EE853B51-3711-7149-6B5E-F41812A37752}"/>
              </a:ext>
            </a:extLst>
          </p:cNvPr>
          <p:cNvSpPr/>
          <p:nvPr/>
        </p:nvSpPr>
        <p:spPr>
          <a:xfrm>
            <a:off x="2470150" y="9594735"/>
            <a:ext cx="75024" cy="136980"/>
          </a:xfrm>
          <a:custGeom>
            <a:avLst/>
            <a:gdLst>
              <a:gd name="connsiteX0" fmla="*/ 0 w 75024"/>
              <a:gd name="connsiteY0" fmla="*/ 115 h 136980"/>
              <a:gd name="connsiteX1" fmla="*/ 69850 w 75024"/>
              <a:gd name="connsiteY1" fmla="*/ 82665 h 136980"/>
              <a:gd name="connsiteX2" fmla="*/ 69850 w 75024"/>
              <a:gd name="connsiteY2" fmla="*/ 136640 h 136980"/>
              <a:gd name="connsiteX3" fmla="*/ 69850 w 75024"/>
              <a:gd name="connsiteY3" fmla="*/ 101715 h 136980"/>
              <a:gd name="connsiteX4" fmla="*/ 0 w 75024"/>
              <a:gd name="connsiteY4" fmla="*/ 115 h 1369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5024" h="136980">
                <a:moveTo>
                  <a:pt x="0" y="115"/>
                </a:moveTo>
                <a:cubicBezTo>
                  <a:pt x="0" y="-3060"/>
                  <a:pt x="58208" y="59911"/>
                  <a:pt x="69850" y="82665"/>
                </a:cubicBezTo>
                <a:cubicBezTo>
                  <a:pt x="81492" y="105419"/>
                  <a:pt x="69850" y="136640"/>
                  <a:pt x="69850" y="136640"/>
                </a:cubicBezTo>
                <a:cubicBezTo>
                  <a:pt x="69850" y="139815"/>
                  <a:pt x="76729" y="120236"/>
                  <a:pt x="69850" y="101715"/>
                </a:cubicBezTo>
                <a:cubicBezTo>
                  <a:pt x="62971" y="83194"/>
                  <a:pt x="0" y="3290"/>
                  <a:pt x="0" y="115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88" name="フリーフォーム 1487">
            <a:extLst>
              <a:ext uri="{FF2B5EF4-FFF2-40B4-BE49-F238E27FC236}">
                <a16:creationId xmlns:a16="http://schemas.microsoft.com/office/drawing/2014/main" id="{B715DEB9-3C92-E407-851A-F5DA4CF8B4F8}"/>
              </a:ext>
            </a:extLst>
          </p:cNvPr>
          <p:cNvSpPr/>
          <p:nvPr/>
        </p:nvSpPr>
        <p:spPr>
          <a:xfrm>
            <a:off x="2609565" y="9928147"/>
            <a:ext cx="54475" cy="222580"/>
          </a:xfrm>
          <a:custGeom>
            <a:avLst/>
            <a:gdLst>
              <a:gd name="connsiteX0" fmla="*/ 54260 w 54475"/>
              <a:gd name="connsiteY0" fmla="*/ 78 h 222580"/>
              <a:gd name="connsiteX1" fmla="*/ 19335 w 54475"/>
              <a:gd name="connsiteY1" fmla="*/ 85803 h 222580"/>
              <a:gd name="connsiteX2" fmla="*/ 22510 w 54475"/>
              <a:gd name="connsiteY2" fmla="*/ 142953 h 222580"/>
              <a:gd name="connsiteX3" fmla="*/ 47910 w 54475"/>
              <a:gd name="connsiteY3" fmla="*/ 222328 h 222580"/>
              <a:gd name="connsiteX4" fmla="*/ 6635 w 54475"/>
              <a:gd name="connsiteY4" fmla="*/ 168353 h 222580"/>
              <a:gd name="connsiteX5" fmla="*/ 22510 w 54475"/>
              <a:gd name="connsiteY5" fmla="*/ 174703 h 222580"/>
              <a:gd name="connsiteX6" fmla="*/ 285 w 54475"/>
              <a:gd name="connsiteY6" fmla="*/ 101678 h 222580"/>
              <a:gd name="connsiteX7" fmla="*/ 54260 w 54475"/>
              <a:gd name="connsiteY7" fmla="*/ 78 h 2225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4475" h="222580">
                <a:moveTo>
                  <a:pt x="54260" y="78"/>
                </a:moveTo>
                <a:cubicBezTo>
                  <a:pt x="57435" y="-2568"/>
                  <a:pt x="24627" y="61990"/>
                  <a:pt x="19335" y="85803"/>
                </a:cubicBezTo>
                <a:cubicBezTo>
                  <a:pt x="14043" y="109616"/>
                  <a:pt x="17747" y="120199"/>
                  <a:pt x="22510" y="142953"/>
                </a:cubicBezTo>
                <a:cubicBezTo>
                  <a:pt x="27273" y="165707"/>
                  <a:pt x="50556" y="218095"/>
                  <a:pt x="47910" y="222328"/>
                </a:cubicBezTo>
                <a:cubicBezTo>
                  <a:pt x="45264" y="226561"/>
                  <a:pt x="10868" y="176290"/>
                  <a:pt x="6635" y="168353"/>
                </a:cubicBezTo>
                <a:cubicBezTo>
                  <a:pt x="2402" y="160416"/>
                  <a:pt x="23568" y="185815"/>
                  <a:pt x="22510" y="174703"/>
                </a:cubicBezTo>
                <a:cubicBezTo>
                  <a:pt x="21452" y="163591"/>
                  <a:pt x="-2890" y="125491"/>
                  <a:pt x="285" y="101678"/>
                </a:cubicBezTo>
                <a:cubicBezTo>
                  <a:pt x="3460" y="77866"/>
                  <a:pt x="51085" y="2724"/>
                  <a:pt x="54260" y="7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89" name="フリーフォーム 1488">
            <a:extLst>
              <a:ext uri="{FF2B5EF4-FFF2-40B4-BE49-F238E27FC236}">
                <a16:creationId xmlns:a16="http://schemas.microsoft.com/office/drawing/2014/main" id="{B0927B7F-3FAC-CAFD-E4F3-B9F04AB03BBF}"/>
              </a:ext>
            </a:extLst>
          </p:cNvPr>
          <p:cNvSpPr/>
          <p:nvPr/>
        </p:nvSpPr>
        <p:spPr>
          <a:xfrm>
            <a:off x="2647902" y="9930580"/>
            <a:ext cx="124770" cy="189745"/>
          </a:xfrm>
          <a:custGeom>
            <a:avLst/>
            <a:gdLst>
              <a:gd name="connsiteX0" fmla="*/ 48 w 124770"/>
              <a:gd name="connsiteY0" fmla="*/ 820 h 189745"/>
              <a:gd name="connsiteX1" fmla="*/ 63548 w 124770"/>
              <a:gd name="connsiteY1" fmla="*/ 57970 h 189745"/>
              <a:gd name="connsiteX2" fmla="*/ 98473 w 124770"/>
              <a:gd name="connsiteY2" fmla="*/ 80195 h 189745"/>
              <a:gd name="connsiteX3" fmla="*/ 117523 w 124770"/>
              <a:gd name="connsiteY3" fmla="*/ 130995 h 189745"/>
              <a:gd name="connsiteX4" fmla="*/ 120698 w 124770"/>
              <a:gd name="connsiteY4" fmla="*/ 184970 h 189745"/>
              <a:gd name="connsiteX5" fmla="*/ 120698 w 124770"/>
              <a:gd name="connsiteY5" fmla="*/ 169095 h 189745"/>
              <a:gd name="connsiteX6" fmla="*/ 95298 w 124770"/>
              <a:gd name="connsiteY6" fmla="*/ 26220 h 189745"/>
              <a:gd name="connsiteX7" fmla="*/ 123873 w 124770"/>
              <a:gd name="connsiteY7" fmla="*/ 80195 h 189745"/>
              <a:gd name="connsiteX8" fmla="*/ 54023 w 124770"/>
              <a:gd name="connsiteY8" fmla="*/ 26220 h 189745"/>
              <a:gd name="connsiteX9" fmla="*/ 48 w 124770"/>
              <a:gd name="connsiteY9" fmla="*/ 820 h 1897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24770" h="189745">
                <a:moveTo>
                  <a:pt x="48" y="820"/>
                </a:moveTo>
                <a:cubicBezTo>
                  <a:pt x="1635" y="6112"/>
                  <a:pt x="47144" y="44741"/>
                  <a:pt x="63548" y="57970"/>
                </a:cubicBezTo>
                <a:cubicBezTo>
                  <a:pt x="79952" y="71199"/>
                  <a:pt x="89477" y="68024"/>
                  <a:pt x="98473" y="80195"/>
                </a:cubicBezTo>
                <a:cubicBezTo>
                  <a:pt x="107469" y="92366"/>
                  <a:pt x="113819" y="113533"/>
                  <a:pt x="117523" y="130995"/>
                </a:cubicBezTo>
                <a:cubicBezTo>
                  <a:pt x="121227" y="148457"/>
                  <a:pt x="120698" y="184970"/>
                  <a:pt x="120698" y="184970"/>
                </a:cubicBezTo>
                <a:cubicBezTo>
                  <a:pt x="121227" y="191320"/>
                  <a:pt x="124931" y="195553"/>
                  <a:pt x="120698" y="169095"/>
                </a:cubicBezTo>
                <a:cubicBezTo>
                  <a:pt x="116465" y="142637"/>
                  <a:pt x="94769" y="41037"/>
                  <a:pt x="95298" y="26220"/>
                </a:cubicBezTo>
                <a:cubicBezTo>
                  <a:pt x="95827" y="11403"/>
                  <a:pt x="130752" y="80195"/>
                  <a:pt x="123873" y="80195"/>
                </a:cubicBezTo>
                <a:cubicBezTo>
                  <a:pt x="116994" y="80195"/>
                  <a:pt x="72015" y="35216"/>
                  <a:pt x="54023" y="26220"/>
                </a:cubicBezTo>
                <a:cubicBezTo>
                  <a:pt x="36031" y="17224"/>
                  <a:pt x="-1539" y="-4472"/>
                  <a:pt x="48" y="82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90" name="フリーフォーム 1489">
            <a:extLst>
              <a:ext uri="{FF2B5EF4-FFF2-40B4-BE49-F238E27FC236}">
                <a16:creationId xmlns:a16="http://schemas.microsoft.com/office/drawing/2014/main" id="{703319AF-AE1F-8755-2FA5-B40A1424104B}"/>
              </a:ext>
            </a:extLst>
          </p:cNvPr>
          <p:cNvSpPr/>
          <p:nvPr/>
        </p:nvSpPr>
        <p:spPr>
          <a:xfrm>
            <a:off x="2584262" y="10115368"/>
            <a:ext cx="228901" cy="35704"/>
          </a:xfrm>
          <a:custGeom>
            <a:avLst/>
            <a:gdLst>
              <a:gd name="connsiteX0" fmla="*/ 188 w 228901"/>
              <a:gd name="connsiteY0" fmla="*/ 3357 h 35704"/>
              <a:gd name="connsiteX1" fmla="*/ 108138 w 228901"/>
              <a:gd name="connsiteY1" fmla="*/ 31932 h 35704"/>
              <a:gd name="connsiteX2" fmla="*/ 155763 w 228901"/>
              <a:gd name="connsiteY2" fmla="*/ 31932 h 35704"/>
              <a:gd name="connsiteX3" fmla="*/ 228788 w 228901"/>
              <a:gd name="connsiteY3" fmla="*/ 182 h 35704"/>
              <a:gd name="connsiteX4" fmla="*/ 171638 w 228901"/>
              <a:gd name="connsiteY4" fmla="*/ 19232 h 35704"/>
              <a:gd name="connsiteX5" fmla="*/ 136713 w 228901"/>
              <a:gd name="connsiteY5" fmla="*/ 25582 h 35704"/>
              <a:gd name="connsiteX6" fmla="*/ 188 w 228901"/>
              <a:gd name="connsiteY6" fmla="*/ 3357 h 357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28901" h="35704">
                <a:moveTo>
                  <a:pt x="188" y="3357"/>
                </a:moveTo>
                <a:cubicBezTo>
                  <a:pt x="-4574" y="4415"/>
                  <a:pt x="82209" y="27170"/>
                  <a:pt x="108138" y="31932"/>
                </a:cubicBezTo>
                <a:cubicBezTo>
                  <a:pt x="134067" y="36694"/>
                  <a:pt x="135655" y="37224"/>
                  <a:pt x="155763" y="31932"/>
                </a:cubicBezTo>
                <a:cubicBezTo>
                  <a:pt x="175871" y="26640"/>
                  <a:pt x="226142" y="2299"/>
                  <a:pt x="228788" y="182"/>
                </a:cubicBezTo>
                <a:cubicBezTo>
                  <a:pt x="231434" y="-1935"/>
                  <a:pt x="186984" y="14999"/>
                  <a:pt x="171638" y="19232"/>
                </a:cubicBezTo>
                <a:cubicBezTo>
                  <a:pt x="156292" y="23465"/>
                  <a:pt x="158938" y="27699"/>
                  <a:pt x="136713" y="25582"/>
                </a:cubicBezTo>
                <a:cubicBezTo>
                  <a:pt x="114488" y="23465"/>
                  <a:pt x="4950" y="2299"/>
                  <a:pt x="188" y="335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91" name="フリーフォーム 1490">
            <a:extLst>
              <a:ext uri="{FF2B5EF4-FFF2-40B4-BE49-F238E27FC236}">
                <a16:creationId xmlns:a16="http://schemas.microsoft.com/office/drawing/2014/main" id="{E98C19B0-A186-1EB9-83BE-A869A0167FC1}"/>
              </a:ext>
            </a:extLst>
          </p:cNvPr>
          <p:cNvSpPr/>
          <p:nvPr/>
        </p:nvSpPr>
        <p:spPr>
          <a:xfrm>
            <a:off x="2933657" y="9581694"/>
            <a:ext cx="54159" cy="277633"/>
          </a:xfrm>
          <a:custGeom>
            <a:avLst/>
            <a:gdLst>
              <a:gd name="connsiteX0" fmla="*/ 43 w 54159"/>
              <a:gd name="connsiteY0" fmla="*/ 456 h 277633"/>
              <a:gd name="connsiteX1" fmla="*/ 28618 w 54159"/>
              <a:gd name="connsiteY1" fmla="*/ 117931 h 277633"/>
              <a:gd name="connsiteX2" fmla="*/ 28618 w 54159"/>
              <a:gd name="connsiteY2" fmla="*/ 165556 h 277633"/>
              <a:gd name="connsiteX3" fmla="*/ 54018 w 54159"/>
              <a:gd name="connsiteY3" fmla="*/ 276681 h 277633"/>
              <a:gd name="connsiteX4" fmla="*/ 38143 w 54159"/>
              <a:gd name="connsiteY4" fmla="*/ 216356 h 277633"/>
              <a:gd name="connsiteX5" fmla="*/ 22268 w 54159"/>
              <a:gd name="connsiteY5" fmla="*/ 165556 h 277633"/>
              <a:gd name="connsiteX6" fmla="*/ 43 w 54159"/>
              <a:gd name="connsiteY6" fmla="*/ 456 h 2776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4159" h="277633">
                <a:moveTo>
                  <a:pt x="43" y="456"/>
                </a:moveTo>
                <a:cubicBezTo>
                  <a:pt x="1101" y="-7481"/>
                  <a:pt x="23856" y="90414"/>
                  <a:pt x="28618" y="117931"/>
                </a:cubicBezTo>
                <a:cubicBezTo>
                  <a:pt x="33380" y="145448"/>
                  <a:pt x="24385" y="139098"/>
                  <a:pt x="28618" y="165556"/>
                </a:cubicBezTo>
                <a:cubicBezTo>
                  <a:pt x="32851" y="192014"/>
                  <a:pt x="52431" y="268214"/>
                  <a:pt x="54018" y="276681"/>
                </a:cubicBezTo>
                <a:cubicBezTo>
                  <a:pt x="55605" y="285148"/>
                  <a:pt x="43435" y="234877"/>
                  <a:pt x="38143" y="216356"/>
                </a:cubicBezTo>
                <a:cubicBezTo>
                  <a:pt x="32851" y="197835"/>
                  <a:pt x="27030" y="194660"/>
                  <a:pt x="22268" y="165556"/>
                </a:cubicBezTo>
                <a:cubicBezTo>
                  <a:pt x="17506" y="136452"/>
                  <a:pt x="-1015" y="8393"/>
                  <a:pt x="43" y="45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92" name="フリーフォーム 1491">
            <a:extLst>
              <a:ext uri="{FF2B5EF4-FFF2-40B4-BE49-F238E27FC236}">
                <a16:creationId xmlns:a16="http://schemas.microsoft.com/office/drawing/2014/main" id="{90EB3E0F-F096-2B50-91B4-A7B11D9087AC}"/>
              </a:ext>
            </a:extLst>
          </p:cNvPr>
          <p:cNvSpPr/>
          <p:nvPr/>
        </p:nvSpPr>
        <p:spPr>
          <a:xfrm>
            <a:off x="2259553" y="9359536"/>
            <a:ext cx="123178" cy="276610"/>
          </a:xfrm>
          <a:custGeom>
            <a:avLst/>
            <a:gdLst>
              <a:gd name="connsiteX0" fmla="*/ 4222 w 123178"/>
              <a:gd name="connsiteY0" fmla="*/ 364 h 276610"/>
              <a:gd name="connsiteX1" fmla="*/ 13747 w 123178"/>
              <a:gd name="connsiteY1" fmla="*/ 105139 h 276610"/>
              <a:gd name="connsiteX2" fmla="*/ 121697 w 123178"/>
              <a:gd name="connsiteY2" fmla="*/ 273414 h 276610"/>
              <a:gd name="connsiteX3" fmla="*/ 74072 w 123178"/>
              <a:gd name="connsiteY3" fmla="*/ 209914 h 276610"/>
              <a:gd name="connsiteX4" fmla="*/ 39147 w 123178"/>
              <a:gd name="connsiteY4" fmla="*/ 140064 h 276610"/>
              <a:gd name="connsiteX5" fmla="*/ 4222 w 123178"/>
              <a:gd name="connsiteY5" fmla="*/ 364 h 2766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23178" h="276610">
                <a:moveTo>
                  <a:pt x="4222" y="364"/>
                </a:moveTo>
                <a:cubicBezTo>
                  <a:pt x="-11" y="-5457"/>
                  <a:pt x="-5832" y="59631"/>
                  <a:pt x="13747" y="105139"/>
                </a:cubicBezTo>
                <a:cubicBezTo>
                  <a:pt x="33326" y="150647"/>
                  <a:pt x="111643" y="255952"/>
                  <a:pt x="121697" y="273414"/>
                </a:cubicBezTo>
                <a:cubicBezTo>
                  <a:pt x="131751" y="290876"/>
                  <a:pt x="87830" y="232139"/>
                  <a:pt x="74072" y="209914"/>
                </a:cubicBezTo>
                <a:cubicBezTo>
                  <a:pt x="60314" y="187689"/>
                  <a:pt x="48143" y="173401"/>
                  <a:pt x="39147" y="140064"/>
                </a:cubicBezTo>
                <a:cubicBezTo>
                  <a:pt x="30151" y="106727"/>
                  <a:pt x="8455" y="6185"/>
                  <a:pt x="4222" y="36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93" name="フリーフォーム 1492">
            <a:extLst>
              <a:ext uri="{FF2B5EF4-FFF2-40B4-BE49-F238E27FC236}">
                <a16:creationId xmlns:a16="http://schemas.microsoft.com/office/drawing/2014/main" id="{88010BAA-EEFD-6D2F-1073-BC310278DFDD}"/>
              </a:ext>
            </a:extLst>
          </p:cNvPr>
          <p:cNvSpPr/>
          <p:nvPr/>
        </p:nvSpPr>
        <p:spPr>
          <a:xfrm>
            <a:off x="1844216" y="9102682"/>
            <a:ext cx="35532" cy="236390"/>
          </a:xfrm>
          <a:custGeom>
            <a:avLst/>
            <a:gdLst>
              <a:gd name="connsiteX0" fmla="*/ 22684 w 35532"/>
              <a:gd name="connsiteY0" fmla="*/ 43 h 236390"/>
              <a:gd name="connsiteX1" fmla="*/ 19509 w 35532"/>
              <a:gd name="connsiteY1" fmla="*/ 146093 h 236390"/>
              <a:gd name="connsiteX2" fmla="*/ 35384 w 35532"/>
              <a:gd name="connsiteY2" fmla="*/ 234993 h 236390"/>
              <a:gd name="connsiteX3" fmla="*/ 25859 w 35532"/>
              <a:gd name="connsiteY3" fmla="*/ 193718 h 236390"/>
              <a:gd name="connsiteX4" fmla="*/ 459 w 35532"/>
              <a:gd name="connsiteY4" fmla="*/ 104818 h 236390"/>
              <a:gd name="connsiteX5" fmla="*/ 9984 w 35532"/>
              <a:gd name="connsiteY5" fmla="*/ 130218 h 236390"/>
              <a:gd name="connsiteX6" fmla="*/ 22684 w 35532"/>
              <a:gd name="connsiteY6" fmla="*/ 43 h 2363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5532" h="236390">
                <a:moveTo>
                  <a:pt x="22684" y="43"/>
                </a:moveTo>
                <a:cubicBezTo>
                  <a:pt x="24272" y="2689"/>
                  <a:pt x="17392" y="106935"/>
                  <a:pt x="19509" y="146093"/>
                </a:cubicBezTo>
                <a:cubicBezTo>
                  <a:pt x="21626" y="185251"/>
                  <a:pt x="34326" y="227056"/>
                  <a:pt x="35384" y="234993"/>
                </a:cubicBezTo>
                <a:cubicBezTo>
                  <a:pt x="36442" y="242930"/>
                  <a:pt x="31680" y="215414"/>
                  <a:pt x="25859" y="193718"/>
                </a:cubicBezTo>
                <a:cubicBezTo>
                  <a:pt x="20038" y="172022"/>
                  <a:pt x="3105" y="115401"/>
                  <a:pt x="459" y="104818"/>
                </a:cubicBezTo>
                <a:cubicBezTo>
                  <a:pt x="-2187" y="94235"/>
                  <a:pt x="7338" y="143976"/>
                  <a:pt x="9984" y="130218"/>
                </a:cubicBezTo>
                <a:cubicBezTo>
                  <a:pt x="12630" y="116460"/>
                  <a:pt x="21096" y="-2603"/>
                  <a:pt x="22684" y="4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94" name="フリーフォーム 1493">
            <a:extLst>
              <a:ext uri="{FF2B5EF4-FFF2-40B4-BE49-F238E27FC236}">
                <a16:creationId xmlns:a16="http://schemas.microsoft.com/office/drawing/2014/main" id="{9A16A286-E2C4-D565-E612-0D6E22D89715}"/>
              </a:ext>
            </a:extLst>
          </p:cNvPr>
          <p:cNvSpPr/>
          <p:nvPr/>
        </p:nvSpPr>
        <p:spPr>
          <a:xfrm>
            <a:off x="1606371" y="9245173"/>
            <a:ext cx="294315" cy="154496"/>
          </a:xfrm>
          <a:custGeom>
            <a:avLst/>
            <a:gdLst>
              <a:gd name="connsiteX0" fmla="*/ 179 w 294315"/>
              <a:gd name="connsiteY0" fmla="*/ 25827 h 154496"/>
              <a:gd name="connsiteX1" fmla="*/ 79554 w 294315"/>
              <a:gd name="connsiteY1" fmla="*/ 427 h 154496"/>
              <a:gd name="connsiteX2" fmla="*/ 171629 w 294315"/>
              <a:gd name="connsiteY2" fmla="*/ 51227 h 154496"/>
              <a:gd name="connsiteX3" fmla="*/ 168454 w 294315"/>
              <a:gd name="connsiteY3" fmla="*/ 25827 h 154496"/>
              <a:gd name="connsiteX4" fmla="*/ 292279 w 294315"/>
              <a:gd name="connsiteY4" fmla="*/ 152827 h 154496"/>
              <a:gd name="connsiteX5" fmla="*/ 235129 w 294315"/>
              <a:gd name="connsiteY5" fmla="*/ 92502 h 154496"/>
              <a:gd name="connsiteX6" fmla="*/ 101779 w 294315"/>
              <a:gd name="connsiteY6" fmla="*/ 6777 h 154496"/>
              <a:gd name="connsiteX7" fmla="*/ 179 w 294315"/>
              <a:gd name="connsiteY7" fmla="*/ 25827 h 1544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4315" h="154496">
                <a:moveTo>
                  <a:pt x="179" y="25827"/>
                </a:moveTo>
                <a:cubicBezTo>
                  <a:pt x="-3525" y="24769"/>
                  <a:pt x="50979" y="-3806"/>
                  <a:pt x="79554" y="427"/>
                </a:cubicBezTo>
                <a:cubicBezTo>
                  <a:pt x="108129" y="4660"/>
                  <a:pt x="156812" y="46994"/>
                  <a:pt x="171629" y="51227"/>
                </a:cubicBezTo>
                <a:cubicBezTo>
                  <a:pt x="186446" y="55460"/>
                  <a:pt x="148346" y="8894"/>
                  <a:pt x="168454" y="25827"/>
                </a:cubicBezTo>
                <a:cubicBezTo>
                  <a:pt x="188562" y="42760"/>
                  <a:pt x="281167" y="141715"/>
                  <a:pt x="292279" y="152827"/>
                </a:cubicBezTo>
                <a:cubicBezTo>
                  <a:pt x="303391" y="163939"/>
                  <a:pt x="266879" y="116844"/>
                  <a:pt x="235129" y="92502"/>
                </a:cubicBezTo>
                <a:cubicBezTo>
                  <a:pt x="203379" y="68160"/>
                  <a:pt x="137233" y="18419"/>
                  <a:pt x="101779" y="6777"/>
                </a:cubicBezTo>
                <a:cubicBezTo>
                  <a:pt x="66325" y="-4865"/>
                  <a:pt x="3883" y="26885"/>
                  <a:pt x="179" y="2582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95" name="フリーフォーム 1494">
            <a:extLst>
              <a:ext uri="{FF2B5EF4-FFF2-40B4-BE49-F238E27FC236}">
                <a16:creationId xmlns:a16="http://schemas.microsoft.com/office/drawing/2014/main" id="{401E3426-8D8C-18D2-4CE7-DC7255C9D7DB}"/>
              </a:ext>
            </a:extLst>
          </p:cNvPr>
          <p:cNvSpPr/>
          <p:nvPr/>
        </p:nvSpPr>
        <p:spPr>
          <a:xfrm>
            <a:off x="1996749" y="9013536"/>
            <a:ext cx="241799" cy="368719"/>
          </a:xfrm>
          <a:custGeom>
            <a:avLst/>
            <a:gdLst>
              <a:gd name="connsiteX0" fmla="*/ 326 w 241799"/>
              <a:gd name="connsiteY0" fmla="*/ 289 h 368719"/>
              <a:gd name="connsiteX1" fmla="*/ 73351 w 241799"/>
              <a:gd name="connsiteY1" fmla="*/ 152689 h 368719"/>
              <a:gd name="connsiteX2" fmla="*/ 70176 w 241799"/>
              <a:gd name="connsiteY2" fmla="*/ 108239 h 368719"/>
              <a:gd name="connsiteX3" fmla="*/ 130501 w 241799"/>
              <a:gd name="connsiteY3" fmla="*/ 171739 h 368719"/>
              <a:gd name="connsiteX4" fmla="*/ 120976 w 241799"/>
              <a:gd name="connsiteY4" fmla="*/ 130464 h 368719"/>
              <a:gd name="connsiteX5" fmla="*/ 174951 w 241799"/>
              <a:gd name="connsiteY5" fmla="*/ 235239 h 368719"/>
              <a:gd name="connsiteX6" fmla="*/ 241626 w 241799"/>
              <a:gd name="connsiteY6" fmla="*/ 368589 h 368719"/>
              <a:gd name="connsiteX7" fmla="*/ 190826 w 241799"/>
              <a:gd name="connsiteY7" fmla="*/ 257464 h 368719"/>
              <a:gd name="connsiteX8" fmla="*/ 89226 w 241799"/>
              <a:gd name="connsiteY8" fmla="*/ 136814 h 368719"/>
              <a:gd name="connsiteX9" fmla="*/ 47951 w 241799"/>
              <a:gd name="connsiteY9" fmla="*/ 114589 h 368719"/>
              <a:gd name="connsiteX10" fmla="*/ 326 w 241799"/>
              <a:gd name="connsiteY10" fmla="*/ 289 h 3687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41799" h="368719">
                <a:moveTo>
                  <a:pt x="326" y="289"/>
                </a:moveTo>
                <a:cubicBezTo>
                  <a:pt x="4559" y="6639"/>
                  <a:pt x="61709" y="134697"/>
                  <a:pt x="73351" y="152689"/>
                </a:cubicBezTo>
                <a:cubicBezTo>
                  <a:pt x="84993" y="170681"/>
                  <a:pt x="60651" y="105064"/>
                  <a:pt x="70176" y="108239"/>
                </a:cubicBezTo>
                <a:cubicBezTo>
                  <a:pt x="79701" y="111414"/>
                  <a:pt x="122034" y="168035"/>
                  <a:pt x="130501" y="171739"/>
                </a:cubicBezTo>
                <a:cubicBezTo>
                  <a:pt x="138968" y="175443"/>
                  <a:pt x="113568" y="119881"/>
                  <a:pt x="120976" y="130464"/>
                </a:cubicBezTo>
                <a:cubicBezTo>
                  <a:pt x="128384" y="141047"/>
                  <a:pt x="154843" y="195551"/>
                  <a:pt x="174951" y="235239"/>
                </a:cubicBezTo>
                <a:cubicBezTo>
                  <a:pt x="195059" y="274927"/>
                  <a:pt x="238980" y="364885"/>
                  <a:pt x="241626" y="368589"/>
                </a:cubicBezTo>
                <a:cubicBezTo>
                  <a:pt x="244272" y="372293"/>
                  <a:pt x="216226" y="296093"/>
                  <a:pt x="190826" y="257464"/>
                </a:cubicBezTo>
                <a:cubicBezTo>
                  <a:pt x="165426" y="218835"/>
                  <a:pt x="113038" y="160626"/>
                  <a:pt x="89226" y="136814"/>
                </a:cubicBezTo>
                <a:cubicBezTo>
                  <a:pt x="65414" y="113002"/>
                  <a:pt x="61709" y="135227"/>
                  <a:pt x="47951" y="114589"/>
                </a:cubicBezTo>
                <a:cubicBezTo>
                  <a:pt x="34193" y="93951"/>
                  <a:pt x="-3907" y="-6061"/>
                  <a:pt x="326" y="28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96" name="フリーフォーム 1495">
            <a:extLst>
              <a:ext uri="{FF2B5EF4-FFF2-40B4-BE49-F238E27FC236}">
                <a16:creationId xmlns:a16="http://schemas.microsoft.com/office/drawing/2014/main" id="{2FE76E7E-2B70-5968-3DDC-E98D845DCAC9}"/>
              </a:ext>
            </a:extLst>
          </p:cNvPr>
          <p:cNvSpPr/>
          <p:nvPr/>
        </p:nvSpPr>
        <p:spPr>
          <a:xfrm>
            <a:off x="1965244" y="9010255"/>
            <a:ext cx="125499" cy="448253"/>
          </a:xfrm>
          <a:custGeom>
            <a:avLst/>
            <a:gdLst>
              <a:gd name="connsiteX0" fmla="*/ 41356 w 125499"/>
              <a:gd name="connsiteY0" fmla="*/ 3570 h 448253"/>
              <a:gd name="connsiteX1" fmla="*/ 41356 w 125499"/>
              <a:gd name="connsiteY1" fmla="*/ 60720 h 448253"/>
              <a:gd name="connsiteX2" fmla="*/ 9606 w 125499"/>
              <a:gd name="connsiteY2" fmla="*/ 105170 h 448253"/>
              <a:gd name="connsiteX3" fmla="*/ 41356 w 125499"/>
              <a:gd name="connsiteY3" fmla="*/ 127395 h 448253"/>
              <a:gd name="connsiteX4" fmla="*/ 3256 w 125499"/>
              <a:gd name="connsiteY4" fmla="*/ 136920 h 448253"/>
              <a:gd name="connsiteX5" fmla="*/ 60406 w 125499"/>
              <a:gd name="connsiteY5" fmla="*/ 146445 h 448253"/>
              <a:gd name="connsiteX6" fmla="*/ 81 w 125499"/>
              <a:gd name="connsiteY6" fmla="*/ 162320 h 448253"/>
              <a:gd name="connsiteX7" fmla="*/ 76281 w 125499"/>
              <a:gd name="connsiteY7" fmla="*/ 184545 h 448253"/>
              <a:gd name="connsiteX8" fmla="*/ 66756 w 125499"/>
              <a:gd name="connsiteY8" fmla="*/ 216295 h 448253"/>
              <a:gd name="connsiteX9" fmla="*/ 101681 w 125499"/>
              <a:gd name="connsiteY9" fmla="*/ 248045 h 448253"/>
              <a:gd name="connsiteX10" fmla="*/ 120731 w 125499"/>
              <a:gd name="connsiteY10" fmla="*/ 362345 h 448253"/>
              <a:gd name="connsiteX11" fmla="*/ 117556 w 125499"/>
              <a:gd name="connsiteY11" fmla="*/ 305195 h 448253"/>
              <a:gd name="connsiteX12" fmla="*/ 123906 w 125499"/>
              <a:gd name="connsiteY12" fmla="*/ 448070 h 448253"/>
              <a:gd name="connsiteX13" fmla="*/ 114381 w 125499"/>
              <a:gd name="connsiteY13" fmla="*/ 270270 h 448253"/>
              <a:gd name="connsiteX14" fmla="*/ 19131 w 125499"/>
              <a:gd name="connsiteY14" fmla="*/ 171845 h 448253"/>
              <a:gd name="connsiteX15" fmla="*/ 41356 w 125499"/>
              <a:gd name="connsiteY15" fmla="*/ 3570 h 448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25499" h="448253">
                <a:moveTo>
                  <a:pt x="41356" y="3570"/>
                </a:moveTo>
                <a:cubicBezTo>
                  <a:pt x="45060" y="-14951"/>
                  <a:pt x="46648" y="43787"/>
                  <a:pt x="41356" y="60720"/>
                </a:cubicBezTo>
                <a:cubicBezTo>
                  <a:pt x="36064" y="77653"/>
                  <a:pt x="9606" y="94058"/>
                  <a:pt x="9606" y="105170"/>
                </a:cubicBezTo>
                <a:cubicBezTo>
                  <a:pt x="9606" y="116282"/>
                  <a:pt x="42414" y="122104"/>
                  <a:pt x="41356" y="127395"/>
                </a:cubicBezTo>
                <a:cubicBezTo>
                  <a:pt x="40298" y="132686"/>
                  <a:pt x="81" y="133745"/>
                  <a:pt x="3256" y="136920"/>
                </a:cubicBezTo>
                <a:cubicBezTo>
                  <a:pt x="6431" y="140095"/>
                  <a:pt x="60935" y="142212"/>
                  <a:pt x="60406" y="146445"/>
                </a:cubicBezTo>
                <a:cubicBezTo>
                  <a:pt x="59877" y="150678"/>
                  <a:pt x="-2565" y="155970"/>
                  <a:pt x="81" y="162320"/>
                </a:cubicBezTo>
                <a:cubicBezTo>
                  <a:pt x="2727" y="168670"/>
                  <a:pt x="76281" y="184545"/>
                  <a:pt x="76281" y="184545"/>
                </a:cubicBezTo>
                <a:cubicBezTo>
                  <a:pt x="87393" y="193541"/>
                  <a:pt x="62523" y="205712"/>
                  <a:pt x="66756" y="216295"/>
                </a:cubicBezTo>
                <a:cubicBezTo>
                  <a:pt x="70989" y="226878"/>
                  <a:pt x="92685" y="223703"/>
                  <a:pt x="101681" y="248045"/>
                </a:cubicBezTo>
                <a:cubicBezTo>
                  <a:pt x="110677" y="272387"/>
                  <a:pt x="118085" y="352820"/>
                  <a:pt x="120731" y="362345"/>
                </a:cubicBezTo>
                <a:cubicBezTo>
                  <a:pt x="123377" y="371870"/>
                  <a:pt x="117027" y="290908"/>
                  <a:pt x="117556" y="305195"/>
                </a:cubicBezTo>
                <a:cubicBezTo>
                  <a:pt x="118085" y="319483"/>
                  <a:pt x="124435" y="453891"/>
                  <a:pt x="123906" y="448070"/>
                </a:cubicBezTo>
                <a:cubicBezTo>
                  <a:pt x="123377" y="442249"/>
                  <a:pt x="131843" y="316307"/>
                  <a:pt x="114381" y="270270"/>
                </a:cubicBezTo>
                <a:cubicBezTo>
                  <a:pt x="96919" y="224233"/>
                  <a:pt x="27598" y="212591"/>
                  <a:pt x="19131" y="171845"/>
                </a:cubicBezTo>
                <a:cubicBezTo>
                  <a:pt x="10664" y="131099"/>
                  <a:pt x="37652" y="22091"/>
                  <a:pt x="41356" y="3570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97" name="フリーフォーム 1496">
            <a:extLst>
              <a:ext uri="{FF2B5EF4-FFF2-40B4-BE49-F238E27FC236}">
                <a16:creationId xmlns:a16="http://schemas.microsoft.com/office/drawing/2014/main" id="{CD19F52C-9D18-E114-536A-91534E187E86}"/>
              </a:ext>
            </a:extLst>
          </p:cNvPr>
          <p:cNvSpPr/>
          <p:nvPr/>
        </p:nvSpPr>
        <p:spPr>
          <a:xfrm>
            <a:off x="2031931" y="9143910"/>
            <a:ext cx="263658" cy="582717"/>
          </a:xfrm>
          <a:custGeom>
            <a:avLst/>
            <a:gdLst>
              <a:gd name="connsiteX0" fmla="*/ 69 w 263658"/>
              <a:gd name="connsiteY0" fmla="*/ 90 h 582717"/>
              <a:gd name="connsiteX1" fmla="*/ 98494 w 263658"/>
              <a:gd name="connsiteY1" fmla="*/ 108040 h 582717"/>
              <a:gd name="connsiteX2" fmla="*/ 133419 w 263658"/>
              <a:gd name="connsiteY2" fmla="*/ 177890 h 582717"/>
              <a:gd name="connsiteX3" fmla="*/ 203269 w 263658"/>
              <a:gd name="connsiteY3" fmla="*/ 247740 h 582717"/>
              <a:gd name="connsiteX4" fmla="*/ 161994 w 263658"/>
              <a:gd name="connsiteY4" fmla="*/ 250915 h 582717"/>
              <a:gd name="connsiteX5" fmla="*/ 152469 w 263658"/>
              <a:gd name="connsiteY5" fmla="*/ 330290 h 582717"/>
              <a:gd name="connsiteX6" fmla="*/ 149294 w 263658"/>
              <a:gd name="connsiteY6" fmla="*/ 409665 h 582717"/>
              <a:gd name="connsiteX7" fmla="*/ 177869 w 263658"/>
              <a:gd name="connsiteY7" fmla="*/ 438240 h 582717"/>
              <a:gd name="connsiteX8" fmla="*/ 142944 w 263658"/>
              <a:gd name="connsiteY8" fmla="*/ 390615 h 582717"/>
              <a:gd name="connsiteX9" fmla="*/ 263594 w 263658"/>
              <a:gd name="connsiteY9" fmla="*/ 581115 h 582717"/>
              <a:gd name="connsiteX10" fmla="*/ 158819 w 263658"/>
              <a:gd name="connsiteY10" fmla="*/ 466815 h 582717"/>
              <a:gd name="connsiteX11" fmla="*/ 95319 w 263658"/>
              <a:gd name="connsiteY11" fmla="*/ 209640 h 582717"/>
              <a:gd name="connsiteX12" fmla="*/ 82619 w 263658"/>
              <a:gd name="connsiteY12" fmla="*/ 127090 h 582717"/>
              <a:gd name="connsiteX13" fmla="*/ 69 w 263658"/>
              <a:gd name="connsiteY13" fmla="*/ 90 h 5827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263658" h="582717">
                <a:moveTo>
                  <a:pt x="69" y="90"/>
                </a:moveTo>
                <a:cubicBezTo>
                  <a:pt x="2715" y="-3085"/>
                  <a:pt x="76269" y="78407"/>
                  <a:pt x="98494" y="108040"/>
                </a:cubicBezTo>
                <a:cubicBezTo>
                  <a:pt x="120719" y="137673"/>
                  <a:pt x="115957" y="154607"/>
                  <a:pt x="133419" y="177890"/>
                </a:cubicBezTo>
                <a:cubicBezTo>
                  <a:pt x="150882" y="201173"/>
                  <a:pt x="198507" y="235569"/>
                  <a:pt x="203269" y="247740"/>
                </a:cubicBezTo>
                <a:cubicBezTo>
                  <a:pt x="208031" y="259911"/>
                  <a:pt x="170461" y="237157"/>
                  <a:pt x="161994" y="250915"/>
                </a:cubicBezTo>
                <a:cubicBezTo>
                  <a:pt x="153527" y="264673"/>
                  <a:pt x="154586" y="303832"/>
                  <a:pt x="152469" y="330290"/>
                </a:cubicBezTo>
                <a:cubicBezTo>
                  <a:pt x="150352" y="356748"/>
                  <a:pt x="145061" y="391673"/>
                  <a:pt x="149294" y="409665"/>
                </a:cubicBezTo>
                <a:cubicBezTo>
                  <a:pt x="153527" y="427657"/>
                  <a:pt x="178927" y="441415"/>
                  <a:pt x="177869" y="438240"/>
                </a:cubicBezTo>
                <a:cubicBezTo>
                  <a:pt x="176811" y="435065"/>
                  <a:pt x="128657" y="366803"/>
                  <a:pt x="142944" y="390615"/>
                </a:cubicBezTo>
                <a:cubicBezTo>
                  <a:pt x="157231" y="414427"/>
                  <a:pt x="260948" y="568415"/>
                  <a:pt x="263594" y="581115"/>
                </a:cubicBezTo>
                <a:cubicBezTo>
                  <a:pt x="266240" y="593815"/>
                  <a:pt x="186865" y="528727"/>
                  <a:pt x="158819" y="466815"/>
                </a:cubicBezTo>
                <a:cubicBezTo>
                  <a:pt x="130773" y="404903"/>
                  <a:pt x="108019" y="266261"/>
                  <a:pt x="95319" y="209640"/>
                </a:cubicBezTo>
                <a:cubicBezTo>
                  <a:pt x="82619" y="153019"/>
                  <a:pt x="93731" y="158311"/>
                  <a:pt x="82619" y="127090"/>
                </a:cubicBezTo>
                <a:cubicBezTo>
                  <a:pt x="71507" y="95869"/>
                  <a:pt x="-2577" y="3265"/>
                  <a:pt x="69" y="9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98" name="フリーフォーム 1497">
            <a:extLst>
              <a:ext uri="{FF2B5EF4-FFF2-40B4-BE49-F238E27FC236}">
                <a16:creationId xmlns:a16="http://schemas.microsoft.com/office/drawing/2014/main" id="{175B3FA0-F31B-A756-F437-C051D968EF26}"/>
              </a:ext>
            </a:extLst>
          </p:cNvPr>
          <p:cNvSpPr/>
          <p:nvPr/>
        </p:nvSpPr>
        <p:spPr>
          <a:xfrm>
            <a:off x="1941273" y="8984998"/>
            <a:ext cx="208381" cy="28912"/>
          </a:xfrm>
          <a:custGeom>
            <a:avLst/>
            <a:gdLst>
              <a:gd name="connsiteX0" fmla="*/ 1827 w 208381"/>
              <a:gd name="connsiteY0" fmla="*/ 3427 h 28912"/>
              <a:gd name="connsiteX1" fmla="*/ 103427 w 208381"/>
              <a:gd name="connsiteY1" fmla="*/ 9777 h 28912"/>
              <a:gd name="connsiteX2" fmla="*/ 154227 w 208381"/>
              <a:gd name="connsiteY2" fmla="*/ 28827 h 28912"/>
              <a:gd name="connsiteX3" fmla="*/ 208202 w 208381"/>
              <a:gd name="connsiteY3" fmla="*/ 16127 h 28912"/>
              <a:gd name="connsiteX4" fmla="*/ 135177 w 208381"/>
              <a:gd name="connsiteY4" fmla="*/ 252 h 28912"/>
              <a:gd name="connsiteX5" fmla="*/ 198677 w 208381"/>
              <a:gd name="connsiteY5" fmla="*/ 6602 h 28912"/>
              <a:gd name="connsiteX6" fmla="*/ 1827 w 208381"/>
              <a:gd name="connsiteY6" fmla="*/ 3427 h 28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08381" h="28912">
                <a:moveTo>
                  <a:pt x="1827" y="3427"/>
                </a:moveTo>
                <a:cubicBezTo>
                  <a:pt x="-14048" y="3956"/>
                  <a:pt x="78027" y="5544"/>
                  <a:pt x="103427" y="9777"/>
                </a:cubicBezTo>
                <a:cubicBezTo>
                  <a:pt x="128827" y="14010"/>
                  <a:pt x="136765" y="27769"/>
                  <a:pt x="154227" y="28827"/>
                </a:cubicBezTo>
                <a:cubicBezTo>
                  <a:pt x="171689" y="29885"/>
                  <a:pt x="211377" y="20889"/>
                  <a:pt x="208202" y="16127"/>
                </a:cubicBezTo>
                <a:cubicBezTo>
                  <a:pt x="205027" y="11365"/>
                  <a:pt x="136764" y="1839"/>
                  <a:pt x="135177" y="252"/>
                </a:cubicBezTo>
                <a:cubicBezTo>
                  <a:pt x="133590" y="-1335"/>
                  <a:pt x="217727" y="5015"/>
                  <a:pt x="198677" y="6602"/>
                </a:cubicBezTo>
                <a:cubicBezTo>
                  <a:pt x="179627" y="8189"/>
                  <a:pt x="17702" y="2898"/>
                  <a:pt x="1827" y="3427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99" name="フリーフォーム 1498">
            <a:extLst>
              <a:ext uri="{FF2B5EF4-FFF2-40B4-BE49-F238E27FC236}">
                <a16:creationId xmlns:a16="http://schemas.microsoft.com/office/drawing/2014/main" id="{E5B811F1-CA06-9794-D945-882C69C0218F}"/>
              </a:ext>
            </a:extLst>
          </p:cNvPr>
          <p:cNvSpPr/>
          <p:nvPr/>
        </p:nvSpPr>
        <p:spPr>
          <a:xfrm>
            <a:off x="1812902" y="9058169"/>
            <a:ext cx="25541" cy="178069"/>
          </a:xfrm>
          <a:custGeom>
            <a:avLst/>
            <a:gdLst>
              <a:gd name="connsiteX0" fmla="*/ 25423 w 25541"/>
              <a:gd name="connsiteY0" fmla="*/ 106 h 178069"/>
              <a:gd name="connsiteX1" fmla="*/ 9548 w 25541"/>
              <a:gd name="connsiteY1" fmla="*/ 95356 h 178069"/>
              <a:gd name="connsiteX2" fmla="*/ 9548 w 25541"/>
              <a:gd name="connsiteY2" fmla="*/ 177906 h 178069"/>
              <a:gd name="connsiteX3" fmla="*/ 23 w 25541"/>
              <a:gd name="connsiteY3" fmla="*/ 114406 h 178069"/>
              <a:gd name="connsiteX4" fmla="*/ 25423 w 25541"/>
              <a:gd name="connsiteY4" fmla="*/ 106 h 1780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541" h="178069">
                <a:moveTo>
                  <a:pt x="25423" y="106"/>
                </a:moveTo>
                <a:cubicBezTo>
                  <a:pt x="27010" y="-3069"/>
                  <a:pt x="12194" y="65723"/>
                  <a:pt x="9548" y="95356"/>
                </a:cubicBezTo>
                <a:cubicBezTo>
                  <a:pt x="6902" y="124989"/>
                  <a:pt x="11135" y="174731"/>
                  <a:pt x="9548" y="177906"/>
                </a:cubicBezTo>
                <a:cubicBezTo>
                  <a:pt x="7961" y="181081"/>
                  <a:pt x="-506" y="137160"/>
                  <a:pt x="23" y="114406"/>
                </a:cubicBezTo>
                <a:cubicBezTo>
                  <a:pt x="552" y="91652"/>
                  <a:pt x="23836" y="3281"/>
                  <a:pt x="25423" y="10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00" name="フリーフォーム 1499">
            <a:extLst>
              <a:ext uri="{FF2B5EF4-FFF2-40B4-BE49-F238E27FC236}">
                <a16:creationId xmlns:a16="http://schemas.microsoft.com/office/drawing/2014/main" id="{3F468D81-43E5-3709-C1BD-2CB553CB729A}"/>
              </a:ext>
            </a:extLst>
          </p:cNvPr>
          <p:cNvSpPr/>
          <p:nvPr/>
        </p:nvSpPr>
        <p:spPr>
          <a:xfrm>
            <a:off x="1869984" y="9258270"/>
            <a:ext cx="98682" cy="311470"/>
          </a:xfrm>
          <a:custGeom>
            <a:avLst/>
            <a:gdLst>
              <a:gd name="connsiteX0" fmla="*/ 9616 w 98682"/>
              <a:gd name="connsiteY0" fmla="*/ 30 h 311470"/>
              <a:gd name="connsiteX1" fmla="*/ 91 w 98682"/>
              <a:gd name="connsiteY1" fmla="*/ 123855 h 311470"/>
              <a:gd name="connsiteX2" fmla="*/ 15966 w 98682"/>
              <a:gd name="connsiteY2" fmla="*/ 98455 h 311470"/>
              <a:gd name="connsiteX3" fmla="*/ 41366 w 98682"/>
              <a:gd name="connsiteY3" fmla="*/ 203230 h 311470"/>
              <a:gd name="connsiteX4" fmla="*/ 98516 w 98682"/>
              <a:gd name="connsiteY4" fmla="*/ 311180 h 311470"/>
              <a:gd name="connsiteX5" fmla="*/ 57241 w 98682"/>
              <a:gd name="connsiteY5" fmla="*/ 231805 h 311470"/>
              <a:gd name="connsiteX6" fmla="*/ 12791 w 98682"/>
              <a:gd name="connsiteY6" fmla="*/ 136555 h 311470"/>
              <a:gd name="connsiteX7" fmla="*/ 9616 w 98682"/>
              <a:gd name="connsiteY7" fmla="*/ 30 h 3114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98682" h="311470">
                <a:moveTo>
                  <a:pt x="9616" y="30"/>
                </a:moveTo>
                <a:cubicBezTo>
                  <a:pt x="7499" y="-2087"/>
                  <a:pt x="-967" y="107451"/>
                  <a:pt x="91" y="123855"/>
                </a:cubicBezTo>
                <a:cubicBezTo>
                  <a:pt x="1149" y="140259"/>
                  <a:pt x="9087" y="85226"/>
                  <a:pt x="15966" y="98455"/>
                </a:cubicBezTo>
                <a:cubicBezTo>
                  <a:pt x="22845" y="111684"/>
                  <a:pt x="27608" y="167776"/>
                  <a:pt x="41366" y="203230"/>
                </a:cubicBezTo>
                <a:cubicBezTo>
                  <a:pt x="55124" y="238684"/>
                  <a:pt x="95870" y="306418"/>
                  <a:pt x="98516" y="311180"/>
                </a:cubicBezTo>
                <a:cubicBezTo>
                  <a:pt x="101162" y="315942"/>
                  <a:pt x="71528" y="260909"/>
                  <a:pt x="57241" y="231805"/>
                </a:cubicBezTo>
                <a:cubicBezTo>
                  <a:pt x="42954" y="202701"/>
                  <a:pt x="19670" y="169363"/>
                  <a:pt x="12791" y="136555"/>
                </a:cubicBezTo>
                <a:cubicBezTo>
                  <a:pt x="5912" y="103747"/>
                  <a:pt x="11733" y="2147"/>
                  <a:pt x="9616" y="3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01" name="フリーフォーム 1500">
            <a:extLst>
              <a:ext uri="{FF2B5EF4-FFF2-40B4-BE49-F238E27FC236}">
                <a16:creationId xmlns:a16="http://schemas.microsoft.com/office/drawing/2014/main" id="{004BE03B-5643-8435-4E2D-3FC85B3CB6CE}"/>
              </a:ext>
            </a:extLst>
          </p:cNvPr>
          <p:cNvSpPr/>
          <p:nvPr/>
        </p:nvSpPr>
        <p:spPr>
          <a:xfrm>
            <a:off x="2241487" y="9690011"/>
            <a:ext cx="75514" cy="235504"/>
          </a:xfrm>
          <a:custGeom>
            <a:avLst/>
            <a:gdLst>
              <a:gd name="connsiteX0" fmla="*/ 63 w 75514"/>
              <a:gd name="connsiteY0" fmla="*/ 89 h 235504"/>
              <a:gd name="connsiteX1" fmla="*/ 60388 w 75514"/>
              <a:gd name="connsiteY1" fmla="*/ 120739 h 235504"/>
              <a:gd name="connsiteX2" fmla="*/ 63563 w 75514"/>
              <a:gd name="connsiteY2" fmla="*/ 235039 h 235504"/>
              <a:gd name="connsiteX3" fmla="*/ 69913 w 75514"/>
              <a:gd name="connsiteY3" fmla="*/ 158839 h 235504"/>
              <a:gd name="connsiteX4" fmla="*/ 73088 w 75514"/>
              <a:gd name="connsiteY4" fmla="*/ 101689 h 235504"/>
              <a:gd name="connsiteX5" fmla="*/ 63 w 75514"/>
              <a:gd name="connsiteY5" fmla="*/ 89 h 2355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5514" h="235504">
                <a:moveTo>
                  <a:pt x="63" y="89"/>
                </a:moveTo>
                <a:cubicBezTo>
                  <a:pt x="-2054" y="3264"/>
                  <a:pt x="49805" y="81581"/>
                  <a:pt x="60388" y="120739"/>
                </a:cubicBezTo>
                <a:cubicBezTo>
                  <a:pt x="70971" y="159897"/>
                  <a:pt x="61976" y="228689"/>
                  <a:pt x="63563" y="235039"/>
                </a:cubicBezTo>
                <a:cubicBezTo>
                  <a:pt x="65151" y="241389"/>
                  <a:pt x="68326" y="181064"/>
                  <a:pt x="69913" y="158839"/>
                </a:cubicBezTo>
                <a:cubicBezTo>
                  <a:pt x="71500" y="136614"/>
                  <a:pt x="79438" y="124443"/>
                  <a:pt x="73088" y="101689"/>
                </a:cubicBezTo>
                <a:cubicBezTo>
                  <a:pt x="66738" y="78935"/>
                  <a:pt x="2180" y="-3086"/>
                  <a:pt x="63" y="8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02" name="フリーフォーム 1501">
            <a:extLst>
              <a:ext uri="{FF2B5EF4-FFF2-40B4-BE49-F238E27FC236}">
                <a16:creationId xmlns:a16="http://schemas.microsoft.com/office/drawing/2014/main" id="{BF0A4E9B-D3BA-4F72-2622-F2A2922E30F4}"/>
              </a:ext>
            </a:extLst>
          </p:cNvPr>
          <p:cNvSpPr/>
          <p:nvPr/>
        </p:nvSpPr>
        <p:spPr>
          <a:xfrm>
            <a:off x="1964905" y="9518180"/>
            <a:ext cx="147054" cy="291431"/>
          </a:xfrm>
          <a:custGeom>
            <a:avLst/>
            <a:gdLst>
              <a:gd name="connsiteX0" fmla="*/ 420 w 147054"/>
              <a:gd name="connsiteY0" fmla="*/ 470 h 291431"/>
              <a:gd name="connsiteX1" fmla="*/ 95670 w 147054"/>
              <a:gd name="connsiteY1" fmla="*/ 248120 h 291431"/>
              <a:gd name="connsiteX2" fmla="*/ 146470 w 147054"/>
              <a:gd name="connsiteY2" fmla="*/ 286220 h 291431"/>
              <a:gd name="connsiteX3" fmla="*/ 63920 w 147054"/>
              <a:gd name="connsiteY3" fmla="*/ 187795 h 291431"/>
              <a:gd name="connsiteX4" fmla="*/ 420 w 147054"/>
              <a:gd name="connsiteY4" fmla="*/ 470 h 2914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7054" h="291431">
                <a:moveTo>
                  <a:pt x="420" y="470"/>
                </a:moveTo>
                <a:cubicBezTo>
                  <a:pt x="5712" y="10524"/>
                  <a:pt x="71328" y="200495"/>
                  <a:pt x="95670" y="248120"/>
                </a:cubicBezTo>
                <a:cubicBezTo>
                  <a:pt x="120012" y="295745"/>
                  <a:pt x="151762" y="296274"/>
                  <a:pt x="146470" y="286220"/>
                </a:cubicBezTo>
                <a:cubicBezTo>
                  <a:pt x="141178" y="276166"/>
                  <a:pt x="86674" y="231187"/>
                  <a:pt x="63920" y="187795"/>
                </a:cubicBezTo>
                <a:cubicBezTo>
                  <a:pt x="41166" y="144403"/>
                  <a:pt x="-4872" y="-9584"/>
                  <a:pt x="420" y="470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03" name="フリーフォーム 1502">
            <a:extLst>
              <a:ext uri="{FF2B5EF4-FFF2-40B4-BE49-F238E27FC236}">
                <a16:creationId xmlns:a16="http://schemas.microsoft.com/office/drawing/2014/main" id="{01F9D283-F7FF-8AC5-B719-679DE6CB1854}"/>
              </a:ext>
            </a:extLst>
          </p:cNvPr>
          <p:cNvSpPr/>
          <p:nvPr/>
        </p:nvSpPr>
        <p:spPr>
          <a:xfrm>
            <a:off x="1939519" y="9495421"/>
            <a:ext cx="137100" cy="327876"/>
          </a:xfrm>
          <a:custGeom>
            <a:avLst/>
            <a:gdLst>
              <a:gd name="connsiteX0" fmla="*/ 406 w 137100"/>
              <a:gd name="connsiteY0" fmla="*/ 1004 h 327876"/>
              <a:gd name="connsiteX1" fmla="*/ 41681 w 137100"/>
              <a:gd name="connsiteY1" fmla="*/ 172454 h 327876"/>
              <a:gd name="connsiteX2" fmla="*/ 136931 w 137100"/>
              <a:gd name="connsiteY2" fmla="*/ 324854 h 327876"/>
              <a:gd name="connsiteX3" fmla="*/ 63906 w 137100"/>
              <a:gd name="connsiteY3" fmla="*/ 255004 h 327876"/>
              <a:gd name="connsiteX4" fmla="*/ 406 w 137100"/>
              <a:gd name="connsiteY4" fmla="*/ 1004 h 3278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7100" h="327876">
                <a:moveTo>
                  <a:pt x="406" y="1004"/>
                </a:moveTo>
                <a:cubicBezTo>
                  <a:pt x="-3298" y="-12754"/>
                  <a:pt x="18927" y="118479"/>
                  <a:pt x="41681" y="172454"/>
                </a:cubicBezTo>
                <a:cubicBezTo>
                  <a:pt x="64435" y="226429"/>
                  <a:pt x="133227" y="311096"/>
                  <a:pt x="136931" y="324854"/>
                </a:cubicBezTo>
                <a:cubicBezTo>
                  <a:pt x="140635" y="338612"/>
                  <a:pt x="82427" y="303687"/>
                  <a:pt x="63906" y="255004"/>
                </a:cubicBezTo>
                <a:cubicBezTo>
                  <a:pt x="45385" y="206321"/>
                  <a:pt x="4110" y="14762"/>
                  <a:pt x="406" y="100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04" name="フリーフォーム 1503">
            <a:extLst>
              <a:ext uri="{FF2B5EF4-FFF2-40B4-BE49-F238E27FC236}">
                <a16:creationId xmlns:a16="http://schemas.microsoft.com/office/drawing/2014/main" id="{C4A84E6A-0AF1-8B3B-115B-D6695A42955E}"/>
              </a:ext>
            </a:extLst>
          </p:cNvPr>
          <p:cNvSpPr/>
          <p:nvPr/>
        </p:nvSpPr>
        <p:spPr>
          <a:xfrm>
            <a:off x="1971300" y="9356335"/>
            <a:ext cx="120715" cy="114881"/>
          </a:xfrm>
          <a:custGeom>
            <a:avLst/>
            <a:gdLst>
              <a:gd name="connsiteX0" fmla="*/ 375 w 120715"/>
              <a:gd name="connsiteY0" fmla="*/ 114690 h 114881"/>
              <a:gd name="connsiteX1" fmla="*/ 70225 w 120715"/>
              <a:gd name="connsiteY1" fmla="*/ 67065 h 114881"/>
              <a:gd name="connsiteX2" fmla="*/ 92450 w 120715"/>
              <a:gd name="connsiteY2" fmla="*/ 70240 h 114881"/>
              <a:gd name="connsiteX3" fmla="*/ 117850 w 120715"/>
              <a:gd name="connsiteY3" fmla="*/ 390 h 114881"/>
              <a:gd name="connsiteX4" fmla="*/ 108325 w 120715"/>
              <a:gd name="connsiteY4" fmla="*/ 44840 h 114881"/>
              <a:gd name="connsiteX5" fmla="*/ 375 w 120715"/>
              <a:gd name="connsiteY5" fmla="*/ 114690 h 1148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20715" h="114881">
                <a:moveTo>
                  <a:pt x="375" y="114690"/>
                </a:moveTo>
                <a:cubicBezTo>
                  <a:pt x="-5975" y="118394"/>
                  <a:pt x="70225" y="67065"/>
                  <a:pt x="70225" y="67065"/>
                </a:cubicBezTo>
                <a:cubicBezTo>
                  <a:pt x="85571" y="59657"/>
                  <a:pt x="84513" y="81352"/>
                  <a:pt x="92450" y="70240"/>
                </a:cubicBezTo>
                <a:cubicBezTo>
                  <a:pt x="100388" y="59127"/>
                  <a:pt x="115204" y="4623"/>
                  <a:pt x="117850" y="390"/>
                </a:cubicBezTo>
                <a:cubicBezTo>
                  <a:pt x="120496" y="-3843"/>
                  <a:pt x="125787" y="27378"/>
                  <a:pt x="108325" y="44840"/>
                </a:cubicBezTo>
                <a:cubicBezTo>
                  <a:pt x="90863" y="62302"/>
                  <a:pt x="6725" y="110986"/>
                  <a:pt x="375" y="11469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05" name="フリーフォーム 1504">
            <a:extLst>
              <a:ext uri="{FF2B5EF4-FFF2-40B4-BE49-F238E27FC236}">
                <a16:creationId xmlns:a16="http://schemas.microsoft.com/office/drawing/2014/main" id="{D46C3242-696E-EAD3-6E40-C8904413B141}"/>
              </a:ext>
            </a:extLst>
          </p:cNvPr>
          <p:cNvSpPr/>
          <p:nvPr/>
        </p:nvSpPr>
        <p:spPr>
          <a:xfrm>
            <a:off x="2093840" y="9334461"/>
            <a:ext cx="103266" cy="371516"/>
          </a:xfrm>
          <a:custGeom>
            <a:avLst/>
            <a:gdLst>
              <a:gd name="connsiteX0" fmla="*/ 11185 w 103266"/>
              <a:gd name="connsiteY0" fmla="*/ 39 h 371516"/>
              <a:gd name="connsiteX1" fmla="*/ 14360 w 103266"/>
              <a:gd name="connsiteY1" fmla="*/ 114339 h 371516"/>
              <a:gd name="connsiteX2" fmla="*/ 39760 w 103266"/>
              <a:gd name="connsiteY2" fmla="*/ 203239 h 371516"/>
              <a:gd name="connsiteX3" fmla="*/ 33410 w 103266"/>
              <a:gd name="connsiteY3" fmla="*/ 168314 h 371516"/>
              <a:gd name="connsiteX4" fmla="*/ 61985 w 103266"/>
              <a:gd name="connsiteY4" fmla="*/ 257214 h 371516"/>
              <a:gd name="connsiteX5" fmla="*/ 103260 w 103266"/>
              <a:gd name="connsiteY5" fmla="*/ 371514 h 371516"/>
              <a:gd name="connsiteX6" fmla="*/ 58810 w 103266"/>
              <a:gd name="connsiteY6" fmla="*/ 254039 h 371516"/>
              <a:gd name="connsiteX7" fmla="*/ 58810 w 103266"/>
              <a:gd name="connsiteY7" fmla="*/ 266739 h 371516"/>
              <a:gd name="connsiteX8" fmla="*/ 1660 w 103266"/>
              <a:gd name="connsiteY8" fmla="*/ 127039 h 371516"/>
              <a:gd name="connsiteX9" fmla="*/ 11185 w 103266"/>
              <a:gd name="connsiteY9" fmla="*/ 39 h 3715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03266" h="371516">
                <a:moveTo>
                  <a:pt x="11185" y="39"/>
                </a:moveTo>
                <a:cubicBezTo>
                  <a:pt x="13302" y="-2078"/>
                  <a:pt x="9598" y="80472"/>
                  <a:pt x="14360" y="114339"/>
                </a:cubicBezTo>
                <a:cubicBezTo>
                  <a:pt x="19122" y="148206"/>
                  <a:pt x="36585" y="194243"/>
                  <a:pt x="39760" y="203239"/>
                </a:cubicBezTo>
                <a:cubicBezTo>
                  <a:pt x="42935" y="212235"/>
                  <a:pt x="29706" y="159318"/>
                  <a:pt x="33410" y="168314"/>
                </a:cubicBezTo>
                <a:cubicBezTo>
                  <a:pt x="37114" y="177310"/>
                  <a:pt x="50343" y="223347"/>
                  <a:pt x="61985" y="257214"/>
                </a:cubicBezTo>
                <a:cubicBezTo>
                  <a:pt x="73627" y="291081"/>
                  <a:pt x="103789" y="372043"/>
                  <a:pt x="103260" y="371514"/>
                </a:cubicBezTo>
                <a:cubicBezTo>
                  <a:pt x="102731" y="370985"/>
                  <a:pt x="66218" y="271501"/>
                  <a:pt x="58810" y="254039"/>
                </a:cubicBezTo>
                <a:cubicBezTo>
                  <a:pt x="51402" y="236577"/>
                  <a:pt x="68335" y="287906"/>
                  <a:pt x="58810" y="266739"/>
                </a:cubicBezTo>
                <a:cubicBezTo>
                  <a:pt x="49285" y="245572"/>
                  <a:pt x="8010" y="170960"/>
                  <a:pt x="1660" y="127039"/>
                </a:cubicBezTo>
                <a:cubicBezTo>
                  <a:pt x="-4690" y="83118"/>
                  <a:pt x="9068" y="2156"/>
                  <a:pt x="11185" y="39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06" name="フリーフォーム 1505">
            <a:extLst>
              <a:ext uri="{FF2B5EF4-FFF2-40B4-BE49-F238E27FC236}">
                <a16:creationId xmlns:a16="http://schemas.microsoft.com/office/drawing/2014/main" id="{B316F4F3-5F7A-0E97-2DCA-FE005580E836}"/>
              </a:ext>
            </a:extLst>
          </p:cNvPr>
          <p:cNvSpPr/>
          <p:nvPr/>
        </p:nvSpPr>
        <p:spPr>
          <a:xfrm>
            <a:off x="1987463" y="9403625"/>
            <a:ext cx="94426" cy="99151"/>
          </a:xfrm>
          <a:custGeom>
            <a:avLst/>
            <a:gdLst>
              <a:gd name="connsiteX0" fmla="*/ 87 w 94426"/>
              <a:gd name="connsiteY0" fmla="*/ 99150 h 99151"/>
              <a:gd name="connsiteX1" fmla="*/ 85812 w 94426"/>
              <a:gd name="connsiteY1" fmla="*/ 83275 h 99151"/>
              <a:gd name="connsiteX2" fmla="*/ 92162 w 94426"/>
              <a:gd name="connsiteY2" fmla="*/ 725 h 99151"/>
              <a:gd name="connsiteX3" fmla="*/ 92162 w 94426"/>
              <a:gd name="connsiteY3" fmla="*/ 45175 h 99151"/>
              <a:gd name="connsiteX4" fmla="*/ 69937 w 94426"/>
              <a:gd name="connsiteY4" fmla="*/ 83275 h 99151"/>
              <a:gd name="connsiteX5" fmla="*/ 87 w 94426"/>
              <a:gd name="connsiteY5" fmla="*/ 99150 h 991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94426" h="99151">
                <a:moveTo>
                  <a:pt x="87" y="99150"/>
                </a:moveTo>
                <a:cubicBezTo>
                  <a:pt x="2733" y="99150"/>
                  <a:pt x="70466" y="99679"/>
                  <a:pt x="85812" y="83275"/>
                </a:cubicBezTo>
                <a:cubicBezTo>
                  <a:pt x="101158" y="66871"/>
                  <a:pt x="91104" y="7075"/>
                  <a:pt x="92162" y="725"/>
                </a:cubicBezTo>
                <a:cubicBezTo>
                  <a:pt x="93220" y="-5625"/>
                  <a:pt x="95866" y="31417"/>
                  <a:pt x="92162" y="45175"/>
                </a:cubicBezTo>
                <a:cubicBezTo>
                  <a:pt x="88458" y="58933"/>
                  <a:pt x="84224" y="71633"/>
                  <a:pt x="69937" y="83275"/>
                </a:cubicBezTo>
                <a:cubicBezTo>
                  <a:pt x="55650" y="94917"/>
                  <a:pt x="-2559" y="99150"/>
                  <a:pt x="87" y="9915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07" name="フリーフォーム 1506">
            <a:extLst>
              <a:ext uri="{FF2B5EF4-FFF2-40B4-BE49-F238E27FC236}">
                <a16:creationId xmlns:a16="http://schemas.microsoft.com/office/drawing/2014/main" id="{F633EAE9-111D-1C00-D08A-1B9685D0FCC3}"/>
              </a:ext>
            </a:extLst>
          </p:cNvPr>
          <p:cNvSpPr/>
          <p:nvPr/>
        </p:nvSpPr>
        <p:spPr>
          <a:xfrm>
            <a:off x="2158960" y="9709147"/>
            <a:ext cx="41324" cy="98443"/>
          </a:xfrm>
          <a:custGeom>
            <a:avLst/>
            <a:gdLst>
              <a:gd name="connsiteX0" fmla="*/ 41315 w 41324"/>
              <a:gd name="connsiteY0" fmla="*/ 3 h 98443"/>
              <a:gd name="connsiteX1" fmla="*/ 12740 w 41324"/>
              <a:gd name="connsiteY1" fmla="*/ 69853 h 98443"/>
              <a:gd name="connsiteX2" fmla="*/ 40 w 41324"/>
              <a:gd name="connsiteY2" fmla="*/ 98428 h 98443"/>
              <a:gd name="connsiteX3" fmla="*/ 9565 w 41324"/>
              <a:gd name="connsiteY3" fmla="*/ 66678 h 98443"/>
              <a:gd name="connsiteX4" fmla="*/ 41315 w 41324"/>
              <a:gd name="connsiteY4" fmla="*/ 3 h 984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1324" h="98443">
                <a:moveTo>
                  <a:pt x="41315" y="3"/>
                </a:moveTo>
                <a:cubicBezTo>
                  <a:pt x="41844" y="532"/>
                  <a:pt x="19619" y="53449"/>
                  <a:pt x="12740" y="69853"/>
                </a:cubicBezTo>
                <a:cubicBezTo>
                  <a:pt x="5861" y="86257"/>
                  <a:pt x="569" y="98957"/>
                  <a:pt x="40" y="98428"/>
                </a:cubicBezTo>
                <a:cubicBezTo>
                  <a:pt x="-489" y="97899"/>
                  <a:pt x="4273" y="78320"/>
                  <a:pt x="9565" y="66678"/>
                </a:cubicBezTo>
                <a:cubicBezTo>
                  <a:pt x="14857" y="55036"/>
                  <a:pt x="40786" y="-526"/>
                  <a:pt x="41315" y="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08" name="フリーフォーム 1507">
            <a:extLst>
              <a:ext uri="{FF2B5EF4-FFF2-40B4-BE49-F238E27FC236}">
                <a16:creationId xmlns:a16="http://schemas.microsoft.com/office/drawing/2014/main" id="{3AE2B0CF-E7E6-E1DD-06B7-51D617C4F02D}"/>
              </a:ext>
            </a:extLst>
          </p:cNvPr>
          <p:cNvSpPr/>
          <p:nvPr/>
        </p:nvSpPr>
        <p:spPr>
          <a:xfrm>
            <a:off x="2047872" y="9785315"/>
            <a:ext cx="276262" cy="162116"/>
          </a:xfrm>
          <a:custGeom>
            <a:avLst/>
            <a:gdLst>
              <a:gd name="connsiteX0" fmla="*/ 3 w 276262"/>
              <a:gd name="connsiteY0" fmla="*/ 35 h 162116"/>
              <a:gd name="connsiteX1" fmla="*/ 98428 w 276262"/>
              <a:gd name="connsiteY1" fmla="*/ 114335 h 162116"/>
              <a:gd name="connsiteX2" fmla="*/ 168278 w 276262"/>
              <a:gd name="connsiteY2" fmla="*/ 142910 h 162116"/>
              <a:gd name="connsiteX3" fmla="*/ 127003 w 276262"/>
              <a:gd name="connsiteY3" fmla="*/ 130210 h 162116"/>
              <a:gd name="connsiteX4" fmla="*/ 184153 w 276262"/>
              <a:gd name="connsiteY4" fmla="*/ 161960 h 162116"/>
              <a:gd name="connsiteX5" fmla="*/ 276228 w 276262"/>
              <a:gd name="connsiteY5" fmla="*/ 142910 h 162116"/>
              <a:gd name="connsiteX6" fmla="*/ 193678 w 276262"/>
              <a:gd name="connsiteY6" fmla="*/ 155610 h 162116"/>
              <a:gd name="connsiteX7" fmla="*/ 95253 w 276262"/>
              <a:gd name="connsiteY7" fmla="*/ 127035 h 162116"/>
              <a:gd name="connsiteX8" fmla="*/ 3 w 276262"/>
              <a:gd name="connsiteY8" fmla="*/ 35 h 1621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76262" h="162116">
                <a:moveTo>
                  <a:pt x="3" y="35"/>
                </a:moveTo>
                <a:cubicBezTo>
                  <a:pt x="532" y="-2082"/>
                  <a:pt x="70382" y="90523"/>
                  <a:pt x="98428" y="114335"/>
                </a:cubicBezTo>
                <a:cubicBezTo>
                  <a:pt x="126474" y="138148"/>
                  <a:pt x="163516" y="140264"/>
                  <a:pt x="168278" y="142910"/>
                </a:cubicBezTo>
                <a:cubicBezTo>
                  <a:pt x="173040" y="145556"/>
                  <a:pt x="124357" y="127035"/>
                  <a:pt x="127003" y="130210"/>
                </a:cubicBezTo>
                <a:cubicBezTo>
                  <a:pt x="129649" y="133385"/>
                  <a:pt x="159282" y="159843"/>
                  <a:pt x="184153" y="161960"/>
                </a:cubicBezTo>
                <a:cubicBezTo>
                  <a:pt x="209024" y="164077"/>
                  <a:pt x="274640" y="143968"/>
                  <a:pt x="276228" y="142910"/>
                </a:cubicBezTo>
                <a:cubicBezTo>
                  <a:pt x="277816" y="141852"/>
                  <a:pt x="223840" y="158256"/>
                  <a:pt x="193678" y="155610"/>
                </a:cubicBezTo>
                <a:cubicBezTo>
                  <a:pt x="163516" y="152964"/>
                  <a:pt x="123299" y="146614"/>
                  <a:pt x="95253" y="127035"/>
                </a:cubicBezTo>
                <a:cubicBezTo>
                  <a:pt x="67207" y="107456"/>
                  <a:pt x="-526" y="2152"/>
                  <a:pt x="3" y="3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09" name="フリーフォーム 1508">
            <a:extLst>
              <a:ext uri="{FF2B5EF4-FFF2-40B4-BE49-F238E27FC236}">
                <a16:creationId xmlns:a16="http://schemas.microsoft.com/office/drawing/2014/main" id="{ED1EF8C1-5602-5742-E612-042F5D41F4EC}"/>
              </a:ext>
            </a:extLst>
          </p:cNvPr>
          <p:cNvSpPr/>
          <p:nvPr/>
        </p:nvSpPr>
        <p:spPr>
          <a:xfrm>
            <a:off x="2104448" y="9538841"/>
            <a:ext cx="70605" cy="234617"/>
          </a:xfrm>
          <a:custGeom>
            <a:avLst/>
            <a:gdLst>
              <a:gd name="connsiteX0" fmla="*/ 577 w 70605"/>
              <a:gd name="connsiteY0" fmla="*/ 2034 h 234617"/>
              <a:gd name="connsiteX1" fmla="*/ 29152 w 70605"/>
              <a:gd name="connsiteY1" fmla="*/ 75059 h 234617"/>
              <a:gd name="connsiteX2" fmla="*/ 6927 w 70605"/>
              <a:gd name="connsiteY2" fmla="*/ 106809 h 234617"/>
              <a:gd name="connsiteX3" fmla="*/ 22802 w 70605"/>
              <a:gd name="connsiteY3" fmla="*/ 84584 h 234617"/>
              <a:gd name="connsiteX4" fmla="*/ 57727 w 70605"/>
              <a:gd name="connsiteY4" fmla="*/ 138559 h 234617"/>
              <a:gd name="connsiteX5" fmla="*/ 70427 w 70605"/>
              <a:gd name="connsiteY5" fmla="*/ 179834 h 234617"/>
              <a:gd name="connsiteX6" fmla="*/ 57727 w 70605"/>
              <a:gd name="connsiteY6" fmla="*/ 233809 h 234617"/>
              <a:gd name="connsiteX7" fmla="*/ 70427 w 70605"/>
              <a:gd name="connsiteY7" fmla="*/ 135384 h 234617"/>
              <a:gd name="connsiteX8" fmla="*/ 60902 w 70605"/>
              <a:gd name="connsiteY8" fmla="*/ 163959 h 234617"/>
              <a:gd name="connsiteX9" fmla="*/ 577 w 70605"/>
              <a:gd name="connsiteY9" fmla="*/ 2034 h 2346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70605" h="234617">
                <a:moveTo>
                  <a:pt x="577" y="2034"/>
                </a:moveTo>
                <a:cubicBezTo>
                  <a:pt x="-4715" y="-12783"/>
                  <a:pt x="28094" y="57597"/>
                  <a:pt x="29152" y="75059"/>
                </a:cubicBezTo>
                <a:cubicBezTo>
                  <a:pt x="30210" y="92521"/>
                  <a:pt x="7985" y="105221"/>
                  <a:pt x="6927" y="106809"/>
                </a:cubicBezTo>
                <a:cubicBezTo>
                  <a:pt x="5869" y="108397"/>
                  <a:pt x="14335" y="79292"/>
                  <a:pt x="22802" y="84584"/>
                </a:cubicBezTo>
                <a:cubicBezTo>
                  <a:pt x="31269" y="89876"/>
                  <a:pt x="49790" y="122684"/>
                  <a:pt x="57727" y="138559"/>
                </a:cubicBezTo>
                <a:cubicBezTo>
                  <a:pt x="65664" y="154434"/>
                  <a:pt x="70427" y="163959"/>
                  <a:pt x="70427" y="179834"/>
                </a:cubicBezTo>
                <a:cubicBezTo>
                  <a:pt x="70427" y="195709"/>
                  <a:pt x="57727" y="241217"/>
                  <a:pt x="57727" y="233809"/>
                </a:cubicBezTo>
                <a:cubicBezTo>
                  <a:pt x="57727" y="226401"/>
                  <a:pt x="69898" y="147026"/>
                  <a:pt x="70427" y="135384"/>
                </a:cubicBezTo>
                <a:cubicBezTo>
                  <a:pt x="70956" y="123742"/>
                  <a:pt x="70956" y="180892"/>
                  <a:pt x="60902" y="163959"/>
                </a:cubicBezTo>
                <a:cubicBezTo>
                  <a:pt x="50848" y="147026"/>
                  <a:pt x="5869" y="16851"/>
                  <a:pt x="577" y="203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10" name="フリーフォーム 1509">
            <a:extLst>
              <a:ext uri="{FF2B5EF4-FFF2-40B4-BE49-F238E27FC236}">
                <a16:creationId xmlns:a16="http://schemas.microsoft.com/office/drawing/2014/main" id="{9C1CBA33-7FC0-0B66-8C71-96A9F9FC6D8D}"/>
              </a:ext>
            </a:extLst>
          </p:cNvPr>
          <p:cNvSpPr/>
          <p:nvPr/>
        </p:nvSpPr>
        <p:spPr>
          <a:xfrm>
            <a:off x="2149343" y="9582118"/>
            <a:ext cx="104083" cy="156270"/>
          </a:xfrm>
          <a:custGeom>
            <a:avLst/>
            <a:gdLst>
              <a:gd name="connsiteX0" fmla="*/ 132 w 104083"/>
              <a:gd name="connsiteY0" fmla="*/ 32 h 156270"/>
              <a:gd name="connsiteX1" fmla="*/ 50932 w 104083"/>
              <a:gd name="connsiteY1" fmla="*/ 123857 h 156270"/>
              <a:gd name="connsiteX2" fmla="*/ 95382 w 104083"/>
              <a:gd name="connsiteY2" fmla="*/ 149257 h 156270"/>
              <a:gd name="connsiteX3" fmla="*/ 101732 w 104083"/>
              <a:gd name="connsiteY3" fmla="*/ 155607 h 156270"/>
              <a:gd name="connsiteX4" fmla="*/ 66807 w 104083"/>
              <a:gd name="connsiteY4" fmla="*/ 136557 h 156270"/>
              <a:gd name="connsiteX5" fmla="*/ 132 w 104083"/>
              <a:gd name="connsiteY5" fmla="*/ 32 h 1562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4083" h="156270">
                <a:moveTo>
                  <a:pt x="132" y="32"/>
                </a:moveTo>
                <a:cubicBezTo>
                  <a:pt x="-2514" y="-2085"/>
                  <a:pt x="35057" y="98986"/>
                  <a:pt x="50932" y="123857"/>
                </a:cubicBezTo>
                <a:cubicBezTo>
                  <a:pt x="66807" y="148728"/>
                  <a:pt x="95382" y="149257"/>
                  <a:pt x="95382" y="149257"/>
                </a:cubicBezTo>
                <a:cubicBezTo>
                  <a:pt x="103849" y="154549"/>
                  <a:pt x="106494" y="157724"/>
                  <a:pt x="101732" y="155607"/>
                </a:cubicBezTo>
                <a:cubicBezTo>
                  <a:pt x="96970" y="153490"/>
                  <a:pt x="81624" y="156665"/>
                  <a:pt x="66807" y="136557"/>
                </a:cubicBezTo>
                <a:cubicBezTo>
                  <a:pt x="51990" y="116449"/>
                  <a:pt x="2778" y="2149"/>
                  <a:pt x="132" y="3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11" name="フリーフォーム 1510">
            <a:extLst>
              <a:ext uri="{FF2B5EF4-FFF2-40B4-BE49-F238E27FC236}">
                <a16:creationId xmlns:a16="http://schemas.microsoft.com/office/drawing/2014/main" id="{CB997C60-7E3D-F829-90F7-38C7A4AB1873}"/>
              </a:ext>
            </a:extLst>
          </p:cNvPr>
          <p:cNvSpPr/>
          <p:nvPr/>
        </p:nvSpPr>
        <p:spPr>
          <a:xfrm>
            <a:off x="2161674" y="9756663"/>
            <a:ext cx="57651" cy="197135"/>
          </a:xfrm>
          <a:custGeom>
            <a:avLst/>
            <a:gdLst>
              <a:gd name="connsiteX0" fmla="*/ 16376 w 57651"/>
              <a:gd name="connsiteY0" fmla="*/ 112 h 197135"/>
              <a:gd name="connsiteX1" fmla="*/ 10026 w 57651"/>
              <a:gd name="connsiteY1" fmla="*/ 82662 h 197135"/>
              <a:gd name="connsiteX2" fmla="*/ 22726 w 57651"/>
              <a:gd name="connsiteY2" fmla="*/ 123937 h 197135"/>
              <a:gd name="connsiteX3" fmla="*/ 57651 w 57651"/>
              <a:gd name="connsiteY3" fmla="*/ 196962 h 197135"/>
              <a:gd name="connsiteX4" fmla="*/ 22726 w 57651"/>
              <a:gd name="connsiteY4" fmla="*/ 142987 h 197135"/>
              <a:gd name="connsiteX5" fmla="*/ 501 w 57651"/>
              <a:gd name="connsiteY5" fmla="*/ 101712 h 197135"/>
              <a:gd name="connsiteX6" fmla="*/ 16376 w 57651"/>
              <a:gd name="connsiteY6" fmla="*/ 112 h 1971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7651" h="197135">
                <a:moveTo>
                  <a:pt x="16376" y="112"/>
                </a:moveTo>
                <a:cubicBezTo>
                  <a:pt x="17963" y="-3063"/>
                  <a:pt x="8968" y="62025"/>
                  <a:pt x="10026" y="82662"/>
                </a:cubicBezTo>
                <a:cubicBezTo>
                  <a:pt x="11084" y="103299"/>
                  <a:pt x="14789" y="104887"/>
                  <a:pt x="22726" y="123937"/>
                </a:cubicBezTo>
                <a:cubicBezTo>
                  <a:pt x="30663" y="142987"/>
                  <a:pt x="57651" y="193787"/>
                  <a:pt x="57651" y="196962"/>
                </a:cubicBezTo>
                <a:cubicBezTo>
                  <a:pt x="57651" y="200137"/>
                  <a:pt x="32251" y="158862"/>
                  <a:pt x="22726" y="142987"/>
                </a:cubicBezTo>
                <a:cubicBezTo>
                  <a:pt x="13201" y="127112"/>
                  <a:pt x="4205" y="120762"/>
                  <a:pt x="501" y="101712"/>
                </a:cubicBezTo>
                <a:cubicBezTo>
                  <a:pt x="-3203" y="82662"/>
                  <a:pt x="14789" y="3287"/>
                  <a:pt x="16376" y="11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12" name="フリーフォーム 1511">
            <a:extLst>
              <a:ext uri="{FF2B5EF4-FFF2-40B4-BE49-F238E27FC236}">
                <a16:creationId xmlns:a16="http://schemas.microsoft.com/office/drawing/2014/main" id="{FACE4A9B-DCA4-5661-58FB-D7EA178D2D42}"/>
              </a:ext>
            </a:extLst>
          </p:cNvPr>
          <p:cNvSpPr/>
          <p:nvPr/>
        </p:nvSpPr>
        <p:spPr>
          <a:xfrm>
            <a:off x="2165316" y="9756770"/>
            <a:ext cx="143090" cy="171675"/>
          </a:xfrm>
          <a:custGeom>
            <a:avLst/>
            <a:gdLst>
              <a:gd name="connsiteX0" fmla="*/ 34 w 143090"/>
              <a:gd name="connsiteY0" fmla="*/ 5 h 171675"/>
              <a:gd name="connsiteX1" fmla="*/ 69884 w 143090"/>
              <a:gd name="connsiteY1" fmla="*/ 53980 h 171675"/>
              <a:gd name="connsiteX2" fmla="*/ 104809 w 143090"/>
              <a:gd name="connsiteY2" fmla="*/ 88905 h 171675"/>
              <a:gd name="connsiteX3" fmla="*/ 142909 w 143090"/>
              <a:gd name="connsiteY3" fmla="*/ 171455 h 171675"/>
              <a:gd name="connsiteX4" fmla="*/ 117509 w 143090"/>
              <a:gd name="connsiteY4" fmla="*/ 111130 h 171675"/>
              <a:gd name="connsiteX5" fmla="*/ 79409 w 143090"/>
              <a:gd name="connsiteY5" fmla="*/ 50805 h 171675"/>
              <a:gd name="connsiteX6" fmla="*/ 34 w 143090"/>
              <a:gd name="connsiteY6" fmla="*/ 5 h 171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43090" h="171675">
                <a:moveTo>
                  <a:pt x="34" y="5"/>
                </a:moveTo>
                <a:cubicBezTo>
                  <a:pt x="-1553" y="534"/>
                  <a:pt x="52422" y="39163"/>
                  <a:pt x="69884" y="53980"/>
                </a:cubicBezTo>
                <a:cubicBezTo>
                  <a:pt x="87346" y="68797"/>
                  <a:pt x="92638" y="69326"/>
                  <a:pt x="104809" y="88905"/>
                </a:cubicBezTo>
                <a:cubicBezTo>
                  <a:pt x="116980" y="108484"/>
                  <a:pt x="140792" y="167751"/>
                  <a:pt x="142909" y="171455"/>
                </a:cubicBezTo>
                <a:cubicBezTo>
                  <a:pt x="145026" y="175159"/>
                  <a:pt x="128092" y="131238"/>
                  <a:pt x="117509" y="111130"/>
                </a:cubicBezTo>
                <a:cubicBezTo>
                  <a:pt x="106926" y="91022"/>
                  <a:pt x="92638" y="66680"/>
                  <a:pt x="79409" y="50805"/>
                </a:cubicBezTo>
                <a:cubicBezTo>
                  <a:pt x="66180" y="34930"/>
                  <a:pt x="1621" y="-524"/>
                  <a:pt x="34" y="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13" name="フリーフォーム 1512">
            <a:extLst>
              <a:ext uri="{FF2B5EF4-FFF2-40B4-BE49-F238E27FC236}">
                <a16:creationId xmlns:a16="http://schemas.microsoft.com/office/drawing/2014/main" id="{5505416F-7C39-8362-3DF8-3E54E355D818}"/>
              </a:ext>
            </a:extLst>
          </p:cNvPr>
          <p:cNvSpPr/>
          <p:nvPr/>
        </p:nvSpPr>
        <p:spPr>
          <a:xfrm>
            <a:off x="2219169" y="9755268"/>
            <a:ext cx="83153" cy="158035"/>
          </a:xfrm>
          <a:custGeom>
            <a:avLst/>
            <a:gdLst>
              <a:gd name="connsiteX0" fmla="*/ 156 w 83153"/>
              <a:gd name="connsiteY0" fmla="*/ 1507 h 158035"/>
              <a:gd name="connsiteX1" fmla="*/ 54131 w 83153"/>
              <a:gd name="connsiteY1" fmla="*/ 52307 h 158035"/>
              <a:gd name="connsiteX2" fmla="*/ 66831 w 83153"/>
              <a:gd name="connsiteY2" fmla="*/ 80882 h 158035"/>
              <a:gd name="connsiteX3" fmla="*/ 82706 w 83153"/>
              <a:gd name="connsiteY3" fmla="*/ 157082 h 158035"/>
              <a:gd name="connsiteX4" fmla="*/ 73181 w 83153"/>
              <a:gd name="connsiteY4" fmla="*/ 115807 h 158035"/>
              <a:gd name="connsiteX5" fmla="*/ 156 w 83153"/>
              <a:gd name="connsiteY5" fmla="*/ 1507 h 1580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3153" h="158035">
                <a:moveTo>
                  <a:pt x="156" y="1507"/>
                </a:moveTo>
                <a:cubicBezTo>
                  <a:pt x="-3019" y="-9076"/>
                  <a:pt x="43019" y="39078"/>
                  <a:pt x="54131" y="52307"/>
                </a:cubicBezTo>
                <a:cubicBezTo>
                  <a:pt x="65243" y="65536"/>
                  <a:pt x="62068" y="63419"/>
                  <a:pt x="66831" y="80882"/>
                </a:cubicBezTo>
                <a:cubicBezTo>
                  <a:pt x="71594" y="98345"/>
                  <a:pt x="81648" y="151261"/>
                  <a:pt x="82706" y="157082"/>
                </a:cubicBezTo>
                <a:cubicBezTo>
                  <a:pt x="83764" y="162903"/>
                  <a:pt x="83764" y="141207"/>
                  <a:pt x="73181" y="115807"/>
                </a:cubicBezTo>
                <a:cubicBezTo>
                  <a:pt x="62598" y="90407"/>
                  <a:pt x="3331" y="12090"/>
                  <a:pt x="156" y="150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14" name="フリーフォーム 1513">
            <a:extLst>
              <a:ext uri="{FF2B5EF4-FFF2-40B4-BE49-F238E27FC236}">
                <a16:creationId xmlns:a16="http://schemas.microsoft.com/office/drawing/2014/main" id="{BA776137-8CDB-A01F-E3D4-6D81B6D9D722}"/>
              </a:ext>
            </a:extLst>
          </p:cNvPr>
          <p:cNvSpPr/>
          <p:nvPr/>
        </p:nvSpPr>
        <p:spPr>
          <a:xfrm>
            <a:off x="2786879" y="1158866"/>
            <a:ext cx="242113" cy="353279"/>
          </a:xfrm>
          <a:custGeom>
            <a:avLst/>
            <a:gdLst>
              <a:gd name="connsiteX0" fmla="*/ 242071 w 242113"/>
              <a:gd name="connsiteY0" fmla="*/ 9 h 353279"/>
              <a:gd name="connsiteX1" fmla="*/ 67446 w 242113"/>
              <a:gd name="connsiteY1" fmla="*/ 212734 h 353279"/>
              <a:gd name="connsiteX2" fmla="*/ 76971 w 242113"/>
              <a:gd name="connsiteY2" fmla="*/ 196859 h 353279"/>
              <a:gd name="connsiteX3" fmla="*/ 3946 w 242113"/>
              <a:gd name="connsiteY3" fmla="*/ 254009 h 353279"/>
              <a:gd name="connsiteX4" fmla="*/ 89671 w 242113"/>
              <a:gd name="connsiteY4" fmla="*/ 241309 h 353279"/>
              <a:gd name="connsiteX5" fmla="*/ 13471 w 242113"/>
              <a:gd name="connsiteY5" fmla="*/ 282584 h 353279"/>
              <a:gd name="connsiteX6" fmla="*/ 51571 w 242113"/>
              <a:gd name="connsiteY6" fmla="*/ 276234 h 353279"/>
              <a:gd name="connsiteX7" fmla="*/ 771 w 242113"/>
              <a:gd name="connsiteY7" fmla="*/ 342909 h 353279"/>
              <a:gd name="connsiteX8" fmla="*/ 22996 w 242113"/>
              <a:gd name="connsiteY8" fmla="*/ 339734 h 353279"/>
              <a:gd name="connsiteX9" fmla="*/ 51571 w 242113"/>
              <a:gd name="connsiteY9" fmla="*/ 215909 h 353279"/>
              <a:gd name="connsiteX10" fmla="*/ 146821 w 242113"/>
              <a:gd name="connsiteY10" fmla="*/ 73034 h 353279"/>
              <a:gd name="connsiteX11" fmla="*/ 48396 w 242113"/>
              <a:gd name="connsiteY11" fmla="*/ 203209 h 353279"/>
              <a:gd name="connsiteX12" fmla="*/ 242071 w 242113"/>
              <a:gd name="connsiteY12" fmla="*/ 9 h 3532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242113" h="353279">
                <a:moveTo>
                  <a:pt x="242071" y="9"/>
                </a:moveTo>
                <a:cubicBezTo>
                  <a:pt x="245246" y="1596"/>
                  <a:pt x="67446" y="212734"/>
                  <a:pt x="67446" y="212734"/>
                </a:cubicBezTo>
                <a:cubicBezTo>
                  <a:pt x="39929" y="245542"/>
                  <a:pt x="87554" y="189980"/>
                  <a:pt x="76971" y="196859"/>
                </a:cubicBezTo>
                <a:cubicBezTo>
                  <a:pt x="66388" y="203738"/>
                  <a:pt x="1829" y="246601"/>
                  <a:pt x="3946" y="254009"/>
                </a:cubicBezTo>
                <a:cubicBezTo>
                  <a:pt x="6063" y="261417"/>
                  <a:pt x="88084" y="236547"/>
                  <a:pt x="89671" y="241309"/>
                </a:cubicBezTo>
                <a:cubicBezTo>
                  <a:pt x="91258" y="246071"/>
                  <a:pt x="19821" y="276763"/>
                  <a:pt x="13471" y="282584"/>
                </a:cubicBezTo>
                <a:cubicBezTo>
                  <a:pt x="7121" y="288405"/>
                  <a:pt x="53688" y="266180"/>
                  <a:pt x="51571" y="276234"/>
                </a:cubicBezTo>
                <a:cubicBezTo>
                  <a:pt x="49454" y="286288"/>
                  <a:pt x="5533" y="332326"/>
                  <a:pt x="771" y="342909"/>
                </a:cubicBezTo>
                <a:cubicBezTo>
                  <a:pt x="-3992" y="353492"/>
                  <a:pt x="14529" y="360901"/>
                  <a:pt x="22996" y="339734"/>
                </a:cubicBezTo>
                <a:cubicBezTo>
                  <a:pt x="31463" y="318567"/>
                  <a:pt x="30933" y="260359"/>
                  <a:pt x="51571" y="215909"/>
                </a:cubicBezTo>
                <a:cubicBezTo>
                  <a:pt x="72208" y="171459"/>
                  <a:pt x="147350" y="75151"/>
                  <a:pt x="146821" y="73034"/>
                </a:cubicBezTo>
                <a:cubicBezTo>
                  <a:pt x="146292" y="70917"/>
                  <a:pt x="34109" y="209030"/>
                  <a:pt x="48396" y="203209"/>
                </a:cubicBezTo>
                <a:cubicBezTo>
                  <a:pt x="62683" y="197388"/>
                  <a:pt x="238896" y="-1578"/>
                  <a:pt x="242071" y="9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15" name="フリーフォーム 1514">
            <a:extLst>
              <a:ext uri="{FF2B5EF4-FFF2-40B4-BE49-F238E27FC236}">
                <a16:creationId xmlns:a16="http://schemas.microsoft.com/office/drawing/2014/main" id="{60C1BA8B-4F1A-AC0C-8C95-6BD41EDC11DA}"/>
              </a:ext>
            </a:extLst>
          </p:cNvPr>
          <p:cNvSpPr/>
          <p:nvPr/>
        </p:nvSpPr>
        <p:spPr>
          <a:xfrm>
            <a:off x="2675634" y="1028342"/>
            <a:ext cx="500366" cy="293154"/>
          </a:xfrm>
          <a:custGeom>
            <a:avLst/>
            <a:gdLst>
              <a:gd name="connsiteX0" fmla="*/ 499366 w 500366"/>
              <a:gd name="connsiteY0" fmla="*/ 358 h 293154"/>
              <a:gd name="connsiteX1" fmla="*/ 102491 w 500366"/>
              <a:gd name="connsiteY1" fmla="*/ 162283 h 293154"/>
              <a:gd name="connsiteX2" fmla="*/ 226316 w 500366"/>
              <a:gd name="connsiteY2" fmla="*/ 95608 h 293154"/>
              <a:gd name="connsiteX3" fmla="*/ 134241 w 500366"/>
              <a:gd name="connsiteY3" fmla="*/ 143233 h 293154"/>
              <a:gd name="connsiteX4" fmla="*/ 29466 w 500366"/>
              <a:gd name="connsiteY4" fmla="*/ 248008 h 293154"/>
              <a:gd name="connsiteX5" fmla="*/ 51691 w 500366"/>
              <a:gd name="connsiteY5" fmla="*/ 213083 h 293154"/>
              <a:gd name="connsiteX6" fmla="*/ 891 w 500366"/>
              <a:gd name="connsiteY6" fmla="*/ 292458 h 293154"/>
              <a:gd name="connsiteX7" fmla="*/ 102491 w 500366"/>
              <a:gd name="connsiteY7" fmla="*/ 159108 h 293154"/>
              <a:gd name="connsiteX8" fmla="*/ 242191 w 500366"/>
              <a:gd name="connsiteY8" fmla="*/ 82908 h 293154"/>
              <a:gd name="connsiteX9" fmla="*/ 216791 w 500366"/>
              <a:gd name="connsiteY9" fmla="*/ 117833 h 293154"/>
              <a:gd name="connsiteX10" fmla="*/ 499366 w 500366"/>
              <a:gd name="connsiteY10" fmla="*/ 358 h 2931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500366" h="293154">
                <a:moveTo>
                  <a:pt x="499366" y="358"/>
                </a:moveTo>
                <a:cubicBezTo>
                  <a:pt x="480316" y="7766"/>
                  <a:pt x="147999" y="146408"/>
                  <a:pt x="102491" y="162283"/>
                </a:cubicBezTo>
                <a:cubicBezTo>
                  <a:pt x="56983" y="178158"/>
                  <a:pt x="221024" y="98783"/>
                  <a:pt x="226316" y="95608"/>
                </a:cubicBezTo>
                <a:cubicBezTo>
                  <a:pt x="231608" y="92433"/>
                  <a:pt x="167049" y="117833"/>
                  <a:pt x="134241" y="143233"/>
                </a:cubicBezTo>
                <a:cubicBezTo>
                  <a:pt x="101433" y="168633"/>
                  <a:pt x="43224" y="236366"/>
                  <a:pt x="29466" y="248008"/>
                </a:cubicBezTo>
                <a:cubicBezTo>
                  <a:pt x="15708" y="259650"/>
                  <a:pt x="51691" y="213083"/>
                  <a:pt x="51691" y="213083"/>
                </a:cubicBezTo>
                <a:cubicBezTo>
                  <a:pt x="46928" y="220491"/>
                  <a:pt x="-7576" y="301454"/>
                  <a:pt x="891" y="292458"/>
                </a:cubicBezTo>
                <a:cubicBezTo>
                  <a:pt x="9358" y="283462"/>
                  <a:pt x="62274" y="194033"/>
                  <a:pt x="102491" y="159108"/>
                </a:cubicBezTo>
                <a:cubicBezTo>
                  <a:pt x="142708" y="124183"/>
                  <a:pt x="223141" y="89787"/>
                  <a:pt x="242191" y="82908"/>
                </a:cubicBezTo>
                <a:cubicBezTo>
                  <a:pt x="261241" y="76029"/>
                  <a:pt x="173928" y="133179"/>
                  <a:pt x="216791" y="117833"/>
                </a:cubicBezTo>
                <a:cubicBezTo>
                  <a:pt x="259654" y="102487"/>
                  <a:pt x="518416" y="-7050"/>
                  <a:pt x="499366" y="35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16" name="フリーフォーム 1515">
            <a:extLst>
              <a:ext uri="{FF2B5EF4-FFF2-40B4-BE49-F238E27FC236}">
                <a16:creationId xmlns:a16="http://schemas.microsoft.com/office/drawing/2014/main" id="{681C1AAD-9689-74AF-3D5B-99DF97D1C951}"/>
              </a:ext>
            </a:extLst>
          </p:cNvPr>
          <p:cNvSpPr/>
          <p:nvPr/>
        </p:nvSpPr>
        <p:spPr>
          <a:xfrm>
            <a:off x="3511293" y="1447765"/>
            <a:ext cx="111954" cy="181472"/>
          </a:xfrm>
          <a:custGeom>
            <a:avLst/>
            <a:gdLst>
              <a:gd name="connsiteX0" fmla="*/ 257 w 111954"/>
              <a:gd name="connsiteY0" fmla="*/ 35 h 181472"/>
              <a:gd name="connsiteX1" fmla="*/ 54232 w 111954"/>
              <a:gd name="connsiteY1" fmla="*/ 130210 h 181472"/>
              <a:gd name="connsiteX2" fmla="*/ 54232 w 111954"/>
              <a:gd name="connsiteY2" fmla="*/ 85760 h 181472"/>
              <a:gd name="connsiteX3" fmla="*/ 111382 w 111954"/>
              <a:gd name="connsiteY3" fmla="*/ 181010 h 181472"/>
              <a:gd name="connsiteX4" fmla="*/ 79632 w 111954"/>
              <a:gd name="connsiteY4" fmla="*/ 117510 h 181472"/>
              <a:gd name="connsiteX5" fmla="*/ 257 w 111954"/>
              <a:gd name="connsiteY5" fmla="*/ 35 h 1814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1954" h="181472">
                <a:moveTo>
                  <a:pt x="257" y="35"/>
                </a:moveTo>
                <a:cubicBezTo>
                  <a:pt x="-3976" y="2152"/>
                  <a:pt x="45236" y="115923"/>
                  <a:pt x="54232" y="130210"/>
                </a:cubicBezTo>
                <a:cubicBezTo>
                  <a:pt x="63228" y="144497"/>
                  <a:pt x="44707" y="77293"/>
                  <a:pt x="54232" y="85760"/>
                </a:cubicBezTo>
                <a:cubicBezTo>
                  <a:pt x="63757" y="94227"/>
                  <a:pt x="107149" y="175718"/>
                  <a:pt x="111382" y="181010"/>
                </a:cubicBezTo>
                <a:cubicBezTo>
                  <a:pt x="115615" y="186302"/>
                  <a:pt x="95507" y="145027"/>
                  <a:pt x="79632" y="117510"/>
                </a:cubicBezTo>
                <a:cubicBezTo>
                  <a:pt x="63757" y="89993"/>
                  <a:pt x="4490" y="-2082"/>
                  <a:pt x="257" y="35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17" name="フリーフォーム 1516">
            <a:extLst>
              <a:ext uri="{FF2B5EF4-FFF2-40B4-BE49-F238E27FC236}">
                <a16:creationId xmlns:a16="http://schemas.microsoft.com/office/drawing/2014/main" id="{08E12FA0-D39E-B878-E6F7-90EE136A4360}"/>
              </a:ext>
            </a:extLst>
          </p:cNvPr>
          <p:cNvSpPr/>
          <p:nvPr/>
        </p:nvSpPr>
        <p:spPr>
          <a:xfrm>
            <a:off x="3625850" y="2314517"/>
            <a:ext cx="213963" cy="247392"/>
          </a:xfrm>
          <a:custGeom>
            <a:avLst/>
            <a:gdLst>
              <a:gd name="connsiteX0" fmla="*/ 0 w 213963"/>
              <a:gd name="connsiteY0" fmla="*/ 58 h 247392"/>
              <a:gd name="connsiteX1" fmla="*/ 41275 w 213963"/>
              <a:gd name="connsiteY1" fmla="*/ 95308 h 247392"/>
              <a:gd name="connsiteX2" fmla="*/ 22225 w 213963"/>
              <a:gd name="connsiteY2" fmla="*/ 98483 h 247392"/>
              <a:gd name="connsiteX3" fmla="*/ 88900 w 213963"/>
              <a:gd name="connsiteY3" fmla="*/ 133408 h 247392"/>
              <a:gd name="connsiteX4" fmla="*/ 212725 w 213963"/>
              <a:gd name="connsiteY4" fmla="*/ 244533 h 247392"/>
              <a:gd name="connsiteX5" fmla="*/ 146050 w 213963"/>
              <a:gd name="connsiteY5" fmla="*/ 203258 h 247392"/>
              <a:gd name="connsiteX6" fmla="*/ 41275 w 213963"/>
              <a:gd name="connsiteY6" fmla="*/ 82608 h 247392"/>
              <a:gd name="connsiteX7" fmla="*/ 0 w 213963"/>
              <a:gd name="connsiteY7" fmla="*/ 58 h 2473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13963" h="247392">
                <a:moveTo>
                  <a:pt x="0" y="58"/>
                </a:moveTo>
                <a:cubicBezTo>
                  <a:pt x="0" y="2175"/>
                  <a:pt x="41275" y="95308"/>
                  <a:pt x="41275" y="95308"/>
                </a:cubicBezTo>
                <a:cubicBezTo>
                  <a:pt x="44979" y="111712"/>
                  <a:pt x="14288" y="92133"/>
                  <a:pt x="22225" y="98483"/>
                </a:cubicBezTo>
                <a:cubicBezTo>
                  <a:pt x="30162" y="104833"/>
                  <a:pt x="57150" y="109066"/>
                  <a:pt x="88900" y="133408"/>
                </a:cubicBezTo>
                <a:cubicBezTo>
                  <a:pt x="120650" y="157750"/>
                  <a:pt x="203200" y="232891"/>
                  <a:pt x="212725" y="244533"/>
                </a:cubicBezTo>
                <a:cubicBezTo>
                  <a:pt x="222250" y="256175"/>
                  <a:pt x="174625" y="230246"/>
                  <a:pt x="146050" y="203258"/>
                </a:cubicBezTo>
                <a:cubicBezTo>
                  <a:pt x="117475" y="176271"/>
                  <a:pt x="64558" y="111183"/>
                  <a:pt x="41275" y="82608"/>
                </a:cubicBezTo>
                <a:cubicBezTo>
                  <a:pt x="17992" y="54033"/>
                  <a:pt x="0" y="-2059"/>
                  <a:pt x="0" y="58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18" name="フリーフォーム 1517">
            <a:extLst>
              <a:ext uri="{FF2B5EF4-FFF2-40B4-BE49-F238E27FC236}">
                <a16:creationId xmlns:a16="http://schemas.microsoft.com/office/drawing/2014/main" id="{E39BC447-8425-35D6-7ABD-FB3B671397E9}"/>
              </a:ext>
            </a:extLst>
          </p:cNvPr>
          <p:cNvSpPr/>
          <p:nvPr/>
        </p:nvSpPr>
        <p:spPr>
          <a:xfrm>
            <a:off x="3616311" y="2441546"/>
            <a:ext cx="83681" cy="130288"/>
          </a:xfrm>
          <a:custGeom>
            <a:avLst/>
            <a:gdLst>
              <a:gd name="connsiteX0" fmla="*/ 14 w 83681"/>
              <a:gd name="connsiteY0" fmla="*/ 29 h 130288"/>
              <a:gd name="connsiteX1" fmla="*/ 69864 w 83681"/>
              <a:gd name="connsiteY1" fmla="*/ 82579 h 130288"/>
              <a:gd name="connsiteX2" fmla="*/ 82564 w 83681"/>
              <a:gd name="connsiteY2" fmla="*/ 130204 h 130288"/>
              <a:gd name="connsiteX3" fmla="*/ 76214 w 83681"/>
              <a:gd name="connsiteY3" fmla="*/ 92104 h 130288"/>
              <a:gd name="connsiteX4" fmla="*/ 14 w 83681"/>
              <a:gd name="connsiteY4" fmla="*/ 29 h 1302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3681" h="130288">
                <a:moveTo>
                  <a:pt x="14" y="29"/>
                </a:moveTo>
                <a:cubicBezTo>
                  <a:pt x="-1044" y="-1559"/>
                  <a:pt x="56106" y="60883"/>
                  <a:pt x="69864" y="82579"/>
                </a:cubicBezTo>
                <a:cubicBezTo>
                  <a:pt x="83622" y="104275"/>
                  <a:pt x="81506" y="128616"/>
                  <a:pt x="82564" y="130204"/>
                </a:cubicBezTo>
                <a:cubicBezTo>
                  <a:pt x="83622" y="131792"/>
                  <a:pt x="86268" y="110625"/>
                  <a:pt x="76214" y="92104"/>
                </a:cubicBezTo>
                <a:cubicBezTo>
                  <a:pt x="66160" y="73583"/>
                  <a:pt x="1072" y="1617"/>
                  <a:pt x="14" y="2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19" name="フリーフォーム 1518">
            <a:extLst>
              <a:ext uri="{FF2B5EF4-FFF2-40B4-BE49-F238E27FC236}">
                <a16:creationId xmlns:a16="http://schemas.microsoft.com/office/drawing/2014/main" id="{159D908C-6582-A11E-C690-FE26B567661B}"/>
              </a:ext>
            </a:extLst>
          </p:cNvPr>
          <p:cNvSpPr/>
          <p:nvPr/>
        </p:nvSpPr>
        <p:spPr>
          <a:xfrm>
            <a:off x="2631926" y="2451089"/>
            <a:ext cx="139867" cy="347039"/>
          </a:xfrm>
          <a:custGeom>
            <a:avLst/>
            <a:gdLst>
              <a:gd name="connsiteX0" fmla="*/ 149 w 139867"/>
              <a:gd name="connsiteY0" fmla="*/ 11 h 347039"/>
              <a:gd name="connsiteX1" fmla="*/ 76349 w 139867"/>
              <a:gd name="connsiteY1" fmla="*/ 225436 h 347039"/>
              <a:gd name="connsiteX2" fmla="*/ 139849 w 139867"/>
              <a:gd name="connsiteY2" fmla="*/ 346086 h 347039"/>
              <a:gd name="connsiteX3" fmla="*/ 82699 w 139867"/>
              <a:gd name="connsiteY3" fmla="*/ 279411 h 347039"/>
              <a:gd name="connsiteX4" fmla="*/ 57299 w 139867"/>
              <a:gd name="connsiteY4" fmla="*/ 234961 h 347039"/>
              <a:gd name="connsiteX5" fmla="*/ 149 w 139867"/>
              <a:gd name="connsiteY5" fmla="*/ 11 h 3470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39867" h="347039">
                <a:moveTo>
                  <a:pt x="149" y="11"/>
                </a:moveTo>
                <a:cubicBezTo>
                  <a:pt x="3324" y="-1576"/>
                  <a:pt x="53066" y="167757"/>
                  <a:pt x="76349" y="225436"/>
                </a:cubicBezTo>
                <a:cubicBezTo>
                  <a:pt x="99632" y="283115"/>
                  <a:pt x="138791" y="337090"/>
                  <a:pt x="139849" y="346086"/>
                </a:cubicBezTo>
                <a:cubicBezTo>
                  <a:pt x="140907" y="355082"/>
                  <a:pt x="96457" y="297932"/>
                  <a:pt x="82699" y="279411"/>
                </a:cubicBezTo>
                <a:cubicBezTo>
                  <a:pt x="68941" y="260890"/>
                  <a:pt x="69470" y="280469"/>
                  <a:pt x="57299" y="234961"/>
                </a:cubicBezTo>
                <a:cubicBezTo>
                  <a:pt x="45128" y="189453"/>
                  <a:pt x="-3026" y="1598"/>
                  <a:pt x="149" y="1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20" name="フリーフォーム 1519">
            <a:extLst>
              <a:ext uri="{FF2B5EF4-FFF2-40B4-BE49-F238E27FC236}">
                <a16:creationId xmlns:a16="http://schemas.microsoft.com/office/drawing/2014/main" id="{6EE8554E-3B8D-C64E-74F7-05E986062A77}"/>
              </a:ext>
            </a:extLst>
          </p:cNvPr>
          <p:cNvSpPr/>
          <p:nvPr/>
        </p:nvSpPr>
        <p:spPr>
          <a:xfrm>
            <a:off x="2723819" y="1685681"/>
            <a:ext cx="90371" cy="213410"/>
          </a:xfrm>
          <a:custGeom>
            <a:avLst/>
            <a:gdLst>
              <a:gd name="connsiteX0" fmla="*/ 13031 w 90371"/>
              <a:gd name="connsiteY0" fmla="*/ 244 h 213410"/>
              <a:gd name="connsiteX1" fmla="*/ 32081 w 90371"/>
              <a:gd name="connsiteY1" fmla="*/ 85969 h 213410"/>
              <a:gd name="connsiteX2" fmla="*/ 16206 w 90371"/>
              <a:gd name="connsiteY2" fmla="*/ 146294 h 213410"/>
              <a:gd name="connsiteX3" fmla="*/ 57481 w 90371"/>
              <a:gd name="connsiteY3" fmla="*/ 184394 h 213410"/>
              <a:gd name="connsiteX4" fmla="*/ 331 w 90371"/>
              <a:gd name="connsiteY4" fmla="*/ 187569 h 213410"/>
              <a:gd name="connsiteX5" fmla="*/ 89231 w 90371"/>
              <a:gd name="connsiteY5" fmla="*/ 212969 h 213410"/>
              <a:gd name="connsiteX6" fmla="*/ 51131 w 90371"/>
              <a:gd name="connsiteY6" fmla="*/ 197094 h 213410"/>
              <a:gd name="connsiteX7" fmla="*/ 57481 w 90371"/>
              <a:gd name="connsiteY7" fmla="*/ 120894 h 213410"/>
              <a:gd name="connsiteX8" fmla="*/ 16206 w 90371"/>
              <a:gd name="connsiteY8" fmla="*/ 181219 h 213410"/>
              <a:gd name="connsiteX9" fmla="*/ 19381 w 90371"/>
              <a:gd name="connsiteY9" fmla="*/ 114544 h 213410"/>
              <a:gd name="connsiteX10" fmla="*/ 13031 w 90371"/>
              <a:gd name="connsiteY10" fmla="*/ 244 h 2134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90371" h="213410">
                <a:moveTo>
                  <a:pt x="13031" y="244"/>
                </a:moveTo>
                <a:cubicBezTo>
                  <a:pt x="15148" y="-4518"/>
                  <a:pt x="31552" y="61627"/>
                  <a:pt x="32081" y="85969"/>
                </a:cubicBezTo>
                <a:cubicBezTo>
                  <a:pt x="32610" y="110311"/>
                  <a:pt x="11973" y="129890"/>
                  <a:pt x="16206" y="146294"/>
                </a:cubicBezTo>
                <a:cubicBezTo>
                  <a:pt x="20439" y="162698"/>
                  <a:pt x="60127" y="177515"/>
                  <a:pt x="57481" y="184394"/>
                </a:cubicBezTo>
                <a:cubicBezTo>
                  <a:pt x="54835" y="191273"/>
                  <a:pt x="-4961" y="182807"/>
                  <a:pt x="331" y="187569"/>
                </a:cubicBezTo>
                <a:cubicBezTo>
                  <a:pt x="5623" y="192332"/>
                  <a:pt x="80764" y="211382"/>
                  <a:pt x="89231" y="212969"/>
                </a:cubicBezTo>
                <a:cubicBezTo>
                  <a:pt x="97698" y="214556"/>
                  <a:pt x="56423" y="212440"/>
                  <a:pt x="51131" y="197094"/>
                </a:cubicBezTo>
                <a:cubicBezTo>
                  <a:pt x="45839" y="181748"/>
                  <a:pt x="63302" y="123540"/>
                  <a:pt x="57481" y="120894"/>
                </a:cubicBezTo>
                <a:cubicBezTo>
                  <a:pt x="51660" y="118248"/>
                  <a:pt x="22556" y="182277"/>
                  <a:pt x="16206" y="181219"/>
                </a:cubicBezTo>
                <a:cubicBezTo>
                  <a:pt x="9856" y="180161"/>
                  <a:pt x="16206" y="140473"/>
                  <a:pt x="19381" y="114544"/>
                </a:cubicBezTo>
                <a:cubicBezTo>
                  <a:pt x="22556" y="88615"/>
                  <a:pt x="10914" y="5006"/>
                  <a:pt x="13031" y="244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21" name="フリーフォーム 1520">
            <a:extLst>
              <a:ext uri="{FF2B5EF4-FFF2-40B4-BE49-F238E27FC236}">
                <a16:creationId xmlns:a16="http://schemas.microsoft.com/office/drawing/2014/main" id="{D232F43D-3FED-48DF-6CBE-28C1D10BE2F7}"/>
              </a:ext>
            </a:extLst>
          </p:cNvPr>
          <p:cNvSpPr/>
          <p:nvPr/>
        </p:nvSpPr>
        <p:spPr>
          <a:xfrm>
            <a:off x="2876395" y="2949530"/>
            <a:ext cx="328278" cy="313925"/>
          </a:xfrm>
          <a:custGeom>
            <a:avLst/>
            <a:gdLst>
              <a:gd name="connsiteX0" fmla="*/ 155 w 328278"/>
              <a:gd name="connsiteY0" fmla="*/ 45 h 313925"/>
              <a:gd name="connsiteX1" fmla="*/ 308130 w 328278"/>
              <a:gd name="connsiteY1" fmla="*/ 288970 h 313925"/>
              <a:gd name="connsiteX2" fmla="*/ 266855 w 328278"/>
              <a:gd name="connsiteY2" fmla="*/ 266745 h 313925"/>
              <a:gd name="connsiteX3" fmla="*/ 155 w 328278"/>
              <a:gd name="connsiteY3" fmla="*/ 45 h 313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28278" h="313925">
                <a:moveTo>
                  <a:pt x="155" y="45"/>
                </a:moveTo>
                <a:cubicBezTo>
                  <a:pt x="7034" y="3749"/>
                  <a:pt x="263680" y="244520"/>
                  <a:pt x="308130" y="288970"/>
                </a:cubicBezTo>
                <a:cubicBezTo>
                  <a:pt x="352580" y="333420"/>
                  <a:pt x="316597" y="313841"/>
                  <a:pt x="266855" y="266745"/>
                </a:cubicBezTo>
                <a:cubicBezTo>
                  <a:pt x="217113" y="219649"/>
                  <a:pt x="-6724" y="-3659"/>
                  <a:pt x="155" y="4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24" name="フリーフォーム 1523">
            <a:extLst>
              <a:ext uri="{FF2B5EF4-FFF2-40B4-BE49-F238E27FC236}">
                <a16:creationId xmlns:a16="http://schemas.microsoft.com/office/drawing/2014/main" id="{0006CADF-8346-EE85-6205-1BF3DF927769}"/>
              </a:ext>
            </a:extLst>
          </p:cNvPr>
          <p:cNvSpPr/>
          <p:nvPr/>
        </p:nvSpPr>
        <p:spPr>
          <a:xfrm>
            <a:off x="3123898" y="3095263"/>
            <a:ext cx="328320" cy="366526"/>
          </a:xfrm>
          <a:custGeom>
            <a:avLst/>
            <a:gdLst>
              <a:gd name="connsiteX0" fmla="*/ 302 w 328320"/>
              <a:gd name="connsiteY0" fmla="*/ 362 h 366526"/>
              <a:gd name="connsiteX1" fmla="*/ 197152 w 328320"/>
              <a:gd name="connsiteY1" fmla="*/ 213087 h 366526"/>
              <a:gd name="connsiteX2" fmla="*/ 327327 w 328320"/>
              <a:gd name="connsiteY2" fmla="*/ 365487 h 366526"/>
              <a:gd name="connsiteX3" fmla="*/ 244777 w 328320"/>
              <a:gd name="connsiteY3" fmla="*/ 267062 h 366526"/>
              <a:gd name="connsiteX4" fmla="*/ 302 w 328320"/>
              <a:gd name="connsiteY4" fmla="*/ 362 h 3665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28320" h="366526">
                <a:moveTo>
                  <a:pt x="302" y="362"/>
                </a:moveTo>
                <a:cubicBezTo>
                  <a:pt x="-7636" y="-8634"/>
                  <a:pt x="142648" y="152233"/>
                  <a:pt x="197152" y="213087"/>
                </a:cubicBezTo>
                <a:cubicBezTo>
                  <a:pt x="251656" y="273941"/>
                  <a:pt x="319390" y="356491"/>
                  <a:pt x="327327" y="365487"/>
                </a:cubicBezTo>
                <a:cubicBezTo>
                  <a:pt x="335265" y="374483"/>
                  <a:pt x="294519" y="323683"/>
                  <a:pt x="244777" y="267062"/>
                </a:cubicBezTo>
                <a:cubicBezTo>
                  <a:pt x="195035" y="210441"/>
                  <a:pt x="8240" y="9358"/>
                  <a:pt x="302" y="36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25" name="フリーフォーム 1524">
            <a:extLst>
              <a:ext uri="{FF2B5EF4-FFF2-40B4-BE49-F238E27FC236}">
                <a16:creationId xmlns:a16="http://schemas.microsoft.com/office/drawing/2014/main" id="{974A0F7F-B4E8-49D9-D704-427AA392C6DA}"/>
              </a:ext>
            </a:extLst>
          </p:cNvPr>
          <p:cNvSpPr/>
          <p:nvPr/>
        </p:nvSpPr>
        <p:spPr>
          <a:xfrm>
            <a:off x="1006805" y="4898273"/>
            <a:ext cx="148961" cy="564096"/>
          </a:xfrm>
          <a:custGeom>
            <a:avLst/>
            <a:gdLst>
              <a:gd name="connsiteX0" fmla="*/ 148895 w 148961"/>
              <a:gd name="connsiteY0" fmla="*/ 752 h 564096"/>
              <a:gd name="connsiteX1" fmla="*/ 50470 w 148961"/>
              <a:gd name="connsiteY1" fmla="*/ 353177 h 564096"/>
              <a:gd name="connsiteX2" fmla="*/ 88570 w 148961"/>
              <a:gd name="connsiteY2" fmla="*/ 289677 h 564096"/>
              <a:gd name="connsiteX3" fmla="*/ 9195 w 148961"/>
              <a:gd name="connsiteY3" fmla="*/ 438902 h 564096"/>
              <a:gd name="connsiteX4" fmla="*/ 82220 w 148961"/>
              <a:gd name="connsiteY4" fmla="*/ 353177 h 564096"/>
              <a:gd name="connsiteX5" fmla="*/ 31420 w 148961"/>
              <a:gd name="connsiteY5" fmla="*/ 435727 h 564096"/>
              <a:gd name="connsiteX6" fmla="*/ 2845 w 148961"/>
              <a:gd name="connsiteY6" fmla="*/ 492877 h 564096"/>
              <a:gd name="connsiteX7" fmla="*/ 101270 w 148961"/>
              <a:gd name="connsiteY7" fmla="*/ 391277 h 564096"/>
              <a:gd name="connsiteX8" fmla="*/ 53645 w 148961"/>
              <a:gd name="connsiteY8" fmla="*/ 461127 h 564096"/>
              <a:gd name="connsiteX9" fmla="*/ 18720 w 148961"/>
              <a:gd name="connsiteY9" fmla="*/ 562727 h 564096"/>
              <a:gd name="connsiteX10" fmla="*/ 69520 w 148961"/>
              <a:gd name="connsiteY10" fmla="*/ 381752 h 564096"/>
              <a:gd name="connsiteX11" fmla="*/ 88570 w 148961"/>
              <a:gd name="connsiteY11" fmla="*/ 235702 h 564096"/>
              <a:gd name="connsiteX12" fmla="*/ 66345 w 148961"/>
              <a:gd name="connsiteY12" fmla="*/ 257927 h 564096"/>
              <a:gd name="connsiteX13" fmla="*/ 148895 w 148961"/>
              <a:gd name="connsiteY13" fmla="*/ 752 h 5640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48961" h="564096">
                <a:moveTo>
                  <a:pt x="148895" y="752"/>
                </a:moveTo>
                <a:cubicBezTo>
                  <a:pt x="146249" y="16627"/>
                  <a:pt x="60524" y="305023"/>
                  <a:pt x="50470" y="353177"/>
                </a:cubicBezTo>
                <a:cubicBezTo>
                  <a:pt x="40416" y="401331"/>
                  <a:pt x="95449" y="275390"/>
                  <a:pt x="88570" y="289677"/>
                </a:cubicBezTo>
                <a:cubicBezTo>
                  <a:pt x="81691" y="303965"/>
                  <a:pt x="10253" y="428319"/>
                  <a:pt x="9195" y="438902"/>
                </a:cubicBezTo>
                <a:cubicBezTo>
                  <a:pt x="8137" y="449485"/>
                  <a:pt x="78516" y="353706"/>
                  <a:pt x="82220" y="353177"/>
                </a:cubicBezTo>
                <a:cubicBezTo>
                  <a:pt x="85924" y="352648"/>
                  <a:pt x="44649" y="412444"/>
                  <a:pt x="31420" y="435727"/>
                </a:cubicBezTo>
                <a:cubicBezTo>
                  <a:pt x="18191" y="459010"/>
                  <a:pt x="-8797" y="500285"/>
                  <a:pt x="2845" y="492877"/>
                </a:cubicBezTo>
                <a:cubicBezTo>
                  <a:pt x="14487" y="485469"/>
                  <a:pt x="92803" y="396569"/>
                  <a:pt x="101270" y="391277"/>
                </a:cubicBezTo>
                <a:cubicBezTo>
                  <a:pt x="109737" y="385985"/>
                  <a:pt x="67403" y="432552"/>
                  <a:pt x="53645" y="461127"/>
                </a:cubicBezTo>
                <a:cubicBezTo>
                  <a:pt x="39887" y="489702"/>
                  <a:pt x="16074" y="575956"/>
                  <a:pt x="18720" y="562727"/>
                </a:cubicBezTo>
                <a:cubicBezTo>
                  <a:pt x="21366" y="549498"/>
                  <a:pt x="57878" y="436256"/>
                  <a:pt x="69520" y="381752"/>
                </a:cubicBezTo>
                <a:cubicBezTo>
                  <a:pt x="81162" y="327248"/>
                  <a:pt x="89099" y="256339"/>
                  <a:pt x="88570" y="235702"/>
                </a:cubicBezTo>
                <a:cubicBezTo>
                  <a:pt x="88041" y="215065"/>
                  <a:pt x="57878" y="290735"/>
                  <a:pt x="66345" y="257927"/>
                </a:cubicBezTo>
                <a:cubicBezTo>
                  <a:pt x="74812" y="225119"/>
                  <a:pt x="151541" y="-15123"/>
                  <a:pt x="148895" y="752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26" name="フリーフォーム 1525">
            <a:extLst>
              <a:ext uri="{FF2B5EF4-FFF2-40B4-BE49-F238E27FC236}">
                <a16:creationId xmlns:a16="http://schemas.microsoft.com/office/drawing/2014/main" id="{0A3A1639-851B-1A1F-6148-EB31D825E2A3}"/>
              </a:ext>
            </a:extLst>
          </p:cNvPr>
          <p:cNvSpPr/>
          <p:nvPr/>
        </p:nvSpPr>
        <p:spPr>
          <a:xfrm>
            <a:off x="1484369" y="5811542"/>
            <a:ext cx="273216" cy="944854"/>
          </a:xfrm>
          <a:custGeom>
            <a:avLst/>
            <a:gdLst>
              <a:gd name="connsiteX0" fmla="*/ 271406 w 273216"/>
              <a:gd name="connsiteY0" fmla="*/ 5058 h 944854"/>
              <a:gd name="connsiteX1" fmla="*/ 80906 w 273216"/>
              <a:gd name="connsiteY1" fmla="*/ 592433 h 944854"/>
              <a:gd name="connsiteX2" fmla="*/ 1531 w 273216"/>
              <a:gd name="connsiteY2" fmla="*/ 938508 h 944854"/>
              <a:gd name="connsiteX3" fmla="*/ 39631 w 273216"/>
              <a:gd name="connsiteY3" fmla="*/ 779758 h 944854"/>
              <a:gd name="connsiteX4" fmla="*/ 169806 w 273216"/>
              <a:gd name="connsiteY4" fmla="*/ 332083 h 944854"/>
              <a:gd name="connsiteX5" fmla="*/ 271406 w 273216"/>
              <a:gd name="connsiteY5" fmla="*/ 5058 h 9448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73216" h="944854">
                <a:moveTo>
                  <a:pt x="271406" y="5058"/>
                </a:moveTo>
                <a:cubicBezTo>
                  <a:pt x="256589" y="48450"/>
                  <a:pt x="125885" y="436858"/>
                  <a:pt x="80906" y="592433"/>
                </a:cubicBezTo>
                <a:cubicBezTo>
                  <a:pt x="35927" y="748008"/>
                  <a:pt x="8410" y="907287"/>
                  <a:pt x="1531" y="938508"/>
                </a:cubicBezTo>
                <a:cubicBezTo>
                  <a:pt x="-5348" y="969729"/>
                  <a:pt x="11585" y="880829"/>
                  <a:pt x="39631" y="779758"/>
                </a:cubicBezTo>
                <a:cubicBezTo>
                  <a:pt x="67677" y="678687"/>
                  <a:pt x="133293" y="455908"/>
                  <a:pt x="169806" y="332083"/>
                </a:cubicBezTo>
                <a:cubicBezTo>
                  <a:pt x="206318" y="208258"/>
                  <a:pt x="286223" y="-38334"/>
                  <a:pt x="271406" y="5058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27" name="フリーフォーム 1526">
            <a:extLst>
              <a:ext uri="{FF2B5EF4-FFF2-40B4-BE49-F238E27FC236}">
                <a16:creationId xmlns:a16="http://schemas.microsoft.com/office/drawing/2014/main" id="{F06326D8-2A0A-9D42-8BF2-48F8A7D0960C}"/>
              </a:ext>
            </a:extLst>
          </p:cNvPr>
          <p:cNvSpPr/>
          <p:nvPr/>
        </p:nvSpPr>
        <p:spPr>
          <a:xfrm>
            <a:off x="1223399" y="6835706"/>
            <a:ext cx="272141" cy="557698"/>
          </a:xfrm>
          <a:custGeom>
            <a:avLst/>
            <a:gdLst>
              <a:gd name="connsiteX0" fmla="*/ 272026 w 272141"/>
              <a:gd name="connsiteY0" fmla="*/ 69 h 557698"/>
              <a:gd name="connsiteX1" fmla="*/ 167251 w 272141"/>
              <a:gd name="connsiteY1" fmla="*/ 279469 h 557698"/>
              <a:gd name="connsiteX2" fmla="*/ 2151 w 272141"/>
              <a:gd name="connsiteY2" fmla="*/ 552519 h 557698"/>
              <a:gd name="connsiteX3" fmla="*/ 81526 w 272141"/>
              <a:gd name="connsiteY3" fmla="*/ 441394 h 557698"/>
              <a:gd name="connsiteX4" fmla="*/ 202176 w 272141"/>
              <a:gd name="connsiteY4" fmla="*/ 231844 h 557698"/>
              <a:gd name="connsiteX5" fmla="*/ 148201 w 272141"/>
              <a:gd name="connsiteY5" fmla="*/ 304869 h 557698"/>
              <a:gd name="connsiteX6" fmla="*/ 272026 w 272141"/>
              <a:gd name="connsiteY6" fmla="*/ 69 h 5576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72141" h="557698">
                <a:moveTo>
                  <a:pt x="272026" y="69"/>
                </a:moveTo>
                <a:cubicBezTo>
                  <a:pt x="275201" y="-4164"/>
                  <a:pt x="212230" y="187394"/>
                  <a:pt x="167251" y="279469"/>
                </a:cubicBezTo>
                <a:cubicBezTo>
                  <a:pt x="122272" y="371544"/>
                  <a:pt x="16438" y="525532"/>
                  <a:pt x="2151" y="552519"/>
                </a:cubicBezTo>
                <a:cubicBezTo>
                  <a:pt x="-12137" y="579507"/>
                  <a:pt x="48189" y="494840"/>
                  <a:pt x="81526" y="441394"/>
                </a:cubicBezTo>
                <a:cubicBezTo>
                  <a:pt x="114863" y="387948"/>
                  <a:pt x="191064" y="254598"/>
                  <a:pt x="202176" y="231844"/>
                </a:cubicBezTo>
                <a:cubicBezTo>
                  <a:pt x="213288" y="209090"/>
                  <a:pt x="140793" y="342440"/>
                  <a:pt x="148201" y="304869"/>
                </a:cubicBezTo>
                <a:cubicBezTo>
                  <a:pt x="155609" y="267298"/>
                  <a:pt x="268851" y="4302"/>
                  <a:pt x="272026" y="69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28" name="フリーフォーム 1527">
            <a:extLst>
              <a:ext uri="{FF2B5EF4-FFF2-40B4-BE49-F238E27FC236}">
                <a16:creationId xmlns:a16="http://schemas.microsoft.com/office/drawing/2014/main" id="{814D9D42-28D8-6A23-7909-E98EAF76C9CA}"/>
              </a:ext>
            </a:extLst>
          </p:cNvPr>
          <p:cNvSpPr/>
          <p:nvPr/>
        </p:nvSpPr>
        <p:spPr>
          <a:xfrm>
            <a:off x="1090911" y="7508262"/>
            <a:ext cx="373924" cy="203924"/>
          </a:xfrm>
          <a:custGeom>
            <a:avLst/>
            <a:gdLst>
              <a:gd name="connsiteX0" fmla="*/ 1289 w 373924"/>
              <a:gd name="connsiteY0" fmla="*/ 613 h 203924"/>
              <a:gd name="connsiteX1" fmla="*/ 144164 w 373924"/>
              <a:gd name="connsiteY1" fmla="*/ 105388 h 203924"/>
              <a:gd name="connsiteX2" fmla="*/ 140989 w 373924"/>
              <a:gd name="connsiteY2" fmla="*/ 127613 h 203924"/>
              <a:gd name="connsiteX3" fmla="*/ 372764 w 373924"/>
              <a:gd name="connsiteY3" fmla="*/ 172063 h 203924"/>
              <a:gd name="connsiteX4" fmla="*/ 166389 w 373924"/>
              <a:gd name="connsiteY4" fmla="*/ 172063 h 203924"/>
              <a:gd name="connsiteX5" fmla="*/ 372764 w 373924"/>
              <a:gd name="connsiteY5" fmla="*/ 203813 h 203924"/>
              <a:gd name="connsiteX6" fmla="*/ 239414 w 373924"/>
              <a:gd name="connsiteY6" fmla="*/ 159363 h 203924"/>
              <a:gd name="connsiteX7" fmla="*/ 1289 w 373924"/>
              <a:gd name="connsiteY7" fmla="*/ 613 h 203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73924" h="203924">
                <a:moveTo>
                  <a:pt x="1289" y="613"/>
                </a:moveTo>
                <a:cubicBezTo>
                  <a:pt x="-14586" y="-8383"/>
                  <a:pt x="120881" y="84221"/>
                  <a:pt x="144164" y="105388"/>
                </a:cubicBezTo>
                <a:cubicBezTo>
                  <a:pt x="167447" y="126555"/>
                  <a:pt x="102889" y="116501"/>
                  <a:pt x="140989" y="127613"/>
                </a:cubicBezTo>
                <a:cubicBezTo>
                  <a:pt x="179089" y="138725"/>
                  <a:pt x="368531" y="164655"/>
                  <a:pt x="372764" y="172063"/>
                </a:cubicBezTo>
                <a:cubicBezTo>
                  <a:pt x="376997" y="179471"/>
                  <a:pt x="166389" y="166771"/>
                  <a:pt x="166389" y="172063"/>
                </a:cubicBezTo>
                <a:cubicBezTo>
                  <a:pt x="166389" y="177355"/>
                  <a:pt x="360593" y="205930"/>
                  <a:pt x="372764" y="203813"/>
                </a:cubicBezTo>
                <a:cubicBezTo>
                  <a:pt x="384935" y="201696"/>
                  <a:pt x="298681" y="189525"/>
                  <a:pt x="239414" y="159363"/>
                </a:cubicBezTo>
                <a:cubicBezTo>
                  <a:pt x="180147" y="129201"/>
                  <a:pt x="17164" y="9609"/>
                  <a:pt x="1289" y="613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29" name="フリーフォーム 1528">
            <a:extLst>
              <a:ext uri="{FF2B5EF4-FFF2-40B4-BE49-F238E27FC236}">
                <a16:creationId xmlns:a16="http://schemas.microsoft.com/office/drawing/2014/main" id="{5BA6D130-806B-9A86-4CEB-02444C936108}"/>
              </a:ext>
            </a:extLst>
          </p:cNvPr>
          <p:cNvSpPr/>
          <p:nvPr/>
        </p:nvSpPr>
        <p:spPr>
          <a:xfrm>
            <a:off x="883982" y="7468938"/>
            <a:ext cx="625127" cy="780711"/>
          </a:xfrm>
          <a:custGeom>
            <a:avLst/>
            <a:gdLst>
              <a:gd name="connsiteX0" fmla="*/ 1843 w 625127"/>
              <a:gd name="connsiteY0" fmla="*/ 1837 h 780711"/>
              <a:gd name="connsiteX1" fmla="*/ 138368 w 625127"/>
              <a:gd name="connsiteY1" fmla="*/ 170112 h 780711"/>
              <a:gd name="connsiteX2" fmla="*/ 128843 w 625127"/>
              <a:gd name="connsiteY2" fmla="*/ 128837 h 780711"/>
              <a:gd name="connsiteX3" fmla="*/ 182818 w 625127"/>
              <a:gd name="connsiteY3" fmla="*/ 284412 h 780711"/>
              <a:gd name="connsiteX4" fmla="*/ 185993 w 625127"/>
              <a:gd name="connsiteY4" fmla="*/ 205037 h 780711"/>
              <a:gd name="connsiteX5" fmla="*/ 284418 w 625127"/>
              <a:gd name="connsiteY5" fmla="*/ 344737 h 780711"/>
              <a:gd name="connsiteX6" fmla="*/ 278068 w 625127"/>
              <a:gd name="connsiteY6" fmla="*/ 290762 h 780711"/>
              <a:gd name="connsiteX7" fmla="*/ 386018 w 625127"/>
              <a:gd name="connsiteY7" fmla="*/ 395537 h 780711"/>
              <a:gd name="connsiteX8" fmla="*/ 386018 w 625127"/>
              <a:gd name="connsiteY8" fmla="*/ 366962 h 780711"/>
              <a:gd name="connsiteX9" fmla="*/ 462218 w 625127"/>
              <a:gd name="connsiteY9" fmla="*/ 554287 h 780711"/>
              <a:gd name="connsiteX10" fmla="*/ 446343 w 625127"/>
              <a:gd name="connsiteY10" fmla="*/ 487612 h 780711"/>
              <a:gd name="connsiteX11" fmla="*/ 513018 w 625127"/>
              <a:gd name="connsiteY11" fmla="*/ 614612 h 780711"/>
              <a:gd name="connsiteX12" fmla="*/ 516193 w 625127"/>
              <a:gd name="connsiteY12" fmla="*/ 570162 h 780711"/>
              <a:gd name="connsiteX13" fmla="*/ 595568 w 625127"/>
              <a:gd name="connsiteY13" fmla="*/ 687637 h 780711"/>
              <a:gd name="connsiteX14" fmla="*/ 538418 w 625127"/>
              <a:gd name="connsiteY14" fmla="*/ 646362 h 780711"/>
              <a:gd name="connsiteX15" fmla="*/ 620968 w 625127"/>
              <a:gd name="connsiteY15" fmla="*/ 776537 h 780711"/>
              <a:gd name="connsiteX16" fmla="*/ 586043 w 625127"/>
              <a:gd name="connsiteY16" fmla="*/ 709862 h 780711"/>
              <a:gd name="connsiteX17" fmla="*/ 360618 w 625127"/>
              <a:gd name="connsiteY17" fmla="*/ 344737 h 780711"/>
              <a:gd name="connsiteX18" fmla="*/ 116143 w 625127"/>
              <a:gd name="connsiteY18" fmla="*/ 201862 h 780711"/>
              <a:gd name="connsiteX19" fmla="*/ 252668 w 625127"/>
              <a:gd name="connsiteY19" fmla="*/ 297112 h 780711"/>
              <a:gd name="connsiteX20" fmla="*/ 1843 w 625127"/>
              <a:gd name="connsiteY20" fmla="*/ 1837 h 7807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625127" h="780711">
                <a:moveTo>
                  <a:pt x="1843" y="1837"/>
                </a:moveTo>
                <a:cubicBezTo>
                  <a:pt x="-17207" y="-19329"/>
                  <a:pt x="117201" y="148945"/>
                  <a:pt x="138368" y="170112"/>
                </a:cubicBezTo>
                <a:cubicBezTo>
                  <a:pt x="159535" y="191279"/>
                  <a:pt x="121435" y="109787"/>
                  <a:pt x="128843" y="128837"/>
                </a:cubicBezTo>
                <a:cubicBezTo>
                  <a:pt x="136251" y="147887"/>
                  <a:pt x="173293" y="271712"/>
                  <a:pt x="182818" y="284412"/>
                </a:cubicBezTo>
                <a:cubicBezTo>
                  <a:pt x="192343" y="297112"/>
                  <a:pt x="169060" y="194983"/>
                  <a:pt x="185993" y="205037"/>
                </a:cubicBezTo>
                <a:cubicBezTo>
                  <a:pt x="202926" y="215091"/>
                  <a:pt x="269072" y="330450"/>
                  <a:pt x="284418" y="344737"/>
                </a:cubicBezTo>
                <a:cubicBezTo>
                  <a:pt x="299764" y="359025"/>
                  <a:pt x="261135" y="282295"/>
                  <a:pt x="278068" y="290762"/>
                </a:cubicBezTo>
                <a:cubicBezTo>
                  <a:pt x="295001" y="299229"/>
                  <a:pt x="368026" y="382837"/>
                  <a:pt x="386018" y="395537"/>
                </a:cubicBezTo>
                <a:cubicBezTo>
                  <a:pt x="404010" y="408237"/>
                  <a:pt x="373318" y="340504"/>
                  <a:pt x="386018" y="366962"/>
                </a:cubicBezTo>
                <a:cubicBezTo>
                  <a:pt x="398718" y="393420"/>
                  <a:pt x="452164" y="534179"/>
                  <a:pt x="462218" y="554287"/>
                </a:cubicBezTo>
                <a:cubicBezTo>
                  <a:pt x="472272" y="574395"/>
                  <a:pt x="437876" y="477558"/>
                  <a:pt x="446343" y="487612"/>
                </a:cubicBezTo>
                <a:cubicBezTo>
                  <a:pt x="454810" y="497666"/>
                  <a:pt x="501376" y="600854"/>
                  <a:pt x="513018" y="614612"/>
                </a:cubicBezTo>
                <a:cubicBezTo>
                  <a:pt x="524660" y="628370"/>
                  <a:pt x="502435" y="557991"/>
                  <a:pt x="516193" y="570162"/>
                </a:cubicBezTo>
                <a:cubicBezTo>
                  <a:pt x="529951" y="582333"/>
                  <a:pt x="591864" y="674937"/>
                  <a:pt x="595568" y="687637"/>
                </a:cubicBezTo>
                <a:cubicBezTo>
                  <a:pt x="599272" y="700337"/>
                  <a:pt x="534185" y="631545"/>
                  <a:pt x="538418" y="646362"/>
                </a:cubicBezTo>
                <a:cubicBezTo>
                  <a:pt x="542651" y="661179"/>
                  <a:pt x="613031" y="765954"/>
                  <a:pt x="620968" y="776537"/>
                </a:cubicBezTo>
                <a:cubicBezTo>
                  <a:pt x="628905" y="787120"/>
                  <a:pt x="629435" y="781829"/>
                  <a:pt x="586043" y="709862"/>
                </a:cubicBezTo>
                <a:cubicBezTo>
                  <a:pt x="542651" y="637895"/>
                  <a:pt x="438935" y="429404"/>
                  <a:pt x="360618" y="344737"/>
                </a:cubicBezTo>
                <a:cubicBezTo>
                  <a:pt x="282301" y="260070"/>
                  <a:pt x="134135" y="209800"/>
                  <a:pt x="116143" y="201862"/>
                </a:cubicBezTo>
                <a:cubicBezTo>
                  <a:pt x="98151" y="193925"/>
                  <a:pt x="271718" y="329920"/>
                  <a:pt x="252668" y="297112"/>
                </a:cubicBezTo>
                <a:cubicBezTo>
                  <a:pt x="233618" y="264304"/>
                  <a:pt x="20893" y="23003"/>
                  <a:pt x="1843" y="1837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30" name="フリーフォーム 1529">
            <a:extLst>
              <a:ext uri="{FF2B5EF4-FFF2-40B4-BE49-F238E27FC236}">
                <a16:creationId xmlns:a16="http://schemas.microsoft.com/office/drawing/2014/main" id="{CB3B2653-3C11-4510-0108-716CB5162F0C}"/>
              </a:ext>
            </a:extLst>
          </p:cNvPr>
          <p:cNvSpPr/>
          <p:nvPr/>
        </p:nvSpPr>
        <p:spPr>
          <a:xfrm>
            <a:off x="3288539" y="8102600"/>
            <a:ext cx="426255" cy="763104"/>
          </a:xfrm>
          <a:custGeom>
            <a:avLst/>
            <a:gdLst>
              <a:gd name="connsiteX0" fmla="*/ 426211 w 426255"/>
              <a:gd name="connsiteY0" fmla="*/ 0 h 763104"/>
              <a:gd name="connsiteX1" fmla="*/ 143636 w 426255"/>
              <a:gd name="connsiteY1" fmla="*/ 298450 h 763104"/>
              <a:gd name="connsiteX2" fmla="*/ 149986 w 426255"/>
              <a:gd name="connsiteY2" fmla="*/ 288925 h 763104"/>
              <a:gd name="connsiteX3" fmla="*/ 42036 w 426255"/>
              <a:gd name="connsiteY3" fmla="*/ 419100 h 763104"/>
              <a:gd name="connsiteX4" fmla="*/ 108711 w 426255"/>
              <a:gd name="connsiteY4" fmla="*/ 365125 h 763104"/>
              <a:gd name="connsiteX5" fmla="*/ 61086 w 426255"/>
              <a:gd name="connsiteY5" fmla="*/ 473075 h 763104"/>
              <a:gd name="connsiteX6" fmla="*/ 153161 w 426255"/>
              <a:gd name="connsiteY6" fmla="*/ 371475 h 763104"/>
              <a:gd name="connsiteX7" fmla="*/ 761 w 426255"/>
              <a:gd name="connsiteY7" fmla="*/ 762000 h 763104"/>
              <a:gd name="connsiteX8" fmla="*/ 99186 w 426255"/>
              <a:gd name="connsiteY8" fmla="*/ 479425 h 763104"/>
              <a:gd name="connsiteX9" fmla="*/ 207136 w 426255"/>
              <a:gd name="connsiteY9" fmla="*/ 196850 h 763104"/>
              <a:gd name="connsiteX10" fmla="*/ 165861 w 426255"/>
              <a:gd name="connsiteY10" fmla="*/ 298450 h 763104"/>
              <a:gd name="connsiteX11" fmla="*/ 426211 w 426255"/>
              <a:gd name="connsiteY11" fmla="*/ 0 h 7631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426255" h="763104">
                <a:moveTo>
                  <a:pt x="426211" y="0"/>
                </a:moveTo>
                <a:cubicBezTo>
                  <a:pt x="422507" y="0"/>
                  <a:pt x="189673" y="250296"/>
                  <a:pt x="143636" y="298450"/>
                </a:cubicBezTo>
                <a:cubicBezTo>
                  <a:pt x="97599" y="346604"/>
                  <a:pt x="166919" y="268817"/>
                  <a:pt x="149986" y="288925"/>
                </a:cubicBezTo>
                <a:cubicBezTo>
                  <a:pt x="133053" y="309033"/>
                  <a:pt x="48915" y="406400"/>
                  <a:pt x="42036" y="419100"/>
                </a:cubicBezTo>
                <a:cubicBezTo>
                  <a:pt x="35157" y="431800"/>
                  <a:pt x="105536" y="356129"/>
                  <a:pt x="108711" y="365125"/>
                </a:cubicBezTo>
                <a:cubicBezTo>
                  <a:pt x="111886" y="374121"/>
                  <a:pt x="53678" y="472017"/>
                  <a:pt x="61086" y="473075"/>
                </a:cubicBezTo>
                <a:cubicBezTo>
                  <a:pt x="68494" y="474133"/>
                  <a:pt x="163215" y="323321"/>
                  <a:pt x="153161" y="371475"/>
                </a:cubicBezTo>
                <a:cubicBezTo>
                  <a:pt x="143107" y="419629"/>
                  <a:pt x="9757" y="744008"/>
                  <a:pt x="761" y="762000"/>
                </a:cubicBezTo>
                <a:cubicBezTo>
                  <a:pt x="-8235" y="779992"/>
                  <a:pt x="64790" y="573617"/>
                  <a:pt x="99186" y="479425"/>
                </a:cubicBezTo>
                <a:cubicBezTo>
                  <a:pt x="133582" y="385233"/>
                  <a:pt x="196024" y="227012"/>
                  <a:pt x="207136" y="196850"/>
                </a:cubicBezTo>
                <a:cubicBezTo>
                  <a:pt x="218248" y="166688"/>
                  <a:pt x="131994" y="324379"/>
                  <a:pt x="165861" y="298450"/>
                </a:cubicBezTo>
                <a:cubicBezTo>
                  <a:pt x="199728" y="272521"/>
                  <a:pt x="429915" y="0"/>
                  <a:pt x="426211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31" name="フリーフォーム 1530">
            <a:extLst>
              <a:ext uri="{FF2B5EF4-FFF2-40B4-BE49-F238E27FC236}">
                <a16:creationId xmlns:a16="http://schemas.microsoft.com/office/drawing/2014/main" id="{E912DDA6-1E97-4A2A-67B5-95D7CE0BDDCD}"/>
              </a:ext>
            </a:extLst>
          </p:cNvPr>
          <p:cNvSpPr/>
          <p:nvPr/>
        </p:nvSpPr>
        <p:spPr>
          <a:xfrm>
            <a:off x="3541721" y="8165786"/>
            <a:ext cx="1732660" cy="614388"/>
          </a:xfrm>
          <a:custGeom>
            <a:avLst/>
            <a:gdLst>
              <a:gd name="connsiteX0" fmla="*/ 1731954 w 1732660"/>
              <a:gd name="connsiteY0" fmla="*/ 314 h 614388"/>
              <a:gd name="connsiteX1" fmla="*/ 1392229 w 1732660"/>
              <a:gd name="connsiteY1" fmla="*/ 193989 h 614388"/>
              <a:gd name="connsiteX2" fmla="*/ 833429 w 1732660"/>
              <a:gd name="connsiteY2" fmla="*/ 232089 h 614388"/>
              <a:gd name="connsiteX3" fmla="*/ 947729 w 1732660"/>
              <a:gd name="connsiteY3" fmla="*/ 241614 h 614388"/>
              <a:gd name="connsiteX4" fmla="*/ 706429 w 1732660"/>
              <a:gd name="connsiteY4" fmla="*/ 292414 h 614388"/>
              <a:gd name="connsiteX5" fmla="*/ 373054 w 1732660"/>
              <a:gd name="connsiteY5" fmla="*/ 457514 h 614388"/>
              <a:gd name="connsiteX6" fmla="*/ 519104 w 1732660"/>
              <a:gd name="connsiteY6" fmla="*/ 409889 h 614388"/>
              <a:gd name="connsiteX7" fmla="*/ 1579 w 1732660"/>
              <a:gd name="connsiteY7" fmla="*/ 613089 h 614388"/>
              <a:gd name="connsiteX8" fmla="*/ 715954 w 1732660"/>
              <a:gd name="connsiteY8" fmla="*/ 295589 h 614388"/>
              <a:gd name="connsiteX9" fmla="*/ 1125529 w 1732660"/>
              <a:gd name="connsiteY9" fmla="*/ 216214 h 614388"/>
              <a:gd name="connsiteX10" fmla="*/ 1471604 w 1732660"/>
              <a:gd name="connsiteY10" fmla="*/ 149539 h 614388"/>
              <a:gd name="connsiteX11" fmla="*/ 1731954 w 1732660"/>
              <a:gd name="connsiteY11" fmla="*/ 314 h 6143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732660" h="614388">
                <a:moveTo>
                  <a:pt x="1731954" y="314"/>
                </a:moveTo>
                <a:cubicBezTo>
                  <a:pt x="1718725" y="7722"/>
                  <a:pt x="1541983" y="155360"/>
                  <a:pt x="1392229" y="193989"/>
                </a:cubicBezTo>
                <a:cubicBezTo>
                  <a:pt x="1242475" y="232618"/>
                  <a:pt x="907512" y="224151"/>
                  <a:pt x="833429" y="232089"/>
                </a:cubicBezTo>
                <a:cubicBezTo>
                  <a:pt x="759346" y="240027"/>
                  <a:pt x="968896" y="231560"/>
                  <a:pt x="947729" y="241614"/>
                </a:cubicBezTo>
                <a:cubicBezTo>
                  <a:pt x="926562" y="251668"/>
                  <a:pt x="802208" y="256431"/>
                  <a:pt x="706429" y="292414"/>
                </a:cubicBezTo>
                <a:cubicBezTo>
                  <a:pt x="610650" y="328397"/>
                  <a:pt x="404275" y="437935"/>
                  <a:pt x="373054" y="457514"/>
                </a:cubicBezTo>
                <a:cubicBezTo>
                  <a:pt x="341833" y="477093"/>
                  <a:pt x="581016" y="383960"/>
                  <a:pt x="519104" y="409889"/>
                </a:cubicBezTo>
                <a:cubicBezTo>
                  <a:pt x="457192" y="435818"/>
                  <a:pt x="-31229" y="632139"/>
                  <a:pt x="1579" y="613089"/>
                </a:cubicBezTo>
                <a:cubicBezTo>
                  <a:pt x="34387" y="594039"/>
                  <a:pt x="528629" y="361735"/>
                  <a:pt x="715954" y="295589"/>
                </a:cubicBezTo>
                <a:cubicBezTo>
                  <a:pt x="903279" y="229443"/>
                  <a:pt x="1125529" y="216214"/>
                  <a:pt x="1125529" y="216214"/>
                </a:cubicBezTo>
                <a:cubicBezTo>
                  <a:pt x="1251471" y="191872"/>
                  <a:pt x="1373708" y="180760"/>
                  <a:pt x="1471604" y="149539"/>
                </a:cubicBezTo>
                <a:cubicBezTo>
                  <a:pt x="1569500" y="118318"/>
                  <a:pt x="1745183" y="-7094"/>
                  <a:pt x="1731954" y="314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32" name="フリーフォーム 1531">
            <a:extLst>
              <a:ext uri="{FF2B5EF4-FFF2-40B4-BE49-F238E27FC236}">
                <a16:creationId xmlns:a16="http://schemas.microsoft.com/office/drawing/2014/main" id="{A3B7A207-0D02-FD5E-FECF-665B593598F8}"/>
              </a:ext>
            </a:extLst>
          </p:cNvPr>
          <p:cNvSpPr/>
          <p:nvPr/>
        </p:nvSpPr>
        <p:spPr>
          <a:xfrm>
            <a:off x="3469872" y="8771870"/>
            <a:ext cx="1603064" cy="343743"/>
          </a:xfrm>
          <a:custGeom>
            <a:avLst/>
            <a:gdLst>
              <a:gd name="connsiteX0" fmla="*/ 403 w 1603064"/>
              <a:gd name="connsiteY0" fmla="*/ 343555 h 343743"/>
              <a:gd name="connsiteX1" fmla="*/ 317903 w 1603064"/>
              <a:gd name="connsiteY1" fmla="*/ 248305 h 343743"/>
              <a:gd name="connsiteX2" fmla="*/ 194078 w 1603064"/>
              <a:gd name="connsiteY2" fmla="*/ 264180 h 343743"/>
              <a:gd name="connsiteX3" fmla="*/ 689378 w 1603064"/>
              <a:gd name="connsiteY3" fmla="*/ 289580 h 343743"/>
              <a:gd name="connsiteX4" fmla="*/ 1057678 w 1603064"/>
              <a:gd name="connsiteY4" fmla="*/ 283230 h 343743"/>
              <a:gd name="connsiteX5" fmla="*/ 1089428 w 1603064"/>
              <a:gd name="connsiteY5" fmla="*/ 267355 h 343743"/>
              <a:gd name="connsiteX6" fmla="*/ 1600603 w 1603064"/>
              <a:gd name="connsiteY6" fmla="*/ 655 h 343743"/>
              <a:gd name="connsiteX7" fmla="*/ 1276753 w 1603064"/>
              <a:gd name="connsiteY7" fmla="*/ 194330 h 343743"/>
              <a:gd name="connsiteX8" fmla="*/ 1118003 w 1603064"/>
              <a:gd name="connsiteY8" fmla="*/ 270530 h 343743"/>
              <a:gd name="connsiteX9" fmla="*/ 1168803 w 1603064"/>
              <a:gd name="connsiteY9" fmla="*/ 241955 h 343743"/>
              <a:gd name="connsiteX10" fmla="*/ 663978 w 1603064"/>
              <a:gd name="connsiteY10" fmla="*/ 302280 h 343743"/>
              <a:gd name="connsiteX11" fmla="*/ 260753 w 1603064"/>
              <a:gd name="connsiteY11" fmla="*/ 273705 h 343743"/>
              <a:gd name="connsiteX12" fmla="*/ 403 w 1603064"/>
              <a:gd name="connsiteY12" fmla="*/ 343555 h 3437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603064" h="343743">
                <a:moveTo>
                  <a:pt x="403" y="343555"/>
                </a:moveTo>
                <a:cubicBezTo>
                  <a:pt x="9928" y="339322"/>
                  <a:pt x="285624" y="261534"/>
                  <a:pt x="317903" y="248305"/>
                </a:cubicBezTo>
                <a:cubicBezTo>
                  <a:pt x="350182" y="235076"/>
                  <a:pt x="132166" y="257301"/>
                  <a:pt x="194078" y="264180"/>
                </a:cubicBezTo>
                <a:cubicBezTo>
                  <a:pt x="255990" y="271059"/>
                  <a:pt x="545445" y="286405"/>
                  <a:pt x="689378" y="289580"/>
                </a:cubicBezTo>
                <a:lnTo>
                  <a:pt x="1057678" y="283230"/>
                </a:lnTo>
                <a:cubicBezTo>
                  <a:pt x="1124353" y="279526"/>
                  <a:pt x="1089428" y="267355"/>
                  <a:pt x="1089428" y="267355"/>
                </a:cubicBezTo>
                <a:lnTo>
                  <a:pt x="1600603" y="655"/>
                </a:lnTo>
                <a:cubicBezTo>
                  <a:pt x="1631824" y="-11516"/>
                  <a:pt x="1357186" y="149351"/>
                  <a:pt x="1276753" y="194330"/>
                </a:cubicBezTo>
                <a:cubicBezTo>
                  <a:pt x="1196320" y="239309"/>
                  <a:pt x="1135995" y="262592"/>
                  <a:pt x="1118003" y="270530"/>
                </a:cubicBezTo>
                <a:cubicBezTo>
                  <a:pt x="1100011" y="278467"/>
                  <a:pt x="1244474" y="236663"/>
                  <a:pt x="1168803" y="241955"/>
                </a:cubicBezTo>
                <a:cubicBezTo>
                  <a:pt x="1093132" y="247247"/>
                  <a:pt x="815319" y="296988"/>
                  <a:pt x="663978" y="302280"/>
                </a:cubicBezTo>
                <a:cubicBezTo>
                  <a:pt x="512637" y="307572"/>
                  <a:pt x="369232" y="267884"/>
                  <a:pt x="260753" y="273705"/>
                </a:cubicBezTo>
                <a:cubicBezTo>
                  <a:pt x="152274" y="279526"/>
                  <a:pt x="-9122" y="347788"/>
                  <a:pt x="403" y="343555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33" name="フリーフォーム 1532">
            <a:extLst>
              <a:ext uri="{FF2B5EF4-FFF2-40B4-BE49-F238E27FC236}">
                <a16:creationId xmlns:a16="http://schemas.microsoft.com/office/drawing/2014/main" id="{480ED641-6603-30F5-A513-63692EB93002}"/>
              </a:ext>
            </a:extLst>
          </p:cNvPr>
          <p:cNvSpPr/>
          <p:nvPr/>
        </p:nvSpPr>
        <p:spPr>
          <a:xfrm>
            <a:off x="4968307" y="7766553"/>
            <a:ext cx="902485" cy="285506"/>
          </a:xfrm>
          <a:custGeom>
            <a:avLst/>
            <a:gdLst>
              <a:gd name="connsiteX0" fmla="*/ 568 w 902485"/>
              <a:gd name="connsiteY0" fmla="*/ 139197 h 285506"/>
              <a:gd name="connsiteX1" fmla="*/ 476818 w 902485"/>
              <a:gd name="connsiteY1" fmla="*/ 37597 h 285506"/>
              <a:gd name="connsiteX2" fmla="*/ 410143 w 902485"/>
              <a:gd name="connsiteY2" fmla="*/ 2672 h 285506"/>
              <a:gd name="connsiteX3" fmla="*/ 711768 w 902485"/>
              <a:gd name="connsiteY3" fmla="*/ 101097 h 285506"/>
              <a:gd name="connsiteX4" fmla="*/ 673668 w 902485"/>
              <a:gd name="connsiteY4" fmla="*/ 75697 h 285506"/>
              <a:gd name="connsiteX5" fmla="*/ 794318 w 902485"/>
              <a:gd name="connsiteY5" fmla="*/ 193172 h 285506"/>
              <a:gd name="connsiteX6" fmla="*/ 902268 w 902485"/>
              <a:gd name="connsiteY6" fmla="*/ 285247 h 285506"/>
              <a:gd name="connsiteX7" fmla="*/ 765743 w 902485"/>
              <a:gd name="connsiteY7" fmla="*/ 164597 h 285506"/>
              <a:gd name="connsiteX8" fmla="*/ 556193 w 902485"/>
              <a:gd name="connsiteY8" fmla="*/ 62997 h 285506"/>
              <a:gd name="connsiteX9" fmla="*/ 432368 w 902485"/>
              <a:gd name="connsiteY9" fmla="*/ 28072 h 285506"/>
              <a:gd name="connsiteX10" fmla="*/ 137093 w 902485"/>
              <a:gd name="connsiteY10" fmla="*/ 66172 h 285506"/>
              <a:gd name="connsiteX11" fmla="*/ 375218 w 902485"/>
              <a:gd name="connsiteY11" fmla="*/ 59822 h 285506"/>
              <a:gd name="connsiteX12" fmla="*/ 568 w 902485"/>
              <a:gd name="connsiteY12" fmla="*/ 139197 h 2855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902485" h="285506">
                <a:moveTo>
                  <a:pt x="568" y="139197"/>
                </a:moveTo>
                <a:cubicBezTo>
                  <a:pt x="17501" y="135493"/>
                  <a:pt x="408556" y="60351"/>
                  <a:pt x="476818" y="37597"/>
                </a:cubicBezTo>
                <a:cubicBezTo>
                  <a:pt x="545080" y="14843"/>
                  <a:pt x="370985" y="-7911"/>
                  <a:pt x="410143" y="2672"/>
                </a:cubicBezTo>
                <a:cubicBezTo>
                  <a:pt x="449301" y="13255"/>
                  <a:pt x="667847" y="88926"/>
                  <a:pt x="711768" y="101097"/>
                </a:cubicBezTo>
                <a:cubicBezTo>
                  <a:pt x="755689" y="113268"/>
                  <a:pt x="659910" y="60351"/>
                  <a:pt x="673668" y="75697"/>
                </a:cubicBezTo>
                <a:cubicBezTo>
                  <a:pt x="687426" y="91043"/>
                  <a:pt x="756218" y="158247"/>
                  <a:pt x="794318" y="193172"/>
                </a:cubicBezTo>
                <a:cubicBezTo>
                  <a:pt x="832418" y="228097"/>
                  <a:pt x="907030" y="290009"/>
                  <a:pt x="902268" y="285247"/>
                </a:cubicBezTo>
                <a:cubicBezTo>
                  <a:pt x="897506" y="280485"/>
                  <a:pt x="823422" y="201639"/>
                  <a:pt x="765743" y="164597"/>
                </a:cubicBezTo>
                <a:cubicBezTo>
                  <a:pt x="708064" y="127555"/>
                  <a:pt x="611755" y="85751"/>
                  <a:pt x="556193" y="62997"/>
                </a:cubicBezTo>
                <a:cubicBezTo>
                  <a:pt x="500631" y="40243"/>
                  <a:pt x="502218" y="27543"/>
                  <a:pt x="432368" y="28072"/>
                </a:cubicBezTo>
                <a:cubicBezTo>
                  <a:pt x="362518" y="28601"/>
                  <a:pt x="146618" y="60880"/>
                  <a:pt x="137093" y="66172"/>
                </a:cubicBezTo>
                <a:cubicBezTo>
                  <a:pt x="127568" y="71464"/>
                  <a:pt x="400089" y="46064"/>
                  <a:pt x="375218" y="59822"/>
                </a:cubicBezTo>
                <a:cubicBezTo>
                  <a:pt x="350347" y="73580"/>
                  <a:pt x="-16365" y="142901"/>
                  <a:pt x="568" y="139197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34" name="フリーフォーム 1533">
            <a:extLst>
              <a:ext uri="{FF2B5EF4-FFF2-40B4-BE49-F238E27FC236}">
                <a16:creationId xmlns:a16="http://schemas.microsoft.com/office/drawing/2014/main" id="{2199BCB2-3114-06ED-3CF5-6D499D630478}"/>
              </a:ext>
            </a:extLst>
          </p:cNvPr>
          <p:cNvSpPr/>
          <p:nvPr/>
        </p:nvSpPr>
        <p:spPr>
          <a:xfrm>
            <a:off x="5020129" y="7973601"/>
            <a:ext cx="590406" cy="195564"/>
          </a:xfrm>
          <a:custGeom>
            <a:avLst/>
            <a:gdLst>
              <a:gd name="connsiteX0" fmla="*/ 24946 w 590406"/>
              <a:gd name="connsiteY0" fmla="*/ 182974 h 195564"/>
              <a:gd name="connsiteX1" fmla="*/ 459921 w 590406"/>
              <a:gd name="connsiteY1" fmla="*/ 49624 h 195564"/>
              <a:gd name="connsiteX2" fmla="*/ 590096 w 590406"/>
              <a:gd name="connsiteY2" fmla="*/ 62324 h 195564"/>
              <a:gd name="connsiteX3" fmla="*/ 491671 w 590406"/>
              <a:gd name="connsiteY3" fmla="*/ 1999 h 195564"/>
              <a:gd name="connsiteX4" fmla="*/ 348796 w 590406"/>
              <a:gd name="connsiteY4" fmla="*/ 148049 h 195564"/>
              <a:gd name="connsiteX5" fmla="*/ 418646 w 590406"/>
              <a:gd name="connsiteY5" fmla="*/ 43274 h 195564"/>
              <a:gd name="connsiteX6" fmla="*/ 88446 w 590406"/>
              <a:gd name="connsiteY6" fmla="*/ 173449 h 195564"/>
              <a:gd name="connsiteX7" fmla="*/ 24946 w 590406"/>
              <a:gd name="connsiteY7" fmla="*/ 182974 h 1955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90406" h="195564">
                <a:moveTo>
                  <a:pt x="24946" y="182974"/>
                </a:moveTo>
                <a:cubicBezTo>
                  <a:pt x="86858" y="162337"/>
                  <a:pt x="365729" y="69732"/>
                  <a:pt x="459921" y="49624"/>
                </a:cubicBezTo>
                <a:cubicBezTo>
                  <a:pt x="554113" y="29516"/>
                  <a:pt x="584804" y="70261"/>
                  <a:pt x="590096" y="62324"/>
                </a:cubicBezTo>
                <a:cubicBezTo>
                  <a:pt x="595388" y="54387"/>
                  <a:pt x="531888" y="-12288"/>
                  <a:pt x="491671" y="1999"/>
                </a:cubicBezTo>
                <a:cubicBezTo>
                  <a:pt x="451454" y="16286"/>
                  <a:pt x="360967" y="141170"/>
                  <a:pt x="348796" y="148049"/>
                </a:cubicBezTo>
                <a:cubicBezTo>
                  <a:pt x="336625" y="154928"/>
                  <a:pt x="462038" y="39041"/>
                  <a:pt x="418646" y="43274"/>
                </a:cubicBezTo>
                <a:cubicBezTo>
                  <a:pt x="375254" y="47507"/>
                  <a:pt x="148242" y="149107"/>
                  <a:pt x="88446" y="173449"/>
                </a:cubicBezTo>
                <a:cubicBezTo>
                  <a:pt x="28650" y="197791"/>
                  <a:pt x="-36966" y="203611"/>
                  <a:pt x="24946" y="18297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35" name="フリーフォーム 1534">
            <a:extLst>
              <a:ext uri="{FF2B5EF4-FFF2-40B4-BE49-F238E27FC236}">
                <a16:creationId xmlns:a16="http://schemas.microsoft.com/office/drawing/2014/main" id="{B41C7ACD-F2A8-B2E7-326C-129BD272A4BE}"/>
              </a:ext>
            </a:extLst>
          </p:cNvPr>
          <p:cNvSpPr/>
          <p:nvPr/>
        </p:nvSpPr>
        <p:spPr>
          <a:xfrm>
            <a:off x="5899087" y="8311531"/>
            <a:ext cx="1086111" cy="1350374"/>
          </a:xfrm>
          <a:custGeom>
            <a:avLst/>
            <a:gdLst>
              <a:gd name="connsiteX0" fmla="*/ 6413 w 1086111"/>
              <a:gd name="connsiteY0" fmla="*/ 10144 h 1350374"/>
              <a:gd name="connsiteX1" fmla="*/ 117538 w 1086111"/>
              <a:gd name="connsiteY1" fmla="*/ 222869 h 1350374"/>
              <a:gd name="connsiteX2" fmla="*/ 85788 w 1086111"/>
              <a:gd name="connsiteY2" fmla="*/ 191119 h 1350374"/>
              <a:gd name="connsiteX3" fmla="*/ 250888 w 1086111"/>
              <a:gd name="connsiteY3" fmla="*/ 426069 h 1350374"/>
              <a:gd name="connsiteX4" fmla="*/ 225488 w 1086111"/>
              <a:gd name="connsiteY4" fmla="*/ 419719 h 1350374"/>
              <a:gd name="connsiteX5" fmla="*/ 276288 w 1086111"/>
              <a:gd name="connsiteY5" fmla="*/ 530844 h 1350374"/>
              <a:gd name="connsiteX6" fmla="*/ 292163 w 1086111"/>
              <a:gd name="connsiteY6" fmla="*/ 530844 h 1350374"/>
              <a:gd name="connsiteX7" fmla="*/ 415988 w 1086111"/>
              <a:gd name="connsiteY7" fmla="*/ 686419 h 1350374"/>
              <a:gd name="connsiteX8" fmla="*/ 552513 w 1086111"/>
              <a:gd name="connsiteY8" fmla="*/ 864219 h 1350374"/>
              <a:gd name="connsiteX9" fmla="*/ 527113 w 1086111"/>
              <a:gd name="connsiteY9" fmla="*/ 829294 h 1350374"/>
              <a:gd name="connsiteX10" fmla="*/ 777938 w 1086111"/>
              <a:gd name="connsiteY10" fmla="*/ 1067419 h 1350374"/>
              <a:gd name="connsiteX11" fmla="*/ 723963 w 1086111"/>
              <a:gd name="connsiteY11" fmla="*/ 1022969 h 1350374"/>
              <a:gd name="connsiteX12" fmla="*/ 1000188 w 1086111"/>
              <a:gd name="connsiteY12" fmla="*/ 1276969 h 1350374"/>
              <a:gd name="connsiteX13" fmla="*/ 930338 w 1086111"/>
              <a:gd name="connsiteY13" fmla="*/ 1242044 h 1350374"/>
              <a:gd name="connsiteX14" fmla="*/ 1085913 w 1086111"/>
              <a:gd name="connsiteY14" fmla="*/ 1349994 h 1350374"/>
              <a:gd name="connsiteX15" fmla="*/ 892238 w 1086111"/>
              <a:gd name="connsiteY15" fmla="*/ 1197594 h 1350374"/>
              <a:gd name="connsiteX16" fmla="*/ 339788 w 1086111"/>
              <a:gd name="connsiteY16" fmla="*/ 597519 h 1350374"/>
              <a:gd name="connsiteX17" fmla="*/ 6413 w 1086111"/>
              <a:gd name="connsiteY17" fmla="*/ 10144 h 13503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1086111" h="1350374">
                <a:moveTo>
                  <a:pt x="6413" y="10144"/>
                </a:moveTo>
                <a:cubicBezTo>
                  <a:pt x="-30629" y="-52298"/>
                  <a:pt x="104309" y="192707"/>
                  <a:pt x="117538" y="222869"/>
                </a:cubicBezTo>
                <a:cubicBezTo>
                  <a:pt x="130767" y="253031"/>
                  <a:pt x="63563" y="157252"/>
                  <a:pt x="85788" y="191119"/>
                </a:cubicBezTo>
                <a:cubicBezTo>
                  <a:pt x="108013" y="224986"/>
                  <a:pt x="227605" y="387969"/>
                  <a:pt x="250888" y="426069"/>
                </a:cubicBezTo>
                <a:cubicBezTo>
                  <a:pt x="274171" y="464169"/>
                  <a:pt x="221255" y="402257"/>
                  <a:pt x="225488" y="419719"/>
                </a:cubicBezTo>
                <a:cubicBezTo>
                  <a:pt x="229721" y="437181"/>
                  <a:pt x="265176" y="512323"/>
                  <a:pt x="276288" y="530844"/>
                </a:cubicBezTo>
                <a:cubicBezTo>
                  <a:pt x="287401" y="549365"/>
                  <a:pt x="268880" y="504915"/>
                  <a:pt x="292163" y="530844"/>
                </a:cubicBezTo>
                <a:cubicBezTo>
                  <a:pt x="315446" y="556773"/>
                  <a:pt x="372596" y="630857"/>
                  <a:pt x="415988" y="686419"/>
                </a:cubicBezTo>
                <a:cubicBezTo>
                  <a:pt x="459380" y="741982"/>
                  <a:pt x="533992" y="840407"/>
                  <a:pt x="552513" y="864219"/>
                </a:cubicBezTo>
                <a:cubicBezTo>
                  <a:pt x="571034" y="888031"/>
                  <a:pt x="489542" y="795427"/>
                  <a:pt x="527113" y="829294"/>
                </a:cubicBezTo>
                <a:cubicBezTo>
                  <a:pt x="564684" y="863161"/>
                  <a:pt x="745130" y="1035140"/>
                  <a:pt x="777938" y="1067419"/>
                </a:cubicBezTo>
                <a:cubicBezTo>
                  <a:pt x="810746" y="1099698"/>
                  <a:pt x="686921" y="988044"/>
                  <a:pt x="723963" y="1022969"/>
                </a:cubicBezTo>
                <a:cubicBezTo>
                  <a:pt x="761005" y="1057894"/>
                  <a:pt x="965792" y="1240457"/>
                  <a:pt x="1000188" y="1276969"/>
                </a:cubicBezTo>
                <a:cubicBezTo>
                  <a:pt x="1034584" y="1313481"/>
                  <a:pt x="916051" y="1229873"/>
                  <a:pt x="930338" y="1242044"/>
                </a:cubicBezTo>
                <a:cubicBezTo>
                  <a:pt x="944625" y="1254215"/>
                  <a:pt x="1092263" y="1357402"/>
                  <a:pt x="1085913" y="1349994"/>
                </a:cubicBezTo>
                <a:cubicBezTo>
                  <a:pt x="1079563" y="1342586"/>
                  <a:pt x="1016592" y="1323006"/>
                  <a:pt x="892238" y="1197594"/>
                </a:cubicBezTo>
                <a:cubicBezTo>
                  <a:pt x="767884" y="1072182"/>
                  <a:pt x="490601" y="794369"/>
                  <a:pt x="339788" y="597519"/>
                </a:cubicBezTo>
                <a:cubicBezTo>
                  <a:pt x="188976" y="400669"/>
                  <a:pt x="43455" y="72586"/>
                  <a:pt x="6413" y="10144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36" name="フリーフォーム 1535">
            <a:extLst>
              <a:ext uri="{FF2B5EF4-FFF2-40B4-BE49-F238E27FC236}">
                <a16:creationId xmlns:a16="http://schemas.microsoft.com/office/drawing/2014/main" id="{E8C88568-A9DC-9858-AB98-895167E41C73}"/>
              </a:ext>
            </a:extLst>
          </p:cNvPr>
          <p:cNvSpPr/>
          <p:nvPr/>
        </p:nvSpPr>
        <p:spPr>
          <a:xfrm>
            <a:off x="7000785" y="9671002"/>
            <a:ext cx="1161554" cy="1071994"/>
          </a:xfrm>
          <a:custGeom>
            <a:avLst/>
            <a:gdLst>
              <a:gd name="connsiteX0" fmla="*/ 90 w 1161554"/>
              <a:gd name="connsiteY0" fmla="*/ 48 h 1071994"/>
              <a:gd name="connsiteX1" fmla="*/ 254090 w 1161554"/>
              <a:gd name="connsiteY1" fmla="*/ 311198 h 1071994"/>
              <a:gd name="connsiteX2" fmla="*/ 187415 w 1161554"/>
              <a:gd name="connsiteY2" fmla="*/ 250873 h 1071994"/>
              <a:gd name="connsiteX3" fmla="*/ 511265 w 1161554"/>
              <a:gd name="connsiteY3" fmla="*/ 542973 h 1071994"/>
              <a:gd name="connsiteX4" fmla="*/ 479515 w 1161554"/>
              <a:gd name="connsiteY4" fmla="*/ 488998 h 1071994"/>
              <a:gd name="connsiteX5" fmla="*/ 838290 w 1161554"/>
              <a:gd name="connsiteY5" fmla="*/ 844598 h 1071994"/>
              <a:gd name="connsiteX6" fmla="*/ 1152615 w 1161554"/>
              <a:gd name="connsiteY6" fmla="*/ 1050973 h 1071994"/>
              <a:gd name="connsiteX7" fmla="*/ 1003390 w 1161554"/>
              <a:gd name="connsiteY7" fmla="*/ 984298 h 1071994"/>
              <a:gd name="connsiteX8" fmla="*/ 285840 w 1161554"/>
              <a:gd name="connsiteY8" fmla="*/ 336598 h 1071994"/>
              <a:gd name="connsiteX9" fmla="*/ 90 w 1161554"/>
              <a:gd name="connsiteY9" fmla="*/ 48 h 10719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161554" h="1071994">
                <a:moveTo>
                  <a:pt x="90" y="48"/>
                </a:moveTo>
                <a:cubicBezTo>
                  <a:pt x="-5202" y="-4185"/>
                  <a:pt x="222869" y="269394"/>
                  <a:pt x="254090" y="311198"/>
                </a:cubicBezTo>
                <a:cubicBezTo>
                  <a:pt x="285311" y="353002"/>
                  <a:pt x="187415" y="250873"/>
                  <a:pt x="187415" y="250873"/>
                </a:cubicBezTo>
                <a:cubicBezTo>
                  <a:pt x="230278" y="289502"/>
                  <a:pt x="462582" y="503286"/>
                  <a:pt x="511265" y="542973"/>
                </a:cubicBezTo>
                <a:cubicBezTo>
                  <a:pt x="559948" y="582660"/>
                  <a:pt x="425011" y="438727"/>
                  <a:pt x="479515" y="488998"/>
                </a:cubicBezTo>
                <a:cubicBezTo>
                  <a:pt x="534019" y="539269"/>
                  <a:pt x="726107" y="750936"/>
                  <a:pt x="838290" y="844598"/>
                </a:cubicBezTo>
                <a:cubicBezTo>
                  <a:pt x="950473" y="938261"/>
                  <a:pt x="1125098" y="1027690"/>
                  <a:pt x="1152615" y="1050973"/>
                </a:cubicBezTo>
                <a:cubicBezTo>
                  <a:pt x="1180132" y="1074256"/>
                  <a:pt x="1147852" y="1103360"/>
                  <a:pt x="1003390" y="984298"/>
                </a:cubicBezTo>
                <a:cubicBezTo>
                  <a:pt x="858928" y="865236"/>
                  <a:pt x="450411" y="499052"/>
                  <a:pt x="285840" y="336598"/>
                </a:cubicBezTo>
                <a:cubicBezTo>
                  <a:pt x="121269" y="174144"/>
                  <a:pt x="5382" y="4281"/>
                  <a:pt x="90" y="48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37" name="フリーフォーム 1536">
            <a:extLst>
              <a:ext uri="{FF2B5EF4-FFF2-40B4-BE49-F238E27FC236}">
                <a16:creationId xmlns:a16="http://schemas.microsoft.com/office/drawing/2014/main" id="{0B71F41F-0353-55AF-856A-A2513C49A718}"/>
              </a:ext>
            </a:extLst>
          </p:cNvPr>
          <p:cNvSpPr/>
          <p:nvPr/>
        </p:nvSpPr>
        <p:spPr>
          <a:xfrm>
            <a:off x="7086568" y="7778461"/>
            <a:ext cx="247783" cy="705182"/>
          </a:xfrm>
          <a:custGeom>
            <a:avLst/>
            <a:gdLst>
              <a:gd name="connsiteX0" fmla="*/ 32 w 247783"/>
              <a:gd name="connsiteY0" fmla="*/ 289 h 705182"/>
              <a:gd name="connsiteX1" fmla="*/ 215932 w 247783"/>
              <a:gd name="connsiteY1" fmla="*/ 590839 h 705182"/>
              <a:gd name="connsiteX2" fmla="*/ 212757 w 247783"/>
              <a:gd name="connsiteY2" fmla="*/ 501939 h 705182"/>
              <a:gd name="connsiteX3" fmla="*/ 247682 w 247783"/>
              <a:gd name="connsiteY3" fmla="*/ 705139 h 705182"/>
              <a:gd name="connsiteX4" fmla="*/ 200057 w 247783"/>
              <a:gd name="connsiteY4" fmla="*/ 514639 h 705182"/>
              <a:gd name="connsiteX5" fmla="*/ 32 w 247783"/>
              <a:gd name="connsiteY5" fmla="*/ 289 h 7051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47783" h="705182">
                <a:moveTo>
                  <a:pt x="32" y="289"/>
                </a:moveTo>
                <a:cubicBezTo>
                  <a:pt x="2678" y="12989"/>
                  <a:pt x="180478" y="507231"/>
                  <a:pt x="215932" y="590839"/>
                </a:cubicBezTo>
                <a:cubicBezTo>
                  <a:pt x="251386" y="674447"/>
                  <a:pt x="207465" y="482889"/>
                  <a:pt x="212757" y="501939"/>
                </a:cubicBezTo>
                <a:cubicBezTo>
                  <a:pt x="218049" y="520989"/>
                  <a:pt x="249799" y="703022"/>
                  <a:pt x="247682" y="705139"/>
                </a:cubicBezTo>
                <a:cubicBezTo>
                  <a:pt x="245565" y="707256"/>
                  <a:pt x="242920" y="632643"/>
                  <a:pt x="200057" y="514639"/>
                </a:cubicBezTo>
                <a:cubicBezTo>
                  <a:pt x="157195" y="396635"/>
                  <a:pt x="-2614" y="-12411"/>
                  <a:pt x="32" y="28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38" name="フリーフォーム 1537">
            <a:extLst>
              <a:ext uri="{FF2B5EF4-FFF2-40B4-BE49-F238E27FC236}">
                <a16:creationId xmlns:a16="http://schemas.microsoft.com/office/drawing/2014/main" id="{D1ABB063-BE48-3644-7E34-23D97A94CA31}"/>
              </a:ext>
            </a:extLst>
          </p:cNvPr>
          <p:cNvSpPr/>
          <p:nvPr/>
        </p:nvSpPr>
        <p:spPr>
          <a:xfrm>
            <a:off x="7251692" y="8079959"/>
            <a:ext cx="326357" cy="693115"/>
          </a:xfrm>
          <a:custGeom>
            <a:avLst/>
            <a:gdLst>
              <a:gd name="connsiteX0" fmla="*/ 8 w 326357"/>
              <a:gd name="connsiteY0" fmla="*/ 416 h 693115"/>
              <a:gd name="connsiteX1" fmla="*/ 120658 w 326357"/>
              <a:gd name="connsiteY1" fmla="*/ 321091 h 693115"/>
              <a:gd name="connsiteX2" fmla="*/ 123833 w 326357"/>
              <a:gd name="connsiteY2" fmla="*/ 311566 h 693115"/>
              <a:gd name="connsiteX3" fmla="*/ 130183 w 326357"/>
              <a:gd name="connsiteY3" fmla="*/ 467141 h 693115"/>
              <a:gd name="connsiteX4" fmla="*/ 142883 w 326357"/>
              <a:gd name="connsiteY4" fmla="*/ 432216 h 693115"/>
              <a:gd name="connsiteX5" fmla="*/ 292108 w 326357"/>
              <a:gd name="connsiteY5" fmla="*/ 575091 h 693115"/>
              <a:gd name="connsiteX6" fmla="*/ 222258 w 326357"/>
              <a:gd name="connsiteY6" fmla="*/ 536991 h 693115"/>
              <a:gd name="connsiteX7" fmla="*/ 320683 w 326357"/>
              <a:gd name="connsiteY7" fmla="*/ 622716 h 693115"/>
              <a:gd name="connsiteX8" fmla="*/ 307983 w 326357"/>
              <a:gd name="connsiteY8" fmla="*/ 692566 h 693115"/>
              <a:gd name="connsiteX9" fmla="*/ 254008 w 326357"/>
              <a:gd name="connsiteY9" fmla="*/ 584616 h 693115"/>
              <a:gd name="connsiteX10" fmla="*/ 127008 w 326357"/>
              <a:gd name="connsiteY10" fmla="*/ 397291 h 693115"/>
              <a:gd name="connsiteX11" fmla="*/ 8 w 326357"/>
              <a:gd name="connsiteY11" fmla="*/ 416 h 6931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26357" h="693115">
                <a:moveTo>
                  <a:pt x="8" y="416"/>
                </a:moveTo>
                <a:cubicBezTo>
                  <a:pt x="-1050" y="-12284"/>
                  <a:pt x="100020" y="269233"/>
                  <a:pt x="120658" y="321091"/>
                </a:cubicBezTo>
                <a:cubicBezTo>
                  <a:pt x="141296" y="372949"/>
                  <a:pt x="122246" y="287224"/>
                  <a:pt x="123833" y="311566"/>
                </a:cubicBezTo>
                <a:cubicBezTo>
                  <a:pt x="125421" y="335908"/>
                  <a:pt x="127008" y="447033"/>
                  <a:pt x="130183" y="467141"/>
                </a:cubicBezTo>
                <a:cubicBezTo>
                  <a:pt x="133358" y="487249"/>
                  <a:pt x="115896" y="414224"/>
                  <a:pt x="142883" y="432216"/>
                </a:cubicBezTo>
                <a:cubicBezTo>
                  <a:pt x="169870" y="450208"/>
                  <a:pt x="278879" y="557629"/>
                  <a:pt x="292108" y="575091"/>
                </a:cubicBezTo>
                <a:cubicBezTo>
                  <a:pt x="305337" y="592554"/>
                  <a:pt x="217496" y="529054"/>
                  <a:pt x="222258" y="536991"/>
                </a:cubicBezTo>
                <a:cubicBezTo>
                  <a:pt x="227021" y="544929"/>
                  <a:pt x="306396" y="596787"/>
                  <a:pt x="320683" y="622716"/>
                </a:cubicBezTo>
                <a:cubicBezTo>
                  <a:pt x="334970" y="648645"/>
                  <a:pt x="319095" y="698916"/>
                  <a:pt x="307983" y="692566"/>
                </a:cubicBezTo>
                <a:cubicBezTo>
                  <a:pt x="296871" y="686216"/>
                  <a:pt x="284170" y="633828"/>
                  <a:pt x="254008" y="584616"/>
                </a:cubicBezTo>
                <a:cubicBezTo>
                  <a:pt x="223846" y="535404"/>
                  <a:pt x="167754" y="494658"/>
                  <a:pt x="127008" y="397291"/>
                </a:cubicBezTo>
                <a:cubicBezTo>
                  <a:pt x="86262" y="299924"/>
                  <a:pt x="1066" y="13116"/>
                  <a:pt x="8" y="416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39" name="フリーフォーム 1538">
            <a:extLst>
              <a:ext uri="{FF2B5EF4-FFF2-40B4-BE49-F238E27FC236}">
                <a16:creationId xmlns:a16="http://schemas.microsoft.com/office/drawing/2014/main" id="{021CCC4C-3ED9-E98E-07C7-C996AAEBAAE4}"/>
              </a:ext>
            </a:extLst>
          </p:cNvPr>
          <p:cNvSpPr/>
          <p:nvPr/>
        </p:nvSpPr>
        <p:spPr>
          <a:xfrm>
            <a:off x="7521470" y="8800910"/>
            <a:ext cx="375653" cy="545140"/>
          </a:xfrm>
          <a:custGeom>
            <a:avLst/>
            <a:gdLst>
              <a:gd name="connsiteX0" fmla="*/ 105 w 375653"/>
              <a:gd name="connsiteY0" fmla="*/ 190 h 545140"/>
              <a:gd name="connsiteX1" fmla="*/ 190605 w 375653"/>
              <a:gd name="connsiteY1" fmla="*/ 133540 h 545140"/>
              <a:gd name="connsiteX2" fmla="*/ 225530 w 375653"/>
              <a:gd name="connsiteY2" fmla="*/ 193865 h 545140"/>
              <a:gd name="connsiteX3" fmla="*/ 314430 w 375653"/>
              <a:gd name="connsiteY3" fmla="*/ 352615 h 545140"/>
              <a:gd name="connsiteX4" fmla="*/ 282680 w 375653"/>
              <a:gd name="connsiteY4" fmla="*/ 308165 h 545140"/>
              <a:gd name="connsiteX5" fmla="*/ 371580 w 375653"/>
              <a:gd name="connsiteY5" fmla="*/ 536765 h 545140"/>
              <a:gd name="connsiteX6" fmla="*/ 346180 w 375653"/>
              <a:gd name="connsiteY6" fmla="*/ 463740 h 545140"/>
              <a:gd name="connsiteX7" fmla="*/ 219180 w 375653"/>
              <a:gd name="connsiteY7" fmla="*/ 165290 h 545140"/>
              <a:gd name="connsiteX8" fmla="*/ 105 w 375653"/>
              <a:gd name="connsiteY8" fmla="*/ 190 h 5451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75653" h="545140">
                <a:moveTo>
                  <a:pt x="105" y="190"/>
                </a:moveTo>
                <a:cubicBezTo>
                  <a:pt x="-4658" y="-5102"/>
                  <a:pt x="153034" y="101261"/>
                  <a:pt x="190605" y="133540"/>
                </a:cubicBezTo>
                <a:cubicBezTo>
                  <a:pt x="228176" y="165819"/>
                  <a:pt x="204893" y="157353"/>
                  <a:pt x="225530" y="193865"/>
                </a:cubicBezTo>
                <a:cubicBezTo>
                  <a:pt x="246168" y="230378"/>
                  <a:pt x="304905" y="333565"/>
                  <a:pt x="314430" y="352615"/>
                </a:cubicBezTo>
                <a:cubicBezTo>
                  <a:pt x="323955" y="371665"/>
                  <a:pt x="273155" y="277473"/>
                  <a:pt x="282680" y="308165"/>
                </a:cubicBezTo>
                <a:cubicBezTo>
                  <a:pt x="292205" y="338857"/>
                  <a:pt x="360997" y="510836"/>
                  <a:pt x="371580" y="536765"/>
                </a:cubicBezTo>
                <a:cubicBezTo>
                  <a:pt x="382163" y="562694"/>
                  <a:pt x="371580" y="525652"/>
                  <a:pt x="346180" y="463740"/>
                </a:cubicBezTo>
                <a:cubicBezTo>
                  <a:pt x="320780" y="401828"/>
                  <a:pt x="278447" y="238315"/>
                  <a:pt x="219180" y="165290"/>
                </a:cubicBezTo>
                <a:cubicBezTo>
                  <a:pt x="159913" y="92265"/>
                  <a:pt x="4868" y="5482"/>
                  <a:pt x="105" y="19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40" name="フリーフォーム 1539">
            <a:extLst>
              <a:ext uri="{FF2B5EF4-FFF2-40B4-BE49-F238E27FC236}">
                <a16:creationId xmlns:a16="http://schemas.microsoft.com/office/drawing/2014/main" id="{94A98009-EE0D-6D0E-EEFC-DACECB9268EB}"/>
              </a:ext>
            </a:extLst>
          </p:cNvPr>
          <p:cNvSpPr/>
          <p:nvPr/>
        </p:nvSpPr>
        <p:spPr>
          <a:xfrm>
            <a:off x="7014913" y="8465669"/>
            <a:ext cx="736023" cy="841503"/>
          </a:xfrm>
          <a:custGeom>
            <a:avLst/>
            <a:gdLst>
              <a:gd name="connsiteX0" fmla="*/ 5012 w 736023"/>
              <a:gd name="connsiteY0" fmla="*/ 5231 h 841503"/>
              <a:gd name="connsiteX1" fmla="*/ 401887 w 736023"/>
              <a:gd name="connsiteY1" fmla="*/ 424331 h 841503"/>
              <a:gd name="connsiteX2" fmla="*/ 347912 w 736023"/>
              <a:gd name="connsiteY2" fmla="*/ 376706 h 841503"/>
              <a:gd name="connsiteX3" fmla="*/ 459037 w 736023"/>
              <a:gd name="connsiteY3" fmla="*/ 497356 h 841503"/>
              <a:gd name="connsiteX4" fmla="*/ 379662 w 736023"/>
              <a:gd name="connsiteY4" fmla="*/ 462431 h 841503"/>
              <a:gd name="connsiteX5" fmla="*/ 636837 w 736023"/>
              <a:gd name="connsiteY5" fmla="*/ 595781 h 841503"/>
              <a:gd name="connsiteX6" fmla="*/ 522537 w 736023"/>
              <a:gd name="connsiteY6" fmla="*/ 570381 h 841503"/>
              <a:gd name="connsiteX7" fmla="*/ 573337 w 736023"/>
              <a:gd name="connsiteY7" fmla="*/ 618006 h 841503"/>
              <a:gd name="connsiteX8" fmla="*/ 589212 w 736023"/>
              <a:gd name="connsiteY8" fmla="*/ 684681 h 841503"/>
              <a:gd name="connsiteX9" fmla="*/ 643187 w 736023"/>
              <a:gd name="connsiteY9" fmla="*/ 694206 h 841503"/>
              <a:gd name="connsiteX10" fmla="*/ 554287 w 736023"/>
              <a:gd name="connsiteY10" fmla="*/ 719606 h 841503"/>
              <a:gd name="connsiteX11" fmla="*/ 674937 w 736023"/>
              <a:gd name="connsiteY11" fmla="*/ 738656 h 841503"/>
              <a:gd name="connsiteX12" fmla="*/ 633662 w 736023"/>
              <a:gd name="connsiteY12" fmla="*/ 795806 h 841503"/>
              <a:gd name="connsiteX13" fmla="*/ 735262 w 736023"/>
              <a:gd name="connsiteY13" fmla="*/ 792631 h 841503"/>
              <a:gd name="connsiteX14" fmla="*/ 681287 w 736023"/>
              <a:gd name="connsiteY14" fmla="*/ 833906 h 841503"/>
              <a:gd name="connsiteX15" fmla="*/ 703512 w 736023"/>
              <a:gd name="connsiteY15" fmla="*/ 827556 h 841503"/>
              <a:gd name="connsiteX16" fmla="*/ 608262 w 736023"/>
              <a:gd name="connsiteY16" fmla="*/ 697381 h 841503"/>
              <a:gd name="connsiteX17" fmla="*/ 278062 w 736023"/>
              <a:gd name="connsiteY17" fmla="*/ 284631 h 841503"/>
              <a:gd name="connsiteX18" fmla="*/ 179637 w 736023"/>
              <a:gd name="connsiteY18" fmla="*/ 148106 h 841503"/>
              <a:gd name="connsiteX19" fmla="*/ 176462 w 736023"/>
              <a:gd name="connsiteY19" fmla="*/ 186206 h 841503"/>
              <a:gd name="connsiteX20" fmla="*/ 5012 w 736023"/>
              <a:gd name="connsiteY20" fmla="*/ 5231 h 8415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736023" h="841503">
                <a:moveTo>
                  <a:pt x="5012" y="5231"/>
                </a:moveTo>
                <a:lnTo>
                  <a:pt x="401887" y="424331"/>
                </a:lnTo>
                <a:cubicBezTo>
                  <a:pt x="459037" y="486243"/>
                  <a:pt x="338387" y="364535"/>
                  <a:pt x="347912" y="376706"/>
                </a:cubicBezTo>
                <a:cubicBezTo>
                  <a:pt x="357437" y="388877"/>
                  <a:pt x="453745" y="483069"/>
                  <a:pt x="459037" y="497356"/>
                </a:cubicBezTo>
                <a:cubicBezTo>
                  <a:pt x="464329" y="511643"/>
                  <a:pt x="350029" y="446027"/>
                  <a:pt x="379662" y="462431"/>
                </a:cubicBezTo>
                <a:cubicBezTo>
                  <a:pt x="409295" y="478835"/>
                  <a:pt x="613025" y="577789"/>
                  <a:pt x="636837" y="595781"/>
                </a:cubicBezTo>
                <a:cubicBezTo>
                  <a:pt x="660650" y="613773"/>
                  <a:pt x="533120" y="566677"/>
                  <a:pt x="522537" y="570381"/>
                </a:cubicBezTo>
                <a:cubicBezTo>
                  <a:pt x="511954" y="574085"/>
                  <a:pt x="562225" y="598956"/>
                  <a:pt x="573337" y="618006"/>
                </a:cubicBezTo>
                <a:cubicBezTo>
                  <a:pt x="584449" y="637056"/>
                  <a:pt x="577570" y="671981"/>
                  <a:pt x="589212" y="684681"/>
                </a:cubicBezTo>
                <a:cubicBezTo>
                  <a:pt x="600854" y="697381"/>
                  <a:pt x="649008" y="688385"/>
                  <a:pt x="643187" y="694206"/>
                </a:cubicBezTo>
                <a:cubicBezTo>
                  <a:pt x="637366" y="700027"/>
                  <a:pt x="548995" y="712198"/>
                  <a:pt x="554287" y="719606"/>
                </a:cubicBezTo>
                <a:cubicBezTo>
                  <a:pt x="559579" y="727014"/>
                  <a:pt x="661708" y="725956"/>
                  <a:pt x="674937" y="738656"/>
                </a:cubicBezTo>
                <a:cubicBezTo>
                  <a:pt x="688166" y="751356"/>
                  <a:pt x="623608" y="786810"/>
                  <a:pt x="633662" y="795806"/>
                </a:cubicBezTo>
                <a:cubicBezTo>
                  <a:pt x="643716" y="804802"/>
                  <a:pt x="727325" y="786281"/>
                  <a:pt x="735262" y="792631"/>
                </a:cubicBezTo>
                <a:cubicBezTo>
                  <a:pt x="743199" y="798981"/>
                  <a:pt x="686579" y="828085"/>
                  <a:pt x="681287" y="833906"/>
                </a:cubicBezTo>
                <a:cubicBezTo>
                  <a:pt x="675995" y="839727"/>
                  <a:pt x="715683" y="850310"/>
                  <a:pt x="703512" y="827556"/>
                </a:cubicBezTo>
                <a:cubicBezTo>
                  <a:pt x="691341" y="804802"/>
                  <a:pt x="679170" y="787868"/>
                  <a:pt x="608262" y="697381"/>
                </a:cubicBezTo>
                <a:cubicBezTo>
                  <a:pt x="537354" y="606894"/>
                  <a:pt x="349500" y="376177"/>
                  <a:pt x="278062" y="284631"/>
                </a:cubicBezTo>
                <a:cubicBezTo>
                  <a:pt x="206624" y="193085"/>
                  <a:pt x="196570" y="164510"/>
                  <a:pt x="179637" y="148106"/>
                </a:cubicBezTo>
                <a:cubicBezTo>
                  <a:pt x="162704" y="131702"/>
                  <a:pt x="200274" y="208431"/>
                  <a:pt x="176462" y="186206"/>
                </a:cubicBezTo>
                <a:cubicBezTo>
                  <a:pt x="152650" y="163981"/>
                  <a:pt x="-32559" y="-34456"/>
                  <a:pt x="5012" y="5231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41" name="フリーフォーム 1540">
            <a:extLst>
              <a:ext uri="{FF2B5EF4-FFF2-40B4-BE49-F238E27FC236}">
                <a16:creationId xmlns:a16="http://schemas.microsoft.com/office/drawing/2014/main" id="{5FB7DA62-DF52-D8B8-CD90-62843516FB8F}"/>
              </a:ext>
            </a:extLst>
          </p:cNvPr>
          <p:cNvSpPr/>
          <p:nvPr/>
        </p:nvSpPr>
        <p:spPr>
          <a:xfrm>
            <a:off x="7673746" y="9226398"/>
            <a:ext cx="318373" cy="733578"/>
          </a:xfrm>
          <a:custGeom>
            <a:avLst/>
            <a:gdLst>
              <a:gd name="connsiteX0" fmla="*/ 229 w 318373"/>
              <a:gd name="connsiteY0" fmla="*/ 152 h 733578"/>
              <a:gd name="connsiteX1" fmla="*/ 149454 w 318373"/>
              <a:gd name="connsiteY1" fmla="*/ 200177 h 733578"/>
              <a:gd name="connsiteX2" fmla="*/ 152629 w 318373"/>
              <a:gd name="connsiteY2" fmla="*/ 187477 h 733578"/>
              <a:gd name="connsiteX3" fmla="*/ 98654 w 318373"/>
              <a:gd name="connsiteY3" fmla="*/ 235102 h 733578"/>
              <a:gd name="connsiteX4" fmla="*/ 136754 w 318373"/>
              <a:gd name="connsiteY4" fmla="*/ 282727 h 733578"/>
              <a:gd name="connsiteX5" fmla="*/ 139929 w 318373"/>
              <a:gd name="connsiteY5" fmla="*/ 244627 h 733578"/>
              <a:gd name="connsiteX6" fmla="*/ 158979 w 318373"/>
              <a:gd name="connsiteY6" fmla="*/ 301777 h 733578"/>
              <a:gd name="connsiteX7" fmla="*/ 130404 w 318373"/>
              <a:gd name="connsiteY7" fmla="*/ 336702 h 733578"/>
              <a:gd name="connsiteX8" fmla="*/ 155804 w 318373"/>
              <a:gd name="connsiteY8" fmla="*/ 339877 h 733578"/>
              <a:gd name="connsiteX9" fmla="*/ 168504 w 318373"/>
              <a:gd name="connsiteY9" fmla="*/ 435127 h 733578"/>
              <a:gd name="connsiteX10" fmla="*/ 197079 w 318373"/>
              <a:gd name="connsiteY10" fmla="*/ 412902 h 733578"/>
              <a:gd name="connsiteX11" fmla="*/ 305029 w 318373"/>
              <a:gd name="connsiteY11" fmla="*/ 524027 h 733578"/>
              <a:gd name="connsiteX12" fmla="*/ 301854 w 318373"/>
              <a:gd name="connsiteY12" fmla="*/ 565302 h 733578"/>
              <a:gd name="connsiteX13" fmla="*/ 292329 w 318373"/>
              <a:gd name="connsiteY13" fmla="*/ 733577 h 733578"/>
              <a:gd name="connsiteX14" fmla="*/ 308204 w 318373"/>
              <a:gd name="connsiteY14" fmla="*/ 562127 h 733578"/>
              <a:gd name="connsiteX15" fmla="*/ 114529 w 318373"/>
              <a:gd name="connsiteY15" fmla="*/ 263677 h 733578"/>
              <a:gd name="connsiteX16" fmla="*/ 114529 w 318373"/>
              <a:gd name="connsiteY16" fmla="*/ 168427 h 733578"/>
              <a:gd name="connsiteX17" fmla="*/ 229 w 318373"/>
              <a:gd name="connsiteY17" fmla="*/ 152 h 7335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318373" h="733578">
                <a:moveTo>
                  <a:pt x="229" y="152"/>
                </a:moveTo>
                <a:cubicBezTo>
                  <a:pt x="6050" y="5444"/>
                  <a:pt x="124054" y="168956"/>
                  <a:pt x="149454" y="200177"/>
                </a:cubicBezTo>
                <a:cubicBezTo>
                  <a:pt x="174854" y="231398"/>
                  <a:pt x="161096" y="181656"/>
                  <a:pt x="152629" y="187477"/>
                </a:cubicBezTo>
                <a:cubicBezTo>
                  <a:pt x="144162" y="193298"/>
                  <a:pt x="101300" y="219227"/>
                  <a:pt x="98654" y="235102"/>
                </a:cubicBezTo>
                <a:cubicBezTo>
                  <a:pt x="96008" y="250977"/>
                  <a:pt x="129875" y="281140"/>
                  <a:pt x="136754" y="282727"/>
                </a:cubicBezTo>
                <a:cubicBezTo>
                  <a:pt x="143633" y="284314"/>
                  <a:pt x="136225" y="241452"/>
                  <a:pt x="139929" y="244627"/>
                </a:cubicBezTo>
                <a:cubicBezTo>
                  <a:pt x="143633" y="247802"/>
                  <a:pt x="160567" y="286431"/>
                  <a:pt x="158979" y="301777"/>
                </a:cubicBezTo>
                <a:cubicBezTo>
                  <a:pt x="157392" y="317123"/>
                  <a:pt x="130933" y="330352"/>
                  <a:pt x="130404" y="336702"/>
                </a:cubicBezTo>
                <a:cubicBezTo>
                  <a:pt x="129875" y="343052"/>
                  <a:pt x="149454" y="323473"/>
                  <a:pt x="155804" y="339877"/>
                </a:cubicBezTo>
                <a:cubicBezTo>
                  <a:pt x="162154" y="356281"/>
                  <a:pt x="161625" y="422956"/>
                  <a:pt x="168504" y="435127"/>
                </a:cubicBezTo>
                <a:cubicBezTo>
                  <a:pt x="175383" y="447298"/>
                  <a:pt x="174325" y="398085"/>
                  <a:pt x="197079" y="412902"/>
                </a:cubicBezTo>
                <a:cubicBezTo>
                  <a:pt x="219833" y="427719"/>
                  <a:pt x="287566" y="498627"/>
                  <a:pt x="305029" y="524027"/>
                </a:cubicBezTo>
                <a:cubicBezTo>
                  <a:pt x="322492" y="549427"/>
                  <a:pt x="303971" y="530377"/>
                  <a:pt x="301854" y="565302"/>
                </a:cubicBezTo>
                <a:cubicBezTo>
                  <a:pt x="299737" y="600227"/>
                  <a:pt x="291271" y="734106"/>
                  <a:pt x="292329" y="733577"/>
                </a:cubicBezTo>
                <a:cubicBezTo>
                  <a:pt x="293387" y="733048"/>
                  <a:pt x="337837" y="640444"/>
                  <a:pt x="308204" y="562127"/>
                </a:cubicBezTo>
                <a:cubicBezTo>
                  <a:pt x="278571" y="483810"/>
                  <a:pt x="146808" y="329294"/>
                  <a:pt x="114529" y="263677"/>
                </a:cubicBezTo>
                <a:cubicBezTo>
                  <a:pt x="82250" y="198060"/>
                  <a:pt x="127758" y="208114"/>
                  <a:pt x="114529" y="168427"/>
                </a:cubicBezTo>
                <a:cubicBezTo>
                  <a:pt x="101300" y="128740"/>
                  <a:pt x="-5592" y="-5140"/>
                  <a:pt x="229" y="15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42" name="フリーフォーム 1541">
            <a:extLst>
              <a:ext uri="{FF2B5EF4-FFF2-40B4-BE49-F238E27FC236}">
                <a16:creationId xmlns:a16="http://schemas.microsoft.com/office/drawing/2014/main" id="{EA2B42AD-B8DC-0220-CA98-7A2DBC39ED99}"/>
              </a:ext>
            </a:extLst>
          </p:cNvPr>
          <p:cNvSpPr/>
          <p:nvPr/>
        </p:nvSpPr>
        <p:spPr>
          <a:xfrm>
            <a:off x="6312812" y="7776119"/>
            <a:ext cx="724276" cy="768304"/>
          </a:xfrm>
          <a:custGeom>
            <a:avLst/>
            <a:gdLst>
              <a:gd name="connsiteX0" fmla="*/ 2263 w 724276"/>
              <a:gd name="connsiteY0" fmla="*/ 2631 h 768304"/>
              <a:gd name="connsiteX1" fmla="*/ 338813 w 724276"/>
              <a:gd name="connsiteY1" fmla="*/ 415381 h 768304"/>
              <a:gd name="connsiteX2" fmla="*/ 316588 w 724276"/>
              <a:gd name="connsiteY2" fmla="*/ 396331 h 768304"/>
              <a:gd name="connsiteX3" fmla="*/ 710288 w 724276"/>
              <a:gd name="connsiteY3" fmla="*/ 758281 h 768304"/>
              <a:gd name="connsiteX4" fmla="*/ 595988 w 724276"/>
              <a:gd name="connsiteY4" fmla="*/ 631281 h 768304"/>
              <a:gd name="connsiteX5" fmla="*/ 211813 w 724276"/>
              <a:gd name="connsiteY5" fmla="*/ 256631 h 768304"/>
              <a:gd name="connsiteX6" fmla="*/ 2263 w 724276"/>
              <a:gd name="connsiteY6" fmla="*/ 2631 h 7683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724276" h="768304">
                <a:moveTo>
                  <a:pt x="2263" y="2631"/>
                </a:moveTo>
                <a:cubicBezTo>
                  <a:pt x="23430" y="29089"/>
                  <a:pt x="286426" y="349764"/>
                  <a:pt x="338813" y="415381"/>
                </a:cubicBezTo>
                <a:cubicBezTo>
                  <a:pt x="391200" y="480998"/>
                  <a:pt x="316588" y="396331"/>
                  <a:pt x="316588" y="396331"/>
                </a:cubicBezTo>
                <a:cubicBezTo>
                  <a:pt x="378500" y="453481"/>
                  <a:pt x="663721" y="719123"/>
                  <a:pt x="710288" y="758281"/>
                </a:cubicBezTo>
                <a:cubicBezTo>
                  <a:pt x="756855" y="797439"/>
                  <a:pt x="679067" y="714889"/>
                  <a:pt x="595988" y="631281"/>
                </a:cubicBezTo>
                <a:cubicBezTo>
                  <a:pt x="512909" y="547673"/>
                  <a:pt x="310767" y="357702"/>
                  <a:pt x="211813" y="256631"/>
                </a:cubicBezTo>
                <a:cubicBezTo>
                  <a:pt x="112859" y="155560"/>
                  <a:pt x="-18904" y="-23827"/>
                  <a:pt x="2263" y="2631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44" name="フリーフォーム 1543">
            <a:extLst>
              <a:ext uri="{FF2B5EF4-FFF2-40B4-BE49-F238E27FC236}">
                <a16:creationId xmlns:a16="http://schemas.microsoft.com/office/drawing/2014/main" id="{64996B99-102A-AA4F-C1B2-DEC4E0DF9A5A}"/>
              </a:ext>
            </a:extLst>
          </p:cNvPr>
          <p:cNvSpPr/>
          <p:nvPr/>
        </p:nvSpPr>
        <p:spPr>
          <a:xfrm>
            <a:off x="5460703" y="4806912"/>
            <a:ext cx="197147" cy="1014675"/>
          </a:xfrm>
          <a:custGeom>
            <a:avLst/>
            <a:gdLst>
              <a:gd name="connsiteX0" fmla="*/ 297 w 197147"/>
              <a:gd name="connsiteY0" fmla="*/ 47663 h 1014675"/>
              <a:gd name="connsiteX1" fmla="*/ 139997 w 197147"/>
              <a:gd name="connsiteY1" fmla="*/ 3213 h 1014675"/>
              <a:gd name="connsiteX2" fmla="*/ 70147 w 197147"/>
              <a:gd name="connsiteY2" fmla="*/ 82588 h 1014675"/>
              <a:gd name="connsiteX3" fmla="*/ 139997 w 197147"/>
              <a:gd name="connsiteY3" fmla="*/ 152438 h 1014675"/>
              <a:gd name="connsiteX4" fmla="*/ 124122 w 197147"/>
              <a:gd name="connsiteY4" fmla="*/ 127038 h 1014675"/>
              <a:gd name="connsiteX5" fmla="*/ 146347 w 197147"/>
              <a:gd name="connsiteY5" fmla="*/ 171488 h 1014675"/>
              <a:gd name="connsiteX6" fmla="*/ 86022 w 197147"/>
              <a:gd name="connsiteY6" fmla="*/ 254038 h 1014675"/>
              <a:gd name="connsiteX7" fmla="*/ 197147 w 197147"/>
              <a:gd name="connsiteY7" fmla="*/ 203238 h 1014675"/>
              <a:gd name="connsiteX8" fmla="*/ 86022 w 197147"/>
              <a:gd name="connsiteY8" fmla="*/ 361988 h 1014675"/>
              <a:gd name="connsiteX9" fmla="*/ 190797 w 197147"/>
              <a:gd name="connsiteY9" fmla="*/ 339763 h 1014675"/>
              <a:gd name="connsiteX10" fmla="*/ 133647 w 197147"/>
              <a:gd name="connsiteY10" fmla="*/ 495338 h 1014675"/>
              <a:gd name="connsiteX11" fmla="*/ 73322 w 197147"/>
              <a:gd name="connsiteY11" fmla="*/ 647738 h 1014675"/>
              <a:gd name="connsiteX12" fmla="*/ 117772 w 197147"/>
              <a:gd name="connsiteY12" fmla="*/ 600113 h 1014675"/>
              <a:gd name="connsiteX13" fmla="*/ 76497 w 197147"/>
              <a:gd name="connsiteY13" fmla="*/ 720763 h 1014675"/>
              <a:gd name="connsiteX14" fmla="*/ 79672 w 197147"/>
              <a:gd name="connsiteY14" fmla="*/ 939838 h 1014675"/>
              <a:gd name="connsiteX15" fmla="*/ 76497 w 197147"/>
              <a:gd name="connsiteY15" fmla="*/ 850938 h 1014675"/>
              <a:gd name="connsiteX16" fmla="*/ 22522 w 197147"/>
              <a:gd name="connsiteY16" fmla="*/ 1012863 h 1014675"/>
              <a:gd name="connsiteX17" fmla="*/ 92372 w 197147"/>
              <a:gd name="connsiteY17" fmla="*/ 723938 h 1014675"/>
              <a:gd name="connsiteX18" fmla="*/ 152697 w 197147"/>
              <a:gd name="connsiteY18" fmla="*/ 196888 h 1014675"/>
              <a:gd name="connsiteX19" fmla="*/ 105072 w 197147"/>
              <a:gd name="connsiteY19" fmla="*/ 257213 h 1014675"/>
              <a:gd name="connsiteX20" fmla="*/ 101897 w 197147"/>
              <a:gd name="connsiteY20" fmla="*/ 9563 h 1014675"/>
              <a:gd name="connsiteX21" fmla="*/ 297 w 197147"/>
              <a:gd name="connsiteY21" fmla="*/ 47663 h 1014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197147" h="1014675">
                <a:moveTo>
                  <a:pt x="297" y="47663"/>
                </a:moveTo>
                <a:cubicBezTo>
                  <a:pt x="6647" y="46605"/>
                  <a:pt x="128355" y="-2608"/>
                  <a:pt x="139997" y="3213"/>
                </a:cubicBezTo>
                <a:cubicBezTo>
                  <a:pt x="151639" y="9034"/>
                  <a:pt x="70147" y="57717"/>
                  <a:pt x="70147" y="82588"/>
                </a:cubicBezTo>
                <a:cubicBezTo>
                  <a:pt x="70147" y="107459"/>
                  <a:pt x="131001" y="145030"/>
                  <a:pt x="139997" y="152438"/>
                </a:cubicBezTo>
                <a:cubicBezTo>
                  <a:pt x="148993" y="159846"/>
                  <a:pt x="123064" y="123863"/>
                  <a:pt x="124122" y="127038"/>
                </a:cubicBezTo>
                <a:cubicBezTo>
                  <a:pt x="125180" y="130213"/>
                  <a:pt x="152697" y="150321"/>
                  <a:pt x="146347" y="171488"/>
                </a:cubicBezTo>
                <a:cubicBezTo>
                  <a:pt x="139997" y="192655"/>
                  <a:pt x="77555" y="248746"/>
                  <a:pt x="86022" y="254038"/>
                </a:cubicBezTo>
                <a:cubicBezTo>
                  <a:pt x="94489" y="259330"/>
                  <a:pt x="197147" y="185246"/>
                  <a:pt x="197147" y="203238"/>
                </a:cubicBezTo>
                <a:cubicBezTo>
                  <a:pt x="197147" y="221230"/>
                  <a:pt x="87080" y="339234"/>
                  <a:pt x="86022" y="361988"/>
                </a:cubicBezTo>
                <a:cubicBezTo>
                  <a:pt x="84964" y="384742"/>
                  <a:pt x="182860" y="317538"/>
                  <a:pt x="190797" y="339763"/>
                </a:cubicBezTo>
                <a:cubicBezTo>
                  <a:pt x="198735" y="361988"/>
                  <a:pt x="153226" y="444009"/>
                  <a:pt x="133647" y="495338"/>
                </a:cubicBezTo>
                <a:cubicBezTo>
                  <a:pt x="114068" y="546667"/>
                  <a:pt x="75968" y="630275"/>
                  <a:pt x="73322" y="647738"/>
                </a:cubicBezTo>
                <a:cubicBezTo>
                  <a:pt x="70676" y="665201"/>
                  <a:pt x="117243" y="587942"/>
                  <a:pt x="117772" y="600113"/>
                </a:cubicBezTo>
                <a:cubicBezTo>
                  <a:pt x="118301" y="612284"/>
                  <a:pt x="82847" y="664142"/>
                  <a:pt x="76497" y="720763"/>
                </a:cubicBezTo>
                <a:cubicBezTo>
                  <a:pt x="70147" y="777384"/>
                  <a:pt x="79672" y="918142"/>
                  <a:pt x="79672" y="939838"/>
                </a:cubicBezTo>
                <a:cubicBezTo>
                  <a:pt x="79672" y="961534"/>
                  <a:pt x="86022" y="838767"/>
                  <a:pt x="76497" y="850938"/>
                </a:cubicBezTo>
                <a:cubicBezTo>
                  <a:pt x="66972" y="863109"/>
                  <a:pt x="19876" y="1034030"/>
                  <a:pt x="22522" y="1012863"/>
                </a:cubicBezTo>
                <a:cubicBezTo>
                  <a:pt x="25168" y="991696"/>
                  <a:pt x="70676" y="859934"/>
                  <a:pt x="92372" y="723938"/>
                </a:cubicBezTo>
                <a:cubicBezTo>
                  <a:pt x="114068" y="587942"/>
                  <a:pt x="150580" y="274675"/>
                  <a:pt x="152697" y="196888"/>
                </a:cubicBezTo>
                <a:cubicBezTo>
                  <a:pt x="154814" y="119101"/>
                  <a:pt x="113539" y="288434"/>
                  <a:pt x="105072" y="257213"/>
                </a:cubicBezTo>
                <a:cubicBezTo>
                  <a:pt x="96605" y="225992"/>
                  <a:pt x="112480" y="45017"/>
                  <a:pt x="101897" y="9563"/>
                </a:cubicBezTo>
                <a:cubicBezTo>
                  <a:pt x="91314" y="-25891"/>
                  <a:pt x="-6053" y="48721"/>
                  <a:pt x="297" y="47663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45" name="フリーフォーム 1544">
            <a:extLst>
              <a:ext uri="{FF2B5EF4-FFF2-40B4-BE49-F238E27FC236}">
                <a16:creationId xmlns:a16="http://schemas.microsoft.com/office/drawing/2014/main" id="{4E635D12-9CC4-F690-4B11-3242E387CB93}"/>
              </a:ext>
            </a:extLst>
          </p:cNvPr>
          <p:cNvSpPr/>
          <p:nvPr/>
        </p:nvSpPr>
        <p:spPr>
          <a:xfrm>
            <a:off x="5742402" y="5301790"/>
            <a:ext cx="375929" cy="369143"/>
          </a:xfrm>
          <a:custGeom>
            <a:avLst/>
            <a:gdLst>
              <a:gd name="connsiteX0" fmla="*/ 55148 w 375929"/>
              <a:gd name="connsiteY0" fmla="*/ 48085 h 369143"/>
              <a:gd name="connsiteX1" fmla="*/ 239298 w 375929"/>
              <a:gd name="connsiteY1" fmla="*/ 248110 h 369143"/>
              <a:gd name="connsiteX2" fmla="*/ 207548 w 375929"/>
              <a:gd name="connsiteY2" fmla="*/ 365585 h 369143"/>
              <a:gd name="connsiteX3" fmla="*/ 283748 w 375929"/>
              <a:gd name="connsiteY3" fmla="*/ 340185 h 369143"/>
              <a:gd name="connsiteX4" fmla="*/ 207548 w 375929"/>
              <a:gd name="connsiteY4" fmla="*/ 356060 h 369143"/>
              <a:gd name="connsiteX5" fmla="*/ 375823 w 375929"/>
              <a:gd name="connsiteY5" fmla="*/ 359235 h 369143"/>
              <a:gd name="connsiteX6" fmla="*/ 232948 w 375929"/>
              <a:gd name="connsiteY6" fmla="*/ 356060 h 369143"/>
              <a:gd name="connsiteX7" fmla="*/ 229773 w 375929"/>
              <a:gd name="connsiteY7" fmla="*/ 225885 h 369143"/>
              <a:gd name="connsiteX8" fmla="*/ 10698 w 375929"/>
              <a:gd name="connsiteY8" fmla="*/ 13160 h 369143"/>
              <a:gd name="connsiteX9" fmla="*/ 55148 w 375929"/>
              <a:gd name="connsiteY9" fmla="*/ 48085 h 3691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75929" h="369143">
                <a:moveTo>
                  <a:pt x="55148" y="48085"/>
                </a:moveTo>
                <a:cubicBezTo>
                  <a:pt x="93248" y="87243"/>
                  <a:pt x="213898" y="195193"/>
                  <a:pt x="239298" y="248110"/>
                </a:cubicBezTo>
                <a:cubicBezTo>
                  <a:pt x="264698" y="301027"/>
                  <a:pt x="200140" y="350239"/>
                  <a:pt x="207548" y="365585"/>
                </a:cubicBezTo>
                <a:cubicBezTo>
                  <a:pt x="214956" y="380931"/>
                  <a:pt x="283748" y="341772"/>
                  <a:pt x="283748" y="340185"/>
                </a:cubicBezTo>
                <a:cubicBezTo>
                  <a:pt x="283748" y="338598"/>
                  <a:pt x="192202" y="352885"/>
                  <a:pt x="207548" y="356060"/>
                </a:cubicBezTo>
                <a:cubicBezTo>
                  <a:pt x="222894" y="359235"/>
                  <a:pt x="371590" y="359235"/>
                  <a:pt x="375823" y="359235"/>
                </a:cubicBezTo>
                <a:cubicBezTo>
                  <a:pt x="380056" y="359235"/>
                  <a:pt x="257290" y="378285"/>
                  <a:pt x="232948" y="356060"/>
                </a:cubicBezTo>
                <a:cubicBezTo>
                  <a:pt x="208606" y="333835"/>
                  <a:pt x="266815" y="283035"/>
                  <a:pt x="229773" y="225885"/>
                </a:cubicBezTo>
                <a:cubicBezTo>
                  <a:pt x="192731" y="168735"/>
                  <a:pt x="39802" y="43322"/>
                  <a:pt x="10698" y="13160"/>
                </a:cubicBezTo>
                <a:cubicBezTo>
                  <a:pt x="-18406" y="-17002"/>
                  <a:pt x="17048" y="8927"/>
                  <a:pt x="55148" y="48085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46" name="フリーフォーム 1545">
            <a:extLst>
              <a:ext uri="{FF2B5EF4-FFF2-40B4-BE49-F238E27FC236}">
                <a16:creationId xmlns:a16="http://schemas.microsoft.com/office/drawing/2014/main" id="{D8E1D925-FB43-A4DE-7595-881F61B6B8AF}"/>
              </a:ext>
            </a:extLst>
          </p:cNvPr>
          <p:cNvSpPr/>
          <p:nvPr/>
        </p:nvSpPr>
        <p:spPr>
          <a:xfrm>
            <a:off x="5845158" y="6041964"/>
            <a:ext cx="121771" cy="426772"/>
          </a:xfrm>
          <a:custGeom>
            <a:avLst/>
            <a:gdLst>
              <a:gd name="connsiteX0" fmla="*/ 88917 w 121771"/>
              <a:gd name="connsiteY0" fmla="*/ 61 h 426772"/>
              <a:gd name="connsiteX1" fmla="*/ 15892 w 121771"/>
              <a:gd name="connsiteY1" fmla="*/ 120711 h 426772"/>
              <a:gd name="connsiteX2" fmla="*/ 120667 w 121771"/>
              <a:gd name="connsiteY2" fmla="*/ 419161 h 426772"/>
              <a:gd name="connsiteX3" fmla="*/ 66692 w 121771"/>
              <a:gd name="connsiteY3" fmla="*/ 320736 h 426772"/>
              <a:gd name="connsiteX4" fmla="*/ 17 w 121771"/>
              <a:gd name="connsiteY4" fmla="*/ 133411 h 426772"/>
              <a:gd name="connsiteX5" fmla="*/ 88917 w 121771"/>
              <a:gd name="connsiteY5" fmla="*/ 61 h 4267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21771" h="426772">
                <a:moveTo>
                  <a:pt x="88917" y="61"/>
                </a:moveTo>
                <a:cubicBezTo>
                  <a:pt x="91563" y="-2056"/>
                  <a:pt x="10600" y="50861"/>
                  <a:pt x="15892" y="120711"/>
                </a:cubicBezTo>
                <a:cubicBezTo>
                  <a:pt x="21184" y="190561"/>
                  <a:pt x="112200" y="385824"/>
                  <a:pt x="120667" y="419161"/>
                </a:cubicBezTo>
                <a:cubicBezTo>
                  <a:pt x="129134" y="452498"/>
                  <a:pt x="86800" y="368361"/>
                  <a:pt x="66692" y="320736"/>
                </a:cubicBezTo>
                <a:cubicBezTo>
                  <a:pt x="46584" y="273111"/>
                  <a:pt x="-1041" y="188444"/>
                  <a:pt x="17" y="133411"/>
                </a:cubicBezTo>
                <a:cubicBezTo>
                  <a:pt x="1075" y="78378"/>
                  <a:pt x="86271" y="2178"/>
                  <a:pt x="88917" y="61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47" name="フリーフォーム 1546">
            <a:extLst>
              <a:ext uri="{FF2B5EF4-FFF2-40B4-BE49-F238E27FC236}">
                <a16:creationId xmlns:a16="http://schemas.microsoft.com/office/drawing/2014/main" id="{C96B2FFB-2A67-2376-B974-9AA0F17EA62B}"/>
              </a:ext>
            </a:extLst>
          </p:cNvPr>
          <p:cNvSpPr/>
          <p:nvPr/>
        </p:nvSpPr>
        <p:spPr>
          <a:xfrm>
            <a:off x="6072643" y="6271937"/>
            <a:ext cx="305123" cy="97139"/>
          </a:xfrm>
          <a:custGeom>
            <a:avLst/>
            <a:gdLst>
              <a:gd name="connsiteX0" fmla="*/ 1132 w 305123"/>
              <a:gd name="connsiteY0" fmla="*/ 97113 h 97139"/>
              <a:gd name="connsiteX1" fmla="*/ 156707 w 305123"/>
              <a:gd name="connsiteY1" fmla="*/ 5038 h 97139"/>
              <a:gd name="connsiteX2" fmla="*/ 302757 w 305123"/>
              <a:gd name="connsiteY2" fmla="*/ 11388 h 97139"/>
              <a:gd name="connsiteX3" fmla="*/ 236082 w 305123"/>
              <a:gd name="connsiteY3" fmla="*/ 8213 h 97139"/>
              <a:gd name="connsiteX4" fmla="*/ 93207 w 305123"/>
              <a:gd name="connsiteY4" fmla="*/ 14563 h 97139"/>
              <a:gd name="connsiteX5" fmla="*/ 1132 w 305123"/>
              <a:gd name="connsiteY5" fmla="*/ 97113 h 971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05123" h="97139">
                <a:moveTo>
                  <a:pt x="1132" y="97113"/>
                </a:moveTo>
                <a:cubicBezTo>
                  <a:pt x="11715" y="95525"/>
                  <a:pt x="106436" y="19325"/>
                  <a:pt x="156707" y="5038"/>
                </a:cubicBezTo>
                <a:cubicBezTo>
                  <a:pt x="206978" y="-9249"/>
                  <a:pt x="302757" y="11388"/>
                  <a:pt x="302757" y="11388"/>
                </a:cubicBezTo>
                <a:cubicBezTo>
                  <a:pt x="315986" y="11917"/>
                  <a:pt x="271007" y="7684"/>
                  <a:pt x="236082" y="8213"/>
                </a:cubicBezTo>
                <a:cubicBezTo>
                  <a:pt x="201157" y="8742"/>
                  <a:pt x="129719" y="805"/>
                  <a:pt x="93207" y="14563"/>
                </a:cubicBezTo>
                <a:cubicBezTo>
                  <a:pt x="56695" y="28321"/>
                  <a:pt x="-9451" y="98701"/>
                  <a:pt x="1132" y="97113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48" name="フリーフォーム 1547">
            <a:extLst>
              <a:ext uri="{FF2B5EF4-FFF2-40B4-BE49-F238E27FC236}">
                <a16:creationId xmlns:a16="http://schemas.microsoft.com/office/drawing/2014/main" id="{72D95D4E-F827-A080-2DB6-AF04E91CC158}"/>
              </a:ext>
            </a:extLst>
          </p:cNvPr>
          <p:cNvSpPr/>
          <p:nvPr/>
        </p:nvSpPr>
        <p:spPr>
          <a:xfrm>
            <a:off x="6323749" y="6181188"/>
            <a:ext cx="183553" cy="429169"/>
          </a:xfrm>
          <a:custGeom>
            <a:avLst/>
            <a:gdLst>
              <a:gd name="connsiteX0" fmla="*/ 851 w 183553"/>
              <a:gd name="connsiteY0" fmla="*/ 537 h 429169"/>
              <a:gd name="connsiteX1" fmla="*/ 140551 w 183553"/>
              <a:gd name="connsiteY1" fmla="*/ 311687 h 429169"/>
              <a:gd name="connsiteX2" fmla="*/ 175476 w 183553"/>
              <a:gd name="connsiteY2" fmla="*/ 410112 h 429169"/>
              <a:gd name="connsiteX3" fmla="*/ 175476 w 183553"/>
              <a:gd name="connsiteY3" fmla="*/ 413287 h 429169"/>
              <a:gd name="connsiteX4" fmla="*/ 86576 w 183553"/>
              <a:gd name="connsiteY4" fmla="*/ 241837 h 429169"/>
              <a:gd name="connsiteX5" fmla="*/ 851 w 183553"/>
              <a:gd name="connsiteY5" fmla="*/ 537 h 4291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3553" h="429169">
                <a:moveTo>
                  <a:pt x="851" y="537"/>
                </a:moveTo>
                <a:cubicBezTo>
                  <a:pt x="9847" y="12179"/>
                  <a:pt x="111447" y="243425"/>
                  <a:pt x="140551" y="311687"/>
                </a:cubicBezTo>
                <a:cubicBezTo>
                  <a:pt x="169655" y="379950"/>
                  <a:pt x="175476" y="410112"/>
                  <a:pt x="175476" y="410112"/>
                </a:cubicBezTo>
                <a:cubicBezTo>
                  <a:pt x="181297" y="427045"/>
                  <a:pt x="190293" y="441333"/>
                  <a:pt x="175476" y="413287"/>
                </a:cubicBezTo>
                <a:cubicBezTo>
                  <a:pt x="160659" y="385241"/>
                  <a:pt x="116738" y="314333"/>
                  <a:pt x="86576" y="241837"/>
                </a:cubicBezTo>
                <a:cubicBezTo>
                  <a:pt x="56414" y="169341"/>
                  <a:pt x="-8145" y="-11105"/>
                  <a:pt x="851" y="537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49" name="フリーフォーム 1548">
            <a:extLst>
              <a:ext uri="{FF2B5EF4-FFF2-40B4-BE49-F238E27FC236}">
                <a16:creationId xmlns:a16="http://schemas.microsoft.com/office/drawing/2014/main" id="{2A9F0F84-FB28-D6DE-99F5-23039E7C002C}"/>
              </a:ext>
            </a:extLst>
          </p:cNvPr>
          <p:cNvSpPr/>
          <p:nvPr/>
        </p:nvSpPr>
        <p:spPr>
          <a:xfrm>
            <a:off x="6499201" y="6630513"/>
            <a:ext cx="265754" cy="644430"/>
          </a:xfrm>
          <a:custGeom>
            <a:avLst/>
            <a:gdLst>
              <a:gd name="connsiteX0" fmla="*/ 3199 w 265754"/>
              <a:gd name="connsiteY0" fmla="*/ 5237 h 644430"/>
              <a:gd name="connsiteX1" fmla="*/ 254024 w 265754"/>
              <a:gd name="connsiteY1" fmla="*/ 608487 h 644430"/>
              <a:gd name="connsiteX2" fmla="*/ 212749 w 265754"/>
              <a:gd name="connsiteY2" fmla="*/ 548162 h 644430"/>
              <a:gd name="connsiteX3" fmla="*/ 107974 w 265754"/>
              <a:gd name="connsiteY3" fmla="*/ 322737 h 644430"/>
              <a:gd name="connsiteX4" fmla="*/ 111149 w 265754"/>
              <a:gd name="connsiteY4" fmla="*/ 316387 h 644430"/>
              <a:gd name="connsiteX5" fmla="*/ 3199 w 265754"/>
              <a:gd name="connsiteY5" fmla="*/ 5237 h 6444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65754" h="644430">
                <a:moveTo>
                  <a:pt x="3199" y="5237"/>
                </a:moveTo>
                <a:cubicBezTo>
                  <a:pt x="27011" y="53920"/>
                  <a:pt x="219099" y="518000"/>
                  <a:pt x="254024" y="608487"/>
                </a:cubicBezTo>
                <a:cubicBezTo>
                  <a:pt x="288949" y="698974"/>
                  <a:pt x="237091" y="595787"/>
                  <a:pt x="212749" y="548162"/>
                </a:cubicBezTo>
                <a:cubicBezTo>
                  <a:pt x="188407" y="500537"/>
                  <a:pt x="124907" y="361366"/>
                  <a:pt x="107974" y="322737"/>
                </a:cubicBezTo>
                <a:cubicBezTo>
                  <a:pt x="91041" y="284108"/>
                  <a:pt x="126495" y="370891"/>
                  <a:pt x="111149" y="316387"/>
                </a:cubicBezTo>
                <a:cubicBezTo>
                  <a:pt x="95803" y="261883"/>
                  <a:pt x="-20613" y="-43446"/>
                  <a:pt x="3199" y="5237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50" name="フリーフォーム 1549">
            <a:extLst>
              <a:ext uri="{FF2B5EF4-FFF2-40B4-BE49-F238E27FC236}">
                <a16:creationId xmlns:a16="http://schemas.microsoft.com/office/drawing/2014/main" id="{7A3C8005-A035-D9FB-A4EC-BF43A2CD7F50}"/>
              </a:ext>
            </a:extLst>
          </p:cNvPr>
          <p:cNvSpPr/>
          <p:nvPr/>
        </p:nvSpPr>
        <p:spPr>
          <a:xfrm>
            <a:off x="6373977" y="6676634"/>
            <a:ext cx="172873" cy="175016"/>
          </a:xfrm>
          <a:custGeom>
            <a:avLst/>
            <a:gdLst>
              <a:gd name="connsiteX0" fmla="*/ 166523 w 172873"/>
              <a:gd name="connsiteY0" fmla="*/ 391 h 175016"/>
              <a:gd name="connsiteX1" fmla="*/ 71273 w 172873"/>
              <a:gd name="connsiteY1" fmla="*/ 63891 h 175016"/>
              <a:gd name="connsiteX2" fmla="*/ 103023 w 172873"/>
              <a:gd name="connsiteY2" fmla="*/ 114691 h 175016"/>
              <a:gd name="connsiteX3" fmla="*/ 58573 w 172873"/>
              <a:gd name="connsiteY3" fmla="*/ 89291 h 175016"/>
              <a:gd name="connsiteX4" fmla="*/ 125248 w 172873"/>
              <a:gd name="connsiteY4" fmla="*/ 136916 h 175016"/>
              <a:gd name="connsiteX5" fmla="*/ 172873 w 172873"/>
              <a:gd name="connsiteY5" fmla="*/ 175016 h 175016"/>
              <a:gd name="connsiteX6" fmla="*/ 10948 w 172873"/>
              <a:gd name="connsiteY6" fmla="*/ 44841 h 175016"/>
              <a:gd name="connsiteX7" fmla="*/ 26823 w 172873"/>
              <a:gd name="connsiteY7" fmla="*/ 76591 h 175016"/>
              <a:gd name="connsiteX8" fmla="*/ 125248 w 172873"/>
              <a:gd name="connsiteY8" fmla="*/ 38491 h 175016"/>
              <a:gd name="connsiteX9" fmla="*/ 166523 w 172873"/>
              <a:gd name="connsiteY9" fmla="*/ 391 h 1750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72873" h="175016">
                <a:moveTo>
                  <a:pt x="166523" y="391"/>
                </a:moveTo>
                <a:cubicBezTo>
                  <a:pt x="157527" y="4624"/>
                  <a:pt x="81856" y="44841"/>
                  <a:pt x="71273" y="63891"/>
                </a:cubicBezTo>
                <a:cubicBezTo>
                  <a:pt x="60690" y="82941"/>
                  <a:pt x="105140" y="110458"/>
                  <a:pt x="103023" y="114691"/>
                </a:cubicBezTo>
                <a:cubicBezTo>
                  <a:pt x="100906" y="118924"/>
                  <a:pt x="54869" y="85587"/>
                  <a:pt x="58573" y="89291"/>
                </a:cubicBezTo>
                <a:cubicBezTo>
                  <a:pt x="62277" y="92995"/>
                  <a:pt x="106198" y="122629"/>
                  <a:pt x="125248" y="136916"/>
                </a:cubicBezTo>
                <a:cubicBezTo>
                  <a:pt x="144298" y="151204"/>
                  <a:pt x="172873" y="175016"/>
                  <a:pt x="172873" y="175016"/>
                </a:cubicBezTo>
                <a:cubicBezTo>
                  <a:pt x="153823" y="159670"/>
                  <a:pt x="35290" y="61245"/>
                  <a:pt x="10948" y="44841"/>
                </a:cubicBezTo>
                <a:cubicBezTo>
                  <a:pt x="-13394" y="28437"/>
                  <a:pt x="7773" y="77649"/>
                  <a:pt x="26823" y="76591"/>
                </a:cubicBezTo>
                <a:cubicBezTo>
                  <a:pt x="45873" y="75533"/>
                  <a:pt x="103552" y="49603"/>
                  <a:pt x="125248" y="38491"/>
                </a:cubicBezTo>
                <a:cubicBezTo>
                  <a:pt x="146944" y="27379"/>
                  <a:pt x="175519" y="-3842"/>
                  <a:pt x="166523" y="391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51" name="フリーフォーム 1550">
            <a:extLst>
              <a:ext uri="{FF2B5EF4-FFF2-40B4-BE49-F238E27FC236}">
                <a16:creationId xmlns:a16="http://schemas.microsoft.com/office/drawing/2014/main" id="{A9C48833-5D32-EBBC-F752-F3A038C94E44}"/>
              </a:ext>
            </a:extLst>
          </p:cNvPr>
          <p:cNvSpPr/>
          <p:nvPr/>
        </p:nvSpPr>
        <p:spPr>
          <a:xfrm>
            <a:off x="5674487" y="6462118"/>
            <a:ext cx="525295" cy="164919"/>
          </a:xfrm>
          <a:custGeom>
            <a:avLst/>
            <a:gdLst>
              <a:gd name="connsiteX0" fmla="*/ 15113 w 525295"/>
              <a:gd name="connsiteY0" fmla="*/ 2182 h 164919"/>
              <a:gd name="connsiteX1" fmla="*/ 69088 w 525295"/>
              <a:gd name="connsiteY1" fmla="*/ 5357 h 164919"/>
              <a:gd name="connsiteX2" fmla="*/ 354838 w 525295"/>
              <a:gd name="connsiteY2" fmla="*/ 30757 h 164919"/>
              <a:gd name="connsiteX3" fmla="*/ 523113 w 525295"/>
              <a:gd name="connsiteY3" fmla="*/ 164107 h 164919"/>
              <a:gd name="connsiteX4" fmla="*/ 446913 w 525295"/>
              <a:gd name="connsiteY4" fmla="*/ 84732 h 164919"/>
              <a:gd name="connsiteX5" fmla="*/ 392938 w 525295"/>
              <a:gd name="connsiteY5" fmla="*/ 43457 h 164919"/>
              <a:gd name="connsiteX6" fmla="*/ 15113 w 525295"/>
              <a:gd name="connsiteY6" fmla="*/ 2182 h 1649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25295" h="164919">
                <a:moveTo>
                  <a:pt x="15113" y="2182"/>
                </a:moveTo>
                <a:cubicBezTo>
                  <a:pt x="-38862" y="-4168"/>
                  <a:pt x="69088" y="5357"/>
                  <a:pt x="69088" y="5357"/>
                </a:cubicBezTo>
                <a:cubicBezTo>
                  <a:pt x="125709" y="10120"/>
                  <a:pt x="279167" y="4299"/>
                  <a:pt x="354838" y="30757"/>
                </a:cubicBezTo>
                <a:cubicBezTo>
                  <a:pt x="430509" y="57215"/>
                  <a:pt x="507767" y="155111"/>
                  <a:pt x="523113" y="164107"/>
                </a:cubicBezTo>
                <a:cubicBezTo>
                  <a:pt x="538459" y="173103"/>
                  <a:pt x="468609" y="104840"/>
                  <a:pt x="446913" y="84732"/>
                </a:cubicBezTo>
                <a:cubicBezTo>
                  <a:pt x="425217" y="64624"/>
                  <a:pt x="458555" y="55628"/>
                  <a:pt x="392938" y="43457"/>
                </a:cubicBezTo>
                <a:cubicBezTo>
                  <a:pt x="327321" y="31286"/>
                  <a:pt x="69088" y="8532"/>
                  <a:pt x="15113" y="218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52" name="フリーフォーム 1551">
            <a:extLst>
              <a:ext uri="{FF2B5EF4-FFF2-40B4-BE49-F238E27FC236}">
                <a16:creationId xmlns:a16="http://schemas.microsoft.com/office/drawing/2014/main" id="{08B1E79B-1266-CBB8-FE3C-A76A65A31AF4}"/>
              </a:ext>
            </a:extLst>
          </p:cNvPr>
          <p:cNvSpPr/>
          <p:nvPr/>
        </p:nvSpPr>
        <p:spPr>
          <a:xfrm>
            <a:off x="6521907" y="7053628"/>
            <a:ext cx="324442" cy="486236"/>
          </a:xfrm>
          <a:custGeom>
            <a:avLst/>
            <a:gdLst>
              <a:gd name="connsiteX0" fmla="*/ 2718 w 324442"/>
              <a:gd name="connsiteY0" fmla="*/ 4397 h 486236"/>
              <a:gd name="connsiteX1" fmla="*/ 107493 w 324442"/>
              <a:gd name="connsiteY1" fmla="*/ 271097 h 486236"/>
              <a:gd name="connsiteX2" fmla="*/ 323393 w 324442"/>
              <a:gd name="connsiteY2" fmla="*/ 483822 h 486236"/>
              <a:gd name="connsiteX3" fmla="*/ 183693 w 324442"/>
              <a:gd name="connsiteY3" fmla="*/ 369522 h 486236"/>
              <a:gd name="connsiteX4" fmla="*/ 43993 w 324442"/>
              <a:gd name="connsiteY4" fmla="*/ 121872 h 486236"/>
              <a:gd name="connsiteX5" fmla="*/ 2718 w 324442"/>
              <a:gd name="connsiteY5" fmla="*/ 4397 h 4862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4442" h="486236">
                <a:moveTo>
                  <a:pt x="2718" y="4397"/>
                </a:moveTo>
                <a:cubicBezTo>
                  <a:pt x="13301" y="29268"/>
                  <a:pt x="54047" y="191193"/>
                  <a:pt x="107493" y="271097"/>
                </a:cubicBezTo>
                <a:cubicBezTo>
                  <a:pt x="160939" y="351001"/>
                  <a:pt x="310693" y="467418"/>
                  <a:pt x="323393" y="483822"/>
                </a:cubicBezTo>
                <a:cubicBezTo>
                  <a:pt x="336093" y="500226"/>
                  <a:pt x="230260" y="429847"/>
                  <a:pt x="183693" y="369522"/>
                </a:cubicBezTo>
                <a:cubicBezTo>
                  <a:pt x="137126" y="309197"/>
                  <a:pt x="74156" y="177964"/>
                  <a:pt x="43993" y="121872"/>
                </a:cubicBezTo>
                <a:cubicBezTo>
                  <a:pt x="13831" y="65780"/>
                  <a:pt x="-7865" y="-20474"/>
                  <a:pt x="2718" y="439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53" name="フリーフォーム 1552">
            <a:extLst>
              <a:ext uri="{FF2B5EF4-FFF2-40B4-BE49-F238E27FC236}">
                <a16:creationId xmlns:a16="http://schemas.microsoft.com/office/drawing/2014/main" id="{3DB1B71D-F008-FDF0-DA95-100EC34BA825}"/>
              </a:ext>
            </a:extLst>
          </p:cNvPr>
          <p:cNvSpPr/>
          <p:nvPr/>
        </p:nvSpPr>
        <p:spPr>
          <a:xfrm>
            <a:off x="6276516" y="7097728"/>
            <a:ext cx="248480" cy="574213"/>
          </a:xfrm>
          <a:custGeom>
            <a:avLst/>
            <a:gdLst>
              <a:gd name="connsiteX0" fmla="*/ 459 w 248480"/>
              <a:gd name="connsiteY0" fmla="*/ 1572 h 574213"/>
              <a:gd name="connsiteX1" fmla="*/ 168734 w 248480"/>
              <a:gd name="connsiteY1" fmla="*/ 407972 h 574213"/>
              <a:gd name="connsiteX2" fmla="*/ 248109 w 248480"/>
              <a:gd name="connsiteY2" fmla="*/ 573072 h 574213"/>
              <a:gd name="connsiteX3" fmla="*/ 194134 w 248480"/>
              <a:gd name="connsiteY3" fmla="*/ 465122 h 574213"/>
              <a:gd name="connsiteX4" fmla="*/ 95709 w 248480"/>
              <a:gd name="connsiteY4" fmla="*/ 176197 h 574213"/>
              <a:gd name="connsiteX5" fmla="*/ 117934 w 248480"/>
              <a:gd name="connsiteY5" fmla="*/ 265097 h 574213"/>
              <a:gd name="connsiteX6" fmla="*/ 459 w 248480"/>
              <a:gd name="connsiteY6" fmla="*/ 1572 h 5742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48480" h="574213">
                <a:moveTo>
                  <a:pt x="459" y="1572"/>
                </a:moveTo>
                <a:cubicBezTo>
                  <a:pt x="8926" y="25384"/>
                  <a:pt x="127459" y="312722"/>
                  <a:pt x="168734" y="407972"/>
                </a:cubicBezTo>
                <a:cubicBezTo>
                  <a:pt x="210009" y="503222"/>
                  <a:pt x="243876" y="563547"/>
                  <a:pt x="248109" y="573072"/>
                </a:cubicBezTo>
                <a:cubicBezTo>
                  <a:pt x="252342" y="582597"/>
                  <a:pt x="219534" y="531268"/>
                  <a:pt x="194134" y="465122"/>
                </a:cubicBezTo>
                <a:cubicBezTo>
                  <a:pt x="168734" y="398976"/>
                  <a:pt x="108409" y="209535"/>
                  <a:pt x="95709" y="176197"/>
                </a:cubicBezTo>
                <a:cubicBezTo>
                  <a:pt x="83009" y="142860"/>
                  <a:pt x="132751" y="298435"/>
                  <a:pt x="117934" y="265097"/>
                </a:cubicBezTo>
                <a:cubicBezTo>
                  <a:pt x="103117" y="231760"/>
                  <a:pt x="-8008" y="-22240"/>
                  <a:pt x="459" y="157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54" name="フリーフォーム 1553">
            <a:extLst>
              <a:ext uri="{FF2B5EF4-FFF2-40B4-BE49-F238E27FC236}">
                <a16:creationId xmlns:a16="http://schemas.microsoft.com/office/drawing/2014/main" id="{286C7BD5-1AE8-21D5-F033-E161F9FA1018}"/>
              </a:ext>
            </a:extLst>
          </p:cNvPr>
          <p:cNvSpPr/>
          <p:nvPr/>
        </p:nvSpPr>
        <p:spPr>
          <a:xfrm>
            <a:off x="6151636" y="6988175"/>
            <a:ext cx="74618" cy="368965"/>
          </a:xfrm>
          <a:custGeom>
            <a:avLst/>
            <a:gdLst>
              <a:gd name="connsiteX0" fmla="*/ 4689 w 74618"/>
              <a:gd name="connsiteY0" fmla="*/ 0 h 368965"/>
              <a:gd name="connsiteX1" fmla="*/ 11039 w 74618"/>
              <a:gd name="connsiteY1" fmla="*/ 212725 h 368965"/>
              <a:gd name="connsiteX2" fmla="*/ 74539 w 74618"/>
              <a:gd name="connsiteY2" fmla="*/ 368300 h 368965"/>
              <a:gd name="connsiteX3" fmla="*/ 23739 w 74618"/>
              <a:gd name="connsiteY3" fmla="*/ 266700 h 368965"/>
              <a:gd name="connsiteX4" fmla="*/ 1514 w 74618"/>
              <a:gd name="connsiteY4" fmla="*/ 212725 h 368965"/>
              <a:gd name="connsiteX5" fmla="*/ 4689 w 74618"/>
              <a:gd name="connsiteY5" fmla="*/ 0 h 3689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4618" h="368965">
                <a:moveTo>
                  <a:pt x="4689" y="0"/>
                </a:moveTo>
                <a:cubicBezTo>
                  <a:pt x="6276" y="0"/>
                  <a:pt x="-603" y="151342"/>
                  <a:pt x="11039" y="212725"/>
                </a:cubicBezTo>
                <a:cubicBezTo>
                  <a:pt x="22681" y="274108"/>
                  <a:pt x="72422" y="359304"/>
                  <a:pt x="74539" y="368300"/>
                </a:cubicBezTo>
                <a:cubicBezTo>
                  <a:pt x="76656" y="377296"/>
                  <a:pt x="35910" y="292629"/>
                  <a:pt x="23739" y="266700"/>
                </a:cubicBezTo>
                <a:cubicBezTo>
                  <a:pt x="11568" y="240771"/>
                  <a:pt x="5747" y="257704"/>
                  <a:pt x="1514" y="212725"/>
                </a:cubicBezTo>
                <a:cubicBezTo>
                  <a:pt x="-2719" y="167746"/>
                  <a:pt x="3102" y="0"/>
                  <a:pt x="4689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55" name="フリーフォーム 1554">
            <a:extLst>
              <a:ext uri="{FF2B5EF4-FFF2-40B4-BE49-F238E27FC236}">
                <a16:creationId xmlns:a16="http://schemas.microsoft.com/office/drawing/2014/main" id="{C692D02D-20FD-1607-19CF-1C021CCDDCA5}"/>
              </a:ext>
            </a:extLst>
          </p:cNvPr>
          <p:cNvSpPr/>
          <p:nvPr/>
        </p:nvSpPr>
        <p:spPr>
          <a:xfrm>
            <a:off x="6026129" y="8305794"/>
            <a:ext cx="781175" cy="765710"/>
          </a:xfrm>
          <a:custGeom>
            <a:avLst/>
            <a:gdLst>
              <a:gd name="connsiteX0" fmla="*/ 21 w 781175"/>
              <a:gd name="connsiteY0" fmla="*/ 6 h 765710"/>
              <a:gd name="connsiteX1" fmla="*/ 180996 w 781175"/>
              <a:gd name="connsiteY1" fmla="*/ 336556 h 765710"/>
              <a:gd name="connsiteX2" fmla="*/ 171471 w 781175"/>
              <a:gd name="connsiteY2" fmla="*/ 333381 h 765710"/>
              <a:gd name="connsiteX3" fmla="*/ 412771 w 781175"/>
              <a:gd name="connsiteY3" fmla="*/ 476256 h 765710"/>
              <a:gd name="connsiteX4" fmla="*/ 441346 w 781175"/>
              <a:gd name="connsiteY4" fmla="*/ 498481 h 765710"/>
              <a:gd name="connsiteX5" fmla="*/ 638196 w 781175"/>
              <a:gd name="connsiteY5" fmla="*/ 609606 h 765710"/>
              <a:gd name="connsiteX6" fmla="*/ 781071 w 781175"/>
              <a:gd name="connsiteY6" fmla="*/ 765181 h 765710"/>
              <a:gd name="connsiteX7" fmla="*/ 657246 w 781175"/>
              <a:gd name="connsiteY7" fmla="*/ 654056 h 765710"/>
              <a:gd name="connsiteX8" fmla="*/ 438171 w 781175"/>
              <a:gd name="connsiteY8" fmla="*/ 485781 h 765710"/>
              <a:gd name="connsiteX9" fmla="*/ 193696 w 781175"/>
              <a:gd name="connsiteY9" fmla="*/ 346081 h 765710"/>
              <a:gd name="connsiteX10" fmla="*/ 21 w 781175"/>
              <a:gd name="connsiteY10" fmla="*/ 6 h 7657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781175" h="765710">
                <a:moveTo>
                  <a:pt x="21" y="6"/>
                </a:moveTo>
                <a:cubicBezTo>
                  <a:pt x="-2096" y="-1582"/>
                  <a:pt x="152421" y="280994"/>
                  <a:pt x="180996" y="336556"/>
                </a:cubicBezTo>
                <a:cubicBezTo>
                  <a:pt x="209571" y="392119"/>
                  <a:pt x="132842" y="310098"/>
                  <a:pt x="171471" y="333381"/>
                </a:cubicBezTo>
                <a:cubicBezTo>
                  <a:pt x="210100" y="356664"/>
                  <a:pt x="367792" y="448739"/>
                  <a:pt x="412771" y="476256"/>
                </a:cubicBezTo>
                <a:cubicBezTo>
                  <a:pt x="457750" y="503773"/>
                  <a:pt x="403775" y="476256"/>
                  <a:pt x="441346" y="498481"/>
                </a:cubicBezTo>
                <a:cubicBezTo>
                  <a:pt x="478917" y="520706"/>
                  <a:pt x="581575" y="565156"/>
                  <a:pt x="638196" y="609606"/>
                </a:cubicBezTo>
                <a:cubicBezTo>
                  <a:pt x="694817" y="654056"/>
                  <a:pt x="777896" y="757773"/>
                  <a:pt x="781071" y="765181"/>
                </a:cubicBezTo>
                <a:cubicBezTo>
                  <a:pt x="784246" y="772589"/>
                  <a:pt x="714396" y="700623"/>
                  <a:pt x="657246" y="654056"/>
                </a:cubicBezTo>
                <a:cubicBezTo>
                  <a:pt x="600096" y="607489"/>
                  <a:pt x="515429" y="537110"/>
                  <a:pt x="438171" y="485781"/>
                </a:cubicBezTo>
                <a:cubicBezTo>
                  <a:pt x="360913" y="434452"/>
                  <a:pt x="265663" y="430748"/>
                  <a:pt x="193696" y="346081"/>
                </a:cubicBezTo>
                <a:cubicBezTo>
                  <a:pt x="121729" y="261414"/>
                  <a:pt x="2138" y="1594"/>
                  <a:pt x="21" y="6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56" name="フリーフォーム 1555">
            <a:extLst>
              <a:ext uri="{FF2B5EF4-FFF2-40B4-BE49-F238E27FC236}">
                <a16:creationId xmlns:a16="http://schemas.microsoft.com/office/drawing/2014/main" id="{68D1A4A1-0EAD-AA52-42A7-DC6C41D980FB}"/>
              </a:ext>
            </a:extLst>
          </p:cNvPr>
          <p:cNvSpPr/>
          <p:nvPr/>
        </p:nvSpPr>
        <p:spPr>
          <a:xfrm>
            <a:off x="6251058" y="10889887"/>
            <a:ext cx="789904" cy="260755"/>
          </a:xfrm>
          <a:custGeom>
            <a:avLst/>
            <a:gdLst>
              <a:gd name="connsiteX0" fmla="*/ 517 w 789904"/>
              <a:gd name="connsiteY0" fmla="*/ 260713 h 260755"/>
              <a:gd name="connsiteX1" fmla="*/ 562492 w 789904"/>
              <a:gd name="connsiteY1" fmla="*/ 82913 h 260755"/>
              <a:gd name="connsiteX2" fmla="*/ 479942 w 789904"/>
              <a:gd name="connsiteY2" fmla="*/ 89263 h 260755"/>
              <a:gd name="connsiteX3" fmla="*/ 775217 w 789904"/>
              <a:gd name="connsiteY3" fmla="*/ 9888 h 260755"/>
              <a:gd name="connsiteX4" fmla="*/ 705367 w 789904"/>
              <a:gd name="connsiteY4" fmla="*/ 19413 h 260755"/>
              <a:gd name="connsiteX5" fmla="*/ 781567 w 789904"/>
              <a:gd name="connsiteY5" fmla="*/ 3538 h 260755"/>
              <a:gd name="connsiteX6" fmla="*/ 467242 w 789904"/>
              <a:gd name="connsiteY6" fmla="*/ 98788 h 260755"/>
              <a:gd name="connsiteX7" fmla="*/ 517 w 789904"/>
              <a:gd name="connsiteY7" fmla="*/ 260713 h 2607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89904" h="260755">
                <a:moveTo>
                  <a:pt x="517" y="260713"/>
                </a:moveTo>
                <a:cubicBezTo>
                  <a:pt x="16392" y="258067"/>
                  <a:pt x="482588" y="111488"/>
                  <a:pt x="562492" y="82913"/>
                </a:cubicBezTo>
                <a:cubicBezTo>
                  <a:pt x="642396" y="54338"/>
                  <a:pt x="444488" y="101434"/>
                  <a:pt x="479942" y="89263"/>
                </a:cubicBezTo>
                <a:cubicBezTo>
                  <a:pt x="515396" y="77092"/>
                  <a:pt x="737646" y="21530"/>
                  <a:pt x="775217" y="9888"/>
                </a:cubicBezTo>
                <a:cubicBezTo>
                  <a:pt x="812788" y="-1754"/>
                  <a:pt x="704309" y="20471"/>
                  <a:pt x="705367" y="19413"/>
                </a:cubicBezTo>
                <a:cubicBezTo>
                  <a:pt x="706425" y="18355"/>
                  <a:pt x="821254" y="-9691"/>
                  <a:pt x="781567" y="3538"/>
                </a:cubicBezTo>
                <a:cubicBezTo>
                  <a:pt x="741880" y="16767"/>
                  <a:pt x="596358" y="56455"/>
                  <a:pt x="467242" y="98788"/>
                </a:cubicBezTo>
                <a:cubicBezTo>
                  <a:pt x="338126" y="141121"/>
                  <a:pt x="-15358" y="263359"/>
                  <a:pt x="517" y="260713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57" name="フリーフォーム 1556">
            <a:extLst>
              <a:ext uri="{FF2B5EF4-FFF2-40B4-BE49-F238E27FC236}">
                <a16:creationId xmlns:a16="http://schemas.microsoft.com/office/drawing/2014/main" id="{46F74C12-8A0A-256F-49B5-1518E89F0C17}"/>
              </a:ext>
            </a:extLst>
          </p:cNvPr>
          <p:cNvSpPr/>
          <p:nvPr/>
        </p:nvSpPr>
        <p:spPr>
          <a:xfrm>
            <a:off x="4689158" y="10642732"/>
            <a:ext cx="726048" cy="368188"/>
          </a:xfrm>
          <a:custGeom>
            <a:avLst/>
            <a:gdLst>
              <a:gd name="connsiteX0" fmla="*/ 705167 w 726048"/>
              <a:gd name="connsiteY0" fmla="*/ 9393 h 368188"/>
              <a:gd name="connsiteX1" fmla="*/ 130492 w 726048"/>
              <a:gd name="connsiteY1" fmla="*/ 260218 h 368188"/>
              <a:gd name="connsiteX2" fmla="*/ 3492 w 726048"/>
              <a:gd name="connsiteY2" fmla="*/ 368168 h 368188"/>
              <a:gd name="connsiteX3" fmla="*/ 213042 w 726048"/>
              <a:gd name="connsiteY3" fmla="*/ 269743 h 368188"/>
              <a:gd name="connsiteX4" fmla="*/ 57467 w 726048"/>
              <a:gd name="connsiteY4" fmla="*/ 301493 h 368188"/>
              <a:gd name="connsiteX5" fmla="*/ 549592 w 726048"/>
              <a:gd name="connsiteY5" fmla="*/ 79243 h 368188"/>
              <a:gd name="connsiteX6" fmla="*/ 705167 w 726048"/>
              <a:gd name="connsiteY6" fmla="*/ 9393 h 368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726048" h="368188">
                <a:moveTo>
                  <a:pt x="705167" y="9393"/>
                </a:moveTo>
                <a:cubicBezTo>
                  <a:pt x="635317" y="39556"/>
                  <a:pt x="247438" y="200422"/>
                  <a:pt x="130492" y="260218"/>
                </a:cubicBezTo>
                <a:cubicBezTo>
                  <a:pt x="13546" y="320014"/>
                  <a:pt x="-10266" y="366581"/>
                  <a:pt x="3492" y="368168"/>
                </a:cubicBezTo>
                <a:cubicBezTo>
                  <a:pt x="17250" y="369755"/>
                  <a:pt x="204046" y="280855"/>
                  <a:pt x="213042" y="269743"/>
                </a:cubicBezTo>
                <a:cubicBezTo>
                  <a:pt x="222038" y="258631"/>
                  <a:pt x="1375" y="333243"/>
                  <a:pt x="57467" y="301493"/>
                </a:cubicBezTo>
                <a:cubicBezTo>
                  <a:pt x="113559" y="269743"/>
                  <a:pt x="443229" y="131631"/>
                  <a:pt x="549592" y="79243"/>
                </a:cubicBezTo>
                <a:cubicBezTo>
                  <a:pt x="655954" y="26856"/>
                  <a:pt x="775017" y="-20770"/>
                  <a:pt x="705167" y="939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58" name="フリーフォーム 1557">
            <a:extLst>
              <a:ext uri="{FF2B5EF4-FFF2-40B4-BE49-F238E27FC236}">
                <a16:creationId xmlns:a16="http://schemas.microsoft.com/office/drawing/2014/main" id="{B3932F27-FF4F-6705-08BA-CFBD84A88A2B}"/>
              </a:ext>
            </a:extLst>
          </p:cNvPr>
          <p:cNvSpPr/>
          <p:nvPr/>
        </p:nvSpPr>
        <p:spPr>
          <a:xfrm>
            <a:off x="4446332" y="11232959"/>
            <a:ext cx="728918" cy="237060"/>
          </a:xfrm>
          <a:custGeom>
            <a:avLst/>
            <a:gdLst>
              <a:gd name="connsiteX0" fmla="*/ 208218 w 728918"/>
              <a:gd name="connsiteY0" fmla="*/ 191 h 237060"/>
              <a:gd name="connsiteX1" fmla="*/ 103443 w 728918"/>
              <a:gd name="connsiteY1" fmla="*/ 162116 h 237060"/>
              <a:gd name="connsiteX2" fmla="*/ 230443 w 728918"/>
              <a:gd name="connsiteY2" fmla="*/ 235141 h 237060"/>
              <a:gd name="connsiteX3" fmla="*/ 154243 w 728918"/>
              <a:gd name="connsiteY3" fmla="*/ 216091 h 237060"/>
              <a:gd name="connsiteX4" fmla="*/ 728918 w 728918"/>
              <a:gd name="connsiteY4" fmla="*/ 219266 h 237060"/>
              <a:gd name="connsiteX5" fmla="*/ 401893 w 728918"/>
              <a:gd name="connsiteY5" fmla="*/ 212916 h 237060"/>
              <a:gd name="connsiteX6" fmla="*/ 17718 w 728918"/>
              <a:gd name="connsiteY6" fmla="*/ 203391 h 237060"/>
              <a:gd name="connsiteX7" fmla="*/ 71693 w 728918"/>
              <a:gd name="connsiteY7" fmla="*/ 190691 h 237060"/>
              <a:gd name="connsiteX8" fmla="*/ 138368 w 728918"/>
              <a:gd name="connsiteY8" fmla="*/ 130366 h 237060"/>
              <a:gd name="connsiteX9" fmla="*/ 208218 w 728918"/>
              <a:gd name="connsiteY9" fmla="*/ 191 h 2370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728918" h="237060">
                <a:moveTo>
                  <a:pt x="208218" y="191"/>
                </a:moveTo>
                <a:cubicBezTo>
                  <a:pt x="202397" y="5483"/>
                  <a:pt x="99739" y="122958"/>
                  <a:pt x="103443" y="162116"/>
                </a:cubicBezTo>
                <a:cubicBezTo>
                  <a:pt x="107147" y="201274"/>
                  <a:pt x="221976" y="226145"/>
                  <a:pt x="230443" y="235141"/>
                </a:cubicBezTo>
                <a:cubicBezTo>
                  <a:pt x="238910" y="244137"/>
                  <a:pt x="71164" y="218737"/>
                  <a:pt x="154243" y="216091"/>
                </a:cubicBezTo>
                <a:cubicBezTo>
                  <a:pt x="237322" y="213445"/>
                  <a:pt x="728918" y="219266"/>
                  <a:pt x="728918" y="219266"/>
                </a:cubicBezTo>
                <a:lnTo>
                  <a:pt x="401893" y="212916"/>
                </a:lnTo>
                <a:lnTo>
                  <a:pt x="17718" y="203391"/>
                </a:lnTo>
                <a:cubicBezTo>
                  <a:pt x="-37315" y="199687"/>
                  <a:pt x="51585" y="202862"/>
                  <a:pt x="71693" y="190691"/>
                </a:cubicBezTo>
                <a:cubicBezTo>
                  <a:pt x="91801" y="178520"/>
                  <a:pt x="118260" y="159999"/>
                  <a:pt x="138368" y="130366"/>
                </a:cubicBezTo>
                <a:cubicBezTo>
                  <a:pt x="158476" y="100733"/>
                  <a:pt x="214039" y="-5101"/>
                  <a:pt x="208218" y="19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59" name="フリーフォーム 1558">
            <a:extLst>
              <a:ext uri="{FF2B5EF4-FFF2-40B4-BE49-F238E27FC236}">
                <a16:creationId xmlns:a16="http://schemas.microsoft.com/office/drawing/2014/main" id="{5286E3AB-5979-394E-BD82-0C1A985A942B}"/>
              </a:ext>
            </a:extLst>
          </p:cNvPr>
          <p:cNvSpPr/>
          <p:nvPr/>
        </p:nvSpPr>
        <p:spPr>
          <a:xfrm>
            <a:off x="5864143" y="10630118"/>
            <a:ext cx="971049" cy="266572"/>
          </a:xfrm>
          <a:custGeom>
            <a:avLst/>
            <a:gdLst>
              <a:gd name="connsiteX0" fmla="*/ 955757 w 971049"/>
              <a:gd name="connsiteY0" fmla="*/ 2957 h 266572"/>
              <a:gd name="connsiteX1" fmla="*/ 511257 w 971049"/>
              <a:gd name="connsiteY1" fmla="*/ 152182 h 266572"/>
              <a:gd name="connsiteX2" fmla="*/ 92157 w 971049"/>
              <a:gd name="connsiteY2" fmla="*/ 139482 h 266572"/>
              <a:gd name="connsiteX3" fmla="*/ 317582 w 971049"/>
              <a:gd name="connsiteY3" fmla="*/ 142657 h 266572"/>
              <a:gd name="connsiteX4" fmla="*/ 225507 w 971049"/>
              <a:gd name="connsiteY4" fmla="*/ 212507 h 266572"/>
              <a:gd name="connsiteX5" fmla="*/ 82 w 971049"/>
              <a:gd name="connsiteY5" fmla="*/ 266482 h 266572"/>
              <a:gd name="connsiteX6" fmla="*/ 203282 w 971049"/>
              <a:gd name="connsiteY6" fmla="*/ 199807 h 266572"/>
              <a:gd name="connsiteX7" fmla="*/ 511257 w 971049"/>
              <a:gd name="connsiteY7" fmla="*/ 158532 h 266572"/>
              <a:gd name="connsiteX8" fmla="*/ 438232 w 971049"/>
              <a:gd name="connsiteY8" fmla="*/ 120432 h 266572"/>
              <a:gd name="connsiteX9" fmla="*/ 530307 w 971049"/>
              <a:gd name="connsiteY9" fmla="*/ 95032 h 266572"/>
              <a:gd name="connsiteX10" fmla="*/ 482682 w 971049"/>
              <a:gd name="connsiteY10" fmla="*/ 129957 h 266572"/>
              <a:gd name="connsiteX11" fmla="*/ 835107 w 971049"/>
              <a:gd name="connsiteY11" fmla="*/ 56932 h 266572"/>
              <a:gd name="connsiteX12" fmla="*/ 955757 w 971049"/>
              <a:gd name="connsiteY12" fmla="*/ 2957 h 2665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971049" h="266572">
                <a:moveTo>
                  <a:pt x="955757" y="2957"/>
                </a:moveTo>
                <a:cubicBezTo>
                  <a:pt x="901782" y="18832"/>
                  <a:pt x="655190" y="129428"/>
                  <a:pt x="511257" y="152182"/>
                </a:cubicBezTo>
                <a:cubicBezTo>
                  <a:pt x="367324" y="174936"/>
                  <a:pt x="124436" y="141069"/>
                  <a:pt x="92157" y="139482"/>
                </a:cubicBezTo>
                <a:cubicBezTo>
                  <a:pt x="59878" y="137895"/>
                  <a:pt x="295357" y="130486"/>
                  <a:pt x="317582" y="142657"/>
                </a:cubicBezTo>
                <a:cubicBezTo>
                  <a:pt x="339807" y="154828"/>
                  <a:pt x="278424" y="191870"/>
                  <a:pt x="225507" y="212507"/>
                </a:cubicBezTo>
                <a:cubicBezTo>
                  <a:pt x="172590" y="233145"/>
                  <a:pt x="3786" y="268599"/>
                  <a:pt x="82" y="266482"/>
                </a:cubicBezTo>
                <a:cubicBezTo>
                  <a:pt x="-3622" y="264365"/>
                  <a:pt x="118086" y="217799"/>
                  <a:pt x="203282" y="199807"/>
                </a:cubicBezTo>
                <a:cubicBezTo>
                  <a:pt x="288478" y="181815"/>
                  <a:pt x="472099" y="171761"/>
                  <a:pt x="511257" y="158532"/>
                </a:cubicBezTo>
                <a:cubicBezTo>
                  <a:pt x="550415" y="145303"/>
                  <a:pt x="435057" y="131015"/>
                  <a:pt x="438232" y="120432"/>
                </a:cubicBezTo>
                <a:cubicBezTo>
                  <a:pt x="441407" y="109849"/>
                  <a:pt x="522899" y="93445"/>
                  <a:pt x="530307" y="95032"/>
                </a:cubicBezTo>
                <a:cubicBezTo>
                  <a:pt x="537715" y="96619"/>
                  <a:pt x="431882" y="136307"/>
                  <a:pt x="482682" y="129957"/>
                </a:cubicBezTo>
                <a:cubicBezTo>
                  <a:pt x="533482" y="123607"/>
                  <a:pt x="761024" y="74395"/>
                  <a:pt x="835107" y="56932"/>
                </a:cubicBezTo>
                <a:cubicBezTo>
                  <a:pt x="909190" y="39470"/>
                  <a:pt x="1009732" y="-12918"/>
                  <a:pt x="955757" y="2957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13" name="フリーフォーム 1412">
            <a:extLst>
              <a:ext uri="{FF2B5EF4-FFF2-40B4-BE49-F238E27FC236}">
                <a16:creationId xmlns:a16="http://schemas.microsoft.com/office/drawing/2014/main" id="{D2E300C6-5379-0DF3-F07B-172AD532C5F6}"/>
              </a:ext>
            </a:extLst>
          </p:cNvPr>
          <p:cNvSpPr/>
          <p:nvPr/>
        </p:nvSpPr>
        <p:spPr>
          <a:xfrm>
            <a:off x="5448265" y="8134009"/>
            <a:ext cx="231885" cy="244890"/>
          </a:xfrm>
          <a:custGeom>
            <a:avLst/>
            <a:gdLst>
              <a:gd name="connsiteX0" fmla="*/ 35 w 231885"/>
              <a:gd name="connsiteY0" fmla="*/ 244816 h 244890"/>
              <a:gd name="connsiteX1" fmla="*/ 104810 w 231885"/>
              <a:gd name="connsiteY1" fmla="*/ 92416 h 244890"/>
              <a:gd name="connsiteX2" fmla="*/ 76235 w 231885"/>
              <a:gd name="connsiteY2" fmla="*/ 117816 h 244890"/>
              <a:gd name="connsiteX3" fmla="*/ 181010 w 231885"/>
              <a:gd name="connsiteY3" fmla="*/ 38441 h 244890"/>
              <a:gd name="connsiteX4" fmla="*/ 231810 w 231885"/>
              <a:gd name="connsiteY4" fmla="*/ 341 h 244890"/>
              <a:gd name="connsiteX5" fmla="*/ 190535 w 231885"/>
              <a:gd name="connsiteY5" fmla="*/ 22566 h 244890"/>
              <a:gd name="connsiteX6" fmla="*/ 117510 w 231885"/>
              <a:gd name="connsiteY6" fmla="*/ 70191 h 244890"/>
              <a:gd name="connsiteX7" fmla="*/ 35 w 231885"/>
              <a:gd name="connsiteY7" fmla="*/ 244816 h 2448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1885" h="244890">
                <a:moveTo>
                  <a:pt x="35" y="244816"/>
                </a:moveTo>
                <a:cubicBezTo>
                  <a:pt x="-2082" y="248520"/>
                  <a:pt x="92110" y="113583"/>
                  <a:pt x="104810" y="92416"/>
                </a:cubicBezTo>
                <a:cubicBezTo>
                  <a:pt x="117510" y="71249"/>
                  <a:pt x="63535" y="126812"/>
                  <a:pt x="76235" y="117816"/>
                </a:cubicBezTo>
                <a:cubicBezTo>
                  <a:pt x="88935" y="108820"/>
                  <a:pt x="181010" y="38441"/>
                  <a:pt x="181010" y="38441"/>
                </a:cubicBezTo>
                <a:cubicBezTo>
                  <a:pt x="206939" y="18862"/>
                  <a:pt x="230223" y="2987"/>
                  <a:pt x="231810" y="341"/>
                </a:cubicBezTo>
                <a:cubicBezTo>
                  <a:pt x="233398" y="-2305"/>
                  <a:pt x="209585" y="10924"/>
                  <a:pt x="190535" y="22566"/>
                </a:cubicBezTo>
                <a:cubicBezTo>
                  <a:pt x="171485" y="34208"/>
                  <a:pt x="146614" y="38441"/>
                  <a:pt x="117510" y="70191"/>
                </a:cubicBezTo>
                <a:cubicBezTo>
                  <a:pt x="88406" y="101941"/>
                  <a:pt x="2152" y="241112"/>
                  <a:pt x="35" y="24481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32" name="フリーフォーム 1431">
            <a:extLst>
              <a:ext uri="{FF2B5EF4-FFF2-40B4-BE49-F238E27FC236}">
                <a16:creationId xmlns:a16="http://schemas.microsoft.com/office/drawing/2014/main" id="{82AA9009-253B-863C-E161-D0E8B44AB21A}"/>
              </a:ext>
            </a:extLst>
          </p:cNvPr>
          <p:cNvSpPr/>
          <p:nvPr/>
        </p:nvSpPr>
        <p:spPr>
          <a:xfrm>
            <a:off x="5665943" y="8143326"/>
            <a:ext cx="276581" cy="460335"/>
          </a:xfrm>
          <a:custGeom>
            <a:avLst/>
            <a:gdLst>
              <a:gd name="connsiteX0" fmla="*/ 1432 w 276581"/>
              <a:gd name="connsiteY0" fmla="*/ 3724 h 460335"/>
              <a:gd name="connsiteX1" fmla="*/ 64932 w 276581"/>
              <a:gd name="connsiteY1" fmla="*/ 79924 h 460335"/>
              <a:gd name="connsiteX2" fmla="*/ 109382 w 276581"/>
              <a:gd name="connsiteY2" fmla="*/ 114849 h 460335"/>
              <a:gd name="connsiteX3" fmla="*/ 103032 w 276581"/>
              <a:gd name="connsiteY3" fmla="*/ 108499 h 460335"/>
              <a:gd name="connsiteX4" fmla="*/ 210982 w 276581"/>
              <a:gd name="connsiteY4" fmla="*/ 343449 h 460335"/>
              <a:gd name="connsiteX5" fmla="*/ 274482 w 276581"/>
              <a:gd name="connsiteY5" fmla="*/ 454574 h 460335"/>
              <a:gd name="connsiteX6" fmla="*/ 249082 w 276581"/>
              <a:gd name="connsiteY6" fmla="*/ 419649 h 460335"/>
              <a:gd name="connsiteX7" fmla="*/ 131607 w 276581"/>
              <a:gd name="connsiteY7" fmla="*/ 210099 h 460335"/>
              <a:gd name="connsiteX8" fmla="*/ 1432 w 276581"/>
              <a:gd name="connsiteY8" fmla="*/ 3724 h 4603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76581" h="460335">
                <a:moveTo>
                  <a:pt x="1432" y="3724"/>
                </a:moveTo>
                <a:cubicBezTo>
                  <a:pt x="-9680" y="-17972"/>
                  <a:pt x="46940" y="61403"/>
                  <a:pt x="64932" y="79924"/>
                </a:cubicBezTo>
                <a:cubicBezTo>
                  <a:pt x="82924" y="98445"/>
                  <a:pt x="103032" y="110087"/>
                  <a:pt x="109382" y="114849"/>
                </a:cubicBezTo>
                <a:cubicBezTo>
                  <a:pt x="115732" y="119611"/>
                  <a:pt x="86099" y="70399"/>
                  <a:pt x="103032" y="108499"/>
                </a:cubicBezTo>
                <a:cubicBezTo>
                  <a:pt x="119965" y="146599"/>
                  <a:pt x="182407" y="285770"/>
                  <a:pt x="210982" y="343449"/>
                </a:cubicBezTo>
                <a:cubicBezTo>
                  <a:pt x="239557" y="401128"/>
                  <a:pt x="268132" y="441874"/>
                  <a:pt x="274482" y="454574"/>
                </a:cubicBezTo>
                <a:cubicBezTo>
                  <a:pt x="280832" y="467274"/>
                  <a:pt x="272894" y="460395"/>
                  <a:pt x="249082" y="419649"/>
                </a:cubicBezTo>
                <a:cubicBezTo>
                  <a:pt x="225270" y="378903"/>
                  <a:pt x="172353" y="274128"/>
                  <a:pt x="131607" y="210099"/>
                </a:cubicBezTo>
                <a:cubicBezTo>
                  <a:pt x="90861" y="146070"/>
                  <a:pt x="12544" y="25420"/>
                  <a:pt x="1432" y="372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72" name="フリーフォーム 1471">
            <a:extLst>
              <a:ext uri="{FF2B5EF4-FFF2-40B4-BE49-F238E27FC236}">
                <a16:creationId xmlns:a16="http://schemas.microsoft.com/office/drawing/2014/main" id="{5ABCD288-8F85-A260-9C66-A8ECA4AFE3E2}"/>
              </a:ext>
            </a:extLst>
          </p:cNvPr>
          <p:cNvSpPr/>
          <p:nvPr/>
        </p:nvSpPr>
        <p:spPr>
          <a:xfrm>
            <a:off x="5845452" y="8428691"/>
            <a:ext cx="98438" cy="188594"/>
          </a:xfrm>
          <a:custGeom>
            <a:avLst/>
            <a:gdLst>
              <a:gd name="connsiteX0" fmla="*/ 2898 w 98438"/>
              <a:gd name="connsiteY0" fmla="*/ 934 h 188594"/>
              <a:gd name="connsiteX1" fmla="*/ 98148 w 98438"/>
              <a:gd name="connsiteY1" fmla="*/ 185084 h 188594"/>
              <a:gd name="connsiteX2" fmla="*/ 31473 w 98438"/>
              <a:gd name="connsiteY2" fmla="*/ 115234 h 188594"/>
              <a:gd name="connsiteX3" fmla="*/ 2898 w 98438"/>
              <a:gd name="connsiteY3" fmla="*/ 934 h 1885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8438" h="188594">
                <a:moveTo>
                  <a:pt x="2898" y="934"/>
                </a:moveTo>
                <a:cubicBezTo>
                  <a:pt x="14011" y="12576"/>
                  <a:pt x="93386" y="166034"/>
                  <a:pt x="98148" y="185084"/>
                </a:cubicBezTo>
                <a:cubicBezTo>
                  <a:pt x="102910" y="204134"/>
                  <a:pt x="47877" y="140634"/>
                  <a:pt x="31473" y="115234"/>
                </a:cubicBezTo>
                <a:cubicBezTo>
                  <a:pt x="15069" y="89834"/>
                  <a:pt x="-8215" y="-10708"/>
                  <a:pt x="2898" y="93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73" name="フリーフォーム 1472">
            <a:extLst>
              <a:ext uri="{FF2B5EF4-FFF2-40B4-BE49-F238E27FC236}">
                <a16:creationId xmlns:a16="http://schemas.microsoft.com/office/drawing/2014/main" id="{200DD5E5-B8FB-A7E3-DFA7-524E0D6A59D3}"/>
              </a:ext>
            </a:extLst>
          </p:cNvPr>
          <p:cNvSpPr/>
          <p:nvPr/>
        </p:nvSpPr>
        <p:spPr>
          <a:xfrm>
            <a:off x="5221269" y="8574267"/>
            <a:ext cx="723949" cy="717757"/>
          </a:xfrm>
          <a:custGeom>
            <a:avLst/>
            <a:gdLst>
              <a:gd name="connsiteX0" fmla="*/ 723936 w 723949"/>
              <a:gd name="connsiteY0" fmla="*/ 140 h 717757"/>
              <a:gd name="connsiteX1" fmla="*/ 473111 w 723949"/>
              <a:gd name="connsiteY1" fmla="*/ 257315 h 717757"/>
              <a:gd name="connsiteX2" fmla="*/ 168311 w 723949"/>
              <a:gd name="connsiteY2" fmla="*/ 568465 h 717757"/>
              <a:gd name="connsiteX3" fmla="*/ 36 w 723949"/>
              <a:gd name="connsiteY3" fmla="*/ 717690 h 717757"/>
              <a:gd name="connsiteX4" fmla="*/ 181011 w 723949"/>
              <a:gd name="connsiteY4" fmla="*/ 552590 h 717757"/>
              <a:gd name="connsiteX5" fmla="*/ 292136 w 723949"/>
              <a:gd name="connsiteY5" fmla="*/ 412890 h 717757"/>
              <a:gd name="connsiteX6" fmla="*/ 441361 w 723949"/>
              <a:gd name="connsiteY6" fmla="*/ 225565 h 717757"/>
              <a:gd name="connsiteX7" fmla="*/ 425486 w 723949"/>
              <a:gd name="connsiteY7" fmla="*/ 250965 h 717757"/>
              <a:gd name="connsiteX8" fmla="*/ 619161 w 723949"/>
              <a:gd name="connsiteY8" fmla="*/ 79515 h 717757"/>
              <a:gd name="connsiteX9" fmla="*/ 460411 w 723949"/>
              <a:gd name="connsiteY9" fmla="*/ 219215 h 717757"/>
              <a:gd name="connsiteX10" fmla="*/ 723936 w 723949"/>
              <a:gd name="connsiteY10" fmla="*/ 140 h 7177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723949" h="717757">
                <a:moveTo>
                  <a:pt x="723936" y="140"/>
                </a:moveTo>
                <a:cubicBezTo>
                  <a:pt x="726053" y="6490"/>
                  <a:pt x="473111" y="257315"/>
                  <a:pt x="473111" y="257315"/>
                </a:cubicBezTo>
                <a:cubicBezTo>
                  <a:pt x="380507" y="352036"/>
                  <a:pt x="247157" y="491736"/>
                  <a:pt x="168311" y="568465"/>
                </a:cubicBezTo>
                <a:cubicBezTo>
                  <a:pt x="89465" y="645194"/>
                  <a:pt x="-2081" y="720336"/>
                  <a:pt x="36" y="717690"/>
                </a:cubicBezTo>
                <a:cubicBezTo>
                  <a:pt x="2153" y="715044"/>
                  <a:pt x="132328" y="603390"/>
                  <a:pt x="181011" y="552590"/>
                </a:cubicBezTo>
                <a:cubicBezTo>
                  <a:pt x="229694" y="501790"/>
                  <a:pt x="292136" y="412890"/>
                  <a:pt x="292136" y="412890"/>
                </a:cubicBezTo>
                <a:lnTo>
                  <a:pt x="441361" y="225565"/>
                </a:lnTo>
                <a:cubicBezTo>
                  <a:pt x="463586" y="198578"/>
                  <a:pt x="395853" y="275307"/>
                  <a:pt x="425486" y="250965"/>
                </a:cubicBezTo>
                <a:cubicBezTo>
                  <a:pt x="455119" y="226623"/>
                  <a:pt x="613340" y="84807"/>
                  <a:pt x="619161" y="79515"/>
                </a:cubicBezTo>
                <a:cubicBezTo>
                  <a:pt x="624982" y="74223"/>
                  <a:pt x="448769" y="232973"/>
                  <a:pt x="460411" y="219215"/>
                </a:cubicBezTo>
                <a:cubicBezTo>
                  <a:pt x="472053" y="205457"/>
                  <a:pt x="721819" y="-6210"/>
                  <a:pt x="723936" y="14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43" name="フリーフォーム 1542">
            <a:extLst>
              <a:ext uri="{FF2B5EF4-FFF2-40B4-BE49-F238E27FC236}">
                <a16:creationId xmlns:a16="http://schemas.microsoft.com/office/drawing/2014/main" id="{3D9B053B-7FF2-DCC9-8436-D5A10C30B860}"/>
              </a:ext>
            </a:extLst>
          </p:cNvPr>
          <p:cNvSpPr/>
          <p:nvPr/>
        </p:nvSpPr>
        <p:spPr>
          <a:xfrm>
            <a:off x="5302221" y="8991818"/>
            <a:ext cx="280133" cy="288713"/>
          </a:xfrm>
          <a:custGeom>
            <a:avLst/>
            <a:gdLst>
              <a:gd name="connsiteX0" fmla="*/ 279429 w 280133"/>
              <a:gd name="connsiteY0" fmla="*/ 2957 h 288713"/>
              <a:gd name="connsiteX1" fmla="*/ 85754 w 280133"/>
              <a:gd name="connsiteY1" fmla="*/ 209332 h 288713"/>
              <a:gd name="connsiteX2" fmla="*/ 29 w 280133"/>
              <a:gd name="connsiteY2" fmla="*/ 288707 h 288713"/>
              <a:gd name="connsiteX3" fmla="*/ 76229 w 280133"/>
              <a:gd name="connsiteY3" fmla="*/ 206157 h 288713"/>
              <a:gd name="connsiteX4" fmla="*/ 88929 w 280133"/>
              <a:gd name="connsiteY4" fmla="*/ 136307 h 288713"/>
              <a:gd name="connsiteX5" fmla="*/ 76229 w 280133"/>
              <a:gd name="connsiteY5" fmla="*/ 161707 h 288713"/>
              <a:gd name="connsiteX6" fmla="*/ 149254 w 280133"/>
              <a:gd name="connsiteY6" fmla="*/ 91857 h 288713"/>
              <a:gd name="connsiteX7" fmla="*/ 279429 w 280133"/>
              <a:gd name="connsiteY7" fmla="*/ 2957 h 2887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80133" h="288713">
                <a:moveTo>
                  <a:pt x="279429" y="2957"/>
                </a:moveTo>
                <a:cubicBezTo>
                  <a:pt x="268846" y="22536"/>
                  <a:pt x="132321" y="161707"/>
                  <a:pt x="85754" y="209332"/>
                </a:cubicBezTo>
                <a:cubicBezTo>
                  <a:pt x="39187" y="256957"/>
                  <a:pt x="1616" y="289236"/>
                  <a:pt x="29" y="288707"/>
                </a:cubicBezTo>
                <a:cubicBezTo>
                  <a:pt x="-1558" y="288178"/>
                  <a:pt x="61412" y="231557"/>
                  <a:pt x="76229" y="206157"/>
                </a:cubicBezTo>
                <a:cubicBezTo>
                  <a:pt x="91046" y="180757"/>
                  <a:pt x="88929" y="143715"/>
                  <a:pt x="88929" y="136307"/>
                </a:cubicBezTo>
                <a:cubicBezTo>
                  <a:pt x="88929" y="128899"/>
                  <a:pt x="66175" y="169115"/>
                  <a:pt x="76229" y="161707"/>
                </a:cubicBezTo>
                <a:cubicBezTo>
                  <a:pt x="86283" y="154299"/>
                  <a:pt x="120150" y="117257"/>
                  <a:pt x="149254" y="91857"/>
                </a:cubicBezTo>
                <a:cubicBezTo>
                  <a:pt x="178358" y="66457"/>
                  <a:pt x="290012" y="-16622"/>
                  <a:pt x="279429" y="295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60" name="フリーフォーム 1559">
            <a:extLst>
              <a:ext uri="{FF2B5EF4-FFF2-40B4-BE49-F238E27FC236}">
                <a16:creationId xmlns:a16="http://schemas.microsoft.com/office/drawing/2014/main" id="{054D436B-6F1F-8A10-CC7D-B566D58E4613}"/>
              </a:ext>
            </a:extLst>
          </p:cNvPr>
          <p:cNvSpPr/>
          <p:nvPr/>
        </p:nvSpPr>
        <p:spPr>
          <a:xfrm>
            <a:off x="4961254" y="9161672"/>
            <a:ext cx="428619" cy="547062"/>
          </a:xfrm>
          <a:custGeom>
            <a:avLst/>
            <a:gdLst>
              <a:gd name="connsiteX0" fmla="*/ 428587 w 428619"/>
              <a:gd name="connsiteY0" fmla="*/ 630 h 547062"/>
              <a:gd name="connsiteX1" fmla="*/ 155537 w 428619"/>
              <a:gd name="connsiteY1" fmla="*/ 292730 h 547062"/>
              <a:gd name="connsiteX2" fmla="*/ 3137 w 428619"/>
              <a:gd name="connsiteY2" fmla="*/ 543555 h 547062"/>
              <a:gd name="connsiteX3" fmla="*/ 57112 w 428619"/>
              <a:gd name="connsiteY3" fmla="*/ 432430 h 547062"/>
              <a:gd name="connsiteX4" fmla="*/ 111087 w 428619"/>
              <a:gd name="connsiteY4" fmla="*/ 330830 h 547062"/>
              <a:gd name="connsiteX5" fmla="*/ 231737 w 428619"/>
              <a:gd name="connsiteY5" fmla="*/ 184780 h 547062"/>
              <a:gd name="connsiteX6" fmla="*/ 174587 w 428619"/>
              <a:gd name="connsiteY6" fmla="*/ 213355 h 547062"/>
              <a:gd name="connsiteX7" fmla="*/ 428587 w 428619"/>
              <a:gd name="connsiteY7" fmla="*/ 630 h 5470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28619" h="547062">
                <a:moveTo>
                  <a:pt x="428587" y="630"/>
                </a:moveTo>
                <a:cubicBezTo>
                  <a:pt x="425412" y="13859"/>
                  <a:pt x="226445" y="202243"/>
                  <a:pt x="155537" y="292730"/>
                </a:cubicBezTo>
                <a:cubicBezTo>
                  <a:pt x="84629" y="383217"/>
                  <a:pt x="19541" y="520272"/>
                  <a:pt x="3137" y="543555"/>
                </a:cubicBezTo>
                <a:cubicBezTo>
                  <a:pt x="-13267" y="566838"/>
                  <a:pt x="39120" y="467884"/>
                  <a:pt x="57112" y="432430"/>
                </a:cubicBezTo>
                <a:cubicBezTo>
                  <a:pt x="75104" y="396976"/>
                  <a:pt x="81983" y="372105"/>
                  <a:pt x="111087" y="330830"/>
                </a:cubicBezTo>
                <a:cubicBezTo>
                  <a:pt x="140191" y="289555"/>
                  <a:pt x="221154" y="204359"/>
                  <a:pt x="231737" y="184780"/>
                </a:cubicBezTo>
                <a:cubicBezTo>
                  <a:pt x="242320" y="165201"/>
                  <a:pt x="144954" y="240343"/>
                  <a:pt x="174587" y="213355"/>
                </a:cubicBezTo>
                <a:cubicBezTo>
                  <a:pt x="204220" y="186368"/>
                  <a:pt x="431762" y="-12599"/>
                  <a:pt x="428587" y="63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61" name="フリーフォーム 1560">
            <a:extLst>
              <a:ext uri="{FF2B5EF4-FFF2-40B4-BE49-F238E27FC236}">
                <a16:creationId xmlns:a16="http://schemas.microsoft.com/office/drawing/2014/main" id="{7A7E2930-98CA-5AD1-15EF-C7C59918A08C}"/>
              </a:ext>
            </a:extLst>
          </p:cNvPr>
          <p:cNvSpPr/>
          <p:nvPr/>
        </p:nvSpPr>
        <p:spPr>
          <a:xfrm>
            <a:off x="4824817" y="9669795"/>
            <a:ext cx="163670" cy="178380"/>
          </a:xfrm>
          <a:custGeom>
            <a:avLst/>
            <a:gdLst>
              <a:gd name="connsiteX0" fmla="*/ 163108 w 163670"/>
              <a:gd name="connsiteY0" fmla="*/ 1255 h 178380"/>
              <a:gd name="connsiteX1" fmla="*/ 4358 w 163670"/>
              <a:gd name="connsiteY1" fmla="*/ 175880 h 178380"/>
              <a:gd name="connsiteX2" fmla="*/ 55158 w 163670"/>
              <a:gd name="connsiteY2" fmla="*/ 99680 h 178380"/>
              <a:gd name="connsiteX3" fmla="*/ 163108 w 163670"/>
              <a:gd name="connsiteY3" fmla="*/ 1255 h 1783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3670" h="178380">
                <a:moveTo>
                  <a:pt x="163108" y="1255"/>
                </a:moveTo>
                <a:cubicBezTo>
                  <a:pt x="154641" y="13955"/>
                  <a:pt x="22350" y="159476"/>
                  <a:pt x="4358" y="175880"/>
                </a:cubicBezTo>
                <a:cubicBezTo>
                  <a:pt x="-13634" y="192284"/>
                  <a:pt x="28171" y="123492"/>
                  <a:pt x="55158" y="99680"/>
                </a:cubicBezTo>
                <a:cubicBezTo>
                  <a:pt x="82145" y="75868"/>
                  <a:pt x="171575" y="-11445"/>
                  <a:pt x="163108" y="125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62" name="フリーフォーム 1561">
            <a:extLst>
              <a:ext uri="{FF2B5EF4-FFF2-40B4-BE49-F238E27FC236}">
                <a16:creationId xmlns:a16="http://schemas.microsoft.com/office/drawing/2014/main" id="{C8A548A8-4014-4C5B-C5D8-6B40E9EAED02}"/>
              </a:ext>
            </a:extLst>
          </p:cNvPr>
          <p:cNvSpPr/>
          <p:nvPr/>
        </p:nvSpPr>
        <p:spPr>
          <a:xfrm>
            <a:off x="5409858" y="9075994"/>
            <a:ext cx="873764" cy="144335"/>
          </a:xfrm>
          <a:custGeom>
            <a:avLst/>
            <a:gdLst>
              <a:gd name="connsiteX0" fmla="*/ 3517 w 873764"/>
              <a:gd name="connsiteY0" fmla="*/ 144206 h 144335"/>
              <a:gd name="connsiteX1" fmla="*/ 543267 w 873764"/>
              <a:gd name="connsiteY1" fmla="*/ 29906 h 144335"/>
              <a:gd name="connsiteX2" fmla="*/ 355942 w 873764"/>
              <a:gd name="connsiteY2" fmla="*/ 23556 h 144335"/>
              <a:gd name="connsiteX3" fmla="*/ 736942 w 873764"/>
              <a:gd name="connsiteY3" fmla="*/ 7681 h 144335"/>
              <a:gd name="connsiteX4" fmla="*/ 743292 w 873764"/>
              <a:gd name="connsiteY4" fmla="*/ 7681 h 144335"/>
              <a:gd name="connsiteX5" fmla="*/ 873467 w 873764"/>
              <a:gd name="connsiteY5" fmla="*/ 102931 h 144335"/>
              <a:gd name="connsiteX6" fmla="*/ 702017 w 873764"/>
              <a:gd name="connsiteY6" fmla="*/ 7681 h 144335"/>
              <a:gd name="connsiteX7" fmla="*/ 409917 w 873764"/>
              <a:gd name="connsiteY7" fmla="*/ 14031 h 144335"/>
              <a:gd name="connsiteX8" fmla="*/ 479767 w 873764"/>
              <a:gd name="connsiteY8" fmla="*/ 26731 h 144335"/>
              <a:gd name="connsiteX9" fmla="*/ 152742 w 873764"/>
              <a:gd name="connsiteY9" fmla="*/ 39431 h 144335"/>
              <a:gd name="connsiteX10" fmla="*/ 301967 w 873764"/>
              <a:gd name="connsiteY10" fmla="*/ 52131 h 144335"/>
              <a:gd name="connsiteX11" fmla="*/ 3517 w 873764"/>
              <a:gd name="connsiteY11" fmla="*/ 144206 h 1443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873764" h="144335">
                <a:moveTo>
                  <a:pt x="3517" y="144206"/>
                </a:moveTo>
                <a:cubicBezTo>
                  <a:pt x="43734" y="140502"/>
                  <a:pt x="484530" y="50014"/>
                  <a:pt x="543267" y="29906"/>
                </a:cubicBezTo>
                <a:cubicBezTo>
                  <a:pt x="602004" y="9798"/>
                  <a:pt x="323663" y="27260"/>
                  <a:pt x="355942" y="23556"/>
                </a:cubicBezTo>
                <a:cubicBezTo>
                  <a:pt x="388221" y="19852"/>
                  <a:pt x="736942" y="7681"/>
                  <a:pt x="736942" y="7681"/>
                </a:cubicBezTo>
                <a:cubicBezTo>
                  <a:pt x="801500" y="5035"/>
                  <a:pt x="720538" y="-8194"/>
                  <a:pt x="743292" y="7681"/>
                </a:cubicBezTo>
                <a:cubicBezTo>
                  <a:pt x="766046" y="23556"/>
                  <a:pt x="880346" y="102931"/>
                  <a:pt x="873467" y="102931"/>
                </a:cubicBezTo>
                <a:cubicBezTo>
                  <a:pt x="866588" y="102931"/>
                  <a:pt x="779275" y="22498"/>
                  <a:pt x="702017" y="7681"/>
                </a:cubicBezTo>
                <a:cubicBezTo>
                  <a:pt x="624759" y="-7136"/>
                  <a:pt x="446959" y="10856"/>
                  <a:pt x="409917" y="14031"/>
                </a:cubicBezTo>
                <a:cubicBezTo>
                  <a:pt x="372875" y="17206"/>
                  <a:pt x="522630" y="22498"/>
                  <a:pt x="479767" y="26731"/>
                </a:cubicBezTo>
                <a:cubicBezTo>
                  <a:pt x="436905" y="30964"/>
                  <a:pt x="182375" y="35198"/>
                  <a:pt x="152742" y="39431"/>
                </a:cubicBezTo>
                <a:cubicBezTo>
                  <a:pt x="123109" y="43664"/>
                  <a:pt x="323133" y="33081"/>
                  <a:pt x="301967" y="52131"/>
                </a:cubicBezTo>
                <a:cubicBezTo>
                  <a:pt x="280801" y="71181"/>
                  <a:pt x="-36700" y="147910"/>
                  <a:pt x="3517" y="14420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63" name="フリーフォーム 1562">
            <a:extLst>
              <a:ext uri="{FF2B5EF4-FFF2-40B4-BE49-F238E27FC236}">
                <a16:creationId xmlns:a16="http://schemas.microsoft.com/office/drawing/2014/main" id="{495B7A68-6F62-2244-0B82-B9C0D8AFFD53}"/>
              </a:ext>
            </a:extLst>
          </p:cNvPr>
          <p:cNvSpPr/>
          <p:nvPr/>
        </p:nvSpPr>
        <p:spPr>
          <a:xfrm>
            <a:off x="5205002" y="9362703"/>
            <a:ext cx="1206459" cy="932799"/>
          </a:xfrm>
          <a:custGeom>
            <a:avLst/>
            <a:gdLst>
              <a:gd name="connsiteX0" fmla="*/ 1202148 w 1206459"/>
              <a:gd name="connsiteY0" fmla="*/ 372 h 932799"/>
              <a:gd name="connsiteX1" fmla="*/ 871948 w 1206459"/>
              <a:gd name="connsiteY1" fmla="*/ 82922 h 932799"/>
              <a:gd name="connsiteX2" fmla="*/ 487773 w 1206459"/>
              <a:gd name="connsiteY2" fmla="*/ 146422 h 932799"/>
              <a:gd name="connsiteX3" fmla="*/ 573498 w 1206459"/>
              <a:gd name="connsiteY3" fmla="*/ 155947 h 932799"/>
              <a:gd name="connsiteX4" fmla="*/ 335373 w 1206459"/>
              <a:gd name="connsiteY4" fmla="*/ 476622 h 932799"/>
              <a:gd name="connsiteX5" fmla="*/ 297273 w 1206459"/>
              <a:gd name="connsiteY5" fmla="*/ 463922 h 932799"/>
              <a:gd name="connsiteX6" fmla="*/ 27398 w 1206459"/>
              <a:gd name="connsiteY6" fmla="*/ 635372 h 932799"/>
              <a:gd name="connsiteX7" fmla="*/ 14698 w 1206459"/>
              <a:gd name="connsiteY7" fmla="*/ 927472 h 932799"/>
              <a:gd name="connsiteX8" fmla="*/ 5173 w 1206459"/>
              <a:gd name="connsiteY8" fmla="*/ 809997 h 932799"/>
              <a:gd name="connsiteX9" fmla="*/ 46448 w 1206459"/>
              <a:gd name="connsiteY9" fmla="*/ 632197 h 932799"/>
              <a:gd name="connsiteX10" fmla="*/ 449673 w 1206459"/>
              <a:gd name="connsiteY10" fmla="*/ 378197 h 932799"/>
              <a:gd name="connsiteX11" fmla="*/ 560798 w 1206459"/>
              <a:gd name="connsiteY11" fmla="*/ 127372 h 932799"/>
              <a:gd name="connsiteX12" fmla="*/ 722723 w 1206459"/>
              <a:gd name="connsiteY12" fmla="*/ 133722 h 932799"/>
              <a:gd name="connsiteX13" fmla="*/ 630648 w 1206459"/>
              <a:gd name="connsiteY13" fmla="*/ 117847 h 932799"/>
              <a:gd name="connsiteX14" fmla="*/ 1202148 w 1206459"/>
              <a:gd name="connsiteY14" fmla="*/ 372 h 9327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206459" h="932799">
                <a:moveTo>
                  <a:pt x="1202148" y="372"/>
                </a:moveTo>
                <a:cubicBezTo>
                  <a:pt x="1242365" y="-5449"/>
                  <a:pt x="991010" y="58580"/>
                  <a:pt x="871948" y="82922"/>
                </a:cubicBezTo>
                <a:cubicBezTo>
                  <a:pt x="752886" y="107264"/>
                  <a:pt x="537515" y="134251"/>
                  <a:pt x="487773" y="146422"/>
                </a:cubicBezTo>
                <a:cubicBezTo>
                  <a:pt x="438031" y="158593"/>
                  <a:pt x="598898" y="100914"/>
                  <a:pt x="573498" y="155947"/>
                </a:cubicBezTo>
                <a:cubicBezTo>
                  <a:pt x="548098" y="210980"/>
                  <a:pt x="381410" y="425293"/>
                  <a:pt x="335373" y="476622"/>
                </a:cubicBezTo>
                <a:cubicBezTo>
                  <a:pt x="289335" y="527951"/>
                  <a:pt x="348602" y="437464"/>
                  <a:pt x="297273" y="463922"/>
                </a:cubicBezTo>
                <a:cubicBezTo>
                  <a:pt x="245944" y="490380"/>
                  <a:pt x="74494" y="558114"/>
                  <a:pt x="27398" y="635372"/>
                </a:cubicBezTo>
                <a:cubicBezTo>
                  <a:pt x="-19698" y="712630"/>
                  <a:pt x="18402" y="898368"/>
                  <a:pt x="14698" y="927472"/>
                </a:cubicBezTo>
                <a:cubicBezTo>
                  <a:pt x="10994" y="956576"/>
                  <a:pt x="-119" y="859209"/>
                  <a:pt x="5173" y="809997"/>
                </a:cubicBezTo>
                <a:cubicBezTo>
                  <a:pt x="10465" y="760785"/>
                  <a:pt x="-27635" y="704164"/>
                  <a:pt x="46448" y="632197"/>
                </a:cubicBezTo>
                <a:cubicBezTo>
                  <a:pt x="120531" y="560230"/>
                  <a:pt x="363948" y="462335"/>
                  <a:pt x="449673" y="378197"/>
                </a:cubicBezTo>
                <a:cubicBezTo>
                  <a:pt x="535398" y="294060"/>
                  <a:pt x="515290" y="168118"/>
                  <a:pt x="560798" y="127372"/>
                </a:cubicBezTo>
                <a:cubicBezTo>
                  <a:pt x="606306" y="86626"/>
                  <a:pt x="711081" y="135309"/>
                  <a:pt x="722723" y="133722"/>
                </a:cubicBezTo>
                <a:cubicBezTo>
                  <a:pt x="734365" y="132135"/>
                  <a:pt x="546510" y="137426"/>
                  <a:pt x="630648" y="117847"/>
                </a:cubicBezTo>
                <a:cubicBezTo>
                  <a:pt x="714785" y="98268"/>
                  <a:pt x="1161931" y="6193"/>
                  <a:pt x="1202148" y="37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64" name="フリーフォーム 1563">
            <a:extLst>
              <a:ext uri="{FF2B5EF4-FFF2-40B4-BE49-F238E27FC236}">
                <a16:creationId xmlns:a16="http://schemas.microsoft.com/office/drawing/2014/main" id="{E0E2BAED-5B43-395F-0BC6-03FBD52C38CC}"/>
              </a:ext>
            </a:extLst>
          </p:cNvPr>
          <p:cNvSpPr/>
          <p:nvPr/>
        </p:nvSpPr>
        <p:spPr>
          <a:xfrm>
            <a:off x="6316937" y="9702754"/>
            <a:ext cx="474435" cy="295405"/>
          </a:xfrm>
          <a:custGeom>
            <a:avLst/>
            <a:gdLst>
              <a:gd name="connsiteX0" fmla="*/ 474388 w 474435"/>
              <a:gd name="connsiteY0" fmla="*/ 46 h 295405"/>
              <a:gd name="connsiteX1" fmla="*/ 121963 w 474435"/>
              <a:gd name="connsiteY1" fmla="*/ 190546 h 295405"/>
              <a:gd name="connsiteX2" fmla="*/ 1313 w 474435"/>
              <a:gd name="connsiteY2" fmla="*/ 295321 h 295405"/>
              <a:gd name="connsiteX3" fmla="*/ 64813 w 474435"/>
              <a:gd name="connsiteY3" fmla="*/ 206421 h 295405"/>
              <a:gd name="connsiteX4" fmla="*/ 172763 w 474435"/>
              <a:gd name="connsiteY4" fmla="*/ 107996 h 295405"/>
              <a:gd name="connsiteX5" fmla="*/ 96563 w 474435"/>
              <a:gd name="connsiteY5" fmla="*/ 171496 h 295405"/>
              <a:gd name="connsiteX6" fmla="*/ 474388 w 474435"/>
              <a:gd name="connsiteY6" fmla="*/ 46 h 2954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74435" h="295405">
                <a:moveTo>
                  <a:pt x="474388" y="46"/>
                </a:moveTo>
                <a:cubicBezTo>
                  <a:pt x="478621" y="3221"/>
                  <a:pt x="200809" y="141334"/>
                  <a:pt x="121963" y="190546"/>
                </a:cubicBezTo>
                <a:cubicBezTo>
                  <a:pt x="43117" y="239758"/>
                  <a:pt x="10838" y="292675"/>
                  <a:pt x="1313" y="295321"/>
                </a:cubicBezTo>
                <a:cubicBezTo>
                  <a:pt x="-8212" y="297967"/>
                  <a:pt x="36238" y="237642"/>
                  <a:pt x="64813" y="206421"/>
                </a:cubicBezTo>
                <a:cubicBezTo>
                  <a:pt x="93388" y="175200"/>
                  <a:pt x="167471" y="113817"/>
                  <a:pt x="172763" y="107996"/>
                </a:cubicBezTo>
                <a:cubicBezTo>
                  <a:pt x="178055" y="102175"/>
                  <a:pt x="51055" y="185784"/>
                  <a:pt x="96563" y="171496"/>
                </a:cubicBezTo>
                <a:cubicBezTo>
                  <a:pt x="142071" y="157209"/>
                  <a:pt x="470155" y="-3129"/>
                  <a:pt x="474388" y="4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65" name="フリーフォーム 1564">
            <a:extLst>
              <a:ext uri="{FF2B5EF4-FFF2-40B4-BE49-F238E27FC236}">
                <a16:creationId xmlns:a16="http://schemas.microsoft.com/office/drawing/2014/main" id="{D9ADC339-FC10-1D02-FBE2-02D2D3566789}"/>
              </a:ext>
            </a:extLst>
          </p:cNvPr>
          <p:cNvSpPr/>
          <p:nvPr/>
        </p:nvSpPr>
        <p:spPr>
          <a:xfrm>
            <a:off x="4947856" y="10166344"/>
            <a:ext cx="195688" cy="458478"/>
          </a:xfrm>
          <a:custGeom>
            <a:avLst/>
            <a:gdLst>
              <a:gd name="connsiteX0" fmla="*/ 195644 w 195688"/>
              <a:gd name="connsiteY0" fmla="*/ 6 h 458478"/>
              <a:gd name="connsiteX1" fmla="*/ 49594 w 195688"/>
              <a:gd name="connsiteY1" fmla="*/ 203206 h 458478"/>
              <a:gd name="connsiteX2" fmla="*/ 1969 w 195688"/>
              <a:gd name="connsiteY2" fmla="*/ 454031 h 458478"/>
              <a:gd name="connsiteX3" fmla="*/ 11494 w 195688"/>
              <a:gd name="connsiteY3" fmla="*/ 352431 h 458478"/>
              <a:gd name="connsiteX4" fmla="*/ 33719 w 195688"/>
              <a:gd name="connsiteY4" fmla="*/ 209556 h 458478"/>
              <a:gd name="connsiteX5" fmla="*/ 195644 w 195688"/>
              <a:gd name="connsiteY5" fmla="*/ 6 h 4584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5688" h="458478">
                <a:moveTo>
                  <a:pt x="195644" y="6"/>
                </a:moveTo>
                <a:cubicBezTo>
                  <a:pt x="198290" y="-1052"/>
                  <a:pt x="81873" y="127535"/>
                  <a:pt x="49594" y="203206"/>
                </a:cubicBezTo>
                <a:cubicBezTo>
                  <a:pt x="17315" y="278877"/>
                  <a:pt x="8319" y="429160"/>
                  <a:pt x="1969" y="454031"/>
                </a:cubicBezTo>
                <a:cubicBezTo>
                  <a:pt x="-4381" y="478902"/>
                  <a:pt x="6202" y="393177"/>
                  <a:pt x="11494" y="352431"/>
                </a:cubicBezTo>
                <a:cubicBezTo>
                  <a:pt x="16786" y="311685"/>
                  <a:pt x="911" y="267764"/>
                  <a:pt x="33719" y="209556"/>
                </a:cubicBezTo>
                <a:cubicBezTo>
                  <a:pt x="66527" y="151348"/>
                  <a:pt x="192998" y="1064"/>
                  <a:pt x="195644" y="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66" name="フリーフォーム 1565">
            <a:extLst>
              <a:ext uri="{FF2B5EF4-FFF2-40B4-BE49-F238E27FC236}">
                <a16:creationId xmlns:a16="http://schemas.microsoft.com/office/drawing/2014/main" id="{1E618913-AB5E-588A-5724-7AA01AD5AB93}"/>
              </a:ext>
            </a:extLst>
          </p:cNvPr>
          <p:cNvSpPr/>
          <p:nvPr/>
        </p:nvSpPr>
        <p:spPr>
          <a:xfrm>
            <a:off x="4992600" y="10070010"/>
            <a:ext cx="1135517" cy="618015"/>
          </a:xfrm>
          <a:custGeom>
            <a:avLst/>
            <a:gdLst>
              <a:gd name="connsiteX0" fmla="*/ 1135150 w 1135517"/>
              <a:gd name="connsiteY0" fmla="*/ 1090 h 618015"/>
              <a:gd name="connsiteX1" fmla="*/ 804950 w 1135517"/>
              <a:gd name="connsiteY1" fmla="*/ 210640 h 618015"/>
              <a:gd name="connsiteX2" fmla="*/ 544600 w 1135517"/>
              <a:gd name="connsiteY2" fmla="*/ 369390 h 618015"/>
              <a:gd name="connsiteX3" fmla="*/ 563650 w 1135517"/>
              <a:gd name="connsiteY3" fmla="*/ 363040 h 618015"/>
              <a:gd name="connsiteX4" fmla="*/ 128675 w 1135517"/>
              <a:gd name="connsiteY4" fmla="*/ 559890 h 618015"/>
              <a:gd name="connsiteX5" fmla="*/ 236625 w 1135517"/>
              <a:gd name="connsiteY5" fmla="*/ 531315 h 618015"/>
              <a:gd name="connsiteX6" fmla="*/ 1675 w 1135517"/>
              <a:gd name="connsiteY6" fmla="*/ 617040 h 618015"/>
              <a:gd name="connsiteX7" fmla="*/ 379500 w 1135517"/>
              <a:gd name="connsiteY7" fmla="*/ 464640 h 618015"/>
              <a:gd name="connsiteX8" fmla="*/ 792250 w 1135517"/>
              <a:gd name="connsiteY8" fmla="*/ 232865 h 618015"/>
              <a:gd name="connsiteX9" fmla="*/ 706525 w 1135517"/>
              <a:gd name="connsiteY9" fmla="*/ 248740 h 618015"/>
              <a:gd name="connsiteX10" fmla="*/ 938300 w 1135517"/>
              <a:gd name="connsiteY10" fmla="*/ 131265 h 618015"/>
              <a:gd name="connsiteX11" fmla="*/ 871625 w 1135517"/>
              <a:gd name="connsiteY11" fmla="*/ 128090 h 618015"/>
              <a:gd name="connsiteX12" fmla="*/ 1135150 w 1135517"/>
              <a:gd name="connsiteY12" fmla="*/ 1090 h 6180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135517" h="618015">
                <a:moveTo>
                  <a:pt x="1135150" y="1090"/>
                </a:moveTo>
                <a:cubicBezTo>
                  <a:pt x="1124037" y="14848"/>
                  <a:pt x="903375" y="149257"/>
                  <a:pt x="804950" y="210640"/>
                </a:cubicBezTo>
                <a:cubicBezTo>
                  <a:pt x="706525" y="272023"/>
                  <a:pt x="584817" y="343990"/>
                  <a:pt x="544600" y="369390"/>
                </a:cubicBezTo>
                <a:cubicBezTo>
                  <a:pt x="504383" y="394790"/>
                  <a:pt x="563650" y="363040"/>
                  <a:pt x="563650" y="363040"/>
                </a:cubicBezTo>
                <a:lnTo>
                  <a:pt x="128675" y="559890"/>
                </a:lnTo>
                <a:cubicBezTo>
                  <a:pt x="74171" y="587936"/>
                  <a:pt x="257792" y="521790"/>
                  <a:pt x="236625" y="531315"/>
                </a:cubicBezTo>
                <a:cubicBezTo>
                  <a:pt x="215458" y="540840"/>
                  <a:pt x="-22138" y="628153"/>
                  <a:pt x="1675" y="617040"/>
                </a:cubicBezTo>
                <a:cubicBezTo>
                  <a:pt x="25487" y="605928"/>
                  <a:pt x="247738" y="528669"/>
                  <a:pt x="379500" y="464640"/>
                </a:cubicBezTo>
                <a:cubicBezTo>
                  <a:pt x="511262" y="400611"/>
                  <a:pt x="737746" y="268848"/>
                  <a:pt x="792250" y="232865"/>
                </a:cubicBezTo>
                <a:cubicBezTo>
                  <a:pt x="846754" y="196882"/>
                  <a:pt x="682183" y="265673"/>
                  <a:pt x="706525" y="248740"/>
                </a:cubicBezTo>
                <a:cubicBezTo>
                  <a:pt x="730867" y="231807"/>
                  <a:pt x="910783" y="151373"/>
                  <a:pt x="938300" y="131265"/>
                </a:cubicBezTo>
                <a:cubicBezTo>
                  <a:pt x="965817" y="111157"/>
                  <a:pt x="841462" y="148198"/>
                  <a:pt x="871625" y="128090"/>
                </a:cubicBezTo>
                <a:cubicBezTo>
                  <a:pt x="901788" y="107982"/>
                  <a:pt x="1146263" y="-12668"/>
                  <a:pt x="1135150" y="109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67" name="フリーフォーム 1566">
            <a:extLst>
              <a:ext uri="{FF2B5EF4-FFF2-40B4-BE49-F238E27FC236}">
                <a16:creationId xmlns:a16="http://schemas.microsoft.com/office/drawing/2014/main" id="{EA5A7EAB-02F4-83F0-04A5-8DA0B2E49D8D}"/>
              </a:ext>
            </a:extLst>
          </p:cNvPr>
          <p:cNvSpPr/>
          <p:nvPr/>
        </p:nvSpPr>
        <p:spPr>
          <a:xfrm>
            <a:off x="4568660" y="10486620"/>
            <a:ext cx="764246" cy="353003"/>
          </a:xfrm>
          <a:custGeom>
            <a:avLst/>
            <a:gdLst>
              <a:gd name="connsiteX0" fmla="*/ 165 w 764246"/>
              <a:gd name="connsiteY0" fmla="*/ 3580 h 353003"/>
              <a:gd name="connsiteX1" fmla="*/ 12865 w 764246"/>
              <a:gd name="connsiteY1" fmla="*/ 159155 h 353003"/>
              <a:gd name="connsiteX2" fmla="*/ 31915 w 764246"/>
              <a:gd name="connsiteY2" fmla="*/ 302030 h 353003"/>
              <a:gd name="connsiteX3" fmla="*/ 19215 w 764246"/>
              <a:gd name="connsiteY3" fmla="*/ 305205 h 353003"/>
              <a:gd name="connsiteX4" fmla="*/ 63665 w 764246"/>
              <a:gd name="connsiteY4" fmla="*/ 330605 h 353003"/>
              <a:gd name="connsiteX5" fmla="*/ 101765 w 764246"/>
              <a:gd name="connsiteY5" fmla="*/ 317905 h 353003"/>
              <a:gd name="connsiteX6" fmla="*/ 79540 w 764246"/>
              <a:gd name="connsiteY6" fmla="*/ 314730 h 353003"/>
              <a:gd name="connsiteX7" fmla="*/ 257340 w 764246"/>
              <a:gd name="connsiteY7" fmla="*/ 292505 h 353003"/>
              <a:gd name="connsiteX8" fmla="*/ 381165 w 764246"/>
              <a:gd name="connsiteY8" fmla="*/ 219480 h 353003"/>
              <a:gd name="connsiteX9" fmla="*/ 276390 w 764246"/>
              <a:gd name="connsiteY9" fmla="*/ 248055 h 353003"/>
              <a:gd name="connsiteX10" fmla="*/ 762165 w 764246"/>
              <a:gd name="connsiteY10" fmla="*/ 63905 h 353003"/>
              <a:gd name="connsiteX11" fmla="*/ 438315 w 764246"/>
              <a:gd name="connsiteY11" fmla="*/ 219480 h 353003"/>
              <a:gd name="connsiteX12" fmla="*/ 111290 w 764246"/>
              <a:gd name="connsiteY12" fmla="*/ 349655 h 353003"/>
              <a:gd name="connsiteX13" fmla="*/ 57315 w 764246"/>
              <a:gd name="connsiteY13" fmla="*/ 308380 h 353003"/>
              <a:gd name="connsiteX14" fmla="*/ 12865 w 764246"/>
              <a:gd name="connsiteY14" fmla="*/ 241705 h 353003"/>
              <a:gd name="connsiteX15" fmla="*/ 6515 w 764246"/>
              <a:gd name="connsiteY15" fmla="*/ 321080 h 353003"/>
              <a:gd name="connsiteX16" fmla="*/ 165 w 764246"/>
              <a:gd name="connsiteY16" fmla="*/ 3580 h 3530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764246" h="353003">
                <a:moveTo>
                  <a:pt x="165" y="3580"/>
                </a:moveTo>
                <a:cubicBezTo>
                  <a:pt x="1223" y="-23407"/>
                  <a:pt x="7573" y="109413"/>
                  <a:pt x="12865" y="159155"/>
                </a:cubicBezTo>
                <a:cubicBezTo>
                  <a:pt x="18157" y="208897"/>
                  <a:pt x="30857" y="277688"/>
                  <a:pt x="31915" y="302030"/>
                </a:cubicBezTo>
                <a:cubicBezTo>
                  <a:pt x="32973" y="326372"/>
                  <a:pt x="13923" y="300443"/>
                  <a:pt x="19215" y="305205"/>
                </a:cubicBezTo>
                <a:cubicBezTo>
                  <a:pt x="24507" y="309968"/>
                  <a:pt x="49907" y="328488"/>
                  <a:pt x="63665" y="330605"/>
                </a:cubicBezTo>
                <a:cubicBezTo>
                  <a:pt x="77423" y="332722"/>
                  <a:pt x="99119" y="320551"/>
                  <a:pt x="101765" y="317905"/>
                </a:cubicBezTo>
                <a:cubicBezTo>
                  <a:pt x="104411" y="315259"/>
                  <a:pt x="53611" y="318963"/>
                  <a:pt x="79540" y="314730"/>
                </a:cubicBezTo>
                <a:cubicBezTo>
                  <a:pt x="105469" y="310497"/>
                  <a:pt x="207069" y="308380"/>
                  <a:pt x="257340" y="292505"/>
                </a:cubicBezTo>
                <a:cubicBezTo>
                  <a:pt x="307611" y="276630"/>
                  <a:pt x="377990" y="226888"/>
                  <a:pt x="381165" y="219480"/>
                </a:cubicBezTo>
                <a:cubicBezTo>
                  <a:pt x="384340" y="212072"/>
                  <a:pt x="212890" y="273984"/>
                  <a:pt x="276390" y="248055"/>
                </a:cubicBezTo>
                <a:cubicBezTo>
                  <a:pt x="339890" y="222126"/>
                  <a:pt x="735178" y="68667"/>
                  <a:pt x="762165" y="63905"/>
                </a:cubicBezTo>
                <a:cubicBezTo>
                  <a:pt x="789152" y="59143"/>
                  <a:pt x="546794" y="171855"/>
                  <a:pt x="438315" y="219480"/>
                </a:cubicBezTo>
                <a:cubicBezTo>
                  <a:pt x="329836" y="267105"/>
                  <a:pt x="174790" y="334838"/>
                  <a:pt x="111290" y="349655"/>
                </a:cubicBezTo>
                <a:cubicBezTo>
                  <a:pt x="47790" y="364472"/>
                  <a:pt x="73719" y="326372"/>
                  <a:pt x="57315" y="308380"/>
                </a:cubicBezTo>
                <a:cubicBezTo>
                  <a:pt x="40911" y="290388"/>
                  <a:pt x="21332" y="239588"/>
                  <a:pt x="12865" y="241705"/>
                </a:cubicBezTo>
                <a:cubicBezTo>
                  <a:pt x="4398" y="243822"/>
                  <a:pt x="9690" y="359709"/>
                  <a:pt x="6515" y="321080"/>
                </a:cubicBezTo>
                <a:cubicBezTo>
                  <a:pt x="3340" y="282451"/>
                  <a:pt x="-893" y="30567"/>
                  <a:pt x="165" y="358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68" name="フリーフォーム 1567">
            <a:extLst>
              <a:ext uri="{FF2B5EF4-FFF2-40B4-BE49-F238E27FC236}">
                <a16:creationId xmlns:a16="http://schemas.microsoft.com/office/drawing/2014/main" id="{29099457-C094-BE91-73D2-23CE4DA0D82A}"/>
              </a:ext>
            </a:extLst>
          </p:cNvPr>
          <p:cNvSpPr/>
          <p:nvPr/>
        </p:nvSpPr>
        <p:spPr>
          <a:xfrm>
            <a:off x="2527285" y="6085168"/>
            <a:ext cx="243694" cy="303332"/>
          </a:xfrm>
          <a:custGeom>
            <a:avLst/>
            <a:gdLst>
              <a:gd name="connsiteX0" fmla="*/ 241315 w 243694"/>
              <a:gd name="connsiteY0" fmla="*/ 1307 h 303332"/>
              <a:gd name="connsiteX1" fmla="*/ 85740 w 243694"/>
              <a:gd name="connsiteY1" fmla="*/ 245782 h 303332"/>
              <a:gd name="connsiteX2" fmla="*/ 15 w 243694"/>
              <a:gd name="connsiteY2" fmla="*/ 302932 h 303332"/>
              <a:gd name="connsiteX3" fmla="*/ 79390 w 243694"/>
              <a:gd name="connsiteY3" fmla="*/ 229907 h 303332"/>
              <a:gd name="connsiteX4" fmla="*/ 171465 w 243694"/>
              <a:gd name="connsiteY4" fmla="*/ 150532 h 303332"/>
              <a:gd name="connsiteX5" fmla="*/ 241315 w 243694"/>
              <a:gd name="connsiteY5" fmla="*/ 1307 h 3033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43694" h="303332">
                <a:moveTo>
                  <a:pt x="241315" y="1307"/>
                </a:moveTo>
                <a:cubicBezTo>
                  <a:pt x="227027" y="17182"/>
                  <a:pt x="125957" y="195511"/>
                  <a:pt x="85740" y="245782"/>
                </a:cubicBezTo>
                <a:cubicBezTo>
                  <a:pt x="45523" y="296053"/>
                  <a:pt x="1073" y="305578"/>
                  <a:pt x="15" y="302932"/>
                </a:cubicBezTo>
                <a:cubicBezTo>
                  <a:pt x="-1043" y="300286"/>
                  <a:pt x="50815" y="255307"/>
                  <a:pt x="79390" y="229907"/>
                </a:cubicBezTo>
                <a:cubicBezTo>
                  <a:pt x="107965" y="204507"/>
                  <a:pt x="140773" y="182282"/>
                  <a:pt x="171465" y="150532"/>
                </a:cubicBezTo>
                <a:cubicBezTo>
                  <a:pt x="202157" y="118782"/>
                  <a:pt x="255603" y="-14568"/>
                  <a:pt x="241315" y="130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69" name="フリーフォーム 1568">
            <a:extLst>
              <a:ext uri="{FF2B5EF4-FFF2-40B4-BE49-F238E27FC236}">
                <a16:creationId xmlns:a16="http://schemas.microsoft.com/office/drawing/2014/main" id="{7A2B395D-6134-F5C2-13E9-6EC177BAA1A0}"/>
              </a:ext>
            </a:extLst>
          </p:cNvPr>
          <p:cNvSpPr/>
          <p:nvPr/>
        </p:nvSpPr>
        <p:spPr>
          <a:xfrm>
            <a:off x="2352672" y="6411496"/>
            <a:ext cx="92229" cy="1227804"/>
          </a:xfrm>
          <a:custGeom>
            <a:avLst/>
            <a:gdLst>
              <a:gd name="connsiteX0" fmla="*/ 3 w 92229"/>
              <a:gd name="connsiteY0" fmla="*/ 2004 h 1227804"/>
              <a:gd name="connsiteX1" fmla="*/ 73028 w 92229"/>
              <a:gd name="connsiteY1" fmla="*/ 697329 h 1227804"/>
              <a:gd name="connsiteX2" fmla="*/ 57153 w 92229"/>
              <a:gd name="connsiteY2" fmla="*/ 1227554 h 1227804"/>
              <a:gd name="connsiteX3" fmla="*/ 92078 w 92229"/>
              <a:gd name="connsiteY3" fmla="*/ 764004 h 1227804"/>
              <a:gd name="connsiteX4" fmla="*/ 69853 w 92229"/>
              <a:gd name="connsiteY4" fmla="*/ 554454 h 1227804"/>
              <a:gd name="connsiteX5" fmla="*/ 69853 w 92229"/>
              <a:gd name="connsiteY5" fmla="*/ 487779 h 1227804"/>
              <a:gd name="connsiteX6" fmla="*/ 3 w 92229"/>
              <a:gd name="connsiteY6" fmla="*/ 2004 h 12278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2229" h="1227804">
                <a:moveTo>
                  <a:pt x="3" y="2004"/>
                </a:moveTo>
                <a:cubicBezTo>
                  <a:pt x="532" y="36929"/>
                  <a:pt x="63503" y="493071"/>
                  <a:pt x="73028" y="697329"/>
                </a:cubicBezTo>
                <a:cubicBezTo>
                  <a:pt x="82553" y="901587"/>
                  <a:pt x="53978" y="1216441"/>
                  <a:pt x="57153" y="1227554"/>
                </a:cubicBezTo>
                <a:cubicBezTo>
                  <a:pt x="60328" y="1238667"/>
                  <a:pt x="89961" y="876187"/>
                  <a:pt x="92078" y="764004"/>
                </a:cubicBezTo>
                <a:cubicBezTo>
                  <a:pt x="94195" y="651821"/>
                  <a:pt x="73557" y="600491"/>
                  <a:pt x="69853" y="554454"/>
                </a:cubicBezTo>
                <a:cubicBezTo>
                  <a:pt x="66149" y="508417"/>
                  <a:pt x="78320" y="576679"/>
                  <a:pt x="69853" y="487779"/>
                </a:cubicBezTo>
                <a:cubicBezTo>
                  <a:pt x="61386" y="398879"/>
                  <a:pt x="-526" y="-32921"/>
                  <a:pt x="3" y="200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70" name="フリーフォーム 1569">
            <a:extLst>
              <a:ext uri="{FF2B5EF4-FFF2-40B4-BE49-F238E27FC236}">
                <a16:creationId xmlns:a16="http://schemas.microsoft.com/office/drawing/2014/main" id="{B00F3402-3C0B-E0F3-8DB5-9862AFEB22BB}"/>
              </a:ext>
            </a:extLst>
          </p:cNvPr>
          <p:cNvSpPr/>
          <p:nvPr/>
        </p:nvSpPr>
        <p:spPr>
          <a:xfrm>
            <a:off x="2020750" y="7743769"/>
            <a:ext cx="358017" cy="404938"/>
          </a:xfrm>
          <a:custGeom>
            <a:avLst/>
            <a:gdLst>
              <a:gd name="connsiteX0" fmla="*/ 350975 w 358017"/>
              <a:gd name="connsiteY0" fmla="*/ 56 h 404938"/>
              <a:gd name="connsiteX1" fmla="*/ 341450 w 358017"/>
              <a:gd name="connsiteY1" fmla="*/ 177856 h 404938"/>
              <a:gd name="connsiteX2" fmla="*/ 182700 w 358017"/>
              <a:gd name="connsiteY2" fmla="*/ 292156 h 404938"/>
              <a:gd name="connsiteX3" fmla="*/ 1725 w 358017"/>
              <a:gd name="connsiteY3" fmla="*/ 403281 h 404938"/>
              <a:gd name="connsiteX4" fmla="*/ 103325 w 358017"/>
              <a:gd name="connsiteY4" fmla="*/ 349306 h 404938"/>
              <a:gd name="connsiteX5" fmla="*/ 297000 w 358017"/>
              <a:gd name="connsiteY5" fmla="*/ 222306 h 404938"/>
              <a:gd name="connsiteX6" fmla="*/ 322400 w 358017"/>
              <a:gd name="connsiteY6" fmla="*/ 196906 h 404938"/>
              <a:gd name="connsiteX7" fmla="*/ 350975 w 358017"/>
              <a:gd name="connsiteY7" fmla="*/ 56 h 4049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58017" h="404938">
                <a:moveTo>
                  <a:pt x="350975" y="56"/>
                </a:moveTo>
                <a:cubicBezTo>
                  <a:pt x="354150" y="-3119"/>
                  <a:pt x="369496" y="129173"/>
                  <a:pt x="341450" y="177856"/>
                </a:cubicBezTo>
                <a:cubicBezTo>
                  <a:pt x="313404" y="226539"/>
                  <a:pt x="239321" y="254585"/>
                  <a:pt x="182700" y="292156"/>
                </a:cubicBezTo>
                <a:cubicBezTo>
                  <a:pt x="126079" y="329727"/>
                  <a:pt x="14954" y="393756"/>
                  <a:pt x="1725" y="403281"/>
                </a:cubicBezTo>
                <a:cubicBezTo>
                  <a:pt x="-11504" y="412806"/>
                  <a:pt x="54113" y="379468"/>
                  <a:pt x="103325" y="349306"/>
                </a:cubicBezTo>
                <a:cubicBezTo>
                  <a:pt x="152537" y="319144"/>
                  <a:pt x="260488" y="247706"/>
                  <a:pt x="297000" y="222306"/>
                </a:cubicBezTo>
                <a:cubicBezTo>
                  <a:pt x="333512" y="196906"/>
                  <a:pt x="312875" y="227068"/>
                  <a:pt x="322400" y="196906"/>
                </a:cubicBezTo>
                <a:cubicBezTo>
                  <a:pt x="331925" y="166744"/>
                  <a:pt x="347800" y="3231"/>
                  <a:pt x="350975" y="5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71" name="フリーフォーム 1570">
            <a:extLst>
              <a:ext uri="{FF2B5EF4-FFF2-40B4-BE49-F238E27FC236}">
                <a16:creationId xmlns:a16="http://schemas.microsoft.com/office/drawing/2014/main" id="{65F84195-E894-DC90-A246-2FAEFC9FD3D1}"/>
              </a:ext>
            </a:extLst>
          </p:cNvPr>
          <p:cNvSpPr/>
          <p:nvPr/>
        </p:nvSpPr>
        <p:spPr>
          <a:xfrm>
            <a:off x="2750831" y="7619953"/>
            <a:ext cx="119389" cy="334618"/>
          </a:xfrm>
          <a:custGeom>
            <a:avLst/>
            <a:gdLst>
              <a:gd name="connsiteX0" fmla="*/ 116194 w 119389"/>
              <a:gd name="connsiteY0" fmla="*/ 47 h 334618"/>
              <a:gd name="connsiteX1" fmla="*/ 106669 w 119389"/>
              <a:gd name="connsiteY1" fmla="*/ 209597 h 334618"/>
              <a:gd name="connsiteX2" fmla="*/ 1894 w 119389"/>
              <a:gd name="connsiteY2" fmla="*/ 333422 h 334618"/>
              <a:gd name="connsiteX3" fmla="*/ 43169 w 119389"/>
              <a:gd name="connsiteY3" fmla="*/ 269922 h 334618"/>
              <a:gd name="connsiteX4" fmla="*/ 93969 w 119389"/>
              <a:gd name="connsiteY4" fmla="*/ 228647 h 334618"/>
              <a:gd name="connsiteX5" fmla="*/ 116194 w 119389"/>
              <a:gd name="connsiteY5" fmla="*/ 47 h 3346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9389" h="334618">
                <a:moveTo>
                  <a:pt x="116194" y="47"/>
                </a:moveTo>
                <a:cubicBezTo>
                  <a:pt x="118311" y="-3128"/>
                  <a:pt x="125719" y="154035"/>
                  <a:pt x="106669" y="209597"/>
                </a:cubicBezTo>
                <a:cubicBezTo>
                  <a:pt x="87619" y="265160"/>
                  <a:pt x="12477" y="323368"/>
                  <a:pt x="1894" y="333422"/>
                </a:cubicBezTo>
                <a:cubicBezTo>
                  <a:pt x="-8689" y="343476"/>
                  <a:pt x="27823" y="287384"/>
                  <a:pt x="43169" y="269922"/>
                </a:cubicBezTo>
                <a:cubicBezTo>
                  <a:pt x="58515" y="252460"/>
                  <a:pt x="82327" y="268335"/>
                  <a:pt x="93969" y="228647"/>
                </a:cubicBezTo>
                <a:cubicBezTo>
                  <a:pt x="105611" y="188960"/>
                  <a:pt x="114077" y="3222"/>
                  <a:pt x="116194" y="4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72" name="フリーフォーム 1571">
            <a:extLst>
              <a:ext uri="{FF2B5EF4-FFF2-40B4-BE49-F238E27FC236}">
                <a16:creationId xmlns:a16="http://schemas.microsoft.com/office/drawing/2014/main" id="{116F2BEC-5889-F102-22DA-96F39A0CC8B3}"/>
              </a:ext>
            </a:extLst>
          </p:cNvPr>
          <p:cNvSpPr/>
          <p:nvPr/>
        </p:nvSpPr>
        <p:spPr>
          <a:xfrm>
            <a:off x="5073452" y="6206944"/>
            <a:ext cx="216265" cy="375011"/>
          </a:xfrm>
          <a:custGeom>
            <a:avLst/>
            <a:gdLst>
              <a:gd name="connsiteX0" fmla="*/ 130373 w 216265"/>
              <a:gd name="connsiteY0" fmla="*/ 181 h 375011"/>
              <a:gd name="connsiteX1" fmla="*/ 130373 w 216265"/>
              <a:gd name="connsiteY1" fmla="*/ 203381 h 375011"/>
              <a:gd name="connsiteX2" fmla="*/ 212923 w 216265"/>
              <a:gd name="connsiteY2" fmla="*/ 285931 h 375011"/>
              <a:gd name="connsiteX3" fmla="*/ 198 w 216265"/>
              <a:gd name="connsiteY3" fmla="*/ 374831 h 375011"/>
              <a:gd name="connsiteX4" fmla="*/ 174823 w 216265"/>
              <a:gd name="connsiteY4" fmla="*/ 308156 h 375011"/>
              <a:gd name="connsiteX5" fmla="*/ 200223 w 216265"/>
              <a:gd name="connsiteY5" fmla="*/ 279581 h 375011"/>
              <a:gd name="connsiteX6" fmla="*/ 146248 w 216265"/>
              <a:gd name="connsiteY6" fmla="*/ 241481 h 375011"/>
              <a:gd name="connsiteX7" fmla="*/ 130373 w 216265"/>
              <a:gd name="connsiteY7" fmla="*/ 181 h 3750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16265" h="375011">
                <a:moveTo>
                  <a:pt x="130373" y="181"/>
                </a:moveTo>
                <a:cubicBezTo>
                  <a:pt x="127727" y="-6169"/>
                  <a:pt x="116615" y="155756"/>
                  <a:pt x="130373" y="203381"/>
                </a:cubicBezTo>
                <a:cubicBezTo>
                  <a:pt x="144131" y="251006"/>
                  <a:pt x="234619" y="257356"/>
                  <a:pt x="212923" y="285931"/>
                </a:cubicBezTo>
                <a:cubicBezTo>
                  <a:pt x="191227" y="314506"/>
                  <a:pt x="6548" y="371127"/>
                  <a:pt x="198" y="374831"/>
                </a:cubicBezTo>
                <a:cubicBezTo>
                  <a:pt x="-6152" y="378535"/>
                  <a:pt x="141486" y="324031"/>
                  <a:pt x="174823" y="308156"/>
                </a:cubicBezTo>
                <a:cubicBezTo>
                  <a:pt x="208160" y="292281"/>
                  <a:pt x="204985" y="290693"/>
                  <a:pt x="200223" y="279581"/>
                </a:cubicBezTo>
                <a:cubicBezTo>
                  <a:pt x="195461" y="268469"/>
                  <a:pt x="158948" y="282756"/>
                  <a:pt x="146248" y="241481"/>
                </a:cubicBezTo>
                <a:cubicBezTo>
                  <a:pt x="133548" y="200206"/>
                  <a:pt x="133019" y="6531"/>
                  <a:pt x="130373" y="18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73" name="フリーフォーム 1572">
            <a:extLst>
              <a:ext uri="{FF2B5EF4-FFF2-40B4-BE49-F238E27FC236}">
                <a16:creationId xmlns:a16="http://schemas.microsoft.com/office/drawing/2014/main" id="{8B027AF0-E5B5-E2BD-0D7E-0E411869A06E}"/>
              </a:ext>
            </a:extLst>
          </p:cNvPr>
          <p:cNvSpPr/>
          <p:nvPr/>
        </p:nvSpPr>
        <p:spPr>
          <a:xfrm>
            <a:off x="4107725" y="6330938"/>
            <a:ext cx="355664" cy="15887"/>
          </a:xfrm>
          <a:custGeom>
            <a:avLst/>
            <a:gdLst>
              <a:gd name="connsiteX0" fmla="*/ 725 w 355664"/>
              <a:gd name="connsiteY0" fmla="*/ 15887 h 15887"/>
              <a:gd name="connsiteX1" fmla="*/ 343625 w 355664"/>
              <a:gd name="connsiteY1" fmla="*/ 3187 h 15887"/>
              <a:gd name="connsiteX2" fmla="*/ 254725 w 355664"/>
              <a:gd name="connsiteY2" fmla="*/ 12 h 15887"/>
              <a:gd name="connsiteX3" fmla="*/ 725 w 355664"/>
              <a:gd name="connsiteY3" fmla="*/ 15887 h 158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55664" h="15887">
                <a:moveTo>
                  <a:pt x="725" y="15887"/>
                </a:moveTo>
                <a:lnTo>
                  <a:pt x="343625" y="3187"/>
                </a:lnTo>
                <a:cubicBezTo>
                  <a:pt x="385958" y="541"/>
                  <a:pt x="307112" y="541"/>
                  <a:pt x="254725" y="12"/>
                </a:cubicBezTo>
                <a:cubicBezTo>
                  <a:pt x="202338" y="-517"/>
                  <a:pt x="-14092" y="15358"/>
                  <a:pt x="725" y="1588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74" name="フリーフォーム 1573">
            <a:extLst>
              <a:ext uri="{FF2B5EF4-FFF2-40B4-BE49-F238E27FC236}">
                <a16:creationId xmlns:a16="http://schemas.microsoft.com/office/drawing/2014/main" id="{DD126224-A2E2-52FE-3F67-5909819398FE}"/>
              </a:ext>
            </a:extLst>
          </p:cNvPr>
          <p:cNvSpPr/>
          <p:nvPr/>
        </p:nvSpPr>
        <p:spPr>
          <a:xfrm>
            <a:off x="3486034" y="6661039"/>
            <a:ext cx="155793" cy="511824"/>
          </a:xfrm>
          <a:custGeom>
            <a:avLst/>
            <a:gdLst>
              <a:gd name="connsiteX0" fmla="*/ 116 w 155793"/>
              <a:gd name="connsiteY0" fmla="*/ 111 h 511824"/>
              <a:gd name="connsiteX1" fmla="*/ 127116 w 155793"/>
              <a:gd name="connsiteY1" fmla="*/ 346186 h 511824"/>
              <a:gd name="connsiteX2" fmla="*/ 111241 w 155793"/>
              <a:gd name="connsiteY2" fmla="*/ 511286 h 511824"/>
              <a:gd name="connsiteX3" fmla="*/ 152516 w 155793"/>
              <a:gd name="connsiteY3" fmla="*/ 384286 h 511824"/>
              <a:gd name="connsiteX4" fmla="*/ 116 w 155793"/>
              <a:gd name="connsiteY4" fmla="*/ 111 h 5118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5793" h="511824">
                <a:moveTo>
                  <a:pt x="116" y="111"/>
                </a:moveTo>
                <a:cubicBezTo>
                  <a:pt x="-4117" y="-6239"/>
                  <a:pt x="108595" y="260990"/>
                  <a:pt x="127116" y="346186"/>
                </a:cubicBezTo>
                <a:cubicBezTo>
                  <a:pt x="145637" y="431382"/>
                  <a:pt x="107008" y="504936"/>
                  <a:pt x="111241" y="511286"/>
                </a:cubicBezTo>
                <a:cubicBezTo>
                  <a:pt x="115474" y="517636"/>
                  <a:pt x="169449" y="467365"/>
                  <a:pt x="152516" y="384286"/>
                </a:cubicBezTo>
                <a:cubicBezTo>
                  <a:pt x="135583" y="301207"/>
                  <a:pt x="4349" y="6461"/>
                  <a:pt x="116" y="11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75" name="フリーフォーム 1574">
            <a:extLst>
              <a:ext uri="{FF2B5EF4-FFF2-40B4-BE49-F238E27FC236}">
                <a16:creationId xmlns:a16="http://schemas.microsoft.com/office/drawing/2014/main" id="{1A93B1DE-C589-3C57-8A09-760938951DF5}"/>
              </a:ext>
            </a:extLst>
          </p:cNvPr>
          <p:cNvSpPr/>
          <p:nvPr/>
        </p:nvSpPr>
        <p:spPr>
          <a:xfrm>
            <a:off x="2684286" y="7924800"/>
            <a:ext cx="465314" cy="439300"/>
          </a:xfrm>
          <a:custGeom>
            <a:avLst/>
            <a:gdLst>
              <a:gd name="connsiteX0" fmla="*/ 465314 w 465314"/>
              <a:gd name="connsiteY0" fmla="*/ 0 h 439300"/>
              <a:gd name="connsiteX1" fmla="*/ 106539 w 465314"/>
              <a:gd name="connsiteY1" fmla="*/ 196850 h 439300"/>
              <a:gd name="connsiteX2" fmla="*/ 36689 w 465314"/>
              <a:gd name="connsiteY2" fmla="*/ 288925 h 439300"/>
              <a:gd name="connsiteX3" fmla="*/ 1764 w 465314"/>
              <a:gd name="connsiteY3" fmla="*/ 438150 h 439300"/>
              <a:gd name="connsiteX4" fmla="*/ 8114 w 465314"/>
              <a:gd name="connsiteY4" fmla="*/ 352425 h 439300"/>
              <a:gd name="connsiteX5" fmla="*/ 33514 w 465314"/>
              <a:gd name="connsiteY5" fmla="*/ 250825 h 439300"/>
              <a:gd name="connsiteX6" fmla="*/ 11289 w 465314"/>
              <a:gd name="connsiteY6" fmla="*/ 263525 h 439300"/>
              <a:gd name="connsiteX7" fmla="*/ 465314 w 465314"/>
              <a:gd name="connsiteY7" fmla="*/ 0 h 439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65314" h="439300">
                <a:moveTo>
                  <a:pt x="465314" y="0"/>
                </a:moveTo>
                <a:cubicBezTo>
                  <a:pt x="321645" y="74348"/>
                  <a:pt x="177976" y="148696"/>
                  <a:pt x="106539" y="196850"/>
                </a:cubicBezTo>
                <a:cubicBezTo>
                  <a:pt x="35101" y="245004"/>
                  <a:pt x="54151" y="248708"/>
                  <a:pt x="36689" y="288925"/>
                </a:cubicBezTo>
                <a:cubicBezTo>
                  <a:pt x="19227" y="329142"/>
                  <a:pt x="6526" y="427567"/>
                  <a:pt x="1764" y="438150"/>
                </a:cubicBezTo>
                <a:cubicBezTo>
                  <a:pt x="-2999" y="448733"/>
                  <a:pt x="2822" y="383646"/>
                  <a:pt x="8114" y="352425"/>
                </a:cubicBezTo>
                <a:cubicBezTo>
                  <a:pt x="13406" y="321204"/>
                  <a:pt x="32985" y="265642"/>
                  <a:pt x="33514" y="250825"/>
                </a:cubicBezTo>
                <a:cubicBezTo>
                  <a:pt x="34043" y="236008"/>
                  <a:pt x="11289" y="263525"/>
                  <a:pt x="11289" y="263525"/>
                </a:cubicBezTo>
                <a:lnTo>
                  <a:pt x="465314" y="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76" name="フリーフォーム 1575">
            <a:extLst>
              <a:ext uri="{FF2B5EF4-FFF2-40B4-BE49-F238E27FC236}">
                <a16:creationId xmlns:a16="http://schemas.microsoft.com/office/drawing/2014/main" id="{652CDE38-3554-B503-C912-767F562191E0}"/>
              </a:ext>
            </a:extLst>
          </p:cNvPr>
          <p:cNvSpPr/>
          <p:nvPr/>
        </p:nvSpPr>
        <p:spPr>
          <a:xfrm>
            <a:off x="2527272" y="7696121"/>
            <a:ext cx="85755" cy="673252"/>
          </a:xfrm>
          <a:custGeom>
            <a:avLst/>
            <a:gdLst>
              <a:gd name="connsiteX0" fmla="*/ 85753 w 85755"/>
              <a:gd name="connsiteY0" fmla="*/ 79 h 673252"/>
              <a:gd name="connsiteX1" fmla="*/ 3203 w 85755"/>
              <a:gd name="connsiteY1" fmla="*/ 317579 h 673252"/>
              <a:gd name="connsiteX2" fmla="*/ 63528 w 85755"/>
              <a:gd name="connsiteY2" fmla="*/ 673179 h 673252"/>
              <a:gd name="connsiteX3" fmla="*/ 28 w 85755"/>
              <a:gd name="connsiteY3" fmla="*/ 346154 h 673252"/>
              <a:gd name="connsiteX4" fmla="*/ 85753 w 85755"/>
              <a:gd name="connsiteY4" fmla="*/ 79 h 6732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5755" h="673252">
                <a:moveTo>
                  <a:pt x="85753" y="79"/>
                </a:moveTo>
                <a:cubicBezTo>
                  <a:pt x="86282" y="-4684"/>
                  <a:pt x="6907" y="205396"/>
                  <a:pt x="3203" y="317579"/>
                </a:cubicBezTo>
                <a:cubicBezTo>
                  <a:pt x="-501" y="429762"/>
                  <a:pt x="64057" y="668417"/>
                  <a:pt x="63528" y="673179"/>
                </a:cubicBezTo>
                <a:cubicBezTo>
                  <a:pt x="62999" y="677942"/>
                  <a:pt x="-1560" y="451458"/>
                  <a:pt x="28" y="346154"/>
                </a:cubicBezTo>
                <a:cubicBezTo>
                  <a:pt x="1615" y="240850"/>
                  <a:pt x="85224" y="4842"/>
                  <a:pt x="85753" y="7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77" name="フリーフォーム 1576">
            <a:extLst>
              <a:ext uri="{FF2B5EF4-FFF2-40B4-BE49-F238E27FC236}">
                <a16:creationId xmlns:a16="http://schemas.microsoft.com/office/drawing/2014/main" id="{549356D1-8B6D-25AE-1762-268A8D71E36C}"/>
              </a:ext>
            </a:extLst>
          </p:cNvPr>
          <p:cNvSpPr/>
          <p:nvPr/>
        </p:nvSpPr>
        <p:spPr>
          <a:xfrm>
            <a:off x="2165348" y="6222879"/>
            <a:ext cx="119504" cy="1029448"/>
          </a:xfrm>
          <a:custGeom>
            <a:avLst/>
            <a:gdLst>
              <a:gd name="connsiteX0" fmla="*/ 2 w 119504"/>
              <a:gd name="connsiteY0" fmla="*/ 121 h 1029448"/>
              <a:gd name="connsiteX1" fmla="*/ 114302 w 119504"/>
              <a:gd name="connsiteY1" fmla="*/ 714496 h 1029448"/>
              <a:gd name="connsiteX2" fmla="*/ 82552 w 119504"/>
              <a:gd name="connsiteY2" fmla="*/ 1028821 h 1029448"/>
              <a:gd name="connsiteX3" fmla="*/ 117477 w 119504"/>
              <a:gd name="connsiteY3" fmla="*/ 771646 h 1029448"/>
              <a:gd name="connsiteX4" fmla="*/ 2 w 119504"/>
              <a:gd name="connsiteY4" fmla="*/ 121 h 10294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9504" h="1029448">
                <a:moveTo>
                  <a:pt x="2" y="121"/>
                </a:moveTo>
                <a:cubicBezTo>
                  <a:pt x="-527" y="-9404"/>
                  <a:pt x="100544" y="543046"/>
                  <a:pt x="114302" y="714496"/>
                </a:cubicBezTo>
                <a:cubicBezTo>
                  <a:pt x="128060" y="885946"/>
                  <a:pt x="82023" y="1019296"/>
                  <a:pt x="82552" y="1028821"/>
                </a:cubicBezTo>
                <a:cubicBezTo>
                  <a:pt x="83081" y="1038346"/>
                  <a:pt x="129648" y="938863"/>
                  <a:pt x="117477" y="771646"/>
                </a:cubicBezTo>
                <a:cubicBezTo>
                  <a:pt x="105306" y="604429"/>
                  <a:pt x="531" y="9646"/>
                  <a:pt x="2" y="12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78" name="フリーフォーム 1577">
            <a:extLst>
              <a:ext uri="{FF2B5EF4-FFF2-40B4-BE49-F238E27FC236}">
                <a16:creationId xmlns:a16="http://schemas.microsoft.com/office/drawing/2014/main" id="{E5357568-6ECC-0C48-9B02-EE1F2E0C9C5B}"/>
              </a:ext>
            </a:extLst>
          </p:cNvPr>
          <p:cNvSpPr/>
          <p:nvPr/>
        </p:nvSpPr>
        <p:spPr>
          <a:xfrm>
            <a:off x="2193923" y="7337414"/>
            <a:ext cx="87246" cy="568373"/>
          </a:xfrm>
          <a:custGeom>
            <a:avLst/>
            <a:gdLst>
              <a:gd name="connsiteX0" fmla="*/ 2 w 87246"/>
              <a:gd name="connsiteY0" fmla="*/ 11 h 568373"/>
              <a:gd name="connsiteX1" fmla="*/ 82552 w 87246"/>
              <a:gd name="connsiteY1" fmla="*/ 377836 h 568373"/>
              <a:gd name="connsiteX2" fmla="*/ 60327 w 87246"/>
              <a:gd name="connsiteY2" fmla="*/ 568336 h 568373"/>
              <a:gd name="connsiteX3" fmla="*/ 85727 w 87246"/>
              <a:gd name="connsiteY3" fmla="*/ 390536 h 568373"/>
              <a:gd name="connsiteX4" fmla="*/ 2 w 87246"/>
              <a:gd name="connsiteY4" fmla="*/ 11 h 5683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7246" h="568373">
                <a:moveTo>
                  <a:pt x="2" y="11"/>
                </a:moveTo>
                <a:cubicBezTo>
                  <a:pt x="-527" y="-2106"/>
                  <a:pt x="72498" y="283115"/>
                  <a:pt x="82552" y="377836"/>
                </a:cubicBezTo>
                <a:cubicBezTo>
                  <a:pt x="92606" y="472557"/>
                  <a:pt x="59798" y="566219"/>
                  <a:pt x="60327" y="568336"/>
                </a:cubicBezTo>
                <a:cubicBezTo>
                  <a:pt x="60856" y="570453"/>
                  <a:pt x="94723" y="481553"/>
                  <a:pt x="85727" y="390536"/>
                </a:cubicBezTo>
                <a:cubicBezTo>
                  <a:pt x="76731" y="299519"/>
                  <a:pt x="531" y="2128"/>
                  <a:pt x="2" y="1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79" name="フリーフォーム 1578">
            <a:extLst>
              <a:ext uri="{FF2B5EF4-FFF2-40B4-BE49-F238E27FC236}">
                <a16:creationId xmlns:a16="http://schemas.microsoft.com/office/drawing/2014/main" id="{85CA26A5-E635-FEB7-2541-88ECD8552780}"/>
              </a:ext>
            </a:extLst>
          </p:cNvPr>
          <p:cNvSpPr/>
          <p:nvPr/>
        </p:nvSpPr>
        <p:spPr>
          <a:xfrm>
            <a:off x="2200214" y="7241884"/>
            <a:ext cx="78997" cy="296010"/>
          </a:xfrm>
          <a:custGeom>
            <a:avLst/>
            <a:gdLst>
              <a:gd name="connsiteX0" fmla="*/ 61 w 78997"/>
              <a:gd name="connsiteY0" fmla="*/ 291 h 296010"/>
              <a:gd name="connsiteX1" fmla="*/ 73086 w 78997"/>
              <a:gd name="connsiteY1" fmla="*/ 263816 h 296010"/>
              <a:gd name="connsiteX2" fmla="*/ 73086 w 78997"/>
              <a:gd name="connsiteY2" fmla="*/ 286041 h 296010"/>
              <a:gd name="connsiteX3" fmla="*/ 60386 w 78997"/>
              <a:gd name="connsiteY3" fmla="*/ 213016 h 296010"/>
              <a:gd name="connsiteX4" fmla="*/ 61 w 78997"/>
              <a:gd name="connsiteY4" fmla="*/ 291 h 2960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8997" h="296010">
                <a:moveTo>
                  <a:pt x="61" y="291"/>
                </a:moveTo>
                <a:cubicBezTo>
                  <a:pt x="2178" y="8758"/>
                  <a:pt x="60915" y="216191"/>
                  <a:pt x="73086" y="263816"/>
                </a:cubicBezTo>
                <a:cubicBezTo>
                  <a:pt x="85257" y="311441"/>
                  <a:pt x="75203" y="294508"/>
                  <a:pt x="73086" y="286041"/>
                </a:cubicBezTo>
                <a:cubicBezTo>
                  <a:pt x="70969" y="277574"/>
                  <a:pt x="69911" y="255878"/>
                  <a:pt x="60386" y="213016"/>
                </a:cubicBezTo>
                <a:cubicBezTo>
                  <a:pt x="50861" y="170154"/>
                  <a:pt x="-2056" y="-8176"/>
                  <a:pt x="61" y="29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80" name="フリーフォーム 1579">
            <a:extLst>
              <a:ext uri="{FF2B5EF4-FFF2-40B4-BE49-F238E27FC236}">
                <a16:creationId xmlns:a16="http://schemas.microsoft.com/office/drawing/2014/main" id="{BBE1EAEE-704D-C5F2-E337-32E93B279CD9}"/>
              </a:ext>
            </a:extLst>
          </p:cNvPr>
          <p:cNvSpPr/>
          <p:nvPr/>
        </p:nvSpPr>
        <p:spPr>
          <a:xfrm>
            <a:off x="2856834" y="6257410"/>
            <a:ext cx="207066" cy="557826"/>
          </a:xfrm>
          <a:custGeom>
            <a:avLst/>
            <a:gdLst>
              <a:gd name="connsiteX0" fmla="*/ 207041 w 207066"/>
              <a:gd name="connsiteY0" fmla="*/ 515 h 557826"/>
              <a:gd name="connsiteX1" fmla="*/ 48291 w 207066"/>
              <a:gd name="connsiteY1" fmla="*/ 365640 h 557826"/>
              <a:gd name="connsiteX2" fmla="*/ 666 w 207066"/>
              <a:gd name="connsiteY2" fmla="*/ 556140 h 557826"/>
              <a:gd name="connsiteX3" fmla="*/ 26066 w 207066"/>
              <a:gd name="connsiteY3" fmla="*/ 445015 h 557826"/>
              <a:gd name="connsiteX4" fmla="*/ 102266 w 207066"/>
              <a:gd name="connsiteY4" fmla="*/ 213240 h 557826"/>
              <a:gd name="connsiteX5" fmla="*/ 60991 w 207066"/>
              <a:gd name="connsiteY5" fmla="*/ 283090 h 557826"/>
              <a:gd name="connsiteX6" fmla="*/ 207041 w 207066"/>
              <a:gd name="connsiteY6" fmla="*/ 515 h 5578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07066" h="557826">
                <a:moveTo>
                  <a:pt x="207041" y="515"/>
                </a:moveTo>
                <a:cubicBezTo>
                  <a:pt x="204924" y="14273"/>
                  <a:pt x="82687" y="273036"/>
                  <a:pt x="48291" y="365640"/>
                </a:cubicBezTo>
                <a:cubicBezTo>
                  <a:pt x="13895" y="458244"/>
                  <a:pt x="4370" y="542911"/>
                  <a:pt x="666" y="556140"/>
                </a:cubicBezTo>
                <a:cubicBezTo>
                  <a:pt x="-3038" y="569369"/>
                  <a:pt x="9133" y="502165"/>
                  <a:pt x="26066" y="445015"/>
                </a:cubicBezTo>
                <a:cubicBezTo>
                  <a:pt x="42999" y="387865"/>
                  <a:pt x="96445" y="240228"/>
                  <a:pt x="102266" y="213240"/>
                </a:cubicBezTo>
                <a:cubicBezTo>
                  <a:pt x="108087" y="186252"/>
                  <a:pt x="41941" y="313253"/>
                  <a:pt x="60991" y="283090"/>
                </a:cubicBezTo>
                <a:cubicBezTo>
                  <a:pt x="80041" y="252928"/>
                  <a:pt x="209158" y="-13243"/>
                  <a:pt x="207041" y="51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81" name="フリーフォーム 1580">
            <a:extLst>
              <a:ext uri="{FF2B5EF4-FFF2-40B4-BE49-F238E27FC236}">
                <a16:creationId xmlns:a16="http://schemas.microsoft.com/office/drawing/2014/main" id="{E330D342-C07C-186C-94D1-19D71AEC2559}"/>
              </a:ext>
            </a:extLst>
          </p:cNvPr>
          <p:cNvSpPr/>
          <p:nvPr/>
        </p:nvSpPr>
        <p:spPr>
          <a:xfrm>
            <a:off x="3002930" y="4950766"/>
            <a:ext cx="711838" cy="1246890"/>
          </a:xfrm>
          <a:custGeom>
            <a:avLst/>
            <a:gdLst>
              <a:gd name="connsiteX0" fmla="*/ 620 w 711838"/>
              <a:gd name="connsiteY0" fmla="*/ 2234 h 1246890"/>
              <a:gd name="connsiteX1" fmla="*/ 203820 w 711838"/>
              <a:gd name="connsiteY1" fmla="*/ 608659 h 1246890"/>
              <a:gd name="connsiteX2" fmla="*/ 175245 w 711838"/>
              <a:gd name="connsiteY2" fmla="*/ 510234 h 1246890"/>
              <a:gd name="connsiteX3" fmla="*/ 435595 w 711838"/>
              <a:gd name="connsiteY3" fmla="*/ 935684 h 1246890"/>
              <a:gd name="connsiteX4" fmla="*/ 365745 w 711838"/>
              <a:gd name="connsiteY4" fmla="*/ 856309 h 1246890"/>
              <a:gd name="connsiteX5" fmla="*/ 584820 w 711838"/>
              <a:gd name="connsiteY5" fmla="*/ 1119834 h 1246890"/>
              <a:gd name="connsiteX6" fmla="*/ 524495 w 711838"/>
              <a:gd name="connsiteY6" fmla="*/ 1049984 h 1246890"/>
              <a:gd name="connsiteX7" fmla="*/ 711820 w 711838"/>
              <a:gd name="connsiteY7" fmla="*/ 1246834 h 1246890"/>
              <a:gd name="connsiteX8" fmla="*/ 534020 w 711838"/>
              <a:gd name="connsiteY8" fmla="*/ 1027759 h 1246890"/>
              <a:gd name="connsiteX9" fmla="*/ 248270 w 711838"/>
              <a:gd name="connsiteY9" fmla="*/ 649934 h 1246890"/>
              <a:gd name="connsiteX10" fmla="*/ 251445 w 711838"/>
              <a:gd name="connsiteY10" fmla="*/ 646759 h 1246890"/>
              <a:gd name="connsiteX11" fmla="*/ 143495 w 711838"/>
              <a:gd name="connsiteY11" fmla="*/ 411809 h 1246890"/>
              <a:gd name="connsiteX12" fmla="*/ 620 w 711838"/>
              <a:gd name="connsiteY12" fmla="*/ 2234 h 12468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711838" h="1246890">
                <a:moveTo>
                  <a:pt x="620" y="2234"/>
                </a:moveTo>
                <a:cubicBezTo>
                  <a:pt x="10674" y="35042"/>
                  <a:pt x="174716" y="523992"/>
                  <a:pt x="203820" y="608659"/>
                </a:cubicBezTo>
                <a:cubicBezTo>
                  <a:pt x="232924" y="693326"/>
                  <a:pt x="136616" y="455730"/>
                  <a:pt x="175245" y="510234"/>
                </a:cubicBezTo>
                <a:cubicBezTo>
                  <a:pt x="213874" y="564738"/>
                  <a:pt x="403845" y="878005"/>
                  <a:pt x="435595" y="935684"/>
                </a:cubicBezTo>
                <a:cubicBezTo>
                  <a:pt x="467345" y="993363"/>
                  <a:pt x="340874" y="825617"/>
                  <a:pt x="365745" y="856309"/>
                </a:cubicBezTo>
                <a:cubicBezTo>
                  <a:pt x="390616" y="887001"/>
                  <a:pt x="558362" y="1087555"/>
                  <a:pt x="584820" y="1119834"/>
                </a:cubicBezTo>
                <a:cubicBezTo>
                  <a:pt x="611278" y="1152113"/>
                  <a:pt x="503328" y="1028817"/>
                  <a:pt x="524495" y="1049984"/>
                </a:cubicBezTo>
                <a:cubicBezTo>
                  <a:pt x="545662" y="1071151"/>
                  <a:pt x="710233" y="1250538"/>
                  <a:pt x="711820" y="1246834"/>
                </a:cubicBezTo>
                <a:cubicBezTo>
                  <a:pt x="713407" y="1243130"/>
                  <a:pt x="611278" y="1127242"/>
                  <a:pt x="534020" y="1027759"/>
                </a:cubicBezTo>
                <a:cubicBezTo>
                  <a:pt x="456762" y="928276"/>
                  <a:pt x="295366" y="713434"/>
                  <a:pt x="248270" y="649934"/>
                </a:cubicBezTo>
                <a:cubicBezTo>
                  <a:pt x="201174" y="586434"/>
                  <a:pt x="268908" y="686447"/>
                  <a:pt x="251445" y="646759"/>
                </a:cubicBezTo>
                <a:cubicBezTo>
                  <a:pt x="233983" y="607072"/>
                  <a:pt x="181595" y="516584"/>
                  <a:pt x="143495" y="411809"/>
                </a:cubicBezTo>
                <a:cubicBezTo>
                  <a:pt x="105395" y="307034"/>
                  <a:pt x="-9434" y="-30574"/>
                  <a:pt x="620" y="223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82" name="フリーフォーム 1581">
            <a:extLst>
              <a:ext uri="{FF2B5EF4-FFF2-40B4-BE49-F238E27FC236}">
                <a16:creationId xmlns:a16="http://schemas.microsoft.com/office/drawing/2014/main" id="{0B10FD02-80A4-F2F9-184A-FCEDF5D7A2A7}"/>
              </a:ext>
            </a:extLst>
          </p:cNvPr>
          <p:cNvSpPr/>
          <p:nvPr/>
        </p:nvSpPr>
        <p:spPr>
          <a:xfrm>
            <a:off x="2945535" y="6463610"/>
            <a:ext cx="232713" cy="810902"/>
          </a:xfrm>
          <a:custGeom>
            <a:avLst/>
            <a:gdLst>
              <a:gd name="connsiteX0" fmla="*/ 232640 w 232713"/>
              <a:gd name="connsiteY0" fmla="*/ 690 h 810902"/>
              <a:gd name="connsiteX1" fmla="*/ 64365 w 232713"/>
              <a:gd name="connsiteY1" fmla="*/ 518215 h 810902"/>
              <a:gd name="connsiteX2" fmla="*/ 865 w 232713"/>
              <a:gd name="connsiteY2" fmla="*/ 810315 h 810902"/>
              <a:gd name="connsiteX3" fmla="*/ 35790 w 232713"/>
              <a:gd name="connsiteY3" fmla="*/ 584890 h 810902"/>
              <a:gd name="connsiteX4" fmla="*/ 146915 w 232713"/>
              <a:gd name="connsiteY4" fmla="*/ 286440 h 810902"/>
              <a:gd name="connsiteX5" fmla="*/ 86590 w 232713"/>
              <a:gd name="connsiteY5" fmla="*/ 403915 h 810902"/>
              <a:gd name="connsiteX6" fmla="*/ 232640 w 232713"/>
              <a:gd name="connsiteY6" fmla="*/ 690 h 8109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32713" h="810902">
                <a:moveTo>
                  <a:pt x="232640" y="690"/>
                </a:moveTo>
                <a:cubicBezTo>
                  <a:pt x="228936" y="19740"/>
                  <a:pt x="102994" y="383278"/>
                  <a:pt x="64365" y="518215"/>
                </a:cubicBezTo>
                <a:cubicBezTo>
                  <a:pt x="25736" y="653153"/>
                  <a:pt x="5627" y="799203"/>
                  <a:pt x="865" y="810315"/>
                </a:cubicBezTo>
                <a:cubicBezTo>
                  <a:pt x="-3897" y="821427"/>
                  <a:pt x="11448" y="672202"/>
                  <a:pt x="35790" y="584890"/>
                </a:cubicBezTo>
                <a:cubicBezTo>
                  <a:pt x="60132" y="497578"/>
                  <a:pt x="138448" y="316603"/>
                  <a:pt x="146915" y="286440"/>
                </a:cubicBezTo>
                <a:cubicBezTo>
                  <a:pt x="155382" y="256278"/>
                  <a:pt x="74419" y="445190"/>
                  <a:pt x="86590" y="403915"/>
                </a:cubicBezTo>
                <a:cubicBezTo>
                  <a:pt x="98761" y="362640"/>
                  <a:pt x="236344" y="-18360"/>
                  <a:pt x="232640" y="69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83" name="フリーフォーム 1582">
            <a:extLst>
              <a:ext uri="{FF2B5EF4-FFF2-40B4-BE49-F238E27FC236}">
                <a16:creationId xmlns:a16="http://schemas.microsoft.com/office/drawing/2014/main" id="{6654518A-BA22-7321-34BB-20B1AF42D251}"/>
              </a:ext>
            </a:extLst>
          </p:cNvPr>
          <p:cNvSpPr/>
          <p:nvPr/>
        </p:nvSpPr>
        <p:spPr>
          <a:xfrm>
            <a:off x="1517511" y="8207133"/>
            <a:ext cx="436485" cy="120920"/>
          </a:xfrm>
          <a:custGeom>
            <a:avLst/>
            <a:gdLst>
              <a:gd name="connsiteX0" fmla="*/ 431939 w 436485"/>
              <a:gd name="connsiteY0" fmla="*/ 120892 h 120920"/>
              <a:gd name="connsiteX1" fmla="*/ 190639 w 436485"/>
              <a:gd name="connsiteY1" fmla="*/ 47867 h 120920"/>
              <a:gd name="connsiteX2" fmla="*/ 263664 w 436485"/>
              <a:gd name="connsiteY2" fmla="*/ 98667 h 120920"/>
              <a:gd name="connsiteX3" fmla="*/ 136664 w 436485"/>
              <a:gd name="connsiteY3" fmla="*/ 54217 h 120920"/>
              <a:gd name="connsiteX4" fmla="*/ 136664 w 436485"/>
              <a:gd name="connsiteY4" fmla="*/ 92317 h 120920"/>
              <a:gd name="connsiteX5" fmla="*/ 3314 w 436485"/>
              <a:gd name="connsiteY5" fmla="*/ 79617 h 120920"/>
              <a:gd name="connsiteX6" fmla="*/ 38239 w 436485"/>
              <a:gd name="connsiteY6" fmla="*/ 89142 h 120920"/>
              <a:gd name="connsiteX7" fmla="*/ 12839 w 436485"/>
              <a:gd name="connsiteY7" fmla="*/ 82792 h 120920"/>
              <a:gd name="connsiteX8" fmla="*/ 139839 w 436485"/>
              <a:gd name="connsiteY8" fmla="*/ 60567 h 120920"/>
              <a:gd name="connsiteX9" fmla="*/ 76339 w 436485"/>
              <a:gd name="connsiteY9" fmla="*/ 28817 h 120920"/>
              <a:gd name="connsiteX10" fmla="*/ 222389 w 436485"/>
              <a:gd name="connsiteY10" fmla="*/ 92317 h 120920"/>
              <a:gd name="connsiteX11" fmla="*/ 250964 w 436485"/>
              <a:gd name="connsiteY11" fmla="*/ 105017 h 120920"/>
              <a:gd name="connsiteX12" fmla="*/ 273189 w 436485"/>
              <a:gd name="connsiteY12" fmla="*/ 79617 h 120920"/>
              <a:gd name="connsiteX13" fmla="*/ 276364 w 436485"/>
              <a:gd name="connsiteY13" fmla="*/ 242 h 120920"/>
              <a:gd name="connsiteX14" fmla="*/ 336689 w 436485"/>
              <a:gd name="connsiteY14" fmla="*/ 108192 h 120920"/>
              <a:gd name="connsiteX15" fmla="*/ 346214 w 436485"/>
              <a:gd name="connsiteY15" fmla="*/ 57392 h 120920"/>
              <a:gd name="connsiteX16" fmla="*/ 431939 w 436485"/>
              <a:gd name="connsiteY16" fmla="*/ 120892 h 1209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436485" h="120920">
                <a:moveTo>
                  <a:pt x="431939" y="120892"/>
                </a:moveTo>
                <a:cubicBezTo>
                  <a:pt x="406010" y="119304"/>
                  <a:pt x="218685" y="51571"/>
                  <a:pt x="190639" y="47867"/>
                </a:cubicBezTo>
                <a:cubicBezTo>
                  <a:pt x="162593" y="44163"/>
                  <a:pt x="272660" y="97609"/>
                  <a:pt x="263664" y="98667"/>
                </a:cubicBezTo>
                <a:cubicBezTo>
                  <a:pt x="254668" y="99725"/>
                  <a:pt x="157831" y="55275"/>
                  <a:pt x="136664" y="54217"/>
                </a:cubicBezTo>
                <a:cubicBezTo>
                  <a:pt x="115497" y="53159"/>
                  <a:pt x="158889" y="88084"/>
                  <a:pt x="136664" y="92317"/>
                </a:cubicBezTo>
                <a:cubicBezTo>
                  <a:pt x="114439" y="96550"/>
                  <a:pt x="19718" y="80146"/>
                  <a:pt x="3314" y="79617"/>
                </a:cubicBezTo>
                <a:cubicBezTo>
                  <a:pt x="-13090" y="79088"/>
                  <a:pt x="36652" y="88613"/>
                  <a:pt x="38239" y="89142"/>
                </a:cubicBezTo>
                <a:cubicBezTo>
                  <a:pt x="39826" y="89671"/>
                  <a:pt x="-4094" y="87554"/>
                  <a:pt x="12839" y="82792"/>
                </a:cubicBezTo>
                <a:cubicBezTo>
                  <a:pt x="29772" y="78030"/>
                  <a:pt x="129256" y="69563"/>
                  <a:pt x="139839" y="60567"/>
                </a:cubicBezTo>
                <a:cubicBezTo>
                  <a:pt x="150422" y="51571"/>
                  <a:pt x="62581" y="23525"/>
                  <a:pt x="76339" y="28817"/>
                </a:cubicBezTo>
                <a:cubicBezTo>
                  <a:pt x="90097" y="34109"/>
                  <a:pt x="222389" y="92317"/>
                  <a:pt x="222389" y="92317"/>
                </a:cubicBezTo>
                <a:cubicBezTo>
                  <a:pt x="251493" y="105017"/>
                  <a:pt x="242497" y="107134"/>
                  <a:pt x="250964" y="105017"/>
                </a:cubicBezTo>
                <a:cubicBezTo>
                  <a:pt x="259431" y="102900"/>
                  <a:pt x="268956" y="97079"/>
                  <a:pt x="273189" y="79617"/>
                </a:cubicBezTo>
                <a:cubicBezTo>
                  <a:pt x="277422" y="62155"/>
                  <a:pt x="265781" y="-4521"/>
                  <a:pt x="276364" y="242"/>
                </a:cubicBezTo>
                <a:cubicBezTo>
                  <a:pt x="286947" y="5004"/>
                  <a:pt x="325047" y="98667"/>
                  <a:pt x="336689" y="108192"/>
                </a:cubicBezTo>
                <a:cubicBezTo>
                  <a:pt x="348331" y="117717"/>
                  <a:pt x="327164" y="57921"/>
                  <a:pt x="346214" y="57392"/>
                </a:cubicBezTo>
                <a:cubicBezTo>
                  <a:pt x="365264" y="56863"/>
                  <a:pt x="457868" y="122480"/>
                  <a:pt x="431939" y="12089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84" name="フリーフォーム 1583">
            <a:extLst>
              <a:ext uri="{FF2B5EF4-FFF2-40B4-BE49-F238E27FC236}">
                <a16:creationId xmlns:a16="http://schemas.microsoft.com/office/drawing/2014/main" id="{E4C0D863-6709-A369-3BA5-FCC920033235}"/>
              </a:ext>
            </a:extLst>
          </p:cNvPr>
          <p:cNvSpPr/>
          <p:nvPr/>
        </p:nvSpPr>
        <p:spPr>
          <a:xfrm>
            <a:off x="1370915" y="8302400"/>
            <a:ext cx="134361" cy="98781"/>
          </a:xfrm>
          <a:custGeom>
            <a:avLst/>
            <a:gdLst>
              <a:gd name="connsiteX0" fmla="*/ 134035 w 134361"/>
              <a:gd name="connsiteY0" fmla="*/ 225 h 98781"/>
              <a:gd name="connsiteX1" fmla="*/ 45135 w 134361"/>
              <a:gd name="connsiteY1" fmla="*/ 35150 h 98781"/>
              <a:gd name="connsiteX2" fmla="*/ 7035 w 134361"/>
              <a:gd name="connsiteY2" fmla="*/ 98650 h 98781"/>
              <a:gd name="connsiteX3" fmla="*/ 10210 w 134361"/>
              <a:gd name="connsiteY3" fmla="*/ 51025 h 98781"/>
              <a:gd name="connsiteX4" fmla="*/ 134035 w 134361"/>
              <a:gd name="connsiteY4" fmla="*/ 225 h 98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4361" h="98781">
                <a:moveTo>
                  <a:pt x="134035" y="225"/>
                </a:moveTo>
                <a:cubicBezTo>
                  <a:pt x="139856" y="-2421"/>
                  <a:pt x="66302" y="18746"/>
                  <a:pt x="45135" y="35150"/>
                </a:cubicBezTo>
                <a:cubicBezTo>
                  <a:pt x="23968" y="51554"/>
                  <a:pt x="12856" y="96004"/>
                  <a:pt x="7035" y="98650"/>
                </a:cubicBezTo>
                <a:cubicBezTo>
                  <a:pt x="1214" y="101296"/>
                  <a:pt x="-6723" y="63196"/>
                  <a:pt x="10210" y="51025"/>
                </a:cubicBezTo>
                <a:cubicBezTo>
                  <a:pt x="27143" y="38854"/>
                  <a:pt x="128214" y="2871"/>
                  <a:pt x="134035" y="22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85" name="フリーフォーム 1584">
            <a:extLst>
              <a:ext uri="{FF2B5EF4-FFF2-40B4-BE49-F238E27FC236}">
                <a16:creationId xmlns:a16="http://schemas.microsoft.com/office/drawing/2014/main" id="{9BC94E90-B5F7-5C8C-ABAE-BD6BA0DBC506}"/>
              </a:ext>
            </a:extLst>
          </p:cNvPr>
          <p:cNvSpPr/>
          <p:nvPr/>
        </p:nvSpPr>
        <p:spPr>
          <a:xfrm>
            <a:off x="1215037" y="8442270"/>
            <a:ext cx="147277" cy="171516"/>
          </a:xfrm>
          <a:custGeom>
            <a:avLst/>
            <a:gdLst>
              <a:gd name="connsiteX0" fmla="*/ 988 w 147277"/>
              <a:gd name="connsiteY0" fmla="*/ 55 h 171516"/>
              <a:gd name="connsiteX1" fmla="*/ 137513 w 147277"/>
              <a:gd name="connsiteY1" fmla="*/ 28630 h 171516"/>
              <a:gd name="connsiteX2" fmla="*/ 134338 w 147277"/>
              <a:gd name="connsiteY2" fmla="*/ 92130 h 171516"/>
              <a:gd name="connsiteX3" fmla="*/ 118463 w 147277"/>
              <a:gd name="connsiteY3" fmla="*/ 171505 h 171516"/>
              <a:gd name="connsiteX4" fmla="*/ 102588 w 147277"/>
              <a:gd name="connsiteY4" fmla="*/ 98480 h 171516"/>
              <a:gd name="connsiteX5" fmla="*/ 83538 w 147277"/>
              <a:gd name="connsiteY5" fmla="*/ 155630 h 171516"/>
              <a:gd name="connsiteX6" fmla="*/ 89888 w 147277"/>
              <a:gd name="connsiteY6" fmla="*/ 54030 h 171516"/>
              <a:gd name="connsiteX7" fmla="*/ 89888 w 147277"/>
              <a:gd name="connsiteY7" fmla="*/ 34980 h 171516"/>
              <a:gd name="connsiteX8" fmla="*/ 67663 w 147277"/>
              <a:gd name="connsiteY8" fmla="*/ 69905 h 171516"/>
              <a:gd name="connsiteX9" fmla="*/ 74013 w 147277"/>
              <a:gd name="connsiteY9" fmla="*/ 34980 h 171516"/>
              <a:gd name="connsiteX10" fmla="*/ 988 w 147277"/>
              <a:gd name="connsiteY10" fmla="*/ 55 h 1715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47277" h="171516">
                <a:moveTo>
                  <a:pt x="988" y="55"/>
                </a:moveTo>
                <a:cubicBezTo>
                  <a:pt x="11571" y="-1003"/>
                  <a:pt x="115288" y="13284"/>
                  <a:pt x="137513" y="28630"/>
                </a:cubicBezTo>
                <a:cubicBezTo>
                  <a:pt x="159738" y="43976"/>
                  <a:pt x="137513" y="68318"/>
                  <a:pt x="134338" y="92130"/>
                </a:cubicBezTo>
                <a:cubicBezTo>
                  <a:pt x="131163" y="115943"/>
                  <a:pt x="123754" y="170447"/>
                  <a:pt x="118463" y="171505"/>
                </a:cubicBezTo>
                <a:cubicBezTo>
                  <a:pt x="113172" y="172563"/>
                  <a:pt x="108409" y="101126"/>
                  <a:pt x="102588" y="98480"/>
                </a:cubicBezTo>
                <a:cubicBezTo>
                  <a:pt x="96767" y="95834"/>
                  <a:pt x="85655" y="163038"/>
                  <a:pt x="83538" y="155630"/>
                </a:cubicBezTo>
                <a:cubicBezTo>
                  <a:pt x="81421" y="148222"/>
                  <a:pt x="88830" y="74138"/>
                  <a:pt x="89888" y="54030"/>
                </a:cubicBezTo>
                <a:cubicBezTo>
                  <a:pt x="90946" y="33922"/>
                  <a:pt x="93592" y="32334"/>
                  <a:pt x="89888" y="34980"/>
                </a:cubicBezTo>
                <a:cubicBezTo>
                  <a:pt x="86184" y="37626"/>
                  <a:pt x="70309" y="69905"/>
                  <a:pt x="67663" y="69905"/>
                </a:cubicBezTo>
                <a:cubicBezTo>
                  <a:pt x="65017" y="69905"/>
                  <a:pt x="79834" y="46622"/>
                  <a:pt x="74013" y="34980"/>
                </a:cubicBezTo>
                <a:cubicBezTo>
                  <a:pt x="68192" y="23338"/>
                  <a:pt x="-9595" y="1113"/>
                  <a:pt x="988" y="5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86" name="フリーフォーム 1585">
            <a:extLst>
              <a:ext uri="{FF2B5EF4-FFF2-40B4-BE49-F238E27FC236}">
                <a16:creationId xmlns:a16="http://schemas.microsoft.com/office/drawing/2014/main" id="{29145F04-D15E-9562-79F0-8E55DD3FD682}"/>
              </a:ext>
            </a:extLst>
          </p:cNvPr>
          <p:cNvSpPr/>
          <p:nvPr/>
        </p:nvSpPr>
        <p:spPr>
          <a:xfrm>
            <a:off x="1511026" y="8289611"/>
            <a:ext cx="295753" cy="64145"/>
          </a:xfrm>
          <a:custGeom>
            <a:avLst/>
            <a:gdLst>
              <a:gd name="connsiteX0" fmla="*/ 274 w 295753"/>
              <a:gd name="connsiteY0" fmla="*/ 63814 h 64145"/>
              <a:gd name="connsiteX1" fmla="*/ 162199 w 295753"/>
              <a:gd name="connsiteY1" fmla="*/ 44764 h 64145"/>
              <a:gd name="connsiteX2" fmla="*/ 295549 w 295753"/>
              <a:gd name="connsiteY2" fmla="*/ 54289 h 64145"/>
              <a:gd name="connsiteX3" fmla="*/ 193949 w 295753"/>
              <a:gd name="connsiteY3" fmla="*/ 314 h 64145"/>
              <a:gd name="connsiteX4" fmla="*/ 247924 w 295753"/>
              <a:gd name="connsiteY4" fmla="*/ 32064 h 64145"/>
              <a:gd name="connsiteX5" fmla="*/ 159024 w 295753"/>
              <a:gd name="connsiteY5" fmla="*/ 32064 h 64145"/>
              <a:gd name="connsiteX6" fmla="*/ 57424 w 295753"/>
              <a:gd name="connsiteY6" fmla="*/ 13014 h 64145"/>
              <a:gd name="connsiteX7" fmla="*/ 120924 w 295753"/>
              <a:gd name="connsiteY7" fmla="*/ 25714 h 64145"/>
              <a:gd name="connsiteX8" fmla="*/ 274 w 295753"/>
              <a:gd name="connsiteY8" fmla="*/ 63814 h 641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95753" h="64145">
                <a:moveTo>
                  <a:pt x="274" y="63814"/>
                </a:moveTo>
                <a:cubicBezTo>
                  <a:pt x="7153" y="66989"/>
                  <a:pt x="112987" y="46351"/>
                  <a:pt x="162199" y="44764"/>
                </a:cubicBezTo>
                <a:cubicBezTo>
                  <a:pt x="211411" y="43177"/>
                  <a:pt x="290257" y="61697"/>
                  <a:pt x="295549" y="54289"/>
                </a:cubicBezTo>
                <a:cubicBezTo>
                  <a:pt x="300841" y="46881"/>
                  <a:pt x="201886" y="4018"/>
                  <a:pt x="193949" y="314"/>
                </a:cubicBezTo>
                <a:cubicBezTo>
                  <a:pt x="186012" y="-3390"/>
                  <a:pt x="253745" y="26772"/>
                  <a:pt x="247924" y="32064"/>
                </a:cubicBezTo>
                <a:cubicBezTo>
                  <a:pt x="242103" y="37356"/>
                  <a:pt x="190774" y="35239"/>
                  <a:pt x="159024" y="32064"/>
                </a:cubicBezTo>
                <a:cubicBezTo>
                  <a:pt x="127274" y="28889"/>
                  <a:pt x="63774" y="14072"/>
                  <a:pt x="57424" y="13014"/>
                </a:cubicBezTo>
                <a:cubicBezTo>
                  <a:pt x="51074" y="11956"/>
                  <a:pt x="123570" y="20422"/>
                  <a:pt x="120924" y="25714"/>
                </a:cubicBezTo>
                <a:cubicBezTo>
                  <a:pt x="118278" y="31006"/>
                  <a:pt x="-6605" y="60639"/>
                  <a:pt x="274" y="6381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87" name="フリーフォーム 1586">
            <a:extLst>
              <a:ext uri="{FF2B5EF4-FFF2-40B4-BE49-F238E27FC236}">
                <a16:creationId xmlns:a16="http://schemas.microsoft.com/office/drawing/2014/main" id="{CCA38AFE-2D09-EEE1-AD43-82A539F90D1F}"/>
              </a:ext>
            </a:extLst>
          </p:cNvPr>
          <p:cNvSpPr/>
          <p:nvPr/>
        </p:nvSpPr>
        <p:spPr>
          <a:xfrm>
            <a:off x="1489122" y="8447252"/>
            <a:ext cx="365417" cy="196227"/>
          </a:xfrm>
          <a:custGeom>
            <a:avLst/>
            <a:gdLst>
              <a:gd name="connsiteX0" fmla="*/ 365078 w 365417"/>
              <a:gd name="connsiteY0" fmla="*/ 4598 h 196227"/>
              <a:gd name="connsiteX1" fmla="*/ 187278 w 365417"/>
              <a:gd name="connsiteY1" fmla="*/ 87148 h 196227"/>
              <a:gd name="connsiteX2" fmla="*/ 60278 w 365417"/>
              <a:gd name="connsiteY2" fmla="*/ 131598 h 196227"/>
              <a:gd name="connsiteX3" fmla="*/ 3128 w 365417"/>
              <a:gd name="connsiteY3" fmla="*/ 195098 h 196227"/>
              <a:gd name="connsiteX4" fmla="*/ 15828 w 365417"/>
              <a:gd name="connsiteY4" fmla="*/ 163348 h 196227"/>
              <a:gd name="connsiteX5" fmla="*/ 85678 w 365417"/>
              <a:gd name="connsiteY5" fmla="*/ 55398 h 196227"/>
              <a:gd name="connsiteX6" fmla="*/ 79328 w 365417"/>
              <a:gd name="connsiteY6" fmla="*/ 106198 h 196227"/>
              <a:gd name="connsiteX7" fmla="*/ 187278 w 365417"/>
              <a:gd name="connsiteY7" fmla="*/ 49048 h 196227"/>
              <a:gd name="connsiteX8" fmla="*/ 161878 w 365417"/>
              <a:gd name="connsiteY8" fmla="*/ 68098 h 196227"/>
              <a:gd name="connsiteX9" fmla="*/ 301578 w 365417"/>
              <a:gd name="connsiteY9" fmla="*/ 4598 h 196227"/>
              <a:gd name="connsiteX10" fmla="*/ 234903 w 365417"/>
              <a:gd name="connsiteY10" fmla="*/ 10948 h 196227"/>
              <a:gd name="connsiteX11" fmla="*/ 365078 w 365417"/>
              <a:gd name="connsiteY11" fmla="*/ 4598 h 1962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65417" h="196227">
                <a:moveTo>
                  <a:pt x="365078" y="4598"/>
                </a:moveTo>
                <a:cubicBezTo>
                  <a:pt x="357141" y="17298"/>
                  <a:pt x="238078" y="65981"/>
                  <a:pt x="187278" y="87148"/>
                </a:cubicBezTo>
                <a:cubicBezTo>
                  <a:pt x="136478" y="108315"/>
                  <a:pt x="90970" y="113606"/>
                  <a:pt x="60278" y="131598"/>
                </a:cubicBezTo>
                <a:cubicBezTo>
                  <a:pt x="29586" y="149590"/>
                  <a:pt x="10536" y="189806"/>
                  <a:pt x="3128" y="195098"/>
                </a:cubicBezTo>
                <a:cubicBezTo>
                  <a:pt x="-4280" y="200390"/>
                  <a:pt x="2070" y="186631"/>
                  <a:pt x="15828" y="163348"/>
                </a:cubicBezTo>
                <a:cubicBezTo>
                  <a:pt x="29586" y="140065"/>
                  <a:pt x="75095" y="64923"/>
                  <a:pt x="85678" y="55398"/>
                </a:cubicBezTo>
                <a:cubicBezTo>
                  <a:pt x="96261" y="45873"/>
                  <a:pt x="62395" y="107256"/>
                  <a:pt x="79328" y="106198"/>
                </a:cubicBezTo>
                <a:cubicBezTo>
                  <a:pt x="96261" y="105140"/>
                  <a:pt x="173520" y="55398"/>
                  <a:pt x="187278" y="49048"/>
                </a:cubicBezTo>
                <a:cubicBezTo>
                  <a:pt x="201036" y="42698"/>
                  <a:pt x="142828" y="75506"/>
                  <a:pt x="161878" y="68098"/>
                </a:cubicBezTo>
                <a:cubicBezTo>
                  <a:pt x="180928" y="60690"/>
                  <a:pt x="289407" y="14123"/>
                  <a:pt x="301578" y="4598"/>
                </a:cubicBezTo>
                <a:cubicBezTo>
                  <a:pt x="313749" y="-4927"/>
                  <a:pt x="230670" y="12535"/>
                  <a:pt x="234903" y="10948"/>
                </a:cubicBezTo>
                <a:cubicBezTo>
                  <a:pt x="239136" y="9361"/>
                  <a:pt x="373015" y="-8102"/>
                  <a:pt x="365078" y="459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88" name="フリーフォーム 1587">
            <a:extLst>
              <a:ext uri="{FF2B5EF4-FFF2-40B4-BE49-F238E27FC236}">
                <a16:creationId xmlns:a16="http://schemas.microsoft.com/office/drawing/2014/main" id="{FF3BAA82-BEE1-B927-D974-203C4C698282}"/>
              </a:ext>
            </a:extLst>
          </p:cNvPr>
          <p:cNvSpPr/>
          <p:nvPr/>
        </p:nvSpPr>
        <p:spPr>
          <a:xfrm>
            <a:off x="1231102" y="8591355"/>
            <a:ext cx="119417" cy="330600"/>
          </a:xfrm>
          <a:custGeom>
            <a:avLst/>
            <a:gdLst>
              <a:gd name="connsiteX0" fmla="*/ 86523 w 119417"/>
              <a:gd name="connsiteY0" fmla="*/ 195 h 330600"/>
              <a:gd name="connsiteX1" fmla="*/ 42073 w 119417"/>
              <a:gd name="connsiteY1" fmla="*/ 98620 h 330600"/>
              <a:gd name="connsiteX2" fmla="*/ 42073 w 119417"/>
              <a:gd name="connsiteY2" fmla="*/ 222445 h 330600"/>
              <a:gd name="connsiteX3" fmla="*/ 35723 w 119417"/>
              <a:gd name="connsiteY3" fmla="*/ 127195 h 330600"/>
              <a:gd name="connsiteX4" fmla="*/ 76998 w 119417"/>
              <a:gd name="connsiteY4" fmla="*/ 238320 h 330600"/>
              <a:gd name="connsiteX5" fmla="*/ 118273 w 119417"/>
              <a:gd name="connsiteY5" fmla="*/ 330395 h 330600"/>
              <a:gd name="connsiteX6" fmla="*/ 29373 w 119417"/>
              <a:gd name="connsiteY6" fmla="*/ 263720 h 330600"/>
              <a:gd name="connsiteX7" fmla="*/ 38898 w 119417"/>
              <a:gd name="connsiteY7" fmla="*/ 279595 h 330600"/>
              <a:gd name="connsiteX8" fmla="*/ 45248 w 119417"/>
              <a:gd name="connsiteY8" fmla="*/ 282770 h 330600"/>
              <a:gd name="connsiteX9" fmla="*/ 798 w 119417"/>
              <a:gd name="connsiteY9" fmla="*/ 155770 h 330600"/>
              <a:gd name="connsiteX10" fmla="*/ 16673 w 119417"/>
              <a:gd name="connsiteY10" fmla="*/ 177995 h 330600"/>
              <a:gd name="connsiteX11" fmla="*/ 16673 w 119417"/>
              <a:gd name="connsiteY11" fmla="*/ 63695 h 330600"/>
              <a:gd name="connsiteX12" fmla="*/ 26198 w 119417"/>
              <a:gd name="connsiteY12" fmla="*/ 124020 h 330600"/>
              <a:gd name="connsiteX13" fmla="*/ 86523 w 119417"/>
              <a:gd name="connsiteY13" fmla="*/ 195 h 330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19417" h="330600">
                <a:moveTo>
                  <a:pt x="86523" y="195"/>
                </a:moveTo>
                <a:cubicBezTo>
                  <a:pt x="89169" y="-4038"/>
                  <a:pt x="49481" y="61578"/>
                  <a:pt x="42073" y="98620"/>
                </a:cubicBezTo>
                <a:cubicBezTo>
                  <a:pt x="34665" y="135662"/>
                  <a:pt x="43131" y="217683"/>
                  <a:pt x="42073" y="222445"/>
                </a:cubicBezTo>
                <a:cubicBezTo>
                  <a:pt x="41015" y="227207"/>
                  <a:pt x="29902" y="124549"/>
                  <a:pt x="35723" y="127195"/>
                </a:cubicBezTo>
                <a:cubicBezTo>
                  <a:pt x="41544" y="129841"/>
                  <a:pt x="63240" y="204453"/>
                  <a:pt x="76998" y="238320"/>
                </a:cubicBezTo>
                <a:cubicBezTo>
                  <a:pt x="90756" y="272187"/>
                  <a:pt x="126210" y="326162"/>
                  <a:pt x="118273" y="330395"/>
                </a:cubicBezTo>
                <a:cubicBezTo>
                  <a:pt x="110336" y="334628"/>
                  <a:pt x="42602" y="272187"/>
                  <a:pt x="29373" y="263720"/>
                </a:cubicBezTo>
                <a:cubicBezTo>
                  <a:pt x="16144" y="255253"/>
                  <a:pt x="36252" y="276420"/>
                  <a:pt x="38898" y="279595"/>
                </a:cubicBezTo>
                <a:cubicBezTo>
                  <a:pt x="41544" y="282770"/>
                  <a:pt x="51598" y="303407"/>
                  <a:pt x="45248" y="282770"/>
                </a:cubicBezTo>
                <a:cubicBezTo>
                  <a:pt x="38898" y="262133"/>
                  <a:pt x="5561" y="173233"/>
                  <a:pt x="798" y="155770"/>
                </a:cubicBezTo>
                <a:cubicBezTo>
                  <a:pt x="-3965" y="138307"/>
                  <a:pt x="14027" y="193341"/>
                  <a:pt x="16673" y="177995"/>
                </a:cubicBezTo>
                <a:cubicBezTo>
                  <a:pt x="19319" y="162649"/>
                  <a:pt x="15086" y="72691"/>
                  <a:pt x="16673" y="63695"/>
                </a:cubicBezTo>
                <a:cubicBezTo>
                  <a:pt x="18260" y="54699"/>
                  <a:pt x="18261" y="129841"/>
                  <a:pt x="26198" y="124020"/>
                </a:cubicBezTo>
                <a:cubicBezTo>
                  <a:pt x="34135" y="118199"/>
                  <a:pt x="83877" y="4428"/>
                  <a:pt x="86523" y="19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89" name="フリーフォーム 1588">
            <a:extLst>
              <a:ext uri="{FF2B5EF4-FFF2-40B4-BE49-F238E27FC236}">
                <a16:creationId xmlns:a16="http://schemas.microsoft.com/office/drawing/2014/main" id="{FE7371C2-F9DF-6726-16A4-CC2007270B5E}"/>
              </a:ext>
            </a:extLst>
          </p:cNvPr>
          <p:cNvSpPr/>
          <p:nvPr/>
        </p:nvSpPr>
        <p:spPr>
          <a:xfrm>
            <a:off x="1564193" y="8409505"/>
            <a:ext cx="175819" cy="150350"/>
          </a:xfrm>
          <a:custGeom>
            <a:avLst/>
            <a:gdLst>
              <a:gd name="connsiteX0" fmla="*/ 175707 w 175819"/>
              <a:gd name="connsiteY0" fmla="*/ 1070 h 150350"/>
              <a:gd name="connsiteX1" fmla="*/ 80457 w 175819"/>
              <a:gd name="connsiteY1" fmla="*/ 55045 h 150350"/>
              <a:gd name="connsiteX2" fmla="*/ 64582 w 175819"/>
              <a:gd name="connsiteY2" fmla="*/ 89970 h 150350"/>
              <a:gd name="connsiteX3" fmla="*/ 105857 w 175819"/>
              <a:gd name="connsiteY3" fmla="*/ 83620 h 150350"/>
              <a:gd name="connsiteX4" fmla="*/ 1082 w 175819"/>
              <a:gd name="connsiteY4" fmla="*/ 150295 h 150350"/>
              <a:gd name="connsiteX5" fmla="*/ 51882 w 175819"/>
              <a:gd name="connsiteY5" fmla="*/ 70920 h 150350"/>
              <a:gd name="connsiteX6" fmla="*/ 61407 w 175819"/>
              <a:gd name="connsiteY6" fmla="*/ 48695 h 150350"/>
              <a:gd name="connsiteX7" fmla="*/ 99507 w 175819"/>
              <a:gd name="connsiteY7" fmla="*/ 20120 h 150350"/>
              <a:gd name="connsiteX8" fmla="*/ 175707 w 175819"/>
              <a:gd name="connsiteY8" fmla="*/ 1070 h 150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75819" h="150350">
                <a:moveTo>
                  <a:pt x="175707" y="1070"/>
                </a:moveTo>
                <a:cubicBezTo>
                  <a:pt x="172532" y="6891"/>
                  <a:pt x="98978" y="40228"/>
                  <a:pt x="80457" y="55045"/>
                </a:cubicBezTo>
                <a:cubicBezTo>
                  <a:pt x="61936" y="69862"/>
                  <a:pt x="60349" y="85208"/>
                  <a:pt x="64582" y="89970"/>
                </a:cubicBezTo>
                <a:cubicBezTo>
                  <a:pt x="68815" y="94732"/>
                  <a:pt x="116440" y="73566"/>
                  <a:pt x="105857" y="83620"/>
                </a:cubicBezTo>
                <a:cubicBezTo>
                  <a:pt x="95274" y="93674"/>
                  <a:pt x="10078" y="152412"/>
                  <a:pt x="1082" y="150295"/>
                </a:cubicBezTo>
                <a:cubicBezTo>
                  <a:pt x="-7914" y="148178"/>
                  <a:pt x="41828" y="87853"/>
                  <a:pt x="51882" y="70920"/>
                </a:cubicBezTo>
                <a:cubicBezTo>
                  <a:pt x="61936" y="53987"/>
                  <a:pt x="53469" y="57162"/>
                  <a:pt x="61407" y="48695"/>
                </a:cubicBezTo>
                <a:cubicBezTo>
                  <a:pt x="69344" y="40228"/>
                  <a:pt x="85220" y="25412"/>
                  <a:pt x="99507" y="20120"/>
                </a:cubicBezTo>
                <a:cubicBezTo>
                  <a:pt x="113794" y="14828"/>
                  <a:pt x="178882" y="-4751"/>
                  <a:pt x="175707" y="107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90" name="フリーフォーム 1589">
            <a:extLst>
              <a:ext uri="{FF2B5EF4-FFF2-40B4-BE49-F238E27FC236}">
                <a16:creationId xmlns:a16="http://schemas.microsoft.com/office/drawing/2014/main" id="{7925E133-2AD3-A644-98EC-102EB38E10DE}"/>
              </a:ext>
            </a:extLst>
          </p:cNvPr>
          <p:cNvSpPr/>
          <p:nvPr/>
        </p:nvSpPr>
        <p:spPr>
          <a:xfrm>
            <a:off x="1898824" y="8391503"/>
            <a:ext cx="123850" cy="193737"/>
          </a:xfrm>
          <a:custGeom>
            <a:avLst/>
            <a:gdLst>
              <a:gd name="connsiteX0" fmla="*/ 69676 w 123850"/>
              <a:gd name="connsiteY0" fmla="*/ 22 h 193737"/>
              <a:gd name="connsiteX1" fmla="*/ 28401 w 123850"/>
              <a:gd name="connsiteY1" fmla="*/ 111147 h 193737"/>
              <a:gd name="connsiteX2" fmla="*/ 9351 w 123850"/>
              <a:gd name="connsiteY2" fmla="*/ 180997 h 193737"/>
              <a:gd name="connsiteX3" fmla="*/ 15701 w 123850"/>
              <a:gd name="connsiteY3" fmla="*/ 142897 h 193737"/>
              <a:gd name="connsiteX4" fmla="*/ 6176 w 123850"/>
              <a:gd name="connsiteY4" fmla="*/ 158772 h 193737"/>
              <a:gd name="connsiteX5" fmla="*/ 123651 w 123850"/>
              <a:gd name="connsiteY5" fmla="*/ 155597 h 193737"/>
              <a:gd name="connsiteX6" fmla="*/ 34751 w 123850"/>
              <a:gd name="connsiteY6" fmla="*/ 158772 h 193737"/>
              <a:gd name="connsiteX7" fmla="*/ 53801 w 123850"/>
              <a:gd name="connsiteY7" fmla="*/ 76222 h 193737"/>
              <a:gd name="connsiteX8" fmla="*/ 50626 w 123850"/>
              <a:gd name="connsiteY8" fmla="*/ 130197 h 193737"/>
              <a:gd name="connsiteX9" fmla="*/ 34751 w 123850"/>
              <a:gd name="connsiteY9" fmla="*/ 193697 h 193737"/>
              <a:gd name="connsiteX10" fmla="*/ 107776 w 123850"/>
              <a:gd name="connsiteY10" fmla="*/ 120672 h 193737"/>
              <a:gd name="connsiteX11" fmla="*/ 69676 w 123850"/>
              <a:gd name="connsiteY11" fmla="*/ 22 h 1937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23850" h="193737">
                <a:moveTo>
                  <a:pt x="69676" y="22"/>
                </a:moveTo>
                <a:cubicBezTo>
                  <a:pt x="56447" y="-1565"/>
                  <a:pt x="38455" y="80985"/>
                  <a:pt x="28401" y="111147"/>
                </a:cubicBezTo>
                <a:cubicBezTo>
                  <a:pt x="18347" y="141309"/>
                  <a:pt x="11468" y="175705"/>
                  <a:pt x="9351" y="180997"/>
                </a:cubicBezTo>
                <a:cubicBezTo>
                  <a:pt x="7234" y="186289"/>
                  <a:pt x="15701" y="142897"/>
                  <a:pt x="15701" y="142897"/>
                </a:cubicBezTo>
                <a:cubicBezTo>
                  <a:pt x="15172" y="139193"/>
                  <a:pt x="-11816" y="156655"/>
                  <a:pt x="6176" y="158772"/>
                </a:cubicBezTo>
                <a:cubicBezTo>
                  <a:pt x="24168" y="160889"/>
                  <a:pt x="118889" y="155597"/>
                  <a:pt x="123651" y="155597"/>
                </a:cubicBezTo>
                <a:cubicBezTo>
                  <a:pt x="128413" y="155597"/>
                  <a:pt x="46393" y="172001"/>
                  <a:pt x="34751" y="158772"/>
                </a:cubicBezTo>
                <a:cubicBezTo>
                  <a:pt x="23109" y="145543"/>
                  <a:pt x="51155" y="80984"/>
                  <a:pt x="53801" y="76222"/>
                </a:cubicBezTo>
                <a:cubicBezTo>
                  <a:pt x="56447" y="71460"/>
                  <a:pt x="53801" y="110618"/>
                  <a:pt x="50626" y="130197"/>
                </a:cubicBezTo>
                <a:cubicBezTo>
                  <a:pt x="47451" y="149776"/>
                  <a:pt x="25226" y="195285"/>
                  <a:pt x="34751" y="193697"/>
                </a:cubicBezTo>
                <a:cubicBezTo>
                  <a:pt x="44276" y="192110"/>
                  <a:pt x="98780" y="148189"/>
                  <a:pt x="107776" y="120672"/>
                </a:cubicBezTo>
                <a:cubicBezTo>
                  <a:pt x="116772" y="93155"/>
                  <a:pt x="82905" y="1609"/>
                  <a:pt x="69676" y="2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91" name="フリーフォーム 1590">
            <a:extLst>
              <a:ext uri="{FF2B5EF4-FFF2-40B4-BE49-F238E27FC236}">
                <a16:creationId xmlns:a16="http://schemas.microsoft.com/office/drawing/2014/main" id="{065E1108-7DFE-F91B-82E8-8BEE98E8D3A0}"/>
              </a:ext>
            </a:extLst>
          </p:cNvPr>
          <p:cNvSpPr/>
          <p:nvPr/>
        </p:nvSpPr>
        <p:spPr>
          <a:xfrm>
            <a:off x="1304433" y="8360741"/>
            <a:ext cx="197415" cy="131093"/>
          </a:xfrm>
          <a:custGeom>
            <a:avLst/>
            <a:gdLst>
              <a:gd name="connsiteX0" fmla="*/ 492 w 197415"/>
              <a:gd name="connsiteY0" fmla="*/ 91109 h 131093"/>
              <a:gd name="connsiteX1" fmla="*/ 114792 w 197415"/>
              <a:gd name="connsiteY1" fmla="*/ 37134 h 131093"/>
              <a:gd name="connsiteX2" fmla="*/ 89392 w 197415"/>
              <a:gd name="connsiteY2" fmla="*/ 65709 h 131093"/>
              <a:gd name="connsiteX3" fmla="*/ 146542 w 197415"/>
              <a:gd name="connsiteY3" fmla="*/ 53009 h 131093"/>
              <a:gd name="connsiteX4" fmla="*/ 111617 w 197415"/>
              <a:gd name="connsiteY4" fmla="*/ 110159 h 131093"/>
              <a:gd name="connsiteX5" fmla="*/ 108442 w 197415"/>
              <a:gd name="connsiteY5" fmla="*/ 129209 h 131093"/>
              <a:gd name="connsiteX6" fmla="*/ 156067 w 197415"/>
              <a:gd name="connsiteY6" fmla="*/ 68884 h 131093"/>
              <a:gd name="connsiteX7" fmla="*/ 127492 w 197415"/>
              <a:gd name="connsiteY7" fmla="*/ 59359 h 131093"/>
              <a:gd name="connsiteX8" fmla="*/ 197342 w 197415"/>
              <a:gd name="connsiteY8" fmla="*/ 2209 h 131093"/>
              <a:gd name="connsiteX9" fmla="*/ 140192 w 197415"/>
              <a:gd name="connsiteY9" fmla="*/ 11734 h 131093"/>
              <a:gd name="connsiteX10" fmla="*/ 105267 w 197415"/>
              <a:gd name="connsiteY10" fmla="*/ 11734 h 131093"/>
              <a:gd name="connsiteX11" fmla="*/ 73517 w 197415"/>
              <a:gd name="connsiteY11" fmla="*/ 24434 h 131093"/>
              <a:gd name="connsiteX12" fmla="*/ 492 w 197415"/>
              <a:gd name="connsiteY12" fmla="*/ 91109 h 1310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97415" h="131093">
                <a:moveTo>
                  <a:pt x="492" y="91109"/>
                </a:moveTo>
                <a:cubicBezTo>
                  <a:pt x="7371" y="93226"/>
                  <a:pt x="99975" y="41367"/>
                  <a:pt x="114792" y="37134"/>
                </a:cubicBezTo>
                <a:cubicBezTo>
                  <a:pt x="129609" y="32901"/>
                  <a:pt x="84100" y="63063"/>
                  <a:pt x="89392" y="65709"/>
                </a:cubicBezTo>
                <a:cubicBezTo>
                  <a:pt x="94684" y="68355"/>
                  <a:pt x="142838" y="45601"/>
                  <a:pt x="146542" y="53009"/>
                </a:cubicBezTo>
                <a:cubicBezTo>
                  <a:pt x="150246" y="60417"/>
                  <a:pt x="117967" y="97459"/>
                  <a:pt x="111617" y="110159"/>
                </a:cubicBezTo>
                <a:cubicBezTo>
                  <a:pt x="105267" y="122859"/>
                  <a:pt x="101034" y="136088"/>
                  <a:pt x="108442" y="129209"/>
                </a:cubicBezTo>
                <a:cubicBezTo>
                  <a:pt x="115850" y="122330"/>
                  <a:pt x="152892" y="80526"/>
                  <a:pt x="156067" y="68884"/>
                </a:cubicBezTo>
                <a:cubicBezTo>
                  <a:pt x="159242" y="57242"/>
                  <a:pt x="120613" y="70471"/>
                  <a:pt x="127492" y="59359"/>
                </a:cubicBezTo>
                <a:cubicBezTo>
                  <a:pt x="134371" y="48247"/>
                  <a:pt x="195225" y="10146"/>
                  <a:pt x="197342" y="2209"/>
                </a:cubicBezTo>
                <a:cubicBezTo>
                  <a:pt x="199459" y="-5728"/>
                  <a:pt x="155538" y="10146"/>
                  <a:pt x="140192" y="11734"/>
                </a:cubicBezTo>
                <a:cubicBezTo>
                  <a:pt x="124846" y="13321"/>
                  <a:pt x="116379" y="9617"/>
                  <a:pt x="105267" y="11734"/>
                </a:cubicBezTo>
                <a:cubicBezTo>
                  <a:pt x="94155" y="13851"/>
                  <a:pt x="86217" y="15438"/>
                  <a:pt x="73517" y="24434"/>
                </a:cubicBezTo>
                <a:cubicBezTo>
                  <a:pt x="60817" y="33430"/>
                  <a:pt x="-6387" y="88992"/>
                  <a:pt x="492" y="9110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92" name="フリーフォーム 1591">
            <a:extLst>
              <a:ext uri="{FF2B5EF4-FFF2-40B4-BE49-F238E27FC236}">
                <a16:creationId xmlns:a16="http://schemas.microsoft.com/office/drawing/2014/main" id="{6187E1B0-8818-9270-53DD-57B9C867F220}"/>
              </a:ext>
            </a:extLst>
          </p:cNvPr>
          <p:cNvSpPr/>
          <p:nvPr/>
        </p:nvSpPr>
        <p:spPr>
          <a:xfrm>
            <a:off x="1389769" y="8229379"/>
            <a:ext cx="385419" cy="89293"/>
          </a:xfrm>
          <a:custGeom>
            <a:avLst/>
            <a:gdLst>
              <a:gd name="connsiteX0" fmla="*/ 881 w 385419"/>
              <a:gd name="connsiteY0" fmla="*/ 47846 h 89293"/>
              <a:gd name="connsiteX1" fmla="*/ 134231 w 385419"/>
              <a:gd name="connsiteY1" fmla="*/ 73246 h 89293"/>
              <a:gd name="connsiteX2" fmla="*/ 169156 w 385419"/>
              <a:gd name="connsiteY2" fmla="*/ 54196 h 89293"/>
              <a:gd name="connsiteX3" fmla="*/ 251706 w 385419"/>
              <a:gd name="connsiteY3" fmla="*/ 57371 h 89293"/>
              <a:gd name="connsiteX4" fmla="*/ 191381 w 385419"/>
              <a:gd name="connsiteY4" fmla="*/ 89121 h 89293"/>
              <a:gd name="connsiteX5" fmla="*/ 324731 w 385419"/>
              <a:gd name="connsiteY5" fmla="*/ 70071 h 89293"/>
              <a:gd name="connsiteX6" fmla="*/ 375531 w 385419"/>
              <a:gd name="connsiteY6" fmla="*/ 70071 h 89293"/>
              <a:gd name="connsiteX7" fmla="*/ 381881 w 385419"/>
              <a:gd name="connsiteY7" fmla="*/ 76421 h 89293"/>
              <a:gd name="connsiteX8" fmla="*/ 334256 w 385419"/>
              <a:gd name="connsiteY8" fmla="*/ 31971 h 89293"/>
              <a:gd name="connsiteX9" fmla="*/ 245356 w 385419"/>
              <a:gd name="connsiteY9" fmla="*/ 221 h 89293"/>
              <a:gd name="connsiteX10" fmla="*/ 334256 w 385419"/>
              <a:gd name="connsiteY10" fmla="*/ 47846 h 89293"/>
              <a:gd name="connsiteX11" fmla="*/ 194556 w 385419"/>
              <a:gd name="connsiteY11" fmla="*/ 35146 h 89293"/>
              <a:gd name="connsiteX12" fmla="*/ 245356 w 385419"/>
              <a:gd name="connsiteY12" fmla="*/ 63721 h 89293"/>
              <a:gd name="connsiteX13" fmla="*/ 207256 w 385419"/>
              <a:gd name="connsiteY13" fmla="*/ 63721 h 89293"/>
              <a:gd name="connsiteX14" fmla="*/ 881 w 385419"/>
              <a:gd name="connsiteY14" fmla="*/ 47846 h 892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85419" h="89293">
                <a:moveTo>
                  <a:pt x="881" y="47846"/>
                </a:moveTo>
                <a:cubicBezTo>
                  <a:pt x="-11290" y="49433"/>
                  <a:pt x="106185" y="72188"/>
                  <a:pt x="134231" y="73246"/>
                </a:cubicBezTo>
                <a:cubicBezTo>
                  <a:pt x="162277" y="74304"/>
                  <a:pt x="149577" y="56842"/>
                  <a:pt x="169156" y="54196"/>
                </a:cubicBezTo>
                <a:cubicBezTo>
                  <a:pt x="188735" y="51550"/>
                  <a:pt x="248002" y="51550"/>
                  <a:pt x="251706" y="57371"/>
                </a:cubicBezTo>
                <a:cubicBezTo>
                  <a:pt x="255410" y="63192"/>
                  <a:pt x="179210" y="87004"/>
                  <a:pt x="191381" y="89121"/>
                </a:cubicBezTo>
                <a:cubicBezTo>
                  <a:pt x="203552" y="91238"/>
                  <a:pt x="294039" y="73246"/>
                  <a:pt x="324731" y="70071"/>
                </a:cubicBezTo>
                <a:cubicBezTo>
                  <a:pt x="355423" y="66896"/>
                  <a:pt x="375531" y="70071"/>
                  <a:pt x="375531" y="70071"/>
                </a:cubicBezTo>
                <a:cubicBezTo>
                  <a:pt x="385056" y="71129"/>
                  <a:pt x="388760" y="82771"/>
                  <a:pt x="381881" y="76421"/>
                </a:cubicBezTo>
                <a:cubicBezTo>
                  <a:pt x="375002" y="70071"/>
                  <a:pt x="357010" y="44671"/>
                  <a:pt x="334256" y="31971"/>
                </a:cubicBezTo>
                <a:cubicBezTo>
                  <a:pt x="311502" y="19271"/>
                  <a:pt x="245356" y="-2425"/>
                  <a:pt x="245356" y="221"/>
                </a:cubicBezTo>
                <a:cubicBezTo>
                  <a:pt x="245356" y="2867"/>
                  <a:pt x="342723" y="42025"/>
                  <a:pt x="334256" y="47846"/>
                </a:cubicBezTo>
                <a:cubicBezTo>
                  <a:pt x="325789" y="53667"/>
                  <a:pt x="209373" y="32500"/>
                  <a:pt x="194556" y="35146"/>
                </a:cubicBezTo>
                <a:cubicBezTo>
                  <a:pt x="179739" y="37792"/>
                  <a:pt x="243239" y="58959"/>
                  <a:pt x="245356" y="63721"/>
                </a:cubicBezTo>
                <a:cubicBezTo>
                  <a:pt x="247473" y="68483"/>
                  <a:pt x="244827" y="66896"/>
                  <a:pt x="207256" y="63721"/>
                </a:cubicBezTo>
                <a:cubicBezTo>
                  <a:pt x="169685" y="60546"/>
                  <a:pt x="13052" y="46259"/>
                  <a:pt x="881" y="4784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93" name="フリーフォーム 1592">
            <a:extLst>
              <a:ext uri="{FF2B5EF4-FFF2-40B4-BE49-F238E27FC236}">
                <a16:creationId xmlns:a16="http://schemas.microsoft.com/office/drawing/2014/main" id="{569E5D73-30F8-DAB5-D35B-CE7D31810FDA}"/>
              </a:ext>
            </a:extLst>
          </p:cNvPr>
          <p:cNvSpPr/>
          <p:nvPr/>
        </p:nvSpPr>
        <p:spPr>
          <a:xfrm>
            <a:off x="1339838" y="8622882"/>
            <a:ext cx="158901" cy="455060"/>
          </a:xfrm>
          <a:custGeom>
            <a:avLst/>
            <a:gdLst>
              <a:gd name="connsiteX0" fmla="*/ 155587 w 158901"/>
              <a:gd name="connsiteY0" fmla="*/ 6768 h 455060"/>
              <a:gd name="connsiteX1" fmla="*/ 34937 w 158901"/>
              <a:gd name="connsiteY1" fmla="*/ 181393 h 455060"/>
              <a:gd name="connsiteX2" fmla="*/ 15887 w 158901"/>
              <a:gd name="connsiteY2" fmla="*/ 232193 h 455060"/>
              <a:gd name="connsiteX3" fmla="*/ 57162 w 158901"/>
              <a:gd name="connsiteY3" fmla="*/ 451268 h 455060"/>
              <a:gd name="connsiteX4" fmla="*/ 25412 w 158901"/>
              <a:gd name="connsiteY4" fmla="*/ 359193 h 455060"/>
              <a:gd name="connsiteX5" fmla="*/ 12 w 158901"/>
              <a:gd name="connsiteY5" fmla="*/ 206793 h 455060"/>
              <a:gd name="connsiteX6" fmla="*/ 28587 w 158901"/>
              <a:gd name="connsiteY6" fmla="*/ 286168 h 455060"/>
              <a:gd name="connsiteX7" fmla="*/ 69862 w 158901"/>
              <a:gd name="connsiteY7" fmla="*/ 82968 h 455060"/>
              <a:gd name="connsiteX8" fmla="*/ 44462 w 158901"/>
              <a:gd name="connsiteY8" fmla="*/ 136943 h 455060"/>
              <a:gd name="connsiteX9" fmla="*/ 117487 w 158901"/>
              <a:gd name="connsiteY9" fmla="*/ 44868 h 455060"/>
              <a:gd name="connsiteX10" fmla="*/ 155587 w 158901"/>
              <a:gd name="connsiteY10" fmla="*/ 6768 h 4550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58901" h="455060">
                <a:moveTo>
                  <a:pt x="155587" y="6768"/>
                </a:moveTo>
                <a:cubicBezTo>
                  <a:pt x="141829" y="29522"/>
                  <a:pt x="58220" y="143822"/>
                  <a:pt x="34937" y="181393"/>
                </a:cubicBezTo>
                <a:cubicBezTo>
                  <a:pt x="11654" y="218964"/>
                  <a:pt x="12183" y="187214"/>
                  <a:pt x="15887" y="232193"/>
                </a:cubicBezTo>
                <a:cubicBezTo>
                  <a:pt x="19591" y="277172"/>
                  <a:pt x="55575" y="430101"/>
                  <a:pt x="57162" y="451268"/>
                </a:cubicBezTo>
                <a:cubicBezTo>
                  <a:pt x="58749" y="472435"/>
                  <a:pt x="34937" y="399939"/>
                  <a:pt x="25412" y="359193"/>
                </a:cubicBezTo>
                <a:cubicBezTo>
                  <a:pt x="15887" y="318447"/>
                  <a:pt x="-517" y="218964"/>
                  <a:pt x="12" y="206793"/>
                </a:cubicBezTo>
                <a:cubicBezTo>
                  <a:pt x="541" y="194622"/>
                  <a:pt x="16945" y="306805"/>
                  <a:pt x="28587" y="286168"/>
                </a:cubicBezTo>
                <a:cubicBezTo>
                  <a:pt x="40229" y="265531"/>
                  <a:pt x="67216" y="107839"/>
                  <a:pt x="69862" y="82968"/>
                </a:cubicBezTo>
                <a:cubicBezTo>
                  <a:pt x="72508" y="58097"/>
                  <a:pt x="36525" y="143293"/>
                  <a:pt x="44462" y="136943"/>
                </a:cubicBezTo>
                <a:cubicBezTo>
                  <a:pt x="52399" y="130593"/>
                  <a:pt x="97908" y="65505"/>
                  <a:pt x="117487" y="44868"/>
                </a:cubicBezTo>
                <a:cubicBezTo>
                  <a:pt x="137066" y="24231"/>
                  <a:pt x="169345" y="-15986"/>
                  <a:pt x="155587" y="676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95" name="フリーフォーム 1594">
            <a:extLst>
              <a:ext uri="{FF2B5EF4-FFF2-40B4-BE49-F238E27FC236}">
                <a16:creationId xmlns:a16="http://schemas.microsoft.com/office/drawing/2014/main" id="{97A22BB7-DC5B-0ABC-5E33-F54CCC7BE364}"/>
              </a:ext>
            </a:extLst>
          </p:cNvPr>
          <p:cNvSpPr/>
          <p:nvPr/>
        </p:nvSpPr>
        <p:spPr>
          <a:xfrm>
            <a:off x="1193344" y="8464107"/>
            <a:ext cx="90608" cy="624163"/>
          </a:xfrm>
          <a:custGeom>
            <a:avLst/>
            <a:gdLst>
              <a:gd name="connsiteX0" fmla="*/ 456 w 90608"/>
              <a:gd name="connsiteY0" fmla="*/ 443 h 624163"/>
              <a:gd name="connsiteX1" fmla="*/ 73481 w 90608"/>
              <a:gd name="connsiteY1" fmla="*/ 238568 h 624163"/>
              <a:gd name="connsiteX2" fmla="*/ 57606 w 90608"/>
              <a:gd name="connsiteY2" fmla="*/ 194118 h 624163"/>
              <a:gd name="connsiteX3" fmla="*/ 41731 w 90608"/>
              <a:gd name="connsiteY3" fmla="*/ 251268 h 624163"/>
              <a:gd name="connsiteX4" fmla="*/ 9981 w 90608"/>
              <a:gd name="connsiteY4" fmla="*/ 270318 h 624163"/>
              <a:gd name="connsiteX5" fmla="*/ 44906 w 90608"/>
              <a:gd name="connsiteY5" fmla="*/ 359218 h 624163"/>
              <a:gd name="connsiteX6" fmla="*/ 22681 w 90608"/>
              <a:gd name="connsiteY6" fmla="*/ 327468 h 624163"/>
              <a:gd name="connsiteX7" fmla="*/ 89356 w 90608"/>
              <a:gd name="connsiteY7" fmla="*/ 622743 h 624163"/>
              <a:gd name="connsiteX8" fmla="*/ 63956 w 90608"/>
              <a:gd name="connsiteY8" fmla="*/ 432243 h 624163"/>
              <a:gd name="connsiteX9" fmla="*/ 35381 w 90608"/>
              <a:gd name="connsiteY9" fmla="*/ 263968 h 624163"/>
              <a:gd name="connsiteX10" fmla="*/ 41731 w 90608"/>
              <a:gd name="connsiteY10" fmla="*/ 181418 h 624163"/>
              <a:gd name="connsiteX11" fmla="*/ 456 w 90608"/>
              <a:gd name="connsiteY11" fmla="*/ 443 h 6241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90608" h="624163">
                <a:moveTo>
                  <a:pt x="456" y="443"/>
                </a:moveTo>
                <a:cubicBezTo>
                  <a:pt x="5748" y="9968"/>
                  <a:pt x="63956" y="206289"/>
                  <a:pt x="73481" y="238568"/>
                </a:cubicBezTo>
                <a:cubicBezTo>
                  <a:pt x="83006" y="270847"/>
                  <a:pt x="62898" y="192001"/>
                  <a:pt x="57606" y="194118"/>
                </a:cubicBezTo>
                <a:cubicBezTo>
                  <a:pt x="52314" y="196235"/>
                  <a:pt x="49668" y="238568"/>
                  <a:pt x="41731" y="251268"/>
                </a:cubicBezTo>
                <a:cubicBezTo>
                  <a:pt x="33794" y="263968"/>
                  <a:pt x="9452" y="252326"/>
                  <a:pt x="9981" y="270318"/>
                </a:cubicBezTo>
                <a:cubicBezTo>
                  <a:pt x="10510" y="288310"/>
                  <a:pt x="42789" y="349693"/>
                  <a:pt x="44906" y="359218"/>
                </a:cubicBezTo>
                <a:cubicBezTo>
                  <a:pt x="47023" y="368743"/>
                  <a:pt x="15273" y="283547"/>
                  <a:pt x="22681" y="327468"/>
                </a:cubicBezTo>
                <a:cubicBezTo>
                  <a:pt x="30089" y="371389"/>
                  <a:pt x="82477" y="605281"/>
                  <a:pt x="89356" y="622743"/>
                </a:cubicBezTo>
                <a:cubicBezTo>
                  <a:pt x="96235" y="640205"/>
                  <a:pt x="72952" y="492039"/>
                  <a:pt x="63956" y="432243"/>
                </a:cubicBezTo>
                <a:cubicBezTo>
                  <a:pt x="54960" y="372447"/>
                  <a:pt x="39085" y="305772"/>
                  <a:pt x="35381" y="263968"/>
                </a:cubicBezTo>
                <a:cubicBezTo>
                  <a:pt x="31677" y="222164"/>
                  <a:pt x="45964" y="225339"/>
                  <a:pt x="41731" y="181418"/>
                </a:cubicBezTo>
                <a:cubicBezTo>
                  <a:pt x="37498" y="137497"/>
                  <a:pt x="-4836" y="-9082"/>
                  <a:pt x="456" y="44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96" name="フリーフォーム 1595">
            <a:extLst>
              <a:ext uri="{FF2B5EF4-FFF2-40B4-BE49-F238E27FC236}">
                <a16:creationId xmlns:a16="http://schemas.microsoft.com/office/drawing/2014/main" id="{DA756E27-DCD0-4DC3-B285-742E7D2A2F88}"/>
              </a:ext>
            </a:extLst>
          </p:cNvPr>
          <p:cNvSpPr/>
          <p:nvPr/>
        </p:nvSpPr>
        <p:spPr>
          <a:xfrm>
            <a:off x="1487774" y="8542979"/>
            <a:ext cx="371009" cy="371353"/>
          </a:xfrm>
          <a:custGeom>
            <a:avLst/>
            <a:gdLst>
              <a:gd name="connsiteX0" fmla="*/ 369601 w 371009"/>
              <a:gd name="connsiteY0" fmla="*/ 946 h 371353"/>
              <a:gd name="connsiteX1" fmla="*/ 185451 w 371009"/>
              <a:gd name="connsiteY1" fmla="*/ 105721 h 371353"/>
              <a:gd name="connsiteX2" fmla="*/ 58451 w 371009"/>
              <a:gd name="connsiteY2" fmla="*/ 207321 h 371353"/>
              <a:gd name="connsiteX3" fmla="*/ 71151 w 371009"/>
              <a:gd name="connsiteY3" fmla="*/ 185096 h 371353"/>
              <a:gd name="connsiteX4" fmla="*/ 17176 w 371009"/>
              <a:gd name="connsiteY4" fmla="*/ 327971 h 371353"/>
              <a:gd name="connsiteX5" fmla="*/ 1301 w 371009"/>
              <a:gd name="connsiteY5" fmla="*/ 366071 h 371353"/>
              <a:gd name="connsiteX6" fmla="*/ 45751 w 371009"/>
              <a:gd name="connsiteY6" fmla="*/ 229546 h 371353"/>
              <a:gd name="connsiteX7" fmla="*/ 141001 w 371009"/>
              <a:gd name="connsiteY7" fmla="*/ 127946 h 371353"/>
              <a:gd name="connsiteX8" fmla="*/ 80676 w 371009"/>
              <a:gd name="connsiteY8" fmla="*/ 169221 h 371353"/>
              <a:gd name="connsiteX9" fmla="*/ 369601 w 371009"/>
              <a:gd name="connsiteY9" fmla="*/ 946 h 3713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71009" h="371353">
                <a:moveTo>
                  <a:pt x="369601" y="946"/>
                </a:moveTo>
                <a:cubicBezTo>
                  <a:pt x="387064" y="-9637"/>
                  <a:pt x="237309" y="71325"/>
                  <a:pt x="185451" y="105721"/>
                </a:cubicBezTo>
                <a:cubicBezTo>
                  <a:pt x="133593" y="140117"/>
                  <a:pt x="77501" y="194092"/>
                  <a:pt x="58451" y="207321"/>
                </a:cubicBezTo>
                <a:cubicBezTo>
                  <a:pt x="39401" y="220550"/>
                  <a:pt x="78030" y="164988"/>
                  <a:pt x="71151" y="185096"/>
                </a:cubicBezTo>
                <a:cubicBezTo>
                  <a:pt x="64272" y="205204"/>
                  <a:pt x="28818" y="297809"/>
                  <a:pt x="17176" y="327971"/>
                </a:cubicBezTo>
                <a:cubicBezTo>
                  <a:pt x="5534" y="358133"/>
                  <a:pt x="-3462" y="382475"/>
                  <a:pt x="1301" y="366071"/>
                </a:cubicBezTo>
                <a:cubicBezTo>
                  <a:pt x="6064" y="349667"/>
                  <a:pt x="22468" y="269234"/>
                  <a:pt x="45751" y="229546"/>
                </a:cubicBezTo>
                <a:cubicBezTo>
                  <a:pt x="69034" y="189859"/>
                  <a:pt x="135180" y="138000"/>
                  <a:pt x="141001" y="127946"/>
                </a:cubicBezTo>
                <a:cubicBezTo>
                  <a:pt x="146822" y="117892"/>
                  <a:pt x="43634" y="188271"/>
                  <a:pt x="80676" y="169221"/>
                </a:cubicBezTo>
                <a:cubicBezTo>
                  <a:pt x="117718" y="150171"/>
                  <a:pt x="352138" y="11529"/>
                  <a:pt x="369601" y="94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97" name="フリーフォーム 1596">
            <a:extLst>
              <a:ext uri="{FF2B5EF4-FFF2-40B4-BE49-F238E27FC236}">
                <a16:creationId xmlns:a16="http://schemas.microsoft.com/office/drawing/2014/main" id="{B1BCD6EE-BA88-ED44-C2B6-598D5A5F68A3}"/>
              </a:ext>
            </a:extLst>
          </p:cNvPr>
          <p:cNvSpPr/>
          <p:nvPr/>
        </p:nvSpPr>
        <p:spPr>
          <a:xfrm>
            <a:off x="1481697" y="8620125"/>
            <a:ext cx="299478" cy="296376"/>
          </a:xfrm>
          <a:custGeom>
            <a:avLst/>
            <a:gdLst>
              <a:gd name="connsiteX0" fmla="*/ 299478 w 299478"/>
              <a:gd name="connsiteY0" fmla="*/ 0 h 296376"/>
              <a:gd name="connsiteX1" fmla="*/ 188353 w 299478"/>
              <a:gd name="connsiteY1" fmla="*/ 95250 h 296376"/>
              <a:gd name="connsiteX2" fmla="*/ 93103 w 299478"/>
              <a:gd name="connsiteY2" fmla="*/ 231775 h 296376"/>
              <a:gd name="connsiteX3" fmla="*/ 1028 w 299478"/>
              <a:gd name="connsiteY3" fmla="*/ 295275 h 296376"/>
              <a:gd name="connsiteX4" fmla="*/ 45478 w 299478"/>
              <a:gd name="connsiteY4" fmla="*/ 263525 h 296376"/>
              <a:gd name="connsiteX5" fmla="*/ 74053 w 299478"/>
              <a:gd name="connsiteY5" fmla="*/ 158750 h 296376"/>
              <a:gd name="connsiteX6" fmla="*/ 48653 w 299478"/>
              <a:gd name="connsiteY6" fmla="*/ 190500 h 296376"/>
              <a:gd name="connsiteX7" fmla="*/ 185178 w 299478"/>
              <a:gd name="connsiteY7" fmla="*/ 66675 h 296376"/>
              <a:gd name="connsiteX8" fmla="*/ 118503 w 299478"/>
              <a:gd name="connsiteY8" fmla="*/ 98425 h 296376"/>
              <a:gd name="connsiteX9" fmla="*/ 299478 w 299478"/>
              <a:gd name="connsiteY9" fmla="*/ 0 h 296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99478" h="296376">
                <a:moveTo>
                  <a:pt x="299478" y="0"/>
                </a:moveTo>
                <a:cubicBezTo>
                  <a:pt x="261113" y="28310"/>
                  <a:pt x="222749" y="56621"/>
                  <a:pt x="188353" y="95250"/>
                </a:cubicBezTo>
                <a:cubicBezTo>
                  <a:pt x="153957" y="133879"/>
                  <a:pt x="124324" y="198438"/>
                  <a:pt x="93103" y="231775"/>
                </a:cubicBezTo>
                <a:cubicBezTo>
                  <a:pt x="61882" y="265112"/>
                  <a:pt x="8965" y="289983"/>
                  <a:pt x="1028" y="295275"/>
                </a:cubicBezTo>
                <a:cubicBezTo>
                  <a:pt x="-6909" y="300567"/>
                  <a:pt x="33307" y="286279"/>
                  <a:pt x="45478" y="263525"/>
                </a:cubicBezTo>
                <a:cubicBezTo>
                  <a:pt x="57649" y="240771"/>
                  <a:pt x="73524" y="170921"/>
                  <a:pt x="74053" y="158750"/>
                </a:cubicBezTo>
                <a:cubicBezTo>
                  <a:pt x="74582" y="146579"/>
                  <a:pt x="30132" y="205846"/>
                  <a:pt x="48653" y="190500"/>
                </a:cubicBezTo>
                <a:cubicBezTo>
                  <a:pt x="67174" y="175154"/>
                  <a:pt x="173536" y="82021"/>
                  <a:pt x="185178" y="66675"/>
                </a:cubicBezTo>
                <a:cubicBezTo>
                  <a:pt x="196820" y="51329"/>
                  <a:pt x="118503" y="98425"/>
                  <a:pt x="118503" y="98425"/>
                </a:cubicBezTo>
                <a:lnTo>
                  <a:pt x="299478" y="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98" name="フリーフォーム 1597">
            <a:extLst>
              <a:ext uri="{FF2B5EF4-FFF2-40B4-BE49-F238E27FC236}">
                <a16:creationId xmlns:a16="http://schemas.microsoft.com/office/drawing/2014/main" id="{6D57336A-ADE5-27E7-D1A0-3275D4FAFC3B}"/>
              </a:ext>
            </a:extLst>
          </p:cNvPr>
          <p:cNvSpPr/>
          <p:nvPr/>
        </p:nvSpPr>
        <p:spPr>
          <a:xfrm>
            <a:off x="1388415" y="8445500"/>
            <a:ext cx="164466" cy="114460"/>
          </a:xfrm>
          <a:custGeom>
            <a:avLst/>
            <a:gdLst>
              <a:gd name="connsiteX0" fmla="*/ 164160 w 164466"/>
              <a:gd name="connsiteY0" fmla="*/ 0 h 114460"/>
              <a:gd name="connsiteX1" fmla="*/ 49860 w 164466"/>
              <a:gd name="connsiteY1" fmla="*/ 41275 h 114460"/>
              <a:gd name="connsiteX2" fmla="*/ 5410 w 164466"/>
              <a:gd name="connsiteY2" fmla="*/ 114300 h 114460"/>
              <a:gd name="connsiteX3" fmla="*/ 5410 w 164466"/>
              <a:gd name="connsiteY3" fmla="*/ 60325 h 114460"/>
              <a:gd name="connsiteX4" fmla="*/ 11760 w 164466"/>
              <a:gd name="connsiteY4" fmla="*/ 41275 h 114460"/>
              <a:gd name="connsiteX5" fmla="*/ 164160 w 164466"/>
              <a:gd name="connsiteY5" fmla="*/ 0 h 1144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4466" h="114460">
                <a:moveTo>
                  <a:pt x="164160" y="0"/>
                </a:moveTo>
                <a:cubicBezTo>
                  <a:pt x="170510" y="0"/>
                  <a:pt x="76318" y="22225"/>
                  <a:pt x="49860" y="41275"/>
                </a:cubicBezTo>
                <a:cubicBezTo>
                  <a:pt x="23402" y="60325"/>
                  <a:pt x="12818" y="111125"/>
                  <a:pt x="5410" y="114300"/>
                </a:cubicBezTo>
                <a:cubicBezTo>
                  <a:pt x="-1998" y="117475"/>
                  <a:pt x="4352" y="72496"/>
                  <a:pt x="5410" y="60325"/>
                </a:cubicBezTo>
                <a:cubicBezTo>
                  <a:pt x="6468" y="48154"/>
                  <a:pt x="-10994" y="49742"/>
                  <a:pt x="11760" y="41275"/>
                </a:cubicBezTo>
                <a:cubicBezTo>
                  <a:pt x="34514" y="32808"/>
                  <a:pt x="157810" y="0"/>
                  <a:pt x="164160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99" name="フリーフォーム 1598">
            <a:extLst>
              <a:ext uri="{FF2B5EF4-FFF2-40B4-BE49-F238E27FC236}">
                <a16:creationId xmlns:a16="http://schemas.microsoft.com/office/drawing/2014/main" id="{6F8804C6-16BC-A36C-F342-C5696D991408}"/>
              </a:ext>
            </a:extLst>
          </p:cNvPr>
          <p:cNvSpPr/>
          <p:nvPr/>
        </p:nvSpPr>
        <p:spPr>
          <a:xfrm>
            <a:off x="1399878" y="8438745"/>
            <a:ext cx="96038" cy="282993"/>
          </a:xfrm>
          <a:custGeom>
            <a:avLst/>
            <a:gdLst>
              <a:gd name="connsiteX0" fmla="*/ 297 w 96038"/>
              <a:gd name="connsiteY0" fmla="*/ 405 h 282993"/>
              <a:gd name="connsiteX1" fmla="*/ 82847 w 96038"/>
              <a:gd name="connsiteY1" fmla="*/ 98830 h 282993"/>
              <a:gd name="connsiteX2" fmla="*/ 95547 w 96038"/>
              <a:gd name="connsiteY2" fmla="*/ 136930 h 282993"/>
              <a:gd name="connsiteX3" fmla="*/ 79672 w 96038"/>
              <a:gd name="connsiteY3" fmla="*/ 194080 h 282993"/>
              <a:gd name="connsiteX4" fmla="*/ 73322 w 96038"/>
              <a:gd name="connsiteY4" fmla="*/ 209955 h 282993"/>
              <a:gd name="connsiteX5" fmla="*/ 19347 w 96038"/>
              <a:gd name="connsiteY5" fmla="*/ 282980 h 282993"/>
              <a:gd name="connsiteX6" fmla="*/ 54272 w 96038"/>
              <a:gd name="connsiteY6" fmla="*/ 203605 h 282993"/>
              <a:gd name="connsiteX7" fmla="*/ 54272 w 96038"/>
              <a:gd name="connsiteY7" fmla="*/ 140105 h 282993"/>
              <a:gd name="connsiteX8" fmla="*/ 297 w 96038"/>
              <a:gd name="connsiteY8" fmla="*/ 405 h 2829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96038" h="282993">
                <a:moveTo>
                  <a:pt x="297" y="405"/>
                </a:moveTo>
                <a:cubicBezTo>
                  <a:pt x="5059" y="-6474"/>
                  <a:pt x="66972" y="76076"/>
                  <a:pt x="82847" y="98830"/>
                </a:cubicBezTo>
                <a:cubicBezTo>
                  <a:pt x="98722" y="121584"/>
                  <a:pt x="96076" y="121055"/>
                  <a:pt x="95547" y="136930"/>
                </a:cubicBezTo>
                <a:cubicBezTo>
                  <a:pt x="95018" y="152805"/>
                  <a:pt x="83376" y="181909"/>
                  <a:pt x="79672" y="194080"/>
                </a:cubicBezTo>
                <a:cubicBezTo>
                  <a:pt x="75968" y="206251"/>
                  <a:pt x="83376" y="195138"/>
                  <a:pt x="73322" y="209955"/>
                </a:cubicBezTo>
                <a:cubicBezTo>
                  <a:pt x="63268" y="224772"/>
                  <a:pt x="22522" y="284038"/>
                  <a:pt x="19347" y="282980"/>
                </a:cubicBezTo>
                <a:cubicBezTo>
                  <a:pt x="16172" y="281922"/>
                  <a:pt x="48451" y="227418"/>
                  <a:pt x="54272" y="203605"/>
                </a:cubicBezTo>
                <a:cubicBezTo>
                  <a:pt x="60093" y="179792"/>
                  <a:pt x="59034" y="167622"/>
                  <a:pt x="54272" y="140105"/>
                </a:cubicBezTo>
                <a:cubicBezTo>
                  <a:pt x="49510" y="112588"/>
                  <a:pt x="-4465" y="7284"/>
                  <a:pt x="297" y="40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00" name="フリーフォーム 1599">
            <a:extLst>
              <a:ext uri="{FF2B5EF4-FFF2-40B4-BE49-F238E27FC236}">
                <a16:creationId xmlns:a16="http://schemas.microsoft.com/office/drawing/2014/main" id="{052B4240-BD81-9210-8FD1-783D8C05BFC8}"/>
              </a:ext>
            </a:extLst>
          </p:cNvPr>
          <p:cNvSpPr/>
          <p:nvPr/>
        </p:nvSpPr>
        <p:spPr>
          <a:xfrm>
            <a:off x="1374733" y="8453326"/>
            <a:ext cx="44675" cy="290885"/>
          </a:xfrm>
          <a:custGeom>
            <a:avLst/>
            <a:gdLst>
              <a:gd name="connsiteX0" fmla="*/ 44492 w 44675"/>
              <a:gd name="connsiteY0" fmla="*/ 1699 h 290885"/>
              <a:gd name="connsiteX1" fmla="*/ 19092 w 44675"/>
              <a:gd name="connsiteY1" fmla="*/ 115999 h 290885"/>
              <a:gd name="connsiteX2" fmla="*/ 44492 w 44675"/>
              <a:gd name="connsiteY2" fmla="*/ 189024 h 290885"/>
              <a:gd name="connsiteX3" fmla="*/ 25442 w 44675"/>
              <a:gd name="connsiteY3" fmla="*/ 290624 h 290885"/>
              <a:gd name="connsiteX4" fmla="*/ 22267 w 44675"/>
              <a:gd name="connsiteY4" fmla="*/ 214424 h 290885"/>
              <a:gd name="connsiteX5" fmla="*/ 42 w 44675"/>
              <a:gd name="connsiteY5" fmla="*/ 96949 h 290885"/>
              <a:gd name="connsiteX6" fmla="*/ 28617 w 44675"/>
              <a:gd name="connsiteY6" fmla="*/ 49324 h 290885"/>
              <a:gd name="connsiteX7" fmla="*/ 44492 w 44675"/>
              <a:gd name="connsiteY7" fmla="*/ 1699 h 2908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4675" h="290885">
                <a:moveTo>
                  <a:pt x="44492" y="1699"/>
                </a:moveTo>
                <a:cubicBezTo>
                  <a:pt x="42905" y="12811"/>
                  <a:pt x="19092" y="84778"/>
                  <a:pt x="19092" y="115999"/>
                </a:cubicBezTo>
                <a:cubicBezTo>
                  <a:pt x="19092" y="147220"/>
                  <a:pt x="43434" y="159920"/>
                  <a:pt x="44492" y="189024"/>
                </a:cubicBezTo>
                <a:cubicBezTo>
                  <a:pt x="45550" y="218128"/>
                  <a:pt x="29146" y="286391"/>
                  <a:pt x="25442" y="290624"/>
                </a:cubicBezTo>
                <a:cubicBezTo>
                  <a:pt x="21738" y="294857"/>
                  <a:pt x="26500" y="246703"/>
                  <a:pt x="22267" y="214424"/>
                </a:cubicBezTo>
                <a:cubicBezTo>
                  <a:pt x="18034" y="182145"/>
                  <a:pt x="-1016" y="124466"/>
                  <a:pt x="42" y="96949"/>
                </a:cubicBezTo>
                <a:cubicBezTo>
                  <a:pt x="1100" y="69432"/>
                  <a:pt x="20150" y="61495"/>
                  <a:pt x="28617" y="49324"/>
                </a:cubicBezTo>
                <a:cubicBezTo>
                  <a:pt x="37084" y="37153"/>
                  <a:pt x="46079" y="-9413"/>
                  <a:pt x="44492" y="169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01" name="フリーフォーム 1600">
            <a:extLst>
              <a:ext uri="{FF2B5EF4-FFF2-40B4-BE49-F238E27FC236}">
                <a16:creationId xmlns:a16="http://schemas.microsoft.com/office/drawing/2014/main" id="{4E1AF19B-F0E0-F9B9-6E98-C4C77674FA74}"/>
              </a:ext>
            </a:extLst>
          </p:cNvPr>
          <p:cNvSpPr/>
          <p:nvPr/>
        </p:nvSpPr>
        <p:spPr>
          <a:xfrm>
            <a:off x="1897980" y="8169121"/>
            <a:ext cx="70731" cy="190832"/>
          </a:xfrm>
          <a:custGeom>
            <a:avLst/>
            <a:gdLst>
              <a:gd name="connsiteX0" fmla="*/ 38770 w 70731"/>
              <a:gd name="connsiteY0" fmla="*/ 154 h 190832"/>
              <a:gd name="connsiteX1" fmla="*/ 22895 w 70731"/>
              <a:gd name="connsiteY1" fmla="*/ 92229 h 190832"/>
              <a:gd name="connsiteX2" fmla="*/ 70520 w 70731"/>
              <a:gd name="connsiteY2" fmla="*/ 190654 h 190832"/>
              <a:gd name="connsiteX3" fmla="*/ 670 w 70731"/>
              <a:gd name="connsiteY3" fmla="*/ 114454 h 190832"/>
              <a:gd name="connsiteX4" fmla="*/ 38770 w 70731"/>
              <a:gd name="connsiteY4" fmla="*/ 154 h 1908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0731" h="190832">
                <a:moveTo>
                  <a:pt x="38770" y="154"/>
                </a:moveTo>
                <a:cubicBezTo>
                  <a:pt x="42474" y="-3550"/>
                  <a:pt x="17603" y="60479"/>
                  <a:pt x="22895" y="92229"/>
                </a:cubicBezTo>
                <a:cubicBezTo>
                  <a:pt x="28187" y="123979"/>
                  <a:pt x="74224" y="186950"/>
                  <a:pt x="70520" y="190654"/>
                </a:cubicBezTo>
                <a:cubicBezTo>
                  <a:pt x="66816" y="194358"/>
                  <a:pt x="7020" y="139325"/>
                  <a:pt x="670" y="114454"/>
                </a:cubicBezTo>
                <a:cubicBezTo>
                  <a:pt x="-5680" y="89583"/>
                  <a:pt x="35066" y="3858"/>
                  <a:pt x="38770" y="15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02" name="フリーフォーム 1601">
            <a:extLst>
              <a:ext uri="{FF2B5EF4-FFF2-40B4-BE49-F238E27FC236}">
                <a16:creationId xmlns:a16="http://schemas.microsoft.com/office/drawing/2014/main" id="{0983A371-B0EA-E981-9B28-9BC8649933A9}"/>
              </a:ext>
            </a:extLst>
          </p:cNvPr>
          <p:cNvSpPr/>
          <p:nvPr/>
        </p:nvSpPr>
        <p:spPr>
          <a:xfrm>
            <a:off x="1790615" y="8355761"/>
            <a:ext cx="153332" cy="393194"/>
          </a:xfrm>
          <a:custGeom>
            <a:avLst/>
            <a:gdLst>
              <a:gd name="connsiteX0" fmla="*/ 149310 w 153332"/>
              <a:gd name="connsiteY0" fmla="*/ 4014 h 393194"/>
              <a:gd name="connsiteX1" fmla="*/ 117560 w 153332"/>
              <a:gd name="connsiteY1" fmla="*/ 77039 h 393194"/>
              <a:gd name="connsiteX2" fmla="*/ 9610 w 153332"/>
              <a:gd name="connsiteY2" fmla="*/ 258014 h 393194"/>
              <a:gd name="connsiteX3" fmla="*/ 35010 w 153332"/>
              <a:gd name="connsiteY3" fmla="*/ 216739 h 393194"/>
              <a:gd name="connsiteX4" fmla="*/ 31835 w 153332"/>
              <a:gd name="connsiteY4" fmla="*/ 270714 h 393194"/>
              <a:gd name="connsiteX5" fmla="*/ 73110 w 153332"/>
              <a:gd name="connsiteY5" fmla="*/ 391364 h 393194"/>
              <a:gd name="connsiteX6" fmla="*/ 47710 w 153332"/>
              <a:gd name="connsiteY6" fmla="*/ 340564 h 393194"/>
              <a:gd name="connsiteX7" fmla="*/ 85 w 153332"/>
              <a:gd name="connsiteY7" fmla="*/ 299289 h 393194"/>
              <a:gd name="connsiteX8" fmla="*/ 60410 w 153332"/>
              <a:gd name="connsiteY8" fmla="*/ 156414 h 393194"/>
              <a:gd name="connsiteX9" fmla="*/ 38185 w 153332"/>
              <a:gd name="connsiteY9" fmla="*/ 188164 h 393194"/>
              <a:gd name="connsiteX10" fmla="*/ 149310 w 153332"/>
              <a:gd name="connsiteY10" fmla="*/ 4014 h 3931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53332" h="393194">
                <a:moveTo>
                  <a:pt x="149310" y="4014"/>
                </a:moveTo>
                <a:cubicBezTo>
                  <a:pt x="162539" y="-14507"/>
                  <a:pt x="140843" y="34706"/>
                  <a:pt x="117560" y="77039"/>
                </a:cubicBezTo>
                <a:cubicBezTo>
                  <a:pt x="94277" y="119372"/>
                  <a:pt x="23368" y="234731"/>
                  <a:pt x="9610" y="258014"/>
                </a:cubicBezTo>
                <a:cubicBezTo>
                  <a:pt x="-4148" y="281297"/>
                  <a:pt x="31306" y="214622"/>
                  <a:pt x="35010" y="216739"/>
                </a:cubicBezTo>
                <a:cubicBezTo>
                  <a:pt x="38714" y="218856"/>
                  <a:pt x="25485" y="241610"/>
                  <a:pt x="31835" y="270714"/>
                </a:cubicBezTo>
                <a:cubicBezTo>
                  <a:pt x="38185" y="299818"/>
                  <a:pt x="70464" y="379722"/>
                  <a:pt x="73110" y="391364"/>
                </a:cubicBezTo>
                <a:cubicBezTo>
                  <a:pt x="75756" y="403006"/>
                  <a:pt x="59881" y="355910"/>
                  <a:pt x="47710" y="340564"/>
                </a:cubicBezTo>
                <a:cubicBezTo>
                  <a:pt x="35539" y="325218"/>
                  <a:pt x="-2032" y="329981"/>
                  <a:pt x="85" y="299289"/>
                </a:cubicBezTo>
                <a:cubicBezTo>
                  <a:pt x="2202" y="268597"/>
                  <a:pt x="54060" y="174935"/>
                  <a:pt x="60410" y="156414"/>
                </a:cubicBezTo>
                <a:cubicBezTo>
                  <a:pt x="66760" y="137893"/>
                  <a:pt x="17018" y="211977"/>
                  <a:pt x="38185" y="188164"/>
                </a:cubicBezTo>
                <a:cubicBezTo>
                  <a:pt x="59352" y="164352"/>
                  <a:pt x="136081" y="22535"/>
                  <a:pt x="149310" y="401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03" name="フリーフォーム 1602">
            <a:extLst>
              <a:ext uri="{FF2B5EF4-FFF2-40B4-BE49-F238E27FC236}">
                <a16:creationId xmlns:a16="http://schemas.microsoft.com/office/drawing/2014/main" id="{BF6B12FC-9CD5-1275-1615-783F0ABEDF25}"/>
              </a:ext>
            </a:extLst>
          </p:cNvPr>
          <p:cNvSpPr/>
          <p:nvPr/>
        </p:nvSpPr>
        <p:spPr>
          <a:xfrm>
            <a:off x="1903785" y="8181580"/>
            <a:ext cx="145830" cy="183943"/>
          </a:xfrm>
          <a:custGeom>
            <a:avLst/>
            <a:gdLst>
              <a:gd name="connsiteX0" fmla="*/ 1215 w 145830"/>
              <a:gd name="connsiteY0" fmla="*/ 395 h 183943"/>
              <a:gd name="connsiteX1" fmla="*/ 144090 w 145830"/>
              <a:gd name="connsiteY1" fmla="*/ 178195 h 183943"/>
              <a:gd name="connsiteX2" fmla="*/ 77415 w 145830"/>
              <a:gd name="connsiteY2" fmla="*/ 130570 h 183943"/>
              <a:gd name="connsiteX3" fmla="*/ 1215 w 145830"/>
              <a:gd name="connsiteY3" fmla="*/ 395 h 1839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5830" h="183943">
                <a:moveTo>
                  <a:pt x="1215" y="395"/>
                </a:moveTo>
                <a:cubicBezTo>
                  <a:pt x="12328" y="8333"/>
                  <a:pt x="131390" y="156499"/>
                  <a:pt x="144090" y="178195"/>
                </a:cubicBezTo>
                <a:cubicBezTo>
                  <a:pt x="156790" y="199891"/>
                  <a:pt x="96465" y="154912"/>
                  <a:pt x="77415" y="130570"/>
                </a:cubicBezTo>
                <a:cubicBezTo>
                  <a:pt x="58365" y="106228"/>
                  <a:pt x="-9898" y="-7543"/>
                  <a:pt x="1215" y="39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04" name="フリーフォーム 1603">
            <a:extLst>
              <a:ext uri="{FF2B5EF4-FFF2-40B4-BE49-F238E27FC236}">
                <a16:creationId xmlns:a16="http://schemas.microsoft.com/office/drawing/2014/main" id="{96394DBE-05AE-21D1-9850-127C925B496A}"/>
              </a:ext>
            </a:extLst>
          </p:cNvPr>
          <p:cNvSpPr/>
          <p:nvPr/>
        </p:nvSpPr>
        <p:spPr>
          <a:xfrm>
            <a:off x="1294225" y="8581913"/>
            <a:ext cx="83728" cy="129914"/>
          </a:xfrm>
          <a:custGeom>
            <a:avLst/>
            <a:gdLst>
              <a:gd name="connsiteX0" fmla="*/ 83725 w 83728"/>
              <a:gd name="connsiteY0" fmla="*/ 112 h 129914"/>
              <a:gd name="connsiteX1" fmla="*/ 7525 w 83728"/>
              <a:gd name="connsiteY1" fmla="*/ 123937 h 129914"/>
              <a:gd name="connsiteX2" fmla="*/ 10700 w 83728"/>
              <a:gd name="connsiteY2" fmla="*/ 101712 h 129914"/>
              <a:gd name="connsiteX3" fmla="*/ 83725 w 83728"/>
              <a:gd name="connsiteY3" fmla="*/ 112 h 129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3728" h="129914">
                <a:moveTo>
                  <a:pt x="83725" y="112"/>
                </a:moveTo>
                <a:cubicBezTo>
                  <a:pt x="83196" y="3816"/>
                  <a:pt x="19696" y="107004"/>
                  <a:pt x="7525" y="123937"/>
                </a:cubicBezTo>
                <a:cubicBezTo>
                  <a:pt x="-4646" y="140870"/>
                  <a:pt x="-942" y="118116"/>
                  <a:pt x="10700" y="101712"/>
                </a:cubicBezTo>
                <a:cubicBezTo>
                  <a:pt x="22342" y="85308"/>
                  <a:pt x="84254" y="-3592"/>
                  <a:pt x="83725" y="11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05" name="フリーフォーム 1604">
            <a:extLst>
              <a:ext uri="{FF2B5EF4-FFF2-40B4-BE49-F238E27FC236}">
                <a16:creationId xmlns:a16="http://schemas.microsoft.com/office/drawing/2014/main" id="{280688FB-BD49-E7E0-B385-BF86E8D1425B}"/>
              </a:ext>
            </a:extLst>
          </p:cNvPr>
          <p:cNvSpPr/>
          <p:nvPr/>
        </p:nvSpPr>
        <p:spPr>
          <a:xfrm>
            <a:off x="1312422" y="8620008"/>
            <a:ext cx="98485" cy="153457"/>
          </a:xfrm>
          <a:custGeom>
            <a:avLst/>
            <a:gdLst>
              <a:gd name="connsiteX0" fmla="*/ 2028 w 98485"/>
              <a:gd name="connsiteY0" fmla="*/ 117592 h 153457"/>
              <a:gd name="connsiteX1" fmla="*/ 33778 w 98485"/>
              <a:gd name="connsiteY1" fmla="*/ 60442 h 153457"/>
              <a:gd name="connsiteX2" fmla="*/ 52828 w 98485"/>
              <a:gd name="connsiteY2" fmla="*/ 152517 h 153457"/>
              <a:gd name="connsiteX3" fmla="*/ 49653 w 98485"/>
              <a:gd name="connsiteY3" fmla="*/ 101717 h 153457"/>
              <a:gd name="connsiteX4" fmla="*/ 97278 w 98485"/>
              <a:gd name="connsiteY4" fmla="*/ 117 h 153457"/>
              <a:gd name="connsiteX5" fmla="*/ 2028 w 98485"/>
              <a:gd name="connsiteY5" fmla="*/ 117592 h 1534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98485" h="153457">
                <a:moveTo>
                  <a:pt x="2028" y="117592"/>
                </a:moveTo>
                <a:cubicBezTo>
                  <a:pt x="-8555" y="127646"/>
                  <a:pt x="25311" y="54621"/>
                  <a:pt x="33778" y="60442"/>
                </a:cubicBezTo>
                <a:cubicBezTo>
                  <a:pt x="42245" y="66263"/>
                  <a:pt x="50182" y="145638"/>
                  <a:pt x="52828" y="152517"/>
                </a:cubicBezTo>
                <a:cubicBezTo>
                  <a:pt x="55474" y="159396"/>
                  <a:pt x="42245" y="127117"/>
                  <a:pt x="49653" y="101717"/>
                </a:cubicBezTo>
                <a:cubicBezTo>
                  <a:pt x="57061" y="76317"/>
                  <a:pt x="106803" y="4350"/>
                  <a:pt x="97278" y="117"/>
                </a:cubicBezTo>
                <a:cubicBezTo>
                  <a:pt x="87753" y="-4116"/>
                  <a:pt x="12611" y="107538"/>
                  <a:pt x="2028" y="11759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06" name="フリーフォーム 1605">
            <a:extLst>
              <a:ext uri="{FF2B5EF4-FFF2-40B4-BE49-F238E27FC236}">
                <a16:creationId xmlns:a16="http://schemas.microsoft.com/office/drawing/2014/main" id="{B2958CAC-883F-2B70-CD9F-A34B81FE7E11}"/>
              </a:ext>
            </a:extLst>
          </p:cNvPr>
          <p:cNvSpPr/>
          <p:nvPr/>
        </p:nvSpPr>
        <p:spPr>
          <a:xfrm>
            <a:off x="1409583" y="8289542"/>
            <a:ext cx="235119" cy="141640"/>
          </a:xfrm>
          <a:custGeom>
            <a:avLst/>
            <a:gdLst>
              <a:gd name="connsiteX0" fmla="*/ 117 w 235119"/>
              <a:gd name="connsiteY0" fmla="*/ 70233 h 141640"/>
              <a:gd name="connsiteX1" fmla="*/ 177917 w 235119"/>
              <a:gd name="connsiteY1" fmla="*/ 79758 h 141640"/>
              <a:gd name="connsiteX2" fmla="*/ 114417 w 235119"/>
              <a:gd name="connsiteY2" fmla="*/ 127383 h 141640"/>
              <a:gd name="connsiteX3" fmla="*/ 235067 w 235119"/>
              <a:gd name="connsiteY3" fmla="*/ 121033 h 141640"/>
              <a:gd name="connsiteX4" fmla="*/ 130292 w 235119"/>
              <a:gd name="connsiteY4" fmla="*/ 140083 h 141640"/>
              <a:gd name="connsiteX5" fmla="*/ 174742 w 235119"/>
              <a:gd name="connsiteY5" fmla="*/ 73408 h 141640"/>
              <a:gd name="connsiteX6" fmla="*/ 171567 w 235119"/>
              <a:gd name="connsiteY6" fmla="*/ 22608 h 141640"/>
              <a:gd name="connsiteX7" fmla="*/ 104892 w 235119"/>
              <a:gd name="connsiteY7" fmla="*/ 383 h 141640"/>
              <a:gd name="connsiteX8" fmla="*/ 149342 w 235119"/>
              <a:gd name="connsiteY8" fmla="*/ 13083 h 141640"/>
              <a:gd name="connsiteX9" fmla="*/ 117 w 235119"/>
              <a:gd name="connsiteY9" fmla="*/ 70233 h 1416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35119" h="141640">
                <a:moveTo>
                  <a:pt x="117" y="70233"/>
                </a:moveTo>
                <a:cubicBezTo>
                  <a:pt x="4879" y="81345"/>
                  <a:pt x="158867" y="70233"/>
                  <a:pt x="177917" y="79758"/>
                </a:cubicBezTo>
                <a:cubicBezTo>
                  <a:pt x="196967" y="89283"/>
                  <a:pt x="104892" y="120504"/>
                  <a:pt x="114417" y="127383"/>
                </a:cubicBezTo>
                <a:cubicBezTo>
                  <a:pt x="123942" y="134262"/>
                  <a:pt x="232421" y="118916"/>
                  <a:pt x="235067" y="121033"/>
                </a:cubicBezTo>
                <a:cubicBezTo>
                  <a:pt x="237713" y="123150"/>
                  <a:pt x="140346" y="148020"/>
                  <a:pt x="130292" y="140083"/>
                </a:cubicBezTo>
                <a:cubicBezTo>
                  <a:pt x="120238" y="132146"/>
                  <a:pt x="167863" y="92987"/>
                  <a:pt x="174742" y="73408"/>
                </a:cubicBezTo>
                <a:cubicBezTo>
                  <a:pt x="181621" y="53829"/>
                  <a:pt x="183209" y="34779"/>
                  <a:pt x="171567" y="22608"/>
                </a:cubicBezTo>
                <a:cubicBezTo>
                  <a:pt x="159925" y="10437"/>
                  <a:pt x="108596" y="1970"/>
                  <a:pt x="104892" y="383"/>
                </a:cubicBezTo>
                <a:cubicBezTo>
                  <a:pt x="101188" y="-1204"/>
                  <a:pt x="162042" y="1971"/>
                  <a:pt x="149342" y="13083"/>
                </a:cubicBezTo>
                <a:cubicBezTo>
                  <a:pt x="136642" y="24195"/>
                  <a:pt x="-4645" y="59121"/>
                  <a:pt x="117" y="7023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07" name="フリーフォーム 1606">
            <a:extLst>
              <a:ext uri="{FF2B5EF4-FFF2-40B4-BE49-F238E27FC236}">
                <a16:creationId xmlns:a16="http://schemas.microsoft.com/office/drawing/2014/main" id="{FA872233-7236-EAF0-A8A3-52764A891113}"/>
              </a:ext>
            </a:extLst>
          </p:cNvPr>
          <p:cNvSpPr/>
          <p:nvPr/>
        </p:nvSpPr>
        <p:spPr>
          <a:xfrm>
            <a:off x="1373605" y="8613773"/>
            <a:ext cx="198266" cy="376755"/>
          </a:xfrm>
          <a:custGeom>
            <a:avLst/>
            <a:gdLst>
              <a:gd name="connsiteX0" fmla="*/ 198020 w 198266"/>
              <a:gd name="connsiteY0" fmla="*/ 2 h 376755"/>
              <a:gd name="connsiteX1" fmla="*/ 96420 w 198266"/>
              <a:gd name="connsiteY1" fmla="*/ 120652 h 376755"/>
              <a:gd name="connsiteX2" fmla="*/ 45620 w 198266"/>
              <a:gd name="connsiteY2" fmla="*/ 149227 h 376755"/>
              <a:gd name="connsiteX3" fmla="*/ 51970 w 198266"/>
              <a:gd name="connsiteY3" fmla="*/ 139702 h 376755"/>
              <a:gd name="connsiteX4" fmla="*/ 1170 w 198266"/>
              <a:gd name="connsiteY4" fmla="*/ 374652 h 376755"/>
              <a:gd name="connsiteX5" fmla="*/ 20220 w 198266"/>
              <a:gd name="connsiteY5" fmla="*/ 247652 h 376755"/>
              <a:gd name="connsiteX6" fmla="*/ 64670 w 198266"/>
              <a:gd name="connsiteY6" fmla="*/ 117477 h 376755"/>
              <a:gd name="connsiteX7" fmla="*/ 198020 w 198266"/>
              <a:gd name="connsiteY7" fmla="*/ 2 h 3767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98266" h="376755">
                <a:moveTo>
                  <a:pt x="198020" y="2"/>
                </a:moveTo>
                <a:cubicBezTo>
                  <a:pt x="203312" y="531"/>
                  <a:pt x="121820" y="95781"/>
                  <a:pt x="96420" y="120652"/>
                </a:cubicBezTo>
                <a:cubicBezTo>
                  <a:pt x="71020" y="145523"/>
                  <a:pt x="45620" y="149227"/>
                  <a:pt x="45620" y="149227"/>
                </a:cubicBezTo>
                <a:cubicBezTo>
                  <a:pt x="38212" y="152402"/>
                  <a:pt x="59378" y="102131"/>
                  <a:pt x="51970" y="139702"/>
                </a:cubicBezTo>
                <a:cubicBezTo>
                  <a:pt x="44562" y="177273"/>
                  <a:pt x="6462" y="356660"/>
                  <a:pt x="1170" y="374652"/>
                </a:cubicBezTo>
                <a:cubicBezTo>
                  <a:pt x="-4122" y="392644"/>
                  <a:pt x="9637" y="290514"/>
                  <a:pt x="20220" y="247652"/>
                </a:cubicBezTo>
                <a:cubicBezTo>
                  <a:pt x="30803" y="204790"/>
                  <a:pt x="31332" y="156106"/>
                  <a:pt x="64670" y="117477"/>
                </a:cubicBezTo>
                <a:cubicBezTo>
                  <a:pt x="98008" y="78848"/>
                  <a:pt x="192728" y="-527"/>
                  <a:pt x="198020" y="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08" name="フリーフォーム 1607">
            <a:extLst>
              <a:ext uri="{FF2B5EF4-FFF2-40B4-BE49-F238E27FC236}">
                <a16:creationId xmlns:a16="http://schemas.microsoft.com/office/drawing/2014/main" id="{A3DF52C5-17D9-DF0C-FC5F-F1EDBD9CB306}"/>
              </a:ext>
            </a:extLst>
          </p:cNvPr>
          <p:cNvSpPr/>
          <p:nvPr/>
        </p:nvSpPr>
        <p:spPr>
          <a:xfrm>
            <a:off x="1472708" y="8359187"/>
            <a:ext cx="319251" cy="60916"/>
          </a:xfrm>
          <a:custGeom>
            <a:avLst/>
            <a:gdLst>
              <a:gd name="connsiteX0" fmla="*/ 492 w 319251"/>
              <a:gd name="connsiteY0" fmla="*/ 41863 h 60916"/>
              <a:gd name="connsiteX1" fmla="*/ 175117 w 319251"/>
              <a:gd name="connsiteY1" fmla="*/ 3763 h 60916"/>
              <a:gd name="connsiteX2" fmla="*/ 317992 w 319251"/>
              <a:gd name="connsiteY2" fmla="*/ 60913 h 60916"/>
              <a:gd name="connsiteX3" fmla="*/ 232267 w 319251"/>
              <a:gd name="connsiteY3" fmla="*/ 588 h 60916"/>
              <a:gd name="connsiteX4" fmla="*/ 492 w 319251"/>
              <a:gd name="connsiteY4" fmla="*/ 41863 h 609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9251" h="60916">
                <a:moveTo>
                  <a:pt x="492" y="41863"/>
                </a:moveTo>
                <a:cubicBezTo>
                  <a:pt x="-9033" y="42392"/>
                  <a:pt x="122200" y="588"/>
                  <a:pt x="175117" y="3763"/>
                </a:cubicBezTo>
                <a:cubicBezTo>
                  <a:pt x="228034" y="6938"/>
                  <a:pt x="308467" y="61442"/>
                  <a:pt x="317992" y="60913"/>
                </a:cubicBezTo>
                <a:cubicBezTo>
                  <a:pt x="327517" y="60384"/>
                  <a:pt x="281480" y="6938"/>
                  <a:pt x="232267" y="588"/>
                </a:cubicBezTo>
                <a:cubicBezTo>
                  <a:pt x="183054" y="-5762"/>
                  <a:pt x="10017" y="41334"/>
                  <a:pt x="492" y="4186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09" name="フリーフォーム 1608">
            <a:extLst>
              <a:ext uri="{FF2B5EF4-FFF2-40B4-BE49-F238E27FC236}">
                <a16:creationId xmlns:a16="http://schemas.microsoft.com/office/drawing/2014/main" id="{4AB99AA7-3A98-3DE1-8A5C-364B99B4E37F}"/>
              </a:ext>
            </a:extLst>
          </p:cNvPr>
          <p:cNvSpPr/>
          <p:nvPr/>
        </p:nvSpPr>
        <p:spPr>
          <a:xfrm>
            <a:off x="1511289" y="8342065"/>
            <a:ext cx="391366" cy="186089"/>
          </a:xfrm>
          <a:custGeom>
            <a:avLst/>
            <a:gdLst>
              <a:gd name="connsiteX0" fmla="*/ 11 w 391366"/>
              <a:gd name="connsiteY0" fmla="*/ 185985 h 186089"/>
              <a:gd name="connsiteX1" fmla="*/ 206386 w 391366"/>
              <a:gd name="connsiteY1" fmla="*/ 128835 h 186089"/>
              <a:gd name="connsiteX2" fmla="*/ 276236 w 391366"/>
              <a:gd name="connsiteY2" fmla="*/ 52635 h 186089"/>
              <a:gd name="connsiteX3" fmla="*/ 292111 w 391366"/>
              <a:gd name="connsiteY3" fmla="*/ 65335 h 186089"/>
              <a:gd name="connsiteX4" fmla="*/ 374661 w 391366"/>
              <a:gd name="connsiteY4" fmla="*/ 55810 h 186089"/>
              <a:gd name="connsiteX5" fmla="*/ 387361 w 391366"/>
              <a:gd name="connsiteY5" fmla="*/ 1835 h 186089"/>
              <a:gd name="connsiteX6" fmla="*/ 323861 w 391366"/>
              <a:gd name="connsiteY6" fmla="*/ 14535 h 186089"/>
              <a:gd name="connsiteX7" fmla="*/ 276236 w 391366"/>
              <a:gd name="connsiteY7" fmla="*/ 33585 h 186089"/>
              <a:gd name="connsiteX8" fmla="*/ 247661 w 391366"/>
              <a:gd name="connsiteY8" fmla="*/ 49460 h 186089"/>
              <a:gd name="connsiteX9" fmla="*/ 279411 w 391366"/>
              <a:gd name="connsiteY9" fmla="*/ 87560 h 186089"/>
              <a:gd name="connsiteX10" fmla="*/ 196861 w 391366"/>
              <a:gd name="connsiteY10" fmla="*/ 141535 h 186089"/>
              <a:gd name="connsiteX11" fmla="*/ 11 w 391366"/>
              <a:gd name="connsiteY11" fmla="*/ 185985 h 1860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91366" h="186089">
                <a:moveTo>
                  <a:pt x="11" y="185985"/>
                </a:moveTo>
                <a:cubicBezTo>
                  <a:pt x="1599" y="183868"/>
                  <a:pt x="160349" y="151060"/>
                  <a:pt x="206386" y="128835"/>
                </a:cubicBezTo>
                <a:cubicBezTo>
                  <a:pt x="252423" y="106610"/>
                  <a:pt x="261949" y="63218"/>
                  <a:pt x="276236" y="52635"/>
                </a:cubicBezTo>
                <a:cubicBezTo>
                  <a:pt x="290524" y="42052"/>
                  <a:pt x="275707" y="64806"/>
                  <a:pt x="292111" y="65335"/>
                </a:cubicBezTo>
                <a:cubicBezTo>
                  <a:pt x="308515" y="65864"/>
                  <a:pt x="358786" y="66393"/>
                  <a:pt x="374661" y="55810"/>
                </a:cubicBezTo>
                <a:cubicBezTo>
                  <a:pt x="390536" y="45227"/>
                  <a:pt x="395828" y="8714"/>
                  <a:pt x="387361" y="1835"/>
                </a:cubicBezTo>
                <a:cubicBezTo>
                  <a:pt x="378894" y="-5044"/>
                  <a:pt x="342382" y="9243"/>
                  <a:pt x="323861" y="14535"/>
                </a:cubicBezTo>
                <a:cubicBezTo>
                  <a:pt x="305340" y="19827"/>
                  <a:pt x="288936" y="27764"/>
                  <a:pt x="276236" y="33585"/>
                </a:cubicBezTo>
                <a:cubicBezTo>
                  <a:pt x="263536" y="39406"/>
                  <a:pt x="247132" y="40464"/>
                  <a:pt x="247661" y="49460"/>
                </a:cubicBezTo>
                <a:cubicBezTo>
                  <a:pt x="248190" y="58456"/>
                  <a:pt x="287878" y="72214"/>
                  <a:pt x="279411" y="87560"/>
                </a:cubicBezTo>
                <a:cubicBezTo>
                  <a:pt x="270944" y="102906"/>
                  <a:pt x="236019" y="125660"/>
                  <a:pt x="196861" y="141535"/>
                </a:cubicBezTo>
                <a:cubicBezTo>
                  <a:pt x="157703" y="157410"/>
                  <a:pt x="-1577" y="188102"/>
                  <a:pt x="11" y="18598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0" name="フリーフォーム 1609">
            <a:extLst>
              <a:ext uri="{FF2B5EF4-FFF2-40B4-BE49-F238E27FC236}">
                <a16:creationId xmlns:a16="http://schemas.microsoft.com/office/drawing/2014/main" id="{4C505009-91ED-042D-D6C4-84BD3DE11010}"/>
              </a:ext>
            </a:extLst>
          </p:cNvPr>
          <p:cNvSpPr/>
          <p:nvPr/>
        </p:nvSpPr>
        <p:spPr>
          <a:xfrm>
            <a:off x="1951271" y="8162690"/>
            <a:ext cx="202381" cy="130813"/>
          </a:xfrm>
          <a:custGeom>
            <a:avLst/>
            <a:gdLst>
              <a:gd name="connsiteX0" fmla="*/ 4529 w 202381"/>
              <a:gd name="connsiteY0" fmla="*/ 130410 h 130813"/>
              <a:gd name="connsiteX1" fmla="*/ 137879 w 202381"/>
              <a:gd name="connsiteY1" fmla="*/ 22460 h 130813"/>
              <a:gd name="connsiteX2" fmla="*/ 201379 w 202381"/>
              <a:gd name="connsiteY2" fmla="*/ 98660 h 130813"/>
              <a:gd name="connsiteX3" fmla="*/ 169629 w 202381"/>
              <a:gd name="connsiteY3" fmla="*/ 6585 h 130813"/>
              <a:gd name="connsiteX4" fmla="*/ 77554 w 202381"/>
              <a:gd name="connsiteY4" fmla="*/ 12935 h 130813"/>
              <a:gd name="connsiteX5" fmla="*/ 33104 w 202381"/>
              <a:gd name="connsiteY5" fmla="*/ 57385 h 130813"/>
              <a:gd name="connsiteX6" fmla="*/ 4529 w 202381"/>
              <a:gd name="connsiteY6" fmla="*/ 130410 h 1308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02381" h="130813">
                <a:moveTo>
                  <a:pt x="4529" y="130410"/>
                </a:moveTo>
                <a:cubicBezTo>
                  <a:pt x="21991" y="124589"/>
                  <a:pt x="105071" y="27752"/>
                  <a:pt x="137879" y="22460"/>
                </a:cubicBezTo>
                <a:cubicBezTo>
                  <a:pt x="170687" y="17168"/>
                  <a:pt x="196087" y="101306"/>
                  <a:pt x="201379" y="98660"/>
                </a:cubicBezTo>
                <a:cubicBezTo>
                  <a:pt x="206671" y="96014"/>
                  <a:pt x="190266" y="20872"/>
                  <a:pt x="169629" y="6585"/>
                </a:cubicBezTo>
                <a:cubicBezTo>
                  <a:pt x="148992" y="-7702"/>
                  <a:pt x="100308" y="4468"/>
                  <a:pt x="77554" y="12935"/>
                </a:cubicBezTo>
                <a:cubicBezTo>
                  <a:pt x="54800" y="21402"/>
                  <a:pt x="41041" y="37277"/>
                  <a:pt x="33104" y="57385"/>
                </a:cubicBezTo>
                <a:cubicBezTo>
                  <a:pt x="25167" y="77493"/>
                  <a:pt x="-12933" y="136231"/>
                  <a:pt x="4529" y="13041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1" name="フリーフォーム 1610">
            <a:extLst>
              <a:ext uri="{FF2B5EF4-FFF2-40B4-BE49-F238E27FC236}">
                <a16:creationId xmlns:a16="http://schemas.microsoft.com/office/drawing/2014/main" id="{84098DBE-D34D-AA89-A4C5-601DD659F0DB}"/>
              </a:ext>
            </a:extLst>
          </p:cNvPr>
          <p:cNvSpPr/>
          <p:nvPr/>
        </p:nvSpPr>
        <p:spPr>
          <a:xfrm>
            <a:off x="1885901" y="8232775"/>
            <a:ext cx="378497" cy="120808"/>
          </a:xfrm>
          <a:custGeom>
            <a:avLst/>
            <a:gdLst>
              <a:gd name="connsiteX0" fmla="*/ 49 w 378497"/>
              <a:gd name="connsiteY0" fmla="*/ 66675 h 120808"/>
              <a:gd name="connsiteX1" fmla="*/ 206424 w 378497"/>
              <a:gd name="connsiteY1" fmla="*/ 60325 h 120808"/>
              <a:gd name="connsiteX2" fmla="*/ 212774 w 378497"/>
              <a:gd name="connsiteY2" fmla="*/ 120650 h 120808"/>
              <a:gd name="connsiteX3" fmla="*/ 196899 w 378497"/>
              <a:gd name="connsiteY3" fmla="*/ 76200 h 120808"/>
              <a:gd name="connsiteX4" fmla="*/ 241349 w 378497"/>
              <a:gd name="connsiteY4" fmla="*/ 25400 h 120808"/>
              <a:gd name="connsiteX5" fmla="*/ 285799 w 378497"/>
              <a:gd name="connsiteY5" fmla="*/ 25400 h 120808"/>
              <a:gd name="connsiteX6" fmla="*/ 263574 w 378497"/>
              <a:gd name="connsiteY6" fmla="*/ 25400 h 120808"/>
              <a:gd name="connsiteX7" fmla="*/ 349299 w 378497"/>
              <a:gd name="connsiteY7" fmla="*/ 57150 h 120808"/>
              <a:gd name="connsiteX8" fmla="*/ 377874 w 378497"/>
              <a:gd name="connsiteY8" fmla="*/ 114300 h 120808"/>
              <a:gd name="connsiteX9" fmla="*/ 327074 w 378497"/>
              <a:gd name="connsiteY9" fmla="*/ 34925 h 120808"/>
              <a:gd name="connsiteX10" fmla="*/ 203249 w 378497"/>
              <a:gd name="connsiteY10" fmla="*/ 0 h 120808"/>
              <a:gd name="connsiteX11" fmla="*/ 254049 w 378497"/>
              <a:gd name="connsiteY11" fmla="*/ 34925 h 120808"/>
              <a:gd name="connsiteX12" fmla="*/ 187374 w 378497"/>
              <a:gd name="connsiteY12" fmla="*/ 60325 h 120808"/>
              <a:gd name="connsiteX13" fmla="*/ 49 w 378497"/>
              <a:gd name="connsiteY13" fmla="*/ 66675 h 1208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378497" h="120808">
                <a:moveTo>
                  <a:pt x="49" y="66675"/>
                </a:moveTo>
                <a:cubicBezTo>
                  <a:pt x="3224" y="66675"/>
                  <a:pt x="170970" y="51329"/>
                  <a:pt x="206424" y="60325"/>
                </a:cubicBezTo>
                <a:cubicBezTo>
                  <a:pt x="241878" y="69321"/>
                  <a:pt x="214362" y="118004"/>
                  <a:pt x="212774" y="120650"/>
                </a:cubicBezTo>
                <a:cubicBezTo>
                  <a:pt x="211187" y="123296"/>
                  <a:pt x="192137" y="92075"/>
                  <a:pt x="196899" y="76200"/>
                </a:cubicBezTo>
                <a:cubicBezTo>
                  <a:pt x="201661" y="60325"/>
                  <a:pt x="226532" y="33867"/>
                  <a:pt x="241349" y="25400"/>
                </a:cubicBezTo>
                <a:cubicBezTo>
                  <a:pt x="256166" y="16933"/>
                  <a:pt x="285799" y="25400"/>
                  <a:pt x="285799" y="25400"/>
                </a:cubicBezTo>
                <a:cubicBezTo>
                  <a:pt x="289503" y="25400"/>
                  <a:pt x="252991" y="20108"/>
                  <a:pt x="263574" y="25400"/>
                </a:cubicBezTo>
                <a:cubicBezTo>
                  <a:pt x="274157" y="30692"/>
                  <a:pt x="330249" y="42333"/>
                  <a:pt x="349299" y="57150"/>
                </a:cubicBezTo>
                <a:cubicBezTo>
                  <a:pt x="368349" y="71967"/>
                  <a:pt x="381578" y="118004"/>
                  <a:pt x="377874" y="114300"/>
                </a:cubicBezTo>
                <a:cubicBezTo>
                  <a:pt x="374170" y="110596"/>
                  <a:pt x="356178" y="53975"/>
                  <a:pt x="327074" y="34925"/>
                </a:cubicBezTo>
                <a:cubicBezTo>
                  <a:pt x="297970" y="15875"/>
                  <a:pt x="215420" y="0"/>
                  <a:pt x="203249" y="0"/>
                </a:cubicBezTo>
                <a:cubicBezTo>
                  <a:pt x="191078" y="0"/>
                  <a:pt x="256695" y="24871"/>
                  <a:pt x="254049" y="34925"/>
                </a:cubicBezTo>
                <a:cubicBezTo>
                  <a:pt x="251403" y="44979"/>
                  <a:pt x="227061" y="53975"/>
                  <a:pt x="187374" y="60325"/>
                </a:cubicBezTo>
                <a:cubicBezTo>
                  <a:pt x="147687" y="66675"/>
                  <a:pt x="-3126" y="66675"/>
                  <a:pt x="49" y="6667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2" name="フリーフォーム 1611">
            <a:extLst>
              <a:ext uri="{FF2B5EF4-FFF2-40B4-BE49-F238E27FC236}">
                <a16:creationId xmlns:a16="http://schemas.microsoft.com/office/drawing/2014/main" id="{086DCBEA-1A41-83CC-4C6C-7760DD48584E}"/>
              </a:ext>
            </a:extLst>
          </p:cNvPr>
          <p:cNvSpPr/>
          <p:nvPr/>
        </p:nvSpPr>
        <p:spPr>
          <a:xfrm>
            <a:off x="1806487" y="8305114"/>
            <a:ext cx="361456" cy="391233"/>
          </a:xfrm>
          <a:custGeom>
            <a:avLst/>
            <a:gdLst>
              <a:gd name="connsiteX0" fmla="*/ 238213 w 361456"/>
              <a:gd name="connsiteY0" fmla="*/ 686 h 391233"/>
              <a:gd name="connsiteX1" fmla="*/ 346163 w 361456"/>
              <a:gd name="connsiteY1" fmla="*/ 99111 h 391233"/>
              <a:gd name="connsiteX2" fmla="*/ 314413 w 361456"/>
              <a:gd name="connsiteY2" fmla="*/ 210236 h 391233"/>
              <a:gd name="connsiteX3" fmla="*/ 358863 w 361456"/>
              <a:gd name="connsiteY3" fmla="*/ 200711 h 391233"/>
              <a:gd name="connsiteX4" fmla="*/ 222338 w 361456"/>
              <a:gd name="connsiteY4" fmla="*/ 280086 h 391233"/>
              <a:gd name="connsiteX5" fmla="*/ 187413 w 361456"/>
              <a:gd name="connsiteY5" fmla="*/ 302311 h 391233"/>
              <a:gd name="connsiteX6" fmla="*/ 225513 w 361456"/>
              <a:gd name="connsiteY6" fmla="*/ 318186 h 391233"/>
              <a:gd name="connsiteX7" fmla="*/ 88 w 361456"/>
              <a:gd name="connsiteY7" fmla="*/ 391211 h 391233"/>
              <a:gd name="connsiteX8" fmla="*/ 200113 w 361456"/>
              <a:gd name="connsiteY8" fmla="*/ 324536 h 391233"/>
              <a:gd name="connsiteX9" fmla="*/ 336638 w 361456"/>
              <a:gd name="connsiteY9" fmla="*/ 200711 h 391233"/>
              <a:gd name="connsiteX10" fmla="*/ 308063 w 361456"/>
              <a:gd name="connsiteY10" fmla="*/ 222936 h 391233"/>
              <a:gd name="connsiteX11" fmla="*/ 349338 w 361456"/>
              <a:gd name="connsiteY11" fmla="*/ 149911 h 391233"/>
              <a:gd name="connsiteX12" fmla="*/ 238213 w 361456"/>
              <a:gd name="connsiteY12" fmla="*/ 686 h 3912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61456" h="391233">
                <a:moveTo>
                  <a:pt x="238213" y="686"/>
                </a:moveTo>
                <a:cubicBezTo>
                  <a:pt x="237684" y="-7781"/>
                  <a:pt x="333463" y="64186"/>
                  <a:pt x="346163" y="99111"/>
                </a:cubicBezTo>
                <a:cubicBezTo>
                  <a:pt x="358863" y="134036"/>
                  <a:pt x="312296" y="193303"/>
                  <a:pt x="314413" y="210236"/>
                </a:cubicBezTo>
                <a:cubicBezTo>
                  <a:pt x="316530" y="227169"/>
                  <a:pt x="374209" y="189069"/>
                  <a:pt x="358863" y="200711"/>
                </a:cubicBezTo>
                <a:cubicBezTo>
                  <a:pt x="343517" y="212353"/>
                  <a:pt x="250913" y="263153"/>
                  <a:pt x="222338" y="280086"/>
                </a:cubicBezTo>
                <a:cubicBezTo>
                  <a:pt x="193763" y="297019"/>
                  <a:pt x="186884" y="295961"/>
                  <a:pt x="187413" y="302311"/>
                </a:cubicBezTo>
                <a:cubicBezTo>
                  <a:pt x="187942" y="308661"/>
                  <a:pt x="256734" y="303369"/>
                  <a:pt x="225513" y="318186"/>
                </a:cubicBezTo>
                <a:cubicBezTo>
                  <a:pt x="194292" y="333003"/>
                  <a:pt x="4321" y="390153"/>
                  <a:pt x="88" y="391211"/>
                </a:cubicBezTo>
                <a:cubicBezTo>
                  <a:pt x="-4145" y="392269"/>
                  <a:pt x="144021" y="356286"/>
                  <a:pt x="200113" y="324536"/>
                </a:cubicBezTo>
                <a:cubicBezTo>
                  <a:pt x="256205" y="292786"/>
                  <a:pt x="318646" y="217644"/>
                  <a:pt x="336638" y="200711"/>
                </a:cubicBezTo>
                <a:cubicBezTo>
                  <a:pt x="354630" y="183778"/>
                  <a:pt x="305946" y="231403"/>
                  <a:pt x="308063" y="222936"/>
                </a:cubicBezTo>
                <a:cubicBezTo>
                  <a:pt x="310180" y="214469"/>
                  <a:pt x="358863" y="183249"/>
                  <a:pt x="349338" y="149911"/>
                </a:cubicBezTo>
                <a:cubicBezTo>
                  <a:pt x="339813" y="116574"/>
                  <a:pt x="238742" y="9153"/>
                  <a:pt x="238213" y="68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3" name="フリーフォーム 1612">
            <a:extLst>
              <a:ext uri="{FF2B5EF4-FFF2-40B4-BE49-F238E27FC236}">
                <a16:creationId xmlns:a16="http://schemas.microsoft.com/office/drawing/2014/main" id="{0DC299A2-3705-73BD-F6C9-FA80B4B3C694}"/>
              </a:ext>
            </a:extLst>
          </p:cNvPr>
          <p:cNvSpPr/>
          <p:nvPr/>
        </p:nvSpPr>
        <p:spPr>
          <a:xfrm>
            <a:off x="2214076" y="8432337"/>
            <a:ext cx="291151" cy="83184"/>
          </a:xfrm>
          <a:custGeom>
            <a:avLst/>
            <a:gdLst>
              <a:gd name="connsiteX0" fmla="*/ 2074 w 291151"/>
              <a:gd name="connsiteY0" fmla="*/ 83013 h 83184"/>
              <a:gd name="connsiteX1" fmla="*/ 208449 w 291151"/>
              <a:gd name="connsiteY1" fmla="*/ 25863 h 83184"/>
              <a:gd name="connsiteX2" fmla="*/ 154474 w 291151"/>
              <a:gd name="connsiteY2" fmla="*/ 13163 h 83184"/>
              <a:gd name="connsiteX3" fmla="*/ 290999 w 291151"/>
              <a:gd name="connsiteY3" fmla="*/ 22688 h 83184"/>
              <a:gd name="connsiteX4" fmla="*/ 183049 w 291151"/>
              <a:gd name="connsiteY4" fmla="*/ 70313 h 83184"/>
              <a:gd name="connsiteX5" fmla="*/ 265599 w 291151"/>
              <a:gd name="connsiteY5" fmla="*/ 22688 h 83184"/>
              <a:gd name="connsiteX6" fmla="*/ 173524 w 291151"/>
              <a:gd name="connsiteY6" fmla="*/ 463 h 83184"/>
              <a:gd name="connsiteX7" fmla="*/ 103674 w 291151"/>
              <a:gd name="connsiteY7" fmla="*/ 41738 h 83184"/>
              <a:gd name="connsiteX8" fmla="*/ 2074 w 291151"/>
              <a:gd name="connsiteY8" fmla="*/ 83013 h 831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91151" h="83184">
                <a:moveTo>
                  <a:pt x="2074" y="83013"/>
                </a:moveTo>
                <a:cubicBezTo>
                  <a:pt x="19537" y="80367"/>
                  <a:pt x="183049" y="37505"/>
                  <a:pt x="208449" y="25863"/>
                </a:cubicBezTo>
                <a:cubicBezTo>
                  <a:pt x="233849" y="14221"/>
                  <a:pt x="140716" y="13692"/>
                  <a:pt x="154474" y="13163"/>
                </a:cubicBezTo>
                <a:cubicBezTo>
                  <a:pt x="168232" y="12634"/>
                  <a:pt x="286236" y="13163"/>
                  <a:pt x="290999" y="22688"/>
                </a:cubicBezTo>
                <a:cubicBezTo>
                  <a:pt x="295762" y="32213"/>
                  <a:pt x="187282" y="70313"/>
                  <a:pt x="183049" y="70313"/>
                </a:cubicBezTo>
                <a:cubicBezTo>
                  <a:pt x="178816" y="70313"/>
                  <a:pt x="267186" y="34330"/>
                  <a:pt x="265599" y="22688"/>
                </a:cubicBezTo>
                <a:cubicBezTo>
                  <a:pt x="264012" y="11046"/>
                  <a:pt x="200512" y="-2712"/>
                  <a:pt x="173524" y="463"/>
                </a:cubicBezTo>
                <a:cubicBezTo>
                  <a:pt x="146536" y="3638"/>
                  <a:pt x="124841" y="26392"/>
                  <a:pt x="103674" y="41738"/>
                </a:cubicBezTo>
                <a:cubicBezTo>
                  <a:pt x="82507" y="57084"/>
                  <a:pt x="-15389" y="85659"/>
                  <a:pt x="2074" y="8301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4" name="フリーフォーム 1613">
            <a:extLst>
              <a:ext uri="{FF2B5EF4-FFF2-40B4-BE49-F238E27FC236}">
                <a16:creationId xmlns:a16="http://schemas.microsoft.com/office/drawing/2014/main" id="{EAF5D130-413D-9C2C-DBE9-A9CDEC99D70B}"/>
              </a:ext>
            </a:extLst>
          </p:cNvPr>
          <p:cNvSpPr/>
          <p:nvPr/>
        </p:nvSpPr>
        <p:spPr>
          <a:xfrm>
            <a:off x="1615597" y="8664037"/>
            <a:ext cx="297234" cy="152942"/>
          </a:xfrm>
          <a:custGeom>
            <a:avLst/>
            <a:gdLst>
              <a:gd name="connsiteX0" fmla="*/ 478 w 297234"/>
              <a:gd name="connsiteY0" fmla="*/ 143413 h 152942"/>
              <a:gd name="connsiteX1" fmla="*/ 162403 w 297234"/>
              <a:gd name="connsiteY1" fmla="*/ 35463 h 152942"/>
              <a:gd name="connsiteX2" fmla="*/ 216378 w 297234"/>
              <a:gd name="connsiteY2" fmla="*/ 44988 h 152942"/>
              <a:gd name="connsiteX3" fmla="*/ 229078 w 297234"/>
              <a:gd name="connsiteY3" fmla="*/ 76738 h 152942"/>
              <a:gd name="connsiteX4" fmla="*/ 159228 w 297234"/>
              <a:gd name="connsiteY4" fmla="*/ 152938 h 152942"/>
              <a:gd name="connsiteX5" fmla="*/ 295753 w 297234"/>
              <a:gd name="connsiteY5" fmla="*/ 79913 h 152942"/>
              <a:gd name="connsiteX6" fmla="*/ 219553 w 297234"/>
              <a:gd name="connsiteY6" fmla="*/ 538 h 152942"/>
              <a:gd name="connsiteX7" fmla="*/ 478 w 297234"/>
              <a:gd name="connsiteY7" fmla="*/ 143413 h 1529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7234" h="152942">
                <a:moveTo>
                  <a:pt x="478" y="143413"/>
                </a:moveTo>
                <a:cubicBezTo>
                  <a:pt x="-9047" y="149234"/>
                  <a:pt x="126420" y="51867"/>
                  <a:pt x="162403" y="35463"/>
                </a:cubicBezTo>
                <a:cubicBezTo>
                  <a:pt x="198386" y="19059"/>
                  <a:pt x="205266" y="38109"/>
                  <a:pt x="216378" y="44988"/>
                </a:cubicBezTo>
                <a:cubicBezTo>
                  <a:pt x="227490" y="51867"/>
                  <a:pt x="238603" y="58746"/>
                  <a:pt x="229078" y="76738"/>
                </a:cubicBezTo>
                <a:cubicBezTo>
                  <a:pt x="219553" y="94730"/>
                  <a:pt x="148116" y="152409"/>
                  <a:pt x="159228" y="152938"/>
                </a:cubicBezTo>
                <a:cubicBezTo>
                  <a:pt x="170340" y="153467"/>
                  <a:pt x="285699" y="105313"/>
                  <a:pt x="295753" y="79913"/>
                </a:cubicBezTo>
                <a:cubicBezTo>
                  <a:pt x="305807" y="54513"/>
                  <a:pt x="262945" y="-6341"/>
                  <a:pt x="219553" y="538"/>
                </a:cubicBezTo>
                <a:cubicBezTo>
                  <a:pt x="176161" y="7417"/>
                  <a:pt x="10003" y="137592"/>
                  <a:pt x="478" y="14341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5" name="フリーフォーム 1614">
            <a:extLst>
              <a:ext uri="{FF2B5EF4-FFF2-40B4-BE49-F238E27FC236}">
                <a16:creationId xmlns:a16="http://schemas.microsoft.com/office/drawing/2014/main" id="{37F77DED-4E2E-B088-687A-C15A05B2266B}"/>
              </a:ext>
            </a:extLst>
          </p:cNvPr>
          <p:cNvSpPr/>
          <p:nvPr/>
        </p:nvSpPr>
        <p:spPr>
          <a:xfrm>
            <a:off x="1058885" y="8750300"/>
            <a:ext cx="709967" cy="557820"/>
          </a:xfrm>
          <a:custGeom>
            <a:avLst/>
            <a:gdLst>
              <a:gd name="connsiteX0" fmla="*/ 4740 w 709967"/>
              <a:gd name="connsiteY0" fmla="*/ 434975 h 557820"/>
              <a:gd name="connsiteX1" fmla="*/ 7915 w 709967"/>
              <a:gd name="connsiteY1" fmla="*/ 542925 h 557820"/>
              <a:gd name="connsiteX2" fmla="*/ 90465 w 709967"/>
              <a:gd name="connsiteY2" fmla="*/ 495300 h 557820"/>
              <a:gd name="connsiteX3" fmla="*/ 141265 w 709967"/>
              <a:gd name="connsiteY3" fmla="*/ 479425 h 557820"/>
              <a:gd name="connsiteX4" fmla="*/ 214290 w 709967"/>
              <a:gd name="connsiteY4" fmla="*/ 361950 h 557820"/>
              <a:gd name="connsiteX5" fmla="*/ 214290 w 709967"/>
              <a:gd name="connsiteY5" fmla="*/ 371475 h 557820"/>
              <a:gd name="connsiteX6" fmla="*/ 369865 w 709967"/>
              <a:gd name="connsiteY6" fmla="*/ 314325 h 557820"/>
              <a:gd name="connsiteX7" fmla="*/ 376215 w 709967"/>
              <a:gd name="connsiteY7" fmla="*/ 307975 h 557820"/>
              <a:gd name="connsiteX8" fmla="*/ 423840 w 709967"/>
              <a:gd name="connsiteY8" fmla="*/ 228600 h 557820"/>
              <a:gd name="connsiteX9" fmla="*/ 433365 w 709967"/>
              <a:gd name="connsiteY9" fmla="*/ 231775 h 557820"/>
              <a:gd name="connsiteX10" fmla="*/ 490515 w 709967"/>
              <a:gd name="connsiteY10" fmla="*/ 149225 h 557820"/>
              <a:gd name="connsiteX11" fmla="*/ 496865 w 709967"/>
              <a:gd name="connsiteY11" fmla="*/ 174625 h 557820"/>
              <a:gd name="connsiteX12" fmla="*/ 592115 w 709967"/>
              <a:gd name="connsiteY12" fmla="*/ 95250 h 557820"/>
              <a:gd name="connsiteX13" fmla="*/ 579415 w 709967"/>
              <a:gd name="connsiteY13" fmla="*/ 82550 h 557820"/>
              <a:gd name="connsiteX14" fmla="*/ 649265 w 709967"/>
              <a:gd name="connsiteY14" fmla="*/ 92075 h 557820"/>
              <a:gd name="connsiteX15" fmla="*/ 630215 w 709967"/>
              <a:gd name="connsiteY15" fmla="*/ 0 h 557820"/>
              <a:gd name="connsiteX16" fmla="*/ 709590 w 709967"/>
              <a:gd name="connsiteY16" fmla="*/ 92075 h 557820"/>
              <a:gd name="connsiteX17" fmla="*/ 592115 w 709967"/>
              <a:gd name="connsiteY17" fmla="*/ 139700 h 557820"/>
              <a:gd name="connsiteX18" fmla="*/ 239690 w 709967"/>
              <a:gd name="connsiteY18" fmla="*/ 342900 h 557820"/>
              <a:gd name="connsiteX19" fmla="*/ 131740 w 709967"/>
              <a:gd name="connsiteY19" fmla="*/ 520700 h 557820"/>
              <a:gd name="connsiteX20" fmla="*/ 20615 w 709967"/>
              <a:gd name="connsiteY20" fmla="*/ 552450 h 557820"/>
              <a:gd name="connsiteX21" fmla="*/ 4740 w 709967"/>
              <a:gd name="connsiteY21" fmla="*/ 434975 h 5578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709967" h="557820">
                <a:moveTo>
                  <a:pt x="4740" y="434975"/>
                </a:moveTo>
                <a:cubicBezTo>
                  <a:pt x="2623" y="433387"/>
                  <a:pt x="-6372" y="532871"/>
                  <a:pt x="7915" y="542925"/>
                </a:cubicBezTo>
                <a:cubicBezTo>
                  <a:pt x="22202" y="552979"/>
                  <a:pt x="68240" y="505883"/>
                  <a:pt x="90465" y="495300"/>
                </a:cubicBezTo>
                <a:cubicBezTo>
                  <a:pt x="112690" y="484717"/>
                  <a:pt x="120628" y="501650"/>
                  <a:pt x="141265" y="479425"/>
                </a:cubicBezTo>
                <a:cubicBezTo>
                  <a:pt x="161902" y="457200"/>
                  <a:pt x="202119" y="379942"/>
                  <a:pt x="214290" y="361950"/>
                </a:cubicBezTo>
                <a:cubicBezTo>
                  <a:pt x="226461" y="343958"/>
                  <a:pt x="188361" y="379412"/>
                  <a:pt x="214290" y="371475"/>
                </a:cubicBezTo>
                <a:cubicBezTo>
                  <a:pt x="240219" y="363538"/>
                  <a:pt x="342878" y="324908"/>
                  <a:pt x="369865" y="314325"/>
                </a:cubicBezTo>
                <a:cubicBezTo>
                  <a:pt x="396852" y="303742"/>
                  <a:pt x="367219" y="322262"/>
                  <a:pt x="376215" y="307975"/>
                </a:cubicBezTo>
                <a:cubicBezTo>
                  <a:pt x="385211" y="293688"/>
                  <a:pt x="414315" y="241300"/>
                  <a:pt x="423840" y="228600"/>
                </a:cubicBezTo>
                <a:cubicBezTo>
                  <a:pt x="433365" y="215900"/>
                  <a:pt x="422253" y="245004"/>
                  <a:pt x="433365" y="231775"/>
                </a:cubicBezTo>
                <a:cubicBezTo>
                  <a:pt x="444477" y="218546"/>
                  <a:pt x="479932" y="158750"/>
                  <a:pt x="490515" y="149225"/>
                </a:cubicBezTo>
                <a:cubicBezTo>
                  <a:pt x="501098" y="139700"/>
                  <a:pt x="479932" y="183621"/>
                  <a:pt x="496865" y="174625"/>
                </a:cubicBezTo>
                <a:cubicBezTo>
                  <a:pt x="513798" y="165629"/>
                  <a:pt x="592115" y="95250"/>
                  <a:pt x="592115" y="95250"/>
                </a:cubicBezTo>
                <a:cubicBezTo>
                  <a:pt x="605873" y="79904"/>
                  <a:pt x="569890" y="83079"/>
                  <a:pt x="579415" y="82550"/>
                </a:cubicBezTo>
                <a:cubicBezTo>
                  <a:pt x="588940" y="82021"/>
                  <a:pt x="640798" y="105833"/>
                  <a:pt x="649265" y="92075"/>
                </a:cubicBezTo>
                <a:cubicBezTo>
                  <a:pt x="657732" y="78317"/>
                  <a:pt x="620161" y="0"/>
                  <a:pt x="630215" y="0"/>
                </a:cubicBezTo>
                <a:cubicBezTo>
                  <a:pt x="640269" y="0"/>
                  <a:pt x="715940" y="68792"/>
                  <a:pt x="709590" y="92075"/>
                </a:cubicBezTo>
                <a:cubicBezTo>
                  <a:pt x="703240" y="115358"/>
                  <a:pt x="670432" y="97896"/>
                  <a:pt x="592115" y="139700"/>
                </a:cubicBezTo>
                <a:cubicBezTo>
                  <a:pt x="513798" y="181504"/>
                  <a:pt x="316419" y="279400"/>
                  <a:pt x="239690" y="342900"/>
                </a:cubicBezTo>
                <a:cubicBezTo>
                  <a:pt x="162961" y="406400"/>
                  <a:pt x="168252" y="485775"/>
                  <a:pt x="131740" y="520700"/>
                </a:cubicBezTo>
                <a:cubicBezTo>
                  <a:pt x="95228" y="555625"/>
                  <a:pt x="40723" y="565150"/>
                  <a:pt x="20615" y="552450"/>
                </a:cubicBezTo>
                <a:cubicBezTo>
                  <a:pt x="507" y="539750"/>
                  <a:pt x="6857" y="436563"/>
                  <a:pt x="4740" y="43497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6" name="フリーフォーム 1615">
            <a:extLst>
              <a:ext uri="{FF2B5EF4-FFF2-40B4-BE49-F238E27FC236}">
                <a16:creationId xmlns:a16="http://schemas.microsoft.com/office/drawing/2014/main" id="{BEF5EA33-730C-6844-CE5B-55132B7FF099}"/>
              </a:ext>
            </a:extLst>
          </p:cNvPr>
          <p:cNvSpPr/>
          <p:nvPr/>
        </p:nvSpPr>
        <p:spPr>
          <a:xfrm>
            <a:off x="1434648" y="8864599"/>
            <a:ext cx="397328" cy="483211"/>
          </a:xfrm>
          <a:custGeom>
            <a:avLst/>
            <a:gdLst>
              <a:gd name="connsiteX0" fmla="*/ 397327 w 397328"/>
              <a:gd name="connsiteY0" fmla="*/ 1 h 483211"/>
              <a:gd name="connsiteX1" fmla="*/ 254452 w 397328"/>
              <a:gd name="connsiteY1" fmla="*/ 161926 h 483211"/>
              <a:gd name="connsiteX2" fmla="*/ 210002 w 397328"/>
              <a:gd name="connsiteY2" fmla="*/ 352426 h 483211"/>
              <a:gd name="connsiteX3" fmla="*/ 210002 w 397328"/>
              <a:gd name="connsiteY3" fmla="*/ 371476 h 483211"/>
              <a:gd name="connsiteX4" fmla="*/ 200477 w 397328"/>
              <a:gd name="connsiteY4" fmla="*/ 276226 h 483211"/>
              <a:gd name="connsiteX5" fmla="*/ 114752 w 397328"/>
              <a:gd name="connsiteY5" fmla="*/ 333376 h 483211"/>
              <a:gd name="connsiteX6" fmla="*/ 235402 w 397328"/>
              <a:gd name="connsiteY6" fmla="*/ 419101 h 483211"/>
              <a:gd name="connsiteX7" fmla="*/ 149677 w 397328"/>
              <a:gd name="connsiteY7" fmla="*/ 431801 h 483211"/>
              <a:gd name="connsiteX8" fmla="*/ 105227 w 397328"/>
              <a:gd name="connsiteY8" fmla="*/ 434976 h 483211"/>
              <a:gd name="connsiteX9" fmla="*/ 452 w 397328"/>
              <a:gd name="connsiteY9" fmla="*/ 479426 h 483211"/>
              <a:gd name="connsiteX10" fmla="*/ 67127 w 397328"/>
              <a:gd name="connsiteY10" fmla="*/ 323851 h 483211"/>
              <a:gd name="connsiteX11" fmla="*/ 63952 w 397328"/>
              <a:gd name="connsiteY11" fmla="*/ 292101 h 483211"/>
              <a:gd name="connsiteX12" fmla="*/ 210002 w 397328"/>
              <a:gd name="connsiteY12" fmla="*/ 209551 h 483211"/>
              <a:gd name="connsiteX13" fmla="*/ 197302 w 397328"/>
              <a:gd name="connsiteY13" fmla="*/ 196851 h 483211"/>
              <a:gd name="connsiteX14" fmla="*/ 248102 w 397328"/>
              <a:gd name="connsiteY14" fmla="*/ 92076 h 483211"/>
              <a:gd name="connsiteX15" fmla="*/ 235402 w 397328"/>
              <a:gd name="connsiteY15" fmla="*/ 155576 h 483211"/>
              <a:gd name="connsiteX16" fmla="*/ 286202 w 397328"/>
              <a:gd name="connsiteY16" fmla="*/ 66676 h 483211"/>
              <a:gd name="connsiteX17" fmla="*/ 257627 w 397328"/>
              <a:gd name="connsiteY17" fmla="*/ 158751 h 483211"/>
              <a:gd name="connsiteX18" fmla="*/ 397327 w 397328"/>
              <a:gd name="connsiteY18" fmla="*/ 1 h 4832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397328" h="483211">
                <a:moveTo>
                  <a:pt x="397327" y="1"/>
                </a:moveTo>
                <a:cubicBezTo>
                  <a:pt x="396798" y="530"/>
                  <a:pt x="285673" y="103188"/>
                  <a:pt x="254452" y="161926"/>
                </a:cubicBezTo>
                <a:cubicBezTo>
                  <a:pt x="223231" y="220664"/>
                  <a:pt x="217410" y="317501"/>
                  <a:pt x="210002" y="352426"/>
                </a:cubicBezTo>
                <a:cubicBezTo>
                  <a:pt x="202594" y="387351"/>
                  <a:pt x="211589" y="384176"/>
                  <a:pt x="210002" y="371476"/>
                </a:cubicBezTo>
                <a:cubicBezTo>
                  <a:pt x="208415" y="358776"/>
                  <a:pt x="216352" y="282576"/>
                  <a:pt x="200477" y="276226"/>
                </a:cubicBezTo>
                <a:cubicBezTo>
                  <a:pt x="184602" y="269876"/>
                  <a:pt x="108931" y="309563"/>
                  <a:pt x="114752" y="333376"/>
                </a:cubicBezTo>
                <a:cubicBezTo>
                  <a:pt x="120573" y="357189"/>
                  <a:pt x="229581" y="402697"/>
                  <a:pt x="235402" y="419101"/>
                </a:cubicBezTo>
                <a:cubicBezTo>
                  <a:pt x="241223" y="435505"/>
                  <a:pt x="171373" y="429155"/>
                  <a:pt x="149677" y="431801"/>
                </a:cubicBezTo>
                <a:cubicBezTo>
                  <a:pt x="127981" y="434447"/>
                  <a:pt x="130098" y="427039"/>
                  <a:pt x="105227" y="434976"/>
                </a:cubicBezTo>
                <a:cubicBezTo>
                  <a:pt x="80356" y="442913"/>
                  <a:pt x="6802" y="497947"/>
                  <a:pt x="452" y="479426"/>
                </a:cubicBezTo>
                <a:cubicBezTo>
                  <a:pt x="-5898" y="460905"/>
                  <a:pt x="56544" y="355072"/>
                  <a:pt x="67127" y="323851"/>
                </a:cubicBezTo>
                <a:cubicBezTo>
                  <a:pt x="77710" y="292630"/>
                  <a:pt x="40140" y="311151"/>
                  <a:pt x="63952" y="292101"/>
                </a:cubicBezTo>
                <a:cubicBezTo>
                  <a:pt x="87764" y="273051"/>
                  <a:pt x="187777" y="225426"/>
                  <a:pt x="210002" y="209551"/>
                </a:cubicBezTo>
                <a:cubicBezTo>
                  <a:pt x="232227" y="193676"/>
                  <a:pt x="190952" y="216430"/>
                  <a:pt x="197302" y="196851"/>
                </a:cubicBezTo>
                <a:cubicBezTo>
                  <a:pt x="203652" y="177272"/>
                  <a:pt x="241752" y="98955"/>
                  <a:pt x="248102" y="92076"/>
                </a:cubicBezTo>
                <a:cubicBezTo>
                  <a:pt x="254452" y="85197"/>
                  <a:pt x="229052" y="159809"/>
                  <a:pt x="235402" y="155576"/>
                </a:cubicBezTo>
                <a:cubicBezTo>
                  <a:pt x="241752" y="151343"/>
                  <a:pt x="282498" y="66147"/>
                  <a:pt x="286202" y="66676"/>
                </a:cubicBezTo>
                <a:cubicBezTo>
                  <a:pt x="289906" y="67205"/>
                  <a:pt x="242810" y="167747"/>
                  <a:pt x="257627" y="158751"/>
                </a:cubicBezTo>
                <a:cubicBezTo>
                  <a:pt x="272444" y="149755"/>
                  <a:pt x="397856" y="-528"/>
                  <a:pt x="397327" y="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7" name="フリーフォーム 1616">
            <a:extLst>
              <a:ext uri="{FF2B5EF4-FFF2-40B4-BE49-F238E27FC236}">
                <a16:creationId xmlns:a16="http://schemas.microsoft.com/office/drawing/2014/main" id="{3B40A59A-9AB9-5B0F-34E8-4CE17F3FE56A}"/>
              </a:ext>
            </a:extLst>
          </p:cNvPr>
          <p:cNvSpPr/>
          <p:nvPr/>
        </p:nvSpPr>
        <p:spPr>
          <a:xfrm>
            <a:off x="1381125" y="9088482"/>
            <a:ext cx="117607" cy="262176"/>
          </a:xfrm>
          <a:custGeom>
            <a:avLst/>
            <a:gdLst>
              <a:gd name="connsiteX0" fmla="*/ 117475 w 117607"/>
              <a:gd name="connsiteY0" fmla="*/ 1543 h 262176"/>
              <a:gd name="connsiteX1" fmla="*/ 12700 w 117607"/>
              <a:gd name="connsiteY1" fmla="*/ 71393 h 262176"/>
              <a:gd name="connsiteX2" fmla="*/ 50800 w 117607"/>
              <a:gd name="connsiteY2" fmla="*/ 109493 h 262176"/>
              <a:gd name="connsiteX3" fmla="*/ 0 w 117607"/>
              <a:gd name="connsiteY3" fmla="*/ 109493 h 262176"/>
              <a:gd name="connsiteX4" fmla="*/ 50800 w 117607"/>
              <a:gd name="connsiteY4" fmla="*/ 261893 h 262176"/>
              <a:gd name="connsiteX5" fmla="*/ 12700 w 117607"/>
              <a:gd name="connsiteY5" fmla="*/ 144418 h 262176"/>
              <a:gd name="connsiteX6" fmla="*/ 34925 w 117607"/>
              <a:gd name="connsiteY6" fmla="*/ 33293 h 262176"/>
              <a:gd name="connsiteX7" fmla="*/ 117475 w 117607"/>
              <a:gd name="connsiteY7" fmla="*/ 1543 h 2621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17607" h="262176">
                <a:moveTo>
                  <a:pt x="117475" y="1543"/>
                </a:moveTo>
                <a:cubicBezTo>
                  <a:pt x="113771" y="7893"/>
                  <a:pt x="23812" y="53402"/>
                  <a:pt x="12700" y="71393"/>
                </a:cubicBezTo>
                <a:cubicBezTo>
                  <a:pt x="1588" y="89384"/>
                  <a:pt x="52917" y="103143"/>
                  <a:pt x="50800" y="109493"/>
                </a:cubicBezTo>
                <a:cubicBezTo>
                  <a:pt x="48683" y="115843"/>
                  <a:pt x="0" y="84093"/>
                  <a:pt x="0" y="109493"/>
                </a:cubicBezTo>
                <a:cubicBezTo>
                  <a:pt x="0" y="134893"/>
                  <a:pt x="48683" y="256072"/>
                  <a:pt x="50800" y="261893"/>
                </a:cubicBezTo>
                <a:cubicBezTo>
                  <a:pt x="52917" y="267714"/>
                  <a:pt x="15346" y="182518"/>
                  <a:pt x="12700" y="144418"/>
                </a:cubicBezTo>
                <a:cubicBezTo>
                  <a:pt x="10054" y="106318"/>
                  <a:pt x="23813" y="57635"/>
                  <a:pt x="34925" y="33293"/>
                </a:cubicBezTo>
                <a:cubicBezTo>
                  <a:pt x="46037" y="8951"/>
                  <a:pt x="121179" y="-4807"/>
                  <a:pt x="117475" y="154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8" name="フリーフォーム 1617">
            <a:extLst>
              <a:ext uri="{FF2B5EF4-FFF2-40B4-BE49-F238E27FC236}">
                <a16:creationId xmlns:a16="http://schemas.microsoft.com/office/drawing/2014/main" id="{DB6B4C96-3F12-E516-67A3-3277311DE4FC}"/>
              </a:ext>
            </a:extLst>
          </p:cNvPr>
          <p:cNvSpPr/>
          <p:nvPr/>
        </p:nvSpPr>
        <p:spPr>
          <a:xfrm>
            <a:off x="1012537" y="9105860"/>
            <a:ext cx="419451" cy="227606"/>
          </a:xfrm>
          <a:custGeom>
            <a:avLst/>
            <a:gdLst>
              <a:gd name="connsiteX0" fmla="*/ 419388 w 419451"/>
              <a:gd name="connsiteY0" fmla="*/ 40 h 227606"/>
              <a:gd name="connsiteX1" fmla="*/ 308263 w 419451"/>
              <a:gd name="connsiteY1" fmla="*/ 66715 h 227606"/>
              <a:gd name="connsiteX2" fmla="*/ 336838 w 419451"/>
              <a:gd name="connsiteY2" fmla="*/ 136565 h 227606"/>
              <a:gd name="connsiteX3" fmla="*/ 206663 w 419451"/>
              <a:gd name="connsiteY3" fmla="*/ 177840 h 227606"/>
              <a:gd name="connsiteX4" fmla="*/ 288 w 419451"/>
              <a:gd name="connsiteY4" fmla="*/ 225465 h 227606"/>
              <a:gd name="connsiteX5" fmla="*/ 254288 w 419451"/>
              <a:gd name="connsiteY5" fmla="*/ 209590 h 227606"/>
              <a:gd name="connsiteX6" fmla="*/ 295563 w 419451"/>
              <a:gd name="connsiteY6" fmla="*/ 123865 h 227606"/>
              <a:gd name="connsiteX7" fmla="*/ 324138 w 419451"/>
              <a:gd name="connsiteY7" fmla="*/ 76240 h 227606"/>
              <a:gd name="connsiteX8" fmla="*/ 419388 w 419451"/>
              <a:gd name="connsiteY8" fmla="*/ 40 h 2276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19451" h="227606">
                <a:moveTo>
                  <a:pt x="419388" y="40"/>
                </a:moveTo>
                <a:cubicBezTo>
                  <a:pt x="416742" y="-1548"/>
                  <a:pt x="322021" y="43961"/>
                  <a:pt x="308263" y="66715"/>
                </a:cubicBezTo>
                <a:cubicBezTo>
                  <a:pt x="294505" y="89469"/>
                  <a:pt x="353771" y="118044"/>
                  <a:pt x="336838" y="136565"/>
                </a:cubicBezTo>
                <a:cubicBezTo>
                  <a:pt x="319905" y="155086"/>
                  <a:pt x="262755" y="163023"/>
                  <a:pt x="206663" y="177840"/>
                </a:cubicBezTo>
                <a:cubicBezTo>
                  <a:pt x="150571" y="192657"/>
                  <a:pt x="-7649" y="220173"/>
                  <a:pt x="288" y="225465"/>
                </a:cubicBezTo>
                <a:cubicBezTo>
                  <a:pt x="8225" y="230757"/>
                  <a:pt x="205076" y="226523"/>
                  <a:pt x="254288" y="209590"/>
                </a:cubicBezTo>
                <a:cubicBezTo>
                  <a:pt x="303500" y="192657"/>
                  <a:pt x="283921" y="146090"/>
                  <a:pt x="295563" y="123865"/>
                </a:cubicBezTo>
                <a:cubicBezTo>
                  <a:pt x="307205" y="101640"/>
                  <a:pt x="307205" y="93702"/>
                  <a:pt x="324138" y="76240"/>
                </a:cubicBezTo>
                <a:cubicBezTo>
                  <a:pt x="341071" y="58778"/>
                  <a:pt x="422034" y="1628"/>
                  <a:pt x="419388" y="4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9" name="フリーフォーム 1618">
            <a:extLst>
              <a:ext uri="{FF2B5EF4-FFF2-40B4-BE49-F238E27FC236}">
                <a16:creationId xmlns:a16="http://schemas.microsoft.com/office/drawing/2014/main" id="{5719A435-2F3D-ABC8-C994-E33F9EE5F4D6}"/>
              </a:ext>
            </a:extLst>
          </p:cNvPr>
          <p:cNvSpPr/>
          <p:nvPr/>
        </p:nvSpPr>
        <p:spPr>
          <a:xfrm>
            <a:off x="1752594" y="8896421"/>
            <a:ext cx="231811" cy="95262"/>
          </a:xfrm>
          <a:custGeom>
            <a:avLst/>
            <a:gdLst>
              <a:gd name="connsiteX0" fmla="*/ 6 w 231811"/>
              <a:gd name="connsiteY0" fmla="*/ 95179 h 95262"/>
              <a:gd name="connsiteX1" fmla="*/ 165106 w 231811"/>
              <a:gd name="connsiteY1" fmla="*/ 22154 h 95262"/>
              <a:gd name="connsiteX2" fmla="*/ 231781 w 231811"/>
              <a:gd name="connsiteY2" fmla="*/ 6279 h 95262"/>
              <a:gd name="connsiteX3" fmla="*/ 171456 w 231811"/>
              <a:gd name="connsiteY3" fmla="*/ 6279 h 95262"/>
              <a:gd name="connsiteX4" fmla="*/ 6 w 231811"/>
              <a:gd name="connsiteY4" fmla="*/ 95179 h 952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1811" h="95262">
                <a:moveTo>
                  <a:pt x="6" y="95179"/>
                </a:moveTo>
                <a:cubicBezTo>
                  <a:pt x="-1052" y="97825"/>
                  <a:pt x="126477" y="36971"/>
                  <a:pt x="165106" y="22154"/>
                </a:cubicBezTo>
                <a:cubicBezTo>
                  <a:pt x="203735" y="7337"/>
                  <a:pt x="230723" y="8925"/>
                  <a:pt x="231781" y="6279"/>
                </a:cubicBezTo>
                <a:cubicBezTo>
                  <a:pt x="232839" y="3633"/>
                  <a:pt x="205852" y="-6421"/>
                  <a:pt x="171456" y="6279"/>
                </a:cubicBezTo>
                <a:cubicBezTo>
                  <a:pt x="137060" y="18979"/>
                  <a:pt x="1064" y="92533"/>
                  <a:pt x="6" y="95179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0" name="フリーフォーム 1619">
            <a:extLst>
              <a:ext uri="{FF2B5EF4-FFF2-40B4-BE49-F238E27FC236}">
                <a16:creationId xmlns:a16="http://schemas.microsoft.com/office/drawing/2014/main" id="{17DB0FA1-C320-818B-F3BD-5E66027EFBE7}"/>
              </a:ext>
            </a:extLst>
          </p:cNvPr>
          <p:cNvSpPr/>
          <p:nvPr/>
        </p:nvSpPr>
        <p:spPr>
          <a:xfrm>
            <a:off x="1705711" y="9101713"/>
            <a:ext cx="258466" cy="132158"/>
          </a:xfrm>
          <a:custGeom>
            <a:avLst/>
            <a:gdLst>
              <a:gd name="connsiteX0" fmla="*/ 2439 w 258466"/>
              <a:gd name="connsiteY0" fmla="*/ 1012 h 132158"/>
              <a:gd name="connsiteX1" fmla="*/ 81814 w 258466"/>
              <a:gd name="connsiteY1" fmla="*/ 45462 h 132158"/>
              <a:gd name="connsiteX2" fmla="*/ 256439 w 258466"/>
              <a:gd name="connsiteY2" fmla="*/ 131187 h 132158"/>
              <a:gd name="connsiteX3" fmla="*/ 167539 w 258466"/>
              <a:gd name="connsiteY3" fmla="*/ 86737 h 132158"/>
              <a:gd name="connsiteX4" fmla="*/ 2439 w 258466"/>
              <a:gd name="connsiteY4" fmla="*/ 1012 h 1321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8466" h="132158">
                <a:moveTo>
                  <a:pt x="2439" y="1012"/>
                </a:moveTo>
                <a:cubicBezTo>
                  <a:pt x="-11849" y="-5867"/>
                  <a:pt x="39481" y="23766"/>
                  <a:pt x="81814" y="45462"/>
                </a:cubicBezTo>
                <a:cubicBezTo>
                  <a:pt x="124147" y="67158"/>
                  <a:pt x="242152" y="124308"/>
                  <a:pt x="256439" y="131187"/>
                </a:cubicBezTo>
                <a:cubicBezTo>
                  <a:pt x="270727" y="138066"/>
                  <a:pt x="206168" y="106845"/>
                  <a:pt x="167539" y="86737"/>
                </a:cubicBezTo>
                <a:lnTo>
                  <a:pt x="2439" y="1012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1" name="フリーフォーム 1620">
            <a:extLst>
              <a:ext uri="{FF2B5EF4-FFF2-40B4-BE49-F238E27FC236}">
                <a16:creationId xmlns:a16="http://schemas.microsoft.com/office/drawing/2014/main" id="{C22D365D-F71B-5F1B-20B9-66E4EFBC4EAD}"/>
              </a:ext>
            </a:extLst>
          </p:cNvPr>
          <p:cNvSpPr/>
          <p:nvPr/>
        </p:nvSpPr>
        <p:spPr>
          <a:xfrm>
            <a:off x="1855991" y="8978634"/>
            <a:ext cx="93751" cy="44783"/>
          </a:xfrm>
          <a:custGeom>
            <a:avLst/>
            <a:gdLst>
              <a:gd name="connsiteX0" fmla="*/ 93459 w 93751"/>
              <a:gd name="connsiteY0" fmla="*/ 3441 h 44783"/>
              <a:gd name="connsiteX1" fmla="*/ 39484 w 93751"/>
              <a:gd name="connsiteY1" fmla="*/ 3441 h 44783"/>
              <a:gd name="connsiteX2" fmla="*/ 1384 w 93751"/>
              <a:gd name="connsiteY2" fmla="*/ 44716 h 44783"/>
              <a:gd name="connsiteX3" fmla="*/ 14084 w 93751"/>
              <a:gd name="connsiteY3" fmla="*/ 12966 h 44783"/>
              <a:gd name="connsiteX4" fmla="*/ 93459 w 93751"/>
              <a:gd name="connsiteY4" fmla="*/ 3441 h 447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3751" h="44783">
                <a:moveTo>
                  <a:pt x="93459" y="3441"/>
                </a:moveTo>
                <a:cubicBezTo>
                  <a:pt x="97692" y="1854"/>
                  <a:pt x="54830" y="-3438"/>
                  <a:pt x="39484" y="3441"/>
                </a:cubicBezTo>
                <a:cubicBezTo>
                  <a:pt x="24138" y="10320"/>
                  <a:pt x="5617" y="43129"/>
                  <a:pt x="1384" y="44716"/>
                </a:cubicBezTo>
                <a:cubicBezTo>
                  <a:pt x="-2849" y="46303"/>
                  <a:pt x="2972" y="19316"/>
                  <a:pt x="14084" y="12966"/>
                </a:cubicBezTo>
                <a:cubicBezTo>
                  <a:pt x="25196" y="6616"/>
                  <a:pt x="89226" y="5028"/>
                  <a:pt x="93459" y="344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2" name="フリーフォーム 1621">
            <a:extLst>
              <a:ext uri="{FF2B5EF4-FFF2-40B4-BE49-F238E27FC236}">
                <a16:creationId xmlns:a16="http://schemas.microsoft.com/office/drawing/2014/main" id="{3131E613-0969-D337-10D6-B9B12AB585FA}"/>
              </a:ext>
            </a:extLst>
          </p:cNvPr>
          <p:cNvSpPr/>
          <p:nvPr/>
        </p:nvSpPr>
        <p:spPr>
          <a:xfrm>
            <a:off x="1881674" y="6034244"/>
            <a:ext cx="185256" cy="858973"/>
          </a:xfrm>
          <a:custGeom>
            <a:avLst/>
            <a:gdLst>
              <a:gd name="connsiteX0" fmla="*/ 1101 w 185256"/>
              <a:gd name="connsiteY0" fmla="*/ 4606 h 858973"/>
              <a:gd name="connsiteX1" fmla="*/ 182076 w 185256"/>
              <a:gd name="connsiteY1" fmla="*/ 842806 h 858973"/>
              <a:gd name="connsiteX2" fmla="*/ 109051 w 185256"/>
              <a:gd name="connsiteY2" fmla="*/ 518956 h 858973"/>
              <a:gd name="connsiteX3" fmla="*/ 1101 w 185256"/>
              <a:gd name="connsiteY3" fmla="*/ 4606 h 8589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5256" h="858973">
                <a:moveTo>
                  <a:pt x="1101" y="4606"/>
                </a:moveTo>
                <a:cubicBezTo>
                  <a:pt x="13272" y="58581"/>
                  <a:pt x="164084" y="757081"/>
                  <a:pt x="182076" y="842806"/>
                </a:cubicBezTo>
                <a:cubicBezTo>
                  <a:pt x="200068" y="928531"/>
                  <a:pt x="137097" y="651777"/>
                  <a:pt x="109051" y="518956"/>
                </a:cubicBezTo>
                <a:cubicBezTo>
                  <a:pt x="81005" y="386135"/>
                  <a:pt x="-11070" y="-49369"/>
                  <a:pt x="1101" y="460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3" name="フリーフォーム 1622">
            <a:extLst>
              <a:ext uri="{FF2B5EF4-FFF2-40B4-BE49-F238E27FC236}">
                <a16:creationId xmlns:a16="http://schemas.microsoft.com/office/drawing/2014/main" id="{3627E87E-796F-92B6-B96E-E6EC6902A8DB}"/>
              </a:ext>
            </a:extLst>
          </p:cNvPr>
          <p:cNvSpPr/>
          <p:nvPr/>
        </p:nvSpPr>
        <p:spPr>
          <a:xfrm>
            <a:off x="2872532" y="7566025"/>
            <a:ext cx="1178768" cy="764675"/>
          </a:xfrm>
          <a:custGeom>
            <a:avLst/>
            <a:gdLst>
              <a:gd name="connsiteX0" fmla="*/ 1178768 w 1178768"/>
              <a:gd name="connsiteY0" fmla="*/ 0 h 764675"/>
              <a:gd name="connsiteX1" fmla="*/ 365968 w 1178768"/>
              <a:gd name="connsiteY1" fmla="*/ 504825 h 764675"/>
              <a:gd name="connsiteX2" fmla="*/ 4018 w 1178768"/>
              <a:gd name="connsiteY2" fmla="*/ 762000 h 764675"/>
              <a:gd name="connsiteX3" fmla="*/ 200868 w 1178768"/>
              <a:gd name="connsiteY3" fmla="*/ 622300 h 764675"/>
              <a:gd name="connsiteX4" fmla="*/ 635843 w 1178768"/>
              <a:gd name="connsiteY4" fmla="*/ 358775 h 764675"/>
              <a:gd name="connsiteX5" fmla="*/ 480268 w 1178768"/>
              <a:gd name="connsiteY5" fmla="*/ 422275 h 764675"/>
              <a:gd name="connsiteX6" fmla="*/ 1178768 w 1178768"/>
              <a:gd name="connsiteY6" fmla="*/ 0 h 764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178768" h="764675">
                <a:moveTo>
                  <a:pt x="1178768" y="0"/>
                </a:moveTo>
                <a:cubicBezTo>
                  <a:pt x="1159718" y="13758"/>
                  <a:pt x="561760" y="377825"/>
                  <a:pt x="365968" y="504825"/>
                </a:cubicBezTo>
                <a:cubicBezTo>
                  <a:pt x="170176" y="631825"/>
                  <a:pt x="4018" y="762000"/>
                  <a:pt x="4018" y="762000"/>
                </a:cubicBezTo>
                <a:cubicBezTo>
                  <a:pt x="-23499" y="781579"/>
                  <a:pt x="95564" y="689504"/>
                  <a:pt x="200868" y="622300"/>
                </a:cubicBezTo>
                <a:cubicBezTo>
                  <a:pt x="306172" y="555096"/>
                  <a:pt x="589276" y="392113"/>
                  <a:pt x="635843" y="358775"/>
                </a:cubicBezTo>
                <a:cubicBezTo>
                  <a:pt x="682410" y="325438"/>
                  <a:pt x="392955" y="475192"/>
                  <a:pt x="480268" y="422275"/>
                </a:cubicBezTo>
                <a:lnTo>
                  <a:pt x="1178768" y="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4" name="フリーフォーム 1623">
            <a:extLst>
              <a:ext uri="{FF2B5EF4-FFF2-40B4-BE49-F238E27FC236}">
                <a16:creationId xmlns:a16="http://schemas.microsoft.com/office/drawing/2014/main" id="{76B5559F-EC85-40F0-8425-97DA986F7CC2}"/>
              </a:ext>
            </a:extLst>
          </p:cNvPr>
          <p:cNvSpPr/>
          <p:nvPr/>
        </p:nvSpPr>
        <p:spPr>
          <a:xfrm>
            <a:off x="1396999" y="7816801"/>
            <a:ext cx="209634" cy="362312"/>
          </a:xfrm>
          <a:custGeom>
            <a:avLst/>
            <a:gdLst>
              <a:gd name="connsiteX0" fmla="*/ 1 w 209634"/>
              <a:gd name="connsiteY0" fmla="*/ 49 h 362312"/>
              <a:gd name="connsiteX1" fmla="*/ 174626 w 209634"/>
              <a:gd name="connsiteY1" fmla="*/ 276274 h 362312"/>
              <a:gd name="connsiteX2" fmla="*/ 209551 w 209634"/>
              <a:gd name="connsiteY2" fmla="*/ 361999 h 362312"/>
              <a:gd name="connsiteX3" fmla="*/ 177801 w 209634"/>
              <a:gd name="connsiteY3" fmla="*/ 254049 h 362312"/>
              <a:gd name="connsiteX4" fmla="*/ 1 w 209634"/>
              <a:gd name="connsiteY4" fmla="*/ 49 h 362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9634" h="362312">
                <a:moveTo>
                  <a:pt x="1" y="49"/>
                </a:moveTo>
                <a:cubicBezTo>
                  <a:pt x="-528" y="3753"/>
                  <a:pt x="139701" y="215949"/>
                  <a:pt x="174626" y="276274"/>
                </a:cubicBezTo>
                <a:cubicBezTo>
                  <a:pt x="209551" y="336599"/>
                  <a:pt x="209022" y="365703"/>
                  <a:pt x="209551" y="361999"/>
                </a:cubicBezTo>
                <a:cubicBezTo>
                  <a:pt x="210080" y="358295"/>
                  <a:pt x="209022" y="308553"/>
                  <a:pt x="177801" y="254049"/>
                </a:cubicBezTo>
                <a:cubicBezTo>
                  <a:pt x="146580" y="199545"/>
                  <a:pt x="530" y="-3655"/>
                  <a:pt x="1" y="4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5" name="フリーフォーム 1624">
            <a:extLst>
              <a:ext uri="{FF2B5EF4-FFF2-40B4-BE49-F238E27FC236}">
                <a16:creationId xmlns:a16="http://schemas.microsoft.com/office/drawing/2014/main" id="{92AD52A8-2316-C044-9785-72B75292AC55}"/>
              </a:ext>
            </a:extLst>
          </p:cNvPr>
          <p:cNvSpPr/>
          <p:nvPr/>
        </p:nvSpPr>
        <p:spPr>
          <a:xfrm>
            <a:off x="1173715" y="6260030"/>
            <a:ext cx="84268" cy="126523"/>
          </a:xfrm>
          <a:custGeom>
            <a:avLst/>
            <a:gdLst>
              <a:gd name="connsiteX0" fmla="*/ 83585 w 84268"/>
              <a:gd name="connsiteY0" fmla="*/ 1070 h 126523"/>
              <a:gd name="connsiteX1" fmla="*/ 1035 w 84268"/>
              <a:gd name="connsiteY1" fmla="*/ 124895 h 126523"/>
              <a:gd name="connsiteX2" fmla="*/ 39135 w 84268"/>
              <a:gd name="connsiteY2" fmla="*/ 67745 h 126523"/>
              <a:gd name="connsiteX3" fmla="*/ 83585 w 84268"/>
              <a:gd name="connsiteY3" fmla="*/ 1070 h 1265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4268" h="126523">
                <a:moveTo>
                  <a:pt x="83585" y="1070"/>
                </a:moveTo>
                <a:lnTo>
                  <a:pt x="1035" y="124895"/>
                </a:lnTo>
                <a:cubicBezTo>
                  <a:pt x="-6373" y="136008"/>
                  <a:pt x="28023" y="87324"/>
                  <a:pt x="39135" y="67745"/>
                </a:cubicBezTo>
                <a:cubicBezTo>
                  <a:pt x="50247" y="48166"/>
                  <a:pt x="89935" y="-8455"/>
                  <a:pt x="83585" y="107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6" name="フリーフォーム 1625">
            <a:extLst>
              <a:ext uri="{FF2B5EF4-FFF2-40B4-BE49-F238E27FC236}">
                <a16:creationId xmlns:a16="http://schemas.microsoft.com/office/drawing/2014/main" id="{AC082313-B080-FB0E-6865-1EEC7AA13521}"/>
              </a:ext>
            </a:extLst>
          </p:cNvPr>
          <p:cNvSpPr/>
          <p:nvPr/>
        </p:nvSpPr>
        <p:spPr>
          <a:xfrm>
            <a:off x="1234712" y="6426200"/>
            <a:ext cx="81568" cy="398079"/>
          </a:xfrm>
          <a:custGeom>
            <a:avLst/>
            <a:gdLst>
              <a:gd name="connsiteX0" fmla="*/ 57513 w 81568"/>
              <a:gd name="connsiteY0" fmla="*/ 0 h 398079"/>
              <a:gd name="connsiteX1" fmla="*/ 79738 w 81568"/>
              <a:gd name="connsiteY1" fmla="*/ 269875 h 398079"/>
              <a:gd name="connsiteX2" fmla="*/ 363 w 81568"/>
              <a:gd name="connsiteY2" fmla="*/ 396875 h 398079"/>
              <a:gd name="connsiteX3" fmla="*/ 51163 w 81568"/>
              <a:gd name="connsiteY3" fmla="*/ 330200 h 398079"/>
              <a:gd name="connsiteX4" fmla="*/ 73388 w 81568"/>
              <a:gd name="connsiteY4" fmla="*/ 269875 h 398079"/>
              <a:gd name="connsiteX5" fmla="*/ 57513 w 81568"/>
              <a:gd name="connsiteY5" fmla="*/ 0 h 3980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1568" h="398079">
                <a:moveTo>
                  <a:pt x="57513" y="0"/>
                </a:moveTo>
                <a:cubicBezTo>
                  <a:pt x="58571" y="0"/>
                  <a:pt x="89263" y="203729"/>
                  <a:pt x="79738" y="269875"/>
                </a:cubicBezTo>
                <a:cubicBezTo>
                  <a:pt x="70213" y="336021"/>
                  <a:pt x="5125" y="386821"/>
                  <a:pt x="363" y="396875"/>
                </a:cubicBezTo>
                <a:cubicBezTo>
                  <a:pt x="-4400" y="406929"/>
                  <a:pt x="38992" y="351367"/>
                  <a:pt x="51163" y="330200"/>
                </a:cubicBezTo>
                <a:cubicBezTo>
                  <a:pt x="63334" y="309033"/>
                  <a:pt x="71271" y="321204"/>
                  <a:pt x="73388" y="269875"/>
                </a:cubicBezTo>
                <a:cubicBezTo>
                  <a:pt x="75505" y="218546"/>
                  <a:pt x="56455" y="0"/>
                  <a:pt x="57513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7" name="フリーフォーム 1626">
            <a:extLst>
              <a:ext uri="{FF2B5EF4-FFF2-40B4-BE49-F238E27FC236}">
                <a16:creationId xmlns:a16="http://schemas.microsoft.com/office/drawing/2014/main" id="{3FAE5E3F-6E21-16A5-F1F9-6F7E2ECBC6B1}"/>
              </a:ext>
            </a:extLst>
          </p:cNvPr>
          <p:cNvSpPr/>
          <p:nvPr/>
        </p:nvSpPr>
        <p:spPr>
          <a:xfrm>
            <a:off x="1409446" y="3987795"/>
            <a:ext cx="105039" cy="637853"/>
          </a:xfrm>
          <a:custGeom>
            <a:avLst/>
            <a:gdLst>
              <a:gd name="connsiteX0" fmla="*/ 105029 w 105039"/>
              <a:gd name="connsiteY0" fmla="*/ 5 h 637853"/>
              <a:gd name="connsiteX1" fmla="*/ 19304 w 105039"/>
              <a:gd name="connsiteY1" fmla="*/ 422280 h 637853"/>
              <a:gd name="connsiteX2" fmla="*/ 63754 w 105039"/>
              <a:gd name="connsiteY2" fmla="*/ 635005 h 637853"/>
              <a:gd name="connsiteX3" fmla="*/ 41529 w 105039"/>
              <a:gd name="connsiteY3" fmla="*/ 533405 h 637853"/>
              <a:gd name="connsiteX4" fmla="*/ 3429 w 105039"/>
              <a:gd name="connsiteY4" fmla="*/ 371480 h 637853"/>
              <a:gd name="connsiteX5" fmla="*/ 12954 w 105039"/>
              <a:gd name="connsiteY5" fmla="*/ 412755 h 637853"/>
              <a:gd name="connsiteX6" fmla="*/ 105029 w 105039"/>
              <a:gd name="connsiteY6" fmla="*/ 5 h 6378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05039" h="637853">
                <a:moveTo>
                  <a:pt x="105029" y="5"/>
                </a:moveTo>
                <a:cubicBezTo>
                  <a:pt x="106087" y="1593"/>
                  <a:pt x="26183" y="316447"/>
                  <a:pt x="19304" y="422280"/>
                </a:cubicBezTo>
                <a:cubicBezTo>
                  <a:pt x="12425" y="528113"/>
                  <a:pt x="60050" y="616484"/>
                  <a:pt x="63754" y="635005"/>
                </a:cubicBezTo>
                <a:cubicBezTo>
                  <a:pt x="67458" y="653526"/>
                  <a:pt x="51583" y="577326"/>
                  <a:pt x="41529" y="533405"/>
                </a:cubicBezTo>
                <a:cubicBezTo>
                  <a:pt x="31475" y="489484"/>
                  <a:pt x="8191" y="391588"/>
                  <a:pt x="3429" y="371480"/>
                </a:cubicBezTo>
                <a:cubicBezTo>
                  <a:pt x="-1333" y="351372"/>
                  <a:pt x="-3450" y="469905"/>
                  <a:pt x="12954" y="412755"/>
                </a:cubicBezTo>
                <a:cubicBezTo>
                  <a:pt x="29358" y="355605"/>
                  <a:pt x="103971" y="-1583"/>
                  <a:pt x="105029" y="5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8" name="フリーフォーム 1627">
            <a:extLst>
              <a:ext uri="{FF2B5EF4-FFF2-40B4-BE49-F238E27FC236}">
                <a16:creationId xmlns:a16="http://schemas.microsoft.com/office/drawing/2014/main" id="{A460F7F0-3651-84F3-80FE-2EFB4EA8BD1F}"/>
              </a:ext>
            </a:extLst>
          </p:cNvPr>
          <p:cNvSpPr/>
          <p:nvPr/>
        </p:nvSpPr>
        <p:spPr>
          <a:xfrm>
            <a:off x="1295057" y="4561829"/>
            <a:ext cx="83976" cy="425452"/>
          </a:xfrm>
          <a:custGeom>
            <a:avLst/>
            <a:gdLst>
              <a:gd name="connsiteX0" fmla="*/ 82893 w 83976"/>
              <a:gd name="connsiteY0" fmla="*/ 646 h 425452"/>
              <a:gd name="connsiteX1" fmla="*/ 73368 w 83976"/>
              <a:gd name="connsiteY1" fmla="*/ 194321 h 425452"/>
              <a:gd name="connsiteX2" fmla="*/ 6693 w 83976"/>
              <a:gd name="connsiteY2" fmla="*/ 419746 h 425452"/>
              <a:gd name="connsiteX3" fmla="*/ 9868 w 83976"/>
              <a:gd name="connsiteY3" fmla="*/ 349896 h 425452"/>
              <a:gd name="connsiteX4" fmla="*/ 73368 w 83976"/>
              <a:gd name="connsiteY4" fmla="*/ 260996 h 425452"/>
              <a:gd name="connsiteX5" fmla="*/ 82893 w 83976"/>
              <a:gd name="connsiteY5" fmla="*/ 646 h 4254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3976" h="425452">
                <a:moveTo>
                  <a:pt x="82893" y="646"/>
                </a:moveTo>
                <a:cubicBezTo>
                  <a:pt x="82893" y="-10466"/>
                  <a:pt x="86068" y="124471"/>
                  <a:pt x="73368" y="194321"/>
                </a:cubicBezTo>
                <a:cubicBezTo>
                  <a:pt x="60668" y="264171"/>
                  <a:pt x="17276" y="393817"/>
                  <a:pt x="6693" y="419746"/>
                </a:cubicBezTo>
                <a:cubicBezTo>
                  <a:pt x="-3890" y="445675"/>
                  <a:pt x="-1245" y="376354"/>
                  <a:pt x="9868" y="349896"/>
                </a:cubicBezTo>
                <a:cubicBezTo>
                  <a:pt x="20980" y="323438"/>
                  <a:pt x="58022" y="315500"/>
                  <a:pt x="73368" y="260996"/>
                </a:cubicBezTo>
                <a:cubicBezTo>
                  <a:pt x="88714" y="206492"/>
                  <a:pt x="82893" y="11758"/>
                  <a:pt x="82893" y="646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9" name="フリーフォーム 1628">
            <a:extLst>
              <a:ext uri="{FF2B5EF4-FFF2-40B4-BE49-F238E27FC236}">
                <a16:creationId xmlns:a16="http://schemas.microsoft.com/office/drawing/2014/main" id="{B0AE9CD8-8CBB-86C5-CADB-1BE062926663}"/>
              </a:ext>
            </a:extLst>
          </p:cNvPr>
          <p:cNvSpPr/>
          <p:nvPr/>
        </p:nvSpPr>
        <p:spPr>
          <a:xfrm>
            <a:off x="4765675" y="1819275"/>
            <a:ext cx="397047" cy="264208"/>
          </a:xfrm>
          <a:custGeom>
            <a:avLst/>
            <a:gdLst>
              <a:gd name="connsiteX0" fmla="*/ 0 w 397047"/>
              <a:gd name="connsiteY0" fmla="*/ 0 h 264208"/>
              <a:gd name="connsiteX1" fmla="*/ 352425 w 397047"/>
              <a:gd name="connsiteY1" fmla="*/ 212725 h 264208"/>
              <a:gd name="connsiteX2" fmla="*/ 384175 w 397047"/>
              <a:gd name="connsiteY2" fmla="*/ 263525 h 264208"/>
              <a:gd name="connsiteX3" fmla="*/ 279400 w 397047"/>
              <a:gd name="connsiteY3" fmla="*/ 190500 h 264208"/>
              <a:gd name="connsiteX4" fmla="*/ 0 w 397047"/>
              <a:gd name="connsiteY4" fmla="*/ 0 h 2642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97047" h="264208">
                <a:moveTo>
                  <a:pt x="0" y="0"/>
                </a:moveTo>
                <a:cubicBezTo>
                  <a:pt x="144198" y="84402"/>
                  <a:pt x="288396" y="168804"/>
                  <a:pt x="352425" y="212725"/>
                </a:cubicBezTo>
                <a:cubicBezTo>
                  <a:pt x="416454" y="256646"/>
                  <a:pt x="396346" y="267229"/>
                  <a:pt x="384175" y="263525"/>
                </a:cubicBezTo>
                <a:cubicBezTo>
                  <a:pt x="372004" y="259821"/>
                  <a:pt x="279400" y="190500"/>
                  <a:pt x="279400" y="190500"/>
                </a:cubicBezTo>
                <a:lnTo>
                  <a:pt x="0" y="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30" name="フリーフォーム 1629">
            <a:extLst>
              <a:ext uri="{FF2B5EF4-FFF2-40B4-BE49-F238E27FC236}">
                <a16:creationId xmlns:a16="http://schemas.microsoft.com/office/drawing/2014/main" id="{1B237327-36A6-0765-E5B0-428DE75635C0}"/>
              </a:ext>
            </a:extLst>
          </p:cNvPr>
          <p:cNvSpPr/>
          <p:nvPr/>
        </p:nvSpPr>
        <p:spPr>
          <a:xfrm>
            <a:off x="3239601" y="621189"/>
            <a:ext cx="1244604" cy="664263"/>
          </a:xfrm>
          <a:custGeom>
            <a:avLst/>
            <a:gdLst>
              <a:gd name="connsiteX0" fmla="*/ 2074 w 1244604"/>
              <a:gd name="connsiteY0" fmla="*/ 4286 h 664263"/>
              <a:gd name="connsiteX1" fmla="*/ 383074 w 1244604"/>
              <a:gd name="connsiteY1" fmla="*/ 23336 h 664263"/>
              <a:gd name="connsiteX2" fmla="*/ 691049 w 1244604"/>
              <a:gd name="connsiteY2" fmla="*/ 137636 h 664263"/>
              <a:gd name="connsiteX3" fmla="*/ 608499 w 1244604"/>
              <a:gd name="connsiteY3" fmla="*/ 86836 h 664263"/>
              <a:gd name="connsiteX4" fmla="*/ 881549 w 1244604"/>
              <a:gd name="connsiteY4" fmla="*/ 293211 h 664263"/>
              <a:gd name="connsiteX5" fmla="*/ 824399 w 1244604"/>
              <a:gd name="connsiteY5" fmla="*/ 274161 h 664263"/>
              <a:gd name="connsiteX6" fmla="*/ 1221274 w 1244604"/>
              <a:gd name="connsiteY6" fmla="*/ 645636 h 664263"/>
              <a:gd name="connsiteX7" fmla="*/ 1129199 w 1244604"/>
              <a:gd name="connsiteY7" fmla="*/ 553561 h 664263"/>
              <a:gd name="connsiteX8" fmla="*/ 560874 w 1244604"/>
              <a:gd name="connsiteY8" fmla="*/ 80486 h 664263"/>
              <a:gd name="connsiteX9" fmla="*/ 2074 w 1244604"/>
              <a:gd name="connsiteY9" fmla="*/ 4286 h 6642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244604" h="664263">
                <a:moveTo>
                  <a:pt x="2074" y="4286"/>
                </a:moveTo>
                <a:cubicBezTo>
                  <a:pt x="-27559" y="-5239"/>
                  <a:pt x="268245" y="1111"/>
                  <a:pt x="383074" y="23336"/>
                </a:cubicBezTo>
                <a:cubicBezTo>
                  <a:pt x="497903" y="45561"/>
                  <a:pt x="653478" y="127053"/>
                  <a:pt x="691049" y="137636"/>
                </a:cubicBezTo>
                <a:cubicBezTo>
                  <a:pt x="728620" y="148219"/>
                  <a:pt x="576749" y="60907"/>
                  <a:pt x="608499" y="86836"/>
                </a:cubicBezTo>
                <a:cubicBezTo>
                  <a:pt x="640249" y="112765"/>
                  <a:pt x="845566" y="261990"/>
                  <a:pt x="881549" y="293211"/>
                </a:cubicBezTo>
                <a:cubicBezTo>
                  <a:pt x="917532" y="324432"/>
                  <a:pt x="767778" y="215424"/>
                  <a:pt x="824399" y="274161"/>
                </a:cubicBezTo>
                <a:cubicBezTo>
                  <a:pt x="881020" y="332898"/>
                  <a:pt x="1170474" y="599069"/>
                  <a:pt x="1221274" y="645636"/>
                </a:cubicBezTo>
                <a:cubicBezTo>
                  <a:pt x="1272074" y="692203"/>
                  <a:pt x="1239266" y="647753"/>
                  <a:pt x="1129199" y="553561"/>
                </a:cubicBezTo>
                <a:cubicBezTo>
                  <a:pt x="1019132" y="459369"/>
                  <a:pt x="746611" y="175207"/>
                  <a:pt x="560874" y="80486"/>
                </a:cubicBezTo>
                <a:cubicBezTo>
                  <a:pt x="375137" y="-14235"/>
                  <a:pt x="31707" y="13811"/>
                  <a:pt x="2074" y="428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31" name="フリーフォーム 1630">
            <a:extLst>
              <a:ext uri="{FF2B5EF4-FFF2-40B4-BE49-F238E27FC236}">
                <a16:creationId xmlns:a16="http://schemas.microsoft.com/office/drawing/2014/main" id="{0C2C769E-1759-7E71-E997-A6980A52E217}"/>
              </a:ext>
            </a:extLst>
          </p:cNvPr>
          <p:cNvSpPr/>
          <p:nvPr/>
        </p:nvSpPr>
        <p:spPr>
          <a:xfrm>
            <a:off x="4195832" y="3043736"/>
            <a:ext cx="338072" cy="998041"/>
          </a:xfrm>
          <a:custGeom>
            <a:avLst/>
            <a:gdLst>
              <a:gd name="connsiteX0" fmla="*/ 90418 w 338072"/>
              <a:gd name="connsiteY0" fmla="*/ 1089 h 998041"/>
              <a:gd name="connsiteX1" fmla="*/ 23743 w 338072"/>
              <a:gd name="connsiteY1" fmla="*/ 353514 h 998041"/>
              <a:gd name="connsiteX2" fmla="*/ 144393 w 338072"/>
              <a:gd name="connsiteY2" fmla="*/ 639264 h 998041"/>
              <a:gd name="connsiteX3" fmla="*/ 74543 w 338072"/>
              <a:gd name="connsiteY3" fmla="*/ 556714 h 998041"/>
              <a:gd name="connsiteX4" fmla="*/ 338068 w 338072"/>
              <a:gd name="connsiteY4" fmla="*/ 998039 h 998041"/>
              <a:gd name="connsiteX5" fmla="*/ 80893 w 338072"/>
              <a:gd name="connsiteY5" fmla="*/ 550364 h 998041"/>
              <a:gd name="connsiteX6" fmla="*/ 4693 w 338072"/>
              <a:gd name="connsiteY6" fmla="*/ 420189 h 998041"/>
              <a:gd name="connsiteX7" fmla="*/ 7868 w 338072"/>
              <a:gd name="connsiteY7" fmla="*/ 436064 h 998041"/>
              <a:gd name="connsiteX8" fmla="*/ 4693 w 338072"/>
              <a:gd name="connsiteY8" fmla="*/ 280489 h 998041"/>
              <a:gd name="connsiteX9" fmla="*/ 11043 w 338072"/>
              <a:gd name="connsiteY9" fmla="*/ 331289 h 998041"/>
              <a:gd name="connsiteX10" fmla="*/ 33268 w 338072"/>
              <a:gd name="connsiteY10" fmla="*/ 245564 h 998041"/>
              <a:gd name="connsiteX11" fmla="*/ 90418 w 338072"/>
              <a:gd name="connsiteY11" fmla="*/ 1089 h 9980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38072" h="998041">
                <a:moveTo>
                  <a:pt x="90418" y="1089"/>
                </a:moveTo>
                <a:cubicBezTo>
                  <a:pt x="88830" y="19081"/>
                  <a:pt x="14747" y="247152"/>
                  <a:pt x="23743" y="353514"/>
                </a:cubicBezTo>
                <a:cubicBezTo>
                  <a:pt x="32739" y="459877"/>
                  <a:pt x="135926" y="605397"/>
                  <a:pt x="144393" y="639264"/>
                </a:cubicBezTo>
                <a:cubicBezTo>
                  <a:pt x="152860" y="673131"/>
                  <a:pt x="42264" y="496918"/>
                  <a:pt x="74543" y="556714"/>
                </a:cubicBezTo>
                <a:cubicBezTo>
                  <a:pt x="106822" y="616510"/>
                  <a:pt x="337010" y="999097"/>
                  <a:pt x="338068" y="998039"/>
                </a:cubicBezTo>
                <a:cubicBezTo>
                  <a:pt x="339126" y="996981"/>
                  <a:pt x="136456" y="646672"/>
                  <a:pt x="80893" y="550364"/>
                </a:cubicBezTo>
                <a:cubicBezTo>
                  <a:pt x="25330" y="454056"/>
                  <a:pt x="16864" y="439239"/>
                  <a:pt x="4693" y="420189"/>
                </a:cubicBezTo>
                <a:cubicBezTo>
                  <a:pt x="-7478" y="401139"/>
                  <a:pt x="7868" y="459347"/>
                  <a:pt x="7868" y="436064"/>
                </a:cubicBezTo>
                <a:cubicBezTo>
                  <a:pt x="7868" y="412781"/>
                  <a:pt x="4164" y="297951"/>
                  <a:pt x="4693" y="280489"/>
                </a:cubicBezTo>
                <a:cubicBezTo>
                  <a:pt x="5222" y="263027"/>
                  <a:pt x="6281" y="337110"/>
                  <a:pt x="11043" y="331289"/>
                </a:cubicBezTo>
                <a:cubicBezTo>
                  <a:pt x="15805" y="325468"/>
                  <a:pt x="17922" y="297952"/>
                  <a:pt x="33268" y="245564"/>
                </a:cubicBezTo>
                <a:cubicBezTo>
                  <a:pt x="48614" y="193177"/>
                  <a:pt x="92006" y="-16903"/>
                  <a:pt x="90418" y="108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32" name="フリーフォーム 1631">
            <a:extLst>
              <a:ext uri="{FF2B5EF4-FFF2-40B4-BE49-F238E27FC236}">
                <a16:creationId xmlns:a16="http://schemas.microsoft.com/office/drawing/2014/main" id="{ABA3521F-6319-D9E7-5196-4F9077084F29}"/>
              </a:ext>
            </a:extLst>
          </p:cNvPr>
          <p:cNvSpPr/>
          <p:nvPr/>
        </p:nvSpPr>
        <p:spPr>
          <a:xfrm>
            <a:off x="2701070" y="728969"/>
            <a:ext cx="472880" cy="150676"/>
          </a:xfrm>
          <a:custGeom>
            <a:avLst/>
            <a:gdLst>
              <a:gd name="connsiteX0" fmla="*/ 464405 w 472880"/>
              <a:gd name="connsiteY0" fmla="*/ 1281 h 150676"/>
              <a:gd name="connsiteX1" fmla="*/ 64355 w 472880"/>
              <a:gd name="connsiteY1" fmla="*/ 87006 h 150676"/>
              <a:gd name="connsiteX2" fmla="*/ 10380 w 472880"/>
              <a:gd name="connsiteY2" fmla="*/ 150506 h 150676"/>
              <a:gd name="connsiteX3" fmla="*/ 165955 w 472880"/>
              <a:gd name="connsiteY3" fmla="*/ 67956 h 150676"/>
              <a:gd name="connsiteX4" fmla="*/ 324705 w 472880"/>
              <a:gd name="connsiteY4" fmla="*/ 36206 h 150676"/>
              <a:gd name="connsiteX5" fmla="*/ 464405 w 472880"/>
              <a:gd name="connsiteY5" fmla="*/ 1281 h 1506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2880" h="150676">
                <a:moveTo>
                  <a:pt x="464405" y="1281"/>
                </a:moveTo>
                <a:cubicBezTo>
                  <a:pt x="421013" y="9748"/>
                  <a:pt x="140026" y="62135"/>
                  <a:pt x="64355" y="87006"/>
                </a:cubicBezTo>
                <a:cubicBezTo>
                  <a:pt x="-11316" y="111877"/>
                  <a:pt x="-6553" y="153681"/>
                  <a:pt x="10380" y="150506"/>
                </a:cubicBezTo>
                <a:cubicBezTo>
                  <a:pt x="27313" y="147331"/>
                  <a:pt x="113567" y="87006"/>
                  <a:pt x="165955" y="67956"/>
                </a:cubicBezTo>
                <a:cubicBezTo>
                  <a:pt x="218342" y="48906"/>
                  <a:pt x="276551" y="43614"/>
                  <a:pt x="324705" y="36206"/>
                </a:cubicBezTo>
                <a:cubicBezTo>
                  <a:pt x="372859" y="28798"/>
                  <a:pt x="507797" y="-7186"/>
                  <a:pt x="464405" y="128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33" name="フリーフォーム 1632">
            <a:extLst>
              <a:ext uri="{FF2B5EF4-FFF2-40B4-BE49-F238E27FC236}">
                <a16:creationId xmlns:a16="http://schemas.microsoft.com/office/drawing/2014/main" id="{F8170D3A-FD8D-A55C-1DB0-775F30D12C36}"/>
              </a:ext>
            </a:extLst>
          </p:cNvPr>
          <p:cNvSpPr/>
          <p:nvPr/>
        </p:nvSpPr>
        <p:spPr>
          <a:xfrm>
            <a:off x="2534623" y="460368"/>
            <a:ext cx="647103" cy="309052"/>
          </a:xfrm>
          <a:custGeom>
            <a:avLst/>
            <a:gdLst>
              <a:gd name="connsiteX0" fmla="*/ 646727 w 647103"/>
              <a:gd name="connsiteY0" fmla="*/ 7 h 309052"/>
              <a:gd name="connsiteX1" fmla="*/ 240327 w 647103"/>
              <a:gd name="connsiteY1" fmla="*/ 79382 h 309052"/>
              <a:gd name="connsiteX2" fmla="*/ 2202 w 647103"/>
              <a:gd name="connsiteY2" fmla="*/ 307982 h 309052"/>
              <a:gd name="connsiteX3" fmla="*/ 129202 w 647103"/>
              <a:gd name="connsiteY3" fmla="*/ 161932 h 309052"/>
              <a:gd name="connsiteX4" fmla="*/ 256202 w 647103"/>
              <a:gd name="connsiteY4" fmla="*/ 85732 h 309052"/>
              <a:gd name="connsiteX5" fmla="*/ 164127 w 647103"/>
              <a:gd name="connsiteY5" fmla="*/ 82557 h 309052"/>
              <a:gd name="connsiteX6" fmla="*/ 646727 w 647103"/>
              <a:gd name="connsiteY6" fmla="*/ 7 h 3090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47103" h="309052">
                <a:moveTo>
                  <a:pt x="646727" y="7"/>
                </a:moveTo>
                <a:cubicBezTo>
                  <a:pt x="659427" y="-522"/>
                  <a:pt x="347748" y="28053"/>
                  <a:pt x="240327" y="79382"/>
                </a:cubicBezTo>
                <a:cubicBezTo>
                  <a:pt x="132906" y="130711"/>
                  <a:pt x="20723" y="294224"/>
                  <a:pt x="2202" y="307982"/>
                </a:cubicBezTo>
                <a:cubicBezTo>
                  <a:pt x="-16319" y="321740"/>
                  <a:pt x="86869" y="198974"/>
                  <a:pt x="129202" y="161932"/>
                </a:cubicBezTo>
                <a:cubicBezTo>
                  <a:pt x="171535" y="124890"/>
                  <a:pt x="250381" y="98961"/>
                  <a:pt x="256202" y="85732"/>
                </a:cubicBezTo>
                <a:cubicBezTo>
                  <a:pt x="262023" y="72503"/>
                  <a:pt x="96394" y="96844"/>
                  <a:pt x="164127" y="82557"/>
                </a:cubicBezTo>
                <a:cubicBezTo>
                  <a:pt x="231860" y="68270"/>
                  <a:pt x="634027" y="536"/>
                  <a:pt x="646727" y="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34" name="フリーフォーム 1633">
            <a:extLst>
              <a:ext uri="{FF2B5EF4-FFF2-40B4-BE49-F238E27FC236}">
                <a16:creationId xmlns:a16="http://schemas.microsoft.com/office/drawing/2014/main" id="{D58E511C-6D3D-1511-DC0F-06F344B6F1DE}"/>
              </a:ext>
            </a:extLst>
          </p:cNvPr>
          <p:cNvSpPr/>
          <p:nvPr/>
        </p:nvSpPr>
        <p:spPr>
          <a:xfrm>
            <a:off x="2498648" y="365125"/>
            <a:ext cx="1047827" cy="244042"/>
          </a:xfrm>
          <a:custGeom>
            <a:avLst/>
            <a:gdLst>
              <a:gd name="connsiteX0" fmla="*/ 1047827 w 1047827"/>
              <a:gd name="connsiteY0" fmla="*/ 0 h 244042"/>
              <a:gd name="connsiteX1" fmla="*/ 431877 w 1047827"/>
              <a:gd name="connsiteY1" fmla="*/ 25400 h 244042"/>
              <a:gd name="connsiteX2" fmla="*/ 6427 w 1047827"/>
              <a:gd name="connsiteY2" fmla="*/ 241300 h 244042"/>
              <a:gd name="connsiteX3" fmla="*/ 187402 w 1047827"/>
              <a:gd name="connsiteY3" fmla="*/ 139700 h 244042"/>
              <a:gd name="connsiteX4" fmla="*/ 352502 w 1047827"/>
              <a:gd name="connsiteY4" fmla="*/ 28575 h 244042"/>
              <a:gd name="connsiteX5" fmla="*/ 1047827 w 1047827"/>
              <a:gd name="connsiteY5" fmla="*/ 0 h 2440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47827" h="244042">
                <a:moveTo>
                  <a:pt x="1047827" y="0"/>
                </a:moveTo>
                <a:lnTo>
                  <a:pt x="431877" y="25400"/>
                </a:lnTo>
                <a:cubicBezTo>
                  <a:pt x="258310" y="65617"/>
                  <a:pt x="47173" y="222250"/>
                  <a:pt x="6427" y="241300"/>
                </a:cubicBezTo>
                <a:cubicBezTo>
                  <a:pt x="-34319" y="260350"/>
                  <a:pt x="129723" y="175154"/>
                  <a:pt x="187402" y="139700"/>
                </a:cubicBezTo>
                <a:cubicBezTo>
                  <a:pt x="245081" y="104246"/>
                  <a:pt x="214389" y="49742"/>
                  <a:pt x="352502" y="28575"/>
                </a:cubicBezTo>
                <a:cubicBezTo>
                  <a:pt x="490615" y="7408"/>
                  <a:pt x="1034598" y="529"/>
                  <a:pt x="1047827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35" name="フリーフォーム 1634">
            <a:extLst>
              <a:ext uri="{FF2B5EF4-FFF2-40B4-BE49-F238E27FC236}">
                <a16:creationId xmlns:a16="http://schemas.microsoft.com/office/drawing/2014/main" id="{18216582-165E-298E-94DA-80E5A4BEB730}"/>
              </a:ext>
            </a:extLst>
          </p:cNvPr>
          <p:cNvSpPr/>
          <p:nvPr/>
        </p:nvSpPr>
        <p:spPr>
          <a:xfrm>
            <a:off x="2571548" y="644907"/>
            <a:ext cx="617535" cy="181087"/>
          </a:xfrm>
          <a:custGeom>
            <a:avLst/>
            <a:gdLst>
              <a:gd name="connsiteX0" fmla="*/ 609802 w 617535"/>
              <a:gd name="connsiteY0" fmla="*/ 2793 h 181087"/>
              <a:gd name="connsiteX1" fmla="*/ 66877 w 617535"/>
              <a:gd name="connsiteY1" fmla="*/ 152018 h 181087"/>
              <a:gd name="connsiteX2" fmla="*/ 12902 w 617535"/>
              <a:gd name="connsiteY2" fmla="*/ 180593 h 181087"/>
              <a:gd name="connsiteX3" fmla="*/ 104977 w 617535"/>
              <a:gd name="connsiteY3" fmla="*/ 142493 h 181087"/>
              <a:gd name="connsiteX4" fmla="*/ 562177 w 617535"/>
              <a:gd name="connsiteY4" fmla="*/ 34543 h 181087"/>
              <a:gd name="connsiteX5" fmla="*/ 400252 w 617535"/>
              <a:gd name="connsiteY5" fmla="*/ 50418 h 181087"/>
              <a:gd name="connsiteX6" fmla="*/ 609802 w 617535"/>
              <a:gd name="connsiteY6" fmla="*/ 2793 h 1810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17535" h="181087">
                <a:moveTo>
                  <a:pt x="609802" y="2793"/>
                </a:moveTo>
                <a:cubicBezTo>
                  <a:pt x="554239" y="19726"/>
                  <a:pt x="166360" y="122385"/>
                  <a:pt x="66877" y="152018"/>
                </a:cubicBezTo>
                <a:cubicBezTo>
                  <a:pt x="-32606" y="181651"/>
                  <a:pt x="6552" y="182181"/>
                  <a:pt x="12902" y="180593"/>
                </a:cubicBezTo>
                <a:cubicBezTo>
                  <a:pt x="19252" y="179006"/>
                  <a:pt x="13431" y="166835"/>
                  <a:pt x="104977" y="142493"/>
                </a:cubicBezTo>
                <a:cubicBezTo>
                  <a:pt x="196523" y="118151"/>
                  <a:pt x="512964" y="49889"/>
                  <a:pt x="562177" y="34543"/>
                </a:cubicBezTo>
                <a:cubicBezTo>
                  <a:pt x="611390" y="19197"/>
                  <a:pt x="397077" y="49360"/>
                  <a:pt x="400252" y="50418"/>
                </a:cubicBezTo>
                <a:cubicBezTo>
                  <a:pt x="403427" y="51476"/>
                  <a:pt x="665365" y="-14140"/>
                  <a:pt x="609802" y="279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36" name="フリーフォーム 1635">
            <a:extLst>
              <a:ext uri="{FF2B5EF4-FFF2-40B4-BE49-F238E27FC236}">
                <a16:creationId xmlns:a16="http://schemas.microsoft.com/office/drawing/2014/main" id="{E1C344DF-885F-040F-BC7C-014D54166C08}"/>
              </a:ext>
            </a:extLst>
          </p:cNvPr>
          <p:cNvSpPr/>
          <p:nvPr/>
        </p:nvSpPr>
        <p:spPr>
          <a:xfrm>
            <a:off x="3597275" y="2406650"/>
            <a:ext cx="63577" cy="63790"/>
          </a:xfrm>
          <a:custGeom>
            <a:avLst/>
            <a:gdLst>
              <a:gd name="connsiteX0" fmla="*/ 0 w 63577"/>
              <a:gd name="connsiteY0" fmla="*/ 0 h 63790"/>
              <a:gd name="connsiteX1" fmla="*/ 63500 w 63577"/>
              <a:gd name="connsiteY1" fmla="*/ 63500 h 63790"/>
              <a:gd name="connsiteX2" fmla="*/ 0 w 63577"/>
              <a:gd name="connsiteY2" fmla="*/ 0 h 637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63577" h="63790">
                <a:moveTo>
                  <a:pt x="0" y="0"/>
                </a:moveTo>
                <a:cubicBezTo>
                  <a:pt x="0" y="0"/>
                  <a:pt x="60854" y="58208"/>
                  <a:pt x="63500" y="63500"/>
                </a:cubicBezTo>
                <a:cubicBezTo>
                  <a:pt x="66146" y="68792"/>
                  <a:pt x="0" y="0"/>
                  <a:pt x="0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37" name="フリーフォーム 1636">
            <a:extLst>
              <a:ext uri="{FF2B5EF4-FFF2-40B4-BE49-F238E27FC236}">
                <a16:creationId xmlns:a16="http://schemas.microsoft.com/office/drawing/2014/main" id="{B91FE304-786C-B3B0-A730-1F70BB319223}"/>
              </a:ext>
            </a:extLst>
          </p:cNvPr>
          <p:cNvSpPr/>
          <p:nvPr/>
        </p:nvSpPr>
        <p:spPr>
          <a:xfrm>
            <a:off x="4060700" y="2182840"/>
            <a:ext cx="39804" cy="170948"/>
          </a:xfrm>
          <a:custGeom>
            <a:avLst/>
            <a:gdLst>
              <a:gd name="connsiteX0" fmla="*/ 125 w 39804"/>
              <a:gd name="connsiteY0" fmla="*/ 1560 h 170948"/>
              <a:gd name="connsiteX1" fmla="*/ 38225 w 39804"/>
              <a:gd name="connsiteY1" fmla="*/ 103160 h 170948"/>
              <a:gd name="connsiteX2" fmla="*/ 31875 w 39804"/>
              <a:gd name="connsiteY2" fmla="*/ 169835 h 170948"/>
              <a:gd name="connsiteX3" fmla="*/ 25525 w 39804"/>
              <a:gd name="connsiteY3" fmla="*/ 49185 h 170948"/>
              <a:gd name="connsiteX4" fmla="*/ 125 w 39804"/>
              <a:gd name="connsiteY4" fmla="*/ 1560 h 1709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9804" h="170948">
                <a:moveTo>
                  <a:pt x="125" y="1560"/>
                </a:moveTo>
                <a:cubicBezTo>
                  <a:pt x="2242" y="10556"/>
                  <a:pt x="32933" y="75114"/>
                  <a:pt x="38225" y="103160"/>
                </a:cubicBezTo>
                <a:cubicBezTo>
                  <a:pt x="43517" y="131206"/>
                  <a:pt x="33992" y="178831"/>
                  <a:pt x="31875" y="169835"/>
                </a:cubicBezTo>
                <a:cubicBezTo>
                  <a:pt x="29758" y="160839"/>
                  <a:pt x="27642" y="74056"/>
                  <a:pt x="25525" y="49185"/>
                </a:cubicBezTo>
                <a:cubicBezTo>
                  <a:pt x="23408" y="24314"/>
                  <a:pt x="-1992" y="-7436"/>
                  <a:pt x="125" y="1560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38" name="フリーフォーム 1637">
            <a:extLst>
              <a:ext uri="{FF2B5EF4-FFF2-40B4-BE49-F238E27FC236}">
                <a16:creationId xmlns:a16="http://schemas.microsoft.com/office/drawing/2014/main" id="{74570CC8-AD58-D524-229E-A877A1296C04}"/>
              </a:ext>
            </a:extLst>
          </p:cNvPr>
          <p:cNvSpPr/>
          <p:nvPr/>
        </p:nvSpPr>
        <p:spPr>
          <a:xfrm>
            <a:off x="2730409" y="2294673"/>
            <a:ext cx="16292" cy="171050"/>
          </a:xfrm>
          <a:custGeom>
            <a:avLst/>
            <a:gdLst>
              <a:gd name="connsiteX0" fmla="*/ 3266 w 16292"/>
              <a:gd name="connsiteY0" fmla="*/ 852 h 171050"/>
              <a:gd name="connsiteX1" fmla="*/ 9616 w 16292"/>
              <a:gd name="connsiteY1" fmla="*/ 96102 h 171050"/>
              <a:gd name="connsiteX2" fmla="*/ 12791 w 16292"/>
              <a:gd name="connsiteY2" fmla="*/ 169127 h 171050"/>
              <a:gd name="connsiteX3" fmla="*/ 9616 w 16292"/>
              <a:gd name="connsiteY3" fmla="*/ 146902 h 171050"/>
              <a:gd name="connsiteX4" fmla="*/ 91 w 16292"/>
              <a:gd name="connsiteY4" fmla="*/ 115152 h 171050"/>
              <a:gd name="connsiteX5" fmla="*/ 15966 w 16292"/>
              <a:gd name="connsiteY5" fmla="*/ 51652 h 171050"/>
              <a:gd name="connsiteX6" fmla="*/ 3266 w 16292"/>
              <a:gd name="connsiteY6" fmla="*/ 852 h 171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6292" h="171050">
                <a:moveTo>
                  <a:pt x="3266" y="852"/>
                </a:moveTo>
                <a:cubicBezTo>
                  <a:pt x="2208" y="8260"/>
                  <a:pt x="8029" y="68056"/>
                  <a:pt x="9616" y="96102"/>
                </a:cubicBezTo>
                <a:cubicBezTo>
                  <a:pt x="11203" y="124148"/>
                  <a:pt x="12791" y="169127"/>
                  <a:pt x="12791" y="169127"/>
                </a:cubicBezTo>
                <a:cubicBezTo>
                  <a:pt x="12791" y="177594"/>
                  <a:pt x="11733" y="155898"/>
                  <a:pt x="9616" y="146902"/>
                </a:cubicBezTo>
                <a:cubicBezTo>
                  <a:pt x="7499" y="137906"/>
                  <a:pt x="-967" y="131027"/>
                  <a:pt x="91" y="115152"/>
                </a:cubicBezTo>
                <a:cubicBezTo>
                  <a:pt x="1149" y="99277"/>
                  <a:pt x="13320" y="66998"/>
                  <a:pt x="15966" y="51652"/>
                </a:cubicBezTo>
                <a:cubicBezTo>
                  <a:pt x="18612" y="36306"/>
                  <a:pt x="4324" y="-6556"/>
                  <a:pt x="3266" y="852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39" name="フリーフォーム 1638">
            <a:extLst>
              <a:ext uri="{FF2B5EF4-FFF2-40B4-BE49-F238E27FC236}">
                <a16:creationId xmlns:a16="http://schemas.microsoft.com/office/drawing/2014/main" id="{1D15B02F-DBE7-54FE-E1F8-BA51945A837B}"/>
              </a:ext>
            </a:extLst>
          </p:cNvPr>
          <p:cNvSpPr/>
          <p:nvPr/>
        </p:nvSpPr>
        <p:spPr>
          <a:xfrm>
            <a:off x="3235031" y="2730495"/>
            <a:ext cx="70144" cy="111764"/>
          </a:xfrm>
          <a:custGeom>
            <a:avLst/>
            <a:gdLst>
              <a:gd name="connsiteX0" fmla="*/ 70144 w 70144"/>
              <a:gd name="connsiteY0" fmla="*/ 5 h 111764"/>
              <a:gd name="connsiteX1" fmla="*/ 35219 w 70144"/>
              <a:gd name="connsiteY1" fmla="*/ 53980 h 111764"/>
              <a:gd name="connsiteX2" fmla="*/ 294 w 70144"/>
              <a:gd name="connsiteY2" fmla="*/ 111130 h 111764"/>
              <a:gd name="connsiteX3" fmla="*/ 19344 w 70144"/>
              <a:gd name="connsiteY3" fmla="*/ 82555 h 111764"/>
              <a:gd name="connsiteX4" fmla="*/ 35219 w 70144"/>
              <a:gd name="connsiteY4" fmla="*/ 50805 h 111764"/>
              <a:gd name="connsiteX5" fmla="*/ 70144 w 70144"/>
              <a:gd name="connsiteY5" fmla="*/ 5 h 1117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0144" h="111764">
                <a:moveTo>
                  <a:pt x="70144" y="5"/>
                </a:moveTo>
                <a:cubicBezTo>
                  <a:pt x="70144" y="534"/>
                  <a:pt x="46861" y="35459"/>
                  <a:pt x="35219" y="53980"/>
                </a:cubicBezTo>
                <a:cubicBezTo>
                  <a:pt x="23577" y="72501"/>
                  <a:pt x="2940" y="106368"/>
                  <a:pt x="294" y="111130"/>
                </a:cubicBezTo>
                <a:cubicBezTo>
                  <a:pt x="-2352" y="115892"/>
                  <a:pt x="13523" y="92609"/>
                  <a:pt x="19344" y="82555"/>
                </a:cubicBezTo>
                <a:cubicBezTo>
                  <a:pt x="25165" y="72501"/>
                  <a:pt x="27811" y="61388"/>
                  <a:pt x="35219" y="50805"/>
                </a:cubicBezTo>
                <a:cubicBezTo>
                  <a:pt x="42627" y="40222"/>
                  <a:pt x="70144" y="-524"/>
                  <a:pt x="70144" y="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40" name="フリーフォーム 1639">
            <a:extLst>
              <a:ext uri="{FF2B5EF4-FFF2-40B4-BE49-F238E27FC236}">
                <a16:creationId xmlns:a16="http://schemas.microsoft.com/office/drawing/2014/main" id="{50FF0F15-7CD9-6961-FA2E-42F46330A435}"/>
              </a:ext>
            </a:extLst>
          </p:cNvPr>
          <p:cNvSpPr/>
          <p:nvPr/>
        </p:nvSpPr>
        <p:spPr>
          <a:xfrm>
            <a:off x="3375023" y="2762123"/>
            <a:ext cx="104842" cy="111423"/>
          </a:xfrm>
          <a:custGeom>
            <a:avLst/>
            <a:gdLst>
              <a:gd name="connsiteX0" fmla="*/ 2 w 104842"/>
              <a:gd name="connsiteY0" fmla="*/ 127 h 111423"/>
              <a:gd name="connsiteX1" fmla="*/ 98427 w 104842"/>
              <a:gd name="connsiteY1" fmla="*/ 66802 h 111423"/>
              <a:gd name="connsiteX2" fmla="*/ 95252 w 104842"/>
              <a:gd name="connsiteY2" fmla="*/ 111252 h 111423"/>
              <a:gd name="connsiteX3" fmla="*/ 95252 w 104842"/>
              <a:gd name="connsiteY3" fmla="*/ 50927 h 111423"/>
              <a:gd name="connsiteX4" fmla="*/ 2 w 104842"/>
              <a:gd name="connsiteY4" fmla="*/ 127 h 1114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4842" h="111423">
                <a:moveTo>
                  <a:pt x="2" y="127"/>
                </a:moveTo>
                <a:cubicBezTo>
                  <a:pt x="531" y="2773"/>
                  <a:pt x="82552" y="48281"/>
                  <a:pt x="98427" y="66802"/>
                </a:cubicBezTo>
                <a:cubicBezTo>
                  <a:pt x="114302" y="85323"/>
                  <a:pt x="95781" y="113898"/>
                  <a:pt x="95252" y="111252"/>
                </a:cubicBezTo>
                <a:cubicBezTo>
                  <a:pt x="94723" y="108606"/>
                  <a:pt x="109539" y="65214"/>
                  <a:pt x="95252" y="50927"/>
                </a:cubicBezTo>
                <a:cubicBezTo>
                  <a:pt x="80965" y="36640"/>
                  <a:pt x="-527" y="-2519"/>
                  <a:pt x="2" y="127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41" name="フリーフォーム 1640">
            <a:extLst>
              <a:ext uri="{FF2B5EF4-FFF2-40B4-BE49-F238E27FC236}">
                <a16:creationId xmlns:a16="http://schemas.microsoft.com/office/drawing/2014/main" id="{26630E75-E2D4-56F4-0CEA-C786978601DD}"/>
              </a:ext>
            </a:extLst>
          </p:cNvPr>
          <p:cNvSpPr/>
          <p:nvPr/>
        </p:nvSpPr>
        <p:spPr>
          <a:xfrm>
            <a:off x="3692411" y="2876208"/>
            <a:ext cx="273780" cy="219529"/>
          </a:xfrm>
          <a:custGeom>
            <a:avLst/>
            <a:gdLst>
              <a:gd name="connsiteX0" fmla="*/ 273164 w 273780"/>
              <a:gd name="connsiteY0" fmla="*/ 342 h 219529"/>
              <a:gd name="connsiteX1" fmla="*/ 136639 w 273780"/>
              <a:gd name="connsiteY1" fmla="*/ 178142 h 219529"/>
              <a:gd name="connsiteX2" fmla="*/ 114 w 273780"/>
              <a:gd name="connsiteY2" fmla="*/ 219417 h 219529"/>
              <a:gd name="connsiteX3" fmla="*/ 114414 w 273780"/>
              <a:gd name="connsiteY3" fmla="*/ 171792 h 219529"/>
              <a:gd name="connsiteX4" fmla="*/ 184264 w 273780"/>
              <a:gd name="connsiteY4" fmla="*/ 133692 h 219529"/>
              <a:gd name="connsiteX5" fmla="*/ 273164 w 273780"/>
              <a:gd name="connsiteY5" fmla="*/ 342 h 2195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73780" h="219529">
                <a:moveTo>
                  <a:pt x="273164" y="342"/>
                </a:moveTo>
                <a:cubicBezTo>
                  <a:pt x="265226" y="7750"/>
                  <a:pt x="182147" y="141630"/>
                  <a:pt x="136639" y="178142"/>
                </a:cubicBezTo>
                <a:cubicBezTo>
                  <a:pt x="91131" y="214654"/>
                  <a:pt x="3818" y="220475"/>
                  <a:pt x="114" y="219417"/>
                </a:cubicBezTo>
                <a:cubicBezTo>
                  <a:pt x="-3590" y="218359"/>
                  <a:pt x="83722" y="186079"/>
                  <a:pt x="114414" y="171792"/>
                </a:cubicBezTo>
                <a:cubicBezTo>
                  <a:pt x="145106" y="157505"/>
                  <a:pt x="158335" y="159621"/>
                  <a:pt x="184264" y="133692"/>
                </a:cubicBezTo>
                <a:cubicBezTo>
                  <a:pt x="210193" y="107763"/>
                  <a:pt x="281102" y="-7066"/>
                  <a:pt x="273164" y="34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42" name="フリーフォーム 1641">
            <a:extLst>
              <a:ext uri="{FF2B5EF4-FFF2-40B4-BE49-F238E27FC236}">
                <a16:creationId xmlns:a16="http://schemas.microsoft.com/office/drawing/2014/main" id="{8A5EB298-EB37-7FE9-C4F1-B8FDF7EC7BD1}"/>
              </a:ext>
            </a:extLst>
          </p:cNvPr>
          <p:cNvSpPr/>
          <p:nvPr/>
        </p:nvSpPr>
        <p:spPr>
          <a:xfrm>
            <a:off x="2301601" y="289657"/>
            <a:ext cx="991904" cy="342348"/>
          </a:xfrm>
          <a:custGeom>
            <a:avLst/>
            <a:gdLst>
              <a:gd name="connsiteX0" fmla="*/ 990874 w 991904"/>
              <a:gd name="connsiteY0" fmla="*/ 116743 h 342348"/>
              <a:gd name="connsiteX1" fmla="*/ 632099 w 991904"/>
              <a:gd name="connsiteY1" fmla="*/ 24668 h 342348"/>
              <a:gd name="connsiteX2" fmla="*/ 178074 w 991904"/>
              <a:gd name="connsiteY2" fmla="*/ 237393 h 342348"/>
              <a:gd name="connsiteX3" fmla="*/ 289199 w 991904"/>
              <a:gd name="connsiteY3" fmla="*/ 167543 h 342348"/>
              <a:gd name="connsiteX4" fmla="*/ 274 w 991904"/>
              <a:gd name="connsiteY4" fmla="*/ 342168 h 342348"/>
              <a:gd name="connsiteX5" fmla="*/ 349524 w 991904"/>
              <a:gd name="connsiteY5" fmla="*/ 129443 h 342348"/>
              <a:gd name="connsiteX6" fmla="*/ 549549 w 991904"/>
              <a:gd name="connsiteY6" fmla="*/ 2443 h 342348"/>
              <a:gd name="connsiteX7" fmla="*/ 501924 w 991904"/>
              <a:gd name="connsiteY7" fmla="*/ 43718 h 342348"/>
              <a:gd name="connsiteX8" fmla="*/ 733699 w 991904"/>
              <a:gd name="connsiteY8" fmla="*/ 18318 h 342348"/>
              <a:gd name="connsiteX9" fmla="*/ 990874 w 991904"/>
              <a:gd name="connsiteY9" fmla="*/ 116743 h 3423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991904" h="342348">
                <a:moveTo>
                  <a:pt x="990874" y="116743"/>
                </a:moveTo>
                <a:cubicBezTo>
                  <a:pt x="973941" y="117801"/>
                  <a:pt x="767566" y="4560"/>
                  <a:pt x="632099" y="24668"/>
                </a:cubicBezTo>
                <a:cubicBezTo>
                  <a:pt x="496632" y="44776"/>
                  <a:pt x="235224" y="213581"/>
                  <a:pt x="178074" y="237393"/>
                </a:cubicBezTo>
                <a:cubicBezTo>
                  <a:pt x="120924" y="261205"/>
                  <a:pt x="318832" y="150081"/>
                  <a:pt x="289199" y="167543"/>
                </a:cubicBezTo>
                <a:cubicBezTo>
                  <a:pt x="259566" y="185005"/>
                  <a:pt x="-9780" y="348518"/>
                  <a:pt x="274" y="342168"/>
                </a:cubicBezTo>
                <a:cubicBezTo>
                  <a:pt x="10328" y="335818"/>
                  <a:pt x="257978" y="186064"/>
                  <a:pt x="349524" y="129443"/>
                </a:cubicBezTo>
                <a:cubicBezTo>
                  <a:pt x="441070" y="72822"/>
                  <a:pt x="524149" y="16730"/>
                  <a:pt x="549549" y="2443"/>
                </a:cubicBezTo>
                <a:cubicBezTo>
                  <a:pt x="574949" y="-11844"/>
                  <a:pt x="471232" y="41072"/>
                  <a:pt x="501924" y="43718"/>
                </a:cubicBezTo>
                <a:cubicBezTo>
                  <a:pt x="532616" y="46364"/>
                  <a:pt x="655912" y="5089"/>
                  <a:pt x="733699" y="18318"/>
                </a:cubicBezTo>
                <a:cubicBezTo>
                  <a:pt x="811486" y="31547"/>
                  <a:pt x="1007807" y="115685"/>
                  <a:pt x="990874" y="11674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43" name="フリーフォーム 1642">
            <a:extLst>
              <a:ext uri="{FF2B5EF4-FFF2-40B4-BE49-F238E27FC236}">
                <a16:creationId xmlns:a16="http://schemas.microsoft.com/office/drawing/2014/main" id="{3C00DA03-C219-ABCB-8030-9F1852425FB7}"/>
              </a:ext>
            </a:extLst>
          </p:cNvPr>
          <p:cNvSpPr/>
          <p:nvPr/>
        </p:nvSpPr>
        <p:spPr>
          <a:xfrm>
            <a:off x="2471304" y="702490"/>
            <a:ext cx="815174" cy="241226"/>
          </a:xfrm>
          <a:custGeom>
            <a:avLst/>
            <a:gdLst>
              <a:gd name="connsiteX0" fmla="*/ 773546 w 815174"/>
              <a:gd name="connsiteY0" fmla="*/ 5535 h 241226"/>
              <a:gd name="connsiteX1" fmla="*/ 125846 w 815174"/>
              <a:gd name="connsiteY1" fmla="*/ 100785 h 241226"/>
              <a:gd name="connsiteX2" fmla="*/ 2021 w 815174"/>
              <a:gd name="connsiteY2" fmla="*/ 240485 h 241226"/>
              <a:gd name="connsiteX3" fmla="*/ 71871 w 815174"/>
              <a:gd name="connsiteY3" fmla="*/ 151585 h 241226"/>
              <a:gd name="connsiteX4" fmla="*/ 351271 w 815174"/>
              <a:gd name="connsiteY4" fmla="*/ 53160 h 241226"/>
              <a:gd name="connsiteX5" fmla="*/ 706871 w 815174"/>
              <a:gd name="connsiteY5" fmla="*/ 18235 h 241226"/>
              <a:gd name="connsiteX6" fmla="*/ 773546 w 815174"/>
              <a:gd name="connsiteY6" fmla="*/ 5535 h 2412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815174" h="241226">
                <a:moveTo>
                  <a:pt x="773546" y="5535"/>
                </a:moveTo>
                <a:cubicBezTo>
                  <a:pt x="676709" y="19293"/>
                  <a:pt x="254433" y="61627"/>
                  <a:pt x="125846" y="100785"/>
                </a:cubicBezTo>
                <a:cubicBezTo>
                  <a:pt x="-2741" y="139943"/>
                  <a:pt x="11017" y="232018"/>
                  <a:pt x="2021" y="240485"/>
                </a:cubicBezTo>
                <a:cubicBezTo>
                  <a:pt x="-6975" y="248952"/>
                  <a:pt x="13663" y="182806"/>
                  <a:pt x="71871" y="151585"/>
                </a:cubicBezTo>
                <a:cubicBezTo>
                  <a:pt x="130079" y="120364"/>
                  <a:pt x="245438" y="75385"/>
                  <a:pt x="351271" y="53160"/>
                </a:cubicBezTo>
                <a:cubicBezTo>
                  <a:pt x="457104" y="30935"/>
                  <a:pt x="636492" y="29877"/>
                  <a:pt x="706871" y="18235"/>
                </a:cubicBezTo>
                <a:cubicBezTo>
                  <a:pt x="777250" y="6593"/>
                  <a:pt x="870383" y="-8223"/>
                  <a:pt x="773546" y="553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44" name="フリーフォーム 1643">
            <a:extLst>
              <a:ext uri="{FF2B5EF4-FFF2-40B4-BE49-F238E27FC236}">
                <a16:creationId xmlns:a16="http://schemas.microsoft.com/office/drawing/2014/main" id="{F985D9F1-6404-B159-8A23-2845950BC2F9}"/>
              </a:ext>
            </a:extLst>
          </p:cNvPr>
          <p:cNvSpPr/>
          <p:nvPr/>
        </p:nvSpPr>
        <p:spPr>
          <a:xfrm>
            <a:off x="2101968" y="549186"/>
            <a:ext cx="434095" cy="829997"/>
          </a:xfrm>
          <a:custGeom>
            <a:avLst/>
            <a:gdLst>
              <a:gd name="connsiteX0" fmla="*/ 431682 w 434095"/>
              <a:gd name="connsiteY0" fmla="*/ 9614 h 829997"/>
              <a:gd name="connsiteX1" fmla="*/ 28457 w 434095"/>
              <a:gd name="connsiteY1" fmla="*/ 790664 h 829997"/>
              <a:gd name="connsiteX2" fmla="*/ 66557 w 434095"/>
              <a:gd name="connsiteY2" fmla="*/ 663664 h 829997"/>
              <a:gd name="connsiteX3" fmla="*/ 333257 w 434095"/>
              <a:gd name="connsiteY3" fmla="*/ 228689 h 829997"/>
              <a:gd name="connsiteX4" fmla="*/ 203082 w 434095"/>
              <a:gd name="connsiteY4" fmla="*/ 346164 h 829997"/>
              <a:gd name="connsiteX5" fmla="*/ 431682 w 434095"/>
              <a:gd name="connsiteY5" fmla="*/ 9614 h 8299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4095" h="829997">
                <a:moveTo>
                  <a:pt x="431682" y="9614"/>
                </a:moveTo>
                <a:cubicBezTo>
                  <a:pt x="402578" y="83697"/>
                  <a:pt x="89311" y="681656"/>
                  <a:pt x="28457" y="790664"/>
                </a:cubicBezTo>
                <a:cubicBezTo>
                  <a:pt x="-32397" y="899672"/>
                  <a:pt x="15757" y="757326"/>
                  <a:pt x="66557" y="663664"/>
                </a:cubicBezTo>
                <a:cubicBezTo>
                  <a:pt x="117357" y="570002"/>
                  <a:pt x="310503" y="281606"/>
                  <a:pt x="333257" y="228689"/>
                </a:cubicBezTo>
                <a:cubicBezTo>
                  <a:pt x="356011" y="175772"/>
                  <a:pt x="188795" y="379501"/>
                  <a:pt x="203082" y="346164"/>
                </a:cubicBezTo>
                <a:cubicBezTo>
                  <a:pt x="217369" y="312827"/>
                  <a:pt x="460786" y="-64469"/>
                  <a:pt x="431682" y="961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46" name="フリーフォーム 1645">
            <a:extLst>
              <a:ext uri="{FF2B5EF4-FFF2-40B4-BE49-F238E27FC236}">
                <a16:creationId xmlns:a16="http://schemas.microsoft.com/office/drawing/2014/main" id="{41D7DCD7-83FC-BA5E-DB8F-B81BA1B78563}"/>
              </a:ext>
            </a:extLst>
          </p:cNvPr>
          <p:cNvSpPr/>
          <p:nvPr/>
        </p:nvSpPr>
        <p:spPr>
          <a:xfrm>
            <a:off x="2463769" y="939795"/>
            <a:ext cx="900484" cy="139705"/>
          </a:xfrm>
          <a:custGeom>
            <a:avLst/>
            <a:gdLst>
              <a:gd name="connsiteX0" fmla="*/ 898556 w 900484"/>
              <a:gd name="connsiteY0" fmla="*/ 5 h 139705"/>
              <a:gd name="connsiteX1" fmla="*/ 508031 w 900484"/>
              <a:gd name="connsiteY1" fmla="*/ 44455 h 139705"/>
              <a:gd name="connsiteX2" fmla="*/ 298481 w 900484"/>
              <a:gd name="connsiteY2" fmla="*/ 57155 h 139705"/>
              <a:gd name="connsiteX3" fmla="*/ 403256 w 900484"/>
              <a:gd name="connsiteY3" fmla="*/ 31755 h 139705"/>
              <a:gd name="connsiteX4" fmla="*/ 31 w 900484"/>
              <a:gd name="connsiteY4" fmla="*/ 139705 h 139705"/>
              <a:gd name="connsiteX5" fmla="*/ 381031 w 900484"/>
              <a:gd name="connsiteY5" fmla="*/ 28580 h 139705"/>
              <a:gd name="connsiteX6" fmla="*/ 368331 w 900484"/>
              <a:gd name="connsiteY6" fmla="*/ 60330 h 139705"/>
              <a:gd name="connsiteX7" fmla="*/ 330231 w 900484"/>
              <a:gd name="connsiteY7" fmla="*/ 47630 h 139705"/>
              <a:gd name="connsiteX8" fmla="*/ 898556 w 900484"/>
              <a:gd name="connsiteY8" fmla="*/ 5 h 1397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900484" h="139705">
                <a:moveTo>
                  <a:pt x="898556" y="5"/>
                </a:moveTo>
                <a:cubicBezTo>
                  <a:pt x="928189" y="-524"/>
                  <a:pt x="608043" y="34930"/>
                  <a:pt x="508031" y="44455"/>
                </a:cubicBezTo>
                <a:cubicBezTo>
                  <a:pt x="408019" y="53980"/>
                  <a:pt x="315943" y="59272"/>
                  <a:pt x="298481" y="57155"/>
                </a:cubicBezTo>
                <a:cubicBezTo>
                  <a:pt x="281019" y="55038"/>
                  <a:pt x="403256" y="31755"/>
                  <a:pt x="403256" y="31755"/>
                </a:cubicBezTo>
                <a:lnTo>
                  <a:pt x="31" y="139705"/>
                </a:lnTo>
                <a:cubicBezTo>
                  <a:pt x="-3673" y="139176"/>
                  <a:pt x="319648" y="41809"/>
                  <a:pt x="381031" y="28580"/>
                </a:cubicBezTo>
                <a:cubicBezTo>
                  <a:pt x="442414" y="15351"/>
                  <a:pt x="376798" y="57155"/>
                  <a:pt x="368331" y="60330"/>
                </a:cubicBezTo>
                <a:cubicBezTo>
                  <a:pt x="359864" y="63505"/>
                  <a:pt x="241860" y="57155"/>
                  <a:pt x="330231" y="47630"/>
                </a:cubicBezTo>
                <a:cubicBezTo>
                  <a:pt x="418602" y="38105"/>
                  <a:pt x="868923" y="534"/>
                  <a:pt x="898556" y="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47" name="フリーフォーム 1646">
            <a:extLst>
              <a:ext uri="{FF2B5EF4-FFF2-40B4-BE49-F238E27FC236}">
                <a16:creationId xmlns:a16="http://schemas.microsoft.com/office/drawing/2014/main" id="{AA4DBF7D-1F08-25CE-2D21-B87859E3D2CD}"/>
              </a:ext>
            </a:extLst>
          </p:cNvPr>
          <p:cNvSpPr/>
          <p:nvPr/>
        </p:nvSpPr>
        <p:spPr>
          <a:xfrm>
            <a:off x="896240" y="3235325"/>
            <a:ext cx="713568" cy="694302"/>
          </a:xfrm>
          <a:custGeom>
            <a:avLst/>
            <a:gdLst>
              <a:gd name="connsiteX0" fmla="*/ 713485 w 713568"/>
              <a:gd name="connsiteY0" fmla="*/ 0 h 694302"/>
              <a:gd name="connsiteX1" fmla="*/ 246760 w 713568"/>
              <a:gd name="connsiteY1" fmla="*/ 273050 h 694302"/>
              <a:gd name="connsiteX2" fmla="*/ 8635 w 713568"/>
              <a:gd name="connsiteY2" fmla="*/ 685800 h 694302"/>
              <a:gd name="connsiteX3" fmla="*/ 65785 w 713568"/>
              <a:gd name="connsiteY3" fmla="*/ 530225 h 694302"/>
              <a:gd name="connsiteX4" fmla="*/ 195960 w 713568"/>
              <a:gd name="connsiteY4" fmla="*/ 273050 h 694302"/>
              <a:gd name="connsiteX5" fmla="*/ 129285 w 713568"/>
              <a:gd name="connsiteY5" fmla="*/ 355600 h 694302"/>
              <a:gd name="connsiteX6" fmla="*/ 284860 w 713568"/>
              <a:gd name="connsiteY6" fmla="*/ 241300 h 694302"/>
              <a:gd name="connsiteX7" fmla="*/ 208660 w 713568"/>
              <a:gd name="connsiteY7" fmla="*/ 269875 h 694302"/>
              <a:gd name="connsiteX8" fmla="*/ 713485 w 713568"/>
              <a:gd name="connsiteY8" fmla="*/ 0 h 6943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13568" h="694302">
                <a:moveTo>
                  <a:pt x="713485" y="0"/>
                </a:moveTo>
                <a:cubicBezTo>
                  <a:pt x="719835" y="529"/>
                  <a:pt x="364235" y="158750"/>
                  <a:pt x="246760" y="273050"/>
                </a:cubicBezTo>
                <a:cubicBezTo>
                  <a:pt x="129285" y="387350"/>
                  <a:pt x="38797" y="642938"/>
                  <a:pt x="8635" y="685800"/>
                </a:cubicBezTo>
                <a:cubicBezTo>
                  <a:pt x="-21527" y="728662"/>
                  <a:pt x="34564" y="599017"/>
                  <a:pt x="65785" y="530225"/>
                </a:cubicBezTo>
                <a:cubicBezTo>
                  <a:pt x="97006" y="461433"/>
                  <a:pt x="185377" y="302154"/>
                  <a:pt x="195960" y="273050"/>
                </a:cubicBezTo>
                <a:cubicBezTo>
                  <a:pt x="206543" y="243946"/>
                  <a:pt x="114468" y="360892"/>
                  <a:pt x="129285" y="355600"/>
                </a:cubicBezTo>
                <a:cubicBezTo>
                  <a:pt x="144102" y="350308"/>
                  <a:pt x="271631" y="255588"/>
                  <a:pt x="284860" y="241300"/>
                </a:cubicBezTo>
                <a:cubicBezTo>
                  <a:pt x="298089" y="227013"/>
                  <a:pt x="143043" y="307446"/>
                  <a:pt x="208660" y="269875"/>
                </a:cubicBezTo>
                <a:cubicBezTo>
                  <a:pt x="274277" y="232304"/>
                  <a:pt x="707135" y="-529"/>
                  <a:pt x="713485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48" name="フリーフォーム 1647">
            <a:extLst>
              <a:ext uri="{FF2B5EF4-FFF2-40B4-BE49-F238E27FC236}">
                <a16:creationId xmlns:a16="http://schemas.microsoft.com/office/drawing/2014/main" id="{06E2CBF5-5EF2-CDB4-E405-5E1B2663E521}"/>
              </a:ext>
            </a:extLst>
          </p:cNvPr>
          <p:cNvSpPr/>
          <p:nvPr/>
        </p:nvSpPr>
        <p:spPr>
          <a:xfrm>
            <a:off x="3702044" y="4429094"/>
            <a:ext cx="184233" cy="306034"/>
          </a:xfrm>
          <a:custGeom>
            <a:avLst/>
            <a:gdLst>
              <a:gd name="connsiteX0" fmla="*/ 6 w 184233"/>
              <a:gd name="connsiteY0" fmla="*/ 31 h 306034"/>
              <a:gd name="connsiteX1" fmla="*/ 155581 w 184233"/>
              <a:gd name="connsiteY1" fmla="*/ 152431 h 306034"/>
              <a:gd name="connsiteX2" fmla="*/ 142881 w 184233"/>
              <a:gd name="connsiteY2" fmla="*/ 155606 h 306034"/>
              <a:gd name="connsiteX3" fmla="*/ 168281 w 184233"/>
              <a:gd name="connsiteY3" fmla="*/ 269906 h 306034"/>
              <a:gd name="connsiteX4" fmla="*/ 184156 w 184233"/>
              <a:gd name="connsiteY4" fmla="*/ 304831 h 306034"/>
              <a:gd name="connsiteX5" fmla="*/ 161931 w 184233"/>
              <a:gd name="connsiteY5" fmla="*/ 234981 h 306034"/>
              <a:gd name="connsiteX6" fmla="*/ 149231 w 184233"/>
              <a:gd name="connsiteY6" fmla="*/ 139731 h 306034"/>
              <a:gd name="connsiteX7" fmla="*/ 6 w 184233"/>
              <a:gd name="connsiteY7" fmla="*/ 31 h 3060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84233" h="306034">
                <a:moveTo>
                  <a:pt x="6" y="31"/>
                </a:moveTo>
                <a:cubicBezTo>
                  <a:pt x="1064" y="2148"/>
                  <a:pt x="131769" y="126502"/>
                  <a:pt x="155581" y="152431"/>
                </a:cubicBezTo>
                <a:cubicBezTo>
                  <a:pt x="179393" y="178360"/>
                  <a:pt x="140764" y="136027"/>
                  <a:pt x="142881" y="155606"/>
                </a:cubicBezTo>
                <a:cubicBezTo>
                  <a:pt x="144998" y="175185"/>
                  <a:pt x="161402" y="245035"/>
                  <a:pt x="168281" y="269906"/>
                </a:cubicBezTo>
                <a:cubicBezTo>
                  <a:pt x="175160" y="294777"/>
                  <a:pt x="185214" y="310652"/>
                  <a:pt x="184156" y="304831"/>
                </a:cubicBezTo>
                <a:cubicBezTo>
                  <a:pt x="183098" y="299010"/>
                  <a:pt x="167752" y="262498"/>
                  <a:pt x="161931" y="234981"/>
                </a:cubicBezTo>
                <a:cubicBezTo>
                  <a:pt x="156110" y="207464"/>
                  <a:pt x="172514" y="175714"/>
                  <a:pt x="149231" y="139731"/>
                </a:cubicBezTo>
                <a:cubicBezTo>
                  <a:pt x="125948" y="103748"/>
                  <a:pt x="-1052" y="-2086"/>
                  <a:pt x="6" y="3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49" name="フリーフォーム 1648">
            <a:extLst>
              <a:ext uri="{FF2B5EF4-FFF2-40B4-BE49-F238E27FC236}">
                <a16:creationId xmlns:a16="http://schemas.microsoft.com/office/drawing/2014/main" id="{B5D448A8-B6F3-5971-182B-E0EEFC24969B}"/>
              </a:ext>
            </a:extLst>
          </p:cNvPr>
          <p:cNvSpPr/>
          <p:nvPr/>
        </p:nvSpPr>
        <p:spPr>
          <a:xfrm>
            <a:off x="3070693" y="3190093"/>
            <a:ext cx="158331" cy="294313"/>
          </a:xfrm>
          <a:custGeom>
            <a:avLst/>
            <a:gdLst>
              <a:gd name="connsiteX0" fmla="*/ 158282 w 158331"/>
              <a:gd name="connsiteY0" fmla="*/ 127782 h 294313"/>
              <a:gd name="connsiteX1" fmla="*/ 34457 w 158331"/>
              <a:gd name="connsiteY1" fmla="*/ 23007 h 294313"/>
              <a:gd name="connsiteX2" fmla="*/ 21757 w 158331"/>
              <a:gd name="connsiteY2" fmla="*/ 76982 h 294313"/>
              <a:gd name="connsiteX3" fmla="*/ 9057 w 158331"/>
              <a:gd name="connsiteY3" fmla="*/ 57932 h 294313"/>
              <a:gd name="connsiteX4" fmla="*/ 91607 w 158331"/>
              <a:gd name="connsiteY4" fmla="*/ 257957 h 294313"/>
              <a:gd name="connsiteX5" fmla="*/ 101132 w 158331"/>
              <a:gd name="connsiteY5" fmla="*/ 280182 h 294313"/>
              <a:gd name="connsiteX6" fmla="*/ 15407 w 158331"/>
              <a:gd name="connsiteY6" fmla="*/ 102382 h 294313"/>
              <a:gd name="connsiteX7" fmla="*/ 2707 w 158331"/>
              <a:gd name="connsiteY7" fmla="*/ 32532 h 294313"/>
              <a:gd name="connsiteX8" fmla="*/ 47157 w 158331"/>
              <a:gd name="connsiteY8" fmla="*/ 76982 h 294313"/>
              <a:gd name="connsiteX9" fmla="*/ 18582 w 158331"/>
              <a:gd name="connsiteY9" fmla="*/ 782 h 294313"/>
              <a:gd name="connsiteX10" fmla="*/ 158282 w 158331"/>
              <a:gd name="connsiteY10" fmla="*/ 127782 h 2943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58331" h="294313">
                <a:moveTo>
                  <a:pt x="158282" y="127782"/>
                </a:moveTo>
                <a:cubicBezTo>
                  <a:pt x="160928" y="131486"/>
                  <a:pt x="57211" y="31474"/>
                  <a:pt x="34457" y="23007"/>
                </a:cubicBezTo>
                <a:cubicBezTo>
                  <a:pt x="11703" y="14540"/>
                  <a:pt x="25990" y="71161"/>
                  <a:pt x="21757" y="76982"/>
                </a:cubicBezTo>
                <a:cubicBezTo>
                  <a:pt x="17524" y="82803"/>
                  <a:pt x="-2585" y="27770"/>
                  <a:pt x="9057" y="57932"/>
                </a:cubicBezTo>
                <a:cubicBezTo>
                  <a:pt x="20699" y="88094"/>
                  <a:pt x="76261" y="220915"/>
                  <a:pt x="91607" y="257957"/>
                </a:cubicBezTo>
                <a:cubicBezTo>
                  <a:pt x="106953" y="294999"/>
                  <a:pt x="113832" y="306111"/>
                  <a:pt x="101132" y="280182"/>
                </a:cubicBezTo>
                <a:cubicBezTo>
                  <a:pt x="88432" y="254253"/>
                  <a:pt x="31811" y="143657"/>
                  <a:pt x="15407" y="102382"/>
                </a:cubicBezTo>
                <a:cubicBezTo>
                  <a:pt x="-997" y="61107"/>
                  <a:pt x="-2585" y="36765"/>
                  <a:pt x="2707" y="32532"/>
                </a:cubicBezTo>
                <a:cubicBezTo>
                  <a:pt x="7999" y="28299"/>
                  <a:pt x="44511" y="82274"/>
                  <a:pt x="47157" y="76982"/>
                </a:cubicBezTo>
                <a:cubicBezTo>
                  <a:pt x="49803" y="71690"/>
                  <a:pt x="1649" y="-8743"/>
                  <a:pt x="18582" y="782"/>
                </a:cubicBezTo>
                <a:cubicBezTo>
                  <a:pt x="35515" y="10307"/>
                  <a:pt x="155636" y="124078"/>
                  <a:pt x="158282" y="12778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94" name="フリーフォーム 1593">
            <a:extLst>
              <a:ext uri="{FF2B5EF4-FFF2-40B4-BE49-F238E27FC236}">
                <a16:creationId xmlns:a16="http://schemas.microsoft.com/office/drawing/2014/main" id="{C951EF69-4D74-A9DD-49A3-7E46BB6FC901}"/>
              </a:ext>
            </a:extLst>
          </p:cNvPr>
          <p:cNvSpPr/>
          <p:nvPr/>
        </p:nvSpPr>
        <p:spPr>
          <a:xfrm>
            <a:off x="5543550" y="5819127"/>
            <a:ext cx="47763" cy="427156"/>
          </a:xfrm>
          <a:custGeom>
            <a:avLst/>
            <a:gdLst>
              <a:gd name="connsiteX0" fmla="*/ 0 w 47763"/>
              <a:gd name="connsiteY0" fmla="*/ 648 h 427156"/>
              <a:gd name="connsiteX1" fmla="*/ 34925 w 47763"/>
              <a:gd name="connsiteY1" fmla="*/ 289573 h 427156"/>
              <a:gd name="connsiteX2" fmla="*/ 34925 w 47763"/>
              <a:gd name="connsiteY2" fmla="*/ 235598 h 427156"/>
              <a:gd name="connsiteX3" fmla="*/ 41275 w 47763"/>
              <a:gd name="connsiteY3" fmla="*/ 391173 h 427156"/>
              <a:gd name="connsiteX4" fmla="*/ 47625 w 47763"/>
              <a:gd name="connsiteY4" fmla="*/ 413398 h 427156"/>
              <a:gd name="connsiteX5" fmla="*/ 34925 w 47763"/>
              <a:gd name="connsiteY5" fmla="*/ 216548 h 427156"/>
              <a:gd name="connsiteX6" fmla="*/ 0 w 47763"/>
              <a:gd name="connsiteY6" fmla="*/ 648 h 4271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7763" h="427156">
                <a:moveTo>
                  <a:pt x="0" y="648"/>
                </a:moveTo>
                <a:cubicBezTo>
                  <a:pt x="0" y="12819"/>
                  <a:pt x="29104" y="250415"/>
                  <a:pt x="34925" y="289573"/>
                </a:cubicBezTo>
                <a:cubicBezTo>
                  <a:pt x="40746" y="328731"/>
                  <a:pt x="33867" y="218665"/>
                  <a:pt x="34925" y="235598"/>
                </a:cubicBezTo>
                <a:cubicBezTo>
                  <a:pt x="35983" y="252531"/>
                  <a:pt x="39158" y="361540"/>
                  <a:pt x="41275" y="391173"/>
                </a:cubicBezTo>
                <a:cubicBezTo>
                  <a:pt x="43392" y="420806"/>
                  <a:pt x="48683" y="442502"/>
                  <a:pt x="47625" y="413398"/>
                </a:cubicBezTo>
                <a:cubicBezTo>
                  <a:pt x="46567" y="384294"/>
                  <a:pt x="39688" y="282165"/>
                  <a:pt x="34925" y="216548"/>
                </a:cubicBezTo>
                <a:cubicBezTo>
                  <a:pt x="30163" y="150931"/>
                  <a:pt x="0" y="-11523"/>
                  <a:pt x="0" y="64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45" name="フリーフォーム 1644">
            <a:extLst>
              <a:ext uri="{FF2B5EF4-FFF2-40B4-BE49-F238E27FC236}">
                <a16:creationId xmlns:a16="http://schemas.microsoft.com/office/drawing/2014/main" id="{90A73E44-1F30-E7E3-E97C-63E1B901EB00}"/>
              </a:ext>
            </a:extLst>
          </p:cNvPr>
          <p:cNvSpPr/>
          <p:nvPr/>
        </p:nvSpPr>
        <p:spPr>
          <a:xfrm>
            <a:off x="5390095" y="5441917"/>
            <a:ext cx="125266" cy="938805"/>
          </a:xfrm>
          <a:custGeom>
            <a:avLst/>
            <a:gdLst>
              <a:gd name="connsiteX0" fmla="*/ 67730 w 125266"/>
              <a:gd name="connsiteY0" fmla="*/ 33 h 938805"/>
              <a:gd name="connsiteX1" fmla="*/ 61380 w 125266"/>
              <a:gd name="connsiteY1" fmla="*/ 330233 h 938805"/>
              <a:gd name="connsiteX2" fmla="*/ 86780 w 125266"/>
              <a:gd name="connsiteY2" fmla="*/ 641383 h 938805"/>
              <a:gd name="connsiteX3" fmla="*/ 124880 w 125266"/>
              <a:gd name="connsiteY3" fmla="*/ 936658 h 938805"/>
              <a:gd name="connsiteX4" fmla="*/ 61380 w 125266"/>
              <a:gd name="connsiteY4" fmla="*/ 749333 h 938805"/>
              <a:gd name="connsiteX5" fmla="*/ 10580 w 125266"/>
              <a:gd name="connsiteY5" fmla="*/ 292133 h 938805"/>
              <a:gd name="connsiteX6" fmla="*/ 1055 w 125266"/>
              <a:gd name="connsiteY6" fmla="*/ 73058 h 938805"/>
              <a:gd name="connsiteX7" fmla="*/ 7405 w 125266"/>
              <a:gd name="connsiteY7" fmla="*/ 308008 h 938805"/>
              <a:gd name="connsiteX8" fmla="*/ 67730 w 125266"/>
              <a:gd name="connsiteY8" fmla="*/ 33 h 9388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25266" h="938805">
                <a:moveTo>
                  <a:pt x="67730" y="33"/>
                </a:moveTo>
                <a:cubicBezTo>
                  <a:pt x="76726" y="3737"/>
                  <a:pt x="58205" y="223341"/>
                  <a:pt x="61380" y="330233"/>
                </a:cubicBezTo>
                <a:cubicBezTo>
                  <a:pt x="64555" y="437125"/>
                  <a:pt x="76197" y="540312"/>
                  <a:pt x="86780" y="641383"/>
                </a:cubicBezTo>
                <a:cubicBezTo>
                  <a:pt x="97363" y="742454"/>
                  <a:pt x="129113" y="918666"/>
                  <a:pt x="124880" y="936658"/>
                </a:cubicBezTo>
                <a:cubicBezTo>
                  <a:pt x="120647" y="954650"/>
                  <a:pt x="80430" y="856754"/>
                  <a:pt x="61380" y="749333"/>
                </a:cubicBezTo>
                <a:cubicBezTo>
                  <a:pt x="42330" y="641912"/>
                  <a:pt x="20634" y="404846"/>
                  <a:pt x="10580" y="292133"/>
                </a:cubicBezTo>
                <a:cubicBezTo>
                  <a:pt x="526" y="179421"/>
                  <a:pt x="1584" y="70412"/>
                  <a:pt x="1055" y="73058"/>
                </a:cubicBezTo>
                <a:cubicBezTo>
                  <a:pt x="526" y="75704"/>
                  <a:pt x="-3178" y="312771"/>
                  <a:pt x="7405" y="308008"/>
                </a:cubicBezTo>
                <a:cubicBezTo>
                  <a:pt x="17988" y="303246"/>
                  <a:pt x="58734" y="-3671"/>
                  <a:pt x="67730" y="3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50" name="フリーフォーム 1649">
            <a:extLst>
              <a:ext uri="{FF2B5EF4-FFF2-40B4-BE49-F238E27FC236}">
                <a16:creationId xmlns:a16="http://schemas.microsoft.com/office/drawing/2014/main" id="{DFF0F6F8-E248-A976-F674-19EDD0EBE6D8}"/>
              </a:ext>
            </a:extLst>
          </p:cNvPr>
          <p:cNvSpPr/>
          <p:nvPr/>
        </p:nvSpPr>
        <p:spPr>
          <a:xfrm>
            <a:off x="4772018" y="4730721"/>
            <a:ext cx="711649" cy="693404"/>
          </a:xfrm>
          <a:custGeom>
            <a:avLst/>
            <a:gdLst>
              <a:gd name="connsiteX0" fmla="*/ 7 w 711649"/>
              <a:gd name="connsiteY0" fmla="*/ 29 h 693404"/>
              <a:gd name="connsiteX1" fmla="*/ 336557 w 711649"/>
              <a:gd name="connsiteY1" fmla="*/ 444529 h 693404"/>
              <a:gd name="connsiteX2" fmla="*/ 549282 w 711649"/>
              <a:gd name="connsiteY2" fmla="*/ 590579 h 693404"/>
              <a:gd name="connsiteX3" fmla="*/ 457207 w 711649"/>
              <a:gd name="connsiteY3" fmla="*/ 520729 h 693404"/>
              <a:gd name="connsiteX4" fmla="*/ 711207 w 711649"/>
              <a:gd name="connsiteY4" fmla="*/ 692179 h 693404"/>
              <a:gd name="connsiteX5" fmla="*/ 511182 w 711649"/>
              <a:gd name="connsiteY5" fmla="*/ 584229 h 693404"/>
              <a:gd name="connsiteX6" fmla="*/ 238132 w 711649"/>
              <a:gd name="connsiteY6" fmla="*/ 339754 h 693404"/>
              <a:gd name="connsiteX7" fmla="*/ 346082 w 711649"/>
              <a:gd name="connsiteY7" fmla="*/ 466754 h 693404"/>
              <a:gd name="connsiteX8" fmla="*/ 7 w 711649"/>
              <a:gd name="connsiteY8" fmla="*/ 29 h 6934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11649" h="693404">
                <a:moveTo>
                  <a:pt x="7" y="29"/>
                </a:moveTo>
                <a:cubicBezTo>
                  <a:pt x="-1580" y="-3675"/>
                  <a:pt x="245011" y="346104"/>
                  <a:pt x="336557" y="444529"/>
                </a:cubicBezTo>
                <a:cubicBezTo>
                  <a:pt x="428103" y="542954"/>
                  <a:pt x="529174" y="577879"/>
                  <a:pt x="549282" y="590579"/>
                </a:cubicBezTo>
                <a:cubicBezTo>
                  <a:pt x="569390" y="603279"/>
                  <a:pt x="430220" y="503796"/>
                  <a:pt x="457207" y="520729"/>
                </a:cubicBezTo>
                <a:cubicBezTo>
                  <a:pt x="484195" y="537662"/>
                  <a:pt x="702211" y="681596"/>
                  <a:pt x="711207" y="692179"/>
                </a:cubicBezTo>
                <a:cubicBezTo>
                  <a:pt x="720203" y="702762"/>
                  <a:pt x="590028" y="642967"/>
                  <a:pt x="511182" y="584229"/>
                </a:cubicBezTo>
                <a:cubicBezTo>
                  <a:pt x="432336" y="525491"/>
                  <a:pt x="265649" y="359333"/>
                  <a:pt x="238132" y="339754"/>
                </a:cubicBezTo>
                <a:cubicBezTo>
                  <a:pt x="210615" y="320175"/>
                  <a:pt x="380478" y="520729"/>
                  <a:pt x="346082" y="466754"/>
                </a:cubicBezTo>
                <a:cubicBezTo>
                  <a:pt x="311686" y="412779"/>
                  <a:pt x="1594" y="3733"/>
                  <a:pt x="7" y="2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51" name="フリーフォーム 1650">
            <a:extLst>
              <a:ext uri="{FF2B5EF4-FFF2-40B4-BE49-F238E27FC236}">
                <a16:creationId xmlns:a16="http://schemas.microsoft.com/office/drawing/2014/main" id="{EFFC7FC8-0C99-0B03-260C-3D8245BFC9E9}"/>
              </a:ext>
            </a:extLst>
          </p:cNvPr>
          <p:cNvSpPr/>
          <p:nvPr/>
        </p:nvSpPr>
        <p:spPr>
          <a:xfrm>
            <a:off x="5173434" y="4624811"/>
            <a:ext cx="168794" cy="666685"/>
          </a:xfrm>
          <a:custGeom>
            <a:avLst/>
            <a:gdLst>
              <a:gd name="connsiteX0" fmla="*/ 1816 w 168794"/>
              <a:gd name="connsiteY0" fmla="*/ 1164 h 666685"/>
              <a:gd name="connsiteX1" fmla="*/ 87541 w 168794"/>
              <a:gd name="connsiteY1" fmla="*/ 277389 h 666685"/>
              <a:gd name="connsiteX2" fmla="*/ 109766 w 168794"/>
              <a:gd name="connsiteY2" fmla="*/ 410739 h 666685"/>
              <a:gd name="connsiteX3" fmla="*/ 119291 w 168794"/>
              <a:gd name="connsiteY3" fmla="*/ 496464 h 666685"/>
              <a:gd name="connsiteX4" fmla="*/ 116116 w 168794"/>
              <a:gd name="connsiteY4" fmla="*/ 448839 h 666685"/>
              <a:gd name="connsiteX5" fmla="*/ 166916 w 168794"/>
              <a:gd name="connsiteY5" fmla="*/ 661564 h 666685"/>
              <a:gd name="connsiteX6" fmla="*/ 39916 w 168794"/>
              <a:gd name="connsiteY6" fmla="*/ 198014 h 666685"/>
              <a:gd name="connsiteX7" fmla="*/ 1816 w 168794"/>
              <a:gd name="connsiteY7" fmla="*/ 1164 h 6666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68794" h="666685">
                <a:moveTo>
                  <a:pt x="1816" y="1164"/>
                </a:moveTo>
                <a:cubicBezTo>
                  <a:pt x="9753" y="14393"/>
                  <a:pt x="69549" y="209127"/>
                  <a:pt x="87541" y="277389"/>
                </a:cubicBezTo>
                <a:cubicBezTo>
                  <a:pt x="105533" y="345651"/>
                  <a:pt x="104474" y="374226"/>
                  <a:pt x="109766" y="410739"/>
                </a:cubicBezTo>
                <a:cubicBezTo>
                  <a:pt x="115058" y="447252"/>
                  <a:pt x="118233" y="490114"/>
                  <a:pt x="119291" y="496464"/>
                </a:cubicBezTo>
                <a:cubicBezTo>
                  <a:pt x="120349" y="502814"/>
                  <a:pt x="108179" y="421323"/>
                  <a:pt x="116116" y="448839"/>
                </a:cubicBezTo>
                <a:cubicBezTo>
                  <a:pt x="124053" y="476355"/>
                  <a:pt x="179616" y="703368"/>
                  <a:pt x="166916" y="661564"/>
                </a:cubicBezTo>
                <a:cubicBezTo>
                  <a:pt x="154216" y="619760"/>
                  <a:pt x="66904" y="306493"/>
                  <a:pt x="39916" y="198014"/>
                </a:cubicBezTo>
                <a:cubicBezTo>
                  <a:pt x="12929" y="89535"/>
                  <a:pt x="-6121" y="-12065"/>
                  <a:pt x="1816" y="116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52" name="フリーフォーム 1651">
            <a:extLst>
              <a:ext uri="{FF2B5EF4-FFF2-40B4-BE49-F238E27FC236}">
                <a16:creationId xmlns:a16="http://schemas.microsoft.com/office/drawing/2014/main" id="{1A56472B-1FFB-1CAD-D818-DA35CB5C4E12}"/>
              </a:ext>
            </a:extLst>
          </p:cNvPr>
          <p:cNvSpPr/>
          <p:nvPr/>
        </p:nvSpPr>
        <p:spPr>
          <a:xfrm>
            <a:off x="5213261" y="5571539"/>
            <a:ext cx="28664" cy="454945"/>
          </a:xfrm>
          <a:custGeom>
            <a:avLst/>
            <a:gdLst>
              <a:gd name="connsiteX0" fmla="*/ 89 w 28664"/>
              <a:gd name="connsiteY0" fmla="*/ 586 h 454945"/>
              <a:gd name="connsiteX1" fmla="*/ 28664 w 28664"/>
              <a:gd name="connsiteY1" fmla="*/ 213311 h 454945"/>
              <a:gd name="connsiteX2" fmla="*/ 89 w 28664"/>
              <a:gd name="connsiteY2" fmla="*/ 454611 h 454945"/>
              <a:gd name="connsiteX3" fmla="*/ 19139 w 28664"/>
              <a:gd name="connsiteY3" fmla="*/ 159336 h 454945"/>
              <a:gd name="connsiteX4" fmla="*/ 89 w 28664"/>
              <a:gd name="connsiteY4" fmla="*/ 586 h 4549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664" h="454945">
                <a:moveTo>
                  <a:pt x="89" y="586"/>
                </a:moveTo>
                <a:cubicBezTo>
                  <a:pt x="1676" y="9582"/>
                  <a:pt x="28664" y="137640"/>
                  <a:pt x="28664" y="213311"/>
                </a:cubicBezTo>
                <a:cubicBezTo>
                  <a:pt x="28664" y="288982"/>
                  <a:pt x="1676" y="463607"/>
                  <a:pt x="89" y="454611"/>
                </a:cubicBezTo>
                <a:cubicBezTo>
                  <a:pt x="-1498" y="445615"/>
                  <a:pt x="19668" y="230774"/>
                  <a:pt x="19139" y="159336"/>
                </a:cubicBezTo>
                <a:cubicBezTo>
                  <a:pt x="18610" y="87899"/>
                  <a:pt x="-1498" y="-8410"/>
                  <a:pt x="89" y="58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53" name="フリーフォーム 1652">
            <a:extLst>
              <a:ext uri="{FF2B5EF4-FFF2-40B4-BE49-F238E27FC236}">
                <a16:creationId xmlns:a16="http://schemas.microsoft.com/office/drawing/2014/main" id="{A5B5CFA7-46B5-6C81-3736-4600DEB80673}"/>
              </a:ext>
            </a:extLst>
          </p:cNvPr>
          <p:cNvSpPr/>
          <p:nvPr/>
        </p:nvSpPr>
        <p:spPr>
          <a:xfrm>
            <a:off x="3202132" y="460375"/>
            <a:ext cx="1028756" cy="357974"/>
          </a:xfrm>
          <a:custGeom>
            <a:avLst/>
            <a:gdLst>
              <a:gd name="connsiteX0" fmla="*/ 1443 w 1028756"/>
              <a:gd name="connsiteY0" fmla="*/ 57150 h 357974"/>
              <a:gd name="connsiteX1" fmla="*/ 538018 w 1028756"/>
              <a:gd name="connsiteY1" fmla="*/ 38100 h 357974"/>
              <a:gd name="connsiteX2" fmla="*/ 1017443 w 1028756"/>
              <a:gd name="connsiteY2" fmla="*/ 352425 h 357974"/>
              <a:gd name="connsiteX3" fmla="*/ 852343 w 1028756"/>
              <a:gd name="connsiteY3" fmla="*/ 225425 h 357974"/>
              <a:gd name="connsiteX4" fmla="*/ 566593 w 1028756"/>
              <a:gd name="connsiteY4" fmla="*/ 53975 h 357974"/>
              <a:gd name="connsiteX5" fmla="*/ 385618 w 1028756"/>
              <a:gd name="connsiteY5" fmla="*/ 0 h 357974"/>
              <a:gd name="connsiteX6" fmla="*/ 1443 w 1028756"/>
              <a:gd name="connsiteY6" fmla="*/ 57150 h 3579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028756" h="357974">
                <a:moveTo>
                  <a:pt x="1443" y="57150"/>
                </a:moveTo>
                <a:cubicBezTo>
                  <a:pt x="26843" y="63500"/>
                  <a:pt x="368685" y="-11112"/>
                  <a:pt x="538018" y="38100"/>
                </a:cubicBezTo>
                <a:cubicBezTo>
                  <a:pt x="707351" y="87312"/>
                  <a:pt x="965056" y="321204"/>
                  <a:pt x="1017443" y="352425"/>
                </a:cubicBezTo>
                <a:cubicBezTo>
                  <a:pt x="1069830" y="383646"/>
                  <a:pt x="927485" y="275167"/>
                  <a:pt x="852343" y="225425"/>
                </a:cubicBezTo>
                <a:cubicBezTo>
                  <a:pt x="777201" y="175683"/>
                  <a:pt x="644380" y="91546"/>
                  <a:pt x="566593" y="53975"/>
                </a:cubicBezTo>
                <a:cubicBezTo>
                  <a:pt x="488806" y="16404"/>
                  <a:pt x="478222" y="0"/>
                  <a:pt x="385618" y="0"/>
                </a:cubicBezTo>
                <a:cubicBezTo>
                  <a:pt x="293014" y="0"/>
                  <a:pt x="-23957" y="50800"/>
                  <a:pt x="1443" y="5715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54" name="フリーフォーム 1653">
            <a:extLst>
              <a:ext uri="{FF2B5EF4-FFF2-40B4-BE49-F238E27FC236}">
                <a16:creationId xmlns:a16="http://schemas.microsoft.com/office/drawing/2014/main" id="{AA4CC854-F41F-CE74-5EB9-C11670A41010}"/>
              </a:ext>
            </a:extLst>
          </p:cNvPr>
          <p:cNvSpPr/>
          <p:nvPr/>
        </p:nvSpPr>
        <p:spPr>
          <a:xfrm>
            <a:off x="3152151" y="164252"/>
            <a:ext cx="1002310" cy="262767"/>
          </a:xfrm>
          <a:custGeom>
            <a:avLst/>
            <a:gdLst>
              <a:gd name="connsiteX0" fmla="*/ 624 w 1002310"/>
              <a:gd name="connsiteY0" fmla="*/ 73873 h 262767"/>
              <a:gd name="connsiteX1" fmla="*/ 429249 w 1002310"/>
              <a:gd name="connsiteY1" fmla="*/ 13548 h 262767"/>
              <a:gd name="connsiteX2" fmla="*/ 975349 w 1002310"/>
              <a:gd name="connsiteY2" fmla="*/ 251673 h 262767"/>
              <a:gd name="connsiteX3" fmla="*/ 924549 w 1002310"/>
              <a:gd name="connsiteY3" fmla="*/ 226273 h 262767"/>
              <a:gd name="connsiteX4" fmla="*/ 499099 w 1002310"/>
              <a:gd name="connsiteY4" fmla="*/ 45298 h 262767"/>
              <a:gd name="connsiteX5" fmla="*/ 337174 w 1002310"/>
              <a:gd name="connsiteY5" fmla="*/ 848 h 262767"/>
              <a:gd name="connsiteX6" fmla="*/ 624 w 1002310"/>
              <a:gd name="connsiteY6" fmla="*/ 73873 h 2627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002310" h="262767">
                <a:moveTo>
                  <a:pt x="624" y="73873"/>
                </a:moveTo>
                <a:cubicBezTo>
                  <a:pt x="15970" y="75990"/>
                  <a:pt x="266795" y="-16085"/>
                  <a:pt x="429249" y="13548"/>
                </a:cubicBezTo>
                <a:cubicBezTo>
                  <a:pt x="591703" y="43181"/>
                  <a:pt x="892799" y="216219"/>
                  <a:pt x="975349" y="251673"/>
                </a:cubicBezTo>
                <a:cubicBezTo>
                  <a:pt x="1057899" y="287127"/>
                  <a:pt x="924549" y="226273"/>
                  <a:pt x="924549" y="226273"/>
                </a:cubicBezTo>
                <a:cubicBezTo>
                  <a:pt x="845174" y="191877"/>
                  <a:pt x="596995" y="82869"/>
                  <a:pt x="499099" y="45298"/>
                </a:cubicBezTo>
                <a:cubicBezTo>
                  <a:pt x="401203" y="7727"/>
                  <a:pt x="417078" y="-3385"/>
                  <a:pt x="337174" y="848"/>
                </a:cubicBezTo>
                <a:cubicBezTo>
                  <a:pt x="257270" y="5081"/>
                  <a:pt x="-14722" y="71756"/>
                  <a:pt x="624" y="7387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55" name="フリーフォーム 1654">
            <a:extLst>
              <a:ext uri="{FF2B5EF4-FFF2-40B4-BE49-F238E27FC236}">
                <a16:creationId xmlns:a16="http://schemas.microsoft.com/office/drawing/2014/main" id="{81EEBDA3-FC5F-FF2C-70CA-40820483C45B}"/>
              </a:ext>
            </a:extLst>
          </p:cNvPr>
          <p:cNvSpPr/>
          <p:nvPr/>
        </p:nvSpPr>
        <p:spPr>
          <a:xfrm>
            <a:off x="2286494" y="222629"/>
            <a:ext cx="809131" cy="415693"/>
          </a:xfrm>
          <a:custGeom>
            <a:avLst/>
            <a:gdLst>
              <a:gd name="connsiteX0" fmla="*/ 809131 w 809131"/>
              <a:gd name="connsiteY0" fmla="*/ 5971 h 415693"/>
              <a:gd name="connsiteX1" fmla="*/ 405906 w 809131"/>
              <a:gd name="connsiteY1" fmla="*/ 47246 h 415693"/>
              <a:gd name="connsiteX2" fmla="*/ 5856 w 809131"/>
              <a:gd name="connsiteY2" fmla="*/ 412371 h 415693"/>
              <a:gd name="connsiteX3" fmla="*/ 183656 w 809131"/>
              <a:gd name="connsiteY3" fmla="*/ 218696 h 415693"/>
              <a:gd name="connsiteX4" fmla="*/ 405906 w 809131"/>
              <a:gd name="connsiteY4" fmla="*/ 59946 h 415693"/>
              <a:gd name="connsiteX5" fmla="*/ 809131 w 809131"/>
              <a:gd name="connsiteY5" fmla="*/ 5971 h 4156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09131" h="415693">
                <a:moveTo>
                  <a:pt x="809131" y="5971"/>
                </a:moveTo>
                <a:cubicBezTo>
                  <a:pt x="809131" y="3854"/>
                  <a:pt x="539785" y="-20487"/>
                  <a:pt x="405906" y="47246"/>
                </a:cubicBezTo>
                <a:cubicBezTo>
                  <a:pt x="272027" y="114979"/>
                  <a:pt x="42898" y="383796"/>
                  <a:pt x="5856" y="412371"/>
                </a:cubicBezTo>
                <a:cubicBezTo>
                  <a:pt x="-31186" y="440946"/>
                  <a:pt x="116981" y="277433"/>
                  <a:pt x="183656" y="218696"/>
                </a:cubicBezTo>
                <a:cubicBezTo>
                  <a:pt x="250331" y="159959"/>
                  <a:pt x="307481" y="94871"/>
                  <a:pt x="405906" y="59946"/>
                </a:cubicBezTo>
                <a:cubicBezTo>
                  <a:pt x="504331" y="25021"/>
                  <a:pt x="809131" y="8088"/>
                  <a:pt x="809131" y="597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56" name="フリーフォーム 1655">
            <a:extLst>
              <a:ext uri="{FF2B5EF4-FFF2-40B4-BE49-F238E27FC236}">
                <a16:creationId xmlns:a16="http://schemas.microsoft.com/office/drawing/2014/main" id="{C149F071-54E1-D208-0532-0D49F3239751}"/>
              </a:ext>
            </a:extLst>
          </p:cNvPr>
          <p:cNvSpPr/>
          <p:nvPr/>
        </p:nvSpPr>
        <p:spPr>
          <a:xfrm>
            <a:off x="1902896" y="617551"/>
            <a:ext cx="488740" cy="629548"/>
          </a:xfrm>
          <a:custGeom>
            <a:avLst/>
            <a:gdLst>
              <a:gd name="connsiteX0" fmla="*/ 487879 w 488740"/>
              <a:gd name="connsiteY0" fmla="*/ 1574 h 629548"/>
              <a:gd name="connsiteX1" fmla="*/ 138629 w 488740"/>
              <a:gd name="connsiteY1" fmla="*/ 420674 h 629548"/>
              <a:gd name="connsiteX2" fmla="*/ 2104 w 488740"/>
              <a:gd name="connsiteY2" fmla="*/ 627049 h 629548"/>
              <a:gd name="connsiteX3" fmla="*/ 230704 w 488740"/>
              <a:gd name="connsiteY3" fmla="*/ 290499 h 629548"/>
              <a:gd name="connsiteX4" fmla="*/ 487879 w 488740"/>
              <a:gd name="connsiteY4" fmla="*/ 1574 h 629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88740" h="629548">
                <a:moveTo>
                  <a:pt x="487879" y="1574"/>
                </a:moveTo>
                <a:cubicBezTo>
                  <a:pt x="472533" y="23270"/>
                  <a:pt x="219591" y="316428"/>
                  <a:pt x="138629" y="420674"/>
                </a:cubicBezTo>
                <a:cubicBezTo>
                  <a:pt x="57667" y="524920"/>
                  <a:pt x="-13242" y="648745"/>
                  <a:pt x="2104" y="627049"/>
                </a:cubicBezTo>
                <a:cubicBezTo>
                  <a:pt x="17450" y="605353"/>
                  <a:pt x="151858" y="393157"/>
                  <a:pt x="230704" y="290499"/>
                </a:cubicBezTo>
                <a:cubicBezTo>
                  <a:pt x="309550" y="187841"/>
                  <a:pt x="503225" y="-20122"/>
                  <a:pt x="487879" y="157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57" name="フリーフォーム 1656">
            <a:extLst>
              <a:ext uri="{FF2B5EF4-FFF2-40B4-BE49-F238E27FC236}">
                <a16:creationId xmlns:a16="http://schemas.microsoft.com/office/drawing/2014/main" id="{151F48BB-546B-C306-B03A-C335C7D1CAB4}"/>
              </a:ext>
            </a:extLst>
          </p:cNvPr>
          <p:cNvSpPr/>
          <p:nvPr/>
        </p:nvSpPr>
        <p:spPr>
          <a:xfrm>
            <a:off x="1744788" y="1277691"/>
            <a:ext cx="833866" cy="519051"/>
          </a:xfrm>
          <a:custGeom>
            <a:avLst/>
            <a:gdLst>
              <a:gd name="connsiteX0" fmla="*/ 826962 w 833866"/>
              <a:gd name="connsiteY0" fmla="*/ 5009 h 519051"/>
              <a:gd name="connsiteX1" fmla="*/ 264987 w 833866"/>
              <a:gd name="connsiteY1" fmla="*/ 363784 h 519051"/>
              <a:gd name="connsiteX2" fmla="*/ 7812 w 833866"/>
              <a:gd name="connsiteY2" fmla="*/ 513009 h 519051"/>
              <a:gd name="connsiteX3" fmla="*/ 541212 w 833866"/>
              <a:gd name="connsiteY3" fmla="*/ 176459 h 519051"/>
              <a:gd name="connsiteX4" fmla="*/ 826962 w 833866"/>
              <a:gd name="connsiteY4" fmla="*/ 5009 h 5190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33866" h="519051">
                <a:moveTo>
                  <a:pt x="826962" y="5009"/>
                </a:moveTo>
                <a:cubicBezTo>
                  <a:pt x="780925" y="36230"/>
                  <a:pt x="401512" y="279117"/>
                  <a:pt x="264987" y="363784"/>
                </a:cubicBezTo>
                <a:cubicBezTo>
                  <a:pt x="128462" y="448451"/>
                  <a:pt x="-38225" y="544230"/>
                  <a:pt x="7812" y="513009"/>
                </a:cubicBezTo>
                <a:cubicBezTo>
                  <a:pt x="53849" y="481788"/>
                  <a:pt x="403629" y="257421"/>
                  <a:pt x="541212" y="176459"/>
                </a:cubicBezTo>
                <a:cubicBezTo>
                  <a:pt x="678795" y="95497"/>
                  <a:pt x="872999" y="-26212"/>
                  <a:pt x="826962" y="500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58" name="フリーフォーム 1657">
            <a:extLst>
              <a:ext uri="{FF2B5EF4-FFF2-40B4-BE49-F238E27FC236}">
                <a16:creationId xmlns:a16="http://schemas.microsoft.com/office/drawing/2014/main" id="{3339EB96-6E61-62EC-F32A-736D3BF4CD61}"/>
              </a:ext>
            </a:extLst>
          </p:cNvPr>
          <p:cNvSpPr/>
          <p:nvPr/>
        </p:nvSpPr>
        <p:spPr>
          <a:xfrm>
            <a:off x="1507238" y="1787392"/>
            <a:ext cx="578866" cy="797253"/>
          </a:xfrm>
          <a:custGeom>
            <a:avLst/>
            <a:gdLst>
              <a:gd name="connsiteX0" fmla="*/ 578737 w 578866"/>
              <a:gd name="connsiteY0" fmla="*/ 133 h 797253"/>
              <a:gd name="connsiteX1" fmla="*/ 131062 w 578866"/>
              <a:gd name="connsiteY1" fmla="*/ 428758 h 797253"/>
              <a:gd name="connsiteX2" fmla="*/ 4062 w 578866"/>
              <a:gd name="connsiteY2" fmla="*/ 797058 h 797253"/>
              <a:gd name="connsiteX3" fmla="*/ 83437 w 578866"/>
              <a:gd name="connsiteY3" fmla="*/ 473208 h 797253"/>
              <a:gd name="connsiteX4" fmla="*/ 578737 w 578866"/>
              <a:gd name="connsiteY4" fmla="*/ 133 h 797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78866" h="797253">
                <a:moveTo>
                  <a:pt x="578737" y="133"/>
                </a:moveTo>
                <a:cubicBezTo>
                  <a:pt x="586675" y="-7275"/>
                  <a:pt x="226841" y="295937"/>
                  <a:pt x="131062" y="428758"/>
                </a:cubicBezTo>
                <a:cubicBezTo>
                  <a:pt x="35283" y="561579"/>
                  <a:pt x="11999" y="789650"/>
                  <a:pt x="4062" y="797058"/>
                </a:cubicBezTo>
                <a:cubicBezTo>
                  <a:pt x="-3876" y="804466"/>
                  <a:pt x="-9696" y="599150"/>
                  <a:pt x="83437" y="473208"/>
                </a:cubicBezTo>
                <a:cubicBezTo>
                  <a:pt x="176570" y="347266"/>
                  <a:pt x="570799" y="7541"/>
                  <a:pt x="578737" y="13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59" name="フリーフォーム 1658">
            <a:extLst>
              <a:ext uri="{FF2B5EF4-FFF2-40B4-BE49-F238E27FC236}">
                <a16:creationId xmlns:a16="http://schemas.microsoft.com/office/drawing/2014/main" id="{BF8D5D78-BFAD-26E6-6FA7-6AF2607F1EA1}"/>
              </a:ext>
            </a:extLst>
          </p:cNvPr>
          <p:cNvSpPr/>
          <p:nvPr/>
        </p:nvSpPr>
        <p:spPr>
          <a:xfrm>
            <a:off x="2298176" y="1660131"/>
            <a:ext cx="149767" cy="984850"/>
          </a:xfrm>
          <a:custGeom>
            <a:avLst/>
            <a:gdLst>
              <a:gd name="connsiteX0" fmla="*/ 149749 w 149767"/>
              <a:gd name="connsiteY0" fmla="*/ 394 h 984850"/>
              <a:gd name="connsiteX1" fmla="*/ 29099 w 149767"/>
              <a:gd name="connsiteY1" fmla="*/ 355994 h 984850"/>
              <a:gd name="connsiteX2" fmla="*/ 13224 w 149767"/>
              <a:gd name="connsiteY2" fmla="*/ 787794 h 984850"/>
              <a:gd name="connsiteX3" fmla="*/ 25924 w 149767"/>
              <a:gd name="connsiteY3" fmla="*/ 984644 h 984850"/>
              <a:gd name="connsiteX4" fmla="*/ 524 w 149767"/>
              <a:gd name="connsiteY4" fmla="*/ 756044 h 984850"/>
              <a:gd name="connsiteX5" fmla="*/ 19574 w 149767"/>
              <a:gd name="connsiteY5" fmla="*/ 295669 h 984850"/>
              <a:gd name="connsiteX6" fmla="*/ 149749 w 149767"/>
              <a:gd name="connsiteY6" fmla="*/ 394 h 984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49767" h="984850">
                <a:moveTo>
                  <a:pt x="149749" y="394"/>
                </a:moveTo>
                <a:cubicBezTo>
                  <a:pt x="151336" y="10448"/>
                  <a:pt x="51853" y="224761"/>
                  <a:pt x="29099" y="355994"/>
                </a:cubicBezTo>
                <a:cubicBezTo>
                  <a:pt x="6345" y="487227"/>
                  <a:pt x="13753" y="683019"/>
                  <a:pt x="13224" y="787794"/>
                </a:cubicBezTo>
                <a:cubicBezTo>
                  <a:pt x="12695" y="892569"/>
                  <a:pt x="28041" y="989936"/>
                  <a:pt x="25924" y="984644"/>
                </a:cubicBezTo>
                <a:cubicBezTo>
                  <a:pt x="23807" y="979352"/>
                  <a:pt x="1582" y="870873"/>
                  <a:pt x="524" y="756044"/>
                </a:cubicBezTo>
                <a:cubicBezTo>
                  <a:pt x="-534" y="641215"/>
                  <a:pt x="-2122" y="416848"/>
                  <a:pt x="19574" y="295669"/>
                </a:cubicBezTo>
                <a:cubicBezTo>
                  <a:pt x="41270" y="174490"/>
                  <a:pt x="148162" y="-9660"/>
                  <a:pt x="149749" y="39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60" name="フリーフォーム 1659">
            <a:extLst>
              <a:ext uri="{FF2B5EF4-FFF2-40B4-BE49-F238E27FC236}">
                <a16:creationId xmlns:a16="http://schemas.microsoft.com/office/drawing/2014/main" id="{82949E2C-3EE4-CE7A-3FA3-319593A94E37}"/>
              </a:ext>
            </a:extLst>
          </p:cNvPr>
          <p:cNvSpPr/>
          <p:nvPr/>
        </p:nvSpPr>
        <p:spPr>
          <a:xfrm>
            <a:off x="1755625" y="1818511"/>
            <a:ext cx="556094" cy="849613"/>
          </a:xfrm>
          <a:custGeom>
            <a:avLst/>
            <a:gdLst>
              <a:gd name="connsiteX0" fmla="*/ 555775 w 556094"/>
              <a:gd name="connsiteY0" fmla="*/ 764 h 849613"/>
              <a:gd name="connsiteX1" fmla="*/ 171600 w 556094"/>
              <a:gd name="connsiteY1" fmla="*/ 413514 h 849613"/>
              <a:gd name="connsiteX2" fmla="*/ 3325 w 556094"/>
              <a:gd name="connsiteY2" fmla="*/ 845314 h 849613"/>
              <a:gd name="connsiteX3" fmla="*/ 73175 w 556094"/>
              <a:gd name="connsiteY3" fmla="*/ 616714 h 849613"/>
              <a:gd name="connsiteX4" fmla="*/ 235100 w 556094"/>
              <a:gd name="connsiteY4" fmla="*/ 318264 h 849613"/>
              <a:gd name="connsiteX5" fmla="*/ 555775 w 556094"/>
              <a:gd name="connsiteY5" fmla="*/ 764 h 8496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56094" h="849613">
                <a:moveTo>
                  <a:pt x="555775" y="764"/>
                </a:moveTo>
                <a:cubicBezTo>
                  <a:pt x="545192" y="16639"/>
                  <a:pt x="263675" y="272756"/>
                  <a:pt x="171600" y="413514"/>
                </a:cubicBezTo>
                <a:cubicBezTo>
                  <a:pt x="79525" y="554272"/>
                  <a:pt x="19729" y="811447"/>
                  <a:pt x="3325" y="845314"/>
                </a:cubicBezTo>
                <a:cubicBezTo>
                  <a:pt x="-13079" y="879181"/>
                  <a:pt x="34546" y="704556"/>
                  <a:pt x="73175" y="616714"/>
                </a:cubicBezTo>
                <a:cubicBezTo>
                  <a:pt x="111804" y="528872"/>
                  <a:pt x="158900" y="416160"/>
                  <a:pt x="235100" y="318264"/>
                </a:cubicBezTo>
                <a:cubicBezTo>
                  <a:pt x="311300" y="220368"/>
                  <a:pt x="566358" y="-15111"/>
                  <a:pt x="555775" y="76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61" name="フリーフォーム 1660">
            <a:extLst>
              <a:ext uri="{FF2B5EF4-FFF2-40B4-BE49-F238E27FC236}">
                <a16:creationId xmlns:a16="http://schemas.microsoft.com/office/drawing/2014/main" id="{1CAEA266-60E2-6327-6122-499DF054EAD9}"/>
              </a:ext>
            </a:extLst>
          </p:cNvPr>
          <p:cNvSpPr/>
          <p:nvPr/>
        </p:nvSpPr>
        <p:spPr>
          <a:xfrm>
            <a:off x="1754802" y="2422511"/>
            <a:ext cx="660901" cy="1321232"/>
          </a:xfrm>
          <a:custGeom>
            <a:avLst/>
            <a:gdLst>
              <a:gd name="connsiteX0" fmla="*/ 616923 w 660901"/>
              <a:gd name="connsiteY0" fmla="*/ 14 h 1321232"/>
              <a:gd name="connsiteX1" fmla="*/ 642323 w 660901"/>
              <a:gd name="connsiteY1" fmla="*/ 219089 h 1321232"/>
              <a:gd name="connsiteX2" fmla="*/ 293073 w 660901"/>
              <a:gd name="connsiteY2" fmla="*/ 565164 h 1321232"/>
              <a:gd name="connsiteX3" fmla="*/ 13673 w 660901"/>
              <a:gd name="connsiteY3" fmla="*/ 1279539 h 1321232"/>
              <a:gd name="connsiteX4" fmla="*/ 67648 w 660901"/>
              <a:gd name="connsiteY4" fmla="*/ 1171589 h 1321232"/>
              <a:gd name="connsiteX5" fmla="*/ 280373 w 660901"/>
              <a:gd name="connsiteY5" fmla="*/ 631839 h 1321232"/>
              <a:gd name="connsiteX6" fmla="*/ 445473 w 660901"/>
              <a:gd name="connsiteY6" fmla="*/ 393714 h 1321232"/>
              <a:gd name="connsiteX7" fmla="*/ 651848 w 660901"/>
              <a:gd name="connsiteY7" fmla="*/ 228614 h 1321232"/>
              <a:gd name="connsiteX8" fmla="*/ 616923 w 660901"/>
              <a:gd name="connsiteY8" fmla="*/ 14 h 13212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60901" h="1321232">
                <a:moveTo>
                  <a:pt x="616923" y="14"/>
                </a:moveTo>
                <a:cubicBezTo>
                  <a:pt x="615336" y="-1573"/>
                  <a:pt x="696298" y="124897"/>
                  <a:pt x="642323" y="219089"/>
                </a:cubicBezTo>
                <a:cubicBezTo>
                  <a:pt x="588348" y="313281"/>
                  <a:pt x="397848" y="388422"/>
                  <a:pt x="293073" y="565164"/>
                </a:cubicBezTo>
                <a:cubicBezTo>
                  <a:pt x="188298" y="741906"/>
                  <a:pt x="51244" y="1178468"/>
                  <a:pt x="13673" y="1279539"/>
                </a:cubicBezTo>
                <a:cubicBezTo>
                  <a:pt x="-23898" y="1380610"/>
                  <a:pt x="23198" y="1279539"/>
                  <a:pt x="67648" y="1171589"/>
                </a:cubicBezTo>
                <a:cubicBezTo>
                  <a:pt x="112098" y="1063639"/>
                  <a:pt x="217402" y="761485"/>
                  <a:pt x="280373" y="631839"/>
                </a:cubicBezTo>
                <a:cubicBezTo>
                  <a:pt x="343344" y="502193"/>
                  <a:pt x="383561" y="460918"/>
                  <a:pt x="445473" y="393714"/>
                </a:cubicBezTo>
                <a:cubicBezTo>
                  <a:pt x="507385" y="326510"/>
                  <a:pt x="620098" y="289468"/>
                  <a:pt x="651848" y="228614"/>
                </a:cubicBezTo>
                <a:cubicBezTo>
                  <a:pt x="683598" y="167760"/>
                  <a:pt x="618510" y="1601"/>
                  <a:pt x="616923" y="1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62" name="フリーフォーム 1661">
            <a:extLst>
              <a:ext uri="{FF2B5EF4-FFF2-40B4-BE49-F238E27FC236}">
                <a16:creationId xmlns:a16="http://schemas.microsoft.com/office/drawing/2014/main" id="{E40A5FBA-27C6-B5A2-F8EB-4E2AA67AF047}"/>
              </a:ext>
            </a:extLst>
          </p:cNvPr>
          <p:cNvSpPr/>
          <p:nvPr/>
        </p:nvSpPr>
        <p:spPr>
          <a:xfrm>
            <a:off x="1530177" y="2326972"/>
            <a:ext cx="665517" cy="1022985"/>
          </a:xfrm>
          <a:custGeom>
            <a:avLst/>
            <a:gdLst>
              <a:gd name="connsiteX0" fmla="*/ 660573 w 665517"/>
              <a:gd name="connsiteY0" fmla="*/ 303 h 1022985"/>
              <a:gd name="connsiteX1" fmla="*/ 587548 w 665517"/>
              <a:gd name="connsiteY1" fmla="*/ 340028 h 1022985"/>
              <a:gd name="connsiteX2" fmla="*/ 173 w 665517"/>
              <a:gd name="connsiteY2" fmla="*/ 1022653 h 1022985"/>
              <a:gd name="connsiteX3" fmla="*/ 527223 w 665517"/>
              <a:gd name="connsiteY3" fmla="*/ 428928 h 1022985"/>
              <a:gd name="connsiteX4" fmla="*/ 641523 w 665517"/>
              <a:gd name="connsiteY4" fmla="*/ 282878 h 1022985"/>
              <a:gd name="connsiteX5" fmla="*/ 660573 w 665517"/>
              <a:gd name="connsiteY5" fmla="*/ 303 h 10229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65517" h="1022985">
                <a:moveTo>
                  <a:pt x="660573" y="303"/>
                </a:moveTo>
                <a:cubicBezTo>
                  <a:pt x="651577" y="9828"/>
                  <a:pt x="697615" y="169636"/>
                  <a:pt x="587548" y="340028"/>
                </a:cubicBezTo>
                <a:cubicBezTo>
                  <a:pt x="477481" y="510420"/>
                  <a:pt x="10227" y="1007836"/>
                  <a:pt x="173" y="1022653"/>
                </a:cubicBezTo>
                <a:cubicBezTo>
                  <a:pt x="-9881" y="1037470"/>
                  <a:pt x="420331" y="552224"/>
                  <a:pt x="527223" y="428928"/>
                </a:cubicBezTo>
                <a:cubicBezTo>
                  <a:pt x="634115" y="305632"/>
                  <a:pt x="615065" y="358020"/>
                  <a:pt x="641523" y="282878"/>
                </a:cubicBezTo>
                <a:cubicBezTo>
                  <a:pt x="667981" y="207736"/>
                  <a:pt x="669569" y="-9222"/>
                  <a:pt x="660573" y="30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63" name="フリーフォーム 1662">
            <a:extLst>
              <a:ext uri="{FF2B5EF4-FFF2-40B4-BE49-F238E27FC236}">
                <a16:creationId xmlns:a16="http://schemas.microsoft.com/office/drawing/2014/main" id="{043CDC12-0D39-A839-0331-A2158297911B}"/>
              </a:ext>
            </a:extLst>
          </p:cNvPr>
          <p:cNvSpPr/>
          <p:nvPr/>
        </p:nvSpPr>
        <p:spPr>
          <a:xfrm>
            <a:off x="1920746" y="3396501"/>
            <a:ext cx="461094" cy="1445964"/>
          </a:xfrm>
          <a:custGeom>
            <a:avLst/>
            <a:gdLst>
              <a:gd name="connsiteX0" fmla="*/ 460504 w 461094"/>
              <a:gd name="connsiteY0" fmla="*/ 3924 h 1445964"/>
              <a:gd name="connsiteX1" fmla="*/ 371604 w 461094"/>
              <a:gd name="connsiteY1" fmla="*/ 673849 h 1445964"/>
              <a:gd name="connsiteX2" fmla="*/ 129 w 461094"/>
              <a:gd name="connsiteY2" fmla="*/ 1445374 h 1445964"/>
              <a:gd name="connsiteX3" fmla="*/ 330329 w 461094"/>
              <a:gd name="connsiteY3" fmla="*/ 794499 h 1445964"/>
              <a:gd name="connsiteX4" fmla="*/ 406529 w 461094"/>
              <a:gd name="connsiteY4" fmla="*/ 413499 h 1445964"/>
              <a:gd name="connsiteX5" fmla="*/ 460504 w 461094"/>
              <a:gd name="connsiteY5" fmla="*/ 3924 h 14459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1094" h="1445964">
                <a:moveTo>
                  <a:pt x="460504" y="3924"/>
                </a:moveTo>
                <a:cubicBezTo>
                  <a:pt x="454683" y="47316"/>
                  <a:pt x="448333" y="433607"/>
                  <a:pt x="371604" y="673849"/>
                </a:cubicBezTo>
                <a:cubicBezTo>
                  <a:pt x="294875" y="914091"/>
                  <a:pt x="7008" y="1425266"/>
                  <a:pt x="129" y="1445374"/>
                </a:cubicBezTo>
                <a:cubicBezTo>
                  <a:pt x="-6750" y="1465482"/>
                  <a:pt x="262596" y="966478"/>
                  <a:pt x="330329" y="794499"/>
                </a:cubicBezTo>
                <a:cubicBezTo>
                  <a:pt x="398062" y="622520"/>
                  <a:pt x="385362" y="538382"/>
                  <a:pt x="406529" y="413499"/>
                </a:cubicBezTo>
                <a:cubicBezTo>
                  <a:pt x="427696" y="288616"/>
                  <a:pt x="466325" y="-39468"/>
                  <a:pt x="460504" y="392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64" name="フリーフォーム 1663">
            <a:extLst>
              <a:ext uri="{FF2B5EF4-FFF2-40B4-BE49-F238E27FC236}">
                <a16:creationId xmlns:a16="http://schemas.microsoft.com/office/drawing/2014/main" id="{654E912D-480B-0E04-0DFF-F606607A64CA}"/>
              </a:ext>
            </a:extLst>
          </p:cNvPr>
          <p:cNvSpPr/>
          <p:nvPr/>
        </p:nvSpPr>
        <p:spPr>
          <a:xfrm>
            <a:off x="1019736" y="3274175"/>
            <a:ext cx="807120" cy="1026837"/>
          </a:xfrm>
          <a:custGeom>
            <a:avLst/>
            <a:gdLst>
              <a:gd name="connsiteX0" fmla="*/ 796364 w 807120"/>
              <a:gd name="connsiteY0" fmla="*/ 11950 h 1026837"/>
              <a:gd name="connsiteX1" fmla="*/ 56589 w 807120"/>
              <a:gd name="connsiteY1" fmla="*/ 567575 h 1026837"/>
              <a:gd name="connsiteX2" fmla="*/ 47064 w 807120"/>
              <a:gd name="connsiteY2" fmla="*/ 1021600 h 1026837"/>
              <a:gd name="connsiteX3" fmla="*/ 18489 w 807120"/>
              <a:gd name="connsiteY3" fmla="*/ 799350 h 1026837"/>
              <a:gd name="connsiteX4" fmla="*/ 53414 w 807120"/>
              <a:gd name="connsiteY4" fmla="*/ 567575 h 1026837"/>
              <a:gd name="connsiteX5" fmla="*/ 466164 w 807120"/>
              <a:gd name="connsiteY5" fmla="*/ 218325 h 1026837"/>
              <a:gd name="connsiteX6" fmla="*/ 796364 w 807120"/>
              <a:gd name="connsiteY6" fmla="*/ 11950 h 10268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807120" h="1026837">
                <a:moveTo>
                  <a:pt x="796364" y="11950"/>
                </a:moveTo>
                <a:cubicBezTo>
                  <a:pt x="728102" y="70158"/>
                  <a:pt x="181472" y="399300"/>
                  <a:pt x="56589" y="567575"/>
                </a:cubicBezTo>
                <a:cubicBezTo>
                  <a:pt x="-68294" y="735850"/>
                  <a:pt x="53414" y="982971"/>
                  <a:pt x="47064" y="1021600"/>
                </a:cubicBezTo>
                <a:cubicBezTo>
                  <a:pt x="40714" y="1060229"/>
                  <a:pt x="17431" y="875021"/>
                  <a:pt x="18489" y="799350"/>
                </a:cubicBezTo>
                <a:cubicBezTo>
                  <a:pt x="19547" y="723679"/>
                  <a:pt x="-21199" y="664413"/>
                  <a:pt x="53414" y="567575"/>
                </a:cubicBezTo>
                <a:cubicBezTo>
                  <a:pt x="128026" y="470738"/>
                  <a:pt x="341810" y="314633"/>
                  <a:pt x="466164" y="218325"/>
                </a:cubicBezTo>
                <a:cubicBezTo>
                  <a:pt x="590518" y="122017"/>
                  <a:pt x="864626" y="-46258"/>
                  <a:pt x="796364" y="1195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65" name="フリーフォーム 1664">
            <a:extLst>
              <a:ext uri="{FF2B5EF4-FFF2-40B4-BE49-F238E27FC236}">
                <a16:creationId xmlns:a16="http://schemas.microsoft.com/office/drawing/2014/main" id="{907324BF-20E7-8621-6218-0A310ADFFB07}"/>
              </a:ext>
            </a:extLst>
          </p:cNvPr>
          <p:cNvSpPr/>
          <p:nvPr/>
        </p:nvSpPr>
        <p:spPr>
          <a:xfrm>
            <a:off x="2097944" y="2697385"/>
            <a:ext cx="384727" cy="917127"/>
          </a:xfrm>
          <a:custGeom>
            <a:avLst/>
            <a:gdLst>
              <a:gd name="connsiteX0" fmla="*/ 356331 w 384727"/>
              <a:gd name="connsiteY0" fmla="*/ 17240 h 917127"/>
              <a:gd name="connsiteX1" fmla="*/ 299181 w 384727"/>
              <a:gd name="connsiteY1" fmla="*/ 312515 h 917127"/>
              <a:gd name="connsiteX2" fmla="*/ 731 w 384727"/>
              <a:gd name="connsiteY2" fmla="*/ 915765 h 917127"/>
              <a:gd name="connsiteX3" fmla="*/ 219806 w 384727"/>
              <a:gd name="connsiteY3" fmla="*/ 464915 h 917127"/>
              <a:gd name="connsiteX4" fmla="*/ 375381 w 384727"/>
              <a:gd name="connsiteY4" fmla="*/ 77565 h 917127"/>
              <a:gd name="connsiteX5" fmla="*/ 356331 w 384727"/>
              <a:gd name="connsiteY5" fmla="*/ 17240 h 9171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4727" h="917127">
                <a:moveTo>
                  <a:pt x="356331" y="17240"/>
                </a:moveTo>
                <a:cubicBezTo>
                  <a:pt x="343631" y="56398"/>
                  <a:pt x="358448" y="162761"/>
                  <a:pt x="299181" y="312515"/>
                </a:cubicBezTo>
                <a:cubicBezTo>
                  <a:pt x="239914" y="462269"/>
                  <a:pt x="13960" y="890365"/>
                  <a:pt x="731" y="915765"/>
                </a:cubicBezTo>
                <a:cubicBezTo>
                  <a:pt x="-12498" y="941165"/>
                  <a:pt x="157364" y="604615"/>
                  <a:pt x="219806" y="464915"/>
                </a:cubicBezTo>
                <a:cubicBezTo>
                  <a:pt x="282248" y="325215"/>
                  <a:pt x="350510" y="146357"/>
                  <a:pt x="375381" y="77565"/>
                </a:cubicBezTo>
                <a:cubicBezTo>
                  <a:pt x="400252" y="8773"/>
                  <a:pt x="369031" y="-21918"/>
                  <a:pt x="356331" y="1724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66" name="フリーフォーム 1665">
            <a:extLst>
              <a:ext uri="{FF2B5EF4-FFF2-40B4-BE49-F238E27FC236}">
                <a16:creationId xmlns:a16="http://schemas.microsoft.com/office/drawing/2014/main" id="{CA659EE3-34AD-2D91-ADA9-B463F5BB4A4F}"/>
              </a:ext>
            </a:extLst>
          </p:cNvPr>
          <p:cNvSpPr/>
          <p:nvPr/>
        </p:nvSpPr>
        <p:spPr>
          <a:xfrm>
            <a:off x="1774754" y="8813365"/>
            <a:ext cx="99910" cy="84529"/>
          </a:xfrm>
          <a:custGeom>
            <a:avLst/>
            <a:gdLst>
              <a:gd name="connsiteX0" fmla="*/ 71 w 99910"/>
              <a:gd name="connsiteY0" fmla="*/ 82985 h 84529"/>
              <a:gd name="connsiteX1" fmla="*/ 95321 w 99910"/>
              <a:gd name="connsiteY1" fmla="*/ 435 h 84529"/>
              <a:gd name="connsiteX2" fmla="*/ 79446 w 99910"/>
              <a:gd name="connsiteY2" fmla="*/ 51235 h 84529"/>
              <a:gd name="connsiteX3" fmla="*/ 71 w 99910"/>
              <a:gd name="connsiteY3" fmla="*/ 82985 h 845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9910" h="84529">
                <a:moveTo>
                  <a:pt x="71" y="82985"/>
                </a:moveTo>
                <a:cubicBezTo>
                  <a:pt x="2717" y="74518"/>
                  <a:pt x="82092" y="5727"/>
                  <a:pt x="95321" y="435"/>
                </a:cubicBezTo>
                <a:cubicBezTo>
                  <a:pt x="108550" y="-4857"/>
                  <a:pt x="90029" y="39593"/>
                  <a:pt x="79446" y="51235"/>
                </a:cubicBezTo>
                <a:cubicBezTo>
                  <a:pt x="68863" y="62877"/>
                  <a:pt x="-2575" y="91452"/>
                  <a:pt x="71" y="8298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67" name="フリーフォーム 1666">
            <a:extLst>
              <a:ext uri="{FF2B5EF4-FFF2-40B4-BE49-F238E27FC236}">
                <a16:creationId xmlns:a16="http://schemas.microsoft.com/office/drawing/2014/main" id="{55B97EFA-DE30-613F-B90D-DC618B0E7423}"/>
              </a:ext>
            </a:extLst>
          </p:cNvPr>
          <p:cNvSpPr/>
          <p:nvPr/>
        </p:nvSpPr>
        <p:spPr>
          <a:xfrm>
            <a:off x="1928653" y="8626157"/>
            <a:ext cx="192148" cy="141693"/>
          </a:xfrm>
          <a:custGeom>
            <a:avLst/>
            <a:gdLst>
              <a:gd name="connsiteX0" fmla="*/ 1747 w 192148"/>
              <a:gd name="connsiteY0" fmla="*/ 140018 h 141693"/>
              <a:gd name="connsiteX1" fmla="*/ 125572 w 192148"/>
              <a:gd name="connsiteY1" fmla="*/ 54293 h 141693"/>
              <a:gd name="connsiteX2" fmla="*/ 176372 w 192148"/>
              <a:gd name="connsiteY2" fmla="*/ 35243 h 141693"/>
              <a:gd name="connsiteX3" fmla="*/ 189072 w 192148"/>
              <a:gd name="connsiteY3" fmla="*/ 318 h 141693"/>
              <a:gd name="connsiteX4" fmla="*/ 125572 w 192148"/>
              <a:gd name="connsiteY4" fmla="*/ 57468 h 141693"/>
              <a:gd name="connsiteX5" fmla="*/ 55722 w 192148"/>
              <a:gd name="connsiteY5" fmla="*/ 108268 h 141693"/>
              <a:gd name="connsiteX6" fmla="*/ 1747 w 192148"/>
              <a:gd name="connsiteY6" fmla="*/ 140018 h 1416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92148" h="141693">
                <a:moveTo>
                  <a:pt x="1747" y="140018"/>
                </a:moveTo>
                <a:cubicBezTo>
                  <a:pt x="13389" y="131022"/>
                  <a:pt x="96468" y="71756"/>
                  <a:pt x="125572" y="54293"/>
                </a:cubicBezTo>
                <a:cubicBezTo>
                  <a:pt x="154676" y="36830"/>
                  <a:pt x="165789" y="44239"/>
                  <a:pt x="176372" y="35243"/>
                </a:cubicBezTo>
                <a:cubicBezTo>
                  <a:pt x="186955" y="26247"/>
                  <a:pt x="197539" y="-3386"/>
                  <a:pt x="189072" y="318"/>
                </a:cubicBezTo>
                <a:cubicBezTo>
                  <a:pt x="180605" y="4022"/>
                  <a:pt x="147797" y="39476"/>
                  <a:pt x="125572" y="57468"/>
                </a:cubicBezTo>
                <a:cubicBezTo>
                  <a:pt x="103347" y="75460"/>
                  <a:pt x="71597" y="97155"/>
                  <a:pt x="55722" y="108268"/>
                </a:cubicBezTo>
                <a:cubicBezTo>
                  <a:pt x="39847" y="119380"/>
                  <a:pt x="-9895" y="149014"/>
                  <a:pt x="1747" y="14001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68" name="フリーフォーム 1667">
            <a:extLst>
              <a:ext uri="{FF2B5EF4-FFF2-40B4-BE49-F238E27FC236}">
                <a16:creationId xmlns:a16="http://schemas.microsoft.com/office/drawing/2014/main" id="{C041D9F6-09EA-2F87-1340-C7D1CBA14460}"/>
              </a:ext>
            </a:extLst>
          </p:cNvPr>
          <p:cNvSpPr/>
          <p:nvPr/>
        </p:nvSpPr>
        <p:spPr>
          <a:xfrm>
            <a:off x="1620821" y="8498540"/>
            <a:ext cx="194399" cy="90770"/>
          </a:xfrm>
          <a:custGeom>
            <a:avLst/>
            <a:gdLst>
              <a:gd name="connsiteX0" fmla="*/ 1604 w 194399"/>
              <a:gd name="connsiteY0" fmla="*/ 89835 h 90770"/>
              <a:gd name="connsiteX1" fmla="*/ 192104 w 194399"/>
              <a:gd name="connsiteY1" fmla="*/ 935 h 90770"/>
              <a:gd name="connsiteX2" fmla="*/ 103204 w 194399"/>
              <a:gd name="connsiteY2" fmla="*/ 45385 h 90770"/>
              <a:gd name="connsiteX3" fmla="*/ 1604 w 194399"/>
              <a:gd name="connsiteY3" fmla="*/ 89835 h 907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4399" h="90770">
                <a:moveTo>
                  <a:pt x="1604" y="89835"/>
                </a:moveTo>
                <a:cubicBezTo>
                  <a:pt x="16421" y="82427"/>
                  <a:pt x="175171" y="8343"/>
                  <a:pt x="192104" y="935"/>
                </a:cubicBezTo>
                <a:cubicBezTo>
                  <a:pt x="209037" y="-6473"/>
                  <a:pt x="127546" y="32156"/>
                  <a:pt x="103204" y="45385"/>
                </a:cubicBezTo>
                <a:cubicBezTo>
                  <a:pt x="78862" y="58614"/>
                  <a:pt x="-13213" y="97243"/>
                  <a:pt x="1604" y="8983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69" name="フリーフォーム 1668">
            <a:extLst>
              <a:ext uri="{FF2B5EF4-FFF2-40B4-BE49-F238E27FC236}">
                <a16:creationId xmlns:a16="http://schemas.microsoft.com/office/drawing/2014/main" id="{0FE99412-7B8B-D4A1-9AC1-E2E95ED3AEE5}"/>
              </a:ext>
            </a:extLst>
          </p:cNvPr>
          <p:cNvSpPr/>
          <p:nvPr/>
        </p:nvSpPr>
        <p:spPr>
          <a:xfrm>
            <a:off x="1977303" y="8406784"/>
            <a:ext cx="151441" cy="143514"/>
          </a:xfrm>
          <a:custGeom>
            <a:avLst/>
            <a:gdLst>
              <a:gd name="connsiteX0" fmla="*/ 146772 w 151441"/>
              <a:gd name="connsiteY0" fmla="*/ 616 h 143514"/>
              <a:gd name="connsiteX1" fmla="*/ 140422 w 151441"/>
              <a:gd name="connsiteY1" fmla="*/ 73641 h 143514"/>
              <a:gd name="connsiteX2" fmla="*/ 61047 w 151441"/>
              <a:gd name="connsiteY2" fmla="*/ 114916 h 143514"/>
              <a:gd name="connsiteX3" fmla="*/ 722 w 151441"/>
              <a:gd name="connsiteY3" fmla="*/ 143491 h 143514"/>
              <a:gd name="connsiteX4" fmla="*/ 102322 w 151441"/>
              <a:gd name="connsiteY4" fmla="*/ 118091 h 143514"/>
              <a:gd name="connsiteX5" fmla="*/ 146772 w 151441"/>
              <a:gd name="connsiteY5" fmla="*/ 616 h 1435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1441" h="143514">
                <a:moveTo>
                  <a:pt x="146772" y="616"/>
                </a:moveTo>
                <a:cubicBezTo>
                  <a:pt x="153122" y="-6792"/>
                  <a:pt x="154710" y="54591"/>
                  <a:pt x="140422" y="73641"/>
                </a:cubicBezTo>
                <a:cubicBezTo>
                  <a:pt x="126134" y="92691"/>
                  <a:pt x="84330" y="103274"/>
                  <a:pt x="61047" y="114916"/>
                </a:cubicBezTo>
                <a:cubicBezTo>
                  <a:pt x="37764" y="126558"/>
                  <a:pt x="-6157" y="142962"/>
                  <a:pt x="722" y="143491"/>
                </a:cubicBezTo>
                <a:cubicBezTo>
                  <a:pt x="7601" y="144020"/>
                  <a:pt x="79039" y="135554"/>
                  <a:pt x="102322" y="118091"/>
                </a:cubicBezTo>
                <a:cubicBezTo>
                  <a:pt x="125605" y="100629"/>
                  <a:pt x="140422" y="8024"/>
                  <a:pt x="146772" y="61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70" name="フリーフォーム 1669">
            <a:extLst>
              <a:ext uri="{FF2B5EF4-FFF2-40B4-BE49-F238E27FC236}">
                <a16:creationId xmlns:a16="http://schemas.microsoft.com/office/drawing/2014/main" id="{F4483BF5-9D16-1885-F4A5-6CDA8304928E}"/>
              </a:ext>
            </a:extLst>
          </p:cNvPr>
          <p:cNvSpPr/>
          <p:nvPr/>
        </p:nvSpPr>
        <p:spPr>
          <a:xfrm>
            <a:off x="2028552" y="8670310"/>
            <a:ext cx="232491" cy="111740"/>
          </a:xfrm>
          <a:custGeom>
            <a:avLst/>
            <a:gdLst>
              <a:gd name="connsiteX0" fmla="*/ 273 w 232491"/>
              <a:gd name="connsiteY0" fmla="*/ 111740 h 111740"/>
              <a:gd name="connsiteX1" fmla="*/ 146323 w 232491"/>
              <a:gd name="connsiteY1" fmla="*/ 19665 h 111740"/>
              <a:gd name="connsiteX2" fmla="*/ 168548 w 232491"/>
              <a:gd name="connsiteY2" fmla="*/ 615 h 111740"/>
              <a:gd name="connsiteX3" fmla="*/ 232048 w 232491"/>
              <a:gd name="connsiteY3" fmla="*/ 32365 h 111740"/>
              <a:gd name="connsiteX4" fmla="*/ 187598 w 232491"/>
              <a:gd name="connsiteY4" fmla="*/ 19665 h 111740"/>
              <a:gd name="connsiteX5" fmla="*/ 273 w 232491"/>
              <a:gd name="connsiteY5" fmla="*/ 111740 h 1117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32491" h="111740">
                <a:moveTo>
                  <a:pt x="273" y="111740"/>
                </a:moveTo>
                <a:cubicBezTo>
                  <a:pt x="-6606" y="111740"/>
                  <a:pt x="118277" y="38186"/>
                  <a:pt x="146323" y="19665"/>
                </a:cubicBezTo>
                <a:cubicBezTo>
                  <a:pt x="174369" y="1144"/>
                  <a:pt x="154261" y="-1502"/>
                  <a:pt x="168548" y="615"/>
                </a:cubicBezTo>
                <a:cubicBezTo>
                  <a:pt x="182836" y="2732"/>
                  <a:pt x="228873" y="29190"/>
                  <a:pt x="232048" y="32365"/>
                </a:cubicBezTo>
                <a:cubicBezTo>
                  <a:pt x="235223" y="35540"/>
                  <a:pt x="221465" y="3261"/>
                  <a:pt x="187598" y="19665"/>
                </a:cubicBezTo>
                <a:cubicBezTo>
                  <a:pt x="153731" y="36069"/>
                  <a:pt x="7152" y="111740"/>
                  <a:pt x="273" y="11174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71" name="フリーフォーム 1670">
            <a:extLst>
              <a:ext uri="{FF2B5EF4-FFF2-40B4-BE49-F238E27FC236}">
                <a16:creationId xmlns:a16="http://schemas.microsoft.com/office/drawing/2014/main" id="{3ECEA3D2-0D03-5893-857B-5D427AC9CDF0}"/>
              </a:ext>
            </a:extLst>
          </p:cNvPr>
          <p:cNvSpPr/>
          <p:nvPr/>
        </p:nvSpPr>
        <p:spPr>
          <a:xfrm>
            <a:off x="2165327" y="8222496"/>
            <a:ext cx="135533" cy="153655"/>
          </a:xfrm>
          <a:custGeom>
            <a:avLst/>
            <a:gdLst>
              <a:gd name="connsiteX0" fmla="*/ 23 w 135533"/>
              <a:gd name="connsiteY0" fmla="*/ 754 h 153655"/>
              <a:gd name="connsiteX1" fmla="*/ 98448 w 135533"/>
              <a:gd name="connsiteY1" fmla="*/ 35679 h 153655"/>
              <a:gd name="connsiteX2" fmla="*/ 130198 w 135533"/>
              <a:gd name="connsiteY2" fmla="*/ 127754 h 153655"/>
              <a:gd name="connsiteX3" fmla="*/ 133373 w 135533"/>
              <a:gd name="connsiteY3" fmla="*/ 149979 h 153655"/>
              <a:gd name="connsiteX4" fmla="*/ 107973 w 135533"/>
              <a:gd name="connsiteY4" fmla="*/ 64254 h 153655"/>
              <a:gd name="connsiteX5" fmla="*/ 23 w 135533"/>
              <a:gd name="connsiteY5" fmla="*/ 754 h 1536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35533" h="153655">
                <a:moveTo>
                  <a:pt x="23" y="754"/>
                </a:moveTo>
                <a:cubicBezTo>
                  <a:pt x="-1564" y="-4008"/>
                  <a:pt x="76752" y="14512"/>
                  <a:pt x="98448" y="35679"/>
                </a:cubicBezTo>
                <a:cubicBezTo>
                  <a:pt x="120144" y="56846"/>
                  <a:pt x="124377" y="108704"/>
                  <a:pt x="130198" y="127754"/>
                </a:cubicBezTo>
                <a:cubicBezTo>
                  <a:pt x="136019" y="146804"/>
                  <a:pt x="137077" y="160562"/>
                  <a:pt x="133373" y="149979"/>
                </a:cubicBezTo>
                <a:cubicBezTo>
                  <a:pt x="129669" y="139396"/>
                  <a:pt x="124377" y="85421"/>
                  <a:pt x="107973" y="64254"/>
                </a:cubicBezTo>
                <a:cubicBezTo>
                  <a:pt x="91569" y="43087"/>
                  <a:pt x="1610" y="5516"/>
                  <a:pt x="23" y="75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72" name="フリーフォーム 1671">
            <a:extLst>
              <a:ext uri="{FF2B5EF4-FFF2-40B4-BE49-F238E27FC236}">
                <a16:creationId xmlns:a16="http://schemas.microsoft.com/office/drawing/2014/main" id="{A58938F4-C262-DBC9-81D9-055D7C90B29A}"/>
              </a:ext>
            </a:extLst>
          </p:cNvPr>
          <p:cNvSpPr/>
          <p:nvPr/>
        </p:nvSpPr>
        <p:spPr>
          <a:xfrm>
            <a:off x="2108200" y="8321673"/>
            <a:ext cx="67863" cy="190505"/>
          </a:xfrm>
          <a:custGeom>
            <a:avLst/>
            <a:gdLst>
              <a:gd name="connsiteX0" fmla="*/ 0 w 67863"/>
              <a:gd name="connsiteY0" fmla="*/ 2 h 190505"/>
              <a:gd name="connsiteX1" fmla="*/ 66675 w 67863"/>
              <a:gd name="connsiteY1" fmla="*/ 107952 h 190505"/>
              <a:gd name="connsiteX2" fmla="*/ 44450 w 67863"/>
              <a:gd name="connsiteY2" fmla="*/ 190502 h 190505"/>
              <a:gd name="connsiteX3" fmla="*/ 66675 w 67863"/>
              <a:gd name="connsiteY3" fmla="*/ 111127 h 190505"/>
              <a:gd name="connsiteX4" fmla="*/ 0 w 67863"/>
              <a:gd name="connsiteY4" fmla="*/ 2 h 1905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7863" h="190505">
                <a:moveTo>
                  <a:pt x="0" y="2"/>
                </a:moveTo>
                <a:cubicBezTo>
                  <a:pt x="0" y="-527"/>
                  <a:pt x="59267" y="76202"/>
                  <a:pt x="66675" y="107952"/>
                </a:cubicBezTo>
                <a:cubicBezTo>
                  <a:pt x="74083" y="139702"/>
                  <a:pt x="44450" y="189973"/>
                  <a:pt x="44450" y="190502"/>
                </a:cubicBezTo>
                <a:cubicBezTo>
                  <a:pt x="44450" y="191031"/>
                  <a:pt x="68263" y="137585"/>
                  <a:pt x="66675" y="111127"/>
                </a:cubicBezTo>
                <a:cubicBezTo>
                  <a:pt x="65088" y="84669"/>
                  <a:pt x="0" y="531"/>
                  <a:pt x="0" y="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73" name="フリーフォーム 1672">
            <a:extLst>
              <a:ext uri="{FF2B5EF4-FFF2-40B4-BE49-F238E27FC236}">
                <a16:creationId xmlns:a16="http://schemas.microsoft.com/office/drawing/2014/main" id="{5871148D-9042-A8FD-995C-B5C157D792B2}"/>
              </a:ext>
            </a:extLst>
          </p:cNvPr>
          <p:cNvSpPr/>
          <p:nvPr/>
        </p:nvSpPr>
        <p:spPr>
          <a:xfrm>
            <a:off x="2106864" y="8267435"/>
            <a:ext cx="125380" cy="181305"/>
          </a:xfrm>
          <a:custGeom>
            <a:avLst/>
            <a:gdLst>
              <a:gd name="connsiteX0" fmla="*/ 33086 w 125380"/>
              <a:gd name="connsiteY0" fmla="*/ 265 h 181305"/>
              <a:gd name="connsiteX1" fmla="*/ 36261 w 125380"/>
              <a:gd name="connsiteY1" fmla="*/ 73290 h 181305"/>
              <a:gd name="connsiteX2" fmla="*/ 64836 w 125380"/>
              <a:gd name="connsiteY2" fmla="*/ 105040 h 181305"/>
              <a:gd name="connsiteX3" fmla="*/ 90236 w 125380"/>
              <a:gd name="connsiteY3" fmla="*/ 124090 h 181305"/>
              <a:gd name="connsiteX4" fmla="*/ 125161 w 125380"/>
              <a:gd name="connsiteY4" fmla="*/ 181240 h 181305"/>
              <a:gd name="connsiteX5" fmla="*/ 99761 w 125380"/>
              <a:gd name="connsiteY5" fmla="*/ 133615 h 181305"/>
              <a:gd name="connsiteX6" fmla="*/ 4511 w 125380"/>
              <a:gd name="connsiteY6" fmla="*/ 51065 h 181305"/>
              <a:gd name="connsiteX7" fmla="*/ 33086 w 125380"/>
              <a:gd name="connsiteY7" fmla="*/ 265 h 1813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25380" h="181305">
                <a:moveTo>
                  <a:pt x="33086" y="265"/>
                </a:moveTo>
                <a:cubicBezTo>
                  <a:pt x="38378" y="3969"/>
                  <a:pt x="30969" y="55828"/>
                  <a:pt x="36261" y="73290"/>
                </a:cubicBezTo>
                <a:cubicBezTo>
                  <a:pt x="41553" y="90752"/>
                  <a:pt x="55840" y="96573"/>
                  <a:pt x="64836" y="105040"/>
                </a:cubicBezTo>
                <a:cubicBezTo>
                  <a:pt x="73832" y="113507"/>
                  <a:pt x="80182" y="111390"/>
                  <a:pt x="90236" y="124090"/>
                </a:cubicBezTo>
                <a:cubicBezTo>
                  <a:pt x="100290" y="136790"/>
                  <a:pt x="123574" y="179653"/>
                  <a:pt x="125161" y="181240"/>
                </a:cubicBezTo>
                <a:cubicBezTo>
                  <a:pt x="126748" y="182827"/>
                  <a:pt x="119869" y="155311"/>
                  <a:pt x="99761" y="133615"/>
                </a:cubicBezTo>
                <a:cubicBezTo>
                  <a:pt x="79653" y="111919"/>
                  <a:pt x="22503" y="69586"/>
                  <a:pt x="4511" y="51065"/>
                </a:cubicBezTo>
                <a:cubicBezTo>
                  <a:pt x="-13481" y="32544"/>
                  <a:pt x="27794" y="-3439"/>
                  <a:pt x="33086" y="26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74" name="フリーフォーム 1673">
            <a:extLst>
              <a:ext uri="{FF2B5EF4-FFF2-40B4-BE49-F238E27FC236}">
                <a16:creationId xmlns:a16="http://schemas.microsoft.com/office/drawing/2014/main" id="{E2D31CF6-AB5A-B4FA-B026-90535DEE7DC2}"/>
              </a:ext>
            </a:extLst>
          </p:cNvPr>
          <p:cNvSpPr/>
          <p:nvPr/>
        </p:nvSpPr>
        <p:spPr>
          <a:xfrm>
            <a:off x="1895267" y="8590308"/>
            <a:ext cx="244849" cy="261798"/>
          </a:xfrm>
          <a:custGeom>
            <a:avLst/>
            <a:gdLst>
              <a:gd name="connsiteX0" fmla="*/ 244683 w 244849"/>
              <a:gd name="connsiteY0" fmla="*/ 1242 h 261798"/>
              <a:gd name="connsiteX1" fmla="*/ 149433 w 244849"/>
              <a:gd name="connsiteY1" fmla="*/ 80617 h 261798"/>
              <a:gd name="connsiteX2" fmla="*/ 101808 w 244849"/>
              <a:gd name="connsiteY2" fmla="*/ 134592 h 261798"/>
              <a:gd name="connsiteX3" fmla="*/ 47833 w 244849"/>
              <a:gd name="connsiteY3" fmla="*/ 166342 h 261798"/>
              <a:gd name="connsiteX4" fmla="*/ 208 w 244849"/>
              <a:gd name="connsiteY4" fmla="*/ 261592 h 261798"/>
              <a:gd name="connsiteX5" fmla="*/ 66883 w 244849"/>
              <a:gd name="connsiteY5" fmla="*/ 137767 h 261798"/>
              <a:gd name="connsiteX6" fmla="*/ 98633 w 244849"/>
              <a:gd name="connsiteY6" fmla="*/ 96492 h 261798"/>
              <a:gd name="connsiteX7" fmla="*/ 171658 w 244849"/>
              <a:gd name="connsiteY7" fmla="*/ 36167 h 261798"/>
              <a:gd name="connsiteX8" fmla="*/ 244683 w 244849"/>
              <a:gd name="connsiteY8" fmla="*/ 1242 h 2617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44849" h="261798">
                <a:moveTo>
                  <a:pt x="244683" y="1242"/>
                </a:moveTo>
                <a:cubicBezTo>
                  <a:pt x="240979" y="8650"/>
                  <a:pt x="173245" y="58392"/>
                  <a:pt x="149433" y="80617"/>
                </a:cubicBezTo>
                <a:cubicBezTo>
                  <a:pt x="125621" y="102842"/>
                  <a:pt x="118741" y="120305"/>
                  <a:pt x="101808" y="134592"/>
                </a:cubicBezTo>
                <a:cubicBezTo>
                  <a:pt x="84875" y="148879"/>
                  <a:pt x="64766" y="145175"/>
                  <a:pt x="47833" y="166342"/>
                </a:cubicBezTo>
                <a:cubicBezTo>
                  <a:pt x="30900" y="187509"/>
                  <a:pt x="-2967" y="266354"/>
                  <a:pt x="208" y="261592"/>
                </a:cubicBezTo>
                <a:cubicBezTo>
                  <a:pt x="3383" y="256830"/>
                  <a:pt x="50479" y="165284"/>
                  <a:pt x="66883" y="137767"/>
                </a:cubicBezTo>
                <a:cubicBezTo>
                  <a:pt x="83287" y="110250"/>
                  <a:pt x="81171" y="113425"/>
                  <a:pt x="98633" y="96492"/>
                </a:cubicBezTo>
                <a:cubicBezTo>
                  <a:pt x="116095" y="79559"/>
                  <a:pt x="154196" y="50984"/>
                  <a:pt x="171658" y="36167"/>
                </a:cubicBezTo>
                <a:cubicBezTo>
                  <a:pt x="189120" y="21350"/>
                  <a:pt x="248387" y="-6166"/>
                  <a:pt x="244683" y="124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75" name="フリーフォーム 1674">
            <a:extLst>
              <a:ext uri="{FF2B5EF4-FFF2-40B4-BE49-F238E27FC236}">
                <a16:creationId xmlns:a16="http://schemas.microsoft.com/office/drawing/2014/main" id="{7720F18D-1B33-E58F-5072-2F37EF99842D}"/>
              </a:ext>
            </a:extLst>
          </p:cNvPr>
          <p:cNvSpPr/>
          <p:nvPr/>
        </p:nvSpPr>
        <p:spPr>
          <a:xfrm>
            <a:off x="1453936" y="8975725"/>
            <a:ext cx="168607" cy="200117"/>
          </a:xfrm>
          <a:custGeom>
            <a:avLst/>
            <a:gdLst>
              <a:gd name="connsiteX0" fmla="*/ 214 w 168607"/>
              <a:gd name="connsiteY0" fmla="*/ 200025 h 200117"/>
              <a:gd name="connsiteX1" fmla="*/ 89114 w 168607"/>
              <a:gd name="connsiteY1" fmla="*/ 95250 h 200117"/>
              <a:gd name="connsiteX2" fmla="*/ 98639 w 168607"/>
              <a:gd name="connsiteY2" fmla="*/ 111125 h 200117"/>
              <a:gd name="connsiteX3" fmla="*/ 98639 w 168607"/>
              <a:gd name="connsiteY3" fmla="*/ 57150 h 200117"/>
              <a:gd name="connsiteX4" fmla="*/ 168489 w 168607"/>
              <a:gd name="connsiteY4" fmla="*/ 0 h 200117"/>
              <a:gd name="connsiteX5" fmla="*/ 79589 w 168607"/>
              <a:gd name="connsiteY5" fmla="*/ 57150 h 200117"/>
              <a:gd name="connsiteX6" fmla="*/ 63714 w 168607"/>
              <a:gd name="connsiteY6" fmla="*/ 73025 h 200117"/>
              <a:gd name="connsiteX7" fmla="*/ 214 w 168607"/>
              <a:gd name="connsiteY7" fmla="*/ 200025 h 2001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68607" h="200117">
                <a:moveTo>
                  <a:pt x="214" y="200025"/>
                </a:moveTo>
                <a:cubicBezTo>
                  <a:pt x="4447" y="203729"/>
                  <a:pt x="89114" y="95250"/>
                  <a:pt x="89114" y="95250"/>
                </a:cubicBezTo>
                <a:cubicBezTo>
                  <a:pt x="105518" y="80433"/>
                  <a:pt x="97052" y="117475"/>
                  <a:pt x="98639" y="111125"/>
                </a:cubicBezTo>
                <a:cubicBezTo>
                  <a:pt x="100227" y="104775"/>
                  <a:pt x="86997" y="75671"/>
                  <a:pt x="98639" y="57150"/>
                </a:cubicBezTo>
                <a:cubicBezTo>
                  <a:pt x="110281" y="38629"/>
                  <a:pt x="171664" y="0"/>
                  <a:pt x="168489" y="0"/>
                </a:cubicBezTo>
                <a:cubicBezTo>
                  <a:pt x="165314" y="0"/>
                  <a:pt x="79589" y="57150"/>
                  <a:pt x="79589" y="57150"/>
                </a:cubicBezTo>
                <a:cubicBezTo>
                  <a:pt x="62127" y="69321"/>
                  <a:pt x="71651" y="55563"/>
                  <a:pt x="63714" y="73025"/>
                </a:cubicBezTo>
                <a:cubicBezTo>
                  <a:pt x="55777" y="90487"/>
                  <a:pt x="-4019" y="196321"/>
                  <a:pt x="214" y="20002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76" name="フリーフォーム 1675">
            <a:extLst>
              <a:ext uri="{FF2B5EF4-FFF2-40B4-BE49-F238E27FC236}">
                <a16:creationId xmlns:a16="http://schemas.microsoft.com/office/drawing/2014/main" id="{2D0A82DD-1342-4336-7A69-B78349CC2362}"/>
              </a:ext>
            </a:extLst>
          </p:cNvPr>
          <p:cNvSpPr/>
          <p:nvPr/>
        </p:nvSpPr>
        <p:spPr>
          <a:xfrm>
            <a:off x="1427944" y="8956620"/>
            <a:ext cx="80509" cy="136706"/>
          </a:xfrm>
          <a:custGeom>
            <a:avLst/>
            <a:gdLst>
              <a:gd name="connsiteX0" fmla="*/ 80181 w 80509"/>
              <a:gd name="connsiteY0" fmla="*/ 55 h 136706"/>
              <a:gd name="connsiteX1" fmla="*/ 42081 w 80509"/>
              <a:gd name="connsiteY1" fmla="*/ 79430 h 136706"/>
              <a:gd name="connsiteX2" fmla="*/ 806 w 80509"/>
              <a:gd name="connsiteY2" fmla="*/ 136580 h 136706"/>
              <a:gd name="connsiteX3" fmla="*/ 19856 w 80509"/>
              <a:gd name="connsiteY3" fmla="*/ 92130 h 136706"/>
              <a:gd name="connsiteX4" fmla="*/ 80181 w 80509"/>
              <a:gd name="connsiteY4" fmla="*/ 55 h 136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0509" h="136706">
                <a:moveTo>
                  <a:pt x="80181" y="55"/>
                </a:moveTo>
                <a:cubicBezTo>
                  <a:pt x="83885" y="-2062"/>
                  <a:pt x="55310" y="56676"/>
                  <a:pt x="42081" y="79430"/>
                </a:cubicBezTo>
                <a:cubicBezTo>
                  <a:pt x="28852" y="102184"/>
                  <a:pt x="4510" y="134463"/>
                  <a:pt x="806" y="136580"/>
                </a:cubicBezTo>
                <a:cubicBezTo>
                  <a:pt x="-2898" y="138697"/>
                  <a:pt x="6627" y="113826"/>
                  <a:pt x="19856" y="92130"/>
                </a:cubicBezTo>
                <a:cubicBezTo>
                  <a:pt x="33085" y="70434"/>
                  <a:pt x="76477" y="2172"/>
                  <a:pt x="80181" y="5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77" name="フリーフォーム 1676">
            <a:extLst>
              <a:ext uri="{FF2B5EF4-FFF2-40B4-BE49-F238E27FC236}">
                <a16:creationId xmlns:a16="http://schemas.microsoft.com/office/drawing/2014/main" id="{0FE29F98-019E-1DED-11FC-556D5B0C7C8B}"/>
              </a:ext>
            </a:extLst>
          </p:cNvPr>
          <p:cNvSpPr/>
          <p:nvPr/>
        </p:nvSpPr>
        <p:spPr>
          <a:xfrm>
            <a:off x="1557290" y="8864164"/>
            <a:ext cx="177973" cy="136964"/>
          </a:xfrm>
          <a:custGeom>
            <a:avLst/>
            <a:gdLst>
              <a:gd name="connsiteX0" fmla="*/ 176260 w 177973"/>
              <a:gd name="connsiteY0" fmla="*/ 436 h 136964"/>
              <a:gd name="connsiteX1" fmla="*/ 1635 w 177973"/>
              <a:gd name="connsiteY1" fmla="*/ 105211 h 136964"/>
              <a:gd name="connsiteX2" fmla="*/ 87360 w 177973"/>
              <a:gd name="connsiteY2" fmla="*/ 73461 h 136964"/>
              <a:gd name="connsiteX3" fmla="*/ 61960 w 177973"/>
              <a:gd name="connsiteY3" fmla="*/ 136961 h 136964"/>
              <a:gd name="connsiteX4" fmla="*/ 90535 w 177973"/>
              <a:gd name="connsiteY4" fmla="*/ 70286 h 136964"/>
              <a:gd name="connsiteX5" fmla="*/ 176260 w 177973"/>
              <a:gd name="connsiteY5" fmla="*/ 436 h 1369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7973" h="136964">
                <a:moveTo>
                  <a:pt x="176260" y="436"/>
                </a:moveTo>
                <a:cubicBezTo>
                  <a:pt x="161443" y="6257"/>
                  <a:pt x="16452" y="93040"/>
                  <a:pt x="1635" y="105211"/>
                </a:cubicBezTo>
                <a:cubicBezTo>
                  <a:pt x="-13182" y="117382"/>
                  <a:pt x="77306" y="68169"/>
                  <a:pt x="87360" y="73461"/>
                </a:cubicBezTo>
                <a:cubicBezTo>
                  <a:pt x="97414" y="78753"/>
                  <a:pt x="61431" y="137490"/>
                  <a:pt x="61960" y="136961"/>
                </a:cubicBezTo>
                <a:cubicBezTo>
                  <a:pt x="62489" y="136432"/>
                  <a:pt x="75718" y="91982"/>
                  <a:pt x="90535" y="70286"/>
                </a:cubicBezTo>
                <a:cubicBezTo>
                  <a:pt x="105352" y="48590"/>
                  <a:pt x="191077" y="-5385"/>
                  <a:pt x="176260" y="43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78" name="フリーフォーム 1677">
            <a:extLst>
              <a:ext uri="{FF2B5EF4-FFF2-40B4-BE49-F238E27FC236}">
                <a16:creationId xmlns:a16="http://schemas.microsoft.com/office/drawing/2014/main" id="{C99D6FB4-CB33-6DB5-AEBF-C5D04C04D69F}"/>
              </a:ext>
            </a:extLst>
          </p:cNvPr>
          <p:cNvSpPr/>
          <p:nvPr/>
        </p:nvSpPr>
        <p:spPr>
          <a:xfrm>
            <a:off x="1432630" y="8912168"/>
            <a:ext cx="149485" cy="167667"/>
          </a:xfrm>
          <a:custGeom>
            <a:avLst/>
            <a:gdLst>
              <a:gd name="connsiteX0" fmla="*/ 2470 w 149485"/>
              <a:gd name="connsiteY0" fmla="*/ 165157 h 167667"/>
              <a:gd name="connsiteX1" fmla="*/ 129470 w 149485"/>
              <a:gd name="connsiteY1" fmla="*/ 82607 h 167667"/>
              <a:gd name="connsiteX2" fmla="*/ 142170 w 149485"/>
              <a:gd name="connsiteY2" fmla="*/ 57 h 167667"/>
              <a:gd name="connsiteX3" fmla="*/ 142170 w 149485"/>
              <a:gd name="connsiteY3" fmla="*/ 95307 h 167667"/>
              <a:gd name="connsiteX4" fmla="*/ 50095 w 149485"/>
              <a:gd name="connsiteY4" fmla="*/ 142932 h 167667"/>
              <a:gd name="connsiteX5" fmla="*/ 2470 w 149485"/>
              <a:gd name="connsiteY5" fmla="*/ 165157 h 1676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49485" h="167667">
                <a:moveTo>
                  <a:pt x="2470" y="165157"/>
                </a:moveTo>
                <a:cubicBezTo>
                  <a:pt x="15699" y="155103"/>
                  <a:pt x="106187" y="110124"/>
                  <a:pt x="129470" y="82607"/>
                </a:cubicBezTo>
                <a:cubicBezTo>
                  <a:pt x="152753" y="55090"/>
                  <a:pt x="140053" y="-2060"/>
                  <a:pt x="142170" y="57"/>
                </a:cubicBezTo>
                <a:cubicBezTo>
                  <a:pt x="144287" y="2174"/>
                  <a:pt x="157516" y="71495"/>
                  <a:pt x="142170" y="95307"/>
                </a:cubicBezTo>
                <a:cubicBezTo>
                  <a:pt x="126824" y="119119"/>
                  <a:pt x="67558" y="133407"/>
                  <a:pt x="50095" y="142932"/>
                </a:cubicBezTo>
                <a:cubicBezTo>
                  <a:pt x="32633" y="152457"/>
                  <a:pt x="-10759" y="175211"/>
                  <a:pt x="2470" y="16515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79" name="フリーフォーム 1678">
            <a:extLst>
              <a:ext uri="{FF2B5EF4-FFF2-40B4-BE49-F238E27FC236}">
                <a16:creationId xmlns:a16="http://schemas.microsoft.com/office/drawing/2014/main" id="{C39FF626-5AB0-8E28-ABCD-0A2D3F08C869}"/>
              </a:ext>
            </a:extLst>
          </p:cNvPr>
          <p:cNvSpPr/>
          <p:nvPr/>
        </p:nvSpPr>
        <p:spPr>
          <a:xfrm>
            <a:off x="1365226" y="8880468"/>
            <a:ext cx="209618" cy="101694"/>
          </a:xfrm>
          <a:custGeom>
            <a:avLst/>
            <a:gdLst>
              <a:gd name="connsiteX0" fmla="*/ 24 w 209618"/>
              <a:gd name="connsiteY0" fmla="*/ 101607 h 101694"/>
              <a:gd name="connsiteX1" fmla="*/ 171474 w 209618"/>
              <a:gd name="connsiteY1" fmla="*/ 15882 h 101694"/>
              <a:gd name="connsiteX2" fmla="*/ 209574 w 209618"/>
              <a:gd name="connsiteY2" fmla="*/ 28582 h 101694"/>
              <a:gd name="connsiteX3" fmla="*/ 168299 w 209618"/>
              <a:gd name="connsiteY3" fmla="*/ 7 h 101694"/>
              <a:gd name="connsiteX4" fmla="*/ 158774 w 209618"/>
              <a:gd name="connsiteY4" fmla="*/ 31757 h 101694"/>
              <a:gd name="connsiteX5" fmla="*/ 24 w 209618"/>
              <a:gd name="connsiteY5" fmla="*/ 101607 h 1016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09618" h="101694">
                <a:moveTo>
                  <a:pt x="24" y="101607"/>
                </a:moveTo>
                <a:cubicBezTo>
                  <a:pt x="2141" y="98961"/>
                  <a:pt x="136549" y="28053"/>
                  <a:pt x="171474" y="15882"/>
                </a:cubicBezTo>
                <a:cubicBezTo>
                  <a:pt x="206399" y="3711"/>
                  <a:pt x="210103" y="31228"/>
                  <a:pt x="209574" y="28582"/>
                </a:cubicBezTo>
                <a:cubicBezTo>
                  <a:pt x="209045" y="25936"/>
                  <a:pt x="176766" y="-522"/>
                  <a:pt x="168299" y="7"/>
                </a:cubicBezTo>
                <a:cubicBezTo>
                  <a:pt x="159832" y="536"/>
                  <a:pt x="182057" y="17470"/>
                  <a:pt x="158774" y="31757"/>
                </a:cubicBezTo>
                <a:cubicBezTo>
                  <a:pt x="135491" y="46044"/>
                  <a:pt x="-2093" y="104253"/>
                  <a:pt x="24" y="10160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80" name="フリーフォーム 1679">
            <a:extLst>
              <a:ext uri="{FF2B5EF4-FFF2-40B4-BE49-F238E27FC236}">
                <a16:creationId xmlns:a16="http://schemas.microsoft.com/office/drawing/2014/main" id="{BE050C30-F661-1E5E-0EA9-1724CA5670D7}"/>
              </a:ext>
            </a:extLst>
          </p:cNvPr>
          <p:cNvSpPr/>
          <p:nvPr/>
        </p:nvSpPr>
        <p:spPr>
          <a:xfrm>
            <a:off x="2158649" y="8299450"/>
            <a:ext cx="119048" cy="172746"/>
          </a:xfrm>
          <a:custGeom>
            <a:avLst/>
            <a:gdLst>
              <a:gd name="connsiteX0" fmla="*/ 351 w 119048"/>
              <a:gd name="connsiteY0" fmla="*/ 0 h 172746"/>
              <a:gd name="connsiteX1" fmla="*/ 79726 w 119048"/>
              <a:gd name="connsiteY1" fmla="*/ 111125 h 172746"/>
              <a:gd name="connsiteX2" fmla="*/ 101951 w 119048"/>
              <a:gd name="connsiteY2" fmla="*/ 149225 h 172746"/>
              <a:gd name="connsiteX3" fmla="*/ 105126 w 119048"/>
              <a:gd name="connsiteY3" fmla="*/ 171450 h 172746"/>
              <a:gd name="connsiteX4" fmla="*/ 114651 w 119048"/>
              <a:gd name="connsiteY4" fmla="*/ 111125 h 172746"/>
              <a:gd name="connsiteX5" fmla="*/ 351 w 119048"/>
              <a:gd name="connsiteY5" fmla="*/ 0 h 1727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9048" h="172746">
                <a:moveTo>
                  <a:pt x="351" y="0"/>
                </a:moveTo>
                <a:cubicBezTo>
                  <a:pt x="-5470" y="0"/>
                  <a:pt x="62793" y="86254"/>
                  <a:pt x="79726" y="111125"/>
                </a:cubicBezTo>
                <a:cubicBezTo>
                  <a:pt x="96659" y="135996"/>
                  <a:pt x="97718" y="139171"/>
                  <a:pt x="101951" y="149225"/>
                </a:cubicBezTo>
                <a:cubicBezTo>
                  <a:pt x="106184" y="159279"/>
                  <a:pt x="103009" y="177800"/>
                  <a:pt x="105126" y="171450"/>
                </a:cubicBezTo>
                <a:cubicBezTo>
                  <a:pt x="107243" y="165100"/>
                  <a:pt x="127880" y="137054"/>
                  <a:pt x="114651" y="111125"/>
                </a:cubicBezTo>
                <a:cubicBezTo>
                  <a:pt x="101422" y="85196"/>
                  <a:pt x="6172" y="0"/>
                  <a:pt x="351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81" name="フリーフォーム 1680">
            <a:extLst>
              <a:ext uri="{FF2B5EF4-FFF2-40B4-BE49-F238E27FC236}">
                <a16:creationId xmlns:a16="http://schemas.microsoft.com/office/drawing/2014/main" id="{4C40EBD1-CE31-82D9-6564-A0EEA692B062}"/>
              </a:ext>
            </a:extLst>
          </p:cNvPr>
          <p:cNvSpPr/>
          <p:nvPr/>
        </p:nvSpPr>
        <p:spPr>
          <a:xfrm>
            <a:off x="1949439" y="8388243"/>
            <a:ext cx="169696" cy="67545"/>
          </a:xfrm>
          <a:custGeom>
            <a:avLst/>
            <a:gdLst>
              <a:gd name="connsiteX0" fmla="*/ 11 w 169696"/>
              <a:gd name="connsiteY0" fmla="*/ 22332 h 67545"/>
              <a:gd name="connsiteX1" fmla="*/ 95261 w 169696"/>
              <a:gd name="connsiteY1" fmla="*/ 3282 h 67545"/>
              <a:gd name="connsiteX2" fmla="*/ 133361 w 169696"/>
              <a:gd name="connsiteY2" fmla="*/ 38207 h 67545"/>
              <a:gd name="connsiteX3" fmla="*/ 139711 w 169696"/>
              <a:gd name="connsiteY3" fmla="*/ 50907 h 67545"/>
              <a:gd name="connsiteX4" fmla="*/ 161936 w 169696"/>
              <a:gd name="connsiteY4" fmla="*/ 107 h 67545"/>
              <a:gd name="connsiteX5" fmla="*/ 165111 w 169696"/>
              <a:gd name="connsiteY5" fmla="*/ 66782 h 67545"/>
              <a:gd name="connsiteX6" fmla="*/ 101611 w 169696"/>
              <a:gd name="connsiteY6" fmla="*/ 35032 h 67545"/>
              <a:gd name="connsiteX7" fmla="*/ 11 w 169696"/>
              <a:gd name="connsiteY7" fmla="*/ 22332 h 675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69696" h="67545">
                <a:moveTo>
                  <a:pt x="11" y="22332"/>
                </a:moveTo>
                <a:cubicBezTo>
                  <a:pt x="-1047" y="17041"/>
                  <a:pt x="73036" y="636"/>
                  <a:pt x="95261" y="3282"/>
                </a:cubicBezTo>
                <a:cubicBezTo>
                  <a:pt x="117486" y="5928"/>
                  <a:pt x="133361" y="38207"/>
                  <a:pt x="133361" y="38207"/>
                </a:cubicBezTo>
                <a:cubicBezTo>
                  <a:pt x="140769" y="46145"/>
                  <a:pt x="134949" y="57257"/>
                  <a:pt x="139711" y="50907"/>
                </a:cubicBezTo>
                <a:cubicBezTo>
                  <a:pt x="144473" y="44557"/>
                  <a:pt x="157703" y="-2539"/>
                  <a:pt x="161936" y="107"/>
                </a:cubicBezTo>
                <a:cubicBezTo>
                  <a:pt x="166169" y="2753"/>
                  <a:pt x="175165" y="60961"/>
                  <a:pt x="165111" y="66782"/>
                </a:cubicBezTo>
                <a:cubicBezTo>
                  <a:pt x="155057" y="72603"/>
                  <a:pt x="121719" y="43499"/>
                  <a:pt x="101611" y="35032"/>
                </a:cubicBezTo>
                <a:cubicBezTo>
                  <a:pt x="81503" y="26565"/>
                  <a:pt x="1069" y="27623"/>
                  <a:pt x="11" y="2233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82" name="フリーフォーム 1681">
            <a:extLst>
              <a:ext uri="{FF2B5EF4-FFF2-40B4-BE49-F238E27FC236}">
                <a16:creationId xmlns:a16="http://schemas.microsoft.com/office/drawing/2014/main" id="{C23C3608-A2B4-F5E6-DAFB-16613225F395}"/>
              </a:ext>
            </a:extLst>
          </p:cNvPr>
          <p:cNvSpPr/>
          <p:nvPr/>
        </p:nvSpPr>
        <p:spPr>
          <a:xfrm>
            <a:off x="1553285" y="8551143"/>
            <a:ext cx="318624" cy="220514"/>
          </a:xfrm>
          <a:custGeom>
            <a:avLst/>
            <a:gdLst>
              <a:gd name="connsiteX0" fmla="*/ 5640 w 318624"/>
              <a:gd name="connsiteY0" fmla="*/ 218207 h 220514"/>
              <a:gd name="connsiteX1" fmla="*/ 316790 w 318624"/>
              <a:gd name="connsiteY1" fmla="*/ 2307 h 220514"/>
              <a:gd name="connsiteX2" fmla="*/ 129465 w 318624"/>
              <a:gd name="connsiteY2" fmla="*/ 110257 h 220514"/>
              <a:gd name="connsiteX3" fmla="*/ 5640 w 318624"/>
              <a:gd name="connsiteY3" fmla="*/ 218207 h 2205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8624" h="220514">
                <a:moveTo>
                  <a:pt x="5640" y="218207"/>
                </a:moveTo>
                <a:cubicBezTo>
                  <a:pt x="36861" y="200215"/>
                  <a:pt x="296153" y="20299"/>
                  <a:pt x="316790" y="2307"/>
                </a:cubicBezTo>
                <a:cubicBezTo>
                  <a:pt x="337428" y="-15685"/>
                  <a:pt x="178148" y="76390"/>
                  <a:pt x="129465" y="110257"/>
                </a:cubicBezTo>
                <a:cubicBezTo>
                  <a:pt x="80782" y="144124"/>
                  <a:pt x="-25581" y="236199"/>
                  <a:pt x="5640" y="21820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83" name="フリーフォーム 1682">
            <a:extLst>
              <a:ext uri="{FF2B5EF4-FFF2-40B4-BE49-F238E27FC236}">
                <a16:creationId xmlns:a16="http://schemas.microsoft.com/office/drawing/2014/main" id="{64CBD86D-97CD-0DE2-357B-CDE0BE24062C}"/>
              </a:ext>
            </a:extLst>
          </p:cNvPr>
          <p:cNvSpPr/>
          <p:nvPr/>
        </p:nvSpPr>
        <p:spPr>
          <a:xfrm>
            <a:off x="1834339" y="8397870"/>
            <a:ext cx="194502" cy="273685"/>
          </a:xfrm>
          <a:custGeom>
            <a:avLst/>
            <a:gdLst>
              <a:gd name="connsiteX0" fmla="*/ 102411 w 194502"/>
              <a:gd name="connsiteY0" fmla="*/ 5 h 273685"/>
              <a:gd name="connsiteX1" fmla="*/ 16686 w 194502"/>
              <a:gd name="connsiteY1" fmla="*/ 196855 h 273685"/>
              <a:gd name="connsiteX2" fmla="*/ 16686 w 194502"/>
              <a:gd name="connsiteY2" fmla="*/ 238130 h 273685"/>
              <a:gd name="connsiteX3" fmla="*/ 45261 w 194502"/>
              <a:gd name="connsiteY3" fmla="*/ 263530 h 273685"/>
              <a:gd name="connsiteX4" fmla="*/ 194486 w 194502"/>
              <a:gd name="connsiteY4" fmla="*/ 219080 h 273685"/>
              <a:gd name="connsiteX5" fmla="*/ 54786 w 194502"/>
              <a:gd name="connsiteY5" fmla="*/ 266705 h 273685"/>
              <a:gd name="connsiteX6" fmla="*/ 7161 w 194502"/>
              <a:gd name="connsiteY6" fmla="*/ 266705 h 273685"/>
              <a:gd name="connsiteX7" fmla="*/ 10336 w 194502"/>
              <a:gd name="connsiteY7" fmla="*/ 203205 h 273685"/>
              <a:gd name="connsiteX8" fmla="*/ 102411 w 194502"/>
              <a:gd name="connsiteY8" fmla="*/ 5 h 2736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94502" h="273685">
                <a:moveTo>
                  <a:pt x="102411" y="5"/>
                </a:moveTo>
                <a:cubicBezTo>
                  <a:pt x="103469" y="-1053"/>
                  <a:pt x="30973" y="157168"/>
                  <a:pt x="16686" y="196855"/>
                </a:cubicBezTo>
                <a:cubicBezTo>
                  <a:pt x="2399" y="236542"/>
                  <a:pt x="11924" y="227018"/>
                  <a:pt x="16686" y="238130"/>
                </a:cubicBezTo>
                <a:cubicBezTo>
                  <a:pt x="21448" y="249242"/>
                  <a:pt x="15628" y="266705"/>
                  <a:pt x="45261" y="263530"/>
                </a:cubicBezTo>
                <a:cubicBezTo>
                  <a:pt x="74894" y="260355"/>
                  <a:pt x="194486" y="219080"/>
                  <a:pt x="194486" y="219080"/>
                </a:cubicBezTo>
                <a:cubicBezTo>
                  <a:pt x="196073" y="219609"/>
                  <a:pt x="86007" y="258768"/>
                  <a:pt x="54786" y="266705"/>
                </a:cubicBezTo>
                <a:cubicBezTo>
                  <a:pt x="23565" y="274642"/>
                  <a:pt x="14569" y="277288"/>
                  <a:pt x="7161" y="266705"/>
                </a:cubicBezTo>
                <a:cubicBezTo>
                  <a:pt x="-247" y="256122"/>
                  <a:pt x="-5539" y="242363"/>
                  <a:pt x="10336" y="203205"/>
                </a:cubicBezTo>
                <a:cubicBezTo>
                  <a:pt x="26211" y="164047"/>
                  <a:pt x="101353" y="1063"/>
                  <a:pt x="102411" y="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84" name="フリーフォーム 1683">
            <a:extLst>
              <a:ext uri="{FF2B5EF4-FFF2-40B4-BE49-F238E27FC236}">
                <a16:creationId xmlns:a16="http://schemas.microsoft.com/office/drawing/2014/main" id="{9C0760A3-94ED-0DCB-263C-E6FF5249EC82}"/>
              </a:ext>
            </a:extLst>
          </p:cNvPr>
          <p:cNvSpPr/>
          <p:nvPr/>
        </p:nvSpPr>
        <p:spPr>
          <a:xfrm>
            <a:off x="2091524" y="8314972"/>
            <a:ext cx="100110" cy="250079"/>
          </a:xfrm>
          <a:custGeom>
            <a:avLst/>
            <a:gdLst>
              <a:gd name="connsiteX0" fmla="*/ 13501 w 100110"/>
              <a:gd name="connsiteY0" fmla="*/ 353 h 250079"/>
              <a:gd name="connsiteX1" fmla="*/ 83351 w 100110"/>
              <a:gd name="connsiteY1" fmla="*/ 114653 h 250079"/>
              <a:gd name="connsiteX2" fmla="*/ 73826 w 100110"/>
              <a:gd name="connsiteY2" fmla="*/ 171803 h 250079"/>
              <a:gd name="connsiteX3" fmla="*/ 51601 w 100110"/>
              <a:gd name="connsiteY3" fmla="*/ 209903 h 250079"/>
              <a:gd name="connsiteX4" fmla="*/ 801 w 100110"/>
              <a:gd name="connsiteY4" fmla="*/ 248003 h 250079"/>
              <a:gd name="connsiteX5" fmla="*/ 96051 w 100110"/>
              <a:gd name="connsiteY5" fmla="*/ 143228 h 250079"/>
              <a:gd name="connsiteX6" fmla="*/ 77001 w 100110"/>
              <a:gd name="connsiteY6" fmla="*/ 79728 h 250079"/>
              <a:gd name="connsiteX7" fmla="*/ 13501 w 100110"/>
              <a:gd name="connsiteY7" fmla="*/ 353 h 2500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00110" h="250079">
                <a:moveTo>
                  <a:pt x="13501" y="353"/>
                </a:moveTo>
                <a:cubicBezTo>
                  <a:pt x="14559" y="6174"/>
                  <a:pt x="73297" y="86078"/>
                  <a:pt x="83351" y="114653"/>
                </a:cubicBezTo>
                <a:cubicBezTo>
                  <a:pt x="93405" y="143228"/>
                  <a:pt x="79118" y="155928"/>
                  <a:pt x="73826" y="171803"/>
                </a:cubicBezTo>
                <a:cubicBezTo>
                  <a:pt x="68534" y="187678"/>
                  <a:pt x="63772" y="197203"/>
                  <a:pt x="51601" y="209903"/>
                </a:cubicBezTo>
                <a:cubicBezTo>
                  <a:pt x="39430" y="222603"/>
                  <a:pt x="-6607" y="259116"/>
                  <a:pt x="801" y="248003"/>
                </a:cubicBezTo>
                <a:cubicBezTo>
                  <a:pt x="8209" y="236891"/>
                  <a:pt x="83351" y="171274"/>
                  <a:pt x="96051" y="143228"/>
                </a:cubicBezTo>
                <a:cubicBezTo>
                  <a:pt x="108751" y="115182"/>
                  <a:pt x="88643" y="97190"/>
                  <a:pt x="77001" y="79728"/>
                </a:cubicBezTo>
                <a:cubicBezTo>
                  <a:pt x="65359" y="62266"/>
                  <a:pt x="12443" y="-5468"/>
                  <a:pt x="13501" y="35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85" name="フリーフォーム 1684">
            <a:extLst>
              <a:ext uri="{FF2B5EF4-FFF2-40B4-BE49-F238E27FC236}">
                <a16:creationId xmlns:a16="http://schemas.microsoft.com/office/drawing/2014/main" id="{A9AEA1CD-6064-AAF9-ECC6-79480D7432C6}"/>
              </a:ext>
            </a:extLst>
          </p:cNvPr>
          <p:cNvSpPr/>
          <p:nvPr/>
        </p:nvSpPr>
        <p:spPr>
          <a:xfrm>
            <a:off x="1254033" y="8774640"/>
            <a:ext cx="96767" cy="300399"/>
          </a:xfrm>
          <a:custGeom>
            <a:avLst/>
            <a:gdLst>
              <a:gd name="connsiteX0" fmla="*/ 92 w 96767"/>
              <a:gd name="connsiteY0" fmla="*/ 1060 h 300399"/>
              <a:gd name="connsiteX1" fmla="*/ 82642 w 96767"/>
              <a:gd name="connsiteY1" fmla="*/ 239185 h 300399"/>
              <a:gd name="connsiteX2" fmla="*/ 95342 w 96767"/>
              <a:gd name="connsiteY2" fmla="*/ 296335 h 300399"/>
              <a:gd name="connsiteX3" fmla="*/ 66767 w 96767"/>
              <a:gd name="connsiteY3" fmla="*/ 156635 h 300399"/>
              <a:gd name="connsiteX4" fmla="*/ 92 w 96767"/>
              <a:gd name="connsiteY4" fmla="*/ 1060 h 3003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6767" h="300399">
                <a:moveTo>
                  <a:pt x="92" y="1060"/>
                </a:moveTo>
                <a:cubicBezTo>
                  <a:pt x="2738" y="14818"/>
                  <a:pt x="66767" y="189973"/>
                  <a:pt x="82642" y="239185"/>
                </a:cubicBezTo>
                <a:cubicBezTo>
                  <a:pt x="98517" y="288397"/>
                  <a:pt x="97988" y="310093"/>
                  <a:pt x="95342" y="296335"/>
                </a:cubicBezTo>
                <a:cubicBezTo>
                  <a:pt x="92696" y="282577"/>
                  <a:pt x="81055" y="202143"/>
                  <a:pt x="66767" y="156635"/>
                </a:cubicBezTo>
                <a:cubicBezTo>
                  <a:pt x="52480" y="111127"/>
                  <a:pt x="-2554" y="-12698"/>
                  <a:pt x="92" y="106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86" name="フリーフォーム 1685">
            <a:extLst>
              <a:ext uri="{FF2B5EF4-FFF2-40B4-BE49-F238E27FC236}">
                <a16:creationId xmlns:a16="http://schemas.microsoft.com/office/drawing/2014/main" id="{39FBBC49-F25D-F1E7-F05B-EDFE6DF82DDA}"/>
              </a:ext>
            </a:extLst>
          </p:cNvPr>
          <p:cNvSpPr/>
          <p:nvPr/>
        </p:nvSpPr>
        <p:spPr>
          <a:xfrm>
            <a:off x="1212662" y="8463896"/>
            <a:ext cx="158376" cy="478216"/>
          </a:xfrm>
          <a:custGeom>
            <a:avLst/>
            <a:gdLst>
              <a:gd name="connsiteX0" fmla="*/ 188 w 158376"/>
              <a:gd name="connsiteY0" fmla="*/ 654 h 478216"/>
              <a:gd name="connsiteX1" fmla="*/ 60513 w 158376"/>
              <a:gd name="connsiteY1" fmla="*/ 60979 h 478216"/>
              <a:gd name="connsiteX2" fmla="*/ 73213 w 158376"/>
              <a:gd name="connsiteY2" fmla="*/ 108604 h 478216"/>
              <a:gd name="connsiteX3" fmla="*/ 101788 w 158376"/>
              <a:gd name="connsiteY3" fmla="*/ 210204 h 478216"/>
              <a:gd name="connsiteX4" fmla="*/ 152588 w 158376"/>
              <a:gd name="connsiteY4" fmla="*/ 467379 h 478216"/>
              <a:gd name="connsiteX5" fmla="*/ 149413 w 158376"/>
              <a:gd name="connsiteY5" fmla="*/ 397529 h 478216"/>
              <a:gd name="connsiteX6" fmla="*/ 82738 w 158376"/>
              <a:gd name="connsiteY6" fmla="*/ 102254 h 478216"/>
              <a:gd name="connsiteX7" fmla="*/ 188 w 158376"/>
              <a:gd name="connsiteY7" fmla="*/ 654 h 4782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58376" h="478216">
                <a:moveTo>
                  <a:pt x="188" y="654"/>
                </a:moveTo>
                <a:cubicBezTo>
                  <a:pt x="-3516" y="-6225"/>
                  <a:pt x="48342" y="42987"/>
                  <a:pt x="60513" y="60979"/>
                </a:cubicBezTo>
                <a:cubicBezTo>
                  <a:pt x="72684" y="78971"/>
                  <a:pt x="66334" y="83733"/>
                  <a:pt x="73213" y="108604"/>
                </a:cubicBezTo>
                <a:cubicBezTo>
                  <a:pt x="80092" y="133475"/>
                  <a:pt x="88559" y="150408"/>
                  <a:pt x="101788" y="210204"/>
                </a:cubicBezTo>
                <a:cubicBezTo>
                  <a:pt x="115017" y="270000"/>
                  <a:pt x="144651" y="436158"/>
                  <a:pt x="152588" y="467379"/>
                </a:cubicBezTo>
                <a:cubicBezTo>
                  <a:pt x="160525" y="498600"/>
                  <a:pt x="161055" y="458383"/>
                  <a:pt x="149413" y="397529"/>
                </a:cubicBezTo>
                <a:cubicBezTo>
                  <a:pt x="137771" y="336675"/>
                  <a:pt x="103375" y="165754"/>
                  <a:pt x="82738" y="102254"/>
                </a:cubicBezTo>
                <a:cubicBezTo>
                  <a:pt x="62101" y="38754"/>
                  <a:pt x="3892" y="7533"/>
                  <a:pt x="188" y="65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87" name="フリーフォーム 1686">
            <a:extLst>
              <a:ext uri="{FF2B5EF4-FFF2-40B4-BE49-F238E27FC236}">
                <a16:creationId xmlns:a16="http://schemas.microsoft.com/office/drawing/2014/main" id="{9C121D2B-886B-664E-A2D8-14EE7F3B1C04}"/>
              </a:ext>
            </a:extLst>
          </p:cNvPr>
          <p:cNvSpPr/>
          <p:nvPr/>
        </p:nvSpPr>
        <p:spPr>
          <a:xfrm>
            <a:off x="1209671" y="8492527"/>
            <a:ext cx="65613" cy="206336"/>
          </a:xfrm>
          <a:custGeom>
            <a:avLst/>
            <a:gdLst>
              <a:gd name="connsiteX0" fmla="*/ 4 w 65613"/>
              <a:gd name="connsiteY0" fmla="*/ 598 h 206336"/>
              <a:gd name="connsiteX1" fmla="*/ 60329 w 65613"/>
              <a:gd name="connsiteY1" fmla="*/ 200623 h 206336"/>
              <a:gd name="connsiteX2" fmla="*/ 57154 w 65613"/>
              <a:gd name="connsiteY2" fmla="*/ 140298 h 206336"/>
              <a:gd name="connsiteX3" fmla="*/ 4 w 65613"/>
              <a:gd name="connsiteY3" fmla="*/ 598 h 2063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5613" h="206336">
                <a:moveTo>
                  <a:pt x="4" y="598"/>
                </a:moveTo>
                <a:cubicBezTo>
                  <a:pt x="533" y="10652"/>
                  <a:pt x="50804" y="177340"/>
                  <a:pt x="60329" y="200623"/>
                </a:cubicBezTo>
                <a:cubicBezTo>
                  <a:pt x="69854" y="223906"/>
                  <a:pt x="65092" y="170461"/>
                  <a:pt x="57154" y="140298"/>
                </a:cubicBezTo>
                <a:cubicBezTo>
                  <a:pt x="49216" y="110135"/>
                  <a:pt x="-525" y="-9456"/>
                  <a:pt x="4" y="59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88" name="フリーフォーム 1687">
            <a:extLst>
              <a:ext uri="{FF2B5EF4-FFF2-40B4-BE49-F238E27FC236}">
                <a16:creationId xmlns:a16="http://schemas.microsoft.com/office/drawing/2014/main" id="{8F5B1FA8-3596-B093-B4AE-8D5DDE5F9705}"/>
              </a:ext>
            </a:extLst>
          </p:cNvPr>
          <p:cNvSpPr/>
          <p:nvPr/>
        </p:nvSpPr>
        <p:spPr>
          <a:xfrm>
            <a:off x="2136518" y="8457898"/>
            <a:ext cx="95274" cy="156009"/>
          </a:xfrm>
          <a:custGeom>
            <a:avLst/>
            <a:gdLst>
              <a:gd name="connsiteX0" fmla="*/ 85982 w 95274"/>
              <a:gd name="connsiteY0" fmla="*/ 302 h 156009"/>
              <a:gd name="connsiteX1" fmla="*/ 38357 w 95274"/>
              <a:gd name="connsiteY1" fmla="*/ 89202 h 156009"/>
              <a:gd name="connsiteX2" fmla="*/ 257 w 95274"/>
              <a:gd name="connsiteY2" fmla="*/ 155877 h 156009"/>
              <a:gd name="connsiteX3" fmla="*/ 57407 w 95274"/>
              <a:gd name="connsiteY3" fmla="*/ 105077 h 156009"/>
              <a:gd name="connsiteX4" fmla="*/ 92332 w 95274"/>
              <a:gd name="connsiteY4" fmla="*/ 60627 h 156009"/>
              <a:gd name="connsiteX5" fmla="*/ 85982 w 95274"/>
              <a:gd name="connsiteY5" fmla="*/ 302 h 1560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95274" h="156009">
                <a:moveTo>
                  <a:pt x="85982" y="302"/>
                </a:moveTo>
                <a:cubicBezTo>
                  <a:pt x="76986" y="5064"/>
                  <a:pt x="52644" y="63273"/>
                  <a:pt x="38357" y="89202"/>
                </a:cubicBezTo>
                <a:cubicBezTo>
                  <a:pt x="24070" y="115131"/>
                  <a:pt x="-2918" y="153231"/>
                  <a:pt x="257" y="155877"/>
                </a:cubicBezTo>
                <a:cubicBezTo>
                  <a:pt x="3432" y="158523"/>
                  <a:pt x="42061" y="120952"/>
                  <a:pt x="57407" y="105077"/>
                </a:cubicBezTo>
                <a:cubicBezTo>
                  <a:pt x="72753" y="89202"/>
                  <a:pt x="86511" y="72798"/>
                  <a:pt x="92332" y="60627"/>
                </a:cubicBezTo>
                <a:cubicBezTo>
                  <a:pt x="98153" y="48456"/>
                  <a:pt x="94978" y="-4460"/>
                  <a:pt x="85982" y="30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89" name="フリーフォーム 1688">
            <a:extLst>
              <a:ext uri="{FF2B5EF4-FFF2-40B4-BE49-F238E27FC236}">
                <a16:creationId xmlns:a16="http://schemas.microsoft.com/office/drawing/2014/main" id="{41032A30-6939-E373-0F36-CD0AC039B1A4}"/>
              </a:ext>
            </a:extLst>
          </p:cNvPr>
          <p:cNvSpPr/>
          <p:nvPr/>
        </p:nvSpPr>
        <p:spPr>
          <a:xfrm>
            <a:off x="2127248" y="8353189"/>
            <a:ext cx="142877" cy="241947"/>
          </a:xfrm>
          <a:custGeom>
            <a:avLst/>
            <a:gdLst>
              <a:gd name="connsiteX0" fmla="*/ 2 w 142877"/>
              <a:gd name="connsiteY0" fmla="*/ 236 h 241947"/>
              <a:gd name="connsiteX1" fmla="*/ 95252 w 142877"/>
              <a:gd name="connsiteY1" fmla="*/ 60561 h 241947"/>
              <a:gd name="connsiteX2" fmla="*/ 133352 w 142877"/>
              <a:gd name="connsiteY2" fmla="*/ 139936 h 241947"/>
              <a:gd name="connsiteX3" fmla="*/ 142877 w 142877"/>
              <a:gd name="connsiteY3" fmla="*/ 181211 h 241947"/>
              <a:gd name="connsiteX4" fmla="*/ 133352 w 142877"/>
              <a:gd name="connsiteY4" fmla="*/ 212961 h 241947"/>
              <a:gd name="connsiteX5" fmla="*/ 85727 w 142877"/>
              <a:gd name="connsiteY5" fmla="*/ 241536 h 241947"/>
              <a:gd name="connsiteX6" fmla="*/ 117477 w 142877"/>
              <a:gd name="connsiteY6" fmla="*/ 190736 h 241947"/>
              <a:gd name="connsiteX7" fmla="*/ 117477 w 142877"/>
              <a:gd name="connsiteY7" fmla="*/ 152636 h 241947"/>
              <a:gd name="connsiteX8" fmla="*/ 98427 w 142877"/>
              <a:gd name="connsiteY8" fmla="*/ 82786 h 241947"/>
              <a:gd name="connsiteX9" fmla="*/ 2 w 142877"/>
              <a:gd name="connsiteY9" fmla="*/ 236 h 2419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42877" h="241947">
                <a:moveTo>
                  <a:pt x="2" y="236"/>
                </a:moveTo>
                <a:cubicBezTo>
                  <a:pt x="-527" y="-3468"/>
                  <a:pt x="73027" y="37278"/>
                  <a:pt x="95252" y="60561"/>
                </a:cubicBezTo>
                <a:cubicBezTo>
                  <a:pt x="117477" y="83844"/>
                  <a:pt x="125415" y="119828"/>
                  <a:pt x="133352" y="139936"/>
                </a:cubicBezTo>
                <a:cubicBezTo>
                  <a:pt x="141289" y="160044"/>
                  <a:pt x="142877" y="169040"/>
                  <a:pt x="142877" y="181211"/>
                </a:cubicBezTo>
                <a:cubicBezTo>
                  <a:pt x="142877" y="193382"/>
                  <a:pt x="142877" y="202907"/>
                  <a:pt x="133352" y="212961"/>
                </a:cubicBezTo>
                <a:cubicBezTo>
                  <a:pt x="123827" y="223015"/>
                  <a:pt x="88373" y="245240"/>
                  <a:pt x="85727" y="241536"/>
                </a:cubicBezTo>
                <a:cubicBezTo>
                  <a:pt x="83081" y="237832"/>
                  <a:pt x="112185" y="205553"/>
                  <a:pt x="117477" y="190736"/>
                </a:cubicBezTo>
                <a:cubicBezTo>
                  <a:pt x="122769" y="175919"/>
                  <a:pt x="120652" y="170628"/>
                  <a:pt x="117477" y="152636"/>
                </a:cubicBezTo>
                <a:cubicBezTo>
                  <a:pt x="114302" y="134644"/>
                  <a:pt x="112185" y="105540"/>
                  <a:pt x="98427" y="82786"/>
                </a:cubicBezTo>
                <a:cubicBezTo>
                  <a:pt x="84669" y="60032"/>
                  <a:pt x="531" y="3940"/>
                  <a:pt x="2" y="23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90" name="フリーフォーム 1689">
            <a:extLst>
              <a:ext uri="{FF2B5EF4-FFF2-40B4-BE49-F238E27FC236}">
                <a16:creationId xmlns:a16="http://schemas.microsoft.com/office/drawing/2014/main" id="{BBB91B34-2877-1476-0683-71415FA63F2B}"/>
              </a:ext>
            </a:extLst>
          </p:cNvPr>
          <p:cNvSpPr/>
          <p:nvPr/>
        </p:nvSpPr>
        <p:spPr>
          <a:xfrm>
            <a:off x="2082749" y="8613030"/>
            <a:ext cx="90528" cy="126538"/>
          </a:xfrm>
          <a:custGeom>
            <a:avLst/>
            <a:gdLst>
              <a:gd name="connsiteX0" fmla="*/ 85776 w 90528"/>
              <a:gd name="connsiteY0" fmla="*/ 745 h 126538"/>
              <a:gd name="connsiteX1" fmla="*/ 51 w 90528"/>
              <a:gd name="connsiteY1" fmla="*/ 124570 h 126538"/>
              <a:gd name="connsiteX2" fmla="*/ 73076 w 90528"/>
              <a:gd name="connsiteY2" fmla="*/ 73770 h 126538"/>
              <a:gd name="connsiteX3" fmla="*/ 85776 w 90528"/>
              <a:gd name="connsiteY3" fmla="*/ 745 h 1265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0528" h="126538">
                <a:moveTo>
                  <a:pt x="85776" y="745"/>
                </a:moveTo>
                <a:cubicBezTo>
                  <a:pt x="73605" y="9212"/>
                  <a:pt x="2168" y="112399"/>
                  <a:pt x="51" y="124570"/>
                </a:cubicBezTo>
                <a:cubicBezTo>
                  <a:pt x="-2066" y="136741"/>
                  <a:pt x="61964" y="89116"/>
                  <a:pt x="73076" y="73770"/>
                </a:cubicBezTo>
                <a:cubicBezTo>
                  <a:pt x="84188" y="58424"/>
                  <a:pt x="97947" y="-7722"/>
                  <a:pt x="85776" y="74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91" name="フリーフォーム 1690">
            <a:extLst>
              <a:ext uri="{FF2B5EF4-FFF2-40B4-BE49-F238E27FC236}">
                <a16:creationId xmlns:a16="http://schemas.microsoft.com/office/drawing/2014/main" id="{ABDA261D-91B1-0DA1-5BBC-F769FFC7A448}"/>
              </a:ext>
            </a:extLst>
          </p:cNvPr>
          <p:cNvSpPr/>
          <p:nvPr/>
        </p:nvSpPr>
        <p:spPr>
          <a:xfrm>
            <a:off x="1939598" y="8681650"/>
            <a:ext cx="165007" cy="91687"/>
          </a:xfrm>
          <a:custGeom>
            <a:avLst/>
            <a:gdLst>
              <a:gd name="connsiteX0" fmla="*/ 327 w 165007"/>
              <a:gd name="connsiteY0" fmla="*/ 90875 h 91687"/>
              <a:gd name="connsiteX1" fmla="*/ 155902 w 165007"/>
              <a:gd name="connsiteY1" fmla="*/ 1975 h 91687"/>
              <a:gd name="connsiteX2" fmla="*/ 143202 w 165007"/>
              <a:gd name="connsiteY2" fmla="*/ 30550 h 91687"/>
              <a:gd name="connsiteX3" fmla="*/ 114627 w 165007"/>
              <a:gd name="connsiteY3" fmla="*/ 46425 h 91687"/>
              <a:gd name="connsiteX4" fmla="*/ 327 w 165007"/>
              <a:gd name="connsiteY4" fmla="*/ 90875 h 916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5007" h="91687">
                <a:moveTo>
                  <a:pt x="327" y="90875"/>
                </a:moveTo>
                <a:cubicBezTo>
                  <a:pt x="7206" y="83467"/>
                  <a:pt x="132090" y="12029"/>
                  <a:pt x="155902" y="1975"/>
                </a:cubicBezTo>
                <a:cubicBezTo>
                  <a:pt x="179714" y="-8079"/>
                  <a:pt x="150081" y="23142"/>
                  <a:pt x="143202" y="30550"/>
                </a:cubicBezTo>
                <a:cubicBezTo>
                  <a:pt x="136323" y="37958"/>
                  <a:pt x="132089" y="40075"/>
                  <a:pt x="114627" y="46425"/>
                </a:cubicBezTo>
                <a:cubicBezTo>
                  <a:pt x="97165" y="52775"/>
                  <a:pt x="-6552" y="98283"/>
                  <a:pt x="327" y="9087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92" name="フリーフォーム 1691">
            <a:extLst>
              <a:ext uri="{FF2B5EF4-FFF2-40B4-BE49-F238E27FC236}">
                <a16:creationId xmlns:a16="http://schemas.microsoft.com/office/drawing/2014/main" id="{A59CB5C4-7F21-47CD-467E-D23D3167DCC3}"/>
              </a:ext>
            </a:extLst>
          </p:cNvPr>
          <p:cNvSpPr/>
          <p:nvPr/>
        </p:nvSpPr>
        <p:spPr>
          <a:xfrm>
            <a:off x="1894908" y="8751491"/>
            <a:ext cx="203785" cy="90959"/>
          </a:xfrm>
          <a:custGeom>
            <a:avLst/>
            <a:gdLst>
              <a:gd name="connsiteX0" fmla="*/ 567 w 203785"/>
              <a:gd name="connsiteY0" fmla="*/ 90884 h 90959"/>
              <a:gd name="connsiteX1" fmla="*/ 60892 w 203785"/>
              <a:gd name="connsiteY1" fmla="*/ 43259 h 90959"/>
              <a:gd name="connsiteX2" fmla="*/ 108517 w 203785"/>
              <a:gd name="connsiteY2" fmla="*/ 49609 h 90959"/>
              <a:gd name="connsiteX3" fmla="*/ 143442 w 203785"/>
              <a:gd name="connsiteY3" fmla="*/ 5159 h 90959"/>
              <a:gd name="connsiteX4" fmla="*/ 203767 w 203785"/>
              <a:gd name="connsiteY4" fmla="*/ 1984 h 90959"/>
              <a:gd name="connsiteX5" fmla="*/ 137092 w 203785"/>
              <a:gd name="connsiteY5" fmla="*/ 14684 h 90959"/>
              <a:gd name="connsiteX6" fmla="*/ 98992 w 203785"/>
              <a:gd name="connsiteY6" fmla="*/ 30559 h 90959"/>
              <a:gd name="connsiteX7" fmla="*/ 567 w 203785"/>
              <a:gd name="connsiteY7" fmla="*/ 90884 h 909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03785" h="90959">
                <a:moveTo>
                  <a:pt x="567" y="90884"/>
                </a:moveTo>
                <a:cubicBezTo>
                  <a:pt x="-5783" y="93001"/>
                  <a:pt x="42900" y="50138"/>
                  <a:pt x="60892" y="43259"/>
                </a:cubicBezTo>
                <a:cubicBezTo>
                  <a:pt x="78884" y="36380"/>
                  <a:pt x="94759" y="55959"/>
                  <a:pt x="108517" y="49609"/>
                </a:cubicBezTo>
                <a:cubicBezTo>
                  <a:pt x="122275" y="43259"/>
                  <a:pt x="127567" y="13096"/>
                  <a:pt x="143442" y="5159"/>
                </a:cubicBezTo>
                <a:cubicBezTo>
                  <a:pt x="159317" y="-2778"/>
                  <a:pt x="204825" y="396"/>
                  <a:pt x="203767" y="1984"/>
                </a:cubicBezTo>
                <a:cubicBezTo>
                  <a:pt x="202709" y="3572"/>
                  <a:pt x="154555" y="9921"/>
                  <a:pt x="137092" y="14684"/>
                </a:cubicBezTo>
                <a:cubicBezTo>
                  <a:pt x="119629" y="19447"/>
                  <a:pt x="115925" y="21034"/>
                  <a:pt x="98992" y="30559"/>
                </a:cubicBezTo>
                <a:cubicBezTo>
                  <a:pt x="82059" y="40084"/>
                  <a:pt x="6917" y="88767"/>
                  <a:pt x="567" y="9088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93" name="フリーフォーム 1692">
            <a:extLst>
              <a:ext uri="{FF2B5EF4-FFF2-40B4-BE49-F238E27FC236}">
                <a16:creationId xmlns:a16="http://schemas.microsoft.com/office/drawing/2014/main" id="{69FF002B-0439-A4D6-5B57-EA49B3DCC2BC}"/>
              </a:ext>
            </a:extLst>
          </p:cNvPr>
          <p:cNvSpPr/>
          <p:nvPr/>
        </p:nvSpPr>
        <p:spPr>
          <a:xfrm>
            <a:off x="2143006" y="8270866"/>
            <a:ext cx="175170" cy="152470"/>
          </a:xfrm>
          <a:custGeom>
            <a:avLst/>
            <a:gdLst>
              <a:gd name="connsiteX0" fmla="*/ 119 w 175170"/>
              <a:gd name="connsiteY0" fmla="*/ 9 h 152470"/>
              <a:gd name="connsiteX1" fmla="*/ 133469 w 175170"/>
              <a:gd name="connsiteY1" fmla="*/ 114309 h 152470"/>
              <a:gd name="connsiteX2" fmla="*/ 168394 w 175170"/>
              <a:gd name="connsiteY2" fmla="*/ 152409 h 152470"/>
              <a:gd name="connsiteX3" fmla="*/ 158869 w 175170"/>
              <a:gd name="connsiteY3" fmla="*/ 120659 h 152470"/>
              <a:gd name="connsiteX4" fmla="*/ 119 w 175170"/>
              <a:gd name="connsiteY4" fmla="*/ 9 h 1524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75170" h="152470">
                <a:moveTo>
                  <a:pt x="119" y="9"/>
                </a:moveTo>
                <a:cubicBezTo>
                  <a:pt x="-4114" y="-1049"/>
                  <a:pt x="105423" y="88909"/>
                  <a:pt x="133469" y="114309"/>
                </a:cubicBezTo>
                <a:cubicBezTo>
                  <a:pt x="161515" y="139709"/>
                  <a:pt x="164161" y="151351"/>
                  <a:pt x="168394" y="152409"/>
                </a:cubicBezTo>
                <a:cubicBezTo>
                  <a:pt x="172627" y="153467"/>
                  <a:pt x="185327" y="140767"/>
                  <a:pt x="158869" y="120659"/>
                </a:cubicBezTo>
                <a:cubicBezTo>
                  <a:pt x="132411" y="100551"/>
                  <a:pt x="4352" y="1067"/>
                  <a:pt x="119" y="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94" name="フリーフォーム 1693">
            <a:extLst>
              <a:ext uri="{FF2B5EF4-FFF2-40B4-BE49-F238E27FC236}">
                <a16:creationId xmlns:a16="http://schemas.microsoft.com/office/drawing/2014/main" id="{9786F929-C98E-4D67-587D-7CD8312114EB}"/>
              </a:ext>
            </a:extLst>
          </p:cNvPr>
          <p:cNvSpPr/>
          <p:nvPr/>
        </p:nvSpPr>
        <p:spPr>
          <a:xfrm>
            <a:off x="2403261" y="8473883"/>
            <a:ext cx="217997" cy="63858"/>
          </a:xfrm>
          <a:custGeom>
            <a:avLst/>
            <a:gdLst>
              <a:gd name="connsiteX0" fmla="*/ 3389 w 217997"/>
              <a:gd name="connsiteY0" fmla="*/ 19242 h 63858"/>
              <a:gd name="connsiteX1" fmla="*/ 212939 w 217997"/>
              <a:gd name="connsiteY1" fmla="*/ 192 h 63858"/>
              <a:gd name="connsiteX2" fmla="*/ 146264 w 217997"/>
              <a:gd name="connsiteY2" fmla="*/ 12892 h 63858"/>
              <a:gd name="connsiteX3" fmla="*/ 70064 w 217997"/>
              <a:gd name="connsiteY3" fmla="*/ 63692 h 63858"/>
              <a:gd name="connsiteX4" fmla="*/ 79589 w 217997"/>
              <a:gd name="connsiteY4" fmla="*/ 28767 h 63858"/>
              <a:gd name="connsiteX5" fmla="*/ 3389 w 217997"/>
              <a:gd name="connsiteY5" fmla="*/ 19242 h 638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17997" h="63858">
                <a:moveTo>
                  <a:pt x="3389" y="19242"/>
                </a:moveTo>
                <a:cubicBezTo>
                  <a:pt x="25614" y="14479"/>
                  <a:pt x="189127" y="1250"/>
                  <a:pt x="212939" y="192"/>
                </a:cubicBezTo>
                <a:cubicBezTo>
                  <a:pt x="236751" y="-866"/>
                  <a:pt x="170076" y="2309"/>
                  <a:pt x="146264" y="12892"/>
                </a:cubicBezTo>
                <a:cubicBezTo>
                  <a:pt x="122452" y="23475"/>
                  <a:pt x="81177" y="61046"/>
                  <a:pt x="70064" y="63692"/>
                </a:cubicBezTo>
                <a:cubicBezTo>
                  <a:pt x="58951" y="66338"/>
                  <a:pt x="83822" y="36704"/>
                  <a:pt x="79589" y="28767"/>
                </a:cubicBezTo>
                <a:cubicBezTo>
                  <a:pt x="75356" y="20830"/>
                  <a:pt x="-18836" y="24005"/>
                  <a:pt x="3389" y="1924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95" name="フリーフォーム 1694">
            <a:extLst>
              <a:ext uri="{FF2B5EF4-FFF2-40B4-BE49-F238E27FC236}">
                <a16:creationId xmlns:a16="http://schemas.microsoft.com/office/drawing/2014/main" id="{43B68072-2148-B635-E9EF-8F06166B9F09}"/>
              </a:ext>
            </a:extLst>
          </p:cNvPr>
          <p:cNvSpPr/>
          <p:nvPr/>
        </p:nvSpPr>
        <p:spPr>
          <a:xfrm>
            <a:off x="2143125" y="8581974"/>
            <a:ext cx="110279" cy="123888"/>
          </a:xfrm>
          <a:custGeom>
            <a:avLst/>
            <a:gdLst>
              <a:gd name="connsiteX0" fmla="*/ 0 w 110279"/>
              <a:gd name="connsiteY0" fmla="*/ 123876 h 123888"/>
              <a:gd name="connsiteX1" fmla="*/ 101600 w 110279"/>
              <a:gd name="connsiteY1" fmla="*/ 34976 h 123888"/>
              <a:gd name="connsiteX2" fmla="*/ 104775 w 110279"/>
              <a:gd name="connsiteY2" fmla="*/ 51 h 123888"/>
              <a:gd name="connsiteX3" fmla="*/ 101600 w 110279"/>
              <a:gd name="connsiteY3" fmla="*/ 41326 h 123888"/>
              <a:gd name="connsiteX4" fmla="*/ 0 w 110279"/>
              <a:gd name="connsiteY4" fmla="*/ 123876 h 123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0279" h="123888">
                <a:moveTo>
                  <a:pt x="0" y="123876"/>
                </a:moveTo>
                <a:cubicBezTo>
                  <a:pt x="0" y="122818"/>
                  <a:pt x="84138" y="55613"/>
                  <a:pt x="101600" y="34976"/>
                </a:cubicBezTo>
                <a:cubicBezTo>
                  <a:pt x="119062" y="14339"/>
                  <a:pt x="104775" y="-1007"/>
                  <a:pt x="104775" y="51"/>
                </a:cubicBezTo>
                <a:cubicBezTo>
                  <a:pt x="104775" y="1109"/>
                  <a:pt x="115887" y="24393"/>
                  <a:pt x="101600" y="41326"/>
                </a:cubicBezTo>
                <a:cubicBezTo>
                  <a:pt x="87313" y="58259"/>
                  <a:pt x="0" y="124934"/>
                  <a:pt x="0" y="12387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96" name="フリーフォーム 1695">
            <a:extLst>
              <a:ext uri="{FF2B5EF4-FFF2-40B4-BE49-F238E27FC236}">
                <a16:creationId xmlns:a16="http://schemas.microsoft.com/office/drawing/2014/main" id="{CAEF726A-987B-7DB2-1A9C-0E11D3FE0194}"/>
              </a:ext>
            </a:extLst>
          </p:cNvPr>
          <p:cNvSpPr/>
          <p:nvPr/>
        </p:nvSpPr>
        <p:spPr>
          <a:xfrm>
            <a:off x="2285907" y="8610513"/>
            <a:ext cx="111536" cy="200186"/>
          </a:xfrm>
          <a:custGeom>
            <a:avLst/>
            <a:gdLst>
              <a:gd name="connsiteX0" fmla="*/ 93 w 111536"/>
              <a:gd name="connsiteY0" fmla="*/ 87 h 200186"/>
              <a:gd name="connsiteX1" fmla="*/ 69943 w 111536"/>
              <a:gd name="connsiteY1" fmla="*/ 88987 h 200186"/>
              <a:gd name="connsiteX2" fmla="*/ 111218 w 111536"/>
              <a:gd name="connsiteY2" fmla="*/ 200112 h 200186"/>
              <a:gd name="connsiteX3" fmla="*/ 85818 w 111536"/>
              <a:gd name="connsiteY3" fmla="*/ 104862 h 200186"/>
              <a:gd name="connsiteX4" fmla="*/ 93 w 111536"/>
              <a:gd name="connsiteY4" fmla="*/ 87 h 2001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1536" h="200186">
                <a:moveTo>
                  <a:pt x="93" y="87"/>
                </a:moveTo>
                <a:cubicBezTo>
                  <a:pt x="-2553" y="-2559"/>
                  <a:pt x="51422" y="55650"/>
                  <a:pt x="69943" y="88987"/>
                </a:cubicBezTo>
                <a:cubicBezTo>
                  <a:pt x="88464" y="122325"/>
                  <a:pt x="108572" y="197466"/>
                  <a:pt x="111218" y="200112"/>
                </a:cubicBezTo>
                <a:cubicBezTo>
                  <a:pt x="113864" y="202758"/>
                  <a:pt x="99576" y="133966"/>
                  <a:pt x="85818" y="104862"/>
                </a:cubicBezTo>
                <a:cubicBezTo>
                  <a:pt x="72060" y="75758"/>
                  <a:pt x="2739" y="2733"/>
                  <a:pt x="93" y="8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97" name="フリーフォーム 1696">
            <a:extLst>
              <a:ext uri="{FF2B5EF4-FFF2-40B4-BE49-F238E27FC236}">
                <a16:creationId xmlns:a16="http://schemas.microsoft.com/office/drawing/2014/main" id="{83D2DC60-DD03-2438-58D9-EAF9C41F778D}"/>
              </a:ext>
            </a:extLst>
          </p:cNvPr>
          <p:cNvSpPr/>
          <p:nvPr/>
        </p:nvSpPr>
        <p:spPr>
          <a:xfrm>
            <a:off x="2289175" y="8635647"/>
            <a:ext cx="95250" cy="166369"/>
          </a:xfrm>
          <a:custGeom>
            <a:avLst/>
            <a:gdLst>
              <a:gd name="connsiteX0" fmla="*/ 0 w 95250"/>
              <a:gd name="connsiteY0" fmla="*/ 353 h 166369"/>
              <a:gd name="connsiteX1" fmla="*/ 76200 w 95250"/>
              <a:gd name="connsiteY1" fmla="*/ 121003 h 166369"/>
              <a:gd name="connsiteX2" fmla="*/ 95250 w 95250"/>
              <a:gd name="connsiteY2" fmla="*/ 165453 h 166369"/>
              <a:gd name="connsiteX3" fmla="*/ 76200 w 95250"/>
              <a:gd name="connsiteY3" fmla="*/ 86078 h 166369"/>
              <a:gd name="connsiteX4" fmla="*/ 0 w 95250"/>
              <a:gd name="connsiteY4" fmla="*/ 353 h 1663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5250" h="166369">
                <a:moveTo>
                  <a:pt x="0" y="353"/>
                </a:moveTo>
                <a:cubicBezTo>
                  <a:pt x="0" y="6174"/>
                  <a:pt x="60325" y="93486"/>
                  <a:pt x="76200" y="121003"/>
                </a:cubicBezTo>
                <a:cubicBezTo>
                  <a:pt x="92075" y="148520"/>
                  <a:pt x="95250" y="171274"/>
                  <a:pt x="95250" y="165453"/>
                </a:cubicBezTo>
                <a:cubicBezTo>
                  <a:pt x="95250" y="159632"/>
                  <a:pt x="88900" y="109891"/>
                  <a:pt x="76200" y="86078"/>
                </a:cubicBezTo>
                <a:cubicBezTo>
                  <a:pt x="63500" y="62266"/>
                  <a:pt x="0" y="-5468"/>
                  <a:pt x="0" y="35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98" name="フリーフォーム 1697">
            <a:extLst>
              <a:ext uri="{FF2B5EF4-FFF2-40B4-BE49-F238E27FC236}">
                <a16:creationId xmlns:a16="http://schemas.microsoft.com/office/drawing/2014/main" id="{4CD75D9C-346C-7B1E-8E04-CACAF0711BAE}"/>
              </a:ext>
            </a:extLst>
          </p:cNvPr>
          <p:cNvSpPr/>
          <p:nvPr/>
        </p:nvSpPr>
        <p:spPr>
          <a:xfrm>
            <a:off x="2209692" y="8645495"/>
            <a:ext cx="104883" cy="143233"/>
          </a:xfrm>
          <a:custGeom>
            <a:avLst/>
            <a:gdLst>
              <a:gd name="connsiteX0" fmla="*/ 108 w 104883"/>
              <a:gd name="connsiteY0" fmla="*/ 63530 h 143233"/>
              <a:gd name="connsiteX1" fmla="*/ 85833 w 104883"/>
              <a:gd name="connsiteY1" fmla="*/ 104805 h 143233"/>
              <a:gd name="connsiteX2" fmla="*/ 104883 w 104883"/>
              <a:gd name="connsiteY2" fmla="*/ 142905 h 143233"/>
              <a:gd name="connsiteX3" fmla="*/ 85833 w 104883"/>
              <a:gd name="connsiteY3" fmla="*/ 82580 h 143233"/>
              <a:gd name="connsiteX4" fmla="*/ 47733 w 104883"/>
              <a:gd name="connsiteY4" fmla="*/ 30 h 143233"/>
              <a:gd name="connsiteX5" fmla="*/ 66783 w 104883"/>
              <a:gd name="connsiteY5" fmla="*/ 92105 h 143233"/>
              <a:gd name="connsiteX6" fmla="*/ 108 w 104883"/>
              <a:gd name="connsiteY6" fmla="*/ 63530 h 1432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04883" h="143233">
                <a:moveTo>
                  <a:pt x="108" y="63530"/>
                </a:moveTo>
                <a:cubicBezTo>
                  <a:pt x="3283" y="65647"/>
                  <a:pt x="68371" y="91576"/>
                  <a:pt x="85833" y="104805"/>
                </a:cubicBezTo>
                <a:cubicBezTo>
                  <a:pt x="103296" y="118034"/>
                  <a:pt x="104883" y="146609"/>
                  <a:pt x="104883" y="142905"/>
                </a:cubicBezTo>
                <a:cubicBezTo>
                  <a:pt x="104883" y="139201"/>
                  <a:pt x="95358" y="106393"/>
                  <a:pt x="85833" y="82580"/>
                </a:cubicBezTo>
                <a:cubicBezTo>
                  <a:pt x="76308" y="58767"/>
                  <a:pt x="50908" y="-1557"/>
                  <a:pt x="47733" y="30"/>
                </a:cubicBezTo>
                <a:cubicBezTo>
                  <a:pt x="44558" y="1617"/>
                  <a:pt x="68900" y="77818"/>
                  <a:pt x="66783" y="92105"/>
                </a:cubicBezTo>
                <a:cubicBezTo>
                  <a:pt x="64666" y="106393"/>
                  <a:pt x="-3067" y="61413"/>
                  <a:pt x="108" y="6353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99" name="フリーフォーム 1698">
            <a:extLst>
              <a:ext uri="{FF2B5EF4-FFF2-40B4-BE49-F238E27FC236}">
                <a16:creationId xmlns:a16="http://schemas.microsoft.com/office/drawing/2014/main" id="{82482A39-596B-5DF2-02D8-C64FF2F12B45}"/>
              </a:ext>
            </a:extLst>
          </p:cNvPr>
          <p:cNvSpPr/>
          <p:nvPr/>
        </p:nvSpPr>
        <p:spPr>
          <a:xfrm>
            <a:off x="2317414" y="8559754"/>
            <a:ext cx="245033" cy="178141"/>
          </a:xfrm>
          <a:custGeom>
            <a:avLst/>
            <a:gdLst>
              <a:gd name="connsiteX0" fmla="*/ 336 w 245033"/>
              <a:gd name="connsiteY0" fmla="*/ 46 h 178141"/>
              <a:gd name="connsiteX1" fmla="*/ 162261 w 245033"/>
              <a:gd name="connsiteY1" fmla="*/ 63546 h 178141"/>
              <a:gd name="connsiteX2" fmla="*/ 244811 w 245033"/>
              <a:gd name="connsiteY2" fmla="*/ 177846 h 178141"/>
              <a:gd name="connsiteX3" fmla="*/ 184486 w 245033"/>
              <a:gd name="connsiteY3" fmla="*/ 95296 h 178141"/>
              <a:gd name="connsiteX4" fmla="*/ 120986 w 245033"/>
              <a:gd name="connsiteY4" fmla="*/ 54021 h 178141"/>
              <a:gd name="connsiteX5" fmla="*/ 336 w 245033"/>
              <a:gd name="connsiteY5" fmla="*/ 46 h 1781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45033" h="178141">
                <a:moveTo>
                  <a:pt x="336" y="46"/>
                </a:moveTo>
                <a:cubicBezTo>
                  <a:pt x="7215" y="1633"/>
                  <a:pt x="121515" y="33913"/>
                  <a:pt x="162261" y="63546"/>
                </a:cubicBezTo>
                <a:cubicBezTo>
                  <a:pt x="203007" y="93179"/>
                  <a:pt x="241107" y="172554"/>
                  <a:pt x="244811" y="177846"/>
                </a:cubicBezTo>
                <a:cubicBezTo>
                  <a:pt x="248515" y="183138"/>
                  <a:pt x="205123" y="115933"/>
                  <a:pt x="184486" y="95296"/>
                </a:cubicBezTo>
                <a:cubicBezTo>
                  <a:pt x="163849" y="74659"/>
                  <a:pt x="147974" y="69896"/>
                  <a:pt x="120986" y="54021"/>
                </a:cubicBezTo>
                <a:cubicBezTo>
                  <a:pt x="93999" y="38146"/>
                  <a:pt x="-6543" y="-1541"/>
                  <a:pt x="336" y="4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00" name="フリーフォーム 1699">
            <a:extLst>
              <a:ext uri="{FF2B5EF4-FFF2-40B4-BE49-F238E27FC236}">
                <a16:creationId xmlns:a16="http://schemas.microsoft.com/office/drawing/2014/main" id="{EB30C9C7-0D53-B170-AC42-1EFD1679DB12}"/>
              </a:ext>
            </a:extLst>
          </p:cNvPr>
          <p:cNvSpPr/>
          <p:nvPr/>
        </p:nvSpPr>
        <p:spPr>
          <a:xfrm>
            <a:off x="2317740" y="8572500"/>
            <a:ext cx="156626" cy="157461"/>
          </a:xfrm>
          <a:custGeom>
            <a:avLst/>
            <a:gdLst>
              <a:gd name="connsiteX0" fmla="*/ 10 w 156626"/>
              <a:gd name="connsiteY0" fmla="*/ 0 h 157461"/>
              <a:gd name="connsiteX1" fmla="*/ 98435 w 156626"/>
              <a:gd name="connsiteY1" fmla="*/ 50800 h 157461"/>
              <a:gd name="connsiteX2" fmla="*/ 139710 w 156626"/>
              <a:gd name="connsiteY2" fmla="*/ 66675 h 157461"/>
              <a:gd name="connsiteX3" fmla="*/ 149235 w 156626"/>
              <a:gd name="connsiteY3" fmla="*/ 82550 h 157461"/>
              <a:gd name="connsiteX4" fmla="*/ 133360 w 156626"/>
              <a:gd name="connsiteY4" fmla="*/ 130175 h 157461"/>
              <a:gd name="connsiteX5" fmla="*/ 107960 w 156626"/>
              <a:gd name="connsiteY5" fmla="*/ 149225 h 157461"/>
              <a:gd name="connsiteX6" fmla="*/ 53985 w 156626"/>
              <a:gd name="connsiteY6" fmla="*/ 152400 h 157461"/>
              <a:gd name="connsiteX7" fmla="*/ 107960 w 156626"/>
              <a:gd name="connsiteY7" fmla="*/ 155575 h 157461"/>
              <a:gd name="connsiteX8" fmla="*/ 149235 w 156626"/>
              <a:gd name="connsiteY8" fmla="*/ 120650 h 157461"/>
              <a:gd name="connsiteX9" fmla="*/ 152410 w 156626"/>
              <a:gd name="connsiteY9" fmla="*/ 79375 h 157461"/>
              <a:gd name="connsiteX10" fmla="*/ 104785 w 156626"/>
              <a:gd name="connsiteY10" fmla="*/ 50800 h 157461"/>
              <a:gd name="connsiteX11" fmla="*/ 10 w 156626"/>
              <a:gd name="connsiteY11" fmla="*/ 0 h 1574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56626" h="157461">
                <a:moveTo>
                  <a:pt x="10" y="0"/>
                </a:moveTo>
                <a:cubicBezTo>
                  <a:pt x="-1048" y="0"/>
                  <a:pt x="75152" y="39688"/>
                  <a:pt x="98435" y="50800"/>
                </a:cubicBezTo>
                <a:cubicBezTo>
                  <a:pt x="121718" y="61912"/>
                  <a:pt x="139710" y="66675"/>
                  <a:pt x="139710" y="66675"/>
                </a:cubicBezTo>
                <a:cubicBezTo>
                  <a:pt x="148177" y="71967"/>
                  <a:pt x="150293" y="71967"/>
                  <a:pt x="149235" y="82550"/>
                </a:cubicBezTo>
                <a:cubicBezTo>
                  <a:pt x="148177" y="93133"/>
                  <a:pt x="140239" y="119063"/>
                  <a:pt x="133360" y="130175"/>
                </a:cubicBezTo>
                <a:cubicBezTo>
                  <a:pt x="126481" y="141287"/>
                  <a:pt x="121189" y="145521"/>
                  <a:pt x="107960" y="149225"/>
                </a:cubicBezTo>
                <a:cubicBezTo>
                  <a:pt x="94731" y="152929"/>
                  <a:pt x="53985" y="151342"/>
                  <a:pt x="53985" y="152400"/>
                </a:cubicBezTo>
                <a:cubicBezTo>
                  <a:pt x="53985" y="153458"/>
                  <a:pt x="92085" y="160867"/>
                  <a:pt x="107960" y="155575"/>
                </a:cubicBezTo>
                <a:cubicBezTo>
                  <a:pt x="123835" y="150283"/>
                  <a:pt x="141827" y="133350"/>
                  <a:pt x="149235" y="120650"/>
                </a:cubicBezTo>
                <a:cubicBezTo>
                  <a:pt x="156643" y="107950"/>
                  <a:pt x="159818" y="91017"/>
                  <a:pt x="152410" y="79375"/>
                </a:cubicBezTo>
                <a:cubicBezTo>
                  <a:pt x="145002" y="67733"/>
                  <a:pt x="123306" y="63500"/>
                  <a:pt x="104785" y="50800"/>
                </a:cubicBezTo>
                <a:cubicBezTo>
                  <a:pt x="86264" y="38100"/>
                  <a:pt x="1068" y="0"/>
                  <a:pt x="10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01" name="フリーフォーム 1700">
            <a:extLst>
              <a:ext uri="{FF2B5EF4-FFF2-40B4-BE49-F238E27FC236}">
                <a16:creationId xmlns:a16="http://schemas.microsoft.com/office/drawing/2014/main" id="{6C5F97B4-0ACD-FA89-E4E1-15AAE396AD55}"/>
              </a:ext>
            </a:extLst>
          </p:cNvPr>
          <p:cNvSpPr/>
          <p:nvPr/>
        </p:nvSpPr>
        <p:spPr>
          <a:xfrm>
            <a:off x="2314384" y="8581992"/>
            <a:ext cx="120020" cy="95540"/>
          </a:xfrm>
          <a:custGeom>
            <a:avLst/>
            <a:gdLst>
              <a:gd name="connsiteX0" fmla="*/ 191 w 120020"/>
              <a:gd name="connsiteY0" fmla="*/ 33 h 95540"/>
              <a:gd name="connsiteX1" fmla="*/ 82741 w 120020"/>
              <a:gd name="connsiteY1" fmla="*/ 69883 h 95540"/>
              <a:gd name="connsiteX2" fmla="*/ 117666 w 120020"/>
              <a:gd name="connsiteY2" fmla="*/ 95283 h 95540"/>
              <a:gd name="connsiteX3" fmla="*/ 108141 w 120020"/>
              <a:gd name="connsiteY3" fmla="*/ 79408 h 95540"/>
              <a:gd name="connsiteX4" fmla="*/ 191 w 120020"/>
              <a:gd name="connsiteY4" fmla="*/ 33 h 955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0020" h="95540">
                <a:moveTo>
                  <a:pt x="191" y="33"/>
                </a:moveTo>
                <a:cubicBezTo>
                  <a:pt x="-4042" y="-1554"/>
                  <a:pt x="63162" y="54008"/>
                  <a:pt x="82741" y="69883"/>
                </a:cubicBezTo>
                <a:cubicBezTo>
                  <a:pt x="102320" y="85758"/>
                  <a:pt x="117666" y="95283"/>
                  <a:pt x="117666" y="95283"/>
                </a:cubicBezTo>
                <a:cubicBezTo>
                  <a:pt x="121899" y="96870"/>
                  <a:pt x="121370" y="91050"/>
                  <a:pt x="108141" y="79408"/>
                </a:cubicBezTo>
                <a:cubicBezTo>
                  <a:pt x="94912" y="67766"/>
                  <a:pt x="4424" y="1620"/>
                  <a:pt x="191" y="3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02" name="フリーフォーム 1701">
            <a:extLst>
              <a:ext uri="{FF2B5EF4-FFF2-40B4-BE49-F238E27FC236}">
                <a16:creationId xmlns:a16="http://schemas.microsoft.com/office/drawing/2014/main" id="{477A5C5C-0DBE-E881-FF73-17B31B99CB42}"/>
              </a:ext>
            </a:extLst>
          </p:cNvPr>
          <p:cNvSpPr/>
          <p:nvPr/>
        </p:nvSpPr>
        <p:spPr>
          <a:xfrm>
            <a:off x="2320922" y="8597896"/>
            <a:ext cx="68162" cy="104789"/>
          </a:xfrm>
          <a:custGeom>
            <a:avLst/>
            <a:gdLst>
              <a:gd name="connsiteX0" fmla="*/ 3 w 68162"/>
              <a:gd name="connsiteY0" fmla="*/ 4 h 104789"/>
              <a:gd name="connsiteX1" fmla="*/ 66678 w 68162"/>
              <a:gd name="connsiteY1" fmla="*/ 66679 h 104789"/>
              <a:gd name="connsiteX2" fmla="*/ 47628 w 68162"/>
              <a:gd name="connsiteY2" fmla="*/ 104779 h 104789"/>
              <a:gd name="connsiteX3" fmla="*/ 63503 w 68162"/>
              <a:gd name="connsiteY3" fmla="*/ 69854 h 104789"/>
              <a:gd name="connsiteX4" fmla="*/ 3 w 68162"/>
              <a:gd name="connsiteY4" fmla="*/ 4 h 1047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8162" h="104789">
                <a:moveTo>
                  <a:pt x="3" y="4"/>
                </a:moveTo>
                <a:cubicBezTo>
                  <a:pt x="532" y="-525"/>
                  <a:pt x="58741" y="49217"/>
                  <a:pt x="66678" y="66679"/>
                </a:cubicBezTo>
                <a:cubicBezTo>
                  <a:pt x="74615" y="84141"/>
                  <a:pt x="48157" y="104250"/>
                  <a:pt x="47628" y="104779"/>
                </a:cubicBezTo>
                <a:cubicBezTo>
                  <a:pt x="47099" y="105308"/>
                  <a:pt x="70911" y="85729"/>
                  <a:pt x="63503" y="69854"/>
                </a:cubicBezTo>
                <a:cubicBezTo>
                  <a:pt x="56095" y="53979"/>
                  <a:pt x="-526" y="533"/>
                  <a:pt x="3" y="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03" name="フリーフォーム 1702">
            <a:extLst>
              <a:ext uri="{FF2B5EF4-FFF2-40B4-BE49-F238E27FC236}">
                <a16:creationId xmlns:a16="http://schemas.microsoft.com/office/drawing/2014/main" id="{AF219E35-AF2B-80EF-DD7A-D168905DC0B3}"/>
              </a:ext>
            </a:extLst>
          </p:cNvPr>
          <p:cNvSpPr/>
          <p:nvPr/>
        </p:nvSpPr>
        <p:spPr>
          <a:xfrm>
            <a:off x="2362172" y="8711908"/>
            <a:ext cx="139788" cy="112045"/>
          </a:xfrm>
          <a:custGeom>
            <a:avLst/>
            <a:gdLst>
              <a:gd name="connsiteX0" fmla="*/ 28 w 139788"/>
              <a:gd name="connsiteY0" fmla="*/ 292 h 112045"/>
              <a:gd name="connsiteX1" fmla="*/ 85753 w 139788"/>
              <a:gd name="connsiteY1" fmla="*/ 57442 h 112045"/>
              <a:gd name="connsiteX2" fmla="*/ 139728 w 139788"/>
              <a:gd name="connsiteY2" fmla="*/ 111417 h 112045"/>
              <a:gd name="connsiteX3" fmla="*/ 95278 w 139788"/>
              <a:gd name="connsiteY3" fmla="*/ 82842 h 112045"/>
              <a:gd name="connsiteX4" fmla="*/ 28 w 139788"/>
              <a:gd name="connsiteY4" fmla="*/ 292 h 1120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9788" h="112045">
                <a:moveTo>
                  <a:pt x="28" y="292"/>
                </a:moveTo>
                <a:cubicBezTo>
                  <a:pt x="-1559" y="-3941"/>
                  <a:pt x="62470" y="38921"/>
                  <a:pt x="85753" y="57442"/>
                </a:cubicBezTo>
                <a:cubicBezTo>
                  <a:pt x="109036" y="75963"/>
                  <a:pt x="138141" y="107184"/>
                  <a:pt x="139728" y="111417"/>
                </a:cubicBezTo>
                <a:cubicBezTo>
                  <a:pt x="141315" y="115650"/>
                  <a:pt x="111153" y="97659"/>
                  <a:pt x="95278" y="82842"/>
                </a:cubicBezTo>
                <a:cubicBezTo>
                  <a:pt x="79403" y="68025"/>
                  <a:pt x="1615" y="4525"/>
                  <a:pt x="28" y="29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04" name="フリーフォーム 1703">
            <a:extLst>
              <a:ext uri="{FF2B5EF4-FFF2-40B4-BE49-F238E27FC236}">
                <a16:creationId xmlns:a16="http://schemas.microsoft.com/office/drawing/2014/main" id="{EAC9CFAA-EF0E-5DED-E400-B13B30B3B7DF}"/>
              </a:ext>
            </a:extLst>
          </p:cNvPr>
          <p:cNvSpPr/>
          <p:nvPr/>
        </p:nvSpPr>
        <p:spPr>
          <a:xfrm>
            <a:off x="2444718" y="8711954"/>
            <a:ext cx="77187" cy="68495"/>
          </a:xfrm>
          <a:custGeom>
            <a:avLst/>
            <a:gdLst>
              <a:gd name="connsiteX0" fmla="*/ 32 w 77187"/>
              <a:gd name="connsiteY0" fmla="*/ 246 h 68495"/>
              <a:gd name="connsiteX1" fmla="*/ 73057 w 77187"/>
              <a:gd name="connsiteY1" fmla="*/ 66921 h 68495"/>
              <a:gd name="connsiteX2" fmla="*/ 63532 w 77187"/>
              <a:gd name="connsiteY2" fmla="*/ 44696 h 68495"/>
              <a:gd name="connsiteX3" fmla="*/ 32 w 77187"/>
              <a:gd name="connsiteY3" fmla="*/ 246 h 684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7187" h="68495">
                <a:moveTo>
                  <a:pt x="32" y="246"/>
                </a:moveTo>
                <a:cubicBezTo>
                  <a:pt x="1619" y="3950"/>
                  <a:pt x="62474" y="59513"/>
                  <a:pt x="73057" y="66921"/>
                </a:cubicBezTo>
                <a:cubicBezTo>
                  <a:pt x="83640" y="74329"/>
                  <a:pt x="71470" y="53692"/>
                  <a:pt x="63532" y="44696"/>
                </a:cubicBezTo>
                <a:cubicBezTo>
                  <a:pt x="55595" y="35700"/>
                  <a:pt x="-1555" y="-3458"/>
                  <a:pt x="32" y="24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06" name="フリーフォーム 1705">
            <a:extLst>
              <a:ext uri="{FF2B5EF4-FFF2-40B4-BE49-F238E27FC236}">
                <a16:creationId xmlns:a16="http://schemas.microsoft.com/office/drawing/2014/main" id="{026ADCFF-D2B9-86A1-2C95-401FB88B15F7}"/>
              </a:ext>
            </a:extLst>
          </p:cNvPr>
          <p:cNvSpPr/>
          <p:nvPr/>
        </p:nvSpPr>
        <p:spPr>
          <a:xfrm>
            <a:off x="2380856" y="8728067"/>
            <a:ext cx="177972" cy="85790"/>
          </a:xfrm>
          <a:custGeom>
            <a:avLst/>
            <a:gdLst>
              <a:gd name="connsiteX0" fmla="*/ 394 w 177972"/>
              <a:gd name="connsiteY0" fmla="*/ 69858 h 85790"/>
              <a:gd name="connsiteX1" fmla="*/ 92469 w 177972"/>
              <a:gd name="connsiteY1" fmla="*/ 76208 h 85790"/>
              <a:gd name="connsiteX2" fmla="*/ 111519 w 177972"/>
              <a:gd name="connsiteY2" fmla="*/ 69858 h 85790"/>
              <a:gd name="connsiteX3" fmla="*/ 136919 w 177972"/>
              <a:gd name="connsiteY3" fmla="*/ 38108 h 85790"/>
              <a:gd name="connsiteX4" fmla="*/ 175019 w 177972"/>
              <a:gd name="connsiteY4" fmla="*/ 8 h 85790"/>
              <a:gd name="connsiteX5" fmla="*/ 171844 w 177972"/>
              <a:gd name="connsiteY5" fmla="*/ 34933 h 85790"/>
              <a:gd name="connsiteX6" fmla="*/ 143269 w 177972"/>
              <a:gd name="connsiteY6" fmla="*/ 63508 h 85790"/>
              <a:gd name="connsiteX7" fmla="*/ 168669 w 177972"/>
              <a:gd name="connsiteY7" fmla="*/ 79383 h 85790"/>
              <a:gd name="connsiteX8" fmla="*/ 136919 w 177972"/>
              <a:gd name="connsiteY8" fmla="*/ 85733 h 85790"/>
              <a:gd name="connsiteX9" fmla="*/ 394 w 177972"/>
              <a:gd name="connsiteY9" fmla="*/ 69858 h 857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77972" h="85790">
                <a:moveTo>
                  <a:pt x="394" y="69858"/>
                </a:moveTo>
                <a:cubicBezTo>
                  <a:pt x="-7014" y="68271"/>
                  <a:pt x="92469" y="76208"/>
                  <a:pt x="92469" y="76208"/>
                </a:cubicBezTo>
                <a:cubicBezTo>
                  <a:pt x="110990" y="76208"/>
                  <a:pt x="104111" y="76208"/>
                  <a:pt x="111519" y="69858"/>
                </a:cubicBezTo>
                <a:cubicBezTo>
                  <a:pt x="118927" y="63508"/>
                  <a:pt x="126336" y="49750"/>
                  <a:pt x="136919" y="38108"/>
                </a:cubicBezTo>
                <a:cubicBezTo>
                  <a:pt x="147502" y="26466"/>
                  <a:pt x="169198" y="537"/>
                  <a:pt x="175019" y="8"/>
                </a:cubicBezTo>
                <a:cubicBezTo>
                  <a:pt x="180840" y="-521"/>
                  <a:pt x="177136" y="24350"/>
                  <a:pt x="171844" y="34933"/>
                </a:cubicBezTo>
                <a:cubicBezTo>
                  <a:pt x="166552" y="45516"/>
                  <a:pt x="143798" y="56100"/>
                  <a:pt x="143269" y="63508"/>
                </a:cubicBezTo>
                <a:cubicBezTo>
                  <a:pt x="142740" y="70916"/>
                  <a:pt x="169727" y="75679"/>
                  <a:pt x="168669" y="79383"/>
                </a:cubicBezTo>
                <a:cubicBezTo>
                  <a:pt x="167611" y="83087"/>
                  <a:pt x="159144" y="86262"/>
                  <a:pt x="136919" y="85733"/>
                </a:cubicBezTo>
                <a:cubicBezTo>
                  <a:pt x="114694" y="85204"/>
                  <a:pt x="7802" y="71445"/>
                  <a:pt x="394" y="6985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07" name="フリーフォーム 1706">
            <a:extLst>
              <a:ext uri="{FF2B5EF4-FFF2-40B4-BE49-F238E27FC236}">
                <a16:creationId xmlns:a16="http://schemas.microsoft.com/office/drawing/2014/main" id="{34732D23-7F12-2BA2-535C-AFA02F65A873}"/>
              </a:ext>
            </a:extLst>
          </p:cNvPr>
          <p:cNvSpPr/>
          <p:nvPr/>
        </p:nvSpPr>
        <p:spPr>
          <a:xfrm>
            <a:off x="2130422" y="8321305"/>
            <a:ext cx="165576" cy="65860"/>
          </a:xfrm>
          <a:custGeom>
            <a:avLst/>
            <a:gdLst>
              <a:gd name="connsiteX0" fmla="*/ 3 w 165576"/>
              <a:gd name="connsiteY0" fmla="*/ 22595 h 65860"/>
              <a:gd name="connsiteX1" fmla="*/ 85728 w 165576"/>
              <a:gd name="connsiteY1" fmla="*/ 54345 h 65860"/>
              <a:gd name="connsiteX2" fmla="*/ 158753 w 165576"/>
              <a:gd name="connsiteY2" fmla="*/ 44820 h 65860"/>
              <a:gd name="connsiteX3" fmla="*/ 161928 w 165576"/>
              <a:gd name="connsiteY3" fmla="*/ 370 h 65860"/>
              <a:gd name="connsiteX4" fmla="*/ 161928 w 165576"/>
              <a:gd name="connsiteY4" fmla="*/ 25770 h 65860"/>
              <a:gd name="connsiteX5" fmla="*/ 114303 w 165576"/>
              <a:gd name="connsiteY5" fmla="*/ 63870 h 65860"/>
              <a:gd name="connsiteX6" fmla="*/ 82553 w 165576"/>
              <a:gd name="connsiteY6" fmla="*/ 57520 h 65860"/>
              <a:gd name="connsiteX7" fmla="*/ 3 w 165576"/>
              <a:gd name="connsiteY7" fmla="*/ 22595 h 658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65576" h="65860">
                <a:moveTo>
                  <a:pt x="3" y="22595"/>
                </a:moveTo>
                <a:cubicBezTo>
                  <a:pt x="532" y="22066"/>
                  <a:pt x="59270" y="50641"/>
                  <a:pt x="85728" y="54345"/>
                </a:cubicBezTo>
                <a:cubicBezTo>
                  <a:pt x="112186" y="58049"/>
                  <a:pt x="146053" y="53816"/>
                  <a:pt x="158753" y="44820"/>
                </a:cubicBezTo>
                <a:cubicBezTo>
                  <a:pt x="171453" y="35824"/>
                  <a:pt x="161399" y="3545"/>
                  <a:pt x="161928" y="370"/>
                </a:cubicBezTo>
                <a:cubicBezTo>
                  <a:pt x="162457" y="-2805"/>
                  <a:pt x="169865" y="15187"/>
                  <a:pt x="161928" y="25770"/>
                </a:cubicBezTo>
                <a:cubicBezTo>
                  <a:pt x="153991" y="36353"/>
                  <a:pt x="127532" y="58578"/>
                  <a:pt x="114303" y="63870"/>
                </a:cubicBezTo>
                <a:cubicBezTo>
                  <a:pt x="101074" y="69162"/>
                  <a:pt x="96311" y="62812"/>
                  <a:pt x="82553" y="57520"/>
                </a:cubicBezTo>
                <a:cubicBezTo>
                  <a:pt x="68795" y="52228"/>
                  <a:pt x="-526" y="23124"/>
                  <a:pt x="3" y="2259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08" name="フリーフォーム 1707">
            <a:extLst>
              <a:ext uri="{FF2B5EF4-FFF2-40B4-BE49-F238E27FC236}">
                <a16:creationId xmlns:a16="http://schemas.microsoft.com/office/drawing/2014/main" id="{FE503067-7A2D-668B-1B34-E46B99ECEE36}"/>
              </a:ext>
            </a:extLst>
          </p:cNvPr>
          <p:cNvSpPr/>
          <p:nvPr/>
        </p:nvSpPr>
        <p:spPr>
          <a:xfrm>
            <a:off x="2222228" y="8554283"/>
            <a:ext cx="321713" cy="114370"/>
          </a:xfrm>
          <a:custGeom>
            <a:avLst/>
            <a:gdLst>
              <a:gd name="connsiteX0" fmla="*/ 3447 w 321713"/>
              <a:gd name="connsiteY0" fmla="*/ 113467 h 114370"/>
              <a:gd name="connsiteX1" fmla="*/ 139972 w 321713"/>
              <a:gd name="connsiteY1" fmla="*/ 2342 h 114370"/>
              <a:gd name="connsiteX2" fmla="*/ 168547 w 321713"/>
              <a:gd name="connsiteY2" fmla="*/ 37267 h 114370"/>
              <a:gd name="connsiteX3" fmla="*/ 320947 w 321713"/>
              <a:gd name="connsiteY3" fmla="*/ 30917 h 114370"/>
              <a:gd name="connsiteX4" fmla="*/ 222522 w 321713"/>
              <a:gd name="connsiteY4" fmla="*/ 40442 h 114370"/>
              <a:gd name="connsiteX5" fmla="*/ 111397 w 321713"/>
              <a:gd name="connsiteY5" fmla="*/ 15042 h 114370"/>
              <a:gd name="connsiteX6" fmla="*/ 47897 w 321713"/>
              <a:gd name="connsiteY6" fmla="*/ 53142 h 114370"/>
              <a:gd name="connsiteX7" fmla="*/ 3447 w 321713"/>
              <a:gd name="connsiteY7" fmla="*/ 113467 h 1143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21713" h="114370">
                <a:moveTo>
                  <a:pt x="3447" y="113467"/>
                </a:moveTo>
                <a:cubicBezTo>
                  <a:pt x="18793" y="105000"/>
                  <a:pt x="112455" y="15042"/>
                  <a:pt x="139972" y="2342"/>
                </a:cubicBezTo>
                <a:cubicBezTo>
                  <a:pt x="167489" y="-10358"/>
                  <a:pt x="138385" y="32504"/>
                  <a:pt x="168547" y="37267"/>
                </a:cubicBezTo>
                <a:cubicBezTo>
                  <a:pt x="198710" y="42029"/>
                  <a:pt x="311951" y="30388"/>
                  <a:pt x="320947" y="30917"/>
                </a:cubicBezTo>
                <a:cubicBezTo>
                  <a:pt x="329943" y="31446"/>
                  <a:pt x="257447" y="43088"/>
                  <a:pt x="222522" y="40442"/>
                </a:cubicBezTo>
                <a:cubicBezTo>
                  <a:pt x="187597" y="37796"/>
                  <a:pt x="140501" y="12925"/>
                  <a:pt x="111397" y="15042"/>
                </a:cubicBezTo>
                <a:cubicBezTo>
                  <a:pt x="82293" y="17159"/>
                  <a:pt x="68005" y="37796"/>
                  <a:pt x="47897" y="53142"/>
                </a:cubicBezTo>
                <a:cubicBezTo>
                  <a:pt x="27789" y="68488"/>
                  <a:pt x="-11899" y="121934"/>
                  <a:pt x="3447" y="11346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09" name="フリーフォーム 1708">
            <a:extLst>
              <a:ext uri="{FF2B5EF4-FFF2-40B4-BE49-F238E27FC236}">
                <a16:creationId xmlns:a16="http://schemas.microsoft.com/office/drawing/2014/main" id="{A6AFE084-DD0F-2975-2404-C1086BA44EB6}"/>
              </a:ext>
            </a:extLst>
          </p:cNvPr>
          <p:cNvSpPr/>
          <p:nvPr/>
        </p:nvSpPr>
        <p:spPr>
          <a:xfrm>
            <a:off x="2192681" y="8444843"/>
            <a:ext cx="96107" cy="223270"/>
          </a:xfrm>
          <a:custGeom>
            <a:avLst/>
            <a:gdLst>
              <a:gd name="connsiteX0" fmla="*/ 67919 w 96107"/>
              <a:gd name="connsiteY0" fmla="*/ 657 h 223270"/>
              <a:gd name="connsiteX1" fmla="*/ 90144 w 96107"/>
              <a:gd name="connsiteY1" fmla="*/ 89557 h 223270"/>
              <a:gd name="connsiteX2" fmla="*/ 77444 w 96107"/>
              <a:gd name="connsiteY2" fmla="*/ 130832 h 223270"/>
              <a:gd name="connsiteX3" fmla="*/ 42519 w 96107"/>
              <a:gd name="connsiteY3" fmla="*/ 168932 h 223270"/>
              <a:gd name="connsiteX4" fmla="*/ 1244 w 96107"/>
              <a:gd name="connsiteY4" fmla="*/ 222907 h 223270"/>
              <a:gd name="connsiteX5" fmla="*/ 93319 w 96107"/>
              <a:gd name="connsiteY5" fmla="*/ 140357 h 223270"/>
              <a:gd name="connsiteX6" fmla="*/ 67919 w 96107"/>
              <a:gd name="connsiteY6" fmla="*/ 657 h 2232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6107" h="223270">
                <a:moveTo>
                  <a:pt x="67919" y="657"/>
                </a:moveTo>
                <a:cubicBezTo>
                  <a:pt x="67390" y="-7810"/>
                  <a:pt x="88557" y="67861"/>
                  <a:pt x="90144" y="89557"/>
                </a:cubicBezTo>
                <a:cubicBezTo>
                  <a:pt x="91731" y="111253"/>
                  <a:pt x="85381" y="117603"/>
                  <a:pt x="77444" y="130832"/>
                </a:cubicBezTo>
                <a:cubicBezTo>
                  <a:pt x="69507" y="144061"/>
                  <a:pt x="55219" y="153586"/>
                  <a:pt x="42519" y="168932"/>
                </a:cubicBezTo>
                <a:cubicBezTo>
                  <a:pt x="29819" y="184278"/>
                  <a:pt x="-7223" y="227670"/>
                  <a:pt x="1244" y="222907"/>
                </a:cubicBezTo>
                <a:cubicBezTo>
                  <a:pt x="9711" y="218144"/>
                  <a:pt x="80090" y="173694"/>
                  <a:pt x="93319" y="140357"/>
                </a:cubicBezTo>
                <a:cubicBezTo>
                  <a:pt x="106548" y="107020"/>
                  <a:pt x="68448" y="9124"/>
                  <a:pt x="67919" y="65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10" name="フリーフォーム 1709">
            <a:extLst>
              <a:ext uri="{FF2B5EF4-FFF2-40B4-BE49-F238E27FC236}">
                <a16:creationId xmlns:a16="http://schemas.microsoft.com/office/drawing/2014/main" id="{4C6B6DCF-B03D-9A1D-B2F7-1D3112519A32}"/>
              </a:ext>
            </a:extLst>
          </p:cNvPr>
          <p:cNvSpPr/>
          <p:nvPr/>
        </p:nvSpPr>
        <p:spPr>
          <a:xfrm>
            <a:off x="2454275" y="8505359"/>
            <a:ext cx="214100" cy="38566"/>
          </a:xfrm>
          <a:custGeom>
            <a:avLst/>
            <a:gdLst>
              <a:gd name="connsiteX0" fmla="*/ 0 w 214100"/>
              <a:gd name="connsiteY0" fmla="*/ 38566 h 38566"/>
              <a:gd name="connsiteX1" fmla="*/ 209550 w 214100"/>
              <a:gd name="connsiteY1" fmla="*/ 466 h 38566"/>
              <a:gd name="connsiteX2" fmla="*/ 149225 w 214100"/>
              <a:gd name="connsiteY2" fmla="*/ 16341 h 38566"/>
              <a:gd name="connsiteX3" fmla="*/ 0 w 214100"/>
              <a:gd name="connsiteY3" fmla="*/ 38566 h 385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4100" h="38566">
                <a:moveTo>
                  <a:pt x="0" y="38566"/>
                </a:moveTo>
                <a:lnTo>
                  <a:pt x="209550" y="466"/>
                </a:lnTo>
                <a:cubicBezTo>
                  <a:pt x="234421" y="-3238"/>
                  <a:pt x="149225" y="16341"/>
                  <a:pt x="149225" y="16341"/>
                </a:cubicBezTo>
                <a:lnTo>
                  <a:pt x="0" y="38566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11" name="フリーフォーム 1710">
            <a:extLst>
              <a:ext uri="{FF2B5EF4-FFF2-40B4-BE49-F238E27FC236}">
                <a16:creationId xmlns:a16="http://schemas.microsoft.com/office/drawing/2014/main" id="{78AF9BCA-23B9-A006-51E2-543B622B9F4C}"/>
              </a:ext>
            </a:extLst>
          </p:cNvPr>
          <p:cNvSpPr/>
          <p:nvPr/>
        </p:nvSpPr>
        <p:spPr>
          <a:xfrm>
            <a:off x="2358372" y="8524243"/>
            <a:ext cx="224434" cy="24080"/>
          </a:xfrm>
          <a:custGeom>
            <a:avLst/>
            <a:gdLst>
              <a:gd name="connsiteX0" fmla="*/ 653 w 224434"/>
              <a:gd name="connsiteY0" fmla="*/ 632 h 24080"/>
              <a:gd name="connsiteX1" fmla="*/ 114953 w 224434"/>
              <a:gd name="connsiteY1" fmla="*/ 22857 h 24080"/>
              <a:gd name="connsiteX2" fmla="*/ 222903 w 224434"/>
              <a:gd name="connsiteY2" fmla="*/ 19682 h 24080"/>
              <a:gd name="connsiteX3" fmla="*/ 168928 w 224434"/>
              <a:gd name="connsiteY3" fmla="*/ 6982 h 24080"/>
              <a:gd name="connsiteX4" fmla="*/ 653 w 224434"/>
              <a:gd name="connsiteY4" fmla="*/ 632 h 240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4434" h="24080">
                <a:moveTo>
                  <a:pt x="653" y="632"/>
                </a:moveTo>
                <a:cubicBezTo>
                  <a:pt x="-8343" y="3278"/>
                  <a:pt x="77911" y="19682"/>
                  <a:pt x="114953" y="22857"/>
                </a:cubicBezTo>
                <a:cubicBezTo>
                  <a:pt x="151995" y="26032"/>
                  <a:pt x="213907" y="22328"/>
                  <a:pt x="222903" y="19682"/>
                </a:cubicBezTo>
                <a:cubicBezTo>
                  <a:pt x="231899" y="17036"/>
                  <a:pt x="199620" y="9628"/>
                  <a:pt x="168928" y="6982"/>
                </a:cubicBezTo>
                <a:cubicBezTo>
                  <a:pt x="138236" y="4336"/>
                  <a:pt x="9649" y="-2014"/>
                  <a:pt x="653" y="63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12" name="フリーフォーム 1711">
            <a:extLst>
              <a:ext uri="{FF2B5EF4-FFF2-40B4-BE49-F238E27FC236}">
                <a16:creationId xmlns:a16="http://schemas.microsoft.com/office/drawing/2014/main" id="{5136B318-857A-B76A-A5E5-ACF34AB95770}"/>
              </a:ext>
            </a:extLst>
          </p:cNvPr>
          <p:cNvSpPr/>
          <p:nvPr/>
        </p:nvSpPr>
        <p:spPr>
          <a:xfrm>
            <a:off x="2609711" y="8474045"/>
            <a:ext cx="108774" cy="114479"/>
          </a:xfrm>
          <a:custGeom>
            <a:avLst/>
            <a:gdLst>
              <a:gd name="connsiteX0" fmla="*/ 139 w 108774"/>
              <a:gd name="connsiteY0" fmla="*/ 30 h 114479"/>
              <a:gd name="connsiteX1" fmla="*/ 66814 w 108774"/>
              <a:gd name="connsiteY1" fmla="*/ 85755 h 114479"/>
              <a:gd name="connsiteX2" fmla="*/ 108089 w 108774"/>
              <a:gd name="connsiteY2" fmla="*/ 114330 h 114479"/>
              <a:gd name="connsiteX3" fmla="*/ 85864 w 108774"/>
              <a:gd name="connsiteY3" fmla="*/ 76230 h 114479"/>
              <a:gd name="connsiteX4" fmla="*/ 139 w 108774"/>
              <a:gd name="connsiteY4" fmla="*/ 30 h 1144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8774" h="114479">
                <a:moveTo>
                  <a:pt x="139" y="30"/>
                </a:moveTo>
                <a:cubicBezTo>
                  <a:pt x="-3036" y="1617"/>
                  <a:pt x="48822" y="66705"/>
                  <a:pt x="66814" y="85755"/>
                </a:cubicBezTo>
                <a:cubicBezTo>
                  <a:pt x="84806" y="104805"/>
                  <a:pt x="104914" y="115917"/>
                  <a:pt x="108089" y="114330"/>
                </a:cubicBezTo>
                <a:cubicBezTo>
                  <a:pt x="111264" y="112743"/>
                  <a:pt x="103327" y="92634"/>
                  <a:pt x="85864" y="76230"/>
                </a:cubicBezTo>
                <a:cubicBezTo>
                  <a:pt x="68402" y="59826"/>
                  <a:pt x="3314" y="-1557"/>
                  <a:pt x="139" y="3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13" name="フリーフォーム 1712">
            <a:extLst>
              <a:ext uri="{FF2B5EF4-FFF2-40B4-BE49-F238E27FC236}">
                <a16:creationId xmlns:a16="http://schemas.microsoft.com/office/drawing/2014/main" id="{95BE1168-845E-777F-6F0D-29A71A217790}"/>
              </a:ext>
            </a:extLst>
          </p:cNvPr>
          <p:cNvSpPr/>
          <p:nvPr/>
        </p:nvSpPr>
        <p:spPr>
          <a:xfrm>
            <a:off x="2482474" y="8490109"/>
            <a:ext cx="167254" cy="63341"/>
          </a:xfrm>
          <a:custGeom>
            <a:avLst/>
            <a:gdLst>
              <a:gd name="connsiteX0" fmla="*/ 376 w 167254"/>
              <a:gd name="connsiteY0" fmla="*/ 63341 h 63341"/>
              <a:gd name="connsiteX1" fmla="*/ 162301 w 167254"/>
              <a:gd name="connsiteY1" fmla="*/ 6191 h 63341"/>
              <a:gd name="connsiteX2" fmla="*/ 117851 w 167254"/>
              <a:gd name="connsiteY2" fmla="*/ 6191 h 63341"/>
              <a:gd name="connsiteX3" fmla="*/ 376 w 167254"/>
              <a:gd name="connsiteY3" fmla="*/ 63341 h 633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7254" h="63341">
                <a:moveTo>
                  <a:pt x="376" y="63341"/>
                </a:moveTo>
                <a:cubicBezTo>
                  <a:pt x="7784" y="63341"/>
                  <a:pt x="142722" y="15716"/>
                  <a:pt x="162301" y="6191"/>
                </a:cubicBezTo>
                <a:cubicBezTo>
                  <a:pt x="181880" y="-3334"/>
                  <a:pt x="138488" y="-688"/>
                  <a:pt x="117851" y="6191"/>
                </a:cubicBezTo>
                <a:cubicBezTo>
                  <a:pt x="97214" y="13070"/>
                  <a:pt x="-7032" y="63341"/>
                  <a:pt x="376" y="6334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14" name="フリーフォーム 1713">
            <a:extLst>
              <a:ext uri="{FF2B5EF4-FFF2-40B4-BE49-F238E27FC236}">
                <a16:creationId xmlns:a16="http://schemas.microsoft.com/office/drawing/2014/main" id="{C732AA93-181A-EE74-8C27-EC5402395632}"/>
              </a:ext>
            </a:extLst>
          </p:cNvPr>
          <p:cNvSpPr/>
          <p:nvPr/>
        </p:nvSpPr>
        <p:spPr>
          <a:xfrm>
            <a:off x="2584396" y="8609960"/>
            <a:ext cx="190747" cy="48397"/>
          </a:xfrm>
          <a:custGeom>
            <a:avLst/>
            <a:gdLst>
              <a:gd name="connsiteX0" fmla="*/ 54 w 190747"/>
              <a:gd name="connsiteY0" fmla="*/ 48265 h 48397"/>
              <a:gd name="connsiteX1" fmla="*/ 123879 w 190747"/>
              <a:gd name="connsiteY1" fmla="*/ 3815 h 48397"/>
              <a:gd name="connsiteX2" fmla="*/ 190554 w 190747"/>
              <a:gd name="connsiteY2" fmla="*/ 3815 h 48397"/>
              <a:gd name="connsiteX3" fmla="*/ 139754 w 190747"/>
              <a:gd name="connsiteY3" fmla="*/ 16515 h 48397"/>
              <a:gd name="connsiteX4" fmla="*/ 54 w 190747"/>
              <a:gd name="connsiteY4" fmla="*/ 48265 h 483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90747" h="48397">
                <a:moveTo>
                  <a:pt x="54" y="48265"/>
                </a:moveTo>
                <a:cubicBezTo>
                  <a:pt x="-2592" y="46148"/>
                  <a:pt x="92129" y="11223"/>
                  <a:pt x="123879" y="3815"/>
                </a:cubicBezTo>
                <a:cubicBezTo>
                  <a:pt x="155629" y="-3593"/>
                  <a:pt x="187908" y="1698"/>
                  <a:pt x="190554" y="3815"/>
                </a:cubicBezTo>
                <a:cubicBezTo>
                  <a:pt x="193200" y="5932"/>
                  <a:pt x="168329" y="6461"/>
                  <a:pt x="139754" y="16515"/>
                </a:cubicBezTo>
                <a:cubicBezTo>
                  <a:pt x="111179" y="26569"/>
                  <a:pt x="2700" y="50382"/>
                  <a:pt x="54" y="4826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15" name="フリーフォーム 1714">
            <a:extLst>
              <a:ext uri="{FF2B5EF4-FFF2-40B4-BE49-F238E27FC236}">
                <a16:creationId xmlns:a16="http://schemas.microsoft.com/office/drawing/2014/main" id="{F87CB8F4-C433-ABAB-CD23-9A907F29C078}"/>
              </a:ext>
            </a:extLst>
          </p:cNvPr>
          <p:cNvSpPr/>
          <p:nvPr/>
        </p:nvSpPr>
        <p:spPr>
          <a:xfrm>
            <a:off x="2549525" y="8571586"/>
            <a:ext cx="123825" cy="27861"/>
          </a:xfrm>
          <a:custGeom>
            <a:avLst/>
            <a:gdLst>
              <a:gd name="connsiteX0" fmla="*/ 0 w 123825"/>
              <a:gd name="connsiteY0" fmla="*/ 23139 h 27861"/>
              <a:gd name="connsiteX1" fmla="*/ 63500 w 123825"/>
              <a:gd name="connsiteY1" fmla="*/ 26314 h 27861"/>
              <a:gd name="connsiteX2" fmla="*/ 123825 w 123825"/>
              <a:gd name="connsiteY2" fmla="*/ 914 h 27861"/>
              <a:gd name="connsiteX3" fmla="*/ 63500 w 123825"/>
              <a:gd name="connsiteY3" fmla="*/ 7264 h 27861"/>
              <a:gd name="connsiteX4" fmla="*/ 0 w 123825"/>
              <a:gd name="connsiteY4" fmla="*/ 23139 h 278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3825" h="27861">
                <a:moveTo>
                  <a:pt x="0" y="23139"/>
                </a:moveTo>
                <a:cubicBezTo>
                  <a:pt x="0" y="26314"/>
                  <a:pt x="42862" y="30018"/>
                  <a:pt x="63500" y="26314"/>
                </a:cubicBezTo>
                <a:cubicBezTo>
                  <a:pt x="84138" y="22610"/>
                  <a:pt x="123825" y="4089"/>
                  <a:pt x="123825" y="914"/>
                </a:cubicBezTo>
                <a:cubicBezTo>
                  <a:pt x="123825" y="-2261"/>
                  <a:pt x="82021" y="3560"/>
                  <a:pt x="63500" y="7264"/>
                </a:cubicBezTo>
                <a:cubicBezTo>
                  <a:pt x="44979" y="10968"/>
                  <a:pt x="0" y="19964"/>
                  <a:pt x="0" y="2313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16" name="フリーフォーム 1715">
            <a:extLst>
              <a:ext uri="{FF2B5EF4-FFF2-40B4-BE49-F238E27FC236}">
                <a16:creationId xmlns:a16="http://schemas.microsoft.com/office/drawing/2014/main" id="{BDB440CF-58DF-5EED-D4BC-4DFE331ECAD6}"/>
              </a:ext>
            </a:extLst>
          </p:cNvPr>
          <p:cNvSpPr/>
          <p:nvPr/>
        </p:nvSpPr>
        <p:spPr>
          <a:xfrm>
            <a:off x="2587544" y="8578118"/>
            <a:ext cx="178303" cy="48419"/>
          </a:xfrm>
          <a:custGeom>
            <a:avLst/>
            <a:gdLst>
              <a:gd name="connsiteX0" fmla="*/ 81 w 178303"/>
              <a:gd name="connsiteY0" fmla="*/ 48357 h 48419"/>
              <a:gd name="connsiteX1" fmla="*/ 117556 w 178303"/>
              <a:gd name="connsiteY1" fmla="*/ 13432 h 48419"/>
              <a:gd name="connsiteX2" fmla="*/ 177881 w 178303"/>
              <a:gd name="connsiteY2" fmla="*/ 3907 h 48419"/>
              <a:gd name="connsiteX3" fmla="*/ 136606 w 178303"/>
              <a:gd name="connsiteY3" fmla="*/ 3907 h 48419"/>
              <a:gd name="connsiteX4" fmla="*/ 81 w 178303"/>
              <a:gd name="connsiteY4" fmla="*/ 48357 h 48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78303" h="48419">
                <a:moveTo>
                  <a:pt x="81" y="48357"/>
                </a:moveTo>
                <a:cubicBezTo>
                  <a:pt x="-3094" y="49944"/>
                  <a:pt x="87923" y="20840"/>
                  <a:pt x="117556" y="13432"/>
                </a:cubicBezTo>
                <a:cubicBezTo>
                  <a:pt x="147189" y="6024"/>
                  <a:pt x="174706" y="5494"/>
                  <a:pt x="177881" y="3907"/>
                </a:cubicBezTo>
                <a:cubicBezTo>
                  <a:pt x="181056" y="2320"/>
                  <a:pt x="166239" y="-4030"/>
                  <a:pt x="136606" y="3907"/>
                </a:cubicBezTo>
                <a:cubicBezTo>
                  <a:pt x="106973" y="11844"/>
                  <a:pt x="3256" y="46770"/>
                  <a:pt x="81" y="4835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17" name="フリーフォーム 1716">
            <a:extLst>
              <a:ext uri="{FF2B5EF4-FFF2-40B4-BE49-F238E27FC236}">
                <a16:creationId xmlns:a16="http://schemas.microsoft.com/office/drawing/2014/main" id="{C382CA4B-4BEA-C1FE-70CC-B6DF7285070D}"/>
              </a:ext>
            </a:extLst>
          </p:cNvPr>
          <p:cNvSpPr/>
          <p:nvPr/>
        </p:nvSpPr>
        <p:spPr>
          <a:xfrm>
            <a:off x="2495365" y="8566150"/>
            <a:ext cx="212329" cy="95278"/>
          </a:xfrm>
          <a:custGeom>
            <a:avLst/>
            <a:gdLst>
              <a:gd name="connsiteX0" fmla="*/ 185 w 212329"/>
              <a:gd name="connsiteY0" fmla="*/ 0 h 95278"/>
              <a:gd name="connsiteX1" fmla="*/ 101785 w 212329"/>
              <a:gd name="connsiteY1" fmla="*/ 73025 h 95278"/>
              <a:gd name="connsiteX2" fmla="*/ 108135 w 212329"/>
              <a:gd name="connsiteY2" fmla="*/ 95250 h 95278"/>
              <a:gd name="connsiteX3" fmla="*/ 101785 w 212329"/>
              <a:gd name="connsiteY3" fmla="*/ 69850 h 95278"/>
              <a:gd name="connsiteX4" fmla="*/ 209735 w 212329"/>
              <a:gd name="connsiteY4" fmla="*/ 25400 h 95278"/>
              <a:gd name="connsiteX5" fmla="*/ 174810 w 212329"/>
              <a:gd name="connsiteY5" fmla="*/ 44450 h 95278"/>
              <a:gd name="connsiteX6" fmla="*/ 130360 w 212329"/>
              <a:gd name="connsiteY6" fmla="*/ 73025 h 95278"/>
              <a:gd name="connsiteX7" fmla="*/ 185 w 212329"/>
              <a:gd name="connsiteY7" fmla="*/ 0 h 952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12329" h="95278">
                <a:moveTo>
                  <a:pt x="185" y="0"/>
                </a:moveTo>
                <a:cubicBezTo>
                  <a:pt x="-4577" y="0"/>
                  <a:pt x="83793" y="57150"/>
                  <a:pt x="101785" y="73025"/>
                </a:cubicBezTo>
                <a:cubicBezTo>
                  <a:pt x="119777" y="88900"/>
                  <a:pt x="108135" y="95779"/>
                  <a:pt x="108135" y="95250"/>
                </a:cubicBezTo>
                <a:cubicBezTo>
                  <a:pt x="108135" y="94721"/>
                  <a:pt x="84852" y="81492"/>
                  <a:pt x="101785" y="69850"/>
                </a:cubicBezTo>
                <a:cubicBezTo>
                  <a:pt x="118718" y="58208"/>
                  <a:pt x="197564" y="29633"/>
                  <a:pt x="209735" y="25400"/>
                </a:cubicBezTo>
                <a:cubicBezTo>
                  <a:pt x="221906" y="21167"/>
                  <a:pt x="188039" y="36513"/>
                  <a:pt x="174810" y="44450"/>
                </a:cubicBezTo>
                <a:cubicBezTo>
                  <a:pt x="161581" y="52387"/>
                  <a:pt x="154702" y="75142"/>
                  <a:pt x="130360" y="73025"/>
                </a:cubicBezTo>
                <a:cubicBezTo>
                  <a:pt x="106018" y="70908"/>
                  <a:pt x="4947" y="0"/>
                  <a:pt x="185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18" name="フリーフォーム 1717">
            <a:extLst>
              <a:ext uri="{FF2B5EF4-FFF2-40B4-BE49-F238E27FC236}">
                <a16:creationId xmlns:a16="http://schemas.microsoft.com/office/drawing/2014/main" id="{35C89CB4-13C4-7019-5C5F-CCFB616A4578}"/>
              </a:ext>
            </a:extLst>
          </p:cNvPr>
          <p:cNvSpPr/>
          <p:nvPr/>
        </p:nvSpPr>
        <p:spPr>
          <a:xfrm>
            <a:off x="2533618" y="8731094"/>
            <a:ext cx="139497" cy="99101"/>
          </a:xfrm>
          <a:custGeom>
            <a:avLst/>
            <a:gdLst>
              <a:gd name="connsiteX0" fmla="*/ 32 w 139497"/>
              <a:gd name="connsiteY0" fmla="*/ 156 h 99101"/>
              <a:gd name="connsiteX1" fmla="*/ 130207 w 139497"/>
              <a:gd name="connsiteY1" fmla="*/ 95406 h 99101"/>
              <a:gd name="connsiteX2" fmla="*/ 117507 w 139497"/>
              <a:gd name="connsiteY2" fmla="*/ 73181 h 99101"/>
              <a:gd name="connsiteX3" fmla="*/ 32 w 139497"/>
              <a:gd name="connsiteY3" fmla="*/ 156 h 991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9497" h="99101">
                <a:moveTo>
                  <a:pt x="32" y="156"/>
                </a:moveTo>
                <a:cubicBezTo>
                  <a:pt x="2149" y="3860"/>
                  <a:pt x="130207" y="95406"/>
                  <a:pt x="130207" y="95406"/>
                </a:cubicBezTo>
                <a:cubicBezTo>
                  <a:pt x="149786" y="107577"/>
                  <a:pt x="134969" y="86939"/>
                  <a:pt x="117507" y="73181"/>
                </a:cubicBezTo>
                <a:cubicBezTo>
                  <a:pt x="100045" y="59423"/>
                  <a:pt x="-2085" y="-3548"/>
                  <a:pt x="32" y="15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19" name="フリーフォーム 1718">
            <a:extLst>
              <a:ext uri="{FF2B5EF4-FFF2-40B4-BE49-F238E27FC236}">
                <a16:creationId xmlns:a16="http://schemas.microsoft.com/office/drawing/2014/main" id="{90519503-14C5-DF1C-8A73-9AD6BA5C9ECB}"/>
              </a:ext>
            </a:extLst>
          </p:cNvPr>
          <p:cNvSpPr/>
          <p:nvPr/>
        </p:nvSpPr>
        <p:spPr>
          <a:xfrm>
            <a:off x="2539717" y="8637588"/>
            <a:ext cx="265999" cy="55583"/>
          </a:xfrm>
          <a:custGeom>
            <a:avLst/>
            <a:gdLst>
              <a:gd name="connsiteX0" fmla="*/ 283 w 265999"/>
              <a:gd name="connsiteY0" fmla="*/ 55562 h 55583"/>
              <a:gd name="connsiteX1" fmla="*/ 139983 w 265999"/>
              <a:gd name="connsiteY1" fmla="*/ 11112 h 55583"/>
              <a:gd name="connsiteX2" fmla="*/ 263808 w 265999"/>
              <a:gd name="connsiteY2" fmla="*/ 11112 h 55583"/>
              <a:gd name="connsiteX3" fmla="*/ 216183 w 265999"/>
              <a:gd name="connsiteY3" fmla="*/ 1587 h 55583"/>
              <a:gd name="connsiteX4" fmla="*/ 178083 w 265999"/>
              <a:gd name="connsiteY4" fmla="*/ 4762 h 55583"/>
              <a:gd name="connsiteX5" fmla="*/ 283 w 265999"/>
              <a:gd name="connsiteY5" fmla="*/ 55562 h 555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65999" h="55583">
                <a:moveTo>
                  <a:pt x="283" y="55562"/>
                </a:moveTo>
                <a:cubicBezTo>
                  <a:pt x="-6067" y="56620"/>
                  <a:pt x="96062" y="18520"/>
                  <a:pt x="139983" y="11112"/>
                </a:cubicBezTo>
                <a:cubicBezTo>
                  <a:pt x="183904" y="3704"/>
                  <a:pt x="251108" y="12699"/>
                  <a:pt x="263808" y="11112"/>
                </a:cubicBezTo>
                <a:cubicBezTo>
                  <a:pt x="276508" y="9525"/>
                  <a:pt x="230470" y="2645"/>
                  <a:pt x="216183" y="1587"/>
                </a:cubicBezTo>
                <a:cubicBezTo>
                  <a:pt x="201896" y="529"/>
                  <a:pt x="211950" y="-2646"/>
                  <a:pt x="178083" y="4762"/>
                </a:cubicBezTo>
                <a:cubicBezTo>
                  <a:pt x="144216" y="12170"/>
                  <a:pt x="6633" y="54504"/>
                  <a:pt x="283" y="5556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20" name="フリーフォーム 1719">
            <a:extLst>
              <a:ext uri="{FF2B5EF4-FFF2-40B4-BE49-F238E27FC236}">
                <a16:creationId xmlns:a16="http://schemas.microsoft.com/office/drawing/2014/main" id="{031987C9-BD1B-9E33-548B-DF8F50A57511}"/>
              </a:ext>
            </a:extLst>
          </p:cNvPr>
          <p:cNvSpPr/>
          <p:nvPr/>
        </p:nvSpPr>
        <p:spPr>
          <a:xfrm>
            <a:off x="2543175" y="8674090"/>
            <a:ext cx="209550" cy="60553"/>
          </a:xfrm>
          <a:custGeom>
            <a:avLst/>
            <a:gdLst>
              <a:gd name="connsiteX0" fmla="*/ 0 w 209550"/>
              <a:gd name="connsiteY0" fmla="*/ 60335 h 60553"/>
              <a:gd name="connsiteX1" fmla="*/ 133350 w 209550"/>
              <a:gd name="connsiteY1" fmla="*/ 22235 h 60553"/>
              <a:gd name="connsiteX2" fmla="*/ 209550 w 209550"/>
              <a:gd name="connsiteY2" fmla="*/ 6360 h 60553"/>
              <a:gd name="connsiteX3" fmla="*/ 133350 w 209550"/>
              <a:gd name="connsiteY3" fmla="*/ 3185 h 60553"/>
              <a:gd name="connsiteX4" fmla="*/ 0 w 209550"/>
              <a:gd name="connsiteY4" fmla="*/ 60335 h 605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9550" h="60553">
                <a:moveTo>
                  <a:pt x="0" y="60335"/>
                </a:moveTo>
                <a:cubicBezTo>
                  <a:pt x="0" y="63510"/>
                  <a:pt x="98425" y="31231"/>
                  <a:pt x="133350" y="22235"/>
                </a:cubicBezTo>
                <a:cubicBezTo>
                  <a:pt x="168275" y="13239"/>
                  <a:pt x="209550" y="9535"/>
                  <a:pt x="209550" y="6360"/>
                </a:cubicBezTo>
                <a:cubicBezTo>
                  <a:pt x="209550" y="3185"/>
                  <a:pt x="165100" y="-4223"/>
                  <a:pt x="133350" y="3185"/>
                </a:cubicBezTo>
                <a:cubicBezTo>
                  <a:pt x="101600" y="10593"/>
                  <a:pt x="0" y="57160"/>
                  <a:pt x="0" y="6033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21" name="フリーフォーム 1720">
            <a:extLst>
              <a:ext uri="{FF2B5EF4-FFF2-40B4-BE49-F238E27FC236}">
                <a16:creationId xmlns:a16="http://schemas.microsoft.com/office/drawing/2014/main" id="{4F084F62-2F96-EFB5-BD1E-E80E978474B7}"/>
              </a:ext>
            </a:extLst>
          </p:cNvPr>
          <p:cNvSpPr/>
          <p:nvPr/>
        </p:nvSpPr>
        <p:spPr>
          <a:xfrm>
            <a:off x="2612346" y="8676910"/>
            <a:ext cx="154103" cy="60810"/>
          </a:xfrm>
          <a:custGeom>
            <a:avLst/>
            <a:gdLst>
              <a:gd name="connsiteX0" fmla="*/ 153079 w 154103"/>
              <a:gd name="connsiteY0" fmla="*/ 365 h 60810"/>
              <a:gd name="connsiteX1" fmla="*/ 105454 w 154103"/>
              <a:gd name="connsiteY1" fmla="*/ 35290 h 60810"/>
              <a:gd name="connsiteX2" fmla="*/ 679 w 154103"/>
              <a:gd name="connsiteY2" fmla="*/ 32115 h 60810"/>
              <a:gd name="connsiteX3" fmla="*/ 64179 w 154103"/>
              <a:gd name="connsiteY3" fmla="*/ 60690 h 60810"/>
              <a:gd name="connsiteX4" fmla="*/ 153079 w 154103"/>
              <a:gd name="connsiteY4" fmla="*/ 365 h 608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4103" h="60810">
                <a:moveTo>
                  <a:pt x="153079" y="365"/>
                </a:moveTo>
                <a:cubicBezTo>
                  <a:pt x="159958" y="-3868"/>
                  <a:pt x="130854" y="29998"/>
                  <a:pt x="105454" y="35290"/>
                </a:cubicBezTo>
                <a:cubicBezTo>
                  <a:pt x="80054" y="40582"/>
                  <a:pt x="7558" y="27882"/>
                  <a:pt x="679" y="32115"/>
                </a:cubicBezTo>
                <a:cubicBezTo>
                  <a:pt x="-6200" y="36348"/>
                  <a:pt x="40896" y="62807"/>
                  <a:pt x="64179" y="60690"/>
                </a:cubicBezTo>
                <a:cubicBezTo>
                  <a:pt x="87462" y="58573"/>
                  <a:pt x="146200" y="4598"/>
                  <a:pt x="153079" y="36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22" name="フリーフォーム 1721">
            <a:extLst>
              <a:ext uri="{FF2B5EF4-FFF2-40B4-BE49-F238E27FC236}">
                <a16:creationId xmlns:a16="http://schemas.microsoft.com/office/drawing/2014/main" id="{C0737CFF-1545-2F88-9661-CFCF8426E749}"/>
              </a:ext>
            </a:extLst>
          </p:cNvPr>
          <p:cNvSpPr/>
          <p:nvPr/>
        </p:nvSpPr>
        <p:spPr>
          <a:xfrm>
            <a:off x="2549496" y="8747094"/>
            <a:ext cx="88225" cy="80683"/>
          </a:xfrm>
          <a:custGeom>
            <a:avLst/>
            <a:gdLst>
              <a:gd name="connsiteX0" fmla="*/ 29 w 88225"/>
              <a:gd name="connsiteY0" fmla="*/ 31 h 80683"/>
              <a:gd name="connsiteX1" fmla="*/ 82579 w 88225"/>
              <a:gd name="connsiteY1" fmla="*/ 76231 h 80683"/>
              <a:gd name="connsiteX2" fmla="*/ 73054 w 88225"/>
              <a:gd name="connsiteY2" fmla="*/ 66706 h 80683"/>
              <a:gd name="connsiteX3" fmla="*/ 29 w 88225"/>
              <a:gd name="connsiteY3" fmla="*/ 31 h 80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8225" h="80683">
                <a:moveTo>
                  <a:pt x="29" y="31"/>
                </a:moveTo>
                <a:cubicBezTo>
                  <a:pt x="1616" y="1618"/>
                  <a:pt x="82579" y="76231"/>
                  <a:pt x="82579" y="76231"/>
                </a:cubicBezTo>
                <a:cubicBezTo>
                  <a:pt x="94750" y="87344"/>
                  <a:pt x="85225" y="75173"/>
                  <a:pt x="73054" y="66706"/>
                </a:cubicBezTo>
                <a:cubicBezTo>
                  <a:pt x="60883" y="58239"/>
                  <a:pt x="-1558" y="-1556"/>
                  <a:pt x="29" y="3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23" name="フリーフォーム 1722">
            <a:extLst>
              <a:ext uri="{FF2B5EF4-FFF2-40B4-BE49-F238E27FC236}">
                <a16:creationId xmlns:a16="http://schemas.microsoft.com/office/drawing/2014/main" id="{EB41A943-80D0-5745-0329-64C0BC8AAF41}"/>
              </a:ext>
            </a:extLst>
          </p:cNvPr>
          <p:cNvSpPr/>
          <p:nvPr/>
        </p:nvSpPr>
        <p:spPr>
          <a:xfrm>
            <a:off x="2593731" y="8677255"/>
            <a:ext cx="155931" cy="110332"/>
          </a:xfrm>
          <a:custGeom>
            <a:avLst/>
            <a:gdLst>
              <a:gd name="connsiteX0" fmla="*/ 3419 w 155931"/>
              <a:gd name="connsiteY0" fmla="*/ 38120 h 110332"/>
              <a:gd name="connsiteX1" fmla="*/ 51044 w 155931"/>
              <a:gd name="connsiteY1" fmla="*/ 95270 h 110332"/>
              <a:gd name="connsiteX2" fmla="*/ 155819 w 155931"/>
              <a:gd name="connsiteY2" fmla="*/ 20 h 110332"/>
              <a:gd name="connsiteX3" fmla="*/ 70094 w 155931"/>
              <a:gd name="connsiteY3" fmla="*/ 104795 h 110332"/>
              <a:gd name="connsiteX4" fmla="*/ 12944 w 155931"/>
              <a:gd name="connsiteY4" fmla="*/ 92095 h 110332"/>
              <a:gd name="connsiteX5" fmla="*/ 3419 w 155931"/>
              <a:gd name="connsiteY5" fmla="*/ 38120 h 1103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5931" h="110332">
                <a:moveTo>
                  <a:pt x="3419" y="38120"/>
                </a:moveTo>
                <a:cubicBezTo>
                  <a:pt x="9769" y="38649"/>
                  <a:pt x="25644" y="101620"/>
                  <a:pt x="51044" y="95270"/>
                </a:cubicBezTo>
                <a:cubicBezTo>
                  <a:pt x="76444" y="88920"/>
                  <a:pt x="152644" y="-1567"/>
                  <a:pt x="155819" y="20"/>
                </a:cubicBezTo>
                <a:cubicBezTo>
                  <a:pt x="158994" y="1607"/>
                  <a:pt x="93906" y="89449"/>
                  <a:pt x="70094" y="104795"/>
                </a:cubicBezTo>
                <a:cubicBezTo>
                  <a:pt x="46282" y="120141"/>
                  <a:pt x="26702" y="99503"/>
                  <a:pt x="12944" y="92095"/>
                </a:cubicBezTo>
                <a:cubicBezTo>
                  <a:pt x="-814" y="84687"/>
                  <a:pt x="-2931" y="37591"/>
                  <a:pt x="3419" y="3812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24" name="フリーフォーム 1723">
            <a:extLst>
              <a:ext uri="{FF2B5EF4-FFF2-40B4-BE49-F238E27FC236}">
                <a16:creationId xmlns:a16="http://schemas.microsoft.com/office/drawing/2014/main" id="{DAE3F3CB-D026-4407-AB5F-68C44D7F3A24}"/>
              </a:ext>
            </a:extLst>
          </p:cNvPr>
          <p:cNvSpPr/>
          <p:nvPr/>
        </p:nvSpPr>
        <p:spPr>
          <a:xfrm>
            <a:off x="1678613" y="8695466"/>
            <a:ext cx="149522" cy="107043"/>
          </a:xfrm>
          <a:custGeom>
            <a:avLst/>
            <a:gdLst>
              <a:gd name="connsiteX0" fmla="*/ 962 w 149522"/>
              <a:gd name="connsiteY0" fmla="*/ 105634 h 107043"/>
              <a:gd name="connsiteX1" fmla="*/ 147012 w 149522"/>
              <a:gd name="connsiteY1" fmla="*/ 859 h 107043"/>
              <a:gd name="connsiteX2" fmla="*/ 86687 w 149522"/>
              <a:gd name="connsiteY2" fmla="*/ 58009 h 107043"/>
              <a:gd name="connsiteX3" fmla="*/ 962 w 149522"/>
              <a:gd name="connsiteY3" fmla="*/ 105634 h 1070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9522" h="107043">
                <a:moveTo>
                  <a:pt x="962" y="105634"/>
                </a:moveTo>
                <a:cubicBezTo>
                  <a:pt x="11016" y="96109"/>
                  <a:pt x="132725" y="8796"/>
                  <a:pt x="147012" y="859"/>
                </a:cubicBezTo>
                <a:cubicBezTo>
                  <a:pt x="161299" y="-7078"/>
                  <a:pt x="111029" y="42134"/>
                  <a:pt x="86687" y="58009"/>
                </a:cubicBezTo>
                <a:cubicBezTo>
                  <a:pt x="62345" y="73884"/>
                  <a:pt x="-9092" y="115159"/>
                  <a:pt x="962" y="10563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25" name="フリーフォーム 1724">
            <a:extLst>
              <a:ext uri="{FF2B5EF4-FFF2-40B4-BE49-F238E27FC236}">
                <a16:creationId xmlns:a16="http://schemas.microsoft.com/office/drawing/2014/main" id="{D9BA9BF9-1CF0-BF2F-7338-8E82C087CF9E}"/>
              </a:ext>
            </a:extLst>
          </p:cNvPr>
          <p:cNvSpPr/>
          <p:nvPr/>
        </p:nvSpPr>
        <p:spPr>
          <a:xfrm>
            <a:off x="1866291" y="8657165"/>
            <a:ext cx="94261" cy="218097"/>
          </a:xfrm>
          <a:custGeom>
            <a:avLst/>
            <a:gdLst>
              <a:gd name="connsiteX0" fmla="*/ 92684 w 94261"/>
              <a:gd name="connsiteY0" fmla="*/ 1060 h 218097"/>
              <a:gd name="connsiteX1" fmla="*/ 609 w 94261"/>
              <a:gd name="connsiteY1" fmla="*/ 213785 h 218097"/>
              <a:gd name="connsiteX2" fmla="*/ 54584 w 94261"/>
              <a:gd name="connsiteY2" fmla="*/ 134410 h 218097"/>
              <a:gd name="connsiteX3" fmla="*/ 92684 w 94261"/>
              <a:gd name="connsiteY3" fmla="*/ 1060 h 2180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4261" h="218097">
                <a:moveTo>
                  <a:pt x="92684" y="1060"/>
                </a:moveTo>
                <a:cubicBezTo>
                  <a:pt x="83688" y="14289"/>
                  <a:pt x="6959" y="191560"/>
                  <a:pt x="609" y="213785"/>
                </a:cubicBezTo>
                <a:cubicBezTo>
                  <a:pt x="-5741" y="236010"/>
                  <a:pt x="39238" y="166689"/>
                  <a:pt x="54584" y="134410"/>
                </a:cubicBezTo>
                <a:cubicBezTo>
                  <a:pt x="69930" y="102131"/>
                  <a:pt x="101680" y="-12169"/>
                  <a:pt x="92684" y="106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26" name="フリーフォーム 1725">
            <a:extLst>
              <a:ext uri="{FF2B5EF4-FFF2-40B4-BE49-F238E27FC236}">
                <a16:creationId xmlns:a16="http://schemas.microsoft.com/office/drawing/2014/main" id="{3E33256D-F25C-D9E1-B63A-6DF38F19BB69}"/>
              </a:ext>
            </a:extLst>
          </p:cNvPr>
          <p:cNvSpPr/>
          <p:nvPr/>
        </p:nvSpPr>
        <p:spPr>
          <a:xfrm>
            <a:off x="1876018" y="8570013"/>
            <a:ext cx="250758" cy="123717"/>
          </a:xfrm>
          <a:custGeom>
            <a:avLst/>
            <a:gdLst>
              <a:gd name="connsiteX0" fmla="*/ 407 w 250758"/>
              <a:gd name="connsiteY0" fmla="*/ 123137 h 123717"/>
              <a:gd name="connsiteX1" fmla="*/ 241707 w 250758"/>
              <a:gd name="connsiteY1" fmla="*/ 2487 h 123717"/>
              <a:gd name="connsiteX2" fmla="*/ 184557 w 250758"/>
              <a:gd name="connsiteY2" fmla="*/ 46937 h 123717"/>
              <a:gd name="connsiteX3" fmla="*/ 407 w 250758"/>
              <a:gd name="connsiteY3" fmla="*/ 123137 h 1237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0758" h="123717">
                <a:moveTo>
                  <a:pt x="407" y="123137"/>
                </a:moveTo>
                <a:cubicBezTo>
                  <a:pt x="9932" y="115729"/>
                  <a:pt x="211015" y="15187"/>
                  <a:pt x="241707" y="2487"/>
                </a:cubicBezTo>
                <a:cubicBezTo>
                  <a:pt x="272399" y="-10213"/>
                  <a:pt x="217894" y="28945"/>
                  <a:pt x="184557" y="46937"/>
                </a:cubicBezTo>
                <a:cubicBezTo>
                  <a:pt x="151220" y="64929"/>
                  <a:pt x="-9118" y="130545"/>
                  <a:pt x="407" y="12313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27" name="フリーフォーム 1726">
            <a:extLst>
              <a:ext uri="{FF2B5EF4-FFF2-40B4-BE49-F238E27FC236}">
                <a16:creationId xmlns:a16="http://schemas.microsoft.com/office/drawing/2014/main" id="{C8FC49BE-8B2B-843D-965F-A1E91A25243C}"/>
              </a:ext>
            </a:extLst>
          </p:cNvPr>
          <p:cNvSpPr/>
          <p:nvPr/>
        </p:nvSpPr>
        <p:spPr>
          <a:xfrm>
            <a:off x="1447748" y="8350169"/>
            <a:ext cx="85777" cy="145608"/>
          </a:xfrm>
          <a:custGeom>
            <a:avLst/>
            <a:gdLst>
              <a:gd name="connsiteX0" fmla="*/ 85777 w 85777"/>
              <a:gd name="connsiteY0" fmla="*/ 81 h 145608"/>
              <a:gd name="connsiteX1" fmla="*/ 12752 w 85777"/>
              <a:gd name="connsiteY1" fmla="*/ 127081 h 145608"/>
              <a:gd name="connsiteX2" fmla="*/ 52 w 85777"/>
              <a:gd name="connsiteY2" fmla="*/ 142956 h 145608"/>
              <a:gd name="connsiteX3" fmla="*/ 12752 w 85777"/>
              <a:gd name="connsiteY3" fmla="*/ 108031 h 145608"/>
              <a:gd name="connsiteX4" fmla="*/ 85777 w 85777"/>
              <a:gd name="connsiteY4" fmla="*/ 81 h 1456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5777" h="145608">
                <a:moveTo>
                  <a:pt x="85777" y="81"/>
                </a:moveTo>
                <a:cubicBezTo>
                  <a:pt x="85777" y="3256"/>
                  <a:pt x="27039" y="103269"/>
                  <a:pt x="12752" y="127081"/>
                </a:cubicBezTo>
                <a:cubicBezTo>
                  <a:pt x="-1535" y="150893"/>
                  <a:pt x="52" y="146131"/>
                  <a:pt x="52" y="142956"/>
                </a:cubicBezTo>
                <a:cubicBezTo>
                  <a:pt x="52" y="139781"/>
                  <a:pt x="-1006" y="128139"/>
                  <a:pt x="12752" y="108031"/>
                </a:cubicBezTo>
                <a:cubicBezTo>
                  <a:pt x="26510" y="87923"/>
                  <a:pt x="85777" y="-3094"/>
                  <a:pt x="85777" y="8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28" name="フリーフォーム 1727">
            <a:extLst>
              <a:ext uri="{FF2B5EF4-FFF2-40B4-BE49-F238E27FC236}">
                <a16:creationId xmlns:a16="http://schemas.microsoft.com/office/drawing/2014/main" id="{C2119E23-CD96-2D8B-8F33-A3697CAB5F96}"/>
              </a:ext>
            </a:extLst>
          </p:cNvPr>
          <p:cNvSpPr/>
          <p:nvPr/>
        </p:nvSpPr>
        <p:spPr>
          <a:xfrm>
            <a:off x="1479209" y="8432666"/>
            <a:ext cx="110281" cy="80073"/>
          </a:xfrm>
          <a:custGeom>
            <a:avLst/>
            <a:gdLst>
              <a:gd name="connsiteX0" fmla="*/ 341 w 110281"/>
              <a:gd name="connsiteY0" fmla="*/ 134 h 80073"/>
              <a:gd name="connsiteX1" fmla="*/ 70191 w 110281"/>
              <a:gd name="connsiteY1" fmla="*/ 47759 h 80073"/>
              <a:gd name="connsiteX2" fmla="*/ 105116 w 110281"/>
              <a:gd name="connsiteY2" fmla="*/ 79509 h 80073"/>
              <a:gd name="connsiteX3" fmla="*/ 101941 w 110281"/>
              <a:gd name="connsiteY3" fmla="*/ 63634 h 80073"/>
              <a:gd name="connsiteX4" fmla="*/ 341 w 110281"/>
              <a:gd name="connsiteY4" fmla="*/ 134 h 800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0281" h="80073">
                <a:moveTo>
                  <a:pt x="341" y="134"/>
                </a:moveTo>
                <a:cubicBezTo>
                  <a:pt x="-4951" y="-2512"/>
                  <a:pt x="52729" y="34530"/>
                  <a:pt x="70191" y="47759"/>
                </a:cubicBezTo>
                <a:cubicBezTo>
                  <a:pt x="87654" y="60988"/>
                  <a:pt x="105116" y="79509"/>
                  <a:pt x="105116" y="79509"/>
                </a:cubicBezTo>
                <a:cubicBezTo>
                  <a:pt x="110408" y="82155"/>
                  <a:pt x="114641" y="75276"/>
                  <a:pt x="101941" y="63634"/>
                </a:cubicBezTo>
                <a:cubicBezTo>
                  <a:pt x="89241" y="51992"/>
                  <a:pt x="5633" y="2780"/>
                  <a:pt x="341" y="13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29" name="フリーフォーム 1728">
            <a:extLst>
              <a:ext uri="{FF2B5EF4-FFF2-40B4-BE49-F238E27FC236}">
                <a16:creationId xmlns:a16="http://schemas.microsoft.com/office/drawing/2014/main" id="{3370A0A2-D4FF-F057-8B40-A6C6E635F8DF}"/>
              </a:ext>
            </a:extLst>
          </p:cNvPr>
          <p:cNvSpPr/>
          <p:nvPr/>
        </p:nvSpPr>
        <p:spPr>
          <a:xfrm>
            <a:off x="1536465" y="8353397"/>
            <a:ext cx="51035" cy="105453"/>
          </a:xfrm>
          <a:custGeom>
            <a:avLst/>
            <a:gdLst>
              <a:gd name="connsiteX0" fmla="*/ 51035 w 51035"/>
              <a:gd name="connsiteY0" fmla="*/ 28 h 105453"/>
              <a:gd name="connsiteX1" fmla="*/ 6585 w 51035"/>
              <a:gd name="connsiteY1" fmla="*/ 88928 h 105453"/>
              <a:gd name="connsiteX2" fmla="*/ 235 w 51035"/>
              <a:gd name="connsiteY2" fmla="*/ 104803 h 105453"/>
              <a:gd name="connsiteX3" fmla="*/ 6585 w 51035"/>
              <a:gd name="connsiteY3" fmla="*/ 79403 h 105453"/>
              <a:gd name="connsiteX4" fmla="*/ 51035 w 51035"/>
              <a:gd name="connsiteY4" fmla="*/ 28 h 1054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035" h="105453">
                <a:moveTo>
                  <a:pt x="51035" y="28"/>
                </a:moveTo>
                <a:cubicBezTo>
                  <a:pt x="51035" y="1615"/>
                  <a:pt x="15052" y="71466"/>
                  <a:pt x="6585" y="88928"/>
                </a:cubicBezTo>
                <a:cubicBezTo>
                  <a:pt x="-1882" y="106390"/>
                  <a:pt x="235" y="106390"/>
                  <a:pt x="235" y="104803"/>
                </a:cubicBezTo>
                <a:cubicBezTo>
                  <a:pt x="235" y="103216"/>
                  <a:pt x="1293" y="94749"/>
                  <a:pt x="6585" y="79403"/>
                </a:cubicBezTo>
                <a:cubicBezTo>
                  <a:pt x="11877" y="64057"/>
                  <a:pt x="51035" y="-1559"/>
                  <a:pt x="51035" y="2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30" name="フリーフォーム 1729">
            <a:extLst>
              <a:ext uri="{FF2B5EF4-FFF2-40B4-BE49-F238E27FC236}">
                <a16:creationId xmlns:a16="http://schemas.microsoft.com/office/drawing/2014/main" id="{D05DD284-7D42-E1E9-DC7B-C64DFE83EE6A}"/>
              </a:ext>
            </a:extLst>
          </p:cNvPr>
          <p:cNvSpPr/>
          <p:nvPr/>
        </p:nvSpPr>
        <p:spPr>
          <a:xfrm>
            <a:off x="1244417" y="8780792"/>
            <a:ext cx="88981" cy="296776"/>
          </a:xfrm>
          <a:custGeom>
            <a:avLst/>
            <a:gdLst>
              <a:gd name="connsiteX0" fmla="*/ 183 w 88981"/>
              <a:gd name="connsiteY0" fmla="*/ 1258 h 296776"/>
              <a:gd name="connsiteX1" fmla="*/ 85908 w 88981"/>
              <a:gd name="connsiteY1" fmla="*/ 290183 h 296776"/>
              <a:gd name="connsiteX2" fmla="*/ 63683 w 88981"/>
              <a:gd name="connsiteY2" fmla="*/ 188583 h 296776"/>
              <a:gd name="connsiteX3" fmla="*/ 183 w 88981"/>
              <a:gd name="connsiteY3" fmla="*/ 1258 h 2967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8981" h="296776">
                <a:moveTo>
                  <a:pt x="183" y="1258"/>
                </a:moveTo>
                <a:cubicBezTo>
                  <a:pt x="3887" y="18191"/>
                  <a:pt x="75325" y="258962"/>
                  <a:pt x="85908" y="290183"/>
                </a:cubicBezTo>
                <a:cubicBezTo>
                  <a:pt x="96491" y="321404"/>
                  <a:pt x="77441" y="234091"/>
                  <a:pt x="63683" y="188583"/>
                </a:cubicBezTo>
                <a:cubicBezTo>
                  <a:pt x="49925" y="143075"/>
                  <a:pt x="-3521" y="-15675"/>
                  <a:pt x="183" y="125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31" name="フリーフォーム 1730">
            <a:extLst>
              <a:ext uri="{FF2B5EF4-FFF2-40B4-BE49-F238E27FC236}">
                <a16:creationId xmlns:a16="http://schemas.microsoft.com/office/drawing/2014/main" id="{9B79E72B-8E94-C192-516E-0F10B09570DA}"/>
              </a:ext>
            </a:extLst>
          </p:cNvPr>
          <p:cNvSpPr/>
          <p:nvPr/>
        </p:nvSpPr>
        <p:spPr>
          <a:xfrm>
            <a:off x="1184019" y="9070909"/>
            <a:ext cx="266362" cy="206486"/>
          </a:xfrm>
          <a:custGeom>
            <a:avLst/>
            <a:gdLst>
              <a:gd name="connsiteX0" fmla="*/ 256 w 266362"/>
              <a:gd name="connsiteY0" fmla="*/ 206441 h 206486"/>
              <a:gd name="connsiteX1" fmla="*/ 89156 w 266362"/>
              <a:gd name="connsiteY1" fmla="*/ 101666 h 206486"/>
              <a:gd name="connsiteX2" fmla="*/ 143131 w 266362"/>
              <a:gd name="connsiteY2" fmla="*/ 54041 h 206486"/>
              <a:gd name="connsiteX3" fmla="*/ 263781 w 266362"/>
              <a:gd name="connsiteY3" fmla="*/ 66 h 206486"/>
              <a:gd name="connsiteX4" fmla="*/ 212981 w 266362"/>
              <a:gd name="connsiteY4" fmla="*/ 44516 h 206486"/>
              <a:gd name="connsiteX5" fmla="*/ 66931 w 266362"/>
              <a:gd name="connsiteY5" fmla="*/ 114366 h 206486"/>
              <a:gd name="connsiteX6" fmla="*/ 256 w 266362"/>
              <a:gd name="connsiteY6" fmla="*/ 206441 h 2064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66362" h="206486">
                <a:moveTo>
                  <a:pt x="256" y="206441"/>
                </a:moveTo>
                <a:cubicBezTo>
                  <a:pt x="3960" y="204324"/>
                  <a:pt x="65344" y="127066"/>
                  <a:pt x="89156" y="101666"/>
                </a:cubicBezTo>
                <a:cubicBezTo>
                  <a:pt x="112969" y="76266"/>
                  <a:pt x="114027" y="70974"/>
                  <a:pt x="143131" y="54041"/>
                </a:cubicBezTo>
                <a:cubicBezTo>
                  <a:pt x="172235" y="37108"/>
                  <a:pt x="252139" y="1653"/>
                  <a:pt x="263781" y="66"/>
                </a:cubicBezTo>
                <a:cubicBezTo>
                  <a:pt x="275423" y="-1521"/>
                  <a:pt x="245789" y="25466"/>
                  <a:pt x="212981" y="44516"/>
                </a:cubicBezTo>
                <a:cubicBezTo>
                  <a:pt x="180173" y="63566"/>
                  <a:pt x="100269" y="92670"/>
                  <a:pt x="66931" y="114366"/>
                </a:cubicBezTo>
                <a:cubicBezTo>
                  <a:pt x="33594" y="136062"/>
                  <a:pt x="-3448" y="208558"/>
                  <a:pt x="256" y="20644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32" name="フリーフォーム 1731">
            <a:extLst>
              <a:ext uri="{FF2B5EF4-FFF2-40B4-BE49-F238E27FC236}">
                <a16:creationId xmlns:a16="http://schemas.microsoft.com/office/drawing/2014/main" id="{6A1811A3-8439-7D93-6F23-DAF978FA863F}"/>
              </a:ext>
            </a:extLst>
          </p:cNvPr>
          <p:cNvSpPr/>
          <p:nvPr/>
        </p:nvSpPr>
        <p:spPr>
          <a:xfrm>
            <a:off x="1050793" y="9118580"/>
            <a:ext cx="273358" cy="165132"/>
          </a:xfrm>
          <a:custGeom>
            <a:avLst/>
            <a:gdLst>
              <a:gd name="connsiteX0" fmla="*/ 132 w 273358"/>
              <a:gd name="connsiteY0" fmla="*/ 165120 h 165132"/>
              <a:gd name="connsiteX1" fmla="*/ 139832 w 273358"/>
              <a:gd name="connsiteY1" fmla="*/ 69870 h 165132"/>
              <a:gd name="connsiteX2" fmla="*/ 273182 w 273358"/>
              <a:gd name="connsiteY2" fmla="*/ 20 h 165132"/>
              <a:gd name="connsiteX3" fmla="*/ 165232 w 273358"/>
              <a:gd name="connsiteY3" fmla="*/ 63520 h 165132"/>
              <a:gd name="connsiteX4" fmla="*/ 132 w 273358"/>
              <a:gd name="connsiteY4" fmla="*/ 165120 h 1651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73358" h="165132">
                <a:moveTo>
                  <a:pt x="132" y="165120"/>
                </a:moveTo>
                <a:cubicBezTo>
                  <a:pt x="-4101" y="166178"/>
                  <a:pt x="94324" y="97387"/>
                  <a:pt x="139832" y="69870"/>
                </a:cubicBezTo>
                <a:cubicBezTo>
                  <a:pt x="185340" y="42353"/>
                  <a:pt x="268949" y="1078"/>
                  <a:pt x="273182" y="20"/>
                </a:cubicBezTo>
                <a:cubicBezTo>
                  <a:pt x="277415" y="-1038"/>
                  <a:pt x="204390" y="38649"/>
                  <a:pt x="165232" y="63520"/>
                </a:cubicBezTo>
                <a:cubicBezTo>
                  <a:pt x="126074" y="88391"/>
                  <a:pt x="4365" y="164062"/>
                  <a:pt x="132" y="16512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33" name="フリーフォーム 1732">
            <a:extLst>
              <a:ext uri="{FF2B5EF4-FFF2-40B4-BE49-F238E27FC236}">
                <a16:creationId xmlns:a16="http://schemas.microsoft.com/office/drawing/2014/main" id="{6FDE3AD1-2F69-DB86-A495-8B790C6D2841}"/>
              </a:ext>
            </a:extLst>
          </p:cNvPr>
          <p:cNvSpPr/>
          <p:nvPr/>
        </p:nvSpPr>
        <p:spPr>
          <a:xfrm>
            <a:off x="1371078" y="9165595"/>
            <a:ext cx="19727" cy="156249"/>
          </a:xfrm>
          <a:custGeom>
            <a:avLst/>
            <a:gdLst>
              <a:gd name="connsiteX0" fmla="*/ 522 w 19727"/>
              <a:gd name="connsiteY0" fmla="*/ 630 h 156249"/>
              <a:gd name="connsiteX1" fmla="*/ 19572 w 19727"/>
              <a:gd name="connsiteY1" fmla="*/ 89530 h 156249"/>
              <a:gd name="connsiteX2" fmla="*/ 10047 w 19727"/>
              <a:gd name="connsiteY2" fmla="*/ 156205 h 156249"/>
              <a:gd name="connsiteX3" fmla="*/ 19572 w 19727"/>
              <a:gd name="connsiteY3" fmla="*/ 99055 h 156249"/>
              <a:gd name="connsiteX4" fmla="*/ 6872 w 19727"/>
              <a:gd name="connsiteY4" fmla="*/ 51430 h 156249"/>
              <a:gd name="connsiteX5" fmla="*/ 522 w 19727"/>
              <a:gd name="connsiteY5" fmla="*/ 630 h 1562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727" h="156249">
                <a:moveTo>
                  <a:pt x="522" y="630"/>
                </a:moveTo>
                <a:cubicBezTo>
                  <a:pt x="2639" y="6980"/>
                  <a:pt x="17985" y="63601"/>
                  <a:pt x="19572" y="89530"/>
                </a:cubicBezTo>
                <a:cubicBezTo>
                  <a:pt x="21160" y="115459"/>
                  <a:pt x="10047" y="154618"/>
                  <a:pt x="10047" y="156205"/>
                </a:cubicBezTo>
                <a:cubicBezTo>
                  <a:pt x="10047" y="157792"/>
                  <a:pt x="20101" y="116517"/>
                  <a:pt x="19572" y="99055"/>
                </a:cubicBezTo>
                <a:cubicBezTo>
                  <a:pt x="19043" y="81593"/>
                  <a:pt x="10576" y="65188"/>
                  <a:pt x="6872" y="51430"/>
                </a:cubicBezTo>
                <a:cubicBezTo>
                  <a:pt x="3168" y="37672"/>
                  <a:pt x="-1595" y="-5720"/>
                  <a:pt x="522" y="63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34" name="フリーフォーム 1733">
            <a:extLst>
              <a:ext uri="{FF2B5EF4-FFF2-40B4-BE49-F238E27FC236}">
                <a16:creationId xmlns:a16="http://schemas.microsoft.com/office/drawing/2014/main" id="{3DB4B13C-9148-E1B0-83A7-B75C4A659D1F}"/>
              </a:ext>
            </a:extLst>
          </p:cNvPr>
          <p:cNvSpPr/>
          <p:nvPr/>
        </p:nvSpPr>
        <p:spPr>
          <a:xfrm>
            <a:off x="1339386" y="9168707"/>
            <a:ext cx="42650" cy="124428"/>
          </a:xfrm>
          <a:custGeom>
            <a:avLst/>
            <a:gdLst>
              <a:gd name="connsiteX0" fmla="*/ 29039 w 42650"/>
              <a:gd name="connsiteY0" fmla="*/ 693 h 124428"/>
              <a:gd name="connsiteX1" fmla="*/ 29039 w 42650"/>
              <a:gd name="connsiteY1" fmla="*/ 67368 h 124428"/>
              <a:gd name="connsiteX2" fmla="*/ 41739 w 42650"/>
              <a:gd name="connsiteY2" fmla="*/ 121343 h 124428"/>
              <a:gd name="connsiteX3" fmla="*/ 464 w 42650"/>
              <a:gd name="connsiteY3" fmla="*/ 118168 h 124428"/>
              <a:gd name="connsiteX4" fmla="*/ 19514 w 42650"/>
              <a:gd name="connsiteY4" fmla="*/ 111818 h 124428"/>
              <a:gd name="connsiteX5" fmla="*/ 29039 w 42650"/>
              <a:gd name="connsiteY5" fmla="*/ 693 h 1244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650" h="124428">
                <a:moveTo>
                  <a:pt x="29039" y="693"/>
                </a:moveTo>
                <a:cubicBezTo>
                  <a:pt x="30626" y="-6715"/>
                  <a:pt x="26922" y="47260"/>
                  <a:pt x="29039" y="67368"/>
                </a:cubicBezTo>
                <a:cubicBezTo>
                  <a:pt x="31156" y="87476"/>
                  <a:pt x="46502" y="112876"/>
                  <a:pt x="41739" y="121343"/>
                </a:cubicBezTo>
                <a:cubicBezTo>
                  <a:pt x="36976" y="129810"/>
                  <a:pt x="464" y="118168"/>
                  <a:pt x="464" y="118168"/>
                </a:cubicBezTo>
                <a:cubicBezTo>
                  <a:pt x="-3240" y="116581"/>
                  <a:pt x="16339" y="126105"/>
                  <a:pt x="19514" y="111818"/>
                </a:cubicBezTo>
                <a:cubicBezTo>
                  <a:pt x="22689" y="97531"/>
                  <a:pt x="27452" y="8101"/>
                  <a:pt x="29039" y="69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35" name="フリーフォーム 1734">
            <a:extLst>
              <a:ext uri="{FF2B5EF4-FFF2-40B4-BE49-F238E27FC236}">
                <a16:creationId xmlns:a16="http://schemas.microsoft.com/office/drawing/2014/main" id="{0DA0A8A6-3275-E282-C3DA-8F619ACD3AAB}"/>
              </a:ext>
            </a:extLst>
          </p:cNvPr>
          <p:cNvSpPr/>
          <p:nvPr/>
        </p:nvSpPr>
        <p:spPr>
          <a:xfrm>
            <a:off x="2256323" y="8334344"/>
            <a:ext cx="142721" cy="98697"/>
          </a:xfrm>
          <a:custGeom>
            <a:avLst/>
            <a:gdLst>
              <a:gd name="connsiteX0" fmla="*/ 1102 w 142721"/>
              <a:gd name="connsiteY0" fmla="*/ 31 h 98697"/>
              <a:gd name="connsiteX1" fmla="*/ 58252 w 142721"/>
              <a:gd name="connsiteY1" fmla="*/ 73056 h 98697"/>
              <a:gd name="connsiteX2" fmla="*/ 140802 w 142721"/>
              <a:gd name="connsiteY2" fmla="*/ 98456 h 98697"/>
              <a:gd name="connsiteX3" fmla="*/ 109052 w 142721"/>
              <a:gd name="connsiteY3" fmla="*/ 82581 h 98697"/>
              <a:gd name="connsiteX4" fmla="*/ 1102 w 142721"/>
              <a:gd name="connsiteY4" fmla="*/ 31 h 98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2721" h="98697">
                <a:moveTo>
                  <a:pt x="1102" y="31"/>
                </a:moveTo>
                <a:cubicBezTo>
                  <a:pt x="-7365" y="-1556"/>
                  <a:pt x="34969" y="56652"/>
                  <a:pt x="58252" y="73056"/>
                </a:cubicBezTo>
                <a:cubicBezTo>
                  <a:pt x="81535" y="89460"/>
                  <a:pt x="132335" y="96869"/>
                  <a:pt x="140802" y="98456"/>
                </a:cubicBezTo>
                <a:cubicBezTo>
                  <a:pt x="149269" y="100043"/>
                  <a:pt x="128102" y="93693"/>
                  <a:pt x="109052" y="82581"/>
                </a:cubicBezTo>
                <a:cubicBezTo>
                  <a:pt x="90002" y="71469"/>
                  <a:pt x="9569" y="1618"/>
                  <a:pt x="1102" y="3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36" name="フリーフォーム 1735">
            <a:extLst>
              <a:ext uri="{FF2B5EF4-FFF2-40B4-BE49-F238E27FC236}">
                <a16:creationId xmlns:a16="http://schemas.microsoft.com/office/drawing/2014/main" id="{195FADE3-AC4A-B064-E2A0-C415D0D50A5B}"/>
              </a:ext>
            </a:extLst>
          </p:cNvPr>
          <p:cNvSpPr/>
          <p:nvPr/>
        </p:nvSpPr>
        <p:spPr>
          <a:xfrm>
            <a:off x="1746169" y="8313811"/>
            <a:ext cx="183291" cy="52489"/>
          </a:xfrm>
          <a:custGeom>
            <a:avLst/>
            <a:gdLst>
              <a:gd name="connsiteX0" fmla="*/ 81 w 183291"/>
              <a:gd name="connsiteY0" fmla="*/ 52314 h 52489"/>
              <a:gd name="connsiteX1" fmla="*/ 171531 w 183291"/>
              <a:gd name="connsiteY1" fmla="*/ 1514 h 52489"/>
              <a:gd name="connsiteX2" fmla="*/ 149306 w 183291"/>
              <a:gd name="connsiteY2" fmla="*/ 17389 h 52489"/>
              <a:gd name="connsiteX3" fmla="*/ 81 w 183291"/>
              <a:gd name="connsiteY3" fmla="*/ 52314 h 524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3291" h="52489">
                <a:moveTo>
                  <a:pt x="81" y="52314"/>
                </a:moveTo>
                <a:cubicBezTo>
                  <a:pt x="3785" y="49668"/>
                  <a:pt x="146660" y="7335"/>
                  <a:pt x="171531" y="1514"/>
                </a:cubicBezTo>
                <a:cubicBezTo>
                  <a:pt x="196402" y="-4307"/>
                  <a:pt x="178410" y="7864"/>
                  <a:pt x="149306" y="17389"/>
                </a:cubicBezTo>
                <a:cubicBezTo>
                  <a:pt x="120202" y="26914"/>
                  <a:pt x="-3623" y="54960"/>
                  <a:pt x="81" y="5231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37" name="フリーフォーム 1736">
            <a:extLst>
              <a:ext uri="{FF2B5EF4-FFF2-40B4-BE49-F238E27FC236}">
                <a16:creationId xmlns:a16="http://schemas.microsoft.com/office/drawing/2014/main" id="{D234155D-D0AF-6B47-D3BA-50519CE084FE}"/>
              </a:ext>
            </a:extLst>
          </p:cNvPr>
          <p:cNvSpPr/>
          <p:nvPr/>
        </p:nvSpPr>
        <p:spPr>
          <a:xfrm>
            <a:off x="1851496" y="8401041"/>
            <a:ext cx="107542" cy="240306"/>
          </a:xfrm>
          <a:custGeom>
            <a:avLst/>
            <a:gdLst>
              <a:gd name="connsiteX0" fmla="*/ 107479 w 107542"/>
              <a:gd name="connsiteY0" fmla="*/ 9 h 240306"/>
              <a:gd name="connsiteX1" fmla="*/ 40804 w 107542"/>
              <a:gd name="connsiteY1" fmla="*/ 123834 h 240306"/>
              <a:gd name="connsiteX2" fmla="*/ 2704 w 107542"/>
              <a:gd name="connsiteY2" fmla="*/ 238134 h 240306"/>
              <a:gd name="connsiteX3" fmla="*/ 5879 w 107542"/>
              <a:gd name="connsiteY3" fmla="*/ 193684 h 240306"/>
              <a:gd name="connsiteX4" fmla="*/ 28104 w 107542"/>
              <a:gd name="connsiteY4" fmla="*/ 130184 h 240306"/>
              <a:gd name="connsiteX5" fmla="*/ 107479 w 107542"/>
              <a:gd name="connsiteY5" fmla="*/ 9 h 2403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7542" h="240306">
                <a:moveTo>
                  <a:pt x="107479" y="9"/>
                </a:moveTo>
                <a:cubicBezTo>
                  <a:pt x="109596" y="-1049"/>
                  <a:pt x="58266" y="84147"/>
                  <a:pt x="40804" y="123834"/>
                </a:cubicBezTo>
                <a:cubicBezTo>
                  <a:pt x="23341" y="163522"/>
                  <a:pt x="8525" y="226492"/>
                  <a:pt x="2704" y="238134"/>
                </a:cubicBezTo>
                <a:cubicBezTo>
                  <a:pt x="-3117" y="249776"/>
                  <a:pt x="1646" y="211676"/>
                  <a:pt x="5879" y="193684"/>
                </a:cubicBezTo>
                <a:cubicBezTo>
                  <a:pt x="10112" y="175692"/>
                  <a:pt x="13816" y="159817"/>
                  <a:pt x="28104" y="130184"/>
                </a:cubicBezTo>
                <a:cubicBezTo>
                  <a:pt x="42392" y="100551"/>
                  <a:pt x="105362" y="1067"/>
                  <a:pt x="107479" y="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38" name="フリーフォーム 1737">
            <a:extLst>
              <a:ext uri="{FF2B5EF4-FFF2-40B4-BE49-F238E27FC236}">
                <a16:creationId xmlns:a16="http://schemas.microsoft.com/office/drawing/2014/main" id="{D7A3EEED-7084-6F4A-9A11-87FAD6DC1B63}"/>
              </a:ext>
            </a:extLst>
          </p:cNvPr>
          <p:cNvSpPr/>
          <p:nvPr/>
        </p:nvSpPr>
        <p:spPr>
          <a:xfrm>
            <a:off x="1866279" y="8565044"/>
            <a:ext cx="179537" cy="74672"/>
          </a:xfrm>
          <a:custGeom>
            <a:avLst/>
            <a:gdLst>
              <a:gd name="connsiteX0" fmla="*/ 621 w 179537"/>
              <a:gd name="connsiteY0" fmla="*/ 74131 h 74672"/>
              <a:gd name="connsiteX1" fmla="*/ 175246 w 179537"/>
              <a:gd name="connsiteY1" fmla="*/ 1106 h 74672"/>
              <a:gd name="connsiteX2" fmla="*/ 118096 w 179537"/>
              <a:gd name="connsiteY2" fmla="*/ 32856 h 74672"/>
              <a:gd name="connsiteX3" fmla="*/ 621 w 179537"/>
              <a:gd name="connsiteY3" fmla="*/ 74131 h 746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9537" h="74672">
                <a:moveTo>
                  <a:pt x="621" y="74131"/>
                </a:moveTo>
                <a:cubicBezTo>
                  <a:pt x="10146" y="68839"/>
                  <a:pt x="155667" y="7985"/>
                  <a:pt x="175246" y="1106"/>
                </a:cubicBezTo>
                <a:cubicBezTo>
                  <a:pt x="194825" y="-5773"/>
                  <a:pt x="142438" y="21214"/>
                  <a:pt x="118096" y="32856"/>
                </a:cubicBezTo>
                <a:cubicBezTo>
                  <a:pt x="93754" y="44498"/>
                  <a:pt x="-8904" y="79423"/>
                  <a:pt x="621" y="7413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39" name="フリーフォーム 1738">
            <a:extLst>
              <a:ext uri="{FF2B5EF4-FFF2-40B4-BE49-F238E27FC236}">
                <a16:creationId xmlns:a16="http://schemas.microsoft.com/office/drawing/2014/main" id="{85C43A58-C9C6-CEDD-B33C-F65E190F392F}"/>
              </a:ext>
            </a:extLst>
          </p:cNvPr>
          <p:cNvSpPr/>
          <p:nvPr/>
        </p:nvSpPr>
        <p:spPr>
          <a:xfrm>
            <a:off x="1381036" y="8932627"/>
            <a:ext cx="120444" cy="65510"/>
          </a:xfrm>
          <a:custGeom>
            <a:avLst/>
            <a:gdLst>
              <a:gd name="connsiteX0" fmla="*/ 89 w 120444"/>
              <a:gd name="connsiteY0" fmla="*/ 65323 h 65510"/>
              <a:gd name="connsiteX1" fmla="*/ 114389 w 120444"/>
              <a:gd name="connsiteY1" fmla="*/ 1823 h 65510"/>
              <a:gd name="connsiteX2" fmla="*/ 95339 w 120444"/>
              <a:gd name="connsiteY2" fmla="*/ 20873 h 65510"/>
              <a:gd name="connsiteX3" fmla="*/ 89 w 120444"/>
              <a:gd name="connsiteY3" fmla="*/ 65323 h 655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0444" h="65510">
                <a:moveTo>
                  <a:pt x="89" y="65323"/>
                </a:moveTo>
                <a:cubicBezTo>
                  <a:pt x="3264" y="62148"/>
                  <a:pt x="114389" y="1823"/>
                  <a:pt x="114389" y="1823"/>
                </a:cubicBezTo>
                <a:cubicBezTo>
                  <a:pt x="130264" y="-5585"/>
                  <a:pt x="111743" y="11348"/>
                  <a:pt x="95339" y="20873"/>
                </a:cubicBezTo>
                <a:cubicBezTo>
                  <a:pt x="78935" y="30398"/>
                  <a:pt x="-3086" y="68498"/>
                  <a:pt x="89" y="6532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40" name="フリーフォーム 1739">
            <a:extLst>
              <a:ext uri="{FF2B5EF4-FFF2-40B4-BE49-F238E27FC236}">
                <a16:creationId xmlns:a16="http://schemas.microsoft.com/office/drawing/2014/main" id="{96E40A5C-AFDE-49A6-9CBF-22C7BE2C1697}"/>
              </a:ext>
            </a:extLst>
          </p:cNvPr>
          <p:cNvSpPr/>
          <p:nvPr/>
        </p:nvSpPr>
        <p:spPr>
          <a:xfrm>
            <a:off x="1552575" y="9045082"/>
            <a:ext cx="28582" cy="83043"/>
          </a:xfrm>
          <a:custGeom>
            <a:avLst/>
            <a:gdLst>
              <a:gd name="connsiteX0" fmla="*/ 0 w 28582"/>
              <a:gd name="connsiteY0" fmla="*/ 83043 h 83043"/>
              <a:gd name="connsiteX1" fmla="*/ 28575 w 28582"/>
              <a:gd name="connsiteY1" fmla="*/ 493 h 83043"/>
              <a:gd name="connsiteX2" fmla="*/ 0 w 28582"/>
              <a:gd name="connsiteY2" fmla="*/ 83043 h 830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8582" h="83043">
                <a:moveTo>
                  <a:pt x="0" y="83043"/>
                </a:moveTo>
                <a:cubicBezTo>
                  <a:pt x="0" y="83043"/>
                  <a:pt x="28046" y="8430"/>
                  <a:pt x="28575" y="493"/>
                </a:cubicBezTo>
                <a:cubicBezTo>
                  <a:pt x="29104" y="-7445"/>
                  <a:pt x="0" y="83043"/>
                  <a:pt x="0" y="8304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41" name="フリーフォーム 1740">
            <a:extLst>
              <a:ext uri="{FF2B5EF4-FFF2-40B4-BE49-F238E27FC236}">
                <a16:creationId xmlns:a16="http://schemas.microsoft.com/office/drawing/2014/main" id="{511A6CC5-0E92-909E-9EDB-E4ACCB30FD50}"/>
              </a:ext>
            </a:extLst>
          </p:cNvPr>
          <p:cNvSpPr/>
          <p:nvPr/>
        </p:nvSpPr>
        <p:spPr>
          <a:xfrm>
            <a:off x="1504947" y="8943967"/>
            <a:ext cx="133556" cy="197014"/>
          </a:xfrm>
          <a:custGeom>
            <a:avLst/>
            <a:gdLst>
              <a:gd name="connsiteX0" fmla="*/ 3 w 133556"/>
              <a:gd name="connsiteY0" fmla="*/ 196858 h 197014"/>
              <a:gd name="connsiteX1" fmla="*/ 73028 w 133556"/>
              <a:gd name="connsiteY1" fmla="*/ 92083 h 197014"/>
              <a:gd name="connsiteX2" fmla="*/ 107953 w 133556"/>
              <a:gd name="connsiteY2" fmla="*/ 38108 h 197014"/>
              <a:gd name="connsiteX3" fmla="*/ 133353 w 133556"/>
              <a:gd name="connsiteY3" fmla="*/ 8 h 197014"/>
              <a:gd name="connsiteX4" fmla="*/ 117478 w 133556"/>
              <a:gd name="connsiteY4" fmla="*/ 34933 h 197014"/>
              <a:gd name="connsiteX5" fmla="*/ 76203 w 133556"/>
              <a:gd name="connsiteY5" fmla="*/ 66683 h 197014"/>
              <a:gd name="connsiteX6" fmla="*/ 3 w 133556"/>
              <a:gd name="connsiteY6" fmla="*/ 196858 h 1970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33556" h="197014">
                <a:moveTo>
                  <a:pt x="3" y="196858"/>
                </a:moveTo>
                <a:cubicBezTo>
                  <a:pt x="-526" y="201091"/>
                  <a:pt x="55036" y="118541"/>
                  <a:pt x="73028" y="92083"/>
                </a:cubicBezTo>
                <a:cubicBezTo>
                  <a:pt x="91020" y="65625"/>
                  <a:pt x="97899" y="53454"/>
                  <a:pt x="107953" y="38108"/>
                </a:cubicBezTo>
                <a:cubicBezTo>
                  <a:pt x="118007" y="22762"/>
                  <a:pt x="131766" y="537"/>
                  <a:pt x="133353" y="8"/>
                </a:cubicBezTo>
                <a:cubicBezTo>
                  <a:pt x="134940" y="-521"/>
                  <a:pt x="127003" y="23820"/>
                  <a:pt x="117478" y="34933"/>
                </a:cubicBezTo>
                <a:cubicBezTo>
                  <a:pt x="107953" y="46045"/>
                  <a:pt x="93666" y="42341"/>
                  <a:pt x="76203" y="66683"/>
                </a:cubicBezTo>
                <a:cubicBezTo>
                  <a:pt x="58740" y="91025"/>
                  <a:pt x="532" y="192625"/>
                  <a:pt x="3" y="19685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42" name="フリーフォーム 1741">
            <a:extLst>
              <a:ext uri="{FF2B5EF4-FFF2-40B4-BE49-F238E27FC236}">
                <a16:creationId xmlns:a16="http://schemas.microsoft.com/office/drawing/2014/main" id="{B09B4402-5B34-2BB9-9FA7-A0CDDF9FFF2A}"/>
              </a:ext>
            </a:extLst>
          </p:cNvPr>
          <p:cNvSpPr/>
          <p:nvPr/>
        </p:nvSpPr>
        <p:spPr>
          <a:xfrm>
            <a:off x="1396981" y="9146923"/>
            <a:ext cx="57424" cy="178662"/>
          </a:xfrm>
          <a:custGeom>
            <a:avLst/>
            <a:gdLst>
              <a:gd name="connsiteX0" fmla="*/ 19 w 57424"/>
              <a:gd name="connsiteY0" fmla="*/ 252 h 178662"/>
              <a:gd name="connsiteX1" fmla="*/ 53994 w 57424"/>
              <a:gd name="connsiteY1" fmla="*/ 171702 h 178662"/>
              <a:gd name="connsiteX2" fmla="*/ 47644 w 57424"/>
              <a:gd name="connsiteY2" fmla="*/ 133602 h 178662"/>
              <a:gd name="connsiteX3" fmla="*/ 19 w 57424"/>
              <a:gd name="connsiteY3" fmla="*/ 252 h 1786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7424" h="178662">
                <a:moveTo>
                  <a:pt x="19" y="252"/>
                </a:moveTo>
                <a:cubicBezTo>
                  <a:pt x="1077" y="6602"/>
                  <a:pt x="46057" y="149477"/>
                  <a:pt x="53994" y="171702"/>
                </a:cubicBezTo>
                <a:cubicBezTo>
                  <a:pt x="61932" y="193927"/>
                  <a:pt x="54523" y="157944"/>
                  <a:pt x="47644" y="133602"/>
                </a:cubicBezTo>
                <a:cubicBezTo>
                  <a:pt x="40765" y="109260"/>
                  <a:pt x="-1039" y="-6098"/>
                  <a:pt x="19" y="25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43" name="フリーフォーム 1742">
            <a:extLst>
              <a:ext uri="{FF2B5EF4-FFF2-40B4-BE49-F238E27FC236}">
                <a16:creationId xmlns:a16="http://schemas.microsoft.com/office/drawing/2014/main" id="{8DAD9229-DFDC-2994-F177-23158C6BE2FF}"/>
              </a:ext>
            </a:extLst>
          </p:cNvPr>
          <p:cNvSpPr/>
          <p:nvPr/>
        </p:nvSpPr>
        <p:spPr>
          <a:xfrm>
            <a:off x="2317043" y="8530317"/>
            <a:ext cx="248432" cy="39383"/>
          </a:xfrm>
          <a:custGeom>
            <a:avLst/>
            <a:gdLst>
              <a:gd name="connsiteX0" fmla="*/ 707 w 248432"/>
              <a:gd name="connsiteY0" fmla="*/ 908 h 39383"/>
              <a:gd name="connsiteX1" fmla="*/ 92782 w 248432"/>
              <a:gd name="connsiteY1" fmla="*/ 13608 h 39383"/>
              <a:gd name="connsiteX2" fmla="*/ 130882 w 248432"/>
              <a:gd name="connsiteY2" fmla="*/ 32658 h 39383"/>
              <a:gd name="connsiteX3" fmla="*/ 248357 w 248432"/>
              <a:gd name="connsiteY3" fmla="*/ 23133 h 39383"/>
              <a:gd name="connsiteX4" fmla="*/ 146757 w 248432"/>
              <a:gd name="connsiteY4" fmla="*/ 39008 h 39383"/>
              <a:gd name="connsiteX5" fmla="*/ 707 w 248432"/>
              <a:gd name="connsiteY5" fmla="*/ 908 h 393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48432" h="39383">
                <a:moveTo>
                  <a:pt x="707" y="908"/>
                </a:moveTo>
                <a:cubicBezTo>
                  <a:pt x="-8289" y="-3325"/>
                  <a:pt x="71086" y="8316"/>
                  <a:pt x="92782" y="13608"/>
                </a:cubicBezTo>
                <a:cubicBezTo>
                  <a:pt x="114478" y="18900"/>
                  <a:pt x="104953" y="31071"/>
                  <a:pt x="130882" y="32658"/>
                </a:cubicBezTo>
                <a:cubicBezTo>
                  <a:pt x="156811" y="34246"/>
                  <a:pt x="245711" y="22075"/>
                  <a:pt x="248357" y="23133"/>
                </a:cubicBezTo>
                <a:cubicBezTo>
                  <a:pt x="251003" y="24191"/>
                  <a:pt x="183269" y="42183"/>
                  <a:pt x="146757" y="39008"/>
                </a:cubicBezTo>
                <a:cubicBezTo>
                  <a:pt x="110245" y="35833"/>
                  <a:pt x="9703" y="5141"/>
                  <a:pt x="707" y="90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44" name="フリーフォーム 1743">
            <a:extLst>
              <a:ext uri="{FF2B5EF4-FFF2-40B4-BE49-F238E27FC236}">
                <a16:creationId xmlns:a16="http://schemas.microsoft.com/office/drawing/2014/main" id="{1C6C6271-C7C8-049D-F6BF-E0EAFEF72C8C}"/>
              </a:ext>
            </a:extLst>
          </p:cNvPr>
          <p:cNvSpPr/>
          <p:nvPr/>
        </p:nvSpPr>
        <p:spPr>
          <a:xfrm>
            <a:off x="7911527" y="8858162"/>
            <a:ext cx="245072" cy="99153"/>
          </a:xfrm>
          <a:custGeom>
            <a:avLst/>
            <a:gdLst>
              <a:gd name="connsiteX0" fmla="*/ 573 w 245072"/>
              <a:gd name="connsiteY0" fmla="*/ 98513 h 99153"/>
              <a:gd name="connsiteX1" fmla="*/ 156148 w 245072"/>
              <a:gd name="connsiteY1" fmla="*/ 57238 h 99153"/>
              <a:gd name="connsiteX2" fmla="*/ 245048 w 245072"/>
              <a:gd name="connsiteY2" fmla="*/ 28663 h 99153"/>
              <a:gd name="connsiteX3" fmla="*/ 165673 w 245072"/>
              <a:gd name="connsiteY3" fmla="*/ 88 h 99153"/>
              <a:gd name="connsiteX4" fmla="*/ 216473 w 245072"/>
              <a:gd name="connsiteY4" fmla="*/ 22313 h 99153"/>
              <a:gd name="connsiteX5" fmla="*/ 573 w 245072"/>
              <a:gd name="connsiteY5" fmla="*/ 98513 h 991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45072" h="99153">
                <a:moveTo>
                  <a:pt x="573" y="98513"/>
                </a:moveTo>
                <a:cubicBezTo>
                  <a:pt x="-9481" y="104334"/>
                  <a:pt x="115402" y="68880"/>
                  <a:pt x="156148" y="57238"/>
                </a:cubicBezTo>
                <a:cubicBezTo>
                  <a:pt x="196894" y="45596"/>
                  <a:pt x="243461" y="38188"/>
                  <a:pt x="245048" y="28663"/>
                </a:cubicBezTo>
                <a:cubicBezTo>
                  <a:pt x="246636" y="19138"/>
                  <a:pt x="170435" y="1146"/>
                  <a:pt x="165673" y="88"/>
                </a:cubicBezTo>
                <a:cubicBezTo>
                  <a:pt x="160911" y="-970"/>
                  <a:pt x="242931" y="7496"/>
                  <a:pt x="216473" y="22313"/>
                </a:cubicBezTo>
                <a:cubicBezTo>
                  <a:pt x="190015" y="37130"/>
                  <a:pt x="10627" y="92692"/>
                  <a:pt x="573" y="9851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45" name="フリーフォーム 1744">
            <a:extLst>
              <a:ext uri="{FF2B5EF4-FFF2-40B4-BE49-F238E27FC236}">
                <a16:creationId xmlns:a16="http://schemas.microsoft.com/office/drawing/2014/main" id="{72F5CCCF-04DF-8E66-832B-B4D248885074}"/>
              </a:ext>
            </a:extLst>
          </p:cNvPr>
          <p:cNvSpPr/>
          <p:nvPr/>
        </p:nvSpPr>
        <p:spPr>
          <a:xfrm>
            <a:off x="7978559" y="8914845"/>
            <a:ext cx="225907" cy="95912"/>
          </a:xfrm>
          <a:custGeom>
            <a:avLst/>
            <a:gdLst>
              <a:gd name="connsiteX0" fmla="*/ 216 w 225907"/>
              <a:gd name="connsiteY0" fmla="*/ 95805 h 95912"/>
              <a:gd name="connsiteX1" fmla="*/ 108166 w 225907"/>
              <a:gd name="connsiteY1" fmla="*/ 35480 h 95912"/>
              <a:gd name="connsiteX2" fmla="*/ 225641 w 225907"/>
              <a:gd name="connsiteY2" fmla="*/ 555 h 95912"/>
              <a:gd name="connsiteX3" fmla="*/ 136741 w 225907"/>
              <a:gd name="connsiteY3" fmla="*/ 19605 h 95912"/>
              <a:gd name="connsiteX4" fmla="*/ 216 w 225907"/>
              <a:gd name="connsiteY4" fmla="*/ 95805 h 95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5907" h="95912">
                <a:moveTo>
                  <a:pt x="216" y="95805"/>
                </a:moveTo>
                <a:cubicBezTo>
                  <a:pt x="-4546" y="98451"/>
                  <a:pt x="70595" y="51355"/>
                  <a:pt x="108166" y="35480"/>
                </a:cubicBezTo>
                <a:cubicBezTo>
                  <a:pt x="145737" y="19605"/>
                  <a:pt x="220879" y="3201"/>
                  <a:pt x="225641" y="555"/>
                </a:cubicBezTo>
                <a:cubicBezTo>
                  <a:pt x="230403" y="-2091"/>
                  <a:pt x="170079" y="4788"/>
                  <a:pt x="136741" y="19605"/>
                </a:cubicBezTo>
                <a:cubicBezTo>
                  <a:pt x="103404" y="34422"/>
                  <a:pt x="4978" y="93159"/>
                  <a:pt x="216" y="95805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46" name="フリーフォーム 1745">
            <a:extLst>
              <a:ext uri="{FF2B5EF4-FFF2-40B4-BE49-F238E27FC236}">
                <a16:creationId xmlns:a16="http://schemas.microsoft.com/office/drawing/2014/main" id="{39A96BCB-3043-7641-C5D2-4EDEFC9B5BCC}"/>
              </a:ext>
            </a:extLst>
          </p:cNvPr>
          <p:cNvSpPr/>
          <p:nvPr/>
        </p:nvSpPr>
        <p:spPr>
          <a:xfrm>
            <a:off x="7873995" y="8953396"/>
            <a:ext cx="67532" cy="225959"/>
          </a:xfrm>
          <a:custGeom>
            <a:avLst/>
            <a:gdLst>
              <a:gd name="connsiteX0" fmla="*/ 5 w 67532"/>
              <a:gd name="connsiteY0" fmla="*/ 104 h 225959"/>
              <a:gd name="connsiteX1" fmla="*/ 50805 w 67532"/>
              <a:gd name="connsiteY1" fmla="*/ 104879 h 225959"/>
              <a:gd name="connsiteX2" fmla="*/ 66680 w 67532"/>
              <a:gd name="connsiteY2" fmla="*/ 225529 h 225959"/>
              <a:gd name="connsiteX3" fmla="*/ 63505 w 67532"/>
              <a:gd name="connsiteY3" fmla="*/ 142979 h 225959"/>
              <a:gd name="connsiteX4" fmla="*/ 47630 w 67532"/>
              <a:gd name="connsiteY4" fmla="*/ 85829 h 225959"/>
              <a:gd name="connsiteX5" fmla="*/ 5 w 67532"/>
              <a:gd name="connsiteY5" fmla="*/ 104 h 2259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7532" h="225959">
                <a:moveTo>
                  <a:pt x="5" y="104"/>
                </a:moveTo>
                <a:cubicBezTo>
                  <a:pt x="534" y="3279"/>
                  <a:pt x="39693" y="67308"/>
                  <a:pt x="50805" y="104879"/>
                </a:cubicBezTo>
                <a:cubicBezTo>
                  <a:pt x="61918" y="142450"/>
                  <a:pt x="64563" y="219179"/>
                  <a:pt x="66680" y="225529"/>
                </a:cubicBezTo>
                <a:cubicBezTo>
                  <a:pt x="68797" y="231879"/>
                  <a:pt x="66680" y="166262"/>
                  <a:pt x="63505" y="142979"/>
                </a:cubicBezTo>
                <a:cubicBezTo>
                  <a:pt x="60330" y="119696"/>
                  <a:pt x="55038" y="104350"/>
                  <a:pt x="47630" y="85829"/>
                </a:cubicBezTo>
                <a:cubicBezTo>
                  <a:pt x="40222" y="67308"/>
                  <a:pt x="-524" y="-3071"/>
                  <a:pt x="5" y="10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47" name="フリーフォーム 1746">
            <a:extLst>
              <a:ext uri="{FF2B5EF4-FFF2-40B4-BE49-F238E27FC236}">
                <a16:creationId xmlns:a16="http://schemas.microsoft.com/office/drawing/2014/main" id="{221FAC9A-573E-D1DD-71DA-2BAD033DEA7E}"/>
              </a:ext>
            </a:extLst>
          </p:cNvPr>
          <p:cNvSpPr/>
          <p:nvPr/>
        </p:nvSpPr>
        <p:spPr>
          <a:xfrm>
            <a:off x="7907100" y="8766163"/>
            <a:ext cx="186146" cy="160318"/>
          </a:xfrm>
          <a:custGeom>
            <a:avLst/>
            <a:gdLst>
              <a:gd name="connsiteX0" fmla="*/ 185975 w 186146"/>
              <a:gd name="connsiteY0" fmla="*/ 12 h 160318"/>
              <a:gd name="connsiteX1" fmla="*/ 138350 w 186146"/>
              <a:gd name="connsiteY1" fmla="*/ 88912 h 160318"/>
              <a:gd name="connsiteX2" fmla="*/ 55800 w 186146"/>
              <a:gd name="connsiteY2" fmla="*/ 136537 h 160318"/>
              <a:gd name="connsiteX3" fmla="*/ 1825 w 186146"/>
              <a:gd name="connsiteY3" fmla="*/ 158762 h 160318"/>
              <a:gd name="connsiteX4" fmla="*/ 122475 w 186146"/>
              <a:gd name="connsiteY4" fmla="*/ 95262 h 160318"/>
              <a:gd name="connsiteX5" fmla="*/ 185975 w 186146"/>
              <a:gd name="connsiteY5" fmla="*/ 12 h 1603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6146" h="160318">
                <a:moveTo>
                  <a:pt x="185975" y="12"/>
                </a:moveTo>
                <a:cubicBezTo>
                  <a:pt x="188621" y="-1046"/>
                  <a:pt x="160046" y="66158"/>
                  <a:pt x="138350" y="88912"/>
                </a:cubicBezTo>
                <a:cubicBezTo>
                  <a:pt x="116654" y="111666"/>
                  <a:pt x="78554" y="124895"/>
                  <a:pt x="55800" y="136537"/>
                </a:cubicBezTo>
                <a:cubicBezTo>
                  <a:pt x="33046" y="148179"/>
                  <a:pt x="-9287" y="165641"/>
                  <a:pt x="1825" y="158762"/>
                </a:cubicBezTo>
                <a:cubicBezTo>
                  <a:pt x="12937" y="151883"/>
                  <a:pt x="94958" y="116429"/>
                  <a:pt x="122475" y="95262"/>
                </a:cubicBezTo>
                <a:cubicBezTo>
                  <a:pt x="149992" y="74095"/>
                  <a:pt x="183329" y="1070"/>
                  <a:pt x="185975" y="1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48" name="フリーフォーム 1747">
            <a:extLst>
              <a:ext uri="{FF2B5EF4-FFF2-40B4-BE49-F238E27FC236}">
                <a16:creationId xmlns:a16="http://schemas.microsoft.com/office/drawing/2014/main" id="{9B9342A7-4E38-B354-C576-9FCA549F8550}"/>
              </a:ext>
            </a:extLst>
          </p:cNvPr>
          <p:cNvSpPr/>
          <p:nvPr/>
        </p:nvSpPr>
        <p:spPr>
          <a:xfrm>
            <a:off x="7896166" y="8788400"/>
            <a:ext cx="136035" cy="133439"/>
          </a:xfrm>
          <a:custGeom>
            <a:avLst/>
            <a:gdLst>
              <a:gd name="connsiteX0" fmla="*/ 114359 w 136035"/>
              <a:gd name="connsiteY0" fmla="*/ 0 h 133439"/>
              <a:gd name="connsiteX1" fmla="*/ 123884 w 136035"/>
              <a:gd name="connsiteY1" fmla="*/ 57150 h 133439"/>
              <a:gd name="connsiteX2" fmla="*/ 104834 w 136035"/>
              <a:gd name="connsiteY2" fmla="*/ 53975 h 133439"/>
              <a:gd name="connsiteX3" fmla="*/ 59 w 136035"/>
              <a:gd name="connsiteY3" fmla="*/ 133350 h 133439"/>
              <a:gd name="connsiteX4" fmla="*/ 120709 w 136035"/>
              <a:gd name="connsiteY4" fmla="*/ 69850 h 133439"/>
              <a:gd name="connsiteX5" fmla="*/ 130234 w 136035"/>
              <a:gd name="connsiteY5" fmla="*/ 79375 h 133439"/>
              <a:gd name="connsiteX6" fmla="*/ 82609 w 136035"/>
              <a:gd name="connsiteY6" fmla="*/ 82550 h 133439"/>
              <a:gd name="connsiteX7" fmla="*/ 101659 w 136035"/>
              <a:gd name="connsiteY7" fmla="*/ 57150 h 133439"/>
              <a:gd name="connsiteX8" fmla="*/ 114359 w 136035"/>
              <a:gd name="connsiteY8" fmla="*/ 0 h 1334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36035" h="133439">
                <a:moveTo>
                  <a:pt x="114359" y="0"/>
                </a:moveTo>
                <a:cubicBezTo>
                  <a:pt x="118063" y="0"/>
                  <a:pt x="125471" y="48154"/>
                  <a:pt x="123884" y="57150"/>
                </a:cubicBezTo>
                <a:cubicBezTo>
                  <a:pt x="122297" y="66146"/>
                  <a:pt x="125471" y="41275"/>
                  <a:pt x="104834" y="53975"/>
                </a:cubicBezTo>
                <a:cubicBezTo>
                  <a:pt x="84197" y="66675"/>
                  <a:pt x="-2587" y="130704"/>
                  <a:pt x="59" y="133350"/>
                </a:cubicBezTo>
                <a:cubicBezTo>
                  <a:pt x="2705" y="135996"/>
                  <a:pt x="99013" y="78846"/>
                  <a:pt x="120709" y="69850"/>
                </a:cubicBezTo>
                <a:cubicBezTo>
                  <a:pt x="142405" y="60854"/>
                  <a:pt x="136584" y="77258"/>
                  <a:pt x="130234" y="79375"/>
                </a:cubicBezTo>
                <a:cubicBezTo>
                  <a:pt x="123884" y="81492"/>
                  <a:pt x="87371" y="86254"/>
                  <a:pt x="82609" y="82550"/>
                </a:cubicBezTo>
                <a:cubicBezTo>
                  <a:pt x="77847" y="78846"/>
                  <a:pt x="96896" y="67733"/>
                  <a:pt x="101659" y="57150"/>
                </a:cubicBezTo>
                <a:cubicBezTo>
                  <a:pt x="106421" y="46567"/>
                  <a:pt x="110655" y="0"/>
                  <a:pt x="114359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49" name="フリーフォーム 1748">
            <a:extLst>
              <a:ext uri="{FF2B5EF4-FFF2-40B4-BE49-F238E27FC236}">
                <a16:creationId xmlns:a16="http://schemas.microsoft.com/office/drawing/2014/main" id="{F73BC90E-D84E-E518-D690-16D52F085979}"/>
              </a:ext>
            </a:extLst>
          </p:cNvPr>
          <p:cNvSpPr/>
          <p:nvPr/>
        </p:nvSpPr>
        <p:spPr>
          <a:xfrm>
            <a:off x="8012235" y="8775700"/>
            <a:ext cx="55440" cy="94179"/>
          </a:xfrm>
          <a:custGeom>
            <a:avLst/>
            <a:gdLst>
              <a:gd name="connsiteX0" fmla="*/ 55440 w 55440"/>
              <a:gd name="connsiteY0" fmla="*/ 0 h 94179"/>
              <a:gd name="connsiteX1" fmla="*/ 1465 w 55440"/>
              <a:gd name="connsiteY1" fmla="*/ 92075 h 94179"/>
              <a:gd name="connsiteX2" fmla="*/ 14165 w 55440"/>
              <a:gd name="connsiteY2" fmla="*/ 66675 h 94179"/>
              <a:gd name="connsiteX3" fmla="*/ 55440 w 55440"/>
              <a:gd name="connsiteY3" fmla="*/ 0 h 941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5440" h="94179">
                <a:moveTo>
                  <a:pt x="55440" y="0"/>
                </a:moveTo>
                <a:cubicBezTo>
                  <a:pt x="31892" y="40481"/>
                  <a:pt x="8344" y="80963"/>
                  <a:pt x="1465" y="92075"/>
                </a:cubicBezTo>
                <a:cubicBezTo>
                  <a:pt x="-5414" y="103187"/>
                  <a:pt x="14165" y="66675"/>
                  <a:pt x="14165" y="66675"/>
                </a:cubicBezTo>
                <a:lnTo>
                  <a:pt x="55440" y="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50" name="フリーフォーム 1749">
            <a:extLst>
              <a:ext uri="{FF2B5EF4-FFF2-40B4-BE49-F238E27FC236}">
                <a16:creationId xmlns:a16="http://schemas.microsoft.com/office/drawing/2014/main" id="{3FC458DF-ADEC-C782-2957-005C6FF9A943}"/>
              </a:ext>
            </a:extLst>
          </p:cNvPr>
          <p:cNvSpPr/>
          <p:nvPr/>
        </p:nvSpPr>
        <p:spPr>
          <a:xfrm>
            <a:off x="7877148" y="8797913"/>
            <a:ext cx="120840" cy="117490"/>
          </a:xfrm>
          <a:custGeom>
            <a:avLst/>
            <a:gdLst>
              <a:gd name="connsiteX0" fmla="*/ 27 w 120840"/>
              <a:gd name="connsiteY0" fmla="*/ 117487 h 117490"/>
              <a:gd name="connsiteX1" fmla="*/ 85752 w 120840"/>
              <a:gd name="connsiteY1" fmla="*/ 34937 h 117490"/>
              <a:gd name="connsiteX2" fmla="*/ 120677 w 120840"/>
              <a:gd name="connsiteY2" fmla="*/ 12 h 117490"/>
              <a:gd name="connsiteX3" fmla="*/ 95277 w 120840"/>
              <a:gd name="connsiteY3" fmla="*/ 31762 h 117490"/>
              <a:gd name="connsiteX4" fmla="*/ 27 w 120840"/>
              <a:gd name="connsiteY4" fmla="*/ 117487 h 1174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0840" h="117490">
                <a:moveTo>
                  <a:pt x="27" y="117487"/>
                </a:moveTo>
                <a:cubicBezTo>
                  <a:pt x="-1560" y="118016"/>
                  <a:pt x="65644" y="54516"/>
                  <a:pt x="85752" y="34937"/>
                </a:cubicBezTo>
                <a:cubicBezTo>
                  <a:pt x="105860" y="15358"/>
                  <a:pt x="119090" y="541"/>
                  <a:pt x="120677" y="12"/>
                </a:cubicBezTo>
                <a:cubicBezTo>
                  <a:pt x="122264" y="-517"/>
                  <a:pt x="112210" y="15358"/>
                  <a:pt x="95277" y="31762"/>
                </a:cubicBezTo>
                <a:cubicBezTo>
                  <a:pt x="78344" y="48166"/>
                  <a:pt x="1614" y="116958"/>
                  <a:pt x="27" y="11748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51" name="フリーフォーム 1750">
            <a:extLst>
              <a:ext uri="{FF2B5EF4-FFF2-40B4-BE49-F238E27FC236}">
                <a16:creationId xmlns:a16="http://schemas.microsoft.com/office/drawing/2014/main" id="{954A667B-DAEE-25CC-0677-CF5718447FC9}"/>
              </a:ext>
            </a:extLst>
          </p:cNvPr>
          <p:cNvSpPr/>
          <p:nvPr/>
        </p:nvSpPr>
        <p:spPr>
          <a:xfrm>
            <a:off x="7895932" y="8749969"/>
            <a:ext cx="359434" cy="92778"/>
          </a:xfrm>
          <a:custGeom>
            <a:avLst/>
            <a:gdLst>
              <a:gd name="connsiteX0" fmla="*/ 293 w 359434"/>
              <a:gd name="connsiteY0" fmla="*/ 92406 h 92778"/>
              <a:gd name="connsiteX1" fmla="*/ 98718 w 359434"/>
              <a:gd name="connsiteY1" fmla="*/ 16206 h 92778"/>
              <a:gd name="connsiteX2" fmla="*/ 216193 w 359434"/>
              <a:gd name="connsiteY2" fmla="*/ 3506 h 92778"/>
              <a:gd name="connsiteX3" fmla="*/ 359068 w 359434"/>
              <a:gd name="connsiteY3" fmla="*/ 331 h 92778"/>
              <a:gd name="connsiteX4" fmla="*/ 171743 w 359434"/>
              <a:gd name="connsiteY4" fmla="*/ 9856 h 92778"/>
              <a:gd name="connsiteX5" fmla="*/ 139993 w 359434"/>
              <a:gd name="connsiteY5" fmla="*/ 13031 h 92778"/>
              <a:gd name="connsiteX6" fmla="*/ 70143 w 359434"/>
              <a:gd name="connsiteY6" fmla="*/ 44781 h 92778"/>
              <a:gd name="connsiteX7" fmla="*/ 293 w 359434"/>
              <a:gd name="connsiteY7" fmla="*/ 92406 h 927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59434" h="92778">
                <a:moveTo>
                  <a:pt x="293" y="92406"/>
                </a:moveTo>
                <a:cubicBezTo>
                  <a:pt x="5055" y="87644"/>
                  <a:pt x="62735" y="31023"/>
                  <a:pt x="98718" y="16206"/>
                </a:cubicBezTo>
                <a:cubicBezTo>
                  <a:pt x="134701" y="1389"/>
                  <a:pt x="172801" y="6152"/>
                  <a:pt x="216193" y="3506"/>
                </a:cubicBezTo>
                <a:cubicBezTo>
                  <a:pt x="259585" y="860"/>
                  <a:pt x="366476" y="-727"/>
                  <a:pt x="359068" y="331"/>
                </a:cubicBezTo>
                <a:cubicBezTo>
                  <a:pt x="351660" y="1389"/>
                  <a:pt x="208255" y="7739"/>
                  <a:pt x="171743" y="9856"/>
                </a:cubicBezTo>
                <a:cubicBezTo>
                  <a:pt x="135231" y="11973"/>
                  <a:pt x="156926" y="7210"/>
                  <a:pt x="139993" y="13031"/>
                </a:cubicBezTo>
                <a:cubicBezTo>
                  <a:pt x="123060" y="18852"/>
                  <a:pt x="90251" y="34727"/>
                  <a:pt x="70143" y="44781"/>
                </a:cubicBezTo>
                <a:cubicBezTo>
                  <a:pt x="50035" y="54835"/>
                  <a:pt x="-4469" y="97168"/>
                  <a:pt x="293" y="9240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52" name="フリーフォーム 1751">
            <a:extLst>
              <a:ext uri="{FF2B5EF4-FFF2-40B4-BE49-F238E27FC236}">
                <a16:creationId xmlns:a16="http://schemas.microsoft.com/office/drawing/2014/main" id="{063FD3B0-3EBA-79B4-2B50-EED1C17A5EAA}"/>
              </a:ext>
            </a:extLst>
          </p:cNvPr>
          <p:cNvSpPr/>
          <p:nvPr/>
        </p:nvSpPr>
        <p:spPr>
          <a:xfrm>
            <a:off x="7883643" y="8794742"/>
            <a:ext cx="44332" cy="177808"/>
          </a:xfrm>
          <a:custGeom>
            <a:avLst/>
            <a:gdLst>
              <a:gd name="connsiteX0" fmla="*/ 44332 w 44332"/>
              <a:gd name="connsiteY0" fmla="*/ 8 h 177808"/>
              <a:gd name="connsiteX1" fmla="*/ 3057 w 44332"/>
              <a:gd name="connsiteY1" fmla="*/ 123833 h 177808"/>
              <a:gd name="connsiteX2" fmla="*/ 3057 w 44332"/>
              <a:gd name="connsiteY2" fmla="*/ 177808 h 177808"/>
              <a:gd name="connsiteX3" fmla="*/ 3057 w 44332"/>
              <a:gd name="connsiteY3" fmla="*/ 117483 h 177808"/>
              <a:gd name="connsiteX4" fmla="*/ 44332 w 44332"/>
              <a:gd name="connsiteY4" fmla="*/ 8 h 1778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4332" h="177808">
                <a:moveTo>
                  <a:pt x="44332" y="8"/>
                </a:moveTo>
                <a:cubicBezTo>
                  <a:pt x="44332" y="1066"/>
                  <a:pt x="9936" y="94200"/>
                  <a:pt x="3057" y="123833"/>
                </a:cubicBezTo>
                <a:cubicBezTo>
                  <a:pt x="-3822" y="153466"/>
                  <a:pt x="3057" y="177808"/>
                  <a:pt x="3057" y="177808"/>
                </a:cubicBezTo>
                <a:cubicBezTo>
                  <a:pt x="3057" y="176750"/>
                  <a:pt x="-1176" y="143412"/>
                  <a:pt x="3057" y="117483"/>
                </a:cubicBezTo>
                <a:cubicBezTo>
                  <a:pt x="7290" y="91554"/>
                  <a:pt x="44332" y="-1050"/>
                  <a:pt x="44332" y="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53" name="フリーフォーム 1752">
            <a:extLst>
              <a:ext uri="{FF2B5EF4-FFF2-40B4-BE49-F238E27FC236}">
                <a16:creationId xmlns:a16="http://schemas.microsoft.com/office/drawing/2014/main" id="{BDEDE8B4-8644-3D97-3044-6471D385F44F}"/>
              </a:ext>
            </a:extLst>
          </p:cNvPr>
          <p:cNvSpPr/>
          <p:nvPr/>
        </p:nvSpPr>
        <p:spPr>
          <a:xfrm>
            <a:off x="8085910" y="8756429"/>
            <a:ext cx="57965" cy="118662"/>
          </a:xfrm>
          <a:custGeom>
            <a:avLst/>
            <a:gdLst>
              <a:gd name="connsiteX0" fmla="*/ 57965 w 57965"/>
              <a:gd name="connsiteY0" fmla="*/ 221 h 118662"/>
              <a:gd name="connsiteX1" fmla="*/ 7165 w 57965"/>
              <a:gd name="connsiteY1" fmla="*/ 114521 h 118662"/>
              <a:gd name="connsiteX2" fmla="*/ 7165 w 57965"/>
              <a:gd name="connsiteY2" fmla="*/ 85946 h 118662"/>
              <a:gd name="connsiteX3" fmla="*/ 57965 w 57965"/>
              <a:gd name="connsiteY3" fmla="*/ 221 h 1186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7965" h="118662">
                <a:moveTo>
                  <a:pt x="57965" y="221"/>
                </a:moveTo>
                <a:cubicBezTo>
                  <a:pt x="57965" y="4983"/>
                  <a:pt x="15632" y="100233"/>
                  <a:pt x="7165" y="114521"/>
                </a:cubicBezTo>
                <a:cubicBezTo>
                  <a:pt x="-1302" y="128809"/>
                  <a:pt x="-3418" y="102879"/>
                  <a:pt x="7165" y="85946"/>
                </a:cubicBezTo>
                <a:cubicBezTo>
                  <a:pt x="17748" y="69013"/>
                  <a:pt x="57965" y="-4541"/>
                  <a:pt x="57965" y="22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54" name="フリーフォーム 1753">
            <a:extLst>
              <a:ext uri="{FF2B5EF4-FFF2-40B4-BE49-F238E27FC236}">
                <a16:creationId xmlns:a16="http://schemas.microsoft.com/office/drawing/2014/main" id="{2C02659C-6BF0-E0E6-7B25-9BF237801760}"/>
              </a:ext>
            </a:extLst>
          </p:cNvPr>
          <p:cNvSpPr/>
          <p:nvPr/>
        </p:nvSpPr>
        <p:spPr>
          <a:xfrm>
            <a:off x="8155759" y="8760293"/>
            <a:ext cx="80191" cy="107732"/>
          </a:xfrm>
          <a:custGeom>
            <a:avLst/>
            <a:gdLst>
              <a:gd name="connsiteX0" fmla="*/ 816 w 80191"/>
              <a:gd name="connsiteY0" fmla="*/ 107482 h 107732"/>
              <a:gd name="connsiteX1" fmla="*/ 38916 w 80191"/>
              <a:gd name="connsiteY1" fmla="*/ 5882 h 107732"/>
              <a:gd name="connsiteX2" fmla="*/ 80191 w 80191"/>
              <a:gd name="connsiteY2" fmla="*/ 12232 h 107732"/>
              <a:gd name="connsiteX3" fmla="*/ 38916 w 80191"/>
              <a:gd name="connsiteY3" fmla="*/ 12232 h 107732"/>
              <a:gd name="connsiteX4" fmla="*/ 16691 w 80191"/>
              <a:gd name="connsiteY4" fmla="*/ 34457 h 107732"/>
              <a:gd name="connsiteX5" fmla="*/ 816 w 80191"/>
              <a:gd name="connsiteY5" fmla="*/ 107482 h 1077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0191" h="107732">
                <a:moveTo>
                  <a:pt x="816" y="107482"/>
                </a:moveTo>
                <a:cubicBezTo>
                  <a:pt x="4520" y="102720"/>
                  <a:pt x="25687" y="21757"/>
                  <a:pt x="38916" y="5882"/>
                </a:cubicBezTo>
                <a:cubicBezTo>
                  <a:pt x="52145" y="-9993"/>
                  <a:pt x="80191" y="11174"/>
                  <a:pt x="80191" y="12232"/>
                </a:cubicBezTo>
                <a:cubicBezTo>
                  <a:pt x="80191" y="13290"/>
                  <a:pt x="49499" y="8528"/>
                  <a:pt x="38916" y="12232"/>
                </a:cubicBezTo>
                <a:cubicBezTo>
                  <a:pt x="28333" y="15936"/>
                  <a:pt x="26745" y="21228"/>
                  <a:pt x="16691" y="34457"/>
                </a:cubicBezTo>
                <a:cubicBezTo>
                  <a:pt x="6637" y="47686"/>
                  <a:pt x="-2888" y="112244"/>
                  <a:pt x="816" y="10748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55" name="フリーフォーム 1754">
            <a:extLst>
              <a:ext uri="{FF2B5EF4-FFF2-40B4-BE49-F238E27FC236}">
                <a16:creationId xmlns:a16="http://schemas.microsoft.com/office/drawing/2014/main" id="{71CB07F9-443C-B1C1-C8C3-3F2C0482766A}"/>
              </a:ext>
            </a:extLst>
          </p:cNvPr>
          <p:cNvSpPr/>
          <p:nvPr/>
        </p:nvSpPr>
        <p:spPr>
          <a:xfrm>
            <a:off x="8207356" y="8851699"/>
            <a:ext cx="188051" cy="76423"/>
          </a:xfrm>
          <a:custGeom>
            <a:avLst/>
            <a:gdLst>
              <a:gd name="connsiteX0" fmla="*/ 19 w 188051"/>
              <a:gd name="connsiteY0" fmla="*/ 38301 h 76423"/>
              <a:gd name="connsiteX1" fmla="*/ 120669 w 188051"/>
              <a:gd name="connsiteY1" fmla="*/ 22426 h 76423"/>
              <a:gd name="connsiteX2" fmla="*/ 161944 w 188051"/>
              <a:gd name="connsiteY2" fmla="*/ 22426 h 76423"/>
              <a:gd name="connsiteX3" fmla="*/ 130194 w 188051"/>
              <a:gd name="connsiteY3" fmla="*/ 76401 h 76423"/>
              <a:gd name="connsiteX4" fmla="*/ 184169 w 188051"/>
              <a:gd name="connsiteY4" fmla="*/ 28776 h 76423"/>
              <a:gd name="connsiteX5" fmla="*/ 177819 w 188051"/>
              <a:gd name="connsiteY5" fmla="*/ 3376 h 76423"/>
              <a:gd name="connsiteX6" fmla="*/ 130194 w 188051"/>
              <a:gd name="connsiteY6" fmla="*/ 3376 h 76423"/>
              <a:gd name="connsiteX7" fmla="*/ 19 w 188051"/>
              <a:gd name="connsiteY7" fmla="*/ 38301 h 764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88051" h="76423">
                <a:moveTo>
                  <a:pt x="19" y="38301"/>
                </a:moveTo>
                <a:cubicBezTo>
                  <a:pt x="-1568" y="41476"/>
                  <a:pt x="93682" y="25072"/>
                  <a:pt x="120669" y="22426"/>
                </a:cubicBezTo>
                <a:cubicBezTo>
                  <a:pt x="147657" y="19780"/>
                  <a:pt x="160357" y="13430"/>
                  <a:pt x="161944" y="22426"/>
                </a:cubicBezTo>
                <a:cubicBezTo>
                  <a:pt x="163531" y="31422"/>
                  <a:pt x="126490" y="75343"/>
                  <a:pt x="130194" y="76401"/>
                </a:cubicBezTo>
                <a:cubicBezTo>
                  <a:pt x="133898" y="77459"/>
                  <a:pt x="176232" y="40947"/>
                  <a:pt x="184169" y="28776"/>
                </a:cubicBezTo>
                <a:cubicBezTo>
                  <a:pt x="192106" y="16605"/>
                  <a:pt x="186815" y="7609"/>
                  <a:pt x="177819" y="3376"/>
                </a:cubicBezTo>
                <a:cubicBezTo>
                  <a:pt x="168823" y="-857"/>
                  <a:pt x="157711" y="-1386"/>
                  <a:pt x="130194" y="3376"/>
                </a:cubicBezTo>
                <a:cubicBezTo>
                  <a:pt x="102677" y="8138"/>
                  <a:pt x="1606" y="35126"/>
                  <a:pt x="19" y="3830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56" name="フリーフォーム 1755">
            <a:extLst>
              <a:ext uri="{FF2B5EF4-FFF2-40B4-BE49-F238E27FC236}">
                <a16:creationId xmlns:a16="http://schemas.microsoft.com/office/drawing/2014/main" id="{5E441941-EA0C-F19A-581F-725188472F2E}"/>
              </a:ext>
            </a:extLst>
          </p:cNvPr>
          <p:cNvSpPr/>
          <p:nvPr/>
        </p:nvSpPr>
        <p:spPr>
          <a:xfrm>
            <a:off x="8223238" y="8756648"/>
            <a:ext cx="101992" cy="104864"/>
          </a:xfrm>
          <a:custGeom>
            <a:avLst/>
            <a:gdLst>
              <a:gd name="connsiteX0" fmla="*/ 12 w 101992"/>
              <a:gd name="connsiteY0" fmla="*/ 2 h 104864"/>
              <a:gd name="connsiteX1" fmla="*/ 85737 w 101992"/>
              <a:gd name="connsiteY1" fmla="*/ 88902 h 104864"/>
              <a:gd name="connsiteX2" fmla="*/ 101612 w 101992"/>
              <a:gd name="connsiteY2" fmla="*/ 104777 h 104864"/>
              <a:gd name="connsiteX3" fmla="*/ 79387 w 101992"/>
              <a:gd name="connsiteY3" fmla="*/ 92077 h 104864"/>
              <a:gd name="connsiteX4" fmla="*/ 12 w 101992"/>
              <a:gd name="connsiteY4" fmla="*/ 2 h 1048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1992" h="104864">
                <a:moveTo>
                  <a:pt x="12" y="2"/>
                </a:moveTo>
                <a:cubicBezTo>
                  <a:pt x="1070" y="-527"/>
                  <a:pt x="85737" y="88902"/>
                  <a:pt x="85737" y="88902"/>
                </a:cubicBezTo>
                <a:cubicBezTo>
                  <a:pt x="102670" y="106364"/>
                  <a:pt x="102670" y="104248"/>
                  <a:pt x="101612" y="104777"/>
                </a:cubicBezTo>
                <a:cubicBezTo>
                  <a:pt x="100554" y="105306"/>
                  <a:pt x="94733" y="103719"/>
                  <a:pt x="79387" y="92077"/>
                </a:cubicBezTo>
                <a:cubicBezTo>
                  <a:pt x="64041" y="80435"/>
                  <a:pt x="-1046" y="531"/>
                  <a:pt x="12" y="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57" name="フリーフォーム 1756">
            <a:extLst>
              <a:ext uri="{FF2B5EF4-FFF2-40B4-BE49-F238E27FC236}">
                <a16:creationId xmlns:a16="http://schemas.microsoft.com/office/drawing/2014/main" id="{E3E76006-907B-AC08-C79D-B236180D9F3B}"/>
              </a:ext>
            </a:extLst>
          </p:cNvPr>
          <p:cNvSpPr/>
          <p:nvPr/>
        </p:nvSpPr>
        <p:spPr>
          <a:xfrm>
            <a:off x="8261234" y="8743868"/>
            <a:ext cx="88845" cy="59474"/>
          </a:xfrm>
          <a:custGeom>
            <a:avLst/>
            <a:gdLst>
              <a:gd name="connsiteX0" fmla="*/ 116 w 88845"/>
              <a:gd name="connsiteY0" fmla="*/ 82 h 59474"/>
              <a:gd name="connsiteX1" fmla="*/ 85841 w 88845"/>
              <a:gd name="connsiteY1" fmla="*/ 57232 h 59474"/>
              <a:gd name="connsiteX2" fmla="*/ 66791 w 88845"/>
              <a:gd name="connsiteY2" fmla="*/ 44532 h 59474"/>
              <a:gd name="connsiteX3" fmla="*/ 116 w 88845"/>
              <a:gd name="connsiteY3" fmla="*/ 82 h 594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8845" h="59474">
                <a:moveTo>
                  <a:pt x="116" y="82"/>
                </a:moveTo>
                <a:lnTo>
                  <a:pt x="85841" y="57232"/>
                </a:lnTo>
                <a:cubicBezTo>
                  <a:pt x="96954" y="64640"/>
                  <a:pt x="74199" y="51940"/>
                  <a:pt x="66791" y="44532"/>
                </a:cubicBezTo>
                <a:cubicBezTo>
                  <a:pt x="59383" y="37124"/>
                  <a:pt x="-3059" y="-2035"/>
                  <a:pt x="116" y="8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58" name="フリーフォーム 1757">
            <a:extLst>
              <a:ext uri="{FF2B5EF4-FFF2-40B4-BE49-F238E27FC236}">
                <a16:creationId xmlns:a16="http://schemas.microsoft.com/office/drawing/2014/main" id="{FE594EE5-FD68-8F96-2DE0-57E360B6B891}"/>
              </a:ext>
            </a:extLst>
          </p:cNvPr>
          <p:cNvSpPr/>
          <p:nvPr/>
        </p:nvSpPr>
        <p:spPr>
          <a:xfrm>
            <a:off x="8261350" y="8743868"/>
            <a:ext cx="83866" cy="59474"/>
          </a:xfrm>
          <a:custGeom>
            <a:avLst/>
            <a:gdLst>
              <a:gd name="connsiteX0" fmla="*/ 0 w 83866"/>
              <a:gd name="connsiteY0" fmla="*/ 82 h 59474"/>
              <a:gd name="connsiteX1" fmla="*/ 76200 w 83866"/>
              <a:gd name="connsiteY1" fmla="*/ 57232 h 59474"/>
              <a:gd name="connsiteX2" fmla="*/ 76200 w 83866"/>
              <a:gd name="connsiteY2" fmla="*/ 44532 h 59474"/>
              <a:gd name="connsiteX3" fmla="*/ 0 w 83866"/>
              <a:gd name="connsiteY3" fmla="*/ 82 h 594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3866" h="59474">
                <a:moveTo>
                  <a:pt x="0" y="82"/>
                </a:moveTo>
                <a:cubicBezTo>
                  <a:pt x="0" y="2199"/>
                  <a:pt x="76200" y="57232"/>
                  <a:pt x="76200" y="57232"/>
                </a:cubicBezTo>
                <a:cubicBezTo>
                  <a:pt x="88900" y="64640"/>
                  <a:pt x="83608" y="51940"/>
                  <a:pt x="76200" y="44532"/>
                </a:cubicBezTo>
                <a:cubicBezTo>
                  <a:pt x="68792" y="37124"/>
                  <a:pt x="0" y="-2035"/>
                  <a:pt x="0" y="8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59" name="フリーフォーム 1758">
            <a:extLst>
              <a:ext uri="{FF2B5EF4-FFF2-40B4-BE49-F238E27FC236}">
                <a16:creationId xmlns:a16="http://schemas.microsoft.com/office/drawing/2014/main" id="{45110C90-1F15-92A0-E99F-BC1956359165}"/>
              </a:ext>
            </a:extLst>
          </p:cNvPr>
          <p:cNvSpPr/>
          <p:nvPr/>
        </p:nvSpPr>
        <p:spPr>
          <a:xfrm>
            <a:off x="7997744" y="8743950"/>
            <a:ext cx="285478" cy="3571"/>
          </a:xfrm>
          <a:custGeom>
            <a:avLst/>
            <a:gdLst>
              <a:gd name="connsiteX0" fmla="*/ 81 w 285478"/>
              <a:gd name="connsiteY0" fmla="*/ 3175 h 3571"/>
              <a:gd name="connsiteX1" fmla="*/ 266781 w 285478"/>
              <a:gd name="connsiteY1" fmla="*/ 3175 h 3571"/>
              <a:gd name="connsiteX2" fmla="*/ 238206 w 285478"/>
              <a:gd name="connsiteY2" fmla="*/ 0 h 3571"/>
              <a:gd name="connsiteX3" fmla="*/ 81 w 285478"/>
              <a:gd name="connsiteY3" fmla="*/ 3175 h 35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5478" h="3571">
                <a:moveTo>
                  <a:pt x="81" y="3175"/>
                </a:moveTo>
                <a:cubicBezTo>
                  <a:pt x="4844" y="3704"/>
                  <a:pt x="227094" y="3704"/>
                  <a:pt x="266781" y="3175"/>
                </a:cubicBezTo>
                <a:cubicBezTo>
                  <a:pt x="306468" y="2646"/>
                  <a:pt x="276306" y="0"/>
                  <a:pt x="238206" y="0"/>
                </a:cubicBezTo>
                <a:cubicBezTo>
                  <a:pt x="200106" y="0"/>
                  <a:pt x="-4682" y="2646"/>
                  <a:pt x="81" y="317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60" name="フリーフォーム 1759">
            <a:extLst>
              <a:ext uri="{FF2B5EF4-FFF2-40B4-BE49-F238E27FC236}">
                <a16:creationId xmlns:a16="http://schemas.microsoft.com/office/drawing/2014/main" id="{41127C69-7429-7975-002C-DE183F4D34AE}"/>
              </a:ext>
            </a:extLst>
          </p:cNvPr>
          <p:cNvSpPr/>
          <p:nvPr/>
        </p:nvSpPr>
        <p:spPr>
          <a:xfrm>
            <a:off x="8233342" y="8736855"/>
            <a:ext cx="286284" cy="67696"/>
          </a:xfrm>
          <a:custGeom>
            <a:avLst/>
            <a:gdLst>
              <a:gd name="connsiteX0" fmla="*/ 2608 w 286284"/>
              <a:gd name="connsiteY0" fmla="*/ 16620 h 67696"/>
              <a:gd name="connsiteX1" fmla="*/ 97858 w 286284"/>
              <a:gd name="connsiteY1" fmla="*/ 7095 h 67696"/>
              <a:gd name="connsiteX2" fmla="*/ 174058 w 286284"/>
              <a:gd name="connsiteY2" fmla="*/ 7095 h 67696"/>
              <a:gd name="connsiteX3" fmla="*/ 231208 w 286284"/>
              <a:gd name="connsiteY3" fmla="*/ 26145 h 67696"/>
              <a:gd name="connsiteX4" fmla="*/ 285183 w 286284"/>
              <a:gd name="connsiteY4" fmla="*/ 67420 h 67696"/>
              <a:gd name="connsiteX5" fmla="*/ 262958 w 286284"/>
              <a:gd name="connsiteY5" fmla="*/ 42020 h 67696"/>
              <a:gd name="connsiteX6" fmla="*/ 208983 w 286284"/>
              <a:gd name="connsiteY6" fmla="*/ 745 h 67696"/>
              <a:gd name="connsiteX7" fmla="*/ 2608 w 286284"/>
              <a:gd name="connsiteY7" fmla="*/ 16620 h 676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86284" h="67696">
                <a:moveTo>
                  <a:pt x="2608" y="16620"/>
                </a:moveTo>
                <a:cubicBezTo>
                  <a:pt x="-15913" y="17678"/>
                  <a:pt x="69283" y="8682"/>
                  <a:pt x="97858" y="7095"/>
                </a:cubicBezTo>
                <a:cubicBezTo>
                  <a:pt x="126433" y="5507"/>
                  <a:pt x="151833" y="3920"/>
                  <a:pt x="174058" y="7095"/>
                </a:cubicBezTo>
                <a:cubicBezTo>
                  <a:pt x="196283" y="10270"/>
                  <a:pt x="212687" y="16091"/>
                  <a:pt x="231208" y="26145"/>
                </a:cubicBezTo>
                <a:cubicBezTo>
                  <a:pt x="249729" y="36199"/>
                  <a:pt x="279891" y="64774"/>
                  <a:pt x="285183" y="67420"/>
                </a:cubicBezTo>
                <a:cubicBezTo>
                  <a:pt x="290475" y="70066"/>
                  <a:pt x="275658" y="53132"/>
                  <a:pt x="262958" y="42020"/>
                </a:cubicBezTo>
                <a:cubicBezTo>
                  <a:pt x="250258" y="30908"/>
                  <a:pt x="248141" y="5507"/>
                  <a:pt x="208983" y="745"/>
                </a:cubicBezTo>
                <a:cubicBezTo>
                  <a:pt x="169825" y="-4018"/>
                  <a:pt x="21129" y="15562"/>
                  <a:pt x="2608" y="1662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61" name="フリーフォーム 1760">
            <a:extLst>
              <a:ext uri="{FF2B5EF4-FFF2-40B4-BE49-F238E27FC236}">
                <a16:creationId xmlns:a16="http://schemas.microsoft.com/office/drawing/2014/main" id="{EFAB6A3D-ED87-A004-E586-E8EBA060797D}"/>
              </a:ext>
            </a:extLst>
          </p:cNvPr>
          <p:cNvSpPr/>
          <p:nvPr/>
        </p:nvSpPr>
        <p:spPr>
          <a:xfrm>
            <a:off x="8248498" y="8756594"/>
            <a:ext cx="149753" cy="87350"/>
          </a:xfrm>
          <a:custGeom>
            <a:avLst/>
            <a:gdLst>
              <a:gd name="connsiteX0" fmla="*/ 152 w 149753"/>
              <a:gd name="connsiteY0" fmla="*/ 56 h 87350"/>
              <a:gd name="connsiteX1" fmla="*/ 85877 w 149753"/>
              <a:gd name="connsiteY1" fmla="*/ 69906 h 87350"/>
              <a:gd name="connsiteX2" fmla="*/ 149377 w 149753"/>
              <a:gd name="connsiteY2" fmla="*/ 82606 h 87350"/>
              <a:gd name="connsiteX3" fmla="*/ 108102 w 149753"/>
              <a:gd name="connsiteY3" fmla="*/ 82606 h 87350"/>
              <a:gd name="connsiteX4" fmla="*/ 152 w 149753"/>
              <a:gd name="connsiteY4" fmla="*/ 56 h 87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9753" h="87350">
                <a:moveTo>
                  <a:pt x="152" y="56"/>
                </a:moveTo>
                <a:cubicBezTo>
                  <a:pt x="-3552" y="-2061"/>
                  <a:pt x="61006" y="56148"/>
                  <a:pt x="85877" y="69906"/>
                </a:cubicBezTo>
                <a:cubicBezTo>
                  <a:pt x="110748" y="83664"/>
                  <a:pt x="145673" y="80489"/>
                  <a:pt x="149377" y="82606"/>
                </a:cubicBezTo>
                <a:cubicBezTo>
                  <a:pt x="153081" y="84723"/>
                  <a:pt x="128739" y="92131"/>
                  <a:pt x="108102" y="82606"/>
                </a:cubicBezTo>
                <a:cubicBezTo>
                  <a:pt x="87465" y="73081"/>
                  <a:pt x="3856" y="2173"/>
                  <a:pt x="152" y="5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62" name="フリーフォーム 1761">
            <a:extLst>
              <a:ext uri="{FF2B5EF4-FFF2-40B4-BE49-F238E27FC236}">
                <a16:creationId xmlns:a16="http://schemas.microsoft.com/office/drawing/2014/main" id="{5ECC502D-3FA8-2EEA-92A7-CBDD106F115B}"/>
              </a:ext>
            </a:extLst>
          </p:cNvPr>
          <p:cNvSpPr/>
          <p:nvPr/>
        </p:nvSpPr>
        <p:spPr>
          <a:xfrm>
            <a:off x="8324842" y="8765557"/>
            <a:ext cx="197712" cy="38789"/>
          </a:xfrm>
          <a:custGeom>
            <a:avLst/>
            <a:gdLst>
              <a:gd name="connsiteX0" fmla="*/ 8 w 197712"/>
              <a:gd name="connsiteY0" fmla="*/ 38718 h 38789"/>
              <a:gd name="connsiteX1" fmla="*/ 130183 w 197712"/>
              <a:gd name="connsiteY1" fmla="*/ 13318 h 38789"/>
              <a:gd name="connsiteX2" fmla="*/ 196858 w 197712"/>
              <a:gd name="connsiteY2" fmla="*/ 29193 h 38789"/>
              <a:gd name="connsiteX3" fmla="*/ 165108 w 197712"/>
              <a:gd name="connsiteY3" fmla="*/ 3793 h 38789"/>
              <a:gd name="connsiteX4" fmla="*/ 123833 w 197712"/>
              <a:gd name="connsiteY4" fmla="*/ 3793 h 38789"/>
              <a:gd name="connsiteX5" fmla="*/ 8 w 197712"/>
              <a:gd name="connsiteY5" fmla="*/ 38718 h 387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7712" h="38789">
                <a:moveTo>
                  <a:pt x="8" y="38718"/>
                </a:moveTo>
                <a:cubicBezTo>
                  <a:pt x="1066" y="40306"/>
                  <a:pt x="97375" y="14905"/>
                  <a:pt x="130183" y="13318"/>
                </a:cubicBezTo>
                <a:cubicBezTo>
                  <a:pt x="162991" y="11730"/>
                  <a:pt x="191037" y="30780"/>
                  <a:pt x="196858" y="29193"/>
                </a:cubicBezTo>
                <a:cubicBezTo>
                  <a:pt x="202679" y="27605"/>
                  <a:pt x="177279" y="8026"/>
                  <a:pt x="165108" y="3793"/>
                </a:cubicBezTo>
                <a:cubicBezTo>
                  <a:pt x="152937" y="-440"/>
                  <a:pt x="148175" y="-2028"/>
                  <a:pt x="123833" y="3793"/>
                </a:cubicBezTo>
                <a:cubicBezTo>
                  <a:pt x="99491" y="9614"/>
                  <a:pt x="-1050" y="37130"/>
                  <a:pt x="8" y="3871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63" name="フリーフォーム 1762">
            <a:extLst>
              <a:ext uri="{FF2B5EF4-FFF2-40B4-BE49-F238E27FC236}">
                <a16:creationId xmlns:a16="http://schemas.microsoft.com/office/drawing/2014/main" id="{0AA84457-E345-FCE8-9B2F-1EAEE40B4036}"/>
              </a:ext>
            </a:extLst>
          </p:cNvPr>
          <p:cNvSpPr/>
          <p:nvPr/>
        </p:nvSpPr>
        <p:spPr>
          <a:xfrm>
            <a:off x="8286655" y="8734402"/>
            <a:ext cx="152763" cy="47896"/>
          </a:xfrm>
          <a:custGeom>
            <a:avLst/>
            <a:gdLst>
              <a:gd name="connsiteX0" fmla="*/ 95 w 152763"/>
              <a:gd name="connsiteY0" fmla="*/ 23 h 47896"/>
              <a:gd name="connsiteX1" fmla="*/ 50895 w 152763"/>
              <a:gd name="connsiteY1" fmla="*/ 44473 h 47896"/>
              <a:gd name="connsiteX2" fmla="*/ 69945 w 152763"/>
              <a:gd name="connsiteY2" fmla="*/ 41298 h 47896"/>
              <a:gd name="connsiteX3" fmla="*/ 152495 w 152763"/>
              <a:gd name="connsiteY3" fmla="*/ 28598 h 47896"/>
              <a:gd name="connsiteX4" fmla="*/ 95345 w 152763"/>
              <a:gd name="connsiteY4" fmla="*/ 47648 h 47896"/>
              <a:gd name="connsiteX5" fmla="*/ 66770 w 152763"/>
              <a:gd name="connsiteY5" fmla="*/ 38123 h 47896"/>
              <a:gd name="connsiteX6" fmla="*/ 95 w 152763"/>
              <a:gd name="connsiteY6" fmla="*/ 23 h 478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52763" h="47896">
                <a:moveTo>
                  <a:pt x="95" y="23"/>
                </a:moveTo>
                <a:cubicBezTo>
                  <a:pt x="-2551" y="1081"/>
                  <a:pt x="50895" y="44473"/>
                  <a:pt x="50895" y="44473"/>
                </a:cubicBezTo>
                <a:cubicBezTo>
                  <a:pt x="62537" y="51352"/>
                  <a:pt x="69945" y="41298"/>
                  <a:pt x="69945" y="41298"/>
                </a:cubicBezTo>
                <a:cubicBezTo>
                  <a:pt x="86878" y="38652"/>
                  <a:pt x="148262" y="27540"/>
                  <a:pt x="152495" y="28598"/>
                </a:cubicBezTo>
                <a:cubicBezTo>
                  <a:pt x="156728" y="29656"/>
                  <a:pt x="109632" y="46061"/>
                  <a:pt x="95345" y="47648"/>
                </a:cubicBezTo>
                <a:cubicBezTo>
                  <a:pt x="81058" y="49235"/>
                  <a:pt x="77882" y="42885"/>
                  <a:pt x="66770" y="38123"/>
                </a:cubicBezTo>
                <a:cubicBezTo>
                  <a:pt x="55658" y="33361"/>
                  <a:pt x="2741" y="-1035"/>
                  <a:pt x="95" y="2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64" name="フリーフォーム 1763">
            <a:extLst>
              <a:ext uri="{FF2B5EF4-FFF2-40B4-BE49-F238E27FC236}">
                <a16:creationId xmlns:a16="http://schemas.microsoft.com/office/drawing/2014/main" id="{6C4FA15E-768D-8F1F-3811-E89E86C05035}"/>
              </a:ext>
            </a:extLst>
          </p:cNvPr>
          <p:cNvSpPr/>
          <p:nvPr/>
        </p:nvSpPr>
        <p:spPr>
          <a:xfrm>
            <a:off x="8388132" y="8797624"/>
            <a:ext cx="99512" cy="224404"/>
          </a:xfrm>
          <a:custGeom>
            <a:avLst/>
            <a:gdLst>
              <a:gd name="connsiteX0" fmla="*/ 218 w 99512"/>
              <a:gd name="connsiteY0" fmla="*/ 301 h 224404"/>
              <a:gd name="connsiteX1" fmla="*/ 57368 w 99512"/>
              <a:gd name="connsiteY1" fmla="*/ 143176 h 224404"/>
              <a:gd name="connsiteX2" fmla="*/ 98643 w 99512"/>
              <a:gd name="connsiteY2" fmla="*/ 222551 h 224404"/>
              <a:gd name="connsiteX3" fmla="*/ 79593 w 99512"/>
              <a:gd name="connsiteY3" fmla="*/ 184451 h 224404"/>
              <a:gd name="connsiteX4" fmla="*/ 218 w 99512"/>
              <a:gd name="connsiteY4" fmla="*/ 301 h 2244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9512" h="224404">
                <a:moveTo>
                  <a:pt x="218" y="301"/>
                </a:moveTo>
                <a:cubicBezTo>
                  <a:pt x="-3486" y="-6578"/>
                  <a:pt x="40964" y="106134"/>
                  <a:pt x="57368" y="143176"/>
                </a:cubicBezTo>
                <a:cubicBezTo>
                  <a:pt x="73772" y="180218"/>
                  <a:pt x="94939" y="215672"/>
                  <a:pt x="98643" y="222551"/>
                </a:cubicBezTo>
                <a:cubicBezTo>
                  <a:pt x="102347" y="229430"/>
                  <a:pt x="93881" y="217259"/>
                  <a:pt x="79593" y="184451"/>
                </a:cubicBezTo>
                <a:cubicBezTo>
                  <a:pt x="65306" y="151643"/>
                  <a:pt x="3922" y="7180"/>
                  <a:pt x="218" y="30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65" name="フリーフォーム 1764">
            <a:extLst>
              <a:ext uri="{FF2B5EF4-FFF2-40B4-BE49-F238E27FC236}">
                <a16:creationId xmlns:a16="http://schemas.microsoft.com/office/drawing/2014/main" id="{330392FF-6962-C0D8-A607-7EB5F9476923}"/>
              </a:ext>
            </a:extLst>
          </p:cNvPr>
          <p:cNvSpPr/>
          <p:nvPr/>
        </p:nvSpPr>
        <p:spPr>
          <a:xfrm>
            <a:off x="8347066" y="8902698"/>
            <a:ext cx="139883" cy="139711"/>
          </a:xfrm>
          <a:custGeom>
            <a:avLst/>
            <a:gdLst>
              <a:gd name="connsiteX0" fmla="*/ 9 w 139883"/>
              <a:gd name="connsiteY0" fmla="*/ 2 h 139711"/>
              <a:gd name="connsiteX1" fmla="*/ 114309 w 139883"/>
              <a:gd name="connsiteY1" fmla="*/ 95252 h 139711"/>
              <a:gd name="connsiteX2" fmla="*/ 139709 w 139883"/>
              <a:gd name="connsiteY2" fmla="*/ 139702 h 139711"/>
              <a:gd name="connsiteX3" fmla="*/ 107959 w 139883"/>
              <a:gd name="connsiteY3" fmla="*/ 98427 h 139711"/>
              <a:gd name="connsiteX4" fmla="*/ 9 w 139883"/>
              <a:gd name="connsiteY4" fmla="*/ 2 h 1397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9883" h="139711">
                <a:moveTo>
                  <a:pt x="9" y="2"/>
                </a:moveTo>
                <a:cubicBezTo>
                  <a:pt x="1067" y="-527"/>
                  <a:pt x="91026" y="71969"/>
                  <a:pt x="114309" y="95252"/>
                </a:cubicBezTo>
                <a:cubicBezTo>
                  <a:pt x="137592" y="118535"/>
                  <a:pt x="140767" y="139173"/>
                  <a:pt x="139709" y="139702"/>
                </a:cubicBezTo>
                <a:cubicBezTo>
                  <a:pt x="138651" y="140231"/>
                  <a:pt x="127009" y="117477"/>
                  <a:pt x="107959" y="98427"/>
                </a:cubicBezTo>
                <a:cubicBezTo>
                  <a:pt x="88909" y="79377"/>
                  <a:pt x="-1049" y="531"/>
                  <a:pt x="9" y="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66" name="フリーフォーム 1765">
            <a:extLst>
              <a:ext uri="{FF2B5EF4-FFF2-40B4-BE49-F238E27FC236}">
                <a16:creationId xmlns:a16="http://schemas.microsoft.com/office/drawing/2014/main" id="{BBD3F320-E396-9E9A-6D11-3AE78F0F9A5D}"/>
              </a:ext>
            </a:extLst>
          </p:cNvPr>
          <p:cNvSpPr/>
          <p:nvPr/>
        </p:nvSpPr>
        <p:spPr>
          <a:xfrm>
            <a:off x="8343859" y="8794750"/>
            <a:ext cx="161188" cy="155739"/>
          </a:xfrm>
          <a:custGeom>
            <a:avLst/>
            <a:gdLst>
              <a:gd name="connsiteX0" fmla="*/ 41 w 161188"/>
              <a:gd name="connsiteY0" fmla="*/ 22225 h 155739"/>
              <a:gd name="connsiteX1" fmla="*/ 101641 w 161188"/>
              <a:gd name="connsiteY1" fmla="*/ 6350 h 155739"/>
              <a:gd name="connsiteX2" fmla="*/ 142916 w 161188"/>
              <a:gd name="connsiteY2" fmla="*/ 31750 h 155739"/>
              <a:gd name="connsiteX3" fmla="*/ 158791 w 161188"/>
              <a:gd name="connsiteY3" fmla="*/ 155575 h 155739"/>
              <a:gd name="connsiteX4" fmla="*/ 158791 w 161188"/>
              <a:gd name="connsiteY4" fmla="*/ 57150 h 155739"/>
              <a:gd name="connsiteX5" fmla="*/ 136566 w 161188"/>
              <a:gd name="connsiteY5" fmla="*/ 12700 h 155739"/>
              <a:gd name="connsiteX6" fmla="*/ 114341 w 161188"/>
              <a:gd name="connsiteY6" fmla="*/ 0 h 155739"/>
              <a:gd name="connsiteX7" fmla="*/ 41 w 161188"/>
              <a:gd name="connsiteY7" fmla="*/ 22225 h 155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61188" h="155739">
                <a:moveTo>
                  <a:pt x="41" y="22225"/>
                </a:moveTo>
                <a:cubicBezTo>
                  <a:pt x="-2076" y="23283"/>
                  <a:pt x="77828" y="4762"/>
                  <a:pt x="101641" y="6350"/>
                </a:cubicBezTo>
                <a:cubicBezTo>
                  <a:pt x="125454" y="7938"/>
                  <a:pt x="133391" y="6879"/>
                  <a:pt x="142916" y="31750"/>
                </a:cubicBezTo>
                <a:cubicBezTo>
                  <a:pt x="152441" y="56621"/>
                  <a:pt x="156145" y="151342"/>
                  <a:pt x="158791" y="155575"/>
                </a:cubicBezTo>
                <a:cubicBezTo>
                  <a:pt x="161437" y="159808"/>
                  <a:pt x="162495" y="80963"/>
                  <a:pt x="158791" y="57150"/>
                </a:cubicBezTo>
                <a:cubicBezTo>
                  <a:pt x="155087" y="33338"/>
                  <a:pt x="143974" y="22225"/>
                  <a:pt x="136566" y="12700"/>
                </a:cubicBezTo>
                <a:cubicBezTo>
                  <a:pt x="129158" y="3175"/>
                  <a:pt x="131274" y="0"/>
                  <a:pt x="114341" y="0"/>
                </a:cubicBezTo>
                <a:cubicBezTo>
                  <a:pt x="97408" y="0"/>
                  <a:pt x="2158" y="21167"/>
                  <a:pt x="41" y="2222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67" name="フリーフォーム 1766">
            <a:extLst>
              <a:ext uri="{FF2B5EF4-FFF2-40B4-BE49-F238E27FC236}">
                <a16:creationId xmlns:a16="http://schemas.microsoft.com/office/drawing/2014/main" id="{4EA2EA20-18A3-0D32-52FC-BB7278735148}"/>
              </a:ext>
            </a:extLst>
          </p:cNvPr>
          <p:cNvSpPr/>
          <p:nvPr/>
        </p:nvSpPr>
        <p:spPr>
          <a:xfrm>
            <a:off x="8483511" y="8778774"/>
            <a:ext cx="84925" cy="174814"/>
          </a:xfrm>
          <a:custGeom>
            <a:avLst/>
            <a:gdLst>
              <a:gd name="connsiteX0" fmla="*/ 89 w 84925"/>
              <a:gd name="connsiteY0" fmla="*/ 101 h 174814"/>
              <a:gd name="connsiteX1" fmla="*/ 66764 w 84925"/>
              <a:gd name="connsiteY1" fmla="*/ 76301 h 174814"/>
              <a:gd name="connsiteX2" fmla="*/ 76289 w 84925"/>
              <a:gd name="connsiteY2" fmla="*/ 174726 h 174814"/>
              <a:gd name="connsiteX3" fmla="*/ 82639 w 84925"/>
              <a:gd name="connsiteY3" fmla="*/ 92176 h 174814"/>
              <a:gd name="connsiteX4" fmla="*/ 89 w 84925"/>
              <a:gd name="connsiteY4" fmla="*/ 101 h 1748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4925" h="174814">
                <a:moveTo>
                  <a:pt x="89" y="101"/>
                </a:moveTo>
                <a:cubicBezTo>
                  <a:pt x="-2557" y="-2545"/>
                  <a:pt x="54064" y="47197"/>
                  <a:pt x="66764" y="76301"/>
                </a:cubicBezTo>
                <a:cubicBezTo>
                  <a:pt x="79464" y="105405"/>
                  <a:pt x="73643" y="172080"/>
                  <a:pt x="76289" y="174726"/>
                </a:cubicBezTo>
                <a:cubicBezTo>
                  <a:pt x="78935" y="177372"/>
                  <a:pt x="89518" y="120222"/>
                  <a:pt x="82639" y="92176"/>
                </a:cubicBezTo>
                <a:cubicBezTo>
                  <a:pt x="75760" y="64130"/>
                  <a:pt x="2735" y="2747"/>
                  <a:pt x="89" y="10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68" name="フリーフォーム 1767">
            <a:extLst>
              <a:ext uri="{FF2B5EF4-FFF2-40B4-BE49-F238E27FC236}">
                <a16:creationId xmlns:a16="http://schemas.microsoft.com/office/drawing/2014/main" id="{F8AC9E8C-8BE5-D394-60C1-986203FFBEE4}"/>
              </a:ext>
            </a:extLst>
          </p:cNvPr>
          <p:cNvSpPr/>
          <p:nvPr/>
        </p:nvSpPr>
        <p:spPr>
          <a:xfrm>
            <a:off x="8483596" y="8791433"/>
            <a:ext cx="55983" cy="168704"/>
          </a:xfrm>
          <a:custGeom>
            <a:avLst/>
            <a:gdLst>
              <a:gd name="connsiteX0" fmla="*/ 4 w 55983"/>
              <a:gd name="connsiteY0" fmla="*/ 142 h 168704"/>
              <a:gd name="connsiteX1" fmla="*/ 50804 w 55983"/>
              <a:gd name="connsiteY1" fmla="*/ 111267 h 168704"/>
              <a:gd name="connsiteX2" fmla="*/ 53979 w 55983"/>
              <a:gd name="connsiteY2" fmla="*/ 168417 h 168704"/>
              <a:gd name="connsiteX3" fmla="*/ 53979 w 55983"/>
              <a:gd name="connsiteY3" fmla="*/ 89042 h 168704"/>
              <a:gd name="connsiteX4" fmla="*/ 4 w 55983"/>
              <a:gd name="connsiteY4" fmla="*/ 142 h 1687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5983" h="168704">
                <a:moveTo>
                  <a:pt x="4" y="142"/>
                </a:moveTo>
                <a:cubicBezTo>
                  <a:pt x="-525" y="3846"/>
                  <a:pt x="41808" y="83221"/>
                  <a:pt x="50804" y="111267"/>
                </a:cubicBezTo>
                <a:cubicBezTo>
                  <a:pt x="59800" y="139313"/>
                  <a:pt x="53450" y="172121"/>
                  <a:pt x="53979" y="168417"/>
                </a:cubicBezTo>
                <a:cubicBezTo>
                  <a:pt x="54508" y="164713"/>
                  <a:pt x="58212" y="112325"/>
                  <a:pt x="53979" y="89042"/>
                </a:cubicBezTo>
                <a:cubicBezTo>
                  <a:pt x="49746" y="65759"/>
                  <a:pt x="533" y="-3562"/>
                  <a:pt x="4" y="14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69" name="フリーフォーム 1768">
            <a:extLst>
              <a:ext uri="{FF2B5EF4-FFF2-40B4-BE49-F238E27FC236}">
                <a16:creationId xmlns:a16="http://schemas.microsoft.com/office/drawing/2014/main" id="{25D98AAB-9554-EECE-6653-EBD8CF47D225}"/>
              </a:ext>
            </a:extLst>
          </p:cNvPr>
          <p:cNvSpPr/>
          <p:nvPr/>
        </p:nvSpPr>
        <p:spPr>
          <a:xfrm>
            <a:off x="8409393" y="8800514"/>
            <a:ext cx="71051" cy="207083"/>
          </a:xfrm>
          <a:custGeom>
            <a:avLst/>
            <a:gdLst>
              <a:gd name="connsiteX0" fmla="*/ 1182 w 71051"/>
              <a:gd name="connsiteY0" fmla="*/ 586 h 207083"/>
              <a:gd name="connsiteX1" fmla="*/ 48807 w 71051"/>
              <a:gd name="connsiteY1" fmla="*/ 108536 h 207083"/>
              <a:gd name="connsiteX2" fmla="*/ 71032 w 71051"/>
              <a:gd name="connsiteY2" fmla="*/ 206961 h 207083"/>
              <a:gd name="connsiteX3" fmla="*/ 51982 w 71051"/>
              <a:gd name="connsiteY3" fmla="*/ 127586 h 207083"/>
              <a:gd name="connsiteX4" fmla="*/ 17057 w 71051"/>
              <a:gd name="connsiteY4" fmla="*/ 67261 h 207083"/>
              <a:gd name="connsiteX5" fmla="*/ 1182 w 71051"/>
              <a:gd name="connsiteY5" fmla="*/ 586 h 2070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051" h="207083">
                <a:moveTo>
                  <a:pt x="1182" y="586"/>
                </a:moveTo>
                <a:cubicBezTo>
                  <a:pt x="6474" y="7465"/>
                  <a:pt x="37165" y="74140"/>
                  <a:pt x="48807" y="108536"/>
                </a:cubicBezTo>
                <a:cubicBezTo>
                  <a:pt x="60449" y="142932"/>
                  <a:pt x="70503" y="203786"/>
                  <a:pt x="71032" y="206961"/>
                </a:cubicBezTo>
                <a:cubicBezTo>
                  <a:pt x="71561" y="210136"/>
                  <a:pt x="60978" y="150869"/>
                  <a:pt x="51982" y="127586"/>
                </a:cubicBezTo>
                <a:cubicBezTo>
                  <a:pt x="42986" y="104303"/>
                  <a:pt x="24465" y="85253"/>
                  <a:pt x="17057" y="67261"/>
                </a:cubicBezTo>
                <a:cubicBezTo>
                  <a:pt x="9649" y="49269"/>
                  <a:pt x="-4110" y="-6293"/>
                  <a:pt x="1182" y="58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71" name="フリーフォーム 1770">
            <a:extLst>
              <a:ext uri="{FF2B5EF4-FFF2-40B4-BE49-F238E27FC236}">
                <a16:creationId xmlns:a16="http://schemas.microsoft.com/office/drawing/2014/main" id="{6783B565-C282-CC76-8F5D-2E95DA750CCC}"/>
              </a:ext>
            </a:extLst>
          </p:cNvPr>
          <p:cNvSpPr/>
          <p:nvPr/>
        </p:nvSpPr>
        <p:spPr>
          <a:xfrm>
            <a:off x="8328003" y="8857045"/>
            <a:ext cx="212814" cy="93382"/>
          </a:xfrm>
          <a:custGeom>
            <a:avLst/>
            <a:gdLst>
              <a:gd name="connsiteX0" fmla="*/ 22 w 212814"/>
              <a:gd name="connsiteY0" fmla="*/ 67880 h 93382"/>
              <a:gd name="connsiteX1" fmla="*/ 111147 w 212814"/>
              <a:gd name="connsiteY1" fmla="*/ 13905 h 93382"/>
              <a:gd name="connsiteX2" fmla="*/ 168297 w 212814"/>
              <a:gd name="connsiteY2" fmla="*/ 10730 h 93382"/>
              <a:gd name="connsiteX3" fmla="*/ 187347 w 212814"/>
              <a:gd name="connsiteY3" fmla="*/ 20255 h 93382"/>
              <a:gd name="connsiteX4" fmla="*/ 206397 w 212814"/>
              <a:gd name="connsiteY4" fmla="*/ 52005 h 93382"/>
              <a:gd name="connsiteX5" fmla="*/ 212747 w 212814"/>
              <a:gd name="connsiteY5" fmla="*/ 93280 h 93382"/>
              <a:gd name="connsiteX6" fmla="*/ 203222 w 212814"/>
              <a:gd name="connsiteY6" fmla="*/ 39305 h 93382"/>
              <a:gd name="connsiteX7" fmla="*/ 174647 w 212814"/>
              <a:gd name="connsiteY7" fmla="*/ 4380 h 93382"/>
              <a:gd name="connsiteX8" fmla="*/ 142897 w 212814"/>
              <a:gd name="connsiteY8" fmla="*/ 1205 h 93382"/>
              <a:gd name="connsiteX9" fmla="*/ 120672 w 212814"/>
              <a:gd name="connsiteY9" fmla="*/ 10730 h 93382"/>
              <a:gd name="connsiteX10" fmla="*/ 22 w 212814"/>
              <a:gd name="connsiteY10" fmla="*/ 67880 h 933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12814" h="93382">
                <a:moveTo>
                  <a:pt x="22" y="67880"/>
                </a:moveTo>
                <a:cubicBezTo>
                  <a:pt x="-1565" y="68409"/>
                  <a:pt x="83101" y="23430"/>
                  <a:pt x="111147" y="13905"/>
                </a:cubicBezTo>
                <a:cubicBezTo>
                  <a:pt x="139193" y="4380"/>
                  <a:pt x="155597" y="9672"/>
                  <a:pt x="168297" y="10730"/>
                </a:cubicBezTo>
                <a:cubicBezTo>
                  <a:pt x="180997" y="11788"/>
                  <a:pt x="180997" y="13376"/>
                  <a:pt x="187347" y="20255"/>
                </a:cubicBezTo>
                <a:cubicBezTo>
                  <a:pt x="193697" y="27134"/>
                  <a:pt x="202164" y="39834"/>
                  <a:pt x="206397" y="52005"/>
                </a:cubicBezTo>
                <a:cubicBezTo>
                  <a:pt x="210630" y="64176"/>
                  <a:pt x="213276" y="95397"/>
                  <a:pt x="212747" y="93280"/>
                </a:cubicBezTo>
                <a:cubicBezTo>
                  <a:pt x="212218" y="91163"/>
                  <a:pt x="209572" y="54122"/>
                  <a:pt x="203222" y="39305"/>
                </a:cubicBezTo>
                <a:cubicBezTo>
                  <a:pt x="196872" y="24488"/>
                  <a:pt x="184701" y="10730"/>
                  <a:pt x="174647" y="4380"/>
                </a:cubicBezTo>
                <a:cubicBezTo>
                  <a:pt x="164593" y="-1970"/>
                  <a:pt x="151893" y="147"/>
                  <a:pt x="142897" y="1205"/>
                </a:cubicBezTo>
                <a:cubicBezTo>
                  <a:pt x="133901" y="2263"/>
                  <a:pt x="139722" y="1205"/>
                  <a:pt x="120672" y="10730"/>
                </a:cubicBezTo>
                <a:cubicBezTo>
                  <a:pt x="101622" y="20255"/>
                  <a:pt x="1609" y="67351"/>
                  <a:pt x="22" y="6788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72" name="フリーフォーム 1771">
            <a:extLst>
              <a:ext uri="{FF2B5EF4-FFF2-40B4-BE49-F238E27FC236}">
                <a16:creationId xmlns:a16="http://schemas.microsoft.com/office/drawing/2014/main" id="{4B6985A3-BCA1-E89D-11D7-8BBECB1947EB}"/>
              </a:ext>
            </a:extLst>
          </p:cNvPr>
          <p:cNvSpPr/>
          <p:nvPr/>
        </p:nvSpPr>
        <p:spPr>
          <a:xfrm>
            <a:off x="8390310" y="8868356"/>
            <a:ext cx="115541" cy="82109"/>
          </a:xfrm>
          <a:custGeom>
            <a:avLst/>
            <a:gdLst>
              <a:gd name="connsiteX0" fmla="*/ 1215 w 115541"/>
              <a:gd name="connsiteY0" fmla="*/ 81969 h 82109"/>
              <a:gd name="connsiteX1" fmla="*/ 93290 w 115541"/>
              <a:gd name="connsiteY1" fmla="*/ 21644 h 82109"/>
              <a:gd name="connsiteX2" fmla="*/ 112340 w 115541"/>
              <a:gd name="connsiteY2" fmla="*/ 81969 h 82109"/>
              <a:gd name="connsiteX3" fmla="*/ 115515 w 115541"/>
              <a:gd name="connsiteY3" fmla="*/ 5769 h 82109"/>
              <a:gd name="connsiteX4" fmla="*/ 99640 w 115541"/>
              <a:gd name="connsiteY4" fmla="*/ 8944 h 82109"/>
              <a:gd name="connsiteX5" fmla="*/ 45665 w 115541"/>
              <a:gd name="connsiteY5" fmla="*/ 37519 h 82109"/>
              <a:gd name="connsiteX6" fmla="*/ 1215 w 115541"/>
              <a:gd name="connsiteY6" fmla="*/ 81969 h 821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15541" h="82109">
                <a:moveTo>
                  <a:pt x="1215" y="81969"/>
                </a:moveTo>
                <a:cubicBezTo>
                  <a:pt x="9152" y="79323"/>
                  <a:pt x="74769" y="21644"/>
                  <a:pt x="93290" y="21644"/>
                </a:cubicBezTo>
                <a:cubicBezTo>
                  <a:pt x="111811" y="21644"/>
                  <a:pt x="108636" y="84615"/>
                  <a:pt x="112340" y="81969"/>
                </a:cubicBezTo>
                <a:cubicBezTo>
                  <a:pt x="116044" y="79323"/>
                  <a:pt x="115515" y="5769"/>
                  <a:pt x="115515" y="5769"/>
                </a:cubicBezTo>
                <a:cubicBezTo>
                  <a:pt x="113398" y="-6402"/>
                  <a:pt x="111282" y="3652"/>
                  <a:pt x="99640" y="8944"/>
                </a:cubicBezTo>
                <a:cubicBezTo>
                  <a:pt x="87998" y="14236"/>
                  <a:pt x="65244" y="25877"/>
                  <a:pt x="45665" y="37519"/>
                </a:cubicBezTo>
                <a:cubicBezTo>
                  <a:pt x="26086" y="49161"/>
                  <a:pt x="-6722" y="84615"/>
                  <a:pt x="1215" y="8196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73" name="フリーフォーム 1772">
            <a:extLst>
              <a:ext uri="{FF2B5EF4-FFF2-40B4-BE49-F238E27FC236}">
                <a16:creationId xmlns:a16="http://schemas.microsoft.com/office/drawing/2014/main" id="{E85AAC55-5E10-333F-2A38-CD028FC1C51B}"/>
              </a:ext>
            </a:extLst>
          </p:cNvPr>
          <p:cNvSpPr/>
          <p:nvPr/>
        </p:nvSpPr>
        <p:spPr>
          <a:xfrm>
            <a:off x="8457592" y="8942757"/>
            <a:ext cx="262837" cy="226658"/>
          </a:xfrm>
          <a:custGeom>
            <a:avLst/>
            <a:gdLst>
              <a:gd name="connsiteX0" fmla="*/ 608 w 262837"/>
              <a:gd name="connsiteY0" fmla="*/ 4393 h 226658"/>
              <a:gd name="connsiteX1" fmla="*/ 83158 w 262837"/>
              <a:gd name="connsiteY1" fmla="*/ 1218 h 226658"/>
              <a:gd name="connsiteX2" fmla="*/ 111733 w 262837"/>
              <a:gd name="connsiteY2" fmla="*/ 26618 h 226658"/>
              <a:gd name="connsiteX3" fmla="*/ 130783 w 262837"/>
              <a:gd name="connsiteY3" fmla="*/ 4393 h 226658"/>
              <a:gd name="connsiteX4" fmla="*/ 168883 w 262837"/>
              <a:gd name="connsiteY4" fmla="*/ 32968 h 226658"/>
              <a:gd name="connsiteX5" fmla="*/ 222858 w 262837"/>
              <a:gd name="connsiteY5" fmla="*/ 71068 h 226658"/>
              <a:gd name="connsiteX6" fmla="*/ 248258 w 262837"/>
              <a:gd name="connsiteY6" fmla="*/ 115518 h 226658"/>
              <a:gd name="connsiteX7" fmla="*/ 248258 w 262837"/>
              <a:gd name="connsiteY7" fmla="*/ 156793 h 226658"/>
              <a:gd name="connsiteX8" fmla="*/ 197458 w 262837"/>
              <a:gd name="connsiteY8" fmla="*/ 226643 h 226658"/>
              <a:gd name="connsiteX9" fmla="*/ 260958 w 262837"/>
              <a:gd name="connsiteY9" fmla="*/ 150443 h 226658"/>
              <a:gd name="connsiteX10" fmla="*/ 235558 w 262837"/>
              <a:gd name="connsiteY10" fmla="*/ 83768 h 226658"/>
              <a:gd name="connsiteX11" fmla="*/ 130783 w 262837"/>
              <a:gd name="connsiteY11" fmla="*/ 7568 h 226658"/>
              <a:gd name="connsiteX12" fmla="*/ 608 w 262837"/>
              <a:gd name="connsiteY12" fmla="*/ 4393 h 2266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262837" h="226658">
                <a:moveTo>
                  <a:pt x="608" y="4393"/>
                </a:moveTo>
                <a:cubicBezTo>
                  <a:pt x="-7329" y="3335"/>
                  <a:pt x="64637" y="-2486"/>
                  <a:pt x="83158" y="1218"/>
                </a:cubicBezTo>
                <a:cubicBezTo>
                  <a:pt x="101679" y="4922"/>
                  <a:pt x="103796" y="26089"/>
                  <a:pt x="111733" y="26618"/>
                </a:cubicBezTo>
                <a:cubicBezTo>
                  <a:pt x="119671" y="27147"/>
                  <a:pt x="121258" y="3335"/>
                  <a:pt x="130783" y="4393"/>
                </a:cubicBezTo>
                <a:cubicBezTo>
                  <a:pt x="140308" y="5451"/>
                  <a:pt x="153537" y="21856"/>
                  <a:pt x="168883" y="32968"/>
                </a:cubicBezTo>
                <a:cubicBezTo>
                  <a:pt x="184229" y="44080"/>
                  <a:pt x="209629" y="57310"/>
                  <a:pt x="222858" y="71068"/>
                </a:cubicBezTo>
                <a:cubicBezTo>
                  <a:pt x="236087" y="84826"/>
                  <a:pt x="244025" y="101231"/>
                  <a:pt x="248258" y="115518"/>
                </a:cubicBezTo>
                <a:cubicBezTo>
                  <a:pt x="252491" y="129805"/>
                  <a:pt x="256725" y="138272"/>
                  <a:pt x="248258" y="156793"/>
                </a:cubicBezTo>
                <a:cubicBezTo>
                  <a:pt x="239791" y="175314"/>
                  <a:pt x="195341" y="227701"/>
                  <a:pt x="197458" y="226643"/>
                </a:cubicBezTo>
                <a:cubicBezTo>
                  <a:pt x="199575" y="225585"/>
                  <a:pt x="254608" y="174255"/>
                  <a:pt x="260958" y="150443"/>
                </a:cubicBezTo>
                <a:cubicBezTo>
                  <a:pt x="267308" y="126631"/>
                  <a:pt x="257254" y="107581"/>
                  <a:pt x="235558" y="83768"/>
                </a:cubicBezTo>
                <a:cubicBezTo>
                  <a:pt x="213862" y="59955"/>
                  <a:pt x="166237" y="19739"/>
                  <a:pt x="130783" y="7568"/>
                </a:cubicBezTo>
                <a:cubicBezTo>
                  <a:pt x="95329" y="-4603"/>
                  <a:pt x="8545" y="5451"/>
                  <a:pt x="608" y="439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74" name="フリーフォーム 1773">
            <a:extLst>
              <a:ext uri="{FF2B5EF4-FFF2-40B4-BE49-F238E27FC236}">
                <a16:creationId xmlns:a16="http://schemas.microsoft.com/office/drawing/2014/main" id="{7506EA3A-B229-E0CF-2850-466B482B7B0C}"/>
              </a:ext>
            </a:extLst>
          </p:cNvPr>
          <p:cNvSpPr/>
          <p:nvPr/>
        </p:nvSpPr>
        <p:spPr>
          <a:xfrm>
            <a:off x="8460289" y="8964501"/>
            <a:ext cx="196361" cy="56123"/>
          </a:xfrm>
          <a:custGeom>
            <a:avLst/>
            <a:gdLst>
              <a:gd name="connsiteX0" fmla="*/ 1086 w 196361"/>
              <a:gd name="connsiteY0" fmla="*/ 1699 h 56123"/>
              <a:gd name="connsiteX1" fmla="*/ 175711 w 196361"/>
              <a:gd name="connsiteY1" fmla="*/ 39799 h 56123"/>
              <a:gd name="connsiteX2" fmla="*/ 191586 w 196361"/>
              <a:gd name="connsiteY2" fmla="*/ 55674 h 56123"/>
              <a:gd name="connsiteX3" fmla="*/ 163011 w 196361"/>
              <a:gd name="connsiteY3" fmla="*/ 23924 h 56123"/>
              <a:gd name="connsiteX4" fmla="*/ 102686 w 196361"/>
              <a:gd name="connsiteY4" fmla="*/ 8049 h 56123"/>
              <a:gd name="connsiteX5" fmla="*/ 1086 w 196361"/>
              <a:gd name="connsiteY5" fmla="*/ 1699 h 561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6361" h="56123">
                <a:moveTo>
                  <a:pt x="1086" y="1699"/>
                </a:moveTo>
                <a:cubicBezTo>
                  <a:pt x="13257" y="6991"/>
                  <a:pt x="175711" y="39799"/>
                  <a:pt x="175711" y="39799"/>
                </a:cubicBezTo>
                <a:cubicBezTo>
                  <a:pt x="207461" y="48795"/>
                  <a:pt x="193703" y="58320"/>
                  <a:pt x="191586" y="55674"/>
                </a:cubicBezTo>
                <a:cubicBezTo>
                  <a:pt x="189469" y="53028"/>
                  <a:pt x="177828" y="31862"/>
                  <a:pt x="163011" y="23924"/>
                </a:cubicBezTo>
                <a:cubicBezTo>
                  <a:pt x="148194" y="15987"/>
                  <a:pt x="122794" y="11224"/>
                  <a:pt x="102686" y="8049"/>
                </a:cubicBezTo>
                <a:cubicBezTo>
                  <a:pt x="82578" y="4874"/>
                  <a:pt x="-11085" y="-3593"/>
                  <a:pt x="1086" y="169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75" name="フリーフォーム 1774">
            <a:extLst>
              <a:ext uri="{FF2B5EF4-FFF2-40B4-BE49-F238E27FC236}">
                <a16:creationId xmlns:a16="http://schemas.microsoft.com/office/drawing/2014/main" id="{2CCA1385-D9A5-27E6-5513-C03FDD5C7837}"/>
              </a:ext>
            </a:extLst>
          </p:cNvPr>
          <p:cNvSpPr/>
          <p:nvPr/>
        </p:nvSpPr>
        <p:spPr>
          <a:xfrm>
            <a:off x="8572491" y="9010582"/>
            <a:ext cx="125980" cy="136598"/>
          </a:xfrm>
          <a:custGeom>
            <a:avLst/>
            <a:gdLst>
              <a:gd name="connsiteX0" fmla="*/ 9 w 125980"/>
              <a:gd name="connsiteY0" fmla="*/ 68 h 136598"/>
              <a:gd name="connsiteX1" fmla="*/ 101609 w 125980"/>
              <a:gd name="connsiteY1" fmla="*/ 47693 h 136598"/>
              <a:gd name="connsiteX2" fmla="*/ 114309 w 125980"/>
              <a:gd name="connsiteY2" fmla="*/ 76268 h 136598"/>
              <a:gd name="connsiteX3" fmla="*/ 69859 w 125980"/>
              <a:gd name="connsiteY3" fmla="*/ 136593 h 136598"/>
              <a:gd name="connsiteX4" fmla="*/ 123834 w 125980"/>
              <a:gd name="connsiteY4" fmla="*/ 79443 h 136598"/>
              <a:gd name="connsiteX5" fmla="*/ 107959 w 125980"/>
              <a:gd name="connsiteY5" fmla="*/ 38168 h 136598"/>
              <a:gd name="connsiteX6" fmla="*/ 9 w 125980"/>
              <a:gd name="connsiteY6" fmla="*/ 68 h 1365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5980" h="136598">
                <a:moveTo>
                  <a:pt x="9" y="68"/>
                </a:moveTo>
                <a:cubicBezTo>
                  <a:pt x="-1049" y="1656"/>
                  <a:pt x="82559" y="34993"/>
                  <a:pt x="101609" y="47693"/>
                </a:cubicBezTo>
                <a:cubicBezTo>
                  <a:pt x="120659" y="60393"/>
                  <a:pt x="119601" y="61451"/>
                  <a:pt x="114309" y="76268"/>
                </a:cubicBezTo>
                <a:cubicBezTo>
                  <a:pt x="109017" y="91085"/>
                  <a:pt x="68272" y="136064"/>
                  <a:pt x="69859" y="136593"/>
                </a:cubicBezTo>
                <a:cubicBezTo>
                  <a:pt x="71446" y="137122"/>
                  <a:pt x="117484" y="95847"/>
                  <a:pt x="123834" y="79443"/>
                </a:cubicBezTo>
                <a:cubicBezTo>
                  <a:pt x="130184" y="63039"/>
                  <a:pt x="121717" y="51397"/>
                  <a:pt x="107959" y="38168"/>
                </a:cubicBezTo>
                <a:cubicBezTo>
                  <a:pt x="94201" y="24939"/>
                  <a:pt x="1067" y="-1520"/>
                  <a:pt x="9" y="6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76" name="フリーフォーム 1775">
            <a:extLst>
              <a:ext uri="{FF2B5EF4-FFF2-40B4-BE49-F238E27FC236}">
                <a16:creationId xmlns:a16="http://schemas.microsoft.com/office/drawing/2014/main" id="{E3862E37-5EDB-B365-30F0-6C94E5565E4B}"/>
              </a:ext>
            </a:extLst>
          </p:cNvPr>
          <p:cNvSpPr/>
          <p:nvPr/>
        </p:nvSpPr>
        <p:spPr>
          <a:xfrm>
            <a:off x="8534127" y="9016832"/>
            <a:ext cx="116547" cy="108268"/>
          </a:xfrm>
          <a:custGeom>
            <a:avLst/>
            <a:gdLst>
              <a:gd name="connsiteX0" fmla="*/ 273 w 116547"/>
              <a:gd name="connsiteY0" fmla="*/ 168 h 108268"/>
              <a:gd name="connsiteX1" fmla="*/ 73298 w 116547"/>
              <a:gd name="connsiteY1" fmla="*/ 44618 h 108268"/>
              <a:gd name="connsiteX2" fmla="*/ 114573 w 116547"/>
              <a:gd name="connsiteY2" fmla="*/ 108118 h 108268"/>
              <a:gd name="connsiteX3" fmla="*/ 101873 w 116547"/>
              <a:gd name="connsiteY3" fmla="*/ 60493 h 108268"/>
              <a:gd name="connsiteX4" fmla="*/ 273 w 116547"/>
              <a:gd name="connsiteY4" fmla="*/ 168 h 1082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6547" h="108268">
                <a:moveTo>
                  <a:pt x="273" y="168"/>
                </a:moveTo>
                <a:cubicBezTo>
                  <a:pt x="-4489" y="-2478"/>
                  <a:pt x="54248" y="26626"/>
                  <a:pt x="73298" y="44618"/>
                </a:cubicBezTo>
                <a:cubicBezTo>
                  <a:pt x="92348" y="62610"/>
                  <a:pt x="109811" y="105472"/>
                  <a:pt x="114573" y="108118"/>
                </a:cubicBezTo>
                <a:cubicBezTo>
                  <a:pt x="119335" y="110764"/>
                  <a:pt x="115631" y="77955"/>
                  <a:pt x="101873" y="60493"/>
                </a:cubicBezTo>
                <a:cubicBezTo>
                  <a:pt x="88115" y="43031"/>
                  <a:pt x="5035" y="2814"/>
                  <a:pt x="273" y="16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77" name="フリーフォーム 1776">
            <a:extLst>
              <a:ext uri="{FF2B5EF4-FFF2-40B4-BE49-F238E27FC236}">
                <a16:creationId xmlns:a16="http://schemas.microsoft.com/office/drawing/2014/main" id="{3333575E-86E2-1DB3-5F69-2692263F189A}"/>
              </a:ext>
            </a:extLst>
          </p:cNvPr>
          <p:cNvSpPr/>
          <p:nvPr/>
        </p:nvSpPr>
        <p:spPr>
          <a:xfrm>
            <a:off x="8505770" y="9042145"/>
            <a:ext cx="89038" cy="203492"/>
          </a:xfrm>
          <a:custGeom>
            <a:avLst/>
            <a:gdLst>
              <a:gd name="connsiteX0" fmla="*/ 55 w 89038"/>
              <a:gd name="connsiteY0" fmla="*/ 255 h 203492"/>
              <a:gd name="connsiteX1" fmla="*/ 76255 w 89038"/>
              <a:gd name="connsiteY1" fmla="*/ 47880 h 203492"/>
              <a:gd name="connsiteX2" fmla="*/ 66730 w 89038"/>
              <a:gd name="connsiteY2" fmla="*/ 82805 h 203492"/>
              <a:gd name="connsiteX3" fmla="*/ 88955 w 89038"/>
              <a:gd name="connsiteY3" fmla="*/ 203455 h 203492"/>
              <a:gd name="connsiteX4" fmla="*/ 57205 w 89038"/>
              <a:gd name="connsiteY4" fmla="*/ 95505 h 203492"/>
              <a:gd name="connsiteX5" fmla="*/ 63555 w 89038"/>
              <a:gd name="connsiteY5" fmla="*/ 70105 h 203492"/>
              <a:gd name="connsiteX6" fmla="*/ 55 w 89038"/>
              <a:gd name="connsiteY6" fmla="*/ 255 h 2034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89038" h="203492">
                <a:moveTo>
                  <a:pt x="55" y="255"/>
                </a:moveTo>
                <a:cubicBezTo>
                  <a:pt x="2172" y="-3449"/>
                  <a:pt x="65142" y="34122"/>
                  <a:pt x="76255" y="47880"/>
                </a:cubicBezTo>
                <a:cubicBezTo>
                  <a:pt x="87368" y="61638"/>
                  <a:pt x="64613" y="56876"/>
                  <a:pt x="66730" y="82805"/>
                </a:cubicBezTo>
                <a:cubicBezTo>
                  <a:pt x="68847" y="108734"/>
                  <a:pt x="90543" y="201338"/>
                  <a:pt x="88955" y="203455"/>
                </a:cubicBezTo>
                <a:cubicBezTo>
                  <a:pt x="87367" y="205572"/>
                  <a:pt x="61438" y="117730"/>
                  <a:pt x="57205" y="95505"/>
                </a:cubicBezTo>
                <a:cubicBezTo>
                  <a:pt x="52972" y="73280"/>
                  <a:pt x="69905" y="83863"/>
                  <a:pt x="63555" y="70105"/>
                </a:cubicBezTo>
                <a:cubicBezTo>
                  <a:pt x="57205" y="56347"/>
                  <a:pt x="-2062" y="3959"/>
                  <a:pt x="55" y="25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78" name="フリーフォーム 1777">
            <a:extLst>
              <a:ext uri="{FF2B5EF4-FFF2-40B4-BE49-F238E27FC236}">
                <a16:creationId xmlns:a16="http://schemas.microsoft.com/office/drawing/2014/main" id="{9BD0A13B-F19E-090E-EA28-0D14EE900428}"/>
              </a:ext>
            </a:extLst>
          </p:cNvPr>
          <p:cNvSpPr/>
          <p:nvPr/>
        </p:nvSpPr>
        <p:spPr>
          <a:xfrm>
            <a:off x="8499459" y="9001044"/>
            <a:ext cx="101666" cy="79800"/>
          </a:xfrm>
          <a:custGeom>
            <a:avLst/>
            <a:gdLst>
              <a:gd name="connsiteX0" fmla="*/ 16 w 101666"/>
              <a:gd name="connsiteY0" fmla="*/ 81 h 79800"/>
              <a:gd name="connsiteX1" fmla="*/ 69866 w 101666"/>
              <a:gd name="connsiteY1" fmla="*/ 50881 h 79800"/>
              <a:gd name="connsiteX2" fmla="*/ 101616 w 101666"/>
              <a:gd name="connsiteY2" fmla="*/ 79456 h 79800"/>
              <a:gd name="connsiteX3" fmla="*/ 63516 w 101666"/>
              <a:gd name="connsiteY3" fmla="*/ 63581 h 79800"/>
              <a:gd name="connsiteX4" fmla="*/ 16 w 101666"/>
              <a:gd name="connsiteY4" fmla="*/ 81 h 79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1666" h="79800">
                <a:moveTo>
                  <a:pt x="16" y="81"/>
                </a:moveTo>
                <a:cubicBezTo>
                  <a:pt x="1074" y="-2036"/>
                  <a:pt x="52933" y="37652"/>
                  <a:pt x="69866" y="50881"/>
                </a:cubicBezTo>
                <a:cubicBezTo>
                  <a:pt x="86799" y="64110"/>
                  <a:pt x="102674" y="77339"/>
                  <a:pt x="101616" y="79456"/>
                </a:cubicBezTo>
                <a:cubicBezTo>
                  <a:pt x="100558" y="81573"/>
                  <a:pt x="76745" y="73635"/>
                  <a:pt x="63516" y="63581"/>
                </a:cubicBezTo>
                <a:cubicBezTo>
                  <a:pt x="50287" y="53527"/>
                  <a:pt x="-1042" y="2198"/>
                  <a:pt x="16" y="8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79" name="フリーフォーム 1778">
            <a:extLst>
              <a:ext uri="{FF2B5EF4-FFF2-40B4-BE49-F238E27FC236}">
                <a16:creationId xmlns:a16="http://schemas.microsoft.com/office/drawing/2014/main" id="{E45C3792-058F-CB35-0051-C7ECB76B1870}"/>
              </a:ext>
            </a:extLst>
          </p:cNvPr>
          <p:cNvSpPr/>
          <p:nvPr/>
        </p:nvSpPr>
        <p:spPr>
          <a:xfrm>
            <a:off x="8486735" y="8953087"/>
            <a:ext cx="110911" cy="82972"/>
          </a:xfrm>
          <a:custGeom>
            <a:avLst/>
            <a:gdLst>
              <a:gd name="connsiteX0" fmla="*/ 40 w 110911"/>
              <a:gd name="connsiteY0" fmla="*/ 82963 h 82972"/>
              <a:gd name="connsiteX1" fmla="*/ 101640 w 110911"/>
              <a:gd name="connsiteY1" fmla="*/ 51213 h 82972"/>
              <a:gd name="connsiteX2" fmla="*/ 104815 w 110911"/>
              <a:gd name="connsiteY2" fmla="*/ 413 h 82972"/>
              <a:gd name="connsiteX3" fmla="*/ 88940 w 110911"/>
              <a:gd name="connsiteY3" fmla="*/ 25813 h 82972"/>
              <a:gd name="connsiteX4" fmla="*/ 76240 w 110911"/>
              <a:gd name="connsiteY4" fmla="*/ 41688 h 82972"/>
              <a:gd name="connsiteX5" fmla="*/ 88940 w 110911"/>
              <a:gd name="connsiteY5" fmla="*/ 54388 h 82972"/>
              <a:gd name="connsiteX6" fmla="*/ 40 w 110911"/>
              <a:gd name="connsiteY6" fmla="*/ 82963 h 829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10911" h="82972">
                <a:moveTo>
                  <a:pt x="40" y="82963"/>
                </a:moveTo>
                <a:cubicBezTo>
                  <a:pt x="2157" y="82434"/>
                  <a:pt x="84178" y="64971"/>
                  <a:pt x="101640" y="51213"/>
                </a:cubicBezTo>
                <a:cubicBezTo>
                  <a:pt x="119102" y="37455"/>
                  <a:pt x="106932" y="4646"/>
                  <a:pt x="104815" y="413"/>
                </a:cubicBezTo>
                <a:cubicBezTo>
                  <a:pt x="102698" y="-3820"/>
                  <a:pt x="88940" y="25813"/>
                  <a:pt x="88940" y="25813"/>
                </a:cubicBezTo>
                <a:cubicBezTo>
                  <a:pt x="84178" y="32692"/>
                  <a:pt x="76240" y="36926"/>
                  <a:pt x="76240" y="41688"/>
                </a:cubicBezTo>
                <a:cubicBezTo>
                  <a:pt x="76240" y="46450"/>
                  <a:pt x="97407" y="48038"/>
                  <a:pt x="88940" y="54388"/>
                </a:cubicBezTo>
                <a:cubicBezTo>
                  <a:pt x="80473" y="60738"/>
                  <a:pt x="-2077" y="83492"/>
                  <a:pt x="40" y="8296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80" name="フリーフォーム 1779">
            <a:extLst>
              <a:ext uri="{FF2B5EF4-FFF2-40B4-BE49-F238E27FC236}">
                <a16:creationId xmlns:a16="http://schemas.microsoft.com/office/drawing/2014/main" id="{DF902032-2F45-5A53-6056-CE06F94A63B2}"/>
              </a:ext>
            </a:extLst>
          </p:cNvPr>
          <p:cNvSpPr/>
          <p:nvPr/>
        </p:nvSpPr>
        <p:spPr>
          <a:xfrm>
            <a:off x="8578848" y="9131294"/>
            <a:ext cx="149263" cy="281195"/>
          </a:xfrm>
          <a:custGeom>
            <a:avLst/>
            <a:gdLst>
              <a:gd name="connsiteX0" fmla="*/ 2 w 149263"/>
              <a:gd name="connsiteY0" fmla="*/ 6 h 281195"/>
              <a:gd name="connsiteX1" fmla="*/ 98427 w 149263"/>
              <a:gd name="connsiteY1" fmla="*/ 44456 h 281195"/>
              <a:gd name="connsiteX2" fmla="*/ 101602 w 149263"/>
              <a:gd name="connsiteY2" fmla="*/ 73031 h 281195"/>
              <a:gd name="connsiteX3" fmla="*/ 136527 w 149263"/>
              <a:gd name="connsiteY3" fmla="*/ 241306 h 281195"/>
              <a:gd name="connsiteX4" fmla="*/ 149227 w 149263"/>
              <a:gd name="connsiteY4" fmla="*/ 279406 h 281195"/>
              <a:gd name="connsiteX5" fmla="*/ 133352 w 149263"/>
              <a:gd name="connsiteY5" fmla="*/ 203206 h 281195"/>
              <a:gd name="connsiteX6" fmla="*/ 101602 w 149263"/>
              <a:gd name="connsiteY6" fmla="*/ 47631 h 281195"/>
              <a:gd name="connsiteX7" fmla="*/ 2 w 149263"/>
              <a:gd name="connsiteY7" fmla="*/ 6 h 2811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49263" h="281195">
                <a:moveTo>
                  <a:pt x="2" y="6"/>
                </a:moveTo>
                <a:cubicBezTo>
                  <a:pt x="-527" y="-523"/>
                  <a:pt x="81494" y="32285"/>
                  <a:pt x="98427" y="44456"/>
                </a:cubicBezTo>
                <a:cubicBezTo>
                  <a:pt x="115360" y="56627"/>
                  <a:pt x="95252" y="40223"/>
                  <a:pt x="101602" y="73031"/>
                </a:cubicBezTo>
                <a:cubicBezTo>
                  <a:pt x="107952" y="105839"/>
                  <a:pt x="128590" y="206910"/>
                  <a:pt x="136527" y="241306"/>
                </a:cubicBezTo>
                <a:cubicBezTo>
                  <a:pt x="144464" y="275702"/>
                  <a:pt x="149756" y="285756"/>
                  <a:pt x="149227" y="279406"/>
                </a:cubicBezTo>
                <a:cubicBezTo>
                  <a:pt x="148698" y="273056"/>
                  <a:pt x="141290" y="241835"/>
                  <a:pt x="133352" y="203206"/>
                </a:cubicBezTo>
                <a:cubicBezTo>
                  <a:pt x="125415" y="164577"/>
                  <a:pt x="115889" y="80968"/>
                  <a:pt x="101602" y="47631"/>
                </a:cubicBezTo>
                <a:cubicBezTo>
                  <a:pt x="87315" y="14294"/>
                  <a:pt x="531" y="535"/>
                  <a:pt x="2" y="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81" name="フリーフォーム 1780">
            <a:extLst>
              <a:ext uri="{FF2B5EF4-FFF2-40B4-BE49-F238E27FC236}">
                <a16:creationId xmlns:a16="http://schemas.microsoft.com/office/drawing/2014/main" id="{BD49A9A9-F7F0-4E6C-4996-4D0F75A7900A}"/>
              </a:ext>
            </a:extLst>
          </p:cNvPr>
          <p:cNvSpPr/>
          <p:nvPr/>
        </p:nvSpPr>
        <p:spPr>
          <a:xfrm>
            <a:off x="8571868" y="9092265"/>
            <a:ext cx="90825" cy="134305"/>
          </a:xfrm>
          <a:custGeom>
            <a:avLst/>
            <a:gdLst>
              <a:gd name="connsiteX0" fmla="*/ 632 w 90825"/>
              <a:gd name="connsiteY0" fmla="*/ 935 h 134305"/>
              <a:gd name="connsiteX1" fmla="*/ 6982 w 90825"/>
              <a:gd name="connsiteY1" fmla="*/ 61260 h 134305"/>
              <a:gd name="connsiteX2" fmla="*/ 16507 w 90825"/>
              <a:gd name="connsiteY2" fmla="*/ 105710 h 134305"/>
              <a:gd name="connsiteX3" fmla="*/ 60957 w 90825"/>
              <a:gd name="connsiteY3" fmla="*/ 121585 h 134305"/>
              <a:gd name="connsiteX4" fmla="*/ 86357 w 90825"/>
              <a:gd name="connsiteY4" fmla="*/ 127935 h 134305"/>
              <a:gd name="connsiteX5" fmla="*/ 86357 w 90825"/>
              <a:gd name="connsiteY5" fmla="*/ 77135 h 134305"/>
              <a:gd name="connsiteX6" fmla="*/ 86357 w 90825"/>
              <a:gd name="connsiteY6" fmla="*/ 115235 h 134305"/>
              <a:gd name="connsiteX7" fmla="*/ 26032 w 90825"/>
              <a:gd name="connsiteY7" fmla="*/ 134285 h 134305"/>
              <a:gd name="connsiteX8" fmla="*/ 22857 w 90825"/>
              <a:gd name="connsiteY8" fmla="*/ 112060 h 134305"/>
              <a:gd name="connsiteX9" fmla="*/ 632 w 90825"/>
              <a:gd name="connsiteY9" fmla="*/ 935 h 1343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90825" h="134305">
                <a:moveTo>
                  <a:pt x="632" y="935"/>
                </a:moveTo>
                <a:cubicBezTo>
                  <a:pt x="-2014" y="-7532"/>
                  <a:pt x="4336" y="43797"/>
                  <a:pt x="6982" y="61260"/>
                </a:cubicBezTo>
                <a:cubicBezTo>
                  <a:pt x="9628" y="78723"/>
                  <a:pt x="7511" y="95656"/>
                  <a:pt x="16507" y="105710"/>
                </a:cubicBezTo>
                <a:cubicBezTo>
                  <a:pt x="25503" y="115764"/>
                  <a:pt x="49315" y="117881"/>
                  <a:pt x="60957" y="121585"/>
                </a:cubicBezTo>
                <a:cubicBezTo>
                  <a:pt x="72599" y="125289"/>
                  <a:pt x="82124" y="135343"/>
                  <a:pt x="86357" y="127935"/>
                </a:cubicBezTo>
                <a:cubicBezTo>
                  <a:pt x="90590" y="120527"/>
                  <a:pt x="86357" y="77135"/>
                  <a:pt x="86357" y="77135"/>
                </a:cubicBezTo>
                <a:cubicBezTo>
                  <a:pt x="86357" y="75018"/>
                  <a:pt x="96411" y="105710"/>
                  <a:pt x="86357" y="115235"/>
                </a:cubicBezTo>
                <a:cubicBezTo>
                  <a:pt x="76303" y="124760"/>
                  <a:pt x="36615" y="134814"/>
                  <a:pt x="26032" y="134285"/>
                </a:cubicBezTo>
                <a:cubicBezTo>
                  <a:pt x="15449" y="133756"/>
                  <a:pt x="24974" y="130052"/>
                  <a:pt x="22857" y="112060"/>
                </a:cubicBezTo>
                <a:cubicBezTo>
                  <a:pt x="20740" y="94068"/>
                  <a:pt x="3278" y="9402"/>
                  <a:pt x="632" y="93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82" name="フリーフォーム 1781">
            <a:extLst>
              <a:ext uri="{FF2B5EF4-FFF2-40B4-BE49-F238E27FC236}">
                <a16:creationId xmlns:a16="http://schemas.microsoft.com/office/drawing/2014/main" id="{52AF3857-EF61-6E66-4D6A-98EB5E6B9873}"/>
              </a:ext>
            </a:extLst>
          </p:cNvPr>
          <p:cNvSpPr/>
          <p:nvPr/>
        </p:nvSpPr>
        <p:spPr>
          <a:xfrm>
            <a:off x="8562950" y="9118541"/>
            <a:ext cx="98013" cy="3469"/>
          </a:xfrm>
          <a:custGeom>
            <a:avLst/>
            <a:gdLst>
              <a:gd name="connsiteX0" fmla="*/ 25 w 98013"/>
              <a:gd name="connsiteY0" fmla="*/ 3234 h 3469"/>
              <a:gd name="connsiteX1" fmla="*/ 92100 w 98013"/>
              <a:gd name="connsiteY1" fmla="*/ 3234 h 3469"/>
              <a:gd name="connsiteX2" fmla="*/ 82575 w 98013"/>
              <a:gd name="connsiteY2" fmla="*/ 59 h 3469"/>
              <a:gd name="connsiteX3" fmla="*/ 25 w 98013"/>
              <a:gd name="connsiteY3" fmla="*/ 3234 h 34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8013" h="3469">
                <a:moveTo>
                  <a:pt x="25" y="3234"/>
                </a:moveTo>
                <a:cubicBezTo>
                  <a:pt x="1612" y="3763"/>
                  <a:pt x="92100" y="3234"/>
                  <a:pt x="92100" y="3234"/>
                </a:cubicBezTo>
                <a:cubicBezTo>
                  <a:pt x="105858" y="2705"/>
                  <a:pt x="92629" y="588"/>
                  <a:pt x="82575" y="59"/>
                </a:cubicBezTo>
                <a:cubicBezTo>
                  <a:pt x="72521" y="-470"/>
                  <a:pt x="-1562" y="2705"/>
                  <a:pt x="25" y="323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83" name="フリーフォーム 1782">
            <a:extLst>
              <a:ext uri="{FF2B5EF4-FFF2-40B4-BE49-F238E27FC236}">
                <a16:creationId xmlns:a16="http://schemas.microsoft.com/office/drawing/2014/main" id="{90E7AC36-02ED-E009-5A76-A57CF0B565AA}"/>
              </a:ext>
            </a:extLst>
          </p:cNvPr>
          <p:cNvSpPr/>
          <p:nvPr/>
        </p:nvSpPr>
        <p:spPr>
          <a:xfrm>
            <a:off x="8566136" y="9210646"/>
            <a:ext cx="149889" cy="207476"/>
          </a:xfrm>
          <a:custGeom>
            <a:avLst/>
            <a:gdLst>
              <a:gd name="connsiteX0" fmla="*/ 14 w 149889"/>
              <a:gd name="connsiteY0" fmla="*/ 29 h 207476"/>
              <a:gd name="connsiteX1" fmla="*/ 73039 w 149889"/>
              <a:gd name="connsiteY1" fmla="*/ 41304 h 207476"/>
              <a:gd name="connsiteX2" fmla="*/ 101614 w 149889"/>
              <a:gd name="connsiteY2" fmla="*/ 142904 h 207476"/>
              <a:gd name="connsiteX3" fmla="*/ 149239 w 149889"/>
              <a:gd name="connsiteY3" fmla="*/ 206404 h 207476"/>
              <a:gd name="connsiteX4" fmla="*/ 127014 w 149889"/>
              <a:gd name="connsiteY4" fmla="*/ 177829 h 207476"/>
              <a:gd name="connsiteX5" fmla="*/ 95264 w 149889"/>
              <a:gd name="connsiteY5" fmla="*/ 114329 h 207476"/>
              <a:gd name="connsiteX6" fmla="*/ 88914 w 149889"/>
              <a:gd name="connsiteY6" fmla="*/ 54004 h 207476"/>
              <a:gd name="connsiteX7" fmla="*/ 79389 w 149889"/>
              <a:gd name="connsiteY7" fmla="*/ 34954 h 207476"/>
              <a:gd name="connsiteX8" fmla="*/ 14 w 149889"/>
              <a:gd name="connsiteY8" fmla="*/ 29 h 2074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9889" h="207476">
                <a:moveTo>
                  <a:pt x="14" y="29"/>
                </a:moveTo>
                <a:cubicBezTo>
                  <a:pt x="-1044" y="1087"/>
                  <a:pt x="56106" y="17492"/>
                  <a:pt x="73039" y="41304"/>
                </a:cubicBezTo>
                <a:cubicBezTo>
                  <a:pt x="89972" y="65117"/>
                  <a:pt x="88914" y="115387"/>
                  <a:pt x="101614" y="142904"/>
                </a:cubicBezTo>
                <a:cubicBezTo>
                  <a:pt x="114314" y="170421"/>
                  <a:pt x="145006" y="200583"/>
                  <a:pt x="149239" y="206404"/>
                </a:cubicBezTo>
                <a:cubicBezTo>
                  <a:pt x="153472" y="212225"/>
                  <a:pt x="136010" y="193175"/>
                  <a:pt x="127014" y="177829"/>
                </a:cubicBezTo>
                <a:cubicBezTo>
                  <a:pt x="118018" y="162483"/>
                  <a:pt x="101614" y="134966"/>
                  <a:pt x="95264" y="114329"/>
                </a:cubicBezTo>
                <a:cubicBezTo>
                  <a:pt x="88914" y="93692"/>
                  <a:pt x="88914" y="54004"/>
                  <a:pt x="88914" y="54004"/>
                </a:cubicBezTo>
                <a:cubicBezTo>
                  <a:pt x="86268" y="40775"/>
                  <a:pt x="88385" y="43421"/>
                  <a:pt x="79389" y="34954"/>
                </a:cubicBezTo>
                <a:cubicBezTo>
                  <a:pt x="70393" y="26487"/>
                  <a:pt x="1072" y="-1029"/>
                  <a:pt x="14" y="2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84" name="フリーフォーム 1783">
            <a:extLst>
              <a:ext uri="{FF2B5EF4-FFF2-40B4-BE49-F238E27FC236}">
                <a16:creationId xmlns:a16="http://schemas.microsoft.com/office/drawing/2014/main" id="{878E9221-2F13-C457-FA7F-076097488D9F}"/>
              </a:ext>
            </a:extLst>
          </p:cNvPr>
          <p:cNvSpPr/>
          <p:nvPr/>
        </p:nvSpPr>
        <p:spPr>
          <a:xfrm>
            <a:off x="8612740" y="9169067"/>
            <a:ext cx="96884" cy="95623"/>
          </a:xfrm>
          <a:custGeom>
            <a:avLst/>
            <a:gdLst>
              <a:gd name="connsiteX0" fmla="*/ 96285 w 96884"/>
              <a:gd name="connsiteY0" fmla="*/ 333 h 95623"/>
              <a:gd name="connsiteX1" fmla="*/ 1035 w 96884"/>
              <a:gd name="connsiteY1" fmla="*/ 92408 h 95623"/>
              <a:gd name="connsiteX2" fmla="*/ 45485 w 96884"/>
              <a:gd name="connsiteY2" fmla="*/ 73358 h 95623"/>
              <a:gd name="connsiteX3" fmla="*/ 42310 w 96884"/>
              <a:gd name="connsiteY3" fmla="*/ 60658 h 95623"/>
              <a:gd name="connsiteX4" fmla="*/ 96285 w 96884"/>
              <a:gd name="connsiteY4" fmla="*/ 333 h 956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6884" h="95623">
                <a:moveTo>
                  <a:pt x="96285" y="333"/>
                </a:moveTo>
                <a:cubicBezTo>
                  <a:pt x="89406" y="5625"/>
                  <a:pt x="9502" y="80237"/>
                  <a:pt x="1035" y="92408"/>
                </a:cubicBezTo>
                <a:cubicBezTo>
                  <a:pt x="-7432" y="104579"/>
                  <a:pt x="38606" y="78650"/>
                  <a:pt x="45485" y="73358"/>
                </a:cubicBezTo>
                <a:cubicBezTo>
                  <a:pt x="52364" y="68066"/>
                  <a:pt x="35960" y="67008"/>
                  <a:pt x="42310" y="60658"/>
                </a:cubicBezTo>
                <a:cubicBezTo>
                  <a:pt x="48660" y="54308"/>
                  <a:pt x="103164" y="-4959"/>
                  <a:pt x="96285" y="33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85" name="フリーフォーム 1784">
            <a:extLst>
              <a:ext uri="{FF2B5EF4-FFF2-40B4-BE49-F238E27FC236}">
                <a16:creationId xmlns:a16="http://schemas.microsoft.com/office/drawing/2014/main" id="{0B15EAE0-B9B2-49CB-8A56-B6F747664F93}"/>
              </a:ext>
            </a:extLst>
          </p:cNvPr>
          <p:cNvSpPr/>
          <p:nvPr/>
        </p:nvSpPr>
        <p:spPr>
          <a:xfrm>
            <a:off x="8651808" y="9267632"/>
            <a:ext cx="72512" cy="95443"/>
          </a:xfrm>
          <a:custGeom>
            <a:avLst/>
            <a:gdLst>
              <a:gd name="connsiteX0" fmla="*/ 67 w 72512"/>
              <a:gd name="connsiteY0" fmla="*/ 193 h 95443"/>
              <a:gd name="connsiteX1" fmla="*/ 54042 w 72512"/>
              <a:gd name="connsiteY1" fmla="*/ 25593 h 95443"/>
              <a:gd name="connsiteX2" fmla="*/ 47692 w 72512"/>
              <a:gd name="connsiteY2" fmla="*/ 57343 h 95443"/>
              <a:gd name="connsiteX3" fmla="*/ 25467 w 72512"/>
              <a:gd name="connsiteY3" fmla="*/ 95443 h 95443"/>
              <a:gd name="connsiteX4" fmla="*/ 66742 w 72512"/>
              <a:gd name="connsiteY4" fmla="*/ 57343 h 95443"/>
              <a:gd name="connsiteX5" fmla="*/ 66742 w 72512"/>
              <a:gd name="connsiteY5" fmla="*/ 16068 h 95443"/>
              <a:gd name="connsiteX6" fmla="*/ 67 w 72512"/>
              <a:gd name="connsiteY6" fmla="*/ 193 h 954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72512" h="95443">
                <a:moveTo>
                  <a:pt x="67" y="193"/>
                </a:moveTo>
                <a:cubicBezTo>
                  <a:pt x="-2050" y="1781"/>
                  <a:pt x="46105" y="16068"/>
                  <a:pt x="54042" y="25593"/>
                </a:cubicBezTo>
                <a:cubicBezTo>
                  <a:pt x="61979" y="35118"/>
                  <a:pt x="52454" y="45701"/>
                  <a:pt x="47692" y="57343"/>
                </a:cubicBezTo>
                <a:cubicBezTo>
                  <a:pt x="42930" y="68985"/>
                  <a:pt x="22292" y="95443"/>
                  <a:pt x="25467" y="95443"/>
                </a:cubicBezTo>
                <a:cubicBezTo>
                  <a:pt x="28642" y="95443"/>
                  <a:pt x="59863" y="70572"/>
                  <a:pt x="66742" y="57343"/>
                </a:cubicBezTo>
                <a:cubicBezTo>
                  <a:pt x="73621" y="44114"/>
                  <a:pt x="75209" y="25064"/>
                  <a:pt x="66742" y="16068"/>
                </a:cubicBezTo>
                <a:cubicBezTo>
                  <a:pt x="58275" y="7072"/>
                  <a:pt x="2184" y="-1395"/>
                  <a:pt x="67" y="19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86" name="フリーフォーム 1785">
            <a:extLst>
              <a:ext uri="{FF2B5EF4-FFF2-40B4-BE49-F238E27FC236}">
                <a16:creationId xmlns:a16="http://schemas.microsoft.com/office/drawing/2014/main" id="{4278BD32-8EFB-C144-D830-3F759E0A270F}"/>
              </a:ext>
            </a:extLst>
          </p:cNvPr>
          <p:cNvSpPr/>
          <p:nvPr/>
        </p:nvSpPr>
        <p:spPr>
          <a:xfrm>
            <a:off x="8190339" y="8775213"/>
            <a:ext cx="126407" cy="80800"/>
          </a:xfrm>
          <a:custGeom>
            <a:avLst/>
            <a:gdLst>
              <a:gd name="connsiteX0" fmla="*/ 1161 w 126407"/>
              <a:gd name="connsiteY0" fmla="*/ 79862 h 80800"/>
              <a:gd name="connsiteX1" fmla="*/ 124986 w 126407"/>
              <a:gd name="connsiteY1" fmla="*/ 487 h 80800"/>
              <a:gd name="connsiteX2" fmla="*/ 64661 w 126407"/>
              <a:gd name="connsiteY2" fmla="*/ 44937 h 80800"/>
              <a:gd name="connsiteX3" fmla="*/ 7511 w 126407"/>
              <a:gd name="connsiteY3" fmla="*/ 13187 h 80800"/>
              <a:gd name="connsiteX4" fmla="*/ 61486 w 126407"/>
              <a:gd name="connsiteY4" fmla="*/ 41762 h 80800"/>
              <a:gd name="connsiteX5" fmla="*/ 1161 w 126407"/>
              <a:gd name="connsiteY5" fmla="*/ 79862 h 80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26407" h="80800">
                <a:moveTo>
                  <a:pt x="1161" y="79862"/>
                </a:moveTo>
                <a:lnTo>
                  <a:pt x="124986" y="487"/>
                </a:lnTo>
                <a:cubicBezTo>
                  <a:pt x="135569" y="-5334"/>
                  <a:pt x="84240" y="42820"/>
                  <a:pt x="64661" y="44937"/>
                </a:cubicBezTo>
                <a:cubicBezTo>
                  <a:pt x="45082" y="47054"/>
                  <a:pt x="8040" y="13716"/>
                  <a:pt x="7511" y="13187"/>
                </a:cubicBezTo>
                <a:cubicBezTo>
                  <a:pt x="6982" y="12658"/>
                  <a:pt x="67307" y="29591"/>
                  <a:pt x="61486" y="41762"/>
                </a:cubicBezTo>
                <a:cubicBezTo>
                  <a:pt x="55665" y="53933"/>
                  <a:pt x="-9422" y="86741"/>
                  <a:pt x="1161" y="7986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87" name="フリーフォーム 1786">
            <a:extLst>
              <a:ext uri="{FF2B5EF4-FFF2-40B4-BE49-F238E27FC236}">
                <a16:creationId xmlns:a16="http://schemas.microsoft.com/office/drawing/2014/main" id="{6499E373-6367-EC71-024A-1503B99AE5E4}"/>
              </a:ext>
            </a:extLst>
          </p:cNvPr>
          <p:cNvSpPr/>
          <p:nvPr/>
        </p:nvSpPr>
        <p:spPr>
          <a:xfrm>
            <a:off x="8661398" y="9121714"/>
            <a:ext cx="120821" cy="171572"/>
          </a:xfrm>
          <a:custGeom>
            <a:avLst/>
            <a:gdLst>
              <a:gd name="connsiteX0" fmla="*/ 2 w 120821"/>
              <a:gd name="connsiteY0" fmla="*/ 61 h 171572"/>
              <a:gd name="connsiteX1" fmla="*/ 101602 w 120821"/>
              <a:gd name="connsiteY1" fmla="*/ 79436 h 171572"/>
              <a:gd name="connsiteX2" fmla="*/ 120652 w 120821"/>
              <a:gd name="connsiteY2" fmla="*/ 171511 h 171572"/>
              <a:gd name="connsiteX3" fmla="*/ 98427 w 120821"/>
              <a:gd name="connsiteY3" fmla="*/ 92136 h 171572"/>
              <a:gd name="connsiteX4" fmla="*/ 2 w 120821"/>
              <a:gd name="connsiteY4" fmla="*/ 61 h 1715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0821" h="171572">
                <a:moveTo>
                  <a:pt x="2" y="61"/>
                </a:moveTo>
                <a:cubicBezTo>
                  <a:pt x="531" y="-2056"/>
                  <a:pt x="81494" y="50861"/>
                  <a:pt x="101602" y="79436"/>
                </a:cubicBezTo>
                <a:cubicBezTo>
                  <a:pt x="121710" y="108011"/>
                  <a:pt x="121181" y="169394"/>
                  <a:pt x="120652" y="171511"/>
                </a:cubicBezTo>
                <a:cubicBezTo>
                  <a:pt x="120123" y="173628"/>
                  <a:pt x="119065" y="120182"/>
                  <a:pt x="98427" y="92136"/>
                </a:cubicBezTo>
                <a:cubicBezTo>
                  <a:pt x="77790" y="64090"/>
                  <a:pt x="-527" y="2178"/>
                  <a:pt x="2" y="6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88" name="フリーフォーム 1787">
            <a:extLst>
              <a:ext uri="{FF2B5EF4-FFF2-40B4-BE49-F238E27FC236}">
                <a16:creationId xmlns:a16="http://schemas.microsoft.com/office/drawing/2014/main" id="{9E8E299D-F079-B6CA-CA88-19F469E7B03E}"/>
              </a:ext>
            </a:extLst>
          </p:cNvPr>
          <p:cNvSpPr/>
          <p:nvPr/>
        </p:nvSpPr>
        <p:spPr>
          <a:xfrm>
            <a:off x="8193108" y="8808960"/>
            <a:ext cx="207885" cy="55796"/>
          </a:xfrm>
          <a:custGeom>
            <a:avLst/>
            <a:gdLst>
              <a:gd name="connsiteX0" fmla="*/ 1567 w 207885"/>
              <a:gd name="connsiteY0" fmla="*/ 55640 h 55796"/>
              <a:gd name="connsiteX1" fmla="*/ 204767 w 207885"/>
              <a:gd name="connsiteY1" fmla="*/ 1665 h 55796"/>
              <a:gd name="connsiteX2" fmla="*/ 115867 w 207885"/>
              <a:gd name="connsiteY2" fmla="*/ 17540 h 55796"/>
              <a:gd name="connsiteX3" fmla="*/ 1567 w 207885"/>
              <a:gd name="connsiteY3" fmla="*/ 55640 h 557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7885" h="55796">
                <a:moveTo>
                  <a:pt x="1567" y="55640"/>
                </a:moveTo>
                <a:cubicBezTo>
                  <a:pt x="16384" y="52994"/>
                  <a:pt x="185717" y="8015"/>
                  <a:pt x="204767" y="1665"/>
                </a:cubicBezTo>
                <a:cubicBezTo>
                  <a:pt x="223817" y="-4685"/>
                  <a:pt x="150792" y="8544"/>
                  <a:pt x="115867" y="17540"/>
                </a:cubicBezTo>
                <a:cubicBezTo>
                  <a:pt x="80942" y="26536"/>
                  <a:pt x="-13250" y="58286"/>
                  <a:pt x="1567" y="5564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89" name="フリーフォーム 1788">
            <a:extLst>
              <a:ext uri="{FF2B5EF4-FFF2-40B4-BE49-F238E27FC236}">
                <a16:creationId xmlns:a16="http://schemas.microsoft.com/office/drawing/2014/main" id="{C84994F0-E616-B3D0-E5C1-3FA1352C335D}"/>
              </a:ext>
            </a:extLst>
          </p:cNvPr>
          <p:cNvSpPr/>
          <p:nvPr/>
        </p:nvSpPr>
        <p:spPr>
          <a:xfrm>
            <a:off x="8028987" y="8985098"/>
            <a:ext cx="76852" cy="197002"/>
          </a:xfrm>
          <a:custGeom>
            <a:avLst/>
            <a:gdLst>
              <a:gd name="connsiteX0" fmla="*/ 76788 w 76852"/>
              <a:gd name="connsiteY0" fmla="*/ 152 h 197002"/>
              <a:gd name="connsiteX1" fmla="*/ 16463 w 76852"/>
              <a:gd name="connsiteY1" fmla="*/ 63652 h 197002"/>
              <a:gd name="connsiteX2" fmla="*/ 3763 w 76852"/>
              <a:gd name="connsiteY2" fmla="*/ 117627 h 197002"/>
              <a:gd name="connsiteX3" fmla="*/ 3763 w 76852"/>
              <a:gd name="connsiteY3" fmla="*/ 197002 h 197002"/>
              <a:gd name="connsiteX4" fmla="*/ 3763 w 76852"/>
              <a:gd name="connsiteY4" fmla="*/ 82702 h 197002"/>
              <a:gd name="connsiteX5" fmla="*/ 76788 w 76852"/>
              <a:gd name="connsiteY5" fmla="*/ 152 h 1970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6852" h="197002">
                <a:moveTo>
                  <a:pt x="76788" y="152"/>
                </a:moveTo>
                <a:cubicBezTo>
                  <a:pt x="78905" y="-3023"/>
                  <a:pt x="28634" y="44073"/>
                  <a:pt x="16463" y="63652"/>
                </a:cubicBezTo>
                <a:cubicBezTo>
                  <a:pt x="4292" y="83231"/>
                  <a:pt x="5880" y="95402"/>
                  <a:pt x="3763" y="117627"/>
                </a:cubicBezTo>
                <a:cubicBezTo>
                  <a:pt x="1646" y="139852"/>
                  <a:pt x="3763" y="197002"/>
                  <a:pt x="3763" y="197002"/>
                </a:cubicBezTo>
                <a:cubicBezTo>
                  <a:pt x="3763" y="191181"/>
                  <a:pt x="-4704" y="111277"/>
                  <a:pt x="3763" y="82702"/>
                </a:cubicBezTo>
                <a:cubicBezTo>
                  <a:pt x="12230" y="54127"/>
                  <a:pt x="74671" y="3327"/>
                  <a:pt x="76788" y="152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90" name="フリーフォーム 1789">
            <a:extLst>
              <a:ext uri="{FF2B5EF4-FFF2-40B4-BE49-F238E27FC236}">
                <a16:creationId xmlns:a16="http://schemas.microsoft.com/office/drawing/2014/main" id="{75914749-B8C3-E005-2562-A1EA24B0C380}"/>
              </a:ext>
            </a:extLst>
          </p:cNvPr>
          <p:cNvSpPr/>
          <p:nvPr/>
        </p:nvSpPr>
        <p:spPr>
          <a:xfrm>
            <a:off x="8136540" y="9029623"/>
            <a:ext cx="35936" cy="171545"/>
          </a:xfrm>
          <a:custGeom>
            <a:avLst/>
            <a:gdLst>
              <a:gd name="connsiteX0" fmla="*/ 35910 w 35936"/>
              <a:gd name="connsiteY0" fmla="*/ 77 h 171545"/>
              <a:gd name="connsiteX1" fmla="*/ 985 w 35936"/>
              <a:gd name="connsiteY1" fmla="*/ 57227 h 171545"/>
              <a:gd name="connsiteX2" fmla="*/ 10510 w 35936"/>
              <a:gd name="connsiteY2" fmla="*/ 104852 h 171545"/>
              <a:gd name="connsiteX3" fmla="*/ 20035 w 35936"/>
              <a:gd name="connsiteY3" fmla="*/ 171527 h 171545"/>
              <a:gd name="connsiteX4" fmla="*/ 16860 w 35936"/>
              <a:gd name="connsiteY4" fmla="*/ 111202 h 171545"/>
              <a:gd name="connsiteX5" fmla="*/ 7335 w 35936"/>
              <a:gd name="connsiteY5" fmla="*/ 69927 h 171545"/>
              <a:gd name="connsiteX6" fmla="*/ 35910 w 35936"/>
              <a:gd name="connsiteY6" fmla="*/ 77 h 1715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5936" h="171545">
                <a:moveTo>
                  <a:pt x="35910" y="77"/>
                </a:moveTo>
                <a:cubicBezTo>
                  <a:pt x="34852" y="-2040"/>
                  <a:pt x="5218" y="39765"/>
                  <a:pt x="985" y="57227"/>
                </a:cubicBezTo>
                <a:cubicBezTo>
                  <a:pt x="-3248" y="74689"/>
                  <a:pt x="7335" y="85802"/>
                  <a:pt x="10510" y="104852"/>
                </a:cubicBezTo>
                <a:cubicBezTo>
                  <a:pt x="13685" y="123902"/>
                  <a:pt x="18977" y="170469"/>
                  <a:pt x="20035" y="171527"/>
                </a:cubicBezTo>
                <a:cubicBezTo>
                  <a:pt x="21093" y="172585"/>
                  <a:pt x="18977" y="128135"/>
                  <a:pt x="16860" y="111202"/>
                </a:cubicBezTo>
                <a:cubicBezTo>
                  <a:pt x="14743" y="94269"/>
                  <a:pt x="8393" y="84214"/>
                  <a:pt x="7335" y="69927"/>
                </a:cubicBezTo>
                <a:cubicBezTo>
                  <a:pt x="6277" y="55640"/>
                  <a:pt x="36968" y="2194"/>
                  <a:pt x="35910" y="77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91" name="フリーフォーム 1790">
            <a:extLst>
              <a:ext uri="{FF2B5EF4-FFF2-40B4-BE49-F238E27FC236}">
                <a16:creationId xmlns:a16="http://schemas.microsoft.com/office/drawing/2014/main" id="{C4F9F4BD-E0E3-3DD9-1CF7-5F45336EEE1A}"/>
              </a:ext>
            </a:extLst>
          </p:cNvPr>
          <p:cNvSpPr/>
          <p:nvPr/>
        </p:nvSpPr>
        <p:spPr>
          <a:xfrm>
            <a:off x="8393268" y="9188290"/>
            <a:ext cx="71360" cy="209982"/>
          </a:xfrm>
          <a:custGeom>
            <a:avLst/>
            <a:gdLst>
              <a:gd name="connsiteX0" fmla="*/ 71282 w 71360"/>
              <a:gd name="connsiteY0" fmla="*/ 160 h 209982"/>
              <a:gd name="connsiteX1" fmla="*/ 20482 w 71360"/>
              <a:gd name="connsiteY1" fmla="*/ 111285 h 209982"/>
              <a:gd name="connsiteX2" fmla="*/ 1432 w 71360"/>
              <a:gd name="connsiteY2" fmla="*/ 209710 h 209982"/>
              <a:gd name="connsiteX3" fmla="*/ 7782 w 71360"/>
              <a:gd name="connsiteY3" fmla="*/ 136685 h 209982"/>
              <a:gd name="connsiteX4" fmla="*/ 71282 w 71360"/>
              <a:gd name="connsiteY4" fmla="*/ 160 h 2099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1360" h="209982">
                <a:moveTo>
                  <a:pt x="71282" y="160"/>
                </a:moveTo>
                <a:cubicBezTo>
                  <a:pt x="73399" y="-4073"/>
                  <a:pt x="32124" y="76360"/>
                  <a:pt x="20482" y="111285"/>
                </a:cubicBezTo>
                <a:cubicBezTo>
                  <a:pt x="8840" y="146210"/>
                  <a:pt x="3549" y="205477"/>
                  <a:pt x="1432" y="209710"/>
                </a:cubicBezTo>
                <a:cubicBezTo>
                  <a:pt x="-685" y="213943"/>
                  <a:pt x="-1743" y="167906"/>
                  <a:pt x="7782" y="136685"/>
                </a:cubicBezTo>
                <a:cubicBezTo>
                  <a:pt x="17307" y="105464"/>
                  <a:pt x="69165" y="4393"/>
                  <a:pt x="71282" y="16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92" name="フリーフォーム 1791">
            <a:extLst>
              <a:ext uri="{FF2B5EF4-FFF2-40B4-BE49-F238E27FC236}">
                <a16:creationId xmlns:a16="http://schemas.microsoft.com/office/drawing/2014/main" id="{135C6F1C-8100-9102-E0D1-191A99A5C137}"/>
              </a:ext>
            </a:extLst>
          </p:cNvPr>
          <p:cNvSpPr/>
          <p:nvPr/>
        </p:nvSpPr>
        <p:spPr>
          <a:xfrm>
            <a:off x="8303819" y="9082861"/>
            <a:ext cx="56044" cy="149552"/>
          </a:xfrm>
          <a:custGeom>
            <a:avLst/>
            <a:gdLst>
              <a:gd name="connsiteX0" fmla="*/ 55956 w 56044"/>
              <a:gd name="connsiteY0" fmla="*/ 814 h 149552"/>
              <a:gd name="connsiteX1" fmla="*/ 1981 w 56044"/>
              <a:gd name="connsiteY1" fmla="*/ 146864 h 149552"/>
              <a:gd name="connsiteX2" fmla="*/ 14681 w 56044"/>
              <a:gd name="connsiteY2" fmla="*/ 89714 h 149552"/>
              <a:gd name="connsiteX3" fmla="*/ 55956 w 56044"/>
              <a:gd name="connsiteY3" fmla="*/ 814 h 1495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6044" h="149552">
                <a:moveTo>
                  <a:pt x="55956" y="814"/>
                </a:moveTo>
                <a:cubicBezTo>
                  <a:pt x="53839" y="10339"/>
                  <a:pt x="8860" y="132047"/>
                  <a:pt x="1981" y="146864"/>
                </a:cubicBezTo>
                <a:cubicBezTo>
                  <a:pt x="-4898" y="161681"/>
                  <a:pt x="7802" y="111410"/>
                  <a:pt x="14681" y="89714"/>
                </a:cubicBezTo>
                <a:cubicBezTo>
                  <a:pt x="21560" y="68018"/>
                  <a:pt x="58073" y="-8711"/>
                  <a:pt x="55956" y="81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93" name="フリーフォーム 1792">
            <a:extLst>
              <a:ext uri="{FF2B5EF4-FFF2-40B4-BE49-F238E27FC236}">
                <a16:creationId xmlns:a16="http://schemas.microsoft.com/office/drawing/2014/main" id="{02087F03-6B04-D62B-A791-1D2252F7C385}"/>
              </a:ext>
            </a:extLst>
          </p:cNvPr>
          <p:cNvSpPr/>
          <p:nvPr/>
        </p:nvSpPr>
        <p:spPr>
          <a:xfrm>
            <a:off x="8438928" y="9263942"/>
            <a:ext cx="42291" cy="133237"/>
          </a:xfrm>
          <a:custGeom>
            <a:avLst/>
            <a:gdLst>
              <a:gd name="connsiteX0" fmla="*/ 41497 w 42291"/>
              <a:gd name="connsiteY0" fmla="*/ 708 h 133237"/>
              <a:gd name="connsiteX1" fmla="*/ 222 w 42291"/>
              <a:gd name="connsiteY1" fmla="*/ 130883 h 133237"/>
              <a:gd name="connsiteX2" fmla="*/ 25622 w 42291"/>
              <a:gd name="connsiteY2" fmla="*/ 80083 h 133237"/>
              <a:gd name="connsiteX3" fmla="*/ 41497 w 42291"/>
              <a:gd name="connsiteY3" fmla="*/ 708 h 133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2291" h="133237">
                <a:moveTo>
                  <a:pt x="41497" y="708"/>
                </a:moveTo>
                <a:cubicBezTo>
                  <a:pt x="37264" y="9175"/>
                  <a:pt x="2868" y="117654"/>
                  <a:pt x="222" y="130883"/>
                </a:cubicBezTo>
                <a:cubicBezTo>
                  <a:pt x="-2424" y="144112"/>
                  <a:pt x="19272" y="98075"/>
                  <a:pt x="25622" y="80083"/>
                </a:cubicBezTo>
                <a:cubicBezTo>
                  <a:pt x="31972" y="62091"/>
                  <a:pt x="45730" y="-7759"/>
                  <a:pt x="41497" y="70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94" name="フリーフォーム 1793">
            <a:extLst>
              <a:ext uri="{FF2B5EF4-FFF2-40B4-BE49-F238E27FC236}">
                <a16:creationId xmlns:a16="http://schemas.microsoft.com/office/drawing/2014/main" id="{78855566-EC56-CC7B-5F42-2528C79B8C83}"/>
              </a:ext>
            </a:extLst>
          </p:cNvPr>
          <p:cNvSpPr/>
          <p:nvPr/>
        </p:nvSpPr>
        <p:spPr>
          <a:xfrm>
            <a:off x="8396623" y="9470590"/>
            <a:ext cx="74662" cy="110547"/>
          </a:xfrm>
          <a:custGeom>
            <a:avLst/>
            <a:gdLst>
              <a:gd name="connsiteX0" fmla="*/ 74277 w 74662"/>
              <a:gd name="connsiteY0" fmla="*/ 435 h 110547"/>
              <a:gd name="connsiteX1" fmla="*/ 1252 w 74662"/>
              <a:gd name="connsiteY1" fmla="*/ 108385 h 110547"/>
              <a:gd name="connsiteX2" fmla="*/ 29827 w 74662"/>
              <a:gd name="connsiteY2" fmla="*/ 70285 h 110547"/>
              <a:gd name="connsiteX3" fmla="*/ 74277 w 74662"/>
              <a:gd name="connsiteY3" fmla="*/ 435 h 1105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4662" h="110547">
                <a:moveTo>
                  <a:pt x="74277" y="435"/>
                </a:moveTo>
                <a:cubicBezTo>
                  <a:pt x="69515" y="6785"/>
                  <a:pt x="8660" y="96743"/>
                  <a:pt x="1252" y="108385"/>
                </a:cubicBezTo>
                <a:cubicBezTo>
                  <a:pt x="-6156" y="120027"/>
                  <a:pt x="21360" y="81397"/>
                  <a:pt x="29827" y="70285"/>
                </a:cubicBezTo>
                <a:cubicBezTo>
                  <a:pt x="38294" y="59173"/>
                  <a:pt x="79039" y="-5915"/>
                  <a:pt x="74277" y="43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95" name="フリーフォーム 1794">
            <a:extLst>
              <a:ext uri="{FF2B5EF4-FFF2-40B4-BE49-F238E27FC236}">
                <a16:creationId xmlns:a16="http://schemas.microsoft.com/office/drawing/2014/main" id="{EF08921C-51D9-31E0-3FCF-D34FBA5F1C67}"/>
              </a:ext>
            </a:extLst>
          </p:cNvPr>
          <p:cNvSpPr/>
          <p:nvPr/>
        </p:nvSpPr>
        <p:spPr>
          <a:xfrm>
            <a:off x="7953224" y="8997591"/>
            <a:ext cx="42609" cy="162836"/>
          </a:xfrm>
          <a:custGeom>
            <a:avLst/>
            <a:gdLst>
              <a:gd name="connsiteX0" fmla="*/ 151 w 42609"/>
              <a:gd name="connsiteY0" fmla="*/ 359 h 162836"/>
              <a:gd name="connsiteX1" fmla="*/ 25551 w 42609"/>
              <a:gd name="connsiteY1" fmla="*/ 76559 h 162836"/>
              <a:gd name="connsiteX2" fmla="*/ 41426 w 42609"/>
              <a:gd name="connsiteY2" fmla="*/ 162284 h 162836"/>
              <a:gd name="connsiteX3" fmla="*/ 38251 w 42609"/>
              <a:gd name="connsiteY3" fmla="*/ 108309 h 162836"/>
              <a:gd name="connsiteX4" fmla="*/ 151 w 42609"/>
              <a:gd name="connsiteY4" fmla="*/ 359 h 1628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2609" h="162836">
                <a:moveTo>
                  <a:pt x="151" y="359"/>
                </a:moveTo>
                <a:cubicBezTo>
                  <a:pt x="-1966" y="-4933"/>
                  <a:pt x="18672" y="49572"/>
                  <a:pt x="25551" y="76559"/>
                </a:cubicBezTo>
                <a:cubicBezTo>
                  <a:pt x="32430" y="103546"/>
                  <a:pt x="39309" y="156992"/>
                  <a:pt x="41426" y="162284"/>
                </a:cubicBezTo>
                <a:cubicBezTo>
                  <a:pt x="43543" y="167576"/>
                  <a:pt x="43013" y="133709"/>
                  <a:pt x="38251" y="108309"/>
                </a:cubicBezTo>
                <a:cubicBezTo>
                  <a:pt x="33489" y="82909"/>
                  <a:pt x="2268" y="5651"/>
                  <a:pt x="151" y="35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96" name="フリーフォーム 1795">
            <a:extLst>
              <a:ext uri="{FF2B5EF4-FFF2-40B4-BE49-F238E27FC236}">
                <a16:creationId xmlns:a16="http://schemas.microsoft.com/office/drawing/2014/main" id="{55CAE0B8-6CEB-706D-D827-74E0BC091D05}"/>
              </a:ext>
            </a:extLst>
          </p:cNvPr>
          <p:cNvSpPr/>
          <p:nvPr/>
        </p:nvSpPr>
        <p:spPr>
          <a:xfrm>
            <a:off x="3306812" y="2352063"/>
            <a:ext cx="33326" cy="136990"/>
          </a:xfrm>
          <a:custGeom>
            <a:avLst/>
            <a:gdLst>
              <a:gd name="connsiteX0" fmla="*/ 33288 w 33326"/>
              <a:gd name="connsiteY0" fmla="*/ 612 h 136990"/>
              <a:gd name="connsiteX1" fmla="*/ 1538 w 33326"/>
              <a:gd name="connsiteY1" fmla="*/ 133962 h 136990"/>
              <a:gd name="connsiteX2" fmla="*/ 7888 w 33326"/>
              <a:gd name="connsiteY2" fmla="*/ 86337 h 136990"/>
              <a:gd name="connsiteX3" fmla="*/ 33288 w 33326"/>
              <a:gd name="connsiteY3" fmla="*/ 612 h 1369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3326" h="136990">
                <a:moveTo>
                  <a:pt x="33288" y="612"/>
                </a:moveTo>
                <a:cubicBezTo>
                  <a:pt x="32230" y="8549"/>
                  <a:pt x="5771" y="119675"/>
                  <a:pt x="1538" y="133962"/>
                </a:cubicBezTo>
                <a:cubicBezTo>
                  <a:pt x="-2695" y="148249"/>
                  <a:pt x="2596" y="108562"/>
                  <a:pt x="7888" y="86337"/>
                </a:cubicBezTo>
                <a:cubicBezTo>
                  <a:pt x="13180" y="64112"/>
                  <a:pt x="34346" y="-7325"/>
                  <a:pt x="33288" y="61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97" name="フリーフォーム 1796">
            <a:extLst>
              <a:ext uri="{FF2B5EF4-FFF2-40B4-BE49-F238E27FC236}">
                <a16:creationId xmlns:a16="http://schemas.microsoft.com/office/drawing/2014/main" id="{9CDB29A1-6025-EBEE-B935-6C560F119D50}"/>
              </a:ext>
            </a:extLst>
          </p:cNvPr>
          <p:cNvSpPr/>
          <p:nvPr/>
        </p:nvSpPr>
        <p:spPr>
          <a:xfrm>
            <a:off x="2876547" y="2457389"/>
            <a:ext cx="60332" cy="111231"/>
          </a:xfrm>
          <a:custGeom>
            <a:avLst/>
            <a:gdLst>
              <a:gd name="connsiteX0" fmla="*/ 60328 w 60332"/>
              <a:gd name="connsiteY0" fmla="*/ 61 h 111231"/>
              <a:gd name="connsiteX1" fmla="*/ 6353 w 60332"/>
              <a:gd name="connsiteY1" fmla="*/ 54036 h 111231"/>
              <a:gd name="connsiteX2" fmla="*/ 3178 w 60332"/>
              <a:gd name="connsiteY2" fmla="*/ 111186 h 111231"/>
              <a:gd name="connsiteX3" fmla="*/ 3178 w 60332"/>
              <a:gd name="connsiteY3" fmla="*/ 44511 h 111231"/>
              <a:gd name="connsiteX4" fmla="*/ 60328 w 60332"/>
              <a:gd name="connsiteY4" fmla="*/ 61 h 1112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0332" h="111231">
                <a:moveTo>
                  <a:pt x="60328" y="61"/>
                </a:moveTo>
                <a:cubicBezTo>
                  <a:pt x="60857" y="1648"/>
                  <a:pt x="15878" y="35515"/>
                  <a:pt x="6353" y="54036"/>
                </a:cubicBezTo>
                <a:cubicBezTo>
                  <a:pt x="-3172" y="72557"/>
                  <a:pt x="3707" y="112773"/>
                  <a:pt x="3178" y="111186"/>
                </a:cubicBezTo>
                <a:cubicBezTo>
                  <a:pt x="2649" y="109599"/>
                  <a:pt x="-3701" y="60915"/>
                  <a:pt x="3178" y="44511"/>
                </a:cubicBezTo>
                <a:cubicBezTo>
                  <a:pt x="10057" y="28107"/>
                  <a:pt x="59799" y="-1526"/>
                  <a:pt x="60328" y="61"/>
                </a:cubicBezTo>
                <a:close/>
              </a:path>
            </a:pathLst>
          </a:custGeom>
          <a:solidFill>
            <a:schemeClr val="accent1">
              <a:alpha val="1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98" name="フリーフォーム 1797">
            <a:extLst>
              <a:ext uri="{FF2B5EF4-FFF2-40B4-BE49-F238E27FC236}">
                <a16:creationId xmlns:a16="http://schemas.microsoft.com/office/drawing/2014/main" id="{9D79C6EF-3864-33E0-04C4-705F2D541FEA}"/>
              </a:ext>
            </a:extLst>
          </p:cNvPr>
          <p:cNvSpPr/>
          <p:nvPr/>
        </p:nvSpPr>
        <p:spPr>
          <a:xfrm>
            <a:off x="4209928" y="2336759"/>
            <a:ext cx="38347" cy="182573"/>
          </a:xfrm>
          <a:custGeom>
            <a:avLst/>
            <a:gdLst>
              <a:gd name="connsiteX0" fmla="*/ 122 w 38347"/>
              <a:gd name="connsiteY0" fmla="*/ 41 h 182573"/>
              <a:gd name="connsiteX1" fmla="*/ 38222 w 38347"/>
              <a:gd name="connsiteY1" fmla="*/ 73066 h 182573"/>
              <a:gd name="connsiteX2" fmla="*/ 12822 w 38347"/>
              <a:gd name="connsiteY2" fmla="*/ 181016 h 182573"/>
              <a:gd name="connsiteX3" fmla="*/ 25522 w 38347"/>
              <a:gd name="connsiteY3" fmla="*/ 133391 h 182573"/>
              <a:gd name="connsiteX4" fmla="*/ 25522 w 38347"/>
              <a:gd name="connsiteY4" fmla="*/ 82591 h 182573"/>
              <a:gd name="connsiteX5" fmla="*/ 122 w 38347"/>
              <a:gd name="connsiteY5" fmla="*/ 41 h 1825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347" h="182573">
                <a:moveTo>
                  <a:pt x="122" y="41"/>
                </a:moveTo>
                <a:cubicBezTo>
                  <a:pt x="2239" y="-1547"/>
                  <a:pt x="36105" y="42904"/>
                  <a:pt x="38222" y="73066"/>
                </a:cubicBezTo>
                <a:cubicBezTo>
                  <a:pt x="40339" y="103228"/>
                  <a:pt x="14939" y="170962"/>
                  <a:pt x="12822" y="181016"/>
                </a:cubicBezTo>
                <a:cubicBezTo>
                  <a:pt x="10705" y="191070"/>
                  <a:pt x="23405" y="149795"/>
                  <a:pt x="25522" y="133391"/>
                </a:cubicBezTo>
                <a:cubicBezTo>
                  <a:pt x="27639" y="116987"/>
                  <a:pt x="27110" y="98466"/>
                  <a:pt x="25522" y="82591"/>
                </a:cubicBezTo>
                <a:cubicBezTo>
                  <a:pt x="23935" y="66716"/>
                  <a:pt x="-1995" y="1629"/>
                  <a:pt x="122" y="4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99" name="フリーフォーム 1798">
            <a:extLst>
              <a:ext uri="{FF2B5EF4-FFF2-40B4-BE49-F238E27FC236}">
                <a16:creationId xmlns:a16="http://schemas.microsoft.com/office/drawing/2014/main" id="{54F6B4B2-9F08-3061-993F-3EA96680FF34}"/>
              </a:ext>
            </a:extLst>
          </p:cNvPr>
          <p:cNvSpPr/>
          <p:nvPr/>
        </p:nvSpPr>
        <p:spPr>
          <a:xfrm>
            <a:off x="4028584" y="2818564"/>
            <a:ext cx="64834" cy="205322"/>
          </a:xfrm>
          <a:custGeom>
            <a:avLst/>
            <a:gdLst>
              <a:gd name="connsiteX0" fmla="*/ 63991 w 64834"/>
              <a:gd name="connsiteY0" fmla="*/ 836 h 205322"/>
              <a:gd name="connsiteX1" fmla="*/ 491 w 64834"/>
              <a:gd name="connsiteY1" fmla="*/ 200861 h 205322"/>
              <a:gd name="connsiteX2" fmla="*/ 35416 w 64834"/>
              <a:gd name="connsiteY2" fmla="*/ 131011 h 205322"/>
              <a:gd name="connsiteX3" fmla="*/ 63991 w 64834"/>
              <a:gd name="connsiteY3" fmla="*/ 836 h 2053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4834" h="205322">
                <a:moveTo>
                  <a:pt x="63991" y="836"/>
                </a:moveTo>
                <a:cubicBezTo>
                  <a:pt x="58170" y="12478"/>
                  <a:pt x="5253" y="179165"/>
                  <a:pt x="491" y="200861"/>
                </a:cubicBezTo>
                <a:cubicBezTo>
                  <a:pt x="-4271" y="222557"/>
                  <a:pt x="26949" y="159586"/>
                  <a:pt x="35416" y="131011"/>
                </a:cubicBezTo>
                <a:cubicBezTo>
                  <a:pt x="43883" y="102436"/>
                  <a:pt x="69812" y="-10806"/>
                  <a:pt x="63991" y="836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00" name="フリーフォーム 1799">
            <a:extLst>
              <a:ext uri="{FF2B5EF4-FFF2-40B4-BE49-F238E27FC236}">
                <a16:creationId xmlns:a16="http://schemas.microsoft.com/office/drawing/2014/main" id="{A77E47BE-906E-CC36-9253-3C298F24144C}"/>
              </a:ext>
            </a:extLst>
          </p:cNvPr>
          <p:cNvSpPr/>
          <p:nvPr/>
        </p:nvSpPr>
        <p:spPr>
          <a:xfrm>
            <a:off x="4218984" y="1903916"/>
            <a:ext cx="540208" cy="1261024"/>
          </a:xfrm>
          <a:custGeom>
            <a:avLst/>
            <a:gdLst>
              <a:gd name="connsiteX0" fmla="*/ 591 w 540208"/>
              <a:gd name="connsiteY0" fmla="*/ 1084 h 1261024"/>
              <a:gd name="connsiteX1" fmla="*/ 241891 w 540208"/>
              <a:gd name="connsiteY1" fmla="*/ 274134 h 1261024"/>
              <a:gd name="connsiteX2" fmla="*/ 353016 w 540208"/>
              <a:gd name="connsiteY2" fmla="*/ 804359 h 1261024"/>
              <a:gd name="connsiteX3" fmla="*/ 530816 w 540208"/>
              <a:gd name="connsiteY3" fmla="*/ 1236159 h 1261024"/>
              <a:gd name="connsiteX4" fmla="*/ 492716 w 540208"/>
              <a:gd name="connsiteY4" fmla="*/ 1140909 h 1261024"/>
              <a:gd name="connsiteX5" fmla="*/ 299041 w 540208"/>
              <a:gd name="connsiteY5" fmla="*/ 578934 h 1261024"/>
              <a:gd name="connsiteX6" fmla="*/ 238716 w 540208"/>
              <a:gd name="connsiteY6" fmla="*/ 270959 h 1261024"/>
              <a:gd name="connsiteX7" fmla="*/ 175216 w 540208"/>
              <a:gd name="connsiteY7" fmla="*/ 182059 h 1261024"/>
              <a:gd name="connsiteX8" fmla="*/ 591 w 540208"/>
              <a:gd name="connsiteY8" fmla="*/ 1084 h 12610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40208" h="1261024">
                <a:moveTo>
                  <a:pt x="591" y="1084"/>
                </a:moveTo>
                <a:cubicBezTo>
                  <a:pt x="11703" y="16430"/>
                  <a:pt x="183154" y="140255"/>
                  <a:pt x="241891" y="274134"/>
                </a:cubicBezTo>
                <a:cubicBezTo>
                  <a:pt x="300628" y="408013"/>
                  <a:pt x="304862" y="644022"/>
                  <a:pt x="353016" y="804359"/>
                </a:cubicBezTo>
                <a:cubicBezTo>
                  <a:pt x="401170" y="964697"/>
                  <a:pt x="507533" y="1180067"/>
                  <a:pt x="530816" y="1236159"/>
                </a:cubicBezTo>
                <a:cubicBezTo>
                  <a:pt x="554099" y="1292251"/>
                  <a:pt x="531345" y="1250447"/>
                  <a:pt x="492716" y="1140909"/>
                </a:cubicBezTo>
                <a:cubicBezTo>
                  <a:pt x="454087" y="1031372"/>
                  <a:pt x="341374" y="723926"/>
                  <a:pt x="299041" y="578934"/>
                </a:cubicBezTo>
                <a:cubicBezTo>
                  <a:pt x="256708" y="433942"/>
                  <a:pt x="259354" y="337105"/>
                  <a:pt x="238716" y="270959"/>
                </a:cubicBezTo>
                <a:cubicBezTo>
                  <a:pt x="218079" y="204813"/>
                  <a:pt x="212258" y="226509"/>
                  <a:pt x="175216" y="182059"/>
                </a:cubicBezTo>
                <a:cubicBezTo>
                  <a:pt x="138174" y="137609"/>
                  <a:pt x="-10521" y="-14262"/>
                  <a:pt x="591" y="108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01" name="フリーフォーム 1800">
            <a:extLst>
              <a:ext uri="{FF2B5EF4-FFF2-40B4-BE49-F238E27FC236}">
                <a16:creationId xmlns:a16="http://schemas.microsoft.com/office/drawing/2014/main" id="{003E4CAD-57EF-FDDD-BCB0-960C8B4D7915}"/>
              </a:ext>
            </a:extLst>
          </p:cNvPr>
          <p:cNvSpPr/>
          <p:nvPr/>
        </p:nvSpPr>
        <p:spPr>
          <a:xfrm>
            <a:off x="4299887" y="2127144"/>
            <a:ext cx="151478" cy="778044"/>
          </a:xfrm>
          <a:custGeom>
            <a:avLst/>
            <a:gdLst>
              <a:gd name="connsiteX0" fmla="*/ 135588 w 151478"/>
              <a:gd name="connsiteY0" fmla="*/ 106 h 778044"/>
              <a:gd name="connsiteX1" fmla="*/ 37163 w 151478"/>
              <a:gd name="connsiteY1" fmla="*/ 298556 h 778044"/>
              <a:gd name="connsiteX2" fmla="*/ 14938 w 151478"/>
              <a:gd name="connsiteY2" fmla="*/ 463656 h 778044"/>
              <a:gd name="connsiteX3" fmla="*/ 151463 w 151478"/>
              <a:gd name="connsiteY3" fmla="*/ 777981 h 778044"/>
              <a:gd name="connsiteX4" fmla="*/ 5413 w 151478"/>
              <a:gd name="connsiteY4" fmla="*/ 489056 h 778044"/>
              <a:gd name="connsiteX5" fmla="*/ 40338 w 151478"/>
              <a:gd name="connsiteY5" fmla="*/ 266806 h 778044"/>
              <a:gd name="connsiteX6" fmla="*/ 135588 w 151478"/>
              <a:gd name="connsiteY6" fmla="*/ 106 h 7780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51478" h="778044">
                <a:moveTo>
                  <a:pt x="135588" y="106"/>
                </a:moveTo>
                <a:cubicBezTo>
                  <a:pt x="135059" y="5398"/>
                  <a:pt x="57271" y="221298"/>
                  <a:pt x="37163" y="298556"/>
                </a:cubicBezTo>
                <a:cubicBezTo>
                  <a:pt x="17055" y="375814"/>
                  <a:pt x="-4112" y="383752"/>
                  <a:pt x="14938" y="463656"/>
                </a:cubicBezTo>
                <a:cubicBezTo>
                  <a:pt x="33988" y="543560"/>
                  <a:pt x="153050" y="773748"/>
                  <a:pt x="151463" y="777981"/>
                </a:cubicBezTo>
                <a:cubicBezTo>
                  <a:pt x="149876" y="782214"/>
                  <a:pt x="23934" y="574252"/>
                  <a:pt x="5413" y="489056"/>
                </a:cubicBezTo>
                <a:cubicBezTo>
                  <a:pt x="-13108" y="403860"/>
                  <a:pt x="20230" y="344594"/>
                  <a:pt x="40338" y="266806"/>
                </a:cubicBezTo>
                <a:cubicBezTo>
                  <a:pt x="60446" y="189019"/>
                  <a:pt x="136117" y="-5186"/>
                  <a:pt x="135588" y="10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02" name="フリーフォーム 1801">
            <a:extLst>
              <a:ext uri="{FF2B5EF4-FFF2-40B4-BE49-F238E27FC236}">
                <a16:creationId xmlns:a16="http://schemas.microsoft.com/office/drawing/2014/main" id="{54F38A89-C9FB-230C-44D4-939B5DAE51D6}"/>
              </a:ext>
            </a:extLst>
          </p:cNvPr>
          <p:cNvSpPr/>
          <p:nvPr/>
        </p:nvSpPr>
        <p:spPr>
          <a:xfrm>
            <a:off x="4447943" y="2184328"/>
            <a:ext cx="213566" cy="1327222"/>
          </a:xfrm>
          <a:custGeom>
            <a:avLst/>
            <a:gdLst>
              <a:gd name="connsiteX0" fmla="*/ 57382 w 213566"/>
              <a:gd name="connsiteY0" fmla="*/ 72 h 1327222"/>
              <a:gd name="connsiteX1" fmla="*/ 3407 w 213566"/>
              <a:gd name="connsiteY1" fmla="*/ 308047 h 1327222"/>
              <a:gd name="connsiteX2" fmla="*/ 89132 w 213566"/>
              <a:gd name="connsiteY2" fmla="*/ 777947 h 1327222"/>
              <a:gd name="connsiteX3" fmla="*/ 187557 w 213566"/>
              <a:gd name="connsiteY3" fmla="*/ 987497 h 1327222"/>
              <a:gd name="connsiteX4" fmla="*/ 184382 w 213566"/>
              <a:gd name="connsiteY4" fmla="*/ 1327222 h 1327222"/>
              <a:gd name="connsiteX5" fmla="*/ 206607 w 213566"/>
              <a:gd name="connsiteY5" fmla="*/ 984322 h 1327222"/>
              <a:gd name="connsiteX6" fmla="*/ 44682 w 213566"/>
              <a:gd name="connsiteY6" fmla="*/ 673172 h 1327222"/>
              <a:gd name="connsiteX7" fmla="*/ 232 w 213566"/>
              <a:gd name="connsiteY7" fmla="*/ 333447 h 1327222"/>
              <a:gd name="connsiteX8" fmla="*/ 57382 w 213566"/>
              <a:gd name="connsiteY8" fmla="*/ 72 h 13272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13566" h="1327222">
                <a:moveTo>
                  <a:pt x="57382" y="72"/>
                </a:moveTo>
                <a:cubicBezTo>
                  <a:pt x="57911" y="-4161"/>
                  <a:pt x="-1885" y="178401"/>
                  <a:pt x="3407" y="308047"/>
                </a:cubicBezTo>
                <a:cubicBezTo>
                  <a:pt x="8699" y="437693"/>
                  <a:pt x="58440" y="664705"/>
                  <a:pt x="89132" y="777947"/>
                </a:cubicBezTo>
                <a:cubicBezTo>
                  <a:pt x="119824" y="891189"/>
                  <a:pt x="171682" y="895951"/>
                  <a:pt x="187557" y="987497"/>
                </a:cubicBezTo>
                <a:cubicBezTo>
                  <a:pt x="203432" y="1079043"/>
                  <a:pt x="181207" y="1327751"/>
                  <a:pt x="184382" y="1327222"/>
                </a:cubicBezTo>
                <a:cubicBezTo>
                  <a:pt x="187557" y="1326693"/>
                  <a:pt x="229890" y="1093330"/>
                  <a:pt x="206607" y="984322"/>
                </a:cubicBezTo>
                <a:cubicBezTo>
                  <a:pt x="183324" y="875314"/>
                  <a:pt x="79078" y="781651"/>
                  <a:pt x="44682" y="673172"/>
                </a:cubicBezTo>
                <a:cubicBezTo>
                  <a:pt x="10286" y="564693"/>
                  <a:pt x="-1885" y="438222"/>
                  <a:pt x="232" y="333447"/>
                </a:cubicBezTo>
                <a:cubicBezTo>
                  <a:pt x="2349" y="228672"/>
                  <a:pt x="56853" y="4305"/>
                  <a:pt x="57382" y="7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03" name="フリーフォーム 1802">
            <a:extLst>
              <a:ext uri="{FF2B5EF4-FFF2-40B4-BE49-F238E27FC236}">
                <a16:creationId xmlns:a16="http://schemas.microsoft.com/office/drawing/2014/main" id="{BFE309DD-B1FD-9336-E325-2D782EE40387}"/>
              </a:ext>
            </a:extLst>
          </p:cNvPr>
          <p:cNvSpPr/>
          <p:nvPr/>
        </p:nvSpPr>
        <p:spPr>
          <a:xfrm>
            <a:off x="4138168" y="2892920"/>
            <a:ext cx="137164" cy="1168416"/>
          </a:xfrm>
          <a:custGeom>
            <a:avLst/>
            <a:gdLst>
              <a:gd name="connsiteX0" fmla="*/ 135382 w 137164"/>
              <a:gd name="connsiteY0" fmla="*/ 2680 h 1168416"/>
              <a:gd name="connsiteX1" fmla="*/ 52832 w 137164"/>
              <a:gd name="connsiteY1" fmla="*/ 301130 h 1168416"/>
              <a:gd name="connsiteX2" fmla="*/ 17907 w 137164"/>
              <a:gd name="connsiteY2" fmla="*/ 580530 h 1168416"/>
              <a:gd name="connsiteX3" fmla="*/ 116332 w 137164"/>
              <a:gd name="connsiteY3" fmla="*/ 1053605 h 1168416"/>
              <a:gd name="connsiteX4" fmla="*/ 135382 w 137164"/>
              <a:gd name="connsiteY4" fmla="*/ 1167905 h 1168416"/>
              <a:gd name="connsiteX5" fmla="*/ 122682 w 137164"/>
              <a:gd name="connsiteY5" fmla="*/ 1028205 h 1168416"/>
              <a:gd name="connsiteX6" fmla="*/ 14732 w 137164"/>
              <a:gd name="connsiteY6" fmla="*/ 596405 h 1168416"/>
              <a:gd name="connsiteX7" fmla="*/ 11557 w 137164"/>
              <a:gd name="connsiteY7" fmla="*/ 482105 h 1168416"/>
              <a:gd name="connsiteX8" fmla="*/ 135382 w 137164"/>
              <a:gd name="connsiteY8" fmla="*/ 2680 h 11684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37164" h="1168416">
                <a:moveTo>
                  <a:pt x="135382" y="2680"/>
                </a:moveTo>
                <a:cubicBezTo>
                  <a:pt x="142261" y="-27482"/>
                  <a:pt x="72411" y="204822"/>
                  <a:pt x="52832" y="301130"/>
                </a:cubicBezTo>
                <a:cubicBezTo>
                  <a:pt x="33253" y="397438"/>
                  <a:pt x="7324" y="455118"/>
                  <a:pt x="17907" y="580530"/>
                </a:cubicBezTo>
                <a:cubicBezTo>
                  <a:pt x="28490" y="705943"/>
                  <a:pt x="96753" y="955709"/>
                  <a:pt x="116332" y="1053605"/>
                </a:cubicBezTo>
                <a:cubicBezTo>
                  <a:pt x="135911" y="1151501"/>
                  <a:pt x="134324" y="1172138"/>
                  <a:pt x="135382" y="1167905"/>
                </a:cubicBezTo>
                <a:cubicBezTo>
                  <a:pt x="136440" y="1163672"/>
                  <a:pt x="142790" y="1123455"/>
                  <a:pt x="122682" y="1028205"/>
                </a:cubicBezTo>
                <a:cubicBezTo>
                  <a:pt x="102574" y="932955"/>
                  <a:pt x="33253" y="687422"/>
                  <a:pt x="14732" y="596405"/>
                </a:cubicBezTo>
                <a:cubicBezTo>
                  <a:pt x="-3789" y="505388"/>
                  <a:pt x="-4847" y="575767"/>
                  <a:pt x="11557" y="482105"/>
                </a:cubicBezTo>
                <a:cubicBezTo>
                  <a:pt x="27961" y="388443"/>
                  <a:pt x="128503" y="32842"/>
                  <a:pt x="135382" y="268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04" name="フリーフォーム 1803">
            <a:extLst>
              <a:ext uri="{FF2B5EF4-FFF2-40B4-BE49-F238E27FC236}">
                <a16:creationId xmlns:a16="http://schemas.microsoft.com/office/drawing/2014/main" id="{DAC1D3DF-8E9F-5D70-A2DE-70E73D93EB6E}"/>
              </a:ext>
            </a:extLst>
          </p:cNvPr>
          <p:cNvSpPr/>
          <p:nvPr/>
        </p:nvSpPr>
        <p:spPr>
          <a:xfrm>
            <a:off x="4653144" y="1599937"/>
            <a:ext cx="516477" cy="486869"/>
          </a:xfrm>
          <a:custGeom>
            <a:avLst/>
            <a:gdLst>
              <a:gd name="connsiteX0" fmla="*/ 1406 w 516477"/>
              <a:gd name="connsiteY0" fmla="*/ 263 h 486869"/>
              <a:gd name="connsiteX1" fmla="*/ 252231 w 516477"/>
              <a:gd name="connsiteY1" fmla="*/ 222513 h 486869"/>
              <a:gd name="connsiteX2" fmla="*/ 420506 w 516477"/>
              <a:gd name="connsiteY2" fmla="*/ 339988 h 486869"/>
              <a:gd name="connsiteX3" fmla="*/ 515756 w 516477"/>
              <a:gd name="connsiteY3" fmla="*/ 486038 h 486869"/>
              <a:gd name="connsiteX4" fmla="*/ 372881 w 516477"/>
              <a:gd name="connsiteY4" fmla="*/ 270138 h 486869"/>
              <a:gd name="connsiteX5" fmla="*/ 1406 w 516477"/>
              <a:gd name="connsiteY5" fmla="*/ 263 h 4868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6477" h="486869">
                <a:moveTo>
                  <a:pt x="1406" y="263"/>
                </a:moveTo>
                <a:cubicBezTo>
                  <a:pt x="-18702" y="-7674"/>
                  <a:pt x="182381" y="165892"/>
                  <a:pt x="252231" y="222513"/>
                </a:cubicBezTo>
                <a:cubicBezTo>
                  <a:pt x="322081" y="279134"/>
                  <a:pt x="376585" y="296067"/>
                  <a:pt x="420506" y="339988"/>
                </a:cubicBezTo>
                <a:cubicBezTo>
                  <a:pt x="464427" y="383909"/>
                  <a:pt x="523694" y="497680"/>
                  <a:pt x="515756" y="486038"/>
                </a:cubicBezTo>
                <a:cubicBezTo>
                  <a:pt x="507819" y="474396"/>
                  <a:pt x="453843" y="347396"/>
                  <a:pt x="372881" y="270138"/>
                </a:cubicBezTo>
                <a:cubicBezTo>
                  <a:pt x="291919" y="192880"/>
                  <a:pt x="21514" y="8200"/>
                  <a:pt x="1406" y="26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05" name="フリーフォーム 1804">
            <a:extLst>
              <a:ext uri="{FF2B5EF4-FFF2-40B4-BE49-F238E27FC236}">
                <a16:creationId xmlns:a16="http://schemas.microsoft.com/office/drawing/2014/main" id="{6F9CF10C-ABA5-0181-9055-9FB8DEA4601C}"/>
              </a:ext>
            </a:extLst>
          </p:cNvPr>
          <p:cNvSpPr/>
          <p:nvPr/>
        </p:nvSpPr>
        <p:spPr>
          <a:xfrm>
            <a:off x="3152637" y="804838"/>
            <a:ext cx="1397796" cy="830932"/>
          </a:xfrm>
          <a:custGeom>
            <a:avLst/>
            <a:gdLst>
              <a:gd name="connsiteX0" fmla="*/ 138 w 1397796"/>
              <a:gd name="connsiteY0" fmla="*/ 58762 h 830932"/>
              <a:gd name="connsiteX1" fmla="*/ 339863 w 1397796"/>
              <a:gd name="connsiteY1" fmla="*/ 36537 h 830932"/>
              <a:gd name="connsiteX2" fmla="*/ 971688 w 1397796"/>
              <a:gd name="connsiteY2" fmla="*/ 484212 h 830932"/>
              <a:gd name="connsiteX3" fmla="*/ 720863 w 1397796"/>
              <a:gd name="connsiteY3" fmla="*/ 312762 h 830932"/>
              <a:gd name="connsiteX4" fmla="*/ 1397138 w 1397796"/>
              <a:gd name="connsiteY4" fmla="*/ 830287 h 830932"/>
              <a:gd name="connsiteX5" fmla="*/ 577988 w 1397796"/>
              <a:gd name="connsiteY5" fmla="*/ 188937 h 830932"/>
              <a:gd name="connsiteX6" fmla="*/ 301763 w 1397796"/>
              <a:gd name="connsiteY6" fmla="*/ 4787 h 830932"/>
              <a:gd name="connsiteX7" fmla="*/ 138 w 1397796"/>
              <a:gd name="connsiteY7" fmla="*/ 58762 h 8309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397796" h="830932">
                <a:moveTo>
                  <a:pt x="138" y="58762"/>
                </a:moveTo>
                <a:cubicBezTo>
                  <a:pt x="6488" y="64054"/>
                  <a:pt x="177938" y="-34371"/>
                  <a:pt x="339863" y="36537"/>
                </a:cubicBezTo>
                <a:cubicBezTo>
                  <a:pt x="501788" y="107445"/>
                  <a:pt x="908188" y="438175"/>
                  <a:pt x="971688" y="484212"/>
                </a:cubicBezTo>
                <a:cubicBezTo>
                  <a:pt x="1035188" y="530249"/>
                  <a:pt x="649955" y="255083"/>
                  <a:pt x="720863" y="312762"/>
                </a:cubicBezTo>
                <a:cubicBezTo>
                  <a:pt x="791771" y="370441"/>
                  <a:pt x="1420950" y="850924"/>
                  <a:pt x="1397138" y="830287"/>
                </a:cubicBezTo>
                <a:cubicBezTo>
                  <a:pt x="1373326" y="809650"/>
                  <a:pt x="760551" y="326520"/>
                  <a:pt x="577988" y="188937"/>
                </a:cubicBezTo>
                <a:cubicBezTo>
                  <a:pt x="395426" y="51354"/>
                  <a:pt x="395955" y="28599"/>
                  <a:pt x="301763" y="4787"/>
                </a:cubicBezTo>
                <a:cubicBezTo>
                  <a:pt x="207571" y="-19026"/>
                  <a:pt x="-6212" y="53470"/>
                  <a:pt x="138" y="5876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06" name="フリーフォーム 1805">
            <a:extLst>
              <a:ext uri="{FF2B5EF4-FFF2-40B4-BE49-F238E27FC236}">
                <a16:creationId xmlns:a16="http://schemas.microsoft.com/office/drawing/2014/main" id="{A208C586-9C84-2D14-A64F-CDFED33F9A15}"/>
              </a:ext>
            </a:extLst>
          </p:cNvPr>
          <p:cNvSpPr/>
          <p:nvPr/>
        </p:nvSpPr>
        <p:spPr>
          <a:xfrm>
            <a:off x="3187630" y="737602"/>
            <a:ext cx="1245197" cy="660907"/>
          </a:xfrm>
          <a:custGeom>
            <a:avLst/>
            <a:gdLst>
              <a:gd name="connsiteX0" fmla="*/ 70 w 1245197"/>
              <a:gd name="connsiteY0" fmla="*/ 37098 h 660907"/>
              <a:gd name="connsiteX1" fmla="*/ 473145 w 1245197"/>
              <a:gd name="connsiteY1" fmla="*/ 62498 h 660907"/>
              <a:gd name="connsiteX2" fmla="*/ 1228795 w 1245197"/>
              <a:gd name="connsiteY2" fmla="*/ 649873 h 660907"/>
              <a:gd name="connsiteX3" fmla="*/ 949395 w 1245197"/>
              <a:gd name="connsiteY3" fmla="*/ 414923 h 660907"/>
              <a:gd name="connsiteX4" fmla="*/ 441395 w 1245197"/>
              <a:gd name="connsiteY4" fmla="*/ 27573 h 660907"/>
              <a:gd name="connsiteX5" fmla="*/ 70 w 1245197"/>
              <a:gd name="connsiteY5" fmla="*/ 37098 h 6609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245197" h="660907">
                <a:moveTo>
                  <a:pt x="70" y="37098"/>
                </a:moveTo>
                <a:cubicBezTo>
                  <a:pt x="5362" y="42919"/>
                  <a:pt x="268358" y="-39631"/>
                  <a:pt x="473145" y="62498"/>
                </a:cubicBezTo>
                <a:cubicBezTo>
                  <a:pt x="677932" y="164627"/>
                  <a:pt x="1149420" y="591136"/>
                  <a:pt x="1228795" y="649873"/>
                </a:cubicBezTo>
                <a:cubicBezTo>
                  <a:pt x="1308170" y="708610"/>
                  <a:pt x="1080628" y="518640"/>
                  <a:pt x="949395" y="414923"/>
                </a:cubicBezTo>
                <a:cubicBezTo>
                  <a:pt x="818162" y="311206"/>
                  <a:pt x="595912" y="92131"/>
                  <a:pt x="441395" y="27573"/>
                </a:cubicBezTo>
                <a:cubicBezTo>
                  <a:pt x="286878" y="-36985"/>
                  <a:pt x="-5222" y="31277"/>
                  <a:pt x="70" y="3709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07" name="フリーフォーム 1806">
            <a:extLst>
              <a:ext uri="{FF2B5EF4-FFF2-40B4-BE49-F238E27FC236}">
                <a16:creationId xmlns:a16="http://schemas.microsoft.com/office/drawing/2014/main" id="{2523A356-C81E-864B-1EE0-A25523FA971B}"/>
              </a:ext>
            </a:extLst>
          </p:cNvPr>
          <p:cNvSpPr/>
          <p:nvPr/>
        </p:nvSpPr>
        <p:spPr>
          <a:xfrm>
            <a:off x="4203233" y="699450"/>
            <a:ext cx="443109" cy="1016194"/>
          </a:xfrm>
          <a:custGeom>
            <a:avLst/>
            <a:gdLst>
              <a:gd name="connsiteX0" fmla="*/ 467 w 443109"/>
              <a:gd name="connsiteY0" fmla="*/ 2225 h 1016194"/>
              <a:gd name="connsiteX1" fmla="*/ 356067 w 443109"/>
              <a:gd name="connsiteY1" fmla="*/ 567375 h 1016194"/>
              <a:gd name="connsiteX2" fmla="*/ 435442 w 443109"/>
              <a:gd name="connsiteY2" fmla="*/ 1008700 h 1016194"/>
              <a:gd name="connsiteX3" fmla="*/ 422742 w 443109"/>
              <a:gd name="connsiteY3" fmla="*/ 811850 h 1016194"/>
              <a:gd name="connsiteX4" fmla="*/ 283042 w 443109"/>
              <a:gd name="connsiteY4" fmla="*/ 386400 h 1016194"/>
              <a:gd name="connsiteX5" fmla="*/ 467 w 443109"/>
              <a:gd name="connsiteY5" fmla="*/ 2225 h 10161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43109" h="1016194">
                <a:moveTo>
                  <a:pt x="467" y="2225"/>
                </a:moveTo>
                <a:cubicBezTo>
                  <a:pt x="12638" y="32387"/>
                  <a:pt x="283571" y="399629"/>
                  <a:pt x="356067" y="567375"/>
                </a:cubicBezTo>
                <a:cubicBezTo>
                  <a:pt x="428563" y="735121"/>
                  <a:pt x="424330" y="967954"/>
                  <a:pt x="435442" y="1008700"/>
                </a:cubicBezTo>
                <a:cubicBezTo>
                  <a:pt x="446555" y="1049446"/>
                  <a:pt x="448142" y="915567"/>
                  <a:pt x="422742" y="811850"/>
                </a:cubicBezTo>
                <a:cubicBezTo>
                  <a:pt x="397342" y="708133"/>
                  <a:pt x="348659" y="516575"/>
                  <a:pt x="283042" y="386400"/>
                </a:cubicBezTo>
                <a:cubicBezTo>
                  <a:pt x="217425" y="256225"/>
                  <a:pt x="-11704" y="-27937"/>
                  <a:pt x="467" y="222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08" name="フリーフォーム 1807">
            <a:extLst>
              <a:ext uri="{FF2B5EF4-FFF2-40B4-BE49-F238E27FC236}">
                <a16:creationId xmlns:a16="http://schemas.microsoft.com/office/drawing/2014/main" id="{DDB697DB-62CA-B2BE-DA86-C0927E21328E}"/>
              </a:ext>
            </a:extLst>
          </p:cNvPr>
          <p:cNvSpPr/>
          <p:nvPr/>
        </p:nvSpPr>
        <p:spPr>
          <a:xfrm>
            <a:off x="3965562" y="1295391"/>
            <a:ext cx="685879" cy="800129"/>
          </a:xfrm>
          <a:custGeom>
            <a:avLst/>
            <a:gdLst>
              <a:gd name="connsiteX0" fmla="*/ 13 w 685879"/>
              <a:gd name="connsiteY0" fmla="*/ 9 h 800129"/>
              <a:gd name="connsiteX1" fmla="*/ 485788 w 685879"/>
              <a:gd name="connsiteY1" fmla="*/ 508009 h 800129"/>
              <a:gd name="connsiteX2" fmla="*/ 685813 w 685879"/>
              <a:gd name="connsiteY2" fmla="*/ 800109 h 800129"/>
              <a:gd name="connsiteX3" fmla="*/ 501663 w 685879"/>
              <a:gd name="connsiteY3" fmla="*/ 495309 h 800129"/>
              <a:gd name="connsiteX4" fmla="*/ 13 w 685879"/>
              <a:gd name="connsiteY4" fmla="*/ 9 h 8001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85879" h="800129">
                <a:moveTo>
                  <a:pt x="13" y="9"/>
                </a:moveTo>
                <a:cubicBezTo>
                  <a:pt x="-2633" y="2126"/>
                  <a:pt x="371488" y="374659"/>
                  <a:pt x="485788" y="508009"/>
                </a:cubicBezTo>
                <a:cubicBezTo>
                  <a:pt x="600088" y="641359"/>
                  <a:pt x="683167" y="802226"/>
                  <a:pt x="685813" y="800109"/>
                </a:cubicBezTo>
                <a:cubicBezTo>
                  <a:pt x="688459" y="797992"/>
                  <a:pt x="612259" y="626013"/>
                  <a:pt x="501663" y="495309"/>
                </a:cubicBezTo>
                <a:cubicBezTo>
                  <a:pt x="391067" y="364605"/>
                  <a:pt x="2659" y="-2108"/>
                  <a:pt x="13" y="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09" name="フリーフォーム 1808">
            <a:extLst>
              <a:ext uri="{FF2B5EF4-FFF2-40B4-BE49-F238E27FC236}">
                <a16:creationId xmlns:a16="http://schemas.microsoft.com/office/drawing/2014/main" id="{5F3E1D6C-F54B-B2EF-D762-54538516ABE2}"/>
              </a:ext>
            </a:extLst>
          </p:cNvPr>
          <p:cNvSpPr/>
          <p:nvPr/>
        </p:nvSpPr>
        <p:spPr>
          <a:xfrm>
            <a:off x="4698485" y="1912306"/>
            <a:ext cx="527807" cy="1423063"/>
          </a:xfrm>
          <a:custGeom>
            <a:avLst/>
            <a:gdLst>
              <a:gd name="connsiteX0" fmla="*/ 515 w 527807"/>
              <a:gd name="connsiteY0" fmla="*/ 2219 h 1423063"/>
              <a:gd name="connsiteX1" fmla="*/ 406915 w 527807"/>
              <a:gd name="connsiteY1" fmla="*/ 405444 h 1423063"/>
              <a:gd name="connsiteX2" fmla="*/ 524390 w 527807"/>
              <a:gd name="connsiteY2" fmla="*/ 1405569 h 1423063"/>
              <a:gd name="connsiteX3" fmla="*/ 492640 w 527807"/>
              <a:gd name="connsiteY3" fmla="*/ 1005519 h 1423063"/>
              <a:gd name="connsiteX4" fmla="*/ 454540 w 527807"/>
              <a:gd name="connsiteY4" fmla="*/ 535619 h 1423063"/>
              <a:gd name="connsiteX5" fmla="*/ 324365 w 527807"/>
              <a:gd name="connsiteY5" fmla="*/ 256219 h 1423063"/>
              <a:gd name="connsiteX6" fmla="*/ 515 w 527807"/>
              <a:gd name="connsiteY6" fmla="*/ 2219 h 14230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27807" h="1423063">
                <a:moveTo>
                  <a:pt x="515" y="2219"/>
                </a:moveTo>
                <a:cubicBezTo>
                  <a:pt x="14273" y="27090"/>
                  <a:pt x="319603" y="171552"/>
                  <a:pt x="406915" y="405444"/>
                </a:cubicBezTo>
                <a:cubicBezTo>
                  <a:pt x="494227" y="639336"/>
                  <a:pt x="510103" y="1305557"/>
                  <a:pt x="524390" y="1405569"/>
                </a:cubicBezTo>
                <a:cubicBezTo>
                  <a:pt x="538677" y="1505581"/>
                  <a:pt x="504282" y="1150511"/>
                  <a:pt x="492640" y="1005519"/>
                </a:cubicBezTo>
                <a:cubicBezTo>
                  <a:pt x="480998" y="860527"/>
                  <a:pt x="482586" y="660502"/>
                  <a:pt x="454540" y="535619"/>
                </a:cubicBezTo>
                <a:cubicBezTo>
                  <a:pt x="426494" y="410736"/>
                  <a:pt x="396332" y="344590"/>
                  <a:pt x="324365" y="256219"/>
                </a:cubicBezTo>
                <a:cubicBezTo>
                  <a:pt x="252398" y="167848"/>
                  <a:pt x="-13243" y="-22652"/>
                  <a:pt x="515" y="221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10" name="フリーフォーム 1809">
            <a:extLst>
              <a:ext uri="{FF2B5EF4-FFF2-40B4-BE49-F238E27FC236}">
                <a16:creationId xmlns:a16="http://schemas.microsoft.com/office/drawing/2014/main" id="{B0ACC21A-2F8E-3D88-0B7E-7A06149F47E8}"/>
              </a:ext>
            </a:extLst>
          </p:cNvPr>
          <p:cNvSpPr/>
          <p:nvPr/>
        </p:nvSpPr>
        <p:spPr>
          <a:xfrm>
            <a:off x="4667907" y="2576225"/>
            <a:ext cx="733290" cy="1097669"/>
          </a:xfrm>
          <a:custGeom>
            <a:avLst/>
            <a:gdLst>
              <a:gd name="connsiteX0" fmla="*/ 2518 w 733290"/>
              <a:gd name="connsiteY0" fmla="*/ 5050 h 1097669"/>
              <a:gd name="connsiteX1" fmla="*/ 599418 w 733290"/>
              <a:gd name="connsiteY1" fmla="*/ 805150 h 1097669"/>
              <a:gd name="connsiteX2" fmla="*/ 726418 w 733290"/>
              <a:gd name="connsiteY2" fmla="*/ 1090900 h 1097669"/>
              <a:gd name="connsiteX3" fmla="*/ 681968 w 733290"/>
              <a:gd name="connsiteY3" fmla="*/ 963900 h 1097669"/>
              <a:gd name="connsiteX4" fmla="*/ 396218 w 733290"/>
              <a:gd name="connsiteY4" fmla="*/ 487650 h 1097669"/>
              <a:gd name="connsiteX5" fmla="*/ 2518 w 733290"/>
              <a:gd name="connsiteY5" fmla="*/ 5050 h 10976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33290" h="1097669">
                <a:moveTo>
                  <a:pt x="2518" y="5050"/>
                </a:moveTo>
                <a:cubicBezTo>
                  <a:pt x="36385" y="57967"/>
                  <a:pt x="478768" y="624175"/>
                  <a:pt x="599418" y="805150"/>
                </a:cubicBezTo>
                <a:cubicBezTo>
                  <a:pt x="720068" y="986125"/>
                  <a:pt x="712660" y="1064442"/>
                  <a:pt x="726418" y="1090900"/>
                </a:cubicBezTo>
                <a:cubicBezTo>
                  <a:pt x="740176" y="1117358"/>
                  <a:pt x="737001" y="1064442"/>
                  <a:pt x="681968" y="963900"/>
                </a:cubicBezTo>
                <a:cubicBezTo>
                  <a:pt x="626935" y="863358"/>
                  <a:pt x="506814" y="646400"/>
                  <a:pt x="396218" y="487650"/>
                </a:cubicBezTo>
                <a:cubicBezTo>
                  <a:pt x="285622" y="328900"/>
                  <a:pt x="-31349" y="-47867"/>
                  <a:pt x="2518" y="505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11" name="フリーフォーム 1810">
            <a:extLst>
              <a:ext uri="{FF2B5EF4-FFF2-40B4-BE49-F238E27FC236}">
                <a16:creationId xmlns:a16="http://schemas.microsoft.com/office/drawing/2014/main" id="{78854525-6469-E7B3-F2C9-F56D9D63D200}"/>
              </a:ext>
            </a:extLst>
          </p:cNvPr>
          <p:cNvSpPr/>
          <p:nvPr/>
        </p:nvSpPr>
        <p:spPr>
          <a:xfrm>
            <a:off x="4346453" y="2868849"/>
            <a:ext cx="317629" cy="1014263"/>
          </a:xfrm>
          <a:custGeom>
            <a:avLst/>
            <a:gdLst>
              <a:gd name="connsiteX0" fmla="*/ 19172 w 317629"/>
              <a:gd name="connsiteY0" fmla="*/ 7701 h 1014263"/>
              <a:gd name="connsiteX1" fmla="*/ 22347 w 317629"/>
              <a:gd name="connsiteY1" fmla="*/ 207726 h 1014263"/>
              <a:gd name="connsiteX2" fmla="*/ 317622 w 317629"/>
              <a:gd name="connsiteY2" fmla="*/ 1014176 h 1014263"/>
              <a:gd name="connsiteX3" fmla="*/ 31872 w 317629"/>
              <a:gd name="connsiteY3" fmla="*/ 258526 h 1014263"/>
              <a:gd name="connsiteX4" fmla="*/ 6472 w 317629"/>
              <a:gd name="connsiteY4" fmla="*/ 61676 h 1014263"/>
              <a:gd name="connsiteX5" fmla="*/ 19172 w 317629"/>
              <a:gd name="connsiteY5" fmla="*/ 7701 h 10142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17629" h="1014263">
                <a:moveTo>
                  <a:pt x="19172" y="7701"/>
                </a:moveTo>
                <a:cubicBezTo>
                  <a:pt x="21818" y="32043"/>
                  <a:pt x="-27395" y="39980"/>
                  <a:pt x="22347" y="207726"/>
                </a:cubicBezTo>
                <a:cubicBezTo>
                  <a:pt x="72089" y="375472"/>
                  <a:pt x="316035" y="1005709"/>
                  <a:pt x="317622" y="1014176"/>
                </a:cubicBezTo>
                <a:cubicBezTo>
                  <a:pt x="319209" y="1022643"/>
                  <a:pt x="83730" y="417276"/>
                  <a:pt x="31872" y="258526"/>
                </a:cubicBezTo>
                <a:cubicBezTo>
                  <a:pt x="-19986" y="99776"/>
                  <a:pt x="10705" y="102422"/>
                  <a:pt x="6472" y="61676"/>
                </a:cubicBezTo>
                <a:cubicBezTo>
                  <a:pt x="2239" y="20930"/>
                  <a:pt x="16526" y="-16641"/>
                  <a:pt x="19172" y="770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12" name="フリーフォーム 1811">
            <a:extLst>
              <a:ext uri="{FF2B5EF4-FFF2-40B4-BE49-F238E27FC236}">
                <a16:creationId xmlns:a16="http://schemas.microsoft.com/office/drawing/2014/main" id="{01DAC21C-0CA8-8597-76D8-758E7B66C875}"/>
              </a:ext>
            </a:extLst>
          </p:cNvPr>
          <p:cNvSpPr/>
          <p:nvPr/>
        </p:nvSpPr>
        <p:spPr>
          <a:xfrm>
            <a:off x="4243211" y="4025706"/>
            <a:ext cx="231935" cy="1260020"/>
          </a:xfrm>
          <a:custGeom>
            <a:avLst/>
            <a:gdLst>
              <a:gd name="connsiteX0" fmla="*/ 119239 w 231935"/>
              <a:gd name="connsiteY0" fmla="*/ 194 h 1260020"/>
              <a:gd name="connsiteX1" fmla="*/ 230364 w 231935"/>
              <a:gd name="connsiteY1" fmla="*/ 349444 h 1260020"/>
              <a:gd name="connsiteX2" fmla="*/ 17639 w 231935"/>
              <a:gd name="connsiteY2" fmla="*/ 905069 h 1260020"/>
              <a:gd name="connsiteX3" fmla="*/ 11289 w 231935"/>
              <a:gd name="connsiteY3" fmla="*/ 1257494 h 1260020"/>
              <a:gd name="connsiteX4" fmla="*/ 8114 w 231935"/>
              <a:gd name="connsiteY4" fmla="*/ 1047944 h 1260020"/>
              <a:gd name="connsiteX5" fmla="*/ 71614 w 231935"/>
              <a:gd name="connsiteY5" fmla="*/ 759019 h 1260020"/>
              <a:gd name="connsiteX6" fmla="*/ 214489 w 231935"/>
              <a:gd name="connsiteY6" fmla="*/ 393894 h 1260020"/>
              <a:gd name="connsiteX7" fmla="*/ 119239 w 231935"/>
              <a:gd name="connsiteY7" fmla="*/ 194 h 12600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1935" h="1260020">
                <a:moveTo>
                  <a:pt x="119239" y="194"/>
                </a:moveTo>
                <a:cubicBezTo>
                  <a:pt x="121885" y="-7214"/>
                  <a:pt x="247297" y="198631"/>
                  <a:pt x="230364" y="349444"/>
                </a:cubicBezTo>
                <a:cubicBezTo>
                  <a:pt x="213431" y="500257"/>
                  <a:pt x="54151" y="753727"/>
                  <a:pt x="17639" y="905069"/>
                </a:cubicBezTo>
                <a:cubicBezTo>
                  <a:pt x="-18873" y="1056411"/>
                  <a:pt x="12877" y="1233681"/>
                  <a:pt x="11289" y="1257494"/>
                </a:cubicBezTo>
                <a:cubicBezTo>
                  <a:pt x="9701" y="1281307"/>
                  <a:pt x="-1940" y="1131023"/>
                  <a:pt x="8114" y="1047944"/>
                </a:cubicBezTo>
                <a:cubicBezTo>
                  <a:pt x="18168" y="964865"/>
                  <a:pt x="37218" y="868027"/>
                  <a:pt x="71614" y="759019"/>
                </a:cubicBezTo>
                <a:cubicBezTo>
                  <a:pt x="106010" y="650011"/>
                  <a:pt x="200731" y="516661"/>
                  <a:pt x="214489" y="393894"/>
                </a:cubicBezTo>
                <a:cubicBezTo>
                  <a:pt x="228247" y="271127"/>
                  <a:pt x="116593" y="7602"/>
                  <a:pt x="119239" y="19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13" name="フリーフォーム 1812">
            <a:extLst>
              <a:ext uri="{FF2B5EF4-FFF2-40B4-BE49-F238E27FC236}">
                <a16:creationId xmlns:a16="http://schemas.microsoft.com/office/drawing/2014/main" id="{26D8B3F5-1875-0E8D-532B-EBC108A13712}"/>
              </a:ext>
            </a:extLst>
          </p:cNvPr>
          <p:cNvSpPr/>
          <p:nvPr/>
        </p:nvSpPr>
        <p:spPr>
          <a:xfrm>
            <a:off x="4409128" y="4579334"/>
            <a:ext cx="271441" cy="1147715"/>
          </a:xfrm>
          <a:custGeom>
            <a:avLst/>
            <a:gdLst>
              <a:gd name="connsiteX0" fmla="*/ 93022 w 271441"/>
              <a:gd name="connsiteY0" fmla="*/ 2191 h 1147715"/>
              <a:gd name="connsiteX1" fmla="*/ 4122 w 271441"/>
              <a:gd name="connsiteY1" fmla="*/ 630841 h 1147715"/>
              <a:gd name="connsiteX2" fmla="*/ 254947 w 271441"/>
              <a:gd name="connsiteY2" fmla="*/ 1116616 h 1147715"/>
              <a:gd name="connsiteX3" fmla="*/ 223197 w 271441"/>
              <a:gd name="connsiteY3" fmla="*/ 1062641 h 1147715"/>
              <a:gd name="connsiteX4" fmla="*/ 26347 w 271441"/>
              <a:gd name="connsiteY4" fmla="*/ 767366 h 1147715"/>
              <a:gd name="connsiteX5" fmla="*/ 13647 w 271441"/>
              <a:gd name="connsiteY5" fmla="*/ 433991 h 1147715"/>
              <a:gd name="connsiteX6" fmla="*/ 93022 w 271441"/>
              <a:gd name="connsiteY6" fmla="*/ 2191 h 11477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71441" h="1147715">
                <a:moveTo>
                  <a:pt x="93022" y="2191"/>
                </a:moveTo>
                <a:cubicBezTo>
                  <a:pt x="91434" y="34999"/>
                  <a:pt x="-22866" y="445104"/>
                  <a:pt x="4122" y="630841"/>
                </a:cubicBezTo>
                <a:cubicBezTo>
                  <a:pt x="31109" y="816579"/>
                  <a:pt x="218435" y="1044649"/>
                  <a:pt x="254947" y="1116616"/>
                </a:cubicBezTo>
                <a:cubicBezTo>
                  <a:pt x="291459" y="1188583"/>
                  <a:pt x="261297" y="1120849"/>
                  <a:pt x="223197" y="1062641"/>
                </a:cubicBezTo>
                <a:cubicBezTo>
                  <a:pt x="185097" y="1004433"/>
                  <a:pt x="61272" y="872141"/>
                  <a:pt x="26347" y="767366"/>
                </a:cubicBezTo>
                <a:cubicBezTo>
                  <a:pt x="-8578" y="662591"/>
                  <a:pt x="3064" y="554112"/>
                  <a:pt x="13647" y="433991"/>
                </a:cubicBezTo>
                <a:cubicBezTo>
                  <a:pt x="24230" y="313870"/>
                  <a:pt x="94610" y="-30617"/>
                  <a:pt x="93022" y="219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14" name="フリーフォーム 1813">
            <a:extLst>
              <a:ext uri="{FF2B5EF4-FFF2-40B4-BE49-F238E27FC236}">
                <a16:creationId xmlns:a16="http://schemas.microsoft.com/office/drawing/2014/main" id="{69221545-2B42-AF2E-5EA9-7C8E9881A28E}"/>
              </a:ext>
            </a:extLst>
          </p:cNvPr>
          <p:cNvSpPr/>
          <p:nvPr/>
        </p:nvSpPr>
        <p:spPr>
          <a:xfrm>
            <a:off x="4716641" y="3453951"/>
            <a:ext cx="73797" cy="736962"/>
          </a:xfrm>
          <a:custGeom>
            <a:avLst/>
            <a:gdLst>
              <a:gd name="connsiteX0" fmla="*/ 71259 w 73797"/>
              <a:gd name="connsiteY0" fmla="*/ 9974 h 736962"/>
              <a:gd name="connsiteX1" fmla="*/ 7759 w 73797"/>
              <a:gd name="connsiteY1" fmla="*/ 622749 h 736962"/>
              <a:gd name="connsiteX2" fmla="*/ 1409 w 73797"/>
              <a:gd name="connsiteY2" fmla="*/ 733874 h 736962"/>
              <a:gd name="connsiteX3" fmla="*/ 10934 w 73797"/>
              <a:gd name="connsiteY3" fmla="*/ 575124 h 736962"/>
              <a:gd name="connsiteX4" fmla="*/ 55384 w 73797"/>
              <a:gd name="connsiteY4" fmla="*/ 263974 h 736962"/>
              <a:gd name="connsiteX5" fmla="*/ 71259 w 73797"/>
              <a:gd name="connsiteY5" fmla="*/ 9974 h 7369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3797" h="736962">
                <a:moveTo>
                  <a:pt x="71259" y="9974"/>
                </a:moveTo>
                <a:cubicBezTo>
                  <a:pt x="63322" y="69770"/>
                  <a:pt x="19401" y="502099"/>
                  <a:pt x="7759" y="622749"/>
                </a:cubicBezTo>
                <a:cubicBezTo>
                  <a:pt x="-3883" y="743399"/>
                  <a:pt x="880" y="741812"/>
                  <a:pt x="1409" y="733874"/>
                </a:cubicBezTo>
                <a:cubicBezTo>
                  <a:pt x="1938" y="725937"/>
                  <a:pt x="1938" y="653441"/>
                  <a:pt x="10934" y="575124"/>
                </a:cubicBezTo>
                <a:cubicBezTo>
                  <a:pt x="19930" y="496807"/>
                  <a:pt x="43742" y="352874"/>
                  <a:pt x="55384" y="263974"/>
                </a:cubicBezTo>
                <a:cubicBezTo>
                  <a:pt x="67026" y="175074"/>
                  <a:pt x="79196" y="-49822"/>
                  <a:pt x="71259" y="997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15" name="フリーフォーム 1814">
            <a:extLst>
              <a:ext uri="{FF2B5EF4-FFF2-40B4-BE49-F238E27FC236}">
                <a16:creationId xmlns:a16="http://schemas.microsoft.com/office/drawing/2014/main" id="{E7C81215-1B3E-53C0-B441-54C7C58C688D}"/>
              </a:ext>
            </a:extLst>
          </p:cNvPr>
          <p:cNvSpPr/>
          <p:nvPr/>
        </p:nvSpPr>
        <p:spPr>
          <a:xfrm>
            <a:off x="3136884" y="2038280"/>
            <a:ext cx="108000" cy="117654"/>
          </a:xfrm>
          <a:custGeom>
            <a:avLst/>
            <a:gdLst>
              <a:gd name="connsiteX0" fmla="*/ 16 w 108000"/>
              <a:gd name="connsiteY0" fmla="*/ 70 h 117654"/>
              <a:gd name="connsiteX1" fmla="*/ 66691 w 108000"/>
              <a:gd name="connsiteY1" fmla="*/ 63570 h 117654"/>
              <a:gd name="connsiteX2" fmla="*/ 107966 w 108000"/>
              <a:gd name="connsiteY2" fmla="*/ 117545 h 117654"/>
              <a:gd name="connsiteX3" fmla="*/ 73041 w 108000"/>
              <a:gd name="connsiteY3" fmla="*/ 76270 h 117654"/>
              <a:gd name="connsiteX4" fmla="*/ 16 w 108000"/>
              <a:gd name="connsiteY4" fmla="*/ 70 h 1176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8000" h="117654">
                <a:moveTo>
                  <a:pt x="16" y="70"/>
                </a:moveTo>
                <a:cubicBezTo>
                  <a:pt x="-1042" y="-2047"/>
                  <a:pt x="48699" y="43991"/>
                  <a:pt x="66691" y="63570"/>
                </a:cubicBezTo>
                <a:cubicBezTo>
                  <a:pt x="84683" y="83149"/>
                  <a:pt x="106908" y="115428"/>
                  <a:pt x="107966" y="117545"/>
                </a:cubicBezTo>
                <a:cubicBezTo>
                  <a:pt x="109024" y="119662"/>
                  <a:pt x="85741" y="90558"/>
                  <a:pt x="73041" y="76270"/>
                </a:cubicBezTo>
                <a:cubicBezTo>
                  <a:pt x="60341" y="61983"/>
                  <a:pt x="1074" y="2187"/>
                  <a:pt x="16" y="7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16" name="フリーフォーム 1815">
            <a:extLst>
              <a:ext uri="{FF2B5EF4-FFF2-40B4-BE49-F238E27FC236}">
                <a16:creationId xmlns:a16="http://schemas.microsoft.com/office/drawing/2014/main" id="{368B305B-85C8-EB01-8ABF-484491396C8B}"/>
              </a:ext>
            </a:extLst>
          </p:cNvPr>
          <p:cNvSpPr/>
          <p:nvPr/>
        </p:nvSpPr>
        <p:spPr>
          <a:xfrm>
            <a:off x="3616324" y="2584384"/>
            <a:ext cx="156295" cy="111233"/>
          </a:xfrm>
          <a:custGeom>
            <a:avLst/>
            <a:gdLst>
              <a:gd name="connsiteX0" fmla="*/ 1 w 156295"/>
              <a:gd name="connsiteY0" fmla="*/ 111191 h 111233"/>
              <a:gd name="connsiteX1" fmla="*/ 133351 w 156295"/>
              <a:gd name="connsiteY1" fmla="*/ 50866 h 111233"/>
              <a:gd name="connsiteX2" fmla="*/ 155576 w 156295"/>
              <a:gd name="connsiteY2" fmla="*/ 66 h 111233"/>
              <a:gd name="connsiteX3" fmla="*/ 136526 w 156295"/>
              <a:gd name="connsiteY3" fmla="*/ 41341 h 111233"/>
              <a:gd name="connsiteX4" fmla="*/ 1 w 156295"/>
              <a:gd name="connsiteY4" fmla="*/ 111191 h 1112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6295" h="111233">
                <a:moveTo>
                  <a:pt x="1" y="111191"/>
                </a:moveTo>
                <a:cubicBezTo>
                  <a:pt x="-528" y="112778"/>
                  <a:pt x="107422" y="69387"/>
                  <a:pt x="133351" y="50866"/>
                </a:cubicBezTo>
                <a:cubicBezTo>
                  <a:pt x="159280" y="32345"/>
                  <a:pt x="155047" y="1653"/>
                  <a:pt x="155576" y="66"/>
                </a:cubicBezTo>
                <a:cubicBezTo>
                  <a:pt x="156105" y="-1521"/>
                  <a:pt x="160868" y="25466"/>
                  <a:pt x="136526" y="41341"/>
                </a:cubicBezTo>
                <a:cubicBezTo>
                  <a:pt x="112184" y="57216"/>
                  <a:pt x="530" y="109604"/>
                  <a:pt x="1" y="11119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17" name="フリーフォーム 1816">
            <a:extLst>
              <a:ext uri="{FF2B5EF4-FFF2-40B4-BE49-F238E27FC236}">
                <a16:creationId xmlns:a16="http://schemas.microsoft.com/office/drawing/2014/main" id="{5B6CCA06-07AF-9E60-22C1-8E4A5513BA11}"/>
              </a:ext>
            </a:extLst>
          </p:cNvPr>
          <p:cNvSpPr/>
          <p:nvPr/>
        </p:nvSpPr>
        <p:spPr>
          <a:xfrm>
            <a:off x="3367953" y="2676493"/>
            <a:ext cx="137629" cy="31871"/>
          </a:xfrm>
          <a:custGeom>
            <a:avLst/>
            <a:gdLst>
              <a:gd name="connsiteX0" fmla="*/ 722 w 137629"/>
              <a:gd name="connsiteY0" fmla="*/ 9557 h 31871"/>
              <a:gd name="connsiteX1" fmla="*/ 83272 w 137629"/>
              <a:gd name="connsiteY1" fmla="*/ 9557 h 31871"/>
              <a:gd name="connsiteX2" fmla="*/ 137247 w 137629"/>
              <a:gd name="connsiteY2" fmla="*/ 31782 h 31871"/>
              <a:gd name="connsiteX3" fmla="*/ 108672 w 137629"/>
              <a:gd name="connsiteY3" fmla="*/ 32 h 31871"/>
              <a:gd name="connsiteX4" fmla="*/ 134072 w 137629"/>
              <a:gd name="connsiteY4" fmla="*/ 25432 h 31871"/>
              <a:gd name="connsiteX5" fmla="*/ 722 w 137629"/>
              <a:gd name="connsiteY5" fmla="*/ 9557 h 318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37629" h="31871">
                <a:moveTo>
                  <a:pt x="722" y="9557"/>
                </a:moveTo>
                <a:cubicBezTo>
                  <a:pt x="-7745" y="6911"/>
                  <a:pt x="60518" y="5853"/>
                  <a:pt x="83272" y="9557"/>
                </a:cubicBezTo>
                <a:cubicBezTo>
                  <a:pt x="106026" y="13261"/>
                  <a:pt x="133014" y="33369"/>
                  <a:pt x="137247" y="31782"/>
                </a:cubicBezTo>
                <a:cubicBezTo>
                  <a:pt x="141480" y="30195"/>
                  <a:pt x="109201" y="1090"/>
                  <a:pt x="108672" y="32"/>
                </a:cubicBezTo>
                <a:cubicBezTo>
                  <a:pt x="108143" y="-1026"/>
                  <a:pt x="144126" y="24374"/>
                  <a:pt x="134072" y="25432"/>
                </a:cubicBezTo>
                <a:cubicBezTo>
                  <a:pt x="124018" y="26490"/>
                  <a:pt x="9189" y="12203"/>
                  <a:pt x="722" y="955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18" name="フリーフォーム 1817">
            <a:extLst>
              <a:ext uri="{FF2B5EF4-FFF2-40B4-BE49-F238E27FC236}">
                <a16:creationId xmlns:a16="http://schemas.microsoft.com/office/drawing/2014/main" id="{169AF9AF-C89C-8BFE-0C44-5CCE5569059C}"/>
              </a:ext>
            </a:extLst>
          </p:cNvPr>
          <p:cNvSpPr/>
          <p:nvPr/>
        </p:nvSpPr>
        <p:spPr>
          <a:xfrm>
            <a:off x="3517831" y="2609825"/>
            <a:ext cx="46118" cy="105088"/>
          </a:xfrm>
          <a:custGeom>
            <a:avLst/>
            <a:gdLst>
              <a:gd name="connsiteX0" fmla="*/ 44519 w 46118"/>
              <a:gd name="connsiteY0" fmla="*/ 25 h 105088"/>
              <a:gd name="connsiteX1" fmla="*/ 31819 w 46118"/>
              <a:gd name="connsiteY1" fmla="*/ 88925 h 105088"/>
              <a:gd name="connsiteX2" fmla="*/ 69 w 46118"/>
              <a:gd name="connsiteY2" fmla="*/ 101625 h 105088"/>
              <a:gd name="connsiteX3" fmla="*/ 41344 w 46118"/>
              <a:gd name="connsiteY3" fmla="*/ 98450 h 105088"/>
              <a:gd name="connsiteX4" fmla="*/ 44519 w 46118"/>
              <a:gd name="connsiteY4" fmla="*/ 25 h 1050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6118" h="105088">
                <a:moveTo>
                  <a:pt x="44519" y="25"/>
                </a:moveTo>
                <a:cubicBezTo>
                  <a:pt x="42932" y="-1562"/>
                  <a:pt x="39227" y="71992"/>
                  <a:pt x="31819" y="88925"/>
                </a:cubicBezTo>
                <a:cubicBezTo>
                  <a:pt x="24411" y="105858"/>
                  <a:pt x="-1518" y="100038"/>
                  <a:pt x="69" y="101625"/>
                </a:cubicBezTo>
                <a:cubicBezTo>
                  <a:pt x="1656" y="103212"/>
                  <a:pt x="34465" y="110092"/>
                  <a:pt x="41344" y="98450"/>
                </a:cubicBezTo>
                <a:cubicBezTo>
                  <a:pt x="48223" y="86808"/>
                  <a:pt x="46106" y="1612"/>
                  <a:pt x="44519" y="2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19" name="フリーフォーム 1818">
            <a:extLst>
              <a:ext uri="{FF2B5EF4-FFF2-40B4-BE49-F238E27FC236}">
                <a16:creationId xmlns:a16="http://schemas.microsoft.com/office/drawing/2014/main" id="{2602187A-21BD-811A-2DBC-48821DEB520A}"/>
              </a:ext>
            </a:extLst>
          </p:cNvPr>
          <p:cNvSpPr/>
          <p:nvPr/>
        </p:nvSpPr>
        <p:spPr>
          <a:xfrm>
            <a:off x="3387676" y="2701439"/>
            <a:ext cx="141807" cy="19610"/>
          </a:xfrm>
          <a:custGeom>
            <a:avLst/>
            <a:gdLst>
              <a:gd name="connsiteX0" fmla="*/ 49 w 141807"/>
              <a:gd name="connsiteY0" fmla="*/ 486 h 19610"/>
              <a:gd name="connsiteX1" fmla="*/ 133399 w 141807"/>
              <a:gd name="connsiteY1" fmla="*/ 19536 h 19610"/>
              <a:gd name="connsiteX2" fmla="*/ 117524 w 141807"/>
              <a:gd name="connsiteY2" fmla="*/ 6836 h 19610"/>
              <a:gd name="connsiteX3" fmla="*/ 49 w 141807"/>
              <a:gd name="connsiteY3" fmla="*/ 486 h 196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1807" h="19610">
                <a:moveTo>
                  <a:pt x="49" y="486"/>
                </a:moveTo>
                <a:cubicBezTo>
                  <a:pt x="2695" y="2603"/>
                  <a:pt x="133399" y="19536"/>
                  <a:pt x="133399" y="19536"/>
                </a:cubicBezTo>
                <a:cubicBezTo>
                  <a:pt x="152978" y="20594"/>
                  <a:pt x="134457" y="10011"/>
                  <a:pt x="117524" y="6836"/>
                </a:cubicBezTo>
                <a:cubicBezTo>
                  <a:pt x="100591" y="3661"/>
                  <a:pt x="-2597" y="-1631"/>
                  <a:pt x="49" y="48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20" name="フリーフォーム 1819">
            <a:extLst>
              <a:ext uri="{FF2B5EF4-FFF2-40B4-BE49-F238E27FC236}">
                <a16:creationId xmlns:a16="http://schemas.microsoft.com/office/drawing/2014/main" id="{8EB413A7-A328-9717-751C-062891A26408}"/>
              </a:ext>
            </a:extLst>
          </p:cNvPr>
          <p:cNvSpPr/>
          <p:nvPr/>
        </p:nvSpPr>
        <p:spPr>
          <a:xfrm>
            <a:off x="2593738" y="2482283"/>
            <a:ext cx="71476" cy="152989"/>
          </a:xfrm>
          <a:custGeom>
            <a:avLst/>
            <a:gdLst>
              <a:gd name="connsiteX0" fmla="*/ 237 w 71476"/>
              <a:gd name="connsiteY0" fmla="*/ 567 h 152989"/>
              <a:gd name="connsiteX1" fmla="*/ 47862 w 71476"/>
              <a:gd name="connsiteY1" fmla="*/ 57717 h 152989"/>
              <a:gd name="connsiteX2" fmla="*/ 63737 w 71476"/>
              <a:gd name="connsiteY2" fmla="*/ 89467 h 152989"/>
              <a:gd name="connsiteX3" fmla="*/ 60562 w 71476"/>
              <a:gd name="connsiteY3" fmla="*/ 152967 h 152989"/>
              <a:gd name="connsiteX4" fmla="*/ 70087 w 71476"/>
              <a:gd name="connsiteY4" fmla="*/ 95817 h 152989"/>
              <a:gd name="connsiteX5" fmla="*/ 237 w 71476"/>
              <a:gd name="connsiteY5" fmla="*/ 567 h 1529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476" h="152989">
                <a:moveTo>
                  <a:pt x="237" y="567"/>
                </a:moveTo>
                <a:cubicBezTo>
                  <a:pt x="-3467" y="-5783"/>
                  <a:pt x="37279" y="42900"/>
                  <a:pt x="47862" y="57717"/>
                </a:cubicBezTo>
                <a:cubicBezTo>
                  <a:pt x="58445" y="72534"/>
                  <a:pt x="61620" y="73592"/>
                  <a:pt x="63737" y="89467"/>
                </a:cubicBezTo>
                <a:cubicBezTo>
                  <a:pt x="65854" y="105342"/>
                  <a:pt x="59504" y="151909"/>
                  <a:pt x="60562" y="152967"/>
                </a:cubicBezTo>
                <a:cubicBezTo>
                  <a:pt x="61620" y="154025"/>
                  <a:pt x="75908" y="118042"/>
                  <a:pt x="70087" y="95817"/>
                </a:cubicBezTo>
                <a:cubicBezTo>
                  <a:pt x="64266" y="73592"/>
                  <a:pt x="3941" y="6917"/>
                  <a:pt x="237" y="56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21" name="フリーフォーム 1820">
            <a:extLst>
              <a:ext uri="{FF2B5EF4-FFF2-40B4-BE49-F238E27FC236}">
                <a16:creationId xmlns:a16="http://schemas.microsoft.com/office/drawing/2014/main" id="{B570A1F6-A707-172D-548C-3FC44BFA4490}"/>
              </a:ext>
            </a:extLst>
          </p:cNvPr>
          <p:cNvSpPr/>
          <p:nvPr/>
        </p:nvSpPr>
        <p:spPr>
          <a:xfrm>
            <a:off x="2574620" y="2501881"/>
            <a:ext cx="67192" cy="127307"/>
          </a:xfrm>
          <a:custGeom>
            <a:avLst/>
            <a:gdLst>
              <a:gd name="connsiteX0" fmla="*/ 28880 w 67192"/>
              <a:gd name="connsiteY0" fmla="*/ 19 h 127307"/>
              <a:gd name="connsiteX1" fmla="*/ 6655 w 67192"/>
              <a:gd name="connsiteY1" fmla="*/ 53994 h 127307"/>
              <a:gd name="connsiteX2" fmla="*/ 6655 w 67192"/>
              <a:gd name="connsiteY2" fmla="*/ 76219 h 127307"/>
              <a:gd name="connsiteX3" fmla="*/ 66980 w 67192"/>
              <a:gd name="connsiteY3" fmla="*/ 127019 h 127307"/>
              <a:gd name="connsiteX4" fmla="*/ 25705 w 67192"/>
              <a:gd name="connsiteY4" fmla="*/ 95269 h 127307"/>
              <a:gd name="connsiteX5" fmla="*/ 305 w 67192"/>
              <a:gd name="connsiteY5" fmla="*/ 60344 h 127307"/>
              <a:gd name="connsiteX6" fmla="*/ 28880 w 67192"/>
              <a:gd name="connsiteY6" fmla="*/ 19 h 1273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7192" h="127307">
                <a:moveTo>
                  <a:pt x="28880" y="19"/>
                </a:moveTo>
                <a:cubicBezTo>
                  <a:pt x="29938" y="-1039"/>
                  <a:pt x="10359" y="41294"/>
                  <a:pt x="6655" y="53994"/>
                </a:cubicBezTo>
                <a:cubicBezTo>
                  <a:pt x="2951" y="66694"/>
                  <a:pt x="-3399" y="64048"/>
                  <a:pt x="6655" y="76219"/>
                </a:cubicBezTo>
                <a:cubicBezTo>
                  <a:pt x="16709" y="88390"/>
                  <a:pt x="63805" y="123844"/>
                  <a:pt x="66980" y="127019"/>
                </a:cubicBezTo>
                <a:cubicBezTo>
                  <a:pt x="70155" y="130194"/>
                  <a:pt x="36817" y="106381"/>
                  <a:pt x="25705" y="95269"/>
                </a:cubicBezTo>
                <a:cubicBezTo>
                  <a:pt x="14593" y="84157"/>
                  <a:pt x="4009" y="72515"/>
                  <a:pt x="305" y="60344"/>
                </a:cubicBezTo>
                <a:cubicBezTo>
                  <a:pt x="-3399" y="48173"/>
                  <a:pt x="27822" y="1077"/>
                  <a:pt x="28880" y="1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22" name="フリーフォーム 1821">
            <a:extLst>
              <a:ext uri="{FF2B5EF4-FFF2-40B4-BE49-F238E27FC236}">
                <a16:creationId xmlns:a16="http://schemas.microsoft.com/office/drawing/2014/main" id="{30A16DAD-D4D5-66F8-D6A9-3318631645B8}"/>
              </a:ext>
            </a:extLst>
          </p:cNvPr>
          <p:cNvSpPr/>
          <p:nvPr/>
        </p:nvSpPr>
        <p:spPr>
          <a:xfrm>
            <a:off x="2581115" y="2511381"/>
            <a:ext cx="77251" cy="127385"/>
          </a:xfrm>
          <a:custGeom>
            <a:avLst/>
            <a:gdLst>
              <a:gd name="connsiteX0" fmla="*/ 160 w 77251"/>
              <a:gd name="connsiteY0" fmla="*/ 44 h 127385"/>
              <a:gd name="connsiteX1" fmla="*/ 50960 w 77251"/>
              <a:gd name="connsiteY1" fmla="*/ 57194 h 127385"/>
              <a:gd name="connsiteX2" fmla="*/ 54135 w 77251"/>
              <a:gd name="connsiteY2" fmla="*/ 104819 h 127385"/>
              <a:gd name="connsiteX3" fmla="*/ 54135 w 77251"/>
              <a:gd name="connsiteY3" fmla="*/ 127044 h 127385"/>
              <a:gd name="connsiteX4" fmla="*/ 66835 w 77251"/>
              <a:gd name="connsiteY4" fmla="*/ 88944 h 127385"/>
              <a:gd name="connsiteX5" fmla="*/ 76360 w 77251"/>
              <a:gd name="connsiteY5" fmla="*/ 38144 h 127385"/>
              <a:gd name="connsiteX6" fmla="*/ 70010 w 77251"/>
              <a:gd name="connsiteY6" fmla="*/ 66719 h 127385"/>
              <a:gd name="connsiteX7" fmla="*/ 160 w 77251"/>
              <a:gd name="connsiteY7" fmla="*/ 44 h 1273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7251" h="127385">
                <a:moveTo>
                  <a:pt x="160" y="44"/>
                </a:moveTo>
                <a:cubicBezTo>
                  <a:pt x="-3015" y="-1543"/>
                  <a:pt x="41964" y="39732"/>
                  <a:pt x="50960" y="57194"/>
                </a:cubicBezTo>
                <a:cubicBezTo>
                  <a:pt x="59956" y="74657"/>
                  <a:pt x="53606" y="93177"/>
                  <a:pt x="54135" y="104819"/>
                </a:cubicBezTo>
                <a:cubicBezTo>
                  <a:pt x="54664" y="116461"/>
                  <a:pt x="52018" y="129690"/>
                  <a:pt x="54135" y="127044"/>
                </a:cubicBezTo>
                <a:cubicBezTo>
                  <a:pt x="56252" y="124398"/>
                  <a:pt x="63131" y="103761"/>
                  <a:pt x="66835" y="88944"/>
                </a:cubicBezTo>
                <a:cubicBezTo>
                  <a:pt x="70539" y="74127"/>
                  <a:pt x="75831" y="41848"/>
                  <a:pt x="76360" y="38144"/>
                </a:cubicBezTo>
                <a:cubicBezTo>
                  <a:pt x="76889" y="34440"/>
                  <a:pt x="80064" y="69894"/>
                  <a:pt x="70010" y="66719"/>
                </a:cubicBezTo>
                <a:cubicBezTo>
                  <a:pt x="59956" y="63544"/>
                  <a:pt x="3335" y="1631"/>
                  <a:pt x="160" y="4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23" name="フリーフォーム 1822">
            <a:extLst>
              <a:ext uri="{FF2B5EF4-FFF2-40B4-BE49-F238E27FC236}">
                <a16:creationId xmlns:a16="http://schemas.microsoft.com/office/drawing/2014/main" id="{B54EC8AD-D535-A2EA-E0EE-B6AD7727A3B7}"/>
              </a:ext>
            </a:extLst>
          </p:cNvPr>
          <p:cNvSpPr/>
          <p:nvPr/>
        </p:nvSpPr>
        <p:spPr>
          <a:xfrm>
            <a:off x="2562172" y="2495331"/>
            <a:ext cx="86956" cy="141879"/>
          </a:xfrm>
          <a:custGeom>
            <a:avLst/>
            <a:gdLst>
              <a:gd name="connsiteX0" fmla="*/ 53 w 86956"/>
              <a:gd name="connsiteY0" fmla="*/ 219 h 141879"/>
              <a:gd name="connsiteX1" fmla="*/ 82603 w 86956"/>
              <a:gd name="connsiteY1" fmla="*/ 136744 h 141879"/>
              <a:gd name="connsiteX2" fmla="*/ 69903 w 86956"/>
              <a:gd name="connsiteY2" fmla="*/ 104994 h 141879"/>
              <a:gd name="connsiteX3" fmla="*/ 53 w 86956"/>
              <a:gd name="connsiteY3" fmla="*/ 219 h 1418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6956" h="141879">
                <a:moveTo>
                  <a:pt x="53" y="219"/>
                </a:moveTo>
                <a:cubicBezTo>
                  <a:pt x="2170" y="5511"/>
                  <a:pt x="70961" y="119282"/>
                  <a:pt x="82603" y="136744"/>
                </a:cubicBezTo>
                <a:cubicBezTo>
                  <a:pt x="94245" y="154206"/>
                  <a:pt x="79957" y="122986"/>
                  <a:pt x="69903" y="104994"/>
                </a:cubicBezTo>
                <a:cubicBezTo>
                  <a:pt x="59849" y="87002"/>
                  <a:pt x="-2064" y="-5073"/>
                  <a:pt x="53" y="21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24" name="フリーフォーム 1823">
            <a:extLst>
              <a:ext uri="{FF2B5EF4-FFF2-40B4-BE49-F238E27FC236}">
                <a16:creationId xmlns:a16="http://schemas.microsoft.com/office/drawing/2014/main" id="{87DD420E-1ED7-B8D5-0E6C-7A75F60E8945}"/>
              </a:ext>
            </a:extLst>
          </p:cNvPr>
          <p:cNvSpPr/>
          <p:nvPr/>
        </p:nvSpPr>
        <p:spPr>
          <a:xfrm>
            <a:off x="2619316" y="2592206"/>
            <a:ext cx="19129" cy="287580"/>
          </a:xfrm>
          <a:custGeom>
            <a:avLst/>
            <a:gdLst>
              <a:gd name="connsiteX0" fmla="*/ 19109 w 19129"/>
              <a:gd name="connsiteY0" fmla="*/ 1769 h 287580"/>
              <a:gd name="connsiteX1" fmla="*/ 6409 w 19129"/>
              <a:gd name="connsiteY1" fmla="*/ 189094 h 287580"/>
              <a:gd name="connsiteX2" fmla="*/ 59 w 19129"/>
              <a:gd name="connsiteY2" fmla="*/ 287519 h 287580"/>
              <a:gd name="connsiteX3" fmla="*/ 3234 w 19129"/>
              <a:gd name="connsiteY3" fmla="*/ 176394 h 287580"/>
              <a:gd name="connsiteX4" fmla="*/ 3234 w 19129"/>
              <a:gd name="connsiteY4" fmla="*/ 97019 h 287580"/>
              <a:gd name="connsiteX5" fmla="*/ 19109 w 19129"/>
              <a:gd name="connsiteY5" fmla="*/ 1769 h 2875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129" h="287580">
                <a:moveTo>
                  <a:pt x="19109" y="1769"/>
                </a:moveTo>
                <a:cubicBezTo>
                  <a:pt x="19638" y="17115"/>
                  <a:pt x="9584" y="141469"/>
                  <a:pt x="6409" y="189094"/>
                </a:cubicBezTo>
                <a:cubicBezTo>
                  <a:pt x="3234" y="236719"/>
                  <a:pt x="588" y="289636"/>
                  <a:pt x="59" y="287519"/>
                </a:cubicBezTo>
                <a:cubicBezTo>
                  <a:pt x="-470" y="285402"/>
                  <a:pt x="2705" y="208144"/>
                  <a:pt x="3234" y="176394"/>
                </a:cubicBezTo>
                <a:cubicBezTo>
                  <a:pt x="3763" y="144644"/>
                  <a:pt x="1647" y="118715"/>
                  <a:pt x="3234" y="97019"/>
                </a:cubicBezTo>
                <a:cubicBezTo>
                  <a:pt x="4821" y="75323"/>
                  <a:pt x="18580" y="-13577"/>
                  <a:pt x="19109" y="176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25" name="フリーフォーム 1824">
            <a:extLst>
              <a:ext uri="{FF2B5EF4-FFF2-40B4-BE49-F238E27FC236}">
                <a16:creationId xmlns:a16="http://schemas.microsoft.com/office/drawing/2014/main" id="{E22F1B08-9005-A623-FBB9-7C51141DAE4B}"/>
              </a:ext>
            </a:extLst>
          </p:cNvPr>
          <p:cNvSpPr/>
          <p:nvPr/>
        </p:nvSpPr>
        <p:spPr>
          <a:xfrm>
            <a:off x="2638360" y="2622549"/>
            <a:ext cx="19180" cy="257200"/>
          </a:xfrm>
          <a:custGeom>
            <a:avLst/>
            <a:gdLst>
              <a:gd name="connsiteX0" fmla="*/ 19115 w 19180"/>
              <a:gd name="connsiteY0" fmla="*/ 1 h 257200"/>
              <a:gd name="connsiteX1" fmla="*/ 65 w 19180"/>
              <a:gd name="connsiteY1" fmla="*/ 149226 h 257200"/>
              <a:gd name="connsiteX2" fmla="*/ 12765 w 19180"/>
              <a:gd name="connsiteY2" fmla="*/ 200026 h 257200"/>
              <a:gd name="connsiteX3" fmla="*/ 9590 w 19180"/>
              <a:gd name="connsiteY3" fmla="*/ 257176 h 257200"/>
              <a:gd name="connsiteX4" fmla="*/ 6415 w 19180"/>
              <a:gd name="connsiteY4" fmla="*/ 206376 h 257200"/>
              <a:gd name="connsiteX5" fmla="*/ 6415 w 19180"/>
              <a:gd name="connsiteY5" fmla="*/ 146051 h 257200"/>
              <a:gd name="connsiteX6" fmla="*/ 19115 w 19180"/>
              <a:gd name="connsiteY6" fmla="*/ 1 h 257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9180" h="257200">
                <a:moveTo>
                  <a:pt x="19115" y="1"/>
                </a:moveTo>
                <a:cubicBezTo>
                  <a:pt x="18057" y="530"/>
                  <a:pt x="1123" y="115889"/>
                  <a:pt x="65" y="149226"/>
                </a:cubicBezTo>
                <a:cubicBezTo>
                  <a:pt x="-993" y="182563"/>
                  <a:pt x="11177" y="182034"/>
                  <a:pt x="12765" y="200026"/>
                </a:cubicBezTo>
                <a:cubicBezTo>
                  <a:pt x="14352" y="218018"/>
                  <a:pt x="10648" y="256118"/>
                  <a:pt x="9590" y="257176"/>
                </a:cubicBezTo>
                <a:cubicBezTo>
                  <a:pt x="8532" y="258234"/>
                  <a:pt x="6944" y="224897"/>
                  <a:pt x="6415" y="206376"/>
                </a:cubicBezTo>
                <a:cubicBezTo>
                  <a:pt x="5886" y="187855"/>
                  <a:pt x="4828" y="174097"/>
                  <a:pt x="6415" y="146051"/>
                </a:cubicBezTo>
                <a:cubicBezTo>
                  <a:pt x="8002" y="118005"/>
                  <a:pt x="20173" y="-528"/>
                  <a:pt x="19115" y="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26" name="フリーフォーム 1825">
            <a:extLst>
              <a:ext uri="{FF2B5EF4-FFF2-40B4-BE49-F238E27FC236}">
                <a16:creationId xmlns:a16="http://schemas.microsoft.com/office/drawing/2014/main" id="{9F485330-09DD-E34A-C87B-553C4631E0B4}"/>
              </a:ext>
            </a:extLst>
          </p:cNvPr>
          <p:cNvSpPr/>
          <p:nvPr/>
        </p:nvSpPr>
        <p:spPr>
          <a:xfrm>
            <a:off x="2464594" y="2870039"/>
            <a:ext cx="151754" cy="190832"/>
          </a:xfrm>
          <a:custGeom>
            <a:avLst/>
            <a:gdLst>
              <a:gd name="connsiteX0" fmla="*/ 151606 w 151754"/>
              <a:gd name="connsiteY0" fmla="*/ 161 h 190832"/>
              <a:gd name="connsiteX1" fmla="*/ 46831 w 151754"/>
              <a:gd name="connsiteY1" fmla="*/ 60486 h 190832"/>
              <a:gd name="connsiteX2" fmla="*/ 21431 w 151754"/>
              <a:gd name="connsiteY2" fmla="*/ 114461 h 190832"/>
              <a:gd name="connsiteX3" fmla="*/ 2381 w 151754"/>
              <a:gd name="connsiteY3" fmla="*/ 190661 h 190832"/>
              <a:gd name="connsiteX4" fmla="*/ 2381 w 151754"/>
              <a:gd name="connsiteY4" fmla="*/ 133511 h 190832"/>
              <a:gd name="connsiteX5" fmla="*/ 21431 w 151754"/>
              <a:gd name="connsiteY5" fmla="*/ 79536 h 190832"/>
              <a:gd name="connsiteX6" fmla="*/ 151606 w 151754"/>
              <a:gd name="connsiteY6" fmla="*/ 161 h 1908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51754" h="190832">
                <a:moveTo>
                  <a:pt x="151606" y="161"/>
                </a:moveTo>
                <a:cubicBezTo>
                  <a:pt x="155839" y="-3014"/>
                  <a:pt x="68527" y="41436"/>
                  <a:pt x="46831" y="60486"/>
                </a:cubicBezTo>
                <a:cubicBezTo>
                  <a:pt x="25135" y="79536"/>
                  <a:pt x="28839" y="92765"/>
                  <a:pt x="21431" y="114461"/>
                </a:cubicBezTo>
                <a:cubicBezTo>
                  <a:pt x="14023" y="136157"/>
                  <a:pt x="5556" y="187486"/>
                  <a:pt x="2381" y="190661"/>
                </a:cubicBezTo>
                <a:cubicBezTo>
                  <a:pt x="-794" y="193836"/>
                  <a:pt x="-794" y="152032"/>
                  <a:pt x="2381" y="133511"/>
                </a:cubicBezTo>
                <a:cubicBezTo>
                  <a:pt x="5556" y="114990"/>
                  <a:pt x="2381" y="100173"/>
                  <a:pt x="21431" y="79536"/>
                </a:cubicBezTo>
                <a:cubicBezTo>
                  <a:pt x="40481" y="58899"/>
                  <a:pt x="147373" y="3336"/>
                  <a:pt x="151606" y="16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27" name="フリーフォーム 1826">
            <a:extLst>
              <a:ext uri="{FF2B5EF4-FFF2-40B4-BE49-F238E27FC236}">
                <a16:creationId xmlns:a16="http://schemas.microsoft.com/office/drawing/2014/main" id="{17C3C981-21D0-BE5F-E951-81829883C73D}"/>
              </a:ext>
            </a:extLst>
          </p:cNvPr>
          <p:cNvSpPr/>
          <p:nvPr/>
        </p:nvSpPr>
        <p:spPr>
          <a:xfrm>
            <a:off x="2498607" y="2862787"/>
            <a:ext cx="146433" cy="74161"/>
          </a:xfrm>
          <a:custGeom>
            <a:avLst/>
            <a:gdLst>
              <a:gd name="connsiteX0" fmla="*/ 118 w 146433"/>
              <a:gd name="connsiteY0" fmla="*/ 74088 h 74161"/>
              <a:gd name="connsiteX1" fmla="*/ 82668 w 146433"/>
              <a:gd name="connsiteY1" fmla="*/ 20113 h 74161"/>
              <a:gd name="connsiteX2" fmla="*/ 146168 w 146433"/>
              <a:gd name="connsiteY2" fmla="*/ 1063 h 74161"/>
              <a:gd name="connsiteX3" fmla="*/ 101718 w 146433"/>
              <a:gd name="connsiteY3" fmla="*/ 7413 h 74161"/>
              <a:gd name="connsiteX4" fmla="*/ 118 w 146433"/>
              <a:gd name="connsiteY4" fmla="*/ 74088 h 741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6433" h="74161">
                <a:moveTo>
                  <a:pt x="118" y="74088"/>
                </a:moveTo>
                <a:cubicBezTo>
                  <a:pt x="-3057" y="76205"/>
                  <a:pt x="58326" y="32284"/>
                  <a:pt x="82668" y="20113"/>
                </a:cubicBezTo>
                <a:cubicBezTo>
                  <a:pt x="107010" y="7942"/>
                  <a:pt x="142993" y="3180"/>
                  <a:pt x="146168" y="1063"/>
                </a:cubicBezTo>
                <a:cubicBezTo>
                  <a:pt x="149343" y="-1054"/>
                  <a:pt x="123414" y="-524"/>
                  <a:pt x="101718" y="7413"/>
                </a:cubicBezTo>
                <a:cubicBezTo>
                  <a:pt x="80022" y="15350"/>
                  <a:pt x="3293" y="71971"/>
                  <a:pt x="118" y="7408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28" name="フリーフォーム 1827">
            <a:extLst>
              <a:ext uri="{FF2B5EF4-FFF2-40B4-BE49-F238E27FC236}">
                <a16:creationId xmlns:a16="http://schemas.microsoft.com/office/drawing/2014/main" id="{7EF37DF0-383F-2871-C75A-8219D01495D5}"/>
              </a:ext>
            </a:extLst>
          </p:cNvPr>
          <p:cNvSpPr/>
          <p:nvPr/>
        </p:nvSpPr>
        <p:spPr>
          <a:xfrm>
            <a:off x="2459893" y="3032048"/>
            <a:ext cx="174415" cy="291747"/>
          </a:xfrm>
          <a:custGeom>
            <a:avLst/>
            <a:gdLst>
              <a:gd name="connsiteX0" fmla="*/ 3907 w 174415"/>
              <a:gd name="connsiteY0" fmla="*/ 77 h 291747"/>
              <a:gd name="connsiteX1" fmla="*/ 3907 w 174415"/>
              <a:gd name="connsiteY1" fmla="*/ 98502 h 291747"/>
              <a:gd name="connsiteX2" fmla="*/ 51532 w 174415"/>
              <a:gd name="connsiteY2" fmla="*/ 209627 h 291747"/>
              <a:gd name="connsiteX3" fmla="*/ 169007 w 174415"/>
              <a:gd name="connsiteY3" fmla="*/ 285827 h 291747"/>
              <a:gd name="connsiteX4" fmla="*/ 143607 w 174415"/>
              <a:gd name="connsiteY4" fmla="*/ 276302 h 291747"/>
              <a:gd name="connsiteX5" fmla="*/ 45182 w 174415"/>
              <a:gd name="connsiteY5" fmla="*/ 193752 h 291747"/>
              <a:gd name="connsiteX6" fmla="*/ 13432 w 174415"/>
              <a:gd name="connsiteY6" fmla="*/ 114377 h 291747"/>
              <a:gd name="connsiteX7" fmla="*/ 3907 w 174415"/>
              <a:gd name="connsiteY7" fmla="*/ 77 h 2917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74415" h="291747">
                <a:moveTo>
                  <a:pt x="3907" y="77"/>
                </a:moveTo>
                <a:cubicBezTo>
                  <a:pt x="2319" y="-2569"/>
                  <a:pt x="-4030" y="63577"/>
                  <a:pt x="3907" y="98502"/>
                </a:cubicBezTo>
                <a:cubicBezTo>
                  <a:pt x="11844" y="133427"/>
                  <a:pt x="24015" y="178406"/>
                  <a:pt x="51532" y="209627"/>
                </a:cubicBezTo>
                <a:cubicBezTo>
                  <a:pt x="79049" y="240848"/>
                  <a:pt x="153661" y="274715"/>
                  <a:pt x="169007" y="285827"/>
                </a:cubicBezTo>
                <a:cubicBezTo>
                  <a:pt x="184353" y="296939"/>
                  <a:pt x="164244" y="291648"/>
                  <a:pt x="143607" y="276302"/>
                </a:cubicBezTo>
                <a:cubicBezTo>
                  <a:pt x="122970" y="260956"/>
                  <a:pt x="66878" y="220739"/>
                  <a:pt x="45182" y="193752"/>
                </a:cubicBezTo>
                <a:cubicBezTo>
                  <a:pt x="23486" y="166765"/>
                  <a:pt x="20311" y="143481"/>
                  <a:pt x="13432" y="114377"/>
                </a:cubicBezTo>
                <a:cubicBezTo>
                  <a:pt x="6553" y="85273"/>
                  <a:pt x="5495" y="2723"/>
                  <a:pt x="3907" y="7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29" name="フリーフォーム 1828">
            <a:extLst>
              <a:ext uri="{FF2B5EF4-FFF2-40B4-BE49-F238E27FC236}">
                <a16:creationId xmlns:a16="http://schemas.microsoft.com/office/drawing/2014/main" id="{9B5DE7BD-5998-C73B-5E71-20F77847DB0C}"/>
              </a:ext>
            </a:extLst>
          </p:cNvPr>
          <p:cNvSpPr/>
          <p:nvPr/>
        </p:nvSpPr>
        <p:spPr>
          <a:xfrm>
            <a:off x="2498725" y="2861058"/>
            <a:ext cx="144306" cy="85342"/>
          </a:xfrm>
          <a:custGeom>
            <a:avLst/>
            <a:gdLst>
              <a:gd name="connsiteX0" fmla="*/ 0 w 144306"/>
              <a:gd name="connsiteY0" fmla="*/ 85342 h 85342"/>
              <a:gd name="connsiteX1" fmla="*/ 53975 w 144306"/>
              <a:gd name="connsiteY1" fmla="*/ 28192 h 85342"/>
              <a:gd name="connsiteX2" fmla="*/ 142875 w 144306"/>
              <a:gd name="connsiteY2" fmla="*/ 2792 h 85342"/>
              <a:gd name="connsiteX3" fmla="*/ 104775 w 144306"/>
              <a:gd name="connsiteY3" fmla="*/ 2792 h 85342"/>
              <a:gd name="connsiteX4" fmla="*/ 50800 w 144306"/>
              <a:gd name="connsiteY4" fmla="*/ 21842 h 85342"/>
              <a:gd name="connsiteX5" fmla="*/ 28575 w 144306"/>
              <a:gd name="connsiteY5" fmla="*/ 37717 h 85342"/>
              <a:gd name="connsiteX6" fmla="*/ 0 w 144306"/>
              <a:gd name="connsiteY6" fmla="*/ 85342 h 853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44306" h="85342">
                <a:moveTo>
                  <a:pt x="0" y="85342"/>
                </a:moveTo>
                <a:cubicBezTo>
                  <a:pt x="15081" y="63646"/>
                  <a:pt x="30163" y="41950"/>
                  <a:pt x="53975" y="28192"/>
                </a:cubicBezTo>
                <a:cubicBezTo>
                  <a:pt x="77787" y="14434"/>
                  <a:pt x="134408" y="7025"/>
                  <a:pt x="142875" y="2792"/>
                </a:cubicBezTo>
                <a:cubicBezTo>
                  <a:pt x="151342" y="-1441"/>
                  <a:pt x="120121" y="-383"/>
                  <a:pt x="104775" y="2792"/>
                </a:cubicBezTo>
                <a:cubicBezTo>
                  <a:pt x="89429" y="5967"/>
                  <a:pt x="63500" y="16021"/>
                  <a:pt x="50800" y="21842"/>
                </a:cubicBezTo>
                <a:cubicBezTo>
                  <a:pt x="38100" y="27663"/>
                  <a:pt x="28575" y="37717"/>
                  <a:pt x="28575" y="37717"/>
                </a:cubicBezTo>
                <a:lnTo>
                  <a:pt x="0" y="85342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0" name="フリーフォーム 1829">
            <a:extLst>
              <a:ext uri="{FF2B5EF4-FFF2-40B4-BE49-F238E27FC236}">
                <a16:creationId xmlns:a16="http://schemas.microsoft.com/office/drawing/2014/main" id="{30173904-2E26-F5A9-F2F1-B2E03A2098AE}"/>
              </a:ext>
            </a:extLst>
          </p:cNvPr>
          <p:cNvSpPr/>
          <p:nvPr/>
        </p:nvSpPr>
        <p:spPr>
          <a:xfrm>
            <a:off x="2479608" y="2879459"/>
            <a:ext cx="168577" cy="416215"/>
          </a:xfrm>
          <a:custGeom>
            <a:avLst/>
            <a:gdLst>
              <a:gd name="connsiteX0" fmla="*/ 149292 w 168577"/>
              <a:gd name="connsiteY0" fmla="*/ 266 h 416215"/>
              <a:gd name="connsiteX1" fmla="*/ 63567 w 168577"/>
              <a:gd name="connsiteY1" fmla="*/ 41541 h 416215"/>
              <a:gd name="connsiteX2" fmla="*/ 22292 w 168577"/>
              <a:gd name="connsiteY2" fmla="*/ 111391 h 416215"/>
              <a:gd name="connsiteX3" fmla="*/ 12767 w 168577"/>
              <a:gd name="connsiteY3" fmla="*/ 203466 h 416215"/>
              <a:gd name="connsiteX4" fmla="*/ 19117 w 168577"/>
              <a:gd name="connsiteY4" fmla="*/ 270141 h 416215"/>
              <a:gd name="connsiteX5" fmla="*/ 47692 w 168577"/>
              <a:gd name="connsiteY5" fmla="*/ 339991 h 416215"/>
              <a:gd name="connsiteX6" fmla="*/ 98492 w 168577"/>
              <a:gd name="connsiteY6" fmla="*/ 384441 h 416215"/>
              <a:gd name="connsiteX7" fmla="*/ 168342 w 168577"/>
              <a:gd name="connsiteY7" fmla="*/ 416191 h 416215"/>
              <a:gd name="connsiteX8" fmla="*/ 73092 w 168577"/>
              <a:gd name="connsiteY8" fmla="*/ 387616 h 416215"/>
              <a:gd name="connsiteX9" fmla="*/ 22292 w 168577"/>
              <a:gd name="connsiteY9" fmla="*/ 289191 h 416215"/>
              <a:gd name="connsiteX10" fmla="*/ 67 w 168577"/>
              <a:gd name="connsiteY10" fmla="*/ 216166 h 416215"/>
              <a:gd name="connsiteX11" fmla="*/ 15942 w 168577"/>
              <a:gd name="connsiteY11" fmla="*/ 89166 h 416215"/>
              <a:gd name="connsiteX12" fmla="*/ 31817 w 168577"/>
              <a:gd name="connsiteY12" fmla="*/ 60591 h 416215"/>
              <a:gd name="connsiteX13" fmla="*/ 149292 w 168577"/>
              <a:gd name="connsiteY13" fmla="*/ 266 h 4162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68577" h="416215">
                <a:moveTo>
                  <a:pt x="149292" y="266"/>
                </a:moveTo>
                <a:cubicBezTo>
                  <a:pt x="154584" y="-2909"/>
                  <a:pt x="84734" y="23020"/>
                  <a:pt x="63567" y="41541"/>
                </a:cubicBezTo>
                <a:cubicBezTo>
                  <a:pt x="42400" y="60062"/>
                  <a:pt x="30759" y="84403"/>
                  <a:pt x="22292" y="111391"/>
                </a:cubicBezTo>
                <a:cubicBezTo>
                  <a:pt x="13825" y="138379"/>
                  <a:pt x="13296" y="177008"/>
                  <a:pt x="12767" y="203466"/>
                </a:cubicBezTo>
                <a:cubicBezTo>
                  <a:pt x="12238" y="229924"/>
                  <a:pt x="13296" y="247387"/>
                  <a:pt x="19117" y="270141"/>
                </a:cubicBezTo>
                <a:cubicBezTo>
                  <a:pt x="24938" y="292895"/>
                  <a:pt x="34463" y="320941"/>
                  <a:pt x="47692" y="339991"/>
                </a:cubicBezTo>
                <a:cubicBezTo>
                  <a:pt x="60921" y="359041"/>
                  <a:pt x="78384" y="371741"/>
                  <a:pt x="98492" y="384441"/>
                </a:cubicBezTo>
                <a:cubicBezTo>
                  <a:pt x="118600" y="397141"/>
                  <a:pt x="172575" y="415662"/>
                  <a:pt x="168342" y="416191"/>
                </a:cubicBezTo>
                <a:cubicBezTo>
                  <a:pt x="164109" y="416720"/>
                  <a:pt x="97434" y="408783"/>
                  <a:pt x="73092" y="387616"/>
                </a:cubicBezTo>
                <a:cubicBezTo>
                  <a:pt x="48750" y="366449"/>
                  <a:pt x="34463" y="317766"/>
                  <a:pt x="22292" y="289191"/>
                </a:cubicBezTo>
                <a:cubicBezTo>
                  <a:pt x="10121" y="260616"/>
                  <a:pt x="1125" y="249503"/>
                  <a:pt x="67" y="216166"/>
                </a:cubicBezTo>
                <a:cubicBezTo>
                  <a:pt x="-991" y="182829"/>
                  <a:pt x="10650" y="115095"/>
                  <a:pt x="15942" y="89166"/>
                </a:cubicBezTo>
                <a:cubicBezTo>
                  <a:pt x="21234" y="63237"/>
                  <a:pt x="15942" y="73291"/>
                  <a:pt x="31817" y="60591"/>
                </a:cubicBezTo>
                <a:cubicBezTo>
                  <a:pt x="47692" y="47891"/>
                  <a:pt x="144000" y="3441"/>
                  <a:pt x="149292" y="26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1" name="フリーフォーム 1830">
            <a:extLst>
              <a:ext uri="{FF2B5EF4-FFF2-40B4-BE49-F238E27FC236}">
                <a16:creationId xmlns:a16="http://schemas.microsoft.com/office/drawing/2014/main" id="{722778ED-C04C-B2A0-7B42-CE4EF70AE056}"/>
              </a:ext>
            </a:extLst>
          </p:cNvPr>
          <p:cNvSpPr/>
          <p:nvPr/>
        </p:nvSpPr>
        <p:spPr>
          <a:xfrm>
            <a:off x="2663789" y="2873175"/>
            <a:ext cx="128329" cy="162130"/>
          </a:xfrm>
          <a:custGeom>
            <a:avLst/>
            <a:gdLst>
              <a:gd name="connsiteX0" fmla="*/ 36 w 128329"/>
              <a:gd name="connsiteY0" fmla="*/ 200 h 162130"/>
              <a:gd name="connsiteX1" fmla="*/ 111161 w 128329"/>
              <a:gd name="connsiteY1" fmla="*/ 98625 h 162130"/>
              <a:gd name="connsiteX2" fmla="*/ 127036 w 128329"/>
              <a:gd name="connsiteY2" fmla="*/ 162125 h 162130"/>
              <a:gd name="connsiteX3" fmla="*/ 101636 w 128329"/>
              <a:gd name="connsiteY3" fmla="*/ 95450 h 162130"/>
              <a:gd name="connsiteX4" fmla="*/ 98461 w 128329"/>
              <a:gd name="connsiteY4" fmla="*/ 73225 h 162130"/>
              <a:gd name="connsiteX5" fmla="*/ 36 w 128329"/>
              <a:gd name="connsiteY5" fmla="*/ 200 h 1621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28329" h="162130">
                <a:moveTo>
                  <a:pt x="36" y="200"/>
                </a:moveTo>
                <a:cubicBezTo>
                  <a:pt x="2153" y="4433"/>
                  <a:pt x="89994" y="71638"/>
                  <a:pt x="111161" y="98625"/>
                </a:cubicBezTo>
                <a:cubicBezTo>
                  <a:pt x="132328" y="125613"/>
                  <a:pt x="128623" y="162654"/>
                  <a:pt x="127036" y="162125"/>
                </a:cubicBezTo>
                <a:cubicBezTo>
                  <a:pt x="125449" y="161596"/>
                  <a:pt x="106399" y="110267"/>
                  <a:pt x="101636" y="95450"/>
                </a:cubicBezTo>
                <a:cubicBezTo>
                  <a:pt x="96873" y="80633"/>
                  <a:pt x="109573" y="86454"/>
                  <a:pt x="98461" y="73225"/>
                </a:cubicBezTo>
                <a:cubicBezTo>
                  <a:pt x="87349" y="59996"/>
                  <a:pt x="-2081" y="-4033"/>
                  <a:pt x="36" y="20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2" name="フリーフォーム 1831">
            <a:extLst>
              <a:ext uri="{FF2B5EF4-FFF2-40B4-BE49-F238E27FC236}">
                <a16:creationId xmlns:a16="http://schemas.microsoft.com/office/drawing/2014/main" id="{CFB493AF-4B87-FEFC-E329-2871858BA763}"/>
              </a:ext>
            </a:extLst>
          </p:cNvPr>
          <p:cNvSpPr/>
          <p:nvPr/>
        </p:nvSpPr>
        <p:spPr>
          <a:xfrm>
            <a:off x="2657465" y="2885807"/>
            <a:ext cx="130777" cy="286308"/>
          </a:xfrm>
          <a:custGeom>
            <a:avLst/>
            <a:gdLst>
              <a:gd name="connsiteX0" fmla="*/ 10 w 130777"/>
              <a:gd name="connsiteY0" fmla="*/ 268 h 286308"/>
              <a:gd name="connsiteX1" fmla="*/ 101610 w 130777"/>
              <a:gd name="connsiteY1" fmla="*/ 111393 h 286308"/>
              <a:gd name="connsiteX2" fmla="*/ 120660 w 130777"/>
              <a:gd name="connsiteY2" fmla="*/ 206643 h 286308"/>
              <a:gd name="connsiteX3" fmla="*/ 117485 w 130777"/>
              <a:gd name="connsiteY3" fmla="*/ 286018 h 286308"/>
              <a:gd name="connsiteX4" fmla="*/ 130185 w 130777"/>
              <a:gd name="connsiteY4" fmla="*/ 178068 h 286308"/>
              <a:gd name="connsiteX5" fmla="*/ 95260 w 130777"/>
              <a:gd name="connsiteY5" fmla="*/ 82818 h 286308"/>
              <a:gd name="connsiteX6" fmla="*/ 10 w 130777"/>
              <a:gd name="connsiteY6" fmla="*/ 268 h 2863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30777" h="286308">
                <a:moveTo>
                  <a:pt x="10" y="268"/>
                </a:moveTo>
                <a:cubicBezTo>
                  <a:pt x="1068" y="5030"/>
                  <a:pt x="81502" y="76997"/>
                  <a:pt x="101610" y="111393"/>
                </a:cubicBezTo>
                <a:cubicBezTo>
                  <a:pt x="121718" y="145789"/>
                  <a:pt x="118014" y="177539"/>
                  <a:pt x="120660" y="206643"/>
                </a:cubicBezTo>
                <a:cubicBezTo>
                  <a:pt x="123306" y="235747"/>
                  <a:pt x="115898" y="290780"/>
                  <a:pt x="117485" y="286018"/>
                </a:cubicBezTo>
                <a:cubicBezTo>
                  <a:pt x="119072" y="281256"/>
                  <a:pt x="133889" y="211935"/>
                  <a:pt x="130185" y="178068"/>
                </a:cubicBezTo>
                <a:cubicBezTo>
                  <a:pt x="126481" y="144201"/>
                  <a:pt x="111664" y="110335"/>
                  <a:pt x="95260" y="82818"/>
                </a:cubicBezTo>
                <a:cubicBezTo>
                  <a:pt x="78856" y="55301"/>
                  <a:pt x="-1048" y="-4494"/>
                  <a:pt x="10" y="26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3" name="フリーフォーム 1832">
            <a:extLst>
              <a:ext uri="{FF2B5EF4-FFF2-40B4-BE49-F238E27FC236}">
                <a16:creationId xmlns:a16="http://schemas.microsoft.com/office/drawing/2014/main" id="{B5857C58-B639-F673-485C-536792FE6DF1}"/>
              </a:ext>
            </a:extLst>
          </p:cNvPr>
          <p:cNvSpPr/>
          <p:nvPr/>
        </p:nvSpPr>
        <p:spPr>
          <a:xfrm>
            <a:off x="2647298" y="3152684"/>
            <a:ext cx="124488" cy="130474"/>
          </a:xfrm>
          <a:custGeom>
            <a:avLst/>
            <a:gdLst>
              <a:gd name="connsiteX0" fmla="*/ 652 w 124488"/>
              <a:gd name="connsiteY0" fmla="*/ 130266 h 130474"/>
              <a:gd name="connsiteX1" fmla="*/ 86377 w 124488"/>
              <a:gd name="connsiteY1" fmla="*/ 85816 h 130474"/>
              <a:gd name="connsiteX2" fmla="*/ 124477 w 124488"/>
              <a:gd name="connsiteY2" fmla="*/ 91 h 130474"/>
              <a:gd name="connsiteX3" fmla="*/ 83202 w 124488"/>
              <a:gd name="connsiteY3" fmla="*/ 69941 h 130474"/>
              <a:gd name="connsiteX4" fmla="*/ 48277 w 124488"/>
              <a:gd name="connsiteY4" fmla="*/ 101691 h 130474"/>
              <a:gd name="connsiteX5" fmla="*/ 652 w 124488"/>
              <a:gd name="connsiteY5" fmla="*/ 130266 h 1304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24488" h="130474">
                <a:moveTo>
                  <a:pt x="652" y="130266"/>
                </a:moveTo>
                <a:cubicBezTo>
                  <a:pt x="7002" y="127620"/>
                  <a:pt x="65740" y="107512"/>
                  <a:pt x="86377" y="85816"/>
                </a:cubicBezTo>
                <a:cubicBezTo>
                  <a:pt x="107015" y="64120"/>
                  <a:pt x="125006" y="2737"/>
                  <a:pt x="124477" y="91"/>
                </a:cubicBezTo>
                <a:cubicBezTo>
                  <a:pt x="123948" y="-2555"/>
                  <a:pt x="95902" y="53008"/>
                  <a:pt x="83202" y="69941"/>
                </a:cubicBezTo>
                <a:cubicBezTo>
                  <a:pt x="70502" y="86874"/>
                  <a:pt x="60448" y="93754"/>
                  <a:pt x="48277" y="101691"/>
                </a:cubicBezTo>
                <a:cubicBezTo>
                  <a:pt x="36106" y="109628"/>
                  <a:pt x="-5698" y="132912"/>
                  <a:pt x="652" y="13026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4" name="フリーフォーム 1833">
            <a:extLst>
              <a:ext uri="{FF2B5EF4-FFF2-40B4-BE49-F238E27FC236}">
                <a16:creationId xmlns:a16="http://schemas.microsoft.com/office/drawing/2014/main" id="{5D478304-3A9F-4444-1E43-F7C308FDDABF}"/>
              </a:ext>
            </a:extLst>
          </p:cNvPr>
          <p:cNvSpPr/>
          <p:nvPr/>
        </p:nvSpPr>
        <p:spPr>
          <a:xfrm>
            <a:off x="2625533" y="3022560"/>
            <a:ext cx="175376" cy="285804"/>
          </a:xfrm>
          <a:custGeom>
            <a:avLst/>
            <a:gdLst>
              <a:gd name="connsiteX0" fmla="*/ 162117 w 175376"/>
              <a:gd name="connsiteY0" fmla="*/ 40 h 285804"/>
              <a:gd name="connsiteX1" fmla="*/ 171642 w 175376"/>
              <a:gd name="connsiteY1" fmla="*/ 107990 h 285804"/>
              <a:gd name="connsiteX2" fmla="*/ 152592 w 175376"/>
              <a:gd name="connsiteY2" fmla="*/ 171490 h 285804"/>
              <a:gd name="connsiteX3" fmla="*/ 117667 w 175376"/>
              <a:gd name="connsiteY3" fmla="*/ 215940 h 285804"/>
              <a:gd name="connsiteX4" fmla="*/ 66867 w 175376"/>
              <a:gd name="connsiteY4" fmla="*/ 260390 h 285804"/>
              <a:gd name="connsiteX5" fmla="*/ 192 w 175376"/>
              <a:gd name="connsiteY5" fmla="*/ 285790 h 285804"/>
              <a:gd name="connsiteX6" fmla="*/ 89092 w 175376"/>
              <a:gd name="connsiteY6" fmla="*/ 257215 h 285804"/>
              <a:gd name="connsiteX7" fmla="*/ 124017 w 175376"/>
              <a:gd name="connsiteY7" fmla="*/ 234990 h 285804"/>
              <a:gd name="connsiteX8" fmla="*/ 152592 w 175376"/>
              <a:gd name="connsiteY8" fmla="*/ 168315 h 285804"/>
              <a:gd name="connsiteX9" fmla="*/ 174817 w 175376"/>
              <a:gd name="connsiteY9" fmla="*/ 120690 h 285804"/>
              <a:gd name="connsiteX10" fmla="*/ 162117 w 175376"/>
              <a:gd name="connsiteY10" fmla="*/ 40 h 2858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75376" h="285804">
                <a:moveTo>
                  <a:pt x="162117" y="40"/>
                </a:moveTo>
                <a:cubicBezTo>
                  <a:pt x="161588" y="-2077"/>
                  <a:pt x="173230" y="79415"/>
                  <a:pt x="171642" y="107990"/>
                </a:cubicBezTo>
                <a:cubicBezTo>
                  <a:pt x="170055" y="136565"/>
                  <a:pt x="161588" y="153498"/>
                  <a:pt x="152592" y="171490"/>
                </a:cubicBezTo>
                <a:cubicBezTo>
                  <a:pt x="143596" y="189482"/>
                  <a:pt x="131954" y="201123"/>
                  <a:pt x="117667" y="215940"/>
                </a:cubicBezTo>
                <a:cubicBezTo>
                  <a:pt x="103380" y="230757"/>
                  <a:pt x="86446" y="248748"/>
                  <a:pt x="66867" y="260390"/>
                </a:cubicBezTo>
                <a:cubicBezTo>
                  <a:pt x="47288" y="272032"/>
                  <a:pt x="-3512" y="286319"/>
                  <a:pt x="192" y="285790"/>
                </a:cubicBezTo>
                <a:cubicBezTo>
                  <a:pt x="3896" y="285261"/>
                  <a:pt x="68454" y="265682"/>
                  <a:pt x="89092" y="257215"/>
                </a:cubicBezTo>
                <a:cubicBezTo>
                  <a:pt x="109730" y="248748"/>
                  <a:pt x="113434" y="249807"/>
                  <a:pt x="124017" y="234990"/>
                </a:cubicBezTo>
                <a:cubicBezTo>
                  <a:pt x="134600" y="220173"/>
                  <a:pt x="144125" y="187365"/>
                  <a:pt x="152592" y="168315"/>
                </a:cubicBezTo>
                <a:cubicBezTo>
                  <a:pt x="161059" y="149265"/>
                  <a:pt x="171113" y="143444"/>
                  <a:pt x="174817" y="120690"/>
                </a:cubicBezTo>
                <a:cubicBezTo>
                  <a:pt x="178521" y="97936"/>
                  <a:pt x="162646" y="2157"/>
                  <a:pt x="162117" y="4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5" name="フリーフォーム 1834">
            <a:extLst>
              <a:ext uri="{FF2B5EF4-FFF2-40B4-BE49-F238E27FC236}">
                <a16:creationId xmlns:a16="http://schemas.microsoft.com/office/drawing/2014/main" id="{0E5EB296-95F4-7CB6-839E-922729AE6BDA}"/>
              </a:ext>
            </a:extLst>
          </p:cNvPr>
          <p:cNvSpPr/>
          <p:nvPr/>
        </p:nvSpPr>
        <p:spPr>
          <a:xfrm>
            <a:off x="2590549" y="2920576"/>
            <a:ext cx="163283" cy="302543"/>
          </a:xfrm>
          <a:custGeom>
            <a:avLst/>
            <a:gdLst>
              <a:gd name="connsiteX0" fmla="*/ 32001 w 163283"/>
              <a:gd name="connsiteY0" fmla="*/ 424 h 302543"/>
              <a:gd name="connsiteX1" fmla="*/ 111376 w 163283"/>
              <a:gd name="connsiteY1" fmla="*/ 60749 h 302543"/>
              <a:gd name="connsiteX2" fmla="*/ 136776 w 163283"/>
              <a:gd name="connsiteY2" fmla="*/ 121074 h 302543"/>
              <a:gd name="connsiteX3" fmla="*/ 143126 w 163283"/>
              <a:gd name="connsiteY3" fmla="*/ 187749 h 302543"/>
              <a:gd name="connsiteX4" fmla="*/ 114551 w 163283"/>
              <a:gd name="connsiteY4" fmla="*/ 248074 h 302543"/>
              <a:gd name="connsiteX5" fmla="*/ 82801 w 163283"/>
              <a:gd name="connsiteY5" fmla="*/ 276649 h 302543"/>
              <a:gd name="connsiteX6" fmla="*/ 251 w 163283"/>
              <a:gd name="connsiteY6" fmla="*/ 302049 h 302543"/>
              <a:gd name="connsiteX7" fmla="*/ 60576 w 163283"/>
              <a:gd name="connsiteY7" fmla="*/ 289349 h 302543"/>
              <a:gd name="connsiteX8" fmla="*/ 155826 w 163283"/>
              <a:gd name="connsiteY8" fmla="*/ 241724 h 302543"/>
              <a:gd name="connsiteX9" fmla="*/ 146301 w 163283"/>
              <a:gd name="connsiteY9" fmla="*/ 92499 h 302543"/>
              <a:gd name="connsiteX10" fmla="*/ 32001 w 163283"/>
              <a:gd name="connsiteY10" fmla="*/ 424 h 3025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63283" h="302543">
                <a:moveTo>
                  <a:pt x="32001" y="424"/>
                </a:moveTo>
                <a:cubicBezTo>
                  <a:pt x="26180" y="-4868"/>
                  <a:pt x="93914" y="40641"/>
                  <a:pt x="111376" y="60749"/>
                </a:cubicBezTo>
                <a:cubicBezTo>
                  <a:pt x="128838" y="80857"/>
                  <a:pt x="131484" y="99908"/>
                  <a:pt x="136776" y="121074"/>
                </a:cubicBezTo>
                <a:cubicBezTo>
                  <a:pt x="142068" y="142240"/>
                  <a:pt x="146830" y="166582"/>
                  <a:pt x="143126" y="187749"/>
                </a:cubicBezTo>
                <a:cubicBezTo>
                  <a:pt x="139422" y="208916"/>
                  <a:pt x="124605" y="233257"/>
                  <a:pt x="114551" y="248074"/>
                </a:cubicBezTo>
                <a:cubicBezTo>
                  <a:pt x="104497" y="262891"/>
                  <a:pt x="101851" y="267653"/>
                  <a:pt x="82801" y="276649"/>
                </a:cubicBezTo>
                <a:cubicBezTo>
                  <a:pt x="63751" y="285645"/>
                  <a:pt x="3955" y="299932"/>
                  <a:pt x="251" y="302049"/>
                </a:cubicBezTo>
                <a:cubicBezTo>
                  <a:pt x="-3453" y="304166"/>
                  <a:pt x="34647" y="299403"/>
                  <a:pt x="60576" y="289349"/>
                </a:cubicBezTo>
                <a:cubicBezTo>
                  <a:pt x="86505" y="279295"/>
                  <a:pt x="141539" y="274532"/>
                  <a:pt x="155826" y="241724"/>
                </a:cubicBezTo>
                <a:cubicBezTo>
                  <a:pt x="170114" y="208916"/>
                  <a:pt x="162176" y="129541"/>
                  <a:pt x="146301" y="92499"/>
                </a:cubicBezTo>
                <a:cubicBezTo>
                  <a:pt x="130426" y="55457"/>
                  <a:pt x="37822" y="5716"/>
                  <a:pt x="32001" y="42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6" name="フリーフォーム 1835">
            <a:extLst>
              <a:ext uri="{FF2B5EF4-FFF2-40B4-BE49-F238E27FC236}">
                <a16:creationId xmlns:a16="http://schemas.microsoft.com/office/drawing/2014/main" id="{E0B35C6F-404B-C6E1-5486-70916E12E701}"/>
              </a:ext>
            </a:extLst>
          </p:cNvPr>
          <p:cNvSpPr/>
          <p:nvPr/>
        </p:nvSpPr>
        <p:spPr>
          <a:xfrm>
            <a:off x="2511519" y="2946400"/>
            <a:ext cx="130122" cy="276235"/>
          </a:xfrm>
          <a:custGeom>
            <a:avLst/>
            <a:gdLst>
              <a:gd name="connsiteX0" fmla="*/ 130081 w 130122"/>
              <a:gd name="connsiteY0" fmla="*/ 0 h 276235"/>
              <a:gd name="connsiteX1" fmla="*/ 31656 w 130122"/>
              <a:gd name="connsiteY1" fmla="*/ 38100 h 276235"/>
              <a:gd name="connsiteX2" fmla="*/ 6256 w 130122"/>
              <a:gd name="connsiteY2" fmla="*/ 98425 h 276235"/>
              <a:gd name="connsiteX3" fmla="*/ 3081 w 130122"/>
              <a:gd name="connsiteY3" fmla="*/ 174625 h 276235"/>
              <a:gd name="connsiteX4" fmla="*/ 34831 w 130122"/>
              <a:gd name="connsiteY4" fmla="*/ 234950 h 276235"/>
              <a:gd name="connsiteX5" fmla="*/ 85631 w 130122"/>
              <a:gd name="connsiteY5" fmla="*/ 276225 h 276235"/>
              <a:gd name="connsiteX6" fmla="*/ 50706 w 130122"/>
              <a:gd name="connsiteY6" fmla="*/ 238125 h 276235"/>
              <a:gd name="connsiteX7" fmla="*/ 3081 w 130122"/>
              <a:gd name="connsiteY7" fmla="*/ 165100 h 276235"/>
              <a:gd name="connsiteX8" fmla="*/ 6256 w 130122"/>
              <a:gd name="connsiteY8" fmla="*/ 73025 h 276235"/>
              <a:gd name="connsiteX9" fmla="*/ 18956 w 130122"/>
              <a:gd name="connsiteY9" fmla="*/ 38100 h 276235"/>
              <a:gd name="connsiteX10" fmla="*/ 130081 w 130122"/>
              <a:gd name="connsiteY10" fmla="*/ 0 h 2762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30122" h="276235">
                <a:moveTo>
                  <a:pt x="130081" y="0"/>
                </a:moveTo>
                <a:cubicBezTo>
                  <a:pt x="132198" y="0"/>
                  <a:pt x="52293" y="21696"/>
                  <a:pt x="31656" y="38100"/>
                </a:cubicBezTo>
                <a:cubicBezTo>
                  <a:pt x="11019" y="54504"/>
                  <a:pt x="11019" y="75671"/>
                  <a:pt x="6256" y="98425"/>
                </a:cubicBezTo>
                <a:cubicBezTo>
                  <a:pt x="1493" y="121179"/>
                  <a:pt x="-1682" y="151871"/>
                  <a:pt x="3081" y="174625"/>
                </a:cubicBezTo>
                <a:cubicBezTo>
                  <a:pt x="7844" y="197379"/>
                  <a:pt x="21073" y="218017"/>
                  <a:pt x="34831" y="234950"/>
                </a:cubicBezTo>
                <a:cubicBezTo>
                  <a:pt x="48589" y="251883"/>
                  <a:pt x="82985" y="275696"/>
                  <a:pt x="85631" y="276225"/>
                </a:cubicBezTo>
                <a:cubicBezTo>
                  <a:pt x="88277" y="276754"/>
                  <a:pt x="64464" y="256646"/>
                  <a:pt x="50706" y="238125"/>
                </a:cubicBezTo>
                <a:cubicBezTo>
                  <a:pt x="36948" y="219604"/>
                  <a:pt x="10489" y="192617"/>
                  <a:pt x="3081" y="165100"/>
                </a:cubicBezTo>
                <a:cubicBezTo>
                  <a:pt x="-4327" y="137583"/>
                  <a:pt x="3610" y="94192"/>
                  <a:pt x="6256" y="73025"/>
                </a:cubicBezTo>
                <a:cubicBezTo>
                  <a:pt x="8902" y="51858"/>
                  <a:pt x="6256" y="48683"/>
                  <a:pt x="18956" y="38100"/>
                </a:cubicBezTo>
                <a:cubicBezTo>
                  <a:pt x="31656" y="27517"/>
                  <a:pt x="127964" y="0"/>
                  <a:pt x="130081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7" name="フリーフォーム 1836">
            <a:extLst>
              <a:ext uri="{FF2B5EF4-FFF2-40B4-BE49-F238E27FC236}">
                <a16:creationId xmlns:a16="http://schemas.microsoft.com/office/drawing/2014/main" id="{8BF784F4-5F30-C242-20B5-891432E4577B}"/>
              </a:ext>
            </a:extLst>
          </p:cNvPr>
          <p:cNvSpPr/>
          <p:nvPr/>
        </p:nvSpPr>
        <p:spPr>
          <a:xfrm>
            <a:off x="2537282" y="2968603"/>
            <a:ext cx="104330" cy="238153"/>
          </a:xfrm>
          <a:custGeom>
            <a:avLst/>
            <a:gdLst>
              <a:gd name="connsiteX0" fmla="*/ 104318 w 104330"/>
              <a:gd name="connsiteY0" fmla="*/ 22 h 238153"/>
              <a:gd name="connsiteX1" fmla="*/ 21768 w 104330"/>
              <a:gd name="connsiteY1" fmla="*/ 53997 h 238153"/>
              <a:gd name="connsiteX2" fmla="*/ 9068 w 104330"/>
              <a:gd name="connsiteY2" fmla="*/ 111147 h 238153"/>
              <a:gd name="connsiteX3" fmla="*/ 5893 w 104330"/>
              <a:gd name="connsiteY3" fmla="*/ 184172 h 238153"/>
              <a:gd name="connsiteX4" fmla="*/ 91618 w 104330"/>
              <a:gd name="connsiteY4" fmla="*/ 238147 h 238153"/>
              <a:gd name="connsiteX5" fmla="*/ 50343 w 104330"/>
              <a:gd name="connsiteY5" fmla="*/ 187347 h 238153"/>
              <a:gd name="connsiteX6" fmla="*/ 2718 w 104330"/>
              <a:gd name="connsiteY6" fmla="*/ 117497 h 238153"/>
              <a:gd name="connsiteX7" fmla="*/ 15418 w 104330"/>
              <a:gd name="connsiteY7" fmla="*/ 60347 h 238153"/>
              <a:gd name="connsiteX8" fmla="*/ 104318 w 104330"/>
              <a:gd name="connsiteY8" fmla="*/ 22 h 2381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04330" h="238153">
                <a:moveTo>
                  <a:pt x="104318" y="22"/>
                </a:moveTo>
                <a:cubicBezTo>
                  <a:pt x="105376" y="-1036"/>
                  <a:pt x="37643" y="35476"/>
                  <a:pt x="21768" y="53997"/>
                </a:cubicBezTo>
                <a:cubicBezTo>
                  <a:pt x="5893" y="72518"/>
                  <a:pt x="11714" y="89451"/>
                  <a:pt x="9068" y="111147"/>
                </a:cubicBezTo>
                <a:cubicBezTo>
                  <a:pt x="6422" y="132843"/>
                  <a:pt x="-7865" y="163005"/>
                  <a:pt x="5893" y="184172"/>
                </a:cubicBezTo>
                <a:cubicBezTo>
                  <a:pt x="19651" y="205339"/>
                  <a:pt x="84210" y="237618"/>
                  <a:pt x="91618" y="238147"/>
                </a:cubicBezTo>
                <a:cubicBezTo>
                  <a:pt x="99026" y="238676"/>
                  <a:pt x="65160" y="207455"/>
                  <a:pt x="50343" y="187347"/>
                </a:cubicBezTo>
                <a:cubicBezTo>
                  <a:pt x="35526" y="167239"/>
                  <a:pt x="8539" y="138664"/>
                  <a:pt x="2718" y="117497"/>
                </a:cubicBezTo>
                <a:cubicBezTo>
                  <a:pt x="-3103" y="96330"/>
                  <a:pt x="5364" y="76751"/>
                  <a:pt x="15418" y="60347"/>
                </a:cubicBezTo>
                <a:cubicBezTo>
                  <a:pt x="25472" y="43943"/>
                  <a:pt x="103260" y="1080"/>
                  <a:pt x="104318" y="2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8" name="フリーフォーム 1837">
            <a:extLst>
              <a:ext uri="{FF2B5EF4-FFF2-40B4-BE49-F238E27FC236}">
                <a16:creationId xmlns:a16="http://schemas.microsoft.com/office/drawing/2014/main" id="{AA72E29B-59F9-55AB-7577-5717179F5198}"/>
              </a:ext>
            </a:extLst>
          </p:cNvPr>
          <p:cNvSpPr/>
          <p:nvPr/>
        </p:nvSpPr>
        <p:spPr>
          <a:xfrm>
            <a:off x="2578018" y="2982710"/>
            <a:ext cx="137609" cy="192407"/>
          </a:xfrm>
          <a:custGeom>
            <a:avLst/>
            <a:gdLst>
              <a:gd name="connsiteX0" fmla="*/ 82 w 137609"/>
              <a:gd name="connsiteY0" fmla="*/ 8140 h 192407"/>
              <a:gd name="connsiteX1" fmla="*/ 92157 w 137609"/>
              <a:gd name="connsiteY1" fmla="*/ 14490 h 192407"/>
              <a:gd name="connsiteX2" fmla="*/ 117557 w 137609"/>
              <a:gd name="connsiteY2" fmla="*/ 112915 h 192407"/>
              <a:gd name="connsiteX3" fmla="*/ 101682 w 137609"/>
              <a:gd name="connsiteY3" fmla="*/ 154190 h 192407"/>
              <a:gd name="connsiteX4" fmla="*/ 63582 w 137609"/>
              <a:gd name="connsiteY4" fmla="*/ 192290 h 192407"/>
              <a:gd name="connsiteX5" fmla="*/ 133432 w 137609"/>
              <a:gd name="connsiteY5" fmla="*/ 141490 h 192407"/>
              <a:gd name="connsiteX6" fmla="*/ 123907 w 137609"/>
              <a:gd name="connsiteY6" fmla="*/ 30365 h 192407"/>
              <a:gd name="connsiteX7" fmla="*/ 76282 w 137609"/>
              <a:gd name="connsiteY7" fmla="*/ 1790 h 192407"/>
              <a:gd name="connsiteX8" fmla="*/ 82 w 137609"/>
              <a:gd name="connsiteY8" fmla="*/ 8140 h 1924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37609" h="192407">
                <a:moveTo>
                  <a:pt x="82" y="8140"/>
                </a:moveTo>
                <a:cubicBezTo>
                  <a:pt x="2728" y="10257"/>
                  <a:pt x="72578" y="-2972"/>
                  <a:pt x="92157" y="14490"/>
                </a:cubicBezTo>
                <a:cubicBezTo>
                  <a:pt x="111736" y="31952"/>
                  <a:pt x="115970" y="89632"/>
                  <a:pt x="117557" y="112915"/>
                </a:cubicBezTo>
                <a:cubicBezTo>
                  <a:pt x="119145" y="136198"/>
                  <a:pt x="110678" y="140961"/>
                  <a:pt x="101682" y="154190"/>
                </a:cubicBezTo>
                <a:cubicBezTo>
                  <a:pt x="92686" y="167419"/>
                  <a:pt x="58290" y="194407"/>
                  <a:pt x="63582" y="192290"/>
                </a:cubicBezTo>
                <a:cubicBezTo>
                  <a:pt x="68874" y="190173"/>
                  <a:pt x="123378" y="168478"/>
                  <a:pt x="133432" y="141490"/>
                </a:cubicBezTo>
                <a:cubicBezTo>
                  <a:pt x="143486" y="114503"/>
                  <a:pt x="133432" y="53648"/>
                  <a:pt x="123907" y="30365"/>
                </a:cubicBezTo>
                <a:cubicBezTo>
                  <a:pt x="114382" y="7082"/>
                  <a:pt x="93744" y="7611"/>
                  <a:pt x="76282" y="1790"/>
                </a:cubicBezTo>
                <a:cubicBezTo>
                  <a:pt x="58820" y="-4031"/>
                  <a:pt x="-2564" y="6023"/>
                  <a:pt x="82" y="814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0" name="フリーフォーム 1839">
            <a:extLst>
              <a:ext uri="{FF2B5EF4-FFF2-40B4-BE49-F238E27FC236}">
                <a16:creationId xmlns:a16="http://schemas.microsoft.com/office/drawing/2014/main" id="{D550DD65-A1B6-51B3-6106-260BBD25C566}"/>
              </a:ext>
            </a:extLst>
          </p:cNvPr>
          <p:cNvSpPr/>
          <p:nvPr/>
        </p:nvSpPr>
        <p:spPr>
          <a:xfrm>
            <a:off x="2562208" y="2936047"/>
            <a:ext cx="134303" cy="42280"/>
          </a:xfrm>
          <a:custGeom>
            <a:avLst/>
            <a:gdLst>
              <a:gd name="connsiteX0" fmla="*/ 17 w 134303"/>
              <a:gd name="connsiteY0" fmla="*/ 38928 h 42280"/>
              <a:gd name="connsiteX1" fmla="*/ 69867 w 134303"/>
              <a:gd name="connsiteY1" fmla="*/ 26228 h 42280"/>
              <a:gd name="connsiteX2" fmla="*/ 133367 w 134303"/>
              <a:gd name="connsiteY2" fmla="*/ 42103 h 42280"/>
              <a:gd name="connsiteX3" fmla="*/ 104792 w 134303"/>
              <a:gd name="connsiteY3" fmla="*/ 13528 h 42280"/>
              <a:gd name="connsiteX4" fmla="*/ 63517 w 134303"/>
              <a:gd name="connsiteY4" fmla="*/ 828 h 42280"/>
              <a:gd name="connsiteX5" fmla="*/ 17 w 134303"/>
              <a:gd name="connsiteY5" fmla="*/ 38928 h 42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34303" h="42280">
                <a:moveTo>
                  <a:pt x="17" y="38928"/>
                </a:moveTo>
                <a:cubicBezTo>
                  <a:pt x="1075" y="43161"/>
                  <a:pt x="47642" y="25699"/>
                  <a:pt x="69867" y="26228"/>
                </a:cubicBezTo>
                <a:cubicBezTo>
                  <a:pt x="92092" y="26757"/>
                  <a:pt x="127546" y="44220"/>
                  <a:pt x="133367" y="42103"/>
                </a:cubicBezTo>
                <a:cubicBezTo>
                  <a:pt x="139188" y="39986"/>
                  <a:pt x="116434" y="20407"/>
                  <a:pt x="104792" y="13528"/>
                </a:cubicBezTo>
                <a:cubicBezTo>
                  <a:pt x="93150" y="6649"/>
                  <a:pt x="82038" y="-2876"/>
                  <a:pt x="63517" y="828"/>
                </a:cubicBezTo>
                <a:cubicBezTo>
                  <a:pt x="44996" y="4532"/>
                  <a:pt x="-1041" y="34695"/>
                  <a:pt x="17" y="3892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1" name="フリーフォーム 1840">
            <a:extLst>
              <a:ext uri="{FF2B5EF4-FFF2-40B4-BE49-F238E27FC236}">
                <a16:creationId xmlns:a16="http://schemas.microsoft.com/office/drawing/2014/main" id="{D6B0D407-6E05-8A93-6E33-7605A3EE8EFF}"/>
              </a:ext>
            </a:extLst>
          </p:cNvPr>
          <p:cNvSpPr/>
          <p:nvPr/>
        </p:nvSpPr>
        <p:spPr>
          <a:xfrm>
            <a:off x="2720824" y="2816173"/>
            <a:ext cx="222410" cy="804015"/>
          </a:xfrm>
          <a:custGeom>
            <a:avLst/>
            <a:gdLst>
              <a:gd name="connsiteX0" fmla="*/ 151 w 222410"/>
              <a:gd name="connsiteY0" fmla="*/ 6402 h 804015"/>
              <a:gd name="connsiteX1" fmla="*/ 79526 w 222410"/>
              <a:gd name="connsiteY1" fmla="*/ 177852 h 804015"/>
              <a:gd name="connsiteX2" fmla="*/ 108101 w 222410"/>
              <a:gd name="connsiteY2" fmla="*/ 485827 h 804015"/>
              <a:gd name="connsiteX3" fmla="*/ 222401 w 222410"/>
              <a:gd name="connsiteY3" fmla="*/ 803327 h 804015"/>
              <a:gd name="connsiteX4" fmla="*/ 101751 w 222410"/>
              <a:gd name="connsiteY4" fmla="*/ 396927 h 804015"/>
              <a:gd name="connsiteX5" fmla="*/ 151 w 222410"/>
              <a:gd name="connsiteY5" fmla="*/ 6402 h 8040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22410" h="804015">
                <a:moveTo>
                  <a:pt x="151" y="6402"/>
                </a:moveTo>
                <a:cubicBezTo>
                  <a:pt x="-3553" y="-30110"/>
                  <a:pt x="61534" y="97948"/>
                  <a:pt x="79526" y="177852"/>
                </a:cubicBezTo>
                <a:cubicBezTo>
                  <a:pt x="97518" y="257756"/>
                  <a:pt x="84289" y="381581"/>
                  <a:pt x="108101" y="485827"/>
                </a:cubicBezTo>
                <a:cubicBezTo>
                  <a:pt x="131913" y="590073"/>
                  <a:pt x="223459" y="818144"/>
                  <a:pt x="222401" y="803327"/>
                </a:cubicBezTo>
                <a:cubicBezTo>
                  <a:pt x="221343" y="788510"/>
                  <a:pt x="133501" y="528689"/>
                  <a:pt x="101751" y="396927"/>
                </a:cubicBezTo>
                <a:cubicBezTo>
                  <a:pt x="70001" y="265165"/>
                  <a:pt x="3855" y="42914"/>
                  <a:pt x="151" y="640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2" name="フリーフォーム 1841">
            <a:extLst>
              <a:ext uri="{FF2B5EF4-FFF2-40B4-BE49-F238E27FC236}">
                <a16:creationId xmlns:a16="http://schemas.microsoft.com/office/drawing/2014/main" id="{B87DC951-6683-9A2F-B8B4-BB157E5C8487}"/>
              </a:ext>
            </a:extLst>
          </p:cNvPr>
          <p:cNvSpPr/>
          <p:nvPr/>
        </p:nvSpPr>
        <p:spPr>
          <a:xfrm>
            <a:off x="3136770" y="2435192"/>
            <a:ext cx="84966" cy="89229"/>
          </a:xfrm>
          <a:custGeom>
            <a:avLst/>
            <a:gdLst>
              <a:gd name="connsiteX0" fmla="*/ 130 w 84966"/>
              <a:gd name="connsiteY0" fmla="*/ 33 h 89229"/>
              <a:gd name="connsiteX1" fmla="*/ 63630 w 84966"/>
              <a:gd name="connsiteY1" fmla="*/ 38133 h 89229"/>
              <a:gd name="connsiteX2" fmla="*/ 66805 w 84966"/>
              <a:gd name="connsiteY2" fmla="*/ 88933 h 89229"/>
              <a:gd name="connsiteX3" fmla="*/ 76330 w 84966"/>
              <a:gd name="connsiteY3" fmla="*/ 60358 h 89229"/>
              <a:gd name="connsiteX4" fmla="*/ 82680 w 84966"/>
              <a:gd name="connsiteY4" fmla="*/ 44483 h 89229"/>
              <a:gd name="connsiteX5" fmla="*/ 130 w 84966"/>
              <a:gd name="connsiteY5" fmla="*/ 33 h 892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4966" h="89229">
                <a:moveTo>
                  <a:pt x="130" y="33"/>
                </a:moveTo>
                <a:cubicBezTo>
                  <a:pt x="-3045" y="-1025"/>
                  <a:pt x="52518" y="23317"/>
                  <a:pt x="63630" y="38133"/>
                </a:cubicBezTo>
                <a:cubicBezTo>
                  <a:pt x="74742" y="52949"/>
                  <a:pt x="64688" y="85229"/>
                  <a:pt x="66805" y="88933"/>
                </a:cubicBezTo>
                <a:cubicBezTo>
                  <a:pt x="68922" y="92637"/>
                  <a:pt x="76330" y="60358"/>
                  <a:pt x="76330" y="60358"/>
                </a:cubicBezTo>
                <a:cubicBezTo>
                  <a:pt x="78976" y="52950"/>
                  <a:pt x="89559" y="52950"/>
                  <a:pt x="82680" y="44483"/>
                </a:cubicBezTo>
                <a:cubicBezTo>
                  <a:pt x="75801" y="36016"/>
                  <a:pt x="3305" y="1091"/>
                  <a:pt x="130" y="33"/>
                </a:cubicBezTo>
                <a:close/>
              </a:path>
            </a:pathLst>
          </a:custGeom>
          <a:solidFill>
            <a:schemeClr val="accent1">
              <a:alpha val="1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3" name="フリーフォーム 1842">
            <a:extLst>
              <a:ext uri="{FF2B5EF4-FFF2-40B4-BE49-F238E27FC236}">
                <a16:creationId xmlns:a16="http://schemas.microsoft.com/office/drawing/2014/main" id="{726699A4-5775-4EA6-2E64-0D51092216C7}"/>
              </a:ext>
            </a:extLst>
          </p:cNvPr>
          <p:cNvSpPr/>
          <p:nvPr/>
        </p:nvSpPr>
        <p:spPr>
          <a:xfrm>
            <a:off x="2945619" y="2587621"/>
            <a:ext cx="35736" cy="120660"/>
          </a:xfrm>
          <a:custGeom>
            <a:avLst/>
            <a:gdLst>
              <a:gd name="connsiteX0" fmla="*/ 19831 w 35736"/>
              <a:gd name="connsiteY0" fmla="*/ 4 h 120660"/>
              <a:gd name="connsiteX1" fmla="*/ 7131 w 35736"/>
              <a:gd name="connsiteY1" fmla="*/ 69854 h 120660"/>
              <a:gd name="connsiteX2" fmla="*/ 35706 w 35736"/>
              <a:gd name="connsiteY2" fmla="*/ 120654 h 120660"/>
              <a:gd name="connsiteX3" fmla="*/ 781 w 35736"/>
              <a:gd name="connsiteY3" fmla="*/ 66679 h 120660"/>
              <a:gd name="connsiteX4" fmla="*/ 19831 w 35736"/>
              <a:gd name="connsiteY4" fmla="*/ 4 h 120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5736" h="120660">
                <a:moveTo>
                  <a:pt x="19831" y="4"/>
                </a:moveTo>
                <a:cubicBezTo>
                  <a:pt x="20889" y="533"/>
                  <a:pt x="4485" y="49746"/>
                  <a:pt x="7131" y="69854"/>
                </a:cubicBezTo>
                <a:cubicBezTo>
                  <a:pt x="9777" y="89962"/>
                  <a:pt x="36764" y="121183"/>
                  <a:pt x="35706" y="120654"/>
                </a:cubicBezTo>
                <a:cubicBezTo>
                  <a:pt x="34648" y="120125"/>
                  <a:pt x="6073" y="82025"/>
                  <a:pt x="781" y="66679"/>
                </a:cubicBezTo>
                <a:cubicBezTo>
                  <a:pt x="-4511" y="51333"/>
                  <a:pt x="18773" y="-525"/>
                  <a:pt x="19831" y="4"/>
                </a:cubicBezTo>
                <a:close/>
              </a:path>
            </a:pathLst>
          </a:custGeom>
          <a:solidFill>
            <a:schemeClr val="accent1">
              <a:alpha val="1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4" name="フリーフォーム 1843">
            <a:extLst>
              <a:ext uri="{FF2B5EF4-FFF2-40B4-BE49-F238E27FC236}">
                <a16:creationId xmlns:a16="http://schemas.microsoft.com/office/drawing/2014/main" id="{C6F1C084-1DFB-EF51-4302-F6124CD55EBF}"/>
              </a:ext>
            </a:extLst>
          </p:cNvPr>
          <p:cNvSpPr/>
          <p:nvPr/>
        </p:nvSpPr>
        <p:spPr>
          <a:xfrm>
            <a:off x="4140200" y="2451085"/>
            <a:ext cx="56365" cy="140176"/>
          </a:xfrm>
          <a:custGeom>
            <a:avLst/>
            <a:gdLst>
              <a:gd name="connsiteX0" fmla="*/ 19050 w 56365"/>
              <a:gd name="connsiteY0" fmla="*/ 15 h 140176"/>
              <a:gd name="connsiteX1" fmla="*/ 50800 w 56365"/>
              <a:gd name="connsiteY1" fmla="*/ 69865 h 140176"/>
              <a:gd name="connsiteX2" fmla="*/ 0 w 56365"/>
              <a:gd name="connsiteY2" fmla="*/ 139715 h 140176"/>
              <a:gd name="connsiteX3" fmla="*/ 50800 w 56365"/>
              <a:gd name="connsiteY3" fmla="*/ 98440 h 140176"/>
              <a:gd name="connsiteX4" fmla="*/ 53975 w 56365"/>
              <a:gd name="connsiteY4" fmla="*/ 63515 h 140176"/>
              <a:gd name="connsiteX5" fmla="*/ 19050 w 56365"/>
              <a:gd name="connsiteY5" fmla="*/ 15 h 1401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365" h="140176">
                <a:moveTo>
                  <a:pt x="19050" y="15"/>
                </a:moveTo>
                <a:cubicBezTo>
                  <a:pt x="18521" y="1073"/>
                  <a:pt x="53975" y="46582"/>
                  <a:pt x="50800" y="69865"/>
                </a:cubicBezTo>
                <a:cubicBezTo>
                  <a:pt x="47625" y="93148"/>
                  <a:pt x="0" y="134953"/>
                  <a:pt x="0" y="139715"/>
                </a:cubicBezTo>
                <a:cubicBezTo>
                  <a:pt x="0" y="144477"/>
                  <a:pt x="41804" y="111140"/>
                  <a:pt x="50800" y="98440"/>
                </a:cubicBezTo>
                <a:cubicBezTo>
                  <a:pt x="59796" y="85740"/>
                  <a:pt x="55562" y="76215"/>
                  <a:pt x="53975" y="63515"/>
                </a:cubicBezTo>
                <a:cubicBezTo>
                  <a:pt x="52388" y="50815"/>
                  <a:pt x="19579" y="-1043"/>
                  <a:pt x="19050" y="15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5" name="フリーフォーム 1844">
            <a:extLst>
              <a:ext uri="{FF2B5EF4-FFF2-40B4-BE49-F238E27FC236}">
                <a16:creationId xmlns:a16="http://schemas.microsoft.com/office/drawing/2014/main" id="{2BB41E8C-F6F7-5618-9BC2-D743F3D62CD3}"/>
              </a:ext>
            </a:extLst>
          </p:cNvPr>
          <p:cNvSpPr/>
          <p:nvPr/>
        </p:nvSpPr>
        <p:spPr>
          <a:xfrm>
            <a:off x="2992392" y="1682699"/>
            <a:ext cx="52433" cy="146211"/>
          </a:xfrm>
          <a:custGeom>
            <a:avLst/>
            <a:gdLst>
              <a:gd name="connsiteX0" fmla="*/ 52433 w 52433"/>
              <a:gd name="connsiteY0" fmla="*/ 51 h 146211"/>
              <a:gd name="connsiteX1" fmla="*/ 4808 w 52433"/>
              <a:gd name="connsiteY1" fmla="*/ 95301 h 146211"/>
              <a:gd name="connsiteX2" fmla="*/ 1633 w 52433"/>
              <a:gd name="connsiteY2" fmla="*/ 146101 h 146211"/>
              <a:gd name="connsiteX3" fmla="*/ 4808 w 52433"/>
              <a:gd name="connsiteY3" fmla="*/ 82601 h 146211"/>
              <a:gd name="connsiteX4" fmla="*/ 52433 w 52433"/>
              <a:gd name="connsiteY4" fmla="*/ 51 h 1462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2433" h="146211">
                <a:moveTo>
                  <a:pt x="52433" y="51"/>
                </a:moveTo>
                <a:cubicBezTo>
                  <a:pt x="52433" y="2168"/>
                  <a:pt x="13275" y="70959"/>
                  <a:pt x="4808" y="95301"/>
                </a:cubicBezTo>
                <a:cubicBezTo>
                  <a:pt x="-3659" y="119643"/>
                  <a:pt x="1633" y="148218"/>
                  <a:pt x="1633" y="146101"/>
                </a:cubicBezTo>
                <a:cubicBezTo>
                  <a:pt x="1633" y="143984"/>
                  <a:pt x="-3130" y="103768"/>
                  <a:pt x="4808" y="82601"/>
                </a:cubicBezTo>
                <a:cubicBezTo>
                  <a:pt x="12745" y="61434"/>
                  <a:pt x="52433" y="-2066"/>
                  <a:pt x="52433" y="51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6" name="フリーフォーム 1845">
            <a:extLst>
              <a:ext uri="{FF2B5EF4-FFF2-40B4-BE49-F238E27FC236}">
                <a16:creationId xmlns:a16="http://schemas.microsoft.com/office/drawing/2014/main" id="{B072A638-A0BF-942A-1F90-E03CD23E2514}"/>
              </a:ext>
            </a:extLst>
          </p:cNvPr>
          <p:cNvSpPr/>
          <p:nvPr/>
        </p:nvSpPr>
        <p:spPr>
          <a:xfrm>
            <a:off x="2901824" y="1666870"/>
            <a:ext cx="25534" cy="120660"/>
          </a:xfrm>
          <a:custGeom>
            <a:avLst/>
            <a:gdLst>
              <a:gd name="connsiteX0" fmla="*/ 126 w 25534"/>
              <a:gd name="connsiteY0" fmla="*/ 5 h 120660"/>
              <a:gd name="connsiteX1" fmla="*/ 16001 w 25534"/>
              <a:gd name="connsiteY1" fmla="*/ 60330 h 120660"/>
              <a:gd name="connsiteX2" fmla="*/ 22351 w 25534"/>
              <a:gd name="connsiteY2" fmla="*/ 120655 h 120660"/>
              <a:gd name="connsiteX3" fmla="*/ 25526 w 25534"/>
              <a:gd name="connsiteY3" fmla="*/ 63505 h 120660"/>
              <a:gd name="connsiteX4" fmla="*/ 126 w 25534"/>
              <a:gd name="connsiteY4" fmla="*/ 5 h 120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534" h="120660">
                <a:moveTo>
                  <a:pt x="126" y="5"/>
                </a:moveTo>
                <a:cubicBezTo>
                  <a:pt x="-1461" y="-524"/>
                  <a:pt x="12297" y="40222"/>
                  <a:pt x="16001" y="60330"/>
                </a:cubicBezTo>
                <a:cubicBezTo>
                  <a:pt x="19705" y="80438"/>
                  <a:pt x="20764" y="120126"/>
                  <a:pt x="22351" y="120655"/>
                </a:cubicBezTo>
                <a:cubicBezTo>
                  <a:pt x="23938" y="121184"/>
                  <a:pt x="24997" y="79909"/>
                  <a:pt x="25526" y="63505"/>
                </a:cubicBezTo>
                <a:cubicBezTo>
                  <a:pt x="26055" y="47101"/>
                  <a:pt x="1713" y="534"/>
                  <a:pt x="126" y="5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7" name="フリーフォーム 1846">
            <a:extLst>
              <a:ext uri="{FF2B5EF4-FFF2-40B4-BE49-F238E27FC236}">
                <a16:creationId xmlns:a16="http://schemas.microsoft.com/office/drawing/2014/main" id="{9CC97FD3-9F0F-3B98-C5B3-1F5BAF4D9B45}"/>
              </a:ext>
            </a:extLst>
          </p:cNvPr>
          <p:cNvSpPr/>
          <p:nvPr/>
        </p:nvSpPr>
        <p:spPr>
          <a:xfrm>
            <a:off x="2860491" y="1898380"/>
            <a:ext cx="249579" cy="16236"/>
          </a:xfrm>
          <a:custGeom>
            <a:avLst/>
            <a:gdLst>
              <a:gd name="connsiteX0" fmla="*/ 184 w 249579"/>
              <a:gd name="connsiteY0" fmla="*/ 270 h 16236"/>
              <a:gd name="connsiteX1" fmla="*/ 235134 w 249579"/>
              <a:gd name="connsiteY1" fmla="*/ 16145 h 16236"/>
              <a:gd name="connsiteX2" fmla="*/ 197034 w 249579"/>
              <a:gd name="connsiteY2" fmla="*/ 6620 h 16236"/>
              <a:gd name="connsiteX3" fmla="*/ 184 w 249579"/>
              <a:gd name="connsiteY3" fmla="*/ 270 h 162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49579" h="16236">
                <a:moveTo>
                  <a:pt x="184" y="270"/>
                </a:moveTo>
                <a:cubicBezTo>
                  <a:pt x="6534" y="1858"/>
                  <a:pt x="202326" y="15087"/>
                  <a:pt x="235134" y="16145"/>
                </a:cubicBezTo>
                <a:cubicBezTo>
                  <a:pt x="267942" y="17203"/>
                  <a:pt x="240426" y="8737"/>
                  <a:pt x="197034" y="6620"/>
                </a:cubicBezTo>
                <a:cubicBezTo>
                  <a:pt x="153642" y="4503"/>
                  <a:pt x="-6166" y="-1318"/>
                  <a:pt x="184" y="270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8" name="フリーフォーム 1847">
            <a:extLst>
              <a:ext uri="{FF2B5EF4-FFF2-40B4-BE49-F238E27FC236}">
                <a16:creationId xmlns:a16="http://schemas.microsoft.com/office/drawing/2014/main" id="{593154B0-A099-64CD-7CE5-C6FF72B4C4F3}"/>
              </a:ext>
            </a:extLst>
          </p:cNvPr>
          <p:cNvSpPr/>
          <p:nvPr/>
        </p:nvSpPr>
        <p:spPr>
          <a:xfrm>
            <a:off x="2755885" y="1187306"/>
            <a:ext cx="180991" cy="184519"/>
          </a:xfrm>
          <a:custGeom>
            <a:avLst/>
            <a:gdLst>
              <a:gd name="connsiteX0" fmla="*/ 180990 w 180991"/>
              <a:gd name="connsiteY0" fmla="*/ 144 h 184519"/>
              <a:gd name="connsiteX1" fmla="*/ 41290 w 180991"/>
              <a:gd name="connsiteY1" fmla="*/ 95394 h 184519"/>
              <a:gd name="connsiteX2" fmla="*/ 15 w 180991"/>
              <a:gd name="connsiteY2" fmla="*/ 184294 h 184519"/>
              <a:gd name="connsiteX3" fmla="*/ 38115 w 180991"/>
              <a:gd name="connsiteY3" fmla="*/ 117619 h 184519"/>
              <a:gd name="connsiteX4" fmla="*/ 180990 w 180991"/>
              <a:gd name="connsiteY4" fmla="*/ 144 h 1845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80991" h="184519">
                <a:moveTo>
                  <a:pt x="180990" y="144"/>
                </a:moveTo>
                <a:cubicBezTo>
                  <a:pt x="181519" y="-3560"/>
                  <a:pt x="71452" y="64702"/>
                  <a:pt x="41290" y="95394"/>
                </a:cubicBezTo>
                <a:cubicBezTo>
                  <a:pt x="11128" y="126086"/>
                  <a:pt x="544" y="180590"/>
                  <a:pt x="15" y="184294"/>
                </a:cubicBezTo>
                <a:cubicBezTo>
                  <a:pt x="-514" y="187998"/>
                  <a:pt x="12715" y="145136"/>
                  <a:pt x="38115" y="117619"/>
                </a:cubicBezTo>
                <a:cubicBezTo>
                  <a:pt x="63515" y="90102"/>
                  <a:pt x="180461" y="3848"/>
                  <a:pt x="180990" y="14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9" name="フリーフォーム 1848">
            <a:extLst>
              <a:ext uri="{FF2B5EF4-FFF2-40B4-BE49-F238E27FC236}">
                <a16:creationId xmlns:a16="http://schemas.microsoft.com/office/drawing/2014/main" id="{CCC2EBD0-4613-D828-F87C-8F3AF7C25432}"/>
              </a:ext>
            </a:extLst>
          </p:cNvPr>
          <p:cNvSpPr/>
          <p:nvPr/>
        </p:nvSpPr>
        <p:spPr>
          <a:xfrm>
            <a:off x="3774776" y="3270187"/>
            <a:ext cx="226182" cy="162228"/>
          </a:xfrm>
          <a:custGeom>
            <a:avLst/>
            <a:gdLst>
              <a:gd name="connsiteX0" fmla="*/ 225724 w 226182"/>
              <a:gd name="connsiteY0" fmla="*/ 63 h 162228"/>
              <a:gd name="connsiteX1" fmla="*/ 143174 w 226182"/>
              <a:gd name="connsiteY1" fmla="*/ 104838 h 162228"/>
              <a:gd name="connsiteX2" fmla="*/ 299 w 226182"/>
              <a:gd name="connsiteY2" fmla="*/ 161988 h 162228"/>
              <a:gd name="connsiteX3" fmla="*/ 108249 w 226182"/>
              <a:gd name="connsiteY3" fmla="*/ 120713 h 162228"/>
              <a:gd name="connsiteX4" fmla="*/ 225724 w 226182"/>
              <a:gd name="connsiteY4" fmla="*/ 63 h 1622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6182" h="162228">
                <a:moveTo>
                  <a:pt x="225724" y="63"/>
                </a:moveTo>
                <a:cubicBezTo>
                  <a:pt x="231545" y="-2583"/>
                  <a:pt x="180745" y="77850"/>
                  <a:pt x="143174" y="104838"/>
                </a:cubicBezTo>
                <a:cubicBezTo>
                  <a:pt x="105603" y="131826"/>
                  <a:pt x="6120" y="159342"/>
                  <a:pt x="299" y="161988"/>
                </a:cubicBezTo>
                <a:cubicBezTo>
                  <a:pt x="-5522" y="164634"/>
                  <a:pt x="74911" y="145055"/>
                  <a:pt x="108249" y="120713"/>
                </a:cubicBezTo>
                <a:cubicBezTo>
                  <a:pt x="141587" y="96371"/>
                  <a:pt x="219903" y="2709"/>
                  <a:pt x="225724" y="6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50" name="フリーフォーム 1849">
            <a:extLst>
              <a:ext uri="{FF2B5EF4-FFF2-40B4-BE49-F238E27FC236}">
                <a16:creationId xmlns:a16="http://schemas.microsoft.com/office/drawing/2014/main" id="{D0028C2A-30D7-D087-1264-3C6F4F28671D}"/>
              </a:ext>
            </a:extLst>
          </p:cNvPr>
          <p:cNvSpPr/>
          <p:nvPr/>
        </p:nvSpPr>
        <p:spPr>
          <a:xfrm>
            <a:off x="4038944" y="2950503"/>
            <a:ext cx="165724" cy="257702"/>
          </a:xfrm>
          <a:custGeom>
            <a:avLst/>
            <a:gdLst>
              <a:gd name="connsiteX0" fmla="*/ 164756 w 165724"/>
              <a:gd name="connsiteY0" fmla="*/ 2247 h 257702"/>
              <a:gd name="connsiteX1" fmla="*/ 2831 w 165724"/>
              <a:gd name="connsiteY1" fmla="*/ 253072 h 257702"/>
              <a:gd name="connsiteX2" fmla="*/ 59981 w 165724"/>
              <a:gd name="connsiteY2" fmla="*/ 167347 h 257702"/>
              <a:gd name="connsiteX3" fmla="*/ 37756 w 165724"/>
              <a:gd name="connsiteY3" fmla="*/ 195922 h 257702"/>
              <a:gd name="connsiteX4" fmla="*/ 69506 w 165724"/>
              <a:gd name="connsiteY4" fmla="*/ 132422 h 257702"/>
              <a:gd name="connsiteX5" fmla="*/ 164756 w 165724"/>
              <a:gd name="connsiteY5" fmla="*/ 2247 h 2577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5724" h="257702">
                <a:moveTo>
                  <a:pt x="164756" y="2247"/>
                </a:moveTo>
                <a:cubicBezTo>
                  <a:pt x="153644" y="22355"/>
                  <a:pt x="20293" y="225555"/>
                  <a:pt x="2831" y="253072"/>
                </a:cubicBezTo>
                <a:cubicBezTo>
                  <a:pt x="-14632" y="280589"/>
                  <a:pt x="54160" y="176872"/>
                  <a:pt x="59981" y="167347"/>
                </a:cubicBezTo>
                <a:cubicBezTo>
                  <a:pt x="65802" y="157822"/>
                  <a:pt x="36168" y="201743"/>
                  <a:pt x="37756" y="195922"/>
                </a:cubicBezTo>
                <a:cubicBezTo>
                  <a:pt x="39343" y="190101"/>
                  <a:pt x="50985" y="162055"/>
                  <a:pt x="69506" y="132422"/>
                </a:cubicBezTo>
                <a:cubicBezTo>
                  <a:pt x="88027" y="102789"/>
                  <a:pt x="175868" y="-17861"/>
                  <a:pt x="164756" y="224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51" name="フリーフォーム 1850">
            <a:extLst>
              <a:ext uri="{FF2B5EF4-FFF2-40B4-BE49-F238E27FC236}">
                <a16:creationId xmlns:a16="http://schemas.microsoft.com/office/drawing/2014/main" id="{50EB1AE9-719E-A416-91FA-D78B3878EBF1}"/>
              </a:ext>
            </a:extLst>
          </p:cNvPr>
          <p:cNvSpPr/>
          <p:nvPr/>
        </p:nvSpPr>
        <p:spPr>
          <a:xfrm>
            <a:off x="3952808" y="2955852"/>
            <a:ext cx="33428" cy="194314"/>
          </a:xfrm>
          <a:custGeom>
            <a:avLst/>
            <a:gdLst>
              <a:gd name="connsiteX0" fmla="*/ 31817 w 33428"/>
              <a:gd name="connsiteY0" fmla="*/ 73 h 194314"/>
              <a:gd name="connsiteX1" fmla="*/ 15942 w 33428"/>
              <a:gd name="connsiteY1" fmla="*/ 127073 h 194314"/>
              <a:gd name="connsiteX2" fmla="*/ 67 w 33428"/>
              <a:gd name="connsiteY2" fmla="*/ 193748 h 194314"/>
              <a:gd name="connsiteX3" fmla="*/ 22292 w 33428"/>
              <a:gd name="connsiteY3" fmla="*/ 92148 h 194314"/>
              <a:gd name="connsiteX4" fmla="*/ 31817 w 33428"/>
              <a:gd name="connsiteY4" fmla="*/ 108023 h 194314"/>
              <a:gd name="connsiteX5" fmla="*/ 31817 w 33428"/>
              <a:gd name="connsiteY5" fmla="*/ 73 h 1943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428" h="194314">
                <a:moveTo>
                  <a:pt x="31817" y="73"/>
                </a:moveTo>
                <a:cubicBezTo>
                  <a:pt x="29171" y="3248"/>
                  <a:pt x="21234" y="94794"/>
                  <a:pt x="15942" y="127073"/>
                </a:cubicBezTo>
                <a:cubicBezTo>
                  <a:pt x="10650" y="159352"/>
                  <a:pt x="-991" y="199569"/>
                  <a:pt x="67" y="193748"/>
                </a:cubicBezTo>
                <a:cubicBezTo>
                  <a:pt x="1125" y="187927"/>
                  <a:pt x="17000" y="106435"/>
                  <a:pt x="22292" y="92148"/>
                </a:cubicBezTo>
                <a:cubicBezTo>
                  <a:pt x="27584" y="77861"/>
                  <a:pt x="30229" y="118606"/>
                  <a:pt x="31817" y="108023"/>
                </a:cubicBezTo>
                <a:cubicBezTo>
                  <a:pt x="33405" y="97440"/>
                  <a:pt x="34463" y="-3102"/>
                  <a:pt x="31817" y="73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52" name="フリーフォーム 1851">
            <a:extLst>
              <a:ext uri="{FF2B5EF4-FFF2-40B4-BE49-F238E27FC236}">
                <a16:creationId xmlns:a16="http://schemas.microsoft.com/office/drawing/2014/main" id="{0B7CD2FC-43A6-1F86-9DDF-50E7A9A35EE9}"/>
              </a:ext>
            </a:extLst>
          </p:cNvPr>
          <p:cNvSpPr/>
          <p:nvPr/>
        </p:nvSpPr>
        <p:spPr>
          <a:xfrm>
            <a:off x="2941928" y="2290534"/>
            <a:ext cx="204706" cy="46325"/>
          </a:xfrm>
          <a:custGeom>
            <a:avLst/>
            <a:gdLst>
              <a:gd name="connsiteX0" fmla="*/ 1297 w 204706"/>
              <a:gd name="connsiteY0" fmla="*/ 46266 h 46325"/>
              <a:gd name="connsiteX1" fmla="*/ 201322 w 204706"/>
              <a:gd name="connsiteY1" fmla="*/ 1816 h 46325"/>
              <a:gd name="connsiteX2" fmla="*/ 118772 w 204706"/>
              <a:gd name="connsiteY2" fmla="*/ 11341 h 46325"/>
              <a:gd name="connsiteX3" fmla="*/ 1297 w 204706"/>
              <a:gd name="connsiteY3" fmla="*/ 46266 h 46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4706" h="46325">
                <a:moveTo>
                  <a:pt x="1297" y="46266"/>
                </a:moveTo>
                <a:cubicBezTo>
                  <a:pt x="15055" y="44679"/>
                  <a:pt x="181743" y="7637"/>
                  <a:pt x="201322" y="1816"/>
                </a:cubicBezTo>
                <a:cubicBezTo>
                  <a:pt x="220901" y="-4005"/>
                  <a:pt x="150522" y="5520"/>
                  <a:pt x="118772" y="11341"/>
                </a:cubicBezTo>
                <a:cubicBezTo>
                  <a:pt x="87022" y="17162"/>
                  <a:pt x="-12461" y="47853"/>
                  <a:pt x="1297" y="46266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53" name="フリーフォーム 1852">
            <a:extLst>
              <a:ext uri="{FF2B5EF4-FFF2-40B4-BE49-F238E27FC236}">
                <a16:creationId xmlns:a16="http://schemas.microsoft.com/office/drawing/2014/main" id="{E40CEE12-A0AC-8138-1DB1-68DE27A7F2B4}"/>
              </a:ext>
            </a:extLst>
          </p:cNvPr>
          <p:cNvSpPr/>
          <p:nvPr/>
        </p:nvSpPr>
        <p:spPr>
          <a:xfrm>
            <a:off x="3197219" y="2251010"/>
            <a:ext cx="51543" cy="114505"/>
          </a:xfrm>
          <a:custGeom>
            <a:avLst/>
            <a:gdLst>
              <a:gd name="connsiteX0" fmla="*/ 50806 w 51543"/>
              <a:gd name="connsiteY0" fmla="*/ 65 h 114505"/>
              <a:gd name="connsiteX1" fmla="*/ 41281 w 51543"/>
              <a:gd name="connsiteY1" fmla="*/ 66740 h 114505"/>
              <a:gd name="connsiteX2" fmla="*/ 6 w 51543"/>
              <a:gd name="connsiteY2" fmla="*/ 114365 h 114505"/>
              <a:gd name="connsiteX3" fmla="*/ 44456 w 51543"/>
              <a:gd name="connsiteY3" fmla="*/ 79440 h 114505"/>
              <a:gd name="connsiteX4" fmla="*/ 50806 w 51543"/>
              <a:gd name="connsiteY4" fmla="*/ 65 h 1145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543" h="114505">
                <a:moveTo>
                  <a:pt x="50806" y="65"/>
                </a:moveTo>
                <a:cubicBezTo>
                  <a:pt x="50277" y="-2052"/>
                  <a:pt x="49748" y="47690"/>
                  <a:pt x="41281" y="66740"/>
                </a:cubicBezTo>
                <a:cubicBezTo>
                  <a:pt x="32814" y="85790"/>
                  <a:pt x="-523" y="112248"/>
                  <a:pt x="6" y="114365"/>
                </a:cubicBezTo>
                <a:cubicBezTo>
                  <a:pt x="535" y="116482"/>
                  <a:pt x="34931" y="94257"/>
                  <a:pt x="44456" y="79440"/>
                </a:cubicBezTo>
                <a:cubicBezTo>
                  <a:pt x="53981" y="64623"/>
                  <a:pt x="51335" y="2182"/>
                  <a:pt x="50806" y="65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54" name="フリーフォーム 1853">
            <a:extLst>
              <a:ext uri="{FF2B5EF4-FFF2-40B4-BE49-F238E27FC236}">
                <a16:creationId xmlns:a16="http://schemas.microsoft.com/office/drawing/2014/main" id="{E506EF04-51B4-6461-9C8C-F81128A560C6}"/>
              </a:ext>
            </a:extLst>
          </p:cNvPr>
          <p:cNvSpPr/>
          <p:nvPr/>
        </p:nvSpPr>
        <p:spPr>
          <a:xfrm>
            <a:off x="3171787" y="2073153"/>
            <a:ext cx="114451" cy="42447"/>
          </a:xfrm>
          <a:custGeom>
            <a:avLst/>
            <a:gdLst>
              <a:gd name="connsiteX0" fmla="*/ 38 w 114451"/>
              <a:gd name="connsiteY0" fmla="*/ 122 h 42447"/>
              <a:gd name="connsiteX1" fmla="*/ 107988 w 114451"/>
              <a:gd name="connsiteY1" fmla="*/ 41397 h 42447"/>
              <a:gd name="connsiteX2" fmla="*/ 95288 w 114451"/>
              <a:gd name="connsiteY2" fmla="*/ 28697 h 42447"/>
              <a:gd name="connsiteX3" fmla="*/ 38 w 114451"/>
              <a:gd name="connsiteY3" fmla="*/ 122 h 424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4451" h="42447">
                <a:moveTo>
                  <a:pt x="38" y="122"/>
                </a:moveTo>
                <a:cubicBezTo>
                  <a:pt x="2155" y="2239"/>
                  <a:pt x="107988" y="41397"/>
                  <a:pt x="107988" y="41397"/>
                </a:cubicBezTo>
                <a:cubicBezTo>
                  <a:pt x="123863" y="46159"/>
                  <a:pt x="106930" y="33459"/>
                  <a:pt x="95288" y="28697"/>
                </a:cubicBezTo>
                <a:cubicBezTo>
                  <a:pt x="83646" y="23935"/>
                  <a:pt x="-2079" y="-1995"/>
                  <a:pt x="38" y="12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55" name="フリーフォーム 1854">
            <a:extLst>
              <a:ext uri="{FF2B5EF4-FFF2-40B4-BE49-F238E27FC236}">
                <a16:creationId xmlns:a16="http://schemas.microsoft.com/office/drawing/2014/main" id="{C7007331-DFDC-8E8D-24A0-87E79ED59139}"/>
              </a:ext>
            </a:extLst>
          </p:cNvPr>
          <p:cNvSpPr/>
          <p:nvPr/>
        </p:nvSpPr>
        <p:spPr>
          <a:xfrm>
            <a:off x="3587464" y="1996586"/>
            <a:ext cx="54376" cy="111756"/>
          </a:xfrm>
          <a:custGeom>
            <a:avLst/>
            <a:gdLst>
              <a:gd name="connsiteX0" fmla="*/ 286 w 54376"/>
              <a:gd name="connsiteY0" fmla="*/ 489 h 111756"/>
              <a:gd name="connsiteX1" fmla="*/ 9811 w 54376"/>
              <a:gd name="connsiteY1" fmla="*/ 60814 h 111756"/>
              <a:gd name="connsiteX2" fmla="*/ 54261 w 54376"/>
              <a:gd name="connsiteY2" fmla="*/ 111614 h 111756"/>
              <a:gd name="connsiteX3" fmla="*/ 22511 w 54376"/>
              <a:gd name="connsiteY3" fmla="*/ 76689 h 111756"/>
              <a:gd name="connsiteX4" fmla="*/ 16161 w 54376"/>
              <a:gd name="connsiteY4" fmla="*/ 95739 h 111756"/>
              <a:gd name="connsiteX5" fmla="*/ 286 w 54376"/>
              <a:gd name="connsiteY5" fmla="*/ 489 h 1117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4376" h="111756">
                <a:moveTo>
                  <a:pt x="286" y="489"/>
                </a:moveTo>
                <a:cubicBezTo>
                  <a:pt x="-772" y="-5332"/>
                  <a:pt x="815" y="42293"/>
                  <a:pt x="9811" y="60814"/>
                </a:cubicBezTo>
                <a:cubicBezTo>
                  <a:pt x="18807" y="79335"/>
                  <a:pt x="52144" y="108968"/>
                  <a:pt x="54261" y="111614"/>
                </a:cubicBezTo>
                <a:cubicBezTo>
                  <a:pt x="56378" y="114260"/>
                  <a:pt x="28861" y="79335"/>
                  <a:pt x="22511" y="76689"/>
                </a:cubicBezTo>
                <a:cubicBezTo>
                  <a:pt x="16161" y="74043"/>
                  <a:pt x="21453" y="102089"/>
                  <a:pt x="16161" y="95739"/>
                </a:cubicBezTo>
                <a:cubicBezTo>
                  <a:pt x="10869" y="89389"/>
                  <a:pt x="1344" y="6310"/>
                  <a:pt x="286" y="48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56" name="フリーフォーム 1855">
            <a:extLst>
              <a:ext uri="{FF2B5EF4-FFF2-40B4-BE49-F238E27FC236}">
                <a16:creationId xmlns:a16="http://schemas.microsoft.com/office/drawing/2014/main" id="{9E662CF9-0BC7-1DDA-7B94-80B118DC3438}"/>
              </a:ext>
            </a:extLst>
          </p:cNvPr>
          <p:cNvSpPr/>
          <p:nvPr/>
        </p:nvSpPr>
        <p:spPr>
          <a:xfrm>
            <a:off x="3601090" y="1917484"/>
            <a:ext cx="97809" cy="75198"/>
          </a:xfrm>
          <a:custGeom>
            <a:avLst/>
            <a:gdLst>
              <a:gd name="connsiteX0" fmla="*/ 97785 w 97809"/>
              <a:gd name="connsiteY0" fmla="*/ 216 h 75198"/>
              <a:gd name="connsiteX1" fmla="*/ 5710 w 97809"/>
              <a:gd name="connsiteY1" fmla="*/ 73241 h 75198"/>
              <a:gd name="connsiteX2" fmla="*/ 15235 w 97809"/>
              <a:gd name="connsiteY2" fmla="*/ 51016 h 75198"/>
              <a:gd name="connsiteX3" fmla="*/ 97785 w 97809"/>
              <a:gd name="connsiteY3" fmla="*/ 216 h 751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7809" h="75198">
                <a:moveTo>
                  <a:pt x="97785" y="216"/>
                </a:moveTo>
                <a:cubicBezTo>
                  <a:pt x="96198" y="3920"/>
                  <a:pt x="19468" y="64774"/>
                  <a:pt x="5710" y="73241"/>
                </a:cubicBezTo>
                <a:cubicBezTo>
                  <a:pt x="-8048" y="81708"/>
                  <a:pt x="6239" y="60541"/>
                  <a:pt x="15235" y="51016"/>
                </a:cubicBezTo>
                <a:cubicBezTo>
                  <a:pt x="24231" y="41491"/>
                  <a:pt x="99372" y="-3488"/>
                  <a:pt x="97785" y="21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57" name="フリーフォーム 1856">
            <a:extLst>
              <a:ext uri="{FF2B5EF4-FFF2-40B4-BE49-F238E27FC236}">
                <a16:creationId xmlns:a16="http://schemas.microsoft.com/office/drawing/2014/main" id="{FC783F73-B374-9C12-8F6C-AE6A8B4983C7}"/>
              </a:ext>
            </a:extLst>
          </p:cNvPr>
          <p:cNvSpPr/>
          <p:nvPr/>
        </p:nvSpPr>
        <p:spPr>
          <a:xfrm>
            <a:off x="3581202" y="1984171"/>
            <a:ext cx="127614" cy="41486"/>
          </a:xfrm>
          <a:custGeom>
            <a:avLst/>
            <a:gdLst>
              <a:gd name="connsiteX0" fmla="*/ 198 w 127614"/>
              <a:gd name="connsiteY0" fmla="*/ 41479 h 41486"/>
              <a:gd name="connsiteX1" fmla="*/ 66873 w 127614"/>
              <a:gd name="connsiteY1" fmla="*/ 6554 h 41486"/>
              <a:gd name="connsiteX2" fmla="*/ 127198 w 127614"/>
              <a:gd name="connsiteY2" fmla="*/ 204 h 41486"/>
              <a:gd name="connsiteX3" fmla="*/ 89098 w 127614"/>
              <a:gd name="connsiteY3" fmla="*/ 9729 h 41486"/>
              <a:gd name="connsiteX4" fmla="*/ 198 w 127614"/>
              <a:gd name="connsiteY4" fmla="*/ 41479 h 414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7614" h="41486">
                <a:moveTo>
                  <a:pt x="198" y="41479"/>
                </a:moveTo>
                <a:cubicBezTo>
                  <a:pt x="-3506" y="40950"/>
                  <a:pt x="45707" y="13433"/>
                  <a:pt x="66873" y="6554"/>
                </a:cubicBezTo>
                <a:cubicBezTo>
                  <a:pt x="88039" y="-325"/>
                  <a:pt x="123494" y="-325"/>
                  <a:pt x="127198" y="204"/>
                </a:cubicBezTo>
                <a:cubicBezTo>
                  <a:pt x="130902" y="733"/>
                  <a:pt x="109206" y="3908"/>
                  <a:pt x="89098" y="9729"/>
                </a:cubicBezTo>
                <a:cubicBezTo>
                  <a:pt x="68990" y="15550"/>
                  <a:pt x="3902" y="42008"/>
                  <a:pt x="198" y="4147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58" name="フリーフォーム 1857">
            <a:extLst>
              <a:ext uri="{FF2B5EF4-FFF2-40B4-BE49-F238E27FC236}">
                <a16:creationId xmlns:a16="http://schemas.microsoft.com/office/drawing/2014/main" id="{A05F4A07-07D2-0FD5-7413-FA8C47DE502B}"/>
              </a:ext>
            </a:extLst>
          </p:cNvPr>
          <p:cNvSpPr/>
          <p:nvPr/>
        </p:nvSpPr>
        <p:spPr>
          <a:xfrm>
            <a:off x="3609646" y="2117707"/>
            <a:ext cx="150344" cy="28792"/>
          </a:xfrm>
          <a:custGeom>
            <a:avLst/>
            <a:gdLst>
              <a:gd name="connsiteX0" fmla="*/ 329 w 150344"/>
              <a:gd name="connsiteY0" fmla="*/ 28593 h 28792"/>
              <a:gd name="connsiteX1" fmla="*/ 79704 w 150344"/>
              <a:gd name="connsiteY1" fmla="*/ 12718 h 28792"/>
              <a:gd name="connsiteX2" fmla="*/ 149554 w 150344"/>
              <a:gd name="connsiteY2" fmla="*/ 12718 h 28792"/>
              <a:gd name="connsiteX3" fmla="*/ 111454 w 150344"/>
              <a:gd name="connsiteY3" fmla="*/ 18 h 28792"/>
              <a:gd name="connsiteX4" fmla="*/ 329 w 150344"/>
              <a:gd name="connsiteY4" fmla="*/ 28593 h 287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0344" h="28792">
                <a:moveTo>
                  <a:pt x="329" y="28593"/>
                </a:moveTo>
                <a:cubicBezTo>
                  <a:pt x="-4963" y="30710"/>
                  <a:pt x="54833" y="15364"/>
                  <a:pt x="79704" y="12718"/>
                </a:cubicBezTo>
                <a:cubicBezTo>
                  <a:pt x="104575" y="10072"/>
                  <a:pt x="144262" y="14835"/>
                  <a:pt x="149554" y="12718"/>
                </a:cubicBezTo>
                <a:cubicBezTo>
                  <a:pt x="154846" y="10601"/>
                  <a:pt x="132621" y="-511"/>
                  <a:pt x="111454" y="18"/>
                </a:cubicBezTo>
                <a:cubicBezTo>
                  <a:pt x="90287" y="547"/>
                  <a:pt x="5621" y="26476"/>
                  <a:pt x="329" y="2859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59" name="フリーフォーム 1858">
            <a:extLst>
              <a:ext uri="{FF2B5EF4-FFF2-40B4-BE49-F238E27FC236}">
                <a16:creationId xmlns:a16="http://schemas.microsoft.com/office/drawing/2014/main" id="{AE7F1959-67C9-548F-1A65-1CF88AB4578C}"/>
              </a:ext>
            </a:extLst>
          </p:cNvPr>
          <p:cNvSpPr/>
          <p:nvPr/>
        </p:nvSpPr>
        <p:spPr>
          <a:xfrm>
            <a:off x="3667124" y="2149420"/>
            <a:ext cx="209560" cy="23281"/>
          </a:xfrm>
          <a:custGeom>
            <a:avLst/>
            <a:gdLst>
              <a:gd name="connsiteX0" fmla="*/ 1 w 209560"/>
              <a:gd name="connsiteY0" fmla="*/ 55 h 23281"/>
              <a:gd name="connsiteX1" fmla="*/ 152401 w 209560"/>
              <a:gd name="connsiteY1" fmla="*/ 22280 h 23281"/>
              <a:gd name="connsiteX2" fmla="*/ 209551 w 209560"/>
              <a:gd name="connsiteY2" fmla="*/ 19105 h 23281"/>
              <a:gd name="connsiteX3" fmla="*/ 149226 w 209560"/>
              <a:gd name="connsiteY3" fmla="*/ 15930 h 23281"/>
              <a:gd name="connsiteX4" fmla="*/ 1 w 209560"/>
              <a:gd name="connsiteY4" fmla="*/ 55 h 232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9560" h="23281">
                <a:moveTo>
                  <a:pt x="1" y="55"/>
                </a:moveTo>
                <a:cubicBezTo>
                  <a:pt x="530" y="1113"/>
                  <a:pt x="117476" y="19105"/>
                  <a:pt x="152401" y="22280"/>
                </a:cubicBezTo>
                <a:cubicBezTo>
                  <a:pt x="187326" y="25455"/>
                  <a:pt x="210080" y="20163"/>
                  <a:pt x="209551" y="19105"/>
                </a:cubicBezTo>
                <a:cubicBezTo>
                  <a:pt x="209022" y="18047"/>
                  <a:pt x="179388" y="18576"/>
                  <a:pt x="149226" y="15930"/>
                </a:cubicBezTo>
                <a:cubicBezTo>
                  <a:pt x="119064" y="13284"/>
                  <a:pt x="-528" y="-1003"/>
                  <a:pt x="1" y="5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60" name="フリーフォーム 1859">
            <a:extLst>
              <a:ext uri="{FF2B5EF4-FFF2-40B4-BE49-F238E27FC236}">
                <a16:creationId xmlns:a16="http://schemas.microsoft.com/office/drawing/2014/main" id="{417F157A-7848-CF31-FC00-17CE14BC0326}"/>
              </a:ext>
            </a:extLst>
          </p:cNvPr>
          <p:cNvSpPr/>
          <p:nvPr/>
        </p:nvSpPr>
        <p:spPr>
          <a:xfrm>
            <a:off x="3720645" y="2184353"/>
            <a:ext cx="151126" cy="24411"/>
          </a:xfrm>
          <a:custGeom>
            <a:avLst/>
            <a:gdLst>
              <a:gd name="connsiteX0" fmla="*/ 455 w 151126"/>
              <a:gd name="connsiteY0" fmla="*/ 47 h 24411"/>
              <a:gd name="connsiteX1" fmla="*/ 140155 w 151126"/>
              <a:gd name="connsiteY1" fmla="*/ 15922 h 24411"/>
              <a:gd name="connsiteX2" fmla="*/ 136980 w 151126"/>
              <a:gd name="connsiteY2" fmla="*/ 22272 h 24411"/>
              <a:gd name="connsiteX3" fmla="*/ 95705 w 151126"/>
              <a:gd name="connsiteY3" fmla="*/ 22272 h 24411"/>
              <a:gd name="connsiteX4" fmla="*/ 455 w 151126"/>
              <a:gd name="connsiteY4" fmla="*/ 47 h 244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126" h="24411">
                <a:moveTo>
                  <a:pt x="455" y="47"/>
                </a:moveTo>
                <a:cubicBezTo>
                  <a:pt x="7863" y="-1011"/>
                  <a:pt x="140155" y="15922"/>
                  <a:pt x="140155" y="15922"/>
                </a:cubicBezTo>
                <a:cubicBezTo>
                  <a:pt x="162909" y="19626"/>
                  <a:pt x="144388" y="21214"/>
                  <a:pt x="136980" y="22272"/>
                </a:cubicBezTo>
                <a:cubicBezTo>
                  <a:pt x="129572" y="23330"/>
                  <a:pt x="113167" y="26505"/>
                  <a:pt x="95705" y="22272"/>
                </a:cubicBezTo>
                <a:cubicBezTo>
                  <a:pt x="78243" y="18039"/>
                  <a:pt x="-6953" y="1105"/>
                  <a:pt x="455" y="47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61" name="フリーフォーム 1860">
            <a:extLst>
              <a:ext uri="{FF2B5EF4-FFF2-40B4-BE49-F238E27FC236}">
                <a16:creationId xmlns:a16="http://schemas.microsoft.com/office/drawing/2014/main" id="{61D60A9B-C963-B8E3-0098-E57AAA28FCFD}"/>
              </a:ext>
            </a:extLst>
          </p:cNvPr>
          <p:cNvSpPr/>
          <p:nvPr/>
        </p:nvSpPr>
        <p:spPr>
          <a:xfrm>
            <a:off x="3235319" y="2600125"/>
            <a:ext cx="46941" cy="111901"/>
          </a:xfrm>
          <a:custGeom>
            <a:avLst/>
            <a:gdLst>
              <a:gd name="connsiteX0" fmla="*/ 41281 w 46941"/>
              <a:gd name="connsiteY0" fmla="*/ 200 h 111901"/>
              <a:gd name="connsiteX1" fmla="*/ 44456 w 46941"/>
              <a:gd name="connsiteY1" fmla="*/ 63700 h 111901"/>
              <a:gd name="connsiteX2" fmla="*/ 6 w 46941"/>
              <a:gd name="connsiteY2" fmla="*/ 111325 h 111901"/>
              <a:gd name="connsiteX3" fmla="*/ 41281 w 46941"/>
              <a:gd name="connsiteY3" fmla="*/ 85925 h 111901"/>
              <a:gd name="connsiteX4" fmla="*/ 41281 w 46941"/>
              <a:gd name="connsiteY4" fmla="*/ 200 h 1119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6941" h="111901">
                <a:moveTo>
                  <a:pt x="41281" y="200"/>
                </a:moveTo>
                <a:cubicBezTo>
                  <a:pt x="41810" y="-3504"/>
                  <a:pt x="51335" y="45179"/>
                  <a:pt x="44456" y="63700"/>
                </a:cubicBezTo>
                <a:cubicBezTo>
                  <a:pt x="37577" y="82221"/>
                  <a:pt x="535" y="107621"/>
                  <a:pt x="6" y="111325"/>
                </a:cubicBezTo>
                <a:cubicBezTo>
                  <a:pt x="-523" y="115029"/>
                  <a:pt x="32814" y="100213"/>
                  <a:pt x="41281" y="85925"/>
                </a:cubicBezTo>
                <a:cubicBezTo>
                  <a:pt x="49748" y="71637"/>
                  <a:pt x="40752" y="3904"/>
                  <a:pt x="41281" y="200"/>
                </a:cubicBezTo>
                <a:close/>
              </a:path>
            </a:pathLst>
          </a:custGeom>
          <a:solidFill>
            <a:schemeClr val="accent1">
              <a:alpha val="1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62" name="フリーフォーム 1861">
            <a:extLst>
              <a:ext uri="{FF2B5EF4-FFF2-40B4-BE49-F238E27FC236}">
                <a16:creationId xmlns:a16="http://schemas.microsoft.com/office/drawing/2014/main" id="{821C77D1-83A1-55FE-BE2D-DF636BB115A5}"/>
              </a:ext>
            </a:extLst>
          </p:cNvPr>
          <p:cNvSpPr/>
          <p:nvPr/>
        </p:nvSpPr>
        <p:spPr>
          <a:xfrm>
            <a:off x="3327249" y="3047967"/>
            <a:ext cx="316643" cy="102965"/>
          </a:xfrm>
          <a:custGeom>
            <a:avLst/>
            <a:gdLst>
              <a:gd name="connsiteX0" fmla="*/ 151 w 316643"/>
              <a:gd name="connsiteY0" fmla="*/ 33 h 102965"/>
              <a:gd name="connsiteX1" fmla="*/ 133501 w 316643"/>
              <a:gd name="connsiteY1" fmla="*/ 69883 h 102965"/>
              <a:gd name="connsiteX2" fmla="*/ 314476 w 316643"/>
              <a:gd name="connsiteY2" fmla="*/ 101633 h 102965"/>
              <a:gd name="connsiteX3" fmla="*/ 228751 w 316643"/>
              <a:gd name="connsiteY3" fmla="*/ 95283 h 102965"/>
              <a:gd name="connsiteX4" fmla="*/ 158901 w 316643"/>
              <a:gd name="connsiteY4" fmla="*/ 79408 h 102965"/>
              <a:gd name="connsiteX5" fmla="*/ 151 w 316643"/>
              <a:gd name="connsiteY5" fmla="*/ 33 h 1029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16643" h="102965">
                <a:moveTo>
                  <a:pt x="151" y="33"/>
                </a:moveTo>
                <a:cubicBezTo>
                  <a:pt x="-4082" y="-1554"/>
                  <a:pt x="81114" y="52950"/>
                  <a:pt x="133501" y="69883"/>
                </a:cubicBezTo>
                <a:cubicBezTo>
                  <a:pt x="185888" y="86816"/>
                  <a:pt x="298601" y="97400"/>
                  <a:pt x="314476" y="101633"/>
                </a:cubicBezTo>
                <a:cubicBezTo>
                  <a:pt x="330351" y="105866"/>
                  <a:pt x="254680" y="98987"/>
                  <a:pt x="228751" y="95283"/>
                </a:cubicBezTo>
                <a:cubicBezTo>
                  <a:pt x="202822" y="91579"/>
                  <a:pt x="192239" y="89991"/>
                  <a:pt x="158901" y="79408"/>
                </a:cubicBezTo>
                <a:cubicBezTo>
                  <a:pt x="125564" y="68825"/>
                  <a:pt x="4384" y="1620"/>
                  <a:pt x="151" y="3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63" name="フリーフォーム 1862">
            <a:extLst>
              <a:ext uri="{FF2B5EF4-FFF2-40B4-BE49-F238E27FC236}">
                <a16:creationId xmlns:a16="http://schemas.microsoft.com/office/drawing/2014/main" id="{0D090C71-A51E-E243-D3DB-C4DCCAED0C0A}"/>
              </a:ext>
            </a:extLst>
          </p:cNvPr>
          <p:cNvSpPr/>
          <p:nvPr/>
        </p:nvSpPr>
        <p:spPr>
          <a:xfrm>
            <a:off x="2435910" y="1968850"/>
            <a:ext cx="196202" cy="870470"/>
          </a:xfrm>
          <a:custGeom>
            <a:avLst/>
            <a:gdLst>
              <a:gd name="connsiteX0" fmla="*/ 12015 w 196202"/>
              <a:gd name="connsiteY0" fmla="*/ 2825 h 870470"/>
              <a:gd name="connsiteX1" fmla="*/ 15190 w 196202"/>
              <a:gd name="connsiteY1" fmla="*/ 231425 h 870470"/>
              <a:gd name="connsiteX2" fmla="*/ 196165 w 196202"/>
              <a:gd name="connsiteY2" fmla="*/ 869600 h 870470"/>
              <a:gd name="connsiteX3" fmla="*/ 31065 w 196202"/>
              <a:gd name="connsiteY3" fmla="*/ 361600 h 870470"/>
              <a:gd name="connsiteX4" fmla="*/ 12015 w 196202"/>
              <a:gd name="connsiteY4" fmla="*/ 2825 h 8704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96202" h="870470">
                <a:moveTo>
                  <a:pt x="12015" y="2825"/>
                </a:moveTo>
                <a:cubicBezTo>
                  <a:pt x="9369" y="-18871"/>
                  <a:pt x="-15502" y="86963"/>
                  <a:pt x="15190" y="231425"/>
                </a:cubicBezTo>
                <a:cubicBezTo>
                  <a:pt x="45882" y="375887"/>
                  <a:pt x="193519" y="847904"/>
                  <a:pt x="196165" y="869600"/>
                </a:cubicBezTo>
                <a:cubicBezTo>
                  <a:pt x="198811" y="891296"/>
                  <a:pt x="62286" y="501300"/>
                  <a:pt x="31065" y="361600"/>
                </a:cubicBezTo>
                <a:cubicBezTo>
                  <a:pt x="-156" y="221900"/>
                  <a:pt x="14661" y="24521"/>
                  <a:pt x="12015" y="282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64" name="フリーフォーム 1863">
            <a:extLst>
              <a:ext uri="{FF2B5EF4-FFF2-40B4-BE49-F238E27FC236}">
                <a16:creationId xmlns:a16="http://schemas.microsoft.com/office/drawing/2014/main" id="{8B31591D-1E0A-A3E7-D14E-E435ACA456F5}"/>
              </a:ext>
            </a:extLst>
          </p:cNvPr>
          <p:cNvSpPr/>
          <p:nvPr/>
        </p:nvSpPr>
        <p:spPr>
          <a:xfrm>
            <a:off x="2165110" y="1002933"/>
            <a:ext cx="428948" cy="810664"/>
          </a:xfrm>
          <a:custGeom>
            <a:avLst/>
            <a:gdLst>
              <a:gd name="connsiteX0" fmla="*/ 428865 w 428948"/>
              <a:gd name="connsiteY0" fmla="*/ 367 h 810664"/>
              <a:gd name="connsiteX1" fmla="*/ 133590 w 428948"/>
              <a:gd name="connsiteY1" fmla="*/ 517892 h 810664"/>
              <a:gd name="connsiteX2" fmla="*/ 240 w 428948"/>
              <a:gd name="connsiteY2" fmla="*/ 809992 h 810664"/>
              <a:gd name="connsiteX3" fmla="*/ 162165 w 428948"/>
              <a:gd name="connsiteY3" fmla="*/ 441692 h 810664"/>
              <a:gd name="connsiteX4" fmla="*/ 428865 w 428948"/>
              <a:gd name="connsiteY4" fmla="*/ 367 h 8106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28948" h="810664">
                <a:moveTo>
                  <a:pt x="428865" y="367"/>
                </a:moveTo>
                <a:cubicBezTo>
                  <a:pt x="424102" y="13067"/>
                  <a:pt x="205027" y="382955"/>
                  <a:pt x="133590" y="517892"/>
                </a:cubicBezTo>
                <a:cubicBezTo>
                  <a:pt x="62152" y="652830"/>
                  <a:pt x="-4523" y="822692"/>
                  <a:pt x="240" y="809992"/>
                </a:cubicBezTo>
                <a:cubicBezTo>
                  <a:pt x="5003" y="797292"/>
                  <a:pt x="90727" y="576100"/>
                  <a:pt x="162165" y="441692"/>
                </a:cubicBezTo>
                <a:cubicBezTo>
                  <a:pt x="233602" y="307284"/>
                  <a:pt x="433628" y="-12333"/>
                  <a:pt x="428865" y="36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65" name="フリーフォーム 1864">
            <a:extLst>
              <a:ext uri="{FF2B5EF4-FFF2-40B4-BE49-F238E27FC236}">
                <a16:creationId xmlns:a16="http://schemas.microsoft.com/office/drawing/2014/main" id="{C1C153C9-6BB3-13D5-13B7-431CC56AEE18}"/>
              </a:ext>
            </a:extLst>
          </p:cNvPr>
          <p:cNvSpPr/>
          <p:nvPr/>
        </p:nvSpPr>
        <p:spPr>
          <a:xfrm>
            <a:off x="2415566" y="936485"/>
            <a:ext cx="1083397" cy="1409720"/>
          </a:xfrm>
          <a:custGeom>
            <a:avLst/>
            <a:gdLst>
              <a:gd name="connsiteX0" fmla="*/ 26009 w 1083397"/>
              <a:gd name="connsiteY0" fmla="*/ 651015 h 1409720"/>
              <a:gd name="connsiteX1" fmla="*/ 362559 w 1083397"/>
              <a:gd name="connsiteY1" fmla="*/ 165240 h 1409720"/>
              <a:gd name="connsiteX2" fmla="*/ 251434 w 1083397"/>
              <a:gd name="connsiteY2" fmla="*/ 212865 h 1409720"/>
              <a:gd name="connsiteX3" fmla="*/ 603859 w 1083397"/>
              <a:gd name="connsiteY3" fmla="*/ 47765 h 1409720"/>
              <a:gd name="connsiteX4" fmla="*/ 1073759 w 1083397"/>
              <a:gd name="connsiteY4" fmla="*/ 140 h 1409720"/>
              <a:gd name="connsiteX5" fmla="*/ 908659 w 1083397"/>
              <a:gd name="connsiteY5" fmla="*/ 35065 h 1409720"/>
              <a:gd name="connsiteX6" fmla="*/ 762609 w 1083397"/>
              <a:gd name="connsiteY6" fmla="*/ 89040 h 1409720"/>
              <a:gd name="connsiteX7" fmla="*/ 861034 w 1083397"/>
              <a:gd name="connsiteY7" fmla="*/ 98565 h 1409720"/>
              <a:gd name="connsiteX8" fmla="*/ 924534 w 1083397"/>
              <a:gd name="connsiteY8" fmla="*/ 111265 h 1409720"/>
              <a:gd name="connsiteX9" fmla="*/ 632434 w 1083397"/>
              <a:gd name="connsiteY9" fmla="*/ 149365 h 1409720"/>
              <a:gd name="connsiteX10" fmla="*/ 384784 w 1083397"/>
              <a:gd name="connsiteY10" fmla="*/ 298590 h 1409720"/>
              <a:gd name="connsiteX11" fmla="*/ 451459 w 1083397"/>
              <a:gd name="connsiteY11" fmla="*/ 250965 h 1409720"/>
              <a:gd name="connsiteX12" fmla="*/ 349859 w 1083397"/>
              <a:gd name="connsiteY12" fmla="*/ 374790 h 1409720"/>
              <a:gd name="connsiteX13" fmla="*/ 543534 w 1083397"/>
              <a:gd name="connsiteY13" fmla="*/ 219215 h 1409720"/>
              <a:gd name="connsiteX14" fmla="*/ 356209 w 1083397"/>
              <a:gd name="connsiteY14" fmla="*/ 514490 h 1409720"/>
              <a:gd name="connsiteX15" fmla="*/ 235559 w 1083397"/>
              <a:gd name="connsiteY15" fmla="*/ 762140 h 1409720"/>
              <a:gd name="connsiteX16" fmla="*/ 375259 w 1083397"/>
              <a:gd name="connsiteY16" fmla="*/ 635140 h 1409720"/>
              <a:gd name="connsiteX17" fmla="*/ 362559 w 1083397"/>
              <a:gd name="connsiteY17" fmla="*/ 778015 h 1409720"/>
              <a:gd name="connsiteX18" fmla="*/ 333984 w 1083397"/>
              <a:gd name="connsiteY18" fmla="*/ 933590 h 1409720"/>
              <a:gd name="connsiteX19" fmla="*/ 330809 w 1083397"/>
              <a:gd name="connsiteY19" fmla="*/ 812940 h 1409720"/>
              <a:gd name="connsiteX20" fmla="*/ 203809 w 1083397"/>
              <a:gd name="connsiteY20" fmla="*/ 1181240 h 1409720"/>
              <a:gd name="connsiteX21" fmla="*/ 219684 w 1083397"/>
              <a:gd name="connsiteY21" fmla="*/ 1378090 h 1409720"/>
              <a:gd name="connsiteX22" fmla="*/ 213334 w 1083397"/>
              <a:gd name="connsiteY22" fmla="*/ 1352690 h 1409720"/>
              <a:gd name="connsiteX23" fmla="*/ 22834 w 1083397"/>
              <a:gd name="connsiteY23" fmla="*/ 841515 h 1409720"/>
              <a:gd name="connsiteX24" fmla="*/ 22834 w 1083397"/>
              <a:gd name="connsiteY24" fmla="*/ 917715 h 1409720"/>
              <a:gd name="connsiteX25" fmla="*/ 19659 w 1083397"/>
              <a:gd name="connsiteY25" fmla="*/ 787540 h 1409720"/>
              <a:gd name="connsiteX26" fmla="*/ 26009 w 1083397"/>
              <a:gd name="connsiteY26" fmla="*/ 651015 h 14097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1083397" h="1409720">
                <a:moveTo>
                  <a:pt x="26009" y="651015"/>
                </a:moveTo>
                <a:cubicBezTo>
                  <a:pt x="83159" y="547298"/>
                  <a:pt x="324988" y="238265"/>
                  <a:pt x="362559" y="165240"/>
                </a:cubicBezTo>
                <a:cubicBezTo>
                  <a:pt x="400130" y="92215"/>
                  <a:pt x="211217" y="232444"/>
                  <a:pt x="251434" y="212865"/>
                </a:cubicBezTo>
                <a:cubicBezTo>
                  <a:pt x="291651" y="193286"/>
                  <a:pt x="466805" y="83219"/>
                  <a:pt x="603859" y="47765"/>
                </a:cubicBezTo>
                <a:cubicBezTo>
                  <a:pt x="740913" y="12311"/>
                  <a:pt x="1022959" y="2257"/>
                  <a:pt x="1073759" y="140"/>
                </a:cubicBezTo>
                <a:cubicBezTo>
                  <a:pt x="1124559" y="-1977"/>
                  <a:pt x="960517" y="20248"/>
                  <a:pt x="908659" y="35065"/>
                </a:cubicBezTo>
                <a:cubicBezTo>
                  <a:pt x="856801" y="49882"/>
                  <a:pt x="770546" y="78457"/>
                  <a:pt x="762609" y="89040"/>
                </a:cubicBezTo>
                <a:cubicBezTo>
                  <a:pt x="754672" y="99623"/>
                  <a:pt x="834047" y="94861"/>
                  <a:pt x="861034" y="98565"/>
                </a:cubicBezTo>
                <a:cubicBezTo>
                  <a:pt x="888021" y="102269"/>
                  <a:pt x="962634" y="102798"/>
                  <a:pt x="924534" y="111265"/>
                </a:cubicBezTo>
                <a:cubicBezTo>
                  <a:pt x="886434" y="119732"/>
                  <a:pt x="722392" y="118144"/>
                  <a:pt x="632434" y="149365"/>
                </a:cubicBezTo>
                <a:cubicBezTo>
                  <a:pt x="542476" y="180586"/>
                  <a:pt x="414946" y="281657"/>
                  <a:pt x="384784" y="298590"/>
                </a:cubicBezTo>
                <a:cubicBezTo>
                  <a:pt x="354622" y="315523"/>
                  <a:pt x="457280" y="238265"/>
                  <a:pt x="451459" y="250965"/>
                </a:cubicBezTo>
                <a:cubicBezTo>
                  <a:pt x="445638" y="263665"/>
                  <a:pt x="334513" y="380082"/>
                  <a:pt x="349859" y="374790"/>
                </a:cubicBezTo>
                <a:cubicBezTo>
                  <a:pt x="365205" y="369498"/>
                  <a:pt x="542476" y="195932"/>
                  <a:pt x="543534" y="219215"/>
                </a:cubicBezTo>
                <a:cubicBezTo>
                  <a:pt x="544592" y="242498"/>
                  <a:pt x="407538" y="424003"/>
                  <a:pt x="356209" y="514490"/>
                </a:cubicBezTo>
                <a:cubicBezTo>
                  <a:pt x="304880" y="604977"/>
                  <a:pt x="232384" y="742032"/>
                  <a:pt x="235559" y="762140"/>
                </a:cubicBezTo>
                <a:cubicBezTo>
                  <a:pt x="238734" y="782248"/>
                  <a:pt x="354092" y="632494"/>
                  <a:pt x="375259" y="635140"/>
                </a:cubicBezTo>
                <a:cubicBezTo>
                  <a:pt x="396426" y="637786"/>
                  <a:pt x="369438" y="728273"/>
                  <a:pt x="362559" y="778015"/>
                </a:cubicBezTo>
                <a:cubicBezTo>
                  <a:pt x="355680" y="827757"/>
                  <a:pt x="339276" y="927769"/>
                  <a:pt x="333984" y="933590"/>
                </a:cubicBezTo>
                <a:cubicBezTo>
                  <a:pt x="328692" y="939411"/>
                  <a:pt x="352505" y="771665"/>
                  <a:pt x="330809" y="812940"/>
                </a:cubicBezTo>
                <a:cubicBezTo>
                  <a:pt x="309113" y="854215"/>
                  <a:pt x="222330" y="1087048"/>
                  <a:pt x="203809" y="1181240"/>
                </a:cubicBezTo>
                <a:cubicBezTo>
                  <a:pt x="185288" y="1275432"/>
                  <a:pt x="218097" y="1349515"/>
                  <a:pt x="219684" y="1378090"/>
                </a:cubicBezTo>
                <a:cubicBezTo>
                  <a:pt x="221272" y="1406665"/>
                  <a:pt x="246142" y="1442119"/>
                  <a:pt x="213334" y="1352690"/>
                </a:cubicBezTo>
                <a:cubicBezTo>
                  <a:pt x="180526" y="1263261"/>
                  <a:pt x="54584" y="914011"/>
                  <a:pt x="22834" y="841515"/>
                </a:cubicBezTo>
                <a:cubicBezTo>
                  <a:pt x="-8916" y="769019"/>
                  <a:pt x="23363" y="926711"/>
                  <a:pt x="22834" y="917715"/>
                </a:cubicBezTo>
                <a:cubicBezTo>
                  <a:pt x="22305" y="908719"/>
                  <a:pt x="14896" y="831990"/>
                  <a:pt x="19659" y="787540"/>
                </a:cubicBezTo>
                <a:cubicBezTo>
                  <a:pt x="24421" y="743090"/>
                  <a:pt x="-31141" y="754732"/>
                  <a:pt x="26009" y="651015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73" name="フリーフォーム 1872">
            <a:extLst>
              <a:ext uri="{FF2B5EF4-FFF2-40B4-BE49-F238E27FC236}">
                <a16:creationId xmlns:a16="http://schemas.microsoft.com/office/drawing/2014/main" id="{6DB50081-6A9F-7597-A379-D50389A51A71}"/>
              </a:ext>
            </a:extLst>
          </p:cNvPr>
          <p:cNvSpPr/>
          <p:nvPr/>
        </p:nvSpPr>
        <p:spPr>
          <a:xfrm>
            <a:off x="3182675" y="2836890"/>
            <a:ext cx="674224" cy="143028"/>
          </a:xfrm>
          <a:custGeom>
            <a:avLst/>
            <a:gdLst>
              <a:gd name="connsiteX0" fmla="*/ 1850 w 674224"/>
              <a:gd name="connsiteY0" fmla="*/ 36485 h 143028"/>
              <a:gd name="connsiteX1" fmla="*/ 227275 w 674224"/>
              <a:gd name="connsiteY1" fmla="*/ 52360 h 143028"/>
              <a:gd name="connsiteX2" fmla="*/ 278075 w 674224"/>
              <a:gd name="connsiteY2" fmla="*/ 33310 h 143028"/>
              <a:gd name="connsiteX3" fmla="*/ 205050 w 674224"/>
              <a:gd name="connsiteY3" fmla="*/ 49185 h 143028"/>
              <a:gd name="connsiteX4" fmla="*/ 297125 w 674224"/>
              <a:gd name="connsiteY4" fmla="*/ 14260 h 143028"/>
              <a:gd name="connsiteX5" fmla="*/ 462225 w 674224"/>
              <a:gd name="connsiteY5" fmla="*/ 11085 h 143028"/>
              <a:gd name="connsiteX6" fmla="*/ 398725 w 674224"/>
              <a:gd name="connsiteY6" fmla="*/ 14260 h 143028"/>
              <a:gd name="connsiteX7" fmla="*/ 665425 w 674224"/>
              <a:gd name="connsiteY7" fmla="*/ 1560 h 143028"/>
              <a:gd name="connsiteX8" fmla="*/ 589225 w 674224"/>
              <a:gd name="connsiteY8" fmla="*/ 55535 h 143028"/>
              <a:gd name="connsiteX9" fmla="*/ 382850 w 674224"/>
              <a:gd name="connsiteY9" fmla="*/ 138085 h 143028"/>
              <a:gd name="connsiteX10" fmla="*/ 471750 w 674224"/>
              <a:gd name="connsiteY10" fmla="*/ 131735 h 143028"/>
              <a:gd name="connsiteX11" fmla="*/ 214575 w 674224"/>
              <a:gd name="connsiteY11" fmla="*/ 115860 h 143028"/>
              <a:gd name="connsiteX12" fmla="*/ 65350 w 674224"/>
              <a:gd name="connsiteY12" fmla="*/ 99985 h 143028"/>
              <a:gd name="connsiteX13" fmla="*/ 116150 w 674224"/>
              <a:gd name="connsiteY13" fmla="*/ 112685 h 143028"/>
              <a:gd name="connsiteX14" fmla="*/ 1850 w 674224"/>
              <a:gd name="connsiteY14" fmla="*/ 36485 h 1430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674224" h="143028">
                <a:moveTo>
                  <a:pt x="1850" y="36485"/>
                </a:moveTo>
                <a:cubicBezTo>
                  <a:pt x="20371" y="26431"/>
                  <a:pt x="181238" y="52889"/>
                  <a:pt x="227275" y="52360"/>
                </a:cubicBezTo>
                <a:cubicBezTo>
                  <a:pt x="273312" y="51831"/>
                  <a:pt x="281779" y="33839"/>
                  <a:pt x="278075" y="33310"/>
                </a:cubicBezTo>
                <a:cubicBezTo>
                  <a:pt x="274371" y="32781"/>
                  <a:pt x="201875" y="52360"/>
                  <a:pt x="205050" y="49185"/>
                </a:cubicBezTo>
                <a:cubicBezTo>
                  <a:pt x="208225" y="46010"/>
                  <a:pt x="254263" y="20610"/>
                  <a:pt x="297125" y="14260"/>
                </a:cubicBezTo>
                <a:cubicBezTo>
                  <a:pt x="339987" y="7910"/>
                  <a:pt x="445292" y="11085"/>
                  <a:pt x="462225" y="11085"/>
                </a:cubicBezTo>
                <a:cubicBezTo>
                  <a:pt x="479158" y="11085"/>
                  <a:pt x="398725" y="14260"/>
                  <a:pt x="398725" y="14260"/>
                </a:cubicBezTo>
                <a:cubicBezTo>
                  <a:pt x="432592" y="12673"/>
                  <a:pt x="633675" y="-5319"/>
                  <a:pt x="665425" y="1560"/>
                </a:cubicBezTo>
                <a:cubicBezTo>
                  <a:pt x="697175" y="8439"/>
                  <a:pt x="636321" y="32781"/>
                  <a:pt x="589225" y="55535"/>
                </a:cubicBezTo>
                <a:cubicBezTo>
                  <a:pt x="542129" y="78289"/>
                  <a:pt x="402429" y="125385"/>
                  <a:pt x="382850" y="138085"/>
                </a:cubicBezTo>
                <a:cubicBezTo>
                  <a:pt x="363271" y="150785"/>
                  <a:pt x="499796" y="135439"/>
                  <a:pt x="471750" y="131735"/>
                </a:cubicBezTo>
                <a:cubicBezTo>
                  <a:pt x="443704" y="128031"/>
                  <a:pt x="282308" y="121152"/>
                  <a:pt x="214575" y="115860"/>
                </a:cubicBezTo>
                <a:cubicBezTo>
                  <a:pt x="146842" y="110568"/>
                  <a:pt x="81754" y="100514"/>
                  <a:pt x="65350" y="99985"/>
                </a:cubicBezTo>
                <a:cubicBezTo>
                  <a:pt x="48946" y="99456"/>
                  <a:pt x="122500" y="118506"/>
                  <a:pt x="116150" y="112685"/>
                </a:cubicBezTo>
                <a:cubicBezTo>
                  <a:pt x="109800" y="106864"/>
                  <a:pt x="-16671" y="46539"/>
                  <a:pt x="1850" y="36485"/>
                </a:cubicBezTo>
                <a:close/>
              </a:path>
            </a:pathLst>
          </a:custGeom>
          <a:solidFill>
            <a:srgbClr val="FF0000">
              <a:alpha val="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74" name="フリーフォーム 1873">
            <a:extLst>
              <a:ext uri="{FF2B5EF4-FFF2-40B4-BE49-F238E27FC236}">
                <a16:creationId xmlns:a16="http://schemas.microsoft.com/office/drawing/2014/main" id="{79B8C5C3-46A8-100E-D51E-296D174EBEAD}"/>
              </a:ext>
            </a:extLst>
          </p:cNvPr>
          <p:cNvSpPr/>
          <p:nvPr/>
        </p:nvSpPr>
        <p:spPr>
          <a:xfrm>
            <a:off x="3403503" y="2727321"/>
            <a:ext cx="613075" cy="250948"/>
          </a:xfrm>
          <a:custGeom>
            <a:avLst/>
            <a:gdLst>
              <a:gd name="connsiteX0" fmla="*/ 92172 w 613075"/>
              <a:gd name="connsiteY0" fmla="*/ 133354 h 250948"/>
              <a:gd name="connsiteX1" fmla="*/ 346172 w 613075"/>
              <a:gd name="connsiteY1" fmla="*/ 92079 h 250948"/>
              <a:gd name="connsiteX2" fmla="*/ 235047 w 613075"/>
              <a:gd name="connsiteY2" fmla="*/ 98429 h 250948"/>
              <a:gd name="connsiteX3" fmla="*/ 419197 w 613075"/>
              <a:gd name="connsiteY3" fmla="*/ 66679 h 250948"/>
              <a:gd name="connsiteX4" fmla="*/ 606522 w 613075"/>
              <a:gd name="connsiteY4" fmla="*/ 4 h 250948"/>
              <a:gd name="connsiteX5" fmla="*/ 555722 w 613075"/>
              <a:gd name="connsiteY5" fmla="*/ 69854 h 250948"/>
              <a:gd name="connsiteX6" fmla="*/ 412847 w 613075"/>
              <a:gd name="connsiteY6" fmla="*/ 171454 h 250948"/>
              <a:gd name="connsiteX7" fmla="*/ 254097 w 613075"/>
              <a:gd name="connsiteY7" fmla="*/ 250829 h 250948"/>
              <a:gd name="connsiteX8" fmla="*/ 355697 w 613075"/>
              <a:gd name="connsiteY8" fmla="*/ 190504 h 250948"/>
              <a:gd name="connsiteX9" fmla="*/ 203297 w 613075"/>
              <a:gd name="connsiteY9" fmla="*/ 238129 h 250948"/>
              <a:gd name="connsiteX10" fmla="*/ 97 w 613075"/>
              <a:gd name="connsiteY10" fmla="*/ 228604 h 250948"/>
              <a:gd name="connsiteX11" fmla="*/ 174722 w 613075"/>
              <a:gd name="connsiteY11" fmla="*/ 219079 h 250948"/>
              <a:gd name="connsiteX12" fmla="*/ 44547 w 613075"/>
              <a:gd name="connsiteY12" fmla="*/ 187329 h 250948"/>
              <a:gd name="connsiteX13" fmla="*/ 200122 w 613075"/>
              <a:gd name="connsiteY13" fmla="*/ 193679 h 250948"/>
              <a:gd name="connsiteX14" fmla="*/ 92172 w 613075"/>
              <a:gd name="connsiteY14" fmla="*/ 133354 h 2509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613075" h="250948">
                <a:moveTo>
                  <a:pt x="92172" y="133354"/>
                </a:moveTo>
                <a:cubicBezTo>
                  <a:pt x="116514" y="116421"/>
                  <a:pt x="322359" y="97900"/>
                  <a:pt x="346172" y="92079"/>
                </a:cubicBezTo>
                <a:cubicBezTo>
                  <a:pt x="369985" y="86258"/>
                  <a:pt x="222876" y="102662"/>
                  <a:pt x="235047" y="98429"/>
                </a:cubicBezTo>
                <a:cubicBezTo>
                  <a:pt x="247218" y="94196"/>
                  <a:pt x="357285" y="83083"/>
                  <a:pt x="419197" y="66679"/>
                </a:cubicBezTo>
                <a:cubicBezTo>
                  <a:pt x="481109" y="50275"/>
                  <a:pt x="583768" y="-525"/>
                  <a:pt x="606522" y="4"/>
                </a:cubicBezTo>
                <a:cubicBezTo>
                  <a:pt x="629276" y="533"/>
                  <a:pt x="588001" y="41279"/>
                  <a:pt x="555722" y="69854"/>
                </a:cubicBezTo>
                <a:cubicBezTo>
                  <a:pt x="523443" y="98429"/>
                  <a:pt x="463118" y="141292"/>
                  <a:pt x="412847" y="171454"/>
                </a:cubicBezTo>
                <a:cubicBezTo>
                  <a:pt x="362576" y="201617"/>
                  <a:pt x="263622" y="247654"/>
                  <a:pt x="254097" y="250829"/>
                </a:cubicBezTo>
                <a:cubicBezTo>
                  <a:pt x="244572" y="254004"/>
                  <a:pt x="364164" y="192621"/>
                  <a:pt x="355697" y="190504"/>
                </a:cubicBezTo>
                <a:cubicBezTo>
                  <a:pt x="347230" y="188387"/>
                  <a:pt x="262564" y="231779"/>
                  <a:pt x="203297" y="238129"/>
                </a:cubicBezTo>
                <a:cubicBezTo>
                  <a:pt x="144030" y="244479"/>
                  <a:pt x="4859" y="231779"/>
                  <a:pt x="97" y="228604"/>
                </a:cubicBezTo>
                <a:cubicBezTo>
                  <a:pt x="-4665" y="225429"/>
                  <a:pt x="167314" y="225958"/>
                  <a:pt x="174722" y="219079"/>
                </a:cubicBezTo>
                <a:cubicBezTo>
                  <a:pt x="182130" y="212200"/>
                  <a:pt x="40314" y="191562"/>
                  <a:pt x="44547" y="187329"/>
                </a:cubicBezTo>
                <a:cubicBezTo>
                  <a:pt x="48780" y="183096"/>
                  <a:pt x="190597" y="199500"/>
                  <a:pt x="200122" y="193679"/>
                </a:cubicBezTo>
                <a:cubicBezTo>
                  <a:pt x="209647" y="187858"/>
                  <a:pt x="67830" y="150287"/>
                  <a:pt x="92172" y="133354"/>
                </a:cubicBezTo>
                <a:close/>
              </a:path>
            </a:pathLst>
          </a:custGeom>
          <a:solidFill>
            <a:srgbClr val="FF0000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78" name="フリーフォーム 1877">
            <a:extLst>
              <a:ext uri="{FF2B5EF4-FFF2-40B4-BE49-F238E27FC236}">
                <a16:creationId xmlns:a16="http://schemas.microsoft.com/office/drawing/2014/main" id="{F29E17F2-9FEA-0555-0B3B-03B8A16BBB7B}"/>
              </a:ext>
            </a:extLst>
          </p:cNvPr>
          <p:cNvSpPr/>
          <p:nvPr/>
        </p:nvSpPr>
        <p:spPr>
          <a:xfrm>
            <a:off x="3779973" y="2849967"/>
            <a:ext cx="152305" cy="184945"/>
          </a:xfrm>
          <a:custGeom>
            <a:avLst/>
            <a:gdLst>
              <a:gd name="connsiteX0" fmla="*/ 150677 w 152305"/>
              <a:gd name="connsiteY0" fmla="*/ 1183 h 184945"/>
              <a:gd name="connsiteX1" fmla="*/ 1452 w 152305"/>
              <a:gd name="connsiteY1" fmla="*/ 182158 h 184945"/>
              <a:gd name="connsiteX2" fmla="*/ 77652 w 152305"/>
              <a:gd name="connsiteY2" fmla="*/ 105958 h 184945"/>
              <a:gd name="connsiteX3" fmla="*/ 150677 w 152305"/>
              <a:gd name="connsiteY3" fmla="*/ 1183 h 1849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2305" h="184945">
                <a:moveTo>
                  <a:pt x="150677" y="1183"/>
                </a:moveTo>
                <a:cubicBezTo>
                  <a:pt x="137977" y="13883"/>
                  <a:pt x="13623" y="164696"/>
                  <a:pt x="1452" y="182158"/>
                </a:cubicBezTo>
                <a:cubicBezTo>
                  <a:pt x="-10719" y="199620"/>
                  <a:pt x="57015" y="130300"/>
                  <a:pt x="77652" y="105958"/>
                </a:cubicBezTo>
                <a:cubicBezTo>
                  <a:pt x="98289" y="81616"/>
                  <a:pt x="163377" y="-11517"/>
                  <a:pt x="150677" y="118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79" name="フリーフォーム 1878">
            <a:extLst>
              <a:ext uri="{FF2B5EF4-FFF2-40B4-BE49-F238E27FC236}">
                <a16:creationId xmlns:a16="http://schemas.microsoft.com/office/drawing/2014/main" id="{6A8BFB11-2EA1-2648-0E5D-43545A83843E}"/>
              </a:ext>
            </a:extLst>
          </p:cNvPr>
          <p:cNvSpPr/>
          <p:nvPr/>
        </p:nvSpPr>
        <p:spPr>
          <a:xfrm>
            <a:off x="3533054" y="3076575"/>
            <a:ext cx="175885" cy="15894"/>
          </a:xfrm>
          <a:custGeom>
            <a:avLst/>
            <a:gdLst>
              <a:gd name="connsiteX0" fmla="*/ 721 w 175885"/>
              <a:gd name="connsiteY0" fmla="*/ 15875 h 15894"/>
              <a:gd name="connsiteX1" fmla="*/ 172171 w 175885"/>
              <a:gd name="connsiteY1" fmla="*/ 3175 h 15894"/>
              <a:gd name="connsiteX2" fmla="*/ 111846 w 175885"/>
              <a:gd name="connsiteY2" fmla="*/ 0 h 15894"/>
              <a:gd name="connsiteX3" fmla="*/ 721 w 175885"/>
              <a:gd name="connsiteY3" fmla="*/ 15875 h 158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5885" h="15894">
                <a:moveTo>
                  <a:pt x="721" y="15875"/>
                </a:moveTo>
                <a:cubicBezTo>
                  <a:pt x="10775" y="16404"/>
                  <a:pt x="153650" y="5821"/>
                  <a:pt x="172171" y="3175"/>
                </a:cubicBezTo>
                <a:cubicBezTo>
                  <a:pt x="190692" y="529"/>
                  <a:pt x="135129" y="0"/>
                  <a:pt x="111846" y="0"/>
                </a:cubicBezTo>
                <a:cubicBezTo>
                  <a:pt x="88563" y="0"/>
                  <a:pt x="-9333" y="15346"/>
                  <a:pt x="721" y="1587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80" name="フリーフォーム 1879">
            <a:extLst>
              <a:ext uri="{FF2B5EF4-FFF2-40B4-BE49-F238E27FC236}">
                <a16:creationId xmlns:a16="http://schemas.microsoft.com/office/drawing/2014/main" id="{3E70A47A-F121-9ABC-E608-D4EF6382A555}"/>
              </a:ext>
            </a:extLst>
          </p:cNvPr>
          <p:cNvSpPr/>
          <p:nvPr/>
        </p:nvSpPr>
        <p:spPr>
          <a:xfrm>
            <a:off x="3171154" y="2827908"/>
            <a:ext cx="778732" cy="272526"/>
          </a:xfrm>
          <a:custGeom>
            <a:avLst/>
            <a:gdLst>
              <a:gd name="connsiteX0" fmla="*/ 775371 w 778732"/>
              <a:gd name="connsiteY0" fmla="*/ 16892 h 272526"/>
              <a:gd name="connsiteX1" fmla="*/ 635671 w 778732"/>
              <a:gd name="connsiteY1" fmla="*/ 220092 h 272526"/>
              <a:gd name="connsiteX2" fmla="*/ 505496 w 778732"/>
              <a:gd name="connsiteY2" fmla="*/ 261367 h 272526"/>
              <a:gd name="connsiteX3" fmla="*/ 454696 w 778732"/>
              <a:gd name="connsiteY3" fmla="*/ 270892 h 272526"/>
              <a:gd name="connsiteX4" fmla="*/ 257846 w 778732"/>
              <a:gd name="connsiteY4" fmla="*/ 258192 h 272526"/>
              <a:gd name="connsiteX5" fmla="*/ 108621 w 778732"/>
              <a:gd name="connsiteY5" fmla="*/ 140717 h 272526"/>
              <a:gd name="connsiteX6" fmla="*/ 671 w 778732"/>
              <a:gd name="connsiteY6" fmla="*/ 74042 h 272526"/>
              <a:gd name="connsiteX7" fmla="*/ 159421 w 778732"/>
              <a:gd name="connsiteY7" fmla="*/ 137542 h 272526"/>
              <a:gd name="connsiteX8" fmla="*/ 391196 w 778732"/>
              <a:gd name="connsiteY8" fmla="*/ 147067 h 272526"/>
              <a:gd name="connsiteX9" fmla="*/ 295946 w 778732"/>
              <a:gd name="connsiteY9" fmla="*/ 137542 h 272526"/>
              <a:gd name="connsiteX10" fmla="*/ 480096 w 778732"/>
              <a:gd name="connsiteY10" fmla="*/ 118492 h 272526"/>
              <a:gd name="connsiteX11" fmla="*/ 715046 w 778732"/>
              <a:gd name="connsiteY11" fmla="*/ 26417 h 272526"/>
              <a:gd name="connsiteX12" fmla="*/ 775371 w 778732"/>
              <a:gd name="connsiteY12" fmla="*/ 16892 h 2725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778732" h="272526">
                <a:moveTo>
                  <a:pt x="775371" y="16892"/>
                </a:moveTo>
                <a:cubicBezTo>
                  <a:pt x="762142" y="49171"/>
                  <a:pt x="680650" y="179346"/>
                  <a:pt x="635671" y="220092"/>
                </a:cubicBezTo>
                <a:cubicBezTo>
                  <a:pt x="590692" y="260838"/>
                  <a:pt x="535658" y="252900"/>
                  <a:pt x="505496" y="261367"/>
                </a:cubicBezTo>
                <a:cubicBezTo>
                  <a:pt x="475333" y="269834"/>
                  <a:pt x="495971" y="271421"/>
                  <a:pt x="454696" y="270892"/>
                </a:cubicBezTo>
                <a:cubicBezTo>
                  <a:pt x="413421" y="270363"/>
                  <a:pt x="315525" y="279888"/>
                  <a:pt x="257846" y="258192"/>
                </a:cubicBezTo>
                <a:cubicBezTo>
                  <a:pt x="200167" y="236496"/>
                  <a:pt x="151483" y="171409"/>
                  <a:pt x="108621" y="140717"/>
                </a:cubicBezTo>
                <a:cubicBezTo>
                  <a:pt x="65759" y="110025"/>
                  <a:pt x="-7796" y="74571"/>
                  <a:pt x="671" y="74042"/>
                </a:cubicBezTo>
                <a:cubicBezTo>
                  <a:pt x="9138" y="73513"/>
                  <a:pt x="94334" y="125371"/>
                  <a:pt x="159421" y="137542"/>
                </a:cubicBezTo>
                <a:cubicBezTo>
                  <a:pt x="224508" y="149713"/>
                  <a:pt x="368442" y="147067"/>
                  <a:pt x="391196" y="147067"/>
                </a:cubicBezTo>
                <a:cubicBezTo>
                  <a:pt x="413950" y="147067"/>
                  <a:pt x="281129" y="142305"/>
                  <a:pt x="295946" y="137542"/>
                </a:cubicBezTo>
                <a:cubicBezTo>
                  <a:pt x="310763" y="132779"/>
                  <a:pt x="410246" y="137013"/>
                  <a:pt x="480096" y="118492"/>
                </a:cubicBezTo>
                <a:cubicBezTo>
                  <a:pt x="549946" y="99971"/>
                  <a:pt x="668479" y="48113"/>
                  <a:pt x="715046" y="26417"/>
                </a:cubicBezTo>
                <a:cubicBezTo>
                  <a:pt x="761613" y="4721"/>
                  <a:pt x="788600" y="-15387"/>
                  <a:pt x="775371" y="16892"/>
                </a:cubicBezTo>
                <a:close/>
              </a:path>
            </a:pathLst>
          </a:custGeom>
          <a:solidFill>
            <a:srgbClr val="FF0000">
              <a:alpha val="3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81" name="フリーフォーム 1880">
            <a:extLst>
              <a:ext uri="{FF2B5EF4-FFF2-40B4-BE49-F238E27FC236}">
                <a16:creationId xmlns:a16="http://schemas.microsoft.com/office/drawing/2014/main" id="{1C19AE22-40A9-2ED4-5E11-31ED2C3BCDB4}"/>
              </a:ext>
            </a:extLst>
          </p:cNvPr>
          <p:cNvSpPr/>
          <p:nvPr/>
        </p:nvSpPr>
        <p:spPr>
          <a:xfrm>
            <a:off x="3473448" y="3008611"/>
            <a:ext cx="220406" cy="29302"/>
          </a:xfrm>
          <a:custGeom>
            <a:avLst/>
            <a:gdLst>
              <a:gd name="connsiteX0" fmla="*/ 2 w 220406"/>
              <a:gd name="connsiteY0" fmla="*/ 26689 h 29302"/>
              <a:gd name="connsiteX1" fmla="*/ 136527 w 220406"/>
              <a:gd name="connsiteY1" fmla="*/ 26689 h 29302"/>
              <a:gd name="connsiteX2" fmla="*/ 219077 w 220406"/>
              <a:gd name="connsiteY2" fmla="*/ 1289 h 29302"/>
              <a:gd name="connsiteX3" fmla="*/ 184152 w 220406"/>
              <a:gd name="connsiteY3" fmla="*/ 4464 h 29302"/>
              <a:gd name="connsiteX4" fmla="*/ 139702 w 220406"/>
              <a:gd name="connsiteY4" fmla="*/ 10814 h 29302"/>
              <a:gd name="connsiteX5" fmla="*/ 2 w 220406"/>
              <a:gd name="connsiteY5" fmla="*/ 26689 h 293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20406" h="29302">
                <a:moveTo>
                  <a:pt x="2" y="26689"/>
                </a:moveTo>
                <a:cubicBezTo>
                  <a:pt x="-527" y="29335"/>
                  <a:pt x="100015" y="30922"/>
                  <a:pt x="136527" y="26689"/>
                </a:cubicBezTo>
                <a:cubicBezTo>
                  <a:pt x="173040" y="22456"/>
                  <a:pt x="211140" y="4993"/>
                  <a:pt x="219077" y="1289"/>
                </a:cubicBezTo>
                <a:cubicBezTo>
                  <a:pt x="227014" y="-2415"/>
                  <a:pt x="197381" y="2877"/>
                  <a:pt x="184152" y="4464"/>
                </a:cubicBezTo>
                <a:cubicBezTo>
                  <a:pt x="170923" y="6051"/>
                  <a:pt x="167219" y="7639"/>
                  <a:pt x="139702" y="10814"/>
                </a:cubicBezTo>
                <a:cubicBezTo>
                  <a:pt x="112185" y="13989"/>
                  <a:pt x="531" y="24043"/>
                  <a:pt x="2" y="2668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82" name="フリーフォーム 1881">
            <a:extLst>
              <a:ext uri="{FF2B5EF4-FFF2-40B4-BE49-F238E27FC236}">
                <a16:creationId xmlns:a16="http://schemas.microsoft.com/office/drawing/2014/main" id="{D50054E8-4CE1-8390-B1DE-99DD76B1BF55}"/>
              </a:ext>
            </a:extLst>
          </p:cNvPr>
          <p:cNvSpPr/>
          <p:nvPr/>
        </p:nvSpPr>
        <p:spPr>
          <a:xfrm>
            <a:off x="3498376" y="2843824"/>
            <a:ext cx="271081" cy="66024"/>
          </a:xfrm>
          <a:custGeom>
            <a:avLst/>
            <a:gdLst>
              <a:gd name="connsiteX0" fmla="*/ 474 w 271081"/>
              <a:gd name="connsiteY0" fmla="*/ 58126 h 66024"/>
              <a:gd name="connsiteX1" fmla="*/ 175099 w 271081"/>
              <a:gd name="connsiteY1" fmla="*/ 26376 h 66024"/>
              <a:gd name="connsiteX2" fmla="*/ 270349 w 271081"/>
              <a:gd name="connsiteY2" fmla="*/ 976 h 66024"/>
              <a:gd name="connsiteX3" fmla="*/ 127474 w 271081"/>
              <a:gd name="connsiteY3" fmla="*/ 61301 h 66024"/>
              <a:gd name="connsiteX4" fmla="*/ 474 w 271081"/>
              <a:gd name="connsiteY4" fmla="*/ 58126 h 660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71081" h="66024">
                <a:moveTo>
                  <a:pt x="474" y="58126"/>
                </a:moveTo>
                <a:cubicBezTo>
                  <a:pt x="8411" y="52305"/>
                  <a:pt x="130120" y="35901"/>
                  <a:pt x="175099" y="26376"/>
                </a:cubicBezTo>
                <a:cubicBezTo>
                  <a:pt x="220078" y="16851"/>
                  <a:pt x="278286" y="-4845"/>
                  <a:pt x="270349" y="976"/>
                </a:cubicBezTo>
                <a:cubicBezTo>
                  <a:pt x="262412" y="6797"/>
                  <a:pt x="168749" y="51776"/>
                  <a:pt x="127474" y="61301"/>
                </a:cubicBezTo>
                <a:cubicBezTo>
                  <a:pt x="86199" y="70826"/>
                  <a:pt x="-7463" y="63947"/>
                  <a:pt x="474" y="5812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83" name="フリーフォーム 1882">
            <a:extLst>
              <a:ext uri="{FF2B5EF4-FFF2-40B4-BE49-F238E27FC236}">
                <a16:creationId xmlns:a16="http://schemas.microsoft.com/office/drawing/2014/main" id="{B7435FF1-9237-8EF9-6DC9-48189DD41EE4}"/>
              </a:ext>
            </a:extLst>
          </p:cNvPr>
          <p:cNvSpPr/>
          <p:nvPr/>
        </p:nvSpPr>
        <p:spPr>
          <a:xfrm>
            <a:off x="2595874" y="1891833"/>
            <a:ext cx="691437" cy="149719"/>
          </a:xfrm>
          <a:custGeom>
            <a:avLst/>
            <a:gdLst>
              <a:gd name="connsiteX0" fmla="*/ 595001 w 691437"/>
              <a:gd name="connsiteY0" fmla="*/ 467 h 149719"/>
              <a:gd name="connsiteX1" fmla="*/ 690251 w 691437"/>
              <a:gd name="connsiteY1" fmla="*/ 124292 h 149719"/>
              <a:gd name="connsiteX2" fmla="*/ 518801 w 691437"/>
              <a:gd name="connsiteY2" fmla="*/ 114767 h 149719"/>
              <a:gd name="connsiteX3" fmla="*/ 572776 w 691437"/>
              <a:gd name="connsiteY3" fmla="*/ 130642 h 149719"/>
              <a:gd name="connsiteX4" fmla="*/ 299726 w 691437"/>
              <a:gd name="connsiteY4" fmla="*/ 117942 h 149719"/>
              <a:gd name="connsiteX5" fmla="*/ 452126 w 691437"/>
              <a:gd name="connsiteY5" fmla="*/ 149692 h 149719"/>
              <a:gd name="connsiteX6" fmla="*/ 239401 w 691437"/>
              <a:gd name="connsiteY6" fmla="*/ 111592 h 149719"/>
              <a:gd name="connsiteX7" fmla="*/ 4451 w 691437"/>
              <a:gd name="connsiteY7" fmla="*/ 140167 h 149719"/>
              <a:gd name="connsiteX8" fmla="*/ 80651 w 691437"/>
              <a:gd name="connsiteY8" fmla="*/ 76667 h 149719"/>
              <a:gd name="connsiteX9" fmla="*/ 20326 w 691437"/>
              <a:gd name="connsiteY9" fmla="*/ 95717 h 149719"/>
              <a:gd name="connsiteX10" fmla="*/ 255276 w 691437"/>
              <a:gd name="connsiteY10" fmla="*/ 44917 h 149719"/>
              <a:gd name="connsiteX11" fmla="*/ 175901 w 691437"/>
              <a:gd name="connsiteY11" fmla="*/ 51267 h 149719"/>
              <a:gd name="connsiteX12" fmla="*/ 550551 w 691437"/>
              <a:gd name="connsiteY12" fmla="*/ 54442 h 149719"/>
              <a:gd name="connsiteX13" fmla="*/ 601351 w 691437"/>
              <a:gd name="connsiteY13" fmla="*/ 79842 h 149719"/>
              <a:gd name="connsiteX14" fmla="*/ 595001 w 691437"/>
              <a:gd name="connsiteY14" fmla="*/ 467 h 1497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691437" h="149719">
                <a:moveTo>
                  <a:pt x="595001" y="467"/>
                </a:moveTo>
                <a:cubicBezTo>
                  <a:pt x="609818" y="7875"/>
                  <a:pt x="702951" y="105242"/>
                  <a:pt x="690251" y="124292"/>
                </a:cubicBezTo>
                <a:cubicBezTo>
                  <a:pt x="677551" y="143342"/>
                  <a:pt x="538380" y="113709"/>
                  <a:pt x="518801" y="114767"/>
                </a:cubicBezTo>
                <a:cubicBezTo>
                  <a:pt x="499222" y="115825"/>
                  <a:pt x="609288" y="130113"/>
                  <a:pt x="572776" y="130642"/>
                </a:cubicBezTo>
                <a:cubicBezTo>
                  <a:pt x="536264" y="131171"/>
                  <a:pt x="319834" y="114767"/>
                  <a:pt x="299726" y="117942"/>
                </a:cubicBezTo>
                <a:cubicBezTo>
                  <a:pt x="279618" y="121117"/>
                  <a:pt x="462180" y="150750"/>
                  <a:pt x="452126" y="149692"/>
                </a:cubicBezTo>
                <a:cubicBezTo>
                  <a:pt x="442072" y="148634"/>
                  <a:pt x="314013" y="113179"/>
                  <a:pt x="239401" y="111592"/>
                </a:cubicBezTo>
                <a:cubicBezTo>
                  <a:pt x="164789" y="110005"/>
                  <a:pt x="30909" y="145988"/>
                  <a:pt x="4451" y="140167"/>
                </a:cubicBezTo>
                <a:cubicBezTo>
                  <a:pt x="-22007" y="134346"/>
                  <a:pt x="78005" y="84075"/>
                  <a:pt x="80651" y="76667"/>
                </a:cubicBezTo>
                <a:cubicBezTo>
                  <a:pt x="83297" y="69259"/>
                  <a:pt x="-8778" y="101009"/>
                  <a:pt x="20326" y="95717"/>
                </a:cubicBezTo>
                <a:cubicBezTo>
                  <a:pt x="49430" y="90425"/>
                  <a:pt x="229347" y="52325"/>
                  <a:pt x="255276" y="44917"/>
                </a:cubicBezTo>
                <a:cubicBezTo>
                  <a:pt x="281205" y="37509"/>
                  <a:pt x="126689" y="49680"/>
                  <a:pt x="175901" y="51267"/>
                </a:cubicBezTo>
                <a:cubicBezTo>
                  <a:pt x="225113" y="52854"/>
                  <a:pt x="479643" y="49680"/>
                  <a:pt x="550551" y="54442"/>
                </a:cubicBezTo>
                <a:cubicBezTo>
                  <a:pt x="621459" y="59204"/>
                  <a:pt x="594472" y="83546"/>
                  <a:pt x="601351" y="79842"/>
                </a:cubicBezTo>
                <a:cubicBezTo>
                  <a:pt x="608230" y="76138"/>
                  <a:pt x="580184" y="-6941"/>
                  <a:pt x="595001" y="467"/>
                </a:cubicBezTo>
                <a:close/>
              </a:path>
            </a:pathLst>
          </a:custGeom>
          <a:solidFill>
            <a:srgbClr val="FFC000">
              <a:alpha val="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84" name="フリーフォーム 1883">
            <a:extLst>
              <a:ext uri="{FF2B5EF4-FFF2-40B4-BE49-F238E27FC236}">
                <a16:creationId xmlns:a16="http://schemas.microsoft.com/office/drawing/2014/main" id="{63913FF6-D62A-1847-FBED-DF4A1491096C}"/>
              </a:ext>
            </a:extLst>
          </p:cNvPr>
          <p:cNvSpPr/>
          <p:nvPr/>
        </p:nvSpPr>
        <p:spPr>
          <a:xfrm>
            <a:off x="3552939" y="1628775"/>
            <a:ext cx="540480" cy="324195"/>
          </a:xfrm>
          <a:custGeom>
            <a:avLst/>
            <a:gdLst>
              <a:gd name="connsiteX0" fmla="*/ 3061 w 540480"/>
              <a:gd name="connsiteY0" fmla="*/ 165100 h 324195"/>
              <a:gd name="connsiteX1" fmla="*/ 22111 w 540480"/>
              <a:gd name="connsiteY1" fmla="*/ 311150 h 324195"/>
              <a:gd name="connsiteX2" fmla="*/ 98311 w 540480"/>
              <a:gd name="connsiteY2" fmla="*/ 269875 h 324195"/>
              <a:gd name="connsiteX3" fmla="*/ 31636 w 540480"/>
              <a:gd name="connsiteY3" fmla="*/ 323850 h 324195"/>
              <a:gd name="connsiteX4" fmla="*/ 228486 w 540480"/>
              <a:gd name="connsiteY4" fmla="*/ 238125 h 324195"/>
              <a:gd name="connsiteX5" fmla="*/ 164986 w 540480"/>
              <a:gd name="connsiteY5" fmla="*/ 257175 h 324195"/>
              <a:gd name="connsiteX6" fmla="*/ 479311 w 540480"/>
              <a:gd name="connsiteY6" fmla="*/ 107950 h 324195"/>
              <a:gd name="connsiteX7" fmla="*/ 536461 w 540480"/>
              <a:gd name="connsiteY7" fmla="*/ 92075 h 324195"/>
              <a:gd name="connsiteX8" fmla="*/ 418986 w 540480"/>
              <a:gd name="connsiteY8" fmla="*/ 104775 h 324195"/>
              <a:gd name="connsiteX9" fmla="*/ 488836 w 540480"/>
              <a:gd name="connsiteY9" fmla="*/ 15875 h 324195"/>
              <a:gd name="connsiteX10" fmla="*/ 536461 w 540480"/>
              <a:gd name="connsiteY10" fmla="*/ 73025 h 324195"/>
              <a:gd name="connsiteX11" fmla="*/ 438036 w 540480"/>
              <a:gd name="connsiteY11" fmla="*/ 0 h 324195"/>
              <a:gd name="connsiteX12" fmla="*/ 345961 w 540480"/>
              <a:gd name="connsiteY12" fmla="*/ 73025 h 324195"/>
              <a:gd name="connsiteX13" fmla="*/ 136411 w 540480"/>
              <a:gd name="connsiteY13" fmla="*/ 196850 h 324195"/>
              <a:gd name="connsiteX14" fmla="*/ 215786 w 540480"/>
              <a:gd name="connsiteY14" fmla="*/ 111125 h 324195"/>
              <a:gd name="connsiteX15" fmla="*/ 101486 w 540480"/>
              <a:gd name="connsiteY15" fmla="*/ 200025 h 324195"/>
              <a:gd name="connsiteX16" fmla="*/ 120536 w 540480"/>
              <a:gd name="connsiteY16" fmla="*/ 260350 h 324195"/>
              <a:gd name="connsiteX17" fmla="*/ 82436 w 540480"/>
              <a:gd name="connsiteY17" fmla="*/ 209550 h 324195"/>
              <a:gd name="connsiteX18" fmla="*/ 76086 w 540480"/>
              <a:gd name="connsiteY18" fmla="*/ 292100 h 324195"/>
              <a:gd name="connsiteX19" fmla="*/ 3061 w 540480"/>
              <a:gd name="connsiteY19" fmla="*/ 165100 h 3241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540480" h="324195">
                <a:moveTo>
                  <a:pt x="3061" y="165100"/>
                </a:moveTo>
                <a:cubicBezTo>
                  <a:pt x="-5935" y="168275"/>
                  <a:pt x="6236" y="293688"/>
                  <a:pt x="22111" y="311150"/>
                </a:cubicBezTo>
                <a:cubicBezTo>
                  <a:pt x="37986" y="328612"/>
                  <a:pt x="96723" y="267758"/>
                  <a:pt x="98311" y="269875"/>
                </a:cubicBezTo>
                <a:cubicBezTo>
                  <a:pt x="99899" y="271992"/>
                  <a:pt x="9940" y="329142"/>
                  <a:pt x="31636" y="323850"/>
                </a:cubicBezTo>
                <a:cubicBezTo>
                  <a:pt x="53332" y="318558"/>
                  <a:pt x="206261" y="249237"/>
                  <a:pt x="228486" y="238125"/>
                </a:cubicBezTo>
                <a:cubicBezTo>
                  <a:pt x="250711" y="227013"/>
                  <a:pt x="123182" y="278871"/>
                  <a:pt x="164986" y="257175"/>
                </a:cubicBezTo>
                <a:cubicBezTo>
                  <a:pt x="206790" y="235479"/>
                  <a:pt x="417399" y="135467"/>
                  <a:pt x="479311" y="107950"/>
                </a:cubicBezTo>
                <a:cubicBezTo>
                  <a:pt x="541223" y="80433"/>
                  <a:pt x="546515" y="92604"/>
                  <a:pt x="536461" y="92075"/>
                </a:cubicBezTo>
                <a:cubicBezTo>
                  <a:pt x="526407" y="91546"/>
                  <a:pt x="426923" y="117475"/>
                  <a:pt x="418986" y="104775"/>
                </a:cubicBezTo>
                <a:cubicBezTo>
                  <a:pt x="411049" y="92075"/>
                  <a:pt x="469257" y="21167"/>
                  <a:pt x="488836" y="15875"/>
                </a:cubicBezTo>
                <a:cubicBezTo>
                  <a:pt x="508415" y="10583"/>
                  <a:pt x="544928" y="75671"/>
                  <a:pt x="536461" y="73025"/>
                </a:cubicBezTo>
                <a:cubicBezTo>
                  <a:pt x="527994" y="70379"/>
                  <a:pt x="469786" y="0"/>
                  <a:pt x="438036" y="0"/>
                </a:cubicBezTo>
                <a:cubicBezTo>
                  <a:pt x="406286" y="0"/>
                  <a:pt x="396232" y="40217"/>
                  <a:pt x="345961" y="73025"/>
                </a:cubicBezTo>
                <a:cubicBezTo>
                  <a:pt x="295690" y="105833"/>
                  <a:pt x="158107" y="190500"/>
                  <a:pt x="136411" y="196850"/>
                </a:cubicBezTo>
                <a:cubicBezTo>
                  <a:pt x="114715" y="203200"/>
                  <a:pt x="221607" y="110596"/>
                  <a:pt x="215786" y="111125"/>
                </a:cubicBezTo>
                <a:cubicBezTo>
                  <a:pt x="209965" y="111654"/>
                  <a:pt x="117361" y="175154"/>
                  <a:pt x="101486" y="200025"/>
                </a:cubicBezTo>
                <a:cubicBezTo>
                  <a:pt x="85611" y="224896"/>
                  <a:pt x="123711" y="258763"/>
                  <a:pt x="120536" y="260350"/>
                </a:cubicBezTo>
                <a:cubicBezTo>
                  <a:pt x="117361" y="261937"/>
                  <a:pt x="89844" y="204258"/>
                  <a:pt x="82436" y="209550"/>
                </a:cubicBezTo>
                <a:cubicBezTo>
                  <a:pt x="75028" y="214842"/>
                  <a:pt x="89844" y="298979"/>
                  <a:pt x="76086" y="292100"/>
                </a:cubicBezTo>
                <a:cubicBezTo>
                  <a:pt x="62328" y="285221"/>
                  <a:pt x="12057" y="161925"/>
                  <a:pt x="3061" y="165100"/>
                </a:cubicBezTo>
                <a:close/>
              </a:path>
            </a:pathLst>
          </a:custGeom>
          <a:solidFill>
            <a:srgbClr val="FFC000">
              <a:alpha val="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88" name="フリーフォーム 1887">
            <a:extLst>
              <a:ext uri="{FF2B5EF4-FFF2-40B4-BE49-F238E27FC236}">
                <a16:creationId xmlns:a16="http://schemas.microsoft.com/office/drawing/2014/main" id="{CB7CBEC8-BD4C-A2C2-AEE0-FDEC55EEFB53}"/>
              </a:ext>
            </a:extLst>
          </p:cNvPr>
          <p:cNvSpPr/>
          <p:nvPr/>
        </p:nvSpPr>
        <p:spPr>
          <a:xfrm>
            <a:off x="2759922" y="810160"/>
            <a:ext cx="1486346" cy="1208944"/>
          </a:xfrm>
          <a:custGeom>
            <a:avLst/>
            <a:gdLst>
              <a:gd name="connsiteX0" fmla="*/ 2132 w 1486346"/>
              <a:gd name="connsiteY0" fmla="*/ 226788 h 1208944"/>
              <a:gd name="connsiteX1" fmla="*/ 841117 w 1486346"/>
              <a:gd name="connsiteY1" fmla="*/ 509593 h 1208944"/>
              <a:gd name="connsiteX2" fmla="*/ 765703 w 1486346"/>
              <a:gd name="connsiteY2" fmla="*/ 457745 h 1208944"/>
              <a:gd name="connsiteX3" fmla="*/ 916532 w 1486346"/>
              <a:gd name="connsiteY3" fmla="*/ 608574 h 1208944"/>
              <a:gd name="connsiteX4" fmla="*/ 1090927 w 1486346"/>
              <a:gd name="connsiteY4" fmla="*/ 872525 h 1208944"/>
              <a:gd name="connsiteX5" fmla="*/ 1048507 w 1486346"/>
              <a:gd name="connsiteY5" fmla="*/ 820677 h 1208944"/>
              <a:gd name="connsiteX6" fmla="*/ 1265323 w 1486346"/>
              <a:gd name="connsiteY6" fmla="*/ 990360 h 1208944"/>
              <a:gd name="connsiteX7" fmla="*/ 1482140 w 1486346"/>
              <a:gd name="connsiteY7" fmla="*/ 1202463 h 1208944"/>
              <a:gd name="connsiteX8" fmla="*/ 1383158 w 1486346"/>
              <a:gd name="connsiteY8" fmla="*/ 1079914 h 1208944"/>
              <a:gd name="connsiteX9" fmla="*/ 1081501 w 1486346"/>
              <a:gd name="connsiteY9" fmla="*/ 377617 h 1208944"/>
              <a:gd name="connsiteX10" fmla="*/ 478185 w 1486346"/>
              <a:gd name="connsiteY10" fmla="*/ 5259 h 1208944"/>
              <a:gd name="connsiteX11" fmla="*/ 2132 w 1486346"/>
              <a:gd name="connsiteY11" fmla="*/ 156087 h 1208944"/>
              <a:gd name="connsiteX12" fmla="*/ 581880 w 1486346"/>
              <a:gd name="connsiteY12" fmla="*/ 118380 h 1208944"/>
              <a:gd name="connsiteX13" fmla="*/ 2132 w 1486346"/>
              <a:gd name="connsiteY13" fmla="*/ 226788 h 12089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486346" h="1208944">
                <a:moveTo>
                  <a:pt x="2132" y="226788"/>
                </a:moveTo>
                <a:cubicBezTo>
                  <a:pt x="45338" y="291990"/>
                  <a:pt x="713855" y="471100"/>
                  <a:pt x="841117" y="509593"/>
                </a:cubicBezTo>
                <a:cubicBezTo>
                  <a:pt x="968379" y="548086"/>
                  <a:pt x="753134" y="441248"/>
                  <a:pt x="765703" y="457745"/>
                </a:cubicBezTo>
                <a:cubicBezTo>
                  <a:pt x="778272" y="474242"/>
                  <a:pt x="862328" y="539444"/>
                  <a:pt x="916532" y="608574"/>
                </a:cubicBezTo>
                <a:cubicBezTo>
                  <a:pt x="970736" y="677704"/>
                  <a:pt x="1068931" y="837174"/>
                  <a:pt x="1090927" y="872525"/>
                </a:cubicBezTo>
                <a:cubicBezTo>
                  <a:pt x="1112923" y="907876"/>
                  <a:pt x="1019441" y="801038"/>
                  <a:pt x="1048507" y="820677"/>
                </a:cubicBezTo>
                <a:cubicBezTo>
                  <a:pt x="1077573" y="840316"/>
                  <a:pt x="1193051" y="926729"/>
                  <a:pt x="1265323" y="990360"/>
                </a:cubicBezTo>
                <a:cubicBezTo>
                  <a:pt x="1337595" y="1053991"/>
                  <a:pt x="1462501" y="1187537"/>
                  <a:pt x="1482140" y="1202463"/>
                </a:cubicBezTo>
                <a:cubicBezTo>
                  <a:pt x="1501779" y="1217389"/>
                  <a:pt x="1449931" y="1217388"/>
                  <a:pt x="1383158" y="1079914"/>
                </a:cubicBezTo>
                <a:cubicBezTo>
                  <a:pt x="1316385" y="942440"/>
                  <a:pt x="1232330" y="556726"/>
                  <a:pt x="1081501" y="377617"/>
                </a:cubicBezTo>
                <a:cubicBezTo>
                  <a:pt x="930672" y="198508"/>
                  <a:pt x="658080" y="42181"/>
                  <a:pt x="478185" y="5259"/>
                </a:cubicBezTo>
                <a:cubicBezTo>
                  <a:pt x="298290" y="-31663"/>
                  <a:pt x="-15150" y="137234"/>
                  <a:pt x="2132" y="156087"/>
                </a:cubicBezTo>
                <a:cubicBezTo>
                  <a:pt x="19414" y="174940"/>
                  <a:pt x="577167" y="102669"/>
                  <a:pt x="581880" y="118380"/>
                </a:cubicBezTo>
                <a:cubicBezTo>
                  <a:pt x="586593" y="134091"/>
                  <a:pt x="-41074" y="161586"/>
                  <a:pt x="2132" y="226788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89" name="フリーフォーム 1888">
            <a:extLst>
              <a:ext uri="{FF2B5EF4-FFF2-40B4-BE49-F238E27FC236}">
                <a16:creationId xmlns:a16="http://schemas.microsoft.com/office/drawing/2014/main" id="{099BC88B-8677-BFDC-A3C0-C43B1025BE4B}"/>
              </a:ext>
            </a:extLst>
          </p:cNvPr>
          <p:cNvSpPr/>
          <p:nvPr/>
        </p:nvSpPr>
        <p:spPr>
          <a:xfrm>
            <a:off x="2949292" y="879706"/>
            <a:ext cx="1095814" cy="1018963"/>
          </a:xfrm>
          <a:custGeom>
            <a:avLst/>
            <a:gdLst>
              <a:gd name="connsiteX0" fmla="*/ 359058 w 1095814"/>
              <a:gd name="connsiteY0" fmla="*/ 260119 h 1018963"/>
              <a:gd name="connsiteX1" fmla="*/ 374933 w 1095814"/>
              <a:gd name="connsiteY1" fmla="*/ 698269 h 1018963"/>
              <a:gd name="connsiteX2" fmla="*/ 520983 w 1095814"/>
              <a:gd name="connsiteY2" fmla="*/ 977669 h 1018963"/>
              <a:gd name="connsiteX3" fmla="*/ 498758 w 1095814"/>
              <a:gd name="connsiteY3" fmla="*/ 904644 h 1018963"/>
              <a:gd name="connsiteX4" fmla="*/ 562258 w 1095814"/>
              <a:gd name="connsiteY4" fmla="*/ 1018944 h 1018963"/>
              <a:gd name="connsiteX5" fmla="*/ 571783 w 1095814"/>
              <a:gd name="connsiteY5" fmla="*/ 914169 h 1018963"/>
              <a:gd name="connsiteX6" fmla="*/ 597183 w 1095814"/>
              <a:gd name="connsiteY6" fmla="*/ 961794 h 1018963"/>
              <a:gd name="connsiteX7" fmla="*/ 679733 w 1095814"/>
              <a:gd name="connsiteY7" fmla="*/ 834794 h 1018963"/>
              <a:gd name="connsiteX8" fmla="*/ 682908 w 1095814"/>
              <a:gd name="connsiteY8" fmla="*/ 945919 h 1018963"/>
              <a:gd name="connsiteX9" fmla="*/ 838483 w 1095814"/>
              <a:gd name="connsiteY9" fmla="*/ 857019 h 1018963"/>
              <a:gd name="connsiteX10" fmla="*/ 1092483 w 1095814"/>
              <a:gd name="connsiteY10" fmla="*/ 803044 h 1018963"/>
              <a:gd name="connsiteX11" fmla="*/ 965483 w 1095814"/>
              <a:gd name="connsiteY11" fmla="*/ 539519 h 1018963"/>
              <a:gd name="connsiteX12" fmla="*/ 708308 w 1095814"/>
              <a:gd name="connsiteY12" fmla="*/ 158519 h 1018963"/>
              <a:gd name="connsiteX13" fmla="*/ 283 w 1095814"/>
              <a:gd name="connsiteY13" fmla="*/ 2944 h 1018963"/>
              <a:gd name="connsiteX14" fmla="*/ 619408 w 1095814"/>
              <a:gd name="connsiteY14" fmla="*/ 279169 h 1018963"/>
              <a:gd name="connsiteX15" fmla="*/ 359058 w 1095814"/>
              <a:gd name="connsiteY15" fmla="*/ 260119 h 10189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095814" h="1018963">
                <a:moveTo>
                  <a:pt x="359058" y="260119"/>
                </a:moveTo>
                <a:cubicBezTo>
                  <a:pt x="318312" y="329969"/>
                  <a:pt x="347945" y="578677"/>
                  <a:pt x="374933" y="698269"/>
                </a:cubicBezTo>
                <a:cubicBezTo>
                  <a:pt x="401921" y="817861"/>
                  <a:pt x="500346" y="943273"/>
                  <a:pt x="520983" y="977669"/>
                </a:cubicBezTo>
                <a:cubicBezTo>
                  <a:pt x="541620" y="1012065"/>
                  <a:pt x="491879" y="897765"/>
                  <a:pt x="498758" y="904644"/>
                </a:cubicBezTo>
                <a:cubicBezTo>
                  <a:pt x="505637" y="911523"/>
                  <a:pt x="550087" y="1017357"/>
                  <a:pt x="562258" y="1018944"/>
                </a:cubicBezTo>
                <a:cubicBezTo>
                  <a:pt x="574429" y="1020531"/>
                  <a:pt x="565962" y="923694"/>
                  <a:pt x="571783" y="914169"/>
                </a:cubicBezTo>
                <a:cubicBezTo>
                  <a:pt x="577604" y="904644"/>
                  <a:pt x="579191" y="975023"/>
                  <a:pt x="597183" y="961794"/>
                </a:cubicBezTo>
                <a:cubicBezTo>
                  <a:pt x="615175" y="948565"/>
                  <a:pt x="665446" y="837440"/>
                  <a:pt x="679733" y="834794"/>
                </a:cubicBezTo>
                <a:cubicBezTo>
                  <a:pt x="694020" y="832148"/>
                  <a:pt x="656450" y="942215"/>
                  <a:pt x="682908" y="945919"/>
                </a:cubicBezTo>
                <a:cubicBezTo>
                  <a:pt x="709366" y="949623"/>
                  <a:pt x="770221" y="880832"/>
                  <a:pt x="838483" y="857019"/>
                </a:cubicBezTo>
                <a:cubicBezTo>
                  <a:pt x="906746" y="833207"/>
                  <a:pt x="1071316" y="855961"/>
                  <a:pt x="1092483" y="803044"/>
                </a:cubicBezTo>
                <a:cubicBezTo>
                  <a:pt x="1113650" y="750127"/>
                  <a:pt x="1029512" y="646940"/>
                  <a:pt x="965483" y="539519"/>
                </a:cubicBezTo>
                <a:cubicBezTo>
                  <a:pt x="901454" y="432098"/>
                  <a:pt x="869175" y="247948"/>
                  <a:pt x="708308" y="158519"/>
                </a:cubicBezTo>
                <a:cubicBezTo>
                  <a:pt x="547441" y="69090"/>
                  <a:pt x="15100" y="-17164"/>
                  <a:pt x="283" y="2944"/>
                </a:cubicBezTo>
                <a:cubicBezTo>
                  <a:pt x="-14534" y="23052"/>
                  <a:pt x="556437" y="235248"/>
                  <a:pt x="619408" y="279169"/>
                </a:cubicBezTo>
                <a:cubicBezTo>
                  <a:pt x="682379" y="323090"/>
                  <a:pt x="399804" y="190269"/>
                  <a:pt x="359058" y="260119"/>
                </a:cubicBezTo>
                <a:close/>
              </a:path>
            </a:pathLst>
          </a:custGeom>
          <a:solidFill>
            <a:schemeClr val="accent1">
              <a:alpha val="2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90" name="円/楕円 1889">
            <a:extLst>
              <a:ext uri="{FF2B5EF4-FFF2-40B4-BE49-F238E27FC236}">
                <a16:creationId xmlns:a16="http://schemas.microsoft.com/office/drawing/2014/main" id="{74DD9A9C-14EE-331C-1475-7B598A31B0A4}"/>
              </a:ext>
            </a:extLst>
          </p:cNvPr>
          <p:cNvSpPr/>
          <p:nvPr/>
        </p:nvSpPr>
        <p:spPr>
          <a:xfrm>
            <a:off x="2763889" y="2398296"/>
            <a:ext cx="367824" cy="367824"/>
          </a:xfrm>
          <a:prstGeom prst="ellipse">
            <a:avLst/>
          </a:prstGeom>
          <a:solidFill>
            <a:srgbClr val="FF8AD8">
              <a:alpha val="3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94" name="フリーフォーム 1893">
            <a:extLst>
              <a:ext uri="{FF2B5EF4-FFF2-40B4-BE49-F238E27FC236}">
                <a16:creationId xmlns:a16="http://schemas.microsoft.com/office/drawing/2014/main" id="{A9749F9C-EE5E-D0EA-166F-79EA0AA1B971}"/>
              </a:ext>
            </a:extLst>
          </p:cNvPr>
          <p:cNvSpPr/>
          <p:nvPr/>
        </p:nvSpPr>
        <p:spPr>
          <a:xfrm>
            <a:off x="2548468" y="2106806"/>
            <a:ext cx="981023" cy="1359872"/>
          </a:xfrm>
          <a:custGeom>
            <a:avLst/>
            <a:gdLst>
              <a:gd name="connsiteX0" fmla="*/ 152311 w 981023"/>
              <a:gd name="connsiteY0" fmla="*/ 85 h 1359872"/>
              <a:gd name="connsiteX1" fmla="*/ 237153 w 981023"/>
              <a:gd name="connsiteY1" fmla="*/ 490279 h 1359872"/>
              <a:gd name="connsiteX2" fmla="*/ 510530 w 981023"/>
              <a:gd name="connsiteY2" fmla="*/ 810790 h 1359872"/>
              <a:gd name="connsiteX3" fmla="*/ 482250 w 981023"/>
              <a:gd name="connsiteY3" fmla="*/ 735375 h 1359872"/>
              <a:gd name="connsiteX4" fmla="*/ 802761 w 981023"/>
              <a:gd name="connsiteY4" fmla="*/ 1169008 h 1359872"/>
              <a:gd name="connsiteX5" fmla="*/ 977157 w 981023"/>
              <a:gd name="connsiteY5" fmla="*/ 1348118 h 1359872"/>
              <a:gd name="connsiteX6" fmla="*/ 859322 w 981023"/>
              <a:gd name="connsiteY6" fmla="*/ 1272703 h 1359872"/>
              <a:gd name="connsiteX7" fmla="*/ 199445 w 981023"/>
              <a:gd name="connsiteY7" fmla="*/ 711808 h 1359872"/>
              <a:gd name="connsiteX8" fmla="*/ 1483 w 981023"/>
              <a:gd name="connsiteY8" fmla="*/ 146200 h 1359872"/>
              <a:gd name="connsiteX9" fmla="*/ 109891 w 981023"/>
              <a:gd name="connsiteY9" fmla="*/ 447858 h 1359872"/>
              <a:gd name="connsiteX10" fmla="*/ 152311 w 981023"/>
              <a:gd name="connsiteY10" fmla="*/ 85 h 13598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981023" h="1359872">
                <a:moveTo>
                  <a:pt x="152311" y="85"/>
                </a:moveTo>
                <a:cubicBezTo>
                  <a:pt x="173521" y="7155"/>
                  <a:pt x="177450" y="355162"/>
                  <a:pt x="237153" y="490279"/>
                </a:cubicBezTo>
                <a:cubicBezTo>
                  <a:pt x="296856" y="625396"/>
                  <a:pt x="469681" y="769941"/>
                  <a:pt x="510530" y="810790"/>
                </a:cubicBezTo>
                <a:cubicBezTo>
                  <a:pt x="551379" y="851639"/>
                  <a:pt x="433545" y="675672"/>
                  <a:pt x="482250" y="735375"/>
                </a:cubicBezTo>
                <a:cubicBezTo>
                  <a:pt x="530955" y="795078"/>
                  <a:pt x="720276" y="1066884"/>
                  <a:pt x="802761" y="1169008"/>
                </a:cubicBezTo>
                <a:cubicBezTo>
                  <a:pt x="885246" y="1271132"/>
                  <a:pt x="967730" y="1330836"/>
                  <a:pt x="977157" y="1348118"/>
                </a:cubicBezTo>
                <a:cubicBezTo>
                  <a:pt x="986584" y="1365400"/>
                  <a:pt x="988941" y="1378755"/>
                  <a:pt x="859322" y="1272703"/>
                </a:cubicBezTo>
                <a:cubicBezTo>
                  <a:pt x="729703" y="1166651"/>
                  <a:pt x="342418" y="899558"/>
                  <a:pt x="199445" y="711808"/>
                </a:cubicBezTo>
                <a:cubicBezTo>
                  <a:pt x="56472" y="524058"/>
                  <a:pt x="16409" y="190192"/>
                  <a:pt x="1483" y="146200"/>
                </a:cubicBezTo>
                <a:cubicBezTo>
                  <a:pt x="-13443" y="102208"/>
                  <a:pt x="88681" y="469854"/>
                  <a:pt x="109891" y="447858"/>
                </a:cubicBezTo>
                <a:cubicBezTo>
                  <a:pt x="131101" y="425862"/>
                  <a:pt x="131101" y="-6985"/>
                  <a:pt x="152311" y="85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95" name="フリーフォーム 1894">
            <a:extLst>
              <a:ext uri="{FF2B5EF4-FFF2-40B4-BE49-F238E27FC236}">
                <a16:creationId xmlns:a16="http://schemas.microsoft.com/office/drawing/2014/main" id="{BA596E51-3816-E192-27C6-1B231B8C34DF}"/>
              </a:ext>
            </a:extLst>
          </p:cNvPr>
          <p:cNvSpPr/>
          <p:nvPr/>
        </p:nvSpPr>
        <p:spPr>
          <a:xfrm>
            <a:off x="2452893" y="1025060"/>
            <a:ext cx="553839" cy="1366108"/>
          </a:xfrm>
          <a:custGeom>
            <a:avLst/>
            <a:gdLst>
              <a:gd name="connsiteX0" fmla="*/ 547482 w 553839"/>
              <a:gd name="connsiteY0" fmla="*/ 276690 h 1366108"/>
              <a:gd name="connsiteX1" fmla="*/ 391907 w 553839"/>
              <a:gd name="connsiteY1" fmla="*/ 559265 h 1366108"/>
              <a:gd name="connsiteX2" fmla="*/ 388732 w 553839"/>
              <a:gd name="connsiteY2" fmla="*/ 879940 h 1366108"/>
              <a:gd name="connsiteX3" fmla="*/ 376032 w 553839"/>
              <a:gd name="connsiteY3" fmla="*/ 806915 h 1366108"/>
              <a:gd name="connsiteX4" fmla="*/ 369682 w 553839"/>
              <a:gd name="connsiteY4" fmla="*/ 937090 h 1366108"/>
              <a:gd name="connsiteX5" fmla="*/ 356982 w 553839"/>
              <a:gd name="connsiteY5" fmla="*/ 832315 h 1366108"/>
              <a:gd name="connsiteX6" fmla="*/ 242682 w 553839"/>
              <a:gd name="connsiteY6" fmla="*/ 1006940 h 1366108"/>
              <a:gd name="connsiteX7" fmla="*/ 217282 w 553839"/>
              <a:gd name="connsiteY7" fmla="*/ 1137115 h 1366108"/>
              <a:gd name="connsiteX8" fmla="*/ 223632 w 553839"/>
              <a:gd name="connsiteY8" fmla="*/ 1362540 h 1366108"/>
              <a:gd name="connsiteX9" fmla="*/ 204582 w 553839"/>
              <a:gd name="connsiteY9" fmla="*/ 1229190 h 1366108"/>
              <a:gd name="connsiteX10" fmla="*/ 23607 w 553839"/>
              <a:gd name="connsiteY10" fmla="*/ 664040 h 1366108"/>
              <a:gd name="connsiteX11" fmla="*/ 4557 w 553839"/>
              <a:gd name="connsiteY11" fmla="*/ 822790 h 1366108"/>
              <a:gd name="connsiteX12" fmla="*/ 45832 w 553839"/>
              <a:gd name="connsiteY12" fmla="*/ 486240 h 1366108"/>
              <a:gd name="connsiteX13" fmla="*/ 223632 w 553839"/>
              <a:gd name="connsiteY13" fmla="*/ 184615 h 1366108"/>
              <a:gd name="connsiteX14" fmla="*/ 90282 w 553839"/>
              <a:gd name="connsiteY14" fmla="*/ 356065 h 1366108"/>
              <a:gd name="connsiteX15" fmla="*/ 518907 w 553839"/>
              <a:gd name="connsiteY15" fmla="*/ 465 h 1366108"/>
              <a:gd name="connsiteX16" fmla="*/ 290307 w 553839"/>
              <a:gd name="connsiteY16" fmla="*/ 276690 h 1366108"/>
              <a:gd name="connsiteX17" fmla="*/ 553832 w 553839"/>
              <a:gd name="connsiteY17" fmla="*/ 98890 h 1366108"/>
              <a:gd name="connsiteX18" fmla="*/ 299832 w 553839"/>
              <a:gd name="connsiteY18" fmla="*/ 410040 h 1366108"/>
              <a:gd name="connsiteX19" fmla="*/ 547482 w 553839"/>
              <a:gd name="connsiteY19" fmla="*/ 276690 h 13661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553839" h="1366108">
                <a:moveTo>
                  <a:pt x="547482" y="276690"/>
                </a:moveTo>
                <a:cubicBezTo>
                  <a:pt x="562828" y="301561"/>
                  <a:pt x="418365" y="458723"/>
                  <a:pt x="391907" y="559265"/>
                </a:cubicBezTo>
                <a:cubicBezTo>
                  <a:pt x="365449" y="659807"/>
                  <a:pt x="391378" y="838665"/>
                  <a:pt x="388732" y="879940"/>
                </a:cubicBezTo>
                <a:cubicBezTo>
                  <a:pt x="386086" y="921215"/>
                  <a:pt x="379207" y="797390"/>
                  <a:pt x="376032" y="806915"/>
                </a:cubicBezTo>
                <a:cubicBezTo>
                  <a:pt x="372857" y="816440"/>
                  <a:pt x="372857" y="932857"/>
                  <a:pt x="369682" y="937090"/>
                </a:cubicBezTo>
                <a:cubicBezTo>
                  <a:pt x="366507" y="941323"/>
                  <a:pt x="378149" y="820673"/>
                  <a:pt x="356982" y="832315"/>
                </a:cubicBezTo>
                <a:cubicBezTo>
                  <a:pt x="335815" y="843957"/>
                  <a:pt x="265965" y="956140"/>
                  <a:pt x="242682" y="1006940"/>
                </a:cubicBezTo>
                <a:cubicBezTo>
                  <a:pt x="219399" y="1057740"/>
                  <a:pt x="220457" y="1077848"/>
                  <a:pt x="217282" y="1137115"/>
                </a:cubicBezTo>
                <a:cubicBezTo>
                  <a:pt x="214107" y="1196382"/>
                  <a:pt x="225749" y="1347194"/>
                  <a:pt x="223632" y="1362540"/>
                </a:cubicBezTo>
                <a:cubicBezTo>
                  <a:pt x="221515" y="1377886"/>
                  <a:pt x="237919" y="1345607"/>
                  <a:pt x="204582" y="1229190"/>
                </a:cubicBezTo>
                <a:cubicBezTo>
                  <a:pt x="171244" y="1112773"/>
                  <a:pt x="56944" y="731773"/>
                  <a:pt x="23607" y="664040"/>
                </a:cubicBezTo>
                <a:cubicBezTo>
                  <a:pt x="-9730" y="596307"/>
                  <a:pt x="853" y="852423"/>
                  <a:pt x="4557" y="822790"/>
                </a:cubicBezTo>
                <a:cubicBezTo>
                  <a:pt x="8261" y="793157"/>
                  <a:pt x="9319" y="592603"/>
                  <a:pt x="45832" y="486240"/>
                </a:cubicBezTo>
                <a:cubicBezTo>
                  <a:pt x="82344" y="379878"/>
                  <a:pt x="216224" y="206311"/>
                  <a:pt x="223632" y="184615"/>
                </a:cubicBezTo>
                <a:cubicBezTo>
                  <a:pt x="231040" y="162919"/>
                  <a:pt x="41070" y="386757"/>
                  <a:pt x="90282" y="356065"/>
                </a:cubicBezTo>
                <a:cubicBezTo>
                  <a:pt x="139494" y="325373"/>
                  <a:pt x="485570" y="13694"/>
                  <a:pt x="518907" y="465"/>
                </a:cubicBezTo>
                <a:cubicBezTo>
                  <a:pt x="552244" y="-12764"/>
                  <a:pt x="284486" y="260286"/>
                  <a:pt x="290307" y="276690"/>
                </a:cubicBezTo>
                <a:cubicBezTo>
                  <a:pt x="296128" y="293094"/>
                  <a:pt x="552245" y="76665"/>
                  <a:pt x="553832" y="98890"/>
                </a:cubicBezTo>
                <a:cubicBezTo>
                  <a:pt x="555419" y="121115"/>
                  <a:pt x="306182" y="381994"/>
                  <a:pt x="299832" y="410040"/>
                </a:cubicBezTo>
                <a:cubicBezTo>
                  <a:pt x="293482" y="438086"/>
                  <a:pt x="532136" y="251819"/>
                  <a:pt x="547482" y="276690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96" name="円/楕円 1895">
            <a:extLst>
              <a:ext uri="{FF2B5EF4-FFF2-40B4-BE49-F238E27FC236}">
                <a16:creationId xmlns:a16="http://schemas.microsoft.com/office/drawing/2014/main" id="{C5A39AE4-4CBE-1A9D-5AF9-E5647D6F8D97}"/>
              </a:ext>
            </a:extLst>
          </p:cNvPr>
          <p:cNvSpPr/>
          <p:nvPr/>
        </p:nvSpPr>
        <p:spPr>
          <a:xfrm>
            <a:off x="3850063" y="2154165"/>
            <a:ext cx="367824" cy="367824"/>
          </a:xfrm>
          <a:prstGeom prst="ellipse">
            <a:avLst/>
          </a:prstGeom>
          <a:solidFill>
            <a:srgbClr val="FF8AD8">
              <a:alpha val="3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97" name="フリーフォーム 1896">
            <a:extLst>
              <a:ext uri="{FF2B5EF4-FFF2-40B4-BE49-F238E27FC236}">
                <a16:creationId xmlns:a16="http://schemas.microsoft.com/office/drawing/2014/main" id="{83615B1F-0081-A635-B085-A3B69B57D0DB}"/>
              </a:ext>
            </a:extLst>
          </p:cNvPr>
          <p:cNvSpPr/>
          <p:nvPr/>
        </p:nvSpPr>
        <p:spPr>
          <a:xfrm>
            <a:off x="3348395" y="3305107"/>
            <a:ext cx="595299" cy="189166"/>
          </a:xfrm>
          <a:custGeom>
            <a:avLst/>
            <a:gdLst>
              <a:gd name="connsiteX0" fmla="*/ 64730 w 595299"/>
              <a:gd name="connsiteY0" fmla="*/ 68 h 189166"/>
              <a:gd name="connsiteX1" fmla="*/ 318730 w 595299"/>
              <a:gd name="connsiteY1" fmla="*/ 73093 h 189166"/>
              <a:gd name="connsiteX2" fmla="*/ 591780 w 595299"/>
              <a:gd name="connsiteY2" fmla="*/ 3243 h 189166"/>
              <a:gd name="connsiteX3" fmla="*/ 480655 w 595299"/>
              <a:gd name="connsiteY3" fmla="*/ 76268 h 189166"/>
              <a:gd name="connsiteX4" fmla="*/ 585430 w 595299"/>
              <a:gd name="connsiteY4" fmla="*/ 44518 h 189166"/>
              <a:gd name="connsiteX5" fmla="*/ 448905 w 595299"/>
              <a:gd name="connsiteY5" fmla="*/ 146118 h 189166"/>
              <a:gd name="connsiteX6" fmla="*/ 242530 w 595299"/>
              <a:gd name="connsiteY6" fmla="*/ 165168 h 189166"/>
              <a:gd name="connsiteX7" fmla="*/ 353655 w 595299"/>
              <a:gd name="connsiteY7" fmla="*/ 184218 h 189166"/>
              <a:gd name="connsiteX8" fmla="*/ 7580 w 595299"/>
              <a:gd name="connsiteY8" fmla="*/ 66743 h 189166"/>
              <a:gd name="connsiteX9" fmla="*/ 112355 w 595299"/>
              <a:gd name="connsiteY9" fmla="*/ 88968 h 189166"/>
              <a:gd name="connsiteX10" fmla="*/ 64730 w 595299"/>
              <a:gd name="connsiteY10" fmla="*/ 68 h 1891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595299" h="189166">
                <a:moveTo>
                  <a:pt x="64730" y="68"/>
                </a:moveTo>
                <a:cubicBezTo>
                  <a:pt x="99126" y="-2578"/>
                  <a:pt x="230888" y="72564"/>
                  <a:pt x="318730" y="73093"/>
                </a:cubicBezTo>
                <a:cubicBezTo>
                  <a:pt x="406572" y="73622"/>
                  <a:pt x="564793" y="2714"/>
                  <a:pt x="591780" y="3243"/>
                </a:cubicBezTo>
                <a:cubicBezTo>
                  <a:pt x="618767" y="3772"/>
                  <a:pt x="481713" y="69389"/>
                  <a:pt x="480655" y="76268"/>
                </a:cubicBezTo>
                <a:cubicBezTo>
                  <a:pt x="479597" y="83147"/>
                  <a:pt x="590722" y="32876"/>
                  <a:pt x="585430" y="44518"/>
                </a:cubicBezTo>
                <a:cubicBezTo>
                  <a:pt x="580138" y="56160"/>
                  <a:pt x="506055" y="126010"/>
                  <a:pt x="448905" y="146118"/>
                </a:cubicBezTo>
                <a:cubicBezTo>
                  <a:pt x="391755" y="166226"/>
                  <a:pt x="258405" y="158818"/>
                  <a:pt x="242530" y="165168"/>
                </a:cubicBezTo>
                <a:cubicBezTo>
                  <a:pt x="226655" y="171518"/>
                  <a:pt x="392813" y="200622"/>
                  <a:pt x="353655" y="184218"/>
                </a:cubicBezTo>
                <a:cubicBezTo>
                  <a:pt x="314497" y="167814"/>
                  <a:pt x="47797" y="82618"/>
                  <a:pt x="7580" y="66743"/>
                </a:cubicBezTo>
                <a:cubicBezTo>
                  <a:pt x="-32637" y="50868"/>
                  <a:pt x="99655" y="95318"/>
                  <a:pt x="112355" y="88968"/>
                </a:cubicBezTo>
                <a:cubicBezTo>
                  <a:pt x="125055" y="82618"/>
                  <a:pt x="30334" y="2714"/>
                  <a:pt x="64730" y="68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98" name="フリーフォーム 1897">
            <a:extLst>
              <a:ext uri="{FF2B5EF4-FFF2-40B4-BE49-F238E27FC236}">
                <a16:creationId xmlns:a16="http://schemas.microsoft.com/office/drawing/2014/main" id="{D3F0A9D4-3227-42D4-8F93-C59CD06974DE}"/>
              </a:ext>
            </a:extLst>
          </p:cNvPr>
          <p:cNvSpPr/>
          <p:nvPr/>
        </p:nvSpPr>
        <p:spPr>
          <a:xfrm>
            <a:off x="3332774" y="3025381"/>
            <a:ext cx="452130" cy="175644"/>
          </a:xfrm>
          <a:custGeom>
            <a:avLst/>
            <a:gdLst>
              <a:gd name="connsiteX0" fmla="*/ 976 w 452130"/>
              <a:gd name="connsiteY0" fmla="*/ 394 h 175644"/>
              <a:gd name="connsiteX1" fmla="*/ 147026 w 452130"/>
              <a:gd name="connsiteY1" fmla="*/ 67069 h 175644"/>
              <a:gd name="connsiteX2" fmla="*/ 388326 w 452130"/>
              <a:gd name="connsiteY2" fmla="*/ 73419 h 175644"/>
              <a:gd name="connsiteX3" fmla="*/ 318476 w 452130"/>
              <a:gd name="connsiteY3" fmla="*/ 89294 h 175644"/>
              <a:gd name="connsiteX4" fmla="*/ 451826 w 452130"/>
              <a:gd name="connsiteY4" fmla="*/ 76594 h 175644"/>
              <a:gd name="connsiteX5" fmla="*/ 274026 w 452130"/>
              <a:gd name="connsiteY5" fmla="*/ 155969 h 175644"/>
              <a:gd name="connsiteX6" fmla="*/ 397851 w 452130"/>
              <a:gd name="connsiteY6" fmla="*/ 171844 h 175644"/>
              <a:gd name="connsiteX7" fmla="*/ 16851 w 452130"/>
              <a:gd name="connsiteY7" fmla="*/ 98819 h 175644"/>
              <a:gd name="connsiteX8" fmla="*/ 80351 w 452130"/>
              <a:gd name="connsiteY8" fmla="*/ 101994 h 175644"/>
              <a:gd name="connsiteX9" fmla="*/ 976 w 452130"/>
              <a:gd name="connsiteY9" fmla="*/ 394 h 1756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52130" h="175644">
                <a:moveTo>
                  <a:pt x="976" y="394"/>
                </a:moveTo>
                <a:cubicBezTo>
                  <a:pt x="12088" y="-5427"/>
                  <a:pt x="82468" y="54898"/>
                  <a:pt x="147026" y="67069"/>
                </a:cubicBezTo>
                <a:cubicBezTo>
                  <a:pt x="211584" y="79240"/>
                  <a:pt x="359751" y="69715"/>
                  <a:pt x="388326" y="73419"/>
                </a:cubicBezTo>
                <a:cubicBezTo>
                  <a:pt x="416901" y="77123"/>
                  <a:pt x="307893" y="88765"/>
                  <a:pt x="318476" y="89294"/>
                </a:cubicBezTo>
                <a:cubicBezTo>
                  <a:pt x="329059" y="89823"/>
                  <a:pt x="459234" y="65482"/>
                  <a:pt x="451826" y="76594"/>
                </a:cubicBezTo>
                <a:cubicBezTo>
                  <a:pt x="444418" y="87707"/>
                  <a:pt x="283022" y="140094"/>
                  <a:pt x="274026" y="155969"/>
                </a:cubicBezTo>
                <a:cubicBezTo>
                  <a:pt x="265030" y="171844"/>
                  <a:pt x="440713" y="181369"/>
                  <a:pt x="397851" y="171844"/>
                </a:cubicBezTo>
                <a:cubicBezTo>
                  <a:pt x="354989" y="162319"/>
                  <a:pt x="69768" y="110461"/>
                  <a:pt x="16851" y="98819"/>
                </a:cubicBezTo>
                <a:cubicBezTo>
                  <a:pt x="-36066" y="87177"/>
                  <a:pt x="83526" y="115223"/>
                  <a:pt x="80351" y="101994"/>
                </a:cubicBezTo>
                <a:cubicBezTo>
                  <a:pt x="77176" y="88765"/>
                  <a:pt x="-10136" y="6215"/>
                  <a:pt x="976" y="394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99" name="フリーフォーム 1898">
            <a:extLst>
              <a:ext uri="{FF2B5EF4-FFF2-40B4-BE49-F238E27FC236}">
                <a16:creationId xmlns:a16="http://schemas.microsoft.com/office/drawing/2014/main" id="{4136EC4E-0AA7-011A-A951-53FA745CF64C}"/>
              </a:ext>
            </a:extLst>
          </p:cNvPr>
          <p:cNvSpPr/>
          <p:nvPr/>
        </p:nvSpPr>
        <p:spPr>
          <a:xfrm>
            <a:off x="3139405" y="2582107"/>
            <a:ext cx="181855" cy="433235"/>
          </a:xfrm>
          <a:custGeom>
            <a:avLst/>
            <a:gdLst>
              <a:gd name="connsiteX0" fmla="*/ 181645 w 181855"/>
              <a:gd name="connsiteY0" fmla="*/ 2343 h 433235"/>
              <a:gd name="connsiteX1" fmla="*/ 108620 w 181855"/>
              <a:gd name="connsiteY1" fmla="*/ 183318 h 433235"/>
              <a:gd name="connsiteX2" fmla="*/ 127670 w 181855"/>
              <a:gd name="connsiteY2" fmla="*/ 167443 h 433235"/>
              <a:gd name="connsiteX3" fmla="*/ 57820 w 181855"/>
              <a:gd name="connsiteY3" fmla="*/ 316668 h 433235"/>
              <a:gd name="connsiteX4" fmla="*/ 76870 w 181855"/>
              <a:gd name="connsiteY4" fmla="*/ 430968 h 433235"/>
              <a:gd name="connsiteX5" fmla="*/ 45120 w 181855"/>
              <a:gd name="connsiteY5" fmla="*/ 376993 h 433235"/>
              <a:gd name="connsiteX6" fmla="*/ 670 w 181855"/>
              <a:gd name="connsiteY6" fmla="*/ 192843 h 433235"/>
              <a:gd name="connsiteX7" fmla="*/ 19720 w 181855"/>
              <a:gd name="connsiteY7" fmla="*/ 246818 h 433235"/>
              <a:gd name="connsiteX8" fmla="*/ 38770 w 181855"/>
              <a:gd name="connsiteY8" fmla="*/ 100768 h 433235"/>
              <a:gd name="connsiteX9" fmla="*/ 26070 w 181855"/>
              <a:gd name="connsiteY9" fmla="*/ 167443 h 433235"/>
              <a:gd name="connsiteX10" fmla="*/ 80045 w 181855"/>
              <a:gd name="connsiteY10" fmla="*/ 88068 h 433235"/>
              <a:gd name="connsiteX11" fmla="*/ 181645 w 181855"/>
              <a:gd name="connsiteY11" fmla="*/ 2343 h 4332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81855" h="433235">
                <a:moveTo>
                  <a:pt x="181645" y="2343"/>
                </a:moveTo>
                <a:cubicBezTo>
                  <a:pt x="186407" y="18218"/>
                  <a:pt x="108620" y="183318"/>
                  <a:pt x="108620" y="183318"/>
                </a:cubicBezTo>
                <a:cubicBezTo>
                  <a:pt x="99624" y="210835"/>
                  <a:pt x="136137" y="145218"/>
                  <a:pt x="127670" y="167443"/>
                </a:cubicBezTo>
                <a:cubicBezTo>
                  <a:pt x="119203" y="189668"/>
                  <a:pt x="66287" y="272747"/>
                  <a:pt x="57820" y="316668"/>
                </a:cubicBezTo>
                <a:cubicBezTo>
                  <a:pt x="49353" y="360589"/>
                  <a:pt x="78987" y="420914"/>
                  <a:pt x="76870" y="430968"/>
                </a:cubicBezTo>
                <a:cubicBezTo>
                  <a:pt x="74753" y="441022"/>
                  <a:pt x="57820" y="416681"/>
                  <a:pt x="45120" y="376993"/>
                </a:cubicBezTo>
                <a:cubicBezTo>
                  <a:pt x="32420" y="337306"/>
                  <a:pt x="4903" y="214539"/>
                  <a:pt x="670" y="192843"/>
                </a:cubicBezTo>
                <a:cubicBezTo>
                  <a:pt x="-3563" y="171147"/>
                  <a:pt x="13370" y="262164"/>
                  <a:pt x="19720" y="246818"/>
                </a:cubicBezTo>
                <a:cubicBezTo>
                  <a:pt x="26070" y="231472"/>
                  <a:pt x="37712" y="113997"/>
                  <a:pt x="38770" y="100768"/>
                </a:cubicBezTo>
                <a:cubicBezTo>
                  <a:pt x="39828" y="87539"/>
                  <a:pt x="19191" y="169560"/>
                  <a:pt x="26070" y="167443"/>
                </a:cubicBezTo>
                <a:cubicBezTo>
                  <a:pt x="32949" y="165326"/>
                  <a:pt x="60466" y="120876"/>
                  <a:pt x="80045" y="88068"/>
                </a:cubicBezTo>
                <a:cubicBezTo>
                  <a:pt x="99624" y="55260"/>
                  <a:pt x="176883" y="-13532"/>
                  <a:pt x="181645" y="2343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00" name="フリーフォーム 1899">
            <a:extLst>
              <a:ext uri="{FF2B5EF4-FFF2-40B4-BE49-F238E27FC236}">
                <a16:creationId xmlns:a16="http://schemas.microsoft.com/office/drawing/2014/main" id="{81A112D7-66C4-EF7B-5CB4-1B86DBD5AC78}"/>
              </a:ext>
            </a:extLst>
          </p:cNvPr>
          <p:cNvSpPr/>
          <p:nvPr/>
        </p:nvSpPr>
        <p:spPr>
          <a:xfrm>
            <a:off x="3326097" y="2635214"/>
            <a:ext cx="501822" cy="117628"/>
          </a:xfrm>
          <a:custGeom>
            <a:avLst/>
            <a:gdLst>
              <a:gd name="connsiteX0" fmla="*/ 48928 w 501822"/>
              <a:gd name="connsiteY0" fmla="*/ 92111 h 117628"/>
              <a:gd name="connsiteX1" fmla="*/ 194978 w 501822"/>
              <a:gd name="connsiteY1" fmla="*/ 111161 h 117628"/>
              <a:gd name="connsiteX2" fmla="*/ 299753 w 501822"/>
              <a:gd name="connsiteY2" fmla="*/ 76236 h 117628"/>
              <a:gd name="connsiteX3" fmla="*/ 242603 w 501822"/>
              <a:gd name="connsiteY3" fmla="*/ 117511 h 117628"/>
              <a:gd name="connsiteX4" fmla="*/ 334678 w 501822"/>
              <a:gd name="connsiteY4" fmla="*/ 60361 h 117628"/>
              <a:gd name="connsiteX5" fmla="*/ 363253 w 501822"/>
              <a:gd name="connsiteY5" fmla="*/ 76236 h 117628"/>
              <a:gd name="connsiteX6" fmla="*/ 499778 w 501822"/>
              <a:gd name="connsiteY6" fmla="*/ 69886 h 117628"/>
              <a:gd name="connsiteX7" fmla="*/ 433103 w 501822"/>
              <a:gd name="connsiteY7" fmla="*/ 36 h 117628"/>
              <a:gd name="connsiteX8" fmla="*/ 271178 w 501822"/>
              <a:gd name="connsiteY8" fmla="*/ 60361 h 117628"/>
              <a:gd name="connsiteX9" fmla="*/ 217203 w 501822"/>
              <a:gd name="connsiteY9" fmla="*/ 69886 h 117628"/>
              <a:gd name="connsiteX10" fmla="*/ 1303 w 501822"/>
              <a:gd name="connsiteY10" fmla="*/ 41311 h 117628"/>
              <a:gd name="connsiteX11" fmla="*/ 125128 w 501822"/>
              <a:gd name="connsiteY11" fmla="*/ 98461 h 117628"/>
              <a:gd name="connsiteX12" fmla="*/ 48928 w 501822"/>
              <a:gd name="connsiteY12" fmla="*/ 92111 h 1176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501822" h="117628">
                <a:moveTo>
                  <a:pt x="48928" y="92111"/>
                </a:moveTo>
                <a:cubicBezTo>
                  <a:pt x="60570" y="94228"/>
                  <a:pt x="153174" y="113807"/>
                  <a:pt x="194978" y="111161"/>
                </a:cubicBezTo>
                <a:cubicBezTo>
                  <a:pt x="236782" y="108515"/>
                  <a:pt x="291816" y="75178"/>
                  <a:pt x="299753" y="76236"/>
                </a:cubicBezTo>
                <a:cubicBezTo>
                  <a:pt x="307690" y="77294"/>
                  <a:pt x="236782" y="120157"/>
                  <a:pt x="242603" y="117511"/>
                </a:cubicBezTo>
                <a:cubicBezTo>
                  <a:pt x="248424" y="114865"/>
                  <a:pt x="314570" y="67240"/>
                  <a:pt x="334678" y="60361"/>
                </a:cubicBezTo>
                <a:cubicBezTo>
                  <a:pt x="354786" y="53482"/>
                  <a:pt x="335736" y="74649"/>
                  <a:pt x="363253" y="76236"/>
                </a:cubicBezTo>
                <a:cubicBezTo>
                  <a:pt x="390770" y="77823"/>
                  <a:pt x="488136" y="82586"/>
                  <a:pt x="499778" y="69886"/>
                </a:cubicBezTo>
                <a:cubicBezTo>
                  <a:pt x="511420" y="57186"/>
                  <a:pt x="471203" y="1624"/>
                  <a:pt x="433103" y="36"/>
                </a:cubicBezTo>
                <a:cubicBezTo>
                  <a:pt x="395003" y="-1552"/>
                  <a:pt x="307161" y="48719"/>
                  <a:pt x="271178" y="60361"/>
                </a:cubicBezTo>
                <a:cubicBezTo>
                  <a:pt x="235195" y="72003"/>
                  <a:pt x="262182" y="73061"/>
                  <a:pt x="217203" y="69886"/>
                </a:cubicBezTo>
                <a:cubicBezTo>
                  <a:pt x="172224" y="66711"/>
                  <a:pt x="16649" y="36548"/>
                  <a:pt x="1303" y="41311"/>
                </a:cubicBezTo>
                <a:cubicBezTo>
                  <a:pt x="-14043" y="46074"/>
                  <a:pt x="110841" y="89465"/>
                  <a:pt x="125128" y="98461"/>
                </a:cubicBezTo>
                <a:cubicBezTo>
                  <a:pt x="139415" y="107457"/>
                  <a:pt x="37286" y="89994"/>
                  <a:pt x="48928" y="92111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01" name="フリーフォーム 1900">
            <a:extLst>
              <a:ext uri="{FF2B5EF4-FFF2-40B4-BE49-F238E27FC236}">
                <a16:creationId xmlns:a16="http://schemas.microsoft.com/office/drawing/2014/main" id="{F0591621-C874-D484-28AA-01DA9E5E0349}"/>
              </a:ext>
            </a:extLst>
          </p:cNvPr>
          <p:cNvSpPr/>
          <p:nvPr/>
        </p:nvSpPr>
        <p:spPr>
          <a:xfrm>
            <a:off x="3543174" y="2718726"/>
            <a:ext cx="422408" cy="107316"/>
          </a:xfrm>
          <a:custGeom>
            <a:avLst/>
            <a:gdLst>
              <a:gd name="connsiteX0" fmla="*/ 9651 w 422408"/>
              <a:gd name="connsiteY0" fmla="*/ 2249 h 107316"/>
              <a:gd name="connsiteX1" fmla="*/ 19176 w 422408"/>
              <a:gd name="connsiteY1" fmla="*/ 97499 h 107316"/>
              <a:gd name="connsiteX2" fmla="*/ 95376 w 422408"/>
              <a:gd name="connsiteY2" fmla="*/ 100674 h 107316"/>
              <a:gd name="connsiteX3" fmla="*/ 250951 w 422408"/>
              <a:gd name="connsiteY3" fmla="*/ 65749 h 107316"/>
              <a:gd name="connsiteX4" fmla="*/ 422401 w 422408"/>
              <a:gd name="connsiteY4" fmla="*/ 49874 h 107316"/>
              <a:gd name="connsiteX5" fmla="*/ 244601 w 422408"/>
              <a:gd name="connsiteY5" fmla="*/ 37174 h 107316"/>
              <a:gd name="connsiteX6" fmla="*/ 139826 w 422408"/>
              <a:gd name="connsiteY6" fmla="*/ 30824 h 107316"/>
              <a:gd name="connsiteX7" fmla="*/ 9651 w 422408"/>
              <a:gd name="connsiteY7" fmla="*/ 2249 h 1073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22408" h="107316">
                <a:moveTo>
                  <a:pt x="9651" y="2249"/>
                </a:moveTo>
                <a:cubicBezTo>
                  <a:pt x="-10457" y="13361"/>
                  <a:pt x="4888" y="81095"/>
                  <a:pt x="19176" y="97499"/>
                </a:cubicBezTo>
                <a:cubicBezTo>
                  <a:pt x="33464" y="113903"/>
                  <a:pt x="56747" y="105966"/>
                  <a:pt x="95376" y="100674"/>
                </a:cubicBezTo>
                <a:cubicBezTo>
                  <a:pt x="134005" y="95382"/>
                  <a:pt x="196447" y="74216"/>
                  <a:pt x="250951" y="65749"/>
                </a:cubicBezTo>
                <a:cubicBezTo>
                  <a:pt x="305455" y="57282"/>
                  <a:pt x="423459" y="54636"/>
                  <a:pt x="422401" y="49874"/>
                </a:cubicBezTo>
                <a:cubicBezTo>
                  <a:pt x="421343" y="45112"/>
                  <a:pt x="244601" y="37174"/>
                  <a:pt x="244601" y="37174"/>
                </a:cubicBezTo>
                <a:cubicBezTo>
                  <a:pt x="197505" y="33999"/>
                  <a:pt x="172634" y="37174"/>
                  <a:pt x="139826" y="30824"/>
                </a:cubicBezTo>
                <a:cubicBezTo>
                  <a:pt x="107018" y="24474"/>
                  <a:pt x="29759" y="-8863"/>
                  <a:pt x="9651" y="2249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02" name="フリーフォーム 1901">
            <a:extLst>
              <a:ext uri="{FF2B5EF4-FFF2-40B4-BE49-F238E27FC236}">
                <a16:creationId xmlns:a16="http://schemas.microsoft.com/office/drawing/2014/main" id="{5226EB2F-28E4-833A-A209-6890291517B7}"/>
              </a:ext>
            </a:extLst>
          </p:cNvPr>
          <p:cNvSpPr/>
          <p:nvPr/>
        </p:nvSpPr>
        <p:spPr>
          <a:xfrm>
            <a:off x="3889353" y="2640911"/>
            <a:ext cx="124151" cy="175631"/>
          </a:xfrm>
          <a:custGeom>
            <a:avLst/>
            <a:gdLst>
              <a:gd name="connsiteX0" fmla="*/ 22 w 124151"/>
              <a:gd name="connsiteY0" fmla="*/ 689 h 175631"/>
              <a:gd name="connsiteX1" fmla="*/ 101622 w 124151"/>
              <a:gd name="connsiteY1" fmla="*/ 83239 h 175631"/>
              <a:gd name="connsiteX2" fmla="*/ 123847 w 124151"/>
              <a:gd name="connsiteY2" fmla="*/ 114989 h 175631"/>
              <a:gd name="connsiteX3" fmla="*/ 114322 w 124151"/>
              <a:gd name="connsiteY3" fmla="*/ 175314 h 175631"/>
              <a:gd name="connsiteX4" fmla="*/ 111147 w 124151"/>
              <a:gd name="connsiteY4" fmla="*/ 134039 h 175631"/>
              <a:gd name="connsiteX5" fmla="*/ 22 w 124151"/>
              <a:gd name="connsiteY5" fmla="*/ 689 h 1756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24151" h="175631">
                <a:moveTo>
                  <a:pt x="22" y="689"/>
                </a:moveTo>
                <a:cubicBezTo>
                  <a:pt x="-1565" y="-7778"/>
                  <a:pt x="80985" y="64189"/>
                  <a:pt x="101622" y="83239"/>
                </a:cubicBezTo>
                <a:cubicBezTo>
                  <a:pt x="122259" y="102289"/>
                  <a:pt x="121730" y="99643"/>
                  <a:pt x="123847" y="114989"/>
                </a:cubicBezTo>
                <a:cubicBezTo>
                  <a:pt x="125964" y="130335"/>
                  <a:pt x="116439" y="172139"/>
                  <a:pt x="114322" y="175314"/>
                </a:cubicBezTo>
                <a:cubicBezTo>
                  <a:pt x="112205" y="178489"/>
                  <a:pt x="125434" y="157322"/>
                  <a:pt x="111147" y="134039"/>
                </a:cubicBezTo>
                <a:cubicBezTo>
                  <a:pt x="96860" y="110756"/>
                  <a:pt x="1609" y="9156"/>
                  <a:pt x="22" y="689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03" name="フリーフォーム 1902">
            <a:extLst>
              <a:ext uri="{FF2B5EF4-FFF2-40B4-BE49-F238E27FC236}">
                <a16:creationId xmlns:a16="http://schemas.microsoft.com/office/drawing/2014/main" id="{AFD9EE65-A8D0-542C-44FB-D65BFC8AACAF}"/>
              </a:ext>
            </a:extLst>
          </p:cNvPr>
          <p:cNvSpPr/>
          <p:nvPr/>
        </p:nvSpPr>
        <p:spPr>
          <a:xfrm>
            <a:off x="3492492" y="1955418"/>
            <a:ext cx="308016" cy="740621"/>
          </a:xfrm>
          <a:custGeom>
            <a:avLst/>
            <a:gdLst>
              <a:gd name="connsiteX0" fmla="*/ 34933 w 308016"/>
              <a:gd name="connsiteY0" fmla="*/ 382 h 740621"/>
              <a:gd name="connsiteX1" fmla="*/ 8 w 308016"/>
              <a:gd name="connsiteY1" fmla="*/ 219457 h 740621"/>
              <a:gd name="connsiteX2" fmla="*/ 38108 w 308016"/>
              <a:gd name="connsiteY2" fmla="*/ 511557 h 740621"/>
              <a:gd name="connsiteX3" fmla="*/ 50808 w 308016"/>
              <a:gd name="connsiteY3" fmla="*/ 463932 h 740621"/>
              <a:gd name="connsiteX4" fmla="*/ 76208 w 308016"/>
              <a:gd name="connsiteY4" fmla="*/ 571882 h 740621"/>
              <a:gd name="connsiteX5" fmla="*/ 136533 w 308016"/>
              <a:gd name="connsiteY5" fmla="*/ 654432 h 740621"/>
              <a:gd name="connsiteX6" fmla="*/ 120658 w 308016"/>
              <a:gd name="connsiteY6" fmla="*/ 740157 h 740621"/>
              <a:gd name="connsiteX7" fmla="*/ 184158 w 308016"/>
              <a:gd name="connsiteY7" fmla="*/ 686182 h 740621"/>
              <a:gd name="connsiteX8" fmla="*/ 307983 w 308016"/>
              <a:gd name="connsiteY8" fmla="*/ 632207 h 740621"/>
              <a:gd name="connsiteX9" fmla="*/ 196858 w 308016"/>
              <a:gd name="connsiteY9" fmla="*/ 479807 h 740621"/>
              <a:gd name="connsiteX10" fmla="*/ 225433 w 308016"/>
              <a:gd name="connsiteY10" fmla="*/ 540132 h 740621"/>
              <a:gd name="connsiteX11" fmla="*/ 231783 w 308016"/>
              <a:gd name="connsiteY11" fmla="*/ 387732 h 740621"/>
              <a:gd name="connsiteX12" fmla="*/ 225433 w 308016"/>
              <a:gd name="connsiteY12" fmla="*/ 286132 h 740621"/>
              <a:gd name="connsiteX13" fmla="*/ 177808 w 308016"/>
              <a:gd name="connsiteY13" fmla="*/ 200407 h 740621"/>
              <a:gd name="connsiteX14" fmla="*/ 193683 w 308016"/>
              <a:gd name="connsiteY14" fmla="*/ 305182 h 740621"/>
              <a:gd name="connsiteX15" fmla="*/ 123833 w 308016"/>
              <a:gd name="connsiteY15" fmla="*/ 162307 h 740621"/>
              <a:gd name="connsiteX16" fmla="*/ 111133 w 308016"/>
              <a:gd name="connsiteY16" fmla="*/ 35307 h 740621"/>
              <a:gd name="connsiteX17" fmla="*/ 60333 w 308016"/>
              <a:gd name="connsiteY17" fmla="*/ 162307 h 740621"/>
              <a:gd name="connsiteX18" fmla="*/ 34933 w 308016"/>
              <a:gd name="connsiteY18" fmla="*/ 382 h 7406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308016" h="740621">
                <a:moveTo>
                  <a:pt x="34933" y="382"/>
                </a:moveTo>
                <a:cubicBezTo>
                  <a:pt x="24879" y="9907"/>
                  <a:pt x="-521" y="134261"/>
                  <a:pt x="8" y="219457"/>
                </a:cubicBezTo>
                <a:cubicBezTo>
                  <a:pt x="537" y="304653"/>
                  <a:pt x="29641" y="470811"/>
                  <a:pt x="38108" y="511557"/>
                </a:cubicBezTo>
                <a:cubicBezTo>
                  <a:pt x="46575" y="552303"/>
                  <a:pt x="44458" y="453878"/>
                  <a:pt x="50808" y="463932"/>
                </a:cubicBezTo>
                <a:cubicBezTo>
                  <a:pt x="57158" y="473986"/>
                  <a:pt x="61921" y="540132"/>
                  <a:pt x="76208" y="571882"/>
                </a:cubicBezTo>
                <a:cubicBezTo>
                  <a:pt x="90496" y="603632"/>
                  <a:pt x="129125" y="626386"/>
                  <a:pt x="136533" y="654432"/>
                </a:cubicBezTo>
                <a:cubicBezTo>
                  <a:pt x="143941" y="682478"/>
                  <a:pt x="112721" y="734865"/>
                  <a:pt x="120658" y="740157"/>
                </a:cubicBezTo>
                <a:cubicBezTo>
                  <a:pt x="128595" y="745449"/>
                  <a:pt x="152937" y="704174"/>
                  <a:pt x="184158" y="686182"/>
                </a:cubicBezTo>
                <a:cubicBezTo>
                  <a:pt x="215379" y="668190"/>
                  <a:pt x="305866" y="666603"/>
                  <a:pt x="307983" y="632207"/>
                </a:cubicBezTo>
                <a:cubicBezTo>
                  <a:pt x="310100" y="597811"/>
                  <a:pt x="210616" y="495153"/>
                  <a:pt x="196858" y="479807"/>
                </a:cubicBezTo>
                <a:cubicBezTo>
                  <a:pt x="183100" y="464461"/>
                  <a:pt x="219612" y="555478"/>
                  <a:pt x="225433" y="540132"/>
                </a:cubicBezTo>
                <a:cubicBezTo>
                  <a:pt x="231254" y="524786"/>
                  <a:pt x="231783" y="430065"/>
                  <a:pt x="231783" y="387732"/>
                </a:cubicBezTo>
                <a:cubicBezTo>
                  <a:pt x="231783" y="345399"/>
                  <a:pt x="234429" y="317353"/>
                  <a:pt x="225433" y="286132"/>
                </a:cubicBezTo>
                <a:cubicBezTo>
                  <a:pt x="216437" y="254911"/>
                  <a:pt x="183100" y="197232"/>
                  <a:pt x="177808" y="200407"/>
                </a:cubicBezTo>
                <a:cubicBezTo>
                  <a:pt x="172516" y="203582"/>
                  <a:pt x="202679" y="311532"/>
                  <a:pt x="193683" y="305182"/>
                </a:cubicBezTo>
                <a:cubicBezTo>
                  <a:pt x="184687" y="298832"/>
                  <a:pt x="137591" y="207286"/>
                  <a:pt x="123833" y="162307"/>
                </a:cubicBezTo>
                <a:cubicBezTo>
                  <a:pt x="110075" y="117328"/>
                  <a:pt x="121716" y="35307"/>
                  <a:pt x="111133" y="35307"/>
                </a:cubicBezTo>
                <a:cubicBezTo>
                  <a:pt x="100550" y="35307"/>
                  <a:pt x="68800" y="162307"/>
                  <a:pt x="60333" y="162307"/>
                </a:cubicBezTo>
                <a:cubicBezTo>
                  <a:pt x="51866" y="162307"/>
                  <a:pt x="44987" y="-9143"/>
                  <a:pt x="34933" y="382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04" name="フリーフォーム 1903">
            <a:extLst>
              <a:ext uri="{FF2B5EF4-FFF2-40B4-BE49-F238E27FC236}">
                <a16:creationId xmlns:a16="http://schemas.microsoft.com/office/drawing/2014/main" id="{EBCCE73A-713B-F28F-A5FB-12ED74073611}"/>
              </a:ext>
            </a:extLst>
          </p:cNvPr>
          <p:cNvSpPr/>
          <p:nvPr/>
        </p:nvSpPr>
        <p:spPr>
          <a:xfrm>
            <a:off x="3555568" y="1745978"/>
            <a:ext cx="495553" cy="294707"/>
          </a:xfrm>
          <a:custGeom>
            <a:avLst/>
            <a:gdLst>
              <a:gd name="connsiteX0" fmla="*/ 432 w 495553"/>
              <a:gd name="connsiteY0" fmla="*/ 292372 h 294707"/>
              <a:gd name="connsiteX1" fmla="*/ 136957 w 495553"/>
              <a:gd name="connsiteY1" fmla="*/ 209822 h 294707"/>
              <a:gd name="connsiteX2" fmla="*/ 327457 w 495553"/>
              <a:gd name="connsiteY2" fmla="*/ 89172 h 294707"/>
              <a:gd name="connsiteX3" fmla="*/ 492557 w 495553"/>
              <a:gd name="connsiteY3" fmla="*/ 272 h 294707"/>
              <a:gd name="connsiteX4" fmla="*/ 181407 w 495553"/>
              <a:gd name="connsiteY4" fmla="*/ 117747 h 294707"/>
              <a:gd name="connsiteX5" fmla="*/ 432 w 495553"/>
              <a:gd name="connsiteY5" fmla="*/ 292372 h 2947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95553" h="294707">
                <a:moveTo>
                  <a:pt x="432" y="292372"/>
                </a:moveTo>
                <a:cubicBezTo>
                  <a:pt x="-6976" y="307718"/>
                  <a:pt x="82453" y="243689"/>
                  <a:pt x="136957" y="209822"/>
                </a:cubicBezTo>
                <a:cubicBezTo>
                  <a:pt x="191461" y="175955"/>
                  <a:pt x="268190" y="124097"/>
                  <a:pt x="327457" y="89172"/>
                </a:cubicBezTo>
                <a:cubicBezTo>
                  <a:pt x="386724" y="54247"/>
                  <a:pt x="516899" y="-4490"/>
                  <a:pt x="492557" y="272"/>
                </a:cubicBezTo>
                <a:cubicBezTo>
                  <a:pt x="468215" y="5034"/>
                  <a:pt x="262369" y="75414"/>
                  <a:pt x="181407" y="117747"/>
                </a:cubicBezTo>
                <a:cubicBezTo>
                  <a:pt x="100445" y="160080"/>
                  <a:pt x="7840" y="277026"/>
                  <a:pt x="432" y="292372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05" name="フリーフォーム 1904">
            <a:extLst>
              <a:ext uri="{FF2B5EF4-FFF2-40B4-BE49-F238E27FC236}">
                <a16:creationId xmlns:a16="http://schemas.microsoft.com/office/drawing/2014/main" id="{7039D8AC-A339-0B98-32B7-F6B412B7D7A1}"/>
              </a:ext>
            </a:extLst>
          </p:cNvPr>
          <p:cNvSpPr/>
          <p:nvPr/>
        </p:nvSpPr>
        <p:spPr>
          <a:xfrm>
            <a:off x="3136771" y="1958355"/>
            <a:ext cx="285668" cy="573062"/>
          </a:xfrm>
          <a:custGeom>
            <a:avLst/>
            <a:gdLst>
              <a:gd name="connsiteX0" fmla="*/ 123954 w 285668"/>
              <a:gd name="connsiteY0" fmla="*/ 6970 h 573062"/>
              <a:gd name="connsiteX1" fmla="*/ 270004 w 285668"/>
              <a:gd name="connsiteY1" fmla="*/ 229220 h 573062"/>
              <a:gd name="connsiteX2" fmla="*/ 263654 w 285668"/>
              <a:gd name="connsiteY2" fmla="*/ 407020 h 573062"/>
              <a:gd name="connsiteX3" fmla="*/ 282704 w 285668"/>
              <a:gd name="connsiteY3" fmla="*/ 327645 h 573062"/>
              <a:gd name="connsiteX4" fmla="*/ 190629 w 285668"/>
              <a:gd name="connsiteY4" fmla="*/ 464170 h 573062"/>
              <a:gd name="connsiteX5" fmla="*/ 162054 w 285668"/>
              <a:gd name="connsiteY5" fmla="*/ 568945 h 573062"/>
              <a:gd name="connsiteX6" fmla="*/ 158879 w 285668"/>
              <a:gd name="connsiteY6" fmla="*/ 527670 h 573062"/>
              <a:gd name="connsiteX7" fmla="*/ 136654 w 285668"/>
              <a:gd name="connsiteY7" fmla="*/ 308595 h 573062"/>
              <a:gd name="connsiteX8" fmla="*/ 92204 w 285668"/>
              <a:gd name="connsiteY8" fmla="*/ 397495 h 573062"/>
              <a:gd name="connsiteX9" fmla="*/ 155704 w 285668"/>
              <a:gd name="connsiteY9" fmla="*/ 206995 h 573062"/>
              <a:gd name="connsiteX10" fmla="*/ 129 w 285668"/>
              <a:gd name="connsiteY10" fmla="*/ 67295 h 573062"/>
              <a:gd name="connsiteX11" fmla="*/ 127129 w 285668"/>
              <a:gd name="connsiteY11" fmla="*/ 127620 h 573062"/>
              <a:gd name="connsiteX12" fmla="*/ 22354 w 285668"/>
              <a:gd name="connsiteY12" fmla="*/ 620 h 573062"/>
              <a:gd name="connsiteX13" fmla="*/ 108079 w 285668"/>
              <a:gd name="connsiteY13" fmla="*/ 76820 h 573062"/>
              <a:gd name="connsiteX14" fmla="*/ 123954 w 285668"/>
              <a:gd name="connsiteY14" fmla="*/ 6970 h 5730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285668" h="573062">
                <a:moveTo>
                  <a:pt x="123954" y="6970"/>
                </a:moveTo>
                <a:cubicBezTo>
                  <a:pt x="150942" y="32370"/>
                  <a:pt x="246721" y="162545"/>
                  <a:pt x="270004" y="229220"/>
                </a:cubicBezTo>
                <a:cubicBezTo>
                  <a:pt x="293287" y="295895"/>
                  <a:pt x="261537" y="390616"/>
                  <a:pt x="263654" y="407020"/>
                </a:cubicBezTo>
                <a:cubicBezTo>
                  <a:pt x="265771" y="423424"/>
                  <a:pt x="294875" y="318120"/>
                  <a:pt x="282704" y="327645"/>
                </a:cubicBezTo>
                <a:cubicBezTo>
                  <a:pt x="270533" y="337170"/>
                  <a:pt x="210737" y="423953"/>
                  <a:pt x="190629" y="464170"/>
                </a:cubicBezTo>
                <a:cubicBezTo>
                  <a:pt x="170521" y="504387"/>
                  <a:pt x="167346" y="558362"/>
                  <a:pt x="162054" y="568945"/>
                </a:cubicBezTo>
                <a:cubicBezTo>
                  <a:pt x="156762" y="579528"/>
                  <a:pt x="163112" y="571062"/>
                  <a:pt x="158879" y="527670"/>
                </a:cubicBezTo>
                <a:cubicBezTo>
                  <a:pt x="154646" y="484278"/>
                  <a:pt x="147766" y="330291"/>
                  <a:pt x="136654" y="308595"/>
                </a:cubicBezTo>
                <a:cubicBezTo>
                  <a:pt x="125542" y="286899"/>
                  <a:pt x="89029" y="414428"/>
                  <a:pt x="92204" y="397495"/>
                </a:cubicBezTo>
                <a:cubicBezTo>
                  <a:pt x="95379" y="380562"/>
                  <a:pt x="171050" y="262028"/>
                  <a:pt x="155704" y="206995"/>
                </a:cubicBezTo>
                <a:cubicBezTo>
                  <a:pt x="140358" y="151962"/>
                  <a:pt x="4891" y="80524"/>
                  <a:pt x="129" y="67295"/>
                </a:cubicBezTo>
                <a:cubicBezTo>
                  <a:pt x="-4633" y="54066"/>
                  <a:pt x="123425" y="138732"/>
                  <a:pt x="127129" y="127620"/>
                </a:cubicBezTo>
                <a:cubicBezTo>
                  <a:pt x="130833" y="116508"/>
                  <a:pt x="25529" y="9087"/>
                  <a:pt x="22354" y="620"/>
                </a:cubicBezTo>
                <a:cubicBezTo>
                  <a:pt x="19179" y="-7847"/>
                  <a:pt x="93792" y="73116"/>
                  <a:pt x="108079" y="76820"/>
                </a:cubicBezTo>
                <a:cubicBezTo>
                  <a:pt x="122366" y="80524"/>
                  <a:pt x="96966" y="-18430"/>
                  <a:pt x="123954" y="6970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06" name="フリーフォーム 1905">
            <a:extLst>
              <a:ext uri="{FF2B5EF4-FFF2-40B4-BE49-F238E27FC236}">
                <a16:creationId xmlns:a16="http://schemas.microsoft.com/office/drawing/2014/main" id="{02E6D6F9-6EBE-613C-6EB7-4016804EBD3C}"/>
              </a:ext>
            </a:extLst>
          </p:cNvPr>
          <p:cNvSpPr/>
          <p:nvPr/>
        </p:nvSpPr>
        <p:spPr>
          <a:xfrm>
            <a:off x="2802952" y="2011350"/>
            <a:ext cx="506117" cy="90965"/>
          </a:xfrm>
          <a:custGeom>
            <a:avLst/>
            <a:gdLst>
              <a:gd name="connsiteX0" fmla="*/ 3748 w 506117"/>
              <a:gd name="connsiteY0" fmla="*/ 1600 h 90965"/>
              <a:gd name="connsiteX1" fmla="*/ 381573 w 506117"/>
              <a:gd name="connsiteY1" fmla="*/ 4775 h 90965"/>
              <a:gd name="connsiteX2" fmla="*/ 505398 w 506117"/>
              <a:gd name="connsiteY2" fmla="*/ 42875 h 90965"/>
              <a:gd name="connsiteX3" fmla="*/ 435548 w 506117"/>
              <a:gd name="connsiteY3" fmla="*/ 33350 h 90965"/>
              <a:gd name="connsiteX4" fmla="*/ 502223 w 506117"/>
              <a:gd name="connsiteY4" fmla="*/ 90500 h 90965"/>
              <a:gd name="connsiteX5" fmla="*/ 394273 w 506117"/>
              <a:gd name="connsiteY5" fmla="*/ 61925 h 90965"/>
              <a:gd name="connsiteX6" fmla="*/ 197423 w 506117"/>
              <a:gd name="connsiteY6" fmla="*/ 14300 h 90965"/>
              <a:gd name="connsiteX7" fmla="*/ 3748 w 506117"/>
              <a:gd name="connsiteY7" fmla="*/ 1600 h 909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6117" h="90965">
                <a:moveTo>
                  <a:pt x="3748" y="1600"/>
                </a:moveTo>
                <a:cubicBezTo>
                  <a:pt x="34440" y="12"/>
                  <a:pt x="297965" y="-2104"/>
                  <a:pt x="381573" y="4775"/>
                </a:cubicBezTo>
                <a:cubicBezTo>
                  <a:pt x="465181" y="11654"/>
                  <a:pt x="496402" y="38113"/>
                  <a:pt x="505398" y="42875"/>
                </a:cubicBezTo>
                <a:cubicBezTo>
                  <a:pt x="514394" y="47637"/>
                  <a:pt x="436077" y="25413"/>
                  <a:pt x="435548" y="33350"/>
                </a:cubicBezTo>
                <a:cubicBezTo>
                  <a:pt x="435019" y="41288"/>
                  <a:pt x="509102" y="85738"/>
                  <a:pt x="502223" y="90500"/>
                </a:cubicBezTo>
                <a:cubicBezTo>
                  <a:pt x="495344" y="95262"/>
                  <a:pt x="394273" y="61925"/>
                  <a:pt x="394273" y="61925"/>
                </a:cubicBezTo>
                <a:cubicBezTo>
                  <a:pt x="343473" y="49225"/>
                  <a:pt x="255631" y="23296"/>
                  <a:pt x="197423" y="14300"/>
                </a:cubicBezTo>
                <a:cubicBezTo>
                  <a:pt x="139215" y="5304"/>
                  <a:pt x="-26944" y="3188"/>
                  <a:pt x="3748" y="1600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07" name="フリーフォーム 1906">
            <a:extLst>
              <a:ext uri="{FF2B5EF4-FFF2-40B4-BE49-F238E27FC236}">
                <a16:creationId xmlns:a16="http://schemas.microsoft.com/office/drawing/2014/main" id="{08F8D69C-1513-3937-1882-EF0A0DF89C95}"/>
              </a:ext>
            </a:extLst>
          </p:cNvPr>
          <p:cNvSpPr/>
          <p:nvPr/>
        </p:nvSpPr>
        <p:spPr>
          <a:xfrm>
            <a:off x="3281304" y="2028399"/>
            <a:ext cx="114603" cy="477292"/>
          </a:xfrm>
          <a:custGeom>
            <a:avLst/>
            <a:gdLst>
              <a:gd name="connsiteX0" fmla="*/ 46096 w 114603"/>
              <a:gd name="connsiteY0" fmla="*/ 51226 h 477292"/>
              <a:gd name="connsiteX1" fmla="*/ 106421 w 114603"/>
              <a:gd name="connsiteY1" fmla="*/ 194101 h 477292"/>
              <a:gd name="connsiteX2" fmla="*/ 93721 w 114603"/>
              <a:gd name="connsiteY2" fmla="*/ 336976 h 477292"/>
              <a:gd name="connsiteX3" fmla="*/ 112771 w 114603"/>
              <a:gd name="connsiteY3" fmla="*/ 279826 h 477292"/>
              <a:gd name="connsiteX4" fmla="*/ 39746 w 114603"/>
              <a:gd name="connsiteY4" fmla="*/ 413176 h 477292"/>
              <a:gd name="connsiteX5" fmla="*/ 27046 w 114603"/>
              <a:gd name="connsiteY5" fmla="*/ 476676 h 477292"/>
              <a:gd name="connsiteX6" fmla="*/ 23871 w 114603"/>
              <a:gd name="connsiteY6" fmla="*/ 378251 h 477292"/>
              <a:gd name="connsiteX7" fmla="*/ 1646 w 114603"/>
              <a:gd name="connsiteY7" fmla="*/ 143301 h 477292"/>
              <a:gd name="connsiteX8" fmla="*/ 1646 w 114603"/>
              <a:gd name="connsiteY8" fmla="*/ 235376 h 477292"/>
              <a:gd name="connsiteX9" fmla="*/ 1646 w 114603"/>
              <a:gd name="connsiteY9" fmla="*/ 426 h 477292"/>
              <a:gd name="connsiteX10" fmla="*/ 23871 w 114603"/>
              <a:gd name="connsiteY10" fmla="*/ 175051 h 477292"/>
              <a:gd name="connsiteX11" fmla="*/ 46096 w 114603"/>
              <a:gd name="connsiteY11" fmla="*/ 51226 h 4772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14603" h="477292">
                <a:moveTo>
                  <a:pt x="46096" y="51226"/>
                </a:moveTo>
                <a:cubicBezTo>
                  <a:pt x="59854" y="54401"/>
                  <a:pt x="98484" y="146476"/>
                  <a:pt x="106421" y="194101"/>
                </a:cubicBezTo>
                <a:cubicBezTo>
                  <a:pt x="114358" y="241726"/>
                  <a:pt x="92663" y="322689"/>
                  <a:pt x="93721" y="336976"/>
                </a:cubicBezTo>
                <a:cubicBezTo>
                  <a:pt x="94779" y="351263"/>
                  <a:pt x="121767" y="267126"/>
                  <a:pt x="112771" y="279826"/>
                </a:cubicBezTo>
                <a:cubicBezTo>
                  <a:pt x="103775" y="292526"/>
                  <a:pt x="54034" y="380368"/>
                  <a:pt x="39746" y="413176"/>
                </a:cubicBezTo>
                <a:cubicBezTo>
                  <a:pt x="25458" y="445984"/>
                  <a:pt x="29692" y="482497"/>
                  <a:pt x="27046" y="476676"/>
                </a:cubicBezTo>
                <a:cubicBezTo>
                  <a:pt x="24400" y="470855"/>
                  <a:pt x="28104" y="433814"/>
                  <a:pt x="23871" y="378251"/>
                </a:cubicBezTo>
                <a:cubicBezTo>
                  <a:pt x="19638" y="322688"/>
                  <a:pt x="5350" y="167114"/>
                  <a:pt x="1646" y="143301"/>
                </a:cubicBezTo>
                <a:cubicBezTo>
                  <a:pt x="-2058" y="119489"/>
                  <a:pt x="1646" y="235376"/>
                  <a:pt x="1646" y="235376"/>
                </a:cubicBezTo>
                <a:cubicBezTo>
                  <a:pt x="1646" y="211564"/>
                  <a:pt x="-2058" y="10480"/>
                  <a:pt x="1646" y="426"/>
                </a:cubicBezTo>
                <a:cubicBezTo>
                  <a:pt x="5350" y="-9628"/>
                  <a:pt x="17521" y="161293"/>
                  <a:pt x="23871" y="175051"/>
                </a:cubicBezTo>
                <a:cubicBezTo>
                  <a:pt x="30221" y="188809"/>
                  <a:pt x="32338" y="48051"/>
                  <a:pt x="46096" y="51226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08" name="フリーフォーム 1907">
            <a:extLst>
              <a:ext uri="{FF2B5EF4-FFF2-40B4-BE49-F238E27FC236}">
                <a16:creationId xmlns:a16="http://schemas.microsoft.com/office/drawing/2014/main" id="{3599155F-2E35-DE0E-157A-3EAFAF3D9FCC}"/>
              </a:ext>
            </a:extLst>
          </p:cNvPr>
          <p:cNvSpPr/>
          <p:nvPr/>
        </p:nvSpPr>
        <p:spPr>
          <a:xfrm>
            <a:off x="3831410" y="1784637"/>
            <a:ext cx="607601" cy="1677089"/>
          </a:xfrm>
          <a:custGeom>
            <a:avLst/>
            <a:gdLst>
              <a:gd name="connsiteX0" fmla="*/ 603901 w 607601"/>
              <a:gd name="connsiteY0" fmla="*/ 308114 h 1677089"/>
              <a:gd name="connsiteX1" fmla="*/ 476639 w 607601"/>
              <a:gd name="connsiteY1" fmla="*/ 680472 h 1677089"/>
              <a:gd name="connsiteX2" fmla="*/ 434219 w 607601"/>
              <a:gd name="connsiteY2" fmla="*/ 1043404 h 1677089"/>
              <a:gd name="connsiteX3" fmla="*/ 471926 w 607601"/>
              <a:gd name="connsiteY3" fmla="*/ 977417 h 1677089"/>
              <a:gd name="connsiteX4" fmla="*/ 302244 w 607601"/>
              <a:gd name="connsiteY4" fmla="*/ 1335635 h 1677089"/>
              <a:gd name="connsiteX5" fmla="*/ 5299 w 607601"/>
              <a:gd name="connsiteY5" fmla="*/ 1675000 h 1677089"/>
              <a:gd name="connsiteX6" fmla="*/ 118421 w 607601"/>
              <a:gd name="connsiteY6" fmla="*/ 1458184 h 1677089"/>
              <a:gd name="connsiteX7" fmla="*/ 203262 w 607601"/>
              <a:gd name="connsiteY7" fmla="*/ 1052831 h 1677089"/>
              <a:gd name="connsiteX8" fmla="*/ 127848 w 607601"/>
              <a:gd name="connsiteY8" fmla="*/ 1264934 h 1677089"/>
              <a:gd name="connsiteX9" fmla="*/ 297530 w 607601"/>
              <a:gd name="connsiteY9" fmla="*/ 812448 h 1677089"/>
              <a:gd name="connsiteX10" fmla="*/ 358804 w 607601"/>
              <a:gd name="connsiteY10" fmla="*/ 713466 h 1677089"/>
              <a:gd name="connsiteX11" fmla="*/ 401225 w 607601"/>
              <a:gd name="connsiteY11" fmla="*/ 506076 h 1677089"/>
              <a:gd name="connsiteX12" fmla="*/ 255110 w 607601"/>
              <a:gd name="connsiteY12" fmla="*/ 1742 h 1677089"/>
              <a:gd name="connsiteX13" fmla="*/ 396512 w 607601"/>
              <a:gd name="connsiteY13" fmla="*/ 331681 h 1677089"/>
              <a:gd name="connsiteX14" fmla="*/ 316384 w 607601"/>
              <a:gd name="connsiteY14" fmla="*/ 91297 h 1677089"/>
              <a:gd name="connsiteX15" fmla="*/ 603901 w 607601"/>
              <a:gd name="connsiteY15" fmla="*/ 308114 h 16770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607601" h="1677089">
                <a:moveTo>
                  <a:pt x="603901" y="308114"/>
                </a:moveTo>
                <a:cubicBezTo>
                  <a:pt x="630610" y="406310"/>
                  <a:pt x="504919" y="557924"/>
                  <a:pt x="476639" y="680472"/>
                </a:cubicBezTo>
                <a:cubicBezTo>
                  <a:pt x="448359" y="803020"/>
                  <a:pt x="435004" y="993913"/>
                  <a:pt x="434219" y="1043404"/>
                </a:cubicBezTo>
                <a:cubicBezTo>
                  <a:pt x="433434" y="1092895"/>
                  <a:pt x="493922" y="928712"/>
                  <a:pt x="471926" y="977417"/>
                </a:cubicBezTo>
                <a:cubicBezTo>
                  <a:pt x="449930" y="1026122"/>
                  <a:pt x="380015" y="1219371"/>
                  <a:pt x="302244" y="1335635"/>
                </a:cubicBezTo>
                <a:cubicBezTo>
                  <a:pt x="224473" y="1451899"/>
                  <a:pt x="35936" y="1654575"/>
                  <a:pt x="5299" y="1675000"/>
                </a:cubicBezTo>
                <a:cubicBezTo>
                  <a:pt x="-25338" y="1695425"/>
                  <a:pt x="85427" y="1561879"/>
                  <a:pt x="118421" y="1458184"/>
                </a:cubicBezTo>
                <a:cubicBezTo>
                  <a:pt x="151415" y="1354489"/>
                  <a:pt x="201691" y="1085039"/>
                  <a:pt x="203262" y="1052831"/>
                </a:cubicBezTo>
                <a:cubicBezTo>
                  <a:pt x="204833" y="1020623"/>
                  <a:pt x="112137" y="1304998"/>
                  <a:pt x="127848" y="1264934"/>
                </a:cubicBezTo>
                <a:cubicBezTo>
                  <a:pt x="143559" y="1224870"/>
                  <a:pt x="259037" y="904359"/>
                  <a:pt x="297530" y="812448"/>
                </a:cubicBezTo>
                <a:cubicBezTo>
                  <a:pt x="336023" y="720537"/>
                  <a:pt x="341522" y="764528"/>
                  <a:pt x="358804" y="713466"/>
                </a:cubicBezTo>
                <a:cubicBezTo>
                  <a:pt x="376086" y="662404"/>
                  <a:pt x="418507" y="624697"/>
                  <a:pt x="401225" y="506076"/>
                </a:cubicBezTo>
                <a:cubicBezTo>
                  <a:pt x="383943" y="387455"/>
                  <a:pt x="255895" y="30808"/>
                  <a:pt x="255110" y="1742"/>
                </a:cubicBezTo>
                <a:cubicBezTo>
                  <a:pt x="254325" y="-27324"/>
                  <a:pt x="386300" y="316755"/>
                  <a:pt x="396512" y="331681"/>
                </a:cubicBezTo>
                <a:cubicBezTo>
                  <a:pt x="406724" y="346607"/>
                  <a:pt x="282605" y="89726"/>
                  <a:pt x="316384" y="91297"/>
                </a:cubicBezTo>
                <a:cubicBezTo>
                  <a:pt x="350163" y="92868"/>
                  <a:pt x="577192" y="209918"/>
                  <a:pt x="603901" y="308114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09" name="フリーフォーム 1908">
            <a:extLst>
              <a:ext uri="{FF2B5EF4-FFF2-40B4-BE49-F238E27FC236}">
                <a16:creationId xmlns:a16="http://schemas.microsoft.com/office/drawing/2014/main" id="{7BD7D678-339E-A473-1F1D-1E4C45478C4D}"/>
              </a:ext>
            </a:extLst>
          </p:cNvPr>
          <p:cNvSpPr/>
          <p:nvPr/>
        </p:nvSpPr>
        <p:spPr>
          <a:xfrm>
            <a:off x="4237847" y="2498935"/>
            <a:ext cx="42398" cy="345620"/>
          </a:xfrm>
          <a:custGeom>
            <a:avLst/>
            <a:gdLst>
              <a:gd name="connsiteX0" fmla="*/ 42053 w 42398"/>
              <a:gd name="connsiteY0" fmla="*/ 2965 h 345620"/>
              <a:gd name="connsiteX1" fmla="*/ 19828 w 42398"/>
              <a:gd name="connsiteY1" fmla="*/ 75990 h 345620"/>
              <a:gd name="connsiteX2" fmla="*/ 7128 w 42398"/>
              <a:gd name="connsiteY2" fmla="*/ 183940 h 345620"/>
              <a:gd name="connsiteX3" fmla="*/ 16653 w 42398"/>
              <a:gd name="connsiteY3" fmla="*/ 276015 h 345620"/>
              <a:gd name="connsiteX4" fmla="*/ 13478 w 42398"/>
              <a:gd name="connsiteY4" fmla="*/ 342690 h 345620"/>
              <a:gd name="connsiteX5" fmla="*/ 778 w 42398"/>
              <a:gd name="connsiteY5" fmla="*/ 177590 h 345620"/>
              <a:gd name="connsiteX6" fmla="*/ 42053 w 42398"/>
              <a:gd name="connsiteY6" fmla="*/ 2965 h 3456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2398" h="345620">
                <a:moveTo>
                  <a:pt x="42053" y="2965"/>
                </a:moveTo>
                <a:cubicBezTo>
                  <a:pt x="45228" y="-13968"/>
                  <a:pt x="25649" y="45827"/>
                  <a:pt x="19828" y="75990"/>
                </a:cubicBezTo>
                <a:cubicBezTo>
                  <a:pt x="14007" y="106153"/>
                  <a:pt x="7657" y="150603"/>
                  <a:pt x="7128" y="183940"/>
                </a:cubicBezTo>
                <a:cubicBezTo>
                  <a:pt x="6599" y="217277"/>
                  <a:pt x="15595" y="249557"/>
                  <a:pt x="16653" y="276015"/>
                </a:cubicBezTo>
                <a:cubicBezTo>
                  <a:pt x="17711" y="302473"/>
                  <a:pt x="16124" y="359094"/>
                  <a:pt x="13478" y="342690"/>
                </a:cubicBezTo>
                <a:cubicBezTo>
                  <a:pt x="10832" y="326286"/>
                  <a:pt x="-3455" y="227861"/>
                  <a:pt x="778" y="177590"/>
                </a:cubicBezTo>
                <a:cubicBezTo>
                  <a:pt x="5011" y="127319"/>
                  <a:pt x="38878" y="19898"/>
                  <a:pt x="42053" y="296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10" name="フリーフォーム 1909">
            <a:extLst>
              <a:ext uri="{FF2B5EF4-FFF2-40B4-BE49-F238E27FC236}">
                <a16:creationId xmlns:a16="http://schemas.microsoft.com/office/drawing/2014/main" id="{3A91B086-BF00-76B5-0274-2688FF698324}"/>
              </a:ext>
            </a:extLst>
          </p:cNvPr>
          <p:cNvSpPr/>
          <p:nvPr/>
        </p:nvSpPr>
        <p:spPr>
          <a:xfrm>
            <a:off x="4192527" y="2825436"/>
            <a:ext cx="71513" cy="147835"/>
          </a:xfrm>
          <a:custGeom>
            <a:avLst/>
            <a:gdLst>
              <a:gd name="connsiteX0" fmla="*/ 71498 w 71513"/>
              <a:gd name="connsiteY0" fmla="*/ 314 h 147835"/>
              <a:gd name="connsiteX1" fmla="*/ 4823 w 71513"/>
              <a:gd name="connsiteY1" fmla="*/ 143189 h 147835"/>
              <a:gd name="connsiteX2" fmla="*/ 11173 w 71513"/>
              <a:gd name="connsiteY2" fmla="*/ 105089 h 147835"/>
              <a:gd name="connsiteX3" fmla="*/ 71498 w 71513"/>
              <a:gd name="connsiteY3" fmla="*/ 314 h 1478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1513" h="147835">
                <a:moveTo>
                  <a:pt x="71498" y="314"/>
                </a:moveTo>
                <a:cubicBezTo>
                  <a:pt x="70440" y="6664"/>
                  <a:pt x="14877" y="125727"/>
                  <a:pt x="4823" y="143189"/>
                </a:cubicBezTo>
                <a:cubicBezTo>
                  <a:pt x="-5231" y="160651"/>
                  <a:pt x="2177" y="124668"/>
                  <a:pt x="11173" y="105089"/>
                </a:cubicBezTo>
                <a:cubicBezTo>
                  <a:pt x="20169" y="85510"/>
                  <a:pt x="72556" y="-6036"/>
                  <a:pt x="71498" y="31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11" name="フリーフォーム 1910">
            <a:extLst>
              <a:ext uri="{FF2B5EF4-FFF2-40B4-BE49-F238E27FC236}">
                <a16:creationId xmlns:a16="http://schemas.microsoft.com/office/drawing/2014/main" id="{58D8250D-2156-B3D5-B583-60106DB7DD81}"/>
              </a:ext>
            </a:extLst>
          </p:cNvPr>
          <p:cNvSpPr/>
          <p:nvPr/>
        </p:nvSpPr>
        <p:spPr>
          <a:xfrm>
            <a:off x="4227513" y="2394944"/>
            <a:ext cx="14287" cy="217272"/>
          </a:xfrm>
          <a:custGeom>
            <a:avLst/>
            <a:gdLst>
              <a:gd name="connsiteX0" fmla="*/ 1587 w 14287"/>
              <a:gd name="connsiteY0" fmla="*/ 2181 h 217272"/>
              <a:gd name="connsiteX1" fmla="*/ 14287 w 14287"/>
              <a:gd name="connsiteY1" fmla="*/ 214906 h 217272"/>
              <a:gd name="connsiteX2" fmla="*/ 1587 w 14287"/>
              <a:gd name="connsiteY2" fmla="*/ 110131 h 217272"/>
              <a:gd name="connsiteX3" fmla="*/ 1587 w 14287"/>
              <a:gd name="connsiteY3" fmla="*/ 2181 h 2172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287" h="217272">
                <a:moveTo>
                  <a:pt x="1587" y="2181"/>
                </a:moveTo>
                <a:cubicBezTo>
                  <a:pt x="3704" y="19643"/>
                  <a:pt x="14287" y="196914"/>
                  <a:pt x="14287" y="214906"/>
                </a:cubicBezTo>
                <a:cubicBezTo>
                  <a:pt x="14287" y="232898"/>
                  <a:pt x="3704" y="143468"/>
                  <a:pt x="1587" y="110131"/>
                </a:cubicBezTo>
                <a:cubicBezTo>
                  <a:pt x="-530" y="76794"/>
                  <a:pt x="-530" y="-15281"/>
                  <a:pt x="1587" y="218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12" name="フリーフォーム 1911">
            <a:extLst>
              <a:ext uri="{FF2B5EF4-FFF2-40B4-BE49-F238E27FC236}">
                <a16:creationId xmlns:a16="http://schemas.microsoft.com/office/drawing/2014/main" id="{C658E1A1-F3A5-B1DE-400D-A200EE96AE0F}"/>
              </a:ext>
            </a:extLst>
          </p:cNvPr>
          <p:cNvSpPr/>
          <p:nvPr/>
        </p:nvSpPr>
        <p:spPr>
          <a:xfrm>
            <a:off x="3983810" y="1937037"/>
            <a:ext cx="607601" cy="1677089"/>
          </a:xfrm>
          <a:custGeom>
            <a:avLst/>
            <a:gdLst>
              <a:gd name="connsiteX0" fmla="*/ 603901 w 607601"/>
              <a:gd name="connsiteY0" fmla="*/ 308114 h 1677089"/>
              <a:gd name="connsiteX1" fmla="*/ 476639 w 607601"/>
              <a:gd name="connsiteY1" fmla="*/ 680472 h 1677089"/>
              <a:gd name="connsiteX2" fmla="*/ 434219 w 607601"/>
              <a:gd name="connsiteY2" fmla="*/ 1043404 h 1677089"/>
              <a:gd name="connsiteX3" fmla="*/ 471926 w 607601"/>
              <a:gd name="connsiteY3" fmla="*/ 977417 h 1677089"/>
              <a:gd name="connsiteX4" fmla="*/ 302244 w 607601"/>
              <a:gd name="connsiteY4" fmla="*/ 1335635 h 1677089"/>
              <a:gd name="connsiteX5" fmla="*/ 5299 w 607601"/>
              <a:gd name="connsiteY5" fmla="*/ 1675000 h 1677089"/>
              <a:gd name="connsiteX6" fmla="*/ 118421 w 607601"/>
              <a:gd name="connsiteY6" fmla="*/ 1458184 h 1677089"/>
              <a:gd name="connsiteX7" fmla="*/ 203262 w 607601"/>
              <a:gd name="connsiteY7" fmla="*/ 1052831 h 1677089"/>
              <a:gd name="connsiteX8" fmla="*/ 127848 w 607601"/>
              <a:gd name="connsiteY8" fmla="*/ 1264934 h 1677089"/>
              <a:gd name="connsiteX9" fmla="*/ 297530 w 607601"/>
              <a:gd name="connsiteY9" fmla="*/ 812448 h 1677089"/>
              <a:gd name="connsiteX10" fmla="*/ 358804 w 607601"/>
              <a:gd name="connsiteY10" fmla="*/ 713466 h 1677089"/>
              <a:gd name="connsiteX11" fmla="*/ 401225 w 607601"/>
              <a:gd name="connsiteY11" fmla="*/ 506076 h 1677089"/>
              <a:gd name="connsiteX12" fmla="*/ 255110 w 607601"/>
              <a:gd name="connsiteY12" fmla="*/ 1742 h 1677089"/>
              <a:gd name="connsiteX13" fmla="*/ 396512 w 607601"/>
              <a:gd name="connsiteY13" fmla="*/ 331681 h 1677089"/>
              <a:gd name="connsiteX14" fmla="*/ 316384 w 607601"/>
              <a:gd name="connsiteY14" fmla="*/ 91297 h 1677089"/>
              <a:gd name="connsiteX15" fmla="*/ 603901 w 607601"/>
              <a:gd name="connsiteY15" fmla="*/ 308114 h 16770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607601" h="1677089">
                <a:moveTo>
                  <a:pt x="603901" y="308114"/>
                </a:moveTo>
                <a:cubicBezTo>
                  <a:pt x="630610" y="406310"/>
                  <a:pt x="504919" y="557924"/>
                  <a:pt x="476639" y="680472"/>
                </a:cubicBezTo>
                <a:cubicBezTo>
                  <a:pt x="448359" y="803020"/>
                  <a:pt x="435004" y="993913"/>
                  <a:pt x="434219" y="1043404"/>
                </a:cubicBezTo>
                <a:cubicBezTo>
                  <a:pt x="433434" y="1092895"/>
                  <a:pt x="493922" y="928712"/>
                  <a:pt x="471926" y="977417"/>
                </a:cubicBezTo>
                <a:cubicBezTo>
                  <a:pt x="449930" y="1026122"/>
                  <a:pt x="380015" y="1219371"/>
                  <a:pt x="302244" y="1335635"/>
                </a:cubicBezTo>
                <a:cubicBezTo>
                  <a:pt x="224473" y="1451899"/>
                  <a:pt x="35936" y="1654575"/>
                  <a:pt x="5299" y="1675000"/>
                </a:cubicBezTo>
                <a:cubicBezTo>
                  <a:pt x="-25338" y="1695425"/>
                  <a:pt x="85427" y="1561879"/>
                  <a:pt x="118421" y="1458184"/>
                </a:cubicBezTo>
                <a:cubicBezTo>
                  <a:pt x="151415" y="1354489"/>
                  <a:pt x="201691" y="1085039"/>
                  <a:pt x="203262" y="1052831"/>
                </a:cubicBezTo>
                <a:cubicBezTo>
                  <a:pt x="204833" y="1020623"/>
                  <a:pt x="112137" y="1304998"/>
                  <a:pt x="127848" y="1264934"/>
                </a:cubicBezTo>
                <a:cubicBezTo>
                  <a:pt x="143559" y="1224870"/>
                  <a:pt x="259037" y="904359"/>
                  <a:pt x="297530" y="812448"/>
                </a:cubicBezTo>
                <a:cubicBezTo>
                  <a:pt x="336023" y="720537"/>
                  <a:pt x="341522" y="764528"/>
                  <a:pt x="358804" y="713466"/>
                </a:cubicBezTo>
                <a:cubicBezTo>
                  <a:pt x="376086" y="662404"/>
                  <a:pt x="418507" y="624697"/>
                  <a:pt x="401225" y="506076"/>
                </a:cubicBezTo>
                <a:cubicBezTo>
                  <a:pt x="383943" y="387455"/>
                  <a:pt x="255895" y="30808"/>
                  <a:pt x="255110" y="1742"/>
                </a:cubicBezTo>
                <a:cubicBezTo>
                  <a:pt x="254325" y="-27324"/>
                  <a:pt x="386300" y="316755"/>
                  <a:pt x="396512" y="331681"/>
                </a:cubicBezTo>
                <a:cubicBezTo>
                  <a:pt x="406724" y="346607"/>
                  <a:pt x="282605" y="89726"/>
                  <a:pt x="316384" y="91297"/>
                </a:cubicBezTo>
                <a:cubicBezTo>
                  <a:pt x="350163" y="92868"/>
                  <a:pt x="577192" y="209918"/>
                  <a:pt x="603901" y="308114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13" name="テキスト ボックス 1912">
            <a:extLst>
              <a:ext uri="{FF2B5EF4-FFF2-40B4-BE49-F238E27FC236}">
                <a16:creationId xmlns:a16="http://schemas.microsoft.com/office/drawing/2014/main" id="{95CA42A1-5EC7-C5C1-E732-E4F845BE8057}"/>
              </a:ext>
            </a:extLst>
          </p:cNvPr>
          <p:cNvSpPr txBox="1"/>
          <p:nvPr/>
        </p:nvSpPr>
        <p:spPr>
          <a:xfrm>
            <a:off x="7909217" y="22276"/>
            <a:ext cx="1665841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kumimoji="1" lang="en-US" altLang="ja-JP" sz="2400" dirty="0"/>
              <a:t>2023/03/14</a:t>
            </a:r>
          </a:p>
          <a:p>
            <a:pPr algn="r"/>
            <a:r>
              <a:rPr kumimoji="1" lang="en-US" altLang="ja-JP" sz="2400" dirty="0"/>
              <a:t>18:00</a:t>
            </a:r>
            <a:endParaRPr kumimoji="1" lang="ja-JP" altLang="en-US" sz="2400"/>
          </a:p>
        </p:txBody>
      </p:sp>
      <p:sp>
        <p:nvSpPr>
          <p:cNvPr id="1866" name="フリーフォーム 1865">
            <a:extLst>
              <a:ext uri="{FF2B5EF4-FFF2-40B4-BE49-F238E27FC236}">
                <a16:creationId xmlns:a16="http://schemas.microsoft.com/office/drawing/2014/main" id="{3E15BECD-E711-10A7-0610-AEE309D4EA38}"/>
              </a:ext>
            </a:extLst>
          </p:cNvPr>
          <p:cNvSpPr/>
          <p:nvPr/>
        </p:nvSpPr>
        <p:spPr>
          <a:xfrm>
            <a:off x="790122" y="9293180"/>
            <a:ext cx="254454" cy="238954"/>
          </a:xfrm>
          <a:custGeom>
            <a:avLst/>
            <a:gdLst>
              <a:gd name="connsiteX0" fmla="*/ 254453 w 254454"/>
              <a:gd name="connsiteY0" fmla="*/ 45 h 238954"/>
              <a:gd name="connsiteX1" fmla="*/ 98878 w 254454"/>
              <a:gd name="connsiteY1" fmla="*/ 76245 h 238954"/>
              <a:gd name="connsiteX2" fmla="*/ 41728 w 254454"/>
              <a:gd name="connsiteY2" fmla="*/ 149270 h 238954"/>
              <a:gd name="connsiteX3" fmla="*/ 453 w 254454"/>
              <a:gd name="connsiteY3" fmla="*/ 238170 h 238954"/>
              <a:gd name="connsiteX4" fmla="*/ 19503 w 254454"/>
              <a:gd name="connsiteY4" fmla="*/ 190545 h 238954"/>
              <a:gd name="connsiteX5" fmla="*/ 16328 w 254454"/>
              <a:gd name="connsiteY5" fmla="*/ 152445 h 238954"/>
              <a:gd name="connsiteX6" fmla="*/ 9978 w 254454"/>
              <a:gd name="connsiteY6" fmla="*/ 161970 h 238954"/>
              <a:gd name="connsiteX7" fmla="*/ 102053 w 254454"/>
              <a:gd name="connsiteY7" fmla="*/ 66720 h 238954"/>
              <a:gd name="connsiteX8" fmla="*/ 254453 w 254454"/>
              <a:gd name="connsiteY8" fmla="*/ 45 h 2389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54454" h="238954">
                <a:moveTo>
                  <a:pt x="254453" y="45"/>
                </a:moveTo>
                <a:cubicBezTo>
                  <a:pt x="253924" y="1632"/>
                  <a:pt x="134332" y="51374"/>
                  <a:pt x="98878" y="76245"/>
                </a:cubicBezTo>
                <a:cubicBezTo>
                  <a:pt x="63424" y="101116"/>
                  <a:pt x="58132" y="122283"/>
                  <a:pt x="41728" y="149270"/>
                </a:cubicBezTo>
                <a:cubicBezTo>
                  <a:pt x="25324" y="176257"/>
                  <a:pt x="4157" y="231291"/>
                  <a:pt x="453" y="238170"/>
                </a:cubicBezTo>
                <a:cubicBezTo>
                  <a:pt x="-3251" y="245049"/>
                  <a:pt x="16857" y="204832"/>
                  <a:pt x="19503" y="190545"/>
                </a:cubicBezTo>
                <a:cubicBezTo>
                  <a:pt x="22149" y="176258"/>
                  <a:pt x="17915" y="157207"/>
                  <a:pt x="16328" y="152445"/>
                </a:cubicBezTo>
                <a:cubicBezTo>
                  <a:pt x="14741" y="147683"/>
                  <a:pt x="-4309" y="176257"/>
                  <a:pt x="9978" y="161970"/>
                </a:cubicBezTo>
                <a:cubicBezTo>
                  <a:pt x="24265" y="147683"/>
                  <a:pt x="58132" y="94766"/>
                  <a:pt x="102053" y="66720"/>
                </a:cubicBezTo>
                <a:cubicBezTo>
                  <a:pt x="145974" y="38674"/>
                  <a:pt x="254982" y="-1542"/>
                  <a:pt x="254453" y="4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67" name="フリーフォーム 1866">
            <a:extLst>
              <a:ext uri="{FF2B5EF4-FFF2-40B4-BE49-F238E27FC236}">
                <a16:creationId xmlns:a16="http://schemas.microsoft.com/office/drawing/2014/main" id="{AC916C48-4E46-B22B-36E5-F2F14403029F}"/>
              </a:ext>
            </a:extLst>
          </p:cNvPr>
          <p:cNvSpPr/>
          <p:nvPr/>
        </p:nvSpPr>
        <p:spPr>
          <a:xfrm>
            <a:off x="795638" y="9346541"/>
            <a:ext cx="163518" cy="239236"/>
          </a:xfrm>
          <a:custGeom>
            <a:avLst/>
            <a:gdLst>
              <a:gd name="connsiteX0" fmla="*/ 163212 w 163518"/>
              <a:gd name="connsiteY0" fmla="*/ 659 h 239236"/>
              <a:gd name="connsiteX1" fmla="*/ 77487 w 163518"/>
              <a:gd name="connsiteY1" fmla="*/ 57809 h 239236"/>
              <a:gd name="connsiteX2" fmla="*/ 4462 w 163518"/>
              <a:gd name="connsiteY2" fmla="*/ 175284 h 239236"/>
              <a:gd name="connsiteX3" fmla="*/ 7637 w 163518"/>
              <a:gd name="connsiteY3" fmla="*/ 238784 h 239236"/>
              <a:gd name="connsiteX4" fmla="*/ 4462 w 163518"/>
              <a:gd name="connsiteY4" fmla="*/ 200684 h 239236"/>
              <a:gd name="connsiteX5" fmla="*/ 26687 w 163518"/>
              <a:gd name="connsiteY5" fmla="*/ 143534 h 239236"/>
              <a:gd name="connsiteX6" fmla="*/ 45737 w 163518"/>
              <a:gd name="connsiteY6" fmla="*/ 92734 h 239236"/>
              <a:gd name="connsiteX7" fmla="*/ 163212 w 163518"/>
              <a:gd name="connsiteY7" fmla="*/ 659 h 2392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63518" h="239236">
                <a:moveTo>
                  <a:pt x="163212" y="659"/>
                </a:moveTo>
                <a:cubicBezTo>
                  <a:pt x="168504" y="-5162"/>
                  <a:pt x="103945" y="28705"/>
                  <a:pt x="77487" y="57809"/>
                </a:cubicBezTo>
                <a:cubicBezTo>
                  <a:pt x="51029" y="86913"/>
                  <a:pt x="16104" y="145122"/>
                  <a:pt x="4462" y="175284"/>
                </a:cubicBezTo>
                <a:cubicBezTo>
                  <a:pt x="-7180" y="205446"/>
                  <a:pt x="7637" y="234551"/>
                  <a:pt x="7637" y="238784"/>
                </a:cubicBezTo>
                <a:cubicBezTo>
                  <a:pt x="7637" y="243017"/>
                  <a:pt x="1287" y="216559"/>
                  <a:pt x="4462" y="200684"/>
                </a:cubicBezTo>
                <a:cubicBezTo>
                  <a:pt x="7637" y="184809"/>
                  <a:pt x="19808" y="161526"/>
                  <a:pt x="26687" y="143534"/>
                </a:cubicBezTo>
                <a:cubicBezTo>
                  <a:pt x="33566" y="125542"/>
                  <a:pt x="25100" y="112313"/>
                  <a:pt x="45737" y="92734"/>
                </a:cubicBezTo>
                <a:cubicBezTo>
                  <a:pt x="66374" y="73155"/>
                  <a:pt x="157920" y="6480"/>
                  <a:pt x="163212" y="65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68" name="フリーフォーム 1867">
            <a:extLst>
              <a:ext uri="{FF2B5EF4-FFF2-40B4-BE49-F238E27FC236}">
                <a16:creationId xmlns:a16="http://schemas.microsoft.com/office/drawing/2014/main" id="{E66AFDBB-073D-FD1B-B7CB-3CAE5738A977}"/>
              </a:ext>
            </a:extLst>
          </p:cNvPr>
          <p:cNvSpPr/>
          <p:nvPr/>
        </p:nvSpPr>
        <p:spPr>
          <a:xfrm>
            <a:off x="816275" y="9463464"/>
            <a:ext cx="98448" cy="109642"/>
          </a:xfrm>
          <a:custGeom>
            <a:avLst/>
            <a:gdLst>
              <a:gd name="connsiteX0" fmla="*/ 98125 w 98448"/>
              <a:gd name="connsiteY0" fmla="*/ 1211 h 109642"/>
              <a:gd name="connsiteX1" fmla="*/ 37800 w 98448"/>
              <a:gd name="connsiteY1" fmla="*/ 26611 h 109642"/>
              <a:gd name="connsiteX2" fmla="*/ 2875 w 98448"/>
              <a:gd name="connsiteY2" fmla="*/ 109161 h 109642"/>
              <a:gd name="connsiteX3" fmla="*/ 9225 w 98448"/>
              <a:gd name="connsiteY3" fmla="*/ 58361 h 109642"/>
              <a:gd name="connsiteX4" fmla="*/ 98125 w 98448"/>
              <a:gd name="connsiteY4" fmla="*/ 1211 h 109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8448" h="109642">
                <a:moveTo>
                  <a:pt x="98125" y="1211"/>
                </a:moveTo>
                <a:cubicBezTo>
                  <a:pt x="102888" y="-4081"/>
                  <a:pt x="53675" y="8619"/>
                  <a:pt x="37800" y="26611"/>
                </a:cubicBezTo>
                <a:cubicBezTo>
                  <a:pt x="21925" y="44603"/>
                  <a:pt x="7637" y="103869"/>
                  <a:pt x="2875" y="109161"/>
                </a:cubicBezTo>
                <a:cubicBezTo>
                  <a:pt x="-1888" y="114453"/>
                  <a:pt x="-1358" y="74765"/>
                  <a:pt x="9225" y="58361"/>
                </a:cubicBezTo>
                <a:cubicBezTo>
                  <a:pt x="19808" y="41957"/>
                  <a:pt x="93362" y="6503"/>
                  <a:pt x="98125" y="121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69" name="フリーフォーム 1868">
            <a:extLst>
              <a:ext uri="{FF2B5EF4-FFF2-40B4-BE49-F238E27FC236}">
                <a16:creationId xmlns:a16="http://schemas.microsoft.com/office/drawing/2014/main" id="{7AB879CF-0BA5-89CF-1585-8CC32FA36576}"/>
              </a:ext>
            </a:extLst>
          </p:cNvPr>
          <p:cNvSpPr/>
          <p:nvPr/>
        </p:nvSpPr>
        <p:spPr>
          <a:xfrm>
            <a:off x="831850" y="9393873"/>
            <a:ext cx="60346" cy="274013"/>
          </a:xfrm>
          <a:custGeom>
            <a:avLst/>
            <a:gdLst>
              <a:gd name="connsiteX0" fmla="*/ 38100 w 60346"/>
              <a:gd name="connsiteY0" fmla="*/ 952 h 274013"/>
              <a:gd name="connsiteX1" fmla="*/ 47625 w 60346"/>
              <a:gd name="connsiteY1" fmla="*/ 77152 h 274013"/>
              <a:gd name="connsiteX2" fmla="*/ 60325 w 60346"/>
              <a:gd name="connsiteY2" fmla="*/ 127952 h 274013"/>
              <a:gd name="connsiteX3" fmla="*/ 44450 w 60346"/>
              <a:gd name="connsiteY3" fmla="*/ 175577 h 274013"/>
              <a:gd name="connsiteX4" fmla="*/ 0 w 60346"/>
              <a:gd name="connsiteY4" fmla="*/ 274002 h 274013"/>
              <a:gd name="connsiteX5" fmla="*/ 44450 w 60346"/>
              <a:gd name="connsiteY5" fmla="*/ 169227 h 274013"/>
              <a:gd name="connsiteX6" fmla="*/ 53975 w 60346"/>
              <a:gd name="connsiteY6" fmla="*/ 134302 h 274013"/>
              <a:gd name="connsiteX7" fmla="*/ 38100 w 60346"/>
              <a:gd name="connsiteY7" fmla="*/ 952 h 2740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0346" h="274013">
                <a:moveTo>
                  <a:pt x="38100" y="952"/>
                </a:moveTo>
                <a:cubicBezTo>
                  <a:pt x="37042" y="-8573"/>
                  <a:pt x="43921" y="55985"/>
                  <a:pt x="47625" y="77152"/>
                </a:cubicBezTo>
                <a:cubicBezTo>
                  <a:pt x="51329" y="98319"/>
                  <a:pt x="60854" y="111548"/>
                  <a:pt x="60325" y="127952"/>
                </a:cubicBezTo>
                <a:cubicBezTo>
                  <a:pt x="59796" y="144356"/>
                  <a:pt x="54504" y="151235"/>
                  <a:pt x="44450" y="175577"/>
                </a:cubicBezTo>
                <a:cubicBezTo>
                  <a:pt x="34396" y="199919"/>
                  <a:pt x="0" y="275060"/>
                  <a:pt x="0" y="274002"/>
                </a:cubicBezTo>
                <a:cubicBezTo>
                  <a:pt x="0" y="272944"/>
                  <a:pt x="35454" y="192510"/>
                  <a:pt x="44450" y="169227"/>
                </a:cubicBezTo>
                <a:cubicBezTo>
                  <a:pt x="53446" y="145944"/>
                  <a:pt x="56092" y="157585"/>
                  <a:pt x="53975" y="134302"/>
                </a:cubicBezTo>
                <a:cubicBezTo>
                  <a:pt x="51858" y="111019"/>
                  <a:pt x="39158" y="10477"/>
                  <a:pt x="38100" y="95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70" name="フリーフォーム 1869">
            <a:extLst>
              <a:ext uri="{FF2B5EF4-FFF2-40B4-BE49-F238E27FC236}">
                <a16:creationId xmlns:a16="http://schemas.microsoft.com/office/drawing/2014/main" id="{70AD09D7-AA53-8FC9-3978-C6D1BC23F44C}"/>
              </a:ext>
            </a:extLst>
          </p:cNvPr>
          <p:cNvSpPr/>
          <p:nvPr/>
        </p:nvSpPr>
        <p:spPr>
          <a:xfrm>
            <a:off x="873111" y="9400572"/>
            <a:ext cx="16354" cy="116925"/>
          </a:xfrm>
          <a:custGeom>
            <a:avLst/>
            <a:gdLst>
              <a:gd name="connsiteX0" fmla="*/ 14 w 16354"/>
              <a:gd name="connsiteY0" fmla="*/ 603 h 116925"/>
              <a:gd name="connsiteX1" fmla="*/ 15889 w 16354"/>
              <a:gd name="connsiteY1" fmla="*/ 114903 h 116925"/>
              <a:gd name="connsiteX2" fmla="*/ 12714 w 16354"/>
              <a:gd name="connsiteY2" fmla="*/ 70453 h 116925"/>
              <a:gd name="connsiteX3" fmla="*/ 14 w 16354"/>
              <a:gd name="connsiteY3" fmla="*/ 603 h 116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354" h="116925">
                <a:moveTo>
                  <a:pt x="14" y="603"/>
                </a:moveTo>
                <a:cubicBezTo>
                  <a:pt x="543" y="8011"/>
                  <a:pt x="13772" y="103261"/>
                  <a:pt x="15889" y="114903"/>
                </a:cubicBezTo>
                <a:cubicBezTo>
                  <a:pt x="18006" y="126545"/>
                  <a:pt x="12185" y="84741"/>
                  <a:pt x="12714" y="70453"/>
                </a:cubicBezTo>
                <a:cubicBezTo>
                  <a:pt x="13243" y="56166"/>
                  <a:pt x="-515" y="-6805"/>
                  <a:pt x="14" y="60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71" name="フリーフォーム 1870">
            <a:extLst>
              <a:ext uri="{FF2B5EF4-FFF2-40B4-BE49-F238E27FC236}">
                <a16:creationId xmlns:a16="http://schemas.microsoft.com/office/drawing/2014/main" id="{7F206D1C-B9E5-628F-00FB-5E0A4E3F9AFD}"/>
              </a:ext>
            </a:extLst>
          </p:cNvPr>
          <p:cNvSpPr/>
          <p:nvPr/>
        </p:nvSpPr>
        <p:spPr>
          <a:xfrm>
            <a:off x="854042" y="9391623"/>
            <a:ext cx="6993" cy="120805"/>
          </a:xfrm>
          <a:custGeom>
            <a:avLst/>
            <a:gdLst>
              <a:gd name="connsiteX0" fmla="*/ 6383 w 6993"/>
              <a:gd name="connsiteY0" fmla="*/ 27 h 120805"/>
              <a:gd name="connsiteX1" fmla="*/ 6383 w 6993"/>
              <a:gd name="connsiteY1" fmla="*/ 88927 h 120805"/>
              <a:gd name="connsiteX2" fmla="*/ 3208 w 6993"/>
              <a:gd name="connsiteY2" fmla="*/ 120677 h 120805"/>
              <a:gd name="connsiteX3" fmla="*/ 33 w 6993"/>
              <a:gd name="connsiteY3" fmla="*/ 79402 h 120805"/>
              <a:gd name="connsiteX4" fmla="*/ 6383 w 6993"/>
              <a:gd name="connsiteY4" fmla="*/ 27 h 1208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993" h="120805">
                <a:moveTo>
                  <a:pt x="6383" y="27"/>
                </a:moveTo>
                <a:cubicBezTo>
                  <a:pt x="7441" y="1615"/>
                  <a:pt x="6912" y="68819"/>
                  <a:pt x="6383" y="88927"/>
                </a:cubicBezTo>
                <a:cubicBezTo>
                  <a:pt x="5854" y="109035"/>
                  <a:pt x="4266" y="122265"/>
                  <a:pt x="3208" y="120677"/>
                </a:cubicBezTo>
                <a:cubicBezTo>
                  <a:pt x="2150" y="119089"/>
                  <a:pt x="562" y="93160"/>
                  <a:pt x="33" y="79402"/>
                </a:cubicBezTo>
                <a:cubicBezTo>
                  <a:pt x="-496" y="65644"/>
                  <a:pt x="5325" y="-1561"/>
                  <a:pt x="6383" y="2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72" name="フリーフォーム 1871">
            <a:extLst>
              <a:ext uri="{FF2B5EF4-FFF2-40B4-BE49-F238E27FC236}">
                <a16:creationId xmlns:a16="http://schemas.microsoft.com/office/drawing/2014/main" id="{76DC64E2-3719-FD54-B4CD-9757E8351F32}"/>
              </a:ext>
            </a:extLst>
          </p:cNvPr>
          <p:cNvSpPr/>
          <p:nvPr/>
        </p:nvSpPr>
        <p:spPr>
          <a:xfrm>
            <a:off x="790218" y="9413780"/>
            <a:ext cx="22602" cy="283027"/>
          </a:xfrm>
          <a:custGeom>
            <a:avLst/>
            <a:gdLst>
              <a:gd name="connsiteX0" fmla="*/ 22582 w 22602"/>
              <a:gd name="connsiteY0" fmla="*/ 95 h 283027"/>
              <a:gd name="connsiteX1" fmla="*/ 3532 w 22602"/>
              <a:gd name="connsiteY1" fmla="*/ 98520 h 283027"/>
              <a:gd name="connsiteX2" fmla="*/ 3532 w 22602"/>
              <a:gd name="connsiteY2" fmla="*/ 149320 h 283027"/>
              <a:gd name="connsiteX3" fmla="*/ 9882 w 22602"/>
              <a:gd name="connsiteY3" fmla="*/ 187420 h 283027"/>
              <a:gd name="connsiteX4" fmla="*/ 13057 w 22602"/>
              <a:gd name="connsiteY4" fmla="*/ 282670 h 283027"/>
              <a:gd name="connsiteX5" fmla="*/ 357 w 22602"/>
              <a:gd name="connsiteY5" fmla="*/ 215995 h 283027"/>
              <a:gd name="connsiteX6" fmla="*/ 6707 w 22602"/>
              <a:gd name="connsiteY6" fmla="*/ 117570 h 283027"/>
              <a:gd name="connsiteX7" fmla="*/ 22582 w 22602"/>
              <a:gd name="connsiteY7" fmla="*/ 95 h 2830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2602" h="283027">
                <a:moveTo>
                  <a:pt x="22582" y="95"/>
                </a:moveTo>
                <a:cubicBezTo>
                  <a:pt x="22053" y="-3080"/>
                  <a:pt x="6707" y="73649"/>
                  <a:pt x="3532" y="98520"/>
                </a:cubicBezTo>
                <a:cubicBezTo>
                  <a:pt x="357" y="123391"/>
                  <a:pt x="2474" y="134503"/>
                  <a:pt x="3532" y="149320"/>
                </a:cubicBezTo>
                <a:cubicBezTo>
                  <a:pt x="4590" y="164137"/>
                  <a:pt x="8295" y="165195"/>
                  <a:pt x="9882" y="187420"/>
                </a:cubicBezTo>
                <a:cubicBezTo>
                  <a:pt x="11469" y="209645"/>
                  <a:pt x="14644" y="277908"/>
                  <a:pt x="13057" y="282670"/>
                </a:cubicBezTo>
                <a:cubicBezTo>
                  <a:pt x="11470" y="287432"/>
                  <a:pt x="1415" y="243512"/>
                  <a:pt x="357" y="215995"/>
                </a:cubicBezTo>
                <a:cubicBezTo>
                  <a:pt x="-701" y="188478"/>
                  <a:pt x="357" y="146674"/>
                  <a:pt x="6707" y="117570"/>
                </a:cubicBezTo>
                <a:cubicBezTo>
                  <a:pt x="13057" y="88466"/>
                  <a:pt x="23111" y="3270"/>
                  <a:pt x="22582" y="9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75" name="フリーフォーム 1874">
            <a:extLst>
              <a:ext uri="{FF2B5EF4-FFF2-40B4-BE49-F238E27FC236}">
                <a16:creationId xmlns:a16="http://schemas.microsoft.com/office/drawing/2014/main" id="{9B930F88-8765-9AE5-E263-D36F4C055C36}"/>
              </a:ext>
            </a:extLst>
          </p:cNvPr>
          <p:cNvSpPr/>
          <p:nvPr/>
        </p:nvSpPr>
        <p:spPr>
          <a:xfrm>
            <a:off x="806450" y="9530944"/>
            <a:ext cx="95419" cy="319642"/>
          </a:xfrm>
          <a:custGeom>
            <a:avLst/>
            <a:gdLst>
              <a:gd name="connsiteX0" fmla="*/ 95250 w 95419"/>
              <a:gd name="connsiteY0" fmla="*/ 406 h 319642"/>
              <a:gd name="connsiteX1" fmla="*/ 41275 w 95419"/>
              <a:gd name="connsiteY1" fmla="*/ 124231 h 319642"/>
              <a:gd name="connsiteX2" fmla="*/ 34925 w 95419"/>
              <a:gd name="connsiteY2" fmla="*/ 184556 h 319642"/>
              <a:gd name="connsiteX3" fmla="*/ 28575 w 95419"/>
              <a:gd name="connsiteY3" fmla="*/ 213131 h 319642"/>
              <a:gd name="connsiteX4" fmla="*/ 12700 w 95419"/>
              <a:gd name="connsiteY4" fmla="*/ 244881 h 319642"/>
              <a:gd name="connsiteX5" fmla="*/ 3175 w 95419"/>
              <a:gd name="connsiteY5" fmla="*/ 305206 h 319642"/>
              <a:gd name="connsiteX6" fmla="*/ 0 w 95419"/>
              <a:gd name="connsiteY6" fmla="*/ 317906 h 319642"/>
              <a:gd name="connsiteX7" fmla="*/ 3175 w 95419"/>
              <a:gd name="connsiteY7" fmla="*/ 276631 h 319642"/>
              <a:gd name="connsiteX8" fmla="*/ 19050 w 95419"/>
              <a:gd name="connsiteY8" fmla="*/ 213131 h 319642"/>
              <a:gd name="connsiteX9" fmla="*/ 25400 w 95419"/>
              <a:gd name="connsiteY9" fmla="*/ 143281 h 319642"/>
              <a:gd name="connsiteX10" fmla="*/ 57150 w 95419"/>
              <a:gd name="connsiteY10" fmla="*/ 86131 h 319642"/>
              <a:gd name="connsiteX11" fmla="*/ 95250 w 95419"/>
              <a:gd name="connsiteY11" fmla="*/ 406 h 319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95419" h="319642">
                <a:moveTo>
                  <a:pt x="95250" y="406"/>
                </a:moveTo>
                <a:cubicBezTo>
                  <a:pt x="92604" y="6756"/>
                  <a:pt x="51329" y="93539"/>
                  <a:pt x="41275" y="124231"/>
                </a:cubicBezTo>
                <a:cubicBezTo>
                  <a:pt x="31221" y="154923"/>
                  <a:pt x="37042" y="169739"/>
                  <a:pt x="34925" y="184556"/>
                </a:cubicBezTo>
                <a:cubicBezTo>
                  <a:pt x="32808" y="199373"/>
                  <a:pt x="32279" y="203077"/>
                  <a:pt x="28575" y="213131"/>
                </a:cubicBezTo>
                <a:cubicBezTo>
                  <a:pt x="24871" y="223185"/>
                  <a:pt x="16933" y="229535"/>
                  <a:pt x="12700" y="244881"/>
                </a:cubicBezTo>
                <a:cubicBezTo>
                  <a:pt x="8467" y="260227"/>
                  <a:pt x="3175" y="305206"/>
                  <a:pt x="3175" y="305206"/>
                </a:cubicBezTo>
                <a:cubicBezTo>
                  <a:pt x="1058" y="317377"/>
                  <a:pt x="0" y="322668"/>
                  <a:pt x="0" y="317906"/>
                </a:cubicBezTo>
                <a:cubicBezTo>
                  <a:pt x="0" y="313144"/>
                  <a:pt x="0" y="294094"/>
                  <a:pt x="3175" y="276631"/>
                </a:cubicBezTo>
                <a:cubicBezTo>
                  <a:pt x="6350" y="259169"/>
                  <a:pt x="15346" y="235356"/>
                  <a:pt x="19050" y="213131"/>
                </a:cubicBezTo>
                <a:cubicBezTo>
                  <a:pt x="22754" y="190906"/>
                  <a:pt x="19050" y="164448"/>
                  <a:pt x="25400" y="143281"/>
                </a:cubicBezTo>
                <a:cubicBezTo>
                  <a:pt x="31750" y="122114"/>
                  <a:pt x="45508" y="108356"/>
                  <a:pt x="57150" y="86131"/>
                </a:cubicBezTo>
                <a:cubicBezTo>
                  <a:pt x="68792" y="63906"/>
                  <a:pt x="97896" y="-5944"/>
                  <a:pt x="95250" y="40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76" name="フリーフォーム 1875">
            <a:extLst>
              <a:ext uri="{FF2B5EF4-FFF2-40B4-BE49-F238E27FC236}">
                <a16:creationId xmlns:a16="http://schemas.microsoft.com/office/drawing/2014/main" id="{9C6F467A-3E74-261F-09E0-09E930C7E713}"/>
              </a:ext>
            </a:extLst>
          </p:cNvPr>
          <p:cNvSpPr/>
          <p:nvPr/>
        </p:nvSpPr>
        <p:spPr>
          <a:xfrm>
            <a:off x="815554" y="9505877"/>
            <a:ext cx="54419" cy="178207"/>
          </a:xfrm>
          <a:custGeom>
            <a:avLst/>
            <a:gdLst>
              <a:gd name="connsiteX0" fmla="*/ 54396 w 54419"/>
              <a:gd name="connsiteY0" fmla="*/ 73 h 178207"/>
              <a:gd name="connsiteX1" fmla="*/ 13121 w 54419"/>
              <a:gd name="connsiteY1" fmla="*/ 88973 h 178207"/>
              <a:gd name="connsiteX2" fmla="*/ 13121 w 54419"/>
              <a:gd name="connsiteY2" fmla="*/ 130248 h 178207"/>
              <a:gd name="connsiteX3" fmla="*/ 421 w 54419"/>
              <a:gd name="connsiteY3" fmla="*/ 177873 h 178207"/>
              <a:gd name="connsiteX4" fmla="*/ 6771 w 54419"/>
              <a:gd name="connsiteY4" fmla="*/ 104848 h 178207"/>
              <a:gd name="connsiteX5" fmla="*/ 54396 w 54419"/>
              <a:gd name="connsiteY5" fmla="*/ 73 h 1782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4419" h="178207">
                <a:moveTo>
                  <a:pt x="54396" y="73"/>
                </a:moveTo>
                <a:cubicBezTo>
                  <a:pt x="55454" y="-2573"/>
                  <a:pt x="20000" y="67277"/>
                  <a:pt x="13121" y="88973"/>
                </a:cubicBezTo>
                <a:cubicBezTo>
                  <a:pt x="6242" y="110669"/>
                  <a:pt x="15238" y="115431"/>
                  <a:pt x="13121" y="130248"/>
                </a:cubicBezTo>
                <a:cubicBezTo>
                  <a:pt x="11004" y="145065"/>
                  <a:pt x="1479" y="182106"/>
                  <a:pt x="421" y="177873"/>
                </a:cubicBezTo>
                <a:cubicBezTo>
                  <a:pt x="-637" y="173640"/>
                  <a:pt x="-108" y="129719"/>
                  <a:pt x="6771" y="104848"/>
                </a:cubicBezTo>
                <a:cubicBezTo>
                  <a:pt x="13650" y="79977"/>
                  <a:pt x="53338" y="2719"/>
                  <a:pt x="54396" y="7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77" name="フリーフォーム 1876">
            <a:extLst>
              <a:ext uri="{FF2B5EF4-FFF2-40B4-BE49-F238E27FC236}">
                <a16:creationId xmlns:a16="http://schemas.microsoft.com/office/drawing/2014/main" id="{58FF5F2C-47E4-832B-80AA-CB371C99D6C8}"/>
              </a:ext>
            </a:extLst>
          </p:cNvPr>
          <p:cNvSpPr/>
          <p:nvPr/>
        </p:nvSpPr>
        <p:spPr>
          <a:xfrm>
            <a:off x="824442" y="9486844"/>
            <a:ext cx="58303" cy="139855"/>
          </a:xfrm>
          <a:custGeom>
            <a:avLst/>
            <a:gdLst>
              <a:gd name="connsiteX0" fmla="*/ 58208 w 58303"/>
              <a:gd name="connsiteY0" fmla="*/ 56 h 139855"/>
              <a:gd name="connsiteX1" fmla="*/ 16933 w 58303"/>
              <a:gd name="connsiteY1" fmla="*/ 79431 h 139855"/>
              <a:gd name="connsiteX2" fmla="*/ 1058 w 58303"/>
              <a:gd name="connsiteY2" fmla="*/ 139756 h 139855"/>
              <a:gd name="connsiteX3" fmla="*/ 4233 w 58303"/>
              <a:gd name="connsiteY3" fmla="*/ 92131 h 139855"/>
              <a:gd name="connsiteX4" fmla="*/ 58208 w 58303"/>
              <a:gd name="connsiteY4" fmla="*/ 56 h 1398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8303" h="139855">
                <a:moveTo>
                  <a:pt x="58208" y="56"/>
                </a:moveTo>
                <a:cubicBezTo>
                  <a:pt x="60325" y="-2061"/>
                  <a:pt x="26458" y="56148"/>
                  <a:pt x="16933" y="79431"/>
                </a:cubicBezTo>
                <a:cubicBezTo>
                  <a:pt x="7408" y="102714"/>
                  <a:pt x="3175" y="137639"/>
                  <a:pt x="1058" y="139756"/>
                </a:cubicBezTo>
                <a:cubicBezTo>
                  <a:pt x="-1059" y="141873"/>
                  <a:pt x="0" y="109593"/>
                  <a:pt x="4233" y="92131"/>
                </a:cubicBezTo>
                <a:cubicBezTo>
                  <a:pt x="8466" y="74669"/>
                  <a:pt x="56091" y="2173"/>
                  <a:pt x="58208" y="5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85" name="フリーフォーム 1884">
            <a:extLst>
              <a:ext uri="{FF2B5EF4-FFF2-40B4-BE49-F238E27FC236}">
                <a16:creationId xmlns:a16="http://schemas.microsoft.com/office/drawing/2014/main" id="{37D63943-3E2D-4F8D-27DA-8E90EBD1B2F4}"/>
              </a:ext>
            </a:extLst>
          </p:cNvPr>
          <p:cNvSpPr/>
          <p:nvPr/>
        </p:nvSpPr>
        <p:spPr>
          <a:xfrm>
            <a:off x="818289" y="9512238"/>
            <a:ext cx="74203" cy="155703"/>
          </a:xfrm>
          <a:custGeom>
            <a:avLst/>
            <a:gdLst>
              <a:gd name="connsiteX0" fmla="*/ 73886 w 74203"/>
              <a:gd name="connsiteY0" fmla="*/ 62 h 155703"/>
              <a:gd name="connsiteX1" fmla="*/ 35786 w 74203"/>
              <a:gd name="connsiteY1" fmla="*/ 76262 h 155703"/>
              <a:gd name="connsiteX2" fmla="*/ 861 w 74203"/>
              <a:gd name="connsiteY2" fmla="*/ 155637 h 155703"/>
              <a:gd name="connsiteX3" fmla="*/ 13561 w 74203"/>
              <a:gd name="connsiteY3" fmla="*/ 88962 h 155703"/>
              <a:gd name="connsiteX4" fmla="*/ 73886 w 74203"/>
              <a:gd name="connsiteY4" fmla="*/ 62 h 1557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4203" h="155703">
                <a:moveTo>
                  <a:pt x="73886" y="62"/>
                </a:moveTo>
                <a:cubicBezTo>
                  <a:pt x="77590" y="-2055"/>
                  <a:pt x="47957" y="50333"/>
                  <a:pt x="35786" y="76262"/>
                </a:cubicBezTo>
                <a:cubicBezTo>
                  <a:pt x="23615" y="102191"/>
                  <a:pt x="4565" y="153520"/>
                  <a:pt x="861" y="155637"/>
                </a:cubicBezTo>
                <a:cubicBezTo>
                  <a:pt x="-2843" y="157754"/>
                  <a:pt x="6153" y="109070"/>
                  <a:pt x="13561" y="88962"/>
                </a:cubicBezTo>
                <a:cubicBezTo>
                  <a:pt x="20969" y="68854"/>
                  <a:pt x="70182" y="2179"/>
                  <a:pt x="73886" y="6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86" name="フリーフォーム 1885">
            <a:extLst>
              <a:ext uri="{FF2B5EF4-FFF2-40B4-BE49-F238E27FC236}">
                <a16:creationId xmlns:a16="http://schemas.microsoft.com/office/drawing/2014/main" id="{079908BC-F5B4-28E5-1A64-0DF1D78291EB}"/>
              </a:ext>
            </a:extLst>
          </p:cNvPr>
          <p:cNvSpPr/>
          <p:nvPr/>
        </p:nvSpPr>
        <p:spPr>
          <a:xfrm>
            <a:off x="635336" y="9542990"/>
            <a:ext cx="212919" cy="325926"/>
          </a:xfrm>
          <a:custGeom>
            <a:avLst/>
            <a:gdLst>
              <a:gd name="connsiteX0" fmla="*/ 212389 w 212919"/>
              <a:gd name="connsiteY0" fmla="*/ 39160 h 325926"/>
              <a:gd name="connsiteX1" fmla="*/ 145714 w 212919"/>
              <a:gd name="connsiteY1" fmla="*/ 10585 h 325926"/>
              <a:gd name="connsiteX2" fmla="*/ 88564 w 212919"/>
              <a:gd name="connsiteY2" fmla="*/ 48685 h 325926"/>
              <a:gd name="connsiteX3" fmla="*/ 88564 w 212919"/>
              <a:gd name="connsiteY3" fmla="*/ 112185 h 325926"/>
              <a:gd name="connsiteX4" fmla="*/ 37764 w 212919"/>
              <a:gd name="connsiteY4" fmla="*/ 147110 h 325926"/>
              <a:gd name="connsiteX5" fmla="*/ 63164 w 212919"/>
              <a:gd name="connsiteY5" fmla="*/ 153460 h 325926"/>
              <a:gd name="connsiteX6" fmla="*/ 18714 w 212919"/>
              <a:gd name="connsiteY6" fmla="*/ 232835 h 325926"/>
              <a:gd name="connsiteX7" fmla="*/ 2839 w 212919"/>
              <a:gd name="connsiteY7" fmla="*/ 267760 h 325926"/>
              <a:gd name="connsiteX8" fmla="*/ 28239 w 212919"/>
              <a:gd name="connsiteY8" fmla="*/ 324910 h 325926"/>
              <a:gd name="connsiteX9" fmla="*/ 2839 w 212919"/>
              <a:gd name="connsiteY9" fmla="*/ 299510 h 325926"/>
              <a:gd name="connsiteX10" fmla="*/ 9189 w 212919"/>
              <a:gd name="connsiteY10" fmla="*/ 239185 h 325926"/>
              <a:gd name="connsiteX11" fmla="*/ 79039 w 212919"/>
              <a:gd name="connsiteY11" fmla="*/ 134410 h 325926"/>
              <a:gd name="connsiteX12" fmla="*/ 82214 w 212919"/>
              <a:gd name="connsiteY12" fmla="*/ 70910 h 325926"/>
              <a:gd name="connsiteX13" fmla="*/ 107614 w 212919"/>
              <a:gd name="connsiteY13" fmla="*/ 1060 h 325926"/>
              <a:gd name="connsiteX14" fmla="*/ 212389 w 212919"/>
              <a:gd name="connsiteY14" fmla="*/ 39160 h 3259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212919" h="325926">
                <a:moveTo>
                  <a:pt x="212389" y="39160"/>
                </a:moveTo>
                <a:cubicBezTo>
                  <a:pt x="218739" y="40748"/>
                  <a:pt x="166351" y="8998"/>
                  <a:pt x="145714" y="10585"/>
                </a:cubicBezTo>
                <a:cubicBezTo>
                  <a:pt x="125077" y="12172"/>
                  <a:pt x="98089" y="31752"/>
                  <a:pt x="88564" y="48685"/>
                </a:cubicBezTo>
                <a:cubicBezTo>
                  <a:pt x="79039" y="65618"/>
                  <a:pt x="97031" y="95781"/>
                  <a:pt x="88564" y="112185"/>
                </a:cubicBezTo>
                <a:cubicBezTo>
                  <a:pt x="80097" y="128589"/>
                  <a:pt x="41997" y="140231"/>
                  <a:pt x="37764" y="147110"/>
                </a:cubicBezTo>
                <a:cubicBezTo>
                  <a:pt x="33531" y="153989"/>
                  <a:pt x="66339" y="139173"/>
                  <a:pt x="63164" y="153460"/>
                </a:cubicBezTo>
                <a:cubicBezTo>
                  <a:pt x="59989" y="167747"/>
                  <a:pt x="28768" y="213785"/>
                  <a:pt x="18714" y="232835"/>
                </a:cubicBezTo>
                <a:cubicBezTo>
                  <a:pt x="8660" y="251885"/>
                  <a:pt x="1251" y="252414"/>
                  <a:pt x="2839" y="267760"/>
                </a:cubicBezTo>
                <a:cubicBezTo>
                  <a:pt x="4426" y="283106"/>
                  <a:pt x="28239" y="319618"/>
                  <a:pt x="28239" y="324910"/>
                </a:cubicBezTo>
                <a:cubicBezTo>
                  <a:pt x="28239" y="330202"/>
                  <a:pt x="6014" y="313797"/>
                  <a:pt x="2839" y="299510"/>
                </a:cubicBezTo>
                <a:cubicBezTo>
                  <a:pt x="-336" y="285223"/>
                  <a:pt x="-3511" y="266702"/>
                  <a:pt x="9189" y="239185"/>
                </a:cubicBezTo>
                <a:cubicBezTo>
                  <a:pt x="21889" y="211668"/>
                  <a:pt x="66868" y="162456"/>
                  <a:pt x="79039" y="134410"/>
                </a:cubicBezTo>
                <a:cubicBezTo>
                  <a:pt x="91210" y="106364"/>
                  <a:pt x="77451" y="93135"/>
                  <a:pt x="82214" y="70910"/>
                </a:cubicBezTo>
                <a:cubicBezTo>
                  <a:pt x="86976" y="48685"/>
                  <a:pt x="92797" y="9527"/>
                  <a:pt x="107614" y="1060"/>
                </a:cubicBezTo>
                <a:cubicBezTo>
                  <a:pt x="122431" y="-7407"/>
                  <a:pt x="206039" y="37572"/>
                  <a:pt x="212389" y="3916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87" name="フリーフォーム 1886">
            <a:extLst>
              <a:ext uri="{FF2B5EF4-FFF2-40B4-BE49-F238E27FC236}">
                <a16:creationId xmlns:a16="http://schemas.microsoft.com/office/drawing/2014/main" id="{ACE0E2ED-F863-A5A6-5DC6-217E63CA1F78}"/>
              </a:ext>
            </a:extLst>
          </p:cNvPr>
          <p:cNvSpPr/>
          <p:nvPr/>
        </p:nvSpPr>
        <p:spPr>
          <a:xfrm>
            <a:off x="733415" y="9568491"/>
            <a:ext cx="127220" cy="122157"/>
          </a:xfrm>
          <a:custGeom>
            <a:avLst/>
            <a:gdLst>
              <a:gd name="connsiteX0" fmla="*/ 127010 w 127220"/>
              <a:gd name="connsiteY0" fmla="*/ 959 h 122157"/>
              <a:gd name="connsiteX1" fmla="*/ 53985 w 127220"/>
              <a:gd name="connsiteY1" fmla="*/ 16834 h 122157"/>
              <a:gd name="connsiteX2" fmla="*/ 28585 w 127220"/>
              <a:gd name="connsiteY2" fmla="*/ 10484 h 122157"/>
              <a:gd name="connsiteX3" fmla="*/ 10 w 127220"/>
              <a:gd name="connsiteY3" fmla="*/ 39059 h 122157"/>
              <a:gd name="connsiteX4" fmla="*/ 31760 w 127220"/>
              <a:gd name="connsiteY4" fmla="*/ 54934 h 122157"/>
              <a:gd name="connsiteX5" fmla="*/ 41285 w 127220"/>
              <a:gd name="connsiteY5" fmla="*/ 121609 h 122157"/>
              <a:gd name="connsiteX6" fmla="*/ 28585 w 127220"/>
              <a:gd name="connsiteY6" fmla="*/ 13659 h 122157"/>
              <a:gd name="connsiteX7" fmla="*/ 127010 w 127220"/>
              <a:gd name="connsiteY7" fmla="*/ 959 h 1221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27220" h="122157">
                <a:moveTo>
                  <a:pt x="127010" y="959"/>
                </a:moveTo>
                <a:cubicBezTo>
                  <a:pt x="131243" y="1488"/>
                  <a:pt x="70389" y="15247"/>
                  <a:pt x="53985" y="16834"/>
                </a:cubicBezTo>
                <a:cubicBezTo>
                  <a:pt x="37581" y="18421"/>
                  <a:pt x="37581" y="6780"/>
                  <a:pt x="28585" y="10484"/>
                </a:cubicBezTo>
                <a:cubicBezTo>
                  <a:pt x="19589" y="14188"/>
                  <a:pt x="-519" y="31651"/>
                  <a:pt x="10" y="39059"/>
                </a:cubicBezTo>
                <a:cubicBezTo>
                  <a:pt x="539" y="46467"/>
                  <a:pt x="24881" y="41176"/>
                  <a:pt x="31760" y="54934"/>
                </a:cubicBezTo>
                <a:cubicBezTo>
                  <a:pt x="38639" y="68692"/>
                  <a:pt x="41814" y="128488"/>
                  <a:pt x="41285" y="121609"/>
                </a:cubicBezTo>
                <a:cubicBezTo>
                  <a:pt x="40756" y="114730"/>
                  <a:pt x="22235" y="31651"/>
                  <a:pt x="28585" y="13659"/>
                </a:cubicBezTo>
                <a:cubicBezTo>
                  <a:pt x="34935" y="-4333"/>
                  <a:pt x="122777" y="430"/>
                  <a:pt x="127010" y="95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91" name="フリーフォーム 1890">
            <a:extLst>
              <a:ext uri="{FF2B5EF4-FFF2-40B4-BE49-F238E27FC236}">
                <a16:creationId xmlns:a16="http://schemas.microsoft.com/office/drawing/2014/main" id="{ADDFE8DF-0A69-A6D5-1DC1-29FAD0CA349F}"/>
              </a:ext>
            </a:extLst>
          </p:cNvPr>
          <p:cNvSpPr/>
          <p:nvPr/>
        </p:nvSpPr>
        <p:spPr>
          <a:xfrm>
            <a:off x="669851" y="9591498"/>
            <a:ext cx="105016" cy="292277"/>
          </a:xfrm>
          <a:custGeom>
            <a:avLst/>
            <a:gdLst>
              <a:gd name="connsiteX0" fmla="*/ 76274 w 105016"/>
              <a:gd name="connsiteY0" fmla="*/ 177 h 292277"/>
              <a:gd name="connsiteX1" fmla="*/ 95324 w 105016"/>
              <a:gd name="connsiteY1" fmla="*/ 76377 h 292277"/>
              <a:gd name="connsiteX2" fmla="*/ 44524 w 105016"/>
              <a:gd name="connsiteY2" fmla="*/ 130352 h 292277"/>
              <a:gd name="connsiteX3" fmla="*/ 19124 w 105016"/>
              <a:gd name="connsiteY3" fmla="*/ 181152 h 292277"/>
              <a:gd name="connsiteX4" fmla="*/ 74 w 105016"/>
              <a:gd name="connsiteY4" fmla="*/ 292277 h 292277"/>
              <a:gd name="connsiteX5" fmla="*/ 12774 w 105016"/>
              <a:gd name="connsiteY5" fmla="*/ 181152 h 292277"/>
              <a:gd name="connsiteX6" fmla="*/ 19124 w 105016"/>
              <a:gd name="connsiteY6" fmla="*/ 155752 h 292277"/>
              <a:gd name="connsiteX7" fmla="*/ 82624 w 105016"/>
              <a:gd name="connsiteY7" fmla="*/ 104952 h 292277"/>
              <a:gd name="connsiteX8" fmla="*/ 104849 w 105016"/>
              <a:gd name="connsiteY8" fmla="*/ 57327 h 292277"/>
              <a:gd name="connsiteX9" fmla="*/ 76274 w 105016"/>
              <a:gd name="connsiteY9" fmla="*/ 177 h 2922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05016" h="292277">
                <a:moveTo>
                  <a:pt x="76274" y="177"/>
                </a:moveTo>
                <a:cubicBezTo>
                  <a:pt x="74687" y="3352"/>
                  <a:pt x="100616" y="54681"/>
                  <a:pt x="95324" y="76377"/>
                </a:cubicBezTo>
                <a:cubicBezTo>
                  <a:pt x="90032" y="98073"/>
                  <a:pt x="57224" y="112890"/>
                  <a:pt x="44524" y="130352"/>
                </a:cubicBezTo>
                <a:cubicBezTo>
                  <a:pt x="31824" y="147815"/>
                  <a:pt x="26532" y="154165"/>
                  <a:pt x="19124" y="181152"/>
                </a:cubicBezTo>
                <a:cubicBezTo>
                  <a:pt x="11716" y="208139"/>
                  <a:pt x="1132" y="292277"/>
                  <a:pt x="74" y="292277"/>
                </a:cubicBezTo>
                <a:cubicBezTo>
                  <a:pt x="-984" y="292277"/>
                  <a:pt x="9599" y="203906"/>
                  <a:pt x="12774" y="181152"/>
                </a:cubicBezTo>
                <a:cubicBezTo>
                  <a:pt x="15949" y="158398"/>
                  <a:pt x="7482" y="168452"/>
                  <a:pt x="19124" y="155752"/>
                </a:cubicBezTo>
                <a:cubicBezTo>
                  <a:pt x="30766" y="143052"/>
                  <a:pt x="68336" y="121356"/>
                  <a:pt x="82624" y="104952"/>
                </a:cubicBezTo>
                <a:cubicBezTo>
                  <a:pt x="96912" y="88548"/>
                  <a:pt x="102203" y="77435"/>
                  <a:pt x="104849" y="57327"/>
                </a:cubicBezTo>
                <a:cubicBezTo>
                  <a:pt x="107495" y="37219"/>
                  <a:pt x="77861" y="-2998"/>
                  <a:pt x="76274" y="17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92" name="フリーフォーム 1891">
            <a:extLst>
              <a:ext uri="{FF2B5EF4-FFF2-40B4-BE49-F238E27FC236}">
                <a16:creationId xmlns:a16="http://schemas.microsoft.com/office/drawing/2014/main" id="{64397DE8-6EC1-3274-1624-C21C78793F3B}"/>
              </a:ext>
            </a:extLst>
          </p:cNvPr>
          <p:cNvSpPr/>
          <p:nvPr/>
        </p:nvSpPr>
        <p:spPr>
          <a:xfrm>
            <a:off x="732696" y="9689661"/>
            <a:ext cx="102329" cy="143314"/>
          </a:xfrm>
          <a:custGeom>
            <a:avLst/>
            <a:gdLst>
              <a:gd name="connsiteX0" fmla="*/ 102329 w 102329"/>
              <a:gd name="connsiteY0" fmla="*/ 3614 h 143314"/>
              <a:gd name="connsiteX1" fmla="*/ 29304 w 102329"/>
              <a:gd name="connsiteY1" fmla="*/ 25839 h 143314"/>
              <a:gd name="connsiteX2" fmla="*/ 13429 w 102329"/>
              <a:gd name="connsiteY2" fmla="*/ 70289 h 143314"/>
              <a:gd name="connsiteX3" fmla="*/ 13429 w 102329"/>
              <a:gd name="connsiteY3" fmla="*/ 98864 h 143314"/>
              <a:gd name="connsiteX4" fmla="*/ 29304 w 102329"/>
              <a:gd name="connsiteY4" fmla="*/ 143314 h 143314"/>
              <a:gd name="connsiteX5" fmla="*/ 729 w 102329"/>
              <a:gd name="connsiteY5" fmla="*/ 98864 h 143314"/>
              <a:gd name="connsiteX6" fmla="*/ 10254 w 102329"/>
              <a:gd name="connsiteY6" fmla="*/ 41714 h 143314"/>
              <a:gd name="connsiteX7" fmla="*/ 29304 w 102329"/>
              <a:gd name="connsiteY7" fmla="*/ 3614 h 143314"/>
              <a:gd name="connsiteX8" fmla="*/ 102329 w 102329"/>
              <a:gd name="connsiteY8" fmla="*/ 3614 h 1433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02329" h="143314">
                <a:moveTo>
                  <a:pt x="102329" y="3614"/>
                </a:moveTo>
                <a:cubicBezTo>
                  <a:pt x="102329" y="7318"/>
                  <a:pt x="44120" y="14727"/>
                  <a:pt x="29304" y="25839"/>
                </a:cubicBezTo>
                <a:cubicBezTo>
                  <a:pt x="14488" y="36951"/>
                  <a:pt x="16075" y="58118"/>
                  <a:pt x="13429" y="70289"/>
                </a:cubicBezTo>
                <a:cubicBezTo>
                  <a:pt x="10783" y="82460"/>
                  <a:pt x="10783" y="86693"/>
                  <a:pt x="13429" y="98864"/>
                </a:cubicBezTo>
                <a:cubicBezTo>
                  <a:pt x="16075" y="111035"/>
                  <a:pt x="31421" y="143314"/>
                  <a:pt x="29304" y="143314"/>
                </a:cubicBezTo>
                <a:cubicBezTo>
                  <a:pt x="27187" y="143314"/>
                  <a:pt x="3904" y="115797"/>
                  <a:pt x="729" y="98864"/>
                </a:cubicBezTo>
                <a:cubicBezTo>
                  <a:pt x="-2446" y="81931"/>
                  <a:pt x="5492" y="57589"/>
                  <a:pt x="10254" y="41714"/>
                </a:cubicBezTo>
                <a:cubicBezTo>
                  <a:pt x="15016" y="25839"/>
                  <a:pt x="21367" y="9435"/>
                  <a:pt x="29304" y="3614"/>
                </a:cubicBezTo>
                <a:cubicBezTo>
                  <a:pt x="37241" y="-2207"/>
                  <a:pt x="102329" y="-90"/>
                  <a:pt x="102329" y="361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93" name="フリーフォーム 1892">
            <a:extLst>
              <a:ext uri="{FF2B5EF4-FFF2-40B4-BE49-F238E27FC236}">
                <a16:creationId xmlns:a16="http://schemas.microsoft.com/office/drawing/2014/main" id="{0D3A05BA-E1E8-5D83-55C9-2411E2B93B72}"/>
              </a:ext>
            </a:extLst>
          </p:cNvPr>
          <p:cNvSpPr/>
          <p:nvPr/>
        </p:nvSpPr>
        <p:spPr>
          <a:xfrm>
            <a:off x="688847" y="9772648"/>
            <a:ext cx="58477" cy="241619"/>
          </a:xfrm>
          <a:custGeom>
            <a:avLst/>
            <a:gdLst>
              <a:gd name="connsiteX0" fmla="*/ 128 w 58477"/>
              <a:gd name="connsiteY0" fmla="*/ 2 h 241619"/>
              <a:gd name="connsiteX1" fmla="*/ 54103 w 58477"/>
              <a:gd name="connsiteY1" fmla="*/ 95252 h 241619"/>
              <a:gd name="connsiteX2" fmla="*/ 54103 w 58477"/>
              <a:gd name="connsiteY2" fmla="*/ 133352 h 241619"/>
              <a:gd name="connsiteX3" fmla="*/ 44578 w 58477"/>
              <a:gd name="connsiteY3" fmla="*/ 177802 h 241619"/>
              <a:gd name="connsiteX4" fmla="*/ 38228 w 58477"/>
              <a:gd name="connsiteY4" fmla="*/ 241302 h 241619"/>
              <a:gd name="connsiteX5" fmla="*/ 25528 w 58477"/>
              <a:gd name="connsiteY5" fmla="*/ 200027 h 241619"/>
              <a:gd name="connsiteX6" fmla="*/ 31878 w 58477"/>
              <a:gd name="connsiteY6" fmla="*/ 149227 h 241619"/>
              <a:gd name="connsiteX7" fmla="*/ 38228 w 58477"/>
              <a:gd name="connsiteY7" fmla="*/ 98427 h 241619"/>
              <a:gd name="connsiteX8" fmla="*/ 128 w 58477"/>
              <a:gd name="connsiteY8" fmla="*/ 2 h 2416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8477" h="241619">
                <a:moveTo>
                  <a:pt x="128" y="2"/>
                </a:moveTo>
                <a:cubicBezTo>
                  <a:pt x="2774" y="-527"/>
                  <a:pt x="45107" y="73027"/>
                  <a:pt x="54103" y="95252"/>
                </a:cubicBezTo>
                <a:cubicBezTo>
                  <a:pt x="63099" y="117477"/>
                  <a:pt x="55690" y="119594"/>
                  <a:pt x="54103" y="133352"/>
                </a:cubicBezTo>
                <a:cubicBezTo>
                  <a:pt x="52516" y="147110"/>
                  <a:pt x="47224" y="159810"/>
                  <a:pt x="44578" y="177802"/>
                </a:cubicBezTo>
                <a:cubicBezTo>
                  <a:pt x="41932" y="195794"/>
                  <a:pt x="41403" y="237598"/>
                  <a:pt x="38228" y="241302"/>
                </a:cubicBezTo>
                <a:cubicBezTo>
                  <a:pt x="35053" y="245006"/>
                  <a:pt x="26586" y="215373"/>
                  <a:pt x="25528" y="200027"/>
                </a:cubicBezTo>
                <a:cubicBezTo>
                  <a:pt x="24470" y="184681"/>
                  <a:pt x="31878" y="149227"/>
                  <a:pt x="31878" y="149227"/>
                </a:cubicBezTo>
                <a:cubicBezTo>
                  <a:pt x="33995" y="132294"/>
                  <a:pt x="39815" y="120123"/>
                  <a:pt x="38228" y="98427"/>
                </a:cubicBezTo>
                <a:cubicBezTo>
                  <a:pt x="36641" y="76731"/>
                  <a:pt x="-2518" y="531"/>
                  <a:pt x="128" y="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14" name="フリーフォーム 1913">
            <a:extLst>
              <a:ext uri="{FF2B5EF4-FFF2-40B4-BE49-F238E27FC236}">
                <a16:creationId xmlns:a16="http://schemas.microsoft.com/office/drawing/2014/main" id="{8B800C97-F6DA-A0BC-3FBF-315A544D89C1}"/>
              </a:ext>
            </a:extLst>
          </p:cNvPr>
          <p:cNvSpPr/>
          <p:nvPr/>
        </p:nvSpPr>
        <p:spPr>
          <a:xfrm>
            <a:off x="739744" y="9711022"/>
            <a:ext cx="70511" cy="176160"/>
          </a:xfrm>
          <a:custGeom>
            <a:avLst/>
            <a:gdLst>
              <a:gd name="connsiteX0" fmla="*/ 31 w 70511"/>
              <a:gd name="connsiteY0" fmla="*/ 175928 h 176160"/>
              <a:gd name="connsiteX1" fmla="*/ 38131 w 70511"/>
              <a:gd name="connsiteY1" fmla="*/ 90203 h 176160"/>
              <a:gd name="connsiteX2" fmla="*/ 31781 w 70511"/>
              <a:gd name="connsiteY2" fmla="*/ 52103 h 176160"/>
              <a:gd name="connsiteX3" fmla="*/ 38131 w 70511"/>
              <a:gd name="connsiteY3" fmla="*/ 10828 h 176160"/>
              <a:gd name="connsiteX4" fmla="*/ 69881 w 70511"/>
              <a:gd name="connsiteY4" fmla="*/ 4478 h 176160"/>
              <a:gd name="connsiteX5" fmla="*/ 57181 w 70511"/>
              <a:gd name="connsiteY5" fmla="*/ 4478 h 176160"/>
              <a:gd name="connsiteX6" fmla="*/ 31781 w 70511"/>
              <a:gd name="connsiteY6" fmla="*/ 61628 h 176160"/>
              <a:gd name="connsiteX7" fmla="*/ 31 w 70511"/>
              <a:gd name="connsiteY7" fmla="*/ 175928 h 1761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0511" h="176160">
                <a:moveTo>
                  <a:pt x="31" y="175928"/>
                </a:moveTo>
                <a:cubicBezTo>
                  <a:pt x="1089" y="180690"/>
                  <a:pt x="32839" y="110840"/>
                  <a:pt x="38131" y="90203"/>
                </a:cubicBezTo>
                <a:cubicBezTo>
                  <a:pt x="43423" y="69566"/>
                  <a:pt x="31781" y="65332"/>
                  <a:pt x="31781" y="52103"/>
                </a:cubicBezTo>
                <a:cubicBezTo>
                  <a:pt x="31781" y="38874"/>
                  <a:pt x="31781" y="18765"/>
                  <a:pt x="38131" y="10828"/>
                </a:cubicBezTo>
                <a:cubicBezTo>
                  <a:pt x="44481" y="2891"/>
                  <a:pt x="69881" y="4478"/>
                  <a:pt x="69881" y="4478"/>
                </a:cubicBezTo>
                <a:cubicBezTo>
                  <a:pt x="73056" y="3420"/>
                  <a:pt x="63531" y="-5047"/>
                  <a:pt x="57181" y="4478"/>
                </a:cubicBezTo>
                <a:cubicBezTo>
                  <a:pt x="50831" y="14003"/>
                  <a:pt x="38660" y="38345"/>
                  <a:pt x="31781" y="61628"/>
                </a:cubicBezTo>
                <a:cubicBezTo>
                  <a:pt x="24902" y="84911"/>
                  <a:pt x="-1027" y="171166"/>
                  <a:pt x="31" y="17592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15" name="フリーフォーム 1914">
            <a:extLst>
              <a:ext uri="{FF2B5EF4-FFF2-40B4-BE49-F238E27FC236}">
                <a16:creationId xmlns:a16="http://schemas.microsoft.com/office/drawing/2014/main" id="{BDB10905-BA23-A8D5-E010-1E0F697C1C5C}"/>
              </a:ext>
            </a:extLst>
          </p:cNvPr>
          <p:cNvSpPr/>
          <p:nvPr/>
        </p:nvSpPr>
        <p:spPr>
          <a:xfrm>
            <a:off x="637376" y="9928021"/>
            <a:ext cx="58528" cy="174958"/>
          </a:xfrm>
          <a:custGeom>
            <a:avLst/>
            <a:gdLst>
              <a:gd name="connsiteX0" fmla="*/ 35724 w 58528"/>
              <a:gd name="connsiteY0" fmla="*/ 204 h 174958"/>
              <a:gd name="connsiteX1" fmla="*/ 13499 w 58528"/>
              <a:gd name="connsiteY1" fmla="*/ 98629 h 174958"/>
              <a:gd name="connsiteX2" fmla="*/ 29374 w 58528"/>
              <a:gd name="connsiteY2" fmla="*/ 139904 h 174958"/>
              <a:gd name="connsiteX3" fmla="*/ 57949 w 58528"/>
              <a:gd name="connsiteY3" fmla="*/ 174829 h 174958"/>
              <a:gd name="connsiteX4" fmla="*/ 799 w 58528"/>
              <a:gd name="connsiteY4" fmla="*/ 127204 h 174958"/>
              <a:gd name="connsiteX5" fmla="*/ 35724 w 58528"/>
              <a:gd name="connsiteY5" fmla="*/ 204 h 1749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528" h="174958">
                <a:moveTo>
                  <a:pt x="35724" y="204"/>
                </a:moveTo>
                <a:cubicBezTo>
                  <a:pt x="37841" y="-4558"/>
                  <a:pt x="14557" y="75346"/>
                  <a:pt x="13499" y="98629"/>
                </a:cubicBezTo>
                <a:cubicBezTo>
                  <a:pt x="12441" y="121912"/>
                  <a:pt x="21966" y="127204"/>
                  <a:pt x="29374" y="139904"/>
                </a:cubicBezTo>
                <a:cubicBezTo>
                  <a:pt x="36782" y="152604"/>
                  <a:pt x="62711" y="176946"/>
                  <a:pt x="57949" y="174829"/>
                </a:cubicBezTo>
                <a:cubicBezTo>
                  <a:pt x="53187" y="172712"/>
                  <a:pt x="7678" y="148900"/>
                  <a:pt x="799" y="127204"/>
                </a:cubicBezTo>
                <a:cubicBezTo>
                  <a:pt x="-6080" y="105508"/>
                  <a:pt x="33607" y="4966"/>
                  <a:pt x="35724" y="20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16" name="フリーフォーム 1915">
            <a:extLst>
              <a:ext uri="{FF2B5EF4-FFF2-40B4-BE49-F238E27FC236}">
                <a16:creationId xmlns:a16="http://schemas.microsoft.com/office/drawing/2014/main" id="{D1BBEBFE-2C60-B98F-983A-46D31A438362}"/>
              </a:ext>
            </a:extLst>
          </p:cNvPr>
          <p:cNvSpPr/>
          <p:nvPr/>
        </p:nvSpPr>
        <p:spPr>
          <a:xfrm>
            <a:off x="714327" y="9826581"/>
            <a:ext cx="112655" cy="88947"/>
          </a:xfrm>
          <a:custGeom>
            <a:avLst/>
            <a:gdLst>
              <a:gd name="connsiteX0" fmla="*/ 48 w 112655"/>
              <a:gd name="connsiteY0" fmla="*/ 88944 h 88947"/>
              <a:gd name="connsiteX1" fmla="*/ 95298 w 112655"/>
              <a:gd name="connsiteY1" fmla="*/ 34969 h 88947"/>
              <a:gd name="connsiteX2" fmla="*/ 111173 w 112655"/>
              <a:gd name="connsiteY2" fmla="*/ 31794 h 88947"/>
              <a:gd name="connsiteX3" fmla="*/ 76248 w 112655"/>
              <a:gd name="connsiteY3" fmla="*/ 38144 h 88947"/>
              <a:gd name="connsiteX4" fmla="*/ 107998 w 112655"/>
              <a:gd name="connsiteY4" fmla="*/ 44 h 88947"/>
              <a:gd name="connsiteX5" fmla="*/ 82598 w 112655"/>
              <a:gd name="connsiteY5" fmla="*/ 31794 h 88947"/>
              <a:gd name="connsiteX6" fmla="*/ 48 w 112655"/>
              <a:gd name="connsiteY6" fmla="*/ 88944 h 889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12655" h="88947">
                <a:moveTo>
                  <a:pt x="48" y="88944"/>
                </a:moveTo>
                <a:cubicBezTo>
                  <a:pt x="2165" y="89473"/>
                  <a:pt x="95298" y="34969"/>
                  <a:pt x="95298" y="34969"/>
                </a:cubicBezTo>
                <a:cubicBezTo>
                  <a:pt x="113819" y="25444"/>
                  <a:pt x="114348" y="31265"/>
                  <a:pt x="111173" y="31794"/>
                </a:cubicBezTo>
                <a:cubicBezTo>
                  <a:pt x="107998" y="32323"/>
                  <a:pt x="76777" y="43436"/>
                  <a:pt x="76248" y="38144"/>
                </a:cubicBezTo>
                <a:cubicBezTo>
                  <a:pt x="75719" y="32852"/>
                  <a:pt x="106940" y="1102"/>
                  <a:pt x="107998" y="44"/>
                </a:cubicBezTo>
                <a:cubicBezTo>
                  <a:pt x="109056" y="-1014"/>
                  <a:pt x="99531" y="16977"/>
                  <a:pt x="82598" y="31794"/>
                </a:cubicBezTo>
                <a:cubicBezTo>
                  <a:pt x="65665" y="46611"/>
                  <a:pt x="-2069" y="88415"/>
                  <a:pt x="48" y="8894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17" name="フリーフォーム 1916">
            <a:extLst>
              <a:ext uri="{FF2B5EF4-FFF2-40B4-BE49-F238E27FC236}">
                <a16:creationId xmlns:a16="http://schemas.microsoft.com/office/drawing/2014/main" id="{FC9E1906-23B5-8015-9615-9A523EFF749B}"/>
              </a:ext>
            </a:extLst>
          </p:cNvPr>
          <p:cNvSpPr/>
          <p:nvPr/>
        </p:nvSpPr>
        <p:spPr>
          <a:xfrm>
            <a:off x="737506" y="9819982"/>
            <a:ext cx="85405" cy="200323"/>
          </a:xfrm>
          <a:custGeom>
            <a:avLst/>
            <a:gdLst>
              <a:gd name="connsiteX0" fmla="*/ 84819 w 85405"/>
              <a:gd name="connsiteY0" fmla="*/ 293 h 200323"/>
              <a:gd name="connsiteX1" fmla="*/ 40369 w 85405"/>
              <a:gd name="connsiteY1" fmla="*/ 98718 h 200323"/>
              <a:gd name="connsiteX2" fmla="*/ 18144 w 85405"/>
              <a:gd name="connsiteY2" fmla="*/ 130468 h 200323"/>
              <a:gd name="connsiteX3" fmla="*/ 5444 w 85405"/>
              <a:gd name="connsiteY3" fmla="*/ 200318 h 200323"/>
              <a:gd name="connsiteX4" fmla="*/ 5444 w 85405"/>
              <a:gd name="connsiteY4" fmla="*/ 133643 h 200323"/>
              <a:gd name="connsiteX5" fmla="*/ 84819 w 85405"/>
              <a:gd name="connsiteY5" fmla="*/ 293 h 2003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5405" h="200323">
                <a:moveTo>
                  <a:pt x="84819" y="293"/>
                </a:moveTo>
                <a:cubicBezTo>
                  <a:pt x="90640" y="-5528"/>
                  <a:pt x="51481" y="77022"/>
                  <a:pt x="40369" y="98718"/>
                </a:cubicBezTo>
                <a:cubicBezTo>
                  <a:pt x="29257" y="120414"/>
                  <a:pt x="23965" y="113535"/>
                  <a:pt x="18144" y="130468"/>
                </a:cubicBezTo>
                <a:cubicBezTo>
                  <a:pt x="12323" y="147401"/>
                  <a:pt x="7561" y="199789"/>
                  <a:pt x="5444" y="200318"/>
                </a:cubicBezTo>
                <a:cubicBezTo>
                  <a:pt x="3327" y="200847"/>
                  <a:pt x="-5669" y="161689"/>
                  <a:pt x="5444" y="133643"/>
                </a:cubicBezTo>
                <a:cubicBezTo>
                  <a:pt x="16556" y="105597"/>
                  <a:pt x="78998" y="6114"/>
                  <a:pt x="84819" y="29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18" name="フリーフォーム 1917">
            <a:extLst>
              <a:ext uri="{FF2B5EF4-FFF2-40B4-BE49-F238E27FC236}">
                <a16:creationId xmlns:a16="http://schemas.microsoft.com/office/drawing/2014/main" id="{A2EB19FD-6E9D-99B0-6F03-708D0EC1D27C}"/>
              </a:ext>
            </a:extLst>
          </p:cNvPr>
          <p:cNvSpPr/>
          <p:nvPr/>
        </p:nvSpPr>
        <p:spPr>
          <a:xfrm>
            <a:off x="692114" y="9908871"/>
            <a:ext cx="31818" cy="134347"/>
          </a:xfrm>
          <a:custGeom>
            <a:avLst/>
            <a:gdLst>
              <a:gd name="connsiteX0" fmla="*/ 22261 w 31818"/>
              <a:gd name="connsiteY0" fmla="*/ 304 h 134347"/>
              <a:gd name="connsiteX1" fmla="*/ 6386 w 31818"/>
              <a:gd name="connsiteY1" fmla="*/ 70154 h 134347"/>
              <a:gd name="connsiteX2" fmla="*/ 31786 w 31818"/>
              <a:gd name="connsiteY2" fmla="*/ 133654 h 134347"/>
              <a:gd name="connsiteX3" fmla="*/ 36 w 31818"/>
              <a:gd name="connsiteY3" fmla="*/ 98729 h 134347"/>
              <a:gd name="connsiteX4" fmla="*/ 22261 w 31818"/>
              <a:gd name="connsiteY4" fmla="*/ 304 h 1343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818" h="134347">
                <a:moveTo>
                  <a:pt x="22261" y="304"/>
                </a:moveTo>
                <a:cubicBezTo>
                  <a:pt x="23319" y="-4458"/>
                  <a:pt x="4799" y="47929"/>
                  <a:pt x="6386" y="70154"/>
                </a:cubicBezTo>
                <a:cubicBezTo>
                  <a:pt x="7973" y="92379"/>
                  <a:pt x="32844" y="128892"/>
                  <a:pt x="31786" y="133654"/>
                </a:cubicBezTo>
                <a:cubicBezTo>
                  <a:pt x="30728" y="138416"/>
                  <a:pt x="1094" y="117779"/>
                  <a:pt x="36" y="98729"/>
                </a:cubicBezTo>
                <a:cubicBezTo>
                  <a:pt x="-1022" y="79679"/>
                  <a:pt x="21203" y="5066"/>
                  <a:pt x="22261" y="30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19" name="フリーフォーム 1918">
            <a:extLst>
              <a:ext uri="{FF2B5EF4-FFF2-40B4-BE49-F238E27FC236}">
                <a16:creationId xmlns:a16="http://schemas.microsoft.com/office/drawing/2014/main" id="{240E99D6-B246-1A03-6112-0B1FD54B86A1}"/>
              </a:ext>
            </a:extLst>
          </p:cNvPr>
          <p:cNvSpPr/>
          <p:nvPr/>
        </p:nvSpPr>
        <p:spPr>
          <a:xfrm>
            <a:off x="641346" y="10006771"/>
            <a:ext cx="82567" cy="51693"/>
          </a:xfrm>
          <a:custGeom>
            <a:avLst/>
            <a:gdLst>
              <a:gd name="connsiteX0" fmla="*/ 4 w 82567"/>
              <a:gd name="connsiteY0" fmla="*/ 829 h 51693"/>
              <a:gd name="connsiteX1" fmla="*/ 57154 w 82567"/>
              <a:gd name="connsiteY1" fmla="*/ 16704 h 51693"/>
              <a:gd name="connsiteX2" fmla="*/ 82554 w 82567"/>
              <a:gd name="connsiteY2" fmla="*/ 51629 h 51693"/>
              <a:gd name="connsiteX3" fmla="*/ 60329 w 82567"/>
              <a:gd name="connsiteY3" fmla="*/ 7179 h 51693"/>
              <a:gd name="connsiteX4" fmla="*/ 4 w 82567"/>
              <a:gd name="connsiteY4" fmla="*/ 829 h 516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2567" h="51693">
                <a:moveTo>
                  <a:pt x="4" y="829"/>
                </a:moveTo>
                <a:cubicBezTo>
                  <a:pt x="-525" y="2416"/>
                  <a:pt x="43396" y="8237"/>
                  <a:pt x="57154" y="16704"/>
                </a:cubicBezTo>
                <a:cubicBezTo>
                  <a:pt x="70912" y="25171"/>
                  <a:pt x="82025" y="53216"/>
                  <a:pt x="82554" y="51629"/>
                </a:cubicBezTo>
                <a:cubicBezTo>
                  <a:pt x="83083" y="50042"/>
                  <a:pt x="68266" y="15116"/>
                  <a:pt x="60329" y="7179"/>
                </a:cubicBezTo>
                <a:cubicBezTo>
                  <a:pt x="52392" y="-758"/>
                  <a:pt x="533" y="-758"/>
                  <a:pt x="4" y="82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22" name="フリーフォーム 1521">
            <a:extLst>
              <a:ext uri="{FF2B5EF4-FFF2-40B4-BE49-F238E27FC236}">
                <a16:creationId xmlns:a16="http://schemas.microsoft.com/office/drawing/2014/main" id="{29F20009-37BC-7D75-C263-F947788539C0}"/>
              </a:ext>
            </a:extLst>
          </p:cNvPr>
          <p:cNvSpPr/>
          <p:nvPr/>
        </p:nvSpPr>
        <p:spPr>
          <a:xfrm>
            <a:off x="631687" y="9851946"/>
            <a:ext cx="57288" cy="181902"/>
          </a:xfrm>
          <a:custGeom>
            <a:avLst/>
            <a:gdLst>
              <a:gd name="connsiteX0" fmla="*/ 57288 w 57288"/>
              <a:gd name="connsiteY0" fmla="*/ 79 h 181902"/>
              <a:gd name="connsiteX1" fmla="*/ 12838 w 57288"/>
              <a:gd name="connsiteY1" fmla="*/ 50879 h 181902"/>
              <a:gd name="connsiteX2" fmla="*/ 6488 w 57288"/>
              <a:gd name="connsiteY2" fmla="*/ 181054 h 181902"/>
              <a:gd name="connsiteX3" fmla="*/ 138 w 57288"/>
              <a:gd name="connsiteY3" fmla="*/ 104854 h 181902"/>
              <a:gd name="connsiteX4" fmla="*/ 12838 w 57288"/>
              <a:gd name="connsiteY4" fmla="*/ 60404 h 181902"/>
              <a:gd name="connsiteX5" fmla="*/ 57288 w 57288"/>
              <a:gd name="connsiteY5" fmla="*/ 79 h 1819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288" h="181902">
                <a:moveTo>
                  <a:pt x="57288" y="79"/>
                </a:moveTo>
                <a:cubicBezTo>
                  <a:pt x="57288" y="-1508"/>
                  <a:pt x="21305" y="20717"/>
                  <a:pt x="12838" y="50879"/>
                </a:cubicBezTo>
                <a:cubicBezTo>
                  <a:pt x="4371" y="81042"/>
                  <a:pt x="8605" y="172058"/>
                  <a:pt x="6488" y="181054"/>
                </a:cubicBezTo>
                <a:cubicBezTo>
                  <a:pt x="4371" y="190050"/>
                  <a:pt x="-920" y="124962"/>
                  <a:pt x="138" y="104854"/>
                </a:cubicBezTo>
                <a:cubicBezTo>
                  <a:pt x="1196" y="84746"/>
                  <a:pt x="4900" y="74162"/>
                  <a:pt x="12838" y="60404"/>
                </a:cubicBezTo>
                <a:cubicBezTo>
                  <a:pt x="20775" y="46646"/>
                  <a:pt x="57288" y="1666"/>
                  <a:pt x="57288" y="7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23" name="フリーフォーム 1522">
            <a:extLst>
              <a:ext uri="{FF2B5EF4-FFF2-40B4-BE49-F238E27FC236}">
                <a16:creationId xmlns:a16="http://schemas.microsoft.com/office/drawing/2014/main" id="{2C934C3F-DBE3-3F59-8212-17A6C18A6815}"/>
              </a:ext>
            </a:extLst>
          </p:cNvPr>
          <p:cNvSpPr/>
          <p:nvPr/>
        </p:nvSpPr>
        <p:spPr>
          <a:xfrm>
            <a:off x="806450" y="9807575"/>
            <a:ext cx="23226" cy="238125"/>
          </a:xfrm>
          <a:custGeom>
            <a:avLst/>
            <a:gdLst>
              <a:gd name="connsiteX0" fmla="*/ 0 w 23226"/>
              <a:gd name="connsiteY0" fmla="*/ 0 h 238125"/>
              <a:gd name="connsiteX1" fmla="*/ 22225 w 23226"/>
              <a:gd name="connsiteY1" fmla="*/ 123825 h 238125"/>
              <a:gd name="connsiteX2" fmla="*/ 19050 w 23226"/>
              <a:gd name="connsiteY2" fmla="*/ 177800 h 238125"/>
              <a:gd name="connsiteX3" fmla="*/ 15875 w 23226"/>
              <a:gd name="connsiteY3" fmla="*/ 238125 h 238125"/>
              <a:gd name="connsiteX4" fmla="*/ 15875 w 23226"/>
              <a:gd name="connsiteY4" fmla="*/ 180975 h 238125"/>
              <a:gd name="connsiteX5" fmla="*/ 0 w 23226"/>
              <a:gd name="connsiteY5" fmla="*/ 0 h 238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3226" h="238125">
                <a:moveTo>
                  <a:pt x="0" y="0"/>
                </a:moveTo>
                <a:cubicBezTo>
                  <a:pt x="9525" y="47096"/>
                  <a:pt x="19050" y="94192"/>
                  <a:pt x="22225" y="123825"/>
                </a:cubicBezTo>
                <a:cubicBezTo>
                  <a:pt x="25400" y="153458"/>
                  <a:pt x="20108" y="158750"/>
                  <a:pt x="19050" y="177800"/>
                </a:cubicBezTo>
                <a:cubicBezTo>
                  <a:pt x="17992" y="196850"/>
                  <a:pt x="16404" y="237596"/>
                  <a:pt x="15875" y="238125"/>
                </a:cubicBezTo>
                <a:lnTo>
                  <a:pt x="15875" y="180975"/>
                </a:lnTo>
                <a:lnTo>
                  <a:pt x="0" y="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05" name="フリーフォーム 1704">
            <a:extLst>
              <a:ext uri="{FF2B5EF4-FFF2-40B4-BE49-F238E27FC236}">
                <a16:creationId xmlns:a16="http://schemas.microsoft.com/office/drawing/2014/main" id="{D7935B88-813D-C0DE-EAB2-08F8CCD98131}"/>
              </a:ext>
            </a:extLst>
          </p:cNvPr>
          <p:cNvSpPr/>
          <p:nvPr/>
        </p:nvSpPr>
        <p:spPr>
          <a:xfrm>
            <a:off x="711107" y="9934549"/>
            <a:ext cx="127299" cy="31853"/>
          </a:xfrm>
          <a:custGeom>
            <a:avLst/>
            <a:gdLst>
              <a:gd name="connsiteX0" fmla="*/ 93 w 127299"/>
              <a:gd name="connsiteY0" fmla="*/ 31776 h 31853"/>
              <a:gd name="connsiteX1" fmla="*/ 73118 w 127299"/>
              <a:gd name="connsiteY1" fmla="*/ 9551 h 31853"/>
              <a:gd name="connsiteX2" fmla="*/ 127093 w 127299"/>
              <a:gd name="connsiteY2" fmla="*/ 28601 h 31853"/>
              <a:gd name="connsiteX3" fmla="*/ 88993 w 127299"/>
              <a:gd name="connsiteY3" fmla="*/ 26 h 31853"/>
              <a:gd name="connsiteX4" fmla="*/ 93 w 127299"/>
              <a:gd name="connsiteY4" fmla="*/ 31776 h 318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7299" h="31853">
                <a:moveTo>
                  <a:pt x="93" y="31776"/>
                </a:moveTo>
                <a:cubicBezTo>
                  <a:pt x="-2553" y="33364"/>
                  <a:pt x="51951" y="10080"/>
                  <a:pt x="73118" y="9551"/>
                </a:cubicBezTo>
                <a:cubicBezTo>
                  <a:pt x="94285" y="9022"/>
                  <a:pt x="124447" y="30188"/>
                  <a:pt x="127093" y="28601"/>
                </a:cubicBezTo>
                <a:cubicBezTo>
                  <a:pt x="129739" y="27013"/>
                  <a:pt x="106455" y="1084"/>
                  <a:pt x="88993" y="26"/>
                </a:cubicBezTo>
                <a:cubicBezTo>
                  <a:pt x="71531" y="-1032"/>
                  <a:pt x="2739" y="30188"/>
                  <a:pt x="93" y="3177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70" name="フリーフォーム 1769">
            <a:extLst>
              <a:ext uri="{FF2B5EF4-FFF2-40B4-BE49-F238E27FC236}">
                <a16:creationId xmlns:a16="http://schemas.microsoft.com/office/drawing/2014/main" id="{65C82919-5C25-5440-6CA9-D6231A9AE6B8}"/>
              </a:ext>
            </a:extLst>
          </p:cNvPr>
          <p:cNvSpPr/>
          <p:nvPr/>
        </p:nvSpPr>
        <p:spPr>
          <a:xfrm>
            <a:off x="714281" y="9956682"/>
            <a:ext cx="114669" cy="25998"/>
          </a:xfrm>
          <a:custGeom>
            <a:avLst/>
            <a:gdLst>
              <a:gd name="connsiteX0" fmla="*/ 94 w 114669"/>
              <a:gd name="connsiteY0" fmla="*/ 15993 h 25998"/>
              <a:gd name="connsiteX1" fmla="*/ 69944 w 114669"/>
              <a:gd name="connsiteY1" fmla="*/ 118 h 25998"/>
              <a:gd name="connsiteX2" fmla="*/ 114394 w 114669"/>
              <a:gd name="connsiteY2" fmla="*/ 25518 h 25998"/>
              <a:gd name="connsiteX3" fmla="*/ 85819 w 114669"/>
              <a:gd name="connsiteY3" fmla="*/ 15993 h 25998"/>
              <a:gd name="connsiteX4" fmla="*/ 94 w 114669"/>
              <a:gd name="connsiteY4" fmla="*/ 15993 h 259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4669" h="25998">
                <a:moveTo>
                  <a:pt x="94" y="15993"/>
                </a:moveTo>
                <a:cubicBezTo>
                  <a:pt x="-2552" y="13347"/>
                  <a:pt x="50894" y="-1469"/>
                  <a:pt x="69944" y="118"/>
                </a:cubicBezTo>
                <a:cubicBezTo>
                  <a:pt x="88994" y="1705"/>
                  <a:pt x="111748" y="22872"/>
                  <a:pt x="114394" y="25518"/>
                </a:cubicBezTo>
                <a:cubicBezTo>
                  <a:pt x="117040" y="28164"/>
                  <a:pt x="100106" y="19168"/>
                  <a:pt x="85819" y="15993"/>
                </a:cubicBezTo>
                <a:cubicBezTo>
                  <a:pt x="71532" y="12818"/>
                  <a:pt x="2740" y="18639"/>
                  <a:pt x="94" y="1599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9" name="フリーフォーム 1838">
            <a:extLst>
              <a:ext uri="{FF2B5EF4-FFF2-40B4-BE49-F238E27FC236}">
                <a16:creationId xmlns:a16="http://schemas.microsoft.com/office/drawing/2014/main" id="{7FCB0F54-573C-6A7B-CE86-F809544B94A4}"/>
              </a:ext>
            </a:extLst>
          </p:cNvPr>
          <p:cNvSpPr/>
          <p:nvPr/>
        </p:nvSpPr>
        <p:spPr>
          <a:xfrm>
            <a:off x="559992" y="10021958"/>
            <a:ext cx="269471" cy="322522"/>
          </a:xfrm>
          <a:custGeom>
            <a:avLst/>
            <a:gdLst>
              <a:gd name="connsiteX0" fmla="*/ 268683 w 269471"/>
              <a:gd name="connsiteY0" fmla="*/ 1517 h 322522"/>
              <a:gd name="connsiteX1" fmla="*/ 148033 w 269471"/>
              <a:gd name="connsiteY1" fmla="*/ 176142 h 322522"/>
              <a:gd name="connsiteX2" fmla="*/ 106758 w 269471"/>
              <a:gd name="connsiteY2" fmla="*/ 226942 h 322522"/>
              <a:gd name="connsiteX3" fmla="*/ 43258 w 269471"/>
              <a:gd name="connsiteY3" fmla="*/ 293617 h 322522"/>
              <a:gd name="connsiteX4" fmla="*/ 1983 w 269471"/>
              <a:gd name="connsiteY4" fmla="*/ 319017 h 322522"/>
              <a:gd name="connsiteX5" fmla="*/ 106758 w 269471"/>
              <a:gd name="connsiteY5" fmla="*/ 220592 h 322522"/>
              <a:gd name="connsiteX6" fmla="*/ 195658 w 269471"/>
              <a:gd name="connsiteY6" fmla="*/ 96767 h 322522"/>
              <a:gd name="connsiteX7" fmla="*/ 268683 w 269471"/>
              <a:gd name="connsiteY7" fmla="*/ 1517 h 3225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69471" h="322522">
                <a:moveTo>
                  <a:pt x="268683" y="1517"/>
                </a:moveTo>
                <a:cubicBezTo>
                  <a:pt x="260746" y="14746"/>
                  <a:pt x="175021" y="138571"/>
                  <a:pt x="148033" y="176142"/>
                </a:cubicBezTo>
                <a:cubicBezTo>
                  <a:pt x="121045" y="213713"/>
                  <a:pt x="124220" y="207363"/>
                  <a:pt x="106758" y="226942"/>
                </a:cubicBezTo>
                <a:cubicBezTo>
                  <a:pt x="89296" y="246521"/>
                  <a:pt x="60720" y="278271"/>
                  <a:pt x="43258" y="293617"/>
                </a:cubicBezTo>
                <a:cubicBezTo>
                  <a:pt x="25796" y="308963"/>
                  <a:pt x="-8600" y="331188"/>
                  <a:pt x="1983" y="319017"/>
                </a:cubicBezTo>
                <a:cubicBezTo>
                  <a:pt x="12566" y="306846"/>
                  <a:pt x="74479" y="257634"/>
                  <a:pt x="106758" y="220592"/>
                </a:cubicBezTo>
                <a:cubicBezTo>
                  <a:pt x="139037" y="183550"/>
                  <a:pt x="168671" y="128517"/>
                  <a:pt x="195658" y="96767"/>
                </a:cubicBezTo>
                <a:cubicBezTo>
                  <a:pt x="222645" y="65017"/>
                  <a:pt x="276620" y="-11712"/>
                  <a:pt x="268683" y="151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20" name="フリーフォーム 1919">
            <a:extLst>
              <a:ext uri="{FF2B5EF4-FFF2-40B4-BE49-F238E27FC236}">
                <a16:creationId xmlns:a16="http://schemas.microsoft.com/office/drawing/2014/main" id="{7368D70E-B720-E581-5510-70273451A47C}"/>
              </a:ext>
            </a:extLst>
          </p:cNvPr>
          <p:cNvSpPr/>
          <p:nvPr/>
        </p:nvSpPr>
        <p:spPr>
          <a:xfrm>
            <a:off x="643833" y="9990506"/>
            <a:ext cx="181723" cy="275910"/>
          </a:xfrm>
          <a:custGeom>
            <a:avLst/>
            <a:gdLst>
              <a:gd name="connsiteX0" fmla="*/ 181667 w 181723"/>
              <a:gd name="connsiteY0" fmla="*/ 1219 h 275910"/>
              <a:gd name="connsiteX1" fmla="*/ 95942 w 181723"/>
              <a:gd name="connsiteY1" fmla="*/ 102819 h 275910"/>
              <a:gd name="connsiteX2" fmla="*/ 80067 w 181723"/>
              <a:gd name="connsiteY2" fmla="*/ 134569 h 275910"/>
              <a:gd name="connsiteX3" fmla="*/ 692 w 181723"/>
              <a:gd name="connsiteY3" fmla="*/ 274269 h 275910"/>
              <a:gd name="connsiteX4" fmla="*/ 45142 w 181723"/>
              <a:gd name="connsiteY4" fmla="*/ 201244 h 275910"/>
              <a:gd name="connsiteX5" fmla="*/ 108642 w 181723"/>
              <a:gd name="connsiteY5" fmla="*/ 55194 h 275910"/>
              <a:gd name="connsiteX6" fmla="*/ 181667 w 181723"/>
              <a:gd name="connsiteY6" fmla="*/ 1219 h 2759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81723" h="275910">
                <a:moveTo>
                  <a:pt x="181667" y="1219"/>
                </a:moveTo>
                <a:cubicBezTo>
                  <a:pt x="179550" y="9156"/>
                  <a:pt x="112875" y="80594"/>
                  <a:pt x="95942" y="102819"/>
                </a:cubicBezTo>
                <a:cubicBezTo>
                  <a:pt x="79009" y="125044"/>
                  <a:pt x="95942" y="105994"/>
                  <a:pt x="80067" y="134569"/>
                </a:cubicBezTo>
                <a:cubicBezTo>
                  <a:pt x="64192" y="163144"/>
                  <a:pt x="6513" y="263157"/>
                  <a:pt x="692" y="274269"/>
                </a:cubicBezTo>
                <a:cubicBezTo>
                  <a:pt x="-5129" y="285381"/>
                  <a:pt x="27150" y="237756"/>
                  <a:pt x="45142" y="201244"/>
                </a:cubicBezTo>
                <a:cubicBezTo>
                  <a:pt x="63134" y="164732"/>
                  <a:pt x="91180" y="84827"/>
                  <a:pt x="108642" y="55194"/>
                </a:cubicBezTo>
                <a:cubicBezTo>
                  <a:pt x="126104" y="25561"/>
                  <a:pt x="183784" y="-6718"/>
                  <a:pt x="181667" y="121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21" name="フリーフォーム 1920">
            <a:extLst>
              <a:ext uri="{FF2B5EF4-FFF2-40B4-BE49-F238E27FC236}">
                <a16:creationId xmlns:a16="http://schemas.microsoft.com/office/drawing/2014/main" id="{23EEB505-3BF4-4982-AA65-93E51FB24DE3}"/>
              </a:ext>
            </a:extLst>
          </p:cNvPr>
          <p:cNvSpPr/>
          <p:nvPr/>
        </p:nvSpPr>
        <p:spPr>
          <a:xfrm>
            <a:off x="545791" y="10048854"/>
            <a:ext cx="108313" cy="209606"/>
          </a:xfrm>
          <a:custGeom>
            <a:avLst/>
            <a:gdLst>
              <a:gd name="connsiteX0" fmla="*/ 108259 w 108313"/>
              <a:gd name="connsiteY0" fmla="*/ 21 h 209606"/>
              <a:gd name="connsiteX1" fmla="*/ 32059 w 108313"/>
              <a:gd name="connsiteY1" fmla="*/ 123846 h 209606"/>
              <a:gd name="connsiteX2" fmla="*/ 309 w 108313"/>
              <a:gd name="connsiteY2" fmla="*/ 209571 h 209606"/>
              <a:gd name="connsiteX3" fmla="*/ 19359 w 108313"/>
              <a:gd name="connsiteY3" fmla="*/ 114321 h 209606"/>
              <a:gd name="connsiteX4" fmla="*/ 108259 w 108313"/>
              <a:gd name="connsiteY4" fmla="*/ 21 h 2096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8313" h="209606">
                <a:moveTo>
                  <a:pt x="108259" y="21"/>
                </a:moveTo>
                <a:cubicBezTo>
                  <a:pt x="110376" y="1609"/>
                  <a:pt x="50051" y="88921"/>
                  <a:pt x="32059" y="123846"/>
                </a:cubicBezTo>
                <a:cubicBezTo>
                  <a:pt x="14067" y="158771"/>
                  <a:pt x="2426" y="211159"/>
                  <a:pt x="309" y="209571"/>
                </a:cubicBezTo>
                <a:cubicBezTo>
                  <a:pt x="-1808" y="207983"/>
                  <a:pt x="7188" y="143954"/>
                  <a:pt x="19359" y="114321"/>
                </a:cubicBezTo>
                <a:cubicBezTo>
                  <a:pt x="31530" y="84688"/>
                  <a:pt x="106142" y="-1567"/>
                  <a:pt x="108259" y="2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22" name="フリーフォーム 1921">
            <a:extLst>
              <a:ext uri="{FF2B5EF4-FFF2-40B4-BE49-F238E27FC236}">
                <a16:creationId xmlns:a16="http://schemas.microsoft.com/office/drawing/2014/main" id="{5B5993FB-5C5A-0B75-FAF2-DBAE2F35BC81}"/>
              </a:ext>
            </a:extLst>
          </p:cNvPr>
          <p:cNvSpPr/>
          <p:nvPr/>
        </p:nvSpPr>
        <p:spPr>
          <a:xfrm>
            <a:off x="539728" y="10091784"/>
            <a:ext cx="140389" cy="179341"/>
          </a:xfrm>
          <a:custGeom>
            <a:avLst/>
            <a:gdLst>
              <a:gd name="connsiteX0" fmla="*/ 139722 w 140389"/>
              <a:gd name="connsiteY0" fmla="*/ 1541 h 179341"/>
              <a:gd name="connsiteX1" fmla="*/ 92097 w 140389"/>
              <a:gd name="connsiteY1" fmla="*/ 45991 h 179341"/>
              <a:gd name="connsiteX2" fmla="*/ 60347 w 140389"/>
              <a:gd name="connsiteY2" fmla="*/ 103141 h 179341"/>
              <a:gd name="connsiteX3" fmla="*/ 22 w 140389"/>
              <a:gd name="connsiteY3" fmla="*/ 179341 h 179341"/>
              <a:gd name="connsiteX4" fmla="*/ 53997 w 140389"/>
              <a:gd name="connsiteY4" fmla="*/ 103141 h 179341"/>
              <a:gd name="connsiteX5" fmla="*/ 139722 w 140389"/>
              <a:gd name="connsiteY5" fmla="*/ 1541 h 1793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40389" h="179341">
                <a:moveTo>
                  <a:pt x="139722" y="1541"/>
                </a:moveTo>
                <a:cubicBezTo>
                  <a:pt x="146072" y="-7984"/>
                  <a:pt x="105326" y="29058"/>
                  <a:pt x="92097" y="45991"/>
                </a:cubicBezTo>
                <a:cubicBezTo>
                  <a:pt x="78868" y="62924"/>
                  <a:pt x="75693" y="80916"/>
                  <a:pt x="60347" y="103141"/>
                </a:cubicBezTo>
                <a:cubicBezTo>
                  <a:pt x="45001" y="125366"/>
                  <a:pt x="1080" y="179341"/>
                  <a:pt x="22" y="179341"/>
                </a:cubicBezTo>
                <a:cubicBezTo>
                  <a:pt x="-1036" y="179341"/>
                  <a:pt x="36005" y="129599"/>
                  <a:pt x="53997" y="103141"/>
                </a:cubicBezTo>
                <a:cubicBezTo>
                  <a:pt x="71989" y="76683"/>
                  <a:pt x="133372" y="11066"/>
                  <a:pt x="139722" y="154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23" name="フリーフォーム 1922">
            <a:extLst>
              <a:ext uri="{FF2B5EF4-FFF2-40B4-BE49-F238E27FC236}">
                <a16:creationId xmlns:a16="http://schemas.microsoft.com/office/drawing/2014/main" id="{443AF39F-25EC-0958-435D-7AD63A73DB86}"/>
              </a:ext>
            </a:extLst>
          </p:cNvPr>
          <p:cNvSpPr/>
          <p:nvPr/>
        </p:nvSpPr>
        <p:spPr>
          <a:xfrm>
            <a:off x="601032" y="9975241"/>
            <a:ext cx="199121" cy="260013"/>
          </a:xfrm>
          <a:custGeom>
            <a:avLst/>
            <a:gdLst>
              <a:gd name="connsiteX0" fmla="*/ 199068 w 199121"/>
              <a:gd name="connsiteY0" fmla="*/ 609 h 260013"/>
              <a:gd name="connsiteX1" fmla="*/ 110168 w 199121"/>
              <a:gd name="connsiteY1" fmla="*/ 95859 h 260013"/>
              <a:gd name="connsiteX2" fmla="*/ 53018 w 199121"/>
              <a:gd name="connsiteY2" fmla="*/ 165709 h 260013"/>
              <a:gd name="connsiteX3" fmla="*/ 5393 w 199121"/>
              <a:gd name="connsiteY3" fmla="*/ 257784 h 260013"/>
              <a:gd name="connsiteX4" fmla="*/ 8568 w 199121"/>
              <a:gd name="connsiteY4" fmla="*/ 222859 h 260013"/>
              <a:gd name="connsiteX5" fmla="*/ 72068 w 199121"/>
              <a:gd name="connsiteY5" fmla="*/ 127609 h 260013"/>
              <a:gd name="connsiteX6" fmla="*/ 122868 w 199121"/>
              <a:gd name="connsiteY6" fmla="*/ 57759 h 260013"/>
              <a:gd name="connsiteX7" fmla="*/ 199068 w 199121"/>
              <a:gd name="connsiteY7" fmla="*/ 609 h 2600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99121" h="260013">
                <a:moveTo>
                  <a:pt x="199068" y="609"/>
                </a:moveTo>
                <a:cubicBezTo>
                  <a:pt x="196951" y="6959"/>
                  <a:pt x="134510" y="68342"/>
                  <a:pt x="110168" y="95859"/>
                </a:cubicBezTo>
                <a:cubicBezTo>
                  <a:pt x="85826" y="123376"/>
                  <a:pt x="70481" y="138721"/>
                  <a:pt x="53018" y="165709"/>
                </a:cubicBezTo>
                <a:cubicBezTo>
                  <a:pt x="35555" y="192697"/>
                  <a:pt x="12801" y="248259"/>
                  <a:pt x="5393" y="257784"/>
                </a:cubicBezTo>
                <a:cubicBezTo>
                  <a:pt x="-2015" y="267309"/>
                  <a:pt x="-2544" y="244555"/>
                  <a:pt x="8568" y="222859"/>
                </a:cubicBezTo>
                <a:cubicBezTo>
                  <a:pt x="19680" y="201163"/>
                  <a:pt x="53018" y="155126"/>
                  <a:pt x="72068" y="127609"/>
                </a:cubicBezTo>
                <a:cubicBezTo>
                  <a:pt x="91118" y="100092"/>
                  <a:pt x="105935" y="76280"/>
                  <a:pt x="122868" y="57759"/>
                </a:cubicBezTo>
                <a:cubicBezTo>
                  <a:pt x="139801" y="39238"/>
                  <a:pt x="201185" y="-5741"/>
                  <a:pt x="199068" y="60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24" name="フリーフォーム 1923">
            <a:extLst>
              <a:ext uri="{FF2B5EF4-FFF2-40B4-BE49-F238E27FC236}">
                <a16:creationId xmlns:a16="http://schemas.microsoft.com/office/drawing/2014/main" id="{B8B3A275-5FD0-4E51-5C6E-197328828056}"/>
              </a:ext>
            </a:extLst>
          </p:cNvPr>
          <p:cNvSpPr/>
          <p:nvPr/>
        </p:nvSpPr>
        <p:spPr>
          <a:xfrm>
            <a:off x="536567" y="10117731"/>
            <a:ext cx="212750" cy="156949"/>
          </a:xfrm>
          <a:custGeom>
            <a:avLst/>
            <a:gdLst>
              <a:gd name="connsiteX0" fmla="*/ 8 w 212750"/>
              <a:gd name="connsiteY0" fmla="*/ 156569 h 156949"/>
              <a:gd name="connsiteX1" fmla="*/ 130183 w 212750"/>
              <a:gd name="connsiteY1" fmla="*/ 74019 h 156949"/>
              <a:gd name="connsiteX2" fmla="*/ 212733 w 212750"/>
              <a:gd name="connsiteY2" fmla="*/ 994 h 156949"/>
              <a:gd name="connsiteX3" fmla="*/ 136533 w 212750"/>
              <a:gd name="connsiteY3" fmla="*/ 39094 h 156949"/>
              <a:gd name="connsiteX4" fmla="*/ 8 w 212750"/>
              <a:gd name="connsiteY4" fmla="*/ 156569 h 1569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2750" h="156949">
                <a:moveTo>
                  <a:pt x="8" y="156569"/>
                </a:moveTo>
                <a:cubicBezTo>
                  <a:pt x="-1050" y="162390"/>
                  <a:pt x="94729" y="99948"/>
                  <a:pt x="130183" y="74019"/>
                </a:cubicBezTo>
                <a:cubicBezTo>
                  <a:pt x="165637" y="48090"/>
                  <a:pt x="211675" y="6815"/>
                  <a:pt x="212733" y="994"/>
                </a:cubicBezTo>
                <a:cubicBezTo>
                  <a:pt x="213791" y="-4827"/>
                  <a:pt x="167225" y="15811"/>
                  <a:pt x="136533" y="39094"/>
                </a:cubicBezTo>
                <a:cubicBezTo>
                  <a:pt x="105841" y="62377"/>
                  <a:pt x="1066" y="150748"/>
                  <a:pt x="8" y="15656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25" name="フリーフォーム 1924">
            <a:extLst>
              <a:ext uri="{FF2B5EF4-FFF2-40B4-BE49-F238E27FC236}">
                <a16:creationId xmlns:a16="http://schemas.microsoft.com/office/drawing/2014/main" id="{902B80F6-95CA-0D3E-FB42-73FE3580DB60}"/>
              </a:ext>
            </a:extLst>
          </p:cNvPr>
          <p:cNvSpPr/>
          <p:nvPr/>
        </p:nvSpPr>
        <p:spPr>
          <a:xfrm>
            <a:off x="769747" y="10083684"/>
            <a:ext cx="49575" cy="203360"/>
          </a:xfrm>
          <a:custGeom>
            <a:avLst/>
            <a:gdLst>
              <a:gd name="connsiteX0" fmla="*/ 14478 w 49575"/>
              <a:gd name="connsiteY0" fmla="*/ 116 h 203360"/>
              <a:gd name="connsiteX1" fmla="*/ 14478 w 49575"/>
              <a:gd name="connsiteY1" fmla="*/ 133466 h 203360"/>
              <a:gd name="connsiteX2" fmla="*/ 17653 w 49575"/>
              <a:gd name="connsiteY2" fmla="*/ 152516 h 203360"/>
              <a:gd name="connsiteX3" fmla="*/ 49403 w 49575"/>
              <a:gd name="connsiteY3" fmla="*/ 203316 h 203360"/>
              <a:gd name="connsiteX4" fmla="*/ 1778 w 49575"/>
              <a:gd name="connsiteY4" fmla="*/ 158866 h 203360"/>
              <a:gd name="connsiteX5" fmla="*/ 14478 w 49575"/>
              <a:gd name="connsiteY5" fmla="*/ 116 h 2033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9575" h="203360">
                <a:moveTo>
                  <a:pt x="14478" y="116"/>
                </a:moveTo>
                <a:cubicBezTo>
                  <a:pt x="16595" y="-4117"/>
                  <a:pt x="13949" y="108066"/>
                  <a:pt x="14478" y="133466"/>
                </a:cubicBezTo>
                <a:cubicBezTo>
                  <a:pt x="15007" y="158866"/>
                  <a:pt x="11832" y="140874"/>
                  <a:pt x="17653" y="152516"/>
                </a:cubicBezTo>
                <a:cubicBezTo>
                  <a:pt x="23474" y="164158"/>
                  <a:pt x="52049" y="202258"/>
                  <a:pt x="49403" y="203316"/>
                </a:cubicBezTo>
                <a:cubicBezTo>
                  <a:pt x="46757" y="204374"/>
                  <a:pt x="9186" y="186383"/>
                  <a:pt x="1778" y="158866"/>
                </a:cubicBezTo>
                <a:cubicBezTo>
                  <a:pt x="-5630" y="131349"/>
                  <a:pt x="12361" y="4349"/>
                  <a:pt x="14478" y="11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26" name="フリーフォーム 1925">
            <a:extLst>
              <a:ext uri="{FF2B5EF4-FFF2-40B4-BE49-F238E27FC236}">
                <a16:creationId xmlns:a16="http://schemas.microsoft.com/office/drawing/2014/main" id="{E3569ED8-0891-8BA1-053F-ADC31B1C3EC0}"/>
              </a:ext>
            </a:extLst>
          </p:cNvPr>
          <p:cNvSpPr/>
          <p:nvPr/>
        </p:nvSpPr>
        <p:spPr>
          <a:xfrm>
            <a:off x="696886" y="10209912"/>
            <a:ext cx="126501" cy="113421"/>
          </a:xfrm>
          <a:custGeom>
            <a:avLst/>
            <a:gdLst>
              <a:gd name="connsiteX0" fmla="*/ 1614 w 126501"/>
              <a:gd name="connsiteY0" fmla="*/ 888 h 113421"/>
              <a:gd name="connsiteX1" fmla="*/ 125439 w 126501"/>
              <a:gd name="connsiteY1" fmla="*/ 112013 h 113421"/>
              <a:gd name="connsiteX2" fmla="*/ 58764 w 126501"/>
              <a:gd name="connsiteY2" fmla="*/ 61213 h 113421"/>
              <a:gd name="connsiteX3" fmla="*/ 1614 w 126501"/>
              <a:gd name="connsiteY3" fmla="*/ 888 h 1134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6501" h="113421">
                <a:moveTo>
                  <a:pt x="1614" y="888"/>
                </a:moveTo>
                <a:cubicBezTo>
                  <a:pt x="12726" y="9355"/>
                  <a:pt x="115914" y="101959"/>
                  <a:pt x="125439" y="112013"/>
                </a:cubicBezTo>
                <a:cubicBezTo>
                  <a:pt x="134964" y="122067"/>
                  <a:pt x="77814" y="75501"/>
                  <a:pt x="58764" y="61213"/>
                </a:cubicBezTo>
                <a:cubicBezTo>
                  <a:pt x="39714" y="46926"/>
                  <a:pt x="-9498" y="-7579"/>
                  <a:pt x="1614" y="88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27" name="フリーフォーム 1926">
            <a:extLst>
              <a:ext uri="{FF2B5EF4-FFF2-40B4-BE49-F238E27FC236}">
                <a16:creationId xmlns:a16="http://schemas.microsoft.com/office/drawing/2014/main" id="{8CC00B95-CDA6-510E-6BD1-B5B6EC8DBEFE}"/>
              </a:ext>
            </a:extLst>
          </p:cNvPr>
          <p:cNvSpPr/>
          <p:nvPr/>
        </p:nvSpPr>
        <p:spPr>
          <a:xfrm>
            <a:off x="727021" y="10147176"/>
            <a:ext cx="49774" cy="93417"/>
          </a:xfrm>
          <a:custGeom>
            <a:avLst/>
            <a:gdLst>
              <a:gd name="connsiteX0" fmla="*/ 38154 w 49774"/>
              <a:gd name="connsiteY0" fmla="*/ 124 h 93417"/>
              <a:gd name="connsiteX1" fmla="*/ 38154 w 49774"/>
              <a:gd name="connsiteY1" fmla="*/ 85849 h 93417"/>
              <a:gd name="connsiteX2" fmla="*/ 54 w 49774"/>
              <a:gd name="connsiteY2" fmla="*/ 89024 h 93417"/>
              <a:gd name="connsiteX3" fmla="*/ 47679 w 49774"/>
              <a:gd name="connsiteY3" fmla="*/ 92199 h 93417"/>
              <a:gd name="connsiteX4" fmla="*/ 41329 w 49774"/>
              <a:gd name="connsiteY4" fmla="*/ 66799 h 93417"/>
              <a:gd name="connsiteX5" fmla="*/ 38154 w 49774"/>
              <a:gd name="connsiteY5" fmla="*/ 124 h 934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9774" h="93417">
                <a:moveTo>
                  <a:pt x="38154" y="124"/>
                </a:moveTo>
                <a:cubicBezTo>
                  <a:pt x="37625" y="3299"/>
                  <a:pt x="44504" y="71032"/>
                  <a:pt x="38154" y="85849"/>
                </a:cubicBezTo>
                <a:cubicBezTo>
                  <a:pt x="31804" y="100666"/>
                  <a:pt x="-1534" y="87966"/>
                  <a:pt x="54" y="89024"/>
                </a:cubicBezTo>
                <a:cubicBezTo>
                  <a:pt x="1642" y="90082"/>
                  <a:pt x="40800" y="95903"/>
                  <a:pt x="47679" y="92199"/>
                </a:cubicBezTo>
                <a:cubicBezTo>
                  <a:pt x="54558" y="88495"/>
                  <a:pt x="42387" y="77911"/>
                  <a:pt x="41329" y="66799"/>
                </a:cubicBezTo>
                <a:cubicBezTo>
                  <a:pt x="40271" y="55687"/>
                  <a:pt x="38683" y="-3051"/>
                  <a:pt x="38154" y="12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28" name="フリーフォーム 1927">
            <a:extLst>
              <a:ext uri="{FF2B5EF4-FFF2-40B4-BE49-F238E27FC236}">
                <a16:creationId xmlns:a16="http://schemas.microsoft.com/office/drawing/2014/main" id="{3ECE41EA-A669-A677-7CC1-115D474D3DDA}"/>
              </a:ext>
            </a:extLst>
          </p:cNvPr>
          <p:cNvSpPr/>
          <p:nvPr/>
        </p:nvSpPr>
        <p:spPr>
          <a:xfrm>
            <a:off x="758740" y="10107565"/>
            <a:ext cx="82765" cy="180575"/>
          </a:xfrm>
          <a:custGeom>
            <a:avLst/>
            <a:gdLst>
              <a:gd name="connsiteX0" fmla="*/ 85 w 82765"/>
              <a:gd name="connsiteY0" fmla="*/ 1635 h 180575"/>
              <a:gd name="connsiteX1" fmla="*/ 66760 w 82765"/>
              <a:gd name="connsiteY1" fmla="*/ 23860 h 180575"/>
              <a:gd name="connsiteX2" fmla="*/ 57235 w 82765"/>
              <a:gd name="connsiteY2" fmla="*/ 61960 h 180575"/>
              <a:gd name="connsiteX3" fmla="*/ 63585 w 82765"/>
              <a:gd name="connsiteY3" fmla="*/ 122285 h 180575"/>
              <a:gd name="connsiteX4" fmla="*/ 57235 w 82765"/>
              <a:gd name="connsiteY4" fmla="*/ 179435 h 180575"/>
              <a:gd name="connsiteX5" fmla="*/ 82635 w 82765"/>
              <a:gd name="connsiteY5" fmla="*/ 68310 h 180575"/>
              <a:gd name="connsiteX6" fmla="*/ 85 w 82765"/>
              <a:gd name="connsiteY6" fmla="*/ 1635 h 180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82765" h="180575">
                <a:moveTo>
                  <a:pt x="85" y="1635"/>
                </a:moveTo>
                <a:cubicBezTo>
                  <a:pt x="-2561" y="-5773"/>
                  <a:pt x="57235" y="13806"/>
                  <a:pt x="66760" y="23860"/>
                </a:cubicBezTo>
                <a:cubicBezTo>
                  <a:pt x="76285" y="33914"/>
                  <a:pt x="57764" y="45556"/>
                  <a:pt x="57235" y="61960"/>
                </a:cubicBezTo>
                <a:cubicBezTo>
                  <a:pt x="56706" y="78364"/>
                  <a:pt x="63585" y="102706"/>
                  <a:pt x="63585" y="122285"/>
                </a:cubicBezTo>
                <a:cubicBezTo>
                  <a:pt x="63585" y="141864"/>
                  <a:pt x="54060" y="188431"/>
                  <a:pt x="57235" y="179435"/>
                </a:cubicBezTo>
                <a:cubicBezTo>
                  <a:pt x="60410" y="170439"/>
                  <a:pt x="84752" y="94768"/>
                  <a:pt x="82635" y="68310"/>
                </a:cubicBezTo>
                <a:cubicBezTo>
                  <a:pt x="80518" y="41852"/>
                  <a:pt x="2731" y="9043"/>
                  <a:pt x="85" y="163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29" name="フリーフォーム 1928">
            <a:extLst>
              <a:ext uri="{FF2B5EF4-FFF2-40B4-BE49-F238E27FC236}">
                <a16:creationId xmlns:a16="http://schemas.microsoft.com/office/drawing/2014/main" id="{4D154C13-0D7E-A8F4-4A88-80EF6B5FE675}"/>
              </a:ext>
            </a:extLst>
          </p:cNvPr>
          <p:cNvSpPr/>
          <p:nvPr/>
        </p:nvSpPr>
        <p:spPr>
          <a:xfrm>
            <a:off x="853592" y="9324405"/>
            <a:ext cx="140426" cy="1340546"/>
          </a:xfrm>
          <a:custGeom>
            <a:avLst/>
            <a:gdLst>
              <a:gd name="connsiteX0" fmla="*/ 114783 w 140426"/>
              <a:gd name="connsiteY0" fmla="*/ 570 h 1340546"/>
              <a:gd name="connsiteX1" fmla="*/ 54458 w 140426"/>
              <a:gd name="connsiteY1" fmla="*/ 152970 h 1340546"/>
              <a:gd name="connsiteX2" fmla="*/ 29058 w 140426"/>
              <a:gd name="connsiteY2" fmla="*/ 299020 h 1340546"/>
              <a:gd name="connsiteX3" fmla="*/ 22708 w 140426"/>
              <a:gd name="connsiteY3" fmla="*/ 483170 h 1340546"/>
              <a:gd name="connsiteX4" fmla="*/ 13183 w 140426"/>
              <a:gd name="connsiteY4" fmla="*/ 657795 h 1340546"/>
              <a:gd name="connsiteX5" fmla="*/ 6833 w 140426"/>
              <a:gd name="connsiteY5" fmla="*/ 857820 h 1340546"/>
              <a:gd name="connsiteX6" fmla="*/ 483 w 140426"/>
              <a:gd name="connsiteY6" fmla="*/ 1048320 h 1340546"/>
              <a:gd name="connsiteX7" fmla="*/ 3658 w 140426"/>
              <a:gd name="connsiteY7" fmla="*/ 1086420 h 1340546"/>
              <a:gd name="connsiteX8" fmla="*/ 29058 w 140426"/>
              <a:gd name="connsiteY8" fmla="*/ 1191195 h 1340546"/>
              <a:gd name="connsiteX9" fmla="*/ 95733 w 140426"/>
              <a:gd name="connsiteY9" fmla="*/ 1289620 h 1340546"/>
              <a:gd name="connsiteX10" fmla="*/ 140183 w 140426"/>
              <a:gd name="connsiteY10" fmla="*/ 1340420 h 1340546"/>
              <a:gd name="connsiteX11" fmla="*/ 111608 w 140426"/>
              <a:gd name="connsiteY11" fmla="*/ 1302320 h 1340546"/>
              <a:gd name="connsiteX12" fmla="*/ 70333 w 140426"/>
              <a:gd name="connsiteY12" fmla="*/ 1248345 h 1340546"/>
              <a:gd name="connsiteX13" fmla="*/ 22708 w 140426"/>
              <a:gd name="connsiteY13" fmla="*/ 1134045 h 1340546"/>
              <a:gd name="connsiteX14" fmla="*/ 3658 w 140426"/>
              <a:gd name="connsiteY14" fmla="*/ 813370 h 1340546"/>
              <a:gd name="connsiteX15" fmla="*/ 6833 w 140426"/>
              <a:gd name="connsiteY15" fmla="*/ 648270 h 1340546"/>
              <a:gd name="connsiteX16" fmla="*/ 13183 w 140426"/>
              <a:gd name="connsiteY16" fmla="*/ 356170 h 1340546"/>
              <a:gd name="connsiteX17" fmla="*/ 48108 w 140426"/>
              <a:gd name="connsiteY17" fmla="*/ 210120 h 1340546"/>
              <a:gd name="connsiteX18" fmla="*/ 114783 w 140426"/>
              <a:gd name="connsiteY18" fmla="*/ 570 h 13405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140426" h="1340546">
                <a:moveTo>
                  <a:pt x="114783" y="570"/>
                </a:moveTo>
                <a:cubicBezTo>
                  <a:pt x="115841" y="-8955"/>
                  <a:pt x="68745" y="103228"/>
                  <a:pt x="54458" y="152970"/>
                </a:cubicBezTo>
                <a:cubicBezTo>
                  <a:pt x="40170" y="202712"/>
                  <a:pt x="34350" y="243987"/>
                  <a:pt x="29058" y="299020"/>
                </a:cubicBezTo>
                <a:cubicBezTo>
                  <a:pt x="23766" y="354053"/>
                  <a:pt x="25354" y="423374"/>
                  <a:pt x="22708" y="483170"/>
                </a:cubicBezTo>
                <a:cubicBezTo>
                  <a:pt x="20062" y="542966"/>
                  <a:pt x="15829" y="595353"/>
                  <a:pt x="13183" y="657795"/>
                </a:cubicBezTo>
                <a:cubicBezTo>
                  <a:pt x="10537" y="720237"/>
                  <a:pt x="8950" y="792733"/>
                  <a:pt x="6833" y="857820"/>
                </a:cubicBezTo>
                <a:cubicBezTo>
                  <a:pt x="4716" y="922907"/>
                  <a:pt x="1012" y="1010220"/>
                  <a:pt x="483" y="1048320"/>
                </a:cubicBezTo>
                <a:cubicBezTo>
                  <a:pt x="-46" y="1086420"/>
                  <a:pt x="-1104" y="1062608"/>
                  <a:pt x="3658" y="1086420"/>
                </a:cubicBezTo>
                <a:cubicBezTo>
                  <a:pt x="8420" y="1110232"/>
                  <a:pt x="13712" y="1157328"/>
                  <a:pt x="29058" y="1191195"/>
                </a:cubicBezTo>
                <a:cubicBezTo>
                  <a:pt x="44404" y="1225062"/>
                  <a:pt x="77212" y="1264749"/>
                  <a:pt x="95733" y="1289620"/>
                </a:cubicBezTo>
                <a:cubicBezTo>
                  <a:pt x="114254" y="1314491"/>
                  <a:pt x="137537" y="1338303"/>
                  <a:pt x="140183" y="1340420"/>
                </a:cubicBezTo>
                <a:cubicBezTo>
                  <a:pt x="142829" y="1342537"/>
                  <a:pt x="123250" y="1317666"/>
                  <a:pt x="111608" y="1302320"/>
                </a:cubicBezTo>
                <a:cubicBezTo>
                  <a:pt x="99966" y="1286974"/>
                  <a:pt x="85150" y="1276391"/>
                  <a:pt x="70333" y="1248345"/>
                </a:cubicBezTo>
                <a:cubicBezTo>
                  <a:pt x="55516" y="1220299"/>
                  <a:pt x="33820" y="1206541"/>
                  <a:pt x="22708" y="1134045"/>
                </a:cubicBezTo>
                <a:cubicBezTo>
                  <a:pt x="11595" y="1061549"/>
                  <a:pt x="6304" y="894332"/>
                  <a:pt x="3658" y="813370"/>
                </a:cubicBezTo>
                <a:cubicBezTo>
                  <a:pt x="1012" y="732408"/>
                  <a:pt x="5246" y="724470"/>
                  <a:pt x="6833" y="648270"/>
                </a:cubicBezTo>
                <a:cubicBezTo>
                  <a:pt x="8420" y="572070"/>
                  <a:pt x="6304" y="429195"/>
                  <a:pt x="13183" y="356170"/>
                </a:cubicBezTo>
                <a:cubicBezTo>
                  <a:pt x="20062" y="283145"/>
                  <a:pt x="33291" y="263037"/>
                  <a:pt x="48108" y="210120"/>
                </a:cubicBezTo>
                <a:cubicBezTo>
                  <a:pt x="62925" y="157203"/>
                  <a:pt x="113725" y="10095"/>
                  <a:pt x="114783" y="57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30" name="フリーフォーム 1929">
            <a:extLst>
              <a:ext uri="{FF2B5EF4-FFF2-40B4-BE49-F238E27FC236}">
                <a16:creationId xmlns:a16="http://schemas.microsoft.com/office/drawing/2014/main" id="{5A4ECC43-B063-10ED-CF9E-CEE647C42BE4}"/>
              </a:ext>
            </a:extLst>
          </p:cNvPr>
          <p:cNvSpPr/>
          <p:nvPr/>
        </p:nvSpPr>
        <p:spPr>
          <a:xfrm>
            <a:off x="1003300" y="10629552"/>
            <a:ext cx="1181817" cy="28991"/>
          </a:xfrm>
          <a:custGeom>
            <a:avLst/>
            <a:gdLst>
              <a:gd name="connsiteX0" fmla="*/ 0 w 1181817"/>
              <a:gd name="connsiteY0" fmla="*/ 22573 h 28991"/>
              <a:gd name="connsiteX1" fmla="*/ 679450 w 1181817"/>
              <a:gd name="connsiteY1" fmla="*/ 19398 h 28991"/>
              <a:gd name="connsiteX2" fmla="*/ 514350 w 1181817"/>
              <a:gd name="connsiteY2" fmla="*/ 19398 h 28991"/>
              <a:gd name="connsiteX3" fmla="*/ 1041400 w 1181817"/>
              <a:gd name="connsiteY3" fmla="*/ 13048 h 28991"/>
              <a:gd name="connsiteX4" fmla="*/ 1181100 w 1181817"/>
              <a:gd name="connsiteY4" fmla="*/ 13048 h 28991"/>
              <a:gd name="connsiteX5" fmla="*/ 1003300 w 1181817"/>
              <a:gd name="connsiteY5" fmla="*/ 348 h 28991"/>
              <a:gd name="connsiteX6" fmla="*/ 368300 w 1181817"/>
              <a:gd name="connsiteY6" fmla="*/ 28923 h 28991"/>
              <a:gd name="connsiteX7" fmla="*/ 0 w 1181817"/>
              <a:gd name="connsiteY7" fmla="*/ 22573 h 289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181817" h="28991">
                <a:moveTo>
                  <a:pt x="0" y="22573"/>
                </a:moveTo>
                <a:lnTo>
                  <a:pt x="679450" y="19398"/>
                </a:lnTo>
                <a:lnTo>
                  <a:pt x="514350" y="19398"/>
                </a:lnTo>
                <a:lnTo>
                  <a:pt x="1041400" y="13048"/>
                </a:lnTo>
                <a:cubicBezTo>
                  <a:pt x="1152525" y="11990"/>
                  <a:pt x="1187450" y="15165"/>
                  <a:pt x="1181100" y="13048"/>
                </a:cubicBezTo>
                <a:cubicBezTo>
                  <a:pt x="1174750" y="10931"/>
                  <a:pt x="1138767" y="-2298"/>
                  <a:pt x="1003300" y="348"/>
                </a:cubicBezTo>
                <a:cubicBezTo>
                  <a:pt x="867833" y="2994"/>
                  <a:pt x="535517" y="27865"/>
                  <a:pt x="368300" y="28923"/>
                </a:cubicBezTo>
                <a:cubicBezTo>
                  <a:pt x="201083" y="29981"/>
                  <a:pt x="100541" y="18339"/>
                  <a:pt x="0" y="2257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31" name="フリーフォーム 1930">
            <a:extLst>
              <a:ext uri="{FF2B5EF4-FFF2-40B4-BE49-F238E27FC236}">
                <a16:creationId xmlns:a16="http://schemas.microsoft.com/office/drawing/2014/main" id="{2E829326-07E2-F91D-3A5E-C50B116D6662}"/>
              </a:ext>
            </a:extLst>
          </p:cNvPr>
          <p:cNvSpPr/>
          <p:nvPr/>
        </p:nvSpPr>
        <p:spPr>
          <a:xfrm>
            <a:off x="891812" y="9340382"/>
            <a:ext cx="1329612" cy="1287219"/>
          </a:xfrm>
          <a:custGeom>
            <a:avLst/>
            <a:gdLst>
              <a:gd name="connsiteX0" fmla="*/ 105138 w 1329612"/>
              <a:gd name="connsiteY0" fmla="*/ 468 h 1287219"/>
              <a:gd name="connsiteX1" fmla="*/ 63863 w 1329612"/>
              <a:gd name="connsiteY1" fmla="*/ 114768 h 1287219"/>
              <a:gd name="connsiteX2" fmla="*/ 28938 w 1329612"/>
              <a:gd name="connsiteY2" fmla="*/ 368768 h 1287219"/>
              <a:gd name="connsiteX3" fmla="*/ 28938 w 1329612"/>
              <a:gd name="connsiteY3" fmla="*/ 321143 h 1287219"/>
              <a:gd name="connsiteX4" fmla="*/ 16238 w 1329612"/>
              <a:gd name="connsiteY4" fmla="*/ 759293 h 1287219"/>
              <a:gd name="connsiteX5" fmla="*/ 22588 w 1329612"/>
              <a:gd name="connsiteY5" fmla="*/ 714843 h 1287219"/>
              <a:gd name="connsiteX6" fmla="*/ 25763 w 1329612"/>
              <a:gd name="connsiteY6" fmla="*/ 994243 h 1287219"/>
              <a:gd name="connsiteX7" fmla="*/ 25763 w 1329612"/>
              <a:gd name="connsiteY7" fmla="*/ 943443 h 1287219"/>
              <a:gd name="connsiteX8" fmla="*/ 25763 w 1329612"/>
              <a:gd name="connsiteY8" fmla="*/ 1102193 h 1287219"/>
              <a:gd name="connsiteX9" fmla="*/ 70213 w 1329612"/>
              <a:gd name="connsiteY9" fmla="*/ 1184743 h 1287219"/>
              <a:gd name="connsiteX10" fmla="*/ 51163 w 1329612"/>
              <a:gd name="connsiteY10" fmla="*/ 1149818 h 1287219"/>
              <a:gd name="connsiteX11" fmla="*/ 98788 w 1329612"/>
              <a:gd name="connsiteY11" fmla="*/ 1226018 h 1287219"/>
              <a:gd name="connsiteX12" fmla="*/ 143238 w 1329612"/>
              <a:gd name="connsiteY12" fmla="*/ 1254593 h 1287219"/>
              <a:gd name="connsiteX13" fmla="*/ 463913 w 1329612"/>
              <a:gd name="connsiteY13" fmla="*/ 1279993 h 1287219"/>
              <a:gd name="connsiteX14" fmla="*/ 435338 w 1329612"/>
              <a:gd name="connsiteY14" fmla="*/ 1286343 h 1287219"/>
              <a:gd name="connsiteX15" fmla="*/ 870313 w 1329612"/>
              <a:gd name="connsiteY15" fmla="*/ 1264118 h 1287219"/>
              <a:gd name="connsiteX16" fmla="*/ 1073513 w 1329612"/>
              <a:gd name="connsiteY16" fmla="*/ 1245068 h 1287219"/>
              <a:gd name="connsiteX17" fmla="*/ 1327513 w 1329612"/>
              <a:gd name="connsiteY17" fmla="*/ 1248243 h 1287219"/>
              <a:gd name="connsiteX18" fmla="*/ 1168763 w 1329612"/>
              <a:gd name="connsiteY18" fmla="*/ 1264118 h 1287219"/>
              <a:gd name="connsiteX19" fmla="*/ 736963 w 1329612"/>
              <a:gd name="connsiteY19" fmla="*/ 1254593 h 1287219"/>
              <a:gd name="connsiteX20" fmla="*/ 340088 w 1329612"/>
              <a:gd name="connsiteY20" fmla="*/ 1273643 h 1287219"/>
              <a:gd name="connsiteX21" fmla="*/ 165463 w 1329612"/>
              <a:gd name="connsiteY21" fmla="*/ 1264118 h 1287219"/>
              <a:gd name="connsiteX22" fmla="*/ 76563 w 1329612"/>
              <a:gd name="connsiteY22" fmla="*/ 1200618 h 1287219"/>
              <a:gd name="connsiteX23" fmla="*/ 363 w 1329612"/>
              <a:gd name="connsiteY23" fmla="*/ 730718 h 1287219"/>
              <a:gd name="connsiteX24" fmla="*/ 47988 w 1329612"/>
              <a:gd name="connsiteY24" fmla="*/ 257643 h 1287219"/>
              <a:gd name="connsiteX25" fmla="*/ 54338 w 1329612"/>
              <a:gd name="connsiteY25" fmla="*/ 152868 h 1287219"/>
              <a:gd name="connsiteX26" fmla="*/ 105138 w 1329612"/>
              <a:gd name="connsiteY26" fmla="*/ 468 h 12872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1329612" h="1287219">
                <a:moveTo>
                  <a:pt x="105138" y="468"/>
                </a:moveTo>
                <a:cubicBezTo>
                  <a:pt x="106726" y="-5882"/>
                  <a:pt x="76563" y="53385"/>
                  <a:pt x="63863" y="114768"/>
                </a:cubicBezTo>
                <a:cubicBezTo>
                  <a:pt x="51163" y="176151"/>
                  <a:pt x="34759" y="334372"/>
                  <a:pt x="28938" y="368768"/>
                </a:cubicBezTo>
                <a:cubicBezTo>
                  <a:pt x="23117" y="403164"/>
                  <a:pt x="31055" y="256056"/>
                  <a:pt x="28938" y="321143"/>
                </a:cubicBezTo>
                <a:cubicBezTo>
                  <a:pt x="26821" y="386230"/>
                  <a:pt x="17296" y="693676"/>
                  <a:pt x="16238" y="759293"/>
                </a:cubicBezTo>
                <a:cubicBezTo>
                  <a:pt x="15180" y="824910"/>
                  <a:pt x="21001" y="675685"/>
                  <a:pt x="22588" y="714843"/>
                </a:cubicBezTo>
                <a:cubicBezTo>
                  <a:pt x="24175" y="754001"/>
                  <a:pt x="25234" y="956143"/>
                  <a:pt x="25763" y="994243"/>
                </a:cubicBezTo>
                <a:cubicBezTo>
                  <a:pt x="26292" y="1032343"/>
                  <a:pt x="25763" y="943443"/>
                  <a:pt x="25763" y="943443"/>
                </a:cubicBezTo>
                <a:cubicBezTo>
                  <a:pt x="25763" y="961435"/>
                  <a:pt x="18355" y="1061976"/>
                  <a:pt x="25763" y="1102193"/>
                </a:cubicBezTo>
                <a:cubicBezTo>
                  <a:pt x="33171" y="1142410"/>
                  <a:pt x="65980" y="1176806"/>
                  <a:pt x="70213" y="1184743"/>
                </a:cubicBezTo>
                <a:cubicBezTo>
                  <a:pt x="74446" y="1192680"/>
                  <a:pt x="46401" y="1142939"/>
                  <a:pt x="51163" y="1149818"/>
                </a:cubicBezTo>
                <a:cubicBezTo>
                  <a:pt x="55925" y="1156697"/>
                  <a:pt x="83442" y="1208556"/>
                  <a:pt x="98788" y="1226018"/>
                </a:cubicBezTo>
                <a:cubicBezTo>
                  <a:pt x="114134" y="1243480"/>
                  <a:pt x="82384" y="1245597"/>
                  <a:pt x="143238" y="1254593"/>
                </a:cubicBezTo>
                <a:cubicBezTo>
                  <a:pt x="204092" y="1263589"/>
                  <a:pt x="415230" y="1274701"/>
                  <a:pt x="463913" y="1279993"/>
                </a:cubicBezTo>
                <a:cubicBezTo>
                  <a:pt x="512596" y="1285285"/>
                  <a:pt x="367605" y="1288989"/>
                  <a:pt x="435338" y="1286343"/>
                </a:cubicBezTo>
                <a:cubicBezTo>
                  <a:pt x="503071" y="1283697"/>
                  <a:pt x="763951" y="1270997"/>
                  <a:pt x="870313" y="1264118"/>
                </a:cubicBezTo>
                <a:cubicBezTo>
                  <a:pt x="976676" y="1257239"/>
                  <a:pt x="997313" y="1247714"/>
                  <a:pt x="1073513" y="1245068"/>
                </a:cubicBezTo>
                <a:cubicBezTo>
                  <a:pt x="1149713" y="1242422"/>
                  <a:pt x="1311638" y="1245068"/>
                  <a:pt x="1327513" y="1248243"/>
                </a:cubicBezTo>
                <a:cubicBezTo>
                  <a:pt x="1343388" y="1251418"/>
                  <a:pt x="1267188" y="1263060"/>
                  <a:pt x="1168763" y="1264118"/>
                </a:cubicBezTo>
                <a:cubicBezTo>
                  <a:pt x="1070338" y="1265176"/>
                  <a:pt x="875075" y="1253006"/>
                  <a:pt x="736963" y="1254593"/>
                </a:cubicBezTo>
                <a:cubicBezTo>
                  <a:pt x="598851" y="1256180"/>
                  <a:pt x="435338" y="1272056"/>
                  <a:pt x="340088" y="1273643"/>
                </a:cubicBezTo>
                <a:cubicBezTo>
                  <a:pt x="244838" y="1275230"/>
                  <a:pt x="209384" y="1276289"/>
                  <a:pt x="165463" y="1264118"/>
                </a:cubicBezTo>
                <a:cubicBezTo>
                  <a:pt x="121542" y="1251947"/>
                  <a:pt x="104080" y="1289518"/>
                  <a:pt x="76563" y="1200618"/>
                </a:cubicBezTo>
                <a:cubicBezTo>
                  <a:pt x="49046" y="1111718"/>
                  <a:pt x="5125" y="887880"/>
                  <a:pt x="363" y="730718"/>
                </a:cubicBezTo>
                <a:cubicBezTo>
                  <a:pt x="-4399" y="573556"/>
                  <a:pt x="38992" y="353951"/>
                  <a:pt x="47988" y="257643"/>
                </a:cubicBezTo>
                <a:cubicBezTo>
                  <a:pt x="56984" y="161335"/>
                  <a:pt x="46400" y="193085"/>
                  <a:pt x="54338" y="152868"/>
                </a:cubicBezTo>
                <a:cubicBezTo>
                  <a:pt x="62276" y="112651"/>
                  <a:pt x="103550" y="6818"/>
                  <a:pt x="105138" y="46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32" name="フリーフォーム 1931">
            <a:extLst>
              <a:ext uri="{FF2B5EF4-FFF2-40B4-BE49-F238E27FC236}">
                <a16:creationId xmlns:a16="http://schemas.microsoft.com/office/drawing/2014/main" id="{3B47046E-7F13-8D3B-083C-4D906A021D26}"/>
              </a:ext>
            </a:extLst>
          </p:cNvPr>
          <p:cNvSpPr/>
          <p:nvPr/>
        </p:nvSpPr>
        <p:spPr>
          <a:xfrm>
            <a:off x="899701" y="9339800"/>
            <a:ext cx="75267" cy="578900"/>
          </a:xfrm>
          <a:custGeom>
            <a:avLst/>
            <a:gdLst>
              <a:gd name="connsiteX0" fmla="*/ 75024 w 75267"/>
              <a:gd name="connsiteY0" fmla="*/ 1050 h 578900"/>
              <a:gd name="connsiteX1" fmla="*/ 27399 w 75267"/>
              <a:gd name="connsiteY1" fmla="*/ 207425 h 578900"/>
              <a:gd name="connsiteX2" fmla="*/ 5174 w 75267"/>
              <a:gd name="connsiteY2" fmla="*/ 455075 h 578900"/>
              <a:gd name="connsiteX3" fmla="*/ 5174 w 75267"/>
              <a:gd name="connsiteY3" fmla="*/ 578900 h 578900"/>
              <a:gd name="connsiteX4" fmla="*/ 5174 w 75267"/>
              <a:gd name="connsiteY4" fmla="*/ 296325 h 578900"/>
              <a:gd name="connsiteX5" fmla="*/ 75024 w 75267"/>
              <a:gd name="connsiteY5" fmla="*/ 1050 h 578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5267" h="578900">
                <a:moveTo>
                  <a:pt x="75024" y="1050"/>
                </a:moveTo>
                <a:cubicBezTo>
                  <a:pt x="78728" y="-13767"/>
                  <a:pt x="39041" y="131754"/>
                  <a:pt x="27399" y="207425"/>
                </a:cubicBezTo>
                <a:cubicBezTo>
                  <a:pt x="15757" y="283096"/>
                  <a:pt x="8878" y="393163"/>
                  <a:pt x="5174" y="455075"/>
                </a:cubicBezTo>
                <a:cubicBezTo>
                  <a:pt x="1470" y="516987"/>
                  <a:pt x="5174" y="578900"/>
                  <a:pt x="5174" y="578900"/>
                </a:cubicBezTo>
                <a:cubicBezTo>
                  <a:pt x="5174" y="552442"/>
                  <a:pt x="-6468" y="388929"/>
                  <a:pt x="5174" y="296325"/>
                </a:cubicBezTo>
                <a:cubicBezTo>
                  <a:pt x="16816" y="203721"/>
                  <a:pt x="71320" y="15867"/>
                  <a:pt x="75024" y="105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33" name="フリーフォーム 1932">
            <a:extLst>
              <a:ext uri="{FF2B5EF4-FFF2-40B4-BE49-F238E27FC236}">
                <a16:creationId xmlns:a16="http://schemas.microsoft.com/office/drawing/2014/main" id="{93B5B708-962B-FF5E-2E38-DBD5E4B18CC0}"/>
              </a:ext>
            </a:extLst>
          </p:cNvPr>
          <p:cNvSpPr/>
          <p:nvPr/>
        </p:nvSpPr>
        <p:spPr>
          <a:xfrm>
            <a:off x="894661" y="10095251"/>
            <a:ext cx="86424" cy="496667"/>
          </a:xfrm>
          <a:custGeom>
            <a:avLst/>
            <a:gdLst>
              <a:gd name="connsiteX0" fmla="*/ 3864 w 86424"/>
              <a:gd name="connsiteY0" fmla="*/ 10774 h 496667"/>
              <a:gd name="connsiteX1" fmla="*/ 689 w 86424"/>
              <a:gd name="connsiteY1" fmla="*/ 271124 h 496667"/>
              <a:gd name="connsiteX2" fmla="*/ 19739 w 86424"/>
              <a:gd name="connsiteY2" fmla="*/ 328274 h 496667"/>
              <a:gd name="connsiteX3" fmla="*/ 51489 w 86424"/>
              <a:gd name="connsiteY3" fmla="*/ 429874 h 496667"/>
              <a:gd name="connsiteX4" fmla="*/ 86414 w 86424"/>
              <a:gd name="connsiteY4" fmla="*/ 496549 h 496667"/>
              <a:gd name="connsiteX5" fmla="*/ 54664 w 86424"/>
              <a:gd name="connsiteY5" fmla="*/ 442574 h 496667"/>
              <a:gd name="connsiteX6" fmla="*/ 7039 w 86424"/>
              <a:gd name="connsiteY6" fmla="*/ 318749 h 496667"/>
              <a:gd name="connsiteX7" fmla="*/ 689 w 86424"/>
              <a:gd name="connsiteY7" fmla="*/ 74274 h 496667"/>
              <a:gd name="connsiteX8" fmla="*/ 3864 w 86424"/>
              <a:gd name="connsiteY8" fmla="*/ 10774 h 4966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86424" h="496667">
                <a:moveTo>
                  <a:pt x="3864" y="10774"/>
                </a:moveTo>
                <a:cubicBezTo>
                  <a:pt x="3864" y="43582"/>
                  <a:pt x="-1957" y="218208"/>
                  <a:pt x="689" y="271124"/>
                </a:cubicBezTo>
                <a:cubicBezTo>
                  <a:pt x="3335" y="324040"/>
                  <a:pt x="11272" y="301816"/>
                  <a:pt x="19739" y="328274"/>
                </a:cubicBezTo>
                <a:cubicBezTo>
                  <a:pt x="28206" y="354732"/>
                  <a:pt x="40377" y="401828"/>
                  <a:pt x="51489" y="429874"/>
                </a:cubicBezTo>
                <a:cubicBezTo>
                  <a:pt x="62602" y="457920"/>
                  <a:pt x="85885" y="494432"/>
                  <a:pt x="86414" y="496549"/>
                </a:cubicBezTo>
                <a:cubicBezTo>
                  <a:pt x="86943" y="498666"/>
                  <a:pt x="67893" y="472207"/>
                  <a:pt x="54664" y="442574"/>
                </a:cubicBezTo>
                <a:cubicBezTo>
                  <a:pt x="41435" y="412941"/>
                  <a:pt x="16035" y="380132"/>
                  <a:pt x="7039" y="318749"/>
                </a:cubicBezTo>
                <a:cubicBezTo>
                  <a:pt x="-1957" y="257366"/>
                  <a:pt x="2806" y="122428"/>
                  <a:pt x="689" y="74274"/>
                </a:cubicBezTo>
                <a:cubicBezTo>
                  <a:pt x="-1428" y="26120"/>
                  <a:pt x="3864" y="-22034"/>
                  <a:pt x="3864" y="1077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34" name="フリーフォーム 1933">
            <a:extLst>
              <a:ext uri="{FF2B5EF4-FFF2-40B4-BE49-F238E27FC236}">
                <a16:creationId xmlns:a16="http://schemas.microsoft.com/office/drawing/2014/main" id="{E0BDBD73-77C3-8011-A5ED-C315DA057619}"/>
              </a:ext>
            </a:extLst>
          </p:cNvPr>
          <p:cNvSpPr/>
          <p:nvPr/>
        </p:nvSpPr>
        <p:spPr>
          <a:xfrm>
            <a:off x="1011906" y="10604500"/>
            <a:ext cx="877219" cy="41323"/>
          </a:xfrm>
          <a:custGeom>
            <a:avLst/>
            <a:gdLst>
              <a:gd name="connsiteX0" fmla="*/ 7269 w 877219"/>
              <a:gd name="connsiteY0" fmla="*/ 19050 h 41323"/>
              <a:gd name="connsiteX1" fmla="*/ 499394 w 877219"/>
              <a:gd name="connsiteY1" fmla="*/ 31750 h 41323"/>
              <a:gd name="connsiteX2" fmla="*/ 877219 w 877219"/>
              <a:gd name="connsiteY2" fmla="*/ 0 h 41323"/>
              <a:gd name="connsiteX3" fmla="*/ 642269 w 877219"/>
              <a:gd name="connsiteY3" fmla="*/ 19050 h 41323"/>
              <a:gd name="connsiteX4" fmla="*/ 232694 w 877219"/>
              <a:gd name="connsiteY4" fmla="*/ 41275 h 41323"/>
              <a:gd name="connsiteX5" fmla="*/ 7269 w 877219"/>
              <a:gd name="connsiteY5" fmla="*/ 19050 h 413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77219" h="41323">
                <a:moveTo>
                  <a:pt x="7269" y="19050"/>
                </a:moveTo>
                <a:cubicBezTo>
                  <a:pt x="51719" y="17462"/>
                  <a:pt x="354402" y="34925"/>
                  <a:pt x="499394" y="31750"/>
                </a:cubicBezTo>
                <a:cubicBezTo>
                  <a:pt x="644386" y="28575"/>
                  <a:pt x="877219" y="0"/>
                  <a:pt x="877219" y="0"/>
                </a:cubicBezTo>
                <a:lnTo>
                  <a:pt x="642269" y="19050"/>
                </a:lnTo>
                <a:cubicBezTo>
                  <a:pt x="534848" y="25929"/>
                  <a:pt x="332706" y="42333"/>
                  <a:pt x="232694" y="41275"/>
                </a:cubicBezTo>
                <a:cubicBezTo>
                  <a:pt x="132682" y="40217"/>
                  <a:pt x="-37181" y="20638"/>
                  <a:pt x="7269" y="1905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35" name="フリーフォーム 1934">
            <a:extLst>
              <a:ext uri="{FF2B5EF4-FFF2-40B4-BE49-F238E27FC236}">
                <a16:creationId xmlns:a16="http://schemas.microsoft.com/office/drawing/2014/main" id="{DE1479F1-A98F-20DA-281F-556FC2A1BA27}"/>
              </a:ext>
            </a:extLst>
          </p:cNvPr>
          <p:cNvSpPr/>
          <p:nvPr/>
        </p:nvSpPr>
        <p:spPr>
          <a:xfrm>
            <a:off x="3428775" y="9181311"/>
            <a:ext cx="794009" cy="19839"/>
          </a:xfrm>
          <a:custGeom>
            <a:avLst/>
            <a:gdLst>
              <a:gd name="connsiteX0" fmla="*/ 3400 w 794009"/>
              <a:gd name="connsiteY0" fmla="*/ 3964 h 19839"/>
              <a:gd name="connsiteX1" fmla="*/ 308200 w 794009"/>
              <a:gd name="connsiteY1" fmla="*/ 16664 h 19839"/>
              <a:gd name="connsiteX2" fmla="*/ 581250 w 794009"/>
              <a:gd name="connsiteY2" fmla="*/ 7139 h 19839"/>
              <a:gd name="connsiteX3" fmla="*/ 501875 w 794009"/>
              <a:gd name="connsiteY3" fmla="*/ 3964 h 19839"/>
              <a:gd name="connsiteX4" fmla="*/ 793975 w 794009"/>
              <a:gd name="connsiteY4" fmla="*/ 789 h 19839"/>
              <a:gd name="connsiteX5" fmla="*/ 517750 w 794009"/>
              <a:gd name="connsiteY5" fmla="*/ 19839 h 19839"/>
              <a:gd name="connsiteX6" fmla="*/ 3400 w 794009"/>
              <a:gd name="connsiteY6" fmla="*/ 3964 h 198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794009" h="19839">
                <a:moveTo>
                  <a:pt x="3400" y="3964"/>
                </a:moveTo>
                <a:cubicBezTo>
                  <a:pt x="-31525" y="3435"/>
                  <a:pt x="211892" y="16135"/>
                  <a:pt x="308200" y="16664"/>
                </a:cubicBezTo>
                <a:cubicBezTo>
                  <a:pt x="404508" y="17193"/>
                  <a:pt x="548971" y="9256"/>
                  <a:pt x="581250" y="7139"/>
                </a:cubicBezTo>
                <a:cubicBezTo>
                  <a:pt x="613529" y="5022"/>
                  <a:pt x="466421" y="5022"/>
                  <a:pt x="501875" y="3964"/>
                </a:cubicBezTo>
                <a:cubicBezTo>
                  <a:pt x="537329" y="2906"/>
                  <a:pt x="791329" y="-1857"/>
                  <a:pt x="793975" y="789"/>
                </a:cubicBezTo>
                <a:cubicBezTo>
                  <a:pt x="796621" y="3435"/>
                  <a:pt x="645808" y="16135"/>
                  <a:pt x="517750" y="19839"/>
                </a:cubicBezTo>
                <a:lnTo>
                  <a:pt x="3400" y="3964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36" name="フリーフォーム 1935">
            <a:extLst>
              <a:ext uri="{FF2B5EF4-FFF2-40B4-BE49-F238E27FC236}">
                <a16:creationId xmlns:a16="http://schemas.microsoft.com/office/drawing/2014/main" id="{CEADA83D-ABD5-721C-3113-947232FCB3E7}"/>
              </a:ext>
            </a:extLst>
          </p:cNvPr>
          <p:cNvSpPr/>
          <p:nvPr/>
        </p:nvSpPr>
        <p:spPr>
          <a:xfrm>
            <a:off x="3400469" y="9142933"/>
            <a:ext cx="852729" cy="45517"/>
          </a:xfrm>
          <a:custGeom>
            <a:avLst/>
            <a:gdLst>
              <a:gd name="connsiteX0" fmla="*/ 9481 w 852729"/>
              <a:gd name="connsiteY0" fmla="*/ 29642 h 45517"/>
              <a:gd name="connsiteX1" fmla="*/ 212681 w 852729"/>
              <a:gd name="connsiteY1" fmla="*/ 23292 h 45517"/>
              <a:gd name="connsiteX2" fmla="*/ 387306 w 852729"/>
              <a:gd name="connsiteY2" fmla="*/ 39167 h 45517"/>
              <a:gd name="connsiteX3" fmla="*/ 323806 w 852729"/>
              <a:gd name="connsiteY3" fmla="*/ 45517 h 45517"/>
              <a:gd name="connsiteX4" fmla="*/ 558756 w 852729"/>
              <a:gd name="connsiteY4" fmla="*/ 23292 h 45517"/>
              <a:gd name="connsiteX5" fmla="*/ 704806 w 852729"/>
              <a:gd name="connsiteY5" fmla="*/ 1067 h 45517"/>
              <a:gd name="connsiteX6" fmla="*/ 850856 w 852729"/>
              <a:gd name="connsiteY6" fmla="*/ 10592 h 45517"/>
              <a:gd name="connsiteX7" fmla="*/ 781006 w 852729"/>
              <a:gd name="connsiteY7" fmla="*/ 4242 h 45517"/>
              <a:gd name="connsiteX8" fmla="*/ 685756 w 852729"/>
              <a:gd name="connsiteY8" fmla="*/ 1067 h 45517"/>
              <a:gd name="connsiteX9" fmla="*/ 498431 w 852729"/>
              <a:gd name="connsiteY9" fmla="*/ 23292 h 45517"/>
              <a:gd name="connsiteX10" fmla="*/ 377781 w 852729"/>
              <a:gd name="connsiteY10" fmla="*/ 42342 h 45517"/>
              <a:gd name="connsiteX11" fmla="*/ 311106 w 852729"/>
              <a:gd name="connsiteY11" fmla="*/ 35992 h 45517"/>
              <a:gd name="connsiteX12" fmla="*/ 60281 w 852729"/>
              <a:gd name="connsiteY12" fmla="*/ 26467 h 45517"/>
              <a:gd name="connsiteX13" fmla="*/ 9481 w 852729"/>
              <a:gd name="connsiteY13" fmla="*/ 29642 h 455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852729" h="45517">
                <a:moveTo>
                  <a:pt x="9481" y="29642"/>
                </a:moveTo>
                <a:cubicBezTo>
                  <a:pt x="34881" y="29113"/>
                  <a:pt x="149710" y="21705"/>
                  <a:pt x="212681" y="23292"/>
                </a:cubicBezTo>
                <a:cubicBezTo>
                  <a:pt x="275652" y="24879"/>
                  <a:pt x="368785" y="35463"/>
                  <a:pt x="387306" y="39167"/>
                </a:cubicBezTo>
                <a:cubicBezTo>
                  <a:pt x="405827" y="42871"/>
                  <a:pt x="323806" y="45517"/>
                  <a:pt x="323806" y="45517"/>
                </a:cubicBezTo>
                <a:lnTo>
                  <a:pt x="558756" y="23292"/>
                </a:lnTo>
                <a:cubicBezTo>
                  <a:pt x="622256" y="15884"/>
                  <a:pt x="656123" y="3184"/>
                  <a:pt x="704806" y="1067"/>
                </a:cubicBezTo>
                <a:cubicBezTo>
                  <a:pt x="753489" y="-1050"/>
                  <a:pt x="838156" y="10063"/>
                  <a:pt x="850856" y="10592"/>
                </a:cubicBezTo>
                <a:cubicBezTo>
                  <a:pt x="863556" y="11121"/>
                  <a:pt x="808523" y="5829"/>
                  <a:pt x="781006" y="4242"/>
                </a:cubicBezTo>
                <a:cubicBezTo>
                  <a:pt x="753489" y="2655"/>
                  <a:pt x="732852" y="-2108"/>
                  <a:pt x="685756" y="1067"/>
                </a:cubicBezTo>
                <a:cubicBezTo>
                  <a:pt x="638660" y="4242"/>
                  <a:pt x="549760" y="16413"/>
                  <a:pt x="498431" y="23292"/>
                </a:cubicBezTo>
                <a:cubicBezTo>
                  <a:pt x="447102" y="30171"/>
                  <a:pt x="409002" y="40225"/>
                  <a:pt x="377781" y="42342"/>
                </a:cubicBezTo>
                <a:cubicBezTo>
                  <a:pt x="346560" y="44459"/>
                  <a:pt x="364022" y="38638"/>
                  <a:pt x="311106" y="35992"/>
                </a:cubicBezTo>
                <a:cubicBezTo>
                  <a:pt x="258190" y="33346"/>
                  <a:pt x="107906" y="28584"/>
                  <a:pt x="60281" y="26467"/>
                </a:cubicBezTo>
                <a:cubicBezTo>
                  <a:pt x="12656" y="24350"/>
                  <a:pt x="-15919" y="30171"/>
                  <a:pt x="9481" y="2964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37" name="フリーフォーム 1936">
            <a:extLst>
              <a:ext uri="{FF2B5EF4-FFF2-40B4-BE49-F238E27FC236}">
                <a16:creationId xmlns:a16="http://schemas.microsoft.com/office/drawing/2014/main" id="{DDC5D9D4-3CF7-CA8C-668A-DD7E5987B05E}"/>
              </a:ext>
            </a:extLst>
          </p:cNvPr>
          <p:cNvSpPr/>
          <p:nvPr/>
        </p:nvSpPr>
        <p:spPr>
          <a:xfrm>
            <a:off x="3958864" y="9150154"/>
            <a:ext cx="290362" cy="19408"/>
          </a:xfrm>
          <a:custGeom>
            <a:avLst/>
            <a:gdLst>
              <a:gd name="connsiteX0" fmla="*/ 361 w 290362"/>
              <a:gd name="connsiteY0" fmla="*/ 19246 h 19408"/>
              <a:gd name="connsiteX1" fmla="*/ 165461 w 290362"/>
              <a:gd name="connsiteY1" fmla="*/ 9721 h 19408"/>
              <a:gd name="connsiteX2" fmla="*/ 289286 w 290362"/>
              <a:gd name="connsiteY2" fmla="*/ 16071 h 19408"/>
              <a:gd name="connsiteX3" fmla="*/ 228961 w 290362"/>
              <a:gd name="connsiteY3" fmla="*/ 9721 h 19408"/>
              <a:gd name="connsiteX4" fmla="*/ 213086 w 290362"/>
              <a:gd name="connsiteY4" fmla="*/ 196 h 19408"/>
              <a:gd name="connsiteX5" fmla="*/ 361 w 290362"/>
              <a:gd name="connsiteY5" fmla="*/ 19246 h 194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0362" h="19408">
                <a:moveTo>
                  <a:pt x="361" y="19246"/>
                </a:moveTo>
                <a:cubicBezTo>
                  <a:pt x="-7577" y="20834"/>
                  <a:pt x="117307" y="10250"/>
                  <a:pt x="165461" y="9721"/>
                </a:cubicBezTo>
                <a:cubicBezTo>
                  <a:pt x="213615" y="9192"/>
                  <a:pt x="278703" y="16071"/>
                  <a:pt x="289286" y="16071"/>
                </a:cubicBezTo>
                <a:cubicBezTo>
                  <a:pt x="299869" y="16071"/>
                  <a:pt x="228961" y="9721"/>
                  <a:pt x="228961" y="9721"/>
                </a:cubicBezTo>
                <a:cubicBezTo>
                  <a:pt x="216261" y="7075"/>
                  <a:pt x="244307" y="-1391"/>
                  <a:pt x="213086" y="196"/>
                </a:cubicBezTo>
                <a:cubicBezTo>
                  <a:pt x="181865" y="1783"/>
                  <a:pt x="8299" y="17658"/>
                  <a:pt x="361" y="1924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38" name="フリーフォーム 1937">
            <a:extLst>
              <a:ext uri="{FF2B5EF4-FFF2-40B4-BE49-F238E27FC236}">
                <a16:creationId xmlns:a16="http://schemas.microsoft.com/office/drawing/2014/main" id="{E130983A-FAAF-0A4F-F716-B6564E865FDF}"/>
              </a:ext>
            </a:extLst>
          </p:cNvPr>
          <p:cNvSpPr/>
          <p:nvPr/>
        </p:nvSpPr>
        <p:spPr>
          <a:xfrm>
            <a:off x="4244896" y="9162860"/>
            <a:ext cx="100434" cy="1352743"/>
          </a:xfrm>
          <a:custGeom>
            <a:avLst/>
            <a:gdLst>
              <a:gd name="connsiteX0" fmla="*/ 60404 w 100434"/>
              <a:gd name="connsiteY0" fmla="*/ 190 h 1352743"/>
              <a:gd name="connsiteX1" fmla="*/ 41354 w 100434"/>
              <a:gd name="connsiteY1" fmla="*/ 111315 h 1352743"/>
              <a:gd name="connsiteX2" fmla="*/ 69929 w 100434"/>
              <a:gd name="connsiteY2" fmla="*/ 676465 h 1352743"/>
              <a:gd name="connsiteX3" fmla="*/ 85804 w 100434"/>
              <a:gd name="connsiteY3" fmla="*/ 1114615 h 1352743"/>
              <a:gd name="connsiteX4" fmla="*/ 95329 w 100434"/>
              <a:gd name="connsiteY4" fmla="*/ 1197165 h 1352743"/>
              <a:gd name="connsiteX5" fmla="*/ 92154 w 100434"/>
              <a:gd name="connsiteY5" fmla="*/ 1241615 h 1352743"/>
              <a:gd name="connsiteX6" fmla="*/ 79 w 100434"/>
              <a:gd name="connsiteY6" fmla="*/ 1352740 h 1352743"/>
              <a:gd name="connsiteX7" fmla="*/ 76279 w 100434"/>
              <a:gd name="connsiteY7" fmla="*/ 1244790 h 1352743"/>
              <a:gd name="connsiteX8" fmla="*/ 88979 w 100434"/>
              <a:gd name="connsiteY8" fmla="*/ 1054290 h 1352743"/>
              <a:gd name="connsiteX9" fmla="*/ 41354 w 100434"/>
              <a:gd name="connsiteY9" fmla="*/ 416115 h 1352743"/>
              <a:gd name="connsiteX10" fmla="*/ 35004 w 100434"/>
              <a:gd name="connsiteY10" fmla="*/ 219265 h 1352743"/>
              <a:gd name="connsiteX11" fmla="*/ 31829 w 100434"/>
              <a:gd name="connsiteY11" fmla="*/ 117665 h 1352743"/>
              <a:gd name="connsiteX12" fmla="*/ 60404 w 100434"/>
              <a:gd name="connsiteY12" fmla="*/ 190 h 13527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00434" h="1352743">
                <a:moveTo>
                  <a:pt x="60404" y="190"/>
                </a:moveTo>
                <a:cubicBezTo>
                  <a:pt x="61992" y="-868"/>
                  <a:pt x="39767" y="-1397"/>
                  <a:pt x="41354" y="111315"/>
                </a:cubicBezTo>
                <a:cubicBezTo>
                  <a:pt x="42941" y="224027"/>
                  <a:pt x="62521" y="509248"/>
                  <a:pt x="69929" y="676465"/>
                </a:cubicBezTo>
                <a:cubicBezTo>
                  <a:pt x="77337" y="843682"/>
                  <a:pt x="81571" y="1027832"/>
                  <a:pt x="85804" y="1114615"/>
                </a:cubicBezTo>
                <a:cubicBezTo>
                  <a:pt x="90037" y="1201398"/>
                  <a:pt x="94271" y="1175998"/>
                  <a:pt x="95329" y="1197165"/>
                </a:cubicBezTo>
                <a:cubicBezTo>
                  <a:pt x="96387" y="1218332"/>
                  <a:pt x="108029" y="1215686"/>
                  <a:pt x="92154" y="1241615"/>
                </a:cubicBezTo>
                <a:cubicBezTo>
                  <a:pt x="76279" y="1267544"/>
                  <a:pt x="2725" y="1352211"/>
                  <a:pt x="79" y="1352740"/>
                </a:cubicBezTo>
                <a:cubicBezTo>
                  <a:pt x="-2567" y="1353269"/>
                  <a:pt x="61462" y="1294532"/>
                  <a:pt x="76279" y="1244790"/>
                </a:cubicBezTo>
                <a:cubicBezTo>
                  <a:pt x="91096" y="1195048"/>
                  <a:pt x="94800" y="1192403"/>
                  <a:pt x="88979" y="1054290"/>
                </a:cubicBezTo>
                <a:cubicBezTo>
                  <a:pt x="83158" y="916178"/>
                  <a:pt x="50350" y="555286"/>
                  <a:pt x="41354" y="416115"/>
                </a:cubicBezTo>
                <a:cubicBezTo>
                  <a:pt x="32358" y="276944"/>
                  <a:pt x="36591" y="269007"/>
                  <a:pt x="35004" y="219265"/>
                </a:cubicBezTo>
                <a:cubicBezTo>
                  <a:pt x="33416" y="169523"/>
                  <a:pt x="28125" y="148886"/>
                  <a:pt x="31829" y="117665"/>
                </a:cubicBezTo>
                <a:cubicBezTo>
                  <a:pt x="35533" y="86444"/>
                  <a:pt x="58816" y="1248"/>
                  <a:pt x="60404" y="19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39" name="フリーフォーム 1938">
            <a:extLst>
              <a:ext uri="{FF2B5EF4-FFF2-40B4-BE49-F238E27FC236}">
                <a16:creationId xmlns:a16="http://schemas.microsoft.com/office/drawing/2014/main" id="{FB03A856-B7C9-6BD7-E2F5-7AF81D4F212B}"/>
              </a:ext>
            </a:extLst>
          </p:cNvPr>
          <p:cNvSpPr/>
          <p:nvPr/>
        </p:nvSpPr>
        <p:spPr>
          <a:xfrm>
            <a:off x="4133802" y="9140773"/>
            <a:ext cx="178554" cy="957790"/>
          </a:xfrm>
          <a:custGeom>
            <a:avLst/>
            <a:gdLst>
              <a:gd name="connsiteX0" fmla="*/ 48 w 178554"/>
              <a:gd name="connsiteY0" fmla="*/ 52 h 957790"/>
              <a:gd name="connsiteX1" fmla="*/ 133398 w 178554"/>
              <a:gd name="connsiteY1" fmla="*/ 19102 h 957790"/>
              <a:gd name="connsiteX2" fmla="*/ 177848 w 178554"/>
              <a:gd name="connsiteY2" fmla="*/ 28627 h 957790"/>
              <a:gd name="connsiteX3" fmla="*/ 158798 w 178554"/>
              <a:gd name="connsiteY3" fmla="*/ 9577 h 957790"/>
              <a:gd name="connsiteX4" fmla="*/ 133398 w 178554"/>
              <a:gd name="connsiteY4" fmla="*/ 85777 h 957790"/>
              <a:gd name="connsiteX5" fmla="*/ 120698 w 178554"/>
              <a:gd name="connsiteY5" fmla="*/ 250877 h 957790"/>
              <a:gd name="connsiteX6" fmla="*/ 123873 w 178554"/>
              <a:gd name="connsiteY6" fmla="*/ 549327 h 957790"/>
              <a:gd name="connsiteX7" fmla="*/ 161973 w 178554"/>
              <a:gd name="connsiteY7" fmla="*/ 936677 h 957790"/>
              <a:gd name="connsiteX8" fmla="*/ 158798 w 178554"/>
              <a:gd name="connsiteY8" fmla="*/ 841427 h 957790"/>
              <a:gd name="connsiteX9" fmla="*/ 123873 w 178554"/>
              <a:gd name="connsiteY9" fmla="*/ 295327 h 957790"/>
              <a:gd name="connsiteX10" fmla="*/ 158798 w 178554"/>
              <a:gd name="connsiteY10" fmla="*/ 47677 h 957790"/>
              <a:gd name="connsiteX11" fmla="*/ 149273 w 178554"/>
              <a:gd name="connsiteY11" fmla="*/ 25452 h 957790"/>
              <a:gd name="connsiteX12" fmla="*/ 48 w 178554"/>
              <a:gd name="connsiteY12" fmla="*/ 52 h 9577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78554" h="957790">
                <a:moveTo>
                  <a:pt x="48" y="52"/>
                </a:moveTo>
                <a:cubicBezTo>
                  <a:pt x="-2598" y="-1006"/>
                  <a:pt x="103765" y="14340"/>
                  <a:pt x="133398" y="19102"/>
                </a:cubicBezTo>
                <a:cubicBezTo>
                  <a:pt x="163031" y="23864"/>
                  <a:pt x="177848" y="28627"/>
                  <a:pt x="177848" y="28627"/>
                </a:cubicBezTo>
                <a:cubicBezTo>
                  <a:pt x="182081" y="27040"/>
                  <a:pt x="166206" y="52"/>
                  <a:pt x="158798" y="9577"/>
                </a:cubicBezTo>
                <a:cubicBezTo>
                  <a:pt x="151390" y="19102"/>
                  <a:pt x="139748" y="45560"/>
                  <a:pt x="133398" y="85777"/>
                </a:cubicBezTo>
                <a:cubicBezTo>
                  <a:pt x="127048" y="125994"/>
                  <a:pt x="122286" y="173619"/>
                  <a:pt x="120698" y="250877"/>
                </a:cubicBezTo>
                <a:cubicBezTo>
                  <a:pt x="119110" y="328135"/>
                  <a:pt x="116994" y="435027"/>
                  <a:pt x="123873" y="549327"/>
                </a:cubicBezTo>
                <a:cubicBezTo>
                  <a:pt x="130752" y="663627"/>
                  <a:pt x="156152" y="887994"/>
                  <a:pt x="161973" y="936677"/>
                </a:cubicBezTo>
                <a:cubicBezTo>
                  <a:pt x="167794" y="985360"/>
                  <a:pt x="165148" y="948319"/>
                  <a:pt x="158798" y="841427"/>
                </a:cubicBezTo>
                <a:cubicBezTo>
                  <a:pt x="152448" y="734535"/>
                  <a:pt x="123873" y="427619"/>
                  <a:pt x="123873" y="295327"/>
                </a:cubicBezTo>
                <a:cubicBezTo>
                  <a:pt x="123873" y="163035"/>
                  <a:pt x="154565" y="92656"/>
                  <a:pt x="158798" y="47677"/>
                </a:cubicBezTo>
                <a:cubicBezTo>
                  <a:pt x="163031" y="2698"/>
                  <a:pt x="170440" y="33390"/>
                  <a:pt x="149273" y="25452"/>
                </a:cubicBezTo>
                <a:cubicBezTo>
                  <a:pt x="128106" y="17515"/>
                  <a:pt x="2694" y="1110"/>
                  <a:pt x="48" y="5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40" name="フリーフォーム 1939">
            <a:extLst>
              <a:ext uri="{FF2B5EF4-FFF2-40B4-BE49-F238E27FC236}">
                <a16:creationId xmlns:a16="http://schemas.microsoft.com/office/drawing/2014/main" id="{E5000035-1DDE-3926-6859-7FCFC362A91A}"/>
              </a:ext>
            </a:extLst>
          </p:cNvPr>
          <p:cNvSpPr/>
          <p:nvPr/>
        </p:nvSpPr>
        <p:spPr>
          <a:xfrm>
            <a:off x="4222454" y="10095951"/>
            <a:ext cx="79849" cy="394365"/>
          </a:xfrm>
          <a:custGeom>
            <a:avLst/>
            <a:gdLst>
              <a:gd name="connsiteX0" fmla="*/ 63796 w 79849"/>
              <a:gd name="connsiteY0" fmla="*/ 549 h 394365"/>
              <a:gd name="connsiteX1" fmla="*/ 76496 w 79849"/>
              <a:gd name="connsiteY1" fmla="*/ 216449 h 394365"/>
              <a:gd name="connsiteX2" fmla="*/ 51096 w 79849"/>
              <a:gd name="connsiteY2" fmla="*/ 305349 h 394365"/>
              <a:gd name="connsiteX3" fmla="*/ 296 w 79849"/>
              <a:gd name="connsiteY3" fmla="*/ 394249 h 394365"/>
              <a:gd name="connsiteX4" fmla="*/ 76496 w 79849"/>
              <a:gd name="connsiteY4" fmla="*/ 286299 h 394365"/>
              <a:gd name="connsiteX5" fmla="*/ 63796 w 79849"/>
              <a:gd name="connsiteY5" fmla="*/ 549 h 3943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9849" h="394365">
                <a:moveTo>
                  <a:pt x="63796" y="549"/>
                </a:moveTo>
                <a:cubicBezTo>
                  <a:pt x="63796" y="-11093"/>
                  <a:pt x="78613" y="165649"/>
                  <a:pt x="76496" y="216449"/>
                </a:cubicBezTo>
                <a:cubicBezTo>
                  <a:pt x="74379" y="267249"/>
                  <a:pt x="63796" y="275716"/>
                  <a:pt x="51096" y="305349"/>
                </a:cubicBezTo>
                <a:cubicBezTo>
                  <a:pt x="38396" y="334982"/>
                  <a:pt x="-3937" y="397424"/>
                  <a:pt x="296" y="394249"/>
                </a:cubicBezTo>
                <a:cubicBezTo>
                  <a:pt x="4529" y="391074"/>
                  <a:pt x="64325" y="349799"/>
                  <a:pt x="76496" y="286299"/>
                </a:cubicBezTo>
                <a:cubicBezTo>
                  <a:pt x="88667" y="222799"/>
                  <a:pt x="63796" y="12191"/>
                  <a:pt x="63796" y="54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41" name="フリーフォーム 1940">
            <a:extLst>
              <a:ext uri="{FF2B5EF4-FFF2-40B4-BE49-F238E27FC236}">
                <a16:creationId xmlns:a16="http://schemas.microsoft.com/office/drawing/2014/main" id="{49454082-31BF-89F0-4804-A8FB4C56F34A}"/>
              </a:ext>
            </a:extLst>
          </p:cNvPr>
          <p:cNvSpPr/>
          <p:nvPr/>
        </p:nvSpPr>
        <p:spPr>
          <a:xfrm>
            <a:off x="2971800" y="10474144"/>
            <a:ext cx="1259335" cy="66856"/>
          </a:xfrm>
          <a:custGeom>
            <a:avLst/>
            <a:gdLst>
              <a:gd name="connsiteX0" fmla="*/ 0 w 1259335"/>
              <a:gd name="connsiteY0" fmla="*/ 66856 h 66856"/>
              <a:gd name="connsiteX1" fmla="*/ 733425 w 1259335"/>
              <a:gd name="connsiteY1" fmla="*/ 60506 h 66856"/>
              <a:gd name="connsiteX2" fmla="*/ 1108075 w 1259335"/>
              <a:gd name="connsiteY2" fmla="*/ 35106 h 66856"/>
              <a:gd name="connsiteX3" fmla="*/ 1257300 w 1259335"/>
              <a:gd name="connsiteY3" fmla="*/ 181 h 66856"/>
              <a:gd name="connsiteX4" fmla="*/ 1187450 w 1259335"/>
              <a:gd name="connsiteY4" fmla="*/ 22406 h 66856"/>
              <a:gd name="connsiteX5" fmla="*/ 1085850 w 1259335"/>
              <a:gd name="connsiteY5" fmla="*/ 44631 h 66856"/>
              <a:gd name="connsiteX6" fmla="*/ 977900 w 1259335"/>
              <a:gd name="connsiteY6" fmla="*/ 57331 h 66856"/>
              <a:gd name="connsiteX7" fmla="*/ 739775 w 1259335"/>
              <a:gd name="connsiteY7" fmla="*/ 47806 h 66856"/>
              <a:gd name="connsiteX8" fmla="*/ 615950 w 1259335"/>
              <a:gd name="connsiteY8" fmla="*/ 47806 h 66856"/>
              <a:gd name="connsiteX9" fmla="*/ 0 w 1259335"/>
              <a:gd name="connsiteY9" fmla="*/ 66856 h 668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259335" h="66856">
                <a:moveTo>
                  <a:pt x="0" y="66856"/>
                </a:moveTo>
                <a:lnTo>
                  <a:pt x="733425" y="60506"/>
                </a:lnTo>
                <a:cubicBezTo>
                  <a:pt x="918104" y="55214"/>
                  <a:pt x="1020763" y="45160"/>
                  <a:pt x="1108075" y="35106"/>
                </a:cubicBezTo>
                <a:cubicBezTo>
                  <a:pt x="1195387" y="25052"/>
                  <a:pt x="1244071" y="2298"/>
                  <a:pt x="1257300" y="181"/>
                </a:cubicBezTo>
                <a:cubicBezTo>
                  <a:pt x="1270529" y="-1936"/>
                  <a:pt x="1216025" y="14998"/>
                  <a:pt x="1187450" y="22406"/>
                </a:cubicBezTo>
                <a:cubicBezTo>
                  <a:pt x="1158875" y="29814"/>
                  <a:pt x="1120775" y="38810"/>
                  <a:pt x="1085850" y="44631"/>
                </a:cubicBezTo>
                <a:cubicBezTo>
                  <a:pt x="1050925" y="50452"/>
                  <a:pt x="1035579" y="56802"/>
                  <a:pt x="977900" y="57331"/>
                </a:cubicBezTo>
                <a:cubicBezTo>
                  <a:pt x="920221" y="57860"/>
                  <a:pt x="800100" y="49393"/>
                  <a:pt x="739775" y="47806"/>
                </a:cubicBezTo>
                <a:cubicBezTo>
                  <a:pt x="679450" y="46219"/>
                  <a:pt x="615950" y="47806"/>
                  <a:pt x="615950" y="47806"/>
                </a:cubicBezTo>
                <a:lnTo>
                  <a:pt x="0" y="66856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42" name="フリーフォーム 1941">
            <a:extLst>
              <a:ext uri="{FF2B5EF4-FFF2-40B4-BE49-F238E27FC236}">
                <a16:creationId xmlns:a16="http://schemas.microsoft.com/office/drawing/2014/main" id="{0259AC47-D34E-1FE7-25E9-2272992E6623}"/>
              </a:ext>
            </a:extLst>
          </p:cNvPr>
          <p:cNvSpPr/>
          <p:nvPr/>
        </p:nvSpPr>
        <p:spPr>
          <a:xfrm>
            <a:off x="2994025" y="10505574"/>
            <a:ext cx="1212155" cy="67176"/>
          </a:xfrm>
          <a:custGeom>
            <a:avLst/>
            <a:gdLst>
              <a:gd name="connsiteX0" fmla="*/ 0 w 1212155"/>
              <a:gd name="connsiteY0" fmla="*/ 67176 h 67176"/>
              <a:gd name="connsiteX1" fmla="*/ 628650 w 1212155"/>
              <a:gd name="connsiteY1" fmla="*/ 48126 h 67176"/>
              <a:gd name="connsiteX2" fmla="*/ 946150 w 1212155"/>
              <a:gd name="connsiteY2" fmla="*/ 41776 h 67176"/>
              <a:gd name="connsiteX3" fmla="*/ 831850 w 1212155"/>
              <a:gd name="connsiteY3" fmla="*/ 38601 h 67176"/>
              <a:gd name="connsiteX4" fmla="*/ 1117600 w 1212155"/>
              <a:gd name="connsiteY4" fmla="*/ 16376 h 67176"/>
              <a:gd name="connsiteX5" fmla="*/ 1196975 w 1212155"/>
              <a:gd name="connsiteY5" fmla="*/ 501 h 67176"/>
              <a:gd name="connsiteX6" fmla="*/ 847725 w 1212155"/>
              <a:gd name="connsiteY6" fmla="*/ 35426 h 67176"/>
              <a:gd name="connsiteX7" fmla="*/ 584200 w 1212155"/>
              <a:gd name="connsiteY7" fmla="*/ 41776 h 67176"/>
              <a:gd name="connsiteX8" fmla="*/ 0 w 1212155"/>
              <a:gd name="connsiteY8" fmla="*/ 67176 h 671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212155" h="67176">
                <a:moveTo>
                  <a:pt x="0" y="67176"/>
                </a:moveTo>
                <a:lnTo>
                  <a:pt x="628650" y="48126"/>
                </a:lnTo>
                <a:lnTo>
                  <a:pt x="946150" y="41776"/>
                </a:lnTo>
                <a:cubicBezTo>
                  <a:pt x="980017" y="40189"/>
                  <a:pt x="803275" y="42834"/>
                  <a:pt x="831850" y="38601"/>
                </a:cubicBezTo>
                <a:cubicBezTo>
                  <a:pt x="860425" y="34368"/>
                  <a:pt x="1056746" y="22726"/>
                  <a:pt x="1117600" y="16376"/>
                </a:cubicBezTo>
                <a:cubicBezTo>
                  <a:pt x="1178454" y="10026"/>
                  <a:pt x="1241954" y="-2674"/>
                  <a:pt x="1196975" y="501"/>
                </a:cubicBezTo>
                <a:cubicBezTo>
                  <a:pt x="1151996" y="3676"/>
                  <a:pt x="949854" y="28547"/>
                  <a:pt x="847725" y="35426"/>
                </a:cubicBezTo>
                <a:cubicBezTo>
                  <a:pt x="745596" y="42305"/>
                  <a:pt x="584200" y="41776"/>
                  <a:pt x="584200" y="41776"/>
                </a:cubicBezTo>
                <a:lnTo>
                  <a:pt x="0" y="67176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43" name="フリーフォーム 1942">
            <a:extLst>
              <a:ext uri="{FF2B5EF4-FFF2-40B4-BE49-F238E27FC236}">
                <a16:creationId xmlns:a16="http://schemas.microsoft.com/office/drawing/2014/main" id="{A55B2B40-3E27-075C-2C1C-77EF0BA0E2B0}"/>
              </a:ext>
            </a:extLst>
          </p:cNvPr>
          <p:cNvSpPr/>
          <p:nvPr/>
        </p:nvSpPr>
        <p:spPr>
          <a:xfrm>
            <a:off x="4276719" y="10248794"/>
            <a:ext cx="47992" cy="200450"/>
          </a:xfrm>
          <a:custGeom>
            <a:avLst/>
            <a:gdLst>
              <a:gd name="connsiteX0" fmla="*/ 47631 w 47992"/>
              <a:gd name="connsiteY0" fmla="*/ 106 h 200450"/>
              <a:gd name="connsiteX1" fmla="*/ 41281 w 47992"/>
              <a:gd name="connsiteY1" fmla="*/ 123931 h 200450"/>
              <a:gd name="connsiteX2" fmla="*/ 6 w 47992"/>
              <a:gd name="connsiteY2" fmla="*/ 200131 h 200450"/>
              <a:gd name="connsiteX3" fmla="*/ 38106 w 47992"/>
              <a:gd name="connsiteY3" fmla="*/ 146156 h 200450"/>
              <a:gd name="connsiteX4" fmla="*/ 47631 w 47992"/>
              <a:gd name="connsiteY4" fmla="*/ 106 h 200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7992" h="200450">
                <a:moveTo>
                  <a:pt x="47631" y="106"/>
                </a:moveTo>
                <a:cubicBezTo>
                  <a:pt x="48160" y="-3598"/>
                  <a:pt x="49218" y="90594"/>
                  <a:pt x="41281" y="123931"/>
                </a:cubicBezTo>
                <a:cubicBezTo>
                  <a:pt x="33344" y="157268"/>
                  <a:pt x="535" y="196427"/>
                  <a:pt x="6" y="200131"/>
                </a:cubicBezTo>
                <a:cubicBezTo>
                  <a:pt x="-523" y="203835"/>
                  <a:pt x="30168" y="174731"/>
                  <a:pt x="38106" y="146156"/>
                </a:cubicBezTo>
                <a:cubicBezTo>
                  <a:pt x="46044" y="117581"/>
                  <a:pt x="47102" y="3810"/>
                  <a:pt x="47631" y="10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44" name="フリーフォーム 1943">
            <a:extLst>
              <a:ext uri="{FF2B5EF4-FFF2-40B4-BE49-F238E27FC236}">
                <a16:creationId xmlns:a16="http://schemas.microsoft.com/office/drawing/2014/main" id="{B09D0CDE-359D-E8F0-817C-FBDD49597A36}"/>
              </a:ext>
            </a:extLst>
          </p:cNvPr>
          <p:cNvSpPr/>
          <p:nvPr/>
        </p:nvSpPr>
        <p:spPr>
          <a:xfrm>
            <a:off x="2978719" y="10565753"/>
            <a:ext cx="445274" cy="19709"/>
          </a:xfrm>
          <a:custGeom>
            <a:avLst/>
            <a:gdLst>
              <a:gd name="connsiteX0" fmla="*/ 2606 w 445274"/>
              <a:gd name="connsiteY0" fmla="*/ 19697 h 19709"/>
              <a:gd name="connsiteX1" fmla="*/ 437581 w 445274"/>
              <a:gd name="connsiteY1" fmla="*/ 647 h 19709"/>
              <a:gd name="connsiteX2" fmla="*/ 262956 w 445274"/>
              <a:gd name="connsiteY2" fmla="*/ 3822 h 19709"/>
              <a:gd name="connsiteX3" fmla="*/ 2606 w 445274"/>
              <a:gd name="connsiteY3" fmla="*/ 19697 h 197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45274" h="19709">
                <a:moveTo>
                  <a:pt x="2606" y="19697"/>
                </a:moveTo>
                <a:cubicBezTo>
                  <a:pt x="31710" y="19168"/>
                  <a:pt x="394189" y="3293"/>
                  <a:pt x="437581" y="647"/>
                </a:cubicBezTo>
                <a:cubicBezTo>
                  <a:pt x="480973" y="-1999"/>
                  <a:pt x="329631" y="4351"/>
                  <a:pt x="262956" y="3822"/>
                </a:cubicBezTo>
                <a:cubicBezTo>
                  <a:pt x="196281" y="3293"/>
                  <a:pt x="-26498" y="20226"/>
                  <a:pt x="2606" y="1969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45" name="フリーフォーム 1944">
            <a:extLst>
              <a:ext uri="{FF2B5EF4-FFF2-40B4-BE49-F238E27FC236}">
                <a16:creationId xmlns:a16="http://schemas.microsoft.com/office/drawing/2014/main" id="{2F8C7F37-697D-BA46-F77A-7D78291E2D4E}"/>
              </a:ext>
            </a:extLst>
          </p:cNvPr>
          <p:cNvSpPr/>
          <p:nvPr/>
        </p:nvSpPr>
        <p:spPr>
          <a:xfrm>
            <a:off x="2956423" y="10552121"/>
            <a:ext cx="1134693" cy="55562"/>
          </a:xfrm>
          <a:custGeom>
            <a:avLst/>
            <a:gdLst>
              <a:gd name="connsiteX0" fmla="*/ 5852 w 1134693"/>
              <a:gd name="connsiteY0" fmla="*/ 55554 h 55562"/>
              <a:gd name="connsiteX1" fmla="*/ 624977 w 1134693"/>
              <a:gd name="connsiteY1" fmla="*/ 26979 h 55562"/>
              <a:gd name="connsiteX2" fmla="*/ 536077 w 1134693"/>
              <a:gd name="connsiteY2" fmla="*/ 20629 h 55562"/>
              <a:gd name="connsiteX3" fmla="*/ 971052 w 1134693"/>
              <a:gd name="connsiteY3" fmla="*/ 14279 h 55562"/>
              <a:gd name="connsiteX4" fmla="*/ 1132977 w 1134693"/>
              <a:gd name="connsiteY4" fmla="*/ 7929 h 55562"/>
              <a:gd name="connsiteX5" fmla="*/ 885327 w 1134693"/>
              <a:gd name="connsiteY5" fmla="*/ 1579 h 55562"/>
              <a:gd name="connsiteX6" fmla="*/ 491627 w 1134693"/>
              <a:gd name="connsiteY6" fmla="*/ 39679 h 55562"/>
              <a:gd name="connsiteX7" fmla="*/ 323352 w 1134693"/>
              <a:gd name="connsiteY7" fmla="*/ 23804 h 55562"/>
              <a:gd name="connsiteX8" fmla="*/ 5852 w 1134693"/>
              <a:gd name="connsiteY8" fmla="*/ 55554 h 555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34693" h="55562">
                <a:moveTo>
                  <a:pt x="5852" y="55554"/>
                </a:moveTo>
                <a:cubicBezTo>
                  <a:pt x="56123" y="56083"/>
                  <a:pt x="536606" y="32800"/>
                  <a:pt x="624977" y="26979"/>
                </a:cubicBezTo>
                <a:cubicBezTo>
                  <a:pt x="713348" y="21158"/>
                  <a:pt x="478398" y="22746"/>
                  <a:pt x="536077" y="20629"/>
                </a:cubicBezTo>
                <a:cubicBezTo>
                  <a:pt x="593756" y="18512"/>
                  <a:pt x="871569" y="16396"/>
                  <a:pt x="971052" y="14279"/>
                </a:cubicBezTo>
                <a:cubicBezTo>
                  <a:pt x="1070535" y="12162"/>
                  <a:pt x="1147265" y="10046"/>
                  <a:pt x="1132977" y="7929"/>
                </a:cubicBezTo>
                <a:cubicBezTo>
                  <a:pt x="1118690" y="5812"/>
                  <a:pt x="992219" y="-3713"/>
                  <a:pt x="885327" y="1579"/>
                </a:cubicBezTo>
                <a:cubicBezTo>
                  <a:pt x="778435" y="6871"/>
                  <a:pt x="585289" y="35975"/>
                  <a:pt x="491627" y="39679"/>
                </a:cubicBezTo>
                <a:cubicBezTo>
                  <a:pt x="397965" y="43383"/>
                  <a:pt x="403256" y="22217"/>
                  <a:pt x="323352" y="23804"/>
                </a:cubicBezTo>
                <a:cubicBezTo>
                  <a:pt x="243448" y="25391"/>
                  <a:pt x="-44419" y="55025"/>
                  <a:pt x="5852" y="5555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46" name="フリーフォーム 1945">
            <a:extLst>
              <a:ext uri="{FF2B5EF4-FFF2-40B4-BE49-F238E27FC236}">
                <a16:creationId xmlns:a16="http://schemas.microsoft.com/office/drawing/2014/main" id="{A10FC00F-AE33-2C6B-F720-307E25F708F3}"/>
              </a:ext>
            </a:extLst>
          </p:cNvPr>
          <p:cNvSpPr/>
          <p:nvPr/>
        </p:nvSpPr>
        <p:spPr>
          <a:xfrm>
            <a:off x="4057045" y="10426588"/>
            <a:ext cx="273707" cy="136671"/>
          </a:xfrm>
          <a:custGeom>
            <a:avLst/>
            <a:gdLst>
              <a:gd name="connsiteX0" fmla="*/ 273655 w 273707"/>
              <a:gd name="connsiteY0" fmla="*/ 112 h 136671"/>
              <a:gd name="connsiteX1" fmla="*/ 191105 w 273707"/>
              <a:gd name="connsiteY1" fmla="*/ 79487 h 136671"/>
              <a:gd name="connsiteX2" fmla="*/ 140305 w 273707"/>
              <a:gd name="connsiteY2" fmla="*/ 104887 h 136671"/>
              <a:gd name="connsiteX3" fmla="*/ 605 w 273707"/>
              <a:gd name="connsiteY3" fmla="*/ 136637 h 136671"/>
              <a:gd name="connsiteX4" fmla="*/ 200630 w 273707"/>
              <a:gd name="connsiteY4" fmla="*/ 98537 h 136671"/>
              <a:gd name="connsiteX5" fmla="*/ 273655 w 273707"/>
              <a:gd name="connsiteY5" fmla="*/ 112 h 1366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73707" h="136671">
                <a:moveTo>
                  <a:pt x="273655" y="112"/>
                </a:moveTo>
                <a:cubicBezTo>
                  <a:pt x="272068" y="-3063"/>
                  <a:pt x="213330" y="62025"/>
                  <a:pt x="191105" y="79487"/>
                </a:cubicBezTo>
                <a:cubicBezTo>
                  <a:pt x="168880" y="96949"/>
                  <a:pt x="172055" y="95362"/>
                  <a:pt x="140305" y="104887"/>
                </a:cubicBezTo>
                <a:cubicBezTo>
                  <a:pt x="108555" y="114412"/>
                  <a:pt x="-9449" y="137695"/>
                  <a:pt x="605" y="136637"/>
                </a:cubicBezTo>
                <a:cubicBezTo>
                  <a:pt x="10659" y="135579"/>
                  <a:pt x="160413" y="116529"/>
                  <a:pt x="200630" y="98537"/>
                </a:cubicBezTo>
                <a:cubicBezTo>
                  <a:pt x="240847" y="80545"/>
                  <a:pt x="275242" y="3287"/>
                  <a:pt x="273655" y="11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47" name="フリーフォーム 1946">
            <a:extLst>
              <a:ext uri="{FF2B5EF4-FFF2-40B4-BE49-F238E27FC236}">
                <a16:creationId xmlns:a16="http://schemas.microsoft.com/office/drawing/2014/main" id="{B27AD88B-53BE-B656-199D-D380211BD56B}"/>
              </a:ext>
            </a:extLst>
          </p:cNvPr>
          <p:cNvSpPr/>
          <p:nvPr/>
        </p:nvSpPr>
        <p:spPr>
          <a:xfrm>
            <a:off x="822319" y="9708837"/>
            <a:ext cx="57269" cy="1305259"/>
          </a:xfrm>
          <a:custGeom>
            <a:avLst/>
            <a:gdLst>
              <a:gd name="connsiteX0" fmla="*/ 57156 w 57269"/>
              <a:gd name="connsiteY0" fmla="*/ 313 h 1305259"/>
              <a:gd name="connsiteX1" fmla="*/ 12706 w 57269"/>
              <a:gd name="connsiteY1" fmla="*/ 120963 h 1305259"/>
              <a:gd name="connsiteX2" fmla="*/ 19056 w 57269"/>
              <a:gd name="connsiteY2" fmla="*/ 355913 h 1305259"/>
              <a:gd name="connsiteX3" fmla="*/ 19056 w 57269"/>
              <a:gd name="connsiteY3" fmla="*/ 784538 h 1305259"/>
              <a:gd name="connsiteX4" fmla="*/ 28581 w 57269"/>
              <a:gd name="connsiteY4" fmla="*/ 724213 h 1305259"/>
              <a:gd name="connsiteX5" fmla="*/ 9531 w 57269"/>
              <a:gd name="connsiteY5" fmla="*/ 987738 h 1305259"/>
              <a:gd name="connsiteX6" fmla="*/ 15881 w 57269"/>
              <a:gd name="connsiteY6" fmla="*/ 1092513 h 1305259"/>
              <a:gd name="connsiteX7" fmla="*/ 31756 w 57269"/>
              <a:gd name="connsiteY7" fmla="*/ 1305238 h 1305259"/>
              <a:gd name="connsiteX8" fmla="*/ 6 w 57269"/>
              <a:gd name="connsiteY8" fmla="*/ 1102038 h 1305259"/>
              <a:gd name="connsiteX9" fmla="*/ 34931 w 57269"/>
              <a:gd name="connsiteY9" fmla="*/ 594038 h 1305259"/>
              <a:gd name="connsiteX10" fmla="*/ 12706 w 57269"/>
              <a:gd name="connsiteY10" fmla="*/ 209863 h 1305259"/>
              <a:gd name="connsiteX11" fmla="*/ 25406 w 57269"/>
              <a:gd name="connsiteY11" fmla="*/ 89213 h 1305259"/>
              <a:gd name="connsiteX12" fmla="*/ 57156 w 57269"/>
              <a:gd name="connsiteY12" fmla="*/ 313 h 13052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57269" h="1305259">
                <a:moveTo>
                  <a:pt x="57156" y="313"/>
                </a:moveTo>
                <a:cubicBezTo>
                  <a:pt x="55039" y="5605"/>
                  <a:pt x="19056" y="61696"/>
                  <a:pt x="12706" y="120963"/>
                </a:cubicBezTo>
                <a:cubicBezTo>
                  <a:pt x="6356" y="180230"/>
                  <a:pt x="17998" y="245317"/>
                  <a:pt x="19056" y="355913"/>
                </a:cubicBezTo>
                <a:cubicBezTo>
                  <a:pt x="20114" y="466509"/>
                  <a:pt x="17469" y="723155"/>
                  <a:pt x="19056" y="784538"/>
                </a:cubicBezTo>
                <a:cubicBezTo>
                  <a:pt x="20643" y="845921"/>
                  <a:pt x="30168" y="690346"/>
                  <a:pt x="28581" y="724213"/>
                </a:cubicBezTo>
                <a:cubicBezTo>
                  <a:pt x="26994" y="758080"/>
                  <a:pt x="11648" y="926355"/>
                  <a:pt x="9531" y="987738"/>
                </a:cubicBezTo>
                <a:cubicBezTo>
                  <a:pt x="7414" y="1049121"/>
                  <a:pt x="12177" y="1039596"/>
                  <a:pt x="15881" y="1092513"/>
                </a:cubicBezTo>
                <a:cubicBezTo>
                  <a:pt x="19585" y="1145430"/>
                  <a:pt x="34402" y="1303651"/>
                  <a:pt x="31756" y="1305238"/>
                </a:cubicBezTo>
                <a:cubicBezTo>
                  <a:pt x="29110" y="1306826"/>
                  <a:pt x="-523" y="1220571"/>
                  <a:pt x="6" y="1102038"/>
                </a:cubicBezTo>
                <a:cubicBezTo>
                  <a:pt x="535" y="983505"/>
                  <a:pt x="32814" y="742734"/>
                  <a:pt x="34931" y="594038"/>
                </a:cubicBezTo>
                <a:cubicBezTo>
                  <a:pt x="37048" y="445342"/>
                  <a:pt x="14293" y="294001"/>
                  <a:pt x="12706" y="209863"/>
                </a:cubicBezTo>
                <a:cubicBezTo>
                  <a:pt x="11118" y="125726"/>
                  <a:pt x="19585" y="120434"/>
                  <a:pt x="25406" y="89213"/>
                </a:cubicBezTo>
                <a:cubicBezTo>
                  <a:pt x="31227" y="57992"/>
                  <a:pt x="59273" y="-4979"/>
                  <a:pt x="57156" y="31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48" name="フリーフォーム 1947">
            <a:extLst>
              <a:ext uri="{FF2B5EF4-FFF2-40B4-BE49-F238E27FC236}">
                <a16:creationId xmlns:a16="http://schemas.microsoft.com/office/drawing/2014/main" id="{9A87ACBA-EC33-40D7-CE78-7BE66BEA1D45}"/>
              </a:ext>
            </a:extLst>
          </p:cNvPr>
          <p:cNvSpPr/>
          <p:nvPr/>
        </p:nvSpPr>
        <p:spPr>
          <a:xfrm>
            <a:off x="844470" y="10534114"/>
            <a:ext cx="36973" cy="529713"/>
          </a:xfrm>
          <a:custGeom>
            <a:avLst/>
            <a:gdLst>
              <a:gd name="connsiteX0" fmla="*/ 80 w 36973"/>
              <a:gd name="connsiteY0" fmla="*/ 536 h 529713"/>
              <a:gd name="connsiteX1" fmla="*/ 35005 w 36973"/>
              <a:gd name="connsiteY1" fmla="*/ 368836 h 529713"/>
              <a:gd name="connsiteX2" fmla="*/ 31830 w 36973"/>
              <a:gd name="connsiteY2" fmla="*/ 521236 h 529713"/>
              <a:gd name="connsiteX3" fmla="*/ 25480 w 36973"/>
              <a:gd name="connsiteY3" fmla="*/ 457736 h 529713"/>
              <a:gd name="connsiteX4" fmla="*/ 80 w 36973"/>
              <a:gd name="connsiteY4" fmla="*/ 536 h 5297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973" h="529713">
                <a:moveTo>
                  <a:pt x="80" y="536"/>
                </a:moveTo>
                <a:cubicBezTo>
                  <a:pt x="1667" y="-14281"/>
                  <a:pt x="29713" y="282053"/>
                  <a:pt x="35005" y="368836"/>
                </a:cubicBezTo>
                <a:cubicBezTo>
                  <a:pt x="40297" y="455619"/>
                  <a:pt x="33417" y="506419"/>
                  <a:pt x="31830" y="521236"/>
                </a:cubicBezTo>
                <a:cubicBezTo>
                  <a:pt x="30243" y="536053"/>
                  <a:pt x="30242" y="540286"/>
                  <a:pt x="25480" y="457736"/>
                </a:cubicBezTo>
                <a:cubicBezTo>
                  <a:pt x="20718" y="375186"/>
                  <a:pt x="-1507" y="15353"/>
                  <a:pt x="80" y="53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49" name="フリーフォーム 1948">
            <a:extLst>
              <a:ext uri="{FF2B5EF4-FFF2-40B4-BE49-F238E27FC236}">
                <a16:creationId xmlns:a16="http://schemas.microsoft.com/office/drawing/2014/main" id="{C473D91A-65A7-0DE8-15CB-4C444D98AD8E}"/>
              </a:ext>
            </a:extLst>
          </p:cNvPr>
          <p:cNvSpPr/>
          <p:nvPr/>
        </p:nvSpPr>
        <p:spPr>
          <a:xfrm>
            <a:off x="844550" y="10943945"/>
            <a:ext cx="131248" cy="581523"/>
          </a:xfrm>
          <a:custGeom>
            <a:avLst/>
            <a:gdLst>
              <a:gd name="connsiteX0" fmla="*/ 0 w 131248"/>
              <a:gd name="connsiteY0" fmla="*/ 280 h 581523"/>
              <a:gd name="connsiteX1" fmla="*/ 19050 w 131248"/>
              <a:gd name="connsiteY1" fmla="*/ 263805 h 581523"/>
              <a:gd name="connsiteX2" fmla="*/ 50800 w 131248"/>
              <a:gd name="connsiteY2" fmla="*/ 378105 h 581523"/>
              <a:gd name="connsiteX3" fmla="*/ 95250 w 131248"/>
              <a:gd name="connsiteY3" fmla="*/ 501930 h 581523"/>
              <a:gd name="connsiteX4" fmla="*/ 41275 w 131248"/>
              <a:gd name="connsiteY4" fmla="*/ 390805 h 581523"/>
              <a:gd name="connsiteX5" fmla="*/ 98425 w 131248"/>
              <a:gd name="connsiteY5" fmla="*/ 495580 h 581523"/>
              <a:gd name="connsiteX6" fmla="*/ 130175 w 131248"/>
              <a:gd name="connsiteY6" fmla="*/ 581305 h 581523"/>
              <a:gd name="connsiteX7" fmla="*/ 60325 w 131248"/>
              <a:gd name="connsiteY7" fmla="*/ 470180 h 581523"/>
              <a:gd name="connsiteX8" fmla="*/ 19050 w 131248"/>
              <a:gd name="connsiteY8" fmla="*/ 317780 h 581523"/>
              <a:gd name="connsiteX9" fmla="*/ 0 w 131248"/>
              <a:gd name="connsiteY9" fmla="*/ 280 h 5815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31248" h="581523">
                <a:moveTo>
                  <a:pt x="0" y="280"/>
                </a:moveTo>
                <a:cubicBezTo>
                  <a:pt x="0" y="-8716"/>
                  <a:pt x="10583" y="200834"/>
                  <a:pt x="19050" y="263805"/>
                </a:cubicBezTo>
                <a:cubicBezTo>
                  <a:pt x="27517" y="326776"/>
                  <a:pt x="38100" y="338418"/>
                  <a:pt x="50800" y="378105"/>
                </a:cubicBezTo>
                <a:cubicBezTo>
                  <a:pt x="63500" y="417793"/>
                  <a:pt x="96838" y="499813"/>
                  <a:pt x="95250" y="501930"/>
                </a:cubicBezTo>
                <a:cubicBezTo>
                  <a:pt x="93662" y="504047"/>
                  <a:pt x="40746" y="391863"/>
                  <a:pt x="41275" y="390805"/>
                </a:cubicBezTo>
                <a:cubicBezTo>
                  <a:pt x="41804" y="389747"/>
                  <a:pt x="83608" y="463830"/>
                  <a:pt x="98425" y="495580"/>
                </a:cubicBezTo>
                <a:cubicBezTo>
                  <a:pt x="113242" y="527330"/>
                  <a:pt x="136525" y="585538"/>
                  <a:pt x="130175" y="581305"/>
                </a:cubicBezTo>
                <a:cubicBezTo>
                  <a:pt x="123825" y="577072"/>
                  <a:pt x="78846" y="514101"/>
                  <a:pt x="60325" y="470180"/>
                </a:cubicBezTo>
                <a:cubicBezTo>
                  <a:pt x="41804" y="426259"/>
                  <a:pt x="27517" y="395568"/>
                  <a:pt x="19050" y="317780"/>
                </a:cubicBezTo>
                <a:cubicBezTo>
                  <a:pt x="10583" y="239993"/>
                  <a:pt x="0" y="9276"/>
                  <a:pt x="0" y="28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50" name="フリーフォーム 1949">
            <a:extLst>
              <a:ext uri="{FF2B5EF4-FFF2-40B4-BE49-F238E27FC236}">
                <a16:creationId xmlns:a16="http://schemas.microsoft.com/office/drawing/2014/main" id="{FD34C94C-C1C4-9100-226D-C8BCA98DC3A4}"/>
              </a:ext>
            </a:extLst>
          </p:cNvPr>
          <p:cNvSpPr/>
          <p:nvPr/>
        </p:nvSpPr>
        <p:spPr>
          <a:xfrm>
            <a:off x="885765" y="10519757"/>
            <a:ext cx="24166" cy="768426"/>
          </a:xfrm>
          <a:custGeom>
            <a:avLst/>
            <a:gdLst>
              <a:gd name="connsiteX0" fmla="*/ 60 w 24166"/>
              <a:gd name="connsiteY0" fmla="*/ 2193 h 768426"/>
              <a:gd name="connsiteX1" fmla="*/ 15935 w 24166"/>
              <a:gd name="connsiteY1" fmla="*/ 573693 h 768426"/>
              <a:gd name="connsiteX2" fmla="*/ 22285 w 24166"/>
              <a:gd name="connsiteY2" fmla="*/ 767368 h 768426"/>
              <a:gd name="connsiteX3" fmla="*/ 22285 w 24166"/>
              <a:gd name="connsiteY3" fmla="*/ 656243 h 768426"/>
              <a:gd name="connsiteX4" fmla="*/ 22285 w 24166"/>
              <a:gd name="connsiteY4" fmla="*/ 386368 h 768426"/>
              <a:gd name="connsiteX5" fmla="*/ 60 w 24166"/>
              <a:gd name="connsiteY5" fmla="*/ 2193 h 7684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4166" h="768426">
                <a:moveTo>
                  <a:pt x="60" y="2193"/>
                </a:moveTo>
                <a:cubicBezTo>
                  <a:pt x="-998" y="33414"/>
                  <a:pt x="12231" y="446164"/>
                  <a:pt x="15935" y="573693"/>
                </a:cubicBezTo>
                <a:cubicBezTo>
                  <a:pt x="19639" y="701222"/>
                  <a:pt x="21227" y="753610"/>
                  <a:pt x="22285" y="767368"/>
                </a:cubicBezTo>
                <a:cubicBezTo>
                  <a:pt x="23343" y="781126"/>
                  <a:pt x="22285" y="656243"/>
                  <a:pt x="22285" y="656243"/>
                </a:cubicBezTo>
                <a:cubicBezTo>
                  <a:pt x="22285" y="592743"/>
                  <a:pt x="26518" y="491143"/>
                  <a:pt x="22285" y="386368"/>
                </a:cubicBezTo>
                <a:cubicBezTo>
                  <a:pt x="18052" y="281593"/>
                  <a:pt x="1118" y="-29028"/>
                  <a:pt x="60" y="219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51" name="フリーフォーム 1950">
            <a:extLst>
              <a:ext uri="{FF2B5EF4-FFF2-40B4-BE49-F238E27FC236}">
                <a16:creationId xmlns:a16="http://schemas.microsoft.com/office/drawing/2014/main" id="{32E04944-767A-7992-0CD0-A79CC7CAF05C}"/>
              </a:ext>
            </a:extLst>
          </p:cNvPr>
          <p:cNvSpPr/>
          <p:nvPr/>
        </p:nvSpPr>
        <p:spPr>
          <a:xfrm>
            <a:off x="923888" y="10572687"/>
            <a:ext cx="92559" cy="887530"/>
          </a:xfrm>
          <a:custGeom>
            <a:avLst/>
            <a:gdLst>
              <a:gd name="connsiteX0" fmla="*/ 37 w 92559"/>
              <a:gd name="connsiteY0" fmla="*/ 63 h 887530"/>
              <a:gd name="connsiteX1" fmla="*/ 6387 w 92559"/>
              <a:gd name="connsiteY1" fmla="*/ 508063 h 887530"/>
              <a:gd name="connsiteX2" fmla="*/ 9562 w 92559"/>
              <a:gd name="connsiteY2" fmla="*/ 698563 h 887530"/>
              <a:gd name="connsiteX3" fmla="*/ 34962 w 92559"/>
              <a:gd name="connsiteY3" fmla="*/ 777938 h 887530"/>
              <a:gd name="connsiteX4" fmla="*/ 92112 w 92559"/>
              <a:gd name="connsiteY4" fmla="*/ 885888 h 887530"/>
              <a:gd name="connsiteX5" fmla="*/ 60362 w 92559"/>
              <a:gd name="connsiteY5" fmla="*/ 835088 h 887530"/>
              <a:gd name="connsiteX6" fmla="*/ 38137 w 92559"/>
              <a:gd name="connsiteY6" fmla="*/ 727138 h 887530"/>
              <a:gd name="connsiteX7" fmla="*/ 9562 w 92559"/>
              <a:gd name="connsiteY7" fmla="*/ 542988 h 887530"/>
              <a:gd name="connsiteX8" fmla="*/ 37 w 92559"/>
              <a:gd name="connsiteY8" fmla="*/ 63 h 8875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92559" h="887530">
                <a:moveTo>
                  <a:pt x="37" y="63"/>
                </a:moveTo>
                <a:cubicBezTo>
                  <a:pt x="-492" y="-5758"/>
                  <a:pt x="4800" y="391646"/>
                  <a:pt x="6387" y="508063"/>
                </a:cubicBezTo>
                <a:cubicBezTo>
                  <a:pt x="7974" y="624480"/>
                  <a:pt x="4800" y="653584"/>
                  <a:pt x="9562" y="698563"/>
                </a:cubicBezTo>
                <a:cubicBezTo>
                  <a:pt x="14324" y="743542"/>
                  <a:pt x="21204" y="746717"/>
                  <a:pt x="34962" y="777938"/>
                </a:cubicBezTo>
                <a:cubicBezTo>
                  <a:pt x="48720" y="809159"/>
                  <a:pt x="87879" y="876363"/>
                  <a:pt x="92112" y="885888"/>
                </a:cubicBezTo>
                <a:cubicBezTo>
                  <a:pt x="96345" y="895413"/>
                  <a:pt x="69358" y="861546"/>
                  <a:pt x="60362" y="835088"/>
                </a:cubicBezTo>
                <a:cubicBezTo>
                  <a:pt x="51366" y="808630"/>
                  <a:pt x="46604" y="775821"/>
                  <a:pt x="38137" y="727138"/>
                </a:cubicBezTo>
                <a:cubicBezTo>
                  <a:pt x="29670" y="678455"/>
                  <a:pt x="16441" y="660992"/>
                  <a:pt x="9562" y="542988"/>
                </a:cubicBezTo>
                <a:cubicBezTo>
                  <a:pt x="2683" y="424984"/>
                  <a:pt x="566" y="5884"/>
                  <a:pt x="37" y="6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52" name="フリーフォーム 1951">
            <a:extLst>
              <a:ext uri="{FF2B5EF4-FFF2-40B4-BE49-F238E27FC236}">
                <a16:creationId xmlns:a16="http://schemas.microsoft.com/office/drawing/2014/main" id="{580EB56C-B7D4-8C6C-E503-15E979B62D1B}"/>
              </a:ext>
            </a:extLst>
          </p:cNvPr>
          <p:cNvSpPr/>
          <p:nvPr/>
        </p:nvSpPr>
        <p:spPr>
          <a:xfrm>
            <a:off x="923683" y="10585947"/>
            <a:ext cx="9804" cy="540641"/>
          </a:xfrm>
          <a:custGeom>
            <a:avLst/>
            <a:gdLst>
              <a:gd name="connsiteX0" fmla="*/ 242 w 9804"/>
              <a:gd name="connsiteY0" fmla="*/ 2678 h 540641"/>
              <a:gd name="connsiteX1" fmla="*/ 9767 w 9804"/>
              <a:gd name="connsiteY1" fmla="*/ 529728 h 540641"/>
              <a:gd name="connsiteX2" fmla="*/ 3417 w 9804"/>
              <a:gd name="connsiteY2" fmla="*/ 332878 h 540641"/>
              <a:gd name="connsiteX3" fmla="*/ 242 w 9804"/>
              <a:gd name="connsiteY3" fmla="*/ 2678 h 5406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804" h="540641">
                <a:moveTo>
                  <a:pt x="242" y="2678"/>
                </a:moveTo>
                <a:cubicBezTo>
                  <a:pt x="1300" y="35486"/>
                  <a:pt x="9238" y="474695"/>
                  <a:pt x="9767" y="529728"/>
                </a:cubicBezTo>
                <a:cubicBezTo>
                  <a:pt x="10296" y="584761"/>
                  <a:pt x="5004" y="418074"/>
                  <a:pt x="3417" y="332878"/>
                </a:cubicBezTo>
                <a:cubicBezTo>
                  <a:pt x="1830" y="247682"/>
                  <a:pt x="-816" y="-30130"/>
                  <a:pt x="242" y="267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53" name="フリーフォーム 1952">
            <a:extLst>
              <a:ext uri="{FF2B5EF4-FFF2-40B4-BE49-F238E27FC236}">
                <a16:creationId xmlns:a16="http://schemas.microsoft.com/office/drawing/2014/main" id="{0A6CD7F5-B68A-5CAD-4489-770BB81802B2}"/>
              </a:ext>
            </a:extLst>
          </p:cNvPr>
          <p:cNvSpPr/>
          <p:nvPr/>
        </p:nvSpPr>
        <p:spPr>
          <a:xfrm>
            <a:off x="938060" y="10574045"/>
            <a:ext cx="55892" cy="913281"/>
          </a:xfrm>
          <a:custGeom>
            <a:avLst/>
            <a:gdLst>
              <a:gd name="connsiteX0" fmla="*/ 1740 w 55892"/>
              <a:gd name="connsiteY0" fmla="*/ 1880 h 913281"/>
              <a:gd name="connsiteX1" fmla="*/ 4915 w 55892"/>
              <a:gd name="connsiteY1" fmla="*/ 449555 h 913281"/>
              <a:gd name="connsiteX2" fmla="*/ 11265 w 55892"/>
              <a:gd name="connsiteY2" fmla="*/ 601955 h 913281"/>
              <a:gd name="connsiteX3" fmla="*/ 11265 w 55892"/>
              <a:gd name="connsiteY3" fmla="*/ 719430 h 913281"/>
              <a:gd name="connsiteX4" fmla="*/ 23965 w 55892"/>
              <a:gd name="connsiteY4" fmla="*/ 811505 h 913281"/>
              <a:gd name="connsiteX5" fmla="*/ 55715 w 55892"/>
              <a:gd name="connsiteY5" fmla="*/ 913105 h 913281"/>
              <a:gd name="connsiteX6" fmla="*/ 36665 w 55892"/>
              <a:gd name="connsiteY6" fmla="*/ 830555 h 913281"/>
              <a:gd name="connsiteX7" fmla="*/ 33490 w 55892"/>
              <a:gd name="connsiteY7" fmla="*/ 640055 h 913281"/>
              <a:gd name="connsiteX8" fmla="*/ 1740 w 55892"/>
              <a:gd name="connsiteY8" fmla="*/ 1880 h 9132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5892" h="913281">
                <a:moveTo>
                  <a:pt x="1740" y="1880"/>
                </a:moveTo>
                <a:cubicBezTo>
                  <a:pt x="-3022" y="-29870"/>
                  <a:pt x="3328" y="349543"/>
                  <a:pt x="4915" y="449555"/>
                </a:cubicBezTo>
                <a:cubicBezTo>
                  <a:pt x="6502" y="549567"/>
                  <a:pt x="10207" y="556976"/>
                  <a:pt x="11265" y="601955"/>
                </a:cubicBezTo>
                <a:cubicBezTo>
                  <a:pt x="12323" y="646934"/>
                  <a:pt x="9148" y="684505"/>
                  <a:pt x="11265" y="719430"/>
                </a:cubicBezTo>
                <a:cubicBezTo>
                  <a:pt x="13382" y="754355"/>
                  <a:pt x="16557" y="779226"/>
                  <a:pt x="23965" y="811505"/>
                </a:cubicBezTo>
                <a:cubicBezTo>
                  <a:pt x="31373" y="843784"/>
                  <a:pt x="53598" y="909930"/>
                  <a:pt x="55715" y="913105"/>
                </a:cubicBezTo>
                <a:cubicBezTo>
                  <a:pt x="57832" y="916280"/>
                  <a:pt x="40369" y="876063"/>
                  <a:pt x="36665" y="830555"/>
                </a:cubicBezTo>
                <a:cubicBezTo>
                  <a:pt x="32961" y="785047"/>
                  <a:pt x="38253" y="772347"/>
                  <a:pt x="33490" y="640055"/>
                </a:cubicBezTo>
                <a:cubicBezTo>
                  <a:pt x="28728" y="507763"/>
                  <a:pt x="6502" y="33630"/>
                  <a:pt x="1740" y="188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54" name="フリーフォーム 1953">
            <a:extLst>
              <a:ext uri="{FF2B5EF4-FFF2-40B4-BE49-F238E27FC236}">
                <a16:creationId xmlns:a16="http://schemas.microsoft.com/office/drawing/2014/main" id="{64AD2AF1-927D-5F7A-924B-EF5BBC3D44A1}"/>
              </a:ext>
            </a:extLst>
          </p:cNvPr>
          <p:cNvSpPr/>
          <p:nvPr/>
        </p:nvSpPr>
        <p:spPr>
          <a:xfrm>
            <a:off x="2094866" y="11584965"/>
            <a:ext cx="1033700" cy="38727"/>
          </a:xfrm>
          <a:custGeom>
            <a:avLst/>
            <a:gdLst>
              <a:gd name="connsiteX0" fmla="*/ 6984 w 1033700"/>
              <a:gd name="connsiteY0" fmla="*/ 22835 h 38727"/>
              <a:gd name="connsiteX1" fmla="*/ 318134 w 1033700"/>
              <a:gd name="connsiteY1" fmla="*/ 38710 h 38727"/>
              <a:gd name="connsiteX2" fmla="*/ 289559 w 1033700"/>
              <a:gd name="connsiteY2" fmla="*/ 26010 h 38727"/>
              <a:gd name="connsiteX3" fmla="*/ 454659 w 1033700"/>
              <a:gd name="connsiteY3" fmla="*/ 29185 h 38727"/>
              <a:gd name="connsiteX4" fmla="*/ 734059 w 1033700"/>
              <a:gd name="connsiteY4" fmla="*/ 29185 h 38727"/>
              <a:gd name="connsiteX5" fmla="*/ 648334 w 1033700"/>
              <a:gd name="connsiteY5" fmla="*/ 38710 h 38727"/>
              <a:gd name="connsiteX6" fmla="*/ 851534 w 1033700"/>
              <a:gd name="connsiteY6" fmla="*/ 32360 h 38727"/>
              <a:gd name="connsiteX7" fmla="*/ 1032509 w 1033700"/>
              <a:gd name="connsiteY7" fmla="*/ 35535 h 38727"/>
              <a:gd name="connsiteX8" fmla="*/ 902334 w 1033700"/>
              <a:gd name="connsiteY8" fmla="*/ 16485 h 38727"/>
              <a:gd name="connsiteX9" fmla="*/ 416559 w 1033700"/>
              <a:gd name="connsiteY9" fmla="*/ 3785 h 38727"/>
              <a:gd name="connsiteX10" fmla="*/ 213359 w 1033700"/>
              <a:gd name="connsiteY10" fmla="*/ 610 h 38727"/>
              <a:gd name="connsiteX11" fmla="*/ 108584 w 1033700"/>
              <a:gd name="connsiteY11" fmla="*/ 610 h 38727"/>
              <a:gd name="connsiteX12" fmla="*/ 6984 w 1033700"/>
              <a:gd name="connsiteY12" fmla="*/ 22835 h 387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033700" h="38727">
                <a:moveTo>
                  <a:pt x="6984" y="22835"/>
                </a:moveTo>
                <a:cubicBezTo>
                  <a:pt x="41909" y="29185"/>
                  <a:pt x="271038" y="38181"/>
                  <a:pt x="318134" y="38710"/>
                </a:cubicBezTo>
                <a:cubicBezTo>
                  <a:pt x="365230" y="39239"/>
                  <a:pt x="266805" y="27597"/>
                  <a:pt x="289559" y="26010"/>
                </a:cubicBezTo>
                <a:cubicBezTo>
                  <a:pt x="312313" y="24423"/>
                  <a:pt x="454659" y="29185"/>
                  <a:pt x="454659" y="29185"/>
                </a:cubicBezTo>
                <a:lnTo>
                  <a:pt x="734059" y="29185"/>
                </a:lnTo>
                <a:cubicBezTo>
                  <a:pt x="766338" y="30772"/>
                  <a:pt x="648334" y="38710"/>
                  <a:pt x="648334" y="38710"/>
                </a:cubicBezTo>
                <a:lnTo>
                  <a:pt x="851534" y="32360"/>
                </a:lnTo>
                <a:cubicBezTo>
                  <a:pt x="915563" y="31831"/>
                  <a:pt x="1024042" y="38181"/>
                  <a:pt x="1032509" y="35535"/>
                </a:cubicBezTo>
                <a:cubicBezTo>
                  <a:pt x="1040976" y="32889"/>
                  <a:pt x="1004992" y="21777"/>
                  <a:pt x="902334" y="16485"/>
                </a:cubicBezTo>
                <a:cubicBezTo>
                  <a:pt x="799676" y="11193"/>
                  <a:pt x="416559" y="3785"/>
                  <a:pt x="416559" y="3785"/>
                </a:cubicBezTo>
                <a:lnTo>
                  <a:pt x="213359" y="610"/>
                </a:lnTo>
                <a:cubicBezTo>
                  <a:pt x="162030" y="81"/>
                  <a:pt x="139276" y="-448"/>
                  <a:pt x="108584" y="610"/>
                </a:cubicBezTo>
                <a:cubicBezTo>
                  <a:pt x="77892" y="1668"/>
                  <a:pt x="-27941" y="16485"/>
                  <a:pt x="6984" y="2283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55" name="フリーフォーム 1954">
            <a:extLst>
              <a:ext uri="{FF2B5EF4-FFF2-40B4-BE49-F238E27FC236}">
                <a16:creationId xmlns:a16="http://schemas.microsoft.com/office/drawing/2014/main" id="{179771B1-B045-78D3-1FAE-050224AC16D6}"/>
              </a:ext>
            </a:extLst>
          </p:cNvPr>
          <p:cNvSpPr/>
          <p:nvPr/>
        </p:nvSpPr>
        <p:spPr>
          <a:xfrm>
            <a:off x="3120979" y="11461718"/>
            <a:ext cx="1295576" cy="160100"/>
          </a:xfrm>
          <a:custGeom>
            <a:avLst/>
            <a:gdLst>
              <a:gd name="connsiteX0" fmla="*/ 46 w 1295576"/>
              <a:gd name="connsiteY0" fmla="*/ 149257 h 160100"/>
              <a:gd name="connsiteX1" fmla="*/ 628696 w 1295576"/>
              <a:gd name="connsiteY1" fmla="*/ 142907 h 160100"/>
              <a:gd name="connsiteX2" fmla="*/ 869996 w 1295576"/>
              <a:gd name="connsiteY2" fmla="*/ 136557 h 160100"/>
              <a:gd name="connsiteX3" fmla="*/ 844596 w 1295576"/>
              <a:gd name="connsiteY3" fmla="*/ 130207 h 160100"/>
              <a:gd name="connsiteX4" fmla="*/ 990646 w 1295576"/>
              <a:gd name="connsiteY4" fmla="*/ 111157 h 160100"/>
              <a:gd name="connsiteX5" fmla="*/ 1139871 w 1295576"/>
              <a:gd name="connsiteY5" fmla="*/ 85757 h 160100"/>
              <a:gd name="connsiteX6" fmla="*/ 1295446 w 1295576"/>
              <a:gd name="connsiteY6" fmla="*/ 32 h 160100"/>
              <a:gd name="connsiteX7" fmla="*/ 1162096 w 1295576"/>
              <a:gd name="connsiteY7" fmla="*/ 76232 h 160100"/>
              <a:gd name="connsiteX8" fmla="*/ 927146 w 1295576"/>
              <a:gd name="connsiteY8" fmla="*/ 130207 h 160100"/>
              <a:gd name="connsiteX9" fmla="*/ 596946 w 1295576"/>
              <a:gd name="connsiteY9" fmla="*/ 158782 h 160100"/>
              <a:gd name="connsiteX10" fmla="*/ 46 w 1295576"/>
              <a:gd name="connsiteY10" fmla="*/ 149257 h 160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295576" h="160100">
                <a:moveTo>
                  <a:pt x="46" y="149257"/>
                </a:moveTo>
                <a:cubicBezTo>
                  <a:pt x="5338" y="146611"/>
                  <a:pt x="483704" y="145024"/>
                  <a:pt x="628696" y="142907"/>
                </a:cubicBezTo>
                <a:cubicBezTo>
                  <a:pt x="773688" y="140790"/>
                  <a:pt x="834013" y="138674"/>
                  <a:pt x="869996" y="136557"/>
                </a:cubicBezTo>
                <a:cubicBezTo>
                  <a:pt x="905979" y="134440"/>
                  <a:pt x="824488" y="134440"/>
                  <a:pt x="844596" y="130207"/>
                </a:cubicBezTo>
                <a:cubicBezTo>
                  <a:pt x="864704" y="125974"/>
                  <a:pt x="941434" y="118565"/>
                  <a:pt x="990646" y="111157"/>
                </a:cubicBezTo>
                <a:cubicBezTo>
                  <a:pt x="1039858" y="103749"/>
                  <a:pt x="1089071" y="104278"/>
                  <a:pt x="1139871" y="85757"/>
                </a:cubicBezTo>
                <a:cubicBezTo>
                  <a:pt x="1190671" y="67236"/>
                  <a:pt x="1291742" y="1619"/>
                  <a:pt x="1295446" y="32"/>
                </a:cubicBezTo>
                <a:cubicBezTo>
                  <a:pt x="1299150" y="-1555"/>
                  <a:pt x="1223479" y="54536"/>
                  <a:pt x="1162096" y="76232"/>
                </a:cubicBezTo>
                <a:cubicBezTo>
                  <a:pt x="1100713" y="97928"/>
                  <a:pt x="1021338" y="116449"/>
                  <a:pt x="927146" y="130207"/>
                </a:cubicBezTo>
                <a:cubicBezTo>
                  <a:pt x="832954" y="143965"/>
                  <a:pt x="752521" y="153490"/>
                  <a:pt x="596946" y="158782"/>
                </a:cubicBezTo>
                <a:cubicBezTo>
                  <a:pt x="441371" y="164074"/>
                  <a:pt x="-5246" y="151903"/>
                  <a:pt x="46" y="14925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56" name="フリーフォーム 1955">
            <a:extLst>
              <a:ext uri="{FF2B5EF4-FFF2-40B4-BE49-F238E27FC236}">
                <a16:creationId xmlns:a16="http://schemas.microsoft.com/office/drawing/2014/main" id="{686C495A-7107-C341-EA59-26D162D17590}"/>
              </a:ext>
            </a:extLst>
          </p:cNvPr>
          <p:cNvSpPr/>
          <p:nvPr/>
        </p:nvSpPr>
        <p:spPr>
          <a:xfrm>
            <a:off x="2923328" y="11516740"/>
            <a:ext cx="1340356" cy="95425"/>
          </a:xfrm>
          <a:custGeom>
            <a:avLst/>
            <a:gdLst>
              <a:gd name="connsiteX0" fmla="*/ 124672 w 1340356"/>
              <a:gd name="connsiteY0" fmla="*/ 91060 h 95425"/>
              <a:gd name="connsiteX1" fmla="*/ 1000972 w 1340356"/>
              <a:gd name="connsiteY1" fmla="*/ 52960 h 95425"/>
              <a:gd name="connsiteX2" fmla="*/ 921597 w 1340356"/>
              <a:gd name="connsiteY2" fmla="*/ 52960 h 95425"/>
              <a:gd name="connsiteX3" fmla="*/ 1270847 w 1340356"/>
              <a:gd name="connsiteY3" fmla="*/ 11685 h 95425"/>
              <a:gd name="connsiteX4" fmla="*/ 1327997 w 1340356"/>
              <a:gd name="connsiteY4" fmla="*/ 2160 h 95425"/>
              <a:gd name="connsiteX5" fmla="*/ 1108922 w 1340356"/>
              <a:gd name="connsiteY5" fmla="*/ 46610 h 95425"/>
              <a:gd name="connsiteX6" fmla="*/ 893022 w 1340356"/>
              <a:gd name="connsiteY6" fmla="*/ 65660 h 95425"/>
              <a:gd name="connsiteX7" fmla="*/ 699347 w 1340356"/>
              <a:gd name="connsiteY7" fmla="*/ 81535 h 95425"/>
              <a:gd name="connsiteX8" fmla="*/ 64347 w 1340356"/>
              <a:gd name="connsiteY8" fmla="*/ 94235 h 95425"/>
              <a:gd name="connsiteX9" fmla="*/ 124672 w 1340356"/>
              <a:gd name="connsiteY9" fmla="*/ 91060 h 954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340356" h="95425">
                <a:moveTo>
                  <a:pt x="124672" y="91060"/>
                </a:moveTo>
                <a:lnTo>
                  <a:pt x="1000972" y="52960"/>
                </a:lnTo>
                <a:cubicBezTo>
                  <a:pt x="1133793" y="46610"/>
                  <a:pt x="876618" y="59839"/>
                  <a:pt x="921597" y="52960"/>
                </a:cubicBezTo>
                <a:cubicBezTo>
                  <a:pt x="966576" y="46081"/>
                  <a:pt x="1203114" y="20152"/>
                  <a:pt x="1270847" y="11685"/>
                </a:cubicBezTo>
                <a:cubicBezTo>
                  <a:pt x="1338580" y="3218"/>
                  <a:pt x="1354985" y="-3661"/>
                  <a:pt x="1327997" y="2160"/>
                </a:cubicBezTo>
                <a:cubicBezTo>
                  <a:pt x="1301009" y="7981"/>
                  <a:pt x="1181418" y="36027"/>
                  <a:pt x="1108922" y="46610"/>
                </a:cubicBezTo>
                <a:cubicBezTo>
                  <a:pt x="1036426" y="57193"/>
                  <a:pt x="893022" y="65660"/>
                  <a:pt x="893022" y="65660"/>
                </a:cubicBezTo>
                <a:cubicBezTo>
                  <a:pt x="824760" y="71481"/>
                  <a:pt x="837459" y="76773"/>
                  <a:pt x="699347" y="81535"/>
                </a:cubicBezTo>
                <a:cubicBezTo>
                  <a:pt x="561235" y="86297"/>
                  <a:pt x="156951" y="93706"/>
                  <a:pt x="64347" y="94235"/>
                </a:cubicBezTo>
                <a:cubicBezTo>
                  <a:pt x="-28257" y="94764"/>
                  <a:pt x="-31432" y="97939"/>
                  <a:pt x="124672" y="9106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57" name="フリーフォーム 1956">
            <a:extLst>
              <a:ext uri="{FF2B5EF4-FFF2-40B4-BE49-F238E27FC236}">
                <a16:creationId xmlns:a16="http://schemas.microsoft.com/office/drawing/2014/main" id="{064BC2BA-8B23-F0BB-9F9A-78213628C309}"/>
              </a:ext>
            </a:extLst>
          </p:cNvPr>
          <p:cNvSpPr/>
          <p:nvPr/>
        </p:nvSpPr>
        <p:spPr>
          <a:xfrm>
            <a:off x="3026702" y="11540538"/>
            <a:ext cx="916000" cy="57869"/>
          </a:xfrm>
          <a:custGeom>
            <a:avLst/>
            <a:gdLst>
              <a:gd name="connsiteX0" fmla="*/ 24473 w 916000"/>
              <a:gd name="connsiteY0" fmla="*/ 51387 h 57869"/>
              <a:gd name="connsiteX1" fmla="*/ 688048 w 916000"/>
              <a:gd name="connsiteY1" fmla="*/ 10112 h 57869"/>
              <a:gd name="connsiteX2" fmla="*/ 913473 w 916000"/>
              <a:gd name="connsiteY2" fmla="*/ 587 h 57869"/>
              <a:gd name="connsiteX3" fmla="*/ 799173 w 916000"/>
              <a:gd name="connsiteY3" fmla="*/ 3762 h 57869"/>
              <a:gd name="connsiteX4" fmla="*/ 643598 w 916000"/>
              <a:gd name="connsiteY4" fmla="*/ 25987 h 57869"/>
              <a:gd name="connsiteX5" fmla="*/ 186398 w 916000"/>
              <a:gd name="connsiteY5" fmla="*/ 54562 h 57869"/>
              <a:gd name="connsiteX6" fmla="*/ 24473 w 916000"/>
              <a:gd name="connsiteY6" fmla="*/ 51387 h 578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16000" h="57869">
                <a:moveTo>
                  <a:pt x="24473" y="51387"/>
                </a:moveTo>
                <a:cubicBezTo>
                  <a:pt x="108081" y="43979"/>
                  <a:pt x="539881" y="18579"/>
                  <a:pt x="688048" y="10112"/>
                </a:cubicBezTo>
                <a:cubicBezTo>
                  <a:pt x="836215" y="1645"/>
                  <a:pt x="894952" y="1645"/>
                  <a:pt x="913473" y="587"/>
                </a:cubicBezTo>
                <a:cubicBezTo>
                  <a:pt x="931994" y="-471"/>
                  <a:pt x="844152" y="-471"/>
                  <a:pt x="799173" y="3762"/>
                </a:cubicBezTo>
                <a:cubicBezTo>
                  <a:pt x="754194" y="7995"/>
                  <a:pt x="745727" y="17520"/>
                  <a:pt x="643598" y="25987"/>
                </a:cubicBezTo>
                <a:cubicBezTo>
                  <a:pt x="541469" y="34454"/>
                  <a:pt x="282177" y="49270"/>
                  <a:pt x="186398" y="54562"/>
                </a:cubicBezTo>
                <a:cubicBezTo>
                  <a:pt x="90619" y="59854"/>
                  <a:pt x="-59135" y="58795"/>
                  <a:pt x="24473" y="5138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58" name="フリーフォーム 1957">
            <a:extLst>
              <a:ext uri="{FF2B5EF4-FFF2-40B4-BE49-F238E27FC236}">
                <a16:creationId xmlns:a16="http://schemas.microsoft.com/office/drawing/2014/main" id="{2E37631F-9BFF-2677-ACAE-3F13288B8253}"/>
              </a:ext>
            </a:extLst>
          </p:cNvPr>
          <p:cNvSpPr/>
          <p:nvPr/>
        </p:nvSpPr>
        <p:spPr>
          <a:xfrm>
            <a:off x="4152847" y="11145566"/>
            <a:ext cx="279479" cy="386082"/>
          </a:xfrm>
          <a:custGeom>
            <a:avLst/>
            <a:gdLst>
              <a:gd name="connsiteX0" fmla="*/ 276278 w 279479"/>
              <a:gd name="connsiteY0" fmla="*/ 1859 h 386082"/>
              <a:gd name="connsiteX1" fmla="*/ 269928 w 279479"/>
              <a:gd name="connsiteY1" fmla="*/ 151084 h 386082"/>
              <a:gd name="connsiteX2" fmla="*/ 215953 w 279479"/>
              <a:gd name="connsiteY2" fmla="*/ 259034 h 386082"/>
              <a:gd name="connsiteX3" fmla="*/ 130228 w 279479"/>
              <a:gd name="connsiteY3" fmla="*/ 319359 h 386082"/>
              <a:gd name="connsiteX4" fmla="*/ 53 w 279479"/>
              <a:gd name="connsiteY4" fmla="*/ 386034 h 386082"/>
              <a:gd name="connsiteX5" fmla="*/ 146103 w 279479"/>
              <a:gd name="connsiteY5" fmla="*/ 328884 h 386082"/>
              <a:gd name="connsiteX6" fmla="*/ 235003 w 279479"/>
              <a:gd name="connsiteY6" fmla="*/ 262209 h 386082"/>
              <a:gd name="connsiteX7" fmla="*/ 276278 w 279479"/>
              <a:gd name="connsiteY7" fmla="*/ 1859 h 3860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79479" h="386082">
                <a:moveTo>
                  <a:pt x="276278" y="1859"/>
                </a:moveTo>
                <a:cubicBezTo>
                  <a:pt x="282099" y="-16662"/>
                  <a:pt x="279982" y="108222"/>
                  <a:pt x="269928" y="151084"/>
                </a:cubicBezTo>
                <a:cubicBezTo>
                  <a:pt x="259874" y="193947"/>
                  <a:pt x="239236" y="230988"/>
                  <a:pt x="215953" y="259034"/>
                </a:cubicBezTo>
                <a:cubicBezTo>
                  <a:pt x="192670" y="287080"/>
                  <a:pt x="166211" y="298192"/>
                  <a:pt x="130228" y="319359"/>
                </a:cubicBezTo>
                <a:cubicBezTo>
                  <a:pt x="94245" y="340526"/>
                  <a:pt x="-2593" y="384447"/>
                  <a:pt x="53" y="386034"/>
                </a:cubicBezTo>
                <a:cubicBezTo>
                  <a:pt x="2699" y="387622"/>
                  <a:pt x="106945" y="349521"/>
                  <a:pt x="146103" y="328884"/>
                </a:cubicBezTo>
                <a:cubicBezTo>
                  <a:pt x="185261" y="308247"/>
                  <a:pt x="213836" y="311421"/>
                  <a:pt x="235003" y="262209"/>
                </a:cubicBezTo>
                <a:cubicBezTo>
                  <a:pt x="256170" y="212997"/>
                  <a:pt x="270457" y="20380"/>
                  <a:pt x="276278" y="185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59" name="フリーフォーム 1958">
            <a:extLst>
              <a:ext uri="{FF2B5EF4-FFF2-40B4-BE49-F238E27FC236}">
                <a16:creationId xmlns:a16="http://schemas.microsoft.com/office/drawing/2014/main" id="{5AF524DC-BA9C-7EEF-F816-97AAFAB39AA8}"/>
              </a:ext>
            </a:extLst>
          </p:cNvPr>
          <p:cNvSpPr/>
          <p:nvPr/>
        </p:nvSpPr>
        <p:spPr>
          <a:xfrm>
            <a:off x="4349589" y="10385412"/>
            <a:ext cx="79848" cy="802025"/>
          </a:xfrm>
          <a:custGeom>
            <a:avLst/>
            <a:gdLst>
              <a:gd name="connsiteX0" fmla="*/ 161 w 79848"/>
              <a:gd name="connsiteY0" fmla="*/ 13 h 802025"/>
              <a:gd name="connsiteX1" fmla="*/ 50961 w 79848"/>
              <a:gd name="connsiteY1" fmla="*/ 466738 h 802025"/>
              <a:gd name="connsiteX2" fmla="*/ 79536 w 79848"/>
              <a:gd name="connsiteY2" fmla="*/ 793763 h 802025"/>
              <a:gd name="connsiteX3" fmla="*/ 63661 w 79848"/>
              <a:gd name="connsiteY3" fmla="*/ 679463 h 802025"/>
              <a:gd name="connsiteX4" fmla="*/ 25561 w 79848"/>
              <a:gd name="connsiteY4" fmla="*/ 412763 h 802025"/>
              <a:gd name="connsiteX5" fmla="*/ 35086 w 79848"/>
              <a:gd name="connsiteY5" fmla="*/ 450863 h 802025"/>
              <a:gd name="connsiteX6" fmla="*/ 161 w 79848"/>
              <a:gd name="connsiteY6" fmla="*/ 13 h 802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79848" h="802025">
                <a:moveTo>
                  <a:pt x="161" y="13"/>
                </a:moveTo>
                <a:cubicBezTo>
                  <a:pt x="2807" y="2659"/>
                  <a:pt x="37732" y="334446"/>
                  <a:pt x="50961" y="466738"/>
                </a:cubicBezTo>
                <a:cubicBezTo>
                  <a:pt x="64190" y="599030"/>
                  <a:pt x="77419" y="758309"/>
                  <a:pt x="79536" y="793763"/>
                </a:cubicBezTo>
                <a:cubicBezTo>
                  <a:pt x="81653" y="829217"/>
                  <a:pt x="72657" y="742963"/>
                  <a:pt x="63661" y="679463"/>
                </a:cubicBezTo>
                <a:cubicBezTo>
                  <a:pt x="54665" y="615963"/>
                  <a:pt x="30324" y="450863"/>
                  <a:pt x="25561" y="412763"/>
                </a:cubicBezTo>
                <a:cubicBezTo>
                  <a:pt x="20799" y="374663"/>
                  <a:pt x="41965" y="519125"/>
                  <a:pt x="35086" y="450863"/>
                </a:cubicBezTo>
                <a:cubicBezTo>
                  <a:pt x="28207" y="382601"/>
                  <a:pt x="-2485" y="-2633"/>
                  <a:pt x="161" y="1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60" name="フリーフォーム 1959">
            <a:extLst>
              <a:ext uri="{FF2B5EF4-FFF2-40B4-BE49-F238E27FC236}">
                <a16:creationId xmlns:a16="http://schemas.microsoft.com/office/drawing/2014/main" id="{AF4BF268-4D1C-8E3B-820B-6E6F4B4F6D2C}"/>
              </a:ext>
            </a:extLst>
          </p:cNvPr>
          <p:cNvSpPr/>
          <p:nvPr/>
        </p:nvSpPr>
        <p:spPr>
          <a:xfrm>
            <a:off x="4359077" y="10184860"/>
            <a:ext cx="102476" cy="1167291"/>
          </a:xfrm>
          <a:custGeom>
            <a:avLst/>
            <a:gdLst>
              <a:gd name="connsiteX0" fmla="*/ 198 w 102476"/>
              <a:gd name="connsiteY0" fmla="*/ 540 h 1167291"/>
              <a:gd name="connsiteX1" fmla="*/ 38298 w 102476"/>
              <a:gd name="connsiteY1" fmla="*/ 568865 h 1167291"/>
              <a:gd name="connsiteX2" fmla="*/ 98623 w 102476"/>
              <a:gd name="connsiteY2" fmla="*/ 876840 h 1167291"/>
              <a:gd name="connsiteX3" fmla="*/ 92273 w 102476"/>
              <a:gd name="connsiteY3" fmla="*/ 1102265 h 1167291"/>
              <a:gd name="connsiteX4" fmla="*/ 70048 w 102476"/>
              <a:gd name="connsiteY4" fmla="*/ 1165765 h 1167291"/>
              <a:gd name="connsiteX5" fmla="*/ 79573 w 102476"/>
              <a:gd name="connsiteY5" fmla="*/ 1054640 h 1167291"/>
              <a:gd name="connsiteX6" fmla="*/ 101798 w 102476"/>
              <a:gd name="connsiteY6" fmla="*/ 841915 h 1167291"/>
              <a:gd name="connsiteX7" fmla="*/ 50998 w 102476"/>
              <a:gd name="connsiteY7" fmla="*/ 597440 h 1167291"/>
              <a:gd name="connsiteX8" fmla="*/ 54173 w 102476"/>
              <a:gd name="connsiteY8" fmla="*/ 467265 h 1167291"/>
              <a:gd name="connsiteX9" fmla="*/ 198 w 102476"/>
              <a:gd name="connsiteY9" fmla="*/ 540 h 11672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02476" h="1167291">
                <a:moveTo>
                  <a:pt x="198" y="540"/>
                </a:moveTo>
                <a:cubicBezTo>
                  <a:pt x="-2448" y="17473"/>
                  <a:pt x="21894" y="422815"/>
                  <a:pt x="38298" y="568865"/>
                </a:cubicBezTo>
                <a:cubicBezTo>
                  <a:pt x="54702" y="714915"/>
                  <a:pt x="89627" y="787940"/>
                  <a:pt x="98623" y="876840"/>
                </a:cubicBezTo>
                <a:cubicBezTo>
                  <a:pt x="107619" y="965740"/>
                  <a:pt x="97035" y="1054111"/>
                  <a:pt x="92273" y="1102265"/>
                </a:cubicBezTo>
                <a:cubicBezTo>
                  <a:pt x="87511" y="1150419"/>
                  <a:pt x="72165" y="1173702"/>
                  <a:pt x="70048" y="1165765"/>
                </a:cubicBezTo>
                <a:cubicBezTo>
                  <a:pt x="67931" y="1157828"/>
                  <a:pt x="74281" y="1108615"/>
                  <a:pt x="79573" y="1054640"/>
                </a:cubicBezTo>
                <a:cubicBezTo>
                  <a:pt x="84865" y="1000665"/>
                  <a:pt x="106560" y="918115"/>
                  <a:pt x="101798" y="841915"/>
                </a:cubicBezTo>
                <a:cubicBezTo>
                  <a:pt x="97036" y="765715"/>
                  <a:pt x="58935" y="659882"/>
                  <a:pt x="50998" y="597440"/>
                </a:cubicBezTo>
                <a:cubicBezTo>
                  <a:pt x="43061" y="534998"/>
                  <a:pt x="63169" y="565161"/>
                  <a:pt x="54173" y="467265"/>
                </a:cubicBezTo>
                <a:cubicBezTo>
                  <a:pt x="45177" y="369369"/>
                  <a:pt x="2844" y="-16393"/>
                  <a:pt x="198" y="54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61" name="フリーフォーム 1960">
            <a:extLst>
              <a:ext uri="{FF2B5EF4-FFF2-40B4-BE49-F238E27FC236}">
                <a16:creationId xmlns:a16="http://schemas.microsoft.com/office/drawing/2014/main" id="{AA0CBD1B-921E-6863-8862-831ECD43F8C0}"/>
              </a:ext>
            </a:extLst>
          </p:cNvPr>
          <p:cNvSpPr/>
          <p:nvPr/>
        </p:nvSpPr>
        <p:spPr>
          <a:xfrm>
            <a:off x="4140165" y="11327839"/>
            <a:ext cx="318304" cy="238714"/>
          </a:xfrm>
          <a:custGeom>
            <a:avLst/>
            <a:gdLst>
              <a:gd name="connsiteX0" fmla="*/ 317535 w 318304"/>
              <a:gd name="connsiteY0" fmla="*/ 561 h 238714"/>
              <a:gd name="connsiteX1" fmla="*/ 247685 w 318304"/>
              <a:gd name="connsiteY1" fmla="*/ 121211 h 238714"/>
              <a:gd name="connsiteX2" fmla="*/ 184185 w 318304"/>
              <a:gd name="connsiteY2" fmla="*/ 168836 h 238714"/>
              <a:gd name="connsiteX3" fmla="*/ 35 w 318304"/>
              <a:gd name="connsiteY3" fmla="*/ 238686 h 238714"/>
              <a:gd name="connsiteX4" fmla="*/ 200060 w 318304"/>
              <a:gd name="connsiteY4" fmla="*/ 175186 h 238714"/>
              <a:gd name="connsiteX5" fmla="*/ 317535 w 318304"/>
              <a:gd name="connsiteY5" fmla="*/ 561 h 2387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18304" h="238714">
                <a:moveTo>
                  <a:pt x="317535" y="561"/>
                </a:moveTo>
                <a:cubicBezTo>
                  <a:pt x="325473" y="-8435"/>
                  <a:pt x="269910" y="93165"/>
                  <a:pt x="247685" y="121211"/>
                </a:cubicBezTo>
                <a:cubicBezTo>
                  <a:pt x="225460" y="149257"/>
                  <a:pt x="225460" y="149257"/>
                  <a:pt x="184185" y="168836"/>
                </a:cubicBezTo>
                <a:cubicBezTo>
                  <a:pt x="142910" y="188415"/>
                  <a:pt x="-2611" y="237628"/>
                  <a:pt x="35" y="238686"/>
                </a:cubicBezTo>
                <a:cubicBezTo>
                  <a:pt x="2681" y="239744"/>
                  <a:pt x="148731" y="211699"/>
                  <a:pt x="200060" y="175186"/>
                </a:cubicBezTo>
                <a:cubicBezTo>
                  <a:pt x="251389" y="138674"/>
                  <a:pt x="309597" y="9557"/>
                  <a:pt x="317535" y="56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62" name="フリーフォーム 1961">
            <a:extLst>
              <a:ext uri="{FF2B5EF4-FFF2-40B4-BE49-F238E27FC236}">
                <a16:creationId xmlns:a16="http://schemas.microsoft.com/office/drawing/2014/main" id="{320017EA-53D1-F3D1-8B4B-2239C940B0C0}"/>
              </a:ext>
            </a:extLst>
          </p:cNvPr>
          <p:cNvSpPr/>
          <p:nvPr/>
        </p:nvSpPr>
        <p:spPr>
          <a:xfrm>
            <a:off x="4479599" y="11023565"/>
            <a:ext cx="13144" cy="285911"/>
          </a:xfrm>
          <a:custGeom>
            <a:avLst/>
            <a:gdLst>
              <a:gd name="connsiteX0" fmla="*/ 13026 w 13144"/>
              <a:gd name="connsiteY0" fmla="*/ 35 h 285911"/>
              <a:gd name="connsiteX1" fmla="*/ 6676 w 13144"/>
              <a:gd name="connsiteY1" fmla="*/ 190535 h 285911"/>
              <a:gd name="connsiteX2" fmla="*/ 6676 w 13144"/>
              <a:gd name="connsiteY2" fmla="*/ 285785 h 285911"/>
              <a:gd name="connsiteX3" fmla="*/ 326 w 13144"/>
              <a:gd name="connsiteY3" fmla="*/ 206410 h 285911"/>
              <a:gd name="connsiteX4" fmla="*/ 13026 w 13144"/>
              <a:gd name="connsiteY4" fmla="*/ 35 h 2859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144" h="285911">
                <a:moveTo>
                  <a:pt x="13026" y="35"/>
                </a:moveTo>
                <a:cubicBezTo>
                  <a:pt x="14084" y="-2611"/>
                  <a:pt x="7734" y="142910"/>
                  <a:pt x="6676" y="190535"/>
                </a:cubicBezTo>
                <a:cubicBezTo>
                  <a:pt x="5618" y="238160"/>
                  <a:pt x="7734" y="283139"/>
                  <a:pt x="6676" y="285785"/>
                </a:cubicBezTo>
                <a:cubicBezTo>
                  <a:pt x="5618" y="288431"/>
                  <a:pt x="2972" y="249272"/>
                  <a:pt x="326" y="206410"/>
                </a:cubicBezTo>
                <a:cubicBezTo>
                  <a:pt x="-2320" y="163548"/>
                  <a:pt x="11968" y="2681"/>
                  <a:pt x="13026" y="3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63" name="フリーフォーム 1962">
            <a:extLst>
              <a:ext uri="{FF2B5EF4-FFF2-40B4-BE49-F238E27FC236}">
                <a16:creationId xmlns:a16="http://schemas.microsoft.com/office/drawing/2014/main" id="{8AC1BBBE-8C25-2A83-AA87-57F12B79FA7B}"/>
              </a:ext>
            </a:extLst>
          </p:cNvPr>
          <p:cNvSpPr/>
          <p:nvPr/>
        </p:nvSpPr>
        <p:spPr>
          <a:xfrm>
            <a:off x="4375343" y="11296339"/>
            <a:ext cx="98437" cy="171130"/>
          </a:xfrm>
          <a:custGeom>
            <a:avLst/>
            <a:gdLst>
              <a:gd name="connsiteX0" fmla="*/ 98232 w 98437"/>
              <a:gd name="connsiteY0" fmla="*/ 311 h 171130"/>
              <a:gd name="connsiteX1" fmla="*/ 2982 w 98437"/>
              <a:gd name="connsiteY1" fmla="*/ 165411 h 171130"/>
              <a:gd name="connsiteX2" fmla="*/ 28382 w 98437"/>
              <a:gd name="connsiteY2" fmla="*/ 124136 h 171130"/>
              <a:gd name="connsiteX3" fmla="*/ 98232 w 98437"/>
              <a:gd name="connsiteY3" fmla="*/ 311 h 1711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8437" h="171130">
                <a:moveTo>
                  <a:pt x="98232" y="311"/>
                </a:moveTo>
                <a:cubicBezTo>
                  <a:pt x="93999" y="7190"/>
                  <a:pt x="14624" y="144774"/>
                  <a:pt x="2982" y="165411"/>
                </a:cubicBezTo>
                <a:cubicBezTo>
                  <a:pt x="-8660" y="186048"/>
                  <a:pt x="16740" y="145832"/>
                  <a:pt x="28382" y="124136"/>
                </a:cubicBezTo>
                <a:cubicBezTo>
                  <a:pt x="40024" y="102440"/>
                  <a:pt x="102465" y="-6568"/>
                  <a:pt x="98232" y="31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64" name="フリーフォーム 1963">
            <a:extLst>
              <a:ext uri="{FF2B5EF4-FFF2-40B4-BE49-F238E27FC236}">
                <a16:creationId xmlns:a16="http://schemas.microsoft.com/office/drawing/2014/main" id="{C37A80C3-A555-67F3-7692-75BC5B6B672B}"/>
              </a:ext>
            </a:extLst>
          </p:cNvPr>
          <p:cNvSpPr/>
          <p:nvPr/>
        </p:nvSpPr>
        <p:spPr>
          <a:xfrm>
            <a:off x="4489375" y="10972795"/>
            <a:ext cx="46313" cy="352439"/>
          </a:xfrm>
          <a:custGeom>
            <a:avLst/>
            <a:gdLst>
              <a:gd name="connsiteX0" fmla="*/ 44525 w 46313"/>
              <a:gd name="connsiteY0" fmla="*/ 5 h 352439"/>
              <a:gd name="connsiteX1" fmla="*/ 41350 w 46313"/>
              <a:gd name="connsiteY1" fmla="*/ 209555 h 352439"/>
              <a:gd name="connsiteX2" fmla="*/ 75 w 46313"/>
              <a:gd name="connsiteY2" fmla="*/ 352430 h 352439"/>
              <a:gd name="connsiteX3" fmla="*/ 31825 w 46313"/>
              <a:gd name="connsiteY3" fmla="*/ 215905 h 352439"/>
              <a:gd name="connsiteX4" fmla="*/ 44525 w 46313"/>
              <a:gd name="connsiteY4" fmla="*/ 5 h 3524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6313" h="352439">
                <a:moveTo>
                  <a:pt x="44525" y="5"/>
                </a:moveTo>
                <a:cubicBezTo>
                  <a:pt x="46113" y="-1053"/>
                  <a:pt x="48758" y="150818"/>
                  <a:pt x="41350" y="209555"/>
                </a:cubicBezTo>
                <a:cubicBezTo>
                  <a:pt x="33942" y="268292"/>
                  <a:pt x="1663" y="351372"/>
                  <a:pt x="75" y="352430"/>
                </a:cubicBezTo>
                <a:cubicBezTo>
                  <a:pt x="-1513" y="353488"/>
                  <a:pt x="22300" y="267234"/>
                  <a:pt x="31825" y="215905"/>
                </a:cubicBezTo>
                <a:cubicBezTo>
                  <a:pt x="41350" y="164576"/>
                  <a:pt x="42937" y="1063"/>
                  <a:pt x="44525" y="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65" name="フリーフォーム 1964">
            <a:extLst>
              <a:ext uri="{FF2B5EF4-FFF2-40B4-BE49-F238E27FC236}">
                <a16:creationId xmlns:a16="http://schemas.microsoft.com/office/drawing/2014/main" id="{4B7475CB-C825-2998-1D0C-5F9FDABDB8A2}"/>
              </a:ext>
            </a:extLst>
          </p:cNvPr>
          <p:cNvSpPr/>
          <p:nvPr/>
        </p:nvSpPr>
        <p:spPr>
          <a:xfrm>
            <a:off x="4387498" y="11280773"/>
            <a:ext cx="137175" cy="193680"/>
          </a:xfrm>
          <a:custGeom>
            <a:avLst/>
            <a:gdLst>
              <a:gd name="connsiteX0" fmla="*/ 136877 w 137175"/>
              <a:gd name="connsiteY0" fmla="*/ 2 h 193680"/>
              <a:gd name="connsiteX1" fmla="*/ 76552 w 137175"/>
              <a:gd name="connsiteY1" fmla="*/ 111127 h 193680"/>
              <a:gd name="connsiteX2" fmla="*/ 352 w 137175"/>
              <a:gd name="connsiteY2" fmla="*/ 193677 h 193680"/>
              <a:gd name="connsiteX3" fmla="*/ 51152 w 137175"/>
              <a:gd name="connsiteY3" fmla="*/ 114302 h 193680"/>
              <a:gd name="connsiteX4" fmla="*/ 136877 w 137175"/>
              <a:gd name="connsiteY4" fmla="*/ 2 h 1936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7175" h="193680">
                <a:moveTo>
                  <a:pt x="136877" y="2"/>
                </a:moveTo>
                <a:cubicBezTo>
                  <a:pt x="141110" y="-527"/>
                  <a:pt x="99306" y="78848"/>
                  <a:pt x="76552" y="111127"/>
                </a:cubicBezTo>
                <a:cubicBezTo>
                  <a:pt x="53798" y="143406"/>
                  <a:pt x="4585" y="193148"/>
                  <a:pt x="352" y="193677"/>
                </a:cubicBezTo>
                <a:cubicBezTo>
                  <a:pt x="-3881" y="194206"/>
                  <a:pt x="31044" y="140760"/>
                  <a:pt x="51152" y="114302"/>
                </a:cubicBezTo>
                <a:cubicBezTo>
                  <a:pt x="71260" y="87844"/>
                  <a:pt x="132644" y="531"/>
                  <a:pt x="136877" y="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66" name="フリーフォーム 1965">
            <a:extLst>
              <a:ext uri="{FF2B5EF4-FFF2-40B4-BE49-F238E27FC236}">
                <a16:creationId xmlns:a16="http://schemas.microsoft.com/office/drawing/2014/main" id="{703E68E4-B3C8-558B-1583-83BB18C73488}"/>
              </a:ext>
            </a:extLst>
          </p:cNvPr>
          <p:cNvSpPr/>
          <p:nvPr/>
        </p:nvSpPr>
        <p:spPr>
          <a:xfrm>
            <a:off x="4387642" y="10251298"/>
            <a:ext cx="48569" cy="531118"/>
          </a:xfrm>
          <a:custGeom>
            <a:avLst/>
            <a:gdLst>
              <a:gd name="connsiteX0" fmla="*/ 208 w 48569"/>
              <a:gd name="connsiteY0" fmla="*/ 777 h 531118"/>
              <a:gd name="connsiteX1" fmla="*/ 44658 w 48569"/>
              <a:gd name="connsiteY1" fmla="*/ 416702 h 531118"/>
              <a:gd name="connsiteX2" fmla="*/ 44658 w 48569"/>
              <a:gd name="connsiteY2" fmla="*/ 531002 h 531118"/>
              <a:gd name="connsiteX3" fmla="*/ 47833 w 48569"/>
              <a:gd name="connsiteY3" fmla="*/ 435752 h 531118"/>
              <a:gd name="connsiteX4" fmla="*/ 28783 w 48569"/>
              <a:gd name="connsiteY4" fmla="*/ 315102 h 531118"/>
              <a:gd name="connsiteX5" fmla="*/ 208 w 48569"/>
              <a:gd name="connsiteY5" fmla="*/ 777 h 5311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8569" h="531118">
                <a:moveTo>
                  <a:pt x="208" y="777"/>
                </a:moveTo>
                <a:cubicBezTo>
                  <a:pt x="2854" y="17710"/>
                  <a:pt x="37250" y="328331"/>
                  <a:pt x="44658" y="416702"/>
                </a:cubicBezTo>
                <a:cubicBezTo>
                  <a:pt x="52066" y="505073"/>
                  <a:pt x="44129" y="527827"/>
                  <a:pt x="44658" y="531002"/>
                </a:cubicBezTo>
                <a:cubicBezTo>
                  <a:pt x="45187" y="534177"/>
                  <a:pt x="50479" y="471735"/>
                  <a:pt x="47833" y="435752"/>
                </a:cubicBezTo>
                <a:cubicBezTo>
                  <a:pt x="45187" y="399769"/>
                  <a:pt x="36720" y="381777"/>
                  <a:pt x="28783" y="315102"/>
                </a:cubicBezTo>
                <a:cubicBezTo>
                  <a:pt x="20846" y="248427"/>
                  <a:pt x="-2438" y="-16156"/>
                  <a:pt x="208" y="77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67" name="フリーフォーム 1966">
            <a:extLst>
              <a:ext uri="{FF2B5EF4-FFF2-40B4-BE49-F238E27FC236}">
                <a16:creationId xmlns:a16="http://schemas.microsoft.com/office/drawing/2014/main" id="{0240FFE4-23C0-9A0C-D181-FAC874970C9D}"/>
              </a:ext>
            </a:extLst>
          </p:cNvPr>
          <p:cNvSpPr/>
          <p:nvPr/>
        </p:nvSpPr>
        <p:spPr>
          <a:xfrm>
            <a:off x="4419593" y="10737770"/>
            <a:ext cx="66697" cy="330396"/>
          </a:xfrm>
          <a:custGeom>
            <a:avLst/>
            <a:gdLst>
              <a:gd name="connsiteX0" fmla="*/ 7 w 66697"/>
              <a:gd name="connsiteY0" fmla="*/ 80 h 330396"/>
              <a:gd name="connsiteX1" fmla="*/ 38107 w 66697"/>
              <a:gd name="connsiteY1" fmla="*/ 193755 h 330396"/>
              <a:gd name="connsiteX2" fmla="*/ 66682 w 66697"/>
              <a:gd name="connsiteY2" fmla="*/ 330280 h 330396"/>
              <a:gd name="connsiteX3" fmla="*/ 41282 w 66697"/>
              <a:gd name="connsiteY3" fmla="*/ 171530 h 330396"/>
              <a:gd name="connsiteX4" fmla="*/ 7 w 66697"/>
              <a:gd name="connsiteY4" fmla="*/ 80 h 3303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6697" h="330396">
                <a:moveTo>
                  <a:pt x="7" y="80"/>
                </a:moveTo>
                <a:cubicBezTo>
                  <a:pt x="-522" y="3784"/>
                  <a:pt x="26995" y="138722"/>
                  <a:pt x="38107" y="193755"/>
                </a:cubicBezTo>
                <a:cubicBezTo>
                  <a:pt x="49219" y="248788"/>
                  <a:pt x="66153" y="333984"/>
                  <a:pt x="66682" y="330280"/>
                </a:cubicBezTo>
                <a:cubicBezTo>
                  <a:pt x="67211" y="326576"/>
                  <a:pt x="53982" y="221272"/>
                  <a:pt x="41282" y="171530"/>
                </a:cubicBezTo>
                <a:cubicBezTo>
                  <a:pt x="28582" y="121788"/>
                  <a:pt x="536" y="-3624"/>
                  <a:pt x="7" y="8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68" name="フリーフォーム 1967">
            <a:extLst>
              <a:ext uri="{FF2B5EF4-FFF2-40B4-BE49-F238E27FC236}">
                <a16:creationId xmlns:a16="http://schemas.microsoft.com/office/drawing/2014/main" id="{2871240A-B0CF-6AC8-6EDF-E934678804A5}"/>
              </a:ext>
            </a:extLst>
          </p:cNvPr>
          <p:cNvSpPr/>
          <p:nvPr/>
        </p:nvSpPr>
        <p:spPr>
          <a:xfrm>
            <a:off x="4418712" y="10566741"/>
            <a:ext cx="84326" cy="487590"/>
          </a:xfrm>
          <a:custGeom>
            <a:avLst/>
            <a:gdLst>
              <a:gd name="connsiteX0" fmla="*/ 888 w 84326"/>
              <a:gd name="connsiteY0" fmla="*/ 2834 h 487590"/>
              <a:gd name="connsiteX1" fmla="*/ 83438 w 84326"/>
              <a:gd name="connsiteY1" fmla="*/ 479084 h 487590"/>
              <a:gd name="connsiteX2" fmla="*/ 42163 w 84326"/>
              <a:gd name="connsiteY2" fmla="*/ 288584 h 487590"/>
              <a:gd name="connsiteX3" fmla="*/ 888 w 84326"/>
              <a:gd name="connsiteY3" fmla="*/ 2834 h 4875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4326" h="487590">
                <a:moveTo>
                  <a:pt x="888" y="2834"/>
                </a:moveTo>
                <a:cubicBezTo>
                  <a:pt x="7767" y="34584"/>
                  <a:pt x="76559" y="431459"/>
                  <a:pt x="83438" y="479084"/>
                </a:cubicBezTo>
                <a:cubicBezTo>
                  <a:pt x="90317" y="526709"/>
                  <a:pt x="55392" y="362138"/>
                  <a:pt x="42163" y="288584"/>
                </a:cubicBezTo>
                <a:cubicBezTo>
                  <a:pt x="28934" y="215030"/>
                  <a:pt x="-5991" y="-28916"/>
                  <a:pt x="888" y="283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69" name="フリーフォーム 1968">
            <a:extLst>
              <a:ext uri="{FF2B5EF4-FFF2-40B4-BE49-F238E27FC236}">
                <a16:creationId xmlns:a16="http://schemas.microsoft.com/office/drawing/2014/main" id="{4C9F4E1C-5EE2-29E2-CA29-224A08B95807}"/>
              </a:ext>
            </a:extLst>
          </p:cNvPr>
          <p:cNvSpPr/>
          <p:nvPr/>
        </p:nvSpPr>
        <p:spPr>
          <a:xfrm>
            <a:off x="4498221" y="10175798"/>
            <a:ext cx="84158" cy="362236"/>
          </a:xfrm>
          <a:custGeom>
            <a:avLst/>
            <a:gdLst>
              <a:gd name="connsiteX0" fmla="*/ 754 w 84158"/>
              <a:gd name="connsiteY0" fmla="*/ 3252 h 362236"/>
              <a:gd name="connsiteX1" fmla="*/ 42029 w 84158"/>
              <a:gd name="connsiteY1" fmla="*/ 123902 h 362236"/>
              <a:gd name="connsiteX2" fmla="*/ 73779 w 84158"/>
              <a:gd name="connsiteY2" fmla="*/ 358852 h 362236"/>
              <a:gd name="connsiteX3" fmla="*/ 80129 w 84158"/>
              <a:gd name="connsiteY3" fmla="*/ 247727 h 362236"/>
              <a:gd name="connsiteX4" fmla="*/ 754 w 84158"/>
              <a:gd name="connsiteY4" fmla="*/ 3252 h 3622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4158" h="362236">
                <a:moveTo>
                  <a:pt x="754" y="3252"/>
                </a:moveTo>
                <a:cubicBezTo>
                  <a:pt x="-5596" y="-17385"/>
                  <a:pt x="29858" y="64635"/>
                  <a:pt x="42029" y="123902"/>
                </a:cubicBezTo>
                <a:cubicBezTo>
                  <a:pt x="54200" y="183169"/>
                  <a:pt x="67429" y="338215"/>
                  <a:pt x="73779" y="358852"/>
                </a:cubicBezTo>
                <a:cubicBezTo>
                  <a:pt x="80129" y="379489"/>
                  <a:pt x="89654" y="301173"/>
                  <a:pt x="80129" y="247727"/>
                </a:cubicBezTo>
                <a:cubicBezTo>
                  <a:pt x="70604" y="194281"/>
                  <a:pt x="7104" y="23889"/>
                  <a:pt x="754" y="325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70" name="フリーフォーム 1969">
            <a:extLst>
              <a:ext uri="{FF2B5EF4-FFF2-40B4-BE49-F238E27FC236}">
                <a16:creationId xmlns:a16="http://schemas.microsoft.com/office/drawing/2014/main" id="{E8A88BE7-424F-74ED-9B3D-7B42D7DF581F}"/>
              </a:ext>
            </a:extLst>
          </p:cNvPr>
          <p:cNvSpPr/>
          <p:nvPr/>
        </p:nvSpPr>
        <p:spPr>
          <a:xfrm>
            <a:off x="4381500" y="10131419"/>
            <a:ext cx="142875" cy="244504"/>
          </a:xfrm>
          <a:custGeom>
            <a:avLst/>
            <a:gdLst>
              <a:gd name="connsiteX0" fmla="*/ 0 w 142875"/>
              <a:gd name="connsiteY0" fmla="*/ 6 h 244504"/>
              <a:gd name="connsiteX1" fmla="*/ 92075 w 142875"/>
              <a:gd name="connsiteY1" fmla="*/ 168281 h 244504"/>
              <a:gd name="connsiteX2" fmla="*/ 142875 w 142875"/>
              <a:gd name="connsiteY2" fmla="*/ 244481 h 244504"/>
              <a:gd name="connsiteX3" fmla="*/ 92075 w 142875"/>
              <a:gd name="connsiteY3" fmla="*/ 174631 h 244504"/>
              <a:gd name="connsiteX4" fmla="*/ 0 w 142875"/>
              <a:gd name="connsiteY4" fmla="*/ 6 h 2445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2875" h="244504">
                <a:moveTo>
                  <a:pt x="0" y="6"/>
                </a:moveTo>
                <a:cubicBezTo>
                  <a:pt x="0" y="-1052"/>
                  <a:pt x="68263" y="127535"/>
                  <a:pt x="92075" y="168281"/>
                </a:cubicBezTo>
                <a:cubicBezTo>
                  <a:pt x="115887" y="209027"/>
                  <a:pt x="142875" y="243423"/>
                  <a:pt x="142875" y="244481"/>
                </a:cubicBezTo>
                <a:cubicBezTo>
                  <a:pt x="142875" y="245539"/>
                  <a:pt x="114300" y="210085"/>
                  <a:pt x="92075" y="174631"/>
                </a:cubicBezTo>
                <a:cubicBezTo>
                  <a:pt x="69850" y="139177"/>
                  <a:pt x="0" y="1064"/>
                  <a:pt x="0" y="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71" name="フリーフォーム 1970">
            <a:extLst>
              <a:ext uri="{FF2B5EF4-FFF2-40B4-BE49-F238E27FC236}">
                <a16:creationId xmlns:a16="http://schemas.microsoft.com/office/drawing/2014/main" id="{6ED4B947-FE1C-2323-37A9-37BC9460AA92}"/>
              </a:ext>
            </a:extLst>
          </p:cNvPr>
          <p:cNvSpPr/>
          <p:nvPr/>
        </p:nvSpPr>
        <p:spPr>
          <a:xfrm>
            <a:off x="4418703" y="10295264"/>
            <a:ext cx="48817" cy="362835"/>
          </a:xfrm>
          <a:custGeom>
            <a:avLst/>
            <a:gdLst>
              <a:gd name="connsiteX0" fmla="*/ 897 w 48817"/>
              <a:gd name="connsiteY0" fmla="*/ 1261 h 362835"/>
              <a:gd name="connsiteX1" fmla="*/ 48522 w 48817"/>
              <a:gd name="connsiteY1" fmla="*/ 353686 h 362835"/>
              <a:gd name="connsiteX2" fmla="*/ 19947 w 48817"/>
              <a:gd name="connsiteY2" fmla="*/ 239386 h 362835"/>
              <a:gd name="connsiteX3" fmla="*/ 897 w 48817"/>
              <a:gd name="connsiteY3" fmla="*/ 1261 h 3628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8817" h="362835">
                <a:moveTo>
                  <a:pt x="897" y="1261"/>
                </a:moveTo>
                <a:cubicBezTo>
                  <a:pt x="5659" y="20311"/>
                  <a:pt x="45347" y="313999"/>
                  <a:pt x="48522" y="353686"/>
                </a:cubicBezTo>
                <a:cubicBezTo>
                  <a:pt x="51697" y="393373"/>
                  <a:pt x="28414" y="294419"/>
                  <a:pt x="19947" y="239386"/>
                </a:cubicBezTo>
                <a:cubicBezTo>
                  <a:pt x="11480" y="184353"/>
                  <a:pt x="-3865" y="-17789"/>
                  <a:pt x="897" y="126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72" name="フリーフォーム 1971">
            <a:extLst>
              <a:ext uri="{FF2B5EF4-FFF2-40B4-BE49-F238E27FC236}">
                <a16:creationId xmlns:a16="http://schemas.microsoft.com/office/drawing/2014/main" id="{D9743838-CA35-E728-D451-97C64FC2F2E5}"/>
              </a:ext>
            </a:extLst>
          </p:cNvPr>
          <p:cNvSpPr/>
          <p:nvPr/>
        </p:nvSpPr>
        <p:spPr>
          <a:xfrm>
            <a:off x="4527448" y="10623546"/>
            <a:ext cx="28762" cy="355617"/>
          </a:xfrm>
          <a:custGeom>
            <a:avLst/>
            <a:gdLst>
              <a:gd name="connsiteX0" fmla="*/ 28677 w 28762"/>
              <a:gd name="connsiteY0" fmla="*/ 4 h 355617"/>
              <a:gd name="connsiteX1" fmla="*/ 15977 w 28762"/>
              <a:gd name="connsiteY1" fmla="*/ 238129 h 355617"/>
              <a:gd name="connsiteX2" fmla="*/ 102 w 28762"/>
              <a:gd name="connsiteY2" fmla="*/ 355604 h 355617"/>
              <a:gd name="connsiteX3" fmla="*/ 9627 w 28762"/>
              <a:gd name="connsiteY3" fmla="*/ 231779 h 355617"/>
              <a:gd name="connsiteX4" fmla="*/ 28677 w 28762"/>
              <a:gd name="connsiteY4" fmla="*/ 4 h 3556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762" h="355617">
                <a:moveTo>
                  <a:pt x="28677" y="4"/>
                </a:moveTo>
                <a:cubicBezTo>
                  <a:pt x="29735" y="1062"/>
                  <a:pt x="20739" y="178862"/>
                  <a:pt x="15977" y="238129"/>
                </a:cubicBezTo>
                <a:cubicBezTo>
                  <a:pt x="11214" y="297396"/>
                  <a:pt x="1160" y="356662"/>
                  <a:pt x="102" y="355604"/>
                </a:cubicBezTo>
                <a:cubicBezTo>
                  <a:pt x="-956" y="354546"/>
                  <a:pt x="6452" y="286283"/>
                  <a:pt x="9627" y="231779"/>
                </a:cubicBezTo>
                <a:cubicBezTo>
                  <a:pt x="12802" y="177275"/>
                  <a:pt x="27619" y="-1054"/>
                  <a:pt x="28677" y="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73" name="フリーフォーム 1972">
            <a:extLst>
              <a:ext uri="{FF2B5EF4-FFF2-40B4-BE49-F238E27FC236}">
                <a16:creationId xmlns:a16="http://schemas.microsoft.com/office/drawing/2014/main" id="{24F088AB-2483-6533-9317-F09C0E3D162E}"/>
              </a:ext>
            </a:extLst>
          </p:cNvPr>
          <p:cNvSpPr/>
          <p:nvPr/>
        </p:nvSpPr>
        <p:spPr>
          <a:xfrm>
            <a:off x="4532426" y="10714540"/>
            <a:ext cx="75351" cy="344756"/>
          </a:xfrm>
          <a:custGeom>
            <a:avLst/>
            <a:gdLst>
              <a:gd name="connsiteX0" fmla="*/ 74499 w 75351"/>
              <a:gd name="connsiteY0" fmla="*/ 1085 h 344756"/>
              <a:gd name="connsiteX1" fmla="*/ 55449 w 75351"/>
              <a:gd name="connsiteY1" fmla="*/ 159835 h 344756"/>
              <a:gd name="connsiteX2" fmla="*/ 30049 w 75351"/>
              <a:gd name="connsiteY2" fmla="*/ 255085 h 344756"/>
              <a:gd name="connsiteX3" fmla="*/ 1474 w 75351"/>
              <a:gd name="connsiteY3" fmla="*/ 343985 h 344756"/>
              <a:gd name="connsiteX4" fmla="*/ 7824 w 75351"/>
              <a:gd name="connsiteY4" fmla="*/ 286835 h 344756"/>
              <a:gd name="connsiteX5" fmla="*/ 39574 w 75351"/>
              <a:gd name="connsiteY5" fmla="*/ 102685 h 344756"/>
              <a:gd name="connsiteX6" fmla="*/ 26874 w 75351"/>
              <a:gd name="connsiteY6" fmla="*/ 245560 h 344756"/>
              <a:gd name="connsiteX7" fmla="*/ 74499 w 75351"/>
              <a:gd name="connsiteY7" fmla="*/ 1085 h 3447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5351" h="344756">
                <a:moveTo>
                  <a:pt x="74499" y="1085"/>
                </a:moveTo>
                <a:cubicBezTo>
                  <a:pt x="79262" y="-13203"/>
                  <a:pt x="62857" y="117502"/>
                  <a:pt x="55449" y="159835"/>
                </a:cubicBezTo>
                <a:cubicBezTo>
                  <a:pt x="48041" y="202168"/>
                  <a:pt x="39045" y="224393"/>
                  <a:pt x="30049" y="255085"/>
                </a:cubicBezTo>
                <a:cubicBezTo>
                  <a:pt x="21053" y="285777"/>
                  <a:pt x="5178" y="338693"/>
                  <a:pt x="1474" y="343985"/>
                </a:cubicBezTo>
                <a:cubicBezTo>
                  <a:pt x="-2230" y="349277"/>
                  <a:pt x="1474" y="327052"/>
                  <a:pt x="7824" y="286835"/>
                </a:cubicBezTo>
                <a:cubicBezTo>
                  <a:pt x="14174" y="246618"/>
                  <a:pt x="36399" y="109564"/>
                  <a:pt x="39574" y="102685"/>
                </a:cubicBezTo>
                <a:cubicBezTo>
                  <a:pt x="42749" y="95806"/>
                  <a:pt x="21582" y="255085"/>
                  <a:pt x="26874" y="245560"/>
                </a:cubicBezTo>
                <a:cubicBezTo>
                  <a:pt x="32166" y="236035"/>
                  <a:pt x="69736" y="15373"/>
                  <a:pt x="74499" y="108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74" name="フリーフォーム 1973">
            <a:extLst>
              <a:ext uri="{FF2B5EF4-FFF2-40B4-BE49-F238E27FC236}">
                <a16:creationId xmlns:a16="http://schemas.microsoft.com/office/drawing/2014/main" id="{0AD6133C-AF75-74AC-D705-8E89EE0EA18D}"/>
              </a:ext>
            </a:extLst>
          </p:cNvPr>
          <p:cNvSpPr/>
          <p:nvPr/>
        </p:nvSpPr>
        <p:spPr>
          <a:xfrm>
            <a:off x="4336529" y="9720470"/>
            <a:ext cx="51804" cy="624190"/>
          </a:xfrm>
          <a:custGeom>
            <a:avLst/>
            <a:gdLst>
              <a:gd name="connsiteX0" fmla="*/ 521 w 51804"/>
              <a:gd name="connsiteY0" fmla="*/ 1380 h 624190"/>
              <a:gd name="connsiteX1" fmla="*/ 44971 w 51804"/>
              <a:gd name="connsiteY1" fmla="*/ 477630 h 624190"/>
              <a:gd name="connsiteX2" fmla="*/ 51321 w 51804"/>
              <a:gd name="connsiteY2" fmla="*/ 623680 h 624190"/>
              <a:gd name="connsiteX3" fmla="*/ 48146 w 51804"/>
              <a:gd name="connsiteY3" fmla="*/ 518905 h 624190"/>
              <a:gd name="connsiteX4" fmla="*/ 22746 w 51804"/>
              <a:gd name="connsiteY4" fmla="*/ 337930 h 624190"/>
              <a:gd name="connsiteX5" fmla="*/ 521 w 51804"/>
              <a:gd name="connsiteY5" fmla="*/ 1380 h 6241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804" h="624190">
                <a:moveTo>
                  <a:pt x="521" y="1380"/>
                </a:moveTo>
                <a:cubicBezTo>
                  <a:pt x="4225" y="24663"/>
                  <a:pt x="36504" y="373913"/>
                  <a:pt x="44971" y="477630"/>
                </a:cubicBezTo>
                <a:cubicBezTo>
                  <a:pt x="53438" y="581347"/>
                  <a:pt x="50792" y="616801"/>
                  <a:pt x="51321" y="623680"/>
                </a:cubicBezTo>
                <a:cubicBezTo>
                  <a:pt x="51850" y="630559"/>
                  <a:pt x="52908" y="566530"/>
                  <a:pt x="48146" y="518905"/>
                </a:cubicBezTo>
                <a:cubicBezTo>
                  <a:pt x="43384" y="471280"/>
                  <a:pt x="31742" y="419951"/>
                  <a:pt x="22746" y="337930"/>
                </a:cubicBezTo>
                <a:cubicBezTo>
                  <a:pt x="13750" y="255909"/>
                  <a:pt x="-3183" y="-21903"/>
                  <a:pt x="521" y="138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75" name="フリーフォーム 1974">
            <a:extLst>
              <a:ext uri="{FF2B5EF4-FFF2-40B4-BE49-F238E27FC236}">
                <a16:creationId xmlns:a16="http://schemas.microsoft.com/office/drawing/2014/main" id="{58950062-58B0-10FC-587E-B5BA1AC2AA95}"/>
              </a:ext>
            </a:extLst>
          </p:cNvPr>
          <p:cNvSpPr/>
          <p:nvPr/>
        </p:nvSpPr>
        <p:spPr>
          <a:xfrm>
            <a:off x="4314687" y="9927916"/>
            <a:ext cx="12878" cy="327511"/>
          </a:xfrm>
          <a:custGeom>
            <a:avLst/>
            <a:gdLst>
              <a:gd name="connsiteX0" fmla="*/ 138 w 12878"/>
              <a:gd name="connsiteY0" fmla="*/ 309 h 327511"/>
              <a:gd name="connsiteX1" fmla="*/ 6488 w 12878"/>
              <a:gd name="connsiteY1" fmla="*/ 311459 h 327511"/>
              <a:gd name="connsiteX2" fmla="*/ 12838 w 12878"/>
              <a:gd name="connsiteY2" fmla="*/ 254309 h 327511"/>
              <a:gd name="connsiteX3" fmla="*/ 138 w 12878"/>
              <a:gd name="connsiteY3" fmla="*/ 309 h 327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878" h="327511">
                <a:moveTo>
                  <a:pt x="138" y="309"/>
                </a:moveTo>
                <a:cubicBezTo>
                  <a:pt x="-920" y="9834"/>
                  <a:pt x="4371" y="269126"/>
                  <a:pt x="6488" y="311459"/>
                </a:cubicBezTo>
                <a:cubicBezTo>
                  <a:pt x="8605" y="353792"/>
                  <a:pt x="13367" y="304580"/>
                  <a:pt x="12838" y="254309"/>
                </a:cubicBezTo>
                <a:cubicBezTo>
                  <a:pt x="12309" y="204038"/>
                  <a:pt x="1196" y="-9216"/>
                  <a:pt x="138" y="30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76" name="フリーフォーム 1975">
            <a:extLst>
              <a:ext uri="{FF2B5EF4-FFF2-40B4-BE49-F238E27FC236}">
                <a16:creationId xmlns:a16="http://schemas.microsoft.com/office/drawing/2014/main" id="{3A8219D2-1991-3E41-5BE5-F21BA4A1B153}"/>
              </a:ext>
            </a:extLst>
          </p:cNvPr>
          <p:cNvSpPr/>
          <p:nvPr/>
        </p:nvSpPr>
        <p:spPr>
          <a:xfrm>
            <a:off x="4270354" y="9143967"/>
            <a:ext cx="51199" cy="174688"/>
          </a:xfrm>
          <a:custGeom>
            <a:avLst/>
            <a:gdLst>
              <a:gd name="connsiteX0" fmla="*/ 21 w 51199"/>
              <a:gd name="connsiteY0" fmla="*/ 33 h 174688"/>
              <a:gd name="connsiteX1" fmla="*/ 44471 w 51199"/>
              <a:gd name="connsiteY1" fmla="*/ 82583 h 174688"/>
              <a:gd name="connsiteX2" fmla="*/ 44471 w 51199"/>
              <a:gd name="connsiteY2" fmla="*/ 174658 h 174688"/>
              <a:gd name="connsiteX3" fmla="*/ 50821 w 51199"/>
              <a:gd name="connsiteY3" fmla="*/ 92108 h 174688"/>
              <a:gd name="connsiteX4" fmla="*/ 21 w 51199"/>
              <a:gd name="connsiteY4" fmla="*/ 33 h 1746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199" h="174688">
                <a:moveTo>
                  <a:pt x="21" y="33"/>
                </a:moveTo>
                <a:cubicBezTo>
                  <a:pt x="-1037" y="-1555"/>
                  <a:pt x="37063" y="53479"/>
                  <a:pt x="44471" y="82583"/>
                </a:cubicBezTo>
                <a:cubicBezTo>
                  <a:pt x="51879" y="111687"/>
                  <a:pt x="43413" y="173070"/>
                  <a:pt x="44471" y="174658"/>
                </a:cubicBezTo>
                <a:cubicBezTo>
                  <a:pt x="45529" y="176246"/>
                  <a:pt x="52938" y="114862"/>
                  <a:pt x="50821" y="92108"/>
                </a:cubicBezTo>
                <a:cubicBezTo>
                  <a:pt x="48704" y="69354"/>
                  <a:pt x="1079" y="1621"/>
                  <a:pt x="21" y="3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77" name="フリーフォーム 1976">
            <a:extLst>
              <a:ext uri="{FF2B5EF4-FFF2-40B4-BE49-F238E27FC236}">
                <a16:creationId xmlns:a16="http://schemas.microsoft.com/office/drawing/2014/main" id="{53346E94-085C-9438-8DC7-44A265E16DFB}"/>
              </a:ext>
            </a:extLst>
          </p:cNvPr>
          <p:cNvSpPr/>
          <p:nvPr/>
        </p:nvSpPr>
        <p:spPr>
          <a:xfrm>
            <a:off x="4298318" y="9231937"/>
            <a:ext cx="39304" cy="245805"/>
          </a:xfrm>
          <a:custGeom>
            <a:avLst/>
            <a:gdLst>
              <a:gd name="connsiteX0" fmla="*/ 632 w 39304"/>
              <a:gd name="connsiteY0" fmla="*/ 963 h 245805"/>
              <a:gd name="connsiteX1" fmla="*/ 32382 w 39304"/>
              <a:gd name="connsiteY1" fmla="*/ 83513 h 245805"/>
              <a:gd name="connsiteX2" fmla="*/ 38732 w 39304"/>
              <a:gd name="connsiteY2" fmla="*/ 127963 h 245805"/>
              <a:gd name="connsiteX3" fmla="*/ 22857 w 39304"/>
              <a:gd name="connsiteY3" fmla="*/ 194638 h 245805"/>
              <a:gd name="connsiteX4" fmla="*/ 632 w 39304"/>
              <a:gd name="connsiteY4" fmla="*/ 245438 h 245805"/>
              <a:gd name="connsiteX5" fmla="*/ 6982 w 39304"/>
              <a:gd name="connsiteY5" fmla="*/ 213688 h 245805"/>
              <a:gd name="connsiteX6" fmla="*/ 16507 w 39304"/>
              <a:gd name="connsiteY6" fmla="*/ 143838 h 245805"/>
              <a:gd name="connsiteX7" fmla="*/ 632 w 39304"/>
              <a:gd name="connsiteY7" fmla="*/ 963 h 2458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9304" h="245805">
                <a:moveTo>
                  <a:pt x="632" y="963"/>
                </a:moveTo>
                <a:cubicBezTo>
                  <a:pt x="3278" y="-9091"/>
                  <a:pt x="26032" y="62346"/>
                  <a:pt x="32382" y="83513"/>
                </a:cubicBezTo>
                <a:cubicBezTo>
                  <a:pt x="38732" y="104680"/>
                  <a:pt x="40319" y="109442"/>
                  <a:pt x="38732" y="127963"/>
                </a:cubicBezTo>
                <a:cubicBezTo>
                  <a:pt x="37145" y="146484"/>
                  <a:pt x="29207" y="175059"/>
                  <a:pt x="22857" y="194638"/>
                </a:cubicBezTo>
                <a:cubicBezTo>
                  <a:pt x="16507" y="214217"/>
                  <a:pt x="3278" y="242263"/>
                  <a:pt x="632" y="245438"/>
                </a:cubicBezTo>
                <a:cubicBezTo>
                  <a:pt x="-2014" y="248613"/>
                  <a:pt x="4336" y="230621"/>
                  <a:pt x="6982" y="213688"/>
                </a:cubicBezTo>
                <a:cubicBezTo>
                  <a:pt x="9628" y="196755"/>
                  <a:pt x="16507" y="174530"/>
                  <a:pt x="16507" y="143838"/>
                </a:cubicBezTo>
                <a:cubicBezTo>
                  <a:pt x="16507" y="113146"/>
                  <a:pt x="-2014" y="11017"/>
                  <a:pt x="632" y="96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78" name="フリーフォーム 1977">
            <a:extLst>
              <a:ext uri="{FF2B5EF4-FFF2-40B4-BE49-F238E27FC236}">
                <a16:creationId xmlns:a16="http://schemas.microsoft.com/office/drawing/2014/main" id="{92408B13-763F-2EC9-2AFD-FA551705E536}"/>
              </a:ext>
            </a:extLst>
          </p:cNvPr>
          <p:cNvSpPr/>
          <p:nvPr/>
        </p:nvSpPr>
        <p:spPr>
          <a:xfrm>
            <a:off x="4301772" y="9139213"/>
            <a:ext cx="117841" cy="366849"/>
          </a:xfrm>
          <a:custGeom>
            <a:avLst/>
            <a:gdLst>
              <a:gd name="connsiteX0" fmla="*/ 353 w 117841"/>
              <a:gd name="connsiteY0" fmla="*/ 1612 h 366849"/>
              <a:gd name="connsiteX1" fmla="*/ 32103 w 117841"/>
              <a:gd name="connsiteY1" fmla="*/ 122262 h 366849"/>
              <a:gd name="connsiteX2" fmla="*/ 54328 w 117841"/>
              <a:gd name="connsiteY2" fmla="*/ 185762 h 366849"/>
              <a:gd name="connsiteX3" fmla="*/ 92428 w 117841"/>
              <a:gd name="connsiteY3" fmla="*/ 303237 h 366849"/>
              <a:gd name="connsiteX4" fmla="*/ 117828 w 117841"/>
              <a:gd name="connsiteY4" fmla="*/ 366737 h 366849"/>
              <a:gd name="connsiteX5" fmla="*/ 89253 w 117841"/>
              <a:gd name="connsiteY5" fmla="*/ 315937 h 366849"/>
              <a:gd name="connsiteX6" fmla="*/ 54328 w 117841"/>
              <a:gd name="connsiteY6" fmla="*/ 217512 h 366849"/>
              <a:gd name="connsiteX7" fmla="*/ 353 w 117841"/>
              <a:gd name="connsiteY7" fmla="*/ 1612 h 3668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17841" h="366849">
                <a:moveTo>
                  <a:pt x="353" y="1612"/>
                </a:moveTo>
                <a:cubicBezTo>
                  <a:pt x="-3351" y="-14263"/>
                  <a:pt x="23107" y="91570"/>
                  <a:pt x="32103" y="122262"/>
                </a:cubicBezTo>
                <a:cubicBezTo>
                  <a:pt x="41099" y="152954"/>
                  <a:pt x="44274" y="155600"/>
                  <a:pt x="54328" y="185762"/>
                </a:cubicBezTo>
                <a:cubicBezTo>
                  <a:pt x="64382" y="215924"/>
                  <a:pt x="81845" y="273075"/>
                  <a:pt x="92428" y="303237"/>
                </a:cubicBezTo>
                <a:cubicBezTo>
                  <a:pt x="103011" y="333400"/>
                  <a:pt x="118357" y="364620"/>
                  <a:pt x="117828" y="366737"/>
                </a:cubicBezTo>
                <a:cubicBezTo>
                  <a:pt x="117299" y="368854"/>
                  <a:pt x="99836" y="340808"/>
                  <a:pt x="89253" y="315937"/>
                </a:cubicBezTo>
                <a:cubicBezTo>
                  <a:pt x="78670" y="291066"/>
                  <a:pt x="69674" y="264079"/>
                  <a:pt x="54328" y="217512"/>
                </a:cubicBezTo>
                <a:cubicBezTo>
                  <a:pt x="38982" y="170945"/>
                  <a:pt x="4057" y="17487"/>
                  <a:pt x="353" y="161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79" name="フリーフォーム 1978">
            <a:extLst>
              <a:ext uri="{FF2B5EF4-FFF2-40B4-BE49-F238E27FC236}">
                <a16:creationId xmlns:a16="http://schemas.microsoft.com/office/drawing/2014/main" id="{87BDFF23-41C8-8962-009F-FDB330AFB747}"/>
              </a:ext>
            </a:extLst>
          </p:cNvPr>
          <p:cNvSpPr/>
          <p:nvPr/>
        </p:nvSpPr>
        <p:spPr>
          <a:xfrm>
            <a:off x="4320430" y="9447676"/>
            <a:ext cx="65652" cy="312624"/>
          </a:xfrm>
          <a:custGeom>
            <a:avLst/>
            <a:gdLst>
              <a:gd name="connsiteX0" fmla="*/ 64245 w 65652"/>
              <a:gd name="connsiteY0" fmla="*/ 1124 h 312624"/>
              <a:gd name="connsiteX1" fmla="*/ 42020 w 65652"/>
              <a:gd name="connsiteY1" fmla="*/ 118599 h 312624"/>
              <a:gd name="connsiteX2" fmla="*/ 10270 w 65652"/>
              <a:gd name="connsiteY2" fmla="*/ 191624 h 312624"/>
              <a:gd name="connsiteX3" fmla="*/ 7095 w 65652"/>
              <a:gd name="connsiteY3" fmla="*/ 229724 h 312624"/>
              <a:gd name="connsiteX4" fmla="*/ 26145 w 65652"/>
              <a:gd name="connsiteY4" fmla="*/ 312274 h 312624"/>
              <a:gd name="connsiteX5" fmla="*/ 745 w 65652"/>
              <a:gd name="connsiteY5" fmla="*/ 194799 h 312624"/>
              <a:gd name="connsiteX6" fmla="*/ 64245 w 65652"/>
              <a:gd name="connsiteY6" fmla="*/ 1124 h 3126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5652" h="312624">
                <a:moveTo>
                  <a:pt x="64245" y="1124"/>
                </a:moveTo>
                <a:cubicBezTo>
                  <a:pt x="71124" y="-11576"/>
                  <a:pt x="51016" y="86849"/>
                  <a:pt x="42020" y="118599"/>
                </a:cubicBezTo>
                <a:cubicBezTo>
                  <a:pt x="33024" y="150349"/>
                  <a:pt x="16091" y="173103"/>
                  <a:pt x="10270" y="191624"/>
                </a:cubicBezTo>
                <a:cubicBezTo>
                  <a:pt x="4449" y="210145"/>
                  <a:pt x="4449" y="209616"/>
                  <a:pt x="7095" y="229724"/>
                </a:cubicBezTo>
                <a:cubicBezTo>
                  <a:pt x="9741" y="249832"/>
                  <a:pt x="27203" y="318095"/>
                  <a:pt x="26145" y="312274"/>
                </a:cubicBezTo>
                <a:cubicBezTo>
                  <a:pt x="25087" y="306453"/>
                  <a:pt x="-5076" y="240836"/>
                  <a:pt x="745" y="194799"/>
                </a:cubicBezTo>
                <a:cubicBezTo>
                  <a:pt x="6566" y="148762"/>
                  <a:pt x="57366" y="13824"/>
                  <a:pt x="64245" y="112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80" name="フリーフォーム 1979">
            <a:extLst>
              <a:ext uri="{FF2B5EF4-FFF2-40B4-BE49-F238E27FC236}">
                <a16:creationId xmlns:a16="http://schemas.microsoft.com/office/drawing/2014/main" id="{BBC8AD9C-73B5-DF5D-AD26-C26A446772A8}"/>
              </a:ext>
            </a:extLst>
          </p:cNvPr>
          <p:cNvSpPr/>
          <p:nvPr/>
        </p:nvSpPr>
        <p:spPr>
          <a:xfrm>
            <a:off x="4317285" y="9368209"/>
            <a:ext cx="54690" cy="148576"/>
          </a:xfrm>
          <a:custGeom>
            <a:avLst/>
            <a:gdLst>
              <a:gd name="connsiteX0" fmla="*/ 715 w 54690"/>
              <a:gd name="connsiteY0" fmla="*/ 147266 h 148576"/>
              <a:gd name="connsiteX1" fmla="*/ 35640 w 54690"/>
              <a:gd name="connsiteY1" fmla="*/ 4391 h 148576"/>
              <a:gd name="connsiteX2" fmla="*/ 35640 w 54690"/>
              <a:gd name="connsiteY2" fmla="*/ 42491 h 148576"/>
              <a:gd name="connsiteX3" fmla="*/ 54690 w 54690"/>
              <a:gd name="connsiteY3" fmla="*/ 102816 h 148576"/>
              <a:gd name="connsiteX4" fmla="*/ 35640 w 54690"/>
              <a:gd name="connsiteY4" fmla="*/ 36141 h 148576"/>
              <a:gd name="connsiteX5" fmla="*/ 13415 w 54690"/>
              <a:gd name="connsiteY5" fmla="*/ 74241 h 148576"/>
              <a:gd name="connsiteX6" fmla="*/ 715 w 54690"/>
              <a:gd name="connsiteY6" fmla="*/ 147266 h 1485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4690" h="148576">
                <a:moveTo>
                  <a:pt x="715" y="147266"/>
                </a:moveTo>
                <a:cubicBezTo>
                  <a:pt x="4419" y="135624"/>
                  <a:pt x="29819" y="21853"/>
                  <a:pt x="35640" y="4391"/>
                </a:cubicBezTo>
                <a:cubicBezTo>
                  <a:pt x="41461" y="-13071"/>
                  <a:pt x="32465" y="26087"/>
                  <a:pt x="35640" y="42491"/>
                </a:cubicBezTo>
                <a:cubicBezTo>
                  <a:pt x="38815" y="58895"/>
                  <a:pt x="54690" y="103874"/>
                  <a:pt x="54690" y="102816"/>
                </a:cubicBezTo>
                <a:cubicBezTo>
                  <a:pt x="54690" y="101758"/>
                  <a:pt x="42519" y="40903"/>
                  <a:pt x="35640" y="36141"/>
                </a:cubicBezTo>
                <a:cubicBezTo>
                  <a:pt x="28761" y="31379"/>
                  <a:pt x="18178" y="58895"/>
                  <a:pt x="13415" y="74241"/>
                </a:cubicBezTo>
                <a:cubicBezTo>
                  <a:pt x="8652" y="89587"/>
                  <a:pt x="-2989" y="158908"/>
                  <a:pt x="715" y="14726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81" name="フリーフォーム 1980">
            <a:extLst>
              <a:ext uri="{FF2B5EF4-FFF2-40B4-BE49-F238E27FC236}">
                <a16:creationId xmlns:a16="http://schemas.microsoft.com/office/drawing/2014/main" id="{D63F4082-1729-74C7-F648-F41982BC8545}"/>
              </a:ext>
            </a:extLst>
          </p:cNvPr>
          <p:cNvSpPr/>
          <p:nvPr/>
        </p:nvSpPr>
        <p:spPr>
          <a:xfrm>
            <a:off x="4337006" y="9486287"/>
            <a:ext cx="80490" cy="747767"/>
          </a:xfrm>
          <a:custGeom>
            <a:avLst/>
            <a:gdLst>
              <a:gd name="connsiteX0" fmla="*/ 76244 w 80490"/>
              <a:gd name="connsiteY0" fmla="*/ 613 h 747767"/>
              <a:gd name="connsiteX1" fmla="*/ 25444 w 80490"/>
              <a:gd name="connsiteY1" fmla="*/ 140313 h 747767"/>
              <a:gd name="connsiteX2" fmla="*/ 15919 w 80490"/>
              <a:gd name="connsiteY2" fmla="*/ 200638 h 747767"/>
              <a:gd name="connsiteX3" fmla="*/ 19094 w 80490"/>
              <a:gd name="connsiteY3" fmla="*/ 330813 h 747767"/>
              <a:gd name="connsiteX4" fmla="*/ 19094 w 80490"/>
              <a:gd name="connsiteY4" fmla="*/ 299063 h 747767"/>
              <a:gd name="connsiteX5" fmla="*/ 41319 w 80490"/>
              <a:gd name="connsiteY5" fmla="*/ 448288 h 747767"/>
              <a:gd name="connsiteX6" fmla="*/ 57194 w 80490"/>
              <a:gd name="connsiteY6" fmla="*/ 594338 h 747767"/>
              <a:gd name="connsiteX7" fmla="*/ 76244 w 80490"/>
              <a:gd name="connsiteY7" fmla="*/ 730863 h 747767"/>
              <a:gd name="connsiteX8" fmla="*/ 73069 w 80490"/>
              <a:gd name="connsiteY8" fmla="*/ 686413 h 747767"/>
              <a:gd name="connsiteX9" fmla="*/ 44 w 80490"/>
              <a:gd name="connsiteY9" fmla="*/ 200638 h 747767"/>
              <a:gd name="connsiteX10" fmla="*/ 76244 w 80490"/>
              <a:gd name="connsiteY10" fmla="*/ 613 h 7477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80490" h="747767">
                <a:moveTo>
                  <a:pt x="76244" y="613"/>
                </a:moveTo>
                <a:cubicBezTo>
                  <a:pt x="80477" y="-9441"/>
                  <a:pt x="35498" y="106975"/>
                  <a:pt x="25444" y="140313"/>
                </a:cubicBezTo>
                <a:cubicBezTo>
                  <a:pt x="15390" y="173651"/>
                  <a:pt x="16977" y="168888"/>
                  <a:pt x="15919" y="200638"/>
                </a:cubicBezTo>
                <a:cubicBezTo>
                  <a:pt x="14861" y="232388"/>
                  <a:pt x="18565" y="314409"/>
                  <a:pt x="19094" y="330813"/>
                </a:cubicBezTo>
                <a:cubicBezTo>
                  <a:pt x="19623" y="347217"/>
                  <a:pt x="15390" y="279484"/>
                  <a:pt x="19094" y="299063"/>
                </a:cubicBezTo>
                <a:cubicBezTo>
                  <a:pt x="22798" y="318642"/>
                  <a:pt x="34969" y="399075"/>
                  <a:pt x="41319" y="448288"/>
                </a:cubicBezTo>
                <a:cubicBezTo>
                  <a:pt x="47669" y="497501"/>
                  <a:pt x="51373" y="547242"/>
                  <a:pt x="57194" y="594338"/>
                </a:cubicBezTo>
                <a:cubicBezTo>
                  <a:pt x="63015" y="641434"/>
                  <a:pt x="73598" y="715517"/>
                  <a:pt x="76244" y="730863"/>
                </a:cubicBezTo>
                <a:cubicBezTo>
                  <a:pt x="78890" y="746209"/>
                  <a:pt x="85769" y="774784"/>
                  <a:pt x="73069" y="686413"/>
                </a:cubicBezTo>
                <a:cubicBezTo>
                  <a:pt x="60369" y="598042"/>
                  <a:pt x="2161" y="310705"/>
                  <a:pt x="44" y="200638"/>
                </a:cubicBezTo>
                <a:cubicBezTo>
                  <a:pt x="-2073" y="90571"/>
                  <a:pt x="72011" y="10667"/>
                  <a:pt x="76244" y="61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82" name="フリーフォーム 1981">
            <a:extLst>
              <a:ext uri="{FF2B5EF4-FFF2-40B4-BE49-F238E27FC236}">
                <a16:creationId xmlns:a16="http://schemas.microsoft.com/office/drawing/2014/main" id="{624D3E8F-3827-B33B-3AD5-2094C0209D1A}"/>
              </a:ext>
            </a:extLst>
          </p:cNvPr>
          <p:cNvSpPr/>
          <p:nvPr/>
        </p:nvSpPr>
        <p:spPr>
          <a:xfrm>
            <a:off x="4373760" y="9496400"/>
            <a:ext cx="87169" cy="726406"/>
          </a:xfrm>
          <a:custGeom>
            <a:avLst/>
            <a:gdLst>
              <a:gd name="connsiteX0" fmla="*/ 49015 w 87169"/>
              <a:gd name="connsiteY0" fmla="*/ 25 h 726406"/>
              <a:gd name="connsiteX1" fmla="*/ 10915 w 87169"/>
              <a:gd name="connsiteY1" fmla="*/ 158775 h 726406"/>
              <a:gd name="connsiteX2" fmla="*/ 7740 w 87169"/>
              <a:gd name="connsiteY2" fmla="*/ 187350 h 726406"/>
              <a:gd name="connsiteX3" fmla="*/ 14090 w 87169"/>
              <a:gd name="connsiteY3" fmla="*/ 320700 h 726406"/>
              <a:gd name="connsiteX4" fmla="*/ 17265 w 87169"/>
              <a:gd name="connsiteY4" fmla="*/ 266725 h 726406"/>
              <a:gd name="connsiteX5" fmla="*/ 45840 w 87169"/>
              <a:gd name="connsiteY5" fmla="*/ 473100 h 726406"/>
              <a:gd name="connsiteX6" fmla="*/ 55365 w 87169"/>
              <a:gd name="connsiteY6" fmla="*/ 619150 h 726406"/>
              <a:gd name="connsiteX7" fmla="*/ 68065 w 87169"/>
              <a:gd name="connsiteY7" fmla="*/ 676300 h 726406"/>
              <a:gd name="connsiteX8" fmla="*/ 87115 w 87169"/>
              <a:gd name="connsiteY8" fmla="*/ 708050 h 726406"/>
              <a:gd name="connsiteX9" fmla="*/ 71240 w 87169"/>
              <a:gd name="connsiteY9" fmla="*/ 685825 h 726406"/>
              <a:gd name="connsiteX10" fmla="*/ 7740 w 87169"/>
              <a:gd name="connsiteY10" fmla="*/ 260375 h 726406"/>
              <a:gd name="connsiteX11" fmla="*/ 4565 w 87169"/>
              <a:gd name="connsiteY11" fmla="*/ 171475 h 726406"/>
              <a:gd name="connsiteX12" fmla="*/ 49015 w 87169"/>
              <a:gd name="connsiteY12" fmla="*/ 25 h 7264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87169" h="726406">
                <a:moveTo>
                  <a:pt x="49015" y="25"/>
                </a:moveTo>
                <a:cubicBezTo>
                  <a:pt x="50073" y="-2092"/>
                  <a:pt x="17794" y="127554"/>
                  <a:pt x="10915" y="158775"/>
                </a:cubicBezTo>
                <a:cubicBezTo>
                  <a:pt x="4036" y="189996"/>
                  <a:pt x="7211" y="160363"/>
                  <a:pt x="7740" y="187350"/>
                </a:cubicBezTo>
                <a:cubicBezTo>
                  <a:pt x="8269" y="214337"/>
                  <a:pt x="12503" y="307471"/>
                  <a:pt x="14090" y="320700"/>
                </a:cubicBezTo>
                <a:cubicBezTo>
                  <a:pt x="15677" y="333929"/>
                  <a:pt x="11973" y="241325"/>
                  <a:pt x="17265" y="266725"/>
                </a:cubicBezTo>
                <a:cubicBezTo>
                  <a:pt x="22557" y="292125"/>
                  <a:pt x="39490" y="414363"/>
                  <a:pt x="45840" y="473100"/>
                </a:cubicBezTo>
                <a:cubicBezTo>
                  <a:pt x="52190" y="531837"/>
                  <a:pt x="51661" y="585283"/>
                  <a:pt x="55365" y="619150"/>
                </a:cubicBezTo>
                <a:cubicBezTo>
                  <a:pt x="59069" y="653017"/>
                  <a:pt x="62773" y="661483"/>
                  <a:pt x="68065" y="676300"/>
                </a:cubicBezTo>
                <a:cubicBezTo>
                  <a:pt x="73357" y="691117"/>
                  <a:pt x="86586" y="706463"/>
                  <a:pt x="87115" y="708050"/>
                </a:cubicBezTo>
                <a:cubicBezTo>
                  <a:pt x="87644" y="709637"/>
                  <a:pt x="84469" y="760438"/>
                  <a:pt x="71240" y="685825"/>
                </a:cubicBezTo>
                <a:cubicBezTo>
                  <a:pt x="58011" y="611213"/>
                  <a:pt x="18852" y="346100"/>
                  <a:pt x="7740" y="260375"/>
                </a:cubicBezTo>
                <a:cubicBezTo>
                  <a:pt x="-3372" y="174650"/>
                  <a:pt x="-727" y="210104"/>
                  <a:pt x="4565" y="171475"/>
                </a:cubicBezTo>
                <a:cubicBezTo>
                  <a:pt x="9857" y="132846"/>
                  <a:pt x="47957" y="2142"/>
                  <a:pt x="49015" y="2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83" name="フリーフォーム 1982">
            <a:extLst>
              <a:ext uri="{FF2B5EF4-FFF2-40B4-BE49-F238E27FC236}">
                <a16:creationId xmlns:a16="http://schemas.microsoft.com/office/drawing/2014/main" id="{258BCE89-1958-59DF-EF85-D5C45C68F182}"/>
              </a:ext>
            </a:extLst>
          </p:cNvPr>
          <p:cNvSpPr/>
          <p:nvPr/>
        </p:nvSpPr>
        <p:spPr>
          <a:xfrm>
            <a:off x="3114659" y="11727409"/>
            <a:ext cx="1391250" cy="461532"/>
          </a:xfrm>
          <a:custGeom>
            <a:avLst/>
            <a:gdLst>
              <a:gd name="connsiteX0" fmla="*/ 16 w 1391250"/>
              <a:gd name="connsiteY0" fmla="*/ 461416 h 461532"/>
              <a:gd name="connsiteX1" fmla="*/ 520716 w 1391250"/>
              <a:gd name="connsiteY1" fmla="*/ 204241 h 461532"/>
              <a:gd name="connsiteX2" fmla="*/ 412766 w 1391250"/>
              <a:gd name="connsiteY2" fmla="*/ 239166 h 461532"/>
              <a:gd name="connsiteX3" fmla="*/ 971566 w 1391250"/>
              <a:gd name="connsiteY3" fmla="*/ 86766 h 461532"/>
              <a:gd name="connsiteX4" fmla="*/ 815991 w 1391250"/>
              <a:gd name="connsiteY4" fmla="*/ 118516 h 461532"/>
              <a:gd name="connsiteX5" fmla="*/ 1206516 w 1391250"/>
              <a:gd name="connsiteY5" fmla="*/ 35966 h 461532"/>
              <a:gd name="connsiteX6" fmla="*/ 1381141 w 1391250"/>
              <a:gd name="connsiteY6" fmla="*/ 4216 h 461532"/>
              <a:gd name="connsiteX7" fmla="*/ 923941 w 1391250"/>
              <a:gd name="connsiteY7" fmla="*/ 124866 h 461532"/>
              <a:gd name="connsiteX8" fmla="*/ 539766 w 1391250"/>
              <a:gd name="connsiteY8" fmla="*/ 235991 h 461532"/>
              <a:gd name="connsiteX9" fmla="*/ 16 w 1391250"/>
              <a:gd name="connsiteY9" fmla="*/ 461416 h 4615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391250" h="461532">
                <a:moveTo>
                  <a:pt x="16" y="461416"/>
                </a:moveTo>
                <a:cubicBezTo>
                  <a:pt x="-3159" y="456124"/>
                  <a:pt x="451924" y="241283"/>
                  <a:pt x="520716" y="204241"/>
                </a:cubicBezTo>
                <a:cubicBezTo>
                  <a:pt x="589508" y="167199"/>
                  <a:pt x="337624" y="258745"/>
                  <a:pt x="412766" y="239166"/>
                </a:cubicBezTo>
                <a:cubicBezTo>
                  <a:pt x="487908" y="219587"/>
                  <a:pt x="904362" y="106874"/>
                  <a:pt x="971566" y="86766"/>
                </a:cubicBezTo>
                <a:cubicBezTo>
                  <a:pt x="1038770" y="66658"/>
                  <a:pt x="815991" y="118516"/>
                  <a:pt x="815991" y="118516"/>
                </a:cubicBezTo>
                <a:lnTo>
                  <a:pt x="1206516" y="35966"/>
                </a:lnTo>
                <a:cubicBezTo>
                  <a:pt x="1300708" y="16916"/>
                  <a:pt x="1428237" y="-10601"/>
                  <a:pt x="1381141" y="4216"/>
                </a:cubicBezTo>
                <a:cubicBezTo>
                  <a:pt x="1334045" y="19033"/>
                  <a:pt x="1064170" y="86237"/>
                  <a:pt x="923941" y="124866"/>
                </a:cubicBezTo>
                <a:cubicBezTo>
                  <a:pt x="783712" y="163495"/>
                  <a:pt x="687933" y="182545"/>
                  <a:pt x="539766" y="235991"/>
                </a:cubicBezTo>
                <a:cubicBezTo>
                  <a:pt x="391599" y="289437"/>
                  <a:pt x="3191" y="466708"/>
                  <a:pt x="16" y="46141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84" name="フリーフォーム 1983">
            <a:extLst>
              <a:ext uri="{FF2B5EF4-FFF2-40B4-BE49-F238E27FC236}">
                <a16:creationId xmlns:a16="http://schemas.microsoft.com/office/drawing/2014/main" id="{BD9EC598-7FC8-D63E-D09D-DA9C1F9FEAC2}"/>
              </a:ext>
            </a:extLst>
          </p:cNvPr>
          <p:cNvSpPr/>
          <p:nvPr/>
        </p:nvSpPr>
        <p:spPr>
          <a:xfrm>
            <a:off x="2190390" y="12139374"/>
            <a:ext cx="1034424" cy="567428"/>
          </a:xfrm>
          <a:custGeom>
            <a:avLst/>
            <a:gdLst>
              <a:gd name="connsiteX0" fmla="*/ 360 w 1034424"/>
              <a:gd name="connsiteY0" fmla="*/ 566976 h 567428"/>
              <a:gd name="connsiteX1" fmla="*/ 200385 w 1034424"/>
              <a:gd name="connsiteY1" fmla="*/ 373301 h 567428"/>
              <a:gd name="connsiteX2" fmla="*/ 165460 w 1034424"/>
              <a:gd name="connsiteY2" fmla="*/ 436801 h 567428"/>
              <a:gd name="connsiteX3" fmla="*/ 194035 w 1034424"/>
              <a:gd name="connsiteY3" fmla="*/ 354251 h 567428"/>
              <a:gd name="connsiteX4" fmla="*/ 216260 w 1034424"/>
              <a:gd name="connsiteY4" fmla="*/ 271701 h 567428"/>
              <a:gd name="connsiteX5" fmla="*/ 194035 w 1034424"/>
              <a:gd name="connsiteY5" fmla="*/ 319326 h 567428"/>
              <a:gd name="connsiteX6" fmla="*/ 384535 w 1034424"/>
              <a:gd name="connsiteY6" fmla="*/ 220901 h 567428"/>
              <a:gd name="connsiteX7" fmla="*/ 314685 w 1034424"/>
              <a:gd name="connsiteY7" fmla="*/ 303451 h 567428"/>
              <a:gd name="connsiteX8" fmla="*/ 514710 w 1034424"/>
              <a:gd name="connsiteY8" fmla="*/ 227251 h 567428"/>
              <a:gd name="connsiteX9" fmla="*/ 422635 w 1034424"/>
              <a:gd name="connsiteY9" fmla="*/ 290751 h 567428"/>
              <a:gd name="connsiteX10" fmla="*/ 705210 w 1034424"/>
              <a:gd name="connsiteY10" fmla="*/ 97076 h 567428"/>
              <a:gd name="connsiteX11" fmla="*/ 860785 w 1034424"/>
              <a:gd name="connsiteY11" fmla="*/ 52626 h 567428"/>
              <a:gd name="connsiteX12" fmla="*/ 752835 w 1034424"/>
              <a:gd name="connsiteY12" fmla="*/ 112951 h 567428"/>
              <a:gd name="connsiteX13" fmla="*/ 1032235 w 1034424"/>
              <a:gd name="connsiteY13" fmla="*/ 1826 h 567428"/>
              <a:gd name="connsiteX14" fmla="*/ 575035 w 1034424"/>
              <a:gd name="connsiteY14" fmla="*/ 220901 h 567428"/>
              <a:gd name="connsiteX15" fmla="*/ 359135 w 1034424"/>
              <a:gd name="connsiteY15" fmla="*/ 341551 h 567428"/>
              <a:gd name="connsiteX16" fmla="*/ 257535 w 1034424"/>
              <a:gd name="connsiteY16" fmla="*/ 424101 h 567428"/>
              <a:gd name="connsiteX17" fmla="*/ 360 w 1034424"/>
              <a:gd name="connsiteY17" fmla="*/ 566976 h 5674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1034424" h="567428">
                <a:moveTo>
                  <a:pt x="360" y="566976"/>
                </a:moveTo>
                <a:cubicBezTo>
                  <a:pt x="-9165" y="558509"/>
                  <a:pt x="172868" y="394997"/>
                  <a:pt x="200385" y="373301"/>
                </a:cubicBezTo>
                <a:cubicBezTo>
                  <a:pt x="227902" y="351605"/>
                  <a:pt x="166518" y="439976"/>
                  <a:pt x="165460" y="436801"/>
                </a:cubicBezTo>
                <a:cubicBezTo>
                  <a:pt x="164402" y="433626"/>
                  <a:pt x="185568" y="381768"/>
                  <a:pt x="194035" y="354251"/>
                </a:cubicBezTo>
                <a:cubicBezTo>
                  <a:pt x="202502" y="326734"/>
                  <a:pt x="216260" y="277522"/>
                  <a:pt x="216260" y="271701"/>
                </a:cubicBezTo>
                <a:cubicBezTo>
                  <a:pt x="216260" y="265880"/>
                  <a:pt x="165989" y="327793"/>
                  <a:pt x="194035" y="319326"/>
                </a:cubicBezTo>
                <a:cubicBezTo>
                  <a:pt x="222081" y="310859"/>
                  <a:pt x="364427" y="223547"/>
                  <a:pt x="384535" y="220901"/>
                </a:cubicBezTo>
                <a:cubicBezTo>
                  <a:pt x="404643" y="218255"/>
                  <a:pt x="292989" y="302393"/>
                  <a:pt x="314685" y="303451"/>
                </a:cubicBezTo>
                <a:cubicBezTo>
                  <a:pt x="336381" y="304509"/>
                  <a:pt x="496718" y="229368"/>
                  <a:pt x="514710" y="227251"/>
                </a:cubicBezTo>
                <a:cubicBezTo>
                  <a:pt x="532702" y="225134"/>
                  <a:pt x="422635" y="290751"/>
                  <a:pt x="422635" y="290751"/>
                </a:cubicBezTo>
                <a:cubicBezTo>
                  <a:pt x="454385" y="269055"/>
                  <a:pt x="632185" y="136763"/>
                  <a:pt x="705210" y="97076"/>
                </a:cubicBezTo>
                <a:cubicBezTo>
                  <a:pt x="778235" y="57388"/>
                  <a:pt x="852848" y="49980"/>
                  <a:pt x="860785" y="52626"/>
                </a:cubicBezTo>
                <a:cubicBezTo>
                  <a:pt x="868722" y="55272"/>
                  <a:pt x="724260" y="121418"/>
                  <a:pt x="752835" y="112951"/>
                </a:cubicBezTo>
                <a:cubicBezTo>
                  <a:pt x="781410" y="104484"/>
                  <a:pt x="1061868" y="-16166"/>
                  <a:pt x="1032235" y="1826"/>
                </a:cubicBezTo>
                <a:cubicBezTo>
                  <a:pt x="1002602" y="19818"/>
                  <a:pt x="687218" y="164280"/>
                  <a:pt x="575035" y="220901"/>
                </a:cubicBezTo>
                <a:cubicBezTo>
                  <a:pt x="462852" y="277522"/>
                  <a:pt x="412052" y="307684"/>
                  <a:pt x="359135" y="341551"/>
                </a:cubicBezTo>
                <a:cubicBezTo>
                  <a:pt x="306218" y="375418"/>
                  <a:pt x="310981" y="385472"/>
                  <a:pt x="257535" y="424101"/>
                </a:cubicBezTo>
                <a:cubicBezTo>
                  <a:pt x="204089" y="462730"/>
                  <a:pt x="9885" y="575443"/>
                  <a:pt x="360" y="56697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85" name="フリーフォーム 1984">
            <a:extLst>
              <a:ext uri="{FF2B5EF4-FFF2-40B4-BE49-F238E27FC236}">
                <a16:creationId xmlns:a16="http://schemas.microsoft.com/office/drawing/2014/main" id="{F2B05C34-1D35-CEC7-5E9E-AC5205E26E53}"/>
              </a:ext>
            </a:extLst>
          </p:cNvPr>
          <p:cNvSpPr/>
          <p:nvPr/>
        </p:nvSpPr>
        <p:spPr>
          <a:xfrm>
            <a:off x="3186645" y="11605565"/>
            <a:ext cx="794805" cy="227092"/>
          </a:xfrm>
          <a:custGeom>
            <a:avLst/>
            <a:gdLst>
              <a:gd name="connsiteX0" fmla="*/ 794805 w 794805"/>
              <a:gd name="connsiteY0" fmla="*/ 5410 h 227092"/>
              <a:gd name="connsiteX1" fmla="*/ 416980 w 794805"/>
              <a:gd name="connsiteY1" fmla="*/ 59385 h 227092"/>
              <a:gd name="connsiteX2" fmla="*/ 128055 w 794805"/>
              <a:gd name="connsiteY2" fmla="*/ 62560 h 227092"/>
              <a:gd name="connsiteX3" fmla="*/ 305855 w 794805"/>
              <a:gd name="connsiteY3" fmla="*/ 59385 h 227092"/>
              <a:gd name="connsiteX4" fmla="*/ 86780 w 794805"/>
              <a:gd name="connsiteY4" fmla="*/ 72085 h 227092"/>
              <a:gd name="connsiteX5" fmla="*/ 121705 w 794805"/>
              <a:gd name="connsiteY5" fmla="*/ 119710 h 227092"/>
              <a:gd name="connsiteX6" fmla="*/ 140755 w 794805"/>
              <a:gd name="connsiteY6" fmla="*/ 224485 h 227092"/>
              <a:gd name="connsiteX7" fmla="*/ 121705 w 794805"/>
              <a:gd name="connsiteY7" fmla="*/ 189560 h 227092"/>
              <a:gd name="connsiteX8" fmla="*/ 83605 w 794805"/>
              <a:gd name="connsiteY8" fmla="*/ 126060 h 227092"/>
              <a:gd name="connsiteX9" fmla="*/ 4230 w 794805"/>
              <a:gd name="connsiteY9" fmla="*/ 8585 h 227092"/>
              <a:gd name="connsiteX10" fmla="*/ 226480 w 794805"/>
              <a:gd name="connsiteY10" fmla="*/ 8585 h 227092"/>
              <a:gd name="connsiteX11" fmla="*/ 109005 w 794805"/>
              <a:gd name="connsiteY11" fmla="*/ 5410 h 227092"/>
              <a:gd name="connsiteX12" fmla="*/ 505880 w 794805"/>
              <a:gd name="connsiteY12" fmla="*/ 14935 h 227092"/>
              <a:gd name="connsiteX13" fmla="*/ 794805 w 794805"/>
              <a:gd name="connsiteY13" fmla="*/ 5410 h 2270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794805" h="227092">
                <a:moveTo>
                  <a:pt x="794805" y="5410"/>
                </a:moveTo>
                <a:cubicBezTo>
                  <a:pt x="661455" y="27635"/>
                  <a:pt x="528105" y="49860"/>
                  <a:pt x="416980" y="59385"/>
                </a:cubicBezTo>
                <a:cubicBezTo>
                  <a:pt x="305855" y="68910"/>
                  <a:pt x="146576" y="62560"/>
                  <a:pt x="128055" y="62560"/>
                </a:cubicBezTo>
                <a:cubicBezTo>
                  <a:pt x="109534" y="62560"/>
                  <a:pt x="312734" y="57798"/>
                  <a:pt x="305855" y="59385"/>
                </a:cubicBezTo>
                <a:cubicBezTo>
                  <a:pt x="298976" y="60972"/>
                  <a:pt x="117472" y="62031"/>
                  <a:pt x="86780" y="72085"/>
                </a:cubicBezTo>
                <a:cubicBezTo>
                  <a:pt x="56088" y="82139"/>
                  <a:pt x="112709" y="94310"/>
                  <a:pt x="121705" y="119710"/>
                </a:cubicBezTo>
                <a:cubicBezTo>
                  <a:pt x="130701" y="145110"/>
                  <a:pt x="140755" y="212843"/>
                  <a:pt x="140755" y="224485"/>
                </a:cubicBezTo>
                <a:cubicBezTo>
                  <a:pt x="140755" y="236127"/>
                  <a:pt x="131230" y="205964"/>
                  <a:pt x="121705" y="189560"/>
                </a:cubicBezTo>
                <a:cubicBezTo>
                  <a:pt x="112180" y="173156"/>
                  <a:pt x="103184" y="156223"/>
                  <a:pt x="83605" y="126060"/>
                </a:cubicBezTo>
                <a:cubicBezTo>
                  <a:pt x="64026" y="95898"/>
                  <a:pt x="-19582" y="28164"/>
                  <a:pt x="4230" y="8585"/>
                </a:cubicBezTo>
                <a:cubicBezTo>
                  <a:pt x="28042" y="-10994"/>
                  <a:pt x="209018" y="9114"/>
                  <a:pt x="226480" y="8585"/>
                </a:cubicBezTo>
                <a:lnTo>
                  <a:pt x="109005" y="5410"/>
                </a:lnTo>
                <a:lnTo>
                  <a:pt x="505880" y="14935"/>
                </a:lnTo>
                <a:lnTo>
                  <a:pt x="794805" y="541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86" name="フリーフォーム 1985">
            <a:extLst>
              <a:ext uri="{FF2B5EF4-FFF2-40B4-BE49-F238E27FC236}">
                <a16:creationId xmlns:a16="http://schemas.microsoft.com/office/drawing/2014/main" id="{AB67ED36-BA8C-B50B-6BC6-0CCA070F7B47}"/>
              </a:ext>
            </a:extLst>
          </p:cNvPr>
          <p:cNvSpPr/>
          <p:nvPr/>
        </p:nvSpPr>
        <p:spPr>
          <a:xfrm>
            <a:off x="2568294" y="11601568"/>
            <a:ext cx="367044" cy="94268"/>
          </a:xfrm>
          <a:custGeom>
            <a:avLst/>
            <a:gdLst>
              <a:gd name="connsiteX0" fmla="*/ 281 w 367044"/>
              <a:gd name="connsiteY0" fmla="*/ 9407 h 94268"/>
              <a:gd name="connsiteX1" fmla="*/ 273331 w 367044"/>
              <a:gd name="connsiteY1" fmla="*/ 6232 h 94268"/>
              <a:gd name="connsiteX2" fmla="*/ 365406 w 367044"/>
              <a:gd name="connsiteY2" fmla="*/ 91957 h 94268"/>
              <a:gd name="connsiteX3" fmla="*/ 324131 w 367044"/>
              <a:gd name="connsiteY3" fmla="*/ 66557 h 94268"/>
              <a:gd name="connsiteX4" fmla="*/ 222531 w 367044"/>
              <a:gd name="connsiteY4" fmla="*/ 31632 h 94268"/>
              <a:gd name="connsiteX5" fmla="*/ 281 w 367044"/>
              <a:gd name="connsiteY5" fmla="*/ 9407 h 942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67044" h="94268">
                <a:moveTo>
                  <a:pt x="281" y="9407"/>
                </a:moveTo>
                <a:cubicBezTo>
                  <a:pt x="8748" y="5174"/>
                  <a:pt x="212477" y="-7526"/>
                  <a:pt x="273331" y="6232"/>
                </a:cubicBezTo>
                <a:cubicBezTo>
                  <a:pt x="334185" y="19990"/>
                  <a:pt x="356939" y="81903"/>
                  <a:pt x="365406" y="91957"/>
                </a:cubicBezTo>
                <a:cubicBezTo>
                  <a:pt x="373873" y="102011"/>
                  <a:pt x="347943" y="76611"/>
                  <a:pt x="324131" y="66557"/>
                </a:cubicBezTo>
                <a:cubicBezTo>
                  <a:pt x="300319" y="56503"/>
                  <a:pt x="268568" y="42215"/>
                  <a:pt x="222531" y="31632"/>
                </a:cubicBezTo>
                <a:cubicBezTo>
                  <a:pt x="176494" y="21049"/>
                  <a:pt x="-8186" y="13640"/>
                  <a:pt x="281" y="940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87" name="フリーフォーム 1986">
            <a:extLst>
              <a:ext uri="{FF2B5EF4-FFF2-40B4-BE49-F238E27FC236}">
                <a16:creationId xmlns:a16="http://schemas.microsoft.com/office/drawing/2014/main" id="{D01CE4DC-341D-F698-6CC6-DAB1BFE22874}"/>
              </a:ext>
            </a:extLst>
          </p:cNvPr>
          <p:cNvSpPr/>
          <p:nvPr/>
        </p:nvSpPr>
        <p:spPr>
          <a:xfrm>
            <a:off x="3171681" y="11607224"/>
            <a:ext cx="191083" cy="473681"/>
          </a:xfrm>
          <a:custGeom>
            <a:avLst/>
            <a:gdLst>
              <a:gd name="connsiteX0" fmla="*/ 144 w 191083"/>
              <a:gd name="connsiteY0" fmla="*/ 576 h 473681"/>
              <a:gd name="connsiteX1" fmla="*/ 111269 w 191083"/>
              <a:gd name="connsiteY1" fmla="*/ 146626 h 473681"/>
              <a:gd name="connsiteX2" fmla="*/ 152544 w 191083"/>
              <a:gd name="connsiteY2" fmla="*/ 267276 h 473681"/>
              <a:gd name="connsiteX3" fmla="*/ 187469 w 191083"/>
              <a:gd name="connsiteY3" fmla="*/ 467301 h 473681"/>
              <a:gd name="connsiteX4" fmla="*/ 187469 w 191083"/>
              <a:gd name="connsiteY4" fmla="*/ 410151 h 473681"/>
              <a:gd name="connsiteX5" fmla="*/ 165244 w 191083"/>
              <a:gd name="connsiteY5" fmla="*/ 270451 h 473681"/>
              <a:gd name="connsiteX6" fmla="*/ 136669 w 191083"/>
              <a:gd name="connsiteY6" fmla="*/ 203776 h 473681"/>
              <a:gd name="connsiteX7" fmla="*/ 144 w 191083"/>
              <a:gd name="connsiteY7" fmla="*/ 576 h 4736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91083" h="473681">
                <a:moveTo>
                  <a:pt x="144" y="576"/>
                </a:moveTo>
                <a:cubicBezTo>
                  <a:pt x="-4089" y="-8949"/>
                  <a:pt x="85869" y="102176"/>
                  <a:pt x="111269" y="146626"/>
                </a:cubicBezTo>
                <a:cubicBezTo>
                  <a:pt x="136669" y="191076"/>
                  <a:pt x="139844" y="213830"/>
                  <a:pt x="152544" y="267276"/>
                </a:cubicBezTo>
                <a:cubicBezTo>
                  <a:pt x="165244" y="320722"/>
                  <a:pt x="181648" y="443488"/>
                  <a:pt x="187469" y="467301"/>
                </a:cubicBezTo>
                <a:cubicBezTo>
                  <a:pt x="193290" y="491114"/>
                  <a:pt x="191173" y="442959"/>
                  <a:pt x="187469" y="410151"/>
                </a:cubicBezTo>
                <a:cubicBezTo>
                  <a:pt x="183765" y="377343"/>
                  <a:pt x="173711" y="304847"/>
                  <a:pt x="165244" y="270451"/>
                </a:cubicBezTo>
                <a:cubicBezTo>
                  <a:pt x="156777" y="236055"/>
                  <a:pt x="160481" y="245051"/>
                  <a:pt x="136669" y="203776"/>
                </a:cubicBezTo>
                <a:cubicBezTo>
                  <a:pt x="112857" y="162501"/>
                  <a:pt x="4377" y="10101"/>
                  <a:pt x="144" y="57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88" name="フリーフォーム 1987">
            <a:extLst>
              <a:ext uri="{FF2B5EF4-FFF2-40B4-BE49-F238E27FC236}">
                <a16:creationId xmlns:a16="http://schemas.microsoft.com/office/drawing/2014/main" id="{330BCE48-CFB4-E217-FD1B-99DF419AE943}"/>
              </a:ext>
            </a:extLst>
          </p:cNvPr>
          <p:cNvSpPr/>
          <p:nvPr/>
        </p:nvSpPr>
        <p:spPr>
          <a:xfrm>
            <a:off x="3171692" y="11604535"/>
            <a:ext cx="162773" cy="473175"/>
          </a:xfrm>
          <a:custGeom>
            <a:avLst/>
            <a:gdLst>
              <a:gd name="connsiteX0" fmla="*/ 133 w 162773"/>
              <a:gd name="connsiteY0" fmla="*/ 90 h 473175"/>
              <a:gd name="connsiteX1" fmla="*/ 92208 w 162773"/>
              <a:gd name="connsiteY1" fmla="*/ 181065 h 473175"/>
              <a:gd name="connsiteX2" fmla="*/ 133483 w 162773"/>
              <a:gd name="connsiteY2" fmla="*/ 298540 h 473175"/>
              <a:gd name="connsiteX3" fmla="*/ 158883 w 162773"/>
              <a:gd name="connsiteY3" fmla="*/ 425540 h 473175"/>
              <a:gd name="connsiteX4" fmla="*/ 162058 w 162773"/>
              <a:gd name="connsiteY4" fmla="*/ 473165 h 473175"/>
              <a:gd name="connsiteX5" fmla="*/ 152533 w 162773"/>
              <a:gd name="connsiteY5" fmla="*/ 422365 h 473175"/>
              <a:gd name="connsiteX6" fmla="*/ 133483 w 162773"/>
              <a:gd name="connsiteY6" fmla="*/ 320765 h 473175"/>
              <a:gd name="connsiteX7" fmla="*/ 73158 w 162773"/>
              <a:gd name="connsiteY7" fmla="*/ 158840 h 473175"/>
              <a:gd name="connsiteX8" fmla="*/ 133 w 162773"/>
              <a:gd name="connsiteY8" fmla="*/ 90 h 473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2773" h="473175">
                <a:moveTo>
                  <a:pt x="133" y="90"/>
                </a:moveTo>
                <a:cubicBezTo>
                  <a:pt x="3308" y="3794"/>
                  <a:pt x="69983" y="131323"/>
                  <a:pt x="92208" y="181065"/>
                </a:cubicBezTo>
                <a:cubicBezTo>
                  <a:pt x="114433" y="230807"/>
                  <a:pt x="122371" y="257794"/>
                  <a:pt x="133483" y="298540"/>
                </a:cubicBezTo>
                <a:cubicBezTo>
                  <a:pt x="144596" y="339286"/>
                  <a:pt x="154121" y="396436"/>
                  <a:pt x="158883" y="425540"/>
                </a:cubicBezTo>
                <a:cubicBezTo>
                  <a:pt x="163645" y="454644"/>
                  <a:pt x="163116" y="473694"/>
                  <a:pt x="162058" y="473165"/>
                </a:cubicBezTo>
                <a:cubicBezTo>
                  <a:pt x="161000" y="472636"/>
                  <a:pt x="152533" y="422365"/>
                  <a:pt x="152533" y="422365"/>
                </a:cubicBezTo>
                <a:cubicBezTo>
                  <a:pt x="147771" y="396965"/>
                  <a:pt x="146712" y="364686"/>
                  <a:pt x="133483" y="320765"/>
                </a:cubicBezTo>
                <a:cubicBezTo>
                  <a:pt x="120254" y="276844"/>
                  <a:pt x="94854" y="210169"/>
                  <a:pt x="73158" y="158840"/>
                </a:cubicBezTo>
                <a:cubicBezTo>
                  <a:pt x="51462" y="107511"/>
                  <a:pt x="-3042" y="-3614"/>
                  <a:pt x="133" y="9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89" name="フリーフォーム 1988">
            <a:extLst>
              <a:ext uri="{FF2B5EF4-FFF2-40B4-BE49-F238E27FC236}">
                <a16:creationId xmlns:a16="http://schemas.microsoft.com/office/drawing/2014/main" id="{20847ACC-9FFF-39AF-8C78-A8313F614BD8}"/>
              </a:ext>
            </a:extLst>
          </p:cNvPr>
          <p:cNvSpPr/>
          <p:nvPr/>
        </p:nvSpPr>
        <p:spPr>
          <a:xfrm>
            <a:off x="2863263" y="11603746"/>
            <a:ext cx="277282" cy="550857"/>
          </a:xfrm>
          <a:custGeom>
            <a:avLst/>
            <a:gdLst>
              <a:gd name="connsiteX0" fmla="*/ 587 w 277282"/>
              <a:gd name="connsiteY0" fmla="*/ 879 h 550857"/>
              <a:gd name="connsiteX1" fmla="*/ 121237 w 277282"/>
              <a:gd name="connsiteY1" fmla="*/ 143754 h 550857"/>
              <a:gd name="connsiteX2" fmla="*/ 197437 w 277282"/>
              <a:gd name="connsiteY2" fmla="*/ 286629 h 550857"/>
              <a:gd name="connsiteX3" fmla="*/ 254587 w 277282"/>
              <a:gd name="connsiteY3" fmla="*/ 410454 h 550857"/>
              <a:gd name="connsiteX4" fmla="*/ 267287 w 277282"/>
              <a:gd name="connsiteY4" fmla="*/ 467604 h 550857"/>
              <a:gd name="connsiteX5" fmla="*/ 276812 w 277282"/>
              <a:gd name="connsiteY5" fmla="*/ 550154 h 550857"/>
              <a:gd name="connsiteX6" fmla="*/ 270462 w 277282"/>
              <a:gd name="connsiteY6" fmla="*/ 496179 h 550857"/>
              <a:gd name="connsiteX7" fmla="*/ 226012 w 277282"/>
              <a:gd name="connsiteY7" fmla="*/ 315204 h 550857"/>
              <a:gd name="connsiteX8" fmla="*/ 175212 w 277282"/>
              <a:gd name="connsiteY8" fmla="*/ 213604 h 550857"/>
              <a:gd name="connsiteX9" fmla="*/ 587 w 277282"/>
              <a:gd name="connsiteY9" fmla="*/ 879 h 5508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77282" h="550857">
                <a:moveTo>
                  <a:pt x="587" y="879"/>
                </a:moveTo>
                <a:cubicBezTo>
                  <a:pt x="-8409" y="-10763"/>
                  <a:pt x="88429" y="96129"/>
                  <a:pt x="121237" y="143754"/>
                </a:cubicBezTo>
                <a:cubicBezTo>
                  <a:pt x="154045" y="191379"/>
                  <a:pt x="175212" y="242179"/>
                  <a:pt x="197437" y="286629"/>
                </a:cubicBezTo>
                <a:cubicBezTo>
                  <a:pt x="219662" y="331079"/>
                  <a:pt x="242945" y="380292"/>
                  <a:pt x="254587" y="410454"/>
                </a:cubicBezTo>
                <a:cubicBezTo>
                  <a:pt x="266229" y="440616"/>
                  <a:pt x="263583" y="444321"/>
                  <a:pt x="267287" y="467604"/>
                </a:cubicBezTo>
                <a:cubicBezTo>
                  <a:pt x="270991" y="490887"/>
                  <a:pt x="276283" y="545392"/>
                  <a:pt x="276812" y="550154"/>
                </a:cubicBezTo>
                <a:cubicBezTo>
                  <a:pt x="277341" y="554917"/>
                  <a:pt x="278929" y="535337"/>
                  <a:pt x="270462" y="496179"/>
                </a:cubicBezTo>
                <a:cubicBezTo>
                  <a:pt x="261995" y="457021"/>
                  <a:pt x="241887" y="362300"/>
                  <a:pt x="226012" y="315204"/>
                </a:cubicBezTo>
                <a:cubicBezTo>
                  <a:pt x="210137" y="268108"/>
                  <a:pt x="207491" y="263875"/>
                  <a:pt x="175212" y="213604"/>
                </a:cubicBezTo>
                <a:cubicBezTo>
                  <a:pt x="142933" y="163333"/>
                  <a:pt x="9583" y="12521"/>
                  <a:pt x="587" y="87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90" name="フリーフォーム 1989">
            <a:extLst>
              <a:ext uri="{FF2B5EF4-FFF2-40B4-BE49-F238E27FC236}">
                <a16:creationId xmlns:a16="http://schemas.microsoft.com/office/drawing/2014/main" id="{201ED743-96DF-8C7D-C8AD-31B5B0143DA0}"/>
              </a:ext>
            </a:extLst>
          </p:cNvPr>
          <p:cNvSpPr/>
          <p:nvPr/>
        </p:nvSpPr>
        <p:spPr>
          <a:xfrm>
            <a:off x="2895304" y="11626131"/>
            <a:ext cx="131189" cy="162859"/>
          </a:xfrm>
          <a:custGeom>
            <a:avLst/>
            <a:gdLst>
              <a:gd name="connsiteX0" fmla="*/ 296 w 131189"/>
              <a:gd name="connsiteY0" fmla="*/ 719 h 162859"/>
              <a:gd name="connsiteX1" fmla="*/ 127296 w 131189"/>
              <a:gd name="connsiteY1" fmla="*/ 159469 h 162859"/>
              <a:gd name="connsiteX2" fmla="*/ 92371 w 131189"/>
              <a:gd name="connsiteY2" fmla="*/ 102319 h 162859"/>
              <a:gd name="connsiteX3" fmla="*/ 296 w 131189"/>
              <a:gd name="connsiteY3" fmla="*/ 719 h 1628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1189" h="162859">
                <a:moveTo>
                  <a:pt x="296" y="719"/>
                </a:moveTo>
                <a:cubicBezTo>
                  <a:pt x="6117" y="10244"/>
                  <a:pt x="111950" y="142536"/>
                  <a:pt x="127296" y="159469"/>
                </a:cubicBezTo>
                <a:cubicBezTo>
                  <a:pt x="142642" y="176402"/>
                  <a:pt x="108775" y="125602"/>
                  <a:pt x="92371" y="102319"/>
                </a:cubicBezTo>
                <a:cubicBezTo>
                  <a:pt x="75967" y="79036"/>
                  <a:pt x="-5525" y="-8806"/>
                  <a:pt x="296" y="71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91" name="フリーフォーム 1990">
            <a:extLst>
              <a:ext uri="{FF2B5EF4-FFF2-40B4-BE49-F238E27FC236}">
                <a16:creationId xmlns:a16="http://schemas.microsoft.com/office/drawing/2014/main" id="{F16E35EF-86EF-C91F-35A1-32F0CB046B64}"/>
              </a:ext>
            </a:extLst>
          </p:cNvPr>
          <p:cNvSpPr/>
          <p:nvPr/>
        </p:nvSpPr>
        <p:spPr>
          <a:xfrm>
            <a:off x="2930037" y="11600348"/>
            <a:ext cx="242983" cy="556729"/>
          </a:xfrm>
          <a:custGeom>
            <a:avLst/>
            <a:gdLst>
              <a:gd name="connsiteX0" fmla="*/ 488 w 242983"/>
              <a:gd name="connsiteY0" fmla="*/ 1102 h 556729"/>
              <a:gd name="connsiteX1" fmla="*/ 149713 w 242983"/>
              <a:gd name="connsiteY1" fmla="*/ 239227 h 556729"/>
              <a:gd name="connsiteX2" fmla="*/ 216388 w 242983"/>
              <a:gd name="connsiteY2" fmla="*/ 404327 h 556729"/>
              <a:gd name="connsiteX3" fmla="*/ 238613 w 242983"/>
              <a:gd name="connsiteY3" fmla="*/ 556727 h 556729"/>
              <a:gd name="connsiteX4" fmla="*/ 229088 w 242983"/>
              <a:gd name="connsiteY4" fmla="*/ 401152 h 556729"/>
              <a:gd name="connsiteX5" fmla="*/ 105263 w 242983"/>
              <a:gd name="connsiteY5" fmla="*/ 159852 h 556729"/>
              <a:gd name="connsiteX6" fmla="*/ 488 w 242983"/>
              <a:gd name="connsiteY6" fmla="*/ 1102 h 5567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42983" h="556729">
                <a:moveTo>
                  <a:pt x="488" y="1102"/>
                </a:moveTo>
                <a:cubicBezTo>
                  <a:pt x="7896" y="14331"/>
                  <a:pt x="113730" y="172023"/>
                  <a:pt x="149713" y="239227"/>
                </a:cubicBezTo>
                <a:cubicBezTo>
                  <a:pt x="185696" y="306431"/>
                  <a:pt x="201571" y="351410"/>
                  <a:pt x="216388" y="404327"/>
                </a:cubicBezTo>
                <a:cubicBezTo>
                  <a:pt x="231205" y="457244"/>
                  <a:pt x="236496" y="557256"/>
                  <a:pt x="238613" y="556727"/>
                </a:cubicBezTo>
                <a:cubicBezTo>
                  <a:pt x="240730" y="556198"/>
                  <a:pt x="251313" y="467298"/>
                  <a:pt x="229088" y="401152"/>
                </a:cubicBezTo>
                <a:cubicBezTo>
                  <a:pt x="206863" y="335006"/>
                  <a:pt x="138601" y="222823"/>
                  <a:pt x="105263" y="159852"/>
                </a:cubicBezTo>
                <a:cubicBezTo>
                  <a:pt x="71925" y="96881"/>
                  <a:pt x="-6920" y="-12127"/>
                  <a:pt x="488" y="110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92" name="フリーフォーム 1991">
            <a:extLst>
              <a:ext uri="{FF2B5EF4-FFF2-40B4-BE49-F238E27FC236}">
                <a16:creationId xmlns:a16="http://schemas.microsoft.com/office/drawing/2014/main" id="{1CAFBA80-9F63-4D3C-FB16-914F391BC982}"/>
              </a:ext>
            </a:extLst>
          </p:cNvPr>
          <p:cNvSpPr/>
          <p:nvPr/>
        </p:nvSpPr>
        <p:spPr>
          <a:xfrm>
            <a:off x="3146408" y="11636350"/>
            <a:ext cx="95324" cy="168346"/>
          </a:xfrm>
          <a:custGeom>
            <a:avLst/>
            <a:gdLst>
              <a:gd name="connsiteX0" fmla="*/ 17 w 95324"/>
              <a:gd name="connsiteY0" fmla="*/ 25 h 168346"/>
              <a:gd name="connsiteX1" fmla="*/ 66692 w 95324"/>
              <a:gd name="connsiteY1" fmla="*/ 98450 h 168346"/>
              <a:gd name="connsiteX2" fmla="*/ 95267 w 95324"/>
              <a:gd name="connsiteY2" fmla="*/ 168300 h 168346"/>
              <a:gd name="connsiteX3" fmla="*/ 60342 w 95324"/>
              <a:gd name="connsiteY3" fmla="*/ 107975 h 168346"/>
              <a:gd name="connsiteX4" fmla="*/ 17 w 95324"/>
              <a:gd name="connsiteY4" fmla="*/ 25 h 1683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5324" h="168346">
                <a:moveTo>
                  <a:pt x="17" y="25"/>
                </a:moveTo>
                <a:cubicBezTo>
                  <a:pt x="1075" y="-1563"/>
                  <a:pt x="50817" y="70404"/>
                  <a:pt x="66692" y="98450"/>
                </a:cubicBezTo>
                <a:cubicBezTo>
                  <a:pt x="82567" y="126496"/>
                  <a:pt x="96325" y="166712"/>
                  <a:pt x="95267" y="168300"/>
                </a:cubicBezTo>
                <a:cubicBezTo>
                  <a:pt x="94209" y="169888"/>
                  <a:pt x="74100" y="130729"/>
                  <a:pt x="60342" y="107975"/>
                </a:cubicBezTo>
                <a:cubicBezTo>
                  <a:pt x="46584" y="85221"/>
                  <a:pt x="-1041" y="1613"/>
                  <a:pt x="17" y="2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93" name="フリーフォーム 1992">
            <a:extLst>
              <a:ext uri="{FF2B5EF4-FFF2-40B4-BE49-F238E27FC236}">
                <a16:creationId xmlns:a16="http://schemas.microsoft.com/office/drawing/2014/main" id="{946E71BE-7EEA-2293-7508-8B471D99C030}"/>
              </a:ext>
            </a:extLst>
          </p:cNvPr>
          <p:cNvSpPr/>
          <p:nvPr/>
        </p:nvSpPr>
        <p:spPr>
          <a:xfrm>
            <a:off x="2952137" y="11623598"/>
            <a:ext cx="206892" cy="22333"/>
          </a:xfrm>
          <a:custGeom>
            <a:avLst/>
            <a:gdLst>
              <a:gd name="connsiteX0" fmla="*/ 613 w 206892"/>
              <a:gd name="connsiteY0" fmla="*/ 15952 h 22333"/>
              <a:gd name="connsiteX1" fmla="*/ 200638 w 206892"/>
              <a:gd name="connsiteY1" fmla="*/ 22302 h 22333"/>
              <a:gd name="connsiteX2" fmla="*/ 153013 w 206892"/>
              <a:gd name="connsiteY2" fmla="*/ 12777 h 22333"/>
              <a:gd name="connsiteX3" fmla="*/ 118088 w 206892"/>
              <a:gd name="connsiteY3" fmla="*/ 77 h 22333"/>
              <a:gd name="connsiteX4" fmla="*/ 137138 w 206892"/>
              <a:gd name="connsiteY4" fmla="*/ 19127 h 22333"/>
              <a:gd name="connsiteX5" fmla="*/ 613 w 206892"/>
              <a:gd name="connsiteY5" fmla="*/ 15952 h 223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06892" h="22333">
                <a:moveTo>
                  <a:pt x="613" y="15952"/>
                </a:moveTo>
                <a:cubicBezTo>
                  <a:pt x="11196" y="16481"/>
                  <a:pt x="175238" y="22831"/>
                  <a:pt x="200638" y="22302"/>
                </a:cubicBezTo>
                <a:cubicBezTo>
                  <a:pt x="226038" y="21773"/>
                  <a:pt x="166771" y="16481"/>
                  <a:pt x="153013" y="12777"/>
                </a:cubicBezTo>
                <a:cubicBezTo>
                  <a:pt x="139255" y="9073"/>
                  <a:pt x="120734" y="-981"/>
                  <a:pt x="118088" y="77"/>
                </a:cubicBezTo>
                <a:cubicBezTo>
                  <a:pt x="115442" y="1135"/>
                  <a:pt x="154600" y="17010"/>
                  <a:pt x="137138" y="19127"/>
                </a:cubicBezTo>
                <a:cubicBezTo>
                  <a:pt x="119676" y="21244"/>
                  <a:pt x="-9970" y="15423"/>
                  <a:pt x="613" y="1595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94" name="フリーフォーム 1993">
            <a:extLst>
              <a:ext uri="{FF2B5EF4-FFF2-40B4-BE49-F238E27FC236}">
                <a16:creationId xmlns:a16="http://schemas.microsoft.com/office/drawing/2014/main" id="{CF094EF1-6129-79FF-8D3C-18CA522DC26B}"/>
              </a:ext>
            </a:extLst>
          </p:cNvPr>
          <p:cNvSpPr/>
          <p:nvPr/>
        </p:nvSpPr>
        <p:spPr>
          <a:xfrm>
            <a:off x="3136817" y="11696532"/>
            <a:ext cx="153004" cy="341560"/>
          </a:xfrm>
          <a:custGeom>
            <a:avLst/>
            <a:gdLst>
              <a:gd name="connsiteX0" fmla="*/ 83 w 153004"/>
              <a:gd name="connsiteY0" fmla="*/ 168 h 341560"/>
              <a:gd name="connsiteX1" fmla="*/ 76283 w 153004"/>
              <a:gd name="connsiteY1" fmla="*/ 104943 h 341560"/>
              <a:gd name="connsiteX2" fmla="*/ 108033 w 153004"/>
              <a:gd name="connsiteY2" fmla="*/ 193843 h 341560"/>
              <a:gd name="connsiteX3" fmla="*/ 79458 w 153004"/>
              <a:gd name="connsiteY3" fmla="*/ 143043 h 341560"/>
              <a:gd name="connsiteX4" fmla="*/ 152483 w 153004"/>
              <a:gd name="connsiteY4" fmla="*/ 339893 h 341560"/>
              <a:gd name="connsiteX5" fmla="*/ 111208 w 153004"/>
              <a:gd name="connsiteY5" fmla="*/ 231943 h 341560"/>
              <a:gd name="connsiteX6" fmla="*/ 92158 w 153004"/>
              <a:gd name="connsiteY6" fmla="*/ 130343 h 341560"/>
              <a:gd name="connsiteX7" fmla="*/ 83 w 153004"/>
              <a:gd name="connsiteY7" fmla="*/ 168 h 3415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53004" h="341560">
                <a:moveTo>
                  <a:pt x="83" y="168"/>
                </a:moveTo>
                <a:cubicBezTo>
                  <a:pt x="-2563" y="-4065"/>
                  <a:pt x="58291" y="72664"/>
                  <a:pt x="76283" y="104943"/>
                </a:cubicBezTo>
                <a:cubicBezTo>
                  <a:pt x="94275" y="137222"/>
                  <a:pt x="107504" y="187493"/>
                  <a:pt x="108033" y="193843"/>
                </a:cubicBezTo>
                <a:cubicBezTo>
                  <a:pt x="108562" y="200193"/>
                  <a:pt x="72050" y="118701"/>
                  <a:pt x="79458" y="143043"/>
                </a:cubicBezTo>
                <a:cubicBezTo>
                  <a:pt x="86866" y="167385"/>
                  <a:pt x="147191" y="325076"/>
                  <a:pt x="152483" y="339893"/>
                </a:cubicBezTo>
                <a:cubicBezTo>
                  <a:pt x="157775" y="354710"/>
                  <a:pt x="121262" y="266868"/>
                  <a:pt x="111208" y="231943"/>
                </a:cubicBezTo>
                <a:cubicBezTo>
                  <a:pt x="101154" y="197018"/>
                  <a:pt x="106975" y="169501"/>
                  <a:pt x="92158" y="130343"/>
                </a:cubicBezTo>
                <a:cubicBezTo>
                  <a:pt x="77341" y="91185"/>
                  <a:pt x="2729" y="4401"/>
                  <a:pt x="83" y="16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95" name="フリーフォーム 1994">
            <a:extLst>
              <a:ext uri="{FF2B5EF4-FFF2-40B4-BE49-F238E27FC236}">
                <a16:creationId xmlns:a16="http://schemas.microsoft.com/office/drawing/2014/main" id="{44559DFB-C2A5-6EC6-C52C-7B4A01361350}"/>
              </a:ext>
            </a:extLst>
          </p:cNvPr>
          <p:cNvSpPr/>
          <p:nvPr/>
        </p:nvSpPr>
        <p:spPr>
          <a:xfrm>
            <a:off x="3022445" y="11658510"/>
            <a:ext cx="160433" cy="346589"/>
          </a:xfrm>
          <a:custGeom>
            <a:avLst/>
            <a:gdLst>
              <a:gd name="connsiteX0" fmla="*/ 155 w 160433"/>
              <a:gd name="connsiteY0" fmla="*/ 90 h 346589"/>
              <a:gd name="connsiteX1" fmla="*/ 149380 w 160433"/>
              <a:gd name="connsiteY1" fmla="*/ 254090 h 346589"/>
              <a:gd name="connsiteX2" fmla="*/ 149380 w 160433"/>
              <a:gd name="connsiteY2" fmla="*/ 346165 h 346589"/>
              <a:gd name="connsiteX3" fmla="*/ 149380 w 160433"/>
              <a:gd name="connsiteY3" fmla="*/ 285840 h 346589"/>
              <a:gd name="connsiteX4" fmla="*/ 120805 w 160433"/>
              <a:gd name="connsiteY4" fmla="*/ 225515 h 346589"/>
              <a:gd name="connsiteX5" fmla="*/ 155 w 160433"/>
              <a:gd name="connsiteY5" fmla="*/ 90 h 3465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0433" h="346589">
                <a:moveTo>
                  <a:pt x="155" y="90"/>
                </a:moveTo>
                <a:cubicBezTo>
                  <a:pt x="4917" y="4852"/>
                  <a:pt x="124509" y="196411"/>
                  <a:pt x="149380" y="254090"/>
                </a:cubicBezTo>
                <a:cubicBezTo>
                  <a:pt x="174251" y="311769"/>
                  <a:pt x="149380" y="346165"/>
                  <a:pt x="149380" y="346165"/>
                </a:cubicBezTo>
                <a:cubicBezTo>
                  <a:pt x="149380" y="351457"/>
                  <a:pt x="154142" y="305948"/>
                  <a:pt x="149380" y="285840"/>
                </a:cubicBezTo>
                <a:cubicBezTo>
                  <a:pt x="144618" y="265732"/>
                  <a:pt x="140384" y="271553"/>
                  <a:pt x="120805" y="225515"/>
                </a:cubicBezTo>
                <a:cubicBezTo>
                  <a:pt x="101226" y="179478"/>
                  <a:pt x="-4607" y="-4672"/>
                  <a:pt x="155" y="9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96" name="フリーフォーム 1995">
            <a:extLst>
              <a:ext uri="{FF2B5EF4-FFF2-40B4-BE49-F238E27FC236}">
                <a16:creationId xmlns:a16="http://schemas.microsoft.com/office/drawing/2014/main" id="{37789ED8-31FB-CC2D-FB8F-FA86270D03BF}"/>
              </a:ext>
            </a:extLst>
          </p:cNvPr>
          <p:cNvSpPr/>
          <p:nvPr/>
        </p:nvSpPr>
        <p:spPr>
          <a:xfrm>
            <a:off x="3262135" y="11864917"/>
            <a:ext cx="40470" cy="184375"/>
          </a:xfrm>
          <a:custGeom>
            <a:avLst/>
            <a:gdLst>
              <a:gd name="connsiteX0" fmla="*/ 8115 w 40470"/>
              <a:gd name="connsiteY0" fmla="*/ 58 h 184375"/>
              <a:gd name="connsiteX1" fmla="*/ 23990 w 40470"/>
              <a:gd name="connsiteY1" fmla="*/ 127058 h 184375"/>
              <a:gd name="connsiteX2" fmla="*/ 39865 w 40470"/>
              <a:gd name="connsiteY2" fmla="*/ 184208 h 184375"/>
              <a:gd name="connsiteX3" fmla="*/ 1765 w 40470"/>
              <a:gd name="connsiteY3" fmla="*/ 111183 h 184375"/>
              <a:gd name="connsiteX4" fmla="*/ 8115 w 40470"/>
              <a:gd name="connsiteY4" fmla="*/ 58 h 184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0470" h="184375">
                <a:moveTo>
                  <a:pt x="8115" y="58"/>
                </a:moveTo>
                <a:cubicBezTo>
                  <a:pt x="11819" y="2704"/>
                  <a:pt x="18698" y="96366"/>
                  <a:pt x="23990" y="127058"/>
                </a:cubicBezTo>
                <a:cubicBezTo>
                  <a:pt x="29282" y="157750"/>
                  <a:pt x="43569" y="186854"/>
                  <a:pt x="39865" y="184208"/>
                </a:cubicBezTo>
                <a:cubicBezTo>
                  <a:pt x="36161" y="181562"/>
                  <a:pt x="7057" y="137641"/>
                  <a:pt x="1765" y="111183"/>
                </a:cubicBezTo>
                <a:cubicBezTo>
                  <a:pt x="-3527" y="84725"/>
                  <a:pt x="4411" y="-2588"/>
                  <a:pt x="8115" y="5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97" name="フリーフォーム 1996">
            <a:extLst>
              <a:ext uri="{FF2B5EF4-FFF2-40B4-BE49-F238E27FC236}">
                <a16:creationId xmlns:a16="http://schemas.microsoft.com/office/drawing/2014/main" id="{C7E15343-C253-29B5-5850-F8E13B561006}"/>
              </a:ext>
            </a:extLst>
          </p:cNvPr>
          <p:cNvSpPr/>
          <p:nvPr/>
        </p:nvSpPr>
        <p:spPr>
          <a:xfrm>
            <a:off x="3381374" y="11730273"/>
            <a:ext cx="199102" cy="82613"/>
          </a:xfrm>
          <a:custGeom>
            <a:avLst/>
            <a:gdLst>
              <a:gd name="connsiteX0" fmla="*/ 1 w 199102"/>
              <a:gd name="connsiteY0" fmla="*/ 10877 h 82613"/>
              <a:gd name="connsiteX1" fmla="*/ 190501 w 199102"/>
              <a:gd name="connsiteY1" fmla="*/ 1352 h 82613"/>
              <a:gd name="connsiteX2" fmla="*/ 130176 w 199102"/>
              <a:gd name="connsiteY2" fmla="*/ 45802 h 82613"/>
              <a:gd name="connsiteX3" fmla="*/ 101601 w 199102"/>
              <a:gd name="connsiteY3" fmla="*/ 80727 h 82613"/>
              <a:gd name="connsiteX4" fmla="*/ 63501 w 199102"/>
              <a:gd name="connsiteY4" fmla="*/ 77552 h 82613"/>
              <a:gd name="connsiteX5" fmla="*/ 69851 w 199102"/>
              <a:gd name="connsiteY5" fmla="*/ 74377 h 82613"/>
              <a:gd name="connsiteX6" fmla="*/ 152401 w 199102"/>
              <a:gd name="connsiteY6" fmla="*/ 42627 h 82613"/>
              <a:gd name="connsiteX7" fmla="*/ 193676 w 199102"/>
              <a:gd name="connsiteY7" fmla="*/ 4527 h 82613"/>
              <a:gd name="connsiteX8" fmla="*/ 1 w 199102"/>
              <a:gd name="connsiteY8" fmla="*/ 10877 h 826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99102" h="82613">
                <a:moveTo>
                  <a:pt x="1" y="10877"/>
                </a:moveTo>
                <a:cubicBezTo>
                  <a:pt x="-528" y="10348"/>
                  <a:pt x="168805" y="-4469"/>
                  <a:pt x="190501" y="1352"/>
                </a:cubicBezTo>
                <a:cubicBezTo>
                  <a:pt x="212197" y="7173"/>
                  <a:pt x="144993" y="32573"/>
                  <a:pt x="130176" y="45802"/>
                </a:cubicBezTo>
                <a:cubicBezTo>
                  <a:pt x="115359" y="59031"/>
                  <a:pt x="112714" y="75435"/>
                  <a:pt x="101601" y="80727"/>
                </a:cubicBezTo>
                <a:cubicBezTo>
                  <a:pt x="90489" y="86019"/>
                  <a:pt x="68792" y="78610"/>
                  <a:pt x="63501" y="77552"/>
                </a:cubicBezTo>
                <a:cubicBezTo>
                  <a:pt x="58210" y="76494"/>
                  <a:pt x="69851" y="74377"/>
                  <a:pt x="69851" y="74377"/>
                </a:cubicBezTo>
                <a:cubicBezTo>
                  <a:pt x="84668" y="68556"/>
                  <a:pt x="131764" y="54269"/>
                  <a:pt x="152401" y="42627"/>
                </a:cubicBezTo>
                <a:cubicBezTo>
                  <a:pt x="173038" y="30985"/>
                  <a:pt x="213784" y="9819"/>
                  <a:pt x="193676" y="4527"/>
                </a:cubicBezTo>
                <a:cubicBezTo>
                  <a:pt x="173568" y="-765"/>
                  <a:pt x="530" y="11406"/>
                  <a:pt x="1" y="1087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98" name="フリーフォーム 1997">
            <a:extLst>
              <a:ext uri="{FF2B5EF4-FFF2-40B4-BE49-F238E27FC236}">
                <a16:creationId xmlns:a16="http://schemas.microsoft.com/office/drawing/2014/main" id="{3E4F3C9A-41BE-2F1B-82CF-8EF1FB1A0FA4}"/>
              </a:ext>
            </a:extLst>
          </p:cNvPr>
          <p:cNvSpPr/>
          <p:nvPr/>
        </p:nvSpPr>
        <p:spPr>
          <a:xfrm>
            <a:off x="3691927" y="11547351"/>
            <a:ext cx="655013" cy="165396"/>
          </a:xfrm>
          <a:custGeom>
            <a:avLst/>
            <a:gdLst>
              <a:gd name="connsiteX0" fmla="*/ 598 w 655013"/>
              <a:gd name="connsiteY0" fmla="*/ 165224 h 165396"/>
              <a:gd name="connsiteX1" fmla="*/ 311748 w 655013"/>
              <a:gd name="connsiteY1" fmla="*/ 82674 h 165396"/>
              <a:gd name="connsiteX2" fmla="*/ 654648 w 655013"/>
              <a:gd name="connsiteY2" fmla="*/ 124 h 165396"/>
              <a:gd name="connsiteX3" fmla="*/ 245073 w 655013"/>
              <a:gd name="connsiteY3" fmla="*/ 101724 h 165396"/>
              <a:gd name="connsiteX4" fmla="*/ 598 w 655013"/>
              <a:gd name="connsiteY4" fmla="*/ 165224 h 1653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55013" h="165396">
                <a:moveTo>
                  <a:pt x="598" y="165224"/>
                </a:moveTo>
                <a:cubicBezTo>
                  <a:pt x="11711" y="162049"/>
                  <a:pt x="202740" y="110191"/>
                  <a:pt x="311748" y="82674"/>
                </a:cubicBezTo>
                <a:cubicBezTo>
                  <a:pt x="420756" y="55157"/>
                  <a:pt x="665761" y="-3051"/>
                  <a:pt x="654648" y="124"/>
                </a:cubicBezTo>
                <a:cubicBezTo>
                  <a:pt x="643535" y="3299"/>
                  <a:pt x="354611" y="76324"/>
                  <a:pt x="245073" y="101724"/>
                </a:cubicBezTo>
                <a:cubicBezTo>
                  <a:pt x="135536" y="127124"/>
                  <a:pt x="-10515" y="168399"/>
                  <a:pt x="598" y="16522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99" name="フリーフォーム 1998">
            <a:extLst>
              <a:ext uri="{FF2B5EF4-FFF2-40B4-BE49-F238E27FC236}">
                <a16:creationId xmlns:a16="http://schemas.microsoft.com/office/drawing/2014/main" id="{A5B163FE-F112-AF5B-E2E3-EC8155B89FDA}"/>
              </a:ext>
            </a:extLst>
          </p:cNvPr>
          <p:cNvSpPr/>
          <p:nvPr/>
        </p:nvSpPr>
        <p:spPr>
          <a:xfrm>
            <a:off x="3476625" y="11705994"/>
            <a:ext cx="505064" cy="139953"/>
          </a:xfrm>
          <a:custGeom>
            <a:avLst/>
            <a:gdLst>
              <a:gd name="connsiteX0" fmla="*/ 0 w 505064"/>
              <a:gd name="connsiteY0" fmla="*/ 139931 h 139953"/>
              <a:gd name="connsiteX1" fmla="*/ 257175 w 505064"/>
              <a:gd name="connsiteY1" fmla="*/ 38331 h 139953"/>
              <a:gd name="connsiteX2" fmla="*/ 504825 w 505064"/>
              <a:gd name="connsiteY2" fmla="*/ 12931 h 139953"/>
              <a:gd name="connsiteX3" fmla="*/ 298450 w 505064"/>
              <a:gd name="connsiteY3" fmla="*/ 12931 h 139953"/>
              <a:gd name="connsiteX4" fmla="*/ 82550 w 505064"/>
              <a:gd name="connsiteY4" fmla="*/ 231 h 139953"/>
              <a:gd name="connsiteX5" fmla="*/ 263525 w 505064"/>
              <a:gd name="connsiteY5" fmla="*/ 6581 h 139953"/>
              <a:gd name="connsiteX6" fmla="*/ 257175 w 505064"/>
              <a:gd name="connsiteY6" fmla="*/ 28806 h 139953"/>
              <a:gd name="connsiteX7" fmla="*/ 0 w 505064"/>
              <a:gd name="connsiteY7" fmla="*/ 139931 h 1399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5064" h="139953">
                <a:moveTo>
                  <a:pt x="0" y="139931"/>
                </a:moveTo>
                <a:cubicBezTo>
                  <a:pt x="0" y="141518"/>
                  <a:pt x="173038" y="59498"/>
                  <a:pt x="257175" y="38331"/>
                </a:cubicBezTo>
                <a:cubicBezTo>
                  <a:pt x="341313" y="17164"/>
                  <a:pt x="497946" y="17164"/>
                  <a:pt x="504825" y="12931"/>
                </a:cubicBezTo>
                <a:cubicBezTo>
                  <a:pt x="511704" y="8698"/>
                  <a:pt x="368829" y="15048"/>
                  <a:pt x="298450" y="12931"/>
                </a:cubicBezTo>
                <a:cubicBezTo>
                  <a:pt x="228071" y="10814"/>
                  <a:pt x="88371" y="1289"/>
                  <a:pt x="82550" y="231"/>
                </a:cubicBezTo>
                <a:cubicBezTo>
                  <a:pt x="76729" y="-827"/>
                  <a:pt x="234421" y="1819"/>
                  <a:pt x="263525" y="6581"/>
                </a:cubicBezTo>
                <a:cubicBezTo>
                  <a:pt x="292629" y="11343"/>
                  <a:pt x="297392" y="9227"/>
                  <a:pt x="257175" y="28806"/>
                </a:cubicBezTo>
                <a:cubicBezTo>
                  <a:pt x="216958" y="48385"/>
                  <a:pt x="0" y="138344"/>
                  <a:pt x="0" y="13993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00" name="フリーフォーム 1999">
            <a:extLst>
              <a:ext uri="{FF2B5EF4-FFF2-40B4-BE49-F238E27FC236}">
                <a16:creationId xmlns:a16="http://schemas.microsoft.com/office/drawing/2014/main" id="{83898612-7986-1417-381C-2500F22DEFFD}"/>
              </a:ext>
            </a:extLst>
          </p:cNvPr>
          <p:cNvSpPr/>
          <p:nvPr/>
        </p:nvSpPr>
        <p:spPr>
          <a:xfrm>
            <a:off x="4042615" y="11495000"/>
            <a:ext cx="662144" cy="184882"/>
          </a:xfrm>
          <a:custGeom>
            <a:avLst/>
            <a:gdLst>
              <a:gd name="connsiteX0" fmla="*/ 5510 w 662144"/>
              <a:gd name="connsiteY0" fmla="*/ 182650 h 184882"/>
              <a:gd name="connsiteX1" fmla="*/ 653210 w 662144"/>
              <a:gd name="connsiteY1" fmla="*/ 1675 h 184882"/>
              <a:gd name="connsiteX2" fmla="*/ 357935 w 662144"/>
              <a:gd name="connsiteY2" fmla="*/ 96925 h 184882"/>
              <a:gd name="connsiteX3" fmla="*/ 5510 w 662144"/>
              <a:gd name="connsiteY3" fmla="*/ 182650 h 1848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62144" h="184882">
                <a:moveTo>
                  <a:pt x="5510" y="182650"/>
                </a:moveTo>
                <a:cubicBezTo>
                  <a:pt x="54722" y="166775"/>
                  <a:pt x="594473" y="15962"/>
                  <a:pt x="653210" y="1675"/>
                </a:cubicBezTo>
                <a:cubicBezTo>
                  <a:pt x="711948" y="-12613"/>
                  <a:pt x="465885" y="68350"/>
                  <a:pt x="357935" y="96925"/>
                </a:cubicBezTo>
                <a:cubicBezTo>
                  <a:pt x="249985" y="125500"/>
                  <a:pt x="-43702" y="198525"/>
                  <a:pt x="5510" y="182650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01" name="フリーフォーム 2000">
            <a:extLst>
              <a:ext uri="{FF2B5EF4-FFF2-40B4-BE49-F238E27FC236}">
                <a16:creationId xmlns:a16="http://schemas.microsoft.com/office/drawing/2014/main" id="{2CCCB4F3-5F2D-F866-8EF3-E7BCFA3ED9E6}"/>
              </a:ext>
            </a:extLst>
          </p:cNvPr>
          <p:cNvSpPr/>
          <p:nvPr/>
        </p:nvSpPr>
        <p:spPr>
          <a:xfrm>
            <a:off x="5086350" y="11216528"/>
            <a:ext cx="762242" cy="188072"/>
          </a:xfrm>
          <a:custGeom>
            <a:avLst/>
            <a:gdLst>
              <a:gd name="connsiteX0" fmla="*/ 0 w 762242"/>
              <a:gd name="connsiteY0" fmla="*/ 188072 h 188072"/>
              <a:gd name="connsiteX1" fmla="*/ 758825 w 762242"/>
              <a:gd name="connsiteY1" fmla="*/ 747 h 188072"/>
              <a:gd name="connsiteX2" fmla="*/ 269875 w 762242"/>
              <a:gd name="connsiteY2" fmla="*/ 124572 h 188072"/>
              <a:gd name="connsiteX3" fmla="*/ 0 w 762242"/>
              <a:gd name="connsiteY3" fmla="*/ 188072 h 1880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62242" h="188072">
                <a:moveTo>
                  <a:pt x="0" y="188072"/>
                </a:moveTo>
                <a:lnTo>
                  <a:pt x="758825" y="747"/>
                </a:lnTo>
                <a:cubicBezTo>
                  <a:pt x="803804" y="-9836"/>
                  <a:pt x="392113" y="94939"/>
                  <a:pt x="269875" y="124572"/>
                </a:cubicBezTo>
                <a:lnTo>
                  <a:pt x="0" y="188072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02" name="フリーフォーム 2001">
            <a:extLst>
              <a:ext uri="{FF2B5EF4-FFF2-40B4-BE49-F238E27FC236}">
                <a16:creationId xmlns:a16="http://schemas.microsoft.com/office/drawing/2014/main" id="{A9844C2D-DD37-C2E3-EFFC-AD4DEDC0C531}"/>
              </a:ext>
            </a:extLst>
          </p:cNvPr>
          <p:cNvSpPr/>
          <p:nvPr/>
        </p:nvSpPr>
        <p:spPr>
          <a:xfrm>
            <a:off x="4076074" y="11597903"/>
            <a:ext cx="549429" cy="140567"/>
          </a:xfrm>
          <a:custGeom>
            <a:avLst/>
            <a:gdLst>
              <a:gd name="connsiteX0" fmla="*/ 524501 w 549429"/>
              <a:gd name="connsiteY0" fmla="*/ 3547 h 140567"/>
              <a:gd name="connsiteX1" fmla="*/ 626 w 549429"/>
              <a:gd name="connsiteY1" fmla="*/ 140072 h 140567"/>
              <a:gd name="connsiteX2" fmla="*/ 419726 w 549429"/>
              <a:gd name="connsiteY2" fmla="*/ 47997 h 140567"/>
              <a:gd name="connsiteX3" fmla="*/ 524501 w 549429"/>
              <a:gd name="connsiteY3" fmla="*/ 3547 h 1405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49429" h="140567">
                <a:moveTo>
                  <a:pt x="524501" y="3547"/>
                </a:moveTo>
                <a:cubicBezTo>
                  <a:pt x="454651" y="18893"/>
                  <a:pt x="18088" y="132664"/>
                  <a:pt x="626" y="140072"/>
                </a:cubicBezTo>
                <a:cubicBezTo>
                  <a:pt x="-16836" y="147480"/>
                  <a:pt x="335589" y="69693"/>
                  <a:pt x="419726" y="47997"/>
                </a:cubicBezTo>
                <a:cubicBezTo>
                  <a:pt x="503863" y="26301"/>
                  <a:pt x="594351" y="-11799"/>
                  <a:pt x="524501" y="354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03" name="フリーフォーム 2002">
            <a:extLst>
              <a:ext uri="{FF2B5EF4-FFF2-40B4-BE49-F238E27FC236}">
                <a16:creationId xmlns:a16="http://schemas.microsoft.com/office/drawing/2014/main" id="{1EE063DC-C384-945C-8282-FE6DFC188F43}"/>
              </a:ext>
            </a:extLst>
          </p:cNvPr>
          <p:cNvSpPr/>
          <p:nvPr/>
        </p:nvSpPr>
        <p:spPr>
          <a:xfrm>
            <a:off x="3378179" y="11709118"/>
            <a:ext cx="44531" cy="210017"/>
          </a:xfrm>
          <a:custGeom>
            <a:avLst/>
            <a:gdLst>
              <a:gd name="connsiteX0" fmla="*/ 28596 w 44531"/>
              <a:gd name="connsiteY0" fmla="*/ 282 h 210017"/>
              <a:gd name="connsiteX1" fmla="*/ 6371 w 44531"/>
              <a:gd name="connsiteY1" fmla="*/ 76482 h 210017"/>
              <a:gd name="connsiteX2" fmla="*/ 38121 w 44531"/>
              <a:gd name="connsiteY2" fmla="*/ 146332 h 210017"/>
              <a:gd name="connsiteX3" fmla="*/ 21 w 44531"/>
              <a:gd name="connsiteY3" fmla="*/ 101882 h 210017"/>
              <a:gd name="connsiteX4" fmla="*/ 44471 w 44531"/>
              <a:gd name="connsiteY4" fmla="*/ 209832 h 210017"/>
              <a:gd name="connsiteX5" fmla="*/ 9546 w 44531"/>
              <a:gd name="connsiteY5" fmla="*/ 127282 h 210017"/>
              <a:gd name="connsiteX6" fmla="*/ 6371 w 44531"/>
              <a:gd name="connsiteY6" fmla="*/ 105057 h 210017"/>
              <a:gd name="connsiteX7" fmla="*/ 28596 w 44531"/>
              <a:gd name="connsiteY7" fmla="*/ 282 h 2100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4531" h="210017">
                <a:moveTo>
                  <a:pt x="28596" y="282"/>
                </a:moveTo>
                <a:cubicBezTo>
                  <a:pt x="28596" y="-4480"/>
                  <a:pt x="4783" y="52140"/>
                  <a:pt x="6371" y="76482"/>
                </a:cubicBezTo>
                <a:cubicBezTo>
                  <a:pt x="7958" y="100824"/>
                  <a:pt x="39179" y="142099"/>
                  <a:pt x="38121" y="146332"/>
                </a:cubicBezTo>
                <a:cubicBezTo>
                  <a:pt x="37063" y="150565"/>
                  <a:pt x="-1037" y="91299"/>
                  <a:pt x="21" y="101882"/>
                </a:cubicBezTo>
                <a:cubicBezTo>
                  <a:pt x="1079" y="112465"/>
                  <a:pt x="42884" y="205599"/>
                  <a:pt x="44471" y="209832"/>
                </a:cubicBezTo>
                <a:cubicBezTo>
                  <a:pt x="46058" y="214065"/>
                  <a:pt x="15896" y="144744"/>
                  <a:pt x="9546" y="127282"/>
                </a:cubicBezTo>
                <a:cubicBezTo>
                  <a:pt x="3196" y="109820"/>
                  <a:pt x="5313" y="119874"/>
                  <a:pt x="6371" y="105057"/>
                </a:cubicBezTo>
                <a:cubicBezTo>
                  <a:pt x="7429" y="90240"/>
                  <a:pt x="28596" y="5044"/>
                  <a:pt x="28596" y="28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04" name="フリーフォーム 2003">
            <a:extLst>
              <a:ext uri="{FF2B5EF4-FFF2-40B4-BE49-F238E27FC236}">
                <a16:creationId xmlns:a16="http://schemas.microsoft.com/office/drawing/2014/main" id="{AC9D318A-7C8E-B336-1A5C-D664D222BEC4}"/>
              </a:ext>
            </a:extLst>
          </p:cNvPr>
          <p:cNvSpPr/>
          <p:nvPr/>
        </p:nvSpPr>
        <p:spPr>
          <a:xfrm>
            <a:off x="2419350" y="11633200"/>
            <a:ext cx="552518" cy="89066"/>
          </a:xfrm>
          <a:custGeom>
            <a:avLst/>
            <a:gdLst>
              <a:gd name="connsiteX0" fmla="*/ 0 w 552518"/>
              <a:gd name="connsiteY0" fmla="*/ 0 h 89066"/>
              <a:gd name="connsiteX1" fmla="*/ 295275 w 552518"/>
              <a:gd name="connsiteY1" fmla="*/ 25400 h 89066"/>
              <a:gd name="connsiteX2" fmla="*/ 482600 w 552518"/>
              <a:gd name="connsiteY2" fmla="*/ 76200 h 89066"/>
              <a:gd name="connsiteX3" fmla="*/ 454025 w 552518"/>
              <a:gd name="connsiteY3" fmla="*/ 47625 h 89066"/>
              <a:gd name="connsiteX4" fmla="*/ 552450 w 552518"/>
              <a:gd name="connsiteY4" fmla="*/ 88900 h 89066"/>
              <a:gd name="connsiteX5" fmla="*/ 466725 w 552518"/>
              <a:gd name="connsiteY5" fmla="*/ 60325 h 89066"/>
              <a:gd name="connsiteX6" fmla="*/ 311150 w 552518"/>
              <a:gd name="connsiteY6" fmla="*/ 15875 h 89066"/>
              <a:gd name="connsiteX7" fmla="*/ 238125 w 552518"/>
              <a:gd name="connsiteY7" fmla="*/ 9525 h 89066"/>
              <a:gd name="connsiteX8" fmla="*/ 0 w 552518"/>
              <a:gd name="connsiteY8" fmla="*/ 0 h 890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52518" h="89066">
                <a:moveTo>
                  <a:pt x="0" y="0"/>
                </a:moveTo>
                <a:cubicBezTo>
                  <a:pt x="107421" y="6350"/>
                  <a:pt x="214842" y="12700"/>
                  <a:pt x="295275" y="25400"/>
                </a:cubicBezTo>
                <a:cubicBezTo>
                  <a:pt x="375708" y="38100"/>
                  <a:pt x="456142" y="72496"/>
                  <a:pt x="482600" y="76200"/>
                </a:cubicBezTo>
                <a:cubicBezTo>
                  <a:pt x="509058" y="79904"/>
                  <a:pt x="442383" y="45508"/>
                  <a:pt x="454025" y="47625"/>
                </a:cubicBezTo>
                <a:cubicBezTo>
                  <a:pt x="465667" y="49742"/>
                  <a:pt x="550333" y="86783"/>
                  <a:pt x="552450" y="88900"/>
                </a:cubicBezTo>
                <a:cubicBezTo>
                  <a:pt x="554567" y="91017"/>
                  <a:pt x="506942" y="72496"/>
                  <a:pt x="466725" y="60325"/>
                </a:cubicBezTo>
                <a:cubicBezTo>
                  <a:pt x="426508" y="48154"/>
                  <a:pt x="349250" y="24342"/>
                  <a:pt x="311150" y="15875"/>
                </a:cubicBezTo>
                <a:cubicBezTo>
                  <a:pt x="273050" y="7408"/>
                  <a:pt x="238125" y="9525"/>
                  <a:pt x="238125" y="9525"/>
                </a:cubicBezTo>
                <a:lnTo>
                  <a:pt x="0" y="0"/>
                </a:ln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05" name="フリーフォーム 2004">
            <a:extLst>
              <a:ext uri="{FF2B5EF4-FFF2-40B4-BE49-F238E27FC236}">
                <a16:creationId xmlns:a16="http://schemas.microsoft.com/office/drawing/2014/main" id="{160F9B7F-AE49-44E4-987A-3C51E8B792FF}"/>
              </a:ext>
            </a:extLst>
          </p:cNvPr>
          <p:cNvSpPr/>
          <p:nvPr/>
        </p:nvSpPr>
        <p:spPr>
          <a:xfrm>
            <a:off x="2158559" y="11626839"/>
            <a:ext cx="537189" cy="104795"/>
          </a:xfrm>
          <a:custGeom>
            <a:avLst/>
            <a:gdLst>
              <a:gd name="connsiteX0" fmla="*/ 441 w 537189"/>
              <a:gd name="connsiteY0" fmla="*/ 11 h 104795"/>
              <a:gd name="connsiteX1" fmla="*/ 283016 w 537189"/>
              <a:gd name="connsiteY1" fmla="*/ 31761 h 104795"/>
              <a:gd name="connsiteX2" fmla="*/ 435416 w 537189"/>
              <a:gd name="connsiteY2" fmla="*/ 82561 h 104795"/>
              <a:gd name="connsiteX3" fmla="*/ 387791 w 537189"/>
              <a:gd name="connsiteY3" fmla="*/ 69861 h 104795"/>
              <a:gd name="connsiteX4" fmla="*/ 537016 w 537189"/>
              <a:gd name="connsiteY4" fmla="*/ 104786 h 104795"/>
              <a:gd name="connsiteX5" fmla="*/ 416366 w 537189"/>
              <a:gd name="connsiteY5" fmla="*/ 73036 h 104795"/>
              <a:gd name="connsiteX6" fmla="*/ 352866 w 537189"/>
              <a:gd name="connsiteY6" fmla="*/ 34936 h 104795"/>
              <a:gd name="connsiteX7" fmla="*/ 441 w 537189"/>
              <a:gd name="connsiteY7" fmla="*/ 11 h 1047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37189" h="104795">
                <a:moveTo>
                  <a:pt x="441" y="11"/>
                </a:moveTo>
                <a:cubicBezTo>
                  <a:pt x="-11201" y="-518"/>
                  <a:pt x="210520" y="18003"/>
                  <a:pt x="283016" y="31761"/>
                </a:cubicBezTo>
                <a:cubicBezTo>
                  <a:pt x="355512" y="45519"/>
                  <a:pt x="417954" y="76211"/>
                  <a:pt x="435416" y="82561"/>
                </a:cubicBezTo>
                <a:cubicBezTo>
                  <a:pt x="452878" y="88911"/>
                  <a:pt x="370858" y="66157"/>
                  <a:pt x="387791" y="69861"/>
                </a:cubicBezTo>
                <a:cubicBezTo>
                  <a:pt x="404724" y="73565"/>
                  <a:pt x="532254" y="104257"/>
                  <a:pt x="537016" y="104786"/>
                </a:cubicBezTo>
                <a:cubicBezTo>
                  <a:pt x="541779" y="105315"/>
                  <a:pt x="447058" y="84678"/>
                  <a:pt x="416366" y="73036"/>
                </a:cubicBezTo>
                <a:cubicBezTo>
                  <a:pt x="385674" y="61394"/>
                  <a:pt x="415307" y="46048"/>
                  <a:pt x="352866" y="34936"/>
                </a:cubicBezTo>
                <a:cubicBezTo>
                  <a:pt x="290425" y="23824"/>
                  <a:pt x="12083" y="540"/>
                  <a:pt x="441" y="11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06" name="フリーフォーム 2005">
            <a:extLst>
              <a:ext uri="{FF2B5EF4-FFF2-40B4-BE49-F238E27FC236}">
                <a16:creationId xmlns:a16="http://schemas.microsoft.com/office/drawing/2014/main" id="{CEC6C84B-285B-FF06-00D1-2FD94063752B}"/>
              </a:ext>
            </a:extLst>
          </p:cNvPr>
          <p:cNvSpPr/>
          <p:nvPr/>
        </p:nvSpPr>
        <p:spPr>
          <a:xfrm>
            <a:off x="2930359" y="11727413"/>
            <a:ext cx="200336" cy="436024"/>
          </a:xfrm>
          <a:custGeom>
            <a:avLst/>
            <a:gdLst>
              <a:gd name="connsiteX0" fmla="*/ 166 w 200336"/>
              <a:gd name="connsiteY0" fmla="*/ 1037 h 436024"/>
              <a:gd name="connsiteX1" fmla="*/ 98591 w 200336"/>
              <a:gd name="connsiteY1" fmla="*/ 108987 h 436024"/>
              <a:gd name="connsiteX2" fmla="*/ 149391 w 200336"/>
              <a:gd name="connsiteY2" fmla="*/ 229637 h 436024"/>
              <a:gd name="connsiteX3" fmla="*/ 127166 w 200336"/>
              <a:gd name="connsiteY3" fmla="*/ 185187 h 436024"/>
              <a:gd name="connsiteX4" fmla="*/ 177966 w 200336"/>
              <a:gd name="connsiteY4" fmla="*/ 331237 h 436024"/>
              <a:gd name="connsiteX5" fmla="*/ 200191 w 200336"/>
              <a:gd name="connsiteY5" fmla="*/ 436012 h 436024"/>
              <a:gd name="connsiteX6" fmla="*/ 168441 w 200336"/>
              <a:gd name="connsiteY6" fmla="*/ 324887 h 436024"/>
              <a:gd name="connsiteX7" fmla="*/ 123991 w 200336"/>
              <a:gd name="connsiteY7" fmla="*/ 175662 h 436024"/>
              <a:gd name="connsiteX8" fmla="*/ 166 w 200336"/>
              <a:gd name="connsiteY8" fmla="*/ 1037 h 4360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00336" h="436024">
                <a:moveTo>
                  <a:pt x="166" y="1037"/>
                </a:moveTo>
                <a:cubicBezTo>
                  <a:pt x="-4067" y="-10076"/>
                  <a:pt x="73720" y="70887"/>
                  <a:pt x="98591" y="108987"/>
                </a:cubicBezTo>
                <a:cubicBezTo>
                  <a:pt x="123462" y="147087"/>
                  <a:pt x="144628" y="216937"/>
                  <a:pt x="149391" y="229637"/>
                </a:cubicBezTo>
                <a:cubicBezTo>
                  <a:pt x="154154" y="242337"/>
                  <a:pt x="122404" y="168254"/>
                  <a:pt x="127166" y="185187"/>
                </a:cubicBezTo>
                <a:cubicBezTo>
                  <a:pt x="131928" y="202120"/>
                  <a:pt x="165795" y="289433"/>
                  <a:pt x="177966" y="331237"/>
                </a:cubicBezTo>
                <a:cubicBezTo>
                  <a:pt x="190137" y="373041"/>
                  <a:pt x="201779" y="437070"/>
                  <a:pt x="200191" y="436012"/>
                </a:cubicBezTo>
                <a:cubicBezTo>
                  <a:pt x="198603" y="434954"/>
                  <a:pt x="181141" y="368279"/>
                  <a:pt x="168441" y="324887"/>
                </a:cubicBezTo>
                <a:cubicBezTo>
                  <a:pt x="155741" y="281495"/>
                  <a:pt x="147803" y="225933"/>
                  <a:pt x="123991" y="175662"/>
                </a:cubicBezTo>
                <a:cubicBezTo>
                  <a:pt x="100179" y="125391"/>
                  <a:pt x="4399" y="12150"/>
                  <a:pt x="166" y="103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07" name="フリーフォーム 2006">
            <a:extLst>
              <a:ext uri="{FF2B5EF4-FFF2-40B4-BE49-F238E27FC236}">
                <a16:creationId xmlns:a16="http://schemas.microsoft.com/office/drawing/2014/main" id="{DAEBE835-A3F9-2B0D-E4D5-2CD1573A5BB3}"/>
              </a:ext>
            </a:extLst>
          </p:cNvPr>
          <p:cNvSpPr/>
          <p:nvPr/>
        </p:nvSpPr>
        <p:spPr>
          <a:xfrm>
            <a:off x="2165350" y="11652250"/>
            <a:ext cx="553057" cy="64734"/>
          </a:xfrm>
          <a:custGeom>
            <a:avLst/>
            <a:gdLst>
              <a:gd name="connsiteX0" fmla="*/ 0 w 553057"/>
              <a:gd name="connsiteY0" fmla="*/ 0 h 64734"/>
              <a:gd name="connsiteX1" fmla="*/ 285750 w 553057"/>
              <a:gd name="connsiteY1" fmla="*/ 50800 h 64734"/>
              <a:gd name="connsiteX2" fmla="*/ 552450 w 553057"/>
              <a:gd name="connsiteY2" fmla="*/ 47625 h 64734"/>
              <a:gd name="connsiteX3" fmla="*/ 349250 w 553057"/>
              <a:gd name="connsiteY3" fmla="*/ 63500 h 64734"/>
              <a:gd name="connsiteX4" fmla="*/ 50800 w 553057"/>
              <a:gd name="connsiteY4" fmla="*/ 9525 h 64734"/>
              <a:gd name="connsiteX5" fmla="*/ 0 w 553057"/>
              <a:gd name="connsiteY5" fmla="*/ 0 h 647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53057" h="64734">
                <a:moveTo>
                  <a:pt x="0" y="0"/>
                </a:moveTo>
                <a:cubicBezTo>
                  <a:pt x="39158" y="6879"/>
                  <a:pt x="193675" y="42863"/>
                  <a:pt x="285750" y="50800"/>
                </a:cubicBezTo>
                <a:cubicBezTo>
                  <a:pt x="377825" y="58737"/>
                  <a:pt x="541867" y="45508"/>
                  <a:pt x="552450" y="47625"/>
                </a:cubicBezTo>
                <a:cubicBezTo>
                  <a:pt x="563033" y="49742"/>
                  <a:pt x="432858" y="69850"/>
                  <a:pt x="349250" y="63500"/>
                </a:cubicBezTo>
                <a:cubicBezTo>
                  <a:pt x="265642" y="57150"/>
                  <a:pt x="104775" y="19579"/>
                  <a:pt x="50800" y="9525"/>
                </a:cubicBezTo>
                <a:lnTo>
                  <a:pt x="0" y="0"/>
                </a:ln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08" name="フリーフォーム 2007">
            <a:extLst>
              <a:ext uri="{FF2B5EF4-FFF2-40B4-BE49-F238E27FC236}">
                <a16:creationId xmlns:a16="http://schemas.microsoft.com/office/drawing/2014/main" id="{81BC64DC-9AC9-5BC1-53E3-A60ACFCDF440}"/>
              </a:ext>
            </a:extLst>
          </p:cNvPr>
          <p:cNvSpPr/>
          <p:nvPr/>
        </p:nvSpPr>
        <p:spPr>
          <a:xfrm>
            <a:off x="2897606" y="11787212"/>
            <a:ext cx="116638" cy="100637"/>
          </a:xfrm>
          <a:custGeom>
            <a:avLst/>
            <a:gdLst>
              <a:gd name="connsiteX0" fmla="*/ 1169 w 116638"/>
              <a:gd name="connsiteY0" fmla="*/ 1563 h 100637"/>
              <a:gd name="connsiteX1" fmla="*/ 115469 w 116638"/>
              <a:gd name="connsiteY1" fmla="*/ 99988 h 100637"/>
              <a:gd name="connsiteX2" fmla="*/ 58319 w 116638"/>
              <a:gd name="connsiteY2" fmla="*/ 42838 h 100637"/>
              <a:gd name="connsiteX3" fmla="*/ 1169 w 116638"/>
              <a:gd name="connsiteY3" fmla="*/ 1563 h 100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6638" h="100637">
                <a:moveTo>
                  <a:pt x="1169" y="1563"/>
                </a:moveTo>
                <a:cubicBezTo>
                  <a:pt x="10694" y="11088"/>
                  <a:pt x="105944" y="93109"/>
                  <a:pt x="115469" y="99988"/>
                </a:cubicBezTo>
                <a:cubicBezTo>
                  <a:pt x="124994" y="106867"/>
                  <a:pt x="73665" y="57126"/>
                  <a:pt x="58319" y="42838"/>
                </a:cubicBezTo>
                <a:cubicBezTo>
                  <a:pt x="42973" y="28551"/>
                  <a:pt x="-8356" y="-7962"/>
                  <a:pt x="1169" y="156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09" name="フリーフォーム 2008">
            <a:extLst>
              <a:ext uri="{FF2B5EF4-FFF2-40B4-BE49-F238E27FC236}">
                <a16:creationId xmlns:a16="http://schemas.microsoft.com/office/drawing/2014/main" id="{48938D54-8A78-7EF0-2447-D2B308DCC498}"/>
              </a:ext>
            </a:extLst>
          </p:cNvPr>
          <p:cNvSpPr/>
          <p:nvPr/>
        </p:nvSpPr>
        <p:spPr>
          <a:xfrm>
            <a:off x="2343138" y="11855318"/>
            <a:ext cx="498490" cy="17229"/>
          </a:xfrm>
          <a:custGeom>
            <a:avLst/>
            <a:gdLst>
              <a:gd name="connsiteX0" fmla="*/ 12 w 498490"/>
              <a:gd name="connsiteY0" fmla="*/ 132 h 17229"/>
              <a:gd name="connsiteX1" fmla="*/ 177812 w 498490"/>
              <a:gd name="connsiteY1" fmla="*/ 3307 h 17229"/>
              <a:gd name="connsiteX2" fmla="*/ 139712 w 498490"/>
              <a:gd name="connsiteY2" fmla="*/ 16007 h 17229"/>
              <a:gd name="connsiteX3" fmla="*/ 377837 w 498490"/>
              <a:gd name="connsiteY3" fmla="*/ 16007 h 17229"/>
              <a:gd name="connsiteX4" fmla="*/ 498487 w 498490"/>
              <a:gd name="connsiteY4" fmla="*/ 9657 h 17229"/>
              <a:gd name="connsiteX5" fmla="*/ 381012 w 498490"/>
              <a:gd name="connsiteY5" fmla="*/ 12832 h 17229"/>
              <a:gd name="connsiteX6" fmla="*/ 187337 w 498490"/>
              <a:gd name="connsiteY6" fmla="*/ 6482 h 17229"/>
              <a:gd name="connsiteX7" fmla="*/ 12 w 498490"/>
              <a:gd name="connsiteY7" fmla="*/ 132 h 172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98490" h="17229">
                <a:moveTo>
                  <a:pt x="12" y="132"/>
                </a:moveTo>
                <a:cubicBezTo>
                  <a:pt x="-1575" y="-397"/>
                  <a:pt x="154529" y="661"/>
                  <a:pt x="177812" y="3307"/>
                </a:cubicBezTo>
                <a:cubicBezTo>
                  <a:pt x="201095" y="5953"/>
                  <a:pt x="106375" y="13890"/>
                  <a:pt x="139712" y="16007"/>
                </a:cubicBezTo>
                <a:cubicBezTo>
                  <a:pt x="173049" y="18124"/>
                  <a:pt x="318041" y="17065"/>
                  <a:pt x="377837" y="16007"/>
                </a:cubicBezTo>
                <a:cubicBezTo>
                  <a:pt x="437633" y="14949"/>
                  <a:pt x="497958" y="10186"/>
                  <a:pt x="498487" y="9657"/>
                </a:cubicBezTo>
                <a:cubicBezTo>
                  <a:pt x="499016" y="9128"/>
                  <a:pt x="432870" y="13361"/>
                  <a:pt x="381012" y="12832"/>
                </a:cubicBezTo>
                <a:cubicBezTo>
                  <a:pt x="329154" y="12303"/>
                  <a:pt x="248191" y="9657"/>
                  <a:pt x="187337" y="6482"/>
                </a:cubicBezTo>
                <a:cubicBezTo>
                  <a:pt x="126483" y="3307"/>
                  <a:pt x="1599" y="661"/>
                  <a:pt x="12" y="132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10" name="フリーフォーム 2009">
            <a:extLst>
              <a:ext uri="{FF2B5EF4-FFF2-40B4-BE49-F238E27FC236}">
                <a16:creationId xmlns:a16="http://schemas.microsoft.com/office/drawing/2014/main" id="{AFD85FD6-7239-4D14-7A03-335289A36D2F}"/>
              </a:ext>
            </a:extLst>
          </p:cNvPr>
          <p:cNvSpPr/>
          <p:nvPr/>
        </p:nvSpPr>
        <p:spPr>
          <a:xfrm>
            <a:off x="2384271" y="11636256"/>
            <a:ext cx="47872" cy="149587"/>
          </a:xfrm>
          <a:custGeom>
            <a:avLst/>
            <a:gdLst>
              <a:gd name="connsiteX0" fmla="*/ 47779 w 47872"/>
              <a:gd name="connsiteY0" fmla="*/ 119 h 149587"/>
              <a:gd name="connsiteX1" fmla="*/ 12854 w 47872"/>
              <a:gd name="connsiteY1" fmla="*/ 82669 h 149587"/>
              <a:gd name="connsiteX2" fmla="*/ 31904 w 47872"/>
              <a:gd name="connsiteY2" fmla="*/ 149344 h 149587"/>
              <a:gd name="connsiteX3" fmla="*/ 154 w 47872"/>
              <a:gd name="connsiteY3" fmla="*/ 101719 h 149587"/>
              <a:gd name="connsiteX4" fmla="*/ 47779 w 47872"/>
              <a:gd name="connsiteY4" fmla="*/ 119 h 1495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7872" h="149587">
                <a:moveTo>
                  <a:pt x="47779" y="119"/>
                </a:moveTo>
                <a:cubicBezTo>
                  <a:pt x="49896" y="-3056"/>
                  <a:pt x="15500" y="57798"/>
                  <a:pt x="12854" y="82669"/>
                </a:cubicBezTo>
                <a:cubicBezTo>
                  <a:pt x="10208" y="107540"/>
                  <a:pt x="34021" y="146169"/>
                  <a:pt x="31904" y="149344"/>
                </a:cubicBezTo>
                <a:cubicBezTo>
                  <a:pt x="29787" y="152519"/>
                  <a:pt x="-2492" y="123944"/>
                  <a:pt x="154" y="101719"/>
                </a:cubicBezTo>
                <a:cubicBezTo>
                  <a:pt x="2800" y="79494"/>
                  <a:pt x="45662" y="3294"/>
                  <a:pt x="47779" y="11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11" name="フリーフォーム 2010">
            <a:extLst>
              <a:ext uri="{FF2B5EF4-FFF2-40B4-BE49-F238E27FC236}">
                <a16:creationId xmlns:a16="http://schemas.microsoft.com/office/drawing/2014/main" id="{111AADB3-F7CA-A317-9EAF-12D0BE63CBFA}"/>
              </a:ext>
            </a:extLst>
          </p:cNvPr>
          <p:cNvSpPr/>
          <p:nvPr/>
        </p:nvSpPr>
        <p:spPr>
          <a:xfrm>
            <a:off x="2330408" y="11861766"/>
            <a:ext cx="70179" cy="200061"/>
          </a:xfrm>
          <a:custGeom>
            <a:avLst/>
            <a:gdLst>
              <a:gd name="connsiteX0" fmla="*/ 42 w 70179"/>
              <a:gd name="connsiteY0" fmla="*/ 34 h 200061"/>
              <a:gd name="connsiteX1" fmla="*/ 47667 w 70179"/>
              <a:gd name="connsiteY1" fmla="*/ 85759 h 200061"/>
              <a:gd name="connsiteX2" fmla="*/ 38142 w 70179"/>
              <a:gd name="connsiteY2" fmla="*/ 200059 h 200061"/>
              <a:gd name="connsiteX3" fmla="*/ 69892 w 70179"/>
              <a:gd name="connsiteY3" fmla="*/ 88934 h 200061"/>
              <a:gd name="connsiteX4" fmla="*/ 54017 w 70179"/>
              <a:gd name="connsiteY4" fmla="*/ 136559 h 200061"/>
              <a:gd name="connsiteX5" fmla="*/ 57192 w 70179"/>
              <a:gd name="connsiteY5" fmla="*/ 95284 h 200061"/>
              <a:gd name="connsiteX6" fmla="*/ 42 w 70179"/>
              <a:gd name="connsiteY6" fmla="*/ 34 h 2000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70179" h="200061">
                <a:moveTo>
                  <a:pt x="42" y="34"/>
                </a:moveTo>
                <a:cubicBezTo>
                  <a:pt x="-1545" y="-1553"/>
                  <a:pt x="41317" y="52422"/>
                  <a:pt x="47667" y="85759"/>
                </a:cubicBezTo>
                <a:cubicBezTo>
                  <a:pt x="54017" y="119097"/>
                  <a:pt x="34438" y="199530"/>
                  <a:pt x="38142" y="200059"/>
                </a:cubicBezTo>
                <a:cubicBezTo>
                  <a:pt x="41846" y="200588"/>
                  <a:pt x="67246" y="99517"/>
                  <a:pt x="69892" y="88934"/>
                </a:cubicBezTo>
                <a:cubicBezTo>
                  <a:pt x="72538" y="78351"/>
                  <a:pt x="56134" y="135501"/>
                  <a:pt x="54017" y="136559"/>
                </a:cubicBezTo>
                <a:cubicBezTo>
                  <a:pt x="51900" y="137617"/>
                  <a:pt x="64071" y="118038"/>
                  <a:pt x="57192" y="95284"/>
                </a:cubicBezTo>
                <a:cubicBezTo>
                  <a:pt x="50313" y="72530"/>
                  <a:pt x="1629" y="1621"/>
                  <a:pt x="42" y="34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12" name="フリーフォーム 2011">
            <a:extLst>
              <a:ext uri="{FF2B5EF4-FFF2-40B4-BE49-F238E27FC236}">
                <a16:creationId xmlns:a16="http://schemas.microsoft.com/office/drawing/2014/main" id="{D4056D32-D33C-370D-6394-D138C6027DBC}"/>
              </a:ext>
            </a:extLst>
          </p:cNvPr>
          <p:cNvSpPr/>
          <p:nvPr/>
        </p:nvSpPr>
        <p:spPr>
          <a:xfrm>
            <a:off x="2568480" y="11731286"/>
            <a:ext cx="409678" cy="73446"/>
          </a:xfrm>
          <a:custGeom>
            <a:avLst/>
            <a:gdLst>
              <a:gd name="connsiteX0" fmla="*/ 95 w 409678"/>
              <a:gd name="connsiteY0" fmla="*/ 73364 h 73446"/>
              <a:gd name="connsiteX1" fmla="*/ 130270 w 409678"/>
              <a:gd name="connsiteY1" fmla="*/ 28914 h 73446"/>
              <a:gd name="connsiteX2" fmla="*/ 209645 w 409678"/>
              <a:gd name="connsiteY2" fmla="*/ 28914 h 73446"/>
              <a:gd name="connsiteX3" fmla="*/ 171545 w 409678"/>
              <a:gd name="connsiteY3" fmla="*/ 19389 h 73446"/>
              <a:gd name="connsiteX4" fmla="*/ 269970 w 409678"/>
              <a:gd name="connsiteY4" fmla="*/ 19389 h 73446"/>
              <a:gd name="connsiteX5" fmla="*/ 409670 w 409678"/>
              <a:gd name="connsiteY5" fmla="*/ 339 h 73446"/>
              <a:gd name="connsiteX6" fmla="*/ 263620 w 409678"/>
              <a:gd name="connsiteY6" fmla="*/ 6689 h 73446"/>
              <a:gd name="connsiteX7" fmla="*/ 111220 w 409678"/>
              <a:gd name="connsiteY7" fmla="*/ 16214 h 73446"/>
              <a:gd name="connsiteX8" fmla="*/ 95 w 409678"/>
              <a:gd name="connsiteY8" fmla="*/ 73364 h 734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09678" h="73446">
                <a:moveTo>
                  <a:pt x="95" y="73364"/>
                </a:moveTo>
                <a:cubicBezTo>
                  <a:pt x="3270" y="75481"/>
                  <a:pt x="95345" y="36322"/>
                  <a:pt x="130270" y="28914"/>
                </a:cubicBezTo>
                <a:cubicBezTo>
                  <a:pt x="165195" y="21506"/>
                  <a:pt x="202766" y="30501"/>
                  <a:pt x="209645" y="28914"/>
                </a:cubicBezTo>
                <a:cubicBezTo>
                  <a:pt x="216524" y="27327"/>
                  <a:pt x="161491" y="20976"/>
                  <a:pt x="171545" y="19389"/>
                </a:cubicBezTo>
                <a:cubicBezTo>
                  <a:pt x="181599" y="17802"/>
                  <a:pt x="230283" y="22564"/>
                  <a:pt x="269970" y="19389"/>
                </a:cubicBezTo>
                <a:cubicBezTo>
                  <a:pt x="309657" y="16214"/>
                  <a:pt x="410728" y="2456"/>
                  <a:pt x="409670" y="339"/>
                </a:cubicBezTo>
                <a:cubicBezTo>
                  <a:pt x="408612" y="-1778"/>
                  <a:pt x="263620" y="6689"/>
                  <a:pt x="263620" y="6689"/>
                </a:cubicBezTo>
                <a:cubicBezTo>
                  <a:pt x="213878" y="9335"/>
                  <a:pt x="148791" y="8277"/>
                  <a:pt x="111220" y="16214"/>
                </a:cubicBezTo>
                <a:cubicBezTo>
                  <a:pt x="73649" y="24151"/>
                  <a:pt x="-3080" y="71247"/>
                  <a:pt x="95" y="73364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13" name="フリーフォーム 2012">
            <a:extLst>
              <a:ext uri="{FF2B5EF4-FFF2-40B4-BE49-F238E27FC236}">
                <a16:creationId xmlns:a16="http://schemas.microsoft.com/office/drawing/2014/main" id="{87A46E2B-2324-F471-5EF5-CEAFE0E19CF7}"/>
              </a:ext>
            </a:extLst>
          </p:cNvPr>
          <p:cNvSpPr/>
          <p:nvPr/>
        </p:nvSpPr>
        <p:spPr>
          <a:xfrm>
            <a:off x="2301424" y="11775286"/>
            <a:ext cx="137868" cy="19852"/>
          </a:xfrm>
          <a:custGeom>
            <a:avLst/>
            <a:gdLst>
              <a:gd name="connsiteX0" fmla="*/ 451 w 137868"/>
              <a:gd name="connsiteY0" fmla="*/ 789 h 19852"/>
              <a:gd name="connsiteX1" fmla="*/ 133801 w 137868"/>
              <a:gd name="connsiteY1" fmla="*/ 19839 h 19852"/>
              <a:gd name="connsiteX2" fmla="*/ 92526 w 137868"/>
              <a:gd name="connsiteY2" fmla="*/ 3964 h 19852"/>
              <a:gd name="connsiteX3" fmla="*/ 451 w 137868"/>
              <a:gd name="connsiteY3" fmla="*/ 789 h 198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7868" h="19852">
                <a:moveTo>
                  <a:pt x="451" y="789"/>
                </a:moveTo>
                <a:cubicBezTo>
                  <a:pt x="7330" y="3435"/>
                  <a:pt x="118455" y="19310"/>
                  <a:pt x="133801" y="19839"/>
                </a:cubicBezTo>
                <a:cubicBezTo>
                  <a:pt x="149147" y="20368"/>
                  <a:pt x="117926" y="5022"/>
                  <a:pt x="92526" y="3964"/>
                </a:cubicBezTo>
                <a:cubicBezTo>
                  <a:pt x="67126" y="2906"/>
                  <a:pt x="-6428" y="-1857"/>
                  <a:pt x="451" y="789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14" name="フリーフォーム 2013">
            <a:extLst>
              <a:ext uri="{FF2B5EF4-FFF2-40B4-BE49-F238E27FC236}">
                <a16:creationId xmlns:a16="http://schemas.microsoft.com/office/drawing/2014/main" id="{A79EAF08-2B12-D004-7B7C-E279006D13E4}"/>
              </a:ext>
            </a:extLst>
          </p:cNvPr>
          <p:cNvSpPr/>
          <p:nvPr/>
        </p:nvSpPr>
        <p:spPr>
          <a:xfrm>
            <a:off x="2431876" y="11842223"/>
            <a:ext cx="320952" cy="64096"/>
          </a:xfrm>
          <a:custGeom>
            <a:avLst/>
            <a:gdLst>
              <a:gd name="connsiteX0" fmla="*/ 320849 w 320952"/>
              <a:gd name="connsiteY0" fmla="*/ 10052 h 64096"/>
              <a:gd name="connsiteX1" fmla="*/ 89074 w 320952"/>
              <a:gd name="connsiteY1" fmla="*/ 527 h 64096"/>
              <a:gd name="connsiteX2" fmla="*/ 95424 w 320952"/>
              <a:gd name="connsiteY2" fmla="*/ 29102 h 64096"/>
              <a:gd name="connsiteX3" fmla="*/ 174 w 320952"/>
              <a:gd name="connsiteY3" fmla="*/ 64027 h 64096"/>
              <a:gd name="connsiteX4" fmla="*/ 70024 w 320952"/>
              <a:gd name="connsiteY4" fmla="*/ 19577 h 64096"/>
              <a:gd name="connsiteX5" fmla="*/ 57324 w 320952"/>
              <a:gd name="connsiteY5" fmla="*/ 3702 h 64096"/>
              <a:gd name="connsiteX6" fmla="*/ 320849 w 320952"/>
              <a:gd name="connsiteY6" fmla="*/ 10052 h 640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20952" h="64096">
                <a:moveTo>
                  <a:pt x="320849" y="10052"/>
                </a:moveTo>
                <a:cubicBezTo>
                  <a:pt x="326141" y="9523"/>
                  <a:pt x="126645" y="-2648"/>
                  <a:pt x="89074" y="527"/>
                </a:cubicBezTo>
                <a:cubicBezTo>
                  <a:pt x="51503" y="3702"/>
                  <a:pt x="110241" y="18519"/>
                  <a:pt x="95424" y="29102"/>
                </a:cubicBezTo>
                <a:cubicBezTo>
                  <a:pt x="80607" y="39685"/>
                  <a:pt x="4407" y="65614"/>
                  <a:pt x="174" y="64027"/>
                </a:cubicBezTo>
                <a:cubicBezTo>
                  <a:pt x="-4059" y="62440"/>
                  <a:pt x="70024" y="19577"/>
                  <a:pt x="70024" y="19577"/>
                </a:cubicBezTo>
                <a:cubicBezTo>
                  <a:pt x="79549" y="9523"/>
                  <a:pt x="22928" y="4760"/>
                  <a:pt x="57324" y="3702"/>
                </a:cubicBezTo>
                <a:lnTo>
                  <a:pt x="320849" y="10052"/>
                </a:ln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15" name="フリーフォーム 2014">
            <a:extLst>
              <a:ext uri="{FF2B5EF4-FFF2-40B4-BE49-F238E27FC236}">
                <a16:creationId xmlns:a16="http://schemas.microsoft.com/office/drawing/2014/main" id="{38569F05-264D-2ED1-3CA0-BA1137F984B4}"/>
              </a:ext>
            </a:extLst>
          </p:cNvPr>
          <p:cNvSpPr/>
          <p:nvPr/>
        </p:nvSpPr>
        <p:spPr>
          <a:xfrm>
            <a:off x="2406595" y="11972923"/>
            <a:ext cx="22330" cy="203206"/>
          </a:xfrm>
          <a:custGeom>
            <a:avLst/>
            <a:gdLst>
              <a:gd name="connsiteX0" fmla="*/ 55 w 22330"/>
              <a:gd name="connsiteY0" fmla="*/ 2 h 203206"/>
              <a:gd name="connsiteX1" fmla="*/ 22280 w 22330"/>
              <a:gd name="connsiteY1" fmla="*/ 123827 h 203206"/>
              <a:gd name="connsiteX2" fmla="*/ 6405 w 22330"/>
              <a:gd name="connsiteY2" fmla="*/ 203202 h 203206"/>
              <a:gd name="connsiteX3" fmla="*/ 15930 w 22330"/>
              <a:gd name="connsiteY3" fmla="*/ 120652 h 203206"/>
              <a:gd name="connsiteX4" fmla="*/ 55 w 22330"/>
              <a:gd name="connsiteY4" fmla="*/ 2 h 2032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330" h="203206">
                <a:moveTo>
                  <a:pt x="55" y="2"/>
                </a:moveTo>
                <a:cubicBezTo>
                  <a:pt x="1113" y="531"/>
                  <a:pt x="21222" y="89960"/>
                  <a:pt x="22280" y="123827"/>
                </a:cubicBezTo>
                <a:cubicBezTo>
                  <a:pt x="23338" y="157694"/>
                  <a:pt x="7463" y="203731"/>
                  <a:pt x="6405" y="203202"/>
                </a:cubicBezTo>
                <a:cubicBezTo>
                  <a:pt x="5347" y="202673"/>
                  <a:pt x="18576" y="151873"/>
                  <a:pt x="15930" y="120652"/>
                </a:cubicBezTo>
                <a:cubicBezTo>
                  <a:pt x="13284" y="89431"/>
                  <a:pt x="-1003" y="-527"/>
                  <a:pt x="55" y="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16" name="フリーフォーム 2015">
            <a:extLst>
              <a:ext uri="{FF2B5EF4-FFF2-40B4-BE49-F238E27FC236}">
                <a16:creationId xmlns:a16="http://schemas.microsoft.com/office/drawing/2014/main" id="{9FBCA07C-D5CA-E0AD-9D35-17FC2915B022}"/>
              </a:ext>
            </a:extLst>
          </p:cNvPr>
          <p:cNvSpPr/>
          <p:nvPr/>
        </p:nvSpPr>
        <p:spPr>
          <a:xfrm>
            <a:off x="2481672" y="11845925"/>
            <a:ext cx="255187" cy="104775"/>
          </a:xfrm>
          <a:custGeom>
            <a:avLst/>
            <a:gdLst>
              <a:gd name="connsiteX0" fmla="*/ 255178 w 255187"/>
              <a:gd name="connsiteY0" fmla="*/ 0 h 104775"/>
              <a:gd name="connsiteX1" fmla="*/ 140878 w 255187"/>
              <a:gd name="connsiteY1" fmla="*/ 76200 h 104775"/>
              <a:gd name="connsiteX2" fmla="*/ 55153 w 255187"/>
              <a:gd name="connsiteY2" fmla="*/ 82550 h 104775"/>
              <a:gd name="connsiteX3" fmla="*/ 1178 w 255187"/>
              <a:gd name="connsiteY3" fmla="*/ 104775 h 104775"/>
              <a:gd name="connsiteX4" fmla="*/ 105953 w 255187"/>
              <a:gd name="connsiteY4" fmla="*/ 82550 h 104775"/>
              <a:gd name="connsiteX5" fmla="*/ 147228 w 255187"/>
              <a:gd name="connsiteY5" fmla="*/ 76200 h 104775"/>
              <a:gd name="connsiteX6" fmla="*/ 255178 w 255187"/>
              <a:gd name="connsiteY6" fmla="*/ 0 h 104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55187" h="104775">
                <a:moveTo>
                  <a:pt x="255178" y="0"/>
                </a:moveTo>
                <a:cubicBezTo>
                  <a:pt x="254120" y="0"/>
                  <a:pt x="174215" y="62442"/>
                  <a:pt x="140878" y="76200"/>
                </a:cubicBezTo>
                <a:cubicBezTo>
                  <a:pt x="107541" y="89958"/>
                  <a:pt x="78436" y="77788"/>
                  <a:pt x="55153" y="82550"/>
                </a:cubicBezTo>
                <a:cubicBezTo>
                  <a:pt x="31870" y="87313"/>
                  <a:pt x="-7289" y="104775"/>
                  <a:pt x="1178" y="104775"/>
                </a:cubicBezTo>
                <a:cubicBezTo>
                  <a:pt x="9645" y="104775"/>
                  <a:pt x="81611" y="87312"/>
                  <a:pt x="105953" y="82550"/>
                </a:cubicBezTo>
                <a:cubicBezTo>
                  <a:pt x="130295" y="77788"/>
                  <a:pt x="127120" y="84137"/>
                  <a:pt x="147228" y="76200"/>
                </a:cubicBezTo>
                <a:cubicBezTo>
                  <a:pt x="167336" y="68263"/>
                  <a:pt x="256236" y="0"/>
                  <a:pt x="255178" y="0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17" name="フリーフォーム 2016">
            <a:extLst>
              <a:ext uri="{FF2B5EF4-FFF2-40B4-BE49-F238E27FC236}">
                <a16:creationId xmlns:a16="http://schemas.microsoft.com/office/drawing/2014/main" id="{F6BD9D31-0CF4-94C8-6171-2E3BF92D3BBA}"/>
              </a:ext>
            </a:extLst>
          </p:cNvPr>
          <p:cNvSpPr/>
          <p:nvPr/>
        </p:nvSpPr>
        <p:spPr>
          <a:xfrm>
            <a:off x="2869072" y="11998323"/>
            <a:ext cx="220211" cy="159541"/>
          </a:xfrm>
          <a:custGeom>
            <a:avLst/>
            <a:gdLst>
              <a:gd name="connsiteX0" fmla="*/ 220203 w 220211"/>
              <a:gd name="connsiteY0" fmla="*/ 2 h 159541"/>
              <a:gd name="connsiteX1" fmla="*/ 191628 w 220211"/>
              <a:gd name="connsiteY1" fmla="*/ 120652 h 159541"/>
              <a:gd name="connsiteX2" fmla="*/ 137653 w 220211"/>
              <a:gd name="connsiteY2" fmla="*/ 139702 h 159541"/>
              <a:gd name="connsiteX3" fmla="*/ 86853 w 220211"/>
              <a:gd name="connsiteY3" fmla="*/ 158752 h 159541"/>
              <a:gd name="connsiteX4" fmla="*/ 1128 w 220211"/>
              <a:gd name="connsiteY4" fmla="*/ 155577 h 159541"/>
              <a:gd name="connsiteX5" fmla="*/ 153528 w 220211"/>
              <a:gd name="connsiteY5" fmla="*/ 152402 h 159541"/>
              <a:gd name="connsiteX6" fmla="*/ 207503 w 220211"/>
              <a:gd name="connsiteY6" fmla="*/ 127002 h 159541"/>
              <a:gd name="connsiteX7" fmla="*/ 194803 w 220211"/>
              <a:gd name="connsiteY7" fmla="*/ 117477 h 159541"/>
              <a:gd name="connsiteX8" fmla="*/ 220203 w 220211"/>
              <a:gd name="connsiteY8" fmla="*/ 2 h 1595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20211" h="159541">
                <a:moveTo>
                  <a:pt x="220203" y="2"/>
                </a:moveTo>
                <a:cubicBezTo>
                  <a:pt x="219674" y="531"/>
                  <a:pt x="205386" y="97369"/>
                  <a:pt x="191628" y="120652"/>
                </a:cubicBezTo>
                <a:cubicBezTo>
                  <a:pt x="177870" y="143935"/>
                  <a:pt x="155115" y="133352"/>
                  <a:pt x="137653" y="139702"/>
                </a:cubicBezTo>
                <a:cubicBezTo>
                  <a:pt x="120191" y="146052"/>
                  <a:pt x="109607" y="156106"/>
                  <a:pt x="86853" y="158752"/>
                </a:cubicBezTo>
                <a:cubicBezTo>
                  <a:pt x="64099" y="161398"/>
                  <a:pt x="-9984" y="156635"/>
                  <a:pt x="1128" y="155577"/>
                </a:cubicBezTo>
                <a:cubicBezTo>
                  <a:pt x="12240" y="154519"/>
                  <a:pt x="119132" y="157164"/>
                  <a:pt x="153528" y="152402"/>
                </a:cubicBezTo>
                <a:cubicBezTo>
                  <a:pt x="187924" y="147640"/>
                  <a:pt x="200624" y="132823"/>
                  <a:pt x="207503" y="127002"/>
                </a:cubicBezTo>
                <a:cubicBezTo>
                  <a:pt x="214382" y="121181"/>
                  <a:pt x="193215" y="135469"/>
                  <a:pt x="194803" y="117477"/>
                </a:cubicBezTo>
                <a:cubicBezTo>
                  <a:pt x="196390" y="99485"/>
                  <a:pt x="220732" y="-527"/>
                  <a:pt x="220203" y="2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18" name="フリーフォーム 2017">
            <a:extLst>
              <a:ext uri="{FF2B5EF4-FFF2-40B4-BE49-F238E27FC236}">
                <a16:creationId xmlns:a16="http://schemas.microsoft.com/office/drawing/2014/main" id="{C71B3988-2A60-7067-7AC1-04003504030B}"/>
              </a:ext>
            </a:extLst>
          </p:cNvPr>
          <p:cNvSpPr/>
          <p:nvPr/>
        </p:nvSpPr>
        <p:spPr>
          <a:xfrm>
            <a:off x="2758674" y="11871301"/>
            <a:ext cx="261068" cy="100502"/>
          </a:xfrm>
          <a:custGeom>
            <a:avLst/>
            <a:gdLst>
              <a:gd name="connsiteX0" fmla="*/ 401 w 261068"/>
              <a:gd name="connsiteY0" fmla="*/ 24 h 100502"/>
              <a:gd name="connsiteX1" fmla="*/ 102001 w 261068"/>
              <a:gd name="connsiteY1" fmla="*/ 88924 h 100502"/>
              <a:gd name="connsiteX2" fmla="*/ 70251 w 261068"/>
              <a:gd name="connsiteY2" fmla="*/ 95274 h 100502"/>
              <a:gd name="connsiteX3" fmla="*/ 222651 w 261068"/>
              <a:gd name="connsiteY3" fmla="*/ 95274 h 100502"/>
              <a:gd name="connsiteX4" fmla="*/ 260751 w 261068"/>
              <a:gd name="connsiteY4" fmla="*/ 38124 h 100502"/>
              <a:gd name="connsiteX5" fmla="*/ 235351 w 261068"/>
              <a:gd name="connsiteY5" fmla="*/ 79399 h 100502"/>
              <a:gd name="connsiteX6" fmla="*/ 146451 w 261068"/>
              <a:gd name="connsiteY6" fmla="*/ 98449 h 100502"/>
              <a:gd name="connsiteX7" fmla="*/ 401 w 261068"/>
              <a:gd name="connsiteY7" fmla="*/ 24 h 1005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61068" h="100502">
                <a:moveTo>
                  <a:pt x="401" y="24"/>
                </a:moveTo>
                <a:cubicBezTo>
                  <a:pt x="-7007" y="-1563"/>
                  <a:pt x="90359" y="73049"/>
                  <a:pt x="102001" y="88924"/>
                </a:cubicBezTo>
                <a:cubicBezTo>
                  <a:pt x="113643" y="104799"/>
                  <a:pt x="50143" y="94216"/>
                  <a:pt x="70251" y="95274"/>
                </a:cubicBezTo>
                <a:cubicBezTo>
                  <a:pt x="90359" y="96332"/>
                  <a:pt x="190901" y="104799"/>
                  <a:pt x="222651" y="95274"/>
                </a:cubicBezTo>
                <a:cubicBezTo>
                  <a:pt x="254401" y="85749"/>
                  <a:pt x="258634" y="40770"/>
                  <a:pt x="260751" y="38124"/>
                </a:cubicBezTo>
                <a:cubicBezTo>
                  <a:pt x="262868" y="35478"/>
                  <a:pt x="254401" y="69345"/>
                  <a:pt x="235351" y="79399"/>
                </a:cubicBezTo>
                <a:cubicBezTo>
                  <a:pt x="216301" y="89453"/>
                  <a:pt x="179259" y="106386"/>
                  <a:pt x="146451" y="98449"/>
                </a:cubicBezTo>
                <a:cubicBezTo>
                  <a:pt x="113643" y="90512"/>
                  <a:pt x="7809" y="1611"/>
                  <a:pt x="401" y="24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19" name="フリーフォーム 2018">
            <a:extLst>
              <a:ext uri="{FF2B5EF4-FFF2-40B4-BE49-F238E27FC236}">
                <a16:creationId xmlns:a16="http://schemas.microsoft.com/office/drawing/2014/main" id="{CD6045EC-8FBC-FA4F-4E0D-5A915F454A22}"/>
              </a:ext>
            </a:extLst>
          </p:cNvPr>
          <p:cNvSpPr/>
          <p:nvPr/>
        </p:nvSpPr>
        <p:spPr>
          <a:xfrm>
            <a:off x="2463770" y="11991972"/>
            <a:ext cx="35005" cy="149233"/>
          </a:xfrm>
          <a:custGeom>
            <a:avLst/>
            <a:gdLst>
              <a:gd name="connsiteX0" fmla="*/ 30 w 35005"/>
              <a:gd name="connsiteY0" fmla="*/ 3 h 149233"/>
              <a:gd name="connsiteX1" fmla="*/ 28605 w 35005"/>
              <a:gd name="connsiteY1" fmla="*/ 88903 h 149233"/>
              <a:gd name="connsiteX2" fmla="*/ 19080 w 35005"/>
              <a:gd name="connsiteY2" fmla="*/ 149228 h 149233"/>
              <a:gd name="connsiteX3" fmla="*/ 34955 w 35005"/>
              <a:gd name="connsiteY3" fmla="*/ 92078 h 149233"/>
              <a:gd name="connsiteX4" fmla="*/ 30 w 35005"/>
              <a:gd name="connsiteY4" fmla="*/ 3 h 1492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5005" h="149233">
                <a:moveTo>
                  <a:pt x="30" y="3"/>
                </a:moveTo>
                <a:cubicBezTo>
                  <a:pt x="-1028" y="-526"/>
                  <a:pt x="25430" y="64032"/>
                  <a:pt x="28605" y="88903"/>
                </a:cubicBezTo>
                <a:cubicBezTo>
                  <a:pt x="31780" y="113774"/>
                  <a:pt x="18022" y="148699"/>
                  <a:pt x="19080" y="149228"/>
                </a:cubicBezTo>
                <a:cubicBezTo>
                  <a:pt x="20138" y="149757"/>
                  <a:pt x="36013" y="112715"/>
                  <a:pt x="34955" y="92078"/>
                </a:cubicBezTo>
                <a:cubicBezTo>
                  <a:pt x="33897" y="71441"/>
                  <a:pt x="1088" y="532"/>
                  <a:pt x="30" y="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20" name="フリーフォーム 2019">
            <a:extLst>
              <a:ext uri="{FF2B5EF4-FFF2-40B4-BE49-F238E27FC236}">
                <a16:creationId xmlns:a16="http://schemas.microsoft.com/office/drawing/2014/main" id="{2E4DFA06-53B9-E4AC-19F6-6601A5360215}"/>
              </a:ext>
            </a:extLst>
          </p:cNvPr>
          <p:cNvSpPr/>
          <p:nvPr/>
        </p:nvSpPr>
        <p:spPr>
          <a:xfrm>
            <a:off x="2562065" y="11988800"/>
            <a:ext cx="484372" cy="95770"/>
          </a:xfrm>
          <a:custGeom>
            <a:avLst/>
            <a:gdLst>
              <a:gd name="connsiteX0" fmla="*/ 160 w 484372"/>
              <a:gd name="connsiteY0" fmla="*/ 95250 h 95770"/>
              <a:gd name="connsiteX1" fmla="*/ 187485 w 484372"/>
              <a:gd name="connsiteY1" fmla="*/ 69850 h 95770"/>
              <a:gd name="connsiteX2" fmla="*/ 235110 w 484372"/>
              <a:gd name="connsiteY2" fmla="*/ 53975 h 95770"/>
              <a:gd name="connsiteX3" fmla="*/ 184310 w 484372"/>
              <a:gd name="connsiteY3" fmla="*/ 57150 h 95770"/>
              <a:gd name="connsiteX4" fmla="*/ 384335 w 484372"/>
              <a:gd name="connsiteY4" fmla="*/ 25400 h 95770"/>
              <a:gd name="connsiteX5" fmla="*/ 479585 w 484372"/>
              <a:gd name="connsiteY5" fmla="*/ 44450 h 95770"/>
              <a:gd name="connsiteX6" fmla="*/ 466885 w 484372"/>
              <a:gd name="connsiteY6" fmla="*/ 22225 h 95770"/>
              <a:gd name="connsiteX7" fmla="*/ 438310 w 484372"/>
              <a:gd name="connsiteY7" fmla="*/ 0 h 95770"/>
              <a:gd name="connsiteX8" fmla="*/ 466885 w 484372"/>
              <a:gd name="connsiteY8" fmla="*/ 22225 h 95770"/>
              <a:gd name="connsiteX9" fmla="*/ 336710 w 484372"/>
              <a:gd name="connsiteY9" fmla="*/ 15875 h 95770"/>
              <a:gd name="connsiteX10" fmla="*/ 222410 w 484372"/>
              <a:gd name="connsiteY10" fmla="*/ 44450 h 95770"/>
              <a:gd name="connsiteX11" fmla="*/ 160 w 484372"/>
              <a:gd name="connsiteY11" fmla="*/ 95250 h 957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484372" h="95770">
                <a:moveTo>
                  <a:pt x="160" y="95250"/>
                </a:moveTo>
                <a:cubicBezTo>
                  <a:pt x="-5661" y="99483"/>
                  <a:pt x="148327" y="76729"/>
                  <a:pt x="187485" y="69850"/>
                </a:cubicBezTo>
                <a:cubicBezTo>
                  <a:pt x="226643" y="62971"/>
                  <a:pt x="235639" y="56092"/>
                  <a:pt x="235110" y="53975"/>
                </a:cubicBezTo>
                <a:cubicBezTo>
                  <a:pt x="234581" y="51858"/>
                  <a:pt x="159439" y="61912"/>
                  <a:pt x="184310" y="57150"/>
                </a:cubicBezTo>
                <a:cubicBezTo>
                  <a:pt x="209181" y="52388"/>
                  <a:pt x="335123" y="27517"/>
                  <a:pt x="384335" y="25400"/>
                </a:cubicBezTo>
                <a:cubicBezTo>
                  <a:pt x="433547" y="23283"/>
                  <a:pt x="465827" y="44979"/>
                  <a:pt x="479585" y="44450"/>
                </a:cubicBezTo>
                <a:cubicBezTo>
                  <a:pt x="493343" y="43921"/>
                  <a:pt x="473764" y="29633"/>
                  <a:pt x="466885" y="22225"/>
                </a:cubicBezTo>
                <a:cubicBezTo>
                  <a:pt x="460006" y="14817"/>
                  <a:pt x="438310" y="0"/>
                  <a:pt x="438310" y="0"/>
                </a:cubicBezTo>
                <a:cubicBezTo>
                  <a:pt x="438310" y="0"/>
                  <a:pt x="483818" y="19579"/>
                  <a:pt x="466885" y="22225"/>
                </a:cubicBezTo>
                <a:cubicBezTo>
                  <a:pt x="449952" y="24871"/>
                  <a:pt x="377456" y="12171"/>
                  <a:pt x="336710" y="15875"/>
                </a:cubicBezTo>
                <a:cubicBezTo>
                  <a:pt x="295964" y="19579"/>
                  <a:pt x="280089" y="31750"/>
                  <a:pt x="222410" y="44450"/>
                </a:cubicBezTo>
                <a:cubicBezTo>
                  <a:pt x="164731" y="57150"/>
                  <a:pt x="5981" y="91017"/>
                  <a:pt x="160" y="95250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21" name="フリーフォーム 2020">
            <a:extLst>
              <a:ext uri="{FF2B5EF4-FFF2-40B4-BE49-F238E27FC236}">
                <a16:creationId xmlns:a16="http://schemas.microsoft.com/office/drawing/2014/main" id="{77160470-34F4-9854-9CD0-DE279BAA002E}"/>
              </a:ext>
            </a:extLst>
          </p:cNvPr>
          <p:cNvSpPr/>
          <p:nvPr/>
        </p:nvSpPr>
        <p:spPr>
          <a:xfrm>
            <a:off x="2422479" y="11979228"/>
            <a:ext cx="35276" cy="292371"/>
          </a:xfrm>
          <a:custGeom>
            <a:avLst/>
            <a:gdLst>
              <a:gd name="connsiteX0" fmla="*/ 34971 w 35276"/>
              <a:gd name="connsiteY0" fmla="*/ 47 h 292371"/>
              <a:gd name="connsiteX1" fmla="*/ 28621 w 35276"/>
              <a:gd name="connsiteY1" fmla="*/ 215947 h 292371"/>
              <a:gd name="connsiteX2" fmla="*/ 46 w 35276"/>
              <a:gd name="connsiteY2" fmla="*/ 292147 h 292371"/>
              <a:gd name="connsiteX3" fmla="*/ 22271 w 35276"/>
              <a:gd name="connsiteY3" fmla="*/ 196897 h 292371"/>
              <a:gd name="connsiteX4" fmla="*/ 34971 w 35276"/>
              <a:gd name="connsiteY4" fmla="*/ 47 h 2923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5276" h="292371">
                <a:moveTo>
                  <a:pt x="34971" y="47"/>
                </a:moveTo>
                <a:cubicBezTo>
                  <a:pt x="36029" y="3222"/>
                  <a:pt x="34442" y="167264"/>
                  <a:pt x="28621" y="215947"/>
                </a:cubicBezTo>
                <a:cubicBezTo>
                  <a:pt x="22800" y="264630"/>
                  <a:pt x="1104" y="295322"/>
                  <a:pt x="46" y="292147"/>
                </a:cubicBezTo>
                <a:cubicBezTo>
                  <a:pt x="-1012" y="288972"/>
                  <a:pt x="16450" y="240818"/>
                  <a:pt x="22271" y="196897"/>
                </a:cubicBezTo>
                <a:cubicBezTo>
                  <a:pt x="28092" y="152976"/>
                  <a:pt x="33913" y="-3128"/>
                  <a:pt x="34971" y="47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22" name="フリーフォーム 2021">
            <a:extLst>
              <a:ext uri="{FF2B5EF4-FFF2-40B4-BE49-F238E27FC236}">
                <a16:creationId xmlns:a16="http://schemas.microsoft.com/office/drawing/2014/main" id="{6B9D9904-093A-680E-E444-AEF7FDD2CFE4}"/>
              </a:ext>
            </a:extLst>
          </p:cNvPr>
          <p:cNvSpPr/>
          <p:nvPr/>
        </p:nvSpPr>
        <p:spPr>
          <a:xfrm>
            <a:off x="2450905" y="12190584"/>
            <a:ext cx="62056" cy="168668"/>
          </a:xfrm>
          <a:custGeom>
            <a:avLst/>
            <a:gdLst>
              <a:gd name="connsiteX0" fmla="*/ 60520 w 62056"/>
              <a:gd name="connsiteY0" fmla="*/ 1416 h 168668"/>
              <a:gd name="connsiteX1" fmla="*/ 195 w 62056"/>
              <a:gd name="connsiteY1" fmla="*/ 166516 h 168668"/>
              <a:gd name="connsiteX2" fmla="*/ 41470 w 62056"/>
              <a:gd name="connsiteY2" fmla="*/ 90316 h 168668"/>
              <a:gd name="connsiteX3" fmla="*/ 60520 w 62056"/>
              <a:gd name="connsiteY3" fmla="*/ 1416 h 1686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2056" h="168668">
                <a:moveTo>
                  <a:pt x="60520" y="1416"/>
                </a:moveTo>
                <a:cubicBezTo>
                  <a:pt x="53641" y="14116"/>
                  <a:pt x="3370" y="151699"/>
                  <a:pt x="195" y="166516"/>
                </a:cubicBezTo>
                <a:cubicBezTo>
                  <a:pt x="-2980" y="181333"/>
                  <a:pt x="33533" y="115716"/>
                  <a:pt x="41470" y="90316"/>
                </a:cubicBezTo>
                <a:cubicBezTo>
                  <a:pt x="49407" y="64916"/>
                  <a:pt x="67399" y="-11284"/>
                  <a:pt x="60520" y="1416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23" name="フリーフォーム 2022">
            <a:extLst>
              <a:ext uri="{FF2B5EF4-FFF2-40B4-BE49-F238E27FC236}">
                <a16:creationId xmlns:a16="http://schemas.microsoft.com/office/drawing/2014/main" id="{37EAD2E5-8BEF-E735-C109-8BF0D5F7F4EF}"/>
              </a:ext>
            </a:extLst>
          </p:cNvPr>
          <p:cNvSpPr/>
          <p:nvPr/>
        </p:nvSpPr>
        <p:spPr>
          <a:xfrm>
            <a:off x="2527104" y="12195168"/>
            <a:ext cx="335151" cy="31907"/>
          </a:xfrm>
          <a:custGeom>
            <a:avLst/>
            <a:gdLst>
              <a:gd name="connsiteX0" fmla="*/ 196 w 335151"/>
              <a:gd name="connsiteY0" fmla="*/ 7 h 31907"/>
              <a:gd name="connsiteX1" fmla="*/ 174821 w 335151"/>
              <a:gd name="connsiteY1" fmla="*/ 28582 h 31907"/>
              <a:gd name="connsiteX2" fmla="*/ 333571 w 335151"/>
              <a:gd name="connsiteY2" fmla="*/ 15882 h 31907"/>
              <a:gd name="connsiteX3" fmla="*/ 260546 w 335151"/>
              <a:gd name="connsiteY3" fmla="*/ 25407 h 31907"/>
              <a:gd name="connsiteX4" fmla="*/ 209746 w 335151"/>
              <a:gd name="connsiteY4" fmla="*/ 31757 h 31907"/>
              <a:gd name="connsiteX5" fmla="*/ 196 w 335151"/>
              <a:gd name="connsiteY5" fmla="*/ 7 h 319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5151" h="31907">
                <a:moveTo>
                  <a:pt x="196" y="7"/>
                </a:moveTo>
                <a:cubicBezTo>
                  <a:pt x="-5625" y="-522"/>
                  <a:pt x="119259" y="25936"/>
                  <a:pt x="174821" y="28582"/>
                </a:cubicBezTo>
                <a:cubicBezTo>
                  <a:pt x="230383" y="31228"/>
                  <a:pt x="319284" y="16411"/>
                  <a:pt x="333571" y="15882"/>
                </a:cubicBezTo>
                <a:cubicBezTo>
                  <a:pt x="347859" y="15353"/>
                  <a:pt x="260546" y="25407"/>
                  <a:pt x="260546" y="25407"/>
                </a:cubicBezTo>
                <a:cubicBezTo>
                  <a:pt x="239909" y="28053"/>
                  <a:pt x="247846" y="32815"/>
                  <a:pt x="209746" y="31757"/>
                </a:cubicBezTo>
                <a:cubicBezTo>
                  <a:pt x="171646" y="30699"/>
                  <a:pt x="6017" y="536"/>
                  <a:pt x="196" y="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24" name="フリーフォーム 2023">
            <a:extLst>
              <a:ext uri="{FF2B5EF4-FFF2-40B4-BE49-F238E27FC236}">
                <a16:creationId xmlns:a16="http://schemas.microsoft.com/office/drawing/2014/main" id="{47310146-88FF-CD5F-E439-0DBF79D5B4F1}"/>
              </a:ext>
            </a:extLst>
          </p:cNvPr>
          <p:cNvSpPr/>
          <p:nvPr/>
        </p:nvSpPr>
        <p:spPr>
          <a:xfrm>
            <a:off x="1479550" y="11464709"/>
            <a:ext cx="155648" cy="149470"/>
          </a:xfrm>
          <a:custGeom>
            <a:avLst/>
            <a:gdLst>
              <a:gd name="connsiteX0" fmla="*/ 0 w 155648"/>
              <a:gd name="connsiteY0" fmla="*/ 149441 h 149470"/>
              <a:gd name="connsiteX1" fmla="*/ 73025 w 155648"/>
              <a:gd name="connsiteY1" fmla="*/ 63716 h 149470"/>
              <a:gd name="connsiteX2" fmla="*/ 155575 w 155648"/>
              <a:gd name="connsiteY2" fmla="*/ 216 h 149470"/>
              <a:gd name="connsiteX3" fmla="*/ 88900 w 155648"/>
              <a:gd name="connsiteY3" fmla="*/ 41491 h 149470"/>
              <a:gd name="connsiteX4" fmla="*/ 73025 w 155648"/>
              <a:gd name="connsiteY4" fmla="*/ 54191 h 149470"/>
              <a:gd name="connsiteX5" fmla="*/ 0 w 155648"/>
              <a:gd name="connsiteY5" fmla="*/ 149441 h 1494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5648" h="149470">
                <a:moveTo>
                  <a:pt x="0" y="149441"/>
                </a:moveTo>
                <a:cubicBezTo>
                  <a:pt x="0" y="151028"/>
                  <a:pt x="47096" y="88587"/>
                  <a:pt x="73025" y="63716"/>
                </a:cubicBezTo>
                <a:cubicBezTo>
                  <a:pt x="98954" y="38845"/>
                  <a:pt x="152929" y="3920"/>
                  <a:pt x="155575" y="216"/>
                </a:cubicBezTo>
                <a:cubicBezTo>
                  <a:pt x="158221" y="-3488"/>
                  <a:pt x="88900" y="41491"/>
                  <a:pt x="88900" y="41491"/>
                </a:cubicBezTo>
                <a:cubicBezTo>
                  <a:pt x="75142" y="50487"/>
                  <a:pt x="85725" y="41491"/>
                  <a:pt x="73025" y="54191"/>
                </a:cubicBezTo>
                <a:cubicBezTo>
                  <a:pt x="60325" y="66891"/>
                  <a:pt x="0" y="147854"/>
                  <a:pt x="0" y="14944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25" name="フリーフォーム 2024">
            <a:extLst>
              <a:ext uri="{FF2B5EF4-FFF2-40B4-BE49-F238E27FC236}">
                <a16:creationId xmlns:a16="http://schemas.microsoft.com/office/drawing/2014/main" id="{DD6B6E47-8DE7-E4C4-D393-1A8EBFEDFFD8}"/>
              </a:ext>
            </a:extLst>
          </p:cNvPr>
          <p:cNvSpPr/>
          <p:nvPr/>
        </p:nvSpPr>
        <p:spPr>
          <a:xfrm>
            <a:off x="1606055" y="11433033"/>
            <a:ext cx="499770" cy="186477"/>
          </a:xfrm>
          <a:custGeom>
            <a:avLst/>
            <a:gdLst>
              <a:gd name="connsiteX0" fmla="*/ 495 w 499770"/>
              <a:gd name="connsiteY0" fmla="*/ 35067 h 186477"/>
              <a:gd name="connsiteX1" fmla="*/ 175120 w 499770"/>
              <a:gd name="connsiteY1" fmla="*/ 142 h 186477"/>
              <a:gd name="connsiteX2" fmla="*/ 305295 w 499770"/>
              <a:gd name="connsiteY2" fmla="*/ 50942 h 186477"/>
              <a:gd name="connsiteX3" fmla="*/ 292595 w 499770"/>
              <a:gd name="connsiteY3" fmla="*/ 35067 h 186477"/>
              <a:gd name="connsiteX4" fmla="*/ 489445 w 499770"/>
              <a:gd name="connsiteY4" fmla="*/ 181117 h 186477"/>
              <a:gd name="connsiteX5" fmla="*/ 457695 w 499770"/>
              <a:gd name="connsiteY5" fmla="*/ 146192 h 186477"/>
              <a:gd name="connsiteX6" fmla="*/ 333870 w 499770"/>
              <a:gd name="connsiteY6" fmla="*/ 63642 h 186477"/>
              <a:gd name="connsiteX7" fmla="*/ 270370 w 499770"/>
              <a:gd name="connsiteY7" fmla="*/ 16017 h 186477"/>
              <a:gd name="connsiteX8" fmla="*/ 127495 w 499770"/>
              <a:gd name="connsiteY8" fmla="*/ 16017 h 186477"/>
              <a:gd name="connsiteX9" fmla="*/ 495 w 499770"/>
              <a:gd name="connsiteY9" fmla="*/ 35067 h 1864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99770" h="186477">
                <a:moveTo>
                  <a:pt x="495" y="35067"/>
                </a:moveTo>
                <a:cubicBezTo>
                  <a:pt x="8432" y="32421"/>
                  <a:pt x="124320" y="-2504"/>
                  <a:pt x="175120" y="142"/>
                </a:cubicBezTo>
                <a:cubicBezTo>
                  <a:pt x="225920" y="2788"/>
                  <a:pt x="305295" y="50942"/>
                  <a:pt x="305295" y="50942"/>
                </a:cubicBezTo>
                <a:cubicBezTo>
                  <a:pt x="324874" y="56763"/>
                  <a:pt x="261903" y="13371"/>
                  <a:pt x="292595" y="35067"/>
                </a:cubicBezTo>
                <a:cubicBezTo>
                  <a:pt x="323287" y="56763"/>
                  <a:pt x="489445" y="181117"/>
                  <a:pt x="489445" y="181117"/>
                </a:cubicBezTo>
                <a:cubicBezTo>
                  <a:pt x="516962" y="199638"/>
                  <a:pt x="483624" y="165771"/>
                  <a:pt x="457695" y="146192"/>
                </a:cubicBezTo>
                <a:cubicBezTo>
                  <a:pt x="431766" y="126613"/>
                  <a:pt x="365091" y="85338"/>
                  <a:pt x="333870" y="63642"/>
                </a:cubicBezTo>
                <a:cubicBezTo>
                  <a:pt x="302649" y="41946"/>
                  <a:pt x="304766" y="23954"/>
                  <a:pt x="270370" y="16017"/>
                </a:cubicBezTo>
                <a:cubicBezTo>
                  <a:pt x="235974" y="8080"/>
                  <a:pt x="173003" y="10725"/>
                  <a:pt x="127495" y="16017"/>
                </a:cubicBezTo>
                <a:cubicBezTo>
                  <a:pt x="81987" y="21309"/>
                  <a:pt x="-7442" y="37713"/>
                  <a:pt x="495" y="3506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26" name="フリーフォーム 2025">
            <a:extLst>
              <a:ext uri="{FF2B5EF4-FFF2-40B4-BE49-F238E27FC236}">
                <a16:creationId xmlns:a16="http://schemas.microsoft.com/office/drawing/2014/main" id="{792C50A7-A303-6D9B-5D09-96A6BE257291}"/>
              </a:ext>
            </a:extLst>
          </p:cNvPr>
          <p:cNvSpPr/>
          <p:nvPr/>
        </p:nvSpPr>
        <p:spPr>
          <a:xfrm>
            <a:off x="2131749" y="11610960"/>
            <a:ext cx="214788" cy="648531"/>
          </a:xfrm>
          <a:custGeom>
            <a:avLst/>
            <a:gdLst>
              <a:gd name="connsiteX0" fmla="*/ 1851 w 214788"/>
              <a:gd name="connsiteY0" fmla="*/ 3190 h 648531"/>
              <a:gd name="connsiteX1" fmla="*/ 65351 w 214788"/>
              <a:gd name="connsiteY1" fmla="*/ 114315 h 648531"/>
              <a:gd name="connsiteX2" fmla="*/ 122501 w 214788"/>
              <a:gd name="connsiteY2" fmla="*/ 203215 h 648531"/>
              <a:gd name="connsiteX3" fmla="*/ 163776 w 214788"/>
              <a:gd name="connsiteY3" fmla="*/ 314340 h 648531"/>
              <a:gd name="connsiteX4" fmla="*/ 163776 w 214788"/>
              <a:gd name="connsiteY4" fmla="*/ 276240 h 648531"/>
              <a:gd name="connsiteX5" fmla="*/ 198701 w 214788"/>
              <a:gd name="connsiteY5" fmla="*/ 406415 h 648531"/>
              <a:gd name="connsiteX6" fmla="*/ 205051 w 214788"/>
              <a:gd name="connsiteY6" fmla="*/ 374665 h 648531"/>
              <a:gd name="connsiteX7" fmla="*/ 214576 w 214788"/>
              <a:gd name="connsiteY7" fmla="*/ 577865 h 648531"/>
              <a:gd name="connsiteX8" fmla="*/ 211401 w 214788"/>
              <a:gd name="connsiteY8" fmla="*/ 647715 h 648531"/>
              <a:gd name="connsiteX9" fmla="*/ 208226 w 214788"/>
              <a:gd name="connsiteY9" fmla="*/ 593740 h 648531"/>
              <a:gd name="connsiteX10" fmla="*/ 170126 w 214788"/>
              <a:gd name="connsiteY10" fmla="*/ 311165 h 648531"/>
              <a:gd name="connsiteX11" fmla="*/ 141551 w 214788"/>
              <a:gd name="connsiteY11" fmla="*/ 247665 h 648531"/>
              <a:gd name="connsiteX12" fmla="*/ 1851 w 214788"/>
              <a:gd name="connsiteY12" fmla="*/ 3190 h 6485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214788" h="648531">
                <a:moveTo>
                  <a:pt x="1851" y="3190"/>
                </a:moveTo>
                <a:cubicBezTo>
                  <a:pt x="-10849" y="-19035"/>
                  <a:pt x="45243" y="80978"/>
                  <a:pt x="65351" y="114315"/>
                </a:cubicBezTo>
                <a:cubicBezTo>
                  <a:pt x="85459" y="147653"/>
                  <a:pt x="106097" y="169877"/>
                  <a:pt x="122501" y="203215"/>
                </a:cubicBezTo>
                <a:cubicBezTo>
                  <a:pt x="138905" y="236553"/>
                  <a:pt x="156897" y="302169"/>
                  <a:pt x="163776" y="314340"/>
                </a:cubicBezTo>
                <a:cubicBezTo>
                  <a:pt x="170655" y="326511"/>
                  <a:pt x="157955" y="260894"/>
                  <a:pt x="163776" y="276240"/>
                </a:cubicBezTo>
                <a:cubicBezTo>
                  <a:pt x="169597" y="291586"/>
                  <a:pt x="191822" y="390011"/>
                  <a:pt x="198701" y="406415"/>
                </a:cubicBezTo>
                <a:cubicBezTo>
                  <a:pt x="205580" y="422819"/>
                  <a:pt x="202405" y="346090"/>
                  <a:pt x="205051" y="374665"/>
                </a:cubicBezTo>
                <a:cubicBezTo>
                  <a:pt x="207697" y="403240"/>
                  <a:pt x="213518" y="532357"/>
                  <a:pt x="214576" y="577865"/>
                </a:cubicBezTo>
                <a:cubicBezTo>
                  <a:pt x="215634" y="623373"/>
                  <a:pt x="212459" y="645069"/>
                  <a:pt x="211401" y="647715"/>
                </a:cubicBezTo>
                <a:cubicBezTo>
                  <a:pt x="210343" y="650361"/>
                  <a:pt x="215105" y="649832"/>
                  <a:pt x="208226" y="593740"/>
                </a:cubicBezTo>
                <a:cubicBezTo>
                  <a:pt x="201347" y="537648"/>
                  <a:pt x="181239" y="368844"/>
                  <a:pt x="170126" y="311165"/>
                </a:cubicBezTo>
                <a:cubicBezTo>
                  <a:pt x="159013" y="253486"/>
                  <a:pt x="166951" y="296348"/>
                  <a:pt x="141551" y="247665"/>
                </a:cubicBezTo>
                <a:cubicBezTo>
                  <a:pt x="116151" y="198982"/>
                  <a:pt x="14551" y="25415"/>
                  <a:pt x="1851" y="319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27" name="フリーフォーム 2026">
            <a:extLst>
              <a:ext uri="{FF2B5EF4-FFF2-40B4-BE49-F238E27FC236}">
                <a16:creationId xmlns:a16="http://schemas.microsoft.com/office/drawing/2014/main" id="{41FD42D7-0E3C-7FE7-077A-8AE443AE40F0}"/>
              </a:ext>
            </a:extLst>
          </p:cNvPr>
          <p:cNvSpPr/>
          <p:nvPr/>
        </p:nvSpPr>
        <p:spPr>
          <a:xfrm>
            <a:off x="2117701" y="11620427"/>
            <a:ext cx="130418" cy="213021"/>
          </a:xfrm>
          <a:custGeom>
            <a:avLst/>
            <a:gdLst>
              <a:gd name="connsiteX0" fmla="*/ 24 w 130418"/>
              <a:gd name="connsiteY0" fmla="*/ 73 h 213021"/>
              <a:gd name="connsiteX1" fmla="*/ 95274 w 130418"/>
              <a:gd name="connsiteY1" fmla="*/ 133423 h 213021"/>
              <a:gd name="connsiteX2" fmla="*/ 130199 w 130418"/>
              <a:gd name="connsiteY2" fmla="*/ 212798 h 213021"/>
              <a:gd name="connsiteX3" fmla="*/ 104799 w 130418"/>
              <a:gd name="connsiteY3" fmla="*/ 152473 h 213021"/>
              <a:gd name="connsiteX4" fmla="*/ 24 w 130418"/>
              <a:gd name="connsiteY4" fmla="*/ 73 h 2130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0418" h="213021">
                <a:moveTo>
                  <a:pt x="24" y="73"/>
                </a:moveTo>
                <a:cubicBezTo>
                  <a:pt x="-1563" y="-3102"/>
                  <a:pt x="73578" y="97969"/>
                  <a:pt x="95274" y="133423"/>
                </a:cubicBezTo>
                <a:cubicBezTo>
                  <a:pt x="116970" y="168877"/>
                  <a:pt x="128612" y="209623"/>
                  <a:pt x="130199" y="212798"/>
                </a:cubicBezTo>
                <a:cubicBezTo>
                  <a:pt x="131786" y="215973"/>
                  <a:pt x="124907" y="184752"/>
                  <a:pt x="104799" y="152473"/>
                </a:cubicBezTo>
                <a:cubicBezTo>
                  <a:pt x="84691" y="120194"/>
                  <a:pt x="1611" y="3248"/>
                  <a:pt x="24" y="7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28" name="フリーフォーム 2027">
            <a:extLst>
              <a:ext uri="{FF2B5EF4-FFF2-40B4-BE49-F238E27FC236}">
                <a16:creationId xmlns:a16="http://schemas.microsoft.com/office/drawing/2014/main" id="{5019AA7B-97A7-6BD4-9285-D1C45CD2C55B}"/>
              </a:ext>
            </a:extLst>
          </p:cNvPr>
          <p:cNvSpPr/>
          <p:nvPr/>
        </p:nvSpPr>
        <p:spPr>
          <a:xfrm>
            <a:off x="1596814" y="11456493"/>
            <a:ext cx="499485" cy="167276"/>
          </a:xfrm>
          <a:custGeom>
            <a:avLst/>
            <a:gdLst>
              <a:gd name="connsiteX0" fmla="*/ 211 w 499485"/>
              <a:gd name="connsiteY0" fmla="*/ 37007 h 167276"/>
              <a:gd name="connsiteX1" fmla="*/ 231986 w 499485"/>
              <a:gd name="connsiteY1" fmla="*/ 14782 h 167276"/>
              <a:gd name="connsiteX2" fmla="*/ 212936 w 499485"/>
              <a:gd name="connsiteY2" fmla="*/ 2082 h 167276"/>
              <a:gd name="connsiteX3" fmla="*/ 349461 w 499485"/>
              <a:gd name="connsiteY3" fmla="*/ 59232 h 167276"/>
              <a:gd name="connsiteX4" fmla="*/ 320886 w 499485"/>
              <a:gd name="connsiteY4" fmla="*/ 46532 h 167276"/>
              <a:gd name="connsiteX5" fmla="*/ 400261 w 499485"/>
              <a:gd name="connsiteY5" fmla="*/ 97332 h 167276"/>
              <a:gd name="connsiteX6" fmla="*/ 498686 w 499485"/>
              <a:gd name="connsiteY6" fmla="*/ 167182 h 167276"/>
              <a:gd name="connsiteX7" fmla="*/ 435186 w 499485"/>
              <a:gd name="connsiteY7" fmla="*/ 110032 h 167276"/>
              <a:gd name="connsiteX8" fmla="*/ 241511 w 499485"/>
              <a:gd name="connsiteY8" fmla="*/ 14782 h 167276"/>
              <a:gd name="connsiteX9" fmla="*/ 190711 w 499485"/>
              <a:gd name="connsiteY9" fmla="*/ 5257 h 167276"/>
              <a:gd name="connsiteX10" fmla="*/ 211 w 499485"/>
              <a:gd name="connsiteY10" fmla="*/ 37007 h 1672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499485" h="167276">
                <a:moveTo>
                  <a:pt x="211" y="37007"/>
                </a:moveTo>
                <a:cubicBezTo>
                  <a:pt x="7090" y="38594"/>
                  <a:pt x="231986" y="14782"/>
                  <a:pt x="231986" y="14782"/>
                </a:cubicBezTo>
                <a:cubicBezTo>
                  <a:pt x="267440" y="8961"/>
                  <a:pt x="193357" y="-5326"/>
                  <a:pt x="212936" y="2082"/>
                </a:cubicBezTo>
                <a:cubicBezTo>
                  <a:pt x="232515" y="9490"/>
                  <a:pt x="331469" y="51824"/>
                  <a:pt x="349461" y="59232"/>
                </a:cubicBezTo>
                <a:cubicBezTo>
                  <a:pt x="367453" y="66640"/>
                  <a:pt x="312419" y="40182"/>
                  <a:pt x="320886" y="46532"/>
                </a:cubicBezTo>
                <a:cubicBezTo>
                  <a:pt x="329353" y="52882"/>
                  <a:pt x="370628" y="77224"/>
                  <a:pt x="400261" y="97332"/>
                </a:cubicBezTo>
                <a:cubicBezTo>
                  <a:pt x="429894" y="117440"/>
                  <a:pt x="492865" y="165065"/>
                  <a:pt x="498686" y="167182"/>
                </a:cubicBezTo>
                <a:cubicBezTo>
                  <a:pt x="504507" y="169299"/>
                  <a:pt x="478048" y="135432"/>
                  <a:pt x="435186" y="110032"/>
                </a:cubicBezTo>
                <a:cubicBezTo>
                  <a:pt x="392324" y="84632"/>
                  <a:pt x="282257" y="32244"/>
                  <a:pt x="241511" y="14782"/>
                </a:cubicBezTo>
                <a:cubicBezTo>
                  <a:pt x="200765" y="-2681"/>
                  <a:pt x="225107" y="2611"/>
                  <a:pt x="190711" y="5257"/>
                </a:cubicBezTo>
                <a:cubicBezTo>
                  <a:pt x="156315" y="7903"/>
                  <a:pt x="-6668" y="35420"/>
                  <a:pt x="211" y="3700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29" name="フリーフォーム 2028">
            <a:extLst>
              <a:ext uri="{FF2B5EF4-FFF2-40B4-BE49-F238E27FC236}">
                <a16:creationId xmlns:a16="http://schemas.microsoft.com/office/drawing/2014/main" id="{3FE42EF4-2C8E-6DEF-3E16-F83D9EEE1D86}"/>
              </a:ext>
            </a:extLst>
          </p:cNvPr>
          <p:cNvSpPr/>
          <p:nvPr/>
        </p:nvSpPr>
        <p:spPr>
          <a:xfrm>
            <a:off x="2129999" y="11663933"/>
            <a:ext cx="185057" cy="545784"/>
          </a:xfrm>
          <a:custGeom>
            <a:avLst/>
            <a:gdLst>
              <a:gd name="connsiteX0" fmla="*/ 426 w 185057"/>
              <a:gd name="connsiteY0" fmla="*/ 1017 h 545784"/>
              <a:gd name="connsiteX1" fmla="*/ 92501 w 185057"/>
              <a:gd name="connsiteY1" fmla="*/ 172467 h 545784"/>
              <a:gd name="connsiteX2" fmla="*/ 124251 w 185057"/>
              <a:gd name="connsiteY2" fmla="*/ 274067 h 545784"/>
              <a:gd name="connsiteX3" fmla="*/ 127426 w 185057"/>
              <a:gd name="connsiteY3" fmla="*/ 235967 h 545784"/>
              <a:gd name="connsiteX4" fmla="*/ 171876 w 185057"/>
              <a:gd name="connsiteY4" fmla="*/ 369317 h 545784"/>
              <a:gd name="connsiteX5" fmla="*/ 162351 w 185057"/>
              <a:gd name="connsiteY5" fmla="*/ 340742 h 545784"/>
              <a:gd name="connsiteX6" fmla="*/ 181401 w 185057"/>
              <a:gd name="connsiteY6" fmla="*/ 439167 h 545784"/>
              <a:gd name="connsiteX7" fmla="*/ 184576 w 185057"/>
              <a:gd name="connsiteY7" fmla="*/ 543942 h 545784"/>
              <a:gd name="connsiteX8" fmla="*/ 175051 w 185057"/>
              <a:gd name="connsiteY8" fmla="*/ 486792 h 545784"/>
              <a:gd name="connsiteX9" fmla="*/ 133776 w 185057"/>
              <a:gd name="connsiteY9" fmla="*/ 258192 h 545784"/>
              <a:gd name="connsiteX10" fmla="*/ 426 w 185057"/>
              <a:gd name="connsiteY10" fmla="*/ 1017 h 5457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85057" h="545784">
                <a:moveTo>
                  <a:pt x="426" y="1017"/>
                </a:moveTo>
                <a:cubicBezTo>
                  <a:pt x="-6453" y="-13271"/>
                  <a:pt x="71863" y="126959"/>
                  <a:pt x="92501" y="172467"/>
                </a:cubicBezTo>
                <a:cubicBezTo>
                  <a:pt x="113139" y="217975"/>
                  <a:pt x="118430" y="263484"/>
                  <a:pt x="124251" y="274067"/>
                </a:cubicBezTo>
                <a:cubicBezTo>
                  <a:pt x="130072" y="284650"/>
                  <a:pt x="119489" y="220092"/>
                  <a:pt x="127426" y="235967"/>
                </a:cubicBezTo>
                <a:cubicBezTo>
                  <a:pt x="135363" y="251842"/>
                  <a:pt x="171876" y="369317"/>
                  <a:pt x="171876" y="369317"/>
                </a:cubicBezTo>
                <a:cubicBezTo>
                  <a:pt x="177697" y="386779"/>
                  <a:pt x="160764" y="329100"/>
                  <a:pt x="162351" y="340742"/>
                </a:cubicBezTo>
                <a:cubicBezTo>
                  <a:pt x="163938" y="352384"/>
                  <a:pt x="177697" y="405300"/>
                  <a:pt x="181401" y="439167"/>
                </a:cubicBezTo>
                <a:cubicBezTo>
                  <a:pt x="185105" y="473034"/>
                  <a:pt x="185634" y="536005"/>
                  <a:pt x="184576" y="543942"/>
                </a:cubicBezTo>
                <a:cubicBezTo>
                  <a:pt x="183518" y="551879"/>
                  <a:pt x="183518" y="534417"/>
                  <a:pt x="175051" y="486792"/>
                </a:cubicBezTo>
                <a:cubicBezTo>
                  <a:pt x="166584" y="439167"/>
                  <a:pt x="161822" y="333863"/>
                  <a:pt x="133776" y="258192"/>
                </a:cubicBezTo>
                <a:cubicBezTo>
                  <a:pt x="105730" y="182521"/>
                  <a:pt x="7305" y="15305"/>
                  <a:pt x="426" y="101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30" name="フリーフォーム 2029">
            <a:extLst>
              <a:ext uri="{FF2B5EF4-FFF2-40B4-BE49-F238E27FC236}">
                <a16:creationId xmlns:a16="http://schemas.microsoft.com/office/drawing/2014/main" id="{B289B72F-8DCA-03D6-3412-215DA54F8FE7}"/>
              </a:ext>
            </a:extLst>
          </p:cNvPr>
          <p:cNvSpPr/>
          <p:nvPr/>
        </p:nvSpPr>
        <p:spPr>
          <a:xfrm>
            <a:off x="1584927" y="11534359"/>
            <a:ext cx="550187" cy="1061313"/>
          </a:xfrm>
          <a:custGeom>
            <a:avLst/>
            <a:gdLst>
              <a:gd name="connsiteX0" fmla="*/ 2573 w 550187"/>
              <a:gd name="connsiteY0" fmla="*/ 3591 h 1061313"/>
              <a:gd name="connsiteX1" fmla="*/ 151798 w 550187"/>
              <a:gd name="connsiteY1" fmla="*/ 67091 h 1061313"/>
              <a:gd name="connsiteX2" fmla="*/ 301023 w 550187"/>
              <a:gd name="connsiteY2" fmla="*/ 187741 h 1061313"/>
              <a:gd name="connsiteX3" fmla="*/ 281973 w 550187"/>
              <a:gd name="connsiteY3" fmla="*/ 159166 h 1061313"/>
              <a:gd name="connsiteX4" fmla="*/ 415323 w 550187"/>
              <a:gd name="connsiteY4" fmla="*/ 416341 h 1061313"/>
              <a:gd name="connsiteX5" fmla="*/ 412148 w 550187"/>
              <a:gd name="connsiteY5" fmla="*/ 397291 h 1061313"/>
              <a:gd name="connsiteX6" fmla="*/ 488348 w 550187"/>
              <a:gd name="connsiteY6" fmla="*/ 527466 h 1061313"/>
              <a:gd name="connsiteX7" fmla="*/ 520098 w 550187"/>
              <a:gd name="connsiteY7" fmla="*/ 616366 h 1061313"/>
              <a:gd name="connsiteX8" fmla="*/ 520098 w 550187"/>
              <a:gd name="connsiteY8" fmla="*/ 606841 h 1061313"/>
              <a:gd name="connsiteX9" fmla="*/ 548673 w 550187"/>
              <a:gd name="connsiteY9" fmla="*/ 800516 h 1061313"/>
              <a:gd name="connsiteX10" fmla="*/ 545498 w 550187"/>
              <a:gd name="connsiteY10" fmla="*/ 803691 h 1061313"/>
              <a:gd name="connsiteX11" fmla="*/ 539148 w 550187"/>
              <a:gd name="connsiteY11" fmla="*/ 905291 h 1061313"/>
              <a:gd name="connsiteX12" fmla="*/ 539148 w 550187"/>
              <a:gd name="connsiteY12" fmla="*/ 898941 h 1061313"/>
              <a:gd name="connsiteX13" fmla="*/ 526448 w 550187"/>
              <a:gd name="connsiteY13" fmla="*/ 1060866 h 1061313"/>
              <a:gd name="connsiteX14" fmla="*/ 532798 w 550187"/>
              <a:gd name="connsiteY14" fmla="*/ 841791 h 1061313"/>
              <a:gd name="connsiteX15" fmla="*/ 475648 w 550187"/>
              <a:gd name="connsiteY15" fmla="*/ 498891 h 1061313"/>
              <a:gd name="connsiteX16" fmla="*/ 316898 w 550187"/>
              <a:gd name="connsiteY16" fmla="*/ 248066 h 1061313"/>
              <a:gd name="connsiteX17" fmla="*/ 281973 w 550187"/>
              <a:gd name="connsiteY17" fmla="*/ 171866 h 1061313"/>
              <a:gd name="connsiteX18" fmla="*/ 2573 w 550187"/>
              <a:gd name="connsiteY18" fmla="*/ 3591 h 10613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550187" h="1061313">
                <a:moveTo>
                  <a:pt x="2573" y="3591"/>
                </a:moveTo>
                <a:cubicBezTo>
                  <a:pt x="-19123" y="-13871"/>
                  <a:pt x="102056" y="36399"/>
                  <a:pt x="151798" y="67091"/>
                </a:cubicBezTo>
                <a:cubicBezTo>
                  <a:pt x="201540" y="97783"/>
                  <a:pt x="279327" y="172395"/>
                  <a:pt x="301023" y="187741"/>
                </a:cubicBezTo>
                <a:cubicBezTo>
                  <a:pt x="322719" y="203087"/>
                  <a:pt x="262923" y="121066"/>
                  <a:pt x="281973" y="159166"/>
                </a:cubicBezTo>
                <a:cubicBezTo>
                  <a:pt x="301023" y="197266"/>
                  <a:pt x="393627" y="376654"/>
                  <a:pt x="415323" y="416341"/>
                </a:cubicBezTo>
                <a:cubicBezTo>
                  <a:pt x="437019" y="456029"/>
                  <a:pt x="399977" y="378770"/>
                  <a:pt x="412148" y="397291"/>
                </a:cubicBezTo>
                <a:cubicBezTo>
                  <a:pt x="424319" y="415812"/>
                  <a:pt x="470356" y="490954"/>
                  <a:pt x="488348" y="527466"/>
                </a:cubicBezTo>
                <a:cubicBezTo>
                  <a:pt x="506340" y="563978"/>
                  <a:pt x="520098" y="616366"/>
                  <a:pt x="520098" y="616366"/>
                </a:cubicBezTo>
                <a:cubicBezTo>
                  <a:pt x="525390" y="629595"/>
                  <a:pt x="515336" y="576150"/>
                  <a:pt x="520098" y="606841"/>
                </a:cubicBezTo>
                <a:cubicBezTo>
                  <a:pt x="524860" y="637532"/>
                  <a:pt x="548673" y="800516"/>
                  <a:pt x="548673" y="800516"/>
                </a:cubicBezTo>
                <a:cubicBezTo>
                  <a:pt x="552906" y="833324"/>
                  <a:pt x="547085" y="786229"/>
                  <a:pt x="545498" y="803691"/>
                </a:cubicBezTo>
                <a:cubicBezTo>
                  <a:pt x="543911" y="821153"/>
                  <a:pt x="540206" y="889416"/>
                  <a:pt x="539148" y="905291"/>
                </a:cubicBezTo>
                <a:cubicBezTo>
                  <a:pt x="538090" y="921166"/>
                  <a:pt x="541265" y="873012"/>
                  <a:pt x="539148" y="898941"/>
                </a:cubicBezTo>
                <a:cubicBezTo>
                  <a:pt x="537031" y="924870"/>
                  <a:pt x="527506" y="1070391"/>
                  <a:pt x="526448" y="1060866"/>
                </a:cubicBezTo>
                <a:cubicBezTo>
                  <a:pt x="525390" y="1051341"/>
                  <a:pt x="541265" y="935453"/>
                  <a:pt x="532798" y="841791"/>
                </a:cubicBezTo>
                <a:cubicBezTo>
                  <a:pt x="524331" y="748129"/>
                  <a:pt x="511631" y="597845"/>
                  <a:pt x="475648" y="498891"/>
                </a:cubicBezTo>
                <a:cubicBezTo>
                  <a:pt x="439665" y="399937"/>
                  <a:pt x="349177" y="302570"/>
                  <a:pt x="316898" y="248066"/>
                </a:cubicBezTo>
                <a:cubicBezTo>
                  <a:pt x="284619" y="193562"/>
                  <a:pt x="330656" y="212612"/>
                  <a:pt x="281973" y="171866"/>
                </a:cubicBezTo>
                <a:cubicBezTo>
                  <a:pt x="233290" y="131120"/>
                  <a:pt x="24269" y="21053"/>
                  <a:pt x="2573" y="359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31" name="フリーフォーム 2030">
            <a:extLst>
              <a:ext uri="{FF2B5EF4-FFF2-40B4-BE49-F238E27FC236}">
                <a16:creationId xmlns:a16="http://schemas.microsoft.com/office/drawing/2014/main" id="{B2926155-7DC4-A150-7129-9F30609536D0}"/>
              </a:ext>
            </a:extLst>
          </p:cNvPr>
          <p:cNvSpPr/>
          <p:nvPr/>
        </p:nvSpPr>
        <p:spPr>
          <a:xfrm>
            <a:off x="1504950" y="11455292"/>
            <a:ext cx="190659" cy="162540"/>
          </a:xfrm>
          <a:custGeom>
            <a:avLst/>
            <a:gdLst>
              <a:gd name="connsiteX0" fmla="*/ 190500 w 190659"/>
              <a:gd name="connsiteY0" fmla="*/ 108 h 162540"/>
              <a:gd name="connsiteX1" fmla="*/ 66675 w 190659"/>
              <a:gd name="connsiteY1" fmla="*/ 85833 h 162540"/>
              <a:gd name="connsiteX2" fmla="*/ 38100 w 190659"/>
              <a:gd name="connsiteY2" fmla="*/ 130283 h 162540"/>
              <a:gd name="connsiteX3" fmla="*/ 0 w 190659"/>
              <a:gd name="connsiteY3" fmla="*/ 162033 h 162540"/>
              <a:gd name="connsiteX4" fmla="*/ 38100 w 190659"/>
              <a:gd name="connsiteY4" fmla="*/ 104883 h 162540"/>
              <a:gd name="connsiteX5" fmla="*/ 190500 w 190659"/>
              <a:gd name="connsiteY5" fmla="*/ 108 h 1625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0659" h="162540">
                <a:moveTo>
                  <a:pt x="190500" y="108"/>
                </a:moveTo>
                <a:cubicBezTo>
                  <a:pt x="195262" y="-3067"/>
                  <a:pt x="92075" y="64137"/>
                  <a:pt x="66675" y="85833"/>
                </a:cubicBezTo>
                <a:cubicBezTo>
                  <a:pt x="41275" y="107529"/>
                  <a:pt x="49212" y="117583"/>
                  <a:pt x="38100" y="130283"/>
                </a:cubicBezTo>
                <a:cubicBezTo>
                  <a:pt x="26988" y="142983"/>
                  <a:pt x="0" y="166266"/>
                  <a:pt x="0" y="162033"/>
                </a:cubicBezTo>
                <a:cubicBezTo>
                  <a:pt x="0" y="157800"/>
                  <a:pt x="4233" y="130283"/>
                  <a:pt x="38100" y="104883"/>
                </a:cubicBezTo>
                <a:cubicBezTo>
                  <a:pt x="71967" y="79483"/>
                  <a:pt x="185738" y="3283"/>
                  <a:pt x="190500" y="10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32" name="フリーフォーム 2031">
            <a:extLst>
              <a:ext uri="{FF2B5EF4-FFF2-40B4-BE49-F238E27FC236}">
                <a16:creationId xmlns:a16="http://schemas.microsoft.com/office/drawing/2014/main" id="{1D310918-60BF-AA1E-8DC7-C6843F9B63F7}"/>
              </a:ext>
            </a:extLst>
          </p:cNvPr>
          <p:cNvSpPr/>
          <p:nvPr/>
        </p:nvSpPr>
        <p:spPr>
          <a:xfrm>
            <a:off x="1524667" y="11463755"/>
            <a:ext cx="185033" cy="100576"/>
          </a:xfrm>
          <a:custGeom>
            <a:avLst/>
            <a:gdLst>
              <a:gd name="connsiteX0" fmla="*/ 183483 w 185033"/>
              <a:gd name="connsiteY0" fmla="*/ 1170 h 100576"/>
              <a:gd name="connsiteX1" fmla="*/ 2508 w 185033"/>
              <a:gd name="connsiteY1" fmla="*/ 99595 h 100576"/>
              <a:gd name="connsiteX2" fmla="*/ 85058 w 185033"/>
              <a:gd name="connsiteY2" fmla="*/ 48795 h 100576"/>
              <a:gd name="connsiteX3" fmla="*/ 183483 w 185033"/>
              <a:gd name="connsiteY3" fmla="*/ 1170 h 1005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5033" h="100576">
                <a:moveTo>
                  <a:pt x="183483" y="1170"/>
                </a:moveTo>
                <a:cubicBezTo>
                  <a:pt x="169725" y="9637"/>
                  <a:pt x="18912" y="91658"/>
                  <a:pt x="2508" y="99595"/>
                </a:cubicBezTo>
                <a:cubicBezTo>
                  <a:pt x="-13896" y="107533"/>
                  <a:pt x="54366" y="65199"/>
                  <a:pt x="85058" y="48795"/>
                </a:cubicBezTo>
                <a:cubicBezTo>
                  <a:pt x="115750" y="32391"/>
                  <a:pt x="197241" y="-7297"/>
                  <a:pt x="183483" y="117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33" name="フリーフォーム 2032">
            <a:extLst>
              <a:ext uri="{FF2B5EF4-FFF2-40B4-BE49-F238E27FC236}">
                <a16:creationId xmlns:a16="http://schemas.microsoft.com/office/drawing/2014/main" id="{E8BCD389-C34A-3383-A63C-F9C79654EE38}"/>
              </a:ext>
            </a:extLst>
          </p:cNvPr>
          <p:cNvSpPr/>
          <p:nvPr/>
        </p:nvSpPr>
        <p:spPr>
          <a:xfrm>
            <a:off x="1519341" y="11585653"/>
            <a:ext cx="574376" cy="1159431"/>
          </a:xfrm>
          <a:custGeom>
            <a:avLst/>
            <a:gdLst>
              <a:gd name="connsiteX0" fmla="*/ 1484 w 574376"/>
              <a:gd name="connsiteY0" fmla="*/ 3097 h 1159431"/>
              <a:gd name="connsiteX1" fmla="*/ 118959 w 574376"/>
              <a:gd name="connsiteY1" fmla="*/ 15797 h 1159431"/>
              <a:gd name="connsiteX2" fmla="*/ 277709 w 574376"/>
              <a:gd name="connsiteY2" fmla="*/ 117397 h 1159431"/>
              <a:gd name="connsiteX3" fmla="*/ 265009 w 574376"/>
              <a:gd name="connsiteY3" fmla="*/ 95172 h 1159431"/>
              <a:gd name="connsiteX4" fmla="*/ 401534 w 574376"/>
              <a:gd name="connsiteY4" fmla="*/ 276147 h 1159431"/>
              <a:gd name="connsiteX5" fmla="*/ 522184 w 574376"/>
              <a:gd name="connsiteY5" fmla="*/ 507922 h 1159431"/>
              <a:gd name="connsiteX6" fmla="*/ 509484 w 574376"/>
              <a:gd name="connsiteY6" fmla="*/ 488872 h 1159431"/>
              <a:gd name="connsiteX7" fmla="*/ 560284 w 574376"/>
              <a:gd name="connsiteY7" fmla="*/ 688897 h 1159431"/>
              <a:gd name="connsiteX8" fmla="*/ 566634 w 574376"/>
              <a:gd name="connsiteY8" fmla="*/ 866697 h 1159431"/>
              <a:gd name="connsiteX9" fmla="*/ 572984 w 574376"/>
              <a:gd name="connsiteY9" fmla="*/ 841297 h 1159431"/>
              <a:gd name="connsiteX10" fmla="*/ 569809 w 574376"/>
              <a:gd name="connsiteY10" fmla="*/ 980997 h 1159431"/>
              <a:gd name="connsiteX11" fmla="*/ 528534 w 574376"/>
              <a:gd name="connsiteY11" fmla="*/ 1158797 h 1159431"/>
              <a:gd name="connsiteX12" fmla="*/ 550759 w 574376"/>
              <a:gd name="connsiteY12" fmla="*/ 1025447 h 1159431"/>
              <a:gd name="connsiteX13" fmla="*/ 553934 w 574376"/>
              <a:gd name="connsiteY13" fmla="*/ 663497 h 1159431"/>
              <a:gd name="connsiteX14" fmla="*/ 445984 w 574376"/>
              <a:gd name="connsiteY14" fmla="*/ 352347 h 1159431"/>
              <a:gd name="connsiteX15" fmla="*/ 303109 w 574376"/>
              <a:gd name="connsiteY15" fmla="*/ 120572 h 1159431"/>
              <a:gd name="connsiteX16" fmla="*/ 201509 w 574376"/>
              <a:gd name="connsiteY16" fmla="*/ 44372 h 1159431"/>
              <a:gd name="connsiteX17" fmla="*/ 1484 w 574376"/>
              <a:gd name="connsiteY17" fmla="*/ 3097 h 11594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574376" h="1159431">
                <a:moveTo>
                  <a:pt x="1484" y="3097"/>
                </a:moveTo>
                <a:cubicBezTo>
                  <a:pt x="-12274" y="-1665"/>
                  <a:pt x="72922" y="-3253"/>
                  <a:pt x="118959" y="15797"/>
                </a:cubicBezTo>
                <a:cubicBezTo>
                  <a:pt x="164996" y="34847"/>
                  <a:pt x="253367" y="104168"/>
                  <a:pt x="277709" y="117397"/>
                </a:cubicBezTo>
                <a:cubicBezTo>
                  <a:pt x="302051" y="130626"/>
                  <a:pt x="244371" y="68714"/>
                  <a:pt x="265009" y="95172"/>
                </a:cubicBezTo>
                <a:cubicBezTo>
                  <a:pt x="285647" y="121630"/>
                  <a:pt x="358671" y="207355"/>
                  <a:pt x="401534" y="276147"/>
                </a:cubicBezTo>
                <a:cubicBezTo>
                  <a:pt x="444397" y="344939"/>
                  <a:pt x="504192" y="472468"/>
                  <a:pt x="522184" y="507922"/>
                </a:cubicBezTo>
                <a:cubicBezTo>
                  <a:pt x="540176" y="543376"/>
                  <a:pt x="503134" y="458710"/>
                  <a:pt x="509484" y="488872"/>
                </a:cubicBezTo>
                <a:cubicBezTo>
                  <a:pt x="515834" y="519034"/>
                  <a:pt x="550759" y="625926"/>
                  <a:pt x="560284" y="688897"/>
                </a:cubicBezTo>
                <a:cubicBezTo>
                  <a:pt x="569809" y="751868"/>
                  <a:pt x="564517" y="841297"/>
                  <a:pt x="566634" y="866697"/>
                </a:cubicBezTo>
                <a:cubicBezTo>
                  <a:pt x="568751" y="892097"/>
                  <a:pt x="572455" y="822247"/>
                  <a:pt x="572984" y="841297"/>
                </a:cubicBezTo>
                <a:cubicBezTo>
                  <a:pt x="573513" y="860347"/>
                  <a:pt x="577217" y="928080"/>
                  <a:pt x="569809" y="980997"/>
                </a:cubicBezTo>
                <a:cubicBezTo>
                  <a:pt x="562401" y="1033914"/>
                  <a:pt x="531709" y="1151389"/>
                  <a:pt x="528534" y="1158797"/>
                </a:cubicBezTo>
                <a:cubicBezTo>
                  <a:pt x="525359" y="1166205"/>
                  <a:pt x="546526" y="1107997"/>
                  <a:pt x="550759" y="1025447"/>
                </a:cubicBezTo>
                <a:cubicBezTo>
                  <a:pt x="554992" y="942897"/>
                  <a:pt x="571397" y="775680"/>
                  <a:pt x="553934" y="663497"/>
                </a:cubicBezTo>
                <a:cubicBezTo>
                  <a:pt x="536471" y="551314"/>
                  <a:pt x="487788" y="442834"/>
                  <a:pt x="445984" y="352347"/>
                </a:cubicBezTo>
                <a:cubicBezTo>
                  <a:pt x="404180" y="261860"/>
                  <a:pt x="343855" y="171901"/>
                  <a:pt x="303109" y="120572"/>
                </a:cubicBezTo>
                <a:cubicBezTo>
                  <a:pt x="262363" y="69243"/>
                  <a:pt x="245430" y="64480"/>
                  <a:pt x="201509" y="44372"/>
                </a:cubicBezTo>
                <a:cubicBezTo>
                  <a:pt x="157588" y="24264"/>
                  <a:pt x="15242" y="7859"/>
                  <a:pt x="1484" y="309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34" name="フリーフォーム 2033">
            <a:extLst>
              <a:ext uri="{FF2B5EF4-FFF2-40B4-BE49-F238E27FC236}">
                <a16:creationId xmlns:a16="http://schemas.microsoft.com/office/drawing/2014/main" id="{AB84D657-1C2B-5ADA-6E15-14DC76B3E0A3}"/>
              </a:ext>
            </a:extLst>
          </p:cNvPr>
          <p:cNvSpPr/>
          <p:nvPr/>
        </p:nvSpPr>
        <p:spPr>
          <a:xfrm>
            <a:off x="1431644" y="11490011"/>
            <a:ext cx="261026" cy="1281690"/>
          </a:xfrm>
          <a:custGeom>
            <a:avLst/>
            <a:gdLst>
              <a:gd name="connsiteX0" fmla="*/ 117756 w 261026"/>
              <a:gd name="connsiteY0" fmla="*/ 314 h 1281690"/>
              <a:gd name="connsiteX1" fmla="*/ 54256 w 261026"/>
              <a:gd name="connsiteY1" fmla="*/ 254314 h 1281690"/>
              <a:gd name="connsiteX2" fmla="*/ 35206 w 261026"/>
              <a:gd name="connsiteY2" fmla="*/ 495614 h 1281690"/>
              <a:gd name="connsiteX3" fmla="*/ 35206 w 261026"/>
              <a:gd name="connsiteY3" fmla="*/ 435289 h 1281690"/>
              <a:gd name="connsiteX4" fmla="*/ 54256 w 261026"/>
              <a:gd name="connsiteY4" fmla="*/ 698814 h 1281690"/>
              <a:gd name="connsiteX5" fmla="*/ 73306 w 261026"/>
              <a:gd name="connsiteY5" fmla="*/ 752789 h 1281690"/>
              <a:gd name="connsiteX6" fmla="*/ 70131 w 261026"/>
              <a:gd name="connsiteY6" fmla="*/ 679764 h 1281690"/>
              <a:gd name="connsiteX7" fmla="*/ 130456 w 261026"/>
              <a:gd name="connsiteY7" fmla="*/ 1003614 h 1281690"/>
              <a:gd name="connsiteX8" fmla="*/ 171731 w 261026"/>
              <a:gd name="connsiteY8" fmla="*/ 1121089 h 1281690"/>
              <a:gd name="connsiteX9" fmla="*/ 139981 w 261026"/>
              <a:gd name="connsiteY9" fmla="*/ 975039 h 1281690"/>
              <a:gd name="connsiteX10" fmla="*/ 260631 w 261026"/>
              <a:gd name="connsiteY10" fmla="*/ 1270314 h 1281690"/>
              <a:gd name="connsiteX11" fmla="*/ 174906 w 261026"/>
              <a:gd name="connsiteY11" fmla="*/ 1184589 h 1281690"/>
              <a:gd name="connsiteX12" fmla="*/ 70131 w 261026"/>
              <a:gd name="connsiteY12" fmla="*/ 848039 h 1281690"/>
              <a:gd name="connsiteX13" fmla="*/ 9806 w 261026"/>
              <a:gd name="connsiteY13" fmla="*/ 384489 h 1281690"/>
              <a:gd name="connsiteX14" fmla="*/ 281 w 261026"/>
              <a:gd name="connsiteY14" fmla="*/ 251139 h 1281690"/>
              <a:gd name="connsiteX15" fmla="*/ 3456 w 261026"/>
              <a:gd name="connsiteY15" fmla="*/ 282889 h 1281690"/>
              <a:gd name="connsiteX16" fmla="*/ 12981 w 261026"/>
              <a:gd name="connsiteY16" fmla="*/ 203514 h 1281690"/>
              <a:gd name="connsiteX17" fmla="*/ 117756 w 261026"/>
              <a:gd name="connsiteY17" fmla="*/ 314 h 12816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261026" h="1281690">
                <a:moveTo>
                  <a:pt x="117756" y="314"/>
                </a:moveTo>
                <a:cubicBezTo>
                  <a:pt x="124635" y="8781"/>
                  <a:pt x="68014" y="171764"/>
                  <a:pt x="54256" y="254314"/>
                </a:cubicBezTo>
                <a:cubicBezTo>
                  <a:pt x="40498" y="336864"/>
                  <a:pt x="38381" y="465451"/>
                  <a:pt x="35206" y="495614"/>
                </a:cubicBezTo>
                <a:cubicBezTo>
                  <a:pt x="32031" y="525777"/>
                  <a:pt x="32031" y="401422"/>
                  <a:pt x="35206" y="435289"/>
                </a:cubicBezTo>
                <a:cubicBezTo>
                  <a:pt x="38381" y="469156"/>
                  <a:pt x="47906" y="645897"/>
                  <a:pt x="54256" y="698814"/>
                </a:cubicBezTo>
                <a:cubicBezTo>
                  <a:pt x="60606" y="751731"/>
                  <a:pt x="70660" y="755964"/>
                  <a:pt x="73306" y="752789"/>
                </a:cubicBezTo>
                <a:cubicBezTo>
                  <a:pt x="75952" y="749614"/>
                  <a:pt x="60606" y="637960"/>
                  <a:pt x="70131" y="679764"/>
                </a:cubicBezTo>
                <a:cubicBezTo>
                  <a:pt x="79656" y="721568"/>
                  <a:pt x="113523" y="930060"/>
                  <a:pt x="130456" y="1003614"/>
                </a:cubicBezTo>
                <a:cubicBezTo>
                  <a:pt x="147389" y="1077168"/>
                  <a:pt x="170144" y="1125851"/>
                  <a:pt x="171731" y="1121089"/>
                </a:cubicBezTo>
                <a:cubicBezTo>
                  <a:pt x="173318" y="1116327"/>
                  <a:pt x="125164" y="950168"/>
                  <a:pt x="139981" y="975039"/>
                </a:cubicBezTo>
                <a:cubicBezTo>
                  <a:pt x="154798" y="999910"/>
                  <a:pt x="254810" y="1235389"/>
                  <a:pt x="260631" y="1270314"/>
                </a:cubicBezTo>
                <a:cubicBezTo>
                  <a:pt x="266452" y="1305239"/>
                  <a:pt x="206656" y="1254968"/>
                  <a:pt x="174906" y="1184589"/>
                </a:cubicBezTo>
                <a:cubicBezTo>
                  <a:pt x="143156" y="1114210"/>
                  <a:pt x="97648" y="981389"/>
                  <a:pt x="70131" y="848039"/>
                </a:cubicBezTo>
                <a:cubicBezTo>
                  <a:pt x="42614" y="714689"/>
                  <a:pt x="21448" y="483972"/>
                  <a:pt x="9806" y="384489"/>
                </a:cubicBezTo>
                <a:cubicBezTo>
                  <a:pt x="-1836" y="285006"/>
                  <a:pt x="1339" y="268072"/>
                  <a:pt x="281" y="251139"/>
                </a:cubicBezTo>
                <a:cubicBezTo>
                  <a:pt x="-777" y="234206"/>
                  <a:pt x="1339" y="290826"/>
                  <a:pt x="3456" y="282889"/>
                </a:cubicBezTo>
                <a:cubicBezTo>
                  <a:pt x="5573" y="274952"/>
                  <a:pt x="-2894" y="250081"/>
                  <a:pt x="12981" y="203514"/>
                </a:cubicBezTo>
                <a:cubicBezTo>
                  <a:pt x="28856" y="156947"/>
                  <a:pt x="110877" y="-8153"/>
                  <a:pt x="117756" y="31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35" name="フリーフォーム 2034">
            <a:extLst>
              <a:ext uri="{FF2B5EF4-FFF2-40B4-BE49-F238E27FC236}">
                <a16:creationId xmlns:a16="http://schemas.microsoft.com/office/drawing/2014/main" id="{45BE2BDF-2713-4E26-30B1-BDE46CE56D3D}"/>
              </a:ext>
            </a:extLst>
          </p:cNvPr>
          <p:cNvSpPr/>
          <p:nvPr/>
        </p:nvSpPr>
        <p:spPr>
          <a:xfrm>
            <a:off x="1585713" y="11619371"/>
            <a:ext cx="191987" cy="1111087"/>
          </a:xfrm>
          <a:custGeom>
            <a:avLst/>
            <a:gdLst>
              <a:gd name="connsiteX0" fmla="*/ 46237 w 191987"/>
              <a:gd name="connsiteY0" fmla="*/ 1129 h 1111087"/>
              <a:gd name="connsiteX1" fmla="*/ 27187 w 191987"/>
              <a:gd name="connsiteY1" fmla="*/ 217029 h 1111087"/>
              <a:gd name="connsiteX2" fmla="*/ 24012 w 191987"/>
              <a:gd name="connsiteY2" fmla="*/ 394829 h 1111087"/>
              <a:gd name="connsiteX3" fmla="*/ 58937 w 191987"/>
              <a:gd name="connsiteY3" fmla="*/ 620254 h 1111087"/>
              <a:gd name="connsiteX4" fmla="*/ 39887 w 191987"/>
              <a:gd name="connsiteY4" fmla="*/ 572629 h 1111087"/>
              <a:gd name="connsiteX5" fmla="*/ 106562 w 191987"/>
              <a:gd name="connsiteY5" fmla="*/ 858379 h 1111087"/>
              <a:gd name="connsiteX6" fmla="*/ 128787 w 191987"/>
              <a:gd name="connsiteY6" fmla="*/ 985379 h 1111087"/>
              <a:gd name="connsiteX7" fmla="*/ 166887 w 191987"/>
              <a:gd name="connsiteY7" fmla="*/ 1064754 h 1111087"/>
              <a:gd name="connsiteX8" fmla="*/ 170062 w 191987"/>
              <a:gd name="connsiteY8" fmla="*/ 1102854 h 1111087"/>
              <a:gd name="connsiteX9" fmla="*/ 81162 w 191987"/>
              <a:gd name="connsiteY9" fmla="*/ 1106029 h 1111087"/>
              <a:gd name="connsiteX10" fmla="*/ 189112 w 191987"/>
              <a:gd name="connsiteY10" fmla="*/ 1106029 h 1111087"/>
              <a:gd name="connsiteX11" fmla="*/ 151012 w 191987"/>
              <a:gd name="connsiteY11" fmla="*/ 1039354 h 1111087"/>
              <a:gd name="connsiteX12" fmla="*/ 46237 w 191987"/>
              <a:gd name="connsiteY12" fmla="*/ 515479 h 1111087"/>
              <a:gd name="connsiteX13" fmla="*/ 4962 w 191987"/>
              <a:gd name="connsiteY13" fmla="*/ 232904 h 1111087"/>
              <a:gd name="connsiteX14" fmla="*/ 4962 w 191987"/>
              <a:gd name="connsiteY14" fmla="*/ 315454 h 1111087"/>
              <a:gd name="connsiteX15" fmla="*/ 46237 w 191987"/>
              <a:gd name="connsiteY15" fmla="*/ 1129 h 11110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91987" h="1111087">
                <a:moveTo>
                  <a:pt x="46237" y="1129"/>
                </a:moveTo>
                <a:cubicBezTo>
                  <a:pt x="49941" y="-15275"/>
                  <a:pt x="30891" y="151412"/>
                  <a:pt x="27187" y="217029"/>
                </a:cubicBezTo>
                <a:cubicBezTo>
                  <a:pt x="23483" y="282646"/>
                  <a:pt x="18720" y="327625"/>
                  <a:pt x="24012" y="394829"/>
                </a:cubicBezTo>
                <a:cubicBezTo>
                  <a:pt x="29304" y="462033"/>
                  <a:pt x="56291" y="590621"/>
                  <a:pt x="58937" y="620254"/>
                </a:cubicBezTo>
                <a:cubicBezTo>
                  <a:pt x="61583" y="649887"/>
                  <a:pt x="31950" y="532942"/>
                  <a:pt x="39887" y="572629"/>
                </a:cubicBezTo>
                <a:cubicBezTo>
                  <a:pt x="47824" y="612316"/>
                  <a:pt x="91745" y="789587"/>
                  <a:pt x="106562" y="858379"/>
                </a:cubicBezTo>
                <a:cubicBezTo>
                  <a:pt x="121379" y="927171"/>
                  <a:pt x="118733" y="950983"/>
                  <a:pt x="128787" y="985379"/>
                </a:cubicBezTo>
                <a:cubicBezTo>
                  <a:pt x="138841" y="1019775"/>
                  <a:pt x="160008" y="1045175"/>
                  <a:pt x="166887" y="1064754"/>
                </a:cubicBezTo>
                <a:cubicBezTo>
                  <a:pt x="173766" y="1084333"/>
                  <a:pt x="184350" y="1095975"/>
                  <a:pt x="170062" y="1102854"/>
                </a:cubicBezTo>
                <a:cubicBezTo>
                  <a:pt x="155775" y="1109733"/>
                  <a:pt x="77987" y="1105500"/>
                  <a:pt x="81162" y="1106029"/>
                </a:cubicBezTo>
                <a:cubicBezTo>
                  <a:pt x="84337" y="1106558"/>
                  <a:pt x="177470" y="1117142"/>
                  <a:pt x="189112" y="1106029"/>
                </a:cubicBezTo>
                <a:cubicBezTo>
                  <a:pt x="200754" y="1094917"/>
                  <a:pt x="174825" y="1137779"/>
                  <a:pt x="151012" y="1039354"/>
                </a:cubicBezTo>
                <a:cubicBezTo>
                  <a:pt x="127200" y="940929"/>
                  <a:pt x="70579" y="649887"/>
                  <a:pt x="46237" y="515479"/>
                </a:cubicBezTo>
                <a:cubicBezTo>
                  <a:pt x="21895" y="381071"/>
                  <a:pt x="11841" y="266242"/>
                  <a:pt x="4962" y="232904"/>
                </a:cubicBezTo>
                <a:cubicBezTo>
                  <a:pt x="-1917" y="199566"/>
                  <a:pt x="-1388" y="349850"/>
                  <a:pt x="4962" y="315454"/>
                </a:cubicBezTo>
                <a:cubicBezTo>
                  <a:pt x="11312" y="281058"/>
                  <a:pt x="42533" y="17533"/>
                  <a:pt x="46237" y="112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36" name="フリーフォーム 2035">
            <a:extLst>
              <a:ext uri="{FF2B5EF4-FFF2-40B4-BE49-F238E27FC236}">
                <a16:creationId xmlns:a16="http://schemas.microsoft.com/office/drawing/2014/main" id="{66CB5113-CD19-6913-BA90-3A42837D4514}"/>
              </a:ext>
            </a:extLst>
          </p:cNvPr>
          <p:cNvSpPr/>
          <p:nvPr/>
        </p:nvSpPr>
        <p:spPr>
          <a:xfrm>
            <a:off x="1555027" y="11632958"/>
            <a:ext cx="19950" cy="311839"/>
          </a:xfrm>
          <a:custGeom>
            <a:avLst/>
            <a:gdLst>
              <a:gd name="connsiteX0" fmla="*/ 19773 w 19950"/>
              <a:gd name="connsiteY0" fmla="*/ 242 h 311839"/>
              <a:gd name="connsiteX1" fmla="*/ 10248 w 19950"/>
              <a:gd name="connsiteY1" fmla="*/ 203442 h 311839"/>
              <a:gd name="connsiteX2" fmla="*/ 10248 w 19950"/>
              <a:gd name="connsiteY2" fmla="*/ 311392 h 311839"/>
              <a:gd name="connsiteX3" fmla="*/ 723 w 19950"/>
              <a:gd name="connsiteY3" fmla="*/ 165342 h 311839"/>
              <a:gd name="connsiteX4" fmla="*/ 19773 w 19950"/>
              <a:gd name="connsiteY4" fmla="*/ 242 h 3118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9950" h="311839">
                <a:moveTo>
                  <a:pt x="19773" y="242"/>
                </a:moveTo>
                <a:cubicBezTo>
                  <a:pt x="21361" y="6592"/>
                  <a:pt x="11835" y="151584"/>
                  <a:pt x="10248" y="203442"/>
                </a:cubicBezTo>
                <a:cubicBezTo>
                  <a:pt x="8660" y="255300"/>
                  <a:pt x="11835" y="317742"/>
                  <a:pt x="10248" y="311392"/>
                </a:cubicBezTo>
                <a:cubicBezTo>
                  <a:pt x="8660" y="305042"/>
                  <a:pt x="-2981" y="216671"/>
                  <a:pt x="723" y="165342"/>
                </a:cubicBezTo>
                <a:cubicBezTo>
                  <a:pt x="4427" y="114013"/>
                  <a:pt x="18185" y="-6108"/>
                  <a:pt x="19773" y="24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37" name="フリーフォーム 2036">
            <a:extLst>
              <a:ext uri="{FF2B5EF4-FFF2-40B4-BE49-F238E27FC236}">
                <a16:creationId xmlns:a16="http://schemas.microsoft.com/office/drawing/2014/main" id="{CC03026B-2235-AB15-3B70-EF0C6C4E275A}"/>
              </a:ext>
            </a:extLst>
          </p:cNvPr>
          <p:cNvSpPr/>
          <p:nvPr/>
        </p:nvSpPr>
        <p:spPr>
          <a:xfrm>
            <a:off x="1527171" y="11947525"/>
            <a:ext cx="76230" cy="301625"/>
          </a:xfrm>
          <a:custGeom>
            <a:avLst/>
            <a:gdLst>
              <a:gd name="connsiteX0" fmla="*/ 4 w 76230"/>
              <a:gd name="connsiteY0" fmla="*/ 0 h 301625"/>
              <a:gd name="connsiteX1" fmla="*/ 53979 w 76230"/>
              <a:gd name="connsiteY1" fmla="*/ 158750 h 301625"/>
              <a:gd name="connsiteX2" fmla="*/ 76204 w 76230"/>
              <a:gd name="connsiteY2" fmla="*/ 301625 h 301625"/>
              <a:gd name="connsiteX3" fmla="*/ 57154 w 76230"/>
              <a:gd name="connsiteY3" fmla="*/ 158750 h 301625"/>
              <a:gd name="connsiteX4" fmla="*/ 4 w 76230"/>
              <a:gd name="connsiteY4" fmla="*/ 0 h 301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6230" h="301625">
                <a:moveTo>
                  <a:pt x="4" y="0"/>
                </a:moveTo>
                <a:cubicBezTo>
                  <a:pt x="-525" y="0"/>
                  <a:pt x="41279" y="108479"/>
                  <a:pt x="53979" y="158750"/>
                </a:cubicBezTo>
                <a:cubicBezTo>
                  <a:pt x="66679" y="209021"/>
                  <a:pt x="75675" y="301625"/>
                  <a:pt x="76204" y="301625"/>
                </a:cubicBezTo>
                <a:cubicBezTo>
                  <a:pt x="76733" y="301625"/>
                  <a:pt x="69325" y="208492"/>
                  <a:pt x="57154" y="158750"/>
                </a:cubicBezTo>
                <a:cubicBezTo>
                  <a:pt x="44983" y="109008"/>
                  <a:pt x="533" y="0"/>
                  <a:pt x="4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38" name="フリーフォーム 2037">
            <a:extLst>
              <a:ext uri="{FF2B5EF4-FFF2-40B4-BE49-F238E27FC236}">
                <a16:creationId xmlns:a16="http://schemas.microsoft.com/office/drawing/2014/main" id="{8D6D3CF8-48C2-0AC5-7575-386362ECC7DD}"/>
              </a:ext>
            </a:extLst>
          </p:cNvPr>
          <p:cNvSpPr/>
          <p:nvPr/>
        </p:nvSpPr>
        <p:spPr>
          <a:xfrm>
            <a:off x="1619250" y="12296775"/>
            <a:ext cx="47641" cy="209646"/>
          </a:xfrm>
          <a:custGeom>
            <a:avLst/>
            <a:gdLst>
              <a:gd name="connsiteX0" fmla="*/ 0 w 47641"/>
              <a:gd name="connsiteY0" fmla="*/ 0 h 209646"/>
              <a:gd name="connsiteX1" fmla="*/ 47625 w 47641"/>
              <a:gd name="connsiteY1" fmla="*/ 209550 h 209646"/>
              <a:gd name="connsiteX2" fmla="*/ 0 w 47641"/>
              <a:gd name="connsiteY2" fmla="*/ 0 h 2096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641" h="209646">
                <a:moveTo>
                  <a:pt x="0" y="0"/>
                </a:moveTo>
                <a:cubicBezTo>
                  <a:pt x="0" y="0"/>
                  <a:pt x="46567" y="204259"/>
                  <a:pt x="47625" y="209550"/>
                </a:cubicBezTo>
                <a:cubicBezTo>
                  <a:pt x="48683" y="214841"/>
                  <a:pt x="0" y="0"/>
                  <a:pt x="0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39" name="フリーフォーム 2038">
            <a:extLst>
              <a:ext uri="{FF2B5EF4-FFF2-40B4-BE49-F238E27FC236}">
                <a16:creationId xmlns:a16="http://schemas.microsoft.com/office/drawing/2014/main" id="{D5D2030C-A089-9310-4091-DC819188869D}"/>
              </a:ext>
            </a:extLst>
          </p:cNvPr>
          <p:cNvSpPr/>
          <p:nvPr/>
        </p:nvSpPr>
        <p:spPr>
          <a:xfrm>
            <a:off x="1612852" y="12296757"/>
            <a:ext cx="56449" cy="244523"/>
          </a:xfrm>
          <a:custGeom>
            <a:avLst/>
            <a:gdLst>
              <a:gd name="connsiteX0" fmla="*/ 48 w 56449"/>
              <a:gd name="connsiteY0" fmla="*/ 18 h 244523"/>
              <a:gd name="connsiteX1" fmla="*/ 44498 w 56449"/>
              <a:gd name="connsiteY1" fmla="*/ 142893 h 244523"/>
              <a:gd name="connsiteX2" fmla="*/ 50848 w 56449"/>
              <a:gd name="connsiteY2" fmla="*/ 244493 h 244523"/>
              <a:gd name="connsiteX3" fmla="*/ 54023 w 56449"/>
              <a:gd name="connsiteY3" fmla="*/ 152418 h 244523"/>
              <a:gd name="connsiteX4" fmla="*/ 48 w 56449"/>
              <a:gd name="connsiteY4" fmla="*/ 18 h 2445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6449" h="244523">
                <a:moveTo>
                  <a:pt x="48" y="18"/>
                </a:moveTo>
                <a:cubicBezTo>
                  <a:pt x="-1539" y="-1569"/>
                  <a:pt x="36031" y="102147"/>
                  <a:pt x="44498" y="142893"/>
                </a:cubicBezTo>
                <a:cubicBezTo>
                  <a:pt x="52965" y="183639"/>
                  <a:pt x="49261" y="242906"/>
                  <a:pt x="50848" y="244493"/>
                </a:cubicBezTo>
                <a:cubicBezTo>
                  <a:pt x="52435" y="246080"/>
                  <a:pt x="60373" y="185756"/>
                  <a:pt x="54023" y="152418"/>
                </a:cubicBezTo>
                <a:cubicBezTo>
                  <a:pt x="47673" y="119081"/>
                  <a:pt x="1635" y="1605"/>
                  <a:pt x="48" y="1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40" name="フリーフォーム 2039">
            <a:extLst>
              <a:ext uri="{FF2B5EF4-FFF2-40B4-BE49-F238E27FC236}">
                <a16:creationId xmlns:a16="http://schemas.microsoft.com/office/drawing/2014/main" id="{1334B1D7-88B1-EBED-EC06-FC101E75B2F8}"/>
              </a:ext>
            </a:extLst>
          </p:cNvPr>
          <p:cNvSpPr/>
          <p:nvPr/>
        </p:nvSpPr>
        <p:spPr>
          <a:xfrm>
            <a:off x="1513954" y="11718680"/>
            <a:ext cx="109664" cy="778780"/>
          </a:xfrm>
          <a:custGeom>
            <a:avLst/>
            <a:gdLst>
              <a:gd name="connsiteX0" fmla="*/ 10046 w 109664"/>
              <a:gd name="connsiteY0" fmla="*/ 245 h 778780"/>
              <a:gd name="connsiteX1" fmla="*/ 13221 w 109664"/>
              <a:gd name="connsiteY1" fmla="*/ 352670 h 778780"/>
              <a:gd name="connsiteX2" fmla="*/ 32271 w 109664"/>
              <a:gd name="connsiteY2" fmla="*/ 552695 h 778780"/>
              <a:gd name="connsiteX3" fmla="*/ 108471 w 109664"/>
              <a:gd name="connsiteY3" fmla="*/ 771770 h 778780"/>
              <a:gd name="connsiteX4" fmla="*/ 73546 w 109664"/>
              <a:gd name="connsiteY4" fmla="*/ 695570 h 778780"/>
              <a:gd name="connsiteX5" fmla="*/ 3696 w 109664"/>
              <a:gd name="connsiteY5" fmla="*/ 409820 h 778780"/>
              <a:gd name="connsiteX6" fmla="*/ 10046 w 109664"/>
              <a:gd name="connsiteY6" fmla="*/ 245 h 7787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09664" h="778780">
                <a:moveTo>
                  <a:pt x="10046" y="245"/>
                </a:moveTo>
                <a:cubicBezTo>
                  <a:pt x="11634" y="-9280"/>
                  <a:pt x="9517" y="260595"/>
                  <a:pt x="13221" y="352670"/>
                </a:cubicBezTo>
                <a:cubicBezTo>
                  <a:pt x="16925" y="444745"/>
                  <a:pt x="16396" y="482845"/>
                  <a:pt x="32271" y="552695"/>
                </a:cubicBezTo>
                <a:cubicBezTo>
                  <a:pt x="48146" y="622545"/>
                  <a:pt x="101592" y="747958"/>
                  <a:pt x="108471" y="771770"/>
                </a:cubicBezTo>
                <a:cubicBezTo>
                  <a:pt x="115350" y="795582"/>
                  <a:pt x="91008" y="755895"/>
                  <a:pt x="73546" y="695570"/>
                </a:cubicBezTo>
                <a:cubicBezTo>
                  <a:pt x="56084" y="635245"/>
                  <a:pt x="14279" y="527295"/>
                  <a:pt x="3696" y="409820"/>
                </a:cubicBezTo>
                <a:cubicBezTo>
                  <a:pt x="-6887" y="292345"/>
                  <a:pt x="8458" y="9770"/>
                  <a:pt x="10046" y="24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41" name="フリーフォーム 2040">
            <a:extLst>
              <a:ext uri="{FF2B5EF4-FFF2-40B4-BE49-F238E27FC236}">
                <a16:creationId xmlns:a16="http://schemas.microsoft.com/office/drawing/2014/main" id="{FC8EC53A-0B53-C570-FADB-71FB394660D5}"/>
              </a:ext>
            </a:extLst>
          </p:cNvPr>
          <p:cNvSpPr/>
          <p:nvPr/>
        </p:nvSpPr>
        <p:spPr>
          <a:xfrm>
            <a:off x="1624865" y="11748618"/>
            <a:ext cx="226880" cy="191538"/>
          </a:xfrm>
          <a:custGeom>
            <a:avLst/>
            <a:gdLst>
              <a:gd name="connsiteX0" fmla="*/ 222985 w 226880"/>
              <a:gd name="connsiteY0" fmla="*/ 2057 h 191538"/>
              <a:gd name="connsiteX1" fmla="*/ 149960 w 226880"/>
              <a:gd name="connsiteY1" fmla="*/ 11582 h 191538"/>
              <a:gd name="connsiteX2" fmla="*/ 83285 w 226880"/>
              <a:gd name="connsiteY2" fmla="*/ 14757 h 191538"/>
              <a:gd name="connsiteX3" fmla="*/ 26135 w 226880"/>
              <a:gd name="connsiteY3" fmla="*/ 68732 h 191538"/>
              <a:gd name="connsiteX4" fmla="*/ 45185 w 226880"/>
              <a:gd name="connsiteY4" fmla="*/ 49682 h 191538"/>
              <a:gd name="connsiteX5" fmla="*/ 16610 w 226880"/>
              <a:gd name="connsiteY5" fmla="*/ 132232 h 191538"/>
              <a:gd name="connsiteX6" fmla="*/ 735 w 226880"/>
              <a:gd name="connsiteY6" fmla="*/ 189382 h 191538"/>
              <a:gd name="connsiteX7" fmla="*/ 22960 w 226880"/>
              <a:gd name="connsiteY7" fmla="*/ 56032 h 191538"/>
              <a:gd name="connsiteX8" fmla="*/ 222985 w 226880"/>
              <a:gd name="connsiteY8" fmla="*/ 2057 h 1915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26880" h="191538">
                <a:moveTo>
                  <a:pt x="222985" y="2057"/>
                </a:moveTo>
                <a:cubicBezTo>
                  <a:pt x="244152" y="-5351"/>
                  <a:pt x="173243" y="9465"/>
                  <a:pt x="149960" y="11582"/>
                </a:cubicBezTo>
                <a:cubicBezTo>
                  <a:pt x="126677" y="13699"/>
                  <a:pt x="103922" y="5232"/>
                  <a:pt x="83285" y="14757"/>
                </a:cubicBezTo>
                <a:cubicBezTo>
                  <a:pt x="62648" y="24282"/>
                  <a:pt x="26135" y="68732"/>
                  <a:pt x="26135" y="68732"/>
                </a:cubicBezTo>
                <a:cubicBezTo>
                  <a:pt x="19785" y="74553"/>
                  <a:pt x="46772" y="39099"/>
                  <a:pt x="45185" y="49682"/>
                </a:cubicBezTo>
                <a:cubicBezTo>
                  <a:pt x="43597" y="60265"/>
                  <a:pt x="24018" y="108949"/>
                  <a:pt x="16610" y="132232"/>
                </a:cubicBezTo>
                <a:cubicBezTo>
                  <a:pt x="9202" y="155515"/>
                  <a:pt x="-323" y="202082"/>
                  <a:pt x="735" y="189382"/>
                </a:cubicBezTo>
                <a:cubicBezTo>
                  <a:pt x="1793" y="176682"/>
                  <a:pt x="-8261" y="84607"/>
                  <a:pt x="22960" y="56032"/>
                </a:cubicBezTo>
                <a:cubicBezTo>
                  <a:pt x="54181" y="27457"/>
                  <a:pt x="201818" y="9465"/>
                  <a:pt x="222985" y="205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42" name="フリーフォーム 2041">
            <a:extLst>
              <a:ext uri="{FF2B5EF4-FFF2-40B4-BE49-F238E27FC236}">
                <a16:creationId xmlns:a16="http://schemas.microsoft.com/office/drawing/2014/main" id="{00D1E58D-27D2-1153-CF5B-19FD737FD9EF}"/>
              </a:ext>
            </a:extLst>
          </p:cNvPr>
          <p:cNvSpPr/>
          <p:nvPr/>
        </p:nvSpPr>
        <p:spPr>
          <a:xfrm>
            <a:off x="1650452" y="12017372"/>
            <a:ext cx="340359" cy="163324"/>
          </a:xfrm>
          <a:custGeom>
            <a:avLst/>
            <a:gdLst>
              <a:gd name="connsiteX0" fmla="*/ 340273 w 340359"/>
              <a:gd name="connsiteY0" fmla="*/ 3 h 163324"/>
              <a:gd name="connsiteX1" fmla="*/ 210098 w 340359"/>
              <a:gd name="connsiteY1" fmla="*/ 82553 h 163324"/>
              <a:gd name="connsiteX2" fmla="*/ 137073 w 340359"/>
              <a:gd name="connsiteY2" fmla="*/ 152403 h 163324"/>
              <a:gd name="connsiteX3" fmla="*/ 95798 w 340359"/>
              <a:gd name="connsiteY3" fmla="*/ 161928 h 163324"/>
              <a:gd name="connsiteX4" fmla="*/ 548 w 340359"/>
              <a:gd name="connsiteY4" fmla="*/ 161928 h 163324"/>
              <a:gd name="connsiteX5" fmla="*/ 143423 w 340359"/>
              <a:gd name="connsiteY5" fmla="*/ 149228 h 163324"/>
              <a:gd name="connsiteX6" fmla="*/ 229148 w 340359"/>
              <a:gd name="connsiteY6" fmla="*/ 79378 h 163324"/>
              <a:gd name="connsiteX7" fmla="*/ 340273 w 340359"/>
              <a:gd name="connsiteY7" fmla="*/ 3 h 1633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40359" h="163324">
                <a:moveTo>
                  <a:pt x="340273" y="3"/>
                </a:moveTo>
                <a:cubicBezTo>
                  <a:pt x="337098" y="532"/>
                  <a:pt x="243965" y="57153"/>
                  <a:pt x="210098" y="82553"/>
                </a:cubicBezTo>
                <a:cubicBezTo>
                  <a:pt x="176231" y="107953"/>
                  <a:pt x="156123" y="139174"/>
                  <a:pt x="137073" y="152403"/>
                </a:cubicBezTo>
                <a:cubicBezTo>
                  <a:pt x="118023" y="165632"/>
                  <a:pt x="118552" y="160341"/>
                  <a:pt x="95798" y="161928"/>
                </a:cubicBezTo>
                <a:cubicBezTo>
                  <a:pt x="73044" y="163515"/>
                  <a:pt x="-7389" y="164045"/>
                  <a:pt x="548" y="161928"/>
                </a:cubicBezTo>
                <a:cubicBezTo>
                  <a:pt x="8485" y="159811"/>
                  <a:pt x="105323" y="162986"/>
                  <a:pt x="143423" y="149228"/>
                </a:cubicBezTo>
                <a:cubicBezTo>
                  <a:pt x="181523" y="135470"/>
                  <a:pt x="200044" y="100016"/>
                  <a:pt x="229148" y="79378"/>
                </a:cubicBezTo>
                <a:cubicBezTo>
                  <a:pt x="258252" y="58741"/>
                  <a:pt x="343448" y="-526"/>
                  <a:pt x="340273" y="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43" name="フリーフォーム 2042">
            <a:extLst>
              <a:ext uri="{FF2B5EF4-FFF2-40B4-BE49-F238E27FC236}">
                <a16:creationId xmlns:a16="http://schemas.microsoft.com/office/drawing/2014/main" id="{7CA73077-D829-2A39-128E-831A71269450}"/>
              </a:ext>
            </a:extLst>
          </p:cNvPr>
          <p:cNvSpPr/>
          <p:nvPr/>
        </p:nvSpPr>
        <p:spPr>
          <a:xfrm>
            <a:off x="1635125" y="11803573"/>
            <a:ext cx="70019" cy="373946"/>
          </a:xfrm>
          <a:custGeom>
            <a:avLst/>
            <a:gdLst>
              <a:gd name="connsiteX0" fmla="*/ 47625 w 70019"/>
              <a:gd name="connsiteY0" fmla="*/ 1077 h 373946"/>
              <a:gd name="connsiteX1" fmla="*/ 12700 w 70019"/>
              <a:gd name="connsiteY1" fmla="*/ 163002 h 373946"/>
              <a:gd name="connsiteX2" fmla="*/ 6350 w 70019"/>
              <a:gd name="connsiteY2" fmla="*/ 267777 h 373946"/>
              <a:gd name="connsiteX3" fmla="*/ 6350 w 70019"/>
              <a:gd name="connsiteY3" fmla="*/ 220152 h 373946"/>
              <a:gd name="connsiteX4" fmla="*/ 15875 w 70019"/>
              <a:gd name="connsiteY4" fmla="*/ 315402 h 373946"/>
              <a:gd name="connsiteX5" fmla="*/ 69850 w 70019"/>
              <a:gd name="connsiteY5" fmla="*/ 372552 h 373946"/>
              <a:gd name="connsiteX6" fmla="*/ 31750 w 70019"/>
              <a:gd name="connsiteY6" fmla="*/ 347152 h 373946"/>
              <a:gd name="connsiteX7" fmla="*/ 0 w 70019"/>
              <a:gd name="connsiteY7" fmla="*/ 248727 h 373946"/>
              <a:gd name="connsiteX8" fmla="*/ 47625 w 70019"/>
              <a:gd name="connsiteY8" fmla="*/ 1077 h 3739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0019" h="373946">
                <a:moveTo>
                  <a:pt x="47625" y="1077"/>
                </a:moveTo>
                <a:cubicBezTo>
                  <a:pt x="49742" y="-13211"/>
                  <a:pt x="19579" y="118552"/>
                  <a:pt x="12700" y="163002"/>
                </a:cubicBezTo>
                <a:cubicBezTo>
                  <a:pt x="5821" y="207452"/>
                  <a:pt x="7408" y="258252"/>
                  <a:pt x="6350" y="267777"/>
                </a:cubicBezTo>
                <a:cubicBezTo>
                  <a:pt x="5292" y="277302"/>
                  <a:pt x="4762" y="212214"/>
                  <a:pt x="6350" y="220152"/>
                </a:cubicBezTo>
                <a:cubicBezTo>
                  <a:pt x="7938" y="228090"/>
                  <a:pt x="5292" y="290002"/>
                  <a:pt x="15875" y="315402"/>
                </a:cubicBezTo>
                <a:cubicBezTo>
                  <a:pt x="26458" y="340802"/>
                  <a:pt x="67204" y="367260"/>
                  <a:pt x="69850" y="372552"/>
                </a:cubicBezTo>
                <a:cubicBezTo>
                  <a:pt x="72496" y="377844"/>
                  <a:pt x="43392" y="367789"/>
                  <a:pt x="31750" y="347152"/>
                </a:cubicBezTo>
                <a:cubicBezTo>
                  <a:pt x="20108" y="326515"/>
                  <a:pt x="0" y="302173"/>
                  <a:pt x="0" y="248727"/>
                </a:cubicBezTo>
                <a:cubicBezTo>
                  <a:pt x="0" y="195281"/>
                  <a:pt x="45508" y="15365"/>
                  <a:pt x="47625" y="107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44" name="フリーフォーム 2043">
            <a:extLst>
              <a:ext uri="{FF2B5EF4-FFF2-40B4-BE49-F238E27FC236}">
                <a16:creationId xmlns:a16="http://schemas.microsoft.com/office/drawing/2014/main" id="{08092A0E-3456-C704-0190-2A29499CE855}"/>
              </a:ext>
            </a:extLst>
          </p:cNvPr>
          <p:cNvSpPr/>
          <p:nvPr/>
        </p:nvSpPr>
        <p:spPr>
          <a:xfrm>
            <a:off x="1663436" y="11776069"/>
            <a:ext cx="169485" cy="38872"/>
          </a:xfrm>
          <a:custGeom>
            <a:avLst/>
            <a:gdLst>
              <a:gd name="connsiteX0" fmla="*/ 264 w 169485"/>
              <a:gd name="connsiteY0" fmla="*/ 19056 h 38872"/>
              <a:gd name="connsiteX1" fmla="*/ 98689 w 169485"/>
              <a:gd name="connsiteY1" fmla="*/ 34931 h 38872"/>
              <a:gd name="connsiteX2" fmla="*/ 168539 w 169485"/>
              <a:gd name="connsiteY2" fmla="*/ 6 h 38872"/>
              <a:gd name="connsiteX3" fmla="*/ 130439 w 169485"/>
              <a:gd name="connsiteY3" fmla="*/ 38106 h 38872"/>
              <a:gd name="connsiteX4" fmla="*/ 264 w 169485"/>
              <a:gd name="connsiteY4" fmla="*/ 19056 h 388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9485" h="38872">
                <a:moveTo>
                  <a:pt x="264" y="19056"/>
                </a:moveTo>
                <a:cubicBezTo>
                  <a:pt x="-5028" y="18527"/>
                  <a:pt x="70643" y="38106"/>
                  <a:pt x="98689" y="34931"/>
                </a:cubicBezTo>
                <a:cubicBezTo>
                  <a:pt x="126735" y="31756"/>
                  <a:pt x="163247" y="-523"/>
                  <a:pt x="168539" y="6"/>
                </a:cubicBezTo>
                <a:cubicBezTo>
                  <a:pt x="173831" y="535"/>
                  <a:pt x="156368" y="32814"/>
                  <a:pt x="130439" y="38106"/>
                </a:cubicBezTo>
                <a:cubicBezTo>
                  <a:pt x="104510" y="43398"/>
                  <a:pt x="5556" y="19585"/>
                  <a:pt x="264" y="1905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45" name="フリーフォーム 2044">
            <a:extLst>
              <a:ext uri="{FF2B5EF4-FFF2-40B4-BE49-F238E27FC236}">
                <a16:creationId xmlns:a16="http://schemas.microsoft.com/office/drawing/2014/main" id="{D97938F7-7F0D-09B2-8A02-277CB0D2742E}"/>
              </a:ext>
            </a:extLst>
          </p:cNvPr>
          <p:cNvSpPr/>
          <p:nvPr/>
        </p:nvSpPr>
        <p:spPr>
          <a:xfrm>
            <a:off x="1695450" y="11839572"/>
            <a:ext cx="25517" cy="127014"/>
          </a:xfrm>
          <a:custGeom>
            <a:avLst/>
            <a:gdLst>
              <a:gd name="connsiteX0" fmla="*/ 25400 w 25517"/>
              <a:gd name="connsiteY0" fmla="*/ 3 h 127014"/>
              <a:gd name="connsiteX1" fmla="*/ 22225 w 25517"/>
              <a:gd name="connsiteY1" fmla="*/ 88903 h 127014"/>
              <a:gd name="connsiteX2" fmla="*/ 0 w 25517"/>
              <a:gd name="connsiteY2" fmla="*/ 127003 h 127014"/>
              <a:gd name="connsiteX3" fmla="*/ 22225 w 25517"/>
              <a:gd name="connsiteY3" fmla="*/ 85728 h 127014"/>
              <a:gd name="connsiteX4" fmla="*/ 25400 w 25517"/>
              <a:gd name="connsiteY4" fmla="*/ 3 h 1270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517" h="127014">
                <a:moveTo>
                  <a:pt x="25400" y="3"/>
                </a:moveTo>
                <a:cubicBezTo>
                  <a:pt x="25400" y="532"/>
                  <a:pt x="26458" y="67736"/>
                  <a:pt x="22225" y="88903"/>
                </a:cubicBezTo>
                <a:cubicBezTo>
                  <a:pt x="17992" y="110070"/>
                  <a:pt x="0" y="127532"/>
                  <a:pt x="0" y="127003"/>
                </a:cubicBezTo>
                <a:cubicBezTo>
                  <a:pt x="0" y="126474"/>
                  <a:pt x="17992" y="104249"/>
                  <a:pt x="22225" y="85728"/>
                </a:cubicBezTo>
                <a:cubicBezTo>
                  <a:pt x="26458" y="67207"/>
                  <a:pt x="25400" y="-526"/>
                  <a:pt x="25400" y="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46" name="フリーフォーム 2045">
            <a:extLst>
              <a:ext uri="{FF2B5EF4-FFF2-40B4-BE49-F238E27FC236}">
                <a16:creationId xmlns:a16="http://schemas.microsoft.com/office/drawing/2014/main" id="{65C2BD13-80D0-8F84-7907-7492D09A27F3}"/>
              </a:ext>
            </a:extLst>
          </p:cNvPr>
          <p:cNvSpPr/>
          <p:nvPr/>
        </p:nvSpPr>
        <p:spPr>
          <a:xfrm>
            <a:off x="1698587" y="11814157"/>
            <a:ext cx="28626" cy="104830"/>
          </a:xfrm>
          <a:custGeom>
            <a:avLst/>
            <a:gdLst>
              <a:gd name="connsiteX0" fmla="*/ 38 w 28626"/>
              <a:gd name="connsiteY0" fmla="*/ 18 h 104830"/>
              <a:gd name="connsiteX1" fmla="*/ 22263 w 28626"/>
              <a:gd name="connsiteY1" fmla="*/ 66693 h 104830"/>
              <a:gd name="connsiteX2" fmla="*/ 12738 w 28626"/>
              <a:gd name="connsiteY2" fmla="*/ 104793 h 104830"/>
              <a:gd name="connsiteX3" fmla="*/ 28613 w 28626"/>
              <a:gd name="connsiteY3" fmla="*/ 60343 h 104830"/>
              <a:gd name="connsiteX4" fmla="*/ 38 w 28626"/>
              <a:gd name="connsiteY4" fmla="*/ 18 h 1048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626" h="104830">
                <a:moveTo>
                  <a:pt x="38" y="18"/>
                </a:moveTo>
                <a:cubicBezTo>
                  <a:pt x="-1020" y="1076"/>
                  <a:pt x="20146" y="49231"/>
                  <a:pt x="22263" y="66693"/>
                </a:cubicBezTo>
                <a:cubicBezTo>
                  <a:pt x="24380" y="84155"/>
                  <a:pt x="11680" y="105851"/>
                  <a:pt x="12738" y="104793"/>
                </a:cubicBezTo>
                <a:cubicBezTo>
                  <a:pt x="13796" y="103735"/>
                  <a:pt x="29142" y="77276"/>
                  <a:pt x="28613" y="60343"/>
                </a:cubicBezTo>
                <a:cubicBezTo>
                  <a:pt x="28084" y="43410"/>
                  <a:pt x="1096" y="-1040"/>
                  <a:pt x="38" y="1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47" name="フリーフォーム 2046">
            <a:extLst>
              <a:ext uri="{FF2B5EF4-FFF2-40B4-BE49-F238E27FC236}">
                <a16:creationId xmlns:a16="http://schemas.microsoft.com/office/drawing/2014/main" id="{ABDE15E2-3F80-26FB-6082-6059B6DA25E3}"/>
              </a:ext>
            </a:extLst>
          </p:cNvPr>
          <p:cNvSpPr/>
          <p:nvPr/>
        </p:nvSpPr>
        <p:spPr>
          <a:xfrm>
            <a:off x="1724018" y="11830050"/>
            <a:ext cx="35608" cy="139700"/>
          </a:xfrm>
          <a:custGeom>
            <a:avLst/>
            <a:gdLst>
              <a:gd name="connsiteX0" fmla="*/ 25407 w 35608"/>
              <a:gd name="connsiteY0" fmla="*/ 0 h 139700"/>
              <a:gd name="connsiteX1" fmla="*/ 31757 w 35608"/>
              <a:gd name="connsiteY1" fmla="*/ 69850 h 139700"/>
              <a:gd name="connsiteX2" fmla="*/ 7 w 35608"/>
              <a:gd name="connsiteY2" fmla="*/ 139700 h 139700"/>
              <a:gd name="connsiteX3" fmla="*/ 34932 w 35608"/>
              <a:gd name="connsiteY3" fmla="*/ 69850 h 139700"/>
              <a:gd name="connsiteX4" fmla="*/ 25407 w 35608"/>
              <a:gd name="connsiteY4" fmla="*/ 0 h 139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5608" h="139700">
                <a:moveTo>
                  <a:pt x="25407" y="0"/>
                </a:moveTo>
                <a:cubicBezTo>
                  <a:pt x="24878" y="0"/>
                  <a:pt x="35990" y="46567"/>
                  <a:pt x="31757" y="69850"/>
                </a:cubicBezTo>
                <a:cubicBezTo>
                  <a:pt x="27524" y="93133"/>
                  <a:pt x="-522" y="139700"/>
                  <a:pt x="7" y="139700"/>
                </a:cubicBezTo>
                <a:cubicBezTo>
                  <a:pt x="536" y="139700"/>
                  <a:pt x="31228" y="89429"/>
                  <a:pt x="34932" y="69850"/>
                </a:cubicBezTo>
                <a:cubicBezTo>
                  <a:pt x="38636" y="50271"/>
                  <a:pt x="25936" y="0"/>
                  <a:pt x="25407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48" name="フリーフォーム 2047">
            <a:extLst>
              <a:ext uri="{FF2B5EF4-FFF2-40B4-BE49-F238E27FC236}">
                <a16:creationId xmlns:a16="http://schemas.microsoft.com/office/drawing/2014/main" id="{641134DA-B8F6-3ABE-8F20-53A235873558}"/>
              </a:ext>
            </a:extLst>
          </p:cNvPr>
          <p:cNvSpPr/>
          <p:nvPr/>
        </p:nvSpPr>
        <p:spPr>
          <a:xfrm>
            <a:off x="1882694" y="11877598"/>
            <a:ext cx="31912" cy="171646"/>
          </a:xfrm>
          <a:custGeom>
            <a:avLst/>
            <a:gdLst>
              <a:gd name="connsiteX0" fmla="*/ 9606 w 31912"/>
              <a:gd name="connsiteY0" fmla="*/ 77 h 171646"/>
              <a:gd name="connsiteX1" fmla="*/ 22306 w 31912"/>
              <a:gd name="connsiteY1" fmla="*/ 92152 h 171646"/>
              <a:gd name="connsiteX2" fmla="*/ 81 w 31912"/>
              <a:gd name="connsiteY2" fmla="*/ 171527 h 171646"/>
              <a:gd name="connsiteX3" fmla="*/ 31831 w 31912"/>
              <a:gd name="connsiteY3" fmla="*/ 108027 h 171646"/>
              <a:gd name="connsiteX4" fmla="*/ 9606 w 31912"/>
              <a:gd name="connsiteY4" fmla="*/ 77 h 1716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912" h="171646">
                <a:moveTo>
                  <a:pt x="9606" y="77"/>
                </a:moveTo>
                <a:cubicBezTo>
                  <a:pt x="8018" y="-2569"/>
                  <a:pt x="23894" y="63577"/>
                  <a:pt x="22306" y="92152"/>
                </a:cubicBezTo>
                <a:cubicBezTo>
                  <a:pt x="20719" y="120727"/>
                  <a:pt x="-1507" y="168881"/>
                  <a:pt x="81" y="171527"/>
                </a:cubicBezTo>
                <a:cubicBezTo>
                  <a:pt x="1668" y="174173"/>
                  <a:pt x="30244" y="132369"/>
                  <a:pt x="31831" y="108027"/>
                </a:cubicBezTo>
                <a:cubicBezTo>
                  <a:pt x="33419" y="83685"/>
                  <a:pt x="11194" y="2723"/>
                  <a:pt x="9606" y="7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49" name="フリーフォーム 2048">
            <a:extLst>
              <a:ext uri="{FF2B5EF4-FFF2-40B4-BE49-F238E27FC236}">
                <a16:creationId xmlns:a16="http://schemas.microsoft.com/office/drawing/2014/main" id="{B0292B68-873E-7190-D98F-D42587A464D9}"/>
              </a:ext>
            </a:extLst>
          </p:cNvPr>
          <p:cNvSpPr/>
          <p:nvPr/>
        </p:nvSpPr>
        <p:spPr>
          <a:xfrm>
            <a:off x="1929607" y="11889533"/>
            <a:ext cx="7261" cy="129739"/>
          </a:xfrm>
          <a:custGeom>
            <a:avLst/>
            <a:gdLst>
              <a:gd name="connsiteX0" fmla="*/ 793 w 7261"/>
              <a:gd name="connsiteY0" fmla="*/ 842 h 129739"/>
              <a:gd name="connsiteX1" fmla="*/ 793 w 7261"/>
              <a:gd name="connsiteY1" fmla="*/ 127842 h 129739"/>
              <a:gd name="connsiteX2" fmla="*/ 7143 w 7261"/>
              <a:gd name="connsiteY2" fmla="*/ 73867 h 129739"/>
              <a:gd name="connsiteX3" fmla="*/ 793 w 7261"/>
              <a:gd name="connsiteY3" fmla="*/ 842 h 129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261" h="129739">
                <a:moveTo>
                  <a:pt x="793" y="842"/>
                </a:moveTo>
                <a:cubicBezTo>
                  <a:pt x="-265" y="9838"/>
                  <a:pt x="-265" y="115671"/>
                  <a:pt x="793" y="127842"/>
                </a:cubicBezTo>
                <a:cubicBezTo>
                  <a:pt x="1851" y="140013"/>
                  <a:pt x="6085" y="90271"/>
                  <a:pt x="7143" y="73867"/>
                </a:cubicBezTo>
                <a:cubicBezTo>
                  <a:pt x="8201" y="57463"/>
                  <a:pt x="1851" y="-8154"/>
                  <a:pt x="793" y="84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50" name="フリーフォーム 2049">
            <a:extLst>
              <a:ext uri="{FF2B5EF4-FFF2-40B4-BE49-F238E27FC236}">
                <a16:creationId xmlns:a16="http://schemas.microsoft.com/office/drawing/2014/main" id="{6B7CDA39-C35E-9490-E66D-2049DF3744A9}"/>
              </a:ext>
            </a:extLst>
          </p:cNvPr>
          <p:cNvSpPr/>
          <p:nvPr/>
        </p:nvSpPr>
        <p:spPr>
          <a:xfrm>
            <a:off x="1717614" y="11893931"/>
            <a:ext cx="133518" cy="98118"/>
          </a:xfrm>
          <a:custGeom>
            <a:avLst/>
            <a:gdLst>
              <a:gd name="connsiteX0" fmla="*/ 61 w 133518"/>
              <a:gd name="connsiteY0" fmla="*/ 98044 h 98118"/>
              <a:gd name="connsiteX1" fmla="*/ 73086 w 133518"/>
              <a:gd name="connsiteY1" fmla="*/ 18669 h 98118"/>
              <a:gd name="connsiteX2" fmla="*/ 133411 w 133518"/>
              <a:gd name="connsiteY2" fmla="*/ 15494 h 98118"/>
              <a:gd name="connsiteX3" fmla="*/ 85786 w 133518"/>
              <a:gd name="connsiteY3" fmla="*/ 2794 h 98118"/>
              <a:gd name="connsiteX4" fmla="*/ 61 w 133518"/>
              <a:gd name="connsiteY4" fmla="*/ 98044 h 981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3518" h="98118">
                <a:moveTo>
                  <a:pt x="61" y="98044"/>
                </a:moveTo>
                <a:cubicBezTo>
                  <a:pt x="-2056" y="100690"/>
                  <a:pt x="50861" y="32427"/>
                  <a:pt x="73086" y="18669"/>
                </a:cubicBezTo>
                <a:cubicBezTo>
                  <a:pt x="95311" y="4911"/>
                  <a:pt x="131294" y="18140"/>
                  <a:pt x="133411" y="15494"/>
                </a:cubicBezTo>
                <a:cubicBezTo>
                  <a:pt x="135528" y="12848"/>
                  <a:pt x="105894" y="-7260"/>
                  <a:pt x="85786" y="2794"/>
                </a:cubicBezTo>
                <a:cubicBezTo>
                  <a:pt x="65678" y="12848"/>
                  <a:pt x="2178" y="95398"/>
                  <a:pt x="61" y="9804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51" name="フリーフォーム 2050">
            <a:extLst>
              <a:ext uri="{FF2B5EF4-FFF2-40B4-BE49-F238E27FC236}">
                <a16:creationId xmlns:a16="http://schemas.microsoft.com/office/drawing/2014/main" id="{2CE51A35-812B-A4FB-AC19-37293842DD8D}"/>
              </a:ext>
            </a:extLst>
          </p:cNvPr>
          <p:cNvSpPr/>
          <p:nvPr/>
        </p:nvSpPr>
        <p:spPr>
          <a:xfrm>
            <a:off x="1746224" y="11826708"/>
            <a:ext cx="136679" cy="36011"/>
          </a:xfrm>
          <a:custGeom>
            <a:avLst/>
            <a:gdLst>
              <a:gd name="connsiteX0" fmla="*/ 26 w 136679"/>
              <a:gd name="connsiteY0" fmla="*/ 25567 h 36011"/>
              <a:gd name="connsiteX1" fmla="*/ 92101 w 136679"/>
              <a:gd name="connsiteY1" fmla="*/ 35092 h 36011"/>
              <a:gd name="connsiteX2" fmla="*/ 136551 w 136679"/>
              <a:gd name="connsiteY2" fmla="*/ 167 h 36011"/>
              <a:gd name="connsiteX3" fmla="*/ 101626 w 136679"/>
              <a:gd name="connsiteY3" fmla="*/ 22392 h 36011"/>
              <a:gd name="connsiteX4" fmla="*/ 26 w 136679"/>
              <a:gd name="connsiteY4" fmla="*/ 25567 h 360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6679" h="36011">
                <a:moveTo>
                  <a:pt x="26" y="25567"/>
                </a:moveTo>
                <a:cubicBezTo>
                  <a:pt x="-1562" y="27684"/>
                  <a:pt x="69347" y="39325"/>
                  <a:pt x="92101" y="35092"/>
                </a:cubicBezTo>
                <a:cubicBezTo>
                  <a:pt x="114855" y="30859"/>
                  <a:pt x="134963" y="2284"/>
                  <a:pt x="136551" y="167"/>
                </a:cubicBezTo>
                <a:cubicBezTo>
                  <a:pt x="138139" y="-1950"/>
                  <a:pt x="124909" y="16571"/>
                  <a:pt x="101626" y="22392"/>
                </a:cubicBezTo>
                <a:cubicBezTo>
                  <a:pt x="78343" y="28213"/>
                  <a:pt x="1614" y="23450"/>
                  <a:pt x="26" y="2556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52" name="フリーフォーム 2051">
            <a:extLst>
              <a:ext uri="{FF2B5EF4-FFF2-40B4-BE49-F238E27FC236}">
                <a16:creationId xmlns:a16="http://schemas.microsoft.com/office/drawing/2014/main" id="{EB10A0D3-52B2-E5F4-B332-81BCCE6E6E23}"/>
              </a:ext>
            </a:extLst>
          </p:cNvPr>
          <p:cNvSpPr/>
          <p:nvPr/>
        </p:nvSpPr>
        <p:spPr>
          <a:xfrm>
            <a:off x="1679569" y="11918928"/>
            <a:ext cx="60343" cy="228740"/>
          </a:xfrm>
          <a:custGeom>
            <a:avLst/>
            <a:gdLst>
              <a:gd name="connsiteX0" fmla="*/ 6 w 60343"/>
              <a:gd name="connsiteY0" fmla="*/ 22 h 228740"/>
              <a:gd name="connsiteX1" fmla="*/ 38106 w 60343"/>
              <a:gd name="connsiteY1" fmla="*/ 120672 h 228740"/>
              <a:gd name="connsiteX2" fmla="*/ 41281 w 60343"/>
              <a:gd name="connsiteY2" fmla="*/ 228622 h 228740"/>
              <a:gd name="connsiteX3" fmla="*/ 60331 w 60343"/>
              <a:gd name="connsiteY3" fmla="*/ 142897 h 228740"/>
              <a:gd name="connsiteX4" fmla="*/ 38106 w 60343"/>
              <a:gd name="connsiteY4" fmla="*/ 196872 h 228740"/>
              <a:gd name="connsiteX5" fmla="*/ 41281 w 60343"/>
              <a:gd name="connsiteY5" fmla="*/ 130197 h 228740"/>
              <a:gd name="connsiteX6" fmla="*/ 6 w 60343"/>
              <a:gd name="connsiteY6" fmla="*/ 22 h 2287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0343" h="228740">
                <a:moveTo>
                  <a:pt x="6" y="22"/>
                </a:moveTo>
                <a:cubicBezTo>
                  <a:pt x="-523" y="-1565"/>
                  <a:pt x="31227" y="82572"/>
                  <a:pt x="38106" y="120672"/>
                </a:cubicBezTo>
                <a:cubicBezTo>
                  <a:pt x="44985" y="158772"/>
                  <a:pt x="37577" y="224918"/>
                  <a:pt x="41281" y="228622"/>
                </a:cubicBezTo>
                <a:cubicBezTo>
                  <a:pt x="44985" y="232326"/>
                  <a:pt x="60860" y="148189"/>
                  <a:pt x="60331" y="142897"/>
                </a:cubicBezTo>
                <a:cubicBezTo>
                  <a:pt x="59802" y="137605"/>
                  <a:pt x="41281" y="198989"/>
                  <a:pt x="38106" y="196872"/>
                </a:cubicBezTo>
                <a:cubicBezTo>
                  <a:pt x="34931" y="194755"/>
                  <a:pt x="46044" y="160360"/>
                  <a:pt x="41281" y="130197"/>
                </a:cubicBezTo>
                <a:cubicBezTo>
                  <a:pt x="36519" y="100035"/>
                  <a:pt x="535" y="1609"/>
                  <a:pt x="6" y="2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53" name="フリーフォーム 2052">
            <a:extLst>
              <a:ext uri="{FF2B5EF4-FFF2-40B4-BE49-F238E27FC236}">
                <a16:creationId xmlns:a16="http://schemas.microsoft.com/office/drawing/2014/main" id="{A084C512-6969-293F-839E-425025844DF7}"/>
              </a:ext>
            </a:extLst>
          </p:cNvPr>
          <p:cNvSpPr/>
          <p:nvPr/>
        </p:nvSpPr>
        <p:spPr>
          <a:xfrm>
            <a:off x="1721817" y="11921779"/>
            <a:ext cx="135566" cy="118049"/>
          </a:xfrm>
          <a:custGeom>
            <a:avLst/>
            <a:gdLst>
              <a:gd name="connsiteX0" fmla="*/ 135558 w 135566"/>
              <a:gd name="connsiteY0" fmla="*/ 346 h 118049"/>
              <a:gd name="connsiteX1" fmla="*/ 11733 w 135566"/>
              <a:gd name="connsiteY1" fmla="*/ 57496 h 118049"/>
              <a:gd name="connsiteX2" fmla="*/ 53008 w 135566"/>
              <a:gd name="connsiteY2" fmla="*/ 117821 h 118049"/>
              <a:gd name="connsiteX3" fmla="*/ 2208 w 135566"/>
              <a:gd name="connsiteY3" fmla="*/ 76546 h 118049"/>
              <a:gd name="connsiteX4" fmla="*/ 18083 w 135566"/>
              <a:gd name="connsiteY4" fmla="*/ 35271 h 118049"/>
              <a:gd name="connsiteX5" fmla="*/ 135558 w 135566"/>
              <a:gd name="connsiteY5" fmla="*/ 346 h 1180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35566" h="118049">
                <a:moveTo>
                  <a:pt x="135558" y="346"/>
                </a:moveTo>
                <a:cubicBezTo>
                  <a:pt x="134500" y="4050"/>
                  <a:pt x="25491" y="37917"/>
                  <a:pt x="11733" y="57496"/>
                </a:cubicBezTo>
                <a:cubicBezTo>
                  <a:pt x="-2025" y="77075"/>
                  <a:pt x="54595" y="114646"/>
                  <a:pt x="53008" y="117821"/>
                </a:cubicBezTo>
                <a:cubicBezTo>
                  <a:pt x="51421" y="120996"/>
                  <a:pt x="8029" y="90304"/>
                  <a:pt x="2208" y="76546"/>
                </a:cubicBezTo>
                <a:cubicBezTo>
                  <a:pt x="-3613" y="62788"/>
                  <a:pt x="2208" y="46913"/>
                  <a:pt x="18083" y="35271"/>
                </a:cubicBezTo>
                <a:cubicBezTo>
                  <a:pt x="33958" y="23629"/>
                  <a:pt x="136616" y="-3358"/>
                  <a:pt x="135558" y="34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54" name="フリーフォーム 2053">
            <a:extLst>
              <a:ext uri="{FF2B5EF4-FFF2-40B4-BE49-F238E27FC236}">
                <a16:creationId xmlns:a16="http://schemas.microsoft.com/office/drawing/2014/main" id="{229B6652-D826-C4DA-1801-70FDD01AE197}"/>
              </a:ext>
            </a:extLst>
          </p:cNvPr>
          <p:cNvSpPr/>
          <p:nvPr/>
        </p:nvSpPr>
        <p:spPr>
          <a:xfrm>
            <a:off x="1768472" y="11906220"/>
            <a:ext cx="104272" cy="152560"/>
          </a:xfrm>
          <a:custGeom>
            <a:avLst/>
            <a:gdLst>
              <a:gd name="connsiteX0" fmla="*/ 101603 w 104272"/>
              <a:gd name="connsiteY0" fmla="*/ 30 h 152560"/>
              <a:gd name="connsiteX1" fmla="*/ 88903 w 104272"/>
              <a:gd name="connsiteY1" fmla="*/ 142905 h 152560"/>
              <a:gd name="connsiteX2" fmla="*/ 3 w 104272"/>
              <a:gd name="connsiteY2" fmla="*/ 127030 h 152560"/>
              <a:gd name="connsiteX3" fmla="*/ 85728 w 104272"/>
              <a:gd name="connsiteY3" fmla="*/ 152430 h 152560"/>
              <a:gd name="connsiteX4" fmla="*/ 101603 w 104272"/>
              <a:gd name="connsiteY4" fmla="*/ 130205 h 152560"/>
              <a:gd name="connsiteX5" fmla="*/ 101603 w 104272"/>
              <a:gd name="connsiteY5" fmla="*/ 30 h 1525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4272" h="152560">
                <a:moveTo>
                  <a:pt x="101603" y="30"/>
                </a:moveTo>
                <a:cubicBezTo>
                  <a:pt x="99486" y="2147"/>
                  <a:pt x="105836" y="121738"/>
                  <a:pt x="88903" y="142905"/>
                </a:cubicBezTo>
                <a:cubicBezTo>
                  <a:pt x="71970" y="164072"/>
                  <a:pt x="532" y="125443"/>
                  <a:pt x="3" y="127030"/>
                </a:cubicBezTo>
                <a:cubicBezTo>
                  <a:pt x="-526" y="128617"/>
                  <a:pt x="68795" y="151901"/>
                  <a:pt x="85728" y="152430"/>
                </a:cubicBezTo>
                <a:cubicBezTo>
                  <a:pt x="102661" y="152959"/>
                  <a:pt x="96840" y="152959"/>
                  <a:pt x="101603" y="130205"/>
                </a:cubicBezTo>
                <a:cubicBezTo>
                  <a:pt x="106366" y="107451"/>
                  <a:pt x="103720" y="-2087"/>
                  <a:pt x="101603" y="3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55" name="フリーフォーム 2054">
            <a:extLst>
              <a:ext uri="{FF2B5EF4-FFF2-40B4-BE49-F238E27FC236}">
                <a16:creationId xmlns:a16="http://schemas.microsoft.com/office/drawing/2014/main" id="{53D21D5B-10AE-A4D8-FB00-1C32CCE5858C}"/>
              </a:ext>
            </a:extLst>
          </p:cNvPr>
          <p:cNvSpPr/>
          <p:nvPr/>
        </p:nvSpPr>
        <p:spPr>
          <a:xfrm>
            <a:off x="1776323" y="11950584"/>
            <a:ext cx="71718" cy="66839"/>
          </a:xfrm>
          <a:custGeom>
            <a:avLst/>
            <a:gdLst>
              <a:gd name="connsiteX0" fmla="*/ 71527 w 71718"/>
              <a:gd name="connsiteY0" fmla="*/ 116 h 66839"/>
              <a:gd name="connsiteX1" fmla="*/ 23902 w 71718"/>
              <a:gd name="connsiteY1" fmla="*/ 25516 h 66839"/>
              <a:gd name="connsiteX2" fmla="*/ 8027 w 71718"/>
              <a:gd name="connsiteY2" fmla="*/ 44566 h 66839"/>
              <a:gd name="connsiteX3" fmla="*/ 8027 w 71718"/>
              <a:gd name="connsiteY3" fmla="*/ 66791 h 66839"/>
              <a:gd name="connsiteX4" fmla="*/ 1677 w 71718"/>
              <a:gd name="connsiteY4" fmla="*/ 38216 h 66839"/>
              <a:gd name="connsiteX5" fmla="*/ 71527 w 71718"/>
              <a:gd name="connsiteY5" fmla="*/ 116 h 668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718" h="66839">
                <a:moveTo>
                  <a:pt x="71527" y="116"/>
                </a:moveTo>
                <a:cubicBezTo>
                  <a:pt x="75231" y="-2001"/>
                  <a:pt x="23902" y="25516"/>
                  <a:pt x="23902" y="25516"/>
                </a:cubicBezTo>
                <a:cubicBezTo>
                  <a:pt x="13319" y="32924"/>
                  <a:pt x="10673" y="37687"/>
                  <a:pt x="8027" y="44566"/>
                </a:cubicBezTo>
                <a:cubicBezTo>
                  <a:pt x="5381" y="51445"/>
                  <a:pt x="9085" y="67849"/>
                  <a:pt x="8027" y="66791"/>
                </a:cubicBezTo>
                <a:cubicBezTo>
                  <a:pt x="6969" y="65733"/>
                  <a:pt x="-4144" y="47212"/>
                  <a:pt x="1677" y="38216"/>
                </a:cubicBezTo>
                <a:cubicBezTo>
                  <a:pt x="7498" y="29220"/>
                  <a:pt x="67823" y="2233"/>
                  <a:pt x="71527" y="11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56" name="フリーフォーム 2055">
            <a:extLst>
              <a:ext uri="{FF2B5EF4-FFF2-40B4-BE49-F238E27FC236}">
                <a16:creationId xmlns:a16="http://schemas.microsoft.com/office/drawing/2014/main" id="{5EE5881B-F662-6D83-D8E5-F19A9E8A8E96}"/>
              </a:ext>
            </a:extLst>
          </p:cNvPr>
          <p:cNvSpPr/>
          <p:nvPr/>
        </p:nvSpPr>
        <p:spPr>
          <a:xfrm>
            <a:off x="1761801" y="12045920"/>
            <a:ext cx="61198" cy="102187"/>
          </a:xfrm>
          <a:custGeom>
            <a:avLst/>
            <a:gdLst>
              <a:gd name="connsiteX0" fmla="*/ 3499 w 61198"/>
              <a:gd name="connsiteY0" fmla="*/ 30 h 102187"/>
              <a:gd name="connsiteX1" fmla="*/ 35249 w 61198"/>
              <a:gd name="connsiteY1" fmla="*/ 73055 h 102187"/>
              <a:gd name="connsiteX2" fmla="*/ 324 w 61198"/>
              <a:gd name="connsiteY2" fmla="*/ 101630 h 102187"/>
              <a:gd name="connsiteX3" fmla="*/ 60649 w 61198"/>
              <a:gd name="connsiteY3" fmla="*/ 50830 h 102187"/>
              <a:gd name="connsiteX4" fmla="*/ 28899 w 61198"/>
              <a:gd name="connsiteY4" fmla="*/ 63530 h 102187"/>
              <a:gd name="connsiteX5" fmla="*/ 3499 w 61198"/>
              <a:gd name="connsiteY5" fmla="*/ 30 h 1021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1198" h="102187">
                <a:moveTo>
                  <a:pt x="3499" y="30"/>
                </a:moveTo>
                <a:cubicBezTo>
                  <a:pt x="4557" y="1618"/>
                  <a:pt x="35778" y="56122"/>
                  <a:pt x="35249" y="73055"/>
                </a:cubicBezTo>
                <a:cubicBezTo>
                  <a:pt x="34720" y="89988"/>
                  <a:pt x="-3909" y="105334"/>
                  <a:pt x="324" y="101630"/>
                </a:cubicBezTo>
                <a:cubicBezTo>
                  <a:pt x="4557" y="97926"/>
                  <a:pt x="55887" y="57180"/>
                  <a:pt x="60649" y="50830"/>
                </a:cubicBezTo>
                <a:cubicBezTo>
                  <a:pt x="65411" y="44480"/>
                  <a:pt x="37895" y="67234"/>
                  <a:pt x="28899" y="63530"/>
                </a:cubicBezTo>
                <a:cubicBezTo>
                  <a:pt x="19903" y="59826"/>
                  <a:pt x="2441" y="-1558"/>
                  <a:pt x="3499" y="3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57" name="フリーフォーム 2056">
            <a:extLst>
              <a:ext uri="{FF2B5EF4-FFF2-40B4-BE49-F238E27FC236}">
                <a16:creationId xmlns:a16="http://schemas.microsoft.com/office/drawing/2014/main" id="{54009E45-ADD9-B844-AAB0-1B6B4CC0B6C3}"/>
              </a:ext>
            </a:extLst>
          </p:cNvPr>
          <p:cNvSpPr/>
          <p:nvPr/>
        </p:nvSpPr>
        <p:spPr>
          <a:xfrm>
            <a:off x="1663700" y="11833166"/>
            <a:ext cx="38584" cy="285957"/>
          </a:xfrm>
          <a:custGeom>
            <a:avLst/>
            <a:gdLst>
              <a:gd name="connsiteX0" fmla="*/ 38100 w 38584"/>
              <a:gd name="connsiteY0" fmla="*/ 59 h 285957"/>
              <a:gd name="connsiteX1" fmla="*/ 28575 w 38584"/>
              <a:gd name="connsiteY1" fmla="*/ 111184 h 285957"/>
              <a:gd name="connsiteX2" fmla="*/ 0 w 38584"/>
              <a:gd name="connsiteY2" fmla="*/ 165159 h 285957"/>
              <a:gd name="connsiteX3" fmla="*/ 28575 w 38584"/>
              <a:gd name="connsiteY3" fmla="*/ 123884 h 285957"/>
              <a:gd name="connsiteX4" fmla="*/ 31750 w 38584"/>
              <a:gd name="connsiteY4" fmla="*/ 177859 h 285957"/>
              <a:gd name="connsiteX5" fmla="*/ 25400 w 38584"/>
              <a:gd name="connsiteY5" fmla="*/ 222309 h 285957"/>
              <a:gd name="connsiteX6" fmla="*/ 38100 w 38584"/>
              <a:gd name="connsiteY6" fmla="*/ 285809 h 285957"/>
              <a:gd name="connsiteX7" fmla="*/ 34925 w 38584"/>
              <a:gd name="connsiteY7" fmla="*/ 203259 h 285957"/>
              <a:gd name="connsiteX8" fmla="*/ 25400 w 38584"/>
              <a:gd name="connsiteY8" fmla="*/ 127059 h 285957"/>
              <a:gd name="connsiteX9" fmla="*/ 38100 w 38584"/>
              <a:gd name="connsiteY9" fmla="*/ 59 h 2859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8584" h="285957">
                <a:moveTo>
                  <a:pt x="38100" y="59"/>
                </a:moveTo>
                <a:cubicBezTo>
                  <a:pt x="38629" y="-2587"/>
                  <a:pt x="34925" y="83667"/>
                  <a:pt x="28575" y="111184"/>
                </a:cubicBezTo>
                <a:cubicBezTo>
                  <a:pt x="22225" y="138701"/>
                  <a:pt x="0" y="163042"/>
                  <a:pt x="0" y="165159"/>
                </a:cubicBezTo>
                <a:cubicBezTo>
                  <a:pt x="0" y="167276"/>
                  <a:pt x="23283" y="121767"/>
                  <a:pt x="28575" y="123884"/>
                </a:cubicBezTo>
                <a:cubicBezTo>
                  <a:pt x="33867" y="126001"/>
                  <a:pt x="32279" y="161455"/>
                  <a:pt x="31750" y="177859"/>
                </a:cubicBezTo>
                <a:cubicBezTo>
                  <a:pt x="31221" y="194263"/>
                  <a:pt x="24342" y="204318"/>
                  <a:pt x="25400" y="222309"/>
                </a:cubicBezTo>
                <a:cubicBezTo>
                  <a:pt x="26458" y="240300"/>
                  <a:pt x="36513" y="288984"/>
                  <a:pt x="38100" y="285809"/>
                </a:cubicBezTo>
                <a:cubicBezTo>
                  <a:pt x="39687" y="282634"/>
                  <a:pt x="37042" y="229717"/>
                  <a:pt x="34925" y="203259"/>
                </a:cubicBezTo>
                <a:cubicBezTo>
                  <a:pt x="32808" y="176801"/>
                  <a:pt x="26987" y="159867"/>
                  <a:pt x="25400" y="127059"/>
                </a:cubicBezTo>
                <a:cubicBezTo>
                  <a:pt x="23812" y="94251"/>
                  <a:pt x="37571" y="2705"/>
                  <a:pt x="38100" y="5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58" name="フリーフォーム 2057">
            <a:extLst>
              <a:ext uri="{FF2B5EF4-FFF2-40B4-BE49-F238E27FC236}">
                <a16:creationId xmlns:a16="http://schemas.microsoft.com/office/drawing/2014/main" id="{8D36172B-B149-8F33-6986-6AACDB119EC6}"/>
              </a:ext>
            </a:extLst>
          </p:cNvPr>
          <p:cNvSpPr/>
          <p:nvPr/>
        </p:nvSpPr>
        <p:spPr>
          <a:xfrm>
            <a:off x="1723840" y="12118950"/>
            <a:ext cx="317789" cy="101778"/>
          </a:xfrm>
          <a:custGeom>
            <a:avLst/>
            <a:gdLst>
              <a:gd name="connsiteX0" fmla="*/ 317685 w 317789"/>
              <a:gd name="connsiteY0" fmla="*/ 38125 h 101778"/>
              <a:gd name="connsiteX1" fmla="*/ 225610 w 317789"/>
              <a:gd name="connsiteY1" fmla="*/ 9550 h 101778"/>
              <a:gd name="connsiteX2" fmla="*/ 168460 w 317789"/>
              <a:gd name="connsiteY2" fmla="*/ 41300 h 101778"/>
              <a:gd name="connsiteX3" fmla="*/ 185 w 317789"/>
              <a:gd name="connsiteY3" fmla="*/ 101625 h 101778"/>
              <a:gd name="connsiteX4" fmla="*/ 136710 w 317789"/>
              <a:gd name="connsiteY4" fmla="*/ 57175 h 101778"/>
              <a:gd name="connsiteX5" fmla="*/ 193860 w 317789"/>
              <a:gd name="connsiteY5" fmla="*/ 12725 h 101778"/>
              <a:gd name="connsiteX6" fmla="*/ 238310 w 317789"/>
              <a:gd name="connsiteY6" fmla="*/ 9550 h 101778"/>
              <a:gd name="connsiteX7" fmla="*/ 206560 w 317789"/>
              <a:gd name="connsiteY7" fmla="*/ 25 h 101778"/>
              <a:gd name="connsiteX8" fmla="*/ 317685 w 317789"/>
              <a:gd name="connsiteY8" fmla="*/ 38125 h 1017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7789" h="101778">
                <a:moveTo>
                  <a:pt x="317685" y="38125"/>
                </a:moveTo>
                <a:cubicBezTo>
                  <a:pt x="320860" y="39712"/>
                  <a:pt x="250481" y="9021"/>
                  <a:pt x="225610" y="9550"/>
                </a:cubicBezTo>
                <a:cubicBezTo>
                  <a:pt x="200739" y="10079"/>
                  <a:pt x="206031" y="25954"/>
                  <a:pt x="168460" y="41300"/>
                </a:cubicBezTo>
                <a:cubicBezTo>
                  <a:pt x="130889" y="56646"/>
                  <a:pt x="5477" y="98979"/>
                  <a:pt x="185" y="101625"/>
                </a:cubicBezTo>
                <a:cubicBezTo>
                  <a:pt x="-5107" y="104271"/>
                  <a:pt x="104431" y="71992"/>
                  <a:pt x="136710" y="57175"/>
                </a:cubicBezTo>
                <a:cubicBezTo>
                  <a:pt x="168989" y="42358"/>
                  <a:pt x="176927" y="20662"/>
                  <a:pt x="193860" y="12725"/>
                </a:cubicBezTo>
                <a:cubicBezTo>
                  <a:pt x="210793" y="4788"/>
                  <a:pt x="236193" y="11667"/>
                  <a:pt x="238310" y="9550"/>
                </a:cubicBezTo>
                <a:cubicBezTo>
                  <a:pt x="240427" y="7433"/>
                  <a:pt x="198622" y="-504"/>
                  <a:pt x="206560" y="25"/>
                </a:cubicBezTo>
                <a:cubicBezTo>
                  <a:pt x="214497" y="554"/>
                  <a:pt x="314510" y="36538"/>
                  <a:pt x="317685" y="3812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59" name="フリーフォーム 2058">
            <a:extLst>
              <a:ext uri="{FF2B5EF4-FFF2-40B4-BE49-F238E27FC236}">
                <a16:creationId xmlns:a16="http://schemas.microsoft.com/office/drawing/2014/main" id="{5CB90990-FAE0-671F-04C3-84DBDF4F7205}"/>
              </a:ext>
            </a:extLst>
          </p:cNvPr>
          <p:cNvSpPr/>
          <p:nvPr/>
        </p:nvSpPr>
        <p:spPr>
          <a:xfrm>
            <a:off x="1708142" y="12210221"/>
            <a:ext cx="79383" cy="216135"/>
          </a:xfrm>
          <a:custGeom>
            <a:avLst/>
            <a:gdLst>
              <a:gd name="connsiteX0" fmla="*/ 25408 w 79383"/>
              <a:gd name="connsiteY0" fmla="*/ 829 h 216135"/>
              <a:gd name="connsiteX1" fmla="*/ 9533 w 79383"/>
              <a:gd name="connsiteY1" fmla="*/ 118304 h 216135"/>
              <a:gd name="connsiteX2" fmla="*/ 12708 w 79383"/>
              <a:gd name="connsiteY2" fmla="*/ 175454 h 216135"/>
              <a:gd name="connsiteX3" fmla="*/ 28583 w 79383"/>
              <a:gd name="connsiteY3" fmla="*/ 200854 h 216135"/>
              <a:gd name="connsiteX4" fmla="*/ 79383 w 79383"/>
              <a:gd name="connsiteY4" fmla="*/ 213554 h 216135"/>
              <a:gd name="connsiteX5" fmla="*/ 28583 w 79383"/>
              <a:gd name="connsiteY5" fmla="*/ 207204 h 216135"/>
              <a:gd name="connsiteX6" fmla="*/ 9533 w 79383"/>
              <a:gd name="connsiteY6" fmla="*/ 127829 h 216135"/>
              <a:gd name="connsiteX7" fmla="*/ 8 w 79383"/>
              <a:gd name="connsiteY7" fmla="*/ 67504 h 216135"/>
              <a:gd name="connsiteX8" fmla="*/ 25408 w 79383"/>
              <a:gd name="connsiteY8" fmla="*/ 829 h 2161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9383" h="216135">
                <a:moveTo>
                  <a:pt x="25408" y="829"/>
                </a:moveTo>
                <a:cubicBezTo>
                  <a:pt x="26995" y="9296"/>
                  <a:pt x="11650" y="89200"/>
                  <a:pt x="9533" y="118304"/>
                </a:cubicBezTo>
                <a:cubicBezTo>
                  <a:pt x="7416" y="147408"/>
                  <a:pt x="9533" y="161696"/>
                  <a:pt x="12708" y="175454"/>
                </a:cubicBezTo>
                <a:cubicBezTo>
                  <a:pt x="15883" y="189212"/>
                  <a:pt x="17471" y="194504"/>
                  <a:pt x="28583" y="200854"/>
                </a:cubicBezTo>
                <a:cubicBezTo>
                  <a:pt x="39695" y="207204"/>
                  <a:pt x="79383" y="212496"/>
                  <a:pt x="79383" y="213554"/>
                </a:cubicBezTo>
                <a:cubicBezTo>
                  <a:pt x="79383" y="214612"/>
                  <a:pt x="40225" y="221491"/>
                  <a:pt x="28583" y="207204"/>
                </a:cubicBezTo>
                <a:cubicBezTo>
                  <a:pt x="16941" y="192917"/>
                  <a:pt x="14295" y="151112"/>
                  <a:pt x="9533" y="127829"/>
                </a:cubicBezTo>
                <a:cubicBezTo>
                  <a:pt x="4770" y="104546"/>
                  <a:pt x="537" y="83908"/>
                  <a:pt x="8" y="67504"/>
                </a:cubicBezTo>
                <a:cubicBezTo>
                  <a:pt x="-521" y="51100"/>
                  <a:pt x="23821" y="-7638"/>
                  <a:pt x="25408" y="82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60" name="フリーフォーム 2059">
            <a:extLst>
              <a:ext uri="{FF2B5EF4-FFF2-40B4-BE49-F238E27FC236}">
                <a16:creationId xmlns:a16="http://schemas.microsoft.com/office/drawing/2014/main" id="{BC0EA0DA-1B6B-5B8E-B390-E3A8EFFF8673}"/>
              </a:ext>
            </a:extLst>
          </p:cNvPr>
          <p:cNvSpPr/>
          <p:nvPr/>
        </p:nvSpPr>
        <p:spPr>
          <a:xfrm>
            <a:off x="1755723" y="12226925"/>
            <a:ext cx="47916" cy="152400"/>
          </a:xfrm>
          <a:custGeom>
            <a:avLst/>
            <a:gdLst>
              <a:gd name="connsiteX0" fmla="*/ 52 w 47916"/>
              <a:gd name="connsiteY0" fmla="*/ 0 h 152400"/>
              <a:gd name="connsiteX1" fmla="*/ 38152 w 47916"/>
              <a:gd name="connsiteY1" fmla="*/ 69850 h 152400"/>
              <a:gd name="connsiteX2" fmla="*/ 28627 w 47916"/>
              <a:gd name="connsiteY2" fmla="*/ 152400 h 152400"/>
              <a:gd name="connsiteX3" fmla="*/ 47677 w 47916"/>
              <a:gd name="connsiteY3" fmla="*/ 69850 h 152400"/>
              <a:gd name="connsiteX4" fmla="*/ 52 w 47916"/>
              <a:gd name="connsiteY4" fmla="*/ 0 h 152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7916" h="152400">
                <a:moveTo>
                  <a:pt x="52" y="0"/>
                </a:moveTo>
                <a:cubicBezTo>
                  <a:pt x="-1535" y="0"/>
                  <a:pt x="33390" y="44450"/>
                  <a:pt x="38152" y="69850"/>
                </a:cubicBezTo>
                <a:cubicBezTo>
                  <a:pt x="42914" y="95250"/>
                  <a:pt x="27040" y="152400"/>
                  <a:pt x="28627" y="152400"/>
                </a:cubicBezTo>
                <a:cubicBezTo>
                  <a:pt x="30214" y="152400"/>
                  <a:pt x="50323" y="92075"/>
                  <a:pt x="47677" y="69850"/>
                </a:cubicBezTo>
                <a:cubicBezTo>
                  <a:pt x="45031" y="47625"/>
                  <a:pt x="1639" y="0"/>
                  <a:pt x="52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61" name="フリーフォーム 2060">
            <a:extLst>
              <a:ext uri="{FF2B5EF4-FFF2-40B4-BE49-F238E27FC236}">
                <a16:creationId xmlns:a16="http://schemas.microsoft.com/office/drawing/2014/main" id="{06985537-0027-508F-5CF4-741087B25C97}"/>
              </a:ext>
            </a:extLst>
          </p:cNvPr>
          <p:cNvSpPr/>
          <p:nvPr/>
        </p:nvSpPr>
        <p:spPr>
          <a:xfrm>
            <a:off x="1774577" y="12215890"/>
            <a:ext cx="106748" cy="163288"/>
          </a:xfrm>
          <a:custGeom>
            <a:avLst/>
            <a:gdLst>
              <a:gd name="connsiteX0" fmla="*/ 248 w 106748"/>
              <a:gd name="connsiteY0" fmla="*/ 1510 h 163288"/>
              <a:gd name="connsiteX1" fmla="*/ 76448 w 106748"/>
              <a:gd name="connsiteY1" fmla="*/ 49135 h 163288"/>
              <a:gd name="connsiteX2" fmla="*/ 95498 w 106748"/>
              <a:gd name="connsiteY2" fmla="*/ 90410 h 163288"/>
              <a:gd name="connsiteX3" fmla="*/ 98673 w 106748"/>
              <a:gd name="connsiteY3" fmla="*/ 141210 h 163288"/>
              <a:gd name="connsiteX4" fmla="*/ 89148 w 106748"/>
              <a:gd name="connsiteY4" fmla="*/ 153910 h 163288"/>
              <a:gd name="connsiteX5" fmla="*/ 12948 w 106748"/>
              <a:gd name="connsiteY5" fmla="*/ 157085 h 163288"/>
              <a:gd name="connsiteX6" fmla="*/ 76448 w 106748"/>
              <a:gd name="connsiteY6" fmla="*/ 160260 h 163288"/>
              <a:gd name="connsiteX7" fmla="*/ 105023 w 106748"/>
              <a:gd name="connsiteY7" fmla="*/ 109460 h 163288"/>
              <a:gd name="connsiteX8" fmla="*/ 248 w 106748"/>
              <a:gd name="connsiteY8" fmla="*/ 1510 h 1632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06748" h="163288">
                <a:moveTo>
                  <a:pt x="248" y="1510"/>
                </a:moveTo>
                <a:cubicBezTo>
                  <a:pt x="-4515" y="-8544"/>
                  <a:pt x="60573" y="34318"/>
                  <a:pt x="76448" y="49135"/>
                </a:cubicBezTo>
                <a:cubicBezTo>
                  <a:pt x="92323" y="63952"/>
                  <a:pt x="91794" y="75064"/>
                  <a:pt x="95498" y="90410"/>
                </a:cubicBezTo>
                <a:cubicBezTo>
                  <a:pt x="99202" y="105756"/>
                  <a:pt x="98673" y="141210"/>
                  <a:pt x="98673" y="141210"/>
                </a:cubicBezTo>
                <a:cubicBezTo>
                  <a:pt x="97615" y="151793"/>
                  <a:pt x="103435" y="151264"/>
                  <a:pt x="89148" y="153910"/>
                </a:cubicBezTo>
                <a:cubicBezTo>
                  <a:pt x="74861" y="156556"/>
                  <a:pt x="15065" y="156027"/>
                  <a:pt x="12948" y="157085"/>
                </a:cubicBezTo>
                <a:cubicBezTo>
                  <a:pt x="10831" y="158143"/>
                  <a:pt x="61102" y="168197"/>
                  <a:pt x="76448" y="160260"/>
                </a:cubicBezTo>
                <a:cubicBezTo>
                  <a:pt x="91794" y="152323"/>
                  <a:pt x="112960" y="133802"/>
                  <a:pt x="105023" y="109460"/>
                </a:cubicBezTo>
                <a:cubicBezTo>
                  <a:pt x="97086" y="85118"/>
                  <a:pt x="5011" y="11564"/>
                  <a:pt x="248" y="151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62" name="フリーフォーム 2061">
            <a:extLst>
              <a:ext uri="{FF2B5EF4-FFF2-40B4-BE49-F238E27FC236}">
                <a16:creationId xmlns:a16="http://schemas.microsoft.com/office/drawing/2014/main" id="{6CF3A4DA-2854-FB24-A3F3-1F0589EC9056}"/>
              </a:ext>
            </a:extLst>
          </p:cNvPr>
          <p:cNvSpPr/>
          <p:nvPr/>
        </p:nvSpPr>
        <p:spPr>
          <a:xfrm>
            <a:off x="1780238" y="12188399"/>
            <a:ext cx="281888" cy="254704"/>
          </a:xfrm>
          <a:custGeom>
            <a:avLst/>
            <a:gdLst>
              <a:gd name="connsiteX0" fmla="*/ 937 w 281888"/>
              <a:gd name="connsiteY0" fmla="*/ 254426 h 254704"/>
              <a:gd name="connsiteX1" fmla="*/ 124762 w 281888"/>
              <a:gd name="connsiteY1" fmla="*/ 162351 h 254704"/>
              <a:gd name="connsiteX2" fmla="*/ 267637 w 281888"/>
              <a:gd name="connsiteY2" fmla="*/ 98851 h 254704"/>
              <a:gd name="connsiteX3" fmla="*/ 277162 w 281888"/>
              <a:gd name="connsiteY3" fmla="*/ 426 h 254704"/>
              <a:gd name="connsiteX4" fmla="*/ 270812 w 281888"/>
              <a:gd name="connsiteY4" fmla="*/ 60751 h 254704"/>
              <a:gd name="connsiteX5" fmla="*/ 248587 w 281888"/>
              <a:gd name="connsiteY5" fmla="*/ 82976 h 254704"/>
              <a:gd name="connsiteX6" fmla="*/ 191437 w 281888"/>
              <a:gd name="connsiteY6" fmla="*/ 130601 h 254704"/>
              <a:gd name="connsiteX7" fmla="*/ 937 w 281888"/>
              <a:gd name="connsiteY7" fmla="*/ 254426 h 2547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81888" h="254704">
                <a:moveTo>
                  <a:pt x="937" y="254426"/>
                </a:moveTo>
                <a:cubicBezTo>
                  <a:pt x="-10176" y="259718"/>
                  <a:pt x="80312" y="188280"/>
                  <a:pt x="124762" y="162351"/>
                </a:cubicBezTo>
                <a:cubicBezTo>
                  <a:pt x="169212" y="136422"/>
                  <a:pt x="242237" y="125838"/>
                  <a:pt x="267637" y="98851"/>
                </a:cubicBezTo>
                <a:cubicBezTo>
                  <a:pt x="293037" y="71863"/>
                  <a:pt x="276633" y="6776"/>
                  <a:pt x="277162" y="426"/>
                </a:cubicBezTo>
                <a:cubicBezTo>
                  <a:pt x="277691" y="-5924"/>
                  <a:pt x="270812" y="60751"/>
                  <a:pt x="270812" y="60751"/>
                </a:cubicBezTo>
                <a:cubicBezTo>
                  <a:pt x="266050" y="74509"/>
                  <a:pt x="261816" y="71334"/>
                  <a:pt x="248587" y="82976"/>
                </a:cubicBezTo>
                <a:cubicBezTo>
                  <a:pt x="235358" y="94618"/>
                  <a:pt x="231125" y="106788"/>
                  <a:pt x="191437" y="130601"/>
                </a:cubicBezTo>
                <a:cubicBezTo>
                  <a:pt x="151750" y="154413"/>
                  <a:pt x="12050" y="249134"/>
                  <a:pt x="937" y="25442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63" name="フリーフォーム 2062">
            <a:extLst>
              <a:ext uri="{FF2B5EF4-FFF2-40B4-BE49-F238E27FC236}">
                <a16:creationId xmlns:a16="http://schemas.microsoft.com/office/drawing/2014/main" id="{A0089455-3588-C1AB-9AEF-6D38D310EA76}"/>
              </a:ext>
            </a:extLst>
          </p:cNvPr>
          <p:cNvSpPr/>
          <p:nvPr/>
        </p:nvSpPr>
        <p:spPr>
          <a:xfrm>
            <a:off x="1889000" y="12201462"/>
            <a:ext cx="38354" cy="105117"/>
          </a:xfrm>
          <a:custGeom>
            <a:avLst/>
            <a:gdLst>
              <a:gd name="connsiteX0" fmla="*/ 125 w 38354"/>
              <a:gd name="connsiteY0" fmla="*/ 63 h 105117"/>
              <a:gd name="connsiteX1" fmla="*/ 25525 w 38354"/>
              <a:gd name="connsiteY1" fmla="*/ 79438 h 105117"/>
              <a:gd name="connsiteX2" fmla="*/ 12825 w 38354"/>
              <a:gd name="connsiteY2" fmla="*/ 104838 h 105117"/>
              <a:gd name="connsiteX3" fmla="*/ 38225 w 38354"/>
              <a:gd name="connsiteY3" fmla="*/ 66738 h 105117"/>
              <a:gd name="connsiteX4" fmla="*/ 125 w 38354"/>
              <a:gd name="connsiteY4" fmla="*/ 63 h 1051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8354" h="105117">
                <a:moveTo>
                  <a:pt x="125" y="63"/>
                </a:moveTo>
                <a:cubicBezTo>
                  <a:pt x="-1992" y="2180"/>
                  <a:pt x="23408" y="61976"/>
                  <a:pt x="25525" y="79438"/>
                </a:cubicBezTo>
                <a:cubicBezTo>
                  <a:pt x="27642" y="96900"/>
                  <a:pt x="10708" y="106955"/>
                  <a:pt x="12825" y="104838"/>
                </a:cubicBezTo>
                <a:cubicBezTo>
                  <a:pt x="14942" y="102721"/>
                  <a:pt x="35579" y="84201"/>
                  <a:pt x="38225" y="66738"/>
                </a:cubicBezTo>
                <a:cubicBezTo>
                  <a:pt x="40871" y="49275"/>
                  <a:pt x="2242" y="-2054"/>
                  <a:pt x="125" y="6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64" name="フリーフォーム 2063">
            <a:extLst>
              <a:ext uri="{FF2B5EF4-FFF2-40B4-BE49-F238E27FC236}">
                <a16:creationId xmlns:a16="http://schemas.microsoft.com/office/drawing/2014/main" id="{7463E7C1-28D8-3E9D-3C2C-6E9D43AEB7A8}"/>
              </a:ext>
            </a:extLst>
          </p:cNvPr>
          <p:cNvSpPr/>
          <p:nvPr/>
        </p:nvSpPr>
        <p:spPr>
          <a:xfrm>
            <a:off x="1749423" y="12347381"/>
            <a:ext cx="250829" cy="109034"/>
          </a:xfrm>
          <a:custGeom>
            <a:avLst/>
            <a:gdLst>
              <a:gd name="connsiteX0" fmla="*/ 250827 w 250829"/>
              <a:gd name="connsiteY0" fmla="*/ 194 h 109034"/>
              <a:gd name="connsiteX1" fmla="*/ 117477 w 250829"/>
              <a:gd name="connsiteY1" fmla="*/ 85919 h 109034"/>
              <a:gd name="connsiteX2" fmla="*/ 2 w 250829"/>
              <a:gd name="connsiteY2" fmla="*/ 108144 h 109034"/>
              <a:gd name="connsiteX3" fmla="*/ 120652 w 250829"/>
              <a:gd name="connsiteY3" fmla="*/ 63694 h 109034"/>
              <a:gd name="connsiteX4" fmla="*/ 250827 w 250829"/>
              <a:gd name="connsiteY4" fmla="*/ 194 h 1090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0829" h="109034">
                <a:moveTo>
                  <a:pt x="250827" y="194"/>
                </a:moveTo>
                <a:cubicBezTo>
                  <a:pt x="250298" y="3898"/>
                  <a:pt x="159281" y="67927"/>
                  <a:pt x="117477" y="85919"/>
                </a:cubicBezTo>
                <a:cubicBezTo>
                  <a:pt x="75673" y="103911"/>
                  <a:pt x="-527" y="111848"/>
                  <a:pt x="2" y="108144"/>
                </a:cubicBezTo>
                <a:cubicBezTo>
                  <a:pt x="531" y="104440"/>
                  <a:pt x="80435" y="80627"/>
                  <a:pt x="120652" y="63694"/>
                </a:cubicBezTo>
                <a:cubicBezTo>
                  <a:pt x="160869" y="46761"/>
                  <a:pt x="251356" y="-3510"/>
                  <a:pt x="250827" y="19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65" name="フリーフォーム 2064">
            <a:extLst>
              <a:ext uri="{FF2B5EF4-FFF2-40B4-BE49-F238E27FC236}">
                <a16:creationId xmlns:a16="http://schemas.microsoft.com/office/drawing/2014/main" id="{2C222DAB-0769-B7C5-5817-839DDE552A21}"/>
              </a:ext>
            </a:extLst>
          </p:cNvPr>
          <p:cNvSpPr/>
          <p:nvPr/>
        </p:nvSpPr>
        <p:spPr>
          <a:xfrm>
            <a:off x="1784033" y="12477539"/>
            <a:ext cx="38423" cy="108827"/>
          </a:xfrm>
          <a:custGeom>
            <a:avLst/>
            <a:gdLst>
              <a:gd name="connsiteX0" fmla="*/ 19367 w 38423"/>
              <a:gd name="connsiteY0" fmla="*/ 211 h 108827"/>
              <a:gd name="connsiteX1" fmla="*/ 3492 w 38423"/>
              <a:gd name="connsiteY1" fmla="*/ 60536 h 108827"/>
              <a:gd name="connsiteX2" fmla="*/ 38417 w 38423"/>
              <a:gd name="connsiteY2" fmla="*/ 108161 h 108827"/>
              <a:gd name="connsiteX3" fmla="*/ 317 w 38423"/>
              <a:gd name="connsiteY3" fmla="*/ 82761 h 108827"/>
              <a:gd name="connsiteX4" fmla="*/ 19367 w 38423"/>
              <a:gd name="connsiteY4" fmla="*/ 211 h 1088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8423" h="108827">
                <a:moveTo>
                  <a:pt x="19367" y="211"/>
                </a:moveTo>
                <a:cubicBezTo>
                  <a:pt x="19896" y="-3493"/>
                  <a:pt x="317" y="42544"/>
                  <a:pt x="3492" y="60536"/>
                </a:cubicBezTo>
                <a:cubicBezTo>
                  <a:pt x="6667" y="78528"/>
                  <a:pt x="38946" y="104457"/>
                  <a:pt x="38417" y="108161"/>
                </a:cubicBezTo>
                <a:cubicBezTo>
                  <a:pt x="37888" y="111865"/>
                  <a:pt x="3492" y="99694"/>
                  <a:pt x="317" y="82761"/>
                </a:cubicBezTo>
                <a:cubicBezTo>
                  <a:pt x="-2858" y="65828"/>
                  <a:pt x="18838" y="3915"/>
                  <a:pt x="19367" y="21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66" name="フリーフォーム 2065">
            <a:extLst>
              <a:ext uri="{FF2B5EF4-FFF2-40B4-BE49-F238E27FC236}">
                <a16:creationId xmlns:a16="http://schemas.microsoft.com/office/drawing/2014/main" id="{86C4371F-6DDB-1213-12DE-B20C78E759F5}"/>
              </a:ext>
            </a:extLst>
          </p:cNvPr>
          <p:cNvSpPr/>
          <p:nvPr/>
        </p:nvSpPr>
        <p:spPr>
          <a:xfrm>
            <a:off x="1800211" y="12461768"/>
            <a:ext cx="97267" cy="82661"/>
          </a:xfrm>
          <a:custGeom>
            <a:avLst/>
            <a:gdLst>
              <a:gd name="connsiteX0" fmla="*/ 14 w 97267"/>
              <a:gd name="connsiteY0" fmla="*/ 19157 h 82661"/>
              <a:gd name="connsiteX1" fmla="*/ 82564 w 97267"/>
              <a:gd name="connsiteY1" fmla="*/ 25507 h 82661"/>
              <a:gd name="connsiteX2" fmla="*/ 95264 w 97267"/>
              <a:gd name="connsiteY2" fmla="*/ 82657 h 82661"/>
              <a:gd name="connsiteX3" fmla="*/ 95264 w 97267"/>
              <a:gd name="connsiteY3" fmla="*/ 22332 h 82661"/>
              <a:gd name="connsiteX4" fmla="*/ 76214 w 97267"/>
              <a:gd name="connsiteY4" fmla="*/ 107 h 82661"/>
              <a:gd name="connsiteX5" fmla="*/ 14 w 97267"/>
              <a:gd name="connsiteY5" fmla="*/ 19157 h 826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97267" h="82661">
                <a:moveTo>
                  <a:pt x="14" y="19157"/>
                </a:moveTo>
                <a:cubicBezTo>
                  <a:pt x="1072" y="23390"/>
                  <a:pt x="66689" y="14924"/>
                  <a:pt x="82564" y="25507"/>
                </a:cubicBezTo>
                <a:cubicBezTo>
                  <a:pt x="98439" y="36090"/>
                  <a:pt x="93147" y="83186"/>
                  <a:pt x="95264" y="82657"/>
                </a:cubicBezTo>
                <a:cubicBezTo>
                  <a:pt x="97381" y="82128"/>
                  <a:pt x="98439" y="36090"/>
                  <a:pt x="95264" y="22332"/>
                </a:cubicBezTo>
                <a:cubicBezTo>
                  <a:pt x="92089" y="8574"/>
                  <a:pt x="95793" y="1694"/>
                  <a:pt x="76214" y="107"/>
                </a:cubicBezTo>
                <a:cubicBezTo>
                  <a:pt x="56635" y="-1480"/>
                  <a:pt x="-1044" y="14924"/>
                  <a:pt x="14" y="1915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67" name="フリーフォーム 2066">
            <a:extLst>
              <a:ext uri="{FF2B5EF4-FFF2-40B4-BE49-F238E27FC236}">
                <a16:creationId xmlns:a16="http://schemas.microsoft.com/office/drawing/2014/main" id="{B1422CC6-CED7-5262-A068-2A7740BCF38B}"/>
              </a:ext>
            </a:extLst>
          </p:cNvPr>
          <p:cNvSpPr/>
          <p:nvPr/>
        </p:nvSpPr>
        <p:spPr>
          <a:xfrm>
            <a:off x="1783330" y="12542589"/>
            <a:ext cx="129779" cy="39964"/>
          </a:xfrm>
          <a:custGeom>
            <a:avLst/>
            <a:gdLst>
              <a:gd name="connsiteX0" fmla="*/ 1020 w 129779"/>
              <a:gd name="connsiteY0" fmla="*/ 39936 h 39964"/>
              <a:gd name="connsiteX1" fmla="*/ 128020 w 129779"/>
              <a:gd name="connsiteY1" fmla="*/ 1836 h 39964"/>
              <a:gd name="connsiteX2" fmla="*/ 70870 w 129779"/>
              <a:gd name="connsiteY2" fmla="*/ 8186 h 39964"/>
              <a:gd name="connsiteX3" fmla="*/ 1020 w 129779"/>
              <a:gd name="connsiteY3" fmla="*/ 39936 h 399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9779" h="39964">
                <a:moveTo>
                  <a:pt x="1020" y="39936"/>
                </a:moveTo>
                <a:cubicBezTo>
                  <a:pt x="10545" y="38878"/>
                  <a:pt x="116378" y="7128"/>
                  <a:pt x="128020" y="1836"/>
                </a:cubicBezTo>
                <a:cubicBezTo>
                  <a:pt x="139662" y="-3456"/>
                  <a:pt x="90449" y="3953"/>
                  <a:pt x="70870" y="8186"/>
                </a:cubicBezTo>
                <a:cubicBezTo>
                  <a:pt x="51291" y="12419"/>
                  <a:pt x="-8505" y="40994"/>
                  <a:pt x="1020" y="3993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68" name="フリーフォーム 2067">
            <a:extLst>
              <a:ext uri="{FF2B5EF4-FFF2-40B4-BE49-F238E27FC236}">
                <a16:creationId xmlns:a16="http://schemas.microsoft.com/office/drawing/2014/main" id="{9E3A1E4E-856B-7CCE-81A1-9E837C5D477B}"/>
              </a:ext>
            </a:extLst>
          </p:cNvPr>
          <p:cNvSpPr/>
          <p:nvPr/>
        </p:nvSpPr>
        <p:spPr>
          <a:xfrm>
            <a:off x="1733131" y="12452250"/>
            <a:ext cx="102837" cy="172059"/>
          </a:xfrm>
          <a:custGeom>
            <a:avLst/>
            <a:gdLst>
              <a:gd name="connsiteX0" fmla="*/ 19469 w 102837"/>
              <a:gd name="connsiteY0" fmla="*/ 100 h 172059"/>
              <a:gd name="connsiteX1" fmla="*/ 3594 w 102837"/>
              <a:gd name="connsiteY1" fmla="*/ 111225 h 172059"/>
              <a:gd name="connsiteX2" fmla="*/ 9944 w 102837"/>
              <a:gd name="connsiteY2" fmla="*/ 142975 h 172059"/>
              <a:gd name="connsiteX3" fmla="*/ 102019 w 102837"/>
              <a:gd name="connsiteY3" fmla="*/ 171550 h 172059"/>
              <a:gd name="connsiteX4" fmla="*/ 57569 w 102837"/>
              <a:gd name="connsiteY4" fmla="*/ 162025 h 172059"/>
              <a:gd name="connsiteX5" fmla="*/ 16294 w 102837"/>
              <a:gd name="connsiteY5" fmla="*/ 152500 h 172059"/>
              <a:gd name="connsiteX6" fmla="*/ 3594 w 102837"/>
              <a:gd name="connsiteY6" fmla="*/ 92175 h 172059"/>
              <a:gd name="connsiteX7" fmla="*/ 19469 w 102837"/>
              <a:gd name="connsiteY7" fmla="*/ 100 h 1720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02837" h="172059">
                <a:moveTo>
                  <a:pt x="19469" y="100"/>
                </a:moveTo>
                <a:cubicBezTo>
                  <a:pt x="19469" y="3275"/>
                  <a:pt x="5182" y="87412"/>
                  <a:pt x="3594" y="111225"/>
                </a:cubicBezTo>
                <a:cubicBezTo>
                  <a:pt x="2006" y="135038"/>
                  <a:pt x="-6460" y="132921"/>
                  <a:pt x="9944" y="142975"/>
                </a:cubicBezTo>
                <a:cubicBezTo>
                  <a:pt x="26348" y="153029"/>
                  <a:pt x="94081" y="168375"/>
                  <a:pt x="102019" y="171550"/>
                </a:cubicBezTo>
                <a:cubicBezTo>
                  <a:pt x="109957" y="174725"/>
                  <a:pt x="57569" y="162025"/>
                  <a:pt x="57569" y="162025"/>
                </a:cubicBezTo>
                <a:cubicBezTo>
                  <a:pt x="43282" y="158850"/>
                  <a:pt x="25290" y="164142"/>
                  <a:pt x="16294" y="152500"/>
                </a:cubicBezTo>
                <a:cubicBezTo>
                  <a:pt x="7298" y="140858"/>
                  <a:pt x="4652" y="114400"/>
                  <a:pt x="3594" y="92175"/>
                </a:cubicBezTo>
                <a:cubicBezTo>
                  <a:pt x="2536" y="69950"/>
                  <a:pt x="19469" y="-3075"/>
                  <a:pt x="19469" y="10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69" name="フリーフォーム 2068">
            <a:extLst>
              <a:ext uri="{FF2B5EF4-FFF2-40B4-BE49-F238E27FC236}">
                <a16:creationId xmlns:a16="http://schemas.microsoft.com/office/drawing/2014/main" id="{8F93D902-E11B-5725-9314-D91B868FBBB0}"/>
              </a:ext>
            </a:extLst>
          </p:cNvPr>
          <p:cNvSpPr/>
          <p:nvPr/>
        </p:nvSpPr>
        <p:spPr>
          <a:xfrm>
            <a:off x="1752600" y="12477746"/>
            <a:ext cx="16374" cy="98439"/>
          </a:xfrm>
          <a:custGeom>
            <a:avLst/>
            <a:gdLst>
              <a:gd name="connsiteX0" fmla="*/ 0 w 16374"/>
              <a:gd name="connsiteY0" fmla="*/ 4 h 98439"/>
              <a:gd name="connsiteX1" fmla="*/ 15875 w 16374"/>
              <a:gd name="connsiteY1" fmla="*/ 63504 h 98439"/>
              <a:gd name="connsiteX2" fmla="*/ 12700 w 16374"/>
              <a:gd name="connsiteY2" fmla="*/ 98429 h 98439"/>
              <a:gd name="connsiteX3" fmla="*/ 15875 w 16374"/>
              <a:gd name="connsiteY3" fmla="*/ 60329 h 98439"/>
              <a:gd name="connsiteX4" fmla="*/ 0 w 16374"/>
              <a:gd name="connsiteY4" fmla="*/ 4 h 984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374" h="98439">
                <a:moveTo>
                  <a:pt x="0" y="4"/>
                </a:moveTo>
                <a:cubicBezTo>
                  <a:pt x="0" y="533"/>
                  <a:pt x="13758" y="47100"/>
                  <a:pt x="15875" y="63504"/>
                </a:cubicBezTo>
                <a:cubicBezTo>
                  <a:pt x="17992" y="79908"/>
                  <a:pt x="12700" y="98958"/>
                  <a:pt x="12700" y="98429"/>
                </a:cubicBezTo>
                <a:cubicBezTo>
                  <a:pt x="12700" y="97900"/>
                  <a:pt x="15346" y="72500"/>
                  <a:pt x="15875" y="60329"/>
                </a:cubicBezTo>
                <a:cubicBezTo>
                  <a:pt x="16404" y="48158"/>
                  <a:pt x="0" y="-525"/>
                  <a:pt x="0" y="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70" name="フリーフォーム 2069">
            <a:extLst>
              <a:ext uri="{FF2B5EF4-FFF2-40B4-BE49-F238E27FC236}">
                <a16:creationId xmlns:a16="http://schemas.microsoft.com/office/drawing/2014/main" id="{5604901B-5460-248B-A34D-C791AB0476BB}"/>
              </a:ext>
            </a:extLst>
          </p:cNvPr>
          <p:cNvSpPr/>
          <p:nvPr/>
        </p:nvSpPr>
        <p:spPr>
          <a:xfrm>
            <a:off x="1939925" y="12404714"/>
            <a:ext cx="140038" cy="114311"/>
          </a:xfrm>
          <a:custGeom>
            <a:avLst/>
            <a:gdLst>
              <a:gd name="connsiteX0" fmla="*/ 139700 w 140038"/>
              <a:gd name="connsiteY0" fmla="*/ 11 h 114311"/>
              <a:gd name="connsiteX1" fmla="*/ 63500 w 140038"/>
              <a:gd name="connsiteY1" fmla="*/ 69861 h 114311"/>
              <a:gd name="connsiteX2" fmla="*/ 28575 w 140038"/>
              <a:gd name="connsiteY2" fmla="*/ 101611 h 114311"/>
              <a:gd name="connsiteX3" fmla="*/ 0 w 140038"/>
              <a:gd name="connsiteY3" fmla="*/ 114311 h 114311"/>
              <a:gd name="connsiteX4" fmla="*/ 88900 w 140038"/>
              <a:gd name="connsiteY4" fmla="*/ 76211 h 114311"/>
              <a:gd name="connsiteX5" fmla="*/ 139700 w 140038"/>
              <a:gd name="connsiteY5" fmla="*/ 11 h 1143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40038" h="114311">
                <a:moveTo>
                  <a:pt x="139700" y="11"/>
                </a:moveTo>
                <a:cubicBezTo>
                  <a:pt x="135467" y="-1047"/>
                  <a:pt x="63500" y="69861"/>
                  <a:pt x="63500" y="69861"/>
                </a:cubicBezTo>
                <a:cubicBezTo>
                  <a:pt x="44979" y="86794"/>
                  <a:pt x="39158" y="94203"/>
                  <a:pt x="28575" y="101611"/>
                </a:cubicBezTo>
                <a:cubicBezTo>
                  <a:pt x="17992" y="109019"/>
                  <a:pt x="0" y="114311"/>
                  <a:pt x="0" y="114311"/>
                </a:cubicBezTo>
                <a:cubicBezTo>
                  <a:pt x="10054" y="110078"/>
                  <a:pt x="70379" y="89969"/>
                  <a:pt x="88900" y="76211"/>
                </a:cubicBezTo>
                <a:cubicBezTo>
                  <a:pt x="107421" y="62453"/>
                  <a:pt x="143933" y="1069"/>
                  <a:pt x="139700" y="1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71" name="フリーフォーム 2070">
            <a:extLst>
              <a:ext uri="{FF2B5EF4-FFF2-40B4-BE49-F238E27FC236}">
                <a16:creationId xmlns:a16="http://schemas.microsoft.com/office/drawing/2014/main" id="{1DE91CCB-949C-3A00-C6D5-5800FA9F805F}"/>
              </a:ext>
            </a:extLst>
          </p:cNvPr>
          <p:cNvSpPr/>
          <p:nvPr/>
        </p:nvSpPr>
        <p:spPr>
          <a:xfrm>
            <a:off x="1818721" y="12522185"/>
            <a:ext cx="127730" cy="111179"/>
          </a:xfrm>
          <a:custGeom>
            <a:avLst/>
            <a:gdLst>
              <a:gd name="connsiteX0" fmla="*/ 127554 w 127730"/>
              <a:gd name="connsiteY0" fmla="*/ 15 h 111179"/>
              <a:gd name="connsiteX1" fmla="*/ 54529 w 127730"/>
              <a:gd name="connsiteY1" fmla="*/ 73040 h 111179"/>
              <a:gd name="connsiteX2" fmla="*/ 554 w 127730"/>
              <a:gd name="connsiteY2" fmla="*/ 111140 h 111179"/>
              <a:gd name="connsiteX3" fmla="*/ 32304 w 127730"/>
              <a:gd name="connsiteY3" fmla="*/ 66690 h 111179"/>
              <a:gd name="connsiteX4" fmla="*/ 127554 w 127730"/>
              <a:gd name="connsiteY4" fmla="*/ 15 h 1111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7730" h="111179">
                <a:moveTo>
                  <a:pt x="127554" y="15"/>
                </a:moveTo>
                <a:cubicBezTo>
                  <a:pt x="131258" y="1073"/>
                  <a:pt x="75696" y="54519"/>
                  <a:pt x="54529" y="73040"/>
                </a:cubicBezTo>
                <a:cubicBezTo>
                  <a:pt x="33362" y="91561"/>
                  <a:pt x="4258" y="112198"/>
                  <a:pt x="554" y="111140"/>
                </a:cubicBezTo>
                <a:cubicBezTo>
                  <a:pt x="-3150" y="110082"/>
                  <a:pt x="12196" y="81507"/>
                  <a:pt x="32304" y="66690"/>
                </a:cubicBezTo>
                <a:cubicBezTo>
                  <a:pt x="52412" y="51873"/>
                  <a:pt x="123850" y="-1043"/>
                  <a:pt x="127554" y="1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72" name="フリーフォーム 2071">
            <a:extLst>
              <a:ext uri="{FF2B5EF4-FFF2-40B4-BE49-F238E27FC236}">
                <a16:creationId xmlns:a16="http://schemas.microsoft.com/office/drawing/2014/main" id="{88AF81AE-BF7F-AC55-DD96-C82A9BFA8B88}"/>
              </a:ext>
            </a:extLst>
          </p:cNvPr>
          <p:cNvSpPr/>
          <p:nvPr/>
        </p:nvSpPr>
        <p:spPr>
          <a:xfrm>
            <a:off x="1946269" y="12178971"/>
            <a:ext cx="82610" cy="86578"/>
          </a:xfrm>
          <a:custGeom>
            <a:avLst/>
            <a:gdLst>
              <a:gd name="connsiteX0" fmla="*/ 6 w 82610"/>
              <a:gd name="connsiteY0" fmla="*/ 329 h 86578"/>
              <a:gd name="connsiteX1" fmla="*/ 34931 w 82610"/>
              <a:gd name="connsiteY1" fmla="*/ 57479 h 86578"/>
              <a:gd name="connsiteX2" fmla="*/ 28581 w 82610"/>
              <a:gd name="connsiteY2" fmla="*/ 82879 h 86578"/>
              <a:gd name="connsiteX3" fmla="*/ 82556 w 82610"/>
              <a:gd name="connsiteY3" fmla="*/ 54304 h 86578"/>
              <a:gd name="connsiteX4" fmla="*/ 38106 w 82610"/>
              <a:gd name="connsiteY4" fmla="*/ 86054 h 86578"/>
              <a:gd name="connsiteX5" fmla="*/ 6 w 82610"/>
              <a:gd name="connsiteY5" fmla="*/ 329 h 865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2610" h="86578">
                <a:moveTo>
                  <a:pt x="6" y="329"/>
                </a:moveTo>
                <a:cubicBezTo>
                  <a:pt x="-523" y="-4434"/>
                  <a:pt x="30169" y="43721"/>
                  <a:pt x="34931" y="57479"/>
                </a:cubicBezTo>
                <a:cubicBezTo>
                  <a:pt x="39693" y="71237"/>
                  <a:pt x="20644" y="83408"/>
                  <a:pt x="28581" y="82879"/>
                </a:cubicBezTo>
                <a:cubicBezTo>
                  <a:pt x="36519" y="82350"/>
                  <a:pt x="80969" y="53775"/>
                  <a:pt x="82556" y="54304"/>
                </a:cubicBezTo>
                <a:cubicBezTo>
                  <a:pt x="84143" y="54833"/>
                  <a:pt x="50806" y="91346"/>
                  <a:pt x="38106" y="86054"/>
                </a:cubicBezTo>
                <a:cubicBezTo>
                  <a:pt x="25406" y="80762"/>
                  <a:pt x="535" y="5092"/>
                  <a:pt x="6" y="32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73" name="フリーフォーム 2072">
            <a:extLst>
              <a:ext uri="{FF2B5EF4-FFF2-40B4-BE49-F238E27FC236}">
                <a16:creationId xmlns:a16="http://schemas.microsoft.com/office/drawing/2014/main" id="{21C14650-81D9-8CD6-4BC3-86F6431F780F}"/>
              </a:ext>
            </a:extLst>
          </p:cNvPr>
          <p:cNvSpPr/>
          <p:nvPr/>
        </p:nvSpPr>
        <p:spPr>
          <a:xfrm>
            <a:off x="1861439" y="12539959"/>
            <a:ext cx="184974" cy="74710"/>
          </a:xfrm>
          <a:custGeom>
            <a:avLst/>
            <a:gdLst>
              <a:gd name="connsiteX0" fmla="*/ 183261 w 184974"/>
              <a:gd name="connsiteY0" fmla="*/ 1291 h 74710"/>
              <a:gd name="connsiteX1" fmla="*/ 2286 w 184974"/>
              <a:gd name="connsiteY1" fmla="*/ 74316 h 74710"/>
              <a:gd name="connsiteX2" fmla="*/ 88011 w 184974"/>
              <a:gd name="connsiteY2" fmla="*/ 29866 h 74710"/>
              <a:gd name="connsiteX3" fmla="*/ 183261 w 184974"/>
              <a:gd name="connsiteY3" fmla="*/ 1291 h 747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4974" h="74710">
                <a:moveTo>
                  <a:pt x="183261" y="1291"/>
                </a:moveTo>
                <a:cubicBezTo>
                  <a:pt x="168974" y="8699"/>
                  <a:pt x="18161" y="69554"/>
                  <a:pt x="2286" y="74316"/>
                </a:cubicBezTo>
                <a:cubicBezTo>
                  <a:pt x="-13589" y="79078"/>
                  <a:pt x="57319" y="39391"/>
                  <a:pt x="88011" y="29866"/>
                </a:cubicBezTo>
                <a:cubicBezTo>
                  <a:pt x="118703" y="20341"/>
                  <a:pt x="197548" y="-6117"/>
                  <a:pt x="183261" y="129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74" name="フリーフォーム 2073">
            <a:extLst>
              <a:ext uri="{FF2B5EF4-FFF2-40B4-BE49-F238E27FC236}">
                <a16:creationId xmlns:a16="http://schemas.microsoft.com/office/drawing/2014/main" id="{1E7AD3C3-F86B-B328-ECBD-C2B072401EA9}"/>
              </a:ext>
            </a:extLst>
          </p:cNvPr>
          <p:cNvSpPr/>
          <p:nvPr/>
        </p:nvSpPr>
        <p:spPr>
          <a:xfrm>
            <a:off x="1797050" y="12661667"/>
            <a:ext cx="264377" cy="79608"/>
          </a:xfrm>
          <a:custGeom>
            <a:avLst/>
            <a:gdLst>
              <a:gd name="connsiteX0" fmla="*/ 0 w 264377"/>
              <a:gd name="connsiteY0" fmla="*/ 79608 h 79608"/>
              <a:gd name="connsiteX1" fmla="*/ 209550 w 264377"/>
              <a:gd name="connsiteY1" fmla="*/ 19283 h 79608"/>
              <a:gd name="connsiteX2" fmla="*/ 263525 w 264377"/>
              <a:gd name="connsiteY2" fmla="*/ 233 h 79608"/>
              <a:gd name="connsiteX3" fmla="*/ 180975 w 264377"/>
              <a:gd name="connsiteY3" fmla="*/ 9758 h 79608"/>
              <a:gd name="connsiteX4" fmla="*/ 107950 w 264377"/>
              <a:gd name="connsiteY4" fmla="*/ 25633 h 79608"/>
              <a:gd name="connsiteX5" fmla="*/ 133350 w 264377"/>
              <a:gd name="connsiteY5" fmla="*/ 12933 h 79608"/>
              <a:gd name="connsiteX6" fmla="*/ 0 w 264377"/>
              <a:gd name="connsiteY6" fmla="*/ 79608 h 796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64377" h="79608">
                <a:moveTo>
                  <a:pt x="0" y="79608"/>
                </a:moveTo>
                <a:lnTo>
                  <a:pt x="209550" y="19283"/>
                </a:lnTo>
                <a:cubicBezTo>
                  <a:pt x="253471" y="6054"/>
                  <a:pt x="268287" y="1820"/>
                  <a:pt x="263525" y="233"/>
                </a:cubicBezTo>
                <a:cubicBezTo>
                  <a:pt x="258763" y="-1354"/>
                  <a:pt x="206904" y="5525"/>
                  <a:pt x="180975" y="9758"/>
                </a:cubicBezTo>
                <a:cubicBezTo>
                  <a:pt x="155046" y="13991"/>
                  <a:pt x="115888" y="25104"/>
                  <a:pt x="107950" y="25633"/>
                </a:cubicBezTo>
                <a:cubicBezTo>
                  <a:pt x="100013" y="26162"/>
                  <a:pt x="133350" y="12933"/>
                  <a:pt x="133350" y="12933"/>
                </a:cubicBezTo>
                <a:lnTo>
                  <a:pt x="0" y="79608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75" name="フリーフォーム 2074">
            <a:extLst>
              <a:ext uri="{FF2B5EF4-FFF2-40B4-BE49-F238E27FC236}">
                <a16:creationId xmlns:a16="http://schemas.microsoft.com/office/drawing/2014/main" id="{463019D9-9592-3AE1-8337-2BCF39C394E1}"/>
              </a:ext>
            </a:extLst>
          </p:cNvPr>
          <p:cNvSpPr/>
          <p:nvPr/>
        </p:nvSpPr>
        <p:spPr>
          <a:xfrm>
            <a:off x="1765287" y="12618347"/>
            <a:ext cx="181618" cy="65778"/>
          </a:xfrm>
          <a:custGeom>
            <a:avLst/>
            <a:gdLst>
              <a:gd name="connsiteX0" fmla="*/ 13 w 181618"/>
              <a:gd name="connsiteY0" fmla="*/ 59428 h 65778"/>
              <a:gd name="connsiteX1" fmla="*/ 92088 w 181618"/>
              <a:gd name="connsiteY1" fmla="*/ 11803 h 65778"/>
              <a:gd name="connsiteX2" fmla="*/ 180988 w 181618"/>
              <a:gd name="connsiteY2" fmla="*/ 65778 h 65778"/>
              <a:gd name="connsiteX3" fmla="*/ 130188 w 181618"/>
              <a:gd name="connsiteY3" fmla="*/ 11803 h 65778"/>
              <a:gd name="connsiteX4" fmla="*/ 98438 w 181618"/>
              <a:gd name="connsiteY4" fmla="*/ 2278 h 65778"/>
              <a:gd name="connsiteX5" fmla="*/ 13 w 181618"/>
              <a:gd name="connsiteY5" fmla="*/ 59428 h 657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1618" h="65778">
                <a:moveTo>
                  <a:pt x="13" y="59428"/>
                </a:moveTo>
                <a:cubicBezTo>
                  <a:pt x="-1045" y="61016"/>
                  <a:pt x="61926" y="10745"/>
                  <a:pt x="92088" y="11803"/>
                </a:cubicBezTo>
                <a:cubicBezTo>
                  <a:pt x="122250" y="12861"/>
                  <a:pt x="174638" y="65778"/>
                  <a:pt x="180988" y="65778"/>
                </a:cubicBezTo>
                <a:cubicBezTo>
                  <a:pt x="187338" y="65778"/>
                  <a:pt x="143946" y="22386"/>
                  <a:pt x="130188" y="11803"/>
                </a:cubicBezTo>
                <a:cubicBezTo>
                  <a:pt x="116430" y="1220"/>
                  <a:pt x="119075" y="-3014"/>
                  <a:pt x="98438" y="2278"/>
                </a:cubicBezTo>
                <a:cubicBezTo>
                  <a:pt x="77801" y="7570"/>
                  <a:pt x="1071" y="57840"/>
                  <a:pt x="13" y="5942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76" name="フリーフォーム 2075">
            <a:extLst>
              <a:ext uri="{FF2B5EF4-FFF2-40B4-BE49-F238E27FC236}">
                <a16:creationId xmlns:a16="http://schemas.microsoft.com/office/drawing/2014/main" id="{00DB6865-BA71-68F5-1DAB-D2504D63DE36}"/>
              </a:ext>
            </a:extLst>
          </p:cNvPr>
          <p:cNvSpPr/>
          <p:nvPr/>
        </p:nvSpPr>
        <p:spPr>
          <a:xfrm>
            <a:off x="1764769" y="12620569"/>
            <a:ext cx="95841" cy="114584"/>
          </a:xfrm>
          <a:custGeom>
            <a:avLst/>
            <a:gdLst>
              <a:gd name="connsiteX0" fmla="*/ 95781 w 95841"/>
              <a:gd name="connsiteY0" fmla="*/ 56 h 114584"/>
              <a:gd name="connsiteX1" fmla="*/ 32281 w 95841"/>
              <a:gd name="connsiteY1" fmla="*/ 41331 h 114584"/>
              <a:gd name="connsiteX2" fmla="*/ 25931 w 95841"/>
              <a:gd name="connsiteY2" fmla="*/ 63556 h 114584"/>
              <a:gd name="connsiteX3" fmla="*/ 38631 w 95841"/>
              <a:gd name="connsiteY3" fmla="*/ 114356 h 114584"/>
              <a:gd name="connsiteX4" fmla="*/ 531 w 95841"/>
              <a:gd name="connsiteY4" fmla="*/ 41331 h 114584"/>
              <a:gd name="connsiteX5" fmla="*/ 19581 w 95841"/>
              <a:gd name="connsiteY5" fmla="*/ 50856 h 114584"/>
              <a:gd name="connsiteX6" fmla="*/ 95781 w 95841"/>
              <a:gd name="connsiteY6" fmla="*/ 56 h 1145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5841" h="114584">
                <a:moveTo>
                  <a:pt x="95781" y="56"/>
                </a:moveTo>
                <a:cubicBezTo>
                  <a:pt x="97898" y="-1532"/>
                  <a:pt x="43923" y="30748"/>
                  <a:pt x="32281" y="41331"/>
                </a:cubicBezTo>
                <a:cubicBezTo>
                  <a:pt x="20639" y="51914"/>
                  <a:pt x="24873" y="51385"/>
                  <a:pt x="25931" y="63556"/>
                </a:cubicBezTo>
                <a:cubicBezTo>
                  <a:pt x="26989" y="75727"/>
                  <a:pt x="42864" y="118060"/>
                  <a:pt x="38631" y="114356"/>
                </a:cubicBezTo>
                <a:cubicBezTo>
                  <a:pt x="34398" y="110652"/>
                  <a:pt x="3706" y="51914"/>
                  <a:pt x="531" y="41331"/>
                </a:cubicBezTo>
                <a:cubicBezTo>
                  <a:pt x="-2644" y="30748"/>
                  <a:pt x="8998" y="56148"/>
                  <a:pt x="19581" y="50856"/>
                </a:cubicBezTo>
                <a:cubicBezTo>
                  <a:pt x="30164" y="45564"/>
                  <a:pt x="93664" y="1644"/>
                  <a:pt x="95781" y="5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77" name="フリーフォーム 2076">
            <a:extLst>
              <a:ext uri="{FF2B5EF4-FFF2-40B4-BE49-F238E27FC236}">
                <a16:creationId xmlns:a16="http://schemas.microsoft.com/office/drawing/2014/main" id="{B47CA8FD-BBDC-0B4F-133A-3CEBAB5ABC1D}"/>
              </a:ext>
            </a:extLst>
          </p:cNvPr>
          <p:cNvSpPr/>
          <p:nvPr/>
        </p:nvSpPr>
        <p:spPr>
          <a:xfrm>
            <a:off x="1946256" y="12591961"/>
            <a:ext cx="48708" cy="71239"/>
          </a:xfrm>
          <a:custGeom>
            <a:avLst/>
            <a:gdLst>
              <a:gd name="connsiteX0" fmla="*/ 19 w 48708"/>
              <a:gd name="connsiteY0" fmla="*/ 89 h 71239"/>
              <a:gd name="connsiteX1" fmla="*/ 41294 w 48708"/>
              <a:gd name="connsiteY1" fmla="*/ 54064 h 71239"/>
              <a:gd name="connsiteX2" fmla="*/ 47644 w 48708"/>
              <a:gd name="connsiteY2" fmla="*/ 69939 h 71239"/>
              <a:gd name="connsiteX3" fmla="*/ 19 w 48708"/>
              <a:gd name="connsiteY3" fmla="*/ 89 h 712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8708" h="71239">
                <a:moveTo>
                  <a:pt x="19" y="89"/>
                </a:moveTo>
                <a:cubicBezTo>
                  <a:pt x="-1039" y="-2557"/>
                  <a:pt x="41294" y="54064"/>
                  <a:pt x="41294" y="54064"/>
                </a:cubicBezTo>
                <a:cubicBezTo>
                  <a:pt x="49232" y="65706"/>
                  <a:pt x="49761" y="74701"/>
                  <a:pt x="47644" y="69939"/>
                </a:cubicBezTo>
                <a:cubicBezTo>
                  <a:pt x="45527" y="65177"/>
                  <a:pt x="1077" y="2735"/>
                  <a:pt x="19" y="8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78" name="フリーフォーム 2077">
            <a:extLst>
              <a:ext uri="{FF2B5EF4-FFF2-40B4-BE49-F238E27FC236}">
                <a16:creationId xmlns:a16="http://schemas.microsoft.com/office/drawing/2014/main" id="{7DD32422-AFA3-4E16-03E6-4B0729D3B8BC}"/>
              </a:ext>
            </a:extLst>
          </p:cNvPr>
          <p:cNvSpPr/>
          <p:nvPr/>
        </p:nvSpPr>
        <p:spPr>
          <a:xfrm>
            <a:off x="1911321" y="12430100"/>
            <a:ext cx="38365" cy="76272"/>
          </a:xfrm>
          <a:custGeom>
            <a:avLst/>
            <a:gdLst>
              <a:gd name="connsiteX0" fmla="*/ 29 w 38365"/>
              <a:gd name="connsiteY0" fmla="*/ 25 h 76272"/>
              <a:gd name="connsiteX1" fmla="*/ 31779 w 38365"/>
              <a:gd name="connsiteY1" fmla="*/ 47650 h 76272"/>
              <a:gd name="connsiteX2" fmla="*/ 31779 w 38365"/>
              <a:gd name="connsiteY2" fmla="*/ 76225 h 76272"/>
              <a:gd name="connsiteX3" fmla="*/ 38129 w 38365"/>
              <a:gd name="connsiteY3" fmla="*/ 41300 h 76272"/>
              <a:gd name="connsiteX4" fmla="*/ 29 w 38365"/>
              <a:gd name="connsiteY4" fmla="*/ 25 h 762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8365" h="76272">
                <a:moveTo>
                  <a:pt x="29" y="25"/>
                </a:moveTo>
                <a:cubicBezTo>
                  <a:pt x="-1029" y="1083"/>
                  <a:pt x="26487" y="34950"/>
                  <a:pt x="31779" y="47650"/>
                </a:cubicBezTo>
                <a:cubicBezTo>
                  <a:pt x="37071" y="60350"/>
                  <a:pt x="30721" y="77283"/>
                  <a:pt x="31779" y="76225"/>
                </a:cubicBezTo>
                <a:cubicBezTo>
                  <a:pt x="32837" y="75167"/>
                  <a:pt x="39717" y="50825"/>
                  <a:pt x="38129" y="41300"/>
                </a:cubicBezTo>
                <a:cubicBezTo>
                  <a:pt x="36542" y="31775"/>
                  <a:pt x="1087" y="-1033"/>
                  <a:pt x="29" y="2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79" name="フリーフォーム 2078">
            <a:extLst>
              <a:ext uri="{FF2B5EF4-FFF2-40B4-BE49-F238E27FC236}">
                <a16:creationId xmlns:a16="http://schemas.microsoft.com/office/drawing/2014/main" id="{0618993C-4749-5F73-632F-D2028D278DD2}"/>
              </a:ext>
            </a:extLst>
          </p:cNvPr>
          <p:cNvSpPr/>
          <p:nvPr/>
        </p:nvSpPr>
        <p:spPr>
          <a:xfrm>
            <a:off x="1981197" y="12357089"/>
            <a:ext cx="67906" cy="53998"/>
          </a:xfrm>
          <a:custGeom>
            <a:avLst/>
            <a:gdLst>
              <a:gd name="connsiteX0" fmla="*/ 3 w 67906"/>
              <a:gd name="connsiteY0" fmla="*/ 11 h 53998"/>
              <a:gd name="connsiteX1" fmla="*/ 60328 w 67906"/>
              <a:gd name="connsiteY1" fmla="*/ 28586 h 53998"/>
              <a:gd name="connsiteX2" fmla="*/ 66678 w 67906"/>
              <a:gd name="connsiteY2" fmla="*/ 53986 h 53998"/>
              <a:gd name="connsiteX3" fmla="*/ 57153 w 67906"/>
              <a:gd name="connsiteY3" fmla="*/ 25411 h 53998"/>
              <a:gd name="connsiteX4" fmla="*/ 3 w 67906"/>
              <a:gd name="connsiteY4" fmla="*/ 11 h 539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7906" h="53998">
                <a:moveTo>
                  <a:pt x="3" y="11"/>
                </a:moveTo>
                <a:cubicBezTo>
                  <a:pt x="532" y="540"/>
                  <a:pt x="49216" y="19590"/>
                  <a:pt x="60328" y="28586"/>
                </a:cubicBezTo>
                <a:cubicBezTo>
                  <a:pt x="71440" y="37582"/>
                  <a:pt x="67207" y="54515"/>
                  <a:pt x="66678" y="53986"/>
                </a:cubicBezTo>
                <a:cubicBezTo>
                  <a:pt x="66149" y="53457"/>
                  <a:pt x="61386" y="33878"/>
                  <a:pt x="57153" y="25411"/>
                </a:cubicBezTo>
                <a:cubicBezTo>
                  <a:pt x="52920" y="16944"/>
                  <a:pt x="-526" y="-518"/>
                  <a:pt x="3" y="1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80" name="フリーフォーム 2079">
            <a:extLst>
              <a:ext uri="{FF2B5EF4-FFF2-40B4-BE49-F238E27FC236}">
                <a16:creationId xmlns:a16="http://schemas.microsoft.com/office/drawing/2014/main" id="{E5780AD7-E2A7-4760-AA74-481E733687F7}"/>
              </a:ext>
            </a:extLst>
          </p:cNvPr>
          <p:cNvSpPr/>
          <p:nvPr/>
        </p:nvSpPr>
        <p:spPr>
          <a:xfrm>
            <a:off x="1537435" y="11588693"/>
            <a:ext cx="298332" cy="443926"/>
          </a:xfrm>
          <a:custGeom>
            <a:avLst/>
            <a:gdLst>
              <a:gd name="connsiteX0" fmla="*/ 2440 w 298332"/>
              <a:gd name="connsiteY0" fmla="*/ 57 h 443926"/>
              <a:gd name="connsiteX1" fmla="*/ 218340 w 298332"/>
              <a:gd name="connsiteY1" fmla="*/ 82607 h 443926"/>
              <a:gd name="connsiteX2" fmla="*/ 297715 w 298332"/>
              <a:gd name="connsiteY2" fmla="*/ 165157 h 443926"/>
              <a:gd name="connsiteX3" fmla="*/ 183415 w 298332"/>
              <a:gd name="connsiteY3" fmla="*/ 168332 h 443926"/>
              <a:gd name="connsiteX4" fmla="*/ 113565 w 298332"/>
              <a:gd name="connsiteY4" fmla="*/ 250882 h 443926"/>
              <a:gd name="connsiteX5" fmla="*/ 84990 w 298332"/>
              <a:gd name="connsiteY5" fmla="*/ 438207 h 443926"/>
              <a:gd name="connsiteX6" fmla="*/ 72290 w 298332"/>
              <a:gd name="connsiteY6" fmla="*/ 371532 h 443926"/>
              <a:gd name="connsiteX7" fmla="*/ 84990 w 298332"/>
              <a:gd name="connsiteY7" fmla="*/ 130232 h 443926"/>
              <a:gd name="connsiteX8" fmla="*/ 69115 w 298332"/>
              <a:gd name="connsiteY8" fmla="*/ 238182 h 443926"/>
              <a:gd name="connsiteX9" fmla="*/ 97690 w 298332"/>
              <a:gd name="connsiteY9" fmla="*/ 95307 h 443926"/>
              <a:gd name="connsiteX10" fmla="*/ 2440 w 298332"/>
              <a:gd name="connsiteY10" fmla="*/ 57 h 4439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98332" h="443926">
                <a:moveTo>
                  <a:pt x="2440" y="57"/>
                </a:moveTo>
                <a:cubicBezTo>
                  <a:pt x="22548" y="-2060"/>
                  <a:pt x="169128" y="55090"/>
                  <a:pt x="218340" y="82607"/>
                </a:cubicBezTo>
                <a:cubicBezTo>
                  <a:pt x="267552" y="110124"/>
                  <a:pt x="303536" y="150870"/>
                  <a:pt x="297715" y="165157"/>
                </a:cubicBezTo>
                <a:cubicBezTo>
                  <a:pt x="291894" y="179444"/>
                  <a:pt x="214107" y="154045"/>
                  <a:pt x="183415" y="168332"/>
                </a:cubicBezTo>
                <a:cubicBezTo>
                  <a:pt x="152723" y="182619"/>
                  <a:pt x="129969" y="205903"/>
                  <a:pt x="113565" y="250882"/>
                </a:cubicBezTo>
                <a:cubicBezTo>
                  <a:pt x="97161" y="295861"/>
                  <a:pt x="91869" y="418099"/>
                  <a:pt x="84990" y="438207"/>
                </a:cubicBezTo>
                <a:cubicBezTo>
                  <a:pt x="78111" y="458315"/>
                  <a:pt x="72290" y="422861"/>
                  <a:pt x="72290" y="371532"/>
                </a:cubicBezTo>
                <a:cubicBezTo>
                  <a:pt x="72290" y="320203"/>
                  <a:pt x="85519" y="152457"/>
                  <a:pt x="84990" y="130232"/>
                </a:cubicBezTo>
                <a:cubicBezTo>
                  <a:pt x="84461" y="108007"/>
                  <a:pt x="66998" y="244003"/>
                  <a:pt x="69115" y="238182"/>
                </a:cubicBezTo>
                <a:cubicBezTo>
                  <a:pt x="71232" y="232361"/>
                  <a:pt x="102453" y="131820"/>
                  <a:pt x="97690" y="95307"/>
                </a:cubicBezTo>
                <a:cubicBezTo>
                  <a:pt x="92928" y="58795"/>
                  <a:pt x="-17668" y="2174"/>
                  <a:pt x="2440" y="5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81" name="フリーフォーム 2080">
            <a:extLst>
              <a:ext uri="{FF2B5EF4-FFF2-40B4-BE49-F238E27FC236}">
                <a16:creationId xmlns:a16="http://schemas.microsoft.com/office/drawing/2014/main" id="{7BA513BB-3B37-5A83-5765-D22BD1D9BDFF}"/>
              </a:ext>
            </a:extLst>
          </p:cNvPr>
          <p:cNvSpPr/>
          <p:nvPr/>
        </p:nvSpPr>
        <p:spPr>
          <a:xfrm>
            <a:off x="1634678" y="11942323"/>
            <a:ext cx="407005" cy="608613"/>
          </a:xfrm>
          <a:custGeom>
            <a:avLst/>
            <a:gdLst>
              <a:gd name="connsiteX0" fmla="*/ 321122 w 407005"/>
              <a:gd name="connsiteY0" fmla="*/ 2027 h 608613"/>
              <a:gd name="connsiteX1" fmla="*/ 403672 w 407005"/>
              <a:gd name="connsiteY1" fmla="*/ 198877 h 608613"/>
              <a:gd name="connsiteX2" fmla="*/ 368747 w 407005"/>
              <a:gd name="connsiteY2" fmla="*/ 170302 h 608613"/>
              <a:gd name="connsiteX3" fmla="*/ 171897 w 407005"/>
              <a:gd name="connsiteY3" fmla="*/ 246502 h 608613"/>
              <a:gd name="connsiteX4" fmla="*/ 235397 w 407005"/>
              <a:gd name="connsiteY4" fmla="*/ 221102 h 608613"/>
              <a:gd name="connsiteX5" fmla="*/ 98872 w 407005"/>
              <a:gd name="connsiteY5" fmla="*/ 281427 h 608613"/>
              <a:gd name="connsiteX6" fmla="*/ 48072 w 407005"/>
              <a:gd name="connsiteY6" fmla="*/ 370327 h 608613"/>
              <a:gd name="connsiteX7" fmla="*/ 63947 w 407005"/>
              <a:gd name="connsiteY7" fmla="*/ 332227 h 608613"/>
              <a:gd name="connsiteX8" fmla="*/ 51247 w 407005"/>
              <a:gd name="connsiteY8" fmla="*/ 402077 h 608613"/>
              <a:gd name="connsiteX9" fmla="*/ 89347 w 407005"/>
              <a:gd name="connsiteY9" fmla="*/ 487802 h 608613"/>
              <a:gd name="connsiteX10" fmla="*/ 89347 w 407005"/>
              <a:gd name="connsiteY10" fmla="*/ 608452 h 608613"/>
              <a:gd name="connsiteX11" fmla="*/ 48072 w 407005"/>
              <a:gd name="connsiteY11" fmla="*/ 506852 h 608613"/>
              <a:gd name="connsiteX12" fmla="*/ 447 w 407005"/>
              <a:gd name="connsiteY12" fmla="*/ 243327 h 608613"/>
              <a:gd name="connsiteX13" fmla="*/ 38547 w 407005"/>
              <a:gd name="connsiteY13" fmla="*/ 303652 h 608613"/>
              <a:gd name="connsiteX14" fmla="*/ 447 w 407005"/>
              <a:gd name="connsiteY14" fmla="*/ 211577 h 608613"/>
              <a:gd name="connsiteX15" fmla="*/ 70297 w 407005"/>
              <a:gd name="connsiteY15" fmla="*/ 243327 h 608613"/>
              <a:gd name="connsiteX16" fmla="*/ 190947 w 407005"/>
              <a:gd name="connsiteY16" fmla="*/ 211577 h 608613"/>
              <a:gd name="connsiteX17" fmla="*/ 292547 w 407005"/>
              <a:gd name="connsiteY17" fmla="*/ 106802 h 608613"/>
              <a:gd name="connsiteX18" fmla="*/ 276672 w 407005"/>
              <a:gd name="connsiteY18" fmla="*/ 135377 h 608613"/>
              <a:gd name="connsiteX19" fmla="*/ 336997 w 407005"/>
              <a:gd name="connsiteY19" fmla="*/ 97277 h 608613"/>
              <a:gd name="connsiteX20" fmla="*/ 321122 w 407005"/>
              <a:gd name="connsiteY20" fmla="*/ 2027 h 6086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407005" h="608613">
                <a:moveTo>
                  <a:pt x="321122" y="2027"/>
                </a:moveTo>
                <a:cubicBezTo>
                  <a:pt x="332234" y="18960"/>
                  <a:pt x="395735" y="170831"/>
                  <a:pt x="403672" y="198877"/>
                </a:cubicBezTo>
                <a:cubicBezTo>
                  <a:pt x="411610" y="226923"/>
                  <a:pt x="407376" y="162365"/>
                  <a:pt x="368747" y="170302"/>
                </a:cubicBezTo>
                <a:cubicBezTo>
                  <a:pt x="330118" y="178240"/>
                  <a:pt x="194122" y="238035"/>
                  <a:pt x="171897" y="246502"/>
                </a:cubicBezTo>
                <a:cubicBezTo>
                  <a:pt x="149672" y="254969"/>
                  <a:pt x="247568" y="215281"/>
                  <a:pt x="235397" y="221102"/>
                </a:cubicBezTo>
                <a:cubicBezTo>
                  <a:pt x="223226" y="226923"/>
                  <a:pt x="130093" y="256556"/>
                  <a:pt x="98872" y="281427"/>
                </a:cubicBezTo>
                <a:cubicBezTo>
                  <a:pt x="67651" y="306298"/>
                  <a:pt x="53893" y="361860"/>
                  <a:pt x="48072" y="370327"/>
                </a:cubicBezTo>
                <a:cubicBezTo>
                  <a:pt x="42251" y="378794"/>
                  <a:pt x="63418" y="326935"/>
                  <a:pt x="63947" y="332227"/>
                </a:cubicBezTo>
                <a:cubicBezTo>
                  <a:pt x="64476" y="337519"/>
                  <a:pt x="47014" y="376148"/>
                  <a:pt x="51247" y="402077"/>
                </a:cubicBezTo>
                <a:cubicBezTo>
                  <a:pt x="55480" y="428006"/>
                  <a:pt x="82997" y="453406"/>
                  <a:pt x="89347" y="487802"/>
                </a:cubicBezTo>
                <a:cubicBezTo>
                  <a:pt x="95697" y="522198"/>
                  <a:pt x="96226" y="605277"/>
                  <a:pt x="89347" y="608452"/>
                </a:cubicBezTo>
                <a:cubicBezTo>
                  <a:pt x="82468" y="611627"/>
                  <a:pt x="62889" y="567706"/>
                  <a:pt x="48072" y="506852"/>
                </a:cubicBezTo>
                <a:cubicBezTo>
                  <a:pt x="33255" y="445998"/>
                  <a:pt x="2034" y="277194"/>
                  <a:pt x="447" y="243327"/>
                </a:cubicBezTo>
                <a:cubicBezTo>
                  <a:pt x="-1140" y="209460"/>
                  <a:pt x="38547" y="308944"/>
                  <a:pt x="38547" y="303652"/>
                </a:cubicBezTo>
                <a:cubicBezTo>
                  <a:pt x="38547" y="298360"/>
                  <a:pt x="-4845" y="221631"/>
                  <a:pt x="447" y="211577"/>
                </a:cubicBezTo>
                <a:cubicBezTo>
                  <a:pt x="5739" y="201523"/>
                  <a:pt x="38547" y="243327"/>
                  <a:pt x="70297" y="243327"/>
                </a:cubicBezTo>
                <a:cubicBezTo>
                  <a:pt x="102047" y="243327"/>
                  <a:pt x="153905" y="234331"/>
                  <a:pt x="190947" y="211577"/>
                </a:cubicBezTo>
                <a:cubicBezTo>
                  <a:pt x="227989" y="188823"/>
                  <a:pt x="278259" y="119502"/>
                  <a:pt x="292547" y="106802"/>
                </a:cubicBezTo>
                <a:cubicBezTo>
                  <a:pt x="306834" y="94102"/>
                  <a:pt x="269264" y="136964"/>
                  <a:pt x="276672" y="135377"/>
                </a:cubicBezTo>
                <a:cubicBezTo>
                  <a:pt x="284080" y="133790"/>
                  <a:pt x="326414" y="115269"/>
                  <a:pt x="336997" y="97277"/>
                </a:cubicBezTo>
                <a:cubicBezTo>
                  <a:pt x="347580" y="79285"/>
                  <a:pt x="310010" y="-14906"/>
                  <a:pt x="321122" y="202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82" name="フリーフォーム 2081">
            <a:extLst>
              <a:ext uri="{FF2B5EF4-FFF2-40B4-BE49-F238E27FC236}">
                <a16:creationId xmlns:a16="http://schemas.microsoft.com/office/drawing/2014/main" id="{03BFF282-CC99-0013-3498-E6DF30406AAA}"/>
              </a:ext>
            </a:extLst>
          </p:cNvPr>
          <p:cNvSpPr/>
          <p:nvPr/>
        </p:nvSpPr>
        <p:spPr>
          <a:xfrm>
            <a:off x="1783698" y="12207314"/>
            <a:ext cx="295927" cy="243077"/>
          </a:xfrm>
          <a:custGeom>
            <a:avLst/>
            <a:gdLst>
              <a:gd name="connsiteX0" fmla="*/ 276877 w 295927"/>
              <a:gd name="connsiteY0" fmla="*/ 561 h 243077"/>
              <a:gd name="connsiteX1" fmla="*/ 295927 w 295927"/>
              <a:gd name="connsiteY1" fmla="*/ 140261 h 243077"/>
              <a:gd name="connsiteX2" fmla="*/ 276877 w 295927"/>
              <a:gd name="connsiteY2" fmla="*/ 225986 h 243077"/>
              <a:gd name="connsiteX3" fmla="*/ 273702 w 295927"/>
              <a:gd name="connsiteY3" fmla="*/ 162486 h 243077"/>
              <a:gd name="connsiteX4" fmla="*/ 235602 w 295927"/>
              <a:gd name="connsiteY4" fmla="*/ 143436 h 243077"/>
              <a:gd name="connsiteX5" fmla="*/ 121302 w 295927"/>
              <a:gd name="connsiteY5" fmla="*/ 191061 h 243077"/>
              <a:gd name="connsiteX6" fmla="*/ 41927 w 295927"/>
              <a:gd name="connsiteY6" fmla="*/ 229161 h 243077"/>
              <a:gd name="connsiteX7" fmla="*/ 89552 w 295927"/>
              <a:gd name="connsiteY7" fmla="*/ 168836 h 243077"/>
              <a:gd name="connsiteX8" fmla="*/ 3827 w 295927"/>
              <a:gd name="connsiteY8" fmla="*/ 241861 h 243077"/>
              <a:gd name="connsiteX9" fmla="*/ 238777 w 295927"/>
              <a:gd name="connsiteY9" fmla="*/ 95811 h 243077"/>
              <a:gd name="connsiteX10" fmla="*/ 276877 w 295927"/>
              <a:gd name="connsiteY10" fmla="*/ 561 h 2430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95927" h="243077">
                <a:moveTo>
                  <a:pt x="276877" y="561"/>
                </a:moveTo>
                <a:cubicBezTo>
                  <a:pt x="286402" y="7969"/>
                  <a:pt x="295927" y="102690"/>
                  <a:pt x="295927" y="140261"/>
                </a:cubicBezTo>
                <a:cubicBezTo>
                  <a:pt x="295927" y="177832"/>
                  <a:pt x="280581" y="222282"/>
                  <a:pt x="276877" y="225986"/>
                </a:cubicBezTo>
                <a:cubicBezTo>
                  <a:pt x="273173" y="229690"/>
                  <a:pt x="280581" y="176244"/>
                  <a:pt x="273702" y="162486"/>
                </a:cubicBezTo>
                <a:cubicBezTo>
                  <a:pt x="266823" y="148728"/>
                  <a:pt x="261002" y="138674"/>
                  <a:pt x="235602" y="143436"/>
                </a:cubicBezTo>
                <a:cubicBezTo>
                  <a:pt x="210202" y="148198"/>
                  <a:pt x="153581" y="176774"/>
                  <a:pt x="121302" y="191061"/>
                </a:cubicBezTo>
                <a:cubicBezTo>
                  <a:pt x="89023" y="205349"/>
                  <a:pt x="47219" y="232865"/>
                  <a:pt x="41927" y="229161"/>
                </a:cubicBezTo>
                <a:cubicBezTo>
                  <a:pt x="36635" y="225457"/>
                  <a:pt x="95902" y="166719"/>
                  <a:pt x="89552" y="168836"/>
                </a:cubicBezTo>
                <a:cubicBezTo>
                  <a:pt x="83202" y="170953"/>
                  <a:pt x="-21044" y="254032"/>
                  <a:pt x="3827" y="241861"/>
                </a:cubicBezTo>
                <a:cubicBezTo>
                  <a:pt x="28698" y="229690"/>
                  <a:pt x="192740" y="130736"/>
                  <a:pt x="238777" y="95811"/>
                </a:cubicBezTo>
                <a:cubicBezTo>
                  <a:pt x="284814" y="60886"/>
                  <a:pt x="267352" y="-6847"/>
                  <a:pt x="276877" y="56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83" name="フリーフォーム 2082">
            <a:extLst>
              <a:ext uri="{FF2B5EF4-FFF2-40B4-BE49-F238E27FC236}">
                <a16:creationId xmlns:a16="http://schemas.microsoft.com/office/drawing/2014/main" id="{DB682EF3-86E2-6C1E-5617-71F39D808D91}"/>
              </a:ext>
            </a:extLst>
          </p:cNvPr>
          <p:cNvSpPr/>
          <p:nvPr/>
        </p:nvSpPr>
        <p:spPr>
          <a:xfrm>
            <a:off x="1923612" y="12398296"/>
            <a:ext cx="171990" cy="273895"/>
          </a:xfrm>
          <a:custGeom>
            <a:avLst/>
            <a:gdLst>
              <a:gd name="connsiteX0" fmla="*/ 156013 w 171990"/>
              <a:gd name="connsiteY0" fmla="*/ 79 h 273895"/>
              <a:gd name="connsiteX1" fmla="*/ 140138 w 171990"/>
              <a:gd name="connsiteY1" fmla="*/ 76279 h 273895"/>
              <a:gd name="connsiteX2" fmla="*/ 171888 w 171990"/>
              <a:gd name="connsiteY2" fmla="*/ 57229 h 273895"/>
              <a:gd name="connsiteX3" fmla="*/ 127438 w 171990"/>
              <a:gd name="connsiteY3" fmla="*/ 273129 h 273895"/>
              <a:gd name="connsiteX4" fmla="*/ 133788 w 171990"/>
              <a:gd name="connsiteY4" fmla="*/ 130254 h 273895"/>
              <a:gd name="connsiteX5" fmla="*/ 25838 w 171990"/>
              <a:gd name="connsiteY5" fmla="*/ 162004 h 273895"/>
              <a:gd name="connsiteX6" fmla="*/ 86163 w 171990"/>
              <a:gd name="connsiteY6" fmla="*/ 104854 h 273895"/>
              <a:gd name="connsiteX7" fmla="*/ 438 w 171990"/>
              <a:gd name="connsiteY7" fmla="*/ 162004 h 273895"/>
              <a:gd name="connsiteX8" fmla="*/ 130613 w 171990"/>
              <a:gd name="connsiteY8" fmla="*/ 63579 h 273895"/>
              <a:gd name="connsiteX9" fmla="*/ 156013 w 171990"/>
              <a:gd name="connsiteY9" fmla="*/ 79 h 2738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71990" h="273895">
                <a:moveTo>
                  <a:pt x="156013" y="79"/>
                </a:moveTo>
                <a:cubicBezTo>
                  <a:pt x="157601" y="2196"/>
                  <a:pt x="137492" y="66754"/>
                  <a:pt x="140138" y="76279"/>
                </a:cubicBezTo>
                <a:cubicBezTo>
                  <a:pt x="142784" y="85804"/>
                  <a:pt x="174005" y="24421"/>
                  <a:pt x="171888" y="57229"/>
                </a:cubicBezTo>
                <a:cubicBezTo>
                  <a:pt x="169771" y="90037"/>
                  <a:pt x="133788" y="260958"/>
                  <a:pt x="127438" y="273129"/>
                </a:cubicBezTo>
                <a:cubicBezTo>
                  <a:pt x="121088" y="285300"/>
                  <a:pt x="150721" y="148775"/>
                  <a:pt x="133788" y="130254"/>
                </a:cubicBezTo>
                <a:cubicBezTo>
                  <a:pt x="116855" y="111733"/>
                  <a:pt x="33775" y="166237"/>
                  <a:pt x="25838" y="162004"/>
                </a:cubicBezTo>
                <a:cubicBezTo>
                  <a:pt x="17901" y="157771"/>
                  <a:pt x="90396" y="104854"/>
                  <a:pt x="86163" y="104854"/>
                </a:cubicBezTo>
                <a:cubicBezTo>
                  <a:pt x="81930" y="104854"/>
                  <a:pt x="-6970" y="168883"/>
                  <a:pt x="438" y="162004"/>
                </a:cubicBezTo>
                <a:cubicBezTo>
                  <a:pt x="7846" y="155125"/>
                  <a:pt x="102567" y="88450"/>
                  <a:pt x="130613" y="63579"/>
                </a:cubicBezTo>
                <a:cubicBezTo>
                  <a:pt x="158659" y="38708"/>
                  <a:pt x="154425" y="-2038"/>
                  <a:pt x="156013" y="7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84" name="フリーフォーム 2083">
            <a:extLst>
              <a:ext uri="{FF2B5EF4-FFF2-40B4-BE49-F238E27FC236}">
                <a16:creationId xmlns:a16="http://schemas.microsoft.com/office/drawing/2014/main" id="{1A2018DD-B82D-52FF-5602-03A08284BB6B}"/>
              </a:ext>
            </a:extLst>
          </p:cNvPr>
          <p:cNvSpPr/>
          <p:nvPr/>
        </p:nvSpPr>
        <p:spPr>
          <a:xfrm>
            <a:off x="1599374" y="12643475"/>
            <a:ext cx="498065" cy="101563"/>
          </a:xfrm>
          <a:custGeom>
            <a:avLst/>
            <a:gdLst>
              <a:gd name="connsiteX0" fmla="*/ 4001 w 498065"/>
              <a:gd name="connsiteY0" fmla="*/ 85100 h 101563"/>
              <a:gd name="connsiteX1" fmla="*/ 140526 w 498065"/>
              <a:gd name="connsiteY1" fmla="*/ 72400 h 101563"/>
              <a:gd name="connsiteX2" fmla="*/ 137351 w 498065"/>
              <a:gd name="connsiteY2" fmla="*/ 21600 h 101563"/>
              <a:gd name="connsiteX3" fmla="*/ 207201 w 498065"/>
              <a:gd name="connsiteY3" fmla="*/ 94625 h 101563"/>
              <a:gd name="connsiteX4" fmla="*/ 486601 w 498065"/>
              <a:gd name="connsiteY4" fmla="*/ 2550 h 101563"/>
              <a:gd name="connsiteX5" fmla="*/ 445326 w 498065"/>
              <a:gd name="connsiteY5" fmla="*/ 31125 h 101563"/>
              <a:gd name="connsiteX6" fmla="*/ 454851 w 498065"/>
              <a:gd name="connsiteY6" fmla="*/ 88275 h 101563"/>
              <a:gd name="connsiteX7" fmla="*/ 318326 w 498065"/>
              <a:gd name="connsiteY7" fmla="*/ 100975 h 101563"/>
              <a:gd name="connsiteX8" fmla="*/ 4001 w 498065"/>
              <a:gd name="connsiteY8" fmla="*/ 85100 h 1015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98065" h="101563">
                <a:moveTo>
                  <a:pt x="4001" y="85100"/>
                </a:moveTo>
                <a:cubicBezTo>
                  <a:pt x="-25632" y="80338"/>
                  <a:pt x="118301" y="82983"/>
                  <a:pt x="140526" y="72400"/>
                </a:cubicBezTo>
                <a:cubicBezTo>
                  <a:pt x="162751" y="61817"/>
                  <a:pt x="126239" y="17896"/>
                  <a:pt x="137351" y="21600"/>
                </a:cubicBezTo>
                <a:cubicBezTo>
                  <a:pt x="148463" y="25304"/>
                  <a:pt x="148993" y="97800"/>
                  <a:pt x="207201" y="94625"/>
                </a:cubicBezTo>
                <a:cubicBezTo>
                  <a:pt x="265409" y="91450"/>
                  <a:pt x="446914" y="13133"/>
                  <a:pt x="486601" y="2550"/>
                </a:cubicBezTo>
                <a:cubicBezTo>
                  <a:pt x="526289" y="-8033"/>
                  <a:pt x="450618" y="16838"/>
                  <a:pt x="445326" y="31125"/>
                </a:cubicBezTo>
                <a:cubicBezTo>
                  <a:pt x="440034" y="45412"/>
                  <a:pt x="476018" y="76633"/>
                  <a:pt x="454851" y="88275"/>
                </a:cubicBezTo>
                <a:cubicBezTo>
                  <a:pt x="433684" y="99917"/>
                  <a:pt x="389234" y="97271"/>
                  <a:pt x="318326" y="100975"/>
                </a:cubicBezTo>
                <a:cubicBezTo>
                  <a:pt x="247418" y="104679"/>
                  <a:pt x="33634" y="89862"/>
                  <a:pt x="4001" y="8510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85" name="フリーフォーム 2084">
            <a:extLst>
              <a:ext uri="{FF2B5EF4-FFF2-40B4-BE49-F238E27FC236}">
                <a16:creationId xmlns:a16="http://schemas.microsoft.com/office/drawing/2014/main" id="{B4BE827C-F4E4-4B78-56D4-EE2002675C6A}"/>
              </a:ext>
            </a:extLst>
          </p:cNvPr>
          <p:cNvSpPr/>
          <p:nvPr/>
        </p:nvSpPr>
        <p:spPr>
          <a:xfrm>
            <a:off x="1663154" y="11902930"/>
            <a:ext cx="29163" cy="240452"/>
          </a:xfrm>
          <a:custGeom>
            <a:avLst/>
            <a:gdLst>
              <a:gd name="connsiteX0" fmla="*/ 10071 w 29163"/>
              <a:gd name="connsiteY0" fmla="*/ 145 h 240452"/>
              <a:gd name="connsiteX1" fmla="*/ 546 w 29163"/>
              <a:gd name="connsiteY1" fmla="*/ 174770 h 240452"/>
              <a:gd name="connsiteX2" fmla="*/ 29121 w 29163"/>
              <a:gd name="connsiteY2" fmla="*/ 238270 h 240452"/>
              <a:gd name="connsiteX3" fmla="*/ 6896 w 29163"/>
              <a:gd name="connsiteY3" fmla="*/ 206520 h 240452"/>
              <a:gd name="connsiteX4" fmla="*/ 10071 w 29163"/>
              <a:gd name="connsiteY4" fmla="*/ 145 h 2404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9163" h="240452">
                <a:moveTo>
                  <a:pt x="10071" y="145"/>
                </a:moveTo>
                <a:cubicBezTo>
                  <a:pt x="9013" y="-5146"/>
                  <a:pt x="-2629" y="135083"/>
                  <a:pt x="546" y="174770"/>
                </a:cubicBezTo>
                <a:cubicBezTo>
                  <a:pt x="3721" y="214457"/>
                  <a:pt x="28063" y="232979"/>
                  <a:pt x="29121" y="238270"/>
                </a:cubicBezTo>
                <a:cubicBezTo>
                  <a:pt x="30179" y="243561"/>
                  <a:pt x="11129" y="241445"/>
                  <a:pt x="6896" y="206520"/>
                </a:cubicBezTo>
                <a:cubicBezTo>
                  <a:pt x="2663" y="171595"/>
                  <a:pt x="11129" y="5436"/>
                  <a:pt x="10071" y="14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86" name="フリーフォーム 2085">
            <a:extLst>
              <a:ext uri="{FF2B5EF4-FFF2-40B4-BE49-F238E27FC236}">
                <a16:creationId xmlns:a16="http://schemas.microsoft.com/office/drawing/2014/main" id="{592DA55F-F79E-0251-A282-C81D1A41E456}"/>
              </a:ext>
            </a:extLst>
          </p:cNvPr>
          <p:cNvSpPr/>
          <p:nvPr/>
        </p:nvSpPr>
        <p:spPr>
          <a:xfrm>
            <a:off x="8765439" y="11509335"/>
            <a:ext cx="48525" cy="215958"/>
          </a:xfrm>
          <a:custGeom>
            <a:avLst/>
            <a:gdLst>
              <a:gd name="connsiteX0" fmla="*/ 48361 w 48525"/>
              <a:gd name="connsiteY0" fmla="*/ 40 h 215958"/>
              <a:gd name="connsiteX1" fmla="*/ 16611 w 48525"/>
              <a:gd name="connsiteY1" fmla="*/ 82590 h 215958"/>
              <a:gd name="connsiteX2" fmla="*/ 22961 w 48525"/>
              <a:gd name="connsiteY2" fmla="*/ 215940 h 215958"/>
              <a:gd name="connsiteX3" fmla="*/ 736 w 48525"/>
              <a:gd name="connsiteY3" fmla="*/ 73065 h 215958"/>
              <a:gd name="connsiteX4" fmla="*/ 48361 w 48525"/>
              <a:gd name="connsiteY4" fmla="*/ 40 h 2159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8525" h="215958">
                <a:moveTo>
                  <a:pt x="48361" y="40"/>
                </a:moveTo>
                <a:cubicBezTo>
                  <a:pt x="51007" y="1628"/>
                  <a:pt x="20844" y="46607"/>
                  <a:pt x="16611" y="82590"/>
                </a:cubicBezTo>
                <a:cubicBezTo>
                  <a:pt x="12378" y="118573"/>
                  <a:pt x="25607" y="217528"/>
                  <a:pt x="22961" y="215940"/>
                </a:cubicBezTo>
                <a:cubicBezTo>
                  <a:pt x="20315" y="214353"/>
                  <a:pt x="-4556" y="102698"/>
                  <a:pt x="736" y="73065"/>
                </a:cubicBezTo>
                <a:cubicBezTo>
                  <a:pt x="6028" y="43432"/>
                  <a:pt x="45715" y="-1548"/>
                  <a:pt x="48361" y="4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87" name="フリーフォーム 2086">
            <a:extLst>
              <a:ext uri="{FF2B5EF4-FFF2-40B4-BE49-F238E27FC236}">
                <a16:creationId xmlns:a16="http://schemas.microsoft.com/office/drawing/2014/main" id="{C85C8637-7883-9ED2-AC17-DC01CF5EA14A}"/>
              </a:ext>
            </a:extLst>
          </p:cNvPr>
          <p:cNvSpPr/>
          <p:nvPr/>
        </p:nvSpPr>
        <p:spPr>
          <a:xfrm>
            <a:off x="8740688" y="11626214"/>
            <a:ext cx="261367" cy="519002"/>
          </a:xfrm>
          <a:custGeom>
            <a:avLst/>
            <a:gdLst>
              <a:gd name="connsiteX0" fmla="*/ 28662 w 261367"/>
              <a:gd name="connsiteY0" fmla="*/ 636 h 519002"/>
              <a:gd name="connsiteX1" fmla="*/ 87 w 261367"/>
              <a:gd name="connsiteY1" fmla="*/ 127636 h 519002"/>
              <a:gd name="connsiteX2" fmla="*/ 19137 w 261367"/>
              <a:gd name="connsiteY2" fmla="*/ 219711 h 519002"/>
              <a:gd name="connsiteX3" fmla="*/ 12787 w 261367"/>
              <a:gd name="connsiteY3" fmla="*/ 200661 h 519002"/>
              <a:gd name="connsiteX4" fmla="*/ 117562 w 261367"/>
              <a:gd name="connsiteY4" fmla="*/ 353061 h 519002"/>
              <a:gd name="connsiteX5" fmla="*/ 260437 w 261367"/>
              <a:gd name="connsiteY5" fmla="*/ 518161 h 519002"/>
              <a:gd name="connsiteX6" fmla="*/ 171537 w 261367"/>
              <a:gd name="connsiteY6" fmla="*/ 410211 h 519002"/>
              <a:gd name="connsiteX7" fmla="*/ 22312 w 261367"/>
              <a:gd name="connsiteY7" fmla="*/ 254636 h 519002"/>
              <a:gd name="connsiteX8" fmla="*/ 3262 w 261367"/>
              <a:gd name="connsiteY8" fmla="*/ 184786 h 519002"/>
              <a:gd name="connsiteX9" fmla="*/ 28662 w 261367"/>
              <a:gd name="connsiteY9" fmla="*/ 636 h 5190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61367" h="519002">
                <a:moveTo>
                  <a:pt x="28662" y="636"/>
                </a:moveTo>
                <a:cubicBezTo>
                  <a:pt x="28133" y="-8889"/>
                  <a:pt x="1674" y="91124"/>
                  <a:pt x="87" y="127636"/>
                </a:cubicBezTo>
                <a:cubicBezTo>
                  <a:pt x="-1500" y="164148"/>
                  <a:pt x="19137" y="219711"/>
                  <a:pt x="19137" y="219711"/>
                </a:cubicBezTo>
                <a:cubicBezTo>
                  <a:pt x="21254" y="231882"/>
                  <a:pt x="-3617" y="178436"/>
                  <a:pt x="12787" y="200661"/>
                </a:cubicBezTo>
                <a:cubicBezTo>
                  <a:pt x="29191" y="222886"/>
                  <a:pt x="76287" y="300144"/>
                  <a:pt x="117562" y="353061"/>
                </a:cubicBezTo>
                <a:cubicBezTo>
                  <a:pt x="158837" y="405978"/>
                  <a:pt x="251441" y="508636"/>
                  <a:pt x="260437" y="518161"/>
                </a:cubicBezTo>
                <a:cubicBezTo>
                  <a:pt x="269433" y="527686"/>
                  <a:pt x="211225" y="454132"/>
                  <a:pt x="171537" y="410211"/>
                </a:cubicBezTo>
                <a:cubicBezTo>
                  <a:pt x="131850" y="366290"/>
                  <a:pt x="50358" y="292207"/>
                  <a:pt x="22312" y="254636"/>
                </a:cubicBezTo>
                <a:cubicBezTo>
                  <a:pt x="-5734" y="217065"/>
                  <a:pt x="5908" y="220769"/>
                  <a:pt x="3262" y="184786"/>
                </a:cubicBezTo>
                <a:cubicBezTo>
                  <a:pt x="616" y="148803"/>
                  <a:pt x="29191" y="10161"/>
                  <a:pt x="28662" y="63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88" name="フリーフォーム 2087">
            <a:extLst>
              <a:ext uri="{FF2B5EF4-FFF2-40B4-BE49-F238E27FC236}">
                <a16:creationId xmlns:a16="http://schemas.microsoft.com/office/drawing/2014/main" id="{B6399489-45C5-6428-27BD-F2737AF1B0F1}"/>
              </a:ext>
            </a:extLst>
          </p:cNvPr>
          <p:cNvSpPr/>
          <p:nvPr/>
        </p:nvSpPr>
        <p:spPr>
          <a:xfrm>
            <a:off x="8808253" y="11602721"/>
            <a:ext cx="207572" cy="236893"/>
          </a:xfrm>
          <a:custGeom>
            <a:avLst/>
            <a:gdLst>
              <a:gd name="connsiteX0" fmla="*/ 2372 w 207572"/>
              <a:gd name="connsiteY0" fmla="*/ 1904 h 236893"/>
              <a:gd name="connsiteX1" fmla="*/ 205572 w 207572"/>
              <a:gd name="connsiteY1" fmla="*/ 233679 h 236893"/>
              <a:gd name="connsiteX2" fmla="*/ 100797 w 207572"/>
              <a:gd name="connsiteY2" fmla="*/ 128904 h 236893"/>
              <a:gd name="connsiteX3" fmla="*/ 2372 w 207572"/>
              <a:gd name="connsiteY3" fmla="*/ 1904 h 2368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7572" h="236893">
                <a:moveTo>
                  <a:pt x="2372" y="1904"/>
                </a:moveTo>
                <a:cubicBezTo>
                  <a:pt x="19834" y="19366"/>
                  <a:pt x="189168" y="212512"/>
                  <a:pt x="205572" y="233679"/>
                </a:cubicBezTo>
                <a:cubicBezTo>
                  <a:pt x="221976" y="254846"/>
                  <a:pt x="133076" y="165946"/>
                  <a:pt x="100797" y="128904"/>
                </a:cubicBezTo>
                <a:cubicBezTo>
                  <a:pt x="68518" y="91862"/>
                  <a:pt x="-15090" y="-15558"/>
                  <a:pt x="2372" y="190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89" name="フリーフォーム 2088">
            <a:extLst>
              <a:ext uri="{FF2B5EF4-FFF2-40B4-BE49-F238E27FC236}">
                <a16:creationId xmlns:a16="http://schemas.microsoft.com/office/drawing/2014/main" id="{0CE7B664-E67E-7294-A949-83BF91044EB2}"/>
              </a:ext>
            </a:extLst>
          </p:cNvPr>
          <p:cNvSpPr/>
          <p:nvPr/>
        </p:nvSpPr>
        <p:spPr>
          <a:xfrm>
            <a:off x="8854350" y="11581518"/>
            <a:ext cx="338669" cy="322510"/>
          </a:xfrm>
          <a:custGeom>
            <a:avLst/>
            <a:gdLst>
              <a:gd name="connsiteX0" fmla="*/ 725 w 338669"/>
              <a:gd name="connsiteY0" fmla="*/ 882 h 322510"/>
              <a:gd name="connsiteX1" fmla="*/ 111850 w 338669"/>
              <a:gd name="connsiteY1" fmla="*/ 143757 h 322510"/>
              <a:gd name="connsiteX2" fmla="*/ 80100 w 338669"/>
              <a:gd name="connsiteY2" fmla="*/ 99307 h 322510"/>
              <a:gd name="connsiteX3" fmla="*/ 178525 w 338669"/>
              <a:gd name="connsiteY3" fmla="*/ 194557 h 322510"/>
              <a:gd name="connsiteX4" fmla="*/ 334100 w 338669"/>
              <a:gd name="connsiteY4" fmla="*/ 318382 h 322510"/>
              <a:gd name="connsiteX5" fmla="*/ 286475 w 338669"/>
              <a:gd name="connsiteY5" fmla="*/ 286632 h 322510"/>
              <a:gd name="connsiteX6" fmla="*/ 175350 w 338669"/>
              <a:gd name="connsiteY6" fmla="*/ 223132 h 322510"/>
              <a:gd name="connsiteX7" fmla="*/ 725 w 338669"/>
              <a:gd name="connsiteY7" fmla="*/ 882 h 3225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38669" h="322510">
                <a:moveTo>
                  <a:pt x="725" y="882"/>
                </a:moveTo>
                <a:cubicBezTo>
                  <a:pt x="-9858" y="-12347"/>
                  <a:pt x="98621" y="127353"/>
                  <a:pt x="111850" y="143757"/>
                </a:cubicBezTo>
                <a:cubicBezTo>
                  <a:pt x="125079" y="160161"/>
                  <a:pt x="68988" y="90840"/>
                  <a:pt x="80100" y="99307"/>
                </a:cubicBezTo>
                <a:cubicBezTo>
                  <a:pt x="91212" y="107774"/>
                  <a:pt x="136192" y="158045"/>
                  <a:pt x="178525" y="194557"/>
                </a:cubicBezTo>
                <a:cubicBezTo>
                  <a:pt x="220858" y="231070"/>
                  <a:pt x="316108" y="303036"/>
                  <a:pt x="334100" y="318382"/>
                </a:cubicBezTo>
                <a:cubicBezTo>
                  <a:pt x="352092" y="333728"/>
                  <a:pt x="312933" y="302507"/>
                  <a:pt x="286475" y="286632"/>
                </a:cubicBezTo>
                <a:cubicBezTo>
                  <a:pt x="260017" y="270757"/>
                  <a:pt x="223504" y="262820"/>
                  <a:pt x="175350" y="223132"/>
                </a:cubicBezTo>
                <a:cubicBezTo>
                  <a:pt x="127196" y="183444"/>
                  <a:pt x="11308" y="14111"/>
                  <a:pt x="725" y="88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90" name="フリーフォーム 2089">
            <a:extLst>
              <a:ext uri="{FF2B5EF4-FFF2-40B4-BE49-F238E27FC236}">
                <a16:creationId xmlns:a16="http://schemas.microsoft.com/office/drawing/2014/main" id="{BF38BFC6-F9FF-3812-4E4D-2040F3B5B8F0}"/>
              </a:ext>
            </a:extLst>
          </p:cNvPr>
          <p:cNvSpPr/>
          <p:nvPr/>
        </p:nvSpPr>
        <p:spPr>
          <a:xfrm>
            <a:off x="8915619" y="11680312"/>
            <a:ext cx="260410" cy="252541"/>
          </a:xfrm>
          <a:custGeom>
            <a:avLst/>
            <a:gdLst>
              <a:gd name="connsiteX0" fmla="*/ 12481 w 260410"/>
              <a:gd name="connsiteY0" fmla="*/ 10038 h 252541"/>
              <a:gd name="connsiteX1" fmla="*/ 256956 w 260410"/>
              <a:gd name="connsiteY1" fmla="*/ 248163 h 252541"/>
              <a:gd name="connsiteX2" fmla="*/ 149006 w 260410"/>
              <a:gd name="connsiteY2" fmla="*/ 156088 h 252541"/>
              <a:gd name="connsiteX3" fmla="*/ 47406 w 260410"/>
              <a:gd name="connsiteY3" fmla="*/ 51313 h 252541"/>
              <a:gd name="connsiteX4" fmla="*/ 12481 w 260410"/>
              <a:gd name="connsiteY4" fmla="*/ 10038 h 2525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60410" h="252541">
                <a:moveTo>
                  <a:pt x="12481" y="10038"/>
                </a:moveTo>
                <a:cubicBezTo>
                  <a:pt x="47406" y="42846"/>
                  <a:pt x="234202" y="223821"/>
                  <a:pt x="256956" y="248163"/>
                </a:cubicBezTo>
                <a:cubicBezTo>
                  <a:pt x="279710" y="272505"/>
                  <a:pt x="183931" y="188896"/>
                  <a:pt x="149006" y="156088"/>
                </a:cubicBezTo>
                <a:cubicBezTo>
                  <a:pt x="114081" y="123280"/>
                  <a:pt x="70160" y="68776"/>
                  <a:pt x="47406" y="51313"/>
                </a:cubicBezTo>
                <a:cubicBezTo>
                  <a:pt x="24652" y="33851"/>
                  <a:pt x="-22444" y="-22770"/>
                  <a:pt x="12481" y="1003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91" name="フリーフォーム 2090">
            <a:extLst>
              <a:ext uri="{FF2B5EF4-FFF2-40B4-BE49-F238E27FC236}">
                <a16:creationId xmlns:a16="http://schemas.microsoft.com/office/drawing/2014/main" id="{65F9EFA6-D0D2-4AB3-FFBF-938AE9DB7558}"/>
              </a:ext>
            </a:extLst>
          </p:cNvPr>
          <p:cNvSpPr/>
          <p:nvPr/>
        </p:nvSpPr>
        <p:spPr>
          <a:xfrm>
            <a:off x="8791437" y="11940550"/>
            <a:ext cx="112745" cy="351997"/>
          </a:xfrm>
          <a:custGeom>
            <a:avLst/>
            <a:gdLst>
              <a:gd name="connsiteX0" fmla="*/ 138 w 112745"/>
              <a:gd name="connsiteY0" fmla="*/ 625 h 351997"/>
              <a:gd name="connsiteX1" fmla="*/ 47763 w 112745"/>
              <a:gd name="connsiteY1" fmla="*/ 111750 h 351997"/>
              <a:gd name="connsiteX2" fmla="*/ 85863 w 112745"/>
              <a:gd name="connsiteY2" fmla="*/ 299075 h 351997"/>
              <a:gd name="connsiteX3" fmla="*/ 111263 w 112745"/>
              <a:gd name="connsiteY3" fmla="*/ 349875 h 351997"/>
              <a:gd name="connsiteX4" fmla="*/ 41413 w 112745"/>
              <a:gd name="connsiteY4" fmla="*/ 245100 h 351997"/>
              <a:gd name="connsiteX5" fmla="*/ 60463 w 112745"/>
              <a:gd name="connsiteY5" fmla="*/ 270500 h 351997"/>
              <a:gd name="connsiteX6" fmla="*/ 22363 w 112745"/>
              <a:gd name="connsiteY6" fmla="*/ 159375 h 351997"/>
              <a:gd name="connsiteX7" fmla="*/ 38238 w 112745"/>
              <a:gd name="connsiteY7" fmla="*/ 232400 h 351997"/>
              <a:gd name="connsiteX8" fmla="*/ 63638 w 112745"/>
              <a:gd name="connsiteY8" fmla="*/ 159375 h 351997"/>
              <a:gd name="connsiteX9" fmla="*/ 138 w 112745"/>
              <a:gd name="connsiteY9" fmla="*/ 625 h 3519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12745" h="351997">
                <a:moveTo>
                  <a:pt x="138" y="625"/>
                </a:moveTo>
                <a:cubicBezTo>
                  <a:pt x="-2508" y="-7312"/>
                  <a:pt x="33476" y="62008"/>
                  <a:pt x="47763" y="111750"/>
                </a:cubicBezTo>
                <a:cubicBezTo>
                  <a:pt x="62051" y="161492"/>
                  <a:pt x="75280" y="259388"/>
                  <a:pt x="85863" y="299075"/>
                </a:cubicBezTo>
                <a:cubicBezTo>
                  <a:pt x="96446" y="338763"/>
                  <a:pt x="118671" y="358871"/>
                  <a:pt x="111263" y="349875"/>
                </a:cubicBezTo>
                <a:cubicBezTo>
                  <a:pt x="103855" y="340879"/>
                  <a:pt x="49880" y="258329"/>
                  <a:pt x="41413" y="245100"/>
                </a:cubicBezTo>
                <a:cubicBezTo>
                  <a:pt x="32946" y="231871"/>
                  <a:pt x="63638" y="284787"/>
                  <a:pt x="60463" y="270500"/>
                </a:cubicBezTo>
                <a:cubicBezTo>
                  <a:pt x="57288" y="256213"/>
                  <a:pt x="26067" y="165725"/>
                  <a:pt x="22363" y="159375"/>
                </a:cubicBezTo>
                <a:cubicBezTo>
                  <a:pt x="18659" y="153025"/>
                  <a:pt x="31359" y="232400"/>
                  <a:pt x="38238" y="232400"/>
                </a:cubicBezTo>
                <a:cubicBezTo>
                  <a:pt x="45117" y="232400"/>
                  <a:pt x="67342" y="193242"/>
                  <a:pt x="63638" y="159375"/>
                </a:cubicBezTo>
                <a:cubicBezTo>
                  <a:pt x="59934" y="125508"/>
                  <a:pt x="2784" y="8562"/>
                  <a:pt x="138" y="62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92" name="フリーフォーム 2091">
            <a:extLst>
              <a:ext uri="{FF2B5EF4-FFF2-40B4-BE49-F238E27FC236}">
                <a16:creationId xmlns:a16="http://schemas.microsoft.com/office/drawing/2014/main" id="{B0540E47-19EF-8441-3DFA-097BD51A71CD}"/>
              </a:ext>
            </a:extLst>
          </p:cNvPr>
          <p:cNvSpPr/>
          <p:nvPr/>
        </p:nvSpPr>
        <p:spPr>
          <a:xfrm>
            <a:off x="9092076" y="11851614"/>
            <a:ext cx="118479" cy="80048"/>
          </a:xfrm>
          <a:custGeom>
            <a:avLst/>
            <a:gdLst>
              <a:gd name="connsiteX0" fmla="*/ 115424 w 118479"/>
              <a:gd name="connsiteY0" fmla="*/ 7011 h 80048"/>
              <a:gd name="connsiteX1" fmla="*/ 96374 w 118479"/>
              <a:gd name="connsiteY1" fmla="*/ 80036 h 80048"/>
              <a:gd name="connsiteX2" fmla="*/ 1124 w 118479"/>
              <a:gd name="connsiteY2" fmla="*/ 661 h 80048"/>
              <a:gd name="connsiteX3" fmla="*/ 48749 w 118479"/>
              <a:gd name="connsiteY3" fmla="*/ 41936 h 80048"/>
              <a:gd name="connsiteX4" fmla="*/ 115424 w 118479"/>
              <a:gd name="connsiteY4" fmla="*/ 7011 h 800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8479" h="80048">
                <a:moveTo>
                  <a:pt x="115424" y="7011"/>
                </a:moveTo>
                <a:cubicBezTo>
                  <a:pt x="123361" y="13361"/>
                  <a:pt x="115424" y="81094"/>
                  <a:pt x="96374" y="80036"/>
                </a:cubicBezTo>
                <a:cubicBezTo>
                  <a:pt x="77324" y="78978"/>
                  <a:pt x="9061" y="7011"/>
                  <a:pt x="1124" y="661"/>
                </a:cubicBezTo>
                <a:cubicBezTo>
                  <a:pt x="-6813" y="-5689"/>
                  <a:pt x="29170" y="35586"/>
                  <a:pt x="48749" y="41936"/>
                </a:cubicBezTo>
                <a:cubicBezTo>
                  <a:pt x="68328" y="48286"/>
                  <a:pt x="107487" y="661"/>
                  <a:pt x="115424" y="701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93" name="フリーフォーム 2092">
            <a:extLst>
              <a:ext uri="{FF2B5EF4-FFF2-40B4-BE49-F238E27FC236}">
                <a16:creationId xmlns:a16="http://schemas.microsoft.com/office/drawing/2014/main" id="{4EB4F241-6581-B939-E845-7C87E0237492}"/>
              </a:ext>
            </a:extLst>
          </p:cNvPr>
          <p:cNvSpPr/>
          <p:nvPr/>
        </p:nvSpPr>
        <p:spPr>
          <a:xfrm>
            <a:off x="8908998" y="11860255"/>
            <a:ext cx="335594" cy="436715"/>
          </a:xfrm>
          <a:custGeom>
            <a:avLst/>
            <a:gdLst>
              <a:gd name="connsiteX0" fmla="*/ 333427 w 335594"/>
              <a:gd name="connsiteY0" fmla="*/ 1545 h 436715"/>
              <a:gd name="connsiteX1" fmla="*/ 85777 w 335594"/>
              <a:gd name="connsiteY1" fmla="*/ 261895 h 436715"/>
              <a:gd name="connsiteX2" fmla="*/ 22277 w 335594"/>
              <a:gd name="connsiteY2" fmla="*/ 328570 h 436715"/>
              <a:gd name="connsiteX3" fmla="*/ 12752 w 335594"/>
              <a:gd name="connsiteY3" fmla="*/ 357145 h 436715"/>
              <a:gd name="connsiteX4" fmla="*/ 3227 w 335594"/>
              <a:gd name="connsiteY4" fmla="*/ 436520 h 436715"/>
              <a:gd name="connsiteX5" fmla="*/ 9577 w 335594"/>
              <a:gd name="connsiteY5" fmla="*/ 331745 h 436715"/>
              <a:gd name="connsiteX6" fmla="*/ 101652 w 335594"/>
              <a:gd name="connsiteY6" fmla="*/ 223795 h 436715"/>
              <a:gd name="connsiteX7" fmla="*/ 73077 w 335594"/>
              <a:gd name="connsiteY7" fmla="*/ 265070 h 436715"/>
              <a:gd name="connsiteX8" fmla="*/ 200077 w 335594"/>
              <a:gd name="connsiteY8" fmla="*/ 157120 h 436715"/>
              <a:gd name="connsiteX9" fmla="*/ 333427 w 335594"/>
              <a:gd name="connsiteY9" fmla="*/ 1545 h 4367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35594" h="436715">
                <a:moveTo>
                  <a:pt x="333427" y="1545"/>
                </a:moveTo>
                <a:cubicBezTo>
                  <a:pt x="314377" y="19007"/>
                  <a:pt x="85777" y="261895"/>
                  <a:pt x="85777" y="261895"/>
                </a:cubicBezTo>
                <a:cubicBezTo>
                  <a:pt x="33919" y="316399"/>
                  <a:pt x="34448" y="312695"/>
                  <a:pt x="22277" y="328570"/>
                </a:cubicBezTo>
                <a:cubicBezTo>
                  <a:pt x="10106" y="344445"/>
                  <a:pt x="15927" y="339153"/>
                  <a:pt x="12752" y="357145"/>
                </a:cubicBezTo>
                <a:cubicBezTo>
                  <a:pt x="9577" y="375137"/>
                  <a:pt x="3756" y="440753"/>
                  <a:pt x="3227" y="436520"/>
                </a:cubicBezTo>
                <a:cubicBezTo>
                  <a:pt x="2698" y="432287"/>
                  <a:pt x="-6827" y="367199"/>
                  <a:pt x="9577" y="331745"/>
                </a:cubicBezTo>
                <a:cubicBezTo>
                  <a:pt x="25981" y="296291"/>
                  <a:pt x="91069" y="234907"/>
                  <a:pt x="101652" y="223795"/>
                </a:cubicBezTo>
                <a:cubicBezTo>
                  <a:pt x="112235" y="212683"/>
                  <a:pt x="56673" y="276182"/>
                  <a:pt x="73077" y="265070"/>
                </a:cubicBezTo>
                <a:cubicBezTo>
                  <a:pt x="89481" y="253958"/>
                  <a:pt x="159331" y="194691"/>
                  <a:pt x="200077" y="157120"/>
                </a:cubicBezTo>
                <a:cubicBezTo>
                  <a:pt x="240823" y="119549"/>
                  <a:pt x="352477" y="-15917"/>
                  <a:pt x="333427" y="154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94" name="フリーフォーム 2093">
            <a:extLst>
              <a:ext uri="{FF2B5EF4-FFF2-40B4-BE49-F238E27FC236}">
                <a16:creationId xmlns:a16="http://schemas.microsoft.com/office/drawing/2014/main" id="{9CDA28E5-F042-44F2-744F-38AEA6964E0B}"/>
              </a:ext>
            </a:extLst>
          </p:cNvPr>
          <p:cNvSpPr/>
          <p:nvPr/>
        </p:nvSpPr>
        <p:spPr>
          <a:xfrm>
            <a:off x="9179004" y="12081393"/>
            <a:ext cx="278874" cy="239902"/>
          </a:xfrm>
          <a:custGeom>
            <a:avLst/>
            <a:gdLst>
              <a:gd name="connsiteX0" fmla="*/ 276146 w 278874"/>
              <a:gd name="connsiteY0" fmla="*/ 2657 h 239902"/>
              <a:gd name="connsiteX1" fmla="*/ 3096 w 278874"/>
              <a:gd name="connsiteY1" fmla="*/ 237607 h 239902"/>
              <a:gd name="connsiteX2" fmla="*/ 136446 w 278874"/>
              <a:gd name="connsiteY2" fmla="*/ 116957 h 239902"/>
              <a:gd name="connsiteX3" fmla="*/ 276146 w 278874"/>
              <a:gd name="connsiteY3" fmla="*/ 2657 h 2399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78874" h="239902">
                <a:moveTo>
                  <a:pt x="276146" y="2657"/>
                </a:moveTo>
                <a:cubicBezTo>
                  <a:pt x="253921" y="22765"/>
                  <a:pt x="26379" y="218557"/>
                  <a:pt x="3096" y="237607"/>
                </a:cubicBezTo>
                <a:cubicBezTo>
                  <a:pt x="-20187" y="256657"/>
                  <a:pt x="94113" y="151882"/>
                  <a:pt x="136446" y="116957"/>
                </a:cubicBezTo>
                <a:cubicBezTo>
                  <a:pt x="178779" y="82032"/>
                  <a:pt x="298371" y="-17451"/>
                  <a:pt x="276146" y="265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95" name="フリーフォーム 2094">
            <a:extLst>
              <a:ext uri="{FF2B5EF4-FFF2-40B4-BE49-F238E27FC236}">
                <a16:creationId xmlns:a16="http://schemas.microsoft.com/office/drawing/2014/main" id="{F0917229-BA67-647D-380C-B893C677F1EB}"/>
              </a:ext>
            </a:extLst>
          </p:cNvPr>
          <p:cNvSpPr/>
          <p:nvPr/>
        </p:nvSpPr>
        <p:spPr>
          <a:xfrm>
            <a:off x="8928228" y="11963410"/>
            <a:ext cx="269067" cy="305779"/>
          </a:xfrm>
          <a:custGeom>
            <a:avLst/>
            <a:gdLst>
              <a:gd name="connsiteX0" fmla="*/ 266572 w 269067"/>
              <a:gd name="connsiteY0" fmla="*/ 3165 h 305779"/>
              <a:gd name="connsiteX1" fmla="*/ 22097 w 269067"/>
              <a:gd name="connsiteY1" fmla="*/ 244465 h 305779"/>
              <a:gd name="connsiteX2" fmla="*/ 12572 w 269067"/>
              <a:gd name="connsiteY2" fmla="*/ 304790 h 305779"/>
              <a:gd name="connsiteX3" fmla="*/ 31622 w 269067"/>
              <a:gd name="connsiteY3" fmla="*/ 212715 h 305779"/>
              <a:gd name="connsiteX4" fmla="*/ 142747 w 269067"/>
              <a:gd name="connsiteY4" fmla="*/ 111115 h 305779"/>
              <a:gd name="connsiteX5" fmla="*/ 266572 w 269067"/>
              <a:gd name="connsiteY5" fmla="*/ 3165 h 3057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69067" h="305779">
                <a:moveTo>
                  <a:pt x="266572" y="3165"/>
                </a:moveTo>
                <a:cubicBezTo>
                  <a:pt x="246464" y="25390"/>
                  <a:pt x="64430" y="194194"/>
                  <a:pt x="22097" y="244465"/>
                </a:cubicBezTo>
                <a:cubicBezTo>
                  <a:pt x="-20236" y="294736"/>
                  <a:pt x="10985" y="310082"/>
                  <a:pt x="12572" y="304790"/>
                </a:cubicBezTo>
                <a:cubicBezTo>
                  <a:pt x="14159" y="299498"/>
                  <a:pt x="9926" y="244994"/>
                  <a:pt x="31622" y="212715"/>
                </a:cubicBezTo>
                <a:cubicBezTo>
                  <a:pt x="53318" y="180436"/>
                  <a:pt x="105705" y="140219"/>
                  <a:pt x="142747" y="111115"/>
                </a:cubicBezTo>
                <a:cubicBezTo>
                  <a:pt x="179789" y="82011"/>
                  <a:pt x="286680" y="-19060"/>
                  <a:pt x="266572" y="316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96" name="フリーフォーム 2095">
            <a:extLst>
              <a:ext uri="{FF2B5EF4-FFF2-40B4-BE49-F238E27FC236}">
                <a16:creationId xmlns:a16="http://schemas.microsoft.com/office/drawing/2014/main" id="{CEA3A33F-2E1F-E473-4ECA-C51689C9C38F}"/>
              </a:ext>
            </a:extLst>
          </p:cNvPr>
          <p:cNvSpPr/>
          <p:nvPr/>
        </p:nvSpPr>
        <p:spPr>
          <a:xfrm>
            <a:off x="8959684" y="12064989"/>
            <a:ext cx="203381" cy="203224"/>
          </a:xfrm>
          <a:custGeom>
            <a:avLst/>
            <a:gdLst>
              <a:gd name="connsiteX0" fmla="*/ 203366 w 203381"/>
              <a:gd name="connsiteY0" fmla="*/ 11 h 203224"/>
              <a:gd name="connsiteX1" fmla="*/ 47791 w 203381"/>
              <a:gd name="connsiteY1" fmla="*/ 111136 h 203224"/>
              <a:gd name="connsiteX2" fmla="*/ 166 w 203381"/>
              <a:gd name="connsiteY2" fmla="*/ 203211 h 203224"/>
              <a:gd name="connsiteX3" fmla="*/ 38266 w 203381"/>
              <a:gd name="connsiteY3" fmla="*/ 104786 h 203224"/>
              <a:gd name="connsiteX4" fmla="*/ 203366 w 203381"/>
              <a:gd name="connsiteY4" fmla="*/ 11 h 2032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3381" h="203224">
                <a:moveTo>
                  <a:pt x="203366" y="11"/>
                </a:moveTo>
                <a:cubicBezTo>
                  <a:pt x="204954" y="1069"/>
                  <a:pt x="81658" y="77269"/>
                  <a:pt x="47791" y="111136"/>
                </a:cubicBezTo>
                <a:cubicBezTo>
                  <a:pt x="13924" y="145003"/>
                  <a:pt x="1754" y="204269"/>
                  <a:pt x="166" y="203211"/>
                </a:cubicBezTo>
                <a:cubicBezTo>
                  <a:pt x="-1422" y="202153"/>
                  <a:pt x="8104" y="138123"/>
                  <a:pt x="38266" y="104786"/>
                </a:cubicBezTo>
                <a:cubicBezTo>
                  <a:pt x="68428" y="71449"/>
                  <a:pt x="201778" y="-1047"/>
                  <a:pt x="203366" y="1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97" name="フリーフォーム 2096">
            <a:extLst>
              <a:ext uri="{FF2B5EF4-FFF2-40B4-BE49-F238E27FC236}">
                <a16:creationId xmlns:a16="http://schemas.microsoft.com/office/drawing/2014/main" id="{7FC9D06C-3EE7-46F9-4F8F-87DEE733DD59}"/>
              </a:ext>
            </a:extLst>
          </p:cNvPr>
          <p:cNvSpPr/>
          <p:nvPr/>
        </p:nvSpPr>
        <p:spPr>
          <a:xfrm>
            <a:off x="9184603" y="11998272"/>
            <a:ext cx="64175" cy="143039"/>
          </a:xfrm>
          <a:custGeom>
            <a:avLst/>
            <a:gdLst>
              <a:gd name="connsiteX0" fmla="*/ 29247 w 64175"/>
              <a:gd name="connsiteY0" fmla="*/ 53 h 143039"/>
              <a:gd name="connsiteX1" fmla="*/ 3847 w 64175"/>
              <a:gd name="connsiteY1" fmla="*/ 82603 h 143039"/>
              <a:gd name="connsiteX2" fmla="*/ 64172 w 64175"/>
              <a:gd name="connsiteY2" fmla="*/ 142928 h 143039"/>
              <a:gd name="connsiteX3" fmla="*/ 672 w 64175"/>
              <a:gd name="connsiteY3" fmla="*/ 95303 h 143039"/>
              <a:gd name="connsiteX4" fmla="*/ 29247 w 64175"/>
              <a:gd name="connsiteY4" fmla="*/ 53 h 1430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4175" h="143039">
                <a:moveTo>
                  <a:pt x="29247" y="53"/>
                </a:moveTo>
                <a:cubicBezTo>
                  <a:pt x="29776" y="-2064"/>
                  <a:pt x="-1974" y="58790"/>
                  <a:pt x="3847" y="82603"/>
                </a:cubicBezTo>
                <a:cubicBezTo>
                  <a:pt x="9668" y="106416"/>
                  <a:pt x="64701" y="140811"/>
                  <a:pt x="64172" y="142928"/>
                </a:cubicBezTo>
                <a:cubicBezTo>
                  <a:pt x="63643" y="145045"/>
                  <a:pt x="6493" y="116470"/>
                  <a:pt x="672" y="95303"/>
                </a:cubicBezTo>
                <a:cubicBezTo>
                  <a:pt x="-5149" y="74136"/>
                  <a:pt x="28718" y="2170"/>
                  <a:pt x="29247" y="5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98" name="フリーフォーム 2097">
            <a:extLst>
              <a:ext uri="{FF2B5EF4-FFF2-40B4-BE49-F238E27FC236}">
                <a16:creationId xmlns:a16="http://schemas.microsoft.com/office/drawing/2014/main" id="{B7DABADF-D13A-D591-BD32-9EECFF91CA73}"/>
              </a:ext>
            </a:extLst>
          </p:cNvPr>
          <p:cNvSpPr/>
          <p:nvPr/>
        </p:nvSpPr>
        <p:spPr>
          <a:xfrm>
            <a:off x="9204259" y="11995137"/>
            <a:ext cx="102105" cy="114191"/>
          </a:xfrm>
          <a:custGeom>
            <a:avLst/>
            <a:gdLst>
              <a:gd name="connsiteX0" fmla="*/ 66 w 102105"/>
              <a:gd name="connsiteY0" fmla="*/ 13 h 114191"/>
              <a:gd name="connsiteX1" fmla="*/ 63566 w 102105"/>
              <a:gd name="connsiteY1" fmla="*/ 31763 h 114191"/>
              <a:gd name="connsiteX2" fmla="*/ 98491 w 102105"/>
              <a:gd name="connsiteY2" fmla="*/ 101613 h 114191"/>
              <a:gd name="connsiteX3" fmla="*/ 98491 w 102105"/>
              <a:gd name="connsiteY3" fmla="*/ 107963 h 114191"/>
              <a:gd name="connsiteX4" fmla="*/ 76266 w 102105"/>
              <a:gd name="connsiteY4" fmla="*/ 34938 h 114191"/>
              <a:gd name="connsiteX5" fmla="*/ 66 w 102105"/>
              <a:gd name="connsiteY5" fmla="*/ 13 h 1141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2105" h="114191">
                <a:moveTo>
                  <a:pt x="66" y="13"/>
                </a:moveTo>
                <a:cubicBezTo>
                  <a:pt x="-2051" y="-516"/>
                  <a:pt x="47162" y="14830"/>
                  <a:pt x="63566" y="31763"/>
                </a:cubicBezTo>
                <a:cubicBezTo>
                  <a:pt x="79970" y="48696"/>
                  <a:pt x="98491" y="101613"/>
                  <a:pt x="98491" y="101613"/>
                </a:cubicBezTo>
                <a:cubicBezTo>
                  <a:pt x="104312" y="114313"/>
                  <a:pt x="102195" y="119075"/>
                  <a:pt x="98491" y="107963"/>
                </a:cubicBezTo>
                <a:cubicBezTo>
                  <a:pt x="94787" y="96851"/>
                  <a:pt x="87908" y="52400"/>
                  <a:pt x="76266" y="34938"/>
                </a:cubicBezTo>
                <a:cubicBezTo>
                  <a:pt x="64624" y="17476"/>
                  <a:pt x="2183" y="542"/>
                  <a:pt x="66" y="1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99" name="フリーフォーム 2098">
            <a:extLst>
              <a:ext uri="{FF2B5EF4-FFF2-40B4-BE49-F238E27FC236}">
                <a16:creationId xmlns:a16="http://schemas.microsoft.com/office/drawing/2014/main" id="{1279A4F1-8848-B33D-A8F1-CFD99093F85A}"/>
              </a:ext>
            </a:extLst>
          </p:cNvPr>
          <p:cNvSpPr/>
          <p:nvPr/>
        </p:nvSpPr>
        <p:spPr>
          <a:xfrm>
            <a:off x="9172523" y="12032385"/>
            <a:ext cx="114386" cy="70751"/>
          </a:xfrm>
          <a:custGeom>
            <a:avLst/>
            <a:gdLst>
              <a:gd name="connsiteX0" fmla="*/ 52 w 114386"/>
              <a:gd name="connsiteY0" fmla="*/ 13565 h 70751"/>
              <a:gd name="connsiteX1" fmla="*/ 88952 w 114386"/>
              <a:gd name="connsiteY1" fmla="*/ 7215 h 70751"/>
              <a:gd name="connsiteX2" fmla="*/ 108002 w 114386"/>
              <a:gd name="connsiteY2" fmla="*/ 38965 h 70751"/>
              <a:gd name="connsiteX3" fmla="*/ 69902 w 114386"/>
              <a:gd name="connsiteY3" fmla="*/ 70715 h 70751"/>
              <a:gd name="connsiteX4" fmla="*/ 114352 w 114386"/>
              <a:gd name="connsiteY4" fmla="*/ 32615 h 70751"/>
              <a:gd name="connsiteX5" fmla="*/ 76252 w 114386"/>
              <a:gd name="connsiteY5" fmla="*/ 865 h 70751"/>
              <a:gd name="connsiteX6" fmla="*/ 52 w 114386"/>
              <a:gd name="connsiteY6" fmla="*/ 13565 h 707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14386" h="70751">
                <a:moveTo>
                  <a:pt x="52" y="13565"/>
                </a:moveTo>
                <a:cubicBezTo>
                  <a:pt x="2169" y="14623"/>
                  <a:pt x="70960" y="2982"/>
                  <a:pt x="88952" y="7215"/>
                </a:cubicBezTo>
                <a:cubicBezTo>
                  <a:pt x="106944" y="11448"/>
                  <a:pt x="111177" y="28382"/>
                  <a:pt x="108002" y="38965"/>
                </a:cubicBezTo>
                <a:cubicBezTo>
                  <a:pt x="104827" y="49548"/>
                  <a:pt x="68844" y="71773"/>
                  <a:pt x="69902" y="70715"/>
                </a:cubicBezTo>
                <a:cubicBezTo>
                  <a:pt x="70960" y="69657"/>
                  <a:pt x="113294" y="44257"/>
                  <a:pt x="114352" y="32615"/>
                </a:cubicBezTo>
                <a:cubicBezTo>
                  <a:pt x="115410" y="20973"/>
                  <a:pt x="91598" y="5628"/>
                  <a:pt x="76252" y="865"/>
                </a:cubicBezTo>
                <a:cubicBezTo>
                  <a:pt x="60906" y="-3898"/>
                  <a:pt x="-2065" y="12507"/>
                  <a:pt x="52" y="1356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00" name="フリーフォーム 2099">
            <a:extLst>
              <a:ext uri="{FF2B5EF4-FFF2-40B4-BE49-F238E27FC236}">
                <a16:creationId xmlns:a16="http://schemas.microsoft.com/office/drawing/2014/main" id="{5F371CC6-E513-27BE-4EBB-17F0C7E728AE}"/>
              </a:ext>
            </a:extLst>
          </p:cNvPr>
          <p:cNvSpPr/>
          <p:nvPr/>
        </p:nvSpPr>
        <p:spPr>
          <a:xfrm>
            <a:off x="9251370" y="12001490"/>
            <a:ext cx="52113" cy="159360"/>
          </a:xfrm>
          <a:custGeom>
            <a:avLst/>
            <a:gdLst>
              <a:gd name="connsiteX0" fmla="*/ 48205 w 52113"/>
              <a:gd name="connsiteY0" fmla="*/ 10 h 159360"/>
              <a:gd name="connsiteX1" fmla="*/ 48205 w 52113"/>
              <a:gd name="connsiteY1" fmla="*/ 101610 h 159360"/>
              <a:gd name="connsiteX2" fmla="*/ 580 w 52113"/>
              <a:gd name="connsiteY2" fmla="*/ 158760 h 159360"/>
              <a:gd name="connsiteX3" fmla="*/ 22805 w 52113"/>
              <a:gd name="connsiteY3" fmla="*/ 130185 h 159360"/>
              <a:gd name="connsiteX4" fmla="*/ 38680 w 52113"/>
              <a:gd name="connsiteY4" fmla="*/ 107960 h 159360"/>
              <a:gd name="connsiteX5" fmla="*/ 48205 w 52113"/>
              <a:gd name="connsiteY5" fmla="*/ 10 h 1593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2113" h="159360">
                <a:moveTo>
                  <a:pt x="48205" y="10"/>
                </a:moveTo>
                <a:cubicBezTo>
                  <a:pt x="49793" y="-1048"/>
                  <a:pt x="56143" y="75152"/>
                  <a:pt x="48205" y="101610"/>
                </a:cubicBezTo>
                <a:cubicBezTo>
                  <a:pt x="40267" y="128068"/>
                  <a:pt x="4813" y="153998"/>
                  <a:pt x="580" y="158760"/>
                </a:cubicBezTo>
                <a:cubicBezTo>
                  <a:pt x="-3653" y="163522"/>
                  <a:pt x="16455" y="138652"/>
                  <a:pt x="22805" y="130185"/>
                </a:cubicBezTo>
                <a:cubicBezTo>
                  <a:pt x="29155" y="121718"/>
                  <a:pt x="35505" y="124364"/>
                  <a:pt x="38680" y="107960"/>
                </a:cubicBezTo>
                <a:cubicBezTo>
                  <a:pt x="41855" y="91556"/>
                  <a:pt x="46617" y="1068"/>
                  <a:pt x="48205" y="1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01" name="フリーフォーム 2100">
            <a:extLst>
              <a:ext uri="{FF2B5EF4-FFF2-40B4-BE49-F238E27FC236}">
                <a16:creationId xmlns:a16="http://schemas.microsoft.com/office/drawing/2014/main" id="{C6A29838-80C4-5A8C-1024-B54AEF959ACF}"/>
              </a:ext>
            </a:extLst>
          </p:cNvPr>
          <p:cNvSpPr/>
          <p:nvPr/>
        </p:nvSpPr>
        <p:spPr>
          <a:xfrm>
            <a:off x="9168092" y="12114743"/>
            <a:ext cx="163696" cy="188495"/>
          </a:xfrm>
          <a:custGeom>
            <a:avLst/>
            <a:gdLst>
              <a:gd name="connsiteX0" fmla="*/ 163233 w 163696"/>
              <a:gd name="connsiteY0" fmla="*/ 1057 h 188495"/>
              <a:gd name="connsiteX1" fmla="*/ 4483 w 163696"/>
              <a:gd name="connsiteY1" fmla="*/ 185207 h 188495"/>
              <a:gd name="connsiteX2" fmla="*/ 52108 w 163696"/>
              <a:gd name="connsiteY2" fmla="*/ 112182 h 188495"/>
              <a:gd name="connsiteX3" fmla="*/ 163233 w 163696"/>
              <a:gd name="connsiteY3" fmla="*/ 1057 h 1884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3696" h="188495">
                <a:moveTo>
                  <a:pt x="163233" y="1057"/>
                </a:moveTo>
                <a:cubicBezTo>
                  <a:pt x="155296" y="13228"/>
                  <a:pt x="23004" y="166686"/>
                  <a:pt x="4483" y="185207"/>
                </a:cubicBezTo>
                <a:cubicBezTo>
                  <a:pt x="-14038" y="203728"/>
                  <a:pt x="29354" y="139170"/>
                  <a:pt x="52108" y="112182"/>
                </a:cubicBezTo>
                <a:cubicBezTo>
                  <a:pt x="74862" y="85195"/>
                  <a:pt x="171170" y="-11114"/>
                  <a:pt x="163233" y="105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02" name="フリーフォーム 2101">
            <a:extLst>
              <a:ext uri="{FF2B5EF4-FFF2-40B4-BE49-F238E27FC236}">
                <a16:creationId xmlns:a16="http://schemas.microsoft.com/office/drawing/2014/main" id="{7145DC75-BFB4-DE3C-4508-58184E971EE6}"/>
              </a:ext>
            </a:extLst>
          </p:cNvPr>
          <p:cNvSpPr/>
          <p:nvPr/>
        </p:nvSpPr>
        <p:spPr>
          <a:xfrm>
            <a:off x="9223375" y="11868016"/>
            <a:ext cx="199453" cy="237913"/>
          </a:xfrm>
          <a:custGeom>
            <a:avLst/>
            <a:gdLst>
              <a:gd name="connsiteX0" fmla="*/ 0 w 199453"/>
              <a:gd name="connsiteY0" fmla="*/ 134 h 237913"/>
              <a:gd name="connsiteX1" fmla="*/ 50800 w 199453"/>
              <a:gd name="connsiteY1" fmla="*/ 98559 h 237913"/>
              <a:gd name="connsiteX2" fmla="*/ 101600 w 199453"/>
              <a:gd name="connsiteY2" fmla="*/ 171584 h 237913"/>
              <a:gd name="connsiteX3" fmla="*/ 196850 w 199453"/>
              <a:gd name="connsiteY3" fmla="*/ 235084 h 237913"/>
              <a:gd name="connsiteX4" fmla="*/ 161925 w 199453"/>
              <a:gd name="connsiteY4" fmla="*/ 216034 h 237913"/>
              <a:gd name="connsiteX5" fmla="*/ 50800 w 199453"/>
              <a:gd name="connsiteY5" fmla="*/ 120784 h 237913"/>
              <a:gd name="connsiteX6" fmla="*/ 0 w 199453"/>
              <a:gd name="connsiteY6" fmla="*/ 134 h 237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99453" h="237913">
                <a:moveTo>
                  <a:pt x="0" y="134"/>
                </a:moveTo>
                <a:cubicBezTo>
                  <a:pt x="0" y="-3570"/>
                  <a:pt x="33867" y="69984"/>
                  <a:pt x="50800" y="98559"/>
                </a:cubicBezTo>
                <a:cubicBezTo>
                  <a:pt x="67733" y="127134"/>
                  <a:pt x="77258" y="148830"/>
                  <a:pt x="101600" y="171584"/>
                </a:cubicBezTo>
                <a:cubicBezTo>
                  <a:pt x="125942" y="194338"/>
                  <a:pt x="196850" y="235084"/>
                  <a:pt x="196850" y="235084"/>
                </a:cubicBezTo>
                <a:cubicBezTo>
                  <a:pt x="206904" y="242492"/>
                  <a:pt x="186267" y="235084"/>
                  <a:pt x="161925" y="216034"/>
                </a:cubicBezTo>
                <a:cubicBezTo>
                  <a:pt x="137583" y="196984"/>
                  <a:pt x="75142" y="150947"/>
                  <a:pt x="50800" y="120784"/>
                </a:cubicBezTo>
                <a:cubicBezTo>
                  <a:pt x="26458" y="90622"/>
                  <a:pt x="0" y="3838"/>
                  <a:pt x="0" y="13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03" name="フリーフォーム 2102">
            <a:extLst>
              <a:ext uri="{FF2B5EF4-FFF2-40B4-BE49-F238E27FC236}">
                <a16:creationId xmlns:a16="http://schemas.microsoft.com/office/drawing/2014/main" id="{43A5B0DD-AE6D-5575-6AD9-BEDB72E7BC48}"/>
              </a:ext>
            </a:extLst>
          </p:cNvPr>
          <p:cNvSpPr/>
          <p:nvPr/>
        </p:nvSpPr>
        <p:spPr>
          <a:xfrm>
            <a:off x="9226502" y="11858553"/>
            <a:ext cx="239486" cy="226318"/>
          </a:xfrm>
          <a:custGeom>
            <a:avLst/>
            <a:gdLst>
              <a:gd name="connsiteX0" fmla="*/ 48 w 239486"/>
              <a:gd name="connsiteY0" fmla="*/ 72 h 226318"/>
              <a:gd name="connsiteX1" fmla="*/ 104823 w 239486"/>
              <a:gd name="connsiteY1" fmla="*/ 136597 h 226318"/>
              <a:gd name="connsiteX2" fmla="*/ 238173 w 239486"/>
              <a:gd name="connsiteY2" fmla="*/ 222322 h 226318"/>
              <a:gd name="connsiteX3" fmla="*/ 168323 w 239486"/>
              <a:gd name="connsiteY3" fmla="*/ 206447 h 226318"/>
              <a:gd name="connsiteX4" fmla="*/ 92123 w 239486"/>
              <a:gd name="connsiteY4" fmla="*/ 155647 h 226318"/>
              <a:gd name="connsiteX5" fmla="*/ 48 w 239486"/>
              <a:gd name="connsiteY5" fmla="*/ 72 h 2263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39486" h="226318">
                <a:moveTo>
                  <a:pt x="48" y="72"/>
                </a:moveTo>
                <a:cubicBezTo>
                  <a:pt x="2165" y="-3103"/>
                  <a:pt x="65136" y="99555"/>
                  <a:pt x="104823" y="136597"/>
                </a:cubicBezTo>
                <a:cubicBezTo>
                  <a:pt x="144511" y="173639"/>
                  <a:pt x="227590" y="210680"/>
                  <a:pt x="238173" y="222322"/>
                </a:cubicBezTo>
                <a:cubicBezTo>
                  <a:pt x="248756" y="233964"/>
                  <a:pt x="192665" y="217559"/>
                  <a:pt x="168323" y="206447"/>
                </a:cubicBezTo>
                <a:cubicBezTo>
                  <a:pt x="143981" y="195335"/>
                  <a:pt x="118052" y="189514"/>
                  <a:pt x="92123" y="155647"/>
                </a:cubicBezTo>
                <a:cubicBezTo>
                  <a:pt x="66194" y="121780"/>
                  <a:pt x="-2069" y="3247"/>
                  <a:pt x="48" y="7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04" name="フリーフォーム 2103">
            <a:extLst>
              <a:ext uri="{FF2B5EF4-FFF2-40B4-BE49-F238E27FC236}">
                <a16:creationId xmlns:a16="http://schemas.microsoft.com/office/drawing/2014/main" id="{BEDE8C45-0FFF-9E8E-7DE5-C9E1B2DA2554}"/>
              </a:ext>
            </a:extLst>
          </p:cNvPr>
          <p:cNvSpPr/>
          <p:nvPr/>
        </p:nvSpPr>
        <p:spPr>
          <a:xfrm>
            <a:off x="9190201" y="12081225"/>
            <a:ext cx="107066" cy="40931"/>
          </a:xfrm>
          <a:custGeom>
            <a:avLst/>
            <a:gdLst>
              <a:gd name="connsiteX0" fmla="*/ 1424 w 107066"/>
              <a:gd name="connsiteY0" fmla="*/ 40925 h 40931"/>
              <a:gd name="connsiteX1" fmla="*/ 106199 w 107066"/>
              <a:gd name="connsiteY1" fmla="*/ 2825 h 40931"/>
              <a:gd name="connsiteX2" fmla="*/ 49049 w 107066"/>
              <a:gd name="connsiteY2" fmla="*/ 6000 h 40931"/>
              <a:gd name="connsiteX3" fmla="*/ 1424 w 107066"/>
              <a:gd name="connsiteY3" fmla="*/ 40925 h 409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7066" h="40931">
                <a:moveTo>
                  <a:pt x="1424" y="40925"/>
                </a:moveTo>
                <a:cubicBezTo>
                  <a:pt x="10949" y="40396"/>
                  <a:pt x="98262" y="8646"/>
                  <a:pt x="106199" y="2825"/>
                </a:cubicBezTo>
                <a:cubicBezTo>
                  <a:pt x="114136" y="-2996"/>
                  <a:pt x="65453" y="1237"/>
                  <a:pt x="49049" y="6000"/>
                </a:cubicBezTo>
                <a:cubicBezTo>
                  <a:pt x="32645" y="10763"/>
                  <a:pt x="-8101" y="41454"/>
                  <a:pt x="1424" y="4092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05" name="フリーフォーム 2104">
            <a:extLst>
              <a:ext uri="{FF2B5EF4-FFF2-40B4-BE49-F238E27FC236}">
                <a16:creationId xmlns:a16="http://schemas.microsoft.com/office/drawing/2014/main" id="{C51C65F7-C238-5012-7D12-EEC58CC4C4C4}"/>
              </a:ext>
            </a:extLst>
          </p:cNvPr>
          <p:cNvSpPr/>
          <p:nvPr/>
        </p:nvSpPr>
        <p:spPr>
          <a:xfrm>
            <a:off x="9198159" y="11997898"/>
            <a:ext cx="85644" cy="139824"/>
          </a:xfrm>
          <a:custGeom>
            <a:avLst/>
            <a:gdLst>
              <a:gd name="connsiteX0" fmla="*/ 2991 w 85644"/>
              <a:gd name="connsiteY0" fmla="*/ 427 h 139824"/>
              <a:gd name="connsiteX1" fmla="*/ 9341 w 85644"/>
              <a:gd name="connsiteY1" fmla="*/ 82977 h 139824"/>
              <a:gd name="connsiteX2" fmla="*/ 85541 w 85644"/>
              <a:gd name="connsiteY2" fmla="*/ 136952 h 139824"/>
              <a:gd name="connsiteX3" fmla="*/ 25216 w 85644"/>
              <a:gd name="connsiteY3" fmla="*/ 121077 h 139824"/>
              <a:gd name="connsiteX4" fmla="*/ 2991 w 85644"/>
              <a:gd name="connsiteY4" fmla="*/ 427 h 1398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5644" h="139824">
                <a:moveTo>
                  <a:pt x="2991" y="427"/>
                </a:moveTo>
                <a:cubicBezTo>
                  <a:pt x="345" y="-5923"/>
                  <a:pt x="-4417" y="60223"/>
                  <a:pt x="9341" y="82977"/>
                </a:cubicBezTo>
                <a:cubicBezTo>
                  <a:pt x="23099" y="105731"/>
                  <a:pt x="82895" y="130602"/>
                  <a:pt x="85541" y="136952"/>
                </a:cubicBezTo>
                <a:cubicBezTo>
                  <a:pt x="88187" y="143302"/>
                  <a:pt x="39503" y="139598"/>
                  <a:pt x="25216" y="121077"/>
                </a:cubicBezTo>
                <a:cubicBezTo>
                  <a:pt x="10929" y="102556"/>
                  <a:pt x="5637" y="6777"/>
                  <a:pt x="2991" y="42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06" name="フリーフォーム 2105">
            <a:extLst>
              <a:ext uri="{FF2B5EF4-FFF2-40B4-BE49-F238E27FC236}">
                <a16:creationId xmlns:a16="http://schemas.microsoft.com/office/drawing/2014/main" id="{BAF38DF8-0A17-BD81-7016-73AFED6BB891}"/>
              </a:ext>
            </a:extLst>
          </p:cNvPr>
          <p:cNvSpPr/>
          <p:nvPr/>
        </p:nvSpPr>
        <p:spPr>
          <a:xfrm>
            <a:off x="9227704" y="11675422"/>
            <a:ext cx="263562" cy="208205"/>
          </a:xfrm>
          <a:custGeom>
            <a:avLst/>
            <a:gdLst>
              <a:gd name="connsiteX0" fmla="*/ 262371 w 263562"/>
              <a:gd name="connsiteY0" fmla="*/ 2228 h 208205"/>
              <a:gd name="connsiteX1" fmla="*/ 78221 w 263562"/>
              <a:gd name="connsiteY1" fmla="*/ 148278 h 208205"/>
              <a:gd name="connsiteX2" fmla="*/ 2021 w 263562"/>
              <a:gd name="connsiteY2" fmla="*/ 205428 h 208205"/>
              <a:gd name="connsiteX3" fmla="*/ 151246 w 263562"/>
              <a:gd name="connsiteY3" fmla="*/ 68903 h 208205"/>
              <a:gd name="connsiteX4" fmla="*/ 262371 w 263562"/>
              <a:gd name="connsiteY4" fmla="*/ 2228 h 2082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63562" h="208205">
                <a:moveTo>
                  <a:pt x="262371" y="2228"/>
                </a:moveTo>
                <a:cubicBezTo>
                  <a:pt x="250200" y="15457"/>
                  <a:pt x="121613" y="114411"/>
                  <a:pt x="78221" y="148278"/>
                </a:cubicBezTo>
                <a:cubicBezTo>
                  <a:pt x="34829" y="182145"/>
                  <a:pt x="-10150" y="218657"/>
                  <a:pt x="2021" y="205428"/>
                </a:cubicBezTo>
                <a:cubicBezTo>
                  <a:pt x="14192" y="192199"/>
                  <a:pt x="112088" y="100124"/>
                  <a:pt x="151246" y="68903"/>
                </a:cubicBezTo>
                <a:cubicBezTo>
                  <a:pt x="190404" y="37682"/>
                  <a:pt x="274542" y="-11001"/>
                  <a:pt x="262371" y="222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07" name="フリーフォーム 2106">
            <a:extLst>
              <a:ext uri="{FF2B5EF4-FFF2-40B4-BE49-F238E27FC236}">
                <a16:creationId xmlns:a16="http://schemas.microsoft.com/office/drawing/2014/main" id="{BF566907-8D9B-91FA-3DCB-EBD6F24229FB}"/>
              </a:ext>
            </a:extLst>
          </p:cNvPr>
          <p:cNvSpPr/>
          <p:nvPr/>
        </p:nvSpPr>
        <p:spPr>
          <a:xfrm>
            <a:off x="9436069" y="11893334"/>
            <a:ext cx="193733" cy="200593"/>
          </a:xfrm>
          <a:custGeom>
            <a:avLst/>
            <a:gdLst>
              <a:gd name="connsiteX0" fmla="*/ 193706 w 193733"/>
              <a:gd name="connsiteY0" fmla="*/ 216 h 200593"/>
              <a:gd name="connsiteX1" fmla="*/ 88931 w 193733"/>
              <a:gd name="connsiteY1" fmla="*/ 127216 h 200593"/>
              <a:gd name="connsiteX2" fmla="*/ 31 w 193733"/>
              <a:gd name="connsiteY2" fmla="*/ 200241 h 200593"/>
              <a:gd name="connsiteX3" fmla="*/ 98456 w 193733"/>
              <a:gd name="connsiteY3" fmla="*/ 98641 h 200593"/>
              <a:gd name="connsiteX4" fmla="*/ 193706 w 193733"/>
              <a:gd name="connsiteY4" fmla="*/ 216 h 2005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93733" h="200593">
                <a:moveTo>
                  <a:pt x="193706" y="216"/>
                </a:moveTo>
                <a:cubicBezTo>
                  <a:pt x="192119" y="4978"/>
                  <a:pt x="121210" y="93879"/>
                  <a:pt x="88931" y="127216"/>
                </a:cubicBezTo>
                <a:cubicBezTo>
                  <a:pt x="56652" y="160553"/>
                  <a:pt x="-1556" y="205003"/>
                  <a:pt x="31" y="200241"/>
                </a:cubicBezTo>
                <a:cubicBezTo>
                  <a:pt x="1618" y="195479"/>
                  <a:pt x="68294" y="126687"/>
                  <a:pt x="98456" y="98641"/>
                </a:cubicBezTo>
                <a:cubicBezTo>
                  <a:pt x="128618" y="70595"/>
                  <a:pt x="195293" y="-4546"/>
                  <a:pt x="193706" y="21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08" name="フリーフォーム 2107">
            <a:extLst>
              <a:ext uri="{FF2B5EF4-FFF2-40B4-BE49-F238E27FC236}">
                <a16:creationId xmlns:a16="http://schemas.microsoft.com/office/drawing/2014/main" id="{9C51E9F2-BD2F-7659-5094-EF4197A813D6}"/>
              </a:ext>
            </a:extLst>
          </p:cNvPr>
          <p:cNvSpPr/>
          <p:nvPr/>
        </p:nvSpPr>
        <p:spPr>
          <a:xfrm>
            <a:off x="9423312" y="11833133"/>
            <a:ext cx="181347" cy="228802"/>
          </a:xfrm>
          <a:custGeom>
            <a:avLst/>
            <a:gdLst>
              <a:gd name="connsiteX0" fmla="*/ 181063 w 181347"/>
              <a:gd name="connsiteY0" fmla="*/ 92 h 228802"/>
              <a:gd name="connsiteX1" fmla="*/ 130263 w 181347"/>
              <a:gd name="connsiteY1" fmla="*/ 114392 h 228802"/>
              <a:gd name="connsiteX2" fmla="*/ 88 w 181347"/>
              <a:gd name="connsiteY2" fmla="*/ 228692 h 228802"/>
              <a:gd name="connsiteX3" fmla="*/ 111213 w 181347"/>
              <a:gd name="connsiteY3" fmla="*/ 133442 h 228802"/>
              <a:gd name="connsiteX4" fmla="*/ 181063 w 181347"/>
              <a:gd name="connsiteY4" fmla="*/ 92 h 2288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81347" h="228802">
                <a:moveTo>
                  <a:pt x="181063" y="92"/>
                </a:moveTo>
                <a:cubicBezTo>
                  <a:pt x="184238" y="-3083"/>
                  <a:pt x="160425" y="76292"/>
                  <a:pt x="130263" y="114392"/>
                </a:cubicBezTo>
                <a:cubicBezTo>
                  <a:pt x="100101" y="152492"/>
                  <a:pt x="3263" y="225517"/>
                  <a:pt x="88" y="228692"/>
                </a:cubicBezTo>
                <a:cubicBezTo>
                  <a:pt x="-3087" y="231867"/>
                  <a:pt x="79992" y="165721"/>
                  <a:pt x="111213" y="133442"/>
                </a:cubicBezTo>
                <a:cubicBezTo>
                  <a:pt x="142434" y="101163"/>
                  <a:pt x="177888" y="3267"/>
                  <a:pt x="181063" y="9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09" name="フリーフォーム 2108">
            <a:extLst>
              <a:ext uri="{FF2B5EF4-FFF2-40B4-BE49-F238E27FC236}">
                <a16:creationId xmlns:a16="http://schemas.microsoft.com/office/drawing/2014/main" id="{2DB440CB-F9BB-73B9-1290-7B3A8CA89702}"/>
              </a:ext>
            </a:extLst>
          </p:cNvPr>
          <p:cNvSpPr/>
          <p:nvPr/>
        </p:nvSpPr>
        <p:spPr>
          <a:xfrm>
            <a:off x="9283686" y="11886512"/>
            <a:ext cx="165730" cy="134047"/>
          </a:xfrm>
          <a:custGeom>
            <a:avLst/>
            <a:gdLst>
              <a:gd name="connsiteX0" fmla="*/ 14 w 165730"/>
              <a:gd name="connsiteY0" fmla="*/ 54663 h 134047"/>
              <a:gd name="connsiteX1" fmla="*/ 79389 w 165730"/>
              <a:gd name="connsiteY1" fmla="*/ 688 h 134047"/>
              <a:gd name="connsiteX2" fmla="*/ 130189 w 165730"/>
              <a:gd name="connsiteY2" fmla="*/ 26088 h 134047"/>
              <a:gd name="connsiteX3" fmla="*/ 133364 w 165730"/>
              <a:gd name="connsiteY3" fmla="*/ 54663 h 134047"/>
              <a:gd name="connsiteX4" fmla="*/ 155589 w 165730"/>
              <a:gd name="connsiteY4" fmla="*/ 57838 h 134047"/>
              <a:gd name="connsiteX5" fmla="*/ 158764 w 165730"/>
              <a:gd name="connsiteY5" fmla="*/ 89588 h 134047"/>
              <a:gd name="connsiteX6" fmla="*/ 95264 w 165730"/>
              <a:gd name="connsiteY6" fmla="*/ 134038 h 134047"/>
              <a:gd name="connsiteX7" fmla="*/ 165114 w 165730"/>
              <a:gd name="connsiteY7" fmla="*/ 92763 h 134047"/>
              <a:gd name="connsiteX8" fmla="*/ 127014 w 165730"/>
              <a:gd name="connsiteY8" fmla="*/ 10213 h 134047"/>
              <a:gd name="connsiteX9" fmla="*/ 85739 w 165730"/>
              <a:gd name="connsiteY9" fmla="*/ 10213 h 134047"/>
              <a:gd name="connsiteX10" fmla="*/ 14 w 165730"/>
              <a:gd name="connsiteY10" fmla="*/ 54663 h 1340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65730" h="134047">
                <a:moveTo>
                  <a:pt x="14" y="54663"/>
                </a:moveTo>
                <a:cubicBezTo>
                  <a:pt x="-1044" y="53075"/>
                  <a:pt x="57693" y="5450"/>
                  <a:pt x="79389" y="688"/>
                </a:cubicBezTo>
                <a:cubicBezTo>
                  <a:pt x="101085" y="-4074"/>
                  <a:pt x="121193" y="17092"/>
                  <a:pt x="130189" y="26088"/>
                </a:cubicBezTo>
                <a:cubicBezTo>
                  <a:pt x="139185" y="35084"/>
                  <a:pt x="129131" y="49371"/>
                  <a:pt x="133364" y="54663"/>
                </a:cubicBezTo>
                <a:cubicBezTo>
                  <a:pt x="137597" y="59955"/>
                  <a:pt x="151356" y="52017"/>
                  <a:pt x="155589" y="57838"/>
                </a:cubicBezTo>
                <a:cubicBezTo>
                  <a:pt x="159822" y="63659"/>
                  <a:pt x="168818" y="76888"/>
                  <a:pt x="158764" y="89588"/>
                </a:cubicBezTo>
                <a:cubicBezTo>
                  <a:pt x="148710" y="102288"/>
                  <a:pt x="94206" y="133509"/>
                  <a:pt x="95264" y="134038"/>
                </a:cubicBezTo>
                <a:cubicBezTo>
                  <a:pt x="96322" y="134567"/>
                  <a:pt x="159822" y="113400"/>
                  <a:pt x="165114" y="92763"/>
                </a:cubicBezTo>
                <a:cubicBezTo>
                  <a:pt x="170406" y="72126"/>
                  <a:pt x="140243" y="23971"/>
                  <a:pt x="127014" y="10213"/>
                </a:cubicBezTo>
                <a:cubicBezTo>
                  <a:pt x="113785" y="-3545"/>
                  <a:pt x="105847" y="4921"/>
                  <a:pt x="85739" y="10213"/>
                </a:cubicBezTo>
                <a:cubicBezTo>
                  <a:pt x="65631" y="15505"/>
                  <a:pt x="1072" y="56251"/>
                  <a:pt x="14" y="5466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10" name="フリーフォーム 2109">
            <a:extLst>
              <a:ext uri="{FF2B5EF4-FFF2-40B4-BE49-F238E27FC236}">
                <a16:creationId xmlns:a16="http://schemas.microsoft.com/office/drawing/2014/main" id="{66156CC2-5D1A-4C31-AFFE-5DD94700A45B}"/>
              </a:ext>
            </a:extLst>
          </p:cNvPr>
          <p:cNvSpPr/>
          <p:nvPr/>
        </p:nvSpPr>
        <p:spPr>
          <a:xfrm>
            <a:off x="9289997" y="11884019"/>
            <a:ext cx="127281" cy="63506"/>
          </a:xfrm>
          <a:custGeom>
            <a:avLst/>
            <a:gdLst>
              <a:gd name="connsiteX0" fmla="*/ 53 w 127281"/>
              <a:gd name="connsiteY0" fmla="*/ 34931 h 63506"/>
              <a:gd name="connsiteX1" fmla="*/ 76253 w 127281"/>
              <a:gd name="connsiteY1" fmla="*/ 53981 h 63506"/>
              <a:gd name="connsiteX2" fmla="*/ 104828 w 127281"/>
              <a:gd name="connsiteY2" fmla="*/ 38106 h 63506"/>
              <a:gd name="connsiteX3" fmla="*/ 104828 w 127281"/>
              <a:gd name="connsiteY3" fmla="*/ 6 h 63506"/>
              <a:gd name="connsiteX4" fmla="*/ 127053 w 127281"/>
              <a:gd name="connsiteY4" fmla="*/ 41281 h 63506"/>
              <a:gd name="connsiteX5" fmla="*/ 88953 w 127281"/>
              <a:gd name="connsiteY5" fmla="*/ 63506 h 63506"/>
              <a:gd name="connsiteX6" fmla="*/ 53 w 127281"/>
              <a:gd name="connsiteY6" fmla="*/ 34931 h 635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7281" h="63506">
                <a:moveTo>
                  <a:pt x="53" y="34931"/>
                </a:moveTo>
                <a:cubicBezTo>
                  <a:pt x="-2064" y="33343"/>
                  <a:pt x="58791" y="53452"/>
                  <a:pt x="76253" y="53981"/>
                </a:cubicBezTo>
                <a:cubicBezTo>
                  <a:pt x="93715" y="54510"/>
                  <a:pt x="100066" y="47102"/>
                  <a:pt x="104828" y="38106"/>
                </a:cubicBezTo>
                <a:cubicBezTo>
                  <a:pt x="109590" y="29110"/>
                  <a:pt x="101124" y="-523"/>
                  <a:pt x="104828" y="6"/>
                </a:cubicBezTo>
                <a:cubicBezTo>
                  <a:pt x="108532" y="535"/>
                  <a:pt x="129699" y="30698"/>
                  <a:pt x="127053" y="41281"/>
                </a:cubicBezTo>
                <a:cubicBezTo>
                  <a:pt x="124407" y="51864"/>
                  <a:pt x="104299" y="63506"/>
                  <a:pt x="88953" y="63506"/>
                </a:cubicBezTo>
                <a:cubicBezTo>
                  <a:pt x="73607" y="63506"/>
                  <a:pt x="2170" y="36519"/>
                  <a:pt x="53" y="3493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11" name="フリーフォーム 2110">
            <a:extLst>
              <a:ext uri="{FF2B5EF4-FFF2-40B4-BE49-F238E27FC236}">
                <a16:creationId xmlns:a16="http://schemas.microsoft.com/office/drawing/2014/main" id="{66F4C27D-287B-D486-900D-34889453061C}"/>
              </a:ext>
            </a:extLst>
          </p:cNvPr>
          <p:cNvSpPr/>
          <p:nvPr/>
        </p:nvSpPr>
        <p:spPr>
          <a:xfrm>
            <a:off x="9330862" y="11880627"/>
            <a:ext cx="57740" cy="140399"/>
          </a:xfrm>
          <a:custGeom>
            <a:avLst/>
            <a:gdLst>
              <a:gd name="connsiteX0" fmla="*/ 463 w 57740"/>
              <a:gd name="connsiteY0" fmla="*/ 223 h 140399"/>
              <a:gd name="connsiteX1" fmla="*/ 13163 w 57740"/>
              <a:gd name="connsiteY1" fmla="*/ 76423 h 140399"/>
              <a:gd name="connsiteX2" fmla="*/ 57613 w 57740"/>
              <a:gd name="connsiteY2" fmla="*/ 139923 h 140399"/>
              <a:gd name="connsiteX3" fmla="*/ 25863 w 57740"/>
              <a:gd name="connsiteY3" fmla="*/ 101823 h 140399"/>
              <a:gd name="connsiteX4" fmla="*/ 463 w 57740"/>
              <a:gd name="connsiteY4" fmla="*/ 223 h 1403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7740" h="140399">
                <a:moveTo>
                  <a:pt x="463" y="223"/>
                </a:moveTo>
                <a:cubicBezTo>
                  <a:pt x="-1654" y="-4010"/>
                  <a:pt x="3638" y="53140"/>
                  <a:pt x="13163" y="76423"/>
                </a:cubicBezTo>
                <a:cubicBezTo>
                  <a:pt x="22688" y="99706"/>
                  <a:pt x="55496" y="135690"/>
                  <a:pt x="57613" y="139923"/>
                </a:cubicBezTo>
                <a:cubicBezTo>
                  <a:pt x="59730" y="144156"/>
                  <a:pt x="34859" y="119286"/>
                  <a:pt x="25863" y="101823"/>
                </a:cubicBezTo>
                <a:cubicBezTo>
                  <a:pt x="16867" y="84361"/>
                  <a:pt x="2580" y="4456"/>
                  <a:pt x="463" y="22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12" name="フリーフォーム 2111">
            <a:extLst>
              <a:ext uri="{FF2B5EF4-FFF2-40B4-BE49-F238E27FC236}">
                <a16:creationId xmlns:a16="http://schemas.microsoft.com/office/drawing/2014/main" id="{C4157C3A-9843-B6B0-D314-E60905905D0D}"/>
              </a:ext>
            </a:extLst>
          </p:cNvPr>
          <p:cNvSpPr/>
          <p:nvPr/>
        </p:nvSpPr>
        <p:spPr>
          <a:xfrm>
            <a:off x="9359891" y="11896722"/>
            <a:ext cx="88909" cy="95342"/>
          </a:xfrm>
          <a:custGeom>
            <a:avLst/>
            <a:gdLst>
              <a:gd name="connsiteX0" fmla="*/ 25409 w 88909"/>
              <a:gd name="connsiteY0" fmla="*/ 3 h 95342"/>
              <a:gd name="connsiteX1" fmla="*/ 38109 w 88909"/>
              <a:gd name="connsiteY1" fmla="*/ 63503 h 95342"/>
              <a:gd name="connsiteX2" fmla="*/ 9 w 88909"/>
              <a:gd name="connsiteY2" fmla="*/ 95253 h 95342"/>
              <a:gd name="connsiteX3" fmla="*/ 34934 w 88909"/>
              <a:gd name="connsiteY3" fmla="*/ 73028 h 95342"/>
              <a:gd name="connsiteX4" fmla="*/ 88909 w 88909"/>
              <a:gd name="connsiteY4" fmla="*/ 73028 h 95342"/>
              <a:gd name="connsiteX5" fmla="*/ 34934 w 88909"/>
              <a:gd name="connsiteY5" fmla="*/ 60328 h 95342"/>
              <a:gd name="connsiteX6" fmla="*/ 25409 w 88909"/>
              <a:gd name="connsiteY6" fmla="*/ 3 h 953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88909" h="95342">
                <a:moveTo>
                  <a:pt x="25409" y="3"/>
                </a:moveTo>
                <a:cubicBezTo>
                  <a:pt x="25938" y="532"/>
                  <a:pt x="42342" y="47628"/>
                  <a:pt x="38109" y="63503"/>
                </a:cubicBezTo>
                <a:cubicBezTo>
                  <a:pt x="33876" y="79378"/>
                  <a:pt x="538" y="93666"/>
                  <a:pt x="9" y="95253"/>
                </a:cubicBezTo>
                <a:cubicBezTo>
                  <a:pt x="-520" y="96840"/>
                  <a:pt x="20117" y="76732"/>
                  <a:pt x="34934" y="73028"/>
                </a:cubicBezTo>
                <a:cubicBezTo>
                  <a:pt x="49751" y="69324"/>
                  <a:pt x="88909" y="75145"/>
                  <a:pt x="88909" y="73028"/>
                </a:cubicBezTo>
                <a:cubicBezTo>
                  <a:pt x="88909" y="70911"/>
                  <a:pt x="43930" y="67736"/>
                  <a:pt x="34934" y="60328"/>
                </a:cubicBezTo>
                <a:cubicBezTo>
                  <a:pt x="25938" y="52920"/>
                  <a:pt x="24880" y="-526"/>
                  <a:pt x="25409" y="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13" name="フリーフォーム 2112">
            <a:extLst>
              <a:ext uri="{FF2B5EF4-FFF2-40B4-BE49-F238E27FC236}">
                <a16:creationId xmlns:a16="http://schemas.microsoft.com/office/drawing/2014/main" id="{F32E4EAF-B8DE-ADBA-7E41-A81DBF3473C0}"/>
              </a:ext>
            </a:extLst>
          </p:cNvPr>
          <p:cNvSpPr/>
          <p:nvPr/>
        </p:nvSpPr>
        <p:spPr>
          <a:xfrm>
            <a:off x="9299214" y="11572016"/>
            <a:ext cx="175365" cy="248541"/>
          </a:xfrm>
          <a:custGeom>
            <a:avLst/>
            <a:gdLst>
              <a:gd name="connsiteX0" fmla="*/ 174986 w 175365"/>
              <a:gd name="connsiteY0" fmla="*/ 859 h 248541"/>
              <a:gd name="connsiteX1" fmla="*/ 54336 w 175365"/>
              <a:gd name="connsiteY1" fmla="*/ 96109 h 248541"/>
              <a:gd name="connsiteX2" fmla="*/ 25761 w 175365"/>
              <a:gd name="connsiteY2" fmla="*/ 146909 h 248541"/>
              <a:gd name="connsiteX3" fmla="*/ 13061 w 175365"/>
              <a:gd name="connsiteY3" fmla="*/ 248509 h 248541"/>
              <a:gd name="connsiteX4" fmla="*/ 9886 w 175365"/>
              <a:gd name="connsiteY4" fmla="*/ 156434 h 248541"/>
              <a:gd name="connsiteX5" fmla="*/ 174986 w 175365"/>
              <a:gd name="connsiteY5" fmla="*/ 859 h 2485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5365" h="248541">
                <a:moveTo>
                  <a:pt x="174986" y="859"/>
                </a:moveTo>
                <a:cubicBezTo>
                  <a:pt x="182394" y="-9195"/>
                  <a:pt x="79207" y="71767"/>
                  <a:pt x="54336" y="96109"/>
                </a:cubicBezTo>
                <a:cubicBezTo>
                  <a:pt x="29465" y="120451"/>
                  <a:pt x="32640" y="121509"/>
                  <a:pt x="25761" y="146909"/>
                </a:cubicBezTo>
                <a:cubicBezTo>
                  <a:pt x="18882" y="172309"/>
                  <a:pt x="15707" y="246922"/>
                  <a:pt x="13061" y="248509"/>
                </a:cubicBezTo>
                <a:cubicBezTo>
                  <a:pt x="10415" y="250097"/>
                  <a:pt x="-12868" y="194005"/>
                  <a:pt x="9886" y="156434"/>
                </a:cubicBezTo>
                <a:cubicBezTo>
                  <a:pt x="32640" y="118863"/>
                  <a:pt x="167578" y="10913"/>
                  <a:pt x="174986" y="85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14" name="フリーフォーム 2113">
            <a:extLst>
              <a:ext uri="{FF2B5EF4-FFF2-40B4-BE49-F238E27FC236}">
                <a16:creationId xmlns:a16="http://schemas.microsoft.com/office/drawing/2014/main" id="{C4C36324-6B7D-ED35-9BD6-6A9CF4CD19DD}"/>
              </a:ext>
            </a:extLst>
          </p:cNvPr>
          <p:cNvSpPr/>
          <p:nvPr/>
        </p:nvSpPr>
        <p:spPr>
          <a:xfrm>
            <a:off x="9331086" y="11576043"/>
            <a:ext cx="162230" cy="209582"/>
          </a:xfrm>
          <a:custGeom>
            <a:avLst/>
            <a:gdLst>
              <a:gd name="connsiteX0" fmla="*/ 162164 w 162230"/>
              <a:gd name="connsiteY0" fmla="*/ 7 h 209582"/>
              <a:gd name="connsiteX1" fmla="*/ 28814 w 162230"/>
              <a:gd name="connsiteY1" fmla="*/ 142882 h 209582"/>
              <a:gd name="connsiteX2" fmla="*/ 12939 w 162230"/>
              <a:gd name="connsiteY2" fmla="*/ 209557 h 209582"/>
              <a:gd name="connsiteX3" fmla="*/ 9764 w 162230"/>
              <a:gd name="connsiteY3" fmla="*/ 149232 h 209582"/>
              <a:gd name="connsiteX4" fmla="*/ 162164 w 162230"/>
              <a:gd name="connsiteY4" fmla="*/ 7 h 2095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2230" h="209582">
                <a:moveTo>
                  <a:pt x="162164" y="7"/>
                </a:moveTo>
                <a:cubicBezTo>
                  <a:pt x="165339" y="-1051"/>
                  <a:pt x="53685" y="107957"/>
                  <a:pt x="28814" y="142882"/>
                </a:cubicBezTo>
                <a:cubicBezTo>
                  <a:pt x="3943" y="177807"/>
                  <a:pt x="16114" y="208499"/>
                  <a:pt x="12939" y="209557"/>
                </a:cubicBezTo>
                <a:cubicBezTo>
                  <a:pt x="9764" y="210615"/>
                  <a:pt x="-12461" y="178336"/>
                  <a:pt x="9764" y="149232"/>
                </a:cubicBezTo>
                <a:cubicBezTo>
                  <a:pt x="31989" y="120128"/>
                  <a:pt x="158989" y="1065"/>
                  <a:pt x="162164" y="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15" name="フリーフォーム 2114">
            <a:extLst>
              <a:ext uri="{FF2B5EF4-FFF2-40B4-BE49-F238E27FC236}">
                <a16:creationId xmlns:a16="http://schemas.microsoft.com/office/drawing/2014/main" id="{B8E1627E-F41A-2163-7D4D-9234A4CD1540}"/>
              </a:ext>
            </a:extLst>
          </p:cNvPr>
          <p:cNvSpPr/>
          <p:nvPr/>
        </p:nvSpPr>
        <p:spPr>
          <a:xfrm>
            <a:off x="9476632" y="11540344"/>
            <a:ext cx="146498" cy="198872"/>
          </a:xfrm>
          <a:custGeom>
            <a:avLst/>
            <a:gdLst>
              <a:gd name="connsiteX0" fmla="*/ 743 w 146498"/>
              <a:gd name="connsiteY0" fmla="*/ 781 h 198872"/>
              <a:gd name="connsiteX1" fmla="*/ 143618 w 146498"/>
              <a:gd name="connsiteY1" fmla="*/ 194456 h 198872"/>
              <a:gd name="connsiteX2" fmla="*/ 89643 w 146498"/>
              <a:gd name="connsiteY2" fmla="*/ 127781 h 198872"/>
              <a:gd name="connsiteX3" fmla="*/ 743 w 146498"/>
              <a:gd name="connsiteY3" fmla="*/ 781 h 1988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6498" h="198872">
                <a:moveTo>
                  <a:pt x="743" y="781"/>
                </a:moveTo>
                <a:cubicBezTo>
                  <a:pt x="9739" y="11893"/>
                  <a:pt x="128801" y="173289"/>
                  <a:pt x="143618" y="194456"/>
                </a:cubicBezTo>
                <a:cubicBezTo>
                  <a:pt x="158435" y="215623"/>
                  <a:pt x="112397" y="155298"/>
                  <a:pt x="89643" y="127781"/>
                </a:cubicBezTo>
                <a:cubicBezTo>
                  <a:pt x="66889" y="100264"/>
                  <a:pt x="-8253" y="-10331"/>
                  <a:pt x="743" y="78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16" name="フリーフォーム 2115">
            <a:extLst>
              <a:ext uri="{FF2B5EF4-FFF2-40B4-BE49-F238E27FC236}">
                <a16:creationId xmlns:a16="http://schemas.microsoft.com/office/drawing/2014/main" id="{AEEA23B7-7F6B-E9FA-D3F7-1220EBAB0FE4}"/>
              </a:ext>
            </a:extLst>
          </p:cNvPr>
          <p:cNvSpPr/>
          <p:nvPr/>
        </p:nvSpPr>
        <p:spPr>
          <a:xfrm>
            <a:off x="9305858" y="11626327"/>
            <a:ext cx="168333" cy="165741"/>
          </a:xfrm>
          <a:custGeom>
            <a:avLst/>
            <a:gdLst>
              <a:gd name="connsiteX0" fmla="*/ 67 w 168333"/>
              <a:gd name="connsiteY0" fmla="*/ 165623 h 165741"/>
              <a:gd name="connsiteX1" fmla="*/ 133417 w 168333"/>
              <a:gd name="connsiteY1" fmla="*/ 57673 h 165741"/>
              <a:gd name="connsiteX2" fmla="*/ 165167 w 168333"/>
              <a:gd name="connsiteY2" fmla="*/ 523 h 165741"/>
              <a:gd name="connsiteX3" fmla="*/ 152467 w 168333"/>
              <a:gd name="connsiteY3" fmla="*/ 35448 h 165741"/>
              <a:gd name="connsiteX4" fmla="*/ 67 w 168333"/>
              <a:gd name="connsiteY4" fmla="*/ 165623 h 1657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8333" h="165741">
                <a:moveTo>
                  <a:pt x="67" y="165623"/>
                </a:moveTo>
                <a:cubicBezTo>
                  <a:pt x="-3108" y="169327"/>
                  <a:pt x="105900" y="85190"/>
                  <a:pt x="133417" y="57673"/>
                </a:cubicBezTo>
                <a:cubicBezTo>
                  <a:pt x="160934" y="30156"/>
                  <a:pt x="161992" y="4227"/>
                  <a:pt x="165167" y="523"/>
                </a:cubicBezTo>
                <a:cubicBezTo>
                  <a:pt x="168342" y="-3181"/>
                  <a:pt x="174163" y="13223"/>
                  <a:pt x="152467" y="35448"/>
                </a:cubicBezTo>
                <a:cubicBezTo>
                  <a:pt x="130771" y="57673"/>
                  <a:pt x="3242" y="161919"/>
                  <a:pt x="67" y="16562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17" name="フリーフォーム 2116">
            <a:extLst>
              <a:ext uri="{FF2B5EF4-FFF2-40B4-BE49-F238E27FC236}">
                <a16:creationId xmlns:a16="http://schemas.microsoft.com/office/drawing/2014/main" id="{C30B0C0B-D1EF-6CEB-1D52-2BF8CA678346}"/>
              </a:ext>
            </a:extLst>
          </p:cNvPr>
          <p:cNvSpPr/>
          <p:nvPr/>
        </p:nvSpPr>
        <p:spPr>
          <a:xfrm>
            <a:off x="9464675" y="11623675"/>
            <a:ext cx="95250" cy="104843"/>
          </a:xfrm>
          <a:custGeom>
            <a:avLst/>
            <a:gdLst>
              <a:gd name="connsiteX0" fmla="*/ 0 w 95250"/>
              <a:gd name="connsiteY0" fmla="*/ 0 h 104843"/>
              <a:gd name="connsiteX1" fmla="*/ 95250 w 95250"/>
              <a:gd name="connsiteY1" fmla="*/ 104775 h 104843"/>
              <a:gd name="connsiteX2" fmla="*/ 0 w 95250"/>
              <a:gd name="connsiteY2" fmla="*/ 0 h 1048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95250" h="104843">
                <a:moveTo>
                  <a:pt x="0" y="0"/>
                </a:moveTo>
                <a:cubicBezTo>
                  <a:pt x="0" y="0"/>
                  <a:pt x="95250" y="101600"/>
                  <a:pt x="95250" y="104775"/>
                </a:cubicBezTo>
                <a:cubicBezTo>
                  <a:pt x="95250" y="107950"/>
                  <a:pt x="0" y="0"/>
                  <a:pt x="0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18" name="フリーフォーム 2117">
            <a:extLst>
              <a:ext uri="{FF2B5EF4-FFF2-40B4-BE49-F238E27FC236}">
                <a16:creationId xmlns:a16="http://schemas.microsoft.com/office/drawing/2014/main" id="{A7C866D3-6F2C-B5C2-BAE2-1BBC3C662AFF}"/>
              </a:ext>
            </a:extLst>
          </p:cNvPr>
          <p:cNvSpPr/>
          <p:nvPr/>
        </p:nvSpPr>
        <p:spPr>
          <a:xfrm>
            <a:off x="9520453" y="11718823"/>
            <a:ext cx="45937" cy="111311"/>
          </a:xfrm>
          <a:custGeom>
            <a:avLst/>
            <a:gdLst>
              <a:gd name="connsiteX0" fmla="*/ 45822 w 45937"/>
              <a:gd name="connsiteY0" fmla="*/ 102 h 111311"/>
              <a:gd name="connsiteX1" fmla="*/ 14072 w 45937"/>
              <a:gd name="connsiteY1" fmla="*/ 47727 h 111311"/>
              <a:gd name="connsiteX2" fmla="*/ 7722 w 45937"/>
              <a:gd name="connsiteY2" fmla="*/ 111227 h 111311"/>
              <a:gd name="connsiteX3" fmla="*/ 1372 w 45937"/>
              <a:gd name="connsiteY3" fmla="*/ 60427 h 111311"/>
              <a:gd name="connsiteX4" fmla="*/ 45822 w 45937"/>
              <a:gd name="connsiteY4" fmla="*/ 102 h 1113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5937" h="111311">
                <a:moveTo>
                  <a:pt x="45822" y="102"/>
                </a:moveTo>
                <a:cubicBezTo>
                  <a:pt x="47939" y="-2015"/>
                  <a:pt x="20422" y="29206"/>
                  <a:pt x="14072" y="47727"/>
                </a:cubicBezTo>
                <a:cubicBezTo>
                  <a:pt x="7722" y="66248"/>
                  <a:pt x="9839" y="109110"/>
                  <a:pt x="7722" y="111227"/>
                </a:cubicBezTo>
                <a:cubicBezTo>
                  <a:pt x="5605" y="113344"/>
                  <a:pt x="-3391" y="75244"/>
                  <a:pt x="1372" y="60427"/>
                </a:cubicBezTo>
                <a:cubicBezTo>
                  <a:pt x="6135" y="45610"/>
                  <a:pt x="43705" y="2219"/>
                  <a:pt x="45822" y="10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19" name="フリーフォーム 2118">
            <a:extLst>
              <a:ext uri="{FF2B5EF4-FFF2-40B4-BE49-F238E27FC236}">
                <a16:creationId xmlns:a16="http://schemas.microsoft.com/office/drawing/2014/main" id="{AB6DC723-5FCF-F6F1-5ED8-21D2D5986336}"/>
              </a:ext>
            </a:extLst>
          </p:cNvPr>
          <p:cNvSpPr/>
          <p:nvPr/>
        </p:nvSpPr>
        <p:spPr>
          <a:xfrm>
            <a:off x="9523267" y="11779225"/>
            <a:ext cx="113304" cy="73053"/>
          </a:xfrm>
          <a:custGeom>
            <a:avLst/>
            <a:gdLst>
              <a:gd name="connsiteX0" fmla="*/ 112858 w 113304"/>
              <a:gd name="connsiteY0" fmla="*/ 73050 h 73053"/>
              <a:gd name="connsiteX1" fmla="*/ 81108 w 113304"/>
              <a:gd name="connsiteY1" fmla="*/ 3200 h 73053"/>
              <a:gd name="connsiteX2" fmla="*/ 20783 w 113304"/>
              <a:gd name="connsiteY2" fmla="*/ 28600 h 73053"/>
              <a:gd name="connsiteX3" fmla="*/ 1733 w 113304"/>
              <a:gd name="connsiteY3" fmla="*/ 50825 h 73053"/>
              <a:gd name="connsiteX4" fmla="*/ 58883 w 113304"/>
              <a:gd name="connsiteY4" fmla="*/ 25 h 73053"/>
              <a:gd name="connsiteX5" fmla="*/ 112858 w 113304"/>
              <a:gd name="connsiteY5" fmla="*/ 73050 h 730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3304" h="73053">
                <a:moveTo>
                  <a:pt x="112858" y="73050"/>
                </a:moveTo>
                <a:cubicBezTo>
                  <a:pt x="116562" y="73579"/>
                  <a:pt x="96454" y="10608"/>
                  <a:pt x="81108" y="3200"/>
                </a:cubicBezTo>
                <a:cubicBezTo>
                  <a:pt x="65762" y="-4208"/>
                  <a:pt x="34012" y="20663"/>
                  <a:pt x="20783" y="28600"/>
                </a:cubicBezTo>
                <a:cubicBezTo>
                  <a:pt x="7554" y="36537"/>
                  <a:pt x="-4617" y="55587"/>
                  <a:pt x="1733" y="50825"/>
                </a:cubicBezTo>
                <a:cubicBezTo>
                  <a:pt x="8083" y="46063"/>
                  <a:pt x="40362" y="1612"/>
                  <a:pt x="58883" y="25"/>
                </a:cubicBezTo>
                <a:cubicBezTo>
                  <a:pt x="77404" y="-1562"/>
                  <a:pt x="109154" y="72521"/>
                  <a:pt x="112858" y="7305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20" name="フリーフォーム 2119">
            <a:extLst>
              <a:ext uri="{FF2B5EF4-FFF2-40B4-BE49-F238E27FC236}">
                <a16:creationId xmlns:a16="http://schemas.microsoft.com/office/drawing/2014/main" id="{A19E67B1-32FE-6C4B-538C-1C5815F32690}"/>
              </a:ext>
            </a:extLst>
          </p:cNvPr>
          <p:cNvSpPr/>
          <p:nvPr/>
        </p:nvSpPr>
        <p:spPr>
          <a:xfrm>
            <a:off x="9489831" y="11619881"/>
            <a:ext cx="88463" cy="103945"/>
          </a:xfrm>
          <a:custGeom>
            <a:avLst/>
            <a:gdLst>
              <a:gd name="connsiteX0" fmla="*/ 244 w 88463"/>
              <a:gd name="connsiteY0" fmla="*/ 619 h 103945"/>
              <a:gd name="connsiteX1" fmla="*/ 85969 w 88463"/>
              <a:gd name="connsiteY1" fmla="*/ 102219 h 103945"/>
              <a:gd name="connsiteX2" fmla="*/ 60569 w 88463"/>
              <a:gd name="connsiteY2" fmla="*/ 60944 h 103945"/>
              <a:gd name="connsiteX3" fmla="*/ 244 w 88463"/>
              <a:gd name="connsiteY3" fmla="*/ 619 h 1039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8463" h="103945">
                <a:moveTo>
                  <a:pt x="244" y="619"/>
                </a:moveTo>
                <a:cubicBezTo>
                  <a:pt x="4477" y="7498"/>
                  <a:pt x="75915" y="92165"/>
                  <a:pt x="85969" y="102219"/>
                </a:cubicBezTo>
                <a:cubicBezTo>
                  <a:pt x="96023" y="112273"/>
                  <a:pt x="73269" y="75761"/>
                  <a:pt x="60569" y="60944"/>
                </a:cubicBezTo>
                <a:cubicBezTo>
                  <a:pt x="47869" y="46127"/>
                  <a:pt x="-3989" y="-6260"/>
                  <a:pt x="244" y="61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21" name="フリーフォーム 2120">
            <a:extLst>
              <a:ext uri="{FF2B5EF4-FFF2-40B4-BE49-F238E27FC236}">
                <a16:creationId xmlns:a16="http://schemas.microsoft.com/office/drawing/2014/main" id="{B7AE7564-B582-EFC1-5558-D7BCEC88EA8C}"/>
              </a:ext>
            </a:extLst>
          </p:cNvPr>
          <p:cNvSpPr/>
          <p:nvPr/>
        </p:nvSpPr>
        <p:spPr>
          <a:xfrm>
            <a:off x="9445623" y="11740308"/>
            <a:ext cx="151081" cy="163641"/>
          </a:xfrm>
          <a:custGeom>
            <a:avLst/>
            <a:gdLst>
              <a:gd name="connsiteX0" fmla="*/ 101602 w 151081"/>
              <a:gd name="connsiteY0" fmla="*/ 842 h 163641"/>
              <a:gd name="connsiteX1" fmla="*/ 19052 w 151081"/>
              <a:gd name="connsiteY1" fmla="*/ 38942 h 163641"/>
              <a:gd name="connsiteX2" fmla="*/ 6352 w 151081"/>
              <a:gd name="connsiteY2" fmla="*/ 80217 h 163641"/>
              <a:gd name="connsiteX3" fmla="*/ 50802 w 151081"/>
              <a:gd name="connsiteY3" fmla="*/ 137367 h 163641"/>
              <a:gd name="connsiteX4" fmla="*/ 82552 w 151081"/>
              <a:gd name="connsiteY4" fmla="*/ 150067 h 163641"/>
              <a:gd name="connsiteX5" fmla="*/ 133352 w 151081"/>
              <a:gd name="connsiteY5" fmla="*/ 67517 h 163641"/>
              <a:gd name="connsiteX6" fmla="*/ 149227 w 151081"/>
              <a:gd name="connsiteY6" fmla="*/ 118317 h 163641"/>
              <a:gd name="connsiteX7" fmla="*/ 95252 w 151081"/>
              <a:gd name="connsiteY7" fmla="*/ 162767 h 163641"/>
              <a:gd name="connsiteX8" fmla="*/ 2 w 151081"/>
              <a:gd name="connsiteY8" fmla="*/ 77042 h 163641"/>
              <a:gd name="connsiteX9" fmla="*/ 101602 w 151081"/>
              <a:gd name="connsiteY9" fmla="*/ 842 h 1636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51081" h="163641">
                <a:moveTo>
                  <a:pt x="101602" y="842"/>
                </a:moveTo>
                <a:cubicBezTo>
                  <a:pt x="104777" y="-5508"/>
                  <a:pt x="34927" y="25713"/>
                  <a:pt x="19052" y="38942"/>
                </a:cubicBezTo>
                <a:cubicBezTo>
                  <a:pt x="3177" y="52171"/>
                  <a:pt x="1060" y="63813"/>
                  <a:pt x="6352" y="80217"/>
                </a:cubicBezTo>
                <a:cubicBezTo>
                  <a:pt x="11644" y="96621"/>
                  <a:pt x="38102" y="125725"/>
                  <a:pt x="50802" y="137367"/>
                </a:cubicBezTo>
                <a:cubicBezTo>
                  <a:pt x="63502" y="149009"/>
                  <a:pt x="68794" y="161709"/>
                  <a:pt x="82552" y="150067"/>
                </a:cubicBezTo>
                <a:cubicBezTo>
                  <a:pt x="96310" y="138425"/>
                  <a:pt x="122240" y="72809"/>
                  <a:pt x="133352" y="67517"/>
                </a:cubicBezTo>
                <a:cubicBezTo>
                  <a:pt x="144465" y="62225"/>
                  <a:pt x="155577" y="102442"/>
                  <a:pt x="149227" y="118317"/>
                </a:cubicBezTo>
                <a:cubicBezTo>
                  <a:pt x="142877" y="134192"/>
                  <a:pt x="120123" y="169646"/>
                  <a:pt x="95252" y="162767"/>
                </a:cubicBezTo>
                <a:cubicBezTo>
                  <a:pt x="70381" y="155888"/>
                  <a:pt x="531" y="100854"/>
                  <a:pt x="2" y="77042"/>
                </a:cubicBezTo>
                <a:cubicBezTo>
                  <a:pt x="-527" y="53230"/>
                  <a:pt x="98427" y="7192"/>
                  <a:pt x="101602" y="84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22" name="フリーフォーム 2121">
            <a:extLst>
              <a:ext uri="{FF2B5EF4-FFF2-40B4-BE49-F238E27FC236}">
                <a16:creationId xmlns:a16="http://schemas.microsoft.com/office/drawing/2014/main" id="{A711605E-7526-CF1D-060F-5AB6408D45B4}"/>
              </a:ext>
            </a:extLst>
          </p:cNvPr>
          <p:cNvSpPr/>
          <p:nvPr/>
        </p:nvSpPr>
        <p:spPr>
          <a:xfrm>
            <a:off x="9476843" y="11750340"/>
            <a:ext cx="76732" cy="105263"/>
          </a:xfrm>
          <a:custGeom>
            <a:avLst/>
            <a:gdLst>
              <a:gd name="connsiteX0" fmla="*/ 60857 w 76732"/>
              <a:gd name="connsiteY0" fmla="*/ 335 h 105263"/>
              <a:gd name="connsiteX1" fmla="*/ 32282 w 76732"/>
              <a:gd name="connsiteY1" fmla="*/ 70185 h 105263"/>
              <a:gd name="connsiteX2" fmla="*/ 41807 w 76732"/>
              <a:gd name="connsiteY2" fmla="*/ 98760 h 105263"/>
              <a:gd name="connsiteX3" fmla="*/ 76732 w 76732"/>
              <a:gd name="connsiteY3" fmla="*/ 95585 h 105263"/>
              <a:gd name="connsiteX4" fmla="*/ 532 w 76732"/>
              <a:gd name="connsiteY4" fmla="*/ 101935 h 105263"/>
              <a:gd name="connsiteX5" fmla="*/ 60857 w 76732"/>
              <a:gd name="connsiteY5" fmla="*/ 335 h 1052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6732" h="105263">
                <a:moveTo>
                  <a:pt x="60857" y="335"/>
                </a:moveTo>
                <a:cubicBezTo>
                  <a:pt x="66149" y="-4957"/>
                  <a:pt x="35457" y="53781"/>
                  <a:pt x="32282" y="70185"/>
                </a:cubicBezTo>
                <a:cubicBezTo>
                  <a:pt x="29107" y="86589"/>
                  <a:pt x="34399" y="94527"/>
                  <a:pt x="41807" y="98760"/>
                </a:cubicBezTo>
                <a:cubicBezTo>
                  <a:pt x="49215" y="102993"/>
                  <a:pt x="76732" y="95585"/>
                  <a:pt x="76732" y="95585"/>
                </a:cubicBezTo>
                <a:cubicBezTo>
                  <a:pt x="69853" y="96114"/>
                  <a:pt x="7411" y="111989"/>
                  <a:pt x="532" y="101935"/>
                </a:cubicBezTo>
                <a:cubicBezTo>
                  <a:pt x="-6347" y="91881"/>
                  <a:pt x="55565" y="5627"/>
                  <a:pt x="60857" y="33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24" name="フリーフォーム 2123">
            <a:extLst>
              <a:ext uri="{FF2B5EF4-FFF2-40B4-BE49-F238E27FC236}">
                <a16:creationId xmlns:a16="http://schemas.microsoft.com/office/drawing/2014/main" id="{AFF06BAD-3D31-44CA-EA3D-1E30F4BB2082}"/>
              </a:ext>
            </a:extLst>
          </p:cNvPr>
          <p:cNvSpPr/>
          <p:nvPr/>
        </p:nvSpPr>
        <p:spPr>
          <a:xfrm>
            <a:off x="5641205" y="4181671"/>
            <a:ext cx="463978" cy="1282032"/>
          </a:xfrm>
          <a:custGeom>
            <a:avLst/>
            <a:gdLst>
              <a:gd name="connsiteX0" fmla="*/ 3945 w 463978"/>
              <a:gd name="connsiteY0" fmla="*/ 31554 h 1282032"/>
              <a:gd name="connsiteX1" fmla="*/ 340495 w 463978"/>
              <a:gd name="connsiteY1" fmla="*/ 863404 h 1282032"/>
              <a:gd name="connsiteX2" fmla="*/ 423045 w 463978"/>
              <a:gd name="connsiteY2" fmla="*/ 1199954 h 1282032"/>
              <a:gd name="connsiteX3" fmla="*/ 429395 w 463978"/>
              <a:gd name="connsiteY3" fmla="*/ 1095179 h 1282032"/>
              <a:gd name="connsiteX4" fmla="*/ 448445 w 463978"/>
              <a:gd name="connsiteY4" fmla="*/ 1244404 h 1282032"/>
              <a:gd name="connsiteX5" fmla="*/ 175395 w 463978"/>
              <a:gd name="connsiteY5" fmla="*/ 276029 h 1282032"/>
              <a:gd name="connsiteX6" fmla="*/ 3945 w 463978"/>
              <a:gd name="connsiteY6" fmla="*/ 31554 h 12820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63978" h="1282032">
                <a:moveTo>
                  <a:pt x="3945" y="31554"/>
                </a:moveTo>
                <a:cubicBezTo>
                  <a:pt x="31462" y="129450"/>
                  <a:pt x="270645" y="668671"/>
                  <a:pt x="340495" y="863404"/>
                </a:cubicBezTo>
                <a:cubicBezTo>
                  <a:pt x="410345" y="1058137"/>
                  <a:pt x="408228" y="1161325"/>
                  <a:pt x="423045" y="1199954"/>
                </a:cubicBezTo>
                <a:cubicBezTo>
                  <a:pt x="437862" y="1238583"/>
                  <a:pt x="425162" y="1087771"/>
                  <a:pt x="429395" y="1095179"/>
                </a:cubicBezTo>
                <a:cubicBezTo>
                  <a:pt x="433628" y="1102587"/>
                  <a:pt x="490778" y="1380929"/>
                  <a:pt x="448445" y="1244404"/>
                </a:cubicBezTo>
                <a:cubicBezTo>
                  <a:pt x="406112" y="1107879"/>
                  <a:pt x="251595" y="474996"/>
                  <a:pt x="175395" y="276029"/>
                </a:cubicBezTo>
                <a:cubicBezTo>
                  <a:pt x="99195" y="77062"/>
                  <a:pt x="-23572" y="-66342"/>
                  <a:pt x="3945" y="31554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25" name="フリーフォーム 2124">
            <a:extLst>
              <a:ext uri="{FF2B5EF4-FFF2-40B4-BE49-F238E27FC236}">
                <a16:creationId xmlns:a16="http://schemas.microsoft.com/office/drawing/2014/main" id="{4ECF5C95-11A6-E38A-40CB-E159699D5D93}"/>
              </a:ext>
            </a:extLst>
          </p:cNvPr>
          <p:cNvSpPr/>
          <p:nvPr/>
        </p:nvSpPr>
        <p:spPr>
          <a:xfrm>
            <a:off x="5237139" y="3545104"/>
            <a:ext cx="409221" cy="1170042"/>
          </a:xfrm>
          <a:custGeom>
            <a:avLst/>
            <a:gdLst>
              <a:gd name="connsiteX0" fmla="*/ 11136 w 409221"/>
              <a:gd name="connsiteY0" fmla="*/ 29946 h 1170042"/>
              <a:gd name="connsiteX1" fmla="*/ 284186 w 409221"/>
              <a:gd name="connsiteY1" fmla="*/ 858621 h 1170042"/>
              <a:gd name="connsiteX2" fmla="*/ 347686 w 409221"/>
              <a:gd name="connsiteY2" fmla="*/ 737971 h 1170042"/>
              <a:gd name="connsiteX3" fmla="*/ 277836 w 409221"/>
              <a:gd name="connsiteY3" fmla="*/ 966571 h 1170042"/>
              <a:gd name="connsiteX4" fmla="*/ 408011 w 409221"/>
              <a:gd name="connsiteY4" fmla="*/ 849096 h 1170042"/>
              <a:gd name="connsiteX5" fmla="*/ 185761 w 409221"/>
              <a:gd name="connsiteY5" fmla="*/ 1166596 h 1170042"/>
              <a:gd name="connsiteX6" fmla="*/ 338161 w 409221"/>
              <a:gd name="connsiteY6" fmla="*/ 1023721 h 1170042"/>
              <a:gd name="connsiteX7" fmla="*/ 242911 w 409221"/>
              <a:gd name="connsiteY7" fmla="*/ 1122146 h 1170042"/>
              <a:gd name="connsiteX8" fmla="*/ 341336 w 409221"/>
              <a:gd name="connsiteY8" fmla="*/ 988796 h 1170042"/>
              <a:gd name="connsiteX9" fmla="*/ 268311 w 409221"/>
              <a:gd name="connsiteY9" fmla="*/ 722096 h 1170042"/>
              <a:gd name="connsiteX10" fmla="*/ 341336 w 409221"/>
              <a:gd name="connsiteY10" fmla="*/ 925296 h 1170042"/>
              <a:gd name="connsiteX11" fmla="*/ 236561 w 409221"/>
              <a:gd name="connsiteY11" fmla="*/ 725271 h 1170042"/>
              <a:gd name="connsiteX12" fmla="*/ 71461 w 409221"/>
              <a:gd name="connsiteY12" fmla="*/ 229971 h 1170042"/>
              <a:gd name="connsiteX13" fmla="*/ 11136 w 409221"/>
              <a:gd name="connsiteY13" fmla="*/ 29946 h 11700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409221" h="1170042">
                <a:moveTo>
                  <a:pt x="11136" y="29946"/>
                </a:moveTo>
                <a:cubicBezTo>
                  <a:pt x="46590" y="134721"/>
                  <a:pt x="228094" y="740617"/>
                  <a:pt x="284186" y="858621"/>
                </a:cubicBezTo>
                <a:cubicBezTo>
                  <a:pt x="340278" y="976625"/>
                  <a:pt x="348744" y="719980"/>
                  <a:pt x="347686" y="737971"/>
                </a:cubicBezTo>
                <a:cubicBezTo>
                  <a:pt x="346628" y="755962"/>
                  <a:pt x="267782" y="948050"/>
                  <a:pt x="277836" y="966571"/>
                </a:cubicBezTo>
                <a:cubicBezTo>
                  <a:pt x="287890" y="985092"/>
                  <a:pt x="423357" y="815758"/>
                  <a:pt x="408011" y="849096"/>
                </a:cubicBezTo>
                <a:cubicBezTo>
                  <a:pt x="392665" y="882434"/>
                  <a:pt x="197403" y="1137492"/>
                  <a:pt x="185761" y="1166596"/>
                </a:cubicBezTo>
                <a:cubicBezTo>
                  <a:pt x="174119" y="1195700"/>
                  <a:pt x="328636" y="1031129"/>
                  <a:pt x="338161" y="1023721"/>
                </a:cubicBezTo>
                <a:cubicBezTo>
                  <a:pt x="347686" y="1016313"/>
                  <a:pt x="242382" y="1127967"/>
                  <a:pt x="242911" y="1122146"/>
                </a:cubicBezTo>
                <a:cubicBezTo>
                  <a:pt x="243440" y="1116325"/>
                  <a:pt x="337103" y="1055471"/>
                  <a:pt x="341336" y="988796"/>
                </a:cubicBezTo>
                <a:cubicBezTo>
                  <a:pt x="345569" y="922121"/>
                  <a:pt x="268311" y="732679"/>
                  <a:pt x="268311" y="722096"/>
                </a:cubicBezTo>
                <a:cubicBezTo>
                  <a:pt x="268311" y="711513"/>
                  <a:pt x="346628" y="924767"/>
                  <a:pt x="341336" y="925296"/>
                </a:cubicBezTo>
                <a:cubicBezTo>
                  <a:pt x="336044" y="925825"/>
                  <a:pt x="281540" y="841158"/>
                  <a:pt x="236561" y="725271"/>
                </a:cubicBezTo>
                <a:cubicBezTo>
                  <a:pt x="191582" y="609384"/>
                  <a:pt x="110090" y="339509"/>
                  <a:pt x="71461" y="229971"/>
                </a:cubicBezTo>
                <a:cubicBezTo>
                  <a:pt x="32832" y="120434"/>
                  <a:pt x="-24318" y="-74829"/>
                  <a:pt x="11136" y="29946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26" name="フリーフォーム 2125">
            <a:extLst>
              <a:ext uri="{FF2B5EF4-FFF2-40B4-BE49-F238E27FC236}">
                <a16:creationId xmlns:a16="http://schemas.microsoft.com/office/drawing/2014/main" id="{BC1B6C17-1B6E-58D9-D667-1AEFD431757F}"/>
              </a:ext>
            </a:extLst>
          </p:cNvPr>
          <p:cNvSpPr/>
          <p:nvPr/>
        </p:nvSpPr>
        <p:spPr>
          <a:xfrm>
            <a:off x="5343442" y="4689184"/>
            <a:ext cx="301165" cy="1207693"/>
          </a:xfrm>
          <a:custGeom>
            <a:avLst/>
            <a:gdLst>
              <a:gd name="connsiteX0" fmla="*/ 282658 w 301165"/>
              <a:gd name="connsiteY0" fmla="*/ 12991 h 1207693"/>
              <a:gd name="connsiteX1" fmla="*/ 289008 w 301165"/>
              <a:gd name="connsiteY1" fmla="*/ 413041 h 1207693"/>
              <a:gd name="connsiteX2" fmla="*/ 184233 w 301165"/>
              <a:gd name="connsiteY2" fmla="*/ 714666 h 1207693"/>
              <a:gd name="connsiteX3" fmla="*/ 238208 w 301165"/>
              <a:gd name="connsiteY3" fmla="*/ 628941 h 1207693"/>
              <a:gd name="connsiteX4" fmla="*/ 111208 w 301165"/>
              <a:gd name="connsiteY4" fmla="*/ 1197266 h 1207693"/>
              <a:gd name="connsiteX5" fmla="*/ 92158 w 301165"/>
              <a:gd name="connsiteY5" fmla="*/ 952791 h 1207693"/>
              <a:gd name="connsiteX6" fmla="*/ 3258 w 301165"/>
              <a:gd name="connsiteY6" fmla="*/ 406691 h 1207693"/>
              <a:gd name="connsiteX7" fmla="*/ 38183 w 301165"/>
              <a:gd name="connsiteY7" fmla="*/ 555916 h 1207693"/>
              <a:gd name="connsiteX8" fmla="*/ 212808 w 301165"/>
              <a:gd name="connsiteY8" fmla="*/ 3466 h 1207693"/>
              <a:gd name="connsiteX9" fmla="*/ 142958 w 301165"/>
              <a:gd name="connsiteY9" fmla="*/ 308266 h 1207693"/>
              <a:gd name="connsiteX10" fmla="*/ 282658 w 301165"/>
              <a:gd name="connsiteY10" fmla="*/ 12991 h 12076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301165" h="1207693">
                <a:moveTo>
                  <a:pt x="282658" y="12991"/>
                </a:moveTo>
                <a:cubicBezTo>
                  <a:pt x="307000" y="30454"/>
                  <a:pt x="305412" y="296095"/>
                  <a:pt x="289008" y="413041"/>
                </a:cubicBezTo>
                <a:cubicBezTo>
                  <a:pt x="272604" y="529987"/>
                  <a:pt x="192700" y="678683"/>
                  <a:pt x="184233" y="714666"/>
                </a:cubicBezTo>
                <a:cubicBezTo>
                  <a:pt x="175766" y="750649"/>
                  <a:pt x="250379" y="548508"/>
                  <a:pt x="238208" y="628941"/>
                </a:cubicBezTo>
                <a:cubicBezTo>
                  <a:pt x="226037" y="709374"/>
                  <a:pt x="135550" y="1143291"/>
                  <a:pt x="111208" y="1197266"/>
                </a:cubicBezTo>
                <a:cubicBezTo>
                  <a:pt x="86866" y="1251241"/>
                  <a:pt x="110150" y="1084554"/>
                  <a:pt x="92158" y="952791"/>
                </a:cubicBezTo>
                <a:cubicBezTo>
                  <a:pt x="74166" y="821029"/>
                  <a:pt x="12254" y="472837"/>
                  <a:pt x="3258" y="406691"/>
                </a:cubicBezTo>
                <a:cubicBezTo>
                  <a:pt x="-5738" y="340545"/>
                  <a:pt x="3258" y="623120"/>
                  <a:pt x="38183" y="555916"/>
                </a:cubicBezTo>
                <a:cubicBezTo>
                  <a:pt x="73108" y="488712"/>
                  <a:pt x="195345" y="44741"/>
                  <a:pt x="212808" y="3466"/>
                </a:cubicBezTo>
                <a:cubicBezTo>
                  <a:pt x="230270" y="-37809"/>
                  <a:pt x="138195" y="302974"/>
                  <a:pt x="142958" y="308266"/>
                </a:cubicBezTo>
                <a:cubicBezTo>
                  <a:pt x="147720" y="313558"/>
                  <a:pt x="258316" y="-4472"/>
                  <a:pt x="282658" y="12991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28" name="フリーフォーム 2127">
            <a:extLst>
              <a:ext uri="{FF2B5EF4-FFF2-40B4-BE49-F238E27FC236}">
                <a16:creationId xmlns:a16="http://schemas.microsoft.com/office/drawing/2014/main" id="{3A9CB1B5-5069-3034-8D3C-91BF79470733}"/>
              </a:ext>
            </a:extLst>
          </p:cNvPr>
          <p:cNvSpPr/>
          <p:nvPr/>
        </p:nvSpPr>
        <p:spPr>
          <a:xfrm>
            <a:off x="5383309" y="5474850"/>
            <a:ext cx="243773" cy="1181145"/>
          </a:xfrm>
          <a:custGeom>
            <a:avLst/>
            <a:gdLst>
              <a:gd name="connsiteX0" fmla="*/ 125316 w 243773"/>
              <a:gd name="connsiteY0" fmla="*/ 2025 h 1181145"/>
              <a:gd name="connsiteX1" fmla="*/ 93566 w 243773"/>
              <a:gd name="connsiteY1" fmla="*/ 529075 h 1181145"/>
              <a:gd name="connsiteX2" fmla="*/ 166591 w 243773"/>
              <a:gd name="connsiteY2" fmla="*/ 983100 h 1181145"/>
              <a:gd name="connsiteX3" fmla="*/ 71341 w 243773"/>
              <a:gd name="connsiteY3" fmla="*/ 487800 h 1181145"/>
              <a:gd name="connsiteX4" fmla="*/ 185641 w 243773"/>
              <a:gd name="connsiteY4" fmla="*/ 983100 h 1181145"/>
              <a:gd name="connsiteX5" fmla="*/ 242791 w 243773"/>
              <a:gd name="connsiteY5" fmla="*/ 1145025 h 1181145"/>
              <a:gd name="connsiteX6" fmla="*/ 141191 w 243773"/>
              <a:gd name="connsiteY6" fmla="*/ 948175 h 1181145"/>
              <a:gd name="connsiteX7" fmla="*/ 1491 w 243773"/>
              <a:gd name="connsiteY7" fmla="*/ 706875 h 1181145"/>
              <a:gd name="connsiteX8" fmla="*/ 64991 w 243773"/>
              <a:gd name="connsiteY8" fmla="*/ 1125975 h 1181145"/>
              <a:gd name="connsiteX9" fmla="*/ 23716 w 243773"/>
              <a:gd name="connsiteY9" fmla="*/ 1094225 h 1181145"/>
              <a:gd name="connsiteX10" fmla="*/ 26891 w 243773"/>
              <a:gd name="connsiteY10" fmla="*/ 376675 h 1181145"/>
              <a:gd name="connsiteX11" fmla="*/ 125316 w 243773"/>
              <a:gd name="connsiteY11" fmla="*/ 2025 h 11811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43773" h="1181145">
                <a:moveTo>
                  <a:pt x="125316" y="2025"/>
                </a:moveTo>
                <a:cubicBezTo>
                  <a:pt x="136428" y="27425"/>
                  <a:pt x="86687" y="365563"/>
                  <a:pt x="93566" y="529075"/>
                </a:cubicBezTo>
                <a:cubicBezTo>
                  <a:pt x="100445" y="692587"/>
                  <a:pt x="170295" y="989979"/>
                  <a:pt x="166591" y="983100"/>
                </a:cubicBezTo>
                <a:cubicBezTo>
                  <a:pt x="162887" y="976221"/>
                  <a:pt x="68166" y="487800"/>
                  <a:pt x="71341" y="487800"/>
                </a:cubicBezTo>
                <a:cubicBezTo>
                  <a:pt x="74516" y="487800"/>
                  <a:pt x="157066" y="873563"/>
                  <a:pt x="185641" y="983100"/>
                </a:cubicBezTo>
                <a:cubicBezTo>
                  <a:pt x="214216" y="1092637"/>
                  <a:pt x="250199" y="1150846"/>
                  <a:pt x="242791" y="1145025"/>
                </a:cubicBezTo>
                <a:cubicBezTo>
                  <a:pt x="235383" y="1139204"/>
                  <a:pt x="181408" y="1021200"/>
                  <a:pt x="141191" y="948175"/>
                </a:cubicBezTo>
                <a:cubicBezTo>
                  <a:pt x="100974" y="875150"/>
                  <a:pt x="14191" y="677242"/>
                  <a:pt x="1491" y="706875"/>
                </a:cubicBezTo>
                <a:cubicBezTo>
                  <a:pt x="-11209" y="736508"/>
                  <a:pt x="61287" y="1061417"/>
                  <a:pt x="64991" y="1125975"/>
                </a:cubicBezTo>
                <a:cubicBezTo>
                  <a:pt x="68695" y="1190533"/>
                  <a:pt x="30066" y="1219108"/>
                  <a:pt x="23716" y="1094225"/>
                </a:cubicBezTo>
                <a:cubicBezTo>
                  <a:pt x="17366" y="969342"/>
                  <a:pt x="9429" y="558179"/>
                  <a:pt x="26891" y="376675"/>
                </a:cubicBezTo>
                <a:cubicBezTo>
                  <a:pt x="44353" y="195171"/>
                  <a:pt x="114204" y="-23375"/>
                  <a:pt x="125316" y="202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29" name="フリーフォーム 2128">
            <a:extLst>
              <a:ext uri="{FF2B5EF4-FFF2-40B4-BE49-F238E27FC236}">
                <a16:creationId xmlns:a16="http://schemas.microsoft.com/office/drawing/2014/main" id="{68653D9F-2A0A-C471-1586-ABA24949B7CA}"/>
              </a:ext>
            </a:extLst>
          </p:cNvPr>
          <p:cNvSpPr/>
          <p:nvPr/>
        </p:nvSpPr>
        <p:spPr>
          <a:xfrm>
            <a:off x="5631954" y="4264751"/>
            <a:ext cx="617222" cy="1600574"/>
          </a:xfrm>
          <a:custGeom>
            <a:avLst/>
            <a:gdLst>
              <a:gd name="connsiteX0" fmla="*/ 496 w 617222"/>
              <a:gd name="connsiteY0" fmla="*/ 8799 h 1600574"/>
              <a:gd name="connsiteX1" fmla="*/ 264021 w 617222"/>
              <a:gd name="connsiteY1" fmla="*/ 338999 h 1600574"/>
              <a:gd name="connsiteX2" fmla="*/ 305296 w 617222"/>
              <a:gd name="connsiteY2" fmla="*/ 900974 h 1600574"/>
              <a:gd name="connsiteX3" fmla="*/ 327521 w 617222"/>
              <a:gd name="connsiteY3" fmla="*/ 780324 h 1600574"/>
              <a:gd name="connsiteX4" fmla="*/ 454521 w 617222"/>
              <a:gd name="connsiteY4" fmla="*/ 1005749 h 1600574"/>
              <a:gd name="connsiteX5" fmla="*/ 616446 w 617222"/>
              <a:gd name="connsiteY5" fmla="*/ 1593124 h 1600574"/>
              <a:gd name="connsiteX6" fmla="*/ 502146 w 617222"/>
              <a:gd name="connsiteY6" fmla="*/ 1294674 h 1600574"/>
              <a:gd name="connsiteX7" fmla="*/ 206871 w 617222"/>
              <a:gd name="connsiteY7" fmla="*/ 685074 h 1600574"/>
              <a:gd name="connsiteX8" fmla="*/ 496 w 617222"/>
              <a:gd name="connsiteY8" fmla="*/ 8799 h 16005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17222" h="1600574">
                <a:moveTo>
                  <a:pt x="496" y="8799"/>
                </a:moveTo>
                <a:cubicBezTo>
                  <a:pt x="10021" y="-48880"/>
                  <a:pt x="213221" y="190303"/>
                  <a:pt x="264021" y="338999"/>
                </a:cubicBezTo>
                <a:cubicBezTo>
                  <a:pt x="314821" y="487695"/>
                  <a:pt x="294713" y="827420"/>
                  <a:pt x="305296" y="900974"/>
                </a:cubicBezTo>
                <a:cubicBezTo>
                  <a:pt x="315879" y="974528"/>
                  <a:pt x="302650" y="762862"/>
                  <a:pt x="327521" y="780324"/>
                </a:cubicBezTo>
                <a:cubicBezTo>
                  <a:pt x="352392" y="797786"/>
                  <a:pt x="406367" y="870282"/>
                  <a:pt x="454521" y="1005749"/>
                </a:cubicBezTo>
                <a:cubicBezTo>
                  <a:pt x="502675" y="1141216"/>
                  <a:pt x="608509" y="1544970"/>
                  <a:pt x="616446" y="1593124"/>
                </a:cubicBezTo>
                <a:cubicBezTo>
                  <a:pt x="624383" y="1641278"/>
                  <a:pt x="570408" y="1446015"/>
                  <a:pt x="502146" y="1294674"/>
                </a:cubicBezTo>
                <a:cubicBezTo>
                  <a:pt x="433884" y="1143333"/>
                  <a:pt x="293125" y="899916"/>
                  <a:pt x="206871" y="685074"/>
                </a:cubicBezTo>
                <a:cubicBezTo>
                  <a:pt x="120617" y="470232"/>
                  <a:pt x="-9029" y="66478"/>
                  <a:pt x="496" y="8799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31" name="フリーフォーム 2130">
            <a:extLst>
              <a:ext uri="{FF2B5EF4-FFF2-40B4-BE49-F238E27FC236}">
                <a16:creationId xmlns:a16="http://schemas.microsoft.com/office/drawing/2014/main" id="{6F08D7EB-3AF2-3C53-34C8-00BD78856E4A}"/>
              </a:ext>
            </a:extLst>
          </p:cNvPr>
          <p:cNvSpPr/>
          <p:nvPr/>
        </p:nvSpPr>
        <p:spPr>
          <a:xfrm>
            <a:off x="5889118" y="6602483"/>
            <a:ext cx="471934" cy="292638"/>
          </a:xfrm>
          <a:custGeom>
            <a:avLst/>
            <a:gdLst>
              <a:gd name="connsiteX0" fmla="*/ 507 w 471934"/>
              <a:gd name="connsiteY0" fmla="*/ 1517 h 292638"/>
              <a:gd name="connsiteX1" fmla="*/ 276732 w 471934"/>
              <a:gd name="connsiteY1" fmla="*/ 118992 h 292638"/>
              <a:gd name="connsiteX2" fmla="*/ 470407 w 471934"/>
              <a:gd name="connsiteY2" fmla="*/ 290442 h 292638"/>
              <a:gd name="connsiteX3" fmla="*/ 349757 w 471934"/>
              <a:gd name="connsiteY3" fmla="*/ 201542 h 292638"/>
              <a:gd name="connsiteX4" fmla="*/ 507 w 471934"/>
              <a:gd name="connsiteY4" fmla="*/ 1517 h 2926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71934" h="292638">
                <a:moveTo>
                  <a:pt x="507" y="1517"/>
                </a:moveTo>
                <a:cubicBezTo>
                  <a:pt x="-11664" y="-12241"/>
                  <a:pt x="198415" y="70838"/>
                  <a:pt x="276732" y="118992"/>
                </a:cubicBezTo>
                <a:cubicBezTo>
                  <a:pt x="355049" y="167146"/>
                  <a:pt x="458236" y="276684"/>
                  <a:pt x="470407" y="290442"/>
                </a:cubicBezTo>
                <a:cubicBezTo>
                  <a:pt x="482578" y="304200"/>
                  <a:pt x="420136" y="250754"/>
                  <a:pt x="349757" y="201542"/>
                </a:cubicBezTo>
                <a:cubicBezTo>
                  <a:pt x="279378" y="152330"/>
                  <a:pt x="12678" y="15275"/>
                  <a:pt x="507" y="151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32" name="フリーフォーム 2131">
            <a:extLst>
              <a:ext uri="{FF2B5EF4-FFF2-40B4-BE49-F238E27FC236}">
                <a16:creationId xmlns:a16="http://schemas.microsoft.com/office/drawing/2014/main" id="{B6EBB24A-0974-8FCF-9627-924E1A2DAC87}"/>
              </a:ext>
            </a:extLst>
          </p:cNvPr>
          <p:cNvSpPr/>
          <p:nvPr/>
        </p:nvSpPr>
        <p:spPr>
          <a:xfrm>
            <a:off x="5658403" y="6568382"/>
            <a:ext cx="1508942" cy="1160151"/>
          </a:xfrm>
          <a:custGeom>
            <a:avLst/>
            <a:gdLst>
              <a:gd name="connsiteX0" fmla="*/ 5797 w 1508942"/>
              <a:gd name="connsiteY0" fmla="*/ 130868 h 1160151"/>
              <a:gd name="connsiteX1" fmla="*/ 431247 w 1508942"/>
              <a:gd name="connsiteY1" fmla="*/ 10218 h 1160151"/>
              <a:gd name="connsiteX2" fmla="*/ 212172 w 1508942"/>
              <a:gd name="connsiteY2" fmla="*/ 29268 h 1160151"/>
              <a:gd name="connsiteX3" fmla="*/ 685247 w 1508942"/>
              <a:gd name="connsiteY3" fmla="*/ 210243 h 1160151"/>
              <a:gd name="connsiteX4" fmla="*/ 1097997 w 1508942"/>
              <a:gd name="connsiteY4" fmla="*/ 696018 h 1160151"/>
              <a:gd name="connsiteX5" fmla="*/ 951947 w 1508942"/>
              <a:gd name="connsiteY5" fmla="*/ 534093 h 1160151"/>
              <a:gd name="connsiteX6" fmla="*/ 1507572 w 1508942"/>
              <a:gd name="connsiteY6" fmla="*/ 1150043 h 1160151"/>
              <a:gd name="connsiteX7" fmla="*/ 1091647 w 1508942"/>
              <a:gd name="connsiteY7" fmla="*/ 911918 h 1160151"/>
              <a:gd name="connsiteX8" fmla="*/ 545547 w 1508942"/>
              <a:gd name="connsiteY8" fmla="*/ 842068 h 1160151"/>
              <a:gd name="connsiteX9" fmla="*/ 396322 w 1508942"/>
              <a:gd name="connsiteY9" fmla="*/ 426143 h 1160151"/>
              <a:gd name="connsiteX10" fmla="*/ 196297 w 1508942"/>
              <a:gd name="connsiteY10" fmla="*/ 254693 h 1160151"/>
              <a:gd name="connsiteX11" fmla="*/ 5797 w 1508942"/>
              <a:gd name="connsiteY11" fmla="*/ 130868 h 11601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508942" h="1160151">
                <a:moveTo>
                  <a:pt x="5797" y="130868"/>
                </a:moveTo>
                <a:cubicBezTo>
                  <a:pt x="44955" y="90122"/>
                  <a:pt x="396851" y="27151"/>
                  <a:pt x="431247" y="10218"/>
                </a:cubicBezTo>
                <a:cubicBezTo>
                  <a:pt x="465643" y="-6715"/>
                  <a:pt x="169839" y="-4069"/>
                  <a:pt x="212172" y="29268"/>
                </a:cubicBezTo>
                <a:cubicBezTo>
                  <a:pt x="254505" y="62605"/>
                  <a:pt x="537610" y="99118"/>
                  <a:pt x="685247" y="210243"/>
                </a:cubicBezTo>
                <a:cubicBezTo>
                  <a:pt x="832885" y="321368"/>
                  <a:pt x="1053547" y="642043"/>
                  <a:pt x="1097997" y="696018"/>
                </a:cubicBezTo>
                <a:cubicBezTo>
                  <a:pt x="1142447" y="749993"/>
                  <a:pt x="951947" y="534093"/>
                  <a:pt x="951947" y="534093"/>
                </a:cubicBezTo>
                <a:cubicBezTo>
                  <a:pt x="1020210" y="609764"/>
                  <a:pt x="1484289" y="1087072"/>
                  <a:pt x="1507572" y="1150043"/>
                </a:cubicBezTo>
                <a:cubicBezTo>
                  <a:pt x="1530855" y="1213014"/>
                  <a:pt x="1251984" y="963247"/>
                  <a:pt x="1091647" y="911918"/>
                </a:cubicBezTo>
                <a:cubicBezTo>
                  <a:pt x="931310" y="860589"/>
                  <a:pt x="661434" y="923030"/>
                  <a:pt x="545547" y="842068"/>
                </a:cubicBezTo>
                <a:cubicBezTo>
                  <a:pt x="429660" y="761106"/>
                  <a:pt x="454530" y="524039"/>
                  <a:pt x="396322" y="426143"/>
                </a:cubicBezTo>
                <a:cubicBezTo>
                  <a:pt x="338114" y="328247"/>
                  <a:pt x="256093" y="301789"/>
                  <a:pt x="196297" y="254693"/>
                </a:cubicBezTo>
                <a:cubicBezTo>
                  <a:pt x="136501" y="207597"/>
                  <a:pt x="-33361" y="171614"/>
                  <a:pt x="5797" y="130868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33" name="フリーフォーム 2132">
            <a:extLst>
              <a:ext uri="{FF2B5EF4-FFF2-40B4-BE49-F238E27FC236}">
                <a16:creationId xmlns:a16="http://schemas.microsoft.com/office/drawing/2014/main" id="{E4F5C112-4561-3FD2-1CA4-41EF20C38A0C}"/>
              </a:ext>
            </a:extLst>
          </p:cNvPr>
          <p:cNvSpPr/>
          <p:nvPr/>
        </p:nvSpPr>
        <p:spPr>
          <a:xfrm>
            <a:off x="4166876" y="6537958"/>
            <a:ext cx="1802152" cy="1190724"/>
          </a:xfrm>
          <a:custGeom>
            <a:avLst/>
            <a:gdLst>
              <a:gd name="connsiteX0" fmla="*/ 1671949 w 1802152"/>
              <a:gd name="connsiteY0" fmla="*/ 113667 h 1190724"/>
              <a:gd name="connsiteX1" fmla="*/ 900424 w 1802152"/>
              <a:gd name="connsiteY1" fmla="*/ 472442 h 1190724"/>
              <a:gd name="connsiteX2" fmla="*/ 967099 w 1802152"/>
              <a:gd name="connsiteY2" fmla="*/ 434342 h 1190724"/>
              <a:gd name="connsiteX3" fmla="*/ 436874 w 1802152"/>
              <a:gd name="connsiteY3" fmla="*/ 891542 h 1190724"/>
              <a:gd name="connsiteX4" fmla="*/ 5074 w 1802152"/>
              <a:gd name="connsiteY4" fmla="*/ 1189992 h 1190724"/>
              <a:gd name="connsiteX5" fmla="*/ 236849 w 1802152"/>
              <a:gd name="connsiteY5" fmla="*/ 955042 h 1190724"/>
              <a:gd name="connsiteX6" fmla="*/ 773424 w 1802152"/>
              <a:gd name="connsiteY6" fmla="*/ 348617 h 1190724"/>
              <a:gd name="connsiteX7" fmla="*/ 513074 w 1802152"/>
              <a:gd name="connsiteY7" fmla="*/ 523242 h 1190724"/>
              <a:gd name="connsiteX8" fmla="*/ 1294124 w 1802152"/>
              <a:gd name="connsiteY8" fmla="*/ 62867 h 1190724"/>
              <a:gd name="connsiteX9" fmla="*/ 967099 w 1802152"/>
              <a:gd name="connsiteY9" fmla="*/ 148592 h 1190724"/>
              <a:gd name="connsiteX10" fmla="*/ 1757674 w 1802152"/>
              <a:gd name="connsiteY10" fmla="*/ 8892 h 1190724"/>
              <a:gd name="connsiteX11" fmla="*/ 1538599 w 1802152"/>
              <a:gd name="connsiteY11" fmla="*/ 21592 h 1190724"/>
              <a:gd name="connsiteX12" fmla="*/ 1786249 w 1802152"/>
              <a:gd name="connsiteY12" fmla="*/ 81917 h 1190724"/>
              <a:gd name="connsiteX13" fmla="*/ 1671949 w 1802152"/>
              <a:gd name="connsiteY13" fmla="*/ 113667 h 11907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802152" h="1190724">
                <a:moveTo>
                  <a:pt x="1671949" y="113667"/>
                </a:moveTo>
                <a:cubicBezTo>
                  <a:pt x="1524312" y="178754"/>
                  <a:pt x="1017899" y="418996"/>
                  <a:pt x="900424" y="472442"/>
                </a:cubicBezTo>
                <a:cubicBezTo>
                  <a:pt x="782949" y="525888"/>
                  <a:pt x="1044357" y="364492"/>
                  <a:pt x="967099" y="434342"/>
                </a:cubicBezTo>
                <a:cubicBezTo>
                  <a:pt x="889841" y="504192"/>
                  <a:pt x="597211" y="765600"/>
                  <a:pt x="436874" y="891542"/>
                </a:cubicBezTo>
                <a:cubicBezTo>
                  <a:pt x="276537" y="1017484"/>
                  <a:pt x="38411" y="1179409"/>
                  <a:pt x="5074" y="1189992"/>
                </a:cubicBezTo>
                <a:cubicBezTo>
                  <a:pt x="-28264" y="1200575"/>
                  <a:pt x="108791" y="1095271"/>
                  <a:pt x="236849" y="955042"/>
                </a:cubicBezTo>
                <a:cubicBezTo>
                  <a:pt x="364907" y="814813"/>
                  <a:pt x="727386" y="420584"/>
                  <a:pt x="773424" y="348617"/>
                </a:cubicBezTo>
                <a:cubicBezTo>
                  <a:pt x="819461" y="276650"/>
                  <a:pt x="426291" y="570867"/>
                  <a:pt x="513074" y="523242"/>
                </a:cubicBezTo>
                <a:cubicBezTo>
                  <a:pt x="599857" y="475617"/>
                  <a:pt x="1218453" y="125309"/>
                  <a:pt x="1294124" y="62867"/>
                </a:cubicBezTo>
                <a:cubicBezTo>
                  <a:pt x="1369795" y="425"/>
                  <a:pt x="889841" y="157588"/>
                  <a:pt x="967099" y="148592"/>
                </a:cubicBezTo>
                <a:cubicBezTo>
                  <a:pt x="1044357" y="139596"/>
                  <a:pt x="1662424" y="30059"/>
                  <a:pt x="1757674" y="8892"/>
                </a:cubicBezTo>
                <a:cubicBezTo>
                  <a:pt x="1852924" y="-12275"/>
                  <a:pt x="1533837" y="9421"/>
                  <a:pt x="1538599" y="21592"/>
                </a:cubicBezTo>
                <a:cubicBezTo>
                  <a:pt x="1543361" y="33763"/>
                  <a:pt x="1757674" y="68159"/>
                  <a:pt x="1786249" y="81917"/>
                </a:cubicBezTo>
                <a:cubicBezTo>
                  <a:pt x="1814824" y="95675"/>
                  <a:pt x="1819586" y="48580"/>
                  <a:pt x="1671949" y="113667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34" name="フリーフォーム 2133">
            <a:extLst>
              <a:ext uri="{FF2B5EF4-FFF2-40B4-BE49-F238E27FC236}">
                <a16:creationId xmlns:a16="http://schemas.microsoft.com/office/drawing/2014/main" id="{37BDC833-B288-C6AC-6624-8BEF6B1807C8}"/>
              </a:ext>
            </a:extLst>
          </p:cNvPr>
          <p:cNvSpPr/>
          <p:nvPr/>
        </p:nvSpPr>
        <p:spPr>
          <a:xfrm>
            <a:off x="2732073" y="7206801"/>
            <a:ext cx="1965603" cy="1524634"/>
          </a:xfrm>
          <a:custGeom>
            <a:avLst/>
            <a:gdLst>
              <a:gd name="connsiteX0" fmla="*/ 1963752 w 1965603"/>
              <a:gd name="connsiteY0" fmla="*/ 13149 h 1524634"/>
              <a:gd name="connsiteX1" fmla="*/ 1395427 w 1965603"/>
              <a:gd name="connsiteY1" fmla="*/ 530674 h 1524634"/>
              <a:gd name="connsiteX2" fmla="*/ 1541477 w 1965603"/>
              <a:gd name="connsiteY2" fmla="*/ 517974 h 1524634"/>
              <a:gd name="connsiteX3" fmla="*/ 738202 w 1965603"/>
              <a:gd name="connsiteY3" fmla="*/ 1076774 h 1524634"/>
              <a:gd name="connsiteX4" fmla="*/ 722327 w 1965603"/>
              <a:gd name="connsiteY4" fmla="*/ 1083124 h 1524634"/>
              <a:gd name="connsiteX5" fmla="*/ 4777 w 1965603"/>
              <a:gd name="connsiteY5" fmla="*/ 1524449 h 1524634"/>
              <a:gd name="connsiteX6" fmla="*/ 442927 w 1965603"/>
              <a:gd name="connsiteY6" fmla="*/ 1130749 h 1524634"/>
              <a:gd name="connsiteX7" fmla="*/ 1084277 w 1965603"/>
              <a:gd name="connsiteY7" fmla="*/ 606874 h 1524634"/>
              <a:gd name="connsiteX8" fmla="*/ 849327 w 1965603"/>
              <a:gd name="connsiteY8" fmla="*/ 730699 h 1524634"/>
              <a:gd name="connsiteX9" fmla="*/ 1655777 w 1965603"/>
              <a:gd name="connsiteY9" fmla="*/ 133799 h 1524634"/>
              <a:gd name="connsiteX10" fmla="*/ 1579577 w 1965603"/>
              <a:gd name="connsiteY10" fmla="*/ 152849 h 1524634"/>
              <a:gd name="connsiteX11" fmla="*/ 1963752 w 1965603"/>
              <a:gd name="connsiteY11" fmla="*/ 13149 h 15246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965603" h="1524634">
                <a:moveTo>
                  <a:pt x="1963752" y="13149"/>
                </a:moveTo>
                <a:cubicBezTo>
                  <a:pt x="1933060" y="76120"/>
                  <a:pt x="1465806" y="446537"/>
                  <a:pt x="1395427" y="530674"/>
                </a:cubicBezTo>
                <a:cubicBezTo>
                  <a:pt x="1325048" y="614811"/>
                  <a:pt x="1651014" y="426957"/>
                  <a:pt x="1541477" y="517974"/>
                </a:cubicBezTo>
                <a:cubicBezTo>
                  <a:pt x="1431940" y="608991"/>
                  <a:pt x="874727" y="982582"/>
                  <a:pt x="738202" y="1076774"/>
                </a:cubicBezTo>
                <a:cubicBezTo>
                  <a:pt x="601677" y="1170966"/>
                  <a:pt x="722327" y="1083124"/>
                  <a:pt x="722327" y="1083124"/>
                </a:cubicBezTo>
                <a:cubicBezTo>
                  <a:pt x="600089" y="1157737"/>
                  <a:pt x="51344" y="1516512"/>
                  <a:pt x="4777" y="1524449"/>
                </a:cubicBezTo>
                <a:cubicBezTo>
                  <a:pt x="-41790" y="1532386"/>
                  <a:pt x="263010" y="1283678"/>
                  <a:pt x="442927" y="1130749"/>
                </a:cubicBezTo>
                <a:cubicBezTo>
                  <a:pt x="622844" y="977820"/>
                  <a:pt x="1016544" y="673549"/>
                  <a:pt x="1084277" y="606874"/>
                </a:cubicBezTo>
                <a:cubicBezTo>
                  <a:pt x="1152010" y="540199"/>
                  <a:pt x="754077" y="809545"/>
                  <a:pt x="849327" y="730699"/>
                </a:cubicBezTo>
                <a:cubicBezTo>
                  <a:pt x="944577" y="651853"/>
                  <a:pt x="1534069" y="230107"/>
                  <a:pt x="1655777" y="133799"/>
                </a:cubicBezTo>
                <a:cubicBezTo>
                  <a:pt x="1777485" y="37491"/>
                  <a:pt x="1525073" y="172957"/>
                  <a:pt x="1579577" y="152849"/>
                </a:cubicBezTo>
                <a:cubicBezTo>
                  <a:pt x="1634081" y="132741"/>
                  <a:pt x="1994444" y="-49822"/>
                  <a:pt x="1963752" y="1314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35" name="フリーフォーム 2134">
            <a:extLst>
              <a:ext uri="{FF2B5EF4-FFF2-40B4-BE49-F238E27FC236}">
                <a16:creationId xmlns:a16="http://schemas.microsoft.com/office/drawing/2014/main" id="{70752DE7-3771-38DA-BE9F-817D928C42C2}"/>
              </a:ext>
            </a:extLst>
          </p:cNvPr>
          <p:cNvSpPr/>
          <p:nvPr/>
        </p:nvSpPr>
        <p:spPr>
          <a:xfrm>
            <a:off x="4576923" y="6544613"/>
            <a:ext cx="1241634" cy="709686"/>
          </a:xfrm>
          <a:custGeom>
            <a:avLst/>
            <a:gdLst>
              <a:gd name="connsiteX0" fmla="*/ 1238090 w 1241634"/>
              <a:gd name="connsiteY0" fmla="*/ 6206 h 709686"/>
              <a:gd name="connsiteX1" fmla="*/ 873758 w 1241634"/>
              <a:gd name="connsiteY1" fmla="*/ 113362 h 709686"/>
              <a:gd name="connsiteX2" fmla="*/ 9365 w 1241634"/>
              <a:gd name="connsiteY2" fmla="*/ 706293 h 709686"/>
              <a:gd name="connsiteX3" fmla="*/ 430846 w 1241634"/>
              <a:gd name="connsiteY3" fmla="*/ 349106 h 709686"/>
              <a:gd name="connsiteX4" fmla="*/ 680877 w 1241634"/>
              <a:gd name="connsiteY4" fmla="*/ 206231 h 709686"/>
              <a:gd name="connsiteX5" fmla="*/ 1238090 w 1241634"/>
              <a:gd name="connsiteY5" fmla="*/ 6206 h 7096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241634" h="709686">
                <a:moveTo>
                  <a:pt x="1238090" y="6206"/>
                </a:moveTo>
                <a:cubicBezTo>
                  <a:pt x="1270237" y="-9272"/>
                  <a:pt x="1078545" y="-3319"/>
                  <a:pt x="873758" y="113362"/>
                </a:cubicBezTo>
                <a:cubicBezTo>
                  <a:pt x="668971" y="230043"/>
                  <a:pt x="83184" y="667002"/>
                  <a:pt x="9365" y="706293"/>
                </a:cubicBezTo>
                <a:cubicBezTo>
                  <a:pt x="-64454" y="745584"/>
                  <a:pt x="318927" y="432450"/>
                  <a:pt x="430846" y="349106"/>
                </a:cubicBezTo>
                <a:cubicBezTo>
                  <a:pt x="542765" y="265762"/>
                  <a:pt x="548718" y="257428"/>
                  <a:pt x="680877" y="206231"/>
                </a:cubicBezTo>
                <a:cubicBezTo>
                  <a:pt x="813036" y="155034"/>
                  <a:pt x="1205943" y="21684"/>
                  <a:pt x="1238090" y="620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38" name="フリーフォーム 2137">
            <a:extLst>
              <a:ext uri="{FF2B5EF4-FFF2-40B4-BE49-F238E27FC236}">
                <a16:creationId xmlns:a16="http://schemas.microsoft.com/office/drawing/2014/main" id="{2708997F-B94E-C916-1275-FA22944C6D6E}"/>
              </a:ext>
            </a:extLst>
          </p:cNvPr>
          <p:cNvSpPr/>
          <p:nvPr/>
        </p:nvSpPr>
        <p:spPr>
          <a:xfrm>
            <a:off x="5200511" y="8142253"/>
            <a:ext cx="814638" cy="501687"/>
          </a:xfrm>
          <a:custGeom>
            <a:avLst/>
            <a:gdLst>
              <a:gd name="connsiteX0" fmla="*/ 139 w 814638"/>
              <a:gd name="connsiteY0" fmla="*/ 165928 h 501687"/>
              <a:gd name="connsiteX1" fmla="*/ 464483 w 814638"/>
              <a:gd name="connsiteY1" fmla="*/ 1622 h 501687"/>
              <a:gd name="connsiteX2" fmla="*/ 635933 w 814638"/>
              <a:gd name="connsiteY2" fmla="*/ 80203 h 501687"/>
              <a:gd name="connsiteX3" fmla="*/ 557352 w 814638"/>
              <a:gd name="connsiteY3" fmla="*/ 51628 h 501687"/>
              <a:gd name="connsiteX4" fmla="*/ 814527 w 814638"/>
              <a:gd name="connsiteY4" fmla="*/ 501685 h 501687"/>
              <a:gd name="connsiteX5" fmla="*/ 521633 w 814638"/>
              <a:gd name="connsiteY5" fmla="*/ 58772 h 501687"/>
              <a:gd name="connsiteX6" fmla="*/ 343039 w 814638"/>
              <a:gd name="connsiteY6" fmla="*/ 137353 h 501687"/>
              <a:gd name="connsiteX7" fmla="*/ 414477 w 814638"/>
              <a:gd name="connsiteY7" fmla="*/ 73060 h 501687"/>
              <a:gd name="connsiteX8" fmla="*/ 139 w 814638"/>
              <a:gd name="connsiteY8" fmla="*/ 165928 h 5016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814638" h="501687">
                <a:moveTo>
                  <a:pt x="139" y="165928"/>
                </a:moveTo>
                <a:cubicBezTo>
                  <a:pt x="8473" y="154022"/>
                  <a:pt x="358517" y="15909"/>
                  <a:pt x="464483" y="1622"/>
                </a:cubicBezTo>
                <a:cubicBezTo>
                  <a:pt x="570449" y="-12665"/>
                  <a:pt x="620455" y="71869"/>
                  <a:pt x="635933" y="80203"/>
                </a:cubicBezTo>
                <a:cubicBezTo>
                  <a:pt x="651411" y="88537"/>
                  <a:pt x="527586" y="-18619"/>
                  <a:pt x="557352" y="51628"/>
                </a:cubicBezTo>
                <a:cubicBezTo>
                  <a:pt x="587118" y="121875"/>
                  <a:pt x="820480" y="500494"/>
                  <a:pt x="814527" y="501685"/>
                </a:cubicBezTo>
                <a:cubicBezTo>
                  <a:pt x="808574" y="502876"/>
                  <a:pt x="600214" y="119494"/>
                  <a:pt x="521633" y="58772"/>
                </a:cubicBezTo>
                <a:cubicBezTo>
                  <a:pt x="443052" y="-1950"/>
                  <a:pt x="360898" y="134972"/>
                  <a:pt x="343039" y="137353"/>
                </a:cubicBezTo>
                <a:cubicBezTo>
                  <a:pt x="325180" y="139734"/>
                  <a:pt x="470436" y="70679"/>
                  <a:pt x="414477" y="73060"/>
                </a:cubicBezTo>
                <a:cubicBezTo>
                  <a:pt x="358518" y="75441"/>
                  <a:pt x="-8195" y="177834"/>
                  <a:pt x="139" y="16592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41" name="フリーフォーム 2140">
            <a:extLst>
              <a:ext uri="{FF2B5EF4-FFF2-40B4-BE49-F238E27FC236}">
                <a16:creationId xmlns:a16="http://schemas.microsoft.com/office/drawing/2014/main" id="{53DCFF5B-A75A-5C69-7547-28CBB405205F}"/>
              </a:ext>
            </a:extLst>
          </p:cNvPr>
          <p:cNvSpPr/>
          <p:nvPr/>
        </p:nvSpPr>
        <p:spPr>
          <a:xfrm>
            <a:off x="4325685" y="8757908"/>
            <a:ext cx="903837" cy="872479"/>
          </a:xfrm>
          <a:custGeom>
            <a:avLst/>
            <a:gdLst>
              <a:gd name="connsiteX0" fmla="*/ 903540 w 903837"/>
              <a:gd name="connsiteY0" fmla="*/ 330 h 872479"/>
              <a:gd name="connsiteX1" fmla="*/ 410621 w 903837"/>
              <a:gd name="connsiteY1" fmla="*/ 436098 h 872479"/>
              <a:gd name="connsiteX2" fmla="*/ 410621 w 903837"/>
              <a:gd name="connsiteY2" fmla="*/ 807573 h 872479"/>
              <a:gd name="connsiteX3" fmla="*/ 353471 w 903837"/>
              <a:gd name="connsiteY3" fmla="*/ 707561 h 872479"/>
              <a:gd name="connsiteX4" fmla="*/ 432053 w 903837"/>
              <a:gd name="connsiteY4" fmla="*/ 871867 h 872479"/>
              <a:gd name="connsiteX5" fmla="*/ 146303 w 903837"/>
              <a:gd name="connsiteY5" fmla="*/ 636123 h 872479"/>
              <a:gd name="connsiteX6" fmla="*/ 3428 w 903837"/>
              <a:gd name="connsiteY6" fmla="*/ 414667 h 872479"/>
              <a:gd name="connsiteX7" fmla="*/ 282034 w 903837"/>
              <a:gd name="connsiteY7" fmla="*/ 707561 h 872479"/>
              <a:gd name="connsiteX8" fmla="*/ 324896 w 903837"/>
              <a:gd name="connsiteY8" fmla="*/ 643267 h 872479"/>
              <a:gd name="connsiteX9" fmla="*/ 332040 w 903837"/>
              <a:gd name="connsiteY9" fmla="*/ 507536 h 872479"/>
              <a:gd name="connsiteX10" fmla="*/ 903540 w 903837"/>
              <a:gd name="connsiteY10" fmla="*/ 330 h 8724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903837" h="872479">
                <a:moveTo>
                  <a:pt x="903540" y="330"/>
                </a:moveTo>
                <a:cubicBezTo>
                  <a:pt x="916637" y="-11576"/>
                  <a:pt x="492774" y="301558"/>
                  <a:pt x="410621" y="436098"/>
                </a:cubicBezTo>
                <a:cubicBezTo>
                  <a:pt x="328468" y="570638"/>
                  <a:pt x="420146" y="762329"/>
                  <a:pt x="410621" y="807573"/>
                </a:cubicBezTo>
                <a:cubicBezTo>
                  <a:pt x="401096" y="852817"/>
                  <a:pt x="349899" y="696845"/>
                  <a:pt x="353471" y="707561"/>
                </a:cubicBezTo>
                <a:cubicBezTo>
                  <a:pt x="357043" y="718277"/>
                  <a:pt x="466581" y="883773"/>
                  <a:pt x="432053" y="871867"/>
                </a:cubicBezTo>
                <a:cubicBezTo>
                  <a:pt x="397525" y="859961"/>
                  <a:pt x="217740" y="712323"/>
                  <a:pt x="146303" y="636123"/>
                </a:cubicBezTo>
                <a:cubicBezTo>
                  <a:pt x="74865" y="559923"/>
                  <a:pt x="-19194" y="402761"/>
                  <a:pt x="3428" y="414667"/>
                </a:cubicBezTo>
                <a:cubicBezTo>
                  <a:pt x="26050" y="426573"/>
                  <a:pt x="228456" y="669461"/>
                  <a:pt x="282034" y="707561"/>
                </a:cubicBezTo>
                <a:cubicBezTo>
                  <a:pt x="335612" y="745661"/>
                  <a:pt x="316562" y="676604"/>
                  <a:pt x="324896" y="643267"/>
                </a:cubicBezTo>
                <a:cubicBezTo>
                  <a:pt x="333230" y="609930"/>
                  <a:pt x="240362" y="612311"/>
                  <a:pt x="332040" y="507536"/>
                </a:cubicBezTo>
                <a:cubicBezTo>
                  <a:pt x="423718" y="402761"/>
                  <a:pt x="890443" y="12236"/>
                  <a:pt x="903540" y="330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45" name="フリーフォーム 2144">
            <a:extLst>
              <a:ext uri="{FF2B5EF4-FFF2-40B4-BE49-F238E27FC236}">
                <a16:creationId xmlns:a16="http://schemas.microsoft.com/office/drawing/2014/main" id="{DEC93AB3-B99F-1F46-DD18-FC4EF2EF6209}"/>
              </a:ext>
            </a:extLst>
          </p:cNvPr>
          <p:cNvSpPr/>
          <p:nvPr/>
        </p:nvSpPr>
        <p:spPr>
          <a:xfrm>
            <a:off x="3798914" y="6609870"/>
            <a:ext cx="2152258" cy="1300813"/>
          </a:xfrm>
          <a:custGeom>
            <a:avLst/>
            <a:gdLst>
              <a:gd name="connsiteX0" fmla="*/ 2151830 w 2152258"/>
              <a:gd name="connsiteY0" fmla="*/ 5243 h 1300813"/>
              <a:gd name="connsiteX1" fmla="*/ 1215999 w 2152258"/>
              <a:gd name="connsiteY1" fmla="*/ 526736 h 1300813"/>
              <a:gd name="connsiteX2" fmla="*/ 144436 w 2152258"/>
              <a:gd name="connsiteY2" fmla="*/ 1283974 h 1300813"/>
              <a:gd name="connsiteX3" fmla="*/ 744511 w 2152258"/>
              <a:gd name="connsiteY3" fmla="*/ 1069661 h 1300813"/>
              <a:gd name="connsiteX4" fmla="*/ 1561 w 2152258"/>
              <a:gd name="connsiteY4" fmla="*/ 1276830 h 1300813"/>
              <a:gd name="connsiteX5" fmla="*/ 987399 w 2152258"/>
              <a:gd name="connsiteY5" fmla="*/ 476730 h 1300813"/>
              <a:gd name="connsiteX6" fmla="*/ 1023117 w 2152258"/>
              <a:gd name="connsiteY6" fmla="*/ 298136 h 1300813"/>
              <a:gd name="connsiteX7" fmla="*/ 1101699 w 2152258"/>
              <a:gd name="connsiteY7" fmla="*/ 262418 h 1300813"/>
              <a:gd name="connsiteX8" fmla="*/ 2151830 w 2152258"/>
              <a:gd name="connsiteY8" fmla="*/ 5243 h 13008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152258" h="1300813">
                <a:moveTo>
                  <a:pt x="2151830" y="5243"/>
                </a:moveTo>
                <a:cubicBezTo>
                  <a:pt x="2170880" y="49296"/>
                  <a:pt x="1550565" y="313614"/>
                  <a:pt x="1215999" y="526736"/>
                </a:cubicBezTo>
                <a:cubicBezTo>
                  <a:pt x="881433" y="739858"/>
                  <a:pt x="223017" y="1193487"/>
                  <a:pt x="144436" y="1283974"/>
                </a:cubicBezTo>
                <a:cubicBezTo>
                  <a:pt x="65855" y="1374461"/>
                  <a:pt x="768323" y="1070852"/>
                  <a:pt x="744511" y="1069661"/>
                </a:cubicBezTo>
                <a:cubicBezTo>
                  <a:pt x="720699" y="1068470"/>
                  <a:pt x="-38920" y="1375652"/>
                  <a:pt x="1561" y="1276830"/>
                </a:cubicBezTo>
                <a:cubicBezTo>
                  <a:pt x="42042" y="1178008"/>
                  <a:pt x="817140" y="639846"/>
                  <a:pt x="987399" y="476730"/>
                </a:cubicBezTo>
                <a:cubicBezTo>
                  <a:pt x="1157658" y="313614"/>
                  <a:pt x="1004067" y="333855"/>
                  <a:pt x="1023117" y="298136"/>
                </a:cubicBezTo>
                <a:cubicBezTo>
                  <a:pt x="1042167" y="262417"/>
                  <a:pt x="911199" y="317187"/>
                  <a:pt x="1101699" y="262418"/>
                </a:cubicBezTo>
                <a:cubicBezTo>
                  <a:pt x="1292199" y="207649"/>
                  <a:pt x="2132780" y="-38810"/>
                  <a:pt x="2151830" y="5243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42" name="フリーフォーム 2141">
            <a:extLst>
              <a:ext uri="{FF2B5EF4-FFF2-40B4-BE49-F238E27FC236}">
                <a16:creationId xmlns:a16="http://schemas.microsoft.com/office/drawing/2014/main" id="{A6FB48DE-EEB2-1BDA-EB86-5D6E7DE927A9}"/>
              </a:ext>
            </a:extLst>
          </p:cNvPr>
          <p:cNvSpPr/>
          <p:nvPr/>
        </p:nvSpPr>
        <p:spPr>
          <a:xfrm>
            <a:off x="4594345" y="9388597"/>
            <a:ext cx="2246619" cy="1493273"/>
          </a:xfrm>
          <a:custGeom>
            <a:avLst/>
            <a:gdLst>
              <a:gd name="connsiteX0" fmla="*/ 2202501 w 2246619"/>
              <a:gd name="connsiteY0" fmla="*/ 361120 h 1493273"/>
              <a:gd name="connsiteX1" fmla="*/ 530954 w 2246619"/>
              <a:gd name="connsiteY1" fmla="*/ 1263872 h 1493273"/>
              <a:gd name="connsiteX2" fmla="*/ 6776 w 2246619"/>
              <a:gd name="connsiteY2" fmla="*/ 1485192 h 1493273"/>
              <a:gd name="connsiteX3" fmla="*/ 816340 w 2246619"/>
              <a:gd name="connsiteY3" fmla="*/ 1065849 h 1493273"/>
              <a:gd name="connsiteX4" fmla="*/ 338756 w 2246619"/>
              <a:gd name="connsiteY4" fmla="*/ 1211454 h 1493273"/>
              <a:gd name="connsiteX5" fmla="*/ 1305573 w 2246619"/>
              <a:gd name="connsiteY5" fmla="*/ 722221 h 1493273"/>
              <a:gd name="connsiteX6" fmla="*/ 391173 w 2246619"/>
              <a:gd name="connsiteY6" fmla="*/ 1001783 h 1493273"/>
              <a:gd name="connsiteX7" fmla="*/ 1614256 w 2246619"/>
              <a:gd name="connsiteY7" fmla="*/ 535846 h 1493273"/>
              <a:gd name="connsiteX8" fmla="*/ 1346343 w 2246619"/>
              <a:gd name="connsiteY8" fmla="*/ 611561 h 1493273"/>
              <a:gd name="connsiteX9" fmla="*/ 1992830 w 2246619"/>
              <a:gd name="connsiteY9" fmla="*/ 238812 h 1493273"/>
              <a:gd name="connsiteX10" fmla="*/ 1899642 w 2246619"/>
              <a:gd name="connsiteY10" fmla="*/ 20 h 1493273"/>
              <a:gd name="connsiteX11" fmla="*/ 2086017 w 2246619"/>
              <a:gd name="connsiteY11" fmla="*/ 250460 h 1493273"/>
              <a:gd name="connsiteX12" fmla="*/ 1788982 w 2246619"/>
              <a:gd name="connsiteY12" fmla="*/ 401890 h 1493273"/>
              <a:gd name="connsiteX13" fmla="*/ 2202501 w 2246619"/>
              <a:gd name="connsiteY13" fmla="*/ 361120 h 14932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2246619" h="1493273">
                <a:moveTo>
                  <a:pt x="2202501" y="361120"/>
                </a:moveTo>
                <a:cubicBezTo>
                  <a:pt x="1992830" y="504784"/>
                  <a:pt x="896908" y="1076527"/>
                  <a:pt x="530954" y="1263872"/>
                </a:cubicBezTo>
                <a:cubicBezTo>
                  <a:pt x="165000" y="1451217"/>
                  <a:pt x="-40788" y="1518196"/>
                  <a:pt x="6776" y="1485192"/>
                </a:cubicBezTo>
                <a:cubicBezTo>
                  <a:pt x="54340" y="1452188"/>
                  <a:pt x="761010" y="1111472"/>
                  <a:pt x="816340" y="1065849"/>
                </a:cubicBezTo>
                <a:cubicBezTo>
                  <a:pt x="871670" y="1020226"/>
                  <a:pt x="257217" y="1268725"/>
                  <a:pt x="338756" y="1211454"/>
                </a:cubicBezTo>
                <a:cubicBezTo>
                  <a:pt x="420295" y="1154183"/>
                  <a:pt x="1296837" y="757166"/>
                  <a:pt x="1305573" y="722221"/>
                </a:cubicBezTo>
                <a:cubicBezTo>
                  <a:pt x="1314309" y="687276"/>
                  <a:pt x="339726" y="1032846"/>
                  <a:pt x="391173" y="1001783"/>
                </a:cubicBezTo>
                <a:cubicBezTo>
                  <a:pt x="442620" y="970721"/>
                  <a:pt x="1455061" y="600883"/>
                  <a:pt x="1614256" y="535846"/>
                </a:cubicBezTo>
                <a:cubicBezTo>
                  <a:pt x="1773451" y="470809"/>
                  <a:pt x="1283247" y="661067"/>
                  <a:pt x="1346343" y="611561"/>
                </a:cubicBezTo>
                <a:cubicBezTo>
                  <a:pt x="1409439" y="562055"/>
                  <a:pt x="1900613" y="340736"/>
                  <a:pt x="1992830" y="238812"/>
                </a:cubicBezTo>
                <a:cubicBezTo>
                  <a:pt x="2085047" y="136888"/>
                  <a:pt x="1884111" y="-1921"/>
                  <a:pt x="1899642" y="20"/>
                </a:cubicBezTo>
                <a:cubicBezTo>
                  <a:pt x="1915173" y="1961"/>
                  <a:pt x="2104460" y="183482"/>
                  <a:pt x="2086017" y="250460"/>
                </a:cubicBezTo>
                <a:cubicBezTo>
                  <a:pt x="2067574" y="317438"/>
                  <a:pt x="1770539" y="390242"/>
                  <a:pt x="1788982" y="401890"/>
                </a:cubicBezTo>
                <a:cubicBezTo>
                  <a:pt x="1807425" y="413538"/>
                  <a:pt x="2412172" y="217456"/>
                  <a:pt x="2202501" y="361120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47" name="フリーフォーム 2146">
            <a:extLst>
              <a:ext uri="{FF2B5EF4-FFF2-40B4-BE49-F238E27FC236}">
                <a16:creationId xmlns:a16="http://schemas.microsoft.com/office/drawing/2014/main" id="{63B38020-F6A9-5414-8A21-78702F6A9914}"/>
              </a:ext>
            </a:extLst>
          </p:cNvPr>
          <p:cNvSpPr/>
          <p:nvPr/>
        </p:nvSpPr>
        <p:spPr>
          <a:xfrm>
            <a:off x="4554254" y="8969262"/>
            <a:ext cx="1893223" cy="1857511"/>
          </a:xfrm>
          <a:custGeom>
            <a:avLst/>
            <a:gdLst>
              <a:gd name="connsiteX0" fmla="*/ 1887315 w 1893223"/>
              <a:gd name="connsiteY0" fmla="*/ 361113 h 1857511"/>
              <a:gd name="connsiteX1" fmla="*/ 1095224 w 1893223"/>
              <a:gd name="connsiteY1" fmla="*/ 803752 h 1857511"/>
              <a:gd name="connsiteX2" fmla="*/ 1380610 w 1893223"/>
              <a:gd name="connsiteY2" fmla="*/ 722213 h 1857511"/>
              <a:gd name="connsiteX3" fmla="*/ 932146 w 1893223"/>
              <a:gd name="connsiteY3" fmla="*/ 1060017 h 1857511"/>
              <a:gd name="connsiteX4" fmla="*/ 1433028 w 1893223"/>
              <a:gd name="connsiteY4" fmla="*/ 931884 h 1857511"/>
              <a:gd name="connsiteX5" fmla="*/ 774892 w 1893223"/>
              <a:gd name="connsiteY5" fmla="*/ 1339579 h 1857511"/>
              <a:gd name="connsiteX6" fmla="*/ 1438852 w 1893223"/>
              <a:gd name="connsiteY6" fmla="*/ 1112435 h 1857511"/>
              <a:gd name="connsiteX7" fmla="*/ 180824 w 1893223"/>
              <a:gd name="connsiteY7" fmla="*/ 1770570 h 1857511"/>
              <a:gd name="connsiteX8" fmla="*/ 1491270 w 1893223"/>
              <a:gd name="connsiteY8" fmla="*/ 1263864 h 1857511"/>
              <a:gd name="connsiteX9" fmla="*/ 70164 w 1893223"/>
              <a:gd name="connsiteY9" fmla="*/ 1840460 h 1857511"/>
              <a:gd name="connsiteX10" fmla="*/ 204121 w 1893223"/>
              <a:gd name="connsiteY10" fmla="*/ 1706504 h 1857511"/>
              <a:gd name="connsiteX11" fmla="*/ 87636 w 1893223"/>
              <a:gd name="connsiteY11" fmla="*/ 1723976 h 1857511"/>
              <a:gd name="connsiteX12" fmla="*/ 209945 w 1893223"/>
              <a:gd name="connsiteY12" fmla="*/ 1246392 h 1857511"/>
              <a:gd name="connsiteX13" fmla="*/ 128406 w 1893223"/>
              <a:gd name="connsiteY13" fmla="*/ 1450239 h 1857511"/>
              <a:gd name="connsiteX14" fmla="*/ 425440 w 1893223"/>
              <a:gd name="connsiteY14" fmla="*/ 850346 h 1857511"/>
              <a:gd name="connsiteX15" fmla="*/ 169175 w 1893223"/>
              <a:gd name="connsiteY15" fmla="*/ 1170677 h 1857511"/>
              <a:gd name="connsiteX16" fmla="*/ 338077 w 1893223"/>
              <a:gd name="connsiteY16" fmla="*/ 710565 h 1857511"/>
              <a:gd name="connsiteX17" fmla="*/ 256538 w 1893223"/>
              <a:gd name="connsiteY17" fmla="*/ 792104 h 1857511"/>
              <a:gd name="connsiteX18" fmla="*/ 774892 w 1893223"/>
              <a:gd name="connsiteY18" fmla="*/ 361113 h 1857511"/>
              <a:gd name="connsiteX19" fmla="*/ 186648 w 1893223"/>
              <a:gd name="connsiteY19" fmla="*/ 687268 h 1857511"/>
              <a:gd name="connsiteX20" fmla="*/ 984564 w 1893223"/>
              <a:gd name="connsiteY20" fmla="*/ 128144 h 1857511"/>
              <a:gd name="connsiteX21" fmla="*/ 879728 w 1893223"/>
              <a:gd name="connsiteY21" fmla="*/ 163090 h 1857511"/>
              <a:gd name="connsiteX22" fmla="*/ 1584457 w 1893223"/>
              <a:gd name="connsiteY22" fmla="*/ 99023 h 1857511"/>
              <a:gd name="connsiteX23" fmla="*/ 1258301 w 1893223"/>
              <a:gd name="connsiteY23" fmla="*/ 69902 h 1857511"/>
              <a:gd name="connsiteX24" fmla="*/ 1613578 w 1893223"/>
              <a:gd name="connsiteY24" fmla="*/ 12 h 1857511"/>
              <a:gd name="connsiteX25" fmla="*/ 1625226 w 1893223"/>
              <a:gd name="connsiteY25" fmla="*/ 75727 h 1857511"/>
              <a:gd name="connsiteX26" fmla="*/ 1660171 w 1893223"/>
              <a:gd name="connsiteY26" fmla="*/ 174738 h 1857511"/>
              <a:gd name="connsiteX27" fmla="*/ 1467973 w 1893223"/>
              <a:gd name="connsiteY27" fmla="*/ 221332 h 1857511"/>
              <a:gd name="connsiteX28" fmla="*/ 1887315 w 1893223"/>
              <a:gd name="connsiteY28" fmla="*/ 361113 h 1857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1893223" h="1857511">
                <a:moveTo>
                  <a:pt x="1887315" y="361113"/>
                </a:moveTo>
                <a:cubicBezTo>
                  <a:pt x="1825190" y="458183"/>
                  <a:pt x="1179675" y="743569"/>
                  <a:pt x="1095224" y="803752"/>
                </a:cubicBezTo>
                <a:cubicBezTo>
                  <a:pt x="1010773" y="863935"/>
                  <a:pt x="1407790" y="679502"/>
                  <a:pt x="1380610" y="722213"/>
                </a:cubicBezTo>
                <a:cubicBezTo>
                  <a:pt x="1353430" y="764924"/>
                  <a:pt x="923410" y="1025072"/>
                  <a:pt x="932146" y="1060017"/>
                </a:cubicBezTo>
                <a:cubicBezTo>
                  <a:pt x="940882" y="1094962"/>
                  <a:pt x="1459237" y="885290"/>
                  <a:pt x="1433028" y="931884"/>
                </a:cubicBezTo>
                <a:cubicBezTo>
                  <a:pt x="1406819" y="978478"/>
                  <a:pt x="773921" y="1309487"/>
                  <a:pt x="774892" y="1339579"/>
                </a:cubicBezTo>
                <a:cubicBezTo>
                  <a:pt x="775863" y="1369671"/>
                  <a:pt x="1537863" y="1040603"/>
                  <a:pt x="1438852" y="1112435"/>
                </a:cubicBezTo>
                <a:cubicBezTo>
                  <a:pt x="1339841" y="1184267"/>
                  <a:pt x="172088" y="1745332"/>
                  <a:pt x="180824" y="1770570"/>
                </a:cubicBezTo>
                <a:cubicBezTo>
                  <a:pt x="189560" y="1795808"/>
                  <a:pt x="1509713" y="1252216"/>
                  <a:pt x="1491270" y="1263864"/>
                </a:cubicBezTo>
                <a:cubicBezTo>
                  <a:pt x="1472827" y="1275512"/>
                  <a:pt x="284689" y="1766687"/>
                  <a:pt x="70164" y="1840460"/>
                </a:cubicBezTo>
                <a:cubicBezTo>
                  <a:pt x="-144361" y="1914233"/>
                  <a:pt x="201209" y="1725918"/>
                  <a:pt x="204121" y="1706504"/>
                </a:cubicBezTo>
                <a:cubicBezTo>
                  <a:pt x="207033" y="1687090"/>
                  <a:pt x="86665" y="1800661"/>
                  <a:pt x="87636" y="1723976"/>
                </a:cubicBezTo>
                <a:cubicBezTo>
                  <a:pt x="88607" y="1647291"/>
                  <a:pt x="203150" y="1292015"/>
                  <a:pt x="209945" y="1246392"/>
                </a:cubicBezTo>
                <a:cubicBezTo>
                  <a:pt x="216740" y="1200769"/>
                  <a:pt x="92490" y="1516247"/>
                  <a:pt x="128406" y="1450239"/>
                </a:cubicBezTo>
                <a:cubicBezTo>
                  <a:pt x="164322" y="1384231"/>
                  <a:pt x="418645" y="896940"/>
                  <a:pt x="425440" y="850346"/>
                </a:cubicBezTo>
                <a:cubicBezTo>
                  <a:pt x="432235" y="803752"/>
                  <a:pt x="183735" y="1193974"/>
                  <a:pt x="169175" y="1170677"/>
                </a:cubicBezTo>
                <a:cubicBezTo>
                  <a:pt x="154615" y="1147380"/>
                  <a:pt x="323517" y="773660"/>
                  <a:pt x="338077" y="710565"/>
                </a:cubicBezTo>
                <a:cubicBezTo>
                  <a:pt x="352637" y="647470"/>
                  <a:pt x="183736" y="850346"/>
                  <a:pt x="256538" y="792104"/>
                </a:cubicBezTo>
                <a:cubicBezTo>
                  <a:pt x="329340" y="733862"/>
                  <a:pt x="786540" y="378586"/>
                  <a:pt x="774892" y="361113"/>
                </a:cubicBezTo>
                <a:cubicBezTo>
                  <a:pt x="763244" y="343640"/>
                  <a:pt x="151703" y="726096"/>
                  <a:pt x="186648" y="687268"/>
                </a:cubicBezTo>
                <a:cubicBezTo>
                  <a:pt x="221593" y="648440"/>
                  <a:pt x="869051" y="215507"/>
                  <a:pt x="984564" y="128144"/>
                </a:cubicBezTo>
                <a:cubicBezTo>
                  <a:pt x="1100077" y="40781"/>
                  <a:pt x="779746" y="167943"/>
                  <a:pt x="879728" y="163090"/>
                </a:cubicBezTo>
                <a:cubicBezTo>
                  <a:pt x="979710" y="158236"/>
                  <a:pt x="1521362" y="114554"/>
                  <a:pt x="1584457" y="99023"/>
                </a:cubicBezTo>
                <a:cubicBezTo>
                  <a:pt x="1647552" y="83492"/>
                  <a:pt x="1253448" y="86404"/>
                  <a:pt x="1258301" y="69902"/>
                </a:cubicBezTo>
                <a:cubicBezTo>
                  <a:pt x="1263154" y="53400"/>
                  <a:pt x="1552424" y="-959"/>
                  <a:pt x="1613578" y="12"/>
                </a:cubicBezTo>
                <a:cubicBezTo>
                  <a:pt x="1674732" y="983"/>
                  <a:pt x="1617461" y="46606"/>
                  <a:pt x="1625226" y="75727"/>
                </a:cubicBezTo>
                <a:cubicBezTo>
                  <a:pt x="1632991" y="104848"/>
                  <a:pt x="1686380" y="150470"/>
                  <a:pt x="1660171" y="174738"/>
                </a:cubicBezTo>
                <a:cubicBezTo>
                  <a:pt x="1633962" y="199006"/>
                  <a:pt x="1433998" y="193182"/>
                  <a:pt x="1467973" y="221332"/>
                </a:cubicBezTo>
                <a:cubicBezTo>
                  <a:pt x="1501948" y="249482"/>
                  <a:pt x="1949440" y="264043"/>
                  <a:pt x="1887315" y="361113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48" name="フリーフォーム 2147">
            <a:extLst>
              <a:ext uri="{FF2B5EF4-FFF2-40B4-BE49-F238E27FC236}">
                <a16:creationId xmlns:a16="http://schemas.microsoft.com/office/drawing/2014/main" id="{CC852D40-A21B-9FCD-5A24-B08A66D6DA85}"/>
              </a:ext>
            </a:extLst>
          </p:cNvPr>
          <p:cNvSpPr/>
          <p:nvPr/>
        </p:nvSpPr>
        <p:spPr>
          <a:xfrm>
            <a:off x="4618557" y="9096331"/>
            <a:ext cx="1496439" cy="1672684"/>
          </a:xfrm>
          <a:custGeom>
            <a:avLst/>
            <a:gdLst>
              <a:gd name="connsiteX0" fmla="*/ 1479384 w 1496439"/>
              <a:gd name="connsiteY0" fmla="*/ 41845 h 1672684"/>
              <a:gd name="connsiteX1" fmla="*/ 1421142 w 1496439"/>
              <a:gd name="connsiteY1" fmla="*/ 111735 h 1672684"/>
              <a:gd name="connsiteX2" fmla="*/ 407731 w 1496439"/>
              <a:gd name="connsiteY2" fmla="*/ 1387236 h 1672684"/>
              <a:gd name="connsiteX3" fmla="*/ 570809 w 1496439"/>
              <a:gd name="connsiteY3" fmla="*/ 1224158 h 1672684"/>
              <a:gd name="connsiteX4" fmla="*/ 75751 w 1496439"/>
              <a:gd name="connsiteY4" fmla="*/ 1672622 h 1672684"/>
              <a:gd name="connsiteX5" fmla="*/ 308719 w 1496439"/>
              <a:gd name="connsiteY5" fmla="*/ 1259103 h 1672684"/>
              <a:gd name="connsiteX6" fmla="*/ 37 w 1496439"/>
              <a:gd name="connsiteY6" fmla="*/ 1561962 h 1672684"/>
              <a:gd name="connsiteX7" fmla="*/ 332016 w 1496439"/>
              <a:gd name="connsiteY7" fmla="*/ 589320 h 1672684"/>
              <a:gd name="connsiteX8" fmla="*/ 180587 w 1496439"/>
              <a:gd name="connsiteY8" fmla="*/ 909651 h 1672684"/>
              <a:gd name="connsiteX9" fmla="*/ 629051 w 1496439"/>
              <a:gd name="connsiteY9" fmla="*/ 228219 h 1672684"/>
              <a:gd name="connsiteX10" fmla="*/ 471797 w 1496439"/>
              <a:gd name="connsiteY10" fmla="*/ 309758 h 1672684"/>
              <a:gd name="connsiteX11" fmla="*/ 955206 w 1496439"/>
              <a:gd name="connsiteY11" fmla="*/ 1075 h 1672684"/>
              <a:gd name="connsiteX12" fmla="*/ 512567 w 1496439"/>
              <a:gd name="connsiteY12" fmla="*/ 204923 h 1672684"/>
              <a:gd name="connsiteX13" fmla="*/ 1228944 w 1496439"/>
              <a:gd name="connsiteY13" fmla="*/ 123384 h 1672684"/>
              <a:gd name="connsiteX14" fmla="*/ 850370 w 1496439"/>
              <a:gd name="connsiteY14" fmla="*/ 146680 h 1672684"/>
              <a:gd name="connsiteX15" fmla="*/ 1479384 w 1496439"/>
              <a:gd name="connsiteY15" fmla="*/ 41845 h 16726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496439" h="1672684">
                <a:moveTo>
                  <a:pt x="1479384" y="41845"/>
                </a:moveTo>
                <a:cubicBezTo>
                  <a:pt x="1539567" y="-35326"/>
                  <a:pt x="1421142" y="111735"/>
                  <a:pt x="1421142" y="111735"/>
                </a:cubicBezTo>
                <a:lnTo>
                  <a:pt x="407731" y="1387236"/>
                </a:lnTo>
                <a:cubicBezTo>
                  <a:pt x="266009" y="1572640"/>
                  <a:pt x="626139" y="1176594"/>
                  <a:pt x="570809" y="1224158"/>
                </a:cubicBezTo>
                <a:cubicBezTo>
                  <a:pt x="515479" y="1271722"/>
                  <a:pt x="119433" y="1666798"/>
                  <a:pt x="75751" y="1672622"/>
                </a:cubicBezTo>
                <a:cubicBezTo>
                  <a:pt x="32069" y="1678446"/>
                  <a:pt x="321338" y="1277546"/>
                  <a:pt x="308719" y="1259103"/>
                </a:cubicBezTo>
                <a:cubicBezTo>
                  <a:pt x="296100" y="1240660"/>
                  <a:pt x="-3846" y="1673592"/>
                  <a:pt x="37" y="1561962"/>
                </a:cubicBezTo>
                <a:cubicBezTo>
                  <a:pt x="3920" y="1450332"/>
                  <a:pt x="301924" y="698038"/>
                  <a:pt x="332016" y="589320"/>
                </a:cubicBezTo>
                <a:cubicBezTo>
                  <a:pt x="362108" y="480602"/>
                  <a:pt x="131081" y="969834"/>
                  <a:pt x="180587" y="909651"/>
                </a:cubicBezTo>
                <a:cubicBezTo>
                  <a:pt x="230093" y="849468"/>
                  <a:pt x="580516" y="328201"/>
                  <a:pt x="629051" y="228219"/>
                </a:cubicBezTo>
                <a:cubicBezTo>
                  <a:pt x="677586" y="128237"/>
                  <a:pt x="417438" y="347615"/>
                  <a:pt x="471797" y="309758"/>
                </a:cubicBezTo>
                <a:cubicBezTo>
                  <a:pt x="526156" y="271901"/>
                  <a:pt x="948411" y="18547"/>
                  <a:pt x="955206" y="1075"/>
                </a:cubicBezTo>
                <a:cubicBezTo>
                  <a:pt x="962001" y="-16397"/>
                  <a:pt x="466944" y="184538"/>
                  <a:pt x="512567" y="204923"/>
                </a:cubicBezTo>
                <a:cubicBezTo>
                  <a:pt x="558190" y="225308"/>
                  <a:pt x="1172644" y="133091"/>
                  <a:pt x="1228944" y="123384"/>
                </a:cubicBezTo>
                <a:cubicBezTo>
                  <a:pt x="1285244" y="113677"/>
                  <a:pt x="814454" y="164153"/>
                  <a:pt x="850370" y="146680"/>
                </a:cubicBezTo>
                <a:cubicBezTo>
                  <a:pt x="886286" y="129207"/>
                  <a:pt x="1165362" y="73877"/>
                  <a:pt x="1479384" y="41845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49" name="フリーフォーム 2148">
            <a:extLst>
              <a:ext uri="{FF2B5EF4-FFF2-40B4-BE49-F238E27FC236}">
                <a16:creationId xmlns:a16="http://schemas.microsoft.com/office/drawing/2014/main" id="{93EF5A8F-45AE-0048-3DAC-2C8AEEA7C982}"/>
              </a:ext>
            </a:extLst>
          </p:cNvPr>
          <p:cNvSpPr/>
          <p:nvPr/>
        </p:nvSpPr>
        <p:spPr>
          <a:xfrm>
            <a:off x="4789980" y="9760429"/>
            <a:ext cx="1868261" cy="1020978"/>
          </a:xfrm>
          <a:custGeom>
            <a:avLst/>
            <a:gdLst>
              <a:gd name="connsiteX0" fmla="*/ 1867085 w 1868261"/>
              <a:gd name="connsiteY0" fmla="*/ 937 h 1020978"/>
              <a:gd name="connsiteX1" fmla="*/ 667299 w 1868261"/>
              <a:gd name="connsiteY1" fmla="*/ 635775 h 1020978"/>
              <a:gd name="connsiteX2" fmla="*/ 906091 w 1868261"/>
              <a:gd name="connsiteY2" fmla="*/ 624126 h 1020978"/>
              <a:gd name="connsiteX3" fmla="*/ 3340 w 1868261"/>
              <a:gd name="connsiteY3" fmla="*/ 1020172 h 1020978"/>
              <a:gd name="connsiteX4" fmla="*/ 585760 w 1868261"/>
              <a:gd name="connsiteY4" fmla="*/ 728962 h 1020978"/>
              <a:gd name="connsiteX5" fmla="*/ 195538 w 1868261"/>
              <a:gd name="connsiteY5" fmla="*/ 798853 h 1020978"/>
              <a:gd name="connsiteX6" fmla="*/ 946861 w 1868261"/>
              <a:gd name="connsiteY6" fmla="*/ 379510 h 1020978"/>
              <a:gd name="connsiteX7" fmla="*/ 416858 w 1868261"/>
              <a:gd name="connsiteY7" fmla="*/ 490170 h 1020978"/>
              <a:gd name="connsiteX8" fmla="*/ 1867085 w 1868261"/>
              <a:gd name="connsiteY8" fmla="*/ 937 h 10209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868261" h="1020978">
                <a:moveTo>
                  <a:pt x="1867085" y="937"/>
                </a:moveTo>
                <a:cubicBezTo>
                  <a:pt x="1908825" y="25204"/>
                  <a:pt x="827465" y="531910"/>
                  <a:pt x="667299" y="635775"/>
                </a:cubicBezTo>
                <a:cubicBezTo>
                  <a:pt x="507133" y="739640"/>
                  <a:pt x="1016751" y="560060"/>
                  <a:pt x="906091" y="624126"/>
                </a:cubicBezTo>
                <a:cubicBezTo>
                  <a:pt x="795431" y="688192"/>
                  <a:pt x="56728" y="1002699"/>
                  <a:pt x="3340" y="1020172"/>
                </a:cubicBezTo>
                <a:cubicBezTo>
                  <a:pt x="-50048" y="1037645"/>
                  <a:pt x="553727" y="765849"/>
                  <a:pt x="585760" y="728962"/>
                </a:cubicBezTo>
                <a:cubicBezTo>
                  <a:pt x="617793" y="692076"/>
                  <a:pt x="135355" y="857095"/>
                  <a:pt x="195538" y="798853"/>
                </a:cubicBezTo>
                <a:cubicBezTo>
                  <a:pt x="255721" y="740611"/>
                  <a:pt x="909974" y="430957"/>
                  <a:pt x="946861" y="379510"/>
                </a:cubicBezTo>
                <a:cubicBezTo>
                  <a:pt x="983748" y="328063"/>
                  <a:pt x="266399" y="549383"/>
                  <a:pt x="416858" y="490170"/>
                </a:cubicBezTo>
                <a:cubicBezTo>
                  <a:pt x="567317" y="430957"/>
                  <a:pt x="1825345" y="-23330"/>
                  <a:pt x="1867085" y="937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50" name="フリーフォーム 2149">
            <a:extLst>
              <a:ext uri="{FF2B5EF4-FFF2-40B4-BE49-F238E27FC236}">
                <a16:creationId xmlns:a16="http://schemas.microsoft.com/office/drawing/2014/main" id="{87E80177-EAF6-8867-5E7F-0AF0D5B99A68}"/>
              </a:ext>
            </a:extLst>
          </p:cNvPr>
          <p:cNvSpPr/>
          <p:nvPr/>
        </p:nvSpPr>
        <p:spPr>
          <a:xfrm>
            <a:off x="5426449" y="8071597"/>
            <a:ext cx="565460" cy="509060"/>
          </a:xfrm>
          <a:custGeom>
            <a:avLst/>
            <a:gdLst>
              <a:gd name="connsiteX0" fmla="*/ 263798 w 565460"/>
              <a:gd name="connsiteY0" fmla="*/ 749 h 509060"/>
              <a:gd name="connsiteX1" fmla="*/ 537536 w 565460"/>
              <a:gd name="connsiteY1" fmla="*/ 489983 h 509060"/>
              <a:gd name="connsiteX2" fmla="*/ 514239 w 565460"/>
              <a:gd name="connsiteY2" fmla="*/ 390971 h 509060"/>
              <a:gd name="connsiteX3" fmla="*/ 164787 w 565460"/>
              <a:gd name="connsiteY3" fmla="*/ 216245 h 509060"/>
              <a:gd name="connsiteX4" fmla="*/ 1709 w 565460"/>
              <a:gd name="connsiteY4" fmla="*/ 373499 h 509060"/>
              <a:gd name="connsiteX5" fmla="*/ 263798 w 565460"/>
              <a:gd name="connsiteY5" fmla="*/ 749 h 5090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5460" h="509060">
                <a:moveTo>
                  <a:pt x="263798" y="749"/>
                </a:moveTo>
                <a:cubicBezTo>
                  <a:pt x="353102" y="20163"/>
                  <a:pt x="495796" y="424946"/>
                  <a:pt x="537536" y="489983"/>
                </a:cubicBezTo>
                <a:cubicBezTo>
                  <a:pt x="579276" y="555020"/>
                  <a:pt x="576364" y="436594"/>
                  <a:pt x="514239" y="390971"/>
                </a:cubicBezTo>
                <a:cubicBezTo>
                  <a:pt x="452114" y="345348"/>
                  <a:pt x="250209" y="219157"/>
                  <a:pt x="164787" y="216245"/>
                </a:cubicBezTo>
                <a:cubicBezTo>
                  <a:pt x="79365" y="213333"/>
                  <a:pt x="-13822" y="401649"/>
                  <a:pt x="1709" y="373499"/>
                </a:cubicBezTo>
                <a:cubicBezTo>
                  <a:pt x="17240" y="345349"/>
                  <a:pt x="174494" y="-18665"/>
                  <a:pt x="263798" y="74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51" name="フリーフォーム 2150">
            <a:extLst>
              <a:ext uri="{FF2B5EF4-FFF2-40B4-BE49-F238E27FC236}">
                <a16:creationId xmlns:a16="http://schemas.microsoft.com/office/drawing/2014/main" id="{CCF4FD72-CBEA-6991-F7E8-A5BA961D9841}"/>
              </a:ext>
            </a:extLst>
          </p:cNvPr>
          <p:cNvSpPr/>
          <p:nvPr/>
        </p:nvSpPr>
        <p:spPr>
          <a:xfrm>
            <a:off x="5665231" y="6240089"/>
            <a:ext cx="2300497" cy="3198443"/>
          </a:xfrm>
          <a:custGeom>
            <a:avLst/>
            <a:gdLst>
              <a:gd name="connsiteX0" fmla="*/ 64057 w 2300497"/>
              <a:gd name="connsiteY0" fmla="*/ 74986 h 3198443"/>
              <a:gd name="connsiteX1" fmla="*/ 64057 w 2300497"/>
              <a:gd name="connsiteY1" fmla="*/ 132136 h 3198443"/>
              <a:gd name="connsiteX2" fmla="*/ 949882 w 2300497"/>
              <a:gd name="connsiteY2" fmla="*/ 1039392 h 3198443"/>
              <a:gd name="connsiteX3" fmla="*/ 1249919 w 2300497"/>
              <a:gd name="connsiteY3" fmla="*/ 1289424 h 3198443"/>
              <a:gd name="connsiteX4" fmla="*/ 1257063 w 2300497"/>
              <a:gd name="connsiteY4" fmla="*/ 1475161 h 3198443"/>
              <a:gd name="connsiteX5" fmla="*/ 2185750 w 2300497"/>
              <a:gd name="connsiteY5" fmla="*/ 2718174 h 3198443"/>
              <a:gd name="connsiteX6" fmla="*/ 2200038 w 2300497"/>
              <a:gd name="connsiteY6" fmla="*/ 3196805 h 3198443"/>
              <a:gd name="connsiteX7" fmla="*/ 1407082 w 2300497"/>
              <a:gd name="connsiteY7" fmla="*/ 2582442 h 3198443"/>
              <a:gd name="connsiteX8" fmla="*/ 414100 w 2300497"/>
              <a:gd name="connsiteY8" fmla="*/ 953667 h 3198443"/>
              <a:gd name="connsiteX9" fmla="*/ 328375 w 2300497"/>
              <a:gd name="connsiteY9" fmla="*/ 746499 h 3198443"/>
              <a:gd name="connsiteX10" fmla="*/ 21194 w 2300497"/>
              <a:gd name="connsiteY10" fmla="*/ 46411 h 3198443"/>
              <a:gd name="connsiteX11" fmla="*/ 64057 w 2300497"/>
              <a:gd name="connsiteY11" fmla="*/ 74986 h 31984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300497" h="3198443">
                <a:moveTo>
                  <a:pt x="64057" y="74986"/>
                </a:moveTo>
                <a:cubicBezTo>
                  <a:pt x="71201" y="89274"/>
                  <a:pt x="-83580" y="-28598"/>
                  <a:pt x="64057" y="132136"/>
                </a:cubicBezTo>
                <a:cubicBezTo>
                  <a:pt x="211694" y="292870"/>
                  <a:pt x="752238" y="846511"/>
                  <a:pt x="949882" y="1039392"/>
                </a:cubicBezTo>
                <a:cubicBezTo>
                  <a:pt x="1147526" y="1232273"/>
                  <a:pt x="1198722" y="1216796"/>
                  <a:pt x="1249919" y="1289424"/>
                </a:cubicBezTo>
                <a:cubicBezTo>
                  <a:pt x="1301116" y="1362052"/>
                  <a:pt x="1101091" y="1237036"/>
                  <a:pt x="1257063" y="1475161"/>
                </a:cubicBezTo>
                <a:cubicBezTo>
                  <a:pt x="1413035" y="1713286"/>
                  <a:pt x="2028588" y="2431233"/>
                  <a:pt x="2185750" y="2718174"/>
                </a:cubicBezTo>
                <a:cubicBezTo>
                  <a:pt x="2342913" y="3005115"/>
                  <a:pt x="2329816" y="3219427"/>
                  <a:pt x="2200038" y="3196805"/>
                </a:cubicBezTo>
                <a:cubicBezTo>
                  <a:pt x="2070260" y="3174183"/>
                  <a:pt x="1704738" y="2956298"/>
                  <a:pt x="1407082" y="2582442"/>
                </a:cubicBezTo>
                <a:cubicBezTo>
                  <a:pt x="1109426" y="2208586"/>
                  <a:pt x="593885" y="1259658"/>
                  <a:pt x="414100" y="953667"/>
                </a:cubicBezTo>
                <a:cubicBezTo>
                  <a:pt x="234315" y="647676"/>
                  <a:pt x="393859" y="897708"/>
                  <a:pt x="328375" y="746499"/>
                </a:cubicBezTo>
                <a:cubicBezTo>
                  <a:pt x="262891" y="595290"/>
                  <a:pt x="66438" y="159520"/>
                  <a:pt x="21194" y="46411"/>
                </a:cubicBezTo>
                <a:cubicBezTo>
                  <a:pt x="-24050" y="-66698"/>
                  <a:pt x="56913" y="60698"/>
                  <a:pt x="64057" y="74986"/>
                </a:cubicBezTo>
                <a:close/>
              </a:path>
            </a:pathLst>
          </a:custGeom>
          <a:solidFill>
            <a:schemeClr val="accent5">
              <a:lumMod val="75000"/>
              <a:alpha val="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52" name="フリーフォーム 2151">
            <a:extLst>
              <a:ext uri="{FF2B5EF4-FFF2-40B4-BE49-F238E27FC236}">
                <a16:creationId xmlns:a16="http://schemas.microsoft.com/office/drawing/2014/main" id="{DEF5B294-F88D-DE71-847A-889BBBB29EC9}"/>
              </a:ext>
            </a:extLst>
          </p:cNvPr>
          <p:cNvSpPr/>
          <p:nvPr/>
        </p:nvSpPr>
        <p:spPr>
          <a:xfrm>
            <a:off x="5895245" y="6381397"/>
            <a:ext cx="938036" cy="960071"/>
          </a:xfrm>
          <a:custGeom>
            <a:avLst/>
            <a:gdLst>
              <a:gd name="connsiteX0" fmla="*/ 730 w 938036"/>
              <a:gd name="connsiteY0" fmla="*/ 108303 h 960071"/>
              <a:gd name="connsiteX1" fmla="*/ 508730 w 938036"/>
              <a:gd name="connsiteY1" fmla="*/ 19403 h 960071"/>
              <a:gd name="connsiteX2" fmla="*/ 635730 w 938036"/>
              <a:gd name="connsiteY2" fmla="*/ 235303 h 960071"/>
              <a:gd name="connsiteX3" fmla="*/ 556355 w 938036"/>
              <a:gd name="connsiteY3" fmla="*/ 25753 h 960071"/>
              <a:gd name="connsiteX4" fmla="*/ 937355 w 938036"/>
              <a:gd name="connsiteY4" fmla="*/ 946503 h 960071"/>
              <a:gd name="connsiteX5" fmla="*/ 632555 w 938036"/>
              <a:gd name="connsiteY5" fmla="*/ 543278 h 960071"/>
              <a:gd name="connsiteX6" fmla="*/ 730 w 938036"/>
              <a:gd name="connsiteY6" fmla="*/ 108303 h 9600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38036" h="960071">
                <a:moveTo>
                  <a:pt x="730" y="108303"/>
                </a:moveTo>
                <a:cubicBezTo>
                  <a:pt x="-19908" y="20990"/>
                  <a:pt x="402897" y="-1764"/>
                  <a:pt x="508730" y="19403"/>
                </a:cubicBezTo>
                <a:cubicBezTo>
                  <a:pt x="614563" y="40570"/>
                  <a:pt x="627793" y="234245"/>
                  <a:pt x="635730" y="235303"/>
                </a:cubicBezTo>
                <a:cubicBezTo>
                  <a:pt x="643667" y="236361"/>
                  <a:pt x="506084" y="-92780"/>
                  <a:pt x="556355" y="25753"/>
                </a:cubicBezTo>
                <a:cubicBezTo>
                  <a:pt x="606626" y="144286"/>
                  <a:pt x="924655" y="860249"/>
                  <a:pt x="937355" y="946503"/>
                </a:cubicBezTo>
                <a:cubicBezTo>
                  <a:pt x="950055" y="1032757"/>
                  <a:pt x="782838" y="685095"/>
                  <a:pt x="632555" y="543278"/>
                </a:cubicBezTo>
                <a:cubicBezTo>
                  <a:pt x="482272" y="401461"/>
                  <a:pt x="21368" y="195616"/>
                  <a:pt x="730" y="108303"/>
                </a:cubicBezTo>
                <a:close/>
              </a:path>
            </a:pathLst>
          </a:custGeom>
          <a:solidFill>
            <a:schemeClr val="accent1">
              <a:alpha val="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54" name="フリーフォーム 2153">
            <a:extLst>
              <a:ext uri="{FF2B5EF4-FFF2-40B4-BE49-F238E27FC236}">
                <a16:creationId xmlns:a16="http://schemas.microsoft.com/office/drawing/2014/main" id="{5D496B3F-1879-627E-C2D1-1E97DC962BD4}"/>
              </a:ext>
            </a:extLst>
          </p:cNvPr>
          <p:cNvSpPr/>
          <p:nvPr/>
        </p:nvSpPr>
        <p:spPr>
          <a:xfrm>
            <a:off x="7365553" y="7923611"/>
            <a:ext cx="465913" cy="518423"/>
          </a:xfrm>
          <a:custGeom>
            <a:avLst/>
            <a:gdLst>
              <a:gd name="connsiteX0" fmla="*/ 73 w 465913"/>
              <a:gd name="connsiteY0" fmla="*/ 68 h 518423"/>
              <a:gd name="connsiteX1" fmla="*/ 312718 w 465913"/>
              <a:gd name="connsiteY1" fmla="*/ 342968 h 518423"/>
              <a:gd name="connsiteX2" fmla="*/ 463997 w 465913"/>
              <a:gd name="connsiteY2" fmla="*/ 517780 h 518423"/>
              <a:gd name="connsiteX3" fmla="*/ 215226 w 465913"/>
              <a:gd name="connsiteY3" fmla="*/ 285818 h 518423"/>
              <a:gd name="connsiteX4" fmla="*/ 282462 w 465913"/>
              <a:gd name="connsiteY4" fmla="*/ 312713 h 518423"/>
              <a:gd name="connsiteX5" fmla="*/ 73 w 465913"/>
              <a:gd name="connsiteY5" fmla="*/ 68 h 5184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5913" h="518423">
                <a:moveTo>
                  <a:pt x="73" y="68"/>
                </a:moveTo>
                <a:cubicBezTo>
                  <a:pt x="5116" y="5110"/>
                  <a:pt x="235397" y="256683"/>
                  <a:pt x="312718" y="342968"/>
                </a:cubicBezTo>
                <a:cubicBezTo>
                  <a:pt x="390039" y="429253"/>
                  <a:pt x="480246" y="527305"/>
                  <a:pt x="463997" y="517780"/>
                </a:cubicBezTo>
                <a:cubicBezTo>
                  <a:pt x="447748" y="508255"/>
                  <a:pt x="245482" y="319996"/>
                  <a:pt x="215226" y="285818"/>
                </a:cubicBezTo>
                <a:cubicBezTo>
                  <a:pt x="184970" y="251640"/>
                  <a:pt x="312718" y="355855"/>
                  <a:pt x="282462" y="312713"/>
                </a:cubicBezTo>
                <a:cubicBezTo>
                  <a:pt x="252206" y="269571"/>
                  <a:pt x="-4970" y="-4974"/>
                  <a:pt x="73" y="68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55" name="フリーフォーム 2154">
            <a:extLst>
              <a:ext uri="{FF2B5EF4-FFF2-40B4-BE49-F238E27FC236}">
                <a16:creationId xmlns:a16="http://schemas.microsoft.com/office/drawing/2014/main" id="{CE11D1E0-C875-F36B-CB8F-23FC782B8DC0}"/>
              </a:ext>
            </a:extLst>
          </p:cNvPr>
          <p:cNvSpPr/>
          <p:nvPr/>
        </p:nvSpPr>
        <p:spPr>
          <a:xfrm>
            <a:off x="7320727" y="7868706"/>
            <a:ext cx="304111" cy="386862"/>
          </a:xfrm>
          <a:custGeom>
            <a:avLst/>
            <a:gdLst>
              <a:gd name="connsiteX0" fmla="*/ 1197 w 304111"/>
              <a:gd name="connsiteY0" fmla="*/ 1185 h 386862"/>
              <a:gd name="connsiteX1" fmla="*/ 303755 w 304111"/>
              <a:gd name="connsiteY1" fmla="*/ 384426 h 386862"/>
              <a:gd name="connsiteX2" fmla="*/ 65070 w 304111"/>
              <a:gd name="connsiteY2" fmla="*/ 169273 h 386862"/>
              <a:gd name="connsiteX3" fmla="*/ 192817 w 304111"/>
              <a:gd name="connsiteY3" fmla="*/ 260041 h 386862"/>
              <a:gd name="connsiteX4" fmla="*/ 1197 w 304111"/>
              <a:gd name="connsiteY4" fmla="*/ 1185 h 3868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04111" h="386862">
                <a:moveTo>
                  <a:pt x="1197" y="1185"/>
                </a:moveTo>
                <a:cubicBezTo>
                  <a:pt x="19687" y="21916"/>
                  <a:pt x="293110" y="356411"/>
                  <a:pt x="303755" y="384426"/>
                </a:cubicBezTo>
                <a:cubicBezTo>
                  <a:pt x="314400" y="412441"/>
                  <a:pt x="83560" y="190004"/>
                  <a:pt x="65070" y="169273"/>
                </a:cubicBezTo>
                <a:cubicBezTo>
                  <a:pt x="46580" y="148542"/>
                  <a:pt x="201221" y="281892"/>
                  <a:pt x="192817" y="260041"/>
                </a:cubicBezTo>
                <a:cubicBezTo>
                  <a:pt x="184413" y="238190"/>
                  <a:pt x="-17293" y="-19546"/>
                  <a:pt x="1197" y="1185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56" name="フリーフォーム 2155">
            <a:extLst>
              <a:ext uri="{FF2B5EF4-FFF2-40B4-BE49-F238E27FC236}">
                <a16:creationId xmlns:a16="http://schemas.microsoft.com/office/drawing/2014/main" id="{361AF4AE-7009-0FCF-C238-D5AE92D8AB70}"/>
              </a:ext>
            </a:extLst>
          </p:cNvPr>
          <p:cNvSpPr/>
          <p:nvPr/>
        </p:nvSpPr>
        <p:spPr>
          <a:xfrm>
            <a:off x="7093319" y="7617742"/>
            <a:ext cx="299230" cy="198373"/>
          </a:xfrm>
          <a:custGeom>
            <a:avLst/>
            <a:gdLst>
              <a:gd name="connsiteX0" fmla="*/ 5 w 299230"/>
              <a:gd name="connsiteY0" fmla="*/ 17 h 198373"/>
              <a:gd name="connsiteX1" fmla="*/ 218519 w 299230"/>
              <a:gd name="connsiteY1" fmla="*/ 84061 h 198373"/>
              <a:gd name="connsiteX2" fmla="*/ 299202 w 299230"/>
              <a:gd name="connsiteY2" fmla="*/ 198361 h 198373"/>
              <a:gd name="connsiteX3" fmla="*/ 211796 w 299230"/>
              <a:gd name="connsiteY3" fmla="*/ 90784 h 198373"/>
              <a:gd name="connsiteX4" fmla="*/ 5 w 299230"/>
              <a:gd name="connsiteY4" fmla="*/ 17 h 1983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99230" h="198373">
                <a:moveTo>
                  <a:pt x="5" y="17"/>
                </a:moveTo>
                <a:cubicBezTo>
                  <a:pt x="1125" y="-1103"/>
                  <a:pt x="168653" y="51004"/>
                  <a:pt x="218519" y="84061"/>
                </a:cubicBezTo>
                <a:cubicBezTo>
                  <a:pt x="268385" y="117118"/>
                  <a:pt x="300322" y="197241"/>
                  <a:pt x="299202" y="198361"/>
                </a:cubicBezTo>
                <a:cubicBezTo>
                  <a:pt x="298082" y="199481"/>
                  <a:pt x="265024" y="125522"/>
                  <a:pt x="211796" y="90784"/>
                </a:cubicBezTo>
                <a:cubicBezTo>
                  <a:pt x="158568" y="56046"/>
                  <a:pt x="-1115" y="1137"/>
                  <a:pt x="5" y="17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58" name="フリーフォーム 2157">
            <a:extLst>
              <a:ext uri="{FF2B5EF4-FFF2-40B4-BE49-F238E27FC236}">
                <a16:creationId xmlns:a16="http://schemas.microsoft.com/office/drawing/2014/main" id="{280DE9DD-0763-D2DE-102B-D5AEB19848C8}"/>
              </a:ext>
            </a:extLst>
          </p:cNvPr>
          <p:cNvSpPr/>
          <p:nvPr/>
        </p:nvSpPr>
        <p:spPr>
          <a:xfrm>
            <a:off x="5378497" y="5257234"/>
            <a:ext cx="546067" cy="1362379"/>
          </a:xfrm>
          <a:custGeom>
            <a:avLst/>
            <a:gdLst>
              <a:gd name="connsiteX0" fmla="*/ 289438 w 546067"/>
              <a:gd name="connsiteY0" fmla="*/ 185463 h 1362379"/>
              <a:gd name="connsiteX1" fmla="*/ 279353 w 546067"/>
              <a:gd name="connsiteY1" fmla="*/ 740154 h 1362379"/>
              <a:gd name="connsiteX2" fmla="*/ 279353 w 546067"/>
              <a:gd name="connsiteY2" fmla="*/ 656110 h 1362379"/>
              <a:gd name="connsiteX3" fmla="*/ 390291 w 546067"/>
              <a:gd name="connsiteY3" fmla="*/ 965392 h 1362379"/>
              <a:gd name="connsiteX4" fmla="*/ 353312 w 546067"/>
              <a:gd name="connsiteY4" fmla="*/ 854454 h 1362379"/>
              <a:gd name="connsiteX5" fmla="*/ 544932 w 546067"/>
              <a:gd name="connsiteY5" fmla="*/ 1264590 h 1362379"/>
              <a:gd name="connsiteX6" fmla="*/ 423909 w 546067"/>
              <a:gd name="connsiteY6" fmla="*/ 1267951 h 1362379"/>
              <a:gd name="connsiteX7" fmla="*/ 242374 w 546067"/>
              <a:gd name="connsiteY7" fmla="*/ 1348634 h 1362379"/>
              <a:gd name="connsiteX8" fmla="*/ 7050 w 546067"/>
              <a:gd name="connsiteY8" fmla="*/ 945222 h 1362379"/>
              <a:gd name="connsiteX9" fmla="*/ 64200 w 546067"/>
              <a:gd name="connsiteY9" fmla="*/ 1066245 h 1362379"/>
              <a:gd name="connsiteX10" fmla="*/ 91094 w 546067"/>
              <a:gd name="connsiteY10" fmla="*/ 128313 h 1362379"/>
              <a:gd name="connsiteX11" fmla="*/ 117988 w 546067"/>
              <a:gd name="connsiteY11" fmla="*/ 498107 h 1362379"/>
              <a:gd name="connsiteX12" fmla="*/ 185224 w 546067"/>
              <a:gd name="connsiteY12" fmla="*/ 566 h 1362379"/>
              <a:gd name="connsiteX13" fmla="*/ 154968 w 546067"/>
              <a:gd name="connsiteY13" fmla="*/ 615769 h 1362379"/>
              <a:gd name="connsiteX14" fmla="*/ 289438 w 546067"/>
              <a:gd name="connsiteY14" fmla="*/ 185463 h 13623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546067" h="1362379">
                <a:moveTo>
                  <a:pt x="289438" y="185463"/>
                </a:moveTo>
                <a:cubicBezTo>
                  <a:pt x="310169" y="206194"/>
                  <a:pt x="281034" y="661713"/>
                  <a:pt x="279353" y="740154"/>
                </a:cubicBezTo>
                <a:cubicBezTo>
                  <a:pt x="277672" y="818595"/>
                  <a:pt x="260863" y="618570"/>
                  <a:pt x="279353" y="656110"/>
                </a:cubicBezTo>
                <a:cubicBezTo>
                  <a:pt x="297843" y="693650"/>
                  <a:pt x="377965" y="932335"/>
                  <a:pt x="390291" y="965392"/>
                </a:cubicBezTo>
                <a:cubicBezTo>
                  <a:pt x="402617" y="998449"/>
                  <a:pt x="327539" y="804588"/>
                  <a:pt x="353312" y="854454"/>
                </a:cubicBezTo>
                <a:cubicBezTo>
                  <a:pt x="379085" y="904320"/>
                  <a:pt x="533166" y="1195674"/>
                  <a:pt x="544932" y="1264590"/>
                </a:cubicBezTo>
                <a:cubicBezTo>
                  <a:pt x="556698" y="1333506"/>
                  <a:pt x="474335" y="1253944"/>
                  <a:pt x="423909" y="1267951"/>
                </a:cubicBezTo>
                <a:cubicBezTo>
                  <a:pt x="373483" y="1281958"/>
                  <a:pt x="311850" y="1402422"/>
                  <a:pt x="242374" y="1348634"/>
                </a:cubicBezTo>
                <a:cubicBezTo>
                  <a:pt x="172898" y="1294846"/>
                  <a:pt x="36746" y="992287"/>
                  <a:pt x="7050" y="945222"/>
                </a:cubicBezTo>
                <a:cubicBezTo>
                  <a:pt x="-22646" y="898157"/>
                  <a:pt x="50193" y="1202396"/>
                  <a:pt x="64200" y="1066245"/>
                </a:cubicBezTo>
                <a:cubicBezTo>
                  <a:pt x="78207" y="930094"/>
                  <a:pt x="82129" y="223003"/>
                  <a:pt x="91094" y="128313"/>
                </a:cubicBezTo>
                <a:cubicBezTo>
                  <a:pt x="100059" y="33623"/>
                  <a:pt x="102300" y="519398"/>
                  <a:pt x="117988" y="498107"/>
                </a:cubicBezTo>
                <a:cubicBezTo>
                  <a:pt x="133676" y="476816"/>
                  <a:pt x="179061" y="-19044"/>
                  <a:pt x="185224" y="566"/>
                </a:cubicBezTo>
                <a:cubicBezTo>
                  <a:pt x="191387" y="20176"/>
                  <a:pt x="139840" y="581591"/>
                  <a:pt x="154968" y="615769"/>
                </a:cubicBezTo>
                <a:cubicBezTo>
                  <a:pt x="170096" y="649947"/>
                  <a:pt x="268707" y="164732"/>
                  <a:pt x="289438" y="185463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59" name="フリーフォーム 2158">
            <a:extLst>
              <a:ext uri="{FF2B5EF4-FFF2-40B4-BE49-F238E27FC236}">
                <a16:creationId xmlns:a16="http://schemas.microsoft.com/office/drawing/2014/main" id="{EC7A688B-F991-CE95-0702-52CA36F2ECCA}"/>
              </a:ext>
            </a:extLst>
          </p:cNvPr>
          <p:cNvSpPr/>
          <p:nvPr/>
        </p:nvSpPr>
        <p:spPr>
          <a:xfrm>
            <a:off x="5443713" y="4212930"/>
            <a:ext cx="530108" cy="1559466"/>
          </a:xfrm>
          <a:custGeom>
            <a:avLst/>
            <a:gdLst>
              <a:gd name="connsiteX0" fmla="*/ 188737 w 530108"/>
              <a:gd name="connsiteY0" fmla="*/ 295 h 1559466"/>
              <a:gd name="connsiteX1" fmla="*/ 522112 w 530108"/>
              <a:gd name="connsiteY1" fmla="*/ 790870 h 1559466"/>
              <a:gd name="connsiteX2" fmla="*/ 414162 w 530108"/>
              <a:gd name="connsiteY2" fmla="*/ 603545 h 1559466"/>
              <a:gd name="connsiteX3" fmla="*/ 277637 w 530108"/>
              <a:gd name="connsiteY3" fmla="*/ 1076620 h 1559466"/>
              <a:gd name="connsiteX4" fmla="*/ 185562 w 530108"/>
              <a:gd name="connsiteY4" fmla="*/ 1454445 h 1559466"/>
              <a:gd name="connsiteX5" fmla="*/ 115712 w 530108"/>
              <a:gd name="connsiteY5" fmla="*/ 1209970 h 1559466"/>
              <a:gd name="connsiteX6" fmla="*/ 7762 w 530108"/>
              <a:gd name="connsiteY6" fmla="*/ 1540170 h 1559466"/>
              <a:gd name="connsiteX7" fmla="*/ 10937 w 530108"/>
              <a:gd name="connsiteY7" fmla="*/ 524170 h 1559466"/>
              <a:gd name="connsiteX8" fmla="*/ 10937 w 530108"/>
              <a:gd name="connsiteY8" fmla="*/ 695620 h 1559466"/>
              <a:gd name="connsiteX9" fmla="*/ 188737 w 530108"/>
              <a:gd name="connsiteY9" fmla="*/ 295 h 15594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530108" h="1559466">
                <a:moveTo>
                  <a:pt x="188737" y="295"/>
                </a:moveTo>
                <a:cubicBezTo>
                  <a:pt x="273933" y="16170"/>
                  <a:pt x="484541" y="690328"/>
                  <a:pt x="522112" y="790870"/>
                </a:cubicBezTo>
                <a:cubicBezTo>
                  <a:pt x="559683" y="891412"/>
                  <a:pt x="454908" y="555920"/>
                  <a:pt x="414162" y="603545"/>
                </a:cubicBezTo>
                <a:cubicBezTo>
                  <a:pt x="373416" y="651170"/>
                  <a:pt x="315737" y="934803"/>
                  <a:pt x="277637" y="1076620"/>
                </a:cubicBezTo>
                <a:cubicBezTo>
                  <a:pt x="239537" y="1218437"/>
                  <a:pt x="212549" y="1432220"/>
                  <a:pt x="185562" y="1454445"/>
                </a:cubicBezTo>
                <a:cubicBezTo>
                  <a:pt x="158575" y="1476670"/>
                  <a:pt x="145345" y="1195682"/>
                  <a:pt x="115712" y="1209970"/>
                </a:cubicBezTo>
                <a:cubicBezTo>
                  <a:pt x="86079" y="1224258"/>
                  <a:pt x="25224" y="1654470"/>
                  <a:pt x="7762" y="1540170"/>
                </a:cubicBezTo>
                <a:cubicBezTo>
                  <a:pt x="-9700" y="1425870"/>
                  <a:pt x="10408" y="664928"/>
                  <a:pt x="10937" y="524170"/>
                </a:cubicBezTo>
                <a:cubicBezTo>
                  <a:pt x="11466" y="383412"/>
                  <a:pt x="-13934" y="777641"/>
                  <a:pt x="10937" y="695620"/>
                </a:cubicBezTo>
                <a:cubicBezTo>
                  <a:pt x="35808" y="613599"/>
                  <a:pt x="103541" y="-15580"/>
                  <a:pt x="188737" y="295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60" name="フリーフォーム 2159">
            <a:extLst>
              <a:ext uri="{FF2B5EF4-FFF2-40B4-BE49-F238E27FC236}">
                <a16:creationId xmlns:a16="http://schemas.microsoft.com/office/drawing/2014/main" id="{BD175FA0-2BFB-C337-D2EA-07F95E022B1D}"/>
              </a:ext>
            </a:extLst>
          </p:cNvPr>
          <p:cNvSpPr/>
          <p:nvPr/>
        </p:nvSpPr>
        <p:spPr>
          <a:xfrm>
            <a:off x="5388568" y="4017139"/>
            <a:ext cx="552517" cy="839791"/>
          </a:xfrm>
          <a:custGeom>
            <a:avLst/>
            <a:gdLst>
              <a:gd name="connsiteX0" fmla="*/ 341 w 552517"/>
              <a:gd name="connsiteY0" fmla="*/ 170 h 839791"/>
              <a:gd name="connsiteX1" fmla="*/ 326432 w 552517"/>
              <a:gd name="connsiteY1" fmla="*/ 322899 h 839791"/>
              <a:gd name="connsiteX2" fmla="*/ 477711 w 552517"/>
              <a:gd name="connsiteY2" fmla="*/ 622096 h 839791"/>
              <a:gd name="connsiteX3" fmla="*/ 548308 w 552517"/>
              <a:gd name="connsiteY3" fmla="*/ 833887 h 839791"/>
              <a:gd name="connsiteX4" fmla="*/ 360050 w 552517"/>
              <a:gd name="connsiteY4" fmla="*/ 386773 h 839791"/>
              <a:gd name="connsiteX5" fmla="*/ 265920 w 552517"/>
              <a:gd name="connsiteY5" fmla="*/ 279196 h 839791"/>
              <a:gd name="connsiteX6" fmla="*/ 341 w 552517"/>
              <a:gd name="connsiteY6" fmla="*/ 170 h 8397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52517" h="839791">
                <a:moveTo>
                  <a:pt x="341" y="170"/>
                </a:moveTo>
                <a:cubicBezTo>
                  <a:pt x="10426" y="7454"/>
                  <a:pt x="246870" y="219245"/>
                  <a:pt x="326432" y="322899"/>
                </a:cubicBezTo>
                <a:cubicBezTo>
                  <a:pt x="405994" y="426553"/>
                  <a:pt x="440732" y="536931"/>
                  <a:pt x="477711" y="622096"/>
                </a:cubicBezTo>
                <a:cubicBezTo>
                  <a:pt x="514690" y="707261"/>
                  <a:pt x="567918" y="873107"/>
                  <a:pt x="548308" y="833887"/>
                </a:cubicBezTo>
                <a:cubicBezTo>
                  <a:pt x="528698" y="794667"/>
                  <a:pt x="407115" y="479222"/>
                  <a:pt x="360050" y="386773"/>
                </a:cubicBezTo>
                <a:cubicBezTo>
                  <a:pt x="312985" y="294325"/>
                  <a:pt x="325311" y="337467"/>
                  <a:pt x="265920" y="279196"/>
                </a:cubicBezTo>
                <a:cubicBezTo>
                  <a:pt x="206529" y="220925"/>
                  <a:pt x="-9744" y="-7114"/>
                  <a:pt x="341" y="17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61" name="フリーフォーム 2160">
            <a:extLst>
              <a:ext uri="{FF2B5EF4-FFF2-40B4-BE49-F238E27FC236}">
                <a16:creationId xmlns:a16="http://schemas.microsoft.com/office/drawing/2014/main" id="{06E4998D-09CB-EAB6-5146-C943F52946DA}"/>
              </a:ext>
            </a:extLst>
          </p:cNvPr>
          <p:cNvSpPr/>
          <p:nvPr/>
        </p:nvSpPr>
        <p:spPr>
          <a:xfrm>
            <a:off x="4655563" y="9260943"/>
            <a:ext cx="564839" cy="577330"/>
          </a:xfrm>
          <a:custGeom>
            <a:avLst/>
            <a:gdLst>
              <a:gd name="connsiteX0" fmla="*/ 561738 w 564839"/>
              <a:gd name="connsiteY0" fmla="*/ 4490 h 577330"/>
              <a:gd name="connsiteX1" fmla="*/ 10409 w 564839"/>
              <a:gd name="connsiteY1" fmla="*/ 569267 h 577330"/>
              <a:gd name="connsiteX2" fmla="*/ 225562 w 564839"/>
              <a:gd name="connsiteY2" fmla="*/ 317134 h 577330"/>
              <a:gd name="connsiteX3" fmla="*/ 561738 w 564839"/>
              <a:gd name="connsiteY3" fmla="*/ 4490 h 5773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64839" h="577330">
                <a:moveTo>
                  <a:pt x="561738" y="4490"/>
                </a:moveTo>
                <a:cubicBezTo>
                  <a:pt x="525879" y="46512"/>
                  <a:pt x="66438" y="517160"/>
                  <a:pt x="10409" y="569267"/>
                </a:cubicBezTo>
                <a:cubicBezTo>
                  <a:pt x="-45620" y="621374"/>
                  <a:pt x="138717" y="407341"/>
                  <a:pt x="225562" y="317134"/>
                </a:cubicBezTo>
                <a:cubicBezTo>
                  <a:pt x="312407" y="226927"/>
                  <a:pt x="597597" y="-37532"/>
                  <a:pt x="561738" y="449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63" name="フリーフォーム 2162">
            <a:extLst>
              <a:ext uri="{FF2B5EF4-FFF2-40B4-BE49-F238E27FC236}">
                <a16:creationId xmlns:a16="http://schemas.microsoft.com/office/drawing/2014/main" id="{ABCD3607-F511-B5D8-D00B-6C2C90D653A0}"/>
              </a:ext>
            </a:extLst>
          </p:cNvPr>
          <p:cNvSpPr/>
          <p:nvPr/>
        </p:nvSpPr>
        <p:spPr>
          <a:xfrm>
            <a:off x="2674679" y="7708826"/>
            <a:ext cx="2883817" cy="1430780"/>
          </a:xfrm>
          <a:custGeom>
            <a:avLst/>
            <a:gdLst>
              <a:gd name="connsiteX0" fmla="*/ 1568709 w 2883817"/>
              <a:gd name="connsiteY0" fmla="*/ 13568 h 1430780"/>
              <a:gd name="connsiteX1" fmla="*/ 711459 w 2883817"/>
              <a:gd name="connsiteY1" fmla="*/ 842243 h 1430780"/>
              <a:gd name="connsiteX2" fmla="*/ 1040071 w 2883817"/>
              <a:gd name="connsiteY2" fmla="*/ 806524 h 1430780"/>
              <a:gd name="connsiteX3" fmla="*/ 668596 w 2883817"/>
              <a:gd name="connsiteY3" fmla="*/ 1092274 h 1430780"/>
              <a:gd name="connsiteX4" fmla="*/ 1661577 w 2883817"/>
              <a:gd name="connsiteY4" fmla="*/ 720799 h 1430780"/>
              <a:gd name="connsiteX5" fmla="*/ 1597284 w 2883817"/>
              <a:gd name="connsiteY5" fmla="*/ 813668 h 1430780"/>
              <a:gd name="connsiteX6" fmla="*/ 2290227 w 2883817"/>
              <a:gd name="connsiteY6" fmla="*/ 706512 h 1430780"/>
              <a:gd name="connsiteX7" fmla="*/ 2876015 w 2883817"/>
              <a:gd name="connsiteY7" fmla="*/ 399330 h 1430780"/>
              <a:gd name="connsiteX8" fmla="*/ 2597409 w 2883817"/>
              <a:gd name="connsiteY8" fmla="*/ 599355 h 1430780"/>
              <a:gd name="connsiteX9" fmla="*/ 2175927 w 2883817"/>
              <a:gd name="connsiteY9" fmla="*/ 1292299 h 1430780"/>
              <a:gd name="connsiteX10" fmla="*/ 1382971 w 2883817"/>
              <a:gd name="connsiteY10" fmla="*/ 1356593 h 1430780"/>
              <a:gd name="connsiteX11" fmla="*/ 718602 w 2883817"/>
              <a:gd name="connsiteY11" fmla="*/ 1349449 h 1430780"/>
              <a:gd name="connsiteX12" fmla="*/ 947202 w 2883817"/>
              <a:gd name="connsiteY12" fmla="*/ 1428030 h 1430780"/>
              <a:gd name="connsiteX13" fmla="*/ 61377 w 2883817"/>
              <a:gd name="connsiteY13" fmla="*/ 1235149 h 1430780"/>
              <a:gd name="connsiteX14" fmla="*/ 318552 w 2883817"/>
              <a:gd name="connsiteY14" fmla="*/ 1270868 h 1430780"/>
              <a:gd name="connsiteX15" fmla="*/ 4227 w 2883817"/>
              <a:gd name="connsiteY15" fmla="*/ 1142280 h 1430780"/>
              <a:gd name="connsiteX16" fmla="*/ 597159 w 2883817"/>
              <a:gd name="connsiteY16" fmla="*/ 506487 h 1430780"/>
              <a:gd name="connsiteX17" fmla="*/ 275690 w 2883817"/>
              <a:gd name="connsiteY17" fmla="*/ 777949 h 1430780"/>
              <a:gd name="connsiteX18" fmla="*/ 1118652 w 2883817"/>
              <a:gd name="connsiteY18" fmla="*/ 127868 h 1430780"/>
              <a:gd name="connsiteX19" fmla="*/ 668596 w 2883817"/>
              <a:gd name="connsiteY19" fmla="*/ 313605 h 1430780"/>
              <a:gd name="connsiteX20" fmla="*/ 1568709 w 2883817"/>
              <a:gd name="connsiteY20" fmla="*/ 13568 h 14307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2883817" h="1430780">
                <a:moveTo>
                  <a:pt x="1568709" y="13568"/>
                </a:moveTo>
                <a:cubicBezTo>
                  <a:pt x="1575853" y="101674"/>
                  <a:pt x="799565" y="710084"/>
                  <a:pt x="711459" y="842243"/>
                </a:cubicBezTo>
                <a:cubicBezTo>
                  <a:pt x="623353" y="974402"/>
                  <a:pt x="1047215" y="764852"/>
                  <a:pt x="1040071" y="806524"/>
                </a:cubicBezTo>
                <a:cubicBezTo>
                  <a:pt x="1032927" y="848196"/>
                  <a:pt x="565012" y="1106562"/>
                  <a:pt x="668596" y="1092274"/>
                </a:cubicBezTo>
                <a:cubicBezTo>
                  <a:pt x="772180" y="1077986"/>
                  <a:pt x="1506796" y="767233"/>
                  <a:pt x="1661577" y="720799"/>
                </a:cubicBezTo>
                <a:cubicBezTo>
                  <a:pt x="1816358" y="674365"/>
                  <a:pt x="1492509" y="816049"/>
                  <a:pt x="1597284" y="813668"/>
                </a:cubicBezTo>
                <a:cubicBezTo>
                  <a:pt x="1702059" y="811287"/>
                  <a:pt x="2077105" y="775568"/>
                  <a:pt x="2290227" y="706512"/>
                </a:cubicBezTo>
                <a:cubicBezTo>
                  <a:pt x="2503349" y="637456"/>
                  <a:pt x="2824818" y="417190"/>
                  <a:pt x="2876015" y="399330"/>
                </a:cubicBezTo>
                <a:cubicBezTo>
                  <a:pt x="2927212" y="381471"/>
                  <a:pt x="2714090" y="450527"/>
                  <a:pt x="2597409" y="599355"/>
                </a:cubicBezTo>
                <a:cubicBezTo>
                  <a:pt x="2480728" y="748183"/>
                  <a:pt x="2378333" y="1166093"/>
                  <a:pt x="2175927" y="1292299"/>
                </a:cubicBezTo>
                <a:cubicBezTo>
                  <a:pt x="1973521" y="1418505"/>
                  <a:pt x="1625858" y="1347068"/>
                  <a:pt x="1382971" y="1356593"/>
                </a:cubicBezTo>
                <a:cubicBezTo>
                  <a:pt x="1140084" y="1366118"/>
                  <a:pt x="791230" y="1337543"/>
                  <a:pt x="718602" y="1349449"/>
                </a:cubicBezTo>
                <a:cubicBezTo>
                  <a:pt x="645974" y="1361355"/>
                  <a:pt x="1056739" y="1447080"/>
                  <a:pt x="947202" y="1428030"/>
                </a:cubicBezTo>
                <a:cubicBezTo>
                  <a:pt x="837665" y="1408980"/>
                  <a:pt x="166152" y="1261343"/>
                  <a:pt x="61377" y="1235149"/>
                </a:cubicBezTo>
                <a:cubicBezTo>
                  <a:pt x="-43398" y="1208955"/>
                  <a:pt x="328077" y="1286346"/>
                  <a:pt x="318552" y="1270868"/>
                </a:cubicBezTo>
                <a:cubicBezTo>
                  <a:pt x="309027" y="1255390"/>
                  <a:pt x="-42208" y="1269677"/>
                  <a:pt x="4227" y="1142280"/>
                </a:cubicBezTo>
                <a:cubicBezTo>
                  <a:pt x="50662" y="1014883"/>
                  <a:pt x="551915" y="567209"/>
                  <a:pt x="597159" y="506487"/>
                </a:cubicBezTo>
                <a:cubicBezTo>
                  <a:pt x="642403" y="445765"/>
                  <a:pt x="188775" y="841052"/>
                  <a:pt x="275690" y="777949"/>
                </a:cubicBezTo>
                <a:cubicBezTo>
                  <a:pt x="362605" y="714846"/>
                  <a:pt x="1053168" y="205259"/>
                  <a:pt x="1118652" y="127868"/>
                </a:cubicBezTo>
                <a:cubicBezTo>
                  <a:pt x="1184136" y="50477"/>
                  <a:pt x="593586" y="332655"/>
                  <a:pt x="668596" y="313605"/>
                </a:cubicBezTo>
                <a:cubicBezTo>
                  <a:pt x="743605" y="294555"/>
                  <a:pt x="1561565" y="-74538"/>
                  <a:pt x="1568709" y="13568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64" name="フリーフォーム 2163">
            <a:extLst>
              <a:ext uri="{FF2B5EF4-FFF2-40B4-BE49-F238E27FC236}">
                <a16:creationId xmlns:a16="http://schemas.microsoft.com/office/drawing/2014/main" id="{82563183-82E5-A997-789D-5251417FAD0B}"/>
              </a:ext>
            </a:extLst>
          </p:cNvPr>
          <p:cNvSpPr/>
          <p:nvPr/>
        </p:nvSpPr>
        <p:spPr>
          <a:xfrm>
            <a:off x="4307054" y="9228645"/>
            <a:ext cx="614161" cy="1520591"/>
          </a:xfrm>
          <a:custGeom>
            <a:avLst/>
            <a:gdLst>
              <a:gd name="connsiteX0" fmla="*/ 9452 w 614161"/>
              <a:gd name="connsiteY0" fmla="*/ 2761 h 1520591"/>
              <a:gd name="connsiteX1" fmla="*/ 385970 w 614161"/>
              <a:gd name="connsiteY1" fmla="*/ 443152 h 1520591"/>
              <a:gd name="connsiteX2" fmla="*/ 490184 w 614161"/>
              <a:gd name="connsiteY2" fmla="*/ 685199 h 1520591"/>
              <a:gd name="connsiteX3" fmla="*/ 611208 w 614161"/>
              <a:gd name="connsiteY3" fmla="*/ 496940 h 1520591"/>
              <a:gd name="connsiteX4" fmla="*/ 359075 w 614161"/>
              <a:gd name="connsiteY4" fmla="*/ 1229805 h 1520591"/>
              <a:gd name="connsiteX5" fmla="*/ 295202 w 614161"/>
              <a:gd name="connsiteY5" fmla="*/ 1518917 h 1520591"/>
              <a:gd name="connsiteX6" fmla="*/ 288478 w 614161"/>
              <a:gd name="connsiteY6" fmla="*/ 1340743 h 1520591"/>
              <a:gd name="connsiteX7" fmla="*/ 305287 w 614161"/>
              <a:gd name="connsiteY7" fmla="*/ 1176017 h 1520591"/>
              <a:gd name="connsiteX8" fmla="*/ 419587 w 614161"/>
              <a:gd name="connsiteY8" fmla="*/ 665029 h 1520591"/>
              <a:gd name="connsiteX9" fmla="*/ 264946 w 614161"/>
              <a:gd name="connsiteY9" fmla="*/ 483493 h 1520591"/>
              <a:gd name="connsiteX10" fmla="*/ 127114 w 614161"/>
              <a:gd name="connsiteY10" fmla="*/ 264979 h 1520591"/>
              <a:gd name="connsiteX11" fmla="*/ 9452 w 614161"/>
              <a:gd name="connsiteY11" fmla="*/ 2761 h 15205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614161" h="1520591">
                <a:moveTo>
                  <a:pt x="9452" y="2761"/>
                </a:moveTo>
                <a:cubicBezTo>
                  <a:pt x="52595" y="32456"/>
                  <a:pt x="305848" y="329412"/>
                  <a:pt x="385970" y="443152"/>
                </a:cubicBezTo>
                <a:cubicBezTo>
                  <a:pt x="466092" y="556892"/>
                  <a:pt x="452644" y="676234"/>
                  <a:pt x="490184" y="685199"/>
                </a:cubicBezTo>
                <a:cubicBezTo>
                  <a:pt x="527724" y="694164"/>
                  <a:pt x="633059" y="406172"/>
                  <a:pt x="611208" y="496940"/>
                </a:cubicBezTo>
                <a:cubicBezTo>
                  <a:pt x="589357" y="587708"/>
                  <a:pt x="411743" y="1059476"/>
                  <a:pt x="359075" y="1229805"/>
                </a:cubicBezTo>
                <a:cubicBezTo>
                  <a:pt x="306407" y="1400134"/>
                  <a:pt x="306968" y="1500427"/>
                  <a:pt x="295202" y="1518917"/>
                </a:cubicBezTo>
                <a:cubicBezTo>
                  <a:pt x="283436" y="1537407"/>
                  <a:pt x="286797" y="1397893"/>
                  <a:pt x="288478" y="1340743"/>
                </a:cubicBezTo>
                <a:cubicBezTo>
                  <a:pt x="290159" y="1283593"/>
                  <a:pt x="283436" y="1288636"/>
                  <a:pt x="305287" y="1176017"/>
                </a:cubicBezTo>
                <a:cubicBezTo>
                  <a:pt x="327138" y="1063398"/>
                  <a:pt x="426310" y="780450"/>
                  <a:pt x="419587" y="665029"/>
                </a:cubicBezTo>
                <a:cubicBezTo>
                  <a:pt x="412864" y="549608"/>
                  <a:pt x="313691" y="550168"/>
                  <a:pt x="264946" y="483493"/>
                </a:cubicBezTo>
                <a:cubicBezTo>
                  <a:pt x="216201" y="416818"/>
                  <a:pt x="171937" y="338938"/>
                  <a:pt x="127114" y="264979"/>
                </a:cubicBezTo>
                <a:cubicBezTo>
                  <a:pt x="82291" y="191020"/>
                  <a:pt x="-33691" y="-26934"/>
                  <a:pt x="9452" y="2761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65" name="フリーフォーム 2164">
            <a:extLst>
              <a:ext uri="{FF2B5EF4-FFF2-40B4-BE49-F238E27FC236}">
                <a16:creationId xmlns:a16="http://schemas.microsoft.com/office/drawing/2014/main" id="{E743048A-33A0-6755-EF41-05B1610E4BB5}"/>
              </a:ext>
            </a:extLst>
          </p:cNvPr>
          <p:cNvSpPr/>
          <p:nvPr/>
        </p:nvSpPr>
        <p:spPr>
          <a:xfrm>
            <a:off x="4341216" y="8544138"/>
            <a:ext cx="1671158" cy="1467863"/>
          </a:xfrm>
          <a:custGeom>
            <a:avLst/>
            <a:gdLst>
              <a:gd name="connsiteX0" fmla="*/ 8908 w 1671158"/>
              <a:gd name="connsiteY0" fmla="*/ 572968 h 1467863"/>
              <a:gd name="connsiteX1" fmla="*/ 540066 w 1671158"/>
              <a:gd name="connsiteY1" fmla="*/ 499009 h 1467863"/>
              <a:gd name="connsiteX2" fmla="*/ 368616 w 1671158"/>
              <a:gd name="connsiteY2" fmla="*/ 525903 h 1467863"/>
              <a:gd name="connsiteX3" fmla="*/ 933393 w 1671158"/>
              <a:gd name="connsiteY3" fmla="*/ 172918 h 1467863"/>
              <a:gd name="connsiteX4" fmla="*/ 772028 w 1671158"/>
              <a:gd name="connsiteY4" fmla="*/ 236791 h 1467863"/>
              <a:gd name="connsiteX5" fmla="*/ 1256122 w 1671158"/>
              <a:gd name="connsiteY5" fmla="*/ 58618 h 1467863"/>
              <a:gd name="connsiteX6" fmla="*/ 980458 w 1671158"/>
              <a:gd name="connsiteY6" fmla="*/ 102321 h 1467863"/>
              <a:gd name="connsiteX7" fmla="*/ 1588937 w 1671158"/>
              <a:gd name="connsiteY7" fmla="*/ 41809 h 1467863"/>
              <a:gd name="connsiteX8" fmla="*/ 1434296 w 1671158"/>
              <a:gd name="connsiteY8" fmla="*/ 135938 h 1467863"/>
              <a:gd name="connsiteX9" fmla="*/ 1629278 w 1671158"/>
              <a:gd name="connsiteY9" fmla="*/ 78788 h 1467863"/>
              <a:gd name="connsiteX10" fmla="*/ 476193 w 1671158"/>
              <a:gd name="connsiteY10" fmla="*/ 1386515 h 1467863"/>
              <a:gd name="connsiteX11" fmla="*/ 429128 w 1671158"/>
              <a:gd name="connsiteY11" fmla="*/ 1299109 h 1467863"/>
              <a:gd name="connsiteX12" fmla="*/ 224060 w 1671158"/>
              <a:gd name="connsiteY12" fmla="*/ 1053700 h 1467863"/>
              <a:gd name="connsiteX13" fmla="*/ 8908 w 1671158"/>
              <a:gd name="connsiteY13" fmla="*/ 572968 h 14678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671158" h="1467863">
                <a:moveTo>
                  <a:pt x="8908" y="572968"/>
                </a:moveTo>
                <a:cubicBezTo>
                  <a:pt x="61576" y="480519"/>
                  <a:pt x="480115" y="506853"/>
                  <a:pt x="540066" y="499009"/>
                </a:cubicBezTo>
                <a:cubicBezTo>
                  <a:pt x="600017" y="491165"/>
                  <a:pt x="303062" y="580251"/>
                  <a:pt x="368616" y="525903"/>
                </a:cubicBezTo>
                <a:cubicBezTo>
                  <a:pt x="434170" y="471555"/>
                  <a:pt x="866158" y="221103"/>
                  <a:pt x="933393" y="172918"/>
                </a:cubicBezTo>
                <a:cubicBezTo>
                  <a:pt x="1000628" y="124733"/>
                  <a:pt x="718240" y="255841"/>
                  <a:pt x="772028" y="236791"/>
                </a:cubicBezTo>
                <a:cubicBezTo>
                  <a:pt x="825816" y="217741"/>
                  <a:pt x="1221384" y="81030"/>
                  <a:pt x="1256122" y="58618"/>
                </a:cubicBezTo>
                <a:cubicBezTo>
                  <a:pt x="1290860" y="36206"/>
                  <a:pt x="924989" y="105122"/>
                  <a:pt x="980458" y="102321"/>
                </a:cubicBezTo>
                <a:cubicBezTo>
                  <a:pt x="1035927" y="99519"/>
                  <a:pt x="1513297" y="36206"/>
                  <a:pt x="1588937" y="41809"/>
                </a:cubicBezTo>
                <a:cubicBezTo>
                  <a:pt x="1664577" y="47412"/>
                  <a:pt x="1427573" y="129775"/>
                  <a:pt x="1434296" y="135938"/>
                </a:cubicBezTo>
                <a:cubicBezTo>
                  <a:pt x="1441020" y="142101"/>
                  <a:pt x="1788962" y="-129641"/>
                  <a:pt x="1629278" y="78788"/>
                </a:cubicBezTo>
                <a:cubicBezTo>
                  <a:pt x="1469594" y="287217"/>
                  <a:pt x="676218" y="1183128"/>
                  <a:pt x="476193" y="1386515"/>
                </a:cubicBezTo>
                <a:cubicBezTo>
                  <a:pt x="276168" y="1589902"/>
                  <a:pt x="471150" y="1354578"/>
                  <a:pt x="429128" y="1299109"/>
                </a:cubicBezTo>
                <a:cubicBezTo>
                  <a:pt x="387106" y="1243640"/>
                  <a:pt x="296898" y="1168560"/>
                  <a:pt x="224060" y="1053700"/>
                </a:cubicBezTo>
                <a:cubicBezTo>
                  <a:pt x="151222" y="938840"/>
                  <a:pt x="-43760" y="665417"/>
                  <a:pt x="8908" y="572968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23" name="フリーフォーム 2122">
            <a:extLst>
              <a:ext uri="{FF2B5EF4-FFF2-40B4-BE49-F238E27FC236}">
                <a16:creationId xmlns:a16="http://schemas.microsoft.com/office/drawing/2014/main" id="{824947CB-084D-9329-E026-CADA43D27F93}"/>
              </a:ext>
            </a:extLst>
          </p:cNvPr>
          <p:cNvSpPr/>
          <p:nvPr/>
        </p:nvSpPr>
        <p:spPr>
          <a:xfrm>
            <a:off x="4485051" y="9610236"/>
            <a:ext cx="2802097" cy="1680182"/>
          </a:xfrm>
          <a:custGeom>
            <a:avLst/>
            <a:gdLst>
              <a:gd name="connsiteX0" fmla="*/ 2778110 w 2802097"/>
              <a:gd name="connsiteY0" fmla="*/ 477901 h 1680182"/>
              <a:gd name="connsiteX1" fmla="*/ 1477134 w 2802097"/>
              <a:gd name="connsiteY1" fmla="*/ 923949 h 1680182"/>
              <a:gd name="connsiteX2" fmla="*/ 2369232 w 2802097"/>
              <a:gd name="connsiteY2" fmla="*/ 574544 h 1680182"/>
              <a:gd name="connsiteX3" fmla="*/ 406617 w 2802097"/>
              <a:gd name="connsiteY3" fmla="*/ 1377432 h 1680182"/>
              <a:gd name="connsiteX4" fmla="*/ 532998 w 2802097"/>
              <a:gd name="connsiteY4" fmla="*/ 1369998 h 1680182"/>
              <a:gd name="connsiteX5" fmla="*/ 369447 w 2802097"/>
              <a:gd name="connsiteY5" fmla="*/ 1451774 h 1680182"/>
              <a:gd name="connsiteX6" fmla="*/ 815495 w 2802097"/>
              <a:gd name="connsiteY6" fmla="*/ 1429471 h 1680182"/>
              <a:gd name="connsiteX7" fmla="*/ 49778 w 2802097"/>
              <a:gd name="connsiteY7" fmla="*/ 1674798 h 1680182"/>
              <a:gd name="connsiteX8" fmla="*/ 79515 w 2802097"/>
              <a:gd name="connsiteY8" fmla="*/ 1578154 h 1680182"/>
              <a:gd name="connsiteX9" fmla="*/ 116686 w 2802097"/>
              <a:gd name="connsiteY9" fmla="*/ 1340262 h 1680182"/>
              <a:gd name="connsiteX10" fmla="*/ 458656 w 2802097"/>
              <a:gd name="connsiteY10" fmla="*/ 1102369 h 1680182"/>
              <a:gd name="connsiteX11" fmla="*/ 161290 w 2802097"/>
              <a:gd name="connsiteY11" fmla="*/ 1161842 h 1680182"/>
              <a:gd name="connsiteX12" fmla="*/ 1298715 w 2802097"/>
              <a:gd name="connsiteY12" fmla="*/ 656320 h 1680182"/>
              <a:gd name="connsiteX13" fmla="*/ 741154 w 2802097"/>
              <a:gd name="connsiteY13" fmla="*/ 938818 h 1680182"/>
              <a:gd name="connsiteX14" fmla="*/ 1952920 w 2802097"/>
              <a:gd name="connsiteY14" fmla="*/ 433296 h 1680182"/>
              <a:gd name="connsiteX15" fmla="*/ 1610949 w 2802097"/>
              <a:gd name="connsiteY15" fmla="*/ 485335 h 1680182"/>
              <a:gd name="connsiteX16" fmla="*/ 2332061 w 2802097"/>
              <a:gd name="connsiteY16" fmla="*/ 202837 h 1680182"/>
              <a:gd name="connsiteX17" fmla="*/ 2227983 w 2802097"/>
              <a:gd name="connsiteY17" fmla="*/ 2115 h 1680182"/>
              <a:gd name="connsiteX18" fmla="*/ 2562520 w 2802097"/>
              <a:gd name="connsiteY18" fmla="*/ 329218 h 1680182"/>
              <a:gd name="connsiteX19" fmla="*/ 2339495 w 2802097"/>
              <a:gd name="connsiteY19" fmla="*/ 39286 h 1680182"/>
              <a:gd name="connsiteX20" fmla="*/ 2778110 w 2802097"/>
              <a:gd name="connsiteY20" fmla="*/ 477901 h 16801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2802097" h="1680182">
                <a:moveTo>
                  <a:pt x="2778110" y="477901"/>
                </a:moveTo>
                <a:cubicBezTo>
                  <a:pt x="2634383" y="625345"/>
                  <a:pt x="1545280" y="907842"/>
                  <a:pt x="1477134" y="923949"/>
                </a:cubicBezTo>
                <a:cubicBezTo>
                  <a:pt x="1408988" y="940056"/>
                  <a:pt x="2547651" y="498964"/>
                  <a:pt x="2369232" y="574544"/>
                </a:cubicBezTo>
                <a:cubicBezTo>
                  <a:pt x="2190812" y="650125"/>
                  <a:pt x="712656" y="1244856"/>
                  <a:pt x="406617" y="1377432"/>
                </a:cubicBezTo>
                <a:cubicBezTo>
                  <a:pt x="100578" y="1510008"/>
                  <a:pt x="539193" y="1357608"/>
                  <a:pt x="532998" y="1369998"/>
                </a:cubicBezTo>
                <a:cubicBezTo>
                  <a:pt x="526803" y="1382388"/>
                  <a:pt x="322364" y="1441862"/>
                  <a:pt x="369447" y="1451774"/>
                </a:cubicBezTo>
                <a:cubicBezTo>
                  <a:pt x="416530" y="1461686"/>
                  <a:pt x="868773" y="1392300"/>
                  <a:pt x="815495" y="1429471"/>
                </a:cubicBezTo>
                <a:cubicBezTo>
                  <a:pt x="762217" y="1466642"/>
                  <a:pt x="172441" y="1650018"/>
                  <a:pt x="49778" y="1674798"/>
                </a:cubicBezTo>
                <a:cubicBezTo>
                  <a:pt x="-72885" y="1699579"/>
                  <a:pt x="68364" y="1633910"/>
                  <a:pt x="79515" y="1578154"/>
                </a:cubicBezTo>
                <a:cubicBezTo>
                  <a:pt x="90666" y="1522398"/>
                  <a:pt x="53496" y="1419559"/>
                  <a:pt x="116686" y="1340262"/>
                </a:cubicBezTo>
                <a:cubicBezTo>
                  <a:pt x="179876" y="1260965"/>
                  <a:pt x="451222" y="1132106"/>
                  <a:pt x="458656" y="1102369"/>
                </a:cubicBezTo>
                <a:cubicBezTo>
                  <a:pt x="466090" y="1072632"/>
                  <a:pt x="21280" y="1236183"/>
                  <a:pt x="161290" y="1161842"/>
                </a:cubicBezTo>
                <a:cubicBezTo>
                  <a:pt x="301300" y="1087501"/>
                  <a:pt x="1202071" y="693491"/>
                  <a:pt x="1298715" y="656320"/>
                </a:cubicBezTo>
                <a:cubicBezTo>
                  <a:pt x="1395359" y="619149"/>
                  <a:pt x="632120" y="975989"/>
                  <a:pt x="741154" y="938818"/>
                </a:cubicBezTo>
                <a:cubicBezTo>
                  <a:pt x="850188" y="901647"/>
                  <a:pt x="1807954" y="508876"/>
                  <a:pt x="1952920" y="433296"/>
                </a:cubicBezTo>
                <a:cubicBezTo>
                  <a:pt x="2097886" y="357716"/>
                  <a:pt x="1547759" y="523745"/>
                  <a:pt x="1610949" y="485335"/>
                </a:cubicBezTo>
                <a:cubicBezTo>
                  <a:pt x="1674139" y="446925"/>
                  <a:pt x="2229222" y="283374"/>
                  <a:pt x="2332061" y="202837"/>
                </a:cubicBezTo>
                <a:cubicBezTo>
                  <a:pt x="2434900" y="122300"/>
                  <a:pt x="2189573" y="-18948"/>
                  <a:pt x="2227983" y="2115"/>
                </a:cubicBezTo>
                <a:cubicBezTo>
                  <a:pt x="2266393" y="23178"/>
                  <a:pt x="2543935" y="323023"/>
                  <a:pt x="2562520" y="329218"/>
                </a:cubicBezTo>
                <a:cubicBezTo>
                  <a:pt x="2581105" y="335413"/>
                  <a:pt x="2304802" y="14506"/>
                  <a:pt x="2339495" y="39286"/>
                </a:cubicBezTo>
                <a:cubicBezTo>
                  <a:pt x="2374188" y="64066"/>
                  <a:pt x="2921837" y="330457"/>
                  <a:pt x="2778110" y="477901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27" name="フリーフォーム 2126">
            <a:extLst>
              <a:ext uri="{FF2B5EF4-FFF2-40B4-BE49-F238E27FC236}">
                <a16:creationId xmlns:a16="http://schemas.microsoft.com/office/drawing/2014/main" id="{A70365A8-9E69-9729-CB9C-58572CB2401B}"/>
              </a:ext>
            </a:extLst>
          </p:cNvPr>
          <p:cNvSpPr/>
          <p:nvPr/>
        </p:nvSpPr>
        <p:spPr>
          <a:xfrm>
            <a:off x="3186285" y="10260860"/>
            <a:ext cx="4884066" cy="1799105"/>
          </a:xfrm>
          <a:custGeom>
            <a:avLst/>
            <a:gdLst>
              <a:gd name="connsiteX0" fmla="*/ 32700 w 4884066"/>
              <a:gd name="connsiteY0" fmla="*/ 1395881 h 1799105"/>
              <a:gd name="connsiteX1" fmla="*/ 1958144 w 4884066"/>
              <a:gd name="connsiteY1" fmla="*/ 1076213 h 1799105"/>
              <a:gd name="connsiteX2" fmla="*/ 1497227 w 4884066"/>
              <a:gd name="connsiteY2" fmla="*/ 1195160 h 1799105"/>
              <a:gd name="connsiteX3" fmla="*/ 3117871 w 4884066"/>
              <a:gd name="connsiteY3" fmla="*/ 749111 h 1799105"/>
              <a:gd name="connsiteX4" fmla="*/ 2582613 w 4884066"/>
              <a:gd name="connsiteY4" fmla="*/ 741677 h 1799105"/>
              <a:gd name="connsiteX5" fmla="*/ 3697735 w 4884066"/>
              <a:gd name="connsiteY5" fmla="*/ 384838 h 1799105"/>
              <a:gd name="connsiteX6" fmla="*/ 2746164 w 4884066"/>
              <a:gd name="connsiteY6" fmla="*/ 563257 h 1799105"/>
              <a:gd name="connsiteX7" fmla="*/ 3891022 w 4884066"/>
              <a:gd name="connsiteY7" fmla="*/ 206418 h 1799105"/>
              <a:gd name="connsiteX8" fmla="*/ 4359374 w 4884066"/>
              <a:gd name="connsiteY8" fmla="*/ 42867 h 1799105"/>
              <a:gd name="connsiteX9" fmla="*/ 3943061 w 4884066"/>
              <a:gd name="connsiteY9" fmla="*/ 5696 h 1799105"/>
              <a:gd name="connsiteX10" fmla="*/ 4270164 w 4884066"/>
              <a:gd name="connsiteY10" fmla="*/ 139511 h 1799105"/>
              <a:gd name="connsiteX11" fmla="*/ 4545227 w 4884066"/>
              <a:gd name="connsiteY11" fmla="*/ 325364 h 1799105"/>
              <a:gd name="connsiteX12" fmla="*/ 4850027 w 4884066"/>
              <a:gd name="connsiteY12" fmla="*/ 414574 h 1799105"/>
              <a:gd name="connsiteX13" fmla="*/ 3682866 w 4884066"/>
              <a:gd name="connsiteY13" fmla="*/ 905228 h 1799105"/>
              <a:gd name="connsiteX14" fmla="*/ 4188388 w 4884066"/>
              <a:gd name="connsiteY14" fmla="*/ 823452 h 1799105"/>
              <a:gd name="connsiteX15" fmla="*/ 1601305 w 4884066"/>
              <a:gd name="connsiteY15" fmla="*/ 1388447 h 1799105"/>
              <a:gd name="connsiteX16" fmla="*/ 486183 w 4884066"/>
              <a:gd name="connsiteY16" fmla="*/ 1648642 h 1799105"/>
              <a:gd name="connsiteX17" fmla="*/ 144213 w 4884066"/>
              <a:gd name="connsiteY17" fmla="*/ 1797325 h 1799105"/>
              <a:gd name="connsiteX18" fmla="*/ 642300 w 4884066"/>
              <a:gd name="connsiteY18" fmla="*/ 1551999 h 1799105"/>
              <a:gd name="connsiteX19" fmla="*/ 255725 w 4884066"/>
              <a:gd name="connsiteY19" fmla="*/ 1618906 h 1799105"/>
              <a:gd name="connsiteX20" fmla="*/ 709208 w 4884066"/>
              <a:gd name="connsiteY20" fmla="*/ 1477657 h 1799105"/>
              <a:gd name="connsiteX21" fmla="*/ 32700 w 4884066"/>
              <a:gd name="connsiteY21" fmla="*/ 1395881 h 17991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4884066" h="1799105">
                <a:moveTo>
                  <a:pt x="32700" y="1395881"/>
                </a:moveTo>
                <a:cubicBezTo>
                  <a:pt x="240856" y="1328974"/>
                  <a:pt x="1714056" y="1109666"/>
                  <a:pt x="1958144" y="1076213"/>
                </a:cubicBezTo>
                <a:cubicBezTo>
                  <a:pt x="2202232" y="1042760"/>
                  <a:pt x="1497227" y="1195160"/>
                  <a:pt x="1497227" y="1195160"/>
                </a:cubicBezTo>
                <a:cubicBezTo>
                  <a:pt x="1690515" y="1140643"/>
                  <a:pt x="2936973" y="824691"/>
                  <a:pt x="3117871" y="749111"/>
                </a:cubicBezTo>
                <a:cubicBezTo>
                  <a:pt x="3298769" y="673531"/>
                  <a:pt x="2485969" y="802389"/>
                  <a:pt x="2582613" y="741677"/>
                </a:cubicBezTo>
                <a:cubicBezTo>
                  <a:pt x="2679257" y="680965"/>
                  <a:pt x="3670477" y="414575"/>
                  <a:pt x="3697735" y="384838"/>
                </a:cubicBezTo>
                <a:cubicBezTo>
                  <a:pt x="3724994" y="355101"/>
                  <a:pt x="2713950" y="592994"/>
                  <a:pt x="2746164" y="563257"/>
                </a:cubicBezTo>
                <a:cubicBezTo>
                  <a:pt x="2778379" y="533520"/>
                  <a:pt x="3622154" y="293150"/>
                  <a:pt x="3891022" y="206418"/>
                </a:cubicBezTo>
                <a:cubicBezTo>
                  <a:pt x="4159890" y="119686"/>
                  <a:pt x="4350701" y="76321"/>
                  <a:pt x="4359374" y="42867"/>
                </a:cubicBezTo>
                <a:cubicBezTo>
                  <a:pt x="4368047" y="9413"/>
                  <a:pt x="3957929" y="-10411"/>
                  <a:pt x="3943061" y="5696"/>
                </a:cubicBezTo>
                <a:cubicBezTo>
                  <a:pt x="3928193" y="21803"/>
                  <a:pt x="4169803" y="86233"/>
                  <a:pt x="4270164" y="139511"/>
                </a:cubicBezTo>
                <a:cubicBezTo>
                  <a:pt x="4370525" y="192789"/>
                  <a:pt x="4448583" y="279520"/>
                  <a:pt x="4545227" y="325364"/>
                </a:cubicBezTo>
                <a:cubicBezTo>
                  <a:pt x="4641871" y="371208"/>
                  <a:pt x="4993754" y="317930"/>
                  <a:pt x="4850027" y="414574"/>
                </a:cubicBezTo>
                <a:cubicBezTo>
                  <a:pt x="4706300" y="511218"/>
                  <a:pt x="3793139" y="837082"/>
                  <a:pt x="3682866" y="905228"/>
                </a:cubicBezTo>
                <a:cubicBezTo>
                  <a:pt x="3572593" y="973374"/>
                  <a:pt x="4535315" y="742915"/>
                  <a:pt x="4188388" y="823452"/>
                </a:cubicBezTo>
                <a:cubicBezTo>
                  <a:pt x="3841461" y="903989"/>
                  <a:pt x="2218339" y="1250915"/>
                  <a:pt x="1601305" y="1388447"/>
                </a:cubicBezTo>
                <a:cubicBezTo>
                  <a:pt x="984271" y="1525979"/>
                  <a:pt x="729032" y="1580496"/>
                  <a:pt x="486183" y="1648642"/>
                </a:cubicBezTo>
                <a:cubicBezTo>
                  <a:pt x="243334" y="1716788"/>
                  <a:pt x="118194" y="1813432"/>
                  <a:pt x="144213" y="1797325"/>
                </a:cubicBezTo>
                <a:cubicBezTo>
                  <a:pt x="170232" y="1781218"/>
                  <a:pt x="623715" y="1581735"/>
                  <a:pt x="642300" y="1551999"/>
                </a:cubicBezTo>
                <a:cubicBezTo>
                  <a:pt x="660885" y="1522263"/>
                  <a:pt x="244574" y="1631296"/>
                  <a:pt x="255725" y="1618906"/>
                </a:cubicBezTo>
                <a:cubicBezTo>
                  <a:pt x="266876" y="1606516"/>
                  <a:pt x="741422" y="1512349"/>
                  <a:pt x="709208" y="1477657"/>
                </a:cubicBezTo>
                <a:cubicBezTo>
                  <a:pt x="676994" y="1442965"/>
                  <a:pt x="-175456" y="1462788"/>
                  <a:pt x="32700" y="1395881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30" name="フリーフォーム 2129">
            <a:extLst>
              <a:ext uri="{FF2B5EF4-FFF2-40B4-BE49-F238E27FC236}">
                <a16:creationId xmlns:a16="http://schemas.microsoft.com/office/drawing/2014/main" id="{D98BBF65-2659-2DCA-FE21-DA9AAF4B1E7A}"/>
              </a:ext>
            </a:extLst>
          </p:cNvPr>
          <p:cNvSpPr/>
          <p:nvPr/>
        </p:nvSpPr>
        <p:spPr>
          <a:xfrm>
            <a:off x="3241772" y="10868652"/>
            <a:ext cx="4043501" cy="1165271"/>
          </a:xfrm>
          <a:custGeom>
            <a:avLst/>
            <a:gdLst>
              <a:gd name="connsiteX0" fmla="*/ 125896 w 4043501"/>
              <a:gd name="connsiteY0" fmla="*/ 1159797 h 1165271"/>
              <a:gd name="connsiteX1" fmla="*/ 3307711 w 4043501"/>
              <a:gd name="connsiteY1" fmla="*/ 460987 h 1165271"/>
              <a:gd name="connsiteX2" fmla="*/ 4036257 w 4043501"/>
              <a:gd name="connsiteY2" fmla="*/ 148753 h 1165271"/>
              <a:gd name="connsiteX3" fmla="*/ 3062384 w 4043501"/>
              <a:gd name="connsiteY3" fmla="*/ 423816 h 1165271"/>
              <a:gd name="connsiteX4" fmla="*/ 3991652 w 4043501"/>
              <a:gd name="connsiteY4" fmla="*/ 70 h 1165271"/>
              <a:gd name="connsiteX5" fmla="*/ 1976999 w 4043501"/>
              <a:gd name="connsiteY5" fmla="*/ 460987 h 1165271"/>
              <a:gd name="connsiteX6" fmla="*/ 2638638 w 4043501"/>
              <a:gd name="connsiteY6" fmla="*/ 342041 h 1165271"/>
              <a:gd name="connsiteX7" fmla="*/ 1025428 w 4043501"/>
              <a:gd name="connsiteY7" fmla="*/ 669143 h 1165271"/>
              <a:gd name="connsiteX8" fmla="*/ 1449174 w 4043501"/>
              <a:gd name="connsiteY8" fmla="*/ 572499 h 1165271"/>
              <a:gd name="connsiteX9" fmla="*/ 6950 w 4043501"/>
              <a:gd name="connsiteY9" fmla="*/ 817826 h 1165271"/>
              <a:gd name="connsiteX10" fmla="*/ 869311 w 4043501"/>
              <a:gd name="connsiteY10" fmla="*/ 788089 h 1165271"/>
              <a:gd name="connsiteX11" fmla="*/ 125896 w 4043501"/>
              <a:gd name="connsiteY11" fmla="*/ 1159797 h 11652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4043501" h="1165271">
                <a:moveTo>
                  <a:pt x="125896" y="1159797"/>
                </a:moveTo>
                <a:cubicBezTo>
                  <a:pt x="532296" y="1105280"/>
                  <a:pt x="2655984" y="629494"/>
                  <a:pt x="3307711" y="460987"/>
                </a:cubicBezTo>
                <a:cubicBezTo>
                  <a:pt x="3959438" y="292480"/>
                  <a:pt x="4077145" y="154948"/>
                  <a:pt x="4036257" y="148753"/>
                </a:cubicBezTo>
                <a:cubicBezTo>
                  <a:pt x="3995369" y="142558"/>
                  <a:pt x="3069818" y="448596"/>
                  <a:pt x="3062384" y="423816"/>
                </a:cubicBezTo>
                <a:cubicBezTo>
                  <a:pt x="3054950" y="399036"/>
                  <a:pt x="4172549" y="-6125"/>
                  <a:pt x="3991652" y="70"/>
                </a:cubicBezTo>
                <a:cubicBezTo>
                  <a:pt x="3810755" y="6265"/>
                  <a:pt x="2202501" y="403992"/>
                  <a:pt x="1976999" y="460987"/>
                </a:cubicBezTo>
                <a:cubicBezTo>
                  <a:pt x="1751497" y="517982"/>
                  <a:pt x="2797233" y="307348"/>
                  <a:pt x="2638638" y="342041"/>
                </a:cubicBezTo>
                <a:cubicBezTo>
                  <a:pt x="2480043" y="376734"/>
                  <a:pt x="1223672" y="630733"/>
                  <a:pt x="1025428" y="669143"/>
                </a:cubicBezTo>
                <a:cubicBezTo>
                  <a:pt x="827184" y="707553"/>
                  <a:pt x="1618920" y="547719"/>
                  <a:pt x="1449174" y="572499"/>
                </a:cubicBezTo>
                <a:cubicBezTo>
                  <a:pt x="1279428" y="597279"/>
                  <a:pt x="103594" y="781894"/>
                  <a:pt x="6950" y="817826"/>
                </a:cubicBezTo>
                <a:cubicBezTo>
                  <a:pt x="-89694" y="853758"/>
                  <a:pt x="853204" y="731094"/>
                  <a:pt x="869311" y="788089"/>
                </a:cubicBezTo>
                <a:cubicBezTo>
                  <a:pt x="885418" y="845084"/>
                  <a:pt x="-280504" y="1214314"/>
                  <a:pt x="125896" y="1159797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36" name="フリーフォーム 2135">
            <a:extLst>
              <a:ext uri="{FF2B5EF4-FFF2-40B4-BE49-F238E27FC236}">
                <a16:creationId xmlns:a16="http://schemas.microsoft.com/office/drawing/2014/main" id="{9F40A6B1-A7A8-D107-96BC-F1B4BAB8841B}"/>
              </a:ext>
            </a:extLst>
          </p:cNvPr>
          <p:cNvSpPr/>
          <p:nvPr/>
        </p:nvSpPr>
        <p:spPr>
          <a:xfrm>
            <a:off x="3185408" y="11448585"/>
            <a:ext cx="1609894" cy="684642"/>
          </a:xfrm>
          <a:custGeom>
            <a:avLst/>
            <a:gdLst>
              <a:gd name="connsiteX0" fmla="*/ 249168 w 1609894"/>
              <a:gd name="connsiteY0" fmla="*/ 170986 h 684642"/>
              <a:gd name="connsiteX1" fmla="*/ 1505538 w 1609894"/>
              <a:gd name="connsiteY1" fmla="*/ 0 h 684642"/>
              <a:gd name="connsiteX2" fmla="*/ 1014885 w 1609894"/>
              <a:gd name="connsiteY2" fmla="*/ 170986 h 684642"/>
              <a:gd name="connsiteX3" fmla="*/ 1587314 w 1609894"/>
              <a:gd name="connsiteY3" fmla="*/ 148683 h 684642"/>
              <a:gd name="connsiteX4" fmla="*/ 70748 w 1609894"/>
              <a:gd name="connsiteY4" fmla="*/ 654205 h 684642"/>
              <a:gd name="connsiteX5" fmla="*/ 234299 w 1609894"/>
              <a:gd name="connsiteY5" fmla="*/ 587298 h 684642"/>
              <a:gd name="connsiteX6" fmla="*/ 93051 w 1609894"/>
              <a:gd name="connsiteY6" fmla="*/ 252761 h 684642"/>
              <a:gd name="connsiteX7" fmla="*/ 115353 w 1609894"/>
              <a:gd name="connsiteY7" fmla="*/ 423747 h 684642"/>
              <a:gd name="connsiteX8" fmla="*/ 962846 w 1609894"/>
              <a:gd name="connsiteY8" fmla="*/ 304800 h 684642"/>
              <a:gd name="connsiteX9" fmla="*/ 412719 w 1609894"/>
              <a:gd name="connsiteY9" fmla="*/ 252761 h 684642"/>
              <a:gd name="connsiteX10" fmla="*/ 776992 w 1609894"/>
              <a:gd name="connsiteY10" fmla="*/ 208156 h 684642"/>
              <a:gd name="connsiteX11" fmla="*/ 249168 w 1609894"/>
              <a:gd name="connsiteY11" fmla="*/ 170986 h 68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609894" h="684642">
                <a:moveTo>
                  <a:pt x="249168" y="170986"/>
                </a:moveTo>
                <a:cubicBezTo>
                  <a:pt x="370592" y="136293"/>
                  <a:pt x="1377919" y="0"/>
                  <a:pt x="1505538" y="0"/>
                </a:cubicBezTo>
                <a:cubicBezTo>
                  <a:pt x="1633157" y="0"/>
                  <a:pt x="1001256" y="146205"/>
                  <a:pt x="1014885" y="170986"/>
                </a:cubicBezTo>
                <a:cubicBezTo>
                  <a:pt x="1028514" y="195767"/>
                  <a:pt x="1744670" y="68146"/>
                  <a:pt x="1587314" y="148683"/>
                </a:cubicBezTo>
                <a:cubicBezTo>
                  <a:pt x="1429958" y="229220"/>
                  <a:pt x="296250" y="581103"/>
                  <a:pt x="70748" y="654205"/>
                </a:cubicBezTo>
                <a:cubicBezTo>
                  <a:pt x="-154754" y="727307"/>
                  <a:pt x="230582" y="654205"/>
                  <a:pt x="234299" y="587298"/>
                </a:cubicBezTo>
                <a:cubicBezTo>
                  <a:pt x="238016" y="520391"/>
                  <a:pt x="112875" y="280019"/>
                  <a:pt x="93051" y="252761"/>
                </a:cubicBezTo>
                <a:cubicBezTo>
                  <a:pt x="73227" y="225503"/>
                  <a:pt x="-29613" y="415074"/>
                  <a:pt x="115353" y="423747"/>
                </a:cubicBezTo>
                <a:cubicBezTo>
                  <a:pt x="260319" y="432420"/>
                  <a:pt x="913285" y="333298"/>
                  <a:pt x="962846" y="304800"/>
                </a:cubicBezTo>
                <a:cubicBezTo>
                  <a:pt x="1012407" y="276302"/>
                  <a:pt x="443695" y="268868"/>
                  <a:pt x="412719" y="252761"/>
                </a:cubicBezTo>
                <a:cubicBezTo>
                  <a:pt x="381743" y="236654"/>
                  <a:pt x="800533" y="223024"/>
                  <a:pt x="776992" y="208156"/>
                </a:cubicBezTo>
                <a:cubicBezTo>
                  <a:pt x="753451" y="193288"/>
                  <a:pt x="127744" y="205679"/>
                  <a:pt x="249168" y="170986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37" name="フリーフォーム 2136">
            <a:extLst>
              <a:ext uri="{FF2B5EF4-FFF2-40B4-BE49-F238E27FC236}">
                <a16:creationId xmlns:a16="http://schemas.microsoft.com/office/drawing/2014/main" id="{0591EC4C-7755-99EB-47EF-24C4546D9056}"/>
              </a:ext>
            </a:extLst>
          </p:cNvPr>
          <p:cNvSpPr/>
          <p:nvPr/>
        </p:nvSpPr>
        <p:spPr>
          <a:xfrm>
            <a:off x="4267173" y="10154703"/>
            <a:ext cx="2037910" cy="1489798"/>
          </a:xfrm>
          <a:custGeom>
            <a:avLst/>
            <a:gdLst>
              <a:gd name="connsiteX0" fmla="*/ 1813959 w 2037910"/>
              <a:gd name="connsiteY0" fmla="*/ 215931 h 1489798"/>
              <a:gd name="connsiteX1" fmla="*/ 394037 w 2037910"/>
              <a:gd name="connsiteY1" fmla="*/ 743756 h 1489798"/>
              <a:gd name="connsiteX2" fmla="*/ 944164 w 2037910"/>
              <a:gd name="connsiteY2" fmla="*/ 617375 h 1489798"/>
              <a:gd name="connsiteX3" fmla="*/ 468378 w 2037910"/>
              <a:gd name="connsiteY3" fmla="*/ 847834 h 1489798"/>
              <a:gd name="connsiteX4" fmla="*/ 765744 w 2037910"/>
              <a:gd name="connsiteY4" fmla="*/ 877570 h 1489798"/>
              <a:gd name="connsiteX5" fmla="*/ 289959 w 2037910"/>
              <a:gd name="connsiteY5" fmla="*/ 1145199 h 1489798"/>
              <a:gd name="connsiteX6" fmla="*/ 27 w 2037910"/>
              <a:gd name="connsiteY6" fmla="*/ 1487170 h 1489798"/>
              <a:gd name="connsiteX7" fmla="*/ 304827 w 2037910"/>
              <a:gd name="connsiteY7" fmla="*/ 951912 h 1489798"/>
              <a:gd name="connsiteX8" fmla="*/ 312261 w 2037910"/>
              <a:gd name="connsiteY8" fmla="*/ 743756 h 1489798"/>
              <a:gd name="connsiteX9" fmla="*/ 1100281 w 2037910"/>
              <a:gd name="connsiteY9" fmla="*/ 334877 h 1489798"/>
              <a:gd name="connsiteX10" fmla="*/ 721139 w 2037910"/>
              <a:gd name="connsiteY10" fmla="*/ 505863 h 1489798"/>
              <a:gd name="connsiteX11" fmla="*/ 2036983 w 2037910"/>
              <a:gd name="connsiteY11" fmla="*/ 341 h 1489798"/>
              <a:gd name="connsiteX12" fmla="*/ 944164 w 2037910"/>
              <a:gd name="connsiteY12" fmla="*/ 424087 h 1489798"/>
              <a:gd name="connsiteX13" fmla="*/ 1813959 w 2037910"/>
              <a:gd name="connsiteY13" fmla="*/ 215931 h 14897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2037910" h="1489798">
                <a:moveTo>
                  <a:pt x="1813959" y="215931"/>
                </a:moveTo>
                <a:cubicBezTo>
                  <a:pt x="1722271" y="269209"/>
                  <a:pt x="539003" y="676849"/>
                  <a:pt x="394037" y="743756"/>
                </a:cubicBezTo>
                <a:cubicBezTo>
                  <a:pt x="249071" y="810663"/>
                  <a:pt x="931774" y="600029"/>
                  <a:pt x="944164" y="617375"/>
                </a:cubicBezTo>
                <a:cubicBezTo>
                  <a:pt x="956554" y="634721"/>
                  <a:pt x="498115" y="804468"/>
                  <a:pt x="468378" y="847834"/>
                </a:cubicBezTo>
                <a:cubicBezTo>
                  <a:pt x="438641" y="891200"/>
                  <a:pt x="795480" y="828009"/>
                  <a:pt x="765744" y="877570"/>
                </a:cubicBezTo>
                <a:cubicBezTo>
                  <a:pt x="736008" y="927131"/>
                  <a:pt x="417578" y="1043599"/>
                  <a:pt x="289959" y="1145199"/>
                </a:cubicBezTo>
                <a:cubicBezTo>
                  <a:pt x="162340" y="1246799"/>
                  <a:pt x="-2451" y="1519385"/>
                  <a:pt x="27" y="1487170"/>
                </a:cubicBezTo>
                <a:cubicBezTo>
                  <a:pt x="2505" y="1454955"/>
                  <a:pt x="252788" y="1075814"/>
                  <a:pt x="304827" y="951912"/>
                </a:cubicBezTo>
                <a:cubicBezTo>
                  <a:pt x="356866" y="828010"/>
                  <a:pt x="179685" y="846595"/>
                  <a:pt x="312261" y="743756"/>
                </a:cubicBezTo>
                <a:cubicBezTo>
                  <a:pt x="444837" y="640917"/>
                  <a:pt x="1032135" y="374526"/>
                  <a:pt x="1100281" y="334877"/>
                </a:cubicBezTo>
                <a:cubicBezTo>
                  <a:pt x="1168427" y="295228"/>
                  <a:pt x="565022" y="561619"/>
                  <a:pt x="721139" y="505863"/>
                </a:cubicBezTo>
                <a:cubicBezTo>
                  <a:pt x="877256" y="450107"/>
                  <a:pt x="1999812" y="13970"/>
                  <a:pt x="2036983" y="341"/>
                </a:cubicBezTo>
                <a:cubicBezTo>
                  <a:pt x="2074154" y="-13288"/>
                  <a:pt x="981335" y="385677"/>
                  <a:pt x="944164" y="424087"/>
                </a:cubicBezTo>
                <a:cubicBezTo>
                  <a:pt x="906993" y="462497"/>
                  <a:pt x="1905647" y="162653"/>
                  <a:pt x="1813959" y="215931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39" name="フリーフォーム 2138">
            <a:extLst>
              <a:ext uri="{FF2B5EF4-FFF2-40B4-BE49-F238E27FC236}">
                <a16:creationId xmlns:a16="http://schemas.microsoft.com/office/drawing/2014/main" id="{6BB7F13C-3DDE-9A12-592B-C7D7F36D5DAB}"/>
              </a:ext>
            </a:extLst>
          </p:cNvPr>
          <p:cNvSpPr/>
          <p:nvPr/>
        </p:nvSpPr>
        <p:spPr>
          <a:xfrm>
            <a:off x="2305076" y="11889685"/>
            <a:ext cx="878933" cy="656391"/>
          </a:xfrm>
          <a:custGeom>
            <a:avLst/>
            <a:gdLst>
              <a:gd name="connsiteX0" fmla="*/ 31724 w 878933"/>
              <a:gd name="connsiteY0" fmla="*/ 654740 h 656391"/>
              <a:gd name="connsiteX1" fmla="*/ 834999 w 878933"/>
              <a:gd name="connsiteY1" fmla="*/ 289615 h 656391"/>
              <a:gd name="connsiteX2" fmla="*/ 777849 w 878933"/>
              <a:gd name="connsiteY2" fmla="*/ 321365 h 656391"/>
              <a:gd name="connsiteX3" fmla="*/ 819124 w 878933"/>
              <a:gd name="connsiteY3" fmla="*/ 283265 h 656391"/>
              <a:gd name="connsiteX4" fmla="*/ 784199 w 878933"/>
              <a:gd name="connsiteY4" fmla="*/ 690 h 656391"/>
              <a:gd name="connsiteX5" fmla="*/ 787374 w 878933"/>
              <a:gd name="connsiteY5" fmla="*/ 207065 h 656391"/>
              <a:gd name="connsiteX6" fmla="*/ 504799 w 878933"/>
              <a:gd name="connsiteY6" fmla="*/ 318190 h 656391"/>
              <a:gd name="connsiteX7" fmla="*/ 711174 w 878933"/>
              <a:gd name="connsiteY7" fmla="*/ 235640 h 656391"/>
              <a:gd name="connsiteX8" fmla="*/ 177774 w 878933"/>
              <a:gd name="connsiteY8" fmla="*/ 175315 h 656391"/>
              <a:gd name="connsiteX9" fmla="*/ 203174 w 878933"/>
              <a:gd name="connsiteY9" fmla="*/ 181665 h 656391"/>
              <a:gd name="connsiteX10" fmla="*/ 104749 w 878933"/>
              <a:gd name="connsiteY10" fmla="*/ 391215 h 656391"/>
              <a:gd name="connsiteX11" fmla="*/ 155549 w 878933"/>
              <a:gd name="connsiteY11" fmla="*/ 121340 h 656391"/>
              <a:gd name="connsiteX12" fmla="*/ 31724 w 878933"/>
              <a:gd name="connsiteY12" fmla="*/ 654740 h 6563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878933" h="656391">
                <a:moveTo>
                  <a:pt x="31724" y="654740"/>
                </a:moveTo>
                <a:cubicBezTo>
                  <a:pt x="144966" y="682786"/>
                  <a:pt x="710645" y="345177"/>
                  <a:pt x="834999" y="289615"/>
                </a:cubicBezTo>
                <a:cubicBezTo>
                  <a:pt x="959353" y="234052"/>
                  <a:pt x="780495" y="322423"/>
                  <a:pt x="777849" y="321365"/>
                </a:cubicBezTo>
                <a:cubicBezTo>
                  <a:pt x="775203" y="320307"/>
                  <a:pt x="818066" y="336711"/>
                  <a:pt x="819124" y="283265"/>
                </a:cubicBezTo>
                <a:cubicBezTo>
                  <a:pt x="820182" y="229819"/>
                  <a:pt x="789491" y="13390"/>
                  <a:pt x="784199" y="690"/>
                </a:cubicBezTo>
                <a:cubicBezTo>
                  <a:pt x="778907" y="-12010"/>
                  <a:pt x="833941" y="154148"/>
                  <a:pt x="787374" y="207065"/>
                </a:cubicBezTo>
                <a:cubicBezTo>
                  <a:pt x="740807" y="259982"/>
                  <a:pt x="517499" y="313427"/>
                  <a:pt x="504799" y="318190"/>
                </a:cubicBezTo>
                <a:cubicBezTo>
                  <a:pt x="492099" y="322953"/>
                  <a:pt x="765678" y="259452"/>
                  <a:pt x="711174" y="235640"/>
                </a:cubicBezTo>
                <a:cubicBezTo>
                  <a:pt x="656670" y="211828"/>
                  <a:pt x="262441" y="184311"/>
                  <a:pt x="177774" y="175315"/>
                </a:cubicBezTo>
                <a:cubicBezTo>
                  <a:pt x="93107" y="166319"/>
                  <a:pt x="215345" y="145682"/>
                  <a:pt x="203174" y="181665"/>
                </a:cubicBezTo>
                <a:cubicBezTo>
                  <a:pt x="191003" y="217648"/>
                  <a:pt x="112686" y="401269"/>
                  <a:pt x="104749" y="391215"/>
                </a:cubicBezTo>
                <a:cubicBezTo>
                  <a:pt x="96812" y="381161"/>
                  <a:pt x="167191" y="78478"/>
                  <a:pt x="155549" y="121340"/>
                </a:cubicBezTo>
                <a:cubicBezTo>
                  <a:pt x="143907" y="164202"/>
                  <a:pt x="-81518" y="626694"/>
                  <a:pt x="31724" y="654740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40" name="フリーフォーム 2139">
            <a:extLst>
              <a:ext uri="{FF2B5EF4-FFF2-40B4-BE49-F238E27FC236}">
                <a16:creationId xmlns:a16="http://schemas.microsoft.com/office/drawing/2014/main" id="{FFA10D13-062A-525F-F156-0EFCC381755D}"/>
              </a:ext>
            </a:extLst>
          </p:cNvPr>
          <p:cNvSpPr/>
          <p:nvPr/>
        </p:nvSpPr>
        <p:spPr>
          <a:xfrm>
            <a:off x="2354836" y="11956885"/>
            <a:ext cx="790585" cy="572262"/>
          </a:xfrm>
          <a:custGeom>
            <a:avLst/>
            <a:gdLst>
              <a:gd name="connsiteX0" fmla="*/ 16889 w 790585"/>
              <a:gd name="connsiteY0" fmla="*/ 292265 h 572262"/>
              <a:gd name="connsiteX1" fmla="*/ 556639 w 790585"/>
              <a:gd name="connsiteY1" fmla="*/ 254165 h 572262"/>
              <a:gd name="connsiteX2" fmla="*/ 410589 w 790585"/>
              <a:gd name="connsiteY2" fmla="*/ 279565 h 572262"/>
              <a:gd name="connsiteX3" fmla="*/ 763014 w 790585"/>
              <a:gd name="connsiteY3" fmla="*/ 190665 h 572262"/>
              <a:gd name="connsiteX4" fmla="*/ 728089 w 790585"/>
              <a:gd name="connsiteY4" fmla="*/ 165 h 572262"/>
              <a:gd name="connsiteX5" fmla="*/ 769364 w 790585"/>
              <a:gd name="connsiteY5" fmla="*/ 225590 h 572262"/>
              <a:gd name="connsiteX6" fmla="*/ 337564 w 790585"/>
              <a:gd name="connsiteY6" fmla="*/ 400215 h 572262"/>
              <a:gd name="connsiteX7" fmla="*/ 42289 w 790585"/>
              <a:gd name="connsiteY7" fmla="*/ 571665 h 572262"/>
              <a:gd name="connsiteX8" fmla="*/ 131189 w 790585"/>
              <a:gd name="connsiteY8" fmla="*/ 451015 h 572262"/>
              <a:gd name="connsiteX9" fmla="*/ 16889 w 790585"/>
              <a:gd name="connsiteY9" fmla="*/ 292265 h 5722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790585" h="572262">
                <a:moveTo>
                  <a:pt x="16889" y="292265"/>
                </a:moveTo>
                <a:cubicBezTo>
                  <a:pt x="87797" y="259457"/>
                  <a:pt x="491022" y="256282"/>
                  <a:pt x="556639" y="254165"/>
                </a:cubicBezTo>
                <a:cubicBezTo>
                  <a:pt x="622256" y="252048"/>
                  <a:pt x="376193" y="290148"/>
                  <a:pt x="410589" y="279565"/>
                </a:cubicBezTo>
                <a:cubicBezTo>
                  <a:pt x="444985" y="268982"/>
                  <a:pt x="710097" y="237232"/>
                  <a:pt x="763014" y="190665"/>
                </a:cubicBezTo>
                <a:cubicBezTo>
                  <a:pt x="815931" y="144098"/>
                  <a:pt x="727031" y="-5656"/>
                  <a:pt x="728089" y="165"/>
                </a:cubicBezTo>
                <a:cubicBezTo>
                  <a:pt x="729147" y="5986"/>
                  <a:pt x="834451" y="158915"/>
                  <a:pt x="769364" y="225590"/>
                </a:cubicBezTo>
                <a:cubicBezTo>
                  <a:pt x="704277" y="292265"/>
                  <a:pt x="458743" y="342536"/>
                  <a:pt x="337564" y="400215"/>
                </a:cubicBezTo>
                <a:cubicBezTo>
                  <a:pt x="216385" y="457894"/>
                  <a:pt x="76685" y="563198"/>
                  <a:pt x="42289" y="571665"/>
                </a:cubicBezTo>
                <a:cubicBezTo>
                  <a:pt x="7893" y="580132"/>
                  <a:pt x="141772" y="496523"/>
                  <a:pt x="131189" y="451015"/>
                </a:cubicBezTo>
                <a:cubicBezTo>
                  <a:pt x="120606" y="405507"/>
                  <a:pt x="-54019" y="325073"/>
                  <a:pt x="16889" y="292265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43" name="フリーフォーム 2142">
            <a:extLst>
              <a:ext uri="{FF2B5EF4-FFF2-40B4-BE49-F238E27FC236}">
                <a16:creationId xmlns:a16="http://schemas.microsoft.com/office/drawing/2014/main" id="{05050286-8DEF-444A-3E6A-435ECD877B0B}"/>
              </a:ext>
            </a:extLst>
          </p:cNvPr>
          <p:cNvSpPr/>
          <p:nvPr/>
        </p:nvSpPr>
        <p:spPr>
          <a:xfrm>
            <a:off x="2125114" y="11613867"/>
            <a:ext cx="1045800" cy="373590"/>
          </a:xfrm>
          <a:custGeom>
            <a:avLst/>
            <a:gdLst>
              <a:gd name="connsiteX0" fmla="*/ 30711 w 1045800"/>
              <a:gd name="connsiteY0" fmla="*/ 9808 h 373590"/>
              <a:gd name="connsiteX1" fmla="*/ 738736 w 1045800"/>
              <a:gd name="connsiteY1" fmla="*/ 32033 h 373590"/>
              <a:gd name="connsiteX2" fmla="*/ 599036 w 1045800"/>
              <a:gd name="connsiteY2" fmla="*/ 32033 h 373590"/>
              <a:gd name="connsiteX3" fmla="*/ 770486 w 1045800"/>
              <a:gd name="connsiteY3" fmla="*/ 82833 h 373590"/>
              <a:gd name="connsiteX4" fmla="*/ 1018136 w 1045800"/>
              <a:gd name="connsiteY4" fmla="*/ 362233 h 373590"/>
              <a:gd name="connsiteX5" fmla="*/ 948286 w 1045800"/>
              <a:gd name="connsiteY5" fmla="*/ 311433 h 373590"/>
              <a:gd name="connsiteX6" fmla="*/ 205336 w 1045800"/>
              <a:gd name="connsiteY6" fmla="*/ 238408 h 373590"/>
              <a:gd name="connsiteX7" fmla="*/ 510136 w 1045800"/>
              <a:gd name="connsiteY7" fmla="*/ 181258 h 373590"/>
              <a:gd name="connsiteX8" fmla="*/ 164061 w 1045800"/>
              <a:gd name="connsiteY8" fmla="*/ 213008 h 373590"/>
              <a:gd name="connsiteX9" fmla="*/ 30711 w 1045800"/>
              <a:gd name="connsiteY9" fmla="*/ 9808 h 3735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045800" h="373590">
                <a:moveTo>
                  <a:pt x="30711" y="9808"/>
                </a:moveTo>
                <a:cubicBezTo>
                  <a:pt x="126490" y="-20355"/>
                  <a:pt x="644015" y="28329"/>
                  <a:pt x="738736" y="32033"/>
                </a:cubicBezTo>
                <a:cubicBezTo>
                  <a:pt x="833457" y="35737"/>
                  <a:pt x="593744" y="23566"/>
                  <a:pt x="599036" y="32033"/>
                </a:cubicBezTo>
                <a:cubicBezTo>
                  <a:pt x="604328" y="40500"/>
                  <a:pt x="700636" y="27800"/>
                  <a:pt x="770486" y="82833"/>
                </a:cubicBezTo>
                <a:cubicBezTo>
                  <a:pt x="840336" y="137866"/>
                  <a:pt x="988503" y="324133"/>
                  <a:pt x="1018136" y="362233"/>
                </a:cubicBezTo>
                <a:cubicBezTo>
                  <a:pt x="1047769" y="400333"/>
                  <a:pt x="1083753" y="332071"/>
                  <a:pt x="948286" y="311433"/>
                </a:cubicBezTo>
                <a:cubicBezTo>
                  <a:pt x="812819" y="290795"/>
                  <a:pt x="278361" y="260104"/>
                  <a:pt x="205336" y="238408"/>
                </a:cubicBezTo>
                <a:cubicBezTo>
                  <a:pt x="132311" y="216712"/>
                  <a:pt x="517015" y="185491"/>
                  <a:pt x="510136" y="181258"/>
                </a:cubicBezTo>
                <a:cubicBezTo>
                  <a:pt x="503257" y="177025"/>
                  <a:pt x="241319" y="241054"/>
                  <a:pt x="164061" y="213008"/>
                </a:cubicBezTo>
                <a:cubicBezTo>
                  <a:pt x="86803" y="184962"/>
                  <a:pt x="-65068" y="39971"/>
                  <a:pt x="30711" y="9808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44" name="フリーフォーム 2143">
            <a:extLst>
              <a:ext uri="{FF2B5EF4-FFF2-40B4-BE49-F238E27FC236}">
                <a16:creationId xmlns:a16="http://schemas.microsoft.com/office/drawing/2014/main" id="{688CEE64-05B3-ABEE-CCAD-1F956A41E3E0}"/>
              </a:ext>
            </a:extLst>
          </p:cNvPr>
          <p:cNvSpPr/>
          <p:nvPr/>
        </p:nvSpPr>
        <p:spPr>
          <a:xfrm>
            <a:off x="1654166" y="12207864"/>
            <a:ext cx="92965" cy="228621"/>
          </a:xfrm>
          <a:custGeom>
            <a:avLst/>
            <a:gdLst>
              <a:gd name="connsiteX0" fmla="*/ 92084 w 92965"/>
              <a:gd name="connsiteY0" fmla="*/ 11 h 228621"/>
              <a:gd name="connsiteX1" fmla="*/ 47634 w 92965"/>
              <a:gd name="connsiteY1" fmla="*/ 111136 h 228621"/>
              <a:gd name="connsiteX2" fmla="*/ 66684 w 92965"/>
              <a:gd name="connsiteY2" fmla="*/ 228611 h 228621"/>
              <a:gd name="connsiteX3" fmla="*/ 9 w 92965"/>
              <a:gd name="connsiteY3" fmla="*/ 117486 h 228621"/>
              <a:gd name="connsiteX4" fmla="*/ 92084 w 92965"/>
              <a:gd name="connsiteY4" fmla="*/ 11 h 2286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2965" h="228621">
                <a:moveTo>
                  <a:pt x="92084" y="11"/>
                </a:moveTo>
                <a:cubicBezTo>
                  <a:pt x="100021" y="-1047"/>
                  <a:pt x="51867" y="73036"/>
                  <a:pt x="47634" y="111136"/>
                </a:cubicBezTo>
                <a:cubicBezTo>
                  <a:pt x="43401" y="149236"/>
                  <a:pt x="74621" y="227553"/>
                  <a:pt x="66684" y="228611"/>
                </a:cubicBezTo>
                <a:cubicBezTo>
                  <a:pt x="58747" y="229669"/>
                  <a:pt x="1067" y="152940"/>
                  <a:pt x="9" y="117486"/>
                </a:cubicBezTo>
                <a:cubicBezTo>
                  <a:pt x="-1049" y="82032"/>
                  <a:pt x="84147" y="1069"/>
                  <a:pt x="92084" y="1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46" name="フリーフォーム 2145">
            <a:extLst>
              <a:ext uri="{FF2B5EF4-FFF2-40B4-BE49-F238E27FC236}">
                <a16:creationId xmlns:a16="http://schemas.microsoft.com/office/drawing/2014/main" id="{D90E5B95-F42A-1178-181E-370D2482EF7A}"/>
              </a:ext>
            </a:extLst>
          </p:cNvPr>
          <p:cNvSpPr/>
          <p:nvPr/>
        </p:nvSpPr>
        <p:spPr>
          <a:xfrm>
            <a:off x="1934941" y="11880735"/>
            <a:ext cx="130362" cy="397036"/>
          </a:xfrm>
          <a:custGeom>
            <a:avLst/>
            <a:gdLst>
              <a:gd name="connsiteX0" fmla="*/ 1809 w 130362"/>
              <a:gd name="connsiteY0" fmla="*/ 115 h 397036"/>
              <a:gd name="connsiteX1" fmla="*/ 97059 w 130362"/>
              <a:gd name="connsiteY1" fmla="*/ 200140 h 397036"/>
              <a:gd name="connsiteX2" fmla="*/ 125634 w 130362"/>
              <a:gd name="connsiteY2" fmla="*/ 295390 h 397036"/>
              <a:gd name="connsiteX3" fmla="*/ 128809 w 130362"/>
              <a:gd name="connsiteY3" fmla="*/ 396990 h 397036"/>
              <a:gd name="connsiteX4" fmla="*/ 109759 w 130362"/>
              <a:gd name="connsiteY4" fmla="*/ 282690 h 397036"/>
              <a:gd name="connsiteX5" fmla="*/ 33559 w 130362"/>
              <a:gd name="connsiteY5" fmla="*/ 228715 h 397036"/>
              <a:gd name="connsiteX6" fmla="*/ 33559 w 130362"/>
              <a:gd name="connsiteY6" fmla="*/ 171565 h 397036"/>
              <a:gd name="connsiteX7" fmla="*/ 1809 w 130362"/>
              <a:gd name="connsiteY7" fmla="*/ 115 h 3970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30362" h="397036">
                <a:moveTo>
                  <a:pt x="1809" y="115"/>
                </a:moveTo>
                <a:cubicBezTo>
                  <a:pt x="12392" y="4878"/>
                  <a:pt x="76422" y="150928"/>
                  <a:pt x="97059" y="200140"/>
                </a:cubicBezTo>
                <a:cubicBezTo>
                  <a:pt x="117696" y="249352"/>
                  <a:pt x="120342" y="262582"/>
                  <a:pt x="125634" y="295390"/>
                </a:cubicBezTo>
                <a:cubicBezTo>
                  <a:pt x="130926" y="328198"/>
                  <a:pt x="131455" y="399107"/>
                  <a:pt x="128809" y="396990"/>
                </a:cubicBezTo>
                <a:cubicBezTo>
                  <a:pt x="126163" y="394873"/>
                  <a:pt x="125634" y="310736"/>
                  <a:pt x="109759" y="282690"/>
                </a:cubicBezTo>
                <a:cubicBezTo>
                  <a:pt x="93884" y="254644"/>
                  <a:pt x="46259" y="247236"/>
                  <a:pt x="33559" y="228715"/>
                </a:cubicBezTo>
                <a:cubicBezTo>
                  <a:pt x="20859" y="210194"/>
                  <a:pt x="36734" y="204373"/>
                  <a:pt x="33559" y="171565"/>
                </a:cubicBezTo>
                <a:cubicBezTo>
                  <a:pt x="30384" y="138757"/>
                  <a:pt x="-8774" y="-4648"/>
                  <a:pt x="1809" y="11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53" name="フリーフォーム 2152">
            <a:extLst>
              <a:ext uri="{FF2B5EF4-FFF2-40B4-BE49-F238E27FC236}">
                <a16:creationId xmlns:a16="http://schemas.microsoft.com/office/drawing/2014/main" id="{2D4E2A5A-772F-F8B0-1FFF-46EA76FB970C}"/>
              </a:ext>
            </a:extLst>
          </p:cNvPr>
          <p:cNvSpPr/>
          <p:nvPr/>
        </p:nvSpPr>
        <p:spPr>
          <a:xfrm>
            <a:off x="1680872" y="12258533"/>
            <a:ext cx="375661" cy="227620"/>
          </a:xfrm>
          <a:custGeom>
            <a:avLst/>
            <a:gdLst>
              <a:gd name="connsiteX0" fmla="*/ 370178 w 375661"/>
              <a:gd name="connsiteY0" fmla="*/ 142 h 227620"/>
              <a:gd name="connsiteX1" fmla="*/ 151103 w 375661"/>
              <a:gd name="connsiteY1" fmla="*/ 146192 h 227620"/>
              <a:gd name="connsiteX2" fmla="*/ 90778 w 375661"/>
              <a:gd name="connsiteY2" fmla="*/ 187467 h 227620"/>
              <a:gd name="connsiteX3" fmla="*/ 1878 w 375661"/>
              <a:gd name="connsiteY3" fmla="*/ 152542 h 227620"/>
              <a:gd name="connsiteX4" fmla="*/ 30453 w 375661"/>
              <a:gd name="connsiteY4" fmla="*/ 187467 h 227620"/>
              <a:gd name="connsiteX5" fmla="*/ 33628 w 375661"/>
              <a:gd name="connsiteY5" fmla="*/ 225567 h 227620"/>
              <a:gd name="connsiteX6" fmla="*/ 284453 w 375661"/>
              <a:gd name="connsiteY6" fmla="*/ 120792 h 227620"/>
              <a:gd name="connsiteX7" fmla="*/ 370178 w 375661"/>
              <a:gd name="connsiteY7" fmla="*/ 142 h 2276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75661" h="227620">
                <a:moveTo>
                  <a:pt x="370178" y="142"/>
                </a:moveTo>
                <a:cubicBezTo>
                  <a:pt x="347953" y="4375"/>
                  <a:pt x="197670" y="114971"/>
                  <a:pt x="151103" y="146192"/>
                </a:cubicBezTo>
                <a:cubicBezTo>
                  <a:pt x="104536" y="177413"/>
                  <a:pt x="115649" y="186409"/>
                  <a:pt x="90778" y="187467"/>
                </a:cubicBezTo>
                <a:cubicBezTo>
                  <a:pt x="65907" y="188525"/>
                  <a:pt x="11932" y="152542"/>
                  <a:pt x="1878" y="152542"/>
                </a:cubicBezTo>
                <a:cubicBezTo>
                  <a:pt x="-8176" y="152542"/>
                  <a:pt x="25161" y="175296"/>
                  <a:pt x="30453" y="187467"/>
                </a:cubicBezTo>
                <a:cubicBezTo>
                  <a:pt x="35745" y="199638"/>
                  <a:pt x="-8705" y="236679"/>
                  <a:pt x="33628" y="225567"/>
                </a:cubicBezTo>
                <a:cubicBezTo>
                  <a:pt x="75961" y="214455"/>
                  <a:pt x="225187" y="154129"/>
                  <a:pt x="284453" y="120792"/>
                </a:cubicBezTo>
                <a:cubicBezTo>
                  <a:pt x="343719" y="87455"/>
                  <a:pt x="392403" y="-4091"/>
                  <a:pt x="370178" y="14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57" name="フリーフォーム 2156">
            <a:extLst>
              <a:ext uri="{FF2B5EF4-FFF2-40B4-BE49-F238E27FC236}">
                <a16:creationId xmlns:a16="http://schemas.microsoft.com/office/drawing/2014/main" id="{8BB45BB1-3765-58A6-6985-0603E2F6D666}"/>
              </a:ext>
            </a:extLst>
          </p:cNvPr>
          <p:cNvSpPr/>
          <p:nvPr/>
        </p:nvSpPr>
        <p:spPr>
          <a:xfrm>
            <a:off x="2060064" y="12285302"/>
            <a:ext cx="33353" cy="253814"/>
          </a:xfrm>
          <a:custGeom>
            <a:avLst/>
            <a:gdLst>
              <a:gd name="connsiteX0" fmla="*/ 19561 w 33353"/>
              <a:gd name="connsiteY0" fmla="*/ 1948 h 253814"/>
              <a:gd name="connsiteX1" fmla="*/ 32261 w 33353"/>
              <a:gd name="connsiteY1" fmla="*/ 211498 h 253814"/>
              <a:gd name="connsiteX2" fmla="*/ 29086 w 33353"/>
              <a:gd name="connsiteY2" fmla="*/ 246423 h 253814"/>
              <a:gd name="connsiteX3" fmla="*/ 511 w 33353"/>
              <a:gd name="connsiteY3" fmla="*/ 113073 h 253814"/>
              <a:gd name="connsiteX4" fmla="*/ 19561 w 33353"/>
              <a:gd name="connsiteY4" fmla="*/ 1948 h 2538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3353" h="253814">
                <a:moveTo>
                  <a:pt x="19561" y="1948"/>
                </a:moveTo>
                <a:cubicBezTo>
                  <a:pt x="24853" y="18352"/>
                  <a:pt x="30674" y="170752"/>
                  <a:pt x="32261" y="211498"/>
                </a:cubicBezTo>
                <a:cubicBezTo>
                  <a:pt x="33848" y="252244"/>
                  <a:pt x="34378" y="262827"/>
                  <a:pt x="29086" y="246423"/>
                </a:cubicBezTo>
                <a:cubicBezTo>
                  <a:pt x="23794" y="230019"/>
                  <a:pt x="4215" y="149056"/>
                  <a:pt x="511" y="113073"/>
                </a:cubicBezTo>
                <a:cubicBezTo>
                  <a:pt x="-3193" y="77090"/>
                  <a:pt x="14269" y="-14456"/>
                  <a:pt x="19561" y="194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62" name="フリーフォーム 2161">
            <a:extLst>
              <a:ext uri="{FF2B5EF4-FFF2-40B4-BE49-F238E27FC236}">
                <a16:creationId xmlns:a16="http://schemas.microsoft.com/office/drawing/2014/main" id="{10D20B85-E173-6231-B2F1-5F0FC198820D}"/>
              </a:ext>
            </a:extLst>
          </p:cNvPr>
          <p:cNvSpPr/>
          <p:nvPr/>
        </p:nvSpPr>
        <p:spPr>
          <a:xfrm>
            <a:off x="1838319" y="12520994"/>
            <a:ext cx="249886" cy="179074"/>
          </a:xfrm>
          <a:custGeom>
            <a:avLst/>
            <a:gdLst>
              <a:gd name="connsiteX0" fmla="*/ 6 w 249886"/>
              <a:gd name="connsiteY0" fmla="*/ 86931 h 179074"/>
              <a:gd name="connsiteX1" fmla="*/ 155581 w 249886"/>
              <a:gd name="connsiteY1" fmla="*/ 7556 h 179074"/>
              <a:gd name="connsiteX2" fmla="*/ 244481 w 249886"/>
              <a:gd name="connsiteY2" fmla="*/ 7556 h 179074"/>
              <a:gd name="connsiteX3" fmla="*/ 238131 w 249886"/>
              <a:gd name="connsiteY3" fmla="*/ 45656 h 179074"/>
              <a:gd name="connsiteX4" fmla="*/ 222256 w 249886"/>
              <a:gd name="connsiteY4" fmla="*/ 179006 h 179074"/>
              <a:gd name="connsiteX5" fmla="*/ 206381 w 249886"/>
              <a:gd name="connsiteY5" fmla="*/ 26606 h 179074"/>
              <a:gd name="connsiteX6" fmla="*/ 149231 w 249886"/>
              <a:gd name="connsiteY6" fmla="*/ 32956 h 179074"/>
              <a:gd name="connsiteX7" fmla="*/ 6 w 249886"/>
              <a:gd name="connsiteY7" fmla="*/ 86931 h 179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49886" h="179074">
                <a:moveTo>
                  <a:pt x="6" y="86931"/>
                </a:moveTo>
                <a:cubicBezTo>
                  <a:pt x="1064" y="82698"/>
                  <a:pt x="114835" y="20785"/>
                  <a:pt x="155581" y="7556"/>
                </a:cubicBezTo>
                <a:cubicBezTo>
                  <a:pt x="196327" y="-5673"/>
                  <a:pt x="230723" y="1206"/>
                  <a:pt x="244481" y="7556"/>
                </a:cubicBezTo>
                <a:cubicBezTo>
                  <a:pt x="258239" y="13906"/>
                  <a:pt x="241835" y="17081"/>
                  <a:pt x="238131" y="45656"/>
                </a:cubicBezTo>
                <a:cubicBezTo>
                  <a:pt x="234427" y="74231"/>
                  <a:pt x="227548" y="182181"/>
                  <a:pt x="222256" y="179006"/>
                </a:cubicBezTo>
                <a:cubicBezTo>
                  <a:pt x="216964" y="175831"/>
                  <a:pt x="218552" y="50948"/>
                  <a:pt x="206381" y="26606"/>
                </a:cubicBezTo>
                <a:cubicBezTo>
                  <a:pt x="194210" y="2264"/>
                  <a:pt x="178864" y="22902"/>
                  <a:pt x="149231" y="32956"/>
                </a:cubicBezTo>
                <a:cubicBezTo>
                  <a:pt x="119598" y="43010"/>
                  <a:pt x="-1052" y="91164"/>
                  <a:pt x="6" y="8693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66" name="フリーフォーム 2165">
            <a:extLst>
              <a:ext uri="{FF2B5EF4-FFF2-40B4-BE49-F238E27FC236}">
                <a16:creationId xmlns:a16="http://schemas.microsoft.com/office/drawing/2014/main" id="{EA5CE759-5D2B-58FB-EFF3-F5B7197C11F5}"/>
              </a:ext>
            </a:extLst>
          </p:cNvPr>
          <p:cNvSpPr/>
          <p:nvPr/>
        </p:nvSpPr>
        <p:spPr>
          <a:xfrm>
            <a:off x="1691298" y="12473929"/>
            <a:ext cx="96928" cy="261025"/>
          </a:xfrm>
          <a:custGeom>
            <a:avLst/>
            <a:gdLst>
              <a:gd name="connsiteX0" fmla="*/ 26377 w 96928"/>
              <a:gd name="connsiteY0" fmla="*/ 646 h 261025"/>
              <a:gd name="connsiteX1" fmla="*/ 32727 w 96928"/>
              <a:gd name="connsiteY1" fmla="*/ 108596 h 261025"/>
              <a:gd name="connsiteX2" fmla="*/ 74002 w 96928"/>
              <a:gd name="connsiteY2" fmla="*/ 175271 h 261025"/>
              <a:gd name="connsiteX3" fmla="*/ 96227 w 96928"/>
              <a:gd name="connsiteY3" fmla="*/ 260996 h 261025"/>
              <a:gd name="connsiteX4" fmla="*/ 48602 w 96928"/>
              <a:gd name="connsiteY4" fmla="*/ 165746 h 261025"/>
              <a:gd name="connsiteX5" fmla="*/ 977 w 96928"/>
              <a:gd name="connsiteY5" fmla="*/ 67321 h 261025"/>
              <a:gd name="connsiteX6" fmla="*/ 26377 w 96928"/>
              <a:gd name="connsiteY6" fmla="*/ 646 h 261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6928" h="261025">
                <a:moveTo>
                  <a:pt x="26377" y="646"/>
                </a:moveTo>
                <a:cubicBezTo>
                  <a:pt x="31669" y="7525"/>
                  <a:pt x="24790" y="79492"/>
                  <a:pt x="32727" y="108596"/>
                </a:cubicBezTo>
                <a:cubicBezTo>
                  <a:pt x="40664" y="137700"/>
                  <a:pt x="63419" y="149871"/>
                  <a:pt x="74002" y="175271"/>
                </a:cubicBezTo>
                <a:cubicBezTo>
                  <a:pt x="84585" y="200671"/>
                  <a:pt x="100460" y="262583"/>
                  <a:pt x="96227" y="260996"/>
                </a:cubicBezTo>
                <a:cubicBezTo>
                  <a:pt x="91994" y="259409"/>
                  <a:pt x="64477" y="198025"/>
                  <a:pt x="48602" y="165746"/>
                </a:cubicBezTo>
                <a:cubicBezTo>
                  <a:pt x="32727" y="133467"/>
                  <a:pt x="7327" y="91133"/>
                  <a:pt x="977" y="67321"/>
                </a:cubicBezTo>
                <a:cubicBezTo>
                  <a:pt x="-5373" y="43509"/>
                  <a:pt x="21085" y="-6233"/>
                  <a:pt x="26377" y="64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67" name="フリーフォーム 2166">
            <a:extLst>
              <a:ext uri="{FF2B5EF4-FFF2-40B4-BE49-F238E27FC236}">
                <a16:creationId xmlns:a16="http://schemas.microsoft.com/office/drawing/2014/main" id="{211AD0BA-F116-219D-35FC-B30B0550A73E}"/>
              </a:ext>
            </a:extLst>
          </p:cNvPr>
          <p:cNvSpPr/>
          <p:nvPr/>
        </p:nvSpPr>
        <p:spPr>
          <a:xfrm>
            <a:off x="1714474" y="11886496"/>
            <a:ext cx="170848" cy="180389"/>
          </a:xfrm>
          <a:custGeom>
            <a:avLst/>
            <a:gdLst>
              <a:gd name="connsiteX0" fmla="*/ 26 w 170848"/>
              <a:gd name="connsiteY0" fmla="*/ 51504 h 180389"/>
              <a:gd name="connsiteX1" fmla="*/ 107976 w 170848"/>
              <a:gd name="connsiteY1" fmla="*/ 704 h 180389"/>
              <a:gd name="connsiteX2" fmla="*/ 146076 w 170848"/>
              <a:gd name="connsiteY2" fmla="*/ 29279 h 180389"/>
              <a:gd name="connsiteX3" fmla="*/ 165126 w 170848"/>
              <a:gd name="connsiteY3" fmla="*/ 127704 h 180389"/>
              <a:gd name="connsiteX4" fmla="*/ 165126 w 170848"/>
              <a:gd name="connsiteY4" fmla="*/ 175329 h 180389"/>
              <a:gd name="connsiteX5" fmla="*/ 98451 w 170848"/>
              <a:gd name="connsiteY5" fmla="*/ 168979 h 180389"/>
              <a:gd name="connsiteX6" fmla="*/ 26 w 170848"/>
              <a:gd name="connsiteY6" fmla="*/ 51504 h 1803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70848" h="180389">
                <a:moveTo>
                  <a:pt x="26" y="51504"/>
                </a:moveTo>
                <a:cubicBezTo>
                  <a:pt x="1613" y="23458"/>
                  <a:pt x="83634" y="4408"/>
                  <a:pt x="107976" y="704"/>
                </a:cubicBezTo>
                <a:cubicBezTo>
                  <a:pt x="132318" y="-3000"/>
                  <a:pt x="136551" y="8112"/>
                  <a:pt x="146076" y="29279"/>
                </a:cubicBezTo>
                <a:cubicBezTo>
                  <a:pt x="155601" y="50446"/>
                  <a:pt x="161951" y="103362"/>
                  <a:pt x="165126" y="127704"/>
                </a:cubicBezTo>
                <a:cubicBezTo>
                  <a:pt x="168301" y="152046"/>
                  <a:pt x="176238" y="168450"/>
                  <a:pt x="165126" y="175329"/>
                </a:cubicBezTo>
                <a:cubicBezTo>
                  <a:pt x="154014" y="182208"/>
                  <a:pt x="128613" y="183796"/>
                  <a:pt x="98451" y="168979"/>
                </a:cubicBezTo>
                <a:cubicBezTo>
                  <a:pt x="68289" y="154162"/>
                  <a:pt x="-1561" y="79550"/>
                  <a:pt x="26" y="51504"/>
                </a:cubicBezTo>
                <a:close/>
              </a:path>
            </a:pathLst>
          </a:custGeom>
          <a:solidFill>
            <a:srgbClr val="FF0000">
              <a:alpha val="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68" name="フリーフォーム 2167">
            <a:extLst>
              <a:ext uri="{FF2B5EF4-FFF2-40B4-BE49-F238E27FC236}">
                <a16:creationId xmlns:a16="http://schemas.microsoft.com/office/drawing/2014/main" id="{19F7F893-1905-10B6-DC9B-5435E0D7A7AA}"/>
              </a:ext>
            </a:extLst>
          </p:cNvPr>
          <p:cNvSpPr/>
          <p:nvPr/>
        </p:nvSpPr>
        <p:spPr>
          <a:xfrm>
            <a:off x="1770647" y="12210236"/>
            <a:ext cx="121785" cy="183096"/>
          </a:xfrm>
          <a:custGeom>
            <a:avLst/>
            <a:gdLst>
              <a:gd name="connsiteX0" fmla="*/ 39103 w 121785"/>
              <a:gd name="connsiteY0" fmla="*/ 814 h 183096"/>
              <a:gd name="connsiteX1" fmla="*/ 115303 w 121785"/>
              <a:gd name="connsiteY1" fmla="*/ 105589 h 183096"/>
              <a:gd name="connsiteX2" fmla="*/ 105778 w 121785"/>
              <a:gd name="connsiteY2" fmla="*/ 175439 h 183096"/>
              <a:gd name="connsiteX3" fmla="*/ 10528 w 121785"/>
              <a:gd name="connsiteY3" fmla="*/ 165914 h 183096"/>
              <a:gd name="connsiteX4" fmla="*/ 4178 w 121785"/>
              <a:gd name="connsiteY4" fmla="*/ 38914 h 183096"/>
              <a:gd name="connsiteX5" fmla="*/ 26403 w 121785"/>
              <a:gd name="connsiteY5" fmla="*/ 54789 h 183096"/>
              <a:gd name="connsiteX6" fmla="*/ 39103 w 121785"/>
              <a:gd name="connsiteY6" fmla="*/ 814 h 1830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1785" h="183096">
                <a:moveTo>
                  <a:pt x="39103" y="814"/>
                </a:moveTo>
                <a:cubicBezTo>
                  <a:pt x="53920" y="9281"/>
                  <a:pt x="104191" y="76485"/>
                  <a:pt x="115303" y="105589"/>
                </a:cubicBezTo>
                <a:cubicBezTo>
                  <a:pt x="126416" y="134693"/>
                  <a:pt x="123240" y="165385"/>
                  <a:pt x="105778" y="175439"/>
                </a:cubicBezTo>
                <a:cubicBezTo>
                  <a:pt x="88316" y="185493"/>
                  <a:pt x="27461" y="188668"/>
                  <a:pt x="10528" y="165914"/>
                </a:cubicBezTo>
                <a:cubicBezTo>
                  <a:pt x="-6405" y="143160"/>
                  <a:pt x="1532" y="57435"/>
                  <a:pt x="4178" y="38914"/>
                </a:cubicBezTo>
                <a:cubicBezTo>
                  <a:pt x="6824" y="20393"/>
                  <a:pt x="20582" y="56906"/>
                  <a:pt x="26403" y="54789"/>
                </a:cubicBezTo>
                <a:cubicBezTo>
                  <a:pt x="32224" y="52672"/>
                  <a:pt x="24286" y="-7653"/>
                  <a:pt x="39103" y="814"/>
                </a:cubicBezTo>
                <a:close/>
              </a:path>
            </a:pathLst>
          </a:custGeom>
          <a:solidFill>
            <a:srgbClr val="FF0000">
              <a:alpha val="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69" name="フリーフォーム 2168">
            <a:extLst>
              <a:ext uri="{FF2B5EF4-FFF2-40B4-BE49-F238E27FC236}">
                <a16:creationId xmlns:a16="http://schemas.microsoft.com/office/drawing/2014/main" id="{A86CBB7E-0219-ACC4-876E-C0CB993F59F9}"/>
              </a:ext>
            </a:extLst>
          </p:cNvPr>
          <p:cNvSpPr/>
          <p:nvPr/>
        </p:nvSpPr>
        <p:spPr>
          <a:xfrm>
            <a:off x="1765995" y="12638695"/>
            <a:ext cx="197321" cy="96251"/>
          </a:xfrm>
          <a:custGeom>
            <a:avLst/>
            <a:gdLst>
              <a:gd name="connsiteX0" fmla="*/ 2480 w 197321"/>
              <a:gd name="connsiteY0" fmla="*/ 20030 h 96251"/>
              <a:gd name="connsiteX1" fmla="*/ 110430 w 197321"/>
              <a:gd name="connsiteY1" fmla="*/ 980 h 96251"/>
              <a:gd name="connsiteX2" fmla="*/ 196155 w 197321"/>
              <a:gd name="connsiteY2" fmla="*/ 42255 h 96251"/>
              <a:gd name="connsiteX3" fmla="*/ 46930 w 197321"/>
              <a:gd name="connsiteY3" fmla="*/ 96230 h 96251"/>
              <a:gd name="connsiteX4" fmla="*/ 2480 w 197321"/>
              <a:gd name="connsiteY4" fmla="*/ 20030 h 962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97321" h="96251">
                <a:moveTo>
                  <a:pt x="2480" y="20030"/>
                </a:moveTo>
                <a:cubicBezTo>
                  <a:pt x="13063" y="4155"/>
                  <a:pt x="78151" y="-2724"/>
                  <a:pt x="110430" y="980"/>
                </a:cubicBezTo>
                <a:cubicBezTo>
                  <a:pt x="142709" y="4684"/>
                  <a:pt x="206738" y="26380"/>
                  <a:pt x="196155" y="42255"/>
                </a:cubicBezTo>
                <a:cubicBezTo>
                  <a:pt x="185572" y="58130"/>
                  <a:pt x="77092" y="97288"/>
                  <a:pt x="46930" y="96230"/>
                </a:cubicBezTo>
                <a:cubicBezTo>
                  <a:pt x="16768" y="95172"/>
                  <a:pt x="-8103" y="35905"/>
                  <a:pt x="2480" y="20030"/>
                </a:cubicBezTo>
                <a:close/>
              </a:path>
            </a:pathLst>
          </a:custGeom>
          <a:solidFill>
            <a:srgbClr val="FF0000">
              <a:alpha val="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70" name="フリーフォーム 2169">
            <a:extLst>
              <a:ext uri="{FF2B5EF4-FFF2-40B4-BE49-F238E27FC236}">
                <a16:creationId xmlns:a16="http://schemas.microsoft.com/office/drawing/2014/main" id="{AAAFB0CD-0C34-03B9-B323-FE1FE11DEF04}"/>
              </a:ext>
            </a:extLst>
          </p:cNvPr>
          <p:cNvSpPr/>
          <p:nvPr/>
        </p:nvSpPr>
        <p:spPr>
          <a:xfrm>
            <a:off x="2803302" y="11444897"/>
            <a:ext cx="565020" cy="821041"/>
          </a:xfrm>
          <a:custGeom>
            <a:avLst/>
            <a:gdLst>
              <a:gd name="connsiteX0" fmla="*/ 223 w 565020"/>
              <a:gd name="connsiteY0" fmla="*/ 89878 h 821041"/>
              <a:gd name="connsiteX1" fmla="*/ 184373 w 565020"/>
              <a:gd name="connsiteY1" fmla="*/ 277203 h 821041"/>
              <a:gd name="connsiteX2" fmla="*/ 358998 w 565020"/>
              <a:gd name="connsiteY2" fmla="*/ 791553 h 821041"/>
              <a:gd name="connsiteX3" fmla="*/ 355823 w 565020"/>
              <a:gd name="connsiteY3" fmla="*/ 762978 h 821041"/>
              <a:gd name="connsiteX4" fmla="*/ 235173 w 565020"/>
              <a:gd name="connsiteY4" fmla="*/ 804253 h 821041"/>
              <a:gd name="connsiteX5" fmla="*/ 543148 w 565020"/>
              <a:gd name="connsiteY5" fmla="*/ 680428 h 821041"/>
              <a:gd name="connsiteX6" fmla="*/ 514573 w 565020"/>
              <a:gd name="connsiteY6" fmla="*/ 458178 h 821041"/>
              <a:gd name="connsiteX7" fmla="*/ 311373 w 565020"/>
              <a:gd name="connsiteY7" fmla="*/ 13678 h 821041"/>
              <a:gd name="connsiteX8" fmla="*/ 327248 w 565020"/>
              <a:gd name="connsiteY8" fmla="*/ 115278 h 821041"/>
              <a:gd name="connsiteX9" fmla="*/ 222473 w 565020"/>
              <a:gd name="connsiteY9" fmla="*/ 131153 h 821041"/>
              <a:gd name="connsiteX10" fmla="*/ 223 w 565020"/>
              <a:gd name="connsiteY10" fmla="*/ 89878 h 8210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565020" h="821041">
                <a:moveTo>
                  <a:pt x="223" y="89878"/>
                </a:moveTo>
                <a:cubicBezTo>
                  <a:pt x="-6127" y="114220"/>
                  <a:pt x="124577" y="160257"/>
                  <a:pt x="184373" y="277203"/>
                </a:cubicBezTo>
                <a:cubicBezTo>
                  <a:pt x="244169" y="394149"/>
                  <a:pt x="330423" y="710591"/>
                  <a:pt x="358998" y="791553"/>
                </a:cubicBezTo>
                <a:cubicBezTo>
                  <a:pt x="387573" y="872516"/>
                  <a:pt x="376460" y="760861"/>
                  <a:pt x="355823" y="762978"/>
                </a:cubicBezTo>
                <a:cubicBezTo>
                  <a:pt x="335186" y="765095"/>
                  <a:pt x="203952" y="818011"/>
                  <a:pt x="235173" y="804253"/>
                </a:cubicBezTo>
                <a:cubicBezTo>
                  <a:pt x="266394" y="790495"/>
                  <a:pt x="496581" y="738107"/>
                  <a:pt x="543148" y="680428"/>
                </a:cubicBezTo>
                <a:cubicBezTo>
                  <a:pt x="589715" y="622749"/>
                  <a:pt x="553202" y="569303"/>
                  <a:pt x="514573" y="458178"/>
                </a:cubicBezTo>
                <a:cubicBezTo>
                  <a:pt x="475944" y="347053"/>
                  <a:pt x="342594" y="70828"/>
                  <a:pt x="311373" y="13678"/>
                </a:cubicBezTo>
                <a:cubicBezTo>
                  <a:pt x="280152" y="-43472"/>
                  <a:pt x="342065" y="95699"/>
                  <a:pt x="327248" y="115278"/>
                </a:cubicBezTo>
                <a:cubicBezTo>
                  <a:pt x="312431" y="134857"/>
                  <a:pt x="274331" y="134328"/>
                  <a:pt x="222473" y="131153"/>
                </a:cubicBezTo>
                <a:cubicBezTo>
                  <a:pt x="170615" y="127978"/>
                  <a:pt x="6573" y="65536"/>
                  <a:pt x="223" y="89878"/>
                </a:cubicBezTo>
                <a:close/>
              </a:path>
            </a:pathLst>
          </a:custGeom>
          <a:solidFill>
            <a:srgbClr val="7030A0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71" name="フリーフォーム 2170">
            <a:extLst>
              <a:ext uri="{FF2B5EF4-FFF2-40B4-BE49-F238E27FC236}">
                <a16:creationId xmlns:a16="http://schemas.microsoft.com/office/drawing/2014/main" id="{CC6793AE-2362-34D6-647E-ADAEBEEA7C48}"/>
              </a:ext>
            </a:extLst>
          </p:cNvPr>
          <p:cNvSpPr/>
          <p:nvPr/>
        </p:nvSpPr>
        <p:spPr>
          <a:xfrm>
            <a:off x="1411726" y="11473572"/>
            <a:ext cx="373773" cy="1341012"/>
          </a:xfrm>
          <a:custGeom>
            <a:avLst/>
            <a:gdLst>
              <a:gd name="connsiteX0" fmla="*/ 217049 w 373773"/>
              <a:gd name="connsiteY0" fmla="*/ 99303 h 1341012"/>
              <a:gd name="connsiteX1" fmla="*/ 197999 w 373773"/>
              <a:gd name="connsiteY1" fmla="*/ 515228 h 1341012"/>
              <a:gd name="connsiteX2" fmla="*/ 372624 w 373773"/>
              <a:gd name="connsiteY2" fmla="*/ 1289928 h 1341012"/>
              <a:gd name="connsiteX3" fmla="*/ 264674 w 373773"/>
              <a:gd name="connsiteY3" fmla="*/ 1216903 h 1341012"/>
              <a:gd name="connsiteX4" fmla="*/ 90049 w 373773"/>
              <a:gd name="connsiteY4" fmla="*/ 807328 h 1341012"/>
              <a:gd name="connsiteX5" fmla="*/ 48774 w 373773"/>
              <a:gd name="connsiteY5" fmla="*/ 105653 h 1341012"/>
              <a:gd name="connsiteX6" fmla="*/ 4324 w 373773"/>
              <a:gd name="connsiteY6" fmla="*/ 248528 h 1341012"/>
              <a:gd name="connsiteX7" fmla="*/ 163074 w 373773"/>
              <a:gd name="connsiteY7" fmla="*/ 878 h 1341012"/>
              <a:gd name="connsiteX8" fmla="*/ 80524 w 373773"/>
              <a:gd name="connsiteY8" fmla="*/ 162803 h 1341012"/>
              <a:gd name="connsiteX9" fmla="*/ 217049 w 373773"/>
              <a:gd name="connsiteY9" fmla="*/ 99303 h 13410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73773" h="1341012">
                <a:moveTo>
                  <a:pt x="217049" y="99303"/>
                </a:moveTo>
                <a:cubicBezTo>
                  <a:pt x="236628" y="158040"/>
                  <a:pt x="172070" y="316791"/>
                  <a:pt x="197999" y="515228"/>
                </a:cubicBezTo>
                <a:cubicBezTo>
                  <a:pt x="223928" y="713666"/>
                  <a:pt x="361512" y="1172982"/>
                  <a:pt x="372624" y="1289928"/>
                </a:cubicBezTo>
                <a:cubicBezTo>
                  <a:pt x="383737" y="1406874"/>
                  <a:pt x="311770" y="1297336"/>
                  <a:pt x="264674" y="1216903"/>
                </a:cubicBezTo>
                <a:cubicBezTo>
                  <a:pt x="217578" y="1136470"/>
                  <a:pt x="126032" y="992536"/>
                  <a:pt x="90049" y="807328"/>
                </a:cubicBezTo>
                <a:cubicBezTo>
                  <a:pt x="54066" y="622120"/>
                  <a:pt x="63061" y="198786"/>
                  <a:pt x="48774" y="105653"/>
                </a:cubicBezTo>
                <a:cubicBezTo>
                  <a:pt x="34487" y="12520"/>
                  <a:pt x="-14726" y="265990"/>
                  <a:pt x="4324" y="248528"/>
                </a:cubicBezTo>
                <a:cubicBezTo>
                  <a:pt x="23374" y="231066"/>
                  <a:pt x="150374" y="15165"/>
                  <a:pt x="163074" y="878"/>
                </a:cubicBezTo>
                <a:cubicBezTo>
                  <a:pt x="175774" y="-13410"/>
                  <a:pt x="74174" y="151161"/>
                  <a:pt x="80524" y="162803"/>
                </a:cubicBezTo>
                <a:cubicBezTo>
                  <a:pt x="86874" y="174445"/>
                  <a:pt x="197470" y="40566"/>
                  <a:pt x="217049" y="99303"/>
                </a:cubicBezTo>
                <a:close/>
              </a:path>
            </a:pathLst>
          </a:custGeom>
          <a:solidFill>
            <a:srgbClr val="7030A0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72" name="フリーフォーム 2171">
            <a:extLst>
              <a:ext uri="{FF2B5EF4-FFF2-40B4-BE49-F238E27FC236}">
                <a16:creationId xmlns:a16="http://schemas.microsoft.com/office/drawing/2014/main" id="{B78FD883-1052-544F-C015-7834D2538627}"/>
              </a:ext>
            </a:extLst>
          </p:cNvPr>
          <p:cNvSpPr/>
          <p:nvPr/>
        </p:nvSpPr>
        <p:spPr>
          <a:xfrm>
            <a:off x="1596830" y="12275151"/>
            <a:ext cx="168624" cy="505931"/>
          </a:xfrm>
          <a:custGeom>
            <a:avLst/>
            <a:gdLst>
              <a:gd name="connsiteX0" fmla="*/ 35120 w 168624"/>
              <a:gd name="connsiteY0" fmla="*/ 2574 h 505931"/>
              <a:gd name="connsiteX1" fmla="*/ 168470 w 168624"/>
              <a:gd name="connsiteY1" fmla="*/ 469299 h 505931"/>
              <a:gd name="connsiteX2" fmla="*/ 60520 w 168624"/>
              <a:gd name="connsiteY2" fmla="*/ 440724 h 505931"/>
              <a:gd name="connsiteX3" fmla="*/ 195 w 168624"/>
              <a:gd name="connsiteY3" fmla="*/ 161324 h 505931"/>
              <a:gd name="connsiteX4" fmla="*/ 41470 w 168624"/>
              <a:gd name="connsiteY4" fmla="*/ 275624 h 505931"/>
              <a:gd name="connsiteX5" fmla="*/ 35120 w 168624"/>
              <a:gd name="connsiteY5" fmla="*/ 2574 h 5059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8624" h="505931">
                <a:moveTo>
                  <a:pt x="35120" y="2574"/>
                </a:moveTo>
                <a:cubicBezTo>
                  <a:pt x="56287" y="34853"/>
                  <a:pt x="164237" y="396274"/>
                  <a:pt x="168470" y="469299"/>
                </a:cubicBezTo>
                <a:cubicBezTo>
                  <a:pt x="172703" y="542324"/>
                  <a:pt x="88566" y="492053"/>
                  <a:pt x="60520" y="440724"/>
                </a:cubicBezTo>
                <a:cubicBezTo>
                  <a:pt x="32474" y="389395"/>
                  <a:pt x="3370" y="188841"/>
                  <a:pt x="195" y="161324"/>
                </a:cubicBezTo>
                <a:cubicBezTo>
                  <a:pt x="-2980" y="133807"/>
                  <a:pt x="33532" y="299437"/>
                  <a:pt x="41470" y="275624"/>
                </a:cubicBezTo>
                <a:cubicBezTo>
                  <a:pt x="49408" y="251812"/>
                  <a:pt x="13953" y="-29705"/>
                  <a:pt x="35120" y="2574"/>
                </a:cubicBezTo>
                <a:close/>
              </a:path>
            </a:pathLst>
          </a:custGeom>
          <a:solidFill>
            <a:srgbClr val="00B0F0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73" name="フリーフォーム 2172">
            <a:extLst>
              <a:ext uri="{FF2B5EF4-FFF2-40B4-BE49-F238E27FC236}">
                <a16:creationId xmlns:a16="http://schemas.microsoft.com/office/drawing/2014/main" id="{67ED6CDE-55ED-9CE1-7BEA-59B3B655A673}"/>
              </a:ext>
            </a:extLst>
          </p:cNvPr>
          <p:cNvSpPr/>
          <p:nvPr/>
        </p:nvSpPr>
        <p:spPr>
          <a:xfrm>
            <a:off x="2091938" y="12251548"/>
            <a:ext cx="226757" cy="377574"/>
          </a:xfrm>
          <a:custGeom>
            <a:avLst/>
            <a:gdLst>
              <a:gd name="connsiteX0" fmla="*/ 225812 w 226757"/>
              <a:gd name="connsiteY0" fmla="*/ 777 h 377574"/>
              <a:gd name="connsiteX1" fmla="*/ 121037 w 226757"/>
              <a:gd name="connsiteY1" fmla="*/ 67452 h 377574"/>
              <a:gd name="connsiteX2" fmla="*/ 70237 w 226757"/>
              <a:gd name="connsiteY2" fmla="*/ 118252 h 377574"/>
              <a:gd name="connsiteX3" fmla="*/ 32137 w 226757"/>
              <a:gd name="connsiteY3" fmla="*/ 232552 h 377574"/>
              <a:gd name="connsiteX4" fmla="*/ 387 w 226757"/>
              <a:gd name="connsiteY4" fmla="*/ 375427 h 377574"/>
              <a:gd name="connsiteX5" fmla="*/ 54362 w 226757"/>
              <a:gd name="connsiteY5" fmla="*/ 115077 h 377574"/>
              <a:gd name="connsiteX6" fmla="*/ 225812 w 226757"/>
              <a:gd name="connsiteY6" fmla="*/ 777 h 3775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26757" h="377574">
                <a:moveTo>
                  <a:pt x="225812" y="777"/>
                </a:moveTo>
                <a:cubicBezTo>
                  <a:pt x="236925" y="-7161"/>
                  <a:pt x="146966" y="47873"/>
                  <a:pt x="121037" y="67452"/>
                </a:cubicBezTo>
                <a:cubicBezTo>
                  <a:pt x="95108" y="87031"/>
                  <a:pt x="85054" y="90735"/>
                  <a:pt x="70237" y="118252"/>
                </a:cubicBezTo>
                <a:cubicBezTo>
                  <a:pt x="55420" y="145769"/>
                  <a:pt x="43779" y="189690"/>
                  <a:pt x="32137" y="232552"/>
                </a:cubicBezTo>
                <a:cubicBezTo>
                  <a:pt x="20495" y="275414"/>
                  <a:pt x="-3317" y="395006"/>
                  <a:pt x="387" y="375427"/>
                </a:cubicBezTo>
                <a:cubicBezTo>
                  <a:pt x="4091" y="355848"/>
                  <a:pt x="19437" y="175931"/>
                  <a:pt x="54362" y="115077"/>
                </a:cubicBezTo>
                <a:cubicBezTo>
                  <a:pt x="89287" y="54223"/>
                  <a:pt x="214699" y="8715"/>
                  <a:pt x="225812" y="77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74" name="フリーフォーム 2173">
            <a:extLst>
              <a:ext uri="{FF2B5EF4-FFF2-40B4-BE49-F238E27FC236}">
                <a16:creationId xmlns:a16="http://schemas.microsoft.com/office/drawing/2014/main" id="{5119380C-4B32-1F59-80CD-E9B02B9FDA03}"/>
              </a:ext>
            </a:extLst>
          </p:cNvPr>
          <p:cNvSpPr/>
          <p:nvPr/>
        </p:nvSpPr>
        <p:spPr>
          <a:xfrm>
            <a:off x="2117304" y="12276965"/>
            <a:ext cx="238770" cy="254808"/>
          </a:xfrm>
          <a:custGeom>
            <a:avLst/>
            <a:gdLst>
              <a:gd name="connsiteX0" fmla="*/ 238546 w 238770"/>
              <a:gd name="connsiteY0" fmla="*/ 760 h 254808"/>
              <a:gd name="connsiteX1" fmla="*/ 114721 w 238770"/>
              <a:gd name="connsiteY1" fmla="*/ 45210 h 254808"/>
              <a:gd name="connsiteX2" fmla="*/ 421 w 238770"/>
              <a:gd name="connsiteY2" fmla="*/ 254760 h 254808"/>
              <a:gd name="connsiteX3" fmla="*/ 82971 w 238770"/>
              <a:gd name="connsiteY3" fmla="*/ 64260 h 254808"/>
              <a:gd name="connsiteX4" fmla="*/ 238546 w 238770"/>
              <a:gd name="connsiteY4" fmla="*/ 760 h 2548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8770" h="254808">
                <a:moveTo>
                  <a:pt x="238546" y="760"/>
                </a:moveTo>
                <a:cubicBezTo>
                  <a:pt x="243838" y="-2415"/>
                  <a:pt x="154408" y="2877"/>
                  <a:pt x="114721" y="45210"/>
                </a:cubicBezTo>
                <a:cubicBezTo>
                  <a:pt x="75034" y="87543"/>
                  <a:pt x="5713" y="251585"/>
                  <a:pt x="421" y="254760"/>
                </a:cubicBezTo>
                <a:cubicBezTo>
                  <a:pt x="-4871" y="257935"/>
                  <a:pt x="40638" y="105006"/>
                  <a:pt x="82971" y="64260"/>
                </a:cubicBezTo>
                <a:cubicBezTo>
                  <a:pt x="125304" y="23514"/>
                  <a:pt x="233254" y="3935"/>
                  <a:pt x="238546" y="76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75" name="フリーフォーム 2174">
            <a:extLst>
              <a:ext uri="{FF2B5EF4-FFF2-40B4-BE49-F238E27FC236}">
                <a16:creationId xmlns:a16="http://schemas.microsoft.com/office/drawing/2014/main" id="{17BECBA3-636A-FB2A-909C-BF9F6AD34863}"/>
              </a:ext>
            </a:extLst>
          </p:cNvPr>
          <p:cNvSpPr/>
          <p:nvPr/>
        </p:nvSpPr>
        <p:spPr>
          <a:xfrm>
            <a:off x="2116854" y="12391359"/>
            <a:ext cx="143873" cy="278422"/>
          </a:xfrm>
          <a:custGeom>
            <a:avLst/>
            <a:gdLst>
              <a:gd name="connsiteX0" fmla="*/ 143746 w 143873"/>
              <a:gd name="connsiteY0" fmla="*/ 666 h 278422"/>
              <a:gd name="connsiteX1" fmla="*/ 29446 w 143873"/>
              <a:gd name="connsiteY1" fmla="*/ 207041 h 278422"/>
              <a:gd name="connsiteX2" fmla="*/ 19921 w 143873"/>
              <a:gd name="connsiteY2" fmla="*/ 276891 h 278422"/>
              <a:gd name="connsiteX3" fmla="*/ 16746 w 143873"/>
              <a:gd name="connsiteY3" fmla="*/ 241966 h 278422"/>
              <a:gd name="connsiteX4" fmla="*/ 4046 w 143873"/>
              <a:gd name="connsiteY4" fmla="*/ 95916 h 278422"/>
              <a:gd name="connsiteX5" fmla="*/ 4046 w 143873"/>
              <a:gd name="connsiteY5" fmla="*/ 226091 h 278422"/>
              <a:gd name="connsiteX6" fmla="*/ 51671 w 143873"/>
              <a:gd name="connsiteY6" fmla="*/ 143541 h 278422"/>
              <a:gd name="connsiteX7" fmla="*/ 143746 w 143873"/>
              <a:gd name="connsiteY7" fmla="*/ 666 h 278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43873" h="278422">
                <a:moveTo>
                  <a:pt x="143746" y="666"/>
                </a:moveTo>
                <a:cubicBezTo>
                  <a:pt x="140042" y="11249"/>
                  <a:pt x="50083" y="161004"/>
                  <a:pt x="29446" y="207041"/>
                </a:cubicBezTo>
                <a:cubicBezTo>
                  <a:pt x="8808" y="253079"/>
                  <a:pt x="22038" y="271070"/>
                  <a:pt x="19921" y="276891"/>
                </a:cubicBezTo>
                <a:cubicBezTo>
                  <a:pt x="17804" y="282712"/>
                  <a:pt x="19392" y="272128"/>
                  <a:pt x="16746" y="241966"/>
                </a:cubicBezTo>
                <a:cubicBezTo>
                  <a:pt x="14100" y="211804"/>
                  <a:pt x="6163" y="98562"/>
                  <a:pt x="4046" y="95916"/>
                </a:cubicBezTo>
                <a:cubicBezTo>
                  <a:pt x="1929" y="93270"/>
                  <a:pt x="-3891" y="218154"/>
                  <a:pt x="4046" y="226091"/>
                </a:cubicBezTo>
                <a:cubicBezTo>
                  <a:pt x="11983" y="234028"/>
                  <a:pt x="34208" y="178466"/>
                  <a:pt x="51671" y="143541"/>
                </a:cubicBezTo>
                <a:cubicBezTo>
                  <a:pt x="69133" y="108616"/>
                  <a:pt x="147450" y="-9917"/>
                  <a:pt x="143746" y="66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76" name="フリーフォーム 2175">
            <a:extLst>
              <a:ext uri="{FF2B5EF4-FFF2-40B4-BE49-F238E27FC236}">
                <a16:creationId xmlns:a16="http://schemas.microsoft.com/office/drawing/2014/main" id="{F85A278B-A339-050B-C5D8-23D8DB5E092E}"/>
              </a:ext>
            </a:extLst>
          </p:cNvPr>
          <p:cNvSpPr/>
          <p:nvPr/>
        </p:nvSpPr>
        <p:spPr>
          <a:xfrm>
            <a:off x="2336743" y="12270902"/>
            <a:ext cx="73082" cy="140334"/>
          </a:xfrm>
          <a:custGeom>
            <a:avLst/>
            <a:gdLst>
              <a:gd name="connsiteX0" fmla="*/ 57 w 73082"/>
              <a:gd name="connsiteY0" fmla="*/ 473 h 140334"/>
              <a:gd name="connsiteX1" fmla="*/ 60382 w 73082"/>
              <a:gd name="connsiteY1" fmla="*/ 38573 h 140334"/>
              <a:gd name="connsiteX2" fmla="*/ 34982 w 73082"/>
              <a:gd name="connsiteY2" fmla="*/ 140173 h 140334"/>
              <a:gd name="connsiteX3" fmla="*/ 73082 w 73082"/>
              <a:gd name="connsiteY3" fmla="*/ 60798 h 140334"/>
              <a:gd name="connsiteX4" fmla="*/ 57 w 73082"/>
              <a:gd name="connsiteY4" fmla="*/ 473 h 1403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3082" h="140334">
                <a:moveTo>
                  <a:pt x="57" y="473"/>
                </a:moveTo>
                <a:cubicBezTo>
                  <a:pt x="-2060" y="-3231"/>
                  <a:pt x="54561" y="15290"/>
                  <a:pt x="60382" y="38573"/>
                </a:cubicBezTo>
                <a:cubicBezTo>
                  <a:pt x="66203" y="61856"/>
                  <a:pt x="32865" y="136469"/>
                  <a:pt x="34982" y="140173"/>
                </a:cubicBezTo>
                <a:cubicBezTo>
                  <a:pt x="37099" y="143877"/>
                  <a:pt x="73082" y="83023"/>
                  <a:pt x="73082" y="60798"/>
                </a:cubicBezTo>
                <a:cubicBezTo>
                  <a:pt x="73082" y="38573"/>
                  <a:pt x="2174" y="4177"/>
                  <a:pt x="57" y="47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77" name="フリーフォーム 2176">
            <a:extLst>
              <a:ext uri="{FF2B5EF4-FFF2-40B4-BE49-F238E27FC236}">
                <a16:creationId xmlns:a16="http://schemas.microsoft.com/office/drawing/2014/main" id="{223DFA1D-C3FF-2751-B706-F4C69B263FDB}"/>
              </a:ext>
            </a:extLst>
          </p:cNvPr>
          <p:cNvSpPr/>
          <p:nvPr/>
        </p:nvSpPr>
        <p:spPr>
          <a:xfrm>
            <a:off x="2320793" y="12290127"/>
            <a:ext cx="6614" cy="107771"/>
          </a:xfrm>
          <a:custGeom>
            <a:avLst/>
            <a:gdLst>
              <a:gd name="connsiteX0" fmla="*/ 6482 w 6614"/>
              <a:gd name="connsiteY0" fmla="*/ 298 h 107771"/>
              <a:gd name="connsiteX1" fmla="*/ 132 w 6614"/>
              <a:gd name="connsiteY1" fmla="*/ 105073 h 107771"/>
              <a:gd name="connsiteX2" fmla="*/ 3307 w 6614"/>
              <a:gd name="connsiteY2" fmla="*/ 73323 h 107771"/>
              <a:gd name="connsiteX3" fmla="*/ 6482 w 6614"/>
              <a:gd name="connsiteY3" fmla="*/ 298 h 1077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614" h="107771">
                <a:moveTo>
                  <a:pt x="6482" y="298"/>
                </a:moveTo>
                <a:cubicBezTo>
                  <a:pt x="5953" y="5590"/>
                  <a:pt x="661" y="92902"/>
                  <a:pt x="132" y="105073"/>
                </a:cubicBezTo>
                <a:cubicBezTo>
                  <a:pt x="-397" y="117244"/>
                  <a:pt x="661" y="84965"/>
                  <a:pt x="3307" y="73323"/>
                </a:cubicBezTo>
                <a:cubicBezTo>
                  <a:pt x="5953" y="61681"/>
                  <a:pt x="7011" y="-4994"/>
                  <a:pt x="6482" y="29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78" name="フリーフォーム 2177">
            <a:extLst>
              <a:ext uri="{FF2B5EF4-FFF2-40B4-BE49-F238E27FC236}">
                <a16:creationId xmlns:a16="http://schemas.microsoft.com/office/drawing/2014/main" id="{3D2165CA-13FC-5C17-D62E-B716EC5FE3C4}"/>
              </a:ext>
            </a:extLst>
          </p:cNvPr>
          <p:cNvSpPr/>
          <p:nvPr/>
        </p:nvSpPr>
        <p:spPr>
          <a:xfrm>
            <a:off x="2197083" y="12280613"/>
            <a:ext cx="64241" cy="114725"/>
          </a:xfrm>
          <a:custGeom>
            <a:avLst/>
            <a:gdLst>
              <a:gd name="connsiteX0" fmla="*/ 17 w 64241"/>
              <a:gd name="connsiteY0" fmla="*/ 287 h 114725"/>
              <a:gd name="connsiteX1" fmla="*/ 60342 w 64241"/>
              <a:gd name="connsiteY1" fmla="*/ 111412 h 114725"/>
              <a:gd name="connsiteX2" fmla="*/ 53992 w 64241"/>
              <a:gd name="connsiteY2" fmla="*/ 79662 h 114725"/>
              <a:gd name="connsiteX3" fmla="*/ 17 w 64241"/>
              <a:gd name="connsiteY3" fmla="*/ 287 h 114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4241" h="114725">
                <a:moveTo>
                  <a:pt x="17" y="287"/>
                </a:moveTo>
                <a:cubicBezTo>
                  <a:pt x="1075" y="5578"/>
                  <a:pt x="51346" y="98183"/>
                  <a:pt x="60342" y="111412"/>
                </a:cubicBezTo>
                <a:cubicBezTo>
                  <a:pt x="69338" y="124641"/>
                  <a:pt x="60871" y="95008"/>
                  <a:pt x="53992" y="79662"/>
                </a:cubicBezTo>
                <a:cubicBezTo>
                  <a:pt x="47113" y="64316"/>
                  <a:pt x="-1041" y="-5004"/>
                  <a:pt x="17" y="28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79" name="フリーフォーム 2178">
            <a:extLst>
              <a:ext uri="{FF2B5EF4-FFF2-40B4-BE49-F238E27FC236}">
                <a16:creationId xmlns:a16="http://schemas.microsoft.com/office/drawing/2014/main" id="{F69E0C97-DEB8-9731-F642-6D6642C20C07}"/>
              </a:ext>
            </a:extLst>
          </p:cNvPr>
          <p:cNvSpPr/>
          <p:nvPr/>
        </p:nvSpPr>
        <p:spPr>
          <a:xfrm>
            <a:off x="2134591" y="12381202"/>
            <a:ext cx="253011" cy="274751"/>
          </a:xfrm>
          <a:custGeom>
            <a:avLst/>
            <a:gdLst>
              <a:gd name="connsiteX0" fmla="*/ 253009 w 253011"/>
              <a:gd name="connsiteY0" fmla="*/ 23523 h 274751"/>
              <a:gd name="connsiteX1" fmla="*/ 145059 w 253011"/>
              <a:gd name="connsiteY1" fmla="*/ 4473 h 274751"/>
              <a:gd name="connsiteX2" fmla="*/ 65684 w 253011"/>
              <a:gd name="connsiteY2" fmla="*/ 121948 h 274751"/>
              <a:gd name="connsiteX3" fmla="*/ 103784 w 253011"/>
              <a:gd name="connsiteY3" fmla="*/ 71148 h 274751"/>
              <a:gd name="connsiteX4" fmla="*/ 8534 w 253011"/>
              <a:gd name="connsiteY4" fmla="*/ 245773 h 274751"/>
              <a:gd name="connsiteX5" fmla="*/ 8534 w 253011"/>
              <a:gd name="connsiteY5" fmla="*/ 264823 h 274751"/>
              <a:gd name="connsiteX6" fmla="*/ 43459 w 253011"/>
              <a:gd name="connsiteY6" fmla="*/ 144173 h 274751"/>
              <a:gd name="connsiteX7" fmla="*/ 141884 w 253011"/>
              <a:gd name="connsiteY7" fmla="*/ 13998 h 274751"/>
              <a:gd name="connsiteX8" fmla="*/ 253009 w 253011"/>
              <a:gd name="connsiteY8" fmla="*/ 23523 h 2747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53011" h="274751">
                <a:moveTo>
                  <a:pt x="253009" y="23523"/>
                </a:moveTo>
                <a:cubicBezTo>
                  <a:pt x="253538" y="21936"/>
                  <a:pt x="176280" y="-11931"/>
                  <a:pt x="145059" y="4473"/>
                </a:cubicBezTo>
                <a:cubicBezTo>
                  <a:pt x="113838" y="20877"/>
                  <a:pt x="72563" y="110836"/>
                  <a:pt x="65684" y="121948"/>
                </a:cubicBezTo>
                <a:cubicBezTo>
                  <a:pt x="58805" y="133060"/>
                  <a:pt x="113309" y="50511"/>
                  <a:pt x="103784" y="71148"/>
                </a:cubicBezTo>
                <a:cubicBezTo>
                  <a:pt x="94259" y="91785"/>
                  <a:pt x="8534" y="245773"/>
                  <a:pt x="8534" y="245773"/>
                </a:cubicBezTo>
                <a:cubicBezTo>
                  <a:pt x="-7341" y="278052"/>
                  <a:pt x="2713" y="281756"/>
                  <a:pt x="8534" y="264823"/>
                </a:cubicBezTo>
                <a:cubicBezTo>
                  <a:pt x="14355" y="247890"/>
                  <a:pt x="21234" y="185977"/>
                  <a:pt x="43459" y="144173"/>
                </a:cubicBezTo>
                <a:cubicBezTo>
                  <a:pt x="65684" y="102369"/>
                  <a:pt x="112251" y="35165"/>
                  <a:pt x="141884" y="13998"/>
                </a:cubicBezTo>
                <a:cubicBezTo>
                  <a:pt x="171517" y="-7169"/>
                  <a:pt x="252480" y="25110"/>
                  <a:pt x="253009" y="2352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81" name="フリーフォーム 2180">
            <a:extLst>
              <a:ext uri="{FF2B5EF4-FFF2-40B4-BE49-F238E27FC236}">
                <a16:creationId xmlns:a16="http://schemas.microsoft.com/office/drawing/2014/main" id="{F74845C3-7219-6CD0-8796-43B602BBFF69}"/>
              </a:ext>
            </a:extLst>
          </p:cNvPr>
          <p:cNvSpPr/>
          <p:nvPr/>
        </p:nvSpPr>
        <p:spPr>
          <a:xfrm>
            <a:off x="2120723" y="12404721"/>
            <a:ext cx="238327" cy="241318"/>
          </a:xfrm>
          <a:custGeom>
            <a:avLst/>
            <a:gdLst>
              <a:gd name="connsiteX0" fmla="*/ 238302 w 238327"/>
              <a:gd name="connsiteY0" fmla="*/ 4 h 241318"/>
              <a:gd name="connsiteX1" fmla="*/ 136702 w 238327"/>
              <a:gd name="connsiteY1" fmla="*/ 66679 h 241318"/>
              <a:gd name="connsiteX2" fmla="*/ 124002 w 238327"/>
              <a:gd name="connsiteY2" fmla="*/ 171454 h 241318"/>
              <a:gd name="connsiteX3" fmla="*/ 89077 w 238327"/>
              <a:gd name="connsiteY3" fmla="*/ 215904 h 241318"/>
              <a:gd name="connsiteX4" fmla="*/ 177 w 238327"/>
              <a:gd name="connsiteY4" fmla="*/ 241304 h 241318"/>
              <a:gd name="connsiteX5" fmla="*/ 114477 w 238327"/>
              <a:gd name="connsiteY5" fmla="*/ 212729 h 241318"/>
              <a:gd name="connsiteX6" fmla="*/ 117652 w 238327"/>
              <a:gd name="connsiteY6" fmla="*/ 114304 h 241318"/>
              <a:gd name="connsiteX7" fmla="*/ 146227 w 238327"/>
              <a:gd name="connsiteY7" fmla="*/ 63504 h 241318"/>
              <a:gd name="connsiteX8" fmla="*/ 238302 w 238327"/>
              <a:gd name="connsiteY8" fmla="*/ 4 h 2413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38327" h="241318">
                <a:moveTo>
                  <a:pt x="238302" y="4"/>
                </a:moveTo>
                <a:cubicBezTo>
                  <a:pt x="236715" y="533"/>
                  <a:pt x="155752" y="38104"/>
                  <a:pt x="136702" y="66679"/>
                </a:cubicBezTo>
                <a:cubicBezTo>
                  <a:pt x="117652" y="95254"/>
                  <a:pt x="131939" y="146583"/>
                  <a:pt x="124002" y="171454"/>
                </a:cubicBezTo>
                <a:cubicBezTo>
                  <a:pt x="116065" y="196325"/>
                  <a:pt x="109714" y="204262"/>
                  <a:pt x="89077" y="215904"/>
                </a:cubicBezTo>
                <a:cubicBezTo>
                  <a:pt x="68440" y="227546"/>
                  <a:pt x="-4056" y="241833"/>
                  <a:pt x="177" y="241304"/>
                </a:cubicBezTo>
                <a:cubicBezTo>
                  <a:pt x="4410" y="240775"/>
                  <a:pt x="94898" y="233896"/>
                  <a:pt x="114477" y="212729"/>
                </a:cubicBezTo>
                <a:cubicBezTo>
                  <a:pt x="134056" y="191562"/>
                  <a:pt x="112360" y="139175"/>
                  <a:pt x="117652" y="114304"/>
                </a:cubicBezTo>
                <a:cubicBezTo>
                  <a:pt x="122944" y="89433"/>
                  <a:pt x="126119" y="79379"/>
                  <a:pt x="146227" y="63504"/>
                </a:cubicBezTo>
                <a:cubicBezTo>
                  <a:pt x="166335" y="47629"/>
                  <a:pt x="239889" y="-525"/>
                  <a:pt x="238302" y="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82" name="フリーフォーム 2181">
            <a:extLst>
              <a:ext uri="{FF2B5EF4-FFF2-40B4-BE49-F238E27FC236}">
                <a16:creationId xmlns:a16="http://schemas.microsoft.com/office/drawing/2014/main" id="{31ACC0CB-5C56-9237-58F7-DC38D6187B2C}"/>
              </a:ext>
            </a:extLst>
          </p:cNvPr>
          <p:cNvSpPr/>
          <p:nvPr/>
        </p:nvSpPr>
        <p:spPr>
          <a:xfrm>
            <a:off x="2241137" y="12452295"/>
            <a:ext cx="164500" cy="17914"/>
          </a:xfrm>
          <a:custGeom>
            <a:avLst/>
            <a:gdLst>
              <a:gd name="connsiteX0" fmla="*/ 413 w 164500"/>
              <a:gd name="connsiteY0" fmla="*/ 15930 h 17914"/>
              <a:gd name="connsiteX1" fmla="*/ 159163 w 164500"/>
              <a:gd name="connsiteY1" fmla="*/ 15930 h 17914"/>
              <a:gd name="connsiteX2" fmla="*/ 114713 w 164500"/>
              <a:gd name="connsiteY2" fmla="*/ 55 h 17914"/>
              <a:gd name="connsiteX3" fmla="*/ 413 w 164500"/>
              <a:gd name="connsiteY3" fmla="*/ 15930 h 17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4500" h="17914">
                <a:moveTo>
                  <a:pt x="413" y="15930"/>
                </a:moveTo>
                <a:cubicBezTo>
                  <a:pt x="7821" y="18576"/>
                  <a:pt x="140113" y="18576"/>
                  <a:pt x="159163" y="15930"/>
                </a:cubicBezTo>
                <a:cubicBezTo>
                  <a:pt x="178213" y="13284"/>
                  <a:pt x="142230" y="1113"/>
                  <a:pt x="114713" y="55"/>
                </a:cubicBezTo>
                <a:cubicBezTo>
                  <a:pt x="87196" y="-1003"/>
                  <a:pt x="-6995" y="13284"/>
                  <a:pt x="413" y="1593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83" name="フリーフォーム 2182">
            <a:extLst>
              <a:ext uri="{FF2B5EF4-FFF2-40B4-BE49-F238E27FC236}">
                <a16:creationId xmlns:a16="http://schemas.microsoft.com/office/drawing/2014/main" id="{376A095F-C4F4-E3BD-EA97-418E9C5E4BEE}"/>
              </a:ext>
            </a:extLst>
          </p:cNvPr>
          <p:cNvSpPr/>
          <p:nvPr/>
        </p:nvSpPr>
        <p:spPr>
          <a:xfrm>
            <a:off x="2205422" y="12379298"/>
            <a:ext cx="160082" cy="280135"/>
          </a:xfrm>
          <a:custGeom>
            <a:avLst/>
            <a:gdLst>
              <a:gd name="connsiteX0" fmla="*/ 159953 w 160082"/>
              <a:gd name="connsiteY0" fmla="*/ 27 h 280135"/>
              <a:gd name="connsiteX1" fmla="*/ 153603 w 160082"/>
              <a:gd name="connsiteY1" fmla="*/ 92102 h 280135"/>
              <a:gd name="connsiteX2" fmla="*/ 112328 w 160082"/>
              <a:gd name="connsiteY2" fmla="*/ 155602 h 280135"/>
              <a:gd name="connsiteX3" fmla="*/ 147253 w 160082"/>
              <a:gd name="connsiteY3" fmla="*/ 139727 h 280135"/>
              <a:gd name="connsiteX4" fmla="*/ 71053 w 160082"/>
              <a:gd name="connsiteY4" fmla="*/ 203227 h 280135"/>
              <a:gd name="connsiteX5" fmla="*/ 1203 w 160082"/>
              <a:gd name="connsiteY5" fmla="*/ 279427 h 280135"/>
              <a:gd name="connsiteX6" fmla="*/ 131378 w 160082"/>
              <a:gd name="connsiteY6" fmla="*/ 155602 h 280135"/>
              <a:gd name="connsiteX7" fmla="*/ 153603 w 160082"/>
              <a:gd name="connsiteY7" fmla="*/ 101627 h 280135"/>
              <a:gd name="connsiteX8" fmla="*/ 159953 w 160082"/>
              <a:gd name="connsiteY8" fmla="*/ 27 h 2801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0082" h="280135">
                <a:moveTo>
                  <a:pt x="159953" y="27"/>
                </a:moveTo>
                <a:cubicBezTo>
                  <a:pt x="159953" y="-1560"/>
                  <a:pt x="161540" y="66173"/>
                  <a:pt x="153603" y="92102"/>
                </a:cubicBezTo>
                <a:cubicBezTo>
                  <a:pt x="145666" y="118031"/>
                  <a:pt x="113386" y="147665"/>
                  <a:pt x="112328" y="155602"/>
                </a:cubicBezTo>
                <a:cubicBezTo>
                  <a:pt x="111270" y="163539"/>
                  <a:pt x="154132" y="131789"/>
                  <a:pt x="147253" y="139727"/>
                </a:cubicBezTo>
                <a:cubicBezTo>
                  <a:pt x="140374" y="147665"/>
                  <a:pt x="95395" y="179944"/>
                  <a:pt x="71053" y="203227"/>
                </a:cubicBezTo>
                <a:cubicBezTo>
                  <a:pt x="46711" y="226510"/>
                  <a:pt x="-8851" y="287364"/>
                  <a:pt x="1203" y="279427"/>
                </a:cubicBezTo>
                <a:cubicBezTo>
                  <a:pt x="11257" y="271490"/>
                  <a:pt x="105978" y="185235"/>
                  <a:pt x="131378" y="155602"/>
                </a:cubicBezTo>
                <a:cubicBezTo>
                  <a:pt x="156778" y="125969"/>
                  <a:pt x="146724" y="121735"/>
                  <a:pt x="153603" y="101627"/>
                </a:cubicBezTo>
                <a:cubicBezTo>
                  <a:pt x="160482" y="81519"/>
                  <a:pt x="159953" y="1614"/>
                  <a:pt x="159953" y="2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84" name="フリーフォーム 2183">
            <a:extLst>
              <a:ext uri="{FF2B5EF4-FFF2-40B4-BE49-F238E27FC236}">
                <a16:creationId xmlns:a16="http://schemas.microsoft.com/office/drawing/2014/main" id="{53EF4FCF-80B8-3460-7FF3-F91A3715206C}"/>
              </a:ext>
            </a:extLst>
          </p:cNvPr>
          <p:cNvSpPr/>
          <p:nvPr/>
        </p:nvSpPr>
        <p:spPr>
          <a:xfrm>
            <a:off x="2123336" y="12550677"/>
            <a:ext cx="116873" cy="109933"/>
          </a:xfrm>
          <a:custGeom>
            <a:avLst/>
            <a:gdLst>
              <a:gd name="connsiteX0" fmla="*/ 739 w 116873"/>
              <a:gd name="connsiteY0" fmla="*/ 98 h 109933"/>
              <a:gd name="connsiteX1" fmla="*/ 115039 w 116873"/>
              <a:gd name="connsiteY1" fmla="*/ 104873 h 109933"/>
              <a:gd name="connsiteX2" fmla="*/ 67414 w 116873"/>
              <a:gd name="connsiteY2" fmla="*/ 85823 h 109933"/>
              <a:gd name="connsiteX3" fmla="*/ 739 w 116873"/>
              <a:gd name="connsiteY3" fmla="*/ 98 h 1099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6873" h="109933">
                <a:moveTo>
                  <a:pt x="739" y="98"/>
                </a:moveTo>
                <a:cubicBezTo>
                  <a:pt x="8677" y="3273"/>
                  <a:pt x="103927" y="90586"/>
                  <a:pt x="115039" y="104873"/>
                </a:cubicBezTo>
                <a:cubicBezTo>
                  <a:pt x="126152" y="119161"/>
                  <a:pt x="83818" y="100111"/>
                  <a:pt x="67414" y="85823"/>
                </a:cubicBezTo>
                <a:cubicBezTo>
                  <a:pt x="51010" y="71535"/>
                  <a:pt x="-7199" y="-3077"/>
                  <a:pt x="739" y="9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85" name="フリーフォーム 2184">
            <a:extLst>
              <a:ext uri="{FF2B5EF4-FFF2-40B4-BE49-F238E27FC236}">
                <a16:creationId xmlns:a16="http://schemas.microsoft.com/office/drawing/2014/main" id="{9AFC819F-D8E3-82B4-559B-67C8BB90CD8E}"/>
              </a:ext>
            </a:extLst>
          </p:cNvPr>
          <p:cNvSpPr/>
          <p:nvPr/>
        </p:nvSpPr>
        <p:spPr>
          <a:xfrm>
            <a:off x="2114544" y="12604619"/>
            <a:ext cx="146064" cy="99901"/>
          </a:xfrm>
          <a:custGeom>
            <a:avLst/>
            <a:gdLst>
              <a:gd name="connsiteX0" fmla="*/ 6 w 146064"/>
              <a:gd name="connsiteY0" fmla="*/ 131 h 99901"/>
              <a:gd name="connsiteX1" fmla="*/ 47631 w 146064"/>
              <a:gd name="connsiteY1" fmla="*/ 98556 h 99901"/>
              <a:gd name="connsiteX2" fmla="*/ 146056 w 146064"/>
              <a:gd name="connsiteY2" fmla="*/ 57281 h 99901"/>
              <a:gd name="connsiteX3" fmla="*/ 53981 w 146064"/>
              <a:gd name="connsiteY3" fmla="*/ 57281 h 99901"/>
              <a:gd name="connsiteX4" fmla="*/ 95256 w 146064"/>
              <a:gd name="connsiteY4" fmla="*/ 57281 h 99901"/>
              <a:gd name="connsiteX5" fmla="*/ 44456 w 146064"/>
              <a:gd name="connsiteY5" fmla="*/ 76331 h 99901"/>
              <a:gd name="connsiteX6" fmla="*/ 6 w 146064"/>
              <a:gd name="connsiteY6" fmla="*/ 131 h 999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46064" h="99901">
                <a:moveTo>
                  <a:pt x="6" y="131"/>
                </a:moveTo>
                <a:cubicBezTo>
                  <a:pt x="535" y="3835"/>
                  <a:pt x="23289" y="89031"/>
                  <a:pt x="47631" y="98556"/>
                </a:cubicBezTo>
                <a:cubicBezTo>
                  <a:pt x="71973" y="108081"/>
                  <a:pt x="144998" y="64160"/>
                  <a:pt x="146056" y="57281"/>
                </a:cubicBezTo>
                <a:cubicBezTo>
                  <a:pt x="147114" y="50402"/>
                  <a:pt x="53981" y="57281"/>
                  <a:pt x="53981" y="57281"/>
                </a:cubicBezTo>
                <a:cubicBezTo>
                  <a:pt x="45514" y="57281"/>
                  <a:pt x="96843" y="54106"/>
                  <a:pt x="95256" y="57281"/>
                </a:cubicBezTo>
                <a:cubicBezTo>
                  <a:pt x="93669" y="60456"/>
                  <a:pt x="58743" y="80564"/>
                  <a:pt x="44456" y="76331"/>
                </a:cubicBezTo>
                <a:cubicBezTo>
                  <a:pt x="30169" y="72098"/>
                  <a:pt x="-523" y="-3573"/>
                  <a:pt x="6" y="13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86" name="フリーフォーム 2185">
            <a:extLst>
              <a:ext uri="{FF2B5EF4-FFF2-40B4-BE49-F238E27FC236}">
                <a16:creationId xmlns:a16="http://schemas.microsoft.com/office/drawing/2014/main" id="{5DEB2FED-1911-972C-219C-153785E07EFF}"/>
              </a:ext>
            </a:extLst>
          </p:cNvPr>
          <p:cNvSpPr/>
          <p:nvPr/>
        </p:nvSpPr>
        <p:spPr>
          <a:xfrm>
            <a:off x="2235135" y="12380305"/>
            <a:ext cx="113931" cy="76517"/>
          </a:xfrm>
          <a:custGeom>
            <a:avLst/>
            <a:gdLst>
              <a:gd name="connsiteX0" fmla="*/ 65 w 113931"/>
              <a:gd name="connsiteY0" fmla="*/ 5370 h 76517"/>
              <a:gd name="connsiteX1" fmla="*/ 92140 w 113931"/>
              <a:gd name="connsiteY1" fmla="*/ 8545 h 76517"/>
              <a:gd name="connsiteX2" fmla="*/ 101665 w 113931"/>
              <a:gd name="connsiteY2" fmla="*/ 75220 h 76517"/>
              <a:gd name="connsiteX3" fmla="*/ 108015 w 113931"/>
              <a:gd name="connsiteY3" fmla="*/ 49820 h 76517"/>
              <a:gd name="connsiteX4" fmla="*/ 65 w 113931"/>
              <a:gd name="connsiteY4" fmla="*/ 5370 h 765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3931" h="76517">
                <a:moveTo>
                  <a:pt x="65" y="5370"/>
                </a:moveTo>
                <a:cubicBezTo>
                  <a:pt x="-2581" y="-1509"/>
                  <a:pt x="75207" y="-3097"/>
                  <a:pt x="92140" y="8545"/>
                </a:cubicBezTo>
                <a:cubicBezTo>
                  <a:pt x="109073" y="20187"/>
                  <a:pt x="99019" y="68341"/>
                  <a:pt x="101665" y="75220"/>
                </a:cubicBezTo>
                <a:cubicBezTo>
                  <a:pt x="104311" y="82099"/>
                  <a:pt x="123361" y="59874"/>
                  <a:pt x="108015" y="49820"/>
                </a:cubicBezTo>
                <a:cubicBezTo>
                  <a:pt x="92669" y="39766"/>
                  <a:pt x="2711" y="12249"/>
                  <a:pt x="65" y="5370"/>
                </a:cubicBezTo>
                <a:close/>
              </a:path>
            </a:pathLst>
          </a:custGeom>
          <a:solidFill>
            <a:srgbClr val="FF0000">
              <a:alpha val="2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87" name="フリーフォーム 2186">
            <a:extLst>
              <a:ext uri="{FF2B5EF4-FFF2-40B4-BE49-F238E27FC236}">
                <a16:creationId xmlns:a16="http://schemas.microsoft.com/office/drawing/2014/main" id="{3B0E53C6-6489-CF29-5572-EB9EF9A1E934}"/>
              </a:ext>
            </a:extLst>
          </p:cNvPr>
          <p:cNvSpPr/>
          <p:nvPr/>
        </p:nvSpPr>
        <p:spPr>
          <a:xfrm>
            <a:off x="2215530" y="12372334"/>
            <a:ext cx="181806" cy="286465"/>
          </a:xfrm>
          <a:custGeom>
            <a:avLst/>
            <a:gdLst>
              <a:gd name="connsiteX0" fmla="*/ 181595 w 181806"/>
              <a:gd name="connsiteY0" fmla="*/ 13341 h 286465"/>
              <a:gd name="connsiteX1" fmla="*/ 140320 w 181806"/>
              <a:gd name="connsiteY1" fmla="*/ 137166 h 286465"/>
              <a:gd name="connsiteX2" fmla="*/ 3795 w 181806"/>
              <a:gd name="connsiteY2" fmla="*/ 286391 h 286465"/>
              <a:gd name="connsiteX3" fmla="*/ 41895 w 181806"/>
              <a:gd name="connsiteY3" fmla="*/ 156216 h 286465"/>
              <a:gd name="connsiteX4" fmla="*/ 83170 w 181806"/>
              <a:gd name="connsiteY4" fmla="*/ 83191 h 286465"/>
              <a:gd name="connsiteX5" fmla="*/ 108570 w 181806"/>
              <a:gd name="connsiteY5" fmla="*/ 26041 h 286465"/>
              <a:gd name="connsiteX6" fmla="*/ 130795 w 181806"/>
              <a:gd name="connsiteY6" fmla="*/ 64141 h 286465"/>
              <a:gd name="connsiteX7" fmla="*/ 127620 w 181806"/>
              <a:gd name="connsiteY7" fmla="*/ 6991 h 286465"/>
              <a:gd name="connsiteX8" fmla="*/ 181595 w 181806"/>
              <a:gd name="connsiteY8" fmla="*/ 13341 h 286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81806" h="286465">
                <a:moveTo>
                  <a:pt x="181595" y="13341"/>
                </a:moveTo>
                <a:cubicBezTo>
                  <a:pt x="183712" y="35037"/>
                  <a:pt x="169953" y="91658"/>
                  <a:pt x="140320" y="137166"/>
                </a:cubicBezTo>
                <a:cubicBezTo>
                  <a:pt x="110687" y="182674"/>
                  <a:pt x="20199" y="283216"/>
                  <a:pt x="3795" y="286391"/>
                </a:cubicBezTo>
                <a:cubicBezTo>
                  <a:pt x="-12609" y="289566"/>
                  <a:pt x="28666" y="190083"/>
                  <a:pt x="41895" y="156216"/>
                </a:cubicBezTo>
                <a:cubicBezTo>
                  <a:pt x="55124" y="122349"/>
                  <a:pt x="72058" y="104887"/>
                  <a:pt x="83170" y="83191"/>
                </a:cubicBezTo>
                <a:cubicBezTo>
                  <a:pt x="94282" y="61495"/>
                  <a:pt x="100632" y="29216"/>
                  <a:pt x="108570" y="26041"/>
                </a:cubicBezTo>
                <a:cubicBezTo>
                  <a:pt x="116508" y="22866"/>
                  <a:pt x="127620" y="67316"/>
                  <a:pt x="130795" y="64141"/>
                </a:cubicBezTo>
                <a:cubicBezTo>
                  <a:pt x="133970" y="60966"/>
                  <a:pt x="120212" y="12283"/>
                  <a:pt x="127620" y="6991"/>
                </a:cubicBezTo>
                <a:cubicBezTo>
                  <a:pt x="135028" y="1699"/>
                  <a:pt x="179478" y="-8355"/>
                  <a:pt x="181595" y="13341"/>
                </a:cubicBezTo>
                <a:close/>
              </a:path>
            </a:pathLst>
          </a:custGeom>
          <a:solidFill>
            <a:srgbClr val="92D050">
              <a:alpha val="2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88" name="フリーフォーム 2187">
            <a:extLst>
              <a:ext uri="{FF2B5EF4-FFF2-40B4-BE49-F238E27FC236}">
                <a16:creationId xmlns:a16="http://schemas.microsoft.com/office/drawing/2014/main" id="{6E28871F-600F-0BA8-3A24-B4DE1D81B181}"/>
              </a:ext>
            </a:extLst>
          </p:cNvPr>
          <p:cNvSpPr/>
          <p:nvPr/>
        </p:nvSpPr>
        <p:spPr>
          <a:xfrm>
            <a:off x="2116696" y="12575554"/>
            <a:ext cx="162231" cy="121687"/>
          </a:xfrm>
          <a:custGeom>
            <a:avLst/>
            <a:gdLst>
              <a:gd name="connsiteX0" fmla="*/ 1029 w 162231"/>
              <a:gd name="connsiteY0" fmla="*/ 73646 h 121687"/>
              <a:gd name="connsiteX1" fmla="*/ 159779 w 162231"/>
              <a:gd name="connsiteY1" fmla="*/ 621 h 121687"/>
              <a:gd name="connsiteX2" fmla="*/ 93104 w 162231"/>
              <a:gd name="connsiteY2" fmla="*/ 118096 h 121687"/>
              <a:gd name="connsiteX3" fmla="*/ 1029 w 162231"/>
              <a:gd name="connsiteY3" fmla="*/ 73646 h 1216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2231" h="121687">
                <a:moveTo>
                  <a:pt x="1029" y="73646"/>
                </a:moveTo>
                <a:cubicBezTo>
                  <a:pt x="12141" y="54067"/>
                  <a:pt x="144433" y="-6787"/>
                  <a:pt x="159779" y="621"/>
                </a:cubicBezTo>
                <a:cubicBezTo>
                  <a:pt x="175125" y="8029"/>
                  <a:pt x="114271" y="102221"/>
                  <a:pt x="93104" y="118096"/>
                </a:cubicBezTo>
                <a:cubicBezTo>
                  <a:pt x="71937" y="133971"/>
                  <a:pt x="-10083" y="93225"/>
                  <a:pt x="1029" y="73646"/>
                </a:cubicBezTo>
                <a:close/>
              </a:path>
            </a:pathLst>
          </a:custGeom>
          <a:solidFill>
            <a:srgbClr val="FFFF00">
              <a:alpha val="2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89" name="フリーフォーム 2188">
            <a:extLst>
              <a:ext uri="{FF2B5EF4-FFF2-40B4-BE49-F238E27FC236}">
                <a16:creationId xmlns:a16="http://schemas.microsoft.com/office/drawing/2014/main" id="{0484C03E-F63F-88BA-6EA3-A0102C274DFD}"/>
              </a:ext>
            </a:extLst>
          </p:cNvPr>
          <p:cNvSpPr/>
          <p:nvPr/>
        </p:nvSpPr>
        <p:spPr>
          <a:xfrm>
            <a:off x="5549398" y="7873862"/>
            <a:ext cx="654736" cy="1135724"/>
          </a:xfrm>
          <a:custGeom>
            <a:avLst/>
            <a:gdLst>
              <a:gd name="connsiteX0" fmla="*/ 159252 w 654736"/>
              <a:gd name="connsiteY0" fmla="*/ 35063 h 1135724"/>
              <a:gd name="connsiteX1" fmla="*/ 597402 w 654736"/>
              <a:gd name="connsiteY1" fmla="*/ 866913 h 1135724"/>
              <a:gd name="connsiteX2" fmla="*/ 575177 w 654736"/>
              <a:gd name="connsiteY2" fmla="*/ 806588 h 1135724"/>
              <a:gd name="connsiteX3" fmla="*/ 645027 w 654736"/>
              <a:gd name="connsiteY3" fmla="*/ 1133613 h 1135724"/>
              <a:gd name="connsiteX4" fmla="*/ 327527 w 654736"/>
              <a:gd name="connsiteY4" fmla="*/ 622438 h 1135724"/>
              <a:gd name="connsiteX5" fmla="*/ 152902 w 654736"/>
              <a:gd name="connsiteY5" fmla="*/ 212863 h 1135724"/>
              <a:gd name="connsiteX6" fmla="*/ 502 w 654736"/>
              <a:gd name="connsiteY6" fmla="*/ 254138 h 1135724"/>
              <a:gd name="connsiteX7" fmla="*/ 105277 w 654736"/>
              <a:gd name="connsiteY7" fmla="*/ 162063 h 1135724"/>
              <a:gd name="connsiteX8" fmla="*/ 159252 w 654736"/>
              <a:gd name="connsiteY8" fmla="*/ 35063 h 11357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54736" h="1135724">
                <a:moveTo>
                  <a:pt x="159252" y="35063"/>
                </a:moveTo>
                <a:cubicBezTo>
                  <a:pt x="241273" y="152538"/>
                  <a:pt x="528081" y="738326"/>
                  <a:pt x="597402" y="866913"/>
                </a:cubicBezTo>
                <a:cubicBezTo>
                  <a:pt x="666723" y="995500"/>
                  <a:pt x="567240" y="762138"/>
                  <a:pt x="575177" y="806588"/>
                </a:cubicBezTo>
                <a:cubicBezTo>
                  <a:pt x="583114" y="851038"/>
                  <a:pt x="686302" y="1164305"/>
                  <a:pt x="645027" y="1133613"/>
                </a:cubicBezTo>
                <a:cubicBezTo>
                  <a:pt x="603752" y="1102921"/>
                  <a:pt x="409548" y="775896"/>
                  <a:pt x="327527" y="622438"/>
                </a:cubicBezTo>
                <a:cubicBezTo>
                  <a:pt x="245506" y="468980"/>
                  <a:pt x="207406" y="274246"/>
                  <a:pt x="152902" y="212863"/>
                </a:cubicBezTo>
                <a:cubicBezTo>
                  <a:pt x="98398" y="151480"/>
                  <a:pt x="8439" y="262605"/>
                  <a:pt x="502" y="254138"/>
                </a:cubicBezTo>
                <a:cubicBezTo>
                  <a:pt x="-7436" y="245671"/>
                  <a:pt x="80935" y="193813"/>
                  <a:pt x="105277" y="162063"/>
                </a:cubicBezTo>
                <a:cubicBezTo>
                  <a:pt x="129619" y="130313"/>
                  <a:pt x="77231" y="-82412"/>
                  <a:pt x="159252" y="35063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90" name="フリーフォーム 2189">
            <a:extLst>
              <a:ext uri="{FF2B5EF4-FFF2-40B4-BE49-F238E27FC236}">
                <a16:creationId xmlns:a16="http://schemas.microsoft.com/office/drawing/2014/main" id="{ABC150D5-A8C6-72C9-1C81-62B0C5F3E68B}"/>
              </a:ext>
            </a:extLst>
          </p:cNvPr>
          <p:cNvSpPr/>
          <p:nvPr/>
        </p:nvSpPr>
        <p:spPr>
          <a:xfrm>
            <a:off x="5774261" y="8302276"/>
            <a:ext cx="1309643" cy="1442603"/>
          </a:xfrm>
          <a:custGeom>
            <a:avLst/>
            <a:gdLst>
              <a:gd name="connsiteX0" fmla="*/ 283639 w 1309643"/>
              <a:gd name="connsiteY0" fmla="*/ 219424 h 1442603"/>
              <a:gd name="connsiteX1" fmla="*/ 670989 w 1309643"/>
              <a:gd name="connsiteY1" fmla="*/ 835374 h 1442603"/>
              <a:gd name="connsiteX2" fmla="*/ 620189 w 1309643"/>
              <a:gd name="connsiteY2" fmla="*/ 686149 h 1442603"/>
              <a:gd name="connsiteX3" fmla="*/ 937689 w 1309643"/>
              <a:gd name="connsiteY3" fmla="*/ 1143349 h 1442603"/>
              <a:gd name="connsiteX4" fmla="*/ 845614 w 1309643"/>
              <a:gd name="connsiteY4" fmla="*/ 959199 h 1442603"/>
              <a:gd name="connsiteX5" fmla="*/ 1048814 w 1309643"/>
              <a:gd name="connsiteY5" fmla="*/ 1168749 h 1442603"/>
              <a:gd name="connsiteX6" fmla="*/ 1001189 w 1309643"/>
              <a:gd name="connsiteY6" fmla="*/ 1000474 h 1442603"/>
              <a:gd name="connsiteX7" fmla="*/ 1223439 w 1309643"/>
              <a:gd name="connsiteY7" fmla="*/ 1384649 h 1442603"/>
              <a:gd name="connsiteX8" fmla="*/ 1153589 w 1309643"/>
              <a:gd name="connsiteY8" fmla="*/ 1127474 h 1442603"/>
              <a:gd name="connsiteX9" fmla="*/ 1309164 w 1309643"/>
              <a:gd name="connsiteY9" fmla="*/ 1432274 h 1442603"/>
              <a:gd name="connsiteX10" fmla="*/ 1093264 w 1309643"/>
              <a:gd name="connsiteY10" fmla="*/ 1330674 h 1442603"/>
              <a:gd name="connsiteX11" fmla="*/ 674164 w 1309643"/>
              <a:gd name="connsiteY11" fmla="*/ 940149 h 1442603"/>
              <a:gd name="connsiteX12" fmla="*/ 515414 w 1309643"/>
              <a:gd name="connsiteY12" fmla="*/ 809974 h 1442603"/>
              <a:gd name="connsiteX13" fmla="*/ 1004364 w 1309643"/>
              <a:gd name="connsiteY13" fmla="*/ 1340199 h 1442603"/>
              <a:gd name="connsiteX14" fmla="*/ 636064 w 1309643"/>
              <a:gd name="connsiteY14" fmla="*/ 956024 h 1442603"/>
              <a:gd name="connsiteX15" fmla="*/ 1064 w 1309643"/>
              <a:gd name="connsiteY15" fmla="*/ 349 h 1442603"/>
              <a:gd name="connsiteX16" fmla="*/ 474139 w 1309643"/>
              <a:gd name="connsiteY16" fmla="*/ 835374 h 1442603"/>
              <a:gd name="connsiteX17" fmla="*/ 29639 w 1309643"/>
              <a:gd name="connsiteY17" fmla="*/ 6699 h 1442603"/>
              <a:gd name="connsiteX18" fmla="*/ 245539 w 1309643"/>
              <a:gd name="connsiteY18" fmla="*/ 441674 h 1442603"/>
              <a:gd name="connsiteX19" fmla="*/ 118539 w 1309643"/>
              <a:gd name="connsiteY19" fmla="*/ 25749 h 1442603"/>
              <a:gd name="connsiteX20" fmla="*/ 340789 w 1309643"/>
              <a:gd name="connsiteY20" fmla="*/ 425799 h 1442603"/>
              <a:gd name="connsiteX21" fmla="*/ 283639 w 1309643"/>
              <a:gd name="connsiteY21" fmla="*/ 219424 h 14426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1309643" h="1442603">
                <a:moveTo>
                  <a:pt x="283639" y="219424"/>
                </a:moveTo>
                <a:cubicBezTo>
                  <a:pt x="338672" y="287687"/>
                  <a:pt x="614897" y="757587"/>
                  <a:pt x="670989" y="835374"/>
                </a:cubicBezTo>
                <a:cubicBezTo>
                  <a:pt x="727081" y="913162"/>
                  <a:pt x="575739" y="634820"/>
                  <a:pt x="620189" y="686149"/>
                </a:cubicBezTo>
                <a:cubicBezTo>
                  <a:pt x="664639" y="737478"/>
                  <a:pt x="900118" y="1097841"/>
                  <a:pt x="937689" y="1143349"/>
                </a:cubicBezTo>
                <a:cubicBezTo>
                  <a:pt x="975260" y="1188857"/>
                  <a:pt x="827093" y="954966"/>
                  <a:pt x="845614" y="959199"/>
                </a:cubicBezTo>
                <a:cubicBezTo>
                  <a:pt x="864135" y="963432"/>
                  <a:pt x="1022885" y="1161870"/>
                  <a:pt x="1048814" y="1168749"/>
                </a:cubicBezTo>
                <a:cubicBezTo>
                  <a:pt x="1074743" y="1175628"/>
                  <a:pt x="972085" y="964491"/>
                  <a:pt x="1001189" y="1000474"/>
                </a:cubicBezTo>
                <a:cubicBezTo>
                  <a:pt x="1030293" y="1036457"/>
                  <a:pt x="1198039" y="1363482"/>
                  <a:pt x="1223439" y="1384649"/>
                </a:cubicBezTo>
                <a:cubicBezTo>
                  <a:pt x="1248839" y="1405816"/>
                  <a:pt x="1139302" y="1119537"/>
                  <a:pt x="1153589" y="1127474"/>
                </a:cubicBezTo>
                <a:cubicBezTo>
                  <a:pt x="1167876" y="1135411"/>
                  <a:pt x="1319218" y="1398407"/>
                  <a:pt x="1309164" y="1432274"/>
                </a:cubicBezTo>
                <a:cubicBezTo>
                  <a:pt x="1299110" y="1466141"/>
                  <a:pt x="1199097" y="1412695"/>
                  <a:pt x="1093264" y="1330674"/>
                </a:cubicBezTo>
                <a:cubicBezTo>
                  <a:pt x="987431" y="1248653"/>
                  <a:pt x="770472" y="1026932"/>
                  <a:pt x="674164" y="940149"/>
                </a:cubicBezTo>
                <a:cubicBezTo>
                  <a:pt x="577856" y="853366"/>
                  <a:pt x="460381" y="743299"/>
                  <a:pt x="515414" y="809974"/>
                </a:cubicBezTo>
                <a:cubicBezTo>
                  <a:pt x="570447" y="876649"/>
                  <a:pt x="984256" y="1315857"/>
                  <a:pt x="1004364" y="1340199"/>
                </a:cubicBezTo>
                <a:cubicBezTo>
                  <a:pt x="1024472" y="1364541"/>
                  <a:pt x="803281" y="1179332"/>
                  <a:pt x="636064" y="956024"/>
                </a:cubicBezTo>
                <a:cubicBezTo>
                  <a:pt x="468847" y="732716"/>
                  <a:pt x="28051" y="20457"/>
                  <a:pt x="1064" y="349"/>
                </a:cubicBezTo>
                <a:cubicBezTo>
                  <a:pt x="-25924" y="-19759"/>
                  <a:pt x="469377" y="834316"/>
                  <a:pt x="474139" y="835374"/>
                </a:cubicBezTo>
                <a:cubicBezTo>
                  <a:pt x="478901" y="836432"/>
                  <a:pt x="67739" y="72316"/>
                  <a:pt x="29639" y="6699"/>
                </a:cubicBezTo>
                <a:cubicBezTo>
                  <a:pt x="-8461" y="-58918"/>
                  <a:pt x="230722" y="438499"/>
                  <a:pt x="245539" y="441674"/>
                </a:cubicBezTo>
                <a:cubicBezTo>
                  <a:pt x="260356" y="444849"/>
                  <a:pt x="102664" y="28395"/>
                  <a:pt x="118539" y="25749"/>
                </a:cubicBezTo>
                <a:cubicBezTo>
                  <a:pt x="134414" y="23103"/>
                  <a:pt x="312743" y="391932"/>
                  <a:pt x="340789" y="425799"/>
                </a:cubicBezTo>
                <a:cubicBezTo>
                  <a:pt x="368835" y="459666"/>
                  <a:pt x="228606" y="151161"/>
                  <a:pt x="283639" y="219424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91" name="フリーフォーム 2190">
            <a:extLst>
              <a:ext uri="{FF2B5EF4-FFF2-40B4-BE49-F238E27FC236}">
                <a16:creationId xmlns:a16="http://schemas.microsoft.com/office/drawing/2014/main" id="{BAD894E1-42B4-932D-3D88-48D089950FF1}"/>
              </a:ext>
            </a:extLst>
          </p:cNvPr>
          <p:cNvSpPr/>
          <p:nvPr/>
        </p:nvSpPr>
        <p:spPr>
          <a:xfrm>
            <a:off x="6231275" y="8880474"/>
            <a:ext cx="1275778" cy="1291158"/>
          </a:xfrm>
          <a:custGeom>
            <a:avLst/>
            <a:gdLst>
              <a:gd name="connsiteX0" fmla="*/ 306050 w 1275778"/>
              <a:gd name="connsiteY0" fmla="*/ 212726 h 1291158"/>
              <a:gd name="connsiteX1" fmla="*/ 871200 w 1275778"/>
              <a:gd name="connsiteY1" fmla="*/ 879476 h 1291158"/>
              <a:gd name="connsiteX2" fmla="*/ 1249025 w 1275778"/>
              <a:gd name="connsiteY2" fmla="*/ 1260476 h 1291158"/>
              <a:gd name="connsiteX3" fmla="*/ 1169650 w 1275778"/>
              <a:gd name="connsiteY3" fmla="*/ 1177926 h 1291158"/>
              <a:gd name="connsiteX4" fmla="*/ 569575 w 1275778"/>
              <a:gd name="connsiteY4" fmla="*/ 676276 h 1291158"/>
              <a:gd name="connsiteX5" fmla="*/ 1118850 w 1275778"/>
              <a:gd name="connsiteY5" fmla="*/ 1289051 h 1291158"/>
              <a:gd name="connsiteX6" fmla="*/ 547350 w 1275778"/>
              <a:gd name="connsiteY6" fmla="*/ 863601 h 1291158"/>
              <a:gd name="connsiteX7" fmla="*/ 150475 w 1275778"/>
              <a:gd name="connsiteY7" fmla="*/ 492126 h 1291158"/>
              <a:gd name="connsiteX8" fmla="*/ 4425 w 1275778"/>
              <a:gd name="connsiteY8" fmla="*/ 1 h 1291158"/>
              <a:gd name="connsiteX9" fmla="*/ 296525 w 1275778"/>
              <a:gd name="connsiteY9" fmla="*/ 485776 h 1291158"/>
              <a:gd name="connsiteX10" fmla="*/ 198100 w 1275778"/>
              <a:gd name="connsiteY10" fmla="*/ 161926 h 1291158"/>
              <a:gd name="connsiteX11" fmla="*/ 375900 w 1275778"/>
              <a:gd name="connsiteY11" fmla="*/ 409576 h 1291158"/>
              <a:gd name="connsiteX12" fmla="*/ 306050 w 1275778"/>
              <a:gd name="connsiteY12" fmla="*/ 212726 h 12911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275778" h="1291158">
                <a:moveTo>
                  <a:pt x="306050" y="212726"/>
                </a:moveTo>
                <a:cubicBezTo>
                  <a:pt x="388600" y="291043"/>
                  <a:pt x="714038" y="704851"/>
                  <a:pt x="871200" y="879476"/>
                </a:cubicBezTo>
                <a:cubicBezTo>
                  <a:pt x="1028362" y="1054101"/>
                  <a:pt x="1199283" y="1210734"/>
                  <a:pt x="1249025" y="1260476"/>
                </a:cubicBezTo>
                <a:cubicBezTo>
                  <a:pt x="1298767" y="1310218"/>
                  <a:pt x="1282892" y="1275293"/>
                  <a:pt x="1169650" y="1177926"/>
                </a:cubicBezTo>
                <a:cubicBezTo>
                  <a:pt x="1056408" y="1080559"/>
                  <a:pt x="578042" y="657755"/>
                  <a:pt x="569575" y="676276"/>
                </a:cubicBezTo>
                <a:cubicBezTo>
                  <a:pt x="561108" y="694797"/>
                  <a:pt x="1122554" y="1257830"/>
                  <a:pt x="1118850" y="1289051"/>
                </a:cubicBezTo>
                <a:cubicBezTo>
                  <a:pt x="1115146" y="1320272"/>
                  <a:pt x="708746" y="996422"/>
                  <a:pt x="547350" y="863601"/>
                </a:cubicBezTo>
                <a:cubicBezTo>
                  <a:pt x="385954" y="730780"/>
                  <a:pt x="240962" y="636059"/>
                  <a:pt x="150475" y="492126"/>
                </a:cubicBezTo>
                <a:cubicBezTo>
                  <a:pt x="59988" y="348193"/>
                  <a:pt x="-19917" y="1059"/>
                  <a:pt x="4425" y="1"/>
                </a:cubicBezTo>
                <a:cubicBezTo>
                  <a:pt x="28767" y="-1057"/>
                  <a:pt x="264246" y="458789"/>
                  <a:pt x="296525" y="485776"/>
                </a:cubicBezTo>
                <a:cubicBezTo>
                  <a:pt x="328804" y="512763"/>
                  <a:pt x="184871" y="174626"/>
                  <a:pt x="198100" y="161926"/>
                </a:cubicBezTo>
                <a:cubicBezTo>
                  <a:pt x="211329" y="149226"/>
                  <a:pt x="358438" y="401109"/>
                  <a:pt x="375900" y="409576"/>
                </a:cubicBezTo>
                <a:cubicBezTo>
                  <a:pt x="393362" y="418043"/>
                  <a:pt x="223500" y="134409"/>
                  <a:pt x="306050" y="212726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92" name="フリーフォーム 2191">
            <a:extLst>
              <a:ext uri="{FF2B5EF4-FFF2-40B4-BE49-F238E27FC236}">
                <a16:creationId xmlns:a16="http://schemas.microsoft.com/office/drawing/2014/main" id="{E71AADDF-3E4F-22A0-F821-396C59196CD4}"/>
              </a:ext>
            </a:extLst>
          </p:cNvPr>
          <p:cNvSpPr/>
          <p:nvPr/>
        </p:nvSpPr>
        <p:spPr>
          <a:xfrm>
            <a:off x="7300714" y="10123754"/>
            <a:ext cx="1736306" cy="1534871"/>
          </a:xfrm>
          <a:custGeom>
            <a:avLst/>
            <a:gdLst>
              <a:gd name="connsiteX0" fmla="*/ 176411 w 1736306"/>
              <a:gd name="connsiteY0" fmla="*/ 83871 h 1534871"/>
              <a:gd name="connsiteX1" fmla="*/ 808236 w 1736306"/>
              <a:gd name="connsiteY1" fmla="*/ 639496 h 1534871"/>
              <a:gd name="connsiteX2" fmla="*/ 700286 w 1736306"/>
              <a:gd name="connsiteY2" fmla="*/ 531546 h 1534871"/>
              <a:gd name="connsiteX3" fmla="*/ 1062236 w 1736306"/>
              <a:gd name="connsiteY3" fmla="*/ 718871 h 1534871"/>
              <a:gd name="connsiteX4" fmla="*/ 1303536 w 1736306"/>
              <a:gd name="connsiteY4" fmla="*/ 988746 h 1534871"/>
              <a:gd name="connsiteX5" fmla="*/ 1189236 w 1736306"/>
              <a:gd name="connsiteY5" fmla="*/ 845871 h 1534871"/>
              <a:gd name="connsiteX6" fmla="*/ 1436886 w 1736306"/>
              <a:gd name="connsiteY6" fmla="*/ 1125271 h 1534871"/>
              <a:gd name="connsiteX7" fmla="*/ 1703586 w 1736306"/>
              <a:gd name="connsiteY7" fmla="*/ 1407846 h 1534871"/>
              <a:gd name="connsiteX8" fmla="*/ 1646436 w 1736306"/>
              <a:gd name="connsiteY8" fmla="*/ 1290371 h 1534871"/>
              <a:gd name="connsiteX9" fmla="*/ 1728986 w 1736306"/>
              <a:gd name="connsiteY9" fmla="*/ 1534846 h 1534871"/>
              <a:gd name="connsiteX10" fmla="*/ 1424186 w 1736306"/>
              <a:gd name="connsiteY10" fmla="*/ 1303071 h 1534871"/>
              <a:gd name="connsiteX11" fmla="*/ 1033661 w 1736306"/>
              <a:gd name="connsiteY11" fmla="*/ 925246 h 1534871"/>
              <a:gd name="connsiteX12" fmla="*/ 1198761 w 1736306"/>
              <a:gd name="connsiteY12" fmla="*/ 1141146 h 1534871"/>
              <a:gd name="connsiteX13" fmla="*/ 46236 w 1736306"/>
              <a:gd name="connsiteY13" fmla="*/ 39421 h 1534871"/>
              <a:gd name="connsiteX14" fmla="*/ 224036 w 1736306"/>
              <a:gd name="connsiteY14" fmla="*/ 233096 h 1534871"/>
              <a:gd name="connsiteX15" fmla="*/ 176411 w 1736306"/>
              <a:gd name="connsiteY15" fmla="*/ 83871 h 15348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736306" h="1534871">
                <a:moveTo>
                  <a:pt x="176411" y="83871"/>
                </a:moveTo>
                <a:cubicBezTo>
                  <a:pt x="273778" y="151604"/>
                  <a:pt x="720924" y="564884"/>
                  <a:pt x="808236" y="639496"/>
                </a:cubicBezTo>
                <a:cubicBezTo>
                  <a:pt x="895548" y="714108"/>
                  <a:pt x="657953" y="518317"/>
                  <a:pt x="700286" y="531546"/>
                </a:cubicBezTo>
                <a:cubicBezTo>
                  <a:pt x="742619" y="544775"/>
                  <a:pt x="961694" y="642671"/>
                  <a:pt x="1062236" y="718871"/>
                </a:cubicBezTo>
                <a:cubicBezTo>
                  <a:pt x="1162778" y="795071"/>
                  <a:pt x="1282369" y="967579"/>
                  <a:pt x="1303536" y="988746"/>
                </a:cubicBezTo>
                <a:cubicBezTo>
                  <a:pt x="1324703" y="1009913"/>
                  <a:pt x="1167011" y="823117"/>
                  <a:pt x="1189236" y="845871"/>
                </a:cubicBezTo>
                <a:cubicBezTo>
                  <a:pt x="1211461" y="868625"/>
                  <a:pt x="1351161" y="1031608"/>
                  <a:pt x="1436886" y="1125271"/>
                </a:cubicBezTo>
                <a:cubicBezTo>
                  <a:pt x="1522611" y="1218934"/>
                  <a:pt x="1668661" y="1380329"/>
                  <a:pt x="1703586" y="1407846"/>
                </a:cubicBezTo>
                <a:cubicBezTo>
                  <a:pt x="1738511" y="1435363"/>
                  <a:pt x="1642203" y="1269204"/>
                  <a:pt x="1646436" y="1290371"/>
                </a:cubicBezTo>
                <a:cubicBezTo>
                  <a:pt x="1650669" y="1311538"/>
                  <a:pt x="1766028" y="1532729"/>
                  <a:pt x="1728986" y="1534846"/>
                </a:cubicBezTo>
                <a:cubicBezTo>
                  <a:pt x="1691944" y="1536963"/>
                  <a:pt x="1540074" y="1404671"/>
                  <a:pt x="1424186" y="1303071"/>
                </a:cubicBezTo>
                <a:cubicBezTo>
                  <a:pt x="1308298" y="1201471"/>
                  <a:pt x="1071232" y="952234"/>
                  <a:pt x="1033661" y="925246"/>
                </a:cubicBezTo>
                <a:cubicBezTo>
                  <a:pt x="996090" y="898258"/>
                  <a:pt x="1363332" y="1288783"/>
                  <a:pt x="1198761" y="1141146"/>
                </a:cubicBezTo>
                <a:cubicBezTo>
                  <a:pt x="1034190" y="993509"/>
                  <a:pt x="208690" y="190763"/>
                  <a:pt x="46236" y="39421"/>
                </a:cubicBezTo>
                <a:cubicBezTo>
                  <a:pt x="-116218" y="-111921"/>
                  <a:pt x="199694" y="220396"/>
                  <a:pt x="224036" y="233096"/>
                </a:cubicBezTo>
                <a:cubicBezTo>
                  <a:pt x="248378" y="245796"/>
                  <a:pt x="79044" y="16138"/>
                  <a:pt x="176411" y="83871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93" name="フリーフォーム 2192">
            <a:extLst>
              <a:ext uri="{FF2B5EF4-FFF2-40B4-BE49-F238E27FC236}">
                <a16:creationId xmlns:a16="http://schemas.microsoft.com/office/drawing/2014/main" id="{0ADB434B-9B5B-892C-1383-8C620F549FB0}"/>
              </a:ext>
            </a:extLst>
          </p:cNvPr>
          <p:cNvSpPr/>
          <p:nvPr/>
        </p:nvSpPr>
        <p:spPr>
          <a:xfrm>
            <a:off x="7225847" y="9467177"/>
            <a:ext cx="1305674" cy="1260677"/>
          </a:xfrm>
          <a:custGeom>
            <a:avLst/>
            <a:gdLst>
              <a:gd name="connsiteX0" fmla="*/ 54428 w 1305674"/>
              <a:gd name="connsiteY0" fmla="*/ 10198 h 1260677"/>
              <a:gd name="connsiteX1" fmla="*/ 644978 w 1305674"/>
              <a:gd name="connsiteY1" fmla="*/ 695998 h 1260677"/>
              <a:gd name="connsiteX2" fmla="*/ 606878 w 1305674"/>
              <a:gd name="connsiteY2" fmla="*/ 654723 h 1260677"/>
              <a:gd name="connsiteX3" fmla="*/ 937078 w 1305674"/>
              <a:gd name="connsiteY3" fmla="*/ 981748 h 1260677"/>
              <a:gd name="connsiteX4" fmla="*/ 1232353 w 1305674"/>
              <a:gd name="connsiteY4" fmla="*/ 1216698 h 1260677"/>
              <a:gd name="connsiteX5" fmla="*/ 1299028 w 1305674"/>
              <a:gd name="connsiteY5" fmla="*/ 1257973 h 1260677"/>
              <a:gd name="connsiteX6" fmla="*/ 1111703 w 1305674"/>
              <a:gd name="connsiteY6" fmla="*/ 1178598 h 1260677"/>
              <a:gd name="connsiteX7" fmla="*/ 429078 w 1305674"/>
              <a:gd name="connsiteY7" fmla="*/ 629323 h 1260677"/>
              <a:gd name="connsiteX8" fmla="*/ 537028 w 1305674"/>
              <a:gd name="connsiteY8" fmla="*/ 765848 h 1260677"/>
              <a:gd name="connsiteX9" fmla="*/ 13153 w 1305674"/>
              <a:gd name="connsiteY9" fmla="*/ 89573 h 1260677"/>
              <a:gd name="connsiteX10" fmla="*/ 149678 w 1305674"/>
              <a:gd name="connsiteY10" fmla="*/ 270548 h 1260677"/>
              <a:gd name="connsiteX11" fmla="*/ 54428 w 1305674"/>
              <a:gd name="connsiteY11" fmla="*/ 10198 h 12606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305674" h="1260677">
                <a:moveTo>
                  <a:pt x="54428" y="10198"/>
                </a:moveTo>
                <a:cubicBezTo>
                  <a:pt x="136978" y="81106"/>
                  <a:pt x="552903" y="588577"/>
                  <a:pt x="644978" y="695998"/>
                </a:cubicBezTo>
                <a:cubicBezTo>
                  <a:pt x="737053" y="803419"/>
                  <a:pt x="558195" y="607098"/>
                  <a:pt x="606878" y="654723"/>
                </a:cubicBezTo>
                <a:cubicBezTo>
                  <a:pt x="655561" y="702348"/>
                  <a:pt x="832832" y="888086"/>
                  <a:pt x="937078" y="981748"/>
                </a:cubicBezTo>
                <a:cubicBezTo>
                  <a:pt x="1041324" y="1075411"/>
                  <a:pt x="1172028" y="1170661"/>
                  <a:pt x="1232353" y="1216698"/>
                </a:cubicBezTo>
                <a:cubicBezTo>
                  <a:pt x="1292678" y="1262735"/>
                  <a:pt x="1319136" y="1264323"/>
                  <a:pt x="1299028" y="1257973"/>
                </a:cubicBezTo>
                <a:cubicBezTo>
                  <a:pt x="1278920" y="1251623"/>
                  <a:pt x="1256695" y="1283373"/>
                  <a:pt x="1111703" y="1178598"/>
                </a:cubicBezTo>
                <a:cubicBezTo>
                  <a:pt x="966711" y="1073823"/>
                  <a:pt x="524857" y="698115"/>
                  <a:pt x="429078" y="629323"/>
                </a:cubicBezTo>
                <a:cubicBezTo>
                  <a:pt x="333299" y="560531"/>
                  <a:pt x="537028" y="765848"/>
                  <a:pt x="537028" y="765848"/>
                </a:cubicBezTo>
                <a:lnTo>
                  <a:pt x="13153" y="89573"/>
                </a:lnTo>
                <a:cubicBezTo>
                  <a:pt x="-51405" y="7023"/>
                  <a:pt x="142270" y="280073"/>
                  <a:pt x="149678" y="270548"/>
                </a:cubicBezTo>
                <a:cubicBezTo>
                  <a:pt x="157086" y="261023"/>
                  <a:pt x="-28122" y="-60710"/>
                  <a:pt x="54428" y="10198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94" name="フリーフォーム 2193">
            <a:extLst>
              <a:ext uri="{FF2B5EF4-FFF2-40B4-BE49-F238E27FC236}">
                <a16:creationId xmlns:a16="http://schemas.microsoft.com/office/drawing/2014/main" id="{67062A7E-C1BC-48F9-0F3E-77BEF3758E73}"/>
              </a:ext>
            </a:extLst>
          </p:cNvPr>
          <p:cNvSpPr/>
          <p:nvPr/>
        </p:nvSpPr>
        <p:spPr>
          <a:xfrm>
            <a:off x="8400900" y="10658472"/>
            <a:ext cx="860599" cy="931903"/>
          </a:xfrm>
          <a:custGeom>
            <a:avLst/>
            <a:gdLst>
              <a:gd name="connsiteX0" fmla="*/ 63650 w 860599"/>
              <a:gd name="connsiteY0" fmla="*/ 3 h 931903"/>
              <a:gd name="connsiteX1" fmla="*/ 393850 w 860599"/>
              <a:gd name="connsiteY1" fmla="*/ 282578 h 931903"/>
              <a:gd name="connsiteX2" fmla="*/ 654200 w 860599"/>
              <a:gd name="connsiteY2" fmla="*/ 574678 h 931903"/>
              <a:gd name="connsiteX3" fmla="*/ 555775 w 860599"/>
              <a:gd name="connsiteY3" fmla="*/ 498478 h 931903"/>
              <a:gd name="connsiteX4" fmla="*/ 860575 w 860599"/>
              <a:gd name="connsiteY4" fmla="*/ 701678 h 931903"/>
              <a:gd name="connsiteX5" fmla="*/ 571650 w 860599"/>
              <a:gd name="connsiteY5" fmla="*/ 609603 h 931903"/>
              <a:gd name="connsiteX6" fmla="*/ 403375 w 860599"/>
              <a:gd name="connsiteY6" fmla="*/ 466728 h 931903"/>
              <a:gd name="connsiteX7" fmla="*/ 638325 w 860599"/>
              <a:gd name="connsiteY7" fmla="*/ 917578 h 931903"/>
              <a:gd name="connsiteX8" fmla="*/ 524025 w 860599"/>
              <a:gd name="connsiteY8" fmla="*/ 758828 h 931903"/>
              <a:gd name="connsiteX9" fmla="*/ 149375 w 860599"/>
              <a:gd name="connsiteY9" fmla="*/ 158753 h 931903"/>
              <a:gd name="connsiteX10" fmla="*/ 149375 w 860599"/>
              <a:gd name="connsiteY10" fmla="*/ 384178 h 931903"/>
              <a:gd name="connsiteX11" fmla="*/ 150 w 860599"/>
              <a:gd name="connsiteY11" fmla="*/ 117478 h 931903"/>
              <a:gd name="connsiteX12" fmla="*/ 120800 w 860599"/>
              <a:gd name="connsiteY12" fmla="*/ 276228 h 931903"/>
              <a:gd name="connsiteX13" fmla="*/ 63650 w 860599"/>
              <a:gd name="connsiteY13" fmla="*/ 3 h 9319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860599" h="931903">
                <a:moveTo>
                  <a:pt x="63650" y="3"/>
                </a:moveTo>
                <a:cubicBezTo>
                  <a:pt x="109158" y="1061"/>
                  <a:pt x="295425" y="186799"/>
                  <a:pt x="393850" y="282578"/>
                </a:cubicBezTo>
                <a:cubicBezTo>
                  <a:pt x="492275" y="378357"/>
                  <a:pt x="627213" y="538695"/>
                  <a:pt x="654200" y="574678"/>
                </a:cubicBezTo>
                <a:cubicBezTo>
                  <a:pt x="681187" y="610661"/>
                  <a:pt x="521379" y="477311"/>
                  <a:pt x="555775" y="498478"/>
                </a:cubicBezTo>
                <a:cubicBezTo>
                  <a:pt x="590171" y="519645"/>
                  <a:pt x="857929" y="683157"/>
                  <a:pt x="860575" y="701678"/>
                </a:cubicBezTo>
                <a:cubicBezTo>
                  <a:pt x="863221" y="720199"/>
                  <a:pt x="647850" y="648761"/>
                  <a:pt x="571650" y="609603"/>
                </a:cubicBezTo>
                <a:cubicBezTo>
                  <a:pt x="495450" y="570445"/>
                  <a:pt x="392263" y="415399"/>
                  <a:pt x="403375" y="466728"/>
                </a:cubicBezTo>
                <a:cubicBezTo>
                  <a:pt x="414487" y="518057"/>
                  <a:pt x="618217" y="868895"/>
                  <a:pt x="638325" y="917578"/>
                </a:cubicBezTo>
                <a:cubicBezTo>
                  <a:pt x="658433" y="966261"/>
                  <a:pt x="605517" y="885299"/>
                  <a:pt x="524025" y="758828"/>
                </a:cubicBezTo>
                <a:cubicBezTo>
                  <a:pt x="442533" y="632357"/>
                  <a:pt x="211817" y="221195"/>
                  <a:pt x="149375" y="158753"/>
                </a:cubicBezTo>
                <a:cubicBezTo>
                  <a:pt x="86933" y="96311"/>
                  <a:pt x="174246" y="391057"/>
                  <a:pt x="149375" y="384178"/>
                </a:cubicBezTo>
                <a:cubicBezTo>
                  <a:pt x="124504" y="377299"/>
                  <a:pt x="4912" y="135470"/>
                  <a:pt x="150" y="117478"/>
                </a:cubicBezTo>
                <a:cubicBezTo>
                  <a:pt x="-4613" y="99486"/>
                  <a:pt x="104925" y="294220"/>
                  <a:pt x="120800" y="276228"/>
                </a:cubicBezTo>
                <a:cubicBezTo>
                  <a:pt x="136675" y="258236"/>
                  <a:pt x="18142" y="-1055"/>
                  <a:pt x="63650" y="3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95" name="フリーフォーム 2194">
            <a:extLst>
              <a:ext uri="{FF2B5EF4-FFF2-40B4-BE49-F238E27FC236}">
                <a16:creationId xmlns:a16="http://schemas.microsoft.com/office/drawing/2014/main" id="{E235FB70-8F9E-3DB6-F871-8F5DC52D5F63}"/>
              </a:ext>
            </a:extLst>
          </p:cNvPr>
          <p:cNvSpPr/>
          <p:nvPr/>
        </p:nvSpPr>
        <p:spPr>
          <a:xfrm>
            <a:off x="6352096" y="8316885"/>
            <a:ext cx="1047648" cy="1356599"/>
          </a:xfrm>
          <a:custGeom>
            <a:avLst/>
            <a:gdLst>
              <a:gd name="connsiteX0" fmla="*/ 99504 w 1047648"/>
              <a:gd name="connsiteY0" fmla="*/ 7965 h 1356599"/>
              <a:gd name="connsiteX1" fmla="*/ 699579 w 1047648"/>
              <a:gd name="connsiteY1" fmla="*/ 912840 h 1356599"/>
              <a:gd name="connsiteX2" fmla="*/ 601154 w 1047648"/>
              <a:gd name="connsiteY2" fmla="*/ 757265 h 1356599"/>
              <a:gd name="connsiteX3" fmla="*/ 1045654 w 1047648"/>
              <a:gd name="connsiteY3" fmla="*/ 1350990 h 1356599"/>
              <a:gd name="connsiteX4" fmla="*/ 775779 w 1047648"/>
              <a:gd name="connsiteY4" fmla="*/ 1071590 h 1356599"/>
              <a:gd name="connsiteX5" fmla="*/ 10604 w 1047648"/>
              <a:gd name="connsiteY5" fmla="*/ 274665 h 1356599"/>
              <a:gd name="connsiteX6" fmla="*/ 321754 w 1047648"/>
              <a:gd name="connsiteY6" fmla="*/ 576290 h 1356599"/>
              <a:gd name="connsiteX7" fmla="*/ 213804 w 1047648"/>
              <a:gd name="connsiteY7" fmla="*/ 325465 h 1356599"/>
              <a:gd name="connsiteX8" fmla="*/ 312229 w 1047648"/>
              <a:gd name="connsiteY8" fmla="*/ 461990 h 1356599"/>
              <a:gd name="connsiteX9" fmla="*/ 99504 w 1047648"/>
              <a:gd name="connsiteY9" fmla="*/ 7965 h 13565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047648" h="1356599">
                <a:moveTo>
                  <a:pt x="99504" y="7965"/>
                </a:moveTo>
                <a:cubicBezTo>
                  <a:pt x="164062" y="83107"/>
                  <a:pt x="615971" y="787957"/>
                  <a:pt x="699579" y="912840"/>
                </a:cubicBezTo>
                <a:cubicBezTo>
                  <a:pt x="783187" y="1037723"/>
                  <a:pt x="543475" y="684240"/>
                  <a:pt x="601154" y="757265"/>
                </a:cubicBezTo>
                <a:cubicBezTo>
                  <a:pt x="658833" y="830290"/>
                  <a:pt x="1016550" y="1298603"/>
                  <a:pt x="1045654" y="1350990"/>
                </a:cubicBezTo>
                <a:cubicBezTo>
                  <a:pt x="1074758" y="1403377"/>
                  <a:pt x="775779" y="1071590"/>
                  <a:pt x="775779" y="1071590"/>
                </a:cubicBezTo>
                <a:lnTo>
                  <a:pt x="10604" y="274665"/>
                </a:lnTo>
                <a:cubicBezTo>
                  <a:pt x="-65067" y="192115"/>
                  <a:pt x="287887" y="567823"/>
                  <a:pt x="321754" y="576290"/>
                </a:cubicBezTo>
                <a:cubicBezTo>
                  <a:pt x="355621" y="584757"/>
                  <a:pt x="215391" y="344515"/>
                  <a:pt x="213804" y="325465"/>
                </a:cubicBezTo>
                <a:cubicBezTo>
                  <a:pt x="212217" y="306415"/>
                  <a:pt x="329691" y="511202"/>
                  <a:pt x="312229" y="461990"/>
                </a:cubicBezTo>
                <a:cubicBezTo>
                  <a:pt x="294767" y="412778"/>
                  <a:pt x="34946" y="-67177"/>
                  <a:pt x="99504" y="7965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96" name="フリーフォーム 2195">
            <a:extLst>
              <a:ext uri="{FF2B5EF4-FFF2-40B4-BE49-F238E27FC236}">
                <a16:creationId xmlns:a16="http://schemas.microsoft.com/office/drawing/2014/main" id="{7D2D893E-A071-20D8-FBE9-6CE90DB18803}"/>
              </a:ext>
            </a:extLst>
          </p:cNvPr>
          <p:cNvSpPr/>
          <p:nvPr/>
        </p:nvSpPr>
        <p:spPr>
          <a:xfrm>
            <a:off x="5606053" y="6632046"/>
            <a:ext cx="1497063" cy="1091434"/>
          </a:xfrm>
          <a:custGeom>
            <a:avLst/>
            <a:gdLst>
              <a:gd name="connsiteX0" fmla="*/ 997 w 1497063"/>
              <a:gd name="connsiteY0" fmla="*/ 38629 h 1091434"/>
              <a:gd name="connsiteX1" fmla="*/ 420097 w 1497063"/>
              <a:gd name="connsiteY1" fmla="*/ 6879 h 1091434"/>
              <a:gd name="connsiteX2" fmla="*/ 724897 w 1497063"/>
              <a:gd name="connsiteY2" fmla="*/ 127529 h 1091434"/>
              <a:gd name="connsiteX3" fmla="*/ 594722 w 1497063"/>
              <a:gd name="connsiteY3" fmla="*/ 32279 h 1091434"/>
              <a:gd name="connsiteX4" fmla="*/ 874122 w 1497063"/>
              <a:gd name="connsiteY4" fmla="*/ 368829 h 1091434"/>
              <a:gd name="connsiteX5" fmla="*/ 972547 w 1497063"/>
              <a:gd name="connsiteY5" fmla="*/ 578379 h 1091434"/>
              <a:gd name="connsiteX6" fmla="*/ 959847 w 1497063"/>
              <a:gd name="connsiteY6" fmla="*/ 445029 h 1091434"/>
              <a:gd name="connsiteX7" fmla="*/ 1467847 w 1497063"/>
              <a:gd name="connsiteY7" fmla="*/ 1073679 h 1091434"/>
              <a:gd name="connsiteX8" fmla="*/ 1347197 w 1497063"/>
              <a:gd name="connsiteY8" fmla="*/ 905404 h 1091434"/>
              <a:gd name="connsiteX9" fmla="*/ 616947 w 1497063"/>
              <a:gd name="connsiteY9" fmla="*/ 765704 h 1091434"/>
              <a:gd name="connsiteX10" fmla="*/ 467722 w 1497063"/>
              <a:gd name="connsiteY10" fmla="*/ 508529 h 1091434"/>
              <a:gd name="connsiteX11" fmla="*/ 543922 w 1497063"/>
              <a:gd name="connsiteY11" fmla="*/ 727604 h 1091434"/>
              <a:gd name="connsiteX12" fmla="*/ 439147 w 1497063"/>
              <a:gd name="connsiteY12" fmla="*/ 394229 h 1091434"/>
              <a:gd name="connsiteX13" fmla="*/ 77197 w 1497063"/>
              <a:gd name="connsiteY13" fmla="*/ 89429 h 1091434"/>
              <a:gd name="connsiteX14" fmla="*/ 296272 w 1497063"/>
              <a:gd name="connsiteY14" fmla="*/ 235479 h 1091434"/>
              <a:gd name="connsiteX15" fmla="*/ 997 w 1497063"/>
              <a:gd name="connsiteY15" fmla="*/ 38629 h 10914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497063" h="1091434">
                <a:moveTo>
                  <a:pt x="997" y="38629"/>
                </a:moveTo>
                <a:cubicBezTo>
                  <a:pt x="21634" y="529"/>
                  <a:pt x="299447" y="-7938"/>
                  <a:pt x="420097" y="6879"/>
                </a:cubicBezTo>
                <a:cubicBezTo>
                  <a:pt x="540747" y="21696"/>
                  <a:pt x="695793" y="123296"/>
                  <a:pt x="724897" y="127529"/>
                </a:cubicBezTo>
                <a:cubicBezTo>
                  <a:pt x="754001" y="131762"/>
                  <a:pt x="569851" y="-7938"/>
                  <a:pt x="594722" y="32279"/>
                </a:cubicBezTo>
                <a:cubicBezTo>
                  <a:pt x="619593" y="72496"/>
                  <a:pt x="811151" y="277813"/>
                  <a:pt x="874122" y="368829"/>
                </a:cubicBezTo>
                <a:cubicBezTo>
                  <a:pt x="937093" y="459845"/>
                  <a:pt x="958260" y="565679"/>
                  <a:pt x="972547" y="578379"/>
                </a:cubicBezTo>
                <a:cubicBezTo>
                  <a:pt x="986835" y="591079"/>
                  <a:pt x="877297" y="362479"/>
                  <a:pt x="959847" y="445029"/>
                </a:cubicBezTo>
                <a:cubicBezTo>
                  <a:pt x="1042397" y="527579"/>
                  <a:pt x="1403289" y="996950"/>
                  <a:pt x="1467847" y="1073679"/>
                </a:cubicBezTo>
                <a:cubicBezTo>
                  <a:pt x="1532405" y="1150408"/>
                  <a:pt x="1489014" y="956733"/>
                  <a:pt x="1347197" y="905404"/>
                </a:cubicBezTo>
                <a:cubicBezTo>
                  <a:pt x="1205380" y="854075"/>
                  <a:pt x="763526" y="831850"/>
                  <a:pt x="616947" y="765704"/>
                </a:cubicBezTo>
                <a:cubicBezTo>
                  <a:pt x="470368" y="699558"/>
                  <a:pt x="479893" y="514879"/>
                  <a:pt x="467722" y="508529"/>
                </a:cubicBezTo>
                <a:cubicBezTo>
                  <a:pt x="455551" y="502179"/>
                  <a:pt x="548684" y="746654"/>
                  <a:pt x="543922" y="727604"/>
                </a:cubicBezTo>
                <a:cubicBezTo>
                  <a:pt x="539160" y="708554"/>
                  <a:pt x="516935" y="500592"/>
                  <a:pt x="439147" y="394229"/>
                </a:cubicBezTo>
                <a:cubicBezTo>
                  <a:pt x="361360" y="287867"/>
                  <a:pt x="101009" y="115887"/>
                  <a:pt x="77197" y="89429"/>
                </a:cubicBezTo>
                <a:cubicBezTo>
                  <a:pt x="53385" y="62971"/>
                  <a:pt x="305797" y="240771"/>
                  <a:pt x="296272" y="235479"/>
                </a:cubicBezTo>
                <a:cubicBezTo>
                  <a:pt x="286747" y="230187"/>
                  <a:pt x="-19640" y="76729"/>
                  <a:pt x="997" y="38629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97" name="フリーフォーム 2196">
            <a:extLst>
              <a:ext uri="{FF2B5EF4-FFF2-40B4-BE49-F238E27FC236}">
                <a16:creationId xmlns:a16="http://schemas.microsoft.com/office/drawing/2014/main" id="{D970D5E1-D000-9A6C-857E-EF64AB98C6E9}"/>
              </a:ext>
            </a:extLst>
          </p:cNvPr>
          <p:cNvSpPr/>
          <p:nvPr/>
        </p:nvSpPr>
        <p:spPr>
          <a:xfrm>
            <a:off x="6147536" y="7250462"/>
            <a:ext cx="1215290" cy="1323612"/>
          </a:xfrm>
          <a:custGeom>
            <a:avLst/>
            <a:gdLst>
              <a:gd name="connsiteX0" fmla="*/ 691414 w 1215290"/>
              <a:gd name="connsiteY0" fmla="*/ 134588 h 1323612"/>
              <a:gd name="connsiteX1" fmla="*/ 1129564 w 1215290"/>
              <a:gd name="connsiteY1" fmla="*/ 953738 h 1323612"/>
              <a:gd name="connsiteX2" fmla="*/ 1034314 w 1215290"/>
              <a:gd name="connsiteY2" fmla="*/ 760063 h 1323612"/>
              <a:gd name="connsiteX3" fmla="*/ 1215289 w 1215290"/>
              <a:gd name="connsiteY3" fmla="*/ 1306163 h 1323612"/>
              <a:gd name="connsiteX4" fmla="*/ 1031139 w 1215290"/>
              <a:gd name="connsiteY4" fmla="*/ 1118838 h 1323612"/>
              <a:gd name="connsiteX5" fmla="*/ 196114 w 1215290"/>
              <a:gd name="connsiteY5" fmla="*/ 433038 h 1323612"/>
              <a:gd name="connsiteX6" fmla="*/ 491389 w 1215290"/>
              <a:gd name="connsiteY6" fmla="*/ 877538 h 1323612"/>
              <a:gd name="connsiteX7" fmla="*/ 8789 w 1215290"/>
              <a:gd name="connsiteY7" fmla="*/ 102838 h 1323612"/>
              <a:gd name="connsiteX8" fmla="*/ 170714 w 1215290"/>
              <a:gd name="connsiteY8" fmla="*/ 413988 h 1323612"/>
              <a:gd name="connsiteX9" fmla="*/ 56414 w 1215290"/>
              <a:gd name="connsiteY9" fmla="*/ 1238 h 1323612"/>
              <a:gd name="connsiteX10" fmla="*/ 570764 w 1215290"/>
              <a:gd name="connsiteY10" fmla="*/ 575913 h 1323612"/>
              <a:gd name="connsiteX11" fmla="*/ 488214 w 1215290"/>
              <a:gd name="connsiteY11" fmla="*/ 74263 h 1323612"/>
              <a:gd name="connsiteX12" fmla="*/ 713639 w 1215290"/>
              <a:gd name="connsiteY12" fmla="*/ 369538 h 1323612"/>
              <a:gd name="connsiteX13" fmla="*/ 691414 w 1215290"/>
              <a:gd name="connsiteY13" fmla="*/ 134588 h 13236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215290" h="1323612">
                <a:moveTo>
                  <a:pt x="691414" y="134588"/>
                </a:moveTo>
                <a:cubicBezTo>
                  <a:pt x="760735" y="231955"/>
                  <a:pt x="1072414" y="849492"/>
                  <a:pt x="1129564" y="953738"/>
                </a:cubicBezTo>
                <a:cubicBezTo>
                  <a:pt x="1186714" y="1057984"/>
                  <a:pt x="1020027" y="701326"/>
                  <a:pt x="1034314" y="760063"/>
                </a:cubicBezTo>
                <a:cubicBezTo>
                  <a:pt x="1048602" y="818801"/>
                  <a:pt x="1215818" y="1246367"/>
                  <a:pt x="1215289" y="1306163"/>
                </a:cubicBezTo>
                <a:cubicBezTo>
                  <a:pt x="1214760" y="1365959"/>
                  <a:pt x="1201001" y="1264359"/>
                  <a:pt x="1031139" y="1118838"/>
                </a:cubicBezTo>
                <a:cubicBezTo>
                  <a:pt x="861277" y="973317"/>
                  <a:pt x="286072" y="473255"/>
                  <a:pt x="196114" y="433038"/>
                </a:cubicBezTo>
                <a:cubicBezTo>
                  <a:pt x="106156" y="392821"/>
                  <a:pt x="522610" y="932571"/>
                  <a:pt x="491389" y="877538"/>
                </a:cubicBezTo>
                <a:cubicBezTo>
                  <a:pt x="460168" y="822505"/>
                  <a:pt x="62235" y="180096"/>
                  <a:pt x="8789" y="102838"/>
                </a:cubicBezTo>
                <a:cubicBezTo>
                  <a:pt x="-44657" y="25580"/>
                  <a:pt x="162777" y="430921"/>
                  <a:pt x="170714" y="413988"/>
                </a:cubicBezTo>
                <a:cubicBezTo>
                  <a:pt x="178651" y="397055"/>
                  <a:pt x="-10261" y="-25750"/>
                  <a:pt x="56414" y="1238"/>
                </a:cubicBezTo>
                <a:cubicBezTo>
                  <a:pt x="123089" y="28225"/>
                  <a:pt x="498797" y="563742"/>
                  <a:pt x="570764" y="575913"/>
                </a:cubicBezTo>
                <a:cubicBezTo>
                  <a:pt x="642731" y="588084"/>
                  <a:pt x="464401" y="108659"/>
                  <a:pt x="488214" y="74263"/>
                </a:cubicBezTo>
                <a:cubicBezTo>
                  <a:pt x="512026" y="39867"/>
                  <a:pt x="679772" y="355780"/>
                  <a:pt x="713639" y="369538"/>
                </a:cubicBezTo>
                <a:cubicBezTo>
                  <a:pt x="747506" y="383296"/>
                  <a:pt x="622093" y="37221"/>
                  <a:pt x="691414" y="134588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98" name="フリーフォーム 2197">
            <a:extLst>
              <a:ext uri="{FF2B5EF4-FFF2-40B4-BE49-F238E27FC236}">
                <a16:creationId xmlns:a16="http://schemas.microsoft.com/office/drawing/2014/main" id="{9522FDCB-8E2B-2160-F0DF-735779C6E6F0}"/>
              </a:ext>
            </a:extLst>
          </p:cNvPr>
          <p:cNvSpPr/>
          <p:nvPr/>
        </p:nvSpPr>
        <p:spPr>
          <a:xfrm>
            <a:off x="6606452" y="7657125"/>
            <a:ext cx="1355672" cy="1629299"/>
          </a:xfrm>
          <a:custGeom>
            <a:avLst/>
            <a:gdLst>
              <a:gd name="connsiteX0" fmla="*/ 486498 w 1355672"/>
              <a:gd name="connsiteY0" fmla="*/ 39075 h 1629299"/>
              <a:gd name="connsiteX1" fmla="*/ 1105623 w 1355672"/>
              <a:gd name="connsiteY1" fmla="*/ 1036025 h 1629299"/>
              <a:gd name="connsiteX2" fmla="*/ 1019898 w 1355672"/>
              <a:gd name="connsiteY2" fmla="*/ 934425 h 1629299"/>
              <a:gd name="connsiteX3" fmla="*/ 1350098 w 1355672"/>
              <a:gd name="connsiteY3" fmla="*/ 1591650 h 1629299"/>
              <a:gd name="connsiteX4" fmla="*/ 1131023 w 1355672"/>
              <a:gd name="connsiteY4" fmla="*/ 1410675 h 1629299"/>
              <a:gd name="connsiteX5" fmla="*/ 26123 w 1355672"/>
              <a:gd name="connsiteY5" fmla="*/ 267675 h 1629299"/>
              <a:gd name="connsiteX6" fmla="*/ 330923 w 1355672"/>
              <a:gd name="connsiteY6" fmla="*/ 591525 h 1629299"/>
              <a:gd name="connsiteX7" fmla="*/ 137248 w 1355672"/>
              <a:gd name="connsiteY7" fmla="*/ 150200 h 1629299"/>
              <a:gd name="connsiteX8" fmla="*/ 337273 w 1355672"/>
              <a:gd name="connsiteY8" fmla="*/ 353400 h 1629299"/>
              <a:gd name="connsiteX9" fmla="*/ 365848 w 1355672"/>
              <a:gd name="connsiteY9" fmla="*/ 45425 h 1629299"/>
              <a:gd name="connsiteX10" fmla="*/ 502373 w 1355672"/>
              <a:gd name="connsiteY10" fmla="*/ 185125 h 1629299"/>
              <a:gd name="connsiteX11" fmla="*/ 486498 w 1355672"/>
              <a:gd name="connsiteY11" fmla="*/ 39075 h 16292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355672" h="1629299">
                <a:moveTo>
                  <a:pt x="486498" y="39075"/>
                </a:moveTo>
                <a:cubicBezTo>
                  <a:pt x="587040" y="180892"/>
                  <a:pt x="1016723" y="886800"/>
                  <a:pt x="1105623" y="1036025"/>
                </a:cubicBezTo>
                <a:cubicBezTo>
                  <a:pt x="1194523" y="1185250"/>
                  <a:pt x="979152" y="841821"/>
                  <a:pt x="1019898" y="934425"/>
                </a:cubicBezTo>
                <a:cubicBezTo>
                  <a:pt x="1060644" y="1027029"/>
                  <a:pt x="1331577" y="1512275"/>
                  <a:pt x="1350098" y="1591650"/>
                </a:cubicBezTo>
                <a:cubicBezTo>
                  <a:pt x="1368619" y="1671025"/>
                  <a:pt x="1351685" y="1631337"/>
                  <a:pt x="1131023" y="1410675"/>
                </a:cubicBezTo>
                <a:cubicBezTo>
                  <a:pt x="910361" y="1190013"/>
                  <a:pt x="159473" y="404200"/>
                  <a:pt x="26123" y="267675"/>
                </a:cubicBezTo>
                <a:cubicBezTo>
                  <a:pt x="-107227" y="131150"/>
                  <a:pt x="312402" y="611104"/>
                  <a:pt x="330923" y="591525"/>
                </a:cubicBezTo>
                <a:cubicBezTo>
                  <a:pt x="349444" y="571946"/>
                  <a:pt x="136190" y="189887"/>
                  <a:pt x="137248" y="150200"/>
                </a:cubicBezTo>
                <a:cubicBezTo>
                  <a:pt x="138306" y="110513"/>
                  <a:pt x="299173" y="370862"/>
                  <a:pt x="337273" y="353400"/>
                </a:cubicBezTo>
                <a:cubicBezTo>
                  <a:pt x="375373" y="335938"/>
                  <a:pt x="338331" y="73471"/>
                  <a:pt x="365848" y="45425"/>
                </a:cubicBezTo>
                <a:cubicBezTo>
                  <a:pt x="393365" y="17379"/>
                  <a:pt x="484381" y="183008"/>
                  <a:pt x="502373" y="185125"/>
                </a:cubicBezTo>
                <a:cubicBezTo>
                  <a:pt x="520365" y="187242"/>
                  <a:pt x="385956" y="-102742"/>
                  <a:pt x="486498" y="39075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99" name="フリーフォーム 2198">
            <a:extLst>
              <a:ext uri="{FF2B5EF4-FFF2-40B4-BE49-F238E27FC236}">
                <a16:creationId xmlns:a16="http://schemas.microsoft.com/office/drawing/2014/main" id="{FE6F009A-5593-CC44-5CA6-306C1A39A8DE}"/>
              </a:ext>
            </a:extLst>
          </p:cNvPr>
          <p:cNvSpPr/>
          <p:nvPr/>
        </p:nvSpPr>
        <p:spPr>
          <a:xfrm>
            <a:off x="8035084" y="9569432"/>
            <a:ext cx="284692" cy="324661"/>
          </a:xfrm>
          <a:custGeom>
            <a:avLst/>
            <a:gdLst>
              <a:gd name="connsiteX0" fmla="*/ 178641 w 284692"/>
              <a:gd name="connsiteY0" fmla="*/ 18 h 324661"/>
              <a:gd name="connsiteX1" fmla="*/ 280241 w 284692"/>
              <a:gd name="connsiteY1" fmla="*/ 139718 h 324661"/>
              <a:gd name="connsiteX2" fmla="*/ 245316 w 284692"/>
              <a:gd name="connsiteY2" fmla="*/ 206393 h 324661"/>
              <a:gd name="connsiteX3" fmla="*/ 57991 w 284692"/>
              <a:gd name="connsiteY3" fmla="*/ 323868 h 324661"/>
              <a:gd name="connsiteX4" fmla="*/ 267541 w 284692"/>
              <a:gd name="connsiteY4" fmla="*/ 260368 h 324661"/>
              <a:gd name="connsiteX5" fmla="*/ 4016 w 284692"/>
              <a:gd name="connsiteY5" fmla="*/ 311168 h 324661"/>
              <a:gd name="connsiteX6" fmla="*/ 102441 w 284692"/>
              <a:gd name="connsiteY6" fmla="*/ 241318 h 324661"/>
              <a:gd name="connsiteX7" fmla="*/ 23066 w 284692"/>
              <a:gd name="connsiteY7" fmla="*/ 203218 h 324661"/>
              <a:gd name="connsiteX8" fmla="*/ 143716 w 284692"/>
              <a:gd name="connsiteY8" fmla="*/ 130193 h 324661"/>
              <a:gd name="connsiteX9" fmla="*/ 178641 w 284692"/>
              <a:gd name="connsiteY9" fmla="*/ 18 h 3246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84692" h="324661">
                <a:moveTo>
                  <a:pt x="178641" y="18"/>
                </a:moveTo>
                <a:cubicBezTo>
                  <a:pt x="201395" y="1605"/>
                  <a:pt x="269128" y="105322"/>
                  <a:pt x="280241" y="139718"/>
                </a:cubicBezTo>
                <a:cubicBezTo>
                  <a:pt x="291354" y="174114"/>
                  <a:pt x="282358" y="175701"/>
                  <a:pt x="245316" y="206393"/>
                </a:cubicBezTo>
                <a:cubicBezTo>
                  <a:pt x="208274" y="237085"/>
                  <a:pt x="54287" y="314872"/>
                  <a:pt x="57991" y="323868"/>
                </a:cubicBezTo>
                <a:cubicBezTo>
                  <a:pt x="61695" y="332864"/>
                  <a:pt x="276537" y="262485"/>
                  <a:pt x="267541" y="260368"/>
                </a:cubicBezTo>
                <a:cubicBezTo>
                  <a:pt x="258545" y="258251"/>
                  <a:pt x="31533" y="314343"/>
                  <a:pt x="4016" y="311168"/>
                </a:cubicBezTo>
                <a:cubicBezTo>
                  <a:pt x="-23501" y="307993"/>
                  <a:pt x="99266" y="259310"/>
                  <a:pt x="102441" y="241318"/>
                </a:cubicBezTo>
                <a:cubicBezTo>
                  <a:pt x="105616" y="223326"/>
                  <a:pt x="16187" y="221739"/>
                  <a:pt x="23066" y="203218"/>
                </a:cubicBezTo>
                <a:cubicBezTo>
                  <a:pt x="29945" y="184697"/>
                  <a:pt x="118845" y="158239"/>
                  <a:pt x="143716" y="130193"/>
                </a:cubicBezTo>
                <a:cubicBezTo>
                  <a:pt x="168587" y="102147"/>
                  <a:pt x="155887" y="-1569"/>
                  <a:pt x="178641" y="18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00" name="フリーフォーム 2199">
            <a:extLst>
              <a:ext uri="{FF2B5EF4-FFF2-40B4-BE49-F238E27FC236}">
                <a16:creationId xmlns:a16="http://schemas.microsoft.com/office/drawing/2014/main" id="{111F97AC-246A-48DE-B007-4E653223F7EF}"/>
              </a:ext>
            </a:extLst>
          </p:cNvPr>
          <p:cNvSpPr/>
          <p:nvPr/>
        </p:nvSpPr>
        <p:spPr>
          <a:xfrm>
            <a:off x="7953018" y="9556745"/>
            <a:ext cx="403618" cy="286009"/>
          </a:xfrm>
          <a:custGeom>
            <a:avLst/>
            <a:gdLst>
              <a:gd name="connsiteX0" fmla="*/ 282932 w 403618"/>
              <a:gd name="connsiteY0" fmla="*/ 5 h 286009"/>
              <a:gd name="connsiteX1" fmla="*/ 194032 w 403618"/>
              <a:gd name="connsiteY1" fmla="*/ 161930 h 286009"/>
              <a:gd name="connsiteX2" fmla="*/ 357 w 403618"/>
              <a:gd name="connsiteY2" fmla="*/ 190505 h 286009"/>
              <a:gd name="connsiteX3" fmla="*/ 149582 w 403618"/>
              <a:gd name="connsiteY3" fmla="*/ 190505 h 286009"/>
              <a:gd name="connsiteX4" fmla="*/ 282932 w 403618"/>
              <a:gd name="connsiteY4" fmla="*/ 254005 h 286009"/>
              <a:gd name="connsiteX5" fmla="*/ 111482 w 403618"/>
              <a:gd name="connsiteY5" fmla="*/ 285755 h 286009"/>
              <a:gd name="connsiteX6" fmla="*/ 327382 w 403618"/>
              <a:gd name="connsiteY6" fmla="*/ 238130 h 286009"/>
              <a:gd name="connsiteX7" fmla="*/ 394057 w 403618"/>
              <a:gd name="connsiteY7" fmla="*/ 107955 h 286009"/>
              <a:gd name="connsiteX8" fmla="*/ 394057 w 403618"/>
              <a:gd name="connsiteY8" fmla="*/ 155580 h 286009"/>
              <a:gd name="connsiteX9" fmla="*/ 282932 w 403618"/>
              <a:gd name="connsiteY9" fmla="*/ 5 h 2860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03618" h="286009">
                <a:moveTo>
                  <a:pt x="282932" y="5"/>
                </a:moveTo>
                <a:cubicBezTo>
                  <a:pt x="249595" y="1063"/>
                  <a:pt x="241128" y="130180"/>
                  <a:pt x="194032" y="161930"/>
                </a:cubicBezTo>
                <a:cubicBezTo>
                  <a:pt x="146936" y="193680"/>
                  <a:pt x="7765" y="185743"/>
                  <a:pt x="357" y="190505"/>
                </a:cubicBezTo>
                <a:cubicBezTo>
                  <a:pt x="-7051" y="195268"/>
                  <a:pt x="102486" y="179922"/>
                  <a:pt x="149582" y="190505"/>
                </a:cubicBezTo>
                <a:cubicBezTo>
                  <a:pt x="196678" y="201088"/>
                  <a:pt x="289282" y="238130"/>
                  <a:pt x="282932" y="254005"/>
                </a:cubicBezTo>
                <a:cubicBezTo>
                  <a:pt x="276582" y="269880"/>
                  <a:pt x="104074" y="288401"/>
                  <a:pt x="111482" y="285755"/>
                </a:cubicBezTo>
                <a:cubicBezTo>
                  <a:pt x="118890" y="283109"/>
                  <a:pt x="280286" y="267763"/>
                  <a:pt x="327382" y="238130"/>
                </a:cubicBezTo>
                <a:cubicBezTo>
                  <a:pt x="374478" y="208497"/>
                  <a:pt x="382944" y="121713"/>
                  <a:pt x="394057" y="107955"/>
                </a:cubicBezTo>
                <a:cubicBezTo>
                  <a:pt x="405170" y="94197"/>
                  <a:pt x="408344" y="169867"/>
                  <a:pt x="394057" y="155580"/>
                </a:cubicBezTo>
                <a:cubicBezTo>
                  <a:pt x="379770" y="141293"/>
                  <a:pt x="316269" y="-1053"/>
                  <a:pt x="282932" y="5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01" name="フリーフォーム 2200">
            <a:extLst>
              <a:ext uri="{FF2B5EF4-FFF2-40B4-BE49-F238E27FC236}">
                <a16:creationId xmlns:a16="http://schemas.microsoft.com/office/drawing/2014/main" id="{4BD4A347-1302-F9C7-205C-2F51CCA7222E}"/>
              </a:ext>
            </a:extLst>
          </p:cNvPr>
          <p:cNvSpPr/>
          <p:nvPr/>
        </p:nvSpPr>
        <p:spPr>
          <a:xfrm>
            <a:off x="8188886" y="9053859"/>
            <a:ext cx="202842" cy="614026"/>
          </a:xfrm>
          <a:custGeom>
            <a:avLst/>
            <a:gdLst>
              <a:gd name="connsiteX0" fmla="*/ 40714 w 202842"/>
              <a:gd name="connsiteY0" fmla="*/ 220316 h 614026"/>
              <a:gd name="connsiteX1" fmla="*/ 37539 w 202842"/>
              <a:gd name="connsiteY1" fmla="*/ 410816 h 614026"/>
              <a:gd name="connsiteX2" fmla="*/ 2614 w 202842"/>
              <a:gd name="connsiteY2" fmla="*/ 553691 h 614026"/>
              <a:gd name="connsiteX3" fmla="*/ 12139 w 202842"/>
              <a:gd name="connsiteY3" fmla="*/ 509241 h 614026"/>
              <a:gd name="connsiteX4" fmla="*/ 88339 w 202842"/>
              <a:gd name="connsiteY4" fmla="*/ 588616 h 614026"/>
              <a:gd name="connsiteX5" fmla="*/ 62939 w 202842"/>
              <a:gd name="connsiteY5" fmla="*/ 534641 h 614026"/>
              <a:gd name="connsiteX6" fmla="*/ 123264 w 202842"/>
              <a:gd name="connsiteY6" fmla="*/ 614016 h 614026"/>
              <a:gd name="connsiteX7" fmla="*/ 107389 w 202842"/>
              <a:gd name="connsiteY7" fmla="*/ 528291 h 614026"/>
              <a:gd name="connsiteX8" fmla="*/ 202639 w 202842"/>
              <a:gd name="connsiteY8" fmla="*/ 369541 h 614026"/>
              <a:gd name="connsiteX9" fmla="*/ 132789 w 202842"/>
              <a:gd name="connsiteY9" fmla="*/ 477491 h 614026"/>
              <a:gd name="connsiteX10" fmla="*/ 135964 w 202842"/>
              <a:gd name="connsiteY10" fmla="*/ 233016 h 614026"/>
              <a:gd name="connsiteX11" fmla="*/ 104214 w 202842"/>
              <a:gd name="connsiteY11" fmla="*/ 318741 h 614026"/>
              <a:gd name="connsiteX12" fmla="*/ 164539 w 202842"/>
              <a:gd name="connsiteY12" fmla="*/ 23466 h 614026"/>
              <a:gd name="connsiteX13" fmla="*/ 132789 w 202842"/>
              <a:gd name="connsiteY13" fmla="*/ 264766 h 614026"/>
              <a:gd name="connsiteX14" fmla="*/ 202639 w 202842"/>
              <a:gd name="connsiteY14" fmla="*/ 1241 h 614026"/>
              <a:gd name="connsiteX15" fmla="*/ 120089 w 202842"/>
              <a:gd name="connsiteY15" fmla="*/ 169516 h 614026"/>
              <a:gd name="connsiteX16" fmla="*/ 81989 w 202842"/>
              <a:gd name="connsiteY16" fmla="*/ 261591 h 614026"/>
              <a:gd name="connsiteX17" fmla="*/ 59764 w 202842"/>
              <a:gd name="connsiteY17" fmla="*/ 363191 h 614026"/>
              <a:gd name="connsiteX18" fmla="*/ 116914 w 202842"/>
              <a:gd name="connsiteY18" fmla="*/ 140941 h 614026"/>
              <a:gd name="connsiteX19" fmla="*/ 62939 w 202842"/>
              <a:gd name="connsiteY19" fmla="*/ 325091 h 614026"/>
              <a:gd name="connsiteX20" fmla="*/ 40714 w 202842"/>
              <a:gd name="connsiteY20" fmla="*/ 220316 h 6140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202842" h="614026">
                <a:moveTo>
                  <a:pt x="40714" y="220316"/>
                </a:moveTo>
                <a:cubicBezTo>
                  <a:pt x="36481" y="234603"/>
                  <a:pt x="43889" y="355254"/>
                  <a:pt x="37539" y="410816"/>
                </a:cubicBezTo>
                <a:cubicBezTo>
                  <a:pt x="31189" y="466378"/>
                  <a:pt x="6847" y="537287"/>
                  <a:pt x="2614" y="553691"/>
                </a:cubicBezTo>
                <a:cubicBezTo>
                  <a:pt x="-1619" y="570095"/>
                  <a:pt x="-2148" y="503420"/>
                  <a:pt x="12139" y="509241"/>
                </a:cubicBezTo>
                <a:cubicBezTo>
                  <a:pt x="26426" y="515062"/>
                  <a:pt x="79872" y="584383"/>
                  <a:pt x="88339" y="588616"/>
                </a:cubicBezTo>
                <a:cubicBezTo>
                  <a:pt x="96806" y="592849"/>
                  <a:pt x="57118" y="530408"/>
                  <a:pt x="62939" y="534641"/>
                </a:cubicBezTo>
                <a:cubicBezTo>
                  <a:pt x="68760" y="538874"/>
                  <a:pt x="115856" y="615074"/>
                  <a:pt x="123264" y="614016"/>
                </a:cubicBezTo>
                <a:cubicBezTo>
                  <a:pt x="130672" y="612958"/>
                  <a:pt x="94160" y="569037"/>
                  <a:pt x="107389" y="528291"/>
                </a:cubicBezTo>
                <a:cubicBezTo>
                  <a:pt x="120618" y="487545"/>
                  <a:pt x="198406" y="378008"/>
                  <a:pt x="202639" y="369541"/>
                </a:cubicBezTo>
                <a:cubicBezTo>
                  <a:pt x="206872" y="361074"/>
                  <a:pt x="143901" y="500245"/>
                  <a:pt x="132789" y="477491"/>
                </a:cubicBezTo>
                <a:cubicBezTo>
                  <a:pt x="121677" y="454737"/>
                  <a:pt x="140726" y="259474"/>
                  <a:pt x="135964" y="233016"/>
                </a:cubicBezTo>
                <a:cubicBezTo>
                  <a:pt x="131202" y="206558"/>
                  <a:pt x="99452" y="353666"/>
                  <a:pt x="104214" y="318741"/>
                </a:cubicBezTo>
                <a:cubicBezTo>
                  <a:pt x="108977" y="283816"/>
                  <a:pt x="159777" y="32462"/>
                  <a:pt x="164539" y="23466"/>
                </a:cubicBezTo>
                <a:cubicBezTo>
                  <a:pt x="169301" y="14470"/>
                  <a:pt x="126439" y="268470"/>
                  <a:pt x="132789" y="264766"/>
                </a:cubicBezTo>
                <a:cubicBezTo>
                  <a:pt x="139139" y="261062"/>
                  <a:pt x="204756" y="17116"/>
                  <a:pt x="202639" y="1241"/>
                </a:cubicBezTo>
                <a:cubicBezTo>
                  <a:pt x="200522" y="-14634"/>
                  <a:pt x="140197" y="126124"/>
                  <a:pt x="120089" y="169516"/>
                </a:cubicBezTo>
                <a:cubicBezTo>
                  <a:pt x="99981" y="212908"/>
                  <a:pt x="92043" y="229312"/>
                  <a:pt x="81989" y="261591"/>
                </a:cubicBezTo>
                <a:cubicBezTo>
                  <a:pt x="71935" y="293870"/>
                  <a:pt x="53943" y="383299"/>
                  <a:pt x="59764" y="363191"/>
                </a:cubicBezTo>
                <a:cubicBezTo>
                  <a:pt x="65585" y="343083"/>
                  <a:pt x="116385" y="147291"/>
                  <a:pt x="116914" y="140941"/>
                </a:cubicBezTo>
                <a:cubicBezTo>
                  <a:pt x="117443" y="134591"/>
                  <a:pt x="75110" y="308158"/>
                  <a:pt x="62939" y="325091"/>
                </a:cubicBezTo>
                <a:cubicBezTo>
                  <a:pt x="50768" y="342024"/>
                  <a:pt x="44947" y="206029"/>
                  <a:pt x="40714" y="22031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02" name="フリーフォーム 2201">
            <a:extLst>
              <a:ext uri="{FF2B5EF4-FFF2-40B4-BE49-F238E27FC236}">
                <a16:creationId xmlns:a16="http://schemas.microsoft.com/office/drawing/2014/main" id="{2A6A7B0A-A0E9-709E-F1F9-5CE365DFCCB2}"/>
              </a:ext>
            </a:extLst>
          </p:cNvPr>
          <p:cNvSpPr/>
          <p:nvPr/>
        </p:nvSpPr>
        <p:spPr>
          <a:xfrm>
            <a:off x="9509060" y="11972878"/>
            <a:ext cx="162007" cy="120809"/>
          </a:xfrm>
          <a:custGeom>
            <a:avLst/>
            <a:gdLst>
              <a:gd name="connsiteX0" fmla="*/ 161990 w 162007"/>
              <a:gd name="connsiteY0" fmla="*/ 47 h 120809"/>
              <a:gd name="connsiteX1" fmla="*/ 98490 w 162007"/>
              <a:gd name="connsiteY1" fmla="*/ 85772 h 120809"/>
              <a:gd name="connsiteX2" fmla="*/ 50865 w 162007"/>
              <a:gd name="connsiteY2" fmla="*/ 114347 h 120809"/>
              <a:gd name="connsiteX3" fmla="*/ 65 w 162007"/>
              <a:gd name="connsiteY3" fmla="*/ 92122 h 120809"/>
              <a:gd name="connsiteX4" fmla="*/ 41340 w 162007"/>
              <a:gd name="connsiteY4" fmla="*/ 120697 h 120809"/>
              <a:gd name="connsiteX5" fmla="*/ 92140 w 162007"/>
              <a:gd name="connsiteY5" fmla="*/ 98472 h 120809"/>
              <a:gd name="connsiteX6" fmla="*/ 161990 w 162007"/>
              <a:gd name="connsiteY6" fmla="*/ 47 h 1208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62007" h="120809">
                <a:moveTo>
                  <a:pt x="161990" y="47"/>
                </a:moveTo>
                <a:cubicBezTo>
                  <a:pt x="163048" y="-2070"/>
                  <a:pt x="117011" y="66722"/>
                  <a:pt x="98490" y="85772"/>
                </a:cubicBezTo>
                <a:cubicBezTo>
                  <a:pt x="79969" y="104822"/>
                  <a:pt x="67269" y="113289"/>
                  <a:pt x="50865" y="114347"/>
                </a:cubicBezTo>
                <a:cubicBezTo>
                  <a:pt x="34461" y="115405"/>
                  <a:pt x="1653" y="91064"/>
                  <a:pt x="65" y="92122"/>
                </a:cubicBezTo>
                <a:cubicBezTo>
                  <a:pt x="-1523" y="93180"/>
                  <a:pt x="25994" y="119639"/>
                  <a:pt x="41340" y="120697"/>
                </a:cubicBezTo>
                <a:cubicBezTo>
                  <a:pt x="56686" y="121755"/>
                  <a:pt x="69915" y="115405"/>
                  <a:pt x="92140" y="98472"/>
                </a:cubicBezTo>
                <a:cubicBezTo>
                  <a:pt x="114365" y="81539"/>
                  <a:pt x="160932" y="2164"/>
                  <a:pt x="161990" y="4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03" name="フリーフォーム 2202">
            <a:extLst>
              <a:ext uri="{FF2B5EF4-FFF2-40B4-BE49-F238E27FC236}">
                <a16:creationId xmlns:a16="http://schemas.microsoft.com/office/drawing/2014/main" id="{AC3533CA-C7EC-6701-9B1E-2998D5C3F1F0}"/>
              </a:ext>
            </a:extLst>
          </p:cNvPr>
          <p:cNvSpPr/>
          <p:nvPr/>
        </p:nvSpPr>
        <p:spPr>
          <a:xfrm>
            <a:off x="9537680" y="11944098"/>
            <a:ext cx="100372" cy="88213"/>
          </a:xfrm>
          <a:custGeom>
            <a:avLst/>
            <a:gdLst>
              <a:gd name="connsiteX0" fmla="*/ 98445 w 100372"/>
              <a:gd name="connsiteY0" fmla="*/ 252 h 88213"/>
              <a:gd name="connsiteX1" fmla="*/ 60345 w 100372"/>
              <a:gd name="connsiteY1" fmla="*/ 60577 h 88213"/>
              <a:gd name="connsiteX2" fmla="*/ 20 w 100372"/>
              <a:gd name="connsiteY2" fmla="*/ 85977 h 88213"/>
              <a:gd name="connsiteX3" fmla="*/ 98445 w 100372"/>
              <a:gd name="connsiteY3" fmla="*/ 252 h 882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0372" h="88213">
                <a:moveTo>
                  <a:pt x="98445" y="252"/>
                </a:moveTo>
                <a:cubicBezTo>
                  <a:pt x="108499" y="-3981"/>
                  <a:pt x="76749" y="46289"/>
                  <a:pt x="60345" y="60577"/>
                </a:cubicBezTo>
                <a:cubicBezTo>
                  <a:pt x="43941" y="74865"/>
                  <a:pt x="1607" y="94973"/>
                  <a:pt x="20" y="85977"/>
                </a:cubicBezTo>
                <a:cubicBezTo>
                  <a:pt x="-1567" y="76981"/>
                  <a:pt x="88391" y="4485"/>
                  <a:pt x="98445" y="25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04" name="フリーフォーム 2203">
            <a:extLst>
              <a:ext uri="{FF2B5EF4-FFF2-40B4-BE49-F238E27FC236}">
                <a16:creationId xmlns:a16="http://schemas.microsoft.com/office/drawing/2014/main" id="{F900CD65-8B09-0C49-34D4-B41AE1609245}"/>
              </a:ext>
            </a:extLst>
          </p:cNvPr>
          <p:cNvSpPr/>
          <p:nvPr/>
        </p:nvSpPr>
        <p:spPr>
          <a:xfrm>
            <a:off x="9372395" y="12074569"/>
            <a:ext cx="216329" cy="303442"/>
          </a:xfrm>
          <a:custGeom>
            <a:avLst/>
            <a:gdLst>
              <a:gd name="connsiteX0" fmla="*/ 162130 w 216329"/>
              <a:gd name="connsiteY0" fmla="*/ 41231 h 303442"/>
              <a:gd name="connsiteX1" fmla="*/ 98630 w 216329"/>
              <a:gd name="connsiteY1" fmla="*/ 120606 h 303442"/>
              <a:gd name="connsiteX2" fmla="*/ 168480 w 216329"/>
              <a:gd name="connsiteY2" fmla="*/ 247606 h 303442"/>
              <a:gd name="connsiteX3" fmla="*/ 216105 w 216329"/>
              <a:gd name="connsiteY3" fmla="*/ 301581 h 303442"/>
              <a:gd name="connsiteX4" fmla="*/ 149430 w 216329"/>
              <a:gd name="connsiteY4" fmla="*/ 273006 h 303442"/>
              <a:gd name="connsiteX5" fmla="*/ 205 w 216329"/>
              <a:gd name="connsiteY5" fmla="*/ 107906 h 303442"/>
              <a:gd name="connsiteX6" fmla="*/ 117680 w 216329"/>
              <a:gd name="connsiteY6" fmla="*/ 3131 h 303442"/>
              <a:gd name="connsiteX7" fmla="*/ 162130 w 216329"/>
              <a:gd name="connsiteY7" fmla="*/ 41231 h 3034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16329" h="303442">
                <a:moveTo>
                  <a:pt x="162130" y="41231"/>
                </a:moveTo>
                <a:cubicBezTo>
                  <a:pt x="158955" y="60810"/>
                  <a:pt x="97572" y="86210"/>
                  <a:pt x="98630" y="120606"/>
                </a:cubicBezTo>
                <a:cubicBezTo>
                  <a:pt x="99688" y="155002"/>
                  <a:pt x="148901" y="217444"/>
                  <a:pt x="168480" y="247606"/>
                </a:cubicBezTo>
                <a:cubicBezTo>
                  <a:pt x="188059" y="277769"/>
                  <a:pt x="219280" y="297348"/>
                  <a:pt x="216105" y="301581"/>
                </a:cubicBezTo>
                <a:cubicBezTo>
                  <a:pt x="212930" y="305814"/>
                  <a:pt x="185413" y="305285"/>
                  <a:pt x="149430" y="273006"/>
                </a:cubicBezTo>
                <a:cubicBezTo>
                  <a:pt x="113447" y="240727"/>
                  <a:pt x="5497" y="152885"/>
                  <a:pt x="205" y="107906"/>
                </a:cubicBezTo>
                <a:cubicBezTo>
                  <a:pt x="-5087" y="62927"/>
                  <a:pt x="93338" y="16360"/>
                  <a:pt x="117680" y="3131"/>
                </a:cubicBezTo>
                <a:cubicBezTo>
                  <a:pt x="142022" y="-10098"/>
                  <a:pt x="165305" y="21652"/>
                  <a:pt x="162130" y="4123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05" name="フリーフォーム 2204">
            <a:extLst>
              <a:ext uri="{FF2B5EF4-FFF2-40B4-BE49-F238E27FC236}">
                <a16:creationId xmlns:a16="http://schemas.microsoft.com/office/drawing/2014/main" id="{A24F45BD-383C-61F8-2D5B-FA543B2C956E}"/>
              </a:ext>
            </a:extLst>
          </p:cNvPr>
          <p:cNvSpPr/>
          <p:nvPr/>
        </p:nvSpPr>
        <p:spPr>
          <a:xfrm>
            <a:off x="9358811" y="12226377"/>
            <a:ext cx="123188" cy="123498"/>
          </a:xfrm>
          <a:custGeom>
            <a:avLst/>
            <a:gdLst>
              <a:gd name="connsiteX0" fmla="*/ 1089 w 123188"/>
              <a:gd name="connsiteY0" fmla="*/ 548 h 123498"/>
              <a:gd name="connsiteX1" fmla="*/ 121739 w 123188"/>
              <a:gd name="connsiteY1" fmla="*/ 121198 h 123498"/>
              <a:gd name="connsiteX2" fmla="*/ 64589 w 123188"/>
              <a:gd name="connsiteY2" fmla="*/ 76748 h 123498"/>
              <a:gd name="connsiteX3" fmla="*/ 1089 w 123188"/>
              <a:gd name="connsiteY3" fmla="*/ 548 h 1234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3188" h="123498">
                <a:moveTo>
                  <a:pt x="1089" y="548"/>
                </a:moveTo>
                <a:cubicBezTo>
                  <a:pt x="10614" y="7956"/>
                  <a:pt x="111156" y="108498"/>
                  <a:pt x="121739" y="121198"/>
                </a:cubicBezTo>
                <a:cubicBezTo>
                  <a:pt x="132322" y="133898"/>
                  <a:pt x="82051" y="90506"/>
                  <a:pt x="64589" y="76748"/>
                </a:cubicBezTo>
                <a:cubicBezTo>
                  <a:pt x="47127" y="62990"/>
                  <a:pt x="-8436" y="-6860"/>
                  <a:pt x="1089" y="54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06" name="フリーフォーム 2205">
            <a:extLst>
              <a:ext uri="{FF2B5EF4-FFF2-40B4-BE49-F238E27FC236}">
                <a16:creationId xmlns:a16="http://schemas.microsoft.com/office/drawing/2014/main" id="{3C3D9E06-4789-93CF-8639-043B88F08AE8}"/>
              </a:ext>
            </a:extLst>
          </p:cNvPr>
          <p:cNvSpPr/>
          <p:nvPr/>
        </p:nvSpPr>
        <p:spPr>
          <a:xfrm>
            <a:off x="9179311" y="12181019"/>
            <a:ext cx="227211" cy="147531"/>
          </a:xfrm>
          <a:custGeom>
            <a:avLst/>
            <a:gdLst>
              <a:gd name="connsiteX0" fmla="*/ 225039 w 227211"/>
              <a:gd name="connsiteY0" fmla="*/ 1456 h 147531"/>
              <a:gd name="connsiteX1" fmla="*/ 113914 w 227211"/>
              <a:gd name="connsiteY1" fmla="*/ 71306 h 147531"/>
              <a:gd name="connsiteX2" fmla="*/ 78989 w 227211"/>
              <a:gd name="connsiteY2" fmla="*/ 122106 h 147531"/>
              <a:gd name="connsiteX3" fmla="*/ 107564 w 227211"/>
              <a:gd name="connsiteY3" fmla="*/ 96706 h 147531"/>
              <a:gd name="connsiteX4" fmla="*/ 85339 w 227211"/>
              <a:gd name="connsiteY4" fmla="*/ 125281 h 147531"/>
              <a:gd name="connsiteX5" fmla="*/ 2789 w 227211"/>
              <a:gd name="connsiteY5" fmla="*/ 141156 h 147531"/>
              <a:gd name="connsiteX6" fmla="*/ 225039 w 227211"/>
              <a:gd name="connsiteY6" fmla="*/ 1456 h 1475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27211" h="147531">
                <a:moveTo>
                  <a:pt x="225039" y="1456"/>
                </a:moveTo>
                <a:cubicBezTo>
                  <a:pt x="243560" y="-10186"/>
                  <a:pt x="138256" y="51198"/>
                  <a:pt x="113914" y="71306"/>
                </a:cubicBezTo>
                <a:cubicBezTo>
                  <a:pt x="89572" y="91414"/>
                  <a:pt x="80047" y="117873"/>
                  <a:pt x="78989" y="122106"/>
                </a:cubicBezTo>
                <a:cubicBezTo>
                  <a:pt x="77931" y="126339"/>
                  <a:pt x="106506" y="96177"/>
                  <a:pt x="107564" y="96706"/>
                </a:cubicBezTo>
                <a:cubicBezTo>
                  <a:pt x="108622" y="97235"/>
                  <a:pt x="102801" y="117873"/>
                  <a:pt x="85339" y="125281"/>
                </a:cubicBezTo>
                <a:cubicBezTo>
                  <a:pt x="67877" y="132689"/>
                  <a:pt x="-16261" y="159677"/>
                  <a:pt x="2789" y="141156"/>
                </a:cubicBezTo>
                <a:cubicBezTo>
                  <a:pt x="21839" y="122635"/>
                  <a:pt x="206518" y="13098"/>
                  <a:pt x="225039" y="145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07" name="フリーフォーム 2206">
            <a:extLst>
              <a:ext uri="{FF2B5EF4-FFF2-40B4-BE49-F238E27FC236}">
                <a16:creationId xmlns:a16="http://schemas.microsoft.com/office/drawing/2014/main" id="{AEC44D1F-DD19-D592-EDC2-1FD46DDF1FEE}"/>
              </a:ext>
            </a:extLst>
          </p:cNvPr>
          <p:cNvSpPr/>
          <p:nvPr/>
        </p:nvSpPr>
        <p:spPr>
          <a:xfrm>
            <a:off x="8876466" y="12303301"/>
            <a:ext cx="757077" cy="95614"/>
          </a:xfrm>
          <a:custGeom>
            <a:avLst/>
            <a:gdLst>
              <a:gd name="connsiteX0" fmla="*/ 834 w 757077"/>
              <a:gd name="connsiteY0" fmla="*/ 6174 h 95614"/>
              <a:gd name="connsiteX1" fmla="*/ 496134 w 757077"/>
              <a:gd name="connsiteY1" fmla="*/ 41099 h 95614"/>
              <a:gd name="connsiteX2" fmla="*/ 743784 w 757077"/>
              <a:gd name="connsiteY2" fmla="*/ 95074 h 95614"/>
              <a:gd name="connsiteX3" fmla="*/ 696159 w 757077"/>
              <a:gd name="connsiteY3" fmla="*/ 66499 h 95614"/>
              <a:gd name="connsiteX4" fmla="*/ 464384 w 757077"/>
              <a:gd name="connsiteY4" fmla="*/ 28399 h 95614"/>
              <a:gd name="connsiteX5" fmla="*/ 426284 w 757077"/>
              <a:gd name="connsiteY5" fmla="*/ 18874 h 95614"/>
              <a:gd name="connsiteX6" fmla="*/ 378659 w 757077"/>
              <a:gd name="connsiteY6" fmla="*/ 2999 h 95614"/>
              <a:gd name="connsiteX7" fmla="*/ 834 w 757077"/>
              <a:gd name="connsiteY7" fmla="*/ 6174 h 956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57077" h="95614">
                <a:moveTo>
                  <a:pt x="834" y="6174"/>
                </a:moveTo>
                <a:cubicBezTo>
                  <a:pt x="20413" y="12524"/>
                  <a:pt x="372309" y="26282"/>
                  <a:pt x="496134" y="41099"/>
                </a:cubicBezTo>
                <a:cubicBezTo>
                  <a:pt x="619959" y="55916"/>
                  <a:pt x="710446" y="90841"/>
                  <a:pt x="743784" y="95074"/>
                </a:cubicBezTo>
                <a:cubicBezTo>
                  <a:pt x="777122" y="99307"/>
                  <a:pt x="742726" y="77611"/>
                  <a:pt x="696159" y="66499"/>
                </a:cubicBezTo>
                <a:cubicBezTo>
                  <a:pt x="649592" y="55387"/>
                  <a:pt x="509363" y="36337"/>
                  <a:pt x="464384" y="28399"/>
                </a:cubicBezTo>
                <a:cubicBezTo>
                  <a:pt x="419405" y="20461"/>
                  <a:pt x="440571" y="23107"/>
                  <a:pt x="426284" y="18874"/>
                </a:cubicBezTo>
                <a:cubicBezTo>
                  <a:pt x="411997" y="14641"/>
                  <a:pt x="445334" y="8291"/>
                  <a:pt x="378659" y="2999"/>
                </a:cubicBezTo>
                <a:cubicBezTo>
                  <a:pt x="311984" y="-2293"/>
                  <a:pt x="-18745" y="-176"/>
                  <a:pt x="834" y="617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09" name="フリーフォーム 2208">
            <a:extLst>
              <a:ext uri="{FF2B5EF4-FFF2-40B4-BE49-F238E27FC236}">
                <a16:creationId xmlns:a16="http://schemas.microsoft.com/office/drawing/2014/main" id="{6FFA224F-CD2B-F81E-C996-4EB9E245EC06}"/>
              </a:ext>
            </a:extLst>
          </p:cNvPr>
          <p:cNvSpPr/>
          <p:nvPr/>
        </p:nvSpPr>
        <p:spPr>
          <a:xfrm>
            <a:off x="6971173" y="7514340"/>
            <a:ext cx="959977" cy="1442446"/>
          </a:xfrm>
          <a:custGeom>
            <a:avLst/>
            <a:gdLst>
              <a:gd name="connsiteX0" fmla="*/ 1127 w 959977"/>
              <a:gd name="connsiteY0" fmla="*/ 885 h 1442446"/>
              <a:gd name="connsiteX1" fmla="*/ 239252 w 959977"/>
              <a:gd name="connsiteY1" fmla="*/ 197735 h 1442446"/>
              <a:gd name="connsiteX2" fmla="*/ 217027 w 959977"/>
              <a:gd name="connsiteY2" fmla="*/ 140585 h 1442446"/>
              <a:gd name="connsiteX3" fmla="*/ 420227 w 959977"/>
              <a:gd name="connsiteY3" fmla="*/ 248535 h 1442446"/>
              <a:gd name="connsiteX4" fmla="*/ 363077 w 959977"/>
              <a:gd name="connsiteY4" fmla="*/ 346960 h 1442446"/>
              <a:gd name="connsiteX5" fmla="*/ 471027 w 959977"/>
              <a:gd name="connsiteY5" fmla="*/ 280285 h 1442446"/>
              <a:gd name="connsiteX6" fmla="*/ 372602 w 959977"/>
              <a:gd name="connsiteY6" fmla="*/ 419985 h 1442446"/>
              <a:gd name="connsiteX7" fmla="*/ 410702 w 959977"/>
              <a:gd name="connsiteY7" fmla="*/ 496185 h 1442446"/>
              <a:gd name="connsiteX8" fmla="*/ 496427 w 959977"/>
              <a:gd name="connsiteY8" fmla="*/ 496185 h 1442446"/>
              <a:gd name="connsiteX9" fmla="*/ 490077 w 959977"/>
              <a:gd name="connsiteY9" fmla="*/ 531110 h 1442446"/>
              <a:gd name="connsiteX10" fmla="*/ 636127 w 959977"/>
              <a:gd name="connsiteY10" fmla="*/ 727960 h 1442446"/>
              <a:gd name="connsiteX11" fmla="*/ 601202 w 959977"/>
              <a:gd name="connsiteY11" fmla="*/ 623185 h 1442446"/>
              <a:gd name="connsiteX12" fmla="*/ 772652 w 959977"/>
              <a:gd name="connsiteY12" fmla="*/ 816860 h 1442446"/>
              <a:gd name="connsiteX13" fmla="*/ 915527 w 959977"/>
              <a:gd name="connsiteY13" fmla="*/ 1042285 h 1442446"/>
              <a:gd name="connsiteX14" fmla="*/ 902827 w 959977"/>
              <a:gd name="connsiteY14" fmla="*/ 978785 h 1442446"/>
              <a:gd name="connsiteX15" fmla="*/ 959977 w 959977"/>
              <a:gd name="connsiteY15" fmla="*/ 1185160 h 1442446"/>
              <a:gd name="connsiteX16" fmla="*/ 902827 w 959977"/>
              <a:gd name="connsiteY16" fmla="*/ 1442335 h 1442446"/>
              <a:gd name="connsiteX17" fmla="*/ 750427 w 959977"/>
              <a:gd name="connsiteY17" fmla="*/ 1204210 h 1442446"/>
              <a:gd name="connsiteX18" fmla="*/ 178927 w 959977"/>
              <a:gd name="connsiteY18" fmla="*/ 381885 h 1442446"/>
              <a:gd name="connsiteX19" fmla="*/ 283702 w 959977"/>
              <a:gd name="connsiteY19" fmla="*/ 499360 h 1442446"/>
              <a:gd name="connsiteX20" fmla="*/ 83677 w 959977"/>
              <a:gd name="connsiteY20" fmla="*/ 159635 h 1442446"/>
              <a:gd name="connsiteX21" fmla="*/ 147177 w 959977"/>
              <a:gd name="connsiteY21" fmla="*/ 289810 h 1442446"/>
              <a:gd name="connsiteX22" fmla="*/ 1127 w 959977"/>
              <a:gd name="connsiteY22" fmla="*/ 885 h 14424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959977" h="1442446">
                <a:moveTo>
                  <a:pt x="1127" y="885"/>
                </a:moveTo>
                <a:cubicBezTo>
                  <a:pt x="16473" y="-14461"/>
                  <a:pt x="203269" y="174452"/>
                  <a:pt x="239252" y="197735"/>
                </a:cubicBezTo>
                <a:cubicBezTo>
                  <a:pt x="275235" y="221018"/>
                  <a:pt x="186865" y="132118"/>
                  <a:pt x="217027" y="140585"/>
                </a:cubicBezTo>
                <a:cubicBezTo>
                  <a:pt x="247190" y="149052"/>
                  <a:pt x="395885" y="214139"/>
                  <a:pt x="420227" y="248535"/>
                </a:cubicBezTo>
                <a:cubicBezTo>
                  <a:pt x="444569" y="282931"/>
                  <a:pt x="354610" y="341668"/>
                  <a:pt x="363077" y="346960"/>
                </a:cubicBezTo>
                <a:cubicBezTo>
                  <a:pt x="371544" y="352252"/>
                  <a:pt x="469440" y="268114"/>
                  <a:pt x="471027" y="280285"/>
                </a:cubicBezTo>
                <a:cubicBezTo>
                  <a:pt x="472614" y="292456"/>
                  <a:pt x="382656" y="384002"/>
                  <a:pt x="372602" y="419985"/>
                </a:cubicBezTo>
                <a:cubicBezTo>
                  <a:pt x="362548" y="455968"/>
                  <a:pt x="390065" y="483485"/>
                  <a:pt x="410702" y="496185"/>
                </a:cubicBezTo>
                <a:cubicBezTo>
                  <a:pt x="431339" y="508885"/>
                  <a:pt x="483198" y="490364"/>
                  <a:pt x="496427" y="496185"/>
                </a:cubicBezTo>
                <a:cubicBezTo>
                  <a:pt x="509656" y="502006"/>
                  <a:pt x="466794" y="492481"/>
                  <a:pt x="490077" y="531110"/>
                </a:cubicBezTo>
                <a:cubicBezTo>
                  <a:pt x="513360" y="569739"/>
                  <a:pt x="617606" y="712614"/>
                  <a:pt x="636127" y="727960"/>
                </a:cubicBezTo>
                <a:cubicBezTo>
                  <a:pt x="654648" y="743306"/>
                  <a:pt x="578448" y="608368"/>
                  <a:pt x="601202" y="623185"/>
                </a:cubicBezTo>
                <a:cubicBezTo>
                  <a:pt x="623956" y="638002"/>
                  <a:pt x="720265" y="747010"/>
                  <a:pt x="772652" y="816860"/>
                </a:cubicBezTo>
                <a:cubicBezTo>
                  <a:pt x="825039" y="886710"/>
                  <a:pt x="893831" y="1015298"/>
                  <a:pt x="915527" y="1042285"/>
                </a:cubicBezTo>
                <a:cubicBezTo>
                  <a:pt x="937223" y="1069272"/>
                  <a:pt x="895419" y="954973"/>
                  <a:pt x="902827" y="978785"/>
                </a:cubicBezTo>
                <a:cubicBezTo>
                  <a:pt x="910235" y="1002598"/>
                  <a:pt x="959977" y="1107902"/>
                  <a:pt x="959977" y="1185160"/>
                </a:cubicBezTo>
                <a:cubicBezTo>
                  <a:pt x="959977" y="1262418"/>
                  <a:pt x="937752" y="1439160"/>
                  <a:pt x="902827" y="1442335"/>
                </a:cubicBezTo>
                <a:cubicBezTo>
                  <a:pt x="867902" y="1445510"/>
                  <a:pt x="871077" y="1380952"/>
                  <a:pt x="750427" y="1204210"/>
                </a:cubicBezTo>
                <a:cubicBezTo>
                  <a:pt x="629777" y="1027468"/>
                  <a:pt x="256715" y="499360"/>
                  <a:pt x="178927" y="381885"/>
                </a:cubicBezTo>
                <a:cubicBezTo>
                  <a:pt x="101140" y="264410"/>
                  <a:pt x="299577" y="536402"/>
                  <a:pt x="283702" y="499360"/>
                </a:cubicBezTo>
                <a:cubicBezTo>
                  <a:pt x="267827" y="462318"/>
                  <a:pt x="106431" y="194560"/>
                  <a:pt x="83677" y="159635"/>
                </a:cubicBezTo>
                <a:cubicBezTo>
                  <a:pt x="60923" y="124710"/>
                  <a:pt x="162523" y="311506"/>
                  <a:pt x="147177" y="289810"/>
                </a:cubicBezTo>
                <a:cubicBezTo>
                  <a:pt x="131831" y="268114"/>
                  <a:pt x="-14219" y="16231"/>
                  <a:pt x="1127" y="885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10" name="フリーフォーム 2209">
            <a:extLst>
              <a:ext uri="{FF2B5EF4-FFF2-40B4-BE49-F238E27FC236}">
                <a16:creationId xmlns:a16="http://schemas.microsoft.com/office/drawing/2014/main" id="{CB7685D1-4A8F-8148-13B1-ECFE49B18B59}"/>
              </a:ext>
            </a:extLst>
          </p:cNvPr>
          <p:cNvSpPr/>
          <p:nvPr/>
        </p:nvSpPr>
        <p:spPr>
          <a:xfrm>
            <a:off x="7066313" y="6988013"/>
            <a:ext cx="604422" cy="849443"/>
          </a:xfrm>
          <a:custGeom>
            <a:avLst/>
            <a:gdLst>
              <a:gd name="connsiteX0" fmla="*/ 4412 w 604422"/>
              <a:gd name="connsiteY0" fmla="*/ 162 h 849443"/>
              <a:gd name="connsiteX1" fmla="*/ 67912 w 604422"/>
              <a:gd name="connsiteY1" fmla="*/ 263687 h 849443"/>
              <a:gd name="connsiteX2" fmla="*/ 61562 w 604422"/>
              <a:gd name="connsiteY2" fmla="*/ 250987 h 849443"/>
              <a:gd name="connsiteX3" fmla="*/ 302862 w 604422"/>
              <a:gd name="connsiteY3" fmla="*/ 504987 h 849443"/>
              <a:gd name="connsiteX4" fmla="*/ 264762 w 604422"/>
              <a:gd name="connsiteY4" fmla="*/ 384337 h 849443"/>
              <a:gd name="connsiteX5" fmla="*/ 601312 w 604422"/>
              <a:gd name="connsiteY5" fmla="*/ 847887 h 849443"/>
              <a:gd name="connsiteX6" fmla="*/ 420337 w 604422"/>
              <a:gd name="connsiteY6" fmla="*/ 524037 h 849443"/>
              <a:gd name="connsiteX7" fmla="*/ 217137 w 604422"/>
              <a:gd name="connsiteY7" fmla="*/ 228762 h 849443"/>
              <a:gd name="connsiteX8" fmla="*/ 4412 w 604422"/>
              <a:gd name="connsiteY8" fmla="*/ 162 h 8494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04422" h="849443">
                <a:moveTo>
                  <a:pt x="4412" y="162"/>
                </a:moveTo>
                <a:cubicBezTo>
                  <a:pt x="-20459" y="5983"/>
                  <a:pt x="67912" y="263687"/>
                  <a:pt x="67912" y="263687"/>
                </a:cubicBezTo>
                <a:cubicBezTo>
                  <a:pt x="77437" y="305491"/>
                  <a:pt x="22404" y="210770"/>
                  <a:pt x="61562" y="250987"/>
                </a:cubicBezTo>
                <a:cubicBezTo>
                  <a:pt x="100720" y="291204"/>
                  <a:pt x="268995" y="482762"/>
                  <a:pt x="302862" y="504987"/>
                </a:cubicBezTo>
                <a:cubicBezTo>
                  <a:pt x="336729" y="527212"/>
                  <a:pt x="215020" y="327187"/>
                  <a:pt x="264762" y="384337"/>
                </a:cubicBezTo>
                <a:cubicBezTo>
                  <a:pt x="314504" y="441487"/>
                  <a:pt x="575383" y="824604"/>
                  <a:pt x="601312" y="847887"/>
                </a:cubicBezTo>
                <a:cubicBezTo>
                  <a:pt x="627241" y="871170"/>
                  <a:pt x="484366" y="627224"/>
                  <a:pt x="420337" y="524037"/>
                </a:cubicBezTo>
                <a:cubicBezTo>
                  <a:pt x="356308" y="420850"/>
                  <a:pt x="286987" y="311312"/>
                  <a:pt x="217137" y="228762"/>
                </a:cubicBezTo>
                <a:cubicBezTo>
                  <a:pt x="147287" y="146212"/>
                  <a:pt x="29283" y="-5659"/>
                  <a:pt x="4412" y="162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11" name="フリーフォーム 2210">
            <a:extLst>
              <a:ext uri="{FF2B5EF4-FFF2-40B4-BE49-F238E27FC236}">
                <a16:creationId xmlns:a16="http://schemas.microsoft.com/office/drawing/2014/main" id="{8CD19586-CB15-2758-8D31-6C1663EE4062}"/>
              </a:ext>
            </a:extLst>
          </p:cNvPr>
          <p:cNvSpPr/>
          <p:nvPr/>
        </p:nvSpPr>
        <p:spPr>
          <a:xfrm>
            <a:off x="7379426" y="7470025"/>
            <a:ext cx="1047991" cy="1301567"/>
          </a:xfrm>
          <a:custGeom>
            <a:avLst/>
            <a:gdLst>
              <a:gd name="connsiteX0" fmla="*/ 177074 w 1047991"/>
              <a:gd name="connsiteY0" fmla="*/ 127750 h 1301567"/>
              <a:gd name="connsiteX1" fmla="*/ 564424 w 1047991"/>
              <a:gd name="connsiteY1" fmla="*/ 715125 h 1301567"/>
              <a:gd name="connsiteX2" fmla="*/ 500924 w 1047991"/>
              <a:gd name="connsiteY2" fmla="*/ 683375 h 1301567"/>
              <a:gd name="connsiteX3" fmla="*/ 818424 w 1047991"/>
              <a:gd name="connsiteY3" fmla="*/ 1061200 h 1301567"/>
              <a:gd name="connsiteX4" fmla="*/ 1037499 w 1047991"/>
              <a:gd name="connsiteY4" fmla="*/ 1277100 h 1301567"/>
              <a:gd name="connsiteX5" fmla="*/ 935899 w 1047991"/>
              <a:gd name="connsiteY5" fmla="*/ 1204075 h 1301567"/>
              <a:gd name="connsiteX6" fmla="*/ 281849 w 1047991"/>
              <a:gd name="connsiteY6" fmla="*/ 454775 h 1301567"/>
              <a:gd name="connsiteX7" fmla="*/ 316774 w 1047991"/>
              <a:gd name="connsiteY7" fmla="*/ 537325 h 1301567"/>
              <a:gd name="connsiteX8" fmla="*/ 5624 w 1047991"/>
              <a:gd name="connsiteY8" fmla="*/ 13450 h 1301567"/>
              <a:gd name="connsiteX9" fmla="*/ 113574 w 1047991"/>
              <a:gd name="connsiteY9" fmla="*/ 143625 h 1301567"/>
              <a:gd name="connsiteX10" fmla="*/ 78649 w 1047991"/>
              <a:gd name="connsiteY10" fmla="*/ 13450 h 1301567"/>
              <a:gd name="connsiteX11" fmla="*/ 177074 w 1047991"/>
              <a:gd name="connsiteY11" fmla="*/ 127750 h 13015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047991" h="1301567">
                <a:moveTo>
                  <a:pt x="177074" y="127750"/>
                </a:moveTo>
                <a:cubicBezTo>
                  <a:pt x="258036" y="244696"/>
                  <a:pt x="510449" y="622521"/>
                  <a:pt x="564424" y="715125"/>
                </a:cubicBezTo>
                <a:cubicBezTo>
                  <a:pt x="618399" y="807729"/>
                  <a:pt x="458591" y="625696"/>
                  <a:pt x="500924" y="683375"/>
                </a:cubicBezTo>
                <a:cubicBezTo>
                  <a:pt x="543257" y="741054"/>
                  <a:pt x="728995" y="962246"/>
                  <a:pt x="818424" y="1061200"/>
                </a:cubicBezTo>
                <a:cubicBezTo>
                  <a:pt x="907853" y="1160154"/>
                  <a:pt x="1017920" y="1253288"/>
                  <a:pt x="1037499" y="1277100"/>
                </a:cubicBezTo>
                <a:cubicBezTo>
                  <a:pt x="1057078" y="1300912"/>
                  <a:pt x="1061841" y="1341129"/>
                  <a:pt x="935899" y="1204075"/>
                </a:cubicBezTo>
                <a:cubicBezTo>
                  <a:pt x="809957" y="1067021"/>
                  <a:pt x="385036" y="565900"/>
                  <a:pt x="281849" y="454775"/>
                </a:cubicBezTo>
                <a:cubicBezTo>
                  <a:pt x="178662" y="343650"/>
                  <a:pt x="362812" y="610879"/>
                  <a:pt x="316774" y="537325"/>
                </a:cubicBezTo>
                <a:cubicBezTo>
                  <a:pt x="270736" y="463771"/>
                  <a:pt x="39491" y="79067"/>
                  <a:pt x="5624" y="13450"/>
                </a:cubicBezTo>
                <a:cubicBezTo>
                  <a:pt x="-28243" y="-52167"/>
                  <a:pt x="101403" y="143625"/>
                  <a:pt x="113574" y="143625"/>
                </a:cubicBezTo>
                <a:cubicBezTo>
                  <a:pt x="125745" y="143625"/>
                  <a:pt x="70182" y="15567"/>
                  <a:pt x="78649" y="13450"/>
                </a:cubicBezTo>
                <a:cubicBezTo>
                  <a:pt x="87116" y="11333"/>
                  <a:pt x="96112" y="10804"/>
                  <a:pt x="177074" y="127750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12" name="フリーフォーム 2211">
            <a:extLst>
              <a:ext uri="{FF2B5EF4-FFF2-40B4-BE49-F238E27FC236}">
                <a16:creationId xmlns:a16="http://schemas.microsoft.com/office/drawing/2014/main" id="{A35D0CCD-86D7-83E2-80FE-6921B2C90464}"/>
              </a:ext>
            </a:extLst>
          </p:cNvPr>
          <p:cNvSpPr/>
          <p:nvPr/>
        </p:nvSpPr>
        <p:spPr>
          <a:xfrm>
            <a:off x="5402814" y="4192751"/>
            <a:ext cx="1160212" cy="2562659"/>
          </a:xfrm>
          <a:custGeom>
            <a:avLst/>
            <a:gdLst>
              <a:gd name="connsiteX0" fmla="*/ 128191 w 1160212"/>
              <a:gd name="connsiteY0" fmla="*/ 108 h 2562659"/>
              <a:gd name="connsiteX1" fmla="*/ 507332 w 1160212"/>
              <a:gd name="connsiteY1" fmla="*/ 925659 h 2562659"/>
              <a:gd name="connsiteX2" fmla="*/ 551937 w 1160212"/>
              <a:gd name="connsiteY2" fmla="*/ 1070625 h 2562659"/>
              <a:gd name="connsiteX3" fmla="*/ 485030 w 1160212"/>
              <a:gd name="connsiteY3" fmla="*/ 1416312 h 2562659"/>
              <a:gd name="connsiteX4" fmla="*/ 674601 w 1160212"/>
              <a:gd name="connsiteY4" fmla="*/ 1973873 h 2562659"/>
              <a:gd name="connsiteX5" fmla="*/ 607693 w 1160212"/>
              <a:gd name="connsiteY5" fmla="*/ 1795454 h 2562659"/>
              <a:gd name="connsiteX6" fmla="*/ 964532 w 1160212"/>
              <a:gd name="connsiteY6" fmla="*/ 2208049 h 2562659"/>
              <a:gd name="connsiteX7" fmla="*/ 986835 w 1160212"/>
              <a:gd name="connsiteY7" fmla="*/ 2051932 h 2562659"/>
              <a:gd name="connsiteX8" fmla="*/ 1154103 w 1160212"/>
              <a:gd name="connsiteY8" fmla="*/ 2520283 h 2562659"/>
              <a:gd name="connsiteX9" fmla="*/ 741508 w 1160212"/>
              <a:gd name="connsiteY9" fmla="*/ 2509132 h 2562659"/>
              <a:gd name="connsiteX10" fmla="*/ 786113 w 1160212"/>
              <a:gd name="connsiteY10" fmla="*/ 2241503 h 2562659"/>
              <a:gd name="connsiteX11" fmla="*/ 496181 w 1160212"/>
              <a:gd name="connsiteY11" fmla="*/ 1583581 h 2562659"/>
              <a:gd name="connsiteX12" fmla="*/ 406971 w 1160212"/>
              <a:gd name="connsiteY12" fmla="*/ 1226742 h 2562659"/>
              <a:gd name="connsiteX13" fmla="*/ 61284 w 1160212"/>
              <a:gd name="connsiteY13" fmla="*/ 1728547 h 2562659"/>
              <a:gd name="connsiteX14" fmla="*/ 5527 w 1160212"/>
              <a:gd name="connsiteY14" fmla="*/ 869903 h 2562659"/>
              <a:gd name="connsiteX15" fmla="*/ 128191 w 1160212"/>
              <a:gd name="connsiteY15" fmla="*/ 108 h 25626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160212" h="2562659">
                <a:moveTo>
                  <a:pt x="128191" y="108"/>
                </a:moveTo>
                <a:cubicBezTo>
                  <a:pt x="211825" y="9401"/>
                  <a:pt x="436708" y="747240"/>
                  <a:pt x="507332" y="925659"/>
                </a:cubicBezTo>
                <a:cubicBezTo>
                  <a:pt x="577956" y="1104078"/>
                  <a:pt x="555654" y="988850"/>
                  <a:pt x="551937" y="1070625"/>
                </a:cubicBezTo>
                <a:cubicBezTo>
                  <a:pt x="548220" y="1152401"/>
                  <a:pt x="464586" y="1265771"/>
                  <a:pt x="485030" y="1416312"/>
                </a:cubicBezTo>
                <a:cubicBezTo>
                  <a:pt x="505474" y="1566853"/>
                  <a:pt x="654157" y="1910683"/>
                  <a:pt x="674601" y="1973873"/>
                </a:cubicBezTo>
                <a:cubicBezTo>
                  <a:pt x="695045" y="2037063"/>
                  <a:pt x="559371" y="1756425"/>
                  <a:pt x="607693" y="1795454"/>
                </a:cubicBezTo>
                <a:cubicBezTo>
                  <a:pt x="656015" y="1834483"/>
                  <a:pt x="901342" y="2165303"/>
                  <a:pt x="964532" y="2208049"/>
                </a:cubicBezTo>
                <a:cubicBezTo>
                  <a:pt x="1027722" y="2250795"/>
                  <a:pt x="955240" y="1999893"/>
                  <a:pt x="986835" y="2051932"/>
                </a:cubicBezTo>
                <a:cubicBezTo>
                  <a:pt x="1018430" y="2103971"/>
                  <a:pt x="1194991" y="2444083"/>
                  <a:pt x="1154103" y="2520283"/>
                </a:cubicBezTo>
                <a:cubicBezTo>
                  <a:pt x="1113215" y="2596483"/>
                  <a:pt x="802840" y="2555595"/>
                  <a:pt x="741508" y="2509132"/>
                </a:cubicBezTo>
                <a:cubicBezTo>
                  <a:pt x="680176" y="2462669"/>
                  <a:pt x="827001" y="2395762"/>
                  <a:pt x="786113" y="2241503"/>
                </a:cubicBezTo>
                <a:cubicBezTo>
                  <a:pt x="745225" y="2087245"/>
                  <a:pt x="559371" y="1752708"/>
                  <a:pt x="496181" y="1583581"/>
                </a:cubicBezTo>
                <a:cubicBezTo>
                  <a:pt x="432991" y="1414454"/>
                  <a:pt x="479454" y="1202581"/>
                  <a:pt x="406971" y="1226742"/>
                </a:cubicBezTo>
                <a:cubicBezTo>
                  <a:pt x="334488" y="1250903"/>
                  <a:pt x="128191" y="1788020"/>
                  <a:pt x="61284" y="1728547"/>
                </a:cubicBezTo>
                <a:cubicBezTo>
                  <a:pt x="-5623" y="1669074"/>
                  <a:pt x="-5624" y="1159835"/>
                  <a:pt x="5527" y="869903"/>
                </a:cubicBezTo>
                <a:cubicBezTo>
                  <a:pt x="16678" y="579971"/>
                  <a:pt x="44557" y="-9185"/>
                  <a:pt x="128191" y="108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13" name="フリーフォーム 2212">
            <a:extLst>
              <a:ext uri="{FF2B5EF4-FFF2-40B4-BE49-F238E27FC236}">
                <a16:creationId xmlns:a16="http://schemas.microsoft.com/office/drawing/2014/main" id="{4DFFC2F0-D172-70A1-9755-76A5E73A81FA}"/>
              </a:ext>
            </a:extLst>
          </p:cNvPr>
          <p:cNvSpPr/>
          <p:nvPr/>
        </p:nvSpPr>
        <p:spPr>
          <a:xfrm>
            <a:off x="5408306" y="4840316"/>
            <a:ext cx="546688" cy="1774207"/>
          </a:xfrm>
          <a:custGeom>
            <a:avLst/>
            <a:gdLst>
              <a:gd name="connsiteX0" fmla="*/ 334572 w 546688"/>
              <a:gd name="connsiteY0" fmla="*/ 88523 h 1774207"/>
              <a:gd name="connsiteX1" fmla="*/ 223060 w 546688"/>
              <a:gd name="connsiteY1" fmla="*/ 791050 h 1774207"/>
              <a:gd name="connsiteX2" fmla="*/ 546445 w 546688"/>
              <a:gd name="connsiteY2" fmla="*/ 1605089 h 1774207"/>
              <a:gd name="connsiteX3" fmla="*/ 278816 w 546688"/>
              <a:gd name="connsiteY3" fmla="*/ 1248250 h 1774207"/>
              <a:gd name="connsiteX4" fmla="*/ 446084 w 546688"/>
              <a:gd name="connsiteY4" fmla="*/ 1627391 h 1774207"/>
              <a:gd name="connsiteX5" fmla="*/ 145001 w 546688"/>
              <a:gd name="connsiteY5" fmla="*/ 1750055 h 1774207"/>
              <a:gd name="connsiteX6" fmla="*/ 35 w 546688"/>
              <a:gd name="connsiteY6" fmla="*/ 1181343 h 1774207"/>
              <a:gd name="connsiteX7" fmla="*/ 156153 w 546688"/>
              <a:gd name="connsiteY7" fmla="*/ 10464 h 1774207"/>
              <a:gd name="connsiteX8" fmla="*/ 44640 w 546688"/>
              <a:gd name="connsiteY8" fmla="*/ 579177 h 1774207"/>
              <a:gd name="connsiteX9" fmla="*/ 334572 w 546688"/>
              <a:gd name="connsiteY9" fmla="*/ 88523 h 17742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546688" h="1774207">
                <a:moveTo>
                  <a:pt x="334572" y="88523"/>
                </a:moveTo>
                <a:cubicBezTo>
                  <a:pt x="364309" y="123835"/>
                  <a:pt x="187748" y="538289"/>
                  <a:pt x="223060" y="791050"/>
                </a:cubicBezTo>
                <a:cubicBezTo>
                  <a:pt x="258372" y="1043811"/>
                  <a:pt x="537152" y="1528889"/>
                  <a:pt x="546445" y="1605089"/>
                </a:cubicBezTo>
                <a:cubicBezTo>
                  <a:pt x="555738" y="1681289"/>
                  <a:pt x="295543" y="1244533"/>
                  <a:pt x="278816" y="1248250"/>
                </a:cubicBezTo>
                <a:cubicBezTo>
                  <a:pt x="262089" y="1251967"/>
                  <a:pt x="468386" y="1543757"/>
                  <a:pt x="446084" y="1627391"/>
                </a:cubicBezTo>
                <a:cubicBezTo>
                  <a:pt x="423782" y="1711025"/>
                  <a:pt x="219342" y="1824396"/>
                  <a:pt x="145001" y="1750055"/>
                </a:cubicBezTo>
                <a:cubicBezTo>
                  <a:pt x="70660" y="1675714"/>
                  <a:pt x="-1824" y="1471275"/>
                  <a:pt x="35" y="1181343"/>
                </a:cubicBezTo>
                <a:cubicBezTo>
                  <a:pt x="1894" y="891411"/>
                  <a:pt x="148719" y="110825"/>
                  <a:pt x="156153" y="10464"/>
                </a:cubicBezTo>
                <a:cubicBezTo>
                  <a:pt x="163587" y="-89897"/>
                  <a:pt x="18621" y="564309"/>
                  <a:pt x="44640" y="579177"/>
                </a:cubicBezTo>
                <a:cubicBezTo>
                  <a:pt x="70659" y="594045"/>
                  <a:pt x="304835" y="53211"/>
                  <a:pt x="334572" y="88523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14" name="フリーフォーム 2213">
            <a:extLst>
              <a:ext uri="{FF2B5EF4-FFF2-40B4-BE49-F238E27FC236}">
                <a16:creationId xmlns:a16="http://schemas.microsoft.com/office/drawing/2014/main" id="{F7473329-A488-37DB-0FC0-F1714E04E591}"/>
              </a:ext>
            </a:extLst>
          </p:cNvPr>
          <p:cNvSpPr/>
          <p:nvPr/>
        </p:nvSpPr>
        <p:spPr>
          <a:xfrm>
            <a:off x="5575567" y="4195992"/>
            <a:ext cx="525171" cy="1426568"/>
          </a:xfrm>
          <a:custGeom>
            <a:avLst/>
            <a:gdLst>
              <a:gd name="connsiteX0" fmla="*/ 43 w 525171"/>
              <a:gd name="connsiteY0" fmla="*/ 8018 h 1426568"/>
              <a:gd name="connsiteX1" fmla="*/ 301126 w 525171"/>
              <a:gd name="connsiteY1" fmla="*/ 743998 h 1426568"/>
              <a:gd name="connsiteX2" fmla="*/ 401487 w 525171"/>
              <a:gd name="connsiteY2" fmla="*/ 1134291 h 1426568"/>
              <a:gd name="connsiteX3" fmla="*/ 401487 w 525171"/>
              <a:gd name="connsiteY3" fmla="*/ 710545 h 1426568"/>
              <a:gd name="connsiteX4" fmla="*/ 524150 w 525171"/>
              <a:gd name="connsiteY4" fmla="*/ 1424223 h 1426568"/>
              <a:gd name="connsiteX5" fmla="*/ 323428 w 525171"/>
              <a:gd name="connsiteY5" fmla="*/ 420613 h 1426568"/>
              <a:gd name="connsiteX6" fmla="*/ 43 w 525171"/>
              <a:gd name="connsiteY6" fmla="*/ 8018 h 14265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25171" h="1426568">
                <a:moveTo>
                  <a:pt x="43" y="8018"/>
                </a:moveTo>
                <a:cubicBezTo>
                  <a:pt x="-3674" y="61915"/>
                  <a:pt x="234219" y="556286"/>
                  <a:pt x="301126" y="743998"/>
                </a:cubicBezTo>
                <a:cubicBezTo>
                  <a:pt x="368033" y="931710"/>
                  <a:pt x="384760" y="1139866"/>
                  <a:pt x="401487" y="1134291"/>
                </a:cubicBezTo>
                <a:cubicBezTo>
                  <a:pt x="418214" y="1128716"/>
                  <a:pt x="381043" y="662223"/>
                  <a:pt x="401487" y="710545"/>
                </a:cubicBezTo>
                <a:cubicBezTo>
                  <a:pt x="421931" y="758867"/>
                  <a:pt x="537160" y="1472545"/>
                  <a:pt x="524150" y="1424223"/>
                </a:cubicBezTo>
                <a:cubicBezTo>
                  <a:pt x="511140" y="1375901"/>
                  <a:pt x="414496" y="660364"/>
                  <a:pt x="323428" y="420613"/>
                </a:cubicBezTo>
                <a:cubicBezTo>
                  <a:pt x="232360" y="180862"/>
                  <a:pt x="3760" y="-45879"/>
                  <a:pt x="43" y="8018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15" name="フリーフォーム 2214">
            <a:extLst>
              <a:ext uri="{FF2B5EF4-FFF2-40B4-BE49-F238E27FC236}">
                <a16:creationId xmlns:a16="http://schemas.microsoft.com/office/drawing/2014/main" id="{86F4D4E3-8798-ED80-EE8A-0995C74E8AF8}"/>
              </a:ext>
            </a:extLst>
          </p:cNvPr>
          <p:cNvSpPr/>
          <p:nvPr/>
        </p:nvSpPr>
        <p:spPr>
          <a:xfrm>
            <a:off x="5987960" y="5831142"/>
            <a:ext cx="853805" cy="1567806"/>
          </a:xfrm>
          <a:custGeom>
            <a:avLst/>
            <a:gdLst>
              <a:gd name="connsiteX0" fmla="*/ 245 w 853805"/>
              <a:gd name="connsiteY0" fmla="*/ 946 h 1567806"/>
              <a:gd name="connsiteX1" fmla="*/ 256723 w 853805"/>
              <a:gd name="connsiteY1" fmla="*/ 446995 h 1567806"/>
              <a:gd name="connsiteX2" fmla="*/ 267874 w 853805"/>
              <a:gd name="connsiteY2" fmla="*/ 145912 h 1567806"/>
              <a:gd name="connsiteX3" fmla="*/ 524352 w 853805"/>
              <a:gd name="connsiteY3" fmla="*/ 647717 h 1567806"/>
              <a:gd name="connsiteX4" fmla="*/ 780830 w 853805"/>
              <a:gd name="connsiteY4" fmla="*/ 1350243 h 1567806"/>
              <a:gd name="connsiteX5" fmla="*/ 847738 w 853805"/>
              <a:gd name="connsiteY5" fmla="*/ 1562117 h 1567806"/>
              <a:gd name="connsiteX6" fmla="*/ 658167 w 853805"/>
              <a:gd name="connsiteY6" fmla="*/ 1171824 h 1567806"/>
              <a:gd name="connsiteX7" fmla="*/ 44850 w 853805"/>
              <a:gd name="connsiteY7" fmla="*/ 580809 h 1567806"/>
              <a:gd name="connsiteX8" fmla="*/ 301328 w 853805"/>
              <a:gd name="connsiteY8" fmla="*/ 814985 h 1567806"/>
              <a:gd name="connsiteX9" fmla="*/ 212118 w 853805"/>
              <a:gd name="connsiteY9" fmla="*/ 591960 h 1567806"/>
              <a:gd name="connsiteX10" fmla="*/ 245 w 853805"/>
              <a:gd name="connsiteY10" fmla="*/ 946 h 15678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853805" h="1567806">
                <a:moveTo>
                  <a:pt x="245" y="946"/>
                </a:moveTo>
                <a:cubicBezTo>
                  <a:pt x="7679" y="-23215"/>
                  <a:pt x="212118" y="422834"/>
                  <a:pt x="256723" y="446995"/>
                </a:cubicBezTo>
                <a:cubicBezTo>
                  <a:pt x="301328" y="471156"/>
                  <a:pt x="223269" y="112458"/>
                  <a:pt x="267874" y="145912"/>
                </a:cubicBezTo>
                <a:cubicBezTo>
                  <a:pt x="312479" y="179366"/>
                  <a:pt x="438859" y="446995"/>
                  <a:pt x="524352" y="647717"/>
                </a:cubicBezTo>
                <a:cubicBezTo>
                  <a:pt x="609845" y="848439"/>
                  <a:pt x="726932" y="1197843"/>
                  <a:pt x="780830" y="1350243"/>
                </a:cubicBezTo>
                <a:cubicBezTo>
                  <a:pt x="834728" y="1502643"/>
                  <a:pt x="868182" y="1591853"/>
                  <a:pt x="847738" y="1562117"/>
                </a:cubicBezTo>
                <a:cubicBezTo>
                  <a:pt x="827294" y="1532381"/>
                  <a:pt x="791982" y="1335375"/>
                  <a:pt x="658167" y="1171824"/>
                </a:cubicBezTo>
                <a:cubicBezTo>
                  <a:pt x="524352" y="1008273"/>
                  <a:pt x="104323" y="640282"/>
                  <a:pt x="44850" y="580809"/>
                </a:cubicBezTo>
                <a:cubicBezTo>
                  <a:pt x="-14623" y="521336"/>
                  <a:pt x="273450" y="813126"/>
                  <a:pt x="301328" y="814985"/>
                </a:cubicBezTo>
                <a:cubicBezTo>
                  <a:pt x="329206" y="816844"/>
                  <a:pt x="267874" y="723916"/>
                  <a:pt x="212118" y="591960"/>
                </a:cubicBezTo>
                <a:cubicBezTo>
                  <a:pt x="156362" y="460004"/>
                  <a:pt x="-7189" y="25107"/>
                  <a:pt x="245" y="946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16" name="フリーフォーム 2215">
            <a:extLst>
              <a:ext uri="{FF2B5EF4-FFF2-40B4-BE49-F238E27FC236}">
                <a16:creationId xmlns:a16="http://schemas.microsoft.com/office/drawing/2014/main" id="{67A9D19D-D762-5BD2-0180-541AD42FF4B5}"/>
              </a:ext>
            </a:extLst>
          </p:cNvPr>
          <p:cNvSpPr/>
          <p:nvPr/>
        </p:nvSpPr>
        <p:spPr>
          <a:xfrm>
            <a:off x="6623801" y="7203495"/>
            <a:ext cx="1315867" cy="1694091"/>
          </a:xfrm>
          <a:custGeom>
            <a:avLst/>
            <a:gdLst>
              <a:gd name="connsiteX0" fmla="*/ 312258 w 1315867"/>
              <a:gd name="connsiteY0" fmla="*/ 278973 h 1694091"/>
              <a:gd name="connsiteX1" fmla="*/ 736004 w 1315867"/>
              <a:gd name="connsiteY1" fmla="*/ 602359 h 1694091"/>
              <a:gd name="connsiteX2" fmla="*/ 724853 w 1315867"/>
              <a:gd name="connsiteY2" fmla="*/ 769627 h 1694091"/>
              <a:gd name="connsiteX3" fmla="*/ 736004 w 1315867"/>
              <a:gd name="connsiteY3" fmla="*/ 791929 h 1694091"/>
              <a:gd name="connsiteX4" fmla="*/ 669097 w 1315867"/>
              <a:gd name="connsiteY4" fmla="*/ 691568 h 1694091"/>
              <a:gd name="connsiteX5" fmla="*/ 1103994 w 1315867"/>
              <a:gd name="connsiteY5" fmla="*/ 1159920 h 1694091"/>
              <a:gd name="connsiteX6" fmla="*/ 1315867 w 1315867"/>
              <a:gd name="connsiteY6" fmla="*/ 1684027 h 1694091"/>
              <a:gd name="connsiteX7" fmla="*/ 1103994 w 1315867"/>
              <a:gd name="connsiteY7" fmla="*/ 1472154 h 1694091"/>
              <a:gd name="connsiteX8" fmla="*/ 780609 w 1315867"/>
              <a:gd name="connsiteY8" fmla="*/ 1070710 h 1694091"/>
              <a:gd name="connsiteX9" fmla="*/ 1092843 w 1315867"/>
              <a:gd name="connsiteY9" fmla="*/ 1639422 h 1694091"/>
              <a:gd name="connsiteX10" fmla="*/ 501828 w 1315867"/>
              <a:gd name="connsiteY10" fmla="*/ 758476 h 1694091"/>
              <a:gd name="connsiteX11" fmla="*/ 23 w 1315867"/>
              <a:gd name="connsiteY11" fmla="*/ 193 h 1694091"/>
              <a:gd name="connsiteX12" fmla="*/ 479526 w 1315867"/>
              <a:gd name="connsiteY12" fmla="*/ 680417 h 1694091"/>
              <a:gd name="connsiteX13" fmla="*/ 312258 w 1315867"/>
              <a:gd name="connsiteY13" fmla="*/ 278973 h 16940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315867" h="1694091">
                <a:moveTo>
                  <a:pt x="312258" y="278973"/>
                </a:moveTo>
                <a:cubicBezTo>
                  <a:pt x="355004" y="265963"/>
                  <a:pt x="667238" y="520584"/>
                  <a:pt x="736004" y="602359"/>
                </a:cubicBezTo>
                <a:cubicBezTo>
                  <a:pt x="804770" y="684134"/>
                  <a:pt x="724853" y="769627"/>
                  <a:pt x="724853" y="769627"/>
                </a:cubicBezTo>
                <a:cubicBezTo>
                  <a:pt x="724853" y="801222"/>
                  <a:pt x="745297" y="804939"/>
                  <a:pt x="736004" y="791929"/>
                </a:cubicBezTo>
                <a:cubicBezTo>
                  <a:pt x="726711" y="778919"/>
                  <a:pt x="607765" y="630236"/>
                  <a:pt x="669097" y="691568"/>
                </a:cubicBezTo>
                <a:cubicBezTo>
                  <a:pt x="730429" y="752900"/>
                  <a:pt x="996199" y="994510"/>
                  <a:pt x="1103994" y="1159920"/>
                </a:cubicBezTo>
                <a:cubicBezTo>
                  <a:pt x="1211789" y="1325330"/>
                  <a:pt x="1315867" y="1631988"/>
                  <a:pt x="1315867" y="1684027"/>
                </a:cubicBezTo>
                <a:cubicBezTo>
                  <a:pt x="1315867" y="1736066"/>
                  <a:pt x="1193204" y="1574373"/>
                  <a:pt x="1103994" y="1472154"/>
                </a:cubicBezTo>
                <a:cubicBezTo>
                  <a:pt x="1014784" y="1369935"/>
                  <a:pt x="782468" y="1042832"/>
                  <a:pt x="780609" y="1070710"/>
                </a:cubicBezTo>
                <a:cubicBezTo>
                  <a:pt x="778750" y="1098588"/>
                  <a:pt x="1139307" y="1691461"/>
                  <a:pt x="1092843" y="1639422"/>
                </a:cubicBezTo>
                <a:cubicBezTo>
                  <a:pt x="1046380" y="1587383"/>
                  <a:pt x="683965" y="1031681"/>
                  <a:pt x="501828" y="758476"/>
                </a:cubicBezTo>
                <a:cubicBezTo>
                  <a:pt x="319691" y="485271"/>
                  <a:pt x="3740" y="13203"/>
                  <a:pt x="23" y="193"/>
                </a:cubicBezTo>
                <a:cubicBezTo>
                  <a:pt x="-3694" y="-12817"/>
                  <a:pt x="427487" y="633954"/>
                  <a:pt x="479526" y="680417"/>
                </a:cubicBezTo>
                <a:cubicBezTo>
                  <a:pt x="531565" y="726880"/>
                  <a:pt x="269512" y="291983"/>
                  <a:pt x="312258" y="278973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17" name="フリーフォーム 2216">
            <a:extLst>
              <a:ext uri="{FF2B5EF4-FFF2-40B4-BE49-F238E27FC236}">
                <a16:creationId xmlns:a16="http://schemas.microsoft.com/office/drawing/2014/main" id="{BFA86528-7CC2-EFE5-2871-0B758F27686B}"/>
              </a:ext>
            </a:extLst>
          </p:cNvPr>
          <p:cNvSpPr/>
          <p:nvPr/>
        </p:nvSpPr>
        <p:spPr>
          <a:xfrm>
            <a:off x="6823644" y="7370956"/>
            <a:ext cx="1009614" cy="1610761"/>
          </a:xfrm>
          <a:custGeom>
            <a:avLst/>
            <a:gdLst>
              <a:gd name="connsiteX0" fmla="*/ 902 w 1009614"/>
              <a:gd name="connsiteY0" fmla="*/ 0 h 1610761"/>
              <a:gd name="connsiteX1" fmla="*/ 458102 w 1009614"/>
              <a:gd name="connsiteY1" fmla="*/ 702527 h 1610761"/>
              <a:gd name="connsiteX2" fmla="*/ 971058 w 1009614"/>
              <a:gd name="connsiteY2" fmla="*/ 1550020 h 1610761"/>
              <a:gd name="connsiteX3" fmla="*/ 904151 w 1009614"/>
              <a:gd name="connsiteY3" fmla="*/ 1449659 h 1610761"/>
              <a:gd name="connsiteX4" fmla="*/ 357741 w 1009614"/>
              <a:gd name="connsiteY4" fmla="*/ 702527 h 1610761"/>
              <a:gd name="connsiteX5" fmla="*/ 902 w 1009614"/>
              <a:gd name="connsiteY5" fmla="*/ 0 h 16107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09614" h="1610761">
                <a:moveTo>
                  <a:pt x="902" y="0"/>
                </a:moveTo>
                <a:cubicBezTo>
                  <a:pt x="17629" y="0"/>
                  <a:pt x="296409" y="444190"/>
                  <a:pt x="458102" y="702527"/>
                </a:cubicBezTo>
                <a:cubicBezTo>
                  <a:pt x="619795" y="960864"/>
                  <a:pt x="896717" y="1425498"/>
                  <a:pt x="971058" y="1550020"/>
                </a:cubicBezTo>
                <a:cubicBezTo>
                  <a:pt x="1045399" y="1674542"/>
                  <a:pt x="1006370" y="1590908"/>
                  <a:pt x="904151" y="1449659"/>
                </a:cubicBezTo>
                <a:cubicBezTo>
                  <a:pt x="801932" y="1308410"/>
                  <a:pt x="512000" y="942278"/>
                  <a:pt x="357741" y="702527"/>
                </a:cubicBezTo>
                <a:cubicBezTo>
                  <a:pt x="203483" y="462776"/>
                  <a:pt x="-15825" y="0"/>
                  <a:pt x="902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18" name="フリーフォーム 2217">
            <a:extLst>
              <a:ext uri="{FF2B5EF4-FFF2-40B4-BE49-F238E27FC236}">
                <a16:creationId xmlns:a16="http://schemas.microsoft.com/office/drawing/2014/main" id="{11B724AB-C5D7-29C8-13EB-3E5E231FBBCF}"/>
              </a:ext>
            </a:extLst>
          </p:cNvPr>
          <p:cNvSpPr/>
          <p:nvPr/>
        </p:nvSpPr>
        <p:spPr>
          <a:xfrm>
            <a:off x="7883109" y="8842048"/>
            <a:ext cx="90013" cy="795143"/>
          </a:xfrm>
          <a:custGeom>
            <a:avLst/>
            <a:gdLst>
              <a:gd name="connsiteX0" fmla="*/ 803 w 90013"/>
              <a:gd name="connsiteY0" fmla="*/ 869 h 795143"/>
              <a:gd name="connsiteX1" fmla="*/ 45408 w 90013"/>
              <a:gd name="connsiteY1" fmla="*/ 368859 h 795143"/>
              <a:gd name="connsiteX2" fmla="*/ 34257 w 90013"/>
              <a:gd name="connsiteY2" fmla="*/ 614186 h 795143"/>
              <a:gd name="connsiteX3" fmla="*/ 23106 w 90013"/>
              <a:gd name="connsiteY3" fmla="*/ 792606 h 795143"/>
              <a:gd name="connsiteX4" fmla="*/ 90013 w 90013"/>
              <a:gd name="connsiteY4" fmla="*/ 480372 h 795143"/>
              <a:gd name="connsiteX5" fmla="*/ 803 w 90013"/>
              <a:gd name="connsiteY5" fmla="*/ 869 h 7951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90013" h="795143">
                <a:moveTo>
                  <a:pt x="803" y="869"/>
                </a:moveTo>
                <a:cubicBezTo>
                  <a:pt x="-6631" y="-17716"/>
                  <a:pt x="39832" y="266640"/>
                  <a:pt x="45408" y="368859"/>
                </a:cubicBezTo>
                <a:cubicBezTo>
                  <a:pt x="50984" y="471078"/>
                  <a:pt x="37974" y="543562"/>
                  <a:pt x="34257" y="614186"/>
                </a:cubicBezTo>
                <a:cubicBezTo>
                  <a:pt x="30540" y="684810"/>
                  <a:pt x="13813" y="814908"/>
                  <a:pt x="23106" y="792606"/>
                </a:cubicBezTo>
                <a:cubicBezTo>
                  <a:pt x="32399" y="770304"/>
                  <a:pt x="90013" y="614187"/>
                  <a:pt x="90013" y="480372"/>
                </a:cubicBezTo>
                <a:cubicBezTo>
                  <a:pt x="90013" y="346557"/>
                  <a:pt x="8237" y="19454"/>
                  <a:pt x="803" y="86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19" name="フリーフォーム 2218">
            <a:extLst>
              <a:ext uri="{FF2B5EF4-FFF2-40B4-BE49-F238E27FC236}">
                <a16:creationId xmlns:a16="http://schemas.microsoft.com/office/drawing/2014/main" id="{1D7DFD2B-953F-DAB9-D7BC-B6F0043D2873}"/>
              </a:ext>
            </a:extLst>
          </p:cNvPr>
          <p:cNvSpPr/>
          <p:nvPr/>
        </p:nvSpPr>
        <p:spPr>
          <a:xfrm>
            <a:off x="4594130" y="8543806"/>
            <a:ext cx="1358203" cy="1693327"/>
          </a:xfrm>
          <a:custGeom>
            <a:avLst/>
            <a:gdLst>
              <a:gd name="connsiteX0" fmla="*/ 1349470 w 1358203"/>
              <a:gd name="connsiteY0" fmla="*/ 9179 h 1693327"/>
              <a:gd name="connsiteX1" fmla="*/ 312407 w 1358203"/>
              <a:gd name="connsiteY1" fmla="*/ 1135453 h 1693327"/>
              <a:gd name="connsiteX2" fmla="*/ 172 w 1358203"/>
              <a:gd name="connsiteY2" fmla="*/ 1693014 h 1693327"/>
              <a:gd name="connsiteX3" fmla="*/ 278953 w 1358203"/>
              <a:gd name="connsiteY3" fmla="*/ 1068545 h 1693327"/>
              <a:gd name="connsiteX4" fmla="*/ 925724 w 1358203"/>
              <a:gd name="connsiteY4" fmla="*/ 354867 h 1693327"/>
              <a:gd name="connsiteX5" fmla="*/ 814211 w 1358203"/>
              <a:gd name="connsiteY5" fmla="*/ 589043 h 1693327"/>
              <a:gd name="connsiteX6" fmla="*/ 1349470 w 1358203"/>
              <a:gd name="connsiteY6" fmla="*/ 9179 h 169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358203" h="1693327">
                <a:moveTo>
                  <a:pt x="1349470" y="9179"/>
                </a:moveTo>
                <a:cubicBezTo>
                  <a:pt x="1265836" y="100247"/>
                  <a:pt x="537290" y="854814"/>
                  <a:pt x="312407" y="1135453"/>
                </a:cubicBezTo>
                <a:cubicBezTo>
                  <a:pt x="87524" y="1416092"/>
                  <a:pt x="5748" y="1704165"/>
                  <a:pt x="172" y="1693014"/>
                </a:cubicBezTo>
                <a:cubicBezTo>
                  <a:pt x="-5404" y="1681863"/>
                  <a:pt x="124694" y="1291569"/>
                  <a:pt x="278953" y="1068545"/>
                </a:cubicBezTo>
                <a:cubicBezTo>
                  <a:pt x="433212" y="845521"/>
                  <a:pt x="836514" y="434784"/>
                  <a:pt x="925724" y="354867"/>
                </a:cubicBezTo>
                <a:cubicBezTo>
                  <a:pt x="1014934" y="274950"/>
                  <a:pt x="738011" y="644799"/>
                  <a:pt x="814211" y="589043"/>
                </a:cubicBezTo>
                <a:cubicBezTo>
                  <a:pt x="890411" y="533287"/>
                  <a:pt x="1433104" y="-81889"/>
                  <a:pt x="1349470" y="917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20" name="フリーフォーム 2219">
            <a:extLst>
              <a:ext uri="{FF2B5EF4-FFF2-40B4-BE49-F238E27FC236}">
                <a16:creationId xmlns:a16="http://schemas.microsoft.com/office/drawing/2014/main" id="{87379F3A-7852-4D01-E466-6BCBE853D6F6}"/>
              </a:ext>
            </a:extLst>
          </p:cNvPr>
          <p:cNvSpPr/>
          <p:nvPr/>
        </p:nvSpPr>
        <p:spPr>
          <a:xfrm>
            <a:off x="4439576" y="8490953"/>
            <a:ext cx="1078563" cy="613632"/>
          </a:xfrm>
          <a:custGeom>
            <a:avLst/>
            <a:gdLst>
              <a:gd name="connsiteX0" fmla="*/ 1057975 w 1078563"/>
              <a:gd name="connsiteY0" fmla="*/ 6276 h 613632"/>
              <a:gd name="connsiteX1" fmla="*/ 221634 w 1078563"/>
              <a:gd name="connsiteY1" fmla="*/ 530384 h 613632"/>
              <a:gd name="connsiteX2" fmla="*/ 32063 w 1078563"/>
              <a:gd name="connsiteY2" fmla="*/ 586140 h 613632"/>
              <a:gd name="connsiteX3" fmla="*/ 756892 w 1078563"/>
              <a:gd name="connsiteY3" fmla="*/ 262754 h 613632"/>
              <a:gd name="connsiteX4" fmla="*/ 1057975 w 1078563"/>
              <a:gd name="connsiteY4" fmla="*/ 6276 h 6136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78563" h="613632">
                <a:moveTo>
                  <a:pt x="1057975" y="6276"/>
                </a:moveTo>
                <a:cubicBezTo>
                  <a:pt x="968765" y="50881"/>
                  <a:pt x="392619" y="433740"/>
                  <a:pt x="221634" y="530384"/>
                </a:cubicBezTo>
                <a:cubicBezTo>
                  <a:pt x="50649" y="627028"/>
                  <a:pt x="-57147" y="630745"/>
                  <a:pt x="32063" y="586140"/>
                </a:cubicBezTo>
                <a:cubicBezTo>
                  <a:pt x="121273" y="541535"/>
                  <a:pt x="585907" y="359398"/>
                  <a:pt x="756892" y="262754"/>
                </a:cubicBezTo>
                <a:cubicBezTo>
                  <a:pt x="927877" y="166110"/>
                  <a:pt x="1147185" y="-38329"/>
                  <a:pt x="1057975" y="627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21" name="フリーフォーム 2220">
            <a:extLst>
              <a:ext uri="{FF2B5EF4-FFF2-40B4-BE49-F238E27FC236}">
                <a16:creationId xmlns:a16="http://schemas.microsoft.com/office/drawing/2014/main" id="{8BE57F7C-DE2E-F7F9-D7CC-7268A86D67B7}"/>
              </a:ext>
            </a:extLst>
          </p:cNvPr>
          <p:cNvSpPr/>
          <p:nvPr/>
        </p:nvSpPr>
        <p:spPr>
          <a:xfrm>
            <a:off x="5229761" y="9018538"/>
            <a:ext cx="1089579" cy="137020"/>
          </a:xfrm>
          <a:custGeom>
            <a:avLst/>
            <a:gdLst>
              <a:gd name="connsiteX0" fmla="*/ 161 w 1089579"/>
              <a:gd name="connsiteY0" fmla="*/ 136613 h 137020"/>
              <a:gd name="connsiteX1" fmla="*/ 1003771 w 1089579"/>
              <a:gd name="connsiteY1" fmla="*/ 47403 h 137020"/>
              <a:gd name="connsiteX2" fmla="*/ 925712 w 1089579"/>
              <a:gd name="connsiteY2" fmla="*/ 2799 h 137020"/>
              <a:gd name="connsiteX3" fmla="*/ 161 w 1089579"/>
              <a:gd name="connsiteY3" fmla="*/ 136613 h 1370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89579" h="137020">
                <a:moveTo>
                  <a:pt x="161" y="136613"/>
                </a:moveTo>
                <a:cubicBezTo>
                  <a:pt x="13171" y="144047"/>
                  <a:pt x="1003771" y="47403"/>
                  <a:pt x="1003771" y="47403"/>
                </a:cubicBezTo>
                <a:cubicBezTo>
                  <a:pt x="1158029" y="25101"/>
                  <a:pt x="1087405" y="-10211"/>
                  <a:pt x="925712" y="2799"/>
                </a:cubicBezTo>
                <a:cubicBezTo>
                  <a:pt x="764019" y="15809"/>
                  <a:pt x="-12849" y="129179"/>
                  <a:pt x="161" y="13661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22" name="フリーフォーム 2221">
            <a:extLst>
              <a:ext uri="{FF2B5EF4-FFF2-40B4-BE49-F238E27FC236}">
                <a16:creationId xmlns:a16="http://schemas.microsoft.com/office/drawing/2014/main" id="{1CB76897-7730-90A0-49F1-3A2DF3FFA3A1}"/>
              </a:ext>
            </a:extLst>
          </p:cNvPr>
          <p:cNvSpPr/>
          <p:nvPr/>
        </p:nvSpPr>
        <p:spPr>
          <a:xfrm>
            <a:off x="5929700" y="8518727"/>
            <a:ext cx="2238047" cy="2364942"/>
          </a:xfrm>
          <a:custGeom>
            <a:avLst/>
            <a:gdLst>
              <a:gd name="connsiteX0" fmla="*/ 2749 w 2238047"/>
              <a:gd name="connsiteY0" fmla="*/ 805 h 2364942"/>
              <a:gd name="connsiteX1" fmla="*/ 281529 w 2238047"/>
              <a:gd name="connsiteY1" fmla="*/ 524912 h 2364942"/>
              <a:gd name="connsiteX2" fmla="*/ 1117871 w 2238047"/>
              <a:gd name="connsiteY2" fmla="*/ 1417010 h 2364942"/>
              <a:gd name="connsiteX3" fmla="*/ 2154934 w 2238047"/>
              <a:gd name="connsiteY3" fmla="*/ 2320258 h 2364942"/>
              <a:gd name="connsiteX4" fmla="*/ 2021120 w 2238047"/>
              <a:gd name="connsiteY4" fmla="*/ 2108385 h 2364942"/>
              <a:gd name="connsiteX5" fmla="*/ 805637 w 2238047"/>
              <a:gd name="connsiteY5" fmla="*/ 1082473 h 2364942"/>
              <a:gd name="connsiteX6" fmla="*/ 415344 w 2238047"/>
              <a:gd name="connsiteY6" fmla="*/ 636424 h 2364942"/>
              <a:gd name="connsiteX7" fmla="*/ 2749 w 2238047"/>
              <a:gd name="connsiteY7" fmla="*/ 805 h 23649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238047" h="2364942">
                <a:moveTo>
                  <a:pt x="2749" y="805"/>
                </a:moveTo>
                <a:cubicBezTo>
                  <a:pt x="-19553" y="-17780"/>
                  <a:pt x="95675" y="288878"/>
                  <a:pt x="281529" y="524912"/>
                </a:cubicBezTo>
                <a:cubicBezTo>
                  <a:pt x="467383" y="760946"/>
                  <a:pt x="805637" y="1117786"/>
                  <a:pt x="1117871" y="1417010"/>
                </a:cubicBezTo>
                <a:cubicBezTo>
                  <a:pt x="1430105" y="1716234"/>
                  <a:pt x="2004393" y="2205029"/>
                  <a:pt x="2154934" y="2320258"/>
                </a:cubicBezTo>
                <a:cubicBezTo>
                  <a:pt x="2305475" y="2435487"/>
                  <a:pt x="2246003" y="2314682"/>
                  <a:pt x="2021120" y="2108385"/>
                </a:cubicBezTo>
                <a:cubicBezTo>
                  <a:pt x="1796237" y="1902088"/>
                  <a:pt x="1073266" y="1327800"/>
                  <a:pt x="805637" y="1082473"/>
                </a:cubicBezTo>
                <a:cubicBezTo>
                  <a:pt x="538008" y="837146"/>
                  <a:pt x="556593" y="818561"/>
                  <a:pt x="415344" y="636424"/>
                </a:cubicBezTo>
                <a:cubicBezTo>
                  <a:pt x="274095" y="454287"/>
                  <a:pt x="25051" y="19390"/>
                  <a:pt x="2749" y="80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23" name="フリーフォーム 2222">
            <a:extLst>
              <a:ext uri="{FF2B5EF4-FFF2-40B4-BE49-F238E27FC236}">
                <a16:creationId xmlns:a16="http://schemas.microsoft.com/office/drawing/2014/main" id="{C75863D2-F1FE-034E-63B3-9D0FDC5CA253}"/>
              </a:ext>
            </a:extLst>
          </p:cNvPr>
          <p:cNvSpPr/>
          <p:nvPr/>
        </p:nvSpPr>
        <p:spPr>
          <a:xfrm>
            <a:off x="4587286" y="9760698"/>
            <a:ext cx="2169323" cy="1079847"/>
          </a:xfrm>
          <a:custGeom>
            <a:avLst/>
            <a:gdLst>
              <a:gd name="connsiteX0" fmla="*/ 18168 w 2169323"/>
              <a:gd name="connsiteY0" fmla="*/ 1067136 h 1079847"/>
              <a:gd name="connsiteX1" fmla="*/ 1523582 w 2169323"/>
              <a:gd name="connsiteY1" fmla="*/ 342307 h 1079847"/>
              <a:gd name="connsiteX2" fmla="*/ 720694 w 2169323"/>
              <a:gd name="connsiteY2" fmla="*/ 687995 h 1079847"/>
              <a:gd name="connsiteX3" fmla="*/ 1835816 w 2169323"/>
              <a:gd name="connsiteY3" fmla="*/ 186190 h 1079847"/>
              <a:gd name="connsiteX4" fmla="*/ 2148051 w 2169323"/>
              <a:gd name="connsiteY4" fmla="*/ 7770 h 1079847"/>
              <a:gd name="connsiteX5" fmla="*/ 1356314 w 2169323"/>
              <a:gd name="connsiteY5" fmla="*/ 409214 h 1079847"/>
              <a:gd name="connsiteX6" fmla="*/ 731846 w 2169323"/>
              <a:gd name="connsiteY6" fmla="*/ 777204 h 1079847"/>
              <a:gd name="connsiteX7" fmla="*/ 18168 w 2169323"/>
              <a:gd name="connsiteY7" fmla="*/ 1067136 h 10798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169323" h="1079847">
                <a:moveTo>
                  <a:pt x="18168" y="1067136"/>
                </a:moveTo>
                <a:cubicBezTo>
                  <a:pt x="150124" y="994653"/>
                  <a:pt x="1406494" y="405497"/>
                  <a:pt x="1523582" y="342307"/>
                </a:cubicBezTo>
                <a:cubicBezTo>
                  <a:pt x="1640670" y="279117"/>
                  <a:pt x="668655" y="714014"/>
                  <a:pt x="720694" y="687995"/>
                </a:cubicBezTo>
                <a:cubicBezTo>
                  <a:pt x="772733" y="661976"/>
                  <a:pt x="1597923" y="299561"/>
                  <a:pt x="1835816" y="186190"/>
                </a:cubicBezTo>
                <a:cubicBezTo>
                  <a:pt x="2073709" y="72819"/>
                  <a:pt x="2227968" y="-29401"/>
                  <a:pt x="2148051" y="7770"/>
                </a:cubicBezTo>
                <a:cubicBezTo>
                  <a:pt x="2068134" y="44941"/>
                  <a:pt x="1592348" y="280975"/>
                  <a:pt x="1356314" y="409214"/>
                </a:cubicBezTo>
                <a:cubicBezTo>
                  <a:pt x="1120280" y="537453"/>
                  <a:pt x="954870" y="671267"/>
                  <a:pt x="731846" y="777204"/>
                </a:cubicBezTo>
                <a:cubicBezTo>
                  <a:pt x="508822" y="883141"/>
                  <a:pt x="-113788" y="1139619"/>
                  <a:pt x="18168" y="106713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24" name="フリーフォーム 2223">
            <a:extLst>
              <a:ext uri="{FF2B5EF4-FFF2-40B4-BE49-F238E27FC236}">
                <a16:creationId xmlns:a16="http://schemas.microsoft.com/office/drawing/2014/main" id="{AB2D779B-F860-FCDC-1597-C703562E2C41}"/>
              </a:ext>
            </a:extLst>
          </p:cNvPr>
          <p:cNvSpPr/>
          <p:nvPr/>
        </p:nvSpPr>
        <p:spPr>
          <a:xfrm>
            <a:off x="5412781" y="10682675"/>
            <a:ext cx="2504683" cy="899883"/>
          </a:xfrm>
          <a:custGeom>
            <a:avLst/>
            <a:gdLst>
              <a:gd name="connsiteX0" fmla="*/ 2504585 w 2504683"/>
              <a:gd name="connsiteY0" fmla="*/ 193 h 899883"/>
              <a:gd name="connsiteX1" fmla="*/ 1835512 w 2504683"/>
              <a:gd name="connsiteY1" fmla="*/ 390486 h 899883"/>
              <a:gd name="connsiteX2" fmla="*/ 932263 w 2504683"/>
              <a:gd name="connsiteY2" fmla="*/ 646964 h 899883"/>
              <a:gd name="connsiteX3" fmla="*/ 17863 w 2504683"/>
              <a:gd name="connsiteY3" fmla="*/ 892291 h 899883"/>
              <a:gd name="connsiteX4" fmla="*/ 1790907 w 2504683"/>
              <a:gd name="connsiteY4" fmla="*/ 345881 h 899883"/>
              <a:gd name="connsiteX5" fmla="*/ 2504585 w 2504683"/>
              <a:gd name="connsiteY5" fmla="*/ 193 h 8998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504683" h="899883">
                <a:moveTo>
                  <a:pt x="2504585" y="193"/>
                </a:moveTo>
                <a:cubicBezTo>
                  <a:pt x="2512019" y="7627"/>
                  <a:pt x="2097566" y="282691"/>
                  <a:pt x="1835512" y="390486"/>
                </a:cubicBezTo>
                <a:cubicBezTo>
                  <a:pt x="1573458" y="498281"/>
                  <a:pt x="932263" y="646964"/>
                  <a:pt x="932263" y="646964"/>
                </a:cubicBezTo>
                <a:cubicBezTo>
                  <a:pt x="629321" y="730598"/>
                  <a:pt x="-125244" y="942471"/>
                  <a:pt x="17863" y="892291"/>
                </a:cubicBezTo>
                <a:cubicBezTo>
                  <a:pt x="160970" y="842111"/>
                  <a:pt x="1380171" y="490847"/>
                  <a:pt x="1790907" y="345881"/>
                </a:cubicBezTo>
                <a:cubicBezTo>
                  <a:pt x="2201643" y="200915"/>
                  <a:pt x="2497151" y="-7241"/>
                  <a:pt x="2504585" y="19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25" name="フリーフォーム 2224">
            <a:extLst>
              <a:ext uri="{FF2B5EF4-FFF2-40B4-BE49-F238E27FC236}">
                <a16:creationId xmlns:a16="http://schemas.microsoft.com/office/drawing/2014/main" id="{9AB78CAF-E4CA-E48F-6E5C-39C47E1DCF4C}"/>
              </a:ext>
            </a:extLst>
          </p:cNvPr>
          <p:cNvSpPr/>
          <p:nvPr/>
        </p:nvSpPr>
        <p:spPr>
          <a:xfrm>
            <a:off x="8059058" y="10729219"/>
            <a:ext cx="1192666" cy="1283933"/>
          </a:xfrm>
          <a:custGeom>
            <a:avLst/>
            <a:gdLst>
              <a:gd name="connsiteX0" fmla="*/ 3274 w 1192666"/>
              <a:gd name="connsiteY0" fmla="*/ 9405 h 1283933"/>
              <a:gd name="connsiteX1" fmla="*/ 549683 w 1192666"/>
              <a:gd name="connsiteY1" fmla="*/ 600420 h 1283933"/>
              <a:gd name="connsiteX2" fmla="*/ 1185303 w 1192666"/>
              <a:gd name="connsiteY2" fmla="*/ 1280644 h 1283933"/>
              <a:gd name="connsiteX3" fmla="*/ 861918 w 1192666"/>
              <a:gd name="connsiteY3" fmla="*/ 834596 h 1283933"/>
              <a:gd name="connsiteX4" fmla="*/ 348962 w 1192666"/>
              <a:gd name="connsiteY4" fmla="*/ 277035 h 1283933"/>
              <a:gd name="connsiteX5" fmla="*/ 3274 w 1192666"/>
              <a:gd name="connsiteY5" fmla="*/ 9405 h 12839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92666" h="1283933">
                <a:moveTo>
                  <a:pt x="3274" y="9405"/>
                </a:moveTo>
                <a:cubicBezTo>
                  <a:pt x="36728" y="63303"/>
                  <a:pt x="549683" y="600420"/>
                  <a:pt x="549683" y="600420"/>
                </a:cubicBezTo>
                <a:cubicBezTo>
                  <a:pt x="746688" y="812293"/>
                  <a:pt x="1133264" y="1241615"/>
                  <a:pt x="1185303" y="1280644"/>
                </a:cubicBezTo>
                <a:cubicBezTo>
                  <a:pt x="1237342" y="1319673"/>
                  <a:pt x="1001308" y="1001864"/>
                  <a:pt x="861918" y="834596"/>
                </a:cubicBezTo>
                <a:cubicBezTo>
                  <a:pt x="722528" y="667328"/>
                  <a:pt x="497645" y="408991"/>
                  <a:pt x="348962" y="277035"/>
                </a:cubicBezTo>
                <a:cubicBezTo>
                  <a:pt x="200279" y="145079"/>
                  <a:pt x="-30180" y="-44493"/>
                  <a:pt x="3274" y="940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26" name="フリーフォーム 2225">
            <a:extLst>
              <a:ext uri="{FF2B5EF4-FFF2-40B4-BE49-F238E27FC236}">
                <a16:creationId xmlns:a16="http://schemas.microsoft.com/office/drawing/2014/main" id="{7598941F-6218-4C17-E29D-941407701D69}"/>
              </a:ext>
            </a:extLst>
          </p:cNvPr>
          <p:cNvSpPr/>
          <p:nvPr/>
        </p:nvSpPr>
        <p:spPr>
          <a:xfrm>
            <a:off x="5483677" y="4002352"/>
            <a:ext cx="1166980" cy="2711105"/>
          </a:xfrm>
          <a:custGeom>
            <a:avLst/>
            <a:gdLst>
              <a:gd name="connsiteX0" fmla="*/ 2723 w 1166980"/>
              <a:gd name="connsiteY0" fmla="*/ 936 h 2711105"/>
              <a:gd name="connsiteX1" fmla="*/ 482225 w 1166980"/>
              <a:gd name="connsiteY1" fmla="*/ 748068 h 2711105"/>
              <a:gd name="connsiteX2" fmla="*/ 415318 w 1166980"/>
              <a:gd name="connsiteY2" fmla="*/ 636555 h 2711105"/>
              <a:gd name="connsiteX3" fmla="*/ 571435 w 1166980"/>
              <a:gd name="connsiteY3" fmla="*/ 1450594 h 2711105"/>
              <a:gd name="connsiteX4" fmla="*/ 861367 w 1166980"/>
              <a:gd name="connsiteY4" fmla="*/ 2008155 h 2711105"/>
              <a:gd name="connsiteX5" fmla="*/ 1162450 w 1166980"/>
              <a:gd name="connsiteY5" fmla="*/ 2699531 h 2711105"/>
              <a:gd name="connsiteX6" fmla="*/ 1017484 w 1166980"/>
              <a:gd name="connsiteY6" fmla="*/ 2376146 h 2711105"/>
              <a:gd name="connsiteX7" fmla="*/ 682947 w 1166980"/>
              <a:gd name="connsiteY7" fmla="*/ 1550955 h 2711105"/>
              <a:gd name="connsiteX8" fmla="*/ 303806 w 1166980"/>
              <a:gd name="connsiteY8" fmla="*/ 614253 h 2711105"/>
              <a:gd name="connsiteX9" fmla="*/ 2723 w 1166980"/>
              <a:gd name="connsiteY9" fmla="*/ 936 h 27111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166980" h="2711105">
                <a:moveTo>
                  <a:pt x="2723" y="936"/>
                </a:moveTo>
                <a:cubicBezTo>
                  <a:pt x="32459" y="23238"/>
                  <a:pt x="413459" y="642132"/>
                  <a:pt x="482225" y="748068"/>
                </a:cubicBezTo>
                <a:cubicBezTo>
                  <a:pt x="550991" y="854005"/>
                  <a:pt x="400450" y="519467"/>
                  <a:pt x="415318" y="636555"/>
                </a:cubicBezTo>
                <a:cubicBezTo>
                  <a:pt x="430186" y="753643"/>
                  <a:pt x="497093" y="1221994"/>
                  <a:pt x="571435" y="1450594"/>
                </a:cubicBezTo>
                <a:cubicBezTo>
                  <a:pt x="645777" y="1679194"/>
                  <a:pt x="762864" y="1799999"/>
                  <a:pt x="861367" y="2008155"/>
                </a:cubicBezTo>
                <a:cubicBezTo>
                  <a:pt x="959870" y="2216311"/>
                  <a:pt x="1136431" y="2638199"/>
                  <a:pt x="1162450" y="2699531"/>
                </a:cubicBezTo>
                <a:cubicBezTo>
                  <a:pt x="1188469" y="2760863"/>
                  <a:pt x="1097401" y="2567575"/>
                  <a:pt x="1017484" y="2376146"/>
                </a:cubicBezTo>
                <a:cubicBezTo>
                  <a:pt x="937567" y="2184717"/>
                  <a:pt x="682947" y="1550955"/>
                  <a:pt x="682947" y="1550955"/>
                </a:cubicBezTo>
                <a:cubicBezTo>
                  <a:pt x="564001" y="1257306"/>
                  <a:pt x="413460" y="868872"/>
                  <a:pt x="303806" y="614253"/>
                </a:cubicBezTo>
                <a:cubicBezTo>
                  <a:pt x="194152" y="359634"/>
                  <a:pt x="-27013" y="-21366"/>
                  <a:pt x="2723" y="93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27" name="フリーフォーム 2226">
            <a:extLst>
              <a:ext uri="{FF2B5EF4-FFF2-40B4-BE49-F238E27FC236}">
                <a16:creationId xmlns:a16="http://schemas.microsoft.com/office/drawing/2014/main" id="{DAC1B488-2045-C194-2050-65B4C12610B3}"/>
              </a:ext>
            </a:extLst>
          </p:cNvPr>
          <p:cNvSpPr/>
          <p:nvPr/>
        </p:nvSpPr>
        <p:spPr>
          <a:xfrm>
            <a:off x="6665045" y="6697849"/>
            <a:ext cx="1667601" cy="2046091"/>
          </a:xfrm>
          <a:custGeom>
            <a:avLst/>
            <a:gdLst>
              <a:gd name="connsiteX0" fmla="*/ 3384 w 1667601"/>
              <a:gd name="connsiteY0" fmla="*/ 4034 h 2046091"/>
              <a:gd name="connsiteX1" fmla="*/ 650155 w 1667601"/>
              <a:gd name="connsiteY1" fmla="*/ 661956 h 2046091"/>
              <a:gd name="connsiteX2" fmla="*/ 1397287 w 1667601"/>
              <a:gd name="connsiteY2" fmla="*/ 1777078 h 2046091"/>
              <a:gd name="connsiteX3" fmla="*/ 1664916 w 1667601"/>
              <a:gd name="connsiteY3" fmla="*/ 2044707 h 2046091"/>
              <a:gd name="connsiteX4" fmla="*/ 1542253 w 1667601"/>
              <a:gd name="connsiteY4" fmla="*/ 1888590 h 2046091"/>
              <a:gd name="connsiteX5" fmla="*/ 449433 w 1667601"/>
              <a:gd name="connsiteY5" fmla="*/ 461234 h 2046091"/>
              <a:gd name="connsiteX6" fmla="*/ 3384 w 1667601"/>
              <a:gd name="connsiteY6" fmla="*/ 4034 h 20460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667601" h="2046091">
                <a:moveTo>
                  <a:pt x="3384" y="4034"/>
                </a:moveTo>
                <a:cubicBezTo>
                  <a:pt x="36838" y="37488"/>
                  <a:pt x="417838" y="366449"/>
                  <a:pt x="650155" y="661956"/>
                </a:cubicBezTo>
                <a:cubicBezTo>
                  <a:pt x="882472" y="957463"/>
                  <a:pt x="1228160" y="1546620"/>
                  <a:pt x="1397287" y="1777078"/>
                </a:cubicBezTo>
                <a:cubicBezTo>
                  <a:pt x="1566414" y="2007537"/>
                  <a:pt x="1640755" y="2026122"/>
                  <a:pt x="1664916" y="2044707"/>
                </a:cubicBezTo>
                <a:cubicBezTo>
                  <a:pt x="1689077" y="2063292"/>
                  <a:pt x="1542253" y="1888590"/>
                  <a:pt x="1542253" y="1888590"/>
                </a:cubicBezTo>
                <a:cubicBezTo>
                  <a:pt x="1339673" y="1624678"/>
                  <a:pt x="709628" y="775327"/>
                  <a:pt x="449433" y="461234"/>
                </a:cubicBezTo>
                <a:cubicBezTo>
                  <a:pt x="189238" y="147141"/>
                  <a:pt x="-30070" y="-29420"/>
                  <a:pt x="3384" y="403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28" name="フリーフォーム 2227">
            <a:extLst>
              <a:ext uri="{FF2B5EF4-FFF2-40B4-BE49-F238E27FC236}">
                <a16:creationId xmlns:a16="http://schemas.microsoft.com/office/drawing/2014/main" id="{A35F2EA5-1390-B971-21B3-5664270EFC1B}"/>
              </a:ext>
            </a:extLst>
          </p:cNvPr>
          <p:cNvSpPr/>
          <p:nvPr/>
        </p:nvSpPr>
        <p:spPr>
          <a:xfrm>
            <a:off x="5351597" y="5367361"/>
            <a:ext cx="57274" cy="1410344"/>
          </a:xfrm>
          <a:custGeom>
            <a:avLst/>
            <a:gdLst>
              <a:gd name="connsiteX0" fmla="*/ 56744 w 57274"/>
              <a:gd name="connsiteY0" fmla="*/ 18678 h 1410344"/>
              <a:gd name="connsiteX1" fmla="*/ 34442 w 57274"/>
              <a:gd name="connsiteY1" fmla="*/ 1379127 h 1410344"/>
              <a:gd name="connsiteX2" fmla="*/ 988 w 57274"/>
              <a:gd name="connsiteY2" fmla="*/ 944229 h 1410344"/>
              <a:gd name="connsiteX3" fmla="*/ 12140 w 57274"/>
              <a:gd name="connsiteY3" fmla="*/ 609693 h 1410344"/>
              <a:gd name="connsiteX4" fmla="*/ 56744 w 57274"/>
              <a:gd name="connsiteY4" fmla="*/ 18678 h 14103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7274" h="1410344">
                <a:moveTo>
                  <a:pt x="56744" y="18678"/>
                </a:moveTo>
                <a:cubicBezTo>
                  <a:pt x="60461" y="146917"/>
                  <a:pt x="43735" y="1224869"/>
                  <a:pt x="34442" y="1379127"/>
                </a:cubicBezTo>
                <a:cubicBezTo>
                  <a:pt x="25149" y="1533386"/>
                  <a:pt x="4705" y="1072468"/>
                  <a:pt x="988" y="944229"/>
                </a:cubicBezTo>
                <a:cubicBezTo>
                  <a:pt x="-2729" y="815990"/>
                  <a:pt x="4706" y="760234"/>
                  <a:pt x="12140" y="609693"/>
                </a:cubicBezTo>
                <a:cubicBezTo>
                  <a:pt x="19574" y="459152"/>
                  <a:pt x="53027" y="-109561"/>
                  <a:pt x="56744" y="1867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29" name="フリーフォーム 2228">
            <a:extLst>
              <a:ext uri="{FF2B5EF4-FFF2-40B4-BE49-F238E27FC236}">
                <a16:creationId xmlns:a16="http://schemas.microsoft.com/office/drawing/2014/main" id="{7FD79049-C3E5-FC17-8309-AC08DADF40A4}"/>
              </a:ext>
            </a:extLst>
          </p:cNvPr>
          <p:cNvSpPr/>
          <p:nvPr/>
        </p:nvSpPr>
        <p:spPr>
          <a:xfrm>
            <a:off x="1770744" y="6087897"/>
            <a:ext cx="396313" cy="2248993"/>
          </a:xfrm>
          <a:custGeom>
            <a:avLst/>
            <a:gdLst>
              <a:gd name="connsiteX0" fmla="*/ 2300 w 396313"/>
              <a:gd name="connsiteY0" fmla="*/ 669 h 2248993"/>
              <a:gd name="connsiteX1" fmla="*/ 370290 w 396313"/>
              <a:gd name="connsiteY1" fmla="*/ 1115791 h 2248993"/>
              <a:gd name="connsiteX2" fmla="*/ 325685 w 396313"/>
              <a:gd name="connsiteY2" fmla="*/ 1550688 h 2248993"/>
              <a:gd name="connsiteX3" fmla="*/ 2300 w 396313"/>
              <a:gd name="connsiteY3" fmla="*/ 2242064 h 2248993"/>
              <a:gd name="connsiteX4" fmla="*/ 214173 w 396313"/>
              <a:gd name="connsiteY4" fmla="*/ 1885225 h 2248993"/>
              <a:gd name="connsiteX5" fmla="*/ 359139 w 396313"/>
              <a:gd name="connsiteY5" fmla="*/ 1539537 h 2248993"/>
              <a:gd name="connsiteX6" fmla="*/ 225324 w 396313"/>
              <a:gd name="connsiteY6" fmla="*/ 736649 h 2248993"/>
              <a:gd name="connsiteX7" fmla="*/ 214173 w 396313"/>
              <a:gd name="connsiteY7" fmla="*/ 948523 h 2248993"/>
              <a:gd name="connsiteX8" fmla="*/ 2300 w 396313"/>
              <a:gd name="connsiteY8" fmla="*/ 669 h 22489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96313" h="2248993">
                <a:moveTo>
                  <a:pt x="2300" y="669"/>
                </a:moveTo>
                <a:cubicBezTo>
                  <a:pt x="28320" y="28547"/>
                  <a:pt x="316392" y="857454"/>
                  <a:pt x="370290" y="1115791"/>
                </a:cubicBezTo>
                <a:cubicBezTo>
                  <a:pt x="424188" y="1374128"/>
                  <a:pt x="387017" y="1362976"/>
                  <a:pt x="325685" y="1550688"/>
                </a:cubicBezTo>
                <a:cubicBezTo>
                  <a:pt x="264353" y="1738400"/>
                  <a:pt x="20885" y="2186308"/>
                  <a:pt x="2300" y="2242064"/>
                </a:cubicBezTo>
                <a:cubicBezTo>
                  <a:pt x="-16285" y="2297820"/>
                  <a:pt x="154700" y="2002313"/>
                  <a:pt x="214173" y="1885225"/>
                </a:cubicBezTo>
                <a:cubicBezTo>
                  <a:pt x="273646" y="1768137"/>
                  <a:pt x="357281" y="1730966"/>
                  <a:pt x="359139" y="1539537"/>
                </a:cubicBezTo>
                <a:cubicBezTo>
                  <a:pt x="360998" y="1348108"/>
                  <a:pt x="249485" y="835151"/>
                  <a:pt x="225324" y="736649"/>
                </a:cubicBezTo>
                <a:cubicBezTo>
                  <a:pt x="201163" y="638147"/>
                  <a:pt x="249485" y="1073045"/>
                  <a:pt x="214173" y="948523"/>
                </a:cubicBezTo>
                <a:cubicBezTo>
                  <a:pt x="178861" y="824001"/>
                  <a:pt x="-23720" y="-27209"/>
                  <a:pt x="2300" y="66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30" name="フリーフォーム 2229">
            <a:extLst>
              <a:ext uri="{FF2B5EF4-FFF2-40B4-BE49-F238E27FC236}">
                <a16:creationId xmlns:a16="http://schemas.microsoft.com/office/drawing/2014/main" id="{BF80CDDE-085C-33CD-FC92-A3B0549642BB}"/>
              </a:ext>
            </a:extLst>
          </p:cNvPr>
          <p:cNvSpPr/>
          <p:nvPr/>
        </p:nvSpPr>
        <p:spPr>
          <a:xfrm>
            <a:off x="2574741" y="6590067"/>
            <a:ext cx="135462" cy="982233"/>
          </a:xfrm>
          <a:custGeom>
            <a:avLst/>
            <a:gdLst>
              <a:gd name="connsiteX0" fmla="*/ 45796 w 135462"/>
              <a:gd name="connsiteY0" fmla="*/ 304 h 982233"/>
              <a:gd name="connsiteX1" fmla="*/ 68098 w 135462"/>
              <a:gd name="connsiteY1" fmla="*/ 557865 h 982233"/>
              <a:gd name="connsiteX2" fmla="*/ 1191 w 135462"/>
              <a:gd name="connsiteY2" fmla="*/ 981611 h 982233"/>
              <a:gd name="connsiteX3" fmla="*/ 135005 w 135462"/>
              <a:gd name="connsiteY3" fmla="*/ 635923 h 982233"/>
              <a:gd name="connsiteX4" fmla="*/ 45796 w 135462"/>
              <a:gd name="connsiteY4" fmla="*/ 304 h 9822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5462" h="982233">
                <a:moveTo>
                  <a:pt x="45796" y="304"/>
                </a:moveTo>
                <a:cubicBezTo>
                  <a:pt x="34645" y="-12706"/>
                  <a:pt x="75532" y="394314"/>
                  <a:pt x="68098" y="557865"/>
                </a:cubicBezTo>
                <a:cubicBezTo>
                  <a:pt x="60664" y="721416"/>
                  <a:pt x="-9960" y="968601"/>
                  <a:pt x="1191" y="981611"/>
                </a:cubicBezTo>
                <a:cubicBezTo>
                  <a:pt x="12342" y="994621"/>
                  <a:pt x="127571" y="801333"/>
                  <a:pt x="135005" y="635923"/>
                </a:cubicBezTo>
                <a:cubicBezTo>
                  <a:pt x="142439" y="470513"/>
                  <a:pt x="56947" y="13314"/>
                  <a:pt x="45796" y="30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31" name="フリーフォーム 2230">
            <a:extLst>
              <a:ext uri="{FF2B5EF4-FFF2-40B4-BE49-F238E27FC236}">
                <a16:creationId xmlns:a16="http://schemas.microsoft.com/office/drawing/2014/main" id="{F456771A-93B9-3AAE-71BF-2222271026A3}"/>
              </a:ext>
            </a:extLst>
          </p:cNvPr>
          <p:cNvSpPr/>
          <p:nvPr/>
        </p:nvSpPr>
        <p:spPr>
          <a:xfrm>
            <a:off x="2819979" y="4112093"/>
            <a:ext cx="829938" cy="1774479"/>
          </a:xfrm>
          <a:custGeom>
            <a:avLst/>
            <a:gdLst>
              <a:gd name="connsiteX0" fmla="*/ 1280 w 829938"/>
              <a:gd name="connsiteY0" fmla="*/ 2707 h 1774479"/>
              <a:gd name="connsiteX1" fmla="*/ 491933 w 829938"/>
              <a:gd name="connsiteY1" fmla="*/ 1296248 h 1774479"/>
              <a:gd name="connsiteX2" fmla="*/ 826470 w 829938"/>
              <a:gd name="connsiteY2" fmla="*/ 1764600 h 1774479"/>
              <a:gd name="connsiteX3" fmla="*/ 648050 w 829938"/>
              <a:gd name="connsiteY3" fmla="*/ 1563878 h 1774479"/>
              <a:gd name="connsiteX4" fmla="*/ 358119 w 829938"/>
              <a:gd name="connsiteY4" fmla="*/ 972863 h 1774479"/>
              <a:gd name="connsiteX5" fmla="*/ 1280 w 829938"/>
              <a:gd name="connsiteY5" fmla="*/ 2707 h 17744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29938" h="1774479">
                <a:moveTo>
                  <a:pt x="1280" y="2707"/>
                </a:moveTo>
                <a:cubicBezTo>
                  <a:pt x="23582" y="56604"/>
                  <a:pt x="354401" y="1002599"/>
                  <a:pt x="491933" y="1296248"/>
                </a:cubicBezTo>
                <a:cubicBezTo>
                  <a:pt x="629465" y="1589897"/>
                  <a:pt x="800451" y="1719995"/>
                  <a:pt x="826470" y="1764600"/>
                </a:cubicBezTo>
                <a:cubicBezTo>
                  <a:pt x="852490" y="1809205"/>
                  <a:pt x="726109" y="1695834"/>
                  <a:pt x="648050" y="1563878"/>
                </a:cubicBezTo>
                <a:cubicBezTo>
                  <a:pt x="569992" y="1431922"/>
                  <a:pt x="462197" y="1231200"/>
                  <a:pt x="358119" y="972863"/>
                </a:cubicBezTo>
                <a:cubicBezTo>
                  <a:pt x="254041" y="714526"/>
                  <a:pt x="-21022" y="-51190"/>
                  <a:pt x="1280" y="270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32" name="フリーフォーム 2231">
            <a:extLst>
              <a:ext uri="{FF2B5EF4-FFF2-40B4-BE49-F238E27FC236}">
                <a16:creationId xmlns:a16="http://schemas.microsoft.com/office/drawing/2014/main" id="{165FB209-3E09-68BD-E031-E63B5F23E7D5}"/>
              </a:ext>
            </a:extLst>
          </p:cNvPr>
          <p:cNvSpPr/>
          <p:nvPr/>
        </p:nvSpPr>
        <p:spPr>
          <a:xfrm>
            <a:off x="2839696" y="3966930"/>
            <a:ext cx="764655" cy="1857389"/>
          </a:xfrm>
          <a:custGeom>
            <a:avLst/>
            <a:gdLst>
              <a:gd name="connsiteX0" fmla="*/ 3865 w 764655"/>
              <a:gd name="connsiteY0" fmla="*/ 2904 h 1857389"/>
              <a:gd name="connsiteX1" fmla="*/ 394158 w 764655"/>
              <a:gd name="connsiteY1" fmla="*/ 1118026 h 1857389"/>
              <a:gd name="connsiteX2" fmla="*/ 762148 w 764655"/>
              <a:gd name="connsiteY2" fmla="*/ 1842855 h 1857389"/>
              <a:gd name="connsiteX3" fmla="*/ 539124 w 764655"/>
              <a:gd name="connsiteY3" fmla="*/ 1541772 h 1857389"/>
              <a:gd name="connsiteX4" fmla="*/ 215738 w 764655"/>
              <a:gd name="connsiteY4" fmla="*/ 816943 h 1857389"/>
              <a:gd name="connsiteX5" fmla="*/ 3865 w 764655"/>
              <a:gd name="connsiteY5" fmla="*/ 2904 h 18573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64655" h="1857389">
                <a:moveTo>
                  <a:pt x="3865" y="2904"/>
                </a:moveTo>
                <a:cubicBezTo>
                  <a:pt x="33602" y="53084"/>
                  <a:pt x="267777" y="811367"/>
                  <a:pt x="394158" y="1118026"/>
                </a:cubicBezTo>
                <a:cubicBezTo>
                  <a:pt x="520539" y="1424685"/>
                  <a:pt x="737987" y="1772231"/>
                  <a:pt x="762148" y="1842855"/>
                </a:cubicBezTo>
                <a:cubicBezTo>
                  <a:pt x="786309" y="1913479"/>
                  <a:pt x="630192" y="1712757"/>
                  <a:pt x="539124" y="1541772"/>
                </a:cubicBezTo>
                <a:cubicBezTo>
                  <a:pt x="448056" y="1370787"/>
                  <a:pt x="308665" y="1067845"/>
                  <a:pt x="215738" y="816943"/>
                </a:cubicBezTo>
                <a:cubicBezTo>
                  <a:pt x="122811" y="566041"/>
                  <a:pt x="-25872" y="-47276"/>
                  <a:pt x="3865" y="290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33" name="フリーフォーム 2232">
            <a:extLst>
              <a:ext uri="{FF2B5EF4-FFF2-40B4-BE49-F238E27FC236}">
                <a16:creationId xmlns:a16="http://schemas.microsoft.com/office/drawing/2014/main" id="{B162FDDD-D482-D253-8D04-CF09BABBBB8C}"/>
              </a:ext>
            </a:extLst>
          </p:cNvPr>
          <p:cNvSpPr/>
          <p:nvPr/>
        </p:nvSpPr>
        <p:spPr>
          <a:xfrm>
            <a:off x="2659396" y="3292188"/>
            <a:ext cx="240808" cy="900066"/>
          </a:xfrm>
          <a:custGeom>
            <a:avLst/>
            <a:gdLst>
              <a:gd name="connsiteX0" fmla="*/ 5745 w 240808"/>
              <a:gd name="connsiteY0" fmla="*/ 8573 h 900066"/>
              <a:gd name="connsiteX1" fmla="*/ 239921 w 240808"/>
              <a:gd name="connsiteY1" fmla="*/ 889519 h 900066"/>
              <a:gd name="connsiteX2" fmla="*/ 83804 w 240808"/>
              <a:gd name="connsiteY2" fmla="*/ 465773 h 900066"/>
              <a:gd name="connsiteX3" fmla="*/ 5745 w 240808"/>
              <a:gd name="connsiteY3" fmla="*/ 8573 h 9000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40808" h="900066">
                <a:moveTo>
                  <a:pt x="5745" y="8573"/>
                </a:moveTo>
                <a:cubicBezTo>
                  <a:pt x="31765" y="79197"/>
                  <a:pt x="226911" y="813319"/>
                  <a:pt x="239921" y="889519"/>
                </a:cubicBezTo>
                <a:cubicBezTo>
                  <a:pt x="252931" y="965719"/>
                  <a:pt x="119116" y="608880"/>
                  <a:pt x="83804" y="465773"/>
                </a:cubicBezTo>
                <a:cubicBezTo>
                  <a:pt x="48492" y="322666"/>
                  <a:pt x="-20275" y="-62051"/>
                  <a:pt x="5745" y="857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34" name="フリーフォーム 2233">
            <a:extLst>
              <a:ext uri="{FF2B5EF4-FFF2-40B4-BE49-F238E27FC236}">
                <a16:creationId xmlns:a16="http://schemas.microsoft.com/office/drawing/2014/main" id="{7A52CD6D-7F99-AF58-E1C6-D113F7AF4940}"/>
              </a:ext>
            </a:extLst>
          </p:cNvPr>
          <p:cNvSpPr/>
          <p:nvPr/>
        </p:nvSpPr>
        <p:spPr>
          <a:xfrm>
            <a:off x="2604118" y="3927399"/>
            <a:ext cx="240607" cy="1709593"/>
          </a:xfrm>
          <a:custGeom>
            <a:avLst/>
            <a:gdLst>
              <a:gd name="connsiteX0" fmla="*/ 239443 w 240607"/>
              <a:gd name="connsiteY0" fmla="*/ 8981 h 1709593"/>
              <a:gd name="connsiteX1" fmla="*/ 94477 w 240607"/>
              <a:gd name="connsiteY1" fmla="*/ 544240 h 1709593"/>
              <a:gd name="connsiteX2" fmla="*/ 72175 w 240607"/>
              <a:gd name="connsiteY2" fmla="*/ 1703967 h 1709593"/>
              <a:gd name="connsiteX3" fmla="*/ 5267 w 240607"/>
              <a:gd name="connsiteY3" fmla="*/ 945684 h 1709593"/>
              <a:gd name="connsiteX4" fmla="*/ 239443 w 240607"/>
              <a:gd name="connsiteY4" fmla="*/ 8981 h 17095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40607" h="1709593">
                <a:moveTo>
                  <a:pt x="239443" y="8981"/>
                </a:moveTo>
                <a:cubicBezTo>
                  <a:pt x="254311" y="-57926"/>
                  <a:pt x="122355" y="261742"/>
                  <a:pt x="94477" y="544240"/>
                </a:cubicBezTo>
                <a:cubicBezTo>
                  <a:pt x="66599" y="826738"/>
                  <a:pt x="87043" y="1637060"/>
                  <a:pt x="72175" y="1703967"/>
                </a:cubicBezTo>
                <a:cubicBezTo>
                  <a:pt x="57307" y="1770874"/>
                  <a:pt x="-20753" y="1224465"/>
                  <a:pt x="5267" y="945684"/>
                </a:cubicBezTo>
                <a:cubicBezTo>
                  <a:pt x="31286" y="666904"/>
                  <a:pt x="224575" y="75888"/>
                  <a:pt x="239443" y="898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35" name="フリーフォーム 2234">
            <a:extLst>
              <a:ext uri="{FF2B5EF4-FFF2-40B4-BE49-F238E27FC236}">
                <a16:creationId xmlns:a16="http://schemas.microsoft.com/office/drawing/2014/main" id="{EF81E400-1E1E-3F9A-DC09-EA16D69DAA76}"/>
              </a:ext>
            </a:extLst>
          </p:cNvPr>
          <p:cNvSpPr/>
          <p:nvPr/>
        </p:nvSpPr>
        <p:spPr>
          <a:xfrm>
            <a:off x="1860947" y="5651719"/>
            <a:ext cx="853663" cy="493632"/>
          </a:xfrm>
          <a:custGeom>
            <a:avLst/>
            <a:gdLst>
              <a:gd name="connsiteX0" fmla="*/ 1307 w 853663"/>
              <a:gd name="connsiteY0" fmla="*/ 113461 h 493632"/>
              <a:gd name="connsiteX1" fmla="*/ 291238 w 853663"/>
              <a:gd name="connsiteY1" fmla="*/ 381091 h 493632"/>
              <a:gd name="connsiteX2" fmla="*/ 514263 w 853663"/>
              <a:gd name="connsiteY2" fmla="*/ 369940 h 493632"/>
              <a:gd name="connsiteX3" fmla="*/ 848799 w 853663"/>
              <a:gd name="connsiteY3" fmla="*/ 1949 h 493632"/>
              <a:gd name="connsiteX4" fmla="*/ 692682 w 853663"/>
              <a:gd name="connsiteY4" fmla="*/ 236125 h 493632"/>
              <a:gd name="connsiteX5" fmla="*/ 413902 w 853663"/>
              <a:gd name="connsiteY5" fmla="*/ 492603 h 493632"/>
              <a:gd name="connsiteX6" fmla="*/ 1307 w 853663"/>
              <a:gd name="connsiteY6" fmla="*/ 113461 h 4936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853663" h="493632">
                <a:moveTo>
                  <a:pt x="1307" y="113461"/>
                </a:moveTo>
                <a:cubicBezTo>
                  <a:pt x="-19137" y="94876"/>
                  <a:pt x="205745" y="338345"/>
                  <a:pt x="291238" y="381091"/>
                </a:cubicBezTo>
                <a:cubicBezTo>
                  <a:pt x="376731" y="423837"/>
                  <a:pt x="421336" y="433130"/>
                  <a:pt x="514263" y="369940"/>
                </a:cubicBezTo>
                <a:cubicBezTo>
                  <a:pt x="607190" y="306750"/>
                  <a:pt x="819063" y="24251"/>
                  <a:pt x="848799" y="1949"/>
                </a:cubicBezTo>
                <a:cubicBezTo>
                  <a:pt x="878535" y="-20353"/>
                  <a:pt x="765165" y="154349"/>
                  <a:pt x="692682" y="236125"/>
                </a:cubicBezTo>
                <a:cubicBezTo>
                  <a:pt x="620199" y="317901"/>
                  <a:pt x="527273" y="509330"/>
                  <a:pt x="413902" y="492603"/>
                </a:cubicBezTo>
                <a:cubicBezTo>
                  <a:pt x="300531" y="475876"/>
                  <a:pt x="21751" y="132046"/>
                  <a:pt x="1307" y="11346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36" name="フリーフォーム 2235">
            <a:extLst>
              <a:ext uri="{FF2B5EF4-FFF2-40B4-BE49-F238E27FC236}">
                <a16:creationId xmlns:a16="http://schemas.microsoft.com/office/drawing/2014/main" id="{227CC7FF-5AA0-CDC2-275C-1C85C3D8DAA7}"/>
              </a:ext>
            </a:extLst>
          </p:cNvPr>
          <p:cNvSpPr/>
          <p:nvPr/>
        </p:nvSpPr>
        <p:spPr>
          <a:xfrm>
            <a:off x="1861312" y="5218237"/>
            <a:ext cx="194118" cy="837662"/>
          </a:xfrm>
          <a:custGeom>
            <a:avLst/>
            <a:gdLst>
              <a:gd name="connsiteX0" fmla="*/ 101303 w 194118"/>
              <a:gd name="connsiteY0" fmla="*/ 534 h 837662"/>
              <a:gd name="connsiteX1" fmla="*/ 123605 w 194118"/>
              <a:gd name="connsiteY1" fmla="*/ 424280 h 837662"/>
              <a:gd name="connsiteX2" fmla="*/ 190512 w 194118"/>
              <a:gd name="connsiteY2" fmla="*/ 836875 h 837662"/>
              <a:gd name="connsiteX3" fmla="*/ 942 w 194118"/>
              <a:gd name="connsiteY3" fmla="*/ 513490 h 837662"/>
              <a:gd name="connsiteX4" fmla="*/ 101303 w 194118"/>
              <a:gd name="connsiteY4" fmla="*/ 534 h 8376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94118" h="837662">
                <a:moveTo>
                  <a:pt x="101303" y="534"/>
                </a:moveTo>
                <a:cubicBezTo>
                  <a:pt x="121747" y="-14334"/>
                  <a:pt x="108737" y="284890"/>
                  <a:pt x="123605" y="424280"/>
                </a:cubicBezTo>
                <a:cubicBezTo>
                  <a:pt x="138473" y="563670"/>
                  <a:pt x="210956" y="822007"/>
                  <a:pt x="190512" y="836875"/>
                </a:cubicBezTo>
                <a:cubicBezTo>
                  <a:pt x="170068" y="851743"/>
                  <a:pt x="12093" y="652880"/>
                  <a:pt x="942" y="513490"/>
                </a:cubicBezTo>
                <a:cubicBezTo>
                  <a:pt x="-10209" y="374100"/>
                  <a:pt x="80859" y="15402"/>
                  <a:pt x="101303" y="53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38" name="フリーフォーム 2237">
            <a:extLst>
              <a:ext uri="{FF2B5EF4-FFF2-40B4-BE49-F238E27FC236}">
                <a16:creationId xmlns:a16="http://schemas.microsoft.com/office/drawing/2014/main" id="{CAB9738B-4A2E-C373-E687-642E2E93C3D5}"/>
              </a:ext>
            </a:extLst>
          </p:cNvPr>
          <p:cNvSpPr/>
          <p:nvPr/>
        </p:nvSpPr>
        <p:spPr>
          <a:xfrm>
            <a:off x="3881648" y="8252828"/>
            <a:ext cx="991067" cy="718317"/>
          </a:xfrm>
          <a:custGeom>
            <a:avLst/>
            <a:gdLst>
              <a:gd name="connsiteX0" fmla="*/ 980284 w 991067"/>
              <a:gd name="connsiteY0" fmla="*/ 10226 h 718317"/>
              <a:gd name="connsiteX1" fmla="*/ 10128 w 991067"/>
              <a:gd name="connsiteY1" fmla="*/ 712752 h 718317"/>
              <a:gd name="connsiteX2" fmla="*/ 500781 w 991067"/>
              <a:gd name="connsiteY2" fmla="*/ 322460 h 718317"/>
              <a:gd name="connsiteX3" fmla="*/ 980284 w 991067"/>
              <a:gd name="connsiteY3" fmla="*/ 10226 h 7183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91067" h="718317">
                <a:moveTo>
                  <a:pt x="980284" y="10226"/>
                </a:moveTo>
                <a:cubicBezTo>
                  <a:pt x="898509" y="75275"/>
                  <a:pt x="90045" y="660713"/>
                  <a:pt x="10128" y="712752"/>
                </a:cubicBezTo>
                <a:cubicBezTo>
                  <a:pt x="-69789" y="764791"/>
                  <a:pt x="344664" y="437689"/>
                  <a:pt x="500781" y="322460"/>
                </a:cubicBezTo>
                <a:cubicBezTo>
                  <a:pt x="656898" y="207231"/>
                  <a:pt x="1062059" y="-54823"/>
                  <a:pt x="980284" y="1022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39" name="フリーフォーム 2238">
            <a:extLst>
              <a:ext uri="{FF2B5EF4-FFF2-40B4-BE49-F238E27FC236}">
                <a16:creationId xmlns:a16="http://schemas.microsoft.com/office/drawing/2014/main" id="{98800BE4-FC17-87BD-C17A-9F5A5D41FF63}"/>
              </a:ext>
            </a:extLst>
          </p:cNvPr>
          <p:cNvSpPr/>
          <p:nvPr/>
        </p:nvSpPr>
        <p:spPr>
          <a:xfrm>
            <a:off x="2865400" y="5006564"/>
            <a:ext cx="82273" cy="1060650"/>
          </a:xfrm>
          <a:custGeom>
            <a:avLst/>
            <a:gdLst>
              <a:gd name="connsiteX0" fmla="*/ 463 w 82273"/>
              <a:gd name="connsiteY0" fmla="*/ 334 h 1060650"/>
              <a:gd name="connsiteX1" fmla="*/ 78522 w 82273"/>
              <a:gd name="connsiteY1" fmla="*/ 647104 h 1060650"/>
              <a:gd name="connsiteX2" fmla="*/ 67371 w 82273"/>
              <a:gd name="connsiteY2" fmla="*/ 1059699 h 1060650"/>
              <a:gd name="connsiteX3" fmla="*/ 45068 w 82273"/>
              <a:gd name="connsiteY3" fmla="*/ 736314 h 1060650"/>
              <a:gd name="connsiteX4" fmla="*/ 463 w 82273"/>
              <a:gd name="connsiteY4" fmla="*/ 334 h 1060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2273" h="1060650">
                <a:moveTo>
                  <a:pt x="463" y="334"/>
                </a:moveTo>
                <a:cubicBezTo>
                  <a:pt x="6039" y="-14534"/>
                  <a:pt x="67371" y="470543"/>
                  <a:pt x="78522" y="647104"/>
                </a:cubicBezTo>
                <a:cubicBezTo>
                  <a:pt x="89673" y="823665"/>
                  <a:pt x="72947" y="1044831"/>
                  <a:pt x="67371" y="1059699"/>
                </a:cubicBezTo>
                <a:cubicBezTo>
                  <a:pt x="61795" y="1074567"/>
                  <a:pt x="48785" y="912875"/>
                  <a:pt x="45068" y="736314"/>
                </a:cubicBezTo>
                <a:cubicBezTo>
                  <a:pt x="41351" y="559753"/>
                  <a:pt x="-5113" y="15202"/>
                  <a:pt x="463" y="33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40" name="フリーフォーム 2239">
            <a:extLst>
              <a:ext uri="{FF2B5EF4-FFF2-40B4-BE49-F238E27FC236}">
                <a16:creationId xmlns:a16="http://schemas.microsoft.com/office/drawing/2014/main" id="{8FBEC4AD-0D7A-6EC9-3012-0208B3AB228B}"/>
              </a:ext>
            </a:extLst>
          </p:cNvPr>
          <p:cNvSpPr/>
          <p:nvPr/>
        </p:nvSpPr>
        <p:spPr>
          <a:xfrm>
            <a:off x="5196265" y="5563401"/>
            <a:ext cx="67111" cy="461244"/>
          </a:xfrm>
          <a:custGeom>
            <a:avLst/>
            <a:gdLst>
              <a:gd name="connsiteX0" fmla="*/ 203 w 67111"/>
              <a:gd name="connsiteY0" fmla="*/ 1058 h 461244"/>
              <a:gd name="connsiteX1" fmla="*/ 44808 w 67111"/>
              <a:gd name="connsiteY1" fmla="*/ 246384 h 461244"/>
              <a:gd name="connsiteX2" fmla="*/ 203 w 67111"/>
              <a:gd name="connsiteY2" fmla="*/ 458258 h 461244"/>
              <a:gd name="connsiteX3" fmla="*/ 67111 w 67111"/>
              <a:gd name="connsiteY3" fmla="*/ 346745 h 461244"/>
              <a:gd name="connsiteX4" fmla="*/ 203 w 67111"/>
              <a:gd name="connsiteY4" fmla="*/ 1058 h 4612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7111" h="461244">
                <a:moveTo>
                  <a:pt x="203" y="1058"/>
                </a:moveTo>
                <a:cubicBezTo>
                  <a:pt x="-3514" y="-15669"/>
                  <a:pt x="44808" y="170184"/>
                  <a:pt x="44808" y="246384"/>
                </a:cubicBezTo>
                <a:cubicBezTo>
                  <a:pt x="44808" y="322584"/>
                  <a:pt x="-3514" y="441531"/>
                  <a:pt x="203" y="458258"/>
                </a:cubicBezTo>
                <a:cubicBezTo>
                  <a:pt x="3920" y="474985"/>
                  <a:pt x="67111" y="419228"/>
                  <a:pt x="67111" y="346745"/>
                </a:cubicBezTo>
                <a:cubicBezTo>
                  <a:pt x="67111" y="274262"/>
                  <a:pt x="3920" y="17785"/>
                  <a:pt x="203" y="105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41" name="フリーフォーム 2240">
            <a:extLst>
              <a:ext uri="{FF2B5EF4-FFF2-40B4-BE49-F238E27FC236}">
                <a16:creationId xmlns:a16="http://schemas.microsoft.com/office/drawing/2014/main" id="{E19042DA-D16F-4CDB-4A87-5F281D294AE8}"/>
              </a:ext>
            </a:extLst>
          </p:cNvPr>
          <p:cNvSpPr/>
          <p:nvPr/>
        </p:nvSpPr>
        <p:spPr>
          <a:xfrm>
            <a:off x="3534901" y="6266295"/>
            <a:ext cx="434944" cy="146720"/>
          </a:xfrm>
          <a:custGeom>
            <a:avLst/>
            <a:gdLst>
              <a:gd name="connsiteX0" fmla="*/ 434933 w 434944"/>
              <a:gd name="connsiteY0" fmla="*/ 690 h 146720"/>
              <a:gd name="connsiteX1" fmla="*/ 145001 w 434944"/>
              <a:gd name="connsiteY1" fmla="*/ 145656 h 146720"/>
              <a:gd name="connsiteX2" fmla="*/ 36 w 434944"/>
              <a:gd name="connsiteY2" fmla="*/ 67598 h 146720"/>
              <a:gd name="connsiteX3" fmla="*/ 133850 w 434944"/>
              <a:gd name="connsiteY3" fmla="*/ 89900 h 146720"/>
              <a:gd name="connsiteX4" fmla="*/ 434933 w 434944"/>
              <a:gd name="connsiteY4" fmla="*/ 690 h 1467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34944" h="146720">
                <a:moveTo>
                  <a:pt x="434933" y="690"/>
                </a:moveTo>
                <a:cubicBezTo>
                  <a:pt x="436791" y="9983"/>
                  <a:pt x="217484" y="134505"/>
                  <a:pt x="145001" y="145656"/>
                </a:cubicBezTo>
                <a:cubicBezTo>
                  <a:pt x="72518" y="156807"/>
                  <a:pt x="1894" y="76891"/>
                  <a:pt x="36" y="67598"/>
                </a:cubicBezTo>
                <a:cubicBezTo>
                  <a:pt x="-1822" y="58305"/>
                  <a:pt x="66943" y="101051"/>
                  <a:pt x="133850" y="89900"/>
                </a:cubicBezTo>
                <a:cubicBezTo>
                  <a:pt x="200757" y="78749"/>
                  <a:pt x="433075" y="-8603"/>
                  <a:pt x="434933" y="69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42" name="フリーフォーム 2241">
            <a:extLst>
              <a:ext uri="{FF2B5EF4-FFF2-40B4-BE49-F238E27FC236}">
                <a16:creationId xmlns:a16="http://schemas.microsoft.com/office/drawing/2014/main" id="{E8248CE8-B35D-3814-2351-E6DCA777216E}"/>
              </a:ext>
            </a:extLst>
          </p:cNvPr>
          <p:cNvSpPr/>
          <p:nvPr/>
        </p:nvSpPr>
        <p:spPr>
          <a:xfrm>
            <a:off x="2940989" y="4904428"/>
            <a:ext cx="698058" cy="1284825"/>
          </a:xfrm>
          <a:custGeom>
            <a:avLst/>
            <a:gdLst>
              <a:gd name="connsiteX0" fmla="*/ 2933 w 698058"/>
              <a:gd name="connsiteY0" fmla="*/ 2109 h 1284825"/>
              <a:gd name="connsiteX1" fmla="*/ 304016 w 698058"/>
              <a:gd name="connsiteY1" fmla="*/ 604274 h 1284825"/>
              <a:gd name="connsiteX2" fmla="*/ 694309 w 698058"/>
              <a:gd name="connsiteY2" fmla="*/ 1273348 h 1284825"/>
              <a:gd name="connsiteX3" fmla="*/ 482435 w 698058"/>
              <a:gd name="connsiteY3" fmla="*/ 983416 h 1284825"/>
              <a:gd name="connsiteX4" fmla="*/ 170201 w 698058"/>
              <a:gd name="connsiteY4" fmla="*/ 425855 h 1284825"/>
              <a:gd name="connsiteX5" fmla="*/ 2933 w 698058"/>
              <a:gd name="connsiteY5" fmla="*/ 2109 h 1284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98058" h="1284825">
                <a:moveTo>
                  <a:pt x="2933" y="2109"/>
                </a:moveTo>
                <a:cubicBezTo>
                  <a:pt x="25235" y="31845"/>
                  <a:pt x="188787" y="392401"/>
                  <a:pt x="304016" y="604274"/>
                </a:cubicBezTo>
                <a:cubicBezTo>
                  <a:pt x="419245" y="816147"/>
                  <a:pt x="664572" y="1210158"/>
                  <a:pt x="694309" y="1273348"/>
                </a:cubicBezTo>
                <a:cubicBezTo>
                  <a:pt x="724046" y="1336538"/>
                  <a:pt x="569786" y="1124665"/>
                  <a:pt x="482435" y="983416"/>
                </a:cubicBezTo>
                <a:cubicBezTo>
                  <a:pt x="395084" y="842167"/>
                  <a:pt x="250118" y="587548"/>
                  <a:pt x="170201" y="425855"/>
                </a:cubicBezTo>
                <a:cubicBezTo>
                  <a:pt x="90284" y="264162"/>
                  <a:pt x="-19369" y="-27627"/>
                  <a:pt x="2933" y="210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43" name="フリーフォーム 2242">
            <a:extLst>
              <a:ext uri="{FF2B5EF4-FFF2-40B4-BE49-F238E27FC236}">
                <a16:creationId xmlns:a16="http://schemas.microsoft.com/office/drawing/2014/main" id="{72A9BE27-E7ED-9146-2B93-F0419598020C}"/>
              </a:ext>
            </a:extLst>
          </p:cNvPr>
          <p:cNvSpPr/>
          <p:nvPr/>
        </p:nvSpPr>
        <p:spPr>
          <a:xfrm>
            <a:off x="3166498" y="6578643"/>
            <a:ext cx="136920" cy="805019"/>
          </a:xfrm>
          <a:custGeom>
            <a:avLst/>
            <a:gdLst>
              <a:gd name="connsiteX0" fmla="*/ 448 w 136920"/>
              <a:gd name="connsiteY0" fmla="*/ 577 h 805019"/>
              <a:gd name="connsiteX1" fmla="*/ 134263 w 136920"/>
              <a:gd name="connsiteY1" fmla="*/ 468928 h 805019"/>
              <a:gd name="connsiteX2" fmla="*/ 89658 w 136920"/>
              <a:gd name="connsiteY2" fmla="*/ 803464 h 805019"/>
              <a:gd name="connsiteX3" fmla="*/ 89658 w 136920"/>
              <a:gd name="connsiteY3" fmla="*/ 569289 h 805019"/>
              <a:gd name="connsiteX4" fmla="*/ 448 w 136920"/>
              <a:gd name="connsiteY4" fmla="*/ 577 h 8050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6920" h="805019">
                <a:moveTo>
                  <a:pt x="448" y="577"/>
                </a:moveTo>
                <a:cubicBezTo>
                  <a:pt x="7882" y="-16150"/>
                  <a:pt x="119395" y="335114"/>
                  <a:pt x="134263" y="468928"/>
                </a:cubicBezTo>
                <a:cubicBezTo>
                  <a:pt x="149131" y="602742"/>
                  <a:pt x="97092" y="786737"/>
                  <a:pt x="89658" y="803464"/>
                </a:cubicBezTo>
                <a:cubicBezTo>
                  <a:pt x="82224" y="820191"/>
                  <a:pt x="98951" y="699386"/>
                  <a:pt x="89658" y="569289"/>
                </a:cubicBezTo>
                <a:cubicBezTo>
                  <a:pt x="80365" y="439192"/>
                  <a:pt x="-6986" y="17304"/>
                  <a:pt x="448" y="57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44" name="フリーフォーム 2243">
            <a:extLst>
              <a:ext uri="{FF2B5EF4-FFF2-40B4-BE49-F238E27FC236}">
                <a16:creationId xmlns:a16="http://schemas.microsoft.com/office/drawing/2014/main" id="{B04E0FAA-E71B-C8A6-E88B-0F69EDF5619A}"/>
              </a:ext>
            </a:extLst>
          </p:cNvPr>
          <p:cNvSpPr/>
          <p:nvPr/>
        </p:nvSpPr>
        <p:spPr>
          <a:xfrm>
            <a:off x="3268249" y="7083387"/>
            <a:ext cx="1299609" cy="820465"/>
          </a:xfrm>
          <a:custGeom>
            <a:avLst/>
            <a:gdLst>
              <a:gd name="connsiteX0" fmla="*/ 10210 w 1299609"/>
              <a:gd name="connsiteY0" fmla="*/ 811676 h 820465"/>
              <a:gd name="connsiteX1" fmla="*/ 1281449 w 1299609"/>
              <a:gd name="connsiteY1" fmla="*/ 8789 h 820465"/>
              <a:gd name="connsiteX2" fmla="*/ 712736 w 1299609"/>
              <a:gd name="connsiteY2" fmla="*/ 410233 h 820465"/>
              <a:gd name="connsiteX3" fmla="*/ 10210 w 1299609"/>
              <a:gd name="connsiteY3" fmla="*/ 811676 h 820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99609" h="820465">
                <a:moveTo>
                  <a:pt x="10210" y="811676"/>
                </a:moveTo>
                <a:cubicBezTo>
                  <a:pt x="104996" y="744769"/>
                  <a:pt x="1164361" y="75696"/>
                  <a:pt x="1281449" y="8789"/>
                </a:cubicBezTo>
                <a:cubicBezTo>
                  <a:pt x="1398537" y="-58118"/>
                  <a:pt x="919034" y="274560"/>
                  <a:pt x="712736" y="410233"/>
                </a:cubicBezTo>
                <a:cubicBezTo>
                  <a:pt x="506438" y="545906"/>
                  <a:pt x="-84576" y="878583"/>
                  <a:pt x="10210" y="81167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45" name="フリーフォーム 2244">
            <a:extLst>
              <a:ext uri="{FF2B5EF4-FFF2-40B4-BE49-F238E27FC236}">
                <a16:creationId xmlns:a16="http://schemas.microsoft.com/office/drawing/2014/main" id="{91C68050-5863-A3D2-2EA9-64075CF7A1E1}"/>
              </a:ext>
            </a:extLst>
          </p:cNvPr>
          <p:cNvSpPr/>
          <p:nvPr/>
        </p:nvSpPr>
        <p:spPr>
          <a:xfrm>
            <a:off x="3597870" y="5696741"/>
            <a:ext cx="1329324" cy="427608"/>
          </a:xfrm>
          <a:custGeom>
            <a:avLst/>
            <a:gdLst>
              <a:gd name="connsiteX0" fmla="*/ 3974 w 1329324"/>
              <a:gd name="connsiteY0" fmla="*/ 79591 h 427608"/>
              <a:gd name="connsiteX1" fmla="*/ 305057 w 1329324"/>
              <a:gd name="connsiteY1" fmla="*/ 291464 h 427608"/>
              <a:gd name="connsiteX2" fmla="*/ 773408 w 1329324"/>
              <a:gd name="connsiteY2" fmla="*/ 358371 h 427608"/>
              <a:gd name="connsiteX3" fmla="*/ 996432 w 1329324"/>
              <a:gd name="connsiteY3" fmla="*/ 235708 h 427608"/>
              <a:gd name="connsiteX4" fmla="*/ 1319818 w 1329324"/>
              <a:gd name="connsiteY4" fmla="*/ 1532 h 427608"/>
              <a:gd name="connsiteX5" fmla="*/ 1219457 w 1329324"/>
              <a:gd name="connsiteY5" fmla="*/ 146498 h 427608"/>
              <a:gd name="connsiteX6" fmla="*/ 974130 w 1329324"/>
              <a:gd name="connsiteY6" fmla="*/ 380674 h 427608"/>
              <a:gd name="connsiteX7" fmla="*/ 516930 w 1329324"/>
              <a:gd name="connsiteY7" fmla="*/ 402976 h 427608"/>
              <a:gd name="connsiteX8" fmla="*/ 3974 w 1329324"/>
              <a:gd name="connsiteY8" fmla="*/ 79591 h 4276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329324" h="427608">
                <a:moveTo>
                  <a:pt x="3974" y="79591"/>
                </a:moveTo>
                <a:cubicBezTo>
                  <a:pt x="-31338" y="61006"/>
                  <a:pt x="176818" y="245001"/>
                  <a:pt x="305057" y="291464"/>
                </a:cubicBezTo>
                <a:cubicBezTo>
                  <a:pt x="433296" y="337927"/>
                  <a:pt x="658179" y="367664"/>
                  <a:pt x="773408" y="358371"/>
                </a:cubicBezTo>
                <a:cubicBezTo>
                  <a:pt x="888637" y="349078"/>
                  <a:pt x="905364" y="295181"/>
                  <a:pt x="996432" y="235708"/>
                </a:cubicBezTo>
                <a:cubicBezTo>
                  <a:pt x="1087500" y="176235"/>
                  <a:pt x="1282647" y="16400"/>
                  <a:pt x="1319818" y="1532"/>
                </a:cubicBezTo>
                <a:cubicBezTo>
                  <a:pt x="1356989" y="-13336"/>
                  <a:pt x="1277072" y="83308"/>
                  <a:pt x="1219457" y="146498"/>
                </a:cubicBezTo>
                <a:cubicBezTo>
                  <a:pt x="1161842" y="209688"/>
                  <a:pt x="1091218" y="337928"/>
                  <a:pt x="974130" y="380674"/>
                </a:cubicBezTo>
                <a:cubicBezTo>
                  <a:pt x="857042" y="423420"/>
                  <a:pt x="684198" y="449439"/>
                  <a:pt x="516930" y="402976"/>
                </a:cubicBezTo>
                <a:cubicBezTo>
                  <a:pt x="349662" y="356513"/>
                  <a:pt x="39286" y="98176"/>
                  <a:pt x="3974" y="7959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46" name="フリーフォーム 2245">
            <a:extLst>
              <a:ext uri="{FF2B5EF4-FFF2-40B4-BE49-F238E27FC236}">
                <a16:creationId xmlns:a16="http://schemas.microsoft.com/office/drawing/2014/main" id="{BD55861A-9FD1-D017-CC94-AE3EB9180318}"/>
              </a:ext>
            </a:extLst>
          </p:cNvPr>
          <p:cNvSpPr/>
          <p:nvPr/>
        </p:nvSpPr>
        <p:spPr>
          <a:xfrm>
            <a:off x="5207333" y="6054786"/>
            <a:ext cx="67422" cy="513802"/>
          </a:xfrm>
          <a:custGeom>
            <a:avLst/>
            <a:gdLst>
              <a:gd name="connsiteX0" fmla="*/ 67194 w 67422"/>
              <a:gd name="connsiteY0" fmla="*/ 326 h 513802"/>
              <a:gd name="connsiteX1" fmla="*/ 22589 w 67422"/>
              <a:gd name="connsiteY1" fmla="*/ 267955 h 513802"/>
              <a:gd name="connsiteX2" fmla="*/ 33740 w 67422"/>
              <a:gd name="connsiteY2" fmla="*/ 513282 h 513802"/>
              <a:gd name="connsiteX3" fmla="*/ 287 w 67422"/>
              <a:gd name="connsiteY3" fmla="*/ 323712 h 513802"/>
              <a:gd name="connsiteX4" fmla="*/ 67194 w 67422"/>
              <a:gd name="connsiteY4" fmla="*/ 326 h 5138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7422" h="513802">
                <a:moveTo>
                  <a:pt x="67194" y="326"/>
                </a:moveTo>
                <a:cubicBezTo>
                  <a:pt x="70911" y="-8967"/>
                  <a:pt x="28165" y="182463"/>
                  <a:pt x="22589" y="267955"/>
                </a:cubicBezTo>
                <a:cubicBezTo>
                  <a:pt x="17013" y="353447"/>
                  <a:pt x="37457" y="503989"/>
                  <a:pt x="33740" y="513282"/>
                </a:cubicBezTo>
                <a:cubicBezTo>
                  <a:pt x="30023" y="522575"/>
                  <a:pt x="-3430" y="405487"/>
                  <a:pt x="287" y="323712"/>
                </a:cubicBezTo>
                <a:cubicBezTo>
                  <a:pt x="4004" y="241937"/>
                  <a:pt x="63477" y="9619"/>
                  <a:pt x="67194" y="32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47" name="フリーフォーム 2246">
            <a:extLst>
              <a:ext uri="{FF2B5EF4-FFF2-40B4-BE49-F238E27FC236}">
                <a16:creationId xmlns:a16="http://schemas.microsoft.com/office/drawing/2014/main" id="{FC97D979-7515-3417-4F71-8A6926EC4382}"/>
              </a:ext>
            </a:extLst>
          </p:cNvPr>
          <p:cNvSpPr/>
          <p:nvPr/>
        </p:nvSpPr>
        <p:spPr>
          <a:xfrm>
            <a:off x="2403760" y="6299975"/>
            <a:ext cx="38487" cy="1707365"/>
          </a:xfrm>
          <a:custGeom>
            <a:avLst/>
            <a:gdLst>
              <a:gd name="connsiteX0" fmla="*/ 4903 w 38487"/>
              <a:gd name="connsiteY0" fmla="*/ 464 h 1707365"/>
              <a:gd name="connsiteX1" fmla="*/ 38357 w 38487"/>
              <a:gd name="connsiteY1" fmla="*/ 1048679 h 1707365"/>
              <a:gd name="connsiteX2" fmla="*/ 16055 w 38487"/>
              <a:gd name="connsiteY2" fmla="*/ 1706601 h 1707365"/>
              <a:gd name="connsiteX3" fmla="*/ 4903 w 38487"/>
              <a:gd name="connsiteY3" fmla="*/ 926015 h 1707365"/>
              <a:gd name="connsiteX4" fmla="*/ 4903 w 38487"/>
              <a:gd name="connsiteY4" fmla="*/ 464 h 17073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8487" h="1707365">
                <a:moveTo>
                  <a:pt x="4903" y="464"/>
                </a:moveTo>
                <a:cubicBezTo>
                  <a:pt x="10479" y="20908"/>
                  <a:pt x="36498" y="764323"/>
                  <a:pt x="38357" y="1048679"/>
                </a:cubicBezTo>
                <a:cubicBezTo>
                  <a:pt x="40216" y="1333035"/>
                  <a:pt x="21631" y="1727045"/>
                  <a:pt x="16055" y="1706601"/>
                </a:cubicBezTo>
                <a:cubicBezTo>
                  <a:pt x="10479" y="1686157"/>
                  <a:pt x="12337" y="1212230"/>
                  <a:pt x="4903" y="926015"/>
                </a:cubicBezTo>
                <a:cubicBezTo>
                  <a:pt x="-2531" y="639800"/>
                  <a:pt x="-673" y="-19980"/>
                  <a:pt x="4903" y="46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48" name="フリーフォーム 2247">
            <a:extLst>
              <a:ext uri="{FF2B5EF4-FFF2-40B4-BE49-F238E27FC236}">
                <a16:creationId xmlns:a16="http://schemas.microsoft.com/office/drawing/2014/main" id="{E992EC81-4A77-6128-CF82-3B43276DB6F5}"/>
              </a:ext>
            </a:extLst>
          </p:cNvPr>
          <p:cNvSpPr/>
          <p:nvPr/>
        </p:nvSpPr>
        <p:spPr>
          <a:xfrm>
            <a:off x="5367642" y="9757221"/>
            <a:ext cx="1536995" cy="753205"/>
          </a:xfrm>
          <a:custGeom>
            <a:avLst/>
            <a:gdLst>
              <a:gd name="connsiteX0" fmla="*/ 18397 w 1536995"/>
              <a:gd name="connsiteY0" fmla="*/ 747228 h 753205"/>
              <a:gd name="connsiteX1" fmla="*/ 1501509 w 1536995"/>
              <a:gd name="connsiteY1" fmla="*/ 22399 h 753205"/>
              <a:gd name="connsiteX2" fmla="*/ 999704 w 1536995"/>
              <a:gd name="connsiteY2" fmla="*/ 223120 h 753205"/>
              <a:gd name="connsiteX3" fmla="*/ 163363 w 1536995"/>
              <a:gd name="connsiteY3" fmla="*/ 613413 h 753205"/>
              <a:gd name="connsiteX4" fmla="*/ 642865 w 1536995"/>
              <a:gd name="connsiteY4" fmla="*/ 379238 h 753205"/>
              <a:gd name="connsiteX5" fmla="*/ 18397 w 1536995"/>
              <a:gd name="connsiteY5" fmla="*/ 747228 h 7532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36995" h="753205">
                <a:moveTo>
                  <a:pt x="18397" y="747228"/>
                </a:moveTo>
                <a:cubicBezTo>
                  <a:pt x="161504" y="687755"/>
                  <a:pt x="1337958" y="109750"/>
                  <a:pt x="1501509" y="22399"/>
                </a:cubicBezTo>
                <a:cubicBezTo>
                  <a:pt x="1665060" y="-64952"/>
                  <a:pt x="1222728" y="124618"/>
                  <a:pt x="999704" y="223120"/>
                </a:cubicBezTo>
                <a:cubicBezTo>
                  <a:pt x="776680" y="321622"/>
                  <a:pt x="222836" y="587393"/>
                  <a:pt x="163363" y="613413"/>
                </a:cubicBezTo>
                <a:cubicBezTo>
                  <a:pt x="103890" y="639433"/>
                  <a:pt x="672602" y="355077"/>
                  <a:pt x="642865" y="379238"/>
                </a:cubicBezTo>
                <a:cubicBezTo>
                  <a:pt x="613128" y="403399"/>
                  <a:pt x="-124710" y="806701"/>
                  <a:pt x="18397" y="74722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49" name="フリーフォーム 2248">
            <a:extLst>
              <a:ext uri="{FF2B5EF4-FFF2-40B4-BE49-F238E27FC236}">
                <a16:creationId xmlns:a16="http://schemas.microsoft.com/office/drawing/2014/main" id="{172A4525-CE2A-3393-D136-8B62F2DA35F7}"/>
              </a:ext>
            </a:extLst>
          </p:cNvPr>
          <p:cNvSpPr/>
          <p:nvPr/>
        </p:nvSpPr>
        <p:spPr>
          <a:xfrm>
            <a:off x="3369530" y="8190258"/>
            <a:ext cx="2677537" cy="1679200"/>
          </a:xfrm>
          <a:custGeom>
            <a:avLst/>
            <a:gdLst>
              <a:gd name="connsiteX0" fmla="*/ 9290 w 2677537"/>
              <a:gd name="connsiteY0" fmla="*/ 875683 h 1679200"/>
              <a:gd name="connsiteX1" fmla="*/ 1102109 w 2677537"/>
              <a:gd name="connsiteY1" fmla="*/ 886835 h 1679200"/>
              <a:gd name="connsiteX2" fmla="*/ 2005358 w 2677537"/>
              <a:gd name="connsiteY2" fmla="*/ 240064 h 1679200"/>
              <a:gd name="connsiteX3" fmla="*/ 1838090 w 2677537"/>
              <a:gd name="connsiteY3" fmla="*/ 429635 h 1679200"/>
              <a:gd name="connsiteX4" fmla="*/ 2116870 w 2677537"/>
              <a:gd name="connsiteY4" fmla="*/ 5888 h 1679200"/>
              <a:gd name="connsiteX5" fmla="*/ 2540616 w 2677537"/>
              <a:gd name="connsiteY5" fmla="*/ 195459 h 1679200"/>
              <a:gd name="connsiteX6" fmla="*/ 2629826 w 2677537"/>
              <a:gd name="connsiteY6" fmla="*/ 385030 h 1679200"/>
              <a:gd name="connsiteX7" fmla="*/ 1849241 w 2677537"/>
              <a:gd name="connsiteY7" fmla="*/ 1165615 h 1679200"/>
              <a:gd name="connsiteX8" fmla="*/ 1994207 w 2677537"/>
              <a:gd name="connsiteY8" fmla="*/ 953742 h 1679200"/>
              <a:gd name="connsiteX9" fmla="*/ 1403192 w 2677537"/>
              <a:gd name="connsiteY9" fmla="*/ 1667420 h 1679200"/>
              <a:gd name="connsiteX10" fmla="*/ 1180168 w 2677537"/>
              <a:gd name="connsiteY10" fmla="*/ 1410942 h 1679200"/>
              <a:gd name="connsiteX11" fmla="*/ 1258226 w 2677537"/>
              <a:gd name="connsiteY11" fmla="*/ 1578210 h 1679200"/>
              <a:gd name="connsiteX12" fmla="*/ 890236 w 2677537"/>
              <a:gd name="connsiteY12" fmla="*/ 1009498 h 1679200"/>
              <a:gd name="connsiteX13" fmla="*/ 221163 w 2677537"/>
              <a:gd name="connsiteY13" fmla="*/ 1054103 h 1679200"/>
              <a:gd name="connsiteX14" fmla="*/ 555699 w 2677537"/>
              <a:gd name="connsiteY14" fmla="*/ 1031801 h 1679200"/>
              <a:gd name="connsiteX15" fmla="*/ 9290 w 2677537"/>
              <a:gd name="connsiteY15" fmla="*/ 875683 h 1679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2677537" h="1679200">
                <a:moveTo>
                  <a:pt x="9290" y="875683"/>
                </a:moveTo>
                <a:cubicBezTo>
                  <a:pt x="100358" y="851522"/>
                  <a:pt x="769431" y="992771"/>
                  <a:pt x="1102109" y="886835"/>
                </a:cubicBezTo>
                <a:cubicBezTo>
                  <a:pt x="1434787" y="780899"/>
                  <a:pt x="1882695" y="316264"/>
                  <a:pt x="2005358" y="240064"/>
                </a:cubicBezTo>
                <a:cubicBezTo>
                  <a:pt x="2128021" y="163864"/>
                  <a:pt x="1819505" y="468664"/>
                  <a:pt x="1838090" y="429635"/>
                </a:cubicBezTo>
                <a:cubicBezTo>
                  <a:pt x="1856675" y="390606"/>
                  <a:pt x="1999782" y="44917"/>
                  <a:pt x="2116870" y="5888"/>
                </a:cubicBezTo>
                <a:cubicBezTo>
                  <a:pt x="2233958" y="-33141"/>
                  <a:pt x="2455123" y="132269"/>
                  <a:pt x="2540616" y="195459"/>
                </a:cubicBezTo>
                <a:cubicBezTo>
                  <a:pt x="2626109" y="258649"/>
                  <a:pt x="2745055" y="223337"/>
                  <a:pt x="2629826" y="385030"/>
                </a:cubicBezTo>
                <a:cubicBezTo>
                  <a:pt x="2514597" y="546723"/>
                  <a:pt x="1955178" y="1070830"/>
                  <a:pt x="1849241" y="1165615"/>
                </a:cubicBezTo>
                <a:cubicBezTo>
                  <a:pt x="1743305" y="1260400"/>
                  <a:pt x="2068548" y="870108"/>
                  <a:pt x="1994207" y="953742"/>
                </a:cubicBezTo>
                <a:cubicBezTo>
                  <a:pt x="1919866" y="1037376"/>
                  <a:pt x="1538865" y="1591220"/>
                  <a:pt x="1403192" y="1667420"/>
                </a:cubicBezTo>
                <a:cubicBezTo>
                  <a:pt x="1267519" y="1743620"/>
                  <a:pt x="1204329" y="1425810"/>
                  <a:pt x="1180168" y="1410942"/>
                </a:cubicBezTo>
                <a:cubicBezTo>
                  <a:pt x="1156007" y="1396074"/>
                  <a:pt x="1306548" y="1645117"/>
                  <a:pt x="1258226" y="1578210"/>
                </a:cubicBezTo>
                <a:cubicBezTo>
                  <a:pt x="1209904" y="1511303"/>
                  <a:pt x="1063080" y="1096849"/>
                  <a:pt x="890236" y="1009498"/>
                </a:cubicBezTo>
                <a:cubicBezTo>
                  <a:pt x="717392" y="922147"/>
                  <a:pt x="221163" y="1054103"/>
                  <a:pt x="221163" y="1054103"/>
                </a:cubicBezTo>
                <a:cubicBezTo>
                  <a:pt x="165407" y="1057820"/>
                  <a:pt x="585436" y="1065255"/>
                  <a:pt x="555699" y="1031801"/>
                </a:cubicBezTo>
                <a:cubicBezTo>
                  <a:pt x="525962" y="998347"/>
                  <a:pt x="-81778" y="899844"/>
                  <a:pt x="9290" y="875683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08" name="フリーフォーム 2207">
            <a:extLst>
              <a:ext uri="{FF2B5EF4-FFF2-40B4-BE49-F238E27FC236}">
                <a16:creationId xmlns:a16="http://schemas.microsoft.com/office/drawing/2014/main" id="{4ECA469D-EA9D-B4BE-ED47-518AFFA98CA1}"/>
              </a:ext>
            </a:extLst>
          </p:cNvPr>
          <p:cNvSpPr/>
          <p:nvPr/>
        </p:nvSpPr>
        <p:spPr>
          <a:xfrm>
            <a:off x="6118574" y="6598864"/>
            <a:ext cx="649671" cy="712032"/>
          </a:xfrm>
          <a:custGeom>
            <a:avLst/>
            <a:gdLst>
              <a:gd name="connsiteX0" fmla="*/ 286 w 649671"/>
              <a:gd name="connsiteY0" fmla="*/ 56 h 712032"/>
              <a:gd name="connsiteX1" fmla="*/ 312706 w 649671"/>
              <a:gd name="connsiteY1" fmla="*/ 304856 h 712032"/>
              <a:gd name="connsiteX2" fmla="*/ 647986 w 649671"/>
              <a:gd name="connsiteY2" fmla="*/ 708716 h 712032"/>
              <a:gd name="connsiteX3" fmla="*/ 434626 w 649671"/>
              <a:gd name="connsiteY3" fmla="*/ 487736 h 712032"/>
              <a:gd name="connsiteX4" fmla="*/ 259366 w 649671"/>
              <a:gd name="connsiteY4" fmla="*/ 327716 h 712032"/>
              <a:gd name="connsiteX5" fmla="*/ 286 w 649671"/>
              <a:gd name="connsiteY5" fmla="*/ 56 h 7120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49671" h="712032">
                <a:moveTo>
                  <a:pt x="286" y="56"/>
                </a:moveTo>
                <a:cubicBezTo>
                  <a:pt x="9176" y="-3754"/>
                  <a:pt x="204756" y="186746"/>
                  <a:pt x="312706" y="304856"/>
                </a:cubicBezTo>
                <a:cubicBezTo>
                  <a:pt x="420656" y="422966"/>
                  <a:pt x="627666" y="678236"/>
                  <a:pt x="647986" y="708716"/>
                </a:cubicBezTo>
                <a:cubicBezTo>
                  <a:pt x="668306" y="739196"/>
                  <a:pt x="499396" y="551236"/>
                  <a:pt x="434626" y="487736"/>
                </a:cubicBezTo>
                <a:cubicBezTo>
                  <a:pt x="369856" y="424236"/>
                  <a:pt x="326676" y="407726"/>
                  <a:pt x="259366" y="327716"/>
                </a:cubicBezTo>
                <a:cubicBezTo>
                  <a:pt x="192056" y="247706"/>
                  <a:pt x="-8604" y="3866"/>
                  <a:pt x="286" y="5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37" name="フリーフォーム 2236">
            <a:extLst>
              <a:ext uri="{FF2B5EF4-FFF2-40B4-BE49-F238E27FC236}">
                <a16:creationId xmlns:a16="http://schemas.microsoft.com/office/drawing/2014/main" id="{18BA7E9B-85B5-A76F-E99F-1F362DD233A2}"/>
              </a:ext>
            </a:extLst>
          </p:cNvPr>
          <p:cNvSpPr/>
          <p:nvPr/>
        </p:nvSpPr>
        <p:spPr>
          <a:xfrm>
            <a:off x="6300743" y="5905149"/>
            <a:ext cx="323046" cy="808803"/>
          </a:xfrm>
          <a:custGeom>
            <a:avLst/>
            <a:gdLst>
              <a:gd name="connsiteX0" fmla="*/ 997 w 323046"/>
              <a:gd name="connsiteY0" fmla="*/ 351 h 808803"/>
              <a:gd name="connsiteX1" fmla="*/ 153397 w 323046"/>
              <a:gd name="connsiteY1" fmla="*/ 457551 h 808803"/>
              <a:gd name="connsiteX2" fmla="*/ 321037 w 323046"/>
              <a:gd name="connsiteY2" fmla="*/ 808071 h 808803"/>
              <a:gd name="connsiteX3" fmla="*/ 229597 w 323046"/>
              <a:gd name="connsiteY3" fmla="*/ 533751 h 808803"/>
              <a:gd name="connsiteX4" fmla="*/ 997 w 323046"/>
              <a:gd name="connsiteY4" fmla="*/ 351 h 8088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23046" h="808803">
                <a:moveTo>
                  <a:pt x="997" y="351"/>
                </a:moveTo>
                <a:cubicBezTo>
                  <a:pt x="-11703" y="-12349"/>
                  <a:pt x="100057" y="322931"/>
                  <a:pt x="153397" y="457551"/>
                </a:cubicBezTo>
                <a:cubicBezTo>
                  <a:pt x="206737" y="592171"/>
                  <a:pt x="308337" y="795371"/>
                  <a:pt x="321037" y="808071"/>
                </a:cubicBezTo>
                <a:cubicBezTo>
                  <a:pt x="333737" y="820771"/>
                  <a:pt x="284207" y="665831"/>
                  <a:pt x="229597" y="533751"/>
                </a:cubicBezTo>
                <a:cubicBezTo>
                  <a:pt x="174987" y="401671"/>
                  <a:pt x="13697" y="13051"/>
                  <a:pt x="997" y="35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50" name="フリーフォーム 2249">
            <a:extLst>
              <a:ext uri="{FF2B5EF4-FFF2-40B4-BE49-F238E27FC236}">
                <a16:creationId xmlns:a16="http://schemas.microsoft.com/office/drawing/2014/main" id="{02AE3A18-5504-6467-895B-6A03583DA55C}"/>
              </a:ext>
            </a:extLst>
          </p:cNvPr>
          <p:cNvSpPr/>
          <p:nvPr/>
        </p:nvSpPr>
        <p:spPr>
          <a:xfrm>
            <a:off x="1308100" y="3679708"/>
            <a:ext cx="422534" cy="168392"/>
          </a:xfrm>
          <a:custGeom>
            <a:avLst/>
            <a:gdLst>
              <a:gd name="connsiteX0" fmla="*/ 0 w 422534"/>
              <a:gd name="connsiteY0" fmla="*/ 168392 h 168392"/>
              <a:gd name="connsiteX1" fmla="*/ 346075 w 422534"/>
              <a:gd name="connsiteY1" fmla="*/ 50917 h 168392"/>
              <a:gd name="connsiteX2" fmla="*/ 263525 w 422534"/>
              <a:gd name="connsiteY2" fmla="*/ 85842 h 168392"/>
              <a:gd name="connsiteX3" fmla="*/ 422275 w 422534"/>
              <a:gd name="connsiteY3" fmla="*/ 117 h 168392"/>
              <a:gd name="connsiteX4" fmla="*/ 219075 w 422534"/>
              <a:gd name="connsiteY4" fmla="*/ 66792 h 168392"/>
              <a:gd name="connsiteX5" fmla="*/ 279400 w 422534"/>
              <a:gd name="connsiteY5" fmla="*/ 47742 h 168392"/>
              <a:gd name="connsiteX6" fmla="*/ 0 w 422534"/>
              <a:gd name="connsiteY6" fmla="*/ 168392 h 1683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22534" h="168392">
                <a:moveTo>
                  <a:pt x="0" y="168392"/>
                </a:moveTo>
                <a:lnTo>
                  <a:pt x="346075" y="50917"/>
                </a:lnTo>
                <a:cubicBezTo>
                  <a:pt x="389996" y="37159"/>
                  <a:pt x="250825" y="94309"/>
                  <a:pt x="263525" y="85842"/>
                </a:cubicBezTo>
                <a:cubicBezTo>
                  <a:pt x="276225" y="77375"/>
                  <a:pt x="429683" y="3292"/>
                  <a:pt x="422275" y="117"/>
                </a:cubicBezTo>
                <a:cubicBezTo>
                  <a:pt x="414867" y="-3058"/>
                  <a:pt x="242888" y="58854"/>
                  <a:pt x="219075" y="66792"/>
                </a:cubicBezTo>
                <a:cubicBezTo>
                  <a:pt x="195263" y="74729"/>
                  <a:pt x="279400" y="47742"/>
                  <a:pt x="279400" y="47742"/>
                </a:cubicBezTo>
                <a:lnTo>
                  <a:pt x="0" y="168392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51" name="フリーフォーム 2250">
            <a:extLst>
              <a:ext uri="{FF2B5EF4-FFF2-40B4-BE49-F238E27FC236}">
                <a16:creationId xmlns:a16="http://schemas.microsoft.com/office/drawing/2014/main" id="{9E4DD4F3-C724-81B9-FC70-7FE2A5A42BFB}"/>
              </a:ext>
            </a:extLst>
          </p:cNvPr>
          <p:cNvSpPr/>
          <p:nvPr/>
        </p:nvSpPr>
        <p:spPr>
          <a:xfrm>
            <a:off x="954401" y="4189042"/>
            <a:ext cx="156859" cy="894399"/>
          </a:xfrm>
          <a:custGeom>
            <a:avLst/>
            <a:gdLst>
              <a:gd name="connsiteX0" fmla="*/ 156849 w 156859"/>
              <a:gd name="connsiteY0" fmla="*/ 1958 h 894399"/>
              <a:gd name="connsiteX1" fmla="*/ 61599 w 156859"/>
              <a:gd name="connsiteY1" fmla="*/ 392483 h 894399"/>
              <a:gd name="connsiteX2" fmla="*/ 93349 w 156859"/>
              <a:gd name="connsiteY2" fmla="*/ 319458 h 894399"/>
              <a:gd name="connsiteX3" fmla="*/ 1274 w 156859"/>
              <a:gd name="connsiteY3" fmla="*/ 894133 h 894399"/>
              <a:gd name="connsiteX4" fmla="*/ 42549 w 156859"/>
              <a:gd name="connsiteY4" fmla="*/ 392483 h 894399"/>
              <a:gd name="connsiteX5" fmla="*/ 83824 w 156859"/>
              <a:gd name="connsiteY5" fmla="*/ 262308 h 894399"/>
              <a:gd name="connsiteX6" fmla="*/ 52074 w 156859"/>
              <a:gd name="connsiteY6" fmla="*/ 363908 h 894399"/>
              <a:gd name="connsiteX7" fmla="*/ 86999 w 156859"/>
              <a:gd name="connsiteY7" fmla="*/ 157533 h 894399"/>
              <a:gd name="connsiteX8" fmla="*/ 67949 w 156859"/>
              <a:gd name="connsiteY8" fmla="*/ 236908 h 894399"/>
              <a:gd name="connsiteX9" fmla="*/ 156849 w 156859"/>
              <a:gd name="connsiteY9" fmla="*/ 1958 h 8943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56859" h="894399">
                <a:moveTo>
                  <a:pt x="156849" y="1958"/>
                </a:moveTo>
                <a:cubicBezTo>
                  <a:pt x="155791" y="27887"/>
                  <a:pt x="72182" y="339566"/>
                  <a:pt x="61599" y="392483"/>
                </a:cubicBezTo>
                <a:cubicBezTo>
                  <a:pt x="51016" y="445400"/>
                  <a:pt x="103403" y="235850"/>
                  <a:pt x="93349" y="319458"/>
                </a:cubicBezTo>
                <a:cubicBezTo>
                  <a:pt x="83295" y="403066"/>
                  <a:pt x="9741" y="881962"/>
                  <a:pt x="1274" y="894133"/>
                </a:cubicBezTo>
                <a:cubicBezTo>
                  <a:pt x="-7193" y="906304"/>
                  <a:pt x="28791" y="497787"/>
                  <a:pt x="42549" y="392483"/>
                </a:cubicBezTo>
                <a:cubicBezTo>
                  <a:pt x="56307" y="287179"/>
                  <a:pt x="82237" y="267070"/>
                  <a:pt x="83824" y="262308"/>
                </a:cubicBezTo>
                <a:cubicBezTo>
                  <a:pt x="85411" y="257546"/>
                  <a:pt x="51545" y="381370"/>
                  <a:pt x="52074" y="363908"/>
                </a:cubicBezTo>
                <a:cubicBezTo>
                  <a:pt x="52603" y="346446"/>
                  <a:pt x="84353" y="178700"/>
                  <a:pt x="86999" y="157533"/>
                </a:cubicBezTo>
                <a:cubicBezTo>
                  <a:pt x="89645" y="136366"/>
                  <a:pt x="56836" y="258075"/>
                  <a:pt x="67949" y="236908"/>
                </a:cubicBezTo>
                <a:cubicBezTo>
                  <a:pt x="79061" y="215741"/>
                  <a:pt x="157907" y="-23971"/>
                  <a:pt x="156849" y="195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52" name="フリーフォーム 2251">
            <a:extLst>
              <a:ext uri="{FF2B5EF4-FFF2-40B4-BE49-F238E27FC236}">
                <a16:creationId xmlns:a16="http://schemas.microsoft.com/office/drawing/2014/main" id="{0F3D6C04-4AEC-FC3A-F0CD-5EBACAC3E351}"/>
              </a:ext>
            </a:extLst>
          </p:cNvPr>
          <p:cNvSpPr/>
          <p:nvPr/>
        </p:nvSpPr>
        <p:spPr>
          <a:xfrm>
            <a:off x="853034" y="5025267"/>
            <a:ext cx="115729" cy="962192"/>
          </a:xfrm>
          <a:custGeom>
            <a:avLst/>
            <a:gdLst>
              <a:gd name="connsiteX0" fmla="*/ 115341 w 115729"/>
              <a:gd name="connsiteY0" fmla="*/ 3933 h 962192"/>
              <a:gd name="connsiteX1" fmla="*/ 51841 w 115729"/>
              <a:gd name="connsiteY1" fmla="*/ 483358 h 962192"/>
              <a:gd name="connsiteX2" fmla="*/ 4216 w 115729"/>
              <a:gd name="connsiteY2" fmla="*/ 934208 h 962192"/>
              <a:gd name="connsiteX3" fmla="*/ 7391 w 115729"/>
              <a:gd name="connsiteY3" fmla="*/ 851658 h 962192"/>
              <a:gd name="connsiteX4" fmla="*/ 48666 w 115729"/>
              <a:gd name="connsiteY4" fmla="*/ 340483 h 962192"/>
              <a:gd name="connsiteX5" fmla="*/ 35966 w 115729"/>
              <a:gd name="connsiteY5" fmla="*/ 445258 h 962192"/>
              <a:gd name="connsiteX6" fmla="*/ 61366 w 115729"/>
              <a:gd name="connsiteY6" fmla="*/ 124583 h 962192"/>
              <a:gd name="connsiteX7" fmla="*/ 20091 w 115729"/>
              <a:gd name="connsiteY7" fmla="*/ 248408 h 962192"/>
              <a:gd name="connsiteX8" fmla="*/ 115341 w 115729"/>
              <a:gd name="connsiteY8" fmla="*/ 3933 h 9621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5729" h="962192">
                <a:moveTo>
                  <a:pt x="115341" y="3933"/>
                </a:moveTo>
                <a:cubicBezTo>
                  <a:pt x="120633" y="43091"/>
                  <a:pt x="70362" y="328312"/>
                  <a:pt x="51841" y="483358"/>
                </a:cubicBezTo>
                <a:cubicBezTo>
                  <a:pt x="33320" y="638404"/>
                  <a:pt x="11624" y="872825"/>
                  <a:pt x="4216" y="934208"/>
                </a:cubicBezTo>
                <a:cubicBezTo>
                  <a:pt x="-3192" y="995591"/>
                  <a:pt x="-17" y="950612"/>
                  <a:pt x="7391" y="851658"/>
                </a:cubicBezTo>
                <a:cubicBezTo>
                  <a:pt x="14799" y="752704"/>
                  <a:pt x="43903" y="408216"/>
                  <a:pt x="48666" y="340483"/>
                </a:cubicBezTo>
                <a:cubicBezTo>
                  <a:pt x="53428" y="272750"/>
                  <a:pt x="33849" y="481241"/>
                  <a:pt x="35966" y="445258"/>
                </a:cubicBezTo>
                <a:cubicBezTo>
                  <a:pt x="38083" y="409275"/>
                  <a:pt x="64012" y="157391"/>
                  <a:pt x="61366" y="124583"/>
                </a:cubicBezTo>
                <a:cubicBezTo>
                  <a:pt x="58720" y="91775"/>
                  <a:pt x="12683" y="266400"/>
                  <a:pt x="20091" y="248408"/>
                </a:cubicBezTo>
                <a:cubicBezTo>
                  <a:pt x="27499" y="230416"/>
                  <a:pt x="110049" y="-35225"/>
                  <a:pt x="115341" y="393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53" name="フリーフォーム 2252">
            <a:extLst>
              <a:ext uri="{FF2B5EF4-FFF2-40B4-BE49-F238E27FC236}">
                <a16:creationId xmlns:a16="http://schemas.microsoft.com/office/drawing/2014/main" id="{341466D8-FBD3-7726-85BB-781A8CEE3750}"/>
              </a:ext>
            </a:extLst>
          </p:cNvPr>
          <p:cNvSpPr/>
          <p:nvPr/>
        </p:nvSpPr>
        <p:spPr>
          <a:xfrm>
            <a:off x="771442" y="5964550"/>
            <a:ext cx="92163" cy="598151"/>
          </a:xfrm>
          <a:custGeom>
            <a:avLst/>
            <a:gdLst>
              <a:gd name="connsiteX0" fmla="*/ 92158 w 92163"/>
              <a:gd name="connsiteY0" fmla="*/ 4450 h 598151"/>
              <a:gd name="connsiteX1" fmla="*/ 41358 w 92163"/>
              <a:gd name="connsiteY1" fmla="*/ 471175 h 598151"/>
              <a:gd name="connsiteX2" fmla="*/ 28658 w 92163"/>
              <a:gd name="connsiteY2" fmla="*/ 591825 h 598151"/>
              <a:gd name="connsiteX3" fmla="*/ 41358 w 92163"/>
              <a:gd name="connsiteY3" fmla="*/ 325125 h 598151"/>
              <a:gd name="connsiteX4" fmla="*/ 83 w 92163"/>
              <a:gd name="connsiteY4" fmla="*/ 553725 h 598151"/>
              <a:gd name="connsiteX5" fmla="*/ 54058 w 92163"/>
              <a:gd name="connsiteY5" fmla="*/ 99700 h 598151"/>
              <a:gd name="connsiteX6" fmla="*/ 38183 w 92163"/>
              <a:gd name="connsiteY6" fmla="*/ 229875 h 598151"/>
              <a:gd name="connsiteX7" fmla="*/ 92158 w 92163"/>
              <a:gd name="connsiteY7" fmla="*/ 4450 h 5981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92163" h="598151">
                <a:moveTo>
                  <a:pt x="92158" y="4450"/>
                </a:moveTo>
                <a:cubicBezTo>
                  <a:pt x="92687" y="44667"/>
                  <a:pt x="51941" y="373279"/>
                  <a:pt x="41358" y="471175"/>
                </a:cubicBezTo>
                <a:cubicBezTo>
                  <a:pt x="30775" y="569071"/>
                  <a:pt x="28658" y="616167"/>
                  <a:pt x="28658" y="591825"/>
                </a:cubicBezTo>
                <a:cubicBezTo>
                  <a:pt x="28658" y="567483"/>
                  <a:pt x="46120" y="331475"/>
                  <a:pt x="41358" y="325125"/>
                </a:cubicBezTo>
                <a:cubicBezTo>
                  <a:pt x="36596" y="318775"/>
                  <a:pt x="-2034" y="591296"/>
                  <a:pt x="83" y="553725"/>
                </a:cubicBezTo>
                <a:cubicBezTo>
                  <a:pt x="2200" y="516154"/>
                  <a:pt x="47708" y="153675"/>
                  <a:pt x="54058" y="99700"/>
                </a:cubicBezTo>
                <a:cubicBezTo>
                  <a:pt x="60408" y="45725"/>
                  <a:pt x="29716" y="250513"/>
                  <a:pt x="38183" y="229875"/>
                </a:cubicBezTo>
                <a:cubicBezTo>
                  <a:pt x="46650" y="209237"/>
                  <a:pt x="91629" y="-35767"/>
                  <a:pt x="92158" y="445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54" name="フリーフォーム 2253">
            <a:extLst>
              <a:ext uri="{FF2B5EF4-FFF2-40B4-BE49-F238E27FC236}">
                <a16:creationId xmlns:a16="http://schemas.microsoft.com/office/drawing/2014/main" id="{AD259E62-3B65-EFDC-E942-E904CFE45B2A}"/>
              </a:ext>
            </a:extLst>
          </p:cNvPr>
          <p:cNvSpPr/>
          <p:nvPr/>
        </p:nvSpPr>
        <p:spPr>
          <a:xfrm>
            <a:off x="635557" y="6555707"/>
            <a:ext cx="155999" cy="952806"/>
          </a:xfrm>
          <a:custGeom>
            <a:avLst/>
            <a:gdLst>
              <a:gd name="connsiteX0" fmla="*/ 155018 w 155999"/>
              <a:gd name="connsiteY0" fmla="*/ 3843 h 952806"/>
              <a:gd name="connsiteX1" fmla="*/ 15318 w 155999"/>
              <a:gd name="connsiteY1" fmla="*/ 816643 h 952806"/>
              <a:gd name="connsiteX2" fmla="*/ 5793 w 155999"/>
              <a:gd name="connsiteY2" fmla="*/ 940468 h 952806"/>
              <a:gd name="connsiteX3" fmla="*/ 8968 w 155999"/>
              <a:gd name="connsiteY3" fmla="*/ 686468 h 952806"/>
              <a:gd name="connsiteX4" fmla="*/ 110568 w 155999"/>
              <a:gd name="connsiteY4" fmla="*/ 378493 h 952806"/>
              <a:gd name="connsiteX5" fmla="*/ 78818 w 155999"/>
              <a:gd name="connsiteY5" fmla="*/ 505493 h 952806"/>
              <a:gd name="connsiteX6" fmla="*/ 155018 w 155999"/>
              <a:gd name="connsiteY6" fmla="*/ 3843 h 9528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55999" h="952806">
                <a:moveTo>
                  <a:pt x="155018" y="3843"/>
                </a:moveTo>
                <a:cubicBezTo>
                  <a:pt x="144435" y="55701"/>
                  <a:pt x="40189" y="660539"/>
                  <a:pt x="15318" y="816643"/>
                </a:cubicBezTo>
                <a:cubicBezTo>
                  <a:pt x="-9553" y="972747"/>
                  <a:pt x="6851" y="962164"/>
                  <a:pt x="5793" y="940468"/>
                </a:cubicBezTo>
                <a:cubicBezTo>
                  <a:pt x="4735" y="918772"/>
                  <a:pt x="-8494" y="780130"/>
                  <a:pt x="8968" y="686468"/>
                </a:cubicBezTo>
                <a:cubicBezTo>
                  <a:pt x="26430" y="592806"/>
                  <a:pt x="98926" y="408655"/>
                  <a:pt x="110568" y="378493"/>
                </a:cubicBezTo>
                <a:cubicBezTo>
                  <a:pt x="122210" y="348331"/>
                  <a:pt x="70351" y="570051"/>
                  <a:pt x="78818" y="505493"/>
                </a:cubicBezTo>
                <a:cubicBezTo>
                  <a:pt x="87285" y="440935"/>
                  <a:pt x="165601" y="-48015"/>
                  <a:pt x="155018" y="384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55" name="フリーフォーム 2254">
            <a:extLst>
              <a:ext uri="{FF2B5EF4-FFF2-40B4-BE49-F238E27FC236}">
                <a16:creationId xmlns:a16="http://schemas.microsoft.com/office/drawing/2014/main" id="{71397290-C933-CD9E-8040-BB9B1E7B39C9}"/>
              </a:ext>
            </a:extLst>
          </p:cNvPr>
          <p:cNvSpPr/>
          <p:nvPr/>
        </p:nvSpPr>
        <p:spPr>
          <a:xfrm>
            <a:off x="906381" y="4348298"/>
            <a:ext cx="252578" cy="1437670"/>
          </a:xfrm>
          <a:custGeom>
            <a:avLst/>
            <a:gdLst>
              <a:gd name="connsiteX0" fmla="*/ 252494 w 252578"/>
              <a:gd name="connsiteY0" fmla="*/ 103052 h 1437670"/>
              <a:gd name="connsiteX1" fmla="*/ 150894 w 252578"/>
              <a:gd name="connsiteY1" fmla="*/ 1007927 h 1437670"/>
              <a:gd name="connsiteX2" fmla="*/ 144544 w 252578"/>
              <a:gd name="connsiteY2" fmla="*/ 950777 h 1437670"/>
              <a:gd name="connsiteX3" fmla="*/ 61994 w 252578"/>
              <a:gd name="connsiteY3" fmla="*/ 1404802 h 1437670"/>
              <a:gd name="connsiteX4" fmla="*/ 77869 w 252578"/>
              <a:gd name="connsiteY4" fmla="*/ 1334952 h 1437670"/>
              <a:gd name="connsiteX5" fmla="*/ 17544 w 252578"/>
              <a:gd name="connsiteY5" fmla="*/ 798377 h 1437670"/>
              <a:gd name="connsiteX6" fmla="*/ 11194 w 252578"/>
              <a:gd name="connsiteY6" fmla="*/ 1163502 h 1437670"/>
              <a:gd name="connsiteX7" fmla="*/ 157244 w 252578"/>
              <a:gd name="connsiteY7" fmla="*/ 17327 h 1437670"/>
              <a:gd name="connsiteX8" fmla="*/ 131844 w 252578"/>
              <a:gd name="connsiteY8" fmla="*/ 449127 h 1437670"/>
              <a:gd name="connsiteX9" fmla="*/ 252494 w 252578"/>
              <a:gd name="connsiteY9" fmla="*/ 103052 h 14376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52578" h="1437670">
                <a:moveTo>
                  <a:pt x="252494" y="103052"/>
                </a:moveTo>
                <a:cubicBezTo>
                  <a:pt x="255669" y="196185"/>
                  <a:pt x="168886" y="866640"/>
                  <a:pt x="150894" y="1007927"/>
                </a:cubicBezTo>
                <a:cubicBezTo>
                  <a:pt x="132902" y="1149214"/>
                  <a:pt x="159361" y="884631"/>
                  <a:pt x="144544" y="950777"/>
                </a:cubicBezTo>
                <a:cubicBezTo>
                  <a:pt x="129727" y="1016923"/>
                  <a:pt x="73107" y="1340773"/>
                  <a:pt x="61994" y="1404802"/>
                </a:cubicBezTo>
                <a:cubicBezTo>
                  <a:pt x="50881" y="1468831"/>
                  <a:pt x="85277" y="1436023"/>
                  <a:pt x="77869" y="1334952"/>
                </a:cubicBezTo>
                <a:cubicBezTo>
                  <a:pt x="70461" y="1233881"/>
                  <a:pt x="28656" y="826952"/>
                  <a:pt x="17544" y="798377"/>
                </a:cubicBezTo>
                <a:cubicBezTo>
                  <a:pt x="6432" y="769802"/>
                  <a:pt x="-12089" y="1293677"/>
                  <a:pt x="11194" y="1163502"/>
                </a:cubicBezTo>
                <a:cubicBezTo>
                  <a:pt x="34477" y="1033327"/>
                  <a:pt x="137136" y="136389"/>
                  <a:pt x="157244" y="17327"/>
                </a:cubicBezTo>
                <a:cubicBezTo>
                  <a:pt x="177352" y="-101735"/>
                  <a:pt x="121261" y="431135"/>
                  <a:pt x="131844" y="449127"/>
                </a:cubicBezTo>
                <a:cubicBezTo>
                  <a:pt x="142427" y="467119"/>
                  <a:pt x="249319" y="9919"/>
                  <a:pt x="252494" y="103052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56" name="フリーフォーム 2255">
            <a:extLst>
              <a:ext uri="{FF2B5EF4-FFF2-40B4-BE49-F238E27FC236}">
                <a16:creationId xmlns:a16="http://schemas.microsoft.com/office/drawing/2014/main" id="{F8F19899-44A2-25C6-41CB-2A07B3752AB6}"/>
              </a:ext>
            </a:extLst>
          </p:cNvPr>
          <p:cNvSpPr/>
          <p:nvPr/>
        </p:nvSpPr>
        <p:spPr>
          <a:xfrm>
            <a:off x="780890" y="5145243"/>
            <a:ext cx="327739" cy="1431690"/>
          </a:xfrm>
          <a:custGeom>
            <a:avLst/>
            <a:gdLst>
              <a:gd name="connsiteX0" fmla="*/ 311310 w 327739"/>
              <a:gd name="connsiteY0" fmla="*/ 271307 h 1431690"/>
              <a:gd name="connsiteX1" fmla="*/ 304960 w 327739"/>
              <a:gd name="connsiteY1" fmla="*/ 1201582 h 1431690"/>
              <a:gd name="connsiteX2" fmla="*/ 324010 w 327739"/>
              <a:gd name="connsiteY2" fmla="*/ 909482 h 1431690"/>
              <a:gd name="connsiteX3" fmla="*/ 219235 w 327739"/>
              <a:gd name="connsiteY3" fmla="*/ 1350807 h 1431690"/>
              <a:gd name="connsiteX4" fmla="*/ 225585 w 327739"/>
              <a:gd name="connsiteY4" fmla="*/ 947582 h 1431690"/>
              <a:gd name="connsiteX5" fmla="*/ 73185 w 327739"/>
              <a:gd name="connsiteY5" fmla="*/ 1385732 h 1431690"/>
              <a:gd name="connsiteX6" fmla="*/ 89060 w 327739"/>
              <a:gd name="connsiteY6" fmla="*/ 1090457 h 1431690"/>
              <a:gd name="connsiteX7" fmla="*/ 160 w 327739"/>
              <a:gd name="connsiteY7" fmla="*/ 1392082 h 1431690"/>
              <a:gd name="connsiteX8" fmla="*/ 114460 w 327739"/>
              <a:gd name="connsiteY8" fmla="*/ 23657 h 1431690"/>
              <a:gd name="connsiteX9" fmla="*/ 114460 w 327739"/>
              <a:gd name="connsiteY9" fmla="*/ 496732 h 1431690"/>
              <a:gd name="connsiteX10" fmla="*/ 235110 w 327739"/>
              <a:gd name="connsiteY10" fmla="*/ 128432 h 1431690"/>
              <a:gd name="connsiteX11" fmla="*/ 222410 w 327739"/>
              <a:gd name="connsiteY11" fmla="*/ 499907 h 1431690"/>
              <a:gd name="connsiteX12" fmla="*/ 282735 w 327739"/>
              <a:gd name="connsiteY12" fmla="*/ 137957 h 1431690"/>
              <a:gd name="connsiteX13" fmla="*/ 285910 w 327739"/>
              <a:gd name="connsiteY13" fmla="*/ 484032 h 1431690"/>
              <a:gd name="connsiteX14" fmla="*/ 311310 w 327739"/>
              <a:gd name="connsiteY14" fmla="*/ 271307 h 14316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27739" h="1431690">
                <a:moveTo>
                  <a:pt x="311310" y="271307"/>
                </a:moveTo>
                <a:cubicBezTo>
                  <a:pt x="314485" y="390899"/>
                  <a:pt x="302843" y="1095220"/>
                  <a:pt x="304960" y="1201582"/>
                </a:cubicBezTo>
                <a:cubicBezTo>
                  <a:pt x="307077" y="1307944"/>
                  <a:pt x="338298" y="884611"/>
                  <a:pt x="324010" y="909482"/>
                </a:cubicBezTo>
                <a:cubicBezTo>
                  <a:pt x="309722" y="934353"/>
                  <a:pt x="235639" y="1344457"/>
                  <a:pt x="219235" y="1350807"/>
                </a:cubicBezTo>
                <a:cubicBezTo>
                  <a:pt x="202831" y="1357157"/>
                  <a:pt x="249927" y="941761"/>
                  <a:pt x="225585" y="947582"/>
                </a:cubicBezTo>
                <a:cubicBezTo>
                  <a:pt x="201243" y="953403"/>
                  <a:pt x="95939" y="1361920"/>
                  <a:pt x="73185" y="1385732"/>
                </a:cubicBezTo>
                <a:cubicBezTo>
                  <a:pt x="50431" y="1409544"/>
                  <a:pt x="101231" y="1089399"/>
                  <a:pt x="89060" y="1090457"/>
                </a:cubicBezTo>
                <a:cubicBezTo>
                  <a:pt x="76889" y="1091515"/>
                  <a:pt x="-4073" y="1569882"/>
                  <a:pt x="160" y="1392082"/>
                </a:cubicBezTo>
                <a:cubicBezTo>
                  <a:pt x="4393" y="1214282"/>
                  <a:pt x="95410" y="172882"/>
                  <a:pt x="114460" y="23657"/>
                </a:cubicBezTo>
                <a:cubicBezTo>
                  <a:pt x="133510" y="-125568"/>
                  <a:pt x="94352" y="479270"/>
                  <a:pt x="114460" y="496732"/>
                </a:cubicBezTo>
                <a:cubicBezTo>
                  <a:pt x="134568" y="514194"/>
                  <a:pt x="217118" y="127903"/>
                  <a:pt x="235110" y="128432"/>
                </a:cubicBezTo>
                <a:cubicBezTo>
                  <a:pt x="253102" y="128961"/>
                  <a:pt x="214472" y="498319"/>
                  <a:pt x="222410" y="499907"/>
                </a:cubicBezTo>
                <a:cubicBezTo>
                  <a:pt x="230348" y="501495"/>
                  <a:pt x="272152" y="140603"/>
                  <a:pt x="282735" y="137957"/>
                </a:cubicBezTo>
                <a:cubicBezTo>
                  <a:pt x="293318" y="135311"/>
                  <a:pt x="279560" y="457045"/>
                  <a:pt x="285910" y="484032"/>
                </a:cubicBezTo>
                <a:cubicBezTo>
                  <a:pt x="292260" y="511019"/>
                  <a:pt x="308135" y="151715"/>
                  <a:pt x="311310" y="271307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57" name="フリーフォーム 2256">
            <a:extLst>
              <a:ext uri="{FF2B5EF4-FFF2-40B4-BE49-F238E27FC236}">
                <a16:creationId xmlns:a16="http://schemas.microsoft.com/office/drawing/2014/main" id="{1812A5D9-B0A1-9640-360A-FC2BE94212B7}"/>
              </a:ext>
            </a:extLst>
          </p:cNvPr>
          <p:cNvSpPr/>
          <p:nvPr/>
        </p:nvSpPr>
        <p:spPr>
          <a:xfrm>
            <a:off x="650493" y="6073775"/>
            <a:ext cx="486047" cy="1527373"/>
          </a:xfrm>
          <a:custGeom>
            <a:avLst/>
            <a:gdLst>
              <a:gd name="connsiteX0" fmla="*/ 479807 w 486047"/>
              <a:gd name="connsiteY0" fmla="*/ 406400 h 1527373"/>
              <a:gd name="connsiteX1" fmla="*/ 206757 w 486047"/>
              <a:gd name="connsiteY1" fmla="*/ 1098550 h 1527373"/>
              <a:gd name="connsiteX2" fmla="*/ 314707 w 486047"/>
              <a:gd name="connsiteY2" fmla="*/ 968375 h 1527373"/>
              <a:gd name="connsiteX3" fmla="*/ 155957 w 486047"/>
              <a:gd name="connsiteY3" fmla="*/ 1343025 h 1527373"/>
              <a:gd name="connsiteX4" fmla="*/ 194057 w 486047"/>
              <a:gd name="connsiteY4" fmla="*/ 1282700 h 1527373"/>
              <a:gd name="connsiteX5" fmla="*/ 41657 w 486047"/>
              <a:gd name="connsiteY5" fmla="*/ 1527175 h 1527373"/>
              <a:gd name="connsiteX6" fmla="*/ 63882 w 486047"/>
              <a:gd name="connsiteY6" fmla="*/ 1327150 h 1527373"/>
              <a:gd name="connsiteX7" fmla="*/ 382 w 486047"/>
              <a:gd name="connsiteY7" fmla="*/ 1495425 h 1527373"/>
              <a:gd name="connsiteX8" fmla="*/ 98807 w 486047"/>
              <a:gd name="connsiteY8" fmla="*/ 577850 h 1527373"/>
              <a:gd name="connsiteX9" fmla="*/ 51182 w 486047"/>
              <a:gd name="connsiteY9" fmla="*/ 889000 h 1527373"/>
              <a:gd name="connsiteX10" fmla="*/ 216282 w 486047"/>
              <a:gd name="connsiteY10" fmla="*/ 82550 h 1527373"/>
              <a:gd name="connsiteX11" fmla="*/ 203582 w 486047"/>
              <a:gd name="connsiteY11" fmla="*/ 377825 h 1527373"/>
              <a:gd name="connsiteX12" fmla="*/ 336932 w 486047"/>
              <a:gd name="connsiteY12" fmla="*/ 0 h 1527373"/>
              <a:gd name="connsiteX13" fmla="*/ 359157 w 486047"/>
              <a:gd name="connsiteY13" fmla="*/ 374650 h 1527373"/>
              <a:gd name="connsiteX14" fmla="*/ 397257 w 486047"/>
              <a:gd name="connsiteY14" fmla="*/ 127000 h 1527373"/>
              <a:gd name="connsiteX15" fmla="*/ 479807 w 486047"/>
              <a:gd name="connsiteY15" fmla="*/ 406400 h 15273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486047" h="1527373">
                <a:moveTo>
                  <a:pt x="479807" y="406400"/>
                </a:moveTo>
                <a:cubicBezTo>
                  <a:pt x="448057" y="568325"/>
                  <a:pt x="234274" y="1004888"/>
                  <a:pt x="206757" y="1098550"/>
                </a:cubicBezTo>
                <a:cubicBezTo>
                  <a:pt x="179240" y="1192212"/>
                  <a:pt x="323174" y="927629"/>
                  <a:pt x="314707" y="968375"/>
                </a:cubicBezTo>
                <a:cubicBezTo>
                  <a:pt x="306240" y="1009121"/>
                  <a:pt x="176065" y="1290638"/>
                  <a:pt x="155957" y="1343025"/>
                </a:cubicBezTo>
                <a:cubicBezTo>
                  <a:pt x="135849" y="1395413"/>
                  <a:pt x="194057" y="1282700"/>
                  <a:pt x="194057" y="1282700"/>
                </a:cubicBezTo>
                <a:cubicBezTo>
                  <a:pt x="175007" y="1313392"/>
                  <a:pt x="63353" y="1519767"/>
                  <a:pt x="41657" y="1527175"/>
                </a:cubicBezTo>
                <a:cubicBezTo>
                  <a:pt x="19961" y="1534583"/>
                  <a:pt x="70761" y="1332442"/>
                  <a:pt x="63882" y="1327150"/>
                </a:cubicBezTo>
                <a:cubicBezTo>
                  <a:pt x="57003" y="1321858"/>
                  <a:pt x="-5439" y="1620308"/>
                  <a:pt x="382" y="1495425"/>
                </a:cubicBezTo>
                <a:cubicBezTo>
                  <a:pt x="6203" y="1370542"/>
                  <a:pt x="90340" y="678921"/>
                  <a:pt x="98807" y="577850"/>
                </a:cubicBezTo>
                <a:cubicBezTo>
                  <a:pt x="107274" y="476779"/>
                  <a:pt x="31603" y="971550"/>
                  <a:pt x="51182" y="889000"/>
                </a:cubicBezTo>
                <a:cubicBezTo>
                  <a:pt x="70761" y="806450"/>
                  <a:pt x="190882" y="167746"/>
                  <a:pt x="216282" y="82550"/>
                </a:cubicBezTo>
                <a:cubicBezTo>
                  <a:pt x="241682" y="-2646"/>
                  <a:pt x="183474" y="391583"/>
                  <a:pt x="203582" y="377825"/>
                </a:cubicBezTo>
                <a:cubicBezTo>
                  <a:pt x="223690" y="364067"/>
                  <a:pt x="311003" y="529"/>
                  <a:pt x="336932" y="0"/>
                </a:cubicBezTo>
                <a:cubicBezTo>
                  <a:pt x="362861" y="-529"/>
                  <a:pt x="349103" y="353483"/>
                  <a:pt x="359157" y="374650"/>
                </a:cubicBezTo>
                <a:cubicBezTo>
                  <a:pt x="369211" y="395817"/>
                  <a:pt x="381911" y="125412"/>
                  <a:pt x="397257" y="127000"/>
                </a:cubicBezTo>
                <a:cubicBezTo>
                  <a:pt x="412603" y="128587"/>
                  <a:pt x="511557" y="244475"/>
                  <a:pt x="479807" y="406400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58" name="フリーフォーム 2257">
            <a:extLst>
              <a:ext uri="{FF2B5EF4-FFF2-40B4-BE49-F238E27FC236}">
                <a16:creationId xmlns:a16="http://schemas.microsoft.com/office/drawing/2014/main" id="{62266CD9-9DE5-8CE3-28C5-DCF25069121B}"/>
              </a:ext>
            </a:extLst>
          </p:cNvPr>
          <p:cNvSpPr/>
          <p:nvPr/>
        </p:nvSpPr>
        <p:spPr>
          <a:xfrm>
            <a:off x="579464" y="7202308"/>
            <a:ext cx="566910" cy="1276387"/>
          </a:xfrm>
          <a:custGeom>
            <a:avLst/>
            <a:gdLst>
              <a:gd name="connsiteX0" fmla="*/ 134911 w 566910"/>
              <a:gd name="connsiteY0" fmla="*/ 287517 h 1276387"/>
              <a:gd name="connsiteX1" fmla="*/ 404786 w 566910"/>
              <a:gd name="connsiteY1" fmla="*/ 954267 h 1276387"/>
              <a:gd name="connsiteX2" fmla="*/ 373036 w 566910"/>
              <a:gd name="connsiteY2" fmla="*/ 785992 h 1276387"/>
              <a:gd name="connsiteX3" fmla="*/ 566711 w 566910"/>
              <a:gd name="connsiteY3" fmla="*/ 1271767 h 1276387"/>
              <a:gd name="connsiteX4" fmla="*/ 331761 w 566910"/>
              <a:gd name="connsiteY4" fmla="*/ 1036817 h 1276387"/>
              <a:gd name="connsiteX5" fmla="*/ 322236 w 566910"/>
              <a:gd name="connsiteY5" fmla="*/ 1141592 h 1276387"/>
              <a:gd name="connsiteX6" fmla="*/ 49186 w 566910"/>
              <a:gd name="connsiteY6" fmla="*/ 744717 h 1276387"/>
              <a:gd name="connsiteX7" fmla="*/ 80936 w 566910"/>
              <a:gd name="connsiteY7" fmla="*/ 871717 h 1276387"/>
              <a:gd name="connsiteX8" fmla="*/ 46011 w 566910"/>
              <a:gd name="connsiteY8" fmla="*/ 338317 h 1276387"/>
              <a:gd name="connsiteX9" fmla="*/ 1561 w 566910"/>
              <a:gd name="connsiteY9" fmla="*/ 719317 h 1276387"/>
              <a:gd name="connsiteX10" fmla="*/ 106336 w 566910"/>
              <a:gd name="connsiteY10" fmla="*/ 1767 h 1276387"/>
              <a:gd name="connsiteX11" fmla="*/ 112686 w 566910"/>
              <a:gd name="connsiteY11" fmla="*/ 509767 h 1276387"/>
              <a:gd name="connsiteX12" fmla="*/ 134911 w 566910"/>
              <a:gd name="connsiteY12" fmla="*/ 287517 h 1276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566910" h="1276387">
                <a:moveTo>
                  <a:pt x="134911" y="287517"/>
                </a:moveTo>
                <a:cubicBezTo>
                  <a:pt x="183594" y="361600"/>
                  <a:pt x="365099" y="871188"/>
                  <a:pt x="404786" y="954267"/>
                </a:cubicBezTo>
                <a:cubicBezTo>
                  <a:pt x="444474" y="1037346"/>
                  <a:pt x="346049" y="733075"/>
                  <a:pt x="373036" y="785992"/>
                </a:cubicBezTo>
                <a:cubicBezTo>
                  <a:pt x="400023" y="838909"/>
                  <a:pt x="573590" y="1229963"/>
                  <a:pt x="566711" y="1271767"/>
                </a:cubicBezTo>
                <a:cubicBezTo>
                  <a:pt x="559832" y="1313571"/>
                  <a:pt x="372507" y="1058513"/>
                  <a:pt x="331761" y="1036817"/>
                </a:cubicBezTo>
                <a:cubicBezTo>
                  <a:pt x="291015" y="1015121"/>
                  <a:pt x="369332" y="1190275"/>
                  <a:pt x="322236" y="1141592"/>
                </a:cubicBezTo>
                <a:cubicBezTo>
                  <a:pt x="275140" y="1092909"/>
                  <a:pt x="89403" y="789696"/>
                  <a:pt x="49186" y="744717"/>
                </a:cubicBezTo>
                <a:cubicBezTo>
                  <a:pt x="8969" y="699738"/>
                  <a:pt x="81465" y="939450"/>
                  <a:pt x="80936" y="871717"/>
                </a:cubicBezTo>
                <a:cubicBezTo>
                  <a:pt x="80407" y="803984"/>
                  <a:pt x="59240" y="363717"/>
                  <a:pt x="46011" y="338317"/>
                </a:cubicBezTo>
                <a:cubicBezTo>
                  <a:pt x="32782" y="312917"/>
                  <a:pt x="-8493" y="775409"/>
                  <a:pt x="1561" y="719317"/>
                </a:cubicBezTo>
                <a:cubicBezTo>
                  <a:pt x="11615" y="663225"/>
                  <a:pt x="87815" y="36692"/>
                  <a:pt x="106336" y="1767"/>
                </a:cubicBezTo>
                <a:cubicBezTo>
                  <a:pt x="124857" y="-33158"/>
                  <a:pt x="106336" y="460554"/>
                  <a:pt x="112686" y="509767"/>
                </a:cubicBezTo>
                <a:cubicBezTo>
                  <a:pt x="119036" y="558980"/>
                  <a:pt x="86228" y="213434"/>
                  <a:pt x="134911" y="287517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59" name="フリーフォーム 2258">
            <a:extLst>
              <a:ext uri="{FF2B5EF4-FFF2-40B4-BE49-F238E27FC236}">
                <a16:creationId xmlns:a16="http://schemas.microsoft.com/office/drawing/2014/main" id="{BAC2F01D-A64A-93C4-87EE-AD47E6DF8FCC}"/>
              </a:ext>
            </a:extLst>
          </p:cNvPr>
          <p:cNvSpPr/>
          <p:nvPr/>
        </p:nvSpPr>
        <p:spPr>
          <a:xfrm>
            <a:off x="569010" y="7341166"/>
            <a:ext cx="742959" cy="1352872"/>
          </a:xfrm>
          <a:custGeom>
            <a:avLst/>
            <a:gdLst>
              <a:gd name="connsiteX0" fmla="*/ 37415 w 742959"/>
              <a:gd name="connsiteY0" fmla="*/ 5784 h 1352872"/>
              <a:gd name="connsiteX1" fmla="*/ 288240 w 742959"/>
              <a:gd name="connsiteY1" fmla="*/ 850334 h 1352872"/>
              <a:gd name="connsiteX2" fmla="*/ 275540 w 742959"/>
              <a:gd name="connsiteY2" fmla="*/ 723334 h 1352872"/>
              <a:gd name="connsiteX3" fmla="*/ 551765 w 742959"/>
              <a:gd name="connsiteY3" fmla="*/ 1104334 h 1352872"/>
              <a:gd name="connsiteX4" fmla="*/ 510490 w 742959"/>
              <a:gd name="connsiteY4" fmla="*/ 936059 h 1352872"/>
              <a:gd name="connsiteX5" fmla="*/ 700990 w 742959"/>
              <a:gd name="connsiteY5" fmla="*/ 1205934 h 1352872"/>
              <a:gd name="connsiteX6" fmla="*/ 653365 w 742959"/>
              <a:gd name="connsiteY6" fmla="*/ 1088459 h 1352872"/>
              <a:gd name="connsiteX7" fmla="*/ 742265 w 742959"/>
              <a:gd name="connsiteY7" fmla="*/ 1348809 h 1352872"/>
              <a:gd name="connsiteX8" fmla="*/ 596215 w 742959"/>
              <a:gd name="connsiteY8" fmla="*/ 1253559 h 1352872"/>
              <a:gd name="connsiteX9" fmla="*/ 662890 w 742959"/>
              <a:gd name="connsiteY9" fmla="*/ 1339284 h 1352872"/>
              <a:gd name="connsiteX10" fmla="*/ 202515 w 742959"/>
              <a:gd name="connsiteY10" fmla="*/ 974159 h 1352872"/>
              <a:gd name="connsiteX11" fmla="*/ 304115 w 742959"/>
              <a:gd name="connsiteY11" fmla="*/ 1117034 h 1352872"/>
              <a:gd name="connsiteX12" fmla="*/ 27890 w 742959"/>
              <a:gd name="connsiteY12" fmla="*/ 666184 h 1352872"/>
              <a:gd name="connsiteX13" fmla="*/ 37415 w 742959"/>
              <a:gd name="connsiteY13" fmla="*/ 777309 h 1352872"/>
              <a:gd name="connsiteX14" fmla="*/ 5665 w 742959"/>
              <a:gd name="connsiteY14" fmla="*/ 243909 h 1352872"/>
              <a:gd name="connsiteX15" fmla="*/ 5665 w 742959"/>
              <a:gd name="connsiteY15" fmla="*/ 466159 h 1352872"/>
              <a:gd name="connsiteX16" fmla="*/ 37415 w 742959"/>
              <a:gd name="connsiteY16" fmla="*/ 5784 h 13528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742959" h="1352872">
                <a:moveTo>
                  <a:pt x="37415" y="5784"/>
                </a:moveTo>
                <a:cubicBezTo>
                  <a:pt x="84511" y="69813"/>
                  <a:pt x="248553" y="730742"/>
                  <a:pt x="288240" y="850334"/>
                </a:cubicBezTo>
                <a:cubicBezTo>
                  <a:pt x="327927" y="969926"/>
                  <a:pt x="231619" y="681001"/>
                  <a:pt x="275540" y="723334"/>
                </a:cubicBezTo>
                <a:cubicBezTo>
                  <a:pt x="319461" y="765667"/>
                  <a:pt x="512607" y="1068880"/>
                  <a:pt x="551765" y="1104334"/>
                </a:cubicBezTo>
                <a:cubicBezTo>
                  <a:pt x="590923" y="1139788"/>
                  <a:pt x="485619" y="919126"/>
                  <a:pt x="510490" y="936059"/>
                </a:cubicBezTo>
                <a:cubicBezTo>
                  <a:pt x="535361" y="952992"/>
                  <a:pt x="677178" y="1180534"/>
                  <a:pt x="700990" y="1205934"/>
                </a:cubicBezTo>
                <a:cubicBezTo>
                  <a:pt x="724803" y="1231334"/>
                  <a:pt x="646486" y="1064647"/>
                  <a:pt x="653365" y="1088459"/>
                </a:cubicBezTo>
                <a:cubicBezTo>
                  <a:pt x="660244" y="1112271"/>
                  <a:pt x="751790" y="1321292"/>
                  <a:pt x="742265" y="1348809"/>
                </a:cubicBezTo>
                <a:cubicBezTo>
                  <a:pt x="732740" y="1376326"/>
                  <a:pt x="609444" y="1255146"/>
                  <a:pt x="596215" y="1253559"/>
                </a:cubicBezTo>
                <a:cubicBezTo>
                  <a:pt x="582986" y="1251972"/>
                  <a:pt x="728507" y="1385851"/>
                  <a:pt x="662890" y="1339284"/>
                </a:cubicBezTo>
                <a:cubicBezTo>
                  <a:pt x="597273" y="1292717"/>
                  <a:pt x="262311" y="1011201"/>
                  <a:pt x="202515" y="974159"/>
                </a:cubicBezTo>
                <a:cubicBezTo>
                  <a:pt x="142719" y="937117"/>
                  <a:pt x="333219" y="1168363"/>
                  <a:pt x="304115" y="1117034"/>
                </a:cubicBezTo>
                <a:cubicBezTo>
                  <a:pt x="275011" y="1065705"/>
                  <a:pt x="72340" y="722805"/>
                  <a:pt x="27890" y="666184"/>
                </a:cubicBezTo>
                <a:cubicBezTo>
                  <a:pt x="-16560" y="609563"/>
                  <a:pt x="41119" y="847688"/>
                  <a:pt x="37415" y="777309"/>
                </a:cubicBezTo>
                <a:cubicBezTo>
                  <a:pt x="33711" y="706930"/>
                  <a:pt x="10957" y="295767"/>
                  <a:pt x="5665" y="243909"/>
                </a:cubicBezTo>
                <a:cubicBezTo>
                  <a:pt x="373" y="192051"/>
                  <a:pt x="-3860" y="502671"/>
                  <a:pt x="5665" y="466159"/>
                </a:cubicBezTo>
                <a:cubicBezTo>
                  <a:pt x="15190" y="429647"/>
                  <a:pt x="-9681" y="-58245"/>
                  <a:pt x="37415" y="5784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60" name="フリーフォーム 2259">
            <a:extLst>
              <a:ext uri="{FF2B5EF4-FFF2-40B4-BE49-F238E27FC236}">
                <a16:creationId xmlns:a16="http://schemas.microsoft.com/office/drawing/2014/main" id="{D32F84AB-4458-FB24-25F3-2CF3E237E2BE}"/>
              </a:ext>
            </a:extLst>
          </p:cNvPr>
          <p:cNvSpPr/>
          <p:nvPr/>
        </p:nvSpPr>
        <p:spPr>
          <a:xfrm>
            <a:off x="1681321" y="5043625"/>
            <a:ext cx="287181" cy="1490229"/>
          </a:xfrm>
          <a:custGeom>
            <a:avLst/>
            <a:gdLst>
              <a:gd name="connsiteX0" fmla="*/ 287179 w 287181"/>
              <a:gd name="connsiteY0" fmla="*/ 10975 h 1490229"/>
              <a:gd name="connsiteX1" fmla="*/ 163354 w 287181"/>
              <a:gd name="connsiteY1" fmla="*/ 836475 h 1490229"/>
              <a:gd name="connsiteX2" fmla="*/ 49054 w 287181"/>
              <a:gd name="connsiteY2" fmla="*/ 1188900 h 1490229"/>
              <a:gd name="connsiteX3" fmla="*/ 109379 w 287181"/>
              <a:gd name="connsiteY3" fmla="*/ 1141275 h 1490229"/>
              <a:gd name="connsiteX4" fmla="*/ 36354 w 287181"/>
              <a:gd name="connsiteY4" fmla="*/ 1487350 h 1490229"/>
              <a:gd name="connsiteX5" fmla="*/ 45879 w 287181"/>
              <a:gd name="connsiteY5" fmla="*/ 1261925 h 1490229"/>
              <a:gd name="connsiteX6" fmla="*/ 14129 w 287181"/>
              <a:gd name="connsiteY6" fmla="*/ 531675 h 1490229"/>
              <a:gd name="connsiteX7" fmla="*/ 7779 w 287181"/>
              <a:gd name="connsiteY7" fmla="*/ 741225 h 1490229"/>
              <a:gd name="connsiteX8" fmla="*/ 122079 w 287181"/>
              <a:gd name="connsiteY8" fmla="*/ 58600 h 1490229"/>
              <a:gd name="connsiteX9" fmla="*/ 128429 w 287181"/>
              <a:gd name="connsiteY9" fmla="*/ 312600 h 1490229"/>
              <a:gd name="connsiteX10" fmla="*/ 182404 w 287181"/>
              <a:gd name="connsiteY10" fmla="*/ 52250 h 1490229"/>
              <a:gd name="connsiteX11" fmla="*/ 160179 w 287181"/>
              <a:gd name="connsiteY11" fmla="*/ 341175 h 1490229"/>
              <a:gd name="connsiteX12" fmla="*/ 287179 w 287181"/>
              <a:gd name="connsiteY12" fmla="*/ 10975 h 14902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287181" h="1490229">
                <a:moveTo>
                  <a:pt x="287179" y="10975"/>
                </a:moveTo>
                <a:cubicBezTo>
                  <a:pt x="287708" y="93525"/>
                  <a:pt x="203041" y="640154"/>
                  <a:pt x="163354" y="836475"/>
                </a:cubicBezTo>
                <a:cubicBezTo>
                  <a:pt x="123667" y="1032796"/>
                  <a:pt x="58050" y="1138100"/>
                  <a:pt x="49054" y="1188900"/>
                </a:cubicBezTo>
                <a:cubicBezTo>
                  <a:pt x="40058" y="1239700"/>
                  <a:pt x="111496" y="1091533"/>
                  <a:pt x="109379" y="1141275"/>
                </a:cubicBezTo>
                <a:cubicBezTo>
                  <a:pt x="107262" y="1191017"/>
                  <a:pt x="46937" y="1467242"/>
                  <a:pt x="36354" y="1487350"/>
                </a:cubicBezTo>
                <a:cubicBezTo>
                  <a:pt x="25771" y="1507458"/>
                  <a:pt x="49583" y="1421204"/>
                  <a:pt x="45879" y="1261925"/>
                </a:cubicBezTo>
                <a:cubicBezTo>
                  <a:pt x="42175" y="1102646"/>
                  <a:pt x="20479" y="618458"/>
                  <a:pt x="14129" y="531675"/>
                </a:cubicBezTo>
                <a:cubicBezTo>
                  <a:pt x="7779" y="444892"/>
                  <a:pt x="-10213" y="820071"/>
                  <a:pt x="7779" y="741225"/>
                </a:cubicBezTo>
                <a:cubicBezTo>
                  <a:pt x="25771" y="662379"/>
                  <a:pt x="101971" y="130037"/>
                  <a:pt x="122079" y="58600"/>
                </a:cubicBezTo>
                <a:cubicBezTo>
                  <a:pt x="142187" y="-12837"/>
                  <a:pt x="118375" y="313658"/>
                  <a:pt x="128429" y="312600"/>
                </a:cubicBezTo>
                <a:cubicBezTo>
                  <a:pt x="138483" y="311542"/>
                  <a:pt x="177112" y="47488"/>
                  <a:pt x="182404" y="52250"/>
                </a:cubicBezTo>
                <a:cubicBezTo>
                  <a:pt x="187696" y="57013"/>
                  <a:pt x="149066" y="343821"/>
                  <a:pt x="160179" y="341175"/>
                </a:cubicBezTo>
                <a:cubicBezTo>
                  <a:pt x="171292" y="338529"/>
                  <a:pt x="286650" y="-71575"/>
                  <a:pt x="287179" y="10975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61" name="フリーフォーム 2260">
            <a:extLst>
              <a:ext uri="{FF2B5EF4-FFF2-40B4-BE49-F238E27FC236}">
                <a16:creationId xmlns:a16="http://schemas.microsoft.com/office/drawing/2014/main" id="{692F6D8D-8A58-2D99-CC4E-F76D2E96C213}"/>
              </a:ext>
            </a:extLst>
          </p:cNvPr>
          <p:cNvSpPr/>
          <p:nvPr/>
        </p:nvSpPr>
        <p:spPr>
          <a:xfrm>
            <a:off x="1374731" y="5467348"/>
            <a:ext cx="547307" cy="1482949"/>
          </a:xfrm>
          <a:custGeom>
            <a:avLst/>
            <a:gdLst>
              <a:gd name="connsiteX0" fmla="*/ 260394 w 547307"/>
              <a:gd name="connsiteY0" fmla="*/ 187327 h 1482949"/>
              <a:gd name="connsiteX1" fmla="*/ 88944 w 547307"/>
              <a:gd name="connsiteY1" fmla="*/ 939802 h 1482949"/>
              <a:gd name="connsiteX2" fmla="*/ 165144 w 547307"/>
              <a:gd name="connsiteY2" fmla="*/ 828677 h 1482949"/>
              <a:gd name="connsiteX3" fmla="*/ 104819 w 547307"/>
              <a:gd name="connsiteY3" fmla="*/ 1069977 h 1482949"/>
              <a:gd name="connsiteX4" fmla="*/ 88944 w 547307"/>
              <a:gd name="connsiteY4" fmla="*/ 1346202 h 1482949"/>
              <a:gd name="connsiteX5" fmla="*/ 44 w 547307"/>
              <a:gd name="connsiteY5" fmla="*/ 1482727 h 1482949"/>
              <a:gd name="connsiteX6" fmla="*/ 101644 w 547307"/>
              <a:gd name="connsiteY6" fmla="*/ 1317627 h 1482949"/>
              <a:gd name="connsiteX7" fmla="*/ 19094 w 547307"/>
              <a:gd name="connsiteY7" fmla="*/ 1457327 h 1482949"/>
              <a:gd name="connsiteX8" fmla="*/ 358819 w 547307"/>
              <a:gd name="connsiteY8" fmla="*/ 917577 h 1482949"/>
              <a:gd name="connsiteX9" fmla="*/ 546144 w 547307"/>
              <a:gd name="connsiteY9" fmla="*/ 206377 h 1482949"/>
              <a:gd name="connsiteX10" fmla="*/ 441369 w 547307"/>
              <a:gd name="connsiteY10" fmla="*/ 396877 h 1482949"/>
              <a:gd name="connsiteX11" fmla="*/ 511219 w 547307"/>
              <a:gd name="connsiteY11" fmla="*/ 2 h 1482949"/>
              <a:gd name="connsiteX12" fmla="*/ 390569 w 547307"/>
              <a:gd name="connsiteY12" fmla="*/ 403227 h 1482949"/>
              <a:gd name="connsiteX13" fmla="*/ 396919 w 547307"/>
              <a:gd name="connsiteY13" fmla="*/ 111127 h 1482949"/>
              <a:gd name="connsiteX14" fmla="*/ 288969 w 547307"/>
              <a:gd name="connsiteY14" fmla="*/ 463552 h 1482949"/>
              <a:gd name="connsiteX15" fmla="*/ 260394 w 547307"/>
              <a:gd name="connsiteY15" fmla="*/ 187327 h 14829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547307" h="1482949">
                <a:moveTo>
                  <a:pt x="260394" y="187327"/>
                </a:moveTo>
                <a:cubicBezTo>
                  <a:pt x="227057" y="266702"/>
                  <a:pt x="104819" y="832910"/>
                  <a:pt x="88944" y="939802"/>
                </a:cubicBezTo>
                <a:cubicBezTo>
                  <a:pt x="73069" y="1046694"/>
                  <a:pt x="162498" y="806981"/>
                  <a:pt x="165144" y="828677"/>
                </a:cubicBezTo>
                <a:cubicBezTo>
                  <a:pt x="167790" y="850373"/>
                  <a:pt x="117519" y="983723"/>
                  <a:pt x="104819" y="1069977"/>
                </a:cubicBezTo>
                <a:cubicBezTo>
                  <a:pt x="92119" y="1156231"/>
                  <a:pt x="106406" y="1277410"/>
                  <a:pt x="88944" y="1346202"/>
                </a:cubicBezTo>
                <a:cubicBezTo>
                  <a:pt x="71482" y="1414994"/>
                  <a:pt x="-2073" y="1487489"/>
                  <a:pt x="44" y="1482727"/>
                </a:cubicBezTo>
                <a:cubicBezTo>
                  <a:pt x="2161" y="1477965"/>
                  <a:pt x="98469" y="1321860"/>
                  <a:pt x="101644" y="1317627"/>
                </a:cubicBezTo>
                <a:cubicBezTo>
                  <a:pt x="104819" y="1313394"/>
                  <a:pt x="-23768" y="1524002"/>
                  <a:pt x="19094" y="1457327"/>
                </a:cubicBezTo>
                <a:cubicBezTo>
                  <a:pt x="61956" y="1390652"/>
                  <a:pt x="270977" y="1126069"/>
                  <a:pt x="358819" y="917577"/>
                </a:cubicBezTo>
                <a:cubicBezTo>
                  <a:pt x="446661" y="709085"/>
                  <a:pt x="532386" y="293160"/>
                  <a:pt x="546144" y="206377"/>
                </a:cubicBezTo>
                <a:cubicBezTo>
                  <a:pt x="559902" y="119594"/>
                  <a:pt x="447190" y="431273"/>
                  <a:pt x="441369" y="396877"/>
                </a:cubicBezTo>
                <a:cubicBezTo>
                  <a:pt x="435548" y="362481"/>
                  <a:pt x="519686" y="-1056"/>
                  <a:pt x="511219" y="2"/>
                </a:cubicBezTo>
                <a:cubicBezTo>
                  <a:pt x="502752" y="1060"/>
                  <a:pt x="409619" y="384706"/>
                  <a:pt x="390569" y="403227"/>
                </a:cubicBezTo>
                <a:cubicBezTo>
                  <a:pt x="371519" y="421748"/>
                  <a:pt x="413852" y="101073"/>
                  <a:pt x="396919" y="111127"/>
                </a:cubicBezTo>
                <a:cubicBezTo>
                  <a:pt x="379986" y="121181"/>
                  <a:pt x="306961" y="451381"/>
                  <a:pt x="288969" y="463552"/>
                </a:cubicBezTo>
                <a:cubicBezTo>
                  <a:pt x="270977" y="475723"/>
                  <a:pt x="293731" y="107952"/>
                  <a:pt x="260394" y="187327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62" name="フリーフォーム 2261">
            <a:extLst>
              <a:ext uri="{FF2B5EF4-FFF2-40B4-BE49-F238E27FC236}">
                <a16:creationId xmlns:a16="http://schemas.microsoft.com/office/drawing/2014/main" id="{8213A871-5640-7C36-4C11-030C7E47BA9F}"/>
              </a:ext>
            </a:extLst>
          </p:cNvPr>
          <p:cNvSpPr/>
          <p:nvPr/>
        </p:nvSpPr>
        <p:spPr>
          <a:xfrm>
            <a:off x="965818" y="6417603"/>
            <a:ext cx="792097" cy="1519221"/>
          </a:xfrm>
          <a:custGeom>
            <a:avLst/>
            <a:gdLst>
              <a:gd name="connsiteX0" fmla="*/ 447057 w 792097"/>
              <a:gd name="connsiteY0" fmla="*/ 53047 h 1519221"/>
              <a:gd name="connsiteX1" fmla="*/ 434357 w 792097"/>
              <a:gd name="connsiteY1" fmla="*/ 345147 h 1519221"/>
              <a:gd name="connsiteX2" fmla="*/ 170832 w 792097"/>
              <a:gd name="connsiteY2" fmla="*/ 827747 h 1519221"/>
              <a:gd name="connsiteX3" fmla="*/ 301007 w 792097"/>
              <a:gd name="connsiteY3" fmla="*/ 646772 h 1519221"/>
              <a:gd name="connsiteX4" fmla="*/ 12082 w 792097"/>
              <a:gd name="connsiteY4" fmla="*/ 1094447 h 1519221"/>
              <a:gd name="connsiteX5" fmla="*/ 81932 w 792097"/>
              <a:gd name="connsiteY5" fmla="*/ 1021422 h 1519221"/>
              <a:gd name="connsiteX6" fmla="*/ 332757 w 792097"/>
              <a:gd name="connsiteY6" fmla="*/ 1176997 h 1519221"/>
              <a:gd name="connsiteX7" fmla="*/ 256557 w 792097"/>
              <a:gd name="connsiteY7" fmla="*/ 1084922 h 1519221"/>
              <a:gd name="connsiteX8" fmla="*/ 694707 w 792097"/>
              <a:gd name="connsiteY8" fmla="*/ 1507197 h 1519221"/>
              <a:gd name="connsiteX9" fmla="*/ 615332 w 792097"/>
              <a:gd name="connsiteY9" fmla="*/ 1389722 h 1519221"/>
              <a:gd name="connsiteX10" fmla="*/ 564532 w 792097"/>
              <a:gd name="connsiteY10" fmla="*/ 1240497 h 1519221"/>
              <a:gd name="connsiteX11" fmla="*/ 567707 w 792097"/>
              <a:gd name="connsiteY11" fmla="*/ 878547 h 1519221"/>
              <a:gd name="connsiteX12" fmla="*/ 539132 w 792097"/>
              <a:gd name="connsiteY12" fmla="*/ 1008722 h 1519221"/>
              <a:gd name="connsiteX13" fmla="*/ 786782 w 792097"/>
              <a:gd name="connsiteY13" fmla="*/ 126072 h 1519221"/>
              <a:gd name="connsiteX14" fmla="*/ 701057 w 792097"/>
              <a:gd name="connsiteY14" fmla="*/ 421347 h 1519221"/>
              <a:gd name="connsiteX15" fmla="*/ 608982 w 792097"/>
              <a:gd name="connsiteY15" fmla="*/ 2247 h 1519221"/>
              <a:gd name="connsiteX16" fmla="*/ 643907 w 792097"/>
              <a:gd name="connsiteY16" fmla="*/ 246722 h 1519221"/>
              <a:gd name="connsiteX17" fmla="*/ 558182 w 792097"/>
              <a:gd name="connsiteY17" fmla="*/ 65747 h 1519221"/>
              <a:gd name="connsiteX18" fmla="*/ 621682 w 792097"/>
              <a:gd name="connsiteY18" fmla="*/ 262597 h 1519221"/>
              <a:gd name="connsiteX19" fmla="*/ 447057 w 792097"/>
              <a:gd name="connsiteY19" fmla="*/ 53047 h 15192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792097" h="1519221">
                <a:moveTo>
                  <a:pt x="447057" y="53047"/>
                </a:moveTo>
                <a:cubicBezTo>
                  <a:pt x="415836" y="66805"/>
                  <a:pt x="480395" y="216030"/>
                  <a:pt x="434357" y="345147"/>
                </a:cubicBezTo>
                <a:cubicBezTo>
                  <a:pt x="388319" y="474264"/>
                  <a:pt x="193057" y="777476"/>
                  <a:pt x="170832" y="827747"/>
                </a:cubicBezTo>
                <a:cubicBezTo>
                  <a:pt x="148607" y="878018"/>
                  <a:pt x="327465" y="602322"/>
                  <a:pt x="301007" y="646772"/>
                </a:cubicBezTo>
                <a:cubicBezTo>
                  <a:pt x="274549" y="691222"/>
                  <a:pt x="48594" y="1032005"/>
                  <a:pt x="12082" y="1094447"/>
                </a:cubicBezTo>
                <a:cubicBezTo>
                  <a:pt x="-24430" y="1156889"/>
                  <a:pt x="28486" y="1007664"/>
                  <a:pt x="81932" y="1021422"/>
                </a:cubicBezTo>
                <a:cubicBezTo>
                  <a:pt x="135378" y="1035180"/>
                  <a:pt x="303653" y="1166414"/>
                  <a:pt x="332757" y="1176997"/>
                </a:cubicBezTo>
                <a:cubicBezTo>
                  <a:pt x="361861" y="1187580"/>
                  <a:pt x="196232" y="1029889"/>
                  <a:pt x="256557" y="1084922"/>
                </a:cubicBezTo>
                <a:cubicBezTo>
                  <a:pt x="316882" y="1139955"/>
                  <a:pt x="634911" y="1456397"/>
                  <a:pt x="694707" y="1507197"/>
                </a:cubicBezTo>
                <a:cubicBezTo>
                  <a:pt x="754503" y="1557997"/>
                  <a:pt x="637028" y="1434172"/>
                  <a:pt x="615332" y="1389722"/>
                </a:cubicBezTo>
                <a:cubicBezTo>
                  <a:pt x="593636" y="1345272"/>
                  <a:pt x="572470" y="1325693"/>
                  <a:pt x="564532" y="1240497"/>
                </a:cubicBezTo>
                <a:cubicBezTo>
                  <a:pt x="556594" y="1155301"/>
                  <a:pt x="571940" y="917176"/>
                  <a:pt x="567707" y="878547"/>
                </a:cubicBezTo>
                <a:cubicBezTo>
                  <a:pt x="563474" y="839918"/>
                  <a:pt x="502620" y="1134135"/>
                  <a:pt x="539132" y="1008722"/>
                </a:cubicBezTo>
                <a:cubicBezTo>
                  <a:pt x="575645" y="883310"/>
                  <a:pt x="759795" y="223968"/>
                  <a:pt x="786782" y="126072"/>
                </a:cubicBezTo>
                <a:cubicBezTo>
                  <a:pt x="813770" y="28176"/>
                  <a:pt x="730690" y="441984"/>
                  <a:pt x="701057" y="421347"/>
                </a:cubicBezTo>
                <a:cubicBezTo>
                  <a:pt x="671424" y="400710"/>
                  <a:pt x="618507" y="31351"/>
                  <a:pt x="608982" y="2247"/>
                </a:cubicBezTo>
                <a:cubicBezTo>
                  <a:pt x="599457" y="-26857"/>
                  <a:pt x="652374" y="236139"/>
                  <a:pt x="643907" y="246722"/>
                </a:cubicBezTo>
                <a:cubicBezTo>
                  <a:pt x="635440" y="257305"/>
                  <a:pt x="561886" y="63101"/>
                  <a:pt x="558182" y="65747"/>
                </a:cubicBezTo>
                <a:cubicBezTo>
                  <a:pt x="554478" y="68393"/>
                  <a:pt x="637557" y="263655"/>
                  <a:pt x="621682" y="262597"/>
                </a:cubicBezTo>
                <a:cubicBezTo>
                  <a:pt x="605807" y="261539"/>
                  <a:pt x="478278" y="39289"/>
                  <a:pt x="447057" y="53047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63" name="フリーフォーム 2262">
            <a:extLst>
              <a:ext uri="{FF2B5EF4-FFF2-40B4-BE49-F238E27FC236}">
                <a16:creationId xmlns:a16="http://schemas.microsoft.com/office/drawing/2014/main" id="{58F2D8AF-6B57-B91D-62A7-D194A9EA332C}"/>
              </a:ext>
            </a:extLst>
          </p:cNvPr>
          <p:cNvSpPr/>
          <p:nvPr/>
        </p:nvSpPr>
        <p:spPr>
          <a:xfrm>
            <a:off x="766230" y="7401491"/>
            <a:ext cx="1059482" cy="911876"/>
          </a:xfrm>
          <a:custGeom>
            <a:avLst/>
            <a:gdLst>
              <a:gd name="connsiteX0" fmla="*/ 154520 w 1059482"/>
              <a:gd name="connsiteY0" fmla="*/ 2609 h 911876"/>
              <a:gd name="connsiteX1" fmla="*/ 611720 w 1059482"/>
              <a:gd name="connsiteY1" fmla="*/ 218509 h 911876"/>
              <a:gd name="connsiteX2" fmla="*/ 589495 w 1059482"/>
              <a:gd name="connsiteY2" fmla="*/ 155009 h 911876"/>
              <a:gd name="connsiteX3" fmla="*/ 859370 w 1059482"/>
              <a:gd name="connsiteY3" fmla="*/ 466159 h 911876"/>
              <a:gd name="connsiteX4" fmla="*/ 1046695 w 1059482"/>
              <a:gd name="connsiteY4" fmla="*/ 805884 h 911876"/>
              <a:gd name="connsiteX5" fmla="*/ 964145 w 1059482"/>
              <a:gd name="connsiteY5" fmla="*/ 720159 h 911876"/>
              <a:gd name="connsiteX6" fmla="*/ 1056220 w 1059482"/>
              <a:gd name="connsiteY6" fmla="*/ 910659 h 911876"/>
              <a:gd name="connsiteX7" fmla="*/ 821270 w 1059482"/>
              <a:gd name="connsiteY7" fmla="*/ 751909 h 911876"/>
              <a:gd name="connsiteX8" fmla="*/ 906995 w 1059482"/>
              <a:gd name="connsiteY8" fmla="*/ 910659 h 911876"/>
              <a:gd name="connsiteX9" fmla="*/ 640295 w 1059482"/>
              <a:gd name="connsiteY9" fmla="*/ 647134 h 911876"/>
              <a:gd name="connsiteX10" fmla="*/ 706970 w 1059482"/>
              <a:gd name="connsiteY10" fmla="*/ 786834 h 911876"/>
              <a:gd name="connsiteX11" fmla="*/ 478370 w 1059482"/>
              <a:gd name="connsiteY11" fmla="*/ 351859 h 911876"/>
              <a:gd name="connsiteX12" fmla="*/ 218020 w 1059482"/>
              <a:gd name="connsiteY12" fmla="*/ 132784 h 911876"/>
              <a:gd name="connsiteX13" fmla="*/ 360895 w 1059482"/>
              <a:gd name="connsiteY13" fmla="*/ 269309 h 911876"/>
              <a:gd name="connsiteX14" fmla="*/ 62445 w 1059482"/>
              <a:gd name="connsiteY14" fmla="*/ 148659 h 911876"/>
              <a:gd name="connsiteX15" fmla="*/ 21170 w 1059482"/>
              <a:gd name="connsiteY15" fmla="*/ 129609 h 911876"/>
              <a:gd name="connsiteX16" fmla="*/ 322795 w 1059482"/>
              <a:gd name="connsiteY16" fmla="*/ 101034 h 911876"/>
              <a:gd name="connsiteX17" fmla="*/ 154520 w 1059482"/>
              <a:gd name="connsiteY17" fmla="*/ 2609 h 9118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1059482" h="911876">
                <a:moveTo>
                  <a:pt x="154520" y="2609"/>
                </a:moveTo>
                <a:cubicBezTo>
                  <a:pt x="202674" y="22188"/>
                  <a:pt x="539224" y="193109"/>
                  <a:pt x="611720" y="218509"/>
                </a:cubicBezTo>
                <a:cubicBezTo>
                  <a:pt x="684216" y="243909"/>
                  <a:pt x="548220" y="113734"/>
                  <a:pt x="589495" y="155009"/>
                </a:cubicBezTo>
                <a:cubicBezTo>
                  <a:pt x="630770" y="196284"/>
                  <a:pt x="783170" y="357680"/>
                  <a:pt x="859370" y="466159"/>
                </a:cubicBezTo>
                <a:cubicBezTo>
                  <a:pt x="935570" y="574638"/>
                  <a:pt x="1029233" y="763551"/>
                  <a:pt x="1046695" y="805884"/>
                </a:cubicBezTo>
                <a:cubicBezTo>
                  <a:pt x="1064157" y="848217"/>
                  <a:pt x="962558" y="702697"/>
                  <a:pt x="964145" y="720159"/>
                </a:cubicBezTo>
                <a:cubicBezTo>
                  <a:pt x="965732" y="737621"/>
                  <a:pt x="1080033" y="905367"/>
                  <a:pt x="1056220" y="910659"/>
                </a:cubicBezTo>
                <a:cubicBezTo>
                  <a:pt x="1032407" y="915951"/>
                  <a:pt x="846141" y="751909"/>
                  <a:pt x="821270" y="751909"/>
                </a:cubicBezTo>
                <a:cubicBezTo>
                  <a:pt x="796399" y="751909"/>
                  <a:pt x="937157" y="928121"/>
                  <a:pt x="906995" y="910659"/>
                </a:cubicBezTo>
                <a:cubicBezTo>
                  <a:pt x="876833" y="893197"/>
                  <a:pt x="673633" y="667772"/>
                  <a:pt x="640295" y="647134"/>
                </a:cubicBezTo>
                <a:cubicBezTo>
                  <a:pt x="606958" y="626497"/>
                  <a:pt x="733957" y="836046"/>
                  <a:pt x="706970" y="786834"/>
                </a:cubicBezTo>
                <a:cubicBezTo>
                  <a:pt x="679983" y="737622"/>
                  <a:pt x="559862" y="460867"/>
                  <a:pt x="478370" y="351859"/>
                </a:cubicBezTo>
                <a:cubicBezTo>
                  <a:pt x="396878" y="242851"/>
                  <a:pt x="237599" y="146542"/>
                  <a:pt x="218020" y="132784"/>
                </a:cubicBezTo>
                <a:cubicBezTo>
                  <a:pt x="198441" y="119026"/>
                  <a:pt x="386824" y="266663"/>
                  <a:pt x="360895" y="269309"/>
                </a:cubicBezTo>
                <a:cubicBezTo>
                  <a:pt x="334966" y="271955"/>
                  <a:pt x="119066" y="171942"/>
                  <a:pt x="62445" y="148659"/>
                </a:cubicBezTo>
                <a:cubicBezTo>
                  <a:pt x="5824" y="125376"/>
                  <a:pt x="-22222" y="137547"/>
                  <a:pt x="21170" y="129609"/>
                </a:cubicBezTo>
                <a:cubicBezTo>
                  <a:pt x="64562" y="121671"/>
                  <a:pt x="297395" y="122730"/>
                  <a:pt x="322795" y="101034"/>
                </a:cubicBezTo>
                <a:cubicBezTo>
                  <a:pt x="348195" y="79338"/>
                  <a:pt x="106366" y="-16970"/>
                  <a:pt x="154520" y="2609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64" name="フリーフォーム 2263">
            <a:extLst>
              <a:ext uri="{FF2B5EF4-FFF2-40B4-BE49-F238E27FC236}">
                <a16:creationId xmlns:a16="http://schemas.microsoft.com/office/drawing/2014/main" id="{AF9D4A1A-C8C5-3F78-0615-2D89D0473572}"/>
              </a:ext>
            </a:extLst>
          </p:cNvPr>
          <p:cNvSpPr/>
          <p:nvPr/>
        </p:nvSpPr>
        <p:spPr>
          <a:xfrm>
            <a:off x="929331" y="3850382"/>
            <a:ext cx="981407" cy="1120799"/>
          </a:xfrm>
          <a:custGeom>
            <a:avLst/>
            <a:gdLst>
              <a:gd name="connsiteX0" fmla="*/ 978844 w 981407"/>
              <a:gd name="connsiteY0" fmla="*/ 7243 h 1120799"/>
              <a:gd name="connsiteX1" fmla="*/ 442269 w 981407"/>
              <a:gd name="connsiteY1" fmla="*/ 423168 h 1120799"/>
              <a:gd name="connsiteX2" fmla="*/ 474019 w 981407"/>
              <a:gd name="connsiteY2" fmla="*/ 334268 h 1120799"/>
              <a:gd name="connsiteX3" fmla="*/ 143819 w 981407"/>
              <a:gd name="connsiteY3" fmla="*/ 940693 h 1120799"/>
              <a:gd name="connsiteX4" fmla="*/ 121594 w 981407"/>
              <a:gd name="connsiteY4" fmla="*/ 861318 h 1120799"/>
              <a:gd name="connsiteX5" fmla="*/ 944 w 981407"/>
              <a:gd name="connsiteY5" fmla="*/ 1099443 h 1120799"/>
              <a:gd name="connsiteX6" fmla="*/ 194619 w 981407"/>
              <a:gd name="connsiteY6" fmla="*/ 229493 h 1120799"/>
              <a:gd name="connsiteX7" fmla="*/ 131119 w 981407"/>
              <a:gd name="connsiteY7" fmla="*/ 442218 h 1120799"/>
              <a:gd name="connsiteX8" fmla="*/ 496244 w 981407"/>
              <a:gd name="connsiteY8" fmla="*/ 54868 h 1120799"/>
              <a:gd name="connsiteX9" fmla="*/ 359719 w 981407"/>
              <a:gd name="connsiteY9" fmla="*/ 204093 h 1120799"/>
              <a:gd name="connsiteX10" fmla="*/ 677219 w 981407"/>
              <a:gd name="connsiteY10" fmla="*/ 13593 h 1120799"/>
              <a:gd name="connsiteX11" fmla="*/ 188269 w 981407"/>
              <a:gd name="connsiteY11" fmla="*/ 150118 h 1120799"/>
              <a:gd name="connsiteX12" fmla="*/ 978844 w 981407"/>
              <a:gd name="connsiteY12" fmla="*/ 7243 h 11207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981407" h="1120799">
                <a:moveTo>
                  <a:pt x="978844" y="7243"/>
                </a:moveTo>
                <a:cubicBezTo>
                  <a:pt x="1021177" y="52751"/>
                  <a:pt x="526406" y="368664"/>
                  <a:pt x="442269" y="423168"/>
                </a:cubicBezTo>
                <a:cubicBezTo>
                  <a:pt x="358132" y="477672"/>
                  <a:pt x="523761" y="248014"/>
                  <a:pt x="474019" y="334268"/>
                </a:cubicBezTo>
                <a:cubicBezTo>
                  <a:pt x="424277" y="420522"/>
                  <a:pt x="202557" y="852851"/>
                  <a:pt x="143819" y="940693"/>
                </a:cubicBezTo>
                <a:cubicBezTo>
                  <a:pt x="85081" y="1028535"/>
                  <a:pt x="145406" y="834860"/>
                  <a:pt x="121594" y="861318"/>
                </a:cubicBezTo>
                <a:cubicBezTo>
                  <a:pt x="97782" y="887776"/>
                  <a:pt x="-11227" y="1204747"/>
                  <a:pt x="944" y="1099443"/>
                </a:cubicBezTo>
                <a:cubicBezTo>
                  <a:pt x="13115" y="994139"/>
                  <a:pt x="172923" y="339030"/>
                  <a:pt x="194619" y="229493"/>
                </a:cubicBezTo>
                <a:cubicBezTo>
                  <a:pt x="216315" y="119956"/>
                  <a:pt x="80848" y="471322"/>
                  <a:pt x="131119" y="442218"/>
                </a:cubicBezTo>
                <a:cubicBezTo>
                  <a:pt x="181390" y="413114"/>
                  <a:pt x="458144" y="94555"/>
                  <a:pt x="496244" y="54868"/>
                </a:cubicBezTo>
                <a:cubicBezTo>
                  <a:pt x="534344" y="15181"/>
                  <a:pt x="329557" y="210972"/>
                  <a:pt x="359719" y="204093"/>
                </a:cubicBezTo>
                <a:cubicBezTo>
                  <a:pt x="389881" y="197214"/>
                  <a:pt x="705794" y="22589"/>
                  <a:pt x="677219" y="13593"/>
                </a:cubicBezTo>
                <a:cubicBezTo>
                  <a:pt x="648644" y="4597"/>
                  <a:pt x="144348" y="154880"/>
                  <a:pt x="188269" y="150118"/>
                </a:cubicBezTo>
                <a:cubicBezTo>
                  <a:pt x="232190" y="145356"/>
                  <a:pt x="936511" y="-38265"/>
                  <a:pt x="978844" y="7243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65" name="フリーフォーム 2264">
            <a:extLst>
              <a:ext uri="{FF2B5EF4-FFF2-40B4-BE49-F238E27FC236}">
                <a16:creationId xmlns:a16="http://schemas.microsoft.com/office/drawing/2014/main" id="{72C1CBC0-60BE-2734-F9FA-3563D7120B32}"/>
              </a:ext>
            </a:extLst>
          </p:cNvPr>
          <p:cNvSpPr/>
          <p:nvPr/>
        </p:nvSpPr>
        <p:spPr>
          <a:xfrm>
            <a:off x="2408071" y="158008"/>
            <a:ext cx="743557" cy="244418"/>
          </a:xfrm>
          <a:custGeom>
            <a:avLst/>
            <a:gdLst>
              <a:gd name="connsiteX0" fmla="*/ 741529 w 743557"/>
              <a:gd name="connsiteY0" fmla="*/ 86467 h 244418"/>
              <a:gd name="connsiteX1" fmla="*/ 595479 w 743557"/>
              <a:gd name="connsiteY1" fmla="*/ 3917 h 244418"/>
              <a:gd name="connsiteX2" fmla="*/ 11279 w 743557"/>
              <a:gd name="connsiteY2" fmla="*/ 238867 h 244418"/>
              <a:gd name="connsiteX3" fmla="*/ 227179 w 743557"/>
              <a:gd name="connsiteY3" fmla="*/ 159492 h 244418"/>
              <a:gd name="connsiteX4" fmla="*/ 439904 w 743557"/>
              <a:gd name="connsiteY4" fmla="*/ 35667 h 244418"/>
              <a:gd name="connsiteX5" fmla="*/ 665329 w 743557"/>
              <a:gd name="connsiteY5" fmla="*/ 13442 h 244418"/>
              <a:gd name="connsiteX6" fmla="*/ 741529 w 743557"/>
              <a:gd name="connsiteY6" fmla="*/ 86467 h 2444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743557" h="244418">
                <a:moveTo>
                  <a:pt x="741529" y="86467"/>
                </a:moveTo>
                <a:cubicBezTo>
                  <a:pt x="729887" y="84880"/>
                  <a:pt x="717187" y="-21483"/>
                  <a:pt x="595479" y="3917"/>
                </a:cubicBezTo>
                <a:cubicBezTo>
                  <a:pt x="473771" y="29317"/>
                  <a:pt x="72662" y="212938"/>
                  <a:pt x="11279" y="238867"/>
                </a:cubicBezTo>
                <a:cubicBezTo>
                  <a:pt x="-50104" y="264796"/>
                  <a:pt x="155741" y="193359"/>
                  <a:pt x="227179" y="159492"/>
                </a:cubicBezTo>
                <a:cubicBezTo>
                  <a:pt x="298616" y="125625"/>
                  <a:pt x="366879" y="60009"/>
                  <a:pt x="439904" y="35667"/>
                </a:cubicBezTo>
                <a:cubicBezTo>
                  <a:pt x="512929" y="11325"/>
                  <a:pt x="617704" y="9738"/>
                  <a:pt x="665329" y="13442"/>
                </a:cubicBezTo>
                <a:cubicBezTo>
                  <a:pt x="712954" y="17146"/>
                  <a:pt x="753171" y="88054"/>
                  <a:pt x="741529" y="86467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66" name="フリーフォーム 2265">
            <a:extLst>
              <a:ext uri="{FF2B5EF4-FFF2-40B4-BE49-F238E27FC236}">
                <a16:creationId xmlns:a16="http://schemas.microsoft.com/office/drawing/2014/main" id="{ED7A6945-0759-FB59-9588-5A6A0D7D9F04}"/>
              </a:ext>
            </a:extLst>
          </p:cNvPr>
          <p:cNvSpPr/>
          <p:nvPr/>
        </p:nvSpPr>
        <p:spPr>
          <a:xfrm>
            <a:off x="2065882" y="414041"/>
            <a:ext cx="354278" cy="512264"/>
          </a:xfrm>
          <a:custGeom>
            <a:avLst/>
            <a:gdLst>
              <a:gd name="connsiteX0" fmla="*/ 353468 w 354278"/>
              <a:gd name="connsiteY0" fmla="*/ 1884 h 512264"/>
              <a:gd name="connsiteX1" fmla="*/ 4218 w 354278"/>
              <a:gd name="connsiteY1" fmla="*/ 506709 h 512264"/>
              <a:gd name="connsiteX2" fmla="*/ 156618 w 354278"/>
              <a:gd name="connsiteY2" fmla="*/ 274934 h 512264"/>
              <a:gd name="connsiteX3" fmla="*/ 102643 w 354278"/>
              <a:gd name="connsiteY3" fmla="*/ 332084 h 512264"/>
              <a:gd name="connsiteX4" fmla="*/ 353468 w 354278"/>
              <a:gd name="connsiteY4" fmla="*/ 1884 h 5122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54278" h="512264">
                <a:moveTo>
                  <a:pt x="353468" y="1884"/>
                </a:moveTo>
                <a:cubicBezTo>
                  <a:pt x="337064" y="30988"/>
                  <a:pt x="37026" y="461201"/>
                  <a:pt x="4218" y="506709"/>
                </a:cubicBezTo>
                <a:cubicBezTo>
                  <a:pt x="-28590" y="552217"/>
                  <a:pt x="140214" y="304038"/>
                  <a:pt x="156618" y="274934"/>
                </a:cubicBezTo>
                <a:cubicBezTo>
                  <a:pt x="173022" y="245830"/>
                  <a:pt x="73010" y="374417"/>
                  <a:pt x="102643" y="332084"/>
                </a:cubicBezTo>
                <a:cubicBezTo>
                  <a:pt x="132276" y="289751"/>
                  <a:pt x="369872" y="-27220"/>
                  <a:pt x="353468" y="1884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68" name="フリーフォーム 2267">
            <a:extLst>
              <a:ext uri="{FF2B5EF4-FFF2-40B4-BE49-F238E27FC236}">
                <a16:creationId xmlns:a16="http://schemas.microsoft.com/office/drawing/2014/main" id="{E7ADE311-76C1-A1DA-AB4F-9D48EF37FDB3}"/>
              </a:ext>
            </a:extLst>
          </p:cNvPr>
          <p:cNvSpPr/>
          <p:nvPr/>
        </p:nvSpPr>
        <p:spPr>
          <a:xfrm>
            <a:off x="2277268" y="843637"/>
            <a:ext cx="847358" cy="413906"/>
          </a:xfrm>
          <a:custGeom>
            <a:avLst/>
            <a:gdLst>
              <a:gd name="connsiteX0" fmla="*/ 846932 w 847358"/>
              <a:gd name="connsiteY0" fmla="*/ 913 h 413906"/>
              <a:gd name="connsiteX1" fmla="*/ 351632 w 847358"/>
              <a:gd name="connsiteY1" fmla="*/ 150138 h 413906"/>
              <a:gd name="connsiteX2" fmla="*/ 15082 w 847358"/>
              <a:gd name="connsiteY2" fmla="*/ 407313 h 413906"/>
              <a:gd name="connsiteX3" fmla="*/ 107157 w 847358"/>
              <a:gd name="connsiteY3" fmla="*/ 315238 h 413906"/>
              <a:gd name="connsiteX4" fmla="*/ 538957 w 847358"/>
              <a:gd name="connsiteY4" fmla="*/ 73938 h 413906"/>
              <a:gd name="connsiteX5" fmla="*/ 440532 w 847358"/>
              <a:gd name="connsiteY5" fmla="*/ 86638 h 413906"/>
              <a:gd name="connsiteX6" fmla="*/ 846932 w 847358"/>
              <a:gd name="connsiteY6" fmla="*/ 913 h 4139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847358" h="413906">
                <a:moveTo>
                  <a:pt x="846932" y="913"/>
                </a:moveTo>
                <a:cubicBezTo>
                  <a:pt x="832115" y="11496"/>
                  <a:pt x="490274" y="82405"/>
                  <a:pt x="351632" y="150138"/>
                </a:cubicBezTo>
                <a:cubicBezTo>
                  <a:pt x="212990" y="217871"/>
                  <a:pt x="55828" y="379796"/>
                  <a:pt x="15082" y="407313"/>
                </a:cubicBezTo>
                <a:cubicBezTo>
                  <a:pt x="-25664" y="434830"/>
                  <a:pt x="19845" y="370800"/>
                  <a:pt x="107157" y="315238"/>
                </a:cubicBezTo>
                <a:cubicBezTo>
                  <a:pt x="194469" y="259676"/>
                  <a:pt x="483395" y="112038"/>
                  <a:pt x="538957" y="73938"/>
                </a:cubicBezTo>
                <a:cubicBezTo>
                  <a:pt x="594519" y="35838"/>
                  <a:pt x="395024" y="98280"/>
                  <a:pt x="440532" y="86638"/>
                </a:cubicBezTo>
                <a:cubicBezTo>
                  <a:pt x="486040" y="74996"/>
                  <a:pt x="861749" y="-9670"/>
                  <a:pt x="846932" y="913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69" name="フリーフォーム 2268">
            <a:extLst>
              <a:ext uri="{FF2B5EF4-FFF2-40B4-BE49-F238E27FC236}">
                <a16:creationId xmlns:a16="http://schemas.microsoft.com/office/drawing/2014/main" id="{A8A37475-E3FA-A4BD-2A6D-FA135ED08D4D}"/>
              </a:ext>
            </a:extLst>
          </p:cNvPr>
          <p:cNvSpPr/>
          <p:nvPr/>
        </p:nvSpPr>
        <p:spPr>
          <a:xfrm>
            <a:off x="2290285" y="1282700"/>
            <a:ext cx="322740" cy="1048741"/>
          </a:xfrm>
          <a:custGeom>
            <a:avLst/>
            <a:gdLst>
              <a:gd name="connsiteX0" fmla="*/ 322740 w 322740"/>
              <a:gd name="connsiteY0" fmla="*/ 0 h 1048741"/>
              <a:gd name="connsiteX1" fmla="*/ 40165 w 322740"/>
              <a:gd name="connsiteY1" fmla="*/ 571500 h 1048741"/>
              <a:gd name="connsiteX2" fmla="*/ 5240 w 322740"/>
              <a:gd name="connsiteY2" fmla="*/ 1047750 h 1048741"/>
              <a:gd name="connsiteX3" fmla="*/ 71915 w 322740"/>
              <a:gd name="connsiteY3" fmla="*/ 444500 h 1048741"/>
              <a:gd name="connsiteX4" fmla="*/ 21115 w 322740"/>
              <a:gd name="connsiteY4" fmla="*/ 530225 h 1048741"/>
              <a:gd name="connsiteX5" fmla="*/ 322740 w 322740"/>
              <a:gd name="connsiteY5" fmla="*/ 0 h 10487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2740" h="1048741">
                <a:moveTo>
                  <a:pt x="322740" y="0"/>
                </a:moveTo>
                <a:cubicBezTo>
                  <a:pt x="207911" y="198437"/>
                  <a:pt x="93082" y="396875"/>
                  <a:pt x="40165" y="571500"/>
                </a:cubicBezTo>
                <a:cubicBezTo>
                  <a:pt x="-12752" y="746125"/>
                  <a:pt x="-52" y="1068916"/>
                  <a:pt x="5240" y="1047750"/>
                </a:cubicBezTo>
                <a:cubicBezTo>
                  <a:pt x="10532" y="1026584"/>
                  <a:pt x="69269" y="530754"/>
                  <a:pt x="71915" y="444500"/>
                </a:cubicBezTo>
                <a:cubicBezTo>
                  <a:pt x="74561" y="358246"/>
                  <a:pt x="21115" y="530225"/>
                  <a:pt x="21115" y="530225"/>
                </a:cubicBezTo>
                <a:lnTo>
                  <a:pt x="322740" y="0"/>
                </a:lnTo>
                <a:close/>
              </a:path>
            </a:pathLst>
          </a:cu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70" name="フリーフォーム 2269">
            <a:extLst>
              <a:ext uri="{FF2B5EF4-FFF2-40B4-BE49-F238E27FC236}">
                <a16:creationId xmlns:a16="http://schemas.microsoft.com/office/drawing/2014/main" id="{4E466917-0A79-0A7F-4F07-FDBAC4CF816E}"/>
              </a:ext>
            </a:extLst>
          </p:cNvPr>
          <p:cNvSpPr/>
          <p:nvPr/>
        </p:nvSpPr>
        <p:spPr>
          <a:xfrm>
            <a:off x="1296453" y="1384246"/>
            <a:ext cx="691113" cy="735311"/>
          </a:xfrm>
          <a:custGeom>
            <a:avLst/>
            <a:gdLst>
              <a:gd name="connsiteX0" fmla="*/ 691097 w 691113"/>
              <a:gd name="connsiteY0" fmla="*/ 54 h 735311"/>
              <a:gd name="connsiteX1" fmla="*/ 319622 w 691113"/>
              <a:gd name="connsiteY1" fmla="*/ 542979 h 735311"/>
              <a:gd name="connsiteX2" fmla="*/ 348197 w 691113"/>
              <a:gd name="connsiteY2" fmla="*/ 476304 h 735311"/>
              <a:gd name="connsiteX3" fmla="*/ 8472 w 691113"/>
              <a:gd name="connsiteY3" fmla="*/ 730304 h 735311"/>
              <a:gd name="connsiteX4" fmla="*/ 132297 w 691113"/>
              <a:gd name="connsiteY4" fmla="*/ 619179 h 735311"/>
              <a:gd name="connsiteX5" fmla="*/ 452972 w 691113"/>
              <a:gd name="connsiteY5" fmla="*/ 311204 h 735311"/>
              <a:gd name="connsiteX6" fmla="*/ 335497 w 691113"/>
              <a:gd name="connsiteY6" fmla="*/ 508054 h 735311"/>
              <a:gd name="connsiteX7" fmla="*/ 691097 w 691113"/>
              <a:gd name="connsiteY7" fmla="*/ 54 h 7353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91113" h="735311">
                <a:moveTo>
                  <a:pt x="691097" y="54"/>
                </a:moveTo>
                <a:cubicBezTo>
                  <a:pt x="688451" y="5875"/>
                  <a:pt x="376772" y="463604"/>
                  <a:pt x="319622" y="542979"/>
                </a:cubicBezTo>
                <a:cubicBezTo>
                  <a:pt x="262472" y="622354"/>
                  <a:pt x="400055" y="445083"/>
                  <a:pt x="348197" y="476304"/>
                </a:cubicBezTo>
                <a:cubicBezTo>
                  <a:pt x="296339" y="507525"/>
                  <a:pt x="44455" y="706492"/>
                  <a:pt x="8472" y="730304"/>
                </a:cubicBezTo>
                <a:cubicBezTo>
                  <a:pt x="-27511" y="754116"/>
                  <a:pt x="58214" y="689029"/>
                  <a:pt x="132297" y="619179"/>
                </a:cubicBezTo>
                <a:cubicBezTo>
                  <a:pt x="206380" y="549329"/>
                  <a:pt x="419105" y="329725"/>
                  <a:pt x="452972" y="311204"/>
                </a:cubicBezTo>
                <a:cubicBezTo>
                  <a:pt x="486839" y="292683"/>
                  <a:pt x="296868" y="557267"/>
                  <a:pt x="335497" y="508054"/>
                </a:cubicBezTo>
                <a:cubicBezTo>
                  <a:pt x="374126" y="458842"/>
                  <a:pt x="693743" y="-5767"/>
                  <a:pt x="691097" y="54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71" name="フリーフォーム 2270">
            <a:extLst>
              <a:ext uri="{FF2B5EF4-FFF2-40B4-BE49-F238E27FC236}">
                <a16:creationId xmlns:a16="http://schemas.microsoft.com/office/drawing/2014/main" id="{171EB58B-86BC-8974-FCA7-14B0F8BECD13}"/>
              </a:ext>
            </a:extLst>
          </p:cNvPr>
          <p:cNvSpPr/>
          <p:nvPr/>
        </p:nvSpPr>
        <p:spPr>
          <a:xfrm>
            <a:off x="1743041" y="3590343"/>
            <a:ext cx="136591" cy="947968"/>
          </a:xfrm>
          <a:custGeom>
            <a:avLst/>
            <a:gdLst>
              <a:gd name="connsiteX0" fmla="*/ 130209 w 136591"/>
              <a:gd name="connsiteY0" fmla="*/ 582 h 947968"/>
              <a:gd name="connsiteX1" fmla="*/ 31784 w 136591"/>
              <a:gd name="connsiteY1" fmla="*/ 330782 h 947968"/>
              <a:gd name="connsiteX2" fmla="*/ 133384 w 136591"/>
              <a:gd name="connsiteY2" fmla="*/ 927682 h 947968"/>
              <a:gd name="connsiteX3" fmla="*/ 101634 w 136591"/>
              <a:gd name="connsiteY3" fmla="*/ 768932 h 947968"/>
              <a:gd name="connsiteX4" fmla="*/ 6384 w 136591"/>
              <a:gd name="connsiteY4" fmla="*/ 381582 h 947968"/>
              <a:gd name="connsiteX5" fmla="*/ 9559 w 136591"/>
              <a:gd name="connsiteY5" fmla="*/ 441907 h 947968"/>
              <a:gd name="connsiteX6" fmla="*/ 15909 w 136591"/>
              <a:gd name="connsiteY6" fmla="*/ 254582 h 947968"/>
              <a:gd name="connsiteX7" fmla="*/ 130209 w 136591"/>
              <a:gd name="connsiteY7" fmla="*/ 582 h 9479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36591" h="947968">
                <a:moveTo>
                  <a:pt x="130209" y="582"/>
                </a:moveTo>
                <a:cubicBezTo>
                  <a:pt x="132855" y="13282"/>
                  <a:pt x="31255" y="176265"/>
                  <a:pt x="31784" y="330782"/>
                </a:cubicBezTo>
                <a:cubicBezTo>
                  <a:pt x="32313" y="485299"/>
                  <a:pt x="121742" y="854657"/>
                  <a:pt x="133384" y="927682"/>
                </a:cubicBezTo>
                <a:cubicBezTo>
                  <a:pt x="145026" y="1000707"/>
                  <a:pt x="122801" y="859949"/>
                  <a:pt x="101634" y="768932"/>
                </a:cubicBezTo>
                <a:cubicBezTo>
                  <a:pt x="80467" y="677915"/>
                  <a:pt x="21730" y="436086"/>
                  <a:pt x="6384" y="381582"/>
                </a:cubicBezTo>
                <a:cubicBezTo>
                  <a:pt x="-8962" y="327078"/>
                  <a:pt x="7972" y="463074"/>
                  <a:pt x="9559" y="441907"/>
                </a:cubicBezTo>
                <a:cubicBezTo>
                  <a:pt x="11146" y="420740"/>
                  <a:pt x="-495" y="322845"/>
                  <a:pt x="15909" y="254582"/>
                </a:cubicBezTo>
                <a:cubicBezTo>
                  <a:pt x="32313" y="186320"/>
                  <a:pt x="127563" y="-12118"/>
                  <a:pt x="130209" y="582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72" name="フリーフォーム 2271">
            <a:extLst>
              <a:ext uri="{FF2B5EF4-FFF2-40B4-BE49-F238E27FC236}">
                <a16:creationId xmlns:a16="http://schemas.microsoft.com/office/drawing/2014/main" id="{05669470-DA76-8608-9E6E-41FE21946ED0}"/>
              </a:ext>
            </a:extLst>
          </p:cNvPr>
          <p:cNvSpPr/>
          <p:nvPr/>
        </p:nvSpPr>
        <p:spPr>
          <a:xfrm>
            <a:off x="1841834" y="3633588"/>
            <a:ext cx="465764" cy="1526200"/>
          </a:xfrm>
          <a:custGeom>
            <a:avLst/>
            <a:gdLst>
              <a:gd name="connsiteX0" fmla="*/ 463216 w 465764"/>
              <a:gd name="connsiteY0" fmla="*/ 11312 h 1526200"/>
              <a:gd name="connsiteX1" fmla="*/ 53641 w 465764"/>
              <a:gd name="connsiteY1" fmla="*/ 893962 h 1526200"/>
              <a:gd name="connsiteX2" fmla="*/ 12366 w 465764"/>
              <a:gd name="connsiteY2" fmla="*/ 1500387 h 1526200"/>
              <a:gd name="connsiteX3" fmla="*/ 2841 w 465764"/>
              <a:gd name="connsiteY3" fmla="*/ 1351162 h 1526200"/>
              <a:gd name="connsiteX4" fmla="*/ 56816 w 465764"/>
              <a:gd name="connsiteY4" fmla="*/ 779662 h 1526200"/>
              <a:gd name="connsiteX5" fmla="*/ 37766 w 465764"/>
              <a:gd name="connsiteY5" fmla="*/ 846337 h 1526200"/>
              <a:gd name="connsiteX6" fmla="*/ 199691 w 465764"/>
              <a:gd name="connsiteY6" fmla="*/ 512962 h 1526200"/>
              <a:gd name="connsiteX7" fmla="*/ 171116 w 465764"/>
              <a:gd name="connsiteY7" fmla="*/ 566937 h 1526200"/>
              <a:gd name="connsiteX8" fmla="*/ 307641 w 465764"/>
              <a:gd name="connsiteY8" fmla="*/ 290712 h 1526200"/>
              <a:gd name="connsiteX9" fmla="*/ 231441 w 465764"/>
              <a:gd name="connsiteY9" fmla="*/ 385962 h 1526200"/>
              <a:gd name="connsiteX10" fmla="*/ 463216 w 465764"/>
              <a:gd name="connsiteY10" fmla="*/ 11312 h 152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465764" h="1526200">
                <a:moveTo>
                  <a:pt x="463216" y="11312"/>
                </a:moveTo>
                <a:cubicBezTo>
                  <a:pt x="433583" y="95979"/>
                  <a:pt x="128783" y="645783"/>
                  <a:pt x="53641" y="893962"/>
                </a:cubicBezTo>
                <a:cubicBezTo>
                  <a:pt x="-21501" y="1142141"/>
                  <a:pt x="20833" y="1424187"/>
                  <a:pt x="12366" y="1500387"/>
                </a:cubicBezTo>
                <a:cubicBezTo>
                  <a:pt x="3899" y="1576587"/>
                  <a:pt x="-4567" y="1471283"/>
                  <a:pt x="2841" y="1351162"/>
                </a:cubicBezTo>
                <a:cubicBezTo>
                  <a:pt x="10249" y="1231041"/>
                  <a:pt x="50995" y="863799"/>
                  <a:pt x="56816" y="779662"/>
                </a:cubicBezTo>
                <a:cubicBezTo>
                  <a:pt x="62637" y="695525"/>
                  <a:pt x="13954" y="890787"/>
                  <a:pt x="37766" y="846337"/>
                </a:cubicBezTo>
                <a:cubicBezTo>
                  <a:pt x="61578" y="801887"/>
                  <a:pt x="177466" y="559529"/>
                  <a:pt x="199691" y="512962"/>
                </a:cubicBezTo>
                <a:cubicBezTo>
                  <a:pt x="221916" y="466395"/>
                  <a:pt x="153124" y="603979"/>
                  <a:pt x="171116" y="566937"/>
                </a:cubicBezTo>
                <a:cubicBezTo>
                  <a:pt x="189108" y="529895"/>
                  <a:pt x="297587" y="320874"/>
                  <a:pt x="307641" y="290712"/>
                </a:cubicBezTo>
                <a:cubicBezTo>
                  <a:pt x="317695" y="260550"/>
                  <a:pt x="208158" y="428295"/>
                  <a:pt x="231441" y="385962"/>
                </a:cubicBezTo>
                <a:cubicBezTo>
                  <a:pt x="254724" y="343629"/>
                  <a:pt x="492849" y="-73355"/>
                  <a:pt x="463216" y="11312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73" name="フリーフォーム 2272">
            <a:extLst>
              <a:ext uri="{FF2B5EF4-FFF2-40B4-BE49-F238E27FC236}">
                <a16:creationId xmlns:a16="http://schemas.microsoft.com/office/drawing/2014/main" id="{CA54A973-F952-3FCD-63A9-03EFB20D27A1}"/>
              </a:ext>
            </a:extLst>
          </p:cNvPr>
          <p:cNvSpPr/>
          <p:nvPr/>
        </p:nvSpPr>
        <p:spPr>
          <a:xfrm>
            <a:off x="2057635" y="4506637"/>
            <a:ext cx="290027" cy="1331111"/>
          </a:xfrm>
          <a:custGeom>
            <a:avLst/>
            <a:gdLst>
              <a:gd name="connsiteX0" fmla="*/ 288690 w 290027"/>
              <a:gd name="connsiteY0" fmla="*/ 8213 h 1331111"/>
              <a:gd name="connsiteX1" fmla="*/ 18815 w 290027"/>
              <a:gd name="connsiteY1" fmla="*/ 751163 h 1331111"/>
              <a:gd name="connsiteX2" fmla="*/ 231540 w 290027"/>
              <a:gd name="connsiteY2" fmla="*/ 1303613 h 1331111"/>
              <a:gd name="connsiteX3" fmla="*/ 180740 w 290027"/>
              <a:gd name="connsiteY3" fmla="*/ 1205188 h 1331111"/>
              <a:gd name="connsiteX4" fmla="*/ 12465 w 290027"/>
              <a:gd name="connsiteY4" fmla="*/ 836888 h 1331111"/>
              <a:gd name="connsiteX5" fmla="*/ 15640 w 290027"/>
              <a:gd name="connsiteY5" fmla="*/ 878163 h 1331111"/>
              <a:gd name="connsiteX6" fmla="*/ 41040 w 290027"/>
              <a:gd name="connsiteY6" fmla="*/ 500338 h 1331111"/>
              <a:gd name="connsiteX7" fmla="*/ 12465 w 290027"/>
              <a:gd name="connsiteY7" fmla="*/ 595588 h 1331111"/>
              <a:gd name="connsiteX8" fmla="*/ 202965 w 290027"/>
              <a:gd name="connsiteY8" fmla="*/ 227288 h 1331111"/>
              <a:gd name="connsiteX9" fmla="*/ 126765 w 290027"/>
              <a:gd name="connsiteY9" fmla="*/ 344763 h 1331111"/>
              <a:gd name="connsiteX10" fmla="*/ 288690 w 290027"/>
              <a:gd name="connsiteY10" fmla="*/ 8213 h 13311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90027" h="1331111">
                <a:moveTo>
                  <a:pt x="288690" y="8213"/>
                </a:moveTo>
                <a:cubicBezTo>
                  <a:pt x="270698" y="75946"/>
                  <a:pt x="28340" y="535263"/>
                  <a:pt x="18815" y="751163"/>
                </a:cubicBezTo>
                <a:cubicBezTo>
                  <a:pt x="9290" y="967063"/>
                  <a:pt x="204552" y="1227942"/>
                  <a:pt x="231540" y="1303613"/>
                </a:cubicBezTo>
                <a:cubicBezTo>
                  <a:pt x="258527" y="1379284"/>
                  <a:pt x="217252" y="1282975"/>
                  <a:pt x="180740" y="1205188"/>
                </a:cubicBezTo>
                <a:cubicBezTo>
                  <a:pt x="144228" y="1127401"/>
                  <a:pt x="39982" y="891392"/>
                  <a:pt x="12465" y="836888"/>
                </a:cubicBezTo>
                <a:cubicBezTo>
                  <a:pt x="-15052" y="782384"/>
                  <a:pt x="10878" y="934254"/>
                  <a:pt x="15640" y="878163"/>
                </a:cubicBezTo>
                <a:cubicBezTo>
                  <a:pt x="20402" y="822072"/>
                  <a:pt x="41569" y="547434"/>
                  <a:pt x="41040" y="500338"/>
                </a:cubicBezTo>
                <a:cubicBezTo>
                  <a:pt x="40511" y="453242"/>
                  <a:pt x="-14523" y="641096"/>
                  <a:pt x="12465" y="595588"/>
                </a:cubicBezTo>
                <a:cubicBezTo>
                  <a:pt x="39453" y="550080"/>
                  <a:pt x="183915" y="269092"/>
                  <a:pt x="202965" y="227288"/>
                </a:cubicBezTo>
                <a:cubicBezTo>
                  <a:pt x="222015" y="185484"/>
                  <a:pt x="116182" y="376513"/>
                  <a:pt x="126765" y="344763"/>
                </a:cubicBezTo>
                <a:cubicBezTo>
                  <a:pt x="137348" y="313013"/>
                  <a:pt x="306682" y="-59520"/>
                  <a:pt x="288690" y="8213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74" name="フリーフォーム 2273">
            <a:extLst>
              <a:ext uri="{FF2B5EF4-FFF2-40B4-BE49-F238E27FC236}">
                <a16:creationId xmlns:a16="http://schemas.microsoft.com/office/drawing/2014/main" id="{C60F08CA-9A3D-D97A-CCDE-770538610793}"/>
              </a:ext>
            </a:extLst>
          </p:cNvPr>
          <p:cNvSpPr/>
          <p:nvPr/>
        </p:nvSpPr>
        <p:spPr>
          <a:xfrm>
            <a:off x="1258481" y="3432348"/>
            <a:ext cx="540368" cy="968820"/>
          </a:xfrm>
          <a:custGeom>
            <a:avLst/>
            <a:gdLst>
              <a:gd name="connsiteX0" fmla="*/ 538569 w 540368"/>
              <a:gd name="connsiteY0" fmla="*/ 6177 h 968820"/>
              <a:gd name="connsiteX1" fmla="*/ 55969 w 540368"/>
              <a:gd name="connsiteY1" fmla="*/ 549102 h 968820"/>
              <a:gd name="connsiteX2" fmla="*/ 163919 w 540368"/>
              <a:gd name="connsiteY2" fmla="*/ 952327 h 968820"/>
              <a:gd name="connsiteX3" fmla="*/ 125819 w 540368"/>
              <a:gd name="connsiteY3" fmla="*/ 863427 h 968820"/>
              <a:gd name="connsiteX4" fmla="*/ 14694 w 540368"/>
              <a:gd name="connsiteY4" fmla="*/ 609427 h 968820"/>
              <a:gd name="connsiteX5" fmla="*/ 14694 w 540368"/>
              <a:gd name="connsiteY5" fmla="*/ 663402 h 968820"/>
              <a:gd name="connsiteX6" fmla="*/ 138519 w 540368"/>
              <a:gd name="connsiteY6" fmla="*/ 326852 h 968820"/>
              <a:gd name="connsiteX7" fmla="*/ 65494 w 540368"/>
              <a:gd name="connsiteY7" fmla="*/ 447502 h 968820"/>
              <a:gd name="connsiteX8" fmla="*/ 344894 w 540368"/>
              <a:gd name="connsiteY8" fmla="*/ 183977 h 968820"/>
              <a:gd name="connsiteX9" fmla="*/ 224244 w 540368"/>
              <a:gd name="connsiteY9" fmla="*/ 250652 h 968820"/>
              <a:gd name="connsiteX10" fmla="*/ 538569 w 540368"/>
              <a:gd name="connsiteY10" fmla="*/ 6177 h 9688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540368" h="968820">
                <a:moveTo>
                  <a:pt x="538569" y="6177"/>
                </a:moveTo>
                <a:cubicBezTo>
                  <a:pt x="510523" y="55919"/>
                  <a:pt x="118411" y="391410"/>
                  <a:pt x="55969" y="549102"/>
                </a:cubicBezTo>
                <a:cubicBezTo>
                  <a:pt x="-6473" y="706794"/>
                  <a:pt x="152277" y="899940"/>
                  <a:pt x="163919" y="952327"/>
                </a:cubicBezTo>
                <a:cubicBezTo>
                  <a:pt x="175561" y="1004714"/>
                  <a:pt x="150690" y="920577"/>
                  <a:pt x="125819" y="863427"/>
                </a:cubicBezTo>
                <a:cubicBezTo>
                  <a:pt x="100948" y="806277"/>
                  <a:pt x="33215" y="642765"/>
                  <a:pt x="14694" y="609427"/>
                </a:cubicBezTo>
                <a:cubicBezTo>
                  <a:pt x="-3827" y="576090"/>
                  <a:pt x="-5943" y="710498"/>
                  <a:pt x="14694" y="663402"/>
                </a:cubicBezTo>
                <a:cubicBezTo>
                  <a:pt x="35331" y="616306"/>
                  <a:pt x="130052" y="362835"/>
                  <a:pt x="138519" y="326852"/>
                </a:cubicBezTo>
                <a:cubicBezTo>
                  <a:pt x="146986" y="290869"/>
                  <a:pt x="31098" y="471315"/>
                  <a:pt x="65494" y="447502"/>
                </a:cubicBezTo>
                <a:cubicBezTo>
                  <a:pt x="99890" y="423690"/>
                  <a:pt x="318436" y="216785"/>
                  <a:pt x="344894" y="183977"/>
                </a:cubicBezTo>
                <a:cubicBezTo>
                  <a:pt x="371352" y="151169"/>
                  <a:pt x="190377" y="278698"/>
                  <a:pt x="224244" y="250652"/>
                </a:cubicBezTo>
                <a:cubicBezTo>
                  <a:pt x="258111" y="222606"/>
                  <a:pt x="566615" y="-43565"/>
                  <a:pt x="538569" y="6177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75" name="フリーフォーム 2274">
            <a:extLst>
              <a:ext uri="{FF2B5EF4-FFF2-40B4-BE49-F238E27FC236}">
                <a16:creationId xmlns:a16="http://schemas.microsoft.com/office/drawing/2014/main" id="{1AAE81B7-03CC-36F1-F4BF-2AD83BCD54A0}"/>
              </a:ext>
            </a:extLst>
          </p:cNvPr>
          <p:cNvSpPr/>
          <p:nvPr/>
        </p:nvSpPr>
        <p:spPr>
          <a:xfrm>
            <a:off x="526837" y="2724060"/>
            <a:ext cx="1231117" cy="837176"/>
          </a:xfrm>
          <a:custGeom>
            <a:avLst/>
            <a:gdLst>
              <a:gd name="connsiteX0" fmla="*/ 1213063 w 1231117"/>
              <a:gd name="connsiteY0" fmla="*/ 12790 h 837176"/>
              <a:gd name="connsiteX1" fmla="*/ 311363 w 1231117"/>
              <a:gd name="connsiteY1" fmla="*/ 606515 h 837176"/>
              <a:gd name="connsiteX2" fmla="*/ 422488 w 1231117"/>
              <a:gd name="connsiteY2" fmla="*/ 549365 h 837176"/>
              <a:gd name="connsiteX3" fmla="*/ 16088 w 1231117"/>
              <a:gd name="connsiteY3" fmla="*/ 822415 h 837176"/>
              <a:gd name="connsiteX4" fmla="*/ 143088 w 1231117"/>
              <a:gd name="connsiteY4" fmla="*/ 752565 h 837176"/>
              <a:gd name="connsiteX5" fmla="*/ 708238 w 1231117"/>
              <a:gd name="connsiteY5" fmla="*/ 349340 h 837176"/>
              <a:gd name="connsiteX6" fmla="*/ 654263 w 1231117"/>
              <a:gd name="connsiteY6" fmla="*/ 381090 h 837176"/>
              <a:gd name="connsiteX7" fmla="*/ 1003513 w 1231117"/>
              <a:gd name="connsiteY7" fmla="*/ 162015 h 837176"/>
              <a:gd name="connsiteX8" fmla="*/ 920963 w 1231117"/>
              <a:gd name="connsiteY8" fmla="*/ 193765 h 837176"/>
              <a:gd name="connsiteX9" fmla="*/ 1213063 w 1231117"/>
              <a:gd name="connsiteY9" fmla="*/ 12790 h 8371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231117" h="837176">
                <a:moveTo>
                  <a:pt x="1213063" y="12790"/>
                </a:moveTo>
                <a:cubicBezTo>
                  <a:pt x="1111463" y="81582"/>
                  <a:pt x="443125" y="517086"/>
                  <a:pt x="311363" y="606515"/>
                </a:cubicBezTo>
                <a:cubicBezTo>
                  <a:pt x="179600" y="695944"/>
                  <a:pt x="471700" y="513382"/>
                  <a:pt x="422488" y="549365"/>
                </a:cubicBezTo>
                <a:cubicBezTo>
                  <a:pt x="373276" y="585348"/>
                  <a:pt x="62654" y="788548"/>
                  <a:pt x="16088" y="822415"/>
                </a:cubicBezTo>
                <a:cubicBezTo>
                  <a:pt x="-30478" y="856282"/>
                  <a:pt x="27730" y="831411"/>
                  <a:pt x="143088" y="752565"/>
                </a:cubicBezTo>
                <a:cubicBezTo>
                  <a:pt x="258446" y="673719"/>
                  <a:pt x="623042" y="411252"/>
                  <a:pt x="708238" y="349340"/>
                </a:cubicBezTo>
                <a:cubicBezTo>
                  <a:pt x="793434" y="287428"/>
                  <a:pt x="654263" y="381090"/>
                  <a:pt x="654263" y="381090"/>
                </a:cubicBezTo>
                <a:cubicBezTo>
                  <a:pt x="703475" y="349869"/>
                  <a:pt x="959063" y="193236"/>
                  <a:pt x="1003513" y="162015"/>
                </a:cubicBezTo>
                <a:cubicBezTo>
                  <a:pt x="1047963" y="130794"/>
                  <a:pt x="886038" y="213344"/>
                  <a:pt x="920963" y="193765"/>
                </a:cubicBezTo>
                <a:cubicBezTo>
                  <a:pt x="955888" y="174186"/>
                  <a:pt x="1314663" y="-56002"/>
                  <a:pt x="1213063" y="12790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76" name="フリーフォーム 2275">
            <a:extLst>
              <a:ext uri="{FF2B5EF4-FFF2-40B4-BE49-F238E27FC236}">
                <a16:creationId xmlns:a16="http://schemas.microsoft.com/office/drawing/2014/main" id="{C483AE7D-7523-1D05-8388-4BF969B7EA64}"/>
              </a:ext>
            </a:extLst>
          </p:cNvPr>
          <p:cNvSpPr/>
          <p:nvPr/>
        </p:nvSpPr>
        <p:spPr>
          <a:xfrm>
            <a:off x="1688844" y="2223503"/>
            <a:ext cx="117964" cy="477560"/>
          </a:xfrm>
          <a:custGeom>
            <a:avLst/>
            <a:gdLst>
              <a:gd name="connsiteX0" fmla="*/ 117731 w 117964"/>
              <a:gd name="connsiteY0" fmla="*/ 5347 h 477560"/>
              <a:gd name="connsiteX1" fmla="*/ 28831 w 117964"/>
              <a:gd name="connsiteY1" fmla="*/ 357772 h 477560"/>
              <a:gd name="connsiteX2" fmla="*/ 256 w 117964"/>
              <a:gd name="connsiteY2" fmla="*/ 475247 h 477560"/>
              <a:gd name="connsiteX3" fmla="*/ 41531 w 117964"/>
              <a:gd name="connsiteY3" fmla="*/ 272047 h 477560"/>
              <a:gd name="connsiteX4" fmla="*/ 54231 w 117964"/>
              <a:gd name="connsiteY4" fmla="*/ 151397 h 477560"/>
              <a:gd name="connsiteX5" fmla="*/ 117731 w 117964"/>
              <a:gd name="connsiteY5" fmla="*/ 5347 h 4775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7964" h="477560">
                <a:moveTo>
                  <a:pt x="117731" y="5347"/>
                </a:moveTo>
                <a:cubicBezTo>
                  <a:pt x="113498" y="39743"/>
                  <a:pt x="48410" y="279455"/>
                  <a:pt x="28831" y="357772"/>
                </a:cubicBezTo>
                <a:cubicBezTo>
                  <a:pt x="9252" y="436089"/>
                  <a:pt x="-1861" y="489535"/>
                  <a:pt x="256" y="475247"/>
                </a:cubicBezTo>
                <a:cubicBezTo>
                  <a:pt x="2373" y="460960"/>
                  <a:pt x="32535" y="326022"/>
                  <a:pt x="41531" y="272047"/>
                </a:cubicBezTo>
                <a:cubicBezTo>
                  <a:pt x="50527" y="218072"/>
                  <a:pt x="41002" y="190555"/>
                  <a:pt x="54231" y="151397"/>
                </a:cubicBezTo>
                <a:cubicBezTo>
                  <a:pt x="67460" y="112239"/>
                  <a:pt x="121964" y="-29049"/>
                  <a:pt x="117731" y="5347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77" name="フリーフォーム 2276">
            <a:extLst>
              <a:ext uri="{FF2B5EF4-FFF2-40B4-BE49-F238E27FC236}">
                <a16:creationId xmlns:a16="http://schemas.microsoft.com/office/drawing/2014/main" id="{D1FD7668-93E8-2045-B135-2CE2798F7C0E}"/>
              </a:ext>
            </a:extLst>
          </p:cNvPr>
          <p:cNvSpPr/>
          <p:nvPr/>
        </p:nvSpPr>
        <p:spPr>
          <a:xfrm>
            <a:off x="1048637" y="1869032"/>
            <a:ext cx="971300" cy="527631"/>
          </a:xfrm>
          <a:custGeom>
            <a:avLst/>
            <a:gdLst>
              <a:gd name="connsiteX0" fmla="*/ 964313 w 971300"/>
              <a:gd name="connsiteY0" fmla="*/ 4218 h 527631"/>
              <a:gd name="connsiteX1" fmla="*/ 49913 w 971300"/>
              <a:gd name="connsiteY1" fmla="*/ 496343 h 527631"/>
              <a:gd name="connsiteX2" fmla="*/ 170563 w 971300"/>
              <a:gd name="connsiteY2" fmla="*/ 448718 h 527631"/>
              <a:gd name="connsiteX3" fmla="*/ 592838 w 971300"/>
              <a:gd name="connsiteY3" fmla="*/ 213768 h 527631"/>
              <a:gd name="connsiteX4" fmla="*/ 478538 w 971300"/>
              <a:gd name="connsiteY4" fmla="*/ 255043 h 527631"/>
              <a:gd name="connsiteX5" fmla="*/ 964313 w 971300"/>
              <a:gd name="connsiteY5" fmla="*/ 4218 h 5276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971300" h="527631">
                <a:moveTo>
                  <a:pt x="964313" y="4218"/>
                </a:moveTo>
                <a:cubicBezTo>
                  <a:pt x="892876" y="44435"/>
                  <a:pt x="182205" y="422260"/>
                  <a:pt x="49913" y="496343"/>
                </a:cubicBezTo>
                <a:cubicBezTo>
                  <a:pt x="-82379" y="570426"/>
                  <a:pt x="80075" y="495814"/>
                  <a:pt x="170563" y="448718"/>
                </a:cubicBezTo>
                <a:cubicBezTo>
                  <a:pt x="261050" y="401622"/>
                  <a:pt x="541509" y="246047"/>
                  <a:pt x="592838" y="213768"/>
                </a:cubicBezTo>
                <a:cubicBezTo>
                  <a:pt x="644167" y="181489"/>
                  <a:pt x="419800" y="286264"/>
                  <a:pt x="478538" y="255043"/>
                </a:cubicBezTo>
                <a:cubicBezTo>
                  <a:pt x="537276" y="223822"/>
                  <a:pt x="1035750" y="-35999"/>
                  <a:pt x="964313" y="4218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78" name="フリーフォーム 2277">
            <a:extLst>
              <a:ext uri="{FF2B5EF4-FFF2-40B4-BE49-F238E27FC236}">
                <a16:creationId xmlns:a16="http://schemas.microsoft.com/office/drawing/2014/main" id="{B763B879-21B7-1C1A-4B63-E83A53E95EC2}"/>
              </a:ext>
            </a:extLst>
          </p:cNvPr>
          <p:cNvSpPr/>
          <p:nvPr/>
        </p:nvSpPr>
        <p:spPr>
          <a:xfrm>
            <a:off x="3120281" y="116335"/>
            <a:ext cx="1320571" cy="636031"/>
          </a:xfrm>
          <a:custGeom>
            <a:avLst/>
            <a:gdLst>
              <a:gd name="connsiteX0" fmla="*/ 744 w 1320571"/>
              <a:gd name="connsiteY0" fmla="*/ 109090 h 636031"/>
              <a:gd name="connsiteX1" fmla="*/ 546844 w 1320571"/>
              <a:gd name="connsiteY1" fmla="*/ 20190 h 636031"/>
              <a:gd name="connsiteX2" fmla="*/ 857994 w 1320571"/>
              <a:gd name="connsiteY2" fmla="*/ 207515 h 636031"/>
              <a:gd name="connsiteX3" fmla="*/ 819894 w 1320571"/>
              <a:gd name="connsiteY3" fmla="*/ 144015 h 636031"/>
              <a:gd name="connsiteX4" fmla="*/ 1302494 w 1320571"/>
              <a:gd name="connsiteY4" fmla="*/ 623440 h 636031"/>
              <a:gd name="connsiteX5" fmla="*/ 1172319 w 1320571"/>
              <a:gd name="connsiteY5" fmla="*/ 461515 h 636031"/>
              <a:gd name="connsiteX6" fmla="*/ 740519 w 1320571"/>
              <a:gd name="connsiteY6" fmla="*/ 86865 h 636031"/>
              <a:gd name="connsiteX7" fmla="*/ 791319 w 1320571"/>
              <a:gd name="connsiteY7" fmla="*/ 140840 h 636031"/>
              <a:gd name="connsiteX8" fmla="*/ 569069 w 1320571"/>
              <a:gd name="connsiteY8" fmla="*/ 32890 h 636031"/>
              <a:gd name="connsiteX9" fmla="*/ 346819 w 1320571"/>
              <a:gd name="connsiteY9" fmla="*/ 39240 h 636031"/>
              <a:gd name="connsiteX10" fmla="*/ 426194 w 1320571"/>
              <a:gd name="connsiteY10" fmla="*/ 1140 h 636031"/>
              <a:gd name="connsiteX11" fmla="*/ 744 w 1320571"/>
              <a:gd name="connsiteY11" fmla="*/ 109090 h 6360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320571" h="636031">
                <a:moveTo>
                  <a:pt x="744" y="109090"/>
                </a:moveTo>
                <a:cubicBezTo>
                  <a:pt x="20852" y="112265"/>
                  <a:pt x="403969" y="3786"/>
                  <a:pt x="546844" y="20190"/>
                </a:cubicBezTo>
                <a:cubicBezTo>
                  <a:pt x="689719" y="36594"/>
                  <a:pt x="812486" y="186877"/>
                  <a:pt x="857994" y="207515"/>
                </a:cubicBezTo>
                <a:cubicBezTo>
                  <a:pt x="903502" y="228153"/>
                  <a:pt x="745811" y="74694"/>
                  <a:pt x="819894" y="144015"/>
                </a:cubicBezTo>
                <a:cubicBezTo>
                  <a:pt x="893977" y="213336"/>
                  <a:pt x="1243757" y="570523"/>
                  <a:pt x="1302494" y="623440"/>
                </a:cubicBezTo>
                <a:cubicBezTo>
                  <a:pt x="1361231" y="676357"/>
                  <a:pt x="1265981" y="550944"/>
                  <a:pt x="1172319" y="461515"/>
                </a:cubicBezTo>
                <a:cubicBezTo>
                  <a:pt x="1078657" y="372086"/>
                  <a:pt x="804019" y="140311"/>
                  <a:pt x="740519" y="86865"/>
                </a:cubicBezTo>
                <a:cubicBezTo>
                  <a:pt x="677019" y="33419"/>
                  <a:pt x="819894" y="149836"/>
                  <a:pt x="791319" y="140840"/>
                </a:cubicBezTo>
                <a:cubicBezTo>
                  <a:pt x="762744" y="131844"/>
                  <a:pt x="643152" y="49823"/>
                  <a:pt x="569069" y="32890"/>
                </a:cubicBezTo>
                <a:cubicBezTo>
                  <a:pt x="494986" y="15957"/>
                  <a:pt x="370632" y="44532"/>
                  <a:pt x="346819" y="39240"/>
                </a:cubicBezTo>
                <a:cubicBezTo>
                  <a:pt x="323006" y="33948"/>
                  <a:pt x="478052" y="-7327"/>
                  <a:pt x="426194" y="1140"/>
                </a:cubicBezTo>
                <a:cubicBezTo>
                  <a:pt x="374336" y="9607"/>
                  <a:pt x="-19364" y="105915"/>
                  <a:pt x="744" y="109090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79" name="フリーフォーム 2278">
            <a:extLst>
              <a:ext uri="{FF2B5EF4-FFF2-40B4-BE49-F238E27FC236}">
                <a16:creationId xmlns:a16="http://schemas.microsoft.com/office/drawing/2014/main" id="{F649817F-973D-F5CB-4CAF-7332B4CC36EF}"/>
              </a:ext>
            </a:extLst>
          </p:cNvPr>
          <p:cNvSpPr/>
          <p:nvPr/>
        </p:nvSpPr>
        <p:spPr>
          <a:xfrm>
            <a:off x="3082305" y="265237"/>
            <a:ext cx="1118617" cy="248355"/>
          </a:xfrm>
          <a:custGeom>
            <a:avLst/>
            <a:gdLst>
              <a:gd name="connsiteX0" fmla="*/ 620 w 1118617"/>
              <a:gd name="connsiteY0" fmla="*/ 134813 h 248355"/>
              <a:gd name="connsiteX1" fmla="*/ 581645 w 1118617"/>
              <a:gd name="connsiteY1" fmla="*/ 33213 h 248355"/>
              <a:gd name="connsiteX2" fmla="*/ 1099170 w 1118617"/>
              <a:gd name="connsiteY2" fmla="*/ 242763 h 248355"/>
              <a:gd name="connsiteX3" fmla="*/ 962645 w 1118617"/>
              <a:gd name="connsiteY3" fmla="*/ 172913 h 248355"/>
              <a:gd name="connsiteX4" fmla="*/ 524495 w 1118617"/>
              <a:gd name="connsiteY4" fmla="*/ 10988 h 248355"/>
              <a:gd name="connsiteX5" fmla="*/ 381620 w 1118617"/>
              <a:gd name="connsiteY5" fmla="*/ 14163 h 248355"/>
              <a:gd name="connsiteX6" fmla="*/ 467345 w 1118617"/>
              <a:gd name="connsiteY6" fmla="*/ 10988 h 248355"/>
              <a:gd name="connsiteX7" fmla="*/ 620 w 1118617"/>
              <a:gd name="connsiteY7" fmla="*/ 134813 h 2483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118617" h="248355">
                <a:moveTo>
                  <a:pt x="620" y="134813"/>
                </a:moveTo>
                <a:cubicBezTo>
                  <a:pt x="19670" y="138517"/>
                  <a:pt x="398553" y="15221"/>
                  <a:pt x="581645" y="33213"/>
                </a:cubicBezTo>
                <a:cubicBezTo>
                  <a:pt x="764737" y="51205"/>
                  <a:pt x="1035670" y="219480"/>
                  <a:pt x="1099170" y="242763"/>
                </a:cubicBezTo>
                <a:cubicBezTo>
                  <a:pt x="1162670" y="266046"/>
                  <a:pt x="1058424" y="211542"/>
                  <a:pt x="962645" y="172913"/>
                </a:cubicBezTo>
                <a:cubicBezTo>
                  <a:pt x="866866" y="134284"/>
                  <a:pt x="621332" y="37446"/>
                  <a:pt x="524495" y="10988"/>
                </a:cubicBezTo>
                <a:cubicBezTo>
                  <a:pt x="427658" y="-15470"/>
                  <a:pt x="391145" y="14163"/>
                  <a:pt x="381620" y="14163"/>
                </a:cubicBezTo>
                <a:cubicBezTo>
                  <a:pt x="372095" y="14163"/>
                  <a:pt x="527670" y="-5416"/>
                  <a:pt x="467345" y="10988"/>
                </a:cubicBezTo>
                <a:cubicBezTo>
                  <a:pt x="407020" y="27392"/>
                  <a:pt x="-18430" y="131109"/>
                  <a:pt x="620" y="134813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80" name="フリーフォーム 2279">
            <a:extLst>
              <a:ext uri="{FF2B5EF4-FFF2-40B4-BE49-F238E27FC236}">
                <a16:creationId xmlns:a16="http://schemas.microsoft.com/office/drawing/2014/main" id="{F931B0FC-856A-1F84-B500-21A4101FEC52}"/>
              </a:ext>
            </a:extLst>
          </p:cNvPr>
          <p:cNvSpPr/>
          <p:nvPr/>
        </p:nvSpPr>
        <p:spPr>
          <a:xfrm>
            <a:off x="3023540" y="444956"/>
            <a:ext cx="1635980" cy="688597"/>
          </a:xfrm>
          <a:custGeom>
            <a:avLst/>
            <a:gdLst>
              <a:gd name="connsiteX0" fmla="*/ 2235 w 1635980"/>
              <a:gd name="connsiteY0" fmla="*/ 174169 h 688597"/>
              <a:gd name="connsiteX1" fmla="*/ 707085 w 1635980"/>
              <a:gd name="connsiteY1" fmla="*/ 12244 h 688597"/>
              <a:gd name="connsiteX2" fmla="*/ 1221435 w 1635980"/>
              <a:gd name="connsiteY2" fmla="*/ 304344 h 688597"/>
              <a:gd name="connsiteX3" fmla="*/ 1164285 w 1635980"/>
              <a:gd name="connsiteY3" fmla="*/ 244019 h 688597"/>
              <a:gd name="connsiteX4" fmla="*/ 1624660 w 1635980"/>
              <a:gd name="connsiteY4" fmla="*/ 675819 h 688597"/>
              <a:gd name="connsiteX5" fmla="*/ 1472260 w 1635980"/>
              <a:gd name="connsiteY5" fmla="*/ 548819 h 688597"/>
              <a:gd name="connsiteX6" fmla="*/ 1218260 w 1635980"/>
              <a:gd name="connsiteY6" fmla="*/ 285294 h 688597"/>
              <a:gd name="connsiteX7" fmla="*/ 853135 w 1635980"/>
              <a:gd name="connsiteY7" fmla="*/ 5894 h 688597"/>
              <a:gd name="connsiteX8" fmla="*/ 926160 w 1635980"/>
              <a:gd name="connsiteY8" fmla="*/ 88444 h 688597"/>
              <a:gd name="connsiteX9" fmla="*/ 722960 w 1635980"/>
              <a:gd name="connsiteY9" fmla="*/ 9069 h 688597"/>
              <a:gd name="connsiteX10" fmla="*/ 532460 w 1635980"/>
              <a:gd name="connsiteY10" fmla="*/ 34469 h 688597"/>
              <a:gd name="connsiteX11" fmla="*/ 341960 w 1635980"/>
              <a:gd name="connsiteY11" fmla="*/ 69394 h 688597"/>
              <a:gd name="connsiteX12" fmla="*/ 478485 w 1635980"/>
              <a:gd name="connsiteY12" fmla="*/ 18594 h 688597"/>
              <a:gd name="connsiteX13" fmla="*/ 2235 w 1635980"/>
              <a:gd name="connsiteY13" fmla="*/ 174169 h 6885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635980" h="688597">
                <a:moveTo>
                  <a:pt x="2235" y="174169"/>
                </a:moveTo>
                <a:cubicBezTo>
                  <a:pt x="40335" y="173111"/>
                  <a:pt x="503885" y="-9452"/>
                  <a:pt x="707085" y="12244"/>
                </a:cubicBezTo>
                <a:cubicBezTo>
                  <a:pt x="910285" y="33940"/>
                  <a:pt x="1145235" y="265715"/>
                  <a:pt x="1221435" y="304344"/>
                </a:cubicBezTo>
                <a:cubicBezTo>
                  <a:pt x="1297635" y="342973"/>
                  <a:pt x="1097081" y="182107"/>
                  <a:pt x="1164285" y="244019"/>
                </a:cubicBezTo>
                <a:cubicBezTo>
                  <a:pt x="1231489" y="305931"/>
                  <a:pt x="1573331" y="625019"/>
                  <a:pt x="1624660" y="675819"/>
                </a:cubicBezTo>
                <a:cubicBezTo>
                  <a:pt x="1675989" y="726619"/>
                  <a:pt x="1539993" y="613906"/>
                  <a:pt x="1472260" y="548819"/>
                </a:cubicBezTo>
                <a:cubicBezTo>
                  <a:pt x="1404527" y="483732"/>
                  <a:pt x="1321447" y="375781"/>
                  <a:pt x="1218260" y="285294"/>
                </a:cubicBezTo>
                <a:cubicBezTo>
                  <a:pt x="1115073" y="194807"/>
                  <a:pt x="901818" y="38702"/>
                  <a:pt x="853135" y="5894"/>
                </a:cubicBezTo>
                <a:cubicBezTo>
                  <a:pt x="804452" y="-26914"/>
                  <a:pt x="947856" y="87915"/>
                  <a:pt x="926160" y="88444"/>
                </a:cubicBezTo>
                <a:cubicBezTo>
                  <a:pt x="904464" y="88973"/>
                  <a:pt x="788577" y="18065"/>
                  <a:pt x="722960" y="9069"/>
                </a:cubicBezTo>
                <a:cubicBezTo>
                  <a:pt x="657343" y="73"/>
                  <a:pt x="595960" y="24415"/>
                  <a:pt x="532460" y="34469"/>
                </a:cubicBezTo>
                <a:cubicBezTo>
                  <a:pt x="468960" y="44523"/>
                  <a:pt x="350956" y="72040"/>
                  <a:pt x="341960" y="69394"/>
                </a:cubicBezTo>
                <a:cubicBezTo>
                  <a:pt x="332964" y="66748"/>
                  <a:pt x="531931" y="3777"/>
                  <a:pt x="478485" y="18594"/>
                </a:cubicBezTo>
                <a:cubicBezTo>
                  <a:pt x="425039" y="33411"/>
                  <a:pt x="-35865" y="175227"/>
                  <a:pt x="2235" y="174169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81" name="フリーフォーム 2280">
            <a:extLst>
              <a:ext uri="{FF2B5EF4-FFF2-40B4-BE49-F238E27FC236}">
                <a16:creationId xmlns:a16="http://schemas.microsoft.com/office/drawing/2014/main" id="{FDDD3BA0-9BC4-95B9-DEF7-20F7F5072169}"/>
              </a:ext>
            </a:extLst>
          </p:cNvPr>
          <p:cNvSpPr/>
          <p:nvPr/>
        </p:nvSpPr>
        <p:spPr>
          <a:xfrm>
            <a:off x="3111479" y="682891"/>
            <a:ext cx="1832122" cy="853456"/>
          </a:xfrm>
          <a:custGeom>
            <a:avLst/>
            <a:gdLst>
              <a:gd name="connsiteX0" fmla="*/ 21 w 1832122"/>
              <a:gd name="connsiteY0" fmla="*/ 12434 h 853456"/>
              <a:gd name="connsiteX1" fmla="*/ 517546 w 1832122"/>
              <a:gd name="connsiteY1" fmla="*/ 34659 h 853456"/>
              <a:gd name="connsiteX2" fmla="*/ 1031896 w 1832122"/>
              <a:gd name="connsiteY2" fmla="*/ 377559 h 853456"/>
              <a:gd name="connsiteX3" fmla="*/ 981096 w 1832122"/>
              <a:gd name="connsiteY3" fmla="*/ 314059 h 853456"/>
              <a:gd name="connsiteX4" fmla="*/ 1574821 w 1832122"/>
              <a:gd name="connsiteY4" fmla="*/ 799834 h 853456"/>
              <a:gd name="connsiteX5" fmla="*/ 1511321 w 1832122"/>
              <a:gd name="connsiteY5" fmla="*/ 733159 h 853456"/>
              <a:gd name="connsiteX6" fmla="*/ 1828821 w 1832122"/>
              <a:gd name="connsiteY6" fmla="*/ 850634 h 853456"/>
              <a:gd name="connsiteX7" fmla="*/ 1641496 w 1832122"/>
              <a:gd name="connsiteY7" fmla="*/ 783959 h 853456"/>
              <a:gd name="connsiteX8" fmla="*/ 1101746 w 1832122"/>
              <a:gd name="connsiteY8" fmla="*/ 444234 h 853456"/>
              <a:gd name="connsiteX9" fmla="*/ 1149371 w 1832122"/>
              <a:gd name="connsiteY9" fmla="*/ 460109 h 853456"/>
              <a:gd name="connsiteX10" fmla="*/ 720746 w 1832122"/>
              <a:gd name="connsiteY10" fmla="*/ 117209 h 853456"/>
              <a:gd name="connsiteX11" fmla="*/ 793771 w 1832122"/>
              <a:gd name="connsiteY11" fmla="*/ 158484 h 853456"/>
              <a:gd name="connsiteX12" fmla="*/ 479446 w 1832122"/>
              <a:gd name="connsiteY12" fmla="*/ 60059 h 853456"/>
              <a:gd name="connsiteX13" fmla="*/ 654071 w 1832122"/>
              <a:gd name="connsiteY13" fmla="*/ 110859 h 853456"/>
              <a:gd name="connsiteX14" fmla="*/ 536596 w 1832122"/>
              <a:gd name="connsiteY14" fmla="*/ 41009 h 853456"/>
              <a:gd name="connsiteX15" fmla="*/ 21 w 1832122"/>
              <a:gd name="connsiteY15" fmla="*/ 12434 h 8534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832122" h="853456">
                <a:moveTo>
                  <a:pt x="21" y="12434"/>
                </a:moveTo>
                <a:cubicBezTo>
                  <a:pt x="-3154" y="11376"/>
                  <a:pt x="345567" y="-26195"/>
                  <a:pt x="517546" y="34659"/>
                </a:cubicBezTo>
                <a:cubicBezTo>
                  <a:pt x="689525" y="95513"/>
                  <a:pt x="954638" y="330992"/>
                  <a:pt x="1031896" y="377559"/>
                </a:cubicBezTo>
                <a:cubicBezTo>
                  <a:pt x="1109154" y="424126"/>
                  <a:pt x="890609" y="243680"/>
                  <a:pt x="981096" y="314059"/>
                </a:cubicBezTo>
                <a:cubicBezTo>
                  <a:pt x="1071584" y="384438"/>
                  <a:pt x="1486450" y="729984"/>
                  <a:pt x="1574821" y="799834"/>
                </a:cubicBezTo>
                <a:cubicBezTo>
                  <a:pt x="1663192" y="869684"/>
                  <a:pt x="1468988" y="724692"/>
                  <a:pt x="1511321" y="733159"/>
                </a:cubicBezTo>
                <a:cubicBezTo>
                  <a:pt x="1553654" y="741626"/>
                  <a:pt x="1807125" y="842167"/>
                  <a:pt x="1828821" y="850634"/>
                </a:cubicBezTo>
                <a:cubicBezTo>
                  <a:pt x="1850517" y="859101"/>
                  <a:pt x="1762675" y="851692"/>
                  <a:pt x="1641496" y="783959"/>
                </a:cubicBezTo>
                <a:cubicBezTo>
                  <a:pt x="1520317" y="716226"/>
                  <a:pt x="1183767" y="498209"/>
                  <a:pt x="1101746" y="444234"/>
                </a:cubicBezTo>
                <a:cubicBezTo>
                  <a:pt x="1019725" y="390259"/>
                  <a:pt x="1212871" y="514613"/>
                  <a:pt x="1149371" y="460109"/>
                </a:cubicBezTo>
                <a:cubicBezTo>
                  <a:pt x="1085871" y="405605"/>
                  <a:pt x="780013" y="167480"/>
                  <a:pt x="720746" y="117209"/>
                </a:cubicBezTo>
                <a:cubicBezTo>
                  <a:pt x="661479" y="66938"/>
                  <a:pt x="833988" y="168009"/>
                  <a:pt x="793771" y="158484"/>
                </a:cubicBezTo>
                <a:cubicBezTo>
                  <a:pt x="753554" y="148959"/>
                  <a:pt x="502729" y="67997"/>
                  <a:pt x="479446" y="60059"/>
                </a:cubicBezTo>
                <a:cubicBezTo>
                  <a:pt x="456163" y="52122"/>
                  <a:pt x="644546" y="114034"/>
                  <a:pt x="654071" y="110859"/>
                </a:cubicBezTo>
                <a:cubicBezTo>
                  <a:pt x="663596" y="107684"/>
                  <a:pt x="641900" y="60059"/>
                  <a:pt x="536596" y="41009"/>
                </a:cubicBezTo>
                <a:cubicBezTo>
                  <a:pt x="431292" y="21959"/>
                  <a:pt x="3196" y="13492"/>
                  <a:pt x="21" y="12434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82" name="フリーフォーム 2281">
            <a:extLst>
              <a:ext uri="{FF2B5EF4-FFF2-40B4-BE49-F238E27FC236}">
                <a16:creationId xmlns:a16="http://schemas.microsoft.com/office/drawing/2014/main" id="{24B55774-8201-8FC0-0AB6-05493002E0EA}"/>
              </a:ext>
            </a:extLst>
          </p:cNvPr>
          <p:cNvSpPr/>
          <p:nvPr/>
        </p:nvSpPr>
        <p:spPr>
          <a:xfrm>
            <a:off x="3123382" y="859703"/>
            <a:ext cx="1837649" cy="1042553"/>
          </a:xfrm>
          <a:custGeom>
            <a:avLst/>
            <a:gdLst>
              <a:gd name="connsiteX0" fmla="*/ 818 w 1837649"/>
              <a:gd name="connsiteY0" fmla="*/ 722 h 1042553"/>
              <a:gd name="connsiteX1" fmla="*/ 464368 w 1837649"/>
              <a:gd name="connsiteY1" fmla="*/ 134072 h 1042553"/>
              <a:gd name="connsiteX2" fmla="*/ 1086668 w 1837649"/>
              <a:gd name="connsiteY2" fmla="*/ 464272 h 1042553"/>
              <a:gd name="connsiteX3" fmla="*/ 978718 w 1837649"/>
              <a:gd name="connsiteY3" fmla="*/ 359497 h 1042553"/>
              <a:gd name="connsiteX4" fmla="*/ 1797868 w 1837649"/>
              <a:gd name="connsiteY4" fmla="*/ 1010372 h 1042553"/>
              <a:gd name="connsiteX5" fmla="*/ 1718493 w 1837649"/>
              <a:gd name="connsiteY5" fmla="*/ 950047 h 1042553"/>
              <a:gd name="connsiteX6" fmla="*/ 1000943 w 1837649"/>
              <a:gd name="connsiteY6" fmla="*/ 381722 h 1042553"/>
              <a:gd name="connsiteX7" fmla="*/ 1032693 w 1837649"/>
              <a:gd name="connsiteY7" fmla="*/ 416647 h 1042553"/>
              <a:gd name="connsiteX8" fmla="*/ 591368 w 1837649"/>
              <a:gd name="connsiteY8" fmla="*/ 194397 h 1042553"/>
              <a:gd name="connsiteX9" fmla="*/ 750118 w 1837649"/>
              <a:gd name="connsiteY9" fmla="*/ 254722 h 1042553"/>
              <a:gd name="connsiteX10" fmla="*/ 394518 w 1837649"/>
              <a:gd name="connsiteY10" fmla="*/ 64222 h 1042553"/>
              <a:gd name="connsiteX11" fmla="*/ 575493 w 1837649"/>
              <a:gd name="connsiteY11" fmla="*/ 146772 h 1042553"/>
              <a:gd name="connsiteX12" fmla="*/ 356418 w 1837649"/>
              <a:gd name="connsiteY12" fmla="*/ 83272 h 1042553"/>
              <a:gd name="connsiteX13" fmla="*/ 818 w 1837649"/>
              <a:gd name="connsiteY13" fmla="*/ 722 h 10425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837649" h="1042553">
                <a:moveTo>
                  <a:pt x="818" y="722"/>
                </a:moveTo>
                <a:cubicBezTo>
                  <a:pt x="18810" y="9189"/>
                  <a:pt x="283393" y="56814"/>
                  <a:pt x="464368" y="134072"/>
                </a:cubicBezTo>
                <a:cubicBezTo>
                  <a:pt x="645343" y="211330"/>
                  <a:pt x="1000943" y="426701"/>
                  <a:pt x="1086668" y="464272"/>
                </a:cubicBezTo>
                <a:cubicBezTo>
                  <a:pt x="1172393" y="501843"/>
                  <a:pt x="860185" y="268480"/>
                  <a:pt x="978718" y="359497"/>
                </a:cubicBezTo>
                <a:cubicBezTo>
                  <a:pt x="1097251" y="450514"/>
                  <a:pt x="1674572" y="911947"/>
                  <a:pt x="1797868" y="1010372"/>
                </a:cubicBezTo>
                <a:cubicBezTo>
                  <a:pt x="1921164" y="1108797"/>
                  <a:pt x="1718493" y="950047"/>
                  <a:pt x="1718493" y="950047"/>
                </a:cubicBezTo>
                <a:lnTo>
                  <a:pt x="1000943" y="381722"/>
                </a:lnTo>
                <a:cubicBezTo>
                  <a:pt x="886643" y="292822"/>
                  <a:pt x="1100955" y="447868"/>
                  <a:pt x="1032693" y="416647"/>
                </a:cubicBezTo>
                <a:cubicBezTo>
                  <a:pt x="964431" y="385426"/>
                  <a:pt x="638464" y="221384"/>
                  <a:pt x="591368" y="194397"/>
                </a:cubicBezTo>
                <a:cubicBezTo>
                  <a:pt x="544272" y="167410"/>
                  <a:pt x="782926" y="276418"/>
                  <a:pt x="750118" y="254722"/>
                </a:cubicBezTo>
                <a:cubicBezTo>
                  <a:pt x="717310" y="233026"/>
                  <a:pt x="423622" y="82214"/>
                  <a:pt x="394518" y="64222"/>
                </a:cubicBezTo>
                <a:cubicBezTo>
                  <a:pt x="365414" y="46230"/>
                  <a:pt x="581843" y="143597"/>
                  <a:pt x="575493" y="146772"/>
                </a:cubicBezTo>
                <a:cubicBezTo>
                  <a:pt x="569143" y="149947"/>
                  <a:pt x="446376" y="106026"/>
                  <a:pt x="356418" y="83272"/>
                </a:cubicBezTo>
                <a:cubicBezTo>
                  <a:pt x="266460" y="60518"/>
                  <a:pt x="-17174" y="-7745"/>
                  <a:pt x="818" y="722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83" name="フリーフォーム 2282">
            <a:extLst>
              <a:ext uri="{FF2B5EF4-FFF2-40B4-BE49-F238E27FC236}">
                <a16:creationId xmlns:a16="http://schemas.microsoft.com/office/drawing/2014/main" id="{3987AE5A-8191-6AC1-5D8A-EA4FA696F99A}"/>
              </a:ext>
            </a:extLst>
          </p:cNvPr>
          <p:cNvSpPr/>
          <p:nvPr/>
        </p:nvSpPr>
        <p:spPr>
          <a:xfrm>
            <a:off x="3353794" y="924476"/>
            <a:ext cx="1238380" cy="1504575"/>
          </a:xfrm>
          <a:custGeom>
            <a:avLst/>
            <a:gdLst>
              <a:gd name="connsiteX0" fmla="*/ 5356 w 1238380"/>
              <a:gd name="connsiteY0" fmla="*/ 5799 h 1504575"/>
              <a:gd name="connsiteX1" fmla="*/ 773706 w 1238380"/>
              <a:gd name="connsiteY1" fmla="*/ 685249 h 1504575"/>
              <a:gd name="connsiteX2" fmla="*/ 741956 w 1238380"/>
              <a:gd name="connsiteY2" fmla="*/ 634449 h 1504575"/>
              <a:gd name="connsiteX3" fmla="*/ 1043581 w 1238380"/>
              <a:gd name="connsiteY3" fmla="*/ 1002749 h 1504575"/>
              <a:gd name="connsiteX4" fmla="*/ 989606 w 1238380"/>
              <a:gd name="connsiteY4" fmla="*/ 907499 h 1504575"/>
              <a:gd name="connsiteX5" fmla="*/ 1192806 w 1238380"/>
              <a:gd name="connsiteY5" fmla="*/ 1224999 h 1504575"/>
              <a:gd name="connsiteX6" fmla="*/ 1237256 w 1238380"/>
              <a:gd name="connsiteY6" fmla="*/ 1504399 h 1504575"/>
              <a:gd name="connsiteX7" fmla="*/ 1211856 w 1238380"/>
              <a:gd name="connsiteY7" fmla="*/ 1263099 h 1504575"/>
              <a:gd name="connsiteX8" fmla="*/ 1078506 w 1238380"/>
              <a:gd name="connsiteY8" fmla="*/ 1015449 h 1504575"/>
              <a:gd name="connsiteX9" fmla="*/ 767356 w 1238380"/>
              <a:gd name="connsiteY9" fmla="*/ 653499 h 1504575"/>
              <a:gd name="connsiteX10" fmla="*/ 805456 w 1238380"/>
              <a:gd name="connsiteY10" fmla="*/ 713824 h 1504575"/>
              <a:gd name="connsiteX11" fmla="*/ 360956 w 1238380"/>
              <a:gd name="connsiteY11" fmla="*/ 326474 h 1504575"/>
              <a:gd name="connsiteX12" fmla="*/ 427631 w 1238380"/>
              <a:gd name="connsiteY12" fmla="*/ 355049 h 1504575"/>
              <a:gd name="connsiteX13" fmla="*/ 5356 w 1238380"/>
              <a:gd name="connsiteY13" fmla="*/ 5799 h 1504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238380" h="1504575">
                <a:moveTo>
                  <a:pt x="5356" y="5799"/>
                </a:moveTo>
                <a:cubicBezTo>
                  <a:pt x="63035" y="60832"/>
                  <a:pt x="650939" y="580474"/>
                  <a:pt x="773706" y="685249"/>
                </a:cubicBezTo>
                <a:cubicBezTo>
                  <a:pt x="896473" y="790024"/>
                  <a:pt x="696977" y="581533"/>
                  <a:pt x="741956" y="634449"/>
                </a:cubicBezTo>
                <a:cubicBezTo>
                  <a:pt x="786935" y="687365"/>
                  <a:pt x="1002306" y="957241"/>
                  <a:pt x="1043581" y="1002749"/>
                </a:cubicBezTo>
                <a:cubicBezTo>
                  <a:pt x="1084856" y="1048257"/>
                  <a:pt x="964735" y="870457"/>
                  <a:pt x="989606" y="907499"/>
                </a:cubicBezTo>
                <a:cubicBezTo>
                  <a:pt x="1014477" y="944541"/>
                  <a:pt x="1151531" y="1125516"/>
                  <a:pt x="1192806" y="1224999"/>
                </a:cubicBezTo>
                <a:cubicBezTo>
                  <a:pt x="1234081" y="1324482"/>
                  <a:pt x="1234081" y="1498049"/>
                  <a:pt x="1237256" y="1504399"/>
                </a:cubicBezTo>
                <a:cubicBezTo>
                  <a:pt x="1240431" y="1510749"/>
                  <a:pt x="1238314" y="1344591"/>
                  <a:pt x="1211856" y="1263099"/>
                </a:cubicBezTo>
                <a:cubicBezTo>
                  <a:pt x="1185398" y="1181607"/>
                  <a:pt x="1152589" y="1117049"/>
                  <a:pt x="1078506" y="1015449"/>
                </a:cubicBezTo>
                <a:cubicBezTo>
                  <a:pt x="1004423" y="913849"/>
                  <a:pt x="812864" y="703770"/>
                  <a:pt x="767356" y="653499"/>
                </a:cubicBezTo>
                <a:cubicBezTo>
                  <a:pt x="721848" y="603228"/>
                  <a:pt x="873189" y="768328"/>
                  <a:pt x="805456" y="713824"/>
                </a:cubicBezTo>
                <a:cubicBezTo>
                  <a:pt x="737723" y="659320"/>
                  <a:pt x="423927" y="386270"/>
                  <a:pt x="360956" y="326474"/>
                </a:cubicBezTo>
                <a:cubicBezTo>
                  <a:pt x="297985" y="266678"/>
                  <a:pt x="481606" y="405849"/>
                  <a:pt x="427631" y="355049"/>
                </a:cubicBezTo>
                <a:cubicBezTo>
                  <a:pt x="373656" y="304249"/>
                  <a:pt x="-52323" y="-49234"/>
                  <a:pt x="5356" y="5799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84" name="フリーフォーム 2283">
            <a:extLst>
              <a:ext uri="{FF2B5EF4-FFF2-40B4-BE49-F238E27FC236}">
                <a16:creationId xmlns:a16="http://schemas.microsoft.com/office/drawing/2014/main" id="{66D8BAFB-C08F-3ED9-13C0-637F31DD8C6C}"/>
              </a:ext>
            </a:extLst>
          </p:cNvPr>
          <p:cNvSpPr/>
          <p:nvPr/>
        </p:nvSpPr>
        <p:spPr>
          <a:xfrm>
            <a:off x="4287208" y="2123097"/>
            <a:ext cx="154832" cy="1294655"/>
          </a:xfrm>
          <a:custGeom>
            <a:avLst/>
            <a:gdLst>
              <a:gd name="connsiteX0" fmla="*/ 106992 w 154832"/>
              <a:gd name="connsiteY0" fmla="*/ 978 h 1294655"/>
              <a:gd name="connsiteX1" fmla="*/ 2217 w 154832"/>
              <a:gd name="connsiteY1" fmla="*/ 540728 h 1294655"/>
              <a:gd name="connsiteX2" fmla="*/ 33967 w 154832"/>
              <a:gd name="connsiteY2" fmla="*/ 931253 h 1294655"/>
              <a:gd name="connsiteX3" fmla="*/ 14917 w 154832"/>
              <a:gd name="connsiteY3" fmla="*/ 734403 h 1294655"/>
              <a:gd name="connsiteX4" fmla="*/ 154617 w 154832"/>
              <a:gd name="connsiteY4" fmla="*/ 1293203 h 1294655"/>
              <a:gd name="connsiteX5" fmla="*/ 46667 w 154832"/>
              <a:gd name="connsiteY5" fmla="*/ 877278 h 1294655"/>
              <a:gd name="connsiteX6" fmla="*/ 37142 w 154832"/>
              <a:gd name="connsiteY6" fmla="*/ 302603 h 1294655"/>
              <a:gd name="connsiteX7" fmla="*/ 33967 w 154832"/>
              <a:gd name="connsiteY7" fmla="*/ 404203 h 1294655"/>
              <a:gd name="connsiteX8" fmla="*/ 106992 w 154832"/>
              <a:gd name="connsiteY8" fmla="*/ 978 h 12946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54832" h="1294655">
                <a:moveTo>
                  <a:pt x="106992" y="978"/>
                </a:moveTo>
                <a:cubicBezTo>
                  <a:pt x="101700" y="23732"/>
                  <a:pt x="14388" y="385682"/>
                  <a:pt x="2217" y="540728"/>
                </a:cubicBezTo>
                <a:cubicBezTo>
                  <a:pt x="-9954" y="695774"/>
                  <a:pt x="31850" y="898974"/>
                  <a:pt x="33967" y="931253"/>
                </a:cubicBezTo>
                <a:cubicBezTo>
                  <a:pt x="36084" y="963532"/>
                  <a:pt x="-5191" y="674078"/>
                  <a:pt x="14917" y="734403"/>
                </a:cubicBezTo>
                <a:cubicBezTo>
                  <a:pt x="35025" y="794728"/>
                  <a:pt x="149325" y="1269390"/>
                  <a:pt x="154617" y="1293203"/>
                </a:cubicBezTo>
                <a:cubicBezTo>
                  <a:pt x="159909" y="1317016"/>
                  <a:pt x="66246" y="1042378"/>
                  <a:pt x="46667" y="877278"/>
                </a:cubicBezTo>
                <a:cubicBezTo>
                  <a:pt x="27088" y="712178"/>
                  <a:pt x="39259" y="381449"/>
                  <a:pt x="37142" y="302603"/>
                </a:cubicBezTo>
                <a:cubicBezTo>
                  <a:pt x="35025" y="223757"/>
                  <a:pt x="23913" y="449182"/>
                  <a:pt x="33967" y="404203"/>
                </a:cubicBezTo>
                <a:cubicBezTo>
                  <a:pt x="44021" y="359224"/>
                  <a:pt x="112284" y="-21776"/>
                  <a:pt x="106992" y="978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85" name="フリーフォーム 2284">
            <a:extLst>
              <a:ext uri="{FF2B5EF4-FFF2-40B4-BE49-F238E27FC236}">
                <a16:creationId xmlns:a16="http://schemas.microsoft.com/office/drawing/2014/main" id="{2F09F71B-8A8A-0040-2692-9BFF00E1DEF8}"/>
              </a:ext>
            </a:extLst>
          </p:cNvPr>
          <p:cNvSpPr/>
          <p:nvPr/>
        </p:nvSpPr>
        <p:spPr>
          <a:xfrm>
            <a:off x="4017623" y="2872618"/>
            <a:ext cx="243417" cy="898847"/>
          </a:xfrm>
          <a:custGeom>
            <a:avLst/>
            <a:gdLst>
              <a:gd name="connsiteX0" fmla="*/ 243227 w 243417"/>
              <a:gd name="connsiteY0" fmla="*/ 757 h 898847"/>
              <a:gd name="connsiteX1" fmla="*/ 30502 w 243417"/>
              <a:gd name="connsiteY1" fmla="*/ 584957 h 898847"/>
              <a:gd name="connsiteX2" fmla="*/ 68602 w 243417"/>
              <a:gd name="connsiteY2" fmla="*/ 496057 h 898847"/>
              <a:gd name="connsiteX3" fmla="*/ 1927 w 243417"/>
              <a:gd name="connsiteY3" fmla="*/ 896107 h 898847"/>
              <a:gd name="connsiteX4" fmla="*/ 24152 w 243417"/>
              <a:gd name="connsiteY4" fmla="*/ 654807 h 898847"/>
              <a:gd name="connsiteX5" fmla="*/ 87652 w 243417"/>
              <a:gd name="connsiteY5" fmla="*/ 318257 h 898847"/>
              <a:gd name="connsiteX6" fmla="*/ 68602 w 243417"/>
              <a:gd name="connsiteY6" fmla="*/ 457957 h 898847"/>
              <a:gd name="connsiteX7" fmla="*/ 243227 w 243417"/>
              <a:gd name="connsiteY7" fmla="*/ 757 h 8988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43417" h="898847">
                <a:moveTo>
                  <a:pt x="243227" y="757"/>
                </a:moveTo>
                <a:cubicBezTo>
                  <a:pt x="236877" y="21924"/>
                  <a:pt x="59606" y="502407"/>
                  <a:pt x="30502" y="584957"/>
                </a:cubicBezTo>
                <a:cubicBezTo>
                  <a:pt x="1398" y="667507"/>
                  <a:pt x="73364" y="444199"/>
                  <a:pt x="68602" y="496057"/>
                </a:cubicBezTo>
                <a:cubicBezTo>
                  <a:pt x="63839" y="547915"/>
                  <a:pt x="9335" y="869649"/>
                  <a:pt x="1927" y="896107"/>
                </a:cubicBezTo>
                <a:cubicBezTo>
                  <a:pt x="-5481" y="922565"/>
                  <a:pt x="9865" y="751115"/>
                  <a:pt x="24152" y="654807"/>
                </a:cubicBezTo>
                <a:cubicBezTo>
                  <a:pt x="38439" y="558499"/>
                  <a:pt x="80244" y="351065"/>
                  <a:pt x="87652" y="318257"/>
                </a:cubicBezTo>
                <a:cubicBezTo>
                  <a:pt x="95060" y="285449"/>
                  <a:pt x="41615" y="507169"/>
                  <a:pt x="68602" y="457957"/>
                </a:cubicBezTo>
                <a:cubicBezTo>
                  <a:pt x="95589" y="408745"/>
                  <a:pt x="249577" y="-20410"/>
                  <a:pt x="243227" y="757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86" name="フリーフォーム 2285">
            <a:extLst>
              <a:ext uri="{FF2B5EF4-FFF2-40B4-BE49-F238E27FC236}">
                <a16:creationId xmlns:a16="http://schemas.microsoft.com/office/drawing/2014/main" id="{8C94E95A-3892-BB9B-0C79-82B8AD87ED5A}"/>
              </a:ext>
            </a:extLst>
          </p:cNvPr>
          <p:cNvSpPr/>
          <p:nvPr/>
        </p:nvSpPr>
        <p:spPr>
          <a:xfrm>
            <a:off x="4337567" y="1568047"/>
            <a:ext cx="972908" cy="1258103"/>
          </a:xfrm>
          <a:custGeom>
            <a:avLst/>
            <a:gdLst>
              <a:gd name="connsiteX0" fmla="*/ 9008 w 972908"/>
              <a:gd name="connsiteY0" fmla="*/ 6753 h 1258103"/>
              <a:gd name="connsiteX1" fmla="*/ 793233 w 972908"/>
              <a:gd name="connsiteY1" fmla="*/ 657628 h 1258103"/>
              <a:gd name="connsiteX2" fmla="*/ 764658 w 972908"/>
              <a:gd name="connsiteY2" fmla="*/ 613178 h 1258103"/>
              <a:gd name="connsiteX3" fmla="*/ 948808 w 972908"/>
              <a:gd name="connsiteY3" fmla="*/ 857653 h 1258103"/>
              <a:gd name="connsiteX4" fmla="*/ 971033 w 972908"/>
              <a:gd name="connsiteY4" fmla="*/ 1133878 h 1258103"/>
              <a:gd name="connsiteX5" fmla="*/ 961508 w 972908"/>
              <a:gd name="connsiteY5" fmla="*/ 956078 h 1258103"/>
              <a:gd name="connsiteX6" fmla="*/ 971033 w 972908"/>
              <a:gd name="connsiteY6" fmla="*/ 1257703 h 1258103"/>
              <a:gd name="connsiteX7" fmla="*/ 917058 w 972908"/>
              <a:gd name="connsiteY7" fmla="*/ 879878 h 1258103"/>
              <a:gd name="connsiteX8" fmla="*/ 780533 w 972908"/>
              <a:gd name="connsiteY8" fmla="*/ 610003 h 1258103"/>
              <a:gd name="connsiteX9" fmla="*/ 799583 w 972908"/>
              <a:gd name="connsiteY9" fmla="*/ 625878 h 1258103"/>
              <a:gd name="connsiteX10" fmla="*/ 320158 w 972908"/>
              <a:gd name="connsiteY10" fmla="*/ 200428 h 1258103"/>
              <a:gd name="connsiteX11" fmla="*/ 818633 w 972908"/>
              <a:gd name="connsiteY11" fmla="*/ 679853 h 1258103"/>
              <a:gd name="connsiteX12" fmla="*/ 399533 w 972908"/>
              <a:gd name="connsiteY12" fmla="*/ 305203 h 1258103"/>
              <a:gd name="connsiteX13" fmla="*/ 234433 w 972908"/>
              <a:gd name="connsiteY13" fmla="*/ 168678 h 1258103"/>
              <a:gd name="connsiteX14" fmla="*/ 358258 w 972908"/>
              <a:gd name="connsiteY14" fmla="*/ 308378 h 1258103"/>
              <a:gd name="connsiteX15" fmla="*/ 9008 w 972908"/>
              <a:gd name="connsiteY15" fmla="*/ 6753 h 12581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972908" h="1258103">
                <a:moveTo>
                  <a:pt x="9008" y="6753"/>
                </a:moveTo>
                <a:cubicBezTo>
                  <a:pt x="81504" y="64961"/>
                  <a:pt x="667291" y="556557"/>
                  <a:pt x="793233" y="657628"/>
                </a:cubicBezTo>
                <a:cubicBezTo>
                  <a:pt x="919175" y="758699"/>
                  <a:pt x="738729" y="579841"/>
                  <a:pt x="764658" y="613178"/>
                </a:cubicBezTo>
                <a:cubicBezTo>
                  <a:pt x="790587" y="646515"/>
                  <a:pt x="914412" y="770870"/>
                  <a:pt x="948808" y="857653"/>
                </a:cubicBezTo>
                <a:cubicBezTo>
                  <a:pt x="983204" y="944436"/>
                  <a:pt x="968916" y="1117474"/>
                  <a:pt x="971033" y="1133878"/>
                </a:cubicBezTo>
                <a:cubicBezTo>
                  <a:pt x="973150" y="1150282"/>
                  <a:pt x="961508" y="935441"/>
                  <a:pt x="961508" y="956078"/>
                </a:cubicBezTo>
                <a:cubicBezTo>
                  <a:pt x="961508" y="976715"/>
                  <a:pt x="978441" y="1270403"/>
                  <a:pt x="971033" y="1257703"/>
                </a:cubicBezTo>
                <a:cubicBezTo>
                  <a:pt x="963625" y="1245003"/>
                  <a:pt x="948808" y="987828"/>
                  <a:pt x="917058" y="879878"/>
                </a:cubicBezTo>
                <a:cubicBezTo>
                  <a:pt x="885308" y="771928"/>
                  <a:pt x="800112" y="652336"/>
                  <a:pt x="780533" y="610003"/>
                </a:cubicBezTo>
                <a:cubicBezTo>
                  <a:pt x="760954" y="567670"/>
                  <a:pt x="799583" y="625878"/>
                  <a:pt x="799583" y="625878"/>
                </a:cubicBezTo>
                <a:cubicBezTo>
                  <a:pt x="722854" y="557616"/>
                  <a:pt x="316983" y="191432"/>
                  <a:pt x="320158" y="200428"/>
                </a:cubicBezTo>
                <a:cubicBezTo>
                  <a:pt x="323333" y="209424"/>
                  <a:pt x="805404" y="662391"/>
                  <a:pt x="818633" y="679853"/>
                </a:cubicBezTo>
                <a:cubicBezTo>
                  <a:pt x="831862" y="697316"/>
                  <a:pt x="496900" y="390399"/>
                  <a:pt x="399533" y="305203"/>
                </a:cubicBezTo>
                <a:cubicBezTo>
                  <a:pt x="302166" y="220007"/>
                  <a:pt x="241312" y="168149"/>
                  <a:pt x="234433" y="168678"/>
                </a:cubicBezTo>
                <a:cubicBezTo>
                  <a:pt x="227554" y="169207"/>
                  <a:pt x="392125" y="331661"/>
                  <a:pt x="358258" y="308378"/>
                </a:cubicBezTo>
                <a:cubicBezTo>
                  <a:pt x="324391" y="285095"/>
                  <a:pt x="-63488" y="-51455"/>
                  <a:pt x="9008" y="6753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87" name="フリーフォーム 2286">
            <a:extLst>
              <a:ext uri="{FF2B5EF4-FFF2-40B4-BE49-F238E27FC236}">
                <a16:creationId xmlns:a16="http://schemas.microsoft.com/office/drawing/2014/main" id="{8986DC93-0A98-AA65-A4CA-55C654F07F79}"/>
              </a:ext>
            </a:extLst>
          </p:cNvPr>
          <p:cNvSpPr/>
          <p:nvPr/>
        </p:nvSpPr>
        <p:spPr>
          <a:xfrm>
            <a:off x="4791536" y="2304228"/>
            <a:ext cx="469393" cy="1032492"/>
          </a:xfrm>
          <a:custGeom>
            <a:avLst/>
            <a:gdLst>
              <a:gd name="connsiteX0" fmla="*/ 15414 w 469393"/>
              <a:gd name="connsiteY0" fmla="*/ 822 h 1032492"/>
              <a:gd name="connsiteX1" fmla="*/ 18589 w 469393"/>
              <a:gd name="connsiteY1" fmla="*/ 169097 h 1032492"/>
              <a:gd name="connsiteX2" fmla="*/ 244014 w 469393"/>
              <a:gd name="connsiteY2" fmla="*/ 569147 h 1032492"/>
              <a:gd name="connsiteX3" fmla="*/ 177339 w 469393"/>
              <a:gd name="connsiteY3" fmla="*/ 505647 h 1032492"/>
              <a:gd name="connsiteX4" fmla="*/ 463089 w 469393"/>
              <a:gd name="connsiteY4" fmla="*/ 1019997 h 1032492"/>
              <a:gd name="connsiteX5" fmla="*/ 358314 w 469393"/>
              <a:gd name="connsiteY5" fmla="*/ 835847 h 1032492"/>
              <a:gd name="connsiteX6" fmla="*/ 164639 w 469393"/>
              <a:gd name="connsiteY6" fmla="*/ 416747 h 1032492"/>
              <a:gd name="connsiteX7" fmla="*/ 40814 w 469393"/>
              <a:gd name="connsiteY7" fmla="*/ 165922 h 1032492"/>
              <a:gd name="connsiteX8" fmla="*/ 37639 w 469393"/>
              <a:gd name="connsiteY8" fmla="*/ 229422 h 1032492"/>
              <a:gd name="connsiteX9" fmla="*/ 15414 w 469393"/>
              <a:gd name="connsiteY9" fmla="*/ 822 h 10324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69393" h="1032492">
                <a:moveTo>
                  <a:pt x="15414" y="822"/>
                </a:moveTo>
                <a:cubicBezTo>
                  <a:pt x="12239" y="-9232"/>
                  <a:pt x="-19511" y="74376"/>
                  <a:pt x="18589" y="169097"/>
                </a:cubicBezTo>
                <a:cubicBezTo>
                  <a:pt x="56689" y="263818"/>
                  <a:pt x="217556" y="513056"/>
                  <a:pt x="244014" y="569147"/>
                </a:cubicBezTo>
                <a:cubicBezTo>
                  <a:pt x="270472" y="625238"/>
                  <a:pt x="140826" y="430505"/>
                  <a:pt x="177339" y="505647"/>
                </a:cubicBezTo>
                <a:cubicBezTo>
                  <a:pt x="213852" y="580789"/>
                  <a:pt x="432927" y="964964"/>
                  <a:pt x="463089" y="1019997"/>
                </a:cubicBezTo>
                <a:cubicBezTo>
                  <a:pt x="493252" y="1075030"/>
                  <a:pt x="408056" y="936389"/>
                  <a:pt x="358314" y="835847"/>
                </a:cubicBezTo>
                <a:cubicBezTo>
                  <a:pt x="308572" y="735305"/>
                  <a:pt x="217556" y="528401"/>
                  <a:pt x="164639" y="416747"/>
                </a:cubicBezTo>
                <a:cubicBezTo>
                  <a:pt x="111722" y="305093"/>
                  <a:pt x="61981" y="197143"/>
                  <a:pt x="40814" y="165922"/>
                </a:cubicBezTo>
                <a:cubicBezTo>
                  <a:pt x="19647" y="134701"/>
                  <a:pt x="44518" y="254293"/>
                  <a:pt x="37639" y="229422"/>
                </a:cubicBezTo>
                <a:cubicBezTo>
                  <a:pt x="30760" y="204551"/>
                  <a:pt x="18589" y="10876"/>
                  <a:pt x="15414" y="822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88" name="フリーフォーム 2287">
            <a:extLst>
              <a:ext uri="{FF2B5EF4-FFF2-40B4-BE49-F238E27FC236}">
                <a16:creationId xmlns:a16="http://schemas.microsoft.com/office/drawing/2014/main" id="{BFE78E2D-400B-7BC8-D4B1-D699EAF3A285}"/>
              </a:ext>
            </a:extLst>
          </p:cNvPr>
          <p:cNvSpPr/>
          <p:nvPr/>
        </p:nvSpPr>
        <p:spPr>
          <a:xfrm>
            <a:off x="4843744" y="3755147"/>
            <a:ext cx="402764" cy="1166296"/>
          </a:xfrm>
          <a:custGeom>
            <a:avLst/>
            <a:gdLst>
              <a:gd name="connsiteX0" fmla="*/ 1306 w 402764"/>
              <a:gd name="connsiteY0" fmla="*/ 4053 h 1166296"/>
              <a:gd name="connsiteX1" fmla="*/ 255306 w 402764"/>
              <a:gd name="connsiteY1" fmla="*/ 829553 h 1166296"/>
              <a:gd name="connsiteX2" fmla="*/ 172756 w 402764"/>
              <a:gd name="connsiteY2" fmla="*/ 693028 h 1166296"/>
              <a:gd name="connsiteX3" fmla="*/ 401356 w 402764"/>
              <a:gd name="connsiteY3" fmla="*/ 1162928 h 1166296"/>
              <a:gd name="connsiteX4" fmla="*/ 261656 w 402764"/>
              <a:gd name="connsiteY4" fmla="*/ 877178 h 1166296"/>
              <a:gd name="connsiteX5" fmla="*/ 109256 w 402764"/>
              <a:gd name="connsiteY5" fmla="*/ 378703 h 1166296"/>
              <a:gd name="connsiteX6" fmla="*/ 153706 w 402764"/>
              <a:gd name="connsiteY6" fmla="*/ 508878 h 1166296"/>
              <a:gd name="connsiteX7" fmla="*/ 1306 w 402764"/>
              <a:gd name="connsiteY7" fmla="*/ 4053 h 11662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02764" h="1166296">
                <a:moveTo>
                  <a:pt x="1306" y="4053"/>
                </a:moveTo>
                <a:cubicBezTo>
                  <a:pt x="18239" y="57499"/>
                  <a:pt x="226731" y="714724"/>
                  <a:pt x="255306" y="829553"/>
                </a:cubicBezTo>
                <a:cubicBezTo>
                  <a:pt x="283881" y="944382"/>
                  <a:pt x="148414" y="637466"/>
                  <a:pt x="172756" y="693028"/>
                </a:cubicBezTo>
                <a:cubicBezTo>
                  <a:pt x="197098" y="748590"/>
                  <a:pt x="386539" y="1132236"/>
                  <a:pt x="401356" y="1162928"/>
                </a:cubicBezTo>
                <a:cubicBezTo>
                  <a:pt x="416173" y="1193620"/>
                  <a:pt x="310339" y="1007882"/>
                  <a:pt x="261656" y="877178"/>
                </a:cubicBezTo>
                <a:cubicBezTo>
                  <a:pt x="212973" y="746474"/>
                  <a:pt x="127248" y="440086"/>
                  <a:pt x="109256" y="378703"/>
                </a:cubicBezTo>
                <a:cubicBezTo>
                  <a:pt x="91264" y="317320"/>
                  <a:pt x="170110" y="575553"/>
                  <a:pt x="153706" y="508878"/>
                </a:cubicBezTo>
                <a:cubicBezTo>
                  <a:pt x="137302" y="442203"/>
                  <a:pt x="-15627" y="-49393"/>
                  <a:pt x="1306" y="4053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89" name="フリーフォーム 2288">
            <a:extLst>
              <a:ext uri="{FF2B5EF4-FFF2-40B4-BE49-F238E27FC236}">
                <a16:creationId xmlns:a16="http://schemas.microsoft.com/office/drawing/2014/main" id="{8D7A26CD-567E-30DE-D435-577C96C98592}"/>
              </a:ext>
            </a:extLst>
          </p:cNvPr>
          <p:cNvSpPr/>
          <p:nvPr/>
        </p:nvSpPr>
        <p:spPr>
          <a:xfrm>
            <a:off x="4265972" y="2951359"/>
            <a:ext cx="453264" cy="1142280"/>
          </a:xfrm>
          <a:custGeom>
            <a:avLst/>
            <a:gdLst>
              <a:gd name="connsiteX0" fmla="*/ 1228 w 453264"/>
              <a:gd name="connsiteY0" fmla="*/ 1391 h 1142280"/>
              <a:gd name="connsiteX1" fmla="*/ 210778 w 453264"/>
              <a:gd name="connsiteY1" fmla="*/ 772916 h 1142280"/>
              <a:gd name="connsiteX2" fmla="*/ 261578 w 453264"/>
              <a:gd name="connsiteY2" fmla="*/ 747516 h 1142280"/>
              <a:gd name="connsiteX3" fmla="*/ 442553 w 453264"/>
              <a:gd name="connsiteY3" fmla="*/ 1131691 h 1142280"/>
              <a:gd name="connsiteX4" fmla="*/ 410803 w 453264"/>
              <a:gd name="connsiteY4" fmla="*/ 1004691 h 1142280"/>
              <a:gd name="connsiteX5" fmla="*/ 233003 w 453264"/>
              <a:gd name="connsiteY5" fmla="*/ 690366 h 1142280"/>
              <a:gd name="connsiteX6" fmla="*/ 229828 w 453264"/>
              <a:gd name="connsiteY6" fmla="*/ 779266 h 1142280"/>
              <a:gd name="connsiteX7" fmla="*/ 96478 w 453264"/>
              <a:gd name="connsiteY7" fmla="*/ 442716 h 1142280"/>
              <a:gd name="connsiteX8" fmla="*/ 121878 w 453264"/>
              <a:gd name="connsiteY8" fmla="*/ 579241 h 1142280"/>
              <a:gd name="connsiteX9" fmla="*/ 1228 w 453264"/>
              <a:gd name="connsiteY9" fmla="*/ 1391 h 1142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53264" h="1142280">
                <a:moveTo>
                  <a:pt x="1228" y="1391"/>
                </a:moveTo>
                <a:cubicBezTo>
                  <a:pt x="16045" y="33670"/>
                  <a:pt x="167386" y="648562"/>
                  <a:pt x="210778" y="772916"/>
                </a:cubicBezTo>
                <a:cubicBezTo>
                  <a:pt x="254170" y="897270"/>
                  <a:pt x="222949" y="687720"/>
                  <a:pt x="261578" y="747516"/>
                </a:cubicBezTo>
                <a:cubicBezTo>
                  <a:pt x="300207" y="807312"/>
                  <a:pt x="417682" y="1088829"/>
                  <a:pt x="442553" y="1131691"/>
                </a:cubicBezTo>
                <a:cubicBezTo>
                  <a:pt x="467424" y="1174554"/>
                  <a:pt x="445728" y="1078245"/>
                  <a:pt x="410803" y="1004691"/>
                </a:cubicBezTo>
                <a:cubicBezTo>
                  <a:pt x="375878" y="931137"/>
                  <a:pt x="263165" y="727937"/>
                  <a:pt x="233003" y="690366"/>
                </a:cubicBezTo>
                <a:cubicBezTo>
                  <a:pt x="202841" y="652795"/>
                  <a:pt x="252582" y="820541"/>
                  <a:pt x="229828" y="779266"/>
                </a:cubicBezTo>
                <a:cubicBezTo>
                  <a:pt x="207074" y="737991"/>
                  <a:pt x="114470" y="476053"/>
                  <a:pt x="96478" y="442716"/>
                </a:cubicBezTo>
                <a:cubicBezTo>
                  <a:pt x="78486" y="409379"/>
                  <a:pt x="133520" y="650149"/>
                  <a:pt x="121878" y="579241"/>
                </a:cubicBezTo>
                <a:cubicBezTo>
                  <a:pt x="110236" y="508333"/>
                  <a:pt x="-13589" y="-30888"/>
                  <a:pt x="1228" y="139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91" name="フリーフォーム 2290">
            <a:extLst>
              <a:ext uri="{FF2B5EF4-FFF2-40B4-BE49-F238E27FC236}">
                <a16:creationId xmlns:a16="http://schemas.microsoft.com/office/drawing/2014/main" id="{04B0CDD1-58E0-9F74-7088-6811C65AABCF}"/>
              </a:ext>
            </a:extLst>
          </p:cNvPr>
          <p:cNvSpPr/>
          <p:nvPr/>
        </p:nvSpPr>
        <p:spPr>
          <a:xfrm>
            <a:off x="4942012" y="1692267"/>
            <a:ext cx="579338" cy="371483"/>
          </a:xfrm>
          <a:custGeom>
            <a:avLst/>
            <a:gdLst>
              <a:gd name="connsiteX0" fmla="*/ 1463 w 579338"/>
              <a:gd name="connsiteY0" fmla="*/ 8 h 371483"/>
              <a:gd name="connsiteX1" fmla="*/ 503113 w 579338"/>
              <a:gd name="connsiteY1" fmla="*/ 31758 h 371483"/>
              <a:gd name="connsiteX2" fmla="*/ 407863 w 579338"/>
              <a:gd name="connsiteY2" fmla="*/ 19058 h 371483"/>
              <a:gd name="connsiteX3" fmla="*/ 560263 w 579338"/>
              <a:gd name="connsiteY3" fmla="*/ 47633 h 371483"/>
              <a:gd name="connsiteX4" fmla="*/ 569788 w 579338"/>
              <a:gd name="connsiteY4" fmla="*/ 79383 h 371483"/>
              <a:gd name="connsiteX5" fmla="*/ 493588 w 579338"/>
              <a:gd name="connsiteY5" fmla="*/ 371483 h 371483"/>
              <a:gd name="connsiteX6" fmla="*/ 563438 w 579338"/>
              <a:gd name="connsiteY6" fmla="*/ 79383 h 371483"/>
              <a:gd name="connsiteX7" fmla="*/ 423738 w 579338"/>
              <a:gd name="connsiteY7" fmla="*/ 63508 h 371483"/>
              <a:gd name="connsiteX8" fmla="*/ 176088 w 579338"/>
              <a:gd name="connsiteY8" fmla="*/ 28583 h 371483"/>
              <a:gd name="connsiteX9" fmla="*/ 344363 w 579338"/>
              <a:gd name="connsiteY9" fmla="*/ 28583 h 371483"/>
              <a:gd name="connsiteX10" fmla="*/ 1463 w 579338"/>
              <a:gd name="connsiteY10" fmla="*/ 8 h 3714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579338" h="371483">
                <a:moveTo>
                  <a:pt x="1463" y="8"/>
                </a:moveTo>
                <a:cubicBezTo>
                  <a:pt x="27921" y="537"/>
                  <a:pt x="435380" y="28583"/>
                  <a:pt x="503113" y="31758"/>
                </a:cubicBezTo>
                <a:cubicBezTo>
                  <a:pt x="570846" y="34933"/>
                  <a:pt x="398338" y="16412"/>
                  <a:pt x="407863" y="19058"/>
                </a:cubicBezTo>
                <a:cubicBezTo>
                  <a:pt x="417388" y="21704"/>
                  <a:pt x="533276" y="37579"/>
                  <a:pt x="560263" y="47633"/>
                </a:cubicBezTo>
                <a:cubicBezTo>
                  <a:pt x="587251" y="57687"/>
                  <a:pt x="580900" y="25408"/>
                  <a:pt x="569788" y="79383"/>
                </a:cubicBezTo>
                <a:cubicBezTo>
                  <a:pt x="558676" y="133358"/>
                  <a:pt x="494646" y="371483"/>
                  <a:pt x="493588" y="371483"/>
                </a:cubicBezTo>
                <a:cubicBezTo>
                  <a:pt x="492530" y="371483"/>
                  <a:pt x="575080" y="130712"/>
                  <a:pt x="563438" y="79383"/>
                </a:cubicBezTo>
                <a:cubicBezTo>
                  <a:pt x="551796" y="28054"/>
                  <a:pt x="423738" y="63508"/>
                  <a:pt x="423738" y="63508"/>
                </a:cubicBezTo>
                <a:cubicBezTo>
                  <a:pt x="359180" y="55041"/>
                  <a:pt x="189317" y="34404"/>
                  <a:pt x="176088" y="28583"/>
                </a:cubicBezTo>
                <a:cubicBezTo>
                  <a:pt x="162859" y="22762"/>
                  <a:pt x="372938" y="32816"/>
                  <a:pt x="344363" y="28583"/>
                </a:cubicBezTo>
                <a:cubicBezTo>
                  <a:pt x="315788" y="24350"/>
                  <a:pt x="-24995" y="-521"/>
                  <a:pt x="1463" y="8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92" name="フリーフォーム 2291">
            <a:extLst>
              <a:ext uri="{FF2B5EF4-FFF2-40B4-BE49-F238E27FC236}">
                <a16:creationId xmlns:a16="http://schemas.microsoft.com/office/drawing/2014/main" id="{846CCD7B-AA15-3731-612A-4F3CD313E7D2}"/>
              </a:ext>
            </a:extLst>
          </p:cNvPr>
          <p:cNvSpPr/>
          <p:nvPr/>
        </p:nvSpPr>
        <p:spPr>
          <a:xfrm>
            <a:off x="5228551" y="3041556"/>
            <a:ext cx="630205" cy="1255415"/>
          </a:xfrm>
          <a:custGeom>
            <a:avLst/>
            <a:gdLst>
              <a:gd name="connsiteX0" fmla="*/ 674 w 630205"/>
              <a:gd name="connsiteY0" fmla="*/ 3269 h 1255415"/>
              <a:gd name="connsiteX1" fmla="*/ 356274 w 630205"/>
              <a:gd name="connsiteY1" fmla="*/ 422369 h 1255415"/>
              <a:gd name="connsiteX2" fmla="*/ 222924 w 630205"/>
              <a:gd name="connsiteY2" fmla="*/ 333469 h 1255415"/>
              <a:gd name="connsiteX3" fmla="*/ 384849 w 630205"/>
              <a:gd name="connsiteY3" fmla="*/ 676369 h 1255415"/>
              <a:gd name="connsiteX4" fmla="*/ 349924 w 630205"/>
              <a:gd name="connsiteY4" fmla="*/ 520794 h 1255415"/>
              <a:gd name="connsiteX5" fmla="*/ 480099 w 630205"/>
              <a:gd name="connsiteY5" fmla="*/ 644619 h 1255415"/>
              <a:gd name="connsiteX6" fmla="*/ 626149 w 630205"/>
              <a:gd name="connsiteY6" fmla="*/ 1235169 h 1255415"/>
              <a:gd name="connsiteX7" fmla="*/ 581699 w 630205"/>
              <a:gd name="connsiteY7" fmla="*/ 1073244 h 1255415"/>
              <a:gd name="connsiteX8" fmla="*/ 499149 w 630205"/>
              <a:gd name="connsiteY8" fmla="*/ 631919 h 1255415"/>
              <a:gd name="connsiteX9" fmla="*/ 438824 w 630205"/>
              <a:gd name="connsiteY9" fmla="*/ 625569 h 1255415"/>
              <a:gd name="connsiteX10" fmla="*/ 213399 w 630205"/>
              <a:gd name="connsiteY10" fmla="*/ 327119 h 1255415"/>
              <a:gd name="connsiteX11" fmla="*/ 308649 w 630205"/>
              <a:gd name="connsiteY11" fmla="*/ 444594 h 1255415"/>
              <a:gd name="connsiteX12" fmla="*/ 267374 w 630205"/>
              <a:gd name="connsiteY12" fmla="*/ 238219 h 1255415"/>
              <a:gd name="connsiteX13" fmla="*/ 674 w 630205"/>
              <a:gd name="connsiteY13" fmla="*/ 3269 h 12554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630205" h="1255415">
                <a:moveTo>
                  <a:pt x="674" y="3269"/>
                </a:moveTo>
                <a:cubicBezTo>
                  <a:pt x="15491" y="33961"/>
                  <a:pt x="319232" y="367336"/>
                  <a:pt x="356274" y="422369"/>
                </a:cubicBezTo>
                <a:cubicBezTo>
                  <a:pt x="393316" y="477402"/>
                  <a:pt x="218162" y="291136"/>
                  <a:pt x="222924" y="333469"/>
                </a:cubicBezTo>
                <a:cubicBezTo>
                  <a:pt x="227686" y="375802"/>
                  <a:pt x="363682" y="645148"/>
                  <a:pt x="384849" y="676369"/>
                </a:cubicBezTo>
                <a:cubicBezTo>
                  <a:pt x="406016" y="707590"/>
                  <a:pt x="334049" y="526086"/>
                  <a:pt x="349924" y="520794"/>
                </a:cubicBezTo>
                <a:cubicBezTo>
                  <a:pt x="365799" y="515502"/>
                  <a:pt x="434062" y="525557"/>
                  <a:pt x="480099" y="644619"/>
                </a:cubicBezTo>
                <a:cubicBezTo>
                  <a:pt x="526136" y="763681"/>
                  <a:pt x="609216" y="1163732"/>
                  <a:pt x="626149" y="1235169"/>
                </a:cubicBezTo>
                <a:cubicBezTo>
                  <a:pt x="643082" y="1306606"/>
                  <a:pt x="602866" y="1173786"/>
                  <a:pt x="581699" y="1073244"/>
                </a:cubicBezTo>
                <a:cubicBezTo>
                  <a:pt x="560532" y="972702"/>
                  <a:pt x="522961" y="706531"/>
                  <a:pt x="499149" y="631919"/>
                </a:cubicBezTo>
                <a:cubicBezTo>
                  <a:pt x="475337" y="557307"/>
                  <a:pt x="486449" y="676369"/>
                  <a:pt x="438824" y="625569"/>
                </a:cubicBezTo>
                <a:cubicBezTo>
                  <a:pt x="391199" y="574769"/>
                  <a:pt x="235095" y="357281"/>
                  <a:pt x="213399" y="327119"/>
                </a:cubicBezTo>
                <a:cubicBezTo>
                  <a:pt x="191703" y="296957"/>
                  <a:pt x="299653" y="459411"/>
                  <a:pt x="308649" y="444594"/>
                </a:cubicBezTo>
                <a:cubicBezTo>
                  <a:pt x="317645" y="429777"/>
                  <a:pt x="314999" y="310186"/>
                  <a:pt x="267374" y="238219"/>
                </a:cubicBezTo>
                <a:cubicBezTo>
                  <a:pt x="219749" y="166252"/>
                  <a:pt x="-14143" y="-27423"/>
                  <a:pt x="674" y="3269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93" name="フリーフォーム 2292">
            <a:extLst>
              <a:ext uri="{FF2B5EF4-FFF2-40B4-BE49-F238E27FC236}">
                <a16:creationId xmlns:a16="http://schemas.microsoft.com/office/drawing/2014/main" id="{1FD3BBF5-0BA8-679B-48EB-45D38D96E060}"/>
              </a:ext>
            </a:extLst>
          </p:cNvPr>
          <p:cNvSpPr/>
          <p:nvPr/>
        </p:nvSpPr>
        <p:spPr>
          <a:xfrm>
            <a:off x="5175810" y="3835734"/>
            <a:ext cx="223204" cy="1292452"/>
          </a:xfrm>
          <a:custGeom>
            <a:avLst/>
            <a:gdLst>
              <a:gd name="connsiteX0" fmla="*/ 221690 w 223204"/>
              <a:gd name="connsiteY0" fmla="*/ 9191 h 1292452"/>
              <a:gd name="connsiteX1" fmla="*/ 34365 w 223204"/>
              <a:gd name="connsiteY1" fmla="*/ 580691 h 1292452"/>
              <a:gd name="connsiteX2" fmla="*/ 34365 w 223204"/>
              <a:gd name="connsiteY2" fmla="*/ 996616 h 1292452"/>
              <a:gd name="connsiteX3" fmla="*/ 12140 w 223204"/>
              <a:gd name="connsiteY3" fmla="*/ 841041 h 1292452"/>
              <a:gd name="connsiteX4" fmla="*/ 101040 w 223204"/>
              <a:gd name="connsiteY4" fmla="*/ 1291891 h 1292452"/>
              <a:gd name="connsiteX5" fmla="*/ 5790 w 223204"/>
              <a:gd name="connsiteY5" fmla="*/ 733091 h 1292452"/>
              <a:gd name="connsiteX6" fmla="*/ 34365 w 223204"/>
              <a:gd name="connsiteY6" fmla="*/ 466391 h 1292452"/>
              <a:gd name="connsiteX7" fmla="*/ 2615 w 223204"/>
              <a:gd name="connsiteY7" fmla="*/ 621966 h 1292452"/>
              <a:gd name="connsiteX8" fmla="*/ 116915 w 223204"/>
              <a:gd name="connsiteY8" fmla="*/ 253666 h 1292452"/>
              <a:gd name="connsiteX9" fmla="*/ 221690 w 223204"/>
              <a:gd name="connsiteY9" fmla="*/ 9191 h 12924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23204" h="1292452">
                <a:moveTo>
                  <a:pt x="221690" y="9191"/>
                </a:moveTo>
                <a:cubicBezTo>
                  <a:pt x="207932" y="63695"/>
                  <a:pt x="65586" y="416120"/>
                  <a:pt x="34365" y="580691"/>
                </a:cubicBezTo>
                <a:cubicBezTo>
                  <a:pt x="3144" y="745262"/>
                  <a:pt x="38069" y="953224"/>
                  <a:pt x="34365" y="996616"/>
                </a:cubicBezTo>
                <a:cubicBezTo>
                  <a:pt x="30661" y="1040008"/>
                  <a:pt x="1028" y="791829"/>
                  <a:pt x="12140" y="841041"/>
                </a:cubicBezTo>
                <a:cubicBezTo>
                  <a:pt x="23252" y="890253"/>
                  <a:pt x="102098" y="1309882"/>
                  <a:pt x="101040" y="1291891"/>
                </a:cubicBezTo>
                <a:cubicBezTo>
                  <a:pt x="99982" y="1273900"/>
                  <a:pt x="16902" y="870674"/>
                  <a:pt x="5790" y="733091"/>
                </a:cubicBezTo>
                <a:cubicBezTo>
                  <a:pt x="-5323" y="595508"/>
                  <a:pt x="34894" y="484912"/>
                  <a:pt x="34365" y="466391"/>
                </a:cubicBezTo>
                <a:cubicBezTo>
                  <a:pt x="33836" y="447870"/>
                  <a:pt x="-11143" y="657420"/>
                  <a:pt x="2615" y="621966"/>
                </a:cubicBezTo>
                <a:cubicBezTo>
                  <a:pt x="16373" y="586512"/>
                  <a:pt x="81990" y="351033"/>
                  <a:pt x="116915" y="253666"/>
                </a:cubicBezTo>
                <a:cubicBezTo>
                  <a:pt x="151840" y="156299"/>
                  <a:pt x="235448" y="-45313"/>
                  <a:pt x="221690" y="919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94" name="フリーフォーム 2293">
            <a:extLst>
              <a:ext uri="{FF2B5EF4-FFF2-40B4-BE49-F238E27FC236}">
                <a16:creationId xmlns:a16="http://schemas.microsoft.com/office/drawing/2014/main" id="{631400C0-7366-72D0-50B1-344C7573CC39}"/>
              </a:ext>
            </a:extLst>
          </p:cNvPr>
          <p:cNvSpPr/>
          <p:nvPr/>
        </p:nvSpPr>
        <p:spPr>
          <a:xfrm>
            <a:off x="4451290" y="4401054"/>
            <a:ext cx="396561" cy="1381678"/>
          </a:xfrm>
          <a:custGeom>
            <a:avLst/>
            <a:gdLst>
              <a:gd name="connsiteX0" fmla="*/ 82610 w 396561"/>
              <a:gd name="connsiteY0" fmla="*/ 2671 h 1381678"/>
              <a:gd name="connsiteX1" fmla="*/ 34985 w 396561"/>
              <a:gd name="connsiteY1" fmla="*/ 704346 h 1381678"/>
              <a:gd name="connsiteX2" fmla="*/ 292160 w 396561"/>
              <a:gd name="connsiteY2" fmla="*/ 1183771 h 1381678"/>
              <a:gd name="connsiteX3" fmla="*/ 196910 w 396561"/>
              <a:gd name="connsiteY3" fmla="*/ 1018671 h 1381678"/>
              <a:gd name="connsiteX4" fmla="*/ 393760 w 396561"/>
              <a:gd name="connsiteY4" fmla="*/ 1377446 h 1381678"/>
              <a:gd name="connsiteX5" fmla="*/ 292160 w 396561"/>
              <a:gd name="connsiteY5" fmla="*/ 1180596 h 1381678"/>
              <a:gd name="connsiteX6" fmla="*/ 12760 w 396561"/>
              <a:gd name="connsiteY6" fmla="*/ 672596 h 1381678"/>
              <a:gd name="connsiteX7" fmla="*/ 44510 w 396561"/>
              <a:gd name="connsiteY7" fmla="*/ 456696 h 1381678"/>
              <a:gd name="connsiteX8" fmla="*/ 19110 w 396561"/>
              <a:gd name="connsiteY8" fmla="*/ 463046 h 1381678"/>
              <a:gd name="connsiteX9" fmla="*/ 82610 w 396561"/>
              <a:gd name="connsiteY9" fmla="*/ 2671 h 1381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96561" h="1381678">
                <a:moveTo>
                  <a:pt x="82610" y="2671"/>
                </a:moveTo>
                <a:cubicBezTo>
                  <a:pt x="85256" y="42888"/>
                  <a:pt x="60" y="507496"/>
                  <a:pt x="34985" y="704346"/>
                </a:cubicBezTo>
                <a:cubicBezTo>
                  <a:pt x="69910" y="901196"/>
                  <a:pt x="265173" y="1131384"/>
                  <a:pt x="292160" y="1183771"/>
                </a:cubicBezTo>
                <a:cubicBezTo>
                  <a:pt x="319148" y="1236159"/>
                  <a:pt x="179977" y="986392"/>
                  <a:pt x="196910" y="1018671"/>
                </a:cubicBezTo>
                <a:cubicBezTo>
                  <a:pt x="213843" y="1050950"/>
                  <a:pt x="377885" y="1350459"/>
                  <a:pt x="393760" y="1377446"/>
                </a:cubicBezTo>
                <a:cubicBezTo>
                  <a:pt x="409635" y="1404434"/>
                  <a:pt x="355660" y="1298071"/>
                  <a:pt x="292160" y="1180596"/>
                </a:cubicBezTo>
                <a:cubicBezTo>
                  <a:pt x="228660" y="1063121"/>
                  <a:pt x="54035" y="793246"/>
                  <a:pt x="12760" y="672596"/>
                </a:cubicBezTo>
                <a:cubicBezTo>
                  <a:pt x="-28515" y="551946"/>
                  <a:pt x="43452" y="491621"/>
                  <a:pt x="44510" y="456696"/>
                </a:cubicBezTo>
                <a:cubicBezTo>
                  <a:pt x="45568" y="421771"/>
                  <a:pt x="13818" y="537658"/>
                  <a:pt x="19110" y="463046"/>
                </a:cubicBezTo>
                <a:cubicBezTo>
                  <a:pt x="24402" y="388434"/>
                  <a:pt x="79964" y="-37546"/>
                  <a:pt x="82610" y="267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95" name="フリーフォーム 2294">
            <a:extLst>
              <a:ext uri="{FF2B5EF4-FFF2-40B4-BE49-F238E27FC236}">
                <a16:creationId xmlns:a16="http://schemas.microsoft.com/office/drawing/2014/main" id="{49BB6F2D-2E42-1130-81A8-2E557795CC1C}"/>
              </a:ext>
            </a:extLst>
          </p:cNvPr>
          <p:cNvSpPr/>
          <p:nvPr/>
        </p:nvSpPr>
        <p:spPr>
          <a:xfrm>
            <a:off x="4225333" y="4765011"/>
            <a:ext cx="286337" cy="993675"/>
          </a:xfrm>
          <a:custGeom>
            <a:avLst/>
            <a:gdLst>
              <a:gd name="connsiteX0" fmla="*/ 13292 w 286337"/>
              <a:gd name="connsiteY0" fmla="*/ 664 h 993675"/>
              <a:gd name="connsiteX1" fmla="*/ 19642 w 286337"/>
              <a:gd name="connsiteY1" fmla="*/ 483264 h 993675"/>
              <a:gd name="connsiteX2" fmla="*/ 257767 w 286337"/>
              <a:gd name="connsiteY2" fmla="*/ 965864 h 993675"/>
              <a:gd name="connsiteX3" fmla="*/ 184742 w 286337"/>
              <a:gd name="connsiteY3" fmla="*/ 788064 h 993675"/>
              <a:gd name="connsiteX4" fmla="*/ 283167 w 286337"/>
              <a:gd name="connsiteY4" fmla="*/ 988089 h 993675"/>
              <a:gd name="connsiteX5" fmla="*/ 41867 w 286337"/>
              <a:gd name="connsiteY5" fmla="*/ 518189 h 993675"/>
              <a:gd name="connsiteX6" fmla="*/ 13292 w 286337"/>
              <a:gd name="connsiteY6" fmla="*/ 381664 h 993675"/>
              <a:gd name="connsiteX7" fmla="*/ 13292 w 286337"/>
              <a:gd name="connsiteY7" fmla="*/ 664 h 993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86337" h="993675">
                <a:moveTo>
                  <a:pt x="13292" y="664"/>
                </a:moveTo>
                <a:cubicBezTo>
                  <a:pt x="14350" y="17597"/>
                  <a:pt x="-21104" y="322397"/>
                  <a:pt x="19642" y="483264"/>
                </a:cubicBezTo>
                <a:cubicBezTo>
                  <a:pt x="60388" y="644131"/>
                  <a:pt x="230250" y="915064"/>
                  <a:pt x="257767" y="965864"/>
                </a:cubicBezTo>
                <a:cubicBezTo>
                  <a:pt x="285284" y="1016664"/>
                  <a:pt x="180509" y="784360"/>
                  <a:pt x="184742" y="788064"/>
                </a:cubicBezTo>
                <a:cubicBezTo>
                  <a:pt x="188975" y="791768"/>
                  <a:pt x="306980" y="1033068"/>
                  <a:pt x="283167" y="988089"/>
                </a:cubicBezTo>
                <a:cubicBezTo>
                  <a:pt x="259355" y="943110"/>
                  <a:pt x="86846" y="619260"/>
                  <a:pt x="41867" y="518189"/>
                </a:cubicBezTo>
                <a:cubicBezTo>
                  <a:pt x="-3112" y="417118"/>
                  <a:pt x="14350" y="467918"/>
                  <a:pt x="13292" y="381664"/>
                </a:cubicBezTo>
                <a:cubicBezTo>
                  <a:pt x="12234" y="295410"/>
                  <a:pt x="12234" y="-16269"/>
                  <a:pt x="13292" y="664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96" name="フリーフォーム 2295">
            <a:extLst>
              <a:ext uri="{FF2B5EF4-FFF2-40B4-BE49-F238E27FC236}">
                <a16:creationId xmlns:a16="http://schemas.microsoft.com/office/drawing/2014/main" id="{6EDF35BC-C57E-6639-9953-22427C577691}"/>
              </a:ext>
            </a:extLst>
          </p:cNvPr>
          <p:cNvSpPr/>
          <p:nvPr/>
        </p:nvSpPr>
        <p:spPr>
          <a:xfrm>
            <a:off x="1912626" y="277908"/>
            <a:ext cx="1354445" cy="1390523"/>
          </a:xfrm>
          <a:custGeom>
            <a:avLst/>
            <a:gdLst>
              <a:gd name="connsiteX0" fmla="*/ 1351274 w 1354445"/>
              <a:gd name="connsiteY0" fmla="*/ 4667 h 1390523"/>
              <a:gd name="connsiteX1" fmla="*/ 408299 w 1354445"/>
              <a:gd name="connsiteY1" fmla="*/ 671417 h 1390523"/>
              <a:gd name="connsiteX2" fmla="*/ 900424 w 1354445"/>
              <a:gd name="connsiteY2" fmla="*/ 287242 h 1390523"/>
              <a:gd name="connsiteX3" fmla="*/ 249549 w 1354445"/>
              <a:gd name="connsiteY3" fmla="*/ 906367 h 1390523"/>
              <a:gd name="connsiteX4" fmla="*/ 24124 w 1354445"/>
              <a:gd name="connsiteY4" fmla="*/ 1366742 h 1390523"/>
              <a:gd name="connsiteX5" fmla="*/ 81274 w 1354445"/>
              <a:gd name="connsiteY5" fmla="*/ 1233392 h 1390523"/>
              <a:gd name="connsiteX6" fmla="*/ 687699 w 1354445"/>
              <a:gd name="connsiteY6" fmla="*/ 461867 h 1390523"/>
              <a:gd name="connsiteX7" fmla="*/ 443224 w 1354445"/>
              <a:gd name="connsiteY7" fmla="*/ 684117 h 1390523"/>
              <a:gd name="connsiteX8" fmla="*/ 1014724 w 1354445"/>
              <a:gd name="connsiteY8" fmla="*/ 201517 h 1390523"/>
              <a:gd name="connsiteX9" fmla="*/ 725799 w 1354445"/>
              <a:gd name="connsiteY9" fmla="*/ 366617 h 1390523"/>
              <a:gd name="connsiteX10" fmla="*/ 1351274 w 1354445"/>
              <a:gd name="connsiteY10" fmla="*/ 4667 h 13905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354445" h="1390523">
                <a:moveTo>
                  <a:pt x="1351274" y="4667"/>
                </a:moveTo>
                <a:cubicBezTo>
                  <a:pt x="1298357" y="55467"/>
                  <a:pt x="483441" y="624321"/>
                  <a:pt x="408299" y="671417"/>
                </a:cubicBezTo>
                <a:cubicBezTo>
                  <a:pt x="333157" y="718513"/>
                  <a:pt x="926882" y="248084"/>
                  <a:pt x="900424" y="287242"/>
                </a:cubicBezTo>
                <a:cubicBezTo>
                  <a:pt x="873966" y="326400"/>
                  <a:pt x="395599" y="726450"/>
                  <a:pt x="249549" y="906367"/>
                </a:cubicBezTo>
                <a:cubicBezTo>
                  <a:pt x="103499" y="1086284"/>
                  <a:pt x="52170" y="1312238"/>
                  <a:pt x="24124" y="1366742"/>
                </a:cubicBezTo>
                <a:cubicBezTo>
                  <a:pt x="-3922" y="1421246"/>
                  <a:pt x="-29322" y="1384204"/>
                  <a:pt x="81274" y="1233392"/>
                </a:cubicBezTo>
                <a:cubicBezTo>
                  <a:pt x="191870" y="1082580"/>
                  <a:pt x="627374" y="553413"/>
                  <a:pt x="687699" y="461867"/>
                </a:cubicBezTo>
                <a:cubicBezTo>
                  <a:pt x="748024" y="370321"/>
                  <a:pt x="388720" y="727509"/>
                  <a:pt x="443224" y="684117"/>
                </a:cubicBezTo>
                <a:cubicBezTo>
                  <a:pt x="497728" y="640725"/>
                  <a:pt x="967628" y="254434"/>
                  <a:pt x="1014724" y="201517"/>
                </a:cubicBezTo>
                <a:cubicBezTo>
                  <a:pt x="1061820" y="148600"/>
                  <a:pt x="673411" y="399425"/>
                  <a:pt x="725799" y="366617"/>
                </a:cubicBezTo>
                <a:cubicBezTo>
                  <a:pt x="778186" y="333809"/>
                  <a:pt x="1404191" y="-46133"/>
                  <a:pt x="1351274" y="4667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97" name="フリーフォーム 2296">
            <a:extLst>
              <a:ext uri="{FF2B5EF4-FFF2-40B4-BE49-F238E27FC236}">
                <a16:creationId xmlns:a16="http://schemas.microsoft.com/office/drawing/2014/main" id="{C70393AF-7DD6-EF28-45D6-38C98C523724}"/>
              </a:ext>
            </a:extLst>
          </p:cNvPr>
          <p:cNvSpPr/>
          <p:nvPr/>
        </p:nvSpPr>
        <p:spPr>
          <a:xfrm>
            <a:off x="1478281" y="2031833"/>
            <a:ext cx="808282" cy="1207625"/>
          </a:xfrm>
          <a:custGeom>
            <a:avLst/>
            <a:gdLst>
              <a:gd name="connsiteX0" fmla="*/ 807719 w 808282"/>
              <a:gd name="connsiteY0" fmla="*/ 167 h 1207625"/>
              <a:gd name="connsiteX1" fmla="*/ 569594 w 808282"/>
              <a:gd name="connsiteY1" fmla="*/ 393867 h 1207625"/>
              <a:gd name="connsiteX2" fmla="*/ 436244 w 808282"/>
              <a:gd name="connsiteY2" fmla="*/ 755817 h 1207625"/>
              <a:gd name="connsiteX3" fmla="*/ 439419 w 808282"/>
              <a:gd name="connsiteY3" fmla="*/ 724067 h 1207625"/>
              <a:gd name="connsiteX4" fmla="*/ 1269 w 808282"/>
              <a:gd name="connsiteY4" fmla="*/ 1206667 h 1207625"/>
              <a:gd name="connsiteX5" fmla="*/ 296544 w 808282"/>
              <a:gd name="connsiteY5" fmla="*/ 857417 h 1207625"/>
              <a:gd name="connsiteX6" fmla="*/ 474344 w 808282"/>
              <a:gd name="connsiteY6" fmla="*/ 647867 h 1207625"/>
              <a:gd name="connsiteX7" fmla="*/ 452119 w 808282"/>
              <a:gd name="connsiteY7" fmla="*/ 679617 h 1207625"/>
              <a:gd name="connsiteX8" fmla="*/ 604519 w 808282"/>
              <a:gd name="connsiteY8" fmla="*/ 235117 h 1207625"/>
              <a:gd name="connsiteX9" fmla="*/ 496569 w 808282"/>
              <a:gd name="connsiteY9" fmla="*/ 441492 h 1207625"/>
              <a:gd name="connsiteX10" fmla="*/ 807719 w 808282"/>
              <a:gd name="connsiteY10" fmla="*/ 167 h 1207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808282" h="1207625">
                <a:moveTo>
                  <a:pt x="807719" y="167"/>
                </a:moveTo>
                <a:cubicBezTo>
                  <a:pt x="819890" y="-7770"/>
                  <a:pt x="631507" y="267925"/>
                  <a:pt x="569594" y="393867"/>
                </a:cubicBezTo>
                <a:cubicBezTo>
                  <a:pt x="507681" y="519809"/>
                  <a:pt x="457940" y="700784"/>
                  <a:pt x="436244" y="755817"/>
                </a:cubicBezTo>
                <a:cubicBezTo>
                  <a:pt x="414548" y="810850"/>
                  <a:pt x="511915" y="648925"/>
                  <a:pt x="439419" y="724067"/>
                </a:cubicBezTo>
                <a:cubicBezTo>
                  <a:pt x="366923" y="799209"/>
                  <a:pt x="25081" y="1184442"/>
                  <a:pt x="1269" y="1206667"/>
                </a:cubicBezTo>
                <a:cubicBezTo>
                  <a:pt x="-22543" y="1228892"/>
                  <a:pt x="296544" y="857417"/>
                  <a:pt x="296544" y="857417"/>
                </a:cubicBezTo>
                <a:lnTo>
                  <a:pt x="474344" y="647867"/>
                </a:lnTo>
                <a:cubicBezTo>
                  <a:pt x="500273" y="618234"/>
                  <a:pt x="430423" y="748409"/>
                  <a:pt x="452119" y="679617"/>
                </a:cubicBezTo>
                <a:cubicBezTo>
                  <a:pt x="473815" y="610825"/>
                  <a:pt x="597111" y="274804"/>
                  <a:pt x="604519" y="235117"/>
                </a:cubicBezTo>
                <a:cubicBezTo>
                  <a:pt x="611927" y="195430"/>
                  <a:pt x="465348" y="475888"/>
                  <a:pt x="496569" y="441492"/>
                </a:cubicBezTo>
                <a:cubicBezTo>
                  <a:pt x="527790" y="407096"/>
                  <a:pt x="795548" y="8104"/>
                  <a:pt x="807719" y="167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98" name="フリーフォーム 2297">
            <a:extLst>
              <a:ext uri="{FF2B5EF4-FFF2-40B4-BE49-F238E27FC236}">
                <a16:creationId xmlns:a16="http://schemas.microsoft.com/office/drawing/2014/main" id="{5BF4CA8B-B7C2-8C2A-5DB9-5E4A15D9435C}"/>
              </a:ext>
            </a:extLst>
          </p:cNvPr>
          <p:cNvSpPr/>
          <p:nvPr/>
        </p:nvSpPr>
        <p:spPr>
          <a:xfrm>
            <a:off x="1799536" y="2868928"/>
            <a:ext cx="600692" cy="1660734"/>
          </a:xfrm>
          <a:custGeom>
            <a:avLst/>
            <a:gdLst>
              <a:gd name="connsiteX0" fmla="*/ 597589 w 600692"/>
              <a:gd name="connsiteY0" fmla="*/ 7622 h 1660734"/>
              <a:gd name="connsiteX1" fmla="*/ 222939 w 600692"/>
              <a:gd name="connsiteY1" fmla="*/ 741047 h 1660734"/>
              <a:gd name="connsiteX2" fmla="*/ 7039 w 600692"/>
              <a:gd name="connsiteY2" fmla="*/ 1633222 h 1660734"/>
              <a:gd name="connsiteX3" fmla="*/ 73714 w 600692"/>
              <a:gd name="connsiteY3" fmla="*/ 1353822 h 1660734"/>
              <a:gd name="connsiteX4" fmla="*/ 283264 w 600692"/>
              <a:gd name="connsiteY4" fmla="*/ 556897 h 1660734"/>
              <a:gd name="connsiteX5" fmla="*/ 394389 w 600692"/>
              <a:gd name="connsiteY5" fmla="*/ 369572 h 1660734"/>
              <a:gd name="connsiteX6" fmla="*/ 597589 w 600692"/>
              <a:gd name="connsiteY6" fmla="*/ 7622 h 16607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00692" h="1660734">
                <a:moveTo>
                  <a:pt x="597589" y="7622"/>
                </a:moveTo>
                <a:cubicBezTo>
                  <a:pt x="569014" y="69534"/>
                  <a:pt x="321364" y="470114"/>
                  <a:pt x="222939" y="741047"/>
                </a:cubicBezTo>
                <a:cubicBezTo>
                  <a:pt x="124514" y="1011980"/>
                  <a:pt x="31910" y="1531093"/>
                  <a:pt x="7039" y="1633222"/>
                </a:cubicBezTo>
                <a:cubicBezTo>
                  <a:pt x="-17832" y="1735351"/>
                  <a:pt x="27676" y="1533210"/>
                  <a:pt x="73714" y="1353822"/>
                </a:cubicBezTo>
                <a:cubicBezTo>
                  <a:pt x="119751" y="1174435"/>
                  <a:pt x="229818" y="720939"/>
                  <a:pt x="283264" y="556897"/>
                </a:cubicBezTo>
                <a:cubicBezTo>
                  <a:pt x="336710" y="392855"/>
                  <a:pt x="339356" y="460589"/>
                  <a:pt x="394389" y="369572"/>
                </a:cubicBezTo>
                <a:cubicBezTo>
                  <a:pt x="449422" y="278555"/>
                  <a:pt x="626164" y="-54290"/>
                  <a:pt x="597589" y="7622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99" name="フリーフォーム 2298">
            <a:extLst>
              <a:ext uri="{FF2B5EF4-FFF2-40B4-BE49-F238E27FC236}">
                <a16:creationId xmlns:a16="http://schemas.microsoft.com/office/drawing/2014/main" id="{BF37CAE6-54EF-6544-79FB-82BFDC8B43F4}"/>
              </a:ext>
            </a:extLst>
          </p:cNvPr>
          <p:cNvSpPr/>
          <p:nvPr/>
        </p:nvSpPr>
        <p:spPr>
          <a:xfrm>
            <a:off x="880915" y="3010871"/>
            <a:ext cx="1260755" cy="1229095"/>
          </a:xfrm>
          <a:custGeom>
            <a:avLst/>
            <a:gdLst>
              <a:gd name="connsiteX0" fmla="*/ 1259035 w 1260755"/>
              <a:gd name="connsiteY0" fmla="*/ 2204 h 1229095"/>
              <a:gd name="connsiteX1" fmla="*/ 287485 w 1260755"/>
              <a:gd name="connsiteY1" fmla="*/ 630854 h 1229095"/>
              <a:gd name="connsiteX2" fmla="*/ 14435 w 1260755"/>
              <a:gd name="connsiteY2" fmla="*/ 1205529 h 1229095"/>
              <a:gd name="connsiteX3" fmla="*/ 62060 w 1260755"/>
              <a:gd name="connsiteY3" fmla="*/ 1069004 h 1229095"/>
              <a:gd name="connsiteX4" fmla="*/ 268435 w 1260755"/>
              <a:gd name="connsiteY4" fmla="*/ 614979 h 1229095"/>
              <a:gd name="connsiteX5" fmla="*/ 230335 w 1260755"/>
              <a:gd name="connsiteY5" fmla="*/ 691179 h 1229095"/>
              <a:gd name="connsiteX6" fmla="*/ 665310 w 1260755"/>
              <a:gd name="connsiteY6" fmla="*/ 319704 h 1229095"/>
              <a:gd name="connsiteX7" fmla="*/ 528785 w 1260755"/>
              <a:gd name="connsiteY7" fmla="*/ 418129 h 1229095"/>
              <a:gd name="connsiteX8" fmla="*/ 1259035 w 1260755"/>
              <a:gd name="connsiteY8" fmla="*/ 2204 h 12290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260755" h="1229095">
                <a:moveTo>
                  <a:pt x="1259035" y="2204"/>
                </a:moveTo>
                <a:cubicBezTo>
                  <a:pt x="1218819" y="37658"/>
                  <a:pt x="494918" y="430300"/>
                  <a:pt x="287485" y="630854"/>
                </a:cubicBezTo>
                <a:cubicBezTo>
                  <a:pt x="80052" y="831408"/>
                  <a:pt x="52006" y="1132504"/>
                  <a:pt x="14435" y="1205529"/>
                </a:cubicBezTo>
                <a:cubicBezTo>
                  <a:pt x="-23136" y="1278554"/>
                  <a:pt x="19727" y="1167429"/>
                  <a:pt x="62060" y="1069004"/>
                </a:cubicBezTo>
                <a:cubicBezTo>
                  <a:pt x="104393" y="970579"/>
                  <a:pt x="240389" y="677950"/>
                  <a:pt x="268435" y="614979"/>
                </a:cubicBezTo>
                <a:cubicBezTo>
                  <a:pt x="296481" y="552008"/>
                  <a:pt x="164189" y="740391"/>
                  <a:pt x="230335" y="691179"/>
                </a:cubicBezTo>
                <a:cubicBezTo>
                  <a:pt x="296481" y="641967"/>
                  <a:pt x="615568" y="365212"/>
                  <a:pt x="665310" y="319704"/>
                </a:cubicBezTo>
                <a:cubicBezTo>
                  <a:pt x="715052" y="274196"/>
                  <a:pt x="435652" y="466283"/>
                  <a:pt x="528785" y="418129"/>
                </a:cubicBezTo>
                <a:cubicBezTo>
                  <a:pt x="621918" y="369975"/>
                  <a:pt x="1299251" y="-33250"/>
                  <a:pt x="1259035" y="2204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00" name="フリーフォーム 2299">
            <a:extLst>
              <a:ext uri="{FF2B5EF4-FFF2-40B4-BE49-F238E27FC236}">
                <a16:creationId xmlns:a16="http://schemas.microsoft.com/office/drawing/2014/main" id="{42CFDE91-31FD-6412-8F38-44A687488712}"/>
              </a:ext>
            </a:extLst>
          </p:cNvPr>
          <p:cNvSpPr/>
          <p:nvPr/>
        </p:nvSpPr>
        <p:spPr>
          <a:xfrm>
            <a:off x="1176959" y="2218171"/>
            <a:ext cx="706130" cy="1053010"/>
          </a:xfrm>
          <a:custGeom>
            <a:avLst/>
            <a:gdLst>
              <a:gd name="connsiteX0" fmla="*/ 705816 w 706130"/>
              <a:gd name="connsiteY0" fmla="*/ 1154 h 1053010"/>
              <a:gd name="connsiteX1" fmla="*/ 220041 w 706130"/>
              <a:gd name="connsiteY1" fmla="*/ 467879 h 1053010"/>
              <a:gd name="connsiteX2" fmla="*/ 966 w 706130"/>
              <a:gd name="connsiteY2" fmla="*/ 1052079 h 1053010"/>
              <a:gd name="connsiteX3" fmla="*/ 143841 w 706130"/>
              <a:gd name="connsiteY3" fmla="*/ 598054 h 1053010"/>
              <a:gd name="connsiteX4" fmla="*/ 239091 w 706130"/>
              <a:gd name="connsiteY4" fmla="*/ 378979 h 1053010"/>
              <a:gd name="connsiteX5" fmla="*/ 207341 w 706130"/>
              <a:gd name="connsiteY5" fmla="*/ 455179 h 1053010"/>
              <a:gd name="connsiteX6" fmla="*/ 401016 w 706130"/>
              <a:gd name="connsiteY6" fmla="*/ 210704 h 1053010"/>
              <a:gd name="connsiteX7" fmla="*/ 296241 w 706130"/>
              <a:gd name="connsiteY7" fmla="*/ 331354 h 1053010"/>
              <a:gd name="connsiteX8" fmla="*/ 705816 w 706130"/>
              <a:gd name="connsiteY8" fmla="*/ 1154 h 10530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06130" h="1053010">
                <a:moveTo>
                  <a:pt x="705816" y="1154"/>
                </a:moveTo>
                <a:cubicBezTo>
                  <a:pt x="693116" y="23908"/>
                  <a:pt x="337516" y="292725"/>
                  <a:pt x="220041" y="467879"/>
                </a:cubicBezTo>
                <a:cubicBezTo>
                  <a:pt x="102566" y="643033"/>
                  <a:pt x="13666" y="1030383"/>
                  <a:pt x="966" y="1052079"/>
                </a:cubicBezTo>
                <a:cubicBezTo>
                  <a:pt x="-11734" y="1073775"/>
                  <a:pt x="104154" y="710237"/>
                  <a:pt x="143841" y="598054"/>
                </a:cubicBezTo>
                <a:cubicBezTo>
                  <a:pt x="183528" y="485871"/>
                  <a:pt x="228508" y="402791"/>
                  <a:pt x="239091" y="378979"/>
                </a:cubicBezTo>
                <a:cubicBezTo>
                  <a:pt x="249674" y="355167"/>
                  <a:pt x="180354" y="483225"/>
                  <a:pt x="207341" y="455179"/>
                </a:cubicBezTo>
                <a:cubicBezTo>
                  <a:pt x="234328" y="427133"/>
                  <a:pt x="386199" y="231341"/>
                  <a:pt x="401016" y="210704"/>
                </a:cubicBezTo>
                <a:cubicBezTo>
                  <a:pt x="415833" y="190067"/>
                  <a:pt x="249674" y="363633"/>
                  <a:pt x="296241" y="331354"/>
                </a:cubicBezTo>
                <a:cubicBezTo>
                  <a:pt x="342808" y="299075"/>
                  <a:pt x="718516" y="-21600"/>
                  <a:pt x="705816" y="1154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01" name="フリーフォーム 2300">
            <a:extLst>
              <a:ext uri="{FF2B5EF4-FFF2-40B4-BE49-F238E27FC236}">
                <a16:creationId xmlns:a16="http://schemas.microsoft.com/office/drawing/2014/main" id="{53D8E697-83DC-314B-A78B-3D59C46518D2}"/>
              </a:ext>
            </a:extLst>
          </p:cNvPr>
          <p:cNvSpPr/>
          <p:nvPr/>
        </p:nvSpPr>
        <p:spPr>
          <a:xfrm>
            <a:off x="3063474" y="225776"/>
            <a:ext cx="1306808" cy="349801"/>
          </a:xfrm>
          <a:custGeom>
            <a:avLst/>
            <a:gdLst>
              <a:gd name="connsiteX0" fmla="*/ 401 w 1306808"/>
              <a:gd name="connsiteY0" fmla="*/ 18699 h 349801"/>
              <a:gd name="connsiteX1" fmla="*/ 511576 w 1306808"/>
              <a:gd name="connsiteY1" fmla="*/ 9174 h 349801"/>
              <a:gd name="connsiteX2" fmla="*/ 692551 w 1306808"/>
              <a:gd name="connsiteY2" fmla="*/ 171099 h 349801"/>
              <a:gd name="connsiteX3" fmla="*/ 441726 w 1306808"/>
              <a:gd name="connsiteY3" fmla="*/ 155224 h 349801"/>
              <a:gd name="connsiteX4" fmla="*/ 1305326 w 1306808"/>
              <a:gd name="connsiteY4" fmla="*/ 348899 h 349801"/>
              <a:gd name="connsiteX5" fmla="*/ 651276 w 1306808"/>
              <a:gd name="connsiteY5" fmla="*/ 225074 h 349801"/>
              <a:gd name="connsiteX6" fmla="*/ 727476 w 1306808"/>
              <a:gd name="connsiteY6" fmla="*/ 161574 h 349801"/>
              <a:gd name="connsiteX7" fmla="*/ 613176 w 1306808"/>
              <a:gd name="connsiteY7" fmla="*/ 69499 h 349801"/>
              <a:gd name="connsiteX8" fmla="*/ 429026 w 1306808"/>
              <a:gd name="connsiteY8" fmla="*/ 5999 h 349801"/>
              <a:gd name="connsiteX9" fmla="*/ 401 w 1306808"/>
              <a:gd name="connsiteY9" fmla="*/ 18699 h 3498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306808" h="349801">
                <a:moveTo>
                  <a:pt x="401" y="18699"/>
                </a:moveTo>
                <a:cubicBezTo>
                  <a:pt x="14159" y="19228"/>
                  <a:pt x="396218" y="-16226"/>
                  <a:pt x="511576" y="9174"/>
                </a:cubicBezTo>
                <a:cubicBezTo>
                  <a:pt x="626934" y="34574"/>
                  <a:pt x="704193" y="146757"/>
                  <a:pt x="692551" y="171099"/>
                </a:cubicBezTo>
                <a:cubicBezTo>
                  <a:pt x="680909" y="195441"/>
                  <a:pt x="339597" y="125591"/>
                  <a:pt x="441726" y="155224"/>
                </a:cubicBezTo>
                <a:cubicBezTo>
                  <a:pt x="543855" y="184857"/>
                  <a:pt x="1270401" y="337257"/>
                  <a:pt x="1305326" y="348899"/>
                </a:cubicBezTo>
                <a:cubicBezTo>
                  <a:pt x="1340251" y="360541"/>
                  <a:pt x="747584" y="256295"/>
                  <a:pt x="651276" y="225074"/>
                </a:cubicBezTo>
                <a:cubicBezTo>
                  <a:pt x="554968" y="193853"/>
                  <a:pt x="733826" y="187503"/>
                  <a:pt x="727476" y="161574"/>
                </a:cubicBezTo>
                <a:cubicBezTo>
                  <a:pt x="721126" y="135645"/>
                  <a:pt x="662918" y="95428"/>
                  <a:pt x="613176" y="69499"/>
                </a:cubicBezTo>
                <a:cubicBezTo>
                  <a:pt x="563434" y="43570"/>
                  <a:pt x="527451" y="16053"/>
                  <a:pt x="429026" y="5999"/>
                </a:cubicBezTo>
                <a:cubicBezTo>
                  <a:pt x="330601" y="-4055"/>
                  <a:pt x="-13357" y="18170"/>
                  <a:pt x="401" y="18699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02" name="フリーフォーム 2301">
            <a:extLst>
              <a:ext uri="{FF2B5EF4-FFF2-40B4-BE49-F238E27FC236}">
                <a16:creationId xmlns:a16="http://schemas.microsoft.com/office/drawing/2014/main" id="{EED880A0-6029-7F50-C1EE-A954B0A62E1F}"/>
              </a:ext>
            </a:extLst>
          </p:cNvPr>
          <p:cNvSpPr/>
          <p:nvPr/>
        </p:nvSpPr>
        <p:spPr>
          <a:xfrm>
            <a:off x="3068793" y="371291"/>
            <a:ext cx="1640865" cy="979814"/>
          </a:xfrm>
          <a:custGeom>
            <a:avLst/>
            <a:gdLst>
              <a:gd name="connsiteX0" fmla="*/ 1432 w 1640865"/>
              <a:gd name="connsiteY0" fmla="*/ 57334 h 979814"/>
              <a:gd name="connsiteX1" fmla="*/ 693582 w 1640865"/>
              <a:gd name="connsiteY1" fmla="*/ 82734 h 979814"/>
              <a:gd name="connsiteX2" fmla="*/ 620557 w 1640865"/>
              <a:gd name="connsiteY2" fmla="*/ 54159 h 979814"/>
              <a:gd name="connsiteX3" fmla="*/ 1544482 w 1640865"/>
              <a:gd name="connsiteY3" fmla="*/ 901884 h 979814"/>
              <a:gd name="connsiteX4" fmla="*/ 1512732 w 1640865"/>
              <a:gd name="connsiteY4" fmla="*/ 851084 h 979814"/>
              <a:gd name="connsiteX5" fmla="*/ 661832 w 1640865"/>
              <a:gd name="connsiteY5" fmla="*/ 101784 h 979814"/>
              <a:gd name="connsiteX6" fmla="*/ 515782 w 1640865"/>
              <a:gd name="connsiteY6" fmla="*/ 76384 h 979814"/>
              <a:gd name="connsiteX7" fmla="*/ 1432 w 1640865"/>
              <a:gd name="connsiteY7" fmla="*/ 57334 h 9798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640865" h="979814">
                <a:moveTo>
                  <a:pt x="1432" y="57334"/>
                </a:moveTo>
                <a:lnTo>
                  <a:pt x="693582" y="82734"/>
                </a:lnTo>
                <a:cubicBezTo>
                  <a:pt x="796769" y="82205"/>
                  <a:pt x="478740" y="-82366"/>
                  <a:pt x="620557" y="54159"/>
                </a:cubicBezTo>
                <a:cubicBezTo>
                  <a:pt x="762374" y="190684"/>
                  <a:pt x="1395786" y="769063"/>
                  <a:pt x="1544482" y="901884"/>
                </a:cubicBezTo>
                <a:cubicBezTo>
                  <a:pt x="1693178" y="1034705"/>
                  <a:pt x="1659840" y="984434"/>
                  <a:pt x="1512732" y="851084"/>
                </a:cubicBezTo>
                <a:cubicBezTo>
                  <a:pt x="1365624" y="717734"/>
                  <a:pt x="827990" y="230901"/>
                  <a:pt x="661832" y="101784"/>
                </a:cubicBezTo>
                <a:cubicBezTo>
                  <a:pt x="495674" y="-27333"/>
                  <a:pt x="621086" y="82734"/>
                  <a:pt x="515782" y="76384"/>
                </a:cubicBezTo>
                <a:cubicBezTo>
                  <a:pt x="410478" y="70034"/>
                  <a:pt x="-28201" y="56276"/>
                  <a:pt x="1432" y="57334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03" name="フリーフォーム 2302">
            <a:extLst>
              <a:ext uri="{FF2B5EF4-FFF2-40B4-BE49-F238E27FC236}">
                <a16:creationId xmlns:a16="http://schemas.microsoft.com/office/drawing/2014/main" id="{EF9EDE70-41A9-EF94-494F-16B598E8DDAD}"/>
              </a:ext>
            </a:extLst>
          </p:cNvPr>
          <p:cNvSpPr/>
          <p:nvPr/>
        </p:nvSpPr>
        <p:spPr>
          <a:xfrm>
            <a:off x="3066687" y="583347"/>
            <a:ext cx="1587175" cy="741159"/>
          </a:xfrm>
          <a:custGeom>
            <a:avLst/>
            <a:gdLst>
              <a:gd name="connsiteX0" fmla="*/ 363 w 1587175"/>
              <a:gd name="connsiteY0" fmla="*/ 23078 h 741159"/>
              <a:gd name="connsiteX1" fmla="*/ 540113 w 1587175"/>
              <a:gd name="connsiteY1" fmla="*/ 16728 h 741159"/>
              <a:gd name="connsiteX2" fmla="*/ 857613 w 1587175"/>
              <a:gd name="connsiteY2" fmla="*/ 191353 h 741159"/>
              <a:gd name="connsiteX3" fmla="*/ 778238 w 1587175"/>
              <a:gd name="connsiteY3" fmla="*/ 92928 h 741159"/>
              <a:gd name="connsiteX4" fmla="*/ 1562463 w 1587175"/>
              <a:gd name="connsiteY4" fmla="*/ 724753 h 741159"/>
              <a:gd name="connsiteX5" fmla="*/ 1321163 w 1587175"/>
              <a:gd name="connsiteY5" fmla="*/ 512028 h 741159"/>
              <a:gd name="connsiteX6" fmla="*/ 625838 w 1587175"/>
              <a:gd name="connsiteY6" fmla="*/ 42128 h 741159"/>
              <a:gd name="connsiteX7" fmla="*/ 363 w 1587175"/>
              <a:gd name="connsiteY7" fmla="*/ 23078 h 7411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587175" h="741159">
                <a:moveTo>
                  <a:pt x="363" y="23078"/>
                </a:moveTo>
                <a:cubicBezTo>
                  <a:pt x="-13924" y="18845"/>
                  <a:pt x="397238" y="-11318"/>
                  <a:pt x="540113" y="16728"/>
                </a:cubicBezTo>
                <a:cubicBezTo>
                  <a:pt x="682988" y="44774"/>
                  <a:pt x="817926" y="178653"/>
                  <a:pt x="857613" y="191353"/>
                </a:cubicBezTo>
                <a:cubicBezTo>
                  <a:pt x="897301" y="204053"/>
                  <a:pt x="660763" y="4028"/>
                  <a:pt x="778238" y="92928"/>
                </a:cubicBezTo>
                <a:cubicBezTo>
                  <a:pt x="895713" y="181828"/>
                  <a:pt x="1471976" y="654903"/>
                  <a:pt x="1562463" y="724753"/>
                </a:cubicBezTo>
                <a:cubicBezTo>
                  <a:pt x="1652951" y="794603"/>
                  <a:pt x="1477267" y="625799"/>
                  <a:pt x="1321163" y="512028"/>
                </a:cubicBezTo>
                <a:cubicBezTo>
                  <a:pt x="1165059" y="398257"/>
                  <a:pt x="841738" y="126795"/>
                  <a:pt x="625838" y="42128"/>
                </a:cubicBezTo>
                <a:cubicBezTo>
                  <a:pt x="409938" y="-42539"/>
                  <a:pt x="14650" y="27311"/>
                  <a:pt x="363" y="23078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04" name="フリーフォーム 2303">
            <a:extLst>
              <a:ext uri="{FF2B5EF4-FFF2-40B4-BE49-F238E27FC236}">
                <a16:creationId xmlns:a16="http://schemas.microsoft.com/office/drawing/2014/main" id="{9764E695-6C2D-CC15-9D80-3522D4C5690E}"/>
              </a:ext>
            </a:extLst>
          </p:cNvPr>
          <p:cNvSpPr/>
          <p:nvPr/>
        </p:nvSpPr>
        <p:spPr>
          <a:xfrm>
            <a:off x="3228972" y="711196"/>
            <a:ext cx="1244007" cy="1347029"/>
          </a:xfrm>
          <a:custGeom>
            <a:avLst/>
            <a:gdLst>
              <a:gd name="connsiteX0" fmla="*/ 3 w 1244007"/>
              <a:gd name="connsiteY0" fmla="*/ 4 h 1347029"/>
              <a:gd name="connsiteX1" fmla="*/ 673103 w 1244007"/>
              <a:gd name="connsiteY1" fmla="*/ 606429 h 1347029"/>
              <a:gd name="connsiteX2" fmla="*/ 644528 w 1244007"/>
              <a:gd name="connsiteY2" fmla="*/ 574679 h 1347029"/>
              <a:gd name="connsiteX3" fmla="*/ 1035053 w 1244007"/>
              <a:gd name="connsiteY3" fmla="*/ 1158879 h 1347029"/>
              <a:gd name="connsiteX4" fmla="*/ 1241428 w 1244007"/>
              <a:gd name="connsiteY4" fmla="*/ 1343029 h 1347029"/>
              <a:gd name="connsiteX5" fmla="*/ 1117603 w 1244007"/>
              <a:gd name="connsiteY5" fmla="*/ 1225554 h 1347029"/>
              <a:gd name="connsiteX6" fmla="*/ 663578 w 1244007"/>
              <a:gd name="connsiteY6" fmla="*/ 596904 h 1347029"/>
              <a:gd name="connsiteX7" fmla="*/ 3 w 1244007"/>
              <a:gd name="connsiteY7" fmla="*/ 4 h 13470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244007" h="1347029">
                <a:moveTo>
                  <a:pt x="3" y="4"/>
                </a:moveTo>
                <a:cubicBezTo>
                  <a:pt x="1590" y="1591"/>
                  <a:pt x="565682" y="510650"/>
                  <a:pt x="673103" y="606429"/>
                </a:cubicBezTo>
                <a:cubicBezTo>
                  <a:pt x="780524" y="702208"/>
                  <a:pt x="584203" y="482604"/>
                  <a:pt x="644528" y="574679"/>
                </a:cubicBezTo>
                <a:cubicBezTo>
                  <a:pt x="704853" y="666754"/>
                  <a:pt x="935570" y="1030821"/>
                  <a:pt x="1035053" y="1158879"/>
                </a:cubicBezTo>
                <a:cubicBezTo>
                  <a:pt x="1134536" y="1286937"/>
                  <a:pt x="1227670" y="1331916"/>
                  <a:pt x="1241428" y="1343029"/>
                </a:cubicBezTo>
                <a:cubicBezTo>
                  <a:pt x="1255186" y="1354142"/>
                  <a:pt x="1213911" y="1349908"/>
                  <a:pt x="1117603" y="1225554"/>
                </a:cubicBezTo>
                <a:cubicBezTo>
                  <a:pt x="1021295" y="1101200"/>
                  <a:pt x="846141" y="797987"/>
                  <a:pt x="663578" y="596904"/>
                </a:cubicBezTo>
                <a:cubicBezTo>
                  <a:pt x="481015" y="395821"/>
                  <a:pt x="-1584" y="-1583"/>
                  <a:pt x="3" y="4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05" name="フリーフォーム 2304">
            <a:extLst>
              <a:ext uri="{FF2B5EF4-FFF2-40B4-BE49-F238E27FC236}">
                <a16:creationId xmlns:a16="http://schemas.microsoft.com/office/drawing/2014/main" id="{D34E5FD7-DCD9-51E3-831D-BD3D7837D7A7}"/>
              </a:ext>
            </a:extLst>
          </p:cNvPr>
          <p:cNvSpPr/>
          <p:nvPr/>
        </p:nvSpPr>
        <p:spPr>
          <a:xfrm>
            <a:off x="4631315" y="2114545"/>
            <a:ext cx="185539" cy="1031491"/>
          </a:xfrm>
          <a:custGeom>
            <a:avLst/>
            <a:gdLst>
              <a:gd name="connsiteX0" fmla="*/ 77210 w 185539"/>
              <a:gd name="connsiteY0" fmla="*/ 5 h 1031491"/>
              <a:gd name="connsiteX1" fmla="*/ 20060 w 185539"/>
              <a:gd name="connsiteY1" fmla="*/ 501655 h 1031491"/>
              <a:gd name="connsiteX2" fmla="*/ 178810 w 185539"/>
              <a:gd name="connsiteY2" fmla="*/ 1012830 h 1031491"/>
              <a:gd name="connsiteX3" fmla="*/ 140710 w 185539"/>
              <a:gd name="connsiteY3" fmla="*/ 879480 h 1031491"/>
              <a:gd name="connsiteX4" fmla="*/ 1010 w 185539"/>
              <a:gd name="connsiteY4" fmla="*/ 492130 h 1031491"/>
              <a:gd name="connsiteX5" fmla="*/ 77210 w 185539"/>
              <a:gd name="connsiteY5" fmla="*/ 5 h 10314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5539" h="1031491">
                <a:moveTo>
                  <a:pt x="77210" y="5"/>
                </a:moveTo>
                <a:cubicBezTo>
                  <a:pt x="80385" y="1592"/>
                  <a:pt x="3127" y="332851"/>
                  <a:pt x="20060" y="501655"/>
                </a:cubicBezTo>
                <a:cubicBezTo>
                  <a:pt x="36993" y="670459"/>
                  <a:pt x="158702" y="949859"/>
                  <a:pt x="178810" y="1012830"/>
                </a:cubicBezTo>
                <a:cubicBezTo>
                  <a:pt x="198918" y="1075801"/>
                  <a:pt x="170343" y="966263"/>
                  <a:pt x="140710" y="879480"/>
                </a:cubicBezTo>
                <a:cubicBezTo>
                  <a:pt x="111077" y="792697"/>
                  <a:pt x="12122" y="640297"/>
                  <a:pt x="1010" y="492130"/>
                </a:cubicBezTo>
                <a:cubicBezTo>
                  <a:pt x="-10102" y="343963"/>
                  <a:pt x="74035" y="-1582"/>
                  <a:pt x="77210" y="5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06" name="フリーフォーム 2305">
            <a:extLst>
              <a:ext uri="{FF2B5EF4-FFF2-40B4-BE49-F238E27FC236}">
                <a16:creationId xmlns:a16="http://schemas.microsoft.com/office/drawing/2014/main" id="{2D335548-9884-9193-5CA6-631FDD054419}"/>
              </a:ext>
            </a:extLst>
          </p:cNvPr>
          <p:cNvSpPr/>
          <p:nvPr/>
        </p:nvSpPr>
        <p:spPr>
          <a:xfrm>
            <a:off x="4578341" y="3158741"/>
            <a:ext cx="315152" cy="1327558"/>
          </a:xfrm>
          <a:custGeom>
            <a:avLst/>
            <a:gdLst>
              <a:gd name="connsiteX0" fmla="*/ 9 w 315152"/>
              <a:gd name="connsiteY0" fmla="*/ 384 h 1327558"/>
              <a:gd name="connsiteX1" fmla="*/ 50809 w 315152"/>
              <a:gd name="connsiteY1" fmla="*/ 365509 h 1327558"/>
              <a:gd name="connsiteX2" fmla="*/ 171459 w 315152"/>
              <a:gd name="connsiteY2" fmla="*/ 584584 h 1327558"/>
              <a:gd name="connsiteX3" fmla="*/ 282584 w 315152"/>
              <a:gd name="connsiteY3" fmla="*/ 803659 h 1327558"/>
              <a:gd name="connsiteX4" fmla="*/ 222259 w 315152"/>
              <a:gd name="connsiteY4" fmla="*/ 705234 h 1327558"/>
              <a:gd name="connsiteX5" fmla="*/ 314334 w 315152"/>
              <a:gd name="connsiteY5" fmla="*/ 917959 h 1327558"/>
              <a:gd name="connsiteX6" fmla="*/ 269884 w 315152"/>
              <a:gd name="connsiteY6" fmla="*/ 1327534 h 1327558"/>
              <a:gd name="connsiteX7" fmla="*/ 314334 w 315152"/>
              <a:gd name="connsiteY7" fmla="*/ 937009 h 1327558"/>
              <a:gd name="connsiteX8" fmla="*/ 273059 w 315152"/>
              <a:gd name="connsiteY8" fmla="*/ 797309 h 1327558"/>
              <a:gd name="connsiteX9" fmla="*/ 15884 w 315152"/>
              <a:gd name="connsiteY9" fmla="*/ 355984 h 1327558"/>
              <a:gd name="connsiteX10" fmla="*/ 53984 w 315152"/>
              <a:gd name="connsiteY10" fmla="*/ 438534 h 1327558"/>
              <a:gd name="connsiteX11" fmla="*/ 9 w 315152"/>
              <a:gd name="connsiteY11" fmla="*/ 384 h 13275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15152" h="1327558">
                <a:moveTo>
                  <a:pt x="9" y="384"/>
                </a:moveTo>
                <a:cubicBezTo>
                  <a:pt x="-520" y="-11787"/>
                  <a:pt x="22234" y="268142"/>
                  <a:pt x="50809" y="365509"/>
                </a:cubicBezTo>
                <a:cubicBezTo>
                  <a:pt x="79384" y="462876"/>
                  <a:pt x="132830" y="511559"/>
                  <a:pt x="171459" y="584584"/>
                </a:cubicBezTo>
                <a:cubicBezTo>
                  <a:pt x="210088" y="657609"/>
                  <a:pt x="274117" y="783551"/>
                  <a:pt x="282584" y="803659"/>
                </a:cubicBezTo>
                <a:cubicBezTo>
                  <a:pt x="291051" y="823767"/>
                  <a:pt x="216967" y="686184"/>
                  <a:pt x="222259" y="705234"/>
                </a:cubicBezTo>
                <a:cubicBezTo>
                  <a:pt x="227551" y="724284"/>
                  <a:pt x="306397" y="814242"/>
                  <a:pt x="314334" y="917959"/>
                </a:cubicBezTo>
                <a:cubicBezTo>
                  <a:pt x="322271" y="1021676"/>
                  <a:pt x="269884" y="1324359"/>
                  <a:pt x="269884" y="1327534"/>
                </a:cubicBezTo>
                <a:cubicBezTo>
                  <a:pt x="269884" y="1330709"/>
                  <a:pt x="313805" y="1025380"/>
                  <a:pt x="314334" y="937009"/>
                </a:cubicBezTo>
                <a:cubicBezTo>
                  <a:pt x="314863" y="848638"/>
                  <a:pt x="322801" y="894146"/>
                  <a:pt x="273059" y="797309"/>
                </a:cubicBezTo>
                <a:cubicBezTo>
                  <a:pt x="223317" y="700472"/>
                  <a:pt x="52397" y="415780"/>
                  <a:pt x="15884" y="355984"/>
                </a:cubicBezTo>
                <a:cubicBezTo>
                  <a:pt x="-20629" y="296188"/>
                  <a:pt x="56630" y="494626"/>
                  <a:pt x="53984" y="438534"/>
                </a:cubicBezTo>
                <a:cubicBezTo>
                  <a:pt x="51338" y="382442"/>
                  <a:pt x="538" y="12555"/>
                  <a:pt x="9" y="384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07" name="フリーフォーム 2306">
            <a:extLst>
              <a:ext uri="{FF2B5EF4-FFF2-40B4-BE49-F238E27FC236}">
                <a16:creationId xmlns:a16="http://schemas.microsoft.com/office/drawing/2014/main" id="{C4AF47E1-2F57-BC4B-DF3F-6E70A095B13A}"/>
              </a:ext>
            </a:extLst>
          </p:cNvPr>
          <p:cNvSpPr/>
          <p:nvPr/>
        </p:nvSpPr>
        <p:spPr>
          <a:xfrm>
            <a:off x="4747040" y="2104919"/>
            <a:ext cx="256760" cy="733531"/>
          </a:xfrm>
          <a:custGeom>
            <a:avLst/>
            <a:gdLst>
              <a:gd name="connsiteX0" fmla="*/ 28160 w 256760"/>
              <a:gd name="connsiteY0" fmla="*/ 106 h 733531"/>
              <a:gd name="connsiteX1" fmla="*/ 18635 w 256760"/>
              <a:gd name="connsiteY1" fmla="*/ 377931 h 733531"/>
              <a:gd name="connsiteX2" fmla="*/ 256760 w 256760"/>
              <a:gd name="connsiteY2" fmla="*/ 733531 h 733531"/>
              <a:gd name="connsiteX3" fmla="*/ 231360 w 256760"/>
              <a:gd name="connsiteY3" fmla="*/ 695431 h 733531"/>
              <a:gd name="connsiteX4" fmla="*/ 9110 w 256760"/>
              <a:gd name="connsiteY4" fmla="*/ 343006 h 733531"/>
              <a:gd name="connsiteX5" fmla="*/ 28160 w 256760"/>
              <a:gd name="connsiteY5" fmla="*/ 106 h 7335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56760" h="733531">
                <a:moveTo>
                  <a:pt x="28160" y="106"/>
                </a:moveTo>
                <a:cubicBezTo>
                  <a:pt x="29748" y="5927"/>
                  <a:pt x="-19465" y="255694"/>
                  <a:pt x="18635" y="377931"/>
                </a:cubicBezTo>
                <a:cubicBezTo>
                  <a:pt x="56735" y="500168"/>
                  <a:pt x="221306" y="680614"/>
                  <a:pt x="256760" y="733531"/>
                </a:cubicBezTo>
                <a:lnTo>
                  <a:pt x="231360" y="695431"/>
                </a:lnTo>
                <a:cubicBezTo>
                  <a:pt x="190085" y="630344"/>
                  <a:pt x="37156" y="456777"/>
                  <a:pt x="9110" y="343006"/>
                </a:cubicBezTo>
                <a:cubicBezTo>
                  <a:pt x="-18936" y="229235"/>
                  <a:pt x="26572" y="-5715"/>
                  <a:pt x="28160" y="106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08" name="フリーフォーム 2307">
            <a:extLst>
              <a:ext uri="{FF2B5EF4-FFF2-40B4-BE49-F238E27FC236}">
                <a16:creationId xmlns:a16="http://schemas.microsoft.com/office/drawing/2014/main" id="{9ABEFF0D-E78F-1008-2B8B-BC275B283AEC}"/>
              </a:ext>
            </a:extLst>
          </p:cNvPr>
          <p:cNvSpPr/>
          <p:nvPr/>
        </p:nvSpPr>
        <p:spPr>
          <a:xfrm>
            <a:off x="4763100" y="3127970"/>
            <a:ext cx="1035318" cy="1197968"/>
          </a:xfrm>
          <a:custGeom>
            <a:avLst/>
            <a:gdLst>
              <a:gd name="connsiteX0" fmla="*/ 2575 w 1035318"/>
              <a:gd name="connsiteY0" fmla="*/ 2580 h 1197968"/>
              <a:gd name="connsiteX1" fmla="*/ 659800 w 1035318"/>
              <a:gd name="connsiteY1" fmla="*/ 529630 h 1197968"/>
              <a:gd name="connsiteX2" fmla="*/ 1018575 w 1035318"/>
              <a:gd name="connsiteY2" fmla="*/ 1167805 h 1197968"/>
              <a:gd name="connsiteX3" fmla="*/ 942375 w 1035318"/>
              <a:gd name="connsiteY3" fmla="*/ 1031280 h 1197968"/>
              <a:gd name="connsiteX4" fmla="*/ 643925 w 1035318"/>
              <a:gd name="connsiteY4" fmla="*/ 475655 h 1197968"/>
              <a:gd name="connsiteX5" fmla="*/ 281975 w 1035318"/>
              <a:gd name="connsiteY5" fmla="*/ 218480 h 1197968"/>
              <a:gd name="connsiteX6" fmla="*/ 424850 w 1035318"/>
              <a:gd name="connsiteY6" fmla="*/ 323255 h 1197968"/>
              <a:gd name="connsiteX7" fmla="*/ 2575 w 1035318"/>
              <a:gd name="connsiteY7" fmla="*/ 2580 h 11979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035318" h="1197968">
                <a:moveTo>
                  <a:pt x="2575" y="2580"/>
                </a:moveTo>
                <a:cubicBezTo>
                  <a:pt x="41733" y="36976"/>
                  <a:pt x="490467" y="335426"/>
                  <a:pt x="659800" y="529630"/>
                </a:cubicBezTo>
                <a:cubicBezTo>
                  <a:pt x="829133" y="723834"/>
                  <a:pt x="971479" y="1084197"/>
                  <a:pt x="1018575" y="1167805"/>
                </a:cubicBezTo>
                <a:cubicBezTo>
                  <a:pt x="1065671" y="1251413"/>
                  <a:pt x="1004817" y="1146638"/>
                  <a:pt x="942375" y="1031280"/>
                </a:cubicBezTo>
                <a:cubicBezTo>
                  <a:pt x="879933" y="915922"/>
                  <a:pt x="753992" y="611122"/>
                  <a:pt x="643925" y="475655"/>
                </a:cubicBezTo>
                <a:cubicBezTo>
                  <a:pt x="533858" y="340188"/>
                  <a:pt x="318487" y="243880"/>
                  <a:pt x="281975" y="218480"/>
                </a:cubicBezTo>
                <a:cubicBezTo>
                  <a:pt x="245463" y="193080"/>
                  <a:pt x="466654" y="358180"/>
                  <a:pt x="424850" y="323255"/>
                </a:cubicBezTo>
                <a:cubicBezTo>
                  <a:pt x="383046" y="288330"/>
                  <a:pt x="-36583" y="-31816"/>
                  <a:pt x="2575" y="2580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09" name="フリーフォーム 2308">
            <a:extLst>
              <a:ext uri="{FF2B5EF4-FFF2-40B4-BE49-F238E27FC236}">
                <a16:creationId xmlns:a16="http://schemas.microsoft.com/office/drawing/2014/main" id="{24A1B7A6-68A7-BCD3-CFF7-997D937802C4}"/>
              </a:ext>
            </a:extLst>
          </p:cNvPr>
          <p:cNvSpPr/>
          <p:nvPr/>
        </p:nvSpPr>
        <p:spPr>
          <a:xfrm>
            <a:off x="4967466" y="3435350"/>
            <a:ext cx="173757" cy="1208372"/>
          </a:xfrm>
          <a:custGeom>
            <a:avLst/>
            <a:gdLst>
              <a:gd name="connsiteX0" fmla="*/ 55384 w 173757"/>
              <a:gd name="connsiteY0" fmla="*/ 0 h 1208372"/>
              <a:gd name="connsiteX1" fmla="*/ 144284 w 173757"/>
              <a:gd name="connsiteY1" fmla="*/ 488950 h 1208372"/>
              <a:gd name="connsiteX2" fmla="*/ 20459 w 173757"/>
              <a:gd name="connsiteY2" fmla="*/ 1123950 h 1208372"/>
              <a:gd name="connsiteX3" fmla="*/ 14109 w 173757"/>
              <a:gd name="connsiteY3" fmla="*/ 1127125 h 1208372"/>
              <a:gd name="connsiteX4" fmla="*/ 160159 w 173757"/>
              <a:gd name="connsiteY4" fmla="*/ 438150 h 1208372"/>
              <a:gd name="connsiteX5" fmla="*/ 156984 w 173757"/>
              <a:gd name="connsiteY5" fmla="*/ 488950 h 1208372"/>
              <a:gd name="connsiteX6" fmla="*/ 55384 w 173757"/>
              <a:gd name="connsiteY6" fmla="*/ 0 h 12083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73757" h="1208372">
                <a:moveTo>
                  <a:pt x="55384" y="0"/>
                </a:moveTo>
                <a:cubicBezTo>
                  <a:pt x="53267" y="0"/>
                  <a:pt x="150105" y="301625"/>
                  <a:pt x="144284" y="488950"/>
                </a:cubicBezTo>
                <a:cubicBezTo>
                  <a:pt x="138463" y="676275"/>
                  <a:pt x="42155" y="1017588"/>
                  <a:pt x="20459" y="1123950"/>
                </a:cubicBezTo>
                <a:cubicBezTo>
                  <a:pt x="-1237" y="1230313"/>
                  <a:pt x="-9174" y="1241425"/>
                  <a:pt x="14109" y="1127125"/>
                </a:cubicBezTo>
                <a:cubicBezTo>
                  <a:pt x="37392" y="1012825"/>
                  <a:pt x="136347" y="544512"/>
                  <a:pt x="160159" y="438150"/>
                </a:cubicBezTo>
                <a:cubicBezTo>
                  <a:pt x="183971" y="331788"/>
                  <a:pt x="172330" y="558800"/>
                  <a:pt x="156984" y="488950"/>
                </a:cubicBezTo>
                <a:cubicBezTo>
                  <a:pt x="141638" y="419100"/>
                  <a:pt x="57501" y="0"/>
                  <a:pt x="55384" y="0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10" name="フリーフォーム 2309">
            <a:extLst>
              <a:ext uri="{FF2B5EF4-FFF2-40B4-BE49-F238E27FC236}">
                <a16:creationId xmlns:a16="http://schemas.microsoft.com/office/drawing/2014/main" id="{AADCB328-B600-129A-79DD-C96769834B0D}"/>
              </a:ext>
            </a:extLst>
          </p:cNvPr>
          <p:cNvSpPr/>
          <p:nvPr/>
        </p:nvSpPr>
        <p:spPr>
          <a:xfrm>
            <a:off x="4655255" y="4453911"/>
            <a:ext cx="630361" cy="1056991"/>
          </a:xfrm>
          <a:custGeom>
            <a:avLst/>
            <a:gdLst>
              <a:gd name="connsiteX0" fmla="*/ 18345 w 630361"/>
              <a:gd name="connsiteY0" fmla="*/ 614 h 1056991"/>
              <a:gd name="connsiteX1" fmla="*/ 81845 w 630361"/>
              <a:gd name="connsiteY1" fmla="*/ 622914 h 1056991"/>
              <a:gd name="connsiteX2" fmla="*/ 608895 w 630361"/>
              <a:gd name="connsiteY2" fmla="*/ 1038839 h 1056991"/>
              <a:gd name="connsiteX3" fmla="*/ 535870 w 630361"/>
              <a:gd name="connsiteY3" fmla="*/ 988039 h 1056991"/>
              <a:gd name="connsiteX4" fmla="*/ 126295 w 630361"/>
              <a:gd name="connsiteY4" fmla="*/ 680064 h 1056991"/>
              <a:gd name="connsiteX5" fmla="*/ 8820 w 630361"/>
              <a:gd name="connsiteY5" fmla="*/ 435589 h 1056991"/>
              <a:gd name="connsiteX6" fmla="*/ 8820 w 630361"/>
              <a:gd name="connsiteY6" fmla="*/ 505439 h 1056991"/>
              <a:gd name="connsiteX7" fmla="*/ 18345 w 630361"/>
              <a:gd name="connsiteY7" fmla="*/ 614 h 10569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30361" h="1056991">
                <a:moveTo>
                  <a:pt x="18345" y="614"/>
                </a:moveTo>
                <a:cubicBezTo>
                  <a:pt x="30516" y="20193"/>
                  <a:pt x="-16580" y="449876"/>
                  <a:pt x="81845" y="622914"/>
                </a:cubicBezTo>
                <a:cubicBezTo>
                  <a:pt x="180270" y="795952"/>
                  <a:pt x="533224" y="977985"/>
                  <a:pt x="608895" y="1038839"/>
                </a:cubicBezTo>
                <a:cubicBezTo>
                  <a:pt x="684566" y="1099693"/>
                  <a:pt x="535870" y="988039"/>
                  <a:pt x="535870" y="988039"/>
                </a:cubicBezTo>
                <a:cubicBezTo>
                  <a:pt x="455437" y="928243"/>
                  <a:pt x="214137" y="772139"/>
                  <a:pt x="126295" y="680064"/>
                </a:cubicBezTo>
                <a:cubicBezTo>
                  <a:pt x="38453" y="587989"/>
                  <a:pt x="28399" y="464693"/>
                  <a:pt x="8820" y="435589"/>
                </a:cubicBezTo>
                <a:cubicBezTo>
                  <a:pt x="-10759" y="406485"/>
                  <a:pt x="8291" y="575818"/>
                  <a:pt x="8820" y="505439"/>
                </a:cubicBezTo>
                <a:cubicBezTo>
                  <a:pt x="9349" y="435060"/>
                  <a:pt x="6174" y="-18965"/>
                  <a:pt x="18345" y="614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11" name="フリーフォーム 2310">
            <a:extLst>
              <a:ext uri="{FF2B5EF4-FFF2-40B4-BE49-F238E27FC236}">
                <a16:creationId xmlns:a16="http://schemas.microsoft.com/office/drawing/2014/main" id="{9205DCE0-CEF1-BD91-ED16-9F08415B40EA}"/>
              </a:ext>
            </a:extLst>
          </p:cNvPr>
          <p:cNvSpPr/>
          <p:nvPr/>
        </p:nvSpPr>
        <p:spPr>
          <a:xfrm>
            <a:off x="4819488" y="4298913"/>
            <a:ext cx="152798" cy="1052874"/>
          </a:xfrm>
          <a:custGeom>
            <a:avLst/>
            <a:gdLst>
              <a:gd name="connsiteX0" fmla="*/ 152562 w 152798"/>
              <a:gd name="connsiteY0" fmla="*/ 9562 h 1052874"/>
              <a:gd name="connsiteX1" fmla="*/ 3337 w 152798"/>
              <a:gd name="connsiteY1" fmla="*/ 1025562 h 1052874"/>
              <a:gd name="connsiteX2" fmla="*/ 50962 w 152798"/>
              <a:gd name="connsiteY2" fmla="*/ 733462 h 1052874"/>
              <a:gd name="connsiteX3" fmla="*/ 76362 w 152798"/>
              <a:gd name="connsiteY3" fmla="*/ 422312 h 1052874"/>
              <a:gd name="connsiteX4" fmla="*/ 38262 w 152798"/>
              <a:gd name="connsiteY4" fmla="*/ 511212 h 1052874"/>
              <a:gd name="connsiteX5" fmla="*/ 152562 w 152798"/>
              <a:gd name="connsiteY5" fmla="*/ 9562 h 10528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2798" h="1052874">
                <a:moveTo>
                  <a:pt x="152562" y="9562"/>
                </a:moveTo>
                <a:cubicBezTo>
                  <a:pt x="146741" y="95287"/>
                  <a:pt x="20270" y="904912"/>
                  <a:pt x="3337" y="1025562"/>
                </a:cubicBezTo>
                <a:cubicBezTo>
                  <a:pt x="-13596" y="1146212"/>
                  <a:pt x="38791" y="834004"/>
                  <a:pt x="50962" y="733462"/>
                </a:cubicBezTo>
                <a:cubicBezTo>
                  <a:pt x="63133" y="632920"/>
                  <a:pt x="78479" y="459354"/>
                  <a:pt x="76362" y="422312"/>
                </a:cubicBezTo>
                <a:cubicBezTo>
                  <a:pt x="74245" y="385270"/>
                  <a:pt x="21329" y="581591"/>
                  <a:pt x="38262" y="511212"/>
                </a:cubicBezTo>
                <a:cubicBezTo>
                  <a:pt x="55195" y="440833"/>
                  <a:pt x="158383" y="-76163"/>
                  <a:pt x="152562" y="9562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12" name="フリーフォーム 2311">
            <a:extLst>
              <a:ext uri="{FF2B5EF4-FFF2-40B4-BE49-F238E27FC236}">
                <a16:creationId xmlns:a16="http://schemas.microsoft.com/office/drawing/2014/main" id="{AEB708C3-A97D-3967-A268-5991107389EE}"/>
              </a:ext>
            </a:extLst>
          </p:cNvPr>
          <p:cNvSpPr/>
          <p:nvPr/>
        </p:nvSpPr>
        <p:spPr>
          <a:xfrm>
            <a:off x="1917045" y="55908"/>
            <a:ext cx="1349990" cy="1526431"/>
          </a:xfrm>
          <a:custGeom>
            <a:avLst/>
            <a:gdLst>
              <a:gd name="connsiteX0" fmla="*/ 737255 w 1349990"/>
              <a:gd name="connsiteY0" fmla="*/ 13942 h 1526431"/>
              <a:gd name="connsiteX1" fmla="*/ 1146830 w 1349990"/>
              <a:gd name="connsiteY1" fmla="*/ 80617 h 1526431"/>
              <a:gd name="connsiteX2" fmla="*/ 1213505 w 1349990"/>
              <a:gd name="connsiteY2" fmla="*/ 687042 h 1526431"/>
              <a:gd name="connsiteX3" fmla="*/ 1346855 w 1349990"/>
              <a:gd name="connsiteY3" fmla="*/ 550517 h 1526431"/>
              <a:gd name="connsiteX4" fmla="*/ 1067455 w 1349990"/>
              <a:gd name="connsiteY4" fmla="*/ 950567 h 1526431"/>
              <a:gd name="connsiteX5" fmla="*/ 1175405 w 1349990"/>
              <a:gd name="connsiteY5" fmla="*/ 902942 h 1526431"/>
              <a:gd name="connsiteX6" fmla="*/ 689630 w 1349990"/>
              <a:gd name="connsiteY6" fmla="*/ 1277592 h 1526431"/>
              <a:gd name="connsiteX7" fmla="*/ 613430 w 1349990"/>
              <a:gd name="connsiteY7" fmla="*/ 1410942 h 1526431"/>
              <a:gd name="connsiteX8" fmla="*/ 657880 w 1349990"/>
              <a:gd name="connsiteY8" fmla="*/ 1261717 h 1526431"/>
              <a:gd name="connsiteX9" fmla="*/ 365780 w 1349990"/>
              <a:gd name="connsiteY9" fmla="*/ 1518892 h 1526431"/>
              <a:gd name="connsiteX10" fmla="*/ 810280 w 1349990"/>
              <a:gd name="connsiteY10" fmla="*/ 912467 h 1526431"/>
              <a:gd name="connsiteX11" fmla="*/ 324505 w 1349990"/>
              <a:gd name="connsiteY11" fmla="*/ 1331567 h 1526431"/>
              <a:gd name="connsiteX12" fmla="*/ 575330 w 1349990"/>
              <a:gd name="connsiteY12" fmla="*/ 772767 h 1526431"/>
              <a:gd name="connsiteX13" fmla="*/ 3830 w 1349990"/>
              <a:gd name="connsiteY13" fmla="*/ 1261717 h 1526431"/>
              <a:gd name="connsiteX14" fmla="*/ 311805 w 1349990"/>
              <a:gd name="connsiteY14" fmla="*/ 655292 h 1526431"/>
              <a:gd name="connsiteX15" fmla="*/ 26055 w 1349990"/>
              <a:gd name="connsiteY15" fmla="*/ 972792 h 1526431"/>
              <a:gd name="connsiteX16" fmla="*/ 581680 w 1349990"/>
              <a:gd name="connsiteY16" fmla="*/ 188567 h 1526431"/>
              <a:gd name="connsiteX17" fmla="*/ 391180 w 1349990"/>
              <a:gd name="connsiteY17" fmla="*/ 388592 h 1526431"/>
              <a:gd name="connsiteX18" fmla="*/ 927755 w 1349990"/>
              <a:gd name="connsiteY18" fmla="*/ 39342 h 1526431"/>
              <a:gd name="connsiteX19" fmla="*/ 737255 w 1349990"/>
              <a:gd name="connsiteY19" fmla="*/ 13942 h 15264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1349990" h="1526431">
                <a:moveTo>
                  <a:pt x="737255" y="13942"/>
                </a:moveTo>
                <a:cubicBezTo>
                  <a:pt x="773767" y="20821"/>
                  <a:pt x="1067455" y="-31566"/>
                  <a:pt x="1146830" y="80617"/>
                </a:cubicBezTo>
                <a:cubicBezTo>
                  <a:pt x="1226205" y="192800"/>
                  <a:pt x="1180168" y="608725"/>
                  <a:pt x="1213505" y="687042"/>
                </a:cubicBezTo>
                <a:cubicBezTo>
                  <a:pt x="1246843" y="765359"/>
                  <a:pt x="1371197" y="506596"/>
                  <a:pt x="1346855" y="550517"/>
                </a:cubicBezTo>
                <a:cubicBezTo>
                  <a:pt x="1322513" y="594438"/>
                  <a:pt x="1096030" y="891830"/>
                  <a:pt x="1067455" y="950567"/>
                </a:cubicBezTo>
                <a:cubicBezTo>
                  <a:pt x="1038880" y="1009304"/>
                  <a:pt x="1238376" y="848438"/>
                  <a:pt x="1175405" y="902942"/>
                </a:cubicBezTo>
                <a:cubicBezTo>
                  <a:pt x="1112434" y="957446"/>
                  <a:pt x="783293" y="1192925"/>
                  <a:pt x="689630" y="1277592"/>
                </a:cubicBezTo>
                <a:cubicBezTo>
                  <a:pt x="595967" y="1362259"/>
                  <a:pt x="618722" y="1413588"/>
                  <a:pt x="613430" y="1410942"/>
                </a:cubicBezTo>
                <a:cubicBezTo>
                  <a:pt x="608138" y="1408296"/>
                  <a:pt x="699155" y="1243725"/>
                  <a:pt x="657880" y="1261717"/>
                </a:cubicBezTo>
                <a:cubicBezTo>
                  <a:pt x="616605" y="1279709"/>
                  <a:pt x="340380" y="1577100"/>
                  <a:pt x="365780" y="1518892"/>
                </a:cubicBezTo>
                <a:cubicBezTo>
                  <a:pt x="391180" y="1460684"/>
                  <a:pt x="817159" y="943688"/>
                  <a:pt x="810280" y="912467"/>
                </a:cubicBezTo>
                <a:cubicBezTo>
                  <a:pt x="803401" y="881246"/>
                  <a:pt x="363663" y="1354850"/>
                  <a:pt x="324505" y="1331567"/>
                </a:cubicBezTo>
                <a:cubicBezTo>
                  <a:pt x="285347" y="1308284"/>
                  <a:pt x="628776" y="784409"/>
                  <a:pt x="575330" y="772767"/>
                </a:cubicBezTo>
                <a:cubicBezTo>
                  <a:pt x="521884" y="761125"/>
                  <a:pt x="47751" y="1281296"/>
                  <a:pt x="3830" y="1261717"/>
                </a:cubicBezTo>
                <a:cubicBezTo>
                  <a:pt x="-40091" y="1242138"/>
                  <a:pt x="308101" y="703446"/>
                  <a:pt x="311805" y="655292"/>
                </a:cubicBezTo>
                <a:cubicBezTo>
                  <a:pt x="315509" y="607138"/>
                  <a:pt x="-18924" y="1050579"/>
                  <a:pt x="26055" y="972792"/>
                </a:cubicBezTo>
                <a:cubicBezTo>
                  <a:pt x="71034" y="895005"/>
                  <a:pt x="520826" y="285934"/>
                  <a:pt x="581680" y="188567"/>
                </a:cubicBezTo>
                <a:cubicBezTo>
                  <a:pt x="642534" y="91200"/>
                  <a:pt x="333501" y="413463"/>
                  <a:pt x="391180" y="388592"/>
                </a:cubicBezTo>
                <a:cubicBezTo>
                  <a:pt x="448859" y="363721"/>
                  <a:pt x="864784" y="103371"/>
                  <a:pt x="927755" y="39342"/>
                </a:cubicBezTo>
                <a:cubicBezTo>
                  <a:pt x="990726" y="-24687"/>
                  <a:pt x="700743" y="7063"/>
                  <a:pt x="737255" y="13942"/>
                </a:cubicBezTo>
                <a:close/>
              </a:path>
            </a:pathLst>
          </a:custGeom>
          <a:solidFill>
            <a:srgbClr val="FF8AD8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13" name="フリーフォーム 2312">
            <a:extLst>
              <a:ext uri="{FF2B5EF4-FFF2-40B4-BE49-F238E27FC236}">
                <a16:creationId xmlns:a16="http://schemas.microsoft.com/office/drawing/2014/main" id="{B6D4A6AE-6488-ABA9-DCC0-B97B14ECB6D9}"/>
              </a:ext>
            </a:extLst>
          </p:cNvPr>
          <p:cNvSpPr/>
          <p:nvPr/>
        </p:nvSpPr>
        <p:spPr>
          <a:xfrm>
            <a:off x="632965" y="751368"/>
            <a:ext cx="2221529" cy="3913523"/>
          </a:xfrm>
          <a:custGeom>
            <a:avLst/>
            <a:gdLst>
              <a:gd name="connsiteX0" fmla="*/ 2207339 w 2221529"/>
              <a:gd name="connsiteY0" fmla="*/ 243952 h 3913523"/>
              <a:gd name="connsiteX1" fmla="*/ 1867474 w 2221529"/>
              <a:gd name="connsiteY1" fmla="*/ 972236 h 3913523"/>
              <a:gd name="connsiteX2" fmla="*/ 2183063 w 2221529"/>
              <a:gd name="connsiteY2" fmla="*/ 2032292 h 3913523"/>
              <a:gd name="connsiteX3" fmla="*/ 2053591 w 2221529"/>
              <a:gd name="connsiteY3" fmla="*/ 1708611 h 3913523"/>
              <a:gd name="connsiteX4" fmla="*/ 1899842 w 2221529"/>
              <a:gd name="connsiteY4" fmla="*/ 2129397 h 3913523"/>
              <a:gd name="connsiteX5" fmla="*/ 1899842 w 2221529"/>
              <a:gd name="connsiteY5" fmla="*/ 2056568 h 3913523"/>
              <a:gd name="connsiteX6" fmla="*/ 1810830 w 2221529"/>
              <a:gd name="connsiteY6" fmla="*/ 2420710 h 3913523"/>
              <a:gd name="connsiteX7" fmla="*/ 1810830 w 2221529"/>
              <a:gd name="connsiteY7" fmla="*/ 2202225 h 3913523"/>
              <a:gd name="connsiteX8" fmla="*/ 1301031 w 2221529"/>
              <a:gd name="connsiteY8" fmla="*/ 3100441 h 3913523"/>
              <a:gd name="connsiteX9" fmla="*/ 1398136 w 2221529"/>
              <a:gd name="connsiteY9" fmla="*/ 2590643 h 3913523"/>
              <a:gd name="connsiteX10" fmla="*/ 864062 w 2221529"/>
              <a:gd name="connsiteY10" fmla="*/ 3035705 h 3913523"/>
              <a:gd name="connsiteX11" fmla="*/ 953074 w 2221529"/>
              <a:gd name="connsiteY11" fmla="*/ 3011428 h 3913523"/>
              <a:gd name="connsiteX12" fmla="*/ 451368 w 2221529"/>
              <a:gd name="connsiteY12" fmla="*/ 3537411 h 3913523"/>
              <a:gd name="connsiteX13" fmla="*/ 872154 w 2221529"/>
              <a:gd name="connsiteY13" fmla="*/ 3262282 h 3913523"/>
              <a:gd name="connsiteX14" fmla="*/ 14398 w 2221529"/>
              <a:gd name="connsiteY14" fmla="*/ 3909644 h 3913523"/>
              <a:gd name="connsiteX15" fmla="*/ 329987 w 2221529"/>
              <a:gd name="connsiteY15" fmla="*/ 3537411 h 3913523"/>
              <a:gd name="connsiteX16" fmla="*/ 273343 w 2221529"/>
              <a:gd name="connsiteY16" fmla="*/ 3650699 h 3913523"/>
              <a:gd name="connsiteX17" fmla="*/ 443276 w 2221529"/>
              <a:gd name="connsiteY17" fmla="*/ 3335110 h 3913523"/>
              <a:gd name="connsiteX18" fmla="*/ 548472 w 2221529"/>
              <a:gd name="connsiteY18" fmla="*/ 2105120 h 3913523"/>
              <a:gd name="connsiteX19" fmla="*/ 556564 w 2221529"/>
              <a:gd name="connsiteY19" fmla="*/ 2720115 h 3913523"/>
              <a:gd name="connsiteX20" fmla="*/ 872154 w 2221529"/>
              <a:gd name="connsiteY20" fmla="*/ 1320193 h 3913523"/>
              <a:gd name="connsiteX21" fmla="*/ 726497 w 2221529"/>
              <a:gd name="connsiteY21" fmla="*/ 1749071 h 3913523"/>
              <a:gd name="connsiteX22" fmla="*/ 1584253 w 2221529"/>
              <a:gd name="connsiteY22" fmla="*/ 65928 h 3913523"/>
              <a:gd name="connsiteX23" fmla="*/ 1236295 w 2221529"/>
              <a:gd name="connsiteY23" fmla="*/ 786119 h 3913523"/>
              <a:gd name="connsiteX24" fmla="*/ 2094051 w 2221529"/>
              <a:gd name="connsiteY24" fmla="*/ 1191 h 3913523"/>
              <a:gd name="connsiteX25" fmla="*/ 1284847 w 2221529"/>
              <a:gd name="connsiteY25" fmla="*/ 1004604 h 3913523"/>
              <a:gd name="connsiteX26" fmla="*/ 2207339 w 2221529"/>
              <a:gd name="connsiteY26" fmla="*/ 243952 h 39135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2221529" h="3913523">
                <a:moveTo>
                  <a:pt x="2207339" y="243952"/>
                </a:moveTo>
                <a:cubicBezTo>
                  <a:pt x="2304443" y="238557"/>
                  <a:pt x="1871520" y="674179"/>
                  <a:pt x="1867474" y="972236"/>
                </a:cubicBezTo>
                <a:cubicBezTo>
                  <a:pt x="1863428" y="1270293"/>
                  <a:pt x="2152043" y="1909563"/>
                  <a:pt x="2183063" y="2032292"/>
                </a:cubicBezTo>
                <a:cubicBezTo>
                  <a:pt x="2214083" y="2155021"/>
                  <a:pt x="2100794" y="1692427"/>
                  <a:pt x="2053591" y="1708611"/>
                </a:cubicBezTo>
                <a:cubicBezTo>
                  <a:pt x="2006387" y="1724795"/>
                  <a:pt x="1925467" y="2071404"/>
                  <a:pt x="1899842" y="2129397"/>
                </a:cubicBezTo>
                <a:cubicBezTo>
                  <a:pt x="1874217" y="2187390"/>
                  <a:pt x="1914677" y="2008016"/>
                  <a:pt x="1899842" y="2056568"/>
                </a:cubicBezTo>
                <a:cubicBezTo>
                  <a:pt x="1885007" y="2105120"/>
                  <a:pt x="1825665" y="2396434"/>
                  <a:pt x="1810830" y="2420710"/>
                </a:cubicBezTo>
                <a:cubicBezTo>
                  <a:pt x="1795995" y="2444986"/>
                  <a:pt x="1895796" y="2088937"/>
                  <a:pt x="1810830" y="2202225"/>
                </a:cubicBezTo>
                <a:cubicBezTo>
                  <a:pt x="1725864" y="2315513"/>
                  <a:pt x="1369813" y="3035705"/>
                  <a:pt x="1301031" y="3100441"/>
                </a:cubicBezTo>
                <a:cubicBezTo>
                  <a:pt x="1232249" y="3165177"/>
                  <a:pt x="1470964" y="2601432"/>
                  <a:pt x="1398136" y="2590643"/>
                </a:cubicBezTo>
                <a:cubicBezTo>
                  <a:pt x="1325308" y="2579854"/>
                  <a:pt x="938239" y="2965574"/>
                  <a:pt x="864062" y="3035705"/>
                </a:cubicBezTo>
                <a:cubicBezTo>
                  <a:pt x="789885" y="3105836"/>
                  <a:pt x="1021856" y="2927810"/>
                  <a:pt x="953074" y="3011428"/>
                </a:cubicBezTo>
                <a:cubicBezTo>
                  <a:pt x="884292" y="3095046"/>
                  <a:pt x="464855" y="3495602"/>
                  <a:pt x="451368" y="3537411"/>
                </a:cubicBezTo>
                <a:cubicBezTo>
                  <a:pt x="437881" y="3579220"/>
                  <a:pt x="944982" y="3200243"/>
                  <a:pt x="872154" y="3262282"/>
                </a:cubicBezTo>
                <a:cubicBezTo>
                  <a:pt x="799326" y="3324321"/>
                  <a:pt x="104759" y="3863789"/>
                  <a:pt x="14398" y="3909644"/>
                </a:cubicBezTo>
                <a:cubicBezTo>
                  <a:pt x="-75963" y="3955499"/>
                  <a:pt x="286830" y="3580568"/>
                  <a:pt x="329987" y="3537411"/>
                </a:cubicBezTo>
                <a:cubicBezTo>
                  <a:pt x="373144" y="3494254"/>
                  <a:pt x="254462" y="3684416"/>
                  <a:pt x="273343" y="3650699"/>
                </a:cubicBezTo>
                <a:cubicBezTo>
                  <a:pt x="292224" y="3616982"/>
                  <a:pt x="397421" y="3592707"/>
                  <a:pt x="443276" y="3335110"/>
                </a:cubicBezTo>
                <a:cubicBezTo>
                  <a:pt x="489131" y="3077514"/>
                  <a:pt x="529591" y="2207619"/>
                  <a:pt x="548472" y="2105120"/>
                </a:cubicBezTo>
                <a:cubicBezTo>
                  <a:pt x="567353" y="2002621"/>
                  <a:pt x="502617" y="2850936"/>
                  <a:pt x="556564" y="2720115"/>
                </a:cubicBezTo>
                <a:cubicBezTo>
                  <a:pt x="610511" y="2589294"/>
                  <a:pt x="843832" y="1482034"/>
                  <a:pt x="872154" y="1320193"/>
                </a:cubicBezTo>
                <a:cubicBezTo>
                  <a:pt x="900476" y="1158352"/>
                  <a:pt x="607814" y="1958115"/>
                  <a:pt x="726497" y="1749071"/>
                </a:cubicBezTo>
                <a:cubicBezTo>
                  <a:pt x="845180" y="1540027"/>
                  <a:pt x="1499287" y="226420"/>
                  <a:pt x="1584253" y="65928"/>
                </a:cubicBezTo>
                <a:cubicBezTo>
                  <a:pt x="1669219" y="-94564"/>
                  <a:pt x="1151329" y="796908"/>
                  <a:pt x="1236295" y="786119"/>
                </a:cubicBezTo>
                <a:cubicBezTo>
                  <a:pt x="1321261" y="775330"/>
                  <a:pt x="2085959" y="-35223"/>
                  <a:pt x="2094051" y="1191"/>
                </a:cubicBezTo>
                <a:cubicBezTo>
                  <a:pt x="2102143" y="37605"/>
                  <a:pt x="1268663" y="964144"/>
                  <a:pt x="1284847" y="1004604"/>
                </a:cubicBezTo>
                <a:cubicBezTo>
                  <a:pt x="1301031" y="1045064"/>
                  <a:pt x="2110235" y="249347"/>
                  <a:pt x="2207339" y="243952"/>
                </a:cubicBezTo>
                <a:close/>
              </a:path>
            </a:pathLst>
          </a:custGeom>
          <a:solidFill>
            <a:srgbClr val="FF8AD8">
              <a:alpha val="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14" name="フリーフォーム 2313">
            <a:extLst>
              <a:ext uri="{FF2B5EF4-FFF2-40B4-BE49-F238E27FC236}">
                <a16:creationId xmlns:a16="http://schemas.microsoft.com/office/drawing/2014/main" id="{54E08995-950E-927A-A0A0-843FD461D343}"/>
              </a:ext>
            </a:extLst>
          </p:cNvPr>
          <p:cNvSpPr/>
          <p:nvPr/>
        </p:nvSpPr>
        <p:spPr>
          <a:xfrm>
            <a:off x="2354255" y="80598"/>
            <a:ext cx="3028181" cy="2423884"/>
          </a:xfrm>
          <a:custGeom>
            <a:avLst/>
            <a:gdLst>
              <a:gd name="connsiteX0" fmla="*/ 97632 w 3028181"/>
              <a:gd name="connsiteY0" fmla="*/ 226899 h 2423884"/>
              <a:gd name="connsiteX1" fmla="*/ 1327621 w 3028181"/>
              <a:gd name="connsiteY1" fmla="*/ 16506 h 2423884"/>
              <a:gd name="connsiteX2" fmla="*/ 906835 w 3028181"/>
              <a:gd name="connsiteY2" fmla="*/ 40783 h 2423884"/>
              <a:gd name="connsiteX3" fmla="*/ 1610842 w 3028181"/>
              <a:gd name="connsiteY3" fmla="*/ 48875 h 2423884"/>
              <a:gd name="connsiteX4" fmla="*/ 2169193 w 3028181"/>
              <a:gd name="connsiteY4" fmla="*/ 688145 h 2423884"/>
              <a:gd name="connsiteX5" fmla="*/ 2120641 w 3028181"/>
              <a:gd name="connsiteY5" fmla="*/ 623409 h 2423884"/>
              <a:gd name="connsiteX6" fmla="*/ 3002672 w 3028181"/>
              <a:gd name="connsiteY6" fmla="*/ 2363197 h 2423884"/>
              <a:gd name="connsiteX7" fmla="*/ 2743727 w 3028181"/>
              <a:gd name="connsiteY7" fmla="*/ 1990963 h 2423884"/>
              <a:gd name="connsiteX8" fmla="*/ 2258205 w 3028181"/>
              <a:gd name="connsiteY8" fmla="*/ 1634914 h 2423884"/>
              <a:gd name="connsiteX9" fmla="*/ 2533334 w 3028181"/>
              <a:gd name="connsiteY9" fmla="*/ 2298460 h 2423884"/>
              <a:gd name="connsiteX10" fmla="*/ 1400449 w 3028181"/>
              <a:gd name="connsiteY10" fmla="*/ 1343600 h 2423884"/>
              <a:gd name="connsiteX11" fmla="*/ 1635118 w 3028181"/>
              <a:gd name="connsiteY11" fmla="*/ 1553993 h 2423884"/>
              <a:gd name="connsiteX12" fmla="*/ 1092952 w 3028181"/>
              <a:gd name="connsiteY12" fmla="*/ 785250 h 2423884"/>
              <a:gd name="connsiteX13" fmla="*/ 413221 w 3028181"/>
              <a:gd name="connsiteY13" fmla="*/ 898538 h 2423884"/>
              <a:gd name="connsiteX14" fmla="*/ 1190057 w 3028181"/>
              <a:gd name="connsiteY14" fmla="*/ 777158 h 2423884"/>
              <a:gd name="connsiteX15" fmla="*/ 527 w 3028181"/>
              <a:gd name="connsiteY15" fmla="*/ 1197944 h 2423884"/>
              <a:gd name="connsiteX16" fmla="*/ 1028216 w 3028181"/>
              <a:gd name="connsiteY16" fmla="*/ 542489 h 2423884"/>
              <a:gd name="connsiteX17" fmla="*/ 227104 w 3028181"/>
              <a:gd name="connsiteY17" fmla="*/ 591041 h 2423884"/>
              <a:gd name="connsiteX18" fmla="*/ 1084860 w 3028181"/>
              <a:gd name="connsiteY18" fmla="*/ 413016 h 2423884"/>
              <a:gd name="connsiteX19" fmla="*/ 332301 w 3028181"/>
              <a:gd name="connsiteY19" fmla="*/ 429200 h 2423884"/>
              <a:gd name="connsiteX20" fmla="*/ 1327621 w 3028181"/>
              <a:gd name="connsiteY20" fmla="*/ 243083 h 2423884"/>
              <a:gd name="connsiteX21" fmla="*/ 97632 w 3028181"/>
              <a:gd name="connsiteY21" fmla="*/ 226899 h 24238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3028181" h="2423884">
                <a:moveTo>
                  <a:pt x="97632" y="226899"/>
                </a:moveTo>
                <a:cubicBezTo>
                  <a:pt x="97632" y="189136"/>
                  <a:pt x="1192754" y="47525"/>
                  <a:pt x="1327621" y="16506"/>
                </a:cubicBezTo>
                <a:cubicBezTo>
                  <a:pt x="1462488" y="-14513"/>
                  <a:pt x="859632" y="35388"/>
                  <a:pt x="906835" y="40783"/>
                </a:cubicBezTo>
                <a:cubicBezTo>
                  <a:pt x="954038" y="46178"/>
                  <a:pt x="1400449" y="-59019"/>
                  <a:pt x="1610842" y="48875"/>
                </a:cubicBezTo>
                <a:cubicBezTo>
                  <a:pt x="1821235" y="156769"/>
                  <a:pt x="2084227" y="592389"/>
                  <a:pt x="2169193" y="688145"/>
                </a:cubicBezTo>
                <a:cubicBezTo>
                  <a:pt x="2254159" y="783901"/>
                  <a:pt x="1981728" y="344234"/>
                  <a:pt x="2120641" y="623409"/>
                </a:cubicBezTo>
                <a:cubicBezTo>
                  <a:pt x="2259554" y="902584"/>
                  <a:pt x="2898824" y="2135271"/>
                  <a:pt x="3002672" y="2363197"/>
                </a:cubicBezTo>
                <a:cubicBezTo>
                  <a:pt x="3106520" y="2591123"/>
                  <a:pt x="2867805" y="2112344"/>
                  <a:pt x="2743727" y="1990963"/>
                </a:cubicBezTo>
                <a:cubicBezTo>
                  <a:pt x="2619649" y="1869583"/>
                  <a:pt x="2293271" y="1583665"/>
                  <a:pt x="2258205" y="1634914"/>
                </a:cubicBezTo>
                <a:cubicBezTo>
                  <a:pt x="2223140" y="1686164"/>
                  <a:pt x="2676293" y="2347012"/>
                  <a:pt x="2533334" y="2298460"/>
                </a:cubicBezTo>
                <a:cubicBezTo>
                  <a:pt x="2390375" y="2249908"/>
                  <a:pt x="1550152" y="1467678"/>
                  <a:pt x="1400449" y="1343600"/>
                </a:cubicBezTo>
                <a:cubicBezTo>
                  <a:pt x="1250746" y="1219522"/>
                  <a:pt x="1686367" y="1647051"/>
                  <a:pt x="1635118" y="1553993"/>
                </a:cubicBezTo>
                <a:cubicBezTo>
                  <a:pt x="1583869" y="1460935"/>
                  <a:pt x="1296601" y="894492"/>
                  <a:pt x="1092952" y="785250"/>
                </a:cubicBezTo>
                <a:cubicBezTo>
                  <a:pt x="889303" y="676008"/>
                  <a:pt x="397037" y="899887"/>
                  <a:pt x="413221" y="898538"/>
                </a:cubicBezTo>
                <a:cubicBezTo>
                  <a:pt x="429405" y="897189"/>
                  <a:pt x="1258839" y="727257"/>
                  <a:pt x="1190057" y="777158"/>
                </a:cubicBezTo>
                <a:cubicBezTo>
                  <a:pt x="1121275" y="827059"/>
                  <a:pt x="27500" y="1237055"/>
                  <a:pt x="527" y="1197944"/>
                </a:cubicBezTo>
                <a:cubicBezTo>
                  <a:pt x="-26446" y="1158833"/>
                  <a:pt x="990453" y="643639"/>
                  <a:pt x="1028216" y="542489"/>
                </a:cubicBezTo>
                <a:cubicBezTo>
                  <a:pt x="1065979" y="441339"/>
                  <a:pt x="217663" y="612620"/>
                  <a:pt x="227104" y="591041"/>
                </a:cubicBezTo>
                <a:cubicBezTo>
                  <a:pt x="236545" y="569462"/>
                  <a:pt x="1067327" y="439989"/>
                  <a:pt x="1084860" y="413016"/>
                </a:cubicBezTo>
                <a:cubicBezTo>
                  <a:pt x="1102393" y="386043"/>
                  <a:pt x="291841" y="457522"/>
                  <a:pt x="332301" y="429200"/>
                </a:cubicBezTo>
                <a:cubicBezTo>
                  <a:pt x="372761" y="400878"/>
                  <a:pt x="1369430" y="278148"/>
                  <a:pt x="1327621" y="243083"/>
                </a:cubicBezTo>
                <a:cubicBezTo>
                  <a:pt x="1285812" y="208018"/>
                  <a:pt x="97632" y="264662"/>
                  <a:pt x="97632" y="226899"/>
                </a:cubicBezTo>
                <a:close/>
              </a:path>
            </a:pathLst>
          </a:custGeom>
          <a:solidFill>
            <a:srgbClr val="FF8AD8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15" name="フリーフォーム 2314">
            <a:extLst>
              <a:ext uri="{FF2B5EF4-FFF2-40B4-BE49-F238E27FC236}">
                <a16:creationId xmlns:a16="http://schemas.microsoft.com/office/drawing/2014/main" id="{C507C909-347B-687C-1F44-11763FCEDC50}"/>
              </a:ext>
            </a:extLst>
          </p:cNvPr>
          <p:cNvSpPr/>
          <p:nvPr/>
        </p:nvSpPr>
        <p:spPr>
          <a:xfrm>
            <a:off x="2715572" y="84939"/>
            <a:ext cx="1921185" cy="2191767"/>
          </a:xfrm>
          <a:custGeom>
            <a:avLst/>
            <a:gdLst>
              <a:gd name="connsiteX0" fmla="*/ 3352 w 1921185"/>
              <a:gd name="connsiteY0" fmla="*/ 76902 h 2191767"/>
              <a:gd name="connsiteX1" fmla="*/ 674991 w 1921185"/>
              <a:gd name="connsiteY1" fmla="*/ 4073 h 2191767"/>
              <a:gd name="connsiteX2" fmla="*/ 569794 w 1921185"/>
              <a:gd name="connsiteY2" fmla="*/ 182098 h 2191767"/>
              <a:gd name="connsiteX3" fmla="*/ 699267 w 1921185"/>
              <a:gd name="connsiteY3" fmla="*/ 335847 h 2191767"/>
              <a:gd name="connsiteX4" fmla="*/ 529334 w 1921185"/>
              <a:gd name="connsiteY4" fmla="*/ 465319 h 2191767"/>
              <a:gd name="connsiteX5" fmla="*/ 1079593 w 1921185"/>
              <a:gd name="connsiteY5" fmla="*/ 732357 h 2191767"/>
              <a:gd name="connsiteX6" fmla="*/ 869200 w 1921185"/>
              <a:gd name="connsiteY6" fmla="*/ 708080 h 2191767"/>
              <a:gd name="connsiteX7" fmla="*/ 1751232 w 1921185"/>
              <a:gd name="connsiteY7" fmla="*/ 1436364 h 2191767"/>
              <a:gd name="connsiteX8" fmla="*/ 1443734 w 1921185"/>
              <a:gd name="connsiteY8" fmla="*/ 1403996 h 2191767"/>
              <a:gd name="connsiteX9" fmla="*/ 1921164 w 1921185"/>
              <a:gd name="connsiteY9" fmla="*/ 2180831 h 2191767"/>
              <a:gd name="connsiteX10" fmla="*/ 1459918 w 1921185"/>
              <a:gd name="connsiteY10" fmla="*/ 1800505 h 2191767"/>
              <a:gd name="connsiteX11" fmla="*/ 666899 w 1921185"/>
              <a:gd name="connsiteY11" fmla="*/ 983210 h 2191767"/>
              <a:gd name="connsiteX12" fmla="*/ 836832 w 1921185"/>
              <a:gd name="connsiteY12" fmla="*/ 1104590 h 2191767"/>
              <a:gd name="connsiteX13" fmla="*/ 602163 w 1921185"/>
              <a:gd name="connsiteY13" fmla="*/ 878013 h 2191767"/>
              <a:gd name="connsiteX14" fmla="*/ 59996 w 1921185"/>
              <a:gd name="connsiteY14" fmla="*/ 683804 h 2191767"/>
              <a:gd name="connsiteX15" fmla="*/ 318941 w 1921185"/>
              <a:gd name="connsiteY15" fmla="*/ 586700 h 2191767"/>
              <a:gd name="connsiteX16" fmla="*/ 262297 w 1921185"/>
              <a:gd name="connsiteY16" fmla="*/ 481503 h 2191767"/>
              <a:gd name="connsiteX17" fmla="*/ 407954 w 1921185"/>
              <a:gd name="connsiteY17" fmla="*/ 295387 h 2191767"/>
              <a:gd name="connsiteX18" fmla="*/ 3352 w 1921185"/>
              <a:gd name="connsiteY18" fmla="*/ 76902 h 21917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1921185" h="2191767">
                <a:moveTo>
                  <a:pt x="3352" y="76902"/>
                </a:moveTo>
                <a:cubicBezTo>
                  <a:pt x="47858" y="28350"/>
                  <a:pt x="580584" y="-13460"/>
                  <a:pt x="674991" y="4073"/>
                </a:cubicBezTo>
                <a:cubicBezTo>
                  <a:pt x="769398" y="21606"/>
                  <a:pt x="565748" y="126802"/>
                  <a:pt x="569794" y="182098"/>
                </a:cubicBezTo>
                <a:cubicBezTo>
                  <a:pt x="573840" y="237394"/>
                  <a:pt x="706010" y="288644"/>
                  <a:pt x="699267" y="335847"/>
                </a:cubicBezTo>
                <a:cubicBezTo>
                  <a:pt x="692524" y="383051"/>
                  <a:pt x="465946" y="399234"/>
                  <a:pt x="529334" y="465319"/>
                </a:cubicBezTo>
                <a:cubicBezTo>
                  <a:pt x="592722" y="531404"/>
                  <a:pt x="1022949" y="691897"/>
                  <a:pt x="1079593" y="732357"/>
                </a:cubicBezTo>
                <a:cubicBezTo>
                  <a:pt x="1136237" y="772817"/>
                  <a:pt x="757260" y="590746"/>
                  <a:pt x="869200" y="708080"/>
                </a:cubicBezTo>
                <a:cubicBezTo>
                  <a:pt x="981140" y="825414"/>
                  <a:pt x="1655476" y="1320378"/>
                  <a:pt x="1751232" y="1436364"/>
                </a:cubicBezTo>
                <a:cubicBezTo>
                  <a:pt x="1846988" y="1552350"/>
                  <a:pt x="1415412" y="1279918"/>
                  <a:pt x="1443734" y="1403996"/>
                </a:cubicBezTo>
                <a:cubicBezTo>
                  <a:pt x="1472056" y="1528074"/>
                  <a:pt x="1918467" y="2114746"/>
                  <a:pt x="1921164" y="2180831"/>
                </a:cubicBezTo>
                <a:cubicBezTo>
                  <a:pt x="1923861" y="2246916"/>
                  <a:pt x="1668962" y="2000109"/>
                  <a:pt x="1459918" y="1800505"/>
                </a:cubicBezTo>
                <a:cubicBezTo>
                  <a:pt x="1250874" y="1600902"/>
                  <a:pt x="770747" y="1099196"/>
                  <a:pt x="666899" y="983210"/>
                </a:cubicBezTo>
                <a:cubicBezTo>
                  <a:pt x="563051" y="867224"/>
                  <a:pt x="847621" y="1122123"/>
                  <a:pt x="836832" y="1104590"/>
                </a:cubicBezTo>
                <a:cubicBezTo>
                  <a:pt x="826043" y="1087057"/>
                  <a:pt x="731636" y="948144"/>
                  <a:pt x="602163" y="878013"/>
                </a:cubicBezTo>
                <a:cubicBezTo>
                  <a:pt x="472690" y="807882"/>
                  <a:pt x="107200" y="732356"/>
                  <a:pt x="59996" y="683804"/>
                </a:cubicBezTo>
                <a:cubicBezTo>
                  <a:pt x="12792" y="635252"/>
                  <a:pt x="285224" y="620417"/>
                  <a:pt x="318941" y="586700"/>
                </a:cubicBezTo>
                <a:cubicBezTo>
                  <a:pt x="352658" y="552983"/>
                  <a:pt x="247462" y="530055"/>
                  <a:pt x="262297" y="481503"/>
                </a:cubicBezTo>
                <a:cubicBezTo>
                  <a:pt x="277132" y="432951"/>
                  <a:pt x="444368" y="364169"/>
                  <a:pt x="407954" y="295387"/>
                </a:cubicBezTo>
                <a:cubicBezTo>
                  <a:pt x="371540" y="226605"/>
                  <a:pt x="-41154" y="125454"/>
                  <a:pt x="3352" y="76902"/>
                </a:cubicBezTo>
                <a:close/>
              </a:path>
            </a:pathLst>
          </a:custGeom>
          <a:solidFill>
            <a:srgbClr val="FF8AD8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16" name="フリーフォーム 2315">
            <a:extLst>
              <a:ext uri="{FF2B5EF4-FFF2-40B4-BE49-F238E27FC236}">
                <a16:creationId xmlns:a16="http://schemas.microsoft.com/office/drawing/2014/main" id="{4B595DAF-16E8-1A3A-FD03-4BA11777AA50}"/>
              </a:ext>
            </a:extLst>
          </p:cNvPr>
          <p:cNvSpPr/>
          <p:nvPr/>
        </p:nvSpPr>
        <p:spPr>
          <a:xfrm>
            <a:off x="1057190" y="2617642"/>
            <a:ext cx="1673312" cy="3523405"/>
          </a:xfrm>
          <a:custGeom>
            <a:avLst/>
            <a:gdLst>
              <a:gd name="connsiteX0" fmla="*/ 1524169 w 1673312"/>
              <a:gd name="connsiteY0" fmla="*/ 20362 h 3523405"/>
              <a:gd name="connsiteX1" fmla="*/ 1402789 w 1673312"/>
              <a:gd name="connsiteY1" fmla="*/ 368319 h 3523405"/>
              <a:gd name="connsiteX2" fmla="*/ 1580814 w 1673312"/>
              <a:gd name="connsiteY2" fmla="*/ 1056142 h 3523405"/>
              <a:gd name="connsiteX3" fmla="*/ 1580814 w 1673312"/>
              <a:gd name="connsiteY3" fmla="*/ 959038 h 3523405"/>
              <a:gd name="connsiteX4" fmla="*/ 1669826 w 1673312"/>
              <a:gd name="connsiteY4" fmla="*/ 1282719 h 3523405"/>
              <a:gd name="connsiteX5" fmla="*/ 1443249 w 1673312"/>
              <a:gd name="connsiteY5" fmla="*/ 2480340 h 3523405"/>
              <a:gd name="connsiteX6" fmla="*/ 1507985 w 1673312"/>
              <a:gd name="connsiteY6" fmla="*/ 2051462 h 3523405"/>
              <a:gd name="connsiteX7" fmla="*/ 1160028 w 1673312"/>
              <a:gd name="connsiteY7" fmla="*/ 2812114 h 3523405"/>
              <a:gd name="connsiteX8" fmla="*/ 1289500 w 1673312"/>
              <a:gd name="connsiteY8" fmla="*/ 3451385 h 3523405"/>
              <a:gd name="connsiteX9" fmla="*/ 1200488 w 1673312"/>
              <a:gd name="connsiteY9" fmla="*/ 3265268 h 3523405"/>
              <a:gd name="connsiteX10" fmla="*/ 698782 w 1673312"/>
              <a:gd name="connsiteY10" fmla="*/ 1290811 h 3523405"/>
              <a:gd name="connsiteX11" fmla="*/ 739242 w 1673312"/>
              <a:gd name="connsiteY11" fmla="*/ 1727781 h 3523405"/>
              <a:gd name="connsiteX12" fmla="*/ 747334 w 1673312"/>
              <a:gd name="connsiteY12" fmla="*/ 1145154 h 3523405"/>
              <a:gd name="connsiteX13" fmla="*/ 2867 w 1673312"/>
              <a:gd name="connsiteY13" fmla="*/ 1816793 h 3523405"/>
              <a:gd name="connsiteX14" fmla="*/ 512665 w 1673312"/>
              <a:gd name="connsiteY14" fmla="*/ 1209891 h 3523405"/>
              <a:gd name="connsiteX15" fmla="*/ 1071015 w 1673312"/>
              <a:gd name="connsiteY15" fmla="*/ 287399 h 3523405"/>
              <a:gd name="connsiteX16" fmla="*/ 593585 w 1673312"/>
              <a:gd name="connsiteY16" fmla="*/ 950946 h 3523405"/>
              <a:gd name="connsiteX17" fmla="*/ 1524169 w 1673312"/>
              <a:gd name="connsiteY17" fmla="*/ 20362 h 35234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1673312" h="3523405">
                <a:moveTo>
                  <a:pt x="1524169" y="20362"/>
                </a:moveTo>
                <a:cubicBezTo>
                  <a:pt x="1659036" y="-76742"/>
                  <a:pt x="1393348" y="195689"/>
                  <a:pt x="1402789" y="368319"/>
                </a:cubicBezTo>
                <a:cubicBezTo>
                  <a:pt x="1412230" y="540949"/>
                  <a:pt x="1551143" y="957689"/>
                  <a:pt x="1580814" y="1056142"/>
                </a:cubicBezTo>
                <a:cubicBezTo>
                  <a:pt x="1610485" y="1154595"/>
                  <a:pt x="1565979" y="921275"/>
                  <a:pt x="1580814" y="959038"/>
                </a:cubicBezTo>
                <a:cubicBezTo>
                  <a:pt x="1595649" y="996801"/>
                  <a:pt x="1692753" y="1029169"/>
                  <a:pt x="1669826" y="1282719"/>
                </a:cubicBezTo>
                <a:cubicBezTo>
                  <a:pt x="1646899" y="1536269"/>
                  <a:pt x="1470222" y="2352216"/>
                  <a:pt x="1443249" y="2480340"/>
                </a:cubicBezTo>
                <a:cubicBezTo>
                  <a:pt x="1416276" y="2608464"/>
                  <a:pt x="1555188" y="1996166"/>
                  <a:pt x="1507985" y="2051462"/>
                </a:cubicBezTo>
                <a:cubicBezTo>
                  <a:pt x="1460782" y="2106758"/>
                  <a:pt x="1196442" y="2578794"/>
                  <a:pt x="1160028" y="2812114"/>
                </a:cubicBezTo>
                <a:cubicBezTo>
                  <a:pt x="1123614" y="3045435"/>
                  <a:pt x="1282757" y="3375859"/>
                  <a:pt x="1289500" y="3451385"/>
                </a:cubicBezTo>
                <a:cubicBezTo>
                  <a:pt x="1296243" y="3526911"/>
                  <a:pt x="1298941" y="3625364"/>
                  <a:pt x="1200488" y="3265268"/>
                </a:cubicBezTo>
                <a:cubicBezTo>
                  <a:pt x="1102035" y="2905172"/>
                  <a:pt x="775656" y="1547059"/>
                  <a:pt x="698782" y="1290811"/>
                </a:cubicBezTo>
                <a:cubicBezTo>
                  <a:pt x="621908" y="1034563"/>
                  <a:pt x="731150" y="1752057"/>
                  <a:pt x="739242" y="1727781"/>
                </a:cubicBezTo>
                <a:cubicBezTo>
                  <a:pt x="747334" y="1703505"/>
                  <a:pt x="870063" y="1130319"/>
                  <a:pt x="747334" y="1145154"/>
                </a:cubicBezTo>
                <a:cubicBezTo>
                  <a:pt x="624605" y="1159989"/>
                  <a:pt x="41978" y="1806004"/>
                  <a:pt x="2867" y="1816793"/>
                </a:cubicBezTo>
                <a:cubicBezTo>
                  <a:pt x="-36244" y="1827582"/>
                  <a:pt x="334640" y="1464790"/>
                  <a:pt x="512665" y="1209891"/>
                </a:cubicBezTo>
                <a:cubicBezTo>
                  <a:pt x="690690" y="954992"/>
                  <a:pt x="1057528" y="330556"/>
                  <a:pt x="1071015" y="287399"/>
                </a:cubicBezTo>
                <a:cubicBezTo>
                  <a:pt x="1084502" y="244242"/>
                  <a:pt x="522105" y="990057"/>
                  <a:pt x="593585" y="950946"/>
                </a:cubicBezTo>
                <a:cubicBezTo>
                  <a:pt x="665065" y="911835"/>
                  <a:pt x="1389302" y="117466"/>
                  <a:pt x="1524169" y="20362"/>
                </a:cubicBezTo>
                <a:close/>
              </a:path>
            </a:pathLst>
          </a:custGeom>
          <a:solidFill>
            <a:srgbClr val="FFC000">
              <a:alpha val="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17" name="フリーフォーム 2316">
            <a:extLst>
              <a:ext uri="{FF2B5EF4-FFF2-40B4-BE49-F238E27FC236}">
                <a16:creationId xmlns:a16="http://schemas.microsoft.com/office/drawing/2014/main" id="{3B805EAA-526C-CFA2-6E59-11FB60962DA0}"/>
              </a:ext>
            </a:extLst>
          </p:cNvPr>
          <p:cNvSpPr/>
          <p:nvPr/>
        </p:nvSpPr>
        <p:spPr>
          <a:xfrm>
            <a:off x="4058797" y="1763677"/>
            <a:ext cx="1770611" cy="3782965"/>
          </a:xfrm>
          <a:custGeom>
            <a:avLst/>
            <a:gdLst>
              <a:gd name="connsiteX0" fmla="*/ 666952 w 1770611"/>
              <a:gd name="connsiteY0" fmla="*/ 40847 h 3782965"/>
              <a:gd name="connsiteX1" fmla="*/ 1322407 w 1770611"/>
              <a:gd name="connsiteY1" fmla="*/ 1084719 h 3782965"/>
              <a:gd name="connsiteX2" fmla="*/ 1225302 w 1770611"/>
              <a:gd name="connsiteY2" fmla="*/ 866235 h 3782965"/>
              <a:gd name="connsiteX3" fmla="*/ 1306222 w 1770611"/>
              <a:gd name="connsiteY3" fmla="*/ 1448861 h 3782965"/>
              <a:gd name="connsiteX4" fmla="*/ 1767468 w 1770611"/>
              <a:gd name="connsiteY4" fmla="*/ 2338985 h 3782965"/>
              <a:gd name="connsiteX5" fmla="*/ 1500431 w 1770611"/>
              <a:gd name="connsiteY5" fmla="*/ 1991027 h 3782965"/>
              <a:gd name="connsiteX6" fmla="*/ 1330499 w 1770611"/>
              <a:gd name="connsiteY6" fmla="*/ 3342397 h 3782965"/>
              <a:gd name="connsiteX7" fmla="*/ 893529 w 1770611"/>
              <a:gd name="connsiteY7" fmla="*/ 2525102 h 3782965"/>
              <a:gd name="connsiteX8" fmla="*/ 1209118 w 1770611"/>
              <a:gd name="connsiteY8" fmla="*/ 3755091 h 3782965"/>
              <a:gd name="connsiteX9" fmla="*/ 861161 w 1770611"/>
              <a:gd name="connsiteY9" fmla="*/ 3285753 h 3782965"/>
              <a:gd name="connsiteX10" fmla="*/ 238074 w 1770611"/>
              <a:gd name="connsiteY10" fmla="*/ 2169052 h 3782965"/>
              <a:gd name="connsiteX11" fmla="*/ 343270 w 1770611"/>
              <a:gd name="connsiteY11" fmla="*/ 2897335 h 3782965"/>
              <a:gd name="connsiteX12" fmla="*/ 3405 w 1770611"/>
              <a:gd name="connsiteY12" fmla="*/ 1456953 h 3782965"/>
              <a:gd name="connsiteX13" fmla="*/ 173338 w 1770611"/>
              <a:gd name="connsiteY13" fmla="*/ 2071948 h 3782965"/>
              <a:gd name="connsiteX14" fmla="*/ 254258 w 1770611"/>
              <a:gd name="connsiteY14" fmla="*/ 1011891 h 3782965"/>
              <a:gd name="connsiteX15" fmla="*/ 213798 w 1770611"/>
              <a:gd name="connsiteY15" fmla="*/ 445449 h 3782965"/>
              <a:gd name="connsiteX16" fmla="*/ 464651 w 1770611"/>
              <a:gd name="connsiteY16" fmla="*/ 939063 h 3782965"/>
              <a:gd name="connsiteX17" fmla="*/ 189522 w 1770611"/>
              <a:gd name="connsiteY17" fmla="*/ 387 h 3782965"/>
              <a:gd name="connsiteX18" fmla="*/ 933989 w 1770611"/>
              <a:gd name="connsiteY18" fmla="*/ 1068535 h 3782965"/>
              <a:gd name="connsiteX19" fmla="*/ 666952 w 1770611"/>
              <a:gd name="connsiteY19" fmla="*/ 40847 h 37829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1770611" h="3782965">
                <a:moveTo>
                  <a:pt x="666952" y="40847"/>
                </a:moveTo>
                <a:cubicBezTo>
                  <a:pt x="731688" y="43544"/>
                  <a:pt x="1229349" y="947154"/>
                  <a:pt x="1322407" y="1084719"/>
                </a:cubicBezTo>
                <a:cubicBezTo>
                  <a:pt x="1415465" y="1222284"/>
                  <a:pt x="1227999" y="805545"/>
                  <a:pt x="1225302" y="866235"/>
                </a:cubicBezTo>
                <a:cubicBezTo>
                  <a:pt x="1222605" y="926925"/>
                  <a:pt x="1215861" y="1203403"/>
                  <a:pt x="1306222" y="1448861"/>
                </a:cubicBezTo>
                <a:cubicBezTo>
                  <a:pt x="1396583" y="1694319"/>
                  <a:pt x="1735100" y="2248624"/>
                  <a:pt x="1767468" y="2338985"/>
                </a:cubicBezTo>
                <a:cubicBezTo>
                  <a:pt x="1799836" y="2429346"/>
                  <a:pt x="1573259" y="1823792"/>
                  <a:pt x="1500431" y="1991027"/>
                </a:cubicBezTo>
                <a:cubicBezTo>
                  <a:pt x="1427603" y="2158262"/>
                  <a:pt x="1431649" y="3253385"/>
                  <a:pt x="1330499" y="3342397"/>
                </a:cubicBezTo>
                <a:cubicBezTo>
                  <a:pt x="1229349" y="3431409"/>
                  <a:pt x="913759" y="2456320"/>
                  <a:pt x="893529" y="2525102"/>
                </a:cubicBezTo>
                <a:cubicBezTo>
                  <a:pt x="873299" y="2593884"/>
                  <a:pt x="1214513" y="3628316"/>
                  <a:pt x="1209118" y="3755091"/>
                </a:cubicBezTo>
                <a:cubicBezTo>
                  <a:pt x="1203723" y="3881866"/>
                  <a:pt x="1023002" y="3550093"/>
                  <a:pt x="861161" y="3285753"/>
                </a:cubicBezTo>
                <a:cubicBezTo>
                  <a:pt x="699320" y="3021413"/>
                  <a:pt x="324389" y="2233788"/>
                  <a:pt x="238074" y="2169052"/>
                </a:cubicBezTo>
                <a:cubicBezTo>
                  <a:pt x="151759" y="2104316"/>
                  <a:pt x="382381" y="3016018"/>
                  <a:pt x="343270" y="2897335"/>
                </a:cubicBezTo>
                <a:cubicBezTo>
                  <a:pt x="304159" y="2778652"/>
                  <a:pt x="31727" y="1594517"/>
                  <a:pt x="3405" y="1456953"/>
                </a:cubicBezTo>
                <a:cubicBezTo>
                  <a:pt x="-24917" y="1319389"/>
                  <a:pt x="131529" y="2146125"/>
                  <a:pt x="173338" y="2071948"/>
                </a:cubicBezTo>
                <a:cubicBezTo>
                  <a:pt x="215147" y="1997771"/>
                  <a:pt x="247515" y="1282974"/>
                  <a:pt x="254258" y="1011891"/>
                </a:cubicBezTo>
                <a:cubicBezTo>
                  <a:pt x="261001" y="740808"/>
                  <a:pt x="178733" y="457587"/>
                  <a:pt x="213798" y="445449"/>
                </a:cubicBezTo>
                <a:cubicBezTo>
                  <a:pt x="248863" y="433311"/>
                  <a:pt x="468697" y="1013240"/>
                  <a:pt x="464651" y="939063"/>
                </a:cubicBezTo>
                <a:cubicBezTo>
                  <a:pt x="460605" y="864886"/>
                  <a:pt x="111299" y="-21192"/>
                  <a:pt x="189522" y="387"/>
                </a:cubicBezTo>
                <a:cubicBezTo>
                  <a:pt x="267745" y="21966"/>
                  <a:pt x="858463" y="1059094"/>
                  <a:pt x="933989" y="1068535"/>
                </a:cubicBezTo>
                <a:cubicBezTo>
                  <a:pt x="1009515" y="1077976"/>
                  <a:pt x="602216" y="38150"/>
                  <a:pt x="666952" y="40847"/>
                </a:cubicBezTo>
                <a:close/>
              </a:path>
            </a:pathLst>
          </a:custGeom>
          <a:solidFill>
            <a:srgbClr val="92D050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18" name="フリーフォーム 2317">
            <a:extLst>
              <a:ext uri="{FF2B5EF4-FFF2-40B4-BE49-F238E27FC236}">
                <a16:creationId xmlns:a16="http://schemas.microsoft.com/office/drawing/2014/main" id="{683A6586-0405-F6F2-BFAB-DBD7785BA36A}"/>
              </a:ext>
            </a:extLst>
          </p:cNvPr>
          <p:cNvSpPr/>
          <p:nvPr/>
        </p:nvSpPr>
        <p:spPr>
          <a:xfrm>
            <a:off x="4220832" y="2991086"/>
            <a:ext cx="1639937" cy="3009815"/>
          </a:xfrm>
          <a:custGeom>
            <a:avLst/>
            <a:gdLst>
              <a:gd name="connsiteX0" fmla="*/ 440180 w 1639937"/>
              <a:gd name="connsiteY0" fmla="*/ 2967 h 3009815"/>
              <a:gd name="connsiteX1" fmla="*/ 213603 w 1639937"/>
              <a:gd name="connsiteY1" fmla="*/ 957827 h 3009815"/>
              <a:gd name="connsiteX2" fmla="*/ 84131 w 1639937"/>
              <a:gd name="connsiteY2" fmla="*/ 1669926 h 3009815"/>
              <a:gd name="connsiteX3" fmla="*/ 189327 w 1639937"/>
              <a:gd name="connsiteY3" fmla="*/ 1427165 h 3009815"/>
              <a:gd name="connsiteX4" fmla="*/ 3210 w 1639937"/>
              <a:gd name="connsiteY4" fmla="*/ 1872227 h 3009815"/>
              <a:gd name="connsiteX5" fmla="*/ 375444 w 1639937"/>
              <a:gd name="connsiteY5" fmla="*/ 2997020 h 3009815"/>
              <a:gd name="connsiteX6" fmla="*/ 432088 w 1639937"/>
              <a:gd name="connsiteY6" fmla="*/ 2495314 h 3009815"/>
              <a:gd name="connsiteX7" fmla="*/ 642481 w 1639937"/>
              <a:gd name="connsiteY7" fmla="*/ 2729983 h 3009815"/>
              <a:gd name="connsiteX8" fmla="*/ 674849 w 1639937"/>
              <a:gd name="connsiteY8" fmla="*/ 2341565 h 3009815"/>
              <a:gd name="connsiteX9" fmla="*/ 1063267 w 1639937"/>
              <a:gd name="connsiteY9" fmla="*/ 2632879 h 3009815"/>
              <a:gd name="connsiteX10" fmla="*/ 1087543 w 1639937"/>
              <a:gd name="connsiteY10" fmla="*/ 2301105 h 3009815"/>
              <a:gd name="connsiteX11" fmla="*/ 1297936 w 1639937"/>
              <a:gd name="connsiteY11" fmla="*/ 2527682 h 3009815"/>
              <a:gd name="connsiteX12" fmla="*/ 1297936 w 1639937"/>
              <a:gd name="connsiteY12" fmla="*/ 1645650 h 3009815"/>
              <a:gd name="connsiteX13" fmla="*/ 1524513 w 1639937"/>
              <a:gd name="connsiteY13" fmla="*/ 2365841 h 3009815"/>
              <a:gd name="connsiteX14" fmla="*/ 1403133 w 1639937"/>
              <a:gd name="connsiteY14" fmla="*/ 666514 h 3009815"/>
              <a:gd name="connsiteX15" fmla="*/ 1629710 w 1639937"/>
              <a:gd name="connsiteY15" fmla="*/ 1289601 h 3009815"/>
              <a:gd name="connsiteX16" fmla="*/ 1006623 w 1639937"/>
              <a:gd name="connsiteY16" fmla="*/ 237636 h 3009815"/>
              <a:gd name="connsiteX17" fmla="*/ 771954 w 1639937"/>
              <a:gd name="connsiteY17" fmla="*/ 537041 h 3009815"/>
              <a:gd name="connsiteX18" fmla="*/ 432088 w 1639937"/>
              <a:gd name="connsiteY18" fmla="*/ 1936964 h 3009815"/>
              <a:gd name="connsiteX19" fmla="*/ 869058 w 1639937"/>
              <a:gd name="connsiteY19" fmla="*/ 310464 h 3009815"/>
              <a:gd name="connsiteX20" fmla="*/ 302616 w 1639937"/>
              <a:gd name="connsiteY20" fmla="*/ 1289601 h 3009815"/>
              <a:gd name="connsiteX21" fmla="*/ 440180 w 1639937"/>
              <a:gd name="connsiteY21" fmla="*/ 2967 h 30098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1639937" h="3009815">
                <a:moveTo>
                  <a:pt x="440180" y="2967"/>
                </a:moveTo>
                <a:cubicBezTo>
                  <a:pt x="425344" y="-52329"/>
                  <a:pt x="272944" y="680001"/>
                  <a:pt x="213603" y="957827"/>
                </a:cubicBezTo>
                <a:cubicBezTo>
                  <a:pt x="154261" y="1235654"/>
                  <a:pt x="88177" y="1591703"/>
                  <a:pt x="84131" y="1669926"/>
                </a:cubicBezTo>
                <a:cubicBezTo>
                  <a:pt x="80085" y="1748149"/>
                  <a:pt x="202814" y="1393448"/>
                  <a:pt x="189327" y="1427165"/>
                </a:cubicBezTo>
                <a:cubicBezTo>
                  <a:pt x="175840" y="1460882"/>
                  <a:pt x="-27809" y="1610585"/>
                  <a:pt x="3210" y="1872227"/>
                </a:cubicBezTo>
                <a:cubicBezTo>
                  <a:pt x="34229" y="2133869"/>
                  <a:pt x="303964" y="2893172"/>
                  <a:pt x="375444" y="2997020"/>
                </a:cubicBezTo>
                <a:cubicBezTo>
                  <a:pt x="446924" y="3100868"/>
                  <a:pt x="387582" y="2539820"/>
                  <a:pt x="432088" y="2495314"/>
                </a:cubicBezTo>
                <a:cubicBezTo>
                  <a:pt x="476594" y="2450808"/>
                  <a:pt x="602021" y="2755608"/>
                  <a:pt x="642481" y="2729983"/>
                </a:cubicBezTo>
                <a:cubicBezTo>
                  <a:pt x="682941" y="2704358"/>
                  <a:pt x="604718" y="2357749"/>
                  <a:pt x="674849" y="2341565"/>
                </a:cubicBezTo>
                <a:cubicBezTo>
                  <a:pt x="744980" y="2325381"/>
                  <a:pt x="994485" y="2639622"/>
                  <a:pt x="1063267" y="2632879"/>
                </a:cubicBezTo>
                <a:cubicBezTo>
                  <a:pt x="1132049" y="2626136"/>
                  <a:pt x="1048432" y="2318638"/>
                  <a:pt x="1087543" y="2301105"/>
                </a:cubicBezTo>
                <a:cubicBezTo>
                  <a:pt x="1126655" y="2283572"/>
                  <a:pt x="1262871" y="2636924"/>
                  <a:pt x="1297936" y="2527682"/>
                </a:cubicBezTo>
                <a:cubicBezTo>
                  <a:pt x="1333001" y="2418440"/>
                  <a:pt x="1260173" y="1672624"/>
                  <a:pt x="1297936" y="1645650"/>
                </a:cubicBezTo>
                <a:cubicBezTo>
                  <a:pt x="1335699" y="1618676"/>
                  <a:pt x="1506980" y="2529030"/>
                  <a:pt x="1524513" y="2365841"/>
                </a:cubicBezTo>
                <a:cubicBezTo>
                  <a:pt x="1542046" y="2202652"/>
                  <a:pt x="1385600" y="845887"/>
                  <a:pt x="1403133" y="666514"/>
                </a:cubicBezTo>
                <a:cubicBezTo>
                  <a:pt x="1420666" y="487141"/>
                  <a:pt x="1695795" y="1361081"/>
                  <a:pt x="1629710" y="1289601"/>
                </a:cubicBezTo>
                <a:cubicBezTo>
                  <a:pt x="1563625" y="1218121"/>
                  <a:pt x="1149582" y="363063"/>
                  <a:pt x="1006623" y="237636"/>
                </a:cubicBezTo>
                <a:cubicBezTo>
                  <a:pt x="863664" y="112209"/>
                  <a:pt x="867710" y="253820"/>
                  <a:pt x="771954" y="537041"/>
                </a:cubicBezTo>
                <a:cubicBezTo>
                  <a:pt x="676198" y="820262"/>
                  <a:pt x="415904" y="1974727"/>
                  <a:pt x="432088" y="1936964"/>
                </a:cubicBezTo>
                <a:cubicBezTo>
                  <a:pt x="448272" y="1899201"/>
                  <a:pt x="890637" y="418358"/>
                  <a:pt x="869058" y="310464"/>
                </a:cubicBezTo>
                <a:cubicBezTo>
                  <a:pt x="847479" y="202570"/>
                  <a:pt x="368701" y="1340850"/>
                  <a:pt x="302616" y="1289601"/>
                </a:cubicBezTo>
                <a:cubicBezTo>
                  <a:pt x="236531" y="1238352"/>
                  <a:pt x="455016" y="58263"/>
                  <a:pt x="440180" y="2967"/>
                </a:cubicBezTo>
                <a:close/>
              </a:path>
            </a:pathLst>
          </a:custGeom>
          <a:solidFill>
            <a:srgbClr val="FFC000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19" name="フリーフォーム 2318">
            <a:extLst>
              <a:ext uri="{FF2B5EF4-FFF2-40B4-BE49-F238E27FC236}">
                <a16:creationId xmlns:a16="http://schemas.microsoft.com/office/drawing/2014/main" id="{F0279E30-95D9-ADCE-BCA3-0120486C4325}"/>
              </a:ext>
            </a:extLst>
          </p:cNvPr>
          <p:cNvSpPr/>
          <p:nvPr/>
        </p:nvSpPr>
        <p:spPr>
          <a:xfrm>
            <a:off x="2441450" y="3714199"/>
            <a:ext cx="285591" cy="1464371"/>
          </a:xfrm>
          <a:custGeom>
            <a:avLst/>
            <a:gdLst>
              <a:gd name="connsiteX0" fmla="*/ 285566 w 285591"/>
              <a:gd name="connsiteY0" fmla="*/ 45 h 1464371"/>
              <a:gd name="connsiteX1" fmla="*/ 10437 w 285591"/>
              <a:gd name="connsiteY1" fmla="*/ 890169 h 1464371"/>
              <a:gd name="connsiteX2" fmla="*/ 67081 w 285591"/>
              <a:gd name="connsiteY2" fmla="*/ 1448520 h 1464371"/>
              <a:gd name="connsiteX3" fmla="*/ 34713 w 285591"/>
              <a:gd name="connsiteY3" fmla="*/ 1254311 h 1464371"/>
              <a:gd name="connsiteX4" fmla="*/ 10437 w 285591"/>
              <a:gd name="connsiteY4" fmla="*/ 663592 h 1464371"/>
              <a:gd name="connsiteX5" fmla="*/ 26621 w 285591"/>
              <a:gd name="connsiteY5" fmla="*/ 849709 h 1464371"/>
              <a:gd name="connsiteX6" fmla="*/ 285566 w 285591"/>
              <a:gd name="connsiteY6" fmla="*/ 45 h 14643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85591" h="1464371">
                <a:moveTo>
                  <a:pt x="285566" y="45"/>
                </a:moveTo>
                <a:cubicBezTo>
                  <a:pt x="282869" y="6788"/>
                  <a:pt x="46851" y="648757"/>
                  <a:pt x="10437" y="890169"/>
                </a:cubicBezTo>
                <a:cubicBezTo>
                  <a:pt x="-25977" y="1131581"/>
                  <a:pt x="63035" y="1387830"/>
                  <a:pt x="67081" y="1448520"/>
                </a:cubicBezTo>
                <a:cubicBezTo>
                  <a:pt x="71127" y="1509210"/>
                  <a:pt x="44154" y="1385132"/>
                  <a:pt x="34713" y="1254311"/>
                </a:cubicBezTo>
                <a:cubicBezTo>
                  <a:pt x="25272" y="1123490"/>
                  <a:pt x="11786" y="731026"/>
                  <a:pt x="10437" y="663592"/>
                </a:cubicBezTo>
                <a:cubicBezTo>
                  <a:pt x="9088" y="596158"/>
                  <a:pt x="-20583" y="956254"/>
                  <a:pt x="26621" y="849709"/>
                </a:cubicBezTo>
                <a:cubicBezTo>
                  <a:pt x="73825" y="743164"/>
                  <a:pt x="288263" y="-6698"/>
                  <a:pt x="285566" y="45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20" name="フリーフォーム 2319">
            <a:extLst>
              <a:ext uri="{FF2B5EF4-FFF2-40B4-BE49-F238E27FC236}">
                <a16:creationId xmlns:a16="http://schemas.microsoft.com/office/drawing/2014/main" id="{89C5033E-DCAB-3BC7-0DFE-41B3C1880CD2}"/>
              </a:ext>
            </a:extLst>
          </p:cNvPr>
          <p:cNvSpPr/>
          <p:nvPr/>
        </p:nvSpPr>
        <p:spPr>
          <a:xfrm>
            <a:off x="4238336" y="3002144"/>
            <a:ext cx="406562" cy="2720364"/>
          </a:xfrm>
          <a:custGeom>
            <a:avLst/>
            <a:gdLst>
              <a:gd name="connsiteX0" fmla="*/ 325572 w 406562"/>
              <a:gd name="connsiteY0" fmla="*/ 1 h 2720364"/>
              <a:gd name="connsiteX1" fmla="*/ 357940 w 406562"/>
              <a:gd name="connsiteY1" fmla="*/ 1116702 h 2720364"/>
              <a:gd name="connsiteX2" fmla="*/ 1891 w 406562"/>
              <a:gd name="connsiteY2" fmla="*/ 1877353 h 2720364"/>
              <a:gd name="connsiteX3" fmla="*/ 212283 w 406562"/>
              <a:gd name="connsiteY3" fmla="*/ 2702741 h 2720364"/>
              <a:gd name="connsiteX4" fmla="*/ 107087 w 406562"/>
              <a:gd name="connsiteY4" fmla="*/ 2387152 h 2720364"/>
              <a:gd name="connsiteX5" fmla="*/ 26167 w 406562"/>
              <a:gd name="connsiteY5" fmla="*/ 1747881 h 2720364"/>
              <a:gd name="connsiteX6" fmla="*/ 390308 w 406562"/>
              <a:gd name="connsiteY6" fmla="*/ 1229991 h 2720364"/>
              <a:gd name="connsiteX7" fmla="*/ 309388 w 406562"/>
              <a:gd name="connsiteY7" fmla="*/ 1408015 h 2720364"/>
              <a:gd name="connsiteX8" fmla="*/ 406492 w 406562"/>
              <a:gd name="connsiteY8" fmla="*/ 1108610 h 2720364"/>
              <a:gd name="connsiteX9" fmla="*/ 325572 w 406562"/>
              <a:gd name="connsiteY9" fmla="*/ 1 h 27203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06562" h="2720364">
                <a:moveTo>
                  <a:pt x="325572" y="1"/>
                </a:moveTo>
                <a:cubicBezTo>
                  <a:pt x="317480" y="1350"/>
                  <a:pt x="411887" y="803810"/>
                  <a:pt x="357940" y="1116702"/>
                </a:cubicBezTo>
                <a:cubicBezTo>
                  <a:pt x="303993" y="1429594"/>
                  <a:pt x="26167" y="1613013"/>
                  <a:pt x="1891" y="1877353"/>
                </a:cubicBezTo>
                <a:cubicBezTo>
                  <a:pt x="-22385" y="2141693"/>
                  <a:pt x="194750" y="2617775"/>
                  <a:pt x="212283" y="2702741"/>
                </a:cubicBezTo>
                <a:cubicBezTo>
                  <a:pt x="229816" y="2787707"/>
                  <a:pt x="138106" y="2546295"/>
                  <a:pt x="107087" y="2387152"/>
                </a:cubicBezTo>
                <a:cubicBezTo>
                  <a:pt x="76068" y="2228009"/>
                  <a:pt x="-21037" y="1940741"/>
                  <a:pt x="26167" y="1747881"/>
                </a:cubicBezTo>
                <a:cubicBezTo>
                  <a:pt x="73370" y="1555021"/>
                  <a:pt x="343105" y="1286635"/>
                  <a:pt x="390308" y="1229991"/>
                </a:cubicBezTo>
                <a:cubicBezTo>
                  <a:pt x="437512" y="1173347"/>
                  <a:pt x="306691" y="1428245"/>
                  <a:pt x="309388" y="1408015"/>
                </a:cubicBezTo>
                <a:cubicBezTo>
                  <a:pt x="312085" y="1387785"/>
                  <a:pt x="403795" y="1337884"/>
                  <a:pt x="406492" y="1108610"/>
                </a:cubicBezTo>
                <a:cubicBezTo>
                  <a:pt x="409189" y="879336"/>
                  <a:pt x="333664" y="-1348"/>
                  <a:pt x="325572" y="1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21" name="フリーフォーム 2320">
            <a:extLst>
              <a:ext uri="{FF2B5EF4-FFF2-40B4-BE49-F238E27FC236}">
                <a16:creationId xmlns:a16="http://schemas.microsoft.com/office/drawing/2014/main" id="{713CB072-1FF9-E308-1034-F8928FC7F43A}"/>
              </a:ext>
            </a:extLst>
          </p:cNvPr>
          <p:cNvSpPr/>
          <p:nvPr/>
        </p:nvSpPr>
        <p:spPr>
          <a:xfrm>
            <a:off x="1972052" y="75413"/>
            <a:ext cx="1265043" cy="816024"/>
          </a:xfrm>
          <a:custGeom>
            <a:avLst/>
            <a:gdLst>
              <a:gd name="connsiteX0" fmla="*/ 1264762 w 1265043"/>
              <a:gd name="connsiteY0" fmla="*/ 45968 h 816024"/>
              <a:gd name="connsiteX1" fmla="*/ 763056 w 1265043"/>
              <a:gd name="connsiteY1" fmla="*/ 62152 h 816024"/>
              <a:gd name="connsiteX2" fmla="*/ 2405 w 1265043"/>
              <a:gd name="connsiteY2" fmla="*/ 814711 h 816024"/>
              <a:gd name="connsiteX3" fmla="*/ 528387 w 1265043"/>
              <a:gd name="connsiteY3" fmla="*/ 240176 h 816024"/>
              <a:gd name="connsiteX4" fmla="*/ 698320 w 1265043"/>
              <a:gd name="connsiteY4" fmla="*/ 78336 h 816024"/>
              <a:gd name="connsiteX5" fmla="*/ 1264762 w 1265043"/>
              <a:gd name="connsiteY5" fmla="*/ 45968 h 8160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265043" h="816024">
                <a:moveTo>
                  <a:pt x="1264762" y="45968"/>
                </a:moveTo>
                <a:cubicBezTo>
                  <a:pt x="1275551" y="43271"/>
                  <a:pt x="973449" y="-65972"/>
                  <a:pt x="763056" y="62152"/>
                </a:cubicBezTo>
                <a:cubicBezTo>
                  <a:pt x="552663" y="190276"/>
                  <a:pt x="41516" y="785040"/>
                  <a:pt x="2405" y="814711"/>
                </a:cubicBezTo>
                <a:cubicBezTo>
                  <a:pt x="-36706" y="844382"/>
                  <a:pt x="412401" y="362905"/>
                  <a:pt x="528387" y="240176"/>
                </a:cubicBezTo>
                <a:cubicBezTo>
                  <a:pt x="644373" y="117447"/>
                  <a:pt x="578288" y="109355"/>
                  <a:pt x="698320" y="78336"/>
                </a:cubicBezTo>
                <a:cubicBezTo>
                  <a:pt x="818352" y="47317"/>
                  <a:pt x="1253973" y="48665"/>
                  <a:pt x="1264762" y="45968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22" name="フリーフォーム 2321">
            <a:extLst>
              <a:ext uri="{FF2B5EF4-FFF2-40B4-BE49-F238E27FC236}">
                <a16:creationId xmlns:a16="http://schemas.microsoft.com/office/drawing/2014/main" id="{0BB0CB8F-3B4C-C34D-2E0D-F6209CCAD638}"/>
              </a:ext>
            </a:extLst>
          </p:cNvPr>
          <p:cNvSpPr/>
          <p:nvPr/>
        </p:nvSpPr>
        <p:spPr>
          <a:xfrm>
            <a:off x="3916250" y="226439"/>
            <a:ext cx="1031376" cy="1592433"/>
          </a:xfrm>
          <a:custGeom>
            <a:avLst/>
            <a:gdLst>
              <a:gd name="connsiteX0" fmla="*/ 295 w 1031376"/>
              <a:gd name="connsiteY0" fmla="*/ 138 h 1592433"/>
              <a:gd name="connsiteX1" fmla="*/ 769038 w 1031376"/>
              <a:gd name="connsiteY1" fmla="*/ 736513 h 1592433"/>
              <a:gd name="connsiteX2" fmla="*/ 631474 w 1031376"/>
              <a:gd name="connsiteY2" fmla="*/ 647501 h 1592433"/>
              <a:gd name="connsiteX3" fmla="*/ 1019892 w 1031376"/>
              <a:gd name="connsiteY3" fmla="*/ 1561901 h 1592433"/>
              <a:gd name="connsiteX4" fmla="*/ 906603 w 1031376"/>
              <a:gd name="connsiteY4" fmla="*/ 1311048 h 1592433"/>
              <a:gd name="connsiteX5" fmla="*/ 680026 w 1031376"/>
              <a:gd name="connsiteY5" fmla="*/ 679869 h 1592433"/>
              <a:gd name="connsiteX6" fmla="*/ 295 w 1031376"/>
              <a:gd name="connsiteY6" fmla="*/ 138 h 15924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031376" h="1592433">
                <a:moveTo>
                  <a:pt x="295" y="138"/>
                </a:moveTo>
                <a:cubicBezTo>
                  <a:pt x="15130" y="9579"/>
                  <a:pt x="663841" y="628619"/>
                  <a:pt x="769038" y="736513"/>
                </a:cubicBezTo>
                <a:cubicBezTo>
                  <a:pt x="874235" y="844407"/>
                  <a:pt x="589665" y="509936"/>
                  <a:pt x="631474" y="647501"/>
                </a:cubicBezTo>
                <a:cubicBezTo>
                  <a:pt x="673283" y="785066"/>
                  <a:pt x="974037" y="1451310"/>
                  <a:pt x="1019892" y="1561901"/>
                </a:cubicBezTo>
                <a:cubicBezTo>
                  <a:pt x="1065747" y="1672492"/>
                  <a:pt x="963247" y="1458053"/>
                  <a:pt x="906603" y="1311048"/>
                </a:cubicBezTo>
                <a:cubicBezTo>
                  <a:pt x="849959" y="1164043"/>
                  <a:pt x="827031" y="892959"/>
                  <a:pt x="680026" y="679869"/>
                </a:cubicBezTo>
                <a:cubicBezTo>
                  <a:pt x="533021" y="466779"/>
                  <a:pt x="-14540" y="-9303"/>
                  <a:pt x="295" y="138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23" name="フリーフォーム 2322">
            <a:extLst>
              <a:ext uri="{FF2B5EF4-FFF2-40B4-BE49-F238E27FC236}">
                <a16:creationId xmlns:a16="http://schemas.microsoft.com/office/drawing/2014/main" id="{14B0DEAB-9802-B246-48FA-E041407923F1}"/>
              </a:ext>
            </a:extLst>
          </p:cNvPr>
          <p:cNvSpPr/>
          <p:nvPr/>
        </p:nvSpPr>
        <p:spPr>
          <a:xfrm>
            <a:off x="760518" y="2182984"/>
            <a:ext cx="842025" cy="2138177"/>
          </a:xfrm>
          <a:custGeom>
            <a:avLst/>
            <a:gdLst>
              <a:gd name="connsiteX0" fmla="*/ 817429 w 842025"/>
              <a:gd name="connsiteY0" fmla="*/ 50418 h 2138177"/>
              <a:gd name="connsiteX1" fmla="*/ 469471 w 842025"/>
              <a:gd name="connsiteY1" fmla="*/ 519756 h 2138177"/>
              <a:gd name="connsiteX2" fmla="*/ 348091 w 842025"/>
              <a:gd name="connsiteY2" fmla="*/ 1280407 h 2138177"/>
              <a:gd name="connsiteX3" fmla="*/ 412827 w 842025"/>
              <a:gd name="connsiteY3" fmla="*/ 1159027 h 2138177"/>
              <a:gd name="connsiteX4" fmla="*/ 133 w 842025"/>
              <a:gd name="connsiteY4" fmla="*/ 2138163 h 2138177"/>
              <a:gd name="connsiteX5" fmla="*/ 461379 w 842025"/>
              <a:gd name="connsiteY5" fmla="*/ 1134751 h 2138177"/>
              <a:gd name="connsiteX6" fmla="*/ 348091 w 842025"/>
              <a:gd name="connsiteY6" fmla="*/ 1239947 h 2138177"/>
              <a:gd name="connsiteX7" fmla="*/ 453287 w 842025"/>
              <a:gd name="connsiteY7" fmla="*/ 544032 h 2138177"/>
              <a:gd name="connsiteX8" fmla="*/ 348091 w 842025"/>
              <a:gd name="connsiteY8" fmla="*/ 875805 h 2138177"/>
              <a:gd name="connsiteX9" fmla="*/ 760785 w 842025"/>
              <a:gd name="connsiteY9" fmla="*/ 107062 h 2138177"/>
              <a:gd name="connsiteX10" fmla="*/ 817429 w 842025"/>
              <a:gd name="connsiteY10" fmla="*/ 50418 h 21381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842025" h="2138177">
                <a:moveTo>
                  <a:pt x="817429" y="50418"/>
                </a:moveTo>
                <a:cubicBezTo>
                  <a:pt x="768877" y="119200"/>
                  <a:pt x="547694" y="314758"/>
                  <a:pt x="469471" y="519756"/>
                </a:cubicBezTo>
                <a:cubicBezTo>
                  <a:pt x="391248" y="724754"/>
                  <a:pt x="357532" y="1173862"/>
                  <a:pt x="348091" y="1280407"/>
                </a:cubicBezTo>
                <a:cubicBezTo>
                  <a:pt x="338650" y="1386952"/>
                  <a:pt x="470820" y="1016068"/>
                  <a:pt x="412827" y="1159027"/>
                </a:cubicBezTo>
                <a:cubicBezTo>
                  <a:pt x="354834" y="1301986"/>
                  <a:pt x="-7959" y="2142209"/>
                  <a:pt x="133" y="2138163"/>
                </a:cubicBezTo>
                <a:cubicBezTo>
                  <a:pt x="8225" y="2134117"/>
                  <a:pt x="403386" y="1284454"/>
                  <a:pt x="461379" y="1134751"/>
                </a:cubicBezTo>
                <a:cubicBezTo>
                  <a:pt x="519372" y="985048"/>
                  <a:pt x="349440" y="1338400"/>
                  <a:pt x="348091" y="1239947"/>
                </a:cubicBezTo>
                <a:cubicBezTo>
                  <a:pt x="346742" y="1141494"/>
                  <a:pt x="453287" y="604722"/>
                  <a:pt x="453287" y="544032"/>
                </a:cubicBezTo>
                <a:cubicBezTo>
                  <a:pt x="453287" y="483342"/>
                  <a:pt x="296841" y="948633"/>
                  <a:pt x="348091" y="875805"/>
                </a:cubicBezTo>
                <a:cubicBezTo>
                  <a:pt x="399341" y="802977"/>
                  <a:pt x="681213" y="245975"/>
                  <a:pt x="760785" y="107062"/>
                </a:cubicBezTo>
                <a:cubicBezTo>
                  <a:pt x="840357" y="-31851"/>
                  <a:pt x="865981" y="-18364"/>
                  <a:pt x="817429" y="50418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24" name="フリーフォーム 2323">
            <a:extLst>
              <a:ext uri="{FF2B5EF4-FFF2-40B4-BE49-F238E27FC236}">
                <a16:creationId xmlns:a16="http://schemas.microsoft.com/office/drawing/2014/main" id="{83CF15C0-35F6-5BB8-B81B-978C2BC1DF73}"/>
              </a:ext>
            </a:extLst>
          </p:cNvPr>
          <p:cNvSpPr/>
          <p:nvPr/>
        </p:nvSpPr>
        <p:spPr>
          <a:xfrm>
            <a:off x="4636734" y="1811984"/>
            <a:ext cx="1277384" cy="2501944"/>
          </a:xfrm>
          <a:custGeom>
            <a:avLst/>
            <a:gdLst>
              <a:gd name="connsiteX0" fmla="*/ 2 w 1277384"/>
              <a:gd name="connsiteY0" fmla="*/ 632 h 2501944"/>
              <a:gd name="connsiteX1" fmla="*/ 679733 w 1277384"/>
              <a:gd name="connsiteY1" fmla="*/ 712731 h 2501944"/>
              <a:gd name="connsiteX2" fmla="*/ 687825 w 1277384"/>
              <a:gd name="connsiteY2" fmla="*/ 1182069 h 2501944"/>
              <a:gd name="connsiteX3" fmla="*/ 890126 w 1277384"/>
              <a:gd name="connsiteY3" fmla="*/ 1465290 h 2501944"/>
              <a:gd name="connsiteX4" fmla="*/ 768746 w 1277384"/>
              <a:gd name="connsiteY4" fmla="*/ 1368186 h 2501944"/>
              <a:gd name="connsiteX5" fmla="*/ 1035783 w 1277384"/>
              <a:gd name="connsiteY5" fmla="*/ 1910352 h 2501944"/>
              <a:gd name="connsiteX6" fmla="*/ 1270452 w 1277384"/>
              <a:gd name="connsiteY6" fmla="*/ 2492979 h 2501944"/>
              <a:gd name="connsiteX7" fmla="*/ 1181439 w 1277384"/>
              <a:gd name="connsiteY7" fmla="*/ 2209758 h 2501944"/>
              <a:gd name="connsiteX8" fmla="*/ 841574 w 1277384"/>
              <a:gd name="connsiteY8" fmla="*/ 1497658 h 2501944"/>
              <a:gd name="connsiteX9" fmla="*/ 671641 w 1277384"/>
              <a:gd name="connsiteY9" fmla="*/ 842204 h 2501944"/>
              <a:gd name="connsiteX10" fmla="*/ 2 w 1277384"/>
              <a:gd name="connsiteY10" fmla="*/ 632 h 25019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277384" h="2501944">
                <a:moveTo>
                  <a:pt x="2" y="632"/>
                </a:moveTo>
                <a:cubicBezTo>
                  <a:pt x="1351" y="-20947"/>
                  <a:pt x="565096" y="515825"/>
                  <a:pt x="679733" y="712731"/>
                </a:cubicBezTo>
                <a:cubicBezTo>
                  <a:pt x="794370" y="909637"/>
                  <a:pt x="652760" y="1056643"/>
                  <a:pt x="687825" y="1182069"/>
                </a:cubicBezTo>
                <a:cubicBezTo>
                  <a:pt x="722891" y="1307496"/>
                  <a:pt x="876639" y="1434271"/>
                  <a:pt x="890126" y="1465290"/>
                </a:cubicBezTo>
                <a:cubicBezTo>
                  <a:pt x="903613" y="1496309"/>
                  <a:pt x="744470" y="1294009"/>
                  <a:pt x="768746" y="1368186"/>
                </a:cubicBezTo>
                <a:cubicBezTo>
                  <a:pt x="793022" y="1442363"/>
                  <a:pt x="952165" y="1722887"/>
                  <a:pt x="1035783" y="1910352"/>
                </a:cubicBezTo>
                <a:cubicBezTo>
                  <a:pt x="1119401" y="2097818"/>
                  <a:pt x="1246176" y="2443078"/>
                  <a:pt x="1270452" y="2492979"/>
                </a:cubicBezTo>
                <a:cubicBezTo>
                  <a:pt x="1294728" y="2542880"/>
                  <a:pt x="1252919" y="2375645"/>
                  <a:pt x="1181439" y="2209758"/>
                </a:cubicBezTo>
                <a:cubicBezTo>
                  <a:pt x="1109959" y="2043871"/>
                  <a:pt x="926540" y="1725584"/>
                  <a:pt x="841574" y="1497658"/>
                </a:cubicBezTo>
                <a:cubicBezTo>
                  <a:pt x="756608" y="1269732"/>
                  <a:pt x="805160" y="1093057"/>
                  <a:pt x="671641" y="842204"/>
                </a:cubicBezTo>
                <a:cubicBezTo>
                  <a:pt x="538122" y="591351"/>
                  <a:pt x="-1347" y="22211"/>
                  <a:pt x="2" y="632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25" name="フリーフォーム 2324">
            <a:extLst>
              <a:ext uri="{FF2B5EF4-FFF2-40B4-BE49-F238E27FC236}">
                <a16:creationId xmlns:a16="http://schemas.microsoft.com/office/drawing/2014/main" id="{AE9F9D67-EDD0-CEF7-F95E-E315F0EC753E}"/>
              </a:ext>
            </a:extLst>
          </p:cNvPr>
          <p:cNvSpPr/>
          <p:nvPr/>
        </p:nvSpPr>
        <p:spPr>
          <a:xfrm>
            <a:off x="4110754" y="3301550"/>
            <a:ext cx="375119" cy="1442778"/>
          </a:xfrm>
          <a:custGeom>
            <a:avLst/>
            <a:gdLst>
              <a:gd name="connsiteX0" fmla="*/ 0 w 375119"/>
              <a:gd name="connsiteY0" fmla="*/ 0 h 1442778"/>
              <a:gd name="connsiteX1" fmla="*/ 291313 w 375119"/>
              <a:gd name="connsiteY1" fmla="*/ 817296 h 1442778"/>
              <a:gd name="connsiteX2" fmla="*/ 145657 w 375119"/>
              <a:gd name="connsiteY2" fmla="*/ 1432291 h 1442778"/>
              <a:gd name="connsiteX3" fmla="*/ 250853 w 375119"/>
              <a:gd name="connsiteY3" fmla="*/ 1181438 h 1442778"/>
              <a:gd name="connsiteX4" fmla="*/ 372234 w 375119"/>
              <a:gd name="connsiteY4" fmla="*/ 873940 h 1442778"/>
              <a:gd name="connsiteX5" fmla="*/ 339865 w 375119"/>
              <a:gd name="connsiteY5" fmla="*/ 801112 h 1442778"/>
              <a:gd name="connsiteX6" fmla="*/ 0 w 375119"/>
              <a:gd name="connsiteY6" fmla="*/ 0 h 14427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75119" h="1442778">
                <a:moveTo>
                  <a:pt x="0" y="0"/>
                </a:moveTo>
                <a:cubicBezTo>
                  <a:pt x="133518" y="289290"/>
                  <a:pt x="267037" y="578581"/>
                  <a:pt x="291313" y="817296"/>
                </a:cubicBezTo>
                <a:cubicBezTo>
                  <a:pt x="315589" y="1056011"/>
                  <a:pt x="152400" y="1371601"/>
                  <a:pt x="145657" y="1432291"/>
                </a:cubicBezTo>
                <a:cubicBezTo>
                  <a:pt x="138914" y="1492981"/>
                  <a:pt x="213090" y="1274496"/>
                  <a:pt x="250853" y="1181438"/>
                </a:cubicBezTo>
                <a:cubicBezTo>
                  <a:pt x="288616" y="1088380"/>
                  <a:pt x="357399" y="937328"/>
                  <a:pt x="372234" y="873940"/>
                </a:cubicBezTo>
                <a:cubicBezTo>
                  <a:pt x="387069" y="810552"/>
                  <a:pt x="339865" y="801112"/>
                  <a:pt x="339865" y="801112"/>
                </a:cubicBezTo>
                <a:lnTo>
                  <a:pt x="0" y="0"/>
                </a:ln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26" name="フリーフォーム 2325">
            <a:extLst>
              <a:ext uri="{FF2B5EF4-FFF2-40B4-BE49-F238E27FC236}">
                <a16:creationId xmlns:a16="http://schemas.microsoft.com/office/drawing/2014/main" id="{86AC321B-F53F-6095-2992-6130672B78E5}"/>
              </a:ext>
            </a:extLst>
          </p:cNvPr>
          <p:cNvSpPr/>
          <p:nvPr/>
        </p:nvSpPr>
        <p:spPr>
          <a:xfrm>
            <a:off x="3974545" y="2883835"/>
            <a:ext cx="246003" cy="962354"/>
          </a:xfrm>
          <a:custGeom>
            <a:avLst/>
            <a:gdLst>
              <a:gd name="connsiteX0" fmla="*/ 245763 w 246003"/>
              <a:gd name="connsiteY0" fmla="*/ 42 h 962354"/>
              <a:gd name="connsiteX1" fmla="*/ 94264 w 246003"/>
              <a:gd name="connsiteY1" fmla="*/ 378787 h 962354"/>
              <a:gd name="connsiteX2" fmla="*/ 18515 w 246003"/>
              <a:gd name="connsiteY2" fmla="*/ 941495 h 962354"/>
              <a:gd name="connsiteX3" fmla="*/ 2283 w 246003"/>
              <a:gd name="connsiteY3" fmla="*/ 795408 h 962354"/>
              <a:gd name="connsiteX4" fmla="*/ 56390 w 246003"/>
              <a:gd name="connsiteY4" fmla="*/ 357145 h 962354"/>
              <a:gd name="connsiteX5" fmla="*/ 245763 w 246003"/>
              <a:gd name="connsiteY5" fmla="*/ 42 h 9623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46003" h="962354">
                <a:moveTo>
                  <a:pt x="245763" y="42"/>
                </a:moveTo>
                <a:cubicBezTo>
                  <a:pt x="252075" y="3649"/>
                  <a:pt x="132139" y="221878"/>
                  <a:pt x="94264" y="378787"/>
                </a:cubicBezTo>
                <a:cubicBezTo>
                  <a:pt x="56389" y="535696"/>
                  <a:pt x="33845" y="872058"/>
                  <a:pt x="18515" y="941495"/>
                </a:cubicBezTo>
                <a:cubicBezTo>
                  <a:pt x="3185" y="1010932"/>
                  <a:pt x="-4030" y="892800"/>
                  <a:pt x="2283" y="795408"/>
                </a:cubicBezTo>
                <a:cubicBezTo>
                  <a:pt x="8596" y="698016"/>
                  <a:pt x="17614" y="488804"/>
                  <a:pt x="56390" y="357145"/>
                </a:cubicBezTo>
                <a:cubicBezTo>
                  <a:pt x="95166" y="225486"/>
                  <a:pt x="239451" y="-3565"/>
                  <a:pt x="245763" y="42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27" name="フリーフォーム 2326">
            <a:extLst>
              <a:ext uri="{FF2B5EF4-FFF2-40B4-BE49-F238E27FC236}">
                <a16:creationId xmlns:a16="http://schemas.microsoft.com/office/drawing/2014/main" id="{C474208C-21A1-A172-1339-F0AA89459634}"/>
              </a:ext>
            </a:extLst>
          </p:cNvPr>
          <p:cNvSpPr/>
          <p:nvPr/>
        </p:nvSpPr>
        <p:spPr>
          <a:xfrm>
            <a:off x="2710721" y="2725723"/>
            <a:ext cx="434813" cy="975508"/>
          </a:xfrm>
          <a:custGeom>
            <a:avLst/>
            <a:gdLst>
              <a:gd name="connsiteX0" fmla="*/ 15 w 434813"/>
              <a:gd name="connsiteY0" fmla="*/ 6656 h 975508"/>
              <a:gd name="connsiteX1" fmla="*/ 205620 w 434813"/>
              <a:gd name="connsiteY1" fmla="*/ 385401 h 975508"/>
              <a:gd name="connsiteX2" fmla="*/ 319243 w 434813"/>
              <a:gd name="connsiteY2" fmla="*/ 747915 h 975508"/>
              <a:gd name="connsiteX3" fmla="*/ 275958 w 434813"/>
              <a:gd name="connsiteY3" fmla="*/ 623470 h 975508"/>
              <a:gd name="connsiteX4" fmla="*/ 432867 w 434813"/>
              <a:gd name="connsiteY4" fmla="*/ 964341 h 975508"/>
              <a:gd name="connsiteX5" fmla="*/ 367939 w 434813"/>
              <a:gd name="connsiteY5" fmla="*/ 899413 h 975508"/>
              <a:gd name="connsiteX6" fmla="*/ 162335 w 434813"/>
              <a:gd name="connsiteY6" fmla="*/ 699219 h 975508"/>
              <a:gd name="connsiteX7" fmla="*/ 286780 w 434813"/>
              <a:gd name="connsiteY7" fmla="*/ 856128 h 975508"/>
              <a:gd name="connsiteX8" fmla="*/ 183977 w 434813"/>
              <a:gd name="connsiteY8" fmla="*/ 585595 h 975508"/>
              <a:gd name="connsiteX9" fmla="*/ 216441 w 434813"/>
              <a:gd name="connsiteY9" fmla="*/ 720862 h 975508"/>
              <a:gd name="connsiteX10" fmla="*/ 15 w 434813"/>
              <a:gd name="connsiteY10" fmla="*/ 6656 h 9755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434813" h="975508">
                <a:moveTo>
                  <a:pt x="15" y="6656"/>
                </a:moveTo>
                <a:cubicBezTo>
                  <a:pt x="-1788" y="-49254"/>
                  <a:pt x="152415" y="261858"/>
                  <a:pt x="205620" y="385401"/>
                </a:cubicBezTo>
                <a:cubicBezTo>
                  <a:pt x="258825" y="508944"/>
                  <a:pt x="307520" y="708237"/>
                  <a:pt x="319243" y="747915"/>
                </a:cubicBezTo>
                <a:cubicBezTo>
                  <a:pt x="330966" y="787593"/>
                  <a:pt x="257021" y="587399"/>
                  <a:pt x="275958" y="623470"/>
                </a:cubicBezTo>
                <a:cubicBezTo>
                  <a:pt x="294895" y="659541"/>
                  <a:pt x="417537" y="918351"/>
                  <a:pt x="432867" y="964341"/>
                </a:cubicBezTo>
                <a:cubicBezTo>
                  <a:pt x="448197" y="1010331"/>
                  <a:pt x="367939" y="899413"/>
                  <a:pt x="367939" y="899413"/>
                </a:cubicBezTo>
                <a:cubicBezTo>
                  <a:pt x="322850" y="855226"/>
                  <a:pt x="175861" y="706433"/>
                  <a:pt x="162335" y="699219"/>
                </a:cubicBezTo>
                <a:cubicBezTo>
                  <a:pt x="148809" y="692005"/>
                  <a:pt x="283173" y="875065"/>
                  <a:pt x="286780" y="856128"/>
                </a:cubicBezTo>
                <a:cubicBezTo>
                  <a:pt x="290387" y="837191"/>
                  <a:pt x="195700" y="608139"/>
                  <a:pt x="183977" y="585595"/>
                </a:cubicBezTo>
                <a:cubicBezTo>
                  <a:pt x="172254" y="563051"/>
                  <a:pt x="243494" y="814646"/>
                  <a:pt x="216441" y="720862"/>
                </a:cubicBezTo>
                <a:cubicBezTo>
                  <a:pt x="189388" y="627078"/>
                  <a:pt x="1818" y="62566"/>
                  <a:pt x="15" y="6656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28" name="フリーフォーム 2327">
            <a:extLst>
              <a:ext uri="{FF2B5EF4-FFF2-40B4-BE49-F238E27FC236}">
                <a16:creationId xmlns:a16="http://schemas.microsoft.com/office/drawing/2014/main" id="{EFD868FC-EAEE-187E-12AE-A0FBEB41D62A}"/>
              </a:ext>
            </a:extLst>
          </p:cNvPr>
          <p:cNvSpPr/>
          <p:nvPr/>
        </p:nvSpPr>
        <p:spPr>
          <a:xfrm>
            <a:off x="2715784" y="2721006"/>
            <a:ext cx="694135" cy="1360496"/>
          </a:xfrm>
          <a:custGeom>
            <a:avLst/>
            <a:gdLst>
              <a:gd name="connsiteX0" fmla="*/ 308770 w 694135"/>
              <a:gd name="connsiteY0" fmla="*/ 346833 h 1360496"/>
              <a:gd name="connsiteX1" fmla="*/ 503553 w 694135"/>
              <a:gd name="connsiteY1" fmla="*/ 855434 h 1360496"/>
              <a:gd name="connsiteX2" fmla="*/ 471089 w 694135"/>
              <a:gd name="connsiteY2" fmla="*/ 795917 h 1360496"/>
              <a:gd name="connsiteX3" fmla="*/ 665873 w 694135"/>
              <a:gd name="connsiteY3" fmla="*/ 1131377 h 1360496"/>
              <a:gd name="connsiteX4" fmla="*/ 692926 w 694135"/>
              <a:gd name="connsiteY4" fmla="*/ 1309929 h 1360496"/>
              <a:gd name="connsiteX5" fmla="*/ 671283 w 694135"/>
              <a:gd name="connsiteY5" fmla="*/ 1282876 h 1360496"/>
              <a:gd name="connsiteX6" fmla="*/ 682105 w 694135"/>
              <a:gd name="connsiteY6" fmla="*/ 1353214 h 1360496"/>
              <a:gd name="connsiteX7" fmla="*/ 541428 w 694135"/>
              <a:gd name="connsiteY7" fmla="*/ 1077271 h 1360496"/>
              <a:gd name="connsiteX8" fmla="*/ 346644 w 694135"/>
              <a:gd name="connsiteY8" fmla="*/ 790506 h 1360496"/>
              <a:gd name="connsiteX9" fmla="*/ 395340 w 694135"/>
              <a:gd name="connsiteY9" fmla="*/ 963647 h 1360496"/>
              <a:gd name="connsiteX10" fmla="*/ 5773 w 694135"/>
              <a:gd name="connsiteY10" fmla="*/ 22194 h 1360496"/>
              <a:gd name="connsiteX11" fmla="*/ 173504 w 694135"/>
              <a:gd name="connsiteY11" fmla="*/ 314369 h 1360496"/>
              <a:gd name="connsiteX12" fmla="*/ 330412 w 694135"/>
              <a:gd name="connsiteY12" fmla="*/ 514563 h 1360496"/>
              <a:gd name="connsiteX13" fmla="*/ 308770 w 694135"/>
              <a:gd name="connsiteY13" fmla="*/ 346833 h 13604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694135" h="1360496">
                <a:moveTo>
                  <a:pt x="308770" y="346833"/>
                </a:moveTo>
                <a:cubicBezTo>
                  <a:pt x="337627" y="403645"/>
                  <a:pt x="476500" y="780587"/>
                  <a:pt x="503553" y="855434"/>
                </a:cubicBezTo>
                <a:cubicBezTo>
                  <a:pt x="530606" y="930281"/>
                  <a:pt x="444036" y="749927"/>
                  <a:pt x="471089" y="795917"/>
                </a:cubicBezTo>
                <a:cubicBezTo>
                  <a:pt x="498142" y="841908"/>
                  <a:pt x="628900" y="1045708"/>
                  <a:pt x="665873" y="1131377"/>
                </a:cubicBezTo>
                <a:cubicBezTo>
                  <a:pt x="702846" y="1217046"/>
                  <a:pt x="692926" y="1309929"/>
                  <a:pt x="692926" y="1309929"/>
                </a:cubicBezTo>
                <a:cubicBezTo>
                  <a:pt x="693828" y="1335179"/>
                  <a:pt x="673086" y="1275662"/>
                  <a:pt x="671283" y="1282876"/>
                </a:cubicBezTo>
                <a:cubicBezTo>
                  <a:pt x="669480" y="1290090"/>
                  <a:pt x="703748" y="1387482"/>
                  <a:pt x="682105" y="1353214"/>
                </a:cubicBezTo>
                <a:cubicBezTo>
                  <a:pt x="660463" y="1318947"/>
                  <a:pt x="597338" y="1171056"/>
                  <a:pt x="541428" y="1077271"/>
                </a:cubicBezTo>
                <a:cubicBezTo>
                  <a:pt x="485518" y="983486"/>
                  <a:pt x="370992" y="809443"/>
                  <a:pt x="346644" y="790506"/>
                </a:cubicBezTo>
                <a:cubicBezTo>
                  <a:pt x="322296" y="771569"/>
                  <a:pt x="452152" y="1091699"/>
                  <a:pt x="395340" y="963647"/>
                </a:cubicBezTo>
                <a:cubicBezTo>
                  <a:pt x="338528" y="835595"/>
                  <a:pt x="42746" y="130407"/>
                  <a:pt x="5773" y="22194"/>
                </a:cubicBezTo>
                <a:cubicBezTo>
                  <a:pt x="-31200" y="-86019"/>
                  <a:pt x="119398" y="232308"/>
                  <a:pt x="173504" y="314369"/>
                </a:cubicBezTo>
                <a:cubicBezTo>
                  <a:pt x="227610" y="396430"/>
                  <a:pt x="306064" y="501938"/>
                  <a:pt x="330412" y="514563"/>
                </a:cubicBezTo>
                <a:cubicBezTo>
                  <a:pt x="354760" y="527188"/>
                  <a:pt x="279913" y="290021"/>
                  <a:pt x="308770" y="346833"/>
                </a:cubicBezTo>
                <a:close/>
              </a:path>
            </a:pathLst>
          </a:custGeom>
          <a:solidFill>
            <a:schemeClr val="accent5">
              <a:lumMod val="75000"/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29" name="フリーフォーム 2328">
            <a:extLst>
              <a:ext uri="{FF2B5EF4-FFF2-40B4-BE49-F238E27FC236}">
                <a16:creationId xmlns:a16="http://schemas.microsoft.com/office/drawing/2014/main" id="{1D76573F-4032-09DF-E74C-43D0595712DC}"/>
              </a:ext>
            </a:extLst>
          </p:cNvPr>
          <p:cNvSpPr/>
          <p:nvPr/>
        </p:nvSpPr>
        <p:spPr>
          <a:xfrm>
            <a:off x="3505973" y="3303030"/>
            <a:ext cx="465012" cy="1116588"/>
          </a:xfrm>
          <a:custGeom>
            <a:avLst/>
            <a:gdLst>
              <a:gd name="connsiteX0" fmla="*/ 460034 w 465012"/>
              <a:gd name="connsiteY0" fmla="*/ 2878 h 1116588"/>
              <a:gd name="connsiteX1" fmla="*/ 378874 w 465012"/>
              <a:gd name="connsiteY1" fmla="*/ 322106 h 1116588"/>
              <a:gd name="connsiteX2" fmla="*/ 286893 w 465012"/>
              <a:gd name="connsiteY2" fmla="*/ 695441 h 1116588"/>
              <a:gd name="connsiteX3" fmla="*/ 270661 w 465012"/>
              <a:gd name="connsiteY3" fmla="*/ 625103 h 1116588"/>
              <a:gd name="connsiteX4" fmla="*/ 330178 w 465012"/>
              <a:gd name="connsiteY4" fmla="*/ 895635 h 1116588"/>
              <a:gd name="connsiteX5" fmla="*/ 422160 w 465012"/>
              <a:gd name="connsiteY5" fmla="*/ 1112061 h 1116588"/>
              <a:gd name="connsiteX6" fmla="*/ 351821 w 465012"/>
              <a:gd name="connsiteY6" fmla="*/ 1025491 h 1116588"/>
              <a:gd name="connsiteX7" fmla="*/ 167859 w 465012"/>
              <a:gd name="connsiteY7" fmla="*/ 825297 h 1116588"/>
              <a:gd name="connsiteX8" fmla="*/ 129 w 465012"/>
              <a:gd name="connsiteY8" fmla="*/ 565585 h 1116588"/>
              <a:gd name="connsiteX9" fmla="*/ 140806 w 465012"/>
              <a:gd name="connsiteY9" fmla="*/ 754958 h 1116588"/>
              <a:gd name="connsiteX10" fmla="*/ 184091 w 465012"/>
              <a:gd name="connsiteY10" fmla="*/ 673798 h 1116588"/>
              <a:gd name="connsiteX11" fmla="*/ 243608 w 465012"/>
              <a:gd name="connsiteY11" fmla="*/ 771190 h 1116588"/>
              <a:gd name="connsiteX12" fmla="*/ 254429 w 465012"/>
              <a:gd name="connsiteY12" fmla="*/ 419498 h 1116588"/>
              <a:gd name="connsiteX13" fmla="*/ 254429 w 465012"/>
              <a:gd name="connsiteY13" fmla="*/ 565585 h 1116588"/>
              <a:gd name="connsiteX14" fmla="*/ 335589 w 465012"/>
              <a:gd name="connsiteY14" fmla="*/ 186840 h 1116588"/>
              <a:gd name="connsiteX15" fmla="*/ 357232 w 465012"/>
              <a:gd name="connsiteY15" fmla="*/ 100269 h 1116588"/>
              <a:gd name="connsiteX16" fmla="*/ 227376 w 465012"/>
              <a:gd name="connsiteY16" fmla="*/ 159787 h 1116588"/>
              <a:gd name="connsiteX17" fmla="*/ 460034 w 465012"/>
              <a:gd name="connsiteY17" fmla="*/ 2878 h 11165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465012" h="1116588">
                <a:moveTo>
                  <a:pt x="460034" y="2878"/>
                </a:moveTo>
                <a:cubicBezTo>
                  <a:pt x="485284" y="29931"/>
                  <a:pt x="407731" y="206679"/>
                  <a:pt x="378874" y="322106"/>
                </a:cubicBezTo>
                <a:cubicBezTo>
                  <a:pt x="350017" y="437533"/>
                  <a:pt x="304928" y="644942"/>
                  <a:pt x="286893" y="695441"/>
                </a:cubicBezTo>
                <a:cubicBezTo>
                  <a:pt x="268858" y="745940"/>
                  <a:pt x="263447" y="591737"/>
                  <a:pt x="270661" y="625103"/>
                </a:cubicBezTo>
                <a:cubicBezTo>
                  <a:pt x="277875" y="658469"/>
                  <a:pt x="304928" y="814475"/>
                  <a:pt x="330178" y="895635"/>
                </a:cubicBezTo>
                <a:cubicBezTo>
                  <a:pt x="355428" y="976795"/>
                  <a:pt x="418553" y="1090418"/>
                  <a:pt x="422160" y="1112061"/>
                </a:cubicBezTo>
                <a:cubicBezTo>
                  <a:pt x="425767" y="1133704"/>
                  <a:pt x="394204" y="1073285"/>
                  <a:pt x="351821" y="1025491"/>
                </a:cubicBezTo>
                <a:cubicBezTo>
                  <a:pt x="309437" y="977697"/>
                  <a:pt x="226474" y="901948"/>
                  <a:pt x="167859" y="825297"/>
                </a:cubicBezTo>
                <a:cubicBezTo>
                  <a:pt x="109244" y="748646"/>
                  <a:pt x="4638" y="577308"/>
                  <a:pt x="129" y="565585"/>
                </a:cubicBezTo>
                <a:cubicBezTo>
                  <a:pt x="-4380" y="553862"/>
                  <a:pt x="110146" y="736923"/>
                  <a:pt x="140806" y="754958"/>
                </a:cubicBezTo>
                <a:cubicBezTo>
                  <a:pt x="171466" y="772993"/>
                  <a:pt x="166957" y="671093"/>
                  <a:pt x="184091" y="673798"/>
                </a:cubicBezTo>
                <a:cubicBezTo>
                  <a:pt x="201225" y="676503"/>
                  <a:pt x="231885" y="813573"/>
                  <a:pt x="243608" y="771190"/>
                </a:cubicBezTo>
                <a:cubicBezTo>
                  <a:pt x="255331" y="728807"/>
                  <a:pt x="252626" y="453765"/>
                  <a:pt x="254429" y="419498"/>
                </a:cubicBezTo>
                <a:cubicBezTo>
                  <a:pt x="256232" y="385231"/>
                  <a:pt x="240902" y="604361"/>
                  <a:pt x="254429" y="565585"/>
                </a:cubicBezTo>
                <a:cubicBezTo>
                  <a:pt x="267956" y="526809"/>
                  <a:pt x="318455" y="264393"/>
                  <a:pt x="335589" y="186840"/>
                </a:cubicBezTo>
                <a:cubicBezTo>
                  <a:pt x="352723" y="109287"/>
                  <a:pt x="375267" y="104778"/>
                  <a:pt x="357232" y="100269"/>
                </a:cubicBezTo>
                <a:cubicBezTo>
                  <a:pt x="339197" y="95760"/>
                  <a:pt x="205733" y="171510"/>
                  <a:pt x="227376" y="159787"/>
                </a:cubicBezTo>
                <a:cubicBezTo>
                  <a:pt x="249019" y="148064"/>
                  <a:pt x="434784" y="-24175"/>
                  <a:pt x="460034" y="2878"/>
                </a:cubicBezTo>
                <a:close/>
              </a:path>
            </a:pathLst>
          </a:custGeom>
          <a:solidFill>
            <a:srgbClr val="FFC000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30" name="フリーフォーム 2329">
            <a:extLst>
              <a:ext uri="{FF2B5EF4-FFF2-40B4-BE49-F238E27FC236}">
                <a16:creationId xmlns:a16="http://schemas.microsoft.com/office/drawing/2014/main" id="{2B0348EA-FCF5-5F87-D0D9-04581515F699}"/>
              </a:ext>
            </a:extLst>
          </p:cNvPr>
          <p:cNvSpPr/>
          <p:nvPr/>
        </p:nvSpPr>
        <p:spPr>
          <a:xfrm>
            <a:off x="3938853" y="3365010"/>
            <a:ext cx="159437" cy="1045419"/>
          </a:xfrm>
          <a:custGeom>
            <a:avLst/>
            <a:gdLst>
              <a:gd name="connsiteX0" fmla="*/ 129956 w 159437"/>
              <a:gd name="connsiteY0" fmla="*/ 130270 h 1045419"/>
              <a:gd name="connsiteX1" fmla="*/ 75850 w 159437"/>
              <a:gd name="connsiteY1" fmla="*/ 617229 h 1045419"/>
              <a:gd name="connsiteX2" fmla="*/ 146188 w 159437"/>
              <a:gd name="connsiteY2" fmla="*/ 1033849 h 1045419"/>
              <a:gd name="connsiteX3" fmla="*/ 108314 w 159437"/>
              <a:gd name="connsiteY3" fmla="*/ 882351 h 1045419"/>
              <a:gd name="connsiteX4" fmla="*/ 157010 w 159437"/>
              <a:gd name="connsiteY4" fmla="*/ 1044670 h 1045419"/>
              <a:gd name="connsiteX5" fmla="*/ 16333 w 159437"/>
              <a:gd name="connsiteY5" fmla="*/ 801191 h 1045419"/>
              <a:gd name="connsiteX6" fmla="*/ 10922 w 159437"/>
              <a:gd name="connsiteY6" fmla="*/ 936457 h 1045419"/>
              <a:gd name="connsiteX7" fmla="*/ 101 w 159437"/>
              <a:gd name="connsiteY7" fmla="*/ 189788 h 1045419"/>
              <a:gd name="connsiteX8" fmla="*/ 5511 w 159437"/>
              <a:gd name="connsiteY8" fmla="*/ 617229 h 1045419"/>
              <a:gd name="connsiteX9" fmla="*/ 5511 w 159437"/>
              <a:gd name="connsiteY9" fmla="*/ 5826 h 1045419"/>
              <a:gd name="connsiteX10" fmla="*/ 27154 w 159437"/>
              <a:gd name="connsiteY10" fmla="*/ 298001 h 1045419"/>
              <a:gd name="connsiteX11" fmla="*/ 129956 w 159437"/>
              <a:gd name="connsiteY11" fmla="*/ 130270 h 1045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59437" h="1045419">
                <a:moveTo>
                  <a:pt x="129956" y="130270"/>
                </a:moveTo>
                <a:cubicBezTo>
                  <a:pt x="138072" y="183475"/>
                  <a:pt x="73145" y="466633"/>
                  <a:pt x="75850" y="617229"/>
                </a:cubicBezTo>
                <a:cubicBezTo>
                  <a:pt x="78555" y="767826"/>
                  <a:pt x="140777" y="989662"/>
                  <a:pt x="146188" y="1033849"/>
                </a:cubicBezTo>
                <a:cubicBezTo>
                  <a:pt x="151599" y="1078036"/>
                  <a:pt x="106510" y="880548"/>
                  <a:pt x="108314" y="882351"/>
                </a:cubicBezTo>
                <a:cubicBezTo>
                  <a:pt x="110118" y="884154"/>
                  <a:pt x="172340" y="1058197"/>
                  <a:pt x="157010" y="1044670"/>
                </a:cubicBezTo>
                <a:cubicBezTo>
                  <a:pt x="141680" y="1031143"/>
                  <a:pt x="40681" y="819226"/>
                  <a:pt x="16333" y="801191"/>
                </a:cubicBezTo>
                <a:cubicBezTo>
                  <a:pt x="-8015" y="783156"/>
                  <a:pt x="13627" y="1038357"/>
                  <a:pt x="10922" y="936457"/>
                </a:cubicBezTo>
                <a:cubicBezTo>
                  <a:pt x="8217" y="834557"/>
                  <a:pt x="1003" y="242993"/>
                  <a:pt x="101" y="189788"/>
                </a:cubicBezTo>
                <a:cubicBezTo>
                  <a:pt x="-801" y="136583"/>
                  <a:pt x="4609" y="647889"/>
                  <a:pt x="5511" y="617229"/>
                </a:cubicBezTo>
                <a:cubicBezTo>
                  <a:pt x="6413" y="586569"/>
                  <a:pt x="1904" y="59031"/>
                  <a:pt x="5511" y="5826"/>
                </a:cubicBezTo>
                <a:cubicBezTo>
                  <a:pt x="9118" y="-47379"/>
                  <a:pt x="10922" y="280868"/>
                  <a:pt x="27154" y="298001"/>
                </a:cubicBezTo>
                <a:cubicBezTo>
                  <a:pt x="43386" y="315134"/>
                  <a:pt x="121840" y="77065"/>
                  <a:pt x="129956" y="130270"/>
                </a:cubicBezTo>
                <a:close/>
              </a:path>
            </a:pathLst>
          </a:custGeom>
          <a:solidFill>
            <a:srgbClr val="FFC000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31" name="フリーフォーム 2330">
            <a:extLst>
              <a:ext uri="{FF2B5EF4-FFF2-40B4-BE49-F238E27FC236}">
                <a16:creationId xmlns:a16="http://schemas.microsoft.com/office/drawing/2014/main" id="{F1B857C9-01E8-E1EB-CE37-CE35E836E6F7}"/>
              </a:ext>
            </a:extLst>
          </p:cNvPr>
          <p:cNvSpPr/>
          <p:nvPr/>
        </p:nvSpPr>
        <p:spPr>
          <a:xfrm>
            <a:off x="3286822" y="3987425"/>
            <a:ext cx="584597" cy="502969"/>
          </a:xfrm>
          <a:custGeom>
            <a:avLst/>
            <a:gdLst>
              <a:gd name="connsiteX0" fmla="*/ 2854 w 584597"/>
              <a:gd name="connsiteY0" fmla="*/ 225 h 502969"/>
              <a:gd name="connsiteX1" fmla="*/ 316671 w 584597"/>
              <a:gd name="connsiteY1" fmla="*/ 119259 h 502969"/>
              <a:gd name="connsiteX2" fmla="*/ 581793 w 584597"/>
              <a:gd name="connsiteY2" fmla="*/ 498005 h 502969"/>
              <a:gd name="connsiteX3" fmla="*/ 457348 w 584597"/>
              <a:gd name="connsiteY3" fmla="*/ 341096 h 502969"/>
              <a:gd name="connsiteX4" fmla="*/ 478991 w 584597"/>
              <a:gd name="connsiteY4" fmla="*/ 422255 h 502969"/>
              <a:gd name="connsiteX5" fmla="*/ 305850 w 584597"/>
              <a:gd name="connsiteY5" fmla="*/ 178776 h 502969"/>
              <a:gd name="connsiteX6" fmla="*/ 19086 w 584597"/>
              <a:gd name="connsiteY6" fmla="*/ 103027 h 502969"/>
              <a:gd name="connsiteX7" fmla="*/ 154352 w 584597"/>
              <a:gd name="connsiteY7" fmla="*/ 140902 h 502969"/>
              <a:gd name="connsiteX8" fmla="*/ 2854 w 584597"/>
              <a:gd name="connsiteY8" fmla="*/ 225 h 5029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84597" h="502969">
                <a:moveTo>
                  <a:pt x="2854" y="225"/>
                </a:moveTo>
                <a:cubicBezTo>
                  <a:pt x="29907" y="-3382"/>
                  <a:pt x="220181" y="36296"/>
                  <a:pt x="316671" y="119259"/>
                </a:cubicBezTo>
                <a:cubicBezTo>
                  <a:pt x="413161" y="202222"/>
                  <a:pt x="558347" y="461032"/>
                  <a:pt x="581793" y="498005"/>
                </a:cubicBezTo>
                <a:cubicBezTo>
                  <a:pt x="605239" y="534978"/>
                  <a:pt x="474482" y="353721"/>
                  <a:pt x="457348" y="341096"/>
                </a:cubicBezTo>
                <a:cubicBezTo>
                  <a:pt x="440214" y="328471"/>
                  <a:pt x="504241" y="449308"/>
                  <a:pt x="478991" y="422255"/>
                </a:cubicBezTo>
                <a:cubicBezTo>
                  <a:pt x="453741" y="395202"/>
                  <a:pt x="382501" y="231981"/>
                  <a:pt x="305850" y="178776"/>
                </a:cubicBezTo>
                <a:cubicBezTo>
                  <a:pt x="229199" y="125571"/>
                  <a:pt x="44336" y="109339"/>
                  <a:pt x="19086" y="103027"/>
                </a:cubicBezTo>
                <a:cubicBezTo>
                  <a:pt x="-6164" y="96715"/>
                  <a:pt x="158861" y="156232"/>
                  <a:pt x="154352" y="140902"/>
                </a:cubicBezTo>
                <a:cubicBezTo>
                  <a:pt x="149843" y="125572"/>
                  <a:pt x="-24199" y="3832"/>
                  <a:pt x="2854" y="225"/>
                </a:cubicBezTo>
                <a:close/>
              </a:path>
            </a:pathLst>
          </a:custGeom>
          <a:solidFill>
            <a:srgbClr val="FFC000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32" name="フリーフォーム 2331">
            <a:extLst>
              <a:ext uri="{FF2B5EF4-FFF2-40B4-BE49-F238E27FC236}">
                <a16:creationId xmlns:a16="http://schemas.microsoft.com/office/drawing/2014/main" id="{FEDCF626-ECB8-58FF-0B3A-CCC97AB23A76}"/>
              </a:ext>
            </a:extLst>
          </p:cNvPr>
          <p:cNvSpPr/>
          <p:nvPr/>
        </p:nvSpPr>
        <p:spPr>
          <a:xfrm>
            <a:off x="3114411" y="4685281"/>
            <a:ext cx="976011" cy="1369989"/>
          </a:xfrm>
          <a:custGeom>
            <a:avLst/>
            <a:gdLst>
              <a:gd name="connsiteX0" fmla="*/ 2124 w 976011"/>
              <a:gd name="connsiteY0" fmla="*/ 343 h 1369989"/>
              <a:gd name="connsiteX1" fmla="*/ 689277 w 976011"/>
              <a:gd name="connsiteY1" fmla="*/ 503533 h 1369989"/>
              <a:gd name="connsiteX2" fmla="*/ 629759 w 976011"/>
              <a:gd name="connsiteY2" fmla="*/ 438605 h 1369989"/>
              <a:gd name="connsiteX3" fmla="*/ 873239 w 976011"/>
              <a:gd name="connsiteY3" fmla="*/ 665853 h 1369989"/>
              <a:gd name="connsiteX4" fmla="*/ 851596 w 976011"/>
              <a:gd name="connsiteY4" fmla="*/ 590104 h 1369989"/>
              <a:gd name="connsiteX5" fmla="*/ 970630 w 976011"/>
              <a:gd name="connsiteY5" fmla="*/ 833583 h 1369989"/>
              <a:gd name="connsiteX6" fmla="*/ 954398 w 976011"/>
              <a:gd name="connsiteY6" fmla="*/ 1060830 h 1369989"/>
              <a:gd name="connsiteX7" fmla="*/ 943577 w 976011"/>
              <a:gd name="connsiteY7" fmla="*/ 1363827 h 1369989"/>
              <a:gd name="connsiteX8" fmla="*/ 905703 w 976011"/>
              <a:gd name="connsiteY8" fmla="*/ 1206918 h 1369989"/>
              <a:gd name="connsiteX9" fmla="*/ 667634 w 976011"/>
              <a:gd name="connsiteY9" fmla="*/ 557640 h 1369989"/>
              <a:gd name="connsiteX10" fmla="*/ 786668 w 976011"/>
              <a:gd name="connsiteY10" fmla="*/ 817351 h 1369989"/>
              <a:gd name="connsiteX11" fmla="*/ 510725 w 976011"/>
              <a:gd name="connsiteY11" fmla="*/ 438605 h 1369989"/>
              <a:gd name="connsiteX12" fmla="*/ 640581 w 976011"/>
              <a:gd name="connsiteY12" fmla="*/ 617157 h 1369989"/>
              <a:gd name="connsiteX13" fmla="*/ 240193 w 976011"/>
              <a:gd name="connsiteY13" fmla="*/ 389910 h 1369989"/>
              <a:gd name="connsiteX14" fmla="*/ 467440 w 976011"/>
              <a:gd name="connsiteY14" fmla="*/ 590104 h 1369989"/>
              <a:gd name="connsiteX15" fmla="*/ 2124 w 976011"/>
              <a:gd name="connsiteY15" fmla="*/ 343 h 13699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976011" h="1369989">
                <a:moveTo>
                  <a:pt x="2124" y="343"/>
                </a:moveTo>
                <a:cubicBezTo>
                  <a:pt x="39097" y="-14086"/>
                  <a:pt x="584671" y="430489"/>
                  <a:pt x="689277" y="503533"/>
                </a:cubicBezTo>
                <a:cubicBezTo>
                  <a:pt x="793883" y="576577"/>
                  <a:pt x="599099" y="411552"/>
                  <a:pt x="629759" y="438605"/>
                </a:cubicBezTo>
                <a:cubicBezTo>
                  <a:pt x="660419" y="465658"/>
                  <a:pt x="836266" y="640603"/>
                  <a:pt x="873239" y="665853"/>
                </a:cubicBezTo>
                <a:cubicBezTo>
                  <a:pt x="910212" y="691103"/>
                  <a:pt x="835364" y="562149"/>
                  <a:pt x="851596" y="590104"/>
                </a:cubicBezTo>
                <a:cubicBezTo>
                  <a:pt x="867828" y="618059"/>
                  <a:pt x="953496" y="755129"/>
                  <a:pt x="970630" y="833583"/>
                </a:cubicBezTo>
                <a:cubicBezTo>
                  <a:pt x="987764" y="912037"/>
                  <a:pt x="958907" y="972456"/>
                  <a:pt x="954398" y="1060830"/>
                </a:cubicBezTo>
                <a:cubicBezTo>
                  <a:pt x="949889" y="1149204"/>
                  <a:pt x="951693" y="1339479"/>
                  <a:pt x="943577" y="1363827"/>
                </a:cubicBezTo>
                <a:cubicBezTo>
                  <a:pt x="935461" y="1388175"/>
                  <a:pt x="951694" y="1341283"/>
                  <a:pt x="905703" y="1206918"/>
                </a:cubicBezTo>
                <a:cubicBezTo>
                  <a:pt x="859713" y="1072554"/>
                  <a:pt x="687473" y="622568"/>
                  <a:pt x="667634" y="557640"/>
                </a:cubicBezTo>
                <a:cubicBezTo>
                  <a:pt x="647795" y="492712"/>
                  <a:pt x="812819" y="837190"/>
                  <a:pt x="786668" y="817351"/>
                </a:cubicBezTo>
                <a:cubicBezTo>
                  <a:pt x="760517" y="797512"/>
                  <a:pt x="510725" y="438605"/>
                  <a:pt x="510725" y="438605"/>
                </a:cubicBezTo>
                <a:cubicBezTo>
                  <a:pt x="486377" y="405239"/>
                  <a:pt x="685670" y="625273"/>
                  <a:pt x="640581" y="617157"/>
                </a:cubicBezTo>
                <a:cubicBezTo>
                  <a:pt x="595492" y="609041"/>
                  <a:pt x="269050" y="394419"/>
                  <a:pt x="240193" y="389910"/>
                </a:cubicBezTo>
                <a:cubicBezTo>
                  <a:pt x="211336" y="385401"/>
                  <a:pt x="512529" y="652326"/>
                  <a:pt x="467440" y="590104"/>
                </a:cubicBezTo>
                <a:cubicBezTo>
                  <a:pt x="422351" y="527882"/>
                  <a:pt x="-34849" y="14772"/>
                  <a:pt x="2124" y="343"/>
                </a:cubicBezTo>
                <a:close/>
              </a:path>
            </a:pathLst>
          </a:custGeom>
          <a:solidFill>
            <a:srgbClr val="FFC000">
              <a:alpha val="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33" name="フリーフォーム 2332">
            <a:extLst>
              <a:ext uri="{FF2B5EF4-FFF2-40B4-BE49-F238E27FC236}">
                <a16:creationId xmlns:a16="http://schemas.microsoft.com/office/drawing/2014/main" id="{B32EEFA3-872E-6954-DB1D-008C2F9EEACD}"/>
              </a:ext>
            </a:extLst>
          </p:cNvPr>
          <p:cNvSpPr/>
          <p:nvPr/>
        </p:nvSpPr>
        <p:spPr>
          <a:xfrm>
            <a:off x="3940465" y="4608473"/>
            <a:ext cx="574901" cy="1532679"/>
          </a:xfrm>
          <a:custGeom>
            <a:avLst/>
            <a:gdLst>
              <a:gd name="connsiteX0" fmla="*/ 296075 w 574901"/>
              <a:gd name="connsiteY0" fmla="*/ 1402 h 1532679"/>
              <a:gd name="connsiteX1" fmla="*/ 9310 w 574901"/>
              <a:gd name="connsiteY1" fmla="*/ 915802 h 1532679"/>
              <a:gd name="connsiteX2" fmla="*/ 74238 w 574901"/>
              <a:gd name="connsiteY2" fmla="*/ 1418992 h 1532679"/>
              <a:gd name="connsiteX3" fmla="*/ 117523 w 574901"/>
              <a:gd name="connsiteY3" fmla="*/ 1478509 h 1532679"/>
              <a:gd name="connsiteX4" fmla="*/ 566607 w 574901"/>
              <a:gd name="connsiteY4" fmla="*/ 1527205 h 1532679"/>
              <a:gd name="connsiteX5" fmla="*/ 420520 w 574901"/>
              <a:gd name="connsiteY5" fmla="*/ 1343243 h 1532679"/>
              <a:gd name="connsiteX6" fmla="*/ 68827 w 574901"/>
              <a:gd name="connsiteY6" fmla="*/ 894159 h 1532679"/>
              <a:gd name="connsiteX7" fmla="*/ 166219 w 574901"/>
              <a:gd name="connsiteY7" fmla="*/ 1029425 h 1532679"/>
              <a:gd name="connsiteX8" fmla="*/ 220326 w 574901"/>
              <a:gd name="connsiteY8" fmla="*/ 396379 h 1532679"/>
              <a:gd name="connsiteX9" fmla="*/ 128344 w 574901"/>
              <a:gd name="connsiteY9" fmla="*/ 699376 h 1532679"/>
              <a:gd name="connsiteX10" fmla="*/ 296075 w 574901"/>
              <a:gd name="connsiteY10" fmla="*/ 1402 h 15326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574901" h="1532679">
                <a:moveTo>
                  <a:pt x="296075" y="1402"/>
                </a:moveTo>
                <a:cubicBezTo>
                  <a:pt x="276236" y="37473"/>
                  <a:pt x="46283" y="679537"/>
                  <a:pt x="9310" y="915802"/>
                </a:cubicBezTo>
                <a:cubicBezTo>
                  <a:pt x="-27663" y="1152067"/>
                  <a:pt x="56203" y="1325208"/>
                  <a:pt x="74238" y="1418992"/>
                </a:cubicBezTo>
                <a:cubicBezTo>
                  <a:pt x="92273" y="1512776"/>
                  <a:pt x="35462" y="1460474"/>
                  <a:pt x="117523" y="1478509"/>
                </a:cubicBezTo>
                <a:cubicBezTo>
                  <a:pt x="199584" y="1496544"/>
                  <a:pt x="516108" y="1549749"/>
                  <a:pt x="566607" y="1527205"/>
                </a:cubicBezTo>
                <a:cubicBezTo>
                  <a:pt x="617106" y="1504661"/>
                  <a:pt x="420520" y="1343243"/>
                  <a:pt x="420520" y="1343243"/>
                </a:cubicBezTo>
                <a:lnTo>
                  <a:pt x="68827" y="894159"/>
                </a:lnTo>
                <a:cubicBezTo>
                  <a:pt x="26443" y="841856"/>
                  <a:pt x="140969" y="1112388"/>
                  <a:pt x="166219" y="1029425"/>
                </a:cubicBezTo>
                <a:cubicBezTo>
                  <a:pt x="191469" y="946462"/>
                  <a:pt x="226638" y="451387"/>
                  <a:pt x="220326" y="396379"/>
                </a:cubicBezTo>
                <a:cubicBezTo>
                  <a:pt x="214014" y="341371"/>
                  <a:pt x="110309" y="762500"/>
                  <a:pt x="128344" y="699376"/>
                </a:cubicBezTo>
                <a:cubicBezTo>
                  <a:pt x="146379" y="636252"/>
                  <a:pt x="315914" y="-34669"/>
                  <a:pt x="296075" y="1402"/>
                </a:cubicBezTo>
                <a:close/>
              </a:path>
            </a:pathLst>
          </a:custGeom>
          <a:solidFill>
            <a:srgbClr val="FFC000">
              <a:alpha val="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34" name="フリーフォーム 2333">
            <a:extLst>
              <a:ext uri="{FF2B5EF4-FFF2-40B4-BE49-F238E27FC236}">
                <a16:creationId xmlns:a16="http://schemas.microsoft.com/office/drawing/2014/main" id="{2466FEEF-1973-BE77-64A7-DBC472ACA2E7}"/>
              </a:ext>
            </a:extLst>
          </p:cNvPr>
          <p:cNvSpPr/>
          <p:nvPr/>
        </p:nvSpPr>
        <p:spPr>
          <a:xfrm>
            <a:off x="3662836" y="4993947"/>
            <a:ext cx="872500" cy="1141756"/>
          </a:xfrm>
          <a:custGeom>
            <a:avLst/>
            <a:gdLst>
              <a:gd name="connsiteX0" fmla="*/ 175 w 872500"/>
              <a:gd name="connsiteY0" fmla="*/ 173225 h 1141756"/>
              <a:gd name="connsiteX1" fmla="*/ 335635 w 872500"/>
              <a:gd name="connsiteY1" fmla="*/ 768396 h 1141756"/>
              <a:gd name="connsiteX2" fmla="*/ 362688 w 872500"/>
              <a:gd name="connsiteY2" fmla="*/ 1011875 h 1141756"/>
              <a:gd name="connsiteX3" fmla="*/ 313992 w 872500"/>
              <a:gd name="connsiteY3" fmla="*/ 1028107 h 1141756"/>
              <a:gd name="connsiteX4" fmla="*/ 855057 w 872500"/>
              <a:gd name="connsiteY4" fmla="*/ 1141731 h 1141756"/>
              <a:gd name="connsiteX5" fmla="*/ 719791 w 872500"/>
              <a:gd name="connsiteY5" fmla="*/ 1017286 h 1141756"/>
              <a:gd name="connsiteX6" fmla="*/ 519597 w 872500"/>
              <a:gd name="connsiteY6" fmla="*/ 762986 h 1141756"/>
              <a:gd name="connsiteX7" fmla="*/ 460080 w 872500"/>
              <a:gd name="connsiteY7" fmla="*/ 757575 h 1141756"/>
              <a:gd name="connsiteX8" fmla="*/ 433027 w 872500"/>
              <a:gd name="connsiteY8" fmla="*/ 719700 h 1141756"/>
              <a:gd name="connsiteX9" fmla="*/ 313992 w 872500"/>
              <a:gd name="connsiteY9" fmla="*/ 405883 h 1141756"/>
              <a:gd name="connsiteX10" fmla="*/ 454669 w 872500"/>
              <a:gd name="connsiteY10" fmla="*/ 84 h 1141756"/>
              <a:gd name="connsiteX11" fmla="*/ 335635 w 872500"/>
              <a:gd name="connsiteY11" fmla="*/ 368008 h 1141756"/>
              <a:gd name="connsiteX12" fmla="*/ 135441 w 872500"/>
              <a:gd name="connsiteY12" fmla="*/ 151582 h 1141756"/>
              <a:gd name="connsiteX13" fmla="*/ 286939 w 872500"/>
              <a:gd name="connsiteY13" fmla="*/ 335544 h 1141756"/>
              <a:gd name="connsiteX14" fmla="*/ 175 w 872500"/>
              <a:gd name="connsiteY14" fmla="*/ 173225 h 11417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872500" h="1141756">
                <a:moveTo>
                  <a:pt x="175" y="173225"/>
                </a:moveTo>
                <a:cubicBezTo>
                  <a:pt x="8291" y="245367"/>
                  <a:pt x="275216" y="628621"/>
                  <a:pt x="335635" y="768396"/>
                </a:cubicBezTo>
                <a:cubicBezTo>
                  <a:pt x="396054" y="908171"/>
                  <a:pt x="366295" y="968590"/>
                  <a:pt x="362688" y="1011875"/>
                </a:cubicBezTo>
                <a:cubicBezTo>
                  <a:pt x="359081" y="1055160"/>
                  <a:pt x="231931" y="1006464"/>
                  <a:pt x="313992" y="1028107"/>
                </a:cubicBezTo>
                <a:cubicBezTo>
                  <a:pt x="396053" y="1049750"/>
                  <a:pt x="787424" y="1143534"/>
                  <a:pt x="855057" y="1141731"/>
                </a:cubicBezTo>
                <a:cubicBezTo>
                  <a:pt x="922690" y="1139928"/>
                  <a:pt x="775701" y="1080410"/>
                  <a:pt x="719791" y="1017286"/>
                </a:cubicBezTo>
                <a:cubicBezTo>
                  <a:pt x="663881" y="954162"/>
                  <a:pt x="562882" y="806271"/>
                  <a:pt x="519597" y="762986"/>
                </a:cubicBezTo>
                <a:cubicBezTo>
                  <a:pt x="476312" y="719701"/>
                  <a:pt x="474508" y="764789"/>
                  <a:pt x="460080" y="757575"/>
                </a:cubicBezTo>
                <a:cubicBezTo>
                  <a:pt x="445652" y="750361"/>
                  <a:pt x="457375" y="778315"/>
                  <a:pt x="433027" y="719700"/>
                </a:cubicBezTo>
                <a:cubicBezTo>
                  <a:pt x="408679" y="661085"/>
                  <a:pt x="310385" y="525819"/>
                  <a:pt x="313992" y="405883"/>
                </a:cubicBezTo>
                <a:cubicBezTo>
                  <a:pt x="317599" y="285947"/>
                  <a:pt x="451062" y="6397"/>
                  <a:pt x="454669" y="84"/>
                </a:cubicBezTo>
                <a:cubicBezTo>
                  <a:pt x="458276" y="-6229"/>
                  <a:pt x="388840" y="342758"/>
                  <a:pt x="335635" y="368008"/>
                </a:cubicBezTo>
                <a:cubicBezTo>
                  <a:pt x="282430" y="393258"/>
                  <a:pt x="143557" y="156993"/>
                  <a:pt x="135441" y="151582"/>
                </a:cubicBezTo>
                <a:cubicBezTo>
                  <a:pt x="127325" y="146171"/>
                  <a:pt x="305876" y="328330"/>
                  <a:pt x="286939" y="335544"/>
                </a:cubicBezTo>
                <a:cubicBezTo>
                  <a:pt x="268002" y="342758"/>
                  <a:pt x="-7941" y="101083"/>
                  <a:pt x="175" y="173225"/>
                </a:cubicBezTo>
                <a:close/>
              </a:path>
            </a:pathLst>
          </a:custGeom>
          <a:solidFill>
            <a:srgbClr val="92D050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35" name="フリーフォーム 2334">
            <a:extLst>
              <a:ext uri="{FF2B5EF4-FFF2-40B4-BE49-F238E27FC236}">
                <a16:creationId xmlns:a16="http://schemas.microsoft.com/office/drawing/2014/main" id="{1130900B-1F17-34E0-A772-2D02819A5F0F}"/>
              </a:ext>
            </a:extLst>
          </p:cNvPr>
          <p:cNvSpPr/>
          <p:nvPr/>
        </p:nvSpPr>
        <p:spPr>
          <a:xfrm>
            <a:off x="2749810" y="3746677"/>
            <a:ext cx="1725211" cy="1260110"/>
          </a:xfrm>
          <a:custGeom>
            <a:avLst/>
            <a:gdLst>
              <a:gd name="connsiteX0" fmla="*/ 9622 w 1725211"/>
              <a:gd name="connsiteY0" fmla="*/ 8315 h 1260110"/>
              <a:gd name="connsiteX1" fmla="*/ 951075 w 1725211"/>
              <a:gd name="connsiteY1" fmla="*/ 684646 h 1260110"/>
              <a:gd name="connsiteX2" fmla="*/ 869915 w 1725211"/>
              <a:gd name="connsiteY2" fmla="*/ 581844 h 1260110"/>
              <a:gd name="connsiteX3" fmla="*/ 1016003 w 1725211"/>
              <a:gd name="connsiteY3" fmla="*/ 646772 h 1260110"/>
              <a:gd name="connsiteX4" fmla="*/ 788756 w 1725211"/>
              <a:gd name="connsiteY4" fmla="*/ 170634 h 1260110"/>
              <a:gd name="connsiteX5" fmla="*/ 1194554 w 1725211"/>
              <a:gd name="connsiteY5" fmla="*/ 641361 h 1260110"/>
              <a:gd name="connsiteX6" fmla="*/ 1107984 w 1725211"/>
              <a:gd name="connsiteY6" fmla="*/ 435756 h 1260110"/>
              <a:gd name="connsiteX7" fmla="*/ 1167501 w 1725211"/>
              <a:gd name="connsiteY7" fmla="*/ 598076 h 1260110"/>
              <a:gd name="connsiteX8" fmla="*/ 1205376 w 1725211"/>
              <a:gd name="connsiteY8" fmla="*/ 35368 h 1260110"/>
              <a:gd name="connsiteX9" fmla="*/ 1248661 w 1725211"/>
              <a:gd name="connsiteY9" fmla="*/ 554790 h 1260110"/>
              <a:gd name="connsiteX10" fmla="*/ 1373106 w 1725211"/>
              <a:gd name="connsiteY10" fmla="*/ 230151 h 1260110"/>
              <a:gd name="connsiteX11" fmla="*/ 1356874 w 1725211"/>
              <a:gd name="connsiteY11" fmla="*/ 673825 h 1260110"/>
              <a:gd name="connsiteX12" fmla="*/ 1427212 w 1725211"/>
              <a:gd name="connsiteY12" fmla="*/ 489863 h 1260110"/>
              <a:gd name="connsiteX13" fmla="*/ 1724798 w 1725211"/>
              <a:gd name="connsiteY13" fmla="*/ 1177015 h 1260110"/>
              <a:gd name="connsiteX14" fmla="*/ 1486730 w 1725211"/>
              <a:gd name="connsiteY14" fmla="*/ 955179 h 1260110"/>
              <a:gd name="connsiteX15" fmla="*/ 1264893 w 1725211"/>
              <a:gd name="connsiteY15" fmla="*/ 1030928 h 1260110"/>
              <a:gd name="connsiteX16" fmla="*/ 1059288 w 1725211"/>
              <a:gd name="connsiteY16" fmla="*/ 1214890 h 1260110"/>
              <a:gd name="connsiteX17" fmla="*/ 1129627 w 1725211"/>
              <a:gd name="connsiteY17" fmla="*/ 987643 h 1260110"/>
              <a:gd name="connsiteX18" fmla="*/ 902379 w 1725211"/>
              <a:gd name="connsiteY18" fmla="*/ 846966 h 1260110"/>
              <a:gd name="connsiteX19" fmla="*/ 1129627 w 1725211"/>
              <a:gd name="connsiteY19" fmla="*/ 1085034 h 1260110"/>
              <a:gd name="connsiteX20" fmla="*/ 458706 w 1725211"/>
              <a:gd name="connsiteY20" fmla="*/ 495273 h 1260110"/>
              <a:gd name="connsiteX21" fmla="*/ 669721 w 1725211"/>
              <a:gd name="connsiteY21" fmla="*/ 1231122 h 1260110"/>
              <a:gd name="connsiteX22" fmla="*/ 361314 w 1725211"/>
              <a:gd name="connsiteY22" fmla="*/ 830734 h 1260110"/>
              <a:gd name="connsiteX23" fmla="*/ 372136 w 1725211"/>
              <a:gd name="connsiteY23" fmla="*/ 917304 h 1260110"/>
              <a:gd name="connsiteX24" fmla="*/ 458706 w 1725211"/>
              <a:gd name="connsiteY24" fmla="*/ 1225711 h 1260110"/>
              <a:gd name="connsiteX25" fmla="*/ 9622 w 1725211"/>
              <a:gd name="connsiteY25" fmla="*/ 8315 h 12601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1725211" h="1260110">
                <a:moveTo>
                  <a:pt x="9622" y="8315"/>
                </a:moveTo>
                <a:cubicBezTo>
                  <a:pt x="91683" y="-81862"/>
                  <a:pt x="807693" y="589058"/>
                  <a:pt x="951075" y="684646"/>
                </a:cubicBezTo>
                <a:cubicBezTo>
                  <a:pt x="1094457" y="780234"/>
                  <a:pt x="859094" y="588156"/>
                  <a:pt x="869915" y="581844"/>
                </a:cubicBezTo>
                <a:cubicBezTo>
                  <a:pt x="880736" y="575532"/>
                  <a:pt x="1029529" y="715307"/>
                  <a:pt x="1016003" y="646772"/>
                </a:cubicBezTo>
                <a:cubicBezTo>
                  <a:pt x="1002477" y="578237"/>
                  <a:pt x="758998" y="171536"/>
                  <a:pt x="788756" y="170634"/>
                </a:cubicBezTo>
                <a:cubicBezTo>
                  <a:pt x="818514" y="169732"/>
                  <a:pt x="1141349" y="597174"/>
                  <a:pt x="1194554" y="641361"/>
                </a:cubicBezTo>
                <a:cubicBezTo>
                  <a:pt x="1247759" y="685548"/>
                  <a:pt x="1112493" y="442970"/>
                  <a:pt x="1107984" y="435756"/>
                </a:cubicBezTo>
                <a:cubicBezTo>
                  <a:pt x="1103475" y="428542"/>
                  <a:pt x="1151269" y="664807"/>
                  <a:pt x="1167501" y="598076"/>
                </a:cubicBezTo>
                <a:cubicBezTo>
                  <a:pt x="1183733" y="531345"/>
                  <a:pt x="1191849" y="42582"/>
                  <a:pt x="1205376" y="35368"/>
                </a:cubicBezTo>
                <a:cubicBezTo>
                  <a:pt x="1218903" y="28154"/>
                  <a:pt x="1220706" y="522326"/>
                  <a:pt x="1248661" y="554790"/>
                </a:cubicBezTo>
                <a:cubicBezTo>
                  <a:pt x="1276616" y="587254"/>
                  <a:pt x="1355071" y="210312"/>
                  <a:pt x="1373106" y="230151"/>
                </a:cubicBezTo>
                <a:cubicBezTo>
                  <a:pt x="1391141" y="249990"/>
                  <a:pt x="1347856" y="630540"/>
                  <a:pt x="1356874" y="673825"/>
                </a:cubicBezTo>
                <a:cubicBezTo>
                  <a:pt x="1365892" y="717110"/>
                  <a:pt x="1365891" y="405998"/>
                  <a:pt x="1427212" y="489863"/>
                </a:cubicBezTo>
                <a:cubicBezTo>
                  <a:pt x="1488533" y="573728"/>
                  <a:pt x="1714878" y="1099462"/>
                  <a:pt x="1724798" y="1177015"/>
                </a:cubicBezTo>
                <a:cubicBezTo>
                  <a:pt x="1734718" y="1254568"/>
                  <a:pt x="1563381" y="979527"/>
                  <a:pt x="1486730" y="955179"/>
                </a:cubicBezTo>
                <a:cubicBezTo>
                  <a:pt x="1410079" y="930831"/>
                  <a:pt x="1336133" y="987643"/>
                  <a:pt x="1264893" y="1030928"/>
                </a:cubicBezTo>
                <a:cubicBezTo>
                  <a:pt x="1193653" y="1074213"/>
                  <a:pt x="1081832" y="1222104"/>
                  <a:pt x="1059288" y="1214890"/>
                </a:cubicBezTo>
                <a:cubicBezTo>
                  <a:pt x="1036744" y="1207676"/>
                  <a:pt x="1155778" y="1048964"/>
                  <a:pt x="1129627" y="987643"/>
                </a:cubicBezTo>
                <a:cubicBezTo>
                  <a:pt x="1103476" y="926322"/>
                  <a:pt x="902379" y="830734"/>
                  <a:pt x="902379" y="846966"/>
                </a:cubicBezTo>
                <a:cubicBezTo>
                  <a:pt x="902379" y="863198"/>
                  <a:pt x="1203572" y="1143649"/>
                  <a:pt x="1129627" y="1085034"/>
                </a:cubicBezTo>
                <a:cubicBezTo>
                  <a:pt x="1055682" y="1026419"/>
                  <a:pt x="535357" y="470925"/>
                  <a:pt x="458706" y="495273"/>
                </a:cubicBezTo>
                <a:cubicBezTo>
                  <a:pt x="382055" y="519621"/>
                  <a:pt x="685953" y="1175212"/>
                  <a:pt x="669721" y="1231122"/>
                </a:cubicBezTo>
                <a:cubicBezTo>
                  <a:pt x="653489" y="1287032"/>
                  <a:pt x="410912" y="883037"/>
                  <a:pt x="361314" y="830734"/>
                </a:cubicBezTo>
                <a:cubicBezTo>
                  <a:pt x="311717" y="778431"/>
                  <a:pt x="355904" y="851475"/>
                  <a:pt x="372136" y="917304"/>
                </a:cubicBezTo>
                <a:cubicBezTo>
                  <a:pt x="388368" y="983133"/>
                  <a:pt x="521830" y="1377209"/>
                  <a:pt x="458706" y="1225711"/>
                </a:cubicBezTo>
                <a:cubicBezTo>
                  <a:pt x="395582" y="1074213"/>
                  <a:pt x="-72439" y="98492"/>
                  <a:pt x="9622" y="8315"/>
                </a:cubicBezTo>
                <a:close/>
              </a:path>
            </a:pathLst>
          </a:custGeom>
          <a:solidFill>
            <a:srgbClr val="FFC000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36" name="フリーフォーム 2335">
            <a:extLst>
              <a:ext uri="{FF2B5EF4-FFF2-40B4-BE49-F238E27FC236}">
                <a16:creationId xmlns:a16="http://schemas.microsoft.com/office/drawing/2014/main" id="{89474794-FA1A-80BC-7095-2DEDD460A95E}"/>
              </a:ext>
            </a:extLst>
          </p:cNvPr>
          <p:cNvSpPr/>
          <p:nvPr/>
        </p:nvSpPr>
        <p:spPr>
          <a:xfrm>
            <a:off x="1985620" y="4368177"/>
            <a:ext cx="690071" cy="1719231"/>
          </a:xfrm>
          <a:custGeom>
            <a:avLst/>
            <a:gdLst>
              <a:gd name="connsiteX0" fmla="*/ 681831 w 690071"/>
              <a:gd name="connsiteY0" fmla="*/ 3629 h 1719231"/>
              <a:gd name="connsiteX1" fmla="*/ 449173 w 690071"/>
              <a:gd name="connsiteY1" fmla="*/ 1307596 h 1719231"/>
              <a:gd name="connsiteX2" fmla="*/ 470816 w 690071"/>
              <a:gd name="connsiteY2" fmla="*/ 1123634 h 1719231"/>
              <a:gd name="connsiteX3" fmla="*/ 146176 w 690071"/>
              <a:gd name="connsiteY3" fmla="*/ 1518611 h 1719231"/>
              <a:gd name="connsiteX4" fmla="*/ 151587 w 690071"/>
              <a:gd name="connsiteY4" fmla="*/ 1718805 h 1719231"/>
              <a:gd name="connsiteX5" fmla="*/ 43374 w 690071"/>
              <a:gd name="connsiteY5" fmla="*/ 1469915 h 1719231"/>
              <a:gd name="connsiteX6" fmla="*/ 89 w 690071"/>
              <a:gd name="connsiteY6" fmla="*/ 506819 h 1719231"/>
              <a:gd name="connsiteX7" fmla="*/ 37963 w 690071"/>
              <a:gd name="connsiteY7" fmla="*/ 1004599 h 1719231"/>
              <a:gd name="connsiteX8" fmla="*/ 200283 w 690071"/>
              <a:gd name="connsiteY8" fmla="*/ 257930 h 1719231"/>
              <a:gd name="connsiteX9" fmla="*/ 108302 w 690071"/>
              <a:gd name="connsiteY9" fmla="*/ 896386 h 1719231"/>
              <a:gd name="connsiteX10" fmla="*/ 681831 w 690071"/>
              <a:gd name="connsiteY10" fmla="*/ 3629 h 17192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690071" h="1719231">
                <a:moveTo>
                  <a:pt x="681831" y="3629"/>
                </a:moveTo>
                <a:cubicBezTo>
                  <a:pt x="738643" y="72164"/>
                  <a:pt x="484342" y="1120929"/>
                  <a:pt x="449173" y="1307596"/>
                </a:cubicBezTo>
                <a:cubicBezTo>
                  <a:pt x="414004" y="1494263"/>
                  <a:pt x="521315" y="1088465"/>
                  <a:pt x="470816" y="1123634"/>
                </a:cubicBezTo>
                <a:cubicBezTo>
                  <a:pt x="420317" y="1158803"/>
                  <a:pt x="199381" y="1419416"/>
                  <a:pt x="146176" y="1518611"/>
                </a:cubicBezTo>
                <a:cubicBezTo>
                  <a:pt x="92971" y="1617806"/>
                  <a:pt x="168721" y="1726921"/>
                  <a:pt x="151587" y="1718805"/>
                </a:cubicBezTo>
                <a:cubicBezTo>
                  <a:pt x="134453" y="1710689"/>
                  <a:pt x="68624" y="1671913"/>
                  <a:pt x="43374" y="1469915"/>
                </a:cubicBezTo>
                <a:cubicBezTo>
                  <a:pt x="18124" y="1267917"/>
                  <a:pt x="991" y="584372"/>
                  <a:pt x="89" y="506819"/>
                </a:cubicBezTo>
                <a:cubicBezTo>
                  <a:pt x="-813" y="429266"/>
                  <a:pt x="4597" y="1046080"/>
                  <a:pt x="37963" y="1004599"/>
                </a:cubicBezTo>
                <a:cubicBezTo>
                  <a:pt x="71329" y="963118"/>
                  <a:pt x="188560" y="275965"/>
                  <a:pt x="200283" y="257930"/>
                </a:cubicBezTo>
                <a:cubicBezTo>
                  <a:pt x="212006" y="239895"/>
                  <a:pt x="31651" y="933359"/>
                  <a:pt x="108302" y="896386"/>
                </a:cubicBezTo>
                <a:cubicBezTo>
                  <a:pt x="184953" y="859413"/>
                  <a:pt x="625019" y="-64906"/>
                  <a:pt x="681831" y="3629"/>
                </a:cubicBezTo>
                <a:close/>
              </a:path>
            </a:pathLst>
          </a:custGeom>
          <a:solidFill>
            <a:srgbClr val="FFC000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37" name="フリーフォーム 2336">
            <a:extLst>
              <a:ext uri="{FF2B5EF4-FFF2-40B4-BE49-F238E27FC236}">
                <a16:creationId xmlns:a16="http://schemas.microsoft.com/office/drawing/2014/main" id="{C847A59E-657B-7953-CD23-1296C6BFF0AE}"/>
              </a:ext>
            </a:extLst>
          </p:cNvPr>
          <p:cNvSpPr/>
          <p:nvPr/>
        </p:nvSpPr>
        <p:spPr>
          <a:xfrm>
            <a:off x="1859398" y="4873946"/>
            <a:ext cx="861323" cy="1370462"/>
          </a:xfrm>
          <a:custGeom>
            <a:avLst/>
            <a:gdLst>
              <a:gd name="connsiteX0" fmla="*/ 721482 w 861323"/>
              <a:gd name="connsiteY0" fmla="*/ 1050 h 1370462"/>
              <a:gd name="connsiteX1" fmla="*/ 851338 w 861323"/>
              <a:gd name="connsiteY1" fmla="*/ 861344 h 1370462"/>
              <a:gd name="connsiteX2" fmla="*/ 429307 w 861323"/>
              <a:gd name="connsiteY2" fmla="*/ 1315839 h 1370462"/>
              <a:gd name="connsiteX3" fmla="*/ 505056 w 861323"/>
              <a:gd name="connsiteY3" fmla="*/ 1299607 h 1370462"/>
              <a:gd name="connsiteX4" fmla="*/ 450950 w 861323"/>
              <a:gd name="connsiteY4" fmla="*/ 1348303 h 1370462"/>
              <a:gd name="connsiteX5" fmla="*/ 1866 w 861323"/>
              <a:gd name="connsiteY5" fmla="*/ 888397 h 1370462"/>
              <a:gd name="connsiteX6" fmla="*/ 304862 w 861323"/>
              <a:gd name="connsiteY6" fmla="*/ 1148108 h 1370462"/>
              <a:gd name="connsiteX7" fmla="*/ 645733 w 861323"/>
              <a:gd name="connsiteY7" fmla="*/ 904629 h 1370462"/>
              <a:gd name="connsiteX8" fmla="*/ 569984 w 861323"/>
              <a:gd name="connsiteY8" fmla="*/ 980378 h 1370462"/>
              <a:gd name="connsiteX9" fmla="*/ 737714 w 861323"/>
              <a:gd name="connsiteY9" fmla="*/ 368975 h 1370462"/>
              <a:gd name="connsiteX10" fmla="*/ 640323 w 861323"/>
              <a:gd name="connsiteY10" fmla="*/ 677382 h 1370462"/>
              <a:gd name="connsiteX11" fmla="*/ 721482 w 861323"/>
              <a:gd name="connsiteY11" fmla="*/ 1050 h 13704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861323" h="1370462">
                <a:moveTo>
                  <a:pt x="721482" y="1050"/>
                </a:moveTo>
                <a:cubicBezTo>
                  <a:pt x="756651" y="31710"/>
                  <a:pt x="900034" y="642213"/>
                  <a:pt x="851338" y="861344"/>
                </a:cubicBezTo>
                <a:cubicBezTo>
                  <a:pt x="802642" y="1080476"/>
                  <a:pt x="487021" y="1242795"/>
                  <a:pt x="429307" y="1315839"/>
                </a:cubicBezTo>
                <a:cubicBezTo>
                  <a:pt x="371593" y="1388883"/>
                  <a:pt x="501449" y="1294196"/>
                  <a:pt x="505056" y="1299607"/>
                </a:cubicBezTo>
                <a:cubicBezTo>
                  <a:pt x="508663" y="1305018"/>
                  <a:pt x="534815" y="1416838"/>
                  <a:pt x="450950" y="1348303"/>
                </a:cubicBezTo>
                <a:cubicBezTo>
                  <a:pt x="367085" y="1279768"/>
                  <a:pt x="26214" y="921763"/>
                  <a:pt x="1866" y="888397"/>
                </a:cubicBezTo>
                <a:cubicBezTo>
                  <a:pt x="-22482" y="855031"/>
                  <a:pt x="197551" y="1145403"/>
                  <a:pt x="304862" y="1148108"/>
                </a:cubicBezTo>
                <a:cubicBezTo>
                  <a:pt x="412173" y="1150813"/>
                  <a:pt x="601546" y="932584"/>
                  <a:pt x="645733" y="904629"/>
                </a:cubicBezTo>
                <a:cubicBezTo>
                  <a:pt x="689920" y="876674"/>
                  <a:pt x="554654" y="1069654"/>
                  <a:pt x="569984" y="980378"/>
                </a:cubicBezTo>
                <a:cubicBezTo>
                  <a:pt x="585314" y="891102"/>
                  <a:pt x="725991" y="419474"/>
                  <a:pt x="737714" y="368975"/>
                </a:cubicBezTo>
                <a:cubicBezTo>
                  <a:pt x="749437" y="318476"/>
                  <a:pt x="643028" y="734194"/>
                  <a:pt x="640323" y="677382"/>
                </a:cubicBezTo>
                <a:cubicBezTo>
                  <a:pt x="637618" y="620570"/>
                  <a:pt x="686313" y="-29610"/>
                  <a:pt x="721482" y="1050"/>
                </a:cubicBezTo>
                <a:close/>
              </a:path>
            </a:pathLst>
          </a:custGeom>
          <a:solidFill>
            <a:srgbClr val="FFC000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38" name="フリーフォーム 2337">
            <a:extLst>
              <a:ext uri="{FF2B5EF4-FFF2-40B4-BE49-F238E27FC236}">
                <a16:creationId xmlns:a16="http://schemas.microsoft.com/office/drawing/2014/main" id="{66A54C5C-674C-9761-DDD5-89ABD2242694}"/>
              </a:ext>
            </a:extLst>
          </p:cNvPr>
          <p:cNvSpPr/>
          <p:nvPr/>
        </p:nvSpPr>
        <p:spPr>
          <a:xfrm>
            <a:off x="6551343" y="6606241"/>
            <a:ext cx="1832643" cy="2157442"/>
          </a:xfrm>
          <a:custGeom>
            <a:avLst/>
            <a:gdLst>
              <a:gd name="connsiteX0" fmla="*/ 179507 w 1832643"/>
              <a:gd name="connsiteY0" fmla="*/ 27217 h 2157442"/>
              <a:gd name="connsiteX1" fmla="*/ 877481 w 1832643"/>
              <a:gd name="connsiteY1" fmla="*/ 763066 h 2157442"/>
              <a:gd name="connsiteX2" fmla="*/ 861249 w 1832643"/>
              <a:gd name="connsiteY2" fmla="*/ 736012 h 2157442"/>
              <a:gd name="connsiteX3" fmla="*/ 1364439 w 1832643"/>
              <a:gd name="connsiteY3" fmla="*/ 1558431 h 2157442"/>
              <a:gd name="connsiteX4" fmla="*/ 1331975 w 1832643"/>
              <a:gd name="connsiteY4" fmla="*/ 1461039 h 2157442"/>
              <a:gd name="connsiteX5" fmla="*/ 1824345 w 1832643"/>
              <a:gd name="connsiteY5" fmla="*/ 2121139 h 2157442"/>
              <a:gd name="connsiteX6" fmla="*/ 1570044 w 1832643"/>
              <a:gd name="connsiteY6" fmla="*/ 1931766 h 2157442"/>
              <a:gd name="connsiteX7" fmla="*/ 693519 w 1832643"/>
              <a:gd name="connsiteY7" fmla="*/ 768476 h 2157442"/>
              <a:gd name="connsiteX8" fmla="*/ 785500 w 1832643"/>
              <a:gd name="connsiteY8" fmla="*/ 892921 h 2157442"/>
              <a:gd name="connsiteX9" fmla="*/ 125400 w 1832643"/>
              <a:gd name="connsiteY9" fmla="*/ 146251 h 2157442"/>
              <a:gd name="connsiteX10" fmla="*/ 201149 w 1832643"/>
              <a:gd name="connsiteY10" fmla="*/ 249054 h 2157442"/>
              <a:gd name="connsiteX11" fmla="*/ 955 w 1832643"/>
              <a:gd name="connsiteY11" fmla="*/ 164 h 2157442"/>
              <a:gd name="connsiteX12" fmla="*/ 298541 w 1832643"/>
              <a:gd name="connsiteY12" fmla="*/ 292339 h 2157442"/>
              <a:gd name="connsiteX13" fmla="*/ 179507 w 1832643"/>
              <a:gd name="connsiteY13" fmla="*/ 27217 h 21574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832643" h="2157442">
                <a:moveTo>
                  <a:pt x="179507" y="27217"/>
                </a:moveTo>
                <a:cubicBezTo>
                  <a:pt x="275997" y="105672"/>
                  <a:pt x="763857" y="644934"/>
                  <a:pt x="877481" y="763066"/>
                </a:cubicBezTo>
                <a:cubicBezTo>
                  <a:pt x="991105" y="881198"/>
                  <a:pt x="861249" y="736012"/>
                  <a:pt x="861249" y="736012"/>
                </a:cubicBezTo>
                <a:cubicBezTo>
                  <a:pt x="942409" y="868573"/>
                  <a:pt x="1285985" y="1437593"/>
                  <a:pt x="1364439" y="1558431"/>
                </a:cubicBezTo>
                <a:cubicBezTo>
                  <a:pt x="1442893" y="1679269"/>
                  <a:pt x="1255324" y="1367254"/>
                  <a:pt x="1331975" y="1461039"/>
                </a:cubicBezTo>
                <a:cubicBezTo>
                  <a:pt x="1408626" y="1554824"/>
                  <a:pt x="1784667" y="2042685"/>
                  <a:pt x="1824345" y="2121139"/>
                </a:cubicBezTo>
                <a:cubicBezTo>
                  <a:pt x="1864023" y="2199593"/>
                  <a:pt x="1758515" y="2157210"/>
                  <a:pt x="1570044" y="1931766"/>
                </a:cubicBezTo>
                <a:cubicBezTo>
                  <a:pt x="1381573" y="1706322"/>
                  <a:pt x="824276" y="941617"/>
                  <a:pt x="693519" y="768476"/>
                </a:cubicBezTo>
                <a:cubicBezTo>
                  <a:pt x="562762" y="595335"/>
                  <a:pt x="880186" y="996625"/>
                  <a:pt x="785500" y="892921"/>
                </a:cubicBezTo>
                <a:cubicBezTo>
                  <a:pt x="690814" y="789217"/>
                  <a:pt x="222792" y="253562"/>
                  <a:pt x="125400" y="146251"/>
                </a:cubicBezTo>
                <a:cubicBezTo>
                  <a:pt x="28008" y="38940"/>
                  <a:pt x="221890" y="273402"/>
                  <a:pt x="201149" y="249054"/>
                </a:cubicBezTo>
                <a:cubicBezTo>
                  <a:pt x="180408" y="224706"/>
                  <a:pt x="-15277" y="-7050"/>
                  <a:pt x="955" y="164"/>
                </a:cubicBezTo>
                <a:cubicBezTo>
                  <a:pt x="17187" y="7378"/>
                  <a:pt x="266979" y="282420"/>
                  <a:pt x="298541" y="292339"/>
                </a:cubicBezTo>
                <a:cubicBezTo>
                  <a:pt x="330103" y="302259"/>
                  <a:pt x="83017" y="-51238"/>
                  <a:pt x="179507" y="27217"/>
                </a:cubicBezTo>
                <a:close/>
              </a:path>
            </a:pathLst>
          </a:custGeom>
          <a:solidFill>
            <a:schemeClr val="accent5">
              <a:lumMod val="75000"/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40" name="フリーフォーム 2339">
            <a:extLst>
              <a:ext uri="{FF2B5EF4-FFF2-40B4-BE49-F238E27FC236}">
                <a16:creationId xmlns:a16="http://schemas.microsoft.com/office/drawing/2014/main" id="{6AC66973-380D-4485-DC54-255C5AD945EC}"/>
              </a:ext>
            </a:extLst>
          </p:cNvPr>
          <p:cNvSpPr/>
          <p:nvPr/>
        </p:nvSpPr>
        <p:spPr>
          <a:xfrm>
            <a:off x="1595569" y="3893648"/>
            <a:ext cx="336303" cy="1941151"/>
          </a:xfrm>
          <a:custGeom>
            <a:avLst/>
            <a:gdLst>
              <a:gd name="connsiteX0" fmla="*/ 119607 w 336303"/>
              <a:gd name="connsiteY0" fmla="*/ 18253 h 1941151"/>
              <a:gd name="connsiteX1" fmla="*/ 254874 w 336303"/>
              <a:gd name="connsiteY1" fmla="*/ 1262702 h 1941151"/>
              <a:gd name="connsiteX2" fmla="*/ 292748 w 336303"/>
              <a:gd name="connsiteY2" fmla="*/ 846082 h 1941151"/>
              <a:gd name="connsiteX3" fmla="*/ 336033 w 336303"/>
              <a:gd name="connsiteY3" fmla="*/ 1819999 h 1941151"/>
              <a:gd name="connsiteX4" fmla="*/ 271106 w 336303"/>
              <a:gd name="connsiteY4" fmla="*/ 1473718 h 1941151"/>
              <a:gd name="connsiteX5" fmla="*/ 216999 w 336303"/>
              <a:gd name="connsiteY5" fmla="*/ 1922802 h 1941151"/>
              <a:gd name="connsiteX6" fmla="*/ 5984 w 336303"/>
              <a:gd name="connsiteY6" fmla="*/ 721637 h 1941151"/>
              <a:gd name="connsiteX7" fmla="*/ 76322 w 336303"/>
              <a:gd name="connsiteY7" fmla="*/ 1295166 h 1941151"/>
              <a:gd name="connsiteX8" fmla="*/ 573 w 336303"/>
              <a:gd name="connsiteY8" fmla="*/ 131876 h 1941151"/>
              <a:gd name="connsiteX9" fmla="*/ 43858 w 336303"/>
              <a:gd name="connsiteY9" fmla="*/ 494390 h 1941151"/>
              <a:gd name="connsiteX10" fmla="*/ 119607 w 336303"/>
              <a:gd name="connsiteY10" fmla="*/ 18253 h 19411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336303" h="1941151">
                <a:moveTo>
                  <a:pt x="119607" y="18253"/>
                </a:moveTo>
                <a:cubicBezTo>
                  <a:pt x="154776" y="146305"/>
                  <a:pt x="226017" y="1124731"/>
                  <a:pt x="254874" y="1262702"/>
                </a:cubicBezTo>
                <a:cubicBezTo>
                  <a:pt x="283731" y="1400674"/>
                  <a:pt x="279222" y="753199"/>
                  <a:pt x="292748" y="846082"/>
                </a:cubicBezTo>
                <a:cubicBezTo>
                  <a:pt x="306274" y="938965"/>
                  <a:pt x="339640" y="1715393"/>
                  <a:pt x="336033" y="1819999"/>
                </a:cubicBezTo>
                <a:cubicBezTo>
                  <a:pt x="332426" y="1924605"/>
                  <a:pt x="290945" y="1456584"/>
                  <a:pt x="271106" y="1473718"/>
                </a:cubicBezTo>
                <a:cubicBezTo>
                  <a:pt x="251267" y="1490852"/>
                  <a:pt x="261186" y="2048149"/>
                  <a:pt x="216999" y="1922802"/>
                </a:cubicBezTo>
                <a:cubicBezTo>
                  <a:pt x="172812" y="1797455"/>
                  <a:pt x="29430" y="826243"/>
                  <a:pt x="5984" y="721637"/>
                </a:cubicBezTo>
                <a:cubicBezTo>
                  <a:pt x="-17462" y="617031"/>
                  <a:pt x="77224" y="1393460"/>
                  <a:pt x="76322" y="1295166"/>
                </a:cubicBezTo>
                <a:cubicBezTo>
                  <a:pt x="75420" y="1196873"/>
                  <a:pt x="5984" y="265339"/>
                  <a:pt x="573" y="131876"/>
                </a:cubicBezTo>
                <a:cubicBezTo>
                  <a:pt x="-4838" y="-1587"/>
                  <a:pt x="29430" y="511524"/>
                  <a:pt x="43858" y="494390"/>
                </a:cubicBezTo>
                <a:cubicBezTo>
                  <a:pt x="58286" y="477256"/>
                  <a:pt x="84438" y="-109799"/>
                  <a:pt x="119607" y="18253"/>
                </a:cubicBezTo>
                <a:close/>
              </a:path>
            </a:pathLst>
          </a:custGeom>
          <a:solidFill>
            <a:srgbClr val="FFC000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41" name="フリーフォーム 2340">
            <a:extLst>
              <a:ext uri="{FF2B5EF4-FFF2-40B4-BE49-F238E27FC236}">
                <a16:creationId xmlns:a16="http://schemas.microsoft.com/office/drawing/2014/main" id="{AC359FF2-B400-F235-E524-C639E58FE26E}"/>
              </a:ext>
            </a:extLst>
          </p:cNvPr>
          <p:cNvSpPr/>
          <p:nvPr/>
        </p:nvSpPr>
        <p:spPr>
          <a:xfrm>
            <a:off x="2618681" y="3748955"/>
            <a:ext cx="1331808" cy="2464816"/>
          </a:xfrm>
          <a:custGeom>
            <a:avLst/>
            <a:gdLst>
              <a:gd name="connsiteX0" fmla="*/ 124519 w 1331808"/>
              <a:gd name="connsiteY0" fmla="*/ 60143 h 2464816"/>
              <a:gd name="connsiteX1" fmla="*/ 811672 w 1331808"/>
              <a:gd name="connsiteY1" fmla="*/ 1796962 h 2464816"/>
              <a:gd name="connsiteX2" fmla="*/ 833314 w 1331808"/>
              <a:gd name="connsiteY2" fmla="*/ 1786141 h 2464816"/>
              <a:gd name="connsiteX3" fmla="*/ 1331094 w 1331808"/>
              <a:gd name="connsiteY3" fmla="*/ 2457062 h 2464816"/>
              <a:gd name="connsiteX4" fmla="*/ 930706 w 1331808"/>
              <a:gd name="connsiteY4" fmla="*/ 2116191 h 2464816"/>
              <a:gd name="connsiteX5" fmla="*/ 416694 w 1331808"/>
              <a:gd name="connsiteY5" fmla="*/ 1585947 h 2464816"/>
              <a:gd name="connsiteX6" fmla="*/ 384230 w 1331808"/>
              <a:gd name="connsiteY6" fmla="*/ 2310974 h 2464816"/>
              <a:gd name="connsiteX7" fmla="*/ 254375 w 1331808"/>
              <a:gd name="connsiteY7" fmla="*/ 1802373 h 2464816"/>
              <a:gd name="connsiteX8" fmla="*/ 151572 w 1331808"/>
              <a:gd name="connsiteY8" fmla="*/ 2392134 h 2464816"/>
              <a:gd name="connsiteX9" fmla="*/ 74 w 1331808"/>
              <a:gd name="connsiteY9" fmla="*/ 1742856 h 2464816"/>
              <a:gd name="connsiteX10" fmla="*/ 129930 w 1331808"/>
              <a:gd name="connsiteY10" fmla="*/ 774349 h 2464816"/>
              <a:gd name="connsiteX11" fmla="*/ 32538 w 1331808"/>
              <a:gd name="connsiteY11" fmla="*/ 1061114 h 2464816"/>
              <a:gd name="connsiteX12" fmla="*/ 135340 w 1331808"/>
              <a:gd name="connsiteY12" fmla="*/ 460531 h 2464816"/>
              <a:gd name="connsiteX13" fmla="*/ 124519 w 1331808"/>
              <a:gd name="connsiteY13" fmla="*/ 60143 h 24648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331808" h="2464816">
                <a:moveTo>
                  <a:pt x="124519" y="60143"/>
                </a:moveTo>
                <a:cubicBezTo>
                  <a:pt x="237241" y="282881"/>
                  <a:pt x="693540" y="1509296"/>
                  <a:pt x="811672" y="1796962"/>
                </a:cubicBezTo>
                <a:cubicBezTo>
                  <a:pt x="929805" y="2084628"/>
                  <a:pt x="746744" y="1676124"/>
                  <a:pt x="833314" y="1786141"/>
                </a:cubicBezTo>
                <a:cubicBezTo>
                  <a:pt x="919884" y="1896158"/>
                  <a:pt x="1314862" y="2402054"/>
                  <a:pt x="1331094" y="2457062"/>
                </a:cubicBezTo>
                <a:cubicBezTo>
                  <a:pt x="1347326" y="2512070"/>
                  <a:pt x="1083106" y="2261377"/>
                  <a:pt x="930706" y="2116191"/>
                </a:cubicBezTo>
                <a:cubicBezTo>
                  <a:pt x="778306" y="1971005"/>
                  <a:pt x="507773" y="1553483"/>
                  <a:pt x="416694" y="1585947"/>
                </a:cubicBezTo>
                <a:cubicBezTo>
                  <a:pt x="325615" y="1618411"/>
                  <a:pt x="411283" y="2274903"/>
                  <a:pt x="384230" y="2310974"/>
                </a:cubicBezTo>
                <a:cubicBezTo>
                  <a:pt x="357177" y="2347045"/>
                  <a:pt x="293151" y="1788846"/>
                  <a:pt x="254375" y="1802373"/>
                </a:cubicBezTo>
                <a:cubicBezTo>
                  <a:pt x="215599" y="1815900"/>
                  <a:pt x="193956" y="2402054"/>
                  <a:pt x="151572" y="2392134"/>
                </a:cubicBezTo>
                <a:cubicBezTo>
                  <a:pt x="109188" y="2382214"/>
                  <a:pt x="3681" y="2012487"/>
                  <a:pt x="74" y="1742856"/>
                </a:cubicBezTo>
                <a:cubicBezTo>
                  <a:pt x="-3533" y="1473225"/>
                  <a:pt x="124519" y="887973"/>
                  <a:pt x="129930" y="774349"/>
                </a:cubicBezTo>
                <a:cubicBezTo>
                  <a:pt x="135341" y="660725"/>
                  <a:pt x="31636" y="1113417"/>
                  <a:pt x="32538" y="1061114"/>
                </a:cubicBezTo>
                <a:cubicBezTo>
                  <a:pt x="33440" y="1008811"/>
                  <a:pt x="116403" y="628261"/>
                  <a:pt x="135340" y="460531"/>
                </a:cubicBezTo>
                <a:cubicBezTo>
                  <a:pt x="154277" y="292801"/>
                  <a:pt x="11797" y="-162595"/>
                  <a:pt x="124519" y="60143"/>
                </a:cubicBezTo>
                <a:close/>
              </a:path>
            </a:pathLst>
          </a:custGeom>
          <a:solidFill>
            <a:schemeClr val="tx1">
              <a:lumMod val="95000"/>
              <a:lumOff val="5000"/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42" name="フリーフォーム 2341">
            <a:extLst>
              <a:ext uri="{FF2B5EF4-FFF2-40B4-BE49-F238E27FC236}">
                <a16:creationId xmlns:a16="http://schemas.microsoft.com/office/drawing/2014/main" id="{8C81221A-C855-80CB-CFEA-5C1621E99980}"/>
              </a:ext>
            </a:extLst>
          </p:cNvPr>
          <p:cNvSpPr/>
          <p:nvPr/>
        </p:nvSpPr>
        <p:spPr>
          <a:xfrm>
            <a:off x="1737411" y="5578345"/>
            <a:ext cx="1827336" cy="1937731"/>
          </a:xfrm>
          <a:custGeom>
            <a:avLst/>
            <a:gdLst>
              <a:gd name="connsiteX0" fmla="*/ 75157 w 1827336"/>
              <a:gd name="connsiteY0" fmla="*/ 108249 h 1937731"/>
              <a:gd name="connsiteX1" fmla="*/ 551294 w 1827336"/>
              <a:gd name="connsiteY1" fmla="*/ 606029 h 1937731"/>
              <a:gd name="connsiteX2" fmla="*/ 978736 w 1827336"/>
              <a:gd name="connsiteY2" fmla="*/ 59553 h 1937731"/>
              <a:gd name="connsiteX3" fmla="*/ 908397 w 1827336"/>
              <a:gd name="connsiteY3" fmla="*/ 303033 h 1937731"/>
              <a:gd name="connsiteX4" fmla="*/ 1281732 w 1827336"/>
              <a:gd name="connsiteY4" fmla="*/ 32500 h 1937731"/>
              <a:gd name="connsiteX5" fmla="*/ 1817387 w 1827336"/>
              <a:gd name="connsiteY5" fmla="*/ 1201201 h 1937731"/>
              <a:gd name="connsiteX6" fmla="*/ 1536033 w 1827336"/>
              <a:gd name="connsiteY6" fmla="*/ 1612410 h 1937731"/>
              <a:gd name="connsiteX7" fmla="*/ 432260 w 1827336"/>
              <a:gd name="connsiteY7" fmla="*/ 1931638 h 1937731"/>
              <a:gd name="connsiteX8" fmla="*/ 269940 w 1827336"/>
              <a:gd name="connsiteY8" fmla="*/ 1325646 h 1937731"/>
              <a:gd name="connsiteX9" fmla="*/ 26461 w 1827336"/>
              <a:gd name="connsiteY9" fmla="*/ 465352 h 1937731"/>
              <a:gd name="connsiteX10" fmla="*/ 15640 w 1827336"/>
              <a:gd name="connsiteY10" fmla="*/ 562744 h 1937731"/>
              <a:gd name="connsiteX11" fmla="*/ 75157 w 1827336"/>
              <a:gd name="connsiteY11" fmla="*/ 108249 h 19377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827336" h="1937731">
                <a:moveTo>
                  <a:pt x="75157" y="108249"/>
                </a:moveTo>
                <a:cubicBezTo>
                  <a:pt x="164433" y="115463"/>
                  <a:pt x="400698" y="614145"/>
                  <a:pt x="551294" y="606029"/>
                </a:cubicBezTo>
                <a:cubicBezTo>
                  <a:pt x="701891" y="597913"/>
                  <a:pt x="919219" y="110052"/>
                  <a:pt x="978736" y="59553"/>
                </a:cubicBezTo>
                <a:cubicBezTo>
                  <a:pt x="1038253" y="9054"/>
                  <a:pt x="857898" y="307542"/>
                  <a:pt x="908397" y="303033"/>
                </a:cubicBezTo>
                <a:cubicBezTo>
                  <a:pt x="958896" y="298524"/>
                  <a:pt x="1130234" y="-117195"/>
                  <a:pt x="1281732" y="32500"/>
                </a:cubicBezTo>
                <a:cubicBezTo>
                  <a:pt x="1433230" y="182195"/>
                  <a:pt x="1775003" y="937883"/>
                  <a:pt x="1817387" y="1201201"/>
                </a:cubicBezTo>
                <a:cubicBezTo>
                  <a:pt x="1859771" y="1464519"/>
                  <a:pt x="1766887" y="1490671"/>
                  <a:pt x="1536033" y="1612410"/>
                </a:cubicBezTo>
                <a:cubicBezTo>
                  <a:pt x="1305179" y="1734149"/>
                  <a:pt x="643275" y="1979432"/>
                  <a:pt x="432260" y="1931638"/>
                </a:cubicBezTo>
                <a:cubicBezTo>
                  <a:pt x="221245" y="1883844"/>
                  <a:pt x="337573" y="1570027"/>
                  <a:pt x="269940" y="1325646"/>
                </a:cubicBezTo>
                <a:cubicBezTo>
                  <a:pt x="202307" y="1081265"/>
                  <a:pt x="68844" y="592502"/>
                  <a:pt x="26461" y="465352"/>
                </a:cubicBezTo>
                <a:cubicBezTo>
                  <a:pt x="-15922" y="338202"/>
                  <a:pt x="2113" y="624065"/>
                  <a:pt x="15640" y="562744"/>
                </a:cubicBezTo>
                <a:cubicBezTo>
                  <a:pt x="29167" y="501423"/>
                  <a:pt x="-14119" y="101035"/>
                  <a:pt x="75157" y="108249"/>
                </a:cubicBezTo>
                <a:close/>
              </a:path>
            </a:pathLst>
          </a:custGeom>
          <a:solidFill>
            <a:schemeClr val="tx1">
              <a:lumMod val="95000"/>
              <a:lumOff val="5000"/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43" name="フリーフォーム 2342">
            <a:extLst>
              <a:ext uri="{FF2B5EF4-FFF2-40B4-BE49-F238E27FC236}">
                <a16:creationId xmlns:a16="http://schemas.microsoft.com/office/drawing/2014/main" id="{11882ED5-B6D9-E8EB-4E5F-2E43758FD46D}"/>
              </a:ext>
            </a:extLst>
          </p:cNvPr>
          <p:cNvSpPr/>
          <p:nvPr/>
        </p:nvSpPr>
        <p:spPr>
          <a:xfrm>
            <a:off x="1751479" y="4334495"/>
            <a:ext cx="3801057" cy="4417544"/>
          </a:xfrm>
          <a:custGeom>
            <a:avLst/>
            <a:gdLst>
              <a:gd name="connsiteX0" fmla="*/ 3634713 w 3801057"/>
              <a:gd name="connsiteY0" fmla="*/ 738546 h 4417544"/>
              <a:gd name="connsiteX1" fmla="*/ 3697343 w 3801057"/>
              <a:gd name="connsiteY1" fmla="*/ 1978623 h 4417544"/>
              <a:gd name="connsiteX2" fmla="*/ 3747447 w 3801057"/>
              <a:gd name="connsiteY2" fmla="*/ 2116409 h 4417544"/>
              <a:gd name="connsiteX3" fmla="*/ 2870625 w 3801057"/>
              <a:gd name="connsiteY3" fmla="*/ 2705132 h 4417544"/>
              <a:gd name="connsiteX4" fmla="*/ 3471874 w 3801057"/>
              <a:gd name="connsiteY4" fmla="*/ 2554820 h 4417544"/>
              <a:gd name="connsiteX5" fmla="*/ 1179611 w 3801057"/>
              <a:gd name="connsiteY5" fmla="*/ 4320990 h 4417544"/>
              <a:gd name="connsiteX6" fmla="*/ 916565 w 3801057"/>
              <a:gd name="connsiteY6" fmla="*/ 4158152 h 4417544"/>
              <a:gd name="connsiteX7" fmla="*/ 14691 w 3801057"/>
              <a:gd name="connsiteY7" fmla="*/ 3932683 h 4417544"/>
              <a:gd name="connsiteX8" fmla="*/ 390472 w 3801057"/>
              <a:gd name="connsiteY8" fmla="*/ 3243752 h 4417544"/>
              <a:gd name="connsiteX9" fmla="*/ 828883 w 3801057"/>
              <a:gd name="connsiteY9" fmla="*/ 2116409 h 4417544"/>
              <a:gd name="connsiteX10" fmla="*/ 1054351 w 3801057"/>
              <a:gd name="connsiteY10" fmla="*/ 2179039 h 4417544"/>
              <a:gd name="connsiteX11" fmla="*/ 1079403 w 3801057"/>
              <a:gd name="connsiteY11" fmla="*/ 12037 h 4417544"/>
              <a:gd name="connsiteX12" fmla="*/ 1718231 w 3801057"/>
              <a:gd name="connsiteY12" fmla="*/ 1327269 h 4417544"/>
              <a:gd name="connsiteX13" fmla="*/ 2407162 w 3801057"/>
              <a:gd name="connsiteY13" fmla="*/ 1828310 h 4417544"/>
              <a:gd name="connsiteX14" fmla="*/ 2870625 w 3801057"/>
              <a:gd name="connsiteY14" fmla="*/ 1652946 h 4417544"/>
              <a:gd name="connsiteX15" fmla="*/ 3121146 w 3801057"/>
              <a:gd name="connsiteY15" fmla="*/ 1176957 h 4417544"/>
              <a:gd name="connsiteX16" fmla="*/ 3058516 w 3801057"/>
              <a:gd name="connsiteY16" fmla="*/ 1703050 h 4417544"/>
              <a:gd name="connsiteX17" fmla="*/ 3534505 w 3801057"/>
              <a:gd name="connsiteY17" fmla="*/ 738546 h 4417544"/>
              <a:gd name="connsiteX18" fmla="*/ 3434296 w 3801057"/>
              <a:gd name="connsiteY18" fmla="*/ 1389900 h 4417544"/>
              <a:gd name="connsiteX19" fmla="*/ 3634713 w 3801057"/>
              <a:gd name="connsiteY19" fmla="*/ 738546 h 44175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3801057" h="4417544">
                <a:moveTo>
                  <a:pt x="3634713" y="738546"/>
                </a:moveTo>
                <a:cubicBezTo>
                  <a:pt x="3678554" y="836666"/>
                  <a:pt x="3678554" y="1748979"/>
                  <a:pt x="3697343" y="1978623"/>
                </a:cubicBezTo>
                <a:cubicBezTo>
                  <a:pt x="3716132" y="2208267"/>
                  <a:pt x="3885233" y="1995324"/>
                  <a:pt x="3747447" y="2116409"/>
                </a:cubicBezTo>
                <a:cubicBezTo>
                  <a:pt x="3609661" y="2237494"/>
                  <a:pt x="2916554" y="2632064"/>
                  <a:pt x="2870625" y="2705132"/>
                </a:cubicBezTo>
                <a:cubicBezTo>
                  <a:pt x="2824696" y="2778200"/>
                  <a:pt x="3753710" y="2285510"/>
                  <a:pt x="3471874" y="2554820"/>
                </a:cubicBezTo>
                <a:cubicBezTo>
                  <a:pt x="3190038" y="2824130"/>
                  <a:pt x="1605496" y="4053768"/>
                  <a:pt x="1179611" y="4320990"/>
                </a:cubicBezTo>
                <a:cubicBezTo>
                  <a:pt x="753726" y="4588212"/>
                  <a:pt x="1110718" y="4222870"/>
                  <a:pt x="916565" y="4158152"/>
                </a:cubicBezTo>
                <a:cubicBezTo>
                  <a:pt x="722412" y="4093434"/>
                  <a:pt x="102373" y="4085083"/>
                  <a:pt x="14691" y="3932683"/>
                </a:cubicBezTo>
                <a:cubicBezTo>
                  <a:pt x="-72991" y="3780283"/>
                  <a:pt x="254773" y="3546464"/>
                  <a:pt x="390472" y="3243752"/>
                </a:cubicBezTo>
                <a:cubicBezTo>
                  <a:pt x="526171" y="2941040"/>
                  <a:pt x="718236" y="2293861"/>
                  <a:pt x="828883" y="2116409"/>
                </a:cubicBezTo>
                <a:cubicBezTo>
                  <a:pt x="939530" y="1938957"/>
                  <a:pt x="1012598" y="2529768"/>
                  <a:pt x="1054351" y="2179039"/>
                </a:cubicBezTo>
                <a:cubicBezTo>
                  <a:pt x="1096104" y="1828310"/>
                  <a:pt x="968756" y="153999"/>
                  <a:pt x="1079403" y="12037"/>
                </a:cubicBezTo>
                <a:cubicBezTo>
                  <a:pt x="1190050" y="-129925"/>
                  <a:pt x="1496938" y="1024557"/>
                  <a:pt x="1718231" y="1327269"/>
                </a:cubicBezTo>
                <a:cubicBezTo>
                  <a:pt x="1939524" y="1629981"/>
                  <a:pt x="2215096" y="1774031"/>
                  <a:pt x="2407162" y="1828310"/>
                </a:cubicBezTo>
                <a:cubicBezTo>
                  <a:pt x="2599228" y="1882589"/>
                  <a:pt x="2751628" y="1761505"/>
                  <a:pt x="2870625" y="1652946"/>
                </a:cubicBezTo>
                <a:cubicBezTo>
                  <a:pt x="2989622" y="1544387"/>
                  <a:pt x="3089831" y="1168606"/>
                  <a:pt x="3121146" y="1176957"/>
                </a:cubicBezTo>
                <a:cubicBezTo>
                  <a:pt x="3152461" y="1185308"/>
                  <a:pt x="2989623" y="1776118"/>
                  <a:pt x="3058516" y="1703050"/>
                </a:cubicBezTo>
                <a:cubicBezTo>
                  <a:pt x="3127409" y="1629982"/>
                  <a:pt x="3471875" y="790738"/>
                  <a:pt x="3534505" y="738546"/>
                </a:cubicBezTo>
                <a:cubicBezTo>
                  <a:pt x="3597135" y="686354"/>
                  <a:pt x="3421770" y="1385725"/>
                  <a:pt x="3434296" y="1389900"/>
                </a:cubicBezTo>
                <a:cubicBezTo>
                  <a:pt x="3446822" y="1394075"/>
                  <a:pt x="3590872" y="640426"/>
                  <a:pt x="3634713" y="738546"/>
                </a:cubicBezTo>
                <a:close/>
              </a:path>
            </a:pathLst>
          </a:custGeom>
          <a:solidFill>
            <a:schemeClr val="tx1">
              <a:lumMod val="95000"/>
              <a:lumOff val="5000"/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44" name="フリーフォーム 2343">
            <a:extLst>
              <a:ext uri="{FF2B5EF4-FFF2-40B4-BE49-F238E27FC236}">
                <a16:creationId xmlns:a16="http://schemas.microsoft.com/office/drawing/2014/main" id="{F7AB9BDE-DBE8-5F25-1CEF-344FD57AC4D3}"/>
              </a:ext>
            </a:extLst>
          </p:cNvPr>
          <p:cNvSpPr/>
          <p:nvPr/>
        </p:nvSpPr>
        <p:spPr>
          <a:xfrm>
            <a:off x="1499846" y="6323495"/>
            <a:ext cx="3961204" cy="2107003"/>
          </a:xfrm>
          <a:custGeom>
            <a:avLst/>
            <a:gdLst>
              <a:gd name="connsiteX0" fmla="*/ 604527 w 3961204"/>
              <a:gd name="connsiteY0" fmla="*/ 1179595 h 2107003"/>
              <a:gd name="connsiteX1" fmla="*/ 3197414 w 3961204"/>
              <a:gd name="connsiteY1" fmla="*/ 27201 h 2107003"/>
              <a:gd name="connsiteX2" fmla="*/ 2646269 w 3961204"/>
              <a:gd name="connsiteY2" fmla="*/ 340352 h 2107003"/>
              <a:gd name="connsiteX3" fmla="*/ 3548143 w 3961204"/>
              <a:gd name="connsiteY3" fmla="*/ 77305 h 2107003"/>
              <a:gd name="connsiteX4" fmla="*/ 2984472 w 3961204"/>
              <a:gd name="connsiteY4" fmla="*/ 615924 h 2107003"/>
              <a:gd name="connsiteX5" fmla="*/ 3923924 w 3961204"/>
              <a:gd name="connsiteY5" fmla="*/ 377930 h 2107003"/>
              <a:gd name="connsiteX6" fmla="*/ 1456296 w 3961204"/>
              <a:gd name="connsiteY6" fmla="*/ 1830949 h 2107003"/>
              <a:gd name="connsiteX7" fmla="*/ 2370696 w 3961204"/>
              <a:gd name="connsiteY7" fmla="*/ 1618006 h 2107003"/>
              <a:gd name="connsiteX8" fmla="*/ 1543979 w 3961204"/>
              <a:gd name="connsiteY8" fmla="*/ 2068943 h 2107003"/>
              <a:gd name="connsiteX9" fmla="*/ 1218302 w 3961204"/>
              <a:gd name="connsiteY9" fmla="*/ 2056417 h 2107003"/>
              <a:gd name="connsiteX10" fmla="*/ 654631 w 3961204"/>
              <a:gd name="connsiteY10" fmla="*/ 1843475 h 2107003"/>
              <a:gd name="connsiteX11" fmla="*/ 1017886 w 3961204"/>
              <a:gd name="connsiteY11" fmla="*/ 1505272 h 2107003"/>
              <a:gd name="connsiteX12" fmla="*/ 779891 w 3961204"/>
              <a:gd name="connsiteY12" fmla="*/ 1467694 h 2107003"/>
              <a:gd name="connsiteX13" fmla="*/ 1706817 w 3961204"/>
              <a:gd name="connsiteY13" fmla="*/ 1104439 h 2107003"/>
              <a:gd name="connsiteX14" fmla="*/ 65907 w 3961204"/>
              <a:gd name="connsiteY14" fmla="*/ 1417590 h 2107003"/>
              <a:gd name="connsiteX15" fmla="*/ 604527 w 3961204"/>
              <a:gd name="connsiteY15" fmla="*/ 1179595 h 21070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3961204" h="2107003">
                <a:moveTo>
                  <a:pt x="604527" y="1179595"/>
                </a:moveTo>
                <a:lnTo>
                  <a:pt x="3197414" y="27201"/>
                </a:lnTo>
                <a:cubicBezTo>
                  <a:pt x="3537704" y="-112673"/>
                  <a:pt x="2587814" y="332001"/>
                  <a:pt x="2646269" y="340352"/>
                </a:cubicBezTo>
                <a:cubicBezTo>
                  <a:pt x="2704724" y="348703"/>
                  <a:pt x="3491776" y="31376"/>
                  <a:pt x="3548143" y="77305"/>
                </a:cubicBezTo>
                <a:cubicBezTo>
                  <a:pt x="3604510" y="123234"/>
                  <a:pt x="2921842" y="565820"/>
                  <a:pt x="2984472" y="615924"/>
                </a:cubicBezTo>
                <a:cubicBezTo>
                  <a:pt x="3047102" y="666028"/>
                  <a:pt x="4178620" y="175426"/>
                  <a:pt x="3923924" y="377930"/>
                </a:cubicBezTo>
                <a:cubicBezTo>
                  <a:pt x="3669228" y="580434"/>
                  <a:pt x="1715167" y="1624270"/>
                  <a:pt x="1456296" y="1830949"/>
                </a:cubicBezTo>
                <a:cubicBezTo>
                  <a:pt x="1197425" y="2037628"/>
                  <a:pt x="2356082" y="1578340"/>
                  <a:pt x="2370696" y="1618006"/>
                </a:cubicBezTo>
                <a:cubicBezTo>
                  <a:pt x="2385310" y="1657672"/>
                  <a:pt x="1736045" y="1995875"/>
                  <a:pt x="1543979" y="2068943"/>
                </a:cubicBezTo>
                <a:cubicBezTo>
                  <a:pt x="1351913" y="2142011"/>
                  <a:pt x="1366527" y="2093995"/>
                  <a:pt x="1218302" y="2056417"/>
                </a:cubicBezTo>
                <a:cubicBezTo>
                  <a:pt x="1070077" y="2018839"/>
                  <a:pt x="688034" y="1935332"/>
                  <a:pt x="654631" y="1843475"/>
                </a:cubicBezTo>
                <a:cubicBezTo>
                  <a:pt x="621228" y="1751618"/>
                  <a:pt x="997009" y="1567902"/>
                  <a:pt x="1017886" y="1505272"/>
                </a:cubicBezTo>
                <a:cubicBezTo>
                  <a:pt x="1038763" y="1442642"/>
                  <a:pt x="665069" y="1534500"/>
                  <a:pt x="779891" y="1467694"/>
                </a:cubicBezTo>
                <a:cubicBezTo>
                  <a:pt x="894713" y="1400889"/>
                  <a:pt x="1825814" y="1112790"/>
                  <a:pt x="1706817" y="1104439"/>
                </a:cubicBezTo>
                <a:cubicBezTo>
                  <a:pt x="1587820" y="1096088"/>
                  <a:pt x="247534" y="1398801"/>
                  <a:pt x="65907" y="1417590"/>
                </a:cubicBezTo>
                <a:cubicBezTo>
                  <a:pt x="-115720" y="1436379"/>
                  <a:pt x="82609" y="1411326"/>
                  <a:pt x="604527" y="1179595"/>
                </a:cubicBezTo>
                <a:close/>
              </a:path>
            </a:pathLst>
          </a:custGeom>
          <a:solidFill>
            <a:schemeClr val="tx1">
              <a:lumMod val="95000"/>
              <a:lumOff val="5000"/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45" name="フリーフォーム 2344">
            <a:extLst>
              <a:ext uri="{FF2B5EF4-FFF2-40B4-BE49-F238E27FC236}">
                <a16:creationId xmlns:a16="http://schemas.microsoft.com/office/drawing/2014/main" id="{E2F68EE3-D5DC-A6B1-E57F-5CA803E4B5BF}"/>
              </a:ext>
            </a:extLst>
          </p:cNvPr>
          <p:cNvSpPr/>
          <p:nvPr/>
        </p:nvSpPr>
        <p:spPr>
          <a:xfrm>
            <a:off x="1626440" y="4273909"/>
            <a:ext cx="1191995" cy="3862167"/>
          </a:xfrm>
          <a:custGeom>
            <a:avLst/>
            <a:gdLst>
              <a:gd name="connsiteX0" fmla="*/ 1191916 w 1191995"/>
              <a:gd name="connsiteY0" fmla="*/ 22518 h 3862167"/>
              <a:gd name="connsiteX1" fmla="*/ 1016552 w 1191995"/>
              <a:gd name="connsiteY1" fmla="*/ 1751110 h 3862167"/>
              <a:gd name="connsiteX2" fmla="*/ 1079182 w 1191995"/>
              <a:gd name="connsiteY2" fmla="*/ 1488064 h 3862167"/>
              <a:gd name="connsiteX3" fmla="*/ 853713 w 1191995"/>
              <a:gd name="connsiteY3" fmla="*/ 2465094 h 3862167"/>
              <a:gd name="connsiteX4" fmla="*/ 1054130 w 1191995"/>
              <a:gd name="connsiteY4" fmla="*/ 1675954 h 3862167"/>
              <a:gd name="connsiteX5" fmla="*/ 1004026 w 1191995"/>
              <a:gd name="connsiteY5" fmla="*/ 2552776 h 3862167"/>
              <a:gd name="connsiteX6" fmla="*/ 1154338 w 1191995"/>
              <a:gd name="connsiteY6" fmla="*/ 2264677 h 3862167"/>
              <a:gd name="connsiteX7" fmla="*/ 515511 w 1191995"/>
              <a:gd name="connsiteY7" fmla="*/ 3780327 h 3862167"/>
              <a:gd name="connsiteX8" fmla="*/ 540563 w 1191995"/>
              <a:gd name="connsiteY8" fmla="*/ 3429598 h 3862167"/>
              <a:gd name="connsiteX9" fmla="*/ 1944 w 1191995"/>
              <a:gd name="connsiteY9" fmla="*/ 1500590 h 3862167"/>
              <a:gd name="connsiteX10" fmla="*/ 352672 w 1191995"/>
              <a:gd name="connsiteY10" fmla="*/ 2277203 h 3862167"/>
              <a:gd name="connsiteX11" fmla="*/ 152256 w 1191995"/>
              <a:gd name="connsiteY11" fmla="*/ 987023 h 3862167"/>
              <a:gd name="connsiteX12" fmla="*/ 603193 w 1191995"/>
              <a:gd name="connsiteY12" fmla="*/ 2014157 h 3862167"/>
              <a:gd name="connsiteX13" fmla="*/ 553089 w 1191995"/>
              <a:gd name="connsiteY13" fmla="*/ 1625850 h 3862167"/>
              <a:gd name="connsiteX14" fmla="*/ 628245 w 1191995"/>
              <a:gd name="connsiteY14" fmla="*/ 1826266 h 3862167"/>
              <a:gd name="connsiteX15" fmla="*/ 841187 w 1191995"/>
              <a:gd name="connsiteY15" fmla="*/ 1638376 h 3862167"/>
              <a:gd name="connsiteX16" fmla="*/ 903818 w 1191995"/>
              <a:gd name="connsiteY16" fmla="*/ 1913949 h 3862167"/>
              <a:gd name="connsiteX17" fmla="*/ 1079182 w 1191995"/>
              <a:gd name="connsiteY17" fmla="*/ 1037127 h 3862167"/>
              <a:gd name="connsiteX18" fmla="*/ 1029078 w 1191995"/>
              <a:gd name="connsiteY18" fmla="*/ 1237543 h 3862167"/>
              <a:gd name="connsiteX19" fmla="*/ 1029078 w 1191995"/>
              <a:gd name="connsiteY19" fmla="*/ 523559 h 3862167"/>
              <a:gd name="connsiteX20" fmla="*/ 991500 w 1191995"/>
              <a:gd name="connsiteY20" fmla="*/ 749028 h 3862167"/>
              <a:gd name="connsiteX21" fmla="*/ 1191916 w 1191995"/>
              <a:gd name="connsiteY21" fmla="*/ 22518 h 38621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1191995" h="3862167">
                <a:moveTo>
                  <a:pt x="1191916" y="22518"/>
                </a:moveTo>
                <a:cubicBezTo>
                  <a:pt x="1196091" y="189532"/>
                  <a:pt x="1035341" y="1506852"/>
                  <a:pt x="1016552" y="1751110"/>
                </a:cubicBezTo>
                <a:cubicBezTo>
                  <a:pt x="997763" y="1995368"/>
                  <a:pt x="1106322" y="1369067"/>
                  <a:pt x="1079182" y="1488064"/>
                </a:cubicBezTo>
                <a:cubicBezTo>
                  <a:pt x="1052042" y="1607061"/>
                  <a:pt x="857888" y="2433779"/>
                  <a:pt x="853713" y="2465094"/>
                </a:cubicBezTo>
                <a:cubicBezTo>
                  <a:pt x="849538" y="2496409"/>
                  <a:pt x="1029078" y="1661340"/>
                  <a:pt x="1054130" y="1675954"/>
                </a:cubicBezTo>
                <a:cubicBezTo>
                  <a:pt x="1079182" y="1690568"/>
                  <a:pt x="987325" y="2454656"/>
                  <a:pt x="1004026" y="2552776"/>
                </a:cubicBezTo>
                <a:cubicBezTo>
                  <a:pt x="1020727" y="2650896"/>
                  <a:pt x="1235757" y="2060085"/>
                  <a:pt x="1154338" y="2264677"/>
                </a:cubicBezTo>
                <a:cubicBezTo>
                  <a:pt x="1072919" y="2469269"/>
                  <a:pt x="617807" y="3586174"/>
                  <a:pt x="515511" y="3780327"/>
                </a:cubicBezTo>
                <a:cubicBezTo>
                  <a:pt x="413215" y="3974480"/>
                  <a:pt x="626157" y="3809554"/>
                  <a:pt x="540563" y="3429598"/>
                </a:cubicBezTo>
                <a:cubicBezTo>
                  <a:pt x="454969" y="3049642"/>
                  <a:pt x="33259" y="1692656"/>
                  <a:pt x="1944" y="1500590"/>
                </a:cubicBezTo>
                <a:cubicBezTo>
                  <a:pt x="-29371" y="1308524"/>
                  <a:pt x="327620" y="2362797"/>
                  <a:pt x="352672" y="2277203"/>
                </a:cubicBezTo>
                <a:cubicBezTo>
                  <a:pt x="377724" y="2191609"/>
                  <a:pt x="110502" y="1030864"/>
                  <a:pt x="152256" y="987023"/>
                </a:cubicBezTo>
                <a:cubicBezTo>
                  <a:pt x="194009" y="943182"/>
                  <a:pt x="536388" y="1907686"/>
                  <a:pt x="603193" y="2014157"/>
                </a:cubicBezTo>
                <a:cubicBezTo>
                  <a:pt x="669998" y="2120628"/>
                  <a:pt x="548914" y="1657165"/>
                  <a:pt x="553089" y="1625850"/>
                </a:cubicBezTo>
                <a:cubicBezTo>
                  <a:pt x="557264" y="1594535"/>
                  <a:pt x="580229" y="1824178"/>
                  <a:pt x="628245" y="1826266"/>
                </a:cubicBezTo>
                <a:cubicBezTo>
                  <a:pt x="676261" y="1828354"/>
                  <a:pt x="795258" y="1623762"/>
                  <a:pt x="841187" y="1638376"/>
                </a:cubicBezTo>
                <a:cubicBezTo>
                  <a:pt x="887116" y="1652990"/>
                  <a:pt x="864152" y="2014157"/>
                  <a:pt x="903818" y="1913949"/>
                </a:cubicBezTo>
                <a:cubicBezTo>
                  <a:pt x="943484" y="1813741"/>
                  <a:pt x="1058305" y="1149861"/>
                  <a:pt x="1079182" y="1037127"/>
                </a:cubicBezTo>
                <a:cubicBezTo>
                  <a:pt x="1100059" y="924393"/>
                  <a:pt x="1037429" y="1323138"/>
                  <a:pt x="1029078" y="1237543"/>
                </a:cubicBezTo>
                <a:cubicBezTo>
                  <a:pt x="1020727" y="1151948"/>
                  <a:pt x="1035341" y="604978"/>
                  <a:pt x="1029078" y="523559"/>
                </a:cubicBezTo>
                <a:cubicBezTo>
                  <a:pt x="1022815" y="442140"/>
                  <a:pt x="960185" y="828359"/>
                  <a:pt x="991500" y="749028"/>
                </a:cubicBezTo>
                <a:cubicBezTo>
                  <a:pt x="1022815" y="669697"/>
                  <a:pt x="1187741" y="-144496"/>
                  <a:pt x="1191916" y="22518"/>
                </a:cubicBezTo>
                <a:close/>
              </a:path>
            </a:pathLst>
          </a:custGeom>
          <a:solidFill>
            <a:schemeClr val="tx1">
              <a:lumMod val="95000"/>
              <a:lumOff val="5000"/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46" name="フリーフォーム 2345">
            <a:extLst>
              <a:ext uri="{FF2B5EF4-FFF2-40B4-BE49-F238E27FC236}">
                <a16:creationId xmlns:a16="http://schemas.microsoft.com/office/drawing/2014/main" id="{FB12FA5D-4DF6-7B13-B0F5-9689155A31DF}"/>
              </a:ext>
            </a:extLst>
          </p:cNvPr>
          <p:cNvSpPr/>
          <p:nvPr/>
        </p:nvSpPr>
        <p:spPr>
          <a:xfrm>
            <a:off x="2866736" y="3008563"/>
            <a:ext cx="1155431" cy="862047"/>
          </a:xfrm>
          <a:custGeom>
            <a:avLst/>
            <a:gdLst>
              <a:gd name="connsiteX0" fmla="*/ 1146464 w 1155431"/>
              <a:gd name="connsiteY0" fmla="*/ 255337 h 862047"/>
              <a:gd name="connsiteX1" fmla="*/ 1041689 w 1155431"/>
              <a:gd name="connsiteY1" fmla="*/ 515687 h 862047"/>
              <a:gd name="connsiteX2" fmla="*/ 946439 w 1155431"/>
              <a:gd name="connsiteY2" fmla="*/ 845887 h 862047"/>
              <a:gd name="connsiteX3" fmla="*/ 978189 w 1155431"/>
              <a:gd name="connsiteY3" fmla="*/ 779212 h 862047"/>
              <a:gd name="connsiteX4" fmla="*/ 984539 w 1155431"/>
              <a:gd name="connsiteY4" fmla="*/ 502987 h 862047"/>
              <a:gd name="connsiteX5" fmla="*/ 803564 w 1155431"/>
              <a:gd name="connsiteY5" fmla="*/ 471237 h 862047"/>
              <a:gd name="connsiteX6" fmla="*/ 905164 w 1155431"/>
              <a:gd name="connsiteY6" fmla="*/ 477587 h 862047"/>
              <a:gd name="connsiteX7" fmla="*/ 679739 w 1155431"/>
              <a:gd name="connsiteY7" fmla="*/ 471237 h 862047"/>
              <a:gd name="connsiteX8" fmla="*/ 298739 w 1155431"/>
              <a:gd name="connsiteY8" fmla="*/ 315662 h 862047"/>
              <a:gd name="connsiteX9" fmla="*/ 428914 w 1155431"/>
              <a:gd name="connsiteY9" fmla="*/ 391862 h 862047"/>
              <a:gd name="connsiteX10" fmla="*/ 289 w 1155431"/>
              <a:gd name="connsiteY10" fmla="*/ 1337 h 862047"/>
              <a:gd name="connsiteX11" fmla="*/ 359064 w 1155431"/>
              <a:gd name="connsiteY11" fmla="*/ 255337 h 862047"/>
              <a:gd name="connsiteX12" fmla="*/ 162214 w 1155431"/>
              <a:gd name="connsiteY12" fmla="*/ 10862 h 862047"/>
              <a:gd name="connsiteX13" fmla="*/ 587664 w 1155431"/>
              <a:gd name="connsiteY13" fmla="*/ 426787 h 862047"/>
              <a:gd name="connsiteX14" fmla="*/ 555914 w 1155431"/>
              <a:gd name="connsiteY14" fmla="*/ 328362 h 862047"/>
              <a:gd name="connsiteX15" fmla="*/ 822614 w 1155431"/>
              <a:gd name="connsiteY15" fmla="*/ 468062 h 862047"/>
              <a:gd name="connsiteX16" fmla="*/ 955964 w 1155431"/>
              <a:gd name="connsiteY16" fmla="*/ 382337 h 862047"/>
              <a:gd name="connsiteX17" fmla="*/ 794039 w 1155431"/>
              <a:gd name="connsiteY17" fmla="*/ 401387 h 862047"/>
              <a:gd name="connsiteX18" fmla="*/ 1146464 w 1155431"/>
              <a:gd name="connsiteY18" fmla="*/ 255337 h 8620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1155431" h="862047">
                <a:moveTo>
                  <a:pt x="1146464" y="255337"/>
                </a:moveTo>
                <a:cubicBezTo>
                  <a:pt x="1187739" y="274387"/>
                  <a:pt x="1075026" y="417262"/>
                  <a:pt x="1041689" y="515687"/>
                </a:cubicBezTo>
                <a:cubicBezTo>
                  <a:pt x="1008352" y="614112"/>
                  <a:pt x="957022" y="801966"/>
                  <a:pt x="946439" y="845887"/>
                </a:cubicBezTo>
                <a:cubicBezTo>
                  <a:pt x="935856" y="889808"/>
                  <a:pt x="971839" y="836362"/>
                  <a:pt x="978189" y="779212"/>
                </a:cubicBezTo>
                <a:cubicBezTo>
                  <a:pt x="984539" y="722062"/>
                  <a:pt x="1013643" y="554316"/>
                  <a:pt x="984539" y="502987"/>
                </a:cubicBezTo>
                <a:cubicBezTo>
                  <a:pt x="955435" y="451658"/>
                  <a:pt x="816793" y="475470"/>
                  <a:pt x="803564" y="471237"/>
                </a:cubicBezTo>
                <a:cubicBezTo>
                  <a:pt x="790335" y="467004"/>
                  <a:pt x="925801" y="477587"/>
                  <a:pt x="905164" y="477587"/>
                </a:cubicBezTo>
                <a:cubicBezTo>
                  <a:pt x="884527" y="477587"/>
                  <a:pt x="780810" y="498225"/>
                  <a:pt x="679739" y="471237"/>
                </a:cubicBezTo>
                <a:cubicBezTo>
                  <a:pt x="578668" y="444250"/>
                  <a:pt x="340543" y="328891"/>
                  <a:pt x="298739" y="315662"/>
                </a:cubicBezTo>
                <a:cubicBezTo>
                  <a:pt x="256935" y="302433"/>
                  <a:pt x="478656" y="444249"/>
                  <a:pt x="428914" y="391862"/>
                </a:cubicBezTo>
                <a:cubicBezTo>
                  <a:pt x="379172" y="339475"/>
                  <a:pt x="11931" y="24091"/>
                  <a:pt x="289" y="1337"/>
                </a:cubicBezTo>
                <a:cubicBezTo>
                  <a:pt x="-11353" y="-21417"/>
                  <a:pt x="332077" y="253750"/>
                  <a:pt x="359064" y="255337"/>
                </a:cubicBezTo>
                <a:cubicBezTo>
                  <a:pt x="386051" y="256924"/>
                  <a:pt x="124114" y="-17713"/>
                  <a:pt x="162214" y="10862"/>
                </a:cubicBezTo>
                <a:cubicBezTo>
                  <a:pt x="200314" y="39437"/>
                  <a:pt x="522047" y="373870"/>
                  <a:pt x="587664" y="426787"/>
                </a:cubicBezTo>
                <a:cubicBezTo>
                  <a:pt x="653281" y="479704"/>
                  <a:pt x="516756" y="321483"/>
                  <a:pt x="555914" y="328362"/>
                </a:cubicBezTo>
                <a:cubicBezTo>
                  <a:pt x="595072" y="335241"/>
                  <a:pt x="755939" y="459066"/>
                  <a:pt x="822614" y="468062"/>
                </a:cubicBezTo>
                <a:cubicBezTo>
                  <a:pt x="889289" y="477058"/>
                  <a:pt x="960726" y="393449"/>
                  <a:pt x="955964" y="382337"/>
                </a:cubicBezTo>
                <a:cubicBezTo>
                  <a:pt x="951202" y="371225"/>
                  <a:pt x="767581" y="416733"/>
                  <a:pt x="794039" y="401387"/>
                </a:cubicBezTo>
                <a:cubicBezTo>
                  <a:pt x="820497" y="386041"/>
                  <a:pt x="1105189" y="236287"/>
                  <a:pt x="1146464" y="255337"/>
                </a:cubicBezTo>
                <a:close/>
              </a:path>
            </a:pathLst>
          </a:custGeom>
          <a:solidFill>
            <a:schemeClr val="accent5">
              <a:lumMod val="75000"/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47" name="フリーフォーム 2346">
            <a:extLst>
              <a:ext uri="{FF2B5EF4-FFF2-40B4-BE49-F238E27FC236}">
                <a16:creationId xmlns:a16="http://schemas.microsoft.com/office/drawing/2014/main" id="{14069056-9B0F-D62E-C8B6-736DDBC50569}"/>
              </a:ext>
            </a:extLst>
          </p:cNvPr>
          <p:cNvSpPr/>
          <p:nvPr/>
        </p:nvSpPr>
        <p:spPr>
          <a:xfrm>
            <a:off x="2832050" y="2861668"/>
            <a:ext cx="617177" cy="1274192"/>
          </a:xfrm>
          <a:custGeom>
            <a:avLst/>
            <a:gdLst>
              <a:gd name="connsiteX0" fmla="*/ 50 w 617177"/>
              <a:gd name="connsiteY0" fmla="*/ 8532 h 1274192"/>
              <a:gd name="connsiteX1" fmla="*/ 254050 w 617177"/>
              <a:gd name="connsiteY1" fmla="*/ 341907 h 1274192"/>
              <a:gd name="connsiteX2" fmla="*/ 247700 w 617177"/>
              <a:gd name="connsiteY2" fmla="*/ 310157 h 1274192"/>
              <a:gd name="connsiteX3" fmla="*/ 409625 w 617177"/>
              <a:gd name="connsiteY3" fmla="*/ 868957 h 1274192"/>
              <a:gd name="connsiteX4" fmla="*/ 454075 w 617177"/>
              <a:gd name="connsiteY4" fmla="*/ 757832 h 1274192"/>
              <a:gd name="connsiteX5" fmla="*/ 600125 w 617177"/>
              <a:gd name="connsiteY5" fmla="*/ 1138832 h 1274192"/>
              <a:gd name="connsiteX6" fmla="*/ 571550 w 617177"/>
              <a:gd name="connsiteY6" fmla="*/ 1078507 h 1274192"/>
              <a:gd name="connsiteX7" fmla="*/ 616000 w 617177"/>
              <a:gd name="connsiteY7" fmla="*/ 1240432 h 1274192"/>
              <a:gd name="connsiteX8" fmla="*/ 514400 w 617177"/>
              <a:gd name="connsiteY8" fmla="*/ 1138832 h 1274192"/>
              <a:gd name="connsiteX9" fmla="*/ 514400 w 617177"/>
              <a:gd name="connsiteY9" fmla="*/ 1259482 h 1274192"/>
              <a:gd name="connsiteX10" fmla="*/ 222300 w 617177"/>
              <a:gd name="connsiteY10" fmla="*/ 735607 h 1274192"/>
              <a:gd name="connsiteX11" fmla="*/ 231825 w 617177"/>
              <a:gd name="connsiteY11" fmla="*/ 745132 h 1274192"/>
              <a:gd name="connsiteX12" fmla="*/ 50 w 617177"/>
              <a:gd name="connsiteY12" fmla="*/ 8532 h 12741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617177" h="1274192">
                <a:moveTo>
                  <a:pt x="50" y="8532"/>
                </a:moveTo>
                <a:cubicBezTo>
                  <a:pt x="3754" y="-58672"/>
                  <a:pt x="212775" y="291636"/>
                  <a:pt x="254050" y="341907"/>
                </a:cubicBezTo>
                <a:cubicBezTo>
                  <a:pt x="295325" y="392178"/>
                  <a:pt x="221771" y="222315"/>
                  <a:pt x="247700" y="310157"/>
                </a:cubicBezTo>
                <a:cubicBezTo>
                  <a:pt x="273629" y="397999"/>
                  <a:pt x="375229" y="794344"/>
                  <a:pt x="409625" y="868957"/>
                </a:cubicBezTo>
                <a:cubicBezTo>
                  <a:pt x="444021" y="943570"/>
                  <a:pt x="422325" y="712853"/>
                  <a:pt x="454075" y="757832"/>
                </a:cubicBezTo>
                <a:cubicBezTo>
                  <a:pt x="485825" y="802811"/>
                  <a:pt x="580546" y="1085386"/>
                  <a:pt x="600125" y="1138832"/>
                </a:cubicBezTo>
                <a:cubicBezTo>
                  <a:pt x="619704" y="1192278"/>
                  <a:pt x="568904" y="1061574"/>
                  <a:pt x="571550" y="1078507"/>
                </a:cubicBezTo>
                <a:cubicBezTo>
                  <a:pt x="574196" y="1095440"/>
                  <a:pt x="625525" y="1230378"/>
                  <a:pt x="616000" y="1240432"/>
                </a:cubicBezTo>
                <a:cubicBezTo>
                  <a:pt x="606475" y="1250486"/>
                  <a:pt x="531333" y="1135657"/>
                  <a:pt x="514400" y="1138832"/>
                </a:cubicBezTo>
                <a:cubicBezTo>
                  <a:pt x="497467" y="1142007"/>
                  <a:pt x="563083" y="1326686"/>
                  <a:pt x="514400" y="1259482"/>
                </a:cubicBezTo>
                <a:cubicBezTo>
                  <a:pt x="465717" y="1192278"/>
                  <a:pt x="269396" y="821332"/>
                  <a:pt x="222300" y="735607"/>
                </a:cubicBezTo>
                <a:cubicBezTo>
                  <a:pt x="175204" y="649882"/>
                  <a:pt x="267808" y="862078"/>
                  <a:pt x="231825" y="745132"/>
                </a:cubicBezTo>
                <a:cubicBezTo>
                  <a:pt x="195842" y="628186"/>
                  <a:pt x="-3654" y="75736"/>
                  <a:pt x="50" y="8532"/>
                </a:cubicBezTo>
                <a:close/>
              </a:path>
            </a:pathLst>
          </a:custGeom>
          <a:solidFill>
            <a:schemeClr val="accent5">
              <a:lumMod val="75000"/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48" name="フリーフォーム 2347">
            <a:extLst>
              <a:ext uri="{FF2B5EF4-FFF2-40B4-BE49-F238E27FC236}">
                <a16:creationId xmlns:a16="http://schemas.microsoft.com/office/drawing/2014/main" id="{5644F0FD-7C9B-F223-7860-FD931E5AB03C}"/>
              </a:ext>
            </a:extLst>
          </p:cNvPr>
          <p:cNvSpPr/>
          <p:nvPr/>
        </p:nvSpPr>
        <p:spPr>
          <a:xfrm>
            <a:off x="2838631" y="2903915"/>
            <a:ext cx="241674" cy="613074"/>
          </a:xfrm>
          <a:custGeom>
            <a:avLst/>
            <a:gdLst>
              <a:gd name="connsiteX0" fmla="*/ 6169 w 241674"/>
              <a:gd name="connsiteY0" fmla="*/ 1210 h 613074"/>
              <a:gd name="connsiteX1" fmla="*/ 149044 w 241674"/>
              <a:gd name="connsiteY1" fmla="*/ 210760 h 613074"/>
              <a:gd name="connsiteX2" fmla="*/ 142694 w 241674"/>
              <a:gd name="connsiteY2" fmla="*/ 188535 h 613074"/>
              <a:gd name="connsiteX3" fmla="*/ 187144 w 241674"/>
              <a:gd name="connsiteY3" fmla="*/ 394910 h 613074"/>
              <a:gd name="connsiteX4" fmla="*/ 237944 w 241674"/>
              <a:gd name="connsiteY4" fmla="*/ 610810 h 613074"/>
              <a:gd name="connsiteX5" fmla="*/ 212544 w 241674"/>
              <a:gd name="connsiteY5" fmla="*/ 480635 h 613074"/>
              <a:gd name="connsiteX6" fmla="*/ 12519 w 241674"/>
              <a:gd name="connsiteY6" fmla="*/ 71060 h 613074"/>
              <a:gd name="connsiteX7" fmla="*/ 25219 w 241674"/>
              <a:gd name="connsiteY7" fmla="*/ 121860 h 613074"/>
              <a:gd name="connsiteX8" fmla="*/ 6169 w 241674"/>
              <a:gd name="connsiteY8" fmla="*/ 1210 h 613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41674" h="613074">
                <a:moveTo>
                  <a:pt x="6169" y="1210"/>
                </a:moveTo>
                <a:cubicBezTo>
                  <a:pt x="26806" y="16027"/>
                  <a:pt x="126290" y="179539"/>
                  <a:pt x="149044" y="210760"/>
                </a:cubicBezTo>
                <a:cubicBezTo>
                  <a:pt x="171798" y="241981"/>
                  <a:pt x="136344" y="157843"/>
                  <a:pt x="142694" y="188535"/>
                </a:cubicBezTo>
                <a:cubicBezTo>
                  <a:pt x="149044" y="219227"/>
                  <a:pt x="171269" y="324531"/>
                  <a:pt x="187144" y="394910"/>
                </a:cubicBezTo>
                <a:cubicBezTo>
                  <a:pt x="203019" y="465289"/>
                  <a:pt x="233711" y="596523"/>
                  <a:pt x="237944" y="610810"/>
                </a:cubicBezTo>
                <a:cubicBezTo>
                  <a:pt x="242177" y="625097"/>
                  <a:pt x="250115" y="570593"/>
                  <a:pt x="212544" y="480635"/>
                </a:cubicBezTo>
                <a:cubicBezTo>
                  <a:pt x="174973" y="390677"/>
                  <a:pt x="43740" y="130856"/>
                  <a:pt x="12519" y="71060"/>
                </a:cubicBezTo>
                <a:cubicBezTo>
                  <a:pt x="-18702" y="11264"/>
                  <a:pt x="27336" y="131385"/>
                  <a:pt x="25219" y="121860"/>
                </a:cubicBezTo>
                <a:cubicBezTo>
                  <a:pt x="23102" y="112335"/>
                  <a:pt x="-14468" y="-13607"/>
                  <a:pt x="6169" y="1210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49" name="フリーフォーム 2348">
            <a:extLst>
              <a:ext uri="{FF2B5EF4-FFF2-40B4-BE49-F238E27FC236}">
                <a16:creationId xmlns:a16="http://schemas.microsoft.com/office/drawing/2014/main" id="{A313C0BD-F47C-4109-AEA8-D5E4393D8E06}"/>
              </a:ext>
            </a:extLst>
          </p:cNvPr>
          <p:cNvSpPr/>
          <p:nvPr/>
        </p:nvSpPr>
        <p:spPr>
          <a:xfrm>
            <a:off x="4049390" y="2946381"/>
            <a:ext cx="195598" cy="1235098"/>
          </a:xfrm>
          <a:custGeom>
            <a:avLst/>
            <a:gdLst>
              <a:gd name="connsiteX0" fmla="*/ 195585 w 195598"/>
              <a:gd name="connsiteY0" fmla="*/ 19 h 1235098"/>
              <a:gd name="connsiteX1" fmla="*/ 20960 w 195598"/>
              <a:gd name="connsiteY1" fmla="*/ 346094 h 1235098"/>
              <a:gd name="connsiteX2" fmla="*/ 27310 w 195598"/>
              <a:gd name="connsiteY2" fmla="*/ 339744 h 1235098"/>
              <a:gd name="connsiteX3" fmla="*/ 24135 w 195598"/>
              <a:gd name="connsiteY3" fmla="*/ 727094 h 1235098"/>
              <a:gd name="connsiteX4" fmla="*/ 5085 w 195598"/>
              <a:gd name="connsiteY4" fmla="*/ 625494 h 1235098"/>
              <a:gd name="connsiteX5" fmla="*/ 128910 w 195598"/>
              <a:gd name="connsiteY5" fmla="*/ 1022369 h 1235098"/>
              <a:gd name="connsiteX6" fmla="*/ 109860 w 195598"/>
              <a:gd name="connsiteY6" fmla="*/ 974744 h 1235098"/>
              <a:gd name="connsiteX7" fmla="*/ 106685 w 195598"/>
              <a:gd name="connsiteY7" fmla="*/ 1235094 h 1235098"/>
              <a:gd name="connsiteX8" fmla="*/ 147960 w 195598"/>
              <a:gd name="connsiteY8" fmla="*/ 981094 h 1235098"/>
              <a:gd name="connsiteX9" fmla="*/ 125735 w 195598"/>
              <a:gd name="connsiteY9" fmla="*/ 752494 h 1235098"/>
              <a:gd name="connsiteX10" fmla="*/ 62235 w 195598"/>
              <a:gd name="connsiteY10" fmla="*/ 463569 h 1235098"/>
              <a:gd name="connsiteX11" fmla="*/ 74935 w 195598"/>
              <a:gd name="connsiteY11" fmla="*/ 609619 h 1235098"/>
              <a:gd name="connsiteX12" fmla="*/ 186060 w 195598"/>
              <a:gd name="connsiteY12" fmla="*/ 152419 h 1235098"/>
              <a:gd name="connsiteX13" fmla="*/ 65410 w 195598"/>
              <a:gd name="connsiteY13" fmla="*/ 403244 h 1235098"/>
              <a:gd name="connsiteX14" fmla="*/ 30485 w 195598"/>
              <a:gd name="connsiteY14" fmla="*/ 330219 h 1235098"/>
              <a:gd name="connsiteX15" fmla="*/ 195585 w 195598"/>
              <a:gd name="connsiteY15" fmla="*/ 19 h 12350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95598" h="1235098">
                <a:moveTo>
                  <a:pt x="195585" y="19"/>
                </a:moveTo>
                <a:cubicBezTo>
                  <a:pt x="193997" y="2665"/>
                  <a:pt x="20960" y="346094"/>
                  <a:pt x="20960" y="346094"/>
                </a:cubicBezTo>
                <a:cubicBezTo>
                  <a:pt x="-7086" y="402715"/>
                  <a:pt x="26781" y="276244"/>
                  <a:pt x="27310" y="339744"/>
                </a:cubicBezTo>
                <a:cubicBezTo>
                  <a:pt x="27839" y="403244"/>
                  <a:pt x="27839" y="679469"/>
                  <a:pt x="24135" y="727094"/>
                </a:cubicBezTo>
                <a:cubicBezTo>
                  <a:pt x="20431" y="774719"/>
                  <a:pt x="-12377" y="576282"/>
                  <a:pt x="5085" y="625494"/>
                </a:cubicBezTo>
                <a:cubicBezTo>
                  <a:pt x="22547" y="674706"/>
                  <a:pt x="111448" y="964161"/>
                  <a:pt x="128910" y="1022369"/>
                </a:cubicBezTo>
                <a:cubicBezTo>
                  <a:pt x="146372" y="1080577"/>
                  <a:pt x="113564" y="939290"/>
                  <a:pt x="109860" y="974744"/>
                </a:cubicBezTo>
                <a:cubicBezTo>
                  <a:pt x="106156" y="1010198"/>
                  <a:pt x="100335" y="1234036"/>
                  <a:pt x="106685" y="1235094"/>
                </a:cubicBezTo>
                <a:cubicBezTo>
                  <a:pt x="113035" y="1236152"/>
                  <a:pt x="144785" y="1061527"/>
                  <a:pt x="147960" y="981094"/>
                </a:cubicBezTo>
                <a:cubicBezTo>
                  <a:pt x="151135" y="900661"/>
                  <a:pt x="140023" y="838748"/>
                  <a:pt x="125735" y="752494"/>
                </a:cubicBezTo>
                <a:cubicBezTo>
                  <a:pt x="111447" y="666240"/>
                  <a:pt x="70702" y="487381"/>
                  <a:pt x="62235" y="463569"/>
                </a:cubicBezTo>
                <a:cubicBezTo>
                  <a:pt x="53768" y="439757"/>
                  <a:pt x="54297" y="661477"/>
                  <a:pt x="74935" y="609619"/>
                </a:cubicBezTo>
                <a:cubicBezTo>
                  <a:pt x="95573" y="557761"/>
                  <a:pt x="187647" y="186815"/>
                  <a:pt x="186060" y="152419"/>
                </a:cubicBezTo>
                <a:cubicBezTo>
                  <a:pt x="184472" y="118023"/>
                  <a:pt x="91339" y="373611"/>
                  <a:pt x="65410" y="403244"/>
                </a:cubicBezTo>
                <a:cubicBezTo>
                  <a:pt x="39481" y="432877"/>
                  <a:pt x="5085" y="396894"/>
                  <a:pt x="30485" y="330219"/>
                </a:cubicBezTo>
                <a:cubicBezTo>
                  <a:pt x="55885" y="263544"/>
                  <a:pt x="197173" y="-2627"/>
                  <a:pt x="195585" y="19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50" name="フリーフォーム 2349">
            <a:extLst>
              <a:ext uri="{FF2B5EF4-FFF2-40B4-BE49-F238E27FC236}">
                <a16:creationId xmlns:a16="http://schemas.microsoft.com/office/drawing/2014/main" id="{FB006158-DA26-3B66-DFC6-8084B3C0FE46}"/>
              </a:ext>
            </a:extLst>
          </p:cNvPr>
          <p:cNvSpPr/>
          <p:nvPr/>
        </p:nvSpPr>
        <p:spPr>
          <a:xfrm>
            <a:off x="1797097" y="4257624"/>
            <a:ext cx="207422" cy="1419478"/>
          </a:xfrm>
          <a:custGeom>
            <a:avLst/>
            <a:gdLst>
              <a:gd name="connsiteX0" fmla="*/ 9478 w 207422"/>
              <a:gd name="connsiteY0" fmla="*/ 51 h 1419478"/>
              <a:gd name="connsiteX1" fmla="*/ 161878 w 207422"/>
              <a:gd name="connsiteY1" fmla="*/ 958901 h 1419478"/>
              <a:gd name="connsiteX2" fmla="*/ 199978 w 207422"/>
              <a:gd name="connsiteY2" fmla="*/ 892226 h 1419478"/>
              <a:gd name="connsiteX3" fmla="*/ 34878 w 207422"/>
              <a:gd name="connsiteY3" fmla="*/ 1406576 h 1419478"/>
              <a:gd name="connsiteX4" fmla="*/ 41228 w 207422"/>
              <a:gd name="connsiteY4" fmla="*/ 1222426 h 1419478"/>
              <a:gd name="connsiteX5" fmla="*/ 6303 w 207422"/>
              <a:gd name="connsiteY5" fmla="*/ 765226 h 1419478"/>
              <a:gd name="connsiteX6" fmla="*/ 15828 w 207422"/>
              <a:gd name="connsiteY6" fmla="*/ 914451 h 1419478"/>
              <a:gd name="connsiteX7" fmla="*/ 9478 w 207422"/>
              <a:gd name="connsiteY7" fmla="*/ 51 h 14194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07422" h="1419478">
                <a:moveTo>
                  <a:pt x="9478" y="51"/>
                </a:moveTo>
                <a:cubicBezTo>
                  <a:pt x="33820" y="7459"/>
                  <a:pt x="130128" y="810205"/>
                  <a:pt x="161878" y="958901"/>
                </a:cubicBezTo>
                <a:cubicBezTo>
                  <a:pt x="193628" y="1107597"/>
                  <a:pt x="221145" y="817614"/>
                  <a:pt x="199978" y="892226"/>
                </a:cubicBezTo>
                <a:cubicBezTo>
                  <a:pt x="178811" y="966838"/>
                  <a:pt x="61336" y="1351543"/>
                  <a:pt x="34878" y="1406576"/>
                </a:cubicBezTo>
                <a:cubicBezTo>
                  <a:pt x="8420" y="1461609"/>
                  <a:pt x="45991" y="1329318"/>
                  <a:pt x="41228" y="1222426"/>
                </a:cubicBezTo>
                <a:cubicBezTo>
                  <a:pt x="36466" y="1115534"/>
                  <a:pt x="10536" y="816555"/>
                  <a:pt x="6303" y="765226"/>
                </a:cubicBezTo>
                <a:cubicBezTo>
                  <a:pt x="2070" y="713897"/>
                  <a:pt x="16357" y="1036159"/>
                  <a:pt x="15828" y="914451"/>
                </a:cubicBezTo>
                <a:cubicBezTo>
                  <a:pt x="15299" y="792743"/>
                  <a:pt x="-14864" y="-7357"/>
                  <a:pt x="9478" y="51"/>
                </a:cubicBezTo>
                <a:close/>
              </a:path>
            </a:pathLst>
          </a:custGeom>
          <a:solidFill>
            <a:schemeClr val="accent5">
              <a:lumMod val="75000"/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51" name="フリーフォーム 2350">
            <a:extLst>
              <a:ext uri="{FF2B5EF4-FFF2-40B4-BE49-F238E27FC236}">
                <a16:creationId xmlns:a16="http://schemas.microsoft.com/office/drawing/2014/main" id="{AA66C872-528C-9C26-72E0-97571C1A2313}"/>
              </a:ext>
            </a:extLst>
          </p:cNvPr>
          <p:cNvSpPr/>
          <p:nvPr/>
        </p:nvSpPr>
        <p:spPr>
          <a:xfrm>
            <a:off x="1430395" y="5322419"/>
            <a:ext cx="480712" cy="1453203"/>
          </a:xfrm>
          <a:custGeom>
            <a:avLst/>
            <a:gdLst>
              <a:gd name="connsiteX0" fmla="*/ 261880 w 480712"/>
              <a:gd name="connsiteY0" fmla="*/ 2056 h 1453203"/>
              <a:gd name="connsiteX1" fmla="*/ 185680 w 480712"/>
              <a:gd name="connsiteY1" fmla="*/ 687856 h 1453203"/>
              <a:gd name="connsiteX2" fmla="*/ 217430 w 480712"/>
              <a:gd name="connsiteY2" fmla="*/ 497356 h 1453203"/>
              <a:gd name="connsiteX3" fmla="*/ 4705 w 480712"/>
              <a:gd name="connsiteY3" fmla="*/ 1186331 h 1453203"/>
              <a:gd name="connsiteX4" fmla="*/ 68205 w 480712"/>
              <a:gd name="connsiteY4" fmla="*/ 1132356 h 1453203"/>
              <a:gd name="connsiteX5" fmla="*/ 45980 w 480712"/>
              <a:gd name="connsiteY5" fmla="*/ 1453031 h 1453203"/>
              <a:gd name="connsiteX6" fmla="*/ 134880 w 480712"/>
              <a:gd name="connsiteY6" fmla="*/ 1179981 h 1453203"/>
              <a:gd name="connsiteX7" fmla="*/ 138055 w 480712"/>
              <a:gd name="connsiteY7" fmla="*/ 1380006 h 1453203"/>
              <a:gd name="connsiteX8" fmla="*/ 423805 w 480712"/>
              <a:gd name="connsiteY8" fmla="*/ 779931 h 1453203"/>
              <a:gd name="connsiteX9" fmla="*/ 366655 w 480712"/>
              <a:gd name="connsiteY9" fmla="*/ 843431 h 1453203"/>
              <a:gd name="connsiteX10" fmla="*/ 477780 w 480712"/>
              <a:gd name="connsiteY10" fmla="*/ 68731 h 1453203"/>
              <a:gd name="connsiteX11" fmla="*/ 433330 w 480712"/>
              <a:gd name="connsiteY11" fmla="*/ 462431 h 1453203"/>
              <a:gd name="connsiteX12" fmla="*/ 261880 w 480712"/>
              <a:gd name="connsiteY12" fmla="*/ 2056 h 14532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480712" h="1453203">
                <a:moveTo>
                  <a:pt x="261880" y="2056"/>
                </a:moveTo>
                <a:cubicBezTo>
                  <a:pt x="220605" y="39627"/>
                  <a:pt x="193088" y="605306"/>
                  <a:pt x="185680" y="687856"/>
                </a:cubicBezTo>
                <a:cubicBezTo>
                  <a:pt x="178272" y="770406"/>
                  <a:pt x="247592" y="414277"/>
                  <a:pt x="217430" y="497356"/>
                </a:cubicBezTo>
                <a:cubicBezTo>
                  <a:pt x="187268" y="580435"/>
                  <a:pt x="29576" y="1080498"/>
                  <a:pt x="4705" y="1186331"/>
                </a:cubicBezTo>
                <a:cubicBezTo>
                  <a:pt x="-20166" y="1292164"/>
                  <a:pt x="61326" y="1087906"/>
                  <a:pt x="68205" y="1132356"/>
                </a:cubicBezTo>
                <a:cubicBezTo>
                  <a:pt x="75084" y="1176806"/>
                  <a:pt x="34867" y="1445094"/>
                  <a:pt x="45980" y="1453031"/>
                </a:cubicBezTo>
                <a:cubicBezTo>
                  <a:pt x="57092" y="1460969"/>
                  <a:pt x="119534" y="1192152"/>
                  <a:pt x="134880" y="1179981"/>
                </a:cubicBezTo>
                <a:cubicBezTo>
                  <a:pt x="150226" y="1167810"/>
                  <a:pt x="89901" y="1446681"/>
                  <a:pt x="138055" y="1380006"/>
                </a:cubicBezTo>
                <a:cubicBezTo>
                  <a:pt x="186209" y="1313331"/>
                  <a:pt x="385705" y="869360"/>
                  <a:pt x="423805" y="779931"/>
                </a:cubicBezTo>
                <a:cubicBezTo>
                  <a:pt x="461905" y="690502"/>
                  <a:pt x="357659" y="961964"/>
                  <a:pt x="366655" y="843431"/>
                </a:cubicBezTo>
                <a:cubicBezTo>
                  <a:pt x="375651" y="724898"/>
                  <a:pt x="466668" y="132231"/>
                  <a:pt x="477780" y="68731"/>
                </a:cubicBezTo>
                <a:cubicBezTo>
                  <a:pt x="488893" y="5231"/>
                  <a:pt x="467197" y="470898"/>
                  <a:pt x="433330" y="462431"/>
                </a:cubicBezTo>
                <a:cubicBezTo>
                  <a:pt x="399463" y="453964"/>
                  <a:pt x="303155" y="-35515"/>
                  <a:pt x="261880" y="2056"/>
                </a:cubicBezTo>
                <a:close/>
              </a:path>
            </a:pathLst>
          </a:custGeom>
          <a:solidFill>
            <a:schemeClr val="accent5">
              <a:lumMod val="75000"/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52" name="フリーフォーム 2351">
            <a:extLst>
              <a:ext uri="{FF2B5EF4-FFF2-40B4-BE49-F238E27FC236}">
                <a16:creationId xmlns:a16="http://schemas.microsoft.com/office/drawing/2014/main" id="{681C309A-5E12-9C80-13C6-4D0AD717D001}"/>
              </a:ext>
            </a:extLst>
          </p:cNvPr>
          <p:cNvSpPr/>
          <p:nvPr/>
        </p:nvSpPr>
        <p:spPr>
          <a:xfrm>
            <a:off x="1479665" y="5968700"/>
            <a:ext cx="381351" cy="1544135"/>
          </a:xfrm>
          <a:custGeom>
            <a:avLst/>
            <a:gdLst>
              <a:gd name="connsiteX0" fmla="*/ 380885 w 381351"/>
              <a:gd name="connsiteY0" fmla="*/ 300 h 1544135"/>
              <a:gd name="connsiteX1" fmla="*/ 257060 w 381351"/>
              <a:gd name="connsiteY1" fmla="*/ 460675 h 1544135"/>
              <a:gd name="connsiteX2" fmla="*/ 88785 w 381351"/>
              <a:gd name="connsiteY2" fmla="*/ 1238550 h 1544135"/>
              <a:gd name="connsiteX3" fmla="*/ 98310 w 381351"/>
              <a:gd name="connsiteY3" fmla="*/ 1165525 h 1544135"/>
              <a:gd name="connsiteX4" fmla="*/ 9410 w 381351"/>
              <a:gd name="connsiteY4" fmla="*/ 1492550 h 1544135"/>
              <a:gd name="connsiteX5" fmla="*/ 9410 w 381351"/>
              <a:gd name="connsiteY5" fmla="*/ 1514775 h 1544135"/>
              <a:gd name="connsiteX6" fmla="*/ 69735 w 381351"/>
              <a:gd name="connsiteY6" fmla="*/ 1209975 h 1544135"/>
              <a:gd name="connsiteX7" fmla="*/ 158635 w 381351"/>
              <a:gd name="connsiteY7" fmla="*/ 536875 h 1544135"/>
              <a:gd name="connsiteX8" fmla="*/ 114185 w 381351"/>
              <a:gd name="connsiteY8" fmla="*/ 673400 h 1544135"/>
              <a:gd name="connsiteX9" fmla="*/ 276110 w 381351"/>
              <a:gd name="connsiteY9" fmla="*/ 254300 h 1544135"/>
              <a:gd name="connsiteX10" fmla="*/ 212610 w 381351"/>
              <a:gd name="connsiteY10" fmla="*/ 387650 h 1544135"/>
              <a:gd name="connsiteX11" fmla="*/ 380885 w 381351"/>
              <a:gd name="connsiteY11" fmla="*/ 300 h 15441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81351" h="1544135">
                <a:moveTo>
                  <a:pt x="380885" y="300"/>
                </a:moveTo>
                <a:cubicBezTo>
                  <a:pt x="388293" y="12471"/>
                  <a:pt x="305743" y="254300"/>
                  <a:pt x="257060" y="460675"/>
                </a:cubicBezTo>
                <a:cubicBezTo>
                  <a:pt x="208377" y="667050"/>
                  <a:pt x="115243" y="1121075"/>
                  <a:pt x="88785" y="1238550"/>
                </a:cubicBezTo>
                <a:cubicBezTo>
                  <a:pt x="62327" y="1356025"/>
                  <a:pt x="111539" y="1123192"/>
                  <a:pt x="98310" y="1165525"/>
                </a:cubicBezTo>
                <a:cubicBezTo>
                  <a:pt x="85081" y="1207858"/>
                  <a:pt x="24227" y="1434342"/>
                  <a:pt x="9410" y="1492550"/>
                </a:cubicBezTo>
                <a:cubicBezTo>
                  <a:pt x="-5407" y="1550758"/>
                  <a:pt x="-644" y="1561871"/>
                  <a:pt x="9410" y="1514775"/>
                </a:cubicBezTo>
                <a:cubicBezTo>
                  <a:pt x="19464" y="1467679"/>
                  <a:pt x="44864" y="1372958"/>
                  <a:pt x="69735" y="1209975"/>
                </a:cubicBezTo>
                <a:cubicBezTo>
                  <a:pt x="94606" y="1046992"/>
                  <a:pt x="151227" y="626304"/>
                  <a:pt x="158635" y="536875"/>
                </a:cubicBezTo>
                <a:cubicBezTo>
                  <a:pt x="166043" y="447446"/>
                  <a:pt x="94606" y="720496"/>
                  <a:pt x="114185" y="673400"/>
                </a:cubicBezTo>
                <a:cubicBezTo>
                  <a:pt x="133764" y="626304"/>
                  <a:pt x="259706" y="301925"/>
                  <a:pt x="276110" y="254300"/>
                </a:cubicBezTo>
                <a:cubicBezTo>
                  <a:pt x="292514" y="206675"/>
                  <a:pt x="198852" y="425750"/>
                  <a:pt x="212610" y="387650"/>
                </a:cubicBezTo>
                <a:cubicBezTo>
                  <a:pt x="226368" y="349550"/>
                  <a:pt x="373477" y="-11871"/>
                  <a:pt x="380885" y="300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53" name="フリーフォーム 2352">
            <a:extLst>
              <a:ext uri="{FF2B5EF4-FFF2-40B4-BE49-F238E27FC236}">
                <a16:creationId xmlns:a16="http://schemas.microsoft.com/office/drawing/2014/main" id="{9752FEC6-C845-42BB-292A-F4EF5A6B053D}"/>
              </a:ext>
            </a:extLst>
          </p:cNvPr>
          <p:cNvSpPr/>
          <p:nvPr/>
        </p:nvSpPr>
        <p:spPr>
          <a:xfrm>
            <a:off x="1358562" y="7343557"/>
            <a:ext cx="261346" cy="511396"/>
          </a:xfrm>
          <a:custGeom>
            <a:avLst/>
            <a:gdLst>
              <a:gd name="connsiteX0" fmla="*/ 338 w 261346"/>
              <a:gd name="connsiteY0" fmla="*/ 260568 h 511396"/>
              <a:gd name="connsiteX1" fmla="*/ 171788 w 261346"/>
              <a:gd name="connsiteY1" fmla="*/ 406618 h 511396"/>
              <a:gd name="connsiteX2" fmla="*/ 260688 w 261346"/>
              <a:gd name="connsiteY2" fmla="*/ 511393 h 511396"/>
              <a:gd name="connsiteX3" fmla="*/ 209888 w 261346"/>
              <a:gd name="connsiteY3" fmla="*/ 403443 h 511396"/>
              <a:gd name="connsiteX4" fmla="*/ 165438 w 261346"/>
              <a:gd name="connsiteY4" fmla="*/ 244693 h 511396"/>
              <a:gd name="connsiteX5" fmla="*/ 152738 w 261346"/>
              <a:gd name="connsiteY5" fmla="*/ 218 h 511396"/>
              <a:gd name="connsiteX6" fmla="*/ 143213 w 261346"/>
              <a:gd name="connsiteY6" fmla="*/ 200243 h 511396"/>
              <a:gd name="connsiteX7" fmla="*/ 130513 w 261346"/>
              <a:gd name="connsiteY7" fmla="*/ 146268 h 511396"/>
              <a:gd name="connsiteX8" fmla="*/ 127338 w 261346"/>
              <a:gd name="connsiteY8" fmla="*/ 311368 h 511396"/>
              <a:gd name="connsiteX9" fmla="*/ 338 w 261346"/>
              <a:gd name="connsiteY9" fmla="*/ 260568 h 5113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61346" h="511396">
                <a:moveTo>
                  <a:pt x="338" y="260568"/>
                </a:moveTo>
                <a:cubicBezTo>
                  <a:pt x="7746" y="276443"/>
                  <a:pt x="128396" y="364814"/>
                  <a:pt x="171788" y="406618"/>
                </a:cubicBezTo>
                <a:cubicBezTo>
                  <a:pt x="215180" y="448422"/>
                  <a:pt x="254338" y="511922"/>
                  <a:pt x="260688" y="511393"/>
                </a:cubicBezTo>
                <a:cubicBezTo>
                  <a:pt x="267038" y="510864"/>
                  <a:pt x="225763" y="447893"/>
                  <a:pt x="209888" y="403443"/>
                </a:cubicBezTo>
                <a:cubicBezTo>
                  <a:pt x="194013" y="358993"/>
                  <a:pt x="174963" y="311897"/>
                  <a:pt x="165438" y="244693"/>
                </a:cubicBezTo>
                <a:cubicBezTo>
                  <a:pt x="155913" y="177489"/>
                  <a:pt x="156442" y="7626"/>
                  <a:pt x="152738" y="218"/>
                </a:cubicBezTo>
                <a:cubicBezTo>
                  <a:pt x="149034" y="-7190"/>
                  <a:pt x="146917" y="175901"/>
                  <a:pt x="143213" y="200243"/>
                </a:cubicBezTo>
                <a:cubicBezTo>
                  <a:pt x="139509" y="224585"/>
                  <a:pt x="133159" y="127747"/>
                  <a:pt x="130513" y="146268"/>
                </a:cubicBezTo>
                <a:cubicBezTo>
                  <a:pt x="127867" y="164789"/>
                  <a:pt x="145330" y="291260"/>
                  <a:pt x="127338" y="311368"/>
                </a:cubicBezTo>
                <a:cubicBezTo>
                  <a:pt x="109346" y="331476"/>
                  <a:pt x="-7070" y="244693"/>
                  <a:pt x="338" y="260568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54" name="フリーフォーム 2353">
            <a:extLst>
              <a:ext uri="{FF2B5EF4-FFF2-40B4-BE49-F238E27FC236}">
                <a16:creationId xmlns:a16="http://schemas.microsoft.com/office/drawing/2014/main" id="{854984A7-565A-CEBF-72CD-01883334C747}"/>
              </a:ext>
            </a:extLst>
          </p:cNvPr>
          <p:cNvSpPr/>
          <p:nvPr/>
        </p:nvSpPr>
        <p:spPr>
          <a:xfrm>
            <a:off x="1460413" y="7683481"/>
            <a:ext cx="346395" cy="572044"/>
          </a:xfrm>
          <a:custGeom>
            <a:avLst/>
            <a:gdLst>
              <a:gd name="connsiteX0" fmla="*/ 87 w 346395"/>
              <a:gd name="connsiteY0" fmla="*/ 19 h 572044"/>
              <a:gd name="connsiteX1" fmla="*/ 219162 w 346395"/>
              <a:gd name="connsiteY1" fmla="*/ 250844 h 572044"/>
              <a:gd name="connsiteX2" fmla="*/ 317587 w 346395"/>
              <a:gd name="connsiteY2" fmla="*/ 492144 h 572044"/>
              <a:gd name="connsiteX3" fmla="*/ 314412 w 346395"/>
              <a:gd name="connsiteY3" fmla="*/ 447694 h 572044"/>
              <a:gd name="connsiteX4" fmla="*/ 346162 w 346395"/>
              <a:gd name="connsiteY4" fmla="*/ 571519 h 572044"/>
              <a:gd name="connsiteX5" fmla="*/ 295362 w 346395"/>
              <a:gd name="connsiteY5" fmla="*/ 482619 h 572044"/>
              <a:gd name="connsiteX6" fmla="*/ 193762 w 346395"/>
              <a:gd name="connsiteY6" fmla="*/ 263544 h 572044"/>
              <a:gd name="connsiteX7" fmla="*/ 87 w 346395"/>
              <a:gd name="connsiteY7" fmla="*/ 19 h 5720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46395" h="572044">
                <a:moveTo>
                  <a:pt x="87" y="19"/>
                </a:moveTo>
                <a:cubicBezTo>
                  <a:pt x="4320" y="-2098"/>
                  <a:pt x="166245" y="168823"/>
                  <a:pt x="219162" y="250844"/>
                </a:cubicBezTo>
                <a:cubicBezTo>
                  <a:pt x="272079" y="332865"/>
                  <a:pt x="301712" y="459336"/>
                  <a:pt x="317587" y="492144"/>
                </a:cubicBezTo>
                <a:cubicBezTo>
                  <a:pt x="333462" y="524952"/>
                  <a:pt x="309650" y="434465"/>
                  <a:pt x="314412" y="447694"/>
                </a:cubicBezTo>
                <a:cubicBezTo>
                  <a:pt x="319174" y="460923"/>
                  <a:pt x="349337" y="565698"/>
                  <a:pt x="346162" y="571519"/>
                </a:cubicBezTo>
                <a:cubicBezTo>
                  <a:pt x="342987" y="577340"/>
                  <a:pt x="320762" y="533948"/>
                  <a:pt x="295362" y="482619"/>
                </a:cubicBezTo>
                <a:cubicBezTo>
                  <a:pt x="269962" y="431290"/>
                  <a:pt x="240858" y="344507"/>
                  <a:pt x="193762" y="263544"/>
                </a:cubicBezTo>
                <a:cubicBezTo>
                  <a:pt x="146666" y="182582"/>
                  <a:pt x="-4146" y="2136"/>
                  <a:pt x="87" y="19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55" name="フリーフォーム 2354">
            <a:extLst>
              <a:ext uri="{FF2B5EF4-FFF2-40B4-BE49-F238E27FC236}">
                <a16:creationId xmlns:a16="http://schemas.microsoft.com/office/drawing/2014/main" id="{E0CA8438-640A-2DDF-C857-7E900FDB8584}"/>
              </a:ext>
            </a:extLst>
          </p:cNvPr>
          <p:cNvSpPr/>
          <p:nvPr/>
        </p:nvSpPr>
        <p:spPr>
          <a:xfrm>
            <a:off x="3056447" y="3310578"/>
            <a:ext cx="609608" cy="926368"/>
          </a:xfrm>
          <a:custGeom>
            <a:avLst/>
            <a:gdLst>
              <a:gd name="connsiteX0" fmla="*/ 569403 w 609608"/>
              <a:gd name="connsiteY0" fmla="*/ 194622 h 926368"/>
              <a:gd name="connsiteX1" fmla="*/ 128078 w 609608"/>
              <a:gd name="connsiteY1" fmla="*/ 93022 h 926368"/>
              <a:gd name="connsiteX2" fmla="*/ 286828 w 609608"/>
              <a:gd name="connsiteY2" fmla="*/ 315272 h 926368"/>
              <a:gd name="connsiteX3" fmla="*/ 220153 w 609608"/>
              <a:gd name="connsiteY3" fmla="*/ 261297 h 926368"/>
              <a:gd name="connsiteX4" fmla="*/ 337628 w 609608"/>
              <a:gd name="connsiteY4" fmla="*/ 534347 h 926368"/>
              <a:gd name="connsiteX5" fmla="*/ 324928 w 609608"/>
              <a:gd name="connsiteY5" fmla="*/ 493072 h 926368"/>
              <a:gd name="connsiteX6" fmla="*/ 604328 w 609608"/>
              <a:gd name="connsiteY6" fmla="*/ 908997 h 926368"/>
              <a:gd name="connsiteX7" fmla="*/ 470978 w 609608"/>
              <a:gd name="connsiteY7" fmla="*/ 797872 h 926368"/>
              <a:gd name="connsiteX8" fmla="*/ 32828 w 609608"/>
              <a:gd name="connsiteY8" fmla="*/ 343847 h 926368"/>
              <a:gd name="connsiteX9" fmla="*/ 48703 w 609608"/>
              <a:gd name="connsiteY9" fmla="*/ 16822 h 926368"/>
              <a:gd name="connsiteX10" fmla="*/ 185228 w 609608"/>
              <a:gd name="connsiteY10" fmla="*/ 45397 h 926368"/>
              <a:gd name="connsiteX11" fmla="*/ 188403 w 609608"/>
              <a:gd name="connsiteY11" fmla="*/ 29522 h 926368"/>
              <a:gd name="connsiteX12" fmla="*/ 569403 w 609608"/>
              <a:gd name="connsiteY12" fmla="*/ 194622 h 9263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609608" h="926368">
                <a:moveTo>
                  <a:pt x="569403" y="194622"/>
                </a:moveTo>
                <a:cubicBezTo>
                  <a:pt x="559349" y="205205"/>
                  <a:pt x="175174" y="72914"/>
                  <a:pt x="128078" y="93022"/>
                </a:cubicBezTo>
                <a:cubicBezTo>
                  <a:pt x="80982" y="113130"/>
                  <a:pt x="271482" y="287226"/>
                  <a:pt x="286828" y="315272"/>
                </a:cubicBezTo>
                <a:cubicBezTo>
                  <a:pt x="302174" y="343318"/>
                  <a:pt x="211686" y="224785"/>
                  <a:pt x="220153" y="261297"/>
                </a:cubicBezTo>
                <a:cubicBezTo>
                  <a:pt x="228620" y="297810"/>
                  <a:pt x="320166" y="495718"/>
                  <a:pt x="337628" y="534347"/>
                </a:cubicBezTo>
                <a:cubicBezTo>
                  <a:pt x="355090" y="572976"/>
                  <a:pt x="280478" y="430630"/>
                  <a:pt x="324928" y="493072"/>
                </a:cubicBezTo>
                <a:cubicBezTo>
                  <a:pt x="369378" y="555514"/>
                  <a:pt x="579986" y="858197"/>
                  <a:pt x="604328" y="908997"/>
                </a:cubicBezTo>
                <a:cubicBezTo>
                  <a:pt x="628670" y="959797"/>
                  <a:pt x="566228" y="892063"/>
                  <a:pt x="470978" y="797872"/>
                </a:cubicBezTo>
                <a:cubicBezTo>
                  <a:pt x="375728" y="703681"/>
                  <a:pt x="103207" y="474022"/>
                  <a:pt x="32828" y="343847"/>
                </a:cubicBezTo>
                <a:cubicBezTo>
                  <a:pt x="-37551" y="213672"/>
                  <a:pt x="23303" y="66564"/>
                  <a:pt x="48703" y="16822"/>
                </a:cubicBezTo>
                <a:cubicBezTo>
                  <a:pt x="74103" y="-32920"/>
                  <a:pt x="161945" y="43280"/>
                  <a:pt x="185228" y="45397"/>
                </a:cubicBezTo>
                <a:cubicBezTo>
                  <a:pt x="208511" y="47514"/>
                  <a:pt x="123845" y="7297"/>
                  <a:pt x="188403" y="29522"/>
                </a:cubicBezTo>
                <a:cubicBezTo>
                  <a:pt x="252961" y="51747"/>
                  <a:pt x="579457" y="184039"/>
                  <a:pt x="569403" y="194622"/>
                </a:cubicBezTo>
                <a:close/>
              </a:path>
            </a:pathLst>
          </a:custGeom>
          <a:solidFill>
            <a:schemeClr val="accent5">
              <a:lumMod val="75000"/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56" name="フリーフォーム 2355">
            <a:extLst>
              <a:ext uri="{FF2B5EF4-FFF2-40B4-BE49-F238E27FC236}">
                <a16:creationId xmlns:a16="http://schemas.microsoft.com/office/drawing/2014/main" id="{021E6DEE-33BF-F7AF-A321-FCA00C020094}"/>
              </a:ext>
            </a:extLst>
          </p:cNvPr>
          <p:cNvSpPr/>
          <p:nvPr/>
        </p:nvSpPr>
        <p:spPr>
          <a:xfrm>
            <a:off x="3493402" y="3654425"/>
            <a:ext cx="487958" cy="826253"/>
          </a:xfrm>
          <a:custGeom>
            <a:avLst/>
            <a:gdLst>
              <a:gd name="connsiteX0" fmla="*/ 335648 w 487958"/>
              <a:gd name="connsiteY0" fmla="*/ 0 h 826253"/>
              <a:gd name="connsiteX1" fmla="*/ 297548 w 487958"/>
              <a:gd name="connsiteY1" fmla="*/ 381000 h 826253"/>
              <a:gd name="connsiteX2" fmla="*/ 484873 w 487958"/>
              <a:gd name="connsiteY2" fmla="*/ 727075 h 826253"/>
              <a:gd name="connsiteX3" fmla="*/ 418198 w 487958"/>
              <a:gd name="connsiteY3" fmla="*/ 669925 h 826253"/>
              <a:gd name="connsiteX4" fmla="*/ 472173 w 487958"/>
              <a:gd name="connsiteY4" fmla="*/ 825500 h 826253"/>
              <a:gd name="connsiteX5" fmla="*/ 278498 w 487958"/>
              <a:gd name="connsiteY5" fmla="*/ 593725 h 826253"/>
              <a:gd name="connsiteX6" fmla="*/ 2273 w 487958"/>
              <a:gd name="connsiteY6" fmla="*/ 244475 h 826253"/>
              <a:gd name="connsiteX7" fmla="*/ 145148 w 487958"/>
              <a:gd name="connsiteY7" fmla="*/ 438150 h 826253"/>
              <a:gd name="connsiteX8" fmla="*/ 107048 w 487958"/>
              <a:gd name="connsiteY8" fmla="*/ 257175 h 826253"/>
              <a:gd name="connsiteX9" fmla="*/ 189598 w 487958"/>
              <a:gd name="connsiteY9" fmla="*/ 431800 h 826253"/>
              <a:gd name="connsiteX10" fmla="*/ 199123 w 487958"/>
              <a:gd name="connsiteY10" fmla="*/ 292100 h 826253"/>
              <a:gd name="connsiteX11" fmla="*/ 199123 w 487958"/>
              <a:gd name="connsiteY11" fmla="*/ 377825 h 826253"/>
              <a:gd name="connsiteX12" fmla="*/ 335648 w 487958"/>
              <a:gd name="connsiteY12" fmla="*/ 0 h 826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487958" h="826253">
                <a:moveTo>
                  <a:pt x="335648" y="0"/>
                </a:moveTo>
                <a:cubicBezTo>
                  <a:pt x="352052" y="529"/>
                  <a:pt x="272677" y="259821"/>
                  <a:pt x="297548" y="381000"/>
                </a:cubicBezTo>
                <a:cubicBezTo>
                  <a:pt x="322419" y="502179"/>
                  <a:pt x="464765" y="678921"/>
                  <a:pt x="484873" y="727075"/>
                </a:cubicBezTo>
                <a:cubicBezTo>
                  <a:pt x="504981" y="775229"/>
                  <a:pt x="420315" y="653521"/>
                  <a:pt x="418198" y="669925"/>
                </a:cubicBezTo>
                <a:cubicBezTo>
                  <a:pt x="416081" y="686329"/>
                  <a:pt x="495456" y="838200"/>
                  <a:pt x="472173" y="825500"/>
                </a:cubicBezTo>
                <a:cubicBezTo>
                  <a:pt x="448890" y="812800"/>
                  <a:pt x="356815" y="690562"/>
                  <a:pt x="278498" y="593725"/>
                </a:cubicBezTo>
                <a:cubicBezTo>
                  <a:pt x="200181" y="496888"/>
                  <a:pt x="24498" y="270404"/>
                  <a:pt x="2273" y="244475"/>
                </a:cubicBezTo>
                <a:cubicBezTo>
                  <a:pt x="-19952" y="218546"/>
                  <a:pt x="127686" y="436033"/>
                  <a:pt x="145148" y="438150"/>
                </a:cubicBezTo>
                <a:cubicBezTo>
                  <a:pt x="162610" y="440267"/>
                  <a:pt x="99640" y="258233"/>
                  <a:pt x="107048" y="257175"/>
                </a:cubicBezTo>
                <a:cubicBezTo>
                  <a:pt x="114456" y="256117"/>
                  <a:pt x="174252" y="425979"/>
                  <a:pt x="189598" y="431800"/>
                </a:cubicBezTo>
                <a:cubicBezTo>
                  <a:pt x="204944" y="437621"/>
                  <a:pt x="197536" y="301096"/>
                  <a:pt x="199123" y="292100"/>
                </a:cubicBezTo>
                <a:cubicBezTo>
                  <a:pt x="200710" y="283104"/>
                  <a:pt x="177956" y="422804"/>
                  <a:pt x="199123" y="377825"/>
                </a:cubicBezTo>
                <a:cubicBezTo>
                  <a:pt x="220290" y="332846"/>
                  <a:pt x="319244" y="-529"/>
                  <a:pt x="335648" y="0"/>
                </a:cubicBezTo>
                <a:close/>
              </a:path>
            </a:pathLst>
          </a:custGeom>
          <a:solidFill>
            <a:schemeClr val="accent5">
              <a:lumMod val="75000"/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57" name="フリーフォーム 2356">
            <a:extLst>
              <a:ext uri="{FF2B5EF4-FFF2-40B4-BE49-F238E27FC236}">
                <a16:creationId xmlns:a16="http://schemas.microsoft.com/office/drawing/2014/main" id="{483E635E-D03C-B2F3-C0FB-33F6936F7862}"/>
              </a:ext>
            </a:extLst>
          </p:cNvPr>
          <p:cNvSpPr/>
          <p:nvPr/>
        </p:nvSpPr>
        <p:spPr>
          <a:xfrm>
            <a:off x="3268719" y="3986384"/>
            <a:ext cx="548563" cy="494567"/>
          </a:xfrm>
          <a:custGeom>
            <a:avLst/>
            <a:gdLst>
              <a:gd name="connsiteX0" fmla="*/ 1531 w 548563"/>
              <a:gd name="connsiteY0" fmla="*/ 1416 h 494567"/>
              <a:gd name="connsiteX1" fmla="*/ 299981 w 548563"/>
              <a:gd name="connsiteY1" fmla="*/ 87141 h 494567"/>
              <a:gd name="connsiteX2" fmla="*/ 541281 w 548563"/>
              <a:gd name="connsiteY2" fmla="*/ 477666 h 494567"/>
              <a:gd name="connsiteX3" fmla="*/ 477781 w 548563"/>
              <a:gd name="connsiteY3" fmla="*/ 417341 h 494567"/>
              <a:gd name="connsiteX4" fmla="*/ 395231 w 548563"/>
              <a:gd name="connsiteY4" fmla="*/ 357016 h 494567"/>
              <a:gd name="connsiteX5" fmla="*/ 436506 w 548563"/>
              <a:gd name="connsiteY5" fmla="*/ 360191 h 494567"/>
              <a:gd name="connsiteX6" fmla="*/ 309506 w 548563"/>
              <a:gd name="connsiteY6" fmla="*/ 172866 h 494567"/>
              <a:gd name="connsiteX7" fmla="*/ 141231 w 548563"/>
              <a:gd name="connsiteY7" fmla="*/ 141116 h 494567"/>
              <a:gd name="connsiteX8" fmla="*/ 350781 w 548563"/>
              <a:gd name="connsiteY8" fmla="*/ 249066 h 494567"/>
              <a:gd name="connsiteX9" fmla="*/ 17406 w 548563"/>
              <a:gd name="connsiteY9" fmla="*/ 55391 h 494567"/>
              <a:gd name="connsiteX10" fmla="*/ 176156 w 548563"/>
              <a:gd name="connsiteY10" fmla="*/ 125241 h 494567"/>
              <a:gd name="connsiteX11" fmla="*/ 1531 w 548563"/>
              <a:gd name="connsiteY11" fmla="*/ 1416 h 4945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548563" h="494567">
                <a:moveTo>
                  <a:pt x="1531" y="1416"/>
                </a:moveTo>
                <a:cubicBezTo>
                  <a:pt x="22168" y="-4934"/>
                  <a:pt x="210023" y="7766"/>
                  <a:pt x="299981" y="87141"/>
                </a:cubicBezTo>
                <a:cubicBezTo>
                  <a:pt x="389939" y="166516"/>
                  <a:pt x="511648" y="422633"/>
                  <a:pt x="541281" y="477666"/>
                </a:cubicBezTo>
                <a:cubicBezTo>
                  <a:pt x="570914" y="532699"/>
                  <a:pt x="502123" y="437449"/>
                  <a:pt x="477781" y="417341"/>
                </a:cubicBezTo>
                <a:cubicBezTo>
                  <a:pt x="453439" y="397233"/>
                  <a:pt x="402110" y="366541"/>
                  <a:pt x="395231" y="357016"/>
                </a:cubicBezTo>
                <a:cubicBezTo>
                  <a:pt x="388352" y="347491"/>
                  <a:pt x="450793" y="390883"/>
                  <a:pt x="436506" y="360191"/>
                </a:cubicBezTo>
                <a:cubicBezTo>
                  <a:pt x="422219" y="329499"/>
                  <a:pt x="358719" y="209379"/>
                  <a:pt x="309506" y="172866"/>
                </a:cubicBezTo>
                <a:cubicBezTo>
                  <a:pt x="260294" y="136354"/>
                  <a:pt x="134352" y="128416"/>
                  <a:pt x="141231" y="141116"/>
                </a:cubicBezTo>
                <a:cubicBezTo>
                  <a:pt x="148110" y="153816"/>
                  <a:pt x="371418" y="263353"/>
                  <a:pt x="350781" y="249066"/>
                </a:cubicBezTo>
                <a:cubicBezTo>
                  <a:pt x="330144" y="234779"/>
                  <a:pt x="46510" y="76029"/>
                  <a:pt x="17406" y="55391"/>
                </a:cubicBezTo>
                <a:cubicBezTo>
                  <a:pt x="-11698" y="34754"/>
                  <a:pt x="176685" y="132120"/>
                  <a:pt x="176156" y="125241"/>
                </a:cubicBezTo>
                <a:cubicBezTo>
                  <a:pt x="175627" y="118362"/>
                  <a:pt x="-19106" y="7766"/>
                  <a:pt x="1531" y="1416"/>
                </a:cubicBezTo>
                <a:close/>
              </a:path>
            </a:pathLst>
          </a:custGeom>
          <a:solidFill>
            <a:schemeClr val="accent5">
              <a:lumMod val="75000"/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58" name="フリーフォーム 2357">
            <a:extLst>
              <a:ext uri="{FF2B5EF4-FFF2-40B4-BE49-F238E27FC236}">
                <a16:creationId xmlns:a16="http://schemas.microsoft.com/office/drawing/2014/main" id="{757C4B05-B593-761D-F7E2-0C90580C7A24}"/>
              </a:ext>
            </a:extLst>
          </p:cNvPr>
          <p:cNvSpPr/>
          <p:nvPr/>
        </p:nvSpPr>
        <p:spPr>
          <a:xfrm>
            <a:off x="3939133" y="3595480"/>
            <a:ext cx="144019" cy="850775"/>
          </a:xfrm>
          <a:custGeom>
            <a:avLst/>
            <a:gdLst>
              <a:gd name="connsiteX0" fmla="*/ 89942 w 144019"/>
              <a:gd name="connsiteY0" fmla="*/ 36720 h 850775"/>
              <a:gd name="connsiteX1" fmla="*/ 93117 w 144019"/>
              <a:gd name="connsiteY1" fmla="*/ 319295 h 850775"/>
              <a:gd name="connsiteX2" fmla="*/ 102642 w 144019"/>
              <a:gd name="connsiteY2" fmla="*/ 316120 h 850775"/>
              <a:gd name="connsiteX3" fmla="*/ 137567 w 144019"/>
              <a:gd name="connsiteY3" fmla="*/ 420895 h 850775"/>
              <a:gd name="connsiteX4" fmla="*/ 137567 w 144019"/>
              <a:gd name="connsiteY4" fmla="*/ 408195 h 850775"/>
              <a:gd name="connsiteX5" fmla="*/ 96292 w 144019"/>
              <a:gd name="connsiteY5" fmla="*/ 598695 h 850775"/>
              <a:gd name="connsiteX6" fmla="*/ 143917 w 144019"/>
              <a:gd name="connsiteY6" fmla="*/ 849520 h 850775"/>
              <a:gd name="connsiteX7" fmla="*/ 80417 w 144019"/>
              <a:gd name="connsiteY7" fmla="*/ 687595 h 850775"/>
              <a:gd name="connsiteX8" fmla="*/ 26442 w 144019"/>
              <a:gd name="connsiteY8" fmla="*/ 509795 h 850775"/>
              <a:gd name="connsiteX9" fmla="*/ 1042 w 144019"/>
              <a:gd name="connsiteY9" fmla="*/ 728870 h 850775"/>
              <a:gd name="connsiteX10" fmla="*/ 10567 w 144019"/>
              <a:gd name="connsiteY10" fmla="*/ 8145 h 850775"/>
              <a:gd name="connsiteX11" fmla="*/ 61367 w 144019"/>
              <a:gd name="connsiteY11" fmla="*/ 322470 h 850775"/>
              <a:gd name="connsiteX12" fmla="*/ 89942 w 144019"/>
              <a:gd name="connsiteY12" fmla="*/ 36720 h 850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44019" h="850775">
                <a:moveTo>
                  <a:pt x="89942" y="36720"/>
                </a:moveTo>
                <a:cubicBezTo>
                  <a:pt x="95234" y="36191"/>
                  <a:pt x="91000" y="272728"/>
                  <a:pt x="93117" y="319295"/>
                </a:cubicBezTo>
                <a:cubicBezTo>
                  <a:pt x="95234" y="365862"/>
                  <a:pt x="95234" y="299187"/>
                  <a:pt x="102642" y="316120"/>
                </a:cubicBezTo>
                <a:cubicBezTo>
                  <a:pt x="110050" y="333053"/>
                  <a:pt x="137567" y="420895"/>
                  <a:pt x="137567" y="420895"/>
                </a:cubicBezTo>
                <a:cubicBezTo>
                  <a:pt x="143388" y="436241"/>
                  <a:pt x="144446" y="378562"/>
                  <a:pt x="137567" y="408195"/>
                </a:cubicBezTo>
                <a:cubicBezTo>
                  <a:pt x="130688" y="437828"/>
                  <a:pt x="95234" y="525141"/>
                  <a:pt x="96292" y="598695"/>
                </a:cubicBezTo>
                <a:cubicBezTo>
                  <a:pt x="97350" y="672249"/>
                  <a:pt x="146563" y="834703"/>
                  <a:pt x="143917" y="849520"/>
                </a:cubicBezTo>
                <a:cubicBezTo>
                  <a:pt x="141271" y="864337"/>
                  <a:pt x="99996" y="744216"/>
                  <a:pt x="80417" y="687595"/>
                </a:cubicBezTo>
                <a:cubicBezTo>
                  <a:pt x="60838" y="630974"/>
                  <a:pt x="39671" y="502916"/>
                  <a:pt x="26442" y="509795"/>
                </a:cubicBezTo>
                <a:cubicBezTo>
                  <a:pt x="13213" y="516674"/>
                  <a:pt x="3688" y="812478"/>
                  <a:pt x="1042" y="728870"/>
                </a:cubicBezTo>
                <a:cubicBezTo>
                  <a:pt x="-1604" y="645262"/>
                  <a:pt x="513" y="75878"/>
                  <a:pt x="10567" y="8145"/>
                </a:cubicBezTo>
                <a:cubicBezTo>
                  <a:pt x="20621" y="-59588"/>
                  <a:pt x="52900" y="317178"/>
                  <a:pt x="61367" y="322470"/>
                </a:cubicBezTo>
                <a:cubicBezTo>
                  <a:pt x="69834" y="327762"/>
                  <a:pt x="84650" y="37249"/>
                  <a:pt x="89942" y="36720"/>
                </a:cubicBezTo>
                <a:close/>
              </a:path>
            </a:pathLst>
          </a:custGeom>
          <a:solidFill>
            <a:schemeClr val="accent5">
              <a:lumMod val="75000"/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59" name="フリーフォーム 2358">
            <a:extLst>
              <a:ext uri="{FF2B5EF4-FFF2-40B4-BE49-F238E27FC236}">
                <a16:creationId xmlns:a16="http://schemas.microsoft.com/office/drawing/2014/main" id="{E2A85DD1-4912-63B5-19EF-E8B73FC6981E}"/>
              </a:ext>
            </a:extLst>
          </p:cNvPr>
          <p:cNvSpPr/>
          <p:nvPr/>
        </p:nvSpPr>
        <p:spPr>
          <a:xfrm>
            <a:off x="974063" y="9316596"/>
            <a:ext cx="449099" cy="103823"/>
          </a:xfrm>
          <a:custGeom>
            <a:avLst/>
            <a:gdLst>
              <a:gd name="connsiteX0" fmla="*/ 662 w 449099"/>
              <a:gd name="connsiteY0" fmla="*/ 103629 h 103823"/>
              <a:gd name="connsiteX1" fmla="*/ 232437 w 449099"/>
              <a:gd name="connsiteY1" fmla="*/ 21079 h 103823"/>
              <a:gd name="connsiteX2" fmla="*/ 448337 w 449099"/>
              <a:gd name="connsiteY2" fmla="*/ 2029 h 103823"/>
              <a:gd name="connsiteX3" fmla="*/ 299112 w 449099"/>
              <a:gd name="connsiteY3" fmla="*/ 5204 h 103823"/>
              <a:gd name="connsiteX4" fmla="*/ 165762 w 449099"/>
              <a:gd name="connsiteY4" fmla="*/ 43304 h 103823"/>
              <a:gd name="connsiteX5" fmla="*/ 662 w 449099"/>
              <a:gd name="connsiteY5" fmla="*/ 103629 h 1038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49099" h="103823">
                <a:moveTo>
                  <a:pt x="662" y="103629"/>
                </a:moveTo>
                <a:cubicBezTo>
                  <a:pt x="11774" y="99925"/>
                  <a:pt x="157825" y="38012"/>
                  <a:pt x="232437" y="21079"/>
                </a:cubicBezTo>
                <a:cubicBezTo>
                  <a:pt x="307049" y="4146"/>
                  <a:pt x="437224" y="4675"/>
                  <a:pt x="448337" y="2029"/>
                </a:cubicBezTo>
                <a:cubicBezTo>
                  <a:pt x="459450" y="-617"/>
                  <a:pt x="346208" y="-1675"/>
                  <a:pt x="299112" y="5204"/>
                </a:cubicBezTo>
                <a:cubicBezTo>
                  <a:pt x="252016" y="12083"/>
                  <a:pt x="210212" y="29546"/>
                  <a:pt x="165762" y="43304"/>
                </a:cubicBezTo>
                <a:cubicBezTo>
                  <a:pt x="121312" y="57062"/>
                  <a:pt x="-10450" y="107333"/>
                  <a:pt x="662" y="103629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60" name="フリーフォーム 2359">
            <a:extLst>
              <a:ext uri="{FF2B5EF4-FFF2-40B4-BE49-F238E27FC236}">
                <a16:creationId xmlns:a16="http://schemas.microsoft.com/office/drawing/2014/main" id="{A8B796DA-BDE8-5AE3-9C3D-9324C2BE2F02}"/>
              </a:ext>
            </a:extLst>
          </p:cNvPr>
          <p:cNvSpPr/>
          <p:nvPr/>
        </p:nvSpPr>
        <p:spPr>
          <a:xfrm>
            <a:off x="952500" y="9304397"/>
            <a:ext cx="502699" cy="185678"/>
          </a:xfrm>
          <a:custGeom>
            <a:avLst/>
            <a:gdLst>
              <a:gd name="connsiteX0" fmla="*/ 0 w 502699"/>
              <a:gd name="connsiteY0" fmla="*/ 185678 h 185678"/>
              <a:gd name="connsiteX1" fmla="*/ 492125 w 502699"/>
              <a:gd name="connsiteY1" fmla="*/ 4703 h 185678"/>
              <a:gd name="connsiteX2" fmla="*/ 349250 w 502699"/>
              <a:gd name="connsiteY2" fmla="*/ 49153 h 185678"/>
              <a:gd name="connsiteX3" fmla="*/ 0 w 502699"/>
              <a:gd name="connsiteY3" fmla="*/ 185678 h 185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02699" h="185678">
                <a:moveTo>
                  <a:pt x="0" y="185678"/>
                </a:moveTo>
                <a:lnTo>
                  <a:pt x="492125" y="4703"/>
                </a:lnTo>
                <a:cubicBezTo>
                  <a:pt x="550333" y="-18051"/>
                  <a:pt x="349250" y="49153"/>
                  <a:pt x="349250" y="49153"/>
                </a:cubicBezTo>
                <a:lnTo>
                  <a:pt x="0" y="185678"/>
                </a:ln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61" name="フリーフォーム 2360">
            <a:extLst>
              <a:ext uri="{FF2B5EF4-FFF2-40B4-BE49-F238E27FC236}">
                <a16:creationId xmlns:a16="http://schemas.microsoft.com/office/drawing/2014/main" id="{507A1B04-09A6-BAEC-59ED-706B593FEBFE}"/>
              </a:ext>
            </a:extLst>
          </p:cNvPr>
          <p:cNvSpPr/>
          <p:nvPr/>
        </p:nvSpPr>
        <p:spPr>
          <a:xfrm>
            <a:off x="1517536" y="9312238"/>
            <a:ext cx="324298" cy="74240"/>
          </a:xfrm>
          <a:custGeom>
            <a:avLst/>
            <a:gdLst>
              <a:gd name="connsiteX0" fmla="*/ 114 w 324298"/>
              <a:gd name="connsiteY0" fmla="*/ 37 h 74240"/>
              <a:gd name="connsiteX1" fmla="*/ 247764 w 324298"/>
              <a:gd name="connsiteY1" fmla="*/ 60362 h 74240"/>
              <a:gd name="connsiteX2" fmla="*/ 323964 w 324298"/>
              <a:gd name="connsiteY2" fmla="*/ 73062 h 74240"/>
              <a:gd name="connsiteX3" fmla="*/ 273164 w 324298"/>
              <a:gd name="connsiteY3" fmla="*/ 69887 h 74240"/>
              <a:gd name="connsiteX4" fmla="*/ 216014 w 324298"/>
              <a:gd name="connsiteY4" fmla="*/ 69887 h 74240"/>
              <a:gd name="connsiteX5" fmla="*/ 114 w 324298"/>
              <a:gd name="connsiteY5" fmla="*/ 37 h 742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4298" h="74240">
                <a:moveTo>
                  <a:pt x="114" y="37"/>
                </a:moveTo>
                <a:cubicBezTo>
                  <a:pt x="5406" y="-1550"/>
                  <a:pt x="193789" y="48191"/>
                  <a:pt x="247764" y="60362"/>
                </a:cubicBezTo>
                <a:cubicBezTo>
                  <a:pt x="301739" y="72533"/>
                  <a:pt x="319731" y="71475"/>
                  <a:pt x="323964" y="73062"/>
                </a:cubicBezTo>
                <a:cubicBezTo>
                  <a:pt x="328197" y="74649"/>
                  <a:pt x="291156" y="70416"/>
                  <a:pt x="273164" y="69887"/>
                </a:cubicBezTo>
                <a:cubicBezTo>
                  <a:pt x="255172" y="69358"/>
                  <a:pt x="257818" y="79941"/>
                  <a:pt x="216014" y="69887"/>
                </a:cubicBezTo>
                <a:cubicBezTo>
                  <a:pt x="174210" y="59833"/>
                  <a:pt x="-5178" y="1624"/>
                  <a:pt x="114" y="37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62" name="フリーフォーム 2361">
            <a:extLst>
              <a:ext uri="{FF2B5EF4-FFF2-40B4-BE49-F238E27FC236}">
                <a16:creationId xmlns:a16="http://schemas.microsoft.com/office/drawing/2014/main" id="{A9F5734F-7B54-C743-AF96-E11144221812}"/>
              </a:ext>
            </a:extLst>
          </p:cNvPr>
          <p:cNvSpPr/>
          <p:nvPr/>
        </p:nvSpPr>
        <p:spPr>
          <a:xfrm>
            <a:off x="850496" y="9334462"/>
            <a:ext cx="826042" cy="705975"/>
          </a:xfrm>
          <a:custGeom>
            <a:avLst/>
            <a:gdLst>
              <a:gd name="connsiteX0" fmla="*/ 825904 w 826042"/>
              <a:gd name="connsiteY0" fmla="*/ 38 h 705975"/>
              <a:gd name="connsiteX1" fmla="*/ 759229 w 826042"/>
              <a:gd name="connsiteY1" fmla="*/ 123863 h 705975"/>
              <a:gd name="connsiteX2" fmla="*/ 546504 w 826042"/>
              <a:gd name="connsiteY2" fmla="*/ 241338 h 705975"/>
              <a:gd name="connsiteX3" fmla="*/ 603654 w 826042"/>
              <a:gd name="connsiteY3" fmla="*/ 222288 h 705975"/>
              <a:gd name="connsiteX4" fmla="*/ 298854 w 826042"/>
              <a:gd name="connsiteY4" fmla="*/ 485813 h 705975"/>
              <a:gd name="connsiteX5" fmla="*/ 404 w 826042"/>
              <a:gd name="connsiteY5" fmla="*/ 704888 h 705975"/>
              <a:gd name="connsiteX6" fmla="*/ 244879 w 826042"/>
              <a:gd name="connsiteY6" fmla="*/ 552488 h 705975"/>
              <a:gd name="connsiteX7" fmla="*/ 663979 w 826042"/>
              <a:gd name="connsiteY7" fmla="*/ 177838 h 705975"/>
              <a:gd name="connsiteX8" fmla="*/ 746529 w 826042"/>
              <a:gd name="connsiteY8" fmla="*/ 136563 h 705975"/>
              <a:gd name="connsiteX9" fmla="*/ 825904 w 826042"/>
              <a:gd name="connsiteY9" fmla="*/ 38 h 705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826042" h="705975">
                <a:moveTo>
                  <a:pt x="825904" y="38"/>
                </a:moveTo>
                <a:cubicBezTo>
                  <a:pt x="828021" y="-2079"/>
                  <a:pt x="805796" y="83646"/>
                  <a:pt x="759229" y="123863"/>
                </a:cubicBezTo>
                <a:cubicBezTo>
                  <a:pt x="712662" y="164080"/>
                  <a:pt x="572433" y="224934"/>
                  <a:pt x="546504" y="241338"/>
                </a:cubicBezTo>
                <a:cubicBezTo>
                  <a:pt x="520575" y="257742"/>
                  <a:pt x="644929" y="181542"/>
                  <a:pt x="603654" y="222288"/>
                </a:cubicBezTo>
                <a:cubicBezTo>
                  <a:pt x="562379" y="263034"/>
                  <a:pt x="399396" y="405380"/>
                  <a:pt x="298854" y="485813"/>
                </a:cubicBezTo>
                <a:cubicBezTo>
                  <a:pt x="198312" y="566246"/>
                  <a:pt x="9400" y="693776"/>
                  <a:pt x="404" y="704888"/>
                </a:cubicBezTo>
                <a:cubicBezTo>
                  <a:pt x="-8592" y="716000"/>
                  <a:pt x="134283" y="640330"/>
                  <a:pt x="244879" y="552488"/>
                </a:cubicBezTo>
                <a:cubicBezTo>
                  <a:pt x="355475" y="464646"/>
                  <a:pt x="580371" y="247159"/>
                  <a:pt x="663979" y="177838"/>
                </a:cubicBezTo>
                <a:cubicBezTo>
                  <a:pt x="747587" y="108517"/>
                  <a:pt x="719542" y="163550"/>
                  <a:pt x="746529" y="136563"/>
                </a:cubicBezTo>
                <a:cubicBezTo>
                  <a:pt x="773516" y="109576"/>
                  <a:pt x="823787" y="2155"/>
                  <a:pt x="825904" y="38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63" name="フリーフォーム 2362">
            <a:extLst>
              <a:ext uri="{FF2B5EF4-FFF2-40B4-BE49-F238E27FC236}">
                <a16:creationId xmlns:a16="http://schemas.microsoft.com/office/drawing/2014/main" id="{69231879-E599-DB81-9F37-98D5A8088C94}"/>
              </a:ext>
            </a:extLst>
          </p:cNvPr>
          <p:cNvSpPr/>
          <p:nvPr/>
        </p:nvSpPr>
        <p:spPr>
          <a:xfrm>
            <a:off x="1684598" y="9394818"/>
            <a:ext cx="189811" cy="123919"/>
          </a:xfrm>
          <a:custGeom>
            <a:avLst/>
            <a:gdLst>
              <a:gd name="connsiteX0" fmla="*/ 188652 w 189811"/>
              <a:gd name="connsiteY0" fmla="*/ 25407 h 123919"/>
              <a:gd name="connsiteX1" fmla="*/ 4502 w 189811"/>
              <a:gd name="connsiteY1" fmla="*/ 114307 h 123919"/>
              <a:gd name="connsiteX2" fmla="*/ 52127 w 189811"/>
              <a:gd name="connsiteY2" fmla="*/ 7 h 123919"/>
              <a:gd name="connsiteX3" fmla="*/ 1327 w 189811"/>
              <a:gd name="connsiteY3" fmla="*/ 120657 h 123919"/>
              <a:gd name="connsiteX4" fmla="*/ 80702 w 189811"/>
              <a:gd name="connsiteY4" fmla="*/ 85732 h 123919"/>
              <a:gd name="connsiteX5" fmla="*/ 188652 w 189811"/>
              <a:gd name="connsiteY5" fmla="*/ 25407 h 1239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9811" h="123919">
                <a:moveTo>
                  <a:pt x="188652" y="25407"/>
                </a:moveTo>
                <a:cubicBezTo>
                  <a:pt x="175952" y="30170"/>
                  <a:pt x="27256" y="118540"/>
                  <a:pt x="4502" y="114307"/>
                </a:cubicBezTo>
                <a:cubicBezTo>
                  <a:pt x="-18252" y="110074"/>
                  <a:pt x="52656" y="-1051"/>
                  <a:pt x="52127" y="7"/>
                </a:cubicBezTo>
                <a:cubicBezTo>
                  <a:pt x="51598" y="1065"/>
                  <a:pt x="-3436" y="106369"/>
                  <a:pt x="1327" y="120657"/>
                </a:cubicBezTo>
                <a:cubicBezTo>
                  <a:pt x="6090" y="134945"/>
                  <a:pt x="55302" y="98432"/>
                  <a:pt x="80702" y="85732"/>
                </a:cubicBezTo>
                <a:cubicBezTo>
                  <a:pt x="106102" y="73032"/>
                  <a:pt x="201352" y="20644"/>
                  <a:pt x="188652" y="25407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64" name="フリーフォーム 2363">
            <a:extLst>
              <a:ext uri="{FF2B5EF4-FFF2-40B4-BE49-F238E27FC236}">
                <a16:creationId xmlns:a16="http://schemas.microsoft.com/office/drawing/2014/main" id="{160978B7-7E07-F8E0-85F0-6956B851742E}"/>
              </a:ext>
            </a:extLst>
          </p:cNvPr>
          <p:cNvSpPr/>
          <p:nvPr/>
        </p:nvSpPr>
        <p:spPr>
          <a:xfrm>
            <a:off x="1072397" y="9508229"/>
            <a:ext cx="598504" cy="496945"/>
          </a:xfrm>
          <a:custGeom>
            <a:avLst/>
            <a:gdLst>
              <a:gd name="connsiteX0" fmla="*/ 597653 w 598504"/>
              <a:gd name="connsiteY0" fmla="*/ 896 h 496945"/>
              <a:gd name="connsiteX1" fmla="*/ 178553 w 598504"/>
              <a:gd name="connsiteY1" fmla="*/ 305696 h 496945"/>
              <a:gd name="connsiteX2" fmla="*/ 753 w 598504"/>
              <a:gd name="connsiteY2" fmla="*/ 496196 h 496945"/>
              <a:gd name="connsiteX3" fmla="*/ 121403 w 598504"/>
              <a:gd name="connsiteY3" fmla="*/ 366021 h 496945"/>
              <a:gd name="connsiteX4" fmla="*/ 283328 w 598504"/>
              <a:gd name="connsiteY4" fmla="*/ 216796 h 496945"/>
              <a:gd name="connsiteX5" fmla="*/ 597653 w 598504"/>
              <a:gd name="connsiteY5" fmla="*/ 896 h 4969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8504" h="496945">
                <a:moveTo>
                  <a:pt x="597653" y="896"/>
                </a:moveTo>
                <a:cubicBezTo>
                  <a:pt x="580191" y="15713"/>
                  <a:pt x="278036" y="223146"/>
                  <a:pt x="178553" y="305696"/>
                </a:cubicBezTo>
                <a:cubicBezTo>
                  <a:pt x="79070" y="388246"/>
                  <a:pt x="10278" y="486142"/>
                  <a:pt x="753" y="496196"/>
                </a:cubicBezTo>
                <a:cubicBezTo>
                  <a:pt x="-8772" y="506250"/>
                  <a:pt x="74307" y="412588"/>
                  <a:pt x="121403" y="366021"/>
                </a:cubicBezTo>
                <a:cubicBezTo>
                  <a:pt x="168499" y="319454"/>
                  <a:pt x="207657" y="274475"/>
                  <a:pt x="283328" y="216796"/>
                </a:cubicBezTo>
                <a:cubicBezTo>
                  <a:pt x="358999" y="159117"/>
                  <a:pt x="615115" y="-13921"/>
                  <a:pt x="597653" y="896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65" name="フリーフォーム 2364">
            <a:extLst>
              <a:ext uri="{FF2B5EF4-FFF2-40B4-BE49-F238E27FC236}">
                <a16:creationId xmlns:a16="http://schemas.microsoft.com/office/drawing/2014/main" id="{78B71346-5728-EC69-5C80-1E392CEB5A70}"/>
              </a:ext>
            </a:extLst>
          </p:cNvPr>
          <p:cNvSpPr/>
          <p:nvPr/>
        </p:nvSpPr>
        <p:spPr>
          <a:xfrm>
            <a:off x="1024090" y="9408935"/>
            <a:ext cx="1139635" cy="1099796"/>
          </a:xfrm>
          <a:custGeom>
            <a:avLst/>
            <a:gdLst>
              <a:gd name="connsiteX0" fmla="*/ 1435 w 1139635"/>
              <a:gd name="connsiteY0" fmla="*/ 1765 h 1099796"/>
              <a:gd name="connsiteX1" fmla="*/ 636435 w 1139635"/>
              <a:gd name="connsiteY1" fmla="*/ 589140 h 1099796"/>
              <a:gd name="connsiteX2" fmla="*/ 611035 w 1139635"/>
              <a:gd name="connsiteY2" fmla="*/ 554215 h 1099796"/>
              <a:gd name="connsiteX3" fmla="*/ 1122210 w 1139635"/>
              <a:gd name="connsiteY3" fmla="*/ 1084440 h 1099796"/>
              <a:gd name="connsiteX4" fmla="*/ 969810 w 1139635"/>
              <a:gd name="connsiteY4" fmla="*/ 909815 h 1099796"/>
              <a:gd name="connsiteX5" fmla="*/ 477685 w 1139635"/>
              <a:gd name="connsiteY5" fmla="*/ 424040 h 1099796"/>
              <a:gd name="connsiteX6" fmla="*/ 1435 w 1139635"/>
              <a:gd name="connsiteY6" fmla="*/ 1765 h 10997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139635" h="1099796">
                <a:moveTo>
                  <a:pt x="1435" y="1765"/>
                </a:moveTo>
                <a:cubicBezTo>
                  <a:pt x="27893" y="29282"/>
                  <a:pt x="534835" y="497065"/>
                  <a:pt x="636435" y="589140"/>
                </a:cubicBezTo>
                <a:cubicBezTo>
                  <a:pt x="738035" y="681215"/>
                  <a:pt x="530073" y="471665"/>
                  <a:pt x="611035" y="554215"/>
                </a:cubicBezTo>
                <a:cubicBezTo>
                  <a:pt x="691997" y="636765"/>
                  <a:pt x="1062414" y="1025173"/>
                  <a:pt x="1122210" y="1084440"/>
                </a:cubicBezTo>
                <a:cubicBezTo>
                  <a:pt x="1182006" y="1143707"/>
                  <a:pt x="1077231" y="1019882"/>
                  <a:pt x="969810" y="909815"/>
                </a:cubicBezTo>
                <a:cubicBezTo>
                  <a:pt x="862389" y="799748"/>
                  <a:pt x="634318" y="572736"/>
                  <a:pt x="477685" y="424040"/>
                </a:cubicBezTo>
                <a:cubicBezTo>
                  <a:pt x="321052" y="275344"/>
                  <a:pt x="-25023" y="-25752"/>
                  <a:pt x="1435" y="1765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66" name="フリーフォーム 2365">
            <a:extLst>
              <a:ext uri="{FF2B5EF4-FFF2-40B4-BE49-F238E27FC236}">
                <a16:creationId xmlns:a16="http://schemas.microsoft.com/office/drawing/2014/main" id="{263A3361-2103-9284-ECA9-27B7DEEC56D5}"/>
              </a:ext>
            </a:extLst>
          </p:cNvPr>
          <p:cNvSpPr/>
          <p:nvPr/>
        </p:nvSpPr>
        <p:spPr>
          <a:xfrm>
            <a:off x="1236265" y="9491203"/>
            <a:ext cx="997749" cy="960874"/>
          </a:xfrm>
          <a:custGeom>
            <a:avLst/>
            <a:gdLst>
              <a:gd name="connsiteX0" fmla="*/ 5160 w 997749"/>
              <a:gd name="connsiteY0" fmla="*/ 5222 h 960874"/>
              <a:gd name="connsiteX1" fmla="*/ 560785 w 997749"/>
              <a:gd name="connsiteY1" fmla="*/ 560847 h 960874"/>
              <a:gd name="connsiteX2" fmla="*/ 541735 w 997749"/>
              <a:gd name="connsiteY2" fmla="*/ 510047 h 960874"/>
              <a:gd name="connsiteX3" fmla="*/ 967185 w 997749"/>
              <a:gd name="connsiteY3" fmla="*/ 935497 h 960874"/>
              <a:gd name="connsiteX4" fmla="*/ 875110 w 997749"/>
              <a:gd name="connsiteY4" fmla="*/ 827547 h 960874"/>
              <a:gd name="connsiteX5" fmla="*/ 167085 w 997749"/>
              <a:gd name="connsiteY5" fmla="*/ 132222 h 960874"/>
              <a:gd name="connsiteX6" fmla="*/ 278210 w 997749"/>
              <a:gd name="connsiteY6" fmla="*/ 275097 h 960874"/>
              <a:gd name="connsiteX7" fmla="*/ 5160 w 997749"/>
              <a:gd name="connsiteY7" fmla="*/ 5222 h 9608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997749" h="960874">
                <a:moveTo>
                  <a:pt x="5160" y="5222"/>
                </a:moveTo>
                <a:cubicBezTo>
                  <a:pt x="52256" y="52847"/>
                  <a:pt x="471356" y="476709"/>
                  <a:pt x="560785" y="560847"/>
                </a:cubicBezTo>
                <a:cubicBezTo>
                  <a:pt x="650214" y="644985"/>
                  <a:pt x="474002" y="447605"/>
                  <a:pt x="541735" y="510047"/>
                </a:cubicBezTo>
                <a:cubicBezTo>
                  <a:pt x="609468" y="572489"/>
                  <a:pt x="911623" y="882580"/>
                  <a:pt x="967185" y="935497"/>
                </a:cubicBezTo>
                <a:cubicBezTo>
                  <a:pt x="1022747" y="988414"/>
                  <a:pt x="1008460" y="961426"/>
                  <a:pt x="875110" y="827547"/>
                </a:cubicBezTo>
                <a:cubicBezTo>
                  <a:pt x="741760" y="693668"/>
                  <a:pt x="266568" y="224297"/>
                  <a:pt x="167085" y="132222"/>
                </a:cubicBezTo>
                <a:cubicBezTo>
                  <a:pt x="67602" y="40147"/>
                  <a:pt x="308373" y="299439"/>
                  <a:pt x="278210" y="275097"/>
                </a:cubicBezTo>
                <a:cubicBezTo>
                  <a:pt x="248048" y="250755"/>
                  <a:pt x="-41936" y="-42403"/>
                  <a:pt x="5160" y="5222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67" name="フリーフォーム 2366">
            <a:extLst>
              <a:ext uri="{FF2B5EF4-FFF2-40B4-BE49-F238E27FC236}">
                <a16:creationId xmlns:a16="http://schemas.microsoft.com/office/drawing/2014/main" id="{9C757821-4C53-22E3-0CFA-AADB9DAD8318}"/>
              </a:ext>
            </a:extLst>
          </p:cNvPr>
          <p:cNvSpPr/>
          <p:nvPr/>
        </p:nvSpPr>
        <p:spPr>
          <a:xfrm>
            <a:off x="1139256" y="9924576"/>
            <a:ext cx="38675" cy="306958"/>
          </a:xfrm>
          <a:custGeom>
            <a:avLst/>
            <a:gdLst>
              <a:gd name="connsiteX0" fmla="*/ 29144 w 38675"/>
              <a:gd name="connsiteY0" fmla="*/ 474 h 306958"/>
              <a:gd name="connsiteX1" fmla="*/ 3744 w 38675"/>
              <a:gd name="connsiteY1" fmla="*/ 232249 h 306958"/>
              <a:gd name="connsiteX2" fmla="*/ 38669 w 38675"/>
              <a:gd name="connsiteY2" fmla="*/ 305274 h 306958"/>
              <a:gd name="connsiteX3" fmla="*/ 569 w 38675"/>
              <a:gd name="connsiteY3" fmla="*/ 175099 h 306958"/>
              <a:gd name="connsiteX4" fmla="*/ 29144 w 38675"/>
              <a:gd name="connsiteY4" fmla="*/ 474 h 3069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8675" h="306958">
                <a:moveTo>
                  <a:pt x="29144" y="474"/>
                </a:moveTo>
                <a:cubicBezTo>
                  <a:pt x="29673" y="9999"/>
                  <a:pt x="2156" y="181449"/>
                  <a:pt x="3744" y="232249"/>
                </a:cubicBezTo>
                <a:cubicBezTo>
                  <a:pt x="5331" y="283049"/>
                  <a:pt x="39198" y="314799"/>
                  <a:pt x="38669" y="305274"/>
                </a:cubicBezTo>
                <a:cubicBezTo>
                  <a:pt x="38140" y="295749"/>
                  <a:pt x="5861" y="222724"/>
                  <a:pt x="569" y="175099"/>
                </a:cubicBezTo>
                <a:cubicBezTo>
                  <a:pt x="-4723" y="127474"/>
                  <a:pt x="28615" y="-9051"/>
                  <a:pt x="29144" y="474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68" name="フリーフォーム 2367">
            <a:extLst>
              <a:ext uri="{FF2B5EF4-FFF2-40B4-BE49-F238E27FC236}">
                <a16:creationId xmlns:a16="http://schemas.microsoft.com/office/drawing/2014/main" id="{509F00BE-018B-81E0-1D0F-E2BB1F93BEB8}"/>
              </a:ext>
            </a:extLst>
          </p:cNvPr>
          <p:cNvSpPr/>
          <p:nvPr/>
        </p:nvSpPr>
        <p:spPr>
          <a:xfrm>
            <a:off x="1189877" y="9724808"/>
            <a:ext cx="834973" cy="897460"/>
          </a:xfrm>
          <a:custGeom>
            <a:avLst/>
            <a:gdLst>
              <a:gd name="connsiteX0" fmla="*/ 826248 w 834973"/>
              <a:gd name="connsiteY0" fmla="*/ 12917 h 897460"/>
              <a:gd name="connsiteX1" fmla="*/ 13448 w 834973"/>
              <a:gd name="connsiteY1" fmla="*/ 882867 h 897460"/>
              <a:gd name="connsiteX2" fmla="*/ 334123 w 834973"/>
              <a:gd name="connsiteY2" fmla="*/ 539967 h 897460"/>
              <a:gd name="connsiteX3" fmla="*/ 530973 w 834973"/>
              <a:gd name="connsiteY3" fmla="*/ 298667 h 897460"/>
              <a:gd name="connsiteX4" fmla="*/ 448423 w 834973"/>
              <a:gd name="connsiteY4" fmla="*/ 355817 h 897460"/>
              <a:gd name="connsiteX5" fmla="*/ 826248 w 834973"/>
              <a:gd name="connsiteY5" fmla="*/ 12917 h 8974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34973" h="897460">
                <a:moveTo>
                  <a:pt x="826248" y="12917"/>
                </a:moveTo>
                <a:cubicBezTo>
                  <a:pt x="753752" y="100759"/>
                  <a:pt x="13448" y="882867"/>
                  <a:pt x="13448" y="882867"/>
                </a:cubicBezTo>
                <a:cubicBezTo>
                  <a:pt x="-68573" y="970709"/>
                  <a:pt x="247869" y="637334"/>
                  <a:pt x="334123" y="539967"/>
                </a:cubicBezTo>
                <a:cubicBezTo>
                  <a:pt x="420377" y="442600"/>
                  <a:pt x="511923" y="329359"/>
                  <a:pt x="530973" y="298667"/>
                </a:cubicBezTo>
                <a:cubicBezTo>
                  <a:pt x="550023" y="267975"/>
                  <a:pt x="399740" y="399209"/>
                  <a:pt x="448423" y="355817"/>
                </a:cubicBezTo>
                <a:cubicBezTo>
                  <a:pt x="497106" y="312425"/>
                  <a:pt x="898744" y="-74925"/>
                  <a:pt x="826248" y="12917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69" name="フリーフォーム 2368">
            <a:extLst>
              <a:ext uri="{FF2B5EF4-FFF2-40B4-BE49-F238E27FC236}">
                <a16:creationId xmlns:a16="http://schemas.microsoft.com/office/drawing/2014/main" id="{E3C260E4-0FFD-702C-DBFC-A45D734F9114}"/>
              </a:ext>
            </a:extLst>
          </p:cNvPr>
          <p:cNvSpPr/>
          <p:nvPr/>
        </p:nvSpPr>
        <p:spPr>
          <a:xfrm>
            <a:off x="1377978" y="9825932"/>
            <a:ext cx="672161" cy="765640"/>
          </a:xfrm>
          <a:custGeom>
            <a:avLst/>
            <a:gdLst>
              <a:gd name="connsiteX0" fmla="*/ 666722 w 672161"/>
              <a:gd name="connsiteY0" fmla="*/ 7043 h 765640"/>
              <a:gd name="connsiteX1" fmla="*/ 9497 w 672161"/>
              <a:gd name="connsiteY1" fmla="*/ 756343 h 765640"/>
              <a:gd name="connsiteX2" fmla="*/ 304772 w 672161"/>
              <a:gd name="connsiteY2" fmla="*/ 400743 h 765640"/>
              <a:gd name="connsiteX3" fmla="*/ 666722 w 672161"/>
              <a:gd name="connsiteY3" fmla="*/ 7043 h 7656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72161" h="765640">
                <a:moveTo>
                  <a:pt x="666722" y="7043"/>
                </a:moveTo>
                <a:cubicBezTo>
                  <a:pt x="617509" y="66310"/>
                  <a:pt x="69822" y="690726"/>
                  <a:pt x="9497" y="756343"/>
                </a:cubicBezTo>
                <a:cubicBezTo>
                  <a:pt x="-50828" y="821960"/>
                  <a:pt x="191530" y="522980"/>
                  <a:pt x="304772" y="400743"/>
                </a:cubicBezTo>
                <a:cubicBezTo>
                  <a:pt x="418014" y="278506"/>
                  <a:pt x="715935" y="-52224"/>
                  <a:pt x="666722" y="7043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70" name="フリーフォーム 2369">
            <a:extLst>
              <a:ext uri="{FF2B5EF4-FFF2-40B4-BE49-F238E27FC236}">
                <a16:creationId xmlns:a16="http://schemas.microsoft.com/office/drawing/2014/main" id="{81E765C2-4B27-B787-A645-3C731279B056}"/>
              </a:ext>
            </a:extLst>
          </p:cNvPr>
          <p:cNvSpPr/>
          <p:nvPr/>
        </p:nvSpPr>
        <p:spPr>
          <a:xfrm>
            <a:off x="1243453" y="9795574"/>
            <a:ext cx="766087" cy="792493"/>
          </a:xfrm>
          <a:custGeom>
            <a:avLst/>
            <a:gdLst>
              <a:gd name="connsiteX0" fmla="*/ 759972 w 766087"/>
              <a:gd name="connsiteY0" fmla="*/ 5651 h 792493"/>
              <a:gd name="connsiteX1" fmla="*/ 10672 w 766087"/>
              <a:gd name="connsiteY1" fmla="*/ 780351 h 792493"/>
              <a:gd name="connsiteX2" fmla="*/ 347222 w 766087"/>
              <a:gd name="connsiteY2" fmla="*/ 446976 h 792493"/>
              <a:gd name="connsiteX3" fmla="*/ 759972 w 766087"/>
              <a:gd name="connsiteY3" fmla="*/ 5651 h 7924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66087" h="792493">
                <a:moveTo>
                  <a:pt x="759972" y="5651"/>
                </a:moveTo>
                <a:cubicBezTo>
                  <a:pt x="703880" y="61213"/>
                  <a:pt x="79464" y="706797"/>
                  <a:pt x="10672" y="780351"/>
                </a:cubicBezTo>
                <a:cubicBezTo>
                  <a:pt x="-58120" y="853905"/>
                  <a:pt x="223397" y="574505"/>
                  <a:pt x="347222" y="446976"/>
                </a:cubicBezTo>
                <a:cubicBezTo>
                  <a:pt x="471047" y="319447"/>
                  <a:pt x="816064" y="-49911"/>
                  <a:pt x="759972" y="5651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71" name="フリーフォーム 2370">
            <a:extLst>
              <a:ext uri="{FF2B5EF4-FFF2-40B4-BE49-F238E27FC236}">
                <a16:creationId xmlns:a16="http://schemas.microsoft.com/office/drawing/2014/main" id="{4DA6DC8B-7C2C-F789-E4FE-A5FE59E85219}"/>
              </a:ext>
            </a:extLst>
          </p:cNvPr>
          <p:cNvSpPr/>
          <p:nvPr/>
        </p:nvSpPr>
        <p:spPr>
          <a:xfrm>
            <a:off x="1103966" y="10152365"/>
            <a:ext cx="461544" cy="408943"/>
          </a:xfrm>
          <a:custGeom>
            <a:avLst/>
            <a:gdLst>
              <a:gd name="connsiteX0" fmla="*/ 934 w 461544"/>
              <a:gd name="connsiteY0" fmla="*/ 1285 h 408943"/>
              <a:gd name="connsiteX1" fmla="*/ 445434 w 461544"/>
              <a:gd name="connsiteY1" fmla="*/ 398160 h 408943"/>
              <a:gd name="connsiteX2" fmla="*/ 331134 w 461544"/>
              <a:gd name="connsiteY2" fmla="*/ 274335 h 408943"/>
              <a:gd name="connsiteX3" fmla="*/ 934 w 461544"/>
              <a:gd name="connsiteY3" fmla="*/ 1285 h 4089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61544" h="408943">
                <a:moveTo>
                  <a:pt x="934" y="1285"/>
                </a:moveTo>
                <a:cubicBezTo>
                  <a:pt x="19984" y="21922"/>
                  <a:pt x="390401" y="352652"/>
                  <a:pt x="445434" y="398160"/>
                </a:cubicBezTo>
                <a:cubicBezTo>
                  <a:pt x="500467" y="443668"/>
                  <a:pt x="402571" y="334131"/>
                  <a:pt x="331134" y="274335"/>
                </a:cubicBezTo>
                <a:cubicBezTo>
                  <a:pt x="259697" y="214539"/>
                  <a:pt x="-18116" y="-19352"/>
                  <a:pt x="934" y="1285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72" name="フリーフォーム 2371">
            <a:extLst>
              <a:ext uri="{FF2B5EF4-FFF2-40B4-BE49-F238E27FC236}">
                <a16:creationId xmlns:a16="http://schemas.microsoft.com/office/drawing/2014/main" id="{1A1F8CA2-30D4-C990-3918-AFFA2C52E643}"/>
              </a:ext>
            </a:extLst>
          </p:cNvPr>
          <p:cNvSpPr/>
          <p:nvPr/>
        </p:nvSpPr>
        <p:spPr>
          <a:xfrm>
            <a:off x="1403423" y="10672730"/>
            <a:ext cx="723950" cy="148229"/>
          </a:xfrm>
          <a:custGeom>
            <a:avLst/>
            <a:gdLst>
              <a:gd name="connsiteX0" fmla="*/ 92002 w 723950"/>
              <a:gd name="connsiteY0" fmla="*/ 1620 h 148229"/>
              <a:gd name="connsiteX1" fmla="*/ 184077 w 723950"/>
              <a:gd name="connsiteY1" fmla="*/ 80995 h 148229"/>
              <a:gd name="connsiteX2" fmla="*/ 250752 w 723950"/>
              <a:gd name="connsiteY2" fmla="*/ 52420 h 148229"/>
              <a:gd name="connsiteX3" fmla="*/ 342827 w 723950"/>
              <a:gd name="connsiteY3" fmla="*/ 147670 h 148229"/>
              <a:gd name="connsiteX4" fmla="*/ 368227 w 723950"/>
              <a:gd name="connsiteY4" fmla="*/ 93695 h 148229"/>
              <a:gd name="connsiteX5" fmla="*/ 403152 w 723950"/>
              <a:gd name="connsiteY5" fmla="*/ 134970 h 148229"/>
              <a:gd name="connsiteX6" fmla="*/ 549202 w 723950"/>
              <a:gd name="connsiteY6" fmla="*/ 49245 h 148229"/>
              <a:gd name="connsiteX7" fmla="*/ 492052 w 723950"/>
              <a:gd name="connsiteY7" fmla="*/ 96870 h 148229"/>
              <a:gd name="connsiteX8" fmla="*/ 723827 w 723950"/>
              <a:gd name="connsiteY8" fmla="*/ 11145 h 148229"/>
              <a:gd name="connsiteX9" fmla="*/ 526977 w 723950"/>
              <a:gd name="connsiteY9" fmla="*/ 58770 h 148229"/>
              <a:gd name="connsiteX10" fmla="*/ 349177 w 723950"/>
              <a:gd name="connsiteY10" fmla="*/ 100045 h 148229"/>
              <a:gd name="connsiteX11" fmla="*/ 206302 w 723950"/>
              <a:gd name="connsiteY11" fmla="*/ 65120 h 148229"/>
              <a:gd name="connsiteX12" fmla="*/ 3102 w 723950"/>
              <a:gd name="connsiteY12" fmla="*/ 30195 h 148229"/>
              <a:gd name="connsiteX13" fmla="*/ 92002 w 723950"/>
              <a:gd name="connsiteY13" fmla="*/ 1620 h 1482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723950" h="148229">
                <a:moveTo>
                  <a:pt x="92002" y="1620"/>
                </a:moveTo>
                <a:cubicBezTo>
                  <a:pt x="122165" y="10087"/>
                  <a:pt x="157619" y="72528"/>
                  <a:pt x="184077" y="80995"/>
                </a:cubicBezTo>
                <a:cubicBezTo>
                  <a:pt x="210535" y="89462"/>
                  <a:pt x="224294" y="41308"/>
                  <a:pt x="250752" y="52420"/>
                </a:cubicBezTo>
                <a:cubicBezTo>
                  <a:pt x="277210" y="63533"/>
                  <a:pt x="323248" y="140791"/>
                  <a:pt x="342827" y="147670"/>
                </a:cubicBezTo>
                <a:cubicBezTo>
                  <a:pt x="362406" y="154549"/>
                  <a:pt x="358173" y="95812"/>
                  <a:pt x="368227" y="93695"/>
                </a:cubicBezTo>
                <a:cubicBezTo>
                  <a:pt x="378281" y="91578"/>
                  <a:pt x="372990" y="142378"/>
                  <a:pt x="403152" y="134970"/>
                </a:cubicBezTo>
                <a:cubicBezTo>
                  <a:pt x="433314" y="127562"/>
                  <a:pt x="534385" y="55595"/>
                  <a:pt x="549202" y="49245"/>
                </a:cubicBezTo>
                <a:cubicBezTo>
                  <a:pt x="564019" y="42895"/>
                  <a:pt x="462948" y="103220"/>
                  <a:pt x="492052" y="96870"/>
                </a:cubicBezTo>
                <a:cubicBezTo>
                  <a:pt x="521156" y="90520"/>
                  <a:pt x="718006" y="17495"/>
                  <a:pt x="723827" y="11145"/>
                </a:cubicBezTo>
                <a:cubicBezTo>
                  <a:pt x="729648" y="4795"/>
                  <a:pt x="526977" y="58770"/>
                  <a:pt x="526977" y="58770"/>
                </a:cubicBezTo>
                <a:cubicBezTo>
                  <a:pt x="464535" y="73587"/>
                  <a:pt x="402623" y="98987"/>
                  <a:pt x="349177" y="100045"/>
                </a:cubicBezTo>
                <a:cubicBezTo>
                  <a:pt x="295731" y="101103"/>
                  <a:pt x="263981" y="76762"/>
                  <a:pt x="206302" y="65120"/>
                </a:cubicBezTo>
                <a:cubicBezTo>
                  <a:pt x="148623" y="53478"/>
                  <a:pt x="22681" y="40249"/>
                  <a:pt x="3102" y="30195"/>
                </a:cubicBezTo>
                <a:cubicBezTo>
                  <a:pt x="-16477" y="20141"/>
                  <a:pt x="61839" y="-6847"/>
                  <a:pt x="92002" y="1620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73" name="フリーフォーム 2372">
            <a:extLst>
              <a:ext uri="{FF2B5EF4-FFF2-40B4-BE49-F238E27FC236}">
                <a16:creationId xmlns:a16="http://schemas.microsoft.com/office/drawing/2014/main" id="{9C968904-F283-BC6B-31FE-21761589522E}"/>
              </a:ext>
            </a:extLst>
          </p:cNvPr>
          <p:cNvSpPr/>
          <p:nvPr/>
        </p:nvSpPr>
        <p:spPr>
          <a:xfrm>
            <a:off x="1636366" y="10707173"/>
            <a:ext cx="36893" cy="341149"/>
          </a:xfrm>
          <a:custGeom>
            <a:avLst/>
            <a:gdLst>
              <a:gd name="connsiteX0" fmla="*/ 1934 w 36893"/>
              <a:gd name="connsiteY0" fmla="*/ 2102 h 341149"/>
              <a:gd name="connsiteX1" fmla="*/ 36859 w 36893"/>
              <a:gd name="connsiteY1" fmla="*/ 335477 h 341149"/>
              <a:gd name="connsiteX2" fmla="*/ 8284 w 36893"/>
              <a:gd name="connsiteY2" fmla="*/ 198952 h 341149"/>
              <a:gd name="connsiteX3" fmla="*/ 1934 w 36893"/>
              <a:gd name="connsiteY3" fmla="*/ 2102 h 3411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6893" h="341149">
                <a:moveTo>
                  <a:pt x="1934" y="2102"/>
                </a:moveTo>
                <a:cubicBezTo>
                  <a:pt x="6697" y="24856"/>
                  <a:pt x="35801" y="302669"/>
                  <a:pt x="36859" y="335477"/>
                </a:cubicBezTo>
                <a:cubicBezTo>
                  <a:pt x="37917" y="368285"/>
                  <a:pt x="14634" y="250281"/>
                  <a:pt x="8284" y="198952"/>
                </a:cubicBezTo>
                <a:cubicBezTo>
                  <a:pt x="1934" y="147623"/>
                  <a:pt x="-2829" y="-20652"/>
                  <a:pt x="1934" y="2102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74" name="フリーフォーム 2373">
            <a:extLst>
              <a:ext uri="{FF2B5EF4-FFF2-40B4-BE49-F238E27FC236}">
                <a16:creationId xmlns:a16="http://schemas.microsoft.com/office/drawing/2014/main" id="{A62EEE0A-176C-E659-5493-4B64FAC6CB3E}"/>
              </a:ext>
            </a:extLst>
          </p:cNvPr>
          <p:cNvSpPr/>
          <p:nvPr/>
        </p:nvSpPr>
        <p:spPr>
          <a:xfrm>
            <a:off x="1807177" y="10657879"/>
            <a:ext cx="401299" cy="64270"/>
          </a:xfrm>
          <a:custGeom>
            <a:avLst/>
            <a:gdLst>
              <a:gd name="connsiteX0" fmla="*/ 5748 w 401299"/>
              <a:gd name="connsiteY0" fmla="*/ 64096 h 64270"/>
              <a:gd name="connsiteX1" fmla="*/ 396273 w 401299"/>
              <a:gd name="connsiteY1" fmla="*/ 6946 h 64270"/>
              <a:gd name="connsiteX2" fmla="*/ 218473 w 401299"/>
              <a:gd name="connsiteY2" fmla="*/ 3771 h 64270"/>
              <a:gd name="connsiteX3" fmla="*/ 88298 w 401299"/>
              <a:gd name="connsiteY3" fmla="*/ 32346 h 64270"/>
              <a:gd name="connsiteX4" fmla="*/ 158148 w 401299"/>
              <a:gd name="connsiteY4" fmla="*/ 25996 h 64270"/>
              <a:gd name="connsiteX5" fmla="*/ 5748 w 401299"/>
              <a:gd name="connsiteY5" fmla="*/ 64096 h 642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01299" h="64270">
                <a:moveTo>
                  <a:pt x="5748" y="64096"/>
                </a:moveTo>
                <a:cubicBezTo>
                  <a:pt x="45435" y="60921"/>
                  <a:pt x="360819" y="17000"/>
                  <a:pt x="396273" y="6946"/>
                </a:cubicBezTo>
                <a:cubicBezTo>
                  <a:pt x="431727" y="-3108"/>
                  <a:pt x="269802" y="-462"/>
                  <a:pt x="218473" y="3771"/>
                </a:cubicBezTo>
                <a:cubicBezTo>
                  <a:pt x="167144" y="8004"/>
                  <a:pt x="98352" y="28642"/>
                  <a:pt x="88298" y="32346"/>
                </a:cubicBezTo>
                <a:cubicBezTo>
                  <a:pt x="78244" y="36050"/>
                  <a:pt x="171906" y="25996"/>
                  <a:pt x="158148" y="25996"/>
                </a:cubicBezTo>
                <a:cubicBezTo>
                  <a:pt x="144390" y="25996"/>
                  <a:pt x="-33939" y="67271"/>
                  <a:pt x="5748" y="64096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75" name="フリーフォーム 2374">
            <a:extLst>
              <a:ext uri="{FF2B5EF4-FFF2-40B4-BE49-F238E27FC236}">
                <a16:creationId xmlns:a16="http://schemas.microsoft.com/office/drawing/2014/main" id="{046BCE6D-8E6D-55AB-653E-1ECA1BE72209}"/>
              </a:ext>
            </a:extLst>
          </p:cNvPr>
          <p:cNvSpPr/>
          <p:nvPr/>
        </p:nvSpPr>
        <p:spPr>
          <a:xfrm>
            <a:off x="1463082" y="10883892"/>
            <a:ext cx="311751" cy="413435"/>
          </a:xfrm>
          <a:custGeom>
            <a:avLst/>
            <a:gdLst>
              <a:gd name="connsiteX0" fmla="*/ 264118 w 311751"/>
              <a:gd name="connsiteY0" fmla="*/ 8 h 413435"/>
              <a:gd name="connsiteX1" fmla="*/ 251418 w 311751"/>
              <a:gd name="connsiteY1" fmla="*/ 165108 h 413435"/>
              <a:gd name="connsiteX2" fmla="*/ 35518 w 311751"/>
              <a:gd name="connsiteY2" fmla="*/ 384183 h 413435"/>
              <a:gd name="connsiteX3" fmla="*/ 3768 w 311751"/>
              <a:gd name="connsiteY3" fmla="*/ 406408 h 413435"/>
              <a:gd name="connsiteX4" fmla="*/ 73618 w 311751"/>
              <a:gd name="connsiteY4" fmla="*/ 339733 h 413435"/>
              <a:gd name="connsiteX5" fmla="*/ 232368 w 311751"/>
              <a:gd name="connsiteY5" fmla="*/ 196858 h 413435"/>
              <a:gd name="connsiteX6" fmla="*/ 152993 w 311751"/>
              <a:gd name="connsiteY6" fmla="*/ 298458 h 413435"/>
              <a:gd name="connsiteX7" fmla="*/ 295868 w 311751"/>
              <a:gd name="connsiteY7" fmla="*/ 171458 h 413435"/>
              <a:gd name="connsiteX8" fmla="*/ 286343 w 311751"/>
              <a:gd name="connsiteY8" fmla="*/ 114308 h 413435"/>
              <a:gd name="connsiteX9" fmla="*/ 311743 w 311751"/>
              <a:gd name="connsiteY9" fmla="*/ 171458 h 413435"/>
              <a:gd name="connsiteX10" fmla="*/ 264118 w 311751"/>
              <a:gd name="connsiteY10" fmla="*/ 8 h 4134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311751" h="413435">
                <a:moveTo>
                  <a:pt x="264118" y="8"/>
                </a:moveTo>
                <a:cubicBezTo>
                  <a:pt x="254064" y="-1050"/>
                  <a:pt x="289518" y="101079"/>
                  <a:pt x="251418" y="165108"/>
                </a:cubicBezTo>
                <a:cubicBezTo>
                  <a:pt x="213318" y="229137"/>
                  <a:pt x="76793" y="343966"/>
                  <a:pt x="35518" y="384183"/>
                </a:cubicBezTo>
                <a:cubicBezTo>
                  <a:pt x="-5757" y="424400"/>
                  <a:pt x="-2582" y="413816"/>
                  <a:pt x="3768" y="406408"/>
                </a:cubicBezTo>
                <a:cubicBezTo>
                  <a:pt x="10118" y="399000"/>
                  <a:pt x="35518" y="374658"/>
                  <a:pt x="73618" y="339733"/>
                </a:cubicBezTo>
                <a:cubicBezTo>
                  <a:pt x="111718" y="304808"/>
                  <a:pt x="219139" y="203737"/>
                  <a:pt x="232368" y="196858"/>
                </a:cubicBezTo>
                <a:cubicBezTo>
                  <a:pt x="245597" y="189979"/>
                  <a:pt x="142410" y="302691"/>
                  <a:pt x="152993" y="298458"/>
                </a:cubicBezTo>
                <a:cubicBezTo>
                  <a:pt x="163576" y="294225"/>
                  <a:pt x="273643" y="202150"/>
                  <a:pt x="295868" y="171458"/>
                </a:cubicBezTo>
                <a:cubicBezTo>
                  <a:pt x="318093" y="140766"/>
                  <a:pt x="283697" y="114308"/>
                  <a:pt x="286343" y="114308"/>
                </a:cubicBezTo>
                <a:cubicBezTo>
                  <a:pt x="288989" y="114308"/>
                  <a:pt x="312272" y="185216"/>
                  <a:pt x="311743" y="171458"/>
                </a:cubicBezTo>
                <a:cubicBezTo>
                  <a:pt x="311214" y="157700"/>
                  <a:pt x="274172" y="1066"/>
                  <a:pt x="264118" y="8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76" name="フリーフォーム 2375">
            <a:extLst>
              <a:ext uri="{FF2B5EF4-FFF2-40B4-BE49-F238E27FC236}">
                <a16:creationId xmlns:a16="http://schemas.microsoft.com/office/drawing/2014/main" id="{BB9983FD-B12B-6EF3-EDDF-9736B21656B9}"/>
              </a:ext>
            </a:extLst>
          </p:cNvPr>
          <p:cNvSpPr/>
          <p:nvPr/>
        </p:nvSpPr>
        <p:spPr>
          <a:xfrm>
            <a:off x="1972120" y="10737531"/>
            <a:ext cx="489722" cy="630647"/>
          </a:xfrm>
          <a:custGeom>
            <a:avLst/>
            <a:gdLst>
              <a:gd name="connsiteX0" fmla="*/ 21780 w 489722"/>
              <a:gd name="connsiteY0" fmla="*/ 319 h 630647"/>
              <a:gd name="connsiteX1" fmla="*/ 21780 w 489722"/>
              <a:gd name="connsiteY1" fmla="*/ 216219 h 630647"/>
              <a:gd name="connsiteX2" fmla="*/ 183705 w 489722"/>
              <a:gd name="connsiteY2" fmla="*/ 374969 h 630647"/>
              <a:gd name="connsiteX3" fmla="*/ 161480 w 489722"/>
              <a:gd name="connsiteY3" fmla="*/ 368619 h 630647"/>
              <a:gd name="connsiteX4" fmla="*/ 488505 w 489722"/>
              <a:gd name="connsiteY4" fmla="*/ 628969 h 630647"/>
              <a:gd name="connsiteX5" fmla="*/ 263080 w 489722"/>
              <a:gd name="connsiteY5" fmla="*/ 470219 h 630647"/>
              <a:gd name="connsiteX6" fmla="*/ 18605 w 489722"/>
              <a:gd name="connsiteY6" fmla="*/ 267019 h 630647"/>
              <a:gd name="connsiteX7" fmla="*/ 21780 w 489722"/>
              <a:gd name="connsiteY7" fmla="*/ 319 h 6306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89722" h="630647">
                <a:moveTo>
                  <a:pt x="21780" y="319"/>
                </a:moveTo>
                <a:cubicBezTo>
                  <a:pt x="22309" y="-8148"/>
                  <a:pt x="-5207" y="153777"/>
                  <a:pt x="21780" y="216219"/>
                </a:cubicBezTo>
                <a:cubicBezTo>
                  <a:pt x="48767" y="278661"/>
                  <a:pt x="160422" y="349569"/>
                  <a:pt x="183705" y="374969"/>
                </a:cubicBezTo>
                <a:cubicBezTo>
                  <a:pt x="206988" y="400369"/>
                  <a:pt x="110680" y="326286"/>
                  <a:pt x="161480" y="368619"/>
                </a:cubicBezTo>
                <a:cubicBezTo>
                  <a:pt x="212280" y="410952"/>
                  <a:pt x="471572" y="612036"/>
                  <a:pt x="488505" y="628969"/>
                </a:cubicBezTo>
                <a:cubicBezTo>
                  <a:pt x="505438" y="645902"/>
                  <a:pt x="341397" y="530544"/>
                  <a:pt x="263080" y="470219"/>
                </a:cubicBezTo>
                <a:cubicBezTo>
                  <a:pt x="184763" y="409894"/>
                  <a:pt x="61997" y="342161"/>
                  <a:pt x="18605" y="267019"/>
                </a:cubicBezTo>
                <a:cubicBezTo>
                  <a:pt x="-24787" y="191877"/>
                  <a:pt x="21251" y="8786"/>
                  <a:pt x="21780" y="319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77" name="フリーフォーム 2376">
            <a:extLst>
              <a:ext uri="{FF2B5EF4-FFF2-40B4-BE49-F238E27FC236}">
                <a16:creationId xmlns:a16="http://schemas.microsoft.com/office/drawing/2014/main" id="{2E587F04-4316-BBE7-FB39-BA3DAE2D950A}"/>
              </a:ext>
            </a:extLst>
          </p:cNvPr>
          <p:cNvSpPr/>
          <p:nvPr/>
        </p:nvSpPr>
        <p:spPr>
          <a:xfrm>
            <a:off x="1441128" y="11282851"/>
            <a:ext cx="198627" cy="159073"/>
          </a:xfrm>
          <a:custGeom>
            <a:avLst/>
            <a:gdLst>
              <a:gd name="connsiteX0" fmla="*/ 322 w 198627"/>
              <a:gd name="connsiteY0" fmla="*/ 1099 h 159073"/>
              <a:gd name="connsiteX1" fmla="*/ 190822 w 198627"/>
              <a:gd name="connsiteY1" fmla="*/ 156674 h 159073"/>
              <a:gd name="connsiteX2" fmla="*/ 146372 w 198627"/>
              <a:gd name="connsiteY2" fmla="*/ 89999 h 159073"/>
              <a:gd name="connsiteX3" fmla="*/ 322 w 198627"/>
              <a:gd name="connsiteY3" fmla="*/ 1099 h 1590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8627" h="159073">
                <a:moveTo>
                  <a:pt x="322" y="1099"/>
                </a:moveTo>
                <a:cubicBezTo>
                  <a:pt x="7730" y="12212"/>
                  <a:pt x="166480" y="141857"/>
                  <a:pt x="190822" y="156674"/>
                </a:cubicBezTo>
                <a:cubicBezTo>
                  <a:pt x="215164" y="171491"/>
                  <a:pt x="177593" y="113811"/>
                  <a:pt x="146372" y="89999"/>
                </a:cubicBezTo>
                <a:cubicBezTo>
                  <a:pt x="115151" y="66187"/>
                  <a:pt x="-7086" y="-10014"/>
                  <a:pt x="322" y="1099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78" name="フリーフォーム 2377">
            <a:extLst>
              <a:ext uri="{FF2B5EF4-FFF2-40B4-BE49-F238E27FC236}">
                <a16:creationId xmlns:a16="http://schemas.microsoft.com/office/drawing/2014/main" id="{6A2D6A47-6F53-19AB-7396-067214588AAD}"/>
              </a:ext>
            </a:extLst>
          </p:cNvPr>
          <p:cNvSpPr/>
          <p:nvPr/>
        </p:nvSpPr>
        <p:spPr>
          <a:xfrm>
            <a:off x="1882775" y="11007725"/>
            <a:ext cx="683218" cy="573430"/>
          </a:xfrm>
          <a:custGeom>
            <a:avLst/>
            <a:gdLst>
              <a:gd name="connsiteX0" fmla="*/ 0 w 683218"/>
              <a:gd name="connsiteY0" fmla="*/ 0 h 573430"/>
              <a:gd name="connsiteX1" fmla="*/ 457200 w 683218"/>
              <a:gd name="connsiteY1" fmla="*/ 355600 h 573430"/>
              <a:gd name="connsiteX2" fmla="*/ 600075 w 683218"/>
              <a:gd name="connsiteY2" fmla="*/ 473075 h 573430"/>
              <a:gd name="connsiteX3" fmla="*/ 676275 w 683218"/>
              <a:gd name="connsiteY3" fmla="*/ 571500 h 573430"/>
              <a:gd name="connsiteX4" fmla="*/ 628650 w 683218"/>
              <a:gd name="connsiteY4" fmla="*/ 508000 h 573430"/>
              <a:gd name="connsiteX5" fmla="*/ 225425 w 683218"/>
              <a:gd name="connsiteY5" fmla="*/ 177800 h 573430"/>
              <a:gd name="connsiteX6" fmla="*/ 0 w 683218"/>
              <a:gd name="connsiteY6" fmla="*/ 0 h 5734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83218" h="573430">
                <a:moveTo>
                  <a:pt x="0" y="0"/>
                </a:moveTo>
                <a:lnTo>
                  <a:pt x="457200" y="355600"/>
                </a:lnTo>
                <a:cubicBezTo>
                  <a:pt x="557213" y="434446"/>
                  <a:pt x="563563" y="437092"/>
                  <a:pt x="600075" y="473075"/>
                </a:cubicBezTo>
                <a:cubicBezTo>
                  <a:pt x="636587" y="509058"/>
                  <a:pt x="671513" y="565679"/>
                  <a:pt x="676275" y="571500"/>
                </a:cubicBezTo>
                <a:cubicBezTo>
                  <a:pt x="681037" y="577321"/>
                  <a:pt x="703792" y="573617"/>
                  <a:pt x="628650" y="508000"/>
                </a:cubicBezTo>
                <a:cubicBezTo>
                  <a:pt x="553508" y="442383"/>
                  <a:pt x="225425" y="177800"/>
                  <a:pt x="225425" y="177800"/>
                </a:cubicBezTo>
                <a:lnTo>
                  <a:pt x="0" y="0"/>
                </a:ln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79" name="フリーフォーム 2378">
            <a:extLst>
              <a:ext uri="{FF2B5EF4-FFF2-40B4-BE49-F238E27FC236}">
                <a16:creationId xmlns:a16="http://schemas.microsoft.com/office/drawing/2014/main" id="{BFBB9AA7-E065-6AFB-6F80-3011A6D3C65A}"/>
              </a:ext>
            </a:extLst>
          </p:cNvPr>
          <p:cNvSpPr/>
          <p:nvPr/>
        </p:nvSpPr>
        <p:spPr>
          <a:xfrm>
            <a:off x="2022103" y="11070751"/>
            <a:ext cx="337691" cy="376355"/>
          </a:xfrm>
          <a:custGeom>
            <a:avLst/>
            <a:gdLst>
              <a:gd name="connsiteX0" fmla="*/ 333747 w 337691"/>
              <a:gd name="connsiteY0" fmla="*/ 3649 h 376355"/>
              <a:gd name="connsiteX1" fmla="*/ 3547 w 337691"/>
              <a:gd name="connsiteY1" fmla="*/ 371949 h 376355"/>
              <a:gd name="connsiteX2" fmla="*/ 171822 w 337691"/>
              <a:gd name="connsiteY2" fmla="*/ 194149 h 376355"/>
              <a:gd name="connsiteX3" fmla="*/ 333747 w 337691"/>
              <a:gd name="connsiteY3" fmla="*/ 3649 h 3763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37691" h="376355">
                <a:moveTo>
                  <a:pt x="333747" y="3649"/>
                </a:moveTo>
                <a:cubicBezTo>
                  <a:pt x="305701" y="33282"/>
                  <a:pt x="30534" y="340199"/>
                  <a:pt x="3547" y="371949"/>
                </a:cubicBezTo>
                <a:cubicBezTo>
                  <a:pt x="-23440" y="403699"/>
                  <a:pt x="110439" y="255532"/>
                  <a:pt x="171822" y="194149"/>
                </a:cubicBezTo>
                <a:cubicBezTo>
                  <a:pt x="233205" y="132766"/>
                  <a:pt x="361793" y="-25984"/>
                  <a:pt x="333747" y="3649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80" name="フリーフォーム 2379">
            <a:extLst>
              <a:ext uri="{FF2B5EF4-FFF2-40B4-BE49-F238E27FC236}">
                <a16:creationId xmlns:a16="http://schemas.microsoft.com/office/drawing/2014/main" id="{04F6B889-A15F-277C-0A6F-B000C6D44E13}"/>
              </a:ext>
            </a:extLst>
          </p:cNvPr>
          <p:cNvSpPr/>
          <p:nvPr/>
        </p:nvSpPr>
        <p:spPr>
          <a:xfrm>
            <a:off x="2080454" y="11085356"/>
            <a:ext cx="386378" cy="428189"/>
          </a:xfrm>
          <a:custGeom>
            <a:avLst/>
            <a:gdLst>
              <a:gd name="connsiteX0" fmla="*/ 383346 w 386378"/>
              <a:gd name="connsiteY0" fmla="*/ 4919 h 428189"/>
              <a:gd name="connsiteX1" fmla="*/ 5521 w 386378"/>
              <a:gd name="connsiteY1" fmla="*/ 424019 h 428189"/>
              <a:gd name="connsiteX2" fmla="*/ 173796 w 386378"/>
              <a:gd name="connsiteY2" fmla="*/ 208119 h 428189"/>
              <a:gd name="connsiteX3" fmla="*/ 383346 w 386378"/>
              <a:gd name="connsiteY3" fmla="*/ 4919 h 4281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86378" h="428189">
                <a:moveTo>
                  <a:pt x="383346" y="4919"/>
                </a:moveTo>
                <a:cubicBezTo>
                  <a:pt x="355300" y="40902"/>
                  <a:pt x="40446" y="390152"/>
                  <a:pt x="5521" y="424019"/>
                </a:cubicBezTo>
                <a:cubicBezTo>
                  <a:pt x="-29404" y="457886"/>
                  <a:pt x="110296" y="276381"/>
                  <a:pt x="173796" y="208119"/>
                </a:cubicBezTo>
                <a:cubicBezTo>
                  <a:pt x="237296" y="139857"/>
                  <a:pt x="411392" y="-31064"/>
                  <a:pt x="383346" y="4919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81" name="フリーフォーム 2380">
            <a:extLst>
              <a:ext uri="{FF2B5EF4-FFF2-40B4-BE49-F238E27FC236}">
                <a16:creationId xmlns:a16="http://schemas.microsoft.com/office/drawing/2014/main" id="{0D6A5185-076F-1D39-8BEA-F8332E201090}"/>
              </a:ext>
            </a:extLst>
          </p:cNvPr>
          <p:cNvSpPr/>
          <p:nvPr/>
        </p:nvSpPr>
        <p:spPr>
          <a:xfrm>
            <a:off x="2209425" y="9581851"/>
            <a:ext cx="228091" cy="794536"/>
          </a:xfrm>
          <a:custGeom>
            <a:avLst/>
            <a:gdLst>
              <a:gd name="connsiteX0" fmla="*/ 51175 w 228091"/>
              <a:gd name="connsiteY0" fmla="*/ 299 h 794536"/>
              <a:gd name="connsiteX1" fmla="*/ 206750 w 228091"/>
              <a:gd name="connsiteY1" fmla="*/ 365424 h 794536"/>
              <a:gd name="connsiteX2" fmla="*/ 200400 w 228091"/>
              <a:gd name="connsiteY2" fmla="*/ 619424 h 794536"/>
              <a:gd name="connsiteX3" fmla="*/ 216275 w 228091"/>
              <a:gd name="connsiteY3" fmla="*/ 568624 h 794536"/>
              <a:gd name="connsiteX4" fmla="*/ 375 w 228091"/>
              <a:gd name="connsiteY4" fmla="*/ 794049 h 794536"/>
              <a:gd name="connsiteX5" fmla="*/ 165475 w 228091"/>
              <a:gd name="connsiteY5" fmla="*/ 625774 h 794536"/>
              <a:gd name="connsiteX6" fmla="*/ 219450 w 228091"/>
              <a:gd name="connsiteY6" fmla="*/ 524174 h 794536"/>
              <a:gd name="connsiteX7" fmla="*/ 194050 w 228091"/>
              <a:gd name="connsiteY7" fmla="*/ 400349 h 794536"/>
              <a:gd name="connsiteX8" fmla="*/ 197225 w 228091"/>
              <a:gd name="connsiteY8" fmla="*/ 428924 h 794536"/>
              <a:gd name="connsiteX9" fmla="*/ 51175 w 228091"/>
              <a:gd name="connsiteY9" fmla="*/ 299 h 7945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28091" h="794536">
                <a:moveTo>
                  <a:pt x="51175" y="299"/>
                </a:moveTo>
                <a:cubicBezTo>
                  <a:pt x="52763" y="-10284"/>
                  <a:pt x="181879" y="262237"/>
                  <a:pt x="206750" y="365424"/>
                </a:cubicBezTo>
                <a:cubicBezTo>
                  <a:pt x="231621" y="468611"/>
                  <a:pt x="198813" y="585557"/>
                  <a:pt x="200400" y="619424"/>
                </a:cubicBezTo>
                <a:cubicBezTo>
                  <a:pt x="201987" y="653291"/>
                  <a:pt x="249612" y="539520"/>
                  <a:pt x="216275" y="568624"/>
                </a:cubicBezTo>
                <a:cubicBezTo>
                  <a:pt x="182938" y="597728"/>
                  <a:pt x="8842" y="784524"/>
                  <a:pt x="375" y="794049"/>
                </a:cubicBezTo>
                <a:cubicBezTo>
                  <a:pt x="-8092" y="803574"/>
                  <a:pt x="128963" y="670753"/>
                  <a:pt x="165475" y="625774"/>
                </a:cubicBezTo>
                <a:cubicBezTo>
                  <a:pt x="201988" y="580795"/>
                  <a:pt x="214688" y="561745"/>
                  <a:pt x="219450" y="524174"/>
                </a:cubicBezTo>
                <a:cubicBezTo>
                  <a:pt x="224212" y="486603"/>
                  <a:pt x="197754" y="416224"/>
                  <a:pt x="194050" y="400349"/>
                </a:cubicBezTo>
                <a:cubicBezTo>
                  <a:pt x="190346" y="384474"/>
                  <a:pt x="220508" y="497716"/>
                  <a:pt x="197225" y="428924"/>
                </a:cubicBezTo>
                <a:cubicBezTo>
                  <a:pt x="173942" y="360132"/>
                  <a:pt x="49587" y="10882"/>
                  <a:pt x="51175" y="299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82" name="フリーフォーム 2381">
            <a:extLst>
              <a:ext uri="{FF2B5EF4-FFF2-40B4-BE49-F238E27FC236}">
                <a16:creationId xmlns:a16="http://schemas.microsoft.com/office/drawing/2014/main" id="{4EB00FB5-C4B9-23B9-CAFC-8946798102FC}"/>
              </a:ext>
            </a:extLst>
          </p:cNvPr>
          <p:cNvSpPr/>
          <p:nvPr/>
        </p:nvSpPr>
        <p:spPr>
          <a:xfrm>
            <a:off x="2092238" y="10197846"/>
            <a:ext cx="1000353" cy="384462"/>
          </a:xfrm>
          <a:custGeom>
            <a:avLst/>
            <a:gdLst>
              <a:gd name="connsiteX0" fmla="*/ 87 w 1000353"/>
              <a:gd name="connsiteY0" fmla="*/ 384429 h 384462"/>
              <a:gd name="connsiteX1" fmla="*/ 412837 w 1000353"/>
              <a:gd name="connsiteY1" fmla="*/ 25654 h 384462"/>
              <a:gd name="connsiteX2" fmla="*/ 606512 w 1000353"/>
              <a:gd name="connsiteY2" fmla="*/ 28829 h 384462"/>
              <a:gd name="connsiteX3" fmla="*/ 555712 w 1000353"/>
              <a:gd name="connsiteY3" fmla="*/ 28829 h 384462"/>
              <a:gd name="connsiteX4" fmla="*/ 962112 w 1000353"/>
              <a:gd name="connsiteY4" fmla="*/ 327279 h 384462"/>
              <a:gd name="connsiteX5" fmla="*/ 968462 w 1000353"/>
              <a:gd name="connsiteY5" fmla="*/ 327279 h 384462"/>
              <a:gd name="connsiteX6" fmla="*/ 831937 w 1000353"/>
              <a:gd name="connsiteY6" fmla="*/ 197104 h 384462"/>
              <a:gd name="connsiteX7" fmla="*/ 539837 w 1000353"/>
              <a:gd name="connsiteY7" fmla="*/ 3429 h 384462"/>
              <a:gd name="connsiteX8" fmla="*/ 260437 w 1000353"/>
              <a:gd name="connsiteY8" fmla="*/ 174879 h 384462"/>
              <a:gd name="connsiteX9" fmla="*/ 374737 w 1000353"/>
              <a:gd name="connsiteY9" fmla="*/ 47879 h 384462"/>
              <a:gd name="connsiteX10" fmla="*/ 87 w 1000353"/>
              <a:gd name="connsiteY10" fmla="*/ 384429 h 3844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000353" h="384462">
                <a:moveTo>
                  <a:pt x="87" y="384429"/>
                </a:moveTo>
                <a:cubicBezTo>
                  <a:pt x="6437" y="380725"/>
                  <a:pt x="311766" y="84921"/>
                  <a:pt x="412837" y="25654"/>
                </a:cubicBezTo>
                <a:cubicBezTo>
                  <a:pt x="513908" y="-33613"/>
                  <a:pt x="582700" y="28300"/>
                  <a:pt x="606512" y="28829"/>
                </a:cubicBezTo>
                <a:cubicBezTo>
                  <a:pt x="630324" y="29358"/>
                  <a:pt x="496445" y="-20913"/>
                  <a:pt x="555712" y="28829"/>
                </a:cubicBezTo>
                <a:cubicBezTo>
                  <a:pt x="614979" y="78571"/>
                  <a:pt x="893320" y="277537"/>
                  <a:pt x="962112" y="327279"/>
                </a:cubicBezTo>
                <a:cubicBezTo>
                  <a:pt x="1030904" y="377021"/>
                  <a:pt x="990158" y="348975"/>
                  <a:pt x="968462" y="327279"/>
                </a:cubicBezTo>
                <a:cubicBezTo>
                  <a:pt x="946766" y="305583"/>
                  <a:pt x="903374" y="251079"/>
                  <a:pt x="831937" y="197104"/>
                </a:cubicBezTo>
                <a:cubicBezTo>
                  <a:pt x="760500" y="143129"/>
                  <a:pt x="635087" y="7133"/>
                  <a:pt x="539837" y="3429"/>
                </a:cubicBezTo>
                <a:cubicBezTo>
                  <a:pt x="444587" y="-275"/>
                  <a:pt x="287954" y="167471"/>
                  <a:pt x="260437" y="174879"/>
                </a:cubicBezTo>
                <a:cubicBezTo>
                  <a:pt x="232920" y="182287"/>
                  <a:pt x="414424" y="16658"/>
                  <a:pt x="374737" y="47879"/>
                </a:cubicBezTo>
                <a:cubicBezTo>
                  <a:pt x="335050" y="79100"/>
                  <a:pt x="-6263" y="388133"/>
                  <a:pt x="87" y="384429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83" name="フリーフォーム 2382">
            <a:extLst>
              <a:ext uri="{FF2B5EF4-FFF2-40B4-BE49-F238E27FC236}">
                <a16:creationId xmlns:a16="http://schemas.microsoft.com/office/drawing/2014/main" id="{4D945FD0-A102-E745-29EA-6544B7BA5F0F}"/>
              </a:ext>
            </a:extLst>
          </p:cNvPr>
          <p:cNvSpPr/>
          <p:nvPr/>
        </p:nvSpPr>
        <p:spPr>
          <a:xfrm>
            <a:off x="3004522" y="9371710"/>
            <a:ext cx="217318" cy="166612"/>
          </a:xfrm>
          <a:custGeom>
            <a:avLst/>
            <a:gdLst>
              <a:gd name="connsiteX0" fmla="*/ 2203 w 217318"/>
              <a:gd name="connsiteY0" fmla="*/ 165990 h 166612"/>
              <a:gd name="connsiteX1" fmla="*/ 214928 w 217318"/>
              <a:gd name="connsiteY1" fmla="*/ 4065 h 166612"/>
              <a:gd name="connsiteX2" fmla="*/ 110153 w 217318"/>
              <a:gd name="connsiteY2" fmla="*/ 58040 h 166612"/>
              <a:gd name="connsiteX3" fmla="*/ 2203 w 217318"/>
              <a:gd name="connsiteY3" fmla="*/ 165990 h 1666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7318" h="166612">
                <a:moveTo>
                  <a:pt x="2203" y="165990"/>
                </a:moveTo>
                <a:cubicBezTo>
                  <a:pt x="19666" y="156994"/>
                  <a:pt x="196936" y="22057"/>
                  <a:pt x="214928" y="4065"/>
                </a:cubicBezTo>
                <a:cubicBezTo>
                  <a:pt x="232920" y="-13927"/>
                  <a:pt x="144549" y="32111"/>
                  <a:pt x="110153" y="58040"/>
                </a:cubicBezTo>
                <a:cubicBezTo>
                  <a:pt x="75757" y="83969"/>
                  <a:pt x="-15260" y="174986"/>
                  <a:pt x="2203" y="165990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84" name="フリーフォーム 2383">
            <a:extLst>
              <a:ext uri="{FF2B5EF4-FFF2-40B4-BE49-F238E27FC236}">
                <a16:creationId xmlns:a16="http://schemas.microsoft.com/office/drawing/2014/main" id="{6C29808E-B86B-6139-CAE1-F698D223EC6A}"/>
              </a:ext>
            </a:extLst>
          </p:cNvPr>
          <p:cNvSpPr/>
          <p:nvPr/>
        </p:nvSpPr>
        <p:spPr>
          <a:xfrm>
            <a:off x="3015332" y="9397978"/>
            <a:ext cx="400914" cy="565231"/>
          </a:xfrm>
          <a:custGeom>
            <a:avLst/>
            <a:gdLst>
              <a:gd name="connsiteX0" fmla="*/ 293018 w 400914"/>
              <a:gd name="connsiteY0" fmla="*/ 22 h 565231"/>
              <a:gd name="connsiteX1" fmla="*/ 83468 w 400914"/>
              <a:gd name="connsiteY1" fmla="*/ 180997 h 565231"/>
              <a:gd name="connsiteX2" fmla="*/ 918 w 400914"/>
              <a:gd name="connsiteY2" fmla="*/ 187347 h 565231"/>
              <a:gd name="connsiteX3" fmla="*/ 64418 w 400914"/>
              <a:gd name="connsiteY3" fmla="*/ 228622 h 565231"/>
              <a:gd name="connsiteX4" fmla="*/ 391443 w 400914"/>
              <a:gd name="connsiteY4" fmla="*/ 552472 h 565231"/>
              <a:gd name="connsiteX5" fmla="*/ 289843 w 400914"/>
              <a:gd name="connsiteY5" fmla="*/ 473097 h 565231"/>
              <a:gd name="connsiteX6" fmla="*/ 51718 w 400914"/>
              <a:gd name="connsiteY6" fmla="*/ 222272 h 565231"/>
              <a:gd name="connsiteX7" fmla="*/ 96168 w 400914"/>
              <a:gd name="connsiteY7" fmla="*/ 130197 h 565231"/>
              <a:gd name="connsiteX8" fmla="*/ 61243 w 400914"/>
              <a:gd name="connsiteY8" fmla="*/ 168297 h 565231"/>
              <a:gd name="connsiteX9" fmla="*/ 293018 w 400914"/>
              <a:gd name="connsiteY9" fmla="*/ 22 h 5652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00914" h="565231">
                <a:moveTo>
                  <a:pt x="293018" y="22"/>
                </a:moveTo>
                <a:cubicBezTo>
                  <a:pt x="296722" y="2139"/>
                  <a:pt x="132151" y="149776"/>
                  <a:pt x="83468" y="180997"/>
                </a:cubicBezTo>
                <a:cubicBezTo>
                  <a:pt x="34785" y="212218"/>
                  <a:pt x="4093" y="179409"/>
                  <a:pt x="918" y="187347"/>
                </a:cubicBezTo>
                <a:cubicBezTo>
                  <a:pt x="-2257" y="195285"/>
                  <a:pt x="-669" y="167768"/>
                  <a:pt x="64418" y="228622"/>
                </a:cubicBezTo>
                <a:cubicBezTo>
                  <a:pt x="129505" y="289476"/>
                  <a:pt x="353872" y="511726"/>
                  <a:pt x="391443" y="552472"/>
                </a:cubicBezTo>
                <a:cubicBezTo>
                  <a:pt x="429014" y="593218"/>
                  <a:pt x="346464" y="528130"/>
                  <a:pt x="289843" y="473097"/>
                </a:cubicBezTo>
                <a:cubicBezTo>
                  <a:pt x="233222" y="418064"/>
                  <a:pt x="83997" y="279422"/>
                  <a:pt x="51718" y="222272"/>
                </a:cubicBezTo>
                <a:cubicBezTo>
                  <a:pt x="19439" y="165122"/>
                  <a:pt x="94581" y="139193"/>
                  <a:pt x="96168" y="130197"/>
                </a:cubicBezTo>
                <a:cubicBezTo>
                  <a:pt x="97755" y="121201"/>
                  <a:pt x="33197" y="187876"/>
                  <a:pt x="61243" y="168297"/>
                </a:cubicBezTo>
                <a:cubicBezTo>
                  <a:pt x="89289" y="148718"/>
                  <a:pt x="289314" y="-2095"/>
                  <a:pt x="293018" y="22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85" name="フリーフォーム 2384">
            <a:extLst>
              <a:ext uri="{FF2B5EF4-FFF2-40B4-BE49-F238E27FC236}">
                <a16:creationId xmlns:a16="http://schemas.microsoft.com/office/drawing/2014/main" id="{198C1BF7-078B-89C9-4A08-0C7DC425AA23}"/>
              </a:ext>
            </a:extLst>
          </p:cNvPr>
          <p:cNvSpPr/>
          <p:nvPr/>
        </p:nvSpPr>
        <p:spPr>
          <a:xfrm>
            <a:off x="2720926" y="10160116"/>
            <a:ext cx="361661" cy="257630"/>
          </a:xfrm>
          <a:custGeom>
            <a:avLst/>
            <a:gdLst>
              <a:gd name="connsiteX0" fmla="*/ 6399 w 361661"/>
              <a:gd name="connsiteY0" fmla="*/ 12584 h 257630"/>
              <a:gd name="connsiteX1" fmla="*/ 352474 w 361661"/>
              <a:gd name="connsiteY1" fmla="*/ 250709 h 257630"/>
              <a:gd name="connsiteX2" fmla="*/ 250874 w 361661"/>
              <a:gd name="connsiteY2" fmla="*/ 180859 h 257630"/>
              <a:gd name="connsiteX3" fmla="*/ 133399 w 361661"/>
              <a:gd name="connsiteY3" fmla="*/ 47509 h 257630"/>
              <a:gd name="connsiteX4" fmla="*/ 6399 w 361661"/>
              <a:gd name="connsiteY4" fmla="*/ 12584 h 2576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1661" h="257630">
                <a:moveTo>
                  <a:pt x="6399" y="12584"/>
                </a:moveTo>
                <a:cubicBezTo>
                  <a:pt x="42911" y="46451"/>
                  <a:pt x="352474" y="250709"/>
                  <a:pt x="352474" y="250709"/>
                </a:cubicBezTo>
                <a:cubicBezTo>
                  <a:pt x="393220" y="278755"/>
                  <a:pt x="287386" y="214726"/>
                  <a:pt x="250874" y="180859"/>
                </a:cubicBezTo>
                <a:cubicBezTo>
                  <a:pt x="214362" y="146992"/>
                  <a:pt x="166737" y="73967"/>
                  <a:pt x="133399" y="47509"/>
                </a:cubicBezTo>
                <a:cubicBezTo>
                  <a:pt x="100062" y="21051"/>
                  <a:pt x="-30113" y="-21283"/>
                  <a:pt x="6399" y="12584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86" name="フリーフォーム 2385">
            <a:extLst>
              <a:ext uri="{FF2B5EF4-FFF2-40B4-BE49-F238E27FC236}">
                <a16:creationId xmlns:a16="http://schemas.microsoft.com/office/drawing/2014/main" id="{A4AC4B4F-2AFB-8F06-624E-CEBB22046AE5}"/>
              </a:ext>
            </a:extLst>
          </p:cNvPr>
          <p:cNvSpPr/>
          <p:nvPr/>
        </p:nvSpPr>
        <p:spPr>
          <a:xfrm>
            <a:off x="2968382" y="9200865"/>
            <a:ext cx="1294665" cy="1195142"/>
          </a:xfrm>
          <a:custGeom>
            <a:avLst/>
            <a:gdLst>
              <a:gd name="connsiteX0" fmla="*/ 1292468 w 1294665"/>
              <a:gd name="connsiteY0" fmla="*/ 3460 h 1195142"/>
              <a:gd name="connsiteX1" fmla="*/ 616193 w 1294665"/>
              <a:gd name="connsiteY1" fmla="*/ 524160 h 1195142"/>
              <a:gd name="connsiteX2" fmla="*/ 673343 w 1294665"/>
              <a:gd name="connsiteY2" fmla="*/ 473360 h 1195142"/>
              <a:gd name="connsiteX3" fmla="*/ 362193 w 1294665"/>
              <a:gd name="connsiteY3" fmla="*/ 778160 h 1195142"/>
              <a:gd name="connsiteX4" fmla="*/ 454268 w 1294665"/>
              <a:gd name="connsiteY4" fmla="*/ 692435 h 1195142"/>
              <a:gd name="connsiteX5" fmla="*/ 57393 w 1294665"/>
              <a:gd name="connsiteY5" fmla="*/ 1082960 h 1195142"/>
              <a:gd name="connsiteX6" fmla="*/ 16118 w 1294665"/>
              <a:gd name="connsiteY6" fmla="*/ 1190910 h 1195142"/>
              <a:gd name="connsiteX7" fmla="*/ 190743 w 1294665"/>
              <a:gd name="connsiteY7" fmla="*/ 971835 h 1195142"/>
              <a:gd name="connsiteX8" fmla="*/ 724143 w 1294665"/>
              <a:gd name="connsiteY8" fmla="*/ 454310 h 1195142"/>
              <a:gd name="connsiteX9" fmla="*/ 965443 w 1294665"/>
              <a:gd name="connsiteY9" fmla="*/ 197135 h 1195142"/>
              <a:gd name="connsiteX10" fmla="*/ 838443 w 1294665"/>
              <a:gd name="connsiteY10" fmla="*/ 292385 h 1195142"/>
              <a:gd name="connsiteX11" fmla="*/ 1292468 w 1294665"/>
              <a:gd name="connsiteY11" fmla="*/ 3460 h 11951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294665" h="1195142">
                <a:moveTo>
                  <a:pt x="1292468" y="3460"/>
                </a:moveTo>
                <a:cubicBezTo>
                  <a:pt x="1255426" y="42089"/>
                  <a:pt x="719380" y="445843"/>
                  <a:pt x="616193" y="524160"/>
                </a:cubicBezTo>
                <a:cubicBezTo>
                  <a:pt x="513005" y="602477"/>
                  <a:pt x="715676" y="431027"/>
                  <a:pt x="673343" y="473360"/>
                </a:cubicBezTo>
                <a:cubicBezTo>
                  <a:pt x="631010" y="515693"/>
                  <a:pt x="398705" y="741648"/>
                  <a:pt x="362193" y="778160"/>
                </a:cubicBezTo>
                <a:cubicBezTo>
                  <a:pt x="325681" y="814672"/>
                  <a:pt x="505068" y="641635"/>
                  <a:pt x="454268" y="692435"/>
                </a:cubicBezTo>
                <a:cubicBezTo>
                  <a:pt x="403468" y="743235"/>
                  <a:pt x="130418" y="999881"/>
                  <a:pt x="57393" y="1082960"/>
                </a:cubicBezTo>
                <a:cubicBezTo>
                  <a:pt x="-15632" y="1166039"/>
                  <a:pt x="-6107" y="1209431"/>
                  <a:pt x="16118" y="1190910"/>
                </a:cubicBezTo>
                <a:cubicBezTo>
                  <a:pt x="38343" y="1172389"/>
                  <a:pt x="72739" y="1094602"/>
                  <a:pt x="190743" y="971835"/>
                </a:cubicBezTo>
                <a:cubicBezTo>
                  <a:pt x="308747" y="849068"/>
                  <a:pt x="595026" y="583427"/>
                  <a:pt x="724143" y="454310"/>
                </a:cubicBezTo>
                <a:cubicBezTo>
                  <a:pt x="853260" y="325193"/>
                  <a:pt x="946393" y="224122"/>
                  <a:pt x="965443" y="197135"/>
                </a:cubicBezTo>
                <a:cubicBezTo>
                  <a:pt x="984493" y="170148"/>
                  <a:pt x="790289" y="323077"/>
                  <a:pt x="838443" y="292385"/>
                </a:cubicBezTo>
                <a:cubicBezTo>
                  <a:pt x="886597" y="261693"/>
                  <a:pt x="1329510" y="-35169"/>
                  <a:pt x="1292468" y="3460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87" name="フリーフォーム 2386">
            <a:extLst>
              <a:ext uri="{FF2B5EF4-FFF2-40B4-BE49-F238E27FC236}">
                <a16:creationId xmlns:a16="http://schemas.microsoft.com/office/drawing/2014/main" id="{65C9E14F-1982-ACC3-974B-0EA808B75860}"/>
              </a:ext>
            </a:extLst>
          </p:cNvPr>
          <p:cNvSpPr/>
          <p:nvPr/>
        </p:nvSpPr>
        <p:spPr>
          <a:xfrm>
            <a:off x="3028551" y="9268751"/>
            <a:ext cx="1229211" cy="1206177"/>
          </a:xfrm>
          <a:custGeom>
            <a:avLst/>
            <a:gdLst>
              <a:gd name="connsiteX0" fmla="*/ 1203724 w 1229211"/>
              <a:gd name="connsiteY0" fmla="*/ 33999 h 1206177"/>
              <a:gd name="connsiteX1" fmla="*/ 559199 w 1229211"/>
              <a:gd name="connsiteY1" fmla="*/ 592799 h 1206177"/>
              <a:gd name="connsiteX2" fmla="*/ 399 w 1229211"/>
              <a:gd name="connsiteY2" fmla="*/ 1205574 h 1206177"/>
              <a:gd name="connsiteX3" fmla="*/ 644924 w 1229211"/>
              <a:gd name="connsiteY3" fmla="*/ 478499 h 1206177"/>
              <a:gd name="connsiteX4" fmla="*/ 933849 w 1229211"/>
              <a:gd name="connsiteY4" fmla="*/ 211799 h 1206177"/>
              <a:gd name="connsiteX5" fmla="*/ 752874 w 1229211"/>
              <a:gd name="connsiteY5" fmla="*/ 380074 h 1206177"/>
              <a:gd name="connsiteX6" fmla="*/ 1064024 w 1229211"/>
              <a:gd name="connsiteY6" fmla="*/ 97499 h 1206177"/>
              <a:gd name="connsiteX7" fmla="*/ 1203724 w 1229211"/>
              <a:gd name="connsiteY7" fmla="*/ 33999 h 12061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229211" h="1206177">
                <a:moveTo>
                  <a:pt x="1203724" y="33999"/>
                </a:moveTo>
                <a:cubicBezTo>
                  <a:pt x="1119587" y="116549"/>
                  <a:pt x="759753" y="397537"/>
                  <a:pt x="559199" y="592799"/>
                </a:cubicBezTo>
                <a:cubicBezTo>
                  <a:pt x="358645" y="788061"/>
                  <a:pt x="-13889" y="1224624"/>
                  <a:pt x="399" y="1205574"/>
                </a:cubicBezTo>
                <a:cubicBezTo>
                  <a:pt x="14686" y="1186524"/>
                  <a:pt x="489349" y="644128"/>
                  <a:pt x="644924" y="478499"/>
                </a:cubicBezTo>
                <a:cubicBezTo>
                  <a:pt x="800499" y="312870"/>
                  <a:pt x="915857" y="228203"/>
                  <a:pt x="933849" y="211799"/>
                </a:cubicBezTo>
                <a:cubicBezTo>
                  <a:pt x="951841" y="195395"/>
                  <a:pt x="731178" y="399124"/>
                  <a:pt x="752874" y="380074"/>
                </a:cubicBezTo>
                <a:cubicBezTo>
                  <a:pt x="774570" y="361024"/>
                  <a:pt x="984649" y="157295"/>
                  <a:pt x="1064024" y="97499"/>
                </a:cubicBezTo>
                <a:cubicBezTo>
                  <a:pt x="1143399" y="37703"/>
                  <a:pt x="1287861" y="-48551"/>
                  <a:pt x="1203724" y="33999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88" name="フリーフォーム 2387">
            <a:extLst>
              <a:ext uri="{FF2B5EF4-FFF2-40B4-BE49-F238E27FC236}">
                <a16:creationId xmlns:a16="http://schemas.microsoft.com/office/drawing/2014/main" id="{E21B7F61-884A-EF0E-DD2D-4228A4A8333D}"/>
              </a:ext>
            </a:extLst>
          </p:cNvPr>
          <p:cNvSpPr/>
          <p:nvPr/>
        </p:nvSpPr>
        <p:spPr>
          <a:xfrm>
            <a:off x="3431547" y="9932791"/>
            <a:ext cx="565855" cy="579653"/>
          </a:xfrm>
          <a:custGeom>
            <a:avLst/>
            <a:gdLst>
              <a:gd name="connsiteX0" fmla="*/ 628 w 565855"/>
              <a:gd name="connsiteY0" fmla="*/ 1784 h 579653"/>
              <a:gd name="connsiteX1" fmla="*/ 451478 w 565855"/>
              <a:gd name="connsiteY1" fmla="*/ 490734 h 579653"/>
              <a:gd name="connsiteX2" fmla="*/ 565778 w 565855"/>
              <a:gd name="connsiteY2" fmla="*/ 579634 h 579653"/>
              <a:gd name="connsiteX3" fmla="*/ 467353 w 565855"/>
              <a:gd name="connsiteY3" fmla="*/ 497084 h 579653"/>
              <a:gd name="connsiteX4" fmla="*/ 356228 w 565855"/>
              <a:gd name="connsiteY4" fmla="*/ 331984 h 579653"/>
              <a:gd name="connsiteX5" fmla="*/ 628 w 565855"/>
              <a:gd name="connsiteY5" fmla="*/ 1784 h 5796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5855" h="579653">
                <a:moveTo>
                  <a:pt x="628" y="1784"/>
                </a:moveTo>
                <a:cubicBezTo>
                  <a:pt x="16503" y="28242"/>
                  <a:pt x="357286" y="394426"/>
                  <a:pt x="451478" y="490734"/>
                </a:cubicBezTo>
                <a:cubicBezTo>
                  <a:pt x="545670" y="587042"/>
                  <a:pt x="563132" y="578576"/>
                  <a:pt x="565778" y="579634"/>
                </a:cubicBezTo>
                <a:cubicBezTo>
                  <a:pt x="568424" y="580692"/>
                  <a:pt x="502278" y="538359"/>
                  <a:pt x="467353" y="497084"/>
                </a:cubicBezTo>
                <a:cubicBezTo>
                  <a:pt x="432428" y="455809"/>
                  <a:pt x="438249" y="413476"/>
                  <a:pt x="356228" y="331984"/>
                </a:cubicBezTo>
                <a:cubicBezTo>
                  <a:pt x="274207" y="250492"/>
                  <a:pt x="-15247" y="-24674"/>
                  <a:pt x="628" y="1784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89" name="フリーフォーム 2388">
            <a:extLst>
              <a:ext uri="{FF2B5EF4-FFF2-40B4-BE49-F238E27FC236}">
                <a16:creationId xmlns:a16="http://schemas.microsoft.com/office/drawing/2014/main" id="{7132AACA-B78B-6344-D38B-1C70358A4514}"/>
              </a:ext>
            </a:extLst>
          </p:cNvPr>
          <p:cNvSpPr/>
          <p:nvPr/>
        </p:nvSpPr>
        <p:spPr>
          <a:xfrm>
            <a:off x="3013075" y="9985306"/>
            <a:ext cx="492140" cy="501719"/>
          </a:xfrm>
          <a:custGeom>
            <a:avLst/>
            <a:gdLst>
              <a:gd name="connsiteX0" fmla="*/ 0 w 492140"/>
              <a:gd name="connsiteY0" fmla="*/ 501719 h 501719"/>
              <a:gd name="connsiteX1" fmla="*/ 492125 w 492140"/>
              <a:gd name="connsiteY1" fmla="*/ 69 h 501719"/>
              <a:gd name="connsiteX2" fmla="*/ 0 w 492140"/>
              <a:gd name="connsiteY2" fmla="*/ 501719 h 5017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92140" h="501719">
                <a:moveTo>
                  <a:pt x="0" y="501719"/>
                </a:moveTo>
                <a:lnTo>
                  <a:pt x="492125" y="69"/>
                </a:lnTo>
                <a:cubicBezTo>
                  <a:pt x="495300" y="-6810"/>
                  <a:pt x="0" y="501719"/>
                  <a:pt x="0" y="501719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90" name="フリーフォーム 2389">
            <a:extLst>
              <a:ext uri="{FF2B5EF4-FFF2-40B4-BE49-F238E27FC236}">
                <a16:creationId xmlns:a16="http://schemas.microsoft.com/office/drawing/2014/main" id="{C8AFAA0F-958C-DFBD-1C8E-F2C60823611A}"/>
              </a:ext>
            </a:extLst>
          </p:cNvPr>
          <p:cNvSpPr/>
          <p:nvPr/>
        </p:nvSpPr>
        <p:spPr>
          <a:xfrm>
            <a:off x="3641116" y="9740841"/>
            <a:ext cx="470271" cy="765629"/>
          </a:xfrm>
          <a:custGeom>
            <a:avLst/>
            <a:gdLst>
              <a:gd name="connsiteX0" fmla="*/ 248259 w 470271"/>
              <a:gd name="connsiteY0" fmla="*/ 59 h 765629"/>
              <a:gd name="connsiteX1" fmla="*/ 384784 w 470271"/>
              <a:gd name="connsiteY1" fmla="*/ 273109 h 765629"/>
              <a:gd name="connsiteX2" fmla="*/ 356209 w 470271"/>
              <a:gd name="connsiteY2" fmla="*/ 415984 h 765629"/>
              <a:gd name="connsiteX3" fmla="*/ 143484 w 470271"/>
              <a:gd name="connsiteY3" fmla="*/ 616009 h 765629"/>
              <a:gd name="connsiteX4" fmla="*/ 609 w 470271"/>
              <a:gd name="connsiteY4" fmla="*/ 765234 h 765629"/>
              <a:gd name="connsiteX5" fmla="*/ 197459 w 470271"/>
              <a:gd name="connsiteY5" fmla="*/ 571559 h 765629"/>
              <a:gd name="connsiteX6" fmla="*/ 464159 w 470271"/>
              <a:gd name="connsiteY6" fmla="*/ 298509 h 765629"/>
              <a:gd name="connsiteX7" fmla="*/ 384784 w 470271"/>
              <a:gd name="connsiteY7" fmla="*/ 190559 h 765629"/>
              <a:gd name="connsiteX8" fmla="*/ 387959 w 470271"/>
              <a:gd name="connsiteY8" fmla="*/ 247709 h 765629"/>
              <a:gd name="connsiteX9" fmla="*/ 248259 w 470271"/>
              <a:gd name="connsiteY9" fmla="*/ 59 h 7656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70271" h="765629">
                <a:moveTo>
                  <a:pt x="248259" y="59"/>
                </a:moveTo>
                <a:cubicBezTo>
                  <a:pt x="247730" y="4292"/>
                  <a:pt x="366792" y="203788"/>
                  <a:pt x="384784" y="273109"/>
                </a:cubicBezTo>
                <a:cubicBezTo>
                  <a:pt x="402776" y="342430"/>
                  <a:pt x="396426" y="358834"/>
                  <a:pt x="356209" y="415984"/>
                </a:cubicBezTo>
                <a:cubicBezTo>
                  <a:pt x="315992" y="473134"/>
                  <a:pt x="202751" y="557801"/>
                  <a:pt x="143484" y="616009"/>
                </a:cubicBezTo>
                <a:cubicBezTo>
                  <a:pt x="84217" y="674217"/>
                  <a:pt x="-8387" y="772642"/>
                  <a:pt x="609" y="765234"/>
                </a:cubicBezTo>
                <a:cubicBezTo>
                  <a:pt x="9605" y="757826"/>
                  <a:pt x="120201" y="649346"/>
                  <a:pt x="197459" y="571559"/>
                </a:cubicBezTo>
                <a:cubicBezTo>
                  <a:pt x="274717" y="493772"/>
                  <a:pt x="432938" y="362009"/>
                  <a:pt x="464159" y="298509"/>
                </a:cubicBezTo>
                <a:cubicBezTo>
                  <a:pt x="495380" y="235009"/>
                  <a:pt x="397484" y="199026"/>
                  <a:pt x="384784" y="190559"/>
                </a:cubicBezTo>
                <a:cubicBezTo>
                  <a:pt x="372084" y="182092"/>
                  <a:pt x="408596" y="277871"/>
                  <a:pt x="387959" y="247709"/>
                </a:cubicBezTo>
                <a:cubicBezTo>
                  <a:pt x="367322" y="217547"/>
                  <a:pt x="248788" y="-4174"/>
                  <a:pt x="248259" y="59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91" name="フリーフォーム 2390">
            <a:extLst>
              <a:ext uri="{FF2B5EF4-FFF2-40B4-BE49-F238E27FC236}">
                <a16:creationId xmlns:a16="http://schemas.microsoft.com/office/drawing/2014/main" id="{A417FC0F-C521-FDE5-6347-D1BF2935CCA6}"/>
              </a:ext>
            </a:extLst>
          </p:cNvPr>
          <p:cNvSpPr/>
          <p:nvPr/>
        </p:nvSpPr>
        <p:spPr>
          <a:xfrm>
            <a:off x="3012460" y="9562480"/>
            <a:ext cx="945189" cy="971266"/>
          </a:xfrm>
          <a:custGeom>
            <a:avLst/>
            <a:gdLst>
              <a:gd name="connsiteX0" fmla="*/ 57765 w 945189"/>
              <a:gd name="connsiteY0" fmla="*/ 86345 h 971266"/>
              <a:gd name="connsiteX1" fmla="*/ 594340 w 945189"/>
              <a:gd name="connsiteY1" fmla="*/ 730870 h 971266"/>
              <a:gd name="connsiteX2" fmla="*/ 629265 w 945189"/>
              <a:gd name="connsiteY2" fmla="*/ 765795 h 971266"/>
              <a:gd name="connsiteX3" fmla="*/ 940415 w 945189"/>
              <a:gd name="connsiteY3" fmla="*/ 968995 h 971266"/>
              <a:gd name="connsiteX4" fmla="*/ 784840 w 945189"/>
              <a:gd name="connsiteY4" fmla="*/ 845170 h 971266"/>
              <a:gd name="connsiteX5" fmla="*/ 353040 w 945189"/>
              <a:gd name="connsiteY5" fmla="*/ 416545 h 971266"/>
              <a:gd name="connsiteX6" fmla="*/ 153015 w 945189"/>
              <a:gd name="connsiteY6" fmla="*/ 241920 h 971266"/>
              <a:gd name="connsiteX7" fmla="*/ 203815 w 945189"/>
              <a:gd name="connsiteY7" fmla="*/ 311770 h 971266"/>
              <a:gd name="connsiteX8" fmla="*/ 32365 w 945189"/>
              <a:gd name="connsiteY8" fmla="*/ 32370 h 971266"/>
              <a:gd name="connsiteX9" fmla="*/ 57765 w 945189"/>
              <a:gd name="connsiteY9" fmla="*/ 86345 h 9712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945189" h="971266">
                <a:moveTo>
                  <a:pt x="57765" y="86345"/>
                </a:moveTo>
                <a:cubicBezTo>
                  <a:pt x="151427" y="202762"/>
                  <a:pt x="499090" y="617628"/>
                  <a:pt x="594340" y="730870"/>
                </a:cubicBezTo>
                <a:cubicBezTo>
                  <a:pt x="689590" y="844112"/>
                  <a:pt x="571586" y="726107"/>
                  <a:pt x="629265" y="765795"/>
                </a:cubicBezTo>
                <a:cubicBezTo>
                  <a:pt x="686944" y="805483"/>
                  <a:pt x="914486" y="955766"/>
                  <a:pt x="940415" y="968995"/>
                </a:cubicBezTo>
                <a:cubicBezTo>
                  <a:pt x="966344" y="982224"/>
                  <a:pt x="882736" y="937245"/>
                  <a:pt x="784840" y="845170"/>
                </a:cubicBezTo>
                <a:cubicBezTo>
                  <a:pt x="686944" y="753095"/>
                  <a:pt x="458344" y="517087"/>
                  <a:pt x="353040" y="416545"/>
                </a:cubicBezTo>
                <a:cubicBezTo>
                  <a:pt x="247736" y="316003"/>
                  <a:pt x="177886" y="259382"/>
                  <a:pt x="153015" y="241920"/>
                </a:cubicBezTo>
                <a:cubicBezTo>
                  <a:pt x="128144" y="224458"/>
                  <a:pt x="223923" y="346695"/>
                  <a:pt x="203815" y="311770"/>
                </a:cubicBezTo>
                <a:cubicBezTo>
                  <a:pt x="183707" y="276845"/>
                  <a:pt x="58294" y="72587"/>
                  <a:pt x="32365" y="32370"/>
                </a:cubicBezTo>
                <a:cubicBezTo>
                  <a:pt x="6436" y="-7847"/>
                  <a:pt x="-35897" y="-30072"/>
                  <a:pt x="57765" y="86345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92" name="フリーフォーム 2391">
            <a:extLst>
              <a:ext uri="{FF2B5EF4-FFF2-40B4-BE49-F238E27FC236}">
                <a16:creationId xmlns:a16="http://schemas.microsoft.com/office/drawing/2014/main" id="{BD4AB4C0-1553-405C-62EB-5FF5AD14F56D}"/>
              </a:ext>
            </a:extLst>
          </p:cNvPr>
          <p:cNvSpPr/>
          <p:nvPr/>
        </p:nvSpPr>
        <p:spPr>
          <a:xfrm>
            <a:off x="2642117" y="10603316"/>
            <a:ext cx="624084" cy="939193"/>
          </a:xfrm>
          <a:custGeom>
            <a:avLst/>
            <a:gdLst>
              <a:gd name="connsiteX0" fmla="*/ 526533 w 624084"/>
              <a:gd name="connsiteY0" fmla="*/ 1184 h 939193"/>
              <a:gd name="connsiteX1" fmla="*/ 599558 w 624084"/>
              <a:gd name="connsiteY1" fmla="*/ 191684 h 939193"/>
              <a:gd name="connsiteX2" fmla="*/ 545583 w 624084"/>
              <a:gd name="connsiteY2" fmla="*/ 410759 h 939193"/>
              <a:gd name="connsiteX3" fmla="*/ 583683 w 624084"/>
              <a:gd name="connsiteY3" fmla="*/ 372659 h 939193"/>
              <a:gd name="connsiteX4" fmla="*/ 5833 w 624084"/>
              <a:gd name="connsiteY4" fmla="*/ 931459 h 939193"/>
              <a:gd name="connsiteX5" fmla="*/ 304283 w 624084"/>
              <a:gd name="connsiteY5" fmla="*/ 674284 h 939193"/>
              <a:gd name="connsiteX6" fmla="*/ 609083 w 624084"/>
              <a:gd name="connsiteY6" fmla="*/ 331384 h 939193"/>
              <a:gd name="connsiteX7" fmla="*/ 580508 w 624084"/>
              <a:gd name="connsiteY7" fmla="*/ 353609 h 939193"/>
              <a:gd name="connsiteX8" fmla="*/ 609083 w 624084"/>
              <a:gd name="connsiteY8" fmla="*/ 283759 h 939193"/>
              <a:gd name="connsiteX9" fmla="*/ 526533 w 624084"/>
              <a:gd name="connsiteY9" fmla="*/ 1184 h 9391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624084" h="939193">
                <a:moveTo>
                  <a:pt x="526533" y="1184"/>
                </a:moveTo>
                <a:cubicBezTo>
                  <a:pt x="524945" y="-14162"/>
                  <a:pt x="596383" y="123422"/>
                  <a:pt x="599558" y="191684"/>
                </a:cubicBezTo>
                <a:cubicBezTo>
                  <a:pt x="602733" y="259946"/>
                  <a:pt x="548229" y="380597"/>
                  <a:pt x="545583" y="410759"/>
                </a:cubicBezTo>
                <a:cubicBezTo>
                  <a:pt x="542937" y="440921"/>
                  <a:pt x="583683" y="372659"/>
                  <a:pt x="583683" y="372659"/>
                </a:cubicBezTo>
                <a:lnTo>
                  <a:pt x="5833" y="931459"/>
                </a:lnTo>
                <a:cubicBezTo>
                  <a:pt x="-40734" y="981730"/>
                  <a:pt x="203741" y="774296"/>
                  <a:pt x="304283" y="674284"/>
                </a:cubicBezTo>
                <a:cubicBezTo>
                  <a:pt x="404825" y="574272"/>
                  <a:pt x="563046" y="384830"/>
                  <a:pt x="609083" y="331384"/>
                </a:cubicBezTo>
                <a:cubicBezTo>
                  <a:pt x="655120" y="277938"/>
                  <a:pt x="580508" y="361546"/>
                  <a:pt x="580508" y="353609"/>
                </a:cubicBezTo>
                <a:cubicBezTo>
                  <a:pt x="580508" y="345672"/>
                  <a:pt x="621783" y="340909"/>
                  <a:pt x="609083" y="283759"/>
                </a:cubicBezTo>
                <a:cubicBezTo>
                  <a:pt x="596383" y="226609"/>
                  <a:pt x="528121" y="16530"/>
                  <a:pt x="526533" y="1184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93" name="フリーフォーム 2392">
            <a:extLst>
              <a:ext uri="{FF2B5EF4-FFF2-40B4-BE49-F238E27FC236}">
                <a16:creationId xmlns:a16="http://schemas.microsoft.com/office/drawing/2014/main" id="{5DFAC38C-4DC8-DDBE-B2D7-2C15168E638D}"/>
              </a:ext>
            </a:extLst>
          </p:cNvPr>
          <p:cNvSpPr/>
          <p:nvPr/>
        </p:nvSpPr>
        <p:spPr>
          <a:xfrm>
            <a:off x="2764619" y="11077263"/>
            <a:ext cx="702105" cy="449249"/>
          </a:xfrm>
          <a:custGeom>
            <a:avLst/>
            <a:gdLst>
              <a:gd name="connsiteX0" fmla="*/ 806 w 702105"/>
              <a:gd name="connsiteY0" fmla="*/ 312 h 449249"/>
              <a:gd name="connsiteX1" fmla="*/ 458006 w 702105"/>
              <a:gd name="connsiteY1" fmla="*/ 276537 h 449249"/>
              <a:gd name="connsiteX2" fmla="*/ 696131 w 702105"/>
              <a:gd name="connsiteY2" fmla="*/ 447987 h 449249"/>
              <a:gd name="connsiteX3" fmla="*/ 578656 w 702105"/>
              <a:gd name="connsiteY3" fmla="*/ 333687 h 449249"/>
              <a:gd name="connsiteX4" fmla="*/ 806 w 702105"/>
              <a:gd name="connsiteY4" fmla="*/ 312 h 4492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02105" h="449249">
                <a:moveTo>
                  <a:pt x="806" y="312"/>
                </a:moveTo>
                <a:cubicBezTo>
                  <a:pt x="-19302" y="-9213"/>
                  <a:pt x="342119" y="201925"/>
                  <a:pt x="458006" y="276537"/>
                </a:cubicBezTo>
                <a:cubicBezTo>
                  <a:pt x="573893" y="351149"/>
                  <a:pt x="676023" y="438462"/>
                  <a:pt x="696131" y="447987"/>
                </a:cubicBezTo>
                <a:cubicBezTo>
                  <a:pt x="716239" y="457512"/>
                  <a:pt x="687664" y="412533"/>
                  <a:pt x="578656" y="333687"/>
                </a:cubicBezTo>
                <a:cubicBezTo>
                  <a:pt x="469648" y="254841"/>
                  <a:pt x="20914" y="9837"/>
                  <a:pt x="806" y="312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94" name="フリーフォーム 2393">
            <a:extLst>
              <a:ext uri="{FF2B5EF4-FFF2-40B4-BE49-F238E27FC236}">
                <a16:creationId xmlns:a16="http://schemas.microsoft.com/office/drawing/2014/main" id="{20AD7FFF-BE2E-44C4-1821-66B32E8CAB86}"/>
              </a:ext>
            </a:extLst>
          </p:cNvPr>
          <p:cNvSpPr/>
          <p:nvPr/>
        </p:nvSpPr>
        <p:spPr>
          <a:xfrm>
            <a:off x="2918609" y="11017335"/>
            <a:ext cx="659714" cy="511651"/>
          </a:xfrm>
          <a:custGeom>
            <a:avLst/>
            <a:gdLst>
              <a:gd name="connsiteX0" fmla="*/ 5566 w 659714"/>
              <a:gd name="connsiteY0" fmla="*/ 3090 h 511651"/>
              <a:gd name="connsiteX1" fmla="*/ 589766 w 659714"/>
              <a:gd name="connsiteY1" fmla="*/ 450765 h 511651"/>
              <a:gd name="connsiteX2" fmla="*/ 646916 w 659714"/>
              <a:gd name="connsiteY2" fmla="*/ 504740 h 511651"/>
              <a:gd name="connsiteX3" fmla="*/ 570716 w 659714"/>
              <a:gd name="connsiteY3" fmla="*/ 425365 h 511651"/>
              <a:gd name="connsiteX4" fmla="*/ 256391 w 659714"/>
              <a:gd name="connsiteY4" fmla="*/ 225340 h 511651"/>
              <a:gd name="connsiteX5" fmla="*/ 291316 w 659714"/>
              <a:gd name="connsiteY5" fmla="*/ 250740 h 511651"/>
              <a:gd name="connsiteX6" fmla="*/ 5566 w 659714"/>
              <a:gd name="connsiteY6" fmla="*/ 3090 h 5116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59714" h="511651">
                <a:moveTo>
                  <a:pt x="5566" y="3090"/>
                </a:moveTo>
                <a:cubicBezTo>
                  <a:pt x="55308" y="36427"/>
                  <a:pt x="482874" y="367157"/>
                  <a:pt x="589766" y="450765"/>
                </a:cubicBezTo>
                <a:cubicBezTo>
                  <a:pt x="696658" y="534373"/>
                  <a:pt x="650091" y="508973"/>
                  <a:pt x="646916" y="504740"/>
                </a:cubicBezTo>
                <a:cubicBezTo>
                  <a:pt x="643741" y="500507"/>
                  <a:pt x="635804" y="471932"/>
                  <a:pt x="570716" y="425365"/>
                </a:cubicBezTo>
                <a:cubicBezTo>
                  <a:pt x="505629" y="378798"/>
                  <a:pt x="302958" y="254444"/>
                  <a:pt x="256391" y="225340"/>
                </a:cubicBezTo>
                <a:cubicBezTo>
                  <a:pt x="209824" y="196236"/>
                  <a:pt x="327828" y="285136"/>
                  <a:pt x="291316" y="250740"/>
                </a:cubicBezTo>
                <a:cubicBezTo>
                  <a:pt x="254804" y="216344"/>
                  <a:pt x="-44176" y="-30247"/>
                  <a:pt x="5566" y="3090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95" name="フリーフォーム 2394">
            <a:extLst>
              <a:ext uri="{FF2B5EF4-FFF2-40B4-BE49-F238E27FC236}">
                <a16:creationId xmlns:a16="http://schemas.microsoft.com/office/drawing/2014/main" id="{8EA71C2E-69A2-20F4-163F-A4A870F15F25}"/>
              </a:ext>
            </a:extLst>
          </p:cNvPr>
          <p:cNvSpPr/>
          <p:nvPr/>
        </p:nvSpPr>
        <p:spPr>
          <a:xfrm>
            <a:off x="3253694" y="10597370"/>
            <a:ext cx="290364" cy="174800"/>
          </a:xfrm>
          <a:custGeom>
            <a:avLst/>
            <a:gdLst>
              <a:gd name="connsiteX0" fmla="*/ 681 w 290364"/>
              <a:gd name="connsiteY0" fmla="*/ 780 h 174800"/>
              <a:gd name="connsiteX1" fmla="*/ 153081 w 290364"/>
              <a:gd name="connsiteY1" fmla="*/ 146830 h 174800"/>
              <a:gd name="connsiteX2" fmla="*/ 114981 w 290364"/>
              <a:gd name="connsiteY2" fmla="*/ 162705 h 174800"/>
              <a:gd name="connsiteX3" fmla="*/ 289606 w 290364"/>
              <a:gd name="connsiteY3" fmla="*/ 10305 h 174800"/>
              <a:gd name="connsiteX4" fmla="*/ 175306 w 290364"/>
              <a:gd name="connsiteY4" fmla="*/ 140480 h 174800"/>
              <a:gd name="connsiteX5" fmla="*/ 99106 w 290364"/>
              <a:gd name="connsiteY5" fmla="*/ 89680 h 174800"/>
              <a:gd name="connsiteX6" fmla="*/ 681 w 290364"/>
              <a:gd name="connsiteY6" fmla="*/ 780 h 174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90364" h="174800">
                <a:moveTo>
                  <a:pt x="681" y="780"/>
                </a:moveTo>
                <a:cubicBezTo>
                  <a:pt x="9677" y="10305"/>
                  <a:pt x="134031" y="119843"/>
                  <a:pt x="153081" y="146830"/>
                </a:cubicBezTo>
                <a:cubicBezTo>
                  <a:pt x="172131" y="173817"/>
                  <a:pt x="92227" y="185459"/>
                  <a:pt x="114981" y="162705"/>
                </a:cubicBezTo>
                <a:cubicBezTo>
                  <a:pt x="137735" y="139951"/>
                  <a:pt x="279552" y="14009"/>
                  <a:pt x="289606" y="10305"/>
                </a:cubicBezTo>
                <a:cubicBezTo>
                  <a:pt x="299660" y="6601"/>
                  <a:pt x="207056" y="127251"/>
                  <a:pt x="175306" y="140480"/>
                </a:cubicBezTo>
                <a:cubicBezTo>
                  <a:pt x="143556" y="153709"/>
                  <a:pt x="123977" y="107672"/>
                  <a:pt x="99106" y="89680"/>
                </a:cubicBezTo>
                <a:cubicBezTo>
                  <a:pt x="74235" y="71688"/>
                  <a:pt x="-8315" y="-8745"/>
                  <a:pt x="681" y="780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96" name="フリーフォーム 2395">
            <a:extLst>
              <a:ext uri="{FF2B5EF4-FFF2-40B4-BE49-F238E27FC236}">
                <a16:creationId xmlns:a16="http://schemas.microsoft.com/office/drawing/2014/main" id="{6EC333EA-193C-28E9-CE1C-8C67E8487FC7}"/>
              </a:ext>
            </a:extLst>
          </p:cNvPr>
          <p:cNvSpPr/>
          <p:nvPr/>
        </p:nvSpPr>
        <p:spPr>
          <a:xfrm>
            <a:off x="3222496" y="10604445"/>
            <a:ext cx="54149" cy="384400"/>
          </a:xfrm>
          <a:custGeom>
            <a:avLst/>
            <a:gdLst>
              <a:gd name="connsiteX0" fmla="*/ 129 w 54149"/>
              <a:gd name="connsiteY0" fmla="*/ 55 h 384400"/>
              <a:gd name="connsiteX1" fmla="*/ 38229 w 54149"/>
              <a:gd name="connsiteY1" fmla="*/ 266755 h 384400"/>
              <a:gd name="connsiteX2" fmla="*/ 12829 w 54149"/>
              <a:gd name="connsiteY2" fmla="*/ 384230 h 384400"/>
              <a:gd name="connsiteX3" fmla="*/ 54104 w 54149"/>
              <a:gd name="connsiteY3" fmla="*/ 244530 h 384400"/>
              <a:gd name="connsiteX4" fmla="*/ 129 w 54149"/>
              <a:gd name="connsiteY4" fmla="*/ 55 h 384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4149" h="384400">
                <a:moveTo>
                  <a:pt x="129" y="55"/>
                </a:moveTo>
                <a:cubicBezTo>
                  <a:pt x="-2517" y="3759"/>
                  <a:pt x="36112" y="202726"/>
                  <a:pt x="38229" y="266755"/>
                </a:cubicBezTo>
                <a:cubicBezTo>
                  <a:pt x="40346" y="330784"/>
                  <a:pt x="10183" y="387934"/>
                  <a:pt x="12829" y="384230"/>
                </a:cubicBezTo>
                <a:cubicBezTo>
                  <a:pt x="15475" y="380526"/>
                  <a:pt x="55691" y="310676"/>
                  <a:pt x="54104" y="244530"/>
                </a:cubicBezTo>
                <a:cubicBezTo>
                  <a:pt x="52517" y="178384"/>
                  <a:pt x="2775" y="-3649"/>
                  <a:pt x="129" y="55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97" name="フリーフォーム 2396">
            <a:extLst>
              <a:ext uri="{FF2B5EF4-FFF2-40B4-BE49-F238E27FC236}">
                <a16:creationId xmlns:a16="http://schemas.microsoft.com/office/drawing/2014/main" id="{E4E931FC-CF02-B45E-6ACA-C489FA910BC2}"/>
              </a:ext>
            </a:extLst>
          </p:cNvPr>
          <p:cNvSpPr/>
          <p:nvPr/>
        </p:nvSpPr>
        <p:spPr>
          <a:xfrm>
            <a:off x="4105210" y="10566222"/>
            <a:ext cx="212877" cy="120829"/>
          </a:xfrm>
          <a:custGeom>
            <a:avLst/>
            <a:gdLst>
              <a:gd name="connsiteX0" fmla="*/ 65 w 212877"/>
              <a:gd name="connsiteY0" fmla="*/ 3353 h 120829"/>
              <a:gd name="connsiteX1" fmla="*/ 111190 w 212877"/>
              <a:gd name="connsiteY1" fmla="*/ 120828 h 120829"/>
              <a:gd name="connsiteX2" fmla="*/ 212790 w 212877"/>
              <a:gd name="connsiteY2" fmla="*/ 178 h 120829"/>
              <a:gd name="connsiteX3" fmla="*/ 127065 w 212877"/>
              <a:gd name="connsiteY3" fmla="*/ 92253 h 120829"/>
              <a:gd name="connsiteX4" fmla="*/ 65 w 212877"/>
              <a:gd name="connsiteY4" fmla="*/ 3353 h 1208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2877" h="120829">
                <a:moveTo>
                  <a:pt x="65" y="3353"/>
                </a:moveTo>
                <a:cubicBezTo>
                  <a:pt x="-2581" y="8115"/>
                  <a:pt x="75736" y="121357"/>
                  <a:pt x="111190" y="120828"/>
                </a:cubicBezTo>
                <a:cubicBezTo>
                  <a:pt x="146644" y="120299"/>
                  <a:pt x="210144" y="4940"/>
                  <a:pt x="212790" y="178"/>
                </a:cubicBezTo>
                <a:cubicBezTo>
                  <a:pt x="215436" y="-4584"/>
                  <a:pt x="157228" y="87491"/>
                  <a:pt x="127065" y="92253"/>
                </a:cubicBezTo>
                <a:cubicBezTo>
                  <a:pt x="96903" y="97016"/>
                  <a:pt x="2711" y="-1409"/>
                  <a:pt x="65" y="3353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98" name="フリーフォーム 2397">
            <a:extLst>
              <a:ext uri="{FF2B5EF4-FFF2-40B4-BE49-F238E27FC236}">
                <a16:creationId xmlns:a16="http://schemas.microsoft.com/office/drawing/2014/main" id="{DE3A2226-6E15-3BEF-F47C-A50B5976AC61}"/>
              </a:ext>
            </a:extLst>
          </p:cNvPr>
          <p:cNvSpPr/>
          <p:nvPr/>
        </p:nvSpPr>
        <p:spPr>
          <a:xfrm>
            <a:off x="3625491" y="10599744"/>
            <a:ext cx="577238" cy="138141"/>
          </a:xfrm>
          <a:custGeom>
            <a:avLst/>
            <a:gdLst>
              <a:gd name="connsiteX0" fmla="*/ 359 w 577238"/>
              <a:gd name="connsiteY0" fmla="*/ 7931 h 138141"/>
              <a:gd name="connsiteX1" fmla="*/ 384534 w 577238"/>
              <a:gd name="connsiteY1" fmla="*/ 11106 h 138141"/>
              <a:gd name="connsiteX2" fmla="*/ 575034 w 577238"/>
              <a:gd name="connsiteY2" fmla="*/ 138106 h 138141"/>
              <a:gd name="connsiteX3" fmla="*/ 457559 w 577238"/>
              <a:gd name="connsiteY3" fmla="*/ 23806 h 138141"/>
              <a:gd name="connsiteX4" fmla="*/ 359 w 577238"/>
              <a:gd name="connsiteY4" fmla="*/ 7931 h 1381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77238" h="138141">
                <a:moveTo>
                  <a:pt x="359" y="7931"/>
                </a:moveTo>
                <a:cubicBezTo>
                  <a:pt x="-11812" y="5814"/>
                  <a:pt x="288755" y="-10590"/>
                  <a:pt x="384534" y="11106"/>
                </a:cubicBezTo>
                <a:cubicBezTo>
                  <a:pt x="480313" y="32802"/>
                  <a:pt x="562863" y="135989"/>
                  <a:pt x="575034" y="138106"/>
                </a:cubicBezTo>
                <a:cubicBezTo>
                  <a:pt x="587205" y="140223"/>
                  <a:pt x="549105" y="46560"/>
                  <a:pt x="457559" y="23806"/>
                </a:cubicBezTo>
                <a:cubicBezTo>
                  <a:pt x="366013" y="1052"/>
                  <a:pt x="12530" y="10048"/>
                  <a:pt x="359" y="7931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99" name="フリーフォーム 2398">
            <a:extLst>
              <a:ext uri="{FF2B5EF4-FFF2-40B4-BE49-F238E27FC236}">
                <a16:creationId xmlns:a16="http://schemas.microsoft.com/office/drawing/2014/main" id="{8B410AFB-7165-AB3C-4298-392BA8D02C8F}"/>
              </a:ext>
            </a:extLst>
          </p:cNvPr>
          <p:cNvSpPr/>
          <p:nvPr/>
        </p:nvSpPr>
        <p:spPr>
          <a:xfrm>
            <a:off x="3576307" y="10604466"/>
            <a:ext cx="313076" cy="492191"/>
          </a:xfrm>
          <a:custGeom>
            <a:avLst/>
            <a:gdLst>
              <a:gd name="connsiteX0" fmla="*/ 97168 w 313076"/>
              <a:gd name="connsiteY0" fmla="*/ 34 h 492191"/>
              <a:gd name="connsiteX1" fmla="*/ 46368 w 313076"/>
              <a:gd name="connsiteY1" fmla="*/ 149259 h 492191"/>
              <a:gd name="connsiteX2" fmla="*/ 125743 w 313076"/>
              <a:gd name="connsiteY2" fmla="*/ 333409 h 492191"/>
              <a:gd name="connsiteX3" fmla="*/ 68593 w 313076"/>
              <a:gd name="connsiteY3" fmla="*/ 308009 h 492191"/>
              <a:gd name="connsiteX4" fmla="*/ 313068 w 313076"/>
              <a:gd name="connsiteY4" fmla="*/ 492159 h 492191"/>
              <a:gd name="connsiteX5" fmla="*/ 59068 w 313076"/>
              <a:gd name="connsiteY5" fmla="*/ 292134 h 492191"/>
              <a:gd name="connsiteX6" fmla="*/ 33668 w 313076"/>
              <a:gd name="connsiteY6" fmla="*/ 123859 h 492191"/>
              <a:gd name="connsiteX7" fmla="*/ 1918 w 313076"/>
              <a:gd name="connsiteY7" fmla="*/ 161959 h 492191"/>
              <a:gd name="connsiteX8" fmla="*/ 97168 w 313076"/>
              <a:gd name="connsiteY8" fmla="*/ 34 h 4921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3076" h="492191">
                <a:moveTo>
                  <a:pt x="97168" y="34"/>
                </a:moveTo>
                <a:cubicBezTo>
                  <a:pt x="104576" y="-2083"/>
                  <a:pt x="41605" y="93697"/>
                  <a:pt x="46368" y="149259"/>
                </a:cubicBezTo>
                <a:cubicBezTo>
                  <a:pt x="51130" y="204822"/>
                  <a:pt x="122039" y="306951"/>
                  <a:pt x="125743" y="333409"/>
                </a:cubicBezTo>
                <a:cubicBezTo>
                  <a:pt x="129447" y="359867"/>
                  <a:pt x="37372" y="281551"/>
                  <a:pt x="68593" y="308009"/>
                </a:cubicBezTo>
                <a:cubicBezTo>
                  <a:pt x="99814" y="334467"/>
                  <a:pt x="314656" y="494805"/>
                  <a:pt x="313068" y="492159"/>
                </a:cubicBezTo>
                <a:cubicBezTo>
                  <a:pt x="311481" y="489513"/>
                  <a:pt x="105635" y="353517"/>
                  <a:pt x="59068" y="292134"/>
                </a:cubicBezTo>
                <a:cubicBezTo>
                  <a:pt x="12501" y="230751"/>
                  <a:pt x="43193" y="145555"/>
                  <a:pt x="33668" y="123859"/>
                </a:cubicBezTo>
                <a:cubicBezTo>
                  <a:pt x="24143" y="102163"/>
                  <a:pt x="-8136" y="178892"/>
                  <a:pt x="1918" y="161959"/>
                </a:cubicBezTo>
                <a:cubicBezTo>
                  <a:pt x="11972" y="145026"/>
                  <a:pt x="89760" y="2151"/>
                  <a:pt x="97168" y="34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00" name="フリーフォーム 2399">
            <a:extLst>
              <a:ext uri="{FF2B5EF4-FFF2-40B4-BE49-F238E27FC236}">
                <a16:creationId xmlns:a16="http://schemas.microsoft.com/office/drawing/2014/main" id="{553FB660-EE86-A015-3797-515D2A94C888}"/>
              </a:ext>
            </a:extLst>
          </p:cNvPr>
          <p:cNvSpPr/>
          <p:nvPr/>
        </p:nvSpPr>
        <p:spPr>
          <a:xfrm>
            <a:off x="2844443" y="10849937"/>
            <a:ext cx="613288" cy="663458"/>
          </a:xfrm>
          <a:custGeom>
            <a:avLst/>
            <a:gdLst>
              <a:gd name="connsiteX0" fmla="*/ 613132 w 613288"/>
              <a:gd name="connsiteY0" fmla="*/ 208588 h 663458"/>
              <a:gd name="connsiteX1" fmla="*/ 524232 w 613288"/>
              <a:gd name="connsiteY1" fmla="*/ 5388 h 663458"/>
              <a:gd name="connsiteX2" fmla="*/ 552807 w 613288"/>
              <a:gd name="connsiteY2" fmla="*/ 72063 h 663458"/>
              <a:gd name="connsiteX3" fmla="*/ 432157 w 613288"/>
              <a:gd name="connsiteY3" fmla="*/ 214938 h 663458"/>
              <a:gd name="connsiteX4" fmla="*/ 54332 w 613288"/>
              <a:gd name="connsiteY4" fmla="*/ 567363 h 663458"/>
              <a:gd name="connsiteX5" fmla="*/ 9882 w 613288"/>
              <a:gd name="connsiteY5" fmla="*/ 659438 h 663458"/>
              <a:gd name="connsiteX6" fmla="*/ 127357 w 613288"/>
              <a:gd name="connsiteY6" fmla="*/ 468938 h 663458"/>
              <a:gd name="connsiteX7" fmla="*/ 470257 w 613288"/>
              <a:gd name="connsiteY7" fmla="*/ 129213 h 663458"/>
              <a:gd name="connsiteX8" fmla="*/ 498832 w 613288"/>
              <a:gd name="connsiteY8" fmla="*/ 27613 h 663458"/>
              <a:gd name="connsiteX9" fmla="*/ 613132 w 613288"/>
              <a:gd name="connsiteY9" fmla="*/ 208588 h 6634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613288" h="663458">
                <a:moveTo>
                  <a:pt x="613132" y="208588"/>
                </a:moveTo>
                <a:cubicBezTo>
                  <a:pt x="617365" y="204884"/>
                  <a:pt x="534286" y="28142"/>
                  <a:pt x="524232" y="5388"/>
                </a:cubicBezTo>
                <a:cubicBezTo>
                  <a:pt x="514178" y="-17366"/>
                  <a:pt x="568153" y="37138"/>
                  <a:pt x="552807" y="72063"/>
                </a:cubicBezTo>
                <a:cubicBezTo>
                  <a:pt x="537461" y="106988"/>
                  <a:pt x="515236" y="132388"/>
                  <a:pt x="432157" y="214938"/>
                </a:cubicBezTo>
                <a:cubicBezTo>
                  <a:pt x="349078" y="297488"/>
                  <a:pt x="124711" y="493280"/>
                  <a:pt x="54332" y="567363"/>
                </a:cubicBezTo>
                <a:cubicBezTo>
                  <a:pt x="-16047" y="641446"/>
                  <a:pt x="-2289" y="675842"/>
                  <a:pt x="9882" y="659438"/>
                </a:cubicBezTo>
                <a:cubicBezTo>
                  <a:pt x="22053" y="643034"/>
                  <a:pt x="50628" y="557309"/>
                  <a:pt x="127357" y="468938"/>
                </a:cubicBezTo>
                <a:cubicBezTo>
                  <a:pt x="204086" y="380567"/>
                  <a:pt x="408344" y="202767"/>
                  <a:pt x="470257" y="129213"/>
                </a:cubicBezTo>
                <a:cubicBezTo>
                  <a:pt x="532169" y="55659"/>
                  <a:pt x="478724" y="16501"/>
                  <a:pt x="498832" y="27613"/>
                </a:cubicBezTo>
                <a:cubicBezTo>
                  <a:pt x="518940" y="38725"/>
                  <a:pt x="608899" y="212292"/>
                  <a:pt x="613132" y="208588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01" name="フリーフォーム 2400">
            <a:extLst>
              <a:ext uri="{FF2B5EF4-FFF2-40B4-BE49-F238E27FC236}">
                <a16:creationId xmlns:a16="http://schemas.microsoft.com/office/drawing/2014/main" id="{694EFA7F-F56D-DF99-AE67-C4D26481A3CE}"/>
              </a:ext>
            </a:extLst>
          </p:cNvPr>
          <p:cNvSpPr/>
          <p:nvPr/>
        </p:nvSpPr>
        <p:spPr>
          <a:xfrm>
            <a:off x="3438073" y="10558013"/>
            <a:ext cx="876778" cy="984108"/>
          </a:xfrm>
          <a:custGeom>
            <a:avLst/>
            <a:gdLst>
              <a:gd name="connsiteX0" fmla="*/ 870402 w 876778"/>
              <a:gd name="connsiteY0" fmla="*/ 8387 h 984108"/>
              <a:gd name="connsiteX1" fmla="*/ 6802 w 876778"/>
              <a:gd name="connsiteY1" fmla="*/ 976762 h 984108"/>
              <a:gd name="connsiteX2" fmla="*/ 464002 w 876778"/>
              <a:gd name="connsiteY2" fmla="*/ 456062 h 984108"/>
              <a:gd name="connsiteX3" fmla="*/ 403677 w 876778"/>
              <a:gd name="connsiteY3" fmla="*/ 503687 h 984108"/>
              <a:gd name="connsiteX4" fmla="*/ 870402 w 876778"/>
              <a:gd name="connsiteY4" fmla="*/ 8387 h 9841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76778" h="984108">
                <a:moveTo>
                  <a:pt x="870402" y="8387"/>
                </a:moveTo>
                <a:cubicBezTo>
                  <a:pt x="804256" y="87233"/>
                  <a:pt x="74535" y="902150"/>
                  <a:pt x="6802" y="976762"/>
                </a:cubicBezTo>
                <a:cubicBezTo>
                  <a:pt x="-60931" y="1051374"/>
                  <a:pt x="397856" y="534908"/>
                  <a:pt x="464002" y="456062"/>
                </a:cubicBezTo>
                <a:cubicBezTo>
                  <a:pt x="530148" y="377216"/>
                  <a:pt x="339648" y="576712"/>
                  <a:pt x="403677" y="503687"/>
                </a:cubicBezTo>
                <a:cubicBezTo>
                  <a:pt x="467706" y="430662"/>
                  <a:pt x="936548" y="-70459"/>
                  <a:pt x="870402" y="8387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02" name="フリーフォーム 2401">
            <a:extLst>
              <a:ext uri="{FF2B5EF4-FFF2-40B4-BE49-F238E27FC236}">
                <a16:creationId xmlns:a16="http://schemas.microsoft.com/office/drawing/2014/main" id="{0D3B7184-92E0-50F7-9000-C5921622F930}"/>
              </a:ext>
            </a:extLst>
          </p:cNvPr>
          <p:cNvSpPr/>
          <p:nvPr/>
        </p:nvSpPr>
        <p:spPr>
          <a:xfrm>
            <a:off x="3567698" y="10567709"/>
            <a:ext cx="850269" cy="955486"/>
          </a:xfrm>
          <a:custGeom>
            <a:avLst/>
            <a:gdLst>
              <a:gd name="connsiteX0" fmla="*/ 832852 w 850269"/>
              <a:gd name="connsiteY0" fmla="*/ 20916 h 955486"/>
              <a:gd name="connsiteX1" fmla="*/ 4177 w 850269"/>
              <a:gd name="connsiteY1" fmla="*/ 951191 h 955486"/>
              <a:gd name="connsiteX2" fmla="*/ 524877 w 850269"/>
              <a:gd name="connsiteY2" fmla="*/ 354291 h 955486"/>
              <a:gd name="connsiteX3" fmla="*/ 832852 w 850269"/>
              <a:gd name="connsiteY3" fmla="*/ 20916 h 9554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50269" h="955486">
                <a:moveTo>
                  <a:pt x="832852" y="20916"/>
                </a:moveTo>
                <a:cubicBezTo>
                  <a:pt x="746069" y="120399"/>
                  <a:pt x="55506" y="895629"/>
                  <a:pt x="4177" y="951191"/>
                </a:cubicBezTo>
                <a:cubicBezTo>
                  <a:pt x="-47152" y="1006753"/>
                  <a:pt x="388881" y="507749"/>
                  <a:pt x="524877" y="354291"/>
                </a:cubicBezTo>
                <a:cubicBezTo>
                  <a:pt x="660873" y="200833"/>
                  <a:pt x="919635" y="-78567"/>
                  <a:pt x="832852" y="20916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03" name="フリーフォーム 2402">
            <a:extLst>
              <a:ext uri="{FF2B5EF4-FFF2-40B4-BE49-F238E27FC236}">
                <a16:creationId xmlns:a16="http://schemas.microsoft.com/office/drawing/2014/main" id="{A16BCCA4-EE9B-1E5C-345B-FE4627C6C291}"/>
              </a:ext>
            </a:extLst>
          </p:cNvPr>
          <p:cNvSpPr/>
          <p:nvPr/>
        </p:nvSpPr>
        <p:spPr>
          <a:xfrm>
            <a:off x="3119142" y="10619001"/>
            <a:ext cx="325187" cy="115855"/>
          </a:xfrm>
          <a:custGeom>
            <a:avLst/>
            <a:gdLst>
              <a:gd name="connsiteX0" fmla="*/ 8233 w 325187"/>
              <a:gd name="connsiteY0" fmla="*/ 1374 h 115855"/>
              <a:gd name="connsiteX1" fmla="*/ 68558 w 325187"/>
              <a:gd name="connsiteY1" fmla="*/ 14074 h 115855"/>
              <a:gd name="connsiteX2" fmla="*/ 176508 w 325187"/>
              <a:gd name="connsiteY2" fmla="*/ 26774 h 115855"/>
              <a:gd name="connsiteX3" fmla="*/ 322558 w 325187"/>
              <a:gd name="connsiteY3" fmla="*/ 115674 h 115855"/>
              <a:gd name="connsiteX4" fmla="*/ 252708 w 325187"/>
              <a:gd name="connsiteY4" fmla="*/ 48999 h 115855"/>
              <a:gd name="connsiteX5" fmla="*/ 8233 w 325187"/>
              <a:gd name="connsiteY5" fmla="*/ 1374 h 1158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5187" h="115855">
                <a:moveTo>
                  <a:pt x="8233" y="1374"/>
                </a:moveTo>
                <a:cubicBezTo>
                  <a:pt x="-22459" y="-4447"/>
                  <a:pt x="40512" y="9841"/>
                  <a:pt x="68558" y="14074"/>
                </a:cubicBezTo>
                <a:cubicBezTo>
                  <a:pt x="96604" y="18307"/>
                  <a:pt x="134175" y="9841"/>
                  <a:pt x="176508" y="26774"/>
                </a:cubicBezTo>
                <a:cubicBezTo>
                  <a:pt x="218841" y="43707"/>
                  <a:pt x="309858" y="111970"/>
                  <a:pt x="322558" y="115674"/>
                </a:cubicBezTo>
                <a:cubicBezTo>
                  <a:pt x="335258" y="119378"/>
                  <a:pt x="300333" y="65403"/>
                  <a:pt x="252708" y="48999"/>
                </a:cubicBezTo>
                <a:cubicBezTo>
                  <a:pt x="205083" y="32595"/>
                  <a:pt x="38925" y="7195"/>
                  <a:pt x="8233" y="1374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04" name="フリーフォーム 2403">
            <a:extLst>
              <a:ext uri="{FF2B5EF4-FFF2-40B4-BE49-F238E27FC236}">
                <a16:creationId xmlns:a16="http://schemas.microsoft.com/office/drawing/2014/main" id="{BDA2CFEA-50DD-D281-1E2D-02F5D7F043D6}"/>
              </a:ext>
            </a:extLst>
          </p:cNvPr>
          <p:cNvSpPr/>
          <p:nvPr/>
        </p:nvSpPr>
        <p:spPr>
          <a:xfrm>
            <a:off x="3718361" y="10596429"/>
            <a:ext cx="626358" cy="714977"/>
          </a:xfrm>
          <a:custGeom>
            <a:avLst/>
            <a:gdLst>
              <a:gd name="connsiteX0" fmla="*/ 612339 w 626358"/>
              <a:gd name="connsiteY0" fmla="*/ 20771 h 714977"/>
              <a:gd name="connsiteX1" fmla="*/ 2739 w 626358"/>
              <a:gd name="connsiteY1" fmla="*/ 712921 h 714977"/>
              <a:gd name="connsiteX2" fmla="*/ 396439 w 626358"/>
              <a:gd name="connsiteY2" fmla="*/ 227146 h 714977"/>
              <a:gd name="connsiteX3" fmla="*/ 612339 w 626358"/>
              <a:gd name="connsiteY3" fmla="*/ 20771 h 7149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26358" h="714977">
                <a:moveTo>
                  <a:pt x="612339" y="20771"/>
                </a:moveTo>
                <a:cubicBezTo>
                  <a:pt x="546722" y="101733"/>
                  <a:pt x="38722" y="678525"/>
                  <a:pt x="2739" y="712921"/>
                </a:cubicBezTo>
                <a:cubicBezTo>
                  <a:pt x="-33244" y="747317"/>
                  <a:pt x="295368" y="340388"/>
                  <a:pt x="396439" y="227146"/>
                </a:cubicBezTo>
                <a:cubicBezTo>
                  <a:pt x="497510" y="113904"/>
                  <a:pt x="677956" y="-60191"/>
                  <a:pt x="612339" y="20771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05" name="フリーフォーム 2404">
            <a:extLst>
              <a:ext uri="{FF2B5EF4-FFF2-40B4-BE49-F238E27FC236}">
                <a16:creationId xmlns:a16="http://schemas.microsoft.com/office/drawing/2014/main" id="{357C6C4A-A0E9-3F21-C466-7A0E7945CF8B}"/>
              </a:ext>
            </a:extLst>
          </p:cNvPr>
          <p:cNvSpPr/>
          <p:nvPr/>
        </p:nvSpPr>
        <p:spPr>
          <a:xfrm>
            <a:off x="3670273" y="10947204"/>
            <a:ext cx="685902" cy="476009"/>
          </a:xfrm>
          <a:custGeom>
            <a:avLst/>
            <a:gdLst>
              <a:gd name="connsiteX0" fmla="*/ 27 w 685902"/>
              <a:gd name="connsiteY0" fmla="*/ 196 h 476009"/>
              <a:gd name="connsiteX1" fmla="*/ 587402 w 685902"/>
              <a:gd name="connsiteY1" fmla="*/ 454221 h 476009"/>
              <a:gd name="connsiteX2" fmla="*/ 628677 w 685902"/>
              <a:gd name="connsiteY2" fmla="*/ 397071 h 476009"/>
              <a:gd name="connsiteX3" fmla="*/ 685827 w 685902"/>
              <a:gd name="connsiteY3" fmla="*/ 336746 h 476009"/>
              <a:gd name="connsiteX4" fmla="*/ 615977 w 685902"/>
              <a:gd name="connsiteY4" fmla="*/ 390721 h 476009"/>
              <a:gd name="connsiteX5" fmla="*/ 612802 w 685902"/>
              <a:gd name="connsiteY5" fmla="*/ 397071 h 476009"/>
              <a:gd name="connsiteX6" fmla="*/ 27 w 685902"/>
              <a:gd name="connsiteY6" fmla="*/ 196 h 4760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85902" h="476009">
                <a:moveTo>
                  <a:pt x="27" y="196"/>
                </a:moveTo>
                <a:cubicBezTo>
                  <a:pt x="-4206" y="9721"/>
                  <a:pt x="482627" y="388075"/>
                  <a:pt x="587402" y="454221"/>
                </a:cubicBezTo>
                <a:cubicBezTo>
                  <a:pt x="692177" y="520367"/>
                  <a:pt x="612273" y="416650"/>
                  <a:pt x="628677" y="397071"/>
                </a:cubicBezTo>
                <a:cubicBezTo>
                  <a:pt x="645081" y="377492"/>
                  <a:pt x="687944" y="337804"/>
                  <a:pt x="685827" y="336746"/>
                </a:cubicBezTo>
                <a:cubicBezTo>
                  <a:pt x="683710" y="335688"/>
                  <a:pt x="628148" y="380667"/>
                  <a:pt x="615977" y="390721"/>
                </a:cubicBezTo>
                <a:cubicBezTo>
                  <a:pt x="603806" y="400775"/>
                  <a:pt x="709640" y="463746"/>
                  <a:pt x="612802" y="397071"/>
                </a:cubicBezTo>
                <a:cubicBezTo>
                  <a:pt x="515965" y="330396"/>
                  <a:pt x="4260" y="-9329"/>
                  <a:pt x="27" y="196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06" name="フリーフォーム 2405">
            <a:extLst>
              <a:ext uri="{FF2B5EF4-FFF2-40B4-BE49-F238E27FC236}">
                <a16:creationId xmlns:a16="http://schemas.microsoft.com/office/drawing/2014/main" id="{1088B8F0-13F3-1956-9DD5-FB20D4871CA8}"/>
              </a:ext>
            </a:extLst>
          </p:cNvPr>
          <p:cNvSpPr/>
          <p:nvPr/>
        </p:nvSpPr>
        <p:spPr>
          <a:xfrm>
            <a:off x="3462605" y="10769326"/>
            <a:ext cx="694558" cy="749799"/>
          </a:xfrm>
          <a:custGeom>
            <a:avLst/>
            <a:gdLst>
              <a:gd name="connsiteX0" fmla="*/ 39420 w 694558"/>
              <a:gd name="connsiteY0" fmla="*/ 274 h 749799"/>
              <a:gd name="connsiteX1" fmla="*/ 71170 w 694558"/>
              <a:gd name="connsiteY1" fmla="*/ 159024 h 749799"/>
              <a:gd name="connsiteX2" fmla="*/ 182295 w 694558"/>
              <a:gd name="connsiteY2" fmla="*/ 247924 h 749799"/>
              <a:gd name="connsiteX3" fmla="*/ 134670 w 694558"/>
              <a:gd name="connsiteY3" fmla="*/ 219349 h 749799"/>
              <a:gd name="connsiteX4" fmla="*/ 502970 w 694558"/>
              <a:gd name="connsiteY4" fmla="*/ 482874 h 749799"/>
              <a:gd name="connsiteX5" fmla="*/ 607745 w 694558"/>
              <a:gd name="connsiteY5" fmla="*/ 609874 h 749799"/>
              <a:gd name="connsiteX6" fmla="*/ 664895 w 694558"/>
              <a:gd name="connsiteY6" fmla="*/ 740049 h 749799"/>
              <a:gd name="connsiteX7" fmla="*/ 639495 w 694558"/>
              <a:gd name="connsiteY7" fmla="*/ 679724 h 749799"/>
              <a:gd name="connsiteX8" fmla="*/ 45770 w 694558"/>
              <a:gd name="connsiteY8" fmla="*/ 200299 h 749799"/>
              <a:gd name="connsiteX9" fmla="*/ 39420 w 694558"/>
              <a:gd name="connsiteY9" fmla="*/ 274 h 7497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694558" h="749799">
                <a:moveTo>
                  <a:pt x="39420" y="274"/>
                </a:moveTo>
                <a:cubicBezTo>
                  <a:pt x="43653" y="-6605"/>
                  <a:pt x="47358" y="117749"/>
                  <a:pt x="71170" y="159024"/>
                </a:cubicBezTo>
                <a:cubicBezTo>
                  <a:pt x="94982" y="200299"/>
                  <a:pt x="171712" y="237870"/>
                  <a:pt x="182295" y="247924"/>
                </a:cubicBezTo>
                <a:cubicBezTo>
                  <a:pt x="192878" y="257978"/>
                  <a:pt x="81224" y="180191"/>
                  <a:pt x="134670" y="219349"/>
                </a:cubicBezTo>
                <a:cubicBezTo>
                  <a:pt x="188116" y="258507"/>
                  <a:pt x="424124" y="417786"/>
                  <a:pt x="502970" y="482874"/>
                </a:cubicBezTo>
                <a:cubicBezTo>
                  <a:pt x="581816" y="547962"/>
                  <a:pt x="580758" y="567012"/>
                  <a:pt x="607745" y="609874"/>
                </a:cubicBezTo>
                <a:cubicBezTo>
                  <a:pt x="634732" y="652736"/>
                  <a:pt x="659603" y="728407"/>
                  <a:pt x="664895" y="740049"/>
                </a:cubicBezTo>
                <a:cubicBezTo>
                  <a:pt x="670187" y="751691"/>
                  <a:pt x="742682" y="769682"/>
                  <a:pt x="639495" y="679724"/>
                </a:cubicBezTo>
                <a:cubicBezTo>
                  <a:pt x="536308" y="589766"/>
                  <a:pt x="142607" y="307191"/>
                  <a:pt x="45770" y="200299"/>
                </a:cubicBezTo>
                <a:cubicBezTo>
                  <a:pt x="-51067" y="93407"/>
                  <a:pt x="35187" y="7153"/>
                  <a:pt x="39420" y="274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07" name="フリーフォーム 2406">
            <a:extLst>
              <a:ext uri="{FF2B5EF4-FFF2-40B4-BE49-F238E27FC236}">
                <a16:creationId xmlns:a16="http://schemas.microsoft.com/office/drawing/2014/main" id="{2E7481BD-D02E-1B10-AC9B-D9A3567C540A}"/>
              </a:ext>
            </a:extLst>
          </p:cNvPr>
          <p:cNvSpPr/>
          <p:nvPr/>
        </p:nvSpPr>
        <p:spPr>
          <a:xfrm>
            <a:off x="2638425" y="11521838"/>
            <a:ext cx="1454150" cy="45393"/>
          </a:xfrm>
          <a:custGeom>
            <a:avLst/>
            <a:gdLst>
              <a:gd name="connsiteX0" fmla="*/ 0 w 1454150"/>
              <a:gd name="connsiteY0" fmla="*/ 3412 h 45393"/>
              <a:gd name="connsiteX1" fmla="*/ 1035050 w 1454150"/>
              <a:gd name="connsiteY1" fmla="*/ 12937 h 45393"/>
              <a:gd name="connsiteX2" fmla="*/ 987425 w 1454150"/>
              <a:gd name="connsiteY2" fmla="*/ 12937 h 45393"/>
              <a:gd name="connsiteX3" fmla="*/ 1454150 w 1454150"/>
              <a:gd name="connsiteY3" fmla="*/ 12937 h 45393"/>
              <a:gd name="connsiteX4" fmla="*/ 755650 w 1454150"/>
              <a:gd name="connsiteY4" fmla="*/ 237 h 45393"/>
              <a:gd name="connsiteX5" fmla="*/ 358775 w 1454150"/>
              <a:gd name="connsiteY5" fmla="*/ 25637 h 45393"/>
              <a:gd name="connsiteX6" fmla="*/ 492125 w 1454150"/>
              <a:gd name="connsiteY6" fmla="*/ 44687 h 45393"/>
              <a:gd name="connsiteX7" fmla="*/ 0 w 1454150"/>
              <a:gd name="connsiteY7" fmla="*/ 3412 h 453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454150" h="45393">
                <a:moveTo>
                  <a:pt x="0" y="3412"/>
                </a:moveTo>
                <a:lnTo>
                  <a:pt x="1035050" y="12937"/>
                </a:lnTo>
                <a:lnTo>
                  <a:pt x="987425" y="12937"/>
                </a:lnTo>
                <a:lnTo>
                  <a:pt x="1454150" y="12937"/>
                </a:lnTo>
                <a:cubicBezTo>
                  <a:pt x="1415521" y="10820"/>
                  <a:pt x="938212" y="-1880"/>
                  <a:pt x="755650" y="237"/>
                </a:cubicBezTo>
                <a:cubicBezTo>
                  <a:pt x="573088" y="2354"/>
                  <a:pt x="402696" y="18229"/>
                  <a:pt x="358775" y="25637"/>
                </a:cubicBezTo>
                <a:cubicBezTo>
                  <a:pt x="314854" y="33045"/>
                  <a:pt x="547688" y="48920"/>
                  <a:pt x="492125" y="44687"/>
                </a:cubicBezTo>
                <a:lnTo>
                  <a:pt x="0" y="3412"/>
                </a:ln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08" name="フリーフォーム 2407">
            <a:extLst>
              <a:ext uri="{FF2B5EF4-FFF2-40B4-BE49-F238E27FC236}">
                <a16:creationId xmlns:a16="http://schemas.microsoft.com/office/drawing/2014/main" id="{63B7986E-84AC-ED3D-BFC0-645B320156E7}"/>
              </a:ext>
            </a:extLst>
          </p:cNvPr>
          <p:cNvSpPr/>
          <p:nvPr/>
        </p:nvSpPr>
        <p:spPr>
          <a:xfrm>
            <a:off x="1870071" y="11410620"/>
            <a:ext cx="1067182" cy="172057"/>
          </a:xfrm>
          <a:custGeom>
            <a:avLst/>
            <a:gdLst>
              <a:gd name="connsiteX0" fmla="*/ 4 w 1067182"/>
              <a:gd name="connsiteY0" fmla="*/ 330 h 172057"/>
              <a:gd name="connsiteX1" fmla="*/ 320679 w 1067182"/>
              <a:gd name="connsiteY1" fmla="*/ 73355 h 172057"/>
              <a:gd name="connsiteX2" fmla="*/ 704854 w 1067182"/>
              <a:gd name="connsiteY2" fmla="*/ 105105 h 172057"/>
              <a:gd name="connsiteX3" fmla="*/ 533404 w 1067182"/>
              <a:gd name="connsiteY3" fmla="*/ 108280 h 172057"/>
              <a:gd name="connsiteX4" fmla="*/ 1066804 w 1067182"/>
              <a:gd name="connsiteY4" fmla="*/ 152730 h 172057"/>
              <a:gd name="connsiteX5" fmla="*/ 438154 w 1067182"/>
              <a:gd name="connsiteY5" fmla="*/ 127330 h 172057"/>
              <a:gd name="connsiteX6" fmla="*/ 222254 w 1067182"/>
              <a:gd name="connsiteY6" fmla="*/ 171780 h 172057"/>
              <a:gd name="connsiteX7" fmla="*/ 647704 w 1067182"/>
              <a:gd name="connsiteY7" fmla="*/ 101930 h 172057"/>
              <a:gd name="connsiteX8" fmla="*/ 327029 w 1067182"/>
              <a:gd name="connsiteY8" fmla="*/ 47955 h 172057"/>
              <a:gd name="connsiteX9" fmla="*/ 4 w 1067182"/>
              <a:gd name="connsiteY9" fmla="*/ 330 h 1720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067182" h="172057">
                <a:moveTo>
                  <a:pt x="4" y="330"/>
                </a:moveTo>
                <a:cubicBezTo>
                  <a:pt x="-1054" y="4563"/>
                  <a:pt x="203204" y="55893"/>
                  <a:pt x="320679" y="73355"/>
                </a:cubicBezTo>
                <a:cubicBezTo>
                  <a:pt x="438154" y="90817"/>
                  <a:pt x="669400" y="99284"/>
                  <a:pt x="704854" y="105105"/>
                </a:cubicBezTo>
                <a:cubicBezTo>
                  <a:pt x="740308" y="110926"/>
                  <a:pt x="473079" y="100343"/>
                  <a:pt x="533404" y="108280"/>
                </a:cubicBezTo>
                <a:cubicBezTo>
                  <a:pt x="593729" y="116217"/>
                  <a:pt x="1082679" y="149555"/>
                  <a:pt x="1066804" y="152730"/>
                </a:cubicBezTo>
                <a:cubicBezTo>
                  <a:pt x="1050929" y="155905"/>
                  <a:pt x="578912" y="124155"/>
                  <a:pt x="438154" y="127330"/>
                </a:cubicBezTo>
                <a:cubicBezTo>
                  <a:pt x="297396" y="130505"/>
                  <a:pt x="187329" y="176013"/>
                  <a:pt x="222254" y="171780"/>
                </a:cubicBezTo>
                <a:cubicBezTo>
                  <a:pt x="257179" y="167547"/>
                  <a:pt x="630242" y="122567"/>
                  <a:pt x="647704" y="101930"/>
                </a:cubicBezTo>
                <a:cubicBezTo>
                  <a:pt x="665166" y="81293"/>
                  <a:pt x="431275" y="62243"/>
                  <a:pt x="327029" y="47955"/>
                </a:cubicBezTo>
                <a:cubicBezTo>
                  <a:pt x="222783" y="33668"/>
                  <a:pt x="1062" y="-3903"/>
                  <a:pt x="4" y="330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09" name="フリーフォーム 2408">
            <a:extLst>
              <a:ext uri="{FF2B5EF4-FFF2-40B4-BE49-F238E27FC236}">
                <a16:creationId xmlns:a16="http://schemas.microsoft.com/office/drawing/2014/main" id="{9BB47668-732B-DF86-E91A-00370D0222E2}"/>
              </a:ext>
            </a:extLst>
          </p:cNvPr>
          <p:cNvSpPr/>
          <p:nvPr/>
        </p:nvSpPr>
        <p:spPr>
          <a:xfrm>
            <a:off x="2205833" y="10525852"/>
            <a:ext cx="398298" cy="608875"/>
          </a:xfrm>
          <a:custGeom>
            <a:avLst/>
            <a:gdLst>
              <a:gd name="connsiteX0" fmla="*/ 26192 w 398298"/>
              <a:gd name="connsiteY0" fmla="*/ 2448 h 608875"/>
              <a:gd name="connsiteX1" fmla="*/ 792 w 398298"/>
              <a:gd name="connsiteY1" fmla="*/ 199298 h 608875"/>
              <a:gd name="connsiteX2" fmla="*/ 61117 w 398298"/>
              <a:gd name="connsiteY2" fmla="*/ 472348 h 608875"/>
              <a:gd name="connsiteX3" fmla="*/ 89692 w 398298"/>
              <a:gd name="connsiteY3" fmla="*/ 462823 h 608875"/>
              <a:gd name="connsiteX4" fmla="*/ 254792 w 398298"/>
              <a:gd name="connsiteY4" fmla="*/ 592998 h 608875"/>
              <a:gd name="connsiteX5" fmla="*/ 232567 w 398298"/>
              <a:gd name="connsiteY5" fmla="*/ 529498 h 608875"/>
              <a:gd name="connsiteX6" fmla="*/ 397667 w 398298"/>
              <a:gd name="connsiteY6" fmla="*/ 608873 h 608875"/>
              <a:gd name="connsiteX7" fmla="*/ 162717 w 398298"/>
              <a:gd name="connsiteY7" fmla="*/ 526323 h 608875"/>
              <a:gd name="connsiteX8" fmla="*/ 19842 w 398298"/>
              <a:gd name="connsiteY8" fmla="*/ 335823 h 608875"/>
              <a:gd name="connsiteX9" fmla="*/ 26192 w 398298"/>
              <a:gd name="connsiteY9" fmla="*/ 2448 h 6088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98298" h="608875">
                <a:moveTo>
                  <a:pt x="26192" y="2448"/>
                </a:moveTo>
                <a:cubicBezTo>
                  <a:pt x="23017" y="-20306"/>
                  <a:pt x="-5029" y="120981"/>
                  <a:pt x="792" y="199298"/>
                </a:cubicBezTo>
                <a:cubicBezTo>
                  <a:pt x="6613" y="277615"/>
                  <a:pt x="46300" y="428427"/>
                  <a:pt x="61117" y="472348"/>
                </a:cubicBezTo>
                <a:cubicBezTo>
                  <a:pt x="75934" y="516269"/>
                  <a:pt x="57413" y="442715"/>
                  <a:pt x="89692" y="462823"/>
                </a:cubicBezTo>
                <a:cubicBezTo>
                  <a:pt x="121971" y="482931"/>
                  <a:pt x="230980" y="581886"/>
                  <a:pt x="254792" y="592998"/>
                </a:cubicBezTo>
                <a:cubicBezTo>
                  <a:pt x="278605" y="604111"/>
                  <a:pt x="208755" y="526852"/>
                  <a:pt x="232567" y="529498"/>
                </a:cubicBezTo>
                <a:cubicBezTo>
                  <a:pt x="256379" y="532144"/>
                  <a:pt x="409309" y="609402"/>
                  <a:pt x="397667" y="608873"/>
                </a:cubicBezTo>
                <a:cubicBezTo>
                  <a:pt x="386025" y="608344"/>
                  <a:pt x="225688" y="571831"/>
                  <a:pt x="162717" y="526323"/>
                </a:cubicBezTo>
                <a:cubicBezTo>
                  <a:pt x="99746" y="480815"/>
                  <a:pt x="42596" y="421548"/>
                  <a:pt x="19842" y="335823"/>
                </a:cubicBezTo>
                <a:cubicBezTo>
                  <a:pt x="-2912" y="250098"/>
                  <a:pt x="29367" y="25202"/>
                  <a:pt x="26192" y="2448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10" name="フリーフォーム 2409">
            <a:extLst>
              <a:ext uri="{FF2B5EF4-FFF2-40B4-BE49-F238E27FC236}">
                <a16:creationId xmlns:a16="http://schemas.microsoft.com/office/drawing/2014/main" id="{7D0E6396-4AF7-3254-8BE7-2634A0A782CB}"/>
              </a:ext>
            </a:extLst>
          </p:cNvPr>
          <p:cNvSpPr/>
          <p:nvPr/>
        </p:nvSpPr>
        <p:spPr>
          <a:xfrm>
            <a:off x="2603073" y="10607384"/>
            <a:ext cx="413493" cy="540263"/>
          </a:xfrm>
          <a:custGeom>
            <a:avLst/>
            <a:gdLst>
              <a:gd name="connsiteX0" fmla="*/ 413177 w 413493"/>
              <a:gd name="connsiteY0" fmla="*/ 291 h 540263"/>
              <a:gd name="connsiteX1" fmla="*/ 397302 w 413493"/>
              <a:gd name="connsiteY1" fmla="*/ 225716 h 540263"/>
              <a:gd name="connsiteX2" fmla="*/ 333802 w 413493"/>
              <a:gd name="connsiteY2" fmla="*/ 333666 h 540263"/>
              <a:gd name="connsiteX3" fmla="*/ 219502 w 413493"/>
              <a:gd name="connsiteY3" fmla="*/ 447966 h 540263"/>
              <a:gd name="connsiteX4" fmla="*/ 427 w 413493"/>
              <a:gd name="connsiteY4" fmla="*/ 540041 h 540263"/>
              <a:gd name="connsiteX5" fmla="*/ 168702 w 413493"/>
              <a:gd name="connsiteY5" fmla="*/ 470191 h 540263"/>
              <a:gd name="connsiteX6" fmla="*/ 343327 w 413493"/>
              <a:gd name="connsiteY6" fmla="*/ 359066 h 540263"/>
              <a:gd name="connsiteX7" fmla="*/ 387777 w 413493"/>
              <a:gd name="connsiteY7" fmla="*/ 276516 h 540263"/>
              <a:gd name="connsiteX8" fmla="*/ 413177 w 413493"/>
              <a:gd name="connsiteY8" fmla="*/ 291 h 5402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13493" h="540263">
                <a:moveTo>
                  <a:pt x="413177" y="291"/>
                </a:moveTo>
                <a:cubicBezTo>
                  <a:pt x="414764" y="-8176"/>
                  <a:pt x="410531" y="170154"/>
                  <a:pt x="397302" y="225716"/>
                </a:cubicBezTo>
                <a:cubicBezTo>
                  <a:pt x="384073" y="281278"/>
                  <a:pt x="363435" y="296624"/>
                  <a:pt x="333802" y="333666"/>
                </a:cubicBezTo>
                <a:cubicBezTo>
                  <a:pt x="304169" y="370708"/>
                  <a:pt x="275064" y="413570"/>
                  <a:pt x="219502" y="447966"/>
                </a:cubicBezTo>
                <a:cubicBezTo>
                  <a:pt x="163940" y="482362"/>
                  <a:pt x="8894" y="536337"/>
                  <a:pt x="427" y="540041"/>
                </a:cubicBezTo>
                <a:cubicBezTo>
                  <a:pt x="-8040" y="543745"/>
                  <a:pt x="111552" y="500353"/>
                  <a:pt x="168702" y="470191"/>
                </a:cubicBezTo>
                <a:cubicBezTo>
                  <a:pt x="225852" y="440029"/>
                  <a:pt x="306815" y="391345"/>
                  <a:pt x="343327" y="359066"/>
                </a:cubicBezTo>
                <a:cubicBezTo>
                  <a:pt x="379839" y="326787"/>
                  <a:pt x="370844" y="337899"/>
                  <a:pt x="387777" y="276516"/>
                </a:cubicBezTo>
                <a:cubicBezTo>
                  <a:pt x="404710" y="215133"/>
                  <a:pt x="411590" y="8758"/>
                  <a:pt x="413177" y="291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11" name="フリーフォーム 2410">
            <a:extLst>
              <a:ext uri="{FF2B5EF4-FFF2-40B4-BE49-F238E27FC236}">
                <a16:creationId xmlns:a16="http://schemas.microsoft.com/office/drawing/2014/main" id="{A881D10A-4DC3-A97A-5C8C-29300EBEC4CE}"/>
              </a:ext>
            </a:extLst>
          </p:cNvPr>
          <p:cNvSpPr/>
          <p:nvPr/>
        </p:nvSpPr>
        <p:spPr>
          <a:xfrm>
            <a:off x="2746272" y="10472082"/>
            <a:ext cx="249852" cy="592920"/>
          </a:xfrm>
          <a:custGeom>
            <a:avLst/>
            <a:gdLst>
              <a:gd name="connsiteX0" fmla="*/ 184253 w 249852"/>
              <a:gd name="connsiteY0" fmla="*/ 2243 h 592920"/>
              <a:gd name="connsiteX1" fmla="*/ 247753 w 249852"/>
              <a:gd name="connsiteY1" fmla="*/ 218143 h 592920"/>
              <a:gd name="connsiteX2" fmla="*/ 222353 w 249852"/>
              <a:gd name="connsiteY2" fmla="*/ 361018 h 592920"/>
              <a:gd name="connsiteX3" fmla="*/ 104878 w 249852"/>
              <a:gd name="connsiteY3" fmla="*/ 500718 h 592920"/>
              <a:gd name="connsiteX4" fmla="*/ 103 w 249852"/>
              <a:gd name="connsiteY4" fmla="*/ 592793 h 592920"/>
              <a:gd name="connsiteX5" fmla="*/ 123928 w 249852"/>
              <a:gd name="connsiteY5" fmla="*/ 481668 h 592920"/>
              <a:gd name="connsiteX6" fmla="*/ 222353 w 249852"/>
              <a:gd name="connsiteY6" fmla="*/ 364193 h 592920"/>
              <a:gd name="connsiteX7" fmla="*/ 184253 w 249852"/>
              <a:gd name="connsiteY7" fmla="*/ 2243 h 5929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49852" h="592920">
                <a:moveTo>
                  <a:pt x="184253" y="2243"/>
                </a:moveTo>
                <a:cubicBezTo>
                  <a:pt x="188486" y="-22099"/>
                  <a:pt x="241403" y="158347"/>
                  <a:pt x="247753" y="218143"/>
                </a:cubicBezTo>
                <a:cubicBezTo>
                  <a:pt x="254103" y="277939"/>
                  <a:pt x="246166" y="313922"/>
                  <a:pt x="222353" y="361018"/>
                </a:cubicBezTo>
                <a:cubicBezTo>
                  <a:pt x="198540" y="408114"/>
                  <a:pt x="141920" y="462089"/>
                  <a:pt x="104878" y="500718"/>
                </a:cubicBezTo>
                <a:cubicBezTo>
                  <a:pt x="67836" y="539347"/>
                  <a:pt x="-3072" y="595968"/>
                  <a:pt x="103" y="592793"/>
                </a:cubicBezTo>
                <a:cubicBezTo>
                  <a:pt x="3278" y="589618"/>
                  <a:pt x="86886" y="519768"/>
                  <a:pt x="123928" y="481668"/>
                </a:cubicBezTo>
                <a:cubicBezTo>
                  <a:pt x="160970" y="443568"/>
                  <a:pt x="210711" y="439864"/>
                  <a:pt x="222353" y="364193"/>
                </a:cubicBezTo>
                <a:cubicBezTo>
                  <a:pt x="233995" y="288522"/>
                  <a:pt x="180020" y="26585"/>
                  <a:pt x="184253" y="2243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12" name="フリーフォーム 2411">
            <a:extLst>
              <a:ext uri="{FF2B5EF4-FFF2-40B4-BE49-F238E27FC236}">
                <a16:creationId xmlns:a16="http://schemas.microsoft.com/office/drawing/2014/main" id="{1DC13CFE-92A9-6C48-E7DD-77375E460121}"/>
              </a:ext>
            </a:extLst>
          </p:cNvPr>
          <p:cNvSpPr/>
          <p:nvPr/>
        </p:nvSpPr>
        <p:spPr>
          <a:xfrm>
            <a:off x="2217927" y="10352752"/>
            <a:ext cx="385863" cy="763354"/>
          </a:xfrm>
          <a:custGeom>
            <a:avLst/>
            <a:gdLst>
              <a:gd name="connsiteX0" fmla="*/ 236348 w 385863"/>
              <a:gd name="connsiteY0" fmla="*/ 923 h 763354"/>
              <a:gd name="connsiteX1" fmla="*/ 26798 w 385863"/>
              <a:gd name="connsiteY1" fmla="*/ 239048 h 763354"/>
              <a:gd name="connsiteX2" fmla="*/ 23623 w 385863"/>
              <a:gd name="connsiteY2" fmla="*/ 413673 h 763354"/>
              <a:gd name="connsiteX3" fmla="*/ 217298 w 385863"/>
              <a:gd name="connsiteY3" fmla="*/ 680373 h 763354"/>
              <a:gd name="connsiteX4" fmla="*/ 385573 w 385863"/>
              <a:gd name="connsiteY4" fmla="*/ 762923 h 763354"/>
              <a:gd name="connsiteX5" fmla="*/ 252223 w 385863"/>
              <a:gd name="connsiteY5" fmla="*/ 705773 h 763354"/>
              <a:gd name="connsiteX6" fmla="*/ 49023 w 385863"/>
              <a:gd name="connsiteY6" fmla="*/ 559723 h 763354"/>
              <a:gd name="connsiteX7" fmla="*/ 58548 w 385863"/>
              <a:gd name="connsiteY7" fmla="*/ 172373 h 763354"/>
              <a:gd name="connsiteX8" fmla="*/ 236348 w 385863"/>
              <a:gd name="connsiteY8" fmla="*/ 923 h 7633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85863" h="763354">
                <a:moveTo>
                  <a:pt x="236348" y="923"/>
                </a:moveTo>
                <a:cubicBezTo>
                  <a:pt x="231056" y="12036"/>
                  <a:pt x="62252" y="170256"/>
                  <a:pt x="26798" y="239048"/>
                </a:cubicBezTo>
                <a:cubicBezTo>
                  <a:pt x="-8656" y="307840"/>
                  <a:pt x="-8127" y="340119"/>
                  <a:pt x="23623" y="413673"/>
                </a:cubicBezTo>
                <a:cubicBezTo>
                  <a:pt x="55373" y="487227"/>
                  <a:pt x="156973" y="622165"/>
                  <a:pt x="217298" y="680373"/>
                </a:cubicBezTo>
                <a:cubicBezTo>
                  <a:pt x="277623" y="738581"/>
                  <a:pt x="379752" y="758690"/>
                  <a:pt x="385573" y="762923"/>
                </a:cubicBezTo>
                <a:cubicBezTo>
                  <a:pt x="391394" y="767156"/>
                  <a:pt x="308315" y="739640"/>
                  <a:pt x="252223" y="705773"/>
                </a:cubicBezTo>
                <a:cubicBezTo>
                  <a:pt x="196131" y="671906"/>
                  <a:pt x="81302" y="648623"/>
                  <a:pt x="49023" y="559723"/>
                </a:cubicBezTo>
                <a:cubicBezTo>
                  <a:pt x="16744" y="470823"/>
                  <a:pt x="32619" y="263919"/>
                  <a:pt x="58548" y="172373"/>
                </a:cubicBezTo>
                <a:cubicBezTo>
                  <a:pt x="84477" y="80827"/>
                  <a:pt x="241640" y="-10190"/>
                  <a:pt x="236348" y="923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13" name="フリーフォーム 2412">
            <a:extLst>
              <a:ext uri="{FF2B5EF4-FFF2-40B4-BE49-F238E27FC236}">
                <a16:creationId xmlns:a16="http://schemas.microsoft.com/office/drawing/2014/main" id="{71F41D3B-7950-8452-3752-A9E5E2DE2E59}"/>
              </a:ext>
            </a:extLst>
          </p:cNvPr>
          <p:cNvSpPr/>
          <p:nvPr/>
        </p:nvSpPr>
        <p:spPr>
          <a:xfrm>
            <a:off x="2440639" y="10349170"/>
            <a:ext cx="521336" cy="732572"/>
          </a:xfrm>
          <a:custGeom>
            <a:avLst/>
            <a:gdLst>
              <a:gd name="connsiteX0" fmla="*/ 936 w 521336"/>
              <a:gd name="connsiteY0" fmla="*/ 20380 h 732572"/>
              <a:gd name="connsiteX1" fmla="*/ 197786 w 521336"/>
              <a:gd name="connsiteY1" fmla="*/ 4505 h 732572"/>
              <a:gd name="connsiteX2" fmla="*/ 416861 w 521336"/>
              <a:gd name="connsiteY2" fmla="*/ 109280 h 732572"/>
              <a:gd name="connsiteX3" fmla="*/ 423211 w 521336"/>
              <a:gd name="connsiteY3" fmla="*/ 99755 h 732572"/>
              <a:gd name="connsiteX4" fmla="*/ 496236 w 521336"/>
              <a:gd name="connsiteY4" fmla="*/ 283905 h 732572"/>
              <a:gd name="connsiteX5" fmla="*/ 518461 w 521336"/>
              <a:gd name="connsiteY5" fmla="*/ 436305 h 732572"/>
              <a:gd name="connsiteX6" fmla="*/ 439086 w 521336"/>
              <a:gd name="connsiteY6" fmla="*/ 607755 h 732572"/>
              <a:gd name="connsiteX7" fmla="*/ 327961 w 521336"/>
              <a:gd name="connsiteY7" fmla="*/ 706180 h 732572"/>
              <a:gd name="connsiteX8" fmla="*/ 93011 w 521336"/>
              <a:gd name="connsiteY8" fmla="*/ 718880 h 732572"/>
              <a:gd name="connsiteX9" fmla="*/ 229536 w 521336"/>
              <a:gd name="connsiteY9" fmla="*/ 728405 h 732572"/>
              <a:gd name="connsiteX10" fmla="*/ 407336 w 521336"/>
              <a:gd name="connsiteY10" fmla="*/ 645855 h 732572"/>
              <a:gd name="connsiteX11" fmla="*/ 518461 w 521336"/>
              <a:gd name="connsiteY11" fmla="*/ 474405 h 732572"/>
              <a:gd name="connsiteX12" fmla="*/ 448611 w 521336"/>
              <a:gd name="connsiteY12" fmla="*/ 109280 h 732572"/>
              <a:gd name="connsiteX13" fmla="*/ 388286 w 521336"/>
              <a:gd name="connsiteY13" fmla="*/ 68005 h 732572"/>
              <a:gd name="connsiteX14" fmla="*/ 280336 w 521336"/>
              <a:gd name="connsiteY14" fmla="*/ 1330 h 732572"/>
              <a:gd name="connsiteX15" fmla="*/ 936 w 521336"/>
              <a:gd name="connsiteY15" fmla="*/ 20380 h 7325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521336" h="732572">
                <a:moveTo>
                  <a:pt x="936" y="20380"/>
                </a:moveTo>
                <a:cubicBezTo>
                  <a:pt x="-12822" y="20909"/>
                  <a:pt x="128465" y="-10312"/>
                  <a:pt x="197786" y="4505"/>
                </a:cubicBezTo>
                <a:cubicBezTo>
                  <a:pt x="267107" y="19322"/>
                  <a:pt x="416861" y="109280"/>
                  <a:pt x="416861" y="109280"/>
                </a:cubicBezTo>
                <a:cubicBezTo>
                  <a:pt x="454432" y="125155"/>
                  <a:pt x="409982" y="70651"/>
                  <a:pt x="423211" y="99755"/>
                </a:cubicBezTo>
                <a:cubicBezTo>
                  <a:pt x="436440" y="128859"/>
                  <a:pt x="480361" y="227813"/>
                  <a:pt x="496236" y="283905"/>
                </a:cubicBezTo>
                <a:cubicBezTo>
                  <a:pt x="512111" y="339997"/>
                  <a:pt x="527986" y="382330"/>
                  <a:pt x="518461" y="436305"/>
                </a:cubicBezTo>
                <a:cubicBezTo>
                  <a:pt x="508936" y="490280"/>
                  <a:pt x="470836" y="562776"/>
                  <a:pt x="439086" y="607755"/>
                </a:cubicBezTo>
                <a:cubicBezTo>
                  <a:pt x="407336" y="652734"/>
                  <a:pt x="385640" y="687659"/>
                  <a:pt x="327961" y="706180"/>
                </a:cubicBezTo>
                <a:cubicBezTo>
                  <a:pt x="270282" y="724701"/>
                  <a:pt x="109415" y="715176"/>
                  <a:pt x="93011" y="718880"/>
                </a:cubicBezTo>
                <a:cubicBezTo>
                  <a:pt x="76607" y="722584"/>
                  <a:pt x="177148" y="740576"/>
                  <a:pt x="229536" y="728405"/>
                </a:cubicBezTo>
                <a:cubicBezTo>
                  <a:pt x="281924" y="716234"/>
                  <a:pt x="359182" y="688188"/>
                  <a:pt x="407336" y="645855"/>
                </a:cubicBezTo>
                <a:cubicBezTo>
                  <a:pt x="455490" y="603522"/>
                  <a:pt x="511582" y="563834"/>
                  <a:pt x="518461" y="474405"/>
                </a:cubicBezTo>
                <a:cubicBezTo>
                  <a:pt x="525340" y="384976"/>
                  <a:pt x="470307" y="177013"/>
                  <a:pt x="448611" y="109280"/>
                </a:cubicBezTo>
                <a:cubicBezTo>
                  <a:pt x="426915" y="41547"/>
                  <a:pt x="416332" y="85997"/>
                  <a:pt x="388286" y="68005"/>
                </a:cubicBezTo>
                <a:cubicBezTo>
                  <a:pt x="360240" y="50013"/>
                  <a:pt x="344365" y="8738"/>
                  <a:pt x="280336" y="1330"/>
                </a:cubicBezTo>
                <a:cubicBezTo>
                  <a:pt x="216307" y="-6078"/>
                  <a:pt x="14694" y="19851"/>
                  <a:pt x="936" y="20380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14" name="フリーフォーム 2413">
            <a:extLst>
              <a:ext uri="{FF2B5EF4-FFF2-40B4-BE49-F238E27FC236}">
                <a16:creationId xmlns:a16="http://schemas.microsoft.com/office/drawing/2014/main" id="{E421F873-37A2-FEEA-FB74-188449905DB8}"/>
              </a:ext>
            </a:extLst>
          </p:cNvPr>
          <p:cNvSpPr/>
          <p:nvPr/>
        </p:nvSpPr>
        <p:spPr>
          <a:xfrm>
            <a:off x="2323842" y="10511115"/>
            <a:ext cx="133938" cy="376754"/>
          </a:xfrm>
          <a:custGeom>
            <a:avLst/>
            <a:gdLst>
              <a:gd name="connsiteX0" fmla="*/ 258 w 133938"/>
              <a:gd name="connsiteY0" fmla="*/ 1310 h 376754"/>
              <a:gd name="connsiteX1" fmla="*/ 98683 w 133938"/>
              <a:gd name="connsiteY1" fmla="*/ 194985 h 376754"/>
              <a:gd name="connsiteX2" fmla="*/ 60583 w 133938"/>
              <a:gd name="connsiteY2" fmla="*/ 375960 h 376754"/>
              <a:gd name="connsiteX3" fmla="*/ 133608 w 133938"/>
              <a:gd name="connsiteY3" fmla="*/ 121960 h 376754"/>
              <a:gd name="connsiteX4" fmla="*/ 258 w 133938"/>
              <a:gd name="connsiteY4" fmla="*/ 1310 h 3767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3938" h="376754">
                <a:moveTo>
                  <a:pt x="258" y="1310"/>
                </a:moveTo>
                <a:cubicBezTo>
                  <a:pt x="-5563" y="13481"/>
                  <a:pt x="88629" y="132543"/>
                  <a:pt x="98683" y="194985"/>
                </a:cubicBezTo>
                <a:cubicBezTo>
                  <a:pt x="108737" y="257427"/>
                  <a:pt x="54762" y="388131"/>
                  <a:pt x="60583" y="375960"/>
                </a:cubicBezTo>
                <a:cubicBezTo>
                  <a:pt x="66404" y="363789"/>
                  <a:pt x="139429" y="179639"/>
                  <a:pt x="133608" y="121960"/>
                </a:cubicBezTo>
                <a:cubicBezTo>
                  <a:pt x="127787" y="64281"/>
                  <a:pt x="6079" y="-10861"/>
                  <a:pt x="258" y="1310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15" name="フリーフォーム 2414">
            <a:extLst>
              <a:ext uri="{FF2B5EF4-FFF2-40B4-BE49-F238E27FC236}">
                <a16:creationId xmlns:a16="http://schemas.microsoft.com/office/drawing/2014/main" id="{DE7A5D05-D291-5714-E464-97CE0137F742}"/>
              </a:ext>
            </a:extLst>
          </p:cNvPr>
          <p:cNvSpPr/>
          <p:nvPr/>
        </p:nvSpPr>
        <p:spPr>
          <a:xfrm>
            <a:off x="2328522" y="10521208"/>
            <a:ext cx="503693" cy="149413"/>
          </a:xfrm>
          <a:custGeom>
            <a:avLst/>
            <a:gdLst>
              <a:gd name="connsiteX0" fmla="*/ 1928 w 503693"/>
              <a:gd name="connsiteY0" fmla="*/ 16617 h 149413"/>
              <a:gd name="connsiteX1" fmla="*/ 128928 w 503693"/>
              <a:gd name="connsiteY1" fmla="*/ 10267 h 149413"/>
              <a:gd name="connsiteX2" fmla="*/ 233703 w 503693"/>
              <a:gd name="connsiteY2" fmla="*/ 146792 h 149413"/>
              <a:gd name="connsiteX3" fmla="*/ 262278 w 503693"/>
              <a:gd name="connsiteY3" fmla="*/ 99167 h 149413"/>
              <a:gd name="connsiteX4" fmla="*/ 373403 w 503693"/>
              <a:gd name="connsiteY4" fmla="*/ 86467 h 149413"/>
              <a:gd name="connsiteX5" fmla="*/ 398803 w 503693"/>
              <a:gd name="connsiteY5" fmla="*/ 16617 h 149413"/>
              <a:gd name="connsiteX6" fmla="*/ 503578 w 503693"/>
              <a:gd name="connsiteY6" fmla="*/ 742 h 149413"/>
              <a:gd name="connsiteX7" fmla="*/ 376578 w 503693"/>
              <a:gd name="connsiteY7" fmla="*/ 32492 h 149413"/>
              <a:gd name="connsiteX8" fmla="*/ 300378 w 503693"/>
              <a:gd name="connsiteY8" fmla="*/ 118217 h 149413"/>
              <a:gd name="connsiteX9" fmla="*/ 233703 w 503693"/>
              <a:gd name="connsiteY9" fmla="*/ 45192 h 149413"/>
              <a:gd name="connsiteX10" fmla="*/ 1928 w 503693"/>
              <a:gd name="connsiteY10" fmla="*/ 16617 h 1494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503693" h="149413">
                <a:moveTo>
                  <a:pt x="1928" y="16617"/>
                </a:moveTo>
                <a:cubicBezTo>
                  <a:pt x="-15534" y="10796"/>
                  <a:pt x="90299" y="-11429"/>
                  <a:pt x="128928" y="10267"/>
                </a:cubicBezTo>
                <a:cubicBezTo>
                  <a:pt x="167557" y="31963"/>
                  <a:pt x="211478" y="131975"/>
                  <a:pt x="233703" y="146792"/>
                </a:cubicBezTo>
                <a:cubicBezTo>
                  <a:pt x="255928" y="161609"/>
                  <a:pt x="238995" y="109221"/>
                  <a:pt x="262278" y="99167"/>
                </a:cubicBezTo>
                <a:cubicBezTo>
                  <a:pt x="285561" y="89113"/>
                  <a:pt x="350649" y="100225"/>
                  <a:pt x="373403" y="86467"/>
                </a:cubicBezTo>
                <a:cubicBezTo>
                  <a:pt x="396157" y="72709"/>
                  <a:pt x="377107" y="30905"/>
                  <a:pt x="398803" y="16617"/>
                </a:cubicBezTo>
                <a:cubicBezTo>
                  <a:pt x="420499" y="2329"/>
                  <a:pt x="507282" y="-1904"/>
                  <a:pt x="503578" y="742"/>
                </a:cubicBezTo>
                <a:cubicBezTo>
                  <a:pt x="499874" y="3388"/>
                  <a:pt x="410445" y="12913"/>
                  <a:pt x="376578" y="32492"/>
                </a:cubicBezTo>
                <a:cubicBezTo>
                  <a:pt x="342711" y="52071"/>
                  <a:pt x="324191" y="116100"/>
                  <a:pt x="300378" y="118217"/>
                </a:cubicBezTo>
                <a:cubicBezTo>
                  <a:pt x="276565" y="120334"/>
                  <a:pt x="276036" y="64771"/>
                  <a:pt x="233703" y="45192"/>
                </a:cubicBezTo>
                <a:cubicBezTo>
                  <a:pt x="191370" y="25613"/>
                  <a:pt x="19390" y="22438"/>
                  <a:pt x="1928" y="16617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16" name="フリーフォーム 2415">
            <a:extLst>
              <a:ext uri="{FF2B5EF4-FFF2-40B4-BE49-F238E27FC236}">
                <a16:creationId xmlns:a16="http://schemas.microsoft.com/office/drawing/2014/main" id="{7735BED7-9EAE-C055-D1A0-772761392844}"/>
              </a:ext>
            </a:extLst>
          </p:cNvPr>
          <p:cNvSpPr/>
          <p:nvPr/>
        </p:nvSpPr>
        <p:spPr>
          <a:xfrm>
            <a:off x="2679209" y="10494648"/>
            <a:ext cx="175788" cy="414255"/>
          </a:xfrm>
          <a:custGeom>
            <a:avLst/>
            <a:gdLst>
              <a:gd name="connsiteX0" fmla="*/ 175116 w 175788"/>
              <a:gd name="connsiteY0" fmla="*/ 1902 h 414255"/>
              <a:gd name="connsiteX1" fmla="*/ 117966 w 175788"/>
              <a:gd name="connsiteY1" fmla="*/ 160652 h 414255"/>
              <a:gd name="connsiteX2" fmla="*/ 124316 w 175788"/>
              <a:gd name="connsiteY2" fmla="*/ 294002 h 414255"/>
              <a:gd name="connsiteX3" fmla="*/ 165591 w 175788"/>
              <a:gd name="connsiteY3" fmla="*/ 408302 h 414255"/>
              <a:gd name="connsiteX4" fmla="*/ 98916 w 175788"/>
              <a:gd name="connsiteY4" fmla="*/ 398777 h 414255"/>
              <a:gd name="connsiteX5" fmla="*/ 491 w 175788"/>
              <a:gd name="connsiteY5" fmla="*/ 405127 h 414255"/>
              <a:gd name="connsiteX6" fmla="*/ 143366 w 175788"/>
              <a:gd name="connsiteY6" fmla="*/ 373377 h 414255"/>
              <a:gd name="connsiteX7" fmla="*/ 73516 w 175788"/>
              <a:gd name="connsiteY7" fmla="*/ 274952 h 414255"/>
              <a:gd name="connsiteX8" fmla="*/ 175116 w 175788"/>
              <a:gd name="connsiteY8" fmla="*/ 1902 h 4142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75788" h="414255">
                <a:moveTo>
                  <a:pt x="175116" y="1902"/>
                </a:moveTo>
                <a:cubicBezTo>
                  <a:pt x="182524" y="-17148"/>
                  <a:pt x="126433" y="111969"/>
                  <a:pt x="117966" y="160652"/>
                </a:cubicBezTo>
                <a:cubicBezTo>
                  <a:pt x="109499" y="209335"/>
                  <a:pt x="116379" y="252727"/>
                  <a:pt x="124316" y="294002"/>
                </a:cubicBezTo>
                <a:cubicBezTo>
                  <a:pt x="132253" y="335277"/>
                  <a:pt x="169824" y="390840"/>
                  <a:pt x="165591" y="408302"/>
                </a:cubicBezTo>
                <a:cubicBezTo>
                  <a:pt x="161358" y="425764"/>
                  <a:pt x="126433" y="399306"/>
                  <a:pt x="98916" y="398777"/>
                </a:cubicBezTo>
                <a:cubicBezTo>
                  <a:pt x="71399" y="398248"/>
                  <a:pt x="-6917" y="409360"/>
                  <a:pt x="491" y="405127"/>
                </a:cubicBezTo>
                <a:cubicBezTo>
                  <a:pt x="7899" y="400894"/>
                  <a:pt x="131195" y="395073"/>
                  <a:pt x="143366" y="373377"/>
                </a:cubicBezTo>
                <a:cubicBezTo>
                  <a:pt x="155537" y="351681"/>
                  <a:pt x="72458" y="334748"/>
                  <a:pt x="73516" y="274952"/>
                </a:cubicBezTo>
                <a:cubicBezTo>
                  <a:pt x="74574" y="215156"/>
                  <a:pt x="167708" y="20952"/>
                  <a:pt x="175116" y="1902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17" name="フリーフォーム 2416">
            <a:extLst>
              <a:ext uri="{FF2B5EF4-FFF2-40B4-BE49-F238E27FC236}">
                <a16:creationId xmlns:a16="http://schemas.microsoft.com/office/drawing/2014/main" id="{9EF397BC-52DC-3898-2EC9-49C81329B2AD}"/>
              </a:ext>
            </a:extLst>
          </p:cNvPr>
          <p:cNvSpPr/>
          <p:nvPr/>
        </p:nvSpPr>
        <p:spPr>
          <a:xfrm>
            <a:off x="2349238" y="10739651"/>
            <a:ext cx="352707" cy="173303"/>
          </a:xfrm>
          <a:custGeom>
            <a:avLst/>
            <a:gdLst>
              <a:gd name="connsiteX0" fmla="*/ 262 w 352707"/>
              <a:gd name="connsiteY0" fmla="*/ 153774 h 173303"/>
              <a:gd name="connsiteX1" fmla="*/ 187587 w 352707"/>
              <a:gd name="connsiteY1" fmla="*/ 147424 h 173303"/>
              <a:gd name="connsiteX2" fmla="*/ 181237 w 352707"/>
              <a:gd name="connsiteY2" fmla="*/ 1374 h 173303"/>
              <a:gd name="connsiteX3" fmla="*/ 225687 w 352707"/>
              <a:gd name="connsiteY3" fmla="*/ 71224 h 173303"/>
              <a:gd name="connsiteX4" fmla="*/ 276487 w 352707"/>
              <a:gd name="connsiteY4" fmla="*/ 20424 h 173303"/>
              <a:gd name="connsiteX5" fmla="*/ 327287 w 352707"/>
              <a:gd name="connsiteY5" fmla="*/ 74399 h 173303"/>
              <a:gd name="connsiteX6" fmla="*/ 352687 w 352707"/>
              <a:gd name="connsiteY6" fmla="*/ 172824 h 173303"/>
              <a:gd name="connsiteX7" fmla="*/ 330462 w 352707"/>
              <a:gd name="connsiteY7" fmla="*/ 29949 h 173303"/>
              <a:gd name="connsiteX8" fmla="*/ 273312 w 352707"/>
              <a:gd name="connsiteY8" fmla="*/ 93449 h 173303"/>
              <a:gd name="connsiteX9" fmla="*/ 190762 w 352707"/>
              <a:gd name="connsiteY9" fmla="*/ 17249 h 173303"/>
              <a:gd name="connsiteX10" fmla="*/ 174887 w 352707"/>
              <a:gd name="connsiteY10" fmla="*/ 115674 h 173303"/>
              <a:gd name="connsiteX11" fmla="*/ 146312 w 352707"/>
              <a:gd name="connsiteY11" fmla="*/ 141074 h 173303"/>
              <a:gd name="connsiteX12" fmla="*/ 262 w 352707"/>
              <a:gd name="connsiteY12" fmla="*/ 153774 h 1733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52707" h="173303">
                <a:moveTo>
                  <a:pt x="262" y="153774"/>
                </a:moveTo>
                <a:cubicBezTo>
                  <a:pt x="7141" y="154832"/>
                  <a:pt x="157424" y="172824"/>
                  <a:pt x="187587" y="147424"/>
                </a:cubicBezTo>
                <a:cubicBezTo>
                  <a:pt x="217750" y="122024"/>
                  <a:pt x="174887" y="14074"/>
                  <a:pt x="181237" y="1374"/>
                </a:cubicBezTo>
                <a:cubicBezTo>
                  <a:pt x="187587" y="-11326"/>
                  <a:pt x="209812" y="68049"/>
                  <a:pt x="225687" y="71224"/>
                </a:cubicBezTo>
                <a:cubicBezTo>
                  <a:pt x="241562" y="74399"/>
                  <a:pt x="259554" y="19895"/>
                  <a:pt x="276487" y="20424"/>
                </a:cubicBezTo>
                <a:cubicBezTo>
                  <a:pt x="293420" y="20953"/>
                  <a:pt x="314587" y="48999"/>
                  <a:pt x="327287" y="74399"/>
                </a:cubicBezTo>
                <a:cubicBezTo>
                  <a:pt x="339987" y="99799"/>
                  <a:pt x="352158" y="180232"/>
                  <a:pt x="352687" y="172824"/>
                </a:cubicBezTo>
                <a:cubicBezTo>
                  <a:pt x="353216" y="165416"/>
                  <a:pt x="343691" y="43178"/>
                  <a:pt x="330462" y="29949"/>
                </a:cubicBezTo>
                <a:cubicBezTo>
                  <a:pt x="317233" y="16720"/>
                  <a:pt x="296595" y="95566"/>
                  <a:pt x="273312" y="93449"/>
                </a:cubicBezTo>
                <a:cubicBezTo>
                  <a:pt x="250029" y="91332"/>
                  <a:pt x="207166" y="13545"/>
                  <a:pt x="190762" y="17249"/>
                </a:cubicBezTo>
                <a:cubicBezTo>
                  <a:pt x="174358" y="20953"/>
                  <a:pt x="182295" y="95037"/>
                  <a:pt x="174887" y="115674"/>
                </a:cubicBezTo>
                <a:cubicBezTo>
                  <a:pt x="167479" y="136311"/>
                  <a:pt x="169066" y="134724"/>
                  <a:pt x="146312" y="141074"/>
                </a:cubicBezTo>
                <a:cubicBezTo>
                  <a:pt x="123558" y="147424"/>
                  <a:pt x="-6617" y="152716"/>
                  <a:pt x="262" y="153774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80" name="フリーフォーム 2179">
            <a:extLst>
              <a:ext uri="{FF2B5EF4-FFF2-40B4-BE49-F238E27FC236}">
                <a16:creationId xmlns:a16="http://schemas.microsoft.com/office/drawing/2014/main" id="{B8B1DB9A-CE1D-6F15-96F6-EA388A1A67A2}"/>
              </a:ext>
            </a:extLst>
          </p:cNvPr>
          <p:cNvSpPr/>
          <p:nvPr/>
        </p:nvSpPr>
        <p:spPr>
          <a:xfrm>
            <a:off x="4387149" y="9544048"/>
            <a:ext cx="77204" cy="620886"/>
          </a:xfrm>
          <a:custGeom>
            <a:avLst/>
            <a:gdLst>
              <a:gd name="connsiteX0" fmla="*/ 48326 w 77204"/>
              <a:gd name="connsiteY0" fmla="*/ 2 h 620886"/>
              <a:gd name="connsiteX1" fmla="*/ 13401 w 77204"/>
              <a:gd name="connsiteY1" fmla="*/ 130177 h 620886"/>
              <a:gd name="connsiteX2" fmla="*/ 29276 w 77204"/>
              <a:gd name="connsiteY2" fmla="*/ 327027 h 620886"/>
              <a:gd name="connsiteX3" fmla="*/ 76901 w 77204"/>
              <a:gd name="connsiteY3" fmla="*/ 619127 h 620886"/>
              <a:gd name="connsiteX4" fmla="*/ 3876 w 77204"/>
              <a:gd name="connsiteY4" fmla="*/ 180977 h 620886"/>
              <a:gd name="connsiteX5" fmla="*/ 13401 w 77204"/>
              <a:gd name="connsiteY5" fmla="*/ 133352 h 620886"/>
              <a:gd name="connsiteX6" fmla="*/ 48326 w 77204"/>
              <a:gd name="connsiteY6" fmla="*/ 2 h 6208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77204" h="620886">
                <a:moveTo>
                  <a:pt x="48326" y="2"/>
                </a:moveTo>
                <a:cubicBezTo>
                  <a:pt x="48326" y="-527"/>
                  <a:pt x="16576" y="75673"/>
                  <a:pt x="13401" y="130177"/>
                </a:cubicBezTo>
                <a:cubicBezTo>
                  <a:pt x="10226" y="184681"/>
                  <a:pt x="18693" y="245535"/>
                  <a:pt x="29276" y="327027"/>
                </a:cubicBezTo>
                <a:cubicBezTo>
                  <a:pt x="39859" y="408519"/>
                  <a:pt x="81134" y="643469"/>
                  <a:pt x="76901" y="619127"/>
                </a:cubicBezTo>
                <a:cubicBezTo>
                  <a:pt x="72668" y="594785"/>
                  <a:pt x="14459" y="261939"/>
                  <a:pt x="3876" y="180977"/>
                </a:cubicBezTo>
                <a:cubicBezTo>
                  <a:pt x="-6707" y="100015"/>
                  <a:pt x="7051" y="162456"/>
                  <a:pt x="13401" y="133352"/>
                </a:cubicBezTo>
                <a:cubicBezTo>
                  <a:pt x="19751" y="104248"/>
                  <a:pt x="48326" y="531"/>
                  <a:pt x="48326" y="2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67" name="フリーフォーム 2266">
            <a:extLst>
              <a:ext uri="{FF2B5EF4-FFF2-40B4-BE49-F238E27FC236}">
                <a16:creationId xmlns:a16="http://schemas.microsoft.com/office/drawing/2014/main" id="{1327E15A-B80A-98FB-050F-E4F2C7E4942C}"/>
              </a:ext>
            </a:extLst>
          </p:cNvPr>
          <p:cNvSpPr/>
          <p:nvPr/>
        </p:nvSpPr>
        <p:spPr>
          <a:xfrm>
            <a:off x="4418151" y="9720851"/>
            <a:ext cx="42849" cy="440505"/>
          </a:xfrm>
          <a:custGeom>
            <a:avLst/>
            <a:gdLst>
              <a:gd name="connsiteX0" fmla="*/ 1449 w 42849"/>
              <a:gd name="connsiteY0" fmla="*/ 999 h 440505"/>
              <a:gd name="connsiteX1" fmla="*/ 42724 w 42849"/>
              <a:gd name="connsiteY1" fmla="*/ 432799 h 440505"/>
              <a:gd name="connsiteX2" fmla="*/ 14149 w 42849"/>
              <a:gd name="connsiteY2" fmla="*/ 280399 h 440505"/>
              <a:gd name="connsiteX3" fmla="*/ 10974 w 42849"/>
              <a:gd name="connsiteY3" fmla="*/ 312149 h 440505"/>
              <a:gd name="connsiteX4" fmla="*/ 1449 w 42849"/>
              <a:gd name="connsiteY4" fmla="*/ 999 h 4405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2849" h="440505">
                <a:moveTo>
                  <a:pt x="1449" y="999"/>
                </a:moveTo>
                <a:cubicBezTo>
                  <a:pt x="6741" y="21107"/>
                  <a:pt x="40607" y="386232"/>
                  <a:pt x="42724" y="432799"/>
                </a:cubicBezTo>
                <a:cubicBezTo>
                  <a:pt x="44841" y="479366"/>
                  <a:pt x="19441" y="300507"/>
                  <a:pt x="14149" y="280399"/>
                </a:cubicBezTo>
                <a:cubicBezTo>
                  <a:pt x="8857" y="260291"/>
                  <a:pt x="15207" y="353953"/>
                  <a:pt x="10974" y="312149"/>
                </a:cubicBezTo>
                <a:cubicBezTo>
                  <a:pt x="6741" y="270345"/>
                  <a:pt x="-3843" y="-19109"/>
                  <a:pt x="1449" y="99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90" name="フリーフォーム 2289">
            <a:extLst>
              <a:ext uri="{FF2B5EF4-FFF2-40B4-BE49-F238E27FC236}">
                <a16:creationId xmlns:a16="http://schemas.microsoft.com/office/drawing/2014/main" id="{01C11B0E-19AF-3433-90B1-0306CEA6CB64}"/>
              </a:ext>
            </a:extLst>
          </p:cNvPr>
          <p:cNvSpPr/>
          <p:nvPr/>
        </p:nvSpPr>
        <p:spPr>
          <a:xfrm>
            <a:off x="4413250" y="9493248"/>
            <a:ext cx="54441" cy="124133"/>
          </a:xfrm>
          <a:custGeom>
            <a:avLst/>
            <a:gdLst>
              <a:gd name="connsiteX0" fmla="*/ 6350 w 54441"/>
              <a:gd name="connsiteY0" fmla="*/ 2 h 124133"/>
              <a:gd name="connsiteX1" fmla="*/ 47625 w 54441"/>
              <a:gd name="connsiteY1" fmla="*/ 95252 h 124133"/>
              <a:gd name="connsiteX2" fmla="*/ 0 w 54441"/>
              <a:gd name="connsiteY2" fmla="*/ 123827 h 124133"/>
              <a:gd name="connsiteX3" fmla="*/ 47625 w 54441"/>
              <a:gd name="connsiteY3" fmla="*/ 111127 h 124133"/>
              <a:gd name="connsiteX4" fmla="*/ 50800 w 54441"/>
              <a:gd name="connsiteY4" fmla="*/ 98427 h 124133"/>
              <a:gd name="connsiteX5" fmla="*/ 6350 w 54441"/>
              <a:gd name="connsiteY5" fmla="*/ 2 h 1241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4441" h="124133">
                <a:moveTo>
                  <a:pt x="6350" y="2"/>
                </a:moveTo>
                <a:cubicBezTo>
                  <a:pt x="5821" y="-527"/>
                  <a:pt x="48683" y="74615"/>
                  <a:pt x="47625" y="95252"/>
                </a:cubicBezTo>
                <a:cubicBezTo>
                  <a:pt x="46567" y="115889"/>
                  <a:pt x="0" y="121181"/>
                  <a:pt x="0" y="123827"/>
                </a:cubicBezTo>
                <a:cubicBezTo>
                  <a:pt x="0" y="126473"/>
                  <a:pt x="47625" y="111127"/>
                  <a:pt x="47625" y="111127"/>
                </a:cubicBezTo>
                <a:cubicBezTo>
                  <a:pt x="56092" y="106894"/>
                  <a:pt x="56092" y="111127"/>
                  <a:pt x="50800" y="98427"/>
                </a:cubicBezTo>
                <a:cubicBezTo>
                  <a:pt x="45508" y="85727"/>
                  <a:pt x="6879" y="531"/>
                  <a:pt x="6350" y="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39" name="フリーフォーム 2338">
            <a:extLst>
              <a:ext uri="{FF2B5EF4-FFF2-40B4-BE49-F238E27FC236}">
                <a16:creationId xmlns:a16="http://schemas.microsoft.com/office/drawing/2014/main" id="{0FCAB5EF-D359-7039-9D0B-42A898FD873A}"/>
              </a:ext>
            </a:extLst>
          </p:cNvPr>
          <p:cNvSpPr/>
          <p:nvPr/>
        </p:nvSpPr>
        <p:spPr>
          <a:xfrm>
            <a:off x="4375146" y="9636052"/>
            <a:ext cx="57064" cy="93038"/>
          </a:xfrm>
          <a:custGeom>
            <a:avLst/>
            <a:gdLst>
              <a:gd name="connsiteX0" fmla="*/ 22229 w 57064"/>
              <a:gd name="connsiteY0" fmla="*/ 73 h 93038"/>
              <a:gd name="connsiteX1" fmla="*/ 50804 w 57064"/>
              <a:gd name="connsiteY1" fmla="*/ 63573 h 93038"/>
              <a:gd name="connsiteX2" fmla="*/ 4 w 57064"/>
              <a:gd name="connsiteY2" fmla="*/ 92148 h 93038"/>
              <a:gd name="connsiteX3" fmla="*/ 53979 w 57064"/>
              <a:gd name="connsiteY3" fmla="*/ 82623 h 93038"/>
              <a:gd name="connsiteX4" fmla="*/ 50804 w 57064"/>
              <a:gd name="connsiteY4" fmla="*/ 50873 h 93038"/>
              <a:gd name="connsiteX5" fmla="*/ 22229 w 57064"/>
              <a:gd name="connsiteY5" fmla="*/ 73 h 93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064" h="93038">
                <a:moveTo>
                  <a:pt x="22229" y="73"/>
                </a:moveTo>
                <a:cubicBezTo>
                  <a:pt x="22229" y="2190"/>
                  <a:pt x="54508" y="48227"/>
                  <a:pt x="50804" y="63573"/>
                </a:cubicBezTo>
                <a:cubicBezTo>
                  <a:pt x="47100" y="78919"/>
                  <a:pt x="-525" y="88973"/>
                  <a:pt x="4" y="92148"/>
                </a:cubicBezTo>
                <a:cubicBezTo>
                  <a:pt x="533" y="95323"/>
                  <a:pt x="45512" y="89502"/>
                  <a:pt x="53979" y="82623"/>
                </a:cubicBezTo>
                <a:cubicBezTo>
                  <a:pt x="62446" y="75744"/>
                  <a:pt x="50804" y="50873"/>
                  <a:pt x="50804" y="50873"/>
                </a:cubicBezTo>
                <a:cubicBezTo>
                  <a:pt x="47629" y="42406"/>
                  <a:pt x="22229" y="-2044"/>
                  <a:pt x="22229" y="7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18" name="フリーフォーム 2417">
            <a:extLst>
              <a:ext uri="{FF2B5EF4-FFF2-40B4-BE49-F238E27FC236}">
                <a16:creationId xmlns:a16="http://schemas.microsoft.com/office/drawing/2014/main" id="{9D2BA884-10F7-B8E1-8E58-C2E506360EBE}"/>
              </a:ext>
            </a:extLst>
          </p:cNvPr>
          <p:cNvSpPr/>
          <p:nvPr/>
        </p:nvSpPr>
        <p:spPr>
          <a:xfrm>
            <a:off x="4387772" y="9612964"/>
            <a:ext cx="89806" cy="153347"/>
          </a:xfrm>
          <a:custGeom>
            <a:avLst/>
            <a:gdLst>
              <a:gd name="connsiteX0" fmla="*/ 54053 w 89806"/>
              <a:gd name="connsiteY0" fmla="*/ 936 h 153347"/>
              <a:gd name="connsiteX1" fmla="*/ 88978 w 89806"/>
              <a:gd name="connsiteY1" fmla="*/ 64436 h 153347"/>
              <a:gd name="connsiteX2" fmla="*/ 76278 w 89806"/>
              <a:gd name="connsiteY2" fmla="*/ 121586 h 153347"/>
              <a:gd name="connsiteX3" fmla="*/ 47703 w 89806"/>
              <a:gd name="connsiteY3" fmla="*/ 153336 h 153347"/>
              <a:gd name="connsiteX4" fmla="*/ 41353 w 89806"/>
              <a:gd name="connsiteY4" fmla="*/ 118411 h 153347"/>
              <a:gd name="connsiteX5" fmla="*/ 66753 w 89806"/>
              <a:gd name="connsiteY5" fmla="*/ 96186 h 153347"/>
              <a:gd name="connsiteX6" fmla="*/ 78 w 89806"/>
              <a:gd name="connsiteY6" fmla="*/ 29511 h 153347"/>
              <a:gd name="connsiteX7" fmla="*/ 54053 w 89806"/>
              <a:gd name="connsiteY7" fmla="*/ 936 h 1533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89806" h="153347">
                <a:moveTo>
                  <a:pt x="54053" y="936"/>
                </a:moveTo>
                <a:cubicBezTo>
                  <a:pt x="68870" y="6757"/>
                  <a:pt x="85274" y="44328"/>
                  <a:pt x="88978" y="64436"/>
                </a:cubicBezTo>
                <a:cubicBezTo>
                  <a:pt x="92682" y="84544"/>
                  <a:pt x="83157" y="106769"/>
                  <a:pt x="76278" y="121586"/>
                </a:cubicBezTo>
                <a:cubicBezTo>
                  <a:pt x="69399" y="136403"/>
                  <a:pt x="53524" y="153865"/>
                  <a:pt x="47703" y="153336"/>
                </a:cubicBezTo>
                <a:cubicBezTo>
                  <a:pt x="41882" y="152807"/>
                  <a:pt x="38178" y="127936"/>
                  <a:pt x="41353" y="118411"/>
                </a:cubicBezTo>
                <a:cubicBezTo>
                  <a:pt x="44528" y="108886"/>
                  <a:pt x="73632" y="111003"/>
                  <a:pt x="66753" y="96186"/>
                </a:cubicBezTo>
                <a:cubicBezTo>
                  <a:pt x="59874" y="81369"/>
                  <a:pt x="2195" y="41153"/>
                  <a:pt x="78" y="29511"/>
                </a:cubicBezTo>
                <a:cubicBezTo>
                  <a:pt x="-2039" y="17869"/>
                  <a:pt x="39236" y="-4885"/>
                  <a:pt x="54053" y="93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19" name="フリーフォーム 2418">
            <a:extLst>
              <a:ext uri="{FF2B5EF4-FFF2-40B4-BE49-F238E27FC236}">
                <a16:creationId xmlns:a16="http://schemas.microsoft.com/office/drawing/2014/main" id="{93880708-80BA-80C7-F19B-8C1220C074B0}"/>
              </a:ext>
            </a:extLst>
          </p:cNvPr>
          <p:cNvSpPr/>
          <p:nvPr/>
        </p:nvSpPr>
        <p:spPr>
          <a:xfrm>
            <a:off x="4435420" y="9642473"/>
            <a:ext cx="63587" cy="136539"/>
          </a:xfrm>
          <a:custGeom>
            <a:avLst/>
            <a:gdLst>
              <a:gd name="connsiteX0" fmla="*/ 63555 w 63587"/>
              <a:gd name="connsiteY0" fmla="*/ 2 h 136539"/>
              <a:gd name="connsiteX1" fmla="*/ 28630 w 63587"/>
              <a:gd name="connsiteY1" fmla="*/ 98427 h 136539"/>
              <a:gd name="connsiteX2" fmla="*/ 55 w 63587"/>
              <a:gd name="connsiteY2" fmla="*/ 136527 h 136539"/>
              <a:gd name="connsiteX3" fmla="*/ 22280 w 63587"/>
              <a:gd name="connsiteY3" fmla="*/ 95252 h 136539"/>
              <a:gd name="connsiteX4" fmla="*/ 63555 w 63587"/>
              <a:gd name="connsiteY4" fmla="*/ 2 h 1365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3587" h="136539">
                <a:moveTo>
                  <a:pt x="63555" y="2"/>
                </a:moveTo>
                <a:cubicBezTo>
                  <a:pt x="64613" y="531"/>
                  <a:pt x="39213" y="75673"/>
                  <a:pt x="28630" y="98427"/>
                </a:cubicBezTo>
                <a:cubicBezTo>
                  <a:pt x="18047" y="121181"/>
                  <a:pt x="1113" y="137056"/>
                  <a:pt x="55" y="136527"/>
                </a:cubicBezTo>
                <a:cubicBezTo>
                  <a:pt x="-1003" y="135998"/>
                  <a:pt x="13284" y="113773"/>
                  <a:pt x="22280" y="95252"/>
                </a:cubicBezTo>
                <a:cubicBezTo>
                  <a:pt x="31276" y="76731"/>
                  <a:pt x="62497" y="-527"/>
                  <a:pt x="63555" y="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20" name="フリーフォーム 2419">
            <a:extLst>
              <a:ext uri="{FF2B5EF4-FFF2-40B4-BE49-F238E27FC236}">
                <a16:creationId xmlns:a16="http://schemas.microsoft.com/office/drawing/2014/main" id="{F65EA899-1E11-1C05-B92B-BAAD2F583DE5}"/>
              </a:ext>
            </a:extLst>
          </p:cNvPr>
          <p:cNvSpPr/>
          <p:nvPr/>
        </p:nvSpPr>
        <p:spPr>
          <a:xfrm>
            <a:off x="4517865" y="9664482"/>
            <a:ext cx="22738" cy="114906"/>
          </a:xfrm>
          <a:custGeom>
            <a:avLst/>
            <a:gdLst>
              <a:gd name="connsiteX0" fmla="*/ 22385 w 22738"/>
              <a:gd name="connsiteY0" fmla="*/ 218 h 114906"/>
              <a:gd name="connsiteX1" fmla="*/ 160 w 22738"/>
              <a:gd name="connsiteY1" fmla="*/ 111343 h 114906"/>
              <a:gd name="connsiteX2" fmla="*/ 12860 w 22738"/>
              <a:gd name="connsiteY2" fmla="*/ 82768 h 114906"/>
              <a:gd name="connsiteX3" fmla="*/ 22385 w 22738"/>
              <a:gd name="connsiteY3" fmla="*/ 218 h 1149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2738" h="114906">
                <a:moveTo>
                  <a:pt x="22385" y="218"/>
                </a:moveTo>
                <a:cubicBezTo>
                  <a:pt x="20268" y="4980"/>
                  <a:pt x="1747" y="97585"/>
                  <a:pt x="160" y="111343"/>
                </a:cubicBezTo>
                <a:cubicBezTo>
                  <a:pt x="-1427" y="125101"/>
                  <a:pt x="9156" y="95468"/>
                  <a:pt x="12860" y="82768"/>
                </a:cubicBezTo>
                <a:cubicBezTo>
                  <a:pt x="16564" y="70068"/>
                  <a:pt x="24502" y="-4544"/>
                  <a:pt x="22385" y="21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21" name="フリーフォーム 2420">
            <a:extLst>
              <a:ext uri="{FF2B5EF4-FFF2-40B4-BE49-F238E27FC236}">
                <a16:creationId xmlns:a16="http://schemas.microsoft.com/office/drawing/2014/main" id="{97358D14-899D-14C3-5384-251F55A48CB4}"/>
              </a:ext>
            </a:extLst>
          </p:cNvPr>
          <p:cNvSpPr/>
          <p:nvPr/>
        </p:nvSpPr>
        <p:spPr>
          <a:xfrm>
            <a:off x="4508883" y="9661107"/>
            <a:ext cx="28192" cy="100912"/>
          </a:xfrm>
          <a:custGeom>
            <a:avLst/>
            <a:gdLst>
              <a:gd name="connsiteX0" fmla="*/ 28192 w 28192"/>
              <a:gd name="connsiteY0" fmla="*/ 418 h 100912"/>
              <a:gd name="connsiteX1" fmla="*/ 2792 w 28192"/>
              <a:gd name="connsiteY1" fmla="*/ 98843 h 100912"/>
              <a:gd name="connsiteX2" fmla="*/ 2792 w 28192"/>
              <a:gd name="connsiteY2" fmla="*/ 63918 h 100912"/>
              <a:gd name="connsiteX3" fmla="*/ 28192 w 28192"/>
              <a:gd name="connsiteY3" fmla="*/ 418 h 100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192" h="100912">
                <a:moveTo>
                  <a:pt x="28192" y="418"/>
                </a:moveTo>
                <a:cubicBezTo>
                  <a:pt x="28192" y="6239"/>
                  <a:pt x="7025" y="88260"/>
                  <a:pt x="2792" y="98843"/>
                </a:cubicBezTo>
                <a:cubicBezTo>
                  <a:pt x="-1441" y="109426"/>
                  <a:pt x="-383" y="76618"/>
                  <a:pt x="2792" y="63918"/>
                </a:cubicBezTo>
                <a:cubicBezTo>
                  <a:pt x="5967" y="51218"/>
                  <a:pt x="28192" y="-5403"/>
                  <a:pt x="28192" y="41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22" name="フリーフォーム 2421">
            <a:extLst>
              <a:ext uri="{FF2B5EF4-FFF2-40B4-BE49-F238E27FC236}">
                <a16:creationId xmlns:a16="http://schemas.microsoft.com/office/drawing/2014/main" id="{813B560B-B3E3-6448-FDAD-FB497CD467CB}"/>
              </a:ext>
            </a:extLst>
          </p:cNvPr>
          <p:cNvSpPr/>
          <p:nvPr/>
        </p:nvSpPr>
        <p:spPr>
          <a:xfrm>
            <a:off x="4445000" y="9667340"/>
            <a:ext cx="98425" cy="32318"/>
          </a:xfrm>
          <a:custGeom>
            <a:avLst/>
            <a:gdLst>
              <a:gd name="connsiteX0" fmla="*/ 0 w 98425"/>
              <a:gd name="connsiteY0" fmla="*/ 19585 h 32318"/>
              <a:gd name="connsiteX1" fmla="*/ 73025 w 98425"/>
              <a:gd name="connsiteY1" fmla="*/ 6885 h 32318"/>
              <a:gd name="connsiteX2" fmla="*/ 98425 w 98425"/>
              <a:gd name="connsiteY2" fmla="*/ 32285 h 32318"/>
              <a:gd name="connsiteX3" fmla="*/ 73025 w 98425"/>
              <a:gd name="connsiteY3" fmla="*/ 535 h 32318"/>
              <a:gd name="connsiteX4" fmla="*/ 0 w 98425"/>
              <a:gd name="connsiteY4" fmla="*/ 19585 h 323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8425" h="32318">
                <a:moveTo>
                  <a:pt x="0" y="19585"/>
                </a:moveTo>
                <a:cubicBezTo>
                  <a:pt x="0" y="20643"/>
                  <a:pt x="56621" y="4768"/>
                  <a:pt x="73025" y="6885"/>
                </a:cubicBezTo>
                <a:cubicBezTo>
                  <a:pt x="89429" y="9002"/>
                  <a:pt x="98425" y="33343"/>
                  <a:pt x="98425" y="32285"/>
                </a:cubicBezTo>
                <a:cubicBezTo>
                  <a:pt x="98425" y="31227"/>
                  <a:pt x="84138" y="4768"/>
                  <a:pt x="73025" y="535"/>
                </a:cubicBezTo>
                <a:cubicBezTo>
                  <a:pt x="61913" y="-3698"/>
                  <a:pt x="0" y="18527"/>
                  <a:pt x="0" y="1958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23" name="フリーフォーム 2422">
            <a:extLst>
              <a:ext uri="{FF2B5EF4-FFF2-40B4-BE49-F238E27FC236}">
                <a16:creationId xmlns:a16="http://schemas.microsoft.com/office/drawing/2014/main" id="{C50EA1A2-2E5A-31D0-E238-A7422A27D753}"/>
              </a:ext>
            </a:extLst>
          </p:cNvPr>
          <p:cNvSpPr/>
          <p:nvPr/>
        </p:nvSpPr>
        <p:spPr>
          <a:xfrm>
            <a:off x="4390957" y="9775212"/>
            <a:ext cx="136598" cy="57877"/>
          </a:xfrm>
          <a:custGeom>
            <a:avLst/>
            <a:gdLst>
              <a:gd name="connsiteX0" fmla="*/ 68 w 136598"/>
              <a:gd name="connsiteY0" fmla="*/ 26013 h 57877"/>
              <a:gd name="connsiteX1" fmla="*/ 98493 w 136598"/>
              <a:gd name="connsiteY1" fmla="*/ 613 h 57877"/>
              <a:gd name="connsiteX2" fmla="*/ 136593 w 136598"/>
              <a:gd name="connsiteY2" fmla="*/ 57763 h 57877"/>
              <a:gd name="connsiteX3" fmla="*/ 101668 w 136598"/>
              <a:gd name="connsiteY3" fmla="*/ 16488 h 57877"/>
              <a:gd name="connsiteX4" fmla="*/ 82618 w 136598"/>
              <a:gd name="connsiteY4" fmla="*/ 613 h 57877"/>
              <a:gd name="connsiteX5" fmla="*/ 68 w 136598"/>
              <a:gd name="connsiteY5" fmla="*/ 26013 h 578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36598" h="57877">
                <a:moveTo>
                  <a:pt x="68" y="26013"/>
                </a:moveTo>
                <a:cubicBezTo>
                  <a:pt x="2714" y="26013"/>
                  <a:pt x="75739" y="-4679"/>
                  <a:pt x="98493" y="613"/>
                </a:cubicBezTo>
                <a:cubicBezTo>
                  <a:pt x="121247" y="5905"/>
                  <a:pt x="136064" y="55117"/>
                  <a:pt x="136593" y="57763"/>
                </a:cubicBezTo>
                <a:cubicBezTo>
                  <a:pt x="137122" y="60409"/>
                  <a:pt x="101668" y="16488"/>
                  <a:pt x="101668" y="16488"/>
                </a:cubicBezTo>
                <a:cubicBezTo>
                  <a:pt x="92672" y="6963"/>
                  <a:pt x="93201" y="84"/>
                  <a:pt x="82618" y="613"/>
                </a:cubicBezTo>
                <a:cubicBezTo>
                  <a:pt x="72035" y="1142"/>
                  <a:pt x="-2578" y="26013"/>
                  <a:pt x="68" y="2601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24" name="フリーフォーム 2423">
            <a:extLst>
              <a:ext uri="{FF2B5EF4-FFF2-40B4-BE49-F238E27FC236}">
                <a16:creationId xmlns:a16="http://schemas.microsoft.com/office/drawing/2014/main" id="{9241C50A-991A-BD42-4B32-659604CF1C24}"/>
              </a:ext>
            </a:extLst>
          </p:cNvPr>
          <p:cNvSpPr/>
          <p:nvPr/>
        </p:nvSpPr>
        <p:spPr>
          <a:xfrm>
            <a:off x="4409752" y="9756012"/>
            <a:ext cx="135246" cy="67604"/>
          </a:xfrm>
          <a:custGeom>
            <a:avLst/>
            <a:gdLst>
              <a:gd name="connsiteX0" fmla="*/ 323 w 135246"/>
              <a:gd name="connsiteY0" fmla="*/ 29338 h 67604"/>
              <a:gd name="connsiteX1" fmla="*/ 60648 w 135246"/>
              <a:gd name="connsiteY1" fmla="*/ 763 h 67604"/>
              <a:gd name="connsiteX2" fmla="*/ 95573 w 135246"/>
              <a:gd name="connsiteY2" fmla="*/ 13463 h 67604"/>
              <a:gd name="connsiteX3" fmla="*/ 133673 w 135246"/>
              <a:gd name="connsiteY3" fmla="*/ 67438 h 67604"/>
              <a:gd name="connsiteX4" fmla="*/ 124148 w 135246"/>
              <a:gd name="connsiteY4" fmla="*/ 29338 h 67604"/>
              <a:gd name="connsiteX5" fmla="*/ 89223 w 135246"/>
              <a:gd name="connsiteY5" fmla="*/ 763 h 67604"/>
              <a:gd name="connsiteX6" fmla="*/ 323 w 135246"/>
              <a:gd name="connsiteY6" fmla="*/ 29338 h 676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35246" h="67604">
                <a:moveTo>
                  <a:pt x="323" y="29338"/>
                </a:moveTo>
                <a:cubicBezTo>
                  <a:pt x="-4439" y="29338"/>
                  <a:pt x="44773" y="3409"/>
                  <a:pt x="60648" y="763"/>
                </a:cubicBezTo>
                <a:cubicBezTo>
                  <a:pt x="76523" y="-1883"/>
                  <a:pt x="83402" y="2350"/>
                  <a:pt x="95573" y="13463"/>
                </a:cubicBezTo>
                <a:cubicBezTo>
                  <a:pt x="107744" y="24576"/>
                  <a:pt x="128911" y="64792"/>
                  <a:pt x="133673" y="67438"/>
                </a:cubicBezTo>
                <a:cubicBezTo>
                  <a:pt x="138435" y="70084"/>
                  <a:pt x="131556" y="40451"/>
                  <a:pt x="124148" y="29338"/>
                </a:cubicBezTo>
                <a:cubicBezTo>
                  <a:pt x="116740" y="18225"/>
                  <a:pt x="105627" y="2350"/>
                  <a:pt x="89223" y="763"/>
                </a:cubicBezTo>
                <a:cubicBezTo>
                  <a:pt x="72819" y="-824"/>
                  <a:pt x="5085" y="29338"/>
                  <a:pt x="323" y="2933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25" name="フリーフォーム 2424">
            <a:extLst>
              <a:ext uri="{FF2B5EF4-FFF2-40B4-BE49-F238E27FC236}">
                <a16:creationId xmlns:a16="http://schemas.microsoft.com/office/drawing/2014/main" id="{ADFD389E-4AC8-ECC9-BC82-AF021E7F6DE4}"/>
              </a:ext>
            </a:extLst>
          </p:cNvPr>
          <p:cNvSpPr/>
          <p:nvPr/>
        </p:nvSpPr>
        <p:spPr>
          <a:xfrm>
            <a:off x="4520862" y="9674160"/>
            <a:ext cx="97199" cy="211199"/>
          </a:xfrm>
          <a:custGeom>
            <a:avLst/>
            <a:gdLst>
              <a:gd name="connsiteX0" fmla="*/ 44788 w 97199"/>
              <a:gd name="connsiteY0" fmla="*/ 65 h 211199"/>
              <a:gd name="connsiteX1" fmla="*/ 13038 w 97199"/>
              <a:gd name="connsiteY1" fmla="*/ 98490 h 211199"/>
              <a:gd name="connsiteX2" fmla="*/ 28913 w 97199"/>
              <a:gd name="connsiteY2" fmla="*/ 136590 h 211199"/>
              <a:gd name="connsiteX3" fmla="*/ 95588 w 97199"/>
              <a:gd name="connsiteY3" fmla="*/ 209615 h 211199"/>
              <a:gd name="connsiteX4" fmla="*/ 70188 w 97199"/>
              <a:gd name="connsiteY4" fmla="*/ 181040 h 211199"/>
              <a:gd name="connsiteX5" fmla="*/ 338 w 97199"/>
              <a:gd name="connsiteY5" fmla="*/ 114365 h 211199"/>
              <a:gd name="connsiteX6" fmla="*/ 44788 w 97199"/>
              <a:gd name="connsiteY6" fmla="*/ 65 h 2111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7199" h="211199">
                <a:moveTo>
                  <a:pt x="44788" y="65"/>
                </a:moveTo>
                <a:cubicBezTo>
                  <a:pt x="46905" y="-2581"/>
                  <a:pt x="15684" y="75736"/>
                  <a:pt x="13038" y="98490"/>
                </a:cubicBezTo>
                <a:cubicBezTo>
                  <a:pt x="10392" y="121244"/>
                  <a:pt x="15155" y="118069"/>
                  <a:pt x="28913" y="136590"/>
                </a:cubicBezTo>
                <a:cubicBezTo>
                  <a:pt x="42671" y="155111"/>
                  <a:pt x="88709" y="202207"/>
                  <a:pt x="95588" y="209615"/>
                </a:cubicBezTo>
                <a:cubicBezTo>
                  <a:pt x="102467" y="217023"/>
                  <a:pt x="86063" y="196915"/>
                  <a:pt x="70188" y="181040"/>
                </a:cubicBezTo>
                <a:cubicBezTo>
                  <a:pt x="54313" y="165165"/>
                  <a:pt x="5100" y="140823"/>
                  <a:pt x="338" y="114365"/>
                </a:cubicBezTo>
                <a:cubicBezTo>
                  <a:pt x="-4424" y="87907"/>
                  <a:pt x="42671" y="2711"/>
                  <a:pt x="44788" y="6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26" name="フリーフォーム 2425">
            <a:extLst>
              <a:ext uri="{FF2B5EF4-FFF2-40B4-BE49-F238E27FC236}">
                <a16:creationId xmlns:a16="http://schemas.microsoft.com/office/drawing/2014/main" id="{975FA62C-E9B3-370E-6A28-CC71B7EB7552}"/>
              </a:ext>
            </a:extLst>
          </p:cNvPr>
          <p:cNvSpPr/>
          <p:nvPr/>
        </p:nvSpPr>
        <p:spPr>
          <a:xfrm>
            <a:off x="4543212" y="9680481"/>
            <a:ext cx="93653" cy="222639"/>
          </a:xfrm>
          <a:custGeom>
            <a:avLst/>
            <a:gdLst>
              <a:gd name="connsiteX0" fmla="*/ 213 w 93653"/>
              <a:gd name="connsiteY0" fmla="*/ 94 h 222639"/>
              <a:gd name="connsiteX1" fmla="*/ 57363 w 93653"/>
              <a:gd name="connsiteY1" fmla="*/ 139794 h 222639"/>
              <a:gd name="connsiteX2" fmla="*/ 92288 w 93653"/>
              <a:gd name="connsiteY2" fmla="*/ 222344 h 222639"/>
              <a:gd name="connsiteX3" fmla="*/ 79588 w 93653"/>
              <a:gd name="connsiteY3" fmla="*/ 162019 h 222639"/>
              <a:gd name="connsiteX4" fmla="*/ 213 w 93653"/>
              <a:gd name="connsiteY4" fmla="*/ 94 h 2226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3653" h="222639">
                <a:moveTo>
                  <a:pt x="213" y="94"/>
                </a:moveTo>
                <a:cubicBezTo>
                  <a:pt x="-3491" y="-3610"/>
                  <a:pt x="42017" y="102752"/>
                  <a:pt x="57363" y="139794"/>
                </a:cubicBezTo>
                <a:cubicBezTo>
                  <a:pt x="72709" y="176836"/>
                  <a:pt x="88584" y="218640"/>
                  <a:pt x="92288" y="222344"/>
                </a:cubicBezTo>
                <a:cubicBezTo>
                  <a:pt x="95992" y="226048"/>
                  <a:pt x="92288" y="194298"/>
                  <a:pt x="79588" y="162019"/>
                </a:cubicBezTo>
                <a:cubicBezTo>
                  <a:pt x="66888" y="129740"/>
                  <a:pt x="3917" y="3798"/>
                  <a:pt x="213" y="9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27" name="フリーフォーム 2426">
            <a:extLst>
              <a:ext uri="{FF2B5EF4-FFF2-40B4-BE49-F238E27FC236}">
                <a16:creationId xmlns:a16="http://schemas.microsoft.com/office/drawing/2014/main" id="{8DC38AF2-E088-F120-C87E-214C24C16CA2}"/>
              </a:ext>
            </a:extLst>
          </p:cNvPr>
          <p:cNvSpPr/>
          <p:nvPr/>
        </p:nvSpPr>
        <p:spPr>
          <a:xfrm>
            <a:off x="4530721" y="9747239"/>
            <a:ext cx="98438" cy="139747"/>
          </a:xfrm>
          <a:custGeom>
            <a:avLst/>
            <a:gdLst>
              <a:gd name="connsiteX0" fmla="*/ 4 w 98438"/>
              <a:gd name="connsiteY0" fmla="*/ 11 h 139747"/>
              <a:gd name="connsiteX1" fmla="*/ 60329 w 98438"/>
              <a:gd name="connsiteY1" fmla="*/ 95261 h 139747"/>
              <a:gd name="connsiteX2" fmla="*/ 98429 w 98438"/>
              <a:gd name="connsiteY2" fmla="*/ 139711 h 139747"/>
              <a:gd name="connsiteX3" fmla="*/ 57154 w 98438"/>
              <a:gd name="connsiteY3" fmla="*/ 88911 h 139747"/>
              <a:gd name="connsiteX4" fmla="*/ 4 w 98438"/>
              <a:gd name="connsiteY4" fmla="*/ 11 h 1397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8438" h="139747">
                <a:moveTo>
                  <a:pt x="4" y="11"/>
                </a:moveTo>
                <a:cubicBezTo>
                  <a:pt x="533" y="1069"/>
                  <a:pt x="43925" y="71978"/>
                  <a:pt x="60329" y="95261"/>
                </a:cubicBezTo>
                <a:cubicBezTo>
                  <a:pt x="76733" y="118544"/>
                  <a:pt x="98958" y="140769"/>
                  <a:pt x="98429" y="139711"/>
                </a:cubicBezTo>
                <a:cubicBezTo>
                  <a:pt x="97900" y="138653"/>
                  <a:pt x="70383" y="108490"/>
                  <a:pt x="57154" y="88911"/>
                </a:cubicBezTo>
                <a:cubicBezTo>
                  <a:pt x="43925" y="69332"/>
                  <a:pt x="-525" y="-1047"/>
                  <a:pt x="4" y="1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28" name="フリーフォーム 2427">
            <a:extLst>
              <a:ext uri="{FF2B5EF4-FFF2-40B4-BE49-F238E27FC236}">
                <a16:creationId xmlns:a16="http://schemas.microsoft.com/office/drawing/2014/main" id="{B8B7A300-8286-6192-D636-1CA3DD7883CC}"/>
              </a:ext>
            </a:extLst>
          </p:cNvPr>
          <p:cNvSpPr/>
          <p:nvPr/>
        </p:nvSpPr>
        <p:spPr>
          <a:xfrm>
            <a:off x="4530597" y="9740386"/>
            <a:ext cx="85726" cy="150158"/>
          </a:xfrm>
          <a:custGeom>
            <a:avLst/>
            <a:gdLst>
              <a:gd name="connsiteX0" fmla="*/ 128 w 85726"/>
              <a:gd name="connsiteY0" fmla="*/ 514 h 150158"/>
              <a:gd name="connsiteX1" fmla="*/ 82678 w 85726"/>
              <a:gd name="connsiteY1" fmla="*/ 146564 h 150158"/>
              <a:gd name="connsiteX2" fmla="*/ 63628 w 85726"/>
              <a:gd name="connsiteY2" fmla="*/ 98939 h 150158"/>
              <a:gd name="connsiteX3" fmla="*/ 128 w 85726"/>
              <a:gd name="connsiteY3" fmla="*/ 514 h 1501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5726" h="150158">
                <a:moveTo>
                  <a:pt x="128" y="514"/>
                </a:moveTo>
                <a:cubicBezTo>
                  <a:pt x="3303" y="8452"/>
                  <a:pt x="72095" y="130160"/>
                  <a:pt x="82678" y="146564"/>
                </a:cubicBezTo>
                <a:cubicBezTo>
                  <a:pt x="93261" y="162968"/>
                  <a:pt x="73682" y="119047"/>
                  <a:pt x="63628" y="98939"/>
                </a:cubicBezTo>
                <a:cubicBezTo>
                  <a:pt x="53574" y="78831"/>
                  <a:pt x="-3047" y="-7424"/>
                  <a:pt x="128" y="51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29" name="フリーフォーム 2428">
            <a:extLst>
              <a:ext uri="{FF2B5EF4-FFF2-40B4-BE49-F238E27FC236}">
                <a16:creationId xmlns:a16="http://schemas.microsoft.com/office/drawing/2014/main" id="{D5B15833-D60F-B8AC-E579-75DACB4C4643}"/>
              </a:ext>
            </a:extLst>
          </p:cNvPr>
          <p:cNvSpPr/>
          <p:nvPr/>
        </p:nvSpPr>
        <p:spPr>
          <a:xfrm>
            <a:off x="4467064" y="9788422"/>
            <a:ext cx="184551" cy="403381"/>
          </a:xfrm>
          <a:custGeom>
            <a:avLst/>
            <a:gdLst>
              <a:gd name="connsiteX0" fmla="*/ 161 w 184551"/>
              <a:gd name="connsiteY0" fmla="*/ 103 h 403381"/>
              <a:gd name="connsiteX1" fmla="*/ 16036 w 184551"/>
              <a:gd name="connsiteY1" fmla="*/ 136628 h 403381"/>
              <a:gd name="connsiteX2" fmla="*/ 82711 w 184551"/>
              <a:gd name="connsiteY2" fmla="*/ 292203 h 403381"/>
              <a:gd name="connsiteX3" fmla="*/ 104936 w 184551"/>
              <a:gd name="connsiteY3" fmla="*/ 352528 h 403381"/>
              <a:gd name="connsiteX4" fmla="*/ 184311 w 184551"/>
              <a:gd name="connsiteY4" fmla="*/ 403328 h 403381"/>
              <a:gd name="connsiteX5" fmla="*/ 76361 w 184551"/>
              <a:gd name="connsiteY5" fmla="*/ 343003 h 403381"/>
              <a:gd name="connsiteX6" fmla="*/ 12861 w 184551"/>
              <a:gd name="connsiteY6" fmla="*/ 117578 h 403381"/>
              <a:gd name="connsiteX7" fmla="*/ 161 w 184551"/>
              <a:gd name="connsiteY7" fmla="*/ 103 h 4033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84551" h="403381">
                <a:moveTo>
                  <a:pt x="161" y="103"/>
                </a:moveTo>
                <a:cubicBezTo>
                  <a:pt x="690" y="3278"/>
                  <a:pt x="2278" y="87945"/>
                  <a:pt x="16036" y="136628"/>
                </a:cubicBezTo>
                <a:cubicBezTo>
                  <a:pt x="29794" y="185311"/>
                  <a:pt x="67894" y="256220"/>
                  <a:pt x="82711" y="292203"/>
                </a:cubicBezTo>
                <a:cubicBezTo>
                  <a:pt x="97528" y="328186"/>
                  <a:pt x="88003" y="334007"/>
                  <a:pt x="104936" y="352528"/>
                </a:cubicBezTo>
                <a:cubicBezTo>
                  <a:pt x="121869" y="371049"/>
                  <a:pt x="189073" y="404915"/>
                  <a:pt x="184311" y="403328"/>
                </a:cubicBezTo>
                <a:cubicBezTo>
                  <a:pt x="179549" y="401741"/>
                  <a:pt x="104936" y="390628"/>
                  <a:pt x="76361" y="343003"/>
                </a:cubicBezTo>
                <a:cubicBezTo>
                  <a:pt x="47786" y="295378"/>
                  <a:pt x="26090" y="167849"/>
                  <a:pt x="12861" y="117578"/>
                </a:cubicBezTo>
                <a:cubicBezTo>
                  <a:pt x="-368" y="67307"/>
                  <a:pt x="-368" y="-3072"/>
                  <a:pt x="161" y="10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30" name="フリーフォーム 2429">
            <a:extLst>
              <a:ext uri="{FF2B5EF4-FFF2-40B4-BE49-F238E27FC236}">
                <a16:creationId xmlns:a16="http://schemas.microsoft.com/office/drawing/2014/main" id="{2DBF4F58-B23D-4563-6596-85B1179B9BC6}"/>
              </a:ext>
            </a:extLst>
          </p:cNvPr>
          <p:cNvSpPr/>
          <p:nvPr/>
        </p:nvSpPr>
        <p:spPr>
          <a:xfrm>
            <a:off x="4468539" y="9799580"/>
            <a:ext cx="43207" cy="194504"/>
          </a:xfrm>
          <a:custGeom>
            <a:avLst/>
            <a:gdLst>
              <a:gd name="connsiteX0" fmla="*/ 1861 w 43207"/>
              <a:gd name="connsiteY0" fmla="*/ 1645 h 194504"/>
              <a:gd name="connsiteX1" fmla="*/ 43136 w 43207"/>
              <a:gd name="connsiteY1" fmla="*/ 192145 h 194504"/>
              <a:gd name="connsiteX2" fmla="*/ 11386 w 43207"/>
              <a:gd name="connsiteY2" fmla="*/ 103245 h 194504"/>
              <a:gd name="connsiteX3" fmla="*/ 1861 w 43207"/>
              <a:gd name="connsiteY3" fmla="*/ 1645 h 1945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3207" h="194504">
                <a:moveTo>
                  <a:pt x="1861" y="1645"/>
                </a:moveTo>
                <a:cubicBezTo>
                  <a:pt x="7153" y="16462"/>
                  <a:pt x="41549" y="175212"/>
                  <a:pt x="43136" y="192145"/>
                </a:cubicBezTo>
                <a:cubicBezTo>
                  <a:pt x="44724" y="209078"/>
                  <a:pt x="19323" y="130232"/>
                  <a:pt x="11386" y="103245"/>
                </a:cubicBezTo>
                <a:cubicBezTo>
                  <a:pt x="3449" y="76258"/>
                  <a:pt x="-3431" y="-13172"/>
                  <a:pt x="1861" y="164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31" name="フリーフォーム 2430">
            <a:extLst>
              <a:ext uri="{FF2B5EF4-FFF2-40B4-BE49-F238E27FC236}">
                <a16:creationId xmlns:a16="http://schemas.microsoft.com/office/drawing/2014/main" id="{9389A517-0E0A-AFEB-F8E0-E24B448CCE24}"/>
              </a:ext>
            </a:extLst>
          </p:cNvPr>
          <p:cNvSpPr/>
          <p:nvPr/>
        </p:nvSpPr>
        <p:spPr>
          <a:xfrm>
            <a:off x="4396882" y="9781324"/>
            <a:ext cx="138451" cy="45306"/>
          </a:xfrm>
          <a:custGeom>
            <a:avLst/>
            <a:gdLst>
              <a:gd name="connsiteX0" fmla="*/ 493 w 138451"/>
              <a:gd name="connsiteY0" fmla="*/ 26251 h 45306"/>
              <a:gd name="connsiteX1" fmla="*/ 73518 w 138451"/>
              <a:gd name="connsiteY1" fmla="*/ 4026 h 45306"/>
              <a:gd name="connsiteX2" fmla="*/ 137018 w 138451"/>
              <a:gd name="connsiteY2" fmla="*/ 45301 h 45306"/>
              <a:gd name="connsiteX3" fmla="*/ 111618 w 138451"/>
              <a:gd name="connsiteY3" fmla="*/ 851 h 45306"/>
              <a:gd name="connsiteX4" fmla="*/ 493 w 138451"/>
              <a:gd name="connsiteY4" fmla="*/ 26251 h 453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8451" h="45306">
                <a:moveTo>
                  <a:pt x="493" y="26251"/>
                </a:moveTo>
                <a:cubicBezTo>
                  <a:pt x="-5857" y="26780"/>
                  <a:pt x="50764" y="851"/>
                  <a:pt x="73518" y="4026"/>
                </a:cubicBezTo>
                <a:cubicBezTo>
                  <a:pt x="96272" y="7201"/>
                  <a:pt x="130668" y="45830"/>
                  <a:pt x="137018" y="45301"/>
                </a:cubicBezTo>
                <a:cubicBezTo>
                  <a:pt x="143368" y="44772"/>
                  <a:pt x="127493" y="7201"/>
                  <a:pt x="111618" y="851"/>
                </a:cubicBezTo>
                <a:cubicBezTo>
                  <a:pt x="95743" y="-5499"/>
                  <a:pt x="6843" y="25722"/>
                  <a:pt x="493" y="2625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32" name="フリーフォーム 2431">
            <a:extLst>
              <a:ext uri="{FF2B5EF4-FFF2-40B4-BE49-F238E27FC236}">
                <a16:creationId xmlns:a16="http://schemas.microsoft.com/office/drawing/2014/main" id="{2A914EFF-F1B3-B37F-B0EF-3BB99D9D03C3}"/>
              </a:ext>
            </a:extLst>
          </p:cNvPr>
          <p:cNvSpPr/>
          <p:nvPr/>
        </p:nvSpPr>
        <p:spPr>
          <a:xfrm>
            <a:off x="4464009" y="9778980"/>
            <a:ext cx="127554" cy="247670"/>
          </a:xfrm>
          <a:custGeom>
            <a:avLst/>
            <a:gdLst>
              <a:gd name="connsiteX0" fmla="*/ 41 w 127554"/>
              <a:gd name="connsiteY0" fmla="*/ 20 h 247670"/>
              <a:gd name="connsiteX1" fmla="*/ 57191 w 127554"/>
              <a:gd name="connsiteY1" fmla="*/ 69870 h 247670"/>
              <a:gd name="connsiteX2" fmla="*/ 88941 w 127554"/>
              <a:gd name="connsiteY2" fmla="*/ 184170 h 247670"/>
              <a:gd name="connsiteX3" fmla="*/ 127041 w 127554"/>
              <a:gd name="connsiteY3" fmla="*/ 247670 h 247670"/>
              <a:gd name="connsiteX4" fmla="*/ 107991 w 127554"/>
              <a:gd name="connsiteY4" fmla="*/ 184170 h 247670"/>
              <a:gd name="connsiteX5" fmla="*/ 66716 w 127554"/>
              <a:gd name="connsiteY5" fmla="*/ 76220 h 247670"/>
              <a:gd name="connsiteX6" fmla="*/ 41 w 127554"/>
              <a:gd name="connsiteY6" fmla="*/ 20 h 2476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7554" h="247670">
                <a:moveTo>
                  <a:pt x="41" y="20"/>
                </a:moveTo>
                <a:cubicBezTo>
                  <a:pt x="-1547" y="-1038"/>
                  <a:pt x="42374" y="39178"/>
                  <a:pt x="57191" y="69870"/>
                </a:cubicBezTo>
                <a:cubicBezTo>
                  <a:pt x="72008" y="100562"/>
                  <a:pt x="77299" y="154537"/>
                  <a:pt x="88941" y="184170"/>
                </a:cubicBezTo>
                <a:cubicBezTo>
                  <a:pt x="100583" y="213803"/>
                  <a:pt x="123866" y="247670"/>
                  <a:pt x="127041" y="247670"/>
                </a:cubicBezTo>
                <a:cubicBezTo>
                  <a:pt x="130216" y="247670"/>
                  <a:pt x="118045" y="212745"/>
                  <a:pt x="107991" y="184170"/>
                </a:cubicBezTo>
                <a:cubicBezTo>
                  <a:pt x="97937" y="155595"/>
                  <a:pt x="85237" y="105324"/>
                  <a:pt x="66716" y="76220"/>
                </a:cubicBezTo>
                <a:cubicBezTo>
                  <a:pt x="48195" y="47116"/>
                  <a:pt x="1629" y="1078"/>
                  <a:pt x="41" y="2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33" name="フリーフォーム 2432">
            <a:extLst>
              <a:ext uri="{FF2B5EF4-FFF2-40B4-BE49-F238E27FC236}">
                <a16:creationId xmlns:a16="http://schemas.microsoft.com/office/drawing/2014/main" id="{706D2361-A873-09DE-87C1-0364B14592E2}"/>
              </a:ext>
            </a:extLst>
          </p:cNvPr>
          <p:cNvSpPr/>
          <p:nvPr/>
        </p:nvSpPr>
        <p:spPr>
          <a:xfrm>
            <a:off x="4476742" y="9775777"/>
            <a:ext cx="157214" cy="400397"/>
          </a:xfrm>
          <a:custGeom>
            <a:avLst/>
            <a:gdLst>
              <a:gd name="connsiteX0" fmla="*/ 8 w 157214"/>
              <a:gd name="connsiteY0" fmla="*/ 48 h 400397"/>
              <a:gd name="connsiteX1" fmla="*/ 34933 w 157214"/>
              <a:gd name="connsiteY1" fmla="*/ 146098 h 400397"/>
              <a:gd name="connsiteX2" fmla="*/ 69858 w 157214"/>
              <a:gd name="connsiteY2" fmla="*/ 254048 h 400397"/>
              <a:gd name="connsiteX3" fmla="*/ 107958 w 157214"/>
              <a:gd name="connsiteY3" fmla="*/ 308023 h 400397"/>
              <a:gd name="connsiteX4" fmla="*/ 139708 w 157214"/>
              <a:gd name="connsiteY4" fmla="*/ 365173 h 400397"/>
              <a:gd name="connsiteX5" fmla="*/ 142883 w 157214"/>
              <a:gd name="connsiteY5" fmla="*/ 400098 h 400397"/>
              <a:gd name="connsiteX6" fmla="*/ 155583 w 157214"/>
              <a:gd name="connsiteY6" fmla="*/ 346123 h 400397"/>
              <a:gd name="connsiteX7" fmla="*/ 101608 w 157214"/>
              <a:gd name="connsiteY7" fmla="*/ 276273 h 400397"/>
              <a:gd name="connsiteX8" fmla="*/ 57158 w 157214"/>
              <a:gd name="connsiteY8" fmla="*/ 222298 h 400397"/>
              <a:gd name="connsiteX9" fmla="*/ 31758 w 157214"/>
              <a:gd name="connsiteY9" fmla="*/ 161973 h 400397"/>
              <a:gd name="connsiteX10" fmla="*/ 8 w 157214"/>
              <a:gd name="connsiteY10" fmla="*/ 48 h 4003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57214" h="400397">
                <a:moveTo>
                  <a:pt x="8" y="48"/>
                </a:moveTo>
                <a:cubicBezTo>
                  <a:pt x="537" y="-2598"/>
                  <a:pt x="23291" y="103765"/>
                  <a:pt x="34933" y="146098"/>
                </a:cubicBezTo>
                <a:cubicBezTo>
                  <a:pt x="46575" y="188431"/>
                  <a:pt x="57687" y="227061"/>
                  <a:pt x="69858" y="254048"/>
                </a:cubicBezTo>
                <a:cubicBezTo>
                  <a:pt x="82029" y="281036"/>
                  <a:pt x="96316" y="289502"/>
                  <a:pt x="107958" y="308023"/>
                </a:cubicBezTo>
                <a:cubicBezTo>
                  <a:pt x="119600" y="326544"/>
                  <a:pt x="133887" y="349827"/>
                  <a:pt x="139708" y="365173"/>
                </a:cubicBezTo>
                <a:cubicBezTo>
                  <a:pt x="145529" y="380519"/>
                  <a:pt x="140237" y="403273"/>
                  <a:pt x="142883" y="400098"/>
                </a:cubicBezTo>
                <a:cubicBezTo>
                  <a:pt x="145529" y="396923"/>
                  <a:pt x="162462" y="366760"/>
                  <a:pt x="155583" y="346123"/>
                </a:cubicBezTo>
                <a:cubicBezTo>
                  <a:pt x="148704" y="325486"/>
                  <a:pt x="118012" y="296910"/>
                  <a:pt x="101608" y="276273"/>
                </a:cubicBezTo>
                <a:cubicBezTo>
                  <a:pt x="85204" y="255636"/>
                  <a:pt x="68800" y="241348"/>
                  <a:pt x="57158" y="222298"/>
                </a:cubicBezTo>
                <a:cubicBezTo>
                  <a:pt x="45516" y="203248"/>
                  <a:pt x="40754" y="194252"/>
                  <a:pt x="31758" y="161973"/>
                </a:cubicBezTo>
                <a:cubicBezTo>
                  <a:pt x="22762" y="129694"/>
                  <a:pt x="-521" y="2694"/>
                  <a:pt x="8" y="4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34" name="フリーフォーム 2433">
            <a:extLst>
              <a:ext uri="{FF2B5EF4-FFF2-40B4-BE49-F238E27FC236}">
                <a16:creationId xmlns:a16="http://schemas.microsoft.com/office/drawing/2014/main" id="{0B7242F4-13F1-3FBD-23A6-B4A359FAF219}"/>
              </a:ext>
            </a:extLst>
          </p:cNvPr>
          <p:cNvSpPr/>
          <p:nvPr/>
        </p:nvSpPr>
        <p:spPr>
          <a:xfrm>
            <a:off x="4444237" y="9783158"/>
            <a:ext cx="111932" cy="218421"/>
          </a:xfrm>
          <a:custGeom>
            <a:avLst/>
            <a:gdLst>
              <a:gd name="connsiteX0" fmla="*/ 763 w 111932"/>
              <a:gd name="connsiteY0" fmla="*/ 2192 h 218421"/>
              <a:gd name="connsiteX1" fmla="*/ 80138 w 111932"/>
              <a:gd name="connsiteY1" fmla="*/ 106967 h 218421"/>
              <a:gd name="connsiteX2" fmla="*/ 111888 w 111932"/>
              <a:gd name="connsiteY2" fmla="*/ 218092 h 218421"/>
              <a:gd name="connsiteX3" fmla="*/ 86488 w 111932"/>
              <a:gd name="connsiteY3" fmla="*/ 138717 h 218421"/>
              <a:gd name="connsiteX4" fmla="*/ 61088 w 111932"/>
              <a:gd name="connsiteY4" fmla="*/ 68867 h 218421"/>
              <a:gd name="connsiteX5" fmla="*/ 38863 w 111932"/>
              <a:gd name="connsiteY5" fmla="*/ 37117 h 218421"/>
              <a:gd name="connsiteX6" fmla="*/ 763 w 111932"/>
              <a:gd name="connsiteY6" fmla="*/ 2192 h 2184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11932" h="218421">
                <a:moveTo>
                  <a:pt x="763" y="2192"/>
                </a:moveTo>
                <a:cubicBezTo>
                  <a:pt x="7642" y="13834"/>
                  <a:pt x="61617" y="70984"/>
                  <a:pt x="80138" y="106967"/>
                </a:cubicBezTo>
                <a:cubicBezTo>
                  <a:pt x="98659" y="142950"/>
                  <a:pt x="110830" y="212801"/>
                  <a:pt x="111888" y="218092"/>
                </a:cubicBezTo>
                <a:cubicBezTo>
                  <a:pt x="112946" y="223383"/>
                  <a:pt x="94955" y="163588"/>
                  <a:pt x="86488" y="138717"/>
                </a:cubicBezTo>
                <a:cubicBezTo>
                  <a:pt x="78021" y="113846"/>
                  <a:pt x="69025" y="85800"/>
                  <a:pt x="61088" y="68867"/>
                </a:cubicBezTo>
                <a:cubicBezTo>
                  <a:pt x="53151" y="51934"/>
                  <a:pt x="42038" y="45584"/>
                  <a:pt x="38863" y="37117"/>
                </a:cubicBezTo>
                <a:cubicBezTo>
                  <a:pt x="35688" y="28650"/>
                  <a:pt x="-6116" y="-9450"/>
                  <a:pt x="763" y="219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35" name="フリーフォーム 2434">
            <a:extLst>
              <a:ext uri="{FF2B5EF4-FFF2-40B4-BE49-F238E27FC236}">
                <a16:creationId xmlns:a16="http://schemas.microsoft.com/office/drawing/2014/main" id="{B120413D-E971-2065-90A4-422583FA6035}"/>
              </a:ext>
            </a:extLst>
          </p:cNvPr>
          <p:cNvSpPr/>
          <p:nvPr/>
        </p:nvSpPr>
        <p:spPr>
          <a:xfrm>
            <a:off x="4530725" y="9800911"/>
            <a:ext cx="74617" cy="127965"/>
          </a:xfrm>
          <a:custGeom>
            <a:avLst/>
            <a:gdLst>
              <a:gd name="connsiteX0" fmla="*/ 0 w 74617"/>
              <a:gd name="connsiteY0" fmla="*/ 314 h 127965"/>
              <a:gd name="connsiteX1" fmla="*/ 66675 w 74617"/>
              <a:gd name="connsiteY1" fmla="*/ 124139 h 127965"/>
              <a:gd name="connsiteX2" fmla="*/ 66675 w 74617"/>
              <a:gd name="connsiteY2" fmla="*/ 89214 h 127965"/>
              <a:gd name="connsiteX3" fmla="*/ 0 w 74617"/>
              <a:gd name="connsiteY3" fmla="*/ 314 h 1279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4617" h="127965">
                <a:moveTo>
                  <a:pt x="0" y="314"/>
                </a:moveTo>
                <a:cubicBezTo>
                  <a:pt x="0" y="6135"/>
                  <a:pt x="55563" y="109323"/>
                  <a:pt x="66675" y="124139"/>
                </a:cubicBezTo>
                <a:cubicBezTo>
                  <a:pt x="77787" y="138955"/>
                  <a:pt x="76729" y="107206"/>
                  <a:pt x="66675" y="89214"/>
                </a:cubicBezTo>
                <a:cubicBezTo>
                  <a:pt x="56621" y="71222"/>
                  <a:pt x="0" y="-5507"/>
                  <a:pt x="0" y="31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36" name="フリーフォーム 2435">
            <a:extLst>
              <a:ext uri="{FF2B5EF4-FFF2-40B4-BE49-F238E27FC236}">
                <a16:creationId xmlns:a16="http://schemas.microsoft.com/office/drawing/2014/main" id="{BD7C6753-E544-7A2E-34DF-CEFFE62E469A}"/>
              </a:ext>
            </a:extLst>
          </p:cNvPr>
          <p:cNvSpPr/>
          <p:nvPr/>
        </p:nvSpPr>
        <p:spPr>
          <a:xfrm>
            <a:off x="4565581" y="9865223"/>
            <a:ext cx="146239" cy="164604"/>
          </a:xfrm>
          <a:custGeom>
            <a:avLst/>
            <a:gdLst>
              <a:gd name="connsiteX0" fmla="*/ 69 w 146239"/>
              <a:gd name="connsiteY0" fmla="*/ 164602 h 164604"/>
              <a:gd name="connsiteX1" fmla="*/ 34994 w 146239"/>
              <a:gd name="connsiteY1" fmla="*/ 69352 h 164604"/>
              <a:gd name="connsiteX2" fmla="*/ 63569 w 146239"/>
              <a:gd name="connsiteY2" fmla="*/ 34427 h 164604"/>
              <a:gd name="connsiteX3" fmla="*/ 114369 w 146239"/>
              <a:gd name="connsiteY3" fmla="*/ 9027 h 164604"/>
              <a:gd name="connsiteX4" fmla="*/ 101669 w 146239"/>
              <a:gd name="connsiteY4" fmla="*/ 2677 h 164604"/>
              <a:gd name="connsiteX5" fmla="*/ 146119 w 146239"/>
              <a:gd name="connsiteY5" fmla="*/ 50302 h 164604"/>
              <a:gd name="connsiteX6" fmla="*/ 85794 w 146239"/>
              <a:gd name="connsiteY6" fmla="*/ 88402 h 164604"/>
              <a:gd name="connsiteX7" fmla="*/ 127069 w 146239"/>
              <a:gd name="connsiteY7" fmla="*/ 78877 h 164604"/>
              <a:gd name="connsiteX8" fmla="*/ 104844 w 146239"/>
              <a:gd name="connsiteY8" fmla="*/ 21727 h 164604"/>
              <a:gd name="connsiteX9" fmla="*/ 44519 w 146239"/>
              <a:gd name="connsiteY9" fmla="*/ 72527 h 164604"/>
              <a:gd name="connsiteX10" fmla="*/ 69 w 146239"/>
              <a:gd name="connsiteY10" fmla="*/ 164602 h 1646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46239" h="164604">
                <a:moveTo>
                  <a:pt x="69" y="164602"/>
                </a:moveTo>
                <a:cubicBezTo>
                  <a:pt x="-1518" y="164073"/>
                  <a:pt x="24411" y="91048"/>
                  <a:pt x="34994" y="69352"/>
                </a:cubicBezTo>
                <a:cubicBezTo>
                  <a:pt x="45577" y="47656"/>
                  <a:pt x="50340" y="44481"/>
                  <a:pt x="63569" y="34427"/>
                </a:cubicBezTo>
                <a:cubicBezTo>
                  <a:pt x="76798" y="24373"/>
                  <a:pt x="108019" y="14319"/>
                  <a:pt x="114369" y="9027"/>
                </a:cubicBezTo>
                <a:cubicBezTo>
                  <a:pt x="120719" y="3735"/>
                  <a:pt x="96377" y="-4202"/>
                  <a:pt x="101669" y="2677"/>
                </a:cubicBezTo>
                <a:cubicBezTo>
                  <a:pt x="106961" y="9556"/>
                  <a:pt x="148765" y="36015"/>
                  <a:pt x="146119" y="50302"/>
                </a:cubicBezTo>
                <a:cubicBezTo>
                  <a:pt x="143473" y="64589"/>
                  <a:pt x="88969" y="83640"/>
                  <a:pt x="85794" y="88402"/>
                </a:cubicBezTo>
                <a:cubicBezTo>
                  <a:pt x="82619" y="93164"/>
                  <a:pt x="123894" y="89990"/>
                  <a:pt x="127069" y="78877"/>
                </a:cubicBezTo>
                <a:cubicBezTo>
                  <a:pt x="130244" y="67764"/>
                  <a:pt x="118602" y="22785"/>
                  <a:pt x="104844" y="21727"/>
                </a:cubicBezTo>
                <a:cubicBezTo>
                  <a:pt x="91086" y="20669"/>
                  <a:pt x="58807" y="54535"/>
                  <a:pt x="44519" y="72527"/>
                </a:cubicBezTo>
                <a:cubicBezTo>
                  <a:pt x="30231" y="90519"/>
                  <a:pt x="1656" y="165131"/>
                  <a:pt x="69" y="16460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37" name="フリーフォーム 2436">
            <a:extLst>
              <a:ext uri="{FF2B5EF4-FFF2-40B4-BE49-F238E27FC236}">
                <a16:creationId xmlns:a16="http://schemas.microsoft.com/office/drawing/2014/main" id="{44B45631-0B50-FC85-FEAB-D850AA2644AD}"/>
              </a:ext>
            </a:extLst>
          </p:cNvPr>
          <p:cNvSpPr/>
          <p:nvPr/>
        </p:nvSpPr>
        <p:spPr>
          <a:xfrm>
            <a:off x="4574898" y="9928201"/>
            <a:ext cx="140006" cy="109217"/>
          </a:xfrm>
          <a:custGeom>
            <a:avLst/>
            <a:gdLst>
              <a:gd name="connsiteX0" fmla="*/ 139977 w 140006"/>
              <a:gd name="connsiteY0" fmla="*/ 24 h 109217"/>
              <a:gd name="connsiteX1" fmla="*/ 60602 w 140006"/>
              <a:gd name="connsiteY1" fmla="*/ 53999 h 109217"/>
              <a:gd name="connsiteX2" fmla="*/ 32027 w 140006"/>
              <a:gd name="connsiteY2" fmla="*/ 85749 h 109217"/>
              <a:gd name="connsiteX3" fmla="*/ 277 w 140006"/>
              <a:gd name="connsiteY3" fmla="*/ 107974 h 109217"/>
              <a:gd name="connsiteX4" fmla="*/ 51077 w 140006"/>
              <a:gd name="connsiteY4" fmla="*/ 47649 h 109217"/>
              <a:gd name="connsiteX5" fmla="*/ 139977 w 140006"/>
              <a:gd name="connsiteY5" fmla="*/ 24 h 1092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40006" h="109217">
                <a:moveTo>
                  <a:pt x="139977" y="24"/>
                </a:moveTo>
                <a:cubicBezTo>
                  <a:pt x="141565" y="1082"/>
                  <a:pt x="78594" y="39711"/>
                  <a:pt x="60602" y="53999"/>
                </a:cubicBezTo>
                <a:cubicBezTo>
                  <a:pt x="42610" y="68287"/>
                  <a:pt x="42081" y="76753"/>
                  <a:pt x="32027" y="85749"/>
                </a:cubicBezTo>
                <a:cubicBezTo>
                  <a:pt x="21973" y="94745"/>
                  <a:pt x="-2898" y="114324"/>
                  <a:pt x="277" y="107974"/>
                </a:cubicBezTo>
                <a:cubicBezTo>
                  <a:pt x="3452" y="101624"/>
                  <a:pt x="32556" y="62466"/>
                  <a:pt x="51077" y="47649"/>
                </a:cubicBezTo>
                <a:cubicBezTo>
                  <a:pt x="69598" y="32832"/>
                  <a:pt x="138389" y="-1034"/>
                  <a:pt x="139977" y="2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38" name="フリーフォーム 2437">
            <a:extLst>
              <a:ext uri="{FF2B5EF4-FFF2-40B4-BE49-F238E27FC236}">
                <a16:creationId xmlns:a16="http://schemas.microsoft.com/office/drawing/2014/main" id="{3F5D3A45-0CB7-0DBA-5DEC-F87E0F87EF89}"/>
              </a:ext>
            </a:extLst>
          </p:cNvPr>
          <p:cNvSpPr/>
          <p:nvPr/>
        </p:nvSpPr>
        <p:spPr>
          <a:xfrm>
            <a:off x="4584017" y="9848410"/>
            <a:ext cx="191637" cy="212526"/>
          </a:xfrm>
          <a:custGeom>
            <a:avLst/>
            <a:gdLst>
              <a:gd name="connsiteX0" fmla="*/ 99108 w 191637"/>
              <a:gd name="connsiteY0" fmla="*/ 440 h 212526"/>
              <a:gd name="connsiteX1" fmla="*/ 188008 w 191637"/>
              <a:gd name="connsiteY1" fmla="*/ 130615 h 212526"/>
              <a:gd name="connsiteX2" fmla="*/ 165783 w 191637"/>
              <a:gd name="connsiteY2" fmla="*/ 156015 h 212526"/>
              <a:gd name="connsiteX3" fmla="*/ 86408 w 191637"/>
              <a:gd name="connsiteY3" fmla="*/ 165540 h 212526"/>
              <a:gd name="connsiteX4" fmla="*/ 70533 w 191637"/>
              <a:gd name="connsiteY4" fmla="*/ 209990 h 212526"/>
              <a:gd name="connsiteX5" fmla="*/ 683 w 191637"/>
              <a:gd name="connsiteY5" fmla="*/ 203640 h 212526"/>
              <a:gd name="connsiteX6" fmla="*/ 118158 w 191637"/>
              <a:gd name="connsiteY6" fmla="*/ 175065 h 212526"/>
              <a:gd name="connsiteX7" fmla="*/ 172133 w 191637"/>
              <a:gd name="connsiteY7" fmla="*/ 121090 h 212526"/>
              <a:gd name="connsiteX8" fmla="*/ 149908 w 191637"/>
              <a:gd name="connsiteY8" fmla="*/ 140140 h 212526"/>
              <a:gd name="connsiteX9" fmla="*/ 146733 w 191637"/>
              <a:gd name="connsiteY9" fmla="*/ 89340 h 212526"/>
              <a:gd name="connsiteX10" fmla="*/ 99108 w 191637"/>
              <a:gd name="connsiteY10" fmla="*/ 440 h 2125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91637" h="212526">
                <a:moveTo>
                  <a:pt x="99108" y="440"/>
                </a:moveTo>
                <a:cubicBezTo>
                  <a:pt x="105987" y="7319"/>
                  <a:pt x="176896" y="104686"/>
                  <a:pt x="188008" y="130615"/>
                </a:cubicBezTo>
                <a:cubicBezTo>
                  <a:pt x="199121" y="156544"/>
                  <a:pt x="182716" y="150194"/>
                  <a:pt x="165783" y="156015"/>
                </a:cubicBezTo>
                <a:cubicBezTo>
                  <a:pt x="148850" y="161836"/>
                  <a:pt x="102283" y="156544"/>
                  <a:pt x="86408" y="165540"/>
                </a:cubicBezTo>
                <a:cubicBezTo>
                  <a:pt x="70533" y="174536"/>
                  <a:pt x="84821" y="203640"/>
                  <a:pt x="70533" y="209990"/>
                </a:cubicBezTo>
                <a:cubicBezTo>
                  <a:pt x="56245" y="216340"/>
                  <a:pt x="-7254" y="209461"/>
                  <a:pt x="683" y="203640"/>
                </a:cubicBezTo>
                <a:cubicBezTo>
                  <a:pt x="8620" y="197819"/>
                  <a:pt x="89583" y="188823"/>
                  <a:pt x="118158" y="175065"/>
                </a:cubicBezTo>
                <a:cubicBezTo>
                  <a:pt x="146733" y="161307"/>
                  <a:pt x="166841" y="126911"/>
                  <a:pt x="172133" y="121090"/>
                </a:cubicBezTo>
                <a:cubicBezTo>
                  <a:pt x="177425" y="115269"/>
                  <a:pt x="154141" y="145432"/>
                  <a:pt x="149908" y="140140"/>
                </a:cubicBezTo>
                <a:cubicBezTo>
                  <a:pt x="145675" y="134848"/>
                  <a:pt x="152554" y="109448"/>
                  <a:pt x="146733" y="89340"/>
                </a:cubicBezTo>
                <a:cubicBezTo>
                  <a:pt x="140912" y="69232"/>
                  <a:pt x="92229" y="-6439"/>
                  <a:pt x="99108" y="44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39" name="フリーフォーム 2438">
            <a:extLst>
              <a:ext uri="{FF2B5EF4-FFF2-40B4-BE49-F238E27FC236}">
                <a16:creationId xmlns:a16="http://schemas.microsoft.com/office/drawing/2014/main" id="{59EA939F-F085-B8C5-97FD-D96A1B80049C}"/>
              </a:ext>
            </a:extLst>
          </p:cNvPr>
          <p:cNvSpPr/>
          <p:nvPr/>
        </p:nvSpPr>
        <p:spPr>
          <a:xfrm>
            <a:off x="4435277" y="9797822"/>
            <a:ext cx="58349" cy="267124"/>
          </a:xfrm>
          <a:custGeom>
            <a:avLst/>
            <a:gdLst>
              <a:gd name="connsiteX0" fmla="*/ 16073 w 58349"/>
              <a:gd name="connsiteY0" fmla="*/ 228 h 267124"/>
              <a:gd name="connsiteX1" fmla="*/ 35123 w 58349"/>
              <a:gd name="connsiteY1" fmla="*/ 127228 h 267124"/>
              <a:gd name="connsiteX2" fmla="*/ 57348 w 58349"/>
              <a:gd name="connsiteY2" fmla="*/ 266928 h 267124"/>
              <a:gd name="connsiteX3" fmla="*/ 198 w 58349"/>
              <a:gd name="connsiteY3" fmla="*/ 158978 h 267124"/>
              <a:gd name="connsiteX4" fmla="*/ 38298 w 58349"/>
              <a:gd name="connsiteY4" fmla="*/ 206603 h 267124"/>
              <a:gd name="connsiteX5" fmla="*/ 31948 w 58349"/>
              <a:gd name="connsiteY5" fmla="*/ 158978 h 267124"/>
              <a:gd name="connsiteX6" fmla="*/ 16073 w 58349"/>
              <a:gd name="connsiteY6" fmla="*/ 228 h 2671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8349" h="267124">
                <a:moveTo>
                  <a:pt x="16073" y="228"/>
                </a:moveTo>
                <a:cubicBezTo>
                  <a:pt x="16602" y="-5064"/>
                  <a:pt x="28244" y="82778"/>
                  <a:pt x="35123" y="127228"/>
                </a:cubicBezTo>
                <a:cubicBezTo>
                  <a:pt x="42002" y="171678"/>
                  <a:pt x="63169" y="261636"/>
                  <a:pt x="57348" y="266928"/>
                </a:cubicBezTo>
                <a:cubicBezTo>
                  <a:pt x="51527" y="272220"/>
                  <a:pt x="3373" y="169032"/>
                  <a:pt x="198" y="158978"/>
                </a:cubicBezTo>
                <a:cubicBezTo>
                  <a:pt x="-2977" y="148924"/>
                  <a:pt x="33006" y="206603"/>
                  <a:pt x="38298" y="206603"/>
                </a:cubicBezTo>
                <a:cubicBezTo>
                  <a:pt x="43590" y="206603"/>
                  <a:pt x="34065" y="189670"/>
                  <a:pt x="31948" y="158978"/>
                </a:cubicBezTo>
                <a:cubicBezTo>
                  <a:pt x="29831" y="128286"/>
                  <a:pt x="15544" y="5520"/>
                  <a:pt x="16073" y="22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40" name="フリーフォーム 2439">
            <a:extLst>
              <a:ext uri="{FF2B5EF4-FFF2-40B4-BE49-F238E27FC236}">
                <a16:creationId xmlns:a16="http://schemas.microsoft.com/office/drawing/2014/main" id="{63EF1FA6-6F7C-32CA-6394-935C76D34C88}"/>
              </a:ext>
            </a:extLst>
          </p:cNvPr>
          <p:cNvSpPr/>
          <p:nvPr/>
        </p:nvSpPr>
        <p:spPr>
          <a:xfrm>
            <a:off x="4663823" y="9998066"/>
            <a:ext cx="32036" cy="168312"/>
          </a:xfrm>
          <a:custGeom>
            <a:avLst/>
            <a:gdLst>
              <a:gd name="connsiteX0" fmla="*/ 252 w 32036"/>
              <a:gd name="connsiteY0" fmla="*/ 9 h 168312"/>
              <a:gd name="connsiteX1" fmla="*/ 32002 w 32036"/>
              <a:gd name="connsiteY1" fmla="*/ 111134 h 168312"/>
              <a:gd name="connsiteX2" fmla="*/ 6602 w 32036"/>
              <a:gd name="connsiteY2" fmla="*/ 168284 h 168312"/>
              <a:gd name="connsiteX3" fmla="*/ 16127 w 32036"/>
              <a:gd name="connsiteY3" fmla="*/ 117484 h 168312"/>
              <a:gd name="connsiteX4" fmla="*/ 252 w 32036"/>
              <a:gd name="connsiteY4" fmla="*/ 9 h 168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2036" h="168312">
                <a:moveTo>
                  <a:pt x="252" y="9"/>
                </a:moveTo>
                <a:cubicBezTo>
                  <a:pt x="2898" y="-1049"/>
                  <a:pt x="30944" y="83088"/>
                  <a:pt x="32002" y="111134"/>
                </a:cubicBezTo>
                <a:cubicBezTo>
                  <a:pt x="33060" y="139180"/>
                  <a:pt x="9248" y="167226"/>
                  <a:pt x="6602" y="168284"/>
                </a:cubicBezTo>
                <a:cubicBezTo>
                  <a:pt x="3956" y="169342"/>
                  <a:pt x="15598" y="140238"/>
                  <a:pt x="16127" y="117484"/>
                </a:cubicBezTo>
                <a:cubicBezTo>
                  <a:pt x="16656" y="94730"/>
                  <a:pt x="-2394" y="1067"/>
                  <a:pt x="252" y="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41" name="フリーフォーム 2440">
            <a:extLst>
              <a:ext uri="{FF2B5EF4-FFF2-40B4-BE49-F238E27FC236}">
                <a16:creationId xmlns:a16="http://schemas.microsoft.com/office/drawing/2014/main" id="{59B8C95F-8C9C-7E11-BEA4-4C453403B9A1}"/>
              </a:ext>
            </a:extLst>
          </p:cNvPr>
          <p:cNvSpPr/>
          <p:nvPr/>
        </p:nvSpPr>
        <p:spPr>
          <a:xfrm>
            <a:off x="4443563" y="10082862"/>
            <a:ext cx="77670" cy="123249"/>
          </a:xfrm>
          <a:custGeom>
            <a:avLst/>
            <a:gdLst>
              <a:gd name="connsiteX0" fmla="*/ 77637 w 77670"/>
              <a:gd name="connsiteY0" fmla="*/ 938 h 123249"/>
              <a:gd name="connsiteX1" fmla="*/ 4612 w 77670"/>
              <a:gd name="connsiteY1" fmla="*/ 121588 h 123249"/>
              <a:gd name="connsiteX2" fmla="*/ 14137 w 77670"/>
              <a:gd name="connsiteY2" fmla="*/ 67613 h 123249"/>
              <a:gd name="connsiteX3" fmla="*/ 77637 w 77670"/>
              <a:gd name="connsiteY3" fmla="*/ 938 h 1232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7670" h="123249">
                <a:moveTo>
                  <a:pt x="77637" y="938"/>
                </a:moveTo>
                <a:cubicBezTo>
                  <a:pt x="76050" y="9934"/>
                  <a:pt x="15195" y="110476"/>
                  <a:pt x="4612" y="121588"/>
                </a:cubicBezTo>
                <a:cubicBezTo>
                  <a:pt x="-5971" y="132700"/>
                  <a:pt x="3554" y="85076"/>
                  <a:pt x="14137" y="67613"/>
                </a:cubicBezTo>
                <a:cubicBezTo>
                  <a:pt x="24720" y="50151"/>
                  <a:pt x="79224" y="-8058"/>
                  <a:pt x="77637" y="93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42" name="フリーフォーム 2441">
            <a:extLst>
              <a:ext uri="{FF2B5EF4-FFF2-40B4-BE49-F238E27FC236}">
                <a16:creationId xmlns:a16="http://schemas.microsoft.com/office/drawing/2014/main" id="{0FD2ABE2-E65F-CE0F-DDF1-93DBF6656398}"/>
              </a:ext>
            </a:extLst>
          </p:cNvPr>
          <p:cNvSpPr/>
          <p:nvPr/>
        </p:nvSpPr>
        <p:spPr>
          <a:xfrm>
            <a:off x="4495727" y="10074265"/>
            <a:ext cx="135459" cy="184680"/>
          </a:xfrm>
          <a:custGeom>
            <a:avLst/>
            <a:gdLst>
              <a:gd name="connsiteX0" fmla="*/ 73 w 135459"/>
              <a:gd name="connsiteY0" fmla="*/ 10 h 184680"/>
              <a:gd name="connsiteX1" fmla="*/ 54048 w 135459"/>
              <a:gd name="connsiteY1" fmla="*/ 101610 h 184680"/>
              <a:gd name="connsiteX2" fmla="*/ 69923 w 135459"/>
              <a:gd name="connsiteY2" fmla="*/ 146060 h 184680"/>
              <a:gd name="connsiteX3" fmla="*/ 133423 w 135459"/>
              <a:gd name="connsiteY3" fmla="*/ 184160 h 184680"/>
              <a:gd name="connsiteX4" fmla="*/ 120723 w 135459"/>
              <a:gd name="connsiteY4" fmla="*/ 117485 h 184680"/>
              <a:gd name="connsiteX5" fmla="*/ 130248 w 135459"/>
              <a:gd name="connsiteY5" fmla="*/ 165110 h 184680"/>
              <a:gd name="connsiteX6" fmla="*/ 79448 w 135459"/>
              <a:gd name="connsiteY6" fmla="*/ 139710 h 184680"/>
              <a:gd name="connsiteX7" fmla="*/ 66748 w 135459"/>
              <a:gd name="connsiteY7" fmla="*/ 107960 h 184680"/>
              <a:gd name="connsiteX8" fmla="*/ 73 w 135459"/>
              <a:gd name="connsiteY8" fmla="*/ 10 h 1846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35459" h="184680">
                <a:moveTo>
                  <a:pt x="73" y="10"/>
                </a:moveTo>
                <a:cubicBezTo>
                  <a:pt x="-2044" y="-1048"/>
                  <a:pt x="42406" y="77268"/>
                  <a:pt x="54048" y="101610"/>
                </a:cubicBezTo>
                <a:cubicBezTo>
                  <a:pt x="65690" y="125952"/>
                  <a:pt x="56694" y="132302"/>
                  <a:pt x="69923" y="146060"/>
                </a:cubicBezTo>
                <a:cubicBezTo>
                  <a:pt x="83152" y="159818"/>
                  <a:pt x="124956" y="188923"/>
                  <a:pt x="133423" y="184160"/>
                </a:cubicBezTo>
                <a:cubicBezTo>
                  <a:pt x="141890" y="179397"/>
                  <a:pt x="121252" y="120660"/>
                  <a:pt x="120723" y="117485"/>
                </a:cubicBezTo>
                <a:cubicBezTo>
                  <a:pt x="120194" y="114310"/>
                  <a:pt x="137127" y="161406"/>
                  <a:pt x="130248" y="165110"/>
                </a:cubicBezTo>
                <a:cubicBezTo>
                  <a:pt x="123369" y="168814"/>
                  <a:pt x="90031" y="149235"/>
                  <a:pt x="79448" y="139710"/>
                </a:cubicBezTo>
                <a:cubicBezTo>
                  <a:pt x="68865" y="130185"/>
                  <a:pt x="75215" y="127539"/>
                  <a:pt x="66748" y="107960"/>
                </a:cubicBezTo>
                <a:cubicBezTo>
                  <a:pt x="58281" y="88381"/>
                  <a:pt x="2190" y="1068"/>
                  <a:pt x="73" y="1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43" name="フリーフォーム 2442">
            <a:extLst>
              <a:ext uri="{FF2B5EF4-FFF2-40B4-BE49-F238E27FC236}">
                <a16:creationId xmlns:a16="http://schemas.microsoft.com/office/drawing/2014/main" id="{97C5F167-0C73-ADBA-094A-4A8423BD18BC}"/>
              </a:ext>
            </a:extLst>
          </p:cNvPr>
          <p:cNvSpPr/>
          <p:nvPr/>
        </p:nvSpPr>
        <p:spPr>
          <a:xfrm>
            <a:off x="4565571" y="10203822"/>
            <a:ext cx="98160" cy="254876"/>
          </a:xfrm>
          <a:custGeom>
            <a:avLst/>
            <a:gdLst>
              <a:gd name="connsiteX0" fmla="*/ 79 w 98160"/>
              <a:gd name="connsiteY0" fmla="*/ 628 h 254876"/>
              <a:gd name="connsiteX1" fmla="*/ 82629 w 98160"/>
              <a:gd name="connsiteY1" fmla="*/ 67303 h 254876"/>
              <a:gd name="connsiteX2" fmla="*/ 95329 w 98160"/>
              <a:gd name="connsiteY2" fmla="*/ 114928 h 254876"/>
              <a:gd name="connsiteX3" fmla="*/ 47704 w 98160"/>
              <a:gd name="connsiteY3" fmla="*/ 92703 h 254876"/>
              <a:gd name="connsiteX4" fmla="*/ 88979 w 98160"/>
              <a:gd name="connsiteY4" fmla="*/ 153028 h 254876"/>
              <a:gd name="connsiteX5" fmla="*/ 66754 w 98160"/>
              <a:gd name="connsiteY5" fmla="*/ 197478 h 254876"/>
              <a:gd name="connsiteX6" fmla="*/ 50879 w 98160"/>
              <a:gd name="connsiteY6" fmla="*/ 162553 h 254876"/>
              <a:gd name="connsiteX7" fmla="*/ 35004 w 98160"/>
              <a:gd name="connsiteY7" fmla="*/ 222878 h 254876"/>
              <a:gd name="connsiteX8" fmla="*/ 35004 w 98160"/>
              <a:gd name="connsiteY8" fmla="*/ 254628 h 254876"/>
              <a:gd name="connsiteX9" fmla="*/ 69929 w 98160"/>
              <a:gd name="connsiteY9" fmla="*/ 207003 h 254876"/>
              <a:gd name="connsiteX10" fmla="*/ 92154 w 98160"/>
              <a:gd name="connsiteY10" fmla="*/ 102228 h 254876"/>
              <a:gd name="connsiteX11" fmla="*/ 66754 w 98160"/>
              <a:gd name="connsiteY11" fmla="*/ 13328 h 254876"/>
              <a:gd name="connsiteX12" fmla="*/ 66754 w 98160"/>
              <a:gd name="connsiteY12" fmla="*/ 32378 h 254876"/>
              <a:gd name="connsiteX13" fmla="*/ 79 w 98160"/>
              <a:gd name="connsiteY13" fmla="*/ 628 h 2548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98160" h="254876">
                <a:moveTo>
                  <a:pt x="79" y="628"/>
                </a:moveTo>
                <a:cubicBezTo>
                  <a:pt x="2725" y="6449"/>
                  <a:pt x="66754" y="48253"/>
                  <a:pt x="82629" y="67303"/>
                </a:cubicBezTo>
                <a:cubicBezTo>
                  <a:pt x="98504" y="86353"/>
                  <a:pt x="101150" y="110695"/>
                  <a:pt x="95329" y="114928"/>
                </a:cubicBezTo>
                <a:cubicBezTo>
                  <a:pt x="89508" y="119161"/>
                  <a:pt x="48762" y="86353"/>
                  <a:pt x="47704" y="92703"/>
                </a:cubicBezTo>
                <a:cubicBezTo>
                  <a:pt x="46646" y="99053"/>
                  <a:pt x="85804" y="135566"/>
                  <a:pt x="88979" y="153028"/>
                </a:cubicBezTo>
                <a:cubicBezTo>
                  <a:pt x="92154" y="170491"/>
                  <a:pt x="73104" y="195891"/>
                  <a:pt x="66754" y="197478"/>
                </a:cubicBezTo>
                <a:cubicBezTo>
                  <a:pt x="60404" y="199066"/>
                  <a:pt x="56171" y="158320"/>
                  <a:pt x="50879" y="162553"/>
                </a:cubicBezTo>
                <a:cubicBezTo>
                  <a:pt x="45587" y="166786"/>
                  <a:pt x="37650" y="207532"/>
                  <a:pt x="35004" y="222878"/>
                </a:cubicBezTo>
                <a:cubicBezTo>
                  <a:pt x="32358" y="238224"/>
                  <a:pt x="29183" y="257274"/>
                  <a:pt x="35004" y="254628"/>
                </a:cubicBezTo>
                <a:cubicBezTo>
                  <a:pt x="40825" y="251982"/>
                  <a:pt x="60404" y="232403"/>
                  <a:pt x="69929" y="207003"/>
                </a:cubicBezTo>
                <a:cubicBezTo>
                  <a:pt x="79454" y="181603"/>
                  <a:pt x="92683" y="134507"/>
                  <a:pt x="92154" y="102228"/>
                </a:cubicBezTo>
                <a:cubicBezTo>
                  <a:pt x="91625" y="69949"/>
                  <a:pt x="70987" y="24970"/>
                  <a:pt x="66754" y="13328"/>
                </a:cubicBezTo>
                <a:cubicBezTo>
                  <a:pt x="62521" y="1686"/>
                  <a:pt x="72045" y="33436"/>
                  <a:pt x="66754" y="32378"/>
                </a:cubicBezTo>
                <a:cubicBezTo>
                  <a:pt x="61463" y="31320"/>
                  <a:pt x="-2567" y="-5193"/>
                  <a:pt x="79" y="62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44" name="フリーフォーム 2443">
            <a:extLst>
              <a:ext uri="{FF2B5EF4-FFF2-40B4-BE49-F238E27FC236}">
                <a16:creationId xmlns:a16="http://schemas.microsoft.com/office/drawing/2014/main" id="{938016C6-AF44-898F-0F02-13A5C067BE36}"/>
              </a:ext>
            </a:extLst>
          </p:cNvPr>
          <p:cNvSpPr/>
          <p:nvPr/>
        </p:nvSpPr>
        <p:spPr>
          <a:xfrm>
            <a:off x="4555669" y="10153520"/>
            <a:ext cx="95893" cy="295484"/>
          </a:xfrm>
          <a:custGeom>
            <a:avLst/>
            <a:gdLst>
              <a:gd name="connsiteX0" fmla="*/ 456 w 95893"/>
              <a:gd name="connsiteY0" fmla="*/ 130 h 295484"/>
              <a:gd name="connsiteX1" fmla="*/ 32206 w 95893"/>
              <a:gd name="connsiteY1" fmla="*/ 104905 h 295484"/>
              <a:gd name="connsiteX2" fmla="*/ 95706 w 95893"/>
              <a:gd name="connsiteY2" fmla="*/ 193805 h 295484"/>
              <a:gd name="connsiteX3" fmla="*/ 51256 w 95893"/>
              <a:gd name="connsiteY3" fmla="*/ 174755 h 295484"/>
              <a:gd name="connsiteX4" fmla="*/ 38556 w 95893"/>
              <a:gd name="connsiteY4" fmla="*/ 222380 h 295484"/>
              <a:gd name="connsiteX5" fmla="*/ 44906 w 95893"/>
              <a:gd name="connsiteY5" fmla="*/ 295405 h 295484"/>
              <a:gd name="connsiteX6" fmla="*/ 35381 w 95893"/>
              <a:gd name="connsiteY6" fmla="*/ 235080 h 295484"/>
              <a:gd name="connsiteX7" fmla="*/ 54431 w 95893"/>
              <a:gd name="connsiteY7" fmla="*/ 165230 h 295484"/>
              <a:gd name="connsiteX8" fmla="*/ 54431 w 95893"/>
              <a:gd name="connsiteY8" fmla="*/ 127130 h 295484"/>
              <a:gd name="connsiteX9" fmla="*/ 456 w 95893"/>
              <a:gd name="connsiteY9" fmla="*/ 130 h 2954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95893" h="295484">
                <a:moveTo>
                  <a:pt x="456" y="130"/>
                </a:moveTo>
                <a:cubicBezTo>
                  <a:pt x="-3248" y="-3574"/>
                  <a:pt x="16331" y="72626"/>
                  <a:pt x="32206" y="104905"/>
                </a:cubicBezTo>
                <a:cubicBezTo>
                  <a:pt x="48081" y="137184"/>
                  <a:pt x="92531" y="182163"/>
                  <a:pt x="95706" y="193805"/>
                </a:cubicBezTo>
                <a:cubicBezTo>
                  <a:pt x="98881" y="205447"/>
                  <a:pt x="60781" y="169992"/>
                  <a:pt x="51256" y="174755"/>
                </a:cubicBezTo>
                <a:cubicBezTo>
                  <a:pt x="41731" y="179518"/>
                  <a:pt x="39614" y="202272"/>
                  <a:pt x="38556" y="222380"/>
                </a:cubicBezTo>
                <a:cubicBezTo>
                  <a:pt x="37498" y="242488"/>
                  <a:pt x="45435" y="293288"/>
                  <a:pt x="44906" y="295405"/>
                </a:cubicBezTo>
                <a:cubicBezTo>
                  <a:pt x="44377" y="297522"/>
                  <a:pt x="33794" y="256776"/>
                  <a:pt x="35381" y="235080"/>
                </a:cubicBezTo>
                <a:cubicBezTo>
                  <a:pt x="36968" y="213384"/>
                  <a:pt x="51256" y="183222"/>
                  <a:pt x="54431" y="165230"/>
                </a:cubicBezTo>
                <a:cubicBezTo>
                  <a:pt x="57606" y="147238"/>
                  <a:pt x="62898" y="148297"/>
                  <a:pt x="54431" y="127130"/>
                </a:cubicBezTo>
                <a:cubicBezTo>
                  <a:pt x="45964" y="105963"/>
                  <a:pt x="4160" y="3834"/>
                  <a:pt x="456" y="13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45" name="フリーフォーム 2444">
            <a:extLst>
              <a:ext uri="{FF2B5EF4-FFF2-40B4-BE49-F238E27FC236}">
                <a16:creationId xmlns:a16="http://schemas.microsoft.com/office/drawing/2014/main" id="{1F3F5EC4-1578-6B98-17CD-422724986C47}"/>
              </a:ext>
            </a:extLst>
          </p:cNvPr>
          <p:cNvSpPr/>
          <p:nvPr/>
        </p:nvSpPr>
        <p:spPr>
          <a:xfrm>
            <a:off x="1215746" y="10623288"/>
            <a:ext cx="22618" cy="150088"/>
          </a:xfrm>
          <a:custGeom>
            <a:avLst/>
            <a:gdLst>
              <a:gd name="connsiteX0" fmla="*/ 279 w 22618"/>
              <a:gd name="connsiteY0" fmla="*/ 262 h 150088"/>
              <a:gd name="connsiteX1" fmla="*/ 9804 w 22618"/>
              <a:gd name="connsiteY1" fmla="*/ 105037 h 150088"/>
              <a:gd name="connsiteX2" fmla="*/ 6629 w 22618"/>
              <a:gd name="connsiteY2" fmla="*/ 149487 h 150088"/>
              <a:gd name="connsiteX3" fmla="*/ 22504 w 22618"/>
              <a:gd name="connsiteY3" fmla="*/ 76462 h 150088"/>
              <a:gd name="connsiteX4" fmla="*/ 279 w 22618"/>
              <a:gd name="connsiteY4" fmla="*/ 262 h 1500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618" h="150088">
                <a:moveTo>
                  <a:pt x="279" y="262"/>
                </a:moveTo>
                <a:cubicBezTo>
                  <a:pt x="-1838" y="5024"/>
                  <a:pt x="8746" y="80166"/>
                  <a:pt x="9804" y="105037"/>
                </a:cubicBezTo>
                <a:cubicBezTo>
                  <a:pt x="10862" y="129908"/>
                  <a:pt x="4512" y="154249"/>
                  <a:pt x="6629" y="149487"/>
                </a:cubicBezTo>
                <a:cubicBezTo>
                  <a:pt x="8746" y="144725"/>
                  <a:pt x="24091" y="96041"/>
                  <a:pt x="22504" y="76462"/>
                </a:cubicBezTo>
                <a:cubicBezTo>
                  <a:pt x="20917" y="56883"/>
                  <a:pt x="2396" y="-4500"/>
                  <a:pt x="279" y="26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46" name="フリーフォーム 2445">
            <a:extLst>
              <a:ext uri="{FF2B5EF4-FFF2-40B4-BE49-F238E27FC236}">
                <a16:creationId xmlns:a16="http://schemas.microsoft.com/office/drawing/2014/main" id="{C6386450-D1A8-A7BD-ACEC-6F48D2EE93D3}"/>
              </a:ext>
            </a:extLst>
          </p:cNvPr>
          <p:cNvSpPr/>
          <p:nvPr/>
        </p:nvSpPr>
        <p:spPr>
          <a:xfrm>
            <a:off x="1231620" y="10607505"/>
            <a:ext cx="32057" cy="152850"/>
          </a:xfrm>
          <a:custGeom>
            <a:avLst/>
            <a:gdLst>
              <a:gd name="connsiteX0" fmla="*/ 280 w 32057"/>
              <a:gd name="connsiteY0" fmla="*/ 170 h 152850"/>
              <a:gd name="connsiteX1" fmla="*/ 16155 w 32057"/>
              <a:gd name="connsiteY1" fmla="*/ 79545 h 152850"/>
              <a:gd name="connsiteX2" fmla="*/ 9805 w 32057"/>
              <a:gd name="connsiteY2" fmla="*/ 152570 h 152850"/>
              <a:gd name="connsiteX3" fmla="*/ 32030 w 32057"/>
              <a:gd name="connsiteY3" fmla="*/ 101770 h 152850"/>
              <a:gd name="connsiteX4" fmla="*/ 280 w 32057"/>
              <a:gd name="connsiteY4" fmla="*/ 170 h 152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2057" h="152850">
                <a:moveTo>
                  <a:pt x="280" y="170"/>
                </a:moveTo>
                <a:cubicBezTo>
                  <a:pt x="-2366" y="-3534"/>
                  <a:pt x="14568" y="54145"/>
                  <a:pt x="16155" y="79545"/>
                </a:cubicBezTo>
                <a:cubicBezTo>
                  <a:pt x="17743" y="104945"/>
                  <a:pt x="7159" y="148866"/>
                  <a:pt x="9805" y="152570"/>
                </a:cubicBezTo>
                <a:cubicBezTo>
                  <a:pt x="12451" y="156274"/>
                  <a:pt x="30972" y="122407"/>
                  <a:pt x="32030" y="101770"/>
                </a:cubicBezTo>
                <a:cubicBezTo>
                  <a:pt x="33088" y="81133"/>
                  <a:pt x="2926" y="3874"/>
                  <a:pt x="280" y="17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47" name="フリーフォーム 2446">
            <a:extLst>
              <a:ext uri="{FF2B5EF4-FFF2-40B4-BE49-F238E27FC236}">
                <a16:creationId xmlns:a16="http://schemas.microsoft.com/office/drawing/2014/main" id="{C281C622-0839-4448-9A58-CDB031D4F7AC}"/>
              </a:ext>
            </a:extLst>
          </p:cNvPr>
          <p:cNvSpPr/>
          <p:nvPr/>
        </p:nvSpPr>
        <p:spPr>
          <a:xfrm>
            <a:off x="1152125" y="10677434"/>
            <a:ext cx="92554" cy="200308"/>
          </a:xfrm>
          <a:custGeom>
            <a:avLst/>
            <a:gdLst>
              <a:gd name="connsiteX0" fmla="*/ 92475 w 92554"/>
              <a:gd name="connsiteY0" fmla="*/ 91 h 200308"/>
              <a:gd name="connsiteX1" fmla="*/ 16275 w 92554"/>
              <a:gd name="connsiteY1" fmla="*/ 73116 h 200308"/>
              <a:gd name="connsiteX2" fmla="*/ 6750 w 92554"/>
              <a:gd name="connsiteY2" fmla="*/ 120741 h 200308"/>
              <a:gd name="connsiteX3" fmla="*/ 13100 w 92554"/>
              <a:gd name="connsiteY3" fmla="*/ 146141 h 200308"/>
              <a:gd name="connsiteX4" fmla="*/ 48025 w 92554"/>
              <a:gd name="connsiteY4" fmla="*/ 184241 h 200308"/>
              <a:gd name="connsiteX5" fmla="*/ 22625 w 92554"/>
              <a:gd name="connsiteY5" fmla="*/ 200116 h 200308"/>
              <a:gd name="connsiteX6" fmla="*/ 38500 w 92554"/>
              <a:gd name="connsiteY6" fmla="*/ 174716 h 200308"/>
              <a:gd name="connsiteX7" fmla="*/ 400 w 92554"/>
              <a:gd name="connsiteY7" fmla="*/ 88991 h 200308"/>
              <a:gd name="connsiteX8" fmla="*/ 92475 w 92554"/>
              <a:gd name="connsiteY8" fmla="*/ 91 h 2003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92554" h="200308">
                <a:moveTo>
                  <a:pt x="92475" y="91"/>
                </a:moveTo>
                <a:cubicBezTo>
                  <a:pt x="95121" y="-2555"/>
                  <a:pt x="30562" y="53008"/>
                  <a:pt x="16275" y="73116"/>
                </a:cubicBezTo>
                <a:cubicBezTo>
                  <a:pt x="1988" y="93224"/>
                  <a:pt x="7279" y="108570"/>
                  <a:pt x="6750" y="120741"/>
                </a:cubicBezTo>
                <a:cubicBezTo>
                  <a:pt x="6221" y="132912"/>
                  <a:pt x="6221" y="135558"/>
                  <a:pt x="13100" y="146141"/>
                </a:cubicBezTo>
                <a:cubicBezTo>
                  <a:pt x="19979" y="156724"/>
                  <a:pt x="46438" y="175245"/>
                  <a:pt x="48025" y="184241"/>
                </a:cubicBezTo>
                <a:cubicBezTo>
                  <a:pt x="49612" y="193237"/>
                  <a:pt x="24212" y="201703"/>
                  <a:pt x="22625" y="200116"/>
                </a:cubicBezTo>
                <a:cubicBezTo>
                  <a:pt x="21038" y="198529"/>
                  <a:pt x="42204" y="193237"/>
                  <a:pt x="38500" y="174716"/>
                </a:cubicBezTo>
                <a:cubicBezTo>
                  <a:pt x="34796" y="156195"/>
                  <a:pt x="-4362" y="115449"/>
                  <a:pt x="400" y="88991"/>
                </a:cubicBezTo>
                <a:cubicBezTo>
                  <a:pt x="5162" y="62533"/>
                  <a:pt x="89829" y="2737"/>
                  <a:pt x="92475" y="9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48" name="フリーフォーム 2447">
            <a:extLst>
              <a:ext uri="{FF2B5EF4-FFF2-40B4-BE49-F238E27FC236}">
                <a16:creationId xmlns:a16="http://schemas.microsoft.com/office/drawing/2014/main" id="{8034A7B9-615B-B7B7-375D-67AFC5D5562C}"/>
              </a:ext>
            </a:extLst>
          </p:cNvPr>
          <p:cNvSpPr/>
          <p:nvPr/>
        </p:nvSpPr>
        <p:spPr>
          <a:xfrm>
            <a:off x="1148564" y="10677512"/>
            <a:ext cx="73897" cy="203222"/>
          </a:xfrm>
          <a:custGeom>
            <a:avLst/>
            <a:gdLst>
              <a:gd name="connsiteX0" fmla="*/ 73811 w 73897"/>
              <a:gd name="connsiteY0" fmla="*/ 13 h 203222"/>
              <a:gd name="connsiteX1" fmla="*/ 16661 w 73897"/>
              <a:gd name="connsiteY1" fmla="*/ 88913 h 203222"/>
              <a:gd name="connsiteX2" fmla="*/ 67461 w 73897"/>
              <a:gd name="connsiteY2" fmla="*/ 165113 h 203222"/>
              <a:gd name="connsiteX3" fmla="*/ 42061 w 73897"/>
              <a:gd name="connsiteY3" fmla="*/ 203213 h 203222"/>
              <a:gd name="connsiteX4" fmla="*/ 64286 w 73897"/>
              <a:gd name="connsiteY4" fmla="*/ 168288 h 203222"/>
              <a:gd name="connsiteX5" fmla="*/ 38886 w 73897"/>
              <a:gd name="connsiteY5" fmla="*/ 127013 h 203222"/>
              <a:gd name="connsiteX6" fmla="*/ 786 w 73897"/>
              <a:gd name="connsiteY6" fmla="*/ 95263 h 203222"/>
              <a:gd name="connsiteX7" fmla="*/ 73811 w 73897"/>
              <a:gd name="connsiteY7" fmla="*/ 13 h 2032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3897" h="203222">
                <a:moveTo>
                  <a:pt x="73811" y="13"/>
                </a:moveTo>
                <a:cubicBezTo>
                  <a:pt x="76457" y="-1045"/>
                  <a:pt x="17719" y="61396"/>
                  <a:pt x="16661" y="88913"/>
                </a:cubicBezTo>
                <a:cubicBezTo>
                  <a:pt x="15603" y="116430"/>
                  <a:pt x="63228" y="146063"/>
                  <a:pt x="67461" y="165113"/>
                </a:cubicBezTo>
                <a:cubicBezTo>
                  <a:pt x="71694" y="184163"/>
                  <a:pt x="42590" y="202684"/>
                  <a:pt x="42061" y="203213"/>
                </a:cubicBezTo>
                <a:cubicBezTo>
                  <a:pt x="41532" y="203742"/>
                  <a:pt x="64815" y="180988"/>
                  <a:pt x="64286" y="168288"/>
                </a:cubicBezTo>
                <a:cubicBezTo>
                  <a:pt x="63757" y="155588"/>
                  <a:pt x="49469" y="139184"/>
                  <a:pt x="38886" y="127013"/>
                </a:cubicBezTo>
                <a:cubicBezTo>
                  <a:pt x="28303" y="114842"/>
                  <a:pt x="-5564" y="112725"/>
                  <a:pt x="786" y="95263"/>
                </a:cubicBezTo>
                <a:cubicBezTo>
                  <a:pt x="7136" y="77801"/>
                  <a:pt x="71165" y="1071"/>
                  <a:pt x="73811" y="1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49" name="フリーフォーム 2448">
            <a:extLst>
              <a:ext uri="{FF2B5EF4-FFF2-40B4-BE49-F238E27FC236}">
                <a16:creationId xmlns:a16="http://schemas.microsoft.com/office/drawing/2014/main" id="{F24F1A5B-A93A-F177-0771-CEDBAE811BDB}"/>
              </a:ext>
            </a:extLst>
          </p:cNvPr>
          <p:cNvSpPr/>
          <p:nvPr/>
        </p:nvSpPr>
        <p:spPr>
          <a:xfrm>
            <a:off x="1228663" y="10693400"/>
            <a:ext cx="82612" cy="159873"/>
          </a:xfrm>
          <a:custGeom>
            <a:avLst/>
            <a:gdLst>
              <a:gd name="connsiteX0" fmla="*/ 38162 w 82612"/>
              <a:gd name="connsiteY0" fmla="*/ 0 h 159873"/>
              <a:gd name="connsiteX1" fmla="*/ 76262 w 82612"/>
              <a:gd name="connsiteY1" fmla="*/ 85725 h 159873"/>
              <a:gd name="connsiteX2" fmla="*/ 62 w 82612"/>
              <a:gd name="connsiteY2" fmla="*/ 158750 h 159873"/>
              <a:gd name="connsiteX3" fmla="*/ 63562 w 82612"/>
              <a:gd name="connsiteY3" fmla="*/ 127000 h 159873"/>
              <a:gd name="connsiteX4" fmla="*/ 82612 w 82612"/>
              <a:gd name="connsiteY4" fmla="*/ 85725 h 159873"/>
              <a:gd name="connsiteX5" fmla="*/ 38162 w 82612"/>
              <a:gd name="connsiteY5" fmla="*/ 0 h 159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2612" h="159873">
                <a:moveTo>
                  <a:pt x="38162" y="0"/>
                </a:moveTo>
                <a:cubicBezTo>
                  <a:pt x="37104" y="0"/>
                  <a:pt x="82612" y="59267"/>
                  <a:pt x="76262" y="85725"/>
                </a:cubicBezTo>
                <a:cubicBezTo>
                  <a:pt x="69912" y="112183"/>
                  <a:pt x="2179" y="151871"/>
                  <a:pt x="62" y="158750"/>
                </a:cubicBezTo>
                <a:cubicBezTo>
                  <a:pt x="-2055" y="165629"/>
                  <a:pt x="49804" y="139171"/>
                  <a:pt x="63562" y="127000"/>
                </a:cubicBezTo>
                <a:cubicBezTo>
                  <a:pt x="77320" y="114829"/>
                  <a:pt x="82612" y="103187"/>
                  <a:pt x="82612" y="85725"/>
                </a:cubicBezTo>
                <a:cubicBezTo>
                  <a:pt x="82612" y="68263"/>
                  <a:pt x="39220" y="0"/>
                  <a:pt x="38162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50" name="フリーフォーム 2449">
            <a:extLst>
              <a:ext uri="{FF2B5EF4-FFF2-40B4-BE49-F238E27FC236}">
                <a16:creationId xmlns:a16="http://schemas.microsoft.com/office/drawing/2014/main" id="{346F9A13-C885-0E5D-0552-44E280661F6A}"/>
              </a:ext>
            </a:extLst>
          </p:cNvPr>
          <p:cNvSpPr/>
          <p:nvPr/>
        </p:nvSpPr>
        <p:spPr>
          <a:xfrm>
            <a:off x="1241385" y="10680696"/>
            <a:ext cx="66285" cy="95266"/>
          </a:xfrm>
          <a:custGeom>
            <a:avLst/>
            <a:gdLst>
              <a:gd name="connsiteX0" fmla="*/ 40 w 66285"/>
              <a:gd name="connsiteY0" fmla="*/ 4 h 95266"/>
              <a:gd name="connsiteX1" fmla="*/ 54015 w 66285"/>
              <a:gd name="connsiteY1" fmla="*/ 63504 h 95266"/>
              <a:gd name="connsiteX2" fmla="*/ 63540 w 66285"/>
              <a:gd name="connsiteY2" fmla="*/ 95254 h 95266"/>
              <a:gd name="connsiteX3" fmla="*/ 63540 w 66285"/>
              <a:gd name="connsiteY3" fmla="*/ 60329 h 95266"/>
              <a:gd name="connsiteX4" fmla="*/ 40 w 66285"/>
              <a:gd name="connsiteY4" fmla="*/ 4 h 952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6285" h="95266">
                <a:moveTo>
                  <a:pt x="40" y="4"/>
                </a:moveTo>
                <a:cubicBezTo>
                  <a:pt x="-1547" y="533"/>
                  <a:pt x="43432" y="47629"/>
                  <a:pt x="54015" y="63504"/>
                </a:cubicBezTo>
                <a:cubicBezTo>
                  <a:pt x="64598" y="79379"/>
                  <a:pt x="61953" y="95783"/>
                  <a:pt x="63540" y="95254"/>
                </a:cubicBezTo>
                <a:cubicBezTo>
                  <a:pt x="65127" y="94725"/>
                  <a:pt x="68832" y="72500"/>
                  <a:pt x="63540" y="60329"/>
                </a:cubicBezTo>
                <a:cubicBezTo>
                  <a:pt x="58248" y="48158"/>
                  <a:pt x="1627" y="-525"/>
                  <a:pt x="40" y="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51" name="フリーフォーム 2450">
            <a:extLst>
              <a:ext uri="{FF2B5EF4-FFF2-40B4-BE49-F238E27FC236}">
                <a16:creationId xmlns:a16="http://schemas.microsoft.com/office/drawing/2014/main" id="{C32E2762-0056-83DC-8B63-C0F375291DD1}"/>
              </a:ext>
            </a:extLst>
          </p:cNvPr>
          <p:cNvSpPr/>
          <p:nvPr/>
        </p:nvSpPr>
        <p:spPr>
          <a:xfrm>
            <a:off x="1202804" y="10677499"/>
            <a:ext cx="165634" cy="190643"/>
          </a:xfrm>
          <a:custGeom>
            <a:avLst/>
            <a:gdLst>
              <a:gd name="connsiteX0" fmla="*/ 64021 w 165634"/>
              <a:gd name="connsiteY0" fmla="*/ 26 h 190643"/>
              <a:gd name="connsiteX1" fmla="*/ 127521 w 165634"/>
              <a:gd name="connsiteY1" fmla="*/ 88926 h 190643"/>
              <a:gd name="connsiteX2" fmla="*/ 127521 w 165634"/>
              <a:gd name="connsiteY2" fmla="*/ 117501 h 190643"/>
              <a:gd name="connsiteX3" fmla="*/ 92596 w 165634"/>
              <a:gd name="connsiteY3" fmla="*/ 158776 h 190643"/>
              <a:gd name="connsiteX4" fmla="*/ 521 w 165634"/>
              <a:gd name="connsiteY4" fmla="*/ 190526 h 190643"/>
              <a:gd name="connsiteX5" fmla="*/ 57671 w 165634"/>
              <a:gd name="connsiteY5" fmla="*/ 168301 h 190643"/>
              <a:gd name="connsiteX6" fmla="*/ 111646 w 165634"/>
              <a:gd name="connsiteY6" fmla="*/ 136551 h 190643"/>
              <a:gd name="connsiteX7" fmla="*/ 156096 w 165634"/>
              <a:gd name="connsiteY7" fmla="*/ 152426 h 190643"/>
              <a:gd name="connsiteX8" fmla="*/ 149746 w 165634"/>
              <a:gd name="connsiteY8" fmla="*/ 133376 h 190643"/>
              <a:gd name="connsiteX9" fmla="*/ 165621 w 165634"/>
              <a:gd name="connsiteY9" fmla="*/ 57176 h 190643"/>
              <a:gd name="connsiteX10" fmla="*/ 146571 w 165634"/>
              <a:gd name="connsiteY10" fmla="*/ 117501 h 190643"/>
              <a:gd name="connsiteX11" fmla="*/ 102121 w 165634"/>
              <a:gd name="connsiteY11" fmla="*/ 130201 h 190643"/>
              <a:gd name="connsiteX12" fmla="*/ 114821 w 165634"/>
              <a:gd name="connsiteY12" fmla="*/ 98451 h 190643"/>
              <a:gd name="connsiteX13" fmla="*/ 64021 w 165634"/>
              <a:gd name="connsiteY13" fmla="*/ 26 h 1906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65634" h="190643">
                <a:moveTo>
                  <a:pt x="64021" y="26"/>
                </a:moveTo>
                <a:cubicBezTo>
                  <a:pt x="66138" y="-1562"/>
                  <a:pt x="116938" y="69347"/>
                  <a:pt x="127521" y="88926"/>
                </a:cubicBezTo>
                <a:cubicBezTo>
                  <a:pt x="138104" y="108505"/>
                  <a:pt x="133342" y="105859"/>
                  <a:pt x="127521" y="117501"/>
                </a:cubicBezTo>
                <a:cubicBezTo>
                  <a:pt x="121700" y="129143"/>
                  <a:pt x="113763" y="146605"/>
                  <a:pt x="92596" y="158776"/>
                </a:cubicBezTo>
                <a:cubicBezTo>
                  <a:pt x="71429" y="170947"/>
                  <a:pt x="6342" y="188939"/>
                  <a:pt x="521" y="190526"/>
                </a:cubicBezTo>
                <a:cubicBezTo>
                  <a:pt x="-5300" y="192114"/>
                  <a:pt x="39150" y="177297"/>
                  <a:pt x="57671" y="168301"/>
                </a:cubicBezTo>
                <a:cubicBezTo>
                  <a:pt x="76192" y="159305"/>
                  <a:pt x="95242" y="139197"/>
                  <a:pt x="111646" y="136551"/>
                </a:cubicBezTo>
                <a:cubicBezTo>
                  <a:pt x="128050" y="133905"/>
                  <a:pt x="156096" y="152426"/>
                  <a:pt x="156096" y="152426"/>
                </a:cubicBezTo>
                <a:cubicBezTo>
                  <a:pt x="162446" y="151897"/>
                  <a:pt x="148159" y="149251"/>
                  <a:pt x="149746" y="133376"/>
                </a:cubicBezTo>
                <a:cubicBezTo>
                  <a:pt x="151334" y="117501"/>
                  <a:pt x="166150" y="59822"/>
                  <a:pt x="165621" y="57176"/>
                </a:cubicBezTo>
                <a:cubicBezTo>
                  <a:pt x="165092" y="54530"/>
                  <a:pt x="157154" y="105330"/>
                  <a:pt x="146571" y="117501"/>
                </a:cubicBezTo>
                <a:cubicBezTo>
                  <a:pt x="135988" y="129672"/>
                  <a:pt x="107413" y="133376"/>
                  <a:pt x="102121" y="130201"/>
                </a:cubicBezTo>
                <a:cubicBezTo>
                  <a:pt x="96829" y="127026"/>
                  <a:pt x="116409" y="115384"/>
                  <a:pt x="114821" y="98451"/>
                </a:cubicBezTo>
                <a:cubicBezTo>
                  <a:pt x="113234" y="81518"/>
                  <a:pt x="61904" y="1614"/>
                  <a:pt x="64021" y="2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52" name="フリーフォーム 2451">
            <a:extLst>
              <a:ext uri="{FF2B5EF4-FFF2-40B4-BE49-F238E27FC236}">
                <a16:creationId xmlns:a16="http://schemas.microsoft.com/office/drawing/2014/main" id="{71A2BF17-0B7A-7252-BBDD-6C1C859EAFEC}"/>
              </a:ext>
            </a:extLst>
          </p:cNvPr>
          <p:cNvSpPr/>
          <p:nvPr/>
        </p:nvSpPr>
        <p:spPr>
          <a:xfrm>
            <a:off x="920629" y="10791712"/>
            <a:ext cx="232581" cy="162670"/>
          </a:xfrm>
          <a:custGeom>
            <a:avLst/>
            <a:gdLst>
              <a:gd name="connsiteX0" fmla="*/ 231896 w 232581"/>
              <a:gd name="connsiteY0" fmla="*/ 113 h 162670"/>
              <a:gd name="connsiteX1" fmla="*/ 130296 w 232581"/>
              <a:gd name="connsiteY1" fmla="*/ 82663 h 162670"/>
              <a:gd name="connsiteX2" fmla="*/ 60446 w 232581"/>
              <a:gd name="connsiteY2" fmla="*/ 130288 h 162670"/>
              <a:gd name="connsiteX3" fmla="*/ 121 w 232581"/>
              <a:gd name="connsiteY3" fmla="*/ 162038 h 162670"/>
              <a:gd name="connsiteX4" fmla="*/ 76321 w 232581"/>
              <a:gd name="connsiteY4" fmla="*/ 101713 h 162670"/>
              <a:gd name="connsiteX5" fmla="*/ 231896 w 232581"/>
              <a:gd name="connsiteY5" fmla="*/ 113 h 1626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32581" h="162670">
                <a:moveTo>
                  <a:pt x="231896" y="113"/>
                </a:moveTo>
                <a:cubicBezTo>
                  <a:pt x="240892" y="-3062"/>
                  <a:pt x="158871" y="60967"/>
                  <a:pt x="130296" y="82663"/>
                </a:cubicBezTo>
                <a:cubicBezTo>
                  <a:pt x="101721" y="104359"/>
                  <a:pt x="82142" y="117059"/>
                  <a:pt x="60446" y="130288"/>
                </a:cubicBezTo>
                <a:cubicBezTo>
                  <a:pt x="38750" y="143517"/>
                  <a:pt x="-2525" y="166800"/>
                  <a:pt x="121" y="162038"/>
                </a:cubicBezTo>
                <a:cubicBezTo>
                  <a:pt x="2767" y="157276"/>
                  <a:pt x="37692" y="126584"/>
                  <a:pt x="76321" y="101713"/>
                </a:cubicBezTo>
                <a:cubicBezTo>
                  <a:pt x="114950" y="76842"/>
                  <a:pt x="222900" y="3288"/>
                  <a:pt x="231896" y="11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53" name="フリーフォーム 2452">
            <a:extLst>
              <a:ext uri="{FF2B5EF4-FFF2-40B4-BE49-F238E27FC236}">
                <a16:creationId xmlns:a16="http://schemas.microsoft.com/office/drawing/2014/main" id="{3CFADFCD-1D24-1E02-8261-4716233523D6}"/>
              </a:ext>
            </a:extLst>
          </p:cNvPr>
          <p:cNvSpPr/>
          <p:nvPr/>
        </p:nvSpPr>
        <p:spPr>
          <a:xfrm>
            <a:off x="982472" y="10818441"/>
            <a:ext cx="178366" cy="133137"/>
          </a:xfrm>
          <a:custGeom>
            <a:avLst/>
            <a:gdLst>
              <a:gd name="connsiteX0" fmla="*/ 176403 w 178366"/>
              <a:gd name="connsiteY0" fmla="*/ 1959 h 133137"/>
              <a:gd name="connsiteX1" fmla="*/ 1778 w 178366"/>
              <a:gd name="connsiteY1" fmla="*/ 132134 h 133137"/>
              <a:gd name="connsiteX2" fmla="*/ 90678 w 178366"/>
              <a:gd name="connsiteY2" fmla="*/ 59109 h 133137"/>
              <a:gd name="connsiteX3" fmla="*/ 176403 w 178366"/>
              <a:gd name="connsiteY3" fmla="*/ 1959 h 133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8366" h="133137">
                <a:moveTo>
                  <a:pt x="176403" y="1959"/>
                </a:moveTo>
                <a:cubicBezTo>
                  <a:pt x="161586" y="14130"/>
                  <a:pt x="16065" y="122609"/>
                  <a:pt x="1778" y="132134"/>
                </a:cubicBezTo>
                <a:cubicBezTo>
                  <a:pt x="-12509" y="141659"/>
                  <a:pt x="63161" y="80805"/>
                  <a:pt x="90678" y="59109"/>
                </a:cubicBezTo>
                <a:cubicBezTo>
                  <a:pt x="118195" y="37413"/>
                  <a:pt x="191220" y="-10212"/>
                  <a:pt x="176403" y="195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54" name="フリーフォーム 2453">
            <a:extLst>
              <a:ext uri="{FF2B5EF4-FFF2-40B4-BE49-F238E27FC236}">
                <a16:creationId xmlns:a16="http://schemas.microsoft.com/office/drawing/2014/main" id="{8E549B2A-8690-9017-0E24-CBE83C315CF7}"/>
              </a:ext>
            </a:extLst>
          </p:cNvPr>
          <p:cNvSpPr/>
          <p:nvPr/>
        </p:nvSpPr>
        <p:spPr>
          <a:xfrm>
            <a:off x="982447" y="10850052"/>
            <a:ext cx="171707" cy="126707"/>
          </a:xfrm>
          <a:custGeom>
            <a:avLst/>
            <a:gdLst>
              <a:gd name="connsiteX0" fmla="*/ 170078 w 171707"/>
              <a:gd name="connsiteY0" fmla="*/ 2098 h 126707"/>
              <a:gd name="connsiteX1" fmla="*/ 1803 w 171707"/>
              <a:gd name="connsiteY1" fmla="*/ 125923 h 126707"/>
              <a:gd name="connsiteX2" fmla="*/ 84353 w 171707"/>
              <a:gd name="connsiteY2" fmla="*/ 52898 h 126707"/>
              <a:gd name="connsiteX3" fmla="*/ 170078 w 171707"/>
              <a:gd name="connsiteY3" fmla="*/ 2098 h 1267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1707" h="126707">
                <a:moveTo>
                  <a:pt x="170078" y="2098"/>
                </a:moveTo>
                <a:cubicBezTo>
                  <a:pt x="156320" y="14269"/>
                  <a:pt x="16091" y="117456"/>
                  <a:pt x="1803" y="125923"/>
                </a:cubicBezTo>
                <a:cubicBezTo>
                  <a:pt x="-12485" y="134390"/>
                  <a:pt x="62128" y="71948"/>
                  <a:pt x="84353" y="52898"/>
                </a:cubicBezTo>
                <a:cubicBezTo>
                  <a:pt x="106578" y="33848"/>
                  <a:pt x="183836" y="-10073"/>
                  <a:pt x="170078" y="209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55" name="フリーフォーム 2454">
            <a:extLst>
              <a:ext uri="{FF2B5EF4-FFF2-40B4-BE49-F238E27FC236}">
                <a16:creationId xmlns:a16="http://schemas.microsoft.com/office/drawing/2014/main" id="{6F1D3BEF-F9F6-AF90-7F2F-73A96C35494A}"/>
              </a:ext>
            </a:extLst>
          </p:cNvPr>
          <p:cNvSpPr/>
          <p:nvPr/>
        </p:nvSpPr>
        <p:spPr>
          <a:xfrm>
            <a:off x="1005457" y="10905635"/>
            <a:ext cx="118715" cy="90972"/>
          </a:xfrm>
          <a:custGeom>
            <a:avLst/>
            <a:gdLst>
              <a:gd name="connsiteX0" fmla="*/ 118493 w 118715"/>
              <a:gd name="connsiteY0" fmla="*/ 490 h 90972"/>
              <a:gd name="connsiteX1" fmla="*/ 4193 w 118715"/>
              <a:gd name="connsiteY1" fmla="*/ 89390 h 90972"/>
              <a:gd name="connsiteX2" fmla="*/ 32768 w 118715"/>
              <a:gd name="connsiteY2" fmla="*/ 54465 h 90972"/>
              <a:gd name="connsiteX3" fmla="*/ 118493 w 118715"/>
              <a:gd name="connsiteY3" fmla="*/ 490 h 909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8715" h="90972">
                <a:moveTo>
                  <a:pt x="118493" y="490"/>
                </a:moveTo>
                <a:cubicBezTo>
                  <a:pt x="113731" y="6311"/>
                  <a:pt x="18480" y="80394"/>
                  <a:pt x="4193" y="89390"/>
                </a:cubicBezTo>
                <a:cubicBezTo>
                  <a:pt x="-10094" y="98386"/>
                  <a:pt x="15306" y="66636"/>
                  <a:pt x="32768" y="54465"/>
                </a:cubicBezTo>
                <a:cubicBezTo>
                  <a:pt x="50230" y="42294"/>
                  <a:pt x="123255" y="-5331"/>
                  <a:pt x="118493" y="49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56" name="フリーフォーム 2455">
            <a:extLst>
              <a:ext uri="{FF2B5EF4-FFF2-40B4-BE49-F238E27FC236}">
                <a16:creationId xmlns:a16="http://schemas.microsoft.com/office/drawing/2014/main" id="{90296A97-916D-0ECA-7EDB-C529351CF862}"/>
              </a:ext>
            </a:extLst>
          </p:cNvPr>
          <p:cNvSpPr/>
          <p:nvPr/>
        </p:nvSpPr>
        <p:spPr>
          <a:xfrm>
            <a:off x="920668" y="10941017"/>
            <a:ext cx="177887" cy="147818"/>
          </a:xfrm>
          <a:custGeom>
            <a:avLst/>
            <a:gdLst>
              <a:gd name="connsiteX0" fmla="*/ 82 w 177887"/>
              <a:gd name="connsiteY0" fmla="*/ 33 h 147818"/>
              <a:gd name="connsiteX1" fmla="*/ 108032 w 177887"/>
              <a:gd name="connsiteY1" fmla="*/ 120683 h 147818"/>
              <a:gd name="connsiteX2" fmla="*/ 130257 w 177887"/>
              <a:gd name="connsiteY2" fmla="*/ 146083 h 147818"/>
              <a:gd name="connsiteX3" fmla="*/ 177882 w 177887"/>
              <a:gd name="connsiteY3" fmla="*/ 88933 h 147818"/>
              <a:gd name="connsiteX4" fmla="*/ 127082 w 177887"/>
              <a:gd name="connsiteY4" fmla="*/ 133383 h 147818"/>
              <a:gd name="connsiteX5" fmla="*/ 82 w 177887"/>
              <a:gd name="connsiteY5" fmla="*/ 33 h 1478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7887" h="147818">
                <a:moveTo>
                  <a:pt x="82" y="33"/>
                </a:moveTo>
                <a:cubicBezTo>
                  <a:pt x="-3093" y="-2084"/>
                  <a:pt x="86336" y="96342"/>
                  <a:pt x="108032" y="120683"/>
                </a:cubicBezTo>
                <a:cubicBezTo>
                  <a:pt x="129728" y="145024"/>
                  <a:pt x="118615" y="151375"/>
                  <a:pt x="130257" y="146083"/>
                </a:cubicBezTo>
                <a:cubicBezTo>
                  <a:pt x="141899" y="140791"/>
                  <a:pt x="178411" y="91050"/>
                  <a:pt x="177882" y="88933"/>
                </a:cubicBezTo>
                <a:cubicBezTo>
                  <a:pt x="177353" y="86816"/>
                  <a:pt x="151953" y="145554"/>
                  <a:pt x="127082" y="133383"/>
                </a:cubicBezTo>
                <a:cubicBezTo>
                  <a:pt x="102211" y="121212"/>
                  <a:pt x="3257" y="2150"/>
                  <a:pt x="82" y="3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57" name="フリーフォーム 2456">
            <a:extLst>
              <a:ext uri="{FF2B5EF4-FFF2-40B4-BE49-F238E27FC236}">
                <a16:creationId xmlns:a16="http://schemas.microsoft.com/office/drawing/2014/main" id="{0C3A99CF-DB01-EC4B-ABA7-60FBD8DB6829}"/>
              </a:ext>
            </a:extLst>
          </p:cNvPr>
          <p:cNvSpPr/>
          <p:nvPr/>
        </p:nvSpPr>
        <p:spPr>
          <a:xfrm>
            <a:off x="916537" y="10934632"/>
            <a:ext cx="142952" cy="128184"/>
          </a:xfrm>
          <a:custGeom>
            <a:avLst/>
            <a:gdLst>
              <a:gd name="connsiteX0" fmla="*/ 1038 w 142952"/>
              <a:gd name="connsiteY0" fmla="*/ 68 h 128184"/>
              <a:gd name="connsiteX1" fmla="*/ 108988 w 142952"/>
              <a:gd name="connsiteY1" fmla="*/ 108018 h 128184"/>
              <a:gd name="connsiteX2" fmla="*/ 140738 w 142952"/>
              <a:gd name="connsiteY2" fmla="*/ 127068 h 128184"/>
              <a:gd name="connsiteX3" fmla="*/ 58188 w 142952"/>
              <a:gd name="connsiteY3" fmla="*/ 92143 h 128184"/>
              <a:gd name="connsiteX4" fmla="*/ 1038 w 142952"/>
              <a:gd name="connsiteY4" fmla="*/ 68 h 1281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2952" h="128184">
                <a:moveTo>
                  <a:pt x="1038" y="68"/>
                </a:moveTo>
                <a:cubicBezTo>
                  <a:pt x="9505" y="2714"/>
                  <a:pt x="85705" y="86851"/>
                  <a:pt x="108988" y="108018"/>
                </a:cubicBezTo>
                <a:cubicBezTo>
                  <a:pt x="132271" y="129185"/>
                  <a:pt x="149205" y="129714"/>
                  <a:pt x="140738" y="127068"/>
                </a:cubicBezTo>
                <a:cubicBezTo>
                  <a:pt x="132271" y="124422"/>
                  <a:pt x="78296" y="111722"/>
                  <a:pt x="58188" y="92143"/>
                </a:cubicBezTo>
                <a:cubicBezTo>
                  <a:pt x="38080" y="72564"/>
                  <a:pt x="-7429" y="-2578"/>
                  <a:pt x="1038" y="6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58" name="フリーフォーム 2457">
            <a:extLst>
              <a:ext uri="{FF2B5EF4-FFF2-40B4-BE49-F238E27FC236}">
                <a16:creationId xmlns:a16="http://schemas.microsoft.com/office/drawing/2014/main" id="{9F1AE5BB-4AC3-C7B8-33DF-24C2568F8BA7}"/>
              </a:ext>
            </a:extLst>
          </p:cNvPr>
          <p:cNvSpPr/>
          <p:nvPr/>
        </p:nvSpPr>
        <p:spPr>
          <a:xfrm>
            <a:off x="1298369" y="10706065"/>
            <a:ext cx="54842" cy="117582"/>
          </a:xfrm>
          <a:custGeom>
            <a:avLst/>
            <a:gdLst>
              <a:gd name="connsiteX0" fmla="*/ 22431 w 54842"/>
              <a:gd name="connsiteY0" fmla="*/ 35 h 117582"/>
              <a:gd name="connsiteX1" fmla="*/ 35131 w 54842"/>
              <a:gd name="connsiteY1" fmla="*/ 69885 h 117582"/>
              <a:gd name="connsiteX2" fmla="*/ 206 w 54842"/>
              <a:gd name="connsiteY2" fmla="*/ 117510 h 117582"/>
              <a:gd name="connsiteX3" fmla="*/ 54181 w 54842"/>
              <a:gd name="connsiteY3" fmla="*/ 79410 h 117582"/>
              <a:gd name="connsiteX4" fmla="*/ 22431 w 54842"/>
              <a:gd name="connsiteY4" fmla="*/ 35 h 1175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4842" h="117582">
                <a:moveTo>
                  <a:pt x="22431" y="35"/>
                </a:moveTo>
                <a:cubicBezTo>
                  <a:pt x="19256" y="-1552"/>
                  <a:pt x="38835" y="50306"/>
                  <a:pt x="35131" y="69885"/>
                </a:cubicBezTo>
                <a:cubicBezTo>
                  <a:pt x="31427" y="89464"/>
                  <a:pt x="-2969" y="115923"/>
                  <a:pt x="206" y="117510"/>
                </a:cubicBezTo>
                <a:cubicBezTo>
                  <a:pt x="3381" y="119097"/>
                  <a:pt x="48360" y="94227"/>
                  <a:pt x="54181" y="79410"/>
                </a:cubicBezTo>
                <a:cubicBezTo>
                  <a:pt x="60002" y="64593"/>
                  <a:pt x="25606" y="1622"/>
                  <a:pt x="22431" y="3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59" name="フリーフォーム 2458">
            <a:extLst>
              <a:ext uri="{FF2B5EF4-FFF2-40B4-BE49-F238E27FC236}">
                <a16:creationId xmlns:a16="http://schemas.microsoft.com/office/drawing/2014/main" id="{73C1DFFA-1835-317D-61A8-0ABC7E3A6B83}"/>
              </a:ext>
            </a:extLst>
          </p:cNvPr>
          <p:cNvSpPr/>
          <p:nvPr/>
        </p:nvSpPr>
        <p:spPr>
          <a:xfrm>
            <a:off x="1126805" y="10880722"/>
            <a:ext cx="229080" cy="66847"/>
          </a:xfrm>
          <a:custGeom>
            <a:avLst/>
            <a:gdLst>
              <a:gd name="connsiteX0" fmla="*/ 320 w 229080"/>
              <a:gd name="connsiteY0" fmla="*/ 12703 h 66847"/>
              <a:gd name="connsiteX1" fmla="*/ 171770 w 229080"/>
              <a:gd name="connsiteY1" fmla="*/ 3178 h 66847"/>
              <a:gd name="connsiteX2" fmla="*/ 127320 w 229080"/>
              <a:gd name="connsiteY2" fmla="*/ 28578 h 66847"/>
              <a:gd name="connsiteX3" fmla="*/ 108270 w 229080"/>
              <a:gd name="connsiteY3" fmla="*/ 63503 h 66847"/>
              <a:gd name="connsiteX4" fmla="*/ 193995 w 229080"/>
              <a:gd name="connsiteY4" fmla="*/ 3 h 66847"/>
              <a:gd name="connsiteX5" fmla="*/ 130495 w 229080"/>
              <a:gd name="connsiteY5" fmla="*/ 66678 h 66847"/>
              <a:gd name="connsiteX6" fmla="*/ 184470 w 229080"/>
              <a:gd name="connsiteY6" fmla="*/ 19053 h 66847"/>
              <a:gd name="connsiteX7" fmla="*/ 228920 w 229080"/>
              <a:gd name="connsiteY7" fmla="*/ 15878 h 66847"/>
              <a:gd name="connsiteX8" fmla="*/ 168595 w 229080"/>
              <a:gd name="connsiteY8" fmla="*/ 9528 h 66847"/>
              <a:gd name="connsiteX9" fmla="*/ 130495 w 229080"/>
              <a:gd name="connsiteY9" fmla="*/ 3178 h 66847"/>
              <a:gd name="connsiteX10" fmla="*/ 320 w 229080"/>
              <a:gd name="connsiteY10" fmla="*/ 12703 h 668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29080" h="66847">
                <a:moveTo>
                  <a:pt x="320" y="12703"/>
                </a:moveTo>
                <a:cubicBezTo>
                  <a:pt x="7199" y="12703"/>
                  <a:pt x="150603" y="532"/>
                  <a:pt x="171770" y="3178"/>
                </a:cubicBezTo>
                <a:cubicBezTo>
                  <a:pt x="192937" y="5824"/>
                  <a:pt x="137903" y="18524"/>
                  <a:pt x="127320" y="28578"/>
                </a:cubicBezTo>
                <a:cubicBezTo>
                  <a:pt x="116737" y="38632"/>
                  <a:pt x="97158" y="68265"/>
                  <a:pt x="108270" y="63503"/>
                </a:cubicBezTo>
                <a:cubicBezTo>
                  <a:pt x="119382" y="58741"/>
                  <a:pt x="190291" y="-526"/>
                  <a:pt x="193995" y="3"/>
                </a:cubicBezTo>
                <a:cubicBezTo>
                  <a:pt x="197699" y="532"/>
                  <a:pt x="132082" y="63503"/>
                  <a:pt x="130495" y="66678"/>
                </a:cubicBezTo>
                <a:cubicBezTo>
                  <a:pt x="128908" y="69853"/>
                  <a:pt x="168066" y="27520"/>
                  <a:pt x="184470" y="19053"/>
                </a:cubicBezTo>
                <a:cubicBezTo>
                  <a:pt x="200874" y="10586"/>
                  <a:pt x="231566" y="17466"/>
                  <a:pt x="228920" y="15878"/>
                </a:cubicBezTo>
                <a:cubicBezTo>
                  <a:pt x="226274" y="14291"/>
                  <a:pt x="184999" y="11645"/>
                  <a:pt x="168595" y="9528"/>
                </a:cubicBezTo>
                <a:cubicBezTo>
                  <a:pt x="152191" y="7411"/>
                  <a:pt x="161716" y="4765"/>
                  <a:pt x="130495" y="3178"/>
                </a:cubicBezTo>
                <a:cubicBezTo>
                  <a:pt x="99274" y="1591"/>
                  <a:pt x="-6559" y="12703"/>
                  <a:pt x="320" y="1270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60" name="フリーフォーム 2459">
            <a:extLst>
              <a:ext uri="{FF2B5EF4-FFF2-40B4-BE49-F238E27FC236}">
                <a16:creationId xmlns:a16="http://schemas.microsoft.com/office/drawing/2014/main" id="{5C66CDF4-4DC5-404A-C052-A426DD0F2A8B}"/>
              </a:ext>
            </a:extLst>
          </p:cNvPr>
          <p:cNvSpPr/>
          <p:nvPr/>
        </p:nvSpPr>
        <p:spPr>
          <a:xfrm>
            <a:off x="1095155" y="10880707"/>
            <a:ext cx="285005" cy="25655"/>
          </a:xfrm>
          <a:custGeom>
            <a:avLst/>
            <a:gdLst>
              <a:gd name="connsiteX0" fmla="*/ 220 w 285005"/>
              <a:gd name="connsiteY0" fmla="*/ 25418 h 25655"/>
              <a:gd name="connsiteX1" fmla="*/ 235170 w 285005"/>
              <a:gd name="connsiteY1" fmla="*/ 12718 h 25655"/>
              <a:gd name="connsiteX2" fmla="*/ 282795 w 285005"/>
              <a:gd name="connsiteY2" fmla="*/ 12718 h 25655"/>
              <a:gd name="connsiteX3" fmla="*/ 193895 w 285005"/>
              <a:gd name="connsiteY3" fmla="*/ 18 h 25655"/>
              <a:gd name="connsiteX4" fmla="*/ 220 w 285005"/>
              <a:gd name="connsiteY4" fmla="*/ 25418 h 256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5005" h="25655">
                <a:moveTo>
                  <a:pt x="220" y="25418"/>
                </a:moveTo>
                <a:cubicBezTo>
                  <a:pt x="7099" y="27535"/>
                  <a:pt x="188074" y="14835"/>
                  <a:pt x="235170" y="12718"/>
                </a:cubicBezTo>
                <a:cubicBezTo>
                  <a:pt x="282266" y="10601"/>
                  <a:pt x="289674" y="14835"/>
                  <a:pt x="282795" y="12718"/>
                </a:cubicBezTo>
                <a:cubicBezTo>
                  <a:pt x="275916" y="10601"/>
                  <a:pt x="238345" y="-511"/>
                  <a:pt x="193895" y="18"/>
                </a:cubicBezTo>
                <a:cubicBezTo>
                  <a:pt x="149445" y="547"/>
                  <a:pt x="-6659" y="23301"/>
                  <a:pt x="220" y="2541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61" name="フリーフォーム 2460">
            <a:extLst>
              <a:ext uri="{FF2B5EF4-FFF2-40B4-BE49-F238E27FC236}">
                <a16:creationId xmlns:a16="http://schemas.microsoft.com/office/drawing/2014/main" id="{73CF387E-9144-04BB-3D19-029B365AE099}"/>
              </a:ext>
            </a:extLst>
          </p:cNvPr>
          <p:cNvSpPr/>
          <p:nvPr/>
        </p:nvSpPr>
        <p:spPr>
          <a:xfrm>
            <a:off x="1092122" y="10861675"/>
            <a:ext cx="70134" cy="224550"/>
          </a:xfrm>
          <a:custGeom>
            <a:avLst/>
            <a:gdLst>
              <a:gd name="connsiteX0" fmla="*/ 69928 w 70134"/>
              <a:gd name="connsiteY0" fmla="*/ 0 h 224550"/>
              <a:gd name="connsiteX1" fmla="*/ 28653 w 70134"/>
              <a:gd name="connsiteY1" fmla="*/ 66675 h 224550"/>
              <a:gd name="connsiteX2" fmla="*/ 9603 w 70134"/>
              <a:gd name="connsiteY2" fmla="*/ 117475 h 224550"/>
              <a:gd name="connsiteX3" fmla="*/ 6428 w 70134"/>
              <a:gd name="connsiteY3" fmla="*/ 180975 h 224550"/>
              <a:gd name="connsiteX4" fmla="*/ 9603 w 70134"/>
              <a:gd name="connsiteY4" fmla="*/ 222250 h 224550"/>
              <a:gd name="connsiteX5" fmla="*/ 78 w 70134"/>
              <a:gd name="connsiteY5" fmla="*/ 111125 h 224550"/>
              <a:gd name="connsiteX6" fmla="*/ 9603 w 70134"/>
              <a:gd name="connsiteY6" fmla="*/ 66675 h 224550"/>
              <a:gd name="connsiteX7" fmla="*/ 69928 w 70134"/>
              <a:gd name="connsiteY7" fmla="*/ 0 h 224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0134" h="224550">
                <a:moveTo>
                  <a:pt x="69928" y="0"/>
                </a:moveTo>
                <a:cubicBezTo>
                  <a:pt x="73103" y="0"/>
                  <a:pt x="38707" y="47096"/>
                  <a:pt x="28653" y="66675"/>
                </a:cubicBezTo>
                <a:cubicBezTo>
                  <a:pt x="18599" y="86254"/>
                  <a:pt x="13307" y="98425"/>
                  <a:pt x="9603" y="117475"/>
                </a:cubicBezTo>
                <a:cubicBezTo>
                  <a:pt x="5899" y="136525"/>
                  <a:pt x="6428" y="163513"/>
                  <a:pt x="6428" y="180975"/>
                </a:cubicBezTo>
                <a:cubicBezTo>
                  <a:pt x="6428" y="198437"/>
                  <a:pt x="10661" y="233892"/>
                  <a:pt x="9603" y="222250"/>
                </a:cubicBezTo>
                <a:cubicBezTo>
                  <a:pt x="8545" y="210608"/>
                  <a:pt x="78" y="137054"/>
                  <a:pt x="78" y="111125"/>
                </a:cubicBezTo>
                <a:cubicBezTo>
                  <a:pt x="78" y="85196"/>
                  <a:pt x="-1509" y="83079"/>
                  <a:pt x="9603" y="66675"/>
                </a:cubicBezTo>
                <a:cubicBezTo>
                  <a:pt x="20715" y="50271"/>
                  <a:pt x="66753" y="0"/>
                  <a:pt x="69928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63" name="フリーフォーム 2462">
            <a:extLst>
              <a:ext uri="{FF2B5EF4-FFF2-40B4-BE49-F238E27FC236}">
                <a16:creationId xmlns:a16="http://schemas.microsoft.com/office/drawing/2014/main" id="{ACBA3AF8-C810-43A0-7214-E08CFBCC7AE7}"/>
              </a:ext>
            </a:extLst>
          </p:cNvPr>
          <p:cNvSpPr/>
          <p:nvPr/>
        </p:nvSpPr>
        <p:spPr>
          <a:xfrm>
            <a:off x="987164" y="10953750"/>
            <a:ext cx="108222" cy="107991"/>
          </a:xfrm>
          <a:custGeom>
            <a:avLst/>
            <a:gdLst>
              <a:gd name="connsiteX0" fmla="*/ 261 w 108222"/>
              <a:gd name="connsiteY0" fmla="*/ 0 h 107991"/>
              <a:gd name="connsiteX1" fmla="*/ 57411 w 108222"/>
              <a:gd name="connsiteY1" fmla="*/ 63500 h 107991"/>
              <a:gd name="connsiteX2" fmla="*/ 70111 w 108222"/>
              <a:gd name="connsiteY2" fmla="*/ 79375 h 107991"/>
              <a:gd name="connsiteX3" fmla="*/ 101861 w 108222"/>
              <a:gd name="connsiteY3" fmla="*/ 47625 h 107991"/>
              <a:gd name="connsiteX4" fmla="*/ 89161 w 108222"/>
              <a:gd name="connsiteY4" fmla="*/ 107950 h 107991"/>
              <a:gd name="connsiteX5" fmla="*/ 108211 w 108222"/>
              <a:gd name="connsiteY5" fmla="*/ 57150 h 107991"/>
              <a:gd name="connsiteX6" fmla="*/ 85986 w 108222"/>
              <a:gd name="connsiteY6" fmla="*/ 63500 h 107991"/>
              <a:gd name="connsiteX7" fmla="*/ 261 w 108222"/>
              <a:gd name="connsiteY7" fmla="*/ 0 h 1079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08222" h="107991">
                <a:moveTo>
                  <a:pt x="261" y="0"/>
                </a:moveTo>
                <a:cubicBezTo>
                  <a:pt x="-4501" y="0"/>
                  <a:pt x="57411" y="63500"/>
                  <a:pt x="57411" y="63500"/>
                </a:cubicBezTo>
                <a:cubicBezTo>
                  <a:pt x="69053" y="76729"/>
                  <a:pt x="62703" y="82021"/>
                  <a:pt x="70111" y="79375"/>
                </a:cubicBezTo>
                <a:cubicBezTo>
                  <a:pt x="77519" y="76729"/>
                  <a:pt x="98686" y="42863"/>
                  <a:pt x="101861" y="47625"/>
                </a:cubicBezTo>
                <a:cubicBezTo>
                  <a:pt x="105036" y="52387"/>
                  <a:pt x="88103" y="106362"/>
                  <a:pt x="89161" y="107950"/>
                </a:cubicBezTo>
                <a:cubicBezTo>
                  <a:pt x="90219" y="109538"/>
                  <a:pt x="108740" y="64558"/>
                  <a:pt x="108211" y="57150"/>
                </a:cubicBezTo>
                <a:cubicBezTo>
                  <a:pt x="107682" y="49742"/>
                  <a:pt x="99215" y="71437"/>
                  <a:pt x="85986" y="63500"/>
                </a:cubicBezTo>
                <a:cubicBezTo>
                  <a:pt x="72757" y="55563"/>
                  <a:pt x="5023" y="0"/>
                  <a:pt x="261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64" name="フリーフォーム 2463">
            <a:extLst>
              <a:ext uri="{FF2B5EF4-FFF2-40B4-BE49-F238E27FC236}">
                <a16:creationId xmlns:a16="http://schemas.microsoft.com/office/drawing/2014/main" id="{B3BE0694-C453-B631-2D3B-A439564504D9}"/>
              </a:ext>
            </a:extLst>
          </p:cNvPr>
          <p:cNvSpPr/>
          <p:nvPr/>
        </p:nvSpPr>
        <p:spPr>
          <a:xfrm>
            <a:off x="1336351" y="10749336"/>
            <a:ext cx="32230" cy="249115"/>
          </a:xfrm>
          <a:custGeom>
            <a:avLst/>
            <a:gdLst>
              <a:gd name="connsiteX0" fmla="*/ 32074 w 32230"/>
              <a:gd name="connsiteY0" fmla="*/ 1214 h 249115"/>
              <a:gd name="connsiteX1" fmla="*/ 13024 w 32230"/>
              <a:gd name="connsiteY1" fmla="*/ 71064 h 249115"/>
              <a:gd name="connsiteX2" fmla="*/ 25724 w 32230"/>
              <a:gd name="connsiteY2" fmla="*/ 185364 h 249115"/>
              <a:gd name="connsiteX3" fmla="*/ 25724 w 32230"/>
              <a:gd name="connsiteY3" fmla="*/ 248864 h 249115"/>
              <a:gd name="connsiteX4" fmla="*/ 16199 w 32230"/>
              <a:gd name="connsiteY4" fmla="*/ 204414 h 249115"/>
              <a:gd name="connsiteX5" fmla="*/ 324 w 32230"/>
              <a:gd name="connsiteY5" fmla="*/ 128214 h 249115"/>
              <a:gd name="connsiteX6" fmla="*/ 32074 w 32230"/>
              <a:gd name="connsiteY6" fmla="*/ 1214 h 2491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2230" h="249115">
                <a:moveTo>
                  <a:pt x="32074" y="1214"/>
                </a:moveTo>
                <a:cubicBezTo>
                  <a:pt x="34191" y="-8311"/>
                  <a:pt x="14082" y="40372"/>
                  <a:pt x="13024" y="71064"/>
                </a:cubicBezTo>
                <a:cubicBezTo>
                  <a:pt x="11966" y="101756"/>
                  <a:pt x="23607" y="155731"/>
                  <a:pt x="25724" y="185364"/>
                </a:cubicBezTo>
                <a:cubicBezTo>
                  <a:pt x="27841" y="214997"/>
                  <a:pt x="27311" y="245689"/>
                  <a:pt x="25724" y="248864"/>
                </a:cubicBezTo>
                <a:cubicBezTo>
                  <a:pt x="24137" y="252039"/>
                  <a:pt x="20432" y="224522"/>
                  <a:pt x="16199" y="204414"/>
                </a:cubicBezTo>
                <a:cubicBezTo>
                  <a:pt x="11966" y="184306"/>
                  <a:pt x="-2322" y="158906"/>
                  <a:pt x="324" y="128214"/>
                </a:cubicBezTo>
                <a:cubicBezTo>
                  <a:pt x="2970" y="97522"/>
                  <a:pt x="29957" y="10739"/>
                  <a:pt x="32074" y="121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65" name="フリーフォーム 2464">
            <a:extLst>
              <a:ext uri="{FF2B5EF4-FFF2-40B4-BE49-F238E27FC236}">
                <a16:creationId xmlns:a16="http://schemas.microsoft.com/office/drawing/2014/main" id="{5F0A90EF-B3EE-9C3C-5967-5788635AA4DA}"/>
              </a:ext>
            </a:extLst>
          </p:cNvPr>
          <p:cNvSpPr/>
          <p:nvPr/>
        </p:nvSpPr>
        <p:spPr>
          <a:xfrm>
            <a:off x="1047333" y="10965381"/>
            <a:ext cx="333899" cy="26652"/>
          </a:xfrm>
          <a:custGeom>
            <a:avLst/>
            <a:gdLst>
              <a:gd name="connsiteX0" fmla="*/ 417 w 333899"/>
              <a:gd name="connsiteY0" fmla="*/ 4244 h 26652"/>
              <a:gd name="connsiteX1" fmla="*/ 190917 w 333899"/>
              <a:gd name="connsiteY1" fmla="*/ 4244 h 26652"/>
              <a:gd name="connsiteX2" fmla="*/ 308392 w 333899"/>
              <a:gd name="connsiteY2" fmla="*/ 1069 h 26652"/>
              <a:gd name="connsiteX3" fmla="*/ 248067 w 333899"/>
              <a:gd name="connsiteY3" fmla="*/ 1069 h 26652"/>
              <a:gd name="connsiteX4" fmla="*/ 168692 w 333899"/>
              <a:gd name="connsiteY4" fmla="*/ 13769 h 26652"/>
              <a:gd name="connsiteX5" fmla="*/ 333792 w 333899"/>
              <a:gd name="connsiteY5" fmla="*/ 26469 h 26652"/>
              <a:gd name="connsiteX6" fmla="*/ 140117 w 333899"/>
              <a:gd name="connsiteY6" fmla="*/ 20119 h 26652"/>
              <a:gd name="connsiteX7" fmla="*/ 270292 w 333899"/>
              <a:gd name="connsiteY7" fmla="*/ 4244 h 26652"/>
              <a:gd name="connsiteX8" fmla="*/ 143292 w 333899"/>
              <a:gd name="connsiteY8" fmla="*/ 13769 h 26652"/>
              <a:gd name="connsiteX9" fmla="*/ 417 w 333899"/>
              <a:gd name="connsiteY9" fmla="*/ 4244 h 266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33899" h="26652">
                <a:moveTo>
                  <a:pt x="417" y="4244"/>
                </a:moveTo>
                <a:cubicBezTo>
                  <a:pt x="8355" y="2656"/>
                  <a:pt x="139588" y="4773"/>
                  <a:pt x="190917" y="4244"/>
                </a:cubicBezTo>
                <a:cubicBezTo>
                  <a:pt x="242246" y="3715"/>
                  <a:pt x="298867" y="1598"/>
                  <a:pt x="308392" y="1069"/>
                </a:cubicBezTo>
                <a:cubicBezTo>
                  <a:pt x="317917" y="540"/>
                  <a:pt x="271350" y="-1048"/>
                  <a:pt x="248067" y="1069"/>
                </a:cubicBezTo>
                <a:cubicBezTo>
                  <a:pt x="224784" y="3186"/>
                  <a:pt x="154405" y="9536"/>
                  <a:pt x="168692" y="13769"/>
                </a:cubicBezTo>
                <a:cubicBezTo>
                  <a:pt x="182979" y="18002"/>
                  <a:pt x="338554" y="25411"/>
                  <a:pt x="333792" y="26469"/>
                </a:cubicBezTo>
                <a:cubicBezTo>
                  <a:pt x="329030" y="27527"/>
                  <a:pt x="150700" y="23823"/>
                  <a:pt x="140117" y="20119"/>
                </a:cubicBezTo>
                <a:cubicBezTo>
                  <a:pt x="129534" y="16415"/>
                  <a:pt x="269763" y="5302"/>
                  <a:pt x="270292" y="4244"/>
                </a:cubicBezTo>
                <a:cubicBezTo>
                  <a:pt x="270821" y="3186"/>
                  <a:pt x="186684" y="12711"/>
                  <a:pt x="143292" y="13769"/>
                </a:cubicBezTo>
                <a:cubicBezTo>
                  <a:pt x="99900" y="14827"/>
                  <a:pt x="-7521" y="5832"/>
                  <a:pt x="417" y="424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66" name="フリーフォーム 2465">
            <a:extLst>
              <a:ext uri="{FF2B5EF4-FFF2-40B4-BE49-F238E27FC236}">
                <a16:creationId xmlns:a16="http://schemas.microsoft.com/office/drawing/2014/main" id="{BBF42AD5-07FD-BF29-F602-362F1C26F405}"/>
              </a:ext>
            </a:extLst>
          </p:cNvPr>
          <p:cNvSpPr/>
          <p:nvPr/>
        </p:nvSpPr>
        <p:spPr>
          <a:xfrm>
            <a:off x="1333779" y="10918759"/>
            <a:ext cx="34728" cy="247780"/>
          </a:xfrm>
          <a:custGeom>
            <a:avLst/>
            <a:gdLst>
              <a:gd name="connsiteX0" fmla="*/ 34646 w 34728"/>
              <a:gd name="connsiteY0" fmla="*/ 66 h 247780"/>
              <a:gd name="connsiteX1" fmla="*/ 2896 w 34728"/>
              <a:gd name="connsiteY1" fmla="*/ 136591 h 247780"/>
              <a:gd name="connsiteX2" fmla="*/ 2896 w 34728"/>
              <a:gd name="connsiteY2" fmla="*/ 171516 h 247780"/>
              <a:gd name="connsiteX3" fmla="*/ 15596 w 34728"/>
              <a:gd name="connsiteY3" fmla="*/ 247716 h 247780"/>
              <a:gd name="connsiteX4" fmla="*/ 15596 w 34728"/>
              <a:gd name="connsiteY4" fmla="*/ 184216 h 247780"/>
              <a:gd name="connsiteX5" fmla="*/ 12421 w 34728"/>
              <a:gd name="connsiteY5" fmla="*/ 155641 h 247780"/>
              <a:gd name="connsiteX6" fmla="*/ 34646 w 34728"/>
              <a:gd name="connsiteY6" fmla="*/ 66 h 2477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4728" h="247780">
                <a:moveTo>
                  <a:pt x="34646" y="66"/>
                </a:moveTo>
                <a:cubicBezTo>
                  <a:pt x="33059" y="-3109"/>
                  <a:pt x="8188" y="108016"/>
                  <a:pt x="2896" y="136591"/>
                </a:cubicBezTo>
                <a:cubicBezTo>
                  <a:pt x="-2396" y="165166"/>
                  <a:pt x="779" y="152995"/>
                  <a:pt x="2896" y="171516"/>
                </a:cubicBezTo>
                <a:cubicBezTo>
                  <a:pt x="5013" y="190037"/>
                  <a:pt x="13479" y="245599"/>
                  <a:pt x="15596" y="247716"/>
                </a:cubicBezTo>
                <a:cubicBezTo>
                  <a:pt x="17713" y="249833"/>
                  <a:pt x="16125" y="199562"/>
                  <a:pt x="15596" y="184216"/>
                </a:cubicBezTo>
                <a:cubicBezTo>
                  <a:pt x="15067" y="168870"/>
                  <a:pt x="10304" y="180512"/>
                  <a:pt x="12421" y="155641"/>
                </a:cubicBezTo>
                <a:cubicBezTo>
                  <a:pt x="14538" y="130770"/>
                  <a:pt x="36233" y="3241"/>
                  <a:pt x="34646" y="6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67" name="フリーフォーム 2466">
            <a:extLst>
              <a:ext uri="{FF2B5EF4-FFF2-40B4-BE49-F238E27FC236}">
                <a16:creationId xmlns:a16="http://schemas.microsoft.com/office/drawing/2014/main" id="{F41B365C-7DA4-BF89-C5E5-8DB53D7AC69A}"/>
              </a:ext>
            </a:extLst>
          </p:cNvPr>
          <p:cNvSpPr/>
          <p:nvPr/>
        </p:nvSpPr>
        <p:spPr>
          <a:xfrm>
            <a:off x="1120771" y="11001165"/>
            <a:ext cx="221802" cy="85949"/>
          </a:xfrm>
          <a:custGeom>
            <a:avLst/>
            <a:gdLst>
              <a:gd name="connsiteX0" fmla="*/ 4 w 221802"/>
              <a:gd name="connsiteY0" fmla="*/ 210 h 85949"/>
              <a:gd name="connsiteX1" fmla="*/ 200029 w 221802"/>
              <a:gd name="connsiteY1" fmla="*/ 6560 h 85949"/>
              <a:gd name="connsiteX2" fmla="*/ 200029 w 221802"/>
              <a:gd name="connsiteY2" fmla="*/ 22435 h 85949"/>
              <a:gd name="connsiteX3" fmla="*/ 203204 w 221802"/>
              <a:gd name="connsiteY3" fmla="*/ 85935 h 85949"/>
              <a:gd name="connsiteX4" fmla="*/ 212729 w 221802"/>
              <a:gd name="connsiteY4" fmla="*/ 28785 h 85949"/>
              <a:gd name="connsiteX5" fmla="*/ 206379 w 221802"/>
              <a:gd name="connsiteY5" fmla="*/ 16085 h 85949"/>
              <a:gd name="connsiteX6" fmla="*/ 4 w 221802"/>
              <a:gd name="connsiteY6" fmla="*/ 210 h 859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21802" h="85949">
                <a:moveTo>
                  <a:pt x="4" y="210"/>
                </a:moveTo>
                <a:cubicBezTo>
                  <a:pt x="-1054" y="-1378"/>
                  <a:pt x="200029" y="6560"/>
                  <a:pt x="200029" y="6560"/>
                </a:cubicBezTo>
                <a:cubicBezTo>
                  <a:pt x="233367" y="10264"/>
                  <a:pt x="199500" y="9206"/>
                  <a:pt x="200029" y="22435"/>
                </a:cubicBezTo>
                <a:cubicBezTo>
                  <a:pt x="200558" y="35664"/>
                  <a:pt x="201087" y="84877"/>
                  <a:pt x="203204" y="85935"/>
                </a:cubicBezTo>
                <a:cubicBezTo>
                  <a:pt x="205321" y="86993"/>
                  <a:pt x="212729" y="28785"/>
                  <a:pt x="212729" y="28785"/>
                </a:cubicBezTo>
                <a:cubicBezTo>
                  <a:pt x="213258" y="17143"/>
                  <a:pt x="236542" y="20848"/>
                  <a:pt x="206379" y="16085"/>
                </a:cubicBezTo>
                <a:cubicBezTo>
                  <a:pt x="176217" y="11323"/>
                  <a:pt x="1062" y="1798"/>
                  <a:pt x="4" y="21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68" name="フリーフォーム 2467">
            <a:extLst>
              <a:ext uri="{FF2B5EF4-FFF2-40B4-BE49-F238E27FC236}">
                <a16:creationId xmlns:a16="http://schemas.microsoft.com/office/drawing/2014/main" id="{1246056D-E26B-BC4E-FEAC-80E84D930EF8}"/>
              </a:ext>
            </a:extLst>
          </p:cNvPr>
          <p:cNvSpPr/>
          <p:nvPr/>
        </p:nvSpPr>
        <p:spPr>
          <a:xfrm>
            <a:off x="1085764" y="11071053"/>
            <a:ext cx="257482" cy="31948"/>
          </a:xfrm>
          <a:custGeom>
            <a:avLst/>
            <a:gdLst>
              <a:gd name="connsiteX0" fmla="*/ 86 w 257482"/>
              <a:gd name="connsiteY0" fmla="*/ 172 h 31948"/>
              <a:gd name="connsiteX1" fmla="*/ 174711 w 257482"/>
              <a:gd name="connsiteY1" fmla="*/ 19222 h 31948"/>
              <a:gd name="connsiteX2" fmla="*/ 257261 w 257482"/>
              <a:gd name="connsiteY2" fmla="*/ 19222 h 31948"/>
              <a:gd name="connsiteX3" fmla="*/ 152486 w 257482"/>
              <a:gd name="connsiteY3" fmla="*/ 31922 h 31948"/>
              <a:gd name="connsiteX4" fmla="*/ 86 w 257482"/>
              <a:gd name="connsiteY4" fmla="*/ 172 h 319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7482" h="31948">
                <a:moveTo>
                  <a:pt x="86" y="172"/>
                </a:moveTo>
                <a:cubicBezTo>
                  <a:pt x="3790" y="-1945"/>
                  <a:pt x="131849" y="16047"/>
                  <a:pt x="174711" y="19222"/>
                </a:cubicBezTo>
                <a:cubicBezTo>
                  <a:pt x="217573" y="22397"/>
                  <a:pt x="260965" y="17105"/>
                  <a:pt x="257261" y="19222"/>
                </a:cubicBezTo>
                <a:cubicBezTo>
                  <a:pt x="253557" y="21339"/>
                  <a:pt x="192703" y="30864"/>
                  <a:pt x="152486" y="31922"/>
                </a:cubicBezTo>
                <a:cubicBezTo>
                  <a:pt x="112269" y="32980"/>
                  <a:pt x="-3618" y="2289"/>
                  <a:pt x="86" y="17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69" name="フリーフォーム 2468">
            <a:extLst>
              <a:ext uri="{FF2B5EF4-FFF2-40B4-BE49-F238E27FC236}">
                <a16:creationId xmlns:a16="http://schemas.microsoft.com/office/drawing/2014/main" id="{7E6181AE-6963-56C9-A066-44BD602FC0A3}"/>
              </a:ext>
            </a:extLst>
          </p:cNvPr>
          <p:cNvSpPr/>
          <p:nvPr/>
        </p:nvSpPr>
        <p:spPr>
          <a:xfrm>
            <a:off x="1149204" y="11058099"/>
            <a:ext cx="162877" cy="13264"/>
          </a:xfrm>
          <a:custGeom>
            <a:avLst/>
            <a:gdLst>
              <a:gd name="connsiteX0" fmla="*/ 146 w 162877"/>
              <a:gd name="connsiteY0" fmla="*/ 6776 h 13264"/>
              <a:gd name="connsiteX1" fmla="*/ 155721 w 162877"/>
              <a:gd name="connsiteY1" fmla="*/ 13126 h 13264"/>
              <a:gd name="connsiteX2" fmla="*/ 127146 w 162877"/>
              <a:gd name="connsiteY2" fmla="*/ 426 h 13264"/>
              <a:gd name="connsiteX3" fmla="*/ 146 w 162877"/>
              <a:gd name="connsiteY3" fmla="*/ 6776 h 132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2877" h="13264">
                <a:moveTo>
                  <a:pt x="146" y="6776"/>
                </a:moveTo>
                <a:cubicBezTo>
                  <a:pt x="4908" y="8893"/>
                  <a:pt x="134554" y="14184"/>
                  <a:pt x="155721" y="13126"/>
                </a:cubicBezTo>
                <a:cubicBezTo>
                  <a:pt x="176888" y="12068"/>
                  <a:pt x="146196" y="2543"/>
                  <a:pt x="127146" y="426"/>
                </a:cubicBezTo>
                <a:cubicBezTo>
                  <a:pt x="108096" y="-1691"/>
                  <a:pt x="-4616" y="4659"/>
                  <a:pt x="146" y="677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70" name="フリーフォーム 2469">
            <a:extLst>
              <a:ext uri="{FF2B5EF4-FFF2-40B4-BE49-F238E27FC236}">
                <a16:creationId xmlns:a16="http://schemas.microsoft.com/office/drawing/2014/main" id="{D23133F5-B845-A327-63B6-00A6B27FB10D}"/>
              </a:ext>
            </a:extLst>
          </p:cNvPr>
          <p:cNvSpPr/>
          <p:nvPr/>
        </p:nvSpPr>
        <p:spPr>
          <a:xfrm>
            <a:off x="1082643" y="11042648"/>
            <a:ext cx="266041" cy="147230"/>
          </a:xfrm>
          <a:custGeom>
            <a:avLst/>
            <a:gdLst>
              <a:gd name="connsiteX0" fmla="*/ 25432 w 266041"/>
              <a:gd name="connsiteY0" fmla="*/ 2 h 147230"/>
              <a:gd name="connsiteX1" fmla="*/ 9557 w 266041"/>
              <a:gd name="connsiteY1" fmla="*/ 92077 h 147230"/>
              <a:gd name="connsiteX2" fmla="*/ 22257 w 266041"/>
              <a:gd name="connsiteY2" fmla="*/ 120652 h 147230"/>
              <a:gd name="connsiteX3" fmla="*/ 114332 w 266041"/>
              <a:gd name="connsiteY3" fmla="*/ 130177 h 147230"/>
              <a:gd name="connsiteX4" fmla="*/ 47657 w 266041"/>
              <a:gd name="connsiteY4" fmla="*/ 142877 h 147230"/>
              <a:gd name="connsiteX5" fmla="*/ 241332 w 266041"/>
              <a:gd name="connsiteY5" fmla="*/ 139702 h 147230"/>
              <a:gd name="connsiteX6" fmla="*/ 254032 w 266041"/>
              <a:gd name="connsiteY6" fmla="*/ 60327 h 147230"/>
              <a:gd name="connsiteX7" fmla="*/ 254032 w 266041"/>
              <a:gd name="connsiteY7" fmla="*/ 111127 h 147230"/>
              <a:gd name="connsiteX8" fmla="*/ 98457 w 266041"/>
              <a:gd name="connsiteY8" fmla="*/ 107952 h 147230"/>
              <a:gd name="connsiteX9" fmla="*/ 187357 w 266041"/>
              <a:gd name="connsiteY9" fmla="*/ 120652 h 147230"/>
              <a:gd name="connsiteX10" fmla="*/ 15907 w 266041"/>
              <a:gd name="connsiteY10" fmla="*/ 117477 h 147230"/>
              <a:gd name="connsiteX11" fmla="*/ 15907 w 266041"/>
              <a:gd name="connsiteY11" fmla="*/ 60327 h 147230"/>
              <a:gd name="connsiteX12" fmla="*/ 32 w 266041"/>
              <a:gd name="connsiteY12" fmla="*/ 88902 h 147230"/>
              <a:gd name="connsiteX13" fmla="*/ 25432 w 266041"/>
              <a:gd name="connsiteY13" fmla="*/ 2 h 1472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266041" h="147230">
                <a:moveTo>
                  <a:pt x="25432" y="2"/>
                </a:moveTo>
                <a:cubicBezTo>
                  <a:pt x="27019" y="531"/>
                  <a:pt x="10086" y="71969"/>
                  <a:pt x="9557" y="92077"/>
                </a:cubicBezTo>
                <a:cubicBezTo>
                  <a:pt x="9028" y="112185"/>
                  <a:pt x="4795" y="114302"/>
                  <a:pt x="22257" y="120652"/>
                </a:cubicBezTo>
                <a:cubicBezTo>
                  <a:pt x="39719" y="127002"/>
                  <a:pt x="110099" y="126473"/>
                  <a:pt x="114332" y="130177"/>
                </a:cubicBezTo>
                <a:cubicBezTo>
                  <a:pt x="118565" y="133881"/>
                  <a:pt x="26490" y="141290"/>
                  <a:pt x="47657" y="142877"/>
                </a:cubicBezTo>
                <a:cubicBezTo>
                  <a:pt x="68824" y="144464"/>
                  <a:pt x="206936" y="153460"/>
                  <a:pt x="241332" y="139702"/>
                </a:cubicBezTo>
                <a:cubicBezTo>
                  <a:pt x="275728" y="125944"/>
                  <a:pt x="251915" y="65089"/>
                  <a:pt x="254032" y="60327"/>
                </a:cubicBezTo>
                <a:cubicBezTo>
                  <a:pt x="256149" y="55565"/>
                  <a:pt x="279961" y="103190"/>
                  <a:pt x="254032" y="111127"/>
                </a:cubicBezTo>
                <a:cubicBezTo>
                  <a:pt x="228103" y="119064"/>
                  <a:pt x="109569" y="106365"/>
                  <a:pt x="98457" y="107952"/>
                </a:cubicBezTo>
                <a:cubicBezTo>
                  <a:pt x="87345" y="109539"/>
                  <a:pt x="201115" y="119065"/>
                  <a:pt x="187357" y="120652"/>
                </a:cubicBezTo>
                <a:cubicBezTo>
                  <a:pt x="173599" y="122239"/>
                  <a:pt x="44482" y="127531"/>
                  <a:pt x="15907" y="117477"/>
                </a:cubicBezTo>
                <a:cubicBezTo>
                  <a:pt x="-12668" y="107423"/>
                  <a:pt x="18553" y="65089"/>
                  <a:pt x="15907" y="60327"/>
                </a:cubicBezTo>
                <a:cubicBezTo>
                  <a:pt x="13261" y="55565"/>
                  <a:pt x="1090" y="93664"/>
                  <a:pt x="32" y="88902"/>
                </a:cubicBezTo>
                <a:cubicBezTo>
                  <a:pt x="-1026" y="84140"/>
                  <a:pt x="23845" y="-527"/>
                  <a:pt x="25432" y="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71" name="フリーフォーム 2470">
            <a:extLst>
              <a:ext uri="{FF2B5EF4-FFF2-40B4-BE49-F238E27FC236}">
                <a16:creationId xmlns:a16="http://schemas.microsoft.com/office/drawing/2014/main" id="{BD081D50-7B33-233B-FCEA-62469FB34E9C}"/>
              </a:ext>
            </a:extLst>
          </p:cNvPr>
          <p:cNvSpPr/>
          <p:nvPr/>
        </p:nvSpPr>
        <p:spPr>
          <a:xfrm>
            <a:off x="1209577" y="11061700"/>
            <a:ext cx="31881" cy="104775"/>
          </a:xfrm>
          <a:custGeom>
            <a:avLst/>
            <a:gdLst>
              <a:gd name="connsiteX0" fmla="*/ 31848 w 31881"/>
              <a:gd name="connsiteY0" fmla="*/ 0 h 104775"/>
              <a:gd name="connsiteX1" fmla="*/ 6448 w 31881"/>
              <a:gd name="connsiteY1" fmla="*/ 69850 h 104775"/>
              <a:gd name="connsiteX2" fmla="*/ 19148 w 31881"/>
              <a:gd name="connsiteY2" fmla="*/ 104775 h 104775"/>
              <a:gd name="connsiteX3" fmla="*/ 98 w 31881"/>
              <a:gd name="connsiteY3" fmla="*/ 69850 h 104775"/>
              <a:gd name="connsiteX4" fmla="*/ 31848 w 31881"/>
              <a:gd name="connsiteY4" fmla="*/ 0 h 104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881" h="104775">
                <a:moveTo>
                  <a:pt x="31848" y="0"/>
                </a:moveTo>
                <a:cubicBezTo>
                  <a:pt x="32906" y="0"/>
                  <a:pt x="8565" y="52388"/>
                  <a:pt x="6448" y="69850"/>
                </a:cubicBezTo>
                <a:cubicBezTo>
                  <a:pt x="4331" y="87312"/>
                  <a:pt x="20206" y="104775"/>
                  <a:pt x="19148" y="104775"/>
                </a:cubicBezTo>
                <a:cubicBezTo>
                  <a:pt x="18090" y="104775"/>
                  <a:pt x="2215" y="82550"/>
                  <a:pt x="98" y="69850"/>
                </a:cubicBezTo>
                <a:cubicBezTo>
                  <a:pt x="-2019" y="57150"/>
                  <a:pt x="30790" y="0"/>
                  <a:pt x="31848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72" name="フリーフォーム 2471">
            <a:extLst>
              <a:ext uri="{FF2B5EF4-FFF2-40B4-BE49-F238E27FC236}">
                <a16:creationId xmlns:a16="http://schemas.microsoft.com/office/drawing/2014/main" id="{6B611009-FC4F-0DB6-B775-CBFFFC2E5BDA}"/>
              </a:ext>
            </a:extLst>
          </p:cNvPr>
          <p:cNvSpPr/>
          <p:nvPr/>
        </p:nvSpPr>
        <p:spPr>
          <a:xfrm>
            <a:off x="1260467" y="11048997"/>
            <a:ext cx="25519" cy="142884"/>
          </a:xfrm>
          <a:custGeom>
            <a:avLst/>
            <a:gdLst>
              <a:gd name="connsiteX0" fmla="*/ 25408 w 25519"/>
              <a:gd name="connsiteY0" fmla="*/ 3 h 142884"/>
              <a:gd name="connsiteX1" fmla="*/ 9533 w 25519"/>
              <a:gd name="connsiteY1" fmla="*/ 88903 h 142884"/>
              <a:gd name="connsiteX2" fmla="*/ 15883 w 25519"/>
              <a:gd name="connsiteY2" fmla="*/ 142878 h 142884"/>
              <a:gd name="connsiteX3" fmla="*/ 8 w 25519"/>
              <a:gd name="connsiteY3" fmla="*/ 92078 h 142884"/>
              <a:gd name="connsiteX4" fmla="*/ 25408 w 25519"/>
              <a:gd name="connsiteY4" fmla="*/ 3 h 1428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519" h="142884">
                <a:moveTo>
                  <a:pt x="25408" y="3"/>
                </a:moveTo>
                <a:cubicBezTo>
                  <a:pt x="26995" y="-526"/>
                  <a:pt x="11121" y="65090"/>
                  <a:pt x="9533" y="88903"/>
                </a:cubicBezTo>
                <a:cubicBezTo>
                  <a:pt x="7945" y="112716"/>
                  <a:pt x="17470" y="142349"/>
                  <a:pt x="15883" y="142878"/>
                </a:cubicBezTo>
                <a:cubicBezTo>
                  <a:pt x="14296" y="143407"/>
                  <a:pt x="537" y="113245"/>
                  <a:pt x="8" y="92078"/>
                </a:cubicBezTo>
                <a:cubicBezTo>
                  <a:pt x="-521" y="70911"/>
                  <a:pt x="23821" y="532"/>
                  <a:pt x="25408" y="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73" name="フリーフォーム 2472">
            <a:extLst>
              <a:ext uri="{FF2B5EF4-FFF2-40B4-BE49-F238E27FC236}">
                <a16:creationId xmlns:a16="http://schemas.microsoft.com/office/drawing/2014/main" id="{580EC619-B276-2F73-F1CE-1B21ECE08DED}"/>
              </a:ext>
            </a:extLst>
          </p:cNvPr>
          <p:cNvSpPr/>
          <p:nvPr/>
        </p:nvSpPr>
        <p:spPr>
          <a:xfrm>
            <a:off x="867849" y="11150191"/>
            <a:ext cx="260236" cy="618341"/>
          </a:xfrm>
          <a:custGeom>
            <a:avLst/>
            <a:gdLst>
              <a:gd name="connsiteX0" fmla="*/ 259276 w 260236"/>
              <a:gd name="connsiteY0" fmla="*/ 409 h 618341"/>
              <a:gd name="connsiteX1" fmla="*/ 160851 w 260236"/>
              <a:gd name="connsiteY1" fmla="*/ 263934 h 618341"/>
              <a:gd name="connsiteX2" fmla="*/ 113226 w 260236"/>
              <a:gd name="connsiteY2" fmla="*/ 403634 h 618341"/>
              <a:gd name="connsiteX3" fmla="*/ 2101 w 260236"/>
              <a:gd name="connsiteY3" fmla="*/ 616359 h 618341"/>
              <a:gd name="connsiteX4" fmla="*/ 52901 w 260236"/>
              <a:gd name="connsiteY4" fmla="*/ 492534 h 618341"/>
              <a:gd name="connsiteX5" fmla="*/ 202126 w 260236"/>
              <a:gd name="connsiteY5" fmla="*/ 209959 h 618341"/>
              <a:gd name="connsiteX6" fmla="*/ 259276 w 260236"/>
              <a:gd name="connsiteY6" fmla="*/ 409 h 6183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60236" h="618341">
                <a:moveTo>
                  <a:pt x="259276" y="409"/>
                </a:moveTo>
                <a:cubicBezTo>
                  <a:pt x="252397" y="9405"/>
                  <a:pt x="185193" y="196730"/>
                  <a:pt x="160851" y="263934"/>
                </a:cubicBezTo>
                <a:cubicBezTo>
                  <a:pt x="136509" y="331138"/>
                  <a:pt x="139684" y="344897"/>
                  <a:pt x="113226" y="403634"/>
                </a:cubicBezTo>
                <a:cubicBezTo>
                  <a:pt x="86768" y="462371"/>
                  <a:pt x="12155" y="601542"/>
                  <a:pt x="2101" y="616359"/>
                </a:cubicBezTo>
                <a:cubicBezTo>
                  <a:pt x="-7953" y="631176"/>
                  <a:pt x="19564" y="560267"/>
                  <a:pt x="52901" y="492534"/>
                </a:cubicBezTo>
                <a:cubicBezTo>
                  <a:pt x="86238" y="424801"/>
                  <a:pt x="169318" y="287217"/>
                  <a:pt x="202126" y="209959"/>
                </a:cubicBezTo>
                <a:cubicBezTo>
                  <a:pt x="234934" y="132701"/>
                  <a:pt x="266155" y="-8587"/>
                  <a:pt x="259276" y="40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74" name="フリーフォーム 2473">
            <a:extLst>
              <a:ext uri="{FF2B5EF4-FFF2-40B4-BE49-F238E27FC236}">
                <a16:creationId xmlns:a16="http://schemas.microsoft.com/office/drawing/2014/main" id="{F85FC383-82E5-A7CF-C44B-232A3801F51F}"/>
              </a:ext>
            </a:extLst>
          </p:cNvPr>
          <p:cNvSpPr/>
          <p:nvPr/>
        </p:nvSpPr>
        <p:spPr>
          <a:xfrm>
            <a:off x="1054100" y="11172824"/>
            <a:ext cx="104797" cy="648669"/>
          </a:xfrm>
          <a:custGeom>
            <a:avLst/>
            <a:gdLst>
              <a:gd name="connsiteX0" fmla="*/ 104775 w 104797"/>
              <a:gd name="connsiteY0" fmla="*/ 1 h 648669"/>
              <a:gd name="connsiteX1" fmla="*/ 60325 w 104797"/>
              <a:gd name="connsiteY1" fmla="*/ 184151 h 648669"/>
              <a:gd name="connsiteX2" fmla="*/ 47625 w 104797"/>
              <a:gd name="connsiteY2" fmla="*/ 317501 h 648669"/>
              <a:gd name="connsiteX3" fmla="*/ 47625 w 104797"/>
              <a:gd name="connsiteY3" fmla="*/ 254001 h 648669"/>
              <a:gd name="connsiteX4" fmla="*/ 19050 w 104797"/>
              <a:gd name="connsiteY4" fmla="*/ 444501 h 648669"/>
              <a:gd name="connsiteX5" fmla="*/ 38100 w 104797"/>
              <a:gd name="connsiteY5" fmla="*/ 342901 h 648669"/>
              <a:gd name="connsiteX6" fmla="*/ 25400 w 104797"/>
              <a:gd name="connsiteY6" fmla="*/ 409576 h 648669"/>
              <a:gd name="connsiteX7" fmla="*/ 0 w 104797"/>
              <a:gd name="connsiteY7" fmla="*/ 647701 h 648669"/>
              <a:gd name="connsiteX8" fmla="*/ 25400 w 104797"/>
              <a:gd name="connsiteY8" fmla="*/ 485776 h 648669"/>
              <a:gd name="connsiteX9" fmla="*/ 34925 w 104797"/>
              <a:gd name="connsiteY9" fmla="*/ 292101 h 648669"/>
              <a:gd name="connsiteX10" fmla="*/ 53975 w 104797"/>
              <a:gd name="connsiteY10" fmla="*/ 187326 h 648669"/>
              <a:gd name="connsiteX11" fmla="*/ 104775 w 104797"/>
              <a:gd name="connsiteY11" fmla="*/ 1 h 6486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04797" h="648669">
                <a:moveTo>
                  <a:pt x="104775" y="1"/>
                </a:moveTo>
                <a:cubicBezTo>
                  <a:pt x="105833" y="-528"/>
                  <a:pt x="69850" y="131234"/>
                  <a:pt x="60325" y="184151"/>
                </a:cubicBezTo>
                <a:cubicBezTo>
                  <a:pt x="50800" y="237068"/>
                  <a:pt x="49742" y="305859"/>
                  <a:pt x="47625" y="317501"/>
                </a:cubicBezTo>
                <a:cubicBezTo>
                  <a:pt x="45508" y="329143"/>
                  <a:pt x="52387" y="232834"/>
                  <a:pt x="47625" y="254001"/>
                </a:cubicBezTo>
                <a:cubicBezTo>
                  <a:pt x="42863" y="275168"/>
                  <a:pt x="20637" y="429684"/>
                  <a:pt x="19050" y="444501"/>
                </a:cubicBezTo>
                <a:cubicBezTo>
                  <a:pt x="17463" y="459318"/>
                  <a:pt x="37042" y="348722"/>
                  <a:pt x="38100" y="342901"/>
                </a:cubicBezTo>
                <a:cubicBezTo>
                  <a:pt x="39158" y="337080"/>
                  <a:pt x="31750" y="358776"/>
                  <a:pt x="25400" y="409576"/>
                </a:cubicBezTo>
                <a:cubicBezTo>
                  <a:pt x="19050" y="460376"/>
                  <a:pt x="0" y="635001"/>
                  <a:pt x="0" y="647701"/>
                </a:cubicBezTo>
                <a:cubicBezTo>
                  <a:pt x="0" y="660401"/>
                  <a:pt x="19579" y="545043"/>
                  <a:pt x="25400" y="485776"/>
                </a:cubicBezTo>
                <a:cubicBezTo>
                  <a:pt x="31221" y="426509"/>
                  <a:pt x="30163" y="341843"/>
                  <a:pt x="34925" y="292101"/>
                </a:cubicBezTo>
                <a:cubicBezTo>
                  <a:pt x="39687" y="242359"/>
                  <a:pt x="43392" y="235480"/>
                  <a:pt x="53975" y="187326"/>
                </a:cubicBezTo>
                <a:cubicBezTo>
                  <a:pt x="64558" y="139172"/>
                  <a:pt x="103717" y="530"/>
                  <a:pt x="104775" y="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75" name="フリーフォーム 2474">
            <a:extLst>
              <a:ext uri="{FF2B5EF4-FFF2-40B4-BE49-F238E27FC236}">
                <a16:creationId xmlns:a16="http://schemas.microsoft.com/office/drawing/2014/main" id="{A10A5790-E37D-DF1C-E769-5810C1D1A2BD}"/>
              </a:ext>
            </a:extLst>
          </p:cNvPr>
          <p:cNvSpPr/>
          <p:nvPr/>
        </p:nvSpPr>
        <p:spPr>
          <a:xfrm>
            <a:off x="882541" y="11290300"/>
            <a:ext cx="229024" cy="485803"/>
          </a:xfrm>
          <a:custGeom>
            <a:avLst/>
            <a:gdLst>
              <a:gd name="connsiteX0" fmla="*/ 228709 w 229024"/>
              <a:gd name="connsiteY0" fmla="*/ 0 h 485803"/>
              <a:gd name="connsiteX1" fmla="*/ 155684 w 229024"/>
              <a:gd name="connsiteY1" fmla="*/ 209550 h 485803"/>
              <a:gd name="connsiteX2" fmla="*/ 82659 w 229024"/>
              <a:gd name="connsiteY2" fmla="*/ 339725 h 485803"/>
              <a:gd name="connsiteX3" fmla="*/ 89009 w 229024"/>
              <a:gd name="connsiteY3" fmla="*/ 314325 h 485803"/>
              <a:gd name="connsiteX4" fmla="*/ 109 w 229024"/>
              <a:gd name="connsiteY4" fmla="*/ 485775 h 485803"/>
              <a:gd name="connsiteX5" fmla="*/ 73134 w 229024"/>
              <a:gd name="connsiteY5" fmla="*/ 327025 h 485803"/>
              <a:gd name="connsiteX6" fmla="*/ 177909 w 229024"/>
              <a:gd name="connsiteY6" fmla="*/ 209550 h 485803"/>
              <a:gd name="connsiteX7" fmla="*/ 228709 w 229024"/>
              <a:gd name="connsiteY7" fmla="*/ 0 h 4858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29024" h="485803">
                <a:moveTo>
                  <a:pt x="228709" y="0"/>
                </a:moveTo>
                <a:cubicBezTo>
                  <a:pt x="225005" y="0"/>
                  <a:pt x="180026" y="152929"/>
                  <a:pt x="155684" y="209550"/>
                </a:cubicBezTo>
                <a:cubicBezTo>
                  <a:pt x="131342" y="266171"/>
                  <a:pt x="93771" y="322263"/>
                  <a:pt x="82659" y="339725"/>
                </a:cubicBezTo>
                <a:cubicBezTo>
                  <a:pt x="71547" y="357187"/>
                  <a:pt x="102767" y="289983"/>
                  <a:pt x="89009" y="314325"/>
                </a:cubicBezTo>
                <a:cubicBezTo>
                  <a:pt x="75251" y="338667"/>
                  <a:pt x="2755" y="483658"/>
                  <a:pt x="109" y="485775"/>
                </a:cubicBezTo>
                <a:cubicBezTo>
                  <a:pt x="-2537" y="487892"/>
                  <a:pt x="43501" y="373062"/>
                  <a:pt x="73134" y="327025"/>
                </a:cubicBezTo>
                <a:cubicBezTo>
                  <a:pt x="102767" y="280988"/>
                  <a:pt x="153038" y="258762"/>
                  <a:pt x="177909" y="209550"/>
                </a:cubicBezTo>
                <a:cubicBezTo>
                  <a:pt x="202780" y="160338"/>
                  <a:pt x="232413" y="0"/>
                  <a:pt x="228709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76" name="フリーフォーム 2475">
            <a:extLst>
              <a:ext uri="{FF2B5EF4-FFF2-40B4-BE49-F238E27FC236}">
                <a16:creationId xmlns:a16="http://schemas.microsoft.com/office/drawing/2014/main" id="{0B9D61AC-2F42-CABE-8546-B6ED7AF1B12D}"/>
              </a:ext>
            </a:extLst>
          </p:cNvPr>
          <p:cNvSpPr/>
          <p:nvPr/>
        </p:nvSpPr>
        <p:spPr>
          <a:xfrm>
            <a:off x="951332" y="11515671"/>
            <a:ext cx="109201" cy="285962"/>
          </a:xfrm>
          <a:custGeom>
            <a:avLst/>
            <a:gdLst>
              <a:gd name="connsiteX0" fmla="*/ 109118 w 109201"/>
              <a:gd name="connsiteY0" fmla="*/ 54 h 285962"/>
              <a:gd name="connsiteX1" fmla="*/ 32918 w 109201"/>
              <a:gd name="connsiteY1" fmla="*/ 181029 h 285962"/>
              <a:gd name="connsiteX2" fmla="*/ 1168 w 109201"/>
              <a:gd name="connsiteY2" fmla="*/ 285804 h 285962"/>
              <a:gd name="connsiteX3" fmla="*/ 17043 w 109201"/>
              <a:gd name="connsiteY3" fmla="*/ 200079 h 285962"/>
              <a:gd name="connsiteX4" fmla="*/ 109118 w 109201"/>
              <a:gd name="connsiteY4" fmla="*/ 54 h 2859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9201" h="285962">
                <a:moveTo>
                  <a:pt x="109118" y="54"/>
                </a:moveTo>
                <a:cubicBezTo>
                  <a:pt x="111764" y="-3121"/>
                  <a:pt x="50910" y="133404"/>
                  <a:pt x="32918" y="181029"/>
                </a:cubicBezTo>
                <a:cubicBezTo>
                  <a:pt x="14926" y="228654"/>
                  <a:pt x="3814" y="282629"/>
                  <a:pt x="1168" y="285804"/>
                </a:cubicBezTo>
                <a:cubicBezTo>
                  <a:pt x="-1478" y="288979"/>
                  <a:pt x="-949" y="244000"/>
                  <a:pt x="17043" y="200079"/>
                </a:cubicBezTo>
                <a:cubicBezTo>
                  <a:pt x="35035" y="156158"/>
                  <a:pt x="106472" y="3229"/>
                  <a:pt x="109118" y="5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77" name="フリーフォーム 2476">
            <a:extLst>
              <a:ext uri="{FF2B5EF4-FFF2-40B4-BE49-F238E27FC236}">
                <a16:creationId xmlns:a16="http://schemas.microsoft.com/office/drawing/2014/main" id="{80C71CE8-C998-5C1E-5951-B9E346662FA4}"/>
              </a:ext>
            </a:extLst>
          </p:cNvPr>
          <p:cNvSpPr/>
          <p:nvPr/>
        </p:nvSpPr>
        <p:spPr>
          <a:xfrm>
            <a:off x="923790" y="11487079"/>
            <a:ext cx="139929" cy="308616"/>
          </a:xfrm>
          <a:custGeom>
            <a:avLst/>
            <a:gdLst>
              <a:gd name="connsiteX0" fmla="*/ 139835 w 139929"/>
              <a:gd name="connsiteY0" fmla="*/ 71 h 308616"/>
              <a:gd name="connsiteX1" fmla="*/ 28710 w 139929"/>
              <a:gd name="connsiteY1" fmla="*/ 193746 h 308616"/>
              <a:gd name="connsiteX2" fmla="*/ 135 w 139929"/>
              <a:gd name="connsiteY2" fmla="*/ 308046 h 308616"/>
              <a:gd name="connsiteX3" fmla="*/ 19185 w 139929"/>
              <a:gd name="connsiteY3" fmla="*/ 235021 h 308616"/>
              <a:gd name="connsiteX4" fmla="*/ 47760 w 139929"/>
              <a:gd name="connsiteY4" fmla="*/ 171521 h 308616"/>
              <a:gd name="connsiteX5" fmla="*/ 139835 w 139929"/>
              <a:gd name="connsiteY5" fmla="*/ 71 h 3086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39929" h="308616">
                <a:moveTo>
                  <a:pt x="139835" y="71"/>
                </a:moveTo>
                <a:cubicBezTo>
                  <a:pt x="136660" y="3775"/>
                  <a:pt x="51993" y="142417"/>
                  <a:pt x="28710" y="193746"/>
                </a:cubicBezTo>
                <a:cubicBezTo>
                  <a:pt x="5427" y="245075"/>
                  <a:pt x="1722" y="301167"/>
                  <a:pt x="135" y="308046"/>
                </a:cubicBezTo>
                <a:cubicBezTo>
                  <a:pt x="-1452" y="314925"/>
                  <a:pt x="11247" y="257775"/>
                  <a:pt x="19185" y="235021"/>
                </a:cubicBezTo>
                <a:cubicBezTo>
                  <a:pt x="27122" y="212267"/>
                  <a:pt x="30297" y="205388"/>
                  <a:pt x="47760" y="171521"/>
                </a:cubicBezTo>
                <a:cubicBezTo>
                  <a:pt x="65222" y="137654"/>
                  <a:pt x="143010" y="-3633"/>
                  <a:pt x="139835" y="7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78" name="フリーフォーム 2477">
            <a:extLst>
              <a:ext uri="{FF2B5EF4-FFF2-40B4-BE49-F238E27FC236}">
                <a16:creationId xmlns:a16="http://schemas.microsoft.com/office/drawing/2014/main" id="{2C1A09CD-D4CF-7048-B429-0980B6685EA9}"/>
              </a:ext>
            </a:extLst>
          </p:cNvPr>
          <p:cNvSpPr/>
          <p:nvPr/>
        </p:nvSpPr>
        <p:spPr>
          <a:xfrm>
            <a:off x="1104595" y="11184898"/>
            <a:ext cx="83000" cy="645662"/>
          </a:xfrm>
          <a:custGeom>
            <a:avLst/>
            <a:gdLst>
              <a:gd name="connsiteX0" fmla="*/ 82855 w 83000"/>
              <a:gd name="connsiteY0" fmla="*/ 627 h 645662"/>
              <a:gd name="connsiteX1" fmla="*/ 51105 w 83000"/>
              <a:gd name="connsiteY1" fmla="*/ 172077 h 645662"/>
              <a:gd name="connsiteX2" fmla="*/ 9830 w 83000"/>
              <a:gd name="connsiteY2" fmla="*/ 394327 h 645662"/>
              <a:gd name="connsiteX3" fmla="*/ 44755 w 83000"/>
              <a:gd name="connsiteY3" fmla="*/ 264152 h 645662"/>
              <a:gd name="connsiteX4" fmla="*/ 13005 w 83000"/>
              <a:gd name="connsiteY4" fmla="*/ 467352 h 645662"/>
              <a:gd name="connsiteX5" fmla="*/ 305 w 83000"/>
              <a:gd name="connsiteY5" fmla="*/ 645152 h 645662"/>
              <a:gd name="connsiteX6" fmla="*/ 6655 w 83000"/>
              <a:gd name="connsiteY6" fmla="*/ 511802 h 645662"/>
              <a:gd name="connsiteX7" fmla="*/ 35230 w 83000"/>
              <a:gd name="connsiteY7" fmla="*/ 248277 h 645662"/>
              <a:gd name="connsiteX8" fmla="*/ 82855 w 83000"/>
              <a:gd name="connsiteY8" fmla="*/ 627 h 6456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83000" h="645662">
                <a:moveTo>
                  <a:pt x="82855" y="627"/>
                </a:moveTo>
                <a:cubicBezTo>
                  <a:pt x="85501" y="-12073"/>
                  <a:pt x="51105" y="172077"/>
                  <a:pt x="51105" y="172077"/>
                </a:cubicBezTo>
                <a:cubicBezTo>
                  <a:pt x="38934" y="237694"/>
                  <a:pt x="10888" y="378981"/>
                  <a:pt x="9830" y="394327"/>
                </a:cubicBezTo>
                <a:cubicBezTo>
                  <a:pt x="8772" y="409673"/>
                  <a:pt x="44226" y="251981"/>
                  <a:pt x="44755" y="264152"/>
                </a:cubicBezTo>
                <a:cubicBezTo>
                  <a:pt x="45284" y="276323"/>
                  <a:pt x="20413" y="403852"/>
                  <a:pt x="13005" y="467352"/>
                </a:cubicBezTo>
                <a:cubicBezTo>
                  <a:pt x="5597" y="530852"/>
                  <a:pt x="1363" y="637744"/>
                  <a:pt x="305" y="645152"/>
                </a:cubicBezTo>
                <a:cubicBezTo>
                  <a:pt x="-753" y="652560"/>
                  <a:pt x="834" y="577948"/>
                  <a:pt x="6655" y="511802"/>
                </a:cubicBezTo>
                <a:cubicBezTo>
                  <a:pt x="12476" y="445656"/>
                  <a:pt x="24117" y="328181"/>
                  <a:pt x="35230" y="248277"/>
                </a:cubicBezTo>
                <a:cubicBezTo>
                  <a:pt x="46342" y="168373"/>
                  <a:pt x="80209" y="13327"/>
                  <a:pt x="82855" y="62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79" name="フリーフォーム 2478">
            <a:extLst>
              <a:ext uri="{FF2B5EF4-FFF2-40B4-BE49-F238E27FC236}">
                <a16:creationId xmlns:a16="http://schemas.microsoft.com/office/drawing/2014/main" id="{F911624D-FA2C-986A-ECAD-ACFAB0550CF7}"/>
              </a:ext>
            </a:extLst>
          </p:cNvPr>
          <p:cNvSpPr/>
          <p:nvPr/>
        </p:nvSpPr>
        <p:spPr>
          <a:xfrm>
            <a:off x="1020905" y="11531600"/>
            <a:ext cx="61791" cy="295275"/>
          </a:xfrm>
          <a:custGeom>
            <a:avLst/>
            <a:gdLst>
              <a:gd name="connsiteX0" fmla="*/ 61770 w 61791"/>
              <a:gd name="connsiteY0" fmla="*/ 0 h 295275"/>
              <a:gd name="connsiteX1" fmla="*/ 14145 w 61791"/>
              <a:gd name="connsiteY1" fmla="*/ 168275 h 295275"/>
              <a:gd name="connsiteX2" fmla="*/ 1445 w 61791"/>
              <a:gd name="connsiteY2" fmla="*/ 295275 h 295275"/>
              <a:gd name="connsiteX3" fmla="*/ 7795 w 61791"/>
              <a:gd name="connsiteY3" fmla="*/ 168275 h 295275"/>
              <a:gd name="connsiteX4" fmla="*/ 61770 w 61791"/>
              <a:gd name="connsiteY4" fmla="*/ 0 h 295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1791" h="295275">
                <a:moveTo>
                  <a:pt x="61770" y="0"/>
                </a:moveTo>
                <a:cubicBezTo>
                  <a:pt x="62828" y="0"/>
                  <a:pt x="24199" y="119063"/>
                  <a:pt x="14145" y="168275"/>
                </a:cubicBezTo>
                <a:cubicBezTo>
                  <a:pt x="4091" y="217488"/>
                  <a:pt x="2503" y="295275"/>
                  <a:pt x="1445" y="295275"/>
                </a:cubicBezTo>
                <a:cubicBezTo>
                  <a:pt x="387" y="295275"/>
                  <a:pt x="-3317" y="214842"/>
                  <a:pt x="7795" y="168275"/>
                </a:cubicBezTo>
                <a:cubicBezTo>
                  <a:pt x="18907" y="121708"/>
                  <a:pt x="60712" y="0"/>
                  <a:pt x="61770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80" name="フリーフォーム 2479">
            <a:extLst>
              <a:ext uri="{FF2B5EF4-FFF2-40B4-BE49-F238E27FC236}">
                <a16:creationId xmlns:a16="http://schemas.microsoft.com/office/drawing/2014/main" id="{4579A690-812B-619F-10EC-FFC44E0BC991}"/>
              </a:ext>
            </a:extLst>
          </p:cNvPr>
          <p:cNvSpPr/>
          <p:nvPr/>
        </p:nvSpPr>
        <p:spPr>
          <a:xfrm>
            <a:off x="1112059" y="11193146"/>
            <a:ext cx="85650" cy="662444"/>
          </a:xfrm>
          <a:custGeom>
            <a:avLst/>
            <a:gdLst>
              <a:gd name="connsiteX0" fmla="*/ 84916 w 85650"/>
              <a:gd name="connsiteY0" fmla="*/ 1904 h 662444"/>
              <a:gd name="connsiteX1" fmla="*/ 34116 w 85650"/>
              <a:gd name="connsiteY1" fmla="*/ 376554 h 662444"/>
              <a:gd name="connsiteX2" fmla="*/ 2366 w 85650"/>
              <a:gd name="connsiteY2" fmla="*/ 649604 h 662444"/>
              <a:gd name="connsiteX3" fmla="*/ 8716 w 85650"/>
              <a:gd name="connsiteY3" fmla="*/ 579754 h 662444"/>
              <a:gd name="connsiteX4" fmla="*/ 59516 w 85650"/>
              <a:gd name="connsiteY4" fmla="*/ 246379 h 662444"/>
              <a:gd name="connsiteX5" fmla="*/ 84916 w 85650"/>
              <a:gd name="connsiteY5" fmla="*/ 1904 h 6624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5650" h="662444">
                <a:moveTo>
                  <a:pt x="84916" y="1904"/>
                </a:moveTo>
                <a:cubicBezTo>
                  <a:pt x="80683" y="23600"/>
                  <a:pt x="47874" y="268604"/>
                  <a:pt x="34116" y="376554"/>
                </a:cubicBezTo>
                <a:cubicBezTo>
                  <a:pt x="20358" y="484504"/>
                  <a:pt x="6599" y="615737"/>
                  <a:pt x="2366" y="649604"/>
                </a:cubicBezTo>
                <a:cubicBezTo>
                  <a:pt x="-1867" y="683471"/>
                  <a:pt x="-809" y="646958"/>
                  <a:pt x="8716" y="579754"/>
                </a:cubicBezTo>
                <a:cubicBezTo>
                  <a:pt x="18241" y="512550"/>
                  <a:pt x="44699" y="343746"/>
                  <a:pt x="59516" y="246379"/>
                </a:cubicBezTo>
                <a:cubicBezTo>
                  <a:pt x="74333" y="149012"/>
                  <a:pt x="89149" y="-19792"/>
                  <a:pt x="84916" y="190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81" name="フリーフォーム 2480">
            <a:extLst>
              <a:ext uri="{FF2B5EF4-FFF2-40B4-BE49-F238E27FC236}">
                <a16:creationId xmlns:a16="http://schemas.microsoft.com/office/drawing/2014/main" id="{DF1F5393-07E4-37E6-EEE6-F43C9C0B90CB}"/>
              </a:ext>
            </a:extLst>
          </p:cNvPr>
          <p:cNvSpPr/>
          <p:nvPr/>
        </p:nvSpPr>
        <p:spPr>
          <a:xfrm>
            <a:off x="1182943" y="11172652"/>
            <a:ext cx="40004" cy="679528"/>
          </a:xfrm>
          <a:custGeom>
            <a:avLst/>
            <a:gdLst>
              <a:gd name="connsiteX0" fmla="*/ 39432 w 40004"/>
              <a:gd name="connsiteY0" fmla="*/ 173 h 679528"/>
              <a:gd name="connsiteX1" fmla="*/ 33082 w 40004"/>
              <a:gd name="connsiteY1" fmla="*/ 279573 h 679528"/>
              <a:gd name="connsiteX2" fmla="*/ 1332 w 40004"/>
              <a:gd name="connsiteY2" fmla="*/ 673273 h 679528"/>
              <a:gd name="connsiteX3" fmla="*/ 7682 w 40004"/>
              <a:gd name="connsiteY3" fmla="*/ 501823 h 679528"/>
              <a:gd name="connsiteX4" fmla="*/ 23557 w 40004"/>
              <a:gd name="connsiteY4" fmla="*/ 241473 h 679528"/>
              <a:gd name="connsiteX5" fmla="*/ 39432 w 40004"/>
              <a:gd name="connsiteY5" fmla="*/ 173 h 6795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0004" h="679528">
                <a:moveTo>
                  <a:pt x="39432" y="173"/>
                </a:moveTo>
                <a:cubicBezTo>
                  <a:pt x="41020" y="6523"/>
                  <a:pt x="39432" y="167390"/>
                  <a:pt x="33082" y="279573"/>
                </a:cubicBezTo>
                <a:cubicBezTo>
                  <a:pt x="26732" y="391756"/>
                  <a:pt x="5565" y="636231"/>
                  <a:pt x="1332" y="673273"/>
                </a:cubicBezTo>
                <a:cubicBezTo>
                  <a:pt x="-2901" y="710315"/>
                  <a:pt x="3978" y="573790"/>
                  <a:pt x="7682" y="501823"/>
                </a:cubicBezTo>
                <a:cubicBezTo>
                  <a:pt x="11386" y="429856"/>
                  <a:pt x="16149" y="319790"/>
                  <a:pt x="23557" y="241473"/>
                </a:cubicBezTo>
                <a:cubicBezTo>
                  <a:pt x="30965" y="163156"/>
                  <a:pt x="37844" y="-6177"/>
                  <a:pt x="39432" y="17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82" name="フリーフォーム 2481">
            <a:extLst>
              <a:ext uri="{FF2B5EF4-FFF2-40B4-BE49-F238E27FC236}">
                <a16:creationId xmlns:a16="http://schemas.microsoft.com/office/drawing/2014/main" id="{EE7DA891-17C3-0B2E-9B00-EB76FCA9BD0B}"/>
              </a:ext>
            </a:extLst>
          </p:cNvPr>
          <p:cNvSpPr/>
          <p:nvPr/>
        </p:nvSpPr>
        <p:spPr>
          <a:xfrm>
            <a:off x="1215218" y="11174436"/>
            <a:ext cx="32643" cy="490531"/>
          </a:xfrm>
          <a:custGeom>
            <a:avLst/>
            <a:gdLst>
              <a:gd name="connsiteX0" fmla="*/ 32557 w 32643"/>
              <a:gd name="connsiteY0" fmla="*/ 7914 h 490531"/>
              <a:gd name="connsiteX1" fmla="*/ 807 w 32643"/>
              <a:gd name="connsiteY1" fmla="*/ 487339 h 490531"/>
              <a:gd name="connsiteX2" fmla="*/ 10332 w 32643"/>
              <a:gd name="connsiteY2" fmla="*/ 207939 h 490531"/>
              <a:gd name="connsiteX3" fmla="*/ 32557 w 32643"/>
              <a:gd name="connsiteY3" fmla="*/ 7914 h 4905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2643" h="490531">
                <a:moveTo>
                  <a:pt x="32557" y="7914"/>
                </a:moveTo>
                <a:cubicBezTo>
                  <a:pt x="30969" y="54481"/>
                  <a:pt x="4511" y="454001"/>
                  <a:pt x="807" y="487339"/>
                </a:cubicBezTo>
                <a:cubicBezTo>
                  <a:pt x="-2897" y="520677"/>
                  <a:pt x="7157" y="283610"/>
                  <a:pt x="10332" y="207939"/>
                </a:cubicBezTo>
                <a:cubicBezTo>
                  <a:pt x="13507" y="132268"/>
                  <a:pt x="34145" y="-38653"/>
                  <a:pt x="32557" y="791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83" name="フリーフォーム 2482">
            <a:extLst>
              <a:ext uri="{FF2B5EF4-FFF2-40B4-BE49-F238E27FC236}">
                <a16:creationId xmlns:a16="http://schemas.microsoft.com/office/drawing/2014/main" id="{F5872336-20A0-B7B7-5AFE-AC42C2C8DB68}"/>
              </a:ext>
            </a:extLst>
          </p:cNvPr>
          <p:cNvSpPr/>
          <p:nvPr/>
        </p:nvSpPr>
        <p:spPr>
          <a:xfrm>
            <a:off x="1221176" y="11219295"/>
            <a:ext cx="44640" cy="672704"/>
          </a:xfrm>
          <a:custGeom>
            <a:avLst/>
            <a:gdLst>
              <a:gd name="connsiteX0" fmla="*/ 42474 w 44640"/>
              <a:gd name="connsiteY0" fmla="*/ 17030 h 672704"/>
              <a:gd name="connsiteX1" fmla="*/ 4374 w 44640"/>
              <a:gd name="connsiteY1" fmla="*/ 626630 h 672704"/>
              <a:gd name="connsiteX2" fmla="*/ 4374 w 44640"/>
              <a:gd name="connsiteY2" fmla="*/ 582180 h 672704"/>
              <a:gd name="connsiteX3" fmla="*/ 36124 w 44640"/>
              <a:gd name="connsiteY3" fmla="*/ 204355 h 672704"/>
              <a:gd name="connsiteX4" fmla="*/ 42474 w 44640"/>
              <a:gd name="connsiteY4" fmla="*/ 17030 h 6727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4640" h="672704">
                <a:moveTo>
                  <a:pt x="42474" y="17030"/>
                </a:moveTo>
                <a:cubicBezTo>
                  <a:pt x="37182" y="87409"/>
                  <a:pt x="10724" y="532438"/>
                  <a:pt x="4374" y="626630"/>
                </a:cubicBezTo>
                <a:cubicBezTo>
                  <a:pt x="-1976" y="720822"/>
                  <a:pt x="-918" y="652559"/>
                  <a:pt x="4374" y="582180"/>
                </a:cubicBezTo>
                <a:cubicBezTo>
                  <a:pt x="9666" y="511801"/>
                  <a:pt x="29774" y="297488"/>
                  <a:pt x="36124" y="204355"/>
                </a:cubicBezTo>
                <a:cubicBezTo>
                  <a:pt x="42474" y="111222"/>
                  <a:pt x="47766" y="-53349"/>
                  <a:pt x="42474" y="1703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84" name="フリーフォーム 2483">
            <a:extLst>
              <a:ext uri="{FF2B5EF4-FFF2-40B4-BE49-F238E27FC236}">
                <a16:creationId xmlns:a16="http://schemas.microsoft.com/office/drawing/2014/main" id="{8A0DCD42-7218-542E-EA30-372B1759371C}"/>
              </a:ext>
            </a:extLst>
          </p:cNvPr>
          <p:cNvSpPr/>
          <p:nvPr/>
        </p:nvSpPr>
        <p:spPr>
          <a:xfrm>
            <a:off x="1255338" y="11203781"/>
            <a:ext cx="56119" cy="666967"/>
          </a:xfrm>
          <a:custGeom>
            <a:avLst/>
            <a:gdLst>
              <a:gd name="connsiteX0" fmla="*/ 27362 w 56119"/>
              <a:gd name="connsiteY0" fmla="*/ 794 h 666967"/>
              <a:gd name="connsiteX1" fmla="*/ 30537 w 56119"/>
              <a:gd name="connsiteY1" fmla="*/ 254794 h 666967"/>
              <a:gd name="connsiteX2" fmla="*/ 8312 w 56119"/>
              <a:gd name="connsiteY2" fmla="*/ 515144 h 666967"/>
              <a:gd name="connsiteX3" fmla="*/ 11487 w 56119"/>
              <a:gd name="connsiteY3" fmla="*/ 664369 h 666967"/>
              <a:gd name="connsiteX4" fmla="*/ 1962 w 56119"/>
              <a:gd name="connsiteY4" fmla="*/ 394494 h 666967"/>
              <a:gd name="connsiteX5" fmla="*/ 55937 w 56119"/>
              <a:gd name="connsiteY5" fmla="*/ 181769 h 666967"/>
              <a:gd name="connsiteX6" fmla="*/ 27362 w 56119"/>
              <a:gd name="connsiteY6" fmla="*/ 794 h 666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6119" h="666967">
                <a:moveTo>
                  <a:pt x="27362" y="794"/>
                </a:moveTo>
                <a:cubicBezTo>
                  <a:pt x="23129" y="12965"/>
                  <a:pt x="33712" y="169069"/>
                  <a:pt x="30537" y="254794"/>
                </a:cubicBezTo>
                <a:cubicBezTo>
                  <a:pt x="27362" y="340519"/>
                  <a:pt x="11487" y="446882"/>
                  <a:pt x="8312" y="515144"/>
                </a:cubicBezTo>
                <a:cubicBezTo>
                  <a:pt x="5137" y="583406"/>
                  <a:pt x="12545" y="684477"/>
                  <a:pt x="11487" y="664369"/>
                </a:cubicBezTo>
                <a:cubicBezTo>
                  <a:pt x="10429" y="644261"/>
                  <a:pt x="-5446" y="474927"/>
                  <a:pt x="1962" y="394494"/>
                </a:cubicBezTo>
                <a:cubicBezTo>
                  <a:pt x="9370" y="314061"/>
                  <a:pt x="53291" y="244211"/>
                  <a:pt x="55937" y="181769"/>
                </a:cubicBezTo>
                <a:cubicBezTo>
                  <a:pt x="58583" y="119327"/>
                  <a:pt x="31595" y="-11377"/>
                  <a:pt x="27362" y="79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85" name="フリーフォーム 2484">
            <a:extLst>
              <a:ext uri="{FF2B5EF4-FFF2-40B4-BE49-F238E27FC236}">
                <a16:creationId xmlns:a16="http://schemas.microsoft.com/office/drawing/2014/main" id="{2B7C9F6A-2DB1-60D7-6401-AEFBA1BED7CE}"/>
              </a:ext>
            </a:extLst>
          </p:cNvPr>
          <p:cNvSpPr/>
          <p:nvPr/>
        </p:nvSpPr>
        <p:spPr>
          <a:xfrm>
            <a:off x="1284264" y="11461309"/>
            <a:ext cx="27113" cy="394364"/>
          </a:xfrm>
          <a:custGeom>
            <a:avLst/>
            <a:gdLst>
              <a:gd name="connsiteX0" fmla="*/ 27011 w 27113"/>
              <a:gd name="connsiteY0" fmla="*/ 441 h 394364"/>
              <a:gd name="connsiteX1" fmla="*/ 11136 w 27113"/>
              <a:gd name="connsiteY1" fmla="*/ 159191 h 394364"/>
              <a:gd name="connsiteX2" fmla="*/ 1611 w 27113"/>
              <a:gd name="connsiteY2" fmla="*/ 394141 h 394364"/>
              <a:gd name="connsiteX3" fmla="*/ 1611 w 27113"/>
              <a:gd name="connsiteY3" fmla="*/ 200466 h 394364"/>
              <a:gd name="connsiteX4" fmla="*/ 17486 w 27113"/>
              <a:gd name="connsiteY4" fmla="*/ 114741 h 394364"/>
              <a:gd name="connsiteX5" fmla="*/ 27011 w 27113"/>
              <a:gd name="connsiteY5" fmla="*/ 441 h 3943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7113" h="394364">
                <a:moveTo>
                  <a:pt x="27011" y="441"/>
                </a:moveTo>
                <a:cubicBezTo>
                  <a:pt x="25953" y="7849"/>
                  <a:pt x="15369" y="93574"/>
                  <a:pt x="11136" y="159191"/>
                </a:cubicBezTo>
                <a:cubicBezTo>
                  <a:pt x="6903" y="224808"/>
                  <a:pt x="3198" y="387262"/>
                  <a:pt x="1611" y="394141"/>
                </a:cubicBezTo>
                <a:cubicBezTo>
                  <a:pt x="24" y="401020"/>
                  <a:pt x="-1035" y="247033"/>
                  <a:pt x="1611" y="200466"/>
                </a:cubicBezTo>
                <a:cubicBezTo>
                  <a:pt x="4257" y="153899"/>
                  <a:pt x="14311" y="148608"/>
                  <a:pt x="17486" y="114741"/>
                </a:cubicBezTo>
                <a:cubicBezTo>
                  <a:pt x="20661" y="80874"/>
                  <a:pt x="28069" y="-6967"/>
                  <a:pt x="27011" y="44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86" name="フリーフォーム 2485">
            <a:extLst>
              <a:ext uri="{FF2B5EF4-FFF2-40B4-BE49-F238E27FC236}">
                <a16:creationId xmlns:a16="http://schemas.microsoft.com/office/drawing/2014/main" id="{30BE28E9-A42D-3036-6A29-E63B6DA5AF5C}"/>
              </a:ext>
            </a:extLst>
          </p:cNvPr>
          <p:cNvSpPr/>
          <p:nvPr/>
        </p:nvSpPr>
        <p:spPr>
          <a:xfrm>
            <a:off x="1317289" y="11198319"/>
            <a:ext cx="29083" cy="647553"/>
          </a:xfrm>
          <a:custGeom>
            <a:avLst/>
            <a:gdLst>
              <a:gd name="connsiteX0" fmla="*/ 336 w 29083"/>
              <a:gd name="connsiteY0" fmla="*/ 3081 h 647553"/>
              <a:gd name="connsiteX1" fmla="*/ 13036 w 29083"/>
              <a:gd name="connsiteY1" fmla="*/ 168181 h 647553"/>
              <a:gd name="connsiteX2" fmla="*/ 9861 w 29083"/>
              <a:gd name="connsiteY2" fmla="*/ 384081 h 647553"/>
              <a:gd name="connsiteX3" fmla="*/ 3511 w 29083"/>
              <a:gd name="connsiteY3" fmla="*/ 482506 h 647553"/>
              <a:gd name="connsiteX4" fmla="*/ 3511 w 29083"/>
              <a:gd name="connsiteY4" fmla="*/ 619031 h 647553"/>
              <a:gd name="connsiteX5" fmla="*/ 6686 w 29083"/>
              <a:gd name="connsiteY5" fmla="*/ 619031 h 647553"/>
              <a:gd name="connsiteX6" fmla="*/ 28911 w 29083"/>
              <a:gd name="connsiteY6" fmla="*/ 314231 h 647553"/>
              <a:gd name="connsiteX7" fmla="*/ 336 w 29083"/>
              <a:gd name="connsiteY7" fmla="*/ 3081 h 6475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083" h="647553">
                <a:moveTo>
                  <a:pt x="336" y="3081"/>
                </a:moveTo>
                <a:cubicBezTo>
                  <a:pt x="-2310" y="-21261"/>
                  <a:pt x="11449" y="104681"/>
                  <a:pt x="13036" y="168181"/>
                </a:cubicBezTo>
                <a:cubicBezTo>
                  <a:pt x="14623" y="231681"/>
                  <a:pt x="11448" y="331694"/>
                  <a:pt x="9861" y="384081"/>
                </a:cubicBezTo>
                <a:cubicBezTo>
                  <a:pt x="8274" y="436468"/>
                  <a:pt x="4569" y="443348"/>
                  <a:pt x="3511" y="482506"/>
                </a:cubicBezTo>
                <a:cubicBezTo>
                  <a:pt x="2453" y="521664"/>
                  <a:pt x="3511" y="619031"/>
                  <a:pt x="3511" y="619031"/>
                </a:cubicBezTo>
                <a:cubicBezTo>
                  <a:pt x="4040" y="641785"/>
                  <a:pt x="2453" y="669831"/>
                  <a:pt x="6686" y="619031"/>
                </a:cubicBezTo>
                <a:cubicBezTo>
                  <a:pt x="10919" y="568231"/>
                  <a:pt x="26265" y="413714"/>
                  <a:pt x="28911" y="314231"/>
                </a:cubicBezTo>
                <a:cubicBezTo>
                  <a:pt x="31557" y="214748"/>
                  <a:pt x="2982" y="27423"/>
                  <a:pt x="336" y="308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87" name="フリーフォーム 2486">
            <a:extLst>
              <a:ext uri="{FF2B5EF4-FFF2-40B4-BE49-F238E27FC236}">
                <a16:creationId xmlns:a16="http://schemas.microsoft.com/office/drawing/2014/main" id="{ADCE7D5E-C3EE-1A48-F2CA-54E8DAA49092}"/>
              </a:ext>
            </a:extLst>
          </p:cNvPr>
          <p:cNvSpPr/>
          <p:nvPr/>
        </p:nvSpPr>
        <p:spPr>
          <a:xfrm>
            <a:off x="1326932" y="11191775"/>
            <a:ext cx="75983" cy="645124"/>
          </a:xfrm>
          <a:custGeom>
            <a:avLst/>
            <a:gdLst>
              <a:gd name="connsiteX0" fmla="*/ 218 w 75983"/>
              <a:gd name="connsiteY0" fmla="*/ 100 h 645124"/>
              <a:gd name="connsiteX1" fmla="*/ 51018 w 75983"/>
              <a:gd name="connsiteY1" fmla="*/ 171550 h 645124"/>
              <a:gd name="connsiteX2" fmla="*/ 60543 w 75983"/>
              <a:gd name="connsiteY2" fmla="*/ 266800 h 645124"/>
              <a:gd name="connsiteX3" fmla="*/ 70068 w 75983"/>
              <a:gd name="connsiteY3" fmla="*/ 222350 h 645124"/>
              <a:gd name="connsiteX4" fmla="*/ 70068 w 75983"/>
              <a:gd name="connsiteY4" fmla="*/ 562075 h 645124"/>
              <a:gd name="connsiteX5" fmla="*/ 66893 w 75983"/>
              <a:gd name="connsiteY5" fmla="*/ 644625 h 645124"/>
              <a:gd name="connsiteX6" fmla="*/ 66893 w 75983"/>
              <a:gd name="connsiteY6" fmla="*/ 539850 h 645124"/>
              <a:gd name="connsiteX7" fmla="*/ 73243 w 75983"/>
              <a:gd name="connsiteY7" fmla="*/ 196950 h 645124"/>
              <a:gd name="connsiteX8" fmla="*/ 218 w 75983"/>
              <a:gd name="connsiteY8" fmla="*/ 100 h 6451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5983" h="645124">
                <a:moveTo>
                  <a:pt x="218" y="100"/>
                </a:moveTo>
                <a:cubicBezTo>
                  <a:pt x="-3486" y="-4133"/>
                  <a:pt x="40964" y="127100"/>
                  <a:pt x="51018" y="171550"/>
                </a:cubicBezTo>
                <a:cubicBezTo>
                  <a:pt x="61072" y="216000"/>
                  <a:pt x="57368" y="258333"/>
                  <a:pt x="60543" y="266800"/>
                </a:cubicBezTo>
                <a:cubicBezTo>
                  <a:pt x="63718" y="275267"/>
                  <a:pt x="68481" y="173138"/>
                  <a:pt x="70068" y="222350"/>
                </a:cubicBezTo>
                <a:cubicBezTo>
                  <a:pt x="71655" y="271562"/>
                  <a:pt x="70597" y="491696"/>
                  <a:pt x="70068" y="562075"/>
                </a:cubicBezTo>
                <a:cubicBezTo>
                  <a:pt x="69539" y="632454"/>
                  <a:pt x="67422" y="648329"/>
                  <a:pt x="66893" y="644625"/>
                </a:cubicBezTo>
                <a:cubicBezTo>
                  <a:pt x="66364" y="640921"/>
                  <a:pt x="65835" y="614462"/>
                  <a:pt x="66893" y="539850"/>
                </a:cubicBezTo>
                <a:cubicBezTo>
                  <a:pt x="67951" y="465238"/>
                  <a:pt x="81710" y="284262"/>
                  <a:pt x="73243" y="196950"/>
                </a:cubicBezTo>
                <a:cubicBezTo>
                  <a:pt x="64776" y="109638"/>
                  <a:pt x="3922" y="4333"/>
                  <a:pt x="218" y="10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88" name="フリーフォーム 2487">
            <a:extLst>
              <a:ext uri="{FF2B5EF4-FFF2-40B4-BE49-F238E27FC236}">
                <a16:creationId xmlns:a16="http://schemas.microsoft.com/office/drawing/2014/main" id="{B594E9FF-EFEC-AC58-DB6B-4B344CB5AC45}"/>
              </a:ext>
            </a:extLst>
          </p:cNvPr>
          <p:cNvSpPr/>
          <p:nvPr/>
        </p:nvSpPr>
        <p:spPr>
          <a:xfrm>
            <a:off x="1135530" y="11454927"/>
            <a:ext cx="48920" cy="389435"/>
          </a:xfrm>
          <a:custGeom>
            <a:avLst/>
            <a:gdLst>
              <a:gd name="connsiteX0" fmla="*/ 48745 w 48920"/>
              <a:gd name="connsiteY0" fmla="*/ 473 h 389435"/>
              <a:gd name="connsiteX1" fmla="*/ 1120 w 48920"/>
              <a:gd name="connsiteY1" fmla="*/ 371948 h 389435"/>
              <a:gd name="connsiteX2" fmla="*/ 16995 w 48920"/>
              <a:gd name="connsiteY2" fmla="*/ 295748 h 389435"/>
              <a:gd name="connsiteX3" fmla="*/ 48745 w 48920"/>
              <a:gd name="connsiteY3" fmla="*/ 473 h 3894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8920" h="389435">
                <a:moveTo>
                  <a:pt x="48745" y="473"/>
                </a:moveTo>
                <a:cubicBezTo>
                  <a:pt x="46099" y="13173"/>
                  <a:pt x="6412" y="322736"/>
                  <a:pt x="1120" y="371948"/>
                </a:cubicBezTo>
                <a:cubicBezTo>
                  <a:pt x="-4172" y="421160"/>
                  <a:pt x="10645" y="357131"/>
                  <a:pt x="16995" y="295748"/>
                </a:cubicBezTo>
                <a:cubicBezTo>
                  <a:pt x="23345" y="234365"/>
                  <a:pt x="51391" y="-12227"/>
                  <a:pt x="48745" y="47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89" name="フリーフォーム 2488">
            <a:extLst>
              <a:ext uri="{FF2B5EF4-FFF2-40B4-BE49-F238E27FC236}">
                <a16:creationId xmlns:a16="http://schemas.microsoft.com/office/drawing/2014/main" id="{BD29AE27-1547-2391-3593-93E01DBF4188}"/>
              </a:ext>
            </a:extLst>
          </p:cNvPr>
          <p:cNvSpPr/>
          <p:nvPr/>
        </p:nvSpPr>
        <p:spPr>
          <a:xfrm>
            <a:off x="888703" y="11756552"/>
            <a:ext cx="508888" cy="124378"/>
          </a:xfrm>
          <a:custGeom>
            <a:avLst/>
            <a:gdLst>
              <a:gd name="connsiteX0" fmla="*/ 297 w 508888"/>
              <a:gd name="connsiteY0" fmla="*/ 22698 h 124378"/>
              <a:gd name="connsiteX1" fmla="*/ 117772 w 508888"/>
              <a:gd name="connsiteY1" fmla="*/ 48098 h 124378"/>
              <a:gd name="connsiteX2" fmla="*/ 146347 w 508888"/>
              <a:gd name="connsiteY2" fmla="*/ 473 h 124378"/>
              <a:gd name="connsiteX3" fmla="*/ 171747 w 508888"/>
              <a:gd name="connsiteY3" fmla="*/ 83023 h 124378"/>
              <a:gd name="connsiteX4" fmla="*/ 222547 w 508888"/>
              <a:gd name="connsiteY4" fmla="*/ 44923 h 124378"/>
              <a:gd name="connsiteX5" fmla="*/ 286047 w 508888"/>
              <a:gd name="connsiteY5" fmla="*/ 124298 h 124378"/>
              <a:gd name="connsiteX6" fmla="*/ 314622 w 508888"/>
              <a:gd name="connsiteY6" fmla="*/ 60798 h 124378"/>
              <a:gd name="connsiteX7" fmla="*/ 403522 w 508888"/>
              <a:gd name="connsiteY7" fmla="*/ 108423 h 124378"/>
              <a:gd name="connsiteX8" fmla="*/ 486072 w 508888"/>
              <a:gd name="connsiteY8" fmla="*/ 86198 h 124378"/>
              <a:gd name="connsiteX9" fmla="*/ 498772 w 508888"/>
              <a:gd name="connsiteY9" fmla="*/ 76673 h 124378"/>
              <a:gd name="connsiteX10" fmla="*/ 352722 w 508888"/>
              <a:gd name="connsiteY10" fmla="*/ 98898 h 124378"/>
              <a:gd name="connsiteX11" fmla="*/ 184447 w 508888"/>
              <a:gd name="connsiteY11" fmla="*/ 70323 h 124378"/>
              <a:gd name="connsiteX12" fmla="*/ 86022 w 508888"/>
              <a:gd name="connsiteY12" fmla="*/ 48098 h 124378"/>
              <a:gd name="connsiteX13" fmla="*/ 82847 w 508888"/>
              <a:gd name="connsiteY13" fmla="*/ 3648 h 124378"/>
              <a:gd name="connsiteX14" fmla="*/ 297 w 508888"/>
              <a:gd name="connsiteY14" fmla="*/ 22698 h 1243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508888" h="124378">
                <a:moveTo>
                  <a:pt x="297" y="22698"/>
                </a:moveTo>
                <a:cubicBezTo>
                  <a:pt x="6118" y="30106"/>
                  <a:pt x="93430" y="51802"/>
                  <a:pt x="117772" y="48098"/>
                </a:cubicBezTo>
                <a:cubicBezTo>
                  <a:pt x="142114" y="44394"/>
                  <a:pt x="137351" y="-5348"/>
                  <a:pt x="146347" y="473"/>
                </a:cubicBezTo>
                <a:cubicBezTo>
                  <a:pt x="155343" y="6294"/>
                  <a:pt x="159047" y="75615"/>
                  <a:pt x="171747" y="83023"/>
                </a:cubicBezTo>
                <a:cubicBezTo>
                  <a:pt x="184447" y="90431"/>
                  <a:pt x="203497" y="38044"/>
                  <a:pt x="222547" y="44923"/>
                </a:cubicBezTo>
                <a:cubicBezTo>
                  <a:pt x="241597" y="51802"/>
                  <a:pt x="270701" y="121652"/>
                  <a:pt x="286047" y="124298"/>
                </a:cubicBezTo>
                <a:cubicBezTo>
                  <a:pt x="301393" y="126944"/>
                  <a:pt x="295043" y="63444"/>
                  <a:pt x="314622" y="60798"/>
                </a:cubicBezTo>
                <a:cubicBezTo>
                  <a:pt x="334201" y="58152"/>
                  <a:pt x="374947" y="104190"/>
                  <a:pt x="403522" y="108423"/>
                </a:cubicBezTo>
                <a:cubicBezTo>
                  <a:pt x="432097" y="112656"/>
                  <a:pt x="470197" y="91490"/>
                  <a:pt x="486072" y="86198"/>
                </a:cubicBezTo>
                <a:cubicBezTo>
                  <a:pt x="501947" y="80906"/>
                  <a:pt x="520997" y="74556"/>
                  <a:pt x="498772" y="76673"/>
                </a:cubicBezTo>
                <a:cubicBezTo>
                  <a:pt x="476547" y="78790"/>
                  <a:pt x="405109" y="99956"/>
                  <a:pt x="352722" y="98898"/>
                </a:cubicBezTo>
                <a:cubicBezTo>
                  <a:pt x="300335" y="97840"/>
                  <a:pt x="228897" y="78790"/>
                  <a:pt x="184447" y="70323"/>
                </a:cubicBezTo>
                <a:cubicBezTo>
                  <a:pt x="139997" y="61856"/>
                  <a:pt x="102955" y="59210"/>
                  <a:pt x="86022" y="48098"/>
                </a:cubicBezTo>
                <a:cubicBezTo>
                  <a:pt x="69089" y="36986"/>
                  <a:pt x="89726" y="7881"/>
                  <a:pt x="82847" y="3648"/>
                </a:cubicBezTo>
                <a:cubicBezTo>
                  <a:pt x="75968" y="-585"/>
                  <a:pt x="-5524" y="15290"/>
                  <a:pt x="297" y="2269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90" name="フリーフォーム 2489">
            <a:extLst>
              <a:ext uri="{FF2B5EF4-FFF2-40B4-BE49-F238E27FC236}">
                <a16:creationId xmlns:a16="http://schemas.microsoft.com/office/drawing/2014/main" id="{0C1AA847-6683-42F3-598E-1E5859AFE92F}"/>
              </a:ext>
            </a:extLst>
          </p:cNvPr>
          <p:cNvSpPr/>
          <p:nvPr/>
        </p:nvSpPr>
        <p:spPr>
          <a:xfrm>
            <a:off x="1307793" y="10942809"/>
            <a:ext cx="239161" cy="33930"/>
          </a:xfrm>
          <a:custGeom>
            <a:avLst/>
            <a:gdLst>
              <a:gd name="connsiteX0" fmla="*/ 307 w 239161"/>
              <a:gd name="connsiteY0" fmla="*/ 33166 h 33930"/>
              <a:gd name="connsiteX1" fmla="*/ 127307 w 239161"/>
              <a:gd name="connsiteY1" fmla="*/ 23641 h 33930"/>
              <a:gd name="connsiteX2" fmla="*/ 238432 w 239161"/>
              <a:gd name="connsiteY2" fmla="*/ 1416 h 33930"/>
              <a:gd name="connsiteX3" fmla="*/ 165407 w 239161"/>
              <a:gd name="connsiteY3" fmla="*/ 4591 h 33930"/>
              <a:gd name="connsiteX4" fmla="*/ 307 w 239161"/>
              <a:gd name="connsiteY4" fmla="*/ 33166 h 339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9161" h="33930">
                <a:moveTo>
                  <a:pt x="307" y="33166"/>
                </a:moveTo>
                <a:cubicBezTo>
                  <a:pt x="-6043" y="36341"/>
                  <a:pt x="87620" y="28933"/>
                  <a:pt x="127307" y="23641"/>
                </a:cubicBezTo>
                <a:cubicBezTo>
                  <a:pt x="166995" y="18349"/>
                  <a:pt x="232082" y="4591"/>
                  <a:pt x="238432" y="1416"/>
                </a:cubicBezTo>
                <a:cubicBezTo>
                  <a:pt x="244782" y="-1759"/>
                  <a:pt x="208799" y="887"/>
                  <a:pt x="165407" y="4591"/>
                </a:cubicBezTo>
                <a:cubicBezTo>
                  <a:pt x="122015" y="8295"/>
                  <a:pt x="6657" y="29991"/>
                  <a:pt x="307" y="3316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91" name="フリーフォーム 2490">
            <a:extLst>
              <a:ext uri="{FF2B5EF4-FFF2-40B4-BE49-F238E27FC236}">
                <a16:creationId xmlns:a16="http://schemas.microsoft.com/office/drawing/2014/main" id="{726449E4-AD3B-0AD8-E91D-E8D224AC93AF}"/>
              </a:ext>
            </a:extLst>
          </p:cNvPr>
          <p:cNvSpPr/>
          <p:nvPr/>
        </p:nvSpPr>
        <p:spPr>
          <a:xfrm>
            <a:off x="1517599" y="10912462"/>
            <a:ext cx="143351" cy="143178"/>
          </a:xfrm>
          <a:custGeom>
            <a:avLst/>
            <a:gdLst>
              <a:gd name="connsiteX0" fmla="*/ 51 w 143351"/>
              <a:gd name="connsiteY0" fmla="*/ 13 h 143178"/>
              <a:gd name="connsiteX1" fmla="*/ 85776 w 143351"/>
              <a:gd name="connsiteY1" fmla="*/ 82563 h 143178"/>
              <a:gd name="connsiteX2" fmla="*/ 142926 w 143351"/>
              <a:gd name="connsiteY2" fmla="*/ 142888 h 143178"/>
              <a:gd name="connsiteX3" fmla="*/ 111176 w 143351"/>
              <a:gd name="connsiteY3" fmla="*/ 104788 h 143178"/>
              <a:gd name="connsiteX4" fmla="*/ 98476 w 143351"/>
              <a:gd name="connsiteY4" fmla="*/ 88913 h 143178"/>
              <a:gd name="connsiteX5" fmla="*/ 51 w 143351"/>
              <a:gd name="connsiteY5" fmla="*/ 13 h 1431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43351" h="143178">
                <a:moveTo>
                  <a:pt x="51" y="13"/>
                </a:moveTo>
                <a:cubicBezTo>
                  <a:pt x="-2066" y="-1045"/>
                  <a:pt x="61964" y="58751"/>
                  <a:pt x="85776" y="82563"/>
                </a:cubicBezTo>
                <a:cubicBezTo>
                  <a:pt x="109588" y="106375"/>
                  <a:pt x="138693" y="139184"/>
                  <a:pt x="142926" y="142888"/>
                </a:cubicBezTo>
                <a:cubicBezTo>
                  <a:pt x="147159" y="146592"/>
                  <a:pt x="118584" y="113784"/>
                  <a:pt x="111176" y="104788"/>
                </a:cubicBezTo>
                <a:cubicBezTo>
                  <a:pt x="103768" y="95792"/>
                  <a:pt x="112763" y="103200"/>
                  <a:pt x="98476" y="88913"/>
                </a:cubicBezTo>
                <a:cubicBezTo>
                  <a:pt x="84189" y="74626"/>
                  <a:pt x="2168" y="1071"/>
                  <a:pt x="51" y="1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92" name="フリーフォーム 2491">
            <a:extLst>
              <a:ext uri="{FF2B5EF4-FFF2-40B4-BE49-F238E27FC236}">
                <a16:creationId xmlns:a16="http://schemas.microsoft.com/office/drawing/2014/main" id="{52DFB5CA-B419-9140-D78A-EC8F8A75ABAA}"/>
              </a:ext>
            </a:extLst>
          </p:cNvPr>
          <p:cNvSpPr/>
          <p:nvPr/>
        </p:nvSpPr>
        <p:spPr>
          <a:xfrm>
            <a:off x="1361964" y="11044236"/>
            <a:ext cx="297481" cy="309827"/>
          </a:xfrm>
          <a:custGeom>
            <a:avLst/>
            <a:gdLst>
              <a:gd name="connsiteX0" fmla="*/ 295386 w 297481"/>
              <a:gd name="connsiteY0" fmla="*/ 1589 h 309827"/>
              <a:gd name="connsiteX1" fmla="*/ 146161 w 297481"/>
              <a:gd name="connsiteY1" fmla="*/ 109539 h 309827"/>
              <a:gd name="connsiteX2" fmla="*/ 60436 w 297481"/>
              <a:gd name="connsiteY2" fmla="*/ 182564 h 309827"/>
              <a:gd name="connsiteX3" fmla="*/ 111 w 297481"/>
              <a:gd name="connsiteY3" fmla="*/ 309564 h 309827"/>
              <a:gd name="connsiteX4" fmla="*/ 50911 w 297481"/>
              <a:gd name="connsiteY4" fmla="*/ 211139 h 309827"/>
              <a:gd name="connsiteX5" fmla="*/ 222361 w 297481"/>
              <a:gd name="connsiteY5" fmla="*/ 55564 h 309827"/>
              <a:gd name="connsiteX6" fmla="*/ 295386 w 297481"/>
              <a:gd name="connsiteY6" fmla="*/ 1589 h 3098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97481" h="309827">
                <a:moveTo>
                  <a:pt x="295386" y="1589"/>
                </a:moveTo>
                <a:cubicBezTo>
                  <a:pt x="282686" y="10585"/>
                  <a:pt x="185319" y="79377"/>
                  <a:pt x="146161" y="109539"/>
                </a:cubicBezTo>
                <a:cubicBezTo>
                  <a:pt x="107003" y="139701"/>
                  <a:pt x="84778" y="149226"/>
                  <a:pt x="60436" y="182564"/>
                </a:cubicBezTo>
                <a:cubicBezTo>
                  <a:pt x="36094" y="215902"/>
                  <a:pt x="1698" y="304802"/>
                  <a:pt x="111" y="309564"/>
                </a:cubicBezTo>
                <a:cubicBezTo>
                  <a:pt x="-1476" y="314326"/>
                  <a:pt x="13869" y="253472"/>
                  <a:pt x="50911" y="211139"/>
                </a:cubicBezTo>
                <a:cubicBezTo>
                  <a:pt x="87953" y="168806"/>
                  <a:pt x="184261" y="87843"/>
                  <a:pt x="222361" y="55564"/>
                </a:cubicBezTo>
                <a:cubicBezTo>
                  <a:pt x="260461" y="23285"/>
                  <a:pt x="308086" y="-7407"/>
                  <a:pt x="295386" y="158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93" name="フリーフォーム 2492">
            <a:extLst>
              <a:ext uri="{FF2B5EF4-FFF2-40B4-BE49-F238E27FC236}">
                <a16:creationId xmlns:a16="http://schemas.microsoft.com/office/drawing/2014/main" id="{49360A4B-AD4A-749C-3EE7-BBF1BFFBBDBF}"/>
              </a:ext>
            </a:extLst>
          </p:cNvPr>
          <p:cNvSpPr/>
          <p:nvPr/>
        </p:nvSpPr>
        <p:spPr>
          <a:xfrm>
            <a:off x="1403349" y="10963275"/>
            <a:ext cx="220155" cy="206385"/>
          </a:xfrm>
          <a:custGeom>
            <a:avLst/>
            <a:gdLst>
              <a:gd name="connsiteX0" fmla="*/ 1 w 220155"/>
              <a:gd name="connsiteY0" fmla="*/ 31750 h 206385"/>
              <a:gd name="connsiteX1" fmla="*/ 146051 w 220155"/>
              <a:gd name="connsiteY1" fmla="*/ 9525 h 206385"/>
              <a:gd name="connsiteX2" fmla="*/ 136526 w 220155"/>
              <a:gd name="connsiteY2" fmla="*/ 3175 h 206385"/>
              <a:gd name="connsiteX3" fmla="*/ 187326 w 220155"/>
              <a:gd name="connsiteY3" fmla="*/ 57150 h 206385"/>
              <a:gd name="connsiteX4" fmla="*/ 206376 w 220155"/>
              <a:gd name="connsiteY4" fmla="*/ 88900 h 206385"/>
              <a:gd name="connsiteX5" fmla="*/ 190501 w 220155"/>
              <a:gd name="connsiteY5" fmla="*/ 107950 h 206385"/>
              <a:gd name="connsiteX6" fmla="*/ 53976 w 220155"/>
              <a:gd name="connsiteY6" fmla="*/ 206375 h 206385"/>
              <a:gd name="connsiteX7" fmla="*/ 209551 w 220155"/>
              <a:gd name="connsiteY7" fmla="*/ 101600 h 206385"/>
              <a:gd name="connsiteX8" fmla="*/ 200026 w 220155"/>
              <a:gd name="connsiteY8" fmla="*/ 66675 h 206385"/>
              <a:gd name="connsiteX9" fmla="*/ 149226 w 220155"/>
              <a:gd name="connsiteY9" fmla="*/ 0 h 206385"/>
              <a:gd name="connsiteX10" fmla="*/ 1 w 220155"/>
              <a:gd name="connsiteY10" fmla="*/ 31750 h 2063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20155" h="206385">
                <a:moveTo>
                  <a:pt x="1" y="31750"/>
                </a:moveTo>
                <a:cubicBezTo>
                  <a:pt x="-528" y="33337"/>
                  <a:pt x="146051" y="9525"/>
                  <a:pt x="146051" y="9525"/>
                </a:cubicBezTo>
                <a:cubicBezTo>
                  <a:pt x="168805" y="4762"/>
                  <a:pt x="129647" y="-4763"/>
                  <a:pt x="136526" y="3175"/>
                </a:cubicBezTo>
                <a:cubicBezTo>
                  <a:pt x="143405" y="11113"/>
                  <a:pt x="175684" y="42863"/>
                  <a:pt x="187326" y="57150"/>
                </a:cubicBezTo>
                <a:cubicBezTo>
                  <a:pt x="198968" y="71437"/>
                  <a:pt x="205847" y="80433"/>
                  <a:pt x="206376" y="88900"/>
                </a:cubicBezTo>
                <a:cubicBezTo>
                  <a:pt x="206905" y="97367"/>
                  <a:pt x="215901" y="88371"/>
                  <a:pt x="190501" y="107950"/>
                </a:cubicBezTo>
                <a:cubicBezTo>
                  <a:pt x="165101" y="127529"/>
                  <a:pt x="50801" y="207433"/>
                  <a:pt x="53976" y="206375"/>
                </a:cubicBezTo>
                <a:cubicBezTo>
                  <a:pt x="57151" y="205317"/>
                  <a:pt x="185209" y="124883"/>
                  <a:pt x="209551" y="101600"/>
                </a:cubicBezTo>
                <a:cubicBezTo>
                  <a:pt x="233893" y="78317"/>
                  <a:pt x="210080" y="83608"/>
                  <a:pt x="200026" y="66675"/>
                </a:cubicBezTo>
                <a:cubicBezTo>
                  <a:pt x="189972" y="49742"/>
                  <a:pt x="180976" y="6879"/>
                  <a:pt x="149226" y="0"/>
                </a:cubicBezTo>
                <a:lnTo>
                  <a:pt x="1" y="3175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94" name="フリーフォーム 2493">
            <a:extLst>
              <a:ext uri="{FF2B5EF4-FFF2-40B4-BE49-F238E27FC236}">
                <a16:creationId xmlns:a16="http://schemas.microsoft.com/office/drawing/2014/main" id="{3663909D-9E7F-49A4-27E5-207CF9C62355}"/>
              </a:ext>
            </a:extLst>
          </p:cNvPr>
          <p:cNvSpPr/>
          <p:nvPr/>
        </p:nvSpPr>
        <p:spPr>
          <a:xfrm>
            <a:off x="1393447" y="11045693"/>
            <a:ext cx="187938" cy="187581"/>
          </a:xfrm>
          <a:custGeom>
            <a:avLst/>
            <a:gdLst>
              <a:gd name="connsiteX0" fmla="*/ 187703 w 187938"/>
              <a:gd name="connsiteY0" fmla="*/ 132 h 187581"/>
              <a:gd name="connsiteX1" fmla="*/ 92453 w 187938"/>
              <a:gd name="connsiteY1" fmla="*/ 82682 h 187581"/>
              <a:gd name="connsiteX2" fmla="*/ 378 w 187938"/>
              <a:gd name="connsiteY2" fmla="*/ 187457 h 187581"/>
              <a:gd name="connsiteX3" fmla="*/ 63878 w 187938"/>
              <a:gd name="connsiteY3" fmla="*/ 101732 h 187581"/>
              <a:gd name="connsiteX4" fmla="*/ 187703 w 187938"/>
              <a:gd name="connsiteY4" fmla="*/ 132 h 1875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87938" h="187581">
                <a:moveTo>
                  <a:pt x="187703" y="132"/>
                </a:moveTo>
                <a:cubicBezTo>
                  <a:pt x="192465" y="-3043"/>
                  <a:pt x="123674" y="51461"/>
                  <a:pt x="92453" y="82682"/>
                </a:cubicBezTo>
                <a:cubicBezTo>
                  <a:pt x="61232" y="113903"/>
                  <a:pt x="5140" y="184282"/>
                  <a:pt x="378" y="187457"/>
                </a:cubicBezTo>
                <a:cubicBezTo>
                  <a:pt x="-4384" y="190632"/>
                  <a:pt x="36891" y="132424"/>
                  <a:pt x="63878" y="101732"/>
                </a:cubicBezTo>
                <a:cubicBezTo>
                  <a:pt x="90865" y="71040"/>
                  <a:pt x="182941" y="3307"/>
                  <a:pt x="187703" y="13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95" name="フリーフォーム 2494">
            <a:extLst>
              <a:ext uri="{FF2B5EF4-FFF2-40B4-BE49-F238E27FC236}">
                <a16:creationId xmlns:a16="http://schemas.microsoft.com/office/drawing/2014/main" id="{26EB6E66-F17B-5651-4CEF-DEA8B6CA0140}"/>
              </a:ext>
            </a:extLst>
          </p:cNvPr>
          <p:cNvSpPr/>
          <p:nvPr/>
        </p:nvSpPr>
        <p:spPr>
          <a:xfrm>
            <a:off x="1353837" y="10991384"/>
            <a:ext cx="81362" cy="312115"/>
          </a:xfrm>
          <a:custGeom>
            <a:avLst/>
            <a:gdLst>
              <a:gd name="connsiteX0" fmla="*/ 81263 w 81362"/>
              <a:gd name="connsiteY0" fmla="*/ 466 h 312115"/>
              <a:gd name="connsiteX1" fmla="*/ 24113 w 81362"/>
              <a:gd name="connsiteY1" fmla="*/ 108416 h 312115"/>
              <a:gd name="connsiteX2" fmla="*/ 27288 w 81362"/>
              <a:gd name="connsiteY2" fmla="*/ 171916 h 312115"/>
              <a:gd name="connsiteX3" fmla="*/ 36813 w 81362"/>
              <a:gd name="connsiteY3" fmla="*/ 308441 h 312115"/>
              <a:gd name="connsiteX4" fmla="*/ 20938 w 81362"/>
              <a:gd name="connsiteY4" fmla="*/ 251291 h 312115"/>
              <a:gd name="connsiteX5" fmla="*/ 1888 w 81362"/>
              <a:gd name="connsiteY5" fmla="*/ 25866 h 312115"/>
              <a:gd name="connsiteX6" fmla="*/ 8238 w 81362"/>
              <a:gd name="connsiteY6" fmla="*/ 67141 h 312115"/>
              <a:gd name="connsiteX7" fmla="*/ 81263 w 81362"/>
              <a:gd name="connsiteY7" fmla="*/ 466 h 3121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81362" h="312115">
                <a:moveTo>
                  <a:pt x="81263" y="466"/>
                </a:moveTo>
                <a:cubicBezTo>
                  <a:pt x="83909" y="7345"/>
                  <a:pt x="33109" y="79841"/>
                  <a:pt x="24113" y="108416"/>
                </a:cubicBezTo>
                <a:cubicBezTo>
                  <a:pt x="15117" y="136991"/>
                  <a:pt x="25171" y="138579"/>
                  <a:pt x="27288" y="171916"/>
                </a:cubicBezTo>
                <a:cubicBezTo>
                  <a:pt x="29405" y="205253"/>
                  <a:pt x="37871" y="295212"/>
                  <a:pt x="36813" y="308441"/>
                </a:cubicBezTo>
                <a:cubicBezTo>
                  <a:pt x="35755" y="321670"/>
                  <a:pt x="26759" y="298387"/>
                  <a:pt x="20938" y="251291"/>
                </a:cubicBezTo>
                <a:cubicBezTo>
                  <a:pt x="15117" y="204195"/>
                  <a:pt x="4005" y="56558"/>
                  <a:pt x="1888" y="25866"/>
                </a:cubicBezTo>
                <a:cubicBezTo>
                  <a:pt x="-229" y="-4826"/>
                  <a:pt x="-2874" y="69258"/>
                  <a:pt x="8238" y="67141"/>
                </a:cubicBezTo>
                <a:cubicBezTo>
                  <a:pt x="19350" y="65024"/>
                  <a:pt x="78617" y="-6413"/>
                  <a:pt x="81263" y="46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96" name="フリーフォーム 2495">
            <a:extLst>
              <a:ext uri="{FF2B5EF4-FFF2-40B4-BE49-F238E27FC236}">
                <a16:creationId xmlns:a16="http://schemas.microsoft.com/office/drawing/2014/main" id="{F9FB82AD-EAAF-5E7E-2CBD-6FB508E44BCF}"/>
              </a:ext>
            </a:extLst>
          </p:cNvPr>
          <p:cNvSpPr/>
          <p:nvPr/>
        </p:nvSpPr>
        <p:spPr>
          <a:xfrm>
            <a:off x="1454009" y="10975939"/>
            <a:ext cx="117646" cy="128641"/>
          </a:xfrm>
          <a:custGeom>
            <a:avLst/>
            <a:gdLst>
              <a:gd name="connsiteX0" fmla="*/ 141 w 117646"/>
              <a:gd name="connsiteY0" fmla="*/ 36 h 128641"/>
              <a:gd name="connsiteX1" fmla="*/ 25541 w 117646"/>
              <a:gd name="connsiteY1" fmla="*/ 69886 h 128641"/>
              <a:gd name="connsiteX2" fmla="*/ 31891 w 117646"/>
              <a:gd name="connsiteY2" fmla="*/ 127036 h 128641"/>
              <a:gd name="connsiteX3" fmla="*/ 35066 w 117646"/>
              <a:gd name="connsiteY3" fmla="*/ 107986 h 128641"/>
              <a:gd name="connsiteX4" fmla="*/ 117616 w 117646"/>
              <a:gd name="connsiteY4" fmla="*/ 57186 h 128641"/>
              <a:gd name="connsiteX5" fmla="*/ 44591 w 117646"/>
              <a:gd name="connsiteY5" fmla="*/ 107986 h 128641"/>
              <a:gd name="connsiteX6" fmla="*/ 38241 w 117646"/>
              <a:gd name="connsiteY6" fmla="*/ 79411 h 128641"/>
              <a:gd name="connsiteX7" fmla="*/ 141 w 117646"/>
              <a:gd name="connsiteY7" fmla="*/ 36 h 1286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17646" h="128641">
                <a:moveTo>
                  <a:pt x="141" y="36"/>
                </a:moveTo>
                <a:cubicBezTo>
                  <a:pt x="-1976" y="-1552"/>
                  <a:pt x="20249" y="48720"/>
                  <a:pt x="25541" y="69886"/>
                </a:cubicBezTo>
                <a:cubicBezTo>
                  <a:pt x="30833" y="91052"/>
                  <a:pt x="31891" y="127036"/>
                  <a:pt x="31891" y="127036"/>
                </a:cubicBezTo>
                <a:cubicBezTo>
                  <a:pt x="33479" y="133386"/>
                  <a:pt x="20779" y="119628"/>
                  <a:pt x="35066" y="107986"/>
                </a:cubicBezTo>
                <a:cubicBezTo>
                  <a:pt x="49353" y="96344"/>
                  <a:pt x="116029" y="57186"/>
                  <a:pt x="117616" y="57186"/>
                </a:cubicBezTo>
                <a:cubicBezTo>
                  <a:pt x="119203" y="57186"/>
                  <a:pt x="57820" y="104282"/>
                  <a:pt x="44591" y="107986"/>
                </a:cubicBezTo>
                <a:cubicBezTo>
                  <a:pt x="31362" y="111690"/>
                  <a:pt x="42474" y="93169"/>
                  <a:pt x="38241" y="79411"/>
                </a:cubicBezTo>
                <a:cubicBezTo>
                  <a:pt x="34008" y="65653"/>
                  <a:pt x="2258" y="1624"/>
                  <a:pt x="141" y="3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97" name="フリーフォーム 2496">
            <a:extLst>
              <a:ext uri="{FF2B5EF4-FFF2-40B4-BE49-F238E27FC236}">
                <a16:creationId xmlns:a16="http://schemas.microsoft.com/office/drawing/2014/main" id="{A77CD999-E20E-9230-E435-510DEE77FB50}"/>
              </a:ext>
            </a:extLst>
          </p:cNvPr>
          <p:cNvSpPr/>
          <p:nvPr/>
        </p:nvSpPr>
        <p:spPr>
          <a:xfrm>
            <a:off x="1403310" y="10995022"/>
            <a:ext cx="95410" cy="155582"/>
          </a:xfrm>
          <a:custGeom>
            <a:avLst/>
            <a:gdLst>
              <a:gd name="connsiteX0" fmla="*/ 40 w 95410"/>
              <a:gd name="connsiteY0" fmla="*/ 3 h 155582"/>
              <a:gd name="connsiteX1" fmla="*/ 66715 w 95410"/>
              <a:gd name="connsiteY1" fmla="*/ 79378 h 155582"/>
              <a:gd name="connsiteX2" fmla="*/ 95290 w 95410"/>
              <a:gd name="connsiteY2" fmla="*/ 155578 h 155582"/>
              <a:gd name="connsiteX3" fmla="*/ 57190 w 95410"/>
              <a:gd name="connsiteY3" fmla="*/ 76203 h 155582"/>
              <a:gd name="connsiteX4" fmla="*/ 40 w 95410"/>
              <a:gd name="connsiteY4" fmla="*/ 3 h 1555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5410" h="155582">
                <a:moveTo>
                  <a:pt x="40" y="3"/>
                </a:moveTo>
                <a:cubicBezTo>
                  <a:pt x="1627" y="532"/>
                  <a:pt x="50840" y="53449"/>
                  <a:pt x="66715" y="79378"/>
                </a:cubicBezTo>
                <a:cubicBezTo>
                  <a:pt x="82590" y="105307"/>
                  <a:pt x="96877" y="156107"/>
                  <a:pt x="95290" y="155578"/>
                </a:cubicBezTo>
                <a:cubicBezTo>
                  <a:pt x="93703" y="155049"/>
                  <a:pt x="70419" y="98957"/>
                  <a:pt x="57190" y="76203"/>
                </a:cubicBezTo>
                <a:cubicBezTo>
                  <a:pt x="43961" y="53449"/>
                  <a:pt x="-1547" y="-526"/>
                  <a:pt x="40" y="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98" name="フリーフォーム 2497">
            <a:extLst>
              <a:ext uri="{FF2B5EF4-FFF2-40B4-BE49-F238E27FC236}">
                <a16:creationId xmlns:a16="http://schemas.microsoft.com/office/drawing/2014/main" id="{7E3A1ED2-7C0B-AF42-D933-E615DC9E028C}"/>
              </a:ext>
            </a:extLst>
          </p:cNvPr>
          <p:cNvSpPr/>
          <p:nvPr/>
        </p:nvSpPr>
        <p:spPr>
          <a:xfrm>
            <a:off x="1377831" y="10991841"/>
            <a:ext cx="67077" cy="193704"/>
          </a:xfrm>
          <a:custGeom>
            <a:avLst/>
            <a:gdLst>
              <a:gd name="connsiteX0" fmla="*/ 119 w 67077"/>
              <a:gd name="connsiteY0" fmla="*/ 9 h 193704"/>
              <a:gd name="connsiteX1" fmla="*/ 47744 w 67077"/>
              <a:gd name="connsiteY1" fmla="*/ 117484 h 193704"/>
              <a:gd name="connsiteX2" fmla="*/ 66794 w 67077"/>
              <a:gd name="connsiteY2" fmla="*/ 193684 h 193704"/>
              <a:gd name="connsiteX3" fmla="*/ 35044 w 67077"/>
              <a:gd name="connsiteY3" fmla="*/ 123834 h 193704"/>
              <a:gd name="connsiteX4" fmla="*/ 119 w 67077"/>
              <a:gd name="connsiteY4" fmla="*/ 9 h 1937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7077" h="193704">
                <a:moveTo>
                  <a:pt x="119" y="9"/>
                </a:moveTo>
                <a:cubicBezTo>
                  <a:pt x="2236" y="-1049"/>
                  <a:pt x="36632" y="85205"/>
                  <a:pt x="47744" y="117484"/>
                </a:cubicBezTo>
                <a:cubicBezTo>
                  <a:pt x="58857" y="149763"/>
                  <a:pt x="68911" y="192626"/>
                  <a:pt x="66794" y="193684"/>
                </a:cubicBezTo>
                <a:cubicBezTo>
                  <a:pt x="64677" y="194742"/>
                  <a:pt x="45627" y="153997"/>
                  <a:pt x="35044" y="123834"/>
                </a:cubicBezTo>
                <a:cubicBezTo>
                  <a:pt x="24461" y="93672"/>
                  <a:pt x="-1998" y="1067"/>
                  <a:pt x="119" y="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99" name="フリーフォーム 2498">
            <a:extLst>
              <a:ext uri="{FF2B5EF4-FFF2-40B4-BE49-F238E27FC236}">
                <a16:creationId xmlns:a16="http://schemas.microsoft.com/office/drawing/2014/main" id="{ACFAF883-87F4-264B-72B2-5ECD3F4E988B}"/>
              </a:ext>
            </a:extLst>
          </p:cNvPr>
          <p:cNvSpPr/>
          <p:nvPr/>
        </p:nvSpPr>
        <p:spPr>
          <a:xfrm>
            <a:off x="833449" y="9203718"/>
            <a:ext cx="1545280" cy="1481725"/>
          </a:xfrm>
          <a:custGeom>
            <a:avLst/>
            <a:gdLst>
              <a:gd name="connsiteX0" fmla="*/ 153976 w 1545280"/>
              <a:gd name="connsiteY0" fmla="*/ 67282 h 1481725"/>
              <a:gd name="connsiteX1" fmla="*/ 74601 w 1545280"/>
              <a:gd name="connsiteY1" fmla="*/ 314932 h 1481725"/>
              <a:gd name="connsiteX2" fmla="*/ 7926 w 1545280"/>
              <a:gd name="connsiteY2" fmla="*/ 734032 h 1481725"/>
              <a:gd name="connsiteX3" fmla="*/ 11101 w 1545280"/>
              <a:gd name="connsiteY3" fmla="*/ 676882 h 1481725"/>
              <a:gd name="connsiteX4" fmla="*/ 1576 w 1545280"/>
              <a:gd name="connsiteY4" fmla="*/ 959457 h 1481725"/>
              <a:gd name="connsiteX5" fmla="*/ 49201 w 1545280"/>
              <a:gd name="connsiteY5" fmla="*/ 1273782 h 1481725"/>
              <a:gd name="connsiteX6" fmla="*/ 33326 w 1545280"/>
              <a:gd name="connsiteY6" fmla="*/ 1191232 h 1481725"/>
              <a:gd name="connsiteX7" fmla="*/ 128576 w 1545280"/>
              <a:gd name="connsiteY7" fmla="*/ 1388082 h 1481725"/>
              <a:gd name="connsiteX8" fmla="*/ 176201 w 1545280"/>
              <a:gd name="connsiteY8" fmla="*/ 1410307 h 1481725"/>
              <a:gd name="connsiteX9" fmla="*/ 649276 w 1545280"/>
              <a:gd name="connsiteY9" fmla="*/ 1448407 h 1481725"/>
              <a:gd name="connsiteX10" fmla="*/ 227001 w 1545280"/>
              <a:gd name="connsiteY10" fmla="*/ 1454757 h 1481725"/>
              <a:gd name="connsiteX11" fmla="*/ 1319201 w 1545280"/>
              <a:gd name="connsiteY11" fmla="*/ 1473807 h 1481725"/>
              <a:gd name="connsiteX12" fmla="*/ 1287451 w 1545280"/>
              <a:gd name="connsiteY12" fmla="*/ 1308707 h 1481725"/>
              <a:gd name="connsiteX13" fmla="*/ 1538276 w 1545280"/>
              <a:gd name="connsiteY13" fmla="*/ 1076932 h 1481725"/>
              <a:gd name="connsiteX14" fmla="*/ 1474776 w 1545280"/>
              <a:gd name="connsiteY14" fmla="*/ 838807 h 1481725"/>
              <a:gd name="connsiteX15" fmla="*/ 1465251 w 1545280"/>
              <a:gd name="connsiteY15" fmla="*/ 880082 h 1481725"/>
              <a:gd name="connsiteX16" fmla="*/ 1201726 w 1545280"/>
              <a:gd name="connsiteY16" fmla="*/ 568932 h 1481725"/>
              <a:gd name="connsiteX17" fmla="*/ 963601 w 1545280"/>
              <a:gd name="connsiteY17" fmla="*/ 153007 h 1481725"/>
              <a:gd name="connsiteX18" fmla="*/ 792151 w 1545280"/>
              <a:gd name="connsiteY18" fmla="*/ 607 h 1481725"/>
              <a:gd name="connsiteX19" fmla="*/ 839776 w 1545280"/>
              <a:gd name="connsiteY19" fmla="*/ 99032 h 1481725"/>
              <a:gd name="connsiteX20" fmla="*/ 401626 w 1545280"/>
              <a:gd name="connsiteY20" fmla="*/ 83157 h 1481725"/>
              <a:gd name="connsiteX21" fmla="*/ 484176 w 1545280"/>
              <a:gd name="connsiteY21" fmla="*/ 99032 h 1481725"/>
              <a:gd name="connsiteX22" fmla="*/ 153976 w 1545280"/>
              <a:gd name="connsiteY22" fmla="*/ 67282 h 1481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1545280" h="1481725">
                <a:moveTo>
                  <a:pt x="153976" y="67282"/>
                </a:moveTo>
                <a:cubicBezTo>
                  <a:pt x="85714" y="103265"/>
                  <a:pt x="98943" y="203807"/>
                  <a:pt x="74601" y="314932"/>
                </a:cubicBezTo>
                <a:cubicBezTo>
                  <a:pt x="50259" y="426057"/>
                  <a:pt x="18509" y="673707"/>
                  <a:pt x="7926" y="734032"/>
                </a:cubicBezTo>
                <a:cubicBezTo>
                  <a:pt x="-2657" y="794357"/>
                  <a:pt x="12159" y="639311"/>
                  <a:pt x="11101" y="676882"/>
                </a:cubicBezTo>
                <a:cubicBezTo>
                  <a:pt x="10043" y="714453"/>
                  <a:pt x="-4774" y="859974"/>
                  <a:pt x="1576" y="959457"/>
                </a:cubicBezTo>
                <a:cubicBezTo>
                  <a:pt x="7926" y="1058940"/>
                  <a:pt x="43909" y="1235153"/>
                  <a:pt x="49201" y="1273782"/>
                </a:cubicBezTo>
                <a:cubicBezTo>
                  <a:pt x="54493" y="1312411"/>
                  <a:pt x="20097" y="1172182"/>
                  <a:pt x="33326" y="1191232"/>
                </a:cubicBezTo>
                <a:cubicBezTo>
                  <a:pt x="46555" y="1210282"/>
                  <a:pt x="104764" y="1351570"/>
                  <a:pt x="128576" y="1388082"/>
                </a:cubicBezTo>
                <a:cubicBezTo>
                  <a:pt x="152388" y="1424594"/>
                  <a:pt x="89418" y="1400253"/>
                  <a:pt x="176201" y="1410307"/>
                </a:cubicBezTo>
                <a:cubicBezTo>
                  <a:pt x="262984" y="1420361"/>
                  <a:pt x="640809" y="1440999"/>
                  <a:pt x="649276" y="1448407"/>
                </a:cubicBezTo>
                <a:cubicBezTo>
                  <a:pt x="657743" y="1455815"/>
                  <a:pt x="115347" y="1450524"/>
                  <a:pt x="227001" y="1454757"/>
                </a:cubicBezTo>
                <a:cubicBezTo>
                  <a:pt x="338655" y="1458990"/>
                  <a:pt x="1142459" y="1498149"/>
                  <a:pt x="1319201" y="1473807"/>
                </a:cubicBezTo>
                <a:cubicBezTo>
                  <a:pt x="1495943" y="1449465"/>
                  <a:pt x="1250938" y="1374853"/>
                  <a:pt x="1287451" y="1308707"/>
                </a:cubicBezTo>
                <a:cubicBezTo>
                  <a:pt x="1323964" y="1242561"/>
                  <a:pt x="1507055" y="1155249"/>
                  <a:pt x="1538276" y="1076932"/>
                </a:cubicBezTo>
                <a:cubicBezTo>
                  <a:pt x="1569497" y="998615"/>
                  <a:pt x="1486947" y="871615"/>
                  <a:pt x="1474776" y="838807"/>
                </a:cubicBezTo>
                <a:cubicBezTo>
                  <a:pt x="1462605" y="805999"/>
                  <a:pt x="1510759" y="925061"/>
                  <a:pt x="1465251" y="880082"/>
                </a:cubicBezTo>
                <a:cubicBezTo>
                  <a:pt x="1419743" y="835103"/>
                  <a:pt x="1285334" y="690111"/>
                  <a:pt x="1201726" y="568932"/>
                </a:cubicBezTo>
                <a:cubicBezTo>
                  <a:pt x="1118118" y="447753"/>
                  <a:pt x="1031864" y="247728"/>
                  <a:pt x="963601" y="153007"/>
                </a:cubicBezTo>
                <a:cubicBezTo>
                  <a:pt x="895339" y="58286"/>
                  <a:pt x="812789" y="9603"/>
                  <a:pt x="792151" y="607"/>
                </a:cubicBezTo>
                <a:cubicBezTo>
                  <a:pt x="771514" y="-8389"/>
                  <a:pt x="904864" y="85274"/>
                  <a:pt x="839776" y="99032"/>
                </a:cubicBezTo>
                <a:cubicBezTo>
                  <a:pt x="774689" y="112790"/>
                  <a:pt x="460893" y="83157"/>
                  <a:pt x="401626" y="83157"/>
                </a:cubicBezTo>
                <a:cubicBezTo>
                  <a:pt x="342359" y="83157"/>
                  <a:pt x="522805" y="99032"/>
                  <a:pt x="484176" y="99032"/>
                </a:cubicBezTo>
                <a:cubicBezTo>
                  <a:pt x="445547" y="99032"/>
                  <a:pt x="222238" y="31299"/>
                  <a:pt x="153976" y="67282"/>
                </a:cubicBezTo>
                <a:close/>
              </a:path>
            </a:pathLst>
          </a:custGeom>
          <a:solidFill>
            <a:srgbClr val="FF0000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00" name="フリーフォーム 2499">
            <a:extLst>
              <a:ext uri="{FF2B5EF4-FFF2-40B4-BE49-F238E27FC236}">
                <a16:creationId xmlns:a16="http://schemas.microsoft.com/office/drawing/2014/main" id="{5258D140-48F2-8A9F-13F7-216D476E55A8}"/>
              </a:ext>
            </a:extLst>
          </p:cNvPr>
          <p:cNvSpPr/>
          <p:nvPr/>
        </p:nvSpPr>
        <p:spPr>
          <a:xfrm>
            <a:off x="1713722" y="9200358"/>
            <a:ext cx="955437" cy="1450359"/>
          </a:xfrm>
          <a:custGeom>
            <a:avLst/>
            <a:gdLst>
              <a:gd name="connsiteX0" fmla="*/ 3953 w 955437"/>
              <a:gd name="connsiteY0" fmla="*/ 35717 h 1450359"/>
              <a:gd name="connsiteX1" fmla="*/ 137303 w 955437"/>
              <a:gd name="connsiteY1" fmla="*/ 121442 h 1450359"/>
              <a:gd name="connsiteX2" fmla="*/ 254778 w 955437"/>
              <a:gd name="connsiteY2" fmla="*/ 375442 h 1450359"/>
              <a:gd name="connsiteX3" fmla="*/ 242078 w 955437"/>
              <a:gd name="connsiteY3" fmla="*/ 362742 h 1450359"/>
              <a:gd name="connsiteX4" fmla="*/ 327803 w 955437"/>
              <a:gd name="connsiteY4" fmla="*/ 584992 h 1450359"/>
              <a:gd name="connsiteX5" fmla="*/ 448453 w 955437"/>
              <a:gd name="connsiteY5" fmla="*/ 740567 h 1450359"/>
              <a:gd name="connsiteX6" fmla="*/ 435753 w 955437"/>
              <a:gd name="connsiteY6" fmla="*/ 686592 h 1450359"/>
              <a:gd name="connsiteX7" fmla="*/ 546878 w 955437"/>
              <a:gd name="connsiteY7" fmla="*/ 781842 h 1450359"/>
              <a:gd name="connsiteX8" fmla="*/ 591328 w 955437"/>
              <a:gd name="connsiteY8" fmla="*/ 743742 h 1450359"/>
              <a:gd name="connsiteX9" fmla="*/ 604028 w 955437"/>
              <a:gd name="connsiteY9" fmla="*/ 591342 h 1450359"/>
              <a:gd name="connsiteX10" fmla="*/ 546878 w 955437"/>
              <a:gd name="connsiteY10" fmla="*/ 457992 h 1450359"/>
              <a:gd name="connsiteX11" fmla="*/ 470678 w 955437"/>
              <a:gd name="connsiteY11" fmla="*/ 330992 h 1450359"/>
              <a:gd name="connsiteX12" fmla="*/ 464328 w 955437"/>
              <a:gd name="connsiteY12" fmla="*/ 172242 h 1450359"/>
              <a:gd name="connsiteX13" fmla="*/ 572278 w 955437"/>
              <a:gd name="connsiteY13" fmla="*/ 327817 h 1450359"/>
              <a:gd name="connsiteX14" fmla="*/ 575453 w 955437"/>
              <a:gd name="connsiteY14" fmla="*/ 238917 h 1450359"/>
              <a:gd name="connsiteX15" fmla="*/ 699278 w 955437"/>
              <a:gd name="connsiteY15" fmla="*/ 565942 h 1450359"/>
              <a:gd name="connsiteX16" fmla="*/ 848503 w 955437"/>
              <a:gd name="connsiteY16" fmla="*/ 845342 h 1450359"/>
              <a:gd name="connsiteX17" fmla="*/ 946928 w 955437"/>
              <a:gd name="connsiteY17" fmla="*/ 1054892 h 1450359"/>
              <a:gd name="connsiteX18" fmla="*/ 921528 w 955437"/>
              <a:gd name="connsiteY18" fmla="*/ 1080292 h 1450359"/>
              <a:gd name="connsiteX19" fmla="*/ 692928 w 955437"/>
              <a:gd name="connsiteY19" fmla="*/ 1204117 h 1450359"/>
              <a:gd name="connsiteX20" fmla="*/ 467503 w 955437"/>
              <a:gd name="connsiteY20" fmla="*/ 1442242 h 1450359"/>
              <a:gd name="connsiteX21" fmla="*/ 407178 w 955437"/>
              <a:gd name="connsiteY21" fmla="*/ 1327942 h 1450359"/>
              <a:gd name="connsiteX22" fmla="*/ 299228 w 955437"/>
              <a:gd name="connsiteY22" fmla="*/ 705642 h 1450359"/>
              <a:gd name="connsiteX23" fmla="*/ 3953 w 955437"/>
              <a:gd name="connsiteY23" fmla="*/ 35717 h 14503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955437" h="1450359">
                <a:moveTo>
                  <a:pt x="3953" y="35717"/>
                </a:moveTo>
                <a:cubicBezTo>
                  <a:pt x="-23035" y="-61650"/>
                  <a:pt x="95499" y="64821"/>
                  <a:pt x="137303" y="121442"/>
                </a:cubicBezTo>
                <a:cubicBezTo>
                  <a:pt x="179107" y="178063"/>
                  <a:pt x="237316" y="335225"/>
                  <a:pt x="254778" y="375442"/>
                </a:cubicBezTo>
                <a:cubicBezTo>
                  <a:pt x="272240" y="415659"/>
                  <a:pt x="229907" y="327817"/>
                  <a:pt x="242078" y="362742"/>
                </a:cubicBezTo>
                <a:cubicBezTo>
                  <a:pt x="254249" y="397667"/>
                  <a:pt x="293407" y="522021"/>
                  <a:pt x="327803" y="584992"/>
                </a:cubicBezTo>
                <a:cubicBezTo>
                  <a:pt x="362199" y="647963"/>
                  <a:pt x="430461" y="723634"/>
                  <a:pt x="448453" y="740567"/>
                </a:cubicBezTo>
                <a:cubicBezTo>
                  <a:pt x="466445" y="757500"/>
                  <a:pt x="419349" y="679713"/>
                  <a:pt x="435753" y="686592"/>
                </a:cubicBezTo>
                <a:cubicBezTo>
                  <a:pt x="452157" y="693471"/>
                  <a:pt x="520949" y="772317"/>
                  <a:pt x="546878" y="781842"/>
                </a:cubicBezTo>
                <a:cubicBezTo>
                  <a:pt x="572807" y="791367"/>
                  <a:pt x="581803" y="775492"/>
                  <a:pt x="591328" y="743742"/>
                </a:cubicBezTo>
                <a:cubicBezTo>
                  <a:pt x="600853" y="711992"/>
                  <a:pt x="611436" y="638967"/>
                  <a:pt x="604028" y="591342"/>
                </a:cubicBezTo>
                <a:cubicBezTo>
                  <a:pt x="596620" y="543717"/>
                  <a:pt x="569103" y="501384"/>
                  <a:pt x="546878" y="457992"/>
                </a:cubicBezTo>
                <a:cubicBezTo>
                  <a:pt x="524653" y="414600"/>
                  <a:pt x="484436" y="378617"/>
                  <a:pt x="470678" y="330992"/>
                </a:cubicBezTo>
                <a:cubicBezTo>
                  <a:pt x="456920" y="283367"/>
                  <a:pt x="447395" y="172771"/>
                  <a:pt x="464328" y="172242"/>
                </a:cubicBezTo>
                <a:cubicBezTo>
                  <a:pt x="481261" y="171713"/>
                  <a:pt x="553757" y="316705"/>
                  <a:pt x="572278" y="327817"/>
                </a:cubicBezTo>
                <a:cubicBezTo>
                  <a:pt x="590799" y="338930"/>
                  <a:pt x="554286" y="199229"/>
                  <a:pt x="575453" y="238917"/>
                </a:cubicBezTo>
                <a:cubicBezTo>
                  <a:pt x="596620" y="278605"/>
                  <a:pt x="653770" y="464871"/>
                  <a:pt x="699278" y="565942"/>
                </a:cubicBezTo>
                <a:cubicBezTo>
                  <a:pt x="744786" y="667013"/>
                  <a:pt x="807228" y="763850"/>
                  <a:pt x="848503" y="845342"/>
                </a:cubicBezTo>
                <a:cubicBezTo>
                  <a:pt x="889778" y="926834"/>
                  <a:pt x="934757" y="1015734"/>
                  <a:pt x="946928" y="1054892"/>
                </a:cubicBezTo>
                <a:cubicBezTo>
                  <a:pt x="959099" y="1094050"/>
                  <a:pt x="963861" y="1055421"/>
                  <a:pt x="921528" y="1080292"/>
                </a:cubicBezTo>
                <a:cubicBezTo>
                  <a:pt x="879195" y="1105163"/>
                  <a:pt x="768599" y="1143792"/>
                  <a:pt x="692928" y="1204117"/>
                </a:cubicBezTo>
                <a:cubicBezTo>
                  <a:pt x="617257" y="1264442"/>
                  <a:pt x="515128" y="1421605"/>
                  <a:pt x="467503" y="1442242"/>
                </a:cubicBezTo>
                <a:cubicBezTo>
                  <a:pt x="419878" y="1462880"/>
                  <a:pt x="435224" y="1450709"/>
                  <a:pt x="407178" y="1327942"/>
                </a:cubicBezTo>
                <a:cubicBezTo>
                  <a:pt x="379132" y="1205175"/>
                  <a:pt x="364845" y="917838"/>
                  <a:pt x="299228" y="705642"/>
                </a:cubicBezTo>
                <a:cubicBezTo>
                  <a:pt x="233611" y="493446"/>
                  <a:pt x="30941" y="133084"/>
                  <a:pt x="3953" y="35717"/>
                </a:cubicBezTo>
                <a:close/>
              </a:path>
            </a:pathLst>
          </a:custGeom>
          <a:solidFill>
            <a:srgbClr val="FF0000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01" name="フリーフォーム 2500">
            <a:extLst>
              <a:ext uri="{FF2B5EF4-FFF2-40B4-BE49-F238E27FC236}">
                <a16:creationId xmlns:a16="http://schemas.microsoft.com/office/drawing/2014/main" id="{28FC9B09-686C-2BCF-1EBC-B761621A0BFA}"/>
              </a:ext>
            </a:extLst>
          </p:cNvPr>
          <p:cNvSpPr/>
          <p:nvPr/>
        </p:nvSpPr>
        <p:spPr>
          <a:xfrm>
            <a:off x="2212647" y="9115759"/>
            <a:ext cx="1374799" cy="1401097"/>
          </a:xfrm>
          <a:custGeom>
            <a:avLst/>
            <a:gdLst>
              <a:gd name="connsiteX0" fmla="*/ 263853 w 1374799"/>
              <a:gd name="connsiteY0" fmla="*/ 133016 h 1401097"/>
              <a:gd name="connsiteX1" fmla="*/ 473403 w 1374799"/>
              <a:gd name="connsiteY1" fmla="*/ 609266 h 1401097"/>
              <a:gd name="connsiteX2" fmla="*/ 587703 w 1374799"/>
              <a:gd name="connsiteY2" fmla="*/ 964866 h 1401097"/>
              <a:gd name="connsiteX3" fmla="*/ 600403 w 1374799"/>
              <a:gd name="connsiteY3" fmla="*/ 1022016 h 1401097"/>
              <a:gd name="connsiteX4" fmla="*/ 546428 w 1374799"/>
              <a:gd name="connsiteY4" fmla="*/ 1044241 h 1401097"/>
              <a:gd name="connsiteX5" fmla="*/ 298778 w 1374799"/>
              <a:gd name="connsiteY5" fmla="*/ 1034716 h 1401097"/>
              <a:gd name="connsiteX6" fmla="*/ 355928 w 1374799"/>
              <a:gd name="connsiteY6" fmla="*/ 1085516 h 1401097"/>
              <a:gd name="connsiteX7" fmla="*/ 228928 w 1374799"/>
              <a:gd name="connsiteY7" fmla="*/ 1177591 h 1401097"/>
              <a:gd name="connsiteX8" fmla="*/ 328 w 1374799"/>
              <a:gd name="connsiteY8" fmla="*/ 1295066 h 1401097"/>
              <a:gd name="connsiteX9" fmla="*/ 282903 w 1374799"/>
              <a:gd name="connsiteY9" fmla="*/ 1234741 h 1401097"/>
              <a:gd name="connsiteX10" fmla="*/ 501978 w 1374799"/>
              <a:gd name="connsiteY10" fmla="*/ 1241091 h 1401097"/>
              <a:gd name="connsiteX11" fmla="*/ 721053 w 1374799"/>
              <a:gd name="connsiteY11" fmla="*/ 1396666 h 1401097"/>
              <a:gd name="connsiteX12" fmla="*/ 829003 w 1374799"/>
              <a:gd name="connsiteY12" fmla="*/ 1310941 h 1401097"/>
              <a:gd name="connsiteX13" fmla="*/ 1238578 w 1374799"/>
              <a:gd name="connsiteY13" fmla="*/ 847391 h 1401097"/>
              <a:gd name="connsiteX14" fmla="*/ 1111578 w 1374799"/>
              <a:gd name="connsiteY14" fmla="*/ 694991 h 1401097"/>
              <a:gd name="connsiteX15" fmla="*/ 952828 w 1374799"/>
              <a:gd name="connsiteY15" fmla="*/ 488616 h 1401097"/>
              <a:gd name="connsiteX16" fmla="*/ 1041728 w 1374799"/>
              <a:gd name="connsiteY16" fmla="*/ 466391 h 1401097"/>
              <a:gd name="connsiteX17" fmla="*/ 1365578 w 1374799"/>
              <a:gd name="connsiteY17" fmla="*/ 514016 h 1401097"/>
              <a:gd name="connsiteX18" fmla="*/ 1222703 w 1374799"/>
              <a:gd name="connsiteY18" fmla="*/ 396541 h 1401097"/>
              <a:gd name="connsiteX19" fmla="*/ 584528 w 1374799"/>
              <a:gd name="connsiteY19" fmla="*/ 88566 h 1401097"/>
              <a:gd name="connsiteX20" fmla="*/ 501978 w 1374799"/>
              <a:gd name="connsiteY20" fmla="*/ 6016 h 1401097"/>
              <a:gd name="connsiteX21" fmla="*/ 708353 w 1374799"/>
              <a:gd name="connsiteY21" fmla="*/ 218741 h 1401097"/>
              <a:gd name="connsiteX22" fmla="*/ 663903 w 1374799"/>
              <a:gd name="connsiteY22" fmla="*/ 196516 h 1401097"/>
              <a:gd name="connsiteX23" fmla="*/ 575003 w 1374799"/>
              <a:gd name="connsiteY23" fmla="*/ 50466 h 1401097"/>
              <a:gd name="connsiteX24" fmla="*/ 721053 w 1374799"/>
              <a:gd name="connsiteY24" fmla="*/ 320341 h 1401097"/>
              <a:gd name="connsiteX25" fmla="*/ 809953 w 1374799"/>
              <a:gd name="connsiteY25" fmla="*/ 602916 h 1401097"/>
              <a:gd name="connsiteX26" fmla="*/ 879803 w 1374799"/>
              <a:gd name="connsiteY26" fmla="*/ 844216 h 1401097"/>
              <a:gd name="connsiteX27" fmla="*/ 898853 w 1374799"/>
              <a:gd name="connsiteY27" fmla="*/ 926766 h 1401097"/>
              <a:gd name="connsiteX28" fmla="*/ 857578 w 1374799"/>
              <a:gd name="connsiteY28" fmla="*/ 964866 h 1401097"/>
              <a:gd name="connsiteX29" fmla="*/ 705178 w 1374799"/>
              <a:gd name="connsiteY29" fmla="*/ 993441 h 1401097"/>
              <a:gd name="connsiteX30" fmla="*/ 575003 w 1374799"/>
              <a:gd name="connsiteY30" fmla="*/ 812466 h 1401097"/>
              <a:gd name="connsiteX31" fmla="*/ 597228 w 1374799"/>
              <a:gd name="connsiteY31" fmla="*/ 806116 h 1401097"/>
              <a:gd name="connsiteX32" fmla="*/ 578178 w 1374799"/>
              <a:gd name="connsiteY32" fmla="*/ 656891 h 1401097"/>
              <a:gd name="connsiteX33" fmla="*/ 406728 w 1374799"/>
              <a:gd name="connsiteY33" fmla="*/ 266366 h 1401097"/>
              <a:gd name="connsiteX34" fmla="*/ 263853 w 1374799"/>
              <a:gd name="connsiteY34" fmla="*/ 133016 h 14010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1374799" h="1401097">
                <a:moveTo>
                  <a:pt x="263853" y="133016"/>
                </a:moveTo>
                <a:cubicBezTo>
                  <a:pt x="274966" y="190166"/>
                  <a:pt x="419428" y="470624"/>
                  <a:pt x="473403" y="609266"/>
                </a:cubicBezTo>
                <a:cubicBezTo>
                  <a:pt x="527378" y="747908"/>
                  <a:pt x="566536" y="896074"/>
                  <a:pt x="587703" y="964866"/>
                </a:cubicBezTo>
                <a:cubicBezTo>
                  <a:pt x="608870" y="1033658"/>
                  <a:pt x="607282" y="1008787"/>
                  <a:pt x="600403" y="1022016"/>
                </a:cubicBezTo>
                <a:cubicBezTo>
                  <a:pt x="593524" y="1035245"/>
                  <a:pt x="596699" y="1042124"/>
                  <a:pt x="546428" y="1044241"/>
                </a:cubicBezTo>
                <a:cubicBezTo>
                  <a:pt x="496157" y="1046358"/>
                  <a:pt x="330528" y="1027837"/>
                  <a:pt x="298778" y="1034716"/>
                </a:cubicBezTo>
                <a:cubicBezTo>
                  <a:pt x="267028" y="1041595"/>
                  <a:pt x="367570" y="1061703"/>
                  <a:pt x="355928" y="1085516"/>
                </a:cubicBezTo>
                <a:cubicBezTo>
                  <a:pt x="344286" y="1109329"/>
                  <a:pt x="288195" y="1142666"/>
                  <a:pt x="228928" y="1177591"/>
                </a:cubicBezTo>
                <a:cubicBezTo>
                  <a:pt x="169661" y="1212516"/>
                  <a:pt x="-8668" y="1285541"/>
                  <a:pt x="328" y="1295066"/>
                </a:cubicBezTo>
                <a:cubicBezTo>
                  <a:pt x="9324" y="1304591"/>
                  <a:pt x="199295" y="1243737"/>
                  <a:pt x="282903" y="1234741"/>
                </a:cubicBezTo>
                <a:cubicBezTo>
                  <a:pt x="366511" y="1225745"/>
                  <a:pt x="428953" y="1214104"/>
                  <a:pt x="501978" y="1241091"/>
                </a:cubicBezTo>
                <a:cubicBezTo>
                  <a:pt x="575003" y="1268079"/>
                  <a:pt x="666549" y="1385024"/>
                  <a:pt x="721053" y="1396666"/>
                </a:cubicBezTo>
                <a:cubicBezTo>
                  <a:pt x="775557" y="1408308"/>
                  <a:pt x="742749" y="1402487"/>
                  <a:pt x="829003" y="1310941"/>
                </a:cubicBezTo>
                <a:cubicBezTo>
                  <a:pt x="915257" y="1219395"/>
                  <a:pt x="1191482" y="950049"/>
                  <a:pt x="1238578" y="847391"/>
                </a:cubicBezTo>
                <a:cubicBezTo>
                  <a:pt x="1285674" y="744733"/>
                  <a:pt x="1159203" y="754787"/>
                  <a:pt x="1111578" y="694991"/>
                </a:cubicBezTo>
                <a:cubicBezTo>
                  <a:pt x="1063953" y="635195"/>
                  <a:pt x="964470" y="526716"/>
                  <a:pt x="952828" y="488616"/>
                </a:cubicBezTo>
                <a:cubicBezTo>
                  <a:pt x="941186" y="450516"/>
                  <a:pt x="972936" y="462158"/>
                  <a:pt x="1041728" y="466391"/>
                </a:cubicBezTo>
                <a:cubicBezTo>
                  <a:pt x="1110520" y="470624"/>
                  <a:pt x="1335416" y="525658"/>
                  <a:pt x="1365578" y="514016"/>
                </a:cubicBezTo>
                <a:cubicBezTo>
                  <a:pt x="1395740" y="502374"/>
                  <a:pt x="1352878" y="467449"/>
                  <a:pt x="1222703" y="396541"/>
                </a:cubicBezTo>
                <a:cubicBezTo>
                  <a:pt x="1092528" y="325633"/>
                  <a:pt x="704649" y="153653"/>
                  <a:pt x="584528" y="88566"/>
                </a:cubicBezTo>
                <a:cubicBezTo>
                  <a:pt x="464407" y="23479"/>
                  <a:pt x="481341" y="-15680"/>
                  <a:pt x="501978" y="6016"/>
                </a:cubicBezTo>
                <a:cubicBezTo>
                  <a:pt x="522616" y="27712"/>
                  <a:pt x="681366" y="186991"/>
                  <a:pt x="708353" y="218741"/>
                </a:cubicBezTo>
                <a:cubicBezTo>
                  <a:pt x="735340" y="250491"/>
                  <a:pt x="686128" y="224562"/>
                  <a:pt x="663903" y="196516"/>
                </a:cubicBezTo>
                <a:cubicBezTo>
                  <a:pt x="641678" y="168470"/>
                  <a:pt x="565478" y="29829"/>
                  <a:pt x="575003" y="50466"/>
                </a:cubicBezTo>
                <a:cubicBezTo>
                  <a:pt x="584528" y="71103"/>
                  <a:pt x="681895" y="228266"/>
                  <a:pt x="721053" y="320341"/>
                </a:cubicBezTo>
                <a:cubicBezTo>
                  <a:pt x="760211" y="412416"/>
                  <a:pt x="783495" y="515604"/>
                  <a:pt x="809953" y="602916"/>
                </a:cubicBezTo>
                <a:cubicBezTo>
                  <a:pt x="836411" y="690228"/>
                  <a:pt x="864986" y="790241"/>
                  <a:pt x="879803" y="844216"/>
                </a:cubicBezTo>
                <a:cubicBezTo>
                  <a:pt x="894620" y="898191"/>
                  <a:pt x="902557" y="906658"/>
                  <a:pt x="898853" y="926766"/>
                </a:cubicBezTo>
                <a:cubicBezTo>
                  <a:pt x="895149" y="946874"/>
                  <a:pt x="889857" y="953754"/>
                  <a:pt x="857578" y="964866"/>
                </a:cubicBezTo>
                <a:cubicBezTo>
                  <a:pt x="825299" y="975979"/>
                  <a:pt x="752274" y="1018841"/>
                  <a:pt x="705178" y="993441"/>
                </a:cubicBezTo>
                <a:cubicBezTo>
                  <a:pt x="658082" y="968041"/>
                  <a:pt x="592995" y="843687"/>
                  <a:pt x="575003" y="812466"/>
                </a:cubicBezTo>
                <a:cubicBezTo>
                  <a:pt x="557011" y="781245"/>
                  <a:pt x="596699" y="832045"/>
                  <a:pt x="597228" y="806116"/>
                </a:cubicBezTo>
                <a:cubicBezTo>
                  <a:pt x="597757" y="780187"/>
                  <a:pt x="609928" y="746849"/>
                  <a:pt x="578178" y="656891"/>
                </a:cubicBezTo>
                <a:cubicBezTo>
                  <a:pt x="546428" y="566933"/>
                  <a:pt x="457528" y="356324"/>
                  <a:pt x="406728" y="266366"/>
                </a:cubicBezTo>
                <a:cubicBezTo>
                  <a:pt x="355928" y="176408"/>
                  <a:pt x="252740" y="75866"/>
                  <a:pt x="263853" y="133016"/>
                </a:cubicBezTo>
                <a:close/>
              </a:path>
            </a:pathLst>
          </a:custGeom>
          <a:solidFill>
            <a:srgbClr val="FF0000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02" name="フリーフォーム 2501">
            <a:extLst>
              <a:ext uri="{FF2B5EF4-FFF2-40B4-BE49-F238E27FC236}">
                <a16:creationId xmlns:a16="http://schemas.microsoft.com/office/drawing/2014/main" id="{00FA0B71-E8B6-F1C0-0546-15C4DFF888AD}"/>
              </a:ext>
            </a:extLst>
          </p:cNvPr>
          <p:cNvSpPr/>
          <p:nvPr/>
        </p:nvSpPr>
        <p:spPr>
          <a:xfrm>
            <a:off x="2716558" y="9104538"/>
            <a:ext cx="353254" cy="391324"/>
          </a:xfrm>
          <a:custGeom>
            <a:avLst/>
            <a:gdLst>
              <a:gd name="connsiteX0" fmla="*/ 7592 w 353254"/>
              <a:gd name="connsiteY0" fmla="*/ 4537 h 391324"/>
              <a:gd name="connsiteX1" fmla="*/ 344142 w 353254"/>
              <a:gd name="connsiteY1" fmla="*/ 376012 h 391324"/>
              <a:gd name="connsiteX2" fmla="*/ 245717 w 353254"/>
              <a:gd name="connsiteY2" fmla="*/ 306162 h 391324"/>
              <a:gd name="connsiteX3" fmla="*/ 118717 w 353254"/>
              <a:gd name="connsiteY3" fmla="*/ 175987 h 391324"/>
              <a:gd name="connsiteX4" fmla="*/ 7592 w 353254"/>
              <a:gd name="connsiteY4" fmla="*/ 4537 h 3913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53254" h="391324">
                <a:moveTo>
                  <a:pt x="7592" y="4537"/>
                </a:moveTo>
                <a:cubicBezTo>
                  <a:pt x="45163" y="37874"/>
                  <a:pt x="304454" y="325741"/>
                  <a:pt x="344142" y="376012"/>
                </a:cubicBezTo>
                <a:cubicBezTo>
                  <a:pt x="383830" y="426283"/>
                  <a:pt x="283288" y="339499"/>
                  <a:pt x="245717" y="306162"/>
                </a:cubicBezTo>
                <a:cubicBezTo>
                  <a:pt x="208146" y="272825"/>
                  <a:pt x="155230" y="220966"/>
                  <a:pt x="118717" y="175987"/>
                </a:cubicBezTo>
                <a:cubicBezTo>
                  <a:pt x="82205" y="131008"/>
                  <a:pt x="-29979" y="-28800"/>
                  <a:pt x="7592" y="4537"/>
                </a:cubicBezTo>
                <a:close/>
              </a:path>
            </a:pathLst>
          </a:custGeom>
          <a:solidFill>
            <a:srgbClr val="FF0000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03" name="フリーフォーム 2502">
            <a:extLst>
              <a:ext uri="{FF2B5EF4-FFF2-40B4-BE49-F238E27FC236}">
                <a16:creationId xmlns:a16="http://schemas.microsoft.com/office/drawing/2014/main" id="{71730F16-595C-7792-6C63-78F77354F060}"/>
              </a:ext>
            </a:extLst>
          </p:cNvPr>
          <p:cNvSpPr/>
          <p:nvPr/>
        </p:nvSpPr>
        <p:spPr>
          <a:xfrm>
            <a:off x="2787641" y="9201770"/>
            <a:ext cx="801151" cy="414754"/>
          </a:xfrm>
          <a:custGeom>
            <a:avLst/>
            <a:gdLst>
              <a:gd name="connsiteX0" fmla="*/ 9 w 801151"/>
              <a:gd name="connsiteY0" fmla="*/ 2555 h 414754"/>
              <a:gd name="connsiteX1" fmla="*/ 288934 w 801151"/>
              <a:gd name="connsiteY1" fmla="*/ 72405 h 414754"/>
              <a:gd name="connsiteX2" fmla="*/ 498484 w 801151"/>
              <a:gd name="connsiteY2" fmla="*/ 215280 h 414754"/>
              <a:gd name="connsiteX3" fmla="*/ 498484 w 801151"/>
              <a:gd name="connsiteY3" fmla="*/ 174005 h 414754"/>
              <a:gd name="connsiteX4" fmla="*/ 619134 w 801151"/>
              <a:gd name="connsiteY4" fmla="*/ 266080 h 414754"/>
              <a:gd name="connsiteX5" fmla="*/ 793759 w 801151"/>
              <a:gd name="connsiteY5" fmla="*/ 389905 h 414754"/>
              <a:gd name="connsiteX6" fmla="*/ 720734 w 801151"/>
              <a:gd name="connsiteY6" fmla="*/ 393080 h 414754"/>
              <a:gd name="connsiteX7" fmla="*/ 298459 w 801151"/>
              <a:gd name="connsiteY7" fmla="*/ 158130 h 414754"/>
              <a:gd name="connsiteX8" fmla="*/ 9 w 801151"/>
              <a:gd name="connsiteY8" fmla="*/ 2555 h 4147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801151" h="414754">
                <a:moveTo>
                  <a:pt x="9" y="2555"/>
                </a:moveTo>
                <a:cubicBezTo>
                  <a:pt x="-1578" y="-11732"/>
                  <a:pt x="205855" y="36951"/>
                  <a:pt x="288934" y="72405"/>
                </a:cubicBezTo>
                <a:cubicBezTo>
                  <a:pt x="372013" y="107859"/>
                  <a:pt x="463559" y="198347"/>
                  <a:pt x="498484" y="215280"/>
                </a:cubicBezTo>
                <a:cubicBezTo>
                  <a:pt x="533409" y="232213"/>
                  <a:pt x="478376" y="165538"/>
                  <a:pt x="498484" y="174005"/>
                </a:cubicBezTo>
                <a:cubicBezTo>
                  <a:pt x="518592" y="182472"/>
                  <a:pt x="569922" y="230097"/>
                  <a:pt x="619134" y="266080"/>
                </a:cubicBezTo>
                <a:cubicBezTo>
                  <a:pt x="668346" y="302063"/>
                  <a:pt x="776826" y="368738"/>
                  <a:pt x="793759" y="389905"/>
                </a:cubicBezTo>
                <a:cubicBezTo>
                  <a:pt x="810692" y="411072"/>
                  <a:pt x="803284" y="431709"/>
                  <a:pt x="720734" y="393080"/>
                </a:cubicBezTo>
                <a:cubicBezTo>
                  <a:pt x="638184" y="354451"/>
                  <a:pt x="423871" y="220572"/>
                  <a:pt x="298459" y="158130"/>
                </a:cubicBezTo>
                <a:cubicBezTo>
                  <a:pt x="173047" y="95688"/>
                  <a:pt x="1596" y="16842"/>
                  <a:pt x="9" y="2555"/>
                </a:cubicBezTo>
                <a:close/>
              </a:path>
            </a:pathLst>
          </a:custGeom>
          <a:solidFill>
            <a:srgbClr val="FF0000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04" name="フリーフォーム 2503">
            <a:extLst>
              <a:ext uri="{FF2B5EF4-FFF2-40B4-BE49-F238E27FC236}">
                <a16:creationId xmlns:a16="http://schemas.microsoft.com/office/drawing/2014/main" id="{39AD201F-44BA-4D1C-252A-48D6E22813F5}"/>
              </a:ext>
            </a:extLst>
          </p:cNvPr>
          <p:cNvSpPr/>
          <p:nvPr/>
        </p:nvSpPr>
        <p:spPr>
          <a:xfrm>
            <a:off x="2912457" y="9138930"/>
            <a:ext cx="1440550" cy="1482037"/>
          </a:xfrm>
          <a:custGeom>
            <a:avLst/>
            <a:gdLst>
              <a:gd name="connsiteX0" fmla="*/ 478443 w 1440550"/>
              <a:gd name="connsiteY0" fmla="*/ 30470 h 1482037"/>
              <a:gd name="connsiteX1" fmla="*/ 843568 w 1440550"/>
              <a:gd name="connsiteY1" fmla="*/ 8245 h 1482037"/>
              <a:gd name="connsiteX2" fmla="*/ 751493 w 1440550"/>
              <a:gd name="connsiteY2" fmla="*/ 27295 h 1482037"/>
              <a:gd name="connsiteX3" fmla="*/ 1202343 w 1440550"/>
              <a:gd name="connsiteY3" fmla="*/ 5070 h 1482037"/>
              <a:gd name="connsiteX4" fmla="*/ 1411893 w 1440550"/>
              <a:gd name="connsiteY4" fmla="*/ 39995 h 1482037"/>
              <a:gd name="connsiteX5" fmla="*/ 1373793 w 1440550"/>
              <a:gd name="connsiteY5" fmla="*/ 87620 h 1482037"/>
              <a:gd name="connsiteX6" fmla="*/ 1313468 w 1440550"/>
              <a:gd name="connsiteY6" fmla="*/ 313045 h 1482037"/>
              <a:gd name="connsiteX7" fmla="*/ 1351568 w 1440550"/>
              <a:gd name="connsiteY7" fmla="*/ 220970 h 1482037"/>
              <a:gd name="connsiteX8" fmla="*/ 1405543 w 1440550"/>
              <a:gd name="connsiteY8" fmla="*/ 713095 h 1482037"/>
              <a:gd name="connsiteX9" fmla="*/ 1440468 w 1440550"/>
              <a:gd name="connsiteY9" fmla="*/ 1214745 h 1482037"/>
              <a:gd name="connsiteX10" fmla="*/ 1396018 w 1440550"/>
              <a:gd name="connsiteY10" fmla="*/ 1344920 h 1482037"/>
              <a:gd name="connsiteX11" fmla="*/ 1278543 w 1440550"/>
              <a:gd name="connsiteY11" fmla="*/ 1411595 h 1482037"/>
              <a:gd name="connsiteX12" fmla="*/ 1313468 w 1440550"/>
              <a:gd name="connsiteY12" fmla="*/ 1402070 h 1482037"/>
              <a:gd name="connsiteX13" fmla="*/ 529243 w 1440550"/>
              <a:gd name="connsiteY13" fmla="*/ 1452870 h 1482037"/>
              <a:gd name="connsiteX14" fmla="*/ 659418 w 1440550"/>
              <a:gd name="connsiteY14" fmla="*/ 1462395 h 1482037"/>
              <a:gd name="connsiteX15" fmla="*/ 33943 w 1440550"/>
              <a:gd name="connsiteY15" fmla="*/ 1462395 h 1482037"/>
              <a:gd name="connsiteX16" fmla="*/ 126018 w 1440550"/>
              <a:gd name="connsiteY16" fmla="*/ 1202045 h 1482037"/>
              <a:gd name="connsiteX17" fmla="*/ 487968 w 1440550"/>
              <a:gd name="connsiteY17" fmla="*/ 770245 h 1482037"/>
              <a:gd name="connsiteX18" fmla="*/ 202218 w 1440550"/>
              <a:gd name="connsiteY18" fmla="*/ 446395 h 1482037"/>
              <a:gd name="connsiteX19" fmla="*/ 411768 w 1440550"/>
              <a:gd name="connsiteY19" fmla="*/ 703570 h 1482037"/>
              <a:gd name="connsiteX20" fmla="*/ 249843 w 1440550"/>
              <a:gd name="connsiteY20" fmla="*/ 344795 h 1482037"/>
              <a:gd name="connsiteX21" fmla="*/ 554643 w 1440550"/>
              <a:gd name="connsiteY21" fmla="*/ 430520 h 1482037"/>
              <a:gd name="connsiteX22" fmla="*/ 780068 w 1440550"/>
              <a:gd name="connsiteY22" fmla="*/ 360670 h 1482037"/>
              <a:gd name="connsiteX23" fmla="*/ 773718 w 1440550"/>
              <a:gd name="connsiteY23" fmla="*/ 319395 h 1482037"/>
              <a:gd name="connsiteX24" fmla="*/ 478443 w 1440550"/>
              <a:gd name="connsiteY24" fmla="*/ 30470 h 14820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1440550" h="1482037">
                <a:moveTo>
                  <a:pt x="478443" y="30470"/>
                </a:moveTo>
                <a:cubicBezTo>
                  <a:pt x="490085" y="-21388"/>
                  <a:pt x="798060" y="8774"/>
                  <a:pt x="843568" y="8245"/>
                </a:cubicBezTo>
                <a:cubicBezTo>
                  <a:pt x="889076" y="7716"/>
                  <a:pt x="691697" y="27824"/>
                  <a:pt x="751493" y="27295"/>
                </a:cubicBezTo>
                <a:cubicBezTo>
                  <a:pt x="811289" y="26766"/>
                  <a:pt x="1092276" y="2953"/>
                  <a:pt x="1202343" y="5070"/>
                </a:cubicBezTo>
                <a:cubicBezTo>
                  <a:pt x="1312410" y="7187"/>
                  <a:pt x="1383318" y="26237"/>
                  <a:pt x="1411893" y="39995"/>
                </a:cubicBezTo>
                <a:cubicBezTo>
                  <a:pt x="1440468" y="53753"/>
                  <a:pt x="1390197" y="42112"/>
                  <a:pt x="1373793" y="87620"/>
                </a:cubicBezTo>
                <a:cubicBezTo>
                  <a:pt x="1357389" y="133128"/>
                  <a:pt x="1317172" y="290820"/>
                  <a:pt x="1313468" y="313045"/>
                </a:cubicBezTo>
                <a:cubicBezTo>
                  <a:pt x="1309764" y="335270"/>
                  <a:pt x="1336222" y="154295"/>
                  <a:pt x="1351568" y="220970"/>
                </a:cubicBezTo>
                <a:cubicBezTo>
                  <a:pt x="1366914" y="287645"/>
                  <a:pt x="1390726" y="547466"/>
                  <a:pt x="1405543" y="713095"/>
                </a:cubicBezTo>
                <a:cubicBezTo>
                  <a:pt x="1420360" y="878724"/>
                  <a:pt x="1442056" y="1109441"/>
                  <a:pt x="1440468" y="1214745"/>
                </a:cubicBezTo>
                <a:cubicBezTo>
                  <a:pt x="1438881" y="1320049"/>
                  <a:pt x="1423006" y="1312112"/>
                  <a:pt x="1396018" y="1344920"/>
                </a:cubicBezTo>
                <a:cubicBezTo>
                  <a:pt x="1369031" y="1377728"/>
                  <a:pt x="1292301" y="1402070"/>
                  <a:pt x="1278543" y="1411595"/>
                </a:cubicBezTo>
                <a:cubicBezTo>
                  <a:pt x="1264785" y="1421120"/>
                  <a:pt x="1313468" y="1402070"/>
                  <a:pt x="1313468" y="1402070"/>
                </a:cubicBezTo>
                <a:lnTo>
                  <a:pt x="529243" y="1452870"/>
                </a:lnTo>
                <a:cubicBezTo>
                  <a:pt x="420235" y="1462924"/>
                  <a:pt x="741968" y="1460808"/>
                  <a:pt x="659418" y="1462395"/>
                </a:cubicBezTo>
                <a:cubicBezTo>
                  <a:pt x="576868" y="1463982"/>
                  <a:pt x="122843" y="1505787"/>
                  <a:pt x="33943" y="1462395"/>
                </a:cubicBezTo>
                <a:cubicBezTo>
                  <a:pt x="-54957" y="1419003"/>
                  <a:pt x="50347" y="1317403"/>
                  <a:pt x="126018" y="1202045"/>
                </a:cubicBezTo>
                <a:cubicBezTo>
                  <a:pt x="201689" y="1086687"/>
                  <a:pt x="475268" y="896187"/>
                  <a:pt x="487968" y="770245"/>
                </a:cubicBezTo>
                <a:cubicBezTo>
                  <a:pt x="500668" y="644303"/>
                  <a:pt x="214918" y="457507"/>
                  <a:pt x="202218" y="446395"/>
                </a:cubicBezTo>
                <a:cubicBezTo>
                  <a:pt x="189518" y="435283"/>
                  <a:pt x="403831" y="720503"/>
                  <a:pt x="411768" y="703570"/>
                </a:cubicBezTo>
                <a:cubicBezTo>
                  <a:pt x="419705" y="686637"/>
                  <a:pt x="226031" y="390303"/>
                  <a:pt x="249843" y="344795"/>
                </a:cubicBezTo>
                <a:cubicBezTo>
                  <a:pt x="273655" y="299287"/>
                  <a:pt x="466272" y="427874"/>
                  <a:pt x="554643" y="430520"/>
                </a:cubicBezTo>
                <a:cubicBezTo>
                  <a:pt x="643014" y="433166"/>
                  <a:pt x="743556" y="379191"/>
                  <a:pt x="780068" y="360670"/>
                </a:cubicBezTo>
                <a:cubicBezTo>
                  <a:pt x="816581" y="342149"/>
                  <a:pt x="819226" y="371782"/>
                  <a:pt x="773718" y="319395"/>
                </a:cubicBezTo>
                <a:cubicBezTo>
                  <a:pt x="728210" y="267008"/>
                  <a:pt x="466801" y="82328"/>
                  <a:pt x="478443" y="30470"/>
                </a:cubicBezTo>
                <a:close/>
              </a:path>
            </a:pathLst>
          </a:custGeom>
          <a:solidFill>
            <a:srgbClr val="FF0000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05" name="フリーフォーム 2504">
            <a:extLst>
              <a:ext uri="{FF2B5EF4-FFF2-40B4-BE49-F238E27FC236}">
                <a16:creationId xmlns:a16="http://schemas.microsoft.com/office/drawing/2014/main" id="{6A63EA6B-9828-53B8-B30E-96F3A74EB69F}"/>
              </a:ext>
            </a:extLst>
          </p:cNvPr>
          <p:cNvSpPr/>
          <p:nvPr/>
        </p:nvSpPr>
        <p:spPr>
          <a:xfrm>
            <a:off x="3109313" y="9441622"/>
            <a:ext cx="434186" cy="626672"/>
          </a:xfrm>
          <a:custGeom>
            <a:avLst/>
            <a:gdLst>
              <a:gd name="connsiteX0" fmla="*/ 72037 w 434186"/>
              <a:gd name="connsiteY0" fmla="*/ 828 h 626672"/>
              <a:gd name="connsiteX1" fmla="*/ 256187 w 434186"/>
              <a:gd name="connsiteY1" fmla="*/ 315153 h 626672"/>
              <a:gd name="connsiteX2" fmla="*/ 433987 w 434186"/>
              <a:gd name="connsiteY2" fmla="*/ 619953 h 626672"/>
              <a:gd name="connsiteX3" fmla="*/ 221262 w 434186"/>
              <a:gd name="connsiteY3" fmla="*/ 502478 h 626672"/>
              <a:gd name="connsiteX4" fmla="*/ 8537 w 434186"/>
              <a:gd name="connsiteY4" fmla="*/ 232603 h 626672"/>
              <a:gd name="connsiteX5" fmla="*/ 72037 w 434186"/>
              <a:gd name="connsiteY5" fmla="*/ 828 h 6266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4186" h="626672">
                <a:moveTo>
                  <a:pt x="72037" y="828"/>
                </a:moveTo>
                <a:cubicBezTo>
                  <a:pt x="113312" y="14586"/>
                  <a:pt x="256187" y="315153"/>
                  <a:pt x="256187" y="315153"/>
                </a:cubicBezTo>
                <a:cubicBezTo>
                  <a:pt x="316512" y="418340"/>
                  <a:pt x="439808" y="588732"/>
                  <a:pt x="433987" y="619953"/>
                </a:cubicBezTo>
                <a:cubicBezTo>
                  <a:pt x="428166" y="651174"/>
                  <a:pt x="292170" y="567036"/>
                  <a:pt x="221262" y="502478"/>
                </a:cubicBezTo>
                <a:cubicBezTo>
                  <a:pt x="150354" y="437920"/>
                  <a:pt x="37641" y="317270"/>
                  <a:pt x="8537" y="232603"/>
                </a:cubicBezTo>
                <a:cubicBezTo>
                  <a:pt x="-20567" y="147936"/>
                  <a:pt x="30762" y="-12930"/>
                  <a:pt x="72037" y="828"/>
                </a:cubicBezTo>
                <a:close/>
              </a:path>
            </a:pathLst>
          </a:custGeom>
          <a:solidFill>
            <a:srgbClr val="FF0000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06" name="フリーフォーム 2505">
            <a:extLst>
              <a:ext uri="{FF2B5EF4-FFF2-40B4-BE49-F238E27FC236}">
                <a16:creationId xmlns:a16="http://schemas.microsoft.com/office/drawing/2014/main" id="{33E445E0-E3F7-EB56-CC00-902F9F3884FD}"/>
              </a:ext>
            </a:extLst>
          </p:cNvPr>
          <p:cNvSpPr/>
          <p:nvPr/>
        </p:nvSpPr>
        <p:spPr>
          <a:xfrm>
            <a:off x="4225481" y="9105730"/>
            <a:ext cx="369975" cy="1420072"/>
          </a:xfrm>
          <a:custGeom>
            <a:avLst/>
            <a:gdLst>
              <a:gd name="connsiteX0" fmla="*/ 63944 w 369975"/>
              <a:gd name="connsiteY0" fmla="*/ 3345 h 1420072"/>
              <a:gd name="connsiteX1" fmla="*/ 168719 w 369975"/>
              <a:gd name="connsiteY1" fmla="*/ 355770 h 1420072"/>
              <a:gd name="connsiteX2" fmla="*/ 156019 w 369975"/>
              <a:gd name="connsiteY2" fmla="*/ 482770 h 1420072"/>
              <a:gd name="connsiteX3" fmla="*/ 136969 w 369975"/>
              <a:gd name="connsiteY3" fmla="*/ 625645 h 1420072"/>
              <a:gd name="connsiteX4" fmla="*/ 136969 w 369975"/>
              <a:gd name="connsiteY4" fmla="*/ 574845 h 1420072"/>
              <a:gd name="connsiteX5" fmla="*/ 184594 w 369975"/>
              <a:gd name="connsiteY5" fmla="*/ 933620 h 1420072"/>
              <a:gd name="connsiteX6" fmla="*/ 235394 w 369975"/>
              <a:gd name="connsiteY6" fmla="*/ 1114595 h 1420072"/>
              <a:gd name="connsiteX7" fmla="*/ 216344 w 369975"/>
              <a:gd name="connsiteY7" fmla="*/ 1082845 h 1420072"/>
              <a:gd name="connsiteX8" fmla="*/ 333819 w 369975"/>
              <a:gd name="connsiteY8" fmla="*/ 1238420 h 1420072"/>
              <a:gd name="connsiteX9" fmla="*/ 368744 w 369975"/>
              <a:gd name="connsiteY9" fmla="*/ 1416220 h 1420072"/>
              <a:gd name="connsiteX10" fmla="*/ 298894 w 369975"/>
              <a:gd name="connsiteY10" fmla="*/ 1343195 h 1420072"/>
              <a:gd name="connsiteX11" fmla="*/ 127444 w 369975"/>
              <a:gd name="connsiteY11" fmla="*/ 1143170 h 1420072"/>
              <a:gd name="connsiteX12" fmla="*/ 6794 w 369975"/>
              <a:gd name="connsiteY12" fmla="*/ 466895 h 1420072"/>
              <a:gd name="connsiteX13" fmla="*/ 16319 w 369975"/>
              <a:gd name="connsiteY13" fmla="*/ 622470 h 1420072"/>
              <a:gd name="connsiteX14" fmla="*/ 25844 w 369975"/>
              <a:gd name="connsiteY14" fmla="*/ 203370 h 1420072"/>
              <a:gd name="connsiteX15" fmla="*/ 63944 w 369975"/>
              <a:gd name="connsiteY15" fmla="*/ 3345 h 14200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369975" h="1420072">
                <a:moveTo>
                  <a:pt x="63944" y="3345"/>
                </a:moveTo>
                <a:cubicBezTo>
                  <a:pt x="87757" y="28745"/>
                  <a:pt x="153373" y="275866"/>
                  <a:pt x="168719" y="355770"/>
                </a:cubicBezTo>
                <a:cubicBezTo>
                  <a:pt x="184065" y="435674"/>
                  <a:pt x="161311" y="437791"/>
                  <a:pt x="156019" y="482770"/>
                </a:cubicBezTo>
                <a:cubicBezTo>
                  <a:pt x="150727" y="527749"/>
                  <a:pt x="140144" y="610299"/>
                  <a:pt x="136969" y="625645"/>
                </a:cubicBezTo>
                <a:cubicBezTo>
                  <a:pt x="133794" y="640991"/>
                  <a:pt x="129032" y="523516"/>
                  <a:pt x="136969" y="574845"/>
                </a:cubicBezTo>
                <a:cubicBezTo>
                  <a:pt x="144907" y="626174"/>
                  <a:pt x="168190" y="843662"/>
                  <a:pt x="184594" y="933620"/>
                </a:cubicBezTo>
                <a:cubicBezTo>
                  <a:pt x="200998" y="1023578"/>
                  <a:pt x="230102" y="1089724"/>
                  <a:pt x="235394" y="1114595"/>
                </a:cubicBezTo>
                <a:cubicBezTo>
                  <a:pt x="240686" y="1139466"/>
                  <a:pt x="199940" y="1062208"/>
                  <a:pt x="216344" y="1082845"/>
                </a:cubicBezTo>
                <a:cubicBezTo>
                  <a:pt x="232748" y="1103482"/>
                  <a:pt x="308419" y="1182858"/>
                  <a:pt x="333819" y="1238420"/>
                </a:cubicBezTo>
                <a:cubicBezTo>
                  <a:pt x="359219" y="1293983"/>
                  <a:pt x="374565" y="1398758"/>
                  <a:pt x="368744" y="1416220"/>
                </a:cubicBezTo>
                <a:cubicBezTo>
                  <a:pt x="362923" y="1433682"/>
                  <a:pt x="339111" y="1388703"/>
                  <a:pt x="298894" y="1343195"/>
                </a:cubicBezTo>
                <a:cubicBezTo>
                  <a:pt x="258677" y="1297687"/>
                  <a:pt x="176127" y="1289220"/>
                  <a:pt x="127444" y="1143170"/>
                </a:cubicBezTo>
                <a:cubicBezTo>
                  <a:pt x="78761" y="997120"/>
                  <a:pt x="25315" y="553678"/>
                  <a:pt x="6794" y="466895"/>
                </a:cubicBezTo>
                <a:cubicBezTo>
                  <a:pt x="-11727" y="380112"/>
                  <a:pt x="13144" y="666391"/>
                  <a:pt x="16319" y="622470"/>
                </a:cubicBezTo>
                <a:cubicBezTo>
                  <a:pt x="19494" y="578549"/>
                  <a:pt x="18436" y="304441"/>
                  <a:pt x="25844" y="203370"/>
                </a:cubicBezTo>
                <a:cubicBezTo>
                  <a:pt x="33252" y="102299"/>
                  <a:pt x="40131" y="-22055"/>
                  <a:pt x="63944" y="3345"/>
                </a:cubicBezTo>
                <a:close/>
              </a:path>
            </a:pathLst>
          </a:custGeom>
          <a:solidFill>
            <a:srgbClr val="FF0000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07" name="フリーフォーム 2506">
            <a:extLst>
              <a:ext uri="{FF2B5EF4-FFF2-40B4-BE49-F238E27FC236}">
                <a16:creationId xmlns:a16="http://schemas.microsoft.com/office/drawing/2014/main" id="{8F487F4D-B6E0-F9D6-1C4B-009CAB17CA31}"/>
              </a:ext>
            </a:extLst>
          </p:cNvPr>
          <p:cNvSpPr/>
          <p:nvPr/>
        </p:nvSpPr>
        <p:spPr>
          <a:xfrm>
            <a:off x="4315472" y="9959406"/>
            <a:ext cx="284107" cy="1549444"/>
          </a:xfrm>
          <a:custGeom>
            <a:avLst/>
            <a:gdLst>
              <a:gd name="connsiteX0" fmla="*/ 164453 w 284107"/>
              <a:gd name="connsiteY0" fmla="*/ 162494 h 1549444"/>
              <a:gd name="connsiteX1" fmla="*/ 231128 w 284107"/>
              <a:gd name="connsiteY1" fmla="*/ 365694 h 1549444"/>
              <a:gd name="connsiteX2" fmla="*/ 237478 w 284107"/>
              <a:gd name="connsiteY2" fmla="*/ 756219 h 1549444"/>
              <a:gd name="connsiteX3" fmla="*/ 259703 w 284107"/>
              <a:gd name="connsiteY3" fmla="*/ 670494 h 1549444"/>
              <a:gd name="connsiteX4" fmla="*/ 281928 w 284107"/>
              <a:gd name="connsiteY4" fmla="*/ 857819 h 1549444"/>
              <a:gd name="connsiteX5" fmla="*/ 202553 w 284107"/>
              <a:gd name="connsiteY5" fmla="*/ 1162619 h 1549444"/>
              <a:gd name="connsiteX6" fmla="*/ 221603 w 284107"/>
              <a:gd name="connsiteY6" fmla="*/ 1089594 h 1549444"/>
              <a:gd name="connsiteX7" fmla="*/ 158103 w 284107"/>
              <a:gd name="connsiteY7" fmla="*/ 1400744 h 1549444"/>
              <a:gd name="connsiteX8" fmla="*/ 21578 w 284107"/>
              <a:gd name="connsiteY8" fmla="*/ 1546794 h 1549444"/>
              <a:gd name="connsiteX9" fmla="*/ 46978 w 284107"/>
              <a:gd name="connsiteY9" fmla="*/ 1432494 h 1549444"/>
              <a:gd name="connsiteX10" fmla="*/ 15228 w 284107"/>
              <a:gd name="connsiteY10" fmla="*/ 768919 h 1549444"/>
              <a:gd name="connsiteX11" fmla="*/ 31103 w 284107"/>
              <a:gd name="connsiteY11" fmla="*/ 860994 h 1549444"/>
              <a:gd name="connsiteX12" fmla="*/ 2528 w 284107"/>
              <a:gd name="connsiteY12" fmla="*/ 45019 h 1549444"/>
              <a:gd name="connsiteX13" fmla="*/ 107303 w 284107"/>
              <a:gd name="connsiteY13" fmla="*/ 349819 h 1549444"/>
              <a:gd name="connsiteX14" fmla="*/ 34278 w 284107"/>
              <a:gd name="connsiteY14" fmla="*/ 108519 h 1549444"/>
              <a:gd name="connsiteX15" fmla="*/ 85078 w 284107"/>
              <a:gd name="connsiteY15" fmla="*/ 569 h 1549444"/>
              <a:gd name="connsiteX16" fmla="*/ 164453 w 284107"/>
              <a:gd name="connsiteY16" fmla="*/ 162494 h 15494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284107" h="1549444">
                <a:moveTo>
                  <a:pt x="164453" y="162494"/>
                </a:moveTo>
                <a:cubicBezTo>
                  <a:pt x="188795" y="223348"/>
                  <a:pt x="218957" y="266740"/>
                  <a:pt x="231128" y="365694"/>
                </a:cubicBezTo>
                <a:cubicBezTo>
                  <a:pt x="243299" y="464648"/>
                  <a:pt x="232716" y="705419"/>
                  <a:pt x="237478" y="756219"/>
                </a:cubicBezTo>
                <a:cubicBezTo>
                  <a:pt x="242240" y="807019"/>
                  <a:pt x="252295" y="653561"/>
                  <a:pt x="259703" y="670494"/>
                </a:cubicBezTo>
                <a:cubicBezTo>
                  <a:pt x="267111" y="687427"/>
                  <a:pt x="291453" y="775798"/>
                  <a:pt x="281928" y="857819"/>
                </a:cubicBezTo>
                <a:cubicBezTo>
                  <a:pt x="272403" y="939840"/>
                  <a:pt x="202553" y="1162619"/>
                  <a:pt x="202553" y="1162619"/>
                </a:cubicBezTo>
                <a:cubicBezTo>
                  <a:pt x="192499" y="1201248"/>
                  <a:pt x="229011" y="1049907"/>
                  <a:pt x="221603" y="1089594"/>
                </a:cubicBezTo>
                <a:cubicBezTo>
                  <a:pt x="214195" y="1129281"/>
                  <a:pt x="191440" y="1324544"/>
                  <a:pt x="158103" y="1400744"/>
                </a:cubicBezTo>
                <a:cubicBezTo>
                  <a:pt x="124766" y="1476944"/>
                  <a:pt x="40099" y="1541502"/>
                  <a:pt x="21578" y="1546794"/>
                </a:cubicBezTo>
                <a:cubicBezTo>
                  <a:pt x="3057" y="1552086"/>
                  <a:pt x="48036" y="1562140"/>
                  <a:pt x="46978" y="1432494"/>
                </a:cubicBezTo>
                <a:cubicBezTo>
                  <a:pt x="45920" y="1302848"/>
                  <a:pt x="17874" y="864169"/>
                  <a:pt x="15228" y="768919"/>
                </a:cubicBezTo>
                <a:cubicBezTo>
                  <a:pt x="12582" y="673669"/>
                  <a:pt x="33220" y="981644"/>
                  <a:pt x="31103" y="860994"/>
                </a:cubicBezTo>
                <a:cubicBezTo>
                  <a:pt x="28986" y="740344"/>
                  <a:pt x="-10172" y="130215"/>
                  <a:pt x="2528" y="45019"/>
                </a:cubicBezTo>
                <a:cubicBezTo>
                  <a:pt x="15228" y="-40177"/>
                  <a:pt x="102011" y="339236"/>
                  <a:pt x="107303" y="349819"/>
                </a:cubicBezTo>
                <a:cubicBezTo>
                  <a:pt x="112595" y="360402"/>
                  <a:pt x="37982" y="166727"/>
                  <a:pt x="34278" y="108519"/>
                </a:cubicBezTo>
                <a:cubicBezTo>
                  <a:pt x="30574" y="50311"/>
                  <a:pt x="60207" y="-6310"/>
                  <a:pt x="85078" y="569"/>
                </a:cubicBezTo>
                <a:cubicBezTo>
                  <a:pt x="109949" y="7448"/>
                  <a:pt x="140111" y="101640"/>
                  <a:pt x="164453" y="162494"/>
                </a:cubicBezTo>
                <a:close/>
              </a:path>
            </a:pathLst>
          </a:custGeom>
          <a:solidFill>
            <a:srgbClr val="FF0000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08" name="フリーフォーム 2507">
            <a:extLst>
              <a:ext uri="{FF2B5EF4-FFF2-40B4-BE49-F238E27FC236}">
                <a16:creationId xmlns:a16="http://schemas.microsoft.com/office/drawing/2014/main" id="{CCBBF698-73F8-13D9-7612-A9A507C6DDB0}"/>
              </a:ext>
            </a:extLst>
          </p:cNvPr>
          <p:cNvSpPr/>
          <p:nvPr/>
        </p:nvSpPr>
        <p:spPr>
          <a:xfrm>
            <a:off x="2523781" y="10377900"/>
            <a:ext cx="1915084" cy="1218620"/>
          </a:xfrm>
          <a:custGeom>
            <a:avLst/>
            <a:gdLst>
              <a:gd name="connsiteX0" fmla="*/ 425794 w 1915084"/>
              <a:gd name="connsiteY0" fmla="*/ 182150 h 1218620"/>
              <a:gd name="connsiteX1" fmla="*/ 1549744 w 1915084"/>
              <a:gd name="connsiteY1" fmla="*/ 125000 h 1218620"/>
              <a:gd name="connsiteX2" fmla="*/ 1832319 w 1915084"/>
              <a:gd name="connsiteY2" fmla="*/ 13875 h 1218620"/>
              <a:gd name="connsiteX3" fmla="*/ 1832319 w 1915084"/>
              <a:gd name="connsiteY3" fmla="*/ 96425 h 1218620"/>
              <a:gd name="connsiteX4" fmla="*/ 1914869 w 1915084"/>
              <a:gd name="connsiteY4" fmla="*/ 858425 h 1218620"/>
              <a:gd name="connsiteX5" fmla="*/ 1848194 w 1915084"/>
              <a:gd name="connsiteY5" fmla="*/ 1083850 h 1218620"/>
              <a:gd name="connsiteX6" fmla="*/ 1629119 w 1915084"/>
              <a:gd name="connsiteY6" fmla="*/ 1153700 h 1218620"/>
              <a:gd name="connsiteX7" fmla="*/ 1638644 w 1915084"/>
              <a:gd name="connsiteY7" fmla="*/ 1214025 h 1218620"/>
              <a:gd name="connsiteX8" fmla="*/ 213069 w 1915084"/>
              <a:gd name="connsiteY8" fmla="*/ 1210850 h 1218620"/>
              <a:gd name="connsiteX9" fmla="*/ 371819 w 1915084"/>
              <a:gd name="connsiteY9" fmla="*/ 1182275 h 1218620"/>
              <a:gd name="connsiteX10" fmla="*/ 165444 w 1915084"/>
              <a:gd name="connsiteY10" fmla="*/ 1166400 h 1218620"/>
              <a:gd name="connsiteX11" fmla="*/ 9869 w 1915084"/>
              <a:gd name="connsiteY11" fmla="*/ 877475 h 1218620"/>
              <a:gd name="connsiteX12" fmla="*/ 114644 w 1915084"/>
              <a:gd name="connsiteY12" fmla="*/ 963200 h 1218620"/>
              <a:gd name="connsiteX13" fmla="*/ 3519 w 1915084"/>
              <a:gd name="connsiteY13" fmla="*/ 744125 h 1218620"/>
              <a:gd name="connsiteX14" fmla="*/ 276569 w 1915084"/>
              <a:gd name="connsiteY14" fmla="*/ 626650 h 1218620"/>
              <a:gd name="connsiteX15" fmla="*/ 298794 w 1915084"/>
              <a:gd name="connsiteY15" fmla="*/ 633000 h 1218620"/>
              <a:gd name="connsiteX16" fmla="*/ 441669 w 1915084"/>
              <a:gd name="connsiteY16" fmla="*/ 496475 h 1218620"/>
              <a:gd name="connsiteX17" fmla="*/ 435319 w 1915084"/>
              <a:gd name="connsiteY17" fmla="*/ 547275 h 1218620"/>
              <a:gd name="connsiteX18" fmla="*/ 425794 w 1915084"/>
              <a:gd name="connsiteY18" fmla="*/ 182150 h 12186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1915084" h="1218620">
                <a:moveTo>
                  <a:pt x="425794" y="182150"/>
                </a:moveTo>
                <a:cubicBezTo>
                  <a:pt x="611531" y="111771"/>
                  <a:pt x="1315323" y="153046"/>
                  <a:pt x="1549744" y="125000"/>
                </a:cubicBezTo>
                <a:cubicBezTo>
                  <a:pt x="1784165" y="96954"/>
                  <a:pt x="1785223" y="18637"/>
                  <a:pt x="1832319" y="13875"/>
                </a:cubicBezTo>
                <a:cubicBezTo>
                  <a:pt x="1879415" y="9113"/>
                  <a:pt x="1818561" y="-44333"/>
                  <a:pt x="1832319" y="96425"/>
                </a:cubicBezTo>
                <a:cubicBezTo>
                  <a:pt x="1846077" y="237183"/>
                  <a:pt x="1912223" y="693854"/>
                  <a:pt x="1914869" y="858425"/>
                </a:cubicBezTo>
                <a:cubicBezTo>
                  <a:pt x="1917515" y="1022996"/>
                  <a:pt x="1895819" y="1034638"/>
                  <a:pt x="1848194" y="1083850"/>
                </a:cubicBezTo>
                <a:cubicBezTo>
                  <a:pt x="1800569" y="1133063"/>
                  <a:pt x="1664044" y="1132004"/>
                  <a:pt x="1629119" y="1153700"/>
                </a:cubicBezTo>
                <a:cubicBezTo>
                  <a:pt x="1594194" y="1175396"/>
                  <a:pt x="1874652" y="1204500"/>
                  <a:pt x="1638644" y="1214025"/>
                </a:cubicBezTo>
                <a:cubicBezTo>
                  <a:pt x="1402636" y="1223550"/>
                  <a:pt x="424206" y="1216142"/>
                  <a:pt x="213069" y="1210850"/>
                </a:cubicBezTo>
                <a:cubicBezTo>
                  <a:pt x="1931" y="1205558"/>
                  <a:pt x="379756" y="1189683"/>
                  <a:pt x="371819" y="1182275"/>
                </a:cubicBezTo>
                <a:cubicBezTo>
                  <a:pt x="363881" y="1174867"/>
                  <a:pt x="225769" y="1217200"/>
                  <a:pt x="165444" y="1166400"/>
                </a:cubicBezTo>
                <a:cubicBezTo>
                  <a:pt x="105119" y="1115600"/>
                  <a:pt x="18336" y="911342"/>
                  <a:pt x="9869" y="877475"/>
                </a:cubicBezTo>
                <a:cubicBezTo>
                  <a:pt x="1402" y="843608"/>
                  <a:pt x="115702" y="985425"/>
                  <a:pt x="114644" y="963200"/>
                </a:cubicBezTo>
                <a:cubicBezTo>
                  <a:pt x="113586" y="940975"/>
                  <a:pt x="-23469" y="800217"/>
                  <a:pt x="3519" y="744125"/>
                </a:cubicBezTo>
                <a:cubicBezTo>
                  <a:pt x="30507" y="688033"/>
                  <a:pt x="227356" y="645171"/>
                  <a:pt x="276569" y="626650"/>
                </a:cubicBezTo>
                <a:cubicBezTo>
                  <a:pt x="325782" y="608129"/>
                  <a:pt x="271277" y="654696"/>
                  <a:pt x="298794" y="633000"/>
                </a:cubicBezTo>
                <a:cubicBezTo>
                  <a:pt x="326311" y="611304"/>
                  <a:pt x="418915" y="510763"/>
                  <a:pt x="441669" y="496475"/>
                </a:cubicBezTo>
                <a:cubicBezTo>
                  <a:pt x="464423" y="482188"/>
                  <a:pt x="436907" y="601250"/>
                  <a:pt x="435319" y="547275"/>
                </a:cubicBezTo>
                <a:cubicBezTo>
                  <a:pt x="433732" y="493300"/>
                  <a:pt x="240057" y="252529"/>
                  <a:pt x="425794" y="182150"/>
                </a:cubicBezTo>
                <a:close/>
              </a:path>
            </a:pathLst>
          </a:custGeom>
          <a:solidFill>
            <a:srgbClr val="FF0000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09" name="フリーフォーム 2508">
            <a:extLst>
              <a:ext uri="{FF2B5EF4-FFF2-40B4-BE49-F238E27FC236}">
                <a16:creationId xmlns:a16="http://schemas.microsoft.com/office/drawing/2014/main" id="{01F5F72A-3BFE-2B6B-DA9F-4B13B0DEAF99}"/>
              </a:ext>
            </a:extLst>
          </p:cNvPr>
          <p:cNvSpPr/>
          <p:nvPr/>
        </p:nvSpPr>
        <p:spPr>
          <a:xfrm>
            <a:off x="1093203" y="10586274"/>
            <a:ext cx="1693068" cy="1094920"/>
          </a:xfrm>
          <a:custGeom>
            <a:avLst/>
            <a:gdLst>
              <a:gd name="connsiteX0" fmla="*/ 49797 w 1693068"/>
              <a:gd name="connsiteY0" fmla="*/ 15051 h 1094920"/>
              <a:gd name="connsiteX1" fmla="*/ 1107072 w 1693068"/>
              <a:gd name="connsiteY1" fmla="*/ 2351 h 1094920"/>
              <a:gd name="connsiteX2" fmla="*/ 983247 w 1693068"/>
              <a:gd name="connsiteY2" fmla="*/ 40451 h 1094920"/>
              <a:gd name="connsiteX3" fmla="*/ 1176922 w 1693068"/>
              <a:gd name="connsiteY3" fmla="*/ 11876 h 1094920"/>
              <a:gd name="connsiteX4" fmla="*/ 1154697 w 1693068"/>
              <a:gd name="connsiteY4" fmla="*/ 142051 h 1094920"/>
              <a:gd name="connsiteX5" fmla="*/ 1383297 w 1693068"/>
              <a:gd name="connsiteY5" fmla="*/ 462726 h 1094920"/>
              <a:gd name="connsiteX6" fmla="*/ 1291222 w 1693068"/>
              <a:gd name="connsiteY6" fmla="*/ 446851 h 1094920"/>
              <a:gd name="connsiteX7" fmla="*/ 1427747 w 1693068"/>
              <a:gd name="connsiteY7" fmla="*/ 526226 h 1094920"/>
              <a:gd name="connsiteX8" fmla="*/ 1678572 w 1693068"/>
              <a:gd name="connsiteY8" fmla="*/ 973901 h 1094920"/>
              <a:gd name="connsiteX9" fmla="*/ 1599197 w 1693068"/>
              <a:gd name="connsiteY9" fmla="*/ 948501 h 1094920"/>
              <a:gd name="connsiteX10" fmla="*/ 1665872 w 1693068"/>
              <a:gd name="connsiteY10" fmla="*/ 986601 h 1094920"/>
              <a:gd name="connsiteX11" fmla="*/ 1065797 w 1693068"/>
              <a:gd name="connsiteY11" fmla="*/ 1021526 h 1094920"/>
              <a:gd name="connsiteX12" fmla="*/ 948322 w 1693068"/>
              <a:gd name="connsiteY12" fmla="*/ 973901 h 1094920"/>
              <a:gd name="connsiteX13" fmla="*/ 1062622 w 1693068"/>
              <a:gd name="connsiteY13" fmla="*/ 1053276 h 1094920"/>
              <a:gd name="connsiteX14" fmla="*/ 726072 w 1693068"/>
              <a:gd name="connsiteY14" fmla="*/ 894526 h 1094920"/>
              <a:gd name="connsiteX15" fmla="*/ 818147 w 1693068"/>
              <a:gd name="connsiteY15" fmla="*/ 948501 h 1094920"/>
              <a:gd name="connsiteX16" fmla="*/ 621297 w 1693068"/>
              <a:gd name="connsiteY16" fmla="*/ 885001 h 1094920"/>
              <a:gd name="connsiteX17" fmla="*/ 408572 w 1693068"/>
              <a:gd name="connsiteY17" fmla="*/ 958026 h 1094920"/>
              <a:gd name="connsiteX18" fmla="*/ 316497 w 1693068"/>
              <a:gd name="connsiteY18" fmla="*/ 1094551 h 1094920"/>
              <a:gd name="connsiteX19" fmla="*/ 291097 w 1693068"/>
              <a:gd name="connsiteY19" fmla="*/ 989776 h 1094920"/>
              <a:gd name="connsiteX20" fmla="*/ 284747 w 1693068"/>
              <a:gd name="connsiteY20" fmla="*/ 748476 h 1094920"/>
              <a:gd name="connsiteX21" fmla="*/ 373647 w 1693068"/>
              <a:gd name="connsiteY21" fmla="*/ 602426 h 1094920"/>
              <a:gd name="connsiteX22" fmla="*/ 456197 w 1693068"/>
              <a:gd name="connsiteY22" fmla="*/ 491301 h 1094920"/>
              <a:gd name="connsiteX23" fmla="*/ 472072 w 1693068"/>
              <a:gd name="connsiteY23" fmla="*/ 443676 h 1094920"/>
              <a:gd name="connsiteX24" fmla="*/ 433972 w 1693068"/>
              <a:gd name="connsiteY24" fmla="*/ 392876 h 1094920"/>
              <a:gd name="connsiteX25" fmla="*/ 300622 w 1693068"/>
              <a:gd name="connsiteY25" fmla="*/ 370651 h 1094920"/>
              <a:gd name="connsiteX26" fmla="*/ 240297 w 1693068"/>
              <a:gd name="connsiteY26" fmla="*/ 192851 h 1094920"/>
              <a:gd name="connsiteX27" fmla="*/ 272047 w 1693068"/>
              <a:gd name="connsiteY27" fmla="*/ 240476 h 1094920"/>
              <a:gd name="connsiteX28" fmla="*/ 179972 w 1693068"/>
              <a:gd name="connsiteY28" fmla="*/ 103951 h 1094920"/>
              <a:gd name="connsiteX29" fmla="*/ 49797 w 1693068"/>
              <a:gd name="connsiteY29" fmla="*/ 15051 h 10949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1693068" h="1094920">
                <a:moveTo>
                  <a:pt x="49797" y="15051"/>
                </a:moveTo>
                <a:cubicBezTo>
                  <a:pt x="204314" y="-1882"/>
                  <a:pt x="951497" y="-1882"/>
                  <a:pt x="1107072" y="2351"/>
                </a:cubicBezTo>
                <a:cubicBezTo>
                  <a:pt x="1262647" y="6584"/>
                  <a:pt x="971605" y="38864"/>
                  <a:pt x="983247" y="40451"/>
                </a:cubicBezTo>
                <a:cubicBezTo>
                  <a:pt x="994889" y="42038"/>
                  <a:pt x="1148347" y="-5057"/>
                  <a:pt x="1176922" y="11876"/>
                </a:cubicBezTo>
                <a:cubicBezTo>
                  <a:pt x="1205497" y="28809"/>
                  <a:pt x="1120301" y="66909"/>
                  <a:pt x="1154697" y="142051"/>
                </a:cubicBezTo>
                <a:cubicBezTo>
                  <a:pt x="1189093" y="217193"/>
                  <a:pt x="1360543" y="411926"/>
                  <a:pt x="1383297" y="462726"/>
                </a:cubicBezTo>
                <a:cubicBezTo>
                  <a:pt x="1406051" y="513526"/>
                  <a:pt x="1283814" y="436268"/>
                  <a:pt x="1291222" y="446851"/>
                </a:cubicBezTo>
                <a:cubicBezTo>
                  <a:pt x="1298630" y="457434"/>
                  <a:pt x="1363189" y="438384"/>
                  <a:pt x="1427747" y="526226"/>
                </a:cubicBezTo>
                <a:cubicBezTo>
                  <a:pt x="1492305" y="614068"/>
                  <a:pt x="1649997" y="903522"/>
                  <a:pt x="1678572" y="973901"/>
                </a:cubicBezTo>
                <a:cubicBezTo>
                  <a:pt x="1707147" y="1044280"/>
                  <a:pt x="1601314" y="946384"/>
                  <a:pt x="1599197" y="948501"/>
                </a:cubicBezTo>
                <a:cubicBezTo>
                  <a:pt x="1597080" y="950618"/>
                  <a:pt x="1754772" y="974430"/>
                  <a:pt x="1665872" y="986601"/>
                </a:cubicBezTo>
                <a:cubicBezTo>
                  <a:pt x="1576972" y="998772"/>
                  <a:pt x="1185389" y="1023643"/>
                  <a:pt x="1065797" y="1021526"/>
                </a:cubicBezTo>
                <a:cubicBezTo>
                  <a:pt x="946205" y="1019409"/>
                  <a:pt x="948851" y="968609"/>
                  <a:pt x="948322" y="973901"/>
                </a:cubicBezTo>
                <a:cubicBezTo>
                  <a:pt x="947793" y="979193"/>
                  <a:pt x="1099664" y="1066505"/>
                  <a:pt x="1062622" y="1053276"/>
                </a:cubicBezTo>
                <a:cubicBezTo>
                  <a:pt x="1025580" y="1040047"/>
                  <a:pt x="766818" y="911989"/>
                  <a:pt x="726072" y="894526"/>
                </a:cubicBezTo>
                <a:cubicBezTo>
                  <a:pt x="685326" y="877064"/>
                  <a:pt x="835609" y="950088"/>
                  <a:pt x="818147" y="948501"/>
                </a:cubicBezTo>
                <a:cubicBezTo>
                  <a:pt x="800685" y="946914"/>
                  <a:pt x="689559" y="883414"/>
                  <a:pt x="621297" y="885001"/>
                </a:cubicBezTo>
                <a:cubicBezTo>
                  <a:pt x="553035" y="886588"/>
                  <a:pt x="459372" y="923101"/>
                  <a:pt x="408572" y="958026"/>
                </a:cubicBezTo>
                <a:cubicBezTo>
                  <a:pt x="357772" y="992951"/>
                  <a:pt x="336076" y="1089259"/>
                  <a:pt x="316497" y="1094551"/>
                </a:cubicBezTo>
                <a:cubicBezTo>
                  <a:pt x="296918" y="1099843"/>
                  <a:pt x="296389" y="1047455"/>
                  <a:pt x="291097" y="989776"/>
                </a:cubicBezTo>
                <a:cubicBezTo>
                  <a:pt x="285805" y="932097"/>
                  <a:pt x="270989" y="813034"/>
                  <a:pt x="284747" y="748476"/>
                </a:cubicBezTo>
                <a:cubicBezTo>
                  <a:pt x="298505" y="683918"/>
                  <a:pt x="345072" y="645288"/>
                  <a:pt x="373647" y="602426"/>
                </a:cubicBezTo>
                <a:cubicBezTo>
                  <a:pt x="402222" y="559564"/>
                  <a:pt x="439793" y="517759"/>
                  <a:pt x="456197" y="491301"/>
                </a:cubicBezTo>
                <a:cubicBezTo>
                  <a:pt x="472601" y="464843"/>
                  <a:pt x="475776" y="460080"/>
                  <a:pt x="472072" y="443676"/>
                </a:cubicBezTo>
                <a:cubicBezTo>
                  <a:pt x="468368" y="427272"/>
                  <a:pt x="462547" y="405047"/>
                  <a:pt x="433972" y="392876"/>
                </a:cubicBezTo>
                <a:cubicBezTo>
                  <a:pt x="405397" y="380705"/>
                  <a:pt x="332901" y="403988"/>
                  <a:pt x="300622" y="370651"/>
                </a:cubicBezTo>
                <a:cubicBezTo>
                  <a:pt x="268343" y="337314"/>
                  <a:pt x="245059" y="214547"/>
                  <a:pt x="240297" y="192851"/>
                </a:cubicBezTo>
                <a:cubicBezTo>
                  <a:pt x="235535" y="171155"/>
                  <a:pt x="272047" y="240476"/>
                  <a:pt x="272047" y="240476"/>
                </a:cubicBezTo>
                <a:cubicBezTo>
                  <a:pt x="261993" y="225659"/>
                  <a:pt x="213309" y="140993"/>
                  <a:pt x="179972" y="103951"/>
                </a:cubicBezTo>
                <a:cubicBezTo>
                  <a:pt x="146635" y="66909"/>
                  <a:pt x="-104720" y="31984"/>
                  <a:pt x="49797" y="15051"/>
                </a:cubicBezTo>
                <a:close/>
              </a:path>
            </a:pathLst>
          </a:custGeom>
          <a:solidFill>
            <a:srgbClr val="FF0000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10" name="フリーフォーム 2509">
            <a:extLst>
              <a:ext uri="{FF2B5EF4-FFF2-40B4-BE49-F238E27FC236}">
                <a16:creationId xmlns:a16="http://schemas.microsoft.com/office/drawing/2014/main" id="{5639D96F-DE61-0125-CABD-3ECE4F76A957}"/>
              </a:ext>
            </a:extLst>
          </p:cNvPr>
          <p:cNvSpPr/>
          <p:nvPr/>
        </p:nvSpPr>
        <p:spPr>
          <a:xfrm>
            <a:off x="809518" y="10258294"/>
            <a:ext cx="428949" cy="1386574"/>
          </a:xfrm>
          <a:custGeom>
            <a:avLst/>
            <a:gdLst>
              <a:gd name="connsiteX0" fmla="*/ 82657 w 428949"/>
              <a:gd name="connsiteY0" fmla="*/ 131 h 1386574"/>
              <a:gd name="connsiteX1" fmla="*/ 181082 w 428949"/>
              <a:gd name="connsiteY1" fmla="*/ 276356 h 1386574"/>
              <a:gd name="connsiteX2" fmla="*/ 422382 w 428949"/>
              <a:gd name="connsiteY2" fmla="*/ 377956 h 1386574"/>
              <a:gd name="connsiteX3" fmla="*/ 365232 w 428949"/>
              <a:gd name="connsiteY3" fmla="*/ 444631 h 1386574"/>
              <a:gd name="connsiteX4" fmla="*/ 416032 w 428949"/>
              <a:gd name="connsiteY4" fmla="*/ 431931 h 1386574"/>
              <a:gd name="connsiteX5" fmla="*/ 292207 w 428949"/>
              <a:gd name="connsiteY5" fmla="*/ 555756 h 1386574"/>
              <a:gd name="connsiteX6" fmla="*/ 133457 w 428949"/>
              <a:gd name="connsiteY6" fmla="*/ 679581 h 1386574"/>
              <a:gd name="connsiteX7" fmla="*/ 295382 w 428949"/>
              <a:gd name="connsiteY7" fmla="*/ 822456 h 1386574"/>
              <a:gd name="connsiteX8" fmla="*/ 349357 w 428949"/>
              <a:gd name="connsiteY8" fmla="*/ 914531 h 1386574"/>
              <a:gd name="connsiteX9" fmla="*/ 269982 w 428949"/>
              <a:gd name="connsiteY9" fmla="*/ 1038356 h 1386574"/>
              <a:gd name="connsiteX10" fmla="*/ 187432 w 428949"/>
              <a:gd name="connsiteY10" fmla="*/ 1378081 h 1386574"/>
              <a:gd name="connsiteX11" fmla="*/ 152507 w 428949"/>
              <a:gd name="connsiteY11" fmla="*/ 1270131 h 1386574"/>
              <a:gd name="connsiteX12" fmla="*/ 92182 w 428949"/>
              <a:gd name="connsiteY12" fmla="*/ 1117731 h 1386574"/>
              <a:gd name="connsiteX13" fmla="*/ 3282 w 428949"/>
              <a:gd name="connsiteY13" fmla="*/ 847856 h 1386574"/>
              <a:gd name="connsiteX14" fmla="*/ 19157 w 428949"/>
              <a:gd name="connsiteY14" fmla="*/ 895481 h 1386574"/>
              <a:gd name="connsiteX15" fmla="*/ 19157 w 428949"/>
              <a:gd name="connsiteY15" fmla="*/ 104906 h 1386574"/>
              <a:gd name="connsiteX16" fmla="*/ 15982 w 428949"/>
              <a:gd name="connsiteY16" fmla="*/ 238256 h 1386574"/>
              <a:gd name="connsiteX17" fmla="*/ 82657 w 428949"/>
              <a:gd name="connsiteY17" fmla="*/ 131 h 13865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428949" h="1386574">
                <a:moveTo>
                  <a:pt x="82657" y="131"/>
                </a:moveTo>
                <a:cubicBezTo>
                  <a:pt x="110174" y="6481"/>
                  <a:pt x="124461" y="213385"/>
                  <a:pt x="181082" y="276356"/>
                </a:cubicBezTo>
                <a:cubicBezTo>
                  <a:pt x="237703" y="339327"/>
                  <a:pt x="391690" y="349910"/>
                  <a:pt x="422382" y="377956"/>
                </a:cubicBezTo>
                <a:cubicBezTo>
                  <a:pt x="453074" y="406002"/>
                  <a:pt x="366290" y="435635"/>
                  <a:pt x="365232" y="444631"/>
                </a:cubicBezTo>
                <a:cubicBezTo>
                  <a:pt x="364174" y="453627"/>
                  <a:pt x="428203" y="413410"/>
                  <a:pt x="416032" y="431931"/>
                </a:cubicBezTo>
                <a:cubicBezTo>
                  <a:pt x="403861" y="450452"/>
                  <a:pt x="339303" y="514481"/>
                  <a:pt x="292207" y="555756"/>
                </a:cubicBezTo>
                <a:cubicBezTo>
                  <a:pt x="245111" y="597031"/>
                  <a:pt x="132928" y="635131"/>
                  <a:pt x="133457" y="679581"/>
                </a:cubicBezTo>
                <a:cubicBezTo>
                  <a:pt x="133986" y="724031"/>
                  <a:pt x="259399" y="783298"/>
                  <a:pt x="295382" y="822456"/>
                </a:cubicBezTo>
                <a:cubicBezTo>
                  <a:pt x="331365" y="861614"/>
                  <a:pt x="353590" y="878548"/>
                  <a:pt x="349357" y="914531"/>
                </a:cubicBezTo>
                <a:cubicBezTo>
                  <a:pt x="345124" y="950514"/>
                  <a:pt x="296969" y="961098"/>
                  <a:pt x="269982" y="1038356"/>
                </a:cubicBezTo>
                <a:cubicBezTo>
                  <a:pt x="242995" y="1115614"/>
                  <a:pt x="207011" y="1339452"/>
                  <a:pt x="187432" y="1378081"/>
                </a:cubicBezTo>
                <a:cubicBezTo>
                  <a:pt x="167853" y="1416710"/>
                  <a:pt x="168382" y="1313523"/>
                  <a:pt x="152507" y="1270131"/>
                </a:cubicBezTo>
                <a:cubicBezTo>
                  <a:pt x="136632" y="1226739"/>
                  <a:pt x="117053" y="1188110"/>
                  <a:pt x="92182" y="1117731"/>
                </a:cubicBezTo>
                <a:cubicBezTo>
                  <a:pt x="67311" y="1047352"/>
                  <a:pt x="15453" y="884897"/>
                  <a:pt x="3282" y="847856"/>
                </a:cubicBezTo>
                <a:cubicBezTo>
                  <a:pt x="-8889" y="810815"/>
                  <a:pt x="16511" y="1019306"/>
                  <a:pt x="19157" y="895481"/>
                </a:cubicBezTo>
                <a:cubicBezTo>
                  <a:pt x="21803" y="771656"/>
                  <a:pt x="19686" y="214443"/>
                  <a:pt x="19157" y="104906"/>
                </a:cubicBezTo>
                <a:cubicBezTo>
                  <a:pt x="18628" y="-4631"/>
                  <a:pt x="11749" y="257306"/>
                  <a:pt x="15982" y="238256"/>
                </a:cubicBezTo>
                <a:cubicBezTo>
                  <a:pt x="20215" y="219206"/>
                  <a:pt x="55140" y="-6219"/>
                  <a:pt x="82657" y="131"/>
                </a:cubicBezTo>
                <a:close/>
              </a:path>
            </a:pathLst>
          </a:custGeom>
          <a:solidFill>
            <a:srgbClr val="FF0000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11" name="フリーフォーム 2510">
            <a:extLst>
              <a:ext uri="{FF2B5EF4-FFF2-40B4-BE49-F238E27FC236}">
                <a16:creationId xmlns:a16="http://schemas.microsoft.com/office/drawing/2014/main" id="{71621C1D-B8E6-6338-E520-4CD6F5B470EB}"/>
              </a:ext>
            </a:extLst>
          </p:cNvPr>
          <p:cNvSpPr/>
          <p:nvPr/>
        </p:nvSpPr>
        <p:spPr>
          <a:xfrm>
            <a:off x="2218790" y="10267080"/>
            <a:ext cx="676997" cy="851873"/>
          </a:xfrm>
          <a:custGeom>
            <a:avLst/>
            <a:gdLst>
              <a:gd name="connsiteX0" fmla="*/ 368835 w 676997"/>
              <a:gd name="connsiteY0" fmla="*/ 4045 h 851873"/>
              <a:gd name="connsiteX1" fmla="*/ 41810 w 676997"/>
              <a:gd name="connsiteY1" fmla="*/ 226295 h 851873"/>
              <a:gd name="connsiteX2" fmla="*/ 16410 w 676997"/>
              <a:gd name="connsiteY2" fmla="*/ 448545 h 851873"/>
              <a:gd name="connsiteX3" fmla="*/ 152935 w 676997"/>
              <a:gd name="connsiteY3" fmla="*/ 756520 h 851873"/>
              <a:gd name="connsiteX4" fmla="*/ 499010 w 676997"/>
              <a:gd name="connsiteY4" fmla="*/ 851770 h 851873"/>
              <a:gd name="connsiteX5" fmla="*/ 654585 w 676997"/>
              <a:gd name="connsiteY5" fmla="*/ 743820 h 851873"/>
              <a:gd name="connsiteX6" fmla="*/ 670460 w 676997"/>
              <a:gd name="connsiteY6" fmla="*/ 613645 h 851873"/>
              <a:gd name="connsiteX7" fmla="*/ 600610 w 676997"/>
              <a:gd name="connsiteY7" fmla="*/ 426320 h 851873"/>
              <a:gd name="connsiteX8" fmla="*/ 368835 w 676997"/>
              <a:gd name="connsiteY8" fmla="*/ 4045 h 851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76997" h="851873">
                <a:moveTo>
                  <a:pt x="368835" y="4045"/>
                </a:moveTo>
                <a:cubicBezTo>
                  <a:pt x="275702" y="-29292"/>
                  <a:pt x="100547" y="152212"/>
                  <a:pt x="41810" y="226295"/>
                </a:cubicBezTo>
                <a:cubicBezTo>
                  <a:pt x="-16927" y="300378"/>
                  <a:pt x="-2111" y="360174"/>
                  <a:pt x="16410" y="448545"/>
                </a:cubicBezTo>
                <a:cubicBezTo>
                  <a:pt x="34931" y="536916"/>
                  <a:pt x="72502" y="689316"/>
                  <a:pt x="152935" y="756520"/>
                </a:cubicBezTo>
                <a:cubicBezTo>
                  <a:pt x="233368" y="823724"/>
                  <a:pt x="415402" y="853887"/>
                  <a:pt x="499010" y="851770"/>
                </a:cubicBezTo>
                <a:cubicBezTo>
                  <a:pt x="582618" y="849653"/>
                  <a:pt x="626010" y="783508"/>
                  <a:pt x="654585" y="743820"/>
                </a:cubicBezTo>
                <a:cubicBezTo>
                  <a:pt x="683160" y="704133"/>
                  <a:pt x="679456" y="666562"/>
                  <a:pt x="670460" y="613645"/>
                </a:cubicBezTo>
                <a:cubicBezTo>
                  <a:pt x="661464" y="560728"/>
                  <a:pt x="646647" y="523686"/>
                  <a:pt x="600610" y="426320"/>
                </a:cubicBezTo>
                <a:cubicBezTo>
                  <a:pt x="554573" y="328954"/>
                  <a:pt x="461968" y="37382"/>
                  <a:pt x="368835" y="4045"/>
                </a:cubicBezTo>
                <a:close/>
              </a:path>
            </a:pathLst>
          </a:custGeom>
          <a:solidFill>
            <a:srgbClr val="FFC000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12" name="フリーフォーム 2511">
            <a:extLst>
              <a:ext uri="{FF2B5EF4-FFF2-40B4-BE49-F238E27FC236}">
                <a16:creationId xmlns:a16="http://schemas.microsoft.com/office/drawing/2014/main" id="{BD3277EC-AB7F-97CB-AB6B-D9E15871CD6D}"/>
              </a:ext>
            </a:extLst>
          </p:cNvPr>
          <p:cNvSpPr/>
          <p:nvPr/>
        </p:nvSpPr>
        <p:spPr>
          <a:xfrm>
            <a:off x="2277598" y="10280931"/>
            <a:ext cx="715382" cy="823294"/>
          </a:xfrm>
          <a:custGeom>
            <a:avLst/>
            <a:gdLst>
              <a:gd name="connsiteX0" fmla="*/ 8402 w 715382"/>
              <a:gd name="connsiteY0" fmla="*/ 56869 h 823294"/>
              <a:gd name="connsiteX1" fmla="*/ 529102 w 715382"/>
              <a:gd name="connsiteY1" fmla="*/ 40994 h 823294"/>
              <a:gd name="connsiteX2" fmla="*/ 713252 w 715382"/>
              <a:gd name="connsiteY2" fmla="*/ 390244 h 823294"/>
              <a:gd name="connsiteX3" fmla="*/ 614827 w 715382"/>
              <a:gd name="connsiteY3" fmla="*/ 787119 h 823294"/>
              <a:gd name="connsiteX4" fmla="*/ 398927 w 715382"/>
              <a:gd name="connsiteY4" fmla="*/ 771244 h 823294"/>
              <a:gd name="connsiteX5" fmla="*/ 221127 w 715382"/>
              <a:gd name="connsiteY5" fmla="*/ 488669 h 823294"/>
              <a:gd name="connsiteX6" fmla="*/ 8402 w 715382"/>
              <a:gd name="connsiteY6" fmla="*/ 56869 h 8232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715382" h="823294">
                <a:moveTo>
                  <a:pt x="8402" y="56869"/>
                </a:moveTo>
                <a:cubicBezTo>
                  <a:pt x="59731" y="-17744"/>
                  <a:pt x="411627" y="-14568"/>
                  <a:pt x="529102" y="40994"/>
                </a:cubicBezTo>
                <a:cubicBezTo>
                  <a:pt x="646577" y="96556"/>
                  <a:pt x="698965" y="265890"/>
                  <a:pt x="713252" y="390244"/>
                </a:cubicBezTo>
                <a:cubicBezTo>
                  <a:pt x="727540" y="514598"/>
                  <a:pt x="667214" y="723619"/>
                  <a:pt x="614827" y="787119"/>
                </a:cubicBezTo>
                <a:cubicBezTo>
                  <a:pt x="562440" y="850619"/>
                  <a:pt x="464544" y="820986"/>
                  <a:pt x="398927" y="771244"/>
                </a:cubicBezTo>
                <a:cubicBezTo>
                  <a:pt x="333310" y="721502"/>
                  <a:pt x="287273" y="603498"/>
                  <a:pt x="221127" y="488669"/>
                </a:cubicBezTo>
                <a:cubicBezTo>
                  <a:pt x="154981" y="373840"/>
                  <a:pt x="-42927" y="131482"/>
                  <a:pt x="8402" y="56869"/>
                </a:cubicBezTo>
                <a:close/>
              </a:path>
            </a:pathLst>
          </a:custGeom>
          <a:solidFill>
            <a:srgbClr val="FFC000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13" name="フリーフォーム 2512">
            <a:extLst>
              <a:ext uri="{FF2B5EF4-FFF2-40B4-BE49-F238E27FC236}">
                <a16:creationId xmlns:a16="http://schemas.microsoft.com/office/drawing/2014/main" id="{2852C1E6-EDFB-C10B-9CAF-FE5B0C497404}"/>
              </a:ext>
            </a:extLst>
          </p:cNvPr>
          <p:cNvSpPr/>
          <p:nvPr/>
        </p:nvSpPr>
        <p:spPr>
          <a:xfrm>
            <a:off x="1120312" y="10654467"/>
            <a:ext cx="267918" cy="236653"/>
          </a:xfrm>
          <a:custGeom>
            <a:avLst/>
            <a:gdLst>
              <a:gd name="connsiteX0" fmla="*/ 70313 w 267918"/>
              <a:gd name="connsiteY0" fmla="*/ 235783 h 236653"/>
              <a:gd name="connsiteX1" fmla="*/ 3638 w 267918"/>
              <a:gd name="connsiteY1" fmla="*/ 165933 h 236653"/>
              <a:gd name="connsiteX2" fmla="*/ 16338 w 267918"/>
              <a:gd name="connsiteY2" fmla="*/ 99258 h 236653"/>
              <a:gd name="connsiteX3" fmla="*/ 79838 w 267918"/>
              <a:gd name="connsiteY3" fmla="*/ 19883 h 236653"/>
              <a:gd name="connsiteX4" fmla="*/ 152863 w 267918"/>
              <a:gd name="connsiteY4" fmla="*/ 7183 h 236653"/>
              <a:gd name="connsiteX5" fmla="*/ 267163 w 267918"/>
              <a:gd name="connsiteY5" fmla="*/ 115133 h 236653"/>
              <a:gd name="connsiteX6" fmla="*/ 70313 w 267918"/>
              <a:gd name="connsiteY6" fmla="*/ 235783 h 2366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67918" h="236653">
                <a:moveTo>
                  <a:pt x="70313" y="235783"/>
                </a:moveTo>
                <a:cubicBezTo>
                  <a:pt x="26392" y="244250"/>
                  <a:pt x="12634" y="188687"/>
                  <a:pt x="3638" y="165933"/>
                </a:cubicBezTo>
                <a:cubicBezTo>
                  <a:pt x="-5358" y="143179"/>
                  <a:pt x="3638" y="123600"/>
                  <a:pt x="16338" y="99258"/>
                </a:cubicBezTo>
                <a:cubicBezTo>
                  <a:pt x="29038" y="74916"/>
                  <a:pt x="57084" y="35229"/>
                  <a:pt x="79838" y="19883"/>
                </a:cubicBezTo>
                <a:cubicBezTo>
                  <a:pt x="102592" y="4537"/>
                  <a:pt x="121642" y="-8692"/>
                  <a:pt x="152863" y="7183"/>
                </a:cubicBezTo>
                <a:cubicBezTo>
                  <a:pt x="184084" y="23058"/>
                  <a:pt x="277217" y="79150"/>
                  <a:pt x="267163" y="115133"/>
                </a:cubicBezTo>
                <a:cubicBezTo>
                  <a:pt x="257109" y="151116"/>
                  <a:pt x="114234" y="227316"/>
                  <a:pt x="70313" y="235783"/>
                </a:cubicBezTo>
                <a:close/>
              </a:path>
            </a:pathLst>
          </a:custGeom>
          <a:solidFill>
            <a:srgbClr val="92D050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14" name="フリーフォーム 2513">
            <a:extLst>
              <a:ext uri="{FF2B5EF4-FFF2-40B4-BE49-F238E27FC236}">
                <a16:creationId xmlns:a16="http://schemas.microsoft.com/office/drawing/2014/main" id="{9B70CCA5-CDE7-9B60-6F61-CCD71AA338B4}"/>
              </a:ext>
            </a:extLst>
          </p:cNvPr>
          <p:cNvSpPr/>
          <p:nvPr/>
        </p:nvSpPr>
        <p:spPr>
          <a:xfrm>
            <a:off x="895348" y="10783420"/>
            <a:ext cx="425455" cy="317100"/>
          </a:xfrm>
          <a:custGeom>
            <a:avLst/>
            <a:gdLst>
              <a:gd name="connsiteX0" fmla="*/ 425452 w 425455"/>
              <a:gd name="connsiteY0" fmla="*/ 33805 h 317100"/>
              <a:gd name="connsiteX1" fmla="*/ 327027 w 425455"/>
              <a:gd name="connsiteY1" fmla="*/ 103655 h 317100"/>
              <a:gd name="connsiteX2" fmla="*/ 206377 w 425455"/>
              <a:gd name="connsiteY2" fmla="*/ 217955 h 317100"/>
              <a:gd name="connsiteX3" fmla="*/ 149227 w 425455"/>
              <a:gd name="connsiteY3" fmla="*/ 313205 h 317100"/>
              <a:gd name="connsiteX4" fmla="*/ 114302 w 425455"/>
              <a:gd name="connsiteY4" fmla="*/ 281455 h 317100"/>
              <a:gd name="connsiteX5" fmla="*/ 2 w 425455"/>
              <a:gd name="connsiteY5" fmla="*/ 125880 h 317100"/>
              <a:gd name="connsiteX6" fmla="*/ 117477 w 425455"/>
              <a:gd name="connsiteY6" fmla="*/ 62380 h 317100"/>
              <a:gd name="connsiteX7" fmla="*/ 196852 w 425455"/>
              <a:gd name="connsiteY7" fmla="*/ 14755 h 317100"/>
              <a:gd name="connsiteX8" fmla="*/ 241302 w 425455"/>
              <a:gd name="connsiteY8" fmla="*/ 5230 h 317100"/>
              <a:gd name="connsiteX9" fmla="*/ 330202 w 425455"/>
              <a:gd name="connsiteY9" fmla="*/ 2055 h 317100"/>
              <a:gd name="connsiteX10" fmla="*/ 425452 w 425455"/>
              <a:gd name="connsiteY10" fmla="*/ 33805 h 317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425455" h="317100">
                <a:moveTo>
                  <a:pt x="425452" y="33805"/>
                </a:moveTo>
                <a:cubicBezTo>
                  <a:pt x="424923" y="50738"/>
                  <a:pt x="363539" y="72963"/>
                  <a:pt x="327027" y="103655"/>
                </a:cubicBezTo>
                <a:cubicBezTo>
                  <a:pt x="290514" y="134347"/>
                  <a:pt x="236010" y="183030"/>
                  <a:pt x="206377" y="217955"/>
                </a:cubicBezTo>
                <a:cubicBezTo>
                  <a:pt x="176744" y="252880"/>
                  <a:pt x="164573" y="302622"/>
                  <a:pt x="149227" y="313205"/>
                </a:cubicBezTo>
                <a:cubicBezTo>
                  <a:pt x="133881" y="323788"/>
                  <a:pt x="139173" y="312676"/>
                  <a:pt x="114302" y="281455"/>
                </a:cubicBezTo>
                <a:cubicBezTo>
                  <a:pt x="89431" y="250234"/>
                  <a:pt x="-527" y="162392"/>
                  <a:pt x="2" y="125880"/>
                </a:cubicBezTo>
                <a:cubicBezTo>
                  <a:pt x="531" y="89368"/>
                  <a:pt x="84669" y="80901"/>
                  <a:pt x="117477" y="62380"/>
                </a:cubicBezTo>
                <a:cubicBezTo>
                  <a:pt x="150285" y="43859"/>
                  <a:pt x="176215" y="24280"/>
                  <a:pt x="196852" y="14755"/>
                </a:cubicBezTo>
                <a:cubicBezTo>
                  <a:pt x="217489" y="5230"/>
                  <a:pt x="219077" y="7347"/>
                  <a:pt x="241302" y="5230"/>
                </a:cubicBezTo>
                <a:cubicBezTo>
                  <a:pt x="263527" y="3113"/>
                  <a:pt x="303744" y="-3237"/>
                  <a:pt x="330202" y="2055"/>
                </a:cubicBezTo>
                <a:cubicBezTo>
                  <a:pt x="356660" y="7347"/>
                  <a:pt x="425981" y="16872"/>
                  <a:pt x="425452" y="33805"/>
                </a:cubicBezTo>
                <a:close/>
              </a:path>
            </a:pathLst>
          </a:custGeom>
          <a:solidFill>
            <a:srgbClr val="92D050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15" name="フリーフォーム 2514">
            <a:extLst>
              <a:ext uri="{FF2B5EF4-FFF2-40B4-BE49-F238E27FC236}">
                <a16:creationId xmlns:a16="http://schemas.microsoft.com/office/drawing/2014/main" id="{13594A95-4F4A-BBD1-CEDC-C255E686B8DC}"/>
              </a:ext>
            </a:extLst>
          </p:cNvPr>
          <p:cNvSpPr/>
          <p:nvPr/>
        </p:nvSpPr>
        <p:spPr>
          <a:xfrm>
            <a:off x="1056620" y="10812754"/>
            <a:ext cx="359711" cy="239882"/>
          </a:xfrm>
          <a:custGeom>
            <a:avLst/>
            <a:gdLst>
              <a:gd name="connsiteX0" fmla="*/ 3830 w 359711"/>
              <a:gd name="connsiteY0" fmla="*/ 239421 h 239882"/>
              <a:gd name="connsiteX1" fmla="*/ 60980 w 359711"/>
              <a:gd name="connsiteY1" fmla="*/ 106071 h 239882"/>
              <a:gd name="connsiteX2" fmla="*/ 191155 w 359711"/>
              <a:gd name="connsiteY2" fmla="*/ 77496 h 239882"/>
              <a:gd name="connsiteX3" fmla="*/ 175280 w 359711"/>
              <a:gd name="connsiteY3" fmla="*/ 55271 h 239882"/>
              <a:gd name="connsiteX4" fmla="*/ 280055 w 359711"/>
              <a:gd name="connsiteY4" fmla="*/ 1296 h 239882"/>
              <a:gd name="connsiteX5" fmla="*/ 356255 w 359711"/>
              <a:gd name="connsiteY5" fmla="*/ 115596 h 239882"/>
              <a:gd name="connsiteX6" fmla="*/ 327680 w 359711"/>
              <a:gd name="connsiteY6" fmla="*/ 156871 h 239882"/>
              <a:gd name="connsiteX7" fmla="*/ 162580 w 359711"/>
              <a:gd name="connsiteY7" fmla="*/ 150521 h 239882"/>
              <a:gd name="connsiteX8" fmla="*/ 3830 w 359711"/>
              <a:gd name="connsiteY8" fmla="*/ 239421 h 2398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59711" h="239882">
                <a:moveTo>
                  <a:pt x="3830" y="239421"/>
                </a:moveTo>
                <a:cubicBezTo>
                  <a:pt x="-13103" y="232013"/>
                  <a:pt x="29759" y="133059"/>
                  <a:pt x="60980" y="106071"/>
                </a:cubicBezTo>
                <a:cubicBezTo>
                  <a:pt x="92201" y="79083"/>
                  <a:pt x="172105" y="85963"/>
                  <a:pt x="191155" y="77496"/>
                </a:cubicBezTo>
                <a:cubicBezTo>
                  <a:pt x="210205" y="69029"/>
                  <a:pt x="160463" y="67971"/>
                  <a:pt x="175280" y="55271"/>
                </a:cubicBezTo>
                <a:cubicBezTo>
                  <a:pt x="190097" y="42571"/>
                  <a:pt x="249893" y="-8758"/>
                  <a:pt x="280055" y="1296"/>
                </a:cubicBezTo>
                <a:cubicBezTo>
                  <a:pt x="310217" y="11350"/>
                  <a:pt x="348318" y="89667"/>
                  <a:pt x="356255" y="115596"/>
                </a:cubicBezTo>
                <a:cubicBezTo>
                  <a:pt x="364192" y="141525"/>
                  <a:pt x="359959" y="151050"/>
                  <a:pt x="327680" y="156871"/>
                </a:cubicBezTo>
                <a:cubicBezTo>
                  <a:pt x="295401" y="162692"/>
                  <a:pt x="217613" y="138350"/>
                  <a:pt x="162580" y="150521"/>
                </a:cubicBezTo>
                <a:cubicBezTo>
                  <a:pt x="107547" y="162692"/>
                  <a:pt x="20763" y="246829"/>
                  <a:pt x="3830" y="239421"/>
                </a:cubicBezTo>
                <a:close/>
              </a:path>
            </a:pathLst>
          </a:custGeom>
          <a:solidFill>
            <a:srgbClr val="FF0000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16" name="フリーフォーム 2515">
            <a:extLst>
              <a:ext uri="{FF2B5EF4-FFF2-40B4-BE49-F238E27FC236}">
                <a16:creationId xmlns:a16="http://schemas.microsoft.com/office/drawing/2014/main" id="{FACE83E9-B242-57A9-F597-B28E68CF2D56}"/>
              </a:ext>
            </a:extLst>
          </p:cNvPr>
          <p:cNvSpPr/>
          <p:nvPr/>
        </p:nvSpPr>
        <p:spPr>
          <a:xfrm>
            <a:off x="1021614" y="10870794"/>
            <a:ext cx="376318" cy="167803"/>
          </a:xfrm>
          <a:custGeom>
            <a:avLst/>
            <a:gdLst>
              <a:gd name="connsiteX0" fmla="*/ 10261 w 376318"/>
              <a:gd name="connsiteY0" fmla="*/ 22631 h 167803"/>
              <a:gd name="connsiteX1" fmla="*/ 286486 w 376318"/>
              <a:gd name="connsiteY1" fmla="*/ 9931 h 167803"/>
              <a:gd name="connsiteX2" fmla="*/ 372211 w 376318"/>
              <a:gd name="connsiteY2" fmla="*/ 121056 h 167803"/>
              <a:gd name="connsiteX3" fmla="*/ 178536 w 376318"/>
              <a:gd name="connsiteY3" fmla="*/ 140106 h 167803"/>
              <a:gd name="connsiteX4" fmla="*/ 67411 w 376318"/>
              <a:gd name="connsiteY4" fmla="*/ 162331 h 167803"/>
              <a:gd name="connsiteX5" fmla="*/ 10261 w 376318"/>
              <a:gd name="connsiteY5" fmla="*/ 22631 h 1678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76318" h="167803">
                <a:moveTo>
                  <a:pt x="10261" y="22631"/>
                </a:moveTo>
                <a:cubicBezTo>
                  <a:pt x="46773" y="-2769"/>
                  <a:pt x="226161" y="-6473"/>
                  <a:pt x="286486" y="9931"/>
                </a:cubicBezTo>
                <a:cubicBezTo>
                  <a:pt x="346811" y="26335"/>
                  <a:pt x="390203" y="99360"/>
                  <a:pt x="372211" y="121056"/>
                </a:cubicBezTo>
                <a:cubicBezTo>
                  <a:pt x="354219" y="142752"/>
                  <a:pt x="229336" y="133227"/>
                  <a:pt x="178536" y="140106"/>
                </a:cubicBezTo>
                <a:cubicBezTo>
                  <a:pt x="127736" y="146985"/>
                  <a:pt x="90165" y="180852"/>
                  <a:pt x="67411" y="162331"/>
                </a:cubicBezTo>
                <a:cubicBezTo>
                  <a:pt x="44657" y="143810"/>
                  <a:pt x="-26251" y="48031"/>
                  <a:pt x="10261" y="22631"/>
                </a:cubicBezTo>
                <a:close/>
              </a:path>
            </a:pathLst>
          </a:custGeom>
          <a:solidFill>
            <a:srgbClr val="FF0000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17" name="フリーフォーム 2516">
            <a:extLst>
              <a:ext uri="{FF2B5EF4-FFF2-40B4-BE49-F238E27FC236}">
                <a16:creationId xmlns:a16="http://schemas.microsoft.com/office/drawing/2014/main" id="{631DCA4C-AE45-0C7B-2C66-2733C0CCE2AA}"/>
              </a:ext>
            </a:extLst>
          </p:cNvPr>
          <p:cNvSpPr/>
          <p:nvPr/>
        </p:nvSpPr>
        <p:spPr>
          <a:xfrm>
            <a:off x="1092395" y="10947621"/>
            <a:ext cx="295234" cy="153310"/>
          </a:xfrm>
          <a:custGeom>
            <a:avLst/>
            <a:gdLst>
              <a:gd name="connsiteX0" fmla="*/ 18855 w 295234"/>
              <a:gd name="connsiteY0" fmla="*/ 9304 h 153310"/>
              <a:gd name="connsiteX1" fmla="*/ 272855 w 295234"/>
              <a:gd name="connsiteY1" fmla="*/ 25179 h 153310"/>
              <a:gd name="connsiteX2" fmla="*/ 256980 w 295234"/>
              <a:gd name="connsiteY2" fmla="*/ 123604 h 153310"/>
              <a:gd name="connsiteX3" fmla="*/ 47430 w 295234"/>
              <a:gd name="connsiteY3" fmla="*/ 149004 h 153310"/>
              <a:gd name="connsiteX4" fmla="*/ 18855 w 295234"/>
              <a:gd name="connsiteY4" fmla="*/ 9304 h 1533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95234" h="153310">
                <a:moveTo>
                  <a:pt x="18855" y="9304"/>
                </a:moveTo>
                <a:cubicBezTo>
                  <a:pt x="56426" y="-11334"/>
                  <a:pt x="233167" y="6129"/>
                  <a:pt x="272855" y="25179"/>
                </a:cubicBezTo>
                <a:cubicBezTo>
                  <a:pt x="312543" y="44229"/>
                  <a:pt x="294551" y="102967"/>
                  <a:pt x="256980" y="123604"/>
                </a:cubicBezTo>
                <a:cubicBezTo>
                  <a:pt x="219409" y="144242"/>
                  <a:pt x="90293" y="161704"/>
                  <a:pt x="47430" y="149004"/>
                </a:cubicBezTo>
                <a:cubicBezTo>
                  <a:pt x="4567" y="136304"/>
                  <a:pt x="-18716" y="29942"/>
                  <a:pt x="18855" y="9304"/>
                </a:cubicBezTo>
                <a:close/>
              </a:path>
            </a:pathLst>
          </a:custGeom>
          <a:solidFill>
            <a:srgbClr val="FFC000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18" name="フリーフォーム 2517">
            <a:extLst>
              <a:ext uri="{FF2B5EF4-FFF2-40B4-BE49-F238E27FC236}">
                <a16:creationId xmlns:a16="http://schemas.microsoft.com/office/drawing/2014/main" id="{496F4769-306E-7DED-EDCF-5516EF488F02}"/>
              </a:ext>
            </a:extLst>
          </p:cNvPr>
          <p:cNvSpPr/>
          <p:nvPr/>
        </p:nvSpPr>
        <p:spPr>
          <a:xfrm>
            <a:off x="1090675" y="10991031"/>
            <a:ext cx="282789" cy="248476"/>
          </a:xfrm>
          <a:custGeom>
            <a:avLst/>
            <a:gdLst>
              <a:gd name="connsiteX0" fmla="*/ 11050 w 282789"/>
              <a:gd name="connsiteY0" fmla="*/ 819 h 248476"/>
              <a:gd name="connsiteX1" fmla="*/ 7875 w 282789"/>
              <a:gd name="connsiteY1" fmla="*/ 127819 h 248476"/>
              <a:gd name="connsiteX2" fmla="*/ 17400 w 282789"/>
              <a:gd name="connsiteY2" fmla="*/ 169094 h 248476"/>
              <a:gd name="connsiteX3" fmla="*/ 119000 w 282789"/>
              <a:gd name="connsiteY3" fmla="*/ 207194 h 248476"/>
              <a:gd name="connsiteX4" fmla="*/ 65025 w 282789"/>
              <a:gd name="connsiteY4" fmla="*/ 248469 h 248476"/>
              <a:gd name="connsiteX5" fmla="*/ 261875 w 282789"/>
              <a:gd name="connsiteY5" fmla="*/ 204019 h 248476"/>
              <a:gd name="connsiteX6" fmla="*/ 274575 w 282789"/>
              <a:gd name="connsiteY6" fmla="*/ 130994 h 248476"/>
              <a:gd name="connsiteX7" fmla="*/ 239650 w 282789"/>
              <a:gd name="connsiteY7" fmla="*/ 108769 h 248476"/>
              <a:gd name="connsiteX8" fmla="*/ 141225 w 282789"/>
              <a:gd name="connsiteY8" fmla="*/ 73844 h 248476"/>
              <a:gd name="connsiteX9" fmla="*/ 11050 w 282789"/>
              <a:gd name="connsiteY9" fmla="*/ 819 h 2484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82789" h="248476">
                <a:moveTo>
                  <a:pt x="11050" y="819"/>
                </a:moveTo>
                <a:cubicBezTo>
                  <a:pt x="-11175" y="9815"/>
                  <a:pt x="6817" y="99773"/>
                  <a:pt x="7875" y="127819"/>
                </a:cubicBezTo>
                <a:cubicBezTo>
                  <a:pt x="8933" y="155865"/>
                  <a:pt x="-1121" y="155865"/>
                  <a:pt x="17400" y="169094"/>
                </a:cubicBezTo>
                <a:cubicBezTo>
                  <a:pt x="35921" y="182323"/>
                  <a:pt x="111063" y="193965"/>
                  <a:pt x="119000" y="207194"/>
                </a:cubicBezTo>
                <a:cubicBezTo>
                  <a:pt x="126937" y="220423"/>
                  <a:pt x="41213" y="248998"/>
                  <a:pt x="65025" y="248469"/>
                </a:cubicBezTo>
                <a:cubicBezTo>
                  <a:pt x="88837" y="247940"/>
                  <a:pt x="226950" y="223598"/>
                  <a:pt x="261875" y="204019"/>
                </a:cubicBezTo>
                <a:cubicBezTo>
                  <a:pt x="296800" y="184440"/>
                  <a:pt x="278279" y="146869"/>
                  <a:pt x="274575" y="130994"/>
                </a:cubicBezTo>
                <a:cubicBezTo>
                  <a:pt x="270871" y="115119"/>
                  <a:pt x="261875" y="118294"/>
                  <a:pt x="239650" y="108769"/>
                </a:cubicBezTo>
                <a:cubicBezTo>
                  <a:pt x="217425" y="99244"/>
                  <a:pt x="177208" y="88131"/>
                  <a:pt x="141225" y="73844"/>
                </a:cubicBezTo>
                <a:cubicBezTo>
                  <a:pt x="105242" y="59557"/>
                  <a:pt x="33275" y="-8177"/>
                  <a:pt x="11050" y="819"/>
                </a:cubicBezTo>
                <a:close/>
              </a:path>
            </a:pathLst>
          </a:custGeom>
          <a:solidFill>
            <a:srgbClr val="FF0000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19" name="フリーフォーム 2518">
            <a:extLst>
              <a:ext uri="{FF2B5EF4-FFF2-40B4-BE49-F238E27FC236}">
                <a16:creationId xmlns:a16="http://schemas.microsoft.com/office/drawing/2014/main" id="{7AF5654F-43A5-5C6A-03D7-6AA1A44C479A}"/>
              </a:ext>
            </a:extLst>
          </p:cNvPr>
          <p:cNvSpPr/>
          <p:nvPr/>
        </p:nvSpPr>
        <p:spPr>
          <a:xfrm>
            <a:off x="795975" y="11083911"/>
            <a:ext cx="486748" cy="851174"/>
          </a:xfrm>
          <a:custGeom>
            <a:avLst/>
            <a:gdLst>
              <a:gd name="connsiteX0" fmla="*/ 274000 w 486748"/>
              <a:gd name="connsiteY0" fmla="*/ 14 h 851174"/>
              <a:gd name="connsiteX1" fmla="*/ 397825 w 486748"/>
              <a:gd name="connsiteY1" fmla="*/ 101614 h 851174"/>
              <a:gd name="connsiteX2" fmla="*/ 470850 w 486748"/>
              <a:gd name="connsiteY2" fmla="*/ 263539 h 851174"/>
              <a:gd name="connsiteX3" fmla="*/ 483550 w 486748"/>
              <a:gd name="connsiteY3" fmla="*/ 231789 h 851174"/>
              <a:gd name="connsiteX4" fmla="*/ 477200 w 486748"/>
              <a:gd name="connsiteY4" fmla="*/ 815989 h 851174"/>
              <a:gd name="connsiteX5" fmla="*/ 388300 w 486748"/>
              <a:gd name="connsiteY5" fmla="*/ 774714 h 851174"/>
              <a:gd name="connsiteX6" fmla="*/ 10475 w 486748"/>
              <a:gd name="connsiteY6" fmla="*/ 685814 h 851174"/>
              <a:gd name="connsiteX7" fmla="*/ 121600 w 486748"/>
              <a:gd name="connsiteY7" fmla="*/ 584214 h 851174"/>
              <a:gd name="connsiteX8" fmla="*/ 293050 w 486748"/>
              <a:gd name="connsiteY8" fmla="*/ 193689 h 851174"/>
              <a:gd name="connsiteX9" fmla="*/ 194625 w 486748"/>
              <a:gd name="connsiteY9" fmla="*/ 352439 h 851174"/>
              <a:gd name="connsiteX10" fmla="*/ 296225 w 486748"/>
              <a:gd name="connsiteY10" fmla="*/ 107964 h 851174"/>
              <a:gd name="connsiteX11" fmla="*/ 274000 w 486748"/>
              <a:gd name="connsiteY11" fmla="*/ 14 h 8511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486748" h="851174">
                <a:moveTo>
                  <a:pt x="274000" y="14"/>
                </a:moveTo>
                <a:cubicBezTo>
                  <a:pt x="290933" y="-1044"/>
                  <a:pt x="365017" y="57693"/>
                  <a:pt x="397825" y="101614"/>
                </a:cubicBezTo>
                <a:cubicBezTo>
                  <a:pt x="430633" y="145535"/>
                  <a:pt x="456563" y="241843"/>
                  <a:pt x="470850" y="263539"/>
                </a:cubicBezTo>
                <a:cubicBezTo>
                  <a:pt x="485138" y="285235"/>
                  <a:pt x="482492" y="139714"/>
                  <a:pt x="483550" y="231789"/>
                </a:cubicBezTo>
                <a:cubicBezTo>
                  <a:pt x="484608" y="323864"/>
                  <a:pt x="493075" y="725502"/>
                  <a:pt x="477200" y="815989"/>
                </a:cubicBezTo>
                <a:cubicBezTo>
                  <a:pt x="461325" y="906476"/>
                  <a:pt x="466087" y="796410"/>
                  <a:pt x="388300" y="774714"/>
                </a:cubicBezTo>
                <a:cubicBezTo>
                  <a:pt x="310513" y="753018"/>
                  <a:pt x="54925" y="717564"/>
                  <a:pt x="10475" y="685814"/>
                </a:cubicBezTo>
                <a:cubicBezTo>
                  <a:pt x="-33975" y="654064"/>
                  <a:pt x="74504" y="666235"/>
                  <a:pt x="121600" y="584214"/>
                </a:cubicBezTo>
                <a:cubicBezTo>
                  <a:pt x="168696" y="502193"/>
                  <a:pt x="280879" y="232318"/>
                  <a:pt x="293050" y="193689"/>
                </a:cubicBezTo>
                <a:cubicBezTo>
                  <a:pt x="305221" y="155060"/>
                  <a:pt x="194096" y="366727"/>
                  <a:pt x="194625" y="352439"/>
                </a:cubicBezTo>
                <a:cubicBezTo>
                  <a:pt x="195154" y="338152"/>
                  <a:pt x="279821" y="161939"/>
                  <a:pt x="296225" y="107964"/>
                </a:cubicBezTo>
                <a:cubicBezTo>
                  <a:pt x="312629" y="53989"/>
                  <a:pt x="257067" y="1072"/>
                  <a:pt x="274000" y="14"/>
                </a:cubicBezTo>
                <a:close/>
              </a:path>
            </a:pathLst>
          </a:custGeom>
          <a:solidFill>
            <a:srgbClr val="FFC000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20" name="フリーフォーム 2519">
            <a:extLst>
              <a:ext uri="{FF2B5EF4-FFF2-40B4-BE49-F238E27FC236}">
                <a16:creationId xmlns:a16="http://schemas.microsoft.com/office/drawing/2014/main" id="{D42F90EE-93FC-6610-DD2D-97125B4BF3B0}"/>
              </a:ext>
            </a:extLst>
          </p:cNvPr>
          <p:cNvSpPr/>
          <p:nvPr/>
        </p:nvSpPr>
        <p:spPr>
          <a:xfrm>
            <a:off x="1079441" y="11108569"/>
            <a:ext cx="350272" cy="773365"/>
          </a:xfrm>
          <a:custGeom>
            <a:avLst/>
            <a:gdLst>
              <a:gd name="connsiteX0" fmla="*/ 79434 w 350272"/>
              <a:gd name="connsiteY0" fmla="*/ 16631 h 773365"/>
              <a:gd name="connsiteX1" fmla="*/ 206434 w 350272"/>
              <a:gd name="connsiteY1" fmla="*/ 54731 h 773365"/>
              <a:gd name="connsiteX2" fmla="*/ 295334 w 350272"/>
              <a:gd name="connsiteY2" fmla="*/ 194431 h 773365"/>
              <a:gd name="connsiteX3" fmla="*/ 314384 w 350272"/>
              <a:gd name="connsiteY3" fmla="*/ 353181 h 773365"/>
              <a:gd name="connsiteX4" fmla="*/ 327084 w 350272"/>
              <a:gd name="connsiteY4" fmla="*/ 289681 h 773365"/>
              <a:gd name="connsiteX5" fmla="*/ 349309 w 350272"/>
              <a:gd name="connsiteY5" fmla="*/ 597656 h 773365"/>
              <a:gd name="connsiteX6" fmla="*/ 292159 w 350272"/>
              <a:gd name="connsiteY6" fmla="*/ 734181 h 773365"/>
              <a:gd name="connsiteX7" fmla="*/ 60384 w 350272"/>
              <a:gd name="connsiteY7" fmla="*/ 772281 h 773365"/>
              <a:gd name="connsiteX8" fmla="*/ 59 w 350272"/>
              <a:gd name="connsiteY8" fmla="*/ 702431 h 773365"/>
              <a:gd name="connsiteX9" fmla="*/ 66734 w 350272"/>
              <a:gd name="connsiteY9" fmla="*/ 315081 h 773365"/>
              <a:gd name="connsiteX10" fmla="*/ 79434 w 350272"/>
              <a:gd name="connsiteY10" fmla="*/ 16631 h 7733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350272" h="773365">
                <a:moveTo>
                  <a:pt x="79434" y="16631"/>
                </a:moveTo>
                <a:cubicBezTo>
                  <a:pt x="102717" y="-26761"/>
                  <a:pt x="170451" y="25098"/>
                  <a:pt x="206434" y="54731"/>
                </a:cubicBezTo>
                <a:cubicBezTo>
                  <a:pt x="242417" y="84364"/>
                  <a:pt x="277342" y="144689"/>
                  <a:pt x="295334" y="194431"/>
                </a:cubicBezTo>
                <a:cubicBezTo>
                  <a:pt x="313326" y="244173"/>
                  <a:pt x="309092" y="337306"/>
                  <a:pt x="314384" y="353181"/>
                </a:cubicBezTo>
                <a:cubicBezTo>
                  <a:pt x="319676" y="369056"/>
                  <a:pt x="321263" y="248935"/>
                  <a:pt x="327084" y="289681"/>
                </a:cubicBezTo>
                <a:cubicBezTo>
                  <a:pt x="332905" y="330427"/>
                  <a:pt x="355130" y="523573"/>
                  <a:pt x="349309" y="597656"/>
                </a:cubicBezTo>
                <a:cubicBezTo>
                  <a:pt x="343488" y="671739"/>
                  <a:pt x="340313" y="705077"/>
                  <a:pt x="292159" y="734181"/>
                </a:cubicBezTo>
                <a:cubicBezTo>
                  <a:pt x="244005" y="763285"/>
                  <a:pt x="109067" y="777573"/>
                  <a:pt x="60384" y="772281"/>
                </a:cubicBezTo>
                <a:cubicBezTo>
                  <a:pt x="11701" y="766989"/>
                  <a:pt x="-999" y="778631"/>
                  <a:pt x="59" y="702431"/>
                </a:cubicBezTo>
                <a:cubicBezTo>
                  <a:pt x="1117" y="626231"/>
                  <a:pt x="51388" y="427264"/>
                  <a:pt x="66734" y="315081"/>
                </a:cubicBezTo>
                <a:cubicBezTo>
                  <a:pt x="82080" y="202898"/>
                  <a:pt x="56151" y="60023"/>
                  <a:pt x="79434" y="16631"/>
                </a:cubicBezTo>
                <a:close/>
              </a:path>
            </a:pathLst>
          </a:custGeom>
          <a:solidFill>
            <a:srgbClr val="FFC000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21" name="フリーフォーム 2520">
            <a:extLst>
              <a:ext uri="{FF2B5EF4-FFF2-40B4-BE49-F238E27FC236}">
                <a16:creationId xmlns:a16="http://schemas.microsoft.com/office/drawing/2014/main" id="{0DFFDBD4-A1B9-1704-60D4-6B26CEC7E858}"/>
              </a:ext>
            </a:extLst>
          </p:cNvPr>
          <p:cNvSpPr/>
          <p:nvPr/>
        </p:nvSpPr>
        <p:spPr>
          <a:xfrm>
            <a:off x="1323894" y="10935218"/>
            <a:ext cx="318793" cy="243972"/>
          </a:xfrm>
          <a:custGeom>
            <a:avLst/>
            <a:gdLst>
              <a:gd name="connsiteX0" fmla="*/ 81 w 318793"/>
              <a:gd name="connsiteY0" fmla="*/ 34407 h 243972"/>
              <a:gd name="connsiteX1" fmla="*/ 209631 w 318793"/>
              <a:gd name="connsiteY1" fmla="*/ 2657 h 243972"/>
              <a:gd name="connsiteX2" fmla="*/ 317581 w 318793"/>
              <a:gd name="connsiteY2" fmla="*/ 110607 h 243972"/>
              <a:gd name="connsiteX3" fmla="*/ 257256 w 318793"/>
              <a:gd name="connsiteY3" fmla="*/ 167757 h 243972"/>
              <a:gd name="connsiteX4" fmla="*/ 101681 w 318793"/>
              <a:gd name="connsiteY4" fmla="*/ 243957 h 243972"/>
              <a:gd name="connsiteX5" fmla="*/ 165181 w 318793"/>
              <a:gd name="connsiteY5" fmla="*/ 161407 h 243972"/>
              <a:gd name="connsiteX6" fmla="*/ 250906 w 318793"/>
              <a:gd name="connsiteY6" fmla="*/ 91557 h 243972"/>
              <a:gd name="connsiteX7" fmla="*/ 235031 w 318793"/>
              <a:gd name="connsiteY7" fmla="*/ 50282 h 243972"/>
              <a:gd name="connsiteX8" fmla="*/ 81 w 318793"/>
              <a:gd name="connsiteY8" fmla="*/ 34407 h 2439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8793" h="243972">
                <a:moveTo>
                  <a:pt x="81" y="34407"/>
                </a:moveTo>
                <a:cubicBezTo>
                  <a:pt x="-4152" y="26470"/>
                  <a:pt x="156714" y="-10043"/>
                  <a:pt x="209631" y="2657"/>
                </a:cubicBezTo>
                <a:cubicBezTo>
                  <a:pt x="262548" y="15357"/>
                  <a:pt x="309644" y="83091"/>
                  <a:pt x="317581" y="110607"/>
                </a:cubicBezTo>
                <a:cubicBezTo>
                  <a:pt x="325518" y="138123"/>
                  <a:pt x="293239" y="145532"/>
                  <a:pt x="257256" y="167757"/>
                </a:cubicBezTo>
                <a:cubicBezTo>
                  <a:pt x="221273" y="189982"/>
                  <a:pt x="117027" y="245015"/>
                  <a:pt x="101681" y="243957"/>
                </a:cubicBezTo>
                <a:cubicBezTo>
                  <a:pt x="86335" y="242899"/>
                  <a:pt x="140310" y="186807"/>
                  <a:pt x="165181" y="161407"/>
                </a:cubicBezTo>
                <a:cubicBezTo>
                  <a:pt x="190052" y="136007"/>
                  <a:pt x="239264" y="110078"/>
                  <a:pt x="250906" y="91557"/>
                </a:cubicBezTo>
                <a:cubicBezTo>
                  <a:pt x="262548" y="73036"/>
                  <a:pt x="274718" y="58219"/>
                  <a:pt x="235031" y="50282"/>
                </a:cubicBezTo>
                <a:cubicBezTo>
                  <a:pt x="195344" y="42345"/>
                  <a:pt x="4314" y="42344"/>
                  <a:pt x="81" y="34407"/>
                </a:cubicBezTo>
                <a:close/>
              </a:path>
            </a:pathLst>
          </a:custGeom>
          <a:solidFill>
            <a:srgbClr val="92D050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22" name="フリーフォーム 2521">
            <a:extLst>
              <a:ext uri="{FF2B5EF4-FFF2-40B4-BE49-F238E27FC236}">
                <a16:creationId xmlns:a16="http://schemas.microsoft.com/office/drawing/2014/main" id="{CB17AA96-B4F7-DC4E-FD70-4579B47E08AE}"/>
              </a:ext>
            </a:extLst>
          </p:cNvPr>
          <p:cNvSpPr/>
          <p:nvPr/>
        </p:nvSpPr>
        <p:spPr>
          <a:xfrm>
            <a:off x="1300805" y="10934772"/>
            <a:ext cx="355736" cy="254436"/>
          </a:xfrm>
          <a:custGeom>
            <a:avLst/>
            <a:gdLst>
              <a:gd name="connsiteX0" fmla="*/ 945 w 355736"/>
              <a:gd name="connsiteY0" fmla="*/ 15803 h 254436"/>
              <a:gd name="connsiteX1" fmla="*/ 207320 w 355736"/>
              <a:gd name="connsiteY1" fmla="*/ 6278 h 254436"/>
              <a:gd name="connsiteX2" fmla="*/ 353370 w 355736"/>
              <a:gd name="connsiteY2" fmla="*/ 104703 h 254436"/>
              <a:gd name="connsiteX3" fmla="*/ 286695 w 355736"/>
              <a:gd name="connsiteY3" fmla="*/ 158678 h 254436"/>
              <a:gd name="connsiteX4" fmla="*/ 143820 w 355736"/>
              <a:gd name="connsiteY4" fmla="*/ 253928 h 254436"/>
              <a:gd name="connsiteX5" fmla="*/ 178745 w 355736"/>
              <a:gd name="connsiteY5" fmla="*/ 190428 h 254436"/>
              <a:gd name="connsiteX6" fmla="*/ 131120 w 355736"/>
              <a:gd name="connsiteY6" fmla="*/ 63428 h 254436"/>
              <a:gd name="connsiteX7" fmla="*/ 945 w 355736"/>
              <a:gd name="connsiteY7" fmla="*/ 15803 h 2544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55736" h="254436">
                <a:moveTo>
                  <a:pt x="945" y="15803"/>
                </a:moveTo>
                <a:cubicBezTo>
                  <a:pt x="13645" y="6278"/>
                  <a:pt x="148582" y="-8539"/>
                  <a:pt x="207320" y="6278"/>
                </a:cubicBezTo>
                <a:cubicBezTo>
                  <a:pt x="266058" y="21095"/>
                  <a:pt x="340141" y="79303"/>
                  <a:pt x="353370" y="104703"/>
                </a:cubicBezTo>
                <a:cubicBezTo>
                  <a:pt x="366599" y="130103"/>
                  <a:pt x="321620" y="133807"/>
                  <a:pt x="286695" y="158678"/>
                </a:cubicBezTo>
                <a:cubicBezTo>
                  <a:pt x="251770" y="183549"/>
                  <a:pt x="161812" y="248636"/>
                  <a:pt x="143820" y="253928"/>
                </a:cubicBezTo>
                <a:cubicBezTo>
                  <a:pt x="125828" y="259220"/>
                  <a:pt x="180862" y="222178"/>
                  <a:pt x="178745" y="190428"/>
                </a:cubicBezTo>
                <a:cubicBezTo>
                  <a:pt x="176628" y="158678"/>
                  <a:pt x="154932" y="89886"/>
                  <a:pt x="131120" y="63428"/>
                </a:cubicBezTo>
                <a:cubicBezTo>
                  <a:pt x="107308" y="36970"/>
                  <a:pt x="-11755" y="25328"/>
                  <a:pt x="945" y="15803"/>
                </a:cubicBezTo>
                <a:close/>
              </a:path>
            </a:pathLst>
          </a:custGeom>
          <a:solidFill>
            <a:srgbClr val="92D050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23" name="フリーフォーム 2522">
            <a:extLst>
              <a:ext uri="{FF2B5EF4-FFF2-40B4-BE49-F238E27FC236}">
                <a16:creationId xmlns:a16="http://schemas.microsoft.com/office/drawing/2014/main" id="{7F644A7B-5B07-191B-95EF-D1BD240C5CD2}"/>
              </a:ext>
            </a:extLst>
          </p:cNvPr>
          <p:cNvSpPr/>
          <p:nvPr/>
        </p:nvSpPr>
        <p:spPr>
          <a:xfrm>
            <a:off x="1333041" y="10888910"/>
            <a:ext cx="160781" cy="407742"/>
          </a:xfrm>
          <a:custGeom>
            <a:avLst/>
            <a:gdLst>
              <a:gd name="connsiteX0" fmla="*/ 35384 w 160781"/>
              <a:gd name="connsiteY0" fmla="*/ 1340 h 407742"/>
              <a:gd name="connsiteX1" fmla="*/ 159209 w 160781"/>
              <a:gd name="connsiteY1" fmla="*/ 245815 h 407742"/>
              <a:gd name="connsiteX2" fmla="*/ 102059 w 160781"/>
              <a:gd name="connsiteY2" fmla="*/ 293440 h 407742"/>
              <a:gd name="connsiteX3" fmla="*/ 54434 w 160781"/>
              <a:gd name="connsiteY3" fmla="*/ 407740 h 407742"/>
              <a:gd name="connsiteX4" fmla="*/ 16334 w 160781"/>
              <a:gd name="connsiteY4" fmla="*/ 296615 h 407742"/>
              <a:gd name="connsiteX5" fmla="*/ 9984 w 160781"/>
              <a:gd name="connsiteY5" fmla="*/ 233115 h 407742"/>
              <a:gd name="connsiteX6" fmla="*/ 459 w 160781"/>
              <a:gd name="connsiteY6" fmla="*/ 150565 h 407742"/>
              <a:gd name="connsiteX7" fmla="*/ 35384 w 160781"/>
              <a:gd name="connsiteY7" fmla="*/ 1340 h 4077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60781" h="407742">
                <a:moveTo>
                  <a:pt x="35384" y="1340"/>
                </a:moveTo>
                <a:cubicBezTo>
                  <a:pt x="61842" y="17215"/>
                  <a:pt x="148097" y="197132"/>
                  <a:pt x="159209" y="245815"/>
                </a:cubicBezTo>
                <a:cubicBezTo>
                  <a:pt x="170321" y="294498"/>
                  <a:pt x="119522" y="266452"/>
                  <a:pt x="102059" y="293440"/>
                </a:cubicBezTo>
                <a:cubicBezTo>
                  <a:pt x="84596" y="320428"/>
                  <a:pt x="68722" y="407211"/>
                  <a:pt x="54434" y="407740"/>
                </a:cubicBezTo>
                <a:cubicBezTo>
                  <a:pt x="40147" y="408269"/>
                  <a:pt x="23742" y="325719"/>
                  <a:pt x="16334" y="296615"/>
                </a:cubicBezTo>
                <a:cubicBezTo>
                  <a:pt x="8926" y="267511"/>
                  <a:pt x="12630" y="257457"/>
                  <a:pt x="9984" y="233115"/>
                </a:cubicBezTo>
                <a:cubicBezTo>
                  <a:pt x="7338" y="208773"/>
                  <a:pt x="-2187" y="186019"/>
                  <a:pt x="459" y="150565"/>
                </a:cubicBezTo>
                <a:cubicBezTo>
                  <a:pt x="3105" y="115111"/>
                  <a:pt x="8926" y="-14535"/>
                  <a:pt x="35384" y="1340"/>
                </a:cubicBezTo>
                <a:close/>
              </a:path>
            </a:pathLst>
          </a:custGeom>
          <a:solidFill>
            <a:srgbClr val="FF0000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24" name="フリーフォーム 2523">
            <a:extLst>
              <a:ext uri="{FF2B5EF4-FFF2-40B4-BE49-F238E27FC236}">
                <a16:creationId xmlns:a16="http://schemas.microsoft.com/office/drawing/2014/main" id="{DD50ED02-7C34-9DA1-2027-1CE918621A3C}"/>
              </a:ext>
            </a:extLst>
          </p:cNvPr>
          <p:cNvSpPr/>
          <p:nvPr/>
        </p:nvSpPr>
        <p:spPr>
          <a:xfrm>
            <a:off x="1126906" y="10675669"/>
            <a:ext cx="257811" cy="189392"/>
          </a:xfrm>
          <a:custGeom>
            <a:avLst/>
            <a:gdLst>
              <a:gd name="connsiteX0" fmla="*/ 95469 w 257811"/>
              <a:gd name="connsiteY0" fmla="*/ 189181 h 189392"/>
              <a:gd name="connsiteX1" fmla="*/ 219 w 257811"/>
              <a:gd name="connsiteY1" fmla="*/ 84406 h 189392"/>
              <a:gd name="connsiteX2" fmla="*/ 73244 w 257811"/>
              <a:gd name="connsiteY2" fmla="*/ 1856 h 189392"/>
              <a:gd name="connsiteX3" fmla="*/ 197069 w 257811"/>
              <a:gd name="connsiteY3" fmla="*/ 33606 h 189392"/>
              <a:gd name="connsiteX4" fmla="*/ 254219 w 257811"/>
              <a:gd name="connsiteY4" fmla="*/ 109806 h 189392"/>
              <a:gd name="connsiteX5" fmla="*/ 95469 w 257811"/>
              <a:gd name="connsiteY5" fmla="*/ 189181 h 1893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57811" h="189392">
                <a:moveTo>
                  <a:pt x="95469" y="189181"/>
                </a:moveTo>
                <a:cubicBezTo>
                  <a:pt x="53136" y="184948"/>
                  <a:pt x="3923" y="115627"/>
                  <a:pt x="219" y="84406"/>
                </a:cubicBezTo>
                <a:cubicBezTo>
                  <a:pt x="-3485" y="53185"/>
                  <a:pt x="40436" y="10323"/>
                  <a:pt x="73244" y="1856"/>
                </a:cubicBezTo>
                <a:cubicBezTo>
                  <a:pt x="106052" y="-6611"/>
                  <a:pt x="166907" y="15614"/>
                  <a:pt x="197069" y="33606"/>
                </a:cubicBezTo>
                <a:cubicBezTo>
                  <a:pt x="227231" y="51598"/>
                  <a:pt x="270623" y="86523"/>
                  <a:pt x="254219" y="109806"/>
                </a:cubicBezTo>
                <a:cubicBezTo>
                  <a:pt x="237815" y="133089"/>
                  <a:pt x="137802" y="193414"/>
                  <a:pt x="95469" y="189181"/>
                </a:cubicBezTo>
                <a:close/>
              </a:path>
            </a:pathLst>
          </a:custGeom>
          <a:solidFill>
            <a:srgbClr val="92D050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25" name="フリーフォーム 2524">
            <a:extLst>
              <a:ext uri="{FF2B5EF4-FFF2-40B4-BE49-F238E27FC236}">
                <a16:creationId xmlns:a16="http://schemas.microsoft.com/office/drawing/2014/main" id="{C1EA890A-C795-D4D2-510D-D0388D391BD0}"/>
              </a:ext>
            </a:extLst>
          </p:cNvPr>
          <p:cNvSpPr/>
          <p:nvPr/>
        </p:nvSpPr>
        <p:spPr>
          <a:xfrm>
            <a:off x="1006624" y="10961919"/>
            <a:ext cx="415491" cy="137512"/>
          </a:xfrm>
          <a:custGeom>
            <a:avLst/>
            <a:gdLst>
              <a:gd name="connsiteX0" fmla="*/ 3026 w 415491"/>
              <a:gd name="connsiteY0" fmla="*/ 7706 h 137512"/>
              <a:gd name="connsiteX1" fmla="*/ 374501 w 415491"/>
              <a:gd name="connsiteY1" fmla="*/ 23581 h 137512"/>
              <a:gd name="connsiteX2" fmla="*/ 387201 w 415491"/>
              <a:gd name="connsiteY2" fmla="*/ 109306 h 137512"/>
              <a:gd name="connsiteX3" fmla="*/ 206226 w 415491"/>
              <a:gd name="connsiteY3" fmla="*/ 131531 h 137512"/>
              <a:gd name="connsiteX4" fmla="*/ 3026 w 415491"/>
              <a:gd name="connsiteY4" fmla="*/ 7706 h 1375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15491" h="137512">
                <a:moveTo>
                  <a:pt x="3026" y="7706"/>
                </a:moveTo>
                <a:cubicBezTo>
                  <a:pt x="31072" y="-10286"/>
                  <a:pt x="310472" y="6648"/>
                  <a:pt x="374501" y="23581"/>
                </a:cubicBezTo>
                <a:cubicBezTo>
                  <a:pt x="438530" y="40514"/>
                  <a:pt x="415247" y="91314"/>
                  <a:pt x="387201" y="109306"/>
                </a:cubicBezTo>
                <a:cubicBezTo>
                  <a:pt x="359155" y="127298"/>
                  <a:pt x="262847" y="147935"/>
                  <a:pt x="206226" y="131531"/>
                </a:cubicBezTo>
                <a:cubicBezTo>
                  <a:pt x="149605" y="115127"/>
                  <a:pt x="-25020" y="25698"/>
                  <a:pt x="3026" y="7706"/>
                </a:cubicBezTo>
                <a:close/>
              </a:path>
            </a:pathLst>
          </a:custGeom>
          <a:solidFill>
            <a:srgbClr val="FFC000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26" name="フリーフォーム 2525">
            <a:extLst>
              <a:ext uri="{FF2B5EF4-FFF2-40B4-BE49-F238E27FC236}">
                <a16:creationId xmlns:a16="http://schemas.microsoft.com/office/drawing/2014/main" id="{E46E298F-4C5A-BB31-D2E5-05B7CE30BF91}"/>
              </a:ext>
            </a:extLst>
          </p:cNvPr>
          <p:cNvSpPr/>
          <p:nvPr/>
        </p:nvSpPr>
        <p:spPr>
          <a:xfrm>
            <a:off x="6823033" y="7016616"/>
            <a:ext cx="541637" cy="556948"/>
          </a:xfrm>
          <a:custGeom>
            <a:avLst/>
            <a:gdLst>
              <a:gd name="connsiteX0" fmla="*/ 42 w 541637"/>
              <a:gd name="connsiteY0" fmla="*/ 134 h 556948"/>
              <a:gd name="connsiteX1" fmla="*/ 495342 w 541637"/>
              <a:gd name="connsiteY1" fmla="*/ 517659 h 556948"/>
              <a:gd name="connsiteX2" fmla="*/ 466767 w 541637"/>
              <a:gd name="connsiteY2" fmla="*/ 466859 h 556948"/>
              <a:gd name="connsiteX3" fmla="*/ 42 w 541637"/>
              <a:gd name="connsiteY3" fmla="*/ 134 h 5569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41637" h="556948">
                <a:moveTo>
                  <a:pt x="42" y="134"/>
                </a:moveTo>
                <a:cubicBezTo>
                  <a:pt x="4805" y="8601"/>
                  <a:pt x="417555" y="439872"/>
                  <a:pt x="495342" y="517659"/>
                </a:cubicBezTo>
                <a:cubicBezTo>
                  <a:pt x="573129" y="595446"/>
                  <a:pt x="545613" y="546763"/>
                  <a:pt x="466767" y="466859"/>
                </a:cubicBezTo>
                <a:cubicBezTo>
                  <a:pt x="387921" y="386955"/>
                  <a:pt x="-4721" y="-8333"/>
                  <a:pt x="42" y="134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27" name="フリーフォーム 2526">
            <a:extLst>
              <a:ext uri="{FF2B5EF4-FFF2-40B4-BE49-F238E27FC236}">
                <a16:creationId xmlns:a16="http://schemas.microsoft.com/office/drawing/2014/main" id="{9B2A3D7F-2821-E1FA-1B85-219295B847BD}"/>
              </a:ext>
            </a:extLst>
          </p:cNvPr>
          <p:cNvSpPr/>
          <p:nvPr/>
        </p:nvSpPr>
        <p:spPr>
          <a:xfrm>
            <a:off x="7515771" y="7772347"/>
            <a:ext cx="698843" cy="925326"/>
          </a:xfrm>
          <a:custGeom>
            <a:avLst/>
            <a:gdLst>
              <a:gd name="connsiteX0" fmla="*/ 5804 w 698843"/>
              <a:gd name="connsiteY0" fmla="*/ 6403 h 925326"/>
              <a:gd name="connsiteX1" fmla="*/ 453479 w 698843"/>
              <a:gd name="connsiteY1" fmla="*/ 619178 h 925326"/>
              <a:gd name="connsiteX2" fmla="*/ 691604 w 698843"/>
              <a:gd name="connsiteY2" fmla="*/ 914453 h 925326"/>
              <a:gd name="connsiteX3" fmla="*/ 599529 w 698843"/>
              <a:gd name="connsiteY3" fmla="*/ 809678 h 925326"/>
              <a:gd name="connsiteX4" fmla="*/ 224879 w 698843"/>
              <a:gd name="connsiteY4" fmla="*/ 327078 h 925326"/>
              <a:gd name="connsiteX5" fmla="*/ 5804 w 698843"/>
              <a:gd name="connsiteY5" fmla="*/ 6403 h 9253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98843" h="925326">
                <a:moveTo>
                  <a:pt x="5804" y="6403"/>
                </a:moveTo>
                <a:cubicBezTo>
                  <a:pt x="43904" y="55086"/>
                  <a:pt x="339179" y="467836"/>
                  <a:pt x="453479" y="619178"/>
                </a:cubicBezTo>
                <a:cubicBezTo>
                  <a:pt x="567779" y="770520"/>
                  <a:pt x="667262" y="882703"/>
                  <a:pt x="691604" y="914453"/>
                </a:cubicBezTo>
                <a:cubicBezTo>
                  <a:pt x="715946" y="946203"/>
                  <a:pt x="677317" y="907574"/>
                  <a:pt x="599529" y="809678"/>
                </a:cubicBezTo>
                <a:cubicBezTo>
                  <a:pt x="521741" y="711782"/>
                  <a:pt x="323833" y="455665"/>
                  <a:pt x="224879" y="327078"/>
                </a:cubicBezTo>
                <a:cubicBezTo>
                  <a:pt x="125925" y="198491"/>
                  <a:pt x="-32296" y="-42280"/>
                  <a:pt x="5804" y="6403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28" name="フリーフォーム 2527">
            <a:extLst>
              <a:ext uri="{FF2B5EF4-FFF2-40B4-BE49-F238E27FC236}">
                <a16:creationId xmlns:a16="http://schemas.microsoft.com/office/drawing/2014/main" id="{E70B7E6F-9DFE-5F7E-D207-1C64D4C645BA}"/>
              </a:ext>
            </a:extLst>
          </p:cNvPr>
          <p:cNvSpPr/>
          <p:nvPr/>
        </p:nvSpPr>
        <p:spPr>
          <a:xfrm>
            <a:off x="7510293" y="7789050"/>
            <a:ext cx="622822" cy="848395"/>
          </a:xfrm>
          <a:custGeom>
            <a:avLst/>
            <a:gdLst>
              <a:gd name="connsiteX0" fmla="*/ 4932 w 622822"/>
              <a:gd name="connsiteY0" fmla="*/ 15100 h 848395"/>
              <a:gd name="connsiteX1" fmla="*/ 592307 w 622822"/>
              <a:gd name="connsiteY1" fmla="*/ 812025 h 848395"/>
              <a:gd name="connsiteX2" fmla="*/ 544682 w 622822"/>
              <a:gd name="connsiteY2" fmla="*/ 723125 h 848395"/>
              <a:gd name="connsiteX3" fmla="*/ 322432 w 622822"/>
              <a:gd name="connsiteY3" fmla="*/ 319900 h 848395"/>
              <a:gd name="connsiteX4" fmla="*/ 4932 w 622822"/>
              <a:gd name="connsiteY4" fmla="*/ 15100 h 8483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22822" h="848395">
                <a:moveTo>
                  <a:pt x="4932" y="15100"/>
                </a:moveTo>
                <a:cubicBezTo>
                  <a:pt x="49911" y="97121"/>
                  <a:pt x="502349" y="694021"/>
                  <a:pt x="592307" y="812025"/>
                </a:cubicBezTo>
                <a:cubicBezTo>
                  <a:pt x="682265" y="930029"/>
                  <a:pt x="544682" y="723125"/>
                  <a:pt x="544682" y="723125"/>
                </a:cubicBezTo>
                <a:cubicBezTo>
                  <a:pt x="499703" y="641104"/>
                  <a:pt x="409744" y="433142"/>
                  <a:pt x="322432" y="319900"/>
                </a:cubicBezTo>
                <a:cubicBezTo>
                  <a:pt x="235120" y="206658"/>
                  <a:pt x="-40047" y="-66921"/>
                  <a:pt x="4932" y="15100"/>
                </a:cubicBezTo>
                <a:close/>
              </a:path>
            </a:pathLst>
          </a:custGeom>
          <a:solidFill>
            <a:srgbClr val="FF0000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29" name="フリーフォーム 2528">
            <a:extLst>
              <a:ext uri="{FF2B5EF4-FFF2-40B4-BE49-F238E27FC236}">
                <a16:creationId xmlns:a16="http://schemas.microsoft.com/office/drawing/2014/main" id="{7240BC0A-4790-CCB7-50D9-BCDA3EE41923}"/>
              </a:ext>
            </a:extLst>
          </p:cNvPr>
          <p:cNvSpPr/>
          <p:nvPr/>
        </p:nvSpPr>
        <p:spPr>
          <a:xfrm>
            <a:off x="1673190" y="9180089"/>
            <a:ext cx="484657" cy="744340"/>
          </a:xfrm>
          <a:custGeom>
            <a:avLst/>
            <a:gdLst>
              <a:gd name="connsiteX0" fmla="*/ 35 w 484657"/>
              <a:gd name="connsiteY0" fmla="*/ 2011 h 744340"/>
              <a:gd name="connsiteX1" fmla="*/ 203235 w 484657"/>
              <a:gd name="connsiteY1" fmla="*/ 87736 h 744340"/>
              <a:gd name="connsiteX2" fmla="*/ 228635 w 484657"/>
              <a:gd name="connsiteY2" fmla="*/ 81386 h 744340"/>
              <a:gd name="connsiteX3" fmla="*/ 254035 w 484657"/>
              <a:gd name="connsiteY3" fmla="*/ 246486 h 744340"/>
              <a:gd name="connsiteX4" fmla="*/ 263560 w 484657"/>
              <a:gd name="connsiteY4" fmla="*/ 252836 h 744340"/>
              <a:gd name="connsiteX5" fmla="*/ 254035 w 484657"/>
              <a:gd name="connsiteY5" fmla="*/ 202036 h 744340"/>
              <a:gd name="connsiteX6" fmla="*/ 476285 w 484657"/>
              <a:gd name="connsiteY6" fmla="*/ 722736 h 744340"/>
              <a:gd name="connsiteX7" fmla="*/ 441360 w 484657"/>
              <a:gd name="connsiteY7" fmla="*/ 652886 h 744340"/>
              <a:gd name="connsiteX8" fmla="*/ 288960 w 484657"/>
              <a:gd name="connsiteY8" fmla="*/ 351261 h 744340"/>
              <a:gd name="connsiteX9" fmla="*/ 187360 w 484657"/>
              <a:gd name="connsiteY9" fmla="*/ 186161 h 744340"/>
              <a:gd name="connsiteX10" fmla="*/ 35 w 484657"/>
              <a:gd name="connsiteY10" fmla="*/ 2011 h 7443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484657" h="744340">
                <a:moveTo>
                  <a:pt x="35" y="2011"/>
                </a:moveTo>
                <a:cubicBezTo>
                  <a:pt x="2681" y="-14393"/>
                  <a:pt x="165135" y="74507"/>
                  <a:pt x="203235" y="87736"/>
                </a:cubicBezTo>
                <a:cubicBezTo>
                  <a:pt x="241335" y="100965"/>
                  <a:pt x="220168" y="54928"/>
                  <a:pt x="228635" y="81386"/>
                </a:cubicBezTo>
                <a:cubicBezTo>
                  <a:pt x="237102" y="107844"/>
                  <a:pt x="248214" y="217911"/>
                  <a:pt x="254035" y="246486"/>
                </a:cubicBezTo>
                <a:cubicBezTo>
                  <a:pt x="259856" y="275061"/>
                  <a:pt x="263560" y="260244"/>
                  <a:pt x="263560" y="252836"/>
                </a:cubicBezTo>
                <a:cubicBezTo>
                  <a:pt x="263560" y="245428"/>
                  <a:pt x="218581" y="123719"/>
                  <a:pt x="254035" y="202036"/>
                </a:cubicBezTo>
                <a:cubicBezTo>
                  <a:pt x="289489" y="280353"/>
                  <a:pt x="445064" y="647594"/>
                  <a:pt x="476285" y="722736"/>
                </a:cubicBezTo>
                <a:cubicBezTo>
                  <a:pt x="507506" y="797878"/>
                  <a:pt x="441360" y="652886"/>
                  <a:pt x="441360" y="652886"/>
                </a:cubicBezTo>
                <a:cubicBezTo>
                  <a:pt x="410139" y="590974"/>
                  <a:pt x="331293" y="429049"/>
                  <a:pt x="288960" y="351261"/>
                </a:cubicBezTo>
                <a:cubicBezTo>
                  <a:pt x="246627" y="273473"/>
                  <a:pt x="232868" y="242782"/>
                  <a:pt x="187360" y="186161"/>
                </a:cubicBezTo>
                <a:cubicBezTo>
                  <a:pt x="141852" y="129540"/>
                  <a:pt x="-2611" y="18415"/>
                  <a:pt x="35" y="2011"/>
                </a:cubicBezTo>
                <a:close/>
              </a:path>
            </a:pathLst>
          </a:custGeom>
          <a:solidFill>
            <a:schemeClr val="accent5">
              <a:lumMod val="75000"/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30" name="フリーフォーム 2529">
            <a:extLst>
              <a:ext uri="{FF2B5EF4-FFF2-40B4-BE49-F238E27FC236}">
                <a16:creationId xmlns:a16="http://schemas.microsoft.com/office/drawing/2014/main" id="{DF4D42DF-E933-A1FD-9924-CCF6596ACDF6}"/>
              </a:ext>
            </a:extLst>
          </p:cNvPr>
          <p:cNvSpPr/>
          <p:nvPr/>
        </p:nvSpPr>
        <p:spPr>
          <a:xfrm>
            <a:off x="2019295" y="8695981"/>
            <a:ext cx="834005" cy="154568"/>
          </a:xfrm>
          <a:custGeom>
            <a:avLst/>
            <a:gdLst>
              <a:gd name="connsiteX0" fmla="*/ 200030 w 834005"/>
              <a:gd name="connsiteY0" fmla="*/ 344 h 154568"/>
              <a:gd name="connsiteX1" fmla="*/ 479430 w 834005"/>
              <a:gd name="connsiteY1" fmla="*/ 108294 h 154568"/>
              <a:gd name="connsiteX2" fmla="*/ 361955 w 834005"/>
              <a:gd name="connsiteY2" fmla="*/ 108294 h 154568"/>
              <a:gd name="connsiteX3" fmla="*/ 644530 w 834005"/>
              <a:gd name="connsiteY3" fmla="*/ 114644 h 154568"/>
              <a:gd name="connsiteX4" fmla="*/ 831855 w 834005"/>
              <a:gd name="connsiteY4" fmla="*/ 146394 h 154568"/>
              <a:gd name="connsiteX5" fmla="*/ 717555 w 834005"/>
              <a:gd name="connsiteY5" fmla="*/ 152744 h 154568"/>
              <a:gd name="connsiteX6" fmla="*/ 311155 w 834005"/>
              <a:gd name="connsiteY6" fmla="*/ 140044 h 154568"/>
              <a:gd name="connsiteX7" fmla="*/ 19055 w 834005"/>
              <a:gd name="connsiteY7" fmla="*/ 149569 h 154568"/>
              <a:gd name="connsiteX8" fmla="*/ 142880 w 834005"/>
              <a:gd name="connsiteY8" fmla="*/ 152744 h 154568"/>
              <a:gd name="connsiteX9" fmla="*/ 5 w 834005"/>
              <a:gd name="connsiteY9" fmla="*/ 120994 h 154568"/>
              <a:gd name="connsiteX10" fmla="*/ 149230 w 834005"/>
              <a:gd name="connsiteY10" fmla="*/ 67019 h 154568"/>
              <a:gd name="connsiteX11" fmla="*/ 38105 w 834005"/>
              <a:gd name="connsiteY11" fmla="*/ 73369 h 154568"/>
              <a:gd name="connsiteX12" fmla="*/ 200030 w 834005"/>
              <a:gd name="connsiteY12" fmla="*/ 344 h 1545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834005" h="154568">
                <a:moveTo>
                  <a:pt x="200030" y="344"/>
                </a:moveTo>
                <a:cubicBezTo>
                  <a:pt x="273584" y="6165"/>
                  <a:pt x="452443" y="90302"/>
                  <a:pt x="479430" y="108294"/>
                </a:cubicBezTo>
                <a:cubicBezTo>
                  <a:pt x="506417" y="126286"/>
                  <a:pt x="334438" y="107236"/>
                  <a:pt x="361955" y="108294"/>
                </a:cubicBezTo>
                <a:cubicBezTo>
                  <a:pt x="389472" y="109352"/>
                  <a:pt x="566213" y="108294"/>
                  <a:pt x="644530" y="114644"/>
                </a:cubicBezTo>
                <a:cubicBezTo>
                  <a:pt x="722847" y="120994"/>
                  <a:pt x="819684" y="140044"/>
                  <a:pt x="831855" y="146394"/>
                </a:cubicBezTo>
                <a:cubicBezTo>
                  <a:pt x="844026" y="152744"/>
                  <a:pt x="804338" y="153802"/>
                  <a:pt x="717555" y="152744"/>
                </a:cubicBezTo>
                <a:cubicBezTo>
                  <a:pt x="630772" y="151686"/>
                  <a:pt x="427572" y="140573"/>
                  <a:pt x="311155" y="140044"/>
                </a:cubicBezTo>
                <a:cubicBezTo>
                  <a:pt x="194738" y="139515"/>
                  <a:pt x="47101" y="147452"/>
                  <a:pt x="19055" y="149569"/>
                </a:cubicBezTo>
                <a:cubicBezTo>
                  <a:pt x="-8991" y="151686"/>
                  <a:pt x="146055" y="157506"/>
                  <a:pt x="142880" y="152744"/>
                </a:cubicBezTo>
                <a:cubicBezTo>
                  <a:pt x="139705" y="147982"/>
                  <a:pt x="-1053" y="135281"/>
                  <a:pt x="5" y="120994"/>
                </a:cubicBezTo>
                <a:cubicBezTo>
                  <a:pt x="1063" y="106707"/>
                  <a:pt x="142880" y="74956"/>
                  <a:pt x="149230" y="67019"/>
                </a:cubicBezTo>
                <a:cubicBezTo>
                  <a:pt x="155580" y="59082"/>
                  <a:pt x="31226" y="82365"/>
                  <a:pt x="38105" y="73369"/>
                </a:cubicBezTo>
                <a:cubicBezTo>
                  <a:pt x="44984" y="64373"/>
                  <a:pt x="126476" y="-5477"/>
                  <a:pt x="200030" y="344"/>
                </a:cubicBezTo>
                <a:close/>
              </a:path>
            </a:pathLst>
          </a:custGeom>
          <a:solidFill>
            <a:schemeClr val="accent5">
              <a:lumMod val="75000"/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31" name="フリーフォーム 2530">
            <a:extLst>
              <a:ext uri="{FF2B5EF4-FFF2-40B4-BE49-F238E27FC236}">
                <a16:creationId xmlns:a16="http://schemas.microsoft.com/office/drawing/2014/main" id="{C63F6F97-E808-E3E5-7DAA-9549886E62A8}"/>
              </a:ext>
            </a:extLst>
          </p:cNvPr>
          <p:cNvSpPr/>
          <p:nvPr/>
        </p:nvSpPr>
        <p:spPr>
          <a:xfrm>
            <a:off x="1819244" y="8850693"/>
            <a:ext cx="637617" cy="111021"/>
          </a:xfrm>
          <a:custGeom>
            <a:avLst/>
            <a:gdLst>
              <a:gd name="connsiteX0" fmla="*/ 31 w 637617"/>
              <a:gd name="connsiteY0" fmla="*/ 48832 h 111021"/>
              <a:gd name="connsiteX1" fmla="*/ 368331 w 637617"/>
              <a:gd name="connsiteY1" fmla="*/ 1207 h 111021"/>
              <a:gd name="connsiteX2" fmla="*/ 625506 w 637617"/>
              <a:gd name="connsiteY2" fmla="*/ 105982 h 111021"/>
              <a:gd name="connsiteX3" fmla="*/ 549306 w 637617"/>
              <a:gd name="connsiteY3" fmla="*/ 90107 h 111021"/>
              <a:gd name="connsiteX4" fmla="*/ 146081 w 637617"/>
              <a:gd name="connsiteY4" fmla="*/ 52007 h 111021"/>
              <a:gd name="connsiteX5" fmla="*/ 346106 w 637617"/>
              <a:gd name="connsiteY5" fmla="*/ 45657 h 111021"/>
              <a:gd name="connsiteX6" fmla="*/ 31 w 637617"/>
              <a:gd name="connsiteY6" fmla="*/ 48832 h 1110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37617" h="111021">
                <a:moveTo>
                  <a:pt x="31" y="48832"/>
                </a:moveTo>
                <a:cubicBezTo>
                  <a:pt x="3735" y="41424"/>
                  <a:pt x="264085" y="-8318"/>
                  <a:pt x="368331" y="1207"/>
                </a:cubicBezTo>
                <a:cubicBezTo>
                  <a:pt x="472577" y="10732"/>
                  <a:pt x="595344" y="91165"/>
                  <a:pt x="625506" y="105982"/>
                </a:cubicBezTo>
                <a:cubicBezTo>
                  <a:pt x="655668" y="120799"/>
                  <a:pt x="629210" y="99103"/>
                  <a:pt x="549306" y="90107"/>
                </a:cubicBezTo>
                <a:cubicBezTo>
                  <a:pt x="469402" y="81111"/>
                  <a:pt x="179948" y="59415"/>
                  <a:pt x="146081" y="52007"/>
                </a:cubicBezTo>
                <a:cubicBezTo>
                  <a:pt x="112214" y="44599"/>
                  <a:pt x="366743" y="48303"/>
                  <a:pt x="346106" y="45657"/>
                </a:cubicBezTo>
                <a:cubicBezTo>
                  <a:pt x="325469" y="43011"/>
                  <a:pt x="-3673" y="56240"/>
                  <a:pt x="31" y="48832"/>
                </a:cubicBezTo>
                <a:close/>
              </a:path>
            </a:pathLst>
          </a:custGeom>
          <a:solidFill>
            <a:schemeClr val="accent5">
              <a:lumMod val="75000"/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32" name="フリーフォーム 2531">
            <a:extLst>
              <a:ext uri="{FF2B5EF4-FFF2-40B4-BE49-F238E27FC236}">
                <a16:creationId xmlns:a16="http://schemas.microsoft.com/office/drawing/2014/main" id="{2A0D8F9F-60F2-81A8-2F90-1F90856D5399}"/>
              </a:ext>
            </a:extLst>
          </p:cNvPr>
          <p:cNvSpPr/>
          <p:nvPr/>
        </p:nvSpPr>
        <p:spPr>
          <a:xfrm>
            <a:off x="1815025" y="8926310"/>
            <a:ext cx="437241" cy="160427"/>
          </a:xfrm>
          <a:custGeom>
            <a:avLst/>
            <a:gdLst>
              <a:gd name="connsiteX0" fmla="*/ 13775 w 437241"/>
              <a:gd name="connsiteY0" fmla="*/ 154190 h 160427"/>
              <a:gd name="connsiteX1" fmla="*/ 274125 w 437241"/>
              <a:gd name="connsiteY1" fmla="*/ 65290 h 160427"/>
              <a:gd name="connsiteX2" fmla="*/ 385250 w 437241"/>
              <a:gd name="connsiteY2" fmla="*/ 62115 h 160427"/>
              <a:gd name="connsiteX3" fmla="*/ 312225 w 437241"/>
              <a:gd name="connsiteY3" fmla="*/ 90690 h 160427"/>
              <a:gd name="connsiteX4" fmla="*/ 296350 w 437241"/>
              <a:gd name="connsiteY4" fmla="*/ 43065 h 160427"/>
              <a:gd name="connsiteX5" fmla="*/ 207450 w 437241"/>
              <a:gd name="connsiteY5" fmla="*/ 1790 h 160427"/>
              <a:gd name="connsiteX6" fmla="*/ 436050 w 437241"/>
              <a:gd name="connsiteY6" fmla="*/ 8140 h 160427"/>
              <a:gd name="connsiteX7" fmla="*/ 286825 w 437241"/>
              <a:gd name="connsiteY7" fmla="*/ 14490 h 160427"/>
              <a:gd name="connsiteX8" fmla="*/ 61400 w 437241"/>
              <a:gd name="connsiteY8" fmla="*/ 138315 h 160427"/>
              <a:gd name="connsiteX9" fmla="*/ 13775 w 437241"/>
              <a:gd name="connsiteY9" fmla="*/ 154190 h 1604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37241" h="160427">
                <a:moveTo>
                  <a:pt x="13775" y="154190"/>
                </a:moveTo>
                <a:cubicBezTo>
                  <a:pt x="49229" y="142019"/>
                  <a:pt x="212213" y="80636"/>
                  <a:pt x="274125" y="65290"/>
                </a:cubicBezTo>
                <a:cubicBezTo>
                  <a:pt x="336037" y="49944"/>
                  <a:pt x="378900" y="57882"/>
                  <a:pt x="385250" y="62115"/>
                </a:cubicBezTo>
                <a:cubicBezTo>
                  <a:pt x="391600" y="66348"/>
                  <a:pt x="327042" y="93865"/>
                  <a:pt x="312225" y="90690"/>
                </a:cubicBezTo>
                <a:cubicBezTo>
                  <a:pt x="297408" y="87515"/>
                  <a:pt x="313812" y="57882"/>
                  <a:pt x="296350" y="43065"/>
                </a:cubicBezTo>
                <a:cubicBezTo>
                  <a:pt x="278888" y="28248"/>
                  <a:pt x="184167" y="7611"/>
                  <a:pt x="207450" y="1790"/>
                </a:cubicBezTo>
                <a:cubicBezTo>
                  <a:pt x="230733" y="-4031"/>
                  <a:pt x="422821" y="6023"/>
                  <a:pt x="436050" y="8140"/>
                </a:cubicBezTo>
                <a:cubicBezTo>
                  <a:pt x="449279" y="10257"/>
                  <a:pt x="349267" y="-7206"/>
                  <a:pt x="286825" y="14490"/>
                </a:cubicBezTo>
                <a:cubicBezTo>
                  <a:pt x="224383" y="36186"/>
                  <a:pt x="105321" y="116090"/>
                  <a:pt x="61400" y="138315"/>
                </a:cubicBezTo>
                <a:cubicBezTo>
                  <a:pt x="17479" y="160540"/>
                  <a:pt x="-21679" y="166361"/>
                  <a:pt x="13775" y="154190"/>
                </a:cubicBezTo>
                <a:close/>
              </a:path>
            </a:pathLst>
          </a:custGeom>
          <a:solidFill>
            <a:schemeClr val="accent5">
              <a:lumMod val="75000"/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33" name="フリーフォーム 2532">
            <a:extLst>
              <a:ext uri="{FF2B5EF4-FFF2-40B4-BE49-F238E27FC236}">
                <a16:creationId xmlns:a16="http://schemas.microsoft.com/office/drawing/2014/main" id="{1ADABCE8-8EA5-71AB-8992-2E3AC8720A7C}"/>
              </a:ext>
            </a:extLst>
          </p:cNvPr>
          <p:cNvSpPr/>
          <p:nvPr/>
        </p:nvSpPr>
        <p:spPr>
          <a:xfrm>
            <a:off x="2390753" y="8825929"/>
            <a:ext cx="452085" cy="407237"/>
          </a:xfrm>
          <a:custGeom>
            <a:avLst/>
            <a:gdLst>
              <a:gd name="connsiteX0" fmla="*/ 292122 w 452085"/>
              <a:gd name="connsiteY0" fmla="*/ 32321 h 407237"/>
              <a:gd name="connsiteX1" fmla="*/ 292122 w 452085"/>
              <a:gd name="connsiteY1" fmla="*/ 152971 h 407237"/>
              <a:gd name="connsiteX2" fmla="*/ 450872 w 452085"/>
              <a:gd name="connsiteY2" fmla="*/ 400621 h 407237"/>
              <a:gd name="connsiteX3" fmla="*/ 355622 w 452085"/>
              <a:gd name="connsiteY3" fmla="*/ 321246 h 407237"/>
              <a:gd name="connsiteX4" fmla="*/ 180997 w 452085"/>
              <a:gd name="connsiteY4" fmla="*/ 162496 h 407237"/>
              <a:gd name="connsiteX5" fmla="*/ 22 w 452085"/>
              <a:gd name="connsiteY5" fmla="*/ 41846 h 407237"/>
              <a:gd name="connsiteX6" fmla="*/ 168297 w 452085"/>
              <a:gd name="connsiteY6" fmla="*/ 102171 h 407237"/>
              <a:gd name="connsiteX7" fmla="*/ 136547 w 452085"/>
              <a:gd name="connsiteY7" fmla="*/ 60896 h 407237"/>
              <a:gd name="connsiteX8" fmla="*/ 238147 w 452085"/>
              <a:gd name="connsiteY8" fmla="*/ 79946 h 407237"/>
              <a:gd name="connsiteX9" fmla="*/ 76222 w 452085"/>
              <a:gd name="connsiteY9" fmla="*/ 3746 h 407237"/>
              <a:gd name="connsiteX10" fmla="*/ 292122 w 452085"/>
              <a:gd name="connsiteY10" fmla="*/ 32321 h 407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452085" h="407237">
                <a:moveTo>
                  <a:pt x="292122" y="32321"/>
                </a:moveTo>
                <a:cubicBezTo>
                  <a:pt x="328105" y="57192"/>
                  <a:pt x="265664" y="91588"/>
                  <a:pt x="292122" y="152971"/>
                </a:cubicBezTo>
                <a:cubicBezTo>
                  <a:pt x="318580" y="214354"/>
                  <a:pt x="440289" y="372575"/>
                  <a:pt x="450872" y="400621"/>
                </a:cubicBezTo>
                <a:cubicBezTo>
                  <a:pt x="461455" y="428667"/>
                  <a:pt x="400601" y="360933"/>
                  <a:pt x="355622" y="321246"/>
                </a:cubicBezTo>
                <a:cubicBezTo>
                  <a:pt x="310643" y="281559"/>
                  <a:pt x="240264" y="209063"/>
                  <a:pt x="180997" y="162496"/>
                </a:cubicBezTo>
                <a:cubicBezTo>
                  <a:pt x="121730" y="115929"/>
                  <a:pt x="2139" y="51900"/>
                  <a:pt x="22" y="41846"/>
                </a:cubicBezTo>
                <a:cubicBezTo>
                  <a:pt x="-2095" y="31792"/>
                  <a:pt x="145543" y="98996"/>
                  <a:pt x="168297" y="102171"/>
                </a:cubicBezTo>
                <a:cubicBezTo>
                  <a:pt x="191051" y="105346"/>
                  <a:pt x="124905" y="64600"/>
                  <a:pt x="136547" y="60896"/>
                </a:cubicBezTo>
                <a:cubicBezTo>
                  <a:pt x="148189" y="57192"/>
                  <a:pt x="248201" y="89471"/>
                  <a:pt x="238147" y="79946"/>
                </a:cubicBezTo>
                <a:cubicBezTo>
                  <a:pt x="228093" y="70421"/>
                  <a:pt x="68814" y="14858"/>
                  <a:pt x="76222" y="3746"/>
                </a:cubicBezTo>
                <a:cubicBezTo>
                  <a:pt x="83630" y="-7367"/>
                  <a:pt x="256139" y="7450"/>
                  <a:pt x="292122" y="32321"/>
                </a:cubicBezTo>
                <a:close/>
              </a:path>
            </a:pathLst>
          </a:custGeom>
          <a:solidFill>
            <a:schemeClr val="accent5">
              <a:lumMod val="75000"/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34" name="フリーフォーム 2533">
            <a:extLst>
              <a:ext uri="{FF2B5EF4-FFF2-40B4-BE49-F238E27FC236}">
                <a16:creationId xmlns:a16="http://schemas.microsoft.com/office/drawing/2014/main" id="{8C70C9D6-C83F-01F7-1F44-E18854E1C466}"/>
              </a:ext>
            </a:extLst>
          </p:cNvPr>
          <p:cNvSpPr/>
          <p:nvPr/>
        </p:nvSpPr>
        <p:spPr>
          <a:xfrm>
            <a:off x="2390106" y="8864182"/>
            <a:ext cx="1004498" cy="577017"/>
          </a:xfrm>
          <a:custGeom>
            <a:avLst/>
            <a:gdLst>
              <a:gd name="connsiteX0" fmla="*/ 238794 w 1004498"/>
              <a:gd name="connsiteY0" fmla="*/ 28993 h 577017"/>
              <a:gd name="connsiteX1" fmla="*/ 464219 w 1004498"/>
              <a:gd name="connsiteY1" fmla="*/ 213143 h 577017"/>
              <a:gd name="connsiteX2" fmla="*/ 676944 w 1004498"/>
              <a:gd name="connsiteY2" fmla="*/ 305218 h 577017"/>
              <a:gd name="connsiteX3" fmla="*/ 626144 w 1004498"/>
              <a:gd name="connsiteY3" fmla="*/ 270293 h 577017"/>
              <a:gd name="connsiteX4" fmla="*/ 753144 w 1004498"/>
              <a:gd name="connsiteY4" fmla="*/ 384593 h 577017"/>
              <a:gd name="connsiteX5" fmla="*/ 822994 w 1004498"/>
              <a:gd name="connsiteY5" fmla="*/ 429043 h 577017"/>
              <a:gd name="connsiteX6" fmla="*/ 781719 w 1004498"/>
              <a:gd name="connsiteY6" fmla="*/ 375068 h 577017"/>
              <a:gd name="connsiteX7" fmla="*/ 1003969 w 1004498"/>
              <a:gd name="connsiteY7" fmla="*/ 575093 h 577017"/>
              <a:gd name="connsiteX8" fmla="*/ 832519 w 1004498"/>
              <a:gd name="connsiteY8" fmla="*/ 473493 h 577017"/>
              <a:gd name="connsiteX9" fmla="*/ 492794 w 1004498"/>
              <a:gd name="connsiteY9" fmla="*/ 425868 h 577017"/>
              <a:gd name="connsiteX10" fmla="*/ 334044 w 1004498"/>
              <a:gd name="connsiteY10" fmla="*/ 254418 h 577017"/>
              <a:gd name="connsiteX11" fmla="*/ 669 w 1004498"/>
              <a:gd name="connsiteY11" fmla="*/ 418 h 577017"/>
              <a:gd name="connsiteX12" fmla="*/ 248319 w 1004498"/>
              <a:gd name="connsiteY12" fmla="*/ 190918 h 577017"/>
              <a:gd name="connsiteX13" fmla="*/ 238794 w 1004498"/>
              <a:gd name="connsiteY13" fmla="*/ 28993 h 5770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004498" h="577017">
                <a:moveTo>
                  <a:pt x="238794" y="28993"/>
                </a:moveTo>
                <a:cubicBezTo>
                  <a:pt x="274777" y="32697"/>
                  <a:pt x="391194" y="167106"/>
                  <a:pt x="464219" y="213143"/>
                </a:cubicBezTo>
                <a:cubicBezTo>
                  <a:pt x="537244" y="259181"/>
                  <a:pt x="649957" y="295693"/>
                  <a:pt x="676944" y="305218"/>
                </a:cubicBezTo>
                <a:cubicBezTo>
                  <a:pt x="703931" y="314743"/>
                  <a:pt x="613444" y="257064"/>
                  <a:pt x="626144" y="270293"/>
                </a:cubicBezTo>
                <a:cubicBezTo>
                  <a:pt x="638844" y="283522"/>
                  <a:pt x="720336" y="358135"/>
                  <a:pt x="753144" y="384593"/>
                </a:cubicBezTo>
                <a:cubicBezTo>
                  <a:pt x="785952" y="411051"/>
                  <a:pt x="818232" y="430630"/>
                  <a:pt x="822994" y="429043"/>
                </a:cubicBezTo>
                <a:cubicBezTo>
                  <a:pt x="827756" y="427456"/>
                  <a:pt x="751557" y="350726"/>
                  <a:pt x="781719" y="375068"/>
                </a:cubicBezTo>
                <a:cubicBezTo>
                  <a:pt x="811882" y="399410"/>
                  <a:pt x="995502" y="558689"/>
                  <a:pt x="1003969" y="575093"/>
                </a:cubicBezTo>
                <a:cubicBezTo>
                  <a:pt x="1012436" y="591497"/>
                  <a:pt x="917715" y="498364"/>
                  <a:pt x="832519" y="473493"/>
                </a:cubicBezTo>
                <a:cubicBezTo>
                  <a:pt x="747323" y="448622"/>
                  <a:pt x="575873" y="462380"/>
                  <a:pt x="492794" y="425868"/>
                </a:cubicBezTo>
                <a:cubicBezTo>
                  <a:pt x="409715" y="389356"/>
                  <a:pt x="416065" y="325326"/>
                  <a:pt x="334044" y="254418"/>
                </a:cubicBezTo>
                <a:cubicBezTo>
                  <a:pt x="252023" y="183510"/>
                  <a:pt x="14956" y="11001"/>
                  <a:pt x="669" y="418"/>
                </a:cubicBezTo>
                <a:cubicBezTo>
                  <a:pt x="-13619" y="-10165"/>
                  <a:pt x="204927" y="183510"/>
                  <a:pt x="248319" y="190918"/>
                </a:cubicBezTo>
                <a:cubicBezTo>
                  <a:pt x="291711" y="198326"/>
                  <a:pt x="202811" y="25289"/>
                  <a:pt x="238794" y="28993"/>
                </a:cubicBezTo>
                <a:close/>
              </a:path>
            </a:pathLst>
          </a:custGeom>
          <a:solidFill>
            <a:schemeClr val="accent5">
              <a:lumMod val="75000"/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35" name="フリーフォーム 2534">
            <a:extLst>
              <a:ext uri="{FF2B5EF4-FFF2-40B4-BE49-F238E27FC236}">
                <a16:creationId xmlns:a16="http://schemas.microsoft.com/office/drawing/2014/main" id="{6200F96E-F895-22DA-CBD2-EF288CD5DC06}"/>
              </a:ext>
            </a:extLst>
          </p:cNvPr>
          <p:cNvSpPr/>
          <p:nvPr/>
        </p:nvSpPr>
        <p:spPr>
          <a:xfrm>
            <a:off x="2508237" y="8895206"/>
            <a:ext cx="452032" cy="624353"/>
          </a:xfrm>
          <a:custGeom>
            <a:avLst/>
            <a:gdLst>
              <a:gd name="connsiteX0" fmla="*/ 13 w 452032"/>
              <a:gd name="connsiteY0" fmla="*/ 1144 h 624353"/>
              <a:gd name="connsiteX1" fmla="*/ 165113 w 452032"/>
              <a:gd name="connsiteY1" fmla="*/ 137669 h 624353"/>
              <a:gd name="connsiteX2" fmla="*/ 377838 w 452032"/>
              <a:gd name="connsiteY2" fmla="*/ 413894 h 624353"/>
              <a:gd name="connsiteX3" fmla="*/ 450863 w 452032"/>
              <a:gd name="connsiteY3" fmla="*/ 620269 h 624353"/>
              <a:gd name="connsiteX4" fmla="*/ 412763 w 452032"/>
              <a:gd name="connsiteY4" fmla="*/ 534544 h 624353"/>
              <a:gd name="connsiteX5" fmla="*/ 285763 w 452032"/>
              <a:gd name="connsiteY5" fmla="*/ 334519 h 624353"/>
              <a:gd name="connsiteX6" fmla="*/ 120663 w 452032"/>
              <a:gd name="connsiteY6" fmla="*/ 172594 h 624353"/>
              <a:gd name="connsiteX7" fmla="*/ 155588 w 452032"/>
              <a:gd name="connsiteY7" fmla="*/ 207519 h 624353"/>
              <a:gd name="connsiteX8" fmla="*/ 13 w 452032"/>
              <a:gd name="connsiteY8" fmla="*/ 1144 h 6243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52032" h="624353">
                <a:moveTo>
                  <a:pt x="13" y="1144"/>
                </a:moveTo>
                <a:cubicBezTo>
                  <a:pt x="1600" y="-10498"/>
                  <a:pt x="102142" y="68877"/>
                  <a:pt x="165113" y="137669"/>
                </a:cubicBezTo>
                <a:cubicBezTo>
                  <a:pt x="228084" y="206461"/>
                  <a:pt x="330213" y="333461"/>
                  <a:pt x="377838" y="413894"/>
                </a:cubicBezTo>
                <a:cubicBezTo>
                  <a:pt x="425463" y="494327"/>
                  <a:pt x="445042" y="600161"/>
                  <a:pt x="450863" y="620269"/>
                </a:cubicBezTo>
                <a:cubicBezTo>
                  <a:pt x="456684" y="640377"/>
                  <a:pt x="440280" y="582169"/>
                  <a:pt x="412763" y="534544"/>
                </a:cubicBezTo>
                <a:cubicBezTo>
                  <a:pt x="385246" y="486919"/>
                  <a:pt x="334446" y="394844"/>
                  <a:pt x="285763" y="334519"/>
                </a:cubicBezTo>
                <a:cubicBezTo>
                  <a:pt x="237080" y="274194"/>
                  <a:pt x="142359" y="193761"/>
                  <a:pt x="120663" y="172594"/>
                </a:cubicBezTo>
                <a:cubicBezTo>
                  <a:pt x="98967" y="151427"/>
                  <a:pt x="172521" y="229215"/>
                  <a:pt x="155588" y="207519"/>
                </a:cubicBezTo>
                <a:cubicBezTo>
                  <a:pt x="138655" y="185823"/>
                  <a:pt x="-1574" y="12786"/>
                  <a:pt x="13" y="1144"/>
                </a:cubicBezTo>
                <a:close/>
              </a:path>
            </a:pathLst>
          </a:custGeom>
          <a:solidFill>
            <a:schemeClr val="accent5">
              <a:lumMod val="75000"/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36" name="フリーフォーム 2535">
            <a:extLst>
              <a:ext uri="{FF2B5EF4-FFF2-40B4-BE49-F238E27FC236}">
                <a16:creationId xmlns:a16="http://schemas.microsoft.com/office/drawing/2014/main" id="{307412DE-A127-D354-F230-2A02FCD5398D}"/>
              </a:ext>
            </a:extLst>
          </p:cNvPr>
          <p:cNvSpPr/>
          <p:nvPr/>
        </p:nvSpPr>
        <p:spPr>
          <a:xfrm>
            <a:off x="2705090" y="9239249"/>
            <a:ext cx="239764" cy="266849"/>
          </a:xfrm>
          <a:custGeom>
            <a:avLst/>
            <a:gdLst>
              <a:gd name="connsiteX0" fmla="*/ 25410 w 239764"/>
              <a:gd name="connsiteY0" fmla="*/ 1 h 266849"/>
              <a:gd name="connsiteX1" fmla="*/ 92085 w 239764"/>
              <a:gd name="connsiteY1" fmla="*/ 133351 h 266849"/>
              <a:gd name="connsiteX2" fmla="*/ 10 w 239764"/>
              <a:gd name="connsiteY2" fmla="*/ 168276 h 266849"/>
              <a:gd name="connsiteX3" fmla="*/ 85735 w 239764"/>
              <a:gd name="connsiteY3" fmla="*/ 184151 h 266849"/>
              <a:gd name="connsiteX4" fmla="*/ 38110 w 239764"/>
              <a:gd name="connsiteY4" fmla="*/ 228601 h 266849"/>
              <a:gd name="connsiteX5" fmla="*/ 88910 w 239764"/>
              <a:gd name="connsiteY5" fmla="*/ 241301 h 266849"/>
              <a:gd name="connsiteX6" fmla="*/ 76210 w 239764"/>
              <a:gd name="connsiteY6" fmla="*/ 266701 h 266849"/>
              <a:gd name="connsiteX7" fmla="*/ 234960 w 239764"/>
              <a:gd name="connsiteY7" fmla="*/ 228601 h 266849"/>
              <a:gd name="connsiteX8" fmla="*/ 190510 w 239764"/>
              <a:gd name="connsiteY8" fmla="*/ 130176 h 266849"/>
              <a:gd name="connsiteX9" fmla="*/ 107960 w 239764"/>
              <a:gd name="connsiteY9" fmla="*/ 130176 h 266849"/>
              <a:gd name="connsiteX10" fmla="*/ 25410 w 239764"/>
              <a:gd name="connsiteY10" fmla="*/ 1 h 2668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39764" h="266849">
                <a:moveTo>
                  <a:pt x="25410" y="1"/>
                </a:moveTo>
                <a:cubicBezTo>
                  <a:pt x="22764" y="530"/>
                  <a:pt x="96318" y="105305"/>
                  <a:pt x="92085" y="133351"/>
                </a:cubicBezTo>
                <a:cubicBezTo>
                  <a:pt x="87852" y="161397"/>
                  <a:pt x="1068" y="159809"/>
                  <a:pt x="10" y="168276"/>
                </a:cubicBezTo>
                <a:cubicBezTo>
                  <a:pt x="-1048" y="176743"/>
                  <a:pt x="79385" y="174097"/>
                  <a:pt x="85735" y="184151"/>
                </a:cubicBezTo>
                <a:cubicBezTo>
                  <a:pt x="92085" y="194205"/>
                  <a:pt x="37581" y="219076"/>
                  <a:pt x="38110" y="228601"/>
                </a:cubicBezTo>
                <a:cubicBezTo>
                  <a:pt x="38639" y="238126"/>
                  <a:pt x="82560" y="234951"/>
                  <a:pt x="88910" y="241301"/>
                </a:cubicBezTo>
                <a:cubicBezTo>
                  <a:pt x="95260" y="247651"/>
                  <a:pt x="51868" y="268818"/>
                  <a:pt x="76210" y="266701"/>
                </a:cubicBezTo>
                <a:cubicBezTo>
                  <a:pt x="100552" y="264584"/>
                  <a:pt x="215910" y="251355"/>
                  <a:pt x="234960" y="228601"/>
                </a:cubicBezTo>
                <a:cubicBezTo>
                  <a:pt x="254010" y="205847"/>
                  <a:pt x="211677" y="146580"/>
                  <a:pt x="190510" y="130176"/>
                </a:cubicBezTo>
                <a:cubicBezTo>
                  <a:pt x="169343" y="113772"/>
                  <a:pt x="130185" y="150284"/>
                  <a:pt x="107960" y="130176"/>
                </a:cubicBezTo>
                <a:cubicBezTo>
                  <a:pt x="85735" y="110068"/>
                  <a:pt x="28056" y="-528"/>
                  <a:pt x="25410" y="1"/>
                </a:cubicBezTo>
                <a:close/>
              </a:path>
            </a:pathLst>
          </a:custGeom>
          <a:solidFill>
            <a:schemeClr val="accent5">
              <a:lumMod val="75000"/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37" name="フリーフォーム 2536">
            <a:extLst>
              <a:ext uri="{FF2B5EF4-FFF2-40B4-BE49-F238E27FC236}">
                <a16:creationId xmlns:a16="http://schemas.microsoft.com/office/drawing/2014/main" id="{B6E169C7-33DA-0E8F-3C1A-E3705A2F2F1D}"/>
              </a:ext>
            </a:extLst>
          </p:cNvPr>
          <p:cNvSpPr/>
          <p:nvPr/>
        </p:nvSpPr>
        <p:spPr>
          <a:xfrm>
            <a:off x="2333147" y="9327374"/>
            <a:ext cx="200597" cy="144400"/>
          </a:xfrm>
          <a:custGeom>
            <a:avLst/>
            <a:gdLst>
              <a:gd name="connsiteX0" fmla="*/ 200503 w 200597"/>
              <a:gd name="connsiteY0" fmla="*/ 10301 h 144400"/>
              <a:gd name="connsiteX1" fmla="*/ 48103 w 200597"/>
              <a:gd name="connsiteY1" fmla="*/ 64276 h 144400"/>
              <a:gd name="connsiteX2" fmla="*/ 478 w 200597"/>
              <a:gd name="connsiteY2" fmla="*/ 143651 h 144400"/>
              <a:gd name="connsiteX3" fmla="*/ 70328 w 200597"/>
              <a:gd name="connsiteY3" fmla="*/ 13476 h 144400"/>
              <a:gd name="connsiteX4" fmla="*/ 200503 w 200597"/>
              <a:gd name="connsiteY4" fmla="*/ 10301 h 144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0597" h="144400">
                <a:moveTo>
                  <a:pt x="200503" y="10301"/>
                </a:moveTo>
                <a:cubicBezTo>
                  <a:pt x="196799" y="18768"/>
                  <a:pt x="81440" y="42051"/>
                  <a:pt x="48103" y="64276"/>
                </a:cubicBezTo>
                <a:cubicBezTo>
                  <a:pt x="14766" y="86501"/>
                  <a:pt x="-3226" y="152118"/>
                  <a:pt x="478" y="143651"/>
                </a:cubicBezTo>
                <a:cubicBezTo>
                  <a:pt x="4182" y="135184"/>
                  <a:pt x="42282" y="36230"/>
                  <a:pt x="70328" y="13476"/>
                </a:cubicBezTo>
                <a:cubicBezTo>
                  <a:pt x="98374" y="-9278"/>
                  <a:pt x="204207" y="1834"/>
                  <a:pt x="200503" y="10301"/>
                </a:cubicBezTo>
                <a:close/>
              </a:path>
            </a:pathLst>
          </a:custGeom>
          <a:solidFill>
            <a:schemeClr val="accent5">
              <a:lumMod val="75000"/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38" name="フリーフォーム 2537">
            <a:extLst>
              <a:ext uri="{FF2B5EF4-FFF2-40B4-BE49-F238E27FC236}">
                <a16:creationId xmlns:a16="http://schemas.microsoft.com/office/drawing/2014/main" id="{2268F5BD-F3ED-1378-0D15-C73EE130A2D4}"/>
              </a:ext>
            </a:extLst>
          </p:cNvPr>
          <p:cNvSpPr/>
          <p:nvPr/>
        </p:nvSpPr>
        <p:spPr>
          <a:xfrm>
            <a:off x="2270607" y="8981119"/>
            <a:ext cx="532084" cy="1097930"/>
          </a:xfrm>
          <a:custGeom>
            <a:avLst/>
            <a:gdLst>
              <a:gd name="connsiteX0" fmla="*/ 56668 w 532084"/>
              <a:gd name="connsiteY0" fmla="*/ 956 h 1097930"/>
              <a:gd name="connsiteX1" fmla="*/ 155093 w 532084"/>
              <a:gd name="connsiteY1" fmla="*/ 210506 h 1097930"/>
              <a:gd name="connsiteX2" fmla="*/ 278918 w 532084"/>
              <a:gd name="connsiteY2" fmla="*/ 391481 h 1097930"/>
              <a:gd name="connsiteX3" fmla="*/ 326543 w 532084"/>
              <a:gd name="connsiteY3" fmla="*/ 483556 h 1097930"/>
              <a:gd name="connsiteX4" fmla="*/ 399568 w 532084"/>
              <a:gd name="connsiteY4" fmla="*/ 635956 h 1097930"/>
              <a:gd name="connsiteX5" fmla="*/ 529743 w 532084"/>
              <a:gd name="connsiteY5" fmla="*/ 1089981 h 1097930"/>
              <a:gd name="connsiteX6" fmla="*/ 466243 w 532084"/>
              <a:gd name="connsiteY6" fmla="*/ 886781 h 1097930"/>
              <a:gd name="connsiteX7" fmla="*/ 259868 w 532084"/>
              <a:gd name="connsiteY7" fmla="*/ 407356 h 1097930"/>
              <a:gd name="connsiteX8" fmla="*/ 9043 w 532084"/>
              <a:gd name="connsiteY8" fmla="*/ 29531 h 1097930"/>
              <a:gd name="connsiteX9" fmla="*/ 56668 w 532084"/>
              <a:gd name="connsiteY9" fmla="*/ 127956 h 1097930"/>
              <a:gd name="connsiteX10" fmla="*/ 56668 w 532084"/>
              <a:gd name="connsiteY10" fmla="*/ 956 h 10979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532084" h="1097930">
                <a:moveTo>
                  <a:pt x="56668" y="956"/>
                </a:moveTo>
                <a:cubicBezTo>
                  <a:pt x="73072" y="14714"/>
                  <a:pt x="118051" y="145418"/>
                  <a:pt x="155093" y="210506"/>
                </a:cubicBezTo>
                <a:cubicBezTo>
                  <a:pt x="192135" y="275594"/>
                  <a:pt x="250343" y="345973"/>
                  <a:pt x="278918" y="391481"/>
                </a:cubicBezTo>
                <a:cubicBezTo>
                  <a:pt x="307493" y="436989"/>
                  <a:pt x="306435" y="442810"/>
                  <a:pt x="326543" y="483556"/>
                </a:cubicBezTo>
                <a:cubicBezTo>
                  <a:pt x="346651" y="524302"/>
                  <a:pt x="365701" y="534885"/>
                  <a:pt x="399568" y="635956"/>
                </a:cubicBezTo>
                <a:cubicBezTo>
                  <a:pt x="433435" y="737027"/>
                  <a:pt x="518631" y="1048177"/>
                  <a:pt x="529743" y="1089981"/>
                </a:cubicBezTo>
                <a:cubicBezTo>
                  <a:pt x="540855" y="1131785"/>
                  <a:pt x="511222" y="1000552"/>
                  <a:pt x="466243" y="886781"/>
                </a:cubicBezTo>
                <a:cubicBezTo>
                  <a:pt x="421264" y="773010"/>
                  <a:pt x="336068" y="550231"/>
                  <a:pt x="259868" y="407356"/>
                </a:cubicBezTo>
                <a:cubicBezTo>
                  <a:pt x="183668" y="264481"/>
                  <a:pt x="42910" y="76097"/>
                  <a:pt x="9043" y="29531"/>
                </a:cubicBezTo>
                <a:cubicBezTo>
                  <a:pt x="-24824" y="-17035"/>
                  <a:pt x="46614" y="129543"/>
                  <a:pt x="56668" y="127956"/>
                </a:cubicBezTo>
                <a:cubicBezTo>
                  <a:pt x="66722" y="126369"/>
                  <a:pt x="40264" y="-12802"/>
                  <a:pt x="56668" y="956"/>
                </a:cubicBezTo>
                <a:close/>
              </a:path>
            </a:pathLst>
          </a:custGeom>
          <a:solidFill>
            <a:schemeClr val="accent5">
              <a:lumMod val="75000"/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39" name="フリーフォーム 2538">
            <a:extLst>
              <a:ext uri="{FF2B5EF4-FFF2-40B4-BE49-F238E27FC236}">
                <a16:creationId xmlns:a16="http://schemas.microsoft.com/office/drawing/2014/main" id="{4BBFC99E-96E0-5E52-AF3A-247367E2E269}"/>
              </a:ext>
            </a:extLst>
          </p:cNvPr>
          <p:cNvSpPr/>
          <p:nvPr/>
        </p:nvSpPr>
        <p:spPr>
          <a:xfrm>
            <a:off x="2530383" y="9771982"/>
            <a:ext cx="171811" cy="106913"/>
          </a:xfrm>
          <a:custGeom>
            <a:avLst/>
            <a:gdLst>
              <a:gd name="connsiteX0" fmla="*/ 92 w 171811"/>
              <a:gd name="connsiteY0" fmla="*/ 105443 h 106913"/>
              <a:gd name="connsiteX1" fmla="*/ 120742 w 171811"/>
              <a:gd name="connsiteY1" fmla="*/ 60993 h 106913"/>
              <a:gd name="connsiteX2" fmla="*/ 171542 w 171811"/>
              <a:gd name="connsiteY2" fmla="*/ 45118 h 106913"/>
              <a:gd name="connsiteX3" fmla="*/ 101692 w 171811"/>
              <a:gd name="connsiteY3" fmla="*/ 668 h 106913"/>
              <a:gd name="connsiteX4" fmla="*/ 92 w 171811"/>
              <a:gd name="connsiteY4" fmla="*/ 105443 h 106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71811" h="106913">
                <a:moveTo>
                  <a:pt x="92" y="105443"/>
                </a:moveTo>
                <a:cubicBezTo>
                  <a:pt x="3267" y="115497"/>
                  <a:pt x="92167" y="71047"/>
                  <a:pt x="120742" y="60993"/>
                </a:cubicBezTo>
                <a:cubicBezTo>
                  <a:pt x="149317" y="50939"/>
                  <a:pt x="174717" y="55172"/>
                  <a:pt x="171542" y="45118"/>
                </a:cubicBezTo>
                <a:cubicBezTo>
                  <a:pt x="168367" y="35064"/>
                  <a:pt x="127092" y="-5682"/>
                  <a:pt x="101692" y="668"/>
                </a:cubicBezTo>
                <a:cubicBezTo>
                  <a:pt x="76292" y="7018"/>
                  <a:pt x="-3083" y="95389"/>
                  <a:pt x="92" y="105443"/>
                </a:cubicBezTo>
                <a:close/>
              </a:path>
            </a:pathLst>
          </a:custGeom>
          <a:solidFill>
            <a:schemeClr val="accent5">
              <a:lumMod val="75000"/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40" name="フリーフォーム 2539">
            <a:extLst>
              <a:ext uri="{FF2B5EF4-FFF2-40B4-BE49-F238E27FC236}">
                <a16:creationId xmlns:a16="http://schemas.microsoft.com/office/drawing/2014/main" id="{B6CD89E0-4A70-7AA8-CDA3-964767BE2D58}"/>
              </a:ext>
            </a:extLst>
          </p:cNvPr>
          <p:cNvSpPr/>
          <p:nvPr/>
        </p:nvSpPr>
        <p:spPr>
          <a:xfrm>
            <a:off x="2172495" y="9099500"/>
            <a:ext cx="459355" cy="1049888"/>
          </a:xfrm>
          <a:custGeom>
            <a:avLst/>
            <a:gdLst>
              <a:gd name="connsiteX0" fmla="*/ 15080 w 459355"/>
              <a:gd name="connsiteY0" fmla="*/ 6400 h 1049888"/>
              <a:gd name="connsiteX1" fmla="*/ 164305 w 459355"/>
              <a:gd name="connsiteY1" fmla="*/ 362000 h 1049888"/>
              <a:gd name="connsiteX2" fmla="*/ 281780 w 459355"/>
              <a:gd name="connsiteY2" fmla="*/ 577900 h 1049888"/>
              <a:gd name="connsiteX3" fmla="*/ 265905 w 459355"/>
              <a:gd name="connsiteY3" fmla="*/ 542975 h 1049888"/>
              <a:gd name="connsiteX4" fmla="*/ 361155 w 459355"/>
              <a:gd name="connsiteY4" fmla="*/ 809675 h 1049888"/>
              <a:gd name="connsiteX5" fmla="*/ 456405 w 459355"/>
              <a:gd name="connsiteY5" fmla="*/ 1047800 h 1049888"/>
              <a:gd name="connsiteX6" fmla="*/ 243680 w 459355"/>
              <a:gd name="connsiteY6" fmla="*/ 669975 h 1049888"/>
              <a:gd name="connsiteX7" fmla="*/ 30955 w 459355"/>
              <a:gd name="connsiteY7" fmla="*/ 174675 h 1049888"/>
              <a:gd name="connsiteX8" fmla="*/ 15080 w 459355"/>
              <a:gd name="connsiteY8" fmla="*/ 6400 h 1049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59355" h="1049888">
                <a:moveTo>
                  <a:pt x="15080" y="6400"/>
                </a:moveTo>
                <a:cubicBezTo>
                  <a:pt x="37305" y="37621"/>
                  <a:pt x="119855" y="266750"/>
                  <a:pt x="164305" y="362000"/>
                </a:cubicBezTo>
                <a:cubicBezTo>
                  <a:pt x="208755" y="457250"/>
                  <a:pt x="264847" y="547738"/>
                  <a:pt x="281780" y="577900"/>
                </a:cubicBezTo>
                <a:cubicBezTo>
                  <a:pt x="298713" y="608062"/>
                  <a:pt x="252676" y="504346"/>
                  <a:pt x="265905" y="542975"/>
                </a:cubicBezTo>
                <a:cubicBezTo>
                  <a:pt x="279134" y="581604"/>
                  <a:pt x="329405" y="725538"/>
                  <a:pt x="361155" y="809675"/>
                </a:cubicBezTo>
                <a:cubicBezTo>
                  <a:pt x="392905" y="893813"/>
                  <a:pt x="475984" y="1071083"/>
                  <a:pt x="456405" y="1047800"/>
                </a:cubicBezTo>
                <a:cubicBezTo>
                  <a:pt x="436826" y="1024517"/>
                  <a:pt x="314588" y="815496"/>
                  <a:pt x="243680" y="669975"/>
                </a:cubicBezTo>
                <a:cubicBezTo>
                  <a:pt x="172772" y="524454"/>
                  <a:pt x="69055" y="286858"/>
                  <a:pt x="30955" y="174675"/>
                </a:cubicBezTo>
                <a:cubicBezTo>
                  <a:pt x="-7145" y="62492"/>
                  <a:pt x="-7145" y="-24821"/>
                  <a:pt x="15080" y="6400"/>
                </a:cubicBezTo>
                <a:close/>
              </a:path>
            </a:pathLst>
          </a:custGeom>
          <a:solidFill>
            <a:schemeClr val="accent5">
              <a:lumMod val="75000"/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41" name="フリーフォーム 2540">
            <a:extLst>
              <a:ext uri="{FF2B5EF4-FFF2-40B4-BE49-F238E27FC236}">
                <a16:creationId xmlns:a16="http://schemas.microsoft.com/office/drawing/2014/main" id="{E8763FAA-D8C6-2588-0A04-6C05B643A403}"/>
              </a:ext>
            </a:extLst>
          </p:cNvPr>
          <p:cNvSpPr/>
          <p:nvPr/>
        </p:nvSpPr>
        <p:spPr>
          <a:xfrm>
            <a:off x="2312019" y="8927868"/>
            <a:ext cx="275606" cy="372737"/>
          </a:xfrm>
          <a:custGeom>
            <a:avLst/>
            <a:gdLst>
              <a:gd name="connsiteX0" fmla="*/ 24781 w 275606"/>
              <a:gd name="connsiteY0" fmla="*/ 232 h 372737"/>
              <a:gd name="connsiteX1" fmla="*/ 189881 w 275606"/>
              <a:gd name="connsiteY1" fmla="*/ 139932 h 372737"/>
              <a:gd name="connsiteX2" fmla="*/ 275606 w 275606"/>
              <a:gd name="connsiteY2" fmla="*/ 352657 h 372737"/>
              <a:gd name="connsiteX3" fmla="*/ 189881 w 275606"/>
              <a:gd name="connsiteY3" fmla="*/ 263757 h 372737"/>
              <a:gd name="connsiteX4" fmla="*/ 205756 w 275606"/>
              <a:gd name="connsiteY4" fmla="*/ 292332 h 372737"/>
              <a:gd name="connsiteX5" fmla="*/ 240681 w 275606"/>
              <a:gd name="connsiteY5" fmla="*/ 365357 h 372737"/>
              <a:gd name="connsiteX6" fmla="*/ 5731 w 275606"/>
              <a:gd name="connsiteY6" fmla="*/ 92307 h 372737"/>
              <a:gd name="connsiteX7" fmla="*/ 69231 w 275606"/>
              <a:gd name="connsiteY7" fmla="*/ 171682 h 372737"/>
              <a:gd name="connsiteX8" fmla="*/ 24781 w 275606"/>
              <a:gd name="connsiteY8" fmla="*/ 232 h 3727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75606" h="372737">
                <a:moveTo>
                  <a:pt x="24781" y="232"/>
                </a:moveTo>
                <a:cubicBezTo>
                  <a:pt x="44889" y="-5060"/>
                  <a:pt x="148077" y="81195"/>
                  <a:pt x="189881" y="139932"/>
                </a:cubicBezTo>
                <a:cubicBezTo>
                  <a:pt x="231685" y="198669"/>
                  <a:pt x="275606" y="332020"/>
                  <a:pt x="275606" y="352657"/>
                </a:cubicBezTo>
                <a:cubicBezTo>
                  <a:pt x="275606" y="373294"/>
                  <a:pt x="201523" y="273811"/>
                  <a:pt x="189881" y="263757"/>
                </a:cubicBezTo>
                <a:cubicBezTo>
                  <a:pt x="178239" y="253703"/>
                  <a:pt x="197289" y="275399"/>
                  <a:pt x="205756" y="292332"/>
                </a:cubicBezTo>
                <a:cubicBezTo>
                  <a:pt x="214223" y="309265"/>
                  <a:pt x="274018" y="398694"/>
                  <a:pt x="240681" y="365357"/>
                </a:cubicBezTo>
                <a:cubicBezTo>
                  <a:pt x="207344" y="332020"/>
                  <a:pt x="34306" y="124586"/>
                  <a:pt x="5731" y="92307"/>
                </a:cubicBezTo>
                <a:cubicBezTo>
                  <a:pt x="-22844" y="60028"/>
                  <a:pt x="64469" y="181736"/>
                  <a:pt x="69231" y="171682"/>
                </a:cubicBezTo>
                <a:cubicBezTo>
                  <a:pt x="73994" y="161628"/>
                  <a:pt x="4673" y="5524"/>
                  <a:pt x="24781" y="232"/>
                </a:cubicBezTo>
                <a:close/>
              </a:path>
            </a:pathLst>
          </a:custGeom>
          <a:solidFill>
            <a:schemeClr val="accent5">
              <a:lumMod val="75000"/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42" name="フリーフォーム 2541">
            <a:extLst>
              <a:ext uri="{FF2B5EF4-FFF2-40B4-BE49-F238E27FC236}">
                <a16:creationId xmlns:a16="http://schemas.microsoft.com/office/drawing/2014/main" id="{E13A3F66-EC95-1003-284A-3A46751BC6D2}"/>
              </a:ext>
            </a:extLst>
          </p:cNvPr>
          <p:cNvSpPr/>
          <p:nvPr/>
        </p:nvSpPr>
        <p:spPr>
          <a:xfrm>
            <a:off x="2469290" y="9076739"/>
            <a:ext cx="461998" cy="1049356"/>
          </a:xfrm>
          <a:custGeom>
            <a:avLst/>
            <a:gdLst>
              <a:gd name="connsiteX0" fmla="*/ 143735 w 461998"/>
              <a:gd name="connsiteY0" fmla="*/ 194261 h 1049356"/>
              <a:gd name="connsiteX1" fmla="*/ 315185 w 461998"/>
              <a:gd name="connsiteY1" fmla="*/ 626061 h 1049356"/>
              <a:gd name="connsiteX2" fmla="*/ 458060 w 461998"/>
              <a:gd name="connsiteY2" fmla="*/ 1029286 h 1049356"/>
              <a:gd name="connsiteX3" fmla="*/ 391385 w 461998"/>
              <a:gd name="connsiteY3" fmla="*/ 905461 h 1049356"/>
              <a:gd name="connsiteX4" fmla="*/ 83410 w 461998"/>
              <a:gd name="connsiteY4" fmla="*/ 197436 h 1049356"/>
              <a:gd name="connsiteX5" fmla="*/ 860 w 461998"/>
              <a:gd name="connsiteY5" fmla="*/ 586 h 1049356"/>
              <a:gd name="connsiteX6" fmla="*/ 118335 w 461998"/>
              <a:gd name="connsiteY6" fmla="*/ 238711 h 1049356"/>
              <a:gd name="connsiteX7" fmla="*/ 143735 w 461998"/>
              <a:gd name="connsiteY7" fmla="*/ 194261 h 10493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61998" h="1049356">
                <a:moveTo>
                  <a:pt x="143735" y="194261"/>
                </a:moveTo>
                <a:cubicBezTo>
                  <a:pt x="176543" y="258819"/>
                  <a:pt x="262798" y="486890"/>
                  <a:pt x="315185" y="626061"/>
                </a:cubicBezTo>
                <a:cubicBezTo>
                  <a:pt x="367573" y="765232"/>
                  <a:pt x="445360" y="982719"/>
                  <a:pt x="458060" y="1029286"/>
                </a:cubicBezTo>
                <a:cubicBezTo>
                  <a:pt x="470760" y="1075853"/>
                  <a:pt x="453827" y="1044103"/>
                  <a:pt x="391385" y="905461"/>
                </a:cubicBezTo>
                <a:cubicBezTo>
                  <a:pt x="328943" y="766819"/>
                  <a:pt x="148497" y="348248"/>
                  <a:pt x="83410" y="197436"/>
                </a:cubicBezTo>
                <a:cubicBezTo>
                  <a:pt x="18323" y="46624"/>
                  <a:pt x="-4961" y="-6293"/>
                  <a:pt x="860" y="586"/>
                </a:cubicBezTo>
                <a:cubicBezTo>
                  <a:pt x="6681" y="7465"/>
                  <a:pt x="96110" y="206432"/>
                  <a:pt x="118335" y="238711"/>
                </a:cubicBezTo>
                <a:cubicBezTo>
                  <a:pt x="140560" y="270990"/>
                  <a:pt x="110927" y="129703"/>
                  <a:pt x="143735" y="194261"/>
                </a:cubicBezTo>
                <a:close/>
              </a:path>
            </a:pathLst>
          </a:custGeom>
          <a:solidFill>
            <a:schemeClr val="accent5">
              <a:lumMod val="75000"/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43" name="フリーフォーム 2542">
            <a:extLst>
              <a:ext uri="{FF2B5EF4-FFF2-40B4-BE49-F238E27FC236}">
                <a16:creationId xmlns:a16="http://schemas.microsoft.com/office/drawing/2014/main" id="{B5C99AFD-AA41-F7FE-6021-28BF990F61B5}"/>
              </a:ext>
            </a:extLst>
          </p:cNvPr>
          <p:cNvSpPr/>
          <p:nvPr/>
        </p:nvSpPr>
        <p:spPr>
          <a:xfrm>
            <a:off x="1927770" y="9468782"/>
            <a:ext cx="294747" cy="498039"/>
          </a:xfrm>
          <a:custGeom>
            <a:avLst/>
            <a:gdLst>
              <a:gd name="connsiteX0" fmla="*/ 5805 w 294747"/>
              <a:gd name="connsiteY0" fmla="*/ 2243 h 498039"/>
              <a:gd name="connsiteX1" fmla="*/ 199480 w 294747"/>
              <a:gd name="connsiteY1" fmla="*/ 361018 h 498039"/>
              <a:gd name="connsiteX2" fmla="*/ 294730 w 294747"/>
              <a:gd name="connsiteY2" fmla="*/ 497543 h 498039"/>
              <a:gd name="connsiteX3" fmla="*/ 193130 w 294747"/>
              <a:gd name="connsiteY3" fmla="*/ 395943 h 498039"/>
              <a:gd name="connsiteX4" fmla="*/ 8980 w 294747"/>
              <a:gd name="connsiteY4" fmla="*/ 129243 h 498039"/>
              <a:gd name="connsiteX5" fmla="*/ 47080 w 294747"/>
              <a:gd name="connsiteY5" fmla="*/ 205443 h 498039"/>
              <a:gd name="connsiteX6" fmla="*/ 5805 w 294747"/>
              <a:gd name="connsiteY6" fmla="*/ 2243 h 4980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94747" h="498039">
                <a:moveTo>
                  <a:pt x="5805" y="2243"/>
                </a:moveTo>
                <a:cubicBezTo>
                  <a:pt x="31205" y="28172"/>
                  <a:pt x="151326" y="278468"/>
                  <a:pt x="199480" y="361018"/>
                </a:cubicBezTo>
                <a:cubicBezTo>
                  <a:pt x="247634" y="443568"/>
                  <a:pt x="295788" y="491722"/>
                  <a:pt x="294730" y="497543"/>
                </a:cubicBezTo>
                <a:cubicBezTo>
                  <a:pt x="293672" y="503364"/>
                  <a:pt x="240755" y="457326"/>
                  <a:pt x="193130" y="395943"/>
                </a:cubicBezTo>
                <a:cubicBezTo>
                  <a:pt x="145505" y="334560"/>
                  <a:pt x="33322" y="160993"/>
                  <a:pt x="8980" y="129243"/>
                </a:cubicBezTo>
                <a:cubicBezTo>
                  <a:pt x="-15362" y="97493"/>
                  <a:pt x="47609" y="227668"/>
                  <a:pt x="47080" y="205443"/>
                </a:cubicBezTo>
                <a:cubicBezTo>
                  <a:pt x="46551" y="183218"/>
                  <a:pt x="-19595" y="-23686"/>
                  <a:pt x="5805" y="2243"/>
                </a:cubicBezTo>
                <a:close/>
              </a:path>
            </a:pathLst>
          </a:custGeom>
          <a:solidFill>
            <a:schemeClr val="accent5">
              <a:lumMod val="75000"/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44" name="フリーフォーム 2543">
            <a:extLst>
              <a:ext uri="{FF2B5EF4-FFF2-40B4-BE49-F238E27FC236}">
                <a16:creationId xmlns:a16="http://schemas.microsoft.com/office/drawing/2014/main" id="{720DE884-A8FB-4F7A-F79A-E854EACA0176}"/>
              </a:ext>
            </a:extLst>
          </p:cNvPr>
          <p:cNvSpPr/>
          <p:nvPr/>
        </p:nvSpPr>
        <p:spPr>
          <a:xfrm>
            <a:off x="2943225" y="8987879"/>
            <a:ext cx="618382" cy="350039"/>
          </a:xfrm>
          <a:custGeom>
            <a:avLst/>
            <a:gdLst>
              <a:gd name="connsiteX0" fmla="*/ 0 w 618382"/>
              <a:gd name="connsiteY0" fmla="*/ 546 h 350039"/>
              <a:gd name="connsiteX1" fmla="*/ 371475 w 618382"/>
              <a:gd name="connsiteY1" fmla="*/ 175171 h 350039"/>
              <a:gd name="connsiteX2" fmla="*/ 609600 w 618382"/>
              <a:gd name="connsiteY2" fmla="*/ 346621 h 350039"/>
              <a:gd name="connsiteX3" fmla="*/ 539750 w 618382"/>
              <a:gd name="connsiteY3" fmla="*/ 270421 h 350039"/>
              <a:gd name="connsiteX4" fmla="*/ 282575 w 618382"/>
              <a:gd name="connsiteY4" fmla="*/ 44996 h 350039"/>
              <a:gd name="connsiteX5" fmla="*/ 374650 w 618382"/>
              <a:gd name="connsiteY5" fmla="*/ 118021 h 350039"/>
              <a:gd name="connsiteX6" fmla="*/ 0 w 618382"/>
              <a:gd name="connsiteY6" fmla="*/ 546 h 3500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18382" h="350039">
                <a:moveTo>
                  <a:pt x="0" y="546"/>
                </a:moveTo>
                <a:cubicBezTo>
                  <a:pt x="-529" y="10071"/>
                  <a:pt x="269875" y="117492"/>
                  <a:pt x="371475" y="175171"/>
                </a:cubicBezTo>
                <a:cubicBezTo>
                  <a:pt x="473075" y="232850"/>
                  <a:pt x="581554" y="330746"/>
                  <a:pt x="609600" y="346621"/>
                </a:cubicBezTo>
                <a:cubicBezTo>
                  <a:pt x="637646" y="362496"/>
                  <a:pt x="594254" y="320692"/>
                  <a:pt x="539750" y="270421"/>
                </a:cubicBezTo>
                <a:cubicBezTo>
                  <a:pt x="485246" y="220150"/>
                  <a:pt x="310092" y="70396"/>
                  <a:pt x="282575" y="44996"/>
                </a:cubicBezTo>
                <a:cubicBezTo>
                  <a:pt x="255058" y="19596"/>
                  <a:pt x="416983" y="127017"/>
                  <a:pt x="374650" y="118021"/>
                </a:cubicBezTo>
                <a:cubicBezTo>
                  <a:pt x="332317" y="109025"/>
                  <a:pt x="529" y="-8979"/>
                  <a:pt x="0" y="546"/>
                </a:cubicBezTo>
                <a:close/>
              </a:path>
            </a:pathLst>
          </a:custGeom>
          <a:solidFill>
            <a:schemeClr val="accent5">
              <a:lumMod val="75000"/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45" name="フリーフォーム 2544">
            <a:extLst>
              <a:ext uri="{FF2B5EF4-FFF2-40B4-BE49-F238E27FC236}">
                <a16:creationId xmlns:a16="http://schemas.microsoft.com/office/drawing/2014/main" id="{A8B099BA-727F-FD4B-4FA9-5008094D5C28}"/>
              </a:ext>
            </a:extLst>
          </p:cNvPr>
          <p:cNvSpPr/>
          <p:nvPr/>
        </p:nvSpPr>
        <p:spPr>
          <a:xfrm>
            <a:off x="1982254" y="8997192"/>
            <a:ext cx="322948" cy="860837"/>
          </a:xfrm>
          <a:custGeom>
            <a:avLst/>
            <a:gdLst>
              <a:gd name="connsiteX0" fmla="*/ 30696 w 322948"/>
              <a:gd name="connsiteY0" fmla="*/ 3933 h 860837"/>
              <a:gd name="connsiteX1" fmla="*/ 186271 w 322948"/>
              <a:gd name="connsiteY1" fmla="*/ 372233 h 860837"/>
              <a:gd name="connsiteX2" fmla="*/ 214846 w 322948"/>
              <a:gd name="connsiteY2" fmla="*/ 584958 h 860837"/>
              <a:gd name="connsiteX3" fmla="*/ 322796 w 322948"/>
              <a:gd name="connsiteY3" fmla="*/ 854833 h 860837"/>
              <a:gd name="connsiteX4" fmla="*/ 233896 w 322948"/>
              <a:gd name="connsiteY4" fmla="*/ 731008 h 860837"/>
              <a:gd name="connsiteX5" fmla="*/ 52921 w 322948"/>
              <a:gd name="connsiteY5" fmla="*/ 273808 h 860837"/>
              <a:gd name="connsiteX6" fmla="*/ 2121 w 322948"/>
              <a:gd name="connsiteY6" fmla="*/ 127758 h 860837"/>
              <a:gd name="connsiteX7" fmla="*/ 11646 w 322948"/>
              <a:gd name="connsiteY7" fmla="*/ 175383 h 860837"/>
              <a:gd name="connsiteX8" fmla="*/ 30696 w 322948"/>
              <a:gd name="connsiteY8" fmla="*/ 3933 h 8608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22948" h="860837">
                <a:moveTo>
                  <a:pt x="30696" y="3933"/>
                </a:moveTo>
                <a:cubicBezTo>
                  <a:pt x="59800" y="36741"/>
                  <a:pt x="155579" y="275396"/>
                  <a:pt x="186271" y="372233"/>
                </a:cubicBezTo>
                <a:cubicBezTo>
                  <a:pt x="216963" y="469070"/>
                  <a:pt x="192092" y="504525"/>
                  <a:pt x="214846" y="584958"/>
                </a:cubicBezTo>
                <a:cubicBezTo>
                  <a:pt x="237600" y="665391"/>
                  <a:pt x="319621" y="830491"/>
                  <a:pt x="322796" y="854833"/>
                </a:cubicBezTo>
                <a:cubicBezTo>
                  <a:pt x="325971" y="879175"/>
                  <a:pt x="278875" y="827846"/>
                  <a:pt x="233896" y="731008"/>
                </a:cubicBezTo>
                <a:cubicBezTo>
                  <a:pt x="188917" y="634171"/>
                  <a:pt x="91550" y="374349"/>
                  <a:pt x="52921" y="273808"/>
                </a:cubicBezTo>
                <a:cubicBezTo>
                  <a:pt x="14292" y="173267"/>
                  <a:pt x="9000" y="144162"/>
                  <a:pt x="2121" y="127758"/>
                </a:cubicBezTo>
                <a:cubicBezTo>
                  <a:pt x="-4758" y="111354"/>
                  <a:pt x="6884" y="197079"/>
                  <a:pt x="11646" y="175383"/>
                </a:cubicBezTo>
                <a:cubicBezTo>
                  <a:pt x="16408" y="153687"/>
                  <a:pt x="1592" y="-28875"/>
                  <a:pt x="30696" y="3933"/>
                </a:cubicBezTo>
                <a:close/>
              </a:path>
            </a:pathLst>
          </a:custGeom>
          <a:solidFill>
            <a:schemeClr val="accent5">
              <a:lumMod val="75000"/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46" name="フリーフォーム 2545">
            <a:extLst>
              <a:ext uri="{FF2B5EF4-FFF2-40B4-BE49-F238E27FC236}">
                <a16:creationId xmlns:a16="http://schemas.microsoft.com/office/drawing/2014/main" id="{7382B9A8-3F92-B59E-47D7-5A53D32875AB}"/>
              </a:ext>
            </a:extLst>
          </p:cNvPr>
          <p:cNvSpPr/>
          <p:nvPr/>
        </p:nvSpPr>
        <p:spPr>
          <a:xfrm>
            <a:off x="7919778" y="8955630"/>
            <a:ext cx="411693" cy="765172"/>
          </a:xfrm>
          <a:custGeom>
            <a:avLst/>
            <a:gdLst>
              <a:gd name="connsiteX0" fmla="*/ 20897 w 411693"/>
              <a:gd name="connsiteY0" fmla="*/ 528095 h 765172"/>
              <a:gd name="connsiteX1" fmla="*/ 208222 w 411693"/>
              <a:gd name="connsiteY1" fmla="*/ 597945 h 765172"/>
              <a:gd name="connsiteX2" fmla="*/ 208222 w 411693"/>
              <a:gd name="connsiteY2" fmla="*/ 724945 h 765172"/>
              <a:gd name="connsiteX3" fmla="*/ 65347 w 411693"/>
              <a:gd name="connsiteY3" fmla="*/ 763045 h 765172"/>
              <a:gd name="connsiteX4" fmla="*/ 176472 w 411693"/>
              <a:gd name="connsiteY4" fmla="*/ 750345 h 765172"/>
              <a:gd name="connsiteX5" fmla="*/ 274897 w 411693"/>
              <a:gd name="connsiteY5" fmla="*/ 667795 h 765172"/>
              <a:gd name="connsiteX6" fmla="*/ 300297 w 411693"/>
              <a:gd name="connsiteY6" fmla="*/ 455070 h 765172"/>
              <a:gd name="connsiteX7" fmla="*/ 338397 w 411693"/>
              <a:gd name="connsiteY7" fmla="*/ 255045 h 765172"/>
              <a:gd name="connsiteX8" fmla="*/ 411422 w 411693"/>
              <a:gd name="connsiteY8" fmla="*/ 124870 h 765172"/>
              <a:gd name="connsiteX9" fmla="*/ 309822 w 411693"/>
              <a:gd name="connsiteY9" fmla="*/ 39145 h 765172"/>
              <a:gd name="connsiteX10" fmla="*/ 208222 w 411693"/>
              <a:gd name="connsiteY10" fmla="*/ 1045 h 765172"/>
              <a:gd name="connsiteX11" fmla="*/ 259022 w 411693"/>
              <a:gd name="connsiteY11" fmla="*/ 77245 h 765172"/>
              <a:gd name="connsiteX12" fmla="*/ 201872 w 411693"/>
              <a:gd name="connsiteY12" fmla="*/ 121695 h 765172"/>
              <a:gd name="connsiteX13" fmla="*/ 246322 w 411693"/>
              <a:gd name="connsiteY13" fmla="*/ 204245 h 765172"/>
              <a:gd name="connsiteX14" fmla="*/ 249497 w 411693"/>
              <a:gd name="connsiteY14" fmla="*/ 350295 h 765172"/>
              <a:gd name="connsiteX15" fmla="*/ 195522 w 411693"/>
              <a:gd name="connsiteY15" fmla="*/ 356645 h 765172"/>
              <a:gd name="connsiteX16" fmla="*/ 52647 w 411693"/>
              <a:gd name="connsiteY16" fmla="*/ 407445 h 765172"/>
              <a:gd name="connsiteX17" fmla="*/ 154247 w 411693"/>
              <a:gd name="connsiteY17" fmla="*/ 420145 h 765172"/>
              <a:gd name="connsiteX18" fmla="*/ 17722 w 411693"/>
              <a:gd name="connsiteY18" fmla="*/ 461420 h 765172"/>
              <a:gd name="connsiteX19" fmla="*/ 20897 w 411693"/>
              <a:gd name="connsiteY19" fmla="*/ 528095 h 7651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411693" h="765172">
                <a:moveTo>
                  <a:pt x="20897" y="528095"/>
                </a:moveTo>
                <a:cubicBezTo>
                  <a:pt x="52647" y="550849"/>
                  <a:pt x="177001" y="565137"/>
                  <a:pt x="208222" y="597945"/>
                </a:cubicBezTo>
                <a:cubicBezTo>
                  <a:pt x="239443" y="630753"/>
                  <a:pt x="232034" y="697428"/>
                  <a:pt x="208222" y="724945"/>
                </a:cubicBezTo>
                <a:cubicBezTo>
                  <a:pt x="184410" y="752462"/>
                  <a:pt x="70639" y="758812"/>
                  <a:pt x="65347" y="763045"/>
                </a:cubicBezTo>
                <a:cubicBezTo>
                  <a:pt x="60055" y="767278"/>
                  <a:pt x="141547" y="766220"/>
                  <a:pt x="176472" y="750345"/>
                </a:cubicBezTo>
                <a:cubicBezTo>
                  <a:pt x="211397" y="734470"/>
                  <a:pt x="254260" y="717007"/>
                  <a:pt x="274897" y="667795"/>
                </a:cubicBezTo>
                <a:cubicBezTo>
                  <a:pt x="295534" y="618583"/>
                  <a:pt x="289714" y="523862"/>
                  <a:pt x="300297" y="455070"/>
                </a:cubicBezTo>
                <a:cubicBezTo>
                  <a:pt x="310880" y="386278"/>
                  <a:pt x="319876" y="310078"/>
                  <a:pt x="338397" y="255045"/>
                </a:cubicBezTo>
                <a:cubicBezTo>
                  <a:pt x="356918" y="200012"/>
                  <a:pt x="416184" y="160853"/>
                  <a:pt x="411422" y="124870"/>
                </a:cubicBezTo>
                <a:cubicBezTo>
                  <a:pt x="406660" y="88887"/>
                  <a:pt x="343689" y="59782"/>
                  <a:pt x="309822" y="39145"/>
                </a:cubicBezTo>
                <a:cubicBezTo>
                  <a:pt x="275955" y="18507"/>
                  <a:pt x="216689" y="-5305"/>
                  <a:pt x="208222" y="1045"/>
                </a:cubicBezTo>
                <a:cubicBezTo>
                  <a:pt x="199755" y="7395"/>
                  <a:pt x="260080" y="57137"/>
                  <a:pt x="259022" y="77245"/>
                </a:cubicBezTo>
                <a:cubicBezTo>
                  <a:pt x="257964" y="97353"/>
                  <a:pt x="203989" y="100528"/>
                  <a:pt x="201872" y="121695"/>
                </a:cubicBezTo>
                <a:cubicBezTo>
                  <a:pt x="199755" y="142862"/>
                  <a:pt x="238385" y="166145"/>
                  <a:pt x="246322" y="204245"/>
                </a:cubicBezTo>
                <a:cubicBezTo>
                  <a:pt x="254259" y="242345"/>
                  <a:pt x="257964" y="324895"/>
                  <a:pt x="249497" y="350295"/>
                </a:cubicBezTo>
                <a:cubicBezTo>
                  <a:pt x="241030" y="375695"/>
                  <a:pt x="228330" y="347120"/>
                  <a:pt x="195522" y="356645"/>
                </a:cubicBezTo>
                <a:cubicBezTo>
                  <a:pt x="162714" y="366170"/>
                  <a:pt x="59526" y="396862"/>
                  <a:pt x="52647" y="407445"/>
                </a:cubicBezTo>
                <a:cubicBezTo>
                  <a:pt x="45768" y="418028"/>
                  <a:pt x="160068" y="411149"/>
                  <a:pt x="154247" y="420145"/>
                </a:cubicBezTo>
                <a:cubicBezTo>
                  <a:pt x="148426" y="429141"/>
                  <a:pt x="37301" y="443958"/>
                  <a:pt x="17722" y="461420"/>
                </a:cubicBezTo>
                <a:cubicBezTo>
                  <a:pt x="-1857" y="478882"/>
                  <a:pt x="-10853" y="505341"/>
                  <a:pt x="20897" y="528095"/>
                </a:cubicBezTo>
                <a:close/>
              </a:path>
            </a:pathLst>
          </a:custGeom>
          <a:solidFill>
            <a:schemeClr val="accent5">
              <a:lumMod val="75000"/>
              <a:alpha val="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47" name="フリーフォーム 2546">
            <a:extLst>
              <a:ext uri="{FF2B5EF4-FFF2-40B4-BE49-F238E27FC236}">
                <a16:creationId xmlns:a16="http://schemas.microsoft.com/office/drawing/2014/main" id="{24E9B933-61D3-9837-0456-D368D78EC003}"/>
              </a:ext>
            </a:extLst>
          </p:cNvPr>
          <p:cNvSpPr/>
          <p:nvPr/>
        </p:nvSpPr>
        <p:spPr>
          <a:xfrm>
            <a:off x="7858085" y="9060791"/>
            <a:ext cx="867411" cy="1085484"/>
          </a:xfrm>
          <a:custGeom>
            <a:avLst/>
            <a:gdLst>
              <a:gd name="connsiteX0" fmla="*/ 314365 w 867411"/>
              <a:gd name="connsiteY0" fmla="*/ 308634 h 1085484"/>
              <a:gd name="connsiteX1" fmla="*/ 495340 w 867411"/>
              <a:gd name="connsiteY1" fmla="*/ 16534 h 1085484"/>
              <a:gd name="connsiteX2" fmla="*/ 552490 w 867411"/>
              <a:gd name="connsiteY2" fmla="*/ 89559 h 1085484"/>
              <a:gd name="connsiteX3" fmla="*/ 558840 w 867411"/>
              <a:gd name="connsiteY3" fmla="*/ 3834 h 1085484"/>
              <a:gd name="connsiteX4" fmla="*/ 676315 w 867411"/>
              <a:gd name="connsiteY4" fmla="*/ 241959 h 1085484"/>
              <a:gd name="connsiteX5" fmla="*/ 650915 w 867411"/>
              <a:gd name="connsiteY5" fmla="*/ 311809 h 1085484"/>
              <a:gd name="connsiteX6" fmla="*/ 692190 w 867411"/>
              <a:gd name="connsiteY6" fmla="*/ 416584 h 1085484"/>
              <a:gd name="connsiteX7" fmla="*/ 736640 w 867411"/>
              <a:gd name="connsiteY7" fmla="*/ 327684 h 1085484"/>
              <a:gd name="connsiteX8" fmla="*/ 866815 w 867411"/>
              <a:gd name="connsiteY8" fmla="*/ 505484 h 1085484"/>
              <a:gd name="connsiteX9" fmla="*/ 781090 w 867411"/>
              <a:gd name="connsiteY9" fmla="*/ 699159 h 1085484"/>
              <a:gd name="connsiteX10" fmla="*/ 689015 w 867411"/>
              <a:gd name="connsiteY10" fmla="*/ 911884 h 1085484"/>
              <a:gd name="connsiteX11" fmla="*/ 222290 w 867411"/>
              <a:gd name="connsiteY11" fmla="*/ 1083334 h 1085484"/>
              <a:gd name="connsiteX12" fmla="*/ 346115 w 867411"/>
              <a:gd name="connsiteY12" fmla="*/ 1007134 h 1085484"/>
              <a:gd name="connsiteX13" fmla="*/ 247690 w 867411"/>
              <a:gd name="connsiteY13" fmla="*/ 991259 h 1085484"/>
              <a:gd name="connsiteX14" fmla="*/ 368340 w 867411"/>
              <a:gd name="connsiteY14" fmla="*/ 880134 h 1085484"/>
              <a:gd name="connsiteX15" fmla="*/ 40 w 867411"/>
              <a:gd name="connsiteY15" fmla="*/ 984909 h 1085484"/>
              <a:gd name="connsiteX16" fmla="*/ 393740 w 867411"/>
              <a:gd name="connsiteY16" fmla="*/ 762659 h 1085484"/>
              <a:gd name="connsiteX17" fmla="*/ 444540 w 867411"/>
              <a:gd name="connsiteY17" fmla="*/ 645184 h 1085484"/>
              <a:gd name="connsiteX18" fmla="*/ 495340 w 867411"/>
              <a:gd name="connsiteY18" fmla="*/ 372134 h 1085484"/>
              <a:gd name="connsiteX19" fmla="*/ 485815 w 867411"/>
              <a:gd name="connsiteY19" fmla="*/ 391184 h 1085484"/>
              <a:gd name="connsiteX20" fmla="*/ 473115 w 867411"/>
              <a:gd name="connsiteY20" fmla="*/ 267359 h 1085484"/>
              <a:gd name="connsiteX21" fmla="*/ 314365 w 867411"/>
              <a:gd name="connsiteY21" fmla="*/ 308634 h 10854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867411" h="1085484">
                <a:moveTo>
                  <a:pt x="314365" y="308634"/>
                </a:moveTo>
                <a:cubicBezTo>
                  <a:pt x="318069" y="266830"/>
                  <a:pt x="455653" y="53046"/>
                  <a:pt x="495340" y="16534"/>
                </a:cubicBezTo>
                <a:cubicBezTo>
                  <a:pt x="535027" y="-19978"/>
                  <a:pt x="541907" y="91676"/>
                  <a:pt x="552490" y="89559"/>
                </a:cubicBezTo>
                <a:cubicBezTo>
                  <a:pt x="563073" y="87442"/>
                  <a:pt x="538202" y="-21566"/>
                  <a:pt x="558840" y="3834"/>
                </a:cubicBezTo>
                <a:cubicBezTo>
                  <a:pt x="579478" y="29234"/>
                  <a:pt x="660969" y="190630"/>
                  <a:pt x="676315" y="241959"/>
                </a:cubicBezTo>
                <a:cubicBezTo>
                  <a:pt x="691661" y="293288"/>
                  <a:pt x="648269" y="282705"/>
                  <a:pt x="650915" y="311809"/>
                </a:cubicBezTo>
                <a:cubicBezTo>
                  <a:pt x="653561" y="340913"/>
                  <a:pt x="677903" y="413938"/>
                  <a:pt x="692190" y="416584"/>
                </a:cubicBezTo>
                <a:cubicBezTo>
                  <a:pt x="706477" y="419230"/>
                  <a:pt x="707536" y="312867"/>
                  <a:pt x="736640" y="327684"/>
                </a:cubicBezTo>
                <a:cubicBezTo>
                  <a:pt x="765744" y="342501"/>
                  <a:pt x="859407" y="443572"/>
                  <a:pt x="866815" y="505484"/>
                </a:cubicBezTo>
                <a:cubicBezTo>
                  <a:pt x="874223" y="567396"/>
                  <a:pt x="810723" y="631426"/>
                  <a:pt x="781090" y="699159"/>
                </a:cubicBezTo>
                <a:cubicBezTo>
                  <a:pt x="751457" y="766892"/>
                  <a:pt x="782148" y="847855"/>
                  <a:pt x="689015" y="911884"/>
                </a:cubicBezTo>
                <a:cubicBezTo>
                  <a:pt x="595882" y="975913"/>
                  <a:pt x="279440" y="1067459"/>
                  <a:pt x="222290" y="1083334"/>
                </a:cubicBezTo>
                <a:cubicBezTo>
                  <a:pt x="165140" y="1099209"/>
                  <a:pt x="341882" y="1022480"/>
                  <a:pt x="346115" y="1007134"/>
                </a:cubicBezTo>
                <a:cubicBezTo>
                  <a:pt x="350348" y="991788"/>
                  <a:pt x="243986" y="1012426"/>
                  <a:pt x="247690" y="991259"/>
                </a:cubicBezTo>
                <a:cubicBezTo>
                  <a:pt x="251394" y="970092"/>
                  <a:pt x="409615" y="881192"/>
                  <a:pt x="368340" y="880134"/>
                </a:cubicBezTo>
                <a:cubicBezTo>
                  <a:pt x="327065" y="879076"/>
                  <a:pt x="-4193" y="1004488"/>
                  <a:pt x="40" y="984909"/>
                </a:cubicBezTo>
                <a:cubicBezTo>
                  <a:pt x="4273" y="965330"/>
                  <a:pt x="319657" y="819280"/>
                  <a:pt x="393740" y="762659"/>
                </a:cubicBezTo>
                <a:cubicBezTo>
                  <a:pt x="467823" y="706038"/>
                  <a:pt x="427607" y="710271"/>
                  <a:pt x="444540" y="645184"/>
                </a:cubicBezTo>
                <a:cubicBezTo>
                  <a:pt x="461473" y="580097"/>
                  <a:pt x="488461" y="414467"/>
                  <a:pt x="495340" y="372134"/>
                </a:cubicBezTo>
                <a:cubicBezTo>
                  <a:pt x="502219" y="329801"/>
                  <a:pt x="489519" y="408646"/>
                  <a:pt x="485815" y="391184"/>
                </a:cubicBezTo>
                <a:cubicBezTo>
                  <a:pt x="482111" y="373722"/>
                  <a:pt x="499044" y="279001"/>
                  <a:pt x="473115" y="267359"/>
                </a:cubicBezTo>
                <a:cubicBezTo>
                  <a:pt x="447186" y="255717"/>
                  <a:pt x="310661" y="350438"/>
                  <a:pt x="314365" y="308634"/>
                </a:cubicBezTo>
                <a:close/>
              </a:path>
            </a:pathLst>
          </a:custGeom>
          <a:solidFill>
            <a:schemeClr val="accent5">
              <a:lumMod val="75000"/>
              <a:alpha val="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48" name="フリーフォーム 2547">
            <a:extLst>
              <a:ext uri="{FF2B5EF4-FFF2-40B4-BE49-F238E27FC236}">
                <a16:creationId xmlns:a16="http://schemas.microsoft.com/office/drawing/2014/main" id="{DFA724CD-E474-09F0-D6D4-A58896158C74}"/>
              </a:ext>
            </a:extLst>
          </p:cNvPr>
          <p:cNvSpPr/>
          <p:nvPr/>
        </p:nvSpPr>
        <p:spPr>
          <a:xfrm>
            <a:off x="8254649" y="9559246"/>
            <a:ext cx="567224" cy="966178"/>
          </a:xfrm>
          <a:custGeom>
            <a:avLst/>
            <a:gdLst>
              <a:gd name="connsiteX0" fmla="*/ 521051 w 567224"/>
              <a:gd name="connsiteY0" fmla="*/ 7029 h 966178"/>
              <a:gd name="connsiteX1" fmla="*/ 552801 w 567224"/>
              <a:gd name="connsiteY1" fmla="*/ 495979 h 966178"/>
              <a:gd name="connsiteX2" fmla="*/ 286101 w 567224"/>
              <a:gd name="connsiteY2" fmla="*/ 813479 h 966178"/>
              <a:gd name="connsiteX3" fmla="*/ 38451 w 567224"/>
              <a:gd name="connsiteY3" fmla="*/ 965879 h 966178"/>
              <a:gd name="connsiteX4" fmla="*/ 286101 w 567224"/>
              <a:gd name="connsiteY4" fmla="*/ 778554 h 966178"/>
              <a:gd name="connsiteX5" fmla="*/ 228951 w 567224"/>
              <a:gd name="connsiteY5" fmla="*/ 727754 h 966178"/>
              <a:gd name="connsiteX6" fmla="*/ 351 w 567224"/>
              <a:gd name="connsiteY6" fmla="*/ 823004 h 966178"/>
              <a:gd name="connsiteX7" fmla="*/ 181326 w 567224"/>
              <a:gd name="connsiteY7" fmla="*/ 657904 h 966178"/>
              <a:gd name="connsiteX8" fmla="*/ 362301 w 567224"/>
              <a:gd name="connsiteY8" fmla="*/ 410254 h 966178"/>
              <a:gd name="connsiteX9" fmla="*/ 416276 w 567224"/>
              <a:gd name="connsiteY9" fmla="*/ 95929 h 966178"/>
              <a:gd name="connsiteX10" fmla="*/ 432151 w 567224"/>
              <a:gd name="connsiteY10" fmla="*/ 197529 h 966178"/>
              <a:gd name="connsiteX11" fmla="*/ 521051 w 567224"/>
              <a:gd name="connsiteY11" fmla="*/ 7029 h 9661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567224" h="966178">
                <a:moveTo>
                  <a:pt x="521051" y="7029"/>
                </a:moveTo>
                <a:cubicBezTo>
                  <a:pt x="541159" y="56771"/>
                  <a:pt x="591959" y="361571"/>
                  <a:pt x="552801" y="495979"/>
                </a:cubicBezTo>
                <a:cubicBezTo>
                  <a:pt x="513643" y="630387"/>
                  <a:pt x="371826" y="735162"/>
                  <a:pt x="286101" y="813479"/>
                </a:cubicBezTo>
                <a:cubicBezTo>
                  <a:pt x="200376" y="891796"/>
                  <a:pt x="38451" y="971700"/>
                  <a:pt x="38451" y="965879"/>
                </a:cubicBezTo>
                <a:cubicBezTo>
                  <a:pt x="38451" y="960058"/>
                  <a:pt x="254351" y="818242"/>
                  <a:pt x="286101" y="778554"/>
                </a:cubicBezTo>
                <a:cubicBezTo>
                  <a:pt x="317851" y="738867"/>
                  <a:pt x="276576" y="720346"/>
                  <a:pt x="228951" y="727754"/>
                </a:cubicBezTo>
                <a:cubicBezTo>
                  <a:pt x="181326" y="735162"/>
                  <a:pt x="8288" y="834646"/>
                  <a:pt x="351" y="823004"/>
                </a:cubicBezTo>
                <a:cubicBezTo>
                  <a:pt x="-7587" y="811362"/>
                  <a:pt x="121001" y="726696"/>
                  <a:pt x="181326" y="657904"/>
                </a:cubicBezTo>
                <a:cubicBezTo>
                  <a:pt x="241651" y="589112"/>
                  <a:pt x="323143" y="503916"/>
                  <a:pt x="362301" y="410254"/>
                </a:cubicBezTo>
                <a:cubicBezTo>
                  <a:pt x="401459" y="316592"/>
                  <a:pt x="404634" y="131383"/>
                  <a:pt x="416276" y="95929"/>
                </a:cubicBezTo>
                <a:cubicBezTo>
                  <a:pt x="427918" y="60475"/>
                  <a:pt x="416276" y="207583"/>
                  <a:pt x="432151" y="197529"/>
                </a:cubicBezTo>
                <a:cubicBezTo>
                  <a:pt x="448026" y="187475"/>
                  <a:pt x="500943" y="-42713"/>
                  <a:pt x="521051" y="7029"/>
                </a:cubicBezTo>
                <a:close/>
              </a:path>
            </a:pathLst>
          </a:custGeom>
          <a:solidFill>
            <a:schemeClr val="accent5">
              <a:lumMod val="75000"/>
              <a:alpha val="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49" name="フリーフォーム 2548">
            <a:extLst>
              <a:ext uri="{FF2B5EF4-FFF2-40B4-BE49-F238E27FC236}">
                <a16:creationId xmlns:a16="http://schemas.microsoft.com/office/drawing/2014/main" id="{9DC14D6B-401F-AEE5-66CC-54FF835207EA}"/>
              </a:ext>
            </a:extLst>
          </p:cNvPr>
          <p:cNvSpPr/>
          <p:nvPr/>
        </p:nvSpPr>
        <p:spPr>
          <a:xfrm>
            <a:off x="8712122" y="9880290"/>
            <a:ext cx="184254" cy="623694"/>
          </a:xfrm>
          <a:custGeom>
            <a:avLst/>
            <a:gdLst>
              <a:gd name="connsiteX0" fmla="*/ 98503 w 184254"/>
              <a:gd name="connsiteY0" fmla="*/ 310 h 623694"/>
              <a:gd name="connsiteX1" fmla="*/ 184228 w 184254"/>
              <a:gd name="connsiteY1" fmla="*/ 235260 h 623694"/>
              <a:gd name="connsiteX2" fmla="*/ 88978 w 184254"/>
              <a:gd name="connsiteY2" fmla="*/ 460685 h 623694"/>
              <a:gd name="connsiteX3" fmla="*/ 44528 w 184254"/>
              <a:gd name="connsiteY3" fmla="*/ 543235 h 623694"/>
              <a:gd name="connsiteX4" fmla="*/ 78 w 184254"/>
              <a:gd name="connsiteY4" fmla="*/ 622610 h 623694"/>
              <a:gd name="connsiteX5" fmla="*/ 35003 w 184254"/>
              <a:gd name="connsiteY5" fmla="*/ 482910 h 623694"/>
              <a:gd name="connsiteX6" fmla="*/ 82628 w 184254"/>
              <a:gd name="connsiteY6" fmla="*/ 286060 h 623694"/>
              <a:gd name="connsiteX7" fmla="*/ 98503 w 184254"/>
              <a:gd name="connsiteY7" fmla="*/ 310 h 6236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84254" h="623694">
                <a:moveTo>
                  <a:pt x="98503" y="310"/>
                </a:moveTo>
                <a:cubicBezTo>
                  <a:pt x="115436" y="-8157"/>
                  <a:pt x="185815" y="158531"/>
                  <a:pt x="184228" y="235260"/>
                </a:cubicBezTo>
                <a:cubicBezTo>
                  <a:pt x="182641" y="311989"/>
                  <a:pt x="112261" y="409356"/>
                  <a:pt x="88978" y="460685"/>
                </a:cubicBezTo>
                <a:cubicBezTo>
                  <a:pt x="65695" y="512014"/>
                  <a:pt x="59345" y="516247"/>
                  <a:pt x="44528" y="543235"/>
                </a:cubicBezTo>
                <a:cubicBezTo>
                  <a:pt x="29711" y="570223"/>
                  <a:pt x="1665" y="632664"/>
                  <a:pt x="78" y="622610"/>
                </a:cubicBezTo>
                <a:cubicBezTo>
                  <a:pt x="-1509" y="612556"/>
                  <a:pt x="21245" y="539002"/>
                  <a:pt x="35003" y="482910"/>
                </a:cubicBezTo>
                <a:cubicBezTo>
                  <a:pt x="48761" y="426818"/>
                  <a:pt x="69928" y="365964"/>
                  <a:pt x="82628" y="286060"/>
                </a:cubicBezTo>
                <a:cubicBezTo>
                  <a:pt x="95328" y="206156"/>
                  <a:pt x="81570" y="8777"/>
                  <a:pt x="98503" y="310"/>
                </a:cubicBezTo>
                <a:close/>
              </a:path>
            </a:pathLst>
          </a:custGeom>
          <a:solidFill>
            <a:schemeClr val="accent5">
              <a:lumMod val="75000"/>
              <a:alpha val="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50" name="フリーフォーム 2549">
            <a:extLst>
              <a:ext uri="{FF2B5EF4-FFF2-40B4-BE49-F238E27FC236}">
                <a16:creationId xmlns:a16="http://schemas.microsoft.com/office/drawing/2014/main" id="{4BB3F289-C26A-2699-DB04-96CFD7ED1492}"/>
              </a:ext>
            </a:extLst>
          </p:cNvPr>
          <p:cNvSpPr/>
          <p:nvPr/>
        </p:nvSpPr>
        <p:spPr>
          <a:xfrm>
            <a:off x="8075717" y="9658172"/>
            <a:ext cx="649452" cy="546365"/>
          </a:xfrm>
          <a:custGeom>
            <a:avLst/>
            <a:gdLst>
              <a:gd name="connsiteX0" fmla="*/ 649183 w 649452"/>
              <a:gd name="connsiteY0" fmla="*/ 6528 h 546365"/>
              <a:gd name="connsiteX1" fmla="*/ 553933 w 649452"/>
              <a:gd name="connsiteY1" fmla="*/ 225603 h 546365"/>
              <a:gd name="connsiteX2" fmla="*/ 407883 w 649452"/>
              <a:gd name="connsiteY2" fmla="*/ 403403 h 546365"/>
              <a:gd name="connsiteX3" fmla="*/ 284058 w 649452"/>
              <a:gd name="connsiteY3" fmla="*/ 546278 h 546365"/>
              <a:gd name="connsiteX4" fmla="*/ 372958 w 649452"/>
              <a:gd name="connsiteY4" fmla="*/ 425628 h 546365"/>
              <a:gd name="connsiteX5" fmla="*/ 204683 w 649452"/>
              <a:gd name="connsiteY5" fmla="*/ 489128 h 546365"/>
              <a:gd name="connsiteX6" fmla="*/ 1483 w 649452"/>
              <a:gd name="connsiteY6" fmla="*/ 511353 h 546365"/>
              <a:gd name="connsiteX7" fmla="*/ 315808 w 649452"/>
              <a:gd name="connsiteY7" fmla="*/ 397053 h 546365"/>
              <a:gd name="connsiteX8" fmla="*/ 442808 w 649452"/>
              <a:gd name="connsiteY8" fmla="*/ 333553 h 546365"/>
              <a:gd name="connsiteX9" fmla="*/ 496783 w 649452"/>
              <a:gd name="connsiteY9" fmla="*/ 225603 h 546365"/>
              <a:gd name="connsiteX10" fmla="*/ 557108 w 649452"/>
              <a:gd name="connsiteY10" fmla="*/ 60503 h 546365"/>
              <a:gd name="connsiteX11" fmla="*/ 582508 w 649452"/>
              <a:gd name="connsiteY11" fmla="*/ 57328 h 546365"/>
              <a:gd name="connsiteX12" fmla="*/ 649183 w 649452"/>
              <a:gd name="connsiteY12" fmla="*/ 6528 h 5463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649452" h="546365">
                <a:moveTo>
                  <a:pt x="649183" y="6528"/>
                </a:moveTo>
                <a:cubicBezTo>
                  <a:pt x="644421" y="34574"/>
                  <a:pt x="594150" y="159457"/>
                  <a:pt x="553933" y="225603"/>
                </a:cubicBezTo>
                <a:cubicBezTo>
                  <a:pt x="513716" y="291749"/>
                  <a:pt x="452862" y="349957"/>
                  <a:pt x="407883" y="403403"/>
                </a:cubicBezTo>
                <a:cubicBezTo>
                  <a:pt x="362904" y="456849"/>
                  <a:pt x="289879" y="542574"/>
                  <a:pt x="284058" y="546278"/>
                </a:cubicBezTo>
                <a:cubicBezTo>
                  <a:pt x="278237" y="549982"/>
                  <a:pt x="386187" y="435153"/>
                  <a:pt x="372958" y="425628"/>
                </a:cubicBezTo>
                <a:cubicBezTo>
                  <a:pt x="359729" y="416103"/>
                  <a:pt x="266595" y="474841"/>
                  <a:pt x="204683" y="489128"/>
                </a:cubicBezTo>
                <a:cubicBezTo>
                  <a:pt x="142771" y="503415"/>
                  <a:pt x="-17038" y="526699"/>
                  <a:pt x="1483" y="511353"/>
                </a:cubicBezTo>
                <a:cubicBezTo>
                  <a:pt x="20004" y="496007"/>
                  <a:pt x="242254" y="426686"/>
                  <a:pt x="315808" y="397053"/>
                </a:cubicBezTo>
                <a:cubicBezTo>
                  <a:pt x="389362" y="367420"/>
                  <a:pt x="412646" y="362128"/>
                  <a:pt x="442808" y="333553"/>
                </a:cubicBezTo>
                <a:cubicBezTo>
                  <a:pt x="472970" y="304978"/>
                  <a:pt x="477733" y="271111"/>
                  <a:pt x="496783" y="225603"/>
                </a:cubicBezTo>
                <a:cubicBezTo>
                  <a:pt x="515833" y="180095"/>
                  <a:pt x="542820" y="88549"/>
                  <a:pt x="557108" y="60503"/>
                </a:cubicBezTo>
                <a:cubicBezTo>
                  <a:pt x="571395" y="32457"/>
                  <a:pt x="570866" y="65266"/>
                  <a:pt x="582508" y="57328"/>
                </a:cubicBezTo>
                <a:cubicBezTo>
                  <a:pt x="594150" y="49391"/>
                  <a:pt x="653945" y="-21518"/>
                  <a:pt x="649183" y="6528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51" name="フリーフォーム 2550">
            <a:extLst>
              <a:ext uri="{FF2B5EF4-FFF2-40B4-BE49-F238E27FC236}">
                <a16:creationId xmlns:a16="http://schemas.microsoft.com/office/drawing/2014/main" id="{6583A824-5FF2-EF11-E696-F01594DA1B9C}"/>
              </a:ext>
            </a:extLst>
          </p:cNvPr>
          <p:cNvSpPr/>
          <p:nvPr/>
        </p:nvSpPr>
        <p:spPr>
          <a:xfrm>
            <a:off x="8479885" y="9987561"/>
            <a:ext cx="356140" cy="451876"/>
          </a:xfrm>
          <a:custGeom>
            <a:avLst/>
            <a:gdLst>
              <a:gd name="connsiteX0" fmla="*/ 356140 w 356140"/>
              <a:gd name="connsiteY0" fmla="*/ 989 h 451876"/>
              <a:gd name="connsiteX1" fmla="*/ 295815 w 356140"/>
              <a:gd name="connsiteY1" fmla="*/ 207364 h 451876"/>
              <a:gd name="connsiteX2" fmla="*/ 270415 w 356140"/>
              <a:gd name="connsiteY2" fmla="*/ 289914 h 451876"/>
              <a:gd name="connsiteX3" fmla="*/ 260890 w 356140"/>
              <a:gd name="connsiteY3" fmla="*/ 293089 h 451876"/>
              <a:gd name="connsiteX4" fmla="*/ 267240 w 356140"/>
              <a:gd name="connsiteY4" fmla="*/ 264514 h 451876"/>
              <a:gd name="connsiteX5" fmla="*/ 137065 w 356140"/>
              <a:gd name="connsiteY5" fmla="*/ 372464 h 451876"/>
              <a:gd name="connsiteX6" fmla="*/ 540 w 356140"/>
              <a:gd name="connsiteY6" fmla="*/ 451839 h 451876"/>
              <a:gd name="connsiteX7" fmla="*/ 95790 w 356140"/>
              <a:gd name="connsiteY7" fmla="*/ 362939 h 451876"/>
              <a:gd name="connsiteX8" fmla="*/ 251365 w 356140"/>
              <a:gd name="connsiteY8" fmla="*/ 175614 h 451876"/>
              <a:gd name="connsiteX9" fmla="*/ 216440 w 356140"/>
              <a:gd name="connsiteY9" fmla="*/ 216889 h 451876"/>
              <a:gd name="connsiteX10" fmla="*/ 295815 w 356140"/>
              <a:gd name="connsiteY10" fmla="*/ 131164 h 451876"/>
              <a:gd name="connsiteX11" fmla="*/ 356140 w 356140"/>
              <a:gd name="connsiteY11" fmla="*/ 989 h 4518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56140" h="451876">
                <a:moveTo>
                  <a:pt x="356140" y="989"/>
                </a:moveTo>
                <a:cubicBezTo>
                  <a:pt x="356140" y="13689"/>
                  <a:pt x="310102" y="159210"/>
                  <a:pt x="295815" y="207364"/>
                </a:cubicBezTo>
                <a:cubicBezTo>
                  <a:pt x="281528" y="255518"/>
                  <a:pt x="276236" y="275627"/>
                  <a:pt x="270415" y="289914"/>
                </a:cubicBezTo>
                <a:cubicBezTo>
                  <a:pt x="264594" y="304201"/>
                  <a:pt x="261419" y="297322"/>
                  <a:pt x="260890" y="293089"/>
                </a:cubicBezTo>
                <a:cubicBezTo>
                  <a:pt x="260361" y="288856"/>
                  <a:pt x="287878" y="251285"/>
                  <a:pt x="267240" y="264514"/>
                </a:cubicBezTo>
                <a:cubicBezTo>
                  <a:pt x="246602" y="277743"/>
                  <a:pt x="181515" y="341243"/>
                  <a:pt x="137065" y="372464"/>
                </a:cubicBezTo>
                <a:cubicBezTo>
                  <a:pt x="92615" y="403685"/>
                  <a:pt x="7419" y="453426"/>
                  <a:pt x="540" y="451839"/>
                </a:cubicBezTo>
                <a:cubicBezTo>
                  <a:pt x="-6339" y="450252"/>
                  <a:pt x="53986" y="408977"/>
                  <a:pt x="95790" y="362939"/>
                </a:cubicBezTo>
                <a:cubicBezTo>
                  <a:pt x="137594" y="316902"/>
                  <a:pt x="231257" y="199956"/>
                  <a:pt x="251365" y="175614"/>
                </a:cubicBezTo>
                <a:cubicBezTo>
                  <a:pt x="271473" y="151272"/>
                  <a:pt x="209032" y="224297"/>
                  <a:pt x="216440" y="216889"/>
                </a:cubicBezTo>
                <a:cubicBezTo>
                  <a:pt x="223848" y="209481"/>
                  <a:pt x="272003" y="160797"/>
                  <a:pt x="295815" y="131164"/>
                </a:cubicBezTo>
                <a:cubicBezTo>
                  <a:pt x="319627" y="101531"/>
                  <a:pt x="356140" y="-11711"/>
                  <a:pt x="356140" y="989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52" name="フリーフォーム 2551">
            <a:extLst>
              <a:ext uri="{FF2B5EF4-FFF2-40B4-BE49-F238E27FC236}">
                <a16:creationId xmlns:a16="http://schemas.microsoft.com/office/drawing/2014/main" id="{FEBA2662-8B9B-493F-D99D-BCCE0F61A52D}"/>
              </a:ext>
            </a:extLst>
          </p:cNvPr>
          <p:cNvSpPr/>
          <p:nvPr/>
        </p:nvSpPr>
        <p:spPr>
          <a:xfrm>
            <a:off x="8802375" y="10365420"/>
            <a:ext cx="205102" cy="233170"/>
          </a:xfrm>
          <a:custGeom>
            <a:avLst/>
            <a:gdLst>
              <a:gd name="connsiteX0" fmla="*/ 205100 w 205102"/>
              <a:gd name="connsiteY0" fmla="*/ 955 h 233170"/>
              <a:gd name="connsiteX1" fmla="*/ 93975 w 205102"/>
              <a:gd name="connsiteY1" fmla="*/ 150180 h 233170"/>
              <a:gd name="connsiteX2" fmla="*/ 1900 w 205102"/>
              <a:gd name="connsiteY2" fmla="*/ 232730 h 233170"/>
              <a:gd name="connsiteX3" fmla="*/ 36825 w 205102"/>
              <a:gd name="connsiteY3" fmla="*/ 178755 h 233170"/>
              <a:gd name="connsiteX4" fmla="*/ 97150 w 205102"/>
              <a:gd name="connsiteY4" fmla="*/ 89855 h 233170"/>
              <a:gd name="connsiteX5" fmla="*/ 205100 w 205102"/>
              <a:gd name="connsiteY5" fmla="*/ 955 h 2331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05102" h="233170">
                <a:moveTo>
                  <a:pt x="205100" y="955"/>
                </a:moveTo>
                <a:cubicBezTo>
                  <a:pt x="204571" y="11009"/>
                  <a:pt x="127842" y="111551"/>
                  <a:pt x="93975" y="150180"/>
                </a:cubicBezTo>
                <a:cubicBezTo>
                  <a:pt x="60108" y="188809"/>
                  <a:pt x="11425" y="227967"/>
                  <a:pt x="1900" y="232730"/>
                </a:cubicBezTo>
                <a:cubicBezTo>
                  <a:pt x="-7625" y="237493"/>
                  <a:pt x="20950" y="202568"/>
                  <a:pt x="36825" y="178755"/>
                </a:cubicBezTo>
                <a:cubicBezTo>
                  <a:pt x="52700" y="154943"/>
                  <a:pt x="74396" y="116843"/>
                  <a:pt x="97150" y="89855"/>
                </a:cubicBezTo>
                <a:cubicBezTo>
                  <a:pt x="119904" y="62868"/>
                  <a:pt x="205629" y="-9099"/>
                  <a:pt x="205100" y="955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53" name="フリーフォーム 2552">
            <a:extLst>
              <a:ext uri="{FF2B5EF4-FFF2-40B4-BE49-F238E27FC236}">
                <a16:creationId xmlns:a16="http://schemas.microsoft.com/office/drawing/2014/main" id="{DA2374E4-00CC-D794-BECB-D8FF9D6540D0}"/>
              </a:ext>
            </a:extLst>
          </p:cNvPr>
          <p:cNvSpPr/>
          <p:nvPr/>
        </p:nvSpPr>
        <p:spPr>
          <a:xfrm>
            <a:off x="8324063" y="9435984"/>
            <a:ext cx="175628" cy="378626"/>
          </a:xfrm>
          <a:custGeom>
            <a:avLst/>
            <a:gdLst>
              <a:gd name="connsiteX0" fmla="*/ 175412 w 175628"/>
              <a:gd name="connsiteY0" fmla="*/ 116 h 378626"/>
              <a:gd name="connsiteX1" fmla="*/ 38887 w 175628"/>
              <a:gd name="connsiteY1" fmla="*/ 222366 h 378626"/>
              <a:gd name="connsiteX2" fmla="*/ 787 w 175628"/>
              <a:gd name="connsiteY2" fmla="*/ 377941 h 378626"/>
              <a:gd name="connsiteX3" fmla="*/ 16662 w 175628"/>
              <a:gd name="connsiteY3" fmla="*/ 273166 h 378626"/>
              <a:gd name="connsiteX4" fmla="*/ 57937 w 175628"/>
              <a:gd name="connsiteY4" fmla="*/ 130291 h 378626"/>
              <a:gd name="connsiteX5" fmla="*/ 3962 w 175628"/>
              <a:gd name="connsiteY5" fmla="*/ 190616 h 378626"/>
              <a:gd name="connsiteX6" fmla="*/ 175412 w 175628"/>
              <a:gd name="connsiteY6" fmla="*/ 116 h 3786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75628" h="378626">
                <a:moveTo>
                  <a:pt x="175412" y="116"/>
                </a:moveTo>
                <a:cubicBezTo>
                  <a:pt x="181233" y="5408"/>
                  <a:pt x="67991" y="159395"/>
                  <a:pt x="38887" y="222366"/>
                </a:cubicBezTo>
                <a:cubicBezTo>
                  <a:pt x="9783" y="285337"/>
                  <a:pt x="4491" y="369474"/>
                  <a:pt x="787" y="377941"/>
                </a:cubicBezTo>
                <a:cubicBezTo>
                  <a:pt x="-2917" y="386408"/>
                  <a:pt x="7137" y="314441"/>
                  <a:pt x="16662" y="273166"/>
                </a:cubicBezTo>
                <a:cubicBezTo>
                  <a:pt x="26187" y="231891"/>
                  <a:pt x="60054" y="144049"/>
                  <a:pt x="57937" y="130291"/>
                </a:cubicBezTo>
                <a:cubicBezTo>
                  <a:pt x="55820" y="116533"/>
                  <a:pt x="-11913" y="209666"/>
                  <a:pt x="3962" y="190616"/>
                </a:cubicBezTo>
                <a:cubicBezTo>
                  <a:pt x="19837" y="171566"/>
                  <a:pt x="169591" y="-5176"/>
                  <a:pt x="175412" y="116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54" name="フリーフォーム 2553">
            <a:extLst>
              <a:ext uri="{FF2B5EF4-FFF2-40B4-BE49-F238E27FC236}">
                <a16:creationId xmlns:a16="http://schemas.microsoft.com/office/drawing/2014/main" id="{DE76408F-74DF-77AB-1146-3E6D4B22F0AF}"/>
              </a:ext>
            </a:extLst>
          </p:cNvPr>
          <p:cNvSpPr/>
          <p:nvPr/>
        </p:nvSpPr>
        <p:spPr>
          <a:xfrm>
            <a:off x="8051800" y="9760866"/>
            <a:ext cx="409999" cy="195934"/>
          </a:xfrm>
          <a:custGeom>
            <a:avLst/>
            <a:gdLst>
              <a:gd name="connsiteX0" fmla="*/ 0 w 409999"/>
              <a:gd name="connsiteY0" fmla="*/ 195934 h 195934"/>
              <a:gd name="connsiteX1" fmla="*/ 196850 w 409999"/>
              <a:gd name="connsiteY1" fmla="*/ 62584 h 195934"/>
              <a:gd name="connsiteX2" fmla="*/ 371475 w 409999"/>
              <a:gd name="connsiteY2" fmla="*/ 5434 h 195934"/>
              <a:gd name="connsiteX3" fmla="*/ 409575 w 409999"/>
              <a:gd name="connsiteY3" fmla="*/ 5434 h 195934"/>
              <a:gd name="connsiteX4" fmla="*/ 358775 w 409999"/>
              <a:gd name="connsiteY4" fmla="*/ 2259 h 195934"/>
              <a:gd name="connsiteX5" fmla="*/ 234950 w 409999"/>
              <a:gd name="connsiteY5" fmla="*/ 43534 h 195934"/>
              <a:gd name="connsiteX6" fmla="*/ 123825 w 409999"/>
              <a:gd name="connsiteY6" fmla="*/ 116559 h 195934"/>
              <a:gd name="connsiteX7" fmla="*/ 0 w 409999"/>
              <a:gd name="connsiteY7" fmla="*/ 195934 h 1959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09999" h="195934">
                <a:moveTo>
                  <a:pt x="0" y="195934"/>
                </a:moveTo>
                <a:cubicBezTo>
                  <a:pt x="12171" y="186938"/>
                  <a:pt x="134937" y="94334"/>
                  <a:pt x="196850" y="62584"/>
                </a:cubicBezTo>
                <a:cubicBezTo>
                  <a:pt x="258763" y="30834"/>
                  <a:pt x="336021" y="14959"/>
                  <a:pt x="371475" y="5434"/>
                </a:cubicBezTo>
                <a:cubicBezTo>
                  <a:pt x="406929" y="-4091"/>
                  <a:pt x="411692" y="5963"/>
                  <a:pt x="409575" y="5434"/>
                </a:cubicBezTo>
                <a:cubicBezTo>
                  <a:pt x="407458" y="4905"/>
                  <a:pt x="387879" y="-4091"/>
                  <a:pt x="358775" y="2259"/>
                </a:cubicBezTo>
                <a:cubicBezTo>
                  <a:pt x="329671" y="8609"/>
                  <a:pt x="274108" y="24484"/>
                  <a:pt x="234950" y="43534"/>
                </a:cubicBezTo>
                <a:cubicBezTo>
                  <a:pt x="195792" y="62584"/>
                  <a:pt x="159279" y="93805"/>
                  <a:pt x="123825" y="116559"/>
                </a:cubicBezTo>
                <a:lnTo>
                  <a:pt x="0" y="195934"/>
                </a:ln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55" name="フリーフォーム 2554">
            <a:extLst>
              <a:ext uri="{FF2B5EF4-FFF2-40B4-BE49-F238E27FC236}">
                <a16:creationId xmlns:a16="http://schemas.microsoft.com/office/drawing/2014/main" id="{3A28CCDE-15B8-374E-9F34-98347A9118FE}"/>
              </a:ext>
            </a:extLst>
          </p:cNvPr>
          <p:cNvSpPr/>
          <p:nvPr/>
        </p:nvSpPr>
        <p:spPr>
          <a:xfrm>
            <a:off x="8270849" y="9765497"/>
            <a:ext cx="205901" cy="126891"/>
          </a:xfrm>
          <a:custGeom>
            <a:avLst/>
            <a:gdLst>
              <a:gd name="connsiteX0" fmla="*/ 203226 w 205901"/>
              <a:gd name="connsiteY0" fmla="*/ 803 h 126891"/>
              <a:gd name="connsiteX1" fmla="*/ 3201 w 205901"/>
              <a:gd name="connsiteY1" fmla="*/ 124628 h 126891"/>
              <a:gd name="connsiteX2" fmla="*/ 82576 w 205901"/>
              <a:gd name="connsiteY2" fmla="*/ 80178 h 126891"/>
              <a:gd name="connsiteX3" fmla="*/ 117501 w 205901"/>
              <a:gd name="connsiteY3" fmla="*/ 70653 h 126891"/>
              <a:gd name="connsiteX4" fmla="*/ 203226 w 205901"/>
              <a:gd name="connsiteY4" fmla="*/ 803 h 1268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5901" h="126891">
                <a:moveTo>
                  <a:pt x="203226" y="803"/>
                </a:moveTo>
                <a:cubicBezTo>
                  <a:pt x="184176" y="9799"/>
                  <a:pt x="23309" y="111399"/>
                  <a:pt x="3201" y="124628"/>
                </a:cubicBezTo>
                <a:cubicBezTo>
                  <a:pt x="-16907" y="137857"/>
                  <a:pt x="63526" y="89174"/>
                  <a:pt x="82576" y="80178"/>
                </a:cubicBezTo>
                <a:cubicBezTo>
                  <a:pt x="101626" y="71182"/>
                  <a:pt x="101097" y="80178"/>
                  <a:pt x="117501" y="70653"/>
                </a:cubicBezTo>
                <a:cubicBezTo>
                  <a:pt x="133905" y="61128"/>
                  <a:pt x="222276" y="-8193"/>
                  <a:pt x="203226" y="803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56" name="フリーフォーム 2555">
            <a:extLst>
              <a:ext uri="{FF2B5EF4-FFF2-40B4-BE49-F238E27FC236}">
                <a16:creationId xmlns:a16="http://schemas.microsoft.com/office/drawing/2014/main" id="{31B28DE8-1911-6F7E-D6CE-400B84A2A90E}"/>
              </a:ext>
            </a:extLst>
          </p:cNvPr>
          <p:cNvSpPr/>
          <p:nvPr/>
        </p:nvSpPr>
        <p:spPr>
          <a:xfrm>
            <a:off x="7997220" y="9855123"/>
            <a:ext cx="360034" cy="165266"/>
          </a:xfrm>
          <a:custGeom>
            <a:avLst/>
            <a:gdLst>
              <a:gd name="connsiteX0" fmla="*/ 605 w 360034"/>
              <a:gd name="connsiteY0" fmla="*/ 165177 h 165266"/>
              <a:gd name="connsiteX1" fmla="*/ 346680 w 360034"/>
              <a:gd name="connsiteY1" fmla="*/ 9602 h 165266"/>
              <a:gd name="connsiteX2" fmla="*/ 264130 w 360034"/>
              <a:gd name="connsiteY2" fmla="*/ 31827 h 165266"/>
              <a:gd name="connsiteX3" fmla="*/ 605 w 360034"/>
              <a:gd name="connsiteY3" fmla="*/ 165177 h 1652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60034" h="165266">
                <a:moveTo>
                  <a:pt x="605" y="165177"/>
                </a:moveTo>
                <a:cubicBezTo>
                  <a:pt x="14363" y="161473"/>
                  <a:pt x="302759" y="31827"/>
                  <a:pt x="346680" y="9602"/>
                </a:cubicBezTo>
                <a:cubicBezTo>
                  <a:pt x="390601" y="-12623"/>
                  <a:pt x="316517" y="7485"/>
                  <a:pt x="264130" y="31827"/>
                </a:cubicBezTo>
                <a:cubicBezTo>
                  <a:pt x="211743" y="56169"/>
                  <a:pt x="-13153" y="168881"/>
                  <a:pt x="605" y="165177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57" name="フリーフォーム 2556">
            <a:extLst>
              <a:ext uri="{FF2B5EF4-FFF2-40B4-BE49-F238E27FC236}">
                <a16:creationId xmlns:a16="http://schemas.microsoft.com/office/drawing/2014/main" id="{A3D1EE32-D7F5-CBD4-7310-4B2DCA629F3C}"/>
              </a:ext>
            </a:extLst>
          </p:cNvPr>
          <p:cNvSpPr/>
          <p:nvPr/>
        </p:nvSpPr>
        <p:spPr>
          <a:xfrm>
            <a:off x="2158875" y="9689534"/>
            <a:ext cx="170756" cy="284483"/>
          </a:xfrm>
          <a:custGeom>
            <a:avLst/>
            <a:gdLst>
              <a:gd name="connsiteX0" fmla="*/ 22350 w 170756"/>
              <a:gd name="connsiteY0" fmla="*/ 566 h 284483"/>
              <a:gd name="connsiteX1" fmla="*/ 3300 w 170756"/>
              <a:gd name="connsiteY1" fmla="*/ 159316 h 284483"/>
              <a:gd name="connsiteX2" fmla="*/ 54100 w 170756"/>
              <a:gd name="connsiteY2" fmla="*/ 254566 h 284483"/>
              <a:gd name="connsiteX3" fmla="*/ 149350 w 170756"/>
              <a:gd name="connsiteY3" fmla="*/ 283141 h 284483"/>
              <a:gd name="connsiteX4" fmla="*/ 162050 w 170756"/>
              <a:gd name="connsiteY4" fmla="*/ 219641 h 284483"/>
              <a:gd name="connsiteX5" fmla="*/ 22350 w 170756"/>
              <a:gd name="connsiteY5" fmla="*/ 566 h 2844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0756" h="284483">
                <a:moveTo>
                  <a:pt x="22350" y="566"/>
                </a:moveTo>
                <a:cubicBezTo>
                  <a:pt x="-4108" y="-9488"/>
                  <a:pt x="-1992" y="116983"/>
                  <a:pt x="3300" y="159316"/>
                </a:cubicBezTo>
                <a:cubicBezTo>
                  <a:pt x="8592" y="201649"/>
                  <a:pt x="29758" y="233929"/>
                  <a:pt x="54100" y="254566"/>
                </a:cubicBezTo>
                <a:cubicBezTo>
                  <a:pt x="78442" y="275203"/>
                  <a:pt x="131358" y="288962"/>
                  <a:pt x="149350" y="283141"/>
                </a:cubicBezTo>
                <a:cubicBezTo>
                  <a:pt x="167342" y="277320"/>
                  <a:pt x="180042" y="263033"/>
                  <a:pt x="162050" y="219641"/>
                </a:cubicBezTo>
                <a:cubicBezTo>
                  <a:pt x="144058" y="176249"/>
                  <a:pt x="48808" y="10620"/>
                  <a:pt x="22350" y="566"/>
                </a:cubicBezTo>
                <a:close/>
              </a:path>
            </a:pathLst>
          </a:custGeom>
          <a:solidFill>
            <a:srgbClr val="00B050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58" name="フリーフォーム 2557">
            <a:extLst>
              <a:ext uri="{FF2B5EF4-FFF2-40B4-BE49-F238E27FC236}">
                <a16:creationId xmlns:a16="http://schemas.microsoft.com/office/drawing/2014/main" id="{F2D96799-E54A-732E-8532-25BC015B6105}"/>
              </a:ext>
            </a:extLst>
          </p:cNvPr>
          <p:cNvSpPr/>
          <p:nvPr/>
        </p:nvSpPr>
        <p:spPr>
          <a:xfrm>
            <a:off x="2593975" y="9899481"/>
            <a:ext cx="202852" cy="269923"/>
          </a:xfrm>
          <a:custGeom>
            <a:avLst/>
            <a:gdLst>
              <a:gd name="connsiteX0" fmla="*/ 38100 w 202852"/>
              <a:gd name="connsiteY0" fmla="*/ 169 h 269923"/>
              <a:gd name="connsiteX1" fmla="*/ 0 w 202852"/>
              <a:gd name="connsiteY1" fmla="*/ 158919 h 269923"/>
              <a:gd name="connsiteX2" fmla="*/ 38100 w 202852"/>
              <a:gd name="connsiteY2" fmla="*/ 254169 h 269923"/>
              <a:gd name="connsiteX3" fmla="*/ 190500 w 202852"/>
              <a:gd name="connsiteY3" fmla="*/ 257344 h 269923"/>
              <a:gd name="connsiteX4" fmla="*/ 177800 w 202852"/>
              <a:gd name="connsiteY4" fmla="*/ 130344 h 269923"/>
              <a:gd name="connsiteX5" fmla="*/ 38100 w 202852"/>
              <a:gd name="connsiteY5" fmla="*/ 169 h 2699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02852" h="269923">
                <a:moveTo>
                  <a:pt x="38100" y="169"/>
                </a:moveTo>
                <a:cubicBezTo>
                  <a:pt x="8467" y="4931"/>
                  <a:pt x="0" y="116586"/>
                  <a:pt x="0" y="158919"/>
                </a:cubicBezTo>
                <a:cubicBezTo>
                  <a:pt x="0" y="201252"/>
                  <a:pt x="6350" y="237765"/>
                  <a:pt x="38100" y="254169"/>
                </a:cubicBezTo>
                <a:cubicBezTo>
                  <a:pt x="69850" y="270573"/>
                  <a:pt x="167217" y="277981"/>
                  <a:pt x="190500" y="257344"/>
                </a:cubicBezTo>
                <a:cubicBezTo>
                  <a:pt x="213783" y="236707"/>
                  <a:pt x="201083" y="168444"/>
                  <a:pt x="177800" y="130344"/>
                </a:cubicBezTo>
                <a:cubicBezTo>
                  <a:pt x="154517" y="92244"/>
                  <a:pt x="67733" y="-4593"/>
                  <a:pt x="38100" y="169"/>
                </a:cubicBezTo>
                <a:close/>
              </a:path>
            </a:pathLst>
          </a:custGeom>
          <a:solidFill>
            <a:srgbClr val="00B050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59" name="フリーフォーム 2558">
            <a:extLst>
              <a:ext uri="{FF2B5EF4-FFF2-40B4-BE49-F238E27FC236}">
                <a16:creationId xmlns:a16="http://schemas.microsoft.com/office/drawing/2014/main" id="{BF7A44A6-8D8B-53BD-696C-AABD9CCAA2FB}"/>
              </a:ext>
            </a:extLst>
          </p:cNvPr>
          <p:cNvSpPr/>
          <p:nvPr/>
        </p:nvSpPr>
        <p:spPr>
          <a:xfrm>
            <a:off x="2902773" y="9842500"/>
            <a:ext cx="168434" cy="301680"/>
          </a:xfrm>
          <a:custGeom>
            <a:avLst/>
            <a:gdLst>
              <a:gd name="connsiteX0" fmla="*/ 65852 w 168434"/>
              <a:gd name="connsiteY0" fmla="*/ 0 h 301680"/>
              <a:gd name="connsiteX1" fmla="*/ 2352 w 168434"/>
              <a:gd name="connsiteY1" fmla="*/ 127000 h 301680"/>
              <a:gd name="connsiteX2" fmla="*/ 21402 w 168434"/>
              <a:gd name="connsiteY2" fmla="*/ 231775 h 301680"/>
              <a:gd name="connsiteX3" fmla="*/ 94427 w 168434"/>
              <a:gd name="connsiteY3" fmla="*/ 301625 h 301680"/>
              <a:gd name="connsiteX4" fmla="*/ 164277 w 168434"/>
              <a:gd name="connsiteY4" fmla="*/ 241300 h 301680"/>
              <a:gd name="connsiteX5" fmla="*/ 151577 w 168434"/>
              <a:gd name="connsiteY5" fmla="*/ 127000 h 301680"/>
              <a:gd name="connsiteX6" fmla="*/ 65852 w 168434"/>
              <a:gd name="connsiteY6" fmla="*/ 0 h 3016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68434" h="301680">
                <a:moveTo>
                  <a:pt x="65852" y="0"/>
                </a:moveTo>
                <a:cubicBezTo>
                  <a:pt x="40981" y="0"/>
                  <a:pt x="9760" y="88371"/>
                  <a:pt x="2352" y="127000"/>
                </a:cubicBezTo>
                <a:cubicBezTo>
                  <a:pt x="-5056" y="165629"/>
                  <a:pt x="6056" y="202671"/>
                  <a:pt x="21402" y="231775"/>
                </a:cubicBezTo>
                <a:cubicBezTo>
                  <a:pt x="36748" y="260879"/>
                  <a:pt x="70614" y="300037"/>
                  <a:pt x="94427" y="301625"/>
                </a:cubicBezTo>
                <a:cubicBezTo>
                  <a:pt x="118240" y="303213"/>
                  <a:pt x="154752" y="270404"/>
                  <a:pt x="164277" y="241300"/>
                </a:cubicBezTo>
                <a:cubicBezTo>
                  <a:pt x="173802" y="212196"/>
                  <a:pt x="165864" y="162983"/>
                  <a:pt x="151577" y="127000"/>
                </a:cubicBezTo>
                <a:cubicBezTo>
                  <a:pt x="137290" y="91017"/>
                  <a:pt x="90723" y="0"/>
                  <a:pt x="65852" y="0"/>
                </a:cubicBezTo>
                <a:close/>
              </a:path>
            </a:pathLst>
          </a:custGeom>
          <a:solidFill>
            <a:srgbClr val="00B050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60" name="フリーフォーム 2559">
            <a:extLst>
              <a:ext uri="{FF2B5EF4-FFF2-40B4-BE49-F238E27FC236}">
                <a16:creationId xmlns:a16="http://schemas.microsoft.com/office/drawing/2014/main" id="{586DDE61-83D0-9AD9-239C-B3F833CB6C93}"/>
              </a:ext>
            </a:extLst>
          </p:cNvPr>
          <p:cNvSpPr/>
          <p:nvPr/>
        </p:nvSpPr>
        <p:spPr>
          <a:xfrm>
            <a:off x="3488267" y="9261240"/>
            <a:ext cx="218137" cy="284625"/>
          </a:xfrm>
          <a:custGeom>
            <a:avLst/>
            <a:gdLst>
              <a:gd name="connsiteX0" fmla="*/ 29633 w 218137"/>
              <a:gd name="connsiteY0" fmla="*/ 235 h 284625"/>
              <a:gd name="connsiteX1" fmla="*/ 4233 w 218137"/>
              <a:gd name="connsiteY1" fmla="*/ 158985 h 284625"/>
              <a:gd name="connsiteX2" fmla="*/ 74083 w 218137"/>
              <a:gd name="connsiteY2" fmla="*/ 247885 h 284625"/>
              <a:gd name="connsiteX3" fmla="*/ 191558 w 218137"/>
              <a:gd name="connsiteY3" fmla="*/ 282810 h 284625"/>
              <a:gd name="connsiteX4" fmla="*/ 207433 w 218137"/>
              <a:gd name="connsiteY4" fmla="*/ 197085 h 284625"/>
              <a:gd name="connsiteX5" fmla="*/ 29633 w 218137"/>
              <a:gd name="connsiteY5" fmla="*/ 235 h 284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18137" h="284625">
                <a:moveTo>
                  <a:pt x="29633" y="235"/>
                </a:moveTo>
                <a:cubicBezTo>
                  <a:pt x="-4234" y="-6115"/>
                  <a:pt x="-3175" y="117710"/>
                  <a:pt x="4233" y="158985"/>
                </a:cubicBezTo>
                <a:cubicBezTo>
                  <a:pt x="11641" y="200260"/>
                  <a:pt x="42862" y="227248"/>
                  <a:pt x="74083" y="247885"/>
                </a:cubicBezTo>
                <a:cubicBezTo>
                  <a:pt x="105304" y="268522"/>
                  <a:pt x="169333" y="291277"/>
                  <a:pt x="191558" y="282810"/>
                </a:cubicBezTo>
                <a:cubicBezTo>
                  <a:pt x="213783" y="274343"/>
                  <a:pt x="229658" y="238889"/>
                  <a:pt x="207433" y="197085"/>
                </a:cubicBezTo>
                <a:cubicBezTo>
                  <a:pt x="185208" y="155281"/>
                  <a:pt x="63500" y="6585"/>
                  <a:pt x="29633" y="235"/>
                </a:cubicBezTo>
                <a:close/>
              </a:path>
            </a:pathLst>
          </a:custGeom>
          <a:solidFill>
            <a:srgbClr val="00B050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61" name="フリーフォーム 2560">
            <a:extLst>
              <a:ext uri="{FF2B5EF4-FFF2-40B4-BE49-F238E27FC236}">
                <a16:creationId xmlns:a16="http://schemas.microsoft.com/office/drawing/2014/main" id="{8EFE0837-14D2-DE18-2A2C-BC1D21F3EBBD}"/>
              </a:ext>
            </a:extLst>
          </p:cNvPr>
          <p:cNvSpPr/>
          <p:nvPr/>
        </p:nvSpPr>
        <p:spPr>
          <a:xfrm>
            <a:off x="7905544" y="9451957"/>
            <a:ext cx="239080" cy="322901"/>
          </a:xfrm>
          <a:custGeom>
            <a:avLst/>
            <a:gdLst>
              <a:gd name="connsiteX0" fmla="*/ 124031 w 239080"/>
              <a:gd name="connsiteY0" fmla="*/ 18 h 322901"/>
              <a:gd name="connsiteX1" fmla="*/ 16081 w 239080"/>
              <a:gd name="connsiteY1" fmla="*/ 133368 h 322901"/>
              <a:gd name="connsiteX2" fmla="*/ 3381 w 239080"/>
              <a:gd name="connsiteY2" fmla="*/ 219093 h 322901"/>
              <a:gd name="connsiteX3" fmla="*/ 44656 w 239080"/>
              <a:gd name="connsiteY3" fmla="*/ 317518 h 322901"/>
              <a:gd name="connsiteX4" fmla="*/ 222456 w 239080"/>
              <a:gd name="connsiteY4" fmla="*/ 292118 h 322901"/>
              <a:gd name="connsiteX5" fmla="*/ 222456 w 239080"/>
              <a:gd name="connsiteY5" fmla="*/ 142893 h 322901"/>
              <a:gd name="connsiteX6" fmla="*/ 124031 w 239080"/>
              <a:gd name="connsiteY6" fmla="*/ 18 h 3229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39080" h="322901">
                <a:moveTo>
                  <a:pt x="124031" y="18"/>
                </a:moveTo>
                <a:cubicBezTo>
                  <a:pt x="89635" y="-1570"/>
                  <a:pt x="36189" y="96855"/>
                  <a:pt x="16081" y="133368"/>
                </a:cubicBezTo>
                <a:cubicBezTo>
                  <a:pt x="-4027" y="169881"/>
                  <a:pt x="-1381" y="188402"/>
                  <a:pt x="3381" y="219093"/>
                </a:cubicBezTo>
                <a:cubicBezTo>
                  <a:pt x="8143" y="249784"/>
                  <a:pt x="8144" y="305347"/>
                  <a:pt x="44656" y="317518"/>
                </a:cubicBezTo>
                <a:cubicBezTo>
                  <a:pt x="81168" y="329689"/>
                  <a:pt x="192823" y="321222"/>
                  <a:pt x="222456" y="292118"/>
                </a:cubicBezTo>
                <a:cubicBezTo>
                  <a:pt x="252089" y="263014"/>
                  <a:pt x="235685" y="188931"/>
                  <a:pt x="222456" y="142893"/>
                </a:cubicBezTo>
                <a:cubicBezTo>
                  <a:pt x="209227" y="96855"/>
                  <a:pt x="158427" y="1606"/>
                  <a:pt x="124031" y="18"/>
                </a:cubicBezTo>
                <a:close/>
              </a:path>
            </a:pathLst>
          </a:custGeom>
          <a:solidFill>
            <a:srgbClr val="00B050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62" name="フリーフォーム 2561">
            <a:extLst>
              <a:ext uri="{FF2B5EF4-FFF2-40B4-BE49-F238E27FC236}">
                <a16:creationId xmlns:a16="http://schemas.microsoft.com/office/drawing/2014/main" id="{54CCC465-7DB9-235F-D92B-83B3EDF8027C}"/>
              </a:ext>
            </a:extLst>
          </p:cNvPr>
          <p:cNvSpPr/>
          <p:nvPr/>
        </p:nvSpPr>
        <p:spPr>
          <a:xfrm>
            <a:off x="7775012" y="10018147"/>
            <a:ext cx="301367" cy="183936"/>
          </a:xfrm>
          <a:custGeom>
            <a:avLst/>
            <a:gdLst>
              <a:gd name="connsiteX0" fmla="*/ 6913 w 301367"/>
              <a:gd name="connsiteY0" fmla="*/ 2153 h 183936"/>
              <a:gd name="connsiteX1" fmla="*/ 254563 w 301367"/>
              <a:gd name="connsiteY1" fmla="*/ 30728 h 183936"/>
              <a:gd name="connsiteX2" fmla="*/ 283138 w 301367"/>
              <a:gd name="connsiteY2" fmla="*/ 84703 h 183936"/>
              <a:gd name="connsiteX3" fmla="*/ 48188 w 301367"/>
              <a:gd name="connsiteY3" fmla="*/ 183128 h 183936"/>
              <a:gd name="connsiteX4" fmla="*/ 45013 w 301367"/>
              <a:gd name="connsiteY4" fmla="*/ 129153 h 183936"/>
              <a:gd name="connsiteX5" fmla="*/ 64063 w 301367"/>
              <a:gd name="connsiteY5" fmla="*/ 87878 h 183936"/>
              <a:gd name="connsiteX6" fmla="*/ 6913 w 301367"/>
              <a:gd name="connsiteY6" fmla="*/ 2153 h 1839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01367" h="183936">
                <a:moveTo>
                  <a:pt x="6913" y="2153"/>
                </a:moveTo>
                <a:cubicBezTo>
                  <a:pt x="38663" y="-7372"/>
                  <a:pt x="208526" y="16970"/>
                  <a:pt x="254563" y="30728"/>
                </a:cubicBezTo>
                <a:cubicBezTo>
                  <a:pt x="300601" y="44486"/>
                  <a:pt x="317534" y="59303"/>
                  <a:pt x="283138" y="84703"/>
                </a:cubicBezTo>
                <a:cubicBezTo>
                  <a:pt x="248742" y="110103"/>
                  <a:pt x="87875" y="175720"/>
                  <a:pt x="48188" y="183128"/>
                </a:cubicBezTo>
                <a:cubicBezTo>
                  <a:pt x="8501" y="190536"/>
                  <a:pt x="42367" y="145028"/>
                  <a:pt x="45013" y="129153"/>
                </a:cubicBezTo>
                <a:cubicBezTo>
                  <a:pt x="47659" y="113278"/>
                  <a:pt x="65121" y="106399"/>
                  <a:pt x="64063" y="87878"/>
                </a:cubicBezTo>
                <a:cubicBezTo>
                  <a:pt x="63005" y="69357"/>
                  <a:pt x="-24837" y="11678"/>
                  <a:pt x="6913" y="2153"/>
                </a:cubicBezTo>
                <a:close/>
              </a:path>
            </a:pathLst>
          </a:custGeom>
          <a:solidFill>
            <a:srgbClr val="00B050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63" name="フリーフォーム 2562">
            <a:extLst>
              <a:ext uri="{FF2B5EF4-FFF2-40B4-BE49-F238E27FC236}">
                <a16:creationId xmlns:a16="http://schemas.microsoft.com/office/drawing/2014/main" id="{83B1ABA4-E20B-12A4-EF4C-96005B216BD4}"/>
              </a:ext>
            </a:extLst>
          </p:cNvPr>
          <p:cNvSpPr/>
          <p:nvPr/>
        </p:nvSpPr>
        <p:spPr>
          <a:xfrm>
            <a:off x="8194953" y="10289873"/>
            <a:ext cx="207950" cy="267239"/>
          </a:xfrm>
          <a:custGeom>
            <a:avLst/>
            <a:gdLst>
              <a:gd name="connsiteX0" fmla="*/ 167997 w 207950"/>
              <a:gd name="connsiteY0" fmla="*/ 302 h 267239"/>
              <a:gd name="connsiteX1" fmla="*/ 9247 w 207950"/>
              <a:gd name="connsiteY1" fmla="*/ 165402 h 267239"/>
              <a:gd name="connsiteX2" fmla="*/ 31472 w 207950"/>
              <a:gd name="connsiteY2" fmla="*/ 251127 h 267239"/>
              <a:gd name="connsiteX3" fmla="*/ 136247 w 207950"/>
              <a:gd name="connsiteY3" fmla="*/ 263827 h 267239"/>
              <a:gd name="connsiteX4" fmla="*/ 206097 w 207950"/>
              <a:gd name="connsiteY4" fmla="*/ 209852 h 267239"/>
              <a:gd name="connsiteX5" fmla="*/ 167997 w 207950"/>
              <a:gd name="connsiteY5" fmla="*/ 302 h 2672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07950" h="267239">
                <a:moveTo>
                  <a:pt x="167997" y="302"/>
                </a:moveTo>
                <a:cubicBezTo>
                  <a:pt x="135189" y="-7106"/>
                  <a:pt x="32001" y="123598"/>
                  <a:pt x="9247" y="165402"/>
                </a:cubicBezTo>
                <a:cubicBezTo>
                  <a:pt x="-13507" y="207206"/>
                  <a:pt x="10305" y="234723"/>
                  <a:pt x="31472" y="251127"/>
                </a:cubicBezTo>
                <a:cubicBezTo>
                  <a:pt x="52639" y="267531"/>
                  <a:pt x="107143" y="270706"/>
                  <a:pt x="136247" y="263827"/>
                </a:cubicBezTo>
                <a:cubicBezTo>
                  <a:pt x="165351" y="256948"/>
                  <a:pt x="199218" y="249010"/>
                  <a:pt x="206097" y="209852"/>
                </a:cubicBezTo>
                <a:cubicBezTo>
                  <a:pt x="212976" y="170694"/>
                  <a:pt x="200805" y="7710"/>
                  <a:pt x="167997" y="302"/>
                </a:cubicBezTo>
                <a:close/>
              </a:path>
            </a:pathLst>
          </a:custGeom>
          <a:solidFill>
            <a:srgbClr val="00B050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64" name="フリーフォーム 2563">
            <a:extLst>
              <a:ext uri="{FF2B5EF4-FFF2-40B4-BE49-F238E27FC236}">
                <a16:creationId xmlns:a16="http://schemas.microsoft.com/office/drawing/2014/main" id="{476640EF-DEE2-2A15-A0D2-D51956101E73}"/>
              </a:ext>
            </a:extLst>
          </p:cNvPr>
          <p:cNvSpPr/>
          <p:nvPr/>
        </p:nvSpPr>
        <p:spPr>
          <a:xfrm>
            <a:off x="8703237" y="10317962"/>
            <a:ext cx="209628" cy="293139"/>
          </a:xfrm>
          <a:custGeom>
            <a:avLst/>
            <a:gdLst>
              <a:gd name="connsiteX0" fmla="*/ 110563 w 209628"/>
              <a:gd name="connsiteY0" fmla="*/ 788 h 293139"/>
              <a:gd name="connsiteX1" fmla="*/ 2613 w 209628"/>
              <a:gd name="connsiteY1" fmla="*/ 156363 h 293139"/>
              <a:gd name="connsiteX2" fmla="*/ 31188 w 209628"/>
              <a:gd name="connsiteY2" fmla="*/ 207163 h 293139"/>
              <a:gd name="connsiteX3" fmla="*/ 5788 w 209628"/>
              <a:gd name="connsiteY3" fmla="*/ 203988 h 293139"/>
              <a:gd name="connsiteX4" fmla="*/ 43888 w 209628"/>
              <a:gd name="connsiteY4" fmla="*/ 292888 h 293139"/>
              <a:gd name="connsiteX5" fmla="*/ 199463 w 209628"/>
              <a:gd name="connsiteY5" fmla="*/ 172238 h 293139"/>
              <a:gd name="connsiteX6" fmla="*/ 186763 w 209628"/>
              <a:gd name="connsiteY6" fmla="*/ 99213 h 293139"/>
              <a:gd name="connsiteX7" fmla="*/ 110563 w 209628"/>
              <a:gd name="connsiteY7" fmla="*/ 788 h 2931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09628" h="293139">
                <a:moveTo>
                  <a:pt x="110563" y="788"/>
                </a:moveTo>
                <a:cubicBezTo>
                  <a:pt x="79871" y="10313"/>
                  <a:pt x="15842" y="121967"/>
                  <a:pt x="2613" y="156363"/>
                </a:cubicBezTo>
                <a:cubicBezTo>
                  <a:pt x="-10616" y="190759"/>
                  <a:pt x="30659" y="199226"/>
                  <a:pt x="31188" y="207163"/>
                </a:cubicBezTo>
                <a:cubicBezTo>
                  <a:pt x="31717" y="215101"/>
                  <a:pt x="3671" y="189701"/>
                  <a:pt x="5788" y="203988"/>
                </a:cubicBezTo>
                <a:cubicBezTo>
                  <a:pt x="7905" y="218276"/>
                  <a:pt x="11609" y="298180"/>
                  <a:pt x="43888" y="292888"/>
                </a:cubicBezTo>
                <a:cubicBezTo>
                  <a:pt x="76167" y="287596"/>
                  <a:pt x="175651" y="204517"/>
                  <a:pt x="199463" y="172238"/>
                </a:cubicBezTo>
                <a:cubicBezTo>
                  <a:pt x="223276" y="139959"/>
                  <a:pt x="199463" y="127788"/>
                  <a:pt x="186763" y="99213"/>
                </a:cubicBezTo>
                <a:cubicBezTo>
                  <a:pt x="174063" y="70638"/>
                  <a:pt x="141255" y="-8737"/>
                  <a:pt x="110563" y="788"/>
                </a:cubicBezTo>
                <a:close/>
              </a:path>
            </a:pathLst>
          </a:custGeom>
          <a:solidFill>
            <a:srgbClr val="00B050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65" name="フリーフォーム 2564">
            <a:extLst>
              <a:ext uri="{FF2B5EF4-FFF2-40B4-BE49-F238E27FC236}">
                <a16:creationId xmlns:a16="http://schemas.microsoft.com/office/drawing/2014/main" id="{4A73DF0D-6B77-9C5C-C13E-818E64CF3005}"/>
              </a:ext>
            </a:extLst>
          </p:cNvPr>
          <p:cNvSpPr/>
          <p:nvPr/>
        </p:nvSpPr>
        <p:spPr>
          <a:xfrm>
            <a:off x="5843472" y="5101914"/>
            <a:ext cx="548274" cy="1389577"/>
          </a:xfrm>
          <a:custGeom>
            <a:avLst/>
            <a:gdLst>
              <a:gd name="connsiteX0" fmla="*/ 11228 w 548274"/>
              <a:gd name="connsiteY0" fmla="*/ 25711 h 1389577"/>
              <a:gd name="connsiteX1" fmla="*/ 512878 w 548274"/>
              <a:gd name="connsiteY1" fmla="*/ 1292536 h 1389577"/>
              <a:gd name="connsiteX2" fmla="*/ 471603 w 548274"/>
              <a:gd name="connsiteY2" fmla="*/ 1213161 h 1389577"/>
              <a:gd name="connsiteX3" fmla="*/ 189028 w 548274"/>
              <a:gd name="connsiteY3" fmla="*/ 498786 h 1389577"/>
              <a:gd name="connsiteX4" fmla="*/ 11228 w 548274"/>
              <a:gd name="connsiteY4" fmla="*/ 25711 h 13895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48274" h="1389577">
                <a:moveTo>
                  <a:pt x="11228" y="25711"/>
                </a:moveTo>
                <a:cubicBezTo>
                  <a:pt x="65203" y="158003"/>
                  <a:pt x="436149" y="1094628"/>
                  <a:pt x="512878" y="1292536"/>
                </a:cubicBezTo>
                <a:cubicBezTo>
                  <a:pt x="589607" y="1490444"/>
                  <a:pt x="525578" y="1345453"/>
                  <a:pt x="471603" y="1213161"/>
                </a:cubicBezTo>
                <a:cubicBezTo>
                  <a:pt x="417628" y="1080869"/>
                  <a:pt x="266815" y="692461"/>
                  <a:pt x="189028" y="498786"/>
                </a:cubicBezTo>
                <a:cubicBezTo>
                  <a:pt x="111241" y="305111"/>
                  <a:pt x="-42747" y="-106581"/>
                  <a:pt x="11228" y="25711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66" name="フリーフォーム 2565">
            <a:extLst>
              <a:ext uri="{FF2B5EF4-FFF2-40B4-BE49-F238E27FC236}">
                <a16:creationId xmlns:a16="http://schemas.microsoft.com/office/drawing/2014/main" id="{DBB2A033-FCF9-7F21-3FB8-3127D6BD0354}"/>
              </a:ext>
            </a:extLst>
          </p:cNvPr>
          <p:cNvSpPr/>
          <p:nvPr/>
        </p:nvSpPr>
        <p:spPr>
          <a:xfrm>
            <a:off x="1078468" y="4604883"/>
            <a:ext cx="169350" cy="1301637"/>
          </a:xfrm>
          <a:custGeom>
            <a:avLst/>
            <a:gdLst>
              <a:gd name="connsiteX0" fmla="*/ 169307 w 169350"/>
              <a:gd name="connsiteY0" fmla="*/ 2042 h 1301637"/>
              <a:gd name="connsiteX1" fmla="*/ 7382 w 169350"/>
              <a:gd name="connsiteY1" fmla="*/ 738642 h 1301637"/>
              <a:gd name="connsiteX2" fmla="*/ 26432 w 169350"/>
              <a:gd name="connsiteY2" fmla="*/ 1281567 h 1301637"/>
              <a:gd name="connsiteX3" fmla="*/ 16907 w 169350"/>
              <a:gd name="connsiteY3" fmla="*/ 1122817 h 1301637"/>
              <a:gd name="connsiteX4" fmla="*/ 23257 w 169350"/>
              <a:gd name="connsiteY4" fmla="*/ 538617 h 1301637"/>
              <a:gd name="connsiteX5" fmla="*/ 169307 w 169350"/>
              <a:gd name="connsiteY5" fmla="*/ 2042 h 1301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9350" h="1301637">
                <a:moveTo>
                  <a:pt x="169307" y="2042"/>
                </a:moveTo>
                <a:cubicBezTo>
                  <a:pt x="166661" y="35380"/>
                  <a:pt x="31194" y="525388"/>
                  <a:pt x="7382" y="738642"/>
                </a:cubicBezTo>
                <a:cubicBezTo>
                  <a:pt x="-16430" y="951896"/>
                  <a:pt x="24845" y="1217538"/>
                  <a:pt x="26432" y="1281567"/>
                </a:cubicBezTo>
                <a:cubicBezTo>
                  <a:pt x="28019" y="1345596"/>
                  <a:pt x="17436" y="1246642"/>
                  <a:pt x="16907" y="1122817"/>
                </a:cubicBezTo>
                <a:cubicBezTo>
                  <a:pt x="16378" y="998992"/>
                  <a:pt x="-5318" y="725413"/>
                  <a:pt x="23257" y="538617"/>
                </a:cubicBezTo>
                <a:cubicBezTo>
                  <a:pt x="51832" y="351821"/>
                  <a:pt x="171953" y="-31296"/>
                  <a:pt x="169307" y="2042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67" name="フリーフォーム 2566">
            <a:extLst>
              <a:ext uri="{FF2B5EF4-FFF2-40B4-BE49-F238E27FC236}">
                <a16:creationId xmlns:a16="http://schemas.microsoft.com/office/drawing/2014/main" id="{EF511415-6E5F-0572-ABC8-5308546FDA8E}"/>
              </a:ext>
            </a:extLst>
          </p:cNvPr>
          <p:cNvSpPr/>
          <p:nvPr/>
        </p:nvSpPr>
        <p:spPr>
          <a:xfrm>
            <a:off x="551365" y="9239376"/>
            <a:ext cx="551107" cy="1130165"/>
          </a:xfrm>
          <a:custGeom>
            <a:avLst/>
            <a:gdLst>
              <a:gd name="connsiteX0" fmla="*/ 550360 w 551107"/>
              <a:gd name="connsiteY0" fmla="*/ 3049 h 1130165"/>
              <a:gd name="connsiteX1" fmla="*/ 296360 w 551107"/>
              <a:gd name="connsiteY1" fmla="*/ 371349 h 1130165"/>
              <a:gd name="connsiteX2" fmla="*/ 194760 w 551107"/>
              <a:gd name="connsiteY2" fmla="*/ 809499 h 1130165"/>
              <a:gd name="connsiteX3" fmla="*/ 267785 w 551107"/>
              <a:gd name="connsiteY3" fmla="*/ 558674 h 1130165"/>
              <a:gd name="connsiteX4" fmla="*/ 296360 w 551107"/>
              <a:gd name="connsiteY4" fmla="*/ 1114299 h 1130165"/>
              <a:gd name="connsiteX5" fmla="*/ 178885 w 551107"/>
              <a:gd name="connsiteY5" fmla="*/ 987299 h 1130165"/>
              <a:gd name="connsiteX6" fmla="*/ 4260 w 551107"/>
              <a:gd name="connsiteY6" fmla="*/ 1079374 h 1130165"/>
              <a:gd name="connsiteX7" fmla="*/ 61410 w 551107"/>
              <a:gd name="connsiteY7" fmla="*/ 780924 h 1130165"/>
              <a:gd name="connsiteX8" fmla="*/ 147135 w 551107"/>
              <a:gd name="connsiteY8" fmla="*/ 250699 h 1130165"/>
              <a:gd name="connsiteX9" fmla="*/ 64585 w 551107"/>
              <a:gd name="connsiteY9" fmla="*/ 428499 h 1130165"/>
              <a:gd name="connsiteX10" fmla="*/ 331285 w 551107"/>
              <a:gd name="connsiteY10" fmla="*/ 110999 h 1130165"/>
              <a:gd name="connsiteX11" fmla="*/ 207460 w 551107"/>
              <a:gd name="connsiteY11" fmla="*/ 190374 h 1130165"/>
              <a:gd name="connsiteX12" fmla="*/ 550360 w 551107"/>
              <a:gd name="connsiteY12" fmla="*/ 3049 h 11301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551107" h="1130165">
                <a:moveTo>
                  <a:pt x="550360" y="3049"/>
                </a:moveTo>
                <a:cubicBezTo>
                  <a:pt x="565177" y="33211"/>
                  <a:pt x="355627" y="236941"/>
                  <a:pt x="296360" y="371349"/>
                </a:cubicBezTo>
                <a:cubicBezTo>
                  <a:pt x="237093" y="505757"/>
                  <a:pt x="199522" y="778278"/>
                  <a:pt x="194760" y="809499"/>
                </a:cubicBezTo>
                <a:cubicBezTo>
                  <a:pt x="189998" y="840720"/>
                  <a:pt x="250852" y="507874"/>
                  <a:pt x="267785" y="558674"/>
                </a:cubicBezTo>
                <a:cubicBezTo>
                  <a:pt x="284718" y="609474"/>
                  <a:pt x="311177" y="1042862"/>
                  <a:pt x="296360" y="1114299"/>
                </a:cubicBezTo>
                <a:cubicBezTo>
                  <a:pt x="281543" y="1185736"/>
                  <a:pt x="227568" y="993120"/>
                  <a:pt x="178885" y="987299"/>
                </a:cubicBezTo>
                <a:cubicBezTo>
                  <a:pt x="130202" y="981478"/>
                  <a:pt x="23839" y="1113770"/>
                  <a:pt x="4260" y="1079374"/>
                </a:cubicBezTo>
                <a:cubicBezTo>
                  <a:pt x="-15319" y="1044978"/>
                  <a:pt x="37598" y="919036"/>
                  <a:pt x="61410" y="780924"/>
                </a:cubicBezTo>
                <a:cubicBezTo>
                  <a:pt x="85222" y="642812"/>
                  <a:pt x="146606" y="309436"/>
                  <a:pt x="147135" y="250699"/>
                </a:cubicBezTo>
                <a:cubicBezTo>
                  <a:pt x="147664" y="191962"/>
                  <a:pt x="33893" y="451782"/>
                  <a:pt x="64585" y="428499"/>
                </a:cubicBezTo>
                <a:cubicBezTo>
                  <a:pt x="95277" y="405216"/>
                  <a:pt x="307472" y="150687"/>
                  <a:pt x="331285" y="110999"/>
                </a:cubicBezTo>
                <a:cubicBezTo>
                  <a:pt x="355097" y="71312"/>
                  <a:pt x="175181" y="204662"/>
                  <a:pt x="207460" y="190374"/>
                </a:cubicBezTo>
                <a:cubicBezTo>
                  <a:pt x="239739" y="176087"/>
                  <a:pt x="535543" y="-27113"/>
                  <a:pt x="550360" y="3049"/>
                </a:cubicBezTo>
                <a:close/>
              </a:path>
            </a:pathLst>
          </a:custGeom>
          <a:solidFill>
            <a:srgbClr val="FFC000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68" name="フリーフォーム 2567">
            <a:extLst>
              <a:ext uri="{FF2B5EF4-FFF2-40B4-BE49-F238E27FC236}">
                <a16:creationId xmlns:a16="http://schemas.microsoft.com/office/drawing/2014/main" id="{A971A24B-77D9-A1A4-74CD-A95ECF376843}"/>
              </a:ext>
            </a:extLst>
          </p:cNvPr>
          <p:cNvSpPr/>
          <p:nvPr/>
        </p:nvSpPr>
        <p:spPr>
          <a:xfrm>
            <a:off x="1782294" y="8220014"/>
            <a:ext cx="447303" cy="485743"/>
          </a:xfrm>
          <a:custGeom>
            <a:avLst/>
            <a:gdLst>
              <a:gd name="connsiteX0" fmla="*/ 62381 w 447303"/>
              <a:gd name="connsiteY0" fmla="*/ 61 h 485743"/>
              <a:gd name="connsiteX1" fmla="*/ 421156 w 447303"/>
              <a:gd name="connsiteY1" fmla="*/ 190561 h 485743"/>
              <a:gd name="connsiteX2" fmla="*/ 373531 w 447303"/>
              <a:gd name="connsiteY2" fmla="*/ 377886 h 485743"/>
              <a:gd name="connsiteX3" fmla="*/ 5231 w 447303"/>
              <a:gd name="connsiteY3" fmla="*/ 476311 h 485743"/>
              <a:gd name="connsiteX4" fmla="*/ 160806 w 447303"/>
              <a:gd name="connsiteY4" fmla="*/ 146111 h 485743"/>
              <a:gd name="connsiteX5" fmla="*/ 221131 w 447303"/>
              <a:gd name="connsiteY5" fmla="*/ 352486 h 485743"/>
              <a:gd name="connsiteX6" fmla="*/ 335431 w 447303"/>
              <a:gd name="connsiteY6" fmla="*/ 320736 h 485743"/>
              <a:gd name="connsiteX7" fmla="*/ 259231 w 447303"/>
              <a:gd name="connsiteY7" fmla="*/ 171511 h 485743"/>
              <a:gd name="connsiteX8" fmla="*/ 62381 w 447303"/>
              <a:gd name="connsiteY8" fmla="*/ 61 h 4857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47303" h="485743">
                <a:moveTo>
                  <a:pt x="62381" y="61"/>
                </a:moveTo>
                <a:cubicBezTo>
                  <a:pt x="89369" y="3236"/>
                  <a:pt x="369298" y="127590"/>
                  <a:pt x="421156" y="190561"/>
                </a:cubicBezTo>
                <a:cubicBezTo>
                  <a:pt x="473014" y="253532"/>
                  <a:pt x="442852" y="330261"/>
                  <a:pt x="373531" y="377886"/>
                </a:cubicBezTo>
                <a:cubicBezTo>
                  <a:pt x="304210" y="425511"/>
                  <a:pt x="40685" y="514940"/>
                  <a:pt x="5231" y="476311"/>
                </a:cubicBezTo>
                <a:cubicBezTo>
                  <a:pt x="-30223" y="437682"/>
                  <a:pt x="124823" y="166748"/>
                  <a:pt x="160806" y="146111"/>
                </a:cubicBezTo>
                <a:cubicBezTo>
                  <a:pt x="196789" y="125474"/>
                  <a:pt x="192027" y="323382"/>
                  <a:pt x="221131" y="352486"/>
                </a:cubicBezTo>
                <a:cubicBezTo>
                  <a:pt x="250235" y="381590"/>
                  <a:pt x="329081" y="350898"/>
                  <a:pt x="335431" y="320736"/>
                </a:cubicBezTo>
                <a:cubicBezTo>
                  <a:pt x="341781" y="290574"/>
                  <a:pt x="302623" y="224957"/>
                  <a:pt x="259231" y="171511"/>
                </a:cubicBezTo>
                <a:cubicBezTo>
                  <a:pt x="215839" y="118065"/>
                  <a:pt x="35393" y="-3114"/>
                  <a:pt x="62381" y="61"/>
                </a:cubicBezTo>
                <a:close/>
              </a:path>
            </a:pathLst>
          </a:custGeom>
          <a:solidFill>
            <a:srgbClr val="FFC000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69" name="フリーフォーム 2568">
            <a:extLst>
              <a:ext uri="{FF2B5EF4-FFF2-40B4-BE49-F238E27FC236}">
                <a16:creationId xmlns:a16="http://schemas.microsoft.com/office/drawing/2014/main" id="{AB240651-C4A2-DE15-A354-10014F0DBAC5}"/>
              </a:ext>
            </a:extLst>
          </p:cNvPr>
          <p:cNvSpPr/>
          <p:nvPr/>
        </p:nvSpPr>
        <p:spPr>
          <a:xfrm>
            <a:off x="863087" y="8280259"/>
            <a:ext cx="1238860" cy="1089677"/>
          </a:xfrm>
          <a:custGeom>
            <a:avLst/>
            <a:gdLst>
              <a:gd name="connsiteX0" fmla="*/ 1238763 w 1238860"/>
              <a:gd name="connsiteY0" fmla="*/ 38241 h 1089677"/>
              <a:gd name="connsiteX1" fmla="*/ 838713 w 1238860"/>
              <a:gd name="connsiteY1" fmla="*/ 257316 h 1089677"/>
              <a:gd name="connsiteX2" fmla="*/ 495813 w 1238860"/>
              <a:gd name="connsiteY2" fmla="*/ 574816 h 1089677"/>
              <a:gd name="connsiteX3" fmla="*/ 505338 w 1238860"/>
              <a:gd name="connsiteY3" fmla="*/ 733566 h 1089677"/>
              <a:gd name="connsiteX4" fmla="*/ 587888 w 1238860"/>
              <a:gd name="connsiteY4" fmla="*/ 1089166 h 1089677"/>
              <a:gd name="connsiteX5" fmla="*/ 498988 w 1238860"/>
              <a:gd name="connsiteY5" fmla="*/ 816116 h 1089677"/>
              <a:gd name="connsiteX6" fmla="*/ 438663 w 1238860"/>
              <a:gd name="connsiteY6" fmla="*/ 978041 h 1089677"/>
              <a:gd name="connsiteX7" fmla="*/ 3688 w 1238860"/>
              <a:gd name="connsiteY7" fmla="*/ 1089166 h 1089677"/>
              <a:gd name="connsiteX8" fmla="*/ 235463 w 1238860"/>
              <a:gd name="connsiteY8" fmla="*/ 943116 h 1089677"/>
              <a:gd name="connsiteX9" fmla="*/ 343413 w 1238860"/>
              <a:gd name="connsiteY9" fmla="*/ 495441 h 1089677"/>
              <a:gd name="connsiteX10" fmla="*/ 432313 w 1238860"/>
              <a:gd name="connsiteY10" fmla="*/ 219216 h 1089677"/>
              <a:gd name="connsiteX11" fmla="*/ 619638 w 1238860"/>
              <a:gd name="connsiteY11" fmla="*/ 35066 h 1089677"/>
              <a:gd name="connsiteX12" fmla="*/ 537088 w 1238860"/>
              <a:gd name="connsiteY12" fmla="*/ 31891 h 1089677"/>
              <a:gd name="connsiteX13" fmla="*/ 883163 w 1238860"/>
              <a:gd name="connsiteY13" fmla="*/ 25541 h 1089677"/>
              <a:gd name="connsiteX14" fmla="*/ 876813 w 1238860"/>
              <a:gd name="connsiteY14" fmla="*/ 141 h 1089677"/>
              <a:gd name="connsiteX15" fmla="*/ 1238763 w 1238860"/>
              <a:gd name="connsiteY15" fmla="*/ 38241 h 10896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238860" h="1089677">
                <a:moveTo>
                  <a:pt x="1238763" y="38241"/>
                </a:moveTo>
                <a:cubicBezTo>
                  <a:pt x="1232413" y="81103"/>
                  <a:pt x="962538" y="167887"/>
                  <a:pt x="838713" y="257316"/>
                </a:cubicBezTo>
                <a:cubicBezTo>
                  <a:pt x="714888" y="346745"/>
                  <a:pt x="551375" y="495441"/>
                  <a:pt x="495813" y="574816"/>
                </a:cubicBezTo>
                <a:cubicBezTo>
                  <a:pt x="440251" y="654191"/>
                  <a:pt x="489992" y="647841"/>
                  <a:pt x="505338" y="733566"/>
                </a:cubicBezTo>
                <a:cubicBezTo>
                  <a:pt x="520684" y="819291"/>
                  <a:pt x="588946" y="1075408"/>
                  <a:pt x="587888" y="1089166"/>
                </a:cubicBezTo>
                <a:cubicBezTo>
                  <a:pt x="586830" y="1102924"/>
                  <a:pt x="523859" y="834637"/>
                  <a:pt x="498988" y="816116"/>
                </a:cubicBezTo>
                <a:cubicBezTo>
                  <a:pt x="474117" y="797595"/>
                  <a:pt x="521213" y="932533"/>
                  <a:pt x="438663" y="978041"/>
                </a:cubicBezTo>
                <a:cubicBezTo>
                  <a:pt x="356113" y="1023549"/>
                  <a:pt x="37555" y="1094987"/>
                  <a:pt x="3688" y="1089166"/>
                </a:cubicBezTo>
                <a:cubicBezTo>
                  <a:pt x="-30179" y="1083345"/>
                  <a:pt x="178842" y="1042070"/>
                  <a:pt x="235463" y="943116"/>
                </a:cubicBezTo>
                <a:cubicBezTo>
                  <a:pt x="292084" y="844162"/>
                  <a:pt x="310605" y="616091"/>
                  <a:pt x="343413" y="495441"/>
                </a:cubicBezTo>
                <a:cubicBezTo>
                  <a:pt x="376221" y="374791"/>
                  <a:pt x="386276" y="295945"/>
                  <a:pt x="432313" y="219216"/>
                </a:cubicBezTo>
                <a:cubicBezTo>
                  <a:pt x="478350" y="142487"/>
                  <a:pt x="602176" y="66287"/>
                  <a:pt x="619638" y="35066"/>
                </a:cubicBezTo>
                <a:cubicBezTo>
                  <a:pt x="637100" y="3845"/>
                  <a:pt x="493167" y="33478"/>
                  <a:pt x="537088" y="31891"/>
                </a:cubicBezTo>
                <a:cubicBezTo>
                  <a:pt x="581009" y="30304"/>
                  <a:pt x="826542" y="30833"/>
                  <a:pt x="883163" y="25541"/>
                </a:cubicBezTo>
                <a:cubicBezTo>
                  <a:pt x="939784" y="20249"/>
                  <a:pt x="813313" y="-1976"/>
                  <a:pt x="876813" y="141"/>
                </a:cubicBezTo>
                <a:cubicBezTo>
                  <a:pt x="940313" y="2258"/>
                  <a:pt x="1245113" y="-4621"/>
                  <a:pt x="1238763" y="38241"/>
                </a:cubicBezTo>
                <a:close/>
              </a:path>
            </a:pathLst>
          </a:custGeom>
          <a:solidFill>
            <a:srgbClr val="FFC000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70" name="フリーフォーム 2569">
            <a:extLst>
              <a:ext uri="{FF2B5EF4-FFF2-40B4-BE49-F238E27FC236}">
                <a16:creationId xmlns:a16="http://schemas.microsoft.com/office/drawing/2014/main" id="{DA79ABAC-4401-6EAA-0415-BAEC7CE0B6AF}"/>
              </a:ext>
            </a:extLst>
          </p:cNvPr>
          <p:cNvSpPr/>
          <p:nvPr/>
        </p:nvSpPr>
        <p:spPr>
          <a:xfrm>
            <a:off x="933357" y="8435858"/>
            <a:ext cx="1506939" cy="871150"/>
          </a:xfrm>
          <a:custGeom>
            <a:avLst/>
            <a:gdLst>
              <a:gd name="connsiteX0" fmla="*/ 93 w 1506939"/>
              <a:gd name="connsiteY0" fmla="*/ 793867 h 871150"/>
              <a:gd name="connsiteX1" fmla="*/ 584293 w 1506939"/>
              <a:gd name="connsiteY1" fmla="*/ 460492 h 871150"/>
              <a:gd name="connsiteX2" fmla="*/ 927193 w 1506939"/>
              <a:gd name="connsiteY2" fmla="*/ 142992 h 871150"/>
              <a:gd name="connsiteX3" fmla="*/ 558893 w 1506939"/>
              <a:gd name="connsiteY3" fmla="*/ 269992 h 871150"/>
              <a:gd name="connsiteX4" fmla="*/ 1146268 w 1506939"/>
              <a:gd name="connsiteY4" fmla="*/ 73142 h 871150"/>
              <a:gd name="connsiteX5" fmla="*/ 1400268 w 1506939"/>
              <a:gd name="connsiteY5" fmla="*/ 22342 h 871150"/>
              <a:gd name="connsiteX6" fmla="*/ 1505043 w 1506939"/>
              <a:gd name="connsiteY6" fmla="*/ 6467 h 871150"/>
              <a:gd name="connsiteX7" fmla="*/ 1320893 w 1506939"/>
              <a:gd name="connsiteY7" fmla="*/ 127117 h 871150"/>
              <a:gd name="connsiteX8" fmla="*/ 701768 w 1506939"/>
              <a:gd name="connsiteY8" fmla="*/ 695442 h 871150"/>
              <a:gd name="connsiteX9" fmla="*/ 635093 w 1506939"/>
              <a:gd name="connsiteY9" fmla="*/ 816092 h 871150"/>
              <a:gd name="connsiteX10" fmla="*/ 355693 w 1506939"/>
              <a:gd name="connsiteY10" fmla="*/ 851017 h 871150"/>
              <a:gd name="connsiteX11" fmla="*/ 628743 w 1506939"/>
              <a:gd name="connsiteY11" fmla="*/ 870067 h 871150"/>
              <a:gd name="connsiteX12" fmla="*/ 93 w 1506939"/>
              <a:gd name="connsiteY12" fmla="*/ 793867 h 871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506939" h="871150">
                <a:moveTo>
                  <a:pt x="93" y="793867"/>
                </a:moveTo>
                <a:cubicBezTo>
                  <a:pt x="-7315" y="725604"/>
                  <a:pt x="429776" y="568971"/>
                  <a:pt x="584293" y="460492"/>
                </a:cubicBezTo>
                <a:cubicBezTo>
                  <a:pt x="738810" y="352013"/>
                  <a:pt x="931426" y="174742"/>
                  <a:pt x="927193" y="142992"/>
                </a:cubicBezTo>
                <a:cubicBezTo>
                  <a:pt x="922960" y="111242"/>
                  <a:pt x="522381" y="281634"/>
                  <a:pt x="558893" y="269992"/>
                </a:cubicBezTo>
                <a:cubicBezTo>
                  <a:pt x="595405" y="258350"/>
                  <a:pt x="1006039" y="114417"/>
                  <a:pt x="1146268" y="73142"/>
                </a:cubicBezTo>
                <a:cubicBezTo>
                  <a:pt x="1286497" y="31867"/>
                  <a:pt x="1340472" y="33454"/>
                  <a:pt x="1400268" y="22342"/>
                </a:cubicBezTo>
                <a:cubicBezTo>
                  <a:pt x="1460064" y="11229"/>
                  <a:pt x="1518272" y="-10996"/>
                  <a:pt x="1505043" y="6467"/>
                </a:cubicBezTo>
                <a:cubicBezTo>
                  <a:pt x="1491814" y="23929"/>
                  <a:pt x="1454772" y="12288"/>
                  <a:pt x="1320893" y="127117"/>
                </a:cubicBezTo>
                <a:cubicBezTo>
                  <a:pt x="1187014" y="241946"/>
                  <a:pt x="816068" y="580613"/>
                  <a:pt x="701768" y="695442"/>
                </a:cubicBezTo>
                <a:cubicBezTo>
                  <a:pt x="587468" y="810271"/>
                  <a:pt x="692772" y="790163"/>
                  <a:pt x="635093" y="816092"/>
                </a:cubicBezTo>
                <a:cubicBezTo>
                  <a:pt x="577414" y="842021"/>
                  <a:pt x="356751" y="842021"/>
                  <a:pt x="355693" y="851017"/>
                </a:cubicBezTo>
                <a:cubicBezTo>
                  <a:pt x="354635" y="860013"/>
                  <a:pt x="683776" y="875359"/>
                  <a:pt x="628743" y="870067"/>
                </a:cubicBezTo>
                <a:cubicBezTo>
                  <a:pt x="573710" y="864775"/>
                  <a:pt x="7501" y="862130"/>
                  <a:pt x="93" y="793867"/>
                </a:cubicBezTo>
                <a:close/>
              </a:path>
            </a:pathLst>
          </a:custGeom>
          <a:solidFill>
            <a:srgbClr val="FFC000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71" name="フリーフォーム 2570">
            <a:extLst>
              <a:ext uri="{FF2B5EF4-FFF2-40B4-BE49-F238E27FC236}">
                <a16:creationId xmlns:a16="http://schemas.microsoft.com/office/drawing/2014/main" id="{C9850647-468D-487E-1E61-037356370374}"/>
              </a:ext>
            </a:extLst>
          </p:cNvPr>
          <p:cNvSpPr/>
          <p:nvPr/>
        </p:nvSpPr>
        <p:spPr>
          <a:xfrm>
            <a:off x="2038534" y="8331194"/>
            <a:ext cx="791455" cy="502002"/>
          </a:xfrm>
          <a:custGeom>
            <a:avLst/>
            <a:gdLst>
              <a:gd name="connsiteX0" fmla="*/ 15691 w 791455"/>
              <a:gd name="connsiteY0" fmla="*/ 6 h 502002"/>
              <a:gd name="connsiteX1" fmla="*/ 704666 w 791455"/>
              <a:gd name="connsiteY1" fmla="*/ 187331 h 502002"/>
              <a:gd name="connsiteX2" fmla="*/ 726891 w 791455"/>
              <a:gd name="connsiteY2" fmla="*/ 304806 h 502002"/>
              <a:gd name="connsiteX3" fmla="*/ 606241 w 791455"/>
              <a:gd name="connsiteY3" fmla="*/ 368306 h 502002"/>
              <a:gd name="connsiteX4" fmla="*/ 790391 w 791455"/>
              <a:gd name="connsiteY4" fmla="*/ 501656 h 502002"/>
              <a:gd name="connsiteX5" fmla="*/ 504641 w 791455"/>
              <a:gd name="connsiteY5" fmla="*/ 409581 h 502002"/>
              <a:gd name="connsiteX6" fmla="*/ 593541 w 791455"/>
              <a:gd name="connsiteY6" fmla="*/ 495306 h 502002"/>
              <a:gd name="connsiteX7" fmla="*/ 203016 w 791455"/>
              <a:gd name="connsiteY7" fmla="*/ 301631 h 502002"/>
              <a:gd name="connsiteX8" fmla="*/ 285566 w 791455"/>
              <a:gd name="connsiteY8" fmla="*/ 349256 h 502002"/>
              <a:gd name="connsiteX9" fmla="*/ 225241 w 791455"/>
              <a:gd name="connsiteY9" fmla="*/ 193681 h 502002"/>
              <a:gd name="connsiteX10" fmla="*/ 15691 w 791455"/>
              <a:gd name="connsiteY10" fmla="*/ 6 h 5020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791455" h="502002">
                <a:moveTo>
                  <a:pt x="15691" y="6"/>
                </a:moveTo>
                <a:cubicBezTo>
                  <a:pt x="95595" y="-1052"/>
                  <a:pt x="586133" y="136531"/>
                  <a:pt x="704666" y="187331"/>
                </a:cubicBezTo>
                <a:cubicBezTo>
                  <a:pt x="823199" y="238131"/>
                  <a:pt x="743295" y="274644"/>
                  <a:pt x="726891" y="304806"/>
                </a:cubicBezTo>
                <a:cubicBezTo>
                  <a:pt x="710487" y="334968"/>
                  <a:pt x="595658" y="335498"/>
                  <a:pt x="606241" y="368306"/>
                </a:cubicBezTo>
                <a:cubicBezTo>
                  <a:pt x="616824" y="401114"/>
                  <a:pt x="807324" y="494777"/>
                  <a:pt x="790391" y="501656"/>
                </a:cubicBezTo>
                <a:cubicBezTo>
                  <a:pt x="773458" y="508535"/>
                  <a:pt x="537449" y="410639"/>
                  <a:pt x="504641" y="409581"/>
                </a:cubicBezTo>
                <a:cubicBezTo>
                  <a:pt x="471833" y="408523"/>
                  <a:pt x="643812" y="513298"/>
                  <a:pt x="593541" y="495306"/>
                </a:cubicBezTo>
                <a:cubicBezTo>
                  <a:pt x="543270" y="477314"/>
                  <a:pt x="254345" y="325973"/>
                  <a:pt x="203016" y="301631"/>
                </a:cubicBezTo>
                <a:cubicBezTo>
                  <a:pt x="151687" y="277289"/>
                  <a:pt x="281862" y="367248"/>
                  <a:pt x="285566" y="349256"/>
                </a:cubicBezTo>
                <a:cubicBezTo>
                  <a:pt x="289270" y="331264"/>
                  <a:pt x="265458" y="250831"/>
                  <a:pt x="225241" y="193681"/>
                </a:cubicBezTo>
                <a:cubicBezTo>
                  <a:pt x="185024" y="136531"/>
                  <a:pt x="-64213" y="1064"/>
                  <a:pt x="15691" y="6"/>
                </a:cubicBezTo>
                <a:close/>
              </a:path>
            </a:pathLst>
          </a:custGeom>
          <a:solidFill>
            <a:srgbClr val="FFC000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72" name="フリーフォーム 2571">
            <a:extLst>
              <a:ext uri="{FF2B5EF4-FFF2-40B4-BE49-F238E27FC236}">
                <a16:creationId xmlns:a16="http://schemas.microsoft.com/office/drawing/2014/main" id="{5C83A074-A872-940A-7D49-A20C70360E69}"/>
              </a:ext>
            </a:extLst>
          </p:cNvPr>
          <p:cNvSpPr/>
          <p:nvPr/>
        </p:nvSpPr>
        <p:spPr>
          <a:xfrm>
            <a:off x="1348552" y="8329946"/>
            <a:ext cx="1384418" cy="1128189"/>
          </a:xfrm>
          <a:custGeom>
            <a:avLst/>
            <a:gdLst>
              <a:gd name="connsiteX0" fmla="*/ 165923 w 1384418"/>
              <a:gd name="connsiteY0" fmla="*/ 975979 h 1128189"/>
              <a:gd name="connsiteX1" fmla="*/ 661223 w 1384418"/>
              <a:gd name="connsiteY1" fmla="*/ 366379 h 1128189"/>
              <a:gd name="connsiteX2" fmla="*/ 962848 w 1384418"/>
              <a:gd name="connsiteY2" fmla="*/ 442579 h 1128189"/>
              <a:gd name="connsiteX3" fmla="*/ 848548 w 1384418"/>
              <a:gd name="connsiteY3" fmla="*/ 388604 h 1128189"/>
              <a:gd name="connsiteX4" fmla="*/ 1381948 w 1384418"/>
              <a:gd name="connsiteY4" fmla="*/ 521954 h 1128189"/>
              <a:gd name="connsiteX5" fmla="*/ 1029523 w 1384418"/>
              <a:gd name="connsiteY5" fmla="*/ 179054 h 1128189"/>
              <a:gd name="connsiteX6" fmla="*/ 607248 w 1384418"/>
              <a:gd name="connsiteY6" fmla="*/ 1254 h 1128189"/>
              <a:gd name="connsiteX7" fmla="*/ 683448 w 1384418"/>
              <a:gd name="connsiteY7" fmla="*/ 109204 h 1128189"/>
              <a:gd name="connsiteX8" fmla="*/ 115123 w 1384418"/>
              <a:gd name="connsiteY8" fmla="*/ 287004 h 1128189"/>
              <a:gd name="connsiteX9" fmla="*/ 289748 w 1384418"/>
              <a:gd name="connsiteY9" fmla="*/ 191754 h 1128189"/>
              <a:gd name="connsiteX10" fmla="*/ 19873 w 1384418"/>
              <a:gd name="connsiteY10" fmla="*/ 404479 h 1128189"/>
              <a:gd name="connsiteX11" fmla="*/ 26223 w 1384418"/>
              <a:gd name="connsiteY11" fmla="*/ 721979 h 1128189"/>
              <a:gd name="connsiteX12" fmla="*/ 73848 w 1384418"/>
              <a:gd name="connsiteY12" fmla="*/ 972804 h 1128189"/>
              <a:gd name="connsiteX13" fmla="*/ 80198 w 1384418"/>
              <a:gd name="connsiteY13" fmla="*/ 715629 h 1128189"/>
              <a:gd name="connsiteX14" fmla="*/ 118298 w 1384418"/>
              <a:gd name="connsiteY14" fmla="*/ 1112504 h 1128189"/>
              <a:gd name="connsiteX15" fmla="*/ 165923 w 1384418"/>
              <a:gd name="connsiteY15" fmla="*/ 975979 h 11281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384418" h="1128189">
                <a:moveTo>
                  <a:pt x="165923" y="975979"/>
                </a:moveTo>
                <a:cubicBezTo>
                  <a:pt x="256411" y="851625"/>
                  <a:pt x="528402" y="455279"/>
                  <a:pt x="661223" y="366379"/>
                </a:cubicBezTo>
                <a:cubicBezTo>
                  <a:pt x="794044" y="277479"/>
                  <a:pt x="931627" y="438875"/>
                  <a:pt x="962848" y="442579"/>
                </a:cubicBezTo>
                <a:cubicBezTo>
                  <a:pt x="994069" y="446283"/>
                  <a:pt x="778698" y="375375"/>
                  <a:pt x="848548" y="388604"/>
                </a:cubicBezTo>
                <a:cubicBezTo>
                  <a:pt x="918398" y="401833"/>
                  <a:pt x="1351786" y="556879"/>
                  <a:pt x="1381948" y="521954"/>
                </a:cubicBezTo>
                <a:cubicBezTo>
                  <a:pt x="1412111" y="487029"/>
                  <a:pt x="1158640" y="265837"/>
                  <a:pt x="1029523" y="179054"/>
                </a:cubicBezTo>
                <a:cubicBezTo>
                  <a:pt x="900406" y="92271"/>
                  <a:pt x="664927" y="12896"/>
                  <a:pt x="607248" y="1254"/>
                </a:cubicBezTo>
                <a:cubicBezTo>
                  <a:pt x="549569" y="-10388"/>
                  <a:pt x="765469" y="61579"/>
                  <a:pt x="683448" y="109204"/>
                </a:cubicBezTo>
                <a:cubicBezTo>
                  <a:pt x="601427" y="156829"/>
                  <a:pt x="180740" y="273246"/>
                  <a:pt x="115123" y="287004"/>
                </a:cubicBezTo>
                <a:cubicBezTo>
                  <a:pt x="49506" y="300762"/>
                  <a:pt x="305623" y="172175"/>
                  <a:pt x="289748" y="191754"/>
                </a:cubicBezTo>
                <a:cubicBezTo>
                  <a:pt x="273873" y="211333"/>
                  <a:pt x="63794" y="316108"/>
                  <a:pt x="19873" y="404479"/>
                </a:cubicBezTo>
                <a:cubicBezTo>
                  <a:pt x="-24048" y="492850"/>
                  <a:pt x="17227" y="627258"/>
                  <a:pt x="26223" y="721979"/>
                </a:cubicBezTo>
                <a:cubicBezTo>
                  <a:pt x="35219" y="816700"/>
                  <a:pt x="64852" y="973862"/>
                  <a:pt x="73848" y="972804"/>
                </a:cubicBezTo>
                <a:cubicBezTo>
                  <a:pt x="82844" y="971746"/>
                  <a:pt x="72790" y="692346"/>
                  <a:pt x="80198" y="715629"/>
                </a:cubicBezTo>
                <a:cubicBezTo>
                  <a:pt x="87606" y="738912"/>
                  <a:pt x="107715" y="1066467"/>
                  <a:pt x="118298" y="1112504"/>
                </a:cubicBezTo>
                <a:cubicBezTo>
                  <a:pt x="128881" y="1158541"/>
                  <a:pt x="75435" y="1100333"/>
                  <a:pt x="165923" y="975979"/>
                </a:cubicBezTo>
                <a:close/>
              </a:path>
            </a:pathLst>
          </a:custGeom>
          <a:solidFill>
            <a:srgbClr val="FF0000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73" name="フリーフォーム 2572">
            <a:extLst>
              <a:ext uri="{FF2B5EF4-FFF2-40B4-BE49-F238E27FC236}">
                <a16:creationId xmlns:a16="http://schemas.microsoft.com/office/drawing/2014/main" id="{706B1869-3803-A81C-ED08-0EE25BC35B90}"/>
              </a:ext>
            </a:extLst>
          </p:cNvPr>
          <p:cNvSpPr/>
          <p:nvPr/>
        </p:nvSpPr>
        <p:spPr>
          <a:xfrm>
            <a:off x="3172897" y="9022505"/>
            <a:ext cx="1339413" cy="200408"/>
          </a:xfrm>
          <a:custGeom>
            <a:avLst/>
            <a:gdLst>
              <a:gd name="connsiteX0" fmla="*/ 37028 w 1339413"/>
              <a:gd name="connsiteY0" fmla="*/ 29420 h 200408"/>
              <a:gd name="connsiteX1" fmla="*/ 1297503 w 1339413"/>
              <a:gd name="connsiteY1" fmla="*/ 4020 h 200408"/>
              <a:gd name="connsiteX2" fmla="*/ 1053028 w 1339413"/>
              <a:gd name="connsiteY2" fmla="*/ 77045 h 200408"/>
              <a:gd name="connsiteX3" fmla="*/ 1199078 w 1339413"/>
              <a:gd name="connsiteY3" fmla="*/ 162770 h 200408"/>
              <a:gd name="connsiteX4" fmla="*/ 316428 w 1339413"/>
              <a:gd name="connsiteY4" fmla="*/ 175470 h 200408"/>
              <a:gd name="connsiteX5" fmla="*/ 332303 w 1339413"/>
              <a:gd name="connsiteY5" fmla="*/ 194520 h 200408"/>
              <a:gd name="connsiteX6" fmla="*/ 37028 w 1339413"/>
              <a:gd name="connsiteY6" fmla="*/ 29420 h 2004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339413" h="200408">
                <a:moveTo>
                  <a:pt x="37028" y="29420"/>
                </a:moveTo>
                <a:cubicBezTo>
                  <a:pt x="197895" y="-2330"/>
                  <a:pt x="1128170" y="-3917"/>
                  <a:pt x="1297503" y="4020"/>
                </a:cubicBezTo>
                <a:cubicBezTo>
                  <a:pt x="1466836" y="11957"/>
                  <a:pt x="1069432" y="50587"/>
                  <a:pt x="1053028" y="77045"/>
                </a:cubicBezTo>
                <a:cubicBezTo>
                  <a:pt x="1036624" y="103503"/>
                  <a:pt x="1321845" y="146366"/>
                  <a:pt x="1199078" y="162770"/>
                </a:cubicBezTo>
                <a:cubicBezTo>
                  <a:pt x="1076311" y="179174"/>
                  <a:pt x="460890" y="170178"/>
                  <a:pt x="316428" y="175470"/>
                </a:cubicBezTo>
                <a:cubicBezTo>
                  <a:pt x="171966" y="180762"/>
                  <a:pt x="375695" y="213570"/>
                  <a:pt x="332303" y="194520"/>
                </a:cubicBezTo>
                <a:cubicBezTo>
                  <a:pt x="288911" y="175470"/>
                  <a:pt x="-123839" y="61170"/>
                  <a:pt x="37028" y="29420"/>
                </a:cubicBezTo>
                <a:close/>
              </a:path>
            </a:pathLst>
          </a:custGeom>
          <a:solidFill>
            <a:srgbClr val="FF0000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74" name="フリーフォーム 2573">
            <a:extLst>
              <a:ext uri="{FF2B5EF4-FFF2-40B4-BE49-F238E27FC236}">
                <a16:creationId xmlns:a16="http://schemas.microsoft.com/office/drawing/2014/main" id="{C4C46ABC-76F1-AE13-E16A-C6878DADBD19}"/>
              </a:ext>
            </a:extLst>
          </p:cNvPr>
          <p:cNvSpPr/>
          <p:nvPr/>
        </p:nvSpPr>
        <p:spPr>
          <a:xfrm>
            <a:off x="7763325" y="8721150"/>
            <a:ext cx="1038077" cy="754164"/>
          </a:xfrm>
          <a:custGeom>
            <a:avLst/>
            <a:gdLst>
              <a:gd name="connsiteX0" fmla="*/ 2725 w 1038077"/>
              <a:gd name="connsiteY0" fmla="*/ 159325 h 754164"/>
              <a:gd name="connsiteX1" fmla="*/ 383725 w 1038077"/>
              <a:gd name="connsiteY1" fmla="*/ 25975 h 754164"/>
              <a:gd name="connsiteX2" fmla="*/ 361500 w 1038077"/>
              <a:gd name="connsiteY2" fmla="*/ 25975 h 754164"/>
              <a:gd name="connsiteX3" fmla="*/ 717100 w 1038077"/>
              <a:gd name="connsiteY3" fmla="*/ 16450 h 754164"/>
              <a:gd name="connsiteX4" fmla="*/ 859975 w 1038077"/>
              <a:gd name="connsiteY4" fmla="*/ 273625 h 754164"/>
              <a:gd name="connsiteX5" fmla="*/ 809175 w 1038077"/>
              <a:gd name="connsiteY5" fmla="*/ 152975 h 754164"/>
              <a:gd name="connsiteX6" fmla="*/ 948875 w 1038077"/>
              <a:gd name="connsiteY6" fmla="*/ 353000 h 754164"/>
              <a:gd name="connsiteX7" fmla="*/ 942525 w 1038077"/>
              <a:gd name="connsiteY7" fmla="*/ 470475 h 754164"/>
              <a:gd name="connsiteX8" fmla="*/ 999675 w 1038077"/>
              <a:gd name="connsiteY8" fmla="*/ 502225 h 754164"/>
              <a:gd name="connsiteX9" fmla="*/ 888550 w 1038077"/>
              <a:gd name="connsiteY9" fmla="*/ 473650 h 754164"/>
              <a:gd name="connsiteX10" fmla="*/ 1037775 w 1038077"/>
              <a:gd name="connsiteY10" fmla="*/ 753050 h 754164"/>
              <a:gd name="connsiteX11" fmla="*/ 840925 w 1038077"/>
              <a:gd name="connsiteY11" fmla="*/ 556200 h 754164"/>
              <a:gd name="connsiteX12" fmla="*/ 593275 w 1038077"/>
              <a:gd name="connsiteY12" fmla="*/ 187900 h 754164"/>
              <a:gd name="connsiteX13" fmla="*/ 151950 w 1038077"/>
              <a:gd name="connsiteY13" fmla="*/ 251400 h 754164"/>
              <a:gd name="connsiteX14" fmla="*/ 355150 w 1038077"/>
              <a:gd name="connsiteY14" fmla="*/ 197425 h 754164"/>
              <a:gd name="connsiteX15" fmla="*/ 31300 w 1038077"/>
              <a:gd name="connsiteY15" fmla="*/ 270450 h 754164"/>
              <a:gd name="connsiteX16" fmla="*/ 202750 w 1038077"/>
              <a:gd name="connsiteY16" fmla="*/ 178375 h 754164"/>
              <a:gd name="connsiteX17" fmla="*/ 2725 w 1038077"/>
              <a:gd name="connsiteY17" fmla="*/ 159325 h 7541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1038077" h="754164">
                <a:moveTo>
                  <a:pt x="2725" y="159325"/>
                </a:moveTo>
                <a:cubicBezTo>
                  <a:pt x="32888" y="133925"/>
                  <a:pt x="323929" y="48200"/>
                  <a:pt x="383725" y="25975"/>
                </a:cubicBezTo>
                <a:cubicBezTo>
                  <a:pt x="443521" y="3750"/>
                  <a:pt x="361500" y="25975"/>
                  <a:pt x="361500" y="25975"/>
                </a:cubicBezTo>
                <a:cubicBezTo>
                  <a:pt x="417062" y="24388"/>
                  <a:pt x="634021" y="-24825"/>
                  <a:pt x="717100" y="16450"/>
                </a:cubicBezTo>
                <a:cubicBezTo>
                  <a:pt x="800179" y="57725"/>
                  <a:pt x="844629" y="250871"/>
                  <a:pt x="859975" y="273625"/>
                </a:cubicBezTo>
                <a:cubicBezTo>
                  <a:pt x="875321" y="296379"/>
                  <a:pt x="794358" y="139746"/>
                  <a:pt x="809175" y="152975"/>
                </a:cubicBezTo>
                <a:cubicBezTo>
                  <a:pt x="823992" y="166204"/>
                  <a:pt x="926650" y="300083"/>
                  <a:pt x="948875" y="353000"/>
                </a:cubicBezTo>
                <a:cubicBezTo>
                  <a:pt x="971100" y="405917"/>
                  <a:pt x="934058" y="445604"/>
                  <a:pt x="942525" y="470475"/>
                </a:cubicBezTo>
                <a:cubicBezTo>
                  <a:pt x="950992" y="495346"/>
                  <a:pt x="1008671" y="501696"/>
                  <a:pt x="999675" y="502225"/>
                </a:cubicBezTo>
                <a:cubicBezTo>
                  <a:pt x="990679" y="502754"/>
                  <a:pt x="882200" y="431846"/>
                  <a:pt x="888550" y="473650"/>
                </a:cubicBezTo>
                <a:cubicBezTo>
                  <a:pt x="894900" y="515454"/>
                  <a:pt x="1045713" y="739292"/>
                  <a:pt x="1037775" y="753050"/>
                </a:cubicBezTo>
                <a:cubicBezTo>
                  <a:pt x="1029838" y="766808"/>
                  <a:pt x="915008" y="650392"/>
                  <a:pt x="840925" y="556200"/>
                </a:cubicBezTo>
                <a:cubicBezTo>
                  <a:pt x="766842" y="462008"/>
                  <a:pt x="708104" y="238700"/>
                  <a:pt x="593275" y="187900"/>
                </a:cubicBezTo>
                <a:cubicBezTo>
                  <a:pt x="478446" y="137100"/>
                  <a:pt x="191637" y="249813"/>
                  <a:pt x="151950" y="251400"/>
                </a:cubicBezTo>
                <a:cubicBezTo>
                  <a:pt x="112263" y="252987"/>
                  <a:pt x="375258" y="194250"/>
                  <a:pt x="355150" y="197425"/>
                </a:cubicBezTo>
                <a:cubicBezTo>
                  <a:pt x="335042" y="200600"/>
                  <a:pt x="56700" y="273625"/>
                  <a:pt x="31300" y="270450"/>
                </a:cubicBezTo>
                <a:cubicBezTo>
                  <a:pt x="5900" y="267275"/>
                  <a:pt x="202750" y="195837"/>
                  <a:pt x="202750" y="178375"/>
                </a:cubicBezTo>
                <a:cubicBezTo>
                  <a:pt x="202750" y="160913"/>
                  <a:pt x="-27438" y="184725"/>
                  <a:pt x="2725" y="159325"/>
                </a:cubicBezTo>
                <a:close/>
              </a:path>
            </a:pathLst>
          </a:custGeom>
          <a:solidFill>
            <a:srgbClr val="FFC000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75" name="フリーフォーム 2574">
            <a:extLst>
              <a:ext uri="{FF2B5EF4-FFF2-40B4-BE49-F238E27FC236}">
                <a16:creationId xmlns:a16="http://schemas.microsoft.com/office/drawing/2014/main" id="{A5FF9C10-1AE3-97D3-0897-B4CB69CD8A3B}"/>
              </a:ext>
            </a:extLst>
          </p:cNvPr>
          <p:cNvSpPr/>
          <p:nvPr/>
        </p:nvSpPr>
        <p:spPr>
          <a:xfrm>
            <a:off x="7812006" y="8697508"/>
            <a:ext cx="1009344" cy="840070"/>
          </a:xfrm>
          <a:custGeom>
            <a:avLst/>
            <a:gdLst>
              <a:gd name="connsiteX0" fmla="*/ 27069 w 1009344"/>
              <a:gd name="connsiteY0" fmla="*/ 303617 h 840070"/>
              <a:gd name="connsiteX1" fmla="*/ 506494 w 1009344"/>
              <a:gd name="connsiteY1" fmla="*/ 230592 h 840070"/>
              <a:gd name="connsiteX2" fmla="*/ 687469 w 1009344"/>
              <a:gd name="connsiteY2" fmla="*/ 436967 h 840070"/>
              <a:gd name="connsiteX3" fmla="*/ 652544 w 1009344"/>
              <a:gd name="connsiteY3" fmla="*/ 351242 h 840070"/>
              <a:gd name="connsiteX4" fmla="*/ 950994 w 1009344"/>
              <a:gd name="connsiteY4" fmla="*/ 827492 h 840070"/>
              <a:gd name="connsiteX5" fmla="*/ 919244 w 1009344"/>
              <a:gd name="connsiteY5" fmla="*/ 706842 h 840070"/>
              <a:gd name="connsiteX6" fmla="*/ 1008144 w 1009344"/>
              <a:gd name="connsiteY6" fmla="*/ 760817 h 840070"/>
              <a:gd name="connsiteX7" fmla="*/ 843044 w 1009344"/>
              <a:gd name="connsiteY7" fmla="*/ 395692 h 840070"/>
              <a:gd name="connsiteX8" fmla="*/ 738269 w 1009344"/>
              <a:gd name="connsiteY8" fmla="*/ 27392 h 840070"/>
              <a:gd name="connsiteX9" fmla="*/ 747794 w 1009344"/>
              <a:gd name="connsiteY9" fmla="*/ 128992 h 840070"/>
              <a:gd name="connsiteX10" fmla="*/ 455694 w 1009344"/>
              <a:gd name="connsiteY10" fmla="*/ 59142 h 840070"/>
              <a:gd name="connsiteX11" fmla="*/ 1669 w 1009344"/>
              <a:gd name="connsiteY11" fmla="*/ 17867 h 840070"/>
              <a:gd name="connsiteX12" fmla="*/ 293769 w 1009344"/>
              <a:gd name="connsiteY12" fmla="*/ 17867 h 840070"/>
              <a:gd name="connsiteX13" fmla="*/ 61994 w 1009344"/>
              <a:gd name="connsiteY13" fmla="*/ 236942 h 840070"/>
              <a:gd name="connsiteX14" fmla="*/ 357269 w 1009344"/>
              <a:gd name="connsiteY14" fmla="*/ 151217 h 840070"/>
              <a:gd name="connsiteX15" fmla="*/ 27069 w 1009344"/>
              <a:gd name="connsiteY15" fmla="*/ 303617 h 8400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009344" h="840070">
                <a:moveTo>
                  <a:pt x="27069" y="303617"/>
                </a:moveTo>
                <a:cubicBezTo>
                  <a:pt x="51940" y="316846"/>
                  <a:pt x="396427" y="208367"/>
                  <a:pt x="506494" y="230592"/>
                </a:cubicBezTo>
                <a:cubicBezTo>
                  <a:pt x="616561" y="252817"/>
                  <a:pt x="663127" y="416859"/>
                  <a:pt x="687469" y="436967"/>
                </a:cubicBezTo>
                <a:cubicBezTo>
                  <a:pt x="711811" y="457075"/>
                  <a:pt x="608623" y="286154"/>
                  <a:pt x="652544" y="351242"/>
                </a:cubicBezTo>
                <a:cubicBezTo>
                  <a:pt x="696465" y="416330"/>
                  <a:pt x="906544" y="768225"/>
                  <a:pt x="950994" y="827492"/>
                </a:cubicBezTo>
                <a:cubicBezTo>
                  <a:pt x="995444" y="886759"/>
                  <a:pt x="909719" y="717955"/>
                  <a:pt x="919244" y="706842"/>
                </a:cubicBezTo>
                <a:cubicBezTo>
                  <a:pt x="928769" y="695730"/>
                  <a:pt x="1020844" y="812675"/>
                  <a:pt x="1008144" y="760817"/>
                </a:cubicBezTo>
                <a:cubicBezTo>
                  <a:pt x="995444" y="708959"/>
                  <a:pt x="888023" y="517930"/>
                  <a:pt x="843044" y="395692"/>
                </a:cubicBezTo>
                <a:cubicBezTo>
                  <a:pt x="798065" y="273454"/>
                  <a:pt x="754144" y="71842"/>
                  <a:pt x="738269" y="27392"/>
                </a:cubicBezTo>
                <a:cubicBezTo>
                  <a:pt x="722394" y="-17058"/>
                  <a:pt x="794890" y="123700"/>
                  <a:pt x="747794" y="128992"/>
                </a:cubicBezTo>
                <a:cubicBezTo>
                  <a:pt x="700698" y="134284"/>
                  <a:pt x="580048" y="77663"/>
                  <a:pt x="455694" y="59142"/>
                </a:cubicBezTo>
                <a:cubicBezTo>
                  <a:pt x="331340" y="40621"/>
                  <a:pt x="28656" y="24746"/>
                  <a:pt x="1669" y="17867"/>
                </a:cubicBezTo>
                <a:cubicBezTo>
                  <a:pt x="-25318" y="10988"/>
                  <a:pt x="283715" y="-18645"/>
                  <a:pt x="293769" y="17867"/>
                </a:cubicBezTo>
                <a:cubicBezTo>
                  <a:pt x="303823" y="54379"/>
                  <a:pt x="51411" y="214717"/>
                  <a:pt x="61994" y="236942"/>
                </a:cubicBezTo>
                <a:cubicBezTo>
                  <a:pt x="72577" y="259167"/>
                  <a:pt x="365206" y="143280"/>
                  <a:pt x="357269" y="151217"/>
                </a:cubicBezTo>
                <a:cubicBezTo>
                  <a:pt x="349332" y="159154"/>
                  <a:pt x="2198" y="290388"/>
                  <a:pt x="27069" y="303617"/>
                </a:cubicBezTo>
                <a:close/>
              </a:path>
            </a:pathLst>
          </a:custGeom>
          <a:solidFill>
            <a:srgbClr val="FFC000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76" name="フリーフォーム 2575">
            <a:extLst>
              <a:ext uri="{FF2B5EF4-FFF2-40B4-BE49-F238E27FC236}">
                <a16:creationId xmlns:a16="http://schemas.microsoft.com/office/drawing/2014/main" id="{C7B10F5E-6219-1F5E-0FE1-7D6F3A62D34D}"/>
              </a:ext>
            </a:extLst>
          </p:cNvPr>
          <p:cNvSpPr/>
          <p:nvPr/>
        </p:nvSpPr>
        <p:spPr>
          <a:xfrm>
            <a:off x="8139990" y="8909263"/>
            <a:ext cx="158431" cy="715168"/>
          </a:xfrm>
          <a:custGeom>
            <a:avLst/>
            <a:gdLst>
              <a:gd name="connsiteX0" fmla="*/ 140410 w 158431"/>
              <a:gd name="connsiteY0" fmla="*/ 2962 h 715168"/>
              <a:gd name="connsiteX1" fmla="*/ 156285 w 158431"/>
              <a:gd name="connsiteY1" fmla="*/ 241087 h 715168"/>
              <a:gd name="connsiteX2" fmla="*/ 102310 w 158431"/>
              <a:gd name="connsiteY2" fmla="*/ 456987 h 715168"/>
              <a:gd name="connsiteX3" fmla="*/ 134060 w 158431"/>
              <a:gd name="connsiteY3" fmla="*/ 371262 h 715168"/>
              <a:gd name="connsiteX4" fmla="*/ 57860 w 158431"/>
              <a:gd name="connsiteY4" fmla="*/ 568112 h 715168"/>
              <a:gd name="connsiteX5" fmla="*/ 83260 w 158431"/>
              <a:gd name="connsiteY5" fmla="*/ 714162 h 715168"/>
              <a:gd name="connsiteX6" fmla="*/ 92785 w 158431"/>
              <a:gd name="connsiteY6" fmla="*/ 495087 h 715168"/>
              <a:gd name="connsiteX7" fmla="*/ 3885 w 158431"/>
              <a:gd name="connsiteY7" fmla="*/ 126787 h 715168"/>
              <a:gd name="connsiteX8" fmla="*/ 16585 w 158431"/>
              <a:gd name="connsiteY8" fmla="*/ 212512 h 715168"/>
              <a:gd name="connsiteX9" fmla="*/ 22935 w 158431"/>
              <a:gd name="connsiteY9" fmla="*/ 91862 h 715168"/>
              <a:gd name="connsiteX10" fmla="*/ 73735 w 158431"/>
              <a:gd name="connsiteY10" fmla="*/ 107737 h 715168"/>
              <a:gd name="connsiteX11" fmla="*/ 140410 w 158431"/>
              <a:gd name="connsiteY11" fmla="*/ 2962 h 7151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58431" h="715168">
                <a:moveTo>
                  <a:pt x="140410" y="2962"/>
                </a:moveTo>
                <a:cubicBezTo>
                  <a:pt x="154168" y="25187"/>
                  <a:pt x="162635" y="165416"/>
                  <a:pt x="156285" y="241087"/>
                </a:cubicBezTo>
                <a:cubicBezTo>
                  <a:pt x="149935" y="316758"/>
                  <a:pt x="106014" y="435291"/>
                  <a:pt x="102310" y="456987"/>
                </a:cubicBezTo>
                <a:cubicBezTo>
                  <a:pt x="98606" y="478683"/>
                  <a:pt x="141468" y="352741"/>
                  <a:pt x="134060" y="371262"/>
                </a:cubicBezTo>
                <a:cubicBezTo>
                  <a:pt x="126652" y="389783"/>
                  <a:pt x="66327" y="510962"/>
                  <a:pt x="57860" y="568112"/>
                </a:cubicBezTo>
                <a:cubicBezTo>
                  <a:pt x="49393" y="625262"/>
                  <a:pt x="77439" y="726333"/>
                  <a:pt x="83260" y="714162"/>
                </a:cubicBezTo>
                <a:cubicBezTo>
                  <a:pt x="89081" y="701991"/>
                  <a:pt x="106014" y="592983"/>
                  <a:pt x="92785" y="495087"/>
                </a:cubicBezTo>
                <a:cubicBezTo>
                  <a:pt x="79556" y="397191"/>
                  <a:pt x="16585" y="173883"/>
                  <a:pt x="3885" y="126787"/>
                </a:cubicBezTo>
                <a:cubicBezTo>
                  <a:pt x="-8815" y="79691"/>
                  <a:pt x="13410" y="218333"/>
                  <a:pt x="16585" y="212512"/>
                </a:cubicBezTo>
                <a:cubicBezTo>
                  <a:pt x="19760" y="206691"/>
                  <a:pt x="13410" y="109325"/>
                  <a:pt x="22935" y="91862"/>
                </a:cubicBezTo>
                <a:cubicBezTo>
                  <a:pt x="32460" y="74400"/>
                  <a:pt x="54685" y="125199"/>
                  <a:pt x="73735" y="107737"/>
                </a:cubicBezTo>
                <a:cubicBezTo>
                  <a:pt x="92785" y="90275"/>
                  <a:pt x="126652" y="-19263"/>
                  <a:pt x="140410" y="2962"/>
                </a:cubicBezTo>
                <a:close/>
              </a:path>
            </a:pathLst>
          </a:custGeom>
          <a:solidFill>
            <a:srgbClr val="FFC000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77" name="フリーフォーム 2576">
            <a:extLst>
              <a:ext uri="{FF2B5EF4-FFF2-40B4-BE49-F238E27FC236}">
                <a16:creationId xmlns:a16="http://schemas.microsoft.com/office/drawing/2014/main" id="{16E8ADF2-4091-B65C-742D-30EF1D2D97CA}"/>
              </a:ext>
            </a:extLst>
          </p:cNvPr>
          <p:cNvSpPr/>
          <p:nvPr/>
        </p:nvSpPr>
        <p:spPr>
          <a:xfrm>
            <a:off x="1428309" y="5475140"/>
            <a:ext cx="267745" cy="1253551"/>
          </a:xfrm>
          <a:custGeom>
            <a:avLst/>
            <a:gdLst>
              <a:gd name="connsiteX0" fmla="*/ 260791 w 267745"/>
              <a:gd name="connsiteY0" fmla="*/ 36660 h 1253551"/>
              <a:gd name="connsiteX1" fmla="*/ 149666 w 267745"/>
              <a:gd name="connsiteY1" fmla="*/ 805010 h 1253551"/>
              <a:gd name="connsiteX2" fmla="*/ 441 w 267745"/>
              <a:gd name="connsiteY2" fmla="*/ 1246335 h 1253551"/>
              <a:gd name="connsiteX3" fmla="*/ 108391 w 267745"/>
              <a:gd name="connsiteY3" fmla="*/ 1014560 h 1253551"/>
              <a:gd name="connsiteX4" fmla="*/ 238566 w 267745"/>
              <a:gd name="connsiteY4" fmla="*/ 211285 h 1253551"/>
              <a:gd name="connsiteX5" fmla="*/ 260791 w 267745"/>
              <a:gd name="connsiteY5" fmla="*/ 36660 h 12535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67745" h="1253551">
                <a:moveTo>
                  <a:pt x="260791" y="36660"/>
                </a:moveTo>
                <a:cubicBezTo>
                  <a:pt x="245974" y="135614"/>
                  <a:pt x="193058" y="603398"/>
                  <a:pt x="149666" y="805010"/>
                </a:cubicBezTo>
                <a:cubicBezTo>
                  <a:pt x="106274" y="1006623"/>
                  <a:pt x="7320" y="1211410"/>
                  <a:pt x="441" y="1246335"/>
                </a:cubicBezTo>
                <a:cubicBezTo>
                  <a:pt x="-6438" y="1281260"/>
                  <a:pt x="68704" y="1187068"/>
                  <a:pt x="108391" y="1014560"/>
                </a:cubicBezTo>
                <a:cubicBezTo>
                  <a:pt x="148078" y="842052"/>
                  <a:pt x="211049" y="368977"/>
                  <a:pt x="238566" y="211285"/>
                </a:cubicBezTo>
                <a:cubicBezTo>
                  <a:pt x="266083" y="53593"/>
                  <a:pt x="275608" y="-62294"/>
                  <a:pt x="260791" y="36660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78" name="フリーフォーム 2577">
            <a:extLst>
              <a:ext uri="{FF2B5EF4-FFF2-40B4-BE49-F238E27FC236}">
                <a16:creationId xmlns:a16="http://schemas.microsoft.com/office/drawing/2014/main" id="{40E72627-B8E1-57B1-503F-230FF769FE02}"/>
              </a:ext>
            </a:extLst>
          </p:cNvPr>
          <p:cNvSpPr/>
          <p:nvPr/>
        </p:nvSpPr>
        <p:spPr>
          <a:xfrm>
            <a:off x="5582423" y="5488857"/>
            <a:ext cx="328944" cy="902633"/>
          </a:xfrm>
          <a:custGeom>
            <a:avLst/>
            <a:gdLst>
              <a:gd name="connsiteX0" fmla="*/ 2402 w 328944"/>
              <a:gd name="connsiteY0" fmla="*/ 3893 h 902633"/>
              <a:gd name="connsiteX1" fmla="*/ 81777 w 328944"/>
              <a:gd name="connsiteY1" fmla="*/ 461093 h 902633"/>
              <a:gd name="connsiteX2" fmla="*/ 323077 w 328944"/>
              <a:gd name="connsiteY2" fmla="*/ 889718 h 902633"/>
              <a:gd name="connsiteX3" fmla="*/ 240527 w 328944"/>
              <a:gd name="connsiteY3" fmla="*/ 762718 h 902633"/>
              <a:gd name="connsiteX4" fmla="*/ 84952 w 328944"/>
              <a:gd name="connsiteY4" fmla="*/ 473793 h 902633"/>
              <a:gd name="connsiteX5" fmla="*/ 24627 w 328944"/>
              <a:gd name="connsiteY5" fmla="*/ 251543 h 902633"/>
              <a:gd name="connsiteX6" fmla="*/ 2402 w 328944"/>
              <a:gd name="connsiteY6" fmla="*/ 3893 h 9026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28944" h="902633">
                <a:moveTo>
                  <a:pt x="2402" y="3893"/>
                </a:moveTo>
                <a:cubicBezTo>
                  <a:pt x="11927" y="38818"/>
                  <a:pt x="28331" y="313456"/>
                  <a:pt x="81777" y="461093"/>
                </a:cubicBezTo>
                <a:cubicBezTo>
                  <a:pt x="135223" y="608730"/>
                  <a:pt x="296619" y="839447"/>
                  <a:pt x="323077" y="889718"/>
                </a:cubicBezTo>
                <a:cubicBezTo>
                  <a:pt x="349535" y="939989"/>
                  <a:pt x="280214" y="832039"/>
                  <a:pt x="240527" y="762718"/>
                </a:cubicBezTo>
                <a:cubicBezTo>
                  <a:pt x="200840" y="693397"/>
                  <a:pt x="120935" y="558989"/>
                  <a:pt x="84952" y="473793"/>
                </a:cubicBezTo>
                <a:cubicBezTo>
                  <a:pt x="48969" y="388597"/>
                  <a:pt x="35210" y="324568"/>
                  <a:pt x="24627" y="251543"/>
                </a:cubicBezTo>
                <a:cubicBezTo>
                  <a:pt x="14044" y="178518"/>
                  <a:pt x="-7123" y="-31032"/>
                  <a:pt x="2402" y="3893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79" name="フリーフォーム 2578">
            <a:extLst>
              <a:ext uri="{FF2B5EF4-FFF2-40B4-BE49-F238E27FC236}">
                <a16:creationId xmlns:a16="http://schemas.microsoft.com/office/drawing/2014/main" id="{B789BFC1-8F34-502F-6631-112C22BD5AD8}"/>
              </a:ext>
            </a:extLst>
          </p:cNvPr>
          <p:cNvSpPr/>
          <p:nvPr/>
        </p:nvSpPr>
        <p:spPr>
          <a:xfrm>
            <a:off x="1476347" y="4143375"/>
            <a:ext cx="156942" cy="882652"/>
          </a:xfrm>
          <a:custGeom>
            <a:avLst/>
            <a:gdLst>
              <a:gd name="connsiteX0" fmla="*/ 28 w 156942"/>
              <a:gd name="connsiteY0" fmla="*/ 0 h 882652"/>
              <a:gd name="connsiteX1" fmla="*/ 136553 w 156942"/>
              <a:gd name="connsiteY1" fmla="*/ 660400 h 882652"/>
              <a:gd name="connsiteX2" fmla="*/ 136553 w 156942"/>
              <a:gd name="connsiteY2" fmla="*/ 882650 h 882652"/>
              <a:gd name="connsiteX3" fmla="*/ 149253 w 156942"/>
              <a:gd name="connsiteY3" fmla="*/ 657225 h 882652"/>
              <a:gd name="connsiteX4" fmla="*/ 28 w 156942"/>
              <a:gd name="connsiteY4" fmla="*/ 0 h 8826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6942" h="882652">
                <a:moveTo>
                  <a:pt x="28" y="0"/>
                </a:moveTo>
                <a:cubicBezTo>
                  <a:pt x="-2089" y="529"/>
                  <a:pt x="113799" y="513292"/>
                  <a:pt x="136553" y="660400"/>
                </a:cubicBezTo>
                <a:cubicBezTo>
                  <a:pt x="159307" y="807508"/>
                  <a:pt x="134436" y="883179"/>
                  <a:pt x="136553" y="882650"/>
                </a:cubicBezTo>
                <a:cubicBezTo>
                  <a:pt x="138670" y="882121"/>
                  <a:pt x="171478" y="800100"/>
                  <a:pt x="149253" y="657225"/>
                </a:cubicBezTo>
                <a:cubicBezTo>
                  <a:pt x="127028" y="514350"/>
                  <a:pt x="2145" y="-529"/>
                  <a:pt x="28" y="0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80" name="フリーフォーム 2579">
            <a:extLst>
              <a:ext uri="{FF2B5EF4-FFF2-40B4-BE49-F238E27FC236}">
                <a16:creationId xmlns:a16="http://schemas.microsoft.com/office/drawing/2014/main" id="{7DA7D2BF-55C3-C5CD-5E54-3C4262DA8F14}"/>
              </a:ext>
            </a:extLst>
          </p:cNvPr>
          <p:cNvSpPr/>
          <p:nvPr/>
        </p:nvSpPr>
        <p:spPr>
          <a:xfrm>
            <a:off x="3149533" y="3238929"/>
            <a:ext cx="651164" cy="951248"/>
          </a:xfrm>
          <a:custGeom>
            <a:avLst/>
            <a:gdLst>
              <a:gd name="connsiteX0" fmla="*/ 54042 w 651164"/>
              <a:gd name="connsiteY0" fmla="*/ 15446 h 951248"/>
              <a:gd name="connsiteX1" fmla="*/ 101667 w 651164"/>
              <a:gd name="connsiteY1" fmla="*/ 47196 h 951248"/>
              <a:gd name="connsiteX2" fmla="*/ 603317 w 651164"/>
              <a:gd name="connsiteY2" fmla="*/ 240871 h 951248"/>
              <a:gd name="connsiteX3" fmla="*/ 489017 w 651164"/>
              <a:gd name="connsiteY3" fmla="*/ 285321 h 951248"/>
              <a:gd name="connsiteX4" fmla="*/ 612842 w 651164"/>
              <a:gd name="connsiteY4" fmla="*/ 317071 h 951248"/>
              <a:gd name="connsiteX5" fmla="*/ 466792 w 651164"/>
              <a:gd name="connsiteY5" fmla="*/ 618696 h 951248"/>
              <a:gd name="connsiteX6" fmla="*/ 650942 w 651164"/>
              <a:gd name="connsiteY6" fmla="*/ 599646 h 951248"/>
              <a:gd name="connsiteX7" fmla="*/ 504892 w 651164"/>
              <a:gd name="connsiteY7" fmla="*/ 856821 h 951248"/>
              <a:gd name="connsiteX8" fmla="*/ 523942 w 651164"/>
              <a:gd name="connsiteY8" fmla="*/ 917146 h 951248"/>
              <a:gd name="connsiteX9" fmla="*/ 98492 w 651164"/>
              <a:gd name="connsiteY9" fmla="*/ 351996 h 951248"/>
              <a:gd name="connsiteX10" fmla="*/ 133417 w 651164"/>
              <a:gd name="connsiteY10" fmla="*/ 450421 h 951248"/>
              <a:gd name="connsiteX11" fmla="*/ 67 w 651164"/>
              <a:gd name="connsiteY11" fmla="*/ 120221 h 951248"/>
              <a:gd name="connsiteX12" fmla="*/ 114367 w 651164"/>
              <a:gd name="connsiteY12" fmla="*/ 253571 h 951248"/>
              <a:gd name="connsiteX13" fmla="*/ 54042 w 651164"/>
              <a:gd name="connsiteY13" fmla="*/ 15446 h 9512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651164" h="951248">
                <a:moveTo>
                  <a:pt x="54042" y="15446"/>
                </a:moveTo>
                <a:cubicBezTo>
                  <a:pt x="51925" y="-18950"/>
                  <a:pt x="10121" y="9625"/>
                  <a:pt x="101667" y="47196"/>
                </a:cubicBezTo>
                <a:cubicBezTo>
                  <a:pt x="193213" y="84767"/>
                  <a:pt x="538759" y="201184"/>
                  <a:pt x="603317" y="240871"/>
                </a:cubicBezTo>
                <a:cubicBezTo>
                  <a:pt x="667875" y="280558"/>
                  <a:pt x="487430" y="272621"/>
                  <a:pt x="489017" y="285321"/>
                </a:cubicBezTo>
                <a:cubicBezTo>
                  <a:pt x="490604" y="298021"/>
                  <a:pt x="616546" y="261509"/>
                  <a:pt x="612842" y="317071"/>
                </a:cubicBezTo>
                <a:cubicBezTo>
                  <a:pt x="609138" y="372633"/>
                  <a:pt x="460442" y="571600"/>
                  <a:pt x="466792" y="618696"/>
                </a:cubicBezTo>
                <a:cubicBezTo>
                  <a:pt x="473142" y="665792"/>
                  <a:pt x="644592" y="559959"/>
                  <a:pt x="650942" y="599646"/>
                </a:cubicBezTo>
                <a:cubicBezTo>
                  <a:pt x="657292" y="639333"/>
                  <a:pt x="526059" y="803904"/>
                  <a:pt x="504892" y="856821"/>
                </a:cubicBezTo>
                <a:cubicBezTo>
                  <a:pt x="483725" y="909738"/>
                  <a:pt x="591675" y="1001284"/>
                  <a:pt x="523942" y="917146"/>
                </a:cubicBezTo>
                <a:cubicBezTo>
                  <a:pt x="456209" y="833009"/>
                  <a:pt x="163579" y="429783"/>
                  <a:pt x="98492" y="351996"/>
                </a:cubicBezTo>
                <a:cubicBezTo>
                  <a:pt x="33405" y="274209"/>
                  <a:pt x="149821" y="489050"/>
                  <a:pt x="133417" y="450421"/>
                </a:cubicBezTo>
                <a:cubicBezTo>
                  <a:pt x="117013" y="411792"/>
                  <a:pt x="3242" y="153029"/>
                  <a:pt x="67" y="120221"/>
                </a:cubicBezTo>
                <a:cubicBezTo>
                  <a:pt x="-3108" y="87413"/>
                  <a:pt x="107488" y="265213"/>
                  <a:pt x="114367" y="253571"/>
                </a:cubicBezTo>
                <a:cubicBezTo>
                  <a:pt x="121246" y="241929"/>
                  <a:pt x="56159" y="49842"/>
                  <a:pt x="54042" y="15446"/>
                </a:cubicBezTo>
                <a:close/>
              </a:path>
            </a:pathLst>
          </a:custGeom>
          <a:solidFill>
            <a:srgbClr val="FFC000">
              <a:alpha val="2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81" name="フリーフォーム 2580">
            <a:extLst>
              <a:ext uri="{FF2B5EF4-FFF2-40B4-BE49-F238E27FC236}">
                <a16:creationId xmlns:a16="http://schemas.microsoft.com/office/drawing/2014/main" id="{E3365051-E7AD-2948-D220-A23F5E4E24B5}"/>
              </a:ext>
            </a:extLst>
          </p:cNvPr>
          <p:cNvSpPr/>
          <p:nvPr/>
        </p:nvSpPr>
        <p:spPr>
          <a:xfrm>
            <a:off x="1142397" y="1981358"/>
            <a:ext cx="884217" cy="1308169"/>
          </a:xfrm>
          <a:custGeom>
            <a:avLst/>
            <a:gdLst>
              <a:gd name="connsiteX0" fmla="*/ 883253 w 884217"/>
              <a:gd name="connsiteY0" fmla="*/ 22067 h 1308169"/>
              <a:gd name="connsiteX1" fmla="*/ 197453 w 884217"/>
              <a:gd name="connsiteY1" fmla="*/ 892017 h 1308169"/>
              <a:gd name="connsiteX2" fmla="*/ 6953 w 884217"/>
              <a:gd name="connsiteY2" fmla="*/ 1298417 h 1308169"/>
              <a:gd name="connsiteX3" fmla="*/ 60928 w 884217"/>
              <a:gd name="connsiteY3" fmla="*/ 1092042 h 1308169"/>
              <a:gd name="connsiteX4" fmla="*/ 245078 w 884217"/>
              <a:gd name="connsiteY4" fmla="*/ 149067 h 1308169"/>
              <a:gd name="connsiteX5" fmla="*/ 178403 w 884217"/>
              <a:gd name="connsiteY5" fmla="*/ 310992 h 1308169"/>
              <a:gd name="connsiteX6" fmla="*/ 413353 w 884217"/>
              <a:gd name="connsiteY6" fmla="*/ 66517 h 1308169"/>
              <a:gd name="connsiteX7" fmla="*/ 349853 w 884217"/>
              <a:gd name="connsiteY7" fmla="*/ 244317 h 1308169"/>
              <a:gd name="connsiteX8" fmla="*/ 883253 w 884217"/>
              <a:gd name="connsiteY8" fmla="*/ 22067 h 13081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884217" h="1308169">
                <a:moveTo>
                  <a:pt x="883253" y="22067"/>
                </a:moveTo>
                <a:cubicBezTo>
                  <a:pt x="857853" y="130017"/>
                  <a:pt x="343503" y="679292"/>
                  <a:pt x="197453" y="892017"/>
                </a:cubicBezTo>
                <a:cubicBezTo>
                  <a:pt x="51403" y="1104742"/>
                  <a:pt x="29707" y="1265080"/>
                  <a:pt x="6953" y="1298417"/>
                </a:cubicBezTo>
                <a:cubicBezTo>
                  <a:pt x="-15801" y="1331755"/>
                  <a:pt x="21241" y="1283600"/>
                  <a:pt x="60928" y="1092042"/>
                </a:cubicBezTo>
                <a:cubicBezTo>
                  <a:pt x="100615" y="900484"/>
                  <a:pt x="225499" y="279242"/>
                  <a:pt x="245078" y="149067"/>
                </a:cubicBezTo>
                <a:cubicBezTo>
                  <a:pt x="264657" y="18892"/>
                  <a:pt x="150357" y="324750"/>
                  <a:pt x="178403" y="310992"/>
                </a:cubicBezTo>
                <a:cubicBezTo>
                  <a:pt x="206449" y="297234"/>
                  <a:pt x="384778" y="77629"/>
                  <a:pt x="413353" y="66517"/>
                </a:cubicBezTo>
                <a:cubicBezTo>
                  <a:pt x="441928" y="55405"/>
                  <a:pt x="275240" y="251725"/>
                  <a:pt x="349853" y="244317"/>
                </a:cubicBezTo>
                <a:cubicBezTo>
                  <a:pt x="424465" y="236909"/>
                  <a:pt x="908653" y="-85883"/>
                  <a:pt x="883253" y="22067"/>
                </a:cubicBezTo>
                <a:close/>
              </a:path>
            </a:pathLst>
          </a:custGeom>
          <a:solidFill>
            <a:srgbClr val="FFC000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82" name="フリーフォーム 2581">
            <a:extLst>
              <a:ext uri="{FF2B5EF4-FFF2-40B4-BE49-F238E27FC236}">
                <a16:creationId xmlns:a16="http://schemas.microsoft.com/office/drawing/2014/main" id="{337A844F-83DA-30D9-3F2F-E186F5C8770C}"/>
              </a:ext>
            </a:extLst>
          </p:cNvPr>
          <p:cNvSpPr/>
          <p:nvPr/>
        </p:nvSpPr>
        <p:spPr>
          <a:xfrm>
            <a:off x="4318647" y="2045007"/>
            <a:ext cx="950793" cy="3317186"/>
          </a:xfrm>
          <a:custGeom>
            <a:avLst/>
            <a:gdLst>
              <a:gd name="connsiteX0" fmla="*/ 11076 w 950793"/>
              <a:gd name="connsiteY0" fmla="*/ 2624 h 3317186"/>
              <a:gd name="connsiteX1" fmla="*/ 401845 w 950793"/>
              <a:gd name="connsiteY1" fmla="*/ 1432839 h 3317186"/>
              <a:gd name="connsiteX2" fmla="*/ 222091 w 950793"/>
              <a:gd name="connsiteY2" fmla="*/ 1112408 h 3317186"/>
              <a:gd name="connsiteX3" fmla="*/ 534707 w 950793"/>
              <a:gd name="connsiteY3" fmla="*/ 2261270 h 3317186"/>
              <a:gd name="connsiteX4" fmla="*/ 628491 w 950793"/>
              <a:gd name="connsiteY4" fmla="*/ 3292901 h 3317186"/>
              <a:gd name="connsiteX5" fmla="*/ 620676 w 950793"/>
              <a:gd name="connsiteY5" fmla="*/ 2823978 h 3317186"/>
              <a:gd name="connsiteX6" fmla="*/ 737907 w 950793"/>
              <a:gd name="connsiteY6" fmla="*/ 1010808 h 3317186"/>
              <a:gd name="connsiteX7" fmla="*/ 917661 w 950793"/>
              <a:gd name="connsiteY7" fmla="*/ 1847055 h 3317186"/>
              <a:gd name="connsiteX8" fmla="*/ 11076 w 950793"/>
              <a:gd name="connsiteY8" fmla="*/ 2624 h 33171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950793" h="3317186">
                <a:moveTo>
                  <a:pt x="11076" y="2624"/>
                </a:moveTo>
                <a:cubicBezTo>
                  <a:pt x="-74893" y="-66412"/>
                  <a:pt x="366676" y="1247875"/>
                  <a:pt x="401845" y="1432839"/>
                </a:cubicBezTo>
                <a:cubicBezTo>
                  <a:pt x="437014" y="1617803"/>
                  <a:pt x="199947" y="974336"/>
                  <a:pt x="222091" y="1112408"/>
                </a:cubicBezTo>
                <a:cubicBezTo>
                  <a:pt x="244235" y="1250480"/>
                  <a:pt x="466974" y="1897854"/>
                  <a:pt x="534707" y="2261270"/>
                </a:cubicBezTo>
                <a:cubicBezTo>
                  <a:pt x="602440" y="2624686"/>
                  <a:pt x="614163" y="3199116"/>
                  <a:pt x="628491" y="3292901"/>
                </a:cubicBezTo>
                <a:cubicBezTo>
                  <a:pt x="642819" y="3386686"/>
                  <a:pt x="602440" y="3204327"/>
                  <a:pt x="620676" y="2823978"/>
                </a:cubicBezTo>
                <a:cubicBezTo>
                  <a:pt x="638912" y="2443629"/>
                  <a:pt x="688409" y="1173629"/>
                  <a:pt x="737907" y="1010808"/>
                </a:cubicBezTo>
                <a:cubicBezTo>
                  <a:pt x="787405" y="847987"/>
                  <a:pt x="1040102" y="2008573"/>
                  <a:pt x="917661" y="1847055"/>
                </a:cubicBezTo>
                <a:cubicBezTo>
                  <a:pt x="795220" y="1685537"/>
                  <a:pt x="97045" y="71660"/>
                  <a:pt x="11076" y="2624"/>
                </a:cubicBezTo>
                <a:close/>
              </a:path>
            </a:pathLst>
          </a:custGeom>
          <a:solidFill>
            <a:srgbClr val="FF0000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83" name="フリーフォーム 2582">
            <a:extLst>
              <a:ext uri="{FF2B5EF4-FFF2-40B4-BE49-F238E27FC236}">
                <a16:creationId xmlns:a16="http://schemas.microsoft.com/office/drawing/2014/main" id="{60D25849-5E3A-E2A3-392E-F7B520697408}"/>
              </a:ext>
            </a:extLst>
          </p:cNvPr>
          <p:cNvSpPr/>
          <p:nvPr/>
        </p:nvSpPr>
        <p:spPr>
          <a:xfrm>
            <a:off x="1296089" y="1813166"/>
            <a:ext cx="1567374" cy="2243605"/>
          </a:xfrm>
          <a:custGeom>
            <a:avLst/>
            <a:gdLst>
              <a:gd name="connsiteX0" fmla="*/ 962557 w 1567374"/>
              <a:gd name="connsiteY0" fmla="*/ 3 h 2243605"/>
              <a:gd name="connsiteX1" fmla="*/ 1345511 w 1567374"/>
              <a:gd name="connsiteY1" fmla="*/ 656496 h 2243605"/>
              <a:gd name="connsiteX2" fmla="*/ 1564342 w 1567374"/>
              <a:gd name="connsiteY2" fmla="*/ 984742 h 2243605"/>
              <a:gd name="connsiteX3" fmla="*/ 1447111 w 1567374"/>
              <a:gd name="connsiteY3" fmla="*/ 914403 h 2243605"/>
              <a:gd name="connsiteX4" fmla="*/ 1095419 w 1567374"/>
              <a:gd name="connsiteY4" fmla="*/ 1039449 h 2243605"/>
              <a:gd name="connsiteX5" fmla="*/ 1290803 w 1567374"/>
              <a:gd name="connsiteY5" fmla="*/ 1453665 h 2243605"/>
              <a:gd name="connsiteX6" fmla="*/ 1384588 w 1567374"/>
              <a:gd name="connsiteY6" fmla="*/ 2243019 h 2243605"/>
              <a:gd name="connsiteX7" fmla="*/ 931296 w 1567374"/>
              <a:gd name="connsiteY7" fmla="*/ 1320803 h 2243605"/>
              <a:gd name="connsiteX8" fmla="*/ 321696 w 1567374"/>
              <a:gd name="connsiteY8" fmla="*/ 1844434 h 2243605"/>
              <a:gd name="connsiteX9" fmla="*/ 540526 w 1567374"/>
              <a:gd name="connsiteY9" fmla="*/ 648680 h 2243605"/>
              <a:gd name="connsiteX10" fmla="*/ 470188 w 1567374"/>
              <a:gd name="connsiteY10" fmla="*/ 1336434 h 2243605"/>
              <a:gd name="connsiteX11" fmla="*/ 806249 w 1567374"/>
              <a:gd name="connsiteY11" fmla="*/ 554896 h 2243605"/>
              <a:gd name="connsiteX12" fmla="*/ 1265 w 1567374"/>
              <a:gd name="connsiteY12" fmla="*/ 1508372 h 2243605"/>
              <a:gd name="connsiteX13" fmla="*/ 1025080 w 1567374"/>
              <a:gd name="connsiteY13" fmla="*/ 648680 h 2243605"/>
              <a:gd name="connsiteX14" fmla="*/ 962557 w 1567374"/>
              <a:gd name="connsiteY14" fmla="*/ 3 h 22436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567374" h="2243605">
                <a:moveTo>
                  <a:pt x="962557" y="3"/>
                </a:moveTo>
                <a:cubicBezTo>
                  <a:pt x="1015962" y="1306"/>
                  <a:pt x="1245214" y="492373"/>
                  <a:pt x="1345511" y="656496"/>
                </a:cubicBezTo>
                <a:cubicBezTo>
                  <a:pt x="1445809" y="820619"/>
                  <a:pt x="1547409" y="941758"/>
                  <a:pt x="1564342" y="984742"/>
                </a:cubicBezTo>
                <a:cubicBezTo>
                  <a:pt x="1581275" y="1027726"/>
                  <a:pt x="1525265" y="905285"/>
                  <a:pt x="1447111" y="914403"/>
                </a:cubicBezTo>
                <a:cubicBezTo>
                  <a:pt x="1368957" y="923521"/>
                  <a:pt x="1121470" y="949572"/>
                  <a:pt x="1095419" y="1039449"/>
                </a:cubicBezTo>
                <a:cubicBezTo>
                  <a:pt x="1069368" y="1129326"/>
                  <a:pt x="1242608" y="1253070"/>
                  <a:pt x="1290803" y="1453665"/>
                </a:cubicBezTo>
                <a:cubicBezTo>
                  <a:pt x="1338998" y="1654260"/>
                  <a:pt x="1444506" y="2265163"/>
                  <a:pt x="1384588" y="2243019"/>
                </a:cubicBezTo>
                <a:cubicBezTo>
                  <a:pt x="1324670" y="2220875"/>
                  <a:pt x="1108445" y="1387234"/>
                  <a:pt x="931296" y="1320803"/>
                </a:cubicBezTo>
                <a:cubicBezTo>
                  <a:pt x="754147" y="1254372"/>
                  <a:pt x="386824" y="1956454"/>
                  <a:pt x="321696" y="1844434"/>
                </a:cubicBezTo>
                <a:cubicBezTo>
                  <a:pt x="256568" y="1732414"/>
                  <a:pt x="515777" y="733347"/>
                  <a:pt x="540526" y="648680"/>
                </a:cubicBezTo>
                <a:cubicBezTo>
                  <a:pt x="565275" y="564013"/>
                  <a:pt x="425901" y="1352065"/>
                  <a:pt x="470188" y="1336434"/>
                </a:cubicBezTo>
                <a:cubicBezTo>
                  <a:pt x="514475" y="1320803"/>
                  <a:pt x="884403" y="526240"/>
                  <a:pt x="806249" y="554896"/>
                </a:cubicBezTo>
                <a:cubicBezTo>
                  <a:pt x="728095" y="583552"/>
                  <a:pt x="-35207" y="1492741"/>
                  <a:pt x="1265" y="1508372"/>
                </a:cubicBezTo>
                <a:cubicBezTo>
                  <a:pt x="37737" y="1524003"/>
                  <a:pt x="864865" y="896167"/>
                  <a:pt x="1025080" y="648680"/>
                </a:cubicBezTo>
                <a:cubicBezTo>
                  <a:pt x="1185295" y="401193"/>
                  <a:pt x="909152" y="-1300"/>
                  <a:pt x="962557" y="3"/>
                </a:cubicBezTo>
                <a:close/>
              </a:path>
            </a:pathLst>
          </a:custGeom>
          <a:solidFill>
            <a:srgbClr val="FF8AD8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86" name="フリーフォーム 2585">
            <a:extLst>
              <a:ext uri="{FF2B5EF4-FFF2-40B4-BE49-F238E27FC236}">
                <a16:creationId xmlns:a16="http://schemas.microsoft.com/office/drawing/2014/main" id="{F927902F-B072-6304-DE31-D9DA98212A46}"/>
              </a:ext>
            </a:extLst>
          </p:cNvPr>
          <p:cNvSpPr/>
          <p:nvPr/>
        </p:nvSpPr>
        <p:spPr>
          <a:xfrm>
            <a:off x="1022428" y="1218356"/>
            <a:ext cx="1815826" cy="3662733"/>
          </a:xfrm>
          <a:custGeom>
            <a:avLst/>
            <a:gdLst>
              <a:gd name="connsiteX0" fmla="*/ 1798926 w 1815826"/>
              <a:gd name="connsiteY0" fmla="*/ 844 h 3662733"/>
              <a:gd name="connsiteX1" fmla="*/ 1509757 w 1815826"/>
              <a:gd name="connsiteY1" fmla="*/ 805829 h 3662733"/>
              <a:gd name="connsiteX2" fmla="*/ 1134618 w 1815826"/>
              <a:gd name="connsiteY2" fmla="*/ 1485767 h 3662733"/>
              <a:gd name="connsiteX3" fmla="*/ 1283110 w 1815826"/>
              <a:gd name="connsiteY3" fmla="*/ 1321644 h 3662733"/>
              <a:gd name="connsiteX4" fmla="*/ 493757 w 1815826"/>
              <a:gd name="connsiteY4" fmla="*/ 2267306 h 3662733"/>
              <a:gd name="connsiteX5" fmla="*/ 665695 w 1815826"/>
              <a:gd name="connsiteY5" fmla="*/ 2173521 h 3662733"/>
              <a:gd name="connsiteX6" fmla="*/ 220218 w 1815826"/>
              <a:gd name="connsiteY6" fmla="*/ 3166075 h 3662733"/>
              <a:gd name="connsiteX7" fmla="*/ 1387 w 1815826"/>
              <a:gd name="connsiteY7" fmla="*/ 3658444 h 3662733"/>
              <a:gd name="connsiteX8" fmla="*/ 126434 w 1815826"/>
              <a:gd name="connsiteY8" fmla="*/ 3369275 h 3662733"/>
              <a:gd name="connsiteX9" fmla="*/ 118618 w 1815826"/>
              <a:gd name="connsiteY9" fmla="*/ 2759675 h 3662733"/>
              <a:gd name="connsiteX10" fmla="*/ 337449 w 1815826"/>
              <a:gd name="connsiteY10" fmla="*/ 1149706 h 3662733"/>
              <a:gd name="connsiteX11" fmla="*/ 204587 w 1815826"/>
              <a:gd name="connsiteY11" fmla="*/ 1704598 h 3662733"/>
              <a:gd name="connsiteX12" fmla="*/ 962680 w 1815826"/>
              <a:gd name="connsiteY12" fmla="*/ 290013 h 3662733"/>
              <a:gd name="connsiteX13" fmla="*/ 689141 w 1815826"/>
              <a:gd name="connsiteY13" fmla="*/ 798013 h 3662733"/>
              <a:gd name="connsiteX14" fmla="*/ 1244034 w 1815826"/>
              <a:gd name="connsiteY14" fmla="*/ 172782 h 3662733"/>
              <a:gd name="connsiteX15" fmla="*/ 743849 w 1815826"/>
              <a:gd name="connsiteY15" fmla="*/ 1141890 h 3662733"/>
              <a:gd name="connsiteX16" fmla="*/ 1431603 w 1815826"/>
              <a:gd name="connsiteY16" fmla="*/ 344721 h 3662733"/>
              <a:gd name="connsiteX17" fmla="*/ 993941 w 1815826"/>
              <a:gd name="connsiteY17" fmla="*/ 962136 h 3662733"/>
              <a:gd name="connsiteX18" fmla="*/ 1798926 w 1815826"/>
              <a:gd name="connsiteY18" fmla="*/ 844 h 36627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1815826" h="3662733">
                <a:moveTo>
                  <a:pt x="1798926" y="844"/>
                </a:moveTo>
                <a:cubicBezTo>
                  <a:pt x="1884895" y="-25207"/>
                  <a:pt x="1620475" y="558342"/>
                  <a:pt x="1509757" y="805829"/>
                </a:cubicBezTo>
                <a:cubicBezTo>
                  <a:pt x="1399039" y="1053316"/>
                  <a:pt x="1172393" y="1399798"/>
                  <a:pt x="1134618" y="1485767"/>
                </a:cubicBezTo>
                <a:cubicBezTo>
                  <a:pt x="1096843" y="1571736"/>
                  <a:pt x="1389920" y="1191387"/>
                  <a:pt x="1283110" y="1321644"/>
                </a:cubicBezTo>
                <a:cubicBezTo>
                  <a:pt x="1176300" y="1451901"/>
                  <a:pt x="596659" y="2125327"/>
                  <a:pt x="493757" y="2267306"/>
                </a:cubicBezTo>
                <a:cubicBezTo>
                  <a:pt x="390855" y="2409285"/>
                  <a:pt x="711285" y="2023726"/>
                  <a:pt x="665695" y="2173521"/>
                </a:cubicBezTo>
                <a:cubicBezTo>
                  <a:pt x="620105" y="2323316"/>
                  <a:pt x="330936" y="2918588"/>
                  <a:pt x="220218" y="3166075"/>
                </a:cubicBezTo>
                <a:cubicBezTo>
                  <a:pt x="109500" y="3413562"/>
                  <a:pt x="17018" y="3624577"/>
                  <a:pt x="1387" y="3658444"/>
                </a:cubicBezTo>
                <a:cubicBezTo>
                  <a:pt x="-14244" y="3692311"/>
                  <a:pt x="106896" y="3519070"/>
                  <a:pt x="126434" y="3369275"/>
                </a:cubicBezTo>
                <a:cubicBezTo>
                  <a:pt x="145972" y="3219480"/>
                  <a:pt x="83449" y="3129603"/>
                  <a:pt x="118618" y="2759675"/>
                </a:cubicBezTo>
                <a:cubicBezTo>
                  <a:pt x="153787" y="2389747"/>
                  <a:pt x="323121" y="1325552"/>
                  <a:pt x="337449" y="1149706"/>
                </a:cubicBezTo>
                <a:cubicBezTo>
                  <a:pt x="351777" y="973860"/>
                  <a:pt x="100382" y="1847880"/>
                  <a:pt x="204587" y="1704598"/>
                </a:cubicBezTo>
                <a:cubicBezTo>
                  <a:pt x="308792" y="1561316"/>
                  <a:pt x="881921" y="441110"/>
                  <a:pt x="962680" y="290013"/>
                </a:cubicBezTo>
                <a:cubicBezTo>
                  <a:pt x="1043439" y="138916"/>
                  <a:pt x="642249" y="817551"/>
                  <a:pt x="689141" y="798013"/>
                </a:cubicBezTo>
                <a:cubicBezTo>
                  <a:pt x="736033" y="778475"/>
                  <a:pt x="1234916" y="115469"/>
                  <a:pt x="1244034" y="172782"/>
                </a:cubicBezTo>
                <a:cubicBezTo>
                  <a:pt x="1253152" y="230095"/>
                  <a:pt x="712587" y="1113234"/>
                  <a:pt x="743849" y="1141890"/>
                </a:cubicBezTo>
                <a:cubicBezTo>
                  <a:pt x="775110" y="1170547"/>
                  <a:pt x="1389921" y="374680"/>
                  <a:pt x="1431603" y="344721"/>
                </a:cubicBezTo>
                <a:cubicBezTo>
                  <a:pt x="1473285" y="314762"/>
                  <a:pt x="934023" y="1014238"/>
                  <a:pt x="993941" y="962136"/>
                </a:cubicBezTo>
                <a:cubicBezTo>
                  <a:pt x="1053859" y="910034"/>
                  <a:pt x="1712957" y="26895"/>
                  <a:pt x="1798926" y="844"/>
                </a:cubicBezTo>
                <a:close/>
              </a:path>
            </a:pathLst>
          </a:custGeom>
          <a:solidFill>
            <a:srgbClr val="FFC000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87" name="フリーフォーム 2586">
            <a:extLst>
              <a:ext uri="{FF2B5EF4-FFF2-40B4-BE49-F238E27FC236}">
                <a16:creationId xmlns:a16="http://schemas.microsoft.com/office/drawing/2014/main" id="{5EDE6FBE-80EB-5140-25DA-0AA238580689}"/>
              </a:ext>
            </a:extLst>
          </p:cNvPr>
          <p:cNvSpPr/>
          <p:nvPr/>
        </p:nvSpPr>
        <p:spPr>
          <a:xfrm>
            <a:off x="3079243" y="3080660"/>
            <a:ext cx="977066" cy="1514121"/>
          </a:xfrm>
          <a:custGeom>
            <a:avLst/>
            <a:gdLst>
              <a:gd name="connsiteX0" fmla="*/ 19 w 977066"/>
              <a:gd name="connsiteY0" fmla="*/ 45494 h 1514121"/>
              <a:gd name="connsiteX1" fmla="*/ 640880 w 977066"/>
              <a:gd name="connsiteY1" fmla="*/ 256509 h 1514121"/>
              <a:gd name="connsiteX2" fmla="*/ 836265 w 977066"/>
              <a:gd name="connsiteY2" fmla="*/ 256509 h 1514121"/>
              <a:gd name="connsiteX3" fmla="*/ 797188 w 977066"/>
              <a:gd name="connsiteY3" fmla="*/ 389371 h 1514121"/>
              <a:gd name="connsiteX4" fmla="*/ 922234 w 977066"/>
              <a:gd name="connsiteY4" fmla="*/ 342478 h 1514121"/>
              <a:gd name="connsiteX5" fmla="*/ 812819 w 977066"/>
              <a:gd name="connsiteY5" fmla="*/ 662909 h 1514121"/>
              <a:gd name="connsiteX6" fmla="*/ 976942 w 977066"/>
              <a:gd name="connsiteY6" fmla="*/ 1499155 h 1514121"/>
              <a:gd name="connsiteX7" fmla="*/ 781557 w 977066"/>
              <a:gd name="connsiteY7" fmla="*/ 1139648 h 1514121"/>
              <a:gd name="connsiteX8" fmla="*/ 148511 w 977066"/>
              <a:gd name="connsiteY8" fmla="*/ 389371 h 1514121"/>
              <a:gd name="connsiteX9" fmla="*/ 617434 w 977066"/>
              <a:gd name="connsiteY9" fmla="*/ 1256878 h 1514121"/>
              <a:gd name="connsiteX10" fmla="*/ 19 w 977066"/>
              <a:gd name="connsiteY10" fmla="*/ 45494 h 15141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977066" h="1514121">
                <a:moveTo>
                  <a:pt x="19" y="45494"/>
                </a:moveTo>
                <a:cubicBezTo>
                  <a:pt x="3927" y="-121234"/>
                  <a:pt x="501506" y="221340"/>
                  <a:pt x="640880" y="256509"/>
                </a:cubicBezTo>
                <a:cubicBezTo>
                  <a:pt x="780254" y="291678"/>
                  <a:pt x="810214" y="234365"/>
                  <a:pt x="836265" y="256509"/>
                </a:cubicBezTo>
                <a:cubicBezTo>
                  <a:pt x="862316" y="278653"/>
                  <a:pt x="782860" y="375043"/>
                  <a:pt x="797188" y="389371"/>
                </a:cubicBezTo>
                <a:cubicBezTo>
                  <a:pt x="811516" y="403699"/>
                  <a:pt x="919629" y="296888"/>
                  <a:pt x="922234" y="342478"/>
                </a:cubicBezTo>
                <a:cubicBezTo>
                  <a:pt x="924839" y="388068"/>
                  <a:pt x="803701" y="470130"/>
                  <a:pt x="812819" y="662909"/>
                </a:cubicBezTo>
                <a:cubicBezTo>
                  <a:pt x="821937" y="855688"/>
                  <a:pt x="982152" y="1419699"/>
                  <a:pt x="976942" y="1499155"/>
                </a:cubicBezTo>
                <a:cubicBezTo>
                  <a:pt x="971732" y="1578611"/>
                  <a:pt x="919629" y="1324612"/>
                  <a:pt x="781557" y="1139648"/>
                </a:cubicBezTo>
                <a:cubicBezTo>
                  <a:pt x="643485" y="954684"/>
                  <a:pt x="175865" y="369833"/>
                  <a:pt x="148511" y="389371"/>
                </a:cubicBezTo>
                <a:cubicBezTo>
                  <a:pt x="121157" y="408909"/>
                  <a:pt x="648695" y="1316796"/>
                  <a:pt x="617434" y="1256878"/>
                </a:cubicBezTo>
                <a:cubicBezTo>
                  <a:pt x="586173" y="1196960"/>
                  <a:pt x="-3889" y="212222"/>
                  <a:pt x="19" y="45494"/>
                </a:cubicBezTo>
                <a:close/>
              </a:path>
            </a:pathLst>
          </a:custGeom>
          <a:solidFill>
            <a:srgbClr val="92D050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88" name="フリーフォーム 2587">
            <a:extLst>
              <a:ext uri="{FF2B5EF4-FFF2-40B4-BE49-F238E27FC236}">
                <a16:creationId xmlns:a16="http://schemas.microsoft.com/office/drawing/2014/main" id="{01B691B8-1A8C-8EF3-AEA2-FBBF43987394}"/>
              </a:ext>
            </a:extLst>
          </p:cNvPr>
          <p:cNvSpPr/>
          <p:nvPr/>
        </p:nvSpPr>
        <p:spPr>
          <a:xfrm>
            <a:off x="4052573" y="4878861"/>
            <a:ext cx="113317" cy="661462"/>
          </a:xfrm>
          <a:custGeom>
            <a:avLst/>
            <a:gdLst>
              <a:gd name="connsiteX0" fmla="*/ 113027 w 113317"/>
              <a:gd name="connsiteY0" fmla="*/ 5754 h 661462"/>
              <a:gd name="connsiteX1" fmla="*/ 3612 w 113317"/>
              <a:gd name="connsiteY1" fmla="*/ 576277 h 661462"/>
              <a:gd name="connsiteX2" fmla="*/ 27058 w 113317"/>
              <a:gd name="connsiteY2" fmla="*/ 630985 h 661462"/>
              <a:gd name="connsiteX3" fmla="*/ 34873 w 113317"/>
              <a:gd name="connsiteY3" fmla="*/ 302739 h 661462"/>
              <a:gd name="connsiteX4" fmla="*/ 113027 w 113317"/>
              <a:gd name="connsiteY4" fmla="*/ 5754 h 6614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3317" h="661462">
                <a:moveTo>
                  <a:pt x="113027" y="5754"/>
                </a:moveTo>
                <a:cubicBezTo>
                  <a:pt x="107817" y="51344"/>
                  <a:pt x="17940" y="472072"/>
                  <a:pt x="3612" y="576277"/>
                </a:cubicBezTo>
                <a:cubicBezTo>
                  <a:pt x="-10716" y="680482"/>
                  <a:pt x="21848" y="676575"/>
                  <a:pt x="27058" y="630985"/>
                </a:cubicBezTo>
                <a:cubicBezTo>
                  <a:pt x="32268" y="585395"/>
                  <a:pt x="17940" y="408247"/>
                  <a:pt x="34873" y="302739"/>
                </a:cubicBezTo>
                <a:cubicBezTo>
                  <a:pt x="51806" y="197231"/>
                  <a:pt x="118237" y="-39836"/>
                  <a:pt x="113027" y="5754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89" name="フリーフォーム 2588">
            <a:extLst>
              <a:ext uri="{FF2B5EF4-FFF2-40B4-BE49-F238E27FC236}">
                <a16:creationId xmlns:a16="http://schemas.microsoft.com/office/drawing/2014/main" id="{729A4C89-72DF-E362-9532-7CA148518C7B}"/>
              </a:ext>
            </a:extLst>
          </p:cNvPr>
          <p:cNvSpPr/>
          <p:nvPr/>
        </p:nvSpPr>
        <p:spPr>
          <a:xfrm>
            <a:off x="3602793" y="4961200"/>
            <a:ext cx="398924" cy="579958"/>
          </a:xfrm>
          <a:custGeom>
            <a:avLst/>
            <a:gdLst>
              <a:gd name="connsiteX0" fmla="*/ 15730 w 398924"/>
              <a:gd name="connsiteY0" fmla="*/ 32831 h 579958"/>
              <a:gd name="connsiteX1" fmla="*/ 312715 w 398924"/>
              <a:gd name="connsiteY1" fmla="*/ 392338 h 579958"/>
              <a:gd name="connsiteX2" fmla="*/ 398684 w 398924"/>
              <a:gd name="connsiteY2" fmla="*/ 579908 h 579958"/>
              <a:gd name="connsiteX3" fmla="*/ 328345 w 398924"/>
              <a:gd name="connsiteY3" fmla="*/ 376708 h 579958"/>
              <a:gd name="connsiteX4" fmla="*/ 70438 w 398924"/>
              <a:gd name="connsiteY4" fmla="*/ 56277 h 579958"/>
              <a:gd name="connsiteX5" fmla="*/ 15730 w 398924"/>
              <a:gd name="connsiteY5" fmla="*/ 32831 h 5799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8924" h="579958">
                <a:moveTo>
                  <a:pt x="15730" y="32831"/>
                </a:moveTo>
                <a:cubicBezTo>
                  <a:pt x="56110" y="88841"/>
                  <a:pt x="248889" y="301158"/>
                  <a:pt x="312715" y="392338"/>
                </a:cubicBezTo>
                <a:cubicBezTo>
                  <a:pt x="376541" y="483518"/>
                  <a:pt x="396079" y="582513"/>
                  <a:pt x="398684" y="579908"/>
                </a:cubicBezTo>
                <a:cubicBezTo>
                  <a:pt x="401289" y="577303"/>
                  <a:pt x="383053" y="463980"/>
                  <a:pt x="328345" y="376708"/>
                </a:cubicBezTo>
                <a:cubicBezTo>
                  <a:pt x="273637" y="289436"/>
                  <a:pt x="70438" y="56277"/>
                  <a:pt x="70438" y="56277"/>
                </a:cubicBezTo>
                <a:cubicBezTo>
                  <a:pt x="19638" y="-2338"/>
                  <a:pt x="-24650" y="-23179"/>
                  <a:pt x="15730" y="32831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90" name="フリーフォーム 2589">
            <a:extLst>
              <a:ext uri="{FF2B5EF4-FFF2-40B4-BE49-F238E27FC236}">
                <a16:creationId xmlns:a16="http://schemas.microsoft.com/office/drawing/2014/main" id="{25F6170D-E51C-5DAA-328B-8F2E48C01909}"/>
              </a:ext>
            </a:extLst>
          </p:cNvPr>
          <p:cNvSpPr/>
          <p:nvPr/>
        </p:nvSpPr>
        <p:spPr>
          <a:xfrm>
            <a:off x="2659787" y="2735383"/>
            <a:ext cx="1312558" cy="2073006"/>
          </a:xfrm>
          <a:custGeom>
            <a:avLst/>
            <a:gdLst>
              <a:gd name="connsiteX0" fmla="*/ 122490 w 1312558"/>
              <a:gd name="connsiteY0" fmla="*/ 2 h 2073006"/>
              <a:gd name="connsiteX1" fmla="*/ 239721 w 1312558"/>
              <a:gd name="connsiteY1" fmla="*/ 765909 h 2073006"/>
              <a:gd name="connsiteX2" fmla="*/ 786798 w 1312558"/>
              <a:gd name="connsiteY2" fmla="*/ 1219202 h 2073006"/>
              <a:gd name="connsiteX3" fmla="*/ 693013 w 1312558"/>
              <a:gd name="connsiteY3" fmla="*/ 1187940 h 2073006"/>
              <a:gd name="connsiteX4" fmla="*/ 1310428 w 1312558"/>
              <a:gd name="connsiteY4" fmla="*/ 2047632 h 2073006"/>
              <a:gd name="connsiteX5" fmla="*/ 872767 w 1312558"/>
              <a:gd name="connsiteY5" fmla="*/ 1789725 h 2073006"/>
              <a:gd name="connsiteX6" fmla="*/ 263167 w 1312558"/>
              <a:gd name="connsiteY6" fmla="*/ 1219202 h 2073006"/>
              <a:gd name="connsiteX7" fmla="*/ 13075 w 1312558"/>
              <a:gd name="connsiteY7" fmla="*/ 758094 h 2073006"/>
              <a:gd name="connsiteX8" fmla="*/ 44336 w 1312558"/>
              <a:gd name="connsiteY8" fmla="*/ 773725 h 2073006"/>
              <a:gd name="connsiteX9" fmla="*/ 122490 w 1312558"/>
              <a:gd name="connsiteY9" fmla="*/ 2 h 20730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312558" h="2073006">
                <a:moveTo>
                  <a:pt x="122490" y="2"/>
                </a:moveTo>
                <a:cubicBezTo>
                  <a:pt x="155054" y="-1301"/>
                  <a:pt x="129003" y="562709"/>
                  <a:pt x="239721" y="765909"/>
                </a:cubicBezTo>
                <a:cubicBezTo>
                  <a:pt x="350439" y="969109"/>
                  <a:pt x="711249" y="1148864"/>
                  <a:pt x="786798" y="1219202"/>
                </a:cubicBezTo>
                <a:cubicBezTo>
                  <a:pt x="862347" y="1289540"/>
                  <a:pt x="605741" y="1049868"/>
                  <a:pt x="693013" y="1187940"/>
                </a:cubicBezTo>
                <a:cubicBezTo>
                  <a:pt x="780285" y="1326012"/>
                  <a:pt x="1280469" y="1947334"/>
                  <a:pt x="1310428" y="2047632"/>
                </a:cubicBezTo>
                <a:cubicBezTo>
                  <a:pt x="1340387" y="2147930"/>
                  <a:pt x="1047311" y="1927797"/>
                  <a:pt x="872767" y="1789725"/>
                </a:cubicBezTo>
                <a:cubicBezTo>
                  <a:pt x="698224" y="1651653"/>
                  <a:pt x="406449" y="1391140"/>
                  <a:pt x="263167" y="1219202"/>
                </a:cubicBezTo>
                <a:cubicBezTo>
                  <a:pt x="119885" y="1047264"/>
                  <a:pt x="49547" y="832340"/>
                  <a:pt x="13075" y="758094"/>
                </a:cubicBezTo>
                <a:cubicBezTo>
                  <a:pt x="-23397" y="683848"/>
                  <a:pt x="26100" y="894863"/>
                  <a:pt x="44336" y="773725"/>
                </a:cubicBezTo>
                <a:cubicBezTo>
                  <a:pt x="62572" y="652587"/>
                  <a:pt x="89926" y="1305"/>
                  <a:pt x="122490" y="2"/>
                </a:cubicBezTo>
                <a:close/>
              </a:path>
            </a:pathLst>
          </a:custGeom>
          <a:solidFill>
            <a:srgbClr val="FFC000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91" name="フリーフォーム 2590">
            <a:extLst>
              <a:ext uri="{FF2B5EF4-FFF2-40B4-BE49-F238E27FC236}">
                <a16:creationId xmlns:a16="http://schemas.microsoft.com/office/drawing/2014/main" id="{48E8BC87-A61B-7A90-1C39-EA2DB7664578}"/>
              </a:ext>
            </a:extLst>
          </p:cNvPr>
          <p:cNvSpPr/>
          <p:nvPr/>
        </p:nvSpPr>
        <p:spPr>
          <a:xfrm>
            <a:off x="2419811" y="2273420"/>
            <a:ext cx="464315" cy="1064407"/>
          </a:xfrm>
          <a:custGeom>
            <a:avLst/>
            <a:gdLst>
              <a:gd name="connsiteX0" fmla="*/ 245235 w 464315"/>
              <a:gd name="connsiteY0" fmla="*/ 857 h 1064407"/>
              <a:gd name="connsiteX1" fmla="*/ 206158 w 464315"/>
              <a:gd name="connsiteY1" fmla="*/ 461965 h 1064407"/>
              <a:gd name="connsiteX2" fmla="*/ 26404 w 464315"/>
              <a:gd name="connsiteY2" fmla="*/ 704242 h 1064407"/>
              <a:gd name="connsiteX3" fmla="*/ 42035 w 464315"/>
              <a:gd name="connsiteY3" fmla="*/ 962149 h 1064407"/>
              <a:gd name="connsiteX4" fmla="*/ 409358 w 464315"/>
              <a:gd name="connsiteY4" fmla="*/ 1055934 h 1064407"/>
              <a:gd name="connsiteX5" fmla="*/ 448435 w 464315"/>
              <a:gd name="connsiteY5" fmla="*/ 766765 h 1064407"/>
              <a:gd name="connsiteX6" fmla="*/ 268681 w 464315"/>
              <a:gd name="connsiteY6" fmla="*/ 587011 h 1064407"/>
              <a:gd name="connsiteX7" fmla="*/ 245235 w 464315"/>
              <a:gd name="connsiteY7" fmla="*/ 857 h 10644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64315" h="1064407">
                <a:moveTo>
                  <a:pt x="245235" y="857"/>
                </a:moveTo>
                <a:cubicBezTo>
                  <a:pt x="234814" y="-19984"/>
                  <a:pt x="242630" y="344734"/>
                  <a:pt x="206158" y="461965"/>
                </a:cubicBezTo>
                <a:cubicBezTo>
                  <a:pt x="169686" y="579196"/>
                  <a:pt x="53758" y="620878"/>
                  <a:pt x="26404" y="704242"/>
                </a:cubicBezTo>
                <a:cubicBezTo>
                  <a:pt x="-950" y="787606"/>
                  <a:pt x="-21791" y="903534"/>
                  <a:pt x="42035" y="962149"/>
                </a:cubicBezTo>
                <a:cubicBezTo>
                  <a:pt x="105861" y="1020764"/>
                  <a:pt x="341625" y="1088498"/>
                  <a:pt x="409358" y="1055934"/>
                </a:cubicBezTo>
                <a:cubicBezTo>
                  <a:pt x="477091" y="1023370"/>
                  <a:pt x="471881" y="844919"/>
                  <a:pt x="448435" y="766765"/>
                </a:cubicBezTo>
                <a:cubicBezTo>
                  <a:pt x="424989" y="688611"/>
                  <a:pt x="302548" y="713360"/>
                  <a:pt x="268681" y="587011"/>
                </a:cubicBezTo>
                <a:cubicBezTo>
                  <a:pt x="234814" y="460662"/>
                  <a:pt x="255656" y="21698"/>
                  <a:pt x="245235" y="857"/>
                </a:cubicBezTo>
                <a:close/>
              </a:path>
            </a:pathLst>
          </a:custGeom>
          <a:solidFill>
            <a:srgbClr val="FFC000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912713236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Picture 2" descr="イタリア発METROCITYがジェシカ・アルバの最新キャンペーン・ヴィジュアルを公開、同時に新作バッグをリリース｜株式会社  METROCITYJAPANのプレスリリース" hidden="1">
            <a:extLst>
              <a:ext uri="{FF2B5EF4-FFF2-40B4-BE49-F238E27FC236}">
                <a16:creationId xmlns:a16="http://schemas.microsoft.com/office/drawing/2014/main" id="{26FF9AFB-5DA1-5F2D-921C-F648B8DADC5F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970"/>
          <a:stretch/>
        </p:blipFill>
        <p:spPr bwMode="auto">
          <a:xfrm>
            <a:off x="24217" y="498445"/>
            <a:ext cx="9601200" cy="12303155"/>
          </a:xfrm>
          <a:prstGeom prst="rect">
            <a:avLst/>
          </a:prstGeom>
          <a:solidFill>
            <a:schemeClr val="accent1">
              <a:alpha val="10000"/>
            </a:schemeClr>
          </a:solidFill>
          <a:ln>
            <a:noFill/>
          </a:ln>
        </p:spPr>
      </p:pic>
      <p:sp>
        <p:nvSpPr>
          <p:cNvPr id="4" name="フリーフォーム 3">
            <a:extLst>
              <a:ext uri="{FF2B5EF4-FFF2-40B4-BE49-F238E27FC236}">
                <a16:creationId xmlns:a16="http://schemas.microsoft.com/office/drawing/2014/main" id="{0223C253-0210-AD63-882B-0B9E93AFB936}"/>
              </a:ext>
            </a:extLst>
          </p:cNvPr>
          <p:cNvSpPr/>
          <p:nvPr/>
        </p:nvSpPr>
        <p:spPr>
          <a:xfrm>
            <a:off x="2638352" y="2031912"/>
            <a:ext cx="434796" cy="130671"/>
          </a:xfrm>
          <a:custGeom>
            <a:avLst/>
            <a:gdLst>
              <a:gd name="connsiteX0" fmla="*/ 431873 w 434796"/>
              <a:gd name="connsiteY0" fmla="*/ 60413 h 130671"/>
              <a:gd name="connsiteX1" fmla="*/ 314398 w 434796"/>
              <a:gd name="connsiteY1" fmla="*/ 63588 h 130671"/>
              <a:gd name="connsiteX2" fmla="*/ 358848 w 434796"/>
              <a:gd name="connsiteY2" fmla="*/ 6438 h 130671"/>
              <a:gd name="connsiteX3" fmla="*/ 301698 w 434796"/>
              <a:gd name="connsiteY3" fmla="*/ 12788 h 130671"/>
              <a:gd name="connsiteX4" fmla="*/ 330273 w 434796"/>
              <a:gd name="connsiteY4" fmla="*/ 57238 h 130671"/>
              <a:gd name="connsiteX5" fmla="*/ 279473 w 434796"/>
              <a:gd name="connsiteY5" fmla="*/ 88 h 130671"/>
              <a:gd name="connsiteX6" fmla="*/ 282648 w 434796"/>
              <a:gd name="connsiteY6" fmla="*/ 73113 h 130671"/>
              <a:gd name="connsiteX7" fmla="*/ 209623 w 434796"/>
              <a:gd name="connsiteY7" fmla="*/ 88 h 130671"/>
              <a:gd name="connsiteX8" fmla="*/ 241373 w 434796"/>
              <a:gd name="connsiteY8" fmla="*/ 82638 h 130671"/>
              <a:gd name="connsiteX9" fmla="*/ 168348 w 434796"/>
              <a:gd name="connsiteY9" fmla="*/ 22313 h 130671"/>
              <a:gd name="connsiteX10" fmla="*/ 196923 w 434796"/>
              <a:gd name="connsiteY10" fmla="*/ 79463 h 130671"/>
              <a:gd name="connsiteX11" fmla="*/ 152473 w 434796"/>
              <a:gd name="connsiteY11" fmla="*/ 41363 h 130671"/>
              <a:gd name="connsiteX12" fmla="*/ 165173 w 434796"/>
              <a:gd name="connsiteY12" fmla="*/ 63588 h 130671"/>
              <a:gd name="connsiteX13" fmla="*/ 63573 w 434796"/>
              <a:gd name="connsiteY13" fmla="*/ 76288 h 130671"/>
              <a:gd name="connsiteX14" fmla="*/ 133423 w 434796"/>
              <a:gd name="connsiteY14" fmla="*/ 92163 h 130671"/>
              <a:gd name="connsiteX15" fmla="*/ 133423 w 434796"/>
              <a:gd name="connsiteY15" fmla="*/ 117563 h 130671"/>
              <a:gd name="connsiteX16" fmla="*/ 73 w 434796"/>
              <a:gd name="connsiteY16" fmla="*/ 123913 h 130671"/>
              <a:gd name="connsiteX17" fmla="*/ 117548 w 434796"/>
              <a:gd name="connsiteY17" fmla="*/ 127088 h 130671"/>
              <a:gd name="connsiteX18" fmla="*/ 304873 w 434796"/>
              <a:gd name="connsiteY18" fmla="*/ 69938 h 130671"/>
              <a:gd name="connsiteX19" fmla="*/ 171523 w 434796"/>
              <a:gd name="connsiteY19" fmla="*/ 73113 h 130671"/>
              <a:gd name="connsiteX20" fmla="*/ 431873 w 434796"/>
              <a:gd name="connsiteY20" fmla="*/ 60413 h 1306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434796" h="130671">
                <a:moveTo>
                  <a:pt x="431873" y="60413"/>
                </a:moveTo>
                <a:cubicBezTo>
                  <a:pt x="455686" y="58825"/>
                  <a:pt x="326569" y="72584"/>
                  <a:pt x="314398" y="63588"/>
                </a:cubicBezTo>
                <a:cubicBezTo>
                  <a:pt x="302227" y="54592"/>
                  <a:pt x="360965" y="14905"/>
                  <a:pt x="358848" y="6438"/>
                </a:cubicBezTo>
                <a:cubicBezTo>
                  <a:pt x="356731" y="-2029"/>
                  <a:pt x="306461" y="4321"/>
                  <a:pt x="301698" y="12788"/>
                </a:cubicBezTo>
                <a:cubicBezTo>
                  <a:pt x="296935" y="21255"/>
                  <a:pt x="333977" y="59355"/>
                  <a:pt x="330273" y="57238"/>
                </a:cubicBezTo>
                <a:cubicBezTo>
                  <a:pt x="326569" y="55121"/>
                  <a:pt x="287410" y="-2558"/>
                  <a:pt x="279473" y="88"/>
                </a:cubicBezTo>
                <a:cubicBezTo>
                  <a:pt x="271536" y="2734"/>
                  <a:pt x="294290" y="73113"/>
                  <a:pt x="282648" y="73113"/>
                </a:cubicBezTo>
                <a:cubicBezTo>
                  <a:pt x="271006" y="73113"/>
                  <a:pt x="216502" y="-1499"/>
                  <a:pt x="209623" y="88"/>
                </a:cubicBezTo>
                <a:cubicBezTo>
                  <a:pt x="202744" y="1675"/>
                  <a:pt x="248252" y="78934"/>
                  <a:pt x="241373" y="82638"/>
                </a:cubicBezTo>
                <a:cubicBezTo>
                  <a:pt x="234494" y="86342"/>
                  <a:pt x="175756" y="22842"/>
                  <a:pt x="168348" y="22313"/>
                </a:cubicBezTo>
                <a:cubicBezTo>
                  <a:pt x="160940" y="21784"/>
                  <a:pt x="199569" y="76288"/>
                  <a:pt x="196923" y="79463"/>
                </a:cubicBezTo>
                <a:cubicBezTo>
                  <a:pt x="194277" y="82638"/>
                  <a:pt x="157765" y="44009"/>
                  <a:pt x="152473" y="41363"/>
                </a:cubicBezTo>
                <a:cubicBezTo>
                  <a:pt x="147181" y="38717"/>
                  <a:pt x="179990" y="57767"/>
                  <a:pt x="165173" y="63588"/>
                </a:cubicBezTo>
                <a:cubicBezTo>
                  <a:pt x="150356" y="69409"/>
                  <a:pt x="68865" y="71526"/>
                  <a:pt x="63573" y="76288"/>
                </a:cubicBezTo>
                <a:cubicBezTo>
                  <a:pt x="58281" y="81051"/>
                  <a:pt x="121781" y="85284"/>
                  <a:pt x="133423" y="92163"/>
                </a:cubicBezTo>
                <a:cubicBezTo>
                  <a:pt x="145065" y="99042"/>
                  <a:pt x="155648" y="112271"/>
                  <a:pt x="133423" y="117563"/>
                </a:cubicBezTo>
                <a:cubicBezTo>
                  <a:pt x="111198" y="122855"/>
                  <a:pt x="2719" y="122326"/>
                  <a:pt x="73" y="123913"/>
                </a:cubicBezTo>
                <a:cubicBezTo>
                  <a:pt x="-2573" y="125501"/>
                  <a:pt x="66748" y="136084"/>
                  <a:pt x="117548" y="127088"/>
                </a:cubicBezTo>
                <a:cubicBezTo>
                  <a:pt x="168348" y="118092"/>
                  <a:pt x="295877" y="78934"/>
                  <a:pt x="304873" y="69938"/>
                </a:cubicBezTo>
                <a:cubicBezTo>
                  <a:pt x="313869" y="60942"/>
                  <a:pt x="151944" y="72584"/>
                  <a:pt x="171523" y="73113"/>
                </a:cubicBezTo>
                <a:cubicBezTo>
                  <a:pt x="191102" y="73642"/>
                  <a:pt x="408060" y="62001"/>
                  <a:pt x="431873" y="6041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7B581B11-80BC-C170-A1D3-98883122AEA5}"/>
              </a:ext>
            </a:extLst>
          </p:cNvPr>
          <p:cNvSpPr/>
          <p:nvPr/>
        </p:nvSpPr>
        <p:spPr>
          <a:xfrm>
            <a:off x="2708254" y="2096082"/>
            <a:ext cx="242921" cy="183589"/>
          </a:xfrm>
          <a:custGeom>
            <a:avLst/>
            <a:gdLst>
              <a:gd name="connsiteX0" fmla="*/ 187346 w 242921"/>
              <a:gd name="connsiteY0" fmla="*/ 5768 h 183589"/>
              <a:gd name="connsiteX1" fmla="*/ 3196 w 242921"/>
              <a:gd name="connsiteY1" fmla="*/ 72443 h 183589"/>
              <a:gd name="connsiteX2" fmla="*/ 101621 w 242921"/>
              <a:gd name="connsiteY2" fmla="*/ 53393 h 183589"/>
              <a:gd name="connsiteX3" fmla="*/ 21 w 242921"/>
              <a:gd name="connsiteY3" fmla="*/ 107368 h 183589"/>
              <a:gd name="connsiteX4" fmla="*/ 92096 w 242921"/>
              <a:gd name="connsiteY4" fmla="*/ 81968 h 183589"/>
              <a:gd name="connsiteX5" fmla="*/ 41296 w 242921"/>
              <a:gd name="connsiteY5" fmla="*/ 158168 h 183589"/>
              <a:gd name="connsiteX6" fmla="*/ 82571 w 242921"/>
              <a:gd name="connsiteY6" fmla="*/ 116893 h 183589"/>
              <a:gd name="connsiteX7" fmla="*/ 82571 w 242921"/>
              <a:gd name="connsiteY7" fmla="*/ 154993 h 183589"/>
              <a:gd name="connsiteX8" fmla="*/ 104796 w 242921"/>
              <a:gd name="connsiteY8" fmla="*/ 123243 h 183589"/>
              <a:gd name="connsiteX9" fmla="*/ 130196 w 242921"/>
              <a:gd name="connsiteY9" fmla="*/ 183568 h 183589"/>
              <a:gd name="connsiteX10" fmla="*/ 136546 w 242921"/>
              <a:gd name="connsiteY10" fmla="*/ 129593 h 183589"/>
              <a:gd name="connsiteX11" fmla="*/ 120671 w 242921"/>
              <a:gd name="connsiteY11" fmla="*/ 88318 h 183589"/>
              <a:gd name="connsiteX12" fmla="*/ 136546 w 242921"/>
              <a:gd name="connsiteY12" fmla="*/ 59743 h 183589"/>
              <a:gd name="connsiteX13" fmla="*/ 98446 w 242921"/>
              <a:gd name="connsiteY13" fmla="*/ 88318 h 183589"/>
              <a:gd name="connsiteX14" fmla="*/ 238146 w 242921"/>
              <a:gd name="connsiteY14" fmla="*/ 12118 h 183589"/>
              <a:gd name="connsiteX15" fmla="*/ 187346 w 242921"/>
              <a:gd name="connsiteY15" fmla="*/ 5768 h 1835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242921" h="183589">
                <a:moveTo>
                  <a:pt x="187346" y="5768"/>
                </a:moveTo>
                <a:cubicBezTo>
                  <a:pt x="148188" y="15822"/>
                  <a:pt x="17483" y="64506"/>
                  <a:pt x="3196" y="72443"/>
                </a:cubicBezTo>
                <a:cubicBezTo>
                  <a:pt x="-11091" y="80380"/>
                  <a:pt x="102150" y="47572"/>
                  <a:pt x="101621" y="53393"/>
                </a:cubicBezTo>
                <a:cubicBezTo>
                  <a:pt x="101092" y="59214"/>
                  <a:pt x="1608" y="102606"/>
                  <a:pt x="21" y="107368"/>
                </a:cubicBezTo>
                <a:cubicBezTo>
                  <a:pt x="-1566" y="112130"/>
                  <a:pt x="85217" y="73501"/>
                  <a:pt x="92096" y="81968"/>
                </a:cubicBezTo>
                <a:cubicBezTo>
                  <a:pt x="98975" y="90435"/>
                  <a:pt x="42883" y="152347"/>
                  <a:pt x="41296" y="158168"/>
                </a:cubicBezTo>
                <a:cubicBezTo>
                  <a:pt x="39708" y="163989"/>
                  <a:pt x="75692" y="117422"/>
                  <a:pt x="82571" y="116893"/>
                </a:cubicBezTo>
                <a:cubicBezTo>
                  <a:pt x="89450" y="116364"/>
                  <a:pt x="78867" y="153935"/>
                  <a:pt x="82571" y="154993"/>
                </a:cubicBezTo>
                <a:cubicBezTo>
                  <a:pt x="86275" y="156051"/>
                  <a:pt x="96858" y="118481"/>
                  <a:pt x="104796" y="123243"/>
                </a:cubicBezTo>
                <a:cubicBezTo>
                  <a:pt x="112733" y="128006"/>
                  <a:pt x="124905" y="182510"/>
                  <a:pt x="130196" y="183568"/>
                </a:cubicBezTo>
                <a:cubicBezTo>
                  <a:pt x="135487" y="184626"/>
                  <a:pt x="138133" y="145468"/>
                  <a:pt x="136546" y="129593"/>
                </a:cubicBezTo>
                <a:cubicBezTo>
                  <a:pt x="134958" y="113718"/>
                  <a:pt x="120671" y="99960"/>
                  <a:pt x="120671" y="88318"/>
                </a:cubicBezTo>
                <a:cubicBezTo>
                  <a:pt x="120671" y="76676"/>
                  <a:pt x="140250" y="59743"/>
                  <a:pt x="136546" y="59743"/>
                </a:cubicBezTo>
                <a:cubicBezTo>
                  <a:pt x="132842" y="59743"/>
                  <a:pt x="81513" y="96255"/>
                  <a:pt x="98446" y="88318"/>
                </a:cubicBezTo>
                <a:cubicBezTo>
                  <a:pt x="115379" y="80381"/>
                  <a:pt x="221742" y="24818"/>
                  <a:pt x="238146" y="12118"/>
                </a:cubicBezTo>
                <a:cubicBezTo>
                  <a:pt x="254550" y="-582"/>
                  <a:pt x="226504" y="-4286"/>
                  <a:pt x="187346" y="576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25E18CA4-0900-EBD0-70F0-0D93007EB462}"/>
              </a:ext>
            </a:extLst>
          </p:cNvPr>
          <p:cNvSpPr/>
          <p:nvPr/>
        </p:nvSpPr>
        <p:spPr>
          <a:xfrm>
            <a:off x="2813000" y="2170572"/>
            <a:ext cx="139937" cy="131796"/>
          </a:xfrm>
          <a:custGeom>
            <a:avLst/>
            <a:gdLst>
              <a:gd name="connsiteX0" fmla="*/ 50 w 139937"/>
              <a:gd name="connsiteY0" fmla="*/ 1128 h 131796"/>
              <a:gd name="connsiteX1" fmla="*/ 54025 w 139937"/>
              <a:gd name="connsiteY1" fmla="*/ 90028 h 131796"/>
              <a:gd name="connsiteX2" fmla="*/ 57200 w 139937"/>
              <a:gd name="connsiteY2" fmla="*/ 131303 h 131796"/>
              <a:gd name="connsiteX3" fmla="*/ 50850 w 139937"/>
              <a:gd name="connsiteY3" fmla="*/ 64628 h 131796"/>
              <a:gd name="connsiteX4" fmla="*/ 57200 w 139937"/>
              <a:gd name="connsiteY4" fmla="*/ 124953 h 131796"/>
              <a:gd name="connsiteX5" fmla="*/ 82600 w 139937"/>
              <a:gd name="connsiteY5" fmla="*/ 58278 h 131796"/>
              <a:gd name="connsiteX6" fmla="*/ 95300 w 139937"/>
              <a:gd name="connsiteY6" fmla="*/ 128128 h 131796"/>
              <a:gd name="connsiteX7" fmla="*/ 139750 w 139937"/>
              <a:gd name="connsiteY7" fmla="*/ 58278 h 131796"/>
              <a:gd name="connsiteX8" fmla="*/ 76250 w 139937"/>
              <a:gd name="connsiteY8" fmla="*/ 86853 h 131796"/>
              <a:gd name="connsiteX9" fmla="*/ 95300 w 139937"/>
              <a:gd name="connsiteY9" fmla="*/ 58278 h 131796"/>
              <a:gd name="connsiteX10" fmla="*/ 47675 w 139937"/>
              <a:gd name="connsiteY10" fmla="*/ 77328 h 131796"/>
              <a:gd name="connsiteX11" fmla="*/ 73075 w 139937"/>
              <a:gd name="connsiteY11" fmla="*/ 48753 h 131796"/>
              <a:gd name="connsiteX12" fmla="*/ 44500 w 139937"/>
              <a:gd name="connsiteY12" fmla="*/ 39228 h 131796"/>
              <a:gd name="connsiteX13" fmla="*/ 50 w 139937"/>
              <a:gd name="connsiteY13" fmla="*/ 1128 h 1317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39937" h="131796">
                <a:moveTo>
                  <a:pt x="50" y="1128"/>
                </a:moveTo>
                <a:cubicBezTo>
                  <a:pt x="1637" y="9595"/>
                  <a:pt x="44500" y="68332"/>
                  <a:pt x="54025" y="90028"/>
                </a:cubicBezTo>
                <a:cubicBezTo>
                  <a:pt x="63550" y="111724"/>
                  <a:pt x="57729" y="135536"/>
                  <a:pt x="57200" y="131303"/>
                </a:cubicBezTo>
                <a:cubicBezTo>
                  <a:pt x="56671" y="127070"/>
                  <a:pt x="50850" y="65686"/>
                  <a:pt x="50850" y="64628"/>
                </a:cubicBezTo>
                <a:cubicBezTo>
                  <a:pt x="50850" y="63570"/>
                  <a:pt x="51909" y="126011"/>
                  <a:pt x="57200" y="124953"/>
                </a:cubicBezTo>
                <a:cubicBezTo>
                  <a:pt x="62491" y="123895"/>
                  <a:pt x="76250" y="57749"/>
                  <a:pt x="82600" y="58278"/>
                </a:cubicBezTo>
                <a:cubicBezTo>
                  <a:pt x="88950" y="58807"/>
                  <a:pt x="85775" y="128128"/>
                  <a:pt x="95300" y="128128"/>
                </a:cubicBezTo>
                <a:cubicBezTo>
                  <a:pt x="104825" y="128128"/>
                  <a:pt x="142925" y="65157"/>
                  <a:pt x="139750" y="58278"/>
                </a:cubicBezTo>
                <a:cubicBezTo>
                  <a:pt x="136575" y="51399"/>
                  <a:pt x="83658" y="86853"/>
                  <a:pt x="76250" y="86853"/>
                </a:cubicBezTo>
                <a:cubicBezTo>
                  <a:pt x="68842" y="86853"/>
                  <a:pt x="100062" y="59865"/>
                  <a:pt x="95300" y="58278"/>
                </a:cubicBezTo>
                <a:cubicBezTo>
                  <a:pt x="90538" y="56691"/>
                  <a:pt x="51379" y="78915"/>
                  <a:pt x="47675" y="77328"/>
                </a:cubicBezTo>
                <a:cubicBezTo>
                  <a:pt x="43971" y="75741"/>
                  <a:pt x="73604" y="55103"/>
                  <a:pt x="73075" y="48753"/>
                </a:cubicBezTo>
                <a:cubicBezTo>
                  <a:pt x="72546" y="42403"/>
                  <a:pt x="54025" y="43991"/>
                  <a:pt x="44500" y="39228"/>
                </a:cubicBezTo>
                <a:cubicBezTo>
                  <a:pt x="34975" y="34465"/>
                  <a:pt x="-1537" y="-7339"/>
                  <a:pt x="50" y="112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ED2F4A9E-03AE-409E-19E3-0A5943435B80}"/>
              </a:ext>
            </a:extLst>
          </p:cNvPr>
          <p:cNvSpPr/>
          <p:nvPr/>
        </p:nvSpPr>
        <p:spPr>
          <a:xfrm>
            <a:off x="2901876" y="2173666"/>
            <a:ext cx="309442" cy="140988"/>
          </a:xfrm>
          <a:custGeom>
            <a:avLst/>
            <a:gdLst>
              <a:gd name="connsiteX0" fmla="*/ 308049 w 309442"/>
              <a:gd name="connsiteY0" fmla="*/ 10734 h 140988"/>
              <a:gd name="connsiteX1" fmla="*/ 152474 w 309442"/>
              <a:gd name="connsiteY1" fmla="*/ 23434 h 140988"/>
              <a:gd name="connsiteX2" fmla="*/ 181049 w 309442"/>
              <a:gd name="connsiteY2" fmla="*/ 26609 h 140988"/>
              <a:gd name="connsiteX3" fmla="*/ 161999 w 309442"/>
              <a:gd name="connsiteY3" fmla="*/ 64709 h 140988"/>
              <a:gd name="connsiteX4" fmla="*/ 171524 w 309442"/>
              <a:gd name="connsiteY4" fmla="*/ 93284 h 140988"/>
              <a:gd name="connsiteX5" fmla="*/ 142949 w 309442"/>
              <a:gd name="connsiteY5" fmla="*/ 36134 h 140988"/>
              <a:gd name="connsiteX6" fmla="*/ 123899 w 309442"/>
              <a:gd name="connsiteY6" fmla="*/ 99634 h 140988"/>
              <a:gd name="connsiteX7" fmla="*/ 136599 w 309442"/>
              <a:gd name="connsiteY7" fmla="*/ 39309 h 140988"/>
              <a:gd name="connsiteX8" fmla="*/ 104849 w 309442"/>
              <a:gd name="connsiteY8" fmla="*/ 125034 h 140988"/>
              <a:gd name="connsiteX9" fmla="*/ 104849 w 309442"/>
              <a:gd name="connsiteY9" fmla="*/ 48834 h 140988"/>
              <a:gd name="connsiteX10" fmla="*/ 60399 w 309442"/>
              <a:gd name="connsiteY10" fmla="*/ 140909 h 140988"/>
              <a:gd name="connsiteX11" fmla="*/ 76274 w 309442"/>
              <a:gd name="connsiteY11" fmla="*/ 64709 h 140988"/>
              <a:gd name="connsiteX12" fmla="*/ 74 w 309442"/>
              <a:gd name="connsiteY12" fmla="*/ 52009 h 140988"/>
              <a:gd name="connsiteX13" fmla="*/ 92149 w 309442"/>
              <a:gd name="connsiteY13" fmla="*/ 39309 h 140988"/>
              <a:gd name="connsiteX14" fmla="*/ 206449 w 309442"/>
              <a:gd name="connsiteY14" fmla="*/ 10734 h 140988"/>
              <a:gd name="connsiteX15" fmla="*/ 133424 w 309442"/>
              <a:gd name="connsiteY15" fmla="*/ 29784 h 140988"/>
              <a:gd name="connsiteX16" fmla="*/ 225499 w 309442"/>
              <a:gd name="connsiteY16" fmla="*/ 1209 h 140988"/>
              <a:gd name="connsiteX17" fmla="*/ 308049 w 309442"/>
              <a:gd name="connsiteY17" fmla="*/ 10734 h 140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309442" h="140988">
                <a:moveTo>
                  <a:pt x="308049" y="10734"/>
                </a:moveTo>
                <a:cubicBezTo>
                  <a:pt x="295878" y="14438"/>
                  <a:pt x="173641" y="20788"/>
                  <a:pt x="152474" y="23434"/>
                </a:cubicBezTo>
                <a:cubicBezTo>
                  <a:pt x="131307" y="26080"/>
                  <a:pt x="179462" y="19730"/>
                  <a:pt x="181049" y="26609"/>
                </a:cubicBezTo>
                <a:cubicBezTo>
                  <a:pt x="182636" y="33488"/>
                  <a:pt x="163586" y="53597"/>
                  <a:pt x="161999" y="64709"/>
                </a:cubicBezTo>
                <a:cubicBezTo>
                  <a:pt x="160412" y="75821"/>
                  <a:pt x="174699" y="98046"/>
                  <a:pt x="171524" y="93284"/>
                </a:cubicBezTo>
                <a:cubicBezTo>
                  <a:pt x="168349" y="88522"/>
                  <a:pt x="150886" y="35076"/>
                  <a:pt x="142949" y="36134"/>
                </a:cubicBezTo>
                <a:cubicBezTo>
                  <a:pt x="135012" y="37192"/>
                  <a:pt x="124957" y="99105"/>
                  <a:pt x="123899" y="99634"/>
                </a:cubicBezTo>
                <a:cubicBezTo>
                  <a:pt x="122841" y="100163"/>
                  <a:pt x="139774" y="35076"/>
                  <a:pt x="136599" y="39309"/>
                </a:cubicBezTo>
                <a:cubicBezTo>
                  <a:pt x="133424" y="43542"/>
                  <a:pt x="110141" y="123447"/>
                  <a:pt x="104849" y="125034"/>
                </a:cubicBezTo>
                <a:cubicBezTo>
                  <a:pt x="99557" y="126621"/>
                  <a:pt x="112257" y="46188"/>
                  <a:pt x="104849" y="48834"/>
                </a:cubicBezTo>
                <a:cubicBezTo>
                  <a:pt x="97441" y="51480"/>
                  <a:pt x="65161" y="138263"/>
                  <a:pt x="60399" y="140909"/>
                </a:cubicBezTo>
                <a:cubicBezTo>
                  <a:pt x="55637" y="143555"/>
                  <a:pt x="86328" y="79526"/>
                  <a:pt x="76274" y="64709"/>
                </a:cubicBezTo>
                <a:cubicBezTo>
                  <a:pt x="66220" y="49892"/>
                  <a:pt x="-2572" y="56242"/>
                  <a:pt x="74" y="52009"/>
                </a:cubicBezTo>
                <a:cubicBezTo>
                  <a:pt x="2720" y="47776"/>
                  <a:pt x="57753" y="46188"/>
                  <a:pt x="92149" y="39309"/>
                </a:cubicBezTo>
                <a:cubicBezTo>
                  <a:pt x="126545" y="32430"/>
                  <a:pt x="199570" y="12321"/>
                  <a:pt x="206449" y="10734"/>
                </a:cubicBezTo>
                <a:cubicBezTo>
                  <a:pt x="213328" y="9147"/>
                  <a:pt x="130249" y="31371"/>
                  <a:pt x="133424" y="29784"/>
                </a:cubicBezTo>
                <a:cubicBezTo>
                  <a:pt x="136599" y="28197"/>
                  <a:pt x="201687" y="5971"/>
                  <a:pt x="225499" y="1209"/>
                </a:cubicBezTo>
                <a:cubicBezTo>
                  <a:pt x="249311" y="-3553"/>
                  <a:pt x="320220" y="7030"/>
                  <a:pt x="308049" y="1073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E5FE5D05-9170-0392-D29C-9470785F6F4F}"/>
              </a:ext>
            </a:extLst>
          </p:cNvPr>
          <p:cNvSpPr/>
          <p:nvPr/>
        </p:nvSpPr>
        <p:spPr>
          <a:xfrm>
            <a:off x="2761614" y="2130296"/>
            <a:ext cx="458189" cy="88589"/>
          </a:xfrm>
          <a:custGeom>
            <a:avLst/>
            <a:gdLst>
              <a:gd name="connsiteX0" fmla="*/ 636 w 458189"/>
              <a:gd name="connsiteY0" fmla="*/ 129 h 88589"/>
              <a:gd name="connsiteX1" fmla="*/ 105411 w 458189"/>
              <a:gd name="connsiteY1" fmla="*/ 66804 h 88589"/>
              <a:gd name="connsiteX2" fmla="*/ 149861 w 458189"/>
              <a:gd name="connsiteY2" fmla="*/ 82679 h 88589"/>
              <a:gd name="connsiteX3" fmla="*/ 111761 w 458189"/>
              <a:gd name="connsiteY3" fmla="*/ 47754 h 88589"/>
              <a:gd name="connsiteX4" fmla="*/ 175261 w 458189"/>
              <a:gd name="connsiteY4" fmla="*/ 66804 h 88589"/>
              <a:gd name="connsiteX5" fmla="*/ 267336 w 458189"/>
              <a:gd name="connsiteY5" fmla="*/ 73154 h 88589"/>
              <a:gd name="connsiteX6" fmla="*/ 210186 w 458189"/>
              <a:gd name="connsiteY6" fmla="*/ 73154 h 88589"/>
              <a:gd name="connsiteX7" fmla="*/ 349886 w 458189"/>
              <a:gd name="connsiteY7" fmla="*/ 44579 h 88589"/>
              <a:gd name="connsiteX8" fmla="*/ 372111 w 458189"/>
              <a:gd name="connsiteY8" fmla="*/ 12829 h 88589"/>
              <a:gd name="connsiteX9" fmla="*/ 353061 w 458189"/>
              <a:gd name="connsiteY9" fmla="*/ 31879 h 88589"/>
              <a:gd name="connsiteX10" fmla="*/ 451486 w 458189"/>
              <a:gd name="connsiteY10" fmla="*/ 3304 h 88589"/>
              <a:gd name="connsiteX11" fmla="*/ 438786 w 458189"/>
              <a:gd name="connsiteY11" fmla="*/ 41404 h 88589"/>
              <a:gd name="connsiteX12" fmla="*/ 353061 w 458189"/>
              <a:gd name="connsiteY12" fmla="*/ 50929 h 88589"/>
              <a:gd name="connsiteX13" fmla="*/ 197486 w 458189"/>
              <a:gd name="connsiteY13" fmla="*/ 85854 h 88589"/>
              <a:gd name="connsiteX14" fmla="*/ 159386 w 458189"/>
              <a:gd name="connsiteY14" fmla="*/ 79504 h 88589"/>
              <a:gd name="connsiteX15" fmla="*/ 108586 w 458189"/>
              <a:gd name="connsiteY15" fmla="*/ 25529 h 88589"/>
              <a:gd name="connsiteX16" fmla="*/ 159386 w 458189"/>
              <a:gd name="connsiteY16" fmla="*/ 85854 h 88589"/>
              <a:gd name="connsiteX17" fmla="*/ 636 w 458189"/>
              <a:gd name="connsiteY17" fmla="*/ 129 h 885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458189" h="88589">
                <a:moveTo>
                  <a:pt x="636" y="129"/>
                </a:moveTo>
                <a:cubicBezTo>
                  <a:pt x="-8360" y="-3046"/>
                  <a:pt x="80540" y="53046"/>
                  <a:pt x="105411" y="66804"/>
                </a:cubicBezTo>
                <a:cubicBezTo>
                  <a:pt x="130282" y="80562"/>
                  <a:pt x="148803" y="85854"/>
                  <a:pt x="149861" y="82679"/>
                </a:cubicBezTo>
                <a:cubicBezTo>
                  <a:pt x="150919" y="79504"/>
                  <a:pt x="107528" y="50400"/>
                  <a:pt x="111761" y="47754"/>
                </a:cubicBezTo>
                <a:cubicBezTo>
                  <a:pt x="115994" y="45108"/>
                  <a:pt x="149332" y="62571"/>
                  <a:pt x="175261" y="66804"/>
                </a:cubicBezTo>
                <a:cubicBezTo>
                  <a:pt x="201190" y="71037"/>
                  <a:pt x="261515" y="72096"/>
                  <a:pt x="267336" y="73154"/>
                </a:cubicBezTo>
                <a:cubicBezTo>
                  <a:pt x="273157" y="74212"/>
                  <a:pt x="196428" y="77916"/>
                  <a:pt x="210186" y="73154"/>
                </a:cubicBezTo>
                <a:cubicBezTo>
                  <a:pt x="223944" y="68392"/>
                  <a:pt x="322899" y="54633"/>
                  <a:pt x="349886" y="44579"/>
                </a:cubicBezTo>
                <a:cubicBezTo>
                  <a:pt x="376874" y="34525"/>
                  <a:pt x="372111" y="12829"/>
                  <a:pt x="372111" y="12829"/>
                </a:cubicBezTo>
                <a:cubicBezTo>
                  <a:pt x="372640" y="10712"/>
                  <a:pt x="339832" y="33466"/>
                  <a:pt x="353061" y="31879"/>
                </a:cubicBezTo>
                <a:cubicBezTo>
                  <a:pt x="366290" y="30292"/>
                  <a:pt x="437199" y="1717"/>
                  <a:pt x="451486" y="3304"/>
                </a:cubicBezTo>
                <a:cubicBezTo>
                  <a:pt x="465773" y="4891"/>
                  <a:pt x="455190" y="33467"/>
                  <a:pt x="438786" y="41404"/>
                </a:cubicBezTo>
                <a:cubicBezTo>
                  <a:pt x="422382" y="49342"/>
                  <a:pt x="393278" y="43521"/>
                  <a:pt x="353061" y="50929"/>
                </a:cubicBezTo>
                <a:cubicBezTo>
                  <a:pt x="312844" y="58337"/>
                  <a:pt x="229765" y="81092"/>
                  <a:pt x="197486" y="85854"/>
                </a:cubicBezTo>
                <a:cubicBezTo>
                  <a:pt x="165207" y="90617"/>
                  <a:pt x="174203" y="89558"/>
                  <a:pt x="159386" y="79504"/>
                </a:cubicBezTo>
                <a:cubicBezTo>
                  <a:pt x="144569" y="69450"/>
                  <a:pt x="108586" y="24471"/>
                  <a:pt x="108586" y="25529"/>
                </a:cubicBezTo>
                <a:cubicBezTo>
                  <a:pt x="108586" y="26587"/>
                  <a:pt x="169969" y="86912"/>
                  <a:pt x="159386" y="85854"/>
                </a:cubicBezTo>
                <a:cubicBezTo>
                  <a:pt x="148803" y="84796"/>
                  <a:pt x="9632" y="3304"/>
                  <a:pt x="636" y="12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007CA2F8-7FBB-9DCC-A606-8D9D307D0C90}"/>
              </a:ext>
            </a:extLst>
          </p:cNvPr>
          <p:cNvSpPr/>
          <p:nvPr/>
        </p:nvSpPr>
        <p:spPr>
          <a:xfrm>
            <a:off x="2930470" y="2031521"/>
            <a:ext cx="310590" cy="133117"/>
          </a:xfrm>
          <a:custGeom>
            <a:avLst/>
            <a:gdLst>
              <a:gd name="connsiteX0" fmla="*/ 55 w 310590"/>
              <a:gd name="connsiteY0" fmla="*/ 6829 h 133117"/>
              <a:gd name="connsiteX1" fmla="*/ 168330 w 310590"/>
              <a:gd name="connsiteY1" fmla="*/ 6829 h 133117"/>
              <a:gd name="connsiteX2" fmla="*/ 219130 w 310590"/>
              <a:gd name="connsiteY2" fmla="*/ 29054 h 133117"/>
              <a:gd name="connsiteX3" fmla="*/ 187380 w 310590"/>
              <a:gd name="connsiteY3" fmla="*/ 479 h 133117"/>
              <a:gd name="connsiteX4" fmla="*/ 231830 w 310590"/>
              <a:gd name="connsiteY4" fmla="*/ 57629 h 133117"/>
              <a:gd name="connsiteX5" fmla="*/ 298505 w 310590"/>
              <a:gd name="connsiteY5" fmla="*/ 130654 h 133117"/>
              <a:gd name="connsiteX6" fmla="*/ 295330 w 310590"/>
              <a:gd name="connsiteY6" fmla="*/ 108429 h 133117"/>
              <a:gd name="connsiteX7" fmla="*/ 146105 w 310590"/>
              <a:gd name="connsiteY7" fmla="*/ 35404 h 133117"/>
              <a:gd name="connsiteX8" fmla="*/ 219130 w 310590"/>
              <a:gd name="connsiteY8" fmla="*/ 54454 h 133117"/>
              <a:gd name="connsiteX9" fmla="*/ 184205 w 310590"/>
              <a:gd name="connsiteY9" fmla="*/ 32229 h 133117"/>
              <a:gd name="connsiteX10" fmla="*/ 187380 w 310590"/>
              <a:gd name="connsiteY10" fmla="*/ 16354 h 133117"/>
              <a:gd name="connsiteX11" fmla="*/ 55 w 310590"/>
              <a:gd name="connsiteY11" fmla="*/ 6829 h 1331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10590" h="133117">
                <a:moveTo>
                  <a:pt x="55" y="6829"/>
                </a:moveTo>
                <a:cubicBezTo>
                  <a:pt x="-3120" y="5242"/>
                  <a:pt x="131818" y="3125"/>
                  <a:pt x="168330" y="6829"/>
                </a:cubicBezTo>
                <a:cubicBezTo>
                  <a:pt x="204842" y="10533"/>
                  <a:pt x="215955" y="30112"/>
                  <a:pt x="219130" y="29054"/>
                </a:cubicBezTo>
                <a:cubicBezTo>
                  <a:pt x="222305" y="27996"/>
                  <a:pt x="185263" y="-4283"/>
                  <a:pt x="187380" y="479"/>
                </a:cubicBezTo>
                <a:cubicBezTo>
                  <a:pt x="189497" y="5241"/>
                  <a:pt x="213309" y="35933"/>
                  <a:pt x="231830" y="57629"/>
                </a:cubicBezTo>
                <a:cubicBezTo>
                  <a:pt x="250351" y="79325"/>
                  <a:pt x="287922" y="122187"/>
                  <a:pt x="298505" y="130654"/>
                </a:cubicBezTo>
                <a:cubicBezTo>
                  <a:pt x="309088" y="139121"/>
                  <a:pt x="320730" y="124304"/>
                  <a:pt x="295330" y="108429"/>
                </a:cubicBezTo>
                <a:cubicBezTo>
                  <a:pt x="269930" y="92554"/>
                  <a:pt x="158805" y="44400"/>
                  <a:pt x="146105" y="35404"/>
                </a:cubicBezTo>
                <a:cubicBezTo>
                  <a:pt x="133405" y="26408"/>
                  <a:pt x="212780" y="54983"/>
                  <a:pt x="219130" y="54454"/>
                </a:cubicBezTo>
                <a:cubicBezTo>
                  <a:pt x="225480" y="53925"/>
                  <a:pt x="189497" y="38579"/>
                  <a:pt x="184205" y="32229"/>
                </a:cubicBezTo>
                <a:cubicBezTo>
                  <a:pt x="178913" y="25879"/>
                  <a:pt x="210134" y="20058"/>
                  <a:pt x="187380" y="16354"/>
                </a:cubicBezTo>
                <a:cubicBezTo>
                  <a:pt x="164626" y="12650"/>
                  <a:pt x="3230" y="8416"/>
                  <a:pt x="55" y="682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54420B39-5AA5-4D5B-B1F7-4C5C29AE8368}"/>
              </a:ext>
            </a:extLst>
          </p:cNvPr>
          <p:cNvSpPr/>
          <p:nvPr/>
        </p:nvSpPr>
        <p:spPr>
          <a:xfrm>
            <a:off x="3019272" y="2060507"/>
            <a:ext cx="127884" cy="143494"/>
          </a:xfrm>
          <a:custGeom>
            <a:avLst/>
            <a:gdLst>
              <a:gd name="connsiteX0" fmla="*/ 9678 w 127884"/>
              <a:gd name="connsiteY0" fmla="*/ 68 h 143494"/>
              <a:gd name="connsiteX1" fmla="*/ 89053 w 127884"/>
              <a:gd name="connsiteY1" fmla="*/ 60393 h 143494"/>
              <a:gd name="connsiteX2" fmla="*/ 95403 w 127884"/>
              <a:gd name="connsiteY2" fmla="*/ 88968 h 143494"/>
              <a:gd name="connsiteX3" fmla="*/ 153 w 127884"/>
              <a:gd name="connsiteY3" fmla="*/ 142943 h 143494"/>
              <a:gd name="connsiteX4" fmla="*/ 120803 w 127884"/>
              <a:gd name="connsiteY4" fmla="*/ 114368 h 143494"/>
              <a:gd name="connsiteX5" fmla="*/ 104928 w 127884"/>
              <a:gd name="connsiteY5" fmla="*/ 73093 h 143494"/>
              <a:gd name="connsiteX6" fmla="*/ 9678 w 127884"/>
              <a:gd name="connsiteY6" fmla="*/ 68 h 1434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7884" h="143494">
                <a:moveTo>
                  <a:pt x="9678" y="68"/>
                </a:moveTo>
                <a:cubicBezTo>
                  <a:pt x="7032" y="-2049"/>
                  <a:pt x="74766" y="45576"/>
                  <a:pt x="89053" y="60393"/>
                </a:cubicBezTo>
                <a:cubicBezTo>
                  <a:pt x="103340" y="75210"/>
                  <a:pt x="110220" y="75210"/>
                  <a:pt x="95403" y="88968"/>
                </a:cubicBezTo>
                <a:cubicBezTo>
                  <a:pt x="80586" y="102726"/>
                  <a:pt x="-4080" y="138710"/>
                  <a:pt x="153" y="142943"/>
                </a:cubicBezTo>
                <a:cubicBezTo>
                  <a:pt x="4386" y="147176"/>
                  <a:pt x="103341" y="126010"/>
                  <a:pt x="120803" y="114368"/>
                </a:cubicBezTo>
                <a:cubicBezTo>
                  <a:pt x="138265" y="102726"/>
                  <a:pt x="119745" y="87380"/>
                  <a:pt x="104928" y="73093"/>
                </a:cubicBezTo>
                <a:cubicBezTo>
                  <a:pt x="90111" y="58806"/>
                  <a:pt x="12324" y="2185"/>
                  <a:pt x="9678" y="6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B03CEAAA-936A-DA8F-53BC-C852F8C1E016}"/>
              </a:ext>
            </a:extLst>
          </p:cNvPr>
          <p:cNvSpPr/>
          <p:nvPr/>
        </p:nvSpPr>
        <p:spPr>
          <a:xfrm>
            <a:off x="3051113" y="2079597"/>
            <a:ext cx="149635" cy="66767"/>
          </a:xfrm>
          <a:custGeom>
            <a:avLst/>
            <a:gdLst>
              <a:gd name="connsiteX0" fmla="*/ 62 w 149635"/>
              <a:gd name="connsiteY0" fmla="*/ 28 h 66767"/>
              <a:gd name="connsiteX1" fmla="*/ 104837 w 149635"/>
              <a:gd name="connsiteY1" fmla="*/ 44478 h 66767"/>
              <a:gd name="connsiteX2" fmla="*/ 149287 w 149635"/>
              <a:gd name="connsiteY2" fmla="*/ 66703 h 66767"/>
              <a:gd name="connsiteX3" fmla="*/ 120712 w 149635"/>
              <a:gd name="connsiteY3" fmla="*/ 38128 h 66767"/>
              <a:gd name="connsiteX4" fmla="*/ 62 w 149635"/>
              <a:gd name="connsiteY4" fmla="*/ 28 h 667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9635" h="66767">
                <a:moveTo>
                  <a:pt x="62" y="28"/>
                </a:moveTo>
                <a:cubicBezTo>
                  <a:pt x="-2584" y="1086"/>
                  <a:pt x="79966" y="33366"/>
                  <a:pt x="104837" y="44478"/>
                </a:cubicBezTo>
                <a:cubicBezTo>
                  <a:pt x="129708" y="55590"/>
                  <a:pt x="146641" y="67761"/>
                  <a:pt x="149287" y="66703"/>
                </a:cubicBezTo>
                <a:cubicBezTo>
                  <a:pt x="151933" y="65645"/>
                  <a:pt x="139233" y="48711"/>
                  <a:pt x="120712" y="38128"/>
                </a:cubicBezTo>
                <a:cubicBezTo>
                  <a:pt x="102191" y="27545"/>
                  <a:pt x="2708" y="-1030"/>
                  <a:pt x="62" y="2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" name="フリーフォーム 14">
            <a:extLst>
              <a:ext uri="{FF2B5EF4-FFF2-40B4-BE49-F238E27FC236}">
                <a16:creationId xmlns:a16="http://schemas.microsoft.com/office/drawing/2014/main" id="{28BDD692-D5CE-F573-2BC2-E64DC57B0615}"/>
              </a:ext>
            </a:extLst>
          </p:cNvPr>
          <p:cNvSpPr/>
          <p:nvPr/>
        </p:nvSpPr>
        <p:spPr>
          <a:xfrm>
            <a:off x="3009695" y="2038347"/>
            <a:ext cx="148847" cy="133357"/>
          </a:xfrm>
          <a:custGeom>
            <a:avLst/>
            <a:gdLst>
              <a:gd name="connsiteX0" fmla="*/ 205 w 148847"/>
              <a:gd name="connsiteY0" fmla="*/ 3 h 133357"/>
              <a:gd name="connsiteX1" fmla="*/ 120855 w 148847"/>
              <a:gd name="connsiteY1" fmla="*/ 79378 h 133357"/>
              <a:gd name="connsiteX2" fmla="*/ 146255 w 148847"/>
              <a:gd name="connsiteY2" fmla="*/ 133353 h 133357"/>
              <a:gd name="connsiteX3" fmla="*/ 76405 w 148847"/>
              <a:gd name="connsiteY3" fmla="*/ 82553 h 133357"/>
              <a:gd name="connsiteX4" fmla="*/ 108155 w 148847"/>
              <a:gd name="connsiteY4" fmla="*/ 111128 h 133357"/>
              <a:gd name="connsiteX5" fmla="*/ 92280 w 148847"/>
              <a:gd name="connsiteY5" fmla="*/ 82553 h 133357"/>
              <a:gd name="connsiteX6" fmla="*/ 205 w 148847"/>
              <a:gd name="connsiteY6" fmla="*/ 3 h 1333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48847" h="133357">
                <a:moveTo>
                  <a:pt x="205" y="3"/>
                </a:moveTo>
                <a:cubicBezTo>
                  <a:pt x="4968" y="-526"/>
                  <a:pt x="96513" y="57153"/>
                  <a:pt x="120855" y="79378"/>
                </a:cubicBezTo>
                <a:cubicBezTo>
                  <a:pt x="145197" y="101603"/>
                  <a:pt x="153663" y="132824"/>
                  <a:pt x="146255" y="133353"/>
                </a:cubicBezTo>
                <a:cubicBezTo>
                  <a:pt x="138847" y="133882"/>
                  <a:pt x="82755" y="86257"/>
                  <a:pt x="76405" y="82553"/>
                </a:cubicBezTo>
                <a:cubicBezTo>
                  <a:pt x="70055" y="78849"/>
                  <a:pt x="105509" y="111128"/>
                  <a:pt x="108155" y="111128"/>
                </a:cubicBezTo>
                <a:cubicBezTo>
                  <a:pt x="110801" y="111128"/>
                  <a:pt x="109742" y="99486"/>
                  <a:pt x="92280" y="82553"/>
                </a:cubicBezTo>
                <a:cubicBezTo>
                  <a:pt x="74818" y="65620"/>
                  <a:pt x="-4558" y="532"/>
                  <a:pt x="205" y="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" name="フリーフォーム 15">
            <a:extLst>
              <a:ext uri="{FF2B5EF4-FFF2-40B4-BE49-F238E27FC236}">
                <a16:creationId xmlns:a16="http://schemas.microsoft.com/office/drawing/2014/main" id="{219B31FC-632B-D1CE-C894-280D4F20C337}"/>
              </a:ext>
            </a:extLst>
          </p:cNvPr>
          <p:cNvSpPr/>
          <p:nvPr/>
        </p:nvSpPr>
        <p:spPr>
          <a:xfrm>
            <a:off x="2850292" y="2035133"/>
            <a:ext cx="266059" cy="83076"/>
          </a:xfrm>
          <a:custGeom>
            <a:avLst/>
            <a:gdLst>
              <a:gd name="connsiteX0" fmla="*/ 858 w 266059"/>
              <a:gd name="connsiteY0" fmla="*/ 82592 h 83076"/>
              <a:gd name="connsiteX1" fmla="*/ 207233 w 266059"/>
              <a:gd name="connsiteY1" fmla="*/ 44492 h 83076"/>
              <a:gd name="connsiteX2" fmla="*/ 261208 w 266059"/>
              <a:gd name="connsiteY2" fmla="*/ 60367 h 83076"/>
              <a:gd name="connsiteX3" fmla="*/ 108808 w 266059"/>
              <a:gd name="connsiteY3" fmla="*/ 54017 h 83076"/>
              <a:gd name="connsiteX4" fmla="*/ 204058 w 266059"/>
              <a:gd name="connsiteY4" fmla="*/ 54017 h 83076"/>
              <a:gd name="connsiteX5" fmla="*/ 153258 w 266059"/>
              <a:gd name="connsiteY5" fmla="*/ 42 h 83076"/>
              <a:gd name="connsiteX6" fmla="*/ 108808 w 266059"/>
              <a:gd name="connsiteY6" fmla="*/ 44492 h 83076"/>
              <a:gd name="connsiteX7" fmla="*/ 131033 w 266059"/>
              <a:gd name="connsiteY7" fmla="*/ 12742 h 83076"/>
              <a:gd name="connsiteX8" fmla="*/ 858 w 266059"/>
              <a:gd name="connsiteY8" fmla="*/ 82592 h 830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66059" h="83076">
                <a:moveTo>
                  <a:pt x="858" y="82592"/>
                </a:moveTo>
                <a:cubicBezTo>
                  <a:pt x="13558" y="87884"/>
                  <a:pt x="163841" y="48196"/>
                  <a:pt x="207233" y="44492"/>
                </a:cubicBezTo>
                <a:cubicBezTo>
                  <a:pt x="250625" y="40788"/>
                  <a:pt x="277612" y="58780"/>
                  <a:pt x="261208" y="60367"/>
                </a:cubicBezTo>
                <a:cubicBezTo>
                  <a:pt x="244804" y="61954"/>
                  <a:pt x="118333" y="55075"/>
                  <a:pt x="108808" y="54017"/>
                </a:cubicBezTo>
                <a:cubicBezTo>
                  <a:pt x="99283" y="52959"/>
                  <a:pt x="196650" y="63013"/>
                  <a:pt x="204058" y="54017"/>
                </a:cubicBezTo>
                <a:cubicBezTo>
                  <a:pt x="211466" y="45021"/>
                  <a:pt x="169133" y="1629"/>
                  <a:pt x="153258" y="42"/>
                </a:cubicBezTo>
                <a:cubicBezTo>
                  <a:pt x="137383" y="-1546"/>
                  <a:pt x="112512" y="42375"/>
                  <a:pt x="108808" y="44492"/>
                </a:cubicBezTo>
                <a:cubicBezTo>
                  <a:pt x="105104" y="46609"/>
                  <a:pt x="141616" y="7450"/>
                  <a:pt x="131033" y="12742"/>
                </a:cubicBezTo>
                <a:cubicBezTo>
                  <a:pt x="120450" y="18034"/>
                  <a:pt x="-11842" y="77300"/>
                  <a:pt x="858" y="8259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" name="フリーフォーム 16">
            <a:extLst>
              <a:ext uri="{FF2B5EF4-FFF2-40B4-BE49-F238E27FC236}">
                <a16:creationId xmlns:a16="http://schemas.microsoft.com/office/drawing/2014/main" id="{A19F564F-30EB-12D5-A1A9-2F8C67B5E6A9}"/>
              </a:ext>
            </a:extLst>
          </p:cNvPr>
          <p:cNvSpPr/>
          <p:nvPr/>
        </p:nvSpPr>
        <p:spPr>
          <a:xfrm>
            <a:off x="2889242" y="2075126"/>
            <a:ext cx="199335" cy="122939"/>
          </a:xfrm>
          <a:custGeom>
            <a:avLst/>
            <a:gdLst>
              <a:gd name="connsiteX0" fmla="*/ 190508 w 199335"/>
              <a:gd name="connsiteY0" fmla="*/ 4499 h 122939"/>
              <a:gd name="connsiteX1" fmla="*/ 177808 w 199335"/>
              <a:gd name="connsiteY1" fmla="*/ 90224 h 122939"/>
              <a:gd name="connsiteX2" fmla="*/ 127008 w 199335"/>
              <a:gd name="connsiteY2" fmla="*/ 121974 h 122939"/>
              <a:gd name="connsiteX3" fmla="*/ 44458 w 199335"/>
              <a:gd name="connsiteY3" fmla="*/ 109274 h 122939"/>
              <a:gd name="connsiteX4" fmla="*/ 8 w 199335"/>
              <a:gd name="connsiteY4" fmla="*/ 55299 h 122939"/>
              <a:gd name="connsiteX5" fmla="*/ 47633 w 199335"/>
              <a:gd name="connsiteY5" fmla="*/ 17199 h 122939"/>
              <a:gd name="connsiteX6" fmla="*/ 190508 w 199335"/>
              <a:gd name="connsiteY6" fmla="*/ 4499 h 1229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99335" h="122939">
                <a:moveTo>
                  <a:pt x="190508" y="4499"/>
                </a:moveTo>
                <a:cubicBezTo>
                  <a:pt x="212204" y="16670"/>
                  <a:pt x="188391" y="70645"/>
                  <a:pt x="177808" y="90224"/>
                </a:cubicBezTo>
                <a:cubicBezTo>
                  <a:pt x="167225" y="109803"/>
                  <a:pt x="149233" y="118799"/>
                  <a:pt x="127008" y="121974"/>
                </a:cubicBezTo>
                <a:cubicBezTo>
                  <a:pt x="104783" y="125149"/>
                  <a:pt x="65625" y="120387"/>
                  <a:pt x="44458" y="109274"/>
                </a:cubicBezTo>
                <a:cubicBezTo>
                  <a:pt x="23291" y="98162"/>
                  <a:pt x="-521" y="70645"/>
                  <a:pt x="8" y="55299"/>
                </a:cubicBezTo>
                <a:cubicBezTo>
                  <a:pt x="537" y="39953"/>
                  <a:pt x="19058" y="26724"/>
                  <a:pt x="47633" y="17199"/>
                </a:cubicBezTo>
                <a:cubicBezTo>
                  <a:pt x="76208" y="7674"/>
                  <a:pt x="168812" y="-7672"/>
                  <a:pt x="190508" y="449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" name="円/楕円 17">
            <a:extLst>
              <a:ext uri="{FF2B5EF4-FFF2-40B4-BE49-F238E27FC236}">
                <a16:creationId xmlns:a16="http://schemas.microsoft.com/office/drawing/2014/main" id="{DDA73381-A372-A48B-8E38-E0A7F2F357B0}"/>
              </a:ext>
            </a:extLst>
          </p:cNvPr>
          <p:cNvSpPr/>
          <p:nvPr/>
        </p:nvSpPr>
        <p:spPr>
          <a:xfrm>
            <a:off x="2935391" y="2098154"/>
            <a:ext cx="47625" cy="47625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" name="円/楕円 18">
            <a:extLst>
              <a:ext uri="{FF2B5EF4-FFF2-40B4-BE49-F238E27FC236}">
                <a16:creationId xmlns:a16="http://schemas.microsoft.com/office/drawing/2014/main" id="{46F90E29-D3C7-C11E-D31A-26008B28D7CF}"/>
              </a:ext>
            </a:extLst>
          </p:cNvPr>
          <p:cNvSpPr/>
          <p:nvPr/>
        </p:nvSpPr>
        <p:spPr>
          <a:xfrm>
            <a:off x="2969832" y="2129454"/>
            <a:ext cx="47625" cy="47625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" name="円/楕円 19">
            <a:extLst>
              <a:ext uri="{FF2B5EF4-FFF2-40B4-BE49-F238E27FC236}">
                <a16:creationId xmlns:a16="http://schemas.microsoft.com/office/drawing/2014/main" id="{C09FA7F0-F133-52FA-A689-41F3571EC6DA}"/>
              </a:ext>
            </a:extLst>
          </p:cNvPr>
          <p:cNvSpPr/>
          <p:nvPr/>
        </p:nvSpPr>
        <p:spPr>
          <a:xfrm>
            <a:off x="3021043" y="2136138"/>
            <a:ext cx="47625" cy="47625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" name="フリーフォーム 20">
            <a:extLst>
              <a:ext uri="{FF2B5EF4-FFF2-40B4-BE49-F238E27FC236}">
                <a16:creationId xmlns:a16="http://schemas.microsoft.com/office/drawing/2014/main" id="{74C4E6B6-1495-0D23-2E6F-D4C9ECC0906B}"/>
              </a:ext>
            </a:extLst>
          </p:cNvPr>
          <p:cNvSpPr/>
          <p:nvPr/>
        </p:nvSpPr>
        <p:spPr>
          <a:xfrm>
            <a:off x="2688369" y="2058776"/>
            <a:ext cx="284769" cy="233740"/>
          </a:xfrm>
          <a:custGeom>
            <a:avLst/>
            <a:gdLst>
              <a:gd name="connsiteX0" fmla="*/ 283431 w 284769"/>
              <a:gd name="connsiteY0" fmla="*/ 8149 h 233740"/>
              <a:gd name="connsiteX1" fmla="*/ 13556 w 284769"/>
              <a:gd name="connsiteY1" fmla="*/ 71649 h 233740"/>
              <a:gd name="connsiteX2" fmla="*/ 121506 w 284769"/>
              <a:gd name="connsiteY2" fmla="*/ 58949 h 233740"/>
              <a:gd name="connsiteX3" fmla="*/ 856 w 284769"/>
              <a:gd name="connsiteY3" fmla="*/ 97049 h 233740"/>
              <a:gd name="connsiteX4" fmla="*/ 64356 w 284769"/>
              <a:gd name="connsiteY4" fmla="*/ 100224 h 233740"/>
              <a:gd name="connsiteX5" fmla="*/ 58006 w 284769"/>
              <a:gd name="connsiteY5" fmla="*/ 125624 h 233740"/>
              <a:gd name="connsiteX6" fmla="*/ 121506 w 284769"/>
              <a:gd name="connsiteY6" fmla="*/ 163724 h 233740"/>
              <a:gd name="connsiteX7" fmla="*/ 118331 w 284769"/>
              <a:gd name="connsiteY7" fmla="*/ 135149 h 233740"/>
              <a:gd name="connsiteX8" fmla="*/ 172306 w 284769"/>
              <a:gd name="connsiteY8" fmla="*/ 214524 h 233740"/>
              <a:gd name="connsiteX9" fmla="*/ 191356 w 284769"/>
              <a:gd name="connsiteY9" fmla="*/ 233574 h 233740"/>
              <a:gd name="connsiteX10" fmla="*/ 175481 w 284769"/>
              <a:gd name="connsiteY10" fmla="*/ 208174 h 233740"/>
              <a:gd name="connsiteX11" fmla="*/ 19906 w 284769"/>
              <a:gd name="connsiteY11" fmla="*/ 125624 h 233740"/>
              <a:gd name="connsiteX12" fmla="*/ 118331 w 284769"/>
              <a:gd name="connsiteY12" fmla="*/ 52599 h 233740"/>
              <a:gd name="connsiteX13" fmla="*/ 118331 w 284769"/>
              <a:gd name="connsiteY13" fmla="*/ 4974 h 233740"/>
              <a:gd name="connsiteX14" fmla="*/ 283431 w 284769"/>
              <a:gd name="connsiteY14" fmla="*/ 8149 h 2337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284769" h="233740">
                <a:moveTo>
                  <a:pt x="283431" y="8149"/>
                </a:moveTo>
                <a:cubicBezTo>
                  <a:pt x="265969" y="19261"/>
                  <a:pt x="40544" y="63182"/>
                  <a:pt x="13556" y="71649"/>
                </a:cubicBezTo>
                <a:cubicBezTo>
                  <a:pt x="-13432" y="80116"/>
                  <a:pt x="123623" y="54716"/>
                  <a:pt x="121506" y="58949"/>
                </a:cubicBezTo>
                <a:cubicBezTo>
                  <a:pt x="119389" y="63182"/>
                  <a:pt x="10381" y="90170"/>
                  <a:pt x="856" y="97049"/>
                </a:cubicBezTo>
                <a:cubicBezTo>
                  <a:pt x="-8669" y="103928"/>
                  <a:pt x="64356" y="100224"/>
                  <a:pt x="64356" y="100224"/>
                </a:cubicBezTo>
                <a:cubicBezTo>
                  <a:pt x="73881" y="104987"/>
                  <a:pt x="48481" y="115041"/>
                  <a:pt x="58006" y="125624"/>
                </a:cubicBezTo>
                <a:cubicBezTo>
                  <a:pt x="67531" y="136207"/>
                  <a:pt x="111452" y="162137"/>
                  <a:pt x="121506" y="163724"/>
                </a:cubicBezTo>
                <a:cubicBezTo>
                  <a:pt x="131560" y="165311"/>
                  <a:pt x="109864" y="126682"/>
                  <a:pt x="118331" y="135149"/>
                </a:cubicBezTo>
                <a:cubicBezTo>
                  <a:pt x="126798" y="143616"/>
                  <a:pt x="160135" y="198120"/>
                  <a:pt x="172306" y="214524"/>
                </a:cubicBezTo>
                <a:cubicBezTo>
                  <a:pt x="184477" y="230928"/>
                  <a:pt x="190827" y="234632"/>
                  <a:pt x="191356" y="233574"/>
                </a:cubicBezTo>
                <a:cubicBezTo>
                  <a:pt x="191885" y="232516"/>
                  <a:pt x="204056" y="226166"/>
                  <a:pt x="175481" y="208174"/>
                </a:cubicBezTo>
                <a:cubicBezTo>
                  <a:pt x="146906" y="190182"/>
                  <a:pt x="29431" y="151553"/>
                  <a:pt x="19906" y="125624"/>
                </a:cubicBezTo>
                <a:cubicBezTo>
                  <a:pt x="10381" y="99695"/>
                  <a:pt x="101927" y="72707"/>
                  <a:pt x="118331" y="52599"/>
                </a:cubicBezTo>
                <a:cubicBezTo>
                  <a:pt x="134735" y="32491"/>
                  <a:pt x="94519" y="11324"/>
                  <a:pt x="118331" y="4974"/>
                </a:cubicBezTo>
                <a:cubicBezTo>
                  <a:pt x="142143" y="-1376"/>
                  <a:pt x="300893" y="-2963"/>
                  <a:pt x="283431" y="814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01B07B28-DCAF-EA31-6496-09A543929D1B}"/>
              </a:ext>
            </a:extLst>
          </p:cNvPr>
          <p:cNvSpPr/>
          <p:nvPr/>
        </p:nvSpPr>
        <p:spPr>
          <a:xfrm>
            <a:off x="2900810" y="2200198"/>
            <a:ext cx="347734" cy="124081"/>
          </a:xfrm>
          <a:custGeom>
            <a:avLst/>
            <a:gdLst>
              <a:gd name="connsiteX0" fmla="*/ 1140 w 347734"/>
              <a:gd name="connsiteY0" fmla="*/ 82627 h 124081"/>
              <a:gd name="connsiteX1" fmla="*/ 118615 w 347734"/>
              <a:gd name="connsiteY1" fmla="*/ 82627 h 124081"/>
              <a:gd name="connsiteX2" fmla="*/ 201165 w 347734"/>
              <a:gd name="connsiteY2" fmla="*/ 47702 h 124081"/>
              <a:gd name="connsiteX3" fmla="*/ 96390 w 347734"/>
              <a:gd name="connsiteY3" fmla="*/ 82627 h 124081"/>
              <a:gd name="connsiteX4" fmla="*/ 315465 w 347734"/>
              <a:gd name="connsiteY4" fmla="*/ 77 h 124081"/>
              <a:gd name="connsiteX5" fmla="*/ 182115 w 347734"/>
              <a:gd name="connsiteY5" fmla="*/ 66752 h 124081"/>
              <a:gd name="connsiteX6" fmla="*/ 347215 w 347734"/>
              <a:gd name="connsiteY6" fmla="*/ 19127 h 124081"/>
              <a:gd name="connsiteX7" fmla="*/ 115440 w 347734"/>
              <a:gd name="connsiteY7" fmla="*/ 123902 h 124081"/>
              <a:gd name="connsiteX8" fmla="*/ 290065 w 347734"/>
              <a:gd name="connsiteY8" fmla="*/ 44527 h 124081"/>
              <a:gd name="connsiteX9" fmla="*/ 194815 w 347734"/>
              <a:gd name="connsiteY9" fmla="*/ 54052 h 124081"/>
              <a:gd name="connsiteX10" fmla="*/ 1140 w 347734"/>
              <a:gd name="connsiteY10" fmla="*/ 82627 h 1240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347734" h="124081">
                <a:moveTo>
                  <a:pt x="1140" y="82627"/>
                </a:moveTo>
                <a:cubicBezTo>
                  <a:pt x="-11560" y="87390"/>
                  <a:pt x="85278" y="88448"/>
                  <a:pt x="118615" y="82627"/>
                </a:cubicBezTo>
                <a:cubicBezTo>
                  <a:pt x="151952" y="76806"/>
                  <a:pt x="204869" y="47702"/>
                  <a:pt x="201165" y="47702"/>
                </a:cubicBezTo>
                <a:cubicBezTo>
                  <a:pt x="197461" y="47702"/>
                  <a:pt x="77340" y="90564"/>
                  <a:pt x="96390" y="82627"/>
                </a:cubicBezTo>
                <a:cubicBezTo>
                  <a:pt x="115440" y="74690"/>
                  <a:pt x="301178" y="2723"/>
                  <a:pt x="315465" y="77"/>
                </a:cubicBezTo>
                <a:cubicBezTo>
                  <a:pt x="329752" y="-2569"/>
                  <a:pt x="176823" y="63577"/>
                  <a:pt x="182115" y="66752"/>
                </a:cubicBezTo>
                <a:cubicBezTo>
                  <a:pt x="187407" y="69927"/>
                  <a:pt x="358328" y="9602"/>
                  <a:pt x="347215" y="19127"/>
                </a:cubicBezTo>
                <a:cubicBezTo>
                  <a:pt x="336103" y="28652"/>
                  <a:pt x="124965" y="119669"/>
                  <a:pt x="115440" y="123902"/>
                </a:cubicBezTo>
                <a:cubicBezTo>
                  <a:pt x="105915" y="128135"/>
                  <a:pt x="276836" y="56169"/>
                  <a:pt x="290065" y="44527"/>
                </a:cubicBezTo>
                <a:cubicBezTo>
                  <a:pt x="303294" y="32885"/>
                  <a:pt x="237148" y="45585"/>
                  <a:pt x="194815" y="54052"/>
                </a:cubicBezTo>
                <a:cubicBezTo>
                  <a:pt x="152482" y="62519"/>
                  <a:pt x="13840" y="77864"/>
                  <a:pt x="1140" y="8262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F8294B37-4EC8-C2CA-CF10-8C510F7BEF6F}"/>
              </a:ext>
            </a:extLst>
          </p:cNvPr>
          <p:cNvSpPr/>
          <p:nvPr/>
        </p:nvSpPr>
        <p:spPr>
          <a:xfrm>
            <a:off x="3098611" y="1895343"/>
            <a:ext cx="160934" cy="158272"/>
          </a:xfrm>
          <a:custGeom>
            <a:avLst/>
            <a:gdLst>
              <a:gd name="connsiteX0" fmla="*/ 189 w 160934"/>
              <a:gd name="connsiteY0" fmla="*/ 132 h 158272"/>
              <a:gd name="connsiteX1" fmla="*/ 108139 w 160934"/>
              <a:gd name="connsiteY1" fmla="*/ 111257 h 158272"/>
              <a:gd name="connsiteX2" fmla="*/ 89089 w 160934"/>
              <a:gd name="connsiteY2" fmla="*/ 66807 h 158272"/>
              <a:gd name="connsiteX3" fmla="*/ 158939 w 160934"/>
              <a:gd name="connsiteY3" fmla="*/ 155707 h 158272"/>
              <a:gd name="connsiteX4" fmla="*/ 136714 w 160934"/>
              <a:gd name="connsiteY4" fmla="*/ 130307 h 158272"/>
              <a:gd name="connsiteX5" fmla="*/ 82739 w 160934"/>
              <a:gd name="connsiteY5" fmla="*/ 89032 h 158272"/>
              <a:gd name="connsiteX6" fmla="*/ 189 w 160934"/>
              <a:gd name="connsiteY6" fmla="*/ 132 h 1582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60934" h="158272">
                <a:moveTo>
                  <a:pt x="189" y="132"/>
                </a:moveTo>
                <a:cubicBezTo>
                  <a:pt x="4422" y="3836"/>
                  <a:pt x="93323" y="100145"/>
                  <a:pt x="108139" y="111257"/>
                </a:cubicBezTo>
                <a:cubicBezTo>
                  <a:pt x="122955" y="122369"/>
                  <a:pt x="80622" y="59399"/>
                  <a:pt x="89089" y="66807"/>
                </a:cubicBezTo>
                <a:cubicBezTo>
                  <a:pt x="97556" y="74215"/>
                  <a:pt x="151002" y="145124"/>
                  <a:pt x="158939" y="155707"/>
                </a:cubicBezTo>
                <a:cubicBezTo>
                  <a:pt x="166876" y="166290"/>
                  <a:pt x="149414" y="141419"/>
                  <a:pt x="136714" y="130307"/>
                </a:cubicBezTo>
                <a:cubicBezTo>
                  <a:pt x="124014" y="119195"/>
                  <a:pt x="101789" y="106494"/>
                  <a:pt x="82739" y="89032"/>
                </a:cubicBezTo>
                <a:cubicBezTo>
                  <a:pt x="63689" y="71570"/>
                  <a:pt x="-4044" y="-3572"/>
                  <a:pt x="189" y="13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" name="フリーフォーム 23">
            <a:extLst>
              <a:ext uri="{FF2B5EF4-FFF2-40B4-BE49-F238E27FC236}">
                <a16:creationId xmlns:a16="http://schemas.microsoft.com/office/drawing/2014/main" id="{A3A12853-863B-DC59-EA00-4460E238FD64}"/>
              </a:ext>
            </a:extLst>
          </p:cNvPr>
          <p:cNvSpPr/>
          <p:nvPr/>
        </p:nvSpPr>
        <p:spPr>
          <a:xfrm>
            <a:off x="2879725" y="1933540"/>
            <a:ext cx="355585" cy="71276"/>
          </a:xfrm>
          <a:custGeom>
            <a:avLst/>
            <a:gdLst>
              <a:gd name="connsiteX0" fmla="*/ 0 w 355585"/>
              <a:gd name="connsiteY0" fmla="*/ 3210 h 71276"/>
              <a:gd name="connsiteX1" fmla="*/ 168275 w 355585"/>
              <a:gd name="connsiteY1" fmla="*/ 22260 h 71276"/>
              <a:gd name="connsiteX2" fmla="*/ 123825 w 355585"/>
              <a:gd name="connsiteY2" fmla="*/ 35 h 71276"/>
              <a:gd name="connsiteX3" fmla="*/ 231775 w 355585"/>
              <a:gd name="connsiteY3" fmla="*/ 28610 h 71276"/>
              <a:gd name="connsiteX4" fmla="*/ 206375 w 355585"/>
              <a:gd name="connsiteY4" fmla="*/ 3210 h 71276"/>
              <a:gd name="connsiteX5" fmla="*/ 352425 w 355585"/>
              <a:gd name="connsiteY5" fmla="*/ 69885 h 71276"/>
              <a:gd name="connsiteX6" fmla="*/ 301625 w 355585"/>
              <a:gd name="connsiteY6" fmla="*/ 47660 h 71276"/>
              <a:gd name="connsiteX7" fmla="*/ 241300 w 355585"/>
              <a:gd name="connsiteY7" fmla="*/ 38135 h 71276"/>
              <a:gd name="connsiteX8" fmla="*/ 0 w 355585"/>
              <a:gd name="connsiteY8" fmla="*/ 3210 h 712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55585" h="71276">
                <a:moveTo>
                  <a:pt x="0" y="3210"/>
                </a:moveTo>
                <a:cubicBezTo>
                  <a:pt x="73819" y="12999"/>
                  <a:pt x="147638" y="22789"/>
                  <a:pt x="168275" y="22260"/>
                </a:cubicBezTo>
                <a:cubicBezTo>
                  <a:pt x="188912" y="21731"/>
                  <a:pt x="113242" y="-1023"/>
                  <a:pt x="123825" y="35"/>
                </a:cubicBezTo>
                <a:cubicBezTo>
                  <a:pt x="134408" y="1093"/>
                  <a:pt x="218017" y="28081"/>
                  <a:pt x="231775" y="28610"/>
                </a:cubicBezTo>
                <a:cubicBezTo>
                  <a:pt x="245533" y="29139"/>
                  <a:pt x="186267" y="-3669"/>
                  <a:pt x="206375" y="3210"/>
                </a:cubicBezTo>
                <a:cubicBezTo>
                  <a:pt x="226483" y="10089"/>
                  <a:pt x="336550" y="62477"/>
                  <a:pt x="352425" y="69885"/>
                </a:cubicBezTo>
                <a:cubicBezTo>
                  <a:pt x="368300" y="77293"/>
                  <a:pt x="320146" y="52952"/>
                  <a:pt x="301625" y="47660"/>
                </a:cubicBezTo>
                <a:cubicBezTo>
                  <a:pt x="283104" y="42368"/>
                  <a:pt x="241300" y="38135"/>
                  <a:pt x="241300" y="38135"/>
                </a:cubicBezTo>
                <a:lnTo>
                  <a:pt x="0" y="321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" name="フリーフォーム 24">
            <a:extLst>
              <a:ext uri="{FF2B5EF4-FFF2-40B4-BE49-F238E27FC236}">
                <a16:creationId xmlns:a16="http://schemas.microsoft.com/office/drawing/2014/main" id="{9AA45D28-1E09-197E-75BA-615B9BF26079}"/>
              </a:ext>
            </a:extLst>
          </p:cNvPr>
          <p:cNvSpPr/>
          <p:nvPr/>
        </p:nvSpPr>
        <p:spPr>
          <a:xfrm>
            <a:off x="2755843" y="1936689"/>
            <a:ext cx="375224" cy="63567"/>
          </a:xfrm>
          <a:custGeom>
            <a:avLst/>
            <a:gdLst>
              <a:gd name="connsiteX0" fmla="*/ 57 w 375224"/>
              <a:gd name="connsiteY0" fmla="*/ 41336 h 63567"/>
              <a:gd name="connsiteX1" fmla="*/ 212782 w 375224"/>
              <a:gd name="connsiteY1" fmla="*/ 31811 h 63567"/>
              <a:gd name="connsiteX2" fmla="*/ 177857 w 375224"/>
              <a:gd name="connsiteY2" fmla="*/ 19111 h 63567"/>
              <a:gd name="connsiteX3" fmla="*/ 279457 w 375224"/>
              <a:gd name="connsiteY3" fmla="*/ 25461 h 63567"/>
              <a:gd name="connsiteX4" fmla="*/ 374707 w 375224"/>
              <a:gd name="connsiteY4" fmla="*/ 63561 h 63567"/>
              <a:gd name="connsiteX5" fmla="*/ 308032 w 375224"/>
              <a:gd name="connsiteY5" fmla="*/ 22286 h 63567"/>
              <a:gd name="connsiteX6" fmla="*/ 117532 w 375224"/>
              <a:gd name="connsiteY6" fmla="*/ 61 h 63567"/>
              <a:gd name="connsiteX7" fmla="*/ 190557 w 375224"/>
              <a:gd name="connsiteY7" fmla="*/ 28636 h 63567"/>
              <a:gd name="connsiteX8" fmla="*/ 57 w 375224"/>
              <a:gd name="connsiteY8" fmla="*/ 41336 h 635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75224" h="63567">
                <a:moveTo>
                  <a:pt x="57" y="41336"/>
                </a:moveTo>
                <a:cubicBezTo>
                  <a:pt x="3761" y="41865"/>
                  <a:pt x="183149" y="35515"/>
                  <a:pt x="212782" y="31811"/>
                </a:cubicBezTo>
                <a:cubicBezTo>
                  <a:pt x="242415" y="28107"/>
                  <a:pt x="166745" y="20169"/>
                  <a:pt x="177857" y="19111"/>
                </a:cubicBezTo>
                <a:cubicBezTo>
                  <a:pt x="188969" y="18053"/>
                  <a:pt x="246649" y="18053"/>
                  <a:pt x="279457" y="25461"/>
                </a:cubicBezTo>
                <a:cubicBezTo>
                  <a:pt x="312265" y="32869"/>
                  <a:pt x="369945" y="64090"/>
                  <a:pt x="374707" y="63561"/>
                </a:cubicBezTo>
                <a:cubicBezTo>
                  <a:pt x="379470" y="63032"/>
                  <a:pt x="350894" y="32869"/>
                  <a:pt x="308032" y="22286"/>
                </a:cubicBezTo>
                <a:cubicBezTo>
                  <a:pt x="265170" y="11703"/>
                  <a:pt x="137111" y="-997"/>
                  <a:pt x="117532" y="61"/>
                </a:cubicBezTo>
                <a:cubicBezTo>
                  <a:pt x="97953" y="1119"/>
                  <a:pt x="207490" y="23874"/>
                  <a:pt x="190557" y="28636"/>
                </a:cubicBezTo>
                <a:cubicBezTo>
                  <a:pt x="173624" y="33398"/>
                  <a:pt x="-3647" y="40807"/>
                  <a:pt x="57" y="4133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6" name="フリーフォーム 25">
            <a:extLst>
              <a:ext uri="{FF2B5EF4-FFF2-40B4-BE49-F238E27FC236}">
                <a16:creationId xmlns:a16="http://schemas.microsoft.com/office/drawing/2014/main" id="{A86649DD-AE16-1C97-0513-7D51241A3EC8}"/>
              </a:ext>
            </a:extLst>
          </p:cNvPr>
          <p:cNvSpPr/>
          <p:nvPr/>
        </p:nvSpPr>
        <p:spPr>
          <a:xfrm>
            <a:off x="2597044" y="1933565"/>
            <a:ext cx="292764" cy="98465"/>
          </a:xfrm>
          <a:custGeom>
            <a:avLst/>
            <a:gdLst>
              <a:gd name="connsiteX0" fmla="*/ 212831 w 292764"/>
              <a:gd name="connsiteY0" fmla="*/ 10 h 98465"/>
              <a:gd name="connsiteX1" fmla="*/ 66781 w 292764"/>
              <a:gd name="connsiteY1" fmla="*/ 22235 h 98465"/>
              <a:gd name="connsiteX2" fmla="*/ 106 w 292764"/>
              <a:gd name="connsiteY2" fmla="*/ 98435 h 98465"/>
              <a:gd name="connsiteX3" fmla="*/ 50906 w 292764"/>
              <a:gd name="connsiteY3" fmla="*/ 12710 h 98465"/>
              <a:gd name="connsiteX4" fmla="*/ 35031 w 292764"/>
              <a:gd name="connsiteY4" fmla="*/ 41285 h 98465"/>
              <a:gd name="connsiteX5" fmla="*/ 146156 w 292764"/>
              <a:gd name="connsiteY5" fmla="*/ 12710 h 98465"/>
              <a:gd name="connsiteX6" fmla="*/ 117581 w 292764"/>
              <a:gd name="connsiteY6" fmla="*/ 34935 h 98465"/>
              <a:gd name="connsiteX7" fmla="*/ 289031 w 292764"/>
              <a:gd name="connsiteY7" fmla="*/ 19060 h 98465"/>
              <a:gd name="connsiteX8" fmla="*/ 212831 w 292764"/>
              <a:gd name="connsiteY8" fmla="*/ 10 h 98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92764" h="98465">
                <a:moveTo>
                  <a:pt x="212831" y="10"/>
                </a:moveTo>
                <a:cubicBezTo>
                  <a:pt x="175789" y="539"/>
                  <a:pt x="102235" y="5831"/>
                  <a:pt x="66781" y="22235"/>
                </a:cubicBezTo>
                <a:cubicBezTo>
                  <a:pt x="31327" y="38639"/>
                  <a:pt x="2752" y="100023"/>
                  <a:pt x="106" y="98435"/>
                </a:cubicBezTo>
                <a:cubicBezTo>
                  <a:pt x="-2540" y="96848"/>
                  <a:pt x="45085" y="22235"/>
                  <a:pt x="50906" y="12710"/>
                </a:cubicBezTo>
                <a:cubicBezTo>
                  <a:pt x="56727" y="3185"/>
                  <a:pt x="19156" y="41285"/>
                  <a:pt x="35031" y="41285"/>
                </a:cubicBezTo>
                <a:cubicBezTo>
                  <a:pt x="50906" y="41285"/>
                  <a:pt x="132398" y="13768"/>
                  <a:pt x="146156" y="12710"/>
                </a:cubicBezTo>
                <a:cubicBezTo>
                  <a:pt x="159914" y="11652"/>
                  <a:pt x="93769" y="33877"/>
                  <a:pt x="117581" y="34935"/>
                </a:cubicBezTo>
                <a:cubicBezTo>
                  <a:pt x="141393" y="35993"/>
                  <a:pt x="269981" y="18531"/>
                  <a:pt x="289031" y="19060"/>
                </a:cubicBezTo>
                <a:cubicBezTo>
                  <a:pt x="308081" y="19589"/>
                  <a:pt x="249873" y="-519"/>
                  <a:pt x="212831" y="1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7" name="フリーフォーム 26">
            <a:extLst>
              <a:ext uri="{FF2B5EF4-FFF2-40B4-BE49-F238E27FC236}">
                <a16:creationId xmlns:a16="http://schemas.microsoft.com/office/drawing/2014/main" id="{3C73E7B1-E5C8-9F38-E7D7-97BC1391F3DD}"/>
              </a:ext>
            </a:extLst>
          </p:cNvPr>
          <p:cNvSpPr/>
          <p:nvPr/>
        </p:nvSpPr>
        <p:spPr>
          <a:xfrm>
            <a:off x="2603499" y="1989923"/>
            <a:ext cx="536937" cy="36641"/>
          </a:xfrm>
          <a:custGeom>
            <a:avLst/>
            <a:gdLst>
              <a:gd name="connsiteX0" fmla="*/ 1 w 536937"/>
              <a:gd name="connsiteY0" fmla="*/ 35727 h 36641"/>
              <a:gd name="connsiteX1" fmla="*/ 190501 w 536937"/>
              <a:gd name="connsiteY1" fmla="*/ 29377 h 36641"/>
              <a:gd name="connsiteX2" fmla="*/ 174626 w 536937"/>
              <a:gd name="connsiteY2" fmla="*/ 13502 h 36641"/>
              <a:gd name="connsiteX3" fmla="*/ 311151 w 536937"/>
              <a:gd name="connsiteY3" fmla="*/ 19852 h 36641"/>
              <a:gd name="connsiteX4" fmla="*/ 393701 w 536937"/>
              <a:gd name="connsiteY4" fmla="*/ 23027 h 36641"/>
              <a:gd name="connsiteX5" fmla="*/ 241301 w 536937"/>
              <a:gd name="connsiteY5" fmla="*/ 32552 h 36641"/>
              <a:gd name="connsiteX6" fmla="*/ 536576 w 536937"/>
              <a:gd name="connsiteY6" fmla="*/ 32552 h 36641"/>
              <a:gd name="connsiteX7" fmla="*/ 298451 w 536937"/>
              <a:gd name="connsiteY7" fmla="*/ 29377 h 36641"/>
              <a:gd name="connsiteX8" fmla="*/ 139701 w 536937"/>
              <a:gd name="connsiteY8" fmla="*/ 802 h 36641"/>
              <a:gd name="connsiteX9" fmla="*/ 187326 w 536937"/>
              <a:gd name="connsiteY9" fmla="*/ 10327 h 36641"/>
              <a:gd name="connsiteX10" fmla="*/ 1 w 536937"/>
              <a:gd name="connsiteY10" fmla="*/ 35727 h 366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536937" h="36641">
                <a:moveTo>
                  <a:pt x="1" y="35727"/>
                </a:moveTo>
                <a:cubicBezTo>
                  <a:pt x="530" y="38902"/>
                  <a:pt x="161397" y="33081"/>
                  <a:pt x="190501" y="29377"/>
                </a:cubicBezTo>
                <a:cubicBezTo>
                  <a:pt x="219605" y="25673"/>
                  <a:pt x="154518" y="15089"/>
                  <a:pt x="174626" y="13502"/>
                </a:cubicBezTo>
                <a:cubicBezTo>
                  <a:pt x="194734" y="11914"/>
                  <a:pt x="311151" y="19852"/>
                  <a:pt x="311151" y="19852"/>
                </a:cubicBezTo>
                <a:cubicBezTo>
                  <a:pt x="347663" y="21439"/>
                  <a:pt x="405343" y="20910"/>
                  <a:pt x="393701" y="23027"/>
                </a:cubicBezTo>
                <a:cubicBezTo>
                  <a:pt x="382059" y="25144"/>
                  <a:pt x="217488" y="30964"/>
                  <a:pt x="241301" y="32552"/>
                </a:cubicBezTo>
                <a:cubicBezTo>
                  <a:pt x="265114" y="34140"/>
                  <a:pt x="527051" y="33081"/>
                  <a:pt x="536576" y="32552"/>
                </a:cubicBezTo>
                <a:cubicBezTo>
                  <a:pt x="546101" y="32023"/>
                  <a:pt x="364597" y="34669"/>
                  <a:pt x="298451" y="29377"/>
                </a:cubicBezTo>
                <a:cubicBezTo>
                  <a:pt x="232305" y="24085"/>
                  <a:pt x="158222" y="3977"/>
                  <a:pt x="139701" y="802"/>
                </a:cubicBezTo>
                <a:cubicBezTo>
                  <a:pt x="121180" y="-2373"/>
                  <a:pt x="212726" y="4506"/>
                  <a:pt x="187326" y="10327"/>
                </a:cubicBezTo>
                <a:cubicBezTo>
                  <a:pt x="161926" y="16148"/>
                  <a:pt x="-528" y="32552"/>
                  <a:pt x="1" y="3572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8" name="フリーフォーム 27">
            <a:extLst>
              <a:ext uri="{FF2B5EF4-FFF2-40B4-BE49-F238E27FC236}">
                <a16:creationId xmlns:a16="http://schemas.microsoft.com/office/drawing/2014/main" id="{A6B8DEEB-1002-6F87-2409-C72EFFC2FABC}"/>
              </a:ext>
            </a:extLst>
          </p:cNvPr>
          <p:cNvSpPr/>
          <p:nvPr/>
        </p:nvSpPr>
        <p:spPr>
          <a:xfrm>
            <a:off x="2940050" y="1987469"/>
            <a:ext cx="283193" cy="37126"/>
          </a:xfrm>
          <a:custGeom>
            <a:avLst/>
            <a:gdLst>
              <a:gd name="connsiteX0" fmla="*/ 0 w 283193"/>
              <a:gd name="connsiteY0" fmla="*/ 81 h 37126"/>
              <a:gd name="connsiteX1" fmla="*/ 123825 w 283193"/>
              <a:gd name="connsiteY1" fmla="*/ 19131 h 37126"/>
              <a:gd name="connsiteX2" fmla="*/ 171450 w 283193"/>
              <a:gd name="connsiteY2" fmla="*/ 25481 h 37126"/>
              <a:gd name="connsiteX3" fmla="*/ 260350 w 283193"/>
              <a:gd name="connsiteY3" fmla="*/ 28656 h 37126"/>
              <a:gd name="connsiteX4" fmla="*/ 190500 w 283193"/>
              <a:gd name="connsiteY4" fmla="*/ 3256 h 37126"/>
              <a:gd name="connsiteX5" fmla="*/ 282575 w 283193"/>
              <a:gd name="connsiteY5" fmla="*/ 35006 h 37126"/>
              <a:gd name="connsiteX6" fmla="*/ 225425 w 283193"/>
              <a:gd name="connsiteY6" fmla="*/ 31831 h 37126"/>
              <a:gd name="connsiteX7" fmla="*/ 123825 w 283193"/>
              <a:gd name="connsiteY7" fmla="*/ 12781 h 37126"/>
              <a:gd name="connsiteX8" fmla="*/ 0 w 283193"/>
              <a:gd name="connsiteY8" fmla="*/ 81 h 371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83193" h="37126">
                <a:moveTo>
                  <a:pt x="0" y="81"/>
                </a:moveTo>
                <a:cubicBezTo>
                  <a:pt x="0" y="1139"/>
                  <a:pt x="95250" y="14898"/>
                  <a:pt x="123825" y="19131"/>
                </a:cubicBezTo>
                <a:cubicBezTo>
                  <a:pt x="152400" y="23364"/>
                  <a:pt x="148696" y="23894"/>
                  <a:pt x="171450" y="25481"/>
                </a:cubicBezTo>
                <a:cubicBezTo>
                  <a:pt x="194204" y="27068"/>
                  <a:pt x="257175" y="32360"/>
                  <a:pt x="260350" y="28656"/>
                </a:cubicBezTo>
                <a:cubicBezTo>
                  <a:pt x="263525" y="24952"/>
                  <a:pt x="186796" y="2198"/>
                  <a:pt x="190500" y="3256"/>
                </a:cubicBezTo>
                <a:cubicBezTo>
                  <a:pt x="194204" y="4314"/>
                  <a:pt x="276754" y="30244"/>
                  <a:pt x="282575" y="35006"/>
                </a:cubicBezTo>
                <a:cubicBezTo>
                  <a:pt x="288396" y="39768"/>
                  <a:pt x="251883" y="35535"/>
                  <a:pt x="225425" y="31831"/>
                </a:cubicBezTo>
                <a:cubicBezTo>
                  <a:pt x="198967" y="28127"/>
                  <a:pt x="156633" y="17014"/>
                  <a:pt x="123825" y="12781"/>
                </a:cubicBezTo>
                <a:cubicBezTo>
                  <a:pt x="91017" y="8548"/>
                  <a:pt x="0" y="-977"/>
                  <a:pt x="0" y="8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0" name="フリーフォーム 29">
            <a:extLst>
              <a:ext uri="{FF2B5EF4-FFF2-40B4-BE49-F238E27FC236}">
                <a16:creationId xmlns:a16="http://schemas.microsoft.com/office/drawing/2014/main" id="{23E304BA-BD36-4BE7-CB50-3891626959DF}"/>
              </a:ext>
            </a:extLst>
          </p:cNvPr>
          <p:cNvSpPr/>
          <p:nvPr/>
        </p:nvSpPr>
        <p:spPr>
          <a:xfrm>
            <a:off x="3631955" y="1790155"/>
            <a:ext cx="479506" cy="260939"/>
          </a:xfrm>
          <a:custGeom>
            <a:avLst/>
            <a:gdLst>
              <a:gd name="connsiteX0" fmla="*/ 245 w 479506"/>
              <a:gd name="connsiteY0" fmla="*/ 260895 h 260939"/>
              <a:gd name="connsiteX1" fmla="*/ 79620 w 479506"/>
              <a:gd name="connsiteY1" fmla="*/ 130720 h 260939"/>
              <a:gd name="connsiteX2" fmla="*/ 44695 w 479506"/>
              <a:gd name="connsiteY2" fmla="*/ 159295 h 260939"/>
              <a:gd name="connsiteX3" fmla="*/ 165345 w 479506"/>
              <a:gd name="connsiteY3" fmla="*/ 89445 h 260939"/>
              <a:gd name="connsiteX4" fmla="*/ 136770 w 479506"/>
              <a:gd name="connsiteY4" fmla="*/ 102145 h 260939"/>
              <a:gd name="connsiteX5" fmla="*/ 254245 w 479506"/>
              <a:gd name="connsiteY5" fmla="*/ 79920 h 260939"/>
              <a:gd name="connsiteX6" fmla="*/ 384420 w 479506"/>
              <a:gd name="connsiteY6" fmla="*/ 70395 h 260939"/>
              <a:gd name="connsiteX7" fmla="*/ 314570 w 479506"/>
              <a:gd name="connsiteY7" fmla="*/ 67220 h 260939"/>
              <a:gd name="connsiteX8" fmla="*/ 473320 w 479506"/>
              <a:gd name="connsiteY8" fmla="*/ 86270 h 260939"/>
              <a:gd name="connsiteX9" fmla="*/ 438395 w 479506"/>
              <a:gd name="connsiteY9" fmla="*/ 64045 h 260939"/>
              <a:gd name="connsiteX10" fmla="*/ 355845 w 479506"/>
              <a:gd name="connsiteY10" fmla="*/ 545 h 260939"/>
              <a:gd name="connsiteX11" fmla="*/ 378070 w 479506"/>
              <a:gd name="connsiteY11" fmla="*/ 32295 h 260939"/>
              <a:gd name="connsiteX12" fmla="*/ 320920 w 479506"/>
              <a:gd name="connsiteY12" fmla="*/ 13245 h 260939"/>
              <a:gd name="connsiteX13" fmla="*/ 330445 w 479506"/>
              <a:gd name="connsiteY13" fmla="*/ 25945 h 260939"/>
              <a:gd name="connsiteX14" fmla="*/ 184395 w 479506"/>
              <a:gd name="connsiteY14" fmla="*/ 48170 h 260939"/>
              <a:gd name="connsiteX15" fmla="*/ 219320 w 479506"/>
              <a:gd name="connsiteY15" fmla="*/ 48170 h 260939"/>
              <a:gd name="connsiteX16" fmla="*/ 108195 w 479506"/>
              <a:gd name="connsiteY16" fmla="*/ 92620 h 260939"/>
              <a:gd name="connsiteX17" fmla="*/ 143120 w 479506"/>
              <a:gd name="connsiteY17" fmla="*/ 79920 h 260939"/>
              <a:gd name="connsiteX18" fmla="*/ 57395 w 479506"/>
              <a:gd name="connsiteY18" fmla="*/ 114845 h 260939"/>
              <a:gd name="connsiteX19" fmla="*/ 245 w 479506"/>
              <a:gd name="connsiteY19" fmla="*/ 260895 h 2609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479506" h="260939">
                <a:moveTo>
                  <a:pt x="245" y="260895"/>
                </a:moveTo>
                <a:cubicBezTo>
                  <a:pt x="3949" y="263541"/>
                  <a:pt x="72212" y="147653"/>
                  <a:pt x="79620" y="130720"/>
                </a:cubicBezTo>
                <a:cubicBezTo>
                  <a:pt x="87028" y="113787"/>
                  <a:pt x="30408" y="166174"/>
                  <a:pt x="44695" y="159295"/>
                </a:cubicBezTo>
                <a:cubicBezTo>
                  <a:pt x="58983" y="152416"/>
                  <a:pt x="149999" y="98970"/>
                  <a:pt x="165345" y="89445"/>
                </a:cubicBezTo>
                <a:cubicBezTo>
                  <a:pt x="180691" y="79920"/>
                  <a:pt x="121953" y="103732"/>
                  <a:pt x="136770" y="102145"/>
                </a:cubicBezTo>
                <a:cubicBezTo>
                  <a:pt x="151587" y="100558"/>
                  <a:pt x="212970" y="85212"/>
                  <a:pt x="254245" y="79920"/>
                </a:cubicBezTo>
                <a:cubicBezTo>
                  <a:pt x="295520" y="74628"/>
                  <a:pt x="374366" y="72512"/>
                  <a:pt x="384420" y="70395"/>
                </a:cubicBezTo>
                <a:cubicBezTo>
                  <a:pt x="394474" y="68278"/>
                  <a:pt x="299753" y="64574"/>
                  <a:pt x="314570" y="67220"/>
                </a:cubicBezTo>
                <a:cubicBezTo>
                  <a:pt x="329387" y="69866"/>
                  <a:pt x="452683" y="86799"/>
                  <a:pt x="473320" y="86270"/>
                </a:cubicBezTo>
                <a:cubicBezTo>
                  <a:pt x="493957" y="85741"/>
                  <a:pt x="457974" y="78332"/>
                  <a:pt x="438395" y="64045"/>
                </a:cubicBezTo>
                <a:cubicBezTo>
                  <a:pt x="418816" y="49758"/>
                  <a:pt x="365899" y="5837"/>
                  <a:pt x="355845" y="545"/>
                </a:cubicBezTo>
                <a:cubicBezTo>
                  <a:pt x="345791" y="-4747"/>
                  <a:pt x="383891" y="30178"/>
                  <a:pt x="378070" y="32295"/>
                </a:cubicBezTo>
                <a:cubicBezTo>
                  <a:pt x="372249" y="34412"/>
                  <a:pt x="320920" y="13245"/>
                  <a:pt x="320920" y="13245"/>
                </a:cubicBezTo>
                <a:cubicBezTo>
                  <a:pt x="312983" y="12187"/>
                  <a:pt x="353199" y="20124"/>
                  <a:pt x="330445" y="25945"/>
                </a:cubicBezTo>
                <a:cubicBezTo>
                  <a:pt x="307691" y="31766"/>
                  <a:pt x="202916" y="44466"/>
                  <a:pt x="184395" y="48170"/>
                </a:cubicBezTo>
                <a:cubicBezTo>
                  <a:pt x="165874" y="51874"/>
                  <a:pt x="232020" y="40762"/>
                  <a:pt x="219320" y="48170"/>
                </a:cubicBezTo>
                <a:cubicBezTo>
                  <a:pt x="206620" y="55578"/>
                  <a:pt x="120895" y="87328"/>
                  <a:pt x="108195" y="92620"/>
                </a:cubicBezTo>
                <a:cubicBezTo>
                  <a:pt x="95495" y="97912"/>
                  <a:pt x="151587" y="76216"/>
                  <a:pt x="143120" y="79920"/>
                </a:cubicBezTo>
                <a:cubicBezTo>
                  <a:pt x="134653" y="83624"/>
                  <a:pt x="79091" y="90504"/>
                  <a:pt x="57395" y="114845"/>
                </a:cubicBezTo>
                <a:cubicBezTo>
                  <a:pt x="35699" y="139186"/>
                  <a:pt x="-3459" y="258249"/>
                  <a:pt x="245" y="26089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1" name="フリーフォーム 30">
            <a:extLst>
              <a:ext uri="{FF2B5EF4-FFF2-40B4-BE49-F238E27FC236}">
                <a16:creationId xmlns:a16="http://schemas.microsoft.com/office/drawing/2014/main" id="{5B801727-87B4-DAA6-C424-FEC946E7876B}"/>
              </a:ext>
            </a:extLst>
          </p:cNvPr>
          <p:cNvSpPr/>
          <p:nvPr/>
        </p:nvSpPr>
        <p:spPr>
          <a:xfrm>
            <a:off x="3611332" y="1869966"/>
            <a:ext cx="525925" cy="216946"/>
          </a:xfrm>
          <a:custGeom>
            <a:avLst/>
            <a:gdLst>
              <a:gd name="connsiteX0" fmla="*/ 1818 w 525925"/>
              <a:gd name="connsiteY0" fmla="*/ 216009 h 216946"/>
              <a:gd name="connsiteX1" fmla="*/ 78018 w 525925"/>
              <a:gd name="connsiteY1" fmla="*/ 117584 h 216946"/>
              <a:gd name="connsiteX2" fmla="*/ 100243 w 525925"/>
              <a:gd name="connsiteY2" fmla="*/ 104884 h 216946"/>
              <a:gd name="connsiteX3" fmla="*/ 106593 w 525925"/>
              <a:gd name="connsiteY3" fmla="*/ 50909 h 216946"/>
              <a:gd name="connsiteX4" fmla="*/ 109768 w 525925"/>
              <a:gd name="connsiteY4" fmla="*/ 85834 h 216946"/>
              <a:gd name="connsiteX5" fmla="*/ 131993 w 525925"/>
              <a:gd name="connsiteY5" fmla="*/ 69959 h 216946"/>
              <a:gd name="connsiteX6" fmla="*/ 160568 w 525925"/>
              <a:gd name="connsiteY6" fmla="*/ 9634 h 216946"/>
              <a:gd name="connsiteX7" fmla="*/ 166918 w 525925"/>
              <a:gd name="connsiteY7" fmla="*/ 47734 h 216946"/>
              <a:gd name="connsiteX8" fmla="*/ 205018 w 525925"/>
              <a:gd name="connsiteY8" fmla="*/ 15984 h 216946"/>
              <a:gd name="connsiteX9" fmla="*/ 395518 w 525925"/>
              <a:gd name="connsiteY9" fmla="*/ 15984 h 216946"/>
              <a:gd name="connsiteX10" fmla="*/ 335193 w 525925"/>
              <a:gd name="connsiteY10" fmla="*/ 109 h 216946"/>
              <a:gd name="connsiteX11" fmla="*/ 509818 w 525925"/>
              <a:gd name="connsiteY11" fmla="*/ 9634 h 216946"/>
              <a:gd name="connsiteX12" fmla="*/ 452668 w 525925"/>
              <a:gd name="connsiteY12" fmla="*/ 22334 h 216946"/>
              <a:gd name="connsiteX13" fmla="*/ 490768 w 525925"/>
              <a:gd name="connsiteY13" fmla="*/ 57259 h 216946"/>
              <a:gd name="connsiteX14" fmla="*/ 373293 w 525925"/>
              <a:gd name="connsiteY14" fmla="*/ 35034 h 216946"/>
              <a:gd name="connsiteX15" fmla="*/ 525693 w 525925"/>
              <a:gd name="connsiteY15" fmla="*/ 85834 h 216946"/>
              <a:gd name="connsiteX16" fmla="*/ 405043 w 525925"/>
              <a:gd name="connsiteY16" fmla="*/ 54084 h 216946"/>
              <a:gd name="connsiteX17" fmla="*/ 287568 w 525925"/>
              <a:gd name="connsiteY17" fmla="*/ 31859 h 216946"/>
              <a:gd name="connsiteX18" fmla="*/ 227243 w 525925"/>
              <a:gd name="connsiteY18" fmla="*/ 31859 h 216946"/>
              <a:gd name="connsiteX19" fmla="*/ 109768 w 525925"/>
              <a:gd name="connsiteY19" fmla="*/ 98534 h 216946"/>
              <a:gd name="connsiteX20" fmla="*/ 163743 w 525925"/>
              <a:gd name="connsiteY20" fmla="*/ 50909 h 216946"/>
              <a:gd name="connsiteX21" fmla="*/ 1818 w 525925"/>
              <a:gd name="connsiteY21" fmla="*/ 216009 h 2169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525925" h="216946">
                <a:moveTo>
                  <a:pt x="1818" y="216009"/>
                </a:moveTo>
                <a:cubicBezTo>
                  <a:pt x="-12470" y="227122"/>
                  <a:pt x="61614" y="136105"/>
                  <a:pt x="78018" y="117584"/>
                </a:cubicBezTo>
                <a:cubicBezTo>
                  <a:pt x="94422" y="99063"/>
                  <a:pt x="95481" y="115996"/>
                  <a:pt x="100243" y="104884"/>
                </a:cubicBezTo>
                <a:cubicBezTo>
                  <a:pt x="105005" y="93772"/>
                  <a:pt x="105006" y="54084"/>
                  <a:pt x="106593" y="50909"/>
                </a:cubicBezTo>
                <a:cubicBezTo>
                  <a:pt x="108180" y="47734"/>
                  <a:pt x="105535" y="82659"/>
                  <a:pt x="109768" y="85834"/>
                </a:cubicBezTo>
                <a:cubicBezTo>
                  <a:pt x="114001" y="89009"/>
                  <a:pt x="123526" y="82659"/>
                  <a:pt x="131993" y="69959"/>
                </a:cubicBezTo>
                <a:cubicBezTo>
                  <a:pt x="140460" y="57259"/>
                  <a:pt x="154747" y="13338"/>
                  <a:pt x="160568" y="9634"/>
                </a:cubicBezTo>
                <a:cubicBezTo>
                  <a:pt x="166389" y="5930"/>
                  <a:pt x="159510" y="46676"/>
                  <a:pt x="166918" y="47734"/>
                </a:cubicBezTo>
                <a:cubicBezTo>
                  <a:pt x="174326" y="48792"/>
                  <a:pt x="166918" y="21276"/>
                  <a:pt x="205018" y="15984"/>
                </a:cubicBezTo>
                <a:cubicBezTo>
                  <a:pt x="243118" y="10692"/>
                  <a:pt x="373822" y="18630"/>
                  <a:pt x="395518" y="15984"/>
                </a:cubicBezTo>
                <a:cubicBezTo>
                  <a:pt x="417214" y="13338"/>
                  <a:pt x="316143" y="1167"/>
                  <a:pt x="335193" y="109"/>
                </a:cubicBezTo>
                <a:cubicBezTo>
                  <a:pt x="354243" y="-949"/>
                  <a:pt x="490239" y="5930"/>
                  <a:pt x="509818" y="9634"/>
                </a:cubicBezTo>
                <a:cubicBezTo>
                  <a:pt x="529397" y="13338"/>
                  <a:pt x="455843" y="14396"/>
                  <a:pt x="452668" y="22334"/>
                </a:cubicBezTo>
                <a:cubicBezTo>
                  <a:pt x="449493" y="30272"/>
                  <a:pt x="503997" y="55142"/>
                  <a:pt x="490768" y="57259"/>
                </a:cubicBezTo>
                <a:cubicBezTo>
                  <a:pt x="477539" y="59376"/>
                  <a:pt x="367472" y="30272"/>
                  <a:pt x="373293" y="35034"/>
                </a:cubicBezTo>
                <a:cubicBezTo>
                  <a:pt x="379114" y="39796"/>
                  <a:pt x="520401" y="82659"/>
                  <a:pt x="525693" y="85834"/>
                </a:cubicBezTo>
                <a:cubicBezTo>
                  <a:pt x="530985" y="89009"/>
                  <a:pt x="444730" y="63080"/>
                  <a:pt x="405043" y="54084"/>
                </a:cubicBezTo>
                <a:cubicBezTo>
                  <a:pt x="365356" y="45088"/>
                  <a:pt x="317201" y="35563"/>
                  <a:pt x="287568" y="31859"/>
                </a:cubicBezTo>
                <a:cubicBezTo>
                  <a:pt x="257935" y="28155"/>
                  <a:pt x="256876" y="20747"/>
                  <a:pt x="227243" y="31859"/>
                </a:cubicBezTo>
                <a:cubicBezTo>
                  <a:pt x="197610" y="42971"/>
                  <a:pt x="120351" y="95359"/>
                  <a:pt x="109768" y="98534"/>
                </a:cubicBezTo>
                <a:cubicBezTo>
                  <a:pt x="99185" y="101709"/>
                  <a:pt x="177501" y="35563"/>
                  <a:pt x="163743" y="50909"/>
                </a:cubicBezTo>
                <a:cubicBezTo>
                  <a:pt x="149985" y="66255"/>
                  <a:pt x="16106" y="204896"/>
                  <a:pt x="1818" y="21600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2" name="フリーフォーム 31">
            <a:extLst>
              <a:ext uri="{FF2B5EF4-FFF2-40B4-BE49-F238E27FC236}">
                <a16:creationId xmlns:a16="http://schemas.microsoft.com/office/drawing/2014/main" id="{93AEC958-4F0D-1734-B271-E0E0B5B5D1B5}"/>
              </a:ext>
            </a:extLst>
          </p:cNvPr>
          <p:cNvSpPr/>
          <p:nvPr/>
        </p:nvSpPr>
        <p:spPr>
          <a:xfrm>
            <a:off x="3646698" y="1892152"/>
            <a:ext cx="190860" cy="207939"/>
          </a:xfrm>
          <a:custGeom>
            <a:avLst/>
            <a:gdLst>
              <a:gd name="connsiteX0" fmla="*/ 182352 w 190860"/>
              <a:gd name="connsiteY0" fmla="*/ 148 h 207939"/>
              <a:gd name="connsiteX1" fmla="*/ 64877 w 190860"/>
              <a:gd name="connsiteY1" fmla="*/ 108098 h 207939"/>
              <a:gd name="connsiteX2" fmla="*/ 52177 w 190860"/>
              <a:gd name="connsiteY2" fmla="*/ 149373 h 207939"/>
              <a:gd name="connsiteX3" fmla="*/ 83927 w 190860"/>
              <a:gd name="connsiteY3" fmla="*/ 165248 h 207939"/>
              <a:gd name="connsiteX4" fmla="*/ 68052 w 190860"/>
              <a:gd name="connsiteY4" fmla="*/ 149373 h 207939"/>
              <a:gd name="connsiteX5" fmla="*/ 188702 w 190860"/>
              <a:gd name="connsiteY5" fmla="*/ 155723 h 207939"/>
              <a:gd name="connsiteX6" fmla="*/ 134727 w 190860"/>
              <a:gd name="connsiteY6" fmla="*/ 155723 h 207939"/>
              <a:gd name="connsiteX7" fmla="*/ 1377 w 190860"/>
              <a:gd name="connsiteY7" fmla="*/ 206523 h 207939"/>
              <a:gd name="connsiteX8" fmla="*/ 61702 w 190860"/>
              <a:gd name="connsiteY8" fmla="*/ 193823 h 207939"/>
              <a:gd name="connsiteX9" fmla="*/ 1377 w 190860"/>
              <a:gd name="connsiteY9" fmla="*/ 193823 h 207939"/>
              <a:gd name="connsiteX10" fmla="*/ 61702 w 190860"/>
              <a:gd name="connsiteY10" fmla="*/ 101748 h 207939"/>
              <a:gd name="connsiteX11" fmla="*/ 4552 w 190860"/>
              <a:gd name="connsiteY11" fmla="*/ 133498 h 207939"/>
              <a:gd name="connsiteX12" fmla="*/ 182352 w 190860"/>
              <a:gd name="connsiteY12" fmla="*/ 148 h 2079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90860" h="207939">
                <a:moveTo>
                  <a:pt x="182352" y="148"/>
                </a:moveTo>
                <a:cubicBezTo>
                  <a:pt x="192406" y="-4085"/>
                  <a:pt x="86573" y="83227"/>
                  <a:pt x="64877" y="108098"/>
                </a:cubicBezTo>
                <a:cubicBezTo>
                  <a:pt x="43181" y="132969"/>
                  <a:pt x="49002" y="139848"/>
                  <a:pt x="52177" y="149373"/>
                </a:cubicBezTo>
                <a:cubicBezTo>
                  <a:pt x="55352" y="158898"/>
                  <a:pt x="83927" y="165248"/>
                  <a:pt x="83927" y="165248"/>
                </a:cubicBezTo>
                <a:cubicBezTo>
                  <a:pt x="86573" y="165248"/>
                  <a:pt x="50590" y="150960"/>
                  <a:pt x="68052" y="149373"/>
                </a:cubicBezTo>
                <a:cubicBezTo>
                  <a:pt x="85514" y="147786"/>
                  <a:pt x="177590" y="154665"/>
                  <a:pt x="188702" y="155723"/>
                </a:cubicBezTo>
                <a:cubicBezTo>
                  <a:pt x="199814" y="156781"/>
                  <a:pt x="165948" y="147256"/>
                  <a:pt x="134727" y="155723"/>
                </a:cubicBezTo>
                <a:cubicBezTo>
                  <a:pt x="103506" y="164190"/>
                  <a:pt x="13548" y="200173"/>
                  <a:pt x="1377" y="206523"/>
                </a:cubicBezTo>
                <a:cubicBezTo>
                  <a:pt x="-10794" y="212873"/>
                  <a:pt x="61702" y="195940"/>
                  <a:pt x="61702" y="193823"/>
                </a:cubicBezTo>
                <a:cubicBezTo>
                  <a:pt x="61702" y="191706"/>
                  <a:pt x="1377" y="209169"/>
                  <a:pt x="1377" y="193823"/>
                </a:cubicBezTo>
                <a:cubicBezTo>
                  <a:pt x="1377" y="178477"/>
                  <a:pt x="61173" y="111802"/>
                  <a:pt x="61702" y="101748"/>
                </a:cubicBezTo>
                <a:cubicBezTo>
                  <a:pt x="62231" y="91694"/>
                  <a:pt x="-16086" y="149373"/>
                  <a:pt x="4552" y="133498"/>
                </a:cubicBezTo>
                <a:cubicBezTo>
                  <a:pt x="25189" y="117623"/>
                  <a:pt x="172298" y="4381"/>
                  <a:pt x="182352" y="14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3" name="フリーフォーム 32">
            <a:extLst>
              <a:ext uri="{FF2B5EF4-FFF2-40B4-BE49-F238E27FC236}">
                <a16:creationId xmlns:a16="http://schemas.microsoft.com/office/drawing/2014/main" id="{81900743-97EF-2BBC-6A7E-6A953E2A651B}"/>
              </a:ext>
            </a:extLst>
          </p:cNvPr>
          <p:cNvSpPr/>
          <p:nvPr/>
        </p:nvSpPr>
        <p:spPr>
          <a:xfrm>
            <a:off x="3627424" y="1911266"/>
            <a:ext cx="164058" cy="203294"/>
          </a:xfrm>
          <a:custGeom>
            <a:avLst/>
            <a:gdLst>
              <a:gd name="connsiteX0" fmla="*/ 163526 w 164058"/>
              <a:gd name="connsiteY0" fmla="*/ 84 h 203294"/>
              <a:gd name="connsiteX1" fmla="*/ 17476 w 164058"/>
              <a:gd name="connsiteY1" fmla="*/ 133434 h 203294"/>
              <a:gd name="connsiteX2" fmla="*/ 4776 w 164058"/>
              <a:gd name="connsiteY2" fmla="*/ 190584 h 203294"/>
              <a:gd name="connsiteX3" fmla="*/ 36526 w 164058"/>
              <a:gd name="connsiteY3" fmla="*/ 120734 h 203294"/>
              <a:gd name="connsiteX4" fmla="*/ 23826 w 164058"/>
              <a:gd name="connsiteY4" fmla="*/ 203284 h 203294"/>
              <a:gd name="connsiteX5" fmla="*/ 65101 w 164058"/>
              <a:gd name="connsiteY5" fmla="*/ 114384 h 203294"/>
              <a:gd name="connsiteX6" fmla="*/ 163526 w 164058"/>
              <a:gd name="connsiteY6" fmla="*/ 84 h 2032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64058" h="203294">
                <a:moveTo>
                  <a:pt x="163526" y="84"/>
                </a:moveTo>
                <a:cubicBezTo>
                  <a:pt x="155588" y="3259"/>
                  <a:pt x="43934" y="101684"/>
                  <a:pt x="17476" y="133434"/>
                </a:cubicBezTo>
                <a:cubicBezTo>
                  <a:pt x="-8982" y="165184"/>
                  <a:pt x="1601" y="192701"/>
                  <a:pt x="4776" y="190584"/>
                </a:cubicBezTo>
                <a:cubicBezTo>
                  <a:pt x="7951" y="188467"/>
                  <a:pt x="33351" y="118617"/>
                  <a:pt x="36526" y="120734"/>
                </a:cubicBezTo>
                <a:cubicBezTo>
                  <a:pt x="39701" y="122851"/>
                  <a:pt x="19064" y="204342"/>
                  <a:pt x="23826" y="203284"/>
                </a:cubicBezTo>
                <a:cubicBezTo>
                  <a:pt x="28588" y="202226"/>
                  <a:pt x="41818" y="145076"/>
                  <a:pt x="65101" y="114384"/>
                </a:cubicBezTo>
                <a:cubicBezTo>
                  <a:pt x="88384" y="83692"/>
                  <a:pt x="171464" y="-3091"/>
                  <a:pt x="163526" y="8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4" name="フリーフォーム 33">
            <a:extLst>
              <a:ext uri="{FF2B5EF4-FFF2-40B4-BE49-F238E27FC236}">
                <a16:creationId xmlns:a16="http://schemas.microsoft.com/office/drawing/2014/main" id="{E777B5D9-DFEF-C5D4-D119-6C00A5640032}"/>
              </a:ext>
            </a:extLst>
          </p:cNvPr>
          <p:cNvSpPr/>
          <p:nvPr/>
        </p:nvSpPr>
        <p:spPr>
          <a:xfrm>
            <a:off x="3816348" y="1901243"/>
            <a:ext cx="290240" cy="52929"/>
          </a:xfrm>
          <a:custGeom>
            <a:avLst/>
            <a:gdLst>
              <a:gd name="connsiteX0" fmla="*/ 2 w 290240"/>
              <a:gd name="connsiteY0" fmla="*/ 13282 h 52929"/>
              <a:gd name="connsiteX1" fmla="*/ 127002 w 290240"/>
              <a:gd name="connsiteY1" fmla="*/ 32332 h 52929"/>
              <a:gd name="connsiteX2" fmla="*/ 180977 w 290240"/>
              <a:gd name="connsiteY2" fmla="*/ 48207 h 52929"/>
              <a:gd name="connsiteX3" fmla="*/ 279402 w 290240"/>
              <a:gd name="connsiteY3" fmla="*/ 51382 h 52929"/>
              <a:gd name="connsiteX4" fmla="*/ 209552 w 290240"/>
              <a:gd name="connsiteY4" fmla="*/ 25982 h 52929"/>
              <a:gd name="connsiteX5" fmla="*/ 288927 w 290240"/>
              <a:gd name="connsiteY5" fmla="*/ 25982 h 52929"/>
              <a:gd name="connsiteX6" fmla="*/ 130177 w 290240"/>
              <a:gd name="connsiteY6" fmla="*/ 582 h 52929"/>
              <a:gd name="connsiteX7" fmla="*/ 2 w 290240"/>
              <a:gd name="connsiteY7" fmla="*/ 13282 h 529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0240" h="52929">
                <a:moveTo>
                  <a:pt x="2" y="13282"/>
                </a:moveTo>
                <a:cubicBezTo>
                  <a:pt x="-527" y="18574"/>
                  <a:pt x="96839" y="26511"/>
                  <a:pt x="127002" y="32332"/>
                </a:cubicBezTo>
                <a:cubicBezTo>
                  <a:pt x="157165" y="38153"/>
                  <a:pt x="155577" y="45032"/>
                  <a:pt x="180977" y="48207"/>
                </a:cubicBezTo>
                <a:cubicBezTo>
                  <a:pt x="206377" y="51382"/>
                  <a:pt x="274640" y="55086"/>
                  <a:pt x="279402" y="51382"/>
                </a:cubicBezTo>
                <a:cubicBezTo>
                  <a:pt x="284164" y="47678"/>
                  <a:pt x="207965" y="30215"/>
                  <a:pt x="209552" y="25982"/>
                </a:cubicBezTo>
                <a:cubicBezTo>
                  <a:pt x="211139" y="21749"/>
                  <a:pt x="302156" y="30215"/>
                  <a:pt x="288927" y="25982"/>
                </a:cubicBezTo>
                <a:cubicBezTo>
                  <a:pt x="275698" y="21749"/>
                  <a:pt x="176744" y="3757"/>
                  <a:pt x="130177" y="582"/>
                </a:cubicBezTo>
                <a:cubicBezTo>
                  <a:pt x="83610" y="-2593"/>
                  <a:pt x="531" y="7990"/>
                  <a:pt x="2" y="1328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5" name="フリーフォーム 34">
            <a:extLst>
              <a:ext uri="{FF2B5EF4-FFF2-40B4-BE49-F238E27FC236}">
                <a16:creationId xmlns:a16="http://schemas.microsoft.com/office/drawing/2014/main" id="{0E58FB25-4DE4-61B3-929E-0C5AFCF47097}"/>
              </a:ext>
            </a:extLst>
          </p:cNvPr>
          <p:cNvSpPr/>
          <p:nvPr/>
        </p:nvSpPr>
        <p:spPr>
          <a:xfrm>
            <a:off x="3659388" y="1907936"/>
            <a:ext cx="334766" cy="150199"/>
          </a:xfrm>
          <a:custGeom>
            <a:avLst/>
            <a:gdLst>
              <a:gd name="connsiteX0" fmla="*/ 334762 w 334766"/>
              <a:gd name="connsiteY0" fmla="*/ 239 h 150199"/>
              <a:gd name="connsiteX1" fmla="*/ 271262 w 334766"/>
              <a:gd name="connsiteY1" fmla="*/ 82789 h 150199"/>
              <a:gd name="connsiteX2" fmla="*/ 229987 w 334766"/>
              <a:gd name="connsiteY2" fmla="*/ 117714 h 150199"/>
              <a:gd name="connsiteX3" fmla="*/ 274437 w 334766"/>
              <a:gd name="connsiteY3" fmla="*/ 89139 h 150199"/>
              <a:gd name="connsiteX4" fmla="*/ 204587 w 334766"/>
              <a:gd name="connsiteY4" fmla="*/ 117714 h 150199"/>
              <a:gd name="connsiteX5" fmla="*/ 128387 w 334766"/>
              <a:gd name="connsiteY5" fmla="*/ 133589 h 150199"/>
              <a:gd name="connsiteX6" fmla="*/ 1387 w 334766"/>
              <a:gd name="connsiteY6" fmla="*/ 139939 h 150199"/>
              <a:gd name="connsiteX7" fmla="*/ 217287 w 334766"/>
              <a:gd name="connsiteY7" fmla="*/ 136764 h 150199"/>
              <a:gd name="connsiteX8" fmla="*/ 150612 w 334766"/>
              <a:gd name="connsiteY8" fmla="*/ 149464 h 150199"/>
              <a:gd name="connsiteX9" fmla="*/ 268087 w 334766"/>
              <a:gd name="connsiteY9" fmla="*/ 111364 h 150199"/>
              <a:gd name="connsiteX10" fmla="*/ 334762 w 334766"/>
              <a:gd name="connsiteY10" fmla="*/ 239 h 1501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334766" h="150199">
                <a:moveTo>
                  <a:pt x="334762" y="239"/>
                </a:moveTo>
                <a:cubicBezTo>
                  <a:pt x="335291" y="-4524"/>
                  <a:pt x="288724" y="63210"/>
                  <a:pt x="271262" y="82789"/>
                </a:cubicBezTo>
                <a:cubicBezTo>
                  <a:pt x="253800" y="102368"/>
                  <a:pt x="229458" y="116656"/>
                  <a:pt x="229987" y="117714"/>
                </a:cubicBezTo>
                <a:cubicBezTo>
                  <a:pt x="230516" y="118772"/>
                  <a:pt x="278670" y="89139"/>
                  <a:pt x="274437" y="89139"/>
                </a:cubicBezTo>
                <a:cubicBezTo>
                  <a:pt x="270204" y="89139"/>
                  <a:pt x="228929" y="110306"/>
                  <a:pt x="204587" y="117714"/>
                </a:cubicBezTo>
                <a:cubicBezTo>
                  <a:pt x="180245" y="125122"/>
                  <a:pt x="162254" y="129885"/>
                  <a:pt x="128387" y="133589"/>
                </a:cubicBezTo>
                <a:cubicBezTo>
                  <a:pt x="94520" y="137293"/>
                  <a:pt x="-13430" y="139410"/>
                  <a:pt x="1387" y="139939"/>
                </a:cubicBezTo>
                <a:cubicBezTo>
                  <a:pt x="16204" y="140468"/>
                  <a:pt x="192416" y="135177"/>
                  <a:pt x="217287" y="136764"/>
                </a:cubicBezTo>
                <a:cubicBezTo>
                  <a:pt x="242158" y="138352"/>
                  <a:pt x="142145" y="153697"/>
                  <a:pt x="150612" y="149464"/>
                </a:cubicBezTo>
                <a:cubicBezTo>
                  <a:pt x="159079" y="145231"/>
                  <a:pt x="236337" y="135706"/>
                  <a:pt x="268087" y="111364"/>
                </a:cubicBezTo>
                <a:cubicBezTo>
                  <a:pt x="299837" y="87022"/>
                  <a:pt x="334233" y="5002"/>
                  <a:pt x="334762" y="23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6" name="フリーフォーム 35">
            <a:extLst>
              <a:ext uri="{FF2B5EF4-FFF2-40B4-BE49-F238E27FC236}">
                <a16:creationId xmlns:a16="http://schemas.microsoft.com/office/drawing/2014/main" id="{C8171020-3227-6AE1-BE48-A43D4E4D9F1A}"/>
              </a:ext>
            </a:extLst>
          </p:cNvPr>
          <p:cNvSpPr/>
          <p:nvPr/>
        </p:nvSpPr>
        <p:spPr>
          <a:xfrm>
            <a:off x="3873498" y="1919145"/>
            <a:ext cx="207020" cy="119308"/>
          </a:xfrm>
          <a:custGeom>
            <a:avLst/>
            <a:gdLst>
              <a:gd name="connsiteX0" fmla="*/ 206377 w 207020"/>
              <a:gd name="connsiteY0" fmla="*/ 1730 h 119308"/>
              <a:gd name="connsiteX1" fmla="*/ 98427 w 207020"/>
              <a:gd name="connsiteY1" fmla="*/ 84280 h 119308"/>
              <a:gd name="connsiteX2" fmla="*/ 2 w 207020"/>
              <a:gd name="connsiteY2" fmla="*/ 119205 h 119308"/>
              <a:gd name="connsiteX3" fmla="*/ 95252 w 207020"/>
              <a:gd name="connsiteY3" fmla="*/ 74755 h 119308"/>
              <a:gd name="connsiteX4" fmla="*/ 142877 w 207020"/>
              <a:gd name="connsiteY4" fmla="*/ 30305 h 119308"/>
              <a:gd name="connsiteX5" fmla="*/ 206377 w 207020"/>
              <a:gd name="connsiteY5" fmla="*/ 1730 h 1193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07020" h="119308">
                <a:moveTo>
                  <a:pt x="206377" y="1730"/>
                </a:moveTo>
                <a:cubicBezTo>
                  <a:pt x="198969" y="10726"/>
                  <a:pt x="132823" y="64701"/>
                  <a:pt x="98427" y="84280"/>
                </a:cubicBezTo>
                <a:cubicBezTo>
                  <a:pt x="64031" y="103859"/>
                  <a:pt x="531" y="120792"/>
                  <a:pt x="2" y="119205"/>
                </a:cubicBezTo>
                <a:cubicBezTo>
                  <a:pt x="-527" y="117618"/>
                  <a:pt x="71440" y="89572"/>
                  <a:pt x="95252" y="74755"/>
                </a:cubicBezTo>
                <a:cubicBezTo>
                  <a:pt x="119064" y="59938"/>
                  <a:pt x="130706" y="39301"/>
                  <a:pt x="142877" y="30305"/>
                </a:cubicBezTo>
                <a:cubicBezTo>
                  <a:pt x="155048" y="21309"/>
                  <a:pt x="213785" y="-7266"/>
                  <a:pt x="206377" y="173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9" name="フリーフォーム 38">
            <a:extLst>
              <a:ext uri="{FF2B5EF4-FFF2-40B4-BE49-F238E27FC236}">
                <a16:creationId xmlns:a16="http://schemas.microsoft.com/office/drawing/2014/main" id="{C36616E8-9550-8612-B99F-BEF8F19F2A1F}"/>
              </a:ext>
            </a:extLst>
          </p:cNvPr>
          <p:cNvSpPr/>
          <p:nvPr/>
        </p:nvSpPr>
        <p:spPr>
          <a:xfrm>
            <a:off x="3636562" y="2050885"/>
            <a:ext cx="240173" cy="105588"/>
          </a:xfrm>
          <a:custGeom>
            <a:avLst/>
            <a:gdLst>
              <a:gd name="connsiteX0" fmla="*/ 1988 w 240173"/>
              <a:gd name="connsiteY0" fmla="*/ 57315 h 105588"/>
              <a:gd name="connsiteX1" fmla="*/ 94063 w 240173"/>
              <a:gd name="connsiteY1" fmla="*/ 60490 h 105588"/>
              <a:gd name="connsiteX2" fmla="*/ 113113 w 240173"/>
              <a:gd name="connsiteY2" fmla="*/ 165 h 105588"/>
              <a:gd name="connsiteX3" fmla="*/ 125813 w 240173"/>
              <a:gd name="connsiteY3" fmla="*/ 44615 h 105588"/>
              <a:gd name="connsiteX4" fmla="*/ 160738 w 240173"/>
              <a:gd name="connsiteY4" fmla="*/ 104940 h 105588"/>
              <a:gd name="connsiteX5" fmla="*/ 148038 w 240173"/>
              <a:gd name="connsiteY5" fmla="*/ 3340 h 105588"/>
              <a:gd name="connsiteX6" fmla="*/ 182963 w 240173"/>
              <a:gd name="connsiteY6" fmla="*/ 60490 h 105588"/>
              <a:gd name="connsiteX7" fmla="*/ 198838 w 240173"/>
              <a:gd name="connsiteY7" fmla="*/ 82715 h 105588"/>
              <a:gd name="connsiteX8" fmla="*/ 202013 w 240173"/>
              <a:gd name="connsiteY8" fmla="*/ 28740 h 105588"/>
              <a:gd name="connsiteX9" fmla="*/ 240113 w 240173"/>
              <a:gd name="connsiteY9" fmla="*/ 98590 h 105588"/>
              <a:gd name="connsiteX10" fmla="*/ 211538 w 240173"/>
              <a:gd name="connsiteY10" fmla="*/ 12865 h 105588"/>
              <a:gd name="connsiteX11" fmla="*/ 192488 w 240173"/>
              <a:gd name="connsiteY11" fmla="*/ 31915 h 105588"/>
              <a:gd name="connsiteX12" fmla="*/ 1988 w 240173"/>
              <a:gd name="connsiteY12" fmla="*/ 57315 h 1055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240173" h="105588">
                <a:moveTo>
                  <a:pt x="1988" y="57315"/>
                </a:moveTo>
                <a:cubicBezTo>
                  <a:pt x="-14416" y="62078"/>
                  <a:pt x="75542" y="70015"/>
                  <a:pt x="94063" y="60490"/>
                </a:cubicBezTo>
                <a:cubicBezTo>
                  <a:pt x="112584" y="50965"/>
                  <a:pt x="107821" y="2811"/>
                  <a:pt x="113113" y="165"/>
                </a:cubicBezTo>
                <a:cubicBezTo>
                  <a:pt x="118405" y="-2481"/>
                  <a:pt x="117876" y="27153"/>
                  <a:pt x="125813" y="44615"/>
                </a:cubicBezTo>
                <a:cubicBezTo>
                  <a:pt x="133750" y="62077"/>
                  <a:pt x="157034" y="111819"/>
                  <a:pt x="160738" y="104940"/>
                </a:cubicBezTo>
                <a:cubicBezTo>
                  <a:pt x="164442" y="98061"/>
                  <a:pt x="144334" y="10748"/>
                  <a:pt x="148038" y="3340"/>
                </a:cubicBezTo>
                <a:cubicBezTo>
                  <a:pt x="151742" y="-4068"/>
                  <a:pt x="174496" y="47261"/>
                  <a:pt x="182963" y="60490"/>
                </a:cubicBezTo>
                <a:cubicBezTo>
                  <a:pt x="191430" y="73719"/>
                  <a:pt x="195663" y="88007"/>
                  <a:pt x="198838" y="82715"/>
                </a:cubicBezTo>
                <a:cubicBezTo>
                  <a:pt x="202013" y="77423"/>
                  <a:pt x="195134" y="26094"/>
                  <a:pt x="202013" y="28740"/>
                </a:cubicBezTo>
                <a:cubicBezTo>
                  <a:pt x="208892" y="31386"/>
                  <a:pt x="238526" y="101236"/>
                  <a:pt x="240113" y="98590"/>
                </a:cubicBezTo>
                <a:cubicBezTo>
                  <a:pt x="241701" y="95944"/>
                  <a:pt x="211538" y="12865"/>
                  <a:pt x="211538" y="12865"/>
                </a:cubicBezTo>
                <a:cubicBezTo>
                  <a:pt x="203601" y="1752"/>
                  <a:pt x="220005" y="25565"/>
                  <a:pt x="192488" y="31915"/>
                </a:cubicBezTo>
                <a:cubicBezTo>
                  <a:pt x="164971" y="38265"/>
                  <a:pt x="18392" y="52552"/>
                  <a:pt x="1988" y="5731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0" name="フリーフォーム 39">
            <a:extLst>
              <a:ext uri="{FF2B5EF4-FFF2-40B4-BE49-F238E27FC236}">
                <a16:creationId xmlns:a16="http://schemas.microsoft.com/office/drawing/2014/main" id="{040CDD31-B21F-20EE-8579-F2BE08A83582}"/>
              </a:ext>
            </a:extLst>
          </p:cNvPr>
          <p:cNvSpPr/>
          <p:nvPr/>
        </p:nvSpPr>
        <p:spPr>
          <a:xfrm>
            <a:off x="3765400" y="1936519"/>
            <a:ext cx="357127" cy="184406"/>
          </a:xfrm>
          <a:custGeom>
            <a:avLst/>
            <a:gdLst>
              <a:gd name="connsiteX0" fmla="*/ 200175 w 357127"/>
              <a:gd name="connsiteY0" fmla="*/ 231 h 184406"/>
              <a:gd name="connsiteX1" fmla="*/ 301775 w 357127"/>
              <a:gd name="connsiteY1" fmla="*/ 47856 h 184406"/>
              <a:gd name="connsiteX2" fmla="*/ 355750 w 357127"/>
              <a:gd name="connsiteY2" fmla="*/ 57381 h 184406"/>
              <a:gd name="connsiteX3" fmla="*/ 247800 w 357127"/>
              <a:gd name="connsiteY3" fmla="*/ 57381 h 184406"/>
              <a:gd name="connsiteX4" fmla="*/ 282725 w 357127"/>
              <a:gd name="connsiteY4" fmla="*/ 79606 h 184406"/>
              <a:gd name="connsiteX5" fmla="*/ 320825 w 357127"/>
              <a:gd name="connsiteY5" fmla="*/ 130406 h 184406"/>
              <a:gd name="connsiteX6" fmla="*/ 247800 w 357127"/>
              <a:gd name="connsiteY6" fmla="*/ 85956 h 184406"/>
              <a:gd name="connsiteX7" fmla="*/ 197000 w 357127"/>
              <a:gd name="connsiteY7" fmla="*/ 73256 h 184406"/>
              <a:gd name="connsiteX8" fmla="*/ 228750 w 357127"/>
              <a:gd name="connsiteY8" fmla="*/ 98656 h 184406"/>
              <a:gd name="connsiteX9" fmla="*/ 241450 w 357127"/>
              <a:gd name="connsiteY9" fmla="*/ 136756 h 184406"/>
              <a:gd name="connsiteX10" fmla="*/ 206525 w 357127"/>
              <a:gd name="connsiteY10" fmla="*/ 92306 h 184406"/>
              <a:gd name="connsiteX11" fmla="*/ 244625 w 357127"/>
              <a:gd name="connsiteY11" fmla="*/ 155806 h 184406"/>
              <a:gd name="connsiteX12" fmla="*/ 181125 w 357127"/>
              <a:gd name="connsiteY12" fmla="*/ 89131 h 184406"/>
              <a:gd name="connsiteX13" fmla="*/ 219225 w 357127"/>
              <a:gd name="connsiteY13" fmla="*/ 184381 h 184406"/>
              <a:gd name="connsiteX14" fmla="*/ 203350 w 357127"/>
              <a:gd name="connsiteY14" fmla="*/ 98656 h 184406"/>
              <a:gd name="connsiteX15" fmla="*/ 165250 w 357127"/>
              <a:gd name="connsiteY15" fmla="*/ 92306 h 184406"/>
              <a:gd name="connsiteX16" fmla="*/ 187475 w 357127"/>
              <a:gd name="connsiteY16" fmla="*/ 158981 h 184406"/>
              <a:gd name="connsiteX17" fmla="*/ 146200 w 357127"/>
              <a:gd name="connsiteY17" fmla="*/ 105006 h 184406"/>
              <a:gd name="connsiteX18" fmla="*/ 168425 w 357127"/>
              <a:gd name="connsiteY18" fmla="*/ 174856 h 184406"/>
              <a:gd name="connsiteX19" fmla="*/ 111275 w 357127"/>
              <a:gd name="connsiteY19" fmla="*/ 111356 h 184406"/>
              <a:gd name="connsiteX20" fmla="*/ 136675 w 357127"/>
              <a:gd name="connsiteY20" fmla="*/ 181206 h 184406"/>
              <a:gd name="connsiteX21" fmla="*/ 104925 w 357127"/>
              <a:gd name="connsiteY21" fmla="*/ 130406 h 184406"/>
              <a:gd name="connsiteX22" fmla="*/ 150 w 357127"/>
              <a:gd name="connsiteY22" fmla="*/ 136756 h 184406"/>
              <a:gd name="connsiteX23" fmla="*/ 130325 w 357127"/>
              <a:gd name="connsiteY23" fmla="*/ 117706 h 184406"/>
              <a:gd name="connsiteX24" fmla="*/ 130325 w 357127"/>
              <a:gd name="connsiteY24" fmla="*/ 111356 h 184406"/>
              <a:gd name="connsiteX25" fmla="*/ 190650 w 357127"/>
              <a:gd name="connsiteY25" fmla="*/ 70081 h 184406"/>
              <a:gd name="connsiteX26" fmla="*/ 200175 w 357127"/>
              <a:gd name="connsiteY26" fmla="*/ 231 h 1844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357127" h="184406">
                <a:moveTo>
                  <a:pt x="200175" y="231"/>
                </a:moveTo>
                <a:cubicBezTo>
                  <a:pt x="218696" y="-3473"/>
                  <a:pt x="275846" y="38331"/>
                  <a:pt x="301775" y="47856"/>
                </a:cubicBezTo>
                <a:cubicBezTo>
                  <a:pt x="327704" y="57381"/>
                  <a:pt x="364746" y="55794"/>
                  <a:pt x="355750" y="57381"/>
                </a:cubicBezTo>
                <a:cubicBezTo>
                  <a:pt x="346754" y="58968"/>
                  <a:pt x="259971" y="53677"/>
                  <a:pt x="247800" y="57381"/>
                </a:cubicBezTo>
                <a:cubicBezTo>
                  <a:pt x="235629" y="61085"/>
                  <a:pt x="270554" y="67435"/>
                  <a:pt x="282725" y="79606"/>
                </a:cubicBezTo>
                <a:cubicBezTo>
                  <a:pt x="294896" y="91777"/>
                  <a:pt x="326646" y="129348"/>
                  <a:pt x="320825" y="130406"/>
                </a:cubicBezTo>
                <a:cubicBezTo>
                  <a:pt x="315004" y="131464"/>
                  <a:pt x="268437" y="95481"/>
                  <a:pt x="247800" y="85956"/>
                </a:cubicBezTo>
                <a:cubicBezTo>
                  <a:pt x="227163" y="76431"/>
                  <a:pt x="200175" y="71139"/>
                  <a:pt x="197000" y="73256"/>
                </a:cubicBezTo>
                <a:cubicBezTo>
                  <a:pt x="193825" y="75373"/>
                  <a:pt x="221342" y="88073"/>
                  <a:pt x="228750" y="98656"/>
                </a:cubicBezTo>
                <a:cubicBezTo>
                  <a:pt x="236158" y="109239"/>
                  <a:pt x="245154" y="137814"/>
                  <a:pt x="241450" y="136756"/>
                </a:cubicBezTo>
                <a:cubicBezTo>
                  <a:pt x="237746" y="135698"/>
                  <a:pt x="205996" y="89131"/>
                  <a:pt x="206525" y="92306"/>
                </a:cubicBezTo>
                <a:cubicBezTo>
                  <a:pt x="207054" y="95481"/>
                  <a:pt x="248858" y="156335"/>
                  <a:pt x="244625" y="155806"/>
                </a:cubicBezTo>
                <a:cubicBezTo>
                  <a:pt x="240392" y="155277"/>
                  <a:pt x="185358" y="84369"/>
                  <a:pt x="181125" y="89131"/>
                </a:cubicBezTo>
                <a:cubicBezTo>
                  <a:pt x="176892" y="93893"/>
                  <a:pt x="215521" y="182794"/>
                  <a:pt x="219225" y="184381"/>
                </a:cubicBezTo>
                <a:cubicBezTo>
                  <a:pt x="222929" y="185968"/>
                  <a:pt x="212346" y="114002"/>
                  <a:pt x="203350" y="98656"/>
                </a:cubicBezTo>
                <a:cubicBezTo>
                  <a:pt x="194354" y="83310"/>
                  <a:pt x="167896" y="82252"/>
                  <a:pt x="165250" y="92306"/>
                </a:cubicBezTo>
                <a:cubicBezTo>
                  <a:pt x="162604" y="102360"/>
                  <a:pt x="190650" y="156864"/>
                  <a:pt x="187475" y="158981"/>
                </a:cubicBezTo>
                <a:cubicBezTo>
                  <a:pt x="184300" y="161098"/>
                  <a:pt x="149375" y="102360"/>
                  <a:pt x="146200" y="105006"/>
                </a:cubicBezTo>
                <a:cubicBezTo>
                  <a:pt x="143025" y="107652"/>
                  <a:pt x="174246" y="173798"/>
                  <a:pt x="168425" y="174856"/>
                </a:cubicBezTo>
                <a:cubicBezTo>
                  <a:pt x="162604" y="175914"/>
                  <a:pt x="116566" y="110298"/>
                  <a:pt x="111275" y="111356"/>
                </a:cubicBezTo>
                <a:cubicBezTo>
                  <a:pt x="105984" y="112414"/>
                  <a:pt x="137733" y="178031"/>
                  <a:pt x="136675" y="181206"/>
                </a:cubicBezTo>
                <a:cubicBezTo>
                  <a:pt x="135617" y="184381"/>
                  <a:pt x="127679" y="137814"/>
                  <a:pt x="104925" y="130406"/>
                </a:cubicBezTo>
                <a:cubicBezTo>
                  <a:pt x="82171" y="122998"/>
                  <a:pt x="-4083" y="138873"/>
                  <a:pt x="150" y="136756"/>
                </a:cubicBezTo>
                <a:cubicBezTo>
                  <a:pt x="4383" y="134639"/>
                  <a:pt x="108629" y="121939"/>
                  <a:pt x="130325" y="117706"/>
                </a:cubicBezTo>
                <a:cubicBezTo>
                  <a:pt x="152021" y="113473"/>
                  <a:pt x="120271" y="119293"/>
                  <a:pt x="130325" y="111356"/>
                </a:cubicBezTo>
                <a:cubicBezTo>
                  <a:pt x="140379" y="103419"/>
                  <a:pt x="174246" y="83839"/>
                  <a:pt x="190650" y="70081"/>
                </a:cubicBezTo>
                <a:cubicBezTo>
                  <a:pt x="207054" y="56323"/>
                  <a:pt x="181654" y="3935"/>
                  <a:pt x="200175" y="23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1" name="フリーフォーム 40">
            <a:extLst>
              <a:ext uri="{FF2B5EF4-FFF2-40B4-BE49-F238E27FC236}">
                <a16:creationId xmlns:a16="http://schemas.microsoft.com/office/drawing/2014/main" id="{F05373B6-9AB9-AFBC-FE41-E846C97FB1F1}"/>
              </a:ext>
            </a:extLst>
          </p:cNvPr>
          <p:cNvSpPr/>
          <p:nvPr/>
        </p:nvSpPr>
        <p:spPr>
          <a:xfrm>
            <a:off x="3716102" y="1869985"/>
            <a:ext cx="211401" cy="179070"/>
          </a:xfrm>
          <a:custGeom>
            <a:avLst/>
            <a:gdLst>
              <a:gd name="connsiteX0" fmla="*/ 103423 w 211401"/>
              <a:gd name="connsiteY0" fmla="*/ 90 h 179070"/>
              <a:gd name="connsiteX1" fmla="*/ 201848 w 211401"/>
              <a:gd name="connsiteY1" fmla="*/ 50890 h 179070"/>
              <a:gd name="connsiteX2" fmla="*/ 201848 w 211401"/>
              <a:gd name="connsiteY2" fmla="*/ 104865 h 179070"/>
              <a:gd name="connsiteX3" fmla="*/ 151048 w 211401"/>
              <a:gd name="connsiteY3" fmla="*/ 168365 h 179070"/>
              <a:gd name="connsiteX4" fmla="*/ 116123 w 211401"/>
              <a:gd name="connsiteY4" fmla="*/ 177890 h 179070"/>
              <a:gd name="connsiteX5" fmla="*/ 49448 w 211401"/>
              <a:gd name="connsiteY5" fmla="*/ 155665 h 179070"/>
              <a:gd name="connsiteX6" fmla="*/ 4998 w 211401"/>
              <a:gd name="connsiteY6" fmla="*/ 111215 h 179070"/>
              <a:gd name="connsiteX7" fmla="*/ 8173 w 211401"/>
              <a:gd name="connsiteY7" fmla="*/ 63590 h 179070"/>
              <a:gd name="connsiteX8" fmla="*/ 103423 w 211401"/>
              <a:gd name="connsiteY8" fmla="*/ 90 h 1790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11401" h="179070">
                <a:moveTo>
                  <a:pt x="103423" y="90"/>
                </a:moveTo>
                <a:cubicBezTo>
                  <a:pt x="135702" y="-2027"/>
                  <a:pt x="185444" y="33428"/>
                  <a:pt x="201848" y="50890"/>
                </a:cubicBezTo>
                <a:cubicBezTo>
                  <a:pt x="218252" y="68353"/>
                  <a:pt x="210315" y="85286"/>
                  <a:pt x="201848" y="104865"/>
                </a:cubicBezTo>
                <a:cubicBezTo>
                  <a:pt x="193381" y="124444"/>
                  <a:pt x="165335" y="156194"/>
                  <a:pt x="151048" y="168365"/>
                </a:cubicBezTo>
                <a:cubicBezTo>
                  <a:pt x="136761" y="180536"/>
                  <a:pt x="133056" y="180007"/>
                  <a:pt x="116123" y="177890"/>
                </a:cubicBezTo>
                <a:cubicBezTo>
                  <a:pt x="99190" y="175773"/>
                  <a:pt x="67969" y="166778"/>
                  <a:pt x="49448" y="155665"/>
                </a:cubicBezTo>
                <a:cubicBezTo>
                  <a:pt x="30927" y="144553"/>
                  <a:pt x="11877" y="126561"/>
                  <a:pt x="4998" y="111215"/>
                </a:cubicBezTo>
                <a:cubicBezTo>
                  <a:pt x="-1881" y="95869"/>
                  <a:pt x="-2410" y="79465"/>
                  <a:pt x="8173" y="63590"/>
                </a:cubicBezTo>
                <a:cubicBezTo>
                  <a:pt x="18756" y="47715"/>
                  <a:pt x="71144" y="2207"/>
                  <a:pt x="103423" y="9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2" name="円/楕円 41">
            <a:extLst>
              <a:ext uri="{FF2B5EF4-FFF2-40B4-BE49-F238E27FC236}">
                <a16:creationId xmlns:a16="http://schemas.microsoft.com/office/drawing/2014/main" id="{87F52F08-F50C-FD80-65EA-44C3410D7279}"/>
              </a:ext>
            </a:extLst>
          </p:cNvPr>
          <p:cNvSpPr/>
          <p:nvPr/>
        </p:nvSpPr>
        <p:spPr>
          <a:xfrm>
            <a:off x="3755521" y="1963814"/>
            <a:ext cx="47625" cy="47625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3" name="円/楕円 42">
            <a:extLst>
              <a:ext uri="{FF2B5EF4-FFF2-40B4-BE49-F238E27FC236}">
                <a16:creationId xmlns:a16="http://schemas.microsoft.com/office/drawing/2014/main" id="{6C8D0B26-94E5-85AA-CFF4-C290900AF259}"/>
              </a:ext>
            </a:extLst>
          </p:cNvPr>
          <p:cNvSpPr/>
          <p:nvPr/>
        </p:nvSpPr>
        <p:spPr>
          <a:xfrm>
            <a:off x="3802510" y="1970507"/>
            <a:ext cx="47625" cy="47625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4" name="円/楕円 43">
            <a:extLst>
              <a:ext uri="{FF2B5EF4-FFF2-40B4-BE49-F238E27FC236}">
                <a16:creationId xmlns:a16="http://schemas.microsoft.com/office/drawing/2014/main" id="{17660BFE-3C81-F856-2477-9AD2A2DBB0B2}"/>
              </a:ext>
            </a:extLst>
          </p:cNvPr>
          <p:cNvSpPr/>
          <p:nvPr/>
        </p:nvSpPr>
        <p:spPr>
          <a:xfrm>
            <a:off x="3821969" y="1966811"/>
            <a:ext cx="47625" cy="47625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5" name="フリーフォーム 44">
            <a:extLst>
              <a:ext uri="{FF2B5EF4-FFF2-40B4-BE49-F238E27FC236}">
                <a16:creationId xmlns:a16="http://schemas.microsoft.com/office/drawing/2014/main" id="{E523819B-17B4-8CB7-278D-1A6C1BD18892}"/>
              </a:ext>
            </a:extLst>
          </p:cNvPr>
          <p:cNvSpPr/>
          <p:nvPr/>
        </p:nvSpPr>
        <p:spPr>
          <a:xfrm>
            <a:off x="3508137" y="1790203"/>
            <a:ext cx="47884" cy="169509"/>
          </a:xfrm>
          <a:custGeom>
            <a:avLst/>
            <a:gdLst>
              <a:gd name="connsiteX0" fmla="*/ 38338 w 47884"/>
              <a:gd name="connsiteY0" fmla="*/ 497 h 169509"/>
              <a:gd name="connsiteX1" fmla="*/ 9763 w 47884"/>
              <a:gd name="connsiteY1" fmla="*/ 89397 h 169509"/>
              <a:gd name="connsiteX2" fmla="*/ 47863 w 47884"/>
              <a:gd name="connsiteY2" fmla="*/ 159247 h 169509"/>
              <a:gd name="connsiteX3" fmla="*/ 3413 w 47884"/>
              <a:gd name="connsiteY3" fmla="*/ 108447 h 169509"/>
              <a:gd name="connsiteX4" fmla="*/ 3413 w 47884"/>
              <a:gd name="connsiteY4" fmla="*/ 168772 h 169509"/>
              <a:gd name="connsiteX5" fmla="*/ 6588 w 47884"/>
              <a:gd name="connsiteY5" fmla="*/ 57647 h 169509"/>
              <a:gd name="connsiteX6" fmla="*/ 38338 w 47884"/>
              <a:gd name="connsiteY6" fmla="*/ 497 h 1695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7884" h="169509">
                <a:moveTo>
                  <a:pt x="38338" y="497"/>
                </a:moveTo>
                <a:cubicBezTo>
                  <a:pt x="38867" y="5789"/>
                  <a:pt x="8175" y="62939"/>
                  <a:pt x="9763" y="89397"/>
                </a:cubicBezTo>
                <a:cubicBezTo>
                  <a:pt x="11350" y="115855"/>
                  <a:pt x="48921" y="156072"/>
                  <a:pt x="47863" y="159247"/>
                </a:cubicBezTo>
                <a:cubicBezTo>
                  <a:pt x="46805" y="162422"/>
                  <a:pt x="10821" y="106860"/>
                  <a:pt x="3413" y="108447"/>
                </a:cubicBezTo>
                <a:cubicBezTo>
                  <a:pt x="-3995" y="110034"/>
                  <a:pt x="2884" y="177239"/>
                  <a:pt x="3413" y="168772"/>
                </a:cubicBezTo>
                <a:cubicBezTo>
                  <a:pt x="3942" y="160305"/>
                  <a:pt x="2884" y="81989"/>
                  <a:pt x="6588" y="57647"/>
                </a:cubicBezTo>
                <a:cubicBezTo>
                  <a:pt x="10292" y="33305"/>
                  <a:pt x="37809" y="-4795"/>
                  <a:pt x="38338" y="49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6" name="フリーフォーム 45">
            <a:extLst>
              <a:ext uri="{FF2B5EF4-FFF2-40B4-BE49-F238E27FC236}">
                <a16:creationId xmlns:a16="http://schemas.microsoft.com/office/drawing/2014/main" id="{9668E3EF-2292-03C5-0A09-75FBF825253B}"/>
              </a:ext>
            </a:extLst>
          </p:cNvPr>
          <p:cNvSpPr/>
          <p:nvPr/>
        </p:nvSpPr>
        <p:spPr>
          <a:xfrm>
            <a:off x="3565026" y="1803338"/>
            <a:ext cx="17143" cy="137032"/>
          </a:xfrm>
          <a:custGeom>
            <a:avLst/>
            <a:gdLst>
              <a:gd name="connsiteX0" fmla="*/ 3674 w 17143"/>
              <a:gd name="connsiteY0" fmla="*/ 62 h 137032"/>
              <a:gd name="connsiteX1" fmla="*/ 499 w 17143"/>
              <a:gd name="connsiteY1" fmla="*/ 76262 h 137032"/>
              <a:gd name="connsiteX2" fmla="*/ 16374 w 17143"/>
              <a:gd name="connsiteY2" fmla="*/ 136587 h 137032"/>
              <a:gd name="connsiteX3" fmla="*/ 13199 w 17143"/>
              <a:gd name="connsiteY3" fmla="*/ 101662 h 137032"/>
              <a:gd name="connsiteX4" fmla="*/ 499 w 17143"/>
              <a:gd name="connsiteY4" fmla="*/ 63562 h 137032"/>
              <a:gd name="connsiteX5" fmla="*/ 3674 w 17143"/>
              <a:gd name="connsiteY5" fmla="*/ 62 h 1370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143" h="137032">
                <a:moveTo>
                  <a:pt x="3674" y="62"/>
                </a:moveTo>
                <a:cubicBezTo>
                  <a:pt x="3674" y="2179"/>
                  <a:pt x="-1618" y="53508"/>
                  <a:pt x="499" y="76262"/>
                </a:cubicBezTo>
                <a:cubicBezTo>
                  <a:pt x="2616" y="99016"/>
                  <a:pt x="14257" y="132354"/>
                  <a:pt x="16374" y="136587"/>
                </a:cubicBezTo>
                <a:cubicBezTo>
                  <a:pt x="18491" y="140820"/>
                  <a:pt x="15845" y="113833"/>
                  <a:pt x="13199" y="101662"/>
                </a:cubicBezTo>
                <a:cubicBezTo>
                  <a:pt x="10553" y="89491"/>
                  <a:pt x="2616" y="76791"/>
                  <a:pt x="499" y="63562"/>
                </a:cubicBezTo>
                <a:cubicBezTo>
                  <a:pt x="-1618" y="50333"/>
                  <a:pt x="3674" y="-2055"/>
                  <a:pt x="3674" y="6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7" name="フリーフォーム 46">
            <a:extLst>
              <a:ext uri="{FF2B5EF4-FFF2-40B4-BE49-F238E27FC236}">
                <a16:creationId xmlns:a16="http://schemas.microsoft.com/office/drawing/2014/main" id="{C5446BC8-FA9F-F476-50B5-8F4181453292}"/>
              </a:ext>
            </a:extLst>
          </p:cNvPr>
          <p:cNvSpPr/>
          <p:nvPr/>
        </p:nvSpPr>
        <p:spPr>
          <a:xfrm>
            <a:off x="3565525" y="1777802"/>
            <a:ext cx="200159" cy="136934"/>
          </a:xfrm>
          <a:custGeom>
            <a:avLst/>
            <a:gdLst>
              <a:gd name="connsiteX0" fmla="*/ 0 w 200159"/>
              <a:gd name="connsiteY0" fmla="*/ 47823 h 136934"/>
              <a:gd name="connsiteX1" fmla="*/ 53975 w 200159"/>
              <a:gd name="connsiteY1" fmla="*/ 101798 h 136934"/>
              <a:gd name="connsiteX2" fmla="*/ 50800 w 200159"/>
              <a:gd name="connsiteY2" fmla="*/ 136723 h 136934"/>
              <a:gd name="connsiteX3" fmla="*/ 107950 w 200159"/>
              <a:gd name="connsiteY3" fmla="*/ 85923 h 136934"/>
              <a:gd name="connsiteX4" fmla="*/ 200025 w 200159"/>
              <a:gd name="connsiteY4" fmla="*/ 198 h 136934"/>
              <a:gd name="connsiteX5" fmla="*/ 127000 w 200159"/>
              <a:gd name="connsiteY5" fmla="*/ 63698 h 136934"/>
              <a:gd name="connsiteX6" fmla="*/ 66675 w 200159"/>
              <a:gd name="connsiteY6" fmla="*/ 108148 h 136934"/>
              <a:gd name="connsiteX7" fmla="*/ 79375 w 200159"/>
              <a:gd name="connsiteY7" fmla="*/ 57348 h 136934"/>
              <a:gd name="connsiteX8" fmla="*/ 111125 w 200159"/>
              <a:gd name="connsiteY8" fmla="*/ 9723 h 136934"/>
              <a:gd name="connsiteX9" fmla="*/ 41275 w 200159"/>
              <a:gd name="connsiteY9" fmla="*/ 79573 h 136934"/>
              <a:gd name="connsiteX10" fmla="*/ 53975 w 200159"/>
              <a:gd name="connsiteY10" fmla="*/ 38298 h 136934"/>
              <a:gd name="connsiteX11" fmla="*/ 53975 w 200159"/>
              <a:gd name="connsiteY11" fmla="*/ 95448 h 136934"/>
              <a:gd name="connsiteX12" fmla="*/ 0 w 200159"/>
              <a:gd name="connsiteY12" fmla="*/ 47823 h 1369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200159" h="136934">
                <a:moveTo>
                  <a:pt x="0" y="47823"/>
                </a:moveTo>
                <a:cubicBezTo>
                  <a:pt x="0" y="48881"/>
                  <a:pt x="45508" y="86981"/>
                  <a:pt x="53975" y="101798"/>
                </a:cubicBezTo>
                <a:cubicBezTo>
                  <a:pt x="62442" y="116615"/>
                  <a:pt x="41804" y="139369"/>
                  <a:pt x="50800" y="136723"/>
                </a:cubicBezTo>
                <a:cubicBezTo>
                  <a:pt x="59796" y="134077"/>
                  <a:pt x="83079" y="108677"/>
                  <a:pt x="107950" y="85923"/>
                </a:cubicBezTo>
                <a:cubicBezTo>
                  <a:pt x="132821" y="63169"/>
                  <a:pt x="196850" y="3902"/>
                  <a:pt x="200025" y="198"/>
                </a:cubicBezTo>
                <a:cubicBezTo>
                  <a:pt x="203200" y="-3506"/>
                  <a:pt x="149225" y="45706"/>
                  <a:pt x="127000" y="63698"/>
                </a:cubicBezTo>
                <a:cubicBezTo>
                  <a:pt x="104775" y="81690"/>
                  <a:pt x="74612" y="109206"/>
                  <a:pt x="66675" y="108148"/>
                </a:cubicBezTo>
                <a:cubicBezTo>
                  <a:pt x="58738" y="107090"/>
                  <a:pt x="71967" y="73752"/>
                  <a:pt x="79375" y="57348"/>
                </a:cubicBezTo>
                <a:cubicBezTo>
                  <a:pt x="86783" y="40944"/>
                  <a:pt x="117475" y="6019"/>
                  <a:pt x="111125" y="9723"/>
                </a:cubicBezTo>
                <a:cubicBezTo>
                  <a:pt x="104775" y="13427"/>
                  <a:pt x="50800" y="74810"/>
                  <a:pt x="41275" y="79573"/>
                </a:cubicBezTo>
                <a:cubicBezTo>
                  <a:pt x="31750" y="84336"/>
                  <a:pt x="51858" y="35652"/>
                  <a:pt x="53975" y="38298"/>
                </a:cubicBezTo>
                <a:cubicBezTo>
                  <a:pt x="56092" y="40944"/>
                  <a:pt x="60325" y="92802"/>
                  <a:pt x="53975" y="95448"/>
                </a:cubicBezTo>
                <a:cubicBezTo>
                  <a:pt x="47625" y="98094"/>
                  <a:pt x="0" y="46765"/>
                  <a:pt x="0" y="4782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8" name="フリーフォーム 47">
            <a:extLst>
              <a:ext uri="{FF2B5EF4-FFF2-40B4-BE49-F238E27FC236}">
                <a16:creationId xmlns:a16="http://schemas.microsoft.com/office/drawing/2014/main" id="{1817A0D2-A3D0-018F-A48A-4DC35782500D}"/>
              </a:ext>
            </a:extLst>
          </p:cNvPr>
          <p:cNvSpPr/>
          <p:nvPr/>
        </p:nvSpPr>
        <p:spPr>
          <a:xfrm>
            <a:off x="3648448" y="1676016"/>
            <a:ext cx="291367" cy="192564"/>
          </a:xfrm>
          <a:custGeom>
            <a:avLst/>
            <a:gdLst>
              <a:gd name="connsiteX0" fmla="*/ 2802 w 291367"/>
              <a:gd name="connsiteY0" fmla="*/ 190884 h 192564"/>
              <a:gd name="connsiteX1" fmla="*/ 225052 w 291367"/>
              <a:gd name="connsiteY1" fmla="*/ 41659 h 192564"/>
              <a:gd name="connsiteX2" fmla="*/ 126627 w 291367"/>
              <a:gd name="connsiteY2" fmla="*/ 70234 h 192564"/>
              <a:gd name="connsiteX3" fmla="*/ 288552 w 291367"/>
              <a:gd name="connsiteY3" fmla="*/ 384 h 192564"/>
              <a:gd name="connsiteX4" fmla="*/ 218702 w 291367"/>
              <a:gd name="connsiteY4" fmla="*/ 44834 h 192564"/>
              <a:gd name="connsiteX5" fmla="*/ 82177 w 291367"/>
              <a:gd name="connsiteY5" fmla="*/ 101984 h 192564"/>
              <a:gd name="connsiteX6" fmla="*/ 132977 w 291367"/>
              <a:gd name="connsiteY6" fmla="*/ 86109 h 192564"/>
              <a:gd name="connsiteX7" fmla="*/ 101227 w 291367"/>
              <a:gd name="connsiteY7" fmla="*/ 121034 h 192564"/>
              <a:gd name="connsiteX8" fmla="*/ 2802 w 291367"/>
              <a:gd name="connsiteY8" fmla="*/ 190884 h 1925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91367" h="192564">
                <a:moveTo>
                  <a:pt x="2802" y="190884"/>
                </a:moveTo>
                <a:cubicBezTo>
                  <a:pt x="23440" y="177655"/>
                  <a:pt x="204415" y="61767"/>
                  <a:pt x="225052" y="41659"/>
                </a:cubicBezTo>
                <a:cubicBezTo>
                  <a:pt x="245689" y="21551"/>
                  <a:pt x="116044" y="77113"/>
                  <a:pt x="126627" y="70234"/>
                </a:cubicBezTo>
                <a:cubicBezTo>
                  <a:pt x="137210" y="63355"/>
                  <a:pt x="273206" y="4617"/>
                  <a:pt x="288552" y="384"/>
                </a:cubicBezTo>
                <a:cubicBezTo>
                  <a:pt x="303898" y="-3849"/>
                  <a:pt x="253098" y="27901"/>
                  <a:pt x="218702" y="44834"/>
                </a:cubicBezTo>
                <a:cubicBezTo>
                  <a:pt x="184306" y="61767"/>
                  <a:pt x="96465" y="95105"/>
                  <a:pt x="82177" y="101984"/>
                </a:cubicBezTo>
                <a:cubicBezTo>
                  <a:pt x="67890" y="108863"/>
                  <a:pt x="129802" y="82934"/>
                  <a:pt x="132977" y="86109"/>
                </a:cubicBezTo>
                <a:cubicBezTo>
                  <a:pt x="136152" y="89284"/>
                  <a:pt x="120806" y="106747"/>
                  <a:pt x="101227" y="121034"/>
                </a:cubicBezTo>
                <a:cubicBezTo>
                  <a:pt x="81648" y="135321"/>
                  <a:pt x="-17836" y="204113"/>
                  <a:pt x="2802" y="19088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9" name="フリーフォーム 48">
            <a:extLst>
              <a:ext uri="{FF2B5EF4-FFF2-40B4-BE49-F238E27FC236}">
                <a16:creationId xmlns:a16="http://schemas.microsoft.com/office/drawing/2014/main" id="{2F973D41-A7B0-D7A1-0CB9-90A49E211CD8}"/>
              </a:ext>
            </a:extLst>
          </p:cNvPr>
          <p:cNvSpPr/>
          <p:nvPr/>
        </p:nvSpPr>
        <p:spPr>
          <a:xfrm>
            <a:off x="3575045" y="1761775"/>
            <a:ext cx="358096" cy="181335"/>
          </a:xfrm>
          <a:custGeom>
            <a:avLst/>
            <a:gdLst>
              <a:gd name="connsiteX0" fmla="*/ 5 w 358096"/>
              <a:gd name="connsiteY0" fmla="*/ 181325 h 181335"/>
              <a:gd name="connsiteX1" fmla="*/ 193680 w 358096"/>
              <a:gd name="connsiteY1" fmla="*/ 76550 h 181335"/>
              <a:gd name="connsiteX2" fmla="*/ 327030 w 358096"/>
              <a:gd name="connsiteY2" fmla="*/ 13050 h 181335"/>
              <a:gd name="connsiteX3" fmla="*/ 254005 w 358096"/>
              <a:gd name="connsiteY3" fmla="*/ 51150 h 181335"/>
              <a:gd name="connsiteX4" fmla="*/ 355605 w 358096"/>
              <a:gd name="connsiteY4" fmla="*/ 350 h 181335"/>
              <a:gd name="connsiteX5" fmla="*/ 314330 w 358096"/>
              <a:gd name="connsiteY5" fmla="*/ 32100 h 181335"/>
              <a:gd name="connsiteX6" fmla="*/ 177805 w 358096"/>
              <a:gd name="connsiteY6" fmla="*/ 95600 h 181335"/>
              <a:gd name="connsiteX7" fmla="*/ 200030 w 358096"/>
              <a:gd name="connsiteY7" fmla="*/ 70200 h 181335"/>
              <a:gd name="connsiteX8" fmla="*/ 5 w 358096"/>
              <a:gd name="connsiteY8" fmla="*/ 181325 h 1813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58096" h="181335">
                <a:moveTo>
                  <a:pt x="5" y="181325"/>
                </a:moveTo>
                <a:cubicBezTo>
                  <a:pt x="-1053" y="182383"/>
                  <a:pt x="139176" y="104596"/>
                  <a:pt x="193680" y="76550"/>
                </a:cubicBezTo>
                <a:cubicBezTo>
                  <a:pt x="248184" y="48504"/>
                  <a:pt x="316976" y="17283"/>
                  <a:pt x="327030" y="13050"/>
                </a:cubicBezTo>
                <a:cubicBezTo>
                  <a:pt x="337084" y="8817"/>
                  <a:pt x="249243" y="53267"/>
                  <a:pt x="254005" y="51150"/>
                </a:cubicBezTo>
                <a:cubicBezTo>
                  <a:pt x="258767" y="49033"/>
                  <a:pt x="345551" y="3525"/>
                  <a:pt x="355605" y="350"/>
                </a:cubicBezTo>
                <a:cubicBezTo>
                  <a:pt x="365659" y="-2825"/>
                  <a:pt x="343963" y="16225"/>
                  <a:pt x="314330" y="32100"/>
                </a:cubicBezTo>
                <a:cubicBezTo>
                  <a:pt x="284697" y="47975"/>
                  <a:pt x="196855" y="89250"/>
                  <a:pt x="177805" y="95600"/>
                </a:cubicBezTo>
                <a:cubicBezTo>
                  <a:pt x="158755" y="101950"/>
                  <a:pt x="233897" y="55912"/>
                  <a:pt x="200030" y="70200"/>
                </a:cubicBezTo>
                <a:cubicBezTo>
                  <a:pt x="166163" y="84488"/>
                  <a:pt x="1063" y="180267"/>
                  <a:pt x="5" y="18132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0" name="フリーフォーム 49">
            <a:extLst>
              <a:ext uri="{FF2B5EF4-FFF2-40B4-BE49-F238E27FC236}">
                <a16:creationId xmlns:a16="http://schemas.microsoft.com/office/drawing/2014/main" id="{D9936E4B-CA0D-291F-58D5-50D0E5489985}"/>
              </a:ext>
            </a:extLst>
          </p:cNvPr>
          <p:cNvSpPr/>
          <p:nvPr/>
        </p:nvSpPr>
        <p:spPr>
          <a:xfrm>
            <a:off x="3765456" y="1733536"/>
            <a:ext cx="266166" cy="73058"/>
          </a:xfrm>
          <a:custGeom>
            <a:avLst/>
            <a:gdLst>
              <a:gd name="connsiteX0" fmla="*/ 94 w 266166"/>
              <a:gd name="connsiteY0" fmla="*/ 73039 h 73058"/>
              <a:gd name="connsiteX1" fmla="*/ 146144 w 266166"/>
              <a:gd name="connsiteY1" fmla="*/ 19064 h 73058"/>
              <a:gd name="connsiteX2" fmla="*/ 263619 w 266166"/>
              <a:gd name="connsiteY2" fmla="*/ 14 h 73058"/>
              <a:gd name="connsiteX3" fmla="*/ 222344 w 266166"/>
              <a:gd name="connsiteY3" fmla="*/ 15889 h 73058"/>
              <a:gd name="connsiteX4" fmla="*/ 168369 w 266166"/>
              <a:gd name="connsiteY4" fmla="*/ 12714 h 73058"/>
              <a:gd name="connsiteX5" fmla="*/ 94 w 266166"/>
              <a:gd name="connsiteY5" fmla="*/ 73039 h 730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66166" h="73058">
                <a:moveTo>
                  <a:pt x="94" y="73039"/>
                </a:moveTo>
                <a:cubicBezTo>
                  <a:pt x="-3610" y="74097"/>
                  <a:pt x="102223" y="31235"/>
                  <a:pt x="146144" y="19064"/>
                </a:cubicBezTo>
                <a:cubicBezTo>
                  <a:pt x="190065" y="6893"/>
                  <a:pt x="250919" y="543"/>
                  <a:pt x="263619" y="14"/>
                </a:cubicBezTo>
                <a:cubicBezTo>
                  <a:pt x="276319" y="-515"/>
                  <a:pt x="238219" y="13772"/>
                  <a:pt x="222344" y="15889"/>
                </a:cubicBezTo>
                <a:cubicBezTo>
                  <a:pt x="206469" y="18006"/>
                  <a:pt x="201706" y="4777"/>
                  <a:pt x="168369" y="12714"/>
                </a:cubicBezTo>
                <a:cubicBezTo>
                  <a:pt x="135032" y="20651"/>
                  <a:pt x="3798" y="71981"/>
                  <a:pt x="94" y="7303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1" name="フリーフォーム 50">
            <a:extLst>
              <a:ext uri="{FF2B5EF4-FFF2-40B4-BE49-F238E27FC236}">
                <a16:creationId xmlns:a16="http://schemas.microsoft.com/office/drawing/2014/main" id="{0FD7BB6D-2450-1EDA-E1C2-9589001D8500}"/>
              </a:ext>
            </a:extLst>
          </p:cNvPr>
          <p:cNvSpPr/>
          <p:nvPr/>
        </p:nvSpPr>
        <p:spPr>
          <a:xfrm>
            <a:off x="3267018" y="1962050"/>
            <a:ext cx="142305" cy="277511"/>
          </a:xfrm>
          <a:custGeom>
            <a:avLst/>
            <a:gdLst>
              <a:gd name="connsiteX0" fmla="*/ 57 w 142305"/>
              <a:gd name="connsiteY0" fmla="*/ 100 h 277511"/>
              <a:gd name="connsiteX1" fmla="*/ 104832 w 142305"/>
              <a:gd name="connsiteY1" fmla="*/ 146150 h 277511"/>
              <a:gd name="connsiteX2" fmla="*/ 108007 w 142305"/>
              <a:gd name="connsiteY2" fmla="*/ 114400 h 277511"/>
              <a:gd name="connsiteX3" fmla="*/ 136582 w 142305"/>
              <a:gd name="connsiteY3" fmla="*/ 276325 h 277511"/>
              <a:gd name="connsiteX4" fmla="*/ 136582 w 142305"/>
              <a:gd name="connsiteY4" fmla="*/ 184250 h 277511"/>
              <a:gd name="connsiteX5" fmla="*/ 76257 w 142305"/>
              <a:gd name="connsiteY5" fmla="*/ 117575 h 277511"/>
              <a:gd name="connsiteX6" fmla="*/ 120707 w 142305"/>
              <a:gd name="connsiteY6" fmla="*/ 171550 h 277511"/>
              <a:gd name="connsiteX7" fmla="*/ 57 w 142305"/>
              <a:gd name="connsiteY7" fmla="*/ 100 h 277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42305" h="277511">
                <a:moveTo>
                  <a:pt x="57" y="100"/>
                </a:moveTo>
                <a:cubicBezTo>
                  <a:pt x="-2589" y="-4133"/>
                  <a:pt x="86840" y="127100"/>
                  <a:pt x="104832" y="146150"/>
                </a:cubicBezTo>
                <a:cubicBezTo>
                  <a:pt x="122824" y="165200"/>
                  <a:pt x="102715" y="92704"/>
                  <a:pt x="108007" y="114400"/>
                </a:cubicBezTo>
                <a:cubicBezTo>
                  <a:pt x="113299" y="136096"/>
                  <a:pt x="131820" y="264683"/>
                  <a:pt x="136582" y="276325"/>
                </a:cubicBezTo>
                <a:cubicBezTo>
                  <a:pt x="141344" y="287967"/>
                  <a:pt x="146636" y="210708"/>
                  <a:pt x="136582" y="184250"/>
                </a:cubicBezTo>
                <a:cubicBezTo>
                  <a:pt x="126528" y="157792"/>
                  <a:pt x="78903" y="119692"/>
                  <a:pt x="76257" y="117575"/>
                </a:cubicBezTo>
                <a:cubicBezTo>
                  <a:pt x="73611" y="115458"/>
                  <a:pt x="128645" y="189542"/>
                  <a:pt x="120707" y="171550"/>
                </a:cubicBezTo>
                <a:cubicBezTo>
                  <a:pt x="112770" y="153558"/>
                  <a:pt x="2703" y="4333"/>
                  <a:pt x="57" y="10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2" name="フリーフォーム 51">
            <a:extLst>
              <a:ext uri="{FF2B5EF4-FFF2-40B4-BE49-F238E27FC236}">
                <a16:creationId xmlns:a16="http://schemas.microsoft.com/office/drawing/2014/main" id="{726B79C7-8D68-835B-0CCF-99E5CFB77941}"/>
              </a:ext>
            </a:extLst>
          </p:cNvPr>
          <p:cNvSpPr/>
          <p:nvPr/>
        </p:nvSpPr>
        <p:spPr>
          <a:xfrm>
            <a:off x="3435284" y="1863710"/>
            <a:ext cx="39702" cy="349307"/>
          </a:xfrm>
          <a:custGeom>
            <a:avLst/>
            <a:gdLst>
              <a:gd name="connsiteX0" fmla="*/ 66 w 39702"/>
              <a:gd name="connsiteY0" fmla="*/ 15 h 349307"/>
              <a:gd name="connsiteX1" fmla="*/ 28641 w 39702"/>
              <a:gd name="connsiteY1" fmla="*/ 165115 h 349307"/>
              <a:gd name="connsiteX2" fmla="*/ 15941 w 39702"/>
              <a:gd name="connsiteY2" fmla="*/ 241315 h 349307"/>
              <a:gd name="connsiteX3" fmla="*/ 19116 w 39702"/>
              <a:gd name="connsiteY3" fmla="*/ 327040 h 349307"/>
              <a:gd name="connsiteX4" fmla="*/ 25466 w 39702"/>
              <a:gd name="connsiteY4" fmla="*/ 228615 h 349307"/>
              <a:gd name="connsiteX5" fmla="*/ 34991 w 39702"/>
              <a:gd name="connsiteY5" fmla="*/ 349265 h 349307"/>
              <a:gd name="connsiteX6" fmla="*/ 38166 w 39702"/>
              <a:gd name="connsiteY6" fmla="*/ 241315 h 349307"/>
              <a:gd name="connsiteX7" fmla="*/ 38166 w 39702"/>
              <a:gd name="connsiteY7" fmla="*/ 155590 h 349307"/>
              <a:gd name="connsiteX8" fmla="*/ 66 w 39702"/>
              <a:gd name="connsiteY8" fmla="*/ 15 h 3493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9702" h="349307">
                <a:moveTo>
                  <a:pt x="66" y="15"/>
                </a:moveTo>
                <a:cubicBezTo>
                  <a:pt x="-1521" y="1602"/>
                  <a:pt x="25995" y="124898"/>
                  <a:pt x="28641" y="165115"/>
                </a:cubicBezTo>
                <a:cubicBezTo>
                  <a:pt x="31287" y="205332"/>
                  <a:pt x="17528" y="214328"/>
                  <a:pt x="15941" y="241315"/>
                </a:cubicBezTo>
                <a:cubicBezTo>
                  <a:pt x="14354" y="268302"/>
                  <a:pt x="17528" y="329157"/>
                  <a:pt x="19116" y="327040"/>
                </a:cubicBezTo>
                <a:cubicBezTo>
                  <a:pt x="20704" y="324923"/>
                  <a:pt x="22820" y="224911"/>
                  <a:pt x="25466" y="228615"/>
                </a:cubicBezTo>
                <a:cubicBezTo>
                  <a:pt x="28112" y="232319"/>
                  <a:pt x="32874" y="347148"/>
                  <a:pt x="34991" y="349265"/>
                </a:cubicBezTo>
                <a:cubicBezTo>
                  <a:pt x="37108" y="351382"/>
                  <a:pt x="37637" y="273594"/>
                  <a:pt x="38166" y="241315"/>
                </a:cubicBezTo>
                <a:cubicBezTo>
                  <a:pt x="38695" y="209036"/>
                  <a:pt x="41341" y="193690"/>
                  <a:pt x="38166" y="155590"/>
                </a:cubicBezTo>
                <a:cubicBezTo>
                  <a:pt x="34991" y="117490"/>
                  <a:pt x="1653" y="-1572"/>
                  <a:pt x="66" y="1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3" name="フリーフォーム 52">
            <a:extLst>
              <a:ext uri="{FF2B5EF4-FFF2-40B4-BE49-F238E27FC236}">
                <a16:creationId xmlns:a16="http://schemas.microsoft.com/office/drawing/2014/main" id="{5767C142-720C-3A13-3B52-FF002732F389}"/>
              </a:ext>
            </a:extLst>
          </p:cNvPr>
          <p:cNvSpPr/>
          <p:nvPr/>
        </p:nvSpPr>
        <p:spPr>
          <a:xfrm>
            <a:off x="3423151" y="2282822"/>
            <a:ext cx="56738" cy="225430"/>
          </a:xfrm>
          <a:custGeom>
            <a:avLst/>
            <a:gdLst>
              <a:gd name="connsiteX0" fmla="*/ 12199 w 56738"/>
              <a:gd name="connsiteY0" fmla="*/ 3 h 225430"/>
              <a:gd name="connsiteX1" fmla="*/ 15374 w 56738"/>
              <a:gd name="connsiteY1" fmla="*/ 107953 h 225430"/>
              <a:gd name="connsiteX2" fmla="*/ 56649 w 56738"/>
              <a:gd name="connsiteY2" fmla="*/ 225428 h 225430"/>
              <a:gd name="connsiteX3" fmla="*/ 2674 w 56738"/>
              <a:gd name="connsiteY3" fmla="*/ 104778 h 225430"/>
              <a:gd name="connsiteX4" fmla="*/ 12199 w 56738"/>
              <a:gd name="connsiteY4" fmla="*/ 3 h 2254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6738" h="225430">
                <a:moveTo>
                  <a:pt x="12199" y="3"/>
                </a:moveTo>
                <a:cubicBezTo>
                  <a:pt x="14316" y="532"/>
                  <a:pt x="7966" y="70382"/>
                  <a:pt x="15374" y="107953"/>
                </a:cubicBezTo>
                <a:cubicBezTo>
                  <a:pt x="22782" y="145524"/>
                  <a:pt x="58766" y="225957"/>
                  <a:pt x="56649" y="225428"/>
                </a:cubicBezTo>
                <a:cubicBezTo>
                  <a:pt x="54532" y="224899"/>
                  <a:pt x="11670" y="142349"/>
                  <a:pt x="2674" y="104778"/>
                </a:cubicBezTo>
                <a:cubicBezTo>
                  <a:pt x="-6322" y="67207"/>
                  <a:pt x="10082" y="-526"/>
                  <a:pt x="12199" y="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5" name="フリーフォーム 54">
            <a:extLst>
              <a:ext uri="{FF2B5EF4-FFF2-40B4-BE49-F238E27FC236}">
                <a16:creationId xmlns:a16="http://schemas.microsoft.com/office/drawing/2014/main" id="{F80A0199-8B77-F2A9-8D63-1AEB3FAE5674}"/>
              </a:ext>
            </a:extLst>
          </p:cNvPr>
          <p:cNvSpPr/>
          <p:nvPr/>
        </p:nvSpPr>
        <p:spPr>
          <a:xfrm>
            <a:off x="3425796" y="2111370"/>
            <a:ext cx="123347" cy="350282"/>
          </a:xfrm>
          <a:custGeom>
            <a:avLst/>
            <a:gdLst>
              <a:gd name="connsiteX0" fmla="*/ 29 w 123347"/>
              <a:gd name="connsiteY0" fmla="*/ 5 h 350282"/>
              <a:gd name="connsiteX1" fmla="*/ 79404 w 123347"/>
              <a:gd name="connsiteY1" fmla="*/ 209555 h 350282"/>
              <a:gd name="connsiteX2" fmla="*/ 101629 w 123347"/>
              <a:gd name="connsiteY2" fmla="*/ 314330 h 350282"/>
              <a:gd name="connsiteX3" fmla="*/ 92104 w 123347"/>
              <a:gd name="connsiteY3" fmla="*/ 228605 h 350282"/>
              <a:gd name="connsiteX4" fmla="*/ 120679 w 123347"/>
              <a:gd name="connsiteY4" fmla="*/ 349255 h 350282"/>
              <a:gd name="connsiteX5" fmla="*/ 120679 w 123347"/>
              <a:gd name="connsiteY5" fmla="*/ 282580 h 350282"/>
              <a:gd name="connsiteX6" fmla="*/ 107979 w 123347"/>
              <a:gd name="connsiteY6" fmla="*/ 209555 h 350282"/>
              <a:gd name="connsiteX7" fmla="*/ 79404 w 123347"/>
              <a:gd name="connsiteY7" fmla="*/ 107955 h 350282"/>
              <a:gd name="connsiteX8" fmla="*/ 107979 w 123347"/>
              <a:gd name="connsiteY8" fmla="*/ 282580 h 350282"/>
              <a:gd name="connsiteX9" fmla="*/ 88929 w 123347"/>
              <a:gd name="connsiteY9" fmla="*/ 215905 h 350282"/>
              <a:gd name="connsiteX10" fmla="*/ 29 w 123347"/>
              <a:gd name="connsiteY10" fmla="*/ 5 h 3502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23347" h="350282">
                <a:moveTo>
                  <a:pt x="29" y="5"/>
                </a:moveTo>
                <a:cubicBezTo>
                  <a:pt x="-1559" y="-1053"/>
                  <a:pt x="62471" y="157168"/>
                  <a:pt x="79404" y="209555"/>
                </a:cubicBezTo>
                <a:cubicBezTo>
                  <a:pt x="96337" y="261942"/>
                  <a:pt x="99512" y="311155"/>
                  <a:pt x="101629" y="314330"/>
                </a:cubicBezTo>
                <a:cubicBezTo>
                  <a:pt x="103746" y="317505"/>
                  <a:pt x="88929" y="222784"/>
                  <a:pt x="92104" y="228605"/>
                </a:cubicBezTo>
                <a:cubicBezTo>
                  <a:pt x="95279" y="234426"/>
                  <a:pt x="115917" y="340259"/>
                  <a:pt x="120679" y="349255"/>
                </a:cubicBezTo>
                <a:cubicBezTo>
                  <a:pt x="125441" y="358251"/>
                  <a:pt x="122796" y="305863"/>
                  <a:pt x="120679" y="282580"/>
                </a:cubicBezTo>
                <a:cubicBezTo>
                  <a:pt x="118562" y="259297"/>
                  <a:pt x="114858" y="238659"/>
                  <a:pt x="107979" y="209555"/>
                </a:cubicBezTo>
                <a:cubicBezTo>
                  <a:pt x="101100" y="180451"/>
                  <a:pt x="79404" y="95784"/>
                  <a:pt x="79404" y="107955"/>
                </a:cubicBezTo>
                <a:cubicBezTo>
                  <a:pt x="79404" y="120126"/>
                  <a:pt x="106392" y="264588"/>
                  <a:pt x="107979" y="282580"/>
                </a:cubicBezTo>
                <a:cubicBezTo>
                  <a:pt x="109567" y="300572"/>
                  <a:pt x="102687" y="258767"/>
                  <a:pt x="88929" y="215905"/>
                </a:cubicBezTo>
                <a:cubicBezTo>
                  <a:pt x="75171" y="173043"/>
                  <a:pt x="1617" y="1063"/>
                  <a:pt x="29" y="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6" name="フリーフォーム 55">
            <a:extLst>
              <a:ext uri="{FF2B5EF4-FFF2-40B4-BE49-F238E27FC236}">
                <a16:creationId xmlns:a16="http://schemas.microsoft.com/office/drawing/2014/main" id="{A9303FBC-0F1D-FD5B-F21A-C8B970075C10}"/>
              </a:ext>
            </a:extLst>
          </p:cNvPr>
          <p:cNvSpPr/>
          <p:nvPr/>
        </p:nvSpPr>
        <p:spPr>
          <a:xfrm>
            <a:off x="3492837" y="1971550"/>
            <a:ext cx="53891" cy="251498"/>
          </a:xfrm>
          <a:custGeom>
            <a:avLst/>
            <a:gdLst>
              <a:gd name="connsiteX0" fmla="*/ 53638 w 53891"/>
              <a:gd name="connsiteY0" fmla="*/ 125 h 251498"/>
              <a:gd name="connsiteX1" fmla="*/ 21888 w 53891"/>
              <a:gd name="connsiteY1" fmla="*/ 104900 h 251498"/>
              <a:gd name="connsiteX2" fmla="*/ 9188 w 53891"/>
              <a:gd name="connsiteY2" fmla="*/ 174750 h 251498"/>
              <a:gd name="connsiteX3" fmla="*/ 9188 w 53891"/>
              <a:gd name="connsiteY3" fmla="*/ 139825 h 251498"/>
              <a:gd name="connsiteX4" fmla="*/ 18713 w 53891"/>
              <a:gd name="connsiteY4" fmla="*/ 250950 h 251498"/>
              <a:gd name="connsiteX5" fmla="*/ 9188 w 53891"/>
              <a:gd name="connsiteY5" fmla="*/ 181100 h 251498"/>
              <a:gd name="connsiteX6" fmla="*/ 2838 w 53891"/>
              <a:gd name="connsiteY6" fmla="*/ 149350 h 251498"/>
              <a:gd name="connsiteX7" fmla="*/ 2838 w 53891"/>
              <a:gd name="connsiteY7" fmla="*/ 127125 h 251498"/>
              <a:gd name="connsiteX8" fmla="*/ 53638 w 53891"/>
              <a:gd name="connsiteY8" fmla="*/ 125 h 2514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3891" h="251498">
                <a:moveTo>
                  <a:pt x="53638" y="125"/>
                </a:moveTo>
                <a:cubicBezTo>
                  <a:pt x="56813" y="-3579"/>
                  <a:pt x="29296" y="75796"/>
                  <a:pt x="21888" y="104900"/>
                </a:cubicBezTo>
                <a:cubicBezTo>
                  <a:pt x="14480" y="134004"/>
                  <a:pt x="11305" y="168929"/>
                  <a:pt x="9188" y="174750"/>
                </a:cubicBezTo>
                <a:cubicBezTo>
                  <a:pt x="7071" y="180571"/>
                  <a:pt x="7601" y="127125"/>
                  <a:pt x="9188" y="139825"/>
                </a:cubicBezTo>
                <a:cubicBezTo>
                  <a:pt x="10775" y="152525"/>
                  <a:pt x="18713" y="244071"/>
                  <a:pt x="18713" y="250950"/>
                </a:cubicBezTo>
                <a:cubicBezTo>
                  <a:pt x="18713" y="257829"/>
                  <a:pt x="11834" y="198033"/>
                  <a:pt x="9188" y="181100"/>
                </a:cubicBezTo>
                <a:cubicBezTo>
                  <a:pt x="6542" y="164167"/>
                  <a:pt x="3896" y="158346"/>
                  <a:pt x="2838" y="149350"/>
                </a:cubicBezTo>
                <a:cubicBezTo>
                  <a:pt x="1780" y="140354"/>
                  <a:pt x="-2983" y="146175"/>
                  <a:pt x="2838" y="127125"/>
                </a:cubicBezTo>
                <a:cubicBezTo>
                  <a:pt x="8659" y="108075"/>
                  <a:pt x="50463" y="3829"/>
                  <a:pt x="53638" y="12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7" name="フリーフォーム 56">
            <a:extLst>
              <a:ext uri="{FF2B5EF4-FFF2-40B4-BE49-F238E27FC236}">
                <a16:creationId xmlns:a16="http://schemas.microsoft.com/office/drawing/2014/main" id="{A435503C-0FDC-69E5-629C-3B6575145D66}"/>
              </a:ext>
            </a:extLst>
          </p:cNvPr>
          <p:cNvSpPr/>
          <p:nvPr/>
        </p:nvSpPr>
        <p:spPr>
          <a:xfrm>
            <a:off x="3454400" y="2231866"/>
            <a:ext cx="55058" cy="222682"/>
          </a:xfrm>
          <a:custGeom>
            <a:avLst/>
            <a:gdLst>
              <a:gd name="connsiteX0" fmla="*/ 0 w 55058"/>
              <a:gd name="connsiteY0" fmla="*/ 159 h 222682"/>
              <a:gd name="connsiteX1" fmla="*/ 34925 w 55058"/>
              <a:gd name="connsiteY1" fmla="*/ 152559 h 222682"/>
              <a:gd name="connsiteX2" fmla="*/ 53975 w 55058"/>
              <a:gd name="connsiteY2" fmla="*/ 222409 h 222682"/>
              <a:gd name="connsiteX3" fmla="*/ 50800 w 55058"/>
              <a:gd name="connsiteY3" fmla="*/ 174784 h 222682"/>
              <a:gd name="connsiteX4" fmla="*/ 34925 w 55058"/>
              <a:gd name="connsiteY4" fmla="*/ 123984 h 222682"/>
              <a:gd name="connsiteX5" fmla="*/ 0 w 55058"/>
              <a:gd name="connsiteY5" fmla="*/ 159 h 2226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5058" h="222682">
                <a:moveTo>
                  <a:pt x="0" y="159"/>
                </a:moveTo>
                <a:cubicBezTo>
                  <a:pt x="0" y="4921"/>
                  <a:pt x="25929" y="115517"/>
                  <a:pt x="34925" y="152559"/>
                </a:cubicBezTo>
                <a:cubicBezTo>
                  <a:pt x="43921" y="189601"/>
                  <a:pt x="51329" y="218705"/>
                  <a:pt x="53975" y="222409"/>
                </a:cubicBezTo>
                <a:cubicBezTo>
                  <a:pt x="56621" y="226113"/>
                  <a:pt x="53975" y="191188"/>
                  <a:pt x="50800" y="174784"/>
                </a:cubicBezTo>
                <a:cubicBezTo>
                  <a:pt x="47625" y="158380"/>
                  <a:pt x="43392" y="149384"/>
                  <a:pt x="34925" y="123984"/>
                </a:cubicBezTo>
                <a:cubicBezTo>
                  <a:pt x="26458" y="98584"/>
                  <a:pt x="0" y="-4603"/>
                  <a:pt x="0" y="15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8" name="フリーフォーム 57">
            <a:extLst>
              <a:ext uri="{FF2B5EF4-FFF2-40B4-BE49-F238E27FC236}">
                <a16:creationId xmlns:a16="http://schemas.microsoft.com/office/drawing/2014/main" id="{A2CB6D75-4E08-68BF-3E97-5EDFB519D676}"/>
              </a:ext>
            </a:extLst>
          </p:cNvPr>
          <p:cNvSpPr/>
          <p:nvPr/>
        </p:nvSpPr>
        <p:spPr>
          <a:xfrm>
            <a:off x="3457179" y="2447881"/>
            <a:ext cx="45503" cy="267636"/>
          </a:xfrm>
          <a:custGeom>
            <a:avLst/>
            <a:gdLst>
              <a:gd name="connsiteX0" fmla="*/ 44846 w 45503"/>
              <a:gd name="connsiteY0" fmla="*/ 44 h 267636"/>
              <a:gd name="connsiteX1" fmla="*/ 9921 w 45503"/>
              <a:gd name="connsiteY1" fmla="*/ 146094 h 267636"/>
              <a:gd name="connsiteX2" fmla="*/ 13096 w 45503"/>
              <a:gd name="connsiteY2" fmla="*/ 190544 h 267636"/>
              <a:gd name="connsiteX3" fmla="*/ 44846 w 45503"/>
              <a:gd name="connsiteY3" fmla="*/ 266744 h 267636"/>
              <a:gd name="connsiteX4" fmla="*/ 32146 w 45503"/>
              <a:gd name="connsiteY4" fmla="*/ 228644 h 267636"/>
              <a:gd name="connsiteX5" fmla="*/ 3571 w 45503"/>
              <a:gd name="connsiteY5" fmla="*/ 174669 h 267636"/>
              <a:gd name="connsiteX6" fmla="*/ 3571 w 45503"/>
              <a:gd name="connsiteY6" fmla="*/ 161969 h 267636"/>
              <a:gd name="connsiteX7" fmla="*/ 44846 w 45503"/>
              <a:gd name="connsiteY7" fmla="*/ 44 h 2676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5503" h="267636">
                <a:moveTo>
                  <a:pt x="44846" y="44"/>
                </a:moveTo>
                <a:cubicBezTo>
                  <a:pt x="45904" y="-2602"/>
                  <a:pt x="15213" y="114344"/>
                  <a:pt x="9921" y="146094"/>
                </a:cubicBezTo>
                <a:cubicBezTo>
                  <a:pt x="4629" y="177844"/>
                  <a:pt x="7275" y="170436"/>
                  <a:pt x="13096" y="190544"/>
                </a:cubicBezTo>
                <a:cubicBezTo>
                  <a:pt x="18917" y="210652"/>
                  <a:pt x="41671" y="260394"/>
                  <a:pt x="44846" y="266744"/>
                </a:cubicBezTo>
                <a:cubicBezTo>
                  <a:pt x="48021" y="273094"/>
                  <a:pt x="39025" y="243990"/>
                  <a:pt x="32146" y="228644"/>
                </a:cubicBezTo>
                <a:cubicBezTo>
                  <a:pt x="25267" y="213298"/>
                  <a:pt x="3571" y="174669"/>
                  <a:pt x="3571" y="174669"/>
                </a:cubicBezTo>
                <a:cubicBezTo>
                  <a:pt x="-1191" y="163557"/>
                  <a:pt x="-1192" y="184194"/>
                  <a:pt x="3571" y="161969"/>
                </a:cubicBezTo>
                <a:cubicBezTo>
                  <a:pt x="8333" y="139744"/>
                  <a:pt x="43788" y="2690"/>
                  <a:pt x="44846" y="4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9" name="フリーフォーム 58">
            <a:extLst>
              <a:ext uri="{FF2B5EF4-FFF2-40B4-BE49-F238E27FC236}">
                <a16:creationId xmlns:a16="http://schemas.microsoft.com/office/drawing/2014/main" id="{33203FAD-A35E-0AFB-2007-ADA0EC082727}"/>
              </a:ext>
            </a:extLst>
          </p:cNvPr>
          <p:cNvSpPr/>
          <p:nvPr/>
        </p:nvSpPr>
        <p:spPr>
          <a:xfrm>
            <a:off x="3507374" y="2492354"/>
            <a:ext cx="26451" cy="171537"/>
          </a:xfrm>
          <a:custGeom>
            <a:avLst/>
            <a:gdLst>
              <a:gd name="connsiteX0" fmla="*/ 26401 w 26451"/>
              <a:gd name="connsiteY0" fmla="*/ 21 h 171537"/>
              <a:gd name="connsiteX1" fmla="*/ 7351 w 26451"/>
              <a:gd name="connsiteY1" fmla="*/ 117496 h 171537"/>
              <a:gd name="connsiteX2" fmla="*/ 1001 w 26451"/>
              <a:gd name="connsiteY2" fmla="*/ 171471 h 171537"/>
              <a:gd name="connsiteX3" fmla="*/ 1001 w 26451"/>
              <a:gd name="connsiteY3" fmla="*/ 107971 h 171537"/>
              <a:gd name="connsiteX4" fmla="*/ 26401 w 26451"/>
              <a:gd name="connsiteY4" fmla="*/ 21 h 1715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6451" h="171537">
                <a:moveTo>
                  <a:pt x="26401" y="21"/>
                </a:moveTo>
                <a:cubicBezTo>
                  <a:pt x="27459" y="1609"/>
                  <a:pt x="11584" y="88921"/>
                  <a:pt x="7351" y="117496"/>
                </a:cubicBezTo>
                <a:cubicBezTo>
                  <a:pt x="3118" y="146071"/>
                  <a:pt x="2059" y="173059"/>
                  <a:pt x="1001" y="171471"/>
                </a:cubicBezTo>
                <a:cubicBezTo>
                  <a:pt x="-57" y="169883"/>
                  <a:pt x="-586" y="129667"/>
                  <a:pt x="1001" y="107971"/>
                </a:cubicBezTo>
                <a:cubicBezTo>
                  <a:pt x="2588" y="86275"/>
                  <a:pt x="25343" y="-1567"/>
                  <a:pt x="26401" y="2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0" name="フリーフォーム 59">
            <a:extLst>
              <a:ext uri="{FF2B5EF4-FFF2-40B4-BE49-F238E27FC236}">
                <a16:creationId xmlns:a16="http://schemas.microsoft.com/office/drawing/2014/main" id="{3FA3D855-3348-5224-C718-2A68FDD34DCC}"/>
              </a:ext>
            </a:extLst>
          </p:cNvPr>
          <p:cNvSpPr/>
          <p:nvPr/>
        </p:nvSpPr>
        <p:spPr>
          <a:xfrm>
            <a:off x="3495649" y="2454273"/>
            <a:ext cx="130314" cy="234958"/>
          </a:xfrm>
          <a:custGeom>
            <a:avLst/>
            <a:gdLst>
              <a:gd name="connsiteX0" fmla="*/ 26 w 130314"/>
              <a:gd name="connsiteY0" fmla="*/ 2 h 234958"/>
              <a:gd name="connsiteX1" fmla="*/ 82576 w 130314"/>
              <a:gd name="connsiteY1" fmla="*/ 133352 h 234958"/>
              <a:gd name="connsiteX2" fmla="*/ 127026 w 130314"/>
              <a:gd name="connsiteY2" fmla="*/ 184152 h 234958"/>
              <a:gd name="connsiteX3" fmla="*/ 98451 w 130314"/>
              <a:gd name="connsiteY3" fmla="*/ 234952 h 234958"/>
              <a:gd name="connsiteX4" fmla="*/ 57176 w 130314"/>
              <a:gd name="connsiteY4" fmla="*/ 180977 h 234958"/>
              <a:gd name="connsiteX5" fmla="*/ 92101 w 130314"/>
              <a:gd name="connsiteY5" fmla="*/ 228602 h 234958"/>
              <a:gd name="connsiteX6" fmla="*/ 130201 w 130314"/>
              <a:gd name="connsiteY6" fmla="*/ 209552 h 234958"/>
              <a:gd name="connsiteX7" fmla="*/ 79401 w 130314"/>
              <a:gd name="connsiteY7" fmla="*/ 146052 h 234958"/>
              <a:gd name="connsiteX8" fmla="*/ 54001 w 130314"/>
              <a:gd name="connsiteY8" fmla="*/ 155577 h 234958"/>
              <a:gd name="connsiteX9" fmla="*/ 73051 w 130314"/>
              <a:gd name="connsiteY9" fmla="*/ 136527 h 234958"/>
              <a:gd name="connsiteX10" fmla="*/ 26 w 130314"/>
              <a:gd name="connsiteY10" fmla="*/ 2 h 2349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30314" h="234958">
                <a:moveTo>
                  <a:pt x="26" y="2"/>
                </a:moveTo>
                <a:cubicBezTo>
                  <a:pt x="1613" y="-527"/>
                  <a:pt x="61409" y="102660"/>
                  <a:pt x="82576" y="133352"/>
                </a:cubicBezTo>
                <a:cubicBezTo>
                  <a:pt x="103743" y="164044"/>
                  <a:pt x="124380" y="167219"/>
                  <a:pt x="127026" y="184152"/>
                </a:cubicBezTo>
                <a:cubicBezTo>
                  <a:pt x="129672" y="201085"/>
                  <a:pt x="110093" y="235481"/>
                  <a:pt x="98451" y="234952"/>
                </a:cubicBezTo>
                <a:cubicBezTo>
                  <a:pt x="86809" y="234423"/>
                  <a:pt x="58234" y="182035"/>
                  <a:pt x="57176" y="180977"/>
                </a:cubicBezTo>
                <a:cubicBezTo>
                  <a:pt x="56118" y="179919"/>
                  <a:pt x="79930" y="223840"/>
                  <a:pt x="92101" y="228602"/>
                </a:cubicBezTo>
                <a:cubicBezTo>
                  <a:pt x="104272" y="233364"/>
                  <a:pt x="132318" y="223310"/>
                  <a:pt x="130201" y="209552"/>
                </a:cubicBezTo>
                <a:cubicBezTo>
                  <a:pt x="128084" y="195794"/>
                  <a:pt x="92101" y="155048"/>
                  <a:pt x="79401" y="146052"/>
                </a:cubicBezTo>
                <a:cubicBezTo>
                  <a:pt x="66701" y="137056"/>
                  <a:pt x="54001" y="155577"/>
                  <a:pt x="54001" y="155577"/>
                </a:cubicBezTo>
                <a:cubicBezTo>
                  <a:pt x="52943" y="153989"/>
                  <a:pt x="77813" y="156106"/>
                  <a:pt x="73051" y="136527"/>
                </a:cubicBezTo>
                <a:cubicBezTo>
                  <a:pt x="68289" y="116948"/>
                  <a:pt x="-1561" y="531"/>
                  <a:pt x="26" y="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1" name="フリーフォーム 60">
            <a:extLst>
              <a:ext uri="{FF2B5EF4-FFF2-40B4-BE49-F238E27FC236}">
                <a16:creationId xmlns:a16="http://schemas.microsoft.com/office/drawing/2014/main" id="{AA6ADDDA-7EEB-FAFC-799B-3BC8F762BBD2}"/>
              </a:ext>
            </a:extLst>
          </p:cNvPr>
          <p:cNvSpPr/>
          <p:nvPr/>
        </p:nvSpPr>
        <p:spPr>
          <a:xfrm>
            <a:off x="3371730" y="2489198"/>
            <a:ext cx="82698" cy="194441"/>
          </a:xfrm>
          <a:custGeom>
            <a:avLst/>
            <a:gdLst>
              <a:gd name="connsiteX0" fmla="*/ 50920 w 82698"/>
              <a:gd name="connsiteY0" fmla="*/ 2 h 194441"/>
              <a:gd name="connsiteX1" fmla="*/ 35045 w 82698"/>
              <a:gd name="connsiteY1" fmla="*/ 114302 h 194441"/>
              <a:gd name="connsiteX2" fmla="*/ 82670 w 82698"/>
              <a:gd name="connsiteY2" fmla="*/ 193677 h 194441"/>
              <a:gd name="connsiteX3" fmla="*/ 41395 w 82698"/>
              <a:gd name="connsiteY3" fmla="*/ 152402 h 194441"/>
              <a:gd name="connsiteX4" fmla="*/ 120 w 82698"/>
              <a:gd name="connsiteY4" fmla="*/ 117477 h 194441"/>
              <a:gd name="connsiteX5" fmla="*/ 28695 w 82698"/>
              <a:gd name="connsiteY5" fmla="*/ 155577 h 194441"/>
              <a:gd name="connsiteX6" fmla="*/ 25520 w 82698"/>
              <a:gd name="connsiteY6" fmla="*/ 111127 h 194441"/>
              <a:gd name="connsiteX7" fmla="*/ 50920 w 82698"/>
              <a:gd name="connsiteY7" fmla="*/ 2 h 1944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82698" h="194441">
                <a:moveTo>
                  <a:pt x="50920" y="2"/>
                </a:moveTo>
                <a:cubicBezTo>
                  <a:pt x="52507" y="531"/>
                  <a:pt x="29753" y="82023"/>
                  <a:pt x="35045" y="114302"/>
                </a:cubicBezTo>
                <a:cubicBezTo>
                  <a:pt x="40337" y="146581"/>
                  <a:pt x="81612" y="187327"/>
                  <a:pt x="82670" y="193677"/>
                </a:cubicBezTo>
                <a:cubicBezTo>
                  <a:pt x="83728" y="200027"/>
                  <a:pt x="55153" y="165102"/>
                  <a:pt x="41395" y="152402"/>
                </a:cubicBezTo>
                <a:cubicBezTo>
                  <a:pt x="27637" y="139702"/>
                  <a:pt x="2237" y="116948"/>
                  <a:pt x="120" y="117477"/>
                </a:cubicBezTo>
                <a:cubicBezTo>
                  <a:pt x="-1997" y="118006"/>
                  <a:pt x="24462" y="156635"/>
                  <a:pt x="28695" y="155577"/>
                </a:cubicBezTo>
                <a:cubicBezTo>
                  <a:pt x="32928" y="154519"/>
                  <a:pt x="20228" y="132293"/>
                  <a:pt x="25520" y="111127"/>
                </a:cubicBezTo>
                <a:cubicBezTo>
                  <a:pt x="30812" y="89961"/>
                  <a:pt x="49333" y="-527"/>
                  <a:pt x="50920" y="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2" name="フリーフォーム 61">
            <a:extLst>
              <a:ext uri="{FF2B5EF4-FFF2-40B4-BE49-F238E27FC236}">
                <a16:creationId xmlns:a16="http://schemas.microsoft.com/office/drawing/2014/main" id="{491925BD-DC02-BDA7-B1FC-504AFDD09A73}"/>
              </a:ext>
            </a:extLst>
          </p:cNvPr>
          <p:cNvSpPr/>
          <p:nvPr/>
        </p:nvSpPr>
        <p:spPr>
          <a:xfrm>
            <a:off x="3581339" y="2479661"/>
            <a:ext cx="108624" cy="127044"/>
          </a:xfrm>
          <a:custGeom>
            <a:avLst/>
            <a:gdLst>
              <a:gd name="connsiteX0" fmla="*/ 61 w 108624"/>
              <a:gd name="connsiteY0" fmla="*/ 14 h 127044"/>
              <a:gd name="connsiteX1" fmla="*/ 92136 w 108624"/>
              <a:gd name="connsiteY1" fmla="*/ 76214 h 127044"/>
              <a:gd name="connsiteX2" fmla="*/ 66736 w 108624"/>
              <a:gd name="connsiteY2" fmla="*/ 127014 h 127044"/>
              <a:gd name="connsiteX3" fmla="*/ 108011 w 108624"/>
              <a:gd name="connsiteY3" fmla="*/ 82564 h 127044"/>
              <a:gd name="connsiteX4" fmla="*/ 61 w 108624"/>
              <a:gd name="connsiteY4" fmla="*/ 14 h 1270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8624" h="127044">
                <a:moveTo>
                  <a:pt x="61" y="14"/>
                </a:moveTo>
                <a:cubicBezTo>
                  <a:pt x="-2585" y="-1044"/>
                  <a:pt x="81024" y="55047"/>
                  <a:pt x="92136" y="76214"/>
                </a:cubicBezTo>
                <a:cubicBezTo>
                  <a:pt x="103249" y="97381"/>
                  <a:pt x="64090" y="125956"/>
                  <a:pt x="66736" y="127014"/>
                </a:cubicBezTo>
                <a:cubicBezTo>
                  <a:pt x="69382" y="128072"/>
                  <a:pt x="114361" y="101614"/>
                  <a:pt x="108011" y="82564"/>
                </a:cubicBezTo>
                <a:cubicBezTo>
                  <a:pt x="101661" y="63514"/>
                  <a:pt x="2707" y="1072"/>
                  <a:pt x="61" y="1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3" name="フリーフォーム 62">
            <a:extLst>
              <a:ext uri="{FF2B5EF4-FFF2-40B4-BE49-F238E27FC236}">
                <a16:creationId xmlns:a16="http://schemas.microsoft.com/office/drawing/2014/main" id="{A2E3D7F9-8F91-0E91-8C44-648B8E633E3F}"/>
              </a:ext>
            </a:extLst>
          </p:cNvPr>
          <p:cNvSpPr/>
          <p:nvPr/>
        </p:nvSpPr>
        <p:spPr>
          <a:xfrm>
            <a:off x="3320218" y="2546278"/>
            <a:ext cx="48606" cy="162281"/>
          </a:xfrm>
          <a:custGeom>
            <a:avLst/>
            <a:gdLst>
              <a:gd name="connsiteX0" fmla="*/ 42107 w 48606"/>
              <a:gd name="connsiteY0" fmla="*/ 72 h 162281"/>
              <a:gd name="connsiteX1" fmla="*/ 16707 w 48606"/>
              <a:gd name="connsiteY1" fmla="*/ 95322 h 162281"/>
              <a:gd name="connsiteX2" fmla="*/ 48457 w 48606"/>
              <a:gd name="connsiteY2" fmla="*/ 161997 h 162281"/>
              <a:gd name="connsiteX3" fmla="*/ 832 w 48606"/>
              <a:gd name="connsiteY3" fmla="*/ 69922 h 162281"/>
              <a:gd name="connsiteX4" fmla="*/ 19882 w 48606"/>
              <a:gd name="connsiteY4" fmla="*/ 111197 h 162281"/>
              <a:gd name="connsiteX5" fmla="*/ 42107 w 48606"/>
              <a:gd name="connsiteY5" fmla="*/ 72 h 1622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8606" h="162281">
                <a:moveTo>
                  <a:pt x="42107" y="72"/>
                </a:moveTo>
                <a:cubicBezTo>
                  <a:pt x="41578" y="-2574"/>
                  <a:pt x="15649" y="68335"/>
                  <a:pt x="16707" y="95322"/>
                </a:cubicBezTo>
                <a:cubicBezTo>
                  <a:pt x="17765" y="122309"/>
                  <a:pt x="51103" y="166230"/>
                  <a:pt x="48457" y="161997"/>
                </a:cubicBezTo>
                <a:cubicBezTo>
                  <a:pt x="45811" y="157764"/>
                  <a:pt x="5595" y="78389"/>
                  <a:pt x="832" y="69922"/>
                </a:cubicBezTo>
                <a:cubicBezTo>
                  <a:pt x="-3931" y="61455"/>
                  <a:pt x="13003" y="119135"/>
                  <a:pt x="19882" y="111197"/>
                </a:cubicBezTo>
                <a:cubicBezTo>
                  <a:pt x="26761" y="103259"/>
                  <a:pt x="42636" y="2718"/>
                  <a:pt x="42107" y="7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24" name="フリーフォーム 1023">
            <a:extLst>
              <a:ext uri="{FF2B5EF4-FFF2-40B4-BE49-F238E27FC236}">
                <a16:creationId xmlns:a16="http://schemas.microsoft.com/office/drawing/2014/main" id="{B38DFE9A-8B94-C35B-04BD-86E394983C49}"/>
              </a:ext>
            </a:extLst>
          </p:cNvPr>
          <p:cNvSpPr/>
          <p:nvPr/>
        </p:nvSpPr>
        <p:spPr>
          <a:xfrm>
            <a:off x="3660648" y="2533389"/>
            <a:ext cx="89027" cy="111568"/>
          </a:xfrm>
          <a:custGeom>
            <a:avLst/>
            <a:gdLst>
              <a:gd name="connsiteX0" fmla="*/ 89027 w 89027"/>
              <a:gd name="connsiteY0" fmla="*/ 261 h 111568"/>
              <a:gd name="connsiteX1" fmla="*/ 69977 w 89027"/>
              <a:gd name="connsiteY1" fmla="*/ 57411 h 111568"/>
              <a:gd name="connsiteX2" fmla="*/ 60452 w 89027"/>
              <a:gd name="connsiteY2" fmla="*/ 76461 h 111568"/>
              <a:gd name="connsiteX3" fmla="*/ 73152 w 89027"/>
              <a:gd name="connsiteY3" fmla="*/ 66936 h 111568"/>
              <a:gd name="connsiteX4" fmla="*/ 35052 w 89027"/>
              <a:gd name="connsiteY4" fmla="*/ 79636 h 111568"/>
              <a:gd name="connsiteX5" fmla="*/ 127 w 89027"/>
              <a:gd name="connsiteY5" fmla="*/ 111386 h 111568"/>
              <a:gd name="connsiteX6" fmla="*/ 47752 w 89027"/>
              <a:gd name="connsiteY6" fmla="*/ 92336 h 111568"/>
              <a:gd name="connsiteX7" fmla="*/ 69977 w 89027"/>
              <a:gd name="connsiteY7" fmla="*/ 85986 h 111568"/>
              <a:gd name="connsiteX8" fmla="*/ 89027 w 89027"/>
              <a:gd name="connsiteY8" fmla="*/ 261 h 1115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89027" h="111568">
                <a:moveTo>
                  <a:pt x="89027" y="261"/>
                </a:moveTo>
                <a:cubicBezTo>
                  <a:pt x="89027" y="-4501"/>
                  <a:pt x="69977" y="57411"/>
                  <a:pt x="69977" y="57411"/>
                </a:cubicBezTo>
                <a:cubicBezTo>
                  <a:pt x="65214" y="70111"/>
                  <a:pt x="60452" y="76461"/>
                  <a:pt x="60452" y="76461"/>
                </a:cubicBezTo>
                <a:cubicBezTo>
                  <a:pt x="60981" y="78048"/>
                  <a:pt x="77385" y="66407"/>
                  <a:pt x="73152" y="66936"/>
                </a:cubicBezTo>
                <a:cubicBezTo>
                  <a:pt x="68919" y="67465"/>
                  <a:pt x="47223" y="72228"/>
                  <a:pt x="35052" y="79636"/>
                </a:cubicBezTo>
                <a:cubicBezTo>
                  <a:pt x="22881" y="87044"/>
                  <a:pt x="-1990" y="109269"/>
                  <a:pt x="127" y="111386"/>
                </a:cubicBezTo>
                <a:cubicBezTo>
                  <a:pt x="2244" y="113503"/>
                  <a:pt x="36110" y="96569"/>
                  <a:pt x="47752" y="92336"/>
                </a:cubicBezTo>
                <a:cubicBezTo>
                  <a:pt x="59394" y="88103"/>
                  <a:pt x="65215" y="99744"/>
                  <a:pt x="69977" y="85986"/>
                </a:cubicBezTo>
                <a:cubicBezTo>
                  <a:pt x="74739" y="72228"/>
                  <a:pt x="89027" y="5023"/>
                  <a:pt x="89027" y="26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25" name="フリーフォーム 1024">
            <a:extLst>
              <a:ext uri="{FF2B5EF4-FFF2-40B4-BE49-F238E27FC236}">
                <a16:creationId xmlns:a16="http://schemas.microsoft.com/office/drawing/2014/main" id="{C2045CBB-AC3A-B3FD-04A9-2D12469ECF54}"/>
              </a:ext>
            </a:extLst>
          </p:cNvPr>
          <p:cNvSpPr/>
          <p:nvPr/>
        </p:nvSpPr>
        <p:spPr>
          <a:xfrm>
            <a:off x="3390688" y="2269050"/>
            <a:ext cx="16144" cy="210682"/>
          </a:xfrm>
          <a:custGeom>
            <a:avLst/>
            <a:gdLst>
              <a:gd name="connsiteX0" fmla="*/ 16087 w 16144"/>
              <a:gd name="connsiteY0" fmla="*/ 1075 h 210682"/>
              <a:gd name="connsiteX1" fmla="*/ 6562 w 16144"/>
              <a:gd name="connsiteY1" fmla="*/ 150300 h 210682"/>
              <a:gd name="connsiteX2" fmla="*/ 3387 w 16144"/>
              <a:gd name="connsiteY2" fmla="*/ 210625 h 210682"/>
              <a:gd name="connsiteX3" fmla="*/ 212 w 16144"/>
              <a:gd name="connsiteY3" fmla="*/ 159825 h 210682"/>
              <a:gd name="connsiteX4" fmla="*/ 9737 w 16144"/>
              <a:gd name="connsiteY4" fmla="*/ 86800 h 210682"/>
              <a:gd name="connsiteX5" fmla="*/ 16087 w 16144"/>
              <a:gd name="connsiteY5" fmla="*/ 1075 h 2106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144" h="210682">
                <a:moveTo>
                  <a:pt x="16087" y="1075"/>
                </a:moveTo>
                <a:cubicBezTo>
                  <a:pt x="15558" y="11658"/>
                  <a:pt x="8679" y="115375"/>
                  <a:pt x="6562" y="150300"/>
                </a:cubicBezTo>
                <a:cubicBezTo>
                  <a:pt x="4445" y="185225"/>
                  <a:pt x="4445" y="209037"/>
                  <a:pt x="3387" y="210625"/>
                </a:cubicBezTo>
                <a:cubicBezTo>
                  <a:pt x="2329" y="212213"/>
                  <a:pt x="-846" y="180462"/>
                  <a:pt x="212" y="159825"/>
                </a:cubicBezTo>
                <a:cubicBezTo>
                  <a:pt x="1270" y="139188"/>
                  <a:pt x="6033" y="112729"/>
                  <a:pt x="9737" y="86800"/>
                </a:cubicBezTo>
                <a:cubicBezTo>
                  <a:pt x="13441" y="60871"/>
                  <a:pt x="16616" y="-9508"/>
                  <a:pt x="16087" y="107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27" name="フリーフォーム 1026">
            <a:extLst>
              <a:ext uri="{FF2B5EF4-FFF2-40B4-BE49-F238E27FC236}">
                <a16:creationId xmlns:a16="http://schemas.microsoft.com/office/drawing/2014/main" id="{B9500FCC-4B62-4E7D-0767-6DAF222D04E9}"/>
              </a:ext>
            </a:extLst>
          </p:cNvPr>
          <p:cNvSpPr/>
          <p:nvPr/>
        </p:nvSpPr>
        <p:spPr>
          <a:xfrm>
            <a:off x="3381375" y="1984645"/>
            <a:ext cx="28782" cy="387378"/>
          </a:xfrm>
          <a:custGeom>
            <a:avLst/>
            <a:gdLst>
              <a:gd name="connsiteX0" fmla="*/ 19050 w 28782"/>
              <a:gd name="connsiteY0" fmla="*/ 2905 h 387378"/>
              <a:gd name="connsiteX1" fmla="*/ 9525 w 28782"/>
              <a:gd name="connsiteY1" fmla="*/ 250555 h 387378"/>
              <a:gd name="connsiteX2" fmla="*/ 0 w 28782"/>
              <a:gd name="connsiteY2" fmla="*/ 387080 h 387378"/>
              <a:gd name="connsiteX3" fmla="*/ 9525 w 28782"/>
              <a:gd name="connsiteY3" fmla="*/ 282305 h 387378"/>
              <a:gd name="connsiteX4" fmla="*/ 28575 w 28782"/>
              <a:gd name="connsiteY4" fmla="*/ 123555 h 387378"/>
              <a:gd name="connsiteX5" fmla="*/ 19050 w 28782"/>
              <a:gd name="connsiteY5" fmla="*/ 2905 h 3873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8782" h="387378">
                <a:moveTo>
                  <a:pt x="19050" y="2905"/>
                </a:moveTo>
                <a:cubicBezTo>
                  <a:pt x="15875" y="24072"/>
                  <a:pt x="12700" y="186526"/>
                  <a:pt x="9525" y="250555"/>
                </a:cubicBezTo>
                <a:cubicBezTo>
                  <a:pt x="6350" y="314584"/>
                  <a:pt x="0" y="381788"/>
                  <a:pt x="0" y="387080"/>
                </a:cubicBezTo>
                <a:cubicBezTo>
                  <a:pt x="0" y="392372"/>
                  <a:pt x="4763" y="326226"/>
                  <a:pt x="9525" y="282305"/>
                </a:cubicBezTo>
                <a:cubicBezTo>
                  <a:pt x="14287" y="238384"/>
                  <a:pt x="26988" y="165359"/>
                  <a:pt x="28575" y="123555"/>
                </a:cubicBezTo>
                <a:cubicBezTo>
                  <a:pt x="30162" y="81751"/>
                  <a:pt x="22225" y="-18262"/>
                  <a:pt x="19050" y="290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28" name="フリーフォーム 1027">
            <a:extLst>
              <a:ext uri="{FF2B5EF4-FFF2-40B4-BE49-F238E27FC236}">
                <a16:creationId xmlns:a16="http://schemas.microsoft.com/office/drawing/2014/main" id="{A0449913-F500-ACC9-69A8-9DB8531ECAC5}"/>
              </a:ext>
            </a:extLst>
          </p:cNvPr>
          <p:cNvSpPr/>
          <p:nvPr/>
        </p:nvSpPr>
        <p:spPr>
          <a:xfrm>
            <a:off x="3538907" y="2733675"/>
            <a:ext cx="26666" cy="95250"/>
          </a:xfrm>
          <a:custGeom>
            <a:avLst/>
            <a:gdLst>
              <a:gd name="connsiteX0" fmla="*/ 4393 w 26666"/>
              <a:gd name="connsiteY0" fmla="*/ 0 h 95250"/>
              <a:gd name="connsiteX1" fmla="*/ 7568 w 26666"/>
              <a:gd name="connsiteY1" fmla="*/ 57150 h 95250"/>
              <a:gd name="connsiteX2" fmla="*/ 26618 w 26666"/>
              <a:gd name="connsiteY2" fmla="*/ 95250 h 95250"/>
              <a:gd name="connsiteX3" fmla="*/ 1218 w 26666"/>
              <a:gd name="connsiteY3" fmla="*/ 57150 h 95250"/>
              <a:gd name="connsiteX4" fmla="*/ 4393 w 26666"/>
              <a:gd name="connsiteY4" fmla="*/ 0 h 95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6666" h="95250">
                <a:moveTo>
                  <a:pt x="4393" y="0"/>
                </a:moveTo>
                <a:cubicBezTo>
                  <a:pt x="5451" y="0"/>
                  <a:pt x="3864" y="41275"/>
                  <a:pt x="7568" y="57150"/>
                </a:cubicBezTo>
                <a:cubicBezTo>
                  <a:pt x="11272" y="73025"/>
                  <a:pt x="27676" y="95250"/>
                  <a:pt x="26618" y="95250"/>
                </a:cubicBezTo>
                <a:cubicBezTo>
                  <a:pt x="25560" y="95250"/>
                  <a:pt x="4922" y="67733"/>
                  <a:pt x="1218" y="57150"/>
                </a:cubicBezTo>
                <a:cubicBezTo>
                  <a:pt x="-2486" y="46567"/>
                  <a:pt x="3335" y="0"/>
                  <a:pt x="4393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29" name="フリーフォーム 1028">
            <a:extLst>
              <a:ext uri="{FF2B5EF4-FFF2-40B4-BE49-F238E27FC236}">
                <a16:creationId xmlns:a16="http://schemas.microsoft.com/office/drawing/2014/main" id="{0B1413A4-1DB1-03A6-A245-3D57051C6FDF}"/>
              </a:ext>
            </a:extLst>
          </p:cNvPr>
          <p:cNvSpPr/>
          <p:nvPr/>
        </p:nvSpPr>
        <p:spPr>
          <a:xfrm>
            <a:off x="3568652" y="2708260"/>
            <a:ext cx="25660" cy="108010"/>
          </a:xfrm>
          <a:custGeom>
            <a:avLst/>
            <a:gdLst>
              <a:gd name="connsiteX0" fmla="*/ 48 w 25660"/>
              <a:gd name="connsiteY0" fmla="*/ 15 h 108010"/>
              <a:gd name="connsiteX1" fmla="*/ 19098 w 25660"/>
              <a:gd name="connsiteY1" fmla="*/ 69865 h 108010"/>
              <a:gd name="connsiteX2" fmla="*/ 22273 w 25660"/>
              <a:gd name="connsiteY2" fmla="*/ 107965 h 108010"/>
              <a:gd name="connsiteX3" fmla="*/ 25448 w 25660"/>
              <a:gd name="connsiteY3" fmla="*/ 76215 h 108010"/>
              <a:gd name="connsiteX4" fmla="*/ 48 w 25660"/>
              <a:gd name="connsiteY4" fmla="*/ 15 h 1080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660" h="108010">
                <a:moveTo>
                  <a:pt x="48" y="15"/>
                </a:moveTo>
                <a:cubicBezTo>
                  <a:pt x="-1010" y="-1043"/>
                  <a:pt x="15394" y="51873"/>
                  <a:pt x="19098" y="69865"/>
                </a:cubicBezTo>
                <a:cubicBezTo>
                  <a:pt x="22802" y="87857"/>
                  <a:pt x="21215" y="106907"/>
                  <a:pt x="22273" y="107965"/>
                </a:cubicBezTo>
                <a:cubicBezTo>
                  <a:pt x="23331" y="109023"/>
                  <a:pt x="26506" y="91561"/>
                  <a:pt x="25448" y="76215"/>
                </a:cubicBezTo>
                <a:cubicBezTo>
                  <a:pt x="24390" y="60869"/>
                  <a:pt x="1106" y="1073"/>
                  <a:pt x="48" y="1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30" name="フリーフォーム 1029">
            <a:extLst>
              <a:ext uri="{FF2B5EF4-FFF2-40B4-BE49-F238E27FC236}">
                <a16:creationId xmlns:a16="http://schemas.microsoft.com/office/drawing/2014/main" id="{602FB0F9-70CF-9A83-963A-D899739B8D79}"/>
              </a:ext>
            </a:extLst>
          </p:cNvPr>
          <p:cNvSpPr/>
          <p:nvPr/>
        </p:nvSpPr>
        <p:spPr>
          <a:xfrm>
            <a:off x="3546414" y="2640982"/>
            <a:ext cx="63757" cy="57963"/>
          </a:xfrm>
          <a:custGeom>
            <a:avLst/>
            <a:gdLst>
              <a:gd name="connsiteX0" fmla="*/ 61 w 63757"/>
              <a:gd name="connsiteY0" fmla="*/ 57768 h 57963"/>
              <a:gd name="connsiteX1" fmla="*/ 50861 w 63757"/>
              <a:gd name="connsiteY1" fmla="*/ 26018 h 57963"/>
              <a:gd name="connsiteX2" fmla="*/ 61 w 63757"/>
              <a:gd name="connsiteY2" fmla="*/ 618 h 57963"/>
              <a:gd name="connsiteX3" fmla="*/ 63561 w 63757"/>
              <a:gd name="connsiteY3" fmla="*/ 10143 h 57963"/>
              <a:gd name="connsiteX4" fmla="*/ 61 w 63757"/>
              <a:gd name="connsiteY4" fmla="*/ 57768 h 579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3757" h="57963">
                <a:moveTo>
                  <a:pt x="61" y="57768"/>
                </a:moveTo>
                <a:cubicBezTo>
                  <a:pt x="-2056" y="60414"/>
                  <a:pt x="50861" y="35543"/>
                  <a:pt x="50861" y="26018"/>
                </a:cubicBezTo>
                <a:cubicBezTo>
                  <a:pt x="50861" y="16493"/>
                  <a:pt x="-2056" y="3264"/>
                  <a:pt x="61" y="618"/>
                </a:cubicBezTo>
                <a:cubicBezTo>
                  <a:pt x="2178" y="-2028"/>
                  <a:pt x="59328" y="4322"/>
                  <a:pt x="63561" y="10143"/>
                </a:cubicBezTo>
                <a:cubicBezTo>
                  <a:pt x="67794" y="15964"/>
                  <a:pt x="2178" y="55122"/>
                  <a:pt x="61" y="5776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31" name="フリーフォーム 1030">
            <a:extLst>
              <a:ext uri="{FF2B5EF4-FFF2-40B4-BE49-F238E27FC236}">
                <a16:creationId xmlns:a16="http://schemas.microsoft.com/office/drawing/2014/main" id="{B81CD661-C17B-A1F8-94A4-3C6DA98101C8}"/>
              </a:ext>
            </a:extLst>
          </p:cNvPr>
          <p:cNvSpPr/>
          <p:nvPr/>
        </p:nvSpPr>
        <p:spPr>
          <a:xfrm>
            <a:off x="3174979" y="2866720"/>
            <a:ext cx="429118" cy="58863"/>
          </a:xfrm>
          <a:custGeom>
            <a:avLst/>
            <a:gdLst>
              <a:gd name="connsiteX0" fmla="*/ 21 w 429118"/>
              <a:gd name="connsiteY0" fmla="*/ 22530 h 58863"/>
              <a:gd name="connsiteX1" fmla="*/ 203221 w 429118"/>
              <a:gd name="connsiteY1" fmla="*/ 54280 h 58863"/>
              <a:gd name="connsiteX2" fmla="*/ 171471 w 429118"/>
              <a:gd name="connsiteY2" fmla="*/ 54280 h 58863"/>
              <a:gd name="connsiteX3" fmla="*/ 311171 w 429118"/>
              <a:gd name="connsiteY3" fmla="*/ 13005 h 58863"/>
              <a:gd name="connsiteX4" fmla="*/ 428646 w 429118"/>
              <a:gd name="connsiteY4" fmla="*/ 305 h 58863"/>
              <a:gd name="connsiteX5" fmla="*/ 349271 w 429118"/>
              <a:gd name="connsiteY5" fmla="*/ 6655 h 58863"/>
              <a:gd name="connsiteX6" fmla="*/ 269896 w 429118"/>
              <a:gd name="connsiteY6" fmla="*/ 35230 h 58863"/>
              <a:gd name="connsiteX7" fmla="*/ 190521 w 429118"/>
              <a:gd name="connsiteY7" fmla="*/ 41580 h 58863"/>
              <a:gd name="connsiteX8" fmla="*/ 21 w 429118"/>
              <a:gd name="connsiteY8" fmla="*/ 22530 h 588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29118" h="58863">
                <a:moveTo>
                  <a:pt x="21" y="22530"/>
                </a:moveTo>
                <a:cubicBezTo>
                  <a:pt x="2138" y="24647"/>
                  <a:pt x="174646" y="48988"/>
                  <a:pt x="203221" y="54280"/>
                </a:cubicBezTo>
                <a:cubicBezTo>
                  <a:pt x="231796" y="59572"/>
                  <a:pt x="153479" y="61159"/>
                  <a:pt x="171471" y="54280"/>
                </a:cubicBezTo>
                <a:cubicBezTo>
                  <a:pt x="189463" y="47401"/>
                  <a:pt x="268309" y="22001"/>
                  <a:pt x="311171" y="13005"/>
                </a:cubicBezTo>
                <a:cubicBezTo>
                  <a:pt x="354034" y="4009"/>
                  <a:pt x="422296" y="1363"/>
                  <a:pt x="428646" y="305"/>
                </a:cubicBezTo>
                <a:cubicBezTo>
                  <a:pt x="434996" y="-753"/>
                  <a:pt x="375729" y="834"/>
                  <a:pt x="349271" y="6655"/>
                </a:cubicBezTo>
                <a:cubicBezTo>
                  <a:pt x="322813" y="12476"/>
                  <a:pt x="296354" y="29409"/>
                  <a:pt x="269896" y="35230"/>
                </a:cubicBezTo>
                <a:cubicBezTo>
                  <a:pt x="243438" y="41051"/>
                  <a:pt x="228621" y="40522"/>
                  <a:pt x="190521" y="41580"/>
                </a:cubicBezTo>
                <a:cubicBezTo>
                  <a:pt x="152421" y="42638"/>
                  <a:pt x="-2096" y="20413"/>
                  <a:pt x="21" y="2253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32" name="フリーフォーム 1031">
            <a:extLst>
              <a:ext uri="{FF2B5EF4-FFF2-40B4-BE49-F238E27FC236}">
                <a16:creationId xmlns:a16="http://schemas.microsoft.com/office/drawing/2014/main" id="{2D7D9068-A13C-C8FB-EDA1-DFEBB990493C}"/>
              </a:ext>
            </a:extLst>
          </p:cNvPr>
          <p:cNvSpPr/>
          <p:nvPr/>
        </p:nvSpPr>
        <p:spPr>
          <a:xfrm>
            <a:off x="3557381" y="2758160"/>
            <a:ext cx="375555" cy="135310"/>
          </a:xfrm>
          <a:custGeom>
            <a:avLst/>
            <a:gdLst>
              <a:gd name="connsiteX0" fmla="*/ 1794 w 375555"/>
              <a:gd name="connsiteY0" fmla="*/ 134265 h 135310"/>
              <a:gd name="connsiteX1" fmla="*/ 157369 w 375555"/>
              <a:gd name="connsiteY1" fmla="*/ 70765 h 135310"/>
              <a:gd name="connsiteX2" fmla="*/ 122444 w 375555"/>
              <a:gd name="connsiteY2" fmla="*/ 96165 h 135310"/>
              <a:gd name="connsiteX3" fmla="*/ 217694 w 375555"/>
              <a:gd name="connsiteY3" fmla="*/ 73940 h 135310"/>
              <a:gd name="connsiteX4" fmla="*/ 252619 w 375555"/>
              <a:gd name="connsiteY4" fmla="*/ 77115 h 135310"/>
              <a:gd name="connsiteX5" fmla="*/ 373269 w 375555"/>
              <a:gd name="connsiteY5" fmla="*/ 915 h 135310"/>
              <a:gd name="connsiteX6" fmla="*/ 319294 w 375555"/>
              <a:gd name="connsiteY6" fmla="*/ 35840 h 135310"/>
              <a:gd name="connsiteX7" fmla="*/ 170069 w 375555"/>
              <a:gd name="connsiteY7" fmla="*/ 48540 h 135310"/>
              <a:gd name="connsiteX8" fmla="*/ 255794 w 375555"/>
              <a:gd name="connsiteY8" fmla="*/ 61240 h 135310"/>
              <a:gd name="connsiteX9" fmla="*/ 151019 w 375555"/>
              <a:gd name="connsiteY9" fmla="*/ 80290 h 135310"/>
              <a:gd name="connsiteX10" fmla="*/ 74819 w 375555"/>
              <a:gd name="connsiteY10" fmla="*/ 108865 h 135310"/>
              <a:gd name="connsiteX11" fmla="*/ 1794 w 375555"/>
              <a:gd name="connsiteY11" fmla="*/ 134265 h 1353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75555" h="135310">
                <a:moveTo>
                  <a:pt x="1794" y="134265"/>
                </a:moveTo>
                <a:cubicBezTo>
                  <a:pt x="15552" y="127915"/>
                  <a:pt x="137261" y="77115"/>
                  <a:pt x="157369" y="70765"/>
                </a:cubicBezTo>
                <a:cubicBezTo>
                  <a:pt x="177477" y="64415"/>
                  <a:pt x="112390" y="95636"/>
                  <a:pt x="122444" y="96165"/>
                </a:cubicBezTo>
                <a:cubicBezTo>
                  <a:pt x="132498" y="96694"/>
                  <a:pt x="195998" y="77115"/>
                  <a:pt x="217694" y="73940"/>
                </a:cubicBezTo>
                <a:cubicBezTo>
                  <a:pt x="239390" y="70765"/>
                  <a:pt x="226690" y="89286"/>
                  <a:pt x="252619" y="77115"/>
                </a:cubicBezTo>
                <a:cubicBezTo>
                  <a:pt x="278548" y="64944"/>
                  <a:pt x="362157" y="7794"/>
                  <a:pt x="373269" y="915"/>
                </a:cubicBezTo>
                <a:cubicBezTo>
                  <a:pt x="384381" y="-5964"/>
                  <a:pt x="353161" y="27902"/>
                  <a:pt x="319294" y="35840"/>
                </a:cubicBezTo>
                <a:cubicBezTo>
                  <a:pt x="285427" y="43777"/>
                  <a:pt x="180652" y="44307"/>
                  <a:pt x="170069" y="48540"/>
                </a:cubicBezTo>
                <a:cubicBezTo>
                  <a:pt x="159486" y="52773"/>
                  <a:pt x="258969" y="55948"/>
                  <a:pt x="255794" y="61240"/>
                </a:cubicBezTo>
                <a:cubicBezTo>
                  <a:pt x="252619" y="66532"/>
                  <a:pt x="181182" y="72352"/>
                  <a:pt x="151019" y="80290"/>
                </a:cubicBezTo>
                <a:cubicBezTo>
                  <a:pt x="120856" y="88228"/>
                  <a:pt x="92281" y="101457"/>
                  <a:pt x="74819" y="108865"/>
                </a:cubicBezTo>
                <a:cubicBezTo>
                  <a:pt x="57357" y="116273"/>
                  <a:pt x="-11964" y="140615"/>
                  <a:pt x="1794" y="13426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33" name="フリーフォーム 1032">
            <a:extLst>
              <a:ext uri="{FF2B5EF4-FFF2-40B4-BE49-F238E27FC236}">
                <a16:creationId xmlns:a16="http://schemas.microsoft.com/office/drawing/2014/main" id="{710A3CD3-400A-94C6-4D6B-360686F90EB9}"/>
              </a:ext>
            </a:extLst>
          </p:cNvPr>
          <p:cNvSpPr/>
          <p:nvPr/>
        </p:nvSpPr>
        <p:spPr>
          <a:xfrm>
            <a:off x="3158885" y="2891114"/>
            <a:ext cx="197371" cy="110727"/>
          </a:xfrm>
          <a:custGeom>
            <a:avLst/>
            <a:gdLst>
              <a:gd name="connsiteX0" fmla="*/ 240 w 197371"/>
              <a:gd name="connsiteY0" fmla="*/ 1311 h 110727"/>
              <a:gd name="connsiteX1" fmla="*/ 111365 w 197371"/>
              <a:gd name="connsiteY1" fmla="*/ 36236 h 110727"/>
              <a:gd name="connsiteX2" fmla="*/ 197090 w 197371"/>
              <a:gd name="connsiteY2" fmla="*/ 77511 h 110727"/>
              <a:gd name="connsiteX3" fmla="*/ 139940 w 197371"/>
              <a:gd name="connsiteY3" fmla="*/ 45761 h 110727"/>
              <a:gd name="connsiteX4" fmla="*/ 168515 w 197371"/>
              <a:gd name="connsiteY4" fmla="*/ 109261 h 110727"/>
              <a:gd name="connsiteX5" fmla="*/ 143115 w 197371"/>
              <a:gd name="connsiteY5" fmla="*/ 83861 h 110727"/>
              <a:gd name="connsiteX6" fmla="*/ 240 w 197371"/>
              <a:gd name="connsiteY6" fmla="*/ 1311 h 1107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97371" h="110727">
                <a:moveTo>
                  <a:pt x="240" y="1311"/>
                </a:moveTo>
                <a:cubicBezTo>
                  <a:pt x="-5052" y="-6626"/>
                  <a:pt x="78557" y="23536"/>
                  <a:pt x="111365" y="36236"/>
                </a:cubicBezTo>
                <a:cubicBezTo>
                  <a:pt x="144173" y="48936"/>
                  <a:pt x="192328" y="75924"/>
                  <a:pt x="197090" y="77511"/>
                </a:cubicBezTo>
                <a:cubicBezTo>
                  <a:pt x="201852" y="79098"/>
                  <a:pt x="144703" y="40469"/>
                  <a:pt x="139940" y="45761"/>
                </a:cubicBezTo>
                <a:cubicBezTo>
                  <a:pt x="135178" y="51053"/>
                  <a:pt x="167986" y="102911"/>
                  <a:pt x="168515" y="109261"/>
                </a:cubicBezTo>
                <a:cubicBezTo>
                  <a:pt x="169044" y="115611"/>
                  <a:pt x="164811" y="100265"/>
                  <a:pt x="143115" y="83861"/>
                </a:cubicBezTo>
                <a:cubicBezTo>
                  <a:pt x="121419" y="67457"/>
                  <a:pt x="5532" y="9248"/>
                  <a:pt x="240" y="131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34" name="フリーフォーム 1033">
            <a:extLst>
              <a:ext uri="{FF2B5EF4-FFF2-40B4-BE49-F238E27FC236}">
                <a16:creationId xmlns:a16="http://schemas.microsoft.com/office/drawing/2014/main" id="{7689B4C0-C4FF-E838-B4A9-8EA9806063A7}"/>
              </a:ext>
            </a:extLst>
          </p:cNvPr>
          <p:cNvSpPr/>
          <p:nvPr/>
        </p:nvSpPr>
        <p:spPr>
          <a:xfrm>
            <a:off x="3387585" y="2879669"/>
            <a:ext cx="378116" cy="54736"/>
          </a:xfrm>
          <a:custGeom>
            <a:avLst/>
            <a:gdLst>
              <a:gd name="connsiteX0" fmla="*/ 140 w 378116"/>
              <a:gd name="connsiteY0" fmla="*/ 54031 h 54736"/>
              <a:gd name="connsiteX1" fmla="*/ 209690 w 378116"/>
              <a:gd name="connsiteY1" fmla="*/ 54031 h 54736"/>
              <a:gd name="connsiteX2" fmla="*/ 143015 w 378116"/>
              <a:gd name="connsiteY2" fmla="*/ 44506 h 54736"/>
              <a:gd name="connsiteX3" fmla="*/ 257315 w 378116"/>
              <a:gd name="connsiteY3" fmla="*/ 38156 h 54736"/>
              <a:gd name="connsiteX4" fmla="*/ 377965 w 378116"/>
              <a:gd name="connsiteY4" fmla="*/ 56 h 54736"/>
              <a:gd name="connsiteX5" fmla="*/ 231915 w 378116"/>
              <a:gd name="connsiteY5" fmla="*/ 47681 h 54736"/>
              <a:gd name="connsiteX6" fmla="*/ 177940 w 378116"/>
              <a:gd name="connsiteY6" fmla="*/ 54031 h 54736"/>
              <a:gd name="connsiteX7" fmla="*/ 140 w 378116"/>
              <a:gd name="connsiteY7" fmla="*/ 54031 h 547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78116" h="54736">
                <a:moveTo>
                  <a:pt x="140" y="54031"/>
                </a:moveTo>
                <a:lnTo>
                  <a:pt x="209690" y="54031"/>
                </a:lnTo>
                <a:cubicBezTo>
                  <a:pt x="233503" y="52443"/>
                  <a:pt x="135078" y="47152"/>
                  <a:pt x="143015" y="44506"/>
                </a:cubicBezTo>
                <a:cubicBezTo>
                  <a:pt x="150952" y="41860"/>
                  <a:pt x="218157" y="45564"/>
                  <a:pt x="257315" y="38156"/>
                </a:cubicBezTo>
                <a:cubicBezTo>
                  <a:pt x="296473" y="30748"/>
                  <a:pt x="382198" y="-1531"/>
                  <a:pt x="377965" y="56"/>
                </a:cubicBezTo>
                <a:cubicBezTo>
                  <a:pt x="373732" y="1643"/>
                  <a:pt x="265252" y="38685"/>
                  <a:pt x="231915" y="47681"/>
                </a:cubicBezTo>
                <a:cubicBezTo>
                  <a:pt x="198578" y="56677"/>
                  <a:pt x="214982" y="52443"/>
                  <a:pt x="177940" y="54031"/>
                </a:cubicBezTo>
                <a:cubicBezTo>
                  <a:pt x="140898" y="55619"/>
                  <a:pt x="-5152" y="54031"/>
                  <a:pt x="140" y="5403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35" name="フリーフォーム 1034">
            <a:extLst>
              <a:ext uri="{FF2B5EF4-FFF2-40B4-BE49-F238E27FC236}">
                <a16:creationId xmlns:a16="http://schemas.microsoft.com/office/drawing/2014/main" id="{26832D0D-8AB5-CD51-94E4-B5E725488F35}"/>
              </a:ext>
            </a:extLst>
          </p:cNvPr>
          <p:cNvSpPr/>
          <p:nvPr/>
        </p:nvSpPr>
        <p:spPr>
          <a:xfrm>
            <a:off x="3364641" y="2933700"/>
            <a:ext cx="198514" cy="6722"/>
          </a:xfrm>
          <a:custGeom>
            <a:avLst/>
            <a:gdLst>
              <a:gd name="connsiteX0" fmla="*/ 859 w 198514"/>
              <a:gd name="connsiteY0" fmla="*/ 0 h 6722"/>
              <a:gd name="connsiteX1" fmla="*/ 194534 w 198514"/>
              <a:gd name="connsiteY1" fmla="*/ 6350 h 6722"/>
              <a:gd name="connsiteX2" fmla="*/ 124684 w 198514"/>
              <a:gd name="connsiteY2" fmla="*/ 6350 h 6722"/>
              <a:gd name="connsiteX3" fmla="*/ 859 w 198514"/>
              <a:gd name="connsiteY3" fmla="*/ 0 h 67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8514" h="6722">
                <a:moveTo>
                  <a:pt x="859" y="0"/>
                </a:moveTo>
                <a:cubicBezTo>
                  <a:pt x="12501" y="0"/>
                  <a:pt x="173897" y="5292"/>
                  <a:pt x="194534" y="6350"/>
                </a:cubicBezTo>
                <a:cubicBezTo>
                  <a:pt x="215171" y="7408"/>
                  <a:pt x="150084" y="5821"/>
                  <a:pt x="124684" y="6350"/>
                </a:cubicBezTo>
                <a:cubicBezTo>
                  <a:pt x="99284" y="6879"/>
                  <a:pt x="-10783" y="0"/>
                  <a:pt x="859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36" name="フリーフォーム 1035">
            <a:extLst>
              <a:ext uri="{FF2B5EF4-FFF2-40B4-BE49-F238E27FC236}">
                <a16:creationId xmlns:a16="http://schemas.microsoft.com/office/drawing/2014/main" id="{78A2A564-82E9-42E0-D02F-65D0C51BC130}"/>
              </a:ext>
            </a:extLst>
          </p:cNvPr>
          <p:cNvSpPr/>
          <p:nvPr/>
        </p:nvSpPr>
        <p:spPr>
          <a:xfrm>
            <a:off x="3619356" y="2825729"/>
            <a:ext cx="222537" cy="101650"/>
          </a:xfrm>
          <a:custGeom>
            <a:avLst/>
            <a:gdLst>
              <a:gd name="connsiteX0" fmla="*/ 222394 w 222537"/>
              <a:gd name="connsiteY0" fmla="*/ 21 h 101650"/>
              <a:gd name="connsiteX1" fmla="*/ 101744 w 222537"/>
              <a:gd name="connsiteY1" fmla="*/ 53996 h 101650"/>
              <a:gd name="connsiteX2" fmla="*/ 144 w 222537"/>
              <a:gd name="connsiteY2" fmla="*/ 101621 h 101650"/>
              <a:gd name="connsiteX3" fmla="*/ 123969 w 222537"/>
              <a:gd name="connsiteY3" fmla="*/ 60346 h 101650"/>
              <a:gd name="connsiteX4" fmla="*/ 222394 w 222537"/>
              <a:gd name="connsiteY4" fmla="*/ 21 h 101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2537" h="101650">
                <a:moveTo>
                  <a:pt x="222394" y="21"/>
                </a:moveTo>
                <a:cubicBezTo>
                  <a:pt x="218690" y="-1037"/>
                  <a:pt x="138786" y="37063"/>
                  <a:pt x="101744" y="53996"/>
                </a:cubicBezTo>
                <a:cubicBezTo>
                  <a:pt x="64702" y="70929"/>
                  <a:pt x="-3560" y="100563"/>
                  <a:pt x="144" y="101621"/>
                </a:cubicBezTo>
                <a:cubicBezTo>
                  <a:pt x="3848" y="102679"/>
                  <a:pt x="90632" y="74633"/>
                  <a:pt x="123969" y="60346"/>
                </a:cubicBezTo>
                <a:cubicBezTo>
                  <a:pt x="157306" y="46059"/>
                  <a:pt x="226098" y="1079"/>
                  <a:pt x="222394" y="2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37" name="フリーフォーム 1036">
            <a:extLst>
              <a:ext uri="{FF2B5EF4-FFF2-40B4-BE49-F238E27FC236}">
                <a16:creationId xmlns:a16="http://schemas.microsoft.com/office/drawing/2014/main" id="{8F014383-E736-0E4E-A5D4-619A7C591DAC}"/>
              </a:ext>
            </a:extLst>
          </p:cNvPr>
          <p:cNvSpPr/>
          <p:nvPr/>
        </p:nvSpPr>
        <p:spPr>
          <a:xfrm>
            <a:off x="3361634" y="2975405"/>
            <a:ext cx="395993" cy="44020"/>
          </a:xfrm>
          <a:custGeom>
            <a:avLst/>
            <a:gdLst>
              <a:gd name="connsiteX0" fmla="*/ 691 w 395993"/>
              <a:gd name="connsiteY0" fmla="*/ 12270 h 44020"/>
              <a:gd name="connsiteX1" fmla="*/ 143566 w 395993"/>
              <a:gd name="connsiteY1" fmla="*/ 44020 h 44020"/>
              <a:gd name="connsiteX2" fmla="*/ 305491 w 395993"/>
              <a:gd name="connsiteY2" fmla="*/ 12270 h 44020"/>
              <a:gd name="connsiteX3" fmla="*/ 216591 w 395993"/>
              <a:gd name="connsiteY3" fmla="*/ 34495 h 44020"/>
              <a:gd name="connsiteX4" fmla="*/ 362641 w 395993"/>
              <a:gd name="connsiteY4" fmla="*/ 2745 h 44020"/>
              <a:gd name="connsiteX5" fmla="*/ 391216 w 395993"/>
              <a:gd name="connsiteY5" fmla="*/ 2745 h 44020"/>
              <a:gd name="connsiteX6" fmla="*/ 289616 w 395993"/>
              <a:gd name="connsiteY6" fmla="*/ 12270 h 44020"/>
              <a:gd name="connsiteX7" fmla="*/ 203891 w 395993"/>
              <a:gd name="connsiteY7" fmla="*/ 40845 h 44020"/>
              <a:gd name="connsiteX8" fmla="*/ 691 w 395993"/>
              <a:gd name="connsiteY8" fmla="*/ 12270 h 440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95993" h="44020">
                <a:moveTo>
                  <a:pt x="691" y="12270"/>
                </a:moveTo>
                <a:cubicBezTo>
                  <a:pt x="-9363" y="12799"/>
                  <a:pt x="92766" y="44020"/>
                  <a:pt x="143566" y="44020"/>
                </a:cubicBezTo>
                <a:cubicBezTo>
                  <a:pt x="194366" y="44020"/>
                  <a:pt x="293320" y="13857"/>
                  <a:pt x="305491" y="12270"/>
                </a:cubicBezTo>
                <a:cubicBezTo>
                  <a:pt x="317662" y="10683"/>
                  <a:pt x="207066" y="36083"/>
                  <a:pt x="216591" y="34495"/>
                </a:cubicBezTo>
                <a:cubicBezTo>
                  <a:pt x="226116" y="32908"/>
                  <a:pt x="333537" y="8037"/>
                  <a:pt x="362641" y="2745"/>
                </a:cubicBezTo>
                <a:cubicBezTo>
                  <a:pt x="391745" y="-2547"/>
                  <a:pt x="403387" y="1158"/>
                  <a:pt x="391216" y="2745"/>
                </a:cubicBezTo>
                <a:cubicBezTo>
                  <a:pt x="379045" y="4332"/>
                  <a:pt x="320837" y="5920"/>
                  <a:pt x="289616" y="12270"/>
                </a:cubicBezTo>
                <a:cubicBezTo>
                  <a:pt x="258395" y="18620"/>
                  <a:pt x="245695" y="37670"/>
                  <a:pt x="203891" y="40845"/>
                </a:cubicBezTo>
                <a:cubicBezTo>
                  <a:pt x="162087" y="44020"/>
                  <a:pt x="10745" y="11741"/>
                  <a:pt x="691" y="1227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38" name="フリーフォーム 1037">
            <a:extLst>
              <a:ext uri="{FF2B5EF4-FFF2-40B4-BE49-F238E27FC236}">
                <a16:creationId xmlns:a16="http://schemas.microsoft.com/office/drawing/2014/main" id="{550621EB-8A57-1FDB-458C-BFC950D13D37}"/>
              </a:ext>
            </a:extLst>
          </p:cNvPr>
          <p:cNvSpPr/>
          <p:nvPr/>
        </p:nvSpPr>
        <p:spPr>
          <a:xfrm>
            <a:off x="3698732" y="2828925"/>
            <a:ext cx="196993" cy="143258"/>
          </a:xfrm>
          <a:custGeom>
            <a:avLst/>
            <a:gdLst>
              <a:gd name="connsiteX0" fmla="*/ 196993 w 196993"/>
              <a:gd name="connsiteY0" fmla="*/ 0 h 143258"/>
              <a:gd name="connsiteX1" fmla="*/ 38243 w 196993"/>
              <a:gd name="connsiteY1" fmla="*/ 114300 h 143258"/>
              <a:gd name="connsiteX2" fmla="*/ 76343 w 196993"/>
              <a:gd name="connsiteY2" fmla="*/ 69850 h 143258"/>
              <a:gd name="connsiteX3" fmla="*/ 143 w 196993"/>
              <a:gd name="connsiteY3" fmla="*/ 142875 h 143258"/>
              <a:gd name="connsiteX4" fmla="*/ 60468 w 196993"/>
              <a:gd name="connsiteY4" fmla="*/ 95250 h 143258"/>
              <a:gd name="connsiteX5" fmla="*/ 196993 w 196993"/>
              <a:gd name="connsiteY5" fmla="*/ 0 h 1432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6993" h="143258">
                <a:moveTo>
                  <a:pt x="196993" y="0"/>
                </a:moveTo>
                <a:cubicBezTo>
                  <a:pt x="193289" y="3175"/>
                  <a:pt x="58351" y="102658"/>
                  <a:pt x="38243" y="114300"/>
                </a:cubicBezTo>
                <a:cubicBezTo>
                  <a:pt x="18135" y="125942"/>
                  <a:pt x="82693" y="65088"/>
                  <a:pt x="76343" y="69850"/>
                </a:cubicBezTo>
                <a:cubicBezTo>
                  <a:pt x="69993" y="74612"/>
                  <a:pt x="2789" y="138642"/>
                  <a:pt x="143" y="142875"/>
                </a:cubicBezTo>
                <a:cubicBezTo>
                  <a:pt x="-2503" y="147108"/>
                  <a:pt x="31893" y="115358"/>
                  <a:pt x="60468" y="95250"/>
                </a:cubicBezTo>
                <a:lnTo>
                  <a:pt x="196993" y="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39" name="フリーフォーム 1038">
            <a:extLst>
              <a:ext uri="{FF2B5EF4-FFF2-40B4-BE49-F238E27FC236}">
                <a16:creationId xmlns:a16="http://schemas.microsoft.com/office/drawing/2014/main" id="{E0A0B993-366A-B50D-E9A3-17FFCFDDFCDC}"/>
              </a:ext>
            </a:extLst>
          </p:cNvPr>
          <p:cNvSpPr/>
          <p:nvPr/>
        </p:nvSpPr>
        <p:spPr>
          <a:xfrm>
            <a:off x="3381332" y="3016246"/>
            <a:ext cx="175158" cy="76306"/>
          </a:xfrm>
          <a:custGeom>
            <a:avLst/>
            <a:gdLst>
              <a:gd name="connsiteX0" fmla="*/ 43 w 175158"/>
              <a:gd name="connsiteY0" fmla="*/ 4 h 76306"/>
              <a:gd name="connsiteX1" fmla="*/ 69893 w 175158"/>
              <a:gd name="connsiteY1" fmla="*/ 60329 h 76306"/>
              <a:gd name="connsiteX2" fmla="*/ 174668 w 175158"/>
              <a:gd name="connsiteY2" fmla="*/ 76204 h 76306"/>
              <a:gd name="connsiteX3" fmla="*/ 107993 w 175158"/>
              <a:gd name="connsiteY3" fmla="*/ 66679 h 76306"/>
              <a:gd name="connsiteX4" fmla="*/ 79418 w 175158"/>
              <a:gd name="connsiteY4" fmla="*/ 57154 h 76306"/>
              <a:gd name="connsiteX5" fmla="*/ 43 w 175158"/>
              <a:gd name="connsiteY5" fmla="*/ 4 h 763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5158" h="76306">
                <a:moveTo>
                  <a:pt x="43" y="4"/>
                </a:moveTo>
                <a:cubicBezTo>
                  <a:pt x="-1544" y="533"/>
                  <a:pt x="40789" y="47629"/>
                  <a:pt x="69893" y="60329"/>
                </a:cubicBezTo>
                <a:cubicBezTo>
                  <a:pt x="98997" y="73029"/>
                  <a:pt x="168318" y="75146"/>
                  <a:pt x="174668" y="76204"/>
                </a:cubicBezTo>
                <a:cubicBezTo>
                  <a:pt x="181018" y="77262"/>
                  <a:pt x="123868" y="69854"/>
                  <a:pt x="107993" y="66679"/>
                </a:cubicBezTo>
                <a:cubicBezTo>
                  <a:pt x="92118" y="63504"/>
                  <a:pt x="92647" y="65621"/>
                  <a:pt x="79418" y="57154"/>
                </a:cubicBezTo>
                <a:cubicBezTo>
                  <a:pt x="66189" y="48687"/>
                  <a:pt x="1630" y="-525"/>
                  <a:pt x="43" y="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40" name="フリーフォーム 1039">
            <a:extLst>
              <a:ext uri="{FF2B5EF4-FFF2-40B4-BE49-F238E27FC236}">
                <a16:creationId xmlns:a16="http://schemas.microsoft.com/office/drawing/2014/main" id="{823F5878-B866-A76A-E2BC-29BDB66017CA}"/>
              </a:ext>
            </a:extLst>
          </p:cNvPr>
          <p:cNvSpPr/>
          <p:nvPr/>
        </p:nvSpPr>
        <p:spPr>
          <a:xfrm>
            <a:off x="3559167" y="3028671"/>
            <a:ext cx="174673" cy="41580"/>
          </a:xfrm>
          <a:custGeom>
            <a:avLst/>
            <a:gdLst>
              <a:gd name="connsiteX0" fmla="*/ 8 w 174673"/>
              <a:gd name="connsiteY0" fmla="*/ 41554 h 41580"/>
              <a:gd name="connsiteX1" fmla="*/ 127008 w 174673"/>
              <a:gd name="connsiteY1" fmla="*/ 6629 h 41580"/>
              <a:gd name="connsiteX2" fmla="*/ 174633 w 174673"/>
              <a:gd name="connsiteY2" fmla="*/ 9804 h 41580"/>
              <a:gd name="connsiteX3" fmla="*/ 120658 w 174673"/>
              <a:gd name="connsiteY3" fmla="*/ 279 h 41580"/>
              <a:gd name="connsiteX4" fmla="*/ 8 w 174673"/>
              <a:gd name="connsiteY4" fmla="*/ 41554 h 415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74673" h="41580">
                <a:moveTo>
                  <a:pt x="8" y="41554"/>
                </a:moveTo>
                <a:cubicBezTo>
                  <a:pt x="1066" y="42612"/>
                  <a:pt x="97904" y="11921"/>
                  <a:pt x="127008" y="6629"/>
                </a:cubicBezTo>
                <a:cubicBezTo>
                  <a:pt x="156112" y="1337"/>
                  <a:pt x="175691" y="10862"/>
                  <a:pt x="174633" y="9804"/>
                </a:cubicBezTo>
                <a:cubicBezTo>
                  <a:pt x="173575" y="8746"/>
                  <a:pt x="146587" y="-1838"/>
                  <a:pt x="120658" y="279"/>
                </a:cubicBezTo>
                <a:cubicBezTo>
                  <a:pt x="94729" y="2396"/>
                  <a:pt x="-1050" y="40496"/>
                  <a:pt x="8" y="4155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41" name="フリーフォーム 1040">
            <a:extLst>
              <a:ext uri="{FF2B5EF4-FFF2-40B4-BE49-F238E27FC236}">
                <a16:creationId xmlns:a16="http://schemas.microsoft.com/office/drawing/2014/main" id="{2393C3B3-82D4-4503-3F1E-816613C5AFC0}"/>
              </a:ext>
            </a:extLst>
          </p:cNvPr>
          <p:cNvSpPr/>
          <p:nvPr/>
        </p:nvSpPr>
        <p:spPr>
          <a:xfrm>
            <a:off x="3702026" y="2873086"/>
            <a:ext cx="127029" cy="178089"/>
          </a:xfrm>
          <a:custGeom>
            <a:avLst/>
            <a:gdLst>
              <a:gd name="connsiteX0" fmla="*/ 127024 w 127029"/>
              <a:gd name="connsiteY0" fmla="*/ 289 h 178089"/>
              <a:gd name="connsiteX1" fmla="*/ 76224 w 127029"/>
              <a:gd name="connsiteY1" fmla="*/ 86014 h 178089"/>
              <a:gd name="connsiteX2" fmla="*/ 44474 w 127029"/>
              <a:gd name="connsiteY2" fmla="*/ 133639 h 178089"/>
              <a:gd name="connsiteX3" fmla="*/ 24 w 127029"/>
              <a:gd name="connsiteY3" fmla="*/ 178089 h 178089"/>
              <a:gd name="connsiteX4" fmla="*/ 50824 w 127029"/>
              <a:gd name="connsiteY4" fmla="*/ 133639 h 178089"/>
              <a:gd name="connsiteX5" fmla="*/ 73049 w 127029"/>
              <a:gd name="connsiteY5" fmla="*/ 117764 h 178089"/>
              <a:gd name="connsiteX6" fmla="*/ 127024 w 127029"/>
              <a:gd name="connsiteY6" fmla="*/ 289 h 1780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7029" h="178089">
                <a:moveTo>
                  <a:pt x="127024" y="289"/>
                </a:moveTo>
                <a:cubicBezTo>
                  <a:pt x="127553" y="-5003"/>
                  <a:pt x="89982" y="63789"/>
                  <a:pt x="76224" y="86014"/>
                </a:cubicBezTo>
                <a:cubicBezTo>
                  <a:pt x="62466" y="108239"/>
                  <a:pt x="57174" y="118293"/>
                  <a:pt x="44474" y="133639"/>
                </a:cubicBezTo>
                <a:cubicBezTo>
                  <a:pt x="31774" y="148985"/>
                  <a:pt x="-1034" y="178089"/>
                  <a:pt x="24" y="178089"/>
                </a:cubicBezTo>
                <a:cubicBezTo>
                  <a:pt x="1082" y="178089"/>
                  <a:pt x="38653" y="143693"/>
                  <a:pt x="50824" y="133639"/>
                </a:cubicBezTo>
                <a:cubicBezTo>
                  <a:pt x="62995" y="123585"/>
                  <a:pt x="58762" y="137343"/>
                  <a:pt x="73049" y="117764"/>
                </a:cubicBezTo>
                <a:cubicBezTo>
                  <a:pt x="87336" y="98185"/>
                  <a:pt x="126495" y="5581"/>
                  <a:pt x="127024" y="28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42" name="フリーフォーム 1041">
            <a:extLst>
              <a:ext uri="{FF2B5EF4-FFF2-40B4-BE49-F238E27FC236}">
                <a16:creationId xmlns:a16="http://schemas.microsoft.com/office/drawing/2014/main" id="{FEBD621D-64D4-AF04-7590-7136DDA9FF79}"/>
              </a:ext>
            </a:extLst>
          </p:cNvPr>
          <p:cNvSpPr/>
          <p:nvPr/>
        </p:nvSpPr>
        <p:spPr>
          <a:xfrm>
            <a:off x="3330170" y="2860415"/>
            <a:ext cx="487749" cy="130621"/>
          </a:xfrm>
          <a:custGeom>
            <a:avLst/>
            <a:gdLst>
              <a:gd name="connsiteX0" fmla="*/ 405 w 487749"/>
              <a:gd name="connsiteY0" fmla="*/ 98685 h 130621"/>
              <a:gd name="connsiteX1" fmla="*/ 270280 w 487749"/>
              <a:gd name="connsiteY1" fmla="*/ 95510 h 130621"/>
              <a:gd name="connsiteX2" fmla="*/ 165505 w 487749"/>
              <a:gd name="connsiteY2" fmla="*/ 101860 h 130621"/>
              <a:gd name="connsiteX3" fmla="*/ 349655 w 487749"/>
              <a:gd name="connsiteY3" fmla="*/ 66935 h 130621"/>
              <a:gd name="connsiteX4" fmla="*/ 263930 w 487749"/>
              <a:gd name="connsiteY4" fmla="*/ 79635 h 130621"/>
              <a:gd name="connsiteX5" fmla="*/ 486180 w 487749"/>
              <a:gd name="connsiteY5" fmla="*/ 260 h 130621"/>
              <a:gd name="connsiteX6" fmla="*/ 365530 w 487749"/>
              <a:gd name="connsiteY6" fmla="*/ 54235 h 130621"/>
              <a:gd name="connsiteX7" fmla="*/ 413155 w 487749"/>
              <a:gd name="connsiteY7" fmla="*/ 57410 h 130621"/>
              <a:gd name="connsiteX8" fmla="*/ 273455 w 487749"/>
              <a:gd name="connsiteY8" fmla="*/ 98685 h 130621"/>
              <a:gd name="connsiteX9" fmla="*/ 349655 w 487749"/>
              <a:gd name="connsiteY9" fmla="*/ 92335 h 130621"/>
              <a:gd name="connsiteX10" fmla="*/ 197255 w 487749"/>
              <a:gd name="connsiteY10" fmla="*/ 105035 h 130621"/>
              <a:gd name="connsiteX11" fmla="*/ 263930 w 487749"/>
              <a:gd name="connsiteY11" fmla="*/ 117735 h 130621"/>
              <a:gd name="connsiteX12" fmla="*/ 149630 w 487749"/>
              <a:gd name="connsiteY12" fmla="*/ 120910 h 130621"/>
              <a:gd name="connsiteX13" fmla="*/ 206780 w 487749"/>
              <a:gd name="connsiteY13" fmla="*/ 130435 h 130621"/>
              <a:gd name="connsiteX14" fmla="*/ 405 w 487749"/>
              <a:gd name="connsiteY14" fmla="*/ 98685 h 1306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487749" h="130621">
                <a:moveTo>
                  <a:pt x="405" y="98685"/>
                </a:moveTo>
                <a:cubicBezTo>
                  <a:pt x="10988" y="92864"/>
                  <a:pt x="242763" y="94981"/>
                  <a:pt x="270280" y="95510"/>
                </a:cubicBezTo>
                <a:cubicBezTo>
                  <a:pt x="297797" y="96039"/>
                  <a:pt x="152276" y="106622"/>
                  <a:pt x="165505" y="101860"/>
                </a:cubicBezTo>
                <a:cubicBezTo>
                  <a:pt x="178734" y="97098"/>
                  <a:pt x="333251" y="70639"/>
                  <a:pt x="349655" y="66935"/>
                </a:cubicBezTo>
                <a:cubicBezTo>
                  <a:pt x="366059" y="63231"/>
                  <a:pt x="241176" y="90747"/>
                  <a:pt x="263930" y="79635"/>
                </a:cubicBezTo>
                <a:cubicBezTo>
                  <a:pt x="286684" y="68523"/>
                  <a:pt x="469247" y="4493"/>
                  <a:pt x="486180" y="260"/>
                </a:cubicBezTo>
                <a:cubicBezTo>
                  <a:pt x="503113" y="-3973"/>
                  <a:pt x="377701" y="44710"/>
                  <a:pt x="365530" y="54235"/>
                </a:cubicBezTo>
                <a:cubicBezTo>
                  <a:pt x="353359" y="63760"/>
                  <a:pt x="428501" y="50002"/>
                  <a:pt x="413155" y="57410"/>
                </a:cubicBezTo>
                <a:cubicBezTo>
                  <a:pt x="397809" y="64818"/>
                  <a:pt x="284038" y="92864"/>
                  <a:pt x="273455" y="98685"/>
                </a:cubicBezTo>
                <a:cubicBezTo>
                  <a:pt x="262872" y="104506"/>
                  <a:pt x="349655" y="92335"/>
                  <a:pt x="349655" y="92335"/>
                </a:cubicBezTo>
                <a:cubicBezTo>
                  <a:pt x="336955" y="93393"/>
                  <a:pt x="211542" y="100802"/>
                  <a:pt x="197255" y="105035"/>
                </a:cubicBezTo>
                <a:cubicBezTo>
                  <a:pt x="182968" y="109268"/>
                  <a:pt x="271867" y="115089"/>
                  <a:pt x="263930" y="117735"/>
                </a:cubicBezTo>
                <a:cubicBezTo>
                  <a:pt x="255993" y="120381"/>
                  <a:pt x="159155" y="118793"/>
                  <a:pt x="149630" y="120910"/>
                </a:cubicBezTo>
                <a:cubicBezTo>
                  <a:pt x="140105" y="123027"/>
                  <a:pt x="223713" y="132023"/>
                  <a:pt x="206780" y="130435"/>
                </a:cubicBezTo>
                <a:cubicBezTo>
                  <a:pt x="189847" y="128848"/>
                  <a:pt x="-10178" y="104506"/>
                  <a:pt x="405" y="9868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43" name="フリーフォーム 1042">
            <a:extLst>
              <a:ext uri="{FF2B5EF4-FFF2-40B4-BE49-F238E27FC236}">
                <a16:creationId xmlns:a16="http://schemas.microsoft.com/office/drawing/2014/main" id="{37627900-F965-B88E-63B2-06DE8BC248ED}"/>
              </a:ext>
            </a:extLst>
          </p:cNvPr>
          <p:cNvSpPr/>
          <p:nvPr/>
        </p:nvSpPr>
        <p:spPr>
          <a:xfrm>
            <a:off x="3828953" y="2745997"/>
            <a:ext cx="140048" cy="156501"/>
          </a:xfrm>
          <a:custGeom>
            <a:avLst/>
            <a:gdLst>
              <a:gd name="connsiteX0" fmla="*/ 139797 w 140048"/>
              <a:gd name="connsiteY0" fmla="*/ 378 h 156501"/>
              <a:gd name="connsiteX1" fmla="*/ 88997 w 140048"/>
              <a:gd name="connsiteY1" fmla="*/ 70228 h 156501"/>
              <a:gd name="connsiteX2" fmla="*/ 41372 w 140048"/>
              <a:gd name="connsiteY2" fmla="*/ 155953 h 156501"/>
              <a:gd name="connsiteX3" fmla="*/ 57247 w 140048"/>
              <a:gd name="connsiteY3" fmla="*/ 108328 h 156501"/>
              <a:gd name="connsiteX4" fmla="*/ 3272 w 140048"/>
              <a:gd name="connsiteY4" fmla="*/ 136903 h 156501"/>
              <a:gd name="connsiteX5" fmla="*/ 31847 w 140048"/>
              <a:gd name="connsiteY5" fmla="*/ 92453 h 156501"/>
              <a:gd name="connsiteX6" fmla="*/ 9622 w 140048"/>
              <a:gd name="connsiteY6" fmla="*/ 136903 h 156501"/>
              <a:gd name="connsiteX7" fmla="*/ 50897 w 140048"/>
              <a:gd name="connsiteY7" fmla="*/ 79753 h 156501"/>
              <a:gd name="connsiteX8" fmla="*/ 97 w 140048"/>
              <a:gd name="connsiteY8" fmla="*/ 114678 h 156501"/>
              <a:gd name="connsiteX9" fmla="*/ 66772 w 140048"/>
              <a:gd name="connsiteY9" fmla="*/ 44828 h 156501"/>
              <a:gd name="connsiteX10" fmla="*/ 139797 w 140048"/>
              <a:gd name="connsiteY10" fmla="*/ 378 h 1565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40048" h="156501">
                <a:moveTo>
                  <a:pt x="139797" y="378"/>
                </a:moveTo>
                <a:cubicBezTo>
                  <a:pt x="143501" y="4611"/>
                  <a:pt x="105401" y="44299"/>
                  <a:pt x="88997" y="70228"/>
                </a:cubicBezTo>
                <a:cubicBezTo>
                  <a:pt x="72593" y="96157"/>
                  <a:pt x="46664" y="149603"/>
                  <a:pt x="41372" y="155953"/>
                </a:cubicBezTo>
                <a:cubicBezTo>
                  <a:pt x="36080" y="162303"/>
                  <a:pt x="63597" y="111503"/>
                  <a:pt x="57247" y="108328"/>
                </a:cubicBezTo>
                <a:cubicBezTo>
                  <a:pt x="50897" y="105153"/>
                  <a:pt x="7505" y="139549"/>
                  <a:pt x="3272" y="136903"/>
                </a:cubicBezTo>
                <a:cubicBezTo>
                  <a:pt x="-961" y="134257"/>
                  <a:pt x="30789" y="92453"/>
                  <a:pt x="31847" y="92453"/>
                </a:cubicBezTo>
                <a:cubicBezTo>
                  <a:pt x="32905" y="92453"/>
                  <a:pt x="6447" y="139020"/>
                  <a:pt x="9622" y="136903"/>
                </a:cubicBezTo>
                <a:cubicBezTo>
                  <a:pt x="12797" y="134786"/>
                  <a:pt x="52484" y="83457"/>
                  <a:pt x="50897" y="79753"/>
                </a:cubicBezTo>
                <a:cubicBezTo>
                  <a:pt x="49310" y="76049"/>
                  <a:pt x="-2549" y="120499"/>
                  <a:pt x="97" y="114678"/>
                </a:cubicBezTo>
                <a:cubicBezTo>
                  <a:pt x="2743" y="108857"/>
                  <a:pt x="50368" y="61232"/>
                  <a:pt x="66772" y="44828"/>
                </a:cubicBezTo>
                <a:cubicBezTo>
                  <a:pt x="83176" y="28424"/>
                  <a:pt x="136093" y="-3855"/>
                  <a:pt x="139797" y="37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44" name="フリーフォーム 1043">
            <a:extLst>
              <a:ext uri="{FF2B5EF4-FFF2-40B4-BE49-F238E27FC236}">
                <a16:creationId xmlns:a16="http://schemas.microsoft.com/office/drawing/2014/main" id="{B513BC90-4190-DE98-CFE9-D7253E6AB4D8}"/>
              </a:ext>
            </a:extLst>
          </p:cNvPr>
          <p:cNvSpPr/>
          <p:nvPr/>
        </p:nvSpPr>
        <p:spPr>
          <a:xfrm>
            <a:off x="3260667" y="2031887"/>
            <a:ext cx="117540" cy="231892"/>
          </a:xfrm>
          <a:custGeom>
            <a:avLst/>
            <a:gdLst>
              <a:gd name="connsiteX0" fmla="*/ 58 w 117540"/>
              <a:gd name="connsiteY0" fmla="*/ 113 h 231892"/>
              <a:gd name="connsiteX1" fmla="*/ 66733 w 117540"/>
              <a:gd name="connsiteY1" fmla="*/ 127113 h 231892"/>
              <a:gd name="connsiteX2" fmla="*/ 76258 w 117540"/>
              <a:gd name="connsiteY2" fmla="*/ 92188 h 231892"/>
              <a:gd name="connsiteX3" fmla="*/ 82608 w 117540"/>
              <a:gd name="connsiteY3" fmla="*/ 149338 h 231892"/>
              <a:gd name="connsiteX4" fmla="*/ 117533 w 117540"/>
              <a:gd name="connsiteY4" fmla="*/ 231888 h 231892"/>
              <a:gd name="connsiteX5" fmla="*/ 79433 w 117540"/>
              <a:gd name="connsiteY5" fmla="*/ 152513 h 231892"/>
              <a:gd name="connsiteX6" fmla="*/ 58 w 117540"/>
              <a:gd name="connsiteY6" fmla="*/ 113 h 2318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17540" h="231892">
                <a:moveTo>
                  <a:pt x="58" y="113"/>
                </a:moveTo>
                <a:cubicBezTo>
                  <a:pt x="-2059" y="-4120"/>
                  <a:pt x="54033" y="111767"/>
                  <a:pt x="66733" y="127113"/>
                </a:cubicBezTo>
                <a:cubicBezTo>
                  <a:pt x="79433" y="142459"/>
                  <a:pt x="73612" y="88484"/>
                  <a:pt x="76258" y="92188"/>
                </a:cubicBezTo>
                <a:cubicBezTo>
                  <a:pt x="78904" y="95892"/>
                  <a:pt x="75729" y="126055"/>
                  <a:pt x="82608" y="149338"/>
                </a:cubicBezTo>
                <a:cubicBezTo>
                  <a:pt x="89487" y="172621"/>
                  <a:pt x="118062" y="231359"/>
                  <a:pt x="117533" y="231888"/>
                </a:cubicBezTo>
                <a:cubicBezTo>
                  <a:pt x="117004" y="232417"/>
                  <a:pt x="92133" y="188496"/>
                  <a:pt x="79433" y="152513"/>
                </a:cubicBezTo>
                <a:cubicBezTo>
                  <a:pt x="66733" y="116530"/>
                  <a:pt x="2175" y="4346"/>
                  <a:pt x="58" y="11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45" name="フリーフォーム 1044">
            <a:extLst>
              <a:ext uri="{FF2B5EF4-FFF2-40B4-BE49-F238E27FC236}">
                <a16:creationId xmlns:a16="http://schemas.microsoft.com/office/drawing/2014/main" id="{06501C47-579C-035B-EA9D-3C60324E2CED}"/>
              </a:ext>
            </a:extLst>
          </p:cNvPr>
          <p:cNvSpPr/>
          <p:nvPr/>
        </p:nvSpPr>
        <p:spPr>
          <a:xfrm>
            <a:off x="3201205" y="1679066"/>
            <a:ext cx="75431" cy="227758"/>
          </a:xfrm>
          <a:custGeom>
            <a:avLst/>
            <a:gdLst>
              <a:gd name="connsiteX0" fmla="*/ 75395 w 75431"/>
              <a:gd name="connsiteY0" fmla="*/ 509 h 227758"/>
              <a:gd name="connsiteX1" fmla="*/ 5545 w 75431"/>
              <a:gd name="connsiteY1" fmla="*/ 175134 h 227758"/>
              <a:gd name="connsiteX2" fmla="*/ 5545 w 75431"/>
              <a:gd name="connsiteY2" fmla="*/ 225934 h 227758"/>
              <a:gd name="connsiteX3" fmla="*/ 15070 w 75431"/>
              <a:gd name="connsiteY3" fmla="*/ 124334 h 227758"/>
              <a:gd name="connsiteX4" fmla="*/ 75395 w 75431"/>
              <a:gd name="connsiteY4" fmla="*/ 509 h 2277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5431" h="227758">
                <a:moveTo>
                  <a:pt x="75395" y="509"/>
                </a:moveTo>
                <a:cubicBezTo>
                  <a:pt x="73808" y="8976"/>
                  <a:pt x="17187" y="137563"/>
                  <a:pt x="5545" y="175134"/>
                </a:cubicBezTo>
                <a:cubicBezTo>
                  <a:pt x="-6097" y="212705"/>
                  <a:pt x="3958" y="234401"/>
                  <a:pt x="5545" y="225934"/>
                </a:cubicBezTo>
                <a:cubicBezTo>
                  <a:pt x="7132" y="217467"/>
                  <a:pt x="4487" y="157142"/>
                  <a:pt x="15070" y="124334"/>
                </a:cubicBezTo>
                <a:cubicBezTo>
                  <a:pt x="25653" y="91526"/>
                  <a:pt x="76982" y="-7958"/>
                  <a:pt x="75395" y="509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46" name="フリーフォーム 1045">
            <a:extLst>
              <a:ext uri="{FF2B5EF4-FFF2-40B4-BE49-F238E27FC236}">
                <a16:creationId xmlns:a16="http://schemas.microsoft.com/office/drawing/2014/main" id="{B55A36F2-53C6-2B3A-1A6F-0D243E0EEE52}"/>
              </a:ext>
            </a:extLst>
          </p:cNvPr>
          <p:cNvSpPr/>
          <p:nvPr/>
        </p:nvSpPr>
        <p:spPr>
          <a:xfrm>
            <a:off x="3397061" y="1688454"/>
            <a:ext cx="28764" cy="165951"/>
          </a:xfrm>
          <a:custGeom>
            <a:avLst/>
            <a:gdLst>
              <a:gd name="connsiteX0" fmla="*/ 189 w 28764"/>
              <a:gd name="connsiteY0" fmla="*/ 646 h 165951"/>
              <a:gd name="connsiteX1" fmla="*/ 9714 w 28764"/>
              <a:gd name="connsiteY1" fmla="*/ 137171 h 165951"/>
              <a:gd name="connsiteX2" fmla="*/ 28764 w 28764"/>
              <a:gd name="connsiteY2" fmla="*/ 165746 h 165951"/>
              <a:gd name="connsiteX3" fmla="*/ 9714 w 28764"/>
              <a:gd name="connsiteY3" fmla="*/ 130821 h 165951"/>
              <a:gd name="connsiteX4" fmla="*/ 3364 w 28764"/>
              <a:gd name="connsiteY4" fmla="*/ 86371 h 165951"/>
              <a:gd name="connsiteX5" fmla="*/ 189 w 28764"/>
              <a:gd name="connsiteY5" fmla="*/ 646 h 1659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8764" h="165951">
                <a:moveTo>
                  <a:pt x="189" y="646"/>
                </a:moveTo>
                <a:cubicBezTo>
                  <a:pt x="1247" y="9113"/>
                  <a:pt x="4952" y="109654"/>
                  <a:pt x="9714" y="137171"/>
                </a:cubicBezTo>
                <a:cubicBezTo>
                  <a:pt x="14476" y="164688"/>
                  <a:pt x="28764" y="166804"/>
                  <a:pt x="28764" y="165746"/>
                </a:cubicBezTo>
                <a:cubicBezTo>
                  <a:pt x="28764" y="164688"/>
                  <a:pt x="13947" y="144050"/>
                  <a:pt x="9714" y="130821"/>
                </a:cubicBezTo>
                <a:cubicBezTo>
                  <a:pt x="5481" y="117592"/>
                  <a:pt x="3893" y="103304"/>
                  <a:pt x="3364" y="86371"/>
                </a:cubicBezTo>
                <a:cubicBezTo>
                  <a:pt x="2835" y="69438"/>
                  <a:pt x="-869" y="-7821"/>
                  <a:pt x="189" y="646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47" name="フリーフォーム 1046">
            <a:extLst>
              <a:ext uri="{FF2B5EF4-FFF2-40B4-BE49-F238E27FC236}">
                <a16:creationId xmlns:a16="http://schemas.microsoft.com/office/drawing/2014/main" id="{7BF0D514-CE26-762A-76BD-B5B343BA11EF}"/>
              </a:ext>
            </a:extLst>
          </p:cNvPr>
          <p:cNvSpPr/>
          <p:nvPr/>
        </p:nvSpPr>
        <p:spPr>
          <a:xfrm>
            <a:off x="3303387" y="1802488"/>
            <a:ext cx="59813" cy="176866"/>
          </a:xfrm>
          <a:custGeom>
            <a:avLst/>
            <a:gdLst>
              <a:gd name="connsiteX0" fmla="*/ 58938 w 59813"/>
              <a:gd name="connsiteY0" fmla="*/ 912 h 176866"/>
              <a:gd name="connsiteX1" fmla="*/ 36713 w 59813"/>
              <a:gd name="connsiteY1" fmla="*/ 80287 h 176866"/>
              <a:gd name="connsiteX2" fmla="*/ 14488 w 59813"/>
              <a:gd name="connsiteY2" fmla="*/ 172362 h 176866"/>
              <a:gd name="connsiteX3" fmla="*/ 11313 w 59813"/>
              <a:gd name="connsiteY3" fmla="*/ 150137 h 176866"/>
              <a:gd name="connsiteX4" fmla="*/ 1788 w 59813"/>
              <a:gd name="connsiteY4" fmla="*/ 42187 h 176866"/>
              <a:gd name="connsiteX5" fmla="*/ 4963 w 59813"/>
              <a:gd name="connsiteY5" fmla="*/ 134262 h 176866"/>
              <a:gd name="connsiteX6" fmla="*/ 58938 w 59813"/>
              <a:gd name="connsiteY6" fmla="*/ 912 h 1768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9813" h="176866">
                <a:moveTo>
                  <a:pt x="58938" y="912"/>
                </a:moveTo>
                <a:cubicBezTo>
                  <a:pt x="64230" y="-8084"/>
                  <a:pt x="44121" y="51712"/>
                  <a:pt x="36713" y="80287"/>
                </a:cubicBezTo>
                <a:cubicBezTo>
                  <a:pt x="29305" y="108862"/>
                  <a:pt x="14488" y="172362"/>
                  <a:pt x="14488" y="172362"/>
                </a:cubicBezTo>
                <a:cubicBezTo>
                  <a:pt x="10255" y="184004"/>
                  <a:pt x="13430" y="171833"/>
                  <a:pt x="11313" y="150137"/>
                </a:cubicBezTo>
                <a:cubicBezTo>
                  <a:pt x="9196" y="128441"/>
                  <a:pt x="2846" y="44833"/>
                  <a:pt x="1788" y="42187"/>
                </a:cubicBezTo>
                <a:cubicBezTo>
                  <a:pt x="730" y="39541"/>
                  <a:pt x="-2974" y="136908"/>
                  <a:pt x="4963" y="134262"/>
                </a:cubicBezTo>
                <a:cubicBezTo>
                  <a:pt x="12900" y="131616"/>
                  <a:pt x="53646" y="9908"/>
                  <a:pt x="58938" y="912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48" name="フリーフォーム 1047">
            <a:extLst>
              <a:ext uri="{FF2B5EF4-FFF2-40B4-BE49-F238E27FC236}">
                <a16:creationId xmlns:a16="http://schemas.microsoft.com/office/drawing/2014/main" id="{7A35E1D4-6540-90E6-0D4C-1B0A9F28749B}"/>
              </a:ext>
            </a:extLst>
          </p:cNvPr>
          <p:cNvSpPr/>
          <p:nvPr/>
        </p:nvSpPr>
        <p:spPr>
          <a:xfrm>
            <a:off x="4124325" y="2274807"/>
            <a:ext cx="19073" cy="274722"/>
          </a:xfrm>
          <a:custGeom>
            <a:avLst/>
            <a:gdLst>
              <a:gd name="connsiteX0" fmla="*/ 9525 w 19073"/>
              <a:gd name="connsiteY0" fmla="*/ 1668 h 274722"/>
              <a:gd name="connsiteX1" fmla="*/ 9525 w 19073"/>
              <a:gd name="connsiteY1" fmla="*/ 179468 h 274722"/>
              <a:gd name="connsiteX2" fmla="*/ 0 w 19073"/>
              <a:gd name="connsiteY2" fmla="*/ 274718 h 274722"/>
              <a:gd name="connsiteX3" fmla="*/ 9525 w 19073"/>
              <a:gd name="connsiteY3" fmla="*/ 176293 h 274722"/>
              <a:gd name="connsiteX4" fmla="*/ 19050 w 19073"/>
              <a:gd name="connsiteY4" fmla="*/ 93743 h 274722"/>
              <a:gd name="connsiteX5" fmla="*/ 9525 w 19073"/>
              <a:gd name="connsiteY5" fmla="*/ 1668 h 2747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073" h="274722">
                <a:moveTo>
                  <a:pt x="9525" y="1668"/>
                </a:moveTo>
                <a:cubicBezTo>
                  <a:pt x="7938" y="15955"/>
                  <a:pt x="11113" y="133960"/>
                  <a:pt x="9525" y="179468"/>
                </a:cubicBezTo>
                <a:cubicBezTo>
                  <a:pt x="7937" y="224976"/>
                  <a:pt x="0" y="275247"/>
                  <a:pt x="0" y="274718"/>
                </a:cubicBezTo>
                <a:cubicBezTo>
                  <a:pt x="0" y="274189"/>
                  <a:pt x="6350" y="206456"/>
                  <a:pt x="9525" y="176293"/>
                </a:cubicBezTo>
                <a:cubicBezTo>
                  <a:pt x="12700" y="146130"/>
                  <a:pt x="18521" y="118614"/>
                  <a:pt x="19050" y="93743"/>
                </a:cubicBezTo>
                <a:cubicBezTo>
                  <a:pt x="19579" y="68872"/>
                  <a:pt x="11112" y="-12619"/>
                  <a:pt x="9525" y="1668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49" name="フリーフォーム 1048">
            <a:extLst>
              <a:ext uri="{FF2B5EF4-FFF2-40B4-BE49-F238E27FC236}">
                <a16:creationId xmlns:a16="http://schemas.microsoft.com/office/drawing/2014/main" id="{BAD94F46-5EF3-6638-C95B-9B5690ACFF22}"/>
              </a:ext>
            </a:extLst>
          </p:cNvPr>
          <p:cNvSpPr/>
          <p:nvPr/>
        </p:nvSpPr>
        <p:spPr>
          <a:xfrm>
            <a:off x="2800332" y="2473247"/>
            <a:ext cx="76547" cy="242932"/>
          </a:xfrm>
          <a:custGeom>
            <a:avLst/>
            <a:gdLst>
              <a:gd name="connsiteX0" fmla="*/ 18 w 76547"/>
              <a:gd name="connsiteY0" fmla="*/ 78 h 242932"/>
              <a:gd name="connsiteX1" fmla="*/ 19068 w 76547"/>
              <a:gd name="connsiteY1" fmla="*/ 136603 h 242932"/>
              <a:gd name="connsiteX2" fmla="*/ 76218 w 76547"/>
              <a:gd name="connsiteY2" fmla="*/ 241378 h 242932"/>
              <a:gd name="connsiteX3" fmla="*/ 41293 w 76547"/>
              <a:gd name="connsiteY3" fmla="*/ 193753 h 242932"/>
              <a:gd name="connsiteX4" fmla="*/ 15893 w 76547"/>
              <a:gd name="connsiteY4" fmla="*/ 117553 h 242932"/>
              <a:gd name="connsiteX5" fmla="*/ 18 w 76547"/>
              <a:gd name="connsiteY5" fmla="*/ 78 h 2429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6547" h="242932">
                <a:moveTo>
                  <a:pt x="18" y="78"/>
                </a:moveTo>
                <a:cubicBezTo>
                  <a:pt x="547" y="3253"/>
                  <a:pt x="6368" y="96386"/>
                  <a:pt x="19068" y="136603"/>
                </a:cubicBezTo>
                <a:cubicBezTo>
                  <a:pt x="31768" y="176820"/>
                  <a:pt x="72514" y="231853"/>
                  <a:pt x="76218" y="241378"/>
                </a:cubicBezTo>
                <a:cubicBezTo>
                  <a:pt x="79922" y="250903"/>
                  <a:pt x="51347" y="214391"/>
                  <a:pt x="41293" y="193753"/>
                </a:cubicBezTo>
                <a:cubicBezTo>
                  <a:pt x="31239" y="173115"/>
                  <a:pt x="21185" y="144541"/>
                  <a:pt x="15893" y="117553"/>
                </a:cubicBezTo>
                <a:cubicBezTo>
                  <a:pt x="10601" y="90566"/>
                  <a:pt x="-511" y="-3097"/>
                  <a:pt x="18" y="7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50" name="フリーフォーム 1049">
            <a:extLst>
              <a:ext uri="{FF2B5EF4-FFF2-40B4-BE49-F238E27FC236}">
                <a16:creationId xmlns:a16="http://schemas.microsoft.com/office/drawing/2014/main" id="{4FC21B51-3E51-FD25-9121-EA1E0B6D4B10}"/>
              </a:ext>
            </a:extLst>
          </p:cNvPr>
          <p:cNvSpPr/>
          <p:nvPr/>
        </p:nvSpPr>
        <p:spPr>
          <a:xfrm>
            <a:off x="2790825" y="1548847"/>
            <a:ext cx="19063" cy="178552"/>
          </a:xfrm>
          <a:custGeom>
            <a:avLst/>
            <a:gdLst>
              <a:gd name="connsiteX0" fmla="*/ 19050 w 19063"/>
              <a:gd name="connsiteY0" fmla="*/ 553 h 178552"/>
              <a:gd name="connsiteX1" fmla="*/ 3175 w 19063"/>
              <a:gd name="connsiteY1" fmla="*/ 108503 h 178552"/>
              <a:gd name="connsiteX2" fmla="*/ 9525 w 19063"/>
              <a:gd name="connsiteY2" fmla="*/ 178353 h 178552"/>
              <a:gd name="connsiteX3" fmla="*/ 9525 w 19063"/>
              <a:gd name="connsiteY3" fmla="*/ 127553 h 178552"/>
              <a:gd name="connsiteX4" fmla="*/ 0 w 19063"/>
              <a:gd name="connsiteY4" fmla="*/ 67228 h 178552"/>
              <a:gd name="connsiteX5" fmla="*/ 19050 w 19063"/>
              <a:gd name="connsiteY5" fmla="*/ 553 h 1785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063" h="178552">
                <a:moveTo>
                  <a:pt x="19050" y="553"/>
                </a:moveTo>
                <a:cubicBezTo>
                  <a:pt x="19579" y="7432"/>
                  <a:pt x="4762" y="78870"/>
                  <a:pt x="3175" y="108503"/>
                </a:cubicBezTo>
                <a:cubicBezTo>
                  <a:pt x="1588" y="138136"/>
                  <a:pt x="8467" y="175178"/>
                  <a:pt x="9525" y="178353"/>
                </a:cubicBezTo>
                <a:cubicBezTo>
                  <a:pt x="10583" y="181528"/>
                  <a:pt x="11112" y="146074"/>
                  <a:pt x="9525" y="127553"/>
                </a:cubicBezTo>
                <a:cubicBezTo>
                  <a:pt x="7938" y="109032"/>
                  <a:pt x="0" y="81515"/>
                  <a:pt x="0" y="67228"/>
                </a:cubicBezTo>
                <a:cubicBezTo>
                  <a:pt x="0" y="52941"/>
                  <a:pt x="18521" y="-6326"/>
                  <a:pt x="19050" y="553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51" name="フリーフォーム 1050">
            <a:extLst>
              <a:ext uri="{FF2B5EF4-FFF2-40B4-BE49-F238E27FC236}">
                <a16:creationId xmlns:a16="http://schemas.microsoft.com/office/drawing/2014/main" id="{B584DD43-7361-508D-37EE-1DF6E05B9CB2}"/>
              </a:ext>
            </a:extLst>
          </p:cNvPr>
          <p:cNvSpPr/>
          <p:nvPr/>
        </p:nvSpPr>
        <p:spPr>
          <a:xfrm>
            <a:off x="3504794" y="1441030"/>
            <a:ext cx="196766" cy="138321"/>
          </a:xfrm>
          <a:custGeom>
            <a:avLst/>
            <a:gdLst>
              <a:gd name="connsiteX0" fmla="*/ 406 w 196766"/>
              <a:gd name="connsiteY0" fmla="*/ 420 h 138321"/>
              <a:gd name="connsiteX1" fmla="*/ 121056 w 196766"/>
              <a:gd name="connsiteY1" fmla="*/ 73445 h 138321"/>
              <a:gd name="connsiteX2" fmla="*/ 194081 w 196766"/>
              <a:gd name="connsiteY2" fmla="*/ 136945 h 138321"/>
              <a:gd name="connsiteX3" fmla="*/ 165506 w 196766"/>
              <a:gd name="connsiteY3" fmla="*/ 108370 h 138321"/>
              <a:gd name="connsiteX4" fmla="*/ 406 w 196766"/>
              <a:gd name="connsiteY4" fmla="*/ 420 h 1383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96766" h="138321">
                <a:moveTo>
                  <a:pt x="406" y="420"/>
                </a:moveTo>
                <a:cubicBezTo>
                  <a:pt x="-7002" y="-5401"/>
                  <a:pt x="88777" y="50691"/>
                  <a:pt x="121056" y="73445"/>
                </a:cubicBezTo>
                <a:cubicBezTo>
                  <a:pt x="153335" y="96199"/>
                  <a:pt x="186673" y="131124"/>
                  <a:pt x="194081" y="136945"/>
                </a:cubicBezTo>
                <a:cubicBezTo>
                  <a:pt x="201489" y="142766"/>
                  <a:pt x="194081" y="129537"/>
                  <a:pt x="165506" y="108370"/>
                </a:cubicBezTo>
                <a:cubicBezTo>
                  <a:pt x="136931" y="87203"/>
                  <a:pt x="7814" y="6241"/>
                  <a:pt x="406" y="420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52" name="フリーフォーム 1051">
            <a:extLst>
              <a:ext uri="{FF2B5EF4-FFF2-40B4-BE49-F238E27FC236}">
                <a16:creationId xmlns:a16="http://schemas.microsoft.com/office/drawing/2014/main" id="{89C18494-C80B-696E-D466-203EC708D524}"/>
              </a:ext>
            </a:extLst>
          </p:cNvPr>
          <p:cNvSpPr/>
          <p:nvPr/>
        </p:nvSpPr>
        <p:spPr>
          <a:xfrm>
            <a:off x="2903692" y="1244600"/>
            <a:ext cx="281876" cy="85822"/>
          </a:xfrm>
          <a:custGeom>
            <a:avLst/>
            <a:gdLst>
              <a:gd name="connsiteX0" fmla="*/ 1433 w 281876"/>
              <a:gd name="connsiteY0" fmla="*/ 85725 h 85822"/>
              <a:gd name="connsiteX1" fmla="*/ 115733 w 281876"/>
              <a:gd name="connsiteY1" fmla="*/ 25400 h 85822"/>
              <a:gd name="connsiteX2" fmla="*/ 277658 w 281876"/>
              <a:gd name="connsiteY2" fmla="*/ 19050 h 85822"/>
              <a:gd name="connsiteX3" fmla="*/ 220508 w 281876"/>
              <a:gd name="connsiteY3" fmla="*/ 0 h 85822"/>
              <a:gd name="connsiteX4" fmla="*/ 71283 w 281876"/>
              <a:gd name="connsiteY4" fmla="*/ 19050 h 85822"/>
              <a:gd name="connsiteX5" fmla="*/ 195108 w 281876"/>
              <a:gd name="connsiteY5" fmla="*/ 9525 h 85822"/>
              <a:gd name="connsiteX6" fmla="*/ 1433 w 281876"/>
              <a:gd name="connsiteY6" fmla="*/ 85725 h 858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81876" h="85822">
                <a:moveTo>
                  <a:pt x="1433" y="85725"/>
                </a:moveTo>
                <a:cubicBezTo>
                  <a:pt x="-11796" y="88371"/>
                  <a:pt x="69696" y="36512"/>
                  <a:pt x="115733" y="25400"/>
                </a:cubicBezTo>
                <a:cubicBezTo>
                  <a:pt x="161770" y="14288"/>
                  <a:pt x="260196" y="23283"/>
                  <a:pt x="277658" y="19050"/>
                </a:cubicBezTo>
                <a:cubicBezTo>
                  <a:pt x="295120" y="14817"/>
                  <a:pt x="254904" y="0"/>
                  <a:pt x="220508" y="0"/>
                </a:cubicBezTo>
                <a:cubicBezTo>
                  <a:pt x="186112" y="0"/>
                  <a:pt x="75516" y="17463"/>
                  <a:pt x="71283" y="19050"/>
                </a:cubicBezTo>
                <a:cubicBezTo>
                  <a:pt x="67050" y="20637"/>
                  <a:pt x="203046" y="2646"/>
                  <a:pt x="195108" y="9525"/>
                </a:cubicBezTo>
                <a:cubicBezTo>
                  <a:pt x="187170" y="16404"/>
                  <a:pt x="14662" y="83079"/>
                  <a:pt x="1433" y="85725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53" name="フリーフォーム 1052">
            <a:extLst>
              <a:ext uri="{FF2B5EF4-FFF2-40B4-BE49-F238E27FC236}">
                <a16:creationId xmlns:a16="http://schemas.microsoft.com/office/drawing/2014/main" id="{2E41390E-A79F-5322-EFF2-48FA42FFBD4B}"/>
              </a:ext>
            </a:extLst>
          </p:cNvPr>
          <p:cNvSpPr/>
          <p:nvPr/>
        </p:nvSpPr>
        <p:spPr>
          <a:xfrm>
            <a:off x="2644657" y="2136473"/>
            <a:ext cx="54542" cy="220235"/>
          </a:xfrm>
          <a:custGeom>
            <a:avLst/>
            <a:gdLst>
              <a:gd name="connsiteX0" fmla="*/ 28693 w 54542"/>
              <a:gd name="connsiteY0" fmla="*/ 302 h 220235"/>
              <a:gd name="connsiteX1" fmla="*/ 22343 w 54542"/>
              <a:gd name="connsiteY1" fmla="*/ 117777 h 220235"/>
              <a:gd name="connsiteX2" fmla="*/ 54093 w 54542"/>
              <a:gd name="connsiteY2" fmla="*/ 219377 h 220235"/>
              <a:gd name="connsiteX3" fmla="*/ 38218 w 54542"/>
              <a:gd name="connsiteY3" fmla="*/ 162227 h 220235"/>
              <a:gd name="connsiteX4" fmla="*/ 118 w 54542"/>
              <a:gd name="connsiteY4" fmla="*/ 86027 h 220235"/>
              <a:gd name="connsiteX5" fmla="*/ 28693 w 54542"/>
              <a:gd name="connsiteY5" fmla="*/ 302 h 2202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4542" h="220235">
                <a:moveTo>
                  <a:pt x="28693" y="302"/>
                </a:moveTo>
                <a:cubicBezTo>
                  <a:pt x="32397" y="5594"/>
                  <a:pt x="18110" y="81265"/>
                  <a:pt x="22343" y="117777"/>
                </a:cubicBezTo>
                <a:cubicBezTo>
                  <a:pt x="26576" y="154290"/>
                  <a:pt x="51447" y="211969"/>
                  <a:pt x="54093" y="219377"/>
                </a:cubicBezTo>
                <a:cubicBezTo>
                  <a:pt x="56739" y="226785"/>
                  <a:pt x="47214" y="184452"/>
                  <a:pt x="38218" y="162227"/>
                </a:cubicBezTo>
                <a:cubicBezTo>
                  <a:pt x="29222" y="140002"/>
                  <a:pt x="2235" y="111427"/>
                  <a:pt x="118" y="86027"/>
                </a:cubicBezTo>
                <a:cubicBezTo>
                  <a:pt x="-1999" y="60627"/>
                  <a:pt x="24989" y="-4990"/>
                  <a:pt x="28693" y="302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54" name="フリーフォーム 1053">
            <a:extLst>
              <a:ext uri="{FF2B5EF4-FFF2-40B4-BE49-F238E27FC236}">
                <a16:creationId xmlns:a16="http://schemas.microsoft.com/office/drawing/2014/main" id="{C2AF9A8D-06BF-D45F-8D4B-FA5108A8042F}"/>
              </a:ext>
            </a:extLst>
          </p:cNvPr>
          <p:cNvSpPr/>
          <p:nvPr/>
        </p:nvSpPr>
        <p:spPr>
          <a:xfrm>
            <a:off x="3263810" y="3162261"/>
            <a:ext cx="203965" cy="187910"/>
          </a:xfrm>
          <a:custGeom>
            <a:avLst/>
            <a:gdLst>
              <a:gd name="connsiteX0" fmla="*/ 90 w 203965"/>
              <a:gd name="connsiteY0" fmla="*/ 39 h 187910"/>
              <a:gd name="connsiteX1" fmla="*/ 149315 w 203965"/>
              <a:gd name="connsiteY1" fmla="*/ 107989 h 187910"/>
              <a:gd name="connsiteX2" fmla="*/ 203290 w 203965"/>
              <a:gd name="connsiteY2" fmla="*/ 187364 h 187910"/>
              <a:gd name="connsiteX3" fmla="*/ 177890 w 203965"/>
              <a:gd name="connsiteY3" fmla="*/ 139739 h 187910"/>
              <a:gd name="connsiteX4" fmla="*/ 152490 w 203965"/>
              <a:gd name="connsiteY4" fmla="*/ 76239 h 187910"/>
              <a:gd name="connsiteX5" fmla="*/ 127090 w 203965"/>
              <a:gd name="connsiteY5" fmla="*/ 95289 h 187910"/>
              <a:gd name="connsiteX6" fmla="*/ 90 w 203965"/>
              <a:gd name="connsiteY6" fmla="*/ 39 h 1879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03965" h="187910">
                <a:moveTo>
                  <a:pt x="90" y="39"/>
                </a:moveTo>
                <a:cubicBezTo>
                  <a:pt x="3794" y="2156"/>
                  <a:pt x="115448" y="76768"/>
                  <a:pt x="149315" y="107989"/>
                </a:cubicBezTo>
                <a:cubicBezTo>
                  <a:pt x="183182" y="139210"/>
                  <a:pt x="198528" y="182072"/>
                  <a:pt x="203290" y="187364"/>
                </a:cubicBezTo>
                <a:cubicBezTo>
                  <a:pt x="208053" y="192656"/>
                  <a:pt x="186357" y="158260"/>
                  <a:pt x="177890" y="139739"/>
                </a:cubicBezTo>
                <a:cubicBezTo>
                  <a:pt x="169423" y="121218"/>
                  <a:pt x="160957" y="83647"/>
                  <a:pt x="152490" y="76239"/>
                </a:cubicBezTo>
                <a:cubicBezTo>
                  <a:pt x="144023" y="68831"/>
                  <a:pt x="147198" y="109576"/>
                  <a:pt x="127090" y="95289"/>
                </a:cubicBezTo>
                <a:cubicBezTo>
                  <a:pt x="106982" y="81002"/>
                  <a:pt x="-3614" y="-2078"/>
                  <a:pt x="90" y="39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55" name="フリーフォーム 1054">
            <a:extLst>
              <a:ext uri="{FF2B5EF4-FFF2-40B4-BE49-F238E27FC236}">
                <a16:creationId xmlns:a16="http://schemas.microsoft.com/office/drawing/2014/main" id="{BA45C26C-8B89-854A-5B13-F7117C78F01E}"/>
              </a:ext>
            </a:extLst>
          </p:cNvPr>
          <p:cNvSpPr/>
          <p:nvPr/>
        </p:nvSpPr>
        <p:spPr>
          <a:xfrm>
            <a:off x="3505114" y="3320717"/>
            <a:ext cx="59291" cy="102266"/>
          </a:xfrm>
          <a:custGeom>
            <a:avLst/>
            <a:gdLst>
              <a:gd name="connsiteX0" fmla="*/ 86 w 59291"/>
              <a:gd name="connsiteY0" fmla="*/ 333 h 102266"/>
              <a:gd name="connsiteX1" fmla="*/ 44536 w 59291"/>
              <a:gd name="connsiteY1" fmla="*/ 41608 h 102266"/>
              <a:gd name="connsiteX2" fmla="*/ 54061 w 59291"/>
              <a:gd name="connsiteY2" fmla="*/ 101933 h 102266"/>
              <a:gd name="connsiteX3" fmla="*/ 57236 w 59291"/>
              <a:gd name="connsiteY3" fmla="*/ 63833 h 102266"/>
              <a:gd name="connsiteX4" fmla="*/ 86 w 59291"/>
              <a:gd name="connsiteY4" fmla="*/ 333 h 1022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9291" h="102266">
                <a:moveTo>
                  <a:pt x="86" y="333"/>
                </a:moveTo>
                <a:cubicBezTo>
                  <a:pt x="-2031" y="-3371"/>
                  <a:pt x="35540" y="24675"/>
                  <a:pt x="44536" y="41608"/>
                </a:cubicBezTo>
                <a:cubicBezTo>
                  <a:pt x="53532" y="58541"/>
                  <a:pt x="51944" y="98229"/>
                  <a:pt x="54061" y="101933"/>
                </a:cubicBezTo>
                <a:cubicBezTo>
                  <a:pt x="56178" y="105637"/>
                  <a:pt x="62528" y="77591"/>
                  <a:pt x="57236" y="63833"/>
                </a:cubicBezTo>
                <a:cubicBezTo>
                  <a:pt x="51944" y="50075"/>
                  <a:pt x="2203" y="4037"/>
                  <a:pt x="86" y="33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56" name="フリーフォーム 1055">
            <a:extLst>
              <a:ext uri="{FF2B5EF4-FFF2-40B4-BE49-F238E27FC236}">
                <a16:creationId xmlns:a16="http://schemas.microsoft.com/office/drawing/2014/main" id="{0EEF588C-8AEA-37AE-7C71-8BD27B277B4F}"/>
              </a:ext>
            </a:extLst>
          </p:cNvPr>
          <p:cNvSpPr/>
          <p:nvPr/>
        </p:nvSpPr>
        <p:spPr>
          <a:xfrm>
            <a:off x="3600727" y="3294176"/>
            <a:ext cx="279529" cy="46136"/>
          </a:xfrm>
          <a:custGeom>
            <a:avLst/>
            <a:gdLst>
              <a:gd name="connsiteX0" fmla="*/ 6073 w 279529"/>
              <a:gd name="connsiteY0" fmla="*/ 45924 h 46136"/>
              <a:gd name="connsiteX1" fmla="*/ 177523 w 279529"/>
              <a:gd name="connsiteY1" fmla="*/ 1474 h 46136"/>
              <a:gd name="connsiteX2" fmla="*/ 275948 w 279529"/>
              <a:gd name="connsiteY2" fmla="*/ 36399 h 46136"/>
              <a:gd name="connsiteX3" fmla="*/ 253723 w 279529"/>
              <a:gd name="connsiteY3" fmla="*/ 4649 h 46136"/>
              <a:gd name="connsiteX4" fmla="*/ 212448 w 279529"/>
              <a:gd name="connsiteY4" fmla="*/ 1474 h 46136"/>
              <a:gd name="connsiteX5" fmla="*/ 53698 w 279529"/>
              <a:gd name="connsiteY5" fmla="*/ 17349 h 46136"/>
              <a:gd name="connsiteX6" fmla="*/ 6073 w 279529"/>
              <a:gd name="connsiteY6" fmla="*/ 45924 h 461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79529" h="46136">
                <a:moveTo>
                  <a:pt x="6073" y="45924"/>
                </a:moveTo>
                <a:cubicBezTo>
                  <a:pt x="26710" y="43278"/>
                  <a:pt x="132544" y="3061"/>
                  <a:pt x="177523" y="1474"/>
                </a:cubicBezTo>
                <a:cubicBezTo>
                  <a:pt x="222502" y="-113"/>
                  <a:pt x="263248" y="35870"/>
                  <a:pt x="275948" y="36399"/>
                </a:cubicBezTo>
                <a:cubicBezTo>
                  <a:pt x="288648" y="36928"/>
                  <a:pt x="264306" y="10470"/>
                  <a:pt x="253723" y="4649"/>
                </a:cubicBezTo>
                <a:cubicBezTo>
                  <a:pt x="243140" y="-1172"/>
                  <a:pt x="245785" y="-643"/>
                  <a:pt x="212448" y="1474"/>
                </a:cubicBezTo>
                <a:cubicBezTo>
                  <a:pt x="179111" y="3591"/>
                  <a:pt x="85977" y="8882"/>
                  <a:pt x="53698" y="17349"/>
                </a:cubicBezTo>
                <a:cubicBezTo>
                  <a:pt x="21419" y="25816"/>
                  <a:pt x="-14564" y="48570"/>
                  <a:pt x="6073" y="45924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57" name="フリーフォーム 1056">
            <a:extLst>
              <a:ext uri="{FF2B5EF4-FFF2-40B4-BE49-F238E27FC236}">
                <a16:creationId xmlns:a16="http://schemas.microsoft.com/office/drawing/2014/main" id="{7D78C07D-23FF-2A5B-2203-566CA70ECCF0}"/>
              </a:ext>
            </a:extLst>
          </p:cNvPr>
          <p:cNvSpPr/>
          <p:nvPr/>
        </p:nvSpPr>
        <p:spPr>
          <a:xfrm>
            <a:off x="3828831" y="3101430"/>
            <a:ext cx="32001" cy="202541"/>
          </a:xfrm>
          <a:custGeom>
            <a:avLst/>
            <a:gdLst>
              <a:gd name="connsiteX0" fmla="*/ 31969 w 32001"/>
              <a:gd name="connsiteY0" fmla="*/ 545 h 202541"/>
              <a:gd name="connsiteX1" fmla="*/ 6569 w 32001"/>
              <a:gd name="connsiteY1" fmla="*/ 86270 h 202541"/>
              <a:gd name="connsiteX2" fmla="*/ 25619 w 32001"/>
              <a:gd name="connsiteY2" fmla="*/ 197395 h 202541"/>
              <a:gd name="connsiteX3" fmla="*/ 16094 w 32001"/>
              <a:gd name="connsiteY3" fmla="*/ 178345 h 202541"/>
              <a:gd name="connsiteX4" fmla="*/ 219 w 32001"/>
              <a:gd name="connsiteY4" fmla="*/ 127545 h 202541"/>
              <a:gd name="connsiteX5" fmla="*/ 31969 w 32001"/>
              <a:gd name="connsiteY5" fmla="*/ 545 h 2025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001" h="202541">
                <a:moveTo>
                  <a:pt x="31969" y="545"/>
                </a:moveTo>
                <a:cubicBezTo>
                  <a:pt x="33027" y="-6334"/>
                  <a:pt x="7627" y="53462"/>
                  <a:pt x="6569" y="86270"/>
                </a:cubicBezTo>
                <a:cubicBezTo>
                  <a:pt x="5511" y="119078"/>
                  <a:pt x="25619" y="197395"/>
                  <a:pt x="25619" y="197395"/>
                </a:cubicBezTo>
                <a:cubicBezTo>
                  <a:pt x="27206" y="212741"/>
                  <a:pt x="20327" y="189987"/>
                  <a:pt x="16094" y="178345"/>
                </a:cubicBezTo>
                <a:cubicBezTo>
                  <a:pt x="11861" y="166703"/>
                  <a:pt x="-1898" y="151887"/>
                  <a:pt x="219" y="127545"/>
                </a:cubicBezTo>
                <a:cubicBezTo>
                  <a:pt x="2336" y="103203"/>
                  <a:pt x="30911" y="7424"/>
                  <a:pt x="31969" y="545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58" name="フリーフォーム 1057">
            <a:extLst>
              <a:ext uri="{FF2B5EF4-FFF2-40B4-BE49-F238E27FC236}">
                <a16:creationId xmlns:a16="http://schemas.microsoft.com/office/drawing/2014/main" id="{677761DD-77C3-248F-20CD-877D7F9EBCF9}"/>
              </a:ext>
            </a:extLst>
          </p:cNvPr>
          <p:cNvSpPr/>
          <p:nvPr/>
        </p:nvSpPr>
        <p:spPr>
          <a:xfrm>
            <a:off x="4060862" y="2813019"/>
            <a:ext cx="117585" cy="200182"/>
          </a:xfrm>
          <a:custGeom>
            <a:avLst/>
            <a:gdLst>
              <a:gd name="connsiteX0" fmla="*/ 117438 w 117585"/>
              <a:gd name="connsiteY0" fmla="*/ 31 h 200182"/>
              <a:gd name="connsiteX1" fmla="*/ 34888 w 117585"/>
              <a:gd name="connsiteY1" fmla="*/ 136556 h 200182"/>
              <a:gd name="connsiteX2" fmla="*/ 3138 w 117585"/>
              <a:gd name="connsiteY2" fmla="*/ 200056 h 200182"/>
              <a:gd name="connsiteX3" fmla="*/ 12663 w 117585"/>
              <a:gd name="connsiteY3" fmla="*/ 149256 h 200182"/>
              <a:gd name="connsiteX4" fmla="*/ 117438 w 117585"/>
              <a:gd name="connsiteY4" fmla="*/ 31 h 2001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7585" h="200182">
                <a:moveTo>
                  <a:pt x="117438" y="31"/>
                </a:moveTo>
                <a:cubicBezTo>
                  <a:pt x="121142" y="-2086"/>
                  <a:pt x="53938" y="103219"/>
                  <a:pt x="34888" y="136556"/>
                </a:cubicBezTo>
                <a:cubicBezTo>
                  <a:pt x="15838" y="169894"/>
                  <a:pt x="6842" y="197939"/>
                  <a:pt x="3138" y="200056"/>
                </a:cubicBezTo>
                <a:cubicBezTo>
                  <a:pt x="-566" y="202173"/>
                  <a:pt x="-4270" y="177302"/>
                  <a:pt x="12663" y="149256"/>
                </a:cubicBezTo>
                <a:cubicBezTo>
                  <a:pt x="29596" y="121210"/>
                  <a:pt x="113734" y="2148"/>
                  <a:pt x="117438" y="3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59" name="フリーフォーム 1058">
            <a:extLst>
              <a:ext uri="{FF2B5EF4-FFF2-40B4-BE49-F238E27FC236}">
                <a16:creationId xmlns:a16="http://schemas.microsoft.com/office/drawing/2014/main" id="{D1D8261F-100C-E542-7773-5AC93BED0050}"/>
              </a:ext>
            </a:extLst>
          </p:cNvPr>
          <p:cNvSpPr/>
          <p:nvPr/>
        </p:nvSpPr>
        <p:spPr>
          <a:xfrm>
            <a:off x="4193769" y="2063545"/>
            <a:ext cx="26311" cy="362484"/>
          </a:xfrm>
          <a:custGeom>
            <a:avLst/>
            <a:gdLst>
              <a:gd name="connsiteX0" fmla="*/ 406 w 26311"/>
              <a:gd name="connsiteY0" fmla="*/ 205 h 362484"/>
              <a:gd name="connsiteX1" fmla="*/ 9931 w 26311"/>
              <a:gd name="connsiteY1" fmla="*/ 247855 h 362484"/>
              <a:gd name="connsiteX2" fmla="*/ 6756 w 26311"/>
              <a:gd name="connsiteY2" fmla="*/ 362155 h 362484"/>
              <a:gd name="connsiteX3" fmla="*/ 13106 w 26311"/>
              <a:gd name="connsiteY3" fmla="*/ 216105 h 362484"/>
              <a:gd name="connsiteX4" fmla="*/ 25806 w 26311"/>
              <a:gd name="connsiteY4" fmla="*/ 292305 h 362484"/>
              <a:gd name="connsiteX5" fmla="*/ 406 w 26311"/>
              <a:gd name="connsiteY5" fmla="*/ 205 h 3624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6311" h="362484">
                <a:moveTo>
                  <a:pt x="406" y="205"/>
                </a:moveTo>
                <a:cubicBezTo>
                  <a:pt x="-2240" y="-7203"/>
                  <a:pt x="8873" y="187530"/>
                  <a:pt x="9931" y="247855"/>
                </a:cubicBezTo>
                <a:cubicBezTo>
                  <a:pt x="10989" y="308180"/>
                  <a:pt x="6227" y="367447"/>
                  <a:pt x="6756" y="362155"/>
                </a:cubicBezTo>
                <a:cubicBezTo>
                  <a:pt x="7285" y="356863"/>
                  <a:pt x="9931" y="227747"/>
                  <a:pt x="13106" y="216105"/>
                </a:cubicBezTo>
                <a:cubicBezTo>
                  <a:pt x="16281" y="204463"/>
                  <a:pt x="28981" y="321409"/>
                  <a:pt x="25806" y="292305"/>
                </a:cubicBezTo>
                <a:cubicBezTo>
                  <a:pt x="22631" y="263201"/>
                  <a:pt x="3052" y="7613"/>
                  <a:pt x="406" y="20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60" name="フリーフォーム 1059">
            <a:extLst>
              <a:ext uri="{FF2B5EF4-FFF2-40B4-BE49-F238E27FC236}">
                <a16:creationId xmlns:a16="http://schemas.microsoft.com/office/drawing/2014/main" id="{8DFB92E6-3779-05D6-0A27-D0E8E1193C2E}"/>
              </a:ext>
            </a:extLst>
          </p:cNvPr>
          <p:cNvSpPr/>
          <p:nvPr/>
        </p:nvSpPr>
        <p:spPr>
          <a:xfrm>
            <a:off x="3073283" y="2590774"/>
            <a:ext cx="108081" cy="196300"/>
          </a:xfrm>
          <a:custGeom>
            <a:avLst/>
            <a:gdLst>
              <a:gd name="connsiteX0" fmla="*/ 108067 w 108081"/>
              <a:gd name="connsiteY0" fmla="*/ 26 h 196300"/>
              <a:gd name="connsiteX1" fmla="*/ 25517 w 108081"/>
              <a:gd name="connsiteY1" fmla="*/ 98451 h 196300"/>
              <a:gd name="connsiteX2" fmla="*/ 9642 w 108081"/>
              <a:gd name="connsiteY2" fmla="*/ 177826 h 196300"/>
              <a:gd name="connsiteX3" fmla="*/ 117 w 108081"/>
              <a:gd name="connsiteY3" fmla="*/ 190526 h 196300"/>
              <a:gd name="connsiteX4" fmla="*/ 15992 w 108081"/>
              <a:gd name="connsiteY4" fmla="*/ 101626 h 196300"/>
              <a:gd name="connsiteX5" fmla="*/ 31867 w 108081"/>
              <a:gd name="connsiteY5" fmla="*/ 88926 h 196300"/>
              <a:gd name="connsiteX6" fmla="*/ 108067 w 108081"/>
              <a:gd name="connsiteY6" fmla="*/ 26 h 196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08081" h="196300">
                <a:moveTo>
                  <a:pt x="108067" y="26"/>
                </a:moveTo>
                <a:cubicBezTo>
                  <a:pt x="107009" y="1614"/>
                  <a:pt x="41921" y="68818"/>
                  <a:pt x="25517" y="98451"/>
                </a:cubicBezTo>
                <a:cubicBezTo>
                  <a:pt x="9113" y="128084"/>
                  <a:pt x="9642" y="177826"/>
                  <a:pt x="9642" y="177826"/>
                </a:cubicBezTo>
                <a:cubicBezTo>
                  <a:pt x="5409" y="193172"/>
                  <a:pt x="-941" y="203226"/>
                  <a:pt x="117" y="190526"/>
                </a:cubicBezTo>
                <a:cubicBezTo>
                  <a:pt x="1175" y="177826"/>
                  <a:pt x="15992" y="101626"/>
                  <a:pt x="15992" y="101626"/>
                </a:cubicBezTo>
                <a:cubicBezTo>
                  <a:pt x="21284" y="84693"/>
                  <a:pt x="10700" y="108505"/>
                  <a:pt x="31867" y="88926"/>
                </a:cubicBezTo>
                <a:cubicBezTo>
                  <a:pt x="53034" y="69347"/>
                  <a:pt x="109125" y="-1562"/>
                  <a:pt x="108067" y="26"/>
                </a:cubicBezTo>
                <a:close/>
              </a:path>
            </a:pathLst>
          </a:custGeom>
          <a:solidFill>
            <a:schemeClr val="accent1">
              <a:alpha val="1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61" name="フリーフォーム 1060">
            <a:extLst>
              <a:ext uri="{FF2B5EF4-FFF2-40B4-BE49-F238E27FC236}">
                <a16:creationId xmlns:a16="http://schemas.microsoft.com/office/drawing/2014/main" id="{97C49E9A-4D93-F49F-7D9B-8135DBFF42AD}"/>
              </a:ext>
            </a:extLst>
          </p:cNvPr>
          <p:cNvSpPr/>
          <p:nvPr/>
        </p:nvSpPr>
        <p:spPr>
          <a:xfrm>
            <a:off x="3886181" y="2651019"/>
            <a:ext cx="119494" cy="120960"/>
          </a:xfrm>
          <a:custGeom>
            <a:avLst/>
            <a:gdLst>
              <a:gd name="connsiteX0" fmla="*/ 19 w 119494"/>
              <a:gd name="connsiteY0" fmla="*/ 106 h 120960"/>
              <a:gd name="connsiteX1" fmla="*/ 111144 w 119494"/>
              <a:gd name="connsiteY1" fmla="*/ 85831 h 120960"/>
              <a:gd name="connsiteX2" fmla="*/ 111144 w 119494"/>
              <a:gd name="connsiteY2" fmla="*/ 120756 h 120960"/>
              <a:gd name="connsiteX3" fmla="*/ 107969 w 119494"/>
              <a:gd name="connsiteY3" fmla="*/ 98531 h 120960"/>
              <a:gd name="connsiteX4" fmla="*/ 66694 w 119494"/>
              <a:gd name="connsiteY4" fmla="*/ 63606 h 120960"/>
              <a:gd name="connsiteX5" fmla="*/ 101619 w 119494"/>
              <a:gd name="connsiteY5" fmla="*/ 104881 h 120960"/>
              <a:gd name="connsiteX6" fmla="*/ 19 w 119494"/>
              <a:gd name="connsiteY6" fmla="*/ 106 h 1209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19494" h="120960">
                <a:moveTo>
                  <a:pt x="19" y="106"/>
                </a:moveTo>
                <a:cubicBezTo>
                  <a:pt x="1606" y="-3069"/>
                  <a:pt x="92623" y="65723"/>
                  <a:pt x="111144" y="85831"/>
                </a:cubicBezTo>
                <a:cubicBezTo>
                  <a:pt x="129665" y="105939"/>
                  <a:pt x="111673" y="118639"/>
                  <a:pt x="111144" y="120756"/>
                </a:cubicBezTo>
                <a:cubicBezTo>
                  <a:pt x="110615" y="122873"/>
                  <a:pt x="115377" y="108056"/>
                  <a:pt x="107969" y="98531"/>
                </a:cubicBezTo>
                <a:cubicBezTo>
                  <a:pt x="100561" y="89006"/>
                  <a:pt x="67752" y="62548"/>
                  <a:pt x="66694" y="63606"/>
                </a:cubicBezTo>
                <a:cubicBezTo>
                  <a:pt x="65636" y="64664"/>
                  <a:pt x="107969" y="113348"/>
                  <a:pt x="101619" y="104881"/>
                </a:cubicBezTo>
                <a:cubicBezTo>
                  <a:pt x="95269" y="96414"/>
                  <a:pt x="-1568" y="3281"/>
                  <a:pt x="19" y="106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62" name="フリーフォーム 1061">
            <a:extLst>
              <a:ext uri="{FF2B5EF4-FFF2-40B4-BE49-F238E27FC236}">
                <a16:creationId xmlns:a16="http://schemas.microsoft.com/office/drawing/2014/main" id="{5B8EFD4C-BE71-1BAE-6DF3-D915E0EE2230}"/>
              </a:ext>
            </a:extLst>
          </p:cNvPr>
          <p:cNvSpPr/>
          <p:nvPr/>
        </p:nvSpPr>
        <p:spPr>
          <a:xfrm>
            <a:off x="3101712" y="2835079"/>
            <a:ext cx="93318" cy="215303"/>
          </a:xfrm>
          <a:custGeom>
            <a:avLst/>
            <a:gdLst>
              <a:gd name="connsiteX0" fmla="*/ 57413 w 93318"/>
              <a:gd name="connsiteY0" fmla="*/ 196 h 215303"/>
              <a:gd name="connsiteX1" fmla="*/ 3438 w 93318"/>
              <a:gd name="connsiteY1" fmla="*/ 57346 h 215303"/>
              <a:gd name="connsiteX2" fmla="*/ 92338 w 93318"/>
              <a:gd name="connsiteY2" fmla="*/ 212921 h 215303"/>
              <a:gd name="connsiteX3" fmla="*/ 47888 w 93318"/>
              <a:gd name="connsiteY3" fmla="*/ 146246 h 215303"/>
              <a:gd name="connsiteX4" fmla="*/ 263 w 93318"/>
              <a:gd name="connsiteY4" fmla="*/ 73221 h 215303"/>
              <a:gd name="connsiteX5" fmla="*/ 57413 w 93318"/>
              <a:gd name="connsiteY5" fmla="*/ 196 h 2153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93318" h="215303">
                <a:moveTo>
                  <a:pt x="57413" y="196"/>
                </a:moveTo>
                <a:cubicBezTo>
                  <a:pt x="57942" y="-2450"/>
                  <a:pt x="-2383" y="21892"/>
                  <a:pt x="3438" y="57346"/>
                </a:cubicBezTo>
                <a:cubicBezTo>
                  <a:pt x="9259" y="92800"/>
                  <a:pt x="84930" y="198104"/>
                  <a:pt x="92338" y="212921"/>
                </a:cubicBezTo>
                <a:cubicBezTo>
                  <a:pt x="99746" y="227738"/>
                  <a:pt x="63234" y="169529"/>
                  <a:pt x="47888" y="146246"/>
                </a:cubicBezTo>
                <a:cubicBezTo>
                  <a:pt x="32542" y="122963"/>
                  <a:pt x="5025" y="95446"/>
                  <a:pt x="263" y="73221"/>
                </a:cubicBezTo>
                <a:cubicBezTo>
                  <a:pt x="-4500" y="50996"/>
                  <a:pt x="56884" y="2842"/>
                  <a:pt x="57413" y="196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63" name="フリーフォーム 1062">
            <a:extLst>
              <a:ext uri="{FF2B5EF4-FFF2-40B4-BE49-F238E27FC236}">
                <a16:creationId xmlns:a16="http://schemas.microsoft.com/office/drawing/2014/main" id="{0642C0FB-5C83-26E1-661F-F42D4588B858}"/>
              </a:ext>
            </a:extLst>
          </p:cNvPr>
          <p:cNvSpPr/>
          <p:nvPr/>
        </p:nvSpPr>
        <p:spPr>
          <a:xfrm>
            <a:off x="3539169" y="1949384"/>
            <a:ext cx="93675" cy="257344"/>
          </a:xfrm>
          <a:custGeom>
            <a:avLst/>
            <a:gdLst>
              <a:gd name="connsiteX0" fmla="*/ 93031 w 93675"/>
              <a:gd name="connsiteY0" fmla="*/ 66 h 257344"/>
              <a:gd name="connsiteX1" fmla="*/ 42231 w 93675"/>
              <a:gd name="connsiteY1" fmla="*/ 101666 h 257344"/>
              <a:gd name="connsiteX2" fmla="*/ 48581 w 93675"/>
              <a:gd name="connsiteY2" fmla="*/ 161991 h 257344"/>
              <a:gd name="connsiteX3" fmla="*/ 29531 w 93675"/>
              <a:gd name="connsiteY3" fmla="*/ 108016 h 257344"/>
              <a:gd name="connsiteX4" fmla="*/ 86681 w 93675"/>
              <a:gd name="connsiteY4" fmla="*/ 257241 h 257344"/>
              <a:gd name="connsiteX5" fmla="*/ 39056 w 93675"/>
              <a:gd name="connsiteY5" fmla="*/ 130241 h 257344"/>
              <a:gd name="connsiteX6" fmla="*/ 32706 w 93675"/>
              <a:gd name="connsiteY6" fmla="*/ 50866 h 257344"/>
              <a:gd name="connsiteX7" fmla="*/ 956 w 93675"/>
              <a:gd name="connsiteY7" fmla="*/ 117541 h 257344"/>
              <a:gd name="connsiteX8" fmla="*/ 93031 w 93675"/>
              <a:gd name="connsiteY8" fmla="*/ 66 h 2573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93675" h="257344">
                <a:moveTo>
                  <a:pt x="93031" y="66"/>
                </a:moveTo>
                <a:cubicBezTo>
                  <a:pt x="99910" y="-2580"/>
                  <a:pt x="49639" y="74679"/>
                  <a:pt x="42231" y="101666"/>
                </a:cubicBezTo>
                <a:cubicBezTo>
                  <a:pt x="34823" y="128653"/>
                  <a:pt x="50698" y="160933"/>
                  <a:pt x="48581" y="161991"/>
                </a:cubicBezTo>
                <a:cubicBezTo>
                  <a:pt x="46464" y="163049"/>
                  <a:pt x="23181" y="92141"/>
                  <a:pt x="29531" y="108016"/>
                </a:cubicBezTo>
                <a:cubicBezTo>
                  <a:pt x="35881" y="123891"/>
                  <a:pt x="85094" y="253537"/>
                  <a:pt x="86681" y="257241"/>
                </a:cubicBezTo>
                <a:cubicBezTo>
                  <a:pt x="88268" y="260945"/>
                  <a:pt x="48052" y="164637"/>
                  <a:pt x="39056" y="130241"/>
                </a:cubicBezTo>
                <a:cubicBezTo>
                  <a:pt x="30060" y="95845"/>
                  <a:pt x="39056" y="52983"/>
                  <a:pt x="32706" y="50866"/>
                </a:cubicBezTo>
                <a:cubicBezTo>
                  <a:pt x="26356" y="48749"/>
                  <a:pt x="-5923" y="122303"/>
                  <a:pt x="956" y="117541"/>
                </a:cubicBezTo>
                <a:cubicBezTo>
                  <a:pt x="7835" y="112779"/>
                  <a:pt x="86152" y="2712"/>
                  <a:pt x="93031" y="6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64" name="フリーフォーム 1063">
            <a:extLst>
              <a:ext uri="{FF2B5EF4-FFF2-40B4-BE49-F238E27FC236}">
                <a16:creationId xmlns:a16="http://schemas.microsoft.com/office/drawing/2014/main" id="{D8E5D80F-57EF-1A00-7D45-F4A0F5536FDC}"/>
              </a:ext>
            </a:extLst>
          </p:cNvPr>
          <p:cNvSpPr/>
          <p:nvPr/>
        </p:nvSpPr>
        <p:spPr>
          <a:xfrm>
            <a:off x="3162220" y="2050945"/>
            <a:ext cx="149658" cy="264136"/>
          </a:xfrm>
          <a:custGeom>
            <a:avLst/>
            <a:gdLst>
              <a:gd name="connsiteX0" fmla="*/ 80 w 149658"/>
              <a:gd name="connsiteY0" fmla="*/ 105 h 264136"/>
              <a:gd name="connsiteX1" fmla="*/ 108030 w 149658"/>
              <a:gd name="connsiteY1" fmla="*/ 44555 h 264136"/>
              <a:gd name="connsiteX2" fmla="*/ 117555 w 149658"/>
              <a:gd name="connsiteY2" fmla="*/ 177905 h 264136"/>
              <a:gd name="connsiteX3" fmla="*/ 127080 w 149658"/>
              <a:gd name="connsiteY3" fmla="*/ 136630 h 264136"/>
              <a:gd name="connsiteX4" fmla="*/ 139780 w 149658"/>
              <a:gd name="connsiteY4" fmla="*/ 193780 h 264136"/>
              <a:gd name="connsiteX5" fmla="*/ 149305 w 149658"/>
              <a:gd name="connsiteY5" fmla="*/ 263630 h 264136"/>
              <a:gd name="connsiteX6" fmla="*/ 127080 w 149658"/>
              <a:gd name="connsiteY6" fmla="*/ 155680 h 264136"/>
              <a:gd name="connsiteX7" fmla="*/ 127080 w 149658"/>
              <a:gd name="connsiteY7" fmla="*/ 54080 h 264136"/>
              <a:gd name="connsiteX8" fmla="*/ 80 w 149658"/>
              <a:gd name="connsiteY8" fmla="*/ 105 h 2641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9658" h="264136">
                <a:moveTo>
                  <a:pt x="80" y="105"/>
                </a:moveTo>
                <a:cubicBezTo>
                  <a:pt x="-3095" y="-1482"/>
                  <a:pt x="88451" y="14922"/>
                  <a:pt x="108030" y="44555"/>
                </a:cubicBezTo>
                <a:cubicBezTo>
                  <a:pt x="127609" y="74188"/>
                  <a:pt x="114380" y="162559"/>
                  <a:pt x="117555" y="177905"/>
                </a:cubicBezTo>
                <a:cubicBezTo>
                  <a:pt x="120730" y="193251"/>
                  <a:pt x="123376" y="133984"/>
                  <a:pt x="127080" y="136630"/>
                </a:cubicBezTo>
                <a:cubicBezTo>
                  <a:pt x="130784" y="139276"/>
                  <a:pt x="136076" y="172613"/>
                  <a:pt x="139780" y="193780"/>
                </a:cubicBezTo>
                <a:cubicBezTo>
                  <a:pt x="143484" y="214947"/>
                  <a:pt x="151422" y="269980"/>
                  <a:pt x="149305" y="263630"/>
                </a:cubicBezTo>
                <a:cubicBezTo>
                  <a:pt x="147188" y="257280"/>
                  <a:pt x="130784" y="190605"/>
                  <a:pt x="127080" y="155680"/>
                </a:cubicBezTo>
                <a:cubicBezTo>
                  <a:pt x="123376" y="120755"/>
                  <a:pt x="142955" y="79480"/>
                  <a:pt x="127080" y="54080"/>
                </a:cubicBezTo>
                <a:cubicBezTo>
                  <a:pt x="111205" y="28680"/>
                  <a:pt x="3255" y="1692"/>
                  <a:pt x="80" y="10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" name="フリーフォーム 1">
            <a:extLst>
              <a:ext uri="{FF2B5EF4-FFF2-40B4-BE49-F238E27FC236}">
                <a16:creationId xmlns:a16="http://schemas.microsoft.com/office/drawing/2014/main" id="{9A54F69E-FE02-B1C9-1BAD-DB157743BDE0}"/>
              </a:ext>
            </a:extLst>
          </p:cNvPr>
          <p:cNvSpPr/>
          <p:nvPr/>
        </p:nvSpPr>
        <p:spPr>
          <a:xfrm>
            <a:off x="2641507" y="1431678"/>
            <a:ext cx="73462" cy="267116"/>
          </a:xfrm>
          <a:custGeom>
            <a:avLst/>
            <a:gdLst>
              <a:gd name="connsiteX0" fmla="*/ 73118 w 73462"/>
              <a:gd name="connsiteY0" fmla="*/ 247 h 267116"/>
              <a:gd name="connsiteX1" fmla="*/ 44543 w 73462"/>
              <a:gd name="connsiteY1" fmla="*/ 130422 h 267116"/>
              <a:gd name="connsiteX2" fmla="*/ 93 w 73462"/>
              <a:gd name="connsiteY2" fmla="*/ 266947 h 267116"/>
              <a:gd name="connsiteX3" fmla="*/ 57243 w 73462"/>
              <a:gd name="connsiteY3" fmla="*/ 101847 h 267116"/>
              <a:gd name="connsiteX4" fmla="*/ 73118 w 73462"/>
              <a:gd name="connsiteY4" fmla="*/ 247 h 2671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3462" h="267116">
                <a:moveTo>
                  <a:pt x="73118" y="247"/>
                </a:moveTo>
                <a:cubicBezTo>
                  <a:pt x="71001" y="5009"/>
                  <a:pt x="56714" y="85972"/>
                  <a:pt x="44543" y="130422"/>
                </a:cubicBezTo>
                <a:cubicBezTo>
                  <a:pt x="32372" y="174872"/>
                  <a:pt x="-2024" y="271709"/>
                  <a:pt x="93" y="266947"/>
                </a:cubicBezTo>
                <a:cubicBezTo>
                  <a:pt x="2210" y="262185"/>
                  <a:pt x="47189" y="143122"/>
                  <a:pt x="57243" y="101847"/>
                </a:cubicBezTo>
                <a:cubicBezTo>
                  <a:pt x="67297" y="60572"/>
                  <a:pt x="75235" y="-4515"/>
                  <a:pt x="73118" y="24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" name="フリーフォーム 2">
            <a:extLst>
              <a:ext uri="{FF2B5EF4-FFF2-40B4-BE49-F238E27FC236}">
                <a16:creationId xmlns:a16="http://schemas.microsoft.com/office/drawing/2014/main" id="{DA310805-7D01-CC92-A01D-91B85CFDBB20}"/>
              </a:ext>
            </a:extLst>
          </p:cNvPr>
          <p:cNvSpPr/>
          <p:nvPr/>
        </p:nvSpPr>
        <p:spPr>
          <a:xfrm>
            <a:off x="3685849" y="1420991"/>
            <a:ext cx="106631" cy="129449"/>
          </a:xfrm>
          <a:custGeom>
            <a:avLst/>
            <a:gdLst>
              <a:gd name="connsiteX0" fmla="*/ 326 w 106631"/>
              <a:gd name="connsiteY0" fmla="*/ 1409 h 129449"/>
              <a:gd name="connsiteX1" fmla="*/ 86051 w 106631"/>
              <a:gd name="connsiteY1" fmla="*/ 80784 h 129449"/>
              <a:gd name="connsiteX2" fmla="*/ 105101 w 106631"/>
              <a:gd name="connsiteY2" fmla="*/ 128409 h 129449"/>
              <a:gd name="connsiteX3" fmla="*/ 57476 w 106631"/>
              <a:gd name="connsiteY3" fmla="*/ 36334 h 129449"/>
              <a:gd name="connsiteX4" fmla="*/ 326 w 106631"/>
              <a:gd name="connsiteY4" fmla="*/ 1409 h 1294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6631" h="129449">
                <a:moveTo>
                  <a:pt x="326" y="1409"/>
                </a:moveTo>
                <a:cubicBezTo>
                  <a:pt x="5089" y="8817"/>
                  <a:pt x="68589" y="59617"/>
                  <a:pt x="86051" y="80784"/>
                </a:cubicBezTo>
                <a:cubicBezTo>
                  <a:pt x="103513" y="101951"/>
                  <a:pt x="109864" y="135817"/>
                  <a:pt x="105101" y="128409"/>
                </a:cubicBezTo>
                <a:cubicBezTo>
                  <a:pt x="100339" y="121001"/>
                  <a:pt x="70705" y="55384"/>
                  <a:pt x="57476" y="36334"/>
                </a:cubicBezTo>
                <a:cubicBezTo>
                  <a:pt x="44247" y="17284"/>
                  <a:pt x="-4437" y="-5999"/>
                  <a:pt x="326" y="1409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" name="フリーフォーム 4">
            <a:extLst>
              <a:ext uri="{FF2B5EF4-FFF2-40B4-BE49-F238E27FC236}">
                <a16:creationId xmlns:a16="http://schemas.microsoft.com/office/drawing/2014/main" id="{31139FB1-457E-8D8E-096A-2F88ED3A7B0B}"/>
              </a:ext>
            </a:extLst>
          </p:cNvPr>
          <p:cNvSpPr/>
          <p:nvPr/>
        </p:nvSpPr>
        <p:spPr>
          <a:xfrm>
            <a:off x="3151358" y="1628668"/>
            <a:ext cx="46099" cy="133603"/>
          </a:xfrm>
          <a:custGeom>
            <a:avLst/>
            <a:gdLst>
              <a:gd name="connsiteX0" fmla="*/ 45867 w 46099"/>
              <a:gd name="connsiteY0" fmla="*/ 107 h 133603"/>
              <a:gd name="connsiteX1" fmla="*/ 20467 w 46099"/>
              <a:gd name="connsiteY1" fmla="*/ 66782 h 133603"/>
              <a:gd name="connsiteX2" fmla="*/ 1417 w 46099"/>
              <a:gd name="connsiteY2" fmla="*/ 133457 h 133603"/>
              <a:gd name="connsiteX3" fmla="*/ 4592 w 46099"/>
              <a:gd name="connsiteY3" fmla="*/ 82657 h 133603"/>
              <a:gd name="connsiteX4" fmla="*/ 45867 w 46099"/>
              <a:gd name="connsiteY4" fmla="*/ 107 h 1336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6099" h="133603">
                <a:moveTo>
                  <a:pt x="45867" y="107"/>
                </a:moveTo>
                <a:cubicBezTo>
                  <a:pt x="48513" y="-2539"/>
                  <a:pt x="27875" y="44557"/>
                  <a:pt x="20467" y="66782"/>
                </a:cubicBezTo>
                <a:cubicBezTo>
                  <a:pt x="13059" y="89007"/>
                  <a:pt x="4063" y="130811"/>
                  <a:pt x="1417" y="133457"/>
                </a:cubicBezTo>
                <a:cubicBezTo>
                  <a:pt x="-1229" y="136103"/>
                  <a:pt x="-170" y="102236"/>
                  <a:pt x="4592" y="82657"/>
                </a:cubicBezTo>
                <a:cubicBezTo>
                  <a:pt x="9354" y="63078"/>
                  <a:pt x="43221" y="2753"/>
                  <a:pt x="45867" y="107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" name="フリーフォーム 5">
            <a:extLst>
              <a:ext uri="{FF2B5EF4-FFF2-40B4-BE49-F238E27FC236}">
                <a16:creationId xmlns:a16="http://schemas.microsoft.com/office/drawing/2014/main" id="{B53DED34-863D-A9E8-9765-A2FC2BBF6065}"/>
              </a:ext>
            </a:extLst>
          </p:cNvPr>
          <p:cNvSpPr/>
          <p:nvPr/>
        </p:nvSpPr>
        <p:spPr>
          <a:xfrm>
            <a:off x="3089187" y="1431819"/>
            <a:ext cx="54209" cy="171638"/>
          </a:xfrm>
          <a:custGeom>
            <a:avLst/>
            <a:gdLst>
              <a:gd name="connsiteX0" fmla="*/ 54063 w 54209"/>
              <a:gd name="connsiteY0" fmla="*/ 106 h 171638"/>
              <a:gd name="connsiteX1" fmla="*/ 35013 w 54209"/>
              <a:gd name="connsiteY1" fmla="*/ 73131 h 171638"/>
              <a:gd name="connsiteX2" fmla="*/ 88 w 54209"/>
              <a:gd name="connsiteY2" fmla="*/ 171556 h 171638"/>
              <a:gd name="connsiteX3" fmla="*/ 25488 w 54209"/>
              <a:gd name="connsiteY3" fmla="*/ 89006 h 171638"/>
              <a:gd name="connsiteX4" fmla="*/ 54063 w 54209"/>
              <a:gd name="connsiteY4" fmla="*/ 106 h 1716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4209" h="171638">
                <a:moveTo>
                  <a:pt x="54063" y="106"/>
                </a:moveTo>
                <a:cubicBezTo>
                  <a:pt x="55651" y="-2540"/>
                  <a:pt x="44009" y="44556"/>
                  <a:pt x="35013" y="73131"/>
                </a:cubicBezTo>
                <a:cubicBezTo>
                  <a:pt x="26017" y="101706"/>
                  <a:pt x="1675" y="168910"/>
                  <a:pt x="88" y="171556"/>
                </a:cubicBezTo>
                <a:cubicBezTo>
                  <a:pt x="-1500" y="174202"/>
                  <a:pt x="18609" y="112818"/>
                  <a:pt x="25488" y="89006"/>
                </a:cubicBezTo>
                <a:cubicBezTo>
                  <a:pt x="32367" y="65194"/>
                  <a:pt x="52475" y="2752"/>
                  <a:pt x="54063" y="106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2CDB6970-35CC-9768-A99B-547C4340AF20}"/>
              </a:ext>
            </a:extLst>
          </p:cNvPr>
          <p:cNvSpPr/>
          <p:nvPr/>
        </p:nvSpPr>
        <p:spPr>
          <a:xfrm>
            <a:off x="2941200" y="1450937"/>
            <a:ext cx="49656" cy="171607"/>
          </a:xfrm>
          <a:custGeom>
            <a:avLst/>
            <a:gdLst>
              <a:gd name="connsiteX0" fmla="*/ 2025 w 49656"/>
              <a:gd name="connsiteY0" fmla="*/ 38 h 171607"/>
              <a:gd name="connsiteX1" fmla="*/ 8375 w 49656"/>
              <a:gd name="connsiteY1" fmla="*/ 111163 h 171607"/>
              <a:gd name="connsiteX2" fmla="*/ 49650 w 49656"/>
              <a:gd name="connsiteY2" fmla="*/ 171488 h 171607"/>
              <a:gd name="connsiteX3" fmla="*/ 5200 w 49656"/>
              <a:gd name="connsiteY3" fmla="*/ 123863 h 171607"/>
              <a:gd name="connsiteX4" fmla="*/ 2025 w 49656"/>
              <a:gd name="connsiteY4" fmla="*/ 38 h 1716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9656" h="171607">
                <a:moveTo>
                  <a:pt x="2025" y="38"/>
                </a:moveTo>
                <a:cubicBezTo>
                  <a:pt x="2554" y="-2079"/>
                  <a:pt x="437" y="82588"/>
                  <a:pt x="8375" y="111163"/>
                </a:cubicBezTo>
                <a:cubicBezTo>
                  <a:pt x="16313" y="139738"/>
                  <a:pt x="50179" y="169371"/>
                  <a:pt x="49650" y="171488"/>
                </a:cubicBezTo>
                <a:cubicBezTo>
                  <a:pt x="49121" y="173605"/>
                  <a:pt x="14196" y="147146"/>
                  <a:pt x="5200" y="123863"/>
                </a:cubicBezTo>
                <a:cubicBezTo>
                  <a:pt x="-3796" y="100580"/>
                  <a:pt x="1496" y="2155"/>
                  <a:pt x="2025" y="38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9" name="フリーフォーム 28">
            <a:extLst>
              <a:ext uri="{FF2B5EF4-FFF2-40B4-BE49-F238E27FC236}">
                <a16:creationId xmlns:a16="http://schemas.microsoft.com/office/drawing/2014/main" id="{6395181E-1939-FAB7-BFFC-06A51EAB4F85}"/>
              </a:ext>
            </a:extLst>
          </p:cNvPr>
          <p:cNvSpPr/>
          <p:nvPr/>
        </p:nvSpPr>
        <p:spPr>
          <a:xfrm>
            <a:off x="3133090" y="84399"/>
            <a:ext cx="1197335" cy="522086"/>
          </a:xfrm>
          <a:custGeom>
            <a:avLst/>
            <a:gdLst>
              <a:gd name="connsiteX0" fmla="*/ 3810 w 1197335"/>
              <a:gd name="connsiteY0" fmla="*/ 52126 h 522086"/>
              <a:gd name="connsiteX1" fmla="*/ 511810 w 1197335"/>
              <a:gd name="connsiteY1" fmla="*/ 4501 h 522086"/>
              <a:gd name="connsiteX2" fmla="*/ 356235 w 1197335"/>
              <a:gd name="connsiteY2" fmla="*/ 4501 h 522086"/>
              <a:gd name="connsiteX3" fmla="*/ 670560 w 1197335"/>
              <a:gd name="connsiteY3" fmla="*/ 26726 h 522086"/>
              <a:gd name="connsiteX4" fmla="*/ 949960 w 1197335"/>
              <a:gd name="connsiteY4" fmla="*/ 229926 h 522086"/>
              <a:gd name="connsiteX5" fmla="*/ 915035 w 1197335"/>
              <a:gd name="connsiteY5" fmla="*/ 169601 h 522086"/>
              <a:gd name="connsiteX6" fmla="*/ 949960 w 1197335"/>
              <a:gd name="connsiteY6" fmla="*/ 220401 h 522086"/>
              <a:gd name="connsiteX7" fmla="*/ 1191260 w 1197335"/>
              <a:gd name="connsiteY7" fmla="*/ 512501 h 522086"/>
              <a:gd name="connsiteX8" fmla="*/ 1105535 w 1197335"/>
              <a:gd name="connsiteY8" fmla="*/ 426776 h 522086"/>
              <a:gd name="connsiteX9" fmla="*/ 895985 w 1197335"/>
              <a:gd name="connsiteY9" fmla="*/ 182301 h 522086"/>
              <a:gd name="connsiteX10" fmla="*/ 692785 w 1197335"/>
              <a:gd name="connsiteY10" fmla="*/ 39426 h 522086"/>
              <a:gd name="connsiteX11" fmla="*/ 318135 w 1197335"/>
              <a:gd name="connsiteY11" fmla="*/ 4501 h 522086"/>
              <a:gd name="connsiteX12" fmla="*/ 280035 w 1197335"/>
              <a:gd name="connsiteY12" fmla="*/ 26726 h 522086"/>
              <a:gd name="connsiteX13" fmla="*/ 3810 w 1197335"/>
              <a:gd name="connsiteY13" fmla="*/ 52126 h 5220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197335" h="522086">
                <a:moveTo>
                  <a:pt x="3810" y="52126"/>
                </a:moveTo>
                <a:lnTo>
                  <a:pt x="511810" y="4501"/>
                </a:lnTo>
                <a:cubicBezTo>
                  <a:pt x="570548" y="-3437"/>
                  <a:pt x="329777" y="797"/>
                  <a:pt x="356235" y="4501"/>
                </a:cubicBezTo>
                <a:cubicBezTo>
                  <a:pt x="382693" y="8205"/>
                  <a:pt x="571606" y="-10845"/>
                  <a:pt x="670560" y="26726"/>
                </a:cubicBezTo>
                <a:cubicBezTo>
                  <a:pt x="769514" y="64297"/>
                  <a:pt x="909214" y="206114"/>
                  <a:pt x="949960" y="229926"/>
                </a:cubicBezTo>
                <a:cubicBezTo>
                  <a:pt x="990706" y="253738"/>
                  <a:pt x="915035" y="171188"/>
                  <a:pt x="915035" y="169601"/>
                </a:cubicBezTo>
                <a:cubicBezTo>
                  <a:pt x="915035" y="168014"/>
                  <a:pt x="903923" y="163251"/>
                  <a:pt x="949960" y="220401"/>
                </a:cubicBezTo>
                <a:cubicBezTo>
                  <a:pt x="995997" y="277551"/>
                  <a:pt x="1165331" y="478105"/>
                  <a:pt x="1191260" y="512501"/>
                </a:cubicBezTo>
                <a:cubicBezTo>
                  <a:pt x="1217189" y="546897"/>
                  <a:pt x="1154748" y="481809"/>
                  <a:pt x="1105535" y="426776"/>
                </a:cubicBezTo>
                <a:cubicBezTo>
                  <a:pt x="1056323" y="371743"/>
                  <a:pt x="964777" y="246859"/>
                  <a:pt x="895985" y="182301"/>
                </a:cubicBezTo>
                <a:cubicBezTo>
                  <a:pt x="827193" y="117743"/>
                  <a:pt x="789093" y="69059"/>
                  <a:pt x="692785" y="39426"/>
                </a:cubicBezTo>
                <a:cubicBezTo>
                  <a:pt x="596477" y="9793"/>
                  <a:pt x="386927" y="6618"/>
                  <a:pt x="318135" y="4501"/>
                </a:cubicBezTo>
                <a:cubicBezTo>
                  <a:pt x="249343" y="2384"/>
                  <a:pt x="328189" y="16672"/>
                  <a:pt x="280035" y="26726"/>
                </a:cubicBezTo>
                <a:cubicBezTo>
                  <a:pt x="231881" y="36780"/>
                  <a:pt x="-34819" y="55830"/>
                  <a:pt x="3810" y="5212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7" name="フリーフォーム 36">
            <a:extLst>
              <a:ext uri="{FF2B5EF4-FFF2-40B4-BE49-F238E27FC236}">
                <a16:creationId xmlns:a16="http://schemas.microsoft.com/office/drawing/2014/main" id="{10EBB70E-BB74-41ED-A22D-D867F06F6F18}"/>
              </a:ext>
            </a:extLst>
          </p:cNvPr>
          <p:cNvSpPr/>
          <p:nvPr/>
        </p:nvSpPr>
        <p:spPr>
          <a:xfrm>
            <a:off x="2342399" y="79276"/>
            <a:ext cx="789059" cy="301929"/>
          </a:xfrm>
          <a:custGeom>
            <a:avLst/>
            <a:gdLst>
              <a:gd name="connsiteX0" fmla="*/ 788151 w 789059"/>
              <a:gd name="connsiteY0" fmla="*/ 142974 h 301929"/>
              <a:gd name="connsiteX1" fmla="*/ 673851 w 789059"/>
              <a:gd name="connsiteY1" fmla="*/ 15974 h 301929"/>
              <a:gd name="connsiteX2" fmla="*/ 448426 w 789059"/>
              <a:gd name="connsiteY2" fmla="*/ 79474 h 301929"/>
              <a:gd name="connsiteX3" fmla="*/ 483351 w 789059"/>
              <a:gd name="connsiteY3" fmla="*/ 50899 h 301929"/>
              <a:gd name="connsiteX4" fmla="*/ 751 w 789059"/>
              <a:gd name="connsiteY4" fmla="*/ 301724 h 301929"/>
              <a:gd name="connsiteX5" fmla="*/ 375401 w 789059"/>
              <a:gd name="connsiteY5" fmla="*/ 92174 h 301929"/>
              <a:gd name="connsiteX6" fmla="*/ 496051 w 789059"/>
              <a:gd name="connsiteY6" fmla="*/ 9624 h 301929"/>
              <a:gd name="connsiteX7" fmla="*/ 340476 w 789059"/>
              <a:gd name="connsiteY7" fmla="*/ 98524 h 301929"/>
              <a:gd name="connsiteX8" fmla="*/ 616701 w 789059"/>
              <a:gd name="connsiteY8" fmla="*/ 99 h 301929"/>
              <a:gd name="connsiteX9" fmla="*/ 788151 w 789059"/>
              <a:gd name="connsiteY9" fmla="*/ 142974 h 3019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789059" h="301929">
                <a:moveTo>
                  <a:pt x="788151" y="142974"/>
                </a:moveTo>
                <a:cubicBezTo>
                  <a:pt x="797676" y="145620"/>
                  <a:pt x="730472" y="26557"/>
                  <a:pt x="673851" y="15974"/>
                </a:cubicBezTo>
                <a:cubicBezTo>
                  <a:pt x="617230" y="5391"/>
                  <a:pt x="480176" y="73653"/>
                  <a:pt x="448426" y="79474"/>
                </a:cubicBezTo>
                <a:cubicBezTo>
                  <a:pt x="416676" y="85295"/>
                  <a:pt x="557964" y="13857"/>
                  <a:pt x="483351" y="50899"/>
                </a:cubicBezTo>
                <a:cubicBezTo>
                  <a:pt x="408738" y="87941"/>
                  <a:pt x="18743" y="294845"/>
                  <a:pt x="751" y="301724"/>
                </a:cubicBezTo>
                <a:cubicBezTo>
                  <a:pt x="-17241" y="308603"/>
                  <a:pt x="292851" y="140857"/>
                  <a:pt x="375401" y="92174"/>
                </a:cubicBezTo>
                <a:cubicBezTo>
                  <a:pt x="457951" y="43491"/>
                  <a:pt x="501872" y="8566"/>
                  <a:pt x="496051" y="9624"/>
                </a:cubicBezTo>
                <a:cubicBezTo>
                  <a:pt x="490230" y="10682"/>
                  <a:pt x="320368" y="100111"/>
                  <a:pt x="340476" y="98524"/>
                </a:cubicBezTo>
                <a:cubicBezTo>
                  <a:pt x="360584" y="96936"/>
                  <a:pt x="544734" y="-3605"/>
                  <a:pt x="616701" y="99"/>
                </a:cubicBezTo>
                <a:cubicBezTo>
                  <a:pt x="688668" y="3803"/>
                  <a:pt x="778626" y="140328"/>
                  <a:pt x="788151" y="14297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8" name="フリーフォーム 37">
            <a:extLst>
              <a:ext uri="{FF2B5EF4-FFF2-40B4-BE49-F238E27FC236}">
                <a16:creationId xmlns:a16="http://schemas.microsoft.com/office/drawing/2014/main" id="{C831CC98-3D83-FAB7-D032-ECAB66D401A9}"/>
              </a:ext>
            </a:extLst>
          </p:cNvPr>
          <p:cNvSpPr/>
          <p:nvPr/>
        </p:nvSpPr>
        <p:spPr>
          <a:xfrm>
            <a:off x="1958931" y="427406"/>
            <a:ext cx="448083" cy="649074"/>
          </a:xfrm>
          <a:custGeom>
            <a:avLst/>
            <a:gdLst>
              <a:gd name="connsiteX0" fmla="*/ 447719 w 448083"/>
              <a:gd name="connsiteY0" fmla="*/ 1219 h 649074"/>
              <a:gd name="connsiteX1" fmla="*/ 146094 w 448083"/>
              <a:gd name="connsiteY1" fmla="*/ 325069 h 649074"/>
              <a:gd name="connsiteX2" fmla="*/ 44 w 448083"/>
              <a:gd name="connsiteY2" fmla="*/ 648919 h 649074"/>
              <a:gd name="connsiteX3" fmla="*/ 158794 w 448083"/>
              <a:gd name="connsiteY3" fmla="*/ 283794 h 649074"/>
              <a:gd name="connsiteX4" fmla="*/ 136569 w 448083"/>
              <a:gd name="connsiteY4" fmla="*/ 340944 h 649074"/>
              <a:gd name="connsiteX5" fmla="*/ 269919 w 448083"/>
              <a:gd name="connsiteY5" fmla="*/ 134569 h 649074"/>
              <a:gd name="connsiteX6" fmla="*/ 209594 w 448083"/>
              <a:gd name="connsiteY6" fmla="*/ 210769 h 649074"/>
              <a:gd name="connsiteX7" fmla="*/ 447719 w 448083"/>
              <a:gd name="connsiteY7" fmla="*/ 1219 h 649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48083" h="649074">
                <a:moveTo>
                  <a:pt x="447719" y="1219"/>
                </a:moveTo>
                <a:cubicBezTo>
                  <a:pt x="437136" y="20269"/>
                  <a:pt x="220706" y="217119"/>
                  <a:pt x="146094" y="325069"/>
                </a:cubicBezTo>
                <a:cubicBezTo>
                  <a:pt x="71482" y="433019"/>
                  <a:pt x="-2073" y="655798"/>
                  <a:pt x="44" y="648919"/>
                </a:cubicBezTo>
                <a:cubicBezTo>
                  <a:pt x="2161" y="642040"/>
                  <a:pt x="136040" y="335123"/>
                  <a:pt x="158794" y="283794"/>
                </a:cubicBezTo>
                <a:cubicBezTo>
                  <a:pt x="181548" y="232465"/>
                  <a:pt x="118048" y="365815"/>
                  <a:pt x="136569" y="340944"/>
                </a:cubicBezTo>
                <a:cubicBezTo>
                  <a:pt x="155090" y="316073"/>
                  <a:pt x="257748" y="156265"/>
                  <a:pt x="269919" y="134569"/>
                </a:cubicBezTo>
                <a:cubicBezTo>
                  <a:pt x="282090" y="112873"/>
                  <a:pt x="184194" y="229290"/>
                  <a:pt x="209594" y="210769"/>
                </a:cubicBezTo>
                <a:cubicBezTo>
                  <a:pt x="234994" y="192248"/>
                  <a:pt x="458302" y="-17831"/>
                  <a:pt x="447719" y="121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4" name="フリーフォーム 53">
            <a:extLst>
              <a:ext uri="{FF2B5EF4-FFF2-40B4-BE49-F238E27FC236}">
                <a16:creationId xmlns:a16="http://schemas.microsoft.com/office/drawing/2014/main" id="{5ED4C337-40BF-055E-89E2-27D7818064C8}"/>
              </a:ext>
            </a:extLst>
          </p:cNvPr>
          <p:cNvSpPr/>
          <p:nvPr/>
        </p:nvSpPr>
        <p:spPr>
          <a:xfrm>
            <a:off x="2539980" y="993032"/>
            <a:ext cx="619492" cy="270622"/>
          </a:xfrm>
          <a:custGeom>
            <a:avLst/>
            <a:gdLst>
              <a:gd name="connsiteX0" fmla="*/ 619145 w 619492"/>
              <a:gd name="connsiteY0" fmla="*/ 7093 h 270622"/>
              <a:gd name="connsiteX1" fmla="*/ 336570 w 619492"/>
              <a:gd name="connsiteY1" fmla="*/ 51543 h 270622"/>
              <a:gd name="connsiteX2" fmla="*/ 20 w 619492"/>
              <a:gd name="connsiteY2" fmla="*/ 270618 h 270622"/>
              <a:gd name="connsiteX3" fmla="*/ 320695 w 619492"/>
              <a:gd name="connsiteY3" fmla="*/ 45193 h 270622"/>
              <a:gd name="connsiteX4" fmla="*/ 393720 w 619492"/>
              <a:gd name="connsiteY4" fmla="*/ 3918 h 270622"/>
              <a:gd name="connsiteX5" fmla="*/ 619145 w 619492"/>
              <a:gd name="connsiteY5" fmla="*/ 7093 h 2706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19492" h="270622">
                <a:moveTo>
                  <a:pt x="619145" y="7093"/>
                </a:moveTo>
                <a:cubicBezTo>
                  <a:pt x="609620" y="15030"/>
                  <a:pt x="439757" y="7622"/>
                  <a:pt x="336570" y="51543"/>
                </a:cubicBezTo>
                <a:cubicBezTo>
                  <a:pt x="233383" y="95464"/>
                  <a:pt x="2666" y="271676"/>
                  <a:pt x="20" y="270618"/>
                </a:cubicBezTo>
                <a:cubicBezTo>
                  <a:pt x="-2626" y="269560"/>
                  <a:pt x="255078" y="89643"/>
                  <a:pt x="320695" y="45193"/>
                </a:cubicBezTo>
                <a:cubicBezTo>
                  <a:pt x="386312" y="743"/>
                  <a:pt x="347682" y="10268"/>
                  <a:pt x="393720" y="3918"/>
                </a:cubicBezTo>
                <a:cubicBezTo>
                  <a:pt x="439758" y="-2432"/>
                  <a:pt x="628670" y="-844"/>
                  <a:pt x="619145" y="709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65" name="フリーフォーム 1064">
            <a:extLst>
              <a:ext uri="{FF2B5EF4-FFF2-40B4-BE49-F238E27FC236}">
                <a16:creationId xmlns:a16="http://schemas.microsoft.com/office/drawing/2014/main" id="{5EA248FC-F356-F6C7-59D0-9C2A7CAE0C61}"/>
              </a:ext>
            </a:extLst>
          </p:cNvPr>
          <p:cNvSpPr/>
          <p:nvPr/>
        </p:nvSpPr>
        <p:spPr>
          <a:xfrm>
            <a:off x="1743071" y="1098488"/>
            <a:ext cx="304805" cy="717698"/>
          </a:xfrm>
          <a:custGeom>
            <a:avLst/>
            <a:gdLst>
              <a:gd name="connsiteX0" fmla="*/ 304804 w 304805"/>
              <a:gd name="connsiteY0" fmla="*/ 62 h 717698"/>
              <a:gd name="connsiteX1" fmla="*/ 95254 w 304805"/>
              <a:gd name="connsiteY1" fmla="*/ 409637 h 717698"/>
              <a:gd name="connsiteX2" fmla="*/ 4 w 304805"/>
              <a:gd name="connsiteY2" fmla="*/ 717612 h 717698"/>
              <a:gd name="connsiteX3" fmla="*/ 98429 w 304805"/>
              <a:gd name="connsiteY3" fmla="*/ 381062 h 717698"/>
              <a:gd name="connsiteX4" fmla="*/ 304804 w 304805"/>
              <a:gd name="connsiteY4" fmla="*/ 62 h 7176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04805" h="717698">
                <a:moveTo>
                  <a:pt x="304804" y="62"/>
                </a:moveTo>
                <a:cubicBezTo>
                  <a:pt x="304275" y="4825"/>
                  <a:pt x="146054" y="290045"/>
                  <a:pt x="95254" y="409637"/>
                </a:cubicBezTo>
                <a:cubicBezTo>
                  <a:pt x="44454" y="529229"/>
                  <a:pt x="-525" y="722375"/>
                  <a:pt x="4" y="717612"/>
                </a:cubicBezTo>
                <a:cubicBezTo>
                  <a:pt x="533" y="712850"/>
                  <a:pt x="50275" y="496420"/>
                  <a:pt x="98429" y="381062"/>
                </a:cubicBezTo>
                <a:cubicBezTo>
                  <a:pt x="146583" y="265704"/>
                  <a:pt x="305333" y="-4701"/>
                  <a:pt x="304804" y="6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66" name="フリーフォーム 1065">
            <a:extLst>
              <a:ext uri="{FF2B5EF4-FFF2-40B4-BE49-F238E27FC236}">
                <a16:creationId xmlns:a16="http://schemas.microsoft.com/office/drawing/2014/main" id="{0DE6D7AC-6BC1-7DE3-354A-A05265E77705}"/>
              </a:ext>
            </a:extLst>
          </p:cNvPr>
          <p:cNvSpPr/>
          <p:nvPr/>
        </p:nvSpPr>
        <p:spPr>
          <a:xfrm>
            <a:off x="2177574" y="1386800"/>
            <a:ext cx="381758" cy="588606"/>
          </a:xfrm>
          <a:custGeom>
            <a:avLst/>
            <a:gdLst>
              <a:gd name="connsiteX0" fmla="*/ 381476 w 381758"/>
              <a:gd name="connsiteY0" fmla="*/ 675 h 588606"/>
              <a:gd name="connsiteX1" fmla="*/ 137001 w 381758"/>
              <a:gd name="connsiteY1" fmla="*/ 311825 h 588606"/>
              <a:gd name="connsiteX2" fmla="*/ 476 w 381758"/>
              <a:gd name="connsiteY2" fmla="*/ 588050 h 588606"/>
              <a:gd name="connsiteX3" fmla="*/ 181451 w 381758"/>
              <a:gd name="connsiteY3" fmla="*/ 238800 h 588606"/>
              <a:gd name="connsiteX4" fmla="*/ 381476 w 381758"/>
              <a:gd name="connsiteY4" fmla="*/ 675 h 5886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81758" h="588606">
                <a:moveTo>
                  <a:pt x="381476" y="675"/>
                </a:moveTo>
                <a:cubicBezTo>
                  <a:pt x="374068" y="12846"/>
                  <a:pt x="200501" y="213929"/>
                  <a:pt x="137001" y="311825"/>
                </a:cubicBezTo>
                <a:cubicBezTo>
                  <a:pt x="73501" y="409721"/>
                  <a:pt x="-6932" y="600221"/>
                  <a:pt x="476" y="588050"/>
                </a:cubicBezTo>
                <a:cubicBezTo>
                  <a:pt x="7884" y="575879"/>
                  <a:pt x="114247" y="334050"/>
                  <a:pt x="181451" y="238800"/>
                </a:cubicBezTo>
                <a:cubicBezTo>
                  <a:pt x="248655" y="143550"/>
                  <a:pt x="388884" y="-11496"/>
                  <a:pt x="381476" y="67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67" name="フリーフォーム 1066">
            <a:extLst>
              <a:ext uri="{FF2B5EF4-FFF2-40B4-BE49-F238E27FC236}">
                <a16:creationId xmlns:a16="http://schemas.microsoft.com/office/drawing/2014/main" id="{B3C07E08-EAD2-74B8-6325-39FAA694F31B}"/>
              </a:ext>
            </a:extLst>
          </p:cNvPr>
          <p:cNvSpPr/>
          <p:nvPr/>
        </p:nvSpPr>
        <p:spPr>
          <a:xfrm>
            <a:off x="2474927" y="2000216"/>
            <a:ext cx="77873" cy="473226"/>
          </a:xfrm>
          <a:custGeom>
            <a:avLst/>
            <a:gdLst>
              <a:gd name="connsiteX0" fmla="*/ 20623 w 77873"/>
              <a:gd name="connsiteY0" fmla="*/ 34 h 473226"/>
              <a:gd name="connsiteX1" fmla="*/ 20623 w 77873"/>
              <a:gd name="connsiteY1" fmla="*/ 225459 h 473226"/>
              <a:gd name="connsiteX2" fmla="*/ 77773 w 77873"/>
              <a:gd name="connsiteY2" fmla="*/ 473109 h 473226"/>
              <a:gd name="connsiteX3" fmla="*/ 4748 w 77873"/>
              <a:gd name="connsiteY3" fmla="*/ 193709 h 473226"/>
              <a:gd name="connsiteX4" fmla="*/ 7923 w 77873"/>
              <a:gd name="connsiteY4" fmla="*/ 241334 h 473226"/>
              <a:gd name="connsiteX5" fmla="*/ 20623 w 77873"/>
              <a:gd name="connsiteY5" fmla="*/ 34 h 4732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7873" h="473226">
                <a:moveTo>
                  <a:pt x="20623" y="34"/>
                </a:moveTo>
                <a:cubicBezTo>
                  <a:pt x="22740" y="-2612"/>
                  <a:pt x="11098" y="146613"/>
                  <a:pt x="20623" y="225459"/>
                </a:cubicBezTo>
                <a:cubicBezTo>
                  <a:pt x="30148" y="304305"/>
                  <a:pt x="80419" y="478401"/>
                  <a:pt x="77773" y="473109"/>
                </a:cubicBezTo>
                <a:cubicBezTo>
                  <a:pt x="75127" y="467817"/>
                  <a:pt x="16390" y="232338"/>
                  <a:pt x="4748" y="193709"/>
                </a:cubicBezTo>
                <a:cubicBezTo>
                  <a:pt x="-6894" y="155080"/>
                  <a:pt x="6335" y="266205"/>
                  <a:pt x="7923" y="241334"/>
                </a:cubicBezTo>
                <a:cubicBezTo>
                  <a:pt x="9510" y="216463"/>
                  <a:pt x="18506" y="2680"/>
                  <a:pt x="20623" y="3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68" name="フリーフォーム 1067">
            <a:extLst>
              <a:ext uri="{FF2B5EF4-FFF2-40B4-BE49-F238E27FC236}">
                <a16:creationId xmlns:a16="http://schemas.microsoft.com/office/drawing/2014/main" id="{6849C6AF-ADC4-FADF-EB3F-EFC180DE9852}"/>
              </a:ext>
            </a:extLst>
          </p:cNvPr>
          <p:cNvSpPr/>
          <p:nvPr/>
        </p:nvSpPr>
        <p:spPr>
          <a:xfrm>
            <a:off x="1443976" y="1802275"/>
            <a:ext cx="726290" cy="1080075"/>
          </a:xfrm>
          <a:custGeom>
            <a:avLst/>
            <a:gdLst>
              <a:gd name="connsiteX0" fmla="*/ 718199 w 726290"/>
              <a:gd name="connsiteY0" fmla="*/ 10650 h 1080075"/>
              <a:gd name="connsiteX1" fmla="*/ 251474 w 726290"/>
              <a:gd name="connsiteY1" fmla="*/ 451975 h 1080075"/>
              <a:gd name="connsiteX2" fmla="*/ 3824 w 726290"/>
              <a:gd name="connsiteY2" fmla="*/ 1074275 h 1080075"/>
              <a:gd name="connsiteX3" fmla="*/ 114949 w 726290"/>
              <a:gd name="connsiteY3" fmla="*/ 740900 h 1080075"/>
              <a:gd name="connsiteX4" fmla="*/ 302274 w 726290"/>
              <a:gd name="connsiteY4" fmla="*/ 369425 h 1080075"/>
              <a:gd name="connsiteX5" fmla="*/ 530874 w 726290"/>
              <a:gd name="connsiteY5" fmla="*/ 153525 h 1080075"/>
              <a:gd name="connsiteX6" fmla="*/ 718199 w 726290"/>
              <a:gd name="connsiteY6" fmla="*/ 10650 h 1080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726290" h="1080075">
                <a:moveTo>
                  <a:pt x="718199" y="10650"/>
                </a:moveTo>
                <a:cubicBezTo>
                  <a:pt x="671633" y="60391"/>
                  <a:pt x="370536" y="274704"/>
                  <a:pt x="251474" y="451975"/>
                </a:cubicBezTo>
                <a:cubicBezTo>
                  <a:pt x="132412" y="629246"/>
                  <a:pt x="26578" y="1026121"/>
                  <a:pt x="3824" y="1074275"/>
                </a:cubicBezTo>
                <a:cubicBezTo>
                  <a:pt x="-18930" y="1122429"/>
                  <a:pt x="65207" y="858375"/>
                  <a:pt x="114949" y="740900"/>
                </a:cubicBezTo>
                <a:cubicBezTo>
                  <a:pt x="164691" y="623425"/>
                  <a:pt x="232953" y="467321"/>
                  <a:pt x="302274" y="369425"/>
                </a:cubicBezTo>
                <a:cubicBezTo>
                  <a:pt x="371595" y="271529"/>
                  <a:pt x="463670" y="208558"/>
                  <a:pt x="530874" y="153525"/>
                </a:cubicBezTo>
                <a:cubicBezTo>
                  <a:pt x="598078" y="98492"/>
                  <a:pt x="764765" y="-39091"/>
                  <a:pt x="718199" y="1065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69" name="フリーフォーム 1068">
            <a:extLst>
              <a:ext uri="{FF2B5EF4-FFF2-40B4-BE49-F238E27FC236}">
                <a16:creationId xmlns:a16="http://schemas.microsoft.com/office/drawing/2014/main" id="{C077C7A2-3057-4DBC-F5CB-0E91F80EA88F}"/>
              </a:ext>
            </a:extLst>
          </p:cNvPr>
          <p:cNvSpPr/>
          <p:nvPr/>
        </p:nvSpPr>
        <p:spPr>
          <a:xfrm>
            <a:off x="2357564" y="1920844"/>
            <a:ext cx="215605" cy="894141"/>
          </a:xfrm>
          <a:custGeom>
            <a:avLst/>
            <a:gdLst>
              <a:gd name="connsiteX0" fmla="*/ 77661 w 215605"/>
              <a:gd name="connsiteY0" fmla="*/ 31 h 894141"/>
              <a:gd name="connsiteX1" fmla="*/ 14161 w 215605"/>
              <a:gd name="connsiteY1" fmla="*/ 308006 h 894141"/>
              <a:gd name="connsiteX2" fmla="*/ 207836 w 215605"/>
              <a:gd name="connsiteY2" fmla="*/ 873156 h 894141"/>
              <a:gd name="connsiteX3" fmla="*/ 160211 w 215605"/>
              <a:gd name="connsiteY3" fmla="*/ 730281 h 894141"/>
              <a:gd name="connsiteX4" fmla="*/ 1461 w 215605"/>
              <a:gd name="connsiteY4" fmla="*/ 323881 h 894141"/>
              <a:gd name="connsiteX5" fmla="*/ 77661 w 215605"/>
              <a:gd name="connsiteY5" fmla="*/ 31 h 8941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15605" h="894141">
                <a:moveTo>
                  <a:pt x="77661" y="31"/>
                </a:moveTo>
                <a:cubicBezTo>
                  <a:pt x="79778" y="-2615"/>
                  <a:pt x="-7535" y="162485"/>
                  <a:pt x="14161" y="308006"/>
                </a:cubicBezTo>
                <a:cubicBezTo>
                  <a:pt x="35857" y="453527"/>
                  <a:pt x="183494" y="802777"/>
                  <a:pt x="207836" y="873156"/>
                </a:cubicBezTo>
                <a:cubicBezTo>
                  <a:pt x="232178" y="943535"/>
                  <a:pt x="194607" y="821827"/>
                  <a:pt x="160211" y="730281"/>
                </a:cubicBezTo>
                <a:cubicBezTo>
                  <a:pt x="125815" y="638735"/>
                  <a:pt x="15219" y="441885"/>
                  <a:pt x="1461" y="323881"/>
                </a:cubicBezTo>
                <a:cubicBezTo>
                  <a:pt x="-12297" y="205877"/>
                  <a:pt x="75544" y="2677"/>
                  <a:pt x="77661" y="3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0" name="フリーフォーム 1069">
            <a:extLst>
              <a:ext uri="{FF2B5EF4-FFF2-40B4-BE49-F238E27FC236}">
                <a16:creationId xmlns:a16="http://schemas.microsoft.com/office/drawing/2014/main" id="{7321E5BA-2F49-36D9-FD67-1EF93AC69A98}"/>
              </a:ext>
            </a:extLst>
          </p:cNvPr>
          <p:cNvSpPr/>
          <p:nvPr/>
        </p:nvSpPr>
        <p:spPr>
          <a:xfrm>
            <a:off x="1616708" y="2176271"/>
            <a:ext cx="531709" cy="1122183"/>
          </a:xfrm>
          <a:custGeom>
            <a:avLst/>
            <a:gdLst>
              <a:gd name="connsiteX0" fmla="*/ 529592 w 531709"/>
              <a:gd name="connsiteY0" fmla="*/ 4954 h 1122183"/>
              <a:gd name="connsiteX1" fmla="*/ 304167 w 531709"/>
              <a:gd name="connsiteY1" fmla="*/ 252604 h 1122183"/>
              <a:gd name="connsiteX2" fmla="*/ 205742 w 531709"/>
              <a:gd name="connsiteY2" fmla="*/ 687579 h 1122183"/>
              <a:gd name="connsiteX3" fmla="*/ 2542 w 531709"/>
              <a:gd name="connsiteY3" fmla="*/ 1113029 h 1122183"/>
              <a:gd name="connsiteX4" fmla="*/ 104142 w 531709"/>
              <a:gd name="connsiteY4" fmla="*/ 928879 h 1122183"/>
              <a:gd name="connsiteX5" fmla="*/ 285117 w 531709"/>
              <a:gd name="connsiteY5" fmla="*/ 354204 h 1122183"/>
              <a:gd name="connsiteX6" fmla="*/ 412117 w 531709"/>
              <a:gd name="connsiteY6" fmla="*/ 106554 h 1122183"/>
              <a:gd name="connsiteX7" fmla="*/ 529592 w 531709"/>
              <a:gd name="connsiteY7" fmla="*/ 4954 h 11221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31709" h="1122183">
                <a:moveTo>
                  <a:pt x="529592" y="4954"/>
                </a:moveTo>
                <a:cubicBezTo>
                  <a:pt x="511600" y="29296"/>
                  <a:pt x="358142" y="138833"/>
                  <a:pt x="304167" y="252604"/>
                </a:cubicBezTo>
                <a:cubicBezTo>
                  <a:pt x="250192" y="366375"/>
                  <a:pt x="256013" y="544175"/>
                  <a:pt x="205742" y="687579"/>
                </a:cubicBezTo>
                <a:cubicBezTo>
                  <a:pt x="155471" y="830983"/>
                  <a:pt x="19475" y="1072812"/>
                  <a:pt x="2542" y="1113029"/>
                </a:cubicBezTo>
                <a:cubicBezTo>
                  <a:pt x="-14391" y="1153246"/>
                  <a:pt x="57046" y="1055350"/>
                  <a:pt x="104142" y="928879"/>
                </a:cubicBezTo>
                <a:cubicBezTo>
                  <a:pt x="151238" y="802408"/>
                  <a:pt x="233788" y="491258"/>
                  <a:pt x="285117" y="354204"/>
                </a:cubicBezTo>
                <a:cubicBezTo>
                  <a:pt x="336446" y="217150"/>
                  <a:pt x="378250" y="162116"/>
                  <a:pt x="412117" y="106554"/>
                </a:cubicBezTo>
                <a:cubicBezTo>
                  <a:pt x="445984" y="50992"/>
                  <a:pt x="547584" y="-19388"/>
                  <a:pt x="529592" y="495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1" name="フリーフォーム 1070">
            <a:extLst>
              <a:ext uri="{FF2B5EF4-FFF2-40B4-BE49-F238E27FC236}">
                <a16:creationId xmlns:a16="http://schemas.microsoft.com/office/drawing/2014/main" id="{00C2F585-728C-FB87-24E5-6735DEB2C9D3}"/>
              </a:ext>
            </a:extLst>
          </p:cNvPr>
          <p:cNvSpPr/>
          <p:nvPr/>
        </p:nvSpPr>
        <p:spPr>
          <a:xfrm>
            <a:off x="1215949" y="1675552"/>
            <a:ext cx="882126" cy="512067"/>
          </a:xfrm>
          <a:custGeom>
            <a:avLst/>
            <a:gdLst>
              <a:gd name="connsiteX0" fmla="*/ 866851 w 882126"/>
              <a:gd name="connsiteY0" fmla="*/ 7198 h 512067"/>
              <a:gd name="connsiteX1" fmla="*/ 466801 w 882126"/>
              <a:gd name="connsiteY1" fmla="*/ 315173 h 512067"/>
              <a:gd name="connsiteX2" fmla="*/ 76 w 882126"/>
              <a:gd name="connsiteY2" fmla="*/ 512023 h 512067"/>
              <a:gd name="connsiteX3" fmla="*/ 501726 w 882126"/>
              <a:gd name="connsiteY3" fmla="*/ 299298 h 512067"/>
              <a:gd name="connsiteX4" fmla="*/ 771601 w 882126"/>
              <a:gd name="connsiteY4" fmla="*/ 111973 h 512067"/>
              <a:gd name="connsiteX5" fmla="*/ 866851 w 882126"/>
              <a:gd name="connsiteY5" fmla="*/ 7198 h 5120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82126" h="512067">
                <a:moveTo>
                  <a:pt x="866851" y="7198"/>
                </a:moveTo>
                <a:cubicBezTo>
                  <a:pt x="816051" y="41065"/>
                  <a:pt x="611263" y="231036"/>
                  <a:pt x="466801" y="315173"/>
                </a:cubicBezTo>
                <a:cubicBezTo>
                  <a:pt x="322339" y="399310"/>
                  <a:pt x="-5745" y="514669"/>
                  <a:pt x="76" y="512023"/>
                </a:cubicBezTo>
                <a:cubicBezTo>
                  <a:pt x="5897" y="509377"/>
                  <a:pt x="373138" y="365973"/>
                  <a:pt x="501726" y="299298"/>
                </a:cubicBezTo>
                <a:cubicBezTo>
                  <a:pt x="630313" y="232623"/>
                  <a:pt x="712864" y="156423"/>
                  <a:pt x="771601" y="111973"/>
                </a:cubicBezTo>
                <a:cubicBezTo>
                  <a:pt x="830338" y="67523"/>
                  <a:pt x="917651" y="-26669"/>
                  <a:pt x="866851" y="719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2" name="フリーフォーム 1071">
            <a:extLst>
              <a:ext uri="{FF2B5EF4-FFF2-40B4-BE49-F238E27FC236}">
                <a16:creationId xmlns:a16="http://schemas.microsoft.com/office/drawing/2014/main" id="{52B37242-C9EE-EFBD-4296-838CEC24D4D8}"/>
              </a:ext>
            </a:extLst>
          </p:cNvPr>
          <p:cNvSpPr/>
          <p:nvPr/>
        </p:nvSpPr>
        <p:spPr>
          <a:xfrm>
            <a:off x="3241589" y="990593"/>
            <a:ext cx="932545" cy="845812"/>
          </a:xfrm>
          <a:custGeom>
            <a:avLst/>
            <a:gdLst>
              <a:gd name="connsiteX0" fmla="*/ 86 w 932545"/>
              <a:gd name="connsiteY0" fmla="*/ 7 h 845812"/>
              <a:gd name="connsiteX1" fmla="*/ 276311 w 932545"/>
              <a:gd name="connsiteY1" fmla="*/ 73032 h 845812"/>
              <a:gd name="connsiteX2" fmla="*/ 523961 w 932545"/>
              <a:gd name="connsiteY2" fmla="*/ 276232 h 845812"/>
              <a:gd name="connsiteX3" fmla="*/ 482686 w 932545"/>
              <a:gd name="connsiteY3" fmla="*/ 190507 h 845812"/>
              <a:gd name="connsiteX4" fmla="*/ 543011 w 932545"/>
              <a:gd name="connsiteY4" fmla="*/ 304807 h 845812"/>
              <a:gd name="connsiteX5" fmla="*/ 723986 w 932545"/>
              <a:gd name="connsiteY5" fmla="*/ 641357 h 845812"/>
              <a:gd name="connsiteX6" fmla="*/ 927186 w 932545"/>
              <a:gd name="connsiteY6" fmla="*/ 838207 h 845812"/>
              <a:gd name="connsiteX7" fmla="*/ 854161 w 932545"/>
              <a:gd name="connsiteY7" fmla="*/ 781057 h 845812"/>
              <a:gd name="connsiteX8" fmla="*/ 647786 w 932545"/>
              <a:gd name="connsiteY8" fmla="*/ 555632 h 845812"/>
              <a:gd name="connsiteX9" fmla="*/ 527136 w 932545"/>
              <a:gd name="connsiteY9" fmla="*/ 247657 h 845812"/>
              <a:gd name="connsiteX10" fmla="*/ 396961 w 932545"/>
              <a:gd name="connsiteY10" fmla="*/ 146057 h 845812"/>
              <a:gd name="connsiteX11" fmla="*/ 495386 w 932545"/>
              <a:gd name="connsiteY11" fmla="*/ 241307 h 845812"/>
              <a:gd name="connsiteX12" fmla="*/ 304886 w 932545"/>
              <a:gd name="connsiteY12" fmla="*/ 76207 h 845812"/>
              <a:gd name="connsiteX13" fmla="*/ 86 w 932545"/>
              <a:gd name="connsiteY13" fmla="*/ 7 h 8458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932545" h="845812">
                <a:moveTo>
                  <a:pt x="86" y="7"/>
                </a:moveTo>
                <a:cubicBezTo>
                  <a:pt x="-4677" y="-522"/>
                  <a:pt x="188999" y="26995"/>
                  <a:pt x="276311" y="73032"/>
                </a:cubicBezTo>
                <a:cubicBezTo>
                  <a:pt x="363623" y="119069"/>
                  <a:pt x="489565" y="256653"/>
                  <a:pt x="523961" y="276232"/>
                </a:cubicBezTo>
                <a:cubicBezTo>
                  <a:pt x="558357" y="295811"/>
                  <a:pt x="479511" y="185745"/>
                  <a:pt x="482686" y="190507"/>
                </a:cubicBezTo>
                <a:cubicBezTo>
                  <a:pt x="485861" y="195269"/>
                  <a:pt x="543011" y="304807"/>
                  <a:pt x="543011" y="304807"/>
                </a:cubicBezTo>
                <a:cubicBezTo>
                  <a:pt x="583228" y="379948"/>
                  <a:pt x="659957" y="552457"/>
                  <a:pt x="723986" y="641357"/>
                </a:cubicBezTo>
                <a:cubicBezTo>
                  <a:pt x="788015" y="730257"/>
                  <a:pt x="905490" y="814924"/>
                  <a:pt x="927186" y="838207"/>
                </a:cubicBezTo>
                <a:cubicBezTo>
                  <a:pt x="948882" y="861490"/>
                  <a:pt x="900728" y="828153"/>
                  <a:pt x="854161" y="781057"/>
                </a:cubicBezTo>
                <a:cubicBezTo>
                  <a:pt x="807594" y="733961"/>
                  <a:pt x="702290" y="644532"/>
                  <a:pt x="647786" y="555632"/>
                </a:cubicBezTo>
                <a:cubicBezTo>
                  <a:pt x="593282" y="466732"/>
                  <a:pt x="568940" y="315919"/>
                  <a:pt x="527136" y="247657"/>
                </a:cubicBezTo>
                <a:cubicBezTo>
                  <a:pt x="485332" y="179395"/>
                  <a:pt x="402252" y="147115"/>
                  <a:pt x="396961" y="146057"/>
                </a:cubicBezTo>
                <a:cubicBezTo>
                  <a:pt x="391670" y="144999"/>
                  <a:pt x="510732" y="252949"/>
                  <a:pt x="495386" y="241307"/>
                </a:cubicBezTo>
                <a:cubicBezTo>
                  <a:pt x="480040" y="229665"/>
                  <a:pt x="382144" y="115365"/>
                  <a:pt x="304886" y="76207"/>
                </a:cubicBezTo>
                <a:cubicBezTo>
                  <a:pt x="227628" y="37049"/>
                  <a:pt x="4849" y="536"/>
                  <a:pt x="86" y="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3" name="フリーフォーム 1072">
            <a:extLst>
              <a:ext uri="{FF2B5EF4-FFF2-40B4-BE49-F238E27FC236}">
                <a16:creationId xmlns:a16="http://schemas.microsoft.com/office/drawing/2014/main" id="{A4AEEBA1-1523-A26C-A688-94CE03A12E0C}"/>
              </a:ext>
            </a:extLst>
          </p:cNvPr>
          <p:cNvSpPr/>
          <p:nvPr/>
        </p:nvSpPr>
        <p:spPr>
          <a:xfrm>
            <a:off x="4243188" y="2127234"/>
            <a:ext cx="135149" cy="745057"/>
          </a:xfrm>
          <a:custGeom>
            <a:avLst/>
            <a:gdLst>
              <a:gd name="connsiteX0" fmla="*/ 135137 w 135149"/>
              <a:gd name="connsiteY0" fmla="*/ 16 h 745057"/>
              <a:gd name="connsiteX1" fmla="*/ 49412 w 135149"/>
              <a:gd name="connsiteY1" fmla="*/ 171466 h 745057"/>
              <a:gd name="connsiteX2" fmla="*/ 14487 w 135149"/>
              <a:gd name="connsiteY2" fmla="*/ 381016 h 745057"/>
              <a:gd name="connsiteX3" fmla="*/ 30362 w 135149"/>
              <a:gd name="connsiteY3" fmla="*/ 180991 h 745057"/>
              <a:gd name="connsiteX4" fmla="*/ 24012 w 135149"/>
              <a:gd name="connsiteY4" fmla="*/ 428641 h 745057"/>
              <a:gd name="connsiteX5" fmla="*/ 71637 w 135149"/>
              <a:gd name="connsiteY5" fmla="*/ 736616 h 745057"/>
              <a:gd name="connsiteX6" fmla="*/ 46237 w 135149"/>
              <a:gd name="connsiteY6" fmla="*/ 625491 h 745057"/>
              <a:gd name="connsiteX7" fmla="*/ 4962 w 135149"/>
              <a:gd name="connsiteY7" fmla="*/ 282591 h 745057"/>
              <a:gd name="connsiteX8" fmla="*/ 4962 w 135149"/>
              <a:gd name="connsiteY8" fmla="*/ 327041 h 745057"/>
              <a:gd name="connsiteX9" fmla="*/ 43062 w 135149"/>
              <a:gd name="connsiteY9" fmla="*/ 161941 h 745057"/>
              <a:gd name="connsiteX10" fmla="*/ 135137 w 135149"/>
              <a:gd name="connsiteY10" fmla="*/ 16 h 7450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35149" h="745057">
                <a:moveTo>
                  <a:pt x="135137" y="16"/>
                </a:moveTo>
                <a:cubicBezTo>
                  <a:pt x="136195" y="1604"/>
                  <a:pt x="69520" y="107966"/>
                  <a:pt x="49412" y="171466"/>
                </a:cubicBezTo>
                <a:cubicBezTo>
                  <a:pt x="29304" y="234966"/>
                  <a:pt x="17662" y="379429"/>
                  <a:pt x="14487" y="381016"/>
                </a:cubicBezTo>
                <a:cubicBezTo>
                  <a:pt x="11312" y="382603"/>
                  <a:pt x="28774" y="173053"/>
                  <a:pt x="30362" y="180991"/>
                </a:cubicBezTo>
                <a:cubicBezTo>
                  <a:pt x="31950" y="188929"/>
                  <a:pt x="17133" y="336037"/>
                  <a:pt x="24012" y="428641"/>
                </a:cubicBezTo>
                <a:cubicBezTo>
                  <a:pt x="30891" y="521245"/>
                  <a:pt x="67933" y="703808"/>
                  <a:pt x="71637" y="736616"/>
                </a:cubicBezTo>
                <a:cubicBezTo>
                  <a:pt x="75341" y="769424"/>
                  <a:pt x="57349" y="701162"/>
                  <a:pt x="46237" y="625491"/>
                </a:cubicBezTo>
                <a:cubicBezTo>
                  <a:pt x="35125" y="549820"/>
                  <a:pt x="11841" y="332333"/>
                  <a:pt x="4962" y="282591"/>
                </a:cubicBezTo>
                <a:cubicBezTo>
                  <a:pt x="-1917" y="232849"/>
                  <a:pt x="-1388" y="347149"/>
                  <a:pt x="4962" y="327041"/>
                </a:cubicBezTo>
                <a:cubicBezTo>
                  <a:pt x="11312" y="306933"/>
                  <a:pt x="25070" y="210095"/>
                  <a:pt x="43062" y="161941"/>
                </a:cubicBezTo>
                <a:cubicBezTo>
                  <a:pt x="61054" y="113787"/>
                  <a:pt x="134079" y="-1572"/>
                  <a:pt x="135137" y="1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4" name="フリーフォーム 1073">
            <a:extLst>
              <a:ext uri="{FF2B5EF4-FFF2-40B4-BE49-F238E27FC236}">
                <a16:creationId xmlns:a16="http://schemas.microsoft.com/office/drawing/2014/main" id="{40BF5FA9-46EB-AB97-FF4C-C03A7DB916BB}"/>
              </a:ext>
            </a:extLst>
          </p:cNvPr>
          <p:cNvSpPr/>
          <p:nvPr/>
        </p:nvSpPr>
        <p:spPr>
          <a:xfrm>
            <a:off x="3117594" y="246174"/>
            <a:ext cx="1004408" cy="273277"/>
          </a:xfrm>
          <a:custGeom>
            <a:avLst/>
            <a:gdLst>
              <a:gd name="connsiteX0" fmla="*/ 256 w 1004408"/>
              <a:gd name="connsiteY0" fmla="*/ 112601 h 273277"/>
              <a:gd name="connsiteX1" fmla="*/ 371731 w 1004408"/>
              <a:gd name="connsiteY1" fmla="*/ 17351 h 273277"/>
              <a:gd name="connsiteX2" fmla="*/ 997206 w 1004408"/>
              <a:gd name="connsiteY2" fmla="*/ 271351 h 273277"/>
              <a:gd name="connsiteX3" fmla="*/ 692406 w 1004408"/>
              <a:gd name="connsiteY3" fmla="*/ 128476 h 273277"/>
              <a:gd name="connsiteX4" fmla="*/ 397131 w 1004408"/>
              <a:gd name="connsiteY4" fmla="*/ 23701 h 273277"/>
              <a:gd name="connsiteX5" fmla="*/ 209806 w 1004408"/>
              <a:gd name="connsiteY5" fmla="*/ 39576 h 273277"/>
              <a:gd name="connsiteX6" fmla="*/ 311406 w 1004408"/>
              <a:gd name="connsiteY6" fmla="*/ 1476 h 273277"/>
              <a:gd name="connsiteX7" fmla="*/ 256 w 1004408"/>
              <a:gd name="connsiteY7" fmla="*/ 112601 h 2732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004408" h="273277">
                <a:moveTo>
                  <a:pt x="256" y="112601"/>
                </a:moveTo>
                <a:cubicBezTo>
                  <a:pt x="10310" y="115247"/>
                  <a:pt x="205573" y="-9107"/>
                  <a:pt x="371731" y="17351"/>
                </a:cubicBezTo>
                <a:cubicBezTo>
                  <a:pt x="537889" y="43809"/>
                  <a:pt x="943760" y="252830"/>
                  <a:pt x="997206" y="271351"/>
                </a:cubicBezTo>
                <a:cubicBezTo>
                  <a:pt x="1050652" y="289872"/>
                  <a:pt x="792419" y="169751"/>
                  <a:pt x="692406" y="128476"/>
                </a:cubicBezTo>
                <a:cubicBezTo>
                  <a:pt x="592394" y="87201"/>
                  <a:pt x="477564" y="38518"/>
                  <a:pt x="397131" y="23701"/>
                </a:cubicBezTo>
                <a:cubicBezTo>
                  <a:pt x="316698" y="8884"/>
                  <a:pt x="224093" y="43280"/>
                  <a:pt x="209806" y="39576"/>
                </a:cubicBezTo>
                <a:cubicBezTo>
                  <a:pt x="195519" y="35872"/>
                  <a:pt x="344214" y="-8578"/>
                  <a:pt x="311406" y="1476"/>
                </a:cubicBezTo>
                <a:cubicBezTo>
                  <a:pt x="278598" y="11530"/>
                  <a:pt x="-9798" y="109955"/>
                  <a:pt x="256" y="11260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5" name="フリーフォーム 1074">
            <a:extLst>
              <a:ext uri="{FF2B5EF4-FFF2-40B4-BE49-F238E27FC236}">
                <a16:creationId xmlns:a16="http://schemas.microsoft.com/office/drawing/2014/main" id="{8828BC13-3E77-6EE7-6256-C98D74FBF2B3}"/>
              </a:ext>
            </a:extLst>
          </p:cNvPr>
          <p:cNvSpPr/>
          <p:nvPr/>
        </p:nvSpPr>
        <p:spPr>
          <a:xfrm>
            <a:off x="4286198" y="599799"/>
            <a:ext cx="601238" cy="1070177"/>
          </a:xfrm>
          <a:custGeom>
            <a:avLst/>
            <a:gdLst>
              <a:gd name="connsiteX0" fmla="*/ 52 w 601238"/>
              <a:gd name="connsiteY0" fmla="*/ 276 h 1070177"/>
              <a:gd name="connsiteX1" fmla="*/ 292152 w 601238"/>
              <a:gd name="connsiteY1" fmla="*/ 444776 h 1070177"/>
              <a:gd name="connsiteX2" fmla="*/ 136577 w 601238"/>
              <a:gd name="connsiteY2" fmla="*/ 190776 h 1070177"/>
              <a:gd name="connsiteX3" fmla="*/ 301677 w 601238"/>
              <a:gd name="connsiteY3" fmla="*/ 419376 h 1070177"/>
              <a:gd name="connsiteX4" fmla="*/ 593777 w 601238"/>
              <a:gd name="connsiteY4" fmla="*/ 1057551 h 1070177"/>
              <a:gd name="connsiteX5" fmla="*/ 482652 w 601238"/>
              <a:gd name="connsiteY5" fmla="*/ 794026 h 1070177"/>
              <a:gd name="connsiteX6" fmla="*/ 142927 w 601238"/>
              <a:gd name="connsiteY6" fmla="*/ 193951 h 1070177"/>
              <a:gd name="connsiteX7" fmla="*/ 266752 w 601238"/>
              <a:gd name="connsiteY7" fmla="*/ 374926 h 1070177"/>
              <a:gd name="connsiteX8" fmla="*/ 52 w 601238"/>
              <a:gd name="connsiteY8" fmla="*/ 276 h 10701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01238" h="1070177">
                <a:moveTo>
                  <a:pt x="52" y="276"/>
                </a:moveTo>
                <a:cubicBezTo>
                  <a:pt x="4285" y="11918"/>
                  <a:pt x="269398" y="413026"/>
                  <a:pt x="292152" y="444776"/>
                </a:cubicBezTo>
                <a:cubicBezTo>
                  <a:pt x="314906" y="476526"/>
                  <a:pt x="134990" y="195009"/>
                  <a:pt x="136577" y="190776"/>
                </a:cubicBezTo>
                <a:cubicBezTo>
                  <a:pt x="138164" y="186543"/>
                  <a:pt x="225477" y="274914"/>
                  <a:pt x="301677" y="419376"/>
                </a:cubicBezTo>
                <a:cubicBezTo>
                  <a:pt x="377877" y="563839"/>
                  <a:pt x="563615" y="995109"/>
                  <a:pt x="593777" y="1057551"/>
                </a:cubicBezTo>
                <a:cubicBezTo>
                  <a:pt x="623939" y="1119993"/>
                  <a:pt x="557794" y="937959"/>
                  <a:pt x="482652" y="794026"/>
                </a:cubicBezTo>
                <a:cubicBezTo>
                  <a:pt x="407510" y="650093"/>
                  <a:pt x="178910" y="263801"/>
                  <a:pt x="142927" y="193951"/>
                </a:cubicBezTo>
                <a:cubicBezTo>
                  <a:pt x="106944" y="124101"/>
                  <a:pt x="286331" y="401384"/>
                  <a:pt x="266752" y="374926"/>
                </a:cubicBezTo>
                <a:cubicBezTo>
                  <a:pt x="247173" y="348468"/>
                  <a:pt x="-4181" y="-11366"/>
                  <a:pt x="52" y="27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6" name="フリーフォーム 1075">
            <a:extLst>
              <a:ext uri="{FF2B5EF4-FFF2-40B4-BE49-F238E27FC236}">
                <a16:creationId xmlns:a16="http://schemas.microsoft.com/office/drawing/2014/main" id="{B20FDE77-613B-A0C5-0314-83DFBA459D17}"/>
              </a:ext>
            </a:extLst>
          </p:cNvPr>
          <p:cNvSpPr/>
          <p:nvPr/>
        </p:nvSpPr>
        <p:spPr>
          <a:xfrm>
            <a:off x="4241399" y="1805681"/>
            <a:ext cx="399850" cy="1064574"/>
          </a:xfrm>
          <a:custGeom>
            <a:avLst/>
            <a:gdLst>
              <a:gd name="connsiteX0" fmla="*/ 401 w 399850"/>
              <a:gd name="connsiteY0" fmla="*/ 894 h 1064574"/>
              <a:gd name="connsiteX1" fmla="*/ 362351 w 399850"/>
              <a:gd name="connsiteY1" fmla="*/ 394594 h 1064574"/>
              <a:gd name="connsiteX2" fmla="*/ 390926 w 399850"/>
              <a:gd name="connsiteY2" fmla="*/ 712094 h 1064574"/>
              <a:gd name="connsiteX3" fmla="*/ 384576 w 399850"/>
              <a:gd name="connsiteY3" fmla="*/ 1061344 h 1064574"/>
              <a:gd name="connsiteX4" fmla="*/ 387751 w 399850"/>
              <a:gd name="connsiteY4" fmla="*/ 496194 h 1064574"/>
              <a:gd name="connsiteX5" fmla="*/ 292501 w 399850"/>
              <a:gd name="connsiteY5" fmla="*/ 292994 h 1064574"/>
              <a:gd name="connsiteX6" fmla="*/ 401 w 399850"/>
              <a:gd name="connsiteY6" fmla="*/ 894 h 10645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99850" h="1064574">
                <a:moveTo>
                  <a:pt x="401" y="894"/>
                </a:moveTo>
                <a:cubicBezTo>
                  <a:pt x="12043" y="17827"/>
                  <a:pt x="297264" y="276061"/>
                  <a:pt x="362351" y="394594"/>
                </a:cubicBezTo>
                <a:cubicBezTo>
                  <a:pt x="427439" y="513127"/>
                  <a:pt x="387222" y="600969"/>
                  <a:pt x="390926" y="712094"/>
                </a:cubicBezTo>
                <a:cubicBezTo>
                  <a:pt x="394630" y="823219"/>
                  <a:pt x="385105" y="1097327"/>
                  <a:pt x="384576" y="1061344"/>
                </a:cubicBezTo>
                <a:cubicBezTo>
                  <a:pt x="384047" y="1025361"/>
                  <a:pt x="403097" y="624252"/>
                  <a:pt x="387751" y="496194"/>
                </a:cubicBezTo>
                <a:cubicBezTo>
                  <a:pt x="372405" y="368136"/>
                  <a:pt x="351239" y="373957"/>
                  <a:pt x="292501" y="292994"/>
                </a:cubicBezTo>
                <a:cubicBezTo>
                  <a:pt x="233764" y="212032"/>
                  <a:pt x="-11241" y="-16039"/>
                  <a:pt x="401" y="89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7" name="フリーフォーム 1076">
            <a:extLst>
              <a:ext uri="{FF2B5EF4-FFF2-40B4-BE49-F238E27FC236}">
                <a16:creationId xmlns:a16="http://schemas.microsoft.com/office/drawing/2014/main" id="{392B6F3D-CF2F-9435-59BD-1B886FF752E6}"/>
              </a:ext>
            </a:extLst>
          </p:cNvPr>
          <p:cNvSpPr/>
          <p:nvPr/>
        </p:nvSpPr>
        <p:spPr>
          <a:xfrm>
            <a:off x="4917967" y="1831665"/>
            <a:ext cx="344722" cy="641961"/>
          </a:xfrm>
          <a:custGeom>
            <a:avLst/>
            <a:gdLst>
              <a:gd name="connsiteX0" fmla="*/ 108 w 344722"/>
              <a:gd name="connsiteY0" fmla="*/ 310 h 641961"/>
              <a:gd name="connsiteX1" fmla="*/ 263633 w 344722"/>
              <a:gd name="connsiteY1" fmla="*/ 311460 h 641961"/>
              <a:gd name="connsiteX2" fmla="*/ 343008 w 344722"/>
              <a:gd name="connsiteY2" fmla="*/ 638485 h 641961"/>
              <a:gd name="connsiteX3" fmla="*/ 311258 w 344722"/>
              <a:gd name="connsiteY3" fmla="*/ 470210 h 641961"/>
              <a:gd name="connsiteX4" fmla="*/ 231883 w 344722"/>
              <a:gd name="connsiteY4" fmla="*/ 257485 h 641961"/>
              <a:gd name="connsiteX5" fmla="*/ 108 w 344722"/>
              <a:gd name="connsiteY5" fmla="*/ 310 h 6419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44722" h="641961">
                <a:moveTo>
                  <a:pt x="108" y="310"/>
                </a:moveTo>
                <a:cubicBezTo>
                  <a:pt x="5400" y="9306"/>
                  <a:pt x="206483" y="205097"/>
                  <a:pt x="263633" y="311460"/>
                </a:cubicBezTo>
                <a:cubicBezTo>
                  <a:pt x="320783" y="417823"/>
                  <a:pt x="335070" y="612027"/>
                  <a:pt x="343008" y="638485"/>
                </a:cubicBezTo>
                <a:cubicBezTo>
                  <a:pt x="350946" y="664943"/>
                  <a:pt x="329779" y="533710"/>
                  <a:pt x="311258" y="470210"/>
                </a:cubicBezTo>
                <a:cubicBezTo>
                  <a:pt x="292737" y="406710"/>
                  <a:pt x="278979" y="334743"/>
                  <a:pt x="231883" y="257485"/>
                </a:cubicBezTo>
                <a:cubicBezTo>
                  <a:pt x="184787" y="180227"/>
                  <a:pt x="-5184" y="-8686"/>
                  <a:pt x="108" y="31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8" name="フリーフォーム 1077">
            <a:extLst>
              <a:ext uri="{FF2B5EF4-FFF2-40B4-BE49-F238E27FC236}">
                <a16:creationId xmlns:a16="http://schemas.microsoft.com/office/drawing/2014/main" id="{66FC61A3-DDFE-F18C-0E5B-6919BDA1CFFF}"/>
              </a:ext>
            </a:extLst>
          </p:cNvPr>
          <p:cNvSpPr/>
          <p:nvPr/>
        </p:nvSpPr>
        <p:spPr>
          <a:xfrm>
            <a:off x="5277612" y="2552403"/>
            <a:ext cx="250266" cy="998019"/>
          </a:xfrm>
          <a:custGeom>
            <a:avLst/>
            <a:gdLst>
              <a:gd name="connsiteX0" fmla="*/ 21463 w 250266"/>
              <a:gd name="connsiteY0" fmla="*/ 297 h 998019"/>
              <a:gd name="connsiteX1" fmla="*/ 2413 w 250266"/>
              <a:gd name="connsiteY1" fmla="*/ 349547 h 998019"/>
              <a:gd name="connsiteX2" fmla="*/ 84963 w 250266"/>
              <a:gd name="connsiteY2" fmla="*/ 673397 h 998019"/>
              <a:gd name="connsiteX3" fmla="*/ 250063 w 250266"/>
              <a:gd name="connsiteY3" fmla="*/ 997247 h 998019"/>
              <a:gd name="connsiteX4" fmla="*/ 116713 w 250266"/>
              <a:gd name="connsiteY4" fmla="*/ 752772 h 998019"/>
              <a:gd name="connsiteX5" fmla="*/ 15113 w 250266"/>
              <a:gd name="connsiteY5" fmla="*/ 409872 h 998019"/>
              <a:gd name="connsiteX6" fmla="*/ 21463 w 250266"/>
              <a:gd name="connsiteY6" fmla="*/ 297 h 9980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50266" h="998019">
                <a:moveTo>
                  <a:pt x="21463" y="297"/>
                </a:moveTo>
                <a:cubicBezTo>
                  <a:pt x="19346" y="-9757"/>
                  <a:pt x="-8170" y="237364"/>
                  <a:pt x="2413" y="349547"/>
                </a:cubicBezTo>
                <a:cubicBezTo>
                  <a:pt x="12996" y="461730"/>
                  <a:pt x="43688" y="565447"/>
                  <a:pt x="84963" y="673397"/>
                </a:cubicBezTo>
                <a:cubicBezTo>
                  <a:pt x="126238" y="781347"/>
                  <a:pt x="244771" y="984018"/>
                  <a:pt x="250063" y="997247"/>
                </a:cubicBezTo>
                <a:cubicBezTo>
                  <a:pt x="255355" y="1010476"/>
                  <a:pt x="155871" y="850668"/>
                  <a:pt x="116713" y="752772"/>
                </a:cubicBezTo>
                <a:cubicBezTo>
                  <a:pt x="77555" y="654876"/>
                  <a:pt x="33105" y="529464"/>
                  <a:pt x="15113" y="409872"/>
                </a:cubicBezTo>
                <a:cubicBezTo>
                  <a:pt x="-2879" y="290280"/>
                  <a:pt x="23580" y="10351"/>
                  <a:pt x="21463" y="29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9" name="フリーフォーム 1078">
            <a:extLst>
              <a:ext uri="{FF2B5EF4-FFF2-40B4-BE49-F238E27FC236}">
                <a16:creationId xmlns:a16="http://schemas.microsoft.com/office/drawing/2014/main" id="{0A9CB303-A588-10E4-2286-34910600B9B3}"/>
              </a:ext>
            </a:extLst>
          </p:cNvPr>
          <p:cNvSpPr/>
          <p:nvPr/>
        </p:nvSpPr>
        <p:spPr>
          <a:xfrm>
            <a:off x="4695342" y="2002515"/>
            <a:ext cx="493743" cy="789403"/>
          </a:xfrm>
          <a:custGeom>
            <a:avLst/>
            <a:gdLst>
              <a:gd name="connsiteX0" fmla="*/ 483 w 493743"/>
              <a:gd name="connsiteY0" fmla="*/ 910 h 789403"/>
              <a:gd name="connsiteX1" fmla="*/ 381483 w 493743"/>
              <a:gd name="connsiteY1" fmla="*/ 502560 h 789403"/>
              <a:gd name="connsiteX2" fmla="*/ 492608 w 493743"/>
              <a:gd name="connsiteY2" fmla="*/ 788310 h 789403"/>
              <a:gd name="connsiteX3" fmla="*/ 432283 w 493743"/>
              <a:gd name="connsiteY3" fmla="*/ 594635 h 789403"/>
              <a:gd name="connsiteX4" fmla="*/ 324333 w 493743"/>
              <a:gd name="connsiteY4" fmla="*/ 435885 h 789403"/>
              <a:gd name="connsiteX5" fmla="*/ 194158 w 493743"/>
              <a:gd name="connsiteY5" fmla="*/ 251735 h 789403"/>
              <a:gd name="connsiteX6" fmla="*/ 298933 w 493743"/>
              <a:gd name="connsiteY6" fmla="*/ 375560 h 789403"/>
              <a:gd name="connsiteX7" fmla="*/ 483 w 493743"/>
              <a:gd name="connsiteY7" fmla="*/ 910 h 7894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93743" h="789403">
                <a:moveTo>
                  <a:pt x="483" y="910"/>
                </a:moveTo>
                <a:cubicBezTo>
                  <a:pt x="14241" y="22077"/>
                  <a:pt x="299462" y="371327"/>
                  <a:pt x="381483" y="502560"/>
                </a:cubicBezTo>
                <a:cubicBezTo>
                  <a:pt x="463504" y="633793"/>
                  <a:pt x="484141" y="772964"/>
                  <a:pt x="492608" y="788310"/>
                </a:cubicBezTo>
                <a:cubicBezTo>
                  <a:pt x="501075" y="803656"/>
                  <a:pt x="460329" y="653373"/>
                  <a:pt x="432283" y="594635"/>
                </a:cubicBezTo>
                <a:cubicBezTo>
                  <a:pt x="404237" y="535898"/>
                  <a:pt x="364021" y="493035"/>
                  <a:pt x="324333" y="435885"/>
                </a:cubicBezTo>
                <a:cubicBezTo>
                  <a:pt x="284646" y="378735"/>
                  <a:pt x="198391" y="261789"/>
                  <a:pt x="194158" y="251735"/>
                </a:cubicBezTo>
                <a:cubicBezTo>
                  <a:pt x="189925" y="241681"/>
                  <a:pt x="326979" y="416835"/>
                  <a:pt x="298933" y="375560"/>
                </a:cubicBezTo>
                <a:cubicBezTo>
                  <a:pt x="270887" y="334285"/>
                  <a:pt x="-13275" y="-20257"/>
                  <a:pt x="483" y="91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0" name="フリーフォーム 1079">
            <a:extLst>
              <a:ext uri="{FF2B5EF4-FFF2-40B4-BE49-F238E27FC236}">
                <a16:creationId xmlns:a16="http://schemas.microsoft.com/office/drawing/2014/main" id="{9794EF17-6CD9-AE10-D575-FEBDBDC12DC6}"/>
              </a:ext>
            </a:extLst>
          </p:cNvPr>
          <p:cNvSpPr/>
          <p:nvPr/>
        </p:nvSpPr>
        <p:spPr>
          <a:xfrm>
            <a:off x="4829159" y="2454274"/>
            <a:ext cx="276486" cy="793751"/>
          </a:xfrm>
          <a:custGeom>
            <a:avLst/>
            <a:gdLst>
              <a:gd name="connsiteX0" fmla="*/ 16 w 276486"/>
              <a:gd name="connsiteY0" fmla="*/ 1 h 793751"/>
              <a:gd name="connsiteX1" fmla="*/ 247666 w 276486"/>
              <a:gd name="connsiteY1" fmla="*/ 311151 h 793751"/>
              <a:gd name="connsiteX2" fmla="*/ 257191 w 276486"/>
              <a:gd name="connsiteY2" fmla="*/ 793751 h 793751"/>
              <a:gd name="connsiteX3" fmla="*/ 260366 w 276486"/>
              <a:gd name="connsiteY3" fmla="*/ 314326 h 793751"/>
              <a:gd name="connsiteX4" fmla="*/ 16 w 276486"/>
              <a:gd name="connsiteY4" fmla="*/ 1 h 7937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76486" h="793751">
                <a:moveTo>
                  <a:pt x="16" y="1"/>
                </a:moveTo>
                <a:cubicBezTo>
                  <a:pt x="-2101" y="-528"/>
                  <a:pt x="204804" y="178859"/>
                  <a:pt x="247666" y="311151"/>
                </a:cubicBezTo>
                <a:cubicBezTo>
                  <a:pt x="290529" y="443443"/>
                  <a:pt x="255074" y="793222"/>
                  <a:pt x="257191" y="793751"/>
                </a:cubicBezTo>
                <a:cubicBezTo>
                  <a:pt x="259308" y="794280"/>
                  <a:pt x="297408" y="443443"/>
                  <a:pt x="260366" y="314326"/>
                </a:cubicBezTo>
                <a:cubicBezTo>
                  <a:pt x="223324" y="185209"/>
                  <a:pt x="2133" y="530"/>
                  <a:pt x="16" y="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1" name="フリーフォーム 1080">
            <a:extLst>
              <a:ext uri="{FF2B5EF4-FFF2-40B4-BE49-F238E27FC236}">
                <a16:creationId xmlns:a16="http://schemas.microsoft.com/office/drawing/2014/main" id="{54E2D645-F6E3-E339-245D-4C411273EAAC}"/>
              </a:ext>
            </a:extLst>
          </p:cNvPr>
          <p:cNvSpPr/>
          <p:nvPr/>
        </p:nvSpPr>
        <p:spPr>
          <a:xfrm>
            <a:off x="4062282" y="3267973"/>
            <a:ext cx="100154" cy="742250"/>
          </a:xfrm>
          <a:custGeom>
            <a:avLst/>
            <a:gdLst>
              <a:gd name="connsiteX0" fmla="*/ 46168 w 100154"/>
              <a:gd name="connsiteY0" fmla="*/ 2277 h 742250"/>
              <a:gd name="connsiteX1" fmla="*/ 8068 w 100154"/>
              <a:gd name="connsiteY1" fmla="*/ 345177 h 742250"/>
              <a:gd name="connsiteX2" fmla="*/ 100143 w 100154"/>
              <a:gd name="connsiteY2" fmla="*/ 742052 h 742250"/>
              <a:gd name="connsiteX3" fmla="*/ 14418 w 100154"/>
              <a:gd name="connsiteY3" fmla="*/ 395977 h 742250"/>
              <a:gd name="connsiteX4" fmla="*/ 4893 w 100154"/>
              <a:gd name="connsiteY4" fmla="*/ 205477 h 742250"/>
              <a:gd name="connsiteX5" fmla="*/ 46168 w 100154"/>
              <a:gd name="connsiteY5" fmla="*/ 2277 h 742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0154" h="742250">
                <a:moveTo>
                  <a:pt x="46168" y="2277"/>
                </a:moveTo>
                <a:cubicBezTo>
                  <a:pt x="46697" y="25560"/>
                  <a:pt x="-928" y="221881"/>
                  <a:pt x="8068" y="345177"/>
                </a:cubicBezTo>
                <a:cubicBezTo>
                  <a:pt x="17064" y="468473"/>
                  <a:pt x="99085" y="733585"/>
                  <a:pt x="100143" y="742052"/>
                </a:cubicBezTo>
                <a:cubicBezTo>
                  <a:pt x="101201" y="750519"/>
                  <a:pt x="30293" y="485406"/>
                  <a:pt x="14418" y="395977"/>
                </a:cubicBezTo>
                <a:cubicBezTo>
                  <a:pt x="-1457" y="306548"/>
                  <a:pt x="-3574" y="270565"/>
                  <a:pt x="4893" y="205477"/>
                </a:cubicBezTo>
                <a:cubicBezTo>
                  <a:pt x="13360" y="140389"/>
                  <a:pt x="45639" y="-21006"/>
                  <a:pt x="46168" y="227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2" name="フリーフォーム 1081">
            <a:extLst>
              <a:ext uri="{FF2B5EF4-FFF2-40B4-BE49-F238E27FC236}">
                <a16:creationId xmlns:a16="http://schemas.microsoft.com/office/drawing/2014/main" id="{DB3B8822-708A-5773-9C87-DA98716BF69B}"/>
              </a:ext>
            </a:extLst>
          </p:cNvPr>
          <p:cNvSpPr/>
          <p:nvPr/>
        </p:nvSpPr>
        <p:spPr>
          <a:xfrm>
            <a:off x="4195294" y="3925904"/>
            <a:ext cx="173689" cy="1237272"/>
          </a:xfrm>
          <a:custGeom>
            <a:avLst/>
            <a:gdLst>
              <a:gd name="connsiteX0" fmla="*/ 90956 w 173689"/>
              <a:gd name="connsiteY0" fmla="*/ 1571 h 1237272"/>
              <a:gd name="connsiteX1" fmla="*/ 151281 w 173689"/>
              <a:gd name="connsiteY1" fmla="*/ 458771 h 1237272"/>
              <a:gd name="connsiteX2" fmla="*/ 27456 w 173689"/>
              <a:gd name="connsiteY2" fmla="*/ 795321 h 1237272"/>
              <a:gd name="connsiteX3" fmla="*/ 5231 w 173689"/>
              <a:gd name="connsiteY3" fmla="*/ 1236646 h 1237272"/>
              <a:gd name="connsiteX4" fmla="*/ 11581 w 173689"/>
              <a:gd name="connsiteY4" fmla="*/ 884221 h 1237272"/>
              <a:gd name="connsiteX5" fmla="*/ 122706 w 173689"/>
              <a:gd name="connsiteY5" fmla="*/ 544496 h 1237272"/>
              <a:gd name="connsiteX6" fmla="*/ 173506 w 173689"/>
              <a:gd name="connsiteY6" fmla="*/ 315896 h 1237272"/>
              <a:gd name="connsiteX7" fmla="*/ 90956 w 173689"/>
              <a:gd name="connsiteY7" fmla="*/ 1571 h 12372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73689" h="1237272">
                <a:moveTo>
                  <a:pt x="90956" y="1571"/>
                </a:moveTo>
                <a:cubicBezTo>
                  <a:pt x="87252" y="25384"/>
                  <a:pt x="161864" y="326479"/>
                  <a:pt x="151281" y="458771"/>
                </a:cubicBezTo>
                <a:cubicBezTo>
                  <a:pt x="140698" y="591063"/>
                  <a:pt x="51798" y="665675"/>
                  <a:pt x="27456" y="795321"/>
                </a:cubicBezTo>
                <a:cubicBezTo>
                  <a:pt x="3114" y="924967"/>
                  <a:pt x="7877" y="1221829"/>
                  <a:pt x="5231" y="1236646"/>
                </a:cubicBezTo>
                <a:cubicBezTo>
                  <a:pt x="2585" y="1251463"/>
                  <a:pt x="-7998" y="999579"/>
                  <a:pt x="11581" y="884221"/>
                </a:cubicBezTo>
                <a:cubicBezTo>
                  <a:pt x="31160" y="768863"/>
                  <a:pt x="95719" y="639217"/>
                  <a:pt x="122706" y="544496"/>
                </a:cubicBezTo>
                <a:cubicBezTo>
                  <a:pt x="149694" y="449775"/>
                  <a:pt x="176152" y="400563"/>
                  <a:pt x="173506" y="315896"/>
                </a:cubicBezTo>
                <a:cubicBezTo>
                  <a:pt x="170860" y="231229"/>
                  <a:pt x="94660" y="-22242"/>
                  <a:pt x="90956" y="157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3" name="フリーフォーム 1082">
            <a:extLst>
              <a:ext uri="{FF2B5EF4-FFF2-40B4-BE49-F238E27FC236}">
                <a16:creationId xmlns:a16="http://schemas.microsoft.com/office/drawing/2014/main" id="{DB5690B0-2502-3B55-071B-448735B97023}"/>
              </a:ext>
            </a:extLst>
          </p:cNvPr>
          <p:cNvSpPr/>
          <p:nvPr/>
        </p:nvSpPr>
        <p:spPr>
          <a:xfrm>
            <a:off x="5270477" y="3562337"/>
            <a:ext cx="295835" cy="714451"/>
          </a:xfrm>
          <a:custGeom>
            <a:avLst/>
            <a:gdLst>
              <a:gd name="connsiteX0" fmla="*/ 23 w 295835"/>
              <a:gd name="connsiteY0" fmla="*/ 13 h 714451"/>
              <a:gd name="connsiteX1" fmla="*/ 263548 w 295835"/>
              <a:gd name="connsiteY1" fmla="*/ 504838 h 714451"/>
              <a:gd name="connsiteX2" fmla="*/ 269898 w 295835"/>
              <a:gd name="connsiteY2" fmla="*/ 714388 h 714451"/>
              <a:gd name="connsiteX3" fmla="*/ 279423 w 295835"/>
              <a:gd name="connsiteY3" fmla="*/ 520713 h 714451"/>
              <a:gd name="connsiteX4" fmla="*/ 23 w 295835"/>
              <a:gd name="connsiteY4" fmla="*/ 13 h 7144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95835" h="714451">
                <a:moveTo>
                  <a:pt x="23" y="13"/>
                </a:moveTo>
                <a:cubicBezTo>
                  <a:pt x="-2623" y="-2633"/>
                  <a:pt x="218569" y="385776"/>
                  <a:pt x="263548" y="504838"/>
                </a:cubicBezTo>
                <a:cubicBezTo>
                  <a:pt x="308527" y="623900"/>
                  <a:pt x="267252" y="711742"/>
                  <a:pt x="269898" y="714388"/>
                </a:cubicBezTo>
                <a:cubicBezTo>
                  <a:pt x="272544" y="717034"/>
                  <a:pt x="320169" y="636071"/>
                  <a:pt x="279423" y="520713"/>
                </a:cubicBezTo>
                <a:cubicBezTo>
                  <a:pt x="238677" y="405355"/>
                  <a:pt x="2669" y="2659"/>
                  <a:pt x="23" y="1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4" name="フリーフォーム 1083">
            <a:extLst>
              <a:ext uri="{FF2B5EF4-FFF2-40B4-BE49-F238E27FC236}">
                <a16:creationId xmlns:a16="http://schemas.microsoft.com/office/drawing/2014/main" id="{D33A1107-9131-EC79-547B-A2FB8B1A0342}"/>
              </a:ext>
            </a:extLst>
          </p:cNvPr>
          <p:cNvSpPr/>
          <p:nvPr/>
        </p:nvSpPr>
        <p:spPr>
          <a:xfrm>
            <a:off x="4733680" y="4195739"/>
            <a:ext cx="550272" cy="814661"/>
          </a:xfrm>
          <a:custGeom>
            <a:avLst/>
            <a:gdLst>
              <a:gd name="connsiteX0" fmla="*/ 35170 w 550272"/>
              <a:gd name="connsiteY0" fmla="*/ 1611 h 814661"/>
              <a:gd name="connsiteX1" fmla="*/ 57395 w 550272"/>
              <a:gd name="connsiteY1" fmla="*/ 296886 h 814661"/>
              <a:gd name="connsiteX2" fmla="*/ 520945 w 550272"/>
              <a:gd name="connsiteY2" fmla="*/ 789011 h 814661"/>
              <a:gd name="connsiteX3" fmla="*/ 460620 w 550272"/>
              <a:gd name="connsiteY3" fmla="*/ 706461 h 814661"/>
              <a:gd name="connsiteX4" fmla="*/ 117720 w 550272"/>
              <a:gd name="connsiteY4" fmla="*/ 376261 h 814661"/>
              <a:gd name="connsiteX5" fmla="*/ 3420 w 550272"/>
              <a:gd name="connsiteY5" fmla="*/ 185761 h 814661"/>
              <a:gd name="connsiteX6" fmla="*/ 35170 w 550272"/>
              <a:gd name="connsiteY6" fmla="*/ 1611 h 8146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50272" h="814661">
                <a:moveTo>
                  <a:pt x="35170" y="1611"/>
                </a:moveTo>
                <a:cubicBezTo>
                  <a:pt x="44166" y="20132"/>
                  <a:pt x="-23567" y="165653"/>
                  <a:pt x="57395" y="296886"/>
                </a:cubicBezTo>
                <a:cubicBezTo>
                  <a:pt x="138357" y="428119"/>
                  <a:pt x="453741" y="720748"/>
                  <a:pt x="520945" y="789011"/>
                </a:cubicBezTo>
                <a:cubicBezTo>
                  <a:pt x="588149" y="857274"/>
                  <a:pt x="527824" y="775253"/>
                  <a:pt x="460620" y="706461"/>
                </a:cubicBezTo>
                <a:cubicBezTo>
                  <a:pt x="393416" y="637669"/>
                  <a:pt x="193920" y="463044"/>
                  <a:pt x="117720" y="376261"/>
                </a:cubicBezTo>
                <a:cubicBezTo>
                  <a:pt x="41520" y="289478"/>
                  <a:pt x="18237" y="242382"/>
                  <a:pt x="3420" y="185761"/>
                </a:cubicBezTo>
                <a:cubicBezTo>
                  <a:pt x="-11397" y="129140"/>
                  <a:pt x="26174" y="-16910"/>
                  <a:pt x="35170" y="161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5" name="フリーフォーム 1084">
            <a:extLst>
              <a:ext uri="{FF2B5EF4-FFF2-40B4-BE49-F238E27FC236}">
                <a16:creationId xmlns:a16="http://schemas.microsoft.com/office/drawing/2014/main" id="{C20AC405-4539-6211-C33E-D33D51359666}"/>
              </a:ext>
            </a:extLst>
          </p:cNvPr>
          <p:cNvSpPr/>
          <p:nvPr/>
        </p:nvSpPr>
        <p:spPr>
          <a:xfrm>
            <a:off x="2600046" y="1774825"/>
            <a:ext cx="35236" cy="177800"/>
          </a:xfrm>
          <a:custGeom>
            <a:avLst/>
            <a:gdLst>
              <a:gd name="connsiteX0" fmla="*/ 35204 w 35236"/>
              <a:gd name="connsiteY0" fmla="*/ 0 h 177800"/>
              <a:gd name="connsiteX1" fmla="*/ 6629 w 35236"/>
              <a:gd name="connsiteY1" fmla="*/ 111125 h 177800"/>
              <a:gd name="connsiteX2" fmla="*/ 9804 w 35236"/>
              <a:gd name="connsiteY2" fmla="*/ 177800 h 177800"/>
              <a:gd name="connsiteX3" fmla="*/ 279 w 35236"/>
              <a:gd name="connsiteY3" fmla="*/ 111125 h 177800"/>
              <a:gd name="connsiteX4" fmla="*/ 35204 w 35236"/>
              <a:gd name="connsiteY4" fmla="*/ 0 h 177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5236" h="177800">
                <a:moveTo>
                  <a:pt x="35204" y="0"/>
                </a:moveTo>
                <a:cubicBezTo>
                  <a:pt x="36262" y="0"/>
                  <a:pt x="10862" y="81492"/>
                  <a:pt x="6629" y="111125"/>
                </a:cubicBezTo>
                <a:cubicBezTo>
                  <a:pt x="2396" y="140758"/>
                  <a:pt x="10862" y="177800"/>
                  <a:pt x="9804" y="177800"/>
                </a:cubicBezTo>
                <a:cubicBezTo>
                  <a:pt x="8746" y="177800"/>
                  <a:pt x="-1838" y="133879"/>
                  <a:pt x="279" y="111125"/>
                </a:cubicBezTo>
                <a:cubicBezTo>
                  <a:pt x="2396" y="88371"/>
                  <a:pt x="34146" y="0"/>
                  <a:pt x="35204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6" name="フリーフォーム 1085">
            <a:extLst>
              <a:ext uri="{FF2B5EF4-FFF2-40B4-BE49-F238E27FC236}">
                <a16:creationId xmlns:a16="http://schemas.microsoft.com/office/drawing/2014/main" id="{33B189A7-AF95-74B6-62FC-13FE09B9BD4B}"/>
              </a:ext>
            </a:extLst>
          </p:cNvPr>
          <p:cNvSpPr/>
          <p:nvPr/>
        </p:nvSpPr>
        <p:spPr>
          <a:xfrm>
            <a:off x="2753899" y="2558999"/>
            <a:ext cx="122793" cy="241386"/>
          </a:xfrm>
          <a:custGeom>
            <a:avLst/>
            <a:gdLst>
              <a:gd name="connsiteX0" fmla="*/ 2001 w 122793"/>
              <a:gd name="connsiteY0" fmla="*/ 51 h 241386"/>
              <a:gd name="connsiteX1" fmla="*/ 36926 w 122793"/>
              <a:gd name="connsiteY1" fmla="*/ 111176 h 241386"/>
              <a:gd name="connsiteX2" fmla="*/ 122651 w 122793"/>
              <a:gd name="connsiteY2" fmla="*/ 241351 h 241386"/>
              <a:gd name="connsiteX3" fmla="*/ 14701 w 122793"/>
              <a:gd name="connsiteY3" fmla="*/ 98476 h 241386"/>
              <a:gd name="connsiteX4" fmla="*/ 2001 w 122793"/>
              <a:gd name="connsiteY4" fmla="*/ 51 h 2413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2793" h="241386">
                <a:moveTo>
                  <a:pt x="2001" y="51"/>
                </a:moveTo>
                <a:cubicBezTo>
                  <a:pt x="5705" y="2168"/>
                  <a:pt x="16818" y="70959"/>
                  <a:pt x="36926" y="111176"/>
                </a:cubicBezTo>
                <a:cubicBezTo>
                  <a:pt x="57034" y="151393"/>
                  <a:pt x="126355" y="243468"/>
                  <a:pt x="122651" y="241351"/>
                </a:cubicBezTo>
                <a:cubicBezTo>
                  <a:pt x="118947" y="239234"/>
                  <a:pt x="31105" y="134988"/>
                  <a:pt x="14701" y="98476"/>
                </a:cubicBezTo>
                <a:cubicBezTo>
                  <a:pt x="-1703" y="61964"/>
                  <a:pt x="-1703" y="-2066"/>
                  <a:pt x="2001" y="51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7" name="フリーフォーム 1086">
            <a:extLst>
              <a:ext uri="{FF2B5EF4-FFF2-40B4-BE49-F238E27FC236}">
                <a16:creationId xmlns:a16="http://schemas.microsoft.com/office/drawing/2014/main" id="{1FE66ACF-E7E6-6E79-0E87-5BBADEBF8E8B}"/>
              </a:ext>
            </a:extLst>
          </p:cNvPr>
          <p:cNvSpPr/>
          <p:nvPr/>
        </p:nvSpPr>
        <p:spPr>
          <a:xfrm>
            <a:off x="4010223" y="2809865"/>
            <a:ext cx="44320" cy="193700"/>
          </a:xfrm>
          <a:custGeom>
            <a:avLst/>
            <a:gdLst>
              <a:gd name="connsiteX0" fmla="*/ 44252 w 44320"/>
              <a:gd name="connsiteY0" fmla="*/ 10 h 193700"/>
              <a:gd name="connsiteX1" fmla="*/ 12502 w 44320"/>
              <a:gd name="connsiteY1" fmla="*/ 107960 h 193700"/>
              <a:gd name="connsiteX2" fmla="*/ 2977 w 44320"/>
              <a:gd name="connsiteY2" fmla="*/ 193685 h 193700"/>
              <a:gd name="connsiteX3" fmla="*/ 2977 w 44320"/>
              <a:gd name="connsiteY3" fmla="*/ 114310 h 193700"/>
              <a:gd name="connsiteX4" fmla="*/ 44252 w 44320"/>
              <a:gd name="connsiteY4" fmla="*/ 10 h 193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4320" h="193700">
                <a:moveTo>
                  <a:pt x="44252" y="10"/>
                </a:moveTo>
                <a:cubicBezTo>
                  <a:pt x="45840" y="-1048"/>
                  <a:pt x="19381" y="75681"/>
                  <a:pt x="12502" y="107960"/>
                </a:cubicBezTo>
                <a:cubicBezTo>
                  <a:pt x="5623" y="140239"/>
                  <a:pt x="4565" y="192627"/>
                  <a:pt x="2977" y="193685"/>
                </a:cubicBezTo>
                <a:cubicBezTo>
                  <a:pt x="1389" y="194743"/>
                  <a:pt x="-2844" y="141827"/>
                  <a:pt x="2977" y="114310"/>
                </a:cubicBezTo>
                <a:cubicBezTo>
                  <a:pt x="8798" y="86793"/>
                  <a:pt x="42664" y="1068"/>
                  <a:pt x="44252" y="1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8" name="フリーフォーム 1087">
            <a:extLst>
              <a:ext uri="{FF2B5EF4-FFF2-40B4-BE49-F238E27FC236}">
                <a16:creationId xmlns:a16="http://schemas.microsoft.com/office/drawing/2014/main" id="{C6AF9388-A72C-651E-359C-F93BE8FE9217}"/>
              </a:ext>
            </a:extLst>
          </p:cNvPr>
          <p:cNvSpPr/>
          <p:nvPr/>
        </p:nvSpPr>
        <p:spPr>
          <a:xfrm>
            <a:off x="3298800" y="3257550"/>
            <a:ext cx="212777" cy="155575"/>
          </a:xfrm>
          <a:custGeom>
            <a:avLst/>
            <a:gdLst>
              <a:gd name="connsiteX0" fmla="*/ 25 w 212777"/>
              <a:gd name="connsiteY0" fmla="*/ 0 h 155575"/>
              <a:gd name="connsiteX1" fmla="*/ 107975 w 212777"/>
              <a:gd name="connsiteY1" fmla="*/ 95250 h 155575"/>
              <a:gd name="connsiteX2" fmla="*/ 212750 w 212777"/>
              <a:gd name="connsiteY2" fmla="*/ 155575 h 155575"/>
              <a:gd name="connsiteX3" fmla="*/ 117500 w 212777"/>
              <a:gd name="connsiteY3" fmla="*/ 95250 h 155575"/>
              <a:gd name="connsiteX4" fmla="*/ 25 w 212777"/>
              <a:gd name="connsiteY4" fmla="*/ 0 h 155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2777" h="155575">
                <a:moveTo>
                  <a:pt x="25" y="0"/>
                </a:moveTo>
                <a:cubicBezTo>
                  <a:pt x="-1562" y="0"/>
                  <a:pt x="72521" y="69321"/>
                  <a:pt x="107975" y="95250"/>
                </a:cubicBezTo>
                <a:cubicBezTo>
                  <a:pt x="143429" y="121179"/>
                  <a:pt x="211163" y="155575"/>
                  <a:pt x="212750" y="155575"/>
                </a:cubicBezTo>
                <a:cubicBezTo>
                  <a:pt x="214337" y="155575"/>
                  <a:pt x="146604" y="117475"/>
                  <a:pt x="117500" y="95250"/>
                </a:cubicBezTo>
                <a:cubicBezTo>
                  <a:pt x="88396" y="73025"/>
                  <a:pt x="1612" y="0"/>
                  <a:pt x="25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9" name="フリーフォーム 1088">
            <a:extLst>
              <a:ext uri="{FF2B5EF4-FFF2-40B4-BE49-F238E27FC236}">
                <a16:creationId xmlns:a16="http://schemas.microsoft.com/office/drawing/2014/main" id="{964B5297-9230-6784-4EB9-EB7CC45441E3}"/>
              </a:ext>
            </a:extLst>
          </p:cNvPr>
          <p:cNvSpPr/>
          <p:nvPr/>
        </p:nvSpPr>
        <p:spPr>
          <a:xfrm>
            <a:off x="2657080" y="2336608"/>
            <a:ext cx="35598" cy="158946"/>
          </a:xfrm>
          <a:custGeom>
            <a:avLst/>
            <a:gdLst>
              <a:gd name="connsiteX0" fmla="*/ 6745 w 35598"/>
              <a:gd name="connsiteY0" fmla="*/ 192 h 158946"/>
              <a:gd name="connsiteX1" fmla="*/ 16270 w 35598"/>
              <a:gd name="connsiteY1" fmla="*/ 89092 h 158946"/>
              <a:gd name="connsiteX2" fmla="*/ 35320 w 35598"/>
              <a:gd name="connsiteY2" fmla="*/ 158942 h 158946"/>
              <a:gd name="connsiteX3" fmla="*/ 395 w 35598"/>
              <a:gd name="connsiteY3" fmla="*/ 85917 h 158946"/>
              <a:gd name="connsiteX4" fmla="*/ 16270 w 35598"/>
              <a:gd name="connsiteY4" fmla="*/ 114492 h 158946"/>
              <a:gd name="connsiteX5" fmla="*/ 6745 w 35598"/>
              <a:gd name="connsiteY5" fmla="*/ 192 h 1589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5598" h="158946">
                <a:moveTo>
                  <a:pt x="6745" y="192"/>
                </a:moveTo>
                <a:cubicBezTo>
                  <a:pt x="6745" y="-4041"/>
                  <a:pt x="11508" y="62634"/>
                  <a:pt x="16270" y="89092"/>
                </a:cubicBezTo>
                <a:cubicBezTo>
                  <a:pt x="21032" y="115550"/>
                  <a:pt x="37966" y="159471"/>
                  <a:pt x="35320" y="158942"/>
                </a:cubicBezTo>
                <a:cubicBezTo>
                  <a:pt x="32674" y="158413"/>
                  <a:pt x="3570" y="93325"/>
                  <a:pt x="395" y="85917"/>
                </a:cubicBezTo>
                <a:cubicBezTo>
                  <a:pt x="-2780" y="78509"/>
                  <a:pt x="14153" y="125075"/>
                  <a:pt x="16270" y="114492"/>
                </a:cubicBezTo>
                <a:cubicBezTo>
                  <a:pt x="18387" y="103909"/>
                  <a:pt x="6745" y="4425"/>
                  <a:pt x="6745" y="19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0" name="フリーフォーム 1089">
            <a:extLst>
              <a:ext uri="{FF2B5EF4-FFF2-40B4-BE49-F238E27FC236}">
                <a16:creationId xmlns:a16="http://schemas.microsoft.com/office/drawing/2014/main" id="{A055CABC-50A1-FBF8-FBE4-498E9823CC46}"/>
              </a:ext>
            </a:extLst>
          </p:cNvPr>
          <p:cNvSpPr/>
          <p:nvPr/>
        </p:nvSpPr>
        <p:spPr>
          <a:xfrm>
            <a:off x="4138376" y="2577881"/>
            <a:ext cx="40059" cy="206834"/>
          </a:xfrm>
          <a:custGeom>
            <a:avLst/>
            <a:gdLst>
              <a:gd name="connsiteX0" fmla="*/ 39924 w 40059"/>
              <a:gd name="connsiteY0" fmla="*/ 219 h 206834"/>
              <a:gd name="connsiteX1" fmla="*/ 14524 w 40059"/>
              <a:gd name="connsiteY1" fmla="*/ 114519 h 206834"/>
              <a:gd name="connsiteX2" fmla="*/ 14524 w 40059"/>
              <a:gd name="connsiteY2" fmla="*/ 165319 h 206834"/>
              <a:gd name="connsiteX3" fmla="*/ 4999 w 40059"/>
              <a:gd name="connsiteY3" fmla="*/ 206594 h 206834"/>
              <a:gd name="connsiteX4" fmla="*/ 1824 w 40059"/>
              <a:gd name="connsiteY4" fmla="*/ 146269 h 206834"/>
              <a:gd name="connsiteX5" fmla="*/ 39924 w 40059"/>
              <a:gd name="connsiteY5" fmla="*/ 219 h 2068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0059" h="206834">
                <a:moveTo>
                  <a:pt x="39924" y="219"/>
                </a:moveTo>
                <a:cubicBezTo>
                  <a:pt x="42041" y="-5073"/>
                  <a:pt x="18757" y="87002"/>
                  <a:pt x="14524" y="114519"/>
                </a:cubicBezTo>
                <a:cubicBezTo>
                  <a:pt x="10291" y="142036"/>
                  <a:pt x="16111" y="149973"/>
                  <a:pt x="14524" y="165319"/>
                </a:cubicBezTo>
                <a:cubicBezTo>
                  <a:pt x="12936" y="180665"/>
                  <a:pt x="7116" y="209769"/>
                  <a:pt x="4999" y="206594"/>
                </a:cubicBezTo>
                <a:cubicBezTo>
                  <a:pt x="2882" y="203419"/>
                  <a:pt x="-2938" y="174315"/>
                  <a:pt x="1824" y="146269"/>
                </a:cubicBezTo>
                <a:cubicBezTo>
                  <a:pt x="6586" y="118223"/>
                  <a:pt x="37807" y="5511"/>
                  <a:pt x="39924" y="219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1" name="フリーフォーム 1090">
            <a:extLst>
              <a:ext uri="{FF2B5EF4-FFF2-40B4-BE49-F238E27FC236}">
                <a16:creationId xmlns:a16="http://schemas.microsoft.com/office/drawing/2014/main" id="{A659A723-35CC-FB05-9158-3BEB92F74271}"/>
              </a:ext>
            </a:extLst>
          </p:cNvPr>
          <p:cNvSpPr/>
          <p:nvPr/>
        </p:nvSpPr>
        <p:spPr>
          <a:xfrm>
            <a:off x="3740142" y="3225764"/>
            <a:ext cx="206407" cy="174795"/>
          </a:xfrm>
          <a:custGeom>
            <a:avLst/>
            <a:gdLst>
              <a:gd name="connsiteX0" fmla="*/ 206383 w 206407"/>
              <a:gd name="connsiteY0" fmla="*/ 36 h 174795"/>
              <a:gd name="connsiteX1" fmla="*/ 139708 w 206407"/>
              <a:gd name="connsiteY1" fmla="*/ 117511 h 174795"/>
              <a:gd name="connsiteX2" fmla="*/ 8 w 206407"/>
              <a:gd name="connsiteY2" fmla="*/ 174661 h 174795"/>
              <a:gd name="connsiteX3" fmla="*/ 133358 w 206407"/>
              <a:gd name="connsiteY3" fmla="*/ 130211 h 174795"/>
              <a:gd name="connsiteX4" fmla="*/ 206383 w 206407"/>
              <a:gd name="connsiteY4" fmla="*/ 36 h 1747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6407" h="174795">
                <a:moveTo>
                  <a:pt x="206383" y="36"/>
                </a:moveTo>
                <a:cubicBezTo>
                  <a:pt x="207441" y="-2081"/>
                  <a:pt x="174104" y="88407"/>
                  <a:pt x="139708" y="117511"/>
                </a:cubicBezTo>
                <a:cubicBezTo>
                  <a:pt x="105312" y="146615"/>
                  <a:pt x="1066" y="172544"/>
                  <a:pt x="8" y="174661"/>
                </a:cubicBezTo>
                <a:cubicBezTo>
                  <a:pt x="-1050" y="176778"/>
                  <a:pt x="100021" y="153494"/>
                  <a:pt x="133358" y="130211"/>
                </a:cubicBezTo>
                <a:cubicBezTo>
                  <a:pt x="166695" y="106928"/>
                  <a:pt x="205325" y="2153"/>
                  <a:pt x="206383" y="3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2" name="フリーフォーム 1091">
            <a:extLst>
              <a:ext uri="{FF2B5EF4-FFF2-40B4-BE49-F238E27FC236}">
                <a16:creationId xmlns:a16="http://schemas.microsoft.com/office/drawing/2014/main" id="{344F57B2-4FBD-D7FC-DD42-F8C37FD810D2}"/>
              </a:ext>
            </a:extLst>
          </p:cNvPr>
          <p:cNvSpPr/>
          <p:nvPr/>
        </p:nvSpPr>
        <p:spPr>
          <a:xfrm>
            <a:off x="2611195" y="2123625"/>
            <a:ext cx="46285" cy="274030"/>
          </a:xfrm>
          <a:custGeom>
            <a:avLst/>
            <a:gdLst>
              <a:gd name="connsiteX0" fmla="*/ 8180 w 46285"/>
              <a:gd name="connsiteY0" fmla="*/ 450 h 274030"/>
              <a:gd name="connsiteX1" fmla="*/ 1830 w 46285"/>
              <a:gd name="connsiteY1" fmla="*/ 124275 h 274030"/>
              <a:gd name="connsiteX2" fmla="*/ 46280 w 46285"/>
              <a:gd name="connsiteY2" fmla="*/ 273500 h 274030"/>
              <a:gd name="connsiteX3" fmla="*/ 5005 w 46285"/>
              <a:gd name="connsiteY3" fmla="*/ 168725 h 274030"/>
              <a:gd name="connsiteX4" fmla="*/ 8180 w 46285"/>
              <a:gd name="connsiteY4" fmla="*/ 450 h 2740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6285" h="274030">
                <a:moveTo>
                  <a:pt x="8180" y="450"/>
                </a:moveTo>
                <a:cubicBezTo>
                  <a:pt x="7651" y="-6958"/>
                  <a:pt x="-4520" y="78767"/>
                  <a:pt x="1830" y="124275"/>
                </a:cubicBezTo>
                <a:cubicBezTo>
                  <a:pt x="8180" y="169783"/>
                  <a:pt x="45751" y="266092"/>
                  <a:pt x="46280" y="273500"/>
                </a:cubicBezTo>
                <a:cubicBezTo>
                  <a:pt x="46809" y="280908"/>
                  <a:pt x="11355" y="208942"/>
                  <a:pt x="5005" y="168725"/>
                </a:cubicBezTo>
                <a:cubicBezTo>
                  <a:pt x="-1345" y="128508"/>
                  <a:pt x="8709" y="7858"/>
                  <a:pt x="8180" y="45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3" name="フリーフォーム 1092">
            <a:extLst>
              <a:ext uri="{FF2B5EF4-FFF2-40B4-BE49-F238E27FC236}">
                <a16:creationId xmlns:a16="http://schemas.microsoft.com/office/drawing/2014/main" id="{79F0DBE1-A7EE-8F40-B6B5-2BC66644DCD1}"/>
              </a:ext>
            </a:extLst>
          </p:cNvPr>
          <p:cNvSpPr/>
          <p:nvPr/>
        </p:nvSpPr>
        <p:spPr>
          <a:xfrm>
            <a:off x="3930531" y="2047875"/>
            <a:ext cx="190914" cy="95250"/>
          </a:xfrm>
          <a:custGeom>
            <a:avLst/>
            <a:gdLst>
              <a:gd name="connsiteX0" fmla="*/ 190619 w 190914"/>
              <a:gd name="connsiteY0" fmla="*/ 0 h 95250"/>
              <a:gd name="connsiteX1" fmla="*/ 111244 w 190914"/>
              <a:gd name="connsiteY1" fmla="*/ 63500 h 95250"/>
              <a:gd name="connsiteX2" fmla="*/ 119 w 190914"/>
              <a:gd name="connsiteY2" fmla="*/ 95250 h 95250"/>
              <a:gd name="connsiteX3" fmla="*/ 133469 w 190914"/>
              <a:gd name="connsiteY3" fmla="*/ 63500 h 95250"/>
              <a:gd name="connsiteX4" fmla="*/ 190619 w 190914"/>
              <a:gd name="connsiteY4" fmla="*/ 0 h 95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90914" h="95250">
                <a:moveTo>
                  <a:pt x="190619" y="0"/>
                </a:moveTo>
                <a:cubicBezTo>
                  <a:pt x="186915" y="0"/>
                  <a:pt x="142994" y="47625"/>
                  <a:pt x="111244" y="63500"/>
                </a:cubicBezTo>
                <a:cubicBezTo>
                  <a:pt x="79494" y="79375"/>
                  <a:pt x="-3585" y="95250"/>
                  <a:pt x="119" y="95250"/>
                </a:cubicBezTo>
                <a:cubicBezTo>
                  <a:pt x="3823" y="95250"/>
                  <a:pt x="104365" y="75671"/>
                  <a:pt x="133469" y="63500"/>
                </a:cubicBezTo>
                <a:cubicBezTo>
                  <a:pt x="162573" y="51329"/>
                  <a:pt x="194323" y="0"/>
                  <a:pt x="190619" y="0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4" name="フリーフォーム 1093">
            <a:extLst>
              <a:ext uri="{FF2B5EF4-FFF2-40B4-BE49-F238E27FC236}">
                <a16:creationId xmlns:a16="http://schemas.microsoft.com/office/drawing/2014/main" id="{CBC292B8-144A-FD64-A152-9D4EE8944D63}"/>
              </a:ext>
            </a:extLst>
          </p:cNvPr>
          <p:cNvSpPr/>
          <p:nvPr/>
        </p:nvSpPr>
        <p:spPr>
          <a:xfrm>
            <a:off x="3038459" y="2403472"/>
            <a:ext cx="64700" cy="136535"/>
          </a:xfrm>
          <a:custGeom>
            <a:avLst/>
            <a:gdLst>
              <a:gd name="connsiteX0" fmla="*/ 16 w 64700"/>
              <a:gd name="connsiteY0" fmla="*/ 3 h 136535"/>
              <a:gd name="connsiteX1" fmla="*/ 57166 w 64700"/>
              <a:gd name="connsiteY1" fmla="*/ 85728 h 136535"/>
              <a:gd name="connsiteX2" fmla="*/ 50816 w 64700"/>
              <a:gd name="connsiteY2" fmla="*/ 136528 h 136535"/>
              <a:gd name="connsiteX3" fmla="*/ 63516 w 64700"/>
              <a:gd name="connsiteY3" fmla="*/ 88903 h 136535"/>
              <a:gd name="connsiteX4" fmla="*/ 16 w 64700"/>
              <a:gd name="connsiteY4" fmla="*/ 3 h 1365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4700" h="136535">
                <a:moveTo>
                  <a:pt x="16" y="3"/>
                </a:moveTo>
                <a:cubicBezTo>
                  <a:pt x="-1042" y="-526"/>
                  <a:pt x="48699" y="62974"/>
                  <a:pt x="57166" y="85728"/>
                </a:cubicBezTo>
                <a:cubicBezTo>
                  <a:pt x="65633" y="108482"/>
                  <a:pt x="49758" y="135999"/>
                  <a:pt x="50816" y="136528"/>
                </a:cubicBezTo>
                <a:cubicBezTo>
                  <a:pt x="51874" y="137057"/>
                  <a:pt x="69337" y="107953"/>
                  <a:pt x="63516" y="88903"/>
                </a:cubicBezTo>
                <a:cubicBezTo>
                  <a:pt x="57695" y="69853"/>
                  <a:pt x="1074" y="532"/>
                  <a:pt x="16" y="3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5" name="フリーフォーム 1094">
            <a:extLst>
              <a:ext uri="{FF2B5EF4-FFF2-40B4-BE49-F238E27FC236}">
                <a16:creationId xmlns:a16="http://schemas.microsoft.com/office/drawing/2014/main" id="{FB3C9DB9-ED69-037C-E43F-A51B90C1E244}"/>
              </a:ext>
            </a:extLst>
          </p:cNvPr>
          <p:cNvSpPr/>
          <p:nvPr/>
        </p:nvSpPr>
        <p:spPr>
          <a:xfrm>
            <a:off x="3761601" y="2425537"/>
            <a:ext cx="224459" cy="66847"/>
          </a:xfrm>
          <a:custGeom>
            <a:avLst/>
            <a:gdLst>
              <a:gd name="connsiteX0" fmla="*/ 774 w 224459"/>
              <a:gd name="connsiteY0" fmla="*/ 163 h 66847"/>
              <a:gd name="connsiteX1" fmla="*/ 134124 w 224459"/>
              <a:gd name="connsiteY1" fmla="*/ 22388 h 66847"/>
              <a:gd name="connsiteX2" fmla="*/ 197624 w 224459"/>
              <a:gd name="connsiteY2" fmla="*/ 31913 h 66847"/>
              <a:gd name="connsiteX3" fmla="*/ 223024 w 224459"/>
              <a:gd name="connsiteY3" fmla="*/ 66838 h 66847"/>
              <a:gd name="connsiteX4" fmla="*/ 200799 w 224459"/>
              <a:gd name="connsiteY4" fmla="*/ 35088 h 66847"/>
              <a:gd name="connsiteX5" fmla="*/ 774 w 224459"/>
              <a:gd name="connsiteY5" fmla="*/ 163 h 668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24459" h="66847">
                <a:moveTo>
                  <a:pt x="774" y="163"/>
                </a:moveTo>
                <a:cubicBezTo>
                  <a:pt x="-10338" y="-1954"/>
                  <a:pt x="101316" y="17096"/>
                  <a:pt x="134124" y="22388"/>
                </a:cubicBezTo>
                <a:cubicBezTo>
                  <a:pt x="166932" y="27680"/>
                  <a:pt x="182807" y="24505"/>
                  <a:pt x="197624" y="31913"/>
                </a:cubicBezTo>
                <a:cubicBezTo>
                  <a:pt x="212441" y="39321"/>
                  <a:pt x="222495" y="66309"/>
                  <a:pt x="223024" y="66838"/>
                </a:cubicBezTo>
                <a:cubicBezTo>
                  <a:pt x="223553" y="67367"/>
                  <a:pt x="232020" y="46200"/>
                  <a:pt x="200799" y="35088"/>
                </a:cubicBezTo>
                <a:cubicBezTo>
                  <a:pt x="169578" y="23976"/>
                  <a:pt x="11886" y="2280"/>
                  <a:pt x="774" y="163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6" name="フリーフォーム 1095">
            <a:extLst>
              <a:ext uri="{FF2B5EF4-FFF2-40B4-BE49-F238E27FC236}">
                <a16:creationId xmlns:a16="http://schemas.microsoft.com/office/drawing/2014/main" id="{0C689661-E2E8-2288-603F-EE3B9D96EF9F}"/>
              </a:ext>
            </a:extLst>
          </p:cNvPr>
          <p:cNvSpPr/>
          <p:nvPr/>
        </p:nvSpPr>
        <p:spPr>
          <a:xfrm>
            <a:off x="3847966" y="2511262"/>
            <a:ext cx="162767" cy="68322"/>
          </a:xfrm>
          <a:custGeom>
            <a:avLst/>
            <a:gdLst>
              <a:gd name="connsiteX0" fmla="*/ 134 w 162767"/>
              <a:gd name="connsiteY0" fmla="*/ 163 h 68322"/>
              <a:gd name="connsiteX1" fmla="*/ 63634 w 162767"/>
              <a:gd name="connsiteY1" fmla="*/ 66838 h 68322"/>
              <a:gd name="connsiteX2" fmla="*/ 162059 w 162767"/>
              <a:gd name="connsiteY2" fmla="*/ 47788 h 68322"/>
              <a:gd name="connsiteX3" fmla="*/ 104909 w 162767"/>
              <a:gd name="connsiteY3" fmla="*/ 63663 h 68322"/>
              <a:gd name="connsiteX4" fmla="*/ 47759 w 162767"/>
              <a:gd name="connsiteY4" fmla="*/ 47788 h 68322"/>
              <a:gd name="connsiteX5" fmla="*/ 134 w 162767"/>
              <a:gd name="connsiteY5" fmla="*/ 163 h 683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2767" h="68322">
                <a:moveTo>
                  <a:pt x="134" y="163"/>
                </a:moveTo>
                <a:cubicBezTo>
                  <a:pt x="2780" y="3338"/>
                  <a:pt x="36647" y="58901"/>
                  <a:pt x="63634" y="66838"/>
                </a:cubicBezTo>
                <a:cubicBezTo>
                  <a:pt x="90621" y="74775"/>
                  <a:pt x="155180" y="48317"/>
                  <a:pt x="162059" y="47788"/>
                </a:cubicBezTo>
                <a:cubicBezTo>
                  <a:pt x="168938" y="47259"/>
                  <a:pt x="123959" y="63663"/>
                  <a:pt x="104909" y="63663"/>
                </a:cubicBezTo>
                <a:cubicBezTo>
                  <a:pt x="85859" y="63663"/>
                  <a:pt x="60988" y="54667"/>
                  <a:pt x="47759" y="47788"/>
                </a:cubicBezTo>
                <a:cubicBezTo>
                  <a:pt x="34530" y="40909"/>
                  <a:pt x="-2512" y="-3012"/>
                  <a:pt x="134" y="163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7" name="フリーフォーム 1096">
            <a:extLst>
              <a:ext uri="{FF2B5EF4-FFF2-40B4-BE49-F238E27FC236}">
                <a16:creationId xmlns:a16="http://schemas.microsoft.com/office/drawing/2014/main" id="{C189186D-60FB-216D-9F3D-E0E0EC42F3BE}"/>
              </a:ext>
            </a:extLst>
          </p:cNvPr>
          <p:cNvSpPr/>
          <p:nvPr/>
        </p:nvSpPr>
        <p:spPr>
          <a:xfrm>
            <a:off x="3168551" y="2622379"/>
            <a:ext cx="76319" cy="124114"/>
          </a:xfrm>
          <a:custGeom>
            <a:avLst/>
            <a:gdLst>
              <a:gd name="connsiteX0" fmla="*/ 76299 w 76319"/>
              <a:gd name="connsiteY0" fmla="*/ 171 h 124114"/>
              <a:gd name="connsiteX1" fmla="*/ 19149 w 76319"/>
              <a:gd name="connsiteY1" fmla="*/ 63671 h 124114"/>
              <a:gd name="connsiteX2" fmla="*/ 99 w 76319"/>
              <a:gd name="connsiteY2" fmla="*/ 123996 h 124114"/>
              <a:gd name="connsiteX3" fmla="*/ 25499 w 76319"/>
              <a:gd name="connsiteY3" fmla="*/ 47796 h 124114"/>
              <a:gd name="connsiteX4" fmla="*/ 76299 w 76319"/>
              <a:gd name="connsiteY4" fmla="*/ 171 h 1241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6319" h="124114">
                <a:moveTo>
                  <a:pt x="76299" y="171"/>
                </a:moveTo>
                <a:cubicBezTo>
                  <a:pt x="75241" y="2817"/>
                  <a:pt x="31849" y="43034"/>
                  <a:pt x="19149" y="63671"/>
                </a:cubicBezTo>
                <a:cubicBezTo>
                  <a:pt x="6449" y="84308"/>
                  <a:pt x="-959" y="126642"/>
                  <a:pt x="99" y="123996"/>
                </a:cubicBezTo>
                <a:cubicBezTo>
                  <a:pt x="1157" y="121350"/>
                  <a:pt x="13328" y="69492"/>
                  <a:pt x="25499" y="47796"/>
                </a:cubicBezTo>
                <a:cubicBezTo>
                  <a:pt x="37670" y="26100"/>
                  <a:pt x="77357" y="-2475"/>
                  <a:pt x="76299" y="171"/>
                </a:cubicBezTo>
                <a:close/>
              </a:path>
            </a:pathLst>
          </a:custGeom>
          <a:solidFill>
            <a:schemeClr val="accent1">
              <a:alpha val="1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8" name="フリーフォーム 1097">
            <a:extLst>
              <a:ext uri="{FF2B5EF4-FFF2-40B4-BE49-F238E27FC236}">
                <a16:creationId xmlns:a16="http://schemas.microsoft.com/office/drawing/2014/main" id="{F793D7F9-3986-D16C-72D3-5A2B3A5C0289}"/>
              </a:ext>
            </a:extLst>
          </p:cNvPr>
          <p:cNvSpPr/>
          <p:nvPr/>
        </p:nvSpPr>
        <p:spPr>
          <a:xfrm>
            <a:off x="3946163" y="3262291"/>
            <a:ext cx="63975" cy="446128"/>
          </a:xfrm>
          <a:custGeom>
            <a:avLst/>
            <a:gdLst>
              <a:gd name="connsiteX0" fmla="*/ 63862 w 63975"/>
              <a:gd name="connsiteY0" fmla="*/ 1609 h 446128"/>
              <a:gd name="connsiteX1" fmla="*/ 16237 w 63975"/>
              <a:gd name="connsiteY1" fmla="*/ 319109 h 446128"/>
              <a:gd name="connsiteX2" fmla="*/ 362 w 63975"/>
              <a:gd name="connsiteY2" fmla="*/ 442934 h 446128"/>
              <a:gd name="connsiteX3" fmla="*/ 28937 w 63975"/>
              <a:gd name="connsiteY3" fmla="*/ 204809 h 446128"/>
              <a:gd name="connsiteX4" fmla="*/ 63862 w 63975"/>
              <a:gd name="connsiteY4" fmla="*/ 1609 h 4461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3975" h="446128">
                <a:moveTo>
                  <a:pt x="63862" y="1609"/>
                </a:moveTo>
                <a:cubicBezTo>
                  <a:pt x="61745" y="20659"/>
                  <a:pt x="26820" y="245555"/>
                  <a:pt x="16237" y="319109"/>
                </a:cubicBezTo>
                <a:cubicBezTo>
                  <a:pt x="5654" y="392663"/>
                  <a:pt x="-1755" y="461984"/>
                  <a:pt x="362" y="442934"/>
                </a:cubicBezTo>
                <a:cubicBezTo>
                  <a:pt x="2479" y="423884"/>
                  <a:pt x="19941" y="272013"/>
                  <a:pt x="28937" y="204809"/>
                </a:cubicBezTo>
                <a:cubicBezTo>
                  <a:pt x="37933" y="137605"/>
                  <a:pt x="65979" y="-17441"/>
                  <a:pt x="63862" y="160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9" name="フリーフォーム 1098">
            <a:extLst>
              <a:ext uri="{FF2B5EF4-FFF2-40B4-BE49-F238E27FC236}">
                <a16:creationId xmlns:a16="http://schemas.microsoft.com/office/drawing/2014/main" id="{58DB6F16-FE54-B904-7F30-183DD9DDED01}"/>
              </a:ext>
            </a:extLst>
          </p:cNvPr>
          <p:cNvSpPr/>
          <p:nvPr/>
        </p:nvSpPr>
        <p:spPr>
          <a:xfrm>
            <a:off x="3892476" y="3460398"/>
            <a:ext cx="44557" cy="783119"/>
          </a:xfrm>
          <a:custGeom>
            <a:avLst/>
            <a:gdLst>
              <a:gd name="connsiteX0" fmla="*/ 44524 w 44557"/>
              <a:gd name="connsiteY0" fmla="*/ 352 h 783119"/>
              <a:gd name="connsiteX1" fmla="*/ 9599 w 44557"/>
              <a:gd name="connsiteY1" fmla="*/ 333727 h 783119"/>
              <a:gd name="connsiteX2" fmla="*/ 74 w 44557"/>
              <a:gd name="connsiteY2" fmla="*/ 676627 h 783119"/>
              <a:gd name="connsiteX3" fmla="*/ 9599 w 44557"/>
              <a:gd name="connsiteY3" fmla="*/ 762352 h 783119"/>
              <a:gd name="connsiteX4" fmla="*/ 74 w 44557"/>
              <a:gd name="connsiteY4" fmla="*/ 333727 h 783119"/>
              <a:gd name="connsiteX5" fmla="*/ 15949 w 44557"/>
              <a:gd name="connsiteY5" fmla="*/ 270227 h 783119"/>
              <a:gd name="connsiteX6" fmla="*/ 44524 w 44557"/>
              <a:gd name="connsiteY6" fmla="*/ 352 h 7831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4557" h="783119">
                <a:moveTo>
                  <a:pt x="44524" y="352"/>
                </a:moveTo>
                <a:cubicBezTo>
                  <a:pt x="43466" y="10935"/>
                  <a:pt x="17007" y="221015"/>
                  <a:pt x="9599" y="333727"/>
                </a:cubicBezTo>
                <a:cubicBezTo>
                  <a:pt x="2191" y="446439"/>
                  <a:pt x="74" y="605190"/>
                  <a:pt x="74" y="676627"/>
                </a:cubicBezTo>
                <a:cubicBezTo>
                  <a:pt x="74" y="748064"/>
                  <a:pt x="9599" y="819502"/>
                  <a:pt x="9599" y="762352"/>
                </a:cubicBezTo>
                <a:cubicBezTo>
                  <a:pt x="9599" y="705202"/>
                  <a:pt x="-984" y="415748"/>
                  <a:pt x="74" y="333727"/>
                </a:cubicBezTo>
                <a:cubicBezTo>
                  <a:pt x="1132" y="251706"/>
                  <a:pt x="10657" y="319969"/>
                  <a:pt x="15949" y="270227"/>
                </a:cubicBezTo>
                <a:cubicBezTo>
                  <a:pt x="21241" y="220485"/>
                  <a:pt x="45582" y="-10231"/>
                  <a:pt x="44524" y="352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0" name="フリーフォーム 1099">
            <a:extLst>
              <a:ext uri="{FF2B5EF4-FFF2-40B4-BE49-F238E27FC236}">
                <a16:creationId xmlns:a16="http://schemas.microsoft.com/office/drawing/2014/main" id="{B507DAF6-3BBC-69AA-A72D-CA5725BA5DDC}"/>
              </a:ext>
            </a:extLst>
          </p:cNvPr>
          <p:cNvSpPr/>
          <p:nvPr/>
        </p:nvSpPr>
        <p:spPr>
          <a:xfrm>
            <a:off x="3816264" y="3454390"/>
            <a:ext cx="32723" cy="206398"/>
          </a:xfrm>
          <a:custGeom>
            <a:avLst/>
            <a:gdLst>
              <a:gd name="connsiteX0" fmla="*/ 19136 w 32723"/>
              <a:gd name="connsiteY0" fmla="*/ 10 h 206398"/>
              <a:gd name="connsiteX1" fmla="*/ 22311 w 32723"/>
              <a:gd name="connsiteY1" fmla="*/ 111135 h 206398"/>
              <a:gd name="connsiteX2" fmla="*/ 86 w 32723"/>
              <a:gd name="connsiteY2" fmla="*/ 206385 h 206398"/>
              <a:gd name="connsiteX3" fmla="*/ 31836 w 32723"/>
              <a:gd name="connsiteY3" fmla="*/ 117485 h 206398"/>
              <a:gd name="connsiteX4" fmla="*/ 19136 w 32723"/>
              <a:gd name="connsiteY4" fmla="*/ 10 h 2063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2723" h="206398">
                <a:moveTo>
                  <a:pt x="19136" y="10"/>
                </a:moveTo>
                <a:cubicBezTo>
                  <a:pt x="17548" y="-1048"/>
                  <a:pt x="25486" y="76739"/>
                  <a:pt x="22311" y="111135"/>
                </a:cubicBezTo>
                <a:cubicBezTo>
                  <a:pt x="19136" y="145531"/>
                  <a:pt x="-1502" y="205327"/>
                  <a:pt x="86" y="206385"/>
                </a:cubicBezTo>
                <a:cubicBezTo>
                  <a:pt x="1674" y="207443"/>
                  <a:pt x="27074" y="147648"/>
                  <a:pt x="31836" y="117485"/>
                </a:cubicBezTo>
                <a:cubicBezTo>
                  <a:pt x="36599" y="87323"/>
                  <a:pt x="20724" y="1068"/>
                  <a:pt x="19136" y="10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1" name="フリーフォーム 1100">
            <a:extLst>
              <a:ext uri="{FF2B5EF4-FFF2-40B4-BE49-F238E27FC236}">
                <a16:creationId xmlns:a16="http://schemas.microsoft.com/office/drawing/2014/main" id="{B256C9F3-8645-818E-5F72-A4F0D4AF9DE8}"/>
              </a:ext>
            </a:extLst>
          </p:cNvPr>
          <p:cNvSpPr/>
          <p:nvPr/>
        </p:nvSpPr>
        <p:spPr>
          <a:xfrm>
            <a:off x="3520895" y="3927456"/>
            <a:ext cx="101933" cy="200092"/>
          </a:xfrm>
          <a:custGeom>
            <a:avLst/>
            <a:gdLst>
              <a:gd name="connsiteX0" fmla="*/ 180 w 101933"/>
              <a:gd name="connsiteY0" fmla="*/ 19 h 200092"/>
              <a:gd name="connsiteX1" fmla="*/ 41455 w 101933"/>
              <a:gd name="connsiteY1" fmla="*/ 127019 h 200092"/>
              <a:gd name="connsiteX2" fmla="*/ 101780 w 101933"/>
              <a:gd name="connsiteY2" fmla="*/ 200044 h 200092"/>
              <a:gd name="connsiteX3" fmla="*/ 57330 w 101933"/>
              <a:gd name="connsiteY3" fmla="*/ 136544 h 200092"/>
              <a:gd name="connsiteX4" fmla="*/ 180 w 101933"/>
              <a:gd name="connsiteY4" fmla="*/ 19 h 2000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1933" h="200092">
                <a:moveTo>
                  <a:pt x="180" y="19"/>
                </a:moveTo>
                <a:cubicBezTo>
                  <a:pt x="-2466" y="-1569"/>
                  <a:pt x="24522" y="93682"/>
                  <a:pt x="41455" y="127019"/>
                </a:cubicBezTo>
                <a:cubicBezTo>
                  <a:pt x="58388" y="160356"/>
                  <a:pt x="99134" y="198457"/>
                  <a:pt x="101780" y="200044"/>
                </a:cubicBezTo>
                <a:cubicBezTo>
                  <a:pt x="104426" y="201632"/>
                  <a:pt x="72147" y="164061"/>
                  <a:pt x="57330" y="136544"/>
                </a:cubicBezTo>
                <a:cubicBezTo>
                  <a:pt x="42513" y="109027"/>
                  <a:pt x="2826" y="1607"/>
                  <a:pt x="180" y="19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2" name="フリーフォーム 1101">
            <a:extLst>
              <a:ext uri="{FF2B5EF4-FFF2-40B4-BE49-F238E27FC236}">
                <a16:creationId xmlns:a16="http://schemas.microsoft.com/office/drawing/2014/main" id="{0E58E94E-0059-7E89-89E3-E3C90ABD5D16}"/>
              </a:ext>
            </a:extLst>
          </p:cNvPr>
          <p:cNvSpPr/>
          <p:nvPr/>
        </p:nvSpPr>
        <p:spPr>
          <a:xfrm>
            <a:off x="2971789" y="3085985"/>
            <a:ext cx="209571" cy="612898"/>
          </a:xfrm>
          <a:custGeom>
            <a:avLst/>
            <a:gdLst>
              <a:gd name="connsiteX0" fmla="*/ 11 w 209571"/>
              <a:gd name="connsiteY0" fmla="*/ 115 h 612898"/>
              <a:gd name="connsiteX1" fmla="*/ 111136 w 209571"/>
              <a:gd name="connsiteY1" fmla="*/ 343015 h 612898"/>
              <a:gd name="connsiteX2" fmla="*/ 111136 w 209571"/>
              <a:gd name="connsiteY2" fmla="*/ 298565 h 612898"/>
              <a:gd name="connsiteX3" fmla="*/ 209561 w 209571"/>
              <a:gd name="connsiteY3" fmla="*/ 612890 h 612898"/>
              <a:gd name="connsiteX4" fmla="*/ 104786 w 209571"/>
              <a:gd name="connsiteY4" fmla="*/ 308090 h 612898"/>
              <a:gd name="connsiteX5" fmla="*/ 11 w 209571"/>
              <a:gd name="connsiteY5" fmla="*/ 115 h 6128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09571" h="612898">
                <a:moveTo>
                  <a:pt x="11" y="115"/>
                </a:moveTo>
                <a:cubicBezTo>
                  <a:pt x="1069" y="5936"/>
                  <a:pt x="92615" y="293273"/>
                  <a:pt x="111136" y="343015"/>
                </a:cubicBezTo>
                <a:cubicBezTo>
                  <a:pt x="129657" y="392757"/>
                  <a:pt x="94732" y="253586"/>
                  <a:pt x="111136" y="298565"/>
                </a:cubicBezTo>
                <a:cubicBezTo>
                  <a:pt x="127540" y="343544"/>
                  <a:pt x="210619" y="611302"/>
                  <a:pt x="209561" y="612890"/>
                </a:cubicBezTo>
                <a:cubicBezTo>
                  <a:pt x="208503" y="614478"/>
                  <a:pt x="135478" y="405457"/>
                  <a:pt x="104786" y="308090"/>
                </a:cubicBezTo>
                <a:cubicBezTo>
                  <a:pt x="74094" y="210723"/>
                  <a:pt x="-1047" y="-5706"/>
                  <a:pt x="11" y="11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3" name="フリーフォーム 1102">
            <a:extLst>
              <a:ext uri="{FF2B5EF4-FFF2-40B4-BE49-F238E27FC236}">
                <a16:creationId xmlns:a16="http://schemas.microsoft.com/office/drawing/2014/main" id="{D146CCB3-2BDE-F21D-481B-CBC7B959C14E}"/>
              </a:ext>
            </a:extLst>
          </p:cNvPr>
          <p:cNvSpPr/>
          <p:nvPr/>
        </p:nvSpPr>
        <p:spPr>
          <a:xfrm>
            <a:off x="3832185" y="3828915"/>
            <a:ext cx="38371" cy="213028"/>
          </a:xfrm>
          <a:custGeom>
            <a:avLst/>
            <a:gdLst>
              <a:gd name="connsiteX0" fmla="*/ 40 w 38371"/>
              <a:gd name="connsiteY0" fmla="*/ 135 h 213028"/>
              <a:gd name="connsiteX1" fmla="*/ 25440 w 38371"/>
              <a:gd name="connsiteY1" fmla="*/ 104910 h 213028"/>
              <a:gd name="connsiteX2" fmla="*/ 38140 w 38371"/>
              <a:gd name="connsiteY2" fmla="*/ 212860 h 213028"/>
              <a:gd name="connsiteX3" fmla="*/ 31790 w 38371"/>
              <a:gd name="connsiteY3" fmla="*/ 127135 h 213028"/>
              <a:gd name="connsiteX4" fmla="*/ 40 w 38371"/>
              <a:gd name="connsiteY4" fmla="*/ 135 h 2130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8371" h="213028">
                <a:moveTo>
                  <a:pt x="40" y="135"/>
                </a:moveTo>
                <a:cubicBezTo>
                  <a:pt x="-1018" y="-3569"/>
                  <a:pt x="19090" y="69456"/>
                  <a:pt x="25440" y="104910"/>
                </a:cubicBezTo>
                <a:cubicBezTo>
                  <a:pt x="31790" y="140364"/>
                  <a:pt x="37082" y="209156"/>
                  <a:pt x="38140" y="212860"/>
                </a:cubicBezTo>
                <a:cubicBezTo>
                  <a:pt x="39198" y="216564"/>
                  <a:pt x="36552" y="158356"/>
                  <a:pt x="31790" y="127135"/>
                </a:cubicBezTo>
                <a:cubicBezTo>
                  <a:pt x="27028" y="95914"/>
                  <a:pt x="1098" y="3839"/>
                  <a:pt x="40" y="135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4" name="フリーフォーム 1103">
            <a:extLst>
              <a:ext uri="{FF2B5EF4-FFF2-40B4-BE49-F238E27FC236}">
                <a16:creationId xmlns:a16="http://schemas.microsoft.com/office/drawing/2014/main" id="{501D69B5-C7EF-0F5F-D024-53EA5245201E}"/>
              </a:ext>
            </a:extLst>
          </p:cNvPr>
          <p:cNvSpPr/>
          <p:nvPr/>
        </p:nvSpPr>
        <p:spPr>
          <a:xfrm>
            <a:off x="3438523" y="4060740"/>
            <a:ext cx="142789" cy="139770"/>
          </a:xfrm>
          <a:custGeom>
            <a:avLst/>
            <a:gdLst>
              <a:gd name="connsiteX0" fmla="*/ 53977 w 142789"/>
              <a:gd name="connsiteY0" fmla="*/ 85 h 139770"/>
              <a:gd name="connsiteX1" fmla="*/ 130177 w 142789"/>
              <a:gd name="connsiteY1" fmla="*/ 114385 h 139770"/>
              <a:gd name="connsiteX2" fmla="*/ 117477 w 142789"/>
              <a:gd name="connsiteY2" fmla="*/ 98510 h 139770"/>
              <a:gd name="connsiteX3" fmla="*/ 2 w 142789"/>
              <a:gd name="connsiteY3" fmla="*/ 57235 h 139770"/>
              <a:gd name="connsiteX4" fmla="*/ 120652 w 142789"/>
              <a:gd name="connsiteY4" fmla="*/ 104860 h 139770"/>
              <a:gd name="connsiteX5" fmla="*/ 139702 w 142789"/>
              <a:gd name="connsiteY5" fmla="*/ 136610 h 139770"/>
              <a:gd name="connsiteX6" fmla="*/ 53977 w 142789"/>
              <a:gd name="connsiteY6" fmla="*/ 85 h 1397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42789" h="139770">
                <a:moveTo>
                  <a:pt x="53977" y="85"/>
                </a:moveTo>
                <a:cubicBezTo>
                  <a:pt x="52390" y="-3619"/>
                  <a:pt x="130177" y="114385"/>
                  <a:pt x="130177" y="114385"/>
                </a:cubicBezTo>
                <a:cubicBezTo>
                  <a:pt x="140760" y="130789"/>
                  <a:pt x="139173" y="108035"/>
                  <a:pt x="117477" y="98510"/>
                </a:cubicBezTo>
                <a:cubicBezTo>
                  <a:pt x="95781" y="88985"/>
                  <a:pt x="-527" y="56177"/>
                  <a:pt x="2" y="57235"/>
                </a:cubicBezTo>
                <a:cubicBezTo>
                  <a:pt x="531" y="58293"/>
                  <a:pt x="97369" y="91631"/>
                  <a:pt x="120652" y="104860"/>
                </a:cubicBezTo>
                <a:cubicBezTo>
                  <a:pt x="143935" y="118089"/>
                  <a:pt x="146052" y="149839"/>
                  <a:pt x="139702" y="136610"/>
                </a:cubicBezTo>
                <a:cubicBezTo>
                  <a:pt x="133352" y="123381"/>
                  <a:pt x="55564" y="3789"/>
                  <a:pt x="53977" y="85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5" name="フリーフォーム 1104">
            <a:extLst>
              <a:ext uri="{FF2B5EF4-FFF2-40B4-BE49-F238E27FC236}">
                <a16:creationId xmlns:a16="http://schemas.microsoft.com/office/drawing/2014/main" id="{4B5B250A-B147-567F-F46D-9842B8197902}"/>
              </a:ext>
            </a:extLst>
          </p:cNvPr>
          <p:cNvSpPr/>
          <p:nvPr/>
        </p:nvSpPr>
        <p:spPr>
          <a:xfrm>
            <a:off x="3759030" y="4248147"/>
            <a:ext cx="105017" cy="130185"/>
          </a:xfrm>
          <a:custGeom>
            <a:avLst/>
            <a:gdLst>
              <a:gd name="connsiteX0" fmla="*/ 170 w 105017"/>
              <a:gd name="connsiteY0" fmla="*/ 3 h 130185"/>
              <a:gd name="connsiteX1" fmla="*/ 44620 w 105017"/>
              <a:gd name="connsiteY1" fmla="*/ 82553 h 130185"/>
              <a:gd name="connsiteX2" fmla="*/ 104945 w 105017"/>
              <a:gd name="connsiteY2" fmla="*/ 130178 h 130185"/>
              <a:gd name="connsiteX3" fmla="*/ 31920 w 105017"/>
              <a:gd name="connsiteY3" fmla="*/ 79378 h 130185"/>
              <a:gd name="connsiteX4" fmla="*/ 170 w 105017"/>
              <a:gd name="connsiteY4" fmla="*/ 3 h 1301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5017" h="130185">
                <a:moveTo>
                  <a:pt x="170" y="3"/>
                </a:moveTo>
                <a:cubicBezTo>
                  <a:pt x="2287" y="532"/>
                  <a:pt x="27158" y="60857"/>
                  <a:pt x="44620" y="82553"/>
                </a:cubicBezTo>
                <a:cubicBezTo>
                  <a:pt x="62082" y="104249"/>
                  <a:pt x="107062" y="130707"/>
                  <a:pt x="104945" y="130178"/>
                </a:cubicBezTo>
                <a:cubicBezTo>
                  <a:pt x="102828" y="129649"/>
                  <a:pt x="47795" y="95253"/>
                  <a:pt x="31920" y="79378"/>
                </a:cubicBezTo>
                <a:cubicBezTo>
                  <a:pt x="16045" y="63503"/>
                  <a:pt x="-1947" y="-526"/>
                  <a:pt x="170" y="3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6" name="フリーフォーム 1105">
            <a:extLst>
              <a:ext uri="{FF2B5EF4-FFF2-40B4-BE49-F238E27FC236}">
                <a16:creationId xmlns:a16="http://schemas.microsoft.com/office/drawing/2014/main" id="{12F07141-C586-8CA1-7668-99720BCC361E}"/>
              </a:ext>
            </a:extLst>
          </p:cNvPr>
          <p:cNvSpPr/>
          <p:nvPr/>
        </p:nvSpPr>
        <p:spPr>
          <a:xfrm>
            <a:off x="3521045" y="4197347"/>
            <a:ext cx="111173" cy="139708"/>
          </a:xfrm>
          <a:custGeom>
            <a:avLst/>
            <a:gdLst>
              <a:gd name="connsiteX0" fmla="*/ 30 w 111173"/>
              <a:gd name="connsiteY0" fmla="*/ 3 h 139708"/>
              <a:gd name="connsiteX1" fmla="*/ 44480 w 111173"/>
              <a:gd name="connsiteY1" fmla="*/ 79378 h 139708"/>
              <a:gd name="connsiteX2" fmla="*/ 111155 w 111173"/>
              <a:gd name="connsiteY2" fmla="*/ 139703 h 139708"/>
              <a:gd name="connsiteX3" fmla="*/ 50830 w 111173"/>
              <a:gd name="connsiteY3" fmla="*/ 82553 h 139708"/>
              <a:gd name="connsiteX4" fmla="*/ 30 w 111173"/>
              <a:gd name="connsiteY4" fmla="*/ 3 h 1397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1173" h="139708">
                <a:moveTo>
                  <a:pt x="30" y="3"/>
                </a:moveTo>
                <a:cubicBezTo>
                  <a:pt x="-1028" y="-526"/>
                  <a:pt x="25959" y="56095"/>
                  <a:pt x="44480" y="79378"/>
                </a:cubicBezTo>
                <a:cubicBezTo>
                  <a:pt x="63001" y="102661"/>
                  <a:pt x="110097" y="139174"/>
                  <a:pt x="111155" y="139703"/>
                </a:cubicBezTo>
                <a:cubicBezTo>
                  <a:pt x="112213" y="140232"/>
                  <a:pt x="68292" y="99486"/>
                  <a:pt x="50830" y="82553"/>
                </a:cubicBezTo>
                <a:cubicBezTo>
                  <a:pt x="33368" y="65620"/>
                  <a:pt x="1088" y="532"/>
                  <a:pt x="30" y="3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7" name="フリーフォーム 1106">
            <a:extLst>
              <a:ext uri="{FF2B5EF4-FFF2-40B4-BE49-F238E27FC236}">
                <a16:creationId xmlns:a16="http://schemas.microsoft.com/office/drawing/2014/main" id="{41EA32D5-2A15-B0EC-4673-B6514BD95649}"/>
              </a:ext>
            </a:extLst>
          </p:cNvPr>
          <p:cNvSpPr/>
          <p:nvPr/>
        </p:nvSpPr>
        <p:spPr>
          <a:xfrm>
            <a:off x="3613087" y="4244469"/>
            <a:ext cx="73074" cy="87611"/>
          </a:xfrm>
          <a:custGeom>
            <a:avLst/>
            <a:gdLst>
              <a:gd name="connsiteX0" fmla="*/ 63 w 73074"/>
              <a:gd name="connsiteY0" fmla="*/ 506 h 87611"/>
              <a:gd name="connsiteX1" fmla="*/ 69913 w 73074"/>
              <a:gd name="connsiteY1" fmla="*/ 86231 h 87611"/>
              <a:gd name="connsiteX2" fmla="*/ 57213 w 73074"/>
              <a:gd name="connsiteY2" fmla="*/ 51306 h 87611"/>
              <a:gd name="connsiteX3" fmla="*/ 63 w 73074"/>
              <a:gd name="connsiteY3" fmla="*/ 506 h 876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3074" h="87611">
                <a:moveTo>
                  <a:pt x="63" y="506"/>
                </a:moveTo>
                <a:cubicBezTo>
                  <a:pt x="2180" y="6327"/>
                  <a:pt x="60388" y="77764"/>
                  <a:pt x="69913" y="86231"/>
                </a:cubicBezTo>
                <a:cubicBezTo>
                  <a:pt x="79438" y="94698"/>
                  <a:pt x="65150" y="61889"/>
                  <a:pt x="57213" y="51306"/>
                </a:cubicBezTo>
                <a:cubicBezTo>
                  <a:pt x="49276" y="40723"/>
                  <a:pt x="-2054" y="-5315"/>
                  <a:pt x="63" y="506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8" name="フリーフォーム 1107">
            <a:extLst>
              <a:ext uri="{FF2B5EF4-FFF2-40B4-BE49-F238E27FC236}">
                <a16:creationId xmlns:a16="http://schemas.microsoft.com/office/drawing/2014/main" id="{8411757C-B209-D4E8-1D55-42824D53900E}"/>
              </a:ext>
            </a:extLst>
          </p:cNvPr>
          <p:cNvSpPr/>
          <p:nvPr/>
        </p:nvSpPr>
        <p:spPr>
          <a:xfrm>
            <a:off x="3917785" y="3371650"/>
            <a:ext cx="13030" cy="216472"/>
          </a:xfrm>
          <a:custGeom>
            <a:avLst/>
            <a:gdLst>
              <a:gd name="connsiteX0" fmla="*/ 12865 w 13030"/>
              <a:gd name="connsiteY0" fmla="*/ 200 h 216472"/>
              <a:gd name="connsiteX1" fmla="*/ 165 w 13030"/>
              <a:gd name="connsiteY1" fmla="*/ 206575 h 216472"/>
              <a:gd name="connsiteX2" fmla="*/ 6515 w 13030"/>
              <a:gd name="connsiteY2" fmla="*/ 168475 h 216472"/>
              <a:gd name="connsiteX3" fmla="*/ 12865 w 13030"/>
              <a:gd name="connsiteY3" fmla="*/ 200 h 2164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030" h="216472">
                <a:moveTo>
                  <a:pt x="12865" y="200"/>
                </a:moveTo>
                <a:cubicBezTo>
                  <a:pt x="11807" y="6550"/>
                  <a:pt x="1223" y="178529"/>
                  <a:pt x="165" y="206575"/>
                </a:cubicBezTo>
                <a:cubicBezTo>
                  <a:pt x="-893" y="234621"/>
                  <a:pt x="3340" y="197050"/>
                  <a:pt x="6515" y="168475"/>
                </a:cubicBezTo>
                <a:cubicBezTo>
                  <a:pt x="9690" y="139900"/>
                  <a:pt x="13923" y="-6150"/>
                  <a:pt x="12865" y="20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9" name="フリーフォーム 1108">
            <a:extLst>
              <a:ext uri="{FF2B5EF4-FFF2-40B4-BE49-F238E27FC236}">
                <a16:creationId xmlns:a16="http://schemas.microsoft.com/office/drawing/2014/main" id="{763A1C77-2AF0-5FCB-42BA-F98BFB90F94A}"/>
              </a:ext>
            </a:extLst>
          </p:cNvPr>
          <p:cNvSpPr/>
          <p:nvPr/>
        </p:nvSpPr>
        <p:spPr>
          <a:xfrm>
            <a:off x="3485557" y="3546382"/>
            <a:ext cx="38759" cy="282708"/>
          </a:xfrm>
          <a:custGeom>
            <a:avLst/>
            <a:gdLst>
              <a:gd name="connsiteX0" fmla="*/ 22818 w 38759"/>
              <a:gd name="connsiteY0" fmla="*/ 93 h 282708"/>
              <a:gd name="connsiteX1" fmla="*/ 10118 w 38759"/>
              <a:gd name="connsiteY1" fmla="*/ 98518 h 282708"/>
              <a:gd name="connsiteX2" fmla="*/ 38693 w 38759"/>
              <a:gd name="connsiteY2" fmla="*/ 282668 h 282708"/>
              <a:gd name="connsiteX3" fmla="*/ 593 w 38759"/>
              <a:gd name="connsiteY3" fmla="*/ 114393 h 282708"/>
              <a:gd name="connsiteX4" fmla="*/ 22818 w 38759"/>
              <a:gd name="connsiteY4" fmla="*/ 93 h 2827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8759" h="282708">
                <a:moveTo>
                  <a:pt x="22818" y="93"/>
                </a:moveTo>
                <a:cubicBezTo>
                  <a:pt x="24406" y="-2553"/>
                  <a:pt x="7472" y="51422"/>
                  <a:pt x="10118" y="98518"/>
                </a:cubicBezTo>
                <a:cubicBezTo>
                  <a:pt x="12764" y="145614"/>
                  <a:pt x="40281" y="280022"/>
                  <a:pt x="38693" y="282668"/>
                </a:cubicBezTo>
                <a:cubicBezTo>
                  <a:pt x="37106" y="285314"/>
                  <a:pt x="5355" y="158314"/>
                  <a:pt x="593" y="114393"/>
                </a:cubicBezTo>
                <a:cubicBezTo>
                  <a:pt x="-4169" y="70472"/>
                  <a:pt x="21230" y="2739"/>
                  <a:pt x="22818" y="93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0" name="フリーフォーム 1109">
            <a:extLst>
              <a:ext uri="{FF2B5EF4-FFF2-40B4-BE49-F238E27FC236}">
                <a16:creationId xmlns:a16="http://schemas.microsoft.com/office/drawing/2014/main" id="{B645B202-9AAC-1911-68D7-BBC8CB799103}"/>
              </a:ext>
            </a:extLst>
          </p:cNvPr>
          <p:cNvSpPr/>
          <p:nvPr/>
        </p:nvSpPr>
        <p:spPr>
          <a:xfrm>
            <a:off x="3632188" y="3495673"/>
            <a:ext cx="104790" cy="155583"/>
          </a:xfrm>
          <a:custGeom>
            <a:avLst/>
            <a:gdLst>
              <a:gd name="connsiteX0" fmla="*/ 12 w 104790"/>
              <a:gd name="connsiteY0" fmla="*/ 2 h 155583"/>
              <a:gd name="connsiteX1" fmla="*/ 34937 w 104790"/>
              <a:gd name="connsiteY1" fmla="*/ 101602 h 155583"/>
              <a:gd name="connsiteX2" fmla="*/ 104787 w 104790"/>
              <a:gd name="connsiteY2" fmla="*/ 155577 h 155583"/>
              <a:gd name="connsiteX3" fmla="*/ 31762 w 104790"/>
              <a:gd name="connsiteY3" fmla="*/ 104777 h 155583"/>
              <a:gd name="connsiteX4" fmla="*/ 12 w 104790"/>
              <a:gd name="connsiteY4" fmla="*/ 2 h 1555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4790" h="155583">
                <a:moveTo>
                  <a:pt x="12" y="2"/>
                </a:moveTo>
                <a:cubicBezTo>
                  <a:pt x="541" y="-527"/>
                  <a:pt x="17475" y="75673"/>
                  <a:pt x="34937" y="101602"/>
                </a:cubicBezTo>
                <a:cubicBezTo>
                  <a:pt x="52399" y="127531"/>
                  <a:pt x="105316" y="155048"/>
                  <a:pt x="104787" y="155577"/>
                </a:cubicBezTo>
                <a:cubicBezTo>
                  <a:pt x="104258" y="156106"/>
                  <a:pt x="47637" y="126473"/>
                  <a:pt x="31762" y="104777"/>
                </a:cubicBezTo>
                <a:cubicBezTo>
                  <a:pt x="15887" y="83081"/>
                  <a:pt x="-517" y="531"/>
                  <a:pt x="12" y="2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1" name="フリーフォーム 1110">
            <a:extLst>
              <a:ext uri="{FF2B5EF4-FFF2-40B4-BE49-F238E27FC236}">
                <a16:creationId xmlns:a16="http://schemas.microsoft.com/office/drawing/2014/main" id="{6032F62E-4F28-610B-994A-BEF82EEA3E70}"/>
              </a:ext>
            </a:extLst>
          </p:cNvPr>
          <p:cNvSpPr/>
          <p:nvPr/>
        </p:nvSpPr>
        <p:spPr>
          <a:xfrm>
            <a:off x="3686175" y="3708392"/>
            <a:ext cx="76200" cy="228623"/>
          </a:xfrm>
          <a:custGeom>
            <a:avLst/>
            <a:gdLst>
              <a:gd name="connsiteX0" fmla="*/ 76200 w 76200"/>
              <a:gd name="connsiteY0" fmla="*/ 8 h 228623"/>
              <a:gd name="connsiteX1" fmla="*/ 28575 w 76200"/>
              <a:gd name="connsiteY1" fmla="*/ 139708 h 228623"/>
              <a:gd name="connsiteX2" fmla="*/ 0 w 76200"/>
              <a:gd name="connsiteY2" fmla="*/ 228608 h 228623"/>
              <a:gd name="connsiteX3" fmla="*/ 28575 w 76200"/>
              <a:gd name="connsiteY3" fmla="*/ 133358 h 228623"/>
              <a:gd name="connsiteX4" fmla="*/ 76200 w 76200"/>
              <a:gd name="connsiteY4" fmla="*/ 8 h 2286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6200" h="228623">
                <a:moveTo>
                  <a:pt x="76200" y="8"/>
                </a:moveTo>
                <a:cubicBezTo>
                  <a:pt x="76200" y="1066"/>
                  <a:pt x="41275" y="101608"/>
                  <a:pt x="28575" y="139708"/>
                </a:cubicBezTo>
                <a:cubicBezTo>
                  <a:pt x="15875" y="177808"/>
                  <a:pt x="0" y="229666"/>
                  <a:pt x="0" y="228608"/>
                </a:cubicBezTo>
                <a:cubicBezTo>
                  <a:pt x="0" y="227550"/>
                  <a:pt x="16933" y="165637"/>
                  <a:pt x="28575" y="133358"/>
                </a:cubicBezTo>
                <a:cubicBezTo>
                  <a:pt x="40217" y="101079"/>
                  <a:pt x="76200" y="-1050"/>
                  <a:pt x="76200" y="8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2" name="フリーフォーム 1111">
            <a:extLst>
              <a:ext uri="{FF2B5EF4-FFF2-40B4-BE49-F238E27FC236}">
                <a16:creationId xmlns:a16="http://schemas.microsoft.com/office/drawing/2014/main" id="{8C225BEF-9D9D-13F6-5AF8-4BD19CC1B25D}"/>
              </a:ext>
            </a:extLst>
          </p:cNvPr>
          <p:cNvSpPr/>
          <p:nvPr/>
        </p:nvSpPr>
        <p:spPr>
          <a:xfrm>
            <a:off x="3778083" y="3844683"/>
            <a:ext cx="51013" cy="251562"/>
          </a:xfrm>
          <a:custGeom>
            <a:avLst/>
            <a:gdLst>
              <a:gd name="connsiteX0" fmla="*/ 50967 w 51013"/>
              <a:gd name="connsiteY0" fmla="*/ 242 h 251562"/>
              <a:gd name="connsiteX1" fmla="*/ 9692 w 51013"/>
              <a:gd name="connsiteY1" fmla="*/ 136767 h 251562"/>
              <a:gd name="connsiteX2" fmla="*/ 28742 w 51013"/>
              <a:gd name="connsiteY2" fmla="*/ 251067 h 251562"/>
              <a:gd name="connsiteX3" fmla="*/ 167 w 51013"/>
              <a:gd name="connsiteY3" fmla="*/ 171692 h 251562"/>
              <a:gd name="connsiteX4" fmla="*/ 50967 w 51013"/>
              <a:gd name="connsiteY4" fmla="*/ 242 h 2515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013" h="251562">
                <a:moveTo>
                  <a:pt x="50967" y="242"/>
                </a:moveTo>
                <a:cubicBezTo>
                  <a:pt x="52555" y="-5579"/>
                  <a:pt x="13396" y="94963"/>
                  <a:pt x="9692" y="136767"/>
                </a:cubicBezTo>
                <a:cubicBezTo>
                  <a:pt x="5988" y="178571"/>
                  <a:pt x="30329" y="245246"/>
                  <a:pt x="28742" y="251067"/>
                </a:cubicBezTo>
                <a:cubicBezTo>
                  <a:pt x="27154" y="256888"/>
                  <a:pt x="-2479" y="210321"/>
                  <a:pt x="167" y="171692"/>
                </a:cubicBezTo>
                <a:cubicBezTo>
                  <a:pt x="2813" y="133063"/>
                  <a:pt x="49379" y="6063"/>
                  <a:pt x="50967" y="242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3" name="フリーフォーム 1112">
            <a:extLst>
              <a:ext uri="{FF2B5EF4-FFF2-40B4-BE49-F238E27FC236}">
                <a16:creationId xmlns:a16="http://schemas.microsoft.com/office/drawing/2014/main" id="{0D7D9896-3280-209A-31A8-8880C6FEEAD8}"/>
              </a:ext>
            </a:extLst>
          </p:cNvPr>
          <p:cNvSpPr/>
          <p:nvPr/>
        </p:nvSpPr>
        <p:spPr>
          <a:xfrm>
            <a:off x="3127224" y="3317863"/>
            <a:ext cx="257656" cy="130226"/>
          </a:xfrm>
          <a:custGeom>
            <a:avLst/>
            <a:gdLst>
              <a:gd name="connsiteX0" fmla="*/ 151 w 257656"/>
              <a:gd name="connsiteY0" fmla="*/ 12 h 130226"/>
              <a:gd name="connsiteX1" fmla="*/ 171601 w 257656"/>
              <a:gd name="connsiteY1" fmla="*/ 88912 h 130226"/>
              <a:gd name="connsiteX2" fmla="*/ 257326 w 257656"/>
              <a:gd name="connsiteY2" fmla="*/ 130187 h 130226"/>
              <a:gd name="connsiteX3" fmla="*/ 143026 w 257656"/>
              <a:gd name="connsiteY3" fmla="*/ 82562 h 130226"/>
              <a:gd name="connsiteX4" fmla="*/ 151 w 257656"/>
              <a:gd name="connsiteY4" fmla="*/ 12 h 1302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7656" h="130226">
                <a:moveTo>
                  <a:pt x="151" y="12"/>
                </a:moveTo>
                <a:cubicBezTo>
                  <a:pt x="4913" y="1070"/>
                  <a:pt x="128739" y="67216"/>
                  <a:pt x="171601" y="88912"/>
                </a:cubicBezTo>
                <a:cubicBezTo>
                  <a:pt x="214464" y="110608"/>
                  <a:pt x="262088" y="131245"/>
                  <a:pt x="257326" y="130187"/>
                </a:cubicBezTo>
                <a:cubicBezTo>
                  <a:pt x="252564" y="129129"/>
                  <a:pt x="182184" y="101083"/>
                  <a:pt x="143026" y="82562"/>
                </a:cubicBezTo>
                <a:cubicBezTo>
                  <a:pt x="103868" y="64041"/>
                  <a:pt x="-4611" y="-1046"/>
                  <a:pt x="151" y="1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4" name="フリーフォーム 1113">
            <a:extLst>
              <a:ext uri="{FF2B5EF4-FFF2-40B4-BE49-F238E27FC236}">
                <a16:creationId xmlns:a16="http://schemas.microsoft.com/office/drawing/2014/main" id="{6D453F4A-8ECD-981A-C8CA-56590C06EA8F}"/>
              </a:ext>
            </a:extLst>
          </p:cNvPr>
          <p:cNvSpPr/>
          <p:nvPr/>
        </p:nvSpPr>
        <p:spPr>
          <a:xfrm>
            <a:off x="3225473" y="3447456"/>
            <a:ext cx="161424" cy="275557"/>
          </a:xfrm>
          <a:custGeom>
            <a:avLst/>
            <a:gdLst>
              <a:gd name="connsiteX0" fmla="*/ 327 w 161424"/>
              <a:gd name="connsiteY0" fmla="*/ 594 h 275557"/>
              <a:gd name="connsiteX1" fmla="*/ 79702 w 161424"/>
              <a:gd name="connsiteY1" fmla="*/ 102194 h 275557"/>
              <a:gd name="connsiteX2" fmla="*/ 146377 w 161424"/>
              <a:gd name="connsiteY2" fmla="*/ 216494 h 275557"/>
              <a:gd name="connsiteX3" fmla="*/ 159077 w 161424"/>
              <a:gd name="connsiteY3" fmla="*/ 273644 h 275557"/>
              <a:gd name="connsiteX4" fmla="*/ 111452 w 161424"/>
              <a:gd name="connsiteY4" fmla="*/ 149819 h 275557"/>
              <a:gd name="connsiteX5" fmla="*/ 327 w 161424"/>
              <a:gd name="connsiteY5" fmla="*/ 594 h 2755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1424" h="275557">
                <a:moveTo>
                  <a:pt x="327" y="594"/>
                </a:moveTo>
                <a:cubicBezTo>
                  <a:pt x="-4965" y="-7343"/>
                  <a:pt x="55360" y="66211"/>
                  <a:pt x="79702" y="102194"/>
                </a:cubicBezTo>
                <a:cubicBezTo>
                  <a:pt x="104044" y="138177"/>
                  <a:pt x="133148" y="187919"/>
                  <a:pt x="146377" y="216494"/>
                </a:cubicBezTo>
                <a:cubicBezTo>
                  <a:pt x="159606" y="245069"/>
                  <a:pt x="164898" y="284756"/>
                  <a:pt x="159077" y="273644"/>
                </a:cubicBezTo>
                <a:cubicBezTo>
                  <a:pt x="153256" y="262532"/>
                  <a:pt x="132090" y="192152"/>
                  <a:pt x="111452" y="149819"/>
                </a:cubicBezTo>
                <a:cubicBezTo>
                  <a:pt x="90814" y="107486"/>
                  <a:pt x="5619" y="8531"/>
                  <a:pt x="327" y="594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5" name="フリーフォーム 1114">
            <a:extLst>
              <a:ext uri="{FF2B5EF4-FFF2-40B4-BE49-F238E27FC236}">
                <a16:creationId xmlns:a16="http://schemas.microsoft.com/office/drawing/2014/main" id="{DDCEF6A5-F972-5B63-38C8-B4974EA737AE}"/>
              </a:ext>
            </a:extLst>
          </p:cNvPr>
          <p:cNvSpPr/>
          <p:nvPr/>
        </p:nvSpPr>
        <p:spPr>
          <a:xfrm>
            <a:off x="2729816" y="2646775"/>
            <a:ext cx="308684" cy="445676"/>
          </a:xfrm>
          <a:custGeom>
            <a:avLst/>
            <a:gdLst>
              <a:gd name="connsiteX0" fmla="*/ 684 w 308684"/>
              <a:gd name="connsiteY0" fmla="*/ 1175 h 445676"/>
              <a:gd name="connsiteX1" fmla="*/ 137209 w 308684"/>
              <a:gd name="connsiteY1" fmla="*/ 296450 h 445676"/>
              <a:gd name="connsiteX2" fmla="*/ 130859 w 308684"/>
              <a:gd name="connsiteY2" fmla="*/ 264700 h 445676"/>
              <a:gd name="connsiteX3" fmla="*/ 308659 w 308684"/>
              <a:gd name="connsiteY3" fmla="*/ 445675 h 445676"/>
              <a:gd name="connsiteX4" fmla="*/ 143559 w 308684"/>
              <a:gd name="connsiteY4" fmla="*/ 261525 h 445676"/>
              <a:gd name="connsiteX5" fmla="*/ 86409 w 308684"/>
              <a:gd name="connsiteY5" fmla="*/ 194850 h 445676"/>
              <a:gd name="connsiteX6" fmla="*/ 684 w 308684"/>
              <a:gd name="connsiteY6" fmla="*/ 1175 h 4456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08684" h="445676">
                <a:moveTo>
                  <a:pt x="684" y="1175"/>
                </a:moveTo>
                <a:cubicBezTo>
                  <a:pt x="9151" y="18108"/>
                  <a:pt x="115513" y="252529"/>
                  <a:pt x="137209" y="296450"/>
                </a:cubicBezTo>
                <a:cubicBezTo>
                  <a:pt x="158905" y="340371"/>
                  <a:pt x="102284" y="239829"/>
                  <a:pt x="130859" y="264700"/>
                </a:cubicBezTo>
                <a:cubicBezTo>
                  <a:pt x="159434" y="289571"/>
                  <a:pt x="306542" y="446204"/>
                  <a:pt x="308659" y="445675"/>
                </a:cubicBezTo>
                <a:cubicBezTo>
                  <a:pt x="310776" y="445146"/>
                  <a:pt x="180601" y="303329"/>
                  <a:pt x="143559" y="261525"/>
                </a:cubicBezTo>
                <a:cubicBezTo>
                  <a:pt x="106517" y="219721"/>
                  <a:pt x="108105" y="234538"/>
                  <a:pt x="86409" y="194850"/>
                </a:cubicBezTo>
                <a:cubicBezTo>
                  <a:pt x="64713" y="155163"/>
                  <a:pt x="-7783" y="-15758"/>
                  <a:pt x="684" y="117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6" name="フリーフォーム 1115">
            <a:extLst>
              <a:ext uri="{FF2B5EF4-FFF2-40B4-BE49-F238E27FC236}">
                <a16:creationId xmlns:a16="http://schemas.microsoft.com/office/drawing/2014/main" id="{5A9424D2-580E-B828-4790-35CC29DDC1EE}"/>
              </a:ext>
            </a:extLst>
          </p:cNvPr>
          <p:cNvSpPr/>
          <p:nvPr/>
        </p:nvSpPr>
        <p:spPr>
          <a:xfrm>
            <a:off x="3009328" y="2875142"/>
            <a:ext cx="123660" cy="168646"/>
          </a:xfrm>
          <a:custGeom>
            <a:avLst/>
            <a:gdLst>
              <a:gd name="connsiteX0" fmla="*/ 572 w 123660"/>
              <a:gd name="connsiteY0" fmla="*/ 1408 h 168646"/>
              <a:gd name="connsiteX1" fmla="*/ 121222 w 123660"/>
              <a:gd name="connsiteY1" fmla="*/ 166508 h 168646"/>
              <a:gd name="connsiteX2" fmla="*/ 76772 w 123660"/>
              <a:gd name="connsiteY2" fmla="*/ 90308 h 168646"/>
              <a:gd name="connsiteX3" fmla="*/ 572 w 123660"/>
              <a:gd name="connsiteY3" fmla="*/ 1408 h 1686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3660" h="168646">
                <a:moveTo>
                  <a:pt x="572" y="1408"/>
                </a:moveTo>
                <a:cubicBezTo>
                  <a:pt x="7980" y="14108"/>
                  <a:pt x="108522" y="151691"/>
                  <a:pt x="121222" y="166508"/>
                </a:cubicBezTo>
                <a:cubicBezTo>
                  <a:pt x="133922" y="181325"/>
                  <a:pt x="93705" y="115179"/>
                  <a:pt x="76772" y="90308"/>
                </a:cubicBezTo>
                <a:cubicBezTo>
                  <a:pt x="59839" y="65437"/>
                  <a:pt x="-6836" y="-11292"/>
                  <a:pt x="572" y="1408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7" name="フリーフォーム 1116">
            <a:extLst>
              <a:ext uri="{FF2B5EF4-FFF2-40B4-BE49-F238E27FC236}">
                <a16:creationId xmlns:a16="http://schemas.microsoft.com/office/drawing/2014/main" id="{4F970FAD-3AA9-CF17-712E-DF73FBCBFF42}"/>
              </a:ext>
            </a:extLst>
          </p:cNvPr>
          <p:cNvSpPr/>
          <p:nvPr/>
        </p:nvSpPr>
        <p:spPr>
          <a:xfrm>
            <a:off x="3162300" y="3114605"/>
            <a:ext cx="107950" cy="155707"/>
          </a:xfrm>
          <a:custGeom>
            <a:avLst/>
            <a:gdLst>
              <a:gd name="connsiteX0" fmla="*/ 0 w 107950"/>
              <a:gd name="connsiteY0" fmla="*/ 70 h 155707"/>
              <a:gd name="connsiteX1" fmla="*/ 73025 w 107950"/>
              <a:gd name="connsiteY1" fmla="*/ 79445 h 155707"/>
              <a:gd name="connsiteX2" fmla="*/ 107950 w 107950"/>
              <a:gd name="connsiteY2" fmla="*/ 155645 h 155707"/>
              <a:gd name="connsiteX3" fmla="*/ 73025 w 107950"/>
              <a:gd name="connsiteY3" fmla="*/ 66745 h 155707"/>
              <a:gd name="connsiteX4" fmla="*/ 0 w 107950"/>
              <a:gd name="connsiteY4" fmla="*/ 70 h 1557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7950" h="155707">
                <a:moveTo>
                  <a:pt x="0" y="70"/>
                </a:moveTo>
                <a:cubicBezTo>
                  <a:pt x="0" y="2187"/>
                  <a:pt x="55033" y="53516"/>
                  <a:pt x="73025" y="79445"/>
                </a:cubicBezTo>
                <a:cubicBezTo>
                  <a:pt x="91017" y="105374"/>
                  <a:pt x="107950" y="157762"/>
                  <a:pt x="107950" y="155645"/>
                </a:cubicBezTo>
                <a:cubicBezTo>
                  <a:pt x="107950" y="153528"/>
                  <a:pt x="88371" y="89499"/>
                  <a:pt x="73025" y="66745"/>
                </a:cubicBezTo>
                <a:cubicBezTo>
                  <a:pt x="57679" y="43991"/>
                  <a:pt x="0" y="-2047"/>
                  <a:pt x="0" y="70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8" name="フリーフォーム 1117">
            <a:extLst>
              <a:ext uri="{FF2B5EF4-FFF2-40B4-BE49-F238E27FC236}">
                <a16:creationId xmlns:a16="http://schemas.microsoft.com/office/drawing/2014/main" id="{B72DCC1E-EF36-D22E-8569-ED33921D68C6}"/>
              </a:ext>
            </a:extLst>
          </p:cNvPr>
          <p:cNvSpPr/>
          <p:nvPr/>
        </p:nvSpPr>
        <p:spPr>
          <a:xfrm>
            <a:off x="4149711" y="2644693"/>
            <a:ext cx="76440" cy="320875"/>
          </a:xfrm>
          <a:custGeom>
            <a:avLst/>
            <a:gdLst>
              <a:gd name="connsiteX0" fmla="*/ 63514 w 76440"/>
              <a:gd name="connsiteY0" fmla="*/ 82 h 320875"/>
              <a:gd name="connsiteX1" fmla="*/ 66689 w 76440"/>
              <a:gd name="connsiteY1" fmla="*/ 171532 h 320875"/>
              <a:gd name="connsiteX2" fmla="*/ 14 w 76440"/>
              <a:gd name="connsiteY2" fmla="*/ 320757 h 320875"/>
              <a:gd name="connsiteX3" fmla="*/ 73039 w 76440"/>
              <a:gd name="connsiteY3" fmla="*/ 193757 h 320875"/>
              <a:gd name="connsiteX4" fmla="*/ 63514 w 76440"/>
              <a:gd name="connsiteY4" fmla="*/ 82 h 3208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6440" h="320875">
                <a:moveTo>
                  <a:pt x="63514" y="82"/>
                </a:moveTo>
                <a:cubicBezTo>
                  <a:pt x="62456" y="-3622"/>
                  <a:pt x="77272" y="118086"/>
                  <a:pt x="66689" y="171532"/>
                </a:cubicBezTo>
                <a:cubicBezTo>
                  <a:pt x="56106" y="224978"/>
                  <a:pt x="-1044" y="317053"/>
                  <a:pt x="14" y="320757"/>
                </a:cubicBezTo>
                <a:cubicBezTo>
                  <a:pt x="1072" y="324461"/>
                  <a:pt x="61927" y="240324"/>
                  <a:pt x="73039" y="193757"/>
                </a:cubicBezTo>
                <a:cubicBezTo>
                  <a:pt x="84151" y="147190"/>
                  <a:pt x="64572" y="3786"/>
                  <a:pt x="63514" y="8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9" name="フリーフォーム 1118">
            <a:extLst>
              <a:ext uri="{FF2B5EF4-FFF2-40B4-BE49-F238E27FC236}">
                <a16:creationId xmlns:a16="http://schemas.microsoft.com/office/drawing/2014/main" id="{7C9B9AF0-744C-1EB2-2A66-8675B5FCF4BB}"/>
              </a:ext>
            </a:extLst>
          </p:cNvPr>
          <p:cNvSpPr/>
          <p:nvPr/>
        </p:nvSpPr>
        <p:spPr>
          <a:xfrm>
            <a:off x="3961949" y="3073082"/>
            <a:ext cx="115134" cy="194254"/>
          </a:xfrm>
          <a:custGeom>
            <a:avLst/>
            <a:gdLst>
              <a:gd name="connsiteX0" fmla="*/ 114751 w 115134"/>
              <a:gd name="connsiteY0" fmla="*/ 318 h 194254"/>
              <a:gd name="connsiteX1" fmla="*/ 41726 w 115134"/>
              <a:gd name="connsiteY1" fmla="*/ 105093 h 194254"/>
              <a:gd name="connsiteX2" fmla="*/ 451 w 115134"/>
              <a:gd name="connsiteY2" fmla="*/ 193993 h 194254"/>
              <a:gd name="connsiteX3" fmla="*/ 67126 w 115134"/>
              <a:gd name="connsiteY3" fmla="*/ 76518 h 194254"/>
              <a:gd name="connsiteX4" fmla="*/ 114751 w 115134"/>
              <a:gd name="connsiteY4" fmla="*/ 318 h 1942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5134" h="194254">
                <a:moveTo>
                  <a:pt x="114751" y="318"/>
                </a:moveTo>
                <a:cubicBezTo>
                  <a:pt x="110518" y="5080"/>
                  <a:pt x="60776" y="72814"/>
                  <a:pt x="41726" y="105093"/>
                </a:cubicBezTo>
                <a:cubicBezTo>
                  <a:pt x="22676" y="137372"/>
                  <a:pt x="-3782" y="198755"/>
                  <a:pt x="451" y="193993"/>
                </a:cubicBezTo>
                <a:cubicBezTo>
                  <a:pt x="4684" y="189231"/>
                  <a:pt x="47018" y="107739"/>
                  <a:pt x="67126" y="76518"/>
                </a:cubicBezTo>
                <a:cubicBezTo>
                  <a:pt x="87234" y="45297"/>
                  <a:pt x="118984" y="-4444"/>
                  <a:pt x="114751" y="31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0" name="フリーフォーム 1119">
            <a:extLst>
              <a:ext uri="{FF2B5EF4-FFF2-40B4-BE49-F238E27FC236}">
                <a16:creationId xmlns:a16="http://schemas.microsoft.com/office/drawing/2014/main" id="{BF27D6E0-124D-112F-E049-EB5E7A722A1D}"/>
              </a:ext>
            </a:extLst>
          </p:cNvPr>
          <p:cNvSpPr/>
          <p:nvPr/>
        </p:nvSpPr>
        <p:spPr>
          <a:xfrm>
            <a:off x="3571749" y="3406706"/>
            <a:ext cx="219758" cy="41344"/>
          </a:xfrm>
          <a:custGeom>
            <a:avLst/>
            <a:gdLst>
              <a:gd name="connsiteX0" fmla="*/ 126 w 219758"/>
              <a:gd name="connsiteY0" fmla="*/ 41344 h 41344"/>
              <a:gd name="connsiteX1" fmla="*/ 139826 w 219758"/>
              <a:gd name="connsiteY1" fmla="*/ 6419 h 41344"/>
              <a:gd name="connsiteX2" fmla="*/ 219201 w 219758"/>
              <a:gd name="connsiteY2" fmla="*/ 3244 h 41344"/>
              <a:gd name="connsiteX3" fmla="*/ 101726 w 219758"/>
              <a:gd name="connsiteY3" fmla="*/ 69 h 41344"/>
              <a:gd name="connsiteX4" fmla="*/ 114426 w 219758"/>
              <a:gd name="connsiteY4" fmla="*/ 6419 h 41344"/>
              <a:gd name="connsiteX5" fmla="*/ 126 w 219758"/>
              <a:gd name="connsiteY5" fmla="*/ 41344 h 413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19758" h="41344">
                <a:moveTo>
                  <a:pt x="126" y="41344"/>
                </a:moveTo>
                <a:cubicBezTo>
                  <a:pt x="4359" y="41344"/>
                  <a:pt x="103314" y="12769"/>
                  <a:pt x="139826" y="6419"/>
                </a:cubicBezTo>
                <a:cubicBezTo>
                  <a:pt x="176338" y="69"/>
                  <a:pt x="225551" y="4302"/>
                  <a:pt x="219201" y="3244"/>
                </a:cubicBezTo>
                <a:cubicBezTo>
                  <a:pt x="212851" y="2186"/>
                  <a:pt x="119188" y="-460"/>
                  <a:pt x="101726" y="69"/>
                </a:cubicBezTo>
                <a:cubicBezTo>
                  <a:pt x="84264" y="598"/>
                  <a:pt x="129243" y="1127"/>
                  <a:pt x="114426" y="6419"/>
                </a:cubicBezTo>
                <a:cubicBezTo>
                  <a:pt x="99609" y="11711"/>
                  <a:pt x="-4107" y="41344"/>
                  <a:pt x="126" y="4134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1" name="フリーフォーム 1120">
            <a:extLst>
              <a:ext uri="{FF2B5EF4-FFF2-40B4-BE49-F238E27FC236}">
                <a16:creationId xmlns:a16="http://schemas.microsoft.com/office/drawing/2014/main" id="{4BC0ED79-AF52-A4AE-0233-9A6BE470E618}"/>
              </a:ext>
            </a:extLst>
          </p:cNvPr>
          <p:cNvSpPr/>
          <p:nvPr/>
        </p:nvSpPr>
        <p:spPr>
          <a:xfrm>
            <a:off x="2733502" y="3428968"/>
            <a:ext cx="539929" cy="527083"/>
          </a:xfrm>
          <a:custGeom>
            <a:avLst/>
            <a:gdLst>
              <a:gd name="connsiteX0" fmla="*/ 173 w 539929"/>
              <a:gd name="connsiteY0" fmla="*/ 32 h 527083"/>
              <a:gd name="connsiteX1" fmla="*/ 228773 w 539929"/>
              <a:gd name="connsiteY1" fmla="*/ 196882 h 527083"/>
              <a:gd name="connsiteX2" fmla="*/ 412923 w 539929"/>
              <a:gd name="connsiteY2" fmla="*/ 247682 h 527083"/>
              <a:gd name="connsiteX3" fmla="*/ 257348 w 539929"/>
              <a:gd name="connsiteY3" fmla="*/ 209582 h 527083"/>
              <a:gd name="connsiteX4" fmla="*/ 358948 w 539929"/>
              <a:gd name="connsiteY4" fmla="*/ 301657 h 527083"/>
              <a:gd name="connsiteX5" fmla="*/ 441498 w 539929"/>
              <a:gd name="connsiteY5" fmla="*/ 466757 h 527083"/>
              <a:gd name="connsiteX6" fmla="*/ 393873 w 539929"/>
              <a:gd name="connsiteY6" fmla="*/ 308007 h 527083"/>
              <a:gd name="connsiteX7" fmla="*/ 539923 w 539929"/>
              <a:gd name="connsiteY7" fmla="*/ 527082 h 527083"/>
              <a:gd name="connsiteX8" fmla="*/ 387523 w 539929"/>
              <a:gd name="connsiteY8" fmla="*/ 311182 h 527083"/>
              <a:gd name="connsiteX9" fmla="*/ 193848 w 539929"/>
              <a:gd name="connsiteY9" fmla="*/ 149257 h 527083"/>
              <a:gd name="connsiteX10" fmla="*/ 190673 w 539929"/>
              <a:gd name="connsiteY10" fmla="*/ 181007 h 527083"/>
              <a:gd name="connsiteX11" fmla="*/ 173 w 539929"/>
              <a:gd name="connsiteY11" fmla="*/ 32 h 5270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539929" h="527083">
                <a:moveTo>
                  <a:pt x="173" y="32"/>
                </a:moveTo>
                <a:cubicBezTo>
                  <a:pt x="6523" y="2678"/>
                  <a:pt x="159981" y="155607"/>
                  <a:pt x="228773" y="196882"/>
                </a:cubicBezTo>
                <a:cubicBezTo>
                  <a:pt x="297565" y="238157"/>
                  <a:pt x="408161" y="245565"/>
                  <a:pt x="412923" y="247682"/>
                </a:cubicBezTo>
                <a:cubicBezTo>
                  <a:pt x="417685" y="249799"/>
                  <a:pt x="266344" y="200586"/>
                  <a:pt x="257348" y="209582"/>
                </a:cubicBezTo>
                <a:cubicBezTo>
                  <a:pt x="248352" y="218578"/>
                  <a:pt x="328256" y="258795"/>
                  <a:pt x="358948" y="301657"/>
                </a:cubicBezTo>
                <a:cubicBezTo>
                  <a:pt x="389640" y="344519"/>
                  <a:pt x="435677" y="465699"/>
                  <a:pt x="441498" y="466757"/>
                </a:cubicBezTo>
                <a:cubicBezTo>
                  <a:pt x="447319" y="467815"/>
                  <a:pt x="377469" y="297953"/>
                  <a:pt x="393873" y="308007"/>
                </a:cubicBezTo>
                <a:cubicBezTo>
                  <a:pt x="410277" y="318061"/>
                  <a:pt x="540981" y="526553"/>
                  <a:pt x="539923" y="527082"/>
                </a:cubicBezTo>
                <a:cubicBezTo>
                  <a:pt x="538865" y="527611"/>
                  <a:pt x="445202" y="374153"/>
                  <a:pt x="387523" y="311182"/>
                </a:cubicBezTo>
                <a:cubicBezTo>
                  <a:pt x="329844" y="248211"/>
                  <a:pt x="226656" y="170953"/>
                  <a:pt x="193848" y="149257"/>
                </a:cubicBezTo>
                <a:cubicBezTo>
                  <a:pt x="161040" y="127561"/>
                  <a:pt x="217660" y="203232"/>
                  <a:pt x="190673" y="181007"/>
                </a:cubicBezTo>
                <a:cubicBezTo>
                  <a:pt x="163686" y="158782"/>
                  <a:pt x="-6177" y="-2614"/>
                  <a:pt x="173" y="3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2" name="フリーフォーム 1121">
            <a:extLst>
              <a:ext uri="{FF2B5EF4-FFF2-40B4-BE49-F238E27FC236}">
                <a16:creationId xmlns:a16="http://schemas.microsoft.com/office/drawing/2014/main" id="{56F10F5F-7D62-DDA5-653F-91960863C4DD}"/>
              </a:ext>
            </a:extLst>
          </p:cNvPr>
          <p:cNvSpPr/>
          <p:nvPr/>
        </p:nvSpPr>
        <p:spPr>
          <a:xfrm>
            <a:off x="2603151" y="3351634"/>
            <a:ext cx="236102" cy="900037"/>
          </a:xfrm>
          <a:custGeom>
            <a:avLst/>
            <a:gdLst>
              <a:gd name="connsiteX0" fmla="*/ 349 w 236102"/>
              <a:gd name="connsiteY0" fmla="*/ 1166 h 900037"/>
              <a:gd name="connsiteX1" fmla="*/ 143224 w 236102"/>
              <a:gd name="connsiteY1" fmla="*/ 318666 h 900037"/>
              <a:gd name="connsiteX2" fmla="*/ 146399 w 236102"/>
              <a:gd name="connsiteY2" fmla="*/ 674266 h 900037"/>
              <a:gd name="connsiteX3" fmla="*/ 159099 w 236102"/>
              <a:gd name="connsiteY3" fmla="*/ 394866 h 900037"/>
              <a:gd name="connsiteX4" fmla="*/ 171799 w 236102"/>
              <a:gd name="connsiteY4" fmla="*/ 471066 h 900037"/>
              <a:gd name="connsiteX5" fmla="*/ 178149 w 236102"/>
              <a:gd name="connsiteY5" fmla="*/ 515516 h 900037"/>
              <a:gd name="connsiteX6" fmla="*/ 162274 w 236102"/>
              <a:gd name="connsiteY6" fmla="*/ 378991 h 900037"/>
              <a:gd name="connsiteX7" fmla="*/ 203549 w 236102"/>
              <a:gd name="connsiteY7" fmla="*/ 471066 h 900037"/>
              <a:gd name="connsiteX8" fmla="*/ 222599 w 236102"/>
              <a:gd name="connsiteY8" fmla="*/ 626641 h 900037"/>
              <a:gd name="connsiteX9" fmla="*/ 187674 w 236102"/>
              <a:gd name="connsiteY9" fmla="*/ 899691 h 900037"/>
              <a:gd name="connsiteX10" fmla="*/ 235299 w 236102"/>
              <a:gd name="connsiteY10" fmla="*/ 566316 h 900037"/>
              <a:gd name="connsiteX11" fmla="*/ 140049 w 236102"/>
              <a:gd name="connsiteY11" fmla="*/ 347241 h 900037"/>
              <a:gd name="connsiteX12" fmla="*/ 95599 w 236102"/>
              <a:gd name="connsiteY12" fmla="*/ 118641 h 900037"/>
              <a:gd name="connsiteX13" fmla="*/ 101949 w 236102"/>
              <a:gd name="connsiteY13" fmla="*/ 207541 h 900037"/>
              <a:gd name="connsiteX14" fmla="*/ 349 w 236102"/>
              <a:gd name="connsiteY14" fmla="*/ 1166 h 9000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236102" h="900037">
                <a:moveTo>
                  <a:pt x="349" y="1166"/>
                </a:moveTo>
                <a:cubicBezTo>
                  <a:pt x="7228" y="19687"/>
                  <a:pt x="118882" y="206483"/>
                  <a:pt x="143224" y="318666"/>
                </a:cubicBezTo>
                <a:cubicBezTo>
                  <a:pt x="167566" y="430849"/>
                  <a:pt x="143753" y="661566"/>
                  <a:pt x="146399" y="674266"/>
                </a:cubicBezTo>
                <a:cubicBezTo>
                  <a:pt x="149045" y="686966"/>
                  <a:pt x="154866" y="428733"/>
                  <a:pt x="159099" y="394866"/>
                </a:cubicBezTo>
                <a:cubicBezTo>
                  <a:pt x="163332" y="360999"/>
                  <a:pt x="168624" y="450958"/>
                  <a:pt x="171799" y="471066"/>
                </a:cubicBezTo>
                <a:cubicBezTo>
                  <a:pt x="174974" y="491174"/>
                  <a:pt x="179737" y="530862"/>
                  <a:pt x="178149" y="515516"/>
                </a:cubicBezTo>
                <a:cubicBezTo>
                  <a:pt x="176562" y="500170"/>
                  <a:pt x="158041" y="386399"/>
                  <a:pt x="162274" y="378991"/>
                </a:cubicBezTo>
                <a:cubicBezTo>
                  <a:pt x="166507" y="371583"/>
                  <a:pt x="193495" y="429791"/>
                  <a:pt x="203549" y="471066"/>
                </a:cubicBezTo>
                <a:cubicBezTo>
                  <a:pt x="213603" y="512341"/>
                  <a:pt x="225245" y="555204"/>
                  <a:pt x="222599" y="626641"/>
                </a:cubicBezTo>
                <a:cubicBezTo>
                  <a:pt x="219953" y="698078"/>
                  <a:pt x="185557" y="909745"/>
                  <a:pt x="187674" y="899691"/>
                </a:cubicBezTo>
                <a:cubicBezTo>
                  <a:pt x="189791" y="889637"/>
                  <a:pt x="243236" y="658391"/>
                  <a:pt x="235299" y="566316"/>
                </a:cubicBezTo>
                <a:cubicBezTo>
                  <a:pt x="227362" y="474241"/>
                  <a:pt x="163332" y="421853"/>
                  <a:pt x="140049" y="347241"/>
                </a:cubicBezTo>
                <a:cubicBezTo>
                  <a:pt x="116766" y="272629"/>
                  <a:pt x="101949" y="141924"/>
                  <a:pt x="95599" y="118641"/>
                </a:cubicBezTo>
                <a:cubicBezTo>
                  <a:pt x="89249" y="95358"/>
                  <a:pt x="113591" y="224474"/>
                  <a:pt x="101949" y="207541"/>
                </a:cubicBezTo>
                <a:cubicBezTo>
                  <a:pt x="90307" y="190608"/>
                  <a:pt x="-6530" y="-17355"/>
                  <a:pt x="349" y="116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3" name="フリーフォーム 1122">
            <a:extLst>
              <a:ext uri="{FF2B5EF4-FFF2-40B4-BE49-F238E27FC236}">
                <a16:creationId xmlns:a16="http://schemas.microsoft.com/office/drawing/2014/main" id="{279D8BDE-B14A-A49F-4D9F-E5C952014463}"/>
              </a:ext>
            </a:extLst>
          </p:cNvPr>
          <p:cNvSpPr/>
          <p:nvPr/>
        </p:nvSpPr>
        <p:spPr>
          <a:xfrm>
            <a:off x="2452521" y="3324220"/>
            <a:ext cx="214881" cy="1206549"/>
          </a:xfrm>
          <a:custGeom>
            <a:avLst/>
            <a:gdLst>
              <a:gd name="connsiteX0" fmla="*/ 1754 w 214881"/>
              <a:gd name="connsiteY0" fmla="*/ 12705 h 1206549"/>
              <a:gd name="connsiteX1" fmla="*/ 201779 w 214881"/>
              <a:gd name="connsiteY1" fmla="*/ 739780 h 1206549"/>
              <a:gd name="connsiteX2" fmla="*/ 147804 w 214881"/>
              <a:gd name="connsiteY2" fmla="*/ 1206505 h 1206549"/>
              <a:gd name="connsiteX3" fmla="*/ 214479 w 214881"/>
              <a:gd name="connsiteY3" fmla="*/ 765180 h 1206549"/>
              <a:gd name="connsiteX4" fmla="*/ 109704 w 214881"/>
              <a:gd name="connsiteY4" fmla="*/ 311155 h 1206549"/>
              <a:gd name="connsiteX5" fmla="*/ 1754 w 214881"/>
              <a:gd name="connsiteY5" fmla="*/ 12705 h 12065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14881" h="1206549">
                <a:moveTo>
                  <a:pt x="1754" y="12705"/>
                </a:moveTo>
                <a:cubicBezTo>
                  <a:pt x="17100" y="84142"/>
                  <a:pt x="177437" y="540813"/>
                  <a:pt x="201779" y="739780"/>
                </a:cubicBezTo>
                <a:cubicBezTo>
                  <a:pt x="226121" y="938747"/>
                  <a:pt x="145687" y="1202272"/>
                  <a:pt x="147804" y="1206505"/>
                </a:cubicBezTo>
                <a:cubicBezTo>
                  <a:pt x="149921" y="1210738"/>
                  <a:pt x="220829" y="914405"/>
                  <a:pt x="214479" y="765180"/>
                </a:cubicBezTo>
                <a:cubicBezTo>
                  <a:pt x="208129" y="615955"/>
                  <a:pt x="143571" y="433392"/>
                  <a:pt x="109704" y="311155"/>
                </a:cubicBezTo>
                <a:cubicBezTo>
                  <a:pt x="75837" y="188918"/>
                  <a:pt x="-13592" y="-58732"/>
                  <a:pt x="1754" y="1270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4" name="フリーフォーム 1123">
            <a:extLst>
              <a:ext uri="{FF2B5EF4-FFF2-40B4-BE49-F238E27FC236}">
                <a16:creationId xmlns:a16="http://schemas.microsoft.com/office/drawing/2014/main" id="{78C01902-A002-20AA-592D-0D6366EFAF99}"/>
              </a:ext>
            </a:extLst>
          </p:cNvPr>
          <p:cNvSpPr/>
          <p:nvPr/>
        </p:nvSpPr>
        <p:spPr>
          <a:xfrm>
            <a:off x="1917672" y="2789632"/>
            <a:ext cx="453557" cy="1233094"/>
          </a:xfrm>
          <a:custGeom>
            <a:avLst/>
            <a:gdLst>
              <a:gd name="connsiteX0" fmla="*/ 450878 w 453557"/>
              <a:gd name="connsiteY0" fmla="*/ 7543 h 1233094"/>
              <a:gd name="connsiteX1" fmla="*/ 117503 w 453557"/>
              <a:gd name="connsiteY1" fmla="*/ 474268 h 1233094"/>
              <a:gd name="connsiteX2" fmla="*/ 28 w 453557"/>
              <a:gd name="connsiteY2" fmla="*/ 1233093 h 1233094"/>
              <a:gd name="connsiteX3" fmla="*/ 107978 w 453557"/>
              <a:gd name="connsiteY3" fmla="*/ 480618 h 1233094"/>
              <a:gd name="connsiteX4" fmla="*/ 266728 w 453557"/>
              <a:gd name="connsiteY4" fmla="*/ 204393 h 1233094"/>
              <a:gd name="connsiteX5" fmla="*/ 450878 w 453557"/>
              <a:gd name="connsiteY5" fmla="*/ 7543 h 12330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53557" h="1233094">
                <a:moveTo>
                  <a:pt x="450878" y="7543"/>
                </a:moveTo>
                <a:cubicBezTo>
                  <a:pt x="426007" y="52522"/>
                  <a:pt x="192645" y="270010"/>
                  <a:pt x="117503" y="474268"/>
                </a:cubicBezTo>
                <a:cubicBezTo>
                  <a:pt x="42361" y="678526"/>
                  <a:pt x="1616" y="1232035"/>
                  <a:pt x="28" y="1233093"/>
                </a:cubicBezTo>
                <a:cubicBezTo>
                  <a:pt x="-1560" y="1234151"/>
                  <a:pt x="63528" y="652068"/>
                  <a:pt x="107978" y="480618"/>
                </a:cubicBezTo>
                <a:cubicBezTo>
                  <a:pt x="152428" y="309168"/>
                  <a:pt x="212753" y="278476"/>
                  <a:pt x="266728" y="204393"/>
                </a:cubicBezTo>
                <a:cubicBezTo>
                  <a:pt x="320703" y="130310"/>
                  <a:pt x="475749" y="-37436"/>
                  <a:pt x="450878" y="754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5" name="フリーフォーム 1124">
            <a:extLst>
              <a:ext uri="{FF2B5EF4-FFF2-40B4-BE49-F238E27FC236}">
                <a16:creationId xmlns:a16="http://schemas.microsoft.com/office/drawing/2014/main" id="{4B22336A-F3C5-D0C7-7CE9-03AD8E389728}"/>
              </a:ext>
            </a:extLst>
          </p:cNvPr>
          <p:cNvSpPr/>
          <p:nvPr/>
        </p:nvSpPr>
        <p:spPr>
          <a:xfrm>
            <a:off x="1851603" y="3771034"/>
            <a:ext cx="282690" cy="1186428"/>
          </a:xfrm>
          <a:custGeom>
            <a:avLst/>
            <a:gdLst>
              <a:gd name="connsiteX0" fmla="*/ 281997 w 282690"/>
              <a:gd name="connsiteY0" fmla="*/ 4041 h 1186428"/>
              <a:gd name="connsiteX1" fmla="*/ 40697 w 282690"/>
              <a:gd name="connsiteY1" fmla="*/ 537441 h 1186428"/>
              <a:gd name="connsiteX2" fmla="*/ 2597 w 282690"/>
              <a:gd name="connsiteY2" fmla="*/ 1185141 h 1186428"/>
              <a:gd name="connsiteX3" fmla="*/ 15297 w 282690"/>
              <a:gd name="connsiteY3" fmla="*/ 693016 h 1186428"/>
              <a:gd name="connsiteX4" fmla="*/ 110547 w 282690"/>
              <a:gd name="connsiteY4" fmla="*/ 312016 h 1186428"/>
              <a:gd name="connsiteX5" fmla="*/ 281997 w 282690"/>
              <a:gd name="connsiteY5" fmla="*/ 4041 h 11864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82690" h="1186428">
                <a:moveTo>
                  <a:pt x="281997" y="4041"/>
                </a:moveTo>
                <a:cubicBezTo>
                  <a:pt x="270355" y="41612"/>
                  <a:pt x="87264" y="340591"/>
                  <a:pt x="40697" y="537441"/>
                </a:cubicBezTo>
                <a:cubicBezTo>
                  <a:pt x="-5870" y="734291"/>
                  <a:pt x="6830" y="1159212"/>
                  <a:pt x="2597" y="1185141"/>
                </a:cubicBezTo>
                <a:cubicBezTo>
                  <a:pt x="-1636" y="1211070"/>
                  <a:pt x="-2695" y="838537"/>
                  <a:pt x="15297" y="693016"/>
                </a:cubicBezTo>
                <a:cubicBezTo>
                  <a:pt x="33289" y="547495"/>
                  <a:pt x="65568" y="423670"/>
                  <a:pt x="110547" y="312016"/>
                </a:cubicBezTo>
                <a:cubicBezTo>
                  <a:pt x="155526" y="200362"/>
                  <a:pt x="293639" y="-33530"/>
                  <a:pt x="281997" y="404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6" name="フリーフォーム 1125">
            <a:extLst>
              <a:ext uri="{FF2B5EF4-FFF2-40B4-BE49-F238E27FC236}">
                <a16:creationId xmlns:a16="http://schemas.microsoft.com/office/drawing/2014/main" id="{8A2AB4B0-A284-CD77-810C-E20C69D43555}"/>
              </a:ext>
            </a:extLst>
          </p:cNvPr>
          <p:cNvSpPr/>
          <p:nvPr/>
        </p:nvSpPr>
        <p:spPr>
          <a:xfrm>
            <a:off x="1933418" y="4365494"/>
            <a:ext cx="392731" cy="1414002"/>
          </a:xfrm>
          <a:custGeom>
            <a:avLst/>
            <a:gdLst>
              <a:gd name="connsiteX0" fmla="*/ 390682 w 392731"/>
              <a:gd name="connsiteY0" fmla="*/ 9656 h 1414002"/>
              <a:gd name="connsiteX1" fmla="*/ 3332 w 392731"/>
              <a:gd name="connsiteY1" fmla="*/ 816106 h 1414002"/>
              <a:gd name="connsiteX2" fmla="*/ 193832 w 392731"/>
              <a:gd name="connsiteY2" fmla="*/ 1409831 h 1414002"/>
              <a:gd name="connsiteX3" fmla="*/ 22382 w 392731"/>
              <a:gd name="connsiteY3" fmla="*/ 1051056 h 1414002"/>
              <a:gd name="connsiteX4" fmla="*/ 95407 w 392731"/>
              <a:gd name="connsiteY4" fmla="*/ 495431 h 1414002"/>
              <a:gd name="connsiteX5" fmla="*/ 76357 w 392731"/>
              <a:gd name="connsiteY5" fmla="*/ 533531 h 1414002"/>
              <a:gd name="connsiteX6" fmla="*/ 257332 w 392731"/>
              <a:gd name="connsiteY6" fmla="*/ 206506 h 1414002"/>
              <a:gd name="connsiteX7" fmla="*/ 162082 w 392731"/>
              <a:gd name="connsiteY7" fmla="*/ 358906 h 1414002"/>
              <a:gd name="connsiteX8" fmla="*/ 390682 w 392731"/>
              <a:gd name="connsiteY8" fmla="*/ 9656 h 14140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92731" h="1414002">
                <a:moveTo>
                  <a:pt x="390682" y="9656"/>
                </a:moveTo>
                <a:cubicBezTo>
                  <a:pt x="364224" y="85856"/>
                  <a:pt x="36140" y="582744"/>
                  <a:pt x="3332" y="816106"/>
                </a:cubicBezTo>
                <a:cubicBezTo>
                  <a:pt x="-29476" y="1049468"/>
                  <a:pt x="190657" y="1370673"/>
                  <a:pt x="193832" y="1409831"/>
                </a:cubicBezTo>
                <a:cubicBezTo>
                  <a:pt x="197007" y="1448989"/>
                  <a:pt x="38786" y="1203456"/>
                  <a:pt x="22382" y="1051056"/>
                </a:cubicBezTo>
                <a:cubicBezTo>
                  <a:pt x="5978" y="898656"/>
                  <a:pt x="86411" y="581685"/>
                  <a:pt x="95407" y="495431"/>
                </a:cubicBezTo>
                <a:cubicBezTo>
                  <a:pt x="104403" y="409177"/>
                  <a:pt x="49369" y="581685"/>
                  <a:pt x="76357" y="533531"/>
                </a:cubicBezTo>
                <a:cubicBezTo>
                  <a:pt x="103344" y="485377"/>
                  <a:pt x="243045" y="235610"/>
                  <a:pt x="257332" y="206506"/>
                </a:cubicBezTo>
                <a:cubicBezTo>
                  <a:pt x="271619" y="177402"/>
                  <a:pt x="145149" y="385364"/>
                  <a:pt x="162082" y="358906"/>
                </a:cubicBezTo>
                <a:cubicBezTo>
                  <a:pt x="179015" y="332448"/>
                  <a:pt x="417140" y="-66544"/>
                  <a:pt x="390682" y="965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7" name="フリーフォーム 1126">
            <a:extLst>
              <a:ext uri="{FF2B5EF4-FFF2-40B4-BE49-F238E27FC236}">
                <a16:creationId xmlns:a16="http://schemas.microsoft.com/office/drawing/2014/main" id="{01AEFCE9-C336-C596-EF4A-9C579B2D2525}"/>
              </a:ext>
            </a:extLst>
          </p:cNvPr>
          <p:cNvSpPr/>
          <p:nvPr/>
        </p:nvSpPr>
        <p:spPr>
          <a:xfrm>
            <a:off x="1185249" y="2252643"/>
            <a:ext cx="339654" cy="1092008"/>
          </a:xfrm>
          <a:custGeom>
            <a:avLst/>
            <a:gdLst>
              <a:gd name="connsiteX0" fmla="*/ 338751 w 339654"/>
              <a:gd name="connsiteY0" fmla="*/ 4782 h 1092008"/>
              <a:gd name="connsiteX1" fmla="*/ 33951 w 339654"/>
              <a:gd name="connsiteY1" fmla="*/ 512782 h 1092008"/>
              <a:gd name="connsiteX2" fmla="*/ 21251 w 339654"/>
              <a:gd name="connsiteY2" fmla="*/ 1090632 h 1092008"/>
              <a:gd name="connsiteX3" fmla="*/ 5376 w 339654"/>
              <a:gd name="connsiteY3" fmla="*/ 662007 h 1092008"/>
              <a:gd name="connsiteX4" fmla="*/ 122851 w 339654"/>
              <a:gd name="connsiteY4" fmla="*/ 281007 h 1092008"/>
              <a:gd name="connsiteX5" fmla="*/ 338751 w 339654"/>
              <a:gd name="connsiteY5" fmla="*/ 4782 h 10920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9654" h="1092008">
                <a:moveTo>
                  <a:pt x="338751" y="4782"/>
                </a:moveTo>
                <a:cubicBezTo>
                  <a:pt x="323934" y="43411"/>
                  <a:pt x="86868" y="331807"/>
                  <a:pt x="33951" y="512782"/>
                </a:cubicBezTo>
                <a:cubicBezTo>
                  <a:pt x="-18966" y="693757"/>
                  <a:pt x="26013" y="1065761"/>
                  <a:pt x="21251" y="1090632"/>
                </a:cubicBezTo>
                <a:cubicBezTo>
                  <a:pt x="16489" y="1115503"/>
                  <a:pt x="-11557" y="796944"/>
                  <a:pt x="5376" y="662007"/>
                </a:cubicBezTo>
                <a:cubicBezTo>
                  <a:pt x="22309" y="527070"/>
                  <a:pt x="63584" y="391074"/>
                  <a:pt x="122851" y="281007"/>
                </a:cubicBezTo>
                <a:cubicBezTo>
                  <a:pt x="182118" y="170940"/>
                  <a:pt x="353568" y="-33847"/>
                  <a:pt x="338751" y="478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8" name="フリーフォーム 1127">
            <a:extLst>
              <a:ext uri="{FF2B5EF4-FFF2-40B4-BE49-F238E27FC236}">
                <a16:creationId xmlns:a16="http://schemas.microsoft.com/office/drawing/2014/main" id="{5C095EC6-A0E1-B47F-B71D-2525F272593F}"/>
              </a:ext>
            </a:extLst>
          </p:cNvPr>
          <p:cNvSpPr/>
          <p:nvPr/>
        </p:nvSpPr>
        <p:spPr>
          <a:xfrm>
            <a:off x="4791075" y="3057525"/>
            <a:ext cx="949740" cy="973152"/>
          </a:xfrm>
          <a:custGeom>
            <a:avLst/>
            <a:gdLst>
              <a:gd name="connsiteX0" fmla="*/ 0 w 949740"/>
              <a:gd name="connsiteY0" fmla="*/ 0 h 973152"/>
              <a:gd name="connsiteX1" fmla="*/ 552450 w 949740"/>
              <a:gd name="connsiteY1" fmla="*/ 485775 h 973152"/>
              <a:gd name="connsiteX2" fmla="*/ 501650 w 949740"/>
              <a:gd name="connsiteY2" fmla="*/ 415925 h 973152"/>
              <a:gd name="connsiteX3" fmla="*/ 781050 w 949740"/>
              <a:gd name="connsiteY3" fmla="*/ 641350 h 973152"/>
              <a:gd name="connsiteX4" fmla="*/ 946150 w 949740"/>
              <a:gd name="connsiteY4" fmla="*/ 968375 h 973152"/>
              <a:gd name="connsiteX5" fmla="*/ 879475 w 949740"/>
              <a:gd name="connsiteY5" fmla="*/ 819150 h 973152"/>
              <a:gd name="connsiteX6" fmla="*/ 704850 w 949740"/>
              <a:gd name="connsiteY6" fmla="*/ 587375 h 973152"/>
              <a:gd name="connsiteX7" fmla="*/ 431800 w 949740"/>
              <a:gd name="connsiteY7" fmla="*/ 371475 h 973152"/>
              <a:gd name="connsiteX8" fmla="*/ 504825 w 949740"/>
              <a:gd name="connsiteY8" fmla="*/ 454025 h 973152"/>
              <a:gd name="connsiteX9" fmla="*/ 0 w 949740"/>
              <a:gd name="connsiteY9" fmla="*/ 0 h 9731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949740" h="973152">
                <a:moveTo>
                  <a:pt x="0" y="0"/>
                </a:moveTo>
                <a:cubicBezTo>
                  <a:pt x="7937" y="5292"/>
                  <a:pt x="468842" y="416454"/>
                  <a:pt x="552450" y="485775"/>
                </a:cubicBezTo>
                <a:cubicBezTo>
                  <a:pt x="636058" y="555096"/>
                  <a:pt x="463550" y="389996"/>
                  <a:pt x="501650" y="415925"/>
                </a:cubicBezTo>
                <a:cubicBezTo>
                  <a:pt x="539750" y="441854"/>
                  <a:pt x="706967" y="549275"/>
                  <a:pt x="781050" y="641350"/>
                </a:cubicBezTo>
                <a:cubicBezTo>
                  <a:pt x="855133" y="733425"/>
                  <a:pt x="929746" y="938742"/>
                  <a:pt x="946150" y="968375"/>
                </a:cubicBezTo>
                <a:cubicBezTo>
                  <a:pt x="962554" y="998008"/>
                  <a:pt x="919692" y="882650"/>
                  <a:pt x="879475" y="819150"/>
                </a:cubicBezTo>
                <a:cubicBezTo>
                  <a:pt x="839258" y="755650"/>
                  <a:pt x="779462" y="661987"/>
                  <a:pt x="704850" y="587375"/>
                </a:cubicBezTo>
                <a:cubicBezTo>
                  <a:pt x="630238" y="512763"/>
                  <a:pt x="465137" y="393700"/>
                  <a:pt x="431800" y="371475"/>
                </a:cubicBezTo>
                <a:cubicBezTo>
                  <a:pt x="398463" y="349250"/>
                  <a:pt x="570971" y="513292"/>
                  <a:pt x="504825" y="454025"/>
                </a:cubicBezTo>
                <a:lnTo>
                  <a:pt x="0" y="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9" name="フリーフォーム 1128">
            <a:extLst>
              <a:ext uri="{FF2B5EF4-FFF2-40B4-BE49-F238E27FC236}">
                <a16:creationId xmlns:a16="http://schemas.microsoft.com/office/drawing/2014/main" id="{55D5A8A7-7610-4B4A-F804-96065EC5FF49}"/>
              </a:ext>
            </a:extLst>
          </p:cNvPr>
          <p:cNvSpPr/>
          <p:nvPr/>
        </p:nvSpPr>
        <p:spPr>
          <a:xfrm>
            <a:off x="4654564" y="3002099"/>
            <a:ext cx="422081" cy="1114427"/>
          </a:xfrm>
          <a:custGeom>
            <a:avLst/>
            <a:gdLst>
              <a:gd name="connsiteX0" fmla="*/ 3161 w 422081"/>
              <a:gd name="connsiteY0" fmla="*/ 7801 h 1114427"/>
              <a:gd name="connsiteX1" fmla="*/ 409561 w 422081"/>
              <a:gd name="connsiteY1" fmla="*/ 630101 h 1114427"/>
              <a:gd name="connsiteX2" fmla="*/ 327011 w 422081"/>
              <a:gd name="connsiteY2" fmla="*/ 1112701 h 1114427"/>
              <a:gd name="connsiteX3" fmla="*/ 419086 w 422081"/>
              <a:gd name="connsiteY3" fmla="*/ 779326 h 1114427"/>
              <a:gd name="connsiteX4" fmla="*/ 330186 w 422081"/>
              <a:gd name="connsiteY4" fmla="*/ 465001 h 1114427"/>
              <a:gd name="connsiteX5" fmla="*/ 225411 w 422081"/>
              <a:gd name="connsiteY5" fmla="*/ 290376 h 1114427"/>
              <a:gd name="connsiteX6" fmla="*/ 3161 w 422081"/>
              <a:gd name="connsiteY6" fmla="*/ 7801 h 11144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22081" h="1114427">
                <a:moveTo>
                  <a:pt x="3161" y="7801"/>
                </a:moveTo>
                <a:cubicBezTo>
                  <a:pt x="33853" y="64422"/>
                  <a:pt x="355586" y="445951"/>
                  <a:pt x="409561" y="630101"/>
                </a:cubicBezTo>
                <a:cubicBezTo>
                  <a:pt x="463536" y="814251"/>
                  <a:pt x="325424" y="1087830"/>
                  <a:pt x="327011" y="1112701"/>
                </a:cubicBezTo>
                <a:cubicBezTo>
                  <a:pt x="328599" y="1137572"/>
                  <a:pt x="418557" y="887276"/>
                  <a:pt x="419086" y="779326"/>
                </a:cubicBezTo>
                <a:cubicBezTo>
                  <a:pt x="419615" y="671376"/>
                  <a:pt x="362465" y="546493"/>
                  <a:pt x="330186" y="465001"/>
                </a:cubicBezTo>
                <a:cubicBezTo>
                  <a:pt x="297907" y="383509"/>
                  <a:pt x="276740" y="361814"/>
                  <a:pt x="225411" y="290376"/>
                </a:cubicBezTo>
                <a:cubicBezTo>
                  <a:pt x="174082" y="218939"/>
                  <a:pt x="-27531" y="-48820"/>
                  <a:pt x="3161" y="780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0" name="フリーフォーム 1129">
            <a:extLst>
              <a:ext uri="{FF2B5EF4-FFF2-40B4-BE49-F238E27FC236}">
                <a16:creationId xmlns:a16="http://schemas.microsoft.com/office/drawing/2014/main" id="{A46C99BB-E11A-761F-6039-5FF399CD9FE6}"/>
              </a:ext>
            </a:extLst>
          </p:cNvPr>
          <p:cNvSpPr/>
          <p:nvPr/>
        </p:nvSpPr>
        <p:spPr>
          <a:xfrm>
            <a:off x="4330672" y="3873486"/>
            <a:ext cx="314602" cy="981106"/>
          </a:xfrm>
          <a:custGeom>
            <a:avLst/>
            <a:gdLst>
              <a:gd name="connsiteX0" fmla="*/ 28 w 314602"/>
              <a:gd name="connsiteY0" fmla="*/ 14 h 981106"/>
              <a:gd name="connsiteX1" fmla="*/ 292128 w 314602"/>
              <a:gd name="connsiteY1" fmla="*/ 514364 h 981106"/>
              <a:gd name="connsiteX2" fmla="*/ 193703 w 314602"/>
              <a:gd name="connsiteY2" fmla="*/ 981089 h 981106"/>
              <a:gd name="connsiteX3" fmla="*/ 311178 w 314602"/>
              <a:gd name="connsiteY3" fmla="*/ 530239 h 981106"/>
              <a:gd name="connsiteX4" fmla="*/ 28 w 314602"/>
              <a:gd name="connsiteY4" fmla="*/ 14 h 9811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4602" h="981106">
                <a:moveTo>
                  <a:pt x="28" y="14"/>
                </a:moveTo>
                <a:cubicBezTo>
                  <a:pt x="-3147" y="-2632"/>
                  <a:pt x="259849" y="350852"/>
                  <a:pt x="292128" y="514364"/>
                </a:cubicBezTo>
                <a:cubicBezTo>
                  <a:pt x="324407" y="677876"/>
                  <a:pt x="190528" y="978443"/>
                  <a:pt x="193703" y="981089"/>
                </a:cubicBezTo>
                <a:cubicBezTo>
                  <a:pt x="196878" y="983735"/>
                  <a:pt x="338165" y="688989"/>
                  <a:pt x="311178" y="530239"/>
                </a:cubicBezTo>
                <a:cubicBezTo>
                  <a:pt x="284191" y="371489"/>
                  <a:pt x="3203" y="2660"/>
                  <a:pt x="28" y="1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1" name="フリーフォーム 1130">
            <a:extLst>
              <a:ext uri="{FF2B5EF4-FFF2-40B4-BE49-F238E27FC236}">
                <a16:creationId xmlns:a16="http://schemas.microsoft.com/office/drawing/2014/main" id="{0F113E87-51A0-62CD-C7A1-D1CEE9A02FB7}"/>
              </a:ext>
            </a:extLst>
          </p:cNvPr>
          <p:cNvSpPr/>
          <p:nvPr/>
        </p:nvSpPr>
        <p:spPr>
          <a:xfrm>
            <a:off x="4328007" y="4698825"/>
            <a:ext cx="178060" cy="1081567"/>
          </a:xfrm>
          <a:custGeom>
            <a:avLst/>
            <a:gdLst>
              <a:gd name="connsiteX0" fmla="*/ 28093 w 178060"/>
              <a:gd name="connsiteY0" fmla="*/ 175 h 1081567"/>
              <a:gd name="connsiteX1" fmla="*/ 9043 w 178060"/>
              <a:gd name="connsiteY1" fmla="*/ 505000 h 1081567"/>
              <a:gd name="connsiteX2" fmla="*/ 164618 w 178060"/>
              <a:gd name="connsiteY2" fmla="*/ 1044750 h 1081567"/>
              <a:gd name="connsiteX3" fmla="*/ 151918 w 178060"/>
              <a:gd name="connsiteY3" fmla="*/ 981250 h 1081567"/>
              <a:gd name="connsiteX4" fmla="*/ 5868 w 178060"/>
              <a:gd name="connsiteY4" fmla="*/ 558975 h 1081567"/>
              <a:gd name="connsiteX5" fmla="*/ 28093 w 178060"/>
              <a:gd name="connsiteY5" fmla="*/ 175 h 10815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8060" h="1081567">
                <a:moveTo>
                  <a:pt x="28093" y="175"/>
                </a:moveTo>
                <a:cubicBezTo>
                  <a:pt x="28622" y="-8821"/>
                  <a:pt x="-13711" y="330904"/>
                  <a:pt x="9043" y="505000"/>
                </a:cubicBezTo>
                <a:cubicBezTo>
                  <a:pt x="31797" y="679096"/>
                  <a:pt x="140806" y="965375"/>
                  <a:pt x="164618" y="1044750"/>
                </a:cubicBezTo>
                <a:cubicBezTo>
                  <a:pt x="188430" y="1124125"/>
                  <a:pt x="178376" y="1062212"/>
                  <a:pt x="151918" y="981250"/>
                </a:cubicBezTo>
                <a:cubicBezTo>
                  <a:pt x="125460" y="900288"/>
                  <a:pt x="27035" y="717196"/>
                  <a:pt x="5868" y="558975"/>
                </a:cubicBezTo>
                <a:cubicBezTo>
                  <a:pt x="-15299" y="400754"/>
                  <a:pt x="27564" y="9171"/>
                  <a:pt x="28093" y="17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2" name="フリーフォーム 1131">
            <a:extLst>
              <a:ext uri="{FF2B5EF4-FFF2-40B4-BE49-F238E27FC236}">
                <a16:creationId xmlns:a16="http://schemas.microsoft.com/office/drawing/2014/main" id="{30EE6046-2A74-0BB8-39F4-3DF4AB4A8EB9}"/>
              </a:ext>
            </a:extLst>
          </p:cNvPr>
          <p:cNvSpPr/>
          <p:nvPr/>
        </p:nvSpPr>
        <p:spPr>
          <a:xfrm>
            <a:off x="5152992" y="3546201"/>
            <a:ext cx="237602" cy="1353024"/>
          </a:xfrm>
          <a:custGeom>
            <a:avLst/>
            <a:gdLst>
              <a:gd name="connsiteX0" fmla="*/ 33 w 237602"/>
              <a:gd name="connsiteY0" fmla="*/ 274 h 1353024"/>
              <a:gd name="connsiteX1" fmla="*/ 193708 w 237602"/>
              <a:gd name="connsiteY1" fmla="*/ 574949 h 1353024"/>
              <a:gd name="connsiteX2" fmla="*/ 234983 w 237602"/>
              <a:gd name="connsiteY2" fmla="*/ 1352824 h 1353024"/>
              <a:gd name="connsiteX3" fmla="*/ 209583 w 237602"/>
              <a:gd name="connsiteY3" fmla="*/ 644799 h 1353024"/>
              <a:gd name="connsiteX4" fmla="*/ 33 w 237602"/>
              <a:gd name="connsiteY4" fmla="*/ 274 h 13530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7602" h="1353024">
                <a:moveTo>
                  <a:pt x="33" y="274"/>
                </a:moveTo>
                <a:cubicBezTo>
                  <a:pt x="-2613" y="-11368"/>
                  <a:pt x="154550" y="349524"/>
                  <a:pt x="193708" y="574949"/>
                </a:cubicBezTo>
                <a:cubicBezTo>
                  <a:pt x="232866" y="800374"/>
                  <a:pt x="232337" y="1341182"/>
                  <a:pt x="234983" y="1352824"/>
                </a:cubicBezTo>
                <a:cubicBezTo>
                  <a:pt x="237629" y="1364466"/>
                  <a:pt x="245566" y="865461"/>
                  <a:pt x="209583" y="644799"/>
                </a:cubicBezTo>
                <a:cubicBezTo>
                  <a:pt x="173600" y="424137"/>
                  <a:pt x="2679" y="11916"/>
                  <a:pt x="33" y="27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3" name="フリーフォーム 1132">
            <a:extLst>
              <a:ext uri="{FF2B5EF4-FFF2-40B4-BE49-F238E27FC236}">
                <a16:creationId xmlns:a16="http://schemas.microsoft.com/office/drawing/2014/main" id="{0B34F91E-4D8E-8135-9495-F3C0B6070B8D}"/>
              </a:ext>
            </a:extLst>
          </p:cNvPr>
          <p:cNvSpPr/>
          <p:nvPr/>
        </p:nvSpPr>
        <p:spPr>
          <a:xfrm>
            <a:off x="1382414" y="3685820"/>
            <a:ext cx="315196" cy="121529"/>
          </a:xfrm>
          <a:custGeom>
            <a:avLst/>
            <a:gdLst>
              <a:gd name="connsiteX0" fmla="*/ 313036 w 315196"/>
              <a:gd name="connsiteY0" fmla="*/ 355 h 121529"/>
              <a:gd name="connsiteX1" fmla="*/ 5061 w 315196"/>
              <a:gd name="connsiteY1" fmla="*/ 117830 h 121529"/>
              <a:gd name="connsiteX2" fmla="*/ 135236 w 315196"/>
              <a:gd name="connsiteY2" fmla="*/ 82905 h 121529"/>
              <a:gd name="connsiteX3" fmla="*/ 313036 w 315196"/>
              <a:gd name="connsiteY3" fmla="*/ 355 h 1215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5196" h="121529">
                <a:moveTo>
                  <a:pt x="313036" y="355"/>
                </a:moveTo>
                <a:cubicBezTo>
                  <a:pt x="291340" y="6176"/>
                  <a:pt x="34694" y="104072"/>
                  <a:pt x="5061" y="117830"/>
                </a:cubicBezTo>
                <a:cubicBezTo>
                  <a:pt x="-24572" y="131588"/>
                  <a:pt x="83378" y="104072"/>
                  <a:pt x="135236" y="82905"/>
                </a:cubicBezTo>
                <a:cubicBezTo>
                  <a:pt x="187094" y="61738"/>
                  <a:pt x="334732" y="-5466"/>
                  <a:pt x="313036" y="35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4" name="フリーフォーム 1133">
            <a:extLst>
              <a:ext uri="{FF2B5EF4-FFF2-40B4-BE49-F238E27FC236}">
                <a16:creationId xmlns:a16="http://schemas.microsoft.com/office/drawing/2014/main" id="{1366FACC-81B5-5C63-2780-E39E80D218B4}"/>
              </a:ext>
            </a:extLst>
          </p:cNvPr>
          <p:cNvSpPr/>
          <p:nvPr/>
        </p:nvSpPr>
        <p:spPr>
          <a:xfrm>
            <a:off x="1104686" y="3892145"/>
            <a:ext cx="492347" cy="297682"/>
          </a:xfrm>
          <a:custGeom>
            <a:avLst/>
            <a:gdLst>
              <a:gd name="connsiteX0" fmla="*/ 492339 w 492347"/>
              <a:gd name="connsiteY0" fmla="*/ 405 h 297682"/>
              <a:gd name="connsiteX1" fmla="*/ 190714 w 492347"/>
              <a:gd name="connsiteY1" fmla="*/ 95655 h 297682"/>
              <a:gd name="connsiteX2" fmla="*/ 3389 w 492347"/>
              <a:gd name="connsiteY2" fmla="*/ 295680 h 297682"/>
              <a:gd name="connsiteX3" fmla="*/ 79589 w 492347"/>
              <a:gd name="connsiteY3" fmla="*/ 190905 h 297682"/>
              <a:gd name="connsiteX4" fmla="*/ 200239 w 492347"/>
              <a:gd name="connsiteY4" fmla="*/ 67080 h 297682"/>
              <a:gd name="connsiteX5" fmla="*/ 492339 w 492347"/>
              <a:gd name="connsiteY5" fmla="*/ 405 h 2976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92347" h="297682">
                <a:moveTo>
                  <a:pt x="492339" y="405"/>
                </a:moveTo>
                <a:cubicBezTo>
                  <a:pt x="490752" y="5167"/>
                  <a:pt x="272206" y="46443"/>
                  <a:pt x="190714" y="95655"/>
                </a:cubicBezTo>
                <a:cubicBezTo>
                  <a:pt x="109222" y="144867"/>
                  <a:pt x="21910" y="279805"/>
                  <a:pt x="3389" y="295680"/>
                </a:cubicBezTo>
                <a:cubicBezTo>
                  <a:pt x="-15132" y="311555"/>
                  <a:pt x="46781" y="229005"/>
                  <a:pt x="79589" y="190905"/>
                </a:cubicBezTo>
                <a:cubicBezTo>
                  <a:pt x="112397" y="152805"/>
                  <a:pt x="132506" y="100417"/>
                  <a:pt x="200239" y="67080"/>
                </a:cubicBezTo>
                <a:cubicBezTo>
                  <a:pt x="267972" y="33743"/>
                  <a:pt x="493926" y="-4357"/>
                  <a:pt x="492339" y="40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5" name="フリーフォーム 1134">
            <a:extLst>
              <a:ext uri="{FF2B5EF4-FFF2-40B4-BE49-F238E27FC236}">
                <a16:creationId xmlns:a16="http://schemas.microsoft.com/office/drawing/2014/main" id="{BBA58220-AF78-816A-F8A1-582A12E18DEB}"/>
              </a:ext>
            </a:extLst>
          </p:cNvPr>
          <p:cNvSpPr/>
          <p:nvPr/>
        </p:nvSpPr>
        <p:spPr>
          <a:xfrm>
            <a:off x="1399803" y="4140029"/>
            <a:ext cx="226675" cy="184851"/>
          </a:xfrm>
          <a:custGeom>
            <a:avLst/>
            <a:gdLst>
              <a:gd name="connsiteX0" fmla="*/ 372 w 226675"/>
              <a:gd name="connsiteY0" fmla="*/ 171 h 184851"/>
              <a:gd name="connsiteX1" fmla="*/ 174997 w 226675"/>
              <a:gd name="connsiteY1" fmla="*/ 79546 h 184851"/>
              <a:gd name="connsiteX2" fmla="*/ 216272 w 226675"/>
              <a:gd name="connsiteY2" fmla="*/ 184321 h 184851"/>
              <a:gd name="connsiteX3" fmla="*/ 219447 w 226675"/>
              <a:gd name="connsiteY3" fmla="*/ 117646 h 184851"/>
              <a:gd name="connsiteX4" fmla="*/ 130547 w 226675"/>
              <a:gd name="connsiteY4" fmla="*/ 60496 h 184851"/>
              <a:gd name="connsiteX5" fmla="*/ 372 w 226675"/>
              <a:gd name="connsiteY5" fmla="*/ 171 h 1848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26675" h="184851">
                <a:moveTo>
                  <a:pt x="372" y="171"/>
                </a:moveTo>
                <a:cubicBezTo>
                  <a:pt x="7780" y="3346"/>
                  <a:pt x="139014" y="48854"/>
                  <a:pt x="174997" y="79546"/>
                </a:cubicBezTo>
                <a:cubicBezTo>
                  <a:pt x="210980" y="110238"/>
                  <a:pt x="208864" y="177971"/>
                  <a:pt x="216272" y="184321"/>
                </a:cubicBezTo>
                <a:cubicBezTo>
                  <a:pt x="223680" y="190671"/>
                  <a:pt x="233734" y="138283"/>
                  <a:pt x="219447" y="117646"/>
                </a:cubicBezTo>
                <a:cubicBezTo>
                  <a:pt x="205160" y="97009"/>
                  <a:pt x="162826" y="82192"/>
                  <a:pt x="130547" y="60496"/>
                </a:cubicBezTo>
                <a:cubicBezTo>
                  <a:pt x="98268" y="38800"/>
                  <a:pt x="-7036" y="-3004"/>
                  <a:pt x="372" y="171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6" name="フリーフォーム 1135">
            <a:extLst>
              <a:ext uri="{FF2B5EF4-FFF2-40B4-BE49-F238E27FC236}">
                <a16:creationId xmlns:a16="http://schemas.microsoft.com/office/drawing/2014/main" id="{1F332C39-08D7-F480-F06C-98BCFD1D251F}"/>
              </a:ext>
            </a:extLst>
          </p:cNvPr>
          <p:cNvSpPr/>
          <p:nvPr/>
        </p:nvSpPr>
        <p:spPr>
          <a:xfrm>
            <a:off x="987422" y="4470330"/>
            <a:ext cx="250829" cy="660557"/>
          </a:xfrm>
          <a:custGeom>
            <a:avLst/>
            <a:gdLst>
              <a:gd name="connsiteX0" fmla="*/ 250828 w 250829"/>
              <a:gd name="connsiteY0" fmla="*/ 70 h 660557"/>
              <a:gd name="connsiteX1" fmla="*/ 101603 w 250829"/>
              <a:gd name="connsiteY1" fmla="*/ 365195 h 660557"/>
              <a:gd name="connsiteX2" fmla="*/ 3 w 250829"/>
              <a:gd name="connsiteY2" fmla="*/ 660470 h 660557"/>
              <a:gd name="connsiteX3" fmla="*/ 98428 w 250829"/>
              <a:gd name="connsiteY3" fmla="*/ 336620 h 660557"/>
              <a:gd name="connsiteX4" fmla="*/ 250828 w 250829"/>
              <a:gd name="connsiteY4" fmla="*/ 70 h 6605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0829" h="660557">
                <a:moveTo>
                  <a:pt x="250828" y="70"/>
                </a:moveTo>
                <a:cubicBezTo>
                  <a:pt x="251357" y="4833"/>
                  <a:pt x="143407" y="255128"/>
                  <a:pt x="101603" y="365195"/>
                </a:cubicBezTo>
                <a:cubicBezTo>
                  <a:pt x="59799" y="475262"/>
                  <a:pt x="532" y="665233"/>
                  <a:pt x="3" y="660470"/>
                </a:cubicBezTo>
                <a:cubicBezTo>
                  <a:pt x="-526" y="655708"/>
                  <a:pt x="60328" y="440866"/>
                  <a:pt x="98428" y="336620"/>
                </a:cubicBezTo>
                <a:cubicBezTo>
                  <a:pt x="136528" y="232374"/>
                  <a:pt x="250299" y="-4693"/>
                  <a:pt x="250828" y="70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7" name="フリーフォーム 1136">
            <a:extLst>
              <a:ext uri="{FF2B5EF4-FFF2-40B4-BE49-F238E27FC236}">
                <a16:creationId xmlns:a16="http://schemas.microsoft.com/office/drawing/2014/main" id="{59EBEB45-D11A-0AD7-93A4-86A1D01D795A}"/>
              </a:ext>
            </a:extLst>
          </p:cNvPr>
          <p:cNvSpPr/>
          <p:nvPr/>
        </p:nvSpPr>
        <p:spPr>
          <a:xfrm>
            <a:off x="844464" y="5165060"/>
            <a:ext cx="101854" cy="688788"/>
          </a:xfrm>
          <a:custGeom>
            <a:avLst/>
            <a:gdLst>
              <a:gd name="connsiteX0" fmla="*/ 101686 w 101854"/>
              <a:gd name="connsiteY0" fmla="*/ 665 h 688788"/>
              <a:gd name="connsiteX1" fmla="*/ 41361 w 101854"/>
              <a:gd name="connsiteY1" fmla="*/ 286415 h 688788"/>
              <a:gd name="connsiteX2" fmla="*/ 54061 w 101854"/>
              <a:gd name="connsiteY2" fmla="*/ 219740 h 688788"/>
              <a:gd name="connsiteX3" fmla="*/ 44536 w 101854"/>
              <a:gd name="connsiteY3" fmla="*/ 394365 h 688788"/>
              <a:gd name="connsiteX4" fmla="*/ 86 w 101854"/>
              <a:gd name="connsiteY4" fmla="*/ 686465 h 688788"/>
              <a:gd name="connsiteX5" fmla="*/ 57236 w 101854"/>
              <a:gd name="connsiteY5" fmla="*/ 222915 h 688788"/>
              <a:gd name="connsiteX6" fmla="*/ 101686 w 101854"/>
              <a:gd name="connsiteY6" fmla="*/ 665 h 6887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01854" h="688788">
                <a:moveTo>
                  <a:pt x="101686" y="665"/>
                </a:moveTo>
                <a:cubicBezTo>
                  <a:pt x="99040" y="11248"/>
                  <a:pt x="49298" y="249903"/>
                  <a:pt x="41361" y="286415"/>
                </a:cubicBezTo>
                <a:cubicBezTo>
                  <a:pt x="33424" y="322927"/>
                  <a:pt x="53532" y="201748"/>
                  <a:pt x="54061" y="219740"/>
                </a:cubicBezTo>
                <a:cubicBezTo>
                  <a:pt x="54590" y="237732"/>
                  <a:pt x="53532" y="316578"/>
                  <a:pt x="44536" y="394365"/>
                </a:cubicBezTo>
                <a:cubicBezTo>
                  <a:pt x="35540" y="472153"/>
                  <a:pt x="-2031" y="715040"/>
                  <a:pt x="86" y="686465"/>
                </a:cubicBezTo>
                <a:cubicBezTo>
                  <a:pt x="2203" y="657890"/>
                  <a:pt x="39244" y="338273"/>
                  <a:pt x="57236" y="222915"/>
                </a:cubicBezTo>
                <a:cubicBezTo>
                  <a:pt x="75228" y="107557"/>
                  <a:pt x="104332" y="-9918"/>
                  <a:pt x="101686" y="66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8" name="フリーフォーム 1137">
            <a:extLst>
              <a:ext uri="{FF2B5EF4-FFF2-40B4-BE49-F238E27FC236}">
                <a16:creationId xmlns:a16="http://schemas.microsoft.com/office/drawing/2014/main" id="{5C5217AE-148A-BA29-543A-A7091F120330}"/>
              </a:ext>
            </a:extLst>
          </p:cNvPr>
          <p:cNvSpPr/>
          <p:nvPr/>
        </p:nvSpPr>
        <p:spPr>
          <a:xfrm>
            <a:off x="771518" y="5867182"/>
            <a:ext cx="82561" cy="641749"/>
          </a:xfrm>
          <a:custGeom>
            <a:avLst/>
            <a:gdLst>
              <a:gd name="connsiteX0" fmla="*/ 82557 w 82561"/>
              <a:gd name="connsiteY0" fmla="*/ 218 h 641749"/>
              <a:gd name="connsiteX1" fmla="*/ 41282 w 82561"/>
              <a:gd name="connsiteY1" fmla="*/ 320893 h 641749"/>
              <a:gd name="connsiteX2" fmla="*/ 7 w 82561"/>
              <a:gd name="connsiteY2" fmla="*/ 641568 h 641749"/>
              <a:gd name="connsiteX3" fmla="*/ 38107 w 82561"/>
              <a:gd name="connsiteY3" fmla="*/ 276443 h 641749"/>
              <a:gd name="connsiteX4" fmla="*/ 82557 w 82561"/>
              <a:gd name="connsiteY4" fmla="*/ 218 h 6417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2561" h="641749">
                <a:moveTo>
                  <a:pt x="82557" y="218"/>
                </a:moveTo>
                <a:cubicBezTo>
                  <a:pt x="83086" y="7626"/>
                  <a:pt x="41282" y="320893"/>
                  <a:pt x="41282" y="320893"/>
                </a:cubicBezTo>
                <a:cubicBezTo>
                  <a:pt x="27524" y="427785"/>
                  <a:pt x="536" y="648976"/>
                  <a:pt x="7" y="641568"/>
                </a:cubicBezTo>
                <a:cubicBezTo>
                  <a:pt x="-522" y="634160"/>
                  <a:pt x="25407" y="376985"/>
                  <a:pt x="38107" y="276443"/>
                </a:cubicBezTo>
                <a:cubicBezTo>
                  <a:pt x="50807" y="175901"/>
                  <a:pt x="82028" y="-7190"/>
                  <a:pt x="82557" y="21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9" name="フリーフォーム 1138">
            <a:extLst>
              <a:ext uri="{FF2B5EF4-FFF2-40B4-BE49-F238E27FC236}">
                <a16:creationId xmlns:a16="http://schemas.microsoft.com/office/drawing/2014/main" id="{8C6E0A44-92CF-B907-5ED4-C5899D2AD2A5}"/>
              </a:ext>
            </a:extLst>
          </p:cNvPr>
          <p:cNvSpPr/>
          <p:nvPr/>
        </p:nvSpPr>
        <p:spPr>
          <a:xfrm>
            <a:off x="634926" y="6532265"/>
            <a:ext cx="136949" cy="886839"/>
          </a:xfrm>
          <a:custGeom>
            <a:avLst/>
            <a:gdLst>
              <a:gd name="connsiteX0" fmla="*/ 136599 w 136949"/>
              <a:gd name="connsiteY0" fmla="*/ 1885 h 886839"/>
              <a:gd name="connsiteX1" fmla="*/ 54049 w 136949"/>
              <a:gd name="connsiteY1" fmla="*/ 446385 h 886839"/>
              <a:gd name="connsiteX2" fmla="*/ 15949 w 136949"/>
              <a:gd name="connsiteY2" fmla="*/ 738485 h 886839"/>
              <a:gd name="connsiteX3" fmla="*/ 74 w 136949"/>
              <a:gd name="connsiteY3" fmla="*/ 884535 h 886839"/>
              <a:gd name="connsiteX4" fmla="*/ 19124 w 136949"/>
              <a:gd name="connsiteY4" fmla="*/ 630535 h 886839"/>
              <a:gd name="connsiteX5" fmla="*/ 136599 w 136949"/>
              <a:gd name="connsiteY5" fmla="*/ 1885 h 8868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36949" h="886839">
                <a:moveTo>
                  <a:pt x="136599" y="1885"/>
                </a:moveTo>
                <a:cubicBezTo>
                  <a:pt x="142420" y="-28807"/>
                  <a:pt x="74157" y="323618"/>
                  <a:pt x="54049" y="446385"/>
                </a:cubicBezTo>
                <a:cubicBezTo>
                  <a:pt x="33941" y="569152"/>
                  <a:pt x="24945" y="665460"/>
                  <a:pt x="15949" y="738485"/>
                </a:cubicBezTo>
                <a:cubicBezTo>
                  <a:pt x="6953" y="811510"/>
                  <a:pt x="-455" y="902527"/>
                  <a:pt x="74" y="884535"/>
                </a:cubicBezTo>
                <a:cubicBezTo>
                  <a:pt x="603" y="866543"/>
                  <a:pt x="-4159" y="773939"/>
                  <a:pt x="19124" y="630535"/>
                </a:cubicBezTo>
                <a:cubicBezTo>
                  <a:pt x="42407" y="487131"/>
                  <a:pt x="130778" y="32577"/>
                  <a:pt x="136599" y="188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0" name="フリーフォーム 1139">
            <a:extLst>
              <a:ext uri="{FF2B5EF4-FFF2-40B4-BE49-F238E27FC236}">
                <a16:creationId xmlns:a16="http://schemas.microsoft.com/office/drawing/2014/main" id="{F1C1FA26-0B94-644E-9ED6-130B5F21B709}"/>
              </a:ext>
            </a:extLst>
          </p:cNvPr>
          <p:cNvSpPr/>
          <p:nvPr/>
        </p:nvSpPr>
        <p:spPr>
          <a:xfrm>
            <a:off x="703409" y="6495159"/>
            <a:ext cx="78009" cy="408549"/>
          </a:xfrm>
          <a:custGeom>
            <a:avLst/>
            <a:gdLst>
              <a:gd name="connsiteX0" fmla="*/ 77641 w 78009"/>
              <a:gd name="connsiteY0" fmla="*/ 4066 h 408549"/>
              <a:gd name="connsiteX1" fmla="*/ 1441 w 78009"/>
              <a:gd name="connsiteY1" fmla="*/ 404116 h 408549"/>
              <a:gd name="connsiteX2" fmla="*/ 30016 w 78009"/>
              <a:gd name="connsiteY2" fmla="*/ 207266 h 408549"/>
              <a:gd name="connsiteX3" fmla="*/ 77641 w 78009"/>
              <a:gd name="connsiteY3" fmla="*/ 4066 h 4085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8009" h="408549">
                <a:moveTo>
                  <a:pt x="77641" y="4066"/>
                </a:moveTo>
                <a:cubicBezTo>
                  <a:pt x="72878" y="36874"/>
                  <a:pt x="9378" y="370249"/>
                  <a:pt x="1441" y="404116"/>
                </a:cubicBezTo>
                <a:cubicBezTo>
                  <a:pt x="-6497" y="437983"/>
                  <a:pt x="20491" y="268649"/>
                  <a:pt x="30016" y="207266"/>
                </a:cubicBezTo>
                <a:cubicBezTo>
                  <a:pt x="39541" y="145883"/>
                  <a:pt x="82404" y="-28742"/>
                  <a:pt x="77641" y="406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1" name="フリーフォーム 1140">
            <a:extLst>
              <a:ext uri="{FF2B5EF4-FFF2-40B4-BE49-F238E27FC236}">
                <a16:creationId xmlns:a16="http://schemas.microsoft.com/office/drawing/2014/main" id="{2546FD37-181C-A5BB-20A3-173574322023}"/>
              </a:ext>
            </a:extLst>
          </p:cNvPr>
          <p:cNvSpPr/>
          <p:nvPr/>
        </p:nvSpPr>
        <p:spPr>
          <a:xfrm>
            <a:off x="583642" y="7447662"/>
            <a:ext cx="57917" cy="528112"/>
          </a:xfrm>
          <a:custGeom>
            <a:avLst/>
            <a:gdLst>
              <a:gd name="connsiteX0" fmla="*/ 57708 w 57917"/>
              <a:gd name="connsiteY0" fmla="*/ 888 h 528112"/>
              <a:gd name="connsiteX1" fmla="*/ 19608 w 57917"/>
              <a:gd name="connsiteY1" fmla="*/ 188213 h 528112"/>
              <a:gd name="connsiteX2" fmla="*/ 13258 w 57917"/>
              <a:gd name="connsiteY2" fmla="*/ 308863 h 528112"/>
              <a:gd name="connsiteX3" fmla="*/ 19608 w 57917"/>
              <a:gd name="connsiteY3" fmla="*/ 527938 h 528112"/>
              <a:gd name="connsiteX4" fmla="*/ 558 w 57917"/>
              <a:gd name="connsiteY4" fmla="*/ 270763 h 528112"/>
              <a:gd name="connsiteX5" fmla="*/ 57708 w 57917"/>
              <a:gd name="connsiteY5" fmla="*/ 888 h 5281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917" h="528112">
                <a:moveTo>
                  <a:pt x="57708" y="888"/>
                </a:moveTo>
                <a:cubicBezTo>
                  <a:pt x="60883" y="-12870"/>
                  <a:pt x="27016" y="136884"/>
                  <a:pt x="19608" y="188213"/>
                </a:cubicBezTo>
                <a:cubicBezTo>
                  <a:pt x="12200" y="239542"/>
                  <a:pt x="13258" y="252242"/>
                  <a:pt x="13258" y="308863"/>
                </a:cubicBezTo>
                <a:cubicBezTo>
                  <a:pt x="13258" y="365484"/>
                  <a:pt x="21725" y="534288"/>
                  <a:pt x="19608" y="527938"/>
                </a:cubicBezTo>
                <a:cubicBezTo>
                  <a:pt x="17491" y="521588"/>
                  <a:pt x="-3675" y="352784"/>
                  <a:pt x="558" y="270763"/>
                </a:cubicBezTo>
                <a:cubicBezTo>
                  <a:pt x="4791" y="188742"/>
                  <a:pt x="54533" y="14646"/>
                  <a:pt x="57708" y="88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2" name="フリーフォーム 1141">
            <a:extLst>
              <a:ext uri="{FF2B5EF4-FFF2-40B4-BE49-F238E27FC236}">
                <a16:creationId xmlns:a16="http://schemas.microsoft.com/office/drawing/2014/main" id="{C0BDC6FE-EDBE-A605-118F-D05F8F358FC5}"/>
              </a:ext>
            </a:extLst>
          </p:cNvPr>
          <p:cNvSpPr/>
          <p:nvPr/>
        </p:nvSpPr>
        <p:spPr>
          <a:xfrm>
            <a:off x="1530287" y="4355713"/>
            <a:ext cx="123900" cy="324484"/>
          </a:xfrm>
          <a:custGeom>
            <a:avLst/>
            <a:gdLst>
              <a:gd name="connsiteX0" fmla="*/ 123888 w 123900"/>
              <a:gd name="connsiteY0" fmla="*/ 387 h 324484"/>
              <a:gd name="connsiteX1" fmla="*/ 31813 w 123900"/>
              <a:gd name="connsiteY1" fmla="*/ 159137 h 324484"/>
              <a:gd name="connsiteX2" fmla="*/ 63 w 123900"/>
              <a:gd name="connsiteY2" fmla="*/ 324237 h 324484"/>
              <a:gd name="connsiteX3" fmla="*/ 38163 w 123900"/>
              <a:gd name="connsiteY3" fmla="*/ 121037 h 324484"/>
              <a:gd name="connsiteX4" fmla="*/ 123888 w 123900"/>
              <a:gd name="connsiteY4" fmla="*/ 387 h 3244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3900" h="324484">
                <a:moveTo>
                  <a:pt x="123888" y="387"/>
                </a:moveTo>
                <a:cubicBezTo>
                  <a:pt x="122830" y="6737"/>
                  <a:pt x="52450" y="105162"/>
                  <a:pt x="31813" y="159137"/>
                </a:cubicBezTo>
                <a:cubicBezTo>
                  <a:pt x="11175" y="213112"/>
                  <a:pt x="-995" y="330587"/>
                  <a:pt x="63" y="324237"/>
                </a:cubicBezTo>
                <a:cubicBezTo>
                  <a:pt x="1121" y="317887"/>
                  <a:pt x="17525" y="175012"/>
                  <a:pt x="38163" y="121037"/>
                </a:cubicBezTo>
                <a:cubicBezTo>
                  <a:pt x="58800" y="67062"/>
                  <a:pt x="124946" y="-5963"/>
                  <a:pt x="123888" y="387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3" name="フリーフォーム 1142">
            <a:extLst>
              <a:ext uri="{FF2B5EF4-FFF2-40B4-BE49-F238E27FC236}">
                <a16:creationId xmlns:a16="http://schemas.microsoft.com/office/drawing/2014/main" id="{8B7C69B2-A855-6BAF-0E81-110D9B1E229D}"/>
              </a:ext>
            </a:extLst>
          </p:cNvPr>
          <p:cNvSpPr/>
          <p:nvPr/>
        </p:nvSpPr>
        <p:spPr>
          <a:xfrm>
            <a:off x="1250308" y="4752541"/>
            <a:ext cx="213589" cy="705682"/>
          </a:xfrm>
          <a:custGeom>
            <a:avLst/>
            <a:gdLst>
              <a:gd name="connsiteX0" fmla="*/ 213367 w 213589"/>
              <a:gd name="connsiteY0" fmla="*/ 434 h 705682"/>
              <a:gd name="connsiteX1" fmla="*/ 92717 w 213589"/>
              <a:gd name="connsiteY1" fmla="*/ 311584 h 705682"/>
              <a:gd name="connsiteX2" fmla="*/ 642 w 213589"/>
              <a:gd name="connsiteY2" fmla="*/ 705284 h 705682"/>
              <a:gd name="connsiteX3" fmla="*/ 60967 w 213589"/>
              <a:gd name="connsiteY3" fmla="*/ 378259 h 705682"/>
              <a:gd name="connsiteX4" fmla="*/ 213367 w 213589"/>
              <a:gd name="connsiteY4" fmla="*/ 434 h 7056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3589" h="705682">
                <a:moveTo>
                  <a:pt x="213367" y="434"/>
                </a:moveTo>
                <a:cubicBezTo>
                  <a:pt x="218659" y="-10679"/>
                  <a:pt x="128171" y="194109"/>
                  <a:pt x="92717" y="311584"/>
                </a:cubicBezTo>
                <a:cubicBezTo>
                  <a:pt x="57263" y="429059"/>
                  <a:pt x="5934" y="694172"/>
                  <a:pt x="642" y="705284"/>
                </a:cubicBezTo>
                <a:cubicBezTo>
                  <a:pt x="-4650" y="716397"/>
                  <a:pt x="23396" y="492030"/>
                  <a:pt x="60967" y="378259"/>
                </a:cubicBezTo>
                <a:cubicBezTo>
                  <a:pt x="98538" y="264488"/>
                  <a:pt x="208075" y="11547"/>
                  <a:pt x="213367" y="434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4" name="フリーフォーム 1143">
            <a:extLst>
              <a:ext uri="{FF2B5EF4-FFF2-40B4-BE49-F238E27FC236}">
                <a16:creationId xmlns:a16="http://schemas.microsoft.com/office/drawing/2014/main" id="{162161F3-1579-A88A-EBC7-FCA66A41594D}"/>
              </a:ext>
            </a:extLst>
          </p:cNvPr>
          <p:cNvSpPr/>
          <p:nvPr/>
        </p:nvSpPr>
        <p:spPr>
          <a:xfrm>
            <a:off x="1590601" y="4936964"/>
            <a:ext cx="57244" cy="743472"/>
          </a:xfrm>
          <a:custGeom>
            <a:avLst/>
            <a:gdLst>
              <a:gd name="connsiteX0" fmla="*/ 74 w 57244"/>
              <a:gd name="connsiteY0" fmla="*/ 161 h 743472"/>
              <a:gd name="connsiteX1" fmla="*/ 44524 w 57244"/>
              <a:gd name="connsiteY1" fmla="*/ 485936 h 743472"/>
              <a:gd name="connsiteX2" fmla="*/ 15949 w 57244"/>
              <a:gd name="connsiteY2" fmla="*/ 743111 h 743472"/>
              <a:gd name="connsiteX3" fmla="*/ 57224 w 57244"/>
              <a:gd name="connsiteY3" fmla="*/ 435136 h 743472"/>
              <a:gd name="connsiteX4" fmla="*/ 74 w 57244"/>
              <a:gd name="connsiteY4" fmla="*/ 161 h 7434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7244" h="743472">
                <a:moveTo>
                  <a:pt x="74" y="161"/>
                </a:moveTo>
                <a:cubicBezTo>
                  <a:pt x="-2043" y="8628"/>
                  <a:pt x="41878" y="362111"/>
                  <a:pt x="44524" y="485936"/>
                </a:cubicBezTo>
                <a:cubicBezTo>
                  <a:pt x="47170" y="609761"/>
                  <a:pt x="13832" y="751578"/>
                  <a:pt x="15949" y="743111"/>
                </a:cubicBezTo>
                <a:cubicBezTo>
                  <a:pt x="18066" y="734644"/>
                  <a:pt x="58282" y="552082"/>
                  <a:pt x="57224" y="435136"/>
                </a:cubicBezTo>
                <a:cubicBezTo>
                  <a:pt x="56166" y="318190"/>
                  <a:pt x="2191" y="-8306"/>
                  <a:pt x="74" y="161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5" name="フリーフォーム 1144">
            <a:extLst>
              <a:ext uri="{FF2B5EF4-FFF2-40B4-BE49-F238E27FC236}">
                <a16:creationId xmlns:a16="http://schemas.microsoft.com/office/drawing/2014/main" id="{C131A6E3-3506-55B0-4820-08C7CD7BBA8C}"/>
              </a:ext>
            </a:extLst>
          </p:cNvPr>
          <p:cNvSpPr/>
          <p:nvPr/>
        </p:nvSpPr>
        <p:spPr>
          <a:xfrm>
            <a:off x="1730320" y="5210175"/>
            <a:ext cx="54996" cy="482601"/>
          </a:xfrm>
          <a:custGeom>
            <a:avLst/>
            <a:gdLst>
              <a:gd name="connsiteX0" fmla="*/ 50855 w 54996"/>
              <a:gd name="connsiteY0" fmla="*/ 0 h 482601"/>
              <a:gd name="connsiteX1" fmla="*/ 50855 w 54996"/>
              <a:gd name="connsiteY1" fmla="*/ 292100 h 482601"/>
              <a:gd name="connsiteX2" fmla="*/ 55 w 54996"/>
              <a:gd name="connsiteY2" fmla="*/ 482600 h 482601"/>
              <a:gd name="connsiteX3" fmla="*/ 41330 w 54996"/>
              <a:gd name="connsiteY3" fmla="*/ 295275 h 482601"/>
              <a:gd name="connsiteX4" fmla="*/ 50855 w 54996"/>
              <a:gd name="connsiteY4" fmla="*/ 0 h 4826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4996" h="482601">
                <a:moveTo>
                  <a:pt x="50855" y="0"/>
                </a:moveTo>
                <a:cubicBezTo>
                  <a:pt x="52442" y="-529"/>
                  <a:pt x="59322" y="211667"/>
                  <a:pt x="50855" y="292100"/>
                </a:cubicBezTo>
                <a:cubicBezTo>
                  <a:pt x="42388" y="372533"/>
                  <a:pt x="1642" y="482071"/>
                  <a:pt x="55" y="482600"/>
                </a:cubicBezTo>
                <a:cubicBezTo>
                  <a:pt x="-1532" y="483129"/>
                  <a:pt x="31276" y="368300"/>
                  <a:pt x="41330" y="295275"/>
                </a:cubicBezTo>
                <a:cubicBezTo>
                  <a:pt x="51384" y="222250"/>
                  <a:pt x="49268" y="529"/>
                  <a:pt x="50855" y="0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6" name="フリーフォーム 1145">
            <a:extLst>
              <a:ext uri="{FF2B5EF4-FFF2-40B4-BE49-F238E27FC236}">
                <a16:creationId xmlns:a16="http://schemas.microsoft.com/office/drawing/2014/main" id="{1E64385A-720C-7CD8-48CC-67033073CF4E}"/>
              </a:ext>
            </a:extLst>
          </p:cNvPr>
          <p:cNvSpPr/>
          <p:nvPr/>
        </p:nvSpPr>
        <p:spPr>
          <a:xfrm>
            <a:off x="1624678" y="5898485"/>
            <a:ext cx="201925" cy="607697"/>
          </a:xfrm>
          <a:custGeom>
            <a:avLst/>
            <a:gdLst>
              <a:gd name="connsiteX0" fmla="*/ 200947 w 201925"/>
              <a:gd name="connsiteY0" fmla="*/ 3840 h 607697"/>
              <a:gd name="connsiteX1" fmla="*/ 4097 w 201925"/>
              <a:gd name="connsiteY1" fmla="*/ 597565 h 607697"/>
              <a:gd name="connsiteX2" fmla="*/ 77122 w 201925"/>
              <a:gd name="connsiteY2" fmla="*/ 353090 h 607697"/>
              <a:gd name="connsiteX3" fmla="*/ 200947 w 201925"/>
              <a:gd name="connsiteY3" fmla="*/ 3840 h 607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1925" h="607697">
                <a:moveTo>
                  <a:pt x="200947" y="3840"/>
                </a:moveTo>
                <a:cubicBezTo>
                  <a:pt x="188776" y="44586"/>
                  <a:pt x="24734" y="539357"/>
                  <a:pt x="4097" y="597565"/>
                </a:cubicBezTo>
                <a:cubicBezTo>
                  <a:pt x="-16540" y="655773"/>
                  <a:pt x="45901" y="448340"/>
                  <a:pt x="77122" y="353090"/>
                </a:cubicBezTo>
                <a:cubicBezTo>
                  <a:pt x="108343" y="257840"/>
                  <a:pt x="213118" y="-36906"/>
                  <a:pt x="200947" y="384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7" name="フリーフォーム 1146">
            <a:extLst>
              <a:ext uri="{FF2B5EF4-FFF2-40B4-BE49-F238E27FC236}">
                <a16:creationId xmlns:a16="http://schemas.microsoft.com/office/drawing/2014/main" id="{56E9775E-CC9C-C8EC-16CC-C076DE4D0FBE}"/>
              </a:ext>
            </a:extLst>
          </p:cNvPr>
          <p:cNvSpPr/>
          <p:nvPr/>
        </p:nvSpPr>
        <p:spPr>
          <a:xfrm>
            <a:off x="1831868" y="5194097"/>
            <a:ext cx="78191" cy="696241"/>
          </a:xfrm>
          <a:custGeom>
            <a:avLst/>
            <a:gdLst>
              <a:gd name="connsiteX0" fmla="*/ 12807 w 78191"/>
              <a:gd name="connsiteY0" fmla="*/ 203 h 696241"/>
              <a:gd name="connsiteX1" fmla="*/ 73132 w 78191"/>
              <a:gd name="connsiteY1" fmla="*/ 263728 h 696241"/>
              <a:gd name="connsiteX2" fmla="*/ 107 w 78191"/>
              <a:gd name="connsiteY2" fmla="*/ 695528 h 696241"/>
              <a:gd name="connsiteX3" fmla="*/ 57257 w 78191"/>
              <a:gd name="connsiteY3" fmla="*/ 362153 h 696241"/>
              <a:gd name="connsiteX4" fmla="*/ 76307 w 78191"/>
              <a:gd name="connsiteY4" fmla="*/ 222453 h 696241"/>
              <a:gd name="connsiteX5" fmla="*/ 12807 w 78191"/>
              <a:gd name="connsiteY5" fmla="*/ 203 h 6962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8191" h="696241">
                <a:moveTo>
                  <a:pt x="12807" y="203"/>
                </a:moveTo>
                <a:cubicBezTo>
                  <a:pt x="12278" y="7082"/>
                  <a:pt x="75249" y="147841"/>
                  <a:pt x="73132" y="263728"/>
                </a:cubicBezTo>
                <a:cubicBezTo>
                  <a:pt x="71015" y="379615"/>
                  <a:pt x="2753" y="679124"/>
                  <a:pt x="107" y="695528"/>
                </a:cubicBezTo>
                <a:cubicBezTo>
                  <a:pt x="-2539" y="711932"/>
                  <a:pt x="44557" y="440999"/>
                  <a:pt x="57257" y="362153"/>
                </a:cubicBezTo>
                <a:cubicBezTo>
                  <a:pt x="69957" y="283307"/>
                  <a:pt x="83186" y="282249"/>
                  <a:pt x="76307" y="222453"/>
                </a:cubicBezTo>
                <a:cubicBezTo>
                  <a:pt x="69428" y="162657"/>
                  <a:pt x="13336" y="-6676"/>
                  <a:pt x="12807" y="20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8" name="フリーフォーム 1147">
            <a:extLst>
              <a:ext uri="{FF2B5EF4-FFF2-40B4-BE49-F238E27FC236}">
                <a16:creationId xmlns:a16="http://schemas.microsoft.com/office/drawing/2014/main" id="{6F5F5777-614B-8BAF-6A1A-7F9140DFB55E}"/>
              </a:ext>
            </a:extLst>
          </p:cNvPr>
          <p:cNvSpPr/>
          <p:nvPr/>
        </p:nvSpPr>
        <p:spPr>
          <a:xfrm>
            <a:off x="1786912" y="5102687"/>
            <a:ext cx="103919" cy="269135"/>
          </a:xfrm>
          <a:custGeom>
            <a:avLst/>
            <a:gdLst>
              <a:gd name="connsiteX0" fmla="*/ 613 w 103919"/>
              <a:gd name="connsiteY0" fmla="*/ 2713 h 269135"/>
              <a:gd name="connsiteX1" fmla="*/ 102213 w 103919"/>
              <a:gd name="connsiteY1" fmla="*/ 266238 h 269135"/>
              <a:gd name="connsiteX2" fmla="*/ 60938 w 103919"/>
              <a:gd name="connsiteY2" fmla="*/ 136063 h 269135"/>
              <a:gd name="connsiteX3" fmla="*/ 613 w 103919"/>
              <a:gd name="connsiteY3" fmla="*/ 2713 h 2691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3919" h="269135">
                <a:moveTo>
                  <a:pt x="613" y="2713"/>
                </a:moveTo>
                <a:cubicBezTo>
                  <a:pt x="7492" y="24409"/>
                  <a:pt x="92159" y="244013"/>
                  <a:pt x="102213" y="266238"/>
                </a:cubicBezTo>
                <a:cubicBezTo>
                  <a:pt x="112267" y="288463"/>
                  <a:pt x="75225" y="176809"/>
                  <a:pt x="60938" y="136063"/>
                </a:cubicBezTo>
                <a:cubicBezTo>
                  <a:pt x="46651" y="95317"/>
                  <a:pt x="-6266" y="-18983"/>
                  <a:pt x="613" y="271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9" name="フリーフォーム 1148">
            <a:extLst>
              <a:ext uri="{FF2B5EF4-FFF2-40B4-BE49-F238E27FC236}">
                <a16:creationId xmlns:a16="http://schemas.microsoft.com/office/drawing/2014/main" id="{71239DCB-2EB5-5A16-9EB8-BCB1620FC49C}"/>
              </a:ext>
            </a:extLst>
          </p:cNvPr>
          <p:cNvSpPr/>
          <p:nvPr/>
        </p:nvSpPr>
        <p:spPr>
          <a:xfrm>
            <a:off x="1097661" y="5546719"/>
            <a:ext cx="29506" cy="822338"/>
          </a:xfrm>
          <a:custGeom>
            <a:avLst/>
            <a:gdLst>
              <a:gd name="connsiteX0" fmla="*/ 29464 w 29506"/>
              <a:gd name="connsiteY0" fmla="*/ 6 h 822338"/>
              <a:gd name="connsiteX1" fmla="*/ 889 w 29506"/>
              <a:gd name="connsiteY1" fmla="*/ 444506 h 822338"/>
              <a:gd name="connsiteX2" fmla="*/ 7239 w 29506"/>
              <a:gd name="connsiteY2" fmla="*/ 822331 h 822338"/>
              <a:gd name="connsiteX3" fmla="*/ 7239 w 29506"/>
              <a:gd name="connsiteY3" fmla="*/ 434981 h 822338"/>
              <a:gd name="connsiteX4" fmla="*/ 29464 w 29506"/>
              <a:gd name="connsiteY4" fmla="*/ 6 h 822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9506" h="822338">
                <a:moveTo>
                  <a:pt x="29464" y="6"/>
                </a:moveTo>
                <a:cubicBezTo>
                  <a:pt x="28406" y="1594"/>
                  <a:pt x="4593" y="307452"/>
                  <a:pt x="889" y="444506"/>
                </a:cubicBezTo>
                <a:cubicBezTo>
                  <a:pt x="-2815" y="581560"/>
                  <a:pt x="6181" y="823919"/>
                  <a:pt x="7239" y="822331"/>
                </a:cubicBezTo>
                <a:cubicBezTo>
                  <a:pt x="8297" y="820743"/>
                  <a:pt x="3006" y="572564"/>
                  <a:pt x="7239" y="434981"/>
                </a:cubicBezTo>
                <a:cubicBezTo>
                  <a:pt x="11472" y="297398"/>
                  <a:pt x="30522" y="-1582"/>
                  <a:pt x="29464" y="6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0" name="フリーフォーム 1149">
            <a:extLst>
              <a:ext uri="{FF2B5EF4-FFF2-40B4-BE49-F238E27FC236}">
                <a16:creationId xmlns:a16="http://schemas.microsoft.com/office/drawing/2014/main" id="{BE44A4D2-B37A-B6DF-8047-51A53667ECDE}"/>
              </a:ext>
            </a:extLst>
          </p:cNvPr>
          <p:cNvSpPr/>
          <p:nvPr/>
        </p:nvSpPr>
        <p:spPr>
          <a:xfrm>
            <a:off x="1527162" y="6584937"/>
            <a:ext cx="91494" cy="463574"/>
          </a:xfrm>
          <a:custGeom>
            <a:avLst/>
            <a:gdLst>
              <a:gd name="connsiteX0" fmla="*/ 88913 w 91494"/>
              <a:gd name="connsiteY0" fmla="*/ 13 h 463574"/>
              <a:gd name="connsiteX1" fmla="*/ 76213 w 91494"/>
              <a:gd name="connsiteY1" fmla="*/ 212738 h 463574"/>
              <a:gd name="connsiteX2" fmla="*/ 13 w 91494"/>
              <a:gd name="connsiteY2" fmla="*/ 463563 h 463574"/>
              <a:gd name="connsiteX3" fmla="*/ 82563 w 91494"/>
              <a:gd name="connsiteY3" fmla="*/ 222263 h 463574"/>
              <a:gd name="connsiteX4" fmla="*/ 88913 w 91494"/>
              <a:gd name="connsiteY4" fmla="*/ 13 h 4635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1494" h="463574">
                <a:moveTo>
                  <a:pt x="88913" y="13"/>
                </a:moveTo>
                <a:cubicBezTo>
                  <a:pt x="87855" y="-1575"/>
                  <a:pt x="91030" y="135480"/>
                  <a:pt x="76213" y="212738"/>
                </a:cubicBezTo>
                <a:cubicBezTo>
                  <a:pt x="61396" y="289996"/>
                  <a:pt x="-1045" y="461975"/>
                  <a:pt x="13" y="463563"/>
                </a:cubicBezTo>
                <a:cubicBezTo>
                  <a:pt x="1071" y="465151"/>
                  <a:pt x="68276" y="296346"/>
                  <a:pt x="82563" y="222263"/>
                </a:cubicBezTo>
                <a:cubicBezTo>
                  <a:pt x="96850" y="148180"/>
                  <a:pt x="89971" y="1601"/>
                  <a:pt x="88913" y="1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1" name="フリーフォーム 1150">
            <a:extLst>
              <a:ext uri="{FF2B5EF4-FFF2-40B4-BE49-F238E27FC236}">
                <a16:creationId xmlns:a16="http://schemas.microsoft.com/office/drawing/2014/main" id="{9EFDC895-A00B-332F-D8FA-4773DA4A8A96}"/>
              </a:ext>
            </a:extLst>
          </p:cNvPr>
          <p:cNvSpPr/>
          <p:nvPr/>
        </p:nvSpPr>
        <p:spPr>
          <a:xfrm>
            <a:off x="1463675" y="7289707"/>
            <a:ext cx="50818" cy="422469"/>
          </a:xfrm>
          <a:custGeom>
            <a:avLst/>
            <a:gdLst>
              <a:gd name="connsiteX0" fmla="*/ 50800 w 50818"/>
              <a:gd name="connsiteY0" fmla="*/ 93 h 422469"/>
              <a:gd name="connsiteX1" fmla="*/ 6350 w 50818"/>
              <a:gd name="connsiteY1" fmla="*/ 206468 h 422469"/>
              <a:gd name="connsiteX2" fmla="*/ 41275 w 50818"/>
              <a:gd name="connsiteY2" fmla="*/ 422368 h 422469"/>
              <a:gd name="connsiteX3" fmla="*/ 0 w 50818"/>
              <a:gd name="connsiteY3" fmla="*/ 231868 h 422469"/>
              <a:gd name="connsiteX4" fmla="*/ 50800 w 50818"/>
              <a:gd name="connsiteY4" fmla="*/ 93 h 4224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0818" h="422469">
                <a:moveTo>
                  <a:pt x="50800" y="93"/>
                </a:moveTo>
                <a:cubicBezTo>
                  <a:pt x="51858" y="-4140"/>
                  <a:pt x="7937" y="136089"/>
                  <a:pt x="6350" y="206468"/>
                </a:cubicBezTo>
                <a:cubicBezTo>
                  <a:pt x="4763" y="276847"/>
                  <a:pt x="42333" y="418135"/>
                  <a:pt x="41275" y="422368"/>
                </a:cubicBezTo>
                <a:cubicBezTo>
                  <a:pt x="40217" y="426601"/>
                  <a:pt x="0" y="297485"/>
                  <a:pt x="0" y="231868"/>
                </a:cubicBezTo>
                <a:cubicBezTo>
                  <a:pt x="0" y="166251"/>
                  <a:pt x="49742" y="4326"/>
                  <a:pt x="50800" y="9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2" name="フリーフォーム 1151">
            <a:extLst>
              <a:ext uri="{FF2B5EF4-FFF2-40B4-BE49-F238E27FC236}">
                <a16:creationId xmlns:a16="http://schemas.microsoft.com/office/drawing/2014/main" id="{A9C2D991-8823-D6B8-CFCD-BBA05EEE4460}"/>
              </a:ext>
            </a:extLst>
          </p:cNvPr>
          <p:cNvSpPr/>
          <p:nvPr/>
        </p:nvSpPr>
        <p:spPr>
          <a:xfrm>
            <a:off x="1235031" y="6390409"/>
            <a:ext cx="184200" cy="671398"/>
          </a:xfrm>
          <a:custGeom>
            <a:avLst/>
            <a:gdLst>
              <a:gd name="connsiteX0" fmla="*/ 149269 w 184200"/>
              <a:gd name="connsiteY0" fmla="*/ 866 h 671398"/>
              <a:gd name="connsiteX1" fmla="*/ 158794 w 184200"/>
              <a:gd name="connsiteY1" fmla="*/ 302491 h 671398"/>
              <a:gd name="connsiteX2" fmla="*/ 44 w 184200"/>
              <a:gd name="connsiteY2" fmla="*/ 670791 h 671398"/>
              <a:gd name="connsiteX3" fmla="*/ 142919 w 184200"/>
              <a:gd name="connsiteY3" fmla="*/ 385041 h 671398"/>
              <a:gd name="connsiteX4" fmla="*/ 184194 w 184200"/>
              <a:gd name="connsiteY4" fmla="*/ 216766 h 671398"/>
              <a:gd name="connsiteX5" fmla="*/ 149269 w 184200"/>
              <a:gd name="connsiteY5" fmla="*/ 866 h 6713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4200" h="671398">
                <a:moveTo>
                  <a:pt x="149269" y="866"/>
                </a:moveTo>
                <a:cubicBezTo>
                  <a:pt x="145036" y="15153"/>
                  <a:pt x="183665" y="190837"/>
                  <a:pt x="158794" y="302491"/>
                </a:cubicBezTo>
                <a:cubicBezTo>
                  <a:pt x="133923" y="414145"/>
                  <a:pt x="2690" y="657033"/>
                  <a:pt x="44" y="670791"/>
                </a:cubicBezTo>
                <a:cubicBezTo>
                  <a:pt x="-2602" y="684549"/>
                  <a:pt x="112227" y="460712"/>
                  <a:pt x="142919" y="385041"/>
                </a:cubicBezTo>
                <a:cubicBezTo>
                  <a:pt x="173611" y="309370"/>
                  <a:pt x="183665" y="280795"/>
                  <a:pt x="184194" y="216766"/>
                </a:cubicBezTo>
                <a:cubicBezTo>
                  <a:pt x="184723" y="152737"/>
                  <a:pt x="153502" y="-13421"/>
                  <a:pt x="149269" y="866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3" name="フリーフォーム 1152">
            <a:extLst>
              <a:ext uri="{FF2B5EF4-FFF2-40B4-BE49-F238E27FC236}">
                <a16:creationId xmlns:a16="http://schemas.microsoft.com/office/drawing/2014/main" id="{18219688-4E4E-600F-721D-523149947183}"/>
              </a:ext>
            </a:extLst>
          </p:cNvPr>
          <p:cNvSpPr/>
          <p:nvPr/>
        </p:nvSpPr>
        <p:spPr>
          <a:xfrm>
            <a:off x="885212" y="6388021"/>
            <a:ext cx="286386" cy="1004506"/>
          </a:xfrm>
          <a:custGeom>
            <a:avLst/>
            <a:gdLst>
              <a:gd name="connsiteX0" fmla="*/ 286363 w 286386"/>
              <a:gd name="connsiteY0" fmla="*/ 79 h 1004506"/>
              <a:gd name="connsiteX1" fmla="*/ 245088 w 286386"/>
              <a:gd name="connsiteY1" fmla="*/ 228679 h 1004506"/>
              <a:gd name="connsiteX2" fmla="*/ 238738 w 286386"/>
              <a:gd name="connsiteY2" fmla="*/ 403304 h 1004506"/>
              <a:gd name="connsiteX3" fmla="*/ 105388 w 286386"/>
              <a:gd name="connsiteY3" fmla="*/ 727154 h 1004506"/>
              <a:gd name="connsiteX4" fmla="*/ 64113 w 286386"/>
              <a:gd name="connsiteY4" fmla="*/ 784304 h 1004506"/>
              <a:gd name="connsiteX5" fmla="*/ 613 w 286386"/>
              <a:gd name="connsiteY5" fmla="*/ 1003379 h 1004506"/>
              <a:gd name="connsiteX6" fmla="*/ 105388 w 286386"/>
              <a:gd name="connsiteY6" fmla="*/ 679529 h 1004506"/>
              <a:gd name="connsiteX7" fmla="*/ 229213 w 286386"/>
              <a:gd name="connsiteY7" fmla="*/ 403304 h 1004506"/>
              <a:gd name="connsiteX8" fmla="*/ 238738 w 286386"/>
              <a:gd name="connsiteY8" fmla="*/ 254079 h 1004506"/>
              <a:gd name="connsiteX9" fmla="*/ 286363 w 286386"/>
              <a:gd name="connsiteY9" fmla="*/ 79 h 10045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86386" h="1004506">
                <a:moveTo>
                  <a:pt x="286363" y="79"/>
                </a:moveTo>
                <a:cubicBezTo>
                  <a:pt x="287421" y="-4154"/>
                  <a:pt x="253025" y="161475"/>
                  <a:pt x="245088" y="228679"/>
                </a:cubicBezTo>
                <a:cubicBezTo>
                  <a:pt x="237151" y="295883"/>
                  <a:pt x="262021" y="320225"/>
                  <a:pt x="238738" y="403304"/>
                </a:cubicBezTo>
                <a:cubicBezTo>
                  <a:pt x="215455" y="486383"/>
                  <a:pt x="134492" y="663654"/>
                  <a:pt x="105388" y="727154"/>
                </a:cubicBezTo>
                <a:cubicBezTo>
                  <a:pt x="76284" y="790654"/>
                  <a:pt x="81575" y="738267"/>
                  <a:pt x="64113" y="784304"/>
                </a:cubicBezTo>
                <a:cubicBezTo>
                  <a:pt x="46651" y="830341"/>
                  <a:pt x="-6266" y="1020841"/>
                  <a:pt x="613" y="1003379"/>
                </a:cubicBezTo>
                <a:cubicBezTo>
                  <a:pt x="7492" y="985917"/>
                  <a:pt x="67288" y="779541"/>
                  <a:pt x="105388" y="679529"/>
                </a:cubicBezTo>
                <a:cubicBezTo>
                  <a:pt x="143488" y="579517"/>
                  <a:pt x="206988" y="474212"/>
                  <a:pt x="229213" y="403304"/>
                </a:cubicBezTo>
                <a:cubicBezTo>
                  <a:pt x="251438" y="332396"/>
                  <a:pt x="229213" y="318637"/>
                  <a:pt x="238738" y="254079"/>
                </a:cubicBezTo>
                <a:cubicBezTo>
                  <a:pt x="248263" y="189521"/>
                  <a:pt x="285305" y="4312"/>
                  <a:pt x="286363" y="79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4" name="フリーフォーム 1153">
            <a:extLst>
              <a:ext uri="{FF2B5EF4-FFF2-40B4-BE49-F238E27FC236}">
                <a16:creationId xmlns:a16="http://schemas.microsoft.com/office/drawing/2014/main" id="{421DCB8E-05CF-D036-FC99-3BCC22E08881}"/>
              </a:ext>
            </a:extLst>
          </p:cNvPr>
          <p:cNvSpPr/>
          <p:nvPr/>
        </p:nvSpPr>
        <p:spPr>
          <a:xfrm>
            <a:off x="939799" y="7447675"/>
            <a:ext cx="591620" cy="311912"/>
          </a:xfrm>
          <a:custGeom>
            <a:avLst/>
            <a:gdLst>
              <a:gd name="connsiteX0" fmla="*/ 1 w 591620"/>
              <a:gd name="connsiteY0" fmla="*/ 32625 h 311912"/>
              <a:gd name="connsiteX1" fmla="*/ 203201 w 591620"/>
              <a:gd name="connsiteY1" fmla="*/ 38975 h 311912"/>
              <a:gd name="connsiteX2" fmla="*/ 320676 w 591620"/>
              <a:gd name="connsiteY2" fmla="*/ 140575 h 311912"/>
              <a:gd name="connsiteX3" fmla="*/ 307976 w 591620"/>
              <a:gd name="connsiteY3" fmla="*/ 96125 h 311912"/>
              <a:gd name="connsiteX4" fmla="*/ 584201 w 591620"/>
              <a:gd name="connsiteY4" fmla="*/ 305675 h 311912"/>
              <a:gd name="connsiteX5" fmla="*/ 501651 w 591620"/>
              <a:gd name="connsiteY5" fmla="*/ 245350 h 311912"/>
              <a:gd name="connsiteX6" fmla="*/ 384176 w 591620"/>
              <a:gd name="connsiteY6" fmla="*/ 127875 h 311912"/>
              <a:gd name="connsiteX7" fmla="*/ 349251 w 591620"/>
              <a:gd name="connsiteY7" fmla="*/ 4050 h 311912"/>
              <a:gd name="connsiteX8" fmla="*/ 365126 w 591620"/>
              <a:gd name="connsiteY8" fmla="*/ 127875 h 311912"/>
              <a:gd name="connsiteX9" fmla="*/ 295276 w 591620"/>
              <a:gd name="connsiteY9" fmla="*/ 67550 h 311912"/>
              <a:gd name="connsiteX10" fmla="*/ 320676 w 591620"/>
              <a:gd name="connsiteY10" fmla="*/ 105650 h 311912"/>
              <a:gd name="connsiteX11" fmla="*/ 222251 w 591620"/>
              <a:gd name="connsiteY11" fmla="*/ 875 h 311912"/>
              <a:gd name="connsiteX12" fmla="*/ 282576 w 591620"/>
              <a:gd name="connsiteY12" fmla="*/ 54850 h 311912"/>
              <a:gd name="connsiteX13" fmla="*/ 247651 w 591620"/>
              <a:gd name="connsiteY13" fmla="*/ 42150 h 311912"/>
              <a:gd name="connsiteX14" fmla="*/ 206376 w 591620"/>
              <a:gd name="connsiteY14" fmla="*/ 4050 h 311912"/>
              <a:gd name="connsiteX15" fmla="*/ 1 w 591620"/>
              <a:gd name="connsiteY15" fmla="*/ 32625 h 311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591620" h="311912">
                <a:moveTo>
                  <a:pt x="1" y="32625"/>
                </a:moveTo>
                <a:cubicBezTo>
                  <a:pt x="-528" y="38446"/>
                  <a:pt x="149755" y="20983"/>
                  <a:pt x="203201" y="38975"/>
                </a:cubicBezTo>
                <a:cubicBezTo>
                  <a:pt x="256647" y="56967"/>
                  <a:pt x="303214" y="131050"/>
                  <a:pt x="320676" y="140575"/>
                </a:cubicBezTo>
                <a:cubicBezTo>
                  <a:pt x="338139" y="150100"/>
                  <a:pt x="264055" y="68608"/>
                  <a:pt x="307976" y="96125"/>
                </a:cubicBezTo>
                <a:cubicBezTo>
                  <a:pt x="351897" y="123642"/>
                  <a:pt x="551922" y="280804"/>
                  <a:pt x="584201" y="305675"/>
                </a:cubicBezTo>
                <a:cubicBezTo>
                  <a:pt x="616480" y="330546"/>
                  <a:pt x="534988" y="274983"/>
                  <a:pt x="501651" y="245350"/>
                </a:cubicBezTo>
                <a:cubicBezTo>
                  <a:pt x="468314" y="215717"/>
                  <a:pt x="409576" y="168092"/>
                  <a:pt x="384176" y="127875"/>
                </a:cubicBezTo>
                <a:cubicBezTo>
                  <a:pt x="358776" y="87658"/>
                  <a:pt x="352426" y="4050"/>
                  <a:pt x="349251" y="4050"/>
                </a:cubicBezTo>
                <a:cubicBezTo>
                  <a:pt x="346076" y="4050"/>
                  <a:pt x="374122" y="117292"/>
                  <a:pt x="365126" y="127875"/>
                </a:cubicBezTo>
                <a:cubicBezTo>
                  <a:pt x="356130" y="138458"/>
                  <a:pt x="302684" y="71254"/>
                  <a:pt x="295276" y="67550"/>
                </a:cubicBezTo>
                <a:cubicBezTo>
                  <a:pt x="287868" y="63846"/>
                  <a:pt x="332847" y="116763"/>
                  <a:pt x="320676" y="105650"/>
                </a:cubicBezTo>
                <a:cubicBezTo>
                  <a:pt x="308505" y="94537"/>
                  <a:pt x="228601" y="9342"/>
                  <a:pt x="222251" y="875"/>
                </a:cubicBezTo>
                <a:cubicBezTo>
                  <a:pt x="215901" y="-7592"/>
                  <a:pt x="278343" y="47971"/>
                  <a:pt x="282576" y="54850"/>
                </a:cubicBezTo>
                <a:cubicBezTo>
                  <a:pt x="286809" y="61729"/>
                  <a:pt x="260351" y="50617"/>
                  <a:pt x="247651" y="42150"/>
                </a:cubicBezTo>
                <a:cubicBezTo>
                  <a:pt x="234951" y="33683"/>
                  <a:pt x="239713" y="4579"/>
                  <a:pt x="206376" y="4050"/>
                </a:cubicBezTo>
                <a:cubicBezTo>
                  <a:pt x="173039" y="3521"/>
                  <a:pt x="530" y="26804"/>
                  <a:pt x="1" y="3262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5" name="フリーフォーム 1154">
            <a:extLst>
              <a:ext uri="{FF2B5EF4-FFF2-40B4-BE49-F238E27FC236}">
                <a16:creationId xmlns:a16="http://schemas.microsoft.com/office/drawing/2014/main" id="{521CF31E-1EE5-F75B-9689-53ECE8B87416}"/>
              </a:ext>
            </a:extLst>
          </p:cNvPr>
          <p:cNvSpPr/>
          <p:nvPr/>
        </p:nvSpPr>
        <p:spPr>
          <a:xfrm>
            <a:off x="666704" y="7540612"/>
            <a:ext cx="133407" cy="174652"/>
          </a:xfrm>
          <a:custGeom>
            <a:avLst/>
            <a:gdLst>
              <a:gd name="connsiteX0" fmla="*/ 133396 w 133407"/>
              <a:gd name="connsiteY0" fmla="*/ 13 h 174652"/>
              <a:gd name="connsiteX1" fmla="*/ 38146 w 133407"/>
              <a:gd name="connsiteY1" fmla="*/ 88913 h 174652"/>
              <a:gd name="connsiteX2" fmla="*/ 46 w 133407"/>
              <a:gd name="connsiteY2" fmla="*/ 174638 h 174652"/>
              <a:gd name="connsiteX3" fmla="*/ 44496 w 133407"/>
              <a:gd name="connsiteY3" fmla="*/ 95263 h 174652"/>
              <a:gd name="connsiteX4" fmla="*/ 133396 w 133407"/>
              <a:gd name="connsiteY4" fmla="*/ 13 h 1746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3407" h="174652">
                <a:moveTo>
                  <a:pt x="133396" y="13"/>
                </a:moveTo>
                <a:cubicBezTo>
                  <a:pt x="132338" y="-1045"/>
                  <a:pt x="60371" y="59809"/>
                  <a:pt x="38146" y="88913"/>
                </a:cubicBezTo>
                <a:cubicBezTo>
                  <a:pt x="15921" y="118017"/>
                  <a:pt x="-1012" y="173580"/>
                  <a:pt x="46" y="174638"/>
                </a:cubicBezTo>
                <a:cubicBezTo>
                  <a:pt x="1104" y="175696"/>
                  <a:pt x="24917" y="118546"/>
                  <a:pt x="44496" y="95263"/>
                </a:cubicBezTo>
                <a:cubicBezTo>
                  <a:pt x="64075" y="71980"/>
                  <a:pt x="134454" y="1071"/>
                  <a:pt x="133396" y="13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6" name="フリーフォーム 1155">
            <a:extLst>
              <a:ext uri="{FF2B5EF4-FFF2-40B4-BE49-F238E27FC236}">
                <a16:creationId xmlns:a16="http://schemas.microsoft.com/office/drawing/2014/main" id="{5FD68285-30FB-9E8E-BC7E-2BC9B700785E}"/>
              </a:ext>
            </a:extLst>
          </p:cNvPr>
          <p:cNvSpPr/>
          <p:nvPr/>
        </p:nvSpPr>
        <p:spPr>
          <a:xfrm>
            <a:off x="990895" y="7543404"/>
            <a:ext cx="538450" cy="562443"/>
          </a:xfrm>
          <a:custGeom>
            <a:avLst/>
            <a:gdLst>
              <a:gd name="connsiteX0" fmla="*/ 12405 w 538450"/>
              <a:gd name="connsiteY0" fmla="*/ 13096 h 562443"/>
              <a:gd name="connsiteX1" fmla="*/ 434680 w 538450"/>
              <a:gd name="connsiteY1" fmla="*/ 375046 h 562443"/>
              <a:gd name="connsiteX2" fmla="*/ 393405 w 538450"/>
              <a:gd name="connsiteY2" fmla="*/ 343296 h 562443"/>
              <a:gd name="connsiteX3" fmla="*/ 495005 w 538450"/>
              <a:gd name="connsiteY3" fmla="*/ 432196 h 562443"/>
              <a:gd name="connsiteX4" fmla="*/ 526755 w 538450"/>
              <a:gd name="connsiteY4" fmla="*/ 562371 h 562443"/>
              <a:gd name="connsiteX5" fmla="*/ 501355 w 538450"/>
              <a:gd name="connsiteY5" fmla="*/ 444896 h 562443"/>
              <a:gd name="connsiteX6" fmla="*/ 145755 w 538450"/>
              <a:gd name="connsiteY6" fmla="*/ 111521 h 562443"/>
              <a:gd name="connsiteX7" fmla="*/ 12405 w 538450"/>
              <a:gd name="connsiteY7" fmla="*/ 13096 h 5624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38450" h="562443">
                <a:moveTo>
                  <a:pt x="12405" y="13096"/>
                </a:moveTo>
                <a:cubicBezTo>
                  <a:pt x="60559" y="57017"/>
                  <a:pt x="371180" y="320013"/>
                  <a:pt x="434680" y="375046"/>
                </a:cubicBezTo>
                <a:cubicBezTo>
                  <a:pt x="498180" y="430079"/>
                  <a:pt x="383351" y="333771"/>
                  <a:pt x="393405" y="343296"/>
                </a:cubicBezTo>
                <a:cubicBezTo>
                  <a:pt x="403459" y="352821"/>
                  <a:pt x="472780" y="395684"/>
                  <a:pt x="495005" y="432196"/>
                </a:cubicBezTo>
                <a:cubicBezTo>
                  <a:pt x="517230" y="468708"/>
                  <a:pt x="525697" y="560254"/>
                  <a:pt x="526755" y="562371"/>
                </a:cubicBezTo>
                <a:cubicBezTo>
                  <a:pt x="527813" y="564488"/>
                  <a:pt x="564855" y="520038"/>
                  <a:pt x="501355" y="444896"/>
                </a:cubicBezTo>
                <a:cubicBezTo>
                  <a:pt x="437855" y="369754"/>
                  <a:pt x="225130" y="178725"/>
                  <a:pt x="145755" y="111521"/>
                </a:cubicBezTo>
                <a:cubicBezTo>
                  <a:pt x="66380" y="44317"/>
                  <a:pt x="-35749" y="-30825"/>
                  <a:pt x="12405" y="13096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7" name="フリーフォーム 1156">
            <a:extLst>
              <a:ext uri="{FF2B5EF4-FFF2-40B4-BE49-F238E27FC236}">
                <a16:creationId xmlns:a16="http://schemas.microsoft.com/office/drawing/2014/main" id="{BAA458BD-B522-05E0-B8C9-EE59A35AF1EF}"/>
              </a:ext>
            </a:extLst>
          </p:cNvPr>
          <p:cNvSpPr/>
          <p:nvPr/>
        </p:nvSpPr>
        <p:spPr>
          <a:xfrm>
            <a:off x="854456" y="7591797"/>
            <a:ext cx="490447" cy="623506"/>
          </a:xfrm>
          <a:custGeom>
            <a:avLst/>
            <a:gdLst>
              <a:gd name="connsiteX0" fmla="*/ 2794 w 490447"/>
              <a:gd name="connsiteY0" fmla="*/ 2803 h 623506"/>
              <a:gd name="connsiteX1" fmla="*/ 317119 w 490447"/>
              <a:gd name="connsiteY1" fmla="*/ 333003 h 623506"/>
              <a:gd name="connsiteX2" fmla="*/ 488569 w 490447"/>
              <a:gd name="connsiteY2" fmla="*/ 621928 h 623506"/>
              <a:gd name="connsiteX3" fmla="*/ 212344 w 490447"/>
              <a:gd name="connsiteY3" fmla="*/ 202828 h 623506"/>
              <a:gd name="connsiteX4" fmla="*/ 164719 w 490447"/>
              <a:gd name="connsiteY4" fmla="*/ 186953 h 623506"/>
              <a:gd name="connsiteX5" fmla="*/ 161544 w 490447"/>
              <a:gd name="connsiteY5" fmla="*/ 174253 h 623506"/>
              <a:gd name="connsiteX6" fmla="*/ 2794 w 490447"/>
              <a:gd name="connsiteY6" fmla="*/ 2803 h 6235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90447" h="623506">
                <a:moveTo>
                  <a:pt x="2794" y="2803"/>
                </a:moveTo>
                <a:cubicBezTo>
                  <a:pt x="28723" y="29261"/>
                  <a:pt x="236157" y="229816"/>
                  <a:pt x="317119" y="333003"/>
                </a:cubicBezTo>
                <a:cubicBezTo>
                  <a:pt x="398081" y="436190"/>
                  <a:pt x="506031" y="643624"/>
                  <a:pt x="488569" y="621928"/>
                </a:cubicBezTo>
                <a:cubicBezTo>
                  <a:pt x="471107" y="600232"/>
                  <a:pt x="266319" y="275324"/>
                  <a:pt x="212344" y="202828"/>
                </a:cubicBezTo>
                <a:cubicBezTo>
                  <a:pt x="158369" y="130332"/>
                  <a:pt x="173186" y="191716"/>
                  <a:pt x="164719" y="186953"/>
                </a:cubicBezTo>
                <a:cubicBezTo>
                  <a:pt x="156252" y="182190"/>
                  <a:pt x="183769" y="203357"/>
                  <a:pt x="161544" y="174253"/>
                </a:cubicBezTo>
                <a:cubicBezTo>
                  <a:pt x="139319" y="145149"/>
                  <a:pt x="-23135" y="-23655"/>
                  <a:pt x="2794" y="2803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8" name="フリーフォーム 1157">
            <a:extLst>
              <a:ext uri="{FF2B5EF4-FFF2-40B4-BE49-F238E27FC236}">
                <a16:creationId xmlns:a16="http://schemas.microsoft.com/office/drawing/2014/main" id="{3D92D052-4F2E-B0B4-4158-89B3385D4875}"/>
              </a:ext>
            </a:extLst>
          </p:cNvPr>
          <p:cNvSpPr/>
          <p:nvPr/>
        </p:nvSpPr>
        <p:spPr>
          <a:xfrm>
            <a:off x="815959" y="7794612"/>
            <a:ext cx="323914" cy="589177"/>
          </a:xfrm>
          <a:custGeom>
            <a:avLst/>
            <a:gdLst>
              <a:gd name="connsiteX0" fmla="*/ 16 w 323914"/>
              <a:gd name="connsiteY0" fmla="*/ 13 h 589177"/>
              <a:gd name="connsiteX1" fmla="*/ 158766 w 323914"/>
              <a:gd name="connsiteY1" fmla="*/ 234963 h 589177"/>
              <a:gd name="connsiteX2" fmla="*/ 276241 w 323914"/>
              <a:gd name="connsiteY2" fmla="*/ 549288 h 589177"/>
              <a:gd name="connsiteX3" fmla="*/ 323866 w 323914"/>
              <a:gd name="connsiteY3" fmla="*/ 581038 h 589177"/>
              <a:gd name="connsiteX4" fmla="*/ 282591 w 323914"/>
              <a:gd name="connsiteY4" fmla="*/ 552463 h 589177"/>
              <a:gd name="connsiteX5" fmla="*/ 168291 w 323914"/>
              <a:gd name="connsiteY5" fmla="*/ 225438 h 589177"/>
              <a:gd name="connsiteX6" fmla="*/ 16 w 323914"/>
              <a:gd name="connsiteY6" fmla="*/ 13 h 5891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23914" h="589177">
                <a:moveTo>
                  <a:pt x="16" y="13"/>
                </a:moveTo>
                <a:cubicBezTo>
                  <a:pt x="-1571" y="1600"/>
                  <a:pt x="112729" y="143417"/>
                  <a:pt x="158766" y="234963"/>
                </a:cubicBezTo>
                <a:cubicBezTo>
                  <a:pt x="204803" y="326509"/>
                  <a:pt x="248724" y="491609"/>
                  <a:pt x="276241" y="549288"/>
                </a:cubicBezTo>
                <a:cubicBezTo>
                  <a:pt x="303758" y="606967"/>
                  <a:pt x="322808" y="580509"/>
                  <a:pt x="323866" y="581038"/>
                </a:cubicBezTo>
                <a:cubicBezTo>
                  <a:pt x="324924" y="581567"/>
                  <a:pt x="308520" y="611730"/>
                  <a:pt x="282591" y="552463"/>
                </a:cubicBezTo>
                <a:cubicBezTo>
                  <a:pt x="256662" y="493196"/>
                  <a:pt x="210095" y="313280"/>
                  <a:pt x="168291" y="225438"/>
                </a:cubicBezTo>
                <a:cubicBezTo>
                  <a:pt x="126487" y="137596"/>
                  <a:pt x="1603" y="-1574"/>
                  <a:pt x="16" y="13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9" name="フリーフォーム 1158">
            <a:extLst>
              <a:ext uri="{FF2B5EF4-FFF2-40B4-BE49-F238E27FC236}">
                <a16:creationId xmlns:a16="http://schemas.microsoft.com/office/drawing/2014/main" id="{B8438968-78D6-1AE4-DAE5-AFE111856C28}"/>
              </a:ext>
            </a:extLst>
          </p:cNvPr>
          <p:cNvSpPr/>
          <p:nvPr/>
        </p:nvSpPr>
        <p:spPr>
          <a:xfrm>
            <a:off x="611153" y="8012379"/>
            <a:ext cx="596463" cy="655828"/>
          </a:xfrm>
          <a:custGeom>
            <a:avLst/>
            <a:gdLst>
              <a:gd name="connsiteX0" fmla="*/ 1622 w 596463"/>
              <a:gd name="connsiteY0" fmla="*/ 1321 h 655828"/>
              <a:gd name="connsiteX1" fmla="*/ 84172 w 596463"/>
              <a:gd name="connsiteY1" fmla="*/ 198171 h 655828"/>
              <a:gd name="connsiteX2" fmla="*/ 246097 w 596463"/>
              <a:gd name="connsiteY2" fmla="*/ 382321 h 655828"/>
              <a:gd name="connsiteX3" fmla="*/ 446122 w 596463"/>
              <a:gd name="connsiteY3" fmla="*/ 544246 h 655828"/>
              <a:gd name="connsiteX4" fmla="*/ 592172 w 596463"/>
              <a:gd name="connsiteY4" fmla="*/ 652196 h 655828"/>
              <a:gd name="connsiteX5" fmla="*/ 277847 w 596463"/>
              <a:gd name="connsiteY5" fmla="*/ 410896 h 655828"/>
              <a:gd name="connsiteX6" fmla="*/ 154022 w 596463"/>
              <a:gd name="connsiteY6" fmla="*/ 299771 h 655828"/>
              <a:gd name="connsiteX7" fmla="*/ 1622 w 596463"/>
              <a:gd name="connsiteY7" fmla="*/ 1321 h 6558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96463" h="655828">
                <a:moveTo>
                  <a:pt x="1622" y="1321"/>
                </a:moveTo>
                <a:cubicBezTo>
                  <a:pt x="-10020" y="-15612"/>
                  <a:pt x="43426" y="134671"/>
                  <a:pt x="84172" y="198171"/>
                </a:cubicBezTo>
                <a:cubicBezTo>
                  <a:pt x="124918" y="261671"/>
                  <a:pt x="185772" y="324642"/>
                  <a:pt x="246097" y="382321"/>
                </a:cubicBezTo>
                <a:cubicBezTo>
                  <a:pt x="306422" y="440000"/>
                  <a:pt x="388443" y="499267"/>
                  <a:pt x="446122" y="544246"/>
                </a:cubicBezTo>
                <a:cubicBezTo>
                  <a:pt x="503801" y="589225"/>
                  <a:pt x="620218" y="674421"/>
                  <a:pt x="592172" y="652196"/>
                </a:cubicBezTo>
                <a:cubicBezTo>
                  <a:pt x="564126" y="629971"/>
                  <a:pt x="350872" y="469633"/>
                  <a:pt x="277847" y="410896"/>
                </a:cubicBezTo>
                <a:cubicBezTo>
                  <a:pt x="204822" y="352159"/>
                  <a:pt x="197414" y="362213"/>
                  <a:pt x="154022" y="299771"/>
                </a:cubicBezTo>
                <a:cubicBezTo>
                  <a:pt x="110630" y="237329"/>
                  <a:pt x="13264" y="18254"/>
                  <a:pt x="1622" y="132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0" name="フリーフォーム 1159">
            <a:extLst>
              <a:ext uri="{FF2B5EF4-FFF2-40B4-BE49-F238E27FC236}">
                <a16:creationId xmlns:a16="http://schemas.microsoft.com/office/drawing/2014/main" id="{976C0B68-CEE3-12D9-AF9A-574A41C210FC}"/>
              </a:ext>
            </a:extLst>
          </p:cNvPr>
          <p:cNvSpPr/>
          <p:nvPr/>
        </p:nvSpPr>
        <p:spPr>
          <a:xfrm>
            <a:off x="1516034" y="7749026"/>
            <a:ext cx="261982" cy="499646"/>
          </a:xfrm>
          <a:custGeom>
            <a:avLst/>
            <a:gdLst>
              <a:gd name="connsiteX0" fmla="*/ 1616 w 261982"/>
              <a:gd name="connsiteY0" fmla="*/ 4324 h 499646"/>
              <a:gd name="connsiteX1" fmla="*/ 93691 w 261982"/>
              <a:gd name="connsiteY1" fmla="*/ 118624 h 499646"/>
              <a:gd name="connsiteX2" fmla="*/ 169891 w 261982"/>
              <a:gd name="connsiteY2" fmla="*/ 261499 h 499646"/>
              <a:gd name="connsiteX3" fmla="*/ 261966 w 261982"/>
              <a:gd name="connsiteY3" fmla="*/ 499624 h 499646"/>
              <a:gd name="connsiteX4" fmla="*/ 176241 w 261982"/>
              <a:gd name="connsiteY4" fmla="*/ 274199 h 499646"/>
              <a:gd name="connsiteX5" fmla="*/ 1616 w 261982"/>
              <a:gd name="connsiteY5" fmla="*/ 4324 h 4996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61982" h="499646">
                <a:moveTo>
                  <a:pt x="1616" y="4324"/>
                </a:moveTo>
                <a:cubicBezTo>
                  <a:pt x="-12142" y="-21605"/>
                  <a:pt x="65645" y="75762"/>
                  <a:pt x="93691" y="118624"/>
                </a:cubicBezTo>
                <a:cubicBezTo>
                  <a:pt x="121737" y="161487"/>
                  <a:pt x="141845" y="197999"/>
                  <a:pt x="169891" y="261499"/>
                </a:cubicBezTo>
                <a:cubicBezTo>
                  <a:pt x="197937" y="324999"/>
                  <a:pt x="260908" y="497507"/>
                  <a:pt x="261966" y="499624"/>
                </a:cubicBezTo>
                <a:cubicBezTo>
                  <a:pt x="263024" y="501741"/>
                  <a:pt x="212753" y="353574"/>
                  <a:pt x="176241" y="274199"/>
                </a:cubicBezTo>
                <a:cubicBezTo>
                  <a:pt x="139729" y="194824"/>
                  <a:pt x="15374" y="30253"/>
                  <a:pt x="1616" y="432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1" name="フリーフォーム 1160">
            <a:extLst>
              <a:ext uri="{FF2B5EF4-FFF2-40B4-BE49-F238E27FC236}">
                <a16:creationId xmlns:a16="http://schemas.microsoft.com/office/drawing/2014/main" id="{86F35E65-E6E6-C168-3276-E1D8E290131C}"/>
              </a:ext>
            </a:extLst>
          </p:cNvPr>
          <p:cNvSpPr/>
          <p:nvPr/>
        </p:nvSpPr>
        <p:spPr>
          <a:xfrm>
            <a:off x="2644307" y="3910946"/>
            <a:ext cx="128077" cy="1293261"/>
          </a:xfrm>
          <a:custGeom>
            <a:avLst/>
            <a:gdLst>
              <a:gd name="connsiteX0" fmla="*/ 127468 w 128077"/>
              <a:gd name="connsiteY0" fmla="*/ 7004 h 1293261"/>
              <a:gd name="connsiteX1" fmla="*/ 32218 w 128077"/>
              <a:gd name="connsiteY1" fmla="*/ 559454 h 1293261"/>
              <a:gd name="connsiteX2" fmla="*/ 13168 w 128077"/>
              <a:gd name="connsiteY2" fmla="*/ 778529 h 1293261"/>
              <a:gd name="connsiteX3" fmla="*/ 468 w 128077"/>
              <a:gd name="connsiteY3" fmla="*/ 708679 h 1293261"/>
              <a:gd name="connsiteX4" fmla="*/ 13168 w 128077"/>
              <a:gd name="connsiteY4" fmla="*/ 819804 h 1293261"/>
              <a:gd name="connsiteX5" fmla="*/ 38568 w 128077"/>
              <a:gd name="connsiteY5" fmla="*/ 1292879 h 1293261"/>
              <a:gd name="connsiteX6" fmla="*/ 468 w 128077"/>
              <a:gd name="connsiteY6" fmla="*/ 734079 h 1293261"/>
              <a:gd name="connsiteX7" fmla="*/ 70318 w 128077"/>
              <a:gd name="connsiteY7" fmla="*/ 276879 h 1293261"/>
              <a:gd name="connsiteX8" fmla="*/ 127468 w 128077"/>
              <a:gd name="connsiteY8" fmla="*/ 7004 h 12932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28077" h="1293261">
                <a:moveTo>
                  <a:pt x="127468" y="7004"/>
                </a:moveTo>
                <a:cubicBezTo>
                  <a:pt x="121118" y="54100"/>
                  <a:pt x="51268" y="430866"/>
                  <a:pt x="32218" y="559454"/>
                </a:cubicBezTo>
                <a:cubicBezTo>
                  <a:pt x="13168" y="688042"/>
                  <a:pt x="18460" y="753658"/>
                  <a:pt x="13168" y="778529"/>
                </a:cubicBezTo>
                <a:cubicBezTo>
                  <a:pt x="7876" y="803400"/>
                  <a:pt x="468" y="701800"/>
                  <a:pt x="468" y="708679"/>
                </a:cubicBezTo>
                <a:cubicBezTo>
                  <a:pt x="468" y="715558"/>
                  <a:pt x="6818" y="722437"/>
                  <a:pt x="13168" y="819804"/>
                </a:cubicBezTo>
                <a:cubicBezTo>
                  <a:pt x="19518" y="917171"/>
                  <a:pt x="40685" y="1307167"/>
                  <a:pt x="38568" y="1292879"/>
                </a:cubicBezTo>
                <a:cubicBezTo>
                  <a:pt x="36451" y="1278592"/>
                  <a:pt x="-4824" y="903412"/>
                  <a:pt x="468" y="734079"/>
                </a:cubicBezTo>
                <a:cubicBezTo>
                  <a:pt x="5760" y="564746"/>
                  <a:pt x="51797" y="392237"/>
                  <a:pt x="70318" y="276879"/>
                </a:cubicBezTo>
                <a:cubicBezTo>
                  <a:pt x="88839" y="161521"/>
                  <a:pt x="133818" y="-40092"/>
                  <a:pt x="127468" y="700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2" name="フリーフォーム 1161">
            <a:extLst>
              <a:ext uri="{FF2B5EF4-FFF2-40B4-BE49-F238E27FC236}">
                <a16:creationId xmlns:a16="http://schemas.microsoft.com/office/drawing/2014/main" id="{FB473D3F-D4F3-3D53-165C-DF51C263CBBE}"/>
              </a:ext>
            </a:extLst>
          </p:cNvPr>
          <p:cNvSpPr/>
          <p:nvPr/>
        </p:nvSpPr>
        <p:spPr>
          <a:xfrm>
            <a:off x="2427133" y="5221129"/>
            <a:ext cx="250084" cy="817296"/>
          </a:xfrm>
          <a:custGeom>
            <a:avLst/>
            <a:gdLst>
              <a:gd name="connsiteX0" fmla="*/ 249392 w 250084"/>
              <a:gd name="connsiteY0" fmla="*/ 1746 h 817296"/>
              <a:gd name="connsiteX1" fmla="*/ 236692 w 250084"/>
              <a:gd name="connsiteY1" fmla="*/ 236696 h 817296"/>
              <a:gd name="connsiteX2" fmla="*/ 223992 w 250084"/>
              <a:gd name="connsiteY2" fmla="*/ 192246 h 817296"/>
              <a:gd name="connsiteX3" fmla="*/ 233517 w 250084"/>
              <a:gd name="connsiteY3" fmla="*/ 290671 h 817296"/>
              <a:gd name="connsiteX4" fmla="*/ 214467 w 250084"/>
              <a:gd name="connsiteY4" fmla="*/ 258921 h 817296"/>
              <a:gd name="connsiteX5" fmla="*/ 214467 w 250084"/>
              <a:gd name="connsiteY5" fmla="*/ 341471 h 817296"/>
              <a:gd name="connsiteX6" fmla="*/ 214467 w 250084"/>
              <a:gd name="connsiteY6" fmla="*/ 319246 h 817296"/>
              <a:gd name="connsiteX7" fmla="*/ 208117 w 250084"/>
              <a:gd name="connsiteY7" fmla="*/ 392271 h 817296"/>
              <a:gd name="connsiteX8" fmla="*/ 211292 w 250084"/>
              <a:gd name="connsiteY8" fmla="*/ 360521 h 817296"/>
              <a:gd name="connsiteX9" fmla="*/ 208117 w 250084"/>
              <a:gd name="connsiteY9" fmla="*/ 411321 h 817296"/>
              <a:gd name="connsiteX10" fmla="*/ 211292 w 250084"/>
              <a:gd name="connsiteY10" fmla="*/ 474821 h 817296"/>
              <a:gd name="connsiteX11" fmla="*/ 157317 w 250084"/>
              <a:gd name="connsiteY11" fmla="*/ 528796 h 817296"/>
              <a:gd name="connsiteX12" fmla="*/ 147792 w 250084"/>
              <a:gd name="connsiteY12" fmla="*/ 595471 h 817296"/>
              <a:gd name="connsiteX13" fmla="*/ 154142 w 250084"/>
              <a:gd name="connsiteY13" fmla="*/ 554196 h 817296"/>
              <a:gd name="connsiteX14" fmla="*/ 96992 w 250084"/>
              <a:gd name="connsiteY14" fmla="*/ 671671 h 817296"/>
              <a:gd name="connsiteX15" fmla="*/ 84292 w 250084"/>
              <a:gd name="connsiteY15" fmla="*/ 709771 h 817296"/>
              <a:gd name="connsiteX16" fmla="*/ 128742 w 250084"/>
              <a:gd name="connsiteY16" fmla="*/ 633571 h 817296"/>
              <a:gd name="connsiteX17" fmla="*/ 1742 w 250084"/>
              <a:gd name="connsiteY17" fmla="*/ 814546 h 817296"/>
              <a:gd name="connsiteX18" fmla="*/ 65242 w 250084"/>
              <a:gd name="connsiteY18" fmla="*/ 722471 h 817296"/>
              <a:gd name="connsiteX19" fmla="*/ 208117 w 250084"/>
              <a:gd name="connsiteY19" fmla="*/ 455771 h 817296"/>
              <a:gd name="connsiteX20" fmla="*/ 214467 w 250084"/>
              <a:gd name="connsiteY20" fmla="*/ 379571 h 817296"/>
              <a:gd name="connsiteX21" fmla="*/ 249392 w 250084"/>
              <a:gd name="connsiteY21" fmla="*/ 1746 h 8172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250084" h="817296">
                <a:moveTo>
                  <a:pt x="249392" y="1746"/>
                </a:moveTo>
                <a:cubicBezTo>
                  <a:pt x="253096" y="-22067"/>
                  <a:pt x="240925" y="204946"/>
                  <a:pt x="236692" y="236696"/>
                </a:cubicBezTo>
                <a:cubicBezTo>
                  <a:pt x="232459" y="268446"/>
                  <a:pt x="224521" y="183250"/>
                  <a:pt x="223992" y="192246"/>
                </a:cubicBezTo>
                <a:cubicBezTo>
                  <a:pt x="223463" y="201242"/>
                  <a:pt x="235104" y="279559"/>
                  <a:pt x="233517" y="290671"/>
                </a:cubicBezTo>
                <a:cubicBezTo>
                  <a:pt x="231930" y="301783"/>
                  <a:pt x="217642" y="250454"/>
                  <a:pt x="214467" y="258921"/>
                </a:cubicBezTo>
                <a:cubicBezTo>
                  <a:pt x="211292" y="267388"/>
                  <a:pt x="214467" y="341471"/>
                  <a:pt x="214467" y="341471"/>
                </a:cubicBezTo>
                <a:cubicBezTo>
                  <a:pt x="214467" y="351525"/>
                  <a:pt x="215525" y="310779"/>
                  <a:pt x="214467" y="319246"/>
                </a:cubicBezTo>
                <a:cubicBezTo>
                  <a:pt x="213409" y="327713"/>
                  <a:pt x="208646" y="385392"/>
                  <a:pt x="208117" y="392271"/>
                </a:cubicBezTo>
                <a:cubicBezTo>
                  <a:pt x="207588" y="399150"/>
                  <a:pt x="211292" y="357346"/>
                  <a:pt x="211292" y="360521"/>
                </a:cubicBezTo>
                <a:cubicBezTo>
                  <a:pt x="211292" y="363696"/>
                  <a:pt x="208117" y="392271"/>
                  <a:pt x="208117" y="411321"/>
                </a:cubicBezTo>
                <a:cubicBezTo>
                  <a:pt x="208117" y="430371"/>
                  <a:pt x="219759" y="455242"/>
                  <a:pt x="211292" y="474821"/>
                </a:cubicBezTo>
                <a:cubicBezTo>
                  <a:pt x="202825" y="494400"/>
                  <a:pt x="167900" y="508688"/>
                  <a:pt x="157317" y="528796"/>
                </a:cubicBezTo>
                <a:cubicBezTo>
                  <a:pt x="146734" y="548904"/>
                  <a:pt x="148321" y="591238"/>
                  <a:pt x="147792" y="595471"/>
                </a:cubicBezTo>
                <a:cubicBezTo>
                  <a:pt x="147263" y="599704"/>
                  <a:pt x="162609" y="541496"/>
                  <a:pt x="154142" y="554196"/>
                </a:cubicBezTo>
                <a:cubicBezTo>
                  <a:pt x="145675" y="566896"/>
                  <a:pt x="108634" y="645742"/>
                  <a:pt x="96992" y="671671"/>
                </a:cubicBezTo>
                <a:cubicBezTo>
                  <a:pt x="85350" y="697600"/>
                  <a:pt x="79000" y="716121"/>
                  <a:pt x="84292" y="709771"/>
                </a:cubicBezTo>
                <a:cubicBezTo>
                  <a:pt x="89584" y="703421"/>
                  <a:pt x="142500" y="616109"/>
                  <a:pt x="128742" y="633571"/>
                </a:cubicBezTo>
                <a:cubicBezTo>
                  <a:pt x="114984" y="651033"/>
                  <a:pt x="12325" y="799729"/>
                  <a:pt x="1742" y="814546"/>
                </a:cubicBezTo>
                <a:cubicBezTo>
                  <a:pt x="-8841" y="829363"/>
                  <a:pt x="30846" y="782267"/>
                  <a:pt x="65242" y="722471"/>
                </a:cubicBezTo>
                <a:cubicBezTo>
                  <a:pt x="99638" y="662675"/>
                  <a:pt x="183246" y="512921"/>
                  <a:pt x="208117" y="455771"/>
                </a:cubicBezTo>
                <a:cubicBezTo>
                  <a:pt x="232988" y="398621"/>
                  <a:pt x="206529" y="451009"/>
                  <a:pt x="214467" y="379571"/>
                </a:cubicBezTo>
                <a:cubicBezTo>
                  <a:pt x="222404" y="308134"/>
                  <a:pt x="245688" y="25559"/>
                  <a:pt x="249392" y="174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3" name="フリーフォーム 1162">
            <a:extLst>
              <a:ext uri="{FF2B5EF4-FFF2-40B4-BE49-F238E27FC236}">
                <a16:creationId xmlns:a16="http://schemas.microsoft.com/office/drawing/2014/main" id="{92008678-13F8-1EAE-5D99-D9646399D3ED}"/>
              </a:ext>
            </a:extLst>
          </p:cNvPr>
          <p:cNvSpPr/>
          <p:nvPr/>
        </p:nvSpPr>
        <p:spPr>
          <a:xfrm>
            <a:off x="1896040" y="5760746"/>
            <a:ext cx="308600" cy="391515"/>
          </a:xfrm>
          <a:custGeom>
            <a:avLst/>
            <a:gdLst>
              <a:gd name="connsiteX0" fmla="*/ 2610 w 308600"/>
              <a:gd name="connsiteY0" fmla="*/ 1879 h 391515"/>
              <a:gd name="connsiteX1" fmla="*/ 161360 w 308600"/>
              <a:gd name="connsiteY1" fmla="*/ 255879 h 391515"/>
              <a:gd name="connsiteX2" fmla="*/ 307410 w 308600"/>
              <a:gd name="connsiteY2" fmla="*/ 389229 h 391515"/>
              <a:gd name="connsiteX3" fmla="*/ 78810 w 308600"/>
              <a:gd name="connsiteY3" fmla="*/ 151104 h 391515"/>
              <a:gd name="connsiteX4" fmla="*/ 2610 w 308600"/>
              <a:gd name="connsiteY4" fmla="*/ 1879 h 3915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08600" h="391515">
                <a:moveTo>
                  <a:pt x="2610" y="1879"/>
                </a:moveTo>
                <a:cubicBezTo>
                  <a:pt x="16368" y="19341"/>
                  <a:pt x="110560" y="191321"/>
                  <a:pt x="161360" y="255879"/>
                </a:cubicBezTo>
                <a:cubicBezTo>
                  <a:pt x="212160" y="320437"/>
                  <a:pt x="321168" y="406691"/>
                  <a:pt x="307410" y="389229"/>
                </a:cubicBezTo>
                <a:cubicBezTo>
                  <a:pt x="293652" y="371767"/>
                  <a:pt x="125906" y="209312"/>
                  <a:pt x="78810" y="151104"/>
                </a:cubicBezTo>
                <a:cubicBezTo>
                  <a:pt x="31714" y="92896"/>
                  <a:pt x="-11148" y="-15583"/>
                  <a:pt x="2610" y="187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4" name="フリーフォーム 1163">
            <a:extLst>
              <a:ext uri="{FF2B5EF4-FFF2-40B4-BE49-F238E27FC236}">
                <a16:creationId xmlns:a16="http://schemas.microsoft.com/office/drawing/2014/main" id="{3B064CF8-ABF7-8F17-0226-AF22F67FC6FD}"/>
              </a:ext>
            </a:extLst>
          </p:cNvPr>
          <p:cNvSpPr/>
          <p:nvPr/>
        </p:nvSpPr>
        <p:spPr>
          <a:xfrm>
            <a:off x="1885732" y="5765768"/>
            <a:ext cx="270272" cy="346189"/>
          </a:xfrm>
          <a:custGeom>
            <a:avLst/>
            <a:gdLst>
              <a:gd name="connsiteX0" fmla="*/ 218 w 270272"/>
              <a:gd name="connsiteY0" fmla="*/ 32 h 346189"/>
              <a:gd name="connsiteX1" fmla="*/ 114518 w 270272"/>
              <a:gd name="connsiteY1" fmla="*/ 215932 h 346189"/>
              <a:gd name="connsiteX2" fmla="*/ 270093 w 270272"/>
              <a:gd name="connsiteY2" fmla="*/ 346107 h 346189"/>
              <a:gd name="connsiteX3" fmla="*/ 143093 w 270272"/>
              <a:gd name="connsiteY3" fmla="*/ 231807 h 346189"/>
              <a:gd name="connsiteX4" fmla="*/ 218 w 270272"/>
              <a:gd name="connsiteY4" fmla="*/ 32 h 3461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70272" h="346189">
                <a:moveTo>
                  <a:pt x="218" y="32"/>
                </a:moveTo>
                <a:cubicBezTo>
                  <a:pt x="-4544" y="-2614"/>
                  <a:pt x="69539" y="158253"/>
                  <a:pt x="114518" y="215932"/>
                </a:cubicBezTo>
                <a:cubicBezTo>
                  <a:pt x="159497" y="273611"/>
                  <a:pt x="265331" y="343461"/>
                  <a:pt x="270093" y="346107"/>
                </a:cubicBezTo>
                <a:cubicBezTo>
                  <a:pt x="274855" y="348753"/>
                  <a:pt x="183839" y="287369"/>
                  <a:pt x="143093" y="231807"/>
                </a:cubicBezTo>
                <a:cubicBezTo>
                  <a:pt x="102347" y="176245"/>
                  <a:pt x="4980" y="2678"/>
                  <a:pt x="218" y="3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5" name="フリーフォーム 1164">
            <a:extLst>
              <a:ext uri="{FF2B5EF4-FFF2-40B4-BE49-F238E27FC236}">
                <a16:creationId xmlns:a16="http://schemas.microsoft.com/office/drawing/2014/main" id="{CA418A29-CDAF-329A-4DB3-2E6D8C7D940D}"/>
              </a:ext>
            </a:extLst>
          </p:cNvPr>
          <p:cNvSpPr/>
          <p:nvPr/>
        </p:nvSpPr>
        <p:spPr>
          <a:xfrm>
            <a:off x="2143025" y="5946769"/>
            <a:ext cx="375100" cy="171603"/>
          </a:xfrm>
          <a:custGeom>
            <a:avLst/>
            <a:gdLst>
              <a:gd name="connsiteX0" fmla="*/ 374750 w 375100"/>
              <a:gd name="connsiteY0" fmla="*/ 6 h 171603"/>
              <a:gd name="connsiteX1" fmla="*/ 235050 w 375100"/>
              <a:gd name="connsiteY1" fmla="*/ 149231 h 171603"/>
              <a:gd name="connsiteX2" fmla="*/ 165200 w 375100"/>
              <a:gd name="connsiteY2" fmla="*/ 171456 h 171603"/>
              <a:gd name="connsiteX3" fmla="*/ 100 w 375100"/>
              <a:gd name="connsiteY3" fmla="*/ 158756 h 171603"/>
              <a:gd name="connsiteX4" fmla="*/ 190600 w 375100"/>
              <a:gd name="connsiteY4" fmla="*/ 155581 h 171603"/>
              <a:gd name="connsiteX5" fmla="*/ 374750 w 375100"/>
              <a:gd name="connsiteY5" fmla="*/ 6 h 1716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75100" h="171603">
                <a:moveTo>
                  <a:pt x="374750" y="6"/>
                </a:moveTo>
                <a:cubicBezTo>
                  <a:pt x="382158" y="-1052"/>
                  <a:pt x="269975" y="120656"/>
                  <a:pt x="235050" y="149231"/>
                </a:cubicBezTo>
                <a:cubicBezTo>
                  <a:pt x="200125" y="177806"/>
                  <a:pt x="204358" y="169869"/>
                  <a:pt x="165200" y="171456"/>
                </a:cubicBezTo>
                <a:cubicBezTo>
                  <a:pt x="126042" y="173043"/>
                  <a:pt x="-4133" y="161402"/>
                  <a:pt x="100" y="158756"/>
                </a:cubicBezTo>
                <a:cubicBezTo>
                  <a:pt x="4333" y="156110"/>
                  <a:pt x="127100" y="181510"/>
                  <a:pt x="190600" y="155581"/>
                </a:cubicBezTo>
                <a:cubicBezTo>
                  <a:pt x="254100" y="129652"/>
                  <a:pt x="367342" y="1064"/>
                  <a:pt x="374750" y="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6" name="フリーフォーム 1165">
            <a:extLst>
              <a:ext uri="{FF2B5EF4-FFF2-40B4-BE49-F238E27FC236}">
                <a16:creationId xmlns:a16="http://schemas.microsoft.com/office/drawing/2014/main" id="{28C518BD-09DB-655E-24EA-B1D25D8DF0FD}"/>
              </a:ext>
            </a:extLst>
          </p:cNvPr>
          <p:cNvSpPr/>
          <p:nvPr/>
        </p:nvSpPr>
        <p:spPr>
          <a:xfrm>
            <a:off x="1781013" y="6264130"/>
            <a:ext cx="343497" cy="1216330"/>
          </a:xfrm>
          <a:custGeom>
            <a:avLst/>
            <a:gdLst>
              <a:gd name="connsiteX0" fmla="*/ 162 w 343497"/>
              <a:gd name="connsiteY0" fmla="*/ 145 h 1216330"/>
              <a:gd name="connsiteX1" fmla="*/ 238287 w 343497"/>
              <a:gd name="connsiteY1" fmla="*/ 651020 h 1216330"/>
              <a:gd name="connsiteX2" fmla="*/ 343062 w 343497"/>
              <a:gd name="connsiteY2" fmla="*/ 1216170 h 1216330"/>
              <a:gd name="connsiteX3" fmla="*/ 203362 w 343497"/>
              <a:gd name="connsiteY3" fmla="*/ 597045 h 1216330"/>
              <a:gd name="connsiteX4" fmla="*/ 162 w 343497"/>
              <a:gd name="connsiteY4" fmla="*/ 145 h 12163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43497" h="1216330">
                <a:moveTo>
                  <a:pt x="162" y="145"/>
                </a:moveTo>
                <a:cubicBezTo>
                  <a:pt x="5983" y="9141"/>
                  <a:pt x="181137" y="448349"/>
                  <a:pt x="238287" y="651020"/>
                </a:cubicBezTo>
                <a:cubicBezTo>
                  <a:pt x="295437" y="853691"/>
                  <a:pt x="348883" y="1225166"/>
                  <a:pt x="343062" y="1216170"/>
                </a:cubicBezTo>
                <a:cubicBezTo>
                  <a:pt x="337241" y="1207174"/>
                  <a:pt x="259983" y="792307"/>
                  <a:pt x="203362" y="597045"/>
                </a:cubicBezTo>
                <a:cubicBezTo>
                  <a:pt x="146741" y="401783"/>
                  <a:pt x="-5659" y="-8851"/>
                  <a:pt x="162" y="14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7" name="フリーフォーム 1166">
            <a:extLst>
              <a:ext uri="{FF2B5EF4-FFF2-40B4-BE49-F238E27FC236}">
                <a16:creationId xmlns:a16="http://schemas.microsoft.com/office/drawing/2014/main" id="{737ECC63-280D-2A34-53D3-D8BC0FC9F609}"/>
              </a:ext>
            </a:extLst>
          </p:cNvPr>
          <p:cNvSpPr/>
          <p:nvPr/>
        </p:nvSpPr>
        <p:spPr>
          <a:xfrm>
            <a:off x="1810934" y="7483458"/>
            <a:ext cx="313297" cy="768475"/>
          </a:xfrm>
          <a:custGeom>
            <a:avLst/>
            <a:gdLst>
              <a:gd name="connsiteX0" fmla="*/ 313141 w 313297"/>
              <a:gd name="connsiteY0" fmla="*/ 17 h 768475"/>
              <a:gd name="connsiteX1" fmla="*/ 281391 w 313297"/>
              <a:gd name="connsiteY1" fmla="*/ 333392 h 768475"/>
              <a:gd name="connsiteX2" fmla="*/ 297266 w 313297"/>
              <a:gd name="connsiteY2" fmla="*/ 250842 h 768475"/>
              <a:gd name="connsiteX3" fmla="*/ 240116 w 313297"/>
              <a:gd name="connsiteY3" fmla="*/ 403242 h 768475"/>
              <a:gd name="connsiteX4" fmla="*/ 179791 w 313297"/>
              <a:gd name="connsiteY4" fmla="*/ 495317 h 768475"/>
              <a:gd name="connsiteX5" fmla="*/ 116291 w 313297"/>
              <a:gd name="connsiteY5" fmla="*/ 644542 h 768475"/>
              <a:gd name="connsiteX6" fmla="*/ 132166 w 313297"/>
              <a:gd name="connsiteY6" fmla="*/ 501667 h 768475"/>
              <a:gd name="connsiteX7" fmla="*/ 125816 w 313297"/>
              <a:gd name="connsiteY7" fmla="*/ 606442 h 768475"/>
              <a:gd name="connsiteX8" fmla="*/ 84541 w 313297"/>
              <a:gd name="connsiteY8" fmla="*/ 577867 h 768475"/>
              <a:gd name="connsiteX9" fmla="*/ 1991 w 313297"/>
              <a:gd name="connsiteY9" fmla="*/ 704867 h 768475"/>
              <a:gd name="connsiteX10" fmla="*/ 24216 w 313297"/>
              <a:gd name="connsiteY10" fmla="*/ 609617 h 768475"/>
              <a:gd name="connsiteX11" fmla="*/ 8341 w 313297"/>
              <a:gd name="connsiteY11" fmla="*/ 768367 h 768475"/>
              <a:gd name="connsiteX12" fmla="*/ 84541 w 313297"/>
              <a:gd name="connsiteY12" fmla="*/ 581042 h 768475"/>
              <a:gd name="connsiteX13" fmla="*/ 265516 w 313297"/>
              <a:gd name="connsiteY13" fmla="*/ 349267 h 768475"/>
              <a:gd name="connsiteX14" fmla="*/ 313141 w 313297"/>
              <a:gd name="connsiteY14" fmla="*/ 17 h 768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13297" h="768475">
                <a:moveTo>
                  <a:pt x="313141" y="17"/>
                </a:moveTo>
                <a:cubicBezTo>
                  <a:pt x="315787" y="-2629"/>
                  <a:pt x="284037" y="291588"/>
                  <a:pt x="281391" y="333392"/>
                </a:cubicBezTo>
                <a:cubicBezTo>
                  <a:pt x="278745" y="375196"/>
                  <a:pt x="304145" y="239200"/>
                  <a:pt x="297266" y="250842"/>
                </a:cubicBezTo>
                <a:cubicBezTo>
                  <a:pt x="290387" y="262484"/>
                  <a:pt x="259695" y="362496"/>
                  <a:pt x="240116" y="403242"/>
                </a:cubicBezTo>
                <a:cubicBezTo>
                  <a:pt x="220537" y="443988"/>
                  <a:pt x="200428" y="455101"/>
                  <a:pt x="179791" y="495317"/>
                </a:cubicBezTo>
                <a:cubicBezTo>
                  <a:pt x="159154" y="535533"/>
                  <a:pt x="124228" y="643484"/>
                  <a:pt x="116291" y="644542"/>
                </a:cubicBezTo>
                <a:cubicBezTo>
                  <a:pt x="108354" y="645600"/>
                  <a:pt x="130578" y="508017"/>
                  <a:pt x="132166" y="501667"/>
                </a:cubicBezTo>
                <a:cubicBezTo>
                  <a:pt x="133753" y="495317"/>
                  <a:pt x="133753" y="593742"/>
                  <a:pt x="125816" y="606442"/>
                </a:cubicBezTo>
                <a:cubicBezTo>
                  <a:pt x="117879" y="619142"/>
                  <a:pt x="105178" y="561463"/>
                  <a:pt x="84541" y="577867"/>
                </a:cubicBezTo>
                <a:cubicBezTo>
                  <a:pt x="63904" y="594271"/>
                  <a:pt x="12045" y="699575"/>
                  <a:pt x="1991" y="704867"/>
                </a:cubicBezTo>
                <a:cubicBezTo>
                  <a:pt x="-8063" y="710159"/>
                  <a:pt x="23158" y="599034"/>
                  <a:pt x="24216" y="609617"/>
                </a:cubicBezTo>
                <a:cubicBezTo>
                  <a:pt x="25274" y="620200"/>
                  <a:pt x="-1713" y="773130"/>
                  <a:pt x="8341" y="768367"/>
                </a:cubicBezTo>
                <a:cubicBezTo>
                  <a:pt x="18395" y="763605"/>
                  <a:pt x="41678" y="650892"/>
                  <a:pt x="84541" y="581042"/>
                </a:cubicBezTo>
                <a:cubicBezTo>
                  <a:pt x="127404" y="511192"/>
                  <a:pt x="229003" y="443988"/>
                  <a:pt x="265516" y="349267"/>
                </a:cubicBezTo>
                <a:cubicBezTo>
                  <a:pt x="302029" y="254546"/>
                  <a:pt x="310495" y="2663"/>
                  <a:pt x="313141" y="1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8" name="フリーフォーム 1167">
            <a:extLst>
              <a:ext uri="{FF2B5EF4-FFF2-40B4-BE49-F238E27FC236}">
                <a16:creationId xmlns:a16="http://schemas.microsoft.com/office/drawing/2014/main" id="{94D9FCC6-85B4-031E-0674-763EDE9D169E}"/>
              </a:ext>
            </a:extLst>
          </p:cNvPr>
          <p:cNvSpPr/>
          <p:nvPr/>
        </p:nvSpPr>
        <p:spPr>
          <a:xfrm>
            <a:off x="840889" y="8382076"/>
            <a:ext cx="403708" cy="309182"/>
          </a:xfrm>
          <a:custGeom>
            <a:avLst/>
            <a:gdLst>
              <a:gd name="connsiteX0" fmla="*/ 13186 w 403708"/>
              <a:gd name="connsiteY0" fmla="*/ 12624 h 309182"/>
              <a:gd name="connsiteX1" fmla="*/ 387836 w 403708"/>
              <a:gd name="connsiteY1" fmla="*/ 298374 h 309182"/>
              <a:gd name="connsiteX2" fmla="*/ 311636 w 403708"/>
              <a:gd name="connsiteY2" fmla="*/ 231699 h 309182"/>
              <a:gd name="connsiteX3" fmla="*/ 105261 w 403708"/>
              <a:gd name="connsiteY3" fmla="*/ 66599 h 309182"/>
              <a:gd name="connsiteX4" fmla="*/ 13186 w 403708"/>
              <a:gd name="connsiteY4" fmla="*/ 12624 h 3091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03708" h="309182">
                <a:moveTo>
                  <a:pt x="13186" y="12624"/>
                </a:moveTo>
                <a:cubicBezTo>
                  <a:pt x="60282" y="51253"/>
                  <a:pt x="338095" y="261862"/>
                  <a:pt x="387836" y="298374"/>
                </a:cubicBezTo>
                <a:cubicBezTo>
                  <a:pt x="437577" y="334886"/>
                  <a:pt x="358732" y="270328"/>
                  <a:pt x="311636" y="231699"/>
                </a:cubicBezTo>
                <a:cubicBezTo>
                  <a:pt x="264540" y="193070"/>
                  <a:pt x="153944" y="99936"/>
                  <a:pt x="105261" y="66599"/>
                </a:cubicBezTo>
                <a:cubicBezTo>
                  <a:pt x="56578" y="33262"/>
                  <a:pt x="-33910" y="-26005"/>
                  <a:pt x="13186" y="1262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9" name="フリーフォーム 1168">
            <a:extLst>
              <a:ext uri="{FF2B5EF4-FFF2-40B4-BE49-F238E27FC236}">
                <a16:creationId xmlns:a16="http://schemas.microsoft.com/office/drawing/2014/main" id="{E02C6FA4-43D2-0896-FB09-C791D0F08A60}"/>
              </a:ext>
            </a:extLst>
          </p:cNvPr>
          <p:cNvSpPr/>
          <p:nvPr/>
        </p:nvSpPr>
        <p:spPr>
          <a:xfrm>
            <a:off x="1631672" y="7936904"/>
            <a:ext cx="140697" cy="326456"/>
          </a:xfrm>
          <a:custGeom>
            <a:avLst/>
            <a:gdLst>
              <a:gd name="connsiteX0" fmla="*/ 278 w 140697"/>
              <a:gd name="connsiteY0" fmla="*/ 3771 h 326456"/>
              <a:gd name="connsiteX1" fmla="*/ 101878 w 140697"/>
              <a:gd name="connsiteY1" fmla="*/ 187921 h 326456"/>
              <a:gd name="connsiteX2" fmla="*/ 139978 w 140697"/>
              <a:gd name="connsiteY2" fmla="*/ 324446 h 326456"/>
              <a:gd name="connsiteX3" fmla="*/ 73303 w 140697"/>
              <a:gd name="connsiteY3" fmla="*/ 83146 h 326456"/>
              <a:gd name="connsiteX4" fmla="*/ 278 w 140697"/>
              <a:gd name="connsiteY4" fmla="*/ 3771 h 3264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0697" h="326456">
                <a:moveTo>
                  <a:pt x="278" y="3771"/>
                </a:moveTo>
                <a:cubicBezTo>
                  <a:pt x="5041" y="21234"/>
                  <a:pt x="78595" y="134475"/>
                  <a:pt x="101878" y="187921"/>
                </a:cubicBezTo>
                <a:cubicBezTo>
                  <a:pt x="125161" y="241367"/>
                  <a:pt x="144741" y="341909"/>
                  <a:pt x="139978" y="324446"/>
                </a:cubicBezTo>
                <a:cubicBezTo>
                  <a:pt x="135215" y="306983"/>
                  <a:pt x="93411" y="133946"/>
                  <a:pt x="73303" y="83146"/>
                </a:cubicBezTo>
                <a:cubicBezTo>
                  <a:pt x="53195" y="32346"/>
                  <a:pt x="-4485" y="-13692"/>
                  <a:pt x="278" y="377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0" name="フリーフォーム 1169">
            <a:extLst>
              <a:ext uri="{FF2B5EF4-FFF2-40B4-BE49-F238E27FC236}">
                <a16:creationId xmlns:a16="http://schemas.microsoft.com/office/drawing/2014/main" id="{CF98F078-F973-3725-1C36-590610B00C26}"/>
              </a:ext>
            </a:extLst>
          </p:cNvPr>
          <p:cNvSpPr/>
          <p:nvPr/>
        </p:nvSpPr>
        <p:spPr>
          <a:xfrm>
            <a:off x="1492811" y="7067369"/>
            <a:ext cx="85490" cy="381581"/>
          </a:xfrm>
          <a:custGeom>
            <a:avLst/>
            <a:gdLst>
              <a:gd name="connsiteX0" fmla="*/ 85164 w 85490"/>
              <a:gd name="connsiteY0" fmla="*/ 181 h 381581"/>
              <a:gd name="connsiteX1" fmla="*/ 37539 w 85490"/>
              <a:gd name="connsiteY1" fmla="*/ 219256 h 381581"/>
              <a:gd name="connsiteX2" fmla="*/ 2614 w 85490"/>
              <a:gd name="connsiteY2" fmla="*/ 381181 h 381581"/>
              <a:gd name="connsiteX3" fmla="*/ 12139 w 85490"/>
              <a:gd name="connsiteY3" fmla="*/ 257356 h 381581"/>
              <a:gd name="connsiteX4" fmla="*/ 85164 w 85490"/>
              <a:gd name="connsiteY4" fmla="*/ 181 h 3815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5490" h="381581">
                <a:moveTo>
                  <a:pt x="85164" y="181"/>
                </a:moveTo>
                <a:cubicBezTo>
                  <a:pt x="89397" y="-6169"/>
                  <a:pt x="51297" y="155756"/>
                  <a:pt x="37539" y="219256"/>
                </a:cubicBezTo>
                <a:cubicBezTo>
                  <a:pt x="23781" y="282756"/>
                  <a:pt x="6847" y="374831"/>
                  <a:pt x="2614" y="381181"/>
                </a:cubicBezTo>
                <a:cubicBezTo>
                  <a:pt x="-1619" y="387531"/>
                  <a:pt x="-2148" y="317152"/>
                  <a:pt x="12139" y="257356"/>
                </a:cubicBezTo>
                <a:cubicBezTo>
                  <a:pt x="26426" y="197560"/>
                  <a:pt x="80931" y="6531"/>
                  <a:pt x="85164" y="18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1" name="フリーフォーム 1170">
            <a:extLst>
              <a:ext uri="{FF2B5EF4-FFF2-40B4-BE49-F238E27FC236}">
                <a16:creationId xmlns:a16="http://schemas.microsoft.com/office/drawing/2014/main" id="{738E4CE5-29B4-D0FE-DA2C-50289F7FAB70}"/>
              </a:ext>
            </a:extLst>
          </p:cNvPr>
          <p:cNvSpPr/>
          <p:nvPr/>
        </p:nvSpPr>
        <p:spPr>
          <a:xfrm>
            <a:off x="1659433" y="6441601"/>
            <a:ext cx="48889" cy="330779"/>
          </a:xfrm>
          <a:custGeom>
            <a:avLst/>
            <a:gdLst>
              <a:gd name="connsiteX0" fmla="*/ 48717 w 48889"/>
              <a:gd name="connsiteY0" fmla="*/ 3649 h 330779"/>
              <a:gd name="connsiteX1" fmla="*/ 1092 w 48889"/>
              <a:gd name="connsiteY1" fmla="*/ 327499 h 330779"/>
              <a:gd name="connsiteX2" fmla="*/ 16967 w 48889"/>
              <a:gd name="connsiteY2" fmla="*/ 162399 h 330779"/>
              <a:gd name="connsiteX3" fmla="*/ 48717 w 48889"/>
              <a:gd name="connsiteY3" fmla="*/ 3649 h 3307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8889" h="330779">
                <a:moveTo>
                  <a:pt x="48717" y="3649"/>
                </a:moveTo>
                <a:cubicBezTo>
                  <a:pt x="46071" y="31166"/>
                  <a:pt x="6384" y="301041"/>
                  <a:pt x="1092" y="327499"/>
                </a:cubicBezTo>
                <a:cubicBezTo>
                  <a:pt x="-4200" y="353957"/>
                  <a:pt x="11146" y="213199"/>
                  <a:pt x="16967" y="162399"/>
                </a:cubicBezTo>
                <a:cubicBezTo>
                  <a:pt x="22788" y="111599"/>
                  <a:pt x="51363" y="-23868"/>
                  <a:pt x="48717" y="364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2" name="フリーフォーム 1171">
            <a:extLst>
              <a:ext uri="{FF2B5EF4-FFF2-40B4-BE49-F238E27FC236}">
                <a16:creationId xmlns:a16="http://schemas.microsoft.com/office/drawing/2014/main" id="{A6C13B0E-E26A-DC00-7501-4974E7873F0B}"/>
              </a:ext>
            </a:extLst>
          </p:cNvPr>
          <p:cNvSpPr/>
          <p:nvPr/>
        </p:nvSpPr>
        <p:spPr>
          <a:xfrm>
            <a:off x="1380913" y="5080597"/>
            <a:ext cx="79637" cy="799618"/>
          </a:xfrm>
          <a:custGeom>
            <a:avLst/>
            <a:gdLst>
              <a:gd name="connsiteX0" fmla="*/ 79587 w 79637"/>
              <a:gd name="connsiteY0" fmla="*/ 2578 h 799618"/>
              <a:gd name="connsiteX1" fmla="*/ 19262 w 79637"/>
              <a:gd name="connsiteY1" fmla="*/ 516928 h 799618"/>
              <a:gd name="connsiteX2" fmla="*/ 212 w 79637"/>
              <a:gd name="connsiteY2" fmla="*/ 796328 h 799618"/>
              <a:gd name="connsiteX3" fmla="*/ 28787 w 79637"/>
              <a:gd name="connsiteY3" fmla="*/ 339128 h 799618"/>
              <a:gd name="connsiteX4" fmla="*/ 79587 w 79637"/>
              <a:gd name="connsiteY4" fmla="*/ 2578 h 7996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9637" h="799618">
                <a:moveTo>
                  <a:pt x="79587" y="2578"/>
                </a:moveTo>
                <a:cubicBezTo>
                  <a:pt x="78000" y="32211"/>
                  <a:pt x="32491" y="384636"/>
                  <a:pt x="19262" y="516928"/>
                </a:cubicBezTo>
                <a:cubicBezTo>
                  <a:pt x="6033" y="649220"/>
                  <a:pt x="-1375" y="825961"/>
                  <a:pt x="212" y="796328"/>
                </a:cubicBezTo>
                <a:cubicBezTo>
                  <a:pt x="1799" y="766695"/>
                  <a:pt x="12383" y="472478"/>
                  <a:pt x="28787" y="339128"/>
                </a:cubicBezTo>
                <a:cubicBezTo>
                  <a:pt x="45191" y="205778"/>
                  <a:pt x="81174" y="-27055"/>
                  <a:pt x="79587" y="2578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3" name="フリーフォーム 1172">
            <a:extLst>
              <a:ext uri="{FF2B5EF4-FFF2-40B4-BE49-F238E27FC236}">
                <a16:creationId xmlns:a16="http://schemas.microsoft.com/office/drawing/2014/main" id="{3B7CE2D1-FE35-CA36-6887-35867C25EC9F}"/>
              </a:ext>
            </a:extLst>
          </p:cNvPr>
          <p:cNvSpPr/>
          <p:nvPr/>
        </p:nvSpPr>
        <p:spPr>
          <a:xfrm>
            <a:off x="1504910" y="5876658"/>
            <a:ext cx="54107" cy="581734"/>
          </a:xfrm>
          <a:custGeom>
            <a:avLst/>
            <a:gdLst>
              <a:gd name="connsiteX0" fmla="*/ 40 w 54107"/>
              <a:gd name="connsiteY0" fmla="*/ 267 h 581734"/>
              <a:gd name="connsiteX1" fmla="*/ 44490 w 54107"/>
              <a:gd name="connsiteY1" fmla="*/ 308242 h 581734"/>
              <a:gd name="connsiteX2" fmla="*/ 3215 w 54107"/>
              <a:gd name="connsiteY2" fmla="*/ 581292 h 581734"/>
              <a:gd name="connsiteX3" fmla="*/ 54015 w 54107"/>
              <a:gd name="connsiteY3" fmla="*/ 362217 h 581734"/>
              <a:gd name="connsiteX4" fmla="*/ 40 w 54107"/>
              <a:gd name="connsiteY4" fmla="*/ 267 h 5817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4107" h="581734">
                <a:moveTo>
                  <a:pt x="40" y="267"/>
                </a:moveTo>
                <a:cubicBezTo>
                  <a:pt x="-1547" y="-8729"/>
                  <a:pt x="43961" y="211405"/>
                  <a:pt x="44490" y="308242"/>
                </a:cubicBezTo>
                <a:cubicBezTo>
                  <a:pt x="45019" y="405079"/>
                  <a:pt x="1628" y="572296"/>
                  <a:pt x="3215" y="581292"/>
                </a:cubicBezTo>
                <a:cubicBezTo>
                  <a:pt x="4802" y="590288"/>
                  <a:pt x="51369" y="460113"/>
                  <a:pt x="54015" y="362217"/>
                </a:cubicBezTo>
                <a:cubicBezTo>
                  <a:pt x="56661" y="264321"/>
                  <a:pt x="1627" y="9263"/>
                  <a:pt x="40" y="267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4" name="フリーフォーム 1173">
            <a:extLst>
              <a:ext uri="{FF2B5EF4-FFF2-40B4-BE49-F238E27FC236}">
                <a16:creationId xmlns:a16="http://schemas.microsoft.com/office/drawing/2014/main" id="{DDEC32A6-BCBB-3ACC-D6B4-12DF5FC43C8F}"/>
              </a:ext>
            </a:extLst>
          </p:cNvPr>
          <p:cNvSpPr/>
          <p:nvPr/>
        </p:nvSpPr>
        <p:spPr>
          <a:xfrm>
            <a:off x="980982" y="5559421"/>
            <a:ext cx="33811" cy="1009660"/>
          </a:xfrm>
          <a:custGeom>
            <a:avLst/>
            <a:gdLst>
              <a:gd name="connsiteX0" fmla="*/ 28668 w 33811"/>
              <a:gd name="connsiteY0" fmla="*/ 4 h 1009660"/>
              <a:gd name="connsiteX1" fmla="*/ 22318 w 33811"/>
              <a:gd name="connsiteY1" fmla="*/ 552454 h 1009660"/>
              <a:gd name="connsiteX2" fmla="*/ 93 w 33811"/>
              <a:gd name="connsiteY2" fmla="*/ 1009654 h 1009660"/>
              <a:gd name="connsiteX3" fmla="*/ 31843 w 33811"/>
              <a:gd name="connsiteY3" fmla="*/ 542929 h 1009660"/>
              <a:gd name="connsiteX4" fmla="*/ 28668 w 33811"/>
              <a:gd name="connsiteY4" fmla="*/ 4 h 1009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3811" h="1009660">
                <a:moveTo>
                  <a:pt x="28668" y="4"/>
                </a:moveTo>
                <a:cubicBezTo>
                  <a:pt x="27081" y="1591"/>
                  <a:pt x="27080" y="384179"/>
                  <a:pt x="22318" y="552454"/>
                </a:cubicBezTo>
                <a:cubicBezTo>
                  <a:pt x="17555" y="720729"/>
                  <a:pt x="-1494" y="1011241"/>
                  <a:pt x="93" y="1009654"/>
                </a:cubicBezTo>
                <a:cubicBezTo>
                  <a:pt x="1680" y="1008067"/>
                  <a:pt x="26551" y="708029"/>
                  <a:pt x="31843" y="542929"/>
                </a:cubicBezTo>
                <a:cubicBezTo>
                  <a:pt x="37135" y="377829"/>
                  <a:pt x="30255" y="-1583"/>
                  <a:pt x="28668" y="4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5" name="フリーフォーム 1174">
            <a:extLst>
              <a:ext uri="{FF2B5EF4-FFF2-40B4-BE49-F238E27FC236}">
                <a16:creationId xmlns:a16="http://schemas.microsoft.com/office/drawing/2014/main" id="{A7F92008-899E-D34E-82F3-FA7A48F6E0B5}"/>
              </a:ext>
            </a:extLst>
          </p:cNvPr>
          <p:cNvSpPr/>
          <p:nvPr/>
        </p:nvSpPr>
        <p:spPr>
          <a:xfrm>
            <a:off x="904026" y="4476472"/>
            <a:ext cx="122493" cy="879290"/>
          </a:xfrm>
          <a:custGeom>
            <a:avLst/>
            <a:gdLst>
              <a:gd name="connsiteX0" fmla="*/ 121499 w 122493"/>
              <a:gd name="connsiteY0" fmla="*/ 3453 h 879290"/>
              <a:gd name="connsiteX1" fmla="*/ 45299 w 122493"/>
              <a:gd name="connsiteY1" fmla="*/ 508278 h 879290"/>
              <a:gd name="connsiteX2" fmla="*/ 849 w 122493"/>
              <a:gd name="connsiteY2" fmla="*/ 876578 h 879290"/>
              <a:gd name="connsiteX3" fmla="*/ 83399 w 122493"/>
              <a:gd name="connsiteY3" fmla="*/ 317778 h 879290"/>
              <a:gd name="connsiteX4" fmla="*/ 121499 w 122493"/>
              <a:gd name="connsiteY4" fmla="*/ 3453 h 8792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2493" h="879290">
                <a:moveTo>
                  <a:pt x="121499" y="3453"/>
                </a:moveTo>
                <a:cubicBezTo>
                  <a:pt x="115149" y="35203"/>
                  <a:pt x="65407" y="362757"/>
                  <a:pt x="45299" y="508278"/>
                </a:cubicBezTo>
                <a:cubicBezTo>
                  <a:pt x="25191" y="653799"/>
                  <a:pt x="-5501" y="908328"/>
                  <a:pt x="849" y="876578"/>
                </a:cubicBezTo>
                <a:cubicBezTo>
                  <a:pt x="7199" y="844828"/>
                  <a:pt x="64349" y="470178"/>
                  <a:pt x="83399" y="317778"/>
                </a:cubicBezTo>
                <a:cubicBezTo>
                  <a:pt x="102449" y="165378"/>
                  <a:pt x="127849" y="-28297"/>
                  <a:pt x="121499" y="345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6" name="フリーフォーム 1175">
            <a:extLst>
              <a:ext uri="{FF2B5EF4-FFF2-40B4-BE49-F238E27FC236}">
                <a16:creationId xmlns:a16="http://schemas.microsoft.com/office/drawing/2014/main" id="{C690054C-85F5-AACC-F046-F99E33E2687F}"/>
              </a:ext>
            </a:extLst>
          </p:cNvPr>
          <p:cNvSpPr/>
          <p:nvPr/>
        </p:nvSpPr>
        <p:spPr>
          <a:xfrm>
            <a:off x="2842142" y="4067821"/>
            <a:ext cx="198028" cy="618460"/>
          </a:xfrm>
          <a:custGeom>
            <a:avLst/>
            <a:gdLst>
              <a:gd name="connsiteX0" fmla="*/ 2658 w 198028"/>
              <a:gd name="connsiteY0" fmla="*/ 12054 h 618460"/>
              <a:gd name="connsiteX1" fmla="*/ 196333 w 198028"/>
              <a:gd name="connsiteY1" fmla="*/ 615304 h 618460"/>
              <a:gd name="connsiteX2" fmla="*/ 91558 w 198028"/>
              <a:gd name="connsiteY2" fmla="*/ 240654 h 618460"/>
              <a:gd name="connsiteX3" fmla="*/ 2658 w 198028"/>
              <a:gd name="connsiteY3" fmla="*/ 12054 h 6184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8028" h="618460">
                <a:moveTo>
                  <a:pt x="2658" y="12054"/>
                </a:moveTo>
                <a:cubicBezTo>
                  <a:pt x="20120" y="74496"/>
                  <a:pt x="181516" y="577204"/>
                  <a:pt x="196333" y="615304"/>
                </a:cubicBezTo>
                <a:cubicBezTo>
                  <a:pt x="211150" y="653404"/>
                  <a:pt x="124896" y="335904"/>
                  <a:pt x="91558" y="240654"/>
                </a:cubicBezTo>
                <a:cubicBezTo>
                  <a:pt x="58221" y="145404"/>
                  <a:pt x="-14804" y="-50388"/>
                  <a:pt x="2658" y="1205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7" name="フリーフォーム 1176">
            <a:extLst>
              <a:ext uri="{FF2B5EF4-FFF2-40B4-BE49-F238E27FC236}">
                <a16:creationId xmlns:a16="http://schemas.microsoft.com/office/drawing/2014/main" id="{2F85EBD4-C48B-BF87-9BC2-0626235D4140}"/>
              </a:ext>
            </a:extLst>
          </p:cNvPr>
          <p:cNvSpPr/>
          <p:nvPr/>
        </p:nvSpPr>
        <p:spPr>
          <a:xfrm>
            <a:off x="2877570" y="4064895"/>
            <a:ext cx="457420" cy="1313492"/>
          </a:xfrm>
          <a:custGeom>
            <a:avLst/>
            <a:gdLst>
              <a:gd name="connsiteX0" fmla="*/ 5330 w 457420"/>
              <a:gd name="connsiteY0" fmla="*/ 14980 h 1313492"/>
              <a:gd name="connsiteX1" fmla="*/ 224405 w 457420"/>
              <a:gd name="connsiteY1" fmla="*/ 754755 h 1313492"/>
              <a:gd name="connsiteX2" fmla="*/ 214880 w 457420"/>
              <a:gd name="connsiteY2" fmla="*/ 723005 h 1313492"/>
              <a:gd name="connsiteX3" fmla="*/ 294255 w 457420"/>
              <a:gd name="connsiteY3" fmla="*/ 910330 h 1313492"/>
              <a:gd name="connsiteX4" fmla="*/ 456180 w 457420"/>
              <a:gd name="connsiteY4" fmla="*/ 1310380 h 1313492"/>
              <a:gd name="connsiteX5" fmla="*/ 360930 w 457420"/>
              <a:gd name="connsiteY5" fmla="*/ 1078605 h 1313492"/>
              <a:gd name="connsiteX6" fmla="*/ 214880 w 457420"/>
              <a:gd name="connsiteY6" fmla="*/ 761105 h 1313492"/>
              <a:gd name="connsiteX7" fmla="*/ 78355 w 457420"/>
              <a:gd name="connsiteY7" fmla="*/ 294380 h 1313492"/>
              <a:gd name="connsiteX8" fmla="*/ 5330 w 457420"/>
              <a:gd name="connsiteY8" fmla="*/ 14980 h 13134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57420" h="1313492">
                <a:moveTo>
                  <a:pt x="5330" y="14980"/>
                </a:moveTo>
                <a:cubicBezTo>
                  <a:pt x="29672" y="91709"/>
                  <a:pt x="189480" y="636751"/>
                  <a:pt x="224405" y="754755"/>
                </a:cubicBezTo>
                <a:cubicBezTo>
                  <a:pt x="259330" y="872759"/>
                  <a:pt x="203238" y="697076"/>
                  <a:pt x="214880" y="723005"/>
                </a:cubicBezTo>
                <a:cubicBezTo>
                  <a:pt x="226522" y="748934"/>
                  <a:pt x="254038" y="812434"/>
                  <a:pt x="294255" y="910330"/>
                </a:cubicBezTo>
                <a:cubicBezTo>
                  <a:pt x="334472" y="1008226"/>
                  <a:pt x="445068" y="1282334"/>
                  <a:pt x="456180" y="1310380"/>
                </a:cubicBezTo>
                <a:cubicBezTo>
                  <a:pt x="467293" y="1338426"/>
                  <a:pt x="401147" y="1170151"/>
                  <a:pt x="360930" y="1078605"/>
                </a:cubicBezTo>
                <a:cubicBezTo>
                  <a:pt x="320713" y="987059"/>
                  <a:pt x="261976" y="891809"/>
                  <a:pt x="214880" y="761105"/>
                </a:cubicBezTo>
                <a:cubicBezTo>
                  <a:pt x="167784" y="630401"/>
                  <a:pt x="110634" y="413443"/>
                  <a:pt x="78355" y="294380"/>
                </a:cubicBezTo>
                <a:cubicBezTo>
                  <a:pt x="46076" y="175318"/>
                  <a:pt x="-19012" y="-61749"/>
                  <a:pt x="5330" y="1498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8" name="フリーフォーム 1177">
            <a:extLst>
              <a:ext uri="{FF2B5EF4-FFF2-40B4-BE49-F238E27FC236}">
                <a16:creationId xmlns:a16="http://schemas.microsoft.com/office/drawing/2014/main" id="{3C511850-55B6-1928-1096-A647328E619C}"/>
              </a:ext>
            </a:extLst>
          </p:cNvPr>
          <p:cNvSpPr/>
          <p:nvPr/>
        </p:nvSpPr>
        <p:spPr>
          <a:xfrm>
            <a:off x="3238206" y="5164262"/>
            <a:ext cx="372989" cy="665565"/>
          </a:xfrm>
          <a:custGeom>
            <a:avLst/>
            <a:gdLst>
              <a:gd name="connsiteX0" fmla="*/ 3469 w 372989"/>
              <a:gd name="connsiteY0" fmla="*/ 4638 h 665565"/>
              <a:gd name="connsiteX1" fmla="*/ 368594 w 372989"/>
              <a:gd name="connsiteY1" fmla="*/ 655513 h 665565"/>
              <a:gd name="connsiteX2" fmla="*/ 193969 w 372989"/>
              <a:gd name="connsiteY2" fmla="*/ 376113 h 665565"/>
              <a:gd name="connsiteX3" fmla="*/ 3469 w 372989"/>
              <a:gd name="connsiteY3" fmla="*/ 4638 h 6655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72989" h="665565">
                <a:moveTo>
                  <a:pt x="3469" y="4638"/>
                </a:moveTo>
                <a:cubicBezTo>
                  <a:pt x="32573" y="51205"/>
                  <a:pt x="336844" y="593600"/>
                  <a:pt x="368594" y="655513"/>
                </a:cubicBezTo>
                <a:cubicBezTo>
                  <a:pt x="400344" y="717426"/>
                  <a:pt x="251648" y="477184"/>
                  <a:pt x="193969" y="376113"/>
                </a:cubicBezTo>
                <a:cubicBezTo>
                  <a:pt x="136290" y="275042"/>
                  <a:pt x="-25635" y="-41929"/>
                  <a:pt x="3469" y="463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9" name="フリーフォーム 1178">
            <a:extLst>
              <a:ext uri="{FF2B5EF4-FFF2-40B4-BE49-F238E27FC236}">
                <a16:creationId xmlns:a16="http://schemas.microsoft.com/office/drawing/2014/main" id="{2CE08B93-9128-CDA1-378C-3B9BC587FFDA}"/>
              </a:ext>
            </a:extLst>
          </p:cNvPr>
          <p:cNvSpPr/>
          <p:nvPr/>
        </p:nvSpPr>
        <p:spPr>
          <a:xfrm>
            <a:off x="3642818" y="5830321"/>
            <a:ext cx="351498" cy="266283"/>
          </a:xfrm>
          <a:custGeom>
            <a:avLst/>
            <a:gdLst>
              <a:gd name="connsiteX0" fmla="*/ 21132 w 351498"/>
              <a:gd name="connsiteY0" fmla="*/ 8504 h 266283"/>
              <a:gd name="connsiteX1" fmla="*/ 351332 w 351498"/>
              <a:gd name="connsiteY1" fmla="*/ 265679 h 266283"/>
              <a:gd name="connsiteX2" fmla="*/ 65582 w 351498"/>
              <a:gd name="connsiteY2" fmla="*/ 78354 h 266283"/>
              <a:gd name="connsiteX3" fmla="*/ 21132 w 351498"/>
              <a:gd name="connsiteY3" fmla="*/ 8504 h 2662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51498" h="266283">
                <a:moveTo>
                  <a:pt x="21132" y="8504"/>
                </a:moveTo>
                <a:cubicBezTo>
                  <a:pt x="68757" y="39725"/>
                  <a:pt x="343924" y="254037"/>
                  <a:pt x="351332" y="265679"/>
                </a:cubicBezTo>
                <a:cubicBezTo>
                  <a:pt x="358740" y="277321"/>
                  <a:pt x="116911" y="117512"/>
                  <a:pt x="65582" y="78354"/>
                </a:cubicBezTo>
                <a:cubicBezTo>
                  <a:pt x="14253" y="39196"/>
                  <a:pt x="-26493" y="-22717"/>
                  <a:pt x="21132" y="850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0" name="フリーフォーム 1179">
            <a:extLst>
              <a:ext uri="{FF2B5EF4-FFF2-40B4-BE49-F238E27FC236}">
                <a16:creationId xmlns:a16="http://schemas.microsoft.com/office/drawing/2014/main" id="{6319A799-074A-ECC0-0F4D-14CC2DADC321}"/>
              </a:ext>
            </a:extLst>
          </p:cNvPr>
          <p:cNvSpPr/>
          <p:nvPr/>
        </p:nvSpPr>
        <p:spPr>
          <a:xfrm>
            <a:off x="3838553" y="5482489"/>
            <a:ext cx="142191" cy="570136"/>
          </a:xfrm>
          <a:custGeom>
            <a:avLst/>
            <a:gdLst>
              <a:gd name="connsiteX0" fmla="*/ 22 w 142191"/>
              <a:gd name="connsiteY0" fmla="*/ 736 h 570136"/>
              <a:gd name="connsiteX1" fmla="*/ 104797 w 142191"/>
              <a:gd name="connsiteY1" fmla="*/ 169011 h 570136"/>
              <a:gd name="connsiteX2" fmla="*/ 139722 w 142191"/>
              <a:gd name="connsiteY2" fmla="*/ 438886 h 570136"/>
              <a:gd name="connsiteX3" fmla="*/ 136547 w 142191"/>
              <a:gd name="connsiteY3" fmla="*/ 562711 h 570136"/>
              <a:gd name="connsiteX4" fmla="*/ 114322 w 142191"/>
              <a:gd name="connsiteY4" fmla="*/ 232511 h 570136"/>
              <a:gd name="connsiteX5" fmla="*/ 22 w 142191"/>
              <a:gd name="connsiteY5" fmla="*/ 736 h 5701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42191" h="570136">
                <a:moveTo>
                  <a:pt x="22" y="736"/>
                </a:moveTo>
                <a:cubicBezTo>
                  <a:pt x="-1566" y="-9847"/>
                  <a:pt x="81514" y="95986"/>
                  <a:pt x="104797" y="169011"/>
                </a:cubicBezTo>
                <a:cubicBezTo>
                  <a:pt x="128080" y="242036"/>
                  <a:pt x="134430" y="373269"/>
                  <a:pt x="139722" y="438886"/>
                </a:cubicBezTo>
                <a:cubicBezTo>
                  <a:pt x="145014" y="504503"/>
                  <a:pt x="140780" y="597107"/>
                  <a:pt x="136547" y="562711"/>
                </a:cubicBezTo>
                <a:cubicBezTo>
                  <a:pt x="132314" y="528315"/>
                  <a:pt x="131784" y="321940"/>
                  <a:pt x="114322" y="232511"/>
                </a:cubicBezTo>
                <a:cubicBezTo>
                  <a:pt x="96860" y="143082"/>
                  <a:pt x="1610" y="11319"/>
                  <a:pt x="22" y="73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1" name="フリーフォーム 1180">
            <a:extLst>
              <a:ext uri="{FF2B5EF4-FFF2-40B4-BE49-F238E27FC236}">
                <a16:creationId xmlns:a16="http://schemas.microsoft.com/office/drawing/2014/main" id="{02C11A46-4775-B95C-4C03-0BE72D9378CD}"/>
              </a:ext>
            </a:extLst>
          </p:cNvPr>
          <p:cNvSpPr/>
          <p:nvPr/>
        </p:nvSpPr>
        <p:spPr>
          <a:xfrm>
            <a:off x="3580101" y="5223524"/>
            <a:ext cx="185218" cy="164035"/>
          </a:xfrm>
          <a:custGeom>
            <a:avLst/>
            <a:gdLst>
              <a:gd name="connsiteX0" fmla="*/ 1299 w 185218"/>
              <a:gd name="connsiteY0" fmla="*/ 2526 h 164035"/>
              <a:gd name="connsiteX1" fmla="*/ 163224 w 185218"/>
              <a:gd name="connsiteY1" fmla="*/ 135876 h 164035"/>
              <a:gd name="connsiteX2" fmla="*/ 175924 w 185218"/>
              <a:gd name="connsiteY2" fmla="*/ 158101 h 164035"/>
              <a:gd name="connsiteX3" fmla="*/ 90199 w 185218"/>
              <a:gd name="connsiteY3" fmla="*/ 56501 h 164035"/>
              <a:gd name="connsiteX4" fmla="*/ 1299 w 185218"/>
              <a:gd name="connsiteY4" fmla="*/ 2526 h 1640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85218" h="164035">
                <a:moveTo>
                  <a:pt x="1299" y="2526"/>
                </a:moveTo>
                <a:cubicBezTo>
                  <a:pt x="13470" y="15755"/>
                  <a:pt x="134120" y="109947"/>
                  <a:pt x="163224" y="135876"/>
                </a:cubicBezTo>
                <a:cubicBezTo>
                  <a:pt x="192328" y="161805"/>
                  <a:pt x="188095" y="171330"/>
                  <a:pt x="175924" y="158101"/>
                </a:cubicBezTo>
                <a:cubicBezTo>
                  <a:pt x="163753" y="144872"/>
                  <a:pt x="114541" y="81901"/>
                  <a:pt x="90199" y="56501"/>
                </a:cubicBezTo>
                <a:cubicBezTo>
                  <a:pt x="65857" y="31101"/>
                  <a:pt x="-10872" y="-10703"/>
                  <a:pt x="1299" y="2526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2" name="フリーフォーム 1181">
            <a:extLst>
              <a:ext uri="{FF2B5EF4-FFF2-40B4-BE49-F238E27FC236}">
                <a16:creationId xmlns:a16="http://schemas.microsoft.com/office/drawing/2014/main" id="{630E82FB-6DE9-E8D2-E97F-526E632E2627}"/>
              </a:ext>
            </a:extLst>
          </p:cNvPr>
          <p:cNvSpPr/>
          <p:nvPr/>
        </p:nvSpPr>
        <p:spPr>
          <a:xfrm>
            <a:off x="3994150" y="5329918"/>
            <a:ext cx="60397" cy="414029"/>
          </a:xfrm>
          <a:custGeom>
            <a:avLst/>
            <a:gdLst>
              <a:gd name="connsiteX0" fmla="*/ 60325 w 60397"/>
              <a:gd name="connsiteY0" fmla="*/ 907 h 414029"/>
              <a:gd name="connsiteX1" fmla="*/ 12700 w 60397"/>
              <a:gd name="connsiteY1" fmla="*/ 178707 h 414029"/>
              <a:gd name="connsiteX2" fmla="*/ 31750 w 60397"/>
              <a:gd name="connsiteY2" fmla="*/ 413657 h 414029"/>
              <a:gd name="connsiteX3" fmla="*/ 0 w 60397"/>
              <a:gd name="connsiteY3" fmla="*/ 121557 h 414029"/>
              <a:gd name="connsiteX4" fmla="*/ 60325 w 60397"/>
              <a:gd name="connsiteY4" fmla="*/ 907 h 4140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0397" h="414029">
                <a:moveTo>
                  <a:pt x="60325" y="907"/>
                </a:moveTo>
                <a:cubicBezTo>
                  <a:pt x="62442" y="10432"/>
                  <a:pt x="17462" y="109915"/>
                  <a:pt x="12700" y="178707"/>
                </a:cubicBezTo>
                <a:cubicBezTo>
                  <a:pt x="7938" y="247499"/>
                  <a:pt x="33867" y="423182"/>
                  <a:pt x="31750" y="413657"/>
                </a:cubicBezTo>
                <a:cubicBezTo>
                  <a:pt x="29633" y="404132"/>
                  <a:pt x="0" y="184528"/>
                  <a:pt x="0" y="121557"/>
                </a:cubicBezTo>
                <a:cubicBezTo>
                  <a:pt x="0" y="58586"/>
                  <a:pt x="58208" y="-8618"/>
                  <a:pt x="60325" y="907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3" name="フリーフォーム 1182">
            <a:extLst>
              <a:ext uri="{FF2B5EF4-FFF2-40B4-BE49-F238E27FC236}">
                <a16:creationId xmlns:a16="http://schemas.microsoft.com/office/drawing/2014/main" id="{644955A1-D0F4-1F55-D9E5-A50657E3D3BD}"/>
              </a:ext>
            </a:extLst>
          </p:cNvPr>
          <p:cNvSpPr/>
          <p:nvPr/>
        </p:nvSpPr>
        <p:spPr>
          <a:xfrm>
            <a:off x="4025804" y="5787317"/>
            <a:ext cx="16262" cy="249141"/>
          </a:xfrm>
          <a:custGeom>
            <a:avLst/>
            <a:gdLst>
              <a:gd name="connsiteX0" fmla="*/ 15971 w 16262"/>
              <a:gd name="connsiteY0" fmla="*/ 3883 h 249141"/>
              <a:gd name="connsiteX1" fmla="*/ 96 w 16262"/>
              <a:gd name="connsiteY1" fmla="*/ 108658 h 249141"/>
              <a:gd name="connsiteX2" fmla="*/ 9621 w 16262"/>
              <a:gd name="connsiteY2" fmla="*/ 248358 h 249141"/>
              <a:gd name="connsiteX3" fmla="*/ 15971 w 16262"/>
              <a:gd name="connsiteY3" fmla="*/ 3883 h 2491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262" h="249141">
                <a:moveTo>
                  <a:pt x="15971" y="3883"/>
                </a:moveTo>
                <a:cubicBezTo>
                  <a:pt x="14383" y="-19400"/>
                  <a:pt x="1154" y="67912"/>
                  <a:pt x="96" y="108658"/>
                </a:cubicBezTo>
                <a:cubicBezTo>
                  <a:pt x="-962" y="149404"/>
                  <a:pt x="6975" y="259471"/>
                  <a:pt x="9621" y="248358"/>
                </a:cubicBezTo>
                <a:cubicBezTo>
                  <a:pt x="12267" y="237245"/>
                  <a:pt x="17559" y="27166"/>
                  <a:pt x="15971" y="388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4" name="フリーフォーム 1183">
            <a:extLst>
              <a:ext uri="{FF2B5EF4-FFF2-40B4-BE49-F238E27FC236}">
                <a16:creationId xmlns:a16="http://schemas.microsoft.com/office/drawing/2014/main" id="{F122D1D1-0C1A-5881-2594-E97DBBFFB040}"/>
              </a:ext>
            </a:extLst>
          </p:cNvPr>
          <p:cNvSpPr/>
          <p:nvPr/>
        </p:nvSpPr>
        <p:spPr>
          <a:xfrm>
            <a:off x="4099360" y="5676105"/>
            <a:ext cx="291958" cy="373107"/>
          </a:xfrm>
          <a:custGeom>
            <a:avLst/>
            <a:gdLst>
              <a:gd name="connsiteX0" fmla="*/ 2740 w 291958"/>
              <a:gd name="connsiteY0" fmla="*/ 795 h 373107"/>
              <a:gd name="connsiteX1" fmla="*/ 50365 w 291958"/>
              <a:gd name="connsiteY1" fmla="*/ 159545 h 373107"/>
              <a:gd name="connsiteX2" fmla="*/ 291665 w 291958"/>
              <a:gd name="connsiteY2" fmla="*/ 372270 h 373107"/>
              <a:gd name="connsiteX3" fmla="*/ 97990 w 291958"/>
              <a:gd name="connsiteY3" fmla="*/ 226220 h 373107"/>
              <a:gd name="connsiteX4" fmla="*/ 2740 w 291958"/>
              <a:gd name="connsiteY4" fmla="*/ 795 h 3731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91958" h="373107">
                <a:moveTo>
                  <a:pt x="2740" y="795"/>
                </a:moveTo>
                <a:cubicBezTo>
                  <a:pt x="-5198" y="-10318"/>
                  <a:pt x="2211" y="97633"/>
                  <a:pt x="50365" y="159545"/>
                </a:cubicBezTo>
                <a:cubicBezTo>
                  <a:pt x="98519" y="221457"/>
                  <a:pt x="283728" y="361158"/>
                  <a:pt x="291665" y="372270"/>
                </a:cubicBezTo>
                <a:cubicBezTo>
                  <a:pt x="299603" y="383383"/>
                  <a:pt x="144027" y="281253"/>
                  <a:pt x="97990" y="226220"/>
                </a:cubicBezTo>
                <a:cubicBezTo>
                  <a:pt x="51953" y="171187"/>
                  <a:pt x="10678" y="11908"/>
                  <a:pt x="2740" y="79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5" name="フリーフォーム 1184">
            <a:extLst>
              <a:ext uri="{FF2B5EF4-FFF2-40B4-BE49-F238E27FC236}">
                <a16:creationId xmlns:a16="http://schemas.microsoft.com/office/drawing/2014/main" id="{1AF5D68A-1C04-A12A-17A9-35F6151F58D8}"/>
              </a:ext>
            </a:extLst>
          </p:cNvPr>
          <p:cNvSpPr/>
          <p:nvPr/>
        </p:nvSpPr>
        <p:spPr>
          <a:xfrm>
            <a:off x="3950293" y="5705347"/>
            <a:ext cx="907464" cy="397549"/>
          </a:xfrm>
          <a:custGeom>
            <a:avLst/>
            <a:gdLst>
              <a:gd name="connsiteX0" fmla="*/ 907457 w 907464"/>
              <a:gd name="connsiteY0" fmla="*/ 128 h 397549"/>
              <a:gd name="connsiteX1" fmla="*/ 729657 w 907464"/>
              <a:gd name="connsiteY1" fmla="*/ 238253 h 397549"/>
              <a:gd name="connsiteX2" fmla="*/ 386757 w 907464"/>
              <a:gd name="connsiteY2" fmla="*/ 377953 h 397549"/>
              <a:gd name="connsiteX3" fmla="*/ 205782 w 907464"/>
              <a:gd name="connsiteY3" fmla="*/ 390653 h 397549"/>
              <a:gd name="connsiteX4" fmla="*/ 5757 w 907464"/>
              <a:gd name="connsiteY4" fmla="*/ 371603 h 397549"/>
              <a:gd name="connsiteX5" fmla="*/ 443907 w 907464"/>
              <a:gd name="connsiteY5" fmla="*/ 393828 h 397549"/>
              <a:gd name="connsiteX6" fmla="*/ 647107 w 907464"/>
              <a:gd name="connsiteY6" fmla="*/ 279528 h 397549"/>
              <a:gd name="connsiteX7" fmla="*/ 551857 w 907464"/>
              <a:gd name="connsiteY7" fmla="*/ 333503 h 397549"/>
              <a:gd name="connsiteX8" fmla="*/ 736007 w 907464"/>
              <a:gd name="connsiteY8" fmla="*/ 206503 h 397549"/>
              <a:gd name="connsiteX9" fmla="*/ 907457 w 907464"/>
              <a:gd name="connsiteY9" fmla="*/ 128 h 3975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907464" h="397549">
                <a:moveTo>
                  <a:pt x="907457" y="128"/>
                </a:moveTo>
                <a:cubicBezTo>
                  <a:pt x="906399" y="5419"/>
                  <a:pt x="816440" y="175282"/>
                  <a:pt x="729657" y="238253"/>
                </a:cubicBezTo>
                <a:cubicBezTo>
                  <a:pt x="642874" y="301224"/>
                  <a:pt x="474069" y="352553"/>
                  <a:pt x="386757" y="377953"/>
                </a:cubicBezTo>
                <a:cubicBezTo>
                  <a:pt x="299445" y="403353"/>
                  <a:pt x="269282" y="391711"/>
                  <a:pt x="205782" y="390653"/>
                </a:cubicBezTo>
                <a:cubicBezTo>
                  <a:pt x="142282" y="389595"/>
                  <a:pt x="-33930" y="371074"/>
                  <a:pt x="5757" y="371603"/>
                </a:cubicBezTo>
                <a:cubicBezTo>
                  <a:pt x="45444" y="372132"/>
                  <a:pt x="337015" y="409174"/>
                  <a:pt x="443907" y="393828"/>
                </a:cubicBezTo>
                <a:cubicBezTo>
                  <a:pt x="550799" y="378482"/>
                  <a:pt x="647107" y="279528"/>
                  <a:pt x="647107" y="279528"/>
                </a:cubicBezTo>
                <a:cubicBezTo>
                  <a:pt x="665099" y="269474"/>
                  <a:pt x="537040" y="345674"/>
                  <a:pt x="551857" y="333503"/>
                </a:cubicBezTo>
                <a:cubicBezTo>
                  <a:pt x="566674" y="321332"/>
                  <a:pt x="679386" y="258890"/>
                  <a:pt x="736007" y="206503"/>
                </a:cubicBezTo>
                <a:cubicBezTo>
                  <a:pt x="792628" y="154116"/>
                  <a:pt x="908515" y="-5163"/>
                  <a:pt x="907457" y="12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6" name="フリーフォーム 1185">
            <a:extLst>
              <a:ext uri="{FF2B5EF4-FFF2-40B4-BE49-F238E27FC236}">
                <a16:creationId xmlns:a16="http://schemas.microsoft.com/office/drawing/2014/main" id="{0B4C1EE3-CCF1-40A4-E2C6-5E2AE4FEC31E}"/>
              </a:ext>
            </a:extLst>
          </p:cNvPr>
          <p:cNvSpPr/>
          <p:nvPr/>
        </p:nvSpPr>
        <p:spPr>
          <a:xfrm>
            <a:off x="5387540" y="5471840"/>
            <a:ext cx="72624" cy="1178433"/>
          </a:xfrm>
          <a:custGeom>
            <a:avLst/>
            <a:gdLst>
              <a:gd name="connsiteX0" fmla="*/ 13135 w 72624"/>
              <a:gd name="connsiteY0" fmla="*/ 5035 h 1178433"/>
              <a:gd name="connsiteX1" fmla="*/ 32185 w 72624"/>
              <a:gd name="connsiteY1" fmla="*/ 481285 h 1178433"/>
              <a:gd name="connsiteX2" fmla="*/ 57585 w 72624"/>
              <a:gd name="connsiteY2" fmla="*/ 1170260 h 1178433"/>
              <a:gd name="connsiteX3" fmla="*/ 70285 w 72624"/>
              <a:gd name="connsiteY3" fmla="*/ 824185 h 1178433"/>
              <a:gd name="connsiteX4" fmla="*/ 9960 w 72624"/>
              <a:gd name="connsiteY4" fmla="*/ 287610 h 1178433"/>
              <a:gd name="connsiteX5" fmla="*/ 25835 w 72624"/>
              <a:gd name="connsiteY5" fmla="*/ 652735 h 1178433"/>
              <a:gd name="connsiteX6" fmla="*/ 435 w 72624"/>
              <a:gd name="connsiteY6" fmla="*/ 255860 h 1178433"/>
              <a:gd name="connsiteX7" fmla="*/ 13135 w 72624"/>
              <a:gd name="connsiteY7" fmla="*/ 5035 h 11784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2624" h="1178433">
                <a:moveTo>
                  <a:pt x="13135" y="5035"/>
                </a:moveTo>
                <a:cubicBezTo>
                  <a:pt x="18427" y="42606"/>
                  <a:pt x="24777" y="287081"/>
                  <a:pt x="32185" y="481285"/>
                </a:cubicBezTo>
                <a:cubicBezTo>
                  <a:pt x="39593" y="675489"/>
                  <a:pt x="51235" y="1113110"/>
                  <a:pt x="57585" y="1170260"/>
                </a:cubicBezTo>
                <a:cubicBezTo>
                  <a:pt x="63935" y="1227410"/>
                  <a:pt x="78222" y="971293"/>
                  <a:pt x="70285" y="824185"/>
                </a:cubicBezTo>
                <a:cubicBezTo>
                  <a:pt x="62348" y="677077"/>
                  <a:pt x="17368" y="316185"/>
                  <a:pt x="9960" y="287610"/>
                </a:cubicBezTo>
                <a:cubicBezTo>
                  <a:pt x="2552" y="259035"/>
                  <a:pt x="27422" y="658027"/>
                  <a:pt x="25835" y="652735"/>
                </a:cubicBezTo>
                <a:cubicBezTo>
                  <a:pt x="24248" y="647443"/>
                  <a:pt x="3081" y="362752"/>
                  <a:pt x="435" y="255860"/>
                </a:cubicBezTo>
                <a:cubicBezTo>
                  <a:pt x="-2211" y="148968"/>
                  <a:pt x="7843" y="-32536"/>
                  <a:pt x="13135" y="503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7" name="フリーフォーム 1186">
            <a:extLst>
              <a:ext uri="{FF2B5EF4-FFF2-40B4-BE49-F238E27FC236}">
                <a16:creationId xmlns:a16="http://schemas.microsoft.com/office/drawing/2014/main" id="{3BC06C5D-295D-E172-9C64-B3DE61E74653}"/>
              </a:ext>
            </a:extLst>
          </p:cNvPr>
          <p:cNvSpPr/>
          <p:nvPr/>
        </p:nvSpPr>
        <p:spPr>
          <a:xfrm>
            <a:off x="5670500" y="4342864"/>
            <a:ext cx="260479" cy="654970"/>
          </a:xfrm>
          <a:custGeom>
            <a:avLst/>
            <a:gdLst>
              <a:gd name="connsiteX0" fmla="*/ 50 w 260479"/>
              <a:gd name="connsiteY0" fmla="*/ 536 h 654970"/>
              <a:gd name="connsiteX1" fmla="*/ 155625 w 260479"/>
              <a:gd name="connsiteY1" fmla="*/ 324386 h 654970"/>
              <a:gd name="connsiteX2" fmla="*/ 260400 w 260479"/>
              <a:gd name="connsiteY2" fmla="*/ 654586 h 654970"/>
              <a:gd name="connsiteX3" fmla="*/ 139750 w 260479"/>
              <a:gd name="connsiteY3" fmla="*/ 257711 h 654970"/>
              <a:gd name="connsiteX4" fmla="*/ 50 w 260479"/>
              <a:gd name="connsiteY4" fmla="*/ 536 h 6549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60479" h="654970">
                <a:moveTo>
                  <a:pt x="50" y="536"/>
                </a:moveTo>
                <a:cubicBezTo>
                  <a:pt x="2696" y="11649"/>
                  <a:pt x="112233" y="215378"/>
                  <a:pt x="155625" y="324386"/>
                </a:cubicBezTo>
                <a:cubicBezTo>
                  <a:pt x="199017" y="433394"/>
                  <a:pt x="263046" y="665699"/>
                  <a:pt x="260400" y="654586"/>
                </a:cubicBezTo>
                <a:cubicBezTo>
                  <a:pt x="257754" y="643473"/>
                  <a:pt x="181025" y="361957"/>
                  <a:pt x="139750" y="257711"/>
                </a:cubicBezTo>
                <a:cubicBezTo>
                  <a:pt x="98475" y="153465"/>
                  <a:pt x="-2596" y="-10577"/>
                  <a:pt x="50" y="53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8" name="フリーフォーム 1187">
            <a:extLst>
              <a:ext uri="{FF2B5EF4-FFF2-40B4-BE49-F238E27FC236}">
                <a16:creationId xmlns:a16="http://schemas.microsoft.com/office/drawing/2014/main" id="{A93083D3-F46D-DD73-6FD2-82CCCBBE27B3}"/>
              </a:ext>
            </a:extLst>
          </p:cNvPr>
          <p:cNvSpPr/>
          <p:nvPr/>
        </p:nvSpPr>
        <p:spPr>
          <a:xfrm>
            <a:off x="5906241" y="4934450"/>
            <a:ext cx="247008" cy="717050"/>
          </a:xfrm>
          <a:custGeom>
            <a:avLst/>
            <a:gdLst>
              <a:gd name="connsiteX0" fmla="*/ 2434 w 247008"/>
              <a:gd name="connsiteY0" fmla="*/ 9025 h 717050"/>
              <a:gd name="connsiteX1" fmla="*/ 56409 w 247008"/>
              <a:gd name="connsiteY1" fmla="*/ 170950 h 717050"/>
              <a:gd name="connsiteX2" fmla="*/ 142134 w 247008"/>
              <a:gd name="connsiteY2" fmla="*/ 485275 h 717050"/>
              <a:gd name="connsiteX3" fmla="*/ 116734 w 247008"/>
              <a:gd name="connsiteY3" fmla="*/ 437650 h 717050"/>
              <a:gd name="connsiteX4" fmla="*/ 246909 w 247008"/>
              <a:gd name="connsiteY4" fmla="*/ 717050 h 717050"/>
              <a:gd name="connsiteX5" fmla="*/ 135784 w 247008"/>
              <a:gd name="connsiteY5" fmla="*/ 434475 h 717050"/>
              <a:gd name="connsiteX6" fmla="*/ 2434 w 247008"/>
              <a:gd name="connsiteY6" fmla="*/ 9025 h 717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47008" h="717050">
                <a:moveTo>
                  <a:pt x="2434" y="9025"/>
                </a:moveTo>
                <a:cubicBezTo>
                  <a:pt x="-10795" y="-34896"/>
                  <a:pt x="33126" y="91575"/>
                  <a:pt x="56409" y="170950"/>
                </a:cubicBezTo>
                <a:cubicBezTo>
                  <a:pt x="79692" y="250325"/>
                  <a:pt x="132080" y="440825"/>
                  <a:pt x="142134" y="485275"/>
                </a:cubicBezTo>
                <a:cubicBezTo>
                  <a:pt x="152188" y="529725"/>
                  <a:pt x="99272" y="399021"/>
                  <a:pt x="116734" y="437650"/>
                </a:cubicBezTo>
                <a:cubicBezTo>
                  <a:pt x="134196" y="476279"/>
                  <a:pt x="243734" y="717579"/>
                  <a:pt x="246909" y="717050"/>
                </a:cubicBezTo>
                <a:cubicBezTo>
                  <a:pt x="250084" y="716521"/>
                  <a:pt x="176530" y="547187"/>
                  <a:pt x="135784" y="434475"/>
                </a:cubicBezTo>
                <a:cubicBezTo>
                  <a:pt x="95038" y="321763"/>
                  <a:pt x="15663" y="52946"/>
                  <a:pt x="2434" y="902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9" name="フリーフォーム 1188">
            <a:extLst>
              <a:ext uri="{FF2B5EF4-FFF2-40B4-BE49-F238E27FC236}">
                <a16:creationId xmlns:a16="http://schemas.microsoft.com/office/drawing/2014/main" id="{8AE1D53C-2EE4-01CD-C9FE-7F9622288649}"/>
              </a:ext>
            </a:extLst>
          </p:cNvPr>
          <p:cNvSpPr/>
          <p:nvPr/>
        </p:nvSpPr>
        <p:spPr>
          <a:xfrm>
            <a:off x="5486256" y="5826089"/>
            <a:ext cx="89144" cy="622374"/>
          </a:xfrm>
          <a:custGeom>
            <a:avLst/>
            <a:gdLst>
              <a:gd name="connsiteX0" fmla="*/ 144 w 89144"/>
              <a:gd name="connsiteY0" fmla="*/ 36 h 622374"/>
              <a:gd name="connsiteX1" fmla="*/ 44594 w 89144"/>
              <a:gd name="connsiteY1" fmla="*/ 327061 h 622374"/>
              <a:gd name="connsiteX2" fmla="*/ 89044 w 89144"/>
              <a:gd name="connsiteY2" fmla="*/ 622336 h 622374"/>
              <a:gd name="connsiteX3" fmla="*/ 31894 w 89144"/>
              <a:gd name="connsiteY3" fmla="*/ 308011 h 622374"/>
              <a:gd name="connsiteX4" fmla="*/ 144 w 89144"/>
              <a:gd name="connsiteY4" fmla="*/ 36 h 6223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9144" h="622374">
                <a:moveTo>
                  <a:pt x="144" y="36"/>
                </a:moveTo>
                <a:cubicBezTo>
                  <a:pt x="2261" y="3211"/>
                  <a:pt x="29777" y="223344"/>
                  <a:pt x="44594" y="327061"/>
                </a:cubicBezTo>
                <a:cubicBezTo>
                  <a:pt x="59411" y="430778"/>
                  <a:pt x="91161" y="625511"/>
                  <a:pt x="89044" y="622336"/>
                </a:cubicBezTo>
                <a:cubicBezTo>
                  <a:pt x="86927" y="619161"/>
                  <a:pt x="44065" y="416490"/>
                  <a:pt x="31894" y="308011"/>
                </a:cubicBezTo>
                <a:cubicBezTo>
                  <a:pt x="19723" y="199532"/>
                  <a:pt x="-1973" y="-3139"/>
                  <a:pt x="144" y="3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90" name="フリーフォーム 1189">
            <a:extLst>
              <a:ext uri="{FF2B5EF4-FFF2-40B4-BE49-F238E27FC236}">
                <a16:creationId xmlns:a16="http://schemas.microsoft.com/office/drawing/2014/main" id="{BAFA03CE-7B74-155D-A920-D4BA67F62E6D}"/>
              </a:ext>
            </a:extLst>
          </p:cNvPr>
          <p:cNvSpPr/>
          <p:nvPr/>
        </p:nvSpPr>
        <p:spPr>
          <a:xfrm>
            <a:off x="5661599" y="5680065"/>
            <a:ext cx="91629" cy="422303"/>
          </a:xfrm>
          <a:custGeom>
            <a:avLst/>
            <a:gdLst>
              <a:gd name="connsiteX0" fmla="*/ 12126 w 91629"/>
              <a:gd name="connsiteY0" fmla="*/ 10 h 422303"/>
              <a:gd name="connsiteX1" fmla="*/ 24826 w 91629"/>
              <a:gd name="connsiteY1" fmla="*/ 254010 h 422303"/>
              <a:gd name="connsiteX2" fmla="*/ 91501 w 91629"/>
              <a:gd name="connsiteY2" fmla="*/ 422285 h 422303"/>
              <a:gd name="connsiteX3" fmla="*/ 5776 w 91629"/>
              <a:gd name="connsiteY3" fmla="*/ 244485 h 422303"/>
              <a:gd name="connsiteX4" fmla="*/ 12126 w 91629"/>
              <a:gd name="connsiteY4" fmla="*/ 10 h 4223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1629" h="422303">
                <a:moveTo>
                  <a:pt x="12126" y="10"/>
                </a:moveTo>
                <a:cubicBezTo>
                  <a:pt x="15301" y="1597"/>
                  <a:pt x="11597" y="183631"/>
                  <a:pt x="24826" y="254010"/>
                </a:cubicBezTo>
                <a:cubicBezTo>
                  <a:pt x="38055" y="324389"/>
                  <a:pt x="94676" y="423872"/>
                  <a:pt x="91501" y="422285"/>
                </a:cubicBezTo>
                <a:cubicBezTo>
                  <a:pt x="88326" y="420698"/>
                  <a:pt x="20593" y="312218"/>
                  <a:pt x="5776" y="244485"/>
                </a:cubicBezTo>
                <a:cubicBezTo>
                  <a:pt x="-9041" y="176752"/>
                  <a:pt x="8951" y="-1577"/>
                  <a:pt x="12126" y="10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91" name="フリーフォーム 1190">
            <a:extLst>
              <a:ext uri="{FF2B5EF4-FFF2-40B4-BE49-F238E27FC236}">
                <a16:creationId xmlns:a16="http://schemas.microsoft.com/office/drawing/2014/main" id="{3A0DE06F-30B8-3A2F-F295-BB2A1117A656}"/>
              </a:ext>
            </a:extLst>
          </p:cNvPr>
          <p:cNvSpPr/>
          <p:nvPr/>
        </p:nvSpPr>
        <p:spPr>
          <a:xfrm>
            <a:off x="6192804" y="5735143"/>
            <a:ext cx="357914" cy="777064"/>
          </a:xfrm>
          <a:custGeom>
            <a:avLst/>
            <a:gdLst>
              <a:gd name="connsiteX0" fmla="*/ 1621 w 357914"/>
              <a:gd name="connsiteY0" fmla="*/ 8432 h 777064"/>
              <a:gd name="connsiteX1" fmla="*/ 80996 w 357914"/>
              <a:gd name="connsiteY1" fmla="*/ 160832 h 777064"/>
              <a:gd name="connsiteX2" fmla="*/ 128621 w 357914"/>
              <a:gd name="connsiteY2" fmla="*/ 351332 h 777064"/>
              <a:gd name="connsiteX3" fmla="*/ 134971 w 357914"/>
              <a:gd name="connsiteY3" fmla="*/ 329107 h 777064"/>
              <a:gd name="connsiteX4" fmla="*/ 277846 w 357914"/>
              <a:gd name="connsiteY4" fmla="*/ 627557 h 777064"/>
              <a:gd name="connsiteX5" fmla="*/ 354046 w 357914"/>
              <a:gd name="connsiteY5" fmla="*/ 770432 h 777064"/>
              <a:gd name="connsiteX6" fmla="*/ 160371 w 357914"/>
              <a:gd name="connsiteY6" fmla="*/ 424357 h 777064"/>
              <a:gd name="connsiteX7" fmla="*/ 1621 w 357914"/>
              <a:gd name="connsiteY7" fmla="*/ 8432 h 7770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57914" h="777064">
                <a:moveTo>
                  <a:pt x="1621" y="8432"/>
                </a:moveTo>
                <a:cubicBezTo>
                  <a:pt x="-11608" y="-35489"/>
                  <a:pt x="59829" y="103682"/>
                  <a:pt x="80996" y="160832"/>
                </a:cubicBezTo>
                <a:cubicBezTo>
                  <a:pt x="102163" y="217982"/>
                  <a:pt x="119625" y="323286"/>
                  <a:pt x="128621" y="351332"/>
                </a:cubicBezTo>
                <a:cubicBezTo>
                  <a:pt x="137617" y="379378"/>
                  <a:pt x="110100" y="283070"/>
                  <a:pt x="134971" y="329107"/>
                </a:cubicBezTo>
                <a:cubicBezTo>
                  <a:pt x="159842" y="375144"/>
                  <a:pt x="241334" y="554003"/>
                  <a:pt x="277846" y="627557"/>
                </a:cubicBezTo>
                <a:cubicBezTo>
                  <a:pt x="314359" y="701111"/>
                  <a:pt x="373625" y="804299"/>
                  <a:pt x="354046" y="770432"/>
                </a:cubicBezTo>
                <a:cubicBezTo>
                  <a:pt x="334467" y="736565"/>
                  <a:pt x="214875" y="545536"/>
                  <a:pt x="160371" y="424357"/>
                </a:cubicBezTo>
                <a:cubicBezTo>
                  <a:pt x="105867" y="303178"/>
                  <a:pt x="14850" y="52353"/>
                  <a:pt x="1621" y="843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92" name="フリーフォーム 1191">
            <a:extLst>
              <a:ext uri="{FF2B5EF4-FFF2-40B4-BE49-F238E27FC236}">
                <a16:creationId xmlns:a16="http://schemas.microsoft.com/office/drawing/2014/main" id="{734D821B-3C66-53D2-A6A8-D725589E2F55}"/>
              </a:ext>
            </a:extLst>
          </p:cNvPr>
          <p:cNvSpPr/>
          <p:nvPr/>
        </p:nvSpPr>
        <p:spPr>
          <a:xfrm>
            <a:off x="5727629" y="4809857"/>
            <a:ext cx="108503" cy="419915"/>
          </a:xfrm>
          <a:custGeom>
            <a:avLst/>
            <a:gdLst>
              <a:gd name="connsiteX0" fmla="*/ 71 w 108503"/>
              <a:gd name="connsiteY0" fmla="*/ 268 h 419915"/>
              <a:gd name="connsiteX1" fmla="*/ 85796 w 108503"/>
              <a:gd name="connsiteY1" fmla="*/ 232043 h 419915"/>
              <a:gd name="connsiteX2" fmla="*/ 98496 w 108503"/>
              <a:gd name="connsiteY2" fmla="*/ 419368 h 419915"/>
              <a:gd name="connsiteX3" fmla="*/ 101671 w 108503"/>
              <a:gd name="connsiteY3" fmla="*/ 279668 h 419915"/>
              <a:gd name="connsiteX4" fmla="*/ 71 w 108503"/>
              <a:gd name="connsiteY4" fmla="*/ 268 h 4199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8503" h="419915">
                <a:moveTo>
                  <a:pt x="71" y="268"/>
                </a:moveTo>
                <a:cubicBezTo>
                  <a:pt x="-2575" y="-7669"/>
                  <a:pt x="69392" y="162193"/>
                  <a:pt x="85796" y="232043"/>
                </a:cubicBezTo>
                <a:cubicBezTo>
                  <a:pt x="102200" y="301893"/>
                  <a:pt x="95850" y="411431"/>
                  <a:pt x="98496" y="419368"/>
                </a:cubicBezTo>
                <a:cubicBezTo>
                  <a:pt x="101142" y="427305"/>
                  <a:pt x="117546" y="347401"/>
                  <a:pt x="101671" y="279668"/>
                </a:cubicBezTo>
                <a:cubicBezTo>
                  <a:pt x="85796" y="211935"/>
                  <a:pt x="2717" y="8205"/>
                  <a:pt x="71" y="268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93" name="フリーフォーム 1192">
            <a:extLst>
              <a:ext uri="{FF2B5EF4-FFF2-40B4-BE49-F238E27FC236}">
                <a16:creationId xmlns:a16="http://schemas.microsoft.com/office/drawing/2014/main" id="{62C56B63-0437-D9C8-57B9-4D643D8BE5D6}"/>
              </a:ext>
            </a:extLst>
          </p:cNvPr>
          <p:cNvSpPr/>
          <p:nvPr/>
        </p:nvSpPr>
        <p:spPr>
          <a:xfrm>
            <a:off x="6044244" y="5729899"/>
            <a:ext cx="315408" cy="674661"/>
          </a:xfrm>
          <a:custGeom>
            <a:avLst/>
            <a:gdLst>
              <a:gd name="connsiteX0" fmla="*/ 956 w 315408"/>
              <a:gd name="connsiteY0" fmla="*/ 976 h 674661"/>
              <a:gd name="connsiteX1" fmla="*/ 210506 w 315408"/>
              <a:gd name="connsiteY1" fmla="*/ 293076 h 674661"/>
              <a:gd name="connsiteX2" fmla="*/ 261306 w 315408"/>
              <a:gd name="connsiteY2" fmla="*/ 391501 h 674661"/>
              <a:gd name="connsiteX3" fmla="*/ 315281 w 315408"/>
              <a:gd name="connsiteY3" fmla="*/ 674076 h 674661"/>
              <a:gd name="connsiteX4" fmla="*/ 245431 w 315408"/>
              <a:gd name="connsiteY4" fmla="*/ 308951 h 674661"/>
              <a:gd name="connsiteX5" fmla="*/ 207331 w 315408"/>
              <a:gd name="connsiteY5" fmla="*/ 286726 h 674661"/>
              <a:gd name="connsiteX6" fmla="*/ 134306 w 315408"/>
              <a:gd name="connsiteY6" fmla="*/ 201001 h 674661"/>
              <a:gd name="connsiteX7" fmla="*/ 956 w 315408"/>
              <a:gd name="connsiteY7" fmla="*/ 976 h 6746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15408" h="674661">
                <a:moveTo>
                  <a:pt x="956" y="976"/>
                </a:moveTo>
                <a:cubicBezTo>
                  <a:pt x="13656" y="16322"/>
                  <a:pt x="167114" y="227989"/>
                  <a:pt x="210506" y="293076"/>
                </a:cubicBezTo>
                <a:cubicBezTo>
                  <a:pt x="253898" y="358163"/>
                  <a:pt x="243844" y="328001"/>
                  <a:pt x="261306" y="391501"/>
                </a:cubicBezTo>
                <a:cubicBezTo>
                  <a:pt x="278768" y="455001"/>
                  <a:pt x="317927" y="687834"/>
                  <a:pt x="315281" y="674076"/>
                </a:cubicBezTo>
                <a:cubicBezTo>
                  <a:pt x="312635" y="660318"/>
                  <a:pt x="263423" y="373509"/>
                  <a:pt x="245431" y="308951"/>
                </a:cubicBezTo>
                <a:cubicBezTo>
                  <a:pt x="227439" y="244393"/>
                  <a:pt x="225852" y="304718"/>
                  <a:pt x="207331" y="286726"/>
                </a:cubicBezTo>
                <a:cubicBezTo>
                  <a:pt x="188810" y="268734"/>
                  <a:pt x="162881" y="246509"/>
                  <a:pt x="134306" y="201001"/>
                </a:cubicBezTo>
                <a:cubicBezTo>
                  <a:pt x="105731" y="155493"/>
                  <a:pt x="-11744" y="-14370"/>
                  <a:pt x="956" y="976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94" name="フリーフォーム 1193">
            <a:extLst>
              <a:ext uri="{FF2B5EF4-FFF2-40B4-BE49-F238E27FC236}">
                <a16:creationId xmlns:a16="http://schemas.microsoft.com/office/drawing/2014/main" id="{37C38E33-AA79-3B52-F810-D6641F554902}"/>
              </a:ext>
            </a:extLst>
          </p:cNvPr>
          <p:cNvSpPr/>
          <p:nvPr/>
        </p:nvSpPr>
        <p:spPr>
          <a:xfrm>
            <a:off x="5810125" y="5479761"/>
            <a:ext cx="301805" cy="667508"/>
          </a:xfrm>
          <a:custGeom>
            <a:avLst/>
            <a:gdLst>
              <a:gd name="connsiteX0" fmla="*/ 125 w 301805"/>
              <a:gd name="connsiteY0" fmla="*/ 289 h 667508"/>
              <a:gd name="connsiteX1" fmla="*/ 104900 w 301805"/>
              <a:gd name="connsiteY1" fmla="*/ 355889 h 667508"/>
              <a:gd name="connsiteX2" fmla="*/ 301750 w 301805"/>
              <a:gd name="connsiteY2" fmla="*/ 667039 h 667508"/>
              <a:gd name="connsiteX3" fmla="*/ 123950 w 301805"/>
              <a:gd name="connsiteY3" fmla="*/ 416214 h 667508"/>
              <a:gd name="connsiteX4" fmla="*/ 125 w 301805"/>
              <a:gd name="connsiteY4" fmla="*/ 289 h 6675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01805" h="667508">
                <a:moveTo>
                  <a:pt x="125" y="289"/>
                </a:moveTo>
                <a:cubicBezTo>
                  <a:pt x="-3050" y="-9765"/>
                  <a:pt x="54629" y="244764"/>
                  <a:pt x="104900" y="355889"/>
                </a:cubicBezTo>
                <a:cubicBezTo>
                  <a:pt x="155171" y="467014"/>
                  <a:pt x="298575" y="656985"/>
                  <a:pt x="301750" y="667039"/>
                </a:cubicBezTo>
                <a:cubicBezTo>
                  <a:pt x="304925" y="677093"/>
                  <a:pt x="171575" y="523635"/>
                  <a:pt x="123950" y="416214"/>
                </a:cubicBezTo>
                <a:cubicBezTo>
                  <a:pt x="76325" y="308793"/>
                  <a:pt x="3300" y="10343"/>
                  <a:pt x="125" y="289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95" name="フリーフォーム 1194">
            <a:extLst>
              <a:ext uri="{FF2B5EF4-FFF2-40B4-BE49-F238E27FC236}">
                <a16:creationId xmlns:a16="http://schemas.microsoft.com/office/drawing/2014/main" id="{3788AA29-3EC6-70F7-2743-6DE0E12F86B0}"/>
              </a:ext>
            </a:extLst>
          </p:cNvPr>
          <p:cNvSpPr/>
          <p:nvPr/>
        </p:nvSpPr>
        <p:spPr>
          <a:xfrm>
            <a:off x="6365745" y="6727652"/>
            <a:ext cx="270169" cy="193899"/>
          </a:xfrm>
          <a:custGeom>
            <a:avLst/>
            <a:gdLst>
              <a:gd name="connsiteX0" fmla="*/ 130 w 270169"/>
              <a:gd name="connsiteY0" fmla="*/ 173 h 193899"/>
              <a:gd name="connsiteX1" fmla="*/ 120780 w 270169"/>
              <a:gd name="connsiteY1" fmla="*/ 120823 h 193899"/>
              <a:gd name="connsiteX2" fmla="*/ 149355 w 270169"/>
              <a:gd name="connsiteY2" fmla="*/ 184323 h 193899"/>
              <a:gd name="connsiteX3" fmla="*/ 270005 w 270169"/>
              <a:gd name="connsiteY3" fmla="*/ 143048 h 193899"/>
              <a:gd name="connsiteX4" fmla="*/ 174755 w 270169"/>
              <a:gd name="connsiteY4" fmla="*/ 193848 h 193899"/>
              <a:gd name="connsiteX5" fmla="*/ 146180 w 270169"/>
              <a:gd name="connsiteY5" fmla="*/ 149398 h 193899"/>
              <a:gd name="connsiteX6" fmla="*/ 130 w 270169"/>
              <a:gd name="connsiteY6" fmla="*/ 173 h 1938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70169" h="193899">
                <a:moveTo>
                  <a:pt x="130" y="173"/>
                </a:moveTo>
                <a:cubicBezTo>
                  <a:pt x="-4103" y="-4589"/>
                  <a:pt x="95909" y="90131"/>
                  <a:pt x="120780" y="120823"/>
                </a:cubicBezTo>
                <a:cubicBezTo>
                  <a:pt x="145651" y="151515"/>
                  <a:pt x="124484" y="180619"/>
                  <a:pt x="149355" y="184323"/>
                </a:cubicBezTo>
                <a:cubicBezTo>
                  <a:pt x="174226" y="188027"/>
                  <a:pt x="265772" y="141461"/>
                  <a:pt x="270005" y="143048"/>
                </a:cubicBezTo>
                <a:cubicBezTo>
                  <a:pt x="274238" y="144635"/>
                  <a:pt x="195392" y="192790"/>
                  <a:pt x="174755" y="193848"/>
                </a:cubicBezTo>
                <a:cubicBezTo>
                  <a:pt x="154118" y="194906"/>
                  <a:pt x="172638" y="179560"/>
                  <a:pt x="146180" y="149398"/>
                </a:cubicBezTo>
                <a:cubicBezTo>
                  <a:pt x="119722" y="119236"/>
                  <a:pt x="4363" y="4935"/>
                  <a:pt x="130" y="17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96" name="フリーフォーム 1195">
            <a:extLst>
              <a:ext uri="{FF2B5EF4-FFF2-40B4-BE49-F238E27FC236}">
                <a16:creationId xmlns:a16="http://schemas.microsoft.com/office/drawing/2014/main" id="{EF61EE6D-6F00-811D-0DDC-8070F7B1278E}"/>
              </a:ext>
            </a:extLst>
          </p:cNvPr>
          <p:cNvSpPr/>
          <p:nvPr/>
        </p:nvSpPr>
        <p:spPr>
          <a:xfrm>
            <a:off x="6289344" y="6593184"/>
            <a:ext cx="229213" cy="87183"/>
          </a:xfrm>
          <a:custGeom>
            <a:avLst/>
            <a:gdLst>
              <a:gd name="connsiteX0" fmla="*/ 331 w 229213"/>
              <a:gd name="connsiteY0" fmla="*/ 87016 h 87183"/>
              <a:gd name="connsiteX1" fmla="*/ 92406 w 229213"/>
              <a:gd name="connsiteY1" fmla="*/ 33041 h 87183"/>
              <a:gd name="connsiteX2" fmla="*/ 228931 w 229213"/>
              <a:gd name="connsiteY2" fmla="*/ 1291 h 87183"/>
              <a:gd name="connsiteX3" fmla="*/ 124156 w 229213"/>
              <a:gd name="connsiteY3" fmla="*/ 13991 h 87183"/>
              <a:gd name="connsiteX4" fmla="*/ 331 w 229213"/>
              <a:gd name="connsiteY4" fmla="*/ 87016 h 871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9213" h="87183">
                <a:moveTo>
                  <a:pt x="331" y="87016"/>
                </a:moveTo>
                <a:cubicBezTo>
                  <a:pt x="-4961" y="90191"/>
                  <a:pt x="54306" y="47328"/>
                  <a:pt x="92406" y="33041"/>
                </a:cubicBezTo>
                <a:cubicBezTo>
                  <a:pt x="130506" y="18754"/>
                  <a:pt x="223639" y="4466"/>
                  <a:pt x="228931" y="1291"/>
                </a:cubicBezTo>
                <a:cubicBezTo>
                  <a:pt x="234223" y="-1884"/>
                  <a:pt x="163843" y="233"/>
                  <a:pt x="124156" y="13991"/>
                </a:cubicBezTo>
                <a:cubicBezTo>
                  <a:pt x="84469" y="27749"/>
                  <a:pt x="5623" y="83841"/>
                  <a:pt x="331" y="87016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97" name="フリーフォーム 1196">
            <a:extLst>
              <a:ext uri="{FF2B5EF4-FFF2-40B4-BE49-F238E27FC236}">
                <a16:creationId xmlns:a16="http://schemas.microsoft.com/office/drawing/2014/main" id="{E0045440-7E09-51E6-B46E-397DDB5E6C11}"/>
              </a:ext>
            </a:extLst>
          </p:cNvPr>
          <p:cNvSpPr/>
          <p:nvPr/>
        </p:nvSpPr>
        <p:spPr>
          <a:xfrm>
            <a:off x="6627528" y="6636378"/>
            <a:ext cx="611158" cy="607064"/>
          </a:xfrm>
          <a:custGeom>
            <a:avLst/>
            <a:gdLst>
              <a:gd name="connsiteX0" fmla="*/ 20922 w 611158"/>
              <a:gd name="connsiteY0" fmla="*/ 27947 h 607064"/>
              <a:gd name="connsiteX1" fmla="*/ 290797 w 611158"/>
              <a:gd name="connsiteY1" fmla="*/ 266072 h 607064"/>
              <a:gd name="connsiteX2" fmla="*/ 598772 w 611158"/>
              <a:gd name="connsiteY2" fmla="*/ 599447 h 607064"/>
              <a:gd name="connsiteX3" fmla="*/ 503522 w 611158"/>
              <a:gd name="connsiteY3" fmla="*/ 462922 h 607064"/>
              <a:gd name="connsiteX4" fmla="*/ 74897 w 611158"/>
              <a:gd name="connsiteY4" fmla="*/ 53347 h 607064"/>
              <a:gd name="connsiteX5" fmla="*/ 20922 w 611158"/>
              <a:gd name="connsiteY5" fmla="*/ 27947 h 6070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11158" h="607064">
                <a:moveTo>
                  <a:pt x="20922" y="27947"/>
                </a:moveTo>
                <a:cubicBezTo>
                  <a:pt x="56905" y="63401"/>
                  <a:pt x="194489" y="170822"/>
                  <a:pt x="290797" y="266072"/>
                </a:cubicBezTo>
                <a:cubicBezTo>
                  <a:pt x="387105" y="361322"/>
                  <a:pt x="563318" y="566639"/>
                  <a:pt x="598772" y="599447"/>
                </a:cubicBezTo>
                <a:cubicBezTo>
                  <a:pt x="634226" y="632255"/>
                  <a:pt x="590834" y="553939"/>
                  <a:pt x="503522" y="462922"/>
                </a:cubicBezTo>
                <a:cubicBezTo>
                  <a:pt x="416210" y="371905"/>
                  <a:pt x="159034" y="125843"/>
                  <a:pt x="74897" y="53347"/>
                </a:cubicBezTo>
                <a:cubicBezTo>
                  <a:pt x="-9240" y="-19149"/>
                  <a:pt x="-15061" y="-7507"/>
                  <a:pt x="20922" y="2794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98" name="フリーフォーム 1197">
            <a:extLst>
              <a:ext uri="{FF2B5EF4-FFF2-40B4-BE49-F238E27FC236}">
                <a16:creationId xmlns:a16="http://schemas.microsoft.com/office/drawing/2014/main" id="{A3AFC3D9-25FD-A6CE-FC51-7D08A4C1672F}"/>
              </a:ext>
            </a:extLst>
          </p:cNvPr>
          <p:cNvSpPr/>
          <p:nvPr/>
        </p:nvSpPr>
        <p:spPr>
          <a:xfrm>
            <a:off x="6311711" y="6740435"/>
            <a:ext cx="200689" cy="187503"/>
          </a:xfrm>
          <a:custGeom>
            <a:avLst/>
            <a:gdLst>
              <a:gd name="connsiteX0" fmla="*/ 189 w 200689"/>
              <a:gd name="connsiteY0" fmla="*/ 90 h 187503"/>
              <a:gd name="connsiteX1" fmla="*/ 139889 w 200689"/>
              <a:gd name="connsiteY1" fmla="*/ 101690 h 187503"/>
              <a:gd name="connsiteX2" fmla="*/ 200214 w 200689"/>
              <a:gd name="connsiteY2" fmla="*/ 187415 h 187503"/>
              <a:gd name="connsiteX3" fmla="*/ 111314 w 200689"/>
              <a:gd name="connsiteY3" fmla="*/ 85815 h 187503"/>
              <a:gd name="connsiteX4" fmla="*/ 189 w 200689"/>
              <a:gd name="connsiteY4" fmla="*/ 90 h 1875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0689" h="187503">
                <a:moveTo>
                  <a:pt x="189" y="90"/>
                </a:moveTo>
                <a:cubicBezTo>
                  <a:pt x="4951" y="2736"/>
                  <a:pt x="106552" y="70469"/>
                  <a:pt x="139889" y="101690"/>
                </a:cubicBezTo>
                <a:cubicBezTo>
                  <a:pt x="173226" y="132911"/>
                  <a:pt x="204976" y="190061"/>
                  <a:pt x="200214" y="187415"/>
                </a:cubicBezTo>
                <a:cubicBezTo>
                  <a:pt x="195452" y="184769"/>
                  <a:pt x="140947" y="118094"/>
                  <a:pt x="111314" y="85815"/>
                </a:cubicBezTo>
                <a:cubicBezTo>
                  <a:pt x="81681" y="53536"/>
                  <a:pt x="-4573" y="-2556"/>
                  <a:pt x="189" y="9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99" name="フリーフォーム 1198">
            <a:extLst>
              <a:ext uri="{FF2B5EF4-FFF2-40B4-BE49-F238E27FC236}">
                <a16:creationId xmlns:a16="http://schemas.microsoft.com/office/drawing/2014/main" id="{408C859F-C20E-C514-8254-31973D60B27A}"/>
              </a:ext>
            </a:extLst>
          </p:cNvPr>
          <p:cNvSpPr/>
          <p:nvPr/>
        </p:nvSpPr>
        <p:spPr>
          <a:xfrm>
            <a:off x="6273701" y="6566451"/>
            <a:ext cx="235254" cy="78932"/>
          </a:xfrm>
          <a:custGeom>
            <a:avLst/>
            <a:gdLst>
              <a:gd name="connsiteX0" fmla="*/ 99 w 235254"/>
              <a:gd name="connsiteY0" fmla="*/ 78824 h 78932"/>
              <a:gd name="connsiteX1" fmla="*/ 152499 w 235254"/>
              <a:gd name="connsiteY1" fmla="*/ 8974 h 78932"/>
              <a:gd name="connsiteX2" fmla="*/ 235049 w 235254"/>
              <a:gd name="connsiteY2" fmla="*/ 2624 h 78932"/>
              <a:gd name="connsiteX3" fmla="*/ 130274 w 235254"/>
              <a:gd name="connsiteY3" fmla="*/ 24849 h 78932"/>
              <a:gd name="connsiteX4" fmla="*/ 99 w 235254"/>
              <a:gd name="connsiteY4" fmla="*/ 78824 h 789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5254" h="78932">
                <a:moveTo>
                  <a:pt x="99" y="78824"/>
                </a:moveTo>
                <a:cubicBezTo>
                  <a:pt x="3803" y="76178"/>
                  <a:pt x="113341" y="21674"/>
                  <a:pt x="152499" y="8974"/>
                </a:cubicBezTo>
                <a:cubicBezTo>
                  <a:pt x="191657" y="-3726"/>
                  <a:pt x="238753" y="-22"/>
                  <a:pt x="235049" y="2624"/>
                </a:cubicBezTo>
                <a:cubicBezTo>
                  <a:pt x="231345" y="5270"/>
                  <a:pt x="163082" y="14795"/>
                  <a:pt x="130274" y="24849"/>
                </a:cubicBezTo>
                <a:cubicBezTo>
                  <a:pt x="97466" y="34903"/>
                  <a:pt x="-3605" y="81470"/>
                  <a:pt x="99" y="78824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0" name="フリーフォーム 1199">
            <a:extLst>
              <a:ext uri="{FF2B5EF4-FFF2-40B4-BE49-F238E27FC236}">
                <a16:creationId xmlns:a16="http://schemas.microsoft.com/office/drawing/2014/main" id="{8D04EFBE-7055-BD6A-A8C0-F96988E2D1A3}"/>
              </a:ext>
            </a:extLst>
          </p:cNvPr>
          <p:cNvSpPr/>
          <p:nvPr/>
        </p:nvSpPr>
        <p:spPr>
          <a:xfrm>
            <a:off x="6556375" y="6591241"/>
            <a:ext cx="47632" cy="250937"/>
          </a:xfrm>
          <a:custGeom>
            <a:avLst/>
            <a:gdLst>
              <a:gd name="connsiteX0" fmla="*/ 19050 w 47632"/>
              <a:gd name="connsiteY0" fmla="*/ 59 h 250937"/>
              <a:gd name="connsiteX1" fmla="*/ 47625 w 47632"/>
              <a:gd name="connsiteY1" fmla="*/ 111184 h 250937"/>
              <a:gd name="connsiteX2" fmla="*/ 15875 w 47632"/>
              <a:gd name="connsiteY2" fmla="*/ 168334 h 250937"/>
              <a:gd name="connsiteX3" fmla="*/ 0 w 47632"/>
              <a:gd name="connsiteY3" fmla="*/ 250884 h 250937"/>
              <a:gd name="connsiteX4" fmla="*/ 15875 w 47632"/>
              <a:gd name="connsiteY4" fmla="*/ 155634 h 250937"/>
              <a:gd name="connsiteX5" fmla="*/ 34925 w 47632"/>
              <a:gd name="connsiteY5" fmla="*/ 127059 h 250937"/>
              <a:gd name="connsiteX6" fmla="*/ 19050 w 47632"/>
              <a:gd name="connsiteY6" fmla="*/ 59 h 2509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7632" h="250937">
                <a:moveTo>
                  <a:pt x="19050" y="59"/>
                </a:moveTo>
                <a:cubicBezTo>
                  <a:pt x="21167" y="-2587"/>
                  <a:pt x="48154" y="83138"/>
                  <a:pt x="47625" y="111184"/>
                </a:cubicBezTo>
                <a:cubicBezTo>
                  <a:pt x="47096" y="139230"/>
                  <a:pt x="23813" y="145051"/>
                  <a:pt x="15875" y="168334"/>
                </a:cubicBezTo>
                <a:cubicBezTo>
                  <a:pt x="7937" y="191617"/>
                  <a:pt x="0" y="253001"/>
                  <a:pt x="0" y="250884"/>
                </a:cubicBezTo>
                <a:cubicBezTo>
                  <a:pt x="0" y="248767"/>
                  <a:pt x="10054" y="176271"/>
                  <a:pt x="15875" y="155634"/>
                </a:cubicBezTo>
                <a:cubicBezTo>
                  <a:pt x="21696" y="134997"/>
                  <a:pt x="32279" y="147696"/>
                  <a:pt x="34925" y="127059"/>
                </a:cubicBezTo>
                <a:cubicBezTo>
                  <a:pt x="37571" y="106422"/>
                  <a:pt x="16933" y="2705"/>
                  <a:pt x="19050" y="59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1" name="フリーフォーム 1200">
            <a:extLst>
              <a:ext uri="{FF2B5EF4-FFF2-40B4-BE49-F238E27FC236}">
                <a16:creationId xmlns:a16="http://schemas.microsoft.com/office/drawing/2014/main" id="{08248705-8278-B0FE-4200-E9D0AE500448}"/>
              </a:ext>
            </a:extLst>
          </p:cNvPr>
          <p:cNvSpPr/>
          <p:nvPr/>
        </p:nvSpPr>
        <p:spPr>
          <a:xfrm>
            <a:off x="7298892" y="7304814"/>
            <a:ext cx="566497" cy="860209"/>
          </a:xfrm>
          <a:custGeom>
            <a:avLst/>
            <a:gdLst>
              <a:gd name="connsiteX0" fmla="*/ 433 w 566497"/>
              <a:gd name="connsiteY0" fmla="*/ 861 h 860209"/>
              <a:gd name="connsiteX1" fmla="*/ 381433 w 566497"/>
              <a:gd name="connsiteY1" fmla="*/ 600936 h 860209"/>
              <a:gd name="connsiteX2" fmla="*/ 565583 w 566497"/>
              <a:gd name="connsiteY2" fmla="*/ 858111 h 860209"/>
              <a:gd name="connsiteX3" fmla="*/ 311583 w 566497"/>
              <a:gd name="connsiteY3" fmla="*/ 477111 h 860209"/>
              <a:gd name="connsiteX4" fmla="*/ 433 w 566497"/>
              <a:gd name="connsiteY4" fmla="*/ 861 h 8602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66497" h="860209">
                <a:moveTo>
                  <a:pt x="433" y="861"/>
                </a:moveTo>
                <a:cubicBezTo>
                  <a:pt x="12075" y="21498"/>
                  <a:pt x="287241" y="458061"/>
                  <a:pt x="381433" y="600936"/>
                </a:cubicBezTo>
                <a:cubicBezTo>
                  <a:pt x="475625" y="743811"/>
                  <a:pt x="577225" y="878748"/>
                  <a:pt x="565583" y="858111"/>
                </a:cubicBezTo>
                <a:cubicBezTo>
                  <a:pt x="553941" y="837474"/>
                  <a:pt x="408420" y="618398"/>
                  <a:pt x="311583" y="477111"/>
                </a:cubicBezTo>
                <a:cubicBezTo>
                  <a:pt x="214746" y="335824"/>
                  <a:pt x="-11209" y="-19776"/>
                  <a:pt x="433" y="86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2" name="フリーフォーム 1201">
            <a:extLst>
              <a:ext uri="{FF2B5EF4-FFF2-40B4-BE49-F238E27FC236}">
                <a16:creationId xmlns:a16="http://schemas.microsoft.com/office/drawing/2014/main" id="{C5D0B8D1-E0D4-BE55-BDB5-6E117A3920FD}"/>
              </a:ext>
            </a:extLst>
          </p:cNvPr>
          <p:cNvSpPr/>
          <p:nvPr/>
        </p:nvSpPr>
        <p:spPr>
          <a:xfrm>
            <a:off x="7886337" y="8173173"/>
            <a:ext cx="445823" cy="564788"/>
          </a:xfrm>
          <a:custGeom>
            <a:avLst/>
            <a:gdLst>
              <a:gd name="connsiteX0" fmla="*/ 6713 w 445823"/>
              <a:gd name="connsiteY0" fmla="*/ 5627 h 564788"/>
              <a:gd name="connsiteX1" fmla="*/ 228963 w 445823"/>
              <a:gd name="connsiteY1" fmla="*/ 307252 h 564788"/>
              <a:gd name="connsiteX2" fmla="*/ 444863 w 445823"/>
              <a:gd name="connsiteY2" fmla="*/ 564427 h 564788"/>
              <a:gd name="connsiteX3" fmla="*/ 298813 w 445823"/>
              <a:gd name="connsiteY3" fmla="*/ 358052 h 564788"/>
              <a:gd name="connsiteX4" fmla="*/ 79738 w 445823"/>
              <a:gd name="connsiteY4" fmla="*/ 129452 h 564788"/>
              <a:gd name="connsiteX5" fmla="*/ 6713 w 445823"/>
              <a:gd name="connsiteY5" fmla="*/ 5627 h 5647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45823" h="564788">
                <a:moveTo>
                  <a:pt x="6713" y="5627"/>
                </a:moveTo>
                <a:cubicBezTo>
                  <a:pt x="31584" y="35260"/>
                  <a:pt x="155938" y="214119"/>
                  <a:pt x="228963" y="307252"/>
                </a:cubicBezTo>
                <a:cubicBezTo>
                  <a:pt x="301988" y="400385"/>
                  <a:pt x="433221" y="555960"/>
                  <a:pt x="444863" y="564427"/>
                </a:cubicBezTo>
                <a:cubicBezTo>
                  <a:pt x="456505" y="572894"/>
                  <a:pt x="359667" y="430548"/>
                  <a:pt x="298813" y="358052"/>
                </a:cubicBezTo>
                <a:cubicBezTo>
                  <a:pt x="237959" y="285556"/>
                  <a:pt x="128951" y="188719"/>
                  <a:pt x="79738" y="129452"/>
                </a:cubicBezTo>
                <a:cubicBezTo>
                  <a:pt x="30526" y="70185"/>
                  <a:pt x="-18158" y="-24006"/>
                  <a:pt x="6713" y="562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4" name="フリーフォーム 1203">
            <a:extLst>
              <a:ext uri="{FF2B5EF4-FFF2-40B4-BE49-F238E27FC236}">
                <a16:creationId xmlns:a16="http://schemas.microsoft.com/office/drawing/2014/main" id="{74A056A0-417B-2C10-FDF6-D25A705CC299}"/>
              </a:ext>
            </a:extLst>
          </p:cNvPr>
          <p:cNvSpPr/>
          <p:nvPr/>
        </p:nvSpPr>
        <p:spPr>
          <a:xfrm>
            <a:off x="7845415" y="8454989"/>
            <a:ext cx="89939" cy="378040"/>
          </a:xfrm>
          <a:custGeom>
            <a:avLst/>
            <a:gdLst>
              <a:gd name="connsiteX0" fmla="*/ 10 w 89939"/>
              <a:gd name="connsiteY0" fmla="*/ 36 h 378040"/>
              <a:gd name="connsiteX1" fmla="*/ 88910 w 89939"/>
              <a:gd name="connsiteY1" fmla="*/ 263561 h 378040"/>
              <a:gd name="connsiteX2" fmla="*/ 50810 w 89939"/>
              <a:gd name="connsiteY2" fmla="*/ 377861 h 378040"/>
              <a:gd name="connsiteX3" fmla="*/ 82560 w 89939"/>
              <a:gd name="connsiteY3" fmla="*/ 282611 h 378040"/>
              <a:gd name="connsiteX4" fmla="*/ 10 w 89939"/>
              <a:gd name="connsiteY4" fmla="*/ 36 h 3780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9939" h="378040">
                <a:moveTo>
                  <a:pt x="10" y="36"/>
                </a:moveTo>
                <a:cubicBezTo>
                  <a:pt x="1068" y="-3139"/>
                  <a:pt x="80443" y="200590"/>
                  <a:pt x="88910" y="263561"/>
                </a:cubicBezTo>
                <a:cubicBezTo>
                  <a:pt x="97377" y="326532"/>
                  <a:pt x="50810" y="377861"/>
                  <a:pt x="50810" y="377861"/>
                </a:cubicBezTo>
                <a:cubicBezTo>
                  <a:pt x="49752" y="381036"/>
                  <a:pt x="90497" y="341878"/>
                  <a:pt x="82560" y="282611"/>
                </a:cubicBezTo>
                <a:cubicBezTo>
                  <a:pt x="74623" y="223344"/>
                  <a:pt x="-1048" y="3211"/>
                  <a:pt x="10" y="36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5" name="フリーフォーム 1204">
            <a:extLst>
              <a:ext uri="{FF2B5EF4-FFF2-40B4-BE49-F238E27FC236}">
                <a16:creationId xmlns:a16="http://schemas.microsoft.com/office/drawing/2014/main" id="{9AB70E0C-B524-A0C4-6F68-AEBB90FFEE76}"/>
              </a:ext>
            </a:extLst>
          </p:cNvPr>
          <p:cNvSpPr/>
          <p:nvPr/>
        </p:nvSpPr>
        <p:spPr>
          <a:xfrm>
            <a:off x="7054834" y="7111979"/>
            <a:ext cx="339757" cy="400101"/>
          </a:xfrm>
          <a:custGeom>
            <a:avLst/>
            <a:gdLst>
              <a:gd name="connsiteX0" fmla="*/ 16 w 339757"/>
              <a:gd name="connsiteY0" fmla="*/ 21 h 400101"/>
              <a:gd name="connsiteX1" fmla="*/ 174641 w 339757"/>
              <a:gd name="connsiteY1" fmla="*/ 228621 h 400101"/>
              <a:gd name="connsiteX2" fmla="*/ 339741 w 339757"/>
              <a:gd name="connsiteY2" fmla="*/ 400071 h 400101"/>
              <a:gd name="connsiteX3" fmla="*/ 165116 w 339757"/>
              <a:gd name="connsiteY3" fmla="*/ 215921 h 400101"/>
              <a:gd name="connsiteX4" fmla="*/ 16 w 339757"/>
              <a:gd name="connsiteY4" fmla="*/ 21 h 4001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39757" h="400101">
                <a:moveTo>
                  <a:pt x="16" y="21"/>
                </a:moveTo>
                <a:cubicBezTo>
                  <a:pt x="1604" y="2138"/>
                  <a:pt x="118020" y="161946"/>
                  <a:pt x="174641" y="228621"/>
                </a:cubicBezTo>
                <a:cubicBezTo>
                  <a:pt x="231262" y="295296"/>
                  <a:pt x="341329" y="402188"/>
                  <a:pt x="339741" y="400071"/>
                </a:cubicBezTo>
                <a:cubicBezTo>
                  <a:pt x="338153" y="397954"/>
                  <a:pt x="217503" y="276246"/>
                  <a:pt x="165116" y="215921"/>
                </a:cubicBezTo>
                <a:cubicBezTo>
                  <a:pt x="112729" y="155596"/>
                  <a:pt x="-1572" y="-2096"/>
                  <a:pt x="16" y="2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6" name="フリーフォーム 1205">
            <a:extLst>
              <a:ext uri="{FF2B5EF4-FFF2-40B4-BE49-F238E27FC236}">
                <a16:creationId xmlns:a16="http://schemas.microsoft.com/office/drawing/2014/main" id="{EE03CF97-55F7-F972-575F-448A76799525}"/>
              </a:ext>
            </a:extLst>
          </p:cNvPr>
          <p:cNvSpPr/>
          <p:nvPr/>
        </p:nvSpPr>
        <p:spPr>
          <a:xfrm>
            <a:off x="7912046" y="8972228"/>
            <a:ext cx="41735" cy="270279"/>
          </a:xfrm>
          <a:custGeom>
            <a:avLst/>
            <a:gdLst>
              <a:gd name="connsiteX0" fmla="*/ 54 w 41735"/>
              <a:gd name="connsiteY0" fmla="*/ 322 h 270279"/>
              <a:gd name="connsiteX1" fmla="*/ 31804 w 41735"/>
              <a:gd name="connsiteY1" fmla="*/ 98747 h 270279"/>
              <a:gd name="connsiteX2" fmla="*/ 38154 w 41735"/>
              <a:gd name="connsiteY2" fmla="*/ 120972 h 270279"/>
              <a:gd name="connsiteX3" fmla="*/ 34979 w 41735"/>
              <a:gd name="connsiteY3" fmla="*/ 159072 h 270279"/>
              <a:gd name="connsiteX4" fmla="*/ 31804 w 41735"/>
              <a:gd name="connsiteY4" fmla="*/ 270197 h 270279"/>
              <a:gd name="connsiteX5" fmla="*/ 41329 w 41735"/>
              <a:gd name="connsiteY5" fmla="*/ 140022 h 270279"/>
              <a:gd name="connsiteX6" fmla="*/ 54 w 41735"/>
              <a:gd name="connsiteY6" fmla="*/ 322 h 2702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1735" h="270279">
                <a:moveTo>
                  <a:pt x="54" y="322"/>
                </a:moveTo>
                <a:cubicBezTo>
                  <a:pt x="-1533" y="-6557"/>
                  <a:pt x="31804" y="98747"/>
                  <a:pt x="31804" y="98747"/>
                </a:cubicBezTo>
                <a:cubicBezTo>
                  <a:pt x="38154" y="118855"/>
                  <a:pt x="37625" y="110918"/>
                  <a:pt x="38154" y="120972"/>
                </a:cubicBezTo>
                <a:cubicBezTo>
                  <a:pt x="38683" y="131026"/>
                  <a:pt x="36037" y="134201"/>
                  <a:pt x="34979" y="159072"/>
                </a:cubicBezTo>
                <a:cubicBezTo>
                  <a:pt x="33921" y="183943"/>
                  <a:pt x="30746" y="273372"/>
                  <a:pt x="31804" y="270197"/>
                </a:cubicBezTo>
                <a:cubicBezTo>
                  <a:pt x="32862" y="267022"/>
                  <a:pt x="43975" y="179180"/>
                  <a:pt x="41329" y="140022"/>
                </a:cubicBezTo>
                <a:cubicBezTo>
                  <a:pt x="38683" y="100864"/>
                  <a:pt x="1641" y="7201"/>
                  <a:pt x="54" y="32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7" name="フリーフォーム 1206">
            <a:extLst>
              <a:ext uri="{FF2B5EF4-FFF2-40B4-BE49-F238E27FC236}">
                <a16:creationId xmlns:a16="http://schemas.microsoft.com/office/drawing/2014/main" id="{32482B8A-8294-1B96-1369-445D875E8638}"/>
              </a:ext>
            </a:extLst>
          </p:cNvPr>
          <p:cNvSpPr/>
          <p:nvPr/>
        </p:nvSpPr>
        <p:spPr>
          <a:xfrm>
            <a:off x="7911527" y="8858162"/>
            <a:ext cx="245072" cy="99153"/>
          </a:xfrm>
          <a:custGeom>
            <a:avLst/>
            <a:gdLst>
              <a:gd name="connsiteX0" fmla="*/ 573 w 245072"/>
              <a:gd name="connsiteY0" fmla="*/ 98513 h 99153"/>
              <a:gd name="connsiteX1" fmla="*/ 156148 w 245072"/>
              <a:gd name="connsiteY1" fmla="*/ 57238 h 99153"/>
              <a:gd name="connsiteX2" fmla="*/ 245048 w 245072"/>
              <a:gd name="connsiteY2" fmla="*/ 28663 h 99153"/>
              <a:gd name="connsiteX3" fmla="*/ 165673 w 245072"/>
              <a:gd name="connsiteY3" fmla="*/ 88 h 99153"/>
              <a:gd name="connsiteX4" fmla="*/ 216473 w 245072"/>
              <a:gd name="connsiteY4" fmla="*/ 22313 h 99153"/>
              <a:gd name="connsiteX5" fmla="*/ 573 w 245072"/>
              <a:gd name="connsiteY5" fmla="*/ 98513 h 991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45072" h="99153">
                <a:moveTo>
                  <a:pt x="573" y="98513"/>
                </a:moveTo>
                <a:cubicBezTo>
                  <a:pt x="-9481" y="104334"/>
                  <a:pt x="115402" y="68880"/>
                  <a:pt x="156148" y="57238"/>
                </a:cubicBezTo>
                <a:cubicBezTo>
                  <a:pt x="196894" y="45596"/>
                  <a:pt x="243461" y="38188"/>
                  <a:pt x="245048" y="28663"/>
                </a:cubicBezTo>
                <a:cubicBezTo>
                  <a:pt x="246636" y="19138"/>
                  <a:pt x="170435" y="1146"/>
                  <a:pt x="165673" y="88"/>
                </a:cubicBezTo>
                <a:cubicBezTo>
                  <a:pt x="160911" y="-970"/>
                  <a:pt x="242931" y="7496"/>
                  <a:pt x="216473" y="22313"/>
                </a:cubicBezTo>
                <a:cubicBezTo>
                  <a:pt x="190015" y="37130"/>
                  <a:pt x="10627" y="92692"/>
                  <a:pt x="573" y="9851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8" name="フリーフォーム 1207">
            <a:extLst>
              <a:ext uri="{FF2B5EF4-FFF2-40B4-BE49-F238E27FC236}">
                <a16:creationId xmlns:a16="http://schemas.microsoft.com/office/drawing/2014/main" id="{CBE477EC-9D13-DA99-479F-B78A95A57F51}"/>
              </a:ext>
            </a:extLst>
          </p:cNvPr>
          <p:cNvSpPr/>
          <p:nvPr/>
        </p:nvSpPr>
        <p:spPr>
          <a:xfrm>
            <a:off x="8213634" y="9057838"/>
            <a:ext cx="49938" cy="219515"/>
          </a:xfrm>
          <a:custGeom>
            <a:avLst/>
            <a:gdLst>
              <a:gd name="connsiteX0" fmla="*/ 47716 w 49938"/>
              <a:gd name="connsiteY0" fmla="*/ 437 h 219515"/>
              <a:gd name="connsiteX1" fmla="*/ 47716 w 49938"/>
              <a:gd name="connsiteY1" fmla="*/ 92512 h 219515"/>
              <a:gd name="connsiteX2" fmla="*/ 35016 w 49938"/>
              <a:gd name="connsiteY2" fmla="*/ 136962 h 219515"/>
              <a:gd name="connsiteX3" fmla="*/ 91 w 49938"/>
              <a:gd name="connsiteY3" fmla="*/ 219512 h 219515"/>
              <a:gd name="connsiteX4" fmla="*/ 25491 w 49938"/>
              <a:gd name="connsiteY4" fmla="*/ 133787 h 219515"/>
              <a:gd name="connsiteX5" fmla="*/ 47716 w 49938"/>
              <a:gd name="connsiteY5" fmla="*/ 437 h 2195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9938" h="219515">
                <a:moveTo>
                  <a:pt x="47716" y="437"/>
                </a:moveTo>
                <a:cubicBezTo>
                  <a:pt x="51420" y="-6442"/>
                  <a:pt x="49833" y="69758"/>
                  <a:pt x="47716" y="92512"/>
                </a:cubicBezTo>
                <a:cubicBezTo>
                  <a:pt x="45599" y="115266"/>
                  <a:pt x="42953" y="115795"/>
                  <a:pt x="35016" y="136962"/>
                </a:cubicBezTo>
                <a:cubicBezTo>
                  <a:pt x="27078" y="158129"/>
                  <a:pt x="1678" y="220041"/>
                  <a:pt x="91" y="219512"/>
                </a:cubicBezTo>
                <a:cubicBezTo>
                  <a:pt x="-1496" y="218983"/>
                  <a:pt x="18083" y="166066"/>
                  <a:pt x="25491" y="133787"/>
                </a:cubicBezTo>
                <a:cubicBezTo>
                  <a:pt x="32899" y="101508"/>
                  <a:pt x="44012" y="7316"/>
                  <a:pt x="47716" y="43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9" name="フリーフォーム 1208">
            <a:extLst>
              <a:ext uri="{FF2B5EF4-FFF2-40B4-BE49-F238E27FC236}">
                <a16:creationId xmlns:a16="http://schemas.microsoft.com/office/drawing/2014/main" id="{F9E22D12-E7C1-C9EB-9B8B-DC4BEC133BF1}"/>
              </a:ext>
            </a:extLst>
          </p:cNvPr>
          <p:cNvSpPr/>
          <p:nvPr/>
        </p:nvSpPr>
        <p:spPr>
          <a:xfrm>
            <a:off x="8093075" y="8975721"/>
            <a:ext cx="107950" cy="266797"/>
          </a:xfrm>
          <a:custGeom>
            <a:avLst/>
            <a:gdLst>
              <a:gd name="connsiteX0" fmla="*/ 107950 w 107950"/>
              <a:gd name="connsiteY0" fmla="*/ 4 h 266797"/>
              <a:gd name="connsiteX1" fmla="*/ 22225 w 107950"/>
              <a:gd name="connsiteY1" fmla="*/ 63504 h 266797"/>
              <a:gd name="connsiteX2" fmla="*/ 22225 w 107950"/>
              <a:gd name="connsiteY2" fmla="*/ 111129 h 266797"/>
              <a:gd name="connsiteX3" fmla="*/ 19050 w 107950"/>
              <a:gd name="connsiteY3" fmla="*/ 158754 h 266797"/>
              <a:gd name="connsiteX4" fmla="*/ 0 w 107950"/>
              <a:gd name="connsiteY4" fmla="*/ 196854 h 266797"/>
              <a:gd name="connsiteX5" fmla="*/ 19050 w 107950"/>
              <a:gd name="connsiteY5" fmla="*/ 266704 h 266797"/>
              <a:gd name="connsiteX6" fmla="*/ 3175 w 107950"/>
              <a:gd name="connsiteY6" fmla="*/ 180979 h 266797"/>
              <a:gd name="connsiteX7" fmla="*/ 19050 w 107950"/>
              <a:gd name="connsiteY7" fmla="*/ 123829 h 266797"/>
              <a:gd name="connsiteX8" fmla="*/ 22225 w 107950"/>
              <a:gd name="connsiteY8" fmla="*/ 60329 h 266797"/>
              <a:gd name="connsiteX9" fmla="*/ 107950 w 107950"/>
              <a:gd name="connsiteY9" fmla="*/ 4 h 2667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07950" h="266797">
                <a:moveTo>
                  <a:pt x="107950" y="4"/>
                </a:moveTo>
                <a:cubicBezTo>
                  <a:pt x="107950" y="533"/>
                  <a:pt x="36512" y="44983"/>
                  <a:pt x="22225" y="63504"/>
                </a:cubicBezTo>
                <a:cubicBezTo>
                  <a:pt x="7938" y="82025"/>
                  <a:pt x="22754" y="95254"/>
                  <a:pt x="22225" y="111129"/>
                </a:cubicBezTo>
                <a:cubicBezTo>
                  <a:pt x="21696" y="127004"/>
                  <a:pt x="22754" y="144467"/>
                  <a:pt x="19050" y="158754"/>
                </a:cubicBezTo>
                <a:cubicBezTo>
                  <a:pt x="15346" y="173041"/>
                  <a:pt x="0" y="178862"/>
                  <a:pt x="0" y="196854"/>
                </a:cubicBezTo>
                <a:cubicBezTo>
                  <a:pt x="0" y="214846"/>
                  <a:pt x="18521" y="269350"/>
                  <a:pt x="19050" y="266704"/>
                </a:cubicBezTo>
                <a:cubicBezTo>
                  <a:pt x="19579" y="264058"/>
                  <a:pt x="3175" y="204791"/>
                  <a:pt x="3175" y="180979"/>
                </a:cubicBezTo>
                <a:cubicBezTo>
                  <a:pt x="3175" y="157167"/>
                  <a:pt x="15875" y="143937"/>
                  <a:pt x="19050" y="123829"/>
                </a:cubicBezTo>
                <a:cubicBezTo>
                  <a:pt x="22225" y="103721"/>
                  <a:pt x="13229" y="77262"/>
                  <a:pt x="22225" y="60329"/>
                </a:cubicBezTo>
                <a:cubicBezTo>
                  <a:pt x="31221" y="43396"/>
                  <a:pt x="107950" y="-525"/>
                  <a:pt x="107950" y="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10" name="フリーフォーム 1209">
            <a:extLst>
              <a:ext uri="{FF2B5EF4-FFF2-40B4-BE49-F238E27FC236}">
                <a16:creationId xmlns:a16="http://schemas.microsoft.com/office/drawing/2014/main" id="{2C6CAC94-E537-68A4-6CA2-85C3F51CED95}"/>
              </a:ext>
            </a:extLst>
          </p:cNvPr>
          <p:cNvSpPr/>
          <p:nvPr/>
        </p:nvSpPr>
        <p:spPr>
          <a:xfrm>
            <a:off x="8077160" y="9241825"/>
            <a:ext cx="76776" cy="29175"/>
          </a:xfrm>
          <a:custGeom>
            <a:avLst/>
            <a:gdLst>
              <a:gd name="connsiteX0" fmla="*/ 40 w 76776"/>
              <a:gd name="connsiteY0" fmla="*/ 600 h 29175"/>
              <a:gd name="connsiteX1" fmla="*/ 57190 w 76776"/>
              <a:gd name="connsiteY1" fmla="*/ 3775 h 29175"/>
              <a:gd name="connsiteX2" fmla="*/ 76240 w 76776"/>
              <a:gd name="connsiteY2" fmla="*/ 29175 h 29175"/>
              <a:gd name="connsiteX3" fmla="*/ 66715 w 76776"/>
              <a:gd name="connsiteY3" fmla="*/ 3775 h 29175"/>
              <a:gd name="connsiteX4" fmla="*/ 40 w 76776"/>
              <a:gd name="connsiteY4" fmla="*/ 600 h 29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6776" h="29175">
                <a:moveTo>
                  <a:pt x="40" y="600"/>
                </a:moveTo>
                <a:cubicBezTo>
                  <a:pt x="-1547" y="600"/>
                  <a:pt x="44490" y="-988"/>
                  <a:pt x="57190" y="3775"/>
                </a:cubicBezTo>
                <a:cubicBezTo>
                  <a:pt x="69890" y="8538"/>
                  <a:pt x="74653" y="29175"/>
                  <a:pt x="76240" y="29175"/>
                </a:cubicBezTo>
                <a:cubicBezTo>
                  <a:pt x="77827" y="29175"/>
                  <a:pt x="76240" y="9596"/>
                  <a:pt x="66715" y="3775"/>
                </a:cubicBezTo>
                <a:cubicBezTo>
                  <a:pt x="57190" y="-2046"/>
                  <a:pt x="1627" y="600"/>
                  <a:pt x="40" y="60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11" name="フリーフォーム 1210">
            <a:extLst>
              <a:ext uri="{FF2B5EF4-FFF2-40B4-BE49-F238E27FC236}">
                <a16:creationId xmlns:a16="http://schemas.microsoft.com/office/drawing/2014/main" id="{8FD55EE4-404B-E1F7-167F-26B2787E7B91}"/>
              </a:ext>
            </a:extLst>
          </p:cNvPr>
          <p:cNvSpPr/>
          <p:nvPr/>
        </p:nvSpPr>
        <p:spPr>
          <a:xfrm>
            <a:off x="8073867" y="9263993"/>
            <a:ext cx="89715" cy="42734"/>
          </a:xfrm>
          <a:custGeom>
            <a:avLst/>
            <a:gdLst>
              <a:gd name="connsiteX0" fmla="*/ 158 w 89715"/>
              <a:gd name="connsiteY0" fmla="*/ 657 h 42734"/>
              <a:gd name="connsiteX1" fmla="*/ 57308 w 89715"/>
              <a:gd name="connsiteY1" fmla="*/ 13357 h 42734"/>
              <a:gd name="connsiteX2" fmla="*/ 89058 w 89715"/>
              <a:gd name="connsiteY2" fmla="*/ 41932 h 42734"/>
              <a:gd name="connsiteX3" fmla="*/ 76358 w 89715"/>
              <a:gd name="connsiteY3" fmla="*/ 32407 h 42734"/>
              <a:gd name="connsiteX4" fmla="*/ 158 w 89715"/>
              <a:gd name="connsiteY4" fmla="*/ 657 h 427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9715" h="42734">
                <a:moveTo>
                  <a:pt x="158" y="657"/>
                </a:moveTo>
                <a:cubicBezTo>
                  <a:pt x="-3017" y="-2518"/>
                  <a:pt x="42491" y="6478"/>
                  <a:pt x="57308" y="13357"/>
                </a:cubicBezTo>
                <a:cubicBezTo>
                  <a:pt x="72125" y="20236"/>
                  <a:pt x="89058" y="41932"/>
                  <a:pt x="89058" y="41932"/>
                </a:cubicBezTo>
                <a:cubicBezTo>
                  <a:pt x="92233" y="45107"/>
                  <a:pt x="83237" y="38228"/>
                  <a:pt x="76358" y="32407"/>
                </a:cubicBezTo>
                <a:cubicBezTo>
                  <a:pt x="69479" y="26586"/>
                  <a:pt x="3333" y="3832"/>
                  <a:pt x="158" y="65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12" name="フリーフォーム 1211">
            <a:extLst>
              <a:ext uri="{FF2B5EF4-FFF2-40B4-BE49-F238E27FC236}">
                <a16:creationId xmlns:a16="http://schemas.microsoft.com/office/drawing/2014/main" id="{6DF3063B-8D52-712D-F5A2-6DA23649F5C9}"/>
              </a:ext>
            </a:extLst>
          </p:cNvPr>
          <p:cNvSpPr/>
          <p:nvPr/>
        </p:nvSpPr>
        <p:spPr>
          <a:xfrm>
            <a:off x="7937285" y="9296164"/>
            <a:ext cx="165800" cy="188631"/>
          </a:xfrm>
          <a:custGeom>
            <a:avLst/>
            <a:gdLst>
              <a:gd name="connsiteX0" fmla="*/ 165315 w 165800"/>
              <a:gd name="connsiteY0" fmla="*/ 236 h 188631"/>
              <a:gd name="connsiteX1" fmla="*/ 95465 w 165800"/>
              <a:gd name="connsiteY1" fmla="*/ 35161 h 188631"/>
              <a:gd name="connsiteX2" fmla="*/ 54190 w 165800"/>
              <a:gd name="connsiteY2" fmla="*/ 51036 h 188631"/>
              <a:gd name="connsiteX3" fmla="*/ 66890 w 165800"/>
              <a:gd name="connsiteY3" fmla="*/ 85961 h 188631"/>
              <a:gd name="connsiteX4" fmla="*/ 6565 w 165800"/>
              <a:gd name="connsiteY4" fmla="*/ 108186 h 188631"/>
              <a:gd name="connsiteX5" fmla="*/ 3390 w 165800"/>
              <a:gd name="connsiteY5" fmla="*/ 136761 h 188631"/>
              <a:gd name="connsiteX6" fmla="*/ 22440 w 165800"/>
              <a:gd name="connsiteY6" fmla="*/ 171686 h 188631"/>
              <a:gd name="connsiteX7" fmla="*/ 31965 w 165800"/>
              <a:gd name="connsiteY7" fmla="*/ 187561 h 188631"/>
              <a:gd name="connsiteX8" fmla="*/ 6565 w 165800"/>
              <a:gd name="connsiteY8" fmla="*/ 143111 h 188631"/>
              <a:gd name="connsiteX9" fmla="*/ 47840 w 165800"/>
              <a:gd name="connsiteY9" fmla="*/ 92311 h 188631"/>
              <a:gd name="connsiteX10" fmla="*/ 57365 w 165800"/>
              <a:gd name="connsiteY10" fmla="*/ 89136 h 188631"/>
              <a:gd name="connsiteX11" fmla="*/ 57365 w 165800"/>
              <a:gd name="connsiteY11" fmla="*/ 54211 h 188631"/>
              <a:gd name="connsiteX12" fmla="*/ 165315 w 165800"/>
              <a:gd name="connsiteY12" fmla="*/ 236 h 1886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65800" h="188631">
                <a:moveTo>
                  <a:pt x="165315" y="236"/>
                </a:moveTo>
                <a:cubicBezTo>
                  <a:pt x="171665" y="-2939"/>
                  <a:pt x="113986" y="26694"/>
                  <a:pt x="95465" y="35161"/>
                </a:cubicBezTo>
                <a:cubicBezTo>
                  <a:pt x="76944" y="43628"/>
                  <a:pt x="58953" y="42569"/>
                  <a:pt x="54190" y="51036"/>
                </a:cubicBezTo>
                <a:cubicBezTo>
                  <a:pt x="49427" y="59503"/>
                  <a:pt x="74827" y="76436"/>
                  <a:pt x="66890" y="85961"/>
                </a:cubicBezTo>
                <a:cubicBezTo>
                  <a:pt x="58953" y="95486"/>
                  <a:pt x="17148" y="99719"/>
                  <a:pt x="6565" y="108186"/>
                </a:cubicBezTo>
                <a:cubicBezTo>
                  <a:pt x="-4018" y="116653"/>
                  <a:pt x="744" y="126178"/>
                  <a:pt x="3390" y="136761"/>
                </a:cubicBezTo>
                <a:cubicBezTo>
                  <a:pt x="6036" y="147344"/>
                  <a:pt x="22440" y="171686"/>
                  <a:pt x="22440" y="171686"/>
                </a:cubicBezTo>
                <a:cubicBezTo>
                  <a:pt x="27203" y="180153"/>
                  <a:pt x="34611" y="192323"/>
                  <a:pt x="31965" y="187561"/>
                </a:cubicBezTo>
                <a:cubicBezTo>
                  <a:pt x="29319" y="182799"/>
                  <a:pt x="3919" y="158986"/>
                  <a:pt x="6565" y="143111"/>
                </a:cubicBezTo>
                <a:cubicBezTo>
                  <a:pt x="9211" y="127236"/>
                  <a:pt x="47840" y="92311"/>
                  <a:pt x="47840" y="92311"/>
                </a:cubicBezTo>
                <a:cubicBezTo>
                  <a:pt x="56307" y="83315"/>
                  <a:pt x="55777" y="95486"/>
                  <a:pt x="57365" y="89136"/>
                </a:cubicBezTo>
                <a:cubicBezTo>
                  <a:pt x="58952" y="82786"/>
                  <a:pt x="43607" y="68499"/>
                  <a:pt x="57365" y="54211"/>
                </a:cubicBezTo>
                <a:cubicBezTo>
                  <a:pt x="71123" y="39923"/>
                  <a:pt x="158965" y="3411"/>
                  <a:pt x="165315" y="23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13" name="フリーフォーム 1212">
            <a:extLst>
              <a:ext uri="{FF2B5EF4-FFF2-40B4-BE49-F238E27FC236}">
                <a16:creationId xmlns:a16="http://schemas.microsoft.com/office/drawing/2014/main" id="{1BA24CEB-0123-BFAC-D8D2-5C7E51BBBABA}"/>
              </a:ext>
            </a:extLst>
          </p:cNvPr>
          <p:cNvSpPr/>
          <p:nvPr/>
        </p:nvSpPr>
        <p:spPr>
          <a:xfrm>
            <a:off x="8064387" y="9308653"/>
            <a:ext cx="97720" cy="86397"/>
          </a:xfrm>
          <a:custGeom>
            <a:avLst/>
            <a:gdLst>
              <a:gd name="connsiteX0" fmla="*/ 113 w 97720"/>
              <a:gd name="connsiteY0" fmla="*/ 447 h 86397"/>
              <a:gd name="connsiteX1" fmla="*/ 76313 w 97720"/>
              <a:gd name="connsiteY1" fmla="*/ 25847 h 86397"/>
              <a:gd name="connsiteX2" fmla="*/ 89013 w 97720"/>
              <a:gd name="connsiteY2" fmla="*/ 86172 h 86397"/>
              <a:gd name="connsiteX3" fmla="*/ 95363 w 97720"/>
              <a:gd name="connsiteY3" fmla="*/ 44897 h 86397"/>
              <a:gd name="connsiteX4" fmla="*/ 113 w 97720"/>
              <a:gd name="connsiteY4" fmla="*/ 447 h 863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7720" h="86397">
                <a:moveTo>
                  <a:pt x="113" y="447"/>
                </a:moveTo>
                <a:cubicBezTo>
                  <a:pt x="-3062" y="-2728"/>
                  <a:pt x="61496" y="11560"/>
                  <a:pt x="76313" y="25847"/>
                </a:cubicBezTo>
                <a:cubicBezTo>
                  <a:pt x="91130" y="40134"/>
                  <a:pt x="85838" y="82997"/>
                  <a:pt x="89013" y="86172"/>
                </a:cubicBezTo>
                <a:cubicBezTo>
                  <a:pt x="92188" y="89347"/>
                  <a:pt x="102242" y="58126"/>
                  <a:pt x="95363" y="44897"/>
                </a:cubicBezTo>
                <a:cubicBezTo>
                  <a:pt x="88484" y="31668"/>
                  <a:pt x="3288" y="3622"/>
                  <a:pt x="113" y="44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14" name="フリーフォーム 1213">
            <a:extLst>
              <a:ext uri="{FF2B5EF4-FFF2-40B4-BE49-F238E27FC236}">
                <a16:creationId xmlns:a16="http://schemas.microsoft.com/office/drawing/2014/main" id="{2CAC1C45-F6AF-F199-8F59-943F6F8D3F55}"/>
              </a:ext>
            </a:extLst>
          </p:cNvPr>
          <p:cNvSpPr/>
          <p:nvPr/>
        </p:nvSpPr>
        <p:spPr>
          <a:xfrm>
            <a:off x="8042097" y="9356483"/>
            <a:ext cx="118365" cy="182023"/>
          </a:xfrm>
          <a:custGeom>
            <a:avLst/>
            <a:gdLst>
              <a:gd name="connsiteX0" fmla="*/ 178 w 118365"/>
              <a:gd name="connsiteY0" fmla="*/ 242 h 182023"/>
              <a:gd name="connsiteX1" fmla="*/ 85903 w 118365"/>
              <a:gd name="connsiteY1" fmla="*/ 51042 h 182023"/>
              <a:gd name="connsiteX2" fmla="*/ 104953 w 118365"/>
              <a:gd name="connsiteY2" fmla="*/ 89142 h 182023"/>
              <a:gd name="connsiteX3" fmla="*/ 111303 w 118365"/>
              <a:gd name="connsiteY3" fmla="*/ 120892 h 182023"/>
              <a:gd name="connsiteX4" fmla="*/ 114478 w 118365"/>
              <a:gd name="connsiteY4" fmla="*/ 181217 h 182023"/>
              <a:gd name="connsiteX5" fmla="*/ 111303 w 118365"/>
              <a:gd name="connsiteY5" fmla="*/ 73267 h 182023"/>
              <a:gd name="connsiteX6" fmla="*/ 178 w 118365"/>
              <a:gd name="connsiteY6" fmla="*/ 242 h 1820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18365" h="182023">
                <a:moveTo>
                  <a:pt x="178" y="242"/>
                </a:moveTo>
                <a:cubicBezTo>
                  <a:pt x="-4055" y="-3462"/>
                  <a:pt x="68441" y="36225"/>
                  <a:pt x="85903" y="51042"/>
                </a:cubicBezTo>
                <a:cubicBezTo>
                  <a:pt x="103365" y="65859"/>
                  <a:pt x="100720" y="77500"/>
                  <a:pt x="104953" y="89142"/>
                </a:cubicBezTo>
                <a:cubicBezTo>
                  <a:pt x="109186" y="100784"/>
                  <a:pt x="109716" y="105546"/>
                  <a:pt x="111303" y="120892"/>
                </a:cubicBezTo>
                <a:cubicBezTo>
                  <a:pt x="112891" y="136238"/>
                  <a:pt x="114478" y="189154"/>
                  <a:pt x="114478" y="181217"/>
                </a:cubicBezTo>
                <a:cubicBezTo>
                  <a:pt x="114478" y="173280"/>
                  <a:pt x="125061" y="99725"/>
                  <a:pt x="111303" y="73267"/>
                </a:cubicBezTo>
                <a:cubicBezTo>
                  <a:pt x="97545" y="46809"/>
                  <a:pt x="4411" y="3946"/>
                  <a:pt x="178" y="24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15" name="フリーフォーム 1214">
            <a:extLst>
              <a:ext uri="{FF2B5EF4-FFF2-40B4-BE49-F238E27FC236}">
                <a16:creationId xmlns:a16="http://schemas.microsoft.com/office/drawing/2014/main" id="{CC491257-5F9D-469C-9405-C5B4AE72B67A}"/>
              </a:ext>
            </a:extLst>
          </p:cNvPr>
          <p:cNvSpPr/>
          <p:nvPr/>
        </p:nvSpPr>
        <p:spPr>
          <a:xfrm>
            <a:off x="7905394" y="9229704"/>
            <a:ext cx="35365" cy="279762"/>
          </a:xfrm>
          <a:custGeom>
            <a:avLst/>
            <a:gdLst>
              <a:gd name="connsiteX0" fmla="*/ 35281 w 35365"/>
              <a:gd name="connsiteY0" fmla="*/ 21 h 279762"/>
              <a:gd name="connsiteX1" fmla="*/ 356 w 35365"/>
              <a:gd name="connsiteY1" fmla="*/ 117496 h 279762"/>
              <a:gd name="connsiteX2" fmla="*/ 16231 w 35365"/>
              <a:gd name="connsiteY2" fmla="*/ 279421 h 279762"/>
              <a:gd name="connsiteX3" fmla="*/ 356 w 35365"/>
              <a:gd name="connsiteY3" fmla="*/ 158771 h 279762"/>
              <a:gd name="connsiteX4" fmla="*/ 9881 w 35365"/>
              <a:gd name="connsiteY4" fmla="*/ 107971 h 279762"/>
              <a:gd name="connsiteX5" fmla="*/ 35281 w 35365"/>
              <a:gd name="connsiteY5" fmla="*/ 21 h 2797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5365" h="279762">
                <a:moveTo>
                  <a:pt x="35281" y="21"/>
                </a:moveTo>
                <a:cubicBezTo>
                  <a:pt x="33694" y="1608"/>
                  <a:pt x="3531" y="70929"/>
                  <a:pt x="356" y="117496"/>
                </a:cubicBezTo>
                <a:cubicBezTo>
                  <a:pt x="-2819" y="164063"/>
                  <a:pt x="16231" y="272542"/>
                  <a:pt x="16231" y="279421"/>
                </a:cubicBezTo>
                <a:cubicBezTo>
                  <a:pt x="16231" y="286300"/>
                  <a:pt x="1414" y="187346"/>
                  <a:pt x="356" y="158771"/>
                </a:cubicBezTo>
                <a:cubicBezTo>
                  <a:pt x="-702" y="130196"/>
                  <a:pt x="4060" y="131784"/>
                  <a:pt x="9881" y="107971"/>
                </a:cubicBezTo>
                <a:cubicBezTo>
                  <a:pt x="15702" y="84158"/>
                  <a:pt x="36868" y="-1566"/>
                  <a:pt x="35281" y="2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16" name="フリーフォーム 1215">
            <a:extLst>
              <a:ext uri="{FF2B5EF4-FFF2-40B4-BE49-F238E27FC236}">
                <a16:creationId xmlns:a16="http://schemas.microsoft.com/office/drawing/2014/main" id="{4B3DACD4-B0E3-5B37-CA36-E1416D23160E}"/>
              </a:ext>
            </a:extLst>
          </p:cNvPr>
          <p:cNvSpPr/>
          <p:nvPr/>
        </p:nvSpPr>
        <p:spPr>
          <a:xfrm>
            <a:off x="7946921" y="9204212"/>
            <a:ext cx="29999" cy="149451"/>
          </a:xfrm>
          <a:custGeom>
            <a:avLst/>
            <a:gdLst>
              <a:gd name="connsiteX0" fmla="*/ 22329 w 29999"/>
              <a:gd name="connsiteY0" fmla="*/ 113 h 149451"/>
              <a:gd name="connsiteX1" fmla="*/ 19154 w 29999"/>
              <a:gd name="connsiteY1" fmla="*/ 82663 h 149451"/>
              <a:gd name="connsiteX2" fmla="*/ 104 w 29999"/>
              <a:gd name="connsiteY2" fmla="*/ 149338 h 149451"/>
              <a:gd name="connsiteX3" fmla="*/ 28679 w 29999"/>
              <a:gd name="connsiteY3" fmla="*/ 66788 h 149451"/>
              <a:gd name="connsiteX4" fmla="*/ 22329 w 29999"/>
              <a:gd name="connsiteY4" fmla="*/ 113 h 1494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9999" h="149451">
                <a:moveTo>
                  <a:pt x="22329" y="113"/>
                </a:moveTo>
                <a:cubicBezTo>
                  <a:pt x="20741" y="2759"/>
                  <a:pt x="22858" y="57792"/>
                  <a:pt x="19154" y="82663"/>
                </a:cubicBezTo>
                <a:cubicBezTo>
                  <a:pt x="15450" y="107534"/>
                  <a:pt x="-1484" y="151984"/>
                  <a:pt x="104" y="149338"/>
                </a:cubicBezTo>
                <a:cubicBezTo>
                  <a:pt x="1691" y="146692"/>
                  <a:pt x="23917" y="91659"/>
                  <a:pt x="28679" y="66788"/>
                </a:cubicBezTo>
                <a:cubicBezTo>
                  <a:pt x="33441" y="41917"/>
                  <a:pt x="23917" y="-2533"/>
                  <a:pt x="22329" y="11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17" name="フリーフォーム 1216">
            <a:extLst>
              <a:ext uri="{FF2B5EF4-FFF2-40B4-BE49-F238E27FC236}">
                <a16:creationId xmlns:a16="http://schemas.microsoft.com/office/drawing/2014/main" id="{B13158DE-09C1-EC9D-AA72-D82AF619579B}"/>
              </a:ext>
            </a:extLst>
          </p:cNvPr>
          <p:cNvSpPr/>
          <p:nvPr/>
        </p:nvSpPr>
        <p:spPr>
          <a:xfrm>
            <a:off x="7978559" y="8914845"/>
            <a:ext cx="225907" cy="95912"/>
          </a:xfrm>
          <a:custGeom>
            <a:avLst/>
            <a:gdLst>
              <a:gd name="connsiteX0" fmla="*/ 216 w 225907"/>
              <a:gd name="connsiteY0" fmla="*/ 95805 h 95912"/>
              <a:gd name="connsiteX1" fmla="*/ 108166 w 225907"/>
              <a:gd name="connsiteY1" fmla="*/ 35480 h 95912"/>
              <a:gd name="connsiteX2" fmla="*/ 225641 w 225907"/>
              <a:gd name="connsiteY2" fmla="*/ 555 h 95912"/>
              <a:gd name="connsiteX3" fmla="*/ 136741 w 225907"/>
              <a:gd name="connsiteY3" fmla="*/ 19605 h 95912"/>
              <a:gd name="connsiteX4" fmla="*/ 216 w 225907"/>
              <a:gd name="connsiteY4" fmla="*/ 95805 h 95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5907" h="95912">
                <a:moveTo>
                  <a:pt x="216" y="95805"/>
                </a:moveTo>
                <a:cubicBezTo>
                  <a:pt x="-4546" y="98451"/>
                  <a:pt x="70595" y="51355"/>
                  <a:pt x="108166" y="35480"/>
                </a:cubicBezTo>
                <a:cubicBezTo>
                  <a:pt x="145737" y="19605"/>
                  <a:pt x="220879" y="3201"/>
                  <a:pt x="225641" y="555"/>
                </a:cubicBezTo>
                <a:cubicBezTo>
                  <a:pt x="230403" y="-2091"/>
                  <a:pt x="170079" y="4788"/>
                  <a:pt x="136741" y="19605"/>
                </a:cubicBezTo>
                <a:cubicBezTo>
                  <a:pt x="103404" y="34422"/>
                  <a:pt x="4978" y="93159"/>
                  <a:pt x="216" y="9580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18" name="フリーフォーム 1217">
            <a:extLst>
              <a:ext uri="{FF2B5EF4-FFF2-40B4-BE49-F238E27FC236}">
                <a16:creationId xmlns:a16="http://schemas.microsoft.com/office/drawing/2014/main" id="{9033D31D-596C-CF5B-790D-080877ED4074}"/>
              </a:ext>
            </a:extLst>
          </p:cNvPr>
          <p:cNvSpPr/>
          <p:nvPr/>
        </p:nvSpPr>
        <p:spPr>
          <a:xfrm>
            <a:off x="7889303" y="9400833"/>
            <a:ext cx="38680" cy="277555"/>
          </a:xfrm>
          <a:custGeom>
            <a:avLst/>
            <a:gdLst>
              <a:gd name="connsiteX0" fmla="*/ 10097 w 38680"/>
              <a:gd name="connsiteY0" fmla="*/ 342 h 277555"/>
              <a:gd name="connsiteX1" fmla="*/ 10097 w 38680"/>
              <a:gd name="connsiteY1" fmla="*/ 108292 h 277555"/>
              <a:gd name="connsiteX2" fmla="*/ 10097 w 38680"/>
              <a:gd name="connsiteY2" fmla="*/ 146392 h 277555"/>
              <a:gd name="connsiteX3" fmla="*/ 38672 w 38680"/>
              <a:gd name="connsiteY3" fmla="*/ 276567 h 277555"/>
              <a:gd name="connsiteX4" fmla="*/ 6922 w 38680"/>
              <a:gd name="connsiteY4" fmla="*/ 203542 h 277555"/>
              <a:gd name="connsiteX5" fmla="*/ 572 w 38680"/>
              <a:gd name="connsiteY5" fmla="*/ 152742 h 277555"/>
              <a:gd name="connsiteX6" fmla="*/ 10097 w 38680"/>
              <a:gd name="connsiteY6" fmla="*/ 342 h 2775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8680" h="277555">
                <a:moveTo>
                  <a:pt x="10097" y="342"/>
                </a:moveTo>
                <a:cubicBezTo>
                  <a:pt x="11684" y="-7066"/>
                  <a:pt x="10097" y="108292"/>
                  <a:pt x="10097" y="108292"/>
                </a:cubicBezTo>
                <a:cubicBezTo>
                  <a:pt x="10097" y="132634"/>
                  <a:pt x="5335" y="118346"/>
                  <a:pt x="10097" y="146392"/>
                </a:cubicBezTo>
                <a:cubicBezTo>
                  <a:pt x="14859" y="174438"/>
                  <a:pt x="39201" y="267042"/>
                  <a:pt x="38672" y="276567"/>
                </a:cubicBezTo>
                <a:cubicBezTo>
                  <a:pt x="38143" y="286092"/>
                  <a:pt x="13272" y="224179"/>
                  <a:pt x="6922" y="203542"/>
                </a:cubicBezTo>
                <a:cubicBezTo>
                  <a:pt x="572" y="182905"/>
                  <a:pt x="-1016" y="184492"/>
                  <a:pt x="572" y="152742"/>
                </a:cubicBezTo>
                <a:cubicBezTo>
                  <a:pt x="2160" y="120992"/>
                  <a:pt x="8510" y="7750"/>
                  <a:pt x="10097" y="34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19" name="フリーフォーム 1218">
            <a:extLst>
              <a:ext uri="{FF2B5EF4-FFF2-40B4-BE49-F238E27FC236}">
                <a16:creationId xmlns:a16="http://schemas.microsoft.com/office/drawing/2014/main" id="{42BD13C9-2536-A399-1EF3-15BBFC59A0ED}"/>
              </a:ext>
            </a:extLst>
          </p:cNvPr>
          <p:cNvSpPr/>
          <p:nvPr/>
        </p:nvSpPr>
        <p:spPr>
          <a:xfrm>
            <a:off x="8169208" y="9232829"/>
            <a:ext cx="19653" cy="197013"/>
          </a:xfrm>
          <a:custGeom>
            <a:avLst/>
            <a:gdLst>
              <a:gd name="connsiteX0" fmla="*/ 12767 w 19653"/>
              <a:gd name="connsiteY0" fmla="*/ 71 h 197013"/>
              <a:gd name="connsiteX1" fmla="*/ 12767 w 19653"/>
              <a:gd name="connsiteY1" fmla="*/ 101671 h 197013"/>
              <a:gd name="connsiteX2" fmla="*/ 67 w 19653"/>
              <a:gd name="connsiteY2" fmla="*/ 196921 h 197013"/>
              <a:gd name="connsiteX3" fmla="*/ 19117 w 19653"/>
              <a:gd name="connsiteY3" fmla="*/ 117546 h 197013"/>
              <a:gd name="connsiteX4" fmla="*/ 12767 w 19653"/>
              <a:gd name="connsiteY4" fmla="*/ 71 h 1970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9653" h="197013">
                <a:moveTo>
                  <a:pt x="12767" y="71"/>
                </a:moveTo>
                <a:cubicBezTo>
                  <a:pt x="11709" y="-2575"/>
                  <a:pt x="14884" y="68863"/>
                  <a:pt x="12767" y="101671"/>
                </a:cubicBezTo>
                <a:cubicBezTo>
                  <a:pt x="10650" y="134479"/>
                  <a:pt x="-991" y="194275"/>
                  <a:pt x="67" y="196921"/>
                </a:cubicBezTo>
                <a:cubicBezTo>
                  <a:pt x="1125" y="199567"/>
                  <a:pt x="16471" y="144534"/>
                  <a:pt x="19117" y="117546"/>
                </a:cubicBezTo>
                <a:cubicBezTo>
                  <a:pt x="21763" y="90559"/>
                  <a:pt x="13825" y="2717"/>
                  <a:pt x="12767" y="7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0" name="フリーフォーム 1219">
            <a:extLst>
              <a:ext uri="{FF2B5EF4-FFF2-40B4-BE49-F238E27FC236}">
                <a16:creationId xmlns:a16="http://schemas.microsoft.com/office/drawing/2014/main" id="{24EAFC9D-F110-4839-5625-A289D6F12B76}"/>
              </a:ext>
            </a:extLst>
          </p:cNvPr>
          <p:cNvSpPr/>
          <p:nvPr/>
        </p:nvSpPr>
        <p:spPr>
          <a:xfrm>
            <a:off x="8138872" y="9286869"/>
            <a:ext cx="68664" cy="339140"/>
          </a:xfrm>
          <a:custGeom>
            <a:avLst/>
            <a:gdLst>
              <a:gd name="connsiteX0" fmla="*/ 68503 w 68664"/>
              <a:gd name="connsiteY0" fmla="*/ 6 h 339140"/>
              <a:gd name="connsiteX1" fmla="*/ 55803 w 68664"/>
              <a:gd name="connsiteY1" fmla="*/ 174631 h 339140"/>
              <a:gd name="connsiteX2" fmla="*/ 46278 w 68664"/>
              <a:gd name="connsiteY2" fmla="*/ 225431 h 339140"/>
              <a:gd name="connsiteX3" fmla="*/ 14528 w 68664"/>
              <a:gd name="connsiteY3" fmla="*/ 301631 h 339140"/>
              <a:gd name="connsiteX4" fmla="*/ 1828 w 68664"/>
              <a:gd name="connsiteY4" fmla="*/ 333381 h 339140"/>
              <a:gd name="connsiteX5" fmla="*/ 52628 w 68664"/>
              <a:gd name="connsiteY5" fmla="*/ 187331 h 339140"/>
              <a:gd name="connsiteX6" fmla="*/ 46278 w 68664"/>
              <a:gd name="connsiteY6" fmla="*/ 180981 h 339140"/>
              <a:gd name="connsiteX7" fmla="*/ 68503 w 68664"/>
              <a:gd name="connsiteY7" fmla="*/ 6 h 3391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8664" h="339140">
                <a:moveTo>
                  <a:pt x="68503" y="6"/>
                </a:moveTo>
                <a:cubicBezTo>
                  <a:pt x="70091" y="-1052"/>
                  <a:pt x="59507" y="137060"/>
                  <a:pt x="55803" y="174631"/>
                </a:cubicBezTo>
                <a:cubicBezTo>
                  <a:pt x="52099" y="212202"/>
                  <a:pt x="53157" y="204265"/>
                  <a:pt x="46278" y="225431"/>
                </a:cubicBezTo>
                <a:cubicBezTo>
                  <a:pt x="39399" y="246597"/>
                  <a:pt x="21936" y="283639"/>
                  <a:pt x="14528" y="301631"/>
                </a:cubicBezTo>
                <a:cubicBezTo>
                  <a:pt x="7120" y="319623"/>
                  <a:pt x="-4522" y="352431"/>
                  <a:pt x="1828" y="333381"/>
                </a:cubicBezTo>
                <a:cubicBezTo>
                  <a:pt x="8178" y="314331"/>
                  <a:pt x="45220" y="212731"/>
                  <a:pt x="52628" y="187331"/>
                </a:cubicBezTo>
                <a:cubicBezTo>
                  <a:pt x="60036" y="161931"/>
                  <a:pt x="44161" y="206910"/>
                  <a:pt x="46278" y="180981"/>
                </a:cubicBezTo>
                <a:cubicBezTo>
                  <a:pt x="48395" y="155052"/>
                  <a:pt x="66915" y="1064"/>
                  <a:pt x="68503" y="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1" name="フリーフォーム 1220">
            <a:extLst>
              <a:ext uri="{FF2B5EF4-FFF2-40B4-BE49-F238E27FC236}">
                <a16:creationId xmlns:a16="http://schemas.microsoft.com/office/drawing/2014/main" id="{109C18D6-500B-AEFD-9CD0-AF0B4AFA08B3}"/>
              </a:ext>
            </a:extLst>
          </p:cNvPr>
          <p:cNvSpPr/>
          <p:nvPr/>
        </p:nvSpPr>
        <p:spPr>
          <a:xfrm>
            <a:off x="8092962" y="9515474"/>
            <a:ext cx="101810" cy="203207"/>
          </a:xfrm>
          <a:custGeom>
            <a:avLst/>
            <a:gdLst>
              <a:gd name="connsiteX0" fmla="*/ 101713 w 101810"/>
              <a:gd name="connsiteY0" fmla="*/ 1 h 203207"/>
              <a:gd name="connsiteX1" fmla="*/ 54088 w 101810"/>
              <a:gd name="connsiteY1" fmla="*/ 139701 h 203207"/>
              <a:gd name="connsiteX2" fmla="*/ 113 w 101810"/>
              <a:gd name="connsiteY2" fmla="*/ 203201 h 203207"/>
              <a:gd name="connsiteX3" fmla="*/ 41388 w 101810"/>
              <a:gd name="connsiteY3" fmla="*/ 142876 h 203207"/>
              <a:gd name="connsiteX4" fmla="*/ 101713 w 101810"/>
              <a:gd name="connsiteY4" fmla="*/ 1 h 2032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1810" h="203207">
                <a:moveTo>
                  <a:pt x="101713" y="1"/>
                </a:moveTo>
                <a:cubicBezTo>
                  <a:pt x="103830" y="-528"/>
                  <a:pt x="71021" y="105834"/>
                  <a:pt x="54088" y="139701"/>
                </a:cubicBezTo>
                <a:cubicBezTo>
                  <a:pt x="37155" y="173568"/>
                  <a:pt x="2230" y="202672"/>
                  <a:pt x="113" y="203201"/>
                </a:cubicBezTo>
                <a:cubicBezTo>
                  <a:pt x="-2004" y="203730"/>
                  <a:pt x="26042" y="170393"/>
                  <a:pt x="41388" y="142876"/>
                </a:cubicBezTo>
                <a:cubicBezTo>
                  <a:pt x="56734" y="115359"/>
                  <a:pt x="99596" y="530"/>
                  <a:pt x="101713" y="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2" name="フリーフォーム 1221">
            <a:extLst>
              <a:ext uri="{FF2B5EF4-FFF2-40B4-BE49-F238E27FC236}">
                <a16:creationId xmlns:a16="http://schemas.microsoft.com/office/drawing/2014/main" id="{348451C0-C3ED-DD17-ED1C-0E3F6F4BB9CE}"/>
              </a:ext>
            </a:extLst>
          </p:cNvPr>
          <p:cNvSpPr/>
          <p:nvPr/>
        </p:nvSpPr>
        <p:spPr>
          <a:xfrm>
            <a:off x="8086688" y="9534313"/>
            <a:ext cx="28790" cy="174840"/>
          </a:xfrm>
          <a:custGeom>
            <a:avLst/>
            <a:gdLst>
              <a:gd name="connsiteX0" fmla="*/ 37 w 28790"/>
              <a:gd name="connsiteY0" fmla="*/ 212 h 174840"/>
              <a:gd name="connsiteX1" fmla="*/ 22262 w 28790"/>
              <a:gd name="connsiteY1" fmla="*/ 92287 h 174840"/>
              <a:gd name="connsiteX2" fmla="*/ 9562 w 28790"/>
              <a:gd name="connsiteY2" fmla="*/ 174837 h 174840"/>
              <a:gd name="connsiteX3" fmla="*/ 25437 w 28790"/>
              <a:gd name="connsiteY3" fmla="*/ 89112 h 174840"/>
              <a:gd name="connsiteX4" fmla="*/ 28612 w 28790"/>
              <a:gd name="connsiteY4" fmla="*/ 66887 h 174840"/>
              <a:gd name="connsiteX5" fmla="*/ 37 w 28790"/>
              <a:gd name="connsiteY5" fmla="*/ 212 h 1748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8790" h="174840">
                <a:moveTo>
                  <a:pt x="37" y="212"/>
                </a:moveTo>
                <a:cubicBezTo>
                  <a:pt x="-1021" y="4445"/>
                  <a:pt x="20675" y="63183"/>
                  <a:pt x="22262" y="92287"/>
                </a:cubicBezTo>
                <a:cubicBezTo>
                  <a:pt x="23849" y="121391"/>
                  <a:pt x="9033" y="175366"/>
                  <a:pt x="9562" y="174837"/>
                </a:cubicBezTo>
                <a:cubicBezTo>
                  <a:pt x="10091" y="174308"/>
                  <a:pt x="22262" y="107104"/>
                  <a:pt x="25437" y="89112"/>
                </a:cubicBezTo>
                <a:cubicBezTo>
                  <a:pt x="28612" y="71120"/>
                  <a:pt x="29141" y="77470"/>
                  <a:pt x="28612" y="66887"/>
                </a:cubicBezTo>
                <a:cubicBezTo>
                  <a:pt x="28083" y="56304"/>
                  <a:pt x="1095" y="-4021"/>
                  <a:pt x="37" y="21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3" name="フリーフォーム 1222">
            <a:extLst>
              <a:ext uri="{FF2B5EF4-FFF2-40B4-BE49-F238E27FC236}">
                <a16:creationId xmlns:a16="http://schemas.microsoft.com/office/drawing/2014/main" id="{F34F7080-521C-7372-785A-5FF7356B4458}"/>
              </a:ext>
            </a:extLst>
          </p:cNvPr>
          <p:cNvSpPr/>
          <p:nvPr/>
        </p:nvSpPr>
        <p:spPr>
          <a:xfrm>
            <a:off x="7927934" y="9507130"/>
            <a:ext cx="171602" cy="52800"/>
          </a:xfrm>
          <a:custGeom>
            <a:avLst/>
            <a:gdLst>
              <a:gd name="connsiteX0" fmla="*/ 41 w 171602"/>
              <a:gd name="connsiteY0" fmla="*/ 52795 h 52800"/>
              <a:gd name="connsiteX1" fmla="*/ 63541 w 171602"/>
              <a:gd name="connsiteY1" fmla="*/ 5170 h 52800"/>
              <a:gd name="connsiteX2" fmla="*/ 127041 w 171602"/>
              <a:gd name="connsiteY2" fmla="*/ 1995 h 52800"/>
              <a:gd name="connsiteX3" fmla="*/ 171491 w 171602"/>
              <a:gd name="connsiteY3" fmla="*/ 11520 h 52800"/>
              <a:gd name="connsiteX4" fmla="*/ 114341 w 171602"/>
              <a:gd name="connsiteY4" fmla="*/ 5170 h 52800"/>
              <a:gd name="connsiteX5" fmla="*/ 73066 w 171602"/>
              <a:gd name="connsiteY5" fmla="*/ 8345 h 52800"/>
              <a:gd name="connsiteX6" fmla="*/ 41 w 171602"/>
              <a:gd name="connsiteY6" fmla="*/ 52795 h 52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71602" h="52800">
                <a:moveTo>
                  <a:pt x="41" y="52795"/>
                </a:moveTo>
                <a:cubicBezTo>
                  <a:pt x="-1546" y="52266"/>
                  <a:pt x="42374" y="13637"/>
                  <a:pt x="63541" y="5170"/>
                </a:cubicBezTo>
                <a:cubicBezTo>
                  <a:pt x="84708" y="-3297"/>
                  <a:pt x="109050" y="937"/>
                  <a:pt x="127041" y="1995"/>
                </a:cubicBezTo>
                <a:cubicBezTo>
                  <a:pt x="145032" y="3053"/>
                  <a:pt x="173608" y="10991"/>
                  <a:pt x="171491" y="11520"/>
                </a:cubicBezTo>
                <a:cubicBezTo>
                  <a:pt x="169374" y="12049"/>
                  <a:pt x="130745" y="5699"/>
                  <a:pt x="114341" y="5170"/>
                </a:cubicBezTo>
                <a:cubicBezTo>
                  <a:pt x="97937" y="4641"/>
                  <a:pt x="90528" y="1995"/>
                  <a:pt x="73066" y="8345"/>
                </a:cubicBezTo>
                <a:cubicBezTo>
                  <a:pt x="55604" y="14695"/>
                  <a:pt x="1628" y="53324"/>
                  <a:pt x="41" y="5279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4" name="フリーフォーム 1223">
            <a:extLst>
              <a:ext uri="{FF2B5EF4-FFF2-40B4-BE49-F238E27FC236}">
                <a16:creationId xmlns:a16="http://schemas.microsoft.com/office/drawing/2014/main" id="{65138D2A-A629-3D62-9B04-1233802B3B6F}"/>
              </a:ext>
            </a:extLst>
          </p:cNvPr>
          <p:cNvSpPr/>
          <p:nvPr/>
        </p:nvSpPr>
        <p:spPr>
          <a:xfrm>
            <a:off x="7975589" y="9528806"/>
            <a:ext cx="130745" cy="186685"/>
          </a:xfrm>
          <a:custGeom>
            <a:avLst/>
            <a:gdLst>
              <a:gd name="connsiteX0" fmla="*/ 11 w 130745"/>
              <a:gd name="connsiteY0" fmla="*/ 5719 h 186685"/>
              <a:gd name="connsiteX1" fmla="*/ 95261 w 130745"/>
              <a:gd name="connsiteY1" fmla="*/ 12069 h 186685"/>
              <a:gd name="connsiteX2" fmla="*/ 130186 w 130745"/>
              <a:gd name="connsiteY2" fmla="*/ 142244 h 186685"/>
              <a:gd name="connsiteX3" fmla="*/ 117486 w 130745"/>
              <a:gd name="connsiteY3" fmla="*/ 183519 h 186685"/>
              <a:gd name="connsiteX4" fmla="*/ 127011 w 130745"/>
              <a:gd name="connsiteY4" fmla="*/ 69219 h 186685"/>
              <a:gd name="connsiteX5" fmla="*/ 114311 w 130745"/>
              <a:gd name="connsiteY5" fmla="*/ 27944 h 186685"/>
              <a:gd name="connsiteX6" fmla="*/ 101611 w 130745"/>
              <a:gd name="connsiteY6" fmla="*/ 12069 h 186685"/>
              <a:gd name="connsiteX7" fmla="*/ 11 w 130745"/>
              <a:gd name="connsiteY7" fmla="*/ 5719 h 1866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30745" h="186685">
                <a:moveTo>
                  <a:pt x="11" y="5719"/>
                </a:moveTo>
                <a:cubicBezTo>
                  <a:pt x="-1047" y="5719"/>
                  <a:pt x="73565" y="-10685"/>
                  <a:pt x="95261" y="12069"/>
                </a:cubicBezTo>
                <a:cubicBezTo>
                  <a:pt x="116957" y="34823"/>
                  <a:pt x="126482" y="113669"/>
                  <a:pt x="130186" y="142244"/>
                </a:cubicBezTo>
                <a:cubicBezTo>
                  <a:pt x="133890" y="170819"/>
                  <a:pt x="118015" y="195690"/>
                  <a:pt x="117486" y="183519"/>
                </a:cubicBezTo>
                <a:cubicBezTo>
                  <a:pt x="116957" y="171348"/>
                  <a:pt x="127540" y="95148"/>
                  <a:pt x="127011" y="69219"/>
                </a:cubicBezTo>
                <a:cubicBezTo>
                  <a:pt x="126482" y="43290"/>
                  <a:pt x="114311" y="27944"/>
                  <a:pt x="114311" y="27944"/>
                </a:cubicBezTo>
                <a:cubicBezTo>
                  <a:pt x="110078" y="18419"/>
                  <a:pt x="115369" y="16831"/>
                  <a:pt x="101611" y="12069"/>
                </a:cubicBezTo>
                <a:cubicBezTo>
                  <a:pt x="87853" y="7307"/>
                  <a:pt x="1069" y="5719"/>
                  <a:pt x="11" y="571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5" name="フリーフォーム 1224">
            <a:extLst>
              <a:ext uri="{FF2B5EF4-FFF2-40B4-BE49-F238E27FC236}">
                <a16:creationId xmlns:a16="http://schemas.microsoft.com/office/drawing/2014/main" id="{CE0B3094-3F42-E686-E204-334F08693403}"/>
              </a:ext>
            </a:extLst>
          </p:cNvPr>
          <p:cNvSpPr/>
          <p:nvPr/>
        </p:nvSpPr>
        <p:spPr>
          <a:xfrm>
            <a:off x="8023179" y="9563094"/>
            <a:ext cx="48599" cy="60331"/>
          </a:xfrm>
          <a:custGeom>
            <a:avLst/>
            <a:gdLst>
              <a:gd name="connsiteX0" fmla="*/ 46 w 48599"/>
              <a:gd name="connsiteY0" fmla="*/ 6 h 60331"/>
              <a:gd name="connsiteX1" fmla="*/ 38146 w 48599"/>
              <a:gd name="connsiteY1" fmla="*/ 44456 h 60331"/>
              <a:gd name="connsiteX2" fmla="*/ 41321 w 48599"/>
              <a:gd name="connsiteY2" fmla="*/ 60331 h 60331"/>
              <a:gd name="connsiteX3" fmla="*/ 47671 w 48599"/>
              <a:gd name="connsiteY3" fmla="*/ 41281 h 60331"/>
              <a:gd name="connsiteX4" fmla="*/ 46 w 48599"/>
              <a:gd name="connsiteY4" fmla="*/ 6 h 603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8599" h="60331">
                <a:moveTo>
                  <a:pt x="46" y="6"/>
                </a:moveTo>
                <a:cubicBezTo>
                  <a:pt x="-1541" y="535"/>
                  <a:pt x="38146" y="44456"/>
                  <a:pt x="38146" y="44456"/>
                </a:cubicBezTo>
                <a:cubicBezTo>
                  <a:pt x="45025" y="54510"/>
                  <a:pt x="41321" y="60331"/>
                  <a:pt x="41321" y="60331"/>
                </a:cubicBezTo>
                <a:cubicBezTo>
                  <a:pt x="42908" y="59802"/>
                  <a:pt x="51375" y="48689"/>
                  <a:pt x="47671" y="41281"/>
                </a:cubicBezTo>
                <a:cubicBezTo>
                  <a:pt x="43967" y="33873"/>
                  <a:pt x="1633" y="-523"/>
                  <a:pt x="46" y="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6" name="フリーフォーム 1225">
            <a:extLst>
              <a:ext uri="{FF2B5EF4-FFF2-40B4-BE49-F238E27FC236}">
                <a16:creationId xmlns:a16="http://schemas.microsoft.com/office/drawing/2014/main" id="{877468AE-DDDF-9F4A-C478-E25FFB389473}"/>
              </a:ext>
            </a:extLst>
          </p:cNvPr>
          <p:cNvSpPr/>
          <p:nvPr/>
        </p:nvSpPr>
        <p:spPr>
          <a:xfrm>
            <a:off x="7959725" y="9569350"/>
            <a:ext cx="44500" cy="63962"/>
          </a:xfrm>
          <a:custGeom>
            <a:avLst/>
            <a:gdLst>
              <a:gd name="connsiteX0" fmla="*/ 44450 w 44500"/>
              <a:gd name="connsiteY0" fmla="*/ 100 h 63962"/>
              <a:gd name="connsiteX1" fmla="*/ 9525 w 44500"/>
              <a:gd name="connsiteY1" fmla="*/ 47725 h 63962"/>
              <a:gd name="connsiteX2" fmla="*/ 0 w 44500"/>
              <a:gd name="connsiteY2" fmla="*/ 63600 h 63962"/>
              <a:gd name="connsiteX3" fmla="*/ 44450 w 44500"/>
              <a:gd name="connsiteY3" fmla="*/ 100 h 639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4500" h="63962">
                <a:moveTo>
                  <a:pt x="44450" y="100"/>
                </a:moveTo>
                <a:cubicBezTo>
                  <a:pt x="46038" y="-2546"/>
                  <a:pt x="9525" y="47725"/>
                  <a:pt x="9525" y="47725"/>
                </a:cubicBezTo>
                <a:cubicBezTo>
                  <a:pt x="2117" y="58308"/>
                  <a:pt x="0" y="65717"/>
                  <a:pt x="0" y="63600"/>
                </a:cubicBezTo>
                <a:cubicBezTo>
                  <a:pt x="0" y="61483"/>
                  <a:pt x="42862" y="2746"/>
                  <a:pt x="44450" y="10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7" name="フリーフォーム 1226">
            <a:extLst>
              <a:ext uri="{FF2B5EF4-FFF2-40B4-BE49-F238E27FC236}">
                <a16:creationId xmlns:a16="http://schemas.microsoft.com/office/drawing/2014/main" id="{C2E1FA0D-1E86-5DB8-A2D7-F4AAC0D56AA2}"/>
              </a:ext>
            </a:extLst>
          </p:cNvPr>
          <p:cNvSpPr/>
          <p:nvPr/>
        </p:nvSpPr>
        <p:spPr>
          <a:xfrm>
            <a:off x="7924588" y="9518502"/>
            <a:ext cx="13101" cy="170518"/>
          </a:xfrm>
          <a:custGeom>
            <a:avLst/>
            <a:gdLst>
              <a:gd name="connsiteX0" fmla="*/ 212 w 13101"/>
              <a:gd name="connsiteY0" fmla="*/ 148 h 170518"/>
              <a:gd name="connsiteX1" fmla="*/ 9737 w 13101"/>
              <a:gd name="connsiteY1" fmla="*/ 89048 h 170518"/>
              <a:gd name="connsiteX2" fmla="*/ 9737 w 13101"/>
              <a:gd name="connsiteY2" fmla="*/ 133498 h 170518"/>
              <a:gd name="connsiteX3" fmla="*/ 12912 w 13101"/>
              <a:gd name="connsiteY3" fmla="*/ 168423 h 170518"/>
              <a:gd name="connsiteX4" fmla="*/ 3387 w 13101"/>
              <a:gd name="connsiteY4" fmla="*/ 69998 h 170518"/>
              <a:gd name="connsiteX5" fmla="*/ 212 w 13101"/>
              <a:gd name="connsiteY5" fmla="*/ 148 h 1705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3101" h="170518">
                <a:moveTo>
                  <a:pt x="212" y="148"/>
                </a:moveTo>
                <a:cubicBezTo>
                  <a:pt x="1270" y="3323"/>
                  <a:pt x="8150" y="66823"/>
                  <a:pt x="9737" y="89048"/>
                </a:cubicBezTo>
                <a:cubicBezTo>
                  <a:pt x="11324" y="111273"/>
                  <a:pt x="9208" y="120269"/>
                  <a:pt x="9737" y="133498"/>
                </a:cubicBezTo>
                <a:cubicBezTo>
                  <a:pt x="10266" y="146727"/>
                  <a:pt x="13970" y="179006"/>
                  <a:pt x="12912" y="168423"/>
                </a:cubicBezTo>
                <a:cubicBezTo>
                  <a:pt x="11854" y="157840"/>
                  <a:pt x="4445" y="94340"/>
                  <a:pt x="3387" y="69998"/>
                </a:cubicBezTo>
                <a:cubicBezTo>
                  <a:pt x="2329" y="45656"/>
                  <a:pt x="-846" y="-3027"/>
                  <a:pt x="212" y="14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8" name="フリーフォーム 1227">
            <a:extLst>
              <a:ext uri="{FF2B5EF4-FFF2-40B4-BE49-F238E27FC236}">
                <a16:creationId xmlns:a16="http://schemas.microsoft.com/office/drawing/2014/main" id="{99A29069-E8D3-D2C9-0D81-FEC23C3D084F}"/>
              </a:ext>
            </a:extLst>
          </p:cNvPr>
          <p:cNvSpPr/>
          <p:nvPr/>
        </p:nvSpPr>
        <p:spPr>
          <a:xfrm>
            <a:off x="7936971" y="9677351"/>
            <a:ext cx="165629" cy="52175"/>
          </a:xfrm>
          <a:custGeom>
            <a:avLst/>
            <a:gdLst>
              <a:gd name="connsiteX0" fmla="*/ 529 w 165629"/>
              <a:gd name="connsiteY0" fmla="*/ 49 h 52175"/>
              <a:gd name="connsiteX1" fmla="*/ 38629 w 165629"/>
              <a:gd name="connsiteY1" fmla="*/ 47674 h 52175"/>
              <a:gd name="connsiteX2" fmla="*/ 86254 w 165629"/>
              <a:gd name="connsiteY2" fmla="*/ 47674 h 52175"/>
              <a:gd name="connsiteX3" fmla="*/ 165629 w 165629"/>
              <a:gd name="connsiteY3" fmla="*/ 25449 h 52175"/>
              <a:gd name="connsiteX4" fmla="*/ 86254 w 165629"/>
              <a:gd name="connsiteY4" fmla="*/ 38149 h 52175"/>
              <a:gd name="connsiteX5" fmla="*/ 67204 w 165629"/>
              <a:gd name="connsiteY5" fmla="*/ 38149 h 52175"/>
              <a:gd name="connsiteX6" fmla="*/ 529 w 165629"/>
              <a:gd name="connsiteY6" fmla="*/ 49 h 52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65629" h="52175">
                <a:moveTo>
                  <a:pt x="529" y="49"/>
                </a:moveTo>
                <a:cubicBezTo>
                  <a:pt x="-4233" y="1636"/>
                  <a:pt x="24342" y="39737"/>
                  <a:pt x="38629" y="47674"/>
                </a:cubicBezTo>
                <a:cubicBezTo>
                  <a:pt x="52916" y="55611"/>
                  <a:pt x="65087" y="51378"/>
                  <a:pt x="86254" y="47674"/>
                </a:cubicBezTo>
                <a:cubicBezTo>
                  <a:pt x="107421" y="43970"/>
                  <a:pt x="165629" y="27036"/>
                  <a:pt x="165629" y="25449"/>
                </a:cubicBezTo>
                <a:cubicBezTo>
                  <a:pt x="165629" y="23862"/>
                  <a:pt x="86254" y="38149"/>
                  <a:pt x="86254" y="38149"/>
                </a:cubicBezTo>
                <a:cubicBezTo>
                  <a:pt x="69850" y="40266"/>
                  <a:pt x="77258" y="40795"/>
                  <a:pt x="67204" y="38149"/>
                </a:cubicBezTo>
                <a:cubicBezTo>
                  <a:pt x="57150" y="35503"/>
                  <a:pt x="5291" y="-1538"/>
                  <a:pt x="529" y="4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9" name="フリーフォーム 1228">
            <a:extLst>
              <a:ext uri="{FF2B5EF4-FFF2-40B4-BE49-F238E27FC236}">
                <a16:creationId xmlns:a16="http://schemas.microsoft.com/office/drawing/2014/main" id="{AA7380FA-4639-DE44-5241-E82B9A994DB5}"/>
              </a:ext>
            </a:extLst>
          </p:cNvPr>
          <p:cNvSpPr/>
          <p:nvPr/>
        </p:nvSpPr>
        <p:spPr>
          <a:xfrm>
            <a:off x="7946951" y="9636103"/>
            <a:ext cx="147061" cy="47647"/>
          </a:xfrm>
          <a:custGeom>
            <a:avLst/>
            <a:gdLst>
              <a:gd name="connsiteX0" fmla="*/ 74 w 147061"/>
              <a:gd name="connsiteY0" fmla="*/ 22 h 47647"/>
              <a:gd name="connsiteX1" fmla="*/ 57224 w 147061"/>
              <a:gd name="connsiteY1" fmla="*/ 41297 h 47647"/>
              <a:gd name="connsiteX2" fmla="*/ 95324 w 147061"/>
              <a:gd name="connsiteY2" fmla="*/ 38122 h 47647"/>
              <a:gd name="connsiteX3" fmla="*/ 146124 w 147061"/>
              <a:gd name="connsiteY3" fmla="*/ 9547 h 47647"/>
              <a:gd name="connsiteX4" fmla="*/ 123899 w 147061"/>
              <a:gd name="connsiteY4" fmla="*/ 31772 h 47647"/>
              <a:gd name="connsiteX5" fmla="*/ 69924 w 147061"/>
              <a:gd name="connsiteY5" fmla="*/ 47647 h 47647"/>
              <a:gd name="connsiteX6" fmla="*/ 74 w 147061"/>
              <a:gd name="connsiteY6" fmla="*/ 22 h 476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47061" h="47647">
                <a:moveTo>
                  <a:pt x="74" y="22"/>
                </a:moveTo>
                <a:cubicBezTo>
                  <a:pt x="-2043" y="-1036"/>
                  <a:pt x="41349" y="34947"/>
                  <a:pt x="57224" y="41297"/>
                </a:cubicBezTo>
                <a:cubicBezTo>
                  <a:pt x="73099" y="47647"/>
                  <a:pt x="80507" y="43414"/>
                  <a:pt x="95324" y="38122"/>
                </a:cubicBezTo>
                <a:cubicBezTo>
                  <a:pt x="110141" y="32830"/>
                  <a:pt x="141362" y="10605"/>
                  <a:pt x="146124" y="9547"/>
                </a:cubicBezTo>
                <a:cubicBezTo>
                  <a:pt x="150886" y="8489"/>
                  <a:pt x="136599" y="25422"/>
                  <a:pt x="123899" y="31772"/>
                </a:cubicBezTo>
                <a:cubicBezTo>
                  <a:pt x="111199" y="38122"/>
                  <a:pt x="90032" y="47647"/>
                  <a:pt x="69924" y="47647"/>
                </a:cubicBezTo>
                <a:cubicBezTo>
                  <a:pt x="49816" y="47647"/>
                  <a:pt x="2191" y="1080"/>
                  <a:pt x="74" y="2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0" name="フリーフォーム 1229">
            <a:extLst>
              <a:ext uri="{FF2B5EF4-FFF2-40B4-BE49-F238E27FC236}">
                <a16:creationId xmlns:a16="http://schemas.microsoft.com/office/drawing/2014/main" id="{D3B45214-0349-CDD0-D6BC-1A2308F535B1}"/>
              </a:ext>
            </a:extLst>
          </p:cNvPr>
          <p:cNvSpPr/>
          <p:nvPr/>
        </p:nvSpPr>
        <p:spPr>
          <a:xfrm>
            <a:off x="8358922" y="8961640"/>
            <a:ext cx="135151" cy="113409"/>
          </a:xfrm>
          <a:custGeom>
            <a:avLst/>
            <a:gdLst>
              <a:gd name="connsiteX0" fmla="*/ 853 w 135151"/>
              <a:gd name="connsiteY0" fmla="*/ 1385 h 113409"/>
              <a:gd name="connsiteX1" fmla="*/ 108803 w 135151"/>
              <a:gd name="connsiteY1" fmla="*/ 83935 h 113409"/>
              <a:gd name="connsiteX2" fmla="*/ 134203 w 135151"/>
              <a:gd name="connsiteY2" fmla="*/ 112510 h 113409"/>
              <a:gd name="connsiteX3" fmla="*/ 86578 w 135151"/>
              <a:gd name="connsiteY3" fmla="*/ 55360 h 113409"/>
              <a:gd name="connsiteX4" fmla="*/ 58003 w 135151"/>
              <a:gd name="connsiteY4" fmla="*/ 33135 h 113409"/>
              <a:gd name="connsiteX5" fmla="*/ 853 w 135151"/>
              <a:gd name="connsiteY5" fmla="*/ 1385 h 1134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35151" h="113409">
                <a:moveTo>
                  <a:pt x="853" y="1385"/>
                </a:moveTo>
                <a:cubicBezTo>
                  <a:pt x="9320" y="9852"/>
                  <a:pt x="86578" y="65414"/>
                  <a:pt x="108803" y="83935"/>
                </a:cubicBezTo>
                <a:cubicBezTo>
                  <a:pt x="131028" y="102456"/>
                  <a:pt x="137907" y="117272"/>
                  <a:pt x="134203" y="112510"/>
                </a:cubicBezTo>
                <a:cubicBezTo>
                  <a:pt x="130499" y="107748"/>
                  <a:pt x="99278" y="68589"/>
                  <a:pt x="86578" y="55360"/>
                </a:cubicBezTo>
                <a:cubicBezTo>
                  <a:pt x="73878" y="42131"/>
                  <a:pt x="66470" y="40543"/>
                  <a:pt x="58003" y="33135"/>
                </a:cubicBezTo>
                <a:cubicBezTo>
                  <a:pt x="49536" y="25727"/>
                  <a:pt x="-7614" y="-7082"/>
                  <a:pt x="853" y="138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1" name="フリーフォーム 1230">
            <a:extLst>
              <a:ext uri="{FF2B5EF4-FFF2-40B4-BE49-F238E27FC236}">
                <a16:creationId xmlns:a16="http://schemas.microsoft.com/office/drawing/2014/main" id="{EA4FE9F9-37DA-E0DB-36FC-7637ABD46145}"/>
              </a:ext>
            </a:extLst>
          </p:cNvPr>
          <p:cNvSpPr/>
          <p:nvPr/>
        </p:nvSpPr>
        <p:spPr>
          <a:xfrm>
            <a:off x="8499126" y="9083492"/>
            <a:ext cx="205552" cy="377364"/>
          </a:xfrm>
          <a:custGeom>
            <a:avLst/>
            <a:gdLst>
              <a:gd name="connsiteX0" fmla="*/ 349 w 205552"/>
              <a:gd name="connsiteY0" fmla="*/ 183 h 377364"/>
              <a:gd name="connsiteX1" fmla="*/ 98774 w 205552"/>
              <a:gd name="connsiteY1" fmla="*/ 222433 h 377364"/>
              <a:gd name="connsiteX2" fmla="*/ 171799 w 205552"/>
              <a:gd name="connsiteY2" fmla="*/ 320858 h 377364"/>
              <a:gd name="connsiteX3" fmla="*/ 200374 w 205552"/>
              <a:gd name="connsiteY3" fmla="*/ 371658 h 377364"/>
              <a:gd name="connsiteX4" fmla="*/ 70199 w 205552"/>
              <a:gd name="connsiteY4" fmla="*/ 187508 h 377364"/>
              <a:gd name="connsiteX5" fmla="*/ 349 w 205552"/>
              <a:gd name="connsiteY5" fmla="*/ 183 h 3773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05552" h="377364">
                <a:moveTo>
                  <a:pt x="349" y="183"/>
                </a:moveTo>
                <a:cubicBezTo>
                  <a:pt x="5111" y="6004"/>
                  <a:pt x="70199" y="168987"/>
                  <a:pt x="98774" y="222433"/>
                </a:cubicBezTo>
                <a:cubicBezTo>
                  <a:pt x="127349" y="275879"/>
                  <a:pt x="154866" y="295987"/>
                  <a:pt x="171799" y="320858"/>
                </a:cubicBezTo>
                <a:cubicBezTo>
                  <a:pt x="188732" y="345729"/>
                  <a:pt x="217307" y="393883"/>
                  <a:pt x="200374" y="371658"/>
                </a:cubicBezTo>
                <a:cubicBezTo>
                  <a:pt x="183441" y="349433"/>
                  <a:pt x="99832" y="246245"/>
                  <a:pt x="70199" y="187508"/>
                </a:cubicBezTo>
                <a:cubicBezTo>
                  <a:pt x="40566" y="128771"/>
                  <a:pt x="-4413" y="-5638"/>
                  <a:pt x="349" y="18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2" name="フリーフォーム 1231">
            <a:extLst>
              <a:ext uri="{FF2B5EF4-FFF2-40B4-BE49-F238E27FC236}">
                <a16:creationId xmlns:a16="http://schemas.microsoft.com/office/drawing/2014/main" id="{9F76AF27-C6B6-BDDE-B037-8A838B253A71}"/>
              </a:ext>
            </a:extLst>
          </p:cNvPr>
          <p:cNvSpPr/>
          <p:nvPr/>
        </p:nvSpPr>
        <p:spPr>
          <a:xfrm>
            <a:off x="8502603" y="9387694"/>
            <a:ext cx="200118" cy="96440"/>
          </a:xfrm>
          <a:custGeom>
            <a:avLst/>
            <a:gdLst>
              <a:gd name="connsiteX0" fmla="*/ 47 w 200118"/>
              <a:gd name="connsiteY0" fmla="*/ 29356 h 96440"/>
              <a:gd name="connsiteX1" fmla="*/ 92122 w 200118"/>
              <a:gd name="connsiteY1" fmla="*/ 3956 h 96440"/>
              <a:gd name="connsiteX2" fmla="*/ 146097 w 200118"/>
              <a:gd name="connsiteY2" fmla="*/ 42056 h 96440"/>
              <a:gd name="connsiteX3" fmla="*/ 136572 w 200118"/>
              <a:gd name="connsiteY3" fmla="*/ 29356 h 96440"/>
              <a:gd name="connsiteX4" fmla="*/ 200072 w 200118"/>
              <a:gd name="connsiteY4" fmla="*/ 96031 h 96440"/>
              <a:gd name="connsiteX5" fmla="*/ 146097 w 200118"/>
              <a:gd name="connsiteY5" fmla="*/ 54756 h 96440"/>
              <a:gd name="connsiteX6" fmla="*/ 104822 w 200118"/>
              <a:gd name="connsiteY6" fmla="*/ 781 h 96440"/>
              <a:gd name="connsiteX7" fmla="*/ 47 w 200118"/>
              <a:gd name="connsiteY7" fmla="*/ 29356 h 964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00118" h="96440">
                <a:moveTo>
                  <a:pt x="47" y="29356"/>
                </a:moveTo>
                <a:cubicBezTo>
                  <a:pt x="-2070" y="29885"/>
                  <a:pt x="67780" y="1839"/>
                  <a:pt x="92122" y="3956"/>
                </a:cubicBezTo>
                <a:cubicBezTo>
                  <a:pt x="116464" y="6073"/>
                  <a:pt x="146097" y="42056"/>
                  <a:pt x="146097" y="42056"/>
                </a:cubicBezTo>
                <a:cubicBezTo>
                  <a:pt x="153505" y="46289"/>
                  <a:pt x="127576" y="20360"/>
                  <a:pt x="136572" y="29356"/>
                </a:cubicBezTo>
                <a:cubicBezTo>
                  <a:pt x="145568" y="38352"/>
                  <a:pt x="198485" y="91798"/>
                  <a:pt x="200072" y="96031"/>
                </a:cubicBezTo>
                <a:cubicBezTo>
                  <a:pt x="201659" y="100264"/>
                  <a:pt x="161972" y="70631"/>
                  <a:pt x="146097" y="54756"/>
                </a:cubicBezTo>
                <a:cubicBezTo>
                  <a:pt x="130222" y="38881"/>
                  <a:pt x="122284" y="7131"/>
                  <a:pt x="104822" y="781"/>
                </a:cubicBezTo>
                <a:cubicBezTo>
                  <a:pt x="87360" y="-5569"/>
                  <a:pt x="2164" y="28827"/>
                  <a:pt x="47" y="2935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3" name="フリーフォーム 1232">
            <a:extLst>
              <a:ext uri="{FF2B5EF4-FFF2-40B4-BE49-F238E27FC236}">
                <a16:creationId xmlns:a16="http://schemas.microsoft.com/office/drawing/2014/main" id="{B7F5A062-4708-E097-79FF-E6AB6DE23008}"/>
              </a:ext>
            </a:extLst>
          </p:cNvPr>
          <p:cNvSpPr/>
          <p:nvPr/>
        </p:nvSpPr>
        <p:spPr>
          <a:xfrm>
            <a:off x="8600675" y="9498064"/>
            <a:ext cx="29348" cy="182675"/>
          </a:xfrm>
          <a:custGeom>
            <a:avLst/>
            <a:gdLst>
              <a:gd name="connsiteX0" fmla="*/ 28975 w 29348"/>
              <a:gd name="connsiteY0" fmla="*/ 1536 h 182675"/>
              <a:gd name="connsiteX1" fmla="*/ 16275 w 29348"/>
              <a:gd name="connsiteY1" fmla="*/ 68211 h 182675"/>
              <a:gd name="connsiteX2" fmla="*/ 9925 w 29348"/>
              <a:gd name="connsiteY2" fmla="*/ 125361 h 182675"/>
              <a:gd name="connsiteX3" fmla="*/ 6750 w 29348"/>
              <a:gd name="connsiteY3" fmla="*/ 182511 h 182675"/>
              <a:gd name="connsiteX4" fmla="*/ 400 w 29348"/>
              <a:gd name="connsiteY4" fmla="*/ 138061 h 182675"/>
              <a:gd name="connsiteX5" fmla="*/ 28975 w 29348"/>
              <a:gd name="connsiteY5" fmla="*/ 1536 h 182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348" h="182675">
                <a:moveTo>
                  <a:pt x="28975" y="1536"/>
                </a:moveTo>
                <a:cubicBezTo>
                  <a:pt x="31621" y="-10106"/>
                  <a:pt x="19450" y="47574"/>
                  <a:pt x="16275" y="68211"/>
                </a:cubicBezTo>
                <a:cubicBezTo>
                  <a:pt x="13100" y="88849"/>
                  <a:pt x="11512" y="106311"/>
                  <a:pt x="9925" y="125361"/>
                </a:cubicBezTo>
                <a:cubicBezTo>
                  <a:pt x="8338" y="144411"/>
                  <a:pt x="8338" y="180394"/>
                  <a:pt x="6750" y="182511"/>
                </a:cubicBezTo>
                <a:cubicBezTo>
                  <a:pt x="5162" y="184628"/>
                  <a:pt x="-1717" y="166107"/>
                  <a:pt x="400" y="138061"/>
                </a:cubicBezTo>
                <a:cubicBezTo>
                  <a:pt x="2517" y="110015"/>
                  <a:pt x="26329" y="13178"/>
                  <a:pt x="28975" y="153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4" name="フリーフォーム 1233">
            <a:extLst>
              <a:ext uri="{FF2B5EF4-FFF2-40B4-BE49-F238E27FC236}">
                <a16:creationId xmlns:a16="http://schemas.microsoft.com/office/drawing/2014/main" id="{C5980D7F-5965-CD1D-51C1-D29FCD1ED393}"/>
              </a:ext>
            </a:extLst>
          </p:cNvPr>
          <p:cNvSpPr/>
          <p:nvPr/>
        </p:nvSpPr>
        <p:spPr>
          <a:xfrm>
            <a:off x="8530310" y="9715425"/>
            <a:ext cx="74158" cy="213001"/>
          </a:xfrm>
          <a:custGeom>
            <a:avLst/>
            <a:gdLst>
              <a:gd name="connsiteX0" fmla="*/ 73940 w 74158"/>
              <a:gd name="connsiteY0" fmla="*/ 75 h 213001"/>
              <a:gd name="connsiteX1" fmla="*/ 32665 w 74158"/>
              <a:gd name="connsiteY1" fmla="*/ 130250 h 213001"/>
              <a:gd name="connsiteX2" fmla="*/ 915 w 74158"/>
              <a:gd name="connsiteY2" fmla="*/ 212800 h 213001"/>
              <a:gd name="connsiteX3" fmla="*/ 13615 w 74158"/>
              <a:gd name="connsiteY3" fmla="*/ 149300 h 213001"/>
              <a:gd name="connsiteX4" fmla="*/ 73940 w 74158"/>
              <a:gd name="connsiteY4" fmla="*/ 75 h 2130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4158" h="213001">
                <a:moveTo>
                  <a:pt x="73940" y="75"/>
                </a:moveTo>
                <a:cubicBezTo>
                  <a:pt x="77115" y="-3100"/>
                  <a:pt x="44836" y="94796"/>
                  <a:pt x="32665" y="130250"/>
                </a:cubicBezTo>
                <a:cubicBezTo>
                  <a:pt x="20494" y="165704"/>
                  <a:pt x="4090" y="209625"/>
                  <a:pt x="915" y="212800"/>
                </a:cubicBezTo>
                <a:cubicBezTo>
                  <a:pt x="-2260" y="215975"/>
                  <a:pt x="3032" y="181050"/>
                  <a:pt x="13615" y="149300"/>
                </a:cubicBezTo>
                <a:cubicBezTo>
                  <a:pt x="24198" y="117550"/>
                  <a:pt x="70765" y="3250"/>
                  <a:pt x="73940" y="7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5" name="フリーフォーム 1234">
            <a:extLst>
              <a:ext uri="{FF2B5EF4-FFF2-40B4-BE49-F238E27FC236}">
                <a16:creationId xmlns:a16="http://schemas.microsoft.com/office/drawing/2014/main" id="{57499DAE-2F86-B9DE-D7C1-BA5BC06402B8}"/>
              </a:ext>
            </a:extLst>
          </p:cNvPr>
          <p:cNvSpPr/>
          <p:nvPr/>
        </p:nvSpPr>
        <p:spPr>
          <a:xfrm>
            <a:off x="8410134" y="9890097"/>
            <a:ext cx="121138" cy="102769"/>
          </a:xfrm>
          <a:custGeom>
            <a:avLst/>
            <a:gdLst>
              <a:gd name="connsiteX0" fmla="*/ 121091 w 121138"/>
              <a:gd name="connsiteY0" fmla="*/ 28 h 102769"/>
              <a:gd name="connsiteX1" fmla="*/ 95691 w 121138"/>
              <a:gd name="connsiteY1" fmla="*/ 79403 h 102769"/>
              <a:gd name="connsiteX2" fmla="*/ 63941 w 121138"/>
              <a:gd name="connsiteY2" fmla="*/ 101628 h 102769"/>
              <a:gd name="connsiteX3" fmla="*/ 441 w 121138"/>
              <a:gd name="connsiteY3" fmla="*/ 98453 h 102769"/>
              <a:gd name="connsiteX4" fmla="*/ 98866 w 121138"/>
              <a:gd name="connsiteY4" fmla="*/ 88928 h 102769"/>
              <a:gd name="connsiteX5" fmla="*/ 121091 w 121138"/>
              <a:gd name="connsiteY5" fmla="*/ 28 h 1027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21138" h="102769">
                <a:moveTo>
                  <a:pt x="121091" y="28"/>
                </a:moveTo>
                <a:cubicBezTo>
                  <a:pt x="120562" y="-1559"/>
                  <a:pt x="105216" y="62470"/>
                  <a:pt x="95691" y="79403"/>
                </a:cubicBezTo>
                <a:cubicBezTo>
                  <a:pt x="86166" y="96336"/>
                  <a:pt x="79816" y="98453"/>
                  <a:pt x="63941" y="101628"/>
                </a:cubicBezTo>
                <a:cubicBezTo>
                  <a:pt x="48066" y="104803"/>
                  <a:pt x="-5380" y="100570"/>
                  <a:pt x="441" y="98453"/>
                </a:cubicBezTo>
                <a:cubicBezTo>
                  <a:pt x="6262" y="96336"/>
                  <a:pt x="79816" y="98982"/>
                  <a:pt x="98866" y="88928"/>
                </a:cubicBezTo>
                <a:cubicBezTo>
                  <a:pt x="117916" y="78874"/>
                  <a:pt x="121620" y="1615"/>
                  <a:pt x="121091" y="2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6" name="フリーフォーム 1235">
            <a:extLst>
              <a:ext uri="{FF2B5EF4-FFF2-40B4-BE49-F238E27FC236}">
                <a16:creationId xmlns:a16="http://schemas.microsoft.com/office/drawing/2014/main" id="{58AB95F0-F329-2E8F-8013-56EF61BE22E2}"/>
              </a:ext>
            </a:extLst>
          </p:cNvPr>
          <p:cNvSpPr/>
          <p:nvPr/>
        </p:nvSpPr>
        <p:spPr>
          <a:xfrm>
            <a:off x="8165951" y="9994666"/>
            <a:ext cx="288514" cy="117844"/>
          </a:xfrm>
          <a:custGeom>
            <a:avLst/>
            <a:gdLst>
              <a:gd name="connsiteX0" fmla="*/ 149 w 288514"/>
              <a:gd name="connsiteY0" fmla="*/ 117709 h 117844"/>
              <a:gd name="connsiteX1" fmla="*/ 146199 w 288514"/>
              <a:gd name="connsiteY1" fmla="*/ 51034 h 117844"/>
              <a:gd name="connsiteX2" fmla="*/ 244624 w 288514"/>
              <a:gd name="connsiteY2" fmla="*/ 19284 h 117844"/>
              <a:gd name="connsiteX3" fmla="*/ 285899 w 288514"/>
              <a:gd name="connsiteY3" fmla="*/ 234 h 117844"/>
              <a:gd name="connsiteX4" fmla="*/ 174774 w 288514"/>
              <a:gd name="connsiteY4" fmla="*/ 31984 h 117844"/>
              <a:gd name="connsiteX5" fmla="*/ 149 w 288514"/>
              <a:gd name="connsiteY5" fmla="*/ 117709 h 1178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88514" h="117844">
                <a:moveTo>
                  <a:pt x="149" y="117709"/>
                </a:moveTo>
                <a:cubicBezTo>
                  <a:pt x="-4613" y="120884"/>
                  <a:pt x="105453" y="67438"/>
                  <a:pt x="146199" y="51034"/>
                </a:cubicBezTo>
                <a:cubicBezTo>
                  <a:pt x="186945" y="34630"/>
                  <a:pt x="221341" y="27751"/>
                  <a:pt x="244624" y="19284"/>
                </a:cubicBezTo>
                <a:cubicBezTo>
                  <a:pt x="267907" y="10817"/>
                  <a:pt x="297541" y="-1883"/>
                  <a:pt x="285899" y="234"/>
                </a:cubicBezTo>
                <a:cubicBezTo>
                  <a:pt x="274257" y="2351"/>
                  <a:pt x="216049" y="16109"/>
                  <a:pt x="174774" y="31984"/>
                </a:cubicBezTo>
                <a:cubicBezTo>
                  <a:pt x="133499" y="47859"/>
                  <a:pt x="4911" y="114534"/>
                  <a:pt x="149" y="11770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7" name="フリーフォーム 1236">
            <a:extLst>
              <a:ext uri="{FF2B5EF4-FFF2-40B4-BE49-F238E27FC236}">
                <a16:creationId xmlns:a16="http://schemas.microsoft.com/office/drawing/2014/main" id="{863563A5-2328-807C-BA2A-E2F41ED49ED8}"/>
              </a:ext>
            </a:extLst>
          </p:cNvPr>
          <p:cNvSpPr/>
          <p:nvPr/>
        </p:nvSpPr>
        <p:spPr>
          <a:xfrm>
            <a:off x="8178799" y="9899625"/>
            <a:ext cx="323857" cy="139738"/>
          </a:xfrm>
          <a:custGeom>
            <a:avLst/>
            <a:gdLst>
              <a:gd name="connsiteX0" fmla="*/ 1 w 323857"/>
              <a:gd name="connsiteY0" fmla="*/ 139725 h 139738"/>
              <a:gd name="connsiteX1" fmla="*/ 238126 w 323857"/>
              <a:gd name="connsiteY1" fmla="*/ 57175 h 139738"/>
              <a:gd name="connsiteX2" fmla="*/ 323851 w 323857"/>
              <a:gd name="connsiteY2" fmla="*/ 25 h 139738"/>
              <a:gd name="connsiteX3" fmla="*/ 234951 w 323857"/>
              <a:gd name="connsiteY3" fmla="*/ 50825 h 139738"/>
              <a:gd name="connsiteX4" fmla="*/ 1 w 323857"/>
              <a:gd name="connsiteY4" fmla="*/ 139725 h 139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23857" h="139738">
                <a:moveTo>
                  <a:pt x="1" y="139725"/>
                </a:moveTo>
                <a:cubicBezTo>
                  <a:pt x="530" y="140783"/>
                  <a:pt x="184151" y="80458"/>
                  <a:pt x="238126" y="57175"/>
                </a:cubicBezTo>
                <a:cubicBezTo>
                  <a:pt x="292101" y="33892"/>
                  <a:pt x="324380" y="1083"/>
                  <a:pt x="323851" y="25"/>
                </a:cubicBezTo>
                <a:cubicBezTo>
                  <a:pt x="323322" y="-1033"/>
                  <a:pt x="284693" y="30717"/>
                  <a:pt x="234951" y="50825"/>
                </a:cubicBezTo>
                <a:cubicBezTo>
                  <a:pt x="185209" y="70933"/>
                  <a:pt x="-528" y="138667"/>
                  <a:pt x="1" y="13972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8" name="フリーフォーム 1237">
            <a:extLst>
              <a:ext uri="{FF2B5EF4-FFF2-40B4-BE49-F238E27FC236}">
                <a16:creationId xmlns:a16="http://schemas.microsoft.com/office/drawing/2014/main" id="{66F5D345-4239-9932-7DD8-B24EDD41FD5D}"/>
              </a:ext>
            </a:extLst>
          </p:cNvPr>
          <p:cNvSpPr/>
          <p:nvPr/>
        </p:nvSpPr>
        <p:spPr>
          <a:xfrm>
            <a:off x="8509519" y="9683747"/>
            <a:ext cx="56679" cy="165107"/>
          </a:xfrm>
          <a:custGeom>
            <a:avLst/>
            <a:gdLst>
              <a:gd name="connsiteX0" fmla="*/ 56631 w 56679"/>
              <a:gd name="connsiteY0" fmla="*/ 3 h 165107"/>
              <a:gd name="connsiteX1" fmla="*/ 12181 w 56679"/>
              <a:gd name="connsiteY1" fmla="*/ 92078 h 165107"/>
              <a:gd name="connsiteX2" fmla="*/ 5831 w 56679"/>
              <a:gd name="connsiteY2" fmla="*/ 165103 h 165107"/>
              <a:gd name="connsiteX3" fmla="*/ 2656 w 56679"/>
              <a:gd name="connsiteY3" fmla="*/ 95253 h 165107"/>
              <a:gd name="connsiteX4" fmla="*/ 56631 w 56679"/>
              <a:gd name="connsiteY4" fmla="*/ 3 h 1651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6679" h="165107">
                <a:moveTo>
                  <a:pt x="56631" y="3"/>
                </a:moveTo>
                <a:cubicBezTo>
                  <a:pt x="58218" y="-526"/>
                  <a:pt x="20648" y="64561"/>
                  <a:pt x="12181" y="92078"/>
                </a:cubicBezTo>
                <a:cubicBezTo>
                  <a:pt x="3714" y="119595"/>
                  <a:pt x="7418" y="164574"/>
                  <a:pt x="5831" y="165103"/>
                </a:cubicBezTo>
                <a:cubicBezTo>
                  <a:pt x="4244" y="165632"/>
                  <a:pt x="-4223" y="118536"/>
                  <a:pt x="2656" y="95253"/>
                </a:cubicBezTo>
                <a:cubicBezTo>
                  <a:pt x="9535" y="71970"/>
                  <a:pt x="55044" y="532"/>
                  <a:pt x="56631" y="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9" name="フリーフォーム 1238">
            <a:extLst>
              <a:ext uri="{FF2B5EF4-FFF2-40B4-BE49-F238E27FC236}">
                <a16:creationId xmlns:a16="http://schemas.microsoft.com/office/drawing/2014/main" id="{039BE008-5DDA-F2B1-10D8-BBD99E1A2E39}"/>
              </a:ext>
            </a:extLst>
          </p:cNvPr>
          <p:cNvSpPr/>
          <p:nvPr/>
        </p:nvSpPr>
        <p:spPr>
          <a:xfrm>
            <a:off x="8420093" y="9598004"/>
            <a:ext cx="48699" cy="177944"/>
          </a:xfrm>
          <a:custGeom>
            <a:avLst/>
            <a:gdLst>
              <a:gd name="connsiteX0" fmla="*/ 44457 w 48699"/>
              <a:gd name="connsiteY0" fmla="*/ 21 h 177944"/>
              <a:gd name="connsiteX1" fmla="*/ 38107 w 48699"/>
              <a:gd name="connsiteY1" fmla="*/ 111146 h 177944"/>
              <a:gd name="connsiteX2" fmla="*/ 7 w 48699"/>
              <a:gd name="connsiteY2" fmla="*/ 177821 h 177944"/>
              <a:gd name="connsiteX3" fmla="*/ 34932 w 48699"/>
              <a:gd name="connsiteY3" fmla="*/ 127021 h 177944"/>
              <a:gd name="connsiteX4" fmla="*/ 47632 w 48699"/>
              <a:gd name="connsiteY4" fmla="*/ 101621 h 177944"/>
              <a:gd name="connsiteX5" fmla="*/ 44457 w 48699"/>
              <a:gd name="connsiteY5" fmla="*/ 21 h 1779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8699" h="177944">
                <a:moveTo>
                  <a:pt x="44457" y="21"/>
                </a:moveTo>
                <a:cubicBezTo>
                  <a:pt x="42870" y="1608"/>
                  <a:pt x="45515" y="81513"/>
                  <a:pt x="38107" y="111146"/>
                </a:cubicBezTo>
                <a:cubicBezTo>
                  <a:pt x="30699" y="140779"/>
                  <a:pt x="536" y="175175"/>
                  <a:pt x="7" y="177821"/>
                </a:cubicBezTo>
                <a:cubicBezTo>
                  <a:pt x="-522" y="180467"/>
                  <a:pt x="26995" y="139721"/>
                  <a:pt x="34932" y="127021"/>
                </a:cubicBezTo>
                <a:cubicBezTo>
                  <a:pt x="42869" y="114321"/>
                  <a:pt x="44457" y="118554"/>
                  <a:pt x="47632" y="101621"/>
                </a:cubicBezTo>
                <a:cubicBezTo>
                  <a:pt x="50807" y="84688"/>
                  <a:pt x="46044" y="-1566"/>
                  <a:pt x="44457" y="2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0" name="フリーフォーム 1239">
            <a:extLst>
              <a:ext uri="{FF2B5EF4-FFF2-40B4-BE49-F238E27FC236}">
                <a16:creationId xmlns:a16="http://schemas.microsoft.com/office/drawing/2014/main" id="{7515532C-E0C0-A19C-A8BD-12F98DF7F99A}"/>
              </a:ext>
            </a:extLst>
          </p:cNvPr>
          <p:cNvSpPr/>
          <p:nvPr/>
        </p:nvSpPr>
        <p:spPr>
          <a:xfrm>
            <a:off x="8385109" y="9869091"/>
            <a:ext cx="125919" cy="49670"/>
          </a:xfrm>
          <a:custGeom>
            <a:avLst/>
            <a:gdLst>
              <a:gd name="connsiteX0" fmla="*/ 66 w 125919"/>
              <a:gd name="connsiteY0" fmla="*/ 1984 h 49670"/>
              <a:gd name="connsiteX1" fmla="*/ 95316 w 125919"/>
              <a:gd name="connsiteY1" fmla="*/ 5159 h 49670"/>
              <a:gd name="connsiteX2" fmla="*/ 123891 w 125919"/>
              <a:gd name="connsiteY2" fmla="*/ 49609 h 49670"/>
              <a:gd name="connsiteX3" fmla="*/ 111191 w 125919"/>
              <a:gd name="connsiteY3" fmla="*/ 14684 h 49670"/>
              <a:gd name="connsiteX4" fmla="*/ 66 w 125919"/>
              <a:gd name="connsiteY4" fmla="*/ 1984 h 496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5919" h="49670">
                <a:moveTo>
                  <a:pt x="66" y="1984"/>
                </a:moveTo>
                <a:cubicBezTo>
                  <a:pt x="-2580" y="396"/>
                  <a:pt x="74679" y="-2779"/>
                  <a:pt x="95316" y="5159"/>
                </a:cubicBezTo>
                <a:cubicBezTo>
                  <a:pt x="115954" y="13097"/>
                  <a:pt x="121245" y="48022"/>
                  <a:pt x="123891" y="49609"/>
                </a:cubicBezTo>
                <a:cubicBezTo>
                  <a:pt x="126537" y="51197"/>
                  <a:pt x="129712" y="21563"/>
                  <a:pt x="111191" y="14684"/>
                </a:cubicBezTo>
                <a:cubicBezTo>
                  <a:pt x="92670" y="7805"/>
                  <a:pt x="2712" y="3572"/>
                  <a:pt x="66" y="198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1" name="フリーフォーム 1240">
            <a:extLst>
              <a:ext uri="{FF2B5EF4-FFF2-40B4-BE49-F238E27FC236}">
                <a16:creationId xmlns:a16="http://schemas.microsoft.com/office/drawing/2014/main" id="{C378AFE0-0F8F-846B-9B61-21811DBA4FC2}"/>
              </a:ext>
            </a:extLst>
          </p:cNvPr>
          <p:cNvSpPr/>
          <p:nvPr/>
        </p:nvSpPr>
        <p:spPr>
          <a:xfrm>
            <a:off x="8315099" y="9607505"/>
            <a:ext cx="70192" cy="184264"/>
          </a:xfrm>
          <a:custGeom>
            <a:avLst/>
            <a:gdLst>
              <a:gd name="connsiteX0" fmla="*/ 70076 w 70192"/>
              <a:gd name="connsiteY0" fmla="*/ 45 h 184264"/>
              <a:gd name="connsiteX1" fmla="*/ 19276 w 70192"/>
              <a:gd name="connsiteY1" fmla="*/ 101645 h 184264"/>
              <a:gd name="connsiteX2" fmla="*/ 9751 w 70192"/>
              <a:gd name="connsiteY2" fmla="*/ 184195 h 184264"/>
              <a:gd name="connsiteX3" fmla="*/ 3401 w 70192"/>
              <a:gd name="connsiteY3" fmla="*/ 114345 h 184264"/>
              <a:gd name="connsiteX4" fmla="*/ 70076 w 70192"/>
              <a:gd name="connsiteY4" fmla="*/ 45 h 1842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0192" h="184264">
                <a:moveTo>
                  <a:pt x="70076" y="45"/>
                </a:moveTo>
                <a:cubicBezTo>
                  <a:pt x="72722" y="-2072"/>
                  <a:pt x="29330" y="70953"/>
                  <a:pt x="19276" y="101645"/>
                </a:cubicBezTo>
                <a:cubicBezTo>
                  <a:pt x="9222" y="132337"/>
                  <a:pt x="12397" y="182078"/>
                  <a:pt x="9751" y="184195"/>
                </a:cubicBezTo>
                <a:cubicBezTo>
                  <a:pt x="7105" y="186312"/>
                  <a:pt x="-6124" y="139745"/>
                  <a:pt x="3401" y="114345"/>
                </a:cubicBezTo>
                <a:cubicBezTo>
                  <a:pt x="12926" y="88945"/>
                  <a:pt x="67430" y="2162"/>
                  <a:pt x="70076" y="4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2" name="フリーフォーム 1241">
            <a:extLst>
              <a:ext uri="{FF2B5EF4-FFF2-40B4-BE49-F238E27FC236}">
                <a16:creationId xmlns:a16="http://schemas.microsoft.com/office/drawing/2014/main" id="{9B964571-D853-C9FA-72A2-783908CDF62A}"/>
              </a:ext>
            </a:extLst>
          </p:cNvPr>
          <p:cNvSpPr/>
          <p:nvPr/>
        </p:nvSpPr>
        <p:spPr>
          <a:xfrm>
            <a:off x="8302466" y="9747188"/>
            <a:ext cx="127918" cy="31846"/>
          </a:xfrm>
          <a:custGeom>
            <a:avLst/>
            <a:gdLst>
              <a:gd name="connsiteX0" fmla="*/ 159 w 127918"/>
              <a:gd name="connsiteY0" fmla="*/ 31812 h 31846"/>
              <a:gd name="connsiteX1" fmla="*/ 79534 w 127918"/>
              <a:gd name="connsiteY1" fmla="*/ 6412 h 31846"/>
              <a:gd name="connsiteX2" fmla="*/ 127159 w 127918"/>
              <a:gd name="connsiteY2" fmla="*/ 12762 h 31846"/>
              <a:gd name="connsiteX3" fmla="*/ 101759 w 127918"/>
              <a:gd name="connsiteY3" fmla="*/ 62 h 31846"/>
              <a:gd name="connsiteX4" fmla="*/ 159 w 127918"/>
              <a:gd name="connsiteY4" fmla="*/ 31812 h 318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7918" h="31846">
                <a:moveTo>
                  <a:pt x="159" y="31812"/>
                </a:moveTo>
                <a:cubicBezTo>
                  <a:pt x="-3545" y="32870"/>
                  <a:pt x="58367" y="9587"/>
                  <a:pt x="79534" y="6412"/>
                </a:cubicBezTo>
                <a:cubicBezTo>
                  <a:pt x="100701" y="3237"/>
                  <a:pt x="123455" y="13820"/>
                  <a:pt x="127159" y="12762"/>
                </a:cubicBezTo>
                <a:cubicBezTo>
                  <a:pt x="130863" y="11704"/>
                  <a:pt x="120809" y="-996"/>
                  <a:pt x="101759" y="62"/>
                </a:cubicBezTo>
                <a:cubicBezTo>
                  <a:pt x="82709" y="1120"/>
                  <a:pt x="3863" y="30754"/>
                  <a:pt x="159" y="3181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3" name="フリーフォーム 1242">
            <a:extLst>
              <a:ext uri="{FF2B5EF4-FFF2-40B4-BE49-F238E27FC236}">
                <a16:creationId xmlns:a16="http://schemas.microsoft.com/office/drawing/2014/main" id="{E0B26122-0644-F967-B303-B5B22C6CB8ED}"/>
              </a:ext>
            </a:extLst>
          </p:cNvPr>
          <p:cNvSpPr/>
          <p:nvPr/>
        </p:nvSpPr>
        <p:spPr>
          <a:xfrm>
            <a:off x="8073650" y="9759534"/>
            <a:ext cx="296626" cy="162357"/>
          </a:xfrm>
          <a:custGeom>
            <a:avLst/>
            <a:gdLst>
              <a:gd name="connsiteX0" fmla="*/ 295650 w 296626"/>
              <a:gd name="connsiteY0" fmla="*/ 416 h 162357"/>
              <a:gd name="connsiteX1" fmla="*/ 184525 w 296626"/>
              <a:gd name="connsiteY1" fmla="*/ 57566 h 162357"/>
              <a:gd name="connsiteX2" fmla="*/ 133725 w 296626"/>
              <a:gd name="connsiteY2" fmla="*/ 95666 h 162357"/>
              <a:gd name="connsiteX3" fmla="*/ 152775 w 296626"/>
              <a:gd name="connsiteY3" fmla="*/ 82966 h 162357"/>
              <a:gd name="connsiteX4" fmla="*/ 375 w 296626"/>
              <a:gd name="connsiteY4" fmla="*/ 162341 h 162357"/>
              <a:gd name="connsiteX5" fmla="*/ 114675 w 296626"/>
              <a:gd name="connsiteY5" fmla="*/ 89316 h 162357"/>
              <a:gd name="connsiteX6" fmla="*/ 295650 w 296626"/>
              <a:gd name="connsiteY6" fmla="*/ 416 h 1623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96626" h="162357">
                <a:moveTo>
                  <a:pt x="295650" y="416"/>
                </a:moveTo>
                <a:cubicBezTo>
                  <a:pt x="307292" y="-4876"/>
                  <a:pt x="211512" y="41691"/>
                  <a:pt x="184525" y="57566"/>
                </a:cubicBezTo>
                <a:cubicBezTo>
                  <a:pt x="157537" y="73441"/>
                  <a:pt x="133725" y="95666"/>
                  <a:pt x="133725" y="95666"/>
                </a:cubicBezTo>
                <a:cubicBezTo>
                  <a:pt x="128433" y="99899"/>
                  <a:pt x="175000" y="71854"/>
                  <a:pt x="152775" y="82966"/>
                </a:cubicBezTo>
                <a:cubicBezTo>
                  <a:pt x="130550" y="94078"/>
                  <a:pt x="6725" y="161283"/>
                  <a:pt x="375" y="162341"/>
                </a:cubicBezTo>
                <a:cubicBezTo>
                  <a:pt x="-5975" y="163399"/>
                  <a:pt x="69696" y="113129"/>
                  <a:pt x="114675" y="89316"/>
                </a:cubicBezTo>
                <a:cubicBezTo>
                  <a:pt x="159654" y="65504"/>
                  <a:pt x="284008" y="5708"/>
                  <a:pt x="295650" y="41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4" name="フリーフォーム 1243">
            <a:extLst>
              <a:ext uri="{FF2B5EF4-FFF2-40B4-BE49-F238E27FC236}">
                <a16:creationId xmlns:a16="http://schemas.microsoft.com/office/drawing/2014/main" id="{EEFB98CD-D252-C3EB-3698-0163B6712EDE}"/>
              </a:ext>
            </a:extLst>
          </p:cNvPr>
          <p:cNvSpPr/>
          <p:nvPr/>
        </p:nvSpPr>
        <p:spPr>
          <a:xfrm>
            <a:off x="7867449" y="9915493"/>
            <a:ext cx="248290" cy="120684"/>
          </a:xfrm>
          <a:custGeom>
            <a:avLst/>
            <a:gdLst>
              <a:gd name="connsiteX0" fmla="*/ 201 w 248290"/>
              <a:gd name="connsiteY0" fmla="*/ 120682 h 120684"/>
              <a:gd name="connsiteX1" fmla="*/ 136726 w 248290"/>
              <a:gd name="connsiteY1" fmla="*/ 25432 h 120684"/>
              <a:gd name="connsiteX2" fmla="*/ 247851 w 248290"/>
              <a:gd name="connsiteY2" fmla="*/ 32 h 120684"/>
              <a:gd name="connsiteX3" fmla="*/ 168476 w 248290"/>
              <a:gd name="connsiteY3" fmla="*/ 28607 h 120684"/>
              <a:gd name="connsiteX4" fmla="*/ 201 w 248290"/>
              <a:gd name="connsiteY4" fmla="*/ 120682 h 1206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48290" h="120684">
                <a:moveTo>
                  <a:pt x="201" y="120682"/>
                </a:moveTo>
                <a:cubicBezTo>
                  <a:pt x="-5091" y="120153"/>
                  <a:pt x="95451" y="45540"/>
                  <a:pt x="136726" y="25432"/>
                </a:cubicBezTo>
                <a:cubicBezTo>
                  <a:pt x="178001" y="5324"/>
                  <a:pt x="242559" y="-497"/>
                  <a:pt x="247851" y="32"/>
                </a:cubicBezTo>
                <a:cubicBezTo>
                  <a:pt x="253143" y="561"/>
                  <a:pt x="209751" y="10615"/>
                  <a:pt x="168476" y="28607"/>
                </a:cubicBezTo>
                <a:cubicBezTo>
                  <a:pt x="127201" y="46599"/>
                  <a:pt x="5493" y="121211"/>
                  <a:pt x="201" y="12068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5" name="フリーフォーム 1244">
            <a:extLst>
              <a:ext uri="{FF2B5EF4-FFF2-40B4-BE49-F238E27FC236}">
                <a16:creationId xmlns:a16="http://schemas.microsoft.com/office/drawing/2014/main" id="{C8A53A4B-3ECD-196E-3765-11DB99132C99}"/>
              </a:ext>
            </a:extLst>
          </p:cNvPr>
          <p:cNvSpPr/>
          <p:nvPr/>
        </p:nvSpPr>
        <p:spPr>
          <a:xfrm>
            <a:off x="7997476" y="9902694"/>
            <a:ext cx="210200" cy="117673"/>
          </a:xfrm>
          <a:custGeom>
            <a:avLst/>
            <a:gdLst>
              <a:gd name="connsiteX0" fmla="*/ 349 w 210200"/>
              <a:gd name="connsiteY0" fmla="*/ 117606 h 117673"/>
              <a:gd name="connsiteX1" fmla="*/ 114649 w 210200"/>
              <a:gd name="connsiteY1" fmla="*/ 41406 h 117673"/>
              <a:gd name="connsiteX2" fmla="*/ 209899 w 210200"/>
              <a:gd name="connsiteY2" fmla="*/ 131 h 117673"/>
              <a:gd name="connsiteX3" fmla="*/ 82899 w 210200"/>
              <a:gd name="connsiteY3" fmla="*/ 54106 h 117673"/>
              <a:gd name="connsiteX4" fmla="*/ 349 w 210200"/>
              <a:gd name="connsiteY4" fmla="*/ 117606 h 1176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0200" h="117673">
                <a:moveTo>
                  <a:pt x="349" y="117606"/>
                </a:moveTo>
                <a:cubicBezTo>
                  <a:pt x="5641" y="115489"/>
                  <a:pt x="79724" y="60985"/>
                  <a:pt x="114649" y="41406"/>
                </a:cubicBezTo>
                <a:cubicBezTo>
                  <a:pt x="149574" y="21827"/>
                  <a:pt x="215191" y="-1986"/>
                  <a:pt x="209899" y="131"/>
                </a:cubicBezTo>
                <a:cubicBezTo>
                  <a:pt x="204607" y="2248"/>
                  <a:pt x="114649" y="36644"/>
                  <a:pt x="82899" y="54106"/>
                </a:cubicBezTo>
                <a:cubicBezTo>
                  <a:pt x="51149" y="71568"/>
                  <a:pt x="-4943" y="119723"/>
                  <a:pt x="349" y="11760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6" name="フリーフォーム 1245">
            <a:extLst>
              <a:ext uri="{FF2B5EF4-FFF2-40B4-BE49-F238E27FC236}">
                <a16:creationId xmlns:a16="http://schemas.microsoft.com/office/drawing/2014/main" id="{9F8F8877-F919-87E6-5C5F-14AA7919B277}"/>
              </a:ext>
            </a:extLst>
          </p:cNvPr>
          <p:cNvSpPr/>
          <p:nvPr/>
        </p:nvSpPr>
        <p:spPr>
          <a:xfrm>
            <a:off x="8235679" y="9747235"/>
            <a:ext cx="241806" cy="143156"/>
          </a:xfrm>
          <a:custGeom>
            <a:avLst/>
            <a:gdLst>
              <a:gd name="connsiteX0" fmla="*/ 271 w 241806"/>
              <a:gd name="connsiteY0" fmla="*/ 142890 h 143156"/>
              <a:gd name="connsiteX1" fmla="*/ 133621 w 241806"/>
              <a:gd name="connsiteY1" fmla="*/ 98440 h 143156"/>
              <a:gd name="connsiteX2" fmla="*/ 197121 w 241806"/>
              <a:gd name="connsiteY2" fmla="*/ 69865 h 143156"/>
              <a:gd name="connsiteX3" fmla="*/ 241571 w 241806"/>
              <a:gd name="connsiteY3" fmla="*/ 15 h 143156"/>
              <a:gd name="connsiteX4" fmla="*/ 178071 w 241806"/>
              <a:gd name="connsiteY4" fmla="*/ 63515 h 143156"/>
              <a:gd name="connsiteX5" fmla="*/ 171721 w 241806"/>
              <a:gd name="connsiteY5" fmla="*/ 76215 h 143156"/>
              <a:gd name="connsiteX6" fmla="*/ 271 w 241806"/>
              <a:gd name="connsiteY6" fmla="*/ 142890 h 1431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41806" h="143156">
                <a:moveTo>
                  <a:pt x="271" y="142890"/>
                </a:moveTo>
                <a:cubicBezTo>
                  <a:pt x="-6079" y="146594"/>
                  <a:pt x="100813" y="110611"/>
                  <a:pt x="133621" y="98440"/>
                </a:cubicBezTo>
                <a:cubicBezTo>
                  <a:pt x="166429" y="86269"/>
                  <a:pt x="179129" y="86269"/>
                  <a:pt x="197121" y="69865"/>
                </a:cubicBezTo>
                <a:cubicBezTo>
                  <a:pt x="215113" y="53461"/>
                  <a:pt x="244746" y="1073"/>
                  <a:pt x="241571" y="15"/>
                </a:cubicBezTo>
                <a:cubicBezTo>
                  <a:pt x="238396" y="-1043"/>
                  <a:pt x="189713" y="50815"/>
                  <a:pt x="178071" y="63515"/>
                </a:cubicBezTo>
                <a:cubicBezTo>
                  <a:pt x="166429" y="76215"/>
                  <a:pt x="200296" y="63515"/>
                  <a:pt x="171721" y="76215"/>
                </a:cubicBezTo>
                <a:cubicBezTo>
                  <a:pt x="143146" y="88915"/>
                  <a:pt x="6621" y="139186"/>
                  <a:pt x="271" y="14289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7" name="フリーフォーム 1246">
            <a:extLst>
              <a:ext uri="{FF2B5EF4-FFF2-40B4-BE49-F238E27FC236}">
                <a16:creationId xmlns:a16="http://schemas.microsoft.com/office/drawing/2014/main" id="{590501C8-028C-EA3E-7EE7-917CDFB92EA2}"/>
              </a:ext>
            </a:extLst>
          </p:cNvPr>
          <p:cNvSpPr/>
          <p:nvPr/>
        </p:nvSpPr>
        <p:spPr>
          <a:xfrm>
            <a:off x="7873396" y="10054276"/>
            <a:ext cx="145883" cy="77280"/>
          </a:xfrm>
          <a:custGeom>
            <a:avLst/>
            <a:gdLst>
              <a:gd name="connsiteX0" fmla="*/ 604 w 145883"/>
              <a:gd name="connsiteY0" fmla="*/ 949 h 77280"/>
              <a:gd name="connsiteX1" fmla="*/ 86329 w 145883"/>
              <a:gd name="connsiteY1" fmla="*/ 4124 h 77280"/>
              <a:gd name="connsiteX2" fmla="*/ 127604 w 145883"/>
              <a:gd name="connsiteY2" fmla="*/ 29524 h 77280"/>
              <a:gd name="connsiteX3" fmla="*/ 143479 w 145883"/>
              <a:gd name="connsiteY3" fmla="*/ 77149 h 77280"/>
              <a:gd name="connsiteX4" fmla="*/ 133954 w 145883"/>
              <a:gd name="connsiteY4" fmla="*/ 13649 h 77280"/>
              <a:gd name="connsiteX5" fmla="*/ 604 w 145883"/>
              <a:gd name="connsiteY5" fmla="*/ 949 h 77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45883" h="77280">
                <a:moveTo>
                  <a:pt x="604" y="949"/>
                </a:moveTo>
                <a:cubicBezTo>
                  <a:pt x="-7334" y="-639"/>
                  <a:pt x="65162" y="-638"/>
                  <a:pt x="86329" y="4124"/>
                </a:cubicBezTo>
                <a:cubicBezTo>
                  <a:pt x="107496" y="8886"/>
                  <a:pt x="118079" y="17353"/>
                  <a:pt x="127604" y="29524"/>
                </a:cubicBezTo>
                <a:cubicBezTo>
                  <a:pt x="137129" y="41695"/>
                  <a:pt x="142421" y="79795"/>
                  <a:pt x="143479" y="77149"/>
                </a:cubicBezTo>
                <a:cubicBezTo>
                  <a:pt x="144537" y="74503"/>
                  <a:pt x="151946" y="28995"/>
                  <a:pt x="133954" y="13649"/>
                </a:cubicBezTo>
                <a:cubicBezTo>
                  <a:pt x="115962" y="-1697"/>
                  <a:pt x="8542" y="2537"/>
                  <a:pt x="604" y="94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8" name="フリーフォーム 1247">
            <a:extLst>
              <a:ext uri="{FF2B5EF4-FFF2-40B4-BE49-F238E27FC236}">
                <a16:creationId xmlns:a16="http://schemas.microsoft.com/office/drawing/2014/main" id="{223DE782-D7F8-8B84-52A8-93F5F07DBB08}"/>
              </a:ext>
            </a:extLst>
          </p:cNvPr>
          <p:cNvSpPr/>
          <p:nvPr/>
        </p:nvSpPr>
        <p:spPr>
          <a:xfrm>
            <a:off x="8000918" y="10083619"/>
            <a:ext cx="209804" cy="45175"/>
          </a:xfrm>
          <a:custGeom>
            <a:avLst/>
            <a:gdLst>
              <a:gd name="connsiteX0" fmla="*/ 82 w 209804"/>
              <a:gd name="connsiteY0" fmla="*/ 44631 h 45175"/>
              <a:gd name="connsiteX1" fmla="*/ 120732 w 209804"/>
              <a:gd name="connsiteY1" fmla="*/ 35106 h 45175"/>
              <a:gd name="connsiteX2" fmla="*/ 209632 w 209804"/>
              <a:gd name="connsiteY2" fmla="*/ 181 h 45175"/>
              <a:gd name="connsiteX3" fmla="*/ 139782 w 209804"/>
              <a:gd name="connsiteY3" fmla="*/ 22406 h 45175"/>
              <a:gd name="connsiteX4" fmla="*/ 82 w 209804"/>
              <a:gd name="connsiteY4" fmla="*/ 44631 h 45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9804" h="45175">
                <a:moveTo>
                  <a:pt x="82" y="44631"/>
                </a:moveTo>
                <a:cubicBezTo>
                  <a:pt x="-3093" y="46748"/>
                  <a:pt x="85807" y="42514"/>
                  <a:pt x="120732" y="35106"/>
                </a:cubicBezTo>
                <a:cubicBezTo>
                  <a:pt x="155657" y="27698"/>
                  <a:pt x="206457" y="2298"/>
                  <a:pt x="209632" y="181"/>
                </a:cubicBezTo>
                <a:cubicBezTo>
                  <a:pt x="212807" y="-1936"/>
                  <a:pt x="171532" y="14998"/>
                  <a:pt x="139782" y="22406"/>
                </a:cubicBezTo>
                <a:cubicBezTo>
                  <a:pt x="108032" y="29814"/>
                  <a:pt x="3257" y="42514"/>
                  <a:pt x="82" y="4463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9" name="フリーフォーム 1248">
            <a:extLst>
              <a:ext uri="{FF2B5EF4-FFF2-40B4-BE49-F238E27FC236}">
                <a16:creationId xmlns:a16="http://schemas.microsoft.com/office/drawing/2014/main" id="{727F8C12-9031-7E8F-4D95-808A8B74D337}"/>
              </a:ext>
            </a:extLst>
          </p:cNvPr>
          <p:cNvSpPr/>
          <p:nvPr/>
        </p:nvSpPr>
        <p:spPr>
          <a:xfrm>
            <a:off x="8041879" y="9945859"/>
            <a:ext cx="322031" cy="130854"/>
          </a:xfrm>
          <a:custGeom>
            <a:avLst/>
            <a:gdLst>
              <a:gd name="connsiteX0" fmla="*/ 3571 w 322031"/>
              <a:gd name="connsiteY0" fmla="*/ 128416 h 130854"/>
              <a:gd name="connsiteX1" fmla="*/ 105171 w 322031"/>
              <a:gd name="connsiteY1" fmla="*/ 83966 h 130854"/>
              <a:gd name="connsiteX2" fmla="*/ 222646 w 322031"/>
              <a:gd name="connsiteY2" fmla="*/ 26816 h 130854"/>
              <a:gd name="connsiteX3" fmla="*/ 279796 w 322031"/>
              <a:gd name="connsiteY3" fmla="*/ 1416 h 130854"/>
              <a:gd name="connsiteX4" fmla="*/ 321071 w 322031"/>
              <a:gd name="connsiteY4" fmla="*/ 7766 h 130854"/>
              <a:gd name="connsiteX5" fmla="*/ 238521 w 322031"/>
              <a:gd name="connsiteY5" fmla="*/ 7766 h 130854"/>
              <a:gd name="connsiteX6" fmla="*/ 3571 w 322031"/>
              <a:gd name="connsiteY6" fmla="*/ 128416 h 1308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22031" h="130854">
                <a:moveTo>
                  <a:pt x="3571" y="128416"/>
                </a:moveTo>
                <a:cubicBezTo>
                  <a:pt x="-18654" y="141116"/>
                  <a:pt x="68659" y="100899"/>
                  <a:pt x="105171" y="83966"/>
                </a:cubicBezTo>
                <a:cubicBezTo>
                  <a:pt x="141684" y="67033"/>
                  <a:pt x="193542" y="40574"/>
                  <a:pt x="222646" y="26816"/>
                </a:cubicBezTo>
                <a:cubicBezTo>
                  <a:pt x="251750" y="13058"/>
                  <a:pt x="263392" y="4591"/>
                  <a:pt x="279796" y="1416"/>
                </a:cubicBezTo>
                <a:cubicBezTo>
                  <a:pt x="296200" y="-1759"/>
                  <a:pt x="327950" y="6708"/>
                  <a:pt x="321071" y="7766"/>
                </a:cubicBezTo>
                <a:cubicBezTo>
                  <a:pt x="314192" y="8824"/>
                  <a:pt x="287733" y="-10226"/>
                  <a:pt x="238521" y="7766"/>
                </a:cubicBezTo>
                <a:cubicBezTo>
                  <a:pt x="189309" y="25758"/>
                  <a:pt x="25796" y="115716"/>
                  <a:pt x="3571" y="12841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0" name="フリーフォーム 1249">
            <a:extLst>
              <a:ext uri="{FF2B5EF4-FFF2-40B4-BE49-F238E27FC236}">
                <a16:creationId xmlns:a16="http://schemas.microsoft.com/office/drawing/2014/main" id="{4B714674-D505-145D-F2C8-4418718ABF96}"/>
              </a:ext>
            </a:extLst>
          </p:cNvPr>
          <p:cNvSpPr/>
          <p:nvPr/>
        </p:nvSpPr>
        <p:spPr>
          <a:xfrm>
            <a:off x="8089811" y="9959860"/>
            <a:ext cx="74902" cy="130290"/>
          </a:xfrm>
          <a:custGeom>
            <a:avLst/>
            <a:gdLst>
              <a:gd name="connsiteX0" fmla="*/ 89 w 74902"/>
              <a:gd name="connsiteY0" fmla="*/ 115 h 130290"/>
              <a:gd name="connsiteX1" fmla="*/ 54064 w 74902"/>
              <a:gd name="connsiteY1" fmla="*/ 60440 h 130290"/>
              <a:gd name="connsiteX2" fmla="*/ 60414 w 74902"/>
              <a:gd name="connsiteY2" fmla="*/ 79490 h 130290"/>
              <a:gd name="connsiteX3" fmla="*/ 73114 w 74902"/>
              <a:gd name="connsiteY3" fmla="*/ 130290 h 130290"/>
              <a:gd name="connsiteX4" fmla="*/ 69939 w 74902"/>
              <a:gd name="connsiteY4" fmla="*/ 79490 h 130290"/>
              <a:gd name="connsiteX5" fmla="*/ 89 w 74902"/>
              <a:gd name="connsiteY5" fmla="*/ 115 h 1302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4902" h="130290">
                <a:moveTo>
                  <a:pt x="89" y="115"/>
                </a:moveTo>
                <a:cubicBezTo>
                  <a:pt x="-2557" y="-3060"/>
                  <a:pt x="54064" y="60440"/>
                  <a:pt x="54064" y="60440"/>
                </a:cubicBezTo>
                <a:cubicBezTo>
                  <a:pt x="64118" y="73669"/>
                  <a:pt x="57239" y="67848"/>
                  <a:pt x="60414" y="79490"/>
                </a:cubicBezTo>
                <a:cubicBezTo>
                  <a:pt x="63589" y="91132"/>
                  <a:pt x="71527" y="130290"/>
                  <a:pt x="73114" y="130290"/>
                </a:cubicBezTo>
                <a:cubicBezTo>
                  <a:pt x="74701" y="130290"/>
                  <a:pt x="77347" y="96952"/>
                  <a:pt x="69939" y="79490"/>
                </a:cubicBezTo>
                <a:cubicBezTo>
                  <a:pt x="62531" y="62028"/>
                  <a:pt x="2735" y="3290"/>
                  <a:pt x="89" y="11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1" name="フリーフォーム 1250">
            <a:extLst>
              <a:ext uri="{FF2B5EF4-FFF2-40B4-BE49-F238E27FC236}">
                <a16:creationId xmlns:a16="http://schemas.microsoft.com/office/drawing/2014/main" id="{468D21BA-5801-C9AC-B98A-E112723B13A8}"/>
              </a:ext>
            </a:extLst>
          </p:cNvPr>
          <p:cNvSpPr/>
          <p:nvPr/>
        </p:nvSpPr>
        <p:spPr>
          <a:xfrm>
            <a:off x="7834525" y="10116442"/>
            <a:ext cx="216670" cy="53614"/>
          </a:xfrm>
          <a:custGeom>
            <a:avLst/>
            <a:gdLst>
              <a:gd name="connsiteX0" fmla="*/ 1375 w 216670"/>
              <a:gd name="connsiteY0" fmla="*/ 53083 h 53614"/>
              <a:gd name="connsiteX1" fmla="*/ 90275 w 216670"/>
              <a:gd name="connsiteY1" fmla="*/ 27683 h 53614"/>
              <a:gd name="connsiteX2" fmla="*/ 214100 w 216670"/>
              <a:gd name="connsiteY2" fmla="*/ 8633 h 53614"/>
              <a:gd name="connsiteX3" fmla="*/ 160125 w 216670"/>
              <a:gd name="connsiteY3" fmla="*/ 2283 h 53614"/>
              <a:gd name="connsiteX4" fmla="*/ 1375 w 216670"/>
              <a:gd name="connsiteY4" fmla="*/ 53083 h 536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6670" h="53614">
                <a:moveTo>
                  <a:pt x="1375" y="53083"/>
                </a:moveTo>
                <a:cubicBezTo>
                  <a:pt x="-10267" y="57316"/>
                  <a:pt x="54821" y="35091"/>
                  <a:pt x="90275" y="27683"/>
                </a:cubicBezTo>
                <a:cubicBezTo>
                  <a:pt x="125729" y="20275"/>
                  <a:pt x="202458" y="12866"/>
                  <a:pt x="214100" y="8633"/>
                </a:cubicBezTo>
                <a:cubicBezTo>
                  <a:pt x="225742" y="4400"/>
                  <a:pt x="196108" y="-4067"/>
                  <a:pt x="160125" y="2283"/>
                </a:cubicBezTo>
                <a:cubicBezTo>
                  <a:pt x="124142" y="8633"/>
                  <a:pt x="13017" y="48850"/>
                  <a:pt x="1375" y="5308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2" name="フリーフォーム 1251">
            <a:extLst>
              <a:ext uri="{FF2B5EF4-FFF2-40B4-BE49-F238E27FC236}">
                <a16:creationId xmlns:a16="http://schemas.microsoft.com/office/drawing/2014/main" id="{4FD7B22C-770E-AB38-A5F8-0571E50DED60}"/>
              </a:ext>
            </a:extLst>
          </p:cNvPr>
          <p:cNvSpPr/>
          <p:nvPr/>
        </p:nvSpPr>
        <p:spPr>
          <a:xfrm>
            <a:off x="7826104" y="10023240"/>
            <a:ext cx="48002" cy="140175"/>
          </a:xfrm>
          <a:custGeom>
            <a:avLst/>
            <a:gdLst>
              <a:gd name="connsiteX0" fmla="*/ 47896 w 48002"/>
              <a:gd name="connsiteY0" fmla="*/ 235 h 140175"/>
              <a:gd name="connsiteX1" fmla="*/ 12971 w 48002"/>
              <a:gd name="connsiteY1" fmla="*/ 66910 h 140175"/>
              <a:gd name="connsiteX2" fmla="*/ 6621 w 48002"/>
              <a:gd name="connsiteY2" fmla="*/ 101835 h 140175"/>
              <a:gd name="connsiteX3" fmla="*/ 9796 w 48002"/>
              <a:gd name="connsiteY3" fmla="*/ 139935 h 140175"/>
              <a:gd name="connsiteX4" fmla="*/ 6621 w 48002"/>
              <a:gd name="connsiteY4" fmla="*/ 82785 h 140175"/>
              <a:gd name="connsiteX5" fmla="*/ 6621 w 48002"/>
              <a:gd name="connsiteY5" fmla="*/ 105010 h 140175"/>
              <a:gd name="connsiteX6" fmla="*/ 9796 w 48002"/>
              <a:gd name="connsiteY6" fmla="*/ 73260 h 140175"/>
              <a:gd name="connsiteX7" fmla="*/ 25671 w 48002"/>
              <a:gd name="connsiteY7" fmla="*/ 136760 h 140175"/>
              <a:gd name="connsiteX8" fmla="*/ 25671 w 48002"/>
              <a:gd name="connsiteY8" fmla="*/ 95485 h 140175"/>
              <a:gd name="connsiteX9" fmla="*/ 19321 w 48002"/>
              <a:gd name="connsiteY9" fmla="*/ 127235 h 140175"/>
              <a:gd name="connsiteX10" fmla="*/ 271 w 48002"/>
              <a:gd name="connsiteY10" fmla="*/ 92310 h 140175"/>
              <a:gd name="connsiteX11" fmla="*/ 47896 w 48002"/>
              <a:gd name="connsiteY11" fmla="*/ 235 h 140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48002" h="140175">
                <a:moveTo>
                  <a:pt x="47896" y="235"/>
                </a:moveTo>
                <a:cubicBezTo>
                  <a:pt x="50013" y="-3998"/>
                  <a:pt x="19850" y="49977"/>
                  <a:pt x="12971" y="66910"/>
                </a:cubicBezTo>
                <a:cubicBezTo>
                  <a:pt x="6092" y="83843"/>
                  <a:pt x="7150" y="89664"/>
                  <a:pt x="6621" y="101835"/>
                </a:cubicBezTo>
                <a:cubicBezTo>
                  <a:pt x="6092" y="114006"/>
                  <a:pt x="9796" y="143110"/>
                  <a:pt x="9796" y="139935"/>
                </a:cubicBezTo>
                <a:cubicBezTo>
                  <a:pt x="9796" y="136760"/>
                  <a:pt x="7150" y="88606"/>
                  <a:pt x="6621" y="82785"/>
                </a:cubicBezTo>
                <a:cubicBezTo>
                  <a:pt x="6092" y="76964"/>
                  <a:pt x="6092" y="106597"/>
                  <a:pt x="6621" y="105010"/>
                </a:cubicBezTo>
                <a:cubicBezTo>
                  <a:pt x="7150" y="103423"/>
                  <a:pt x="6621" y="67968"/>
                  <a:pt x="9796" y="73260"/>
                </a:cubicBezTo>
                <a:cubicBezTo>
                  <a:pt x="12971" y="78552"/>
                  <a:pt x="23025" y="133056"/>
                  <a:pt x="25671" y="136760"/>
                </a:cubicBezTo>
                <a:cubicBezTo>
                  <a:pt x="28317" y="140464"/>
                  <a:pt x="26729" y="97073"/>
                  <a:pt x="25671" y="95485"/>
                </a:cubicBezTo>
                <a:cubicBezTo>
                  <a:pt x="24613" y="93897"/>
                  <a:pt x="23554" y="127764"/>
                  <a:pt x="19321" y="127235"/>
                </a:cubicBezTo>
                <a:cubicBezTo>
                  <a:pt x="15088" y="126706"/>
                  <a:pt x="-2375" y="110302"/>
                  <a:pt x="271" y="92310"/>
                </a:cubicBezTo>
                <a:cubicBezTo>
                  <a:pt x="2917" y="74318"/>
                  <a:pt x="45779" y="4468"/>
                  <a:pt x="47896" y="23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3" name="フリーフォーム 1252">
            <a:extLst>
              <a:ext uri="{FF2B5EF4-FFF2-40B4-BE49-F238E27FC236}">
                <a16:creationId xmlns:a16="http://schemas.microsoft.com/office/drawing/2014/main" id="{EF1278F1-2413-23F4-8B72-67FDB9CD7204}"/>
              </a:ext>
            </a:extLst>
          </p:cNvPr>
          <p:cNvSpPr/>
          <p:nvPr/>
        </p:nvSpPr>
        <p:spPr>
          <a:xfrm>
            <a:off x="7860882" y="10055056"/>
            <a:ext cx="133813" cy="9723"/>
          </a:xfrm>
          <a:custGeom>
            <a:avLst/>
            <a:gdLst>
              <a:gd name="connsiteX0" fmla="*/ 418 w 133813"/>
              <a:gd name="connsiteY0" fmla="*/ 169 h 9723"/>
              <a:gd name="connsiteX1" fmla="*/ 130593 w 133813"/>
              <a:gd name="connsiteY1" fmla="*/ 9694 h 9723"/>
              <a:gd name="connsiteX2" fmla="*/ 89318 w 133813"/>
              <a:gd name="connsiteY2" fmla="*/ 3344 h 9723"/>
              <a:gd name="connsiteX3" fmla="*/ 418 w 133813"/>
              <a:gd name="connsiteY3" fmla="*/ 169 h 97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3813" h="9723">
                <a:moveTo>
                  <a:pt x="418" y="169"/>
                </a:moveTo>
                <a:cubicBezTo>
                  <a:pt x="7297" y="1227"/>
                  <a:pt x="115776" y="9165"/>
                  <a:pt x="130593" y="9694"/>
                </a:cubicBezTo>
                <a:cubicBezTo>
                  <a:pt x="145410" y="10223"/>
                  <a:pt x="105193" y="3344"/>
                  <a:pt x="89318" y="3344"/>
                </a:cubicBezTo>
                <a:cubicBezTo>
                  <a:pt x="73443" y="3344"/>
                  <a:pt x="-6461" y="-889"/>
                  <a:pt x="418" y="16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4" name="フリーフォーム 1253">
            <a:extLst>
              <a:ext uri="{FF2B5EF4-FFF2-40B4-BE49-F238E27FC236}">
                <a16:creationId xmlns:a16="http://schemas.microsoft.com/office/drawing/2014/main" id="{6D6B06CB-1BFE-4FD9-8319-E02815854336}"/>
              </a:ext>
            </a:extLst>
          </p:cNvPr>
          <p:cNvSpPr/>
          <p:nvPr/>
        </p:nvSpPr>
        <p:spPr>
          <a:xfrm>
            <a:off x="7848586" y="10080247"/>
            <a:ext cx="130216" cy="28994"/>
          </a:xfrm>
          <a:custGeom>
            <a:avLst/>
            <a:gdLst>
              <a:gd name="connsiteX0" fmla="*/ 14 w 130216"/>
              <a:gd name="connsiteY0" fmla="*/ 28953 h 28994"/>
              <a:gd name="connsiteX1" fmla="*/ 76214 w 130216"/>
              <a:gd name="connsiteY1" fmla="*/ 6728 h 28994"/>
              <a:gd name="connsiteX2" fmla="*/ 130189 w 130216"/>
              <a:gd name="connsiteY2" fmla="*/ 6728 h 28994"/>
              <a:gd name="connsiteX3" fmla="*/ 82564 w 130216"/>
              <a:gd name="connsiteY3" fmla="*/ 378 h 28994"/>
              <a:gd name="connsiteX4" fmla="*/ 14 w 130216"/>
              <a:gd name="connsiteY4" fmla="*/ 28953 h 289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0216" h="28994">
                <a:moveTo>
                  <a:pt x="14" y="28953"/>
                </a:moveTo>
                <a:cubicBezTo>
                  <a:pt x="-1044" y="30011"/>
                  <a:pt x="54518" y="10432"/>
                  <a:pt x="76214" y="6728"/>
                </a:cubicBezTo>
                <a:cubicBezTo>
                  <a:pt x="97910" y="3024"/>
                  <a:pt x="129131" y="7786"/>
                  <a:pt x="130189" y="6728"/>
                </a:cubicBezTo>
                <a:cubicBezTo>
                  <a:pt x="131247" y="5670"/>
                  <a:pt x="101085" y="-1739"/>
                  <a:pt x="82564" y="378"/>
                </a:cubicBezTo>
                <a:cubicBezTo>
                  <a:pt x="64043" y="2495"/>
                  <a:pt x="1072" y="27895"/>
                  <a:pt x="14" y="2895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5" name="フリーフォーム 1254">
            <a:extLst>
              <a:ext uri="{FF2B5EF4-FFF2-40B4-BE49-F238E27FC236}">
                <a16:creationId xmlns:a16="http://schemas.microsoft.com/office/drawing/2014/main" id="{FBFFA7AC-BDBB-B599-8512-07B8B4176E98}"/>
              </a:ext>
            </a:extLst>
          </p:cNvPr>
          <p:cNvSpPr/>
          <p:nvPr/>
        </p:nvSpPr>
        <p:spPr>
          <a:xfrm>
            <a:off x="8341932" y="9474159"/>
            <a:ext cx="59163" cy="187442"/>
          </a:xfrm>
          <a:custGeom>
            <a:avLst/>
            <a:gdLst>
              <a:gd name="connsiteX0" fmla="*/ 59118 w 59163"/>
              <a:gd name="connsiteY0" fmla="*/ 41 h 187442"/>
              <a:gd name="connsiteX1" fmla="*/ 11493 w 59163"/>
              <a:gd name="connsiteY1" fmla="*/ 107991 h 187442"/>
              <a:gd name="connsiteX2" fmla="*/ 5143 w 59163"/>
              <a:gd name="connsiteY2" fmla="*/ 187366 h 187442"/>
              <a:gd name="connsiteX3" fmla="*/ 1968 w 59163"/>
              <a:gd name="connsiteY3" fmla="*/ 120691 h 187442"/>
              <a:gd name="connsiteX4" fmla="*/ 59118 w 59163"/>
              <a:gd name="connsiteY4" fmla="*/ 41 h 1874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9163" h="187442">
                <a:moveTo>
                  <a:pt x="59118" y="41"/>
                </a:moveTo>
                <a:cubicBezTo>
                  <a:pt x="60706" y="-2076"/>
                  <a:pt x="20489" y="76770"/>
                  <a:pt x="11493" y="107991"/>
                </a:cubicBezTo>
                <a:cubicBezTo>
                  <a:pt x="2497" y="139212"/>
                  <a:pt x="6731" y="185249"/>
                  <a:pt x="5143" y="187366"/>
                </a:cubicBezTo>
                <a:cubicBezTo>
                  <a:pt x="3555" y="189483"/>
                  <a:pt x="-3324" y="147149"/>
                  <a:pt x="1968" y="120691"/>
                </a:cubicBezTo>
                <a:cubicBezTo>
                  <a:pt x="7260" y="94233"/>
                  <a:pt x="57530" y="2158"/>
                  <a:pt x="59118" y="4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6" name="フリーフォーム 1255">
            <a:extLst>
              <a:ext uri="{FF2B5EF4-FFF2-40B4-BE49-F238E27FC236}">
                <a16:creationId xmlns:a16="http://schemas.microsoft.com/office/drawing/2014/main" id="{0E4ACB8A-D904-54E4-B36A-ABCFACAAE359}"/>
              </a:ext>
            </a:extLst>
          </p:cNvPr>
          <p:cNvSpPr/>
          <p:nvPr/>
        </p:nvSpPr>
        <p:spPr>
          <a:xfrm>
            <a:off x="8291462" y="9632833"/>
            <a:ext cx="46586" cy="159659"/>
          </a:xfrm>
          <a:custGeom>
            <a:avLst/>
            <a:gdLst>
              <a:gd name="connsiteX0" fmla="*/ 46088 w 46586"/>
              <a:gd name="connsiteY0" fmla="*/ 117 h 159659"/>
              <a:gd name="connsiteX1" fmla="*/ 27038 w 46586"/>
              <a:gd name="connsiteY1" fmla="*/ 95367 h 159659"/>
              <a:gd name="connsiteX2" fmla="*/ 17513 w 46586"/>
              <a:gd name="connsiteY2" fmla="*/ 82667 h 159659"/>
              <a:gd name="connsiteX3" fmla="*/ 1638 w 46586"/>
              <a:gd name="connsiteY3" fmla="*/ 158867 h 159659"/>
              <a:gd name="connsiteX4" fmla="*/ 4813 w 46586"/>
              <a:gd name="connsiteY4" fmla="*/ 117592 h 159659"/>
              <a:gd name="connsiteX5" fmla="*/ 46088 w 46586"/>
              <a:gd name="connsiteY5" fmla="*/ 117 h 1596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586" h="159659">
                <a:moveTo>
                  <a:pt x="46088" y="117"/>
                </a:moveTo>
                <a:cubicBezTo>
                  <a:pt x="49792" y="-3587"/>
                  <a:pt x="31800" y="81609"/>
                  <a:pt x="27038" y="95367"/>
                </a:cubicBezTo>
                <a:cubicBezTo>
                  <a:pt x="22276" y="109125"/>
                  <a:pt x="21746" y="72084"/>
                  <a:pt x="17513" y="82667"/>
                </a:cubicBezTo>
                <a:cubicBezTo>
                  <a:pt x="13280" y="93250"/>
                  <a:pt x="3755" y="153046"/>
                  <a:pt x="1638" y="158867"/>
                </a:cubicBezTo>
                <a:cubicBezTo>
                  <a:pt x="-479" y="164688"/>
                  <a:pt x="-1537" y="137171"/>
                  <a:pt x="4813" y="117592"/>
                </a:cubicBezTo>
                <a:cubicBezTo>
                  <a:pt x="11163" y="98013"/>
                  <a:pt x="42384" y="3821"/>
                  <a:pt x="46088" y="11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7" name="フリーフォーム 1256">
            <a:extLst>
              <a:ext uri="{FF2B5EF4-FFF2-40B4-BE49-F238E27FC236}">
                <a16:creationId xmlns:a16="http://schemas.microsoft.com/office/drawing/2014/main" id="{FFDEC13A-4147-155C-CB7A-0C78268504E1}"/>
              </a:ext>
            </a:extLst>
          </p:cNvPr>
          <p:cNvSpPr/>
          <p:nvPr/>
        </p:nvSpPr>
        <p:spPr>
          <a:xfrm>
            <a:off x="8311995" y="9391648"/>
            <a:ext cx="76392" cy="295311"/>
          </a:xfrm>
          <a:custGeom>
            <a:avLst/>
            <a:gdLst>
              <a:gd name="connsiteX0" fmla="*/ 76355 w 76392"/>
              <a:gd name="connsiteY0" fmla="*/ 2 h 295311"/>
              <a:gd name="connsiteX1" fmla="*/ 16030 w 76392"/>
              <a:gd name="connsiteY1" fmla="*/ 127002 h 295311"/>
              <a:gd name="connsiteX2" fmla="*/ 155 w 76392"/>
              <a:gd name="connsiteY2" fmla="*/ 161927 h 295311"/>
              <a:gd name="connsiteX3" fmla="*/ 22380 w 76392"/>
              <a:gd name="connsiteY3" fmla="*/ 295277 h 295311"/>
              <a:gd name="connsiteX4" fmla="*/ 12855 w 76392"/>
              <a:gd name="connsiteY4" fmla="*/ 174627 h 295311"/>
              <a:gd name="connsiteX5" fmla="*/ 6505 w 76392"/>
              <a:gd name="connsiteY5" fmla="*/ 130177 h 295311"/>
              <a:gd name="connsiteX6" fmla="*/ 76355 w 76392"/>
              <a:gd name="connsiteY6" fmla="*/ 2 h 2953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76392" h="295311">
                <a:moveTo>
                  <a:pt x="76355" y="2"/>
                </a:moveTo>
                <a:cubicBezTo>
                  <a:pt x="77942" y="-527"/>
                  <a:pt x="28730" y="100015"/>
                  <a:pt x="16030" y="127002"/>
                </a:cubicBezTo>
                <a:cubicBezTo>
                  <a:pt x="3330" y="153989"/>
                  <a:pt x="-903" y="133881"/>
                  <a:pt x="155" y="161927"/>
                </a:cubicBezTo>
                <a:cubicBezTo>
                  <a:pt x="1213" y="189973"/>
                  <a:pt x="20263" y="293160"/>
                  <a:pt x="22380" y="295277"/>
                </a:cubicBezTo>
                <a:cubicBezTo>
                  <a:pt x="24497" y="297394"/>
                  <a:pt x="15501" y="202144"/>
                  <a:pt x="12855" y="174627"/>
                </a:cubicBezTo>
                <a:cubicBezTo>
                  <a:pt x="10209" y="147110"/>
                  <a:pt x="-1433" y="152402"/>
                  <a:pt x="6505" y="130177"/>
                </a:cubicBezTo>
                <a:cubicBezTo>
                  <a:pt x="14442" y="107952"/>
                  <a:pt x="74768" y="531"/>
                  <a:pt x="76355" y="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8" name="フリーフォーム 1257">
            <a:extLst>
              <a:ext uri="{FF2B5EF4-FFF2-40B4-BE49-F238E27FC236}">
                <a16:creationId xmlns:a16="http://schemas.microsoft.com/office/drawing/2014/main" id="{E9C6286E-6701-1DC2-4335-87C86510B924}"/>
              </a:ext>
            </a:extLst>
          </p:cNvPr>
          <p:cNvSpPr/>
          <p:nvPr/>
        </p:nvSpPr>
        <p:spPr>
          <a:xfrm>
            <a:off x="8235889" y="8981288"/>
            <a:ext cx="73107" cy="279655"/>
          </a:xfrm>
          <a:custGeom>
            <a:avLst/>
            <a:gdLst>
              <a:gd name="connsiteX0" fmla="*/ 61 w 73107"/>
              <a:gd name="connsiteY0" fmla="*/ 787 h 279655"/>
              <a:gd name="connsiteX1" fmla="*/ 60386 w 73107"/>
              <a:gd name="connsiteY1" fmla="*/ 67462 h 279655"/>
              <a:gd name="connsiteX2" fmla="*/ 54036 w 73107"/>
              <a:gd name="connsiteY2" fmla="*/ 165887 h 279655"/>
              <a:gd name="connsiteX3" fmla="*/ 47686 w 73107"/>
              <a:gd name="connsiteY3" fmla="*/ 210337 h 279655"/>
              <a:gd name="connsiteX4" fmla="*/ 31811 w 73107"/>
              <a:gd name="connsiteY4" fmla="*/ 277012 h 279655"/>
              <a:gd name="connsiteX5" fmla="*/ 73086 w 73107"/>
              <a:gd name="connsiteY5" fmla="*/ 111912 h 279655"/>
              <a:gd name="connsiteX6" fmla="*/ 61 w 73107"/>
              <a:gd name="connsiteY6" fmla="*/ 787 h 2796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73107" h="279655">
                <a:moveTo>
                  <a:pt x="61" y="787"/>
                </a:moveTo>
                <a:cubicBezTo>
                  <a:pt x="-2056" y="-6621"/>
                  <a:pt x="51390" y="39945"/>
                  <a:pt x="60386" y="67462"/>
                </a:cubicBezTo>
                <a:cubicBezTo>
                  <a:pt x="69382" y="94979"/>
                  <a:pt x="56153" y="142074"/>
                  <a:pt x="54036" y="165887"/>
                </a:cubicBezTo>
                <a:cubicBezTo>
                  <a:pt x="51919" y="189700"/>
                  <a:pt x="51390" y="191816"/>
                  <a:pt x="47686" y="210337"/>
                </a:cubicBezTo>
                <a:cubicBezTo>
                  <a:pt x="43982" y="228858"/>
                  <a:pt x="27578" y="293416"/>
                  <a:pt x="31811" y="277012"/>
                </a:cubicBezTo>
                <a:cubicBezTo>
                  <a:pt x="36044" y="260608"/>
                  <a:pt x="74144" y="154245"/>
                  <a:pt x="73086" y="111912"/>
                </a:cubicBezTo>
                <a:cubicBezTo>
                  <a:pt x="72028" y="69579"/>
                  <a:pt x="2178" y="8195"/>
                  <a:pt x="61" y="78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9" name="フリーフォーム 1258">
            <a:extLst>
              <a:ext uri="{FF2B5EF4-FFF2-40B4-BE49-F238E27FC236}">
                <a16:creationId xmlns:a16="http://schemas.microsoft.com/office/drawing/2014/main" id="{9EB81F16-4512-884A-88F8-7CAC05554052}"/>
              </a:ext>
            </a:extLst>
          </p:cNvPr>
          <p:cNvSpPr/>
          <p:nvPr/>
        </p:nvSpPr>
        <p:spPr>
          <a:xfrm>
            <a:off x="8464534" y="9112223"/>
            <a:ext cx="57171" cy="254096"/>
          </a:xfrm>
          <a:custGeom>
            <a:avLst/>
            <a:gdLst>
              <a:gd name="connsiteX0" fmla="*/ 16 w 57171"/>
              <a:gd name="connsiteY0" fmla="*/ 27 h 254096"/>
              <a:gd name="connsiteX1" fmla="*/ 50816 w 57171"/>
              <a:gd name="connsiteY1" fmla="*/ 158777 h 254096"/>
              <a:gd name="connsiteX2" fmla="*/ 15891 w 57171"/>
              <a:gd name="connsiteY2" fmla="*/ 254027 h 254096"/>
              <a:gd name="connsiteX3" fmla="*/ 57166 w 57171"/>
              <a:gd name="connsiteY3" fmla="*/ 171477 h 254096"/>
              <a:gd name="connsiteX4" fmla="*/ 16 w 57171"/>
              <a:gd name="connsiteY4" fmla="*/ 27 h 2540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7171" h="254096">
                <a:moveTo>
                  <a:pt x="16" y="27"/>
                </a:moveTo>
                <a:cubicBezTo>
                  <a:pt x="-1042" y="-2090"/>
                  <a:pt x="48170" y="116444"/>
                  <a:pt x="50816" y="158777"/>
                </a:cubicBezTo>
                <a:cubicBezTo>
                  <a:pt x="53462" y="201110"/>
                  <a:pt x="14833" y="251910"/>
                  <a:pt x="15891" y="254027"/>
                </a:cubicBezTo>
                <a:cubicBezTo>
                  <a:pt x="16949" y="256144"/>
                  <a:pt x="57695" y="209577"/>
                  <a:pt x="57166" y="171477"/>
                </a:cubicBezTo>
                <a:cubicBezTo>
                  <a:pt x="56637" y="133377"/>
                  <a:pt x="1074" y="2144"/>
                  <a:pt x="16" y="2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0" name="フリーフォーム 1259">
            <a:extLst>
              <a:ext uri="{FF2B5EF4-FFF2-40B4-BE49-F238E27FC236}">
                <a16:creationId xmlns:a16="http://schemas.microsoft.com/office/drawing/2014/main" id="{BEE6CD09-B184-130A-81CA-98A1B49C4358}"/>
              </a:ext>
            </a:extLst>
          </p:cNvPr>
          <p:cNvSpPr/>
          <p:nvPr/>
        </p:nvSpPr>
        <p:spPr>
          <a:xfrm>
            <a:off x="8306594" y="9091707"/>
            <a:ext cx="66273" cy="360275"/>
          </a:xfrm>
          <a:custGeom>
            <a:avLst/>
            <a:gdLst>
              <a:gd name="connsiteX0" fmla="*/ 65881 w 66273"/>
              <a:gd name="connsiteY0" fmla="*/ 1493 h 360275"/>
              <a:gd name="connsiteX1" fmla="*/ 30956 w 66273"/>
              <a:gd name="connsiteY1" fmla="*/ 122143 h 360275"/>
              <a:gd name="connsiteX2" fmla="*/ 18256 w 66273"/>
              <a:gd name="connsiteY2" fmla="*/ 217393 h 360275"/>
              <a:gd name="connsiteX3" fmla="*/ 2381 w 66273"/>
              <a:gd name="connsiteY3" fmla="*/ 360268 h 360275"/>
              <a:gd name="connsiteX4" fmla="*/ 5556 w 66273"/>
              <a:gd name="connsiteY4" fmla="*/ 211043 h 360275"/>
              <a:gd name="connsiteX5" fmla="*/ 65881 w 66273"/>
              <a:gd name="connsiteY5" fmla="*/ 1493 h 360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6273" h="360275">
                <a:moveTo>
                  <a:pt x="65881" y="1493"/>
                </a:moveTo>
                <a:cubicBezTo>
                  <a:pt x="70114" y="-13324"/>
                  <a:pt x="38893" y="86160"/>
                  <a:pt x="30956" y="122143"/>
                </a:cubicBezTo>
                <a:cubicBezTo>
                  <a:pt x="23018" y="158126"/>
                  <a:pt x="23018" y="177706"/>
                  <a:pt x="18256" y="217393"/>
                </a:cubicBezTo>
                <a:cubicBezTo>
                  <a:pt x="13493" y="257081"/>
                  <a:pt x="4498" y="361326"/>
                  <a:pt x="2381" y="360268"/>
                </a:cubicBezTo>
                <a:cubicBezTo>
                  <a:pt x="264" y="359210"/>
                  <a:pt x="-2911" y="267664"/>
                  <a:pt x="5556" y="211043"/>
                </a:cubicBezTo>
                <a:cubicBezTo>
                  <a:pt x="14023" y="154422"/>
                  <a:pt x="61648" y="16310"/>
                  <a:pt x="65881" y="149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1" name="フリーフォーム 1260">
            <a:extLst>
              <a:ext uri="{FF2B5EF4-FFF2-40B4-BE49-F238E27FC236}">
                <a16:creationId xmlns:a16="http://schemas.microsoft.com/office/drawing/2014/main" id="{8D6BD7C2-6DED-E82B-7BD5-00F632828CDB}"/>
              </a:ext>
            </a:extLst>
          </p:cNvPr>
          <p:cNvSpPr/>
          <p:nvPr/>
        </p:nvSpPr>
        <p:spPr>
          <a:xfrm>
            <a:off x="8299381" y="8947150"/>
            <a:ext cx="143096" cy="161235"/>
          </a:xfrm>
          <a:custGeom>
            <a:avLst/>
            <a:gdLst>
              <a:gd name="connsiteX0" fmla="*/ 69 w 143096"/>
              <a:gd name="connsiteY0" fmla="*/ 0 h 161235"/>
              <a:gd name="connsiteX1" fmla="*/ 63569 w 143096"/>
              <a:gd name="connsiteY1" fmla="*/ 88900 h 161235"/>
              <a:gd name="connsiteX2" fmla="*/ 120719 w 143096"/>
              <a:gd name="connsiteY2" fmla="*/ 136525 h 161235"/>
              <a:gd name="connsiteX3" fmla="*/ 139769 w 143096"/>
              <a:gd name="connsiteY3" fmla="*/ 158750 h 161235"/>
              <a:gd name="connsiteX4" fmla="*/ 57219 w 143096"/>
              <a:gd name="connsiteY4" fmla="*/ 79375 h 161235"/>
              <a:gd name="connsiteX5" fmla="*/ 50869 w 143096"/>
              <a:gd name="connsiteY5" fmla="*/ 88900 h 161235"/>
              <a:gd name="connsiteX6" fmla="*/ 69 w 143096"/>
              <a:gd name="connsiteY6" fmla="*/ 0 h 1612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43096" h="161235">
                <a:moveTo>
                  <a:pt x="69" y="0"/>
                </a:moveTo>
                <a:cubicBezTo>
                  <a:pt x="2186" y="0"/>
                  <a:pt x="43461" y="66146"/>
                  <a:pt x="63569" y="88900"/>
                </a:cubicBezTo>
                <a:cubicBezTo>
                  <a:pt x="83677" y="111654"/>
                  <a:pt x="108019" y="124883"/>
                  <a:pt x="120719" y="136525"/>
                </a:cubicBezTo>
                <a:cubicBezTo>
                  <a:pt x="133419" y="148167"/>
                  <a:pt x="150352" y="168275"/>
                  <a:pt x="139769" y="158750"/>
                </a:cubicBezTo>
                <a:cubicBezTo>
                  <a:pt x="129186" y="149225"/>
                  <a:pt x="57219" y="79375"/>
                  <a:pt x="57219" y="79375"/>
                </a:cubicBezTo>
                <a:cubicBezTo>
                  <a:pt x="42403" y="67733"/>
                  <a:pt x="56690" y="98954"/>
                  <a:pt x="50869" y="88900"/>
                </a:cubicBezTo>
                <a:cubicBezTo>
                  <a:pt x="45048" y="78846"/>
                  <a:pt x="-2048" y="0"/>
                  <a:pt x="69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2" name="フリーフォーム 1261">
            <a:extLst>
              <a:ext uri="{FF2B5EF4-FFF2-40B4-BE49-F238E27FC236}">
                <a16:creationId xmlns:a16="http://schemas.microsoft.com/office/drawing/2014/main" id="{39CA578D-8982-6DA7-C084-E869F3D13E74}"/>
              </a:ext>
            </a:extLst>
          </p:cNvPr>
          <p:cNvSpPr/>
          <p:nvPr/>
        </p:nvSpPr>
        <p:spPr>
          <a:xfrm>
            <a:off x="8451331" y="9417046"/>
            <a:ext cx="99046" cy="140064"/>
          </a:xfrm>
          <a:custGeom>
            <a:avLst/>
            <a:gdLst>
              <a:gd name="connsiteX0" fmla="*/ 44969 w 99046"/>
              <a:gd name="connsiteY0" fmla="*/ 4 h 140064"/>
              <a:gd name="connsiteX1" fmla="*/ 60844 w 99046"/>
              <a:gd name="connsiteY1" fmla="*/ 60329 h 140064"/>
              <a:gd name="connsiteX2" fmla="*/ 98944 w 99046"/>
              <a:gd name="connsiteY2" fmla="*/ 101604 h 140064"/>
              <a:gd name="connsiteX3" fmla="*/ 48144 w 99046"/>
              <a:gd name="connsiteY3" fmla="*/ 111129 h 140064"/>
              <a:gd name="connsiteX4" fmla="*/ 519 w 99046"/>
              <a:gd name="connsiteY4" fmla="*/ 139704 h 140064"/>
              <a:gd name="connsiteX5" fmla="*/ 79894 w 99046"/>
              <a:gd name="connsiteY5" fmla="*/ 88904 h 140064"/>
              <a:gd name="connsiteX6" fmla="*/ 64019 w 99046"/>
              <a:gd name="connsiteY6" fmla="*/ 63504 h 140064"/>
              <a:gd name="connsiteX7" fmla="*/ 44969 w 99046"/>
              <a:gd name="connsiteY7" fmla="*/ 4 h 1400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99046" h="140064">
                <a:moveTo>
                  <a:pt x="44969" y="4"/>
                </a:moveTo>
                <a:cubicBezTo>
                  <a:pt x="44440" y="-525"/>
                  <a:pt x="51848" y="43396"/>
                  <a:pt x="60844" y="60329"/>
                </a:cubicBezTo>
                <a:cubicBezTo>
                  <a:pt x="69840" y="77262"/>
                  <a:pt x="101061" y="93137"/>
                  <a:pt x="98944" y="101604"/>
                </a:cubicBezTo>
                <a:cubicBezTo>
                  <a:pt x="96827" y="110071"/>
                  <a:pt x="64548" y="104779"/>
                  <a:pt x="48144" y="111129"/>
                </a:cubicBezTo>
                <a:cubicBezTo>
                  <a:pt x="31740" y="117479"/>
                  <a:pt x="-4773" y="143408"/>
                  <a:pt x="519" y="139704"/>
                </a:cubicBezTo>
                <a:cubicBezTo>
                  <a:pt x="5811" y="136000"/>
                  <a:pt x="69311" y="101604"/>
                  <a:pt x="79894" y="88904"/>
                </a:cubicBezTo>
                <a:cubicBezTo>
                  <a:pt x="90477" y="76204"/>
                  <a:pt x="68782" y="73558"/>
                  <a:pt x="64019" y="63504"/>
                </a:cubicBezTo>
                <a:cubicBezTo>
                  <a:pt x="59257" y="53450"/>
                  <a:pt x="45498" y="533"/>
                  <a:pt x="44969" y="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3" name="フリーフォーム 1262">
            <a:extLst>
              <a:ext uri="{FF2B5EF4-FFF2-40B4-BE49-F238E27FC236}">
                <a16:creationId xmlns:a16="http://schemas.microsoft.com/office/drawing/2014/main" id="{FFF6B116-B7A2-08D1-DFF0-C7C55297F67C}"/>
              </a:ext>
            </a:extLst>
          </p:cNvPr>
          <p:cNvSpPr/>
          <p:nvPr/>
        </p:nvSpPr>
        <p:spPr>
          <a:xfrm>
            <a:off x="8622660" y="9496124"/>
            <a:ext cx="81133" cy="181781"/>
          </a:xfrm>
          <a:custGeom>
            <a:avLst/>
            <a:gdLst>
              <a:gd name="connsiteX0" fmla="*/ 70490 w 81133"/>
              <a:gd name="connsiteY0" fmla="*/ 301 h 181781"/>
              <a:gd name="connsiteX1" fmla="*/ 70490 w 81133"/>
              <a:gd name="connsiteY1" fmla="*/ 70151 h 181781"/>
              <a:gd name="connsiteX2" fmla="*/ 41915 w 81133"/>
              <a:gd name="connsiteY2" fmla="*/ 130476 h 181781"/>
              <a:gd name="connsiteX3" fmla="*/ 640 w 81133"/>
              <a:gd name="connsiteY3" fmla="*/ 181276 h 181781"/>
              <a:gd name="connsiteX4" fmla="*/ 76840 w 81133"/>
              <a:gd name="connsiteY4" fmla="*/ 98726 h 181781"/>
              <a:gd name="connsiteX5" fmla="*/ 70490 w 81133"/>
              <a:gd name="connsiteY5" fmla="*/ 301 h 181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1133" h="181781">
                <a:moveTo>
                  <a:pt x="70490" y="301"/>
                </a:moveTo>
                <a:cubicBezTo>
                  <a:pt x="69432" y="-4461"/>
                  <a:pt x="75252" y="48455"/>
                  <a:pt x="70490" y="70151"/>
                </a:cubicBezTo>
                <a:cubicBezTo>
                  <a:pt x="65728" y="91847"/>
                  <a:pt x="53557" y="111955"/>
                  <a:pt x="41915" y="130476"/>
                </a:cubicBezTo>
                <a:cubicBezTo>
                  <a:pt x="30273" y="148997"/>
                  <a:pt x="-5181" y="186568"/>
                  <a:pt x="640" y="181276"/>
                </a:cubicBezTo>
                <a:cubicBezTo>
                  <a:pt x="6461" y="175984"/>
                  <a:pt x="64669" y="124126"/>
                  <a:pt x="76840" y="98726"/>
                </a:cubicBezTo>
                <a:cubicBezTo>
                  <a:pt x="89011" y="73326"/>
                  <a:pt x="71548" y="5063"/>
                  <a:pt x="70490" y="30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4" name="フリーフォーム 1263">
            <a:extLst>
              <a:ext uri="{FF2B5EF4-FFF2-40B4-BE49-F238E27FC236}">
                <a16:creationId xmlns:a16="http://schemas.microsoft.com/office/drawing/2014/main" id="{8BA533B6-9BAD-E784-BD62-4CDEFDD1C7AD}"/>
              </a:ext>
            </a:extLst>
          </p:cNvPr>
          <p:cNvSpPr/>
          <p:nvPr/>
        </p:nvSpPr>
        <p:spPr>
          <a:xfrm>
            <a:off x="8719186" y="9482075"/>
            <a:ext cx="54735" cy="354082"/>
          </a:xfrm>
          <a:custGeom>
            <a:avLst/>
            <a:gdLst>
              <a:gd name="connsiteX0" fmla="*/ 5714 w 54735"/>
              <a:gd name="connsiteY0" fmla="*/ 1650 h 354082"/>
              <a:gd name="connsiteX1" fmla="*/ 2539 w 54735"/>
              <a:gd name="connsiteY1" fmla="*/ 84200 h 354082"/>
              <a:gd name="connsiteX2" fmla="*/ 31114 w 54735"/>
              <a:gd name="connsiteY2" fmla="*/ 157225 h 354082"/>
              <a:gd name="connsiteX3" fmla="*/ 43814 w 54735"/>
              <a:gd name="connsiteY3" fmla="*/ 217550 h 354082"/>
              <a:gd name="connsiteX4" fmla="*/ 53339 w 54735"/>
              <a:gd name="connsiteY4" fmla="*/ 354075 h 354082"/>
              <a:gd name="connsiteX5" fmla="*/ 53339 w 54735"/>
              <a:gd name="connsiteY5" fmla="*/ 211200 h 354082"/>
              <a:gd name="connsiteX6" fmla="*/ 40639 w 54735"/>
              <a:gd name="connsiteY6" fmla="*/ 163575 h 354082"/>
              <a:gd name="connsiteX7" fmla="*/ 5714 w 54735"/>
              <a:gd name="connsiteY7" fmla="*/ 1650 h 3540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4735" h="354082">
                <a:moveTo>
                  <a:pt x="5714" y="1650"/>
                </a:moveTo>
                <a:cubicBezTo>
                  <a:pt x="-636" y="-11579"/>
                  <a:pt x="-1694" y="58271"/>
                  <a:pt x="2539" y="84200"/>
                </a:cubicBezTo>
                <a:cubicBezTo>
                  <a:pt x="6772" y="110129"/>
                  <a:pt x="24235" y="135000"/>
                  <a:pt x="31114" y="157225"/>
                </a:cubicBezTo>
                <a:cubicBezTo>
                  <a:pt x="37993" y="179450"/>
                  <a:pt x="40110" y="184742"/>
                  <a:pt x="43814" y="217550"/>
                </a:cubicBezTo>
                <a:cubicBezTo>
                  <a:pt x="47518" y="250358"/>
                  <a:pt x="51751" y="355133"/>
                  <a:pt x="53339" y="354075"/>
                </a:cubicBezTo>
                <a:cubicBezTo>
                  <a:pt x="54927" y="353017"/>
                  <a:pt x="55456" y="242950"/>
                  <a:pt x="53339" y="211200"/>
                </a:cubicBezTo>
                <a:cubicBezTo>
                  <a:pt x="51222" y="179450"/>
                  <a:pt x="49635" y="192679"/>
                  <a:pt x="40639" y="163575"/>
                </a:cubicBezTo>
                <a:cubicBezTo>
                  <a:pt x="31643" y="134471"/>
                  <a:pt x="12064" y="14879"/>
                  <a:pt x="5714" y="165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5" name="フリーフォーム 1264">
            <a:extLst>
              <a:ext uri="{FF2B5EF4-FFF2-40B4-BE49-F238E27FC236}">
                <a16:creationId xmlns:a16="http://schemas.microsoft.com/office/drawing/2014/main" id="{F19250F3-B20C-06B1-8CBC-610ADFE5D90A}"/>
              </a:ext>
            </a:extLst>
          </p:cNvPr>
          <p:cNvSpPr/>
          <p:nvPr/>
        </p:nvSpPr>
        <p:spPr>
          <a:xfrm>
            <a:off x="8652022" y="9680560"/>
            <a:ext cx="57023" cy="149256"/>
          </a:xfrm>
          <a:custGeom>
            <a:avLst/>
            <a:gdLst>
              <a:gd name="connsiteX0" fmla="*/ 57003 w 57023"/>
              <a:gd name="connsiteY0" fmla="*/ 15 h 149256"/>
              <a:gd name="connsiteX1" fmla="*/ 9378 w 57023"/>
              <a:gd name="connsiteY1" fmla="*/ 76215 h 149256"/>
              <a:gd name="connsiteX2" fmla="*/ 6203 w 57023"/>
              <a:gd name="connsiteY2" fmla="*/ 149240 h 149256"/>
              <a:gd name="connsiteX3" fmla="*/ 3028 w 57023"/>
              <a:gd name="connsiteY3" fmla="*/ 82565 h 149256"/>
              <a:gd name="connsiteX4" fmla="*/ 57003 w 57023"/>
              <a:gd name="connsiteY4" fmla="*/ 15 h 1492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7023" h="149256">
                <a:moveTo>
                  <a:pt x="57003" y="15"/>
                </a:moveTo>
                <a:cubicBezTo>
                  <a:pt x="58061" y="-1043"/>
                  <a:pt x="17845" y="51344"/>
                  <a:pt x="9378" y="76215"/>
                </a:cubicBezTo>
                <a:cubicBezTo>
                  <a:pt x="911" y="101086"/>
                  <a:pt x="7261" y="148182"/>
                  <a:pt x="6203" y="149240"/>
                </a:cubicBezTo>
                <a:cubicBezTo>
                  <a:pt x="5145" y="150298"/>
                  <a:pt x="-4909" y="101086"/>
                  <a:pt x="3028" y="82565"/>
                </a:cubicBezTo>
                <a:cubicBezTo>
                  <a:pt x="10965" y="64044"/>
                  <a:pt x="55945" y="1073"/>
                  <a:pt x="57003" y="1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6" name="フリーフォーム 1265">
            <a:extLst>
              <a:ext uri="{FF2B5EF4-FFF2-40B4-BE49-F238E27FC236}">
                <a16:creationId xmlns:a16="http://schemas.microsoft.com/office/drawing/2014/main" id="{DAFB8305-9095-2356-2744-D0E95BE4A29C}"/>
              </a:ext>
            </a:extLst>
          </p:cNvPr>
          <p:cNvSpPr/>
          <p:nvPr/>
        </p:nvSpPr>
        <p:spPr>
          <a:xfrm>
            <a:off x="8594598" y="9677350"/>
            <a:ext cx="120891" cy="277307"/>
          </a:xfrm>
          <a:custGeom>
            <a:avLst/>
            <a:gdLst>
              <a:gd name="connsiteX0" fmla="*/ 120777 w 120891"/>
              <a:gd name="connsiteY0" fmla="*/ 50 h 277307"/>
              <a:gd name="connsiteX1" fmla="*/ 41402 w 120891"/>
              <a:gd name="connsiteY1" fmla="*/ 95300 h 277307"/>
              <a:gd name="connsiteX2" fmla="*/ 6477 w 120891"/>
              <a:gd name="connsiteY2" fmla="*/ 190550 h 277307"/>
              <a:gd name="connsiteX3" fmla="*/ 3302 w 120891"/>
              <a:gd name="connsiteY3" fmla="*/ 235000 h 277307"/>
              <a:gd name="connsiteX4" fmla="*/ 12827 w 120891"/>
              <a:gd name="connsiteY4" fmla="*/ 276275 h 277307"/>
              <a:gd name="connsiteX5" fmla="*/ 127 w 120891"/>
              <a:gd name="connsiteY5" fmla="*/ 190550 h 277307"/>
              <a:gd name="connsiteX6" fmla="*/ 22352 w 120891"/>
              <a:gd name="connsiteY6" fmla="*/ 108000 h 277307"/>
              <a:gd name="connsiteX7" fmla="*/ 120777 w 120891"/>
              <a:gd name="connsiteY7" fmla="*/ 50 h 2773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20891" h="277307">
                <a:moveTo>
                  <a:pt x="120777" y="50"/>
                </a:moveTo>
                <a:cubicBezTo>
                  <a:pt x="123952" y="-2067"/>
                  <a:pt x="60452" y="63550"/>
                  <a:pt x="41402" y="95300"/>
                </a:cubicBezTo>
                <a:cubicBezTo>
                  <a:pt x="22352" y="127050"/>
                  <a:pt x="12827" y="167267"/>
                  <a:pt x="6477" y="190550"/>
                </a:cubicBezTo>
                <a:cubicBezTo>
                  <a:pt x="127" y="213833"/>
                  <a:pt x="2244" y="220713"/>
                  <a:pt x="3302" y="235000"/>
                </a:cubicBezTo>
                <a:cubicBezTo>
                  <a:pt x="4360" y="249287"/>
                  <a:pt x="13356" y="283683"/>
                  <a:pt x="12827" y="276275"/>
                </a:cubicBezTo>
                <a:cubicBezTo>
                  <a:pt x="12298" y="268867"/>
                  <a:pt x="-1460" y="218596"/>
                  <a:pt x="127" y="190550"/>
                </a:cubicBezTo>
                <a:cubicBezTo>
                  <a:pt x="1714" y="162504"/>
                  <a:pt x="7006" y="136046"/>
                  <a:pt x="22352" y="108000"/>
                </a:cubicBezTo>
                <a:cubicBezTo>
                  <a:pt x="37698" y="79954"/>
                  <a:pt x="117602" y="2167"/>
                  <a:pt x="120777" y="5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7" name="フリーフォーム 1266">
            <a:extLst>
              <a:ext uri="{FF2B5EF4-FFF2-40B4-BE49-F238E27FC236}">
                <a16:creationId xmlns:a16="http://schemas.microsoft.com/office/drawing/2014/main" id="{B7C852C0-981B-A80E-BFA1-FC4C95C64170}"/>
              </a:ext>
            </a:extLst>
          </p:cNvPr>
          <p:cNvSpPr/>
          <p:nvPr/>
        </p:nvSpPr>
        <p:spPr>
          <a:xfrm>
            <a:off x="8378002" y="9124949"/>
            <a:ext cx="57973" cy="263526"/>
          </a:xfrm>
          <a:custGeom>
            <a:avLst/>
            <a:gdLst>
              <a:gd name="connsiteX0" fmla="*/ 57973 w 57973"/>
              <a:gd name="connsiteY0" fmla="*/ 1 h 263526"/>
              <a:gd name="connsiteX1" fmla="*/ 3998 w 57973"/>
              <a:gd name="connsiteY1" fmla="*/ 161926 h 263526"/>
              <a:gd name="connsiteX2" fmla="*/ 3998 w 57973"/>
              <a:gd name="connsiteY2" fmla="*/ 263526 h 263526"/>
              <a:gd name="connsiteX3" fmla="*/ 3998 w 57973"/>
              <a:gd name="connsiteY3" fmla="*/ 158751 h 263526"/>
              <a:gd name="connsiteX4" fmla="*/ 57973 w 57973"/>
              <a:gd name="connsiteY4" fmla="*/ 1 h 2635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7973" h="263526">
                <a:moveTo>
                  <a:pt x="57973" y="1"/>
                </a:moveTo>
                <a:cubicBezTo>
                  <a:pt x="57973" y="530"/>
                  <a:pt x="12994" y="118005"/>
                  <a:pt x="3998" y="161926"/>
                </a:cubicBezTo>
                <a:cubicBezTo>
                  <a:pt x="-4998" y="205847"/>
                  <a:pt x="3998" y="263526"/>
                  <a:pt x="3998" y="263526"/>
                </a:cubicBezTo>
                <a:cubicBezTo>
                  <a:pt x="3998" y="262997"/>
                  <a:pt x="-3939" y="201613"/>
                  <a:pt x="3998" y="158751"/>
                </a:cubicBezTo>
                <a:cubicBezTo>
                  <a:pt x="11935" y="115889"/>
                  <a:pt x="57973" y="-528"/>
                  <a:pt x="57973" y="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8" name="フリーフォーム 1267">
            <a:extLst>
              <a:ext uri="{FF2B5EF4-FFF2-40B4-BE49-F238E27FC236}">
                <a16:creationId xmlns:a16="http://schemas.microsoft.com/office/drawing/2014/main" id="{CF525BF4-65F0-7B4A-E135-6BC00A9240CC}"/>
              </a:ext>
            </a:extLst>
          </p:cNvPr>
          <p:cNvSpPr/>
          <p:nvPr/>
        </p:nvSpPr>
        <p:spPr>
          <a:xfrm>
            <a:off x="8705829" y="9731245"/>
            <a:ext cx="44597" cy="194027"/>
          </a:xfrm>
          <a:custGeom>
            <a:avLst/>
            <a:gdLst>
              <a:gd name="connsiteX0" fmla="*/ 6371 w 44597"/>
              <a:gd name="connsiteY0" fmla="*/ 130 h 194027"/>
              <a:gd name="connsiteX1" fmla="*/ 38121 w 44597"/>
              <a:gd name="connsiteY1" fmla="*/ 104905 h 194027"/>
              <a:gd name="connsiteX2" fmla="*/ 21 w 44597"/>
              <a:gd name="connsiteY2" fmla="*/ 193805 h 194027"/>
              <a:gd name="connsiteX3" fmla="*/ 44471 w 44597"/>
              <a:gd name="connsiteY3" fmla="*/ 127130 h 194027"/>
              <a:gd name="connsiteX4" fmla="*/ 6371 w 44597"/>
              <a:gd name="connsiteY4" fmla="*/ 130 h 1940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4597" h="194027">
                <a:moveTo>
                  <a:pt x="6371" y="130"/>
                </a:moveTo>
                <a:cubicBezTo>
                  <a:pt x="5313" y="-3574"/>
                  <a:pt x="39179" y="72626"/>
                  <a:pt x="38121" y="104905"/>
                </a:cubicBezTo>
                <a:cubicBezTo>
                  <a:pt x="37063" y="137184"/>
                  <a:pt x="-1037" y="190101"/>
                  <a:pt x="21" y="193805"/>
                </a:cubicBezTo>
                <a:cubicBezTo>
                  <a:pt x="1079" y="197509"/>
                  <a:pt x="41825" y="154118"/>
                  <a:pt x="44471" y="127130"/>
                </a:cubicBezTo>
                <a:cubicBezTo>
                  <a:pt x="47117" y="100143"/>
                  <a:pt x="7429" y="3834"/>
                  <a:pt x="6371" y="13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9" name="フリーフォーム 1268">
            <a:extLst>
              <a:ext uri="{FF2B5EF4-FFF2-40B4-BE49-F238E27FC236}">
                <a16:creationId xmlns:a16="http://schemas.microsoft.com/office/drawing/2014/main" id="{B812549C-8797-34C3-EDA7-D9D4C71CA851}"/>
              </a:ext>
            </a:extLst>
          </p:cNvPr>
          <p:cNvSpPr/>
          <p:nvPr/>
        </p:nvSpPr>
        <p:spPr>
          <a:xfrm>
            <a:off x="8379023" y="9902000"/>
            <a:ext cx="248260" cy="325769"/>
          </a:xfrm>
          <a:custGeom>
            <a:avLst/>
            <a:gdLst>
              <a:gd name="connsiteX0" fmla="*/ 247452 w 248260"/>
              <a:gd name="connsiteY0" fmla="*/ 825 h 325769"/>
              <a:gd name="connsiteX1" fmla="*/ 98227 w 248260"/>
              <a:gd name="connsiteY1" fmla="*/ 165925 h 325769"/>
              <a:gd name="connsiteX2" fmla="*/ 15677 w 248260"/>
              <a:gd name="connsiteY2" fmla="*/ 248475 h 325769"/>
              <a:gd name="connsiteX3" fmla="*/ 2977 w 248260"/>
              <a:gd name="connsiteY3" fmla="*/ 324675 h 325769"/>
              <a:gd name="connsiteX4" fmla="*/ 15677 w 248260"/>
              <a:gd name="connsiteY4" fmla="*/ 280225 h 325769"/>
              <a:gd name="connsiteX5" fmla="*/ 152202 w 248260"/>
              <a:gd name="connsiteY5" fmla="*/ 108775 h 325769"/>
              <a:gd name="connsiteX6" fmla="*/ 247452 w 248260"/>
              <a:gd name="connsiteY6" fmla="*/ 825 h 3257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48260" h="325769">
                <a:moveTo>
                  <a:pt x="247452" y="825"/>
                </a:moveTo>
                <a:cubicBezTo>
                  <a:pt x="238456" y="10350"/>
                  <a:pt x="136856" y="124650"/>
                  <a:pt x="98227" y="165925"/>
                </a:cubicBezTo>
                <a:cubicBezTo>
                  <a:pt x="59598" y="207200"/>
                  <a:pt x="31552" y="222017"/>
                  <a:pt x="15677" y="248475"/>
                </a:cubicBezTo>
                <a:cubicBezTo>
                  <a:pt x="-198" y="274933"/>
                  <a:pt x="2977" y="319383"/>
                  <a:pt x="2977" y="324675"/>
                </a:cubicBezTo>
                <a:cubicBezTo>
                  <a:pt x="2977" y="329967"/>
                  <a:pt x="-9194" y="316208"/>
                  <a:pt x="15677" y="280225"/>
                </a:cubicBezTo>
                <a:cubicBezTo>
                  <a:pt x="40548" y="244242"/>
                  <a:pt x="116219" y="151108"/>
                  <a:pt x="152202" y="108775"/>
                </a:cubicBezTo>
                <a:cubicBezTo>
                  <a:pt x="188185" y="66442"/>
                  <a:pt x="256448" y="-8700"/>
                  <a:pt x="247452" y="82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0" name="フリーフォーム 1269">
            <a:extLst>
              <a:ext uri="{FF2B5EF4-FFF2-40B4-BE49-F238E27FC236}">
                <a16:creationId xmlns:a16="http://schemas.microsoft.com/office/drawing/2014/main" id="{C3476135-9601-D7FC-07B8-8F96ACAA265A}"/>
              </a:ext>
            </a:extLst>
          </p:cNvPr>
          <p:cNvSpPr/>
          <p:nvPr/>
        </p:nvSpPr>
        <p:spPr>
          <a:xfrm>
            <a:off x="8503490" y="9926707"/>
            <a:ext cx="117142" cy="129675"/>
          </a:xfrm>
          <a:custGeom>
            <a:avLst/>
            <a:gdLst>
              <a:gd name="connsiteX0" fmla="*/ 116635 w 117142"/>
              <a:gd name="connsiteY0" fmla="*/ 1518 h 129675"/>
              <a:gd name="connsiteX1" fmla="*/ 2335 w 117142"/>
              <a:gd name="connsiteY1" fmla="*/ 128518 h 129675"/>
              <a:gd name="connsiteX2" fmla="*/ 43610 w 117142"/>
              <a:gd name="connsiteY2" fmla="*/ 61843 h 129675"/>
              <a:gd name="connsiteX3" fmla="*/ 116635 w 117142"/>
              <a:gd name="connsiteY3" fmla="*/ 1518 h 129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7142" h="129675">
                <a:moveTo>
                  <a:pt x="116635" y="1518"/>
                </a:moveTo>
                <a:cubicBezTo>
                  <a:pt x="109756" y="12630"/>
                  <a:pt x="14506" y="118464"/>
                  <a:pt x="2335" y="128518"/>
                </a:cubicBezTo>
                <a:cubicBezTo>
                  <a:pt x="-9836" y="138572"/>
                  <a:pt x="28793" y="80364"/>
                  <a:pt x="43610" y="61843"/>
                </a:cubicBezTo>
                <a:cubicBezTo>
                  <a:pt x="58427" y="43322"/>
                  <a:pt x="123514" y="-9594"/>
                  <a:pt x="116635" y="151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1" name="フリーフォーム 1270">
            <a:extLst>
              <a:ext uri="{FF2B5EF4-FFF2-40B4-BE49-F238E27FC236}">
                <a16:creationId xmlns:a16="http://schemas.microsoft.com/office/drawing/2014/main" id="{A2BBED9F-2D50-19A7-397C-729D30E1FFF6}"/>
              </a:ext>
            </a:extLst>
          </p:cNvPr>
          <p:cNvSpPr/>
          <p:nvPr/>
        </p:nvSpPr>
        <p:spPr>
          <a:xfrm>
            <a:off x="8737513" y="9966234"/>
            <a:ext cx="54658" cy="168371"/>
          </a:xfrm>
          <a:custGeom>
            <a:avLst/>
            <a:gdLst>
              <a:gd name="connsiteX0" fmla="*/ 44537 w 54658"/>
              <a:gd name="connsiteY0" fmla="*/ 91 h 168371"/>
              <a:gd name="connsiteX1" fmla="*/ 54062 w 54658"/>
              <a:gd name="connsiteY1" fmla="*/ 98516 h 168371"/>
              <a:gd name="connsiteX2" fmla="*/ 47712 w 54658"/>
              <a:gd name="connsiteY2" fmla="*/ 127091 h 168371"/>
              <a:gd name="connsiteX3" fmla="*/ 87 w 54658"/>
              <a:gd name="connsiteY3" fmla="*/ 168366 h 168371"/>
              <a:gd name="connsiteX4" fmla="*/ 35012 w 54658"/>
              <a:gd name="connsiteY4" fmla="*/ 130266 h 168371"/>
              <a:gd name="connsiteX5" fmla="*/ 44537 w 54658"/>
              <a:gd name="connsiteY5" fmla="*/ 117566 h 168371"/>
              <a:gd name="connsiteX6" fmla="*/ 44537 w 54658"/>
              <a:gd name="connsiteY6" fmla="*/ 91 h 1683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4658" h="168371">
                <a:moveTo>
                  <a:pt x="44537" y="91"/>
                </a:moveTo>
                <a:cubicBezTo>
                  <a:pt x="46124" y="-3084"/>
                  <a:pt x="53533" y="77349"/>
                  <a:pt x="54062" y="98516"/>
                </a:cubicBezTo>
                <a:cubicBezTo>
                  <a:pt x="54591" y="119683"/>
                  <a:pt x="56708" y="115449"/>
                  <a:pt x="47712" y="127091"/>
                </a:cubicBezTo>
                <a:cubicBezTo>
                  <a:pt x="38716" y="138733"/>
                  <a:pt x="2204" y="167837"/>
                  <a:pt x="87" y="168366"/>
                </a:cubicBezTo>
                <a:cubicBezTo>
                  <a:pt x="-2030" y="168895"/>
                  <a:pt x="35012" y="130266"/>
                  <a:pt x="35012" y="130266"/>
                </a:cubicBezTo>
                <a:cubicBezTo>
                  <a:pt x="42420" y="121799"/>
                  <a:pt x="42420" y="132912"/>
                  <a:pt x="44537" y="117566"/>
                </a:cubicBezTo>
                <a:cubicBezTo>
                  <a:pt x="46654" y="102220"/>
                  <a:pt x="42950" y="3266"/>
                  <a:pt x="44537" y="9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2" name="フリーフォーム 1271">
            <a:extLst>
              <a:ext uri="{FF2B5EF4-FFF2-40B4-BE49-F238E27FC236}">
                <a16:creationId xmlns:a16="http://schemas.microsoft.com/office/drawing/2014/main" id="{6B2031C2-95B5-A493-C6A6-50D111611F3C}"/>
              </a:ext>
            </a:extLst>
          </p:cNvPr>
          <p:cNvSpPr/>
          <p:nvPr/>
        </p:nvSpPr>
        <p:spPr>
          <a:xfrm>
            <a:off x="8489916" y="9864371"/>
            <a:ext cx="185506" cy="324490"/>
          </a:xfrm>
          <a:custGeom>
            <a:avLst/>
            <a:gdLst>
              <a:gd name="connsiteX0" fmla="*/ 184184 w 185506"/>
              <a:gd name="connsiteY0" fmla="*/ 354 h 324490"/>
              <a:gd name="connsiteX1" fmla="*/ 165134 w 185506"/>
              <a:gd name="connsiteY1" fmla="*/ 98779 h 324490"/>
              <a:gd name="connsiteX2" fmla="*/ 79409 w 185506"/>
              <a:gd name="connsiteY2" fmla="*/ 222604 h 324490"/>
              <a:gd name="connsiteX3" fmla="*/ 34 w 185506"/>
              <a:gd name="connsiteY3" fmla="*/ 324204 h 324490"/>
              <a:gd name="connsiteX4" fmla="*/ 88934 w 185506"/>
              <a:gd name="connsiteY4" fmla="*/ 190854 h 324490"/>
              <a:gd name="connsiteX5" fmla="*/ 139734 w 185506"/>
              <a:gd name="connsiteY5" fmla="*/ 133704 h 324490"/>
              <a:gd name="connsiteX6" fmla="*/ 184184 w 185506"/>
              <a:gd name="connsiteY6" fmla="*/ 354 h 3244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85506" h="324490">
                <a:moveTo>
                  <a:pt x="184184" y="354"/>
                </a:moveTo>
                <a:cubicBezTo>
                  <a:pt x="188417" y="-5467"/>
                  <a:pt x="182596" y="61737"/>
                  <a:pt x="165134" y="98779"/>
                </a:cubicBezTo>
                <a:cubicBezTo>
                  <a:pt x="147672" y="135821"/>
                  <a:pt x="106926" y="185033"/>
                  <a:pt x="79409" y="222604"/>
                </a:cubicBezTo>
                <a:cubicBezTo>
                  <a:pt x="51892" y="260175"/>
                  <a:pt x="-1553" y="329496"/>
                  <a:pt x="34" y="324204"/>
                </a:cubicBezTo>
                <a:cubicBezTo>
                  <a:pt x="1621" y="318912"/>
                  <a:pt x="65651" y="222604"/>
                  <a:pt x="88934" y="190854"/>
                </a:cubicBezTo>
                <a:cubicBezTo>
                  <a:pt x="112217" y="159104"/>
                  <a:pt x="124388" y="159633"/>
                  <a:pt x="139734" y="133704"/>
                </a:cubicBezTo>
                <a:cubicBezTo>
                  <a:pt x="155080" y="107775"/>
                  <a:pt x="179951" y="6175"/>
                  <a:pt x="184184" y="35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3" name="フリーフォーム 1272">
            <a:extLst>
              <a:ext uri="{FF2B5EF4-FFF2-40B4-BE49-F238E27FC236}">
                <a16:creationId xmlns:a16="http://schemas.microsoft.com/office/drawing/2014/main" id="{5A88A812-2385-209F-0E2E-29F245BD63B4}"/>
              </a:ext>
            </a:extLst>
          </p:cNvPr>
          <p:cNvSpPr/>
          <p:nvPr/>
        </p:nvSpPr>
        <p:spPr>
          <a:xfrm>
            <a:off x="8689938" y="9947208"/>
            <a:ext cx="76296" cy="124283"/>
          </a:xfrm>
          <a:custGeom>
            <a:avLst/>
            <a:gdLst>
              <a:gd name="connsiteX0" fmla="*/ 37 w 76296"/>
              <a:gd name="connsiteY0" fmla="*/ 67 h 124283"/>
              <a:gd name="connsiteX1" fmla="*/ 60362 w 76296"/>
              <a:gd name="connsiteY1" fmla="*/ 9592 h 124283"/>
              <a:gd name="connsiteX2" fmla="*/ 73062 w 76296"/>
              <a:gd name="connsiteY2" fmla="*/ 60392 h 124283"/>
              <a:gd name="connsiteX3" fmla="*/ 73062 w 76296"/>
              <a:gd name="connsiteY3" fmla="*/ 123892 h 124283"/>
              <a:gd name="connsiteX4" fmla="*/ 76237 w 76296"/>
              <a:gd name="connsiteY4" fmla="*/ 28642 h 124283"/>
              <a:gd name="connsiteX5" fmla="*/ 69887 w 76296"/>
              <a:gd name="connsiteY5" fmla="*/ 6417 h 124283"/>
              <a:gd name="connsiteX6" fmla="*/ 37 w 76296"/>
              <a:gd name="connsiteY6" fmla="*/ 67 h 1242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76296" h="124283">
                <a:moveTo>
                  <a:pt x="37" y="67"/>
                </a:moveTo>
                <a:cubicBezTo>
                  <a:pt x="-1550" y="596"/>
                  <a:pt x="48191" y="-462"/>
                  <a:pt x="60362" y="9592"/>
                </a:cubicBezTo>
                <a:cubicBezTo>
                  <a:pt x="72533" y="19646"/>
                  <a:pt x="70945" y="41342"/>
                  <a:pt x="73062" y="60392"/>
                </a:cubicBezTo>
                <a:cubicBezTo>
                  <a:pt x="75179" y="79442"/>
                  <a:pt x="72533" y="129184"/>
                  <a:pt x="73062" y="123892"/>
                </a:cubicBezTo>
                <a:cubicBezTo>
                  <a:pt x="73591" y="118600"/>
                  <a:pt x="76766" y="48221"/>
                  <a:pt x="76237" y="28642"/>
                </a:cubicBezTo>
                <a:cubicBezTo>
                  <a:pt x="75708" y="9063"/>
                  <a:pt x="77295" y="10650"/>
                  <a:pt x="69887" y="6417"/>
                </a:cubicBezTo>
                <a:cubicBezTo>
                  <a:pt x="62479" y="2184"/>
                  <a:pt x="1624" y="-462"/>
                  <a:pt x="37" y="6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4" name="フリーフォーム 1273">
            <a:extLst>
              <a:ext uri="{FF2B5EF4-FFF2-40B4-BE49-F238E27FC236}">
                <a16:creationId xmlns:a16="http://schemas.microsoft.com/office/drawing/2014/main" id="{D1B3BDD7-AEBE-7487-1B6C-001387713BBA}"/>
              </a:ext>
            </a:extLst>
          </p:cNvPr>
          <p:cNvSpPr/>
          <p:nvPr/>
        </p:nvSpPr>
        <p:spPr>
          <a:xfrm>
            <a:off x="8522672" y="10070254"/>
            <a:ext cx="101065" cy="146258"/>
          </a:xfrm>
          <a:custGeom>
            <a:avLst/>
            <a:gdLst>
              <a:gd name="connsiteX0" fmla="*/ 100628 w 101065"/>
              <a:gd name="connsiteY0" fmla="*/ 846 h 146258"/>
              <a:gd name="connsiteX1" fmla="*/ 2203 w 101065"/>
              <a:gd name="connsiteY1" fmla="*/ 143721 h 146258"/>
              <a:gd name="connsiteX2" fmla="*/ 37128 w 101065"/>
              <a:gd name="connsiteY2" fmla="*/ 86571 h 146258"/>
              <a:gd name="connsiteX3" fmla="*/ 100628 w 101065"/>
              <a:gd name="connsiteY3" fmla="*/ 846 h 1462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1065" h="146258">
                <a:moveTo>
                  <a:pt x="100628" y="846"/>
                </a:moveTo>
                <a:cubicBezTo>
                  <a:pt x="94807" y="10371"/>
                  <a:pt x="12786" y="129434"/>
                  <a:pt x="2203" y="143721"/>
                </a:cubicBezTo>
                <a:cubicBezTo>
                  <a:pt x="-8380" y="158009"/>
                  <a:pt x="21782" y="108267"/>
                  <a:pt x="37128" y="86571"/>
                </a:cubicBezTo>
                <a:cubicBezTo>
                  <a:pt x="52474" y="64875"/>
                  <a:pt x="106449" y="-8679"/>
                  <a:pt x="100628" y="84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5" name="フリーフォーム 1274">
            <a:extLst>
              <a:ext uri="{FF2B5EF4-FFF2-40B4-BE49-F238E27FC236}">
                <a16:creationId xmlns:a16="http://schemas.microsoft.com/office/drawing/2014/main" id="{A3AAB069-45CD-0C91-DEB2-08C2D4205E63}"/>
              </a:ext>
            </a:extLst>
          </p:cNvPr>
          <p:cNvSpPr/>
          <p:nvPr/>
        </p:nvSpPr>
        <p:spPr>
          <a:xfrm>
            <a:off x="8686777" y="10013859"/>
            <a:ext cx="34954" cy="127164"/>
          </a:xfrm>
          <a:custGeom>
            <a:avLst/>
            <a:gdLst>
              <a:gd name="connsiteX0" fmla="*/ 34948 w 34954"/>
              <a:gd name="connsiteY0" fmla="*/ 91 h 127164"/>
              <a:gd name="connsiteX1" fmla="*/ 3198 w 34954"/>
              <a:gd name="connsiteY1" fmla="*/ 54066 h 127164"/>
              <a:gd name="connsiteX2" fmla="*/ 31773 w 34954"/>
              <a:gd name="connsiteY2" fmla="*/ 127091 h 127164"/>
              <a:gd name="connsiteX3" fmla="*/ 23 w 34954"/>
              <a:gd name="connsiteY3" fmla="*/ 66766 h 127164"/>
              <a:gd name="connsiteX4" fmla="*/ 34948 w 34954"/>
              <a:gd name="connsiteY4" fmla="*/ 91 h 1271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4954" h="127164">
                <a:moveTo>
                  <a:pt x="34948" y="91"/>
                </a:moveTo>
                <a:cubicBezTo>
                  <a:pt x="35477" y="-2026"/>
                  <a:pt x="3727" y="32899"/>
                  <a:pt x="3198" y="54066"/>
                </a:cubicBezTo>
                <a:cubicBezTo>
                  <a:pt x="2669" y="75233"/>
                  <a:pt x="32302" y="124974"/>
                  <a:pt x="31773" y="127091"/>
                </a:cubicBezTo>
                <a:cubicBezTo>
                  <a:pt x="31244" y="129208"/>
                  <a:pt x="1081" y="85287"/>
                  <a:pt x="23" y="66766"/>
                </a:cubicBezTo>
                <a:cubicBezTo>
                  <a:pt x="-1035" y="48245"/>
                  <a:pt x="34419" y="2208"/>
                  <a:pt x="34948" y="9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6" name="フリーフォーム 1275">
            <a:extLst>
              <a:ext uri="{FF2B5EF4-FFF2-40B4-BE49-F238E27FC236}">
                <a16:creationId xmlns:a16="http://schemas.microsoft.com/office/drawing/2014/main" id="{6FF2963C-6C76-ABA3-8B08-166710B5D80A}"/>
              </a:ext>
            </a:extLst>
          </p:cNvPr>
          <p:cNvSpPr/>
          <p:nvPr/>
        </p:nvSpPr>
        <p:spPr>
          <a:xfrm>
            <a:off x="8521342" y="10143773"/>
            <a:ext cx="178845" cy="229546"/>
          </a:xfrm>
          <a:custGeom>
            <a:avLst/>
            <a:gdLst>
              <a:gd name="connsiteX0" fmla="*/ 178158 w 178845"/>
              <a:gd name="connsiteY0" fmla="*/ 352 h 229546"/>
              <a:gd name="connsiteX1" fmla="*/ 98783 w 178845"/>
              <a:gd name="connsiteY1" fmla="*/ 121002 h 229546"/>
              <a:gd name="connsiteX2" fmla="*/ 32108 w 178845"/>
              <a:gd name="connsiteY2" fmla="*/ 190852 h 229546"/>
              <a:gd name="connsiteX3" fmla="*/ 358 w 178845"/>
              <a:gd name="connsiteY3" fmla="*/ 228952 h 229546"/>
              <a:gd name="connsiteX4" fmla="*/ 51158 w 178845"/>
              <a:gd name="connsiteY4" fmla="*/ 162277 h 229546"/>
              <a:gd name="connsiteX5" fmla="*/ 178158 w 178845"/>
              <a:gd name="connsiteY5" fmla="*/ 352 h 2295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8845" h="229546">
                <a:moveTo>
                  <a:pt x="178158" y="352"/>
                </a:moveTo>
                <a:cubicBezTo>
                  <a:pt x="186096" y="-6527"/>
                  <a:pt x="123125" y="89252"/>
                  <a:pt x="98783" y="121002"/>
                </a:cubicBezTo>
                <a:cubicBezTo>
                  <a:pt x="74441" y="152752"/>
                  <a:pt x="48512" y="172860"/>
                  <a:pt x="32108" y="190852"/>
                </a:cubicBezTo>
                <a:cubicBezTo>
                  <a:pt x="15704" y="208844"/>
                  <a:pt x="-2817" y="233714"/>
                  <a:pt x="358" y="228952"/>
                </a:cubicBezTo>
                <a:cubicBezTo>
                  <a:pt x="3533" y="224190"/>
                  <a:pt x="23112" y="195615"/>
                  <a:pt x="51158" y="162277"/>
                </a:cubicBezTo>
                <a:cubicBezTo>
                  <a:pt x="79204" y="128939"/>
                  <a:pt x="170220" y="7231"/>
                  <a:pt x="178158" y="35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7" name="フリーフォーム 1276">
            <a:extLst>
              <a:ext uri="{FF2B5EF4-FFF2-40B4-BE49-F238E27FC236}">
                <a16:creationId xmlns:a16="http://schemas.microsoft.com/office/drawing/2014/main" id="{32A69354-9B02-2ECF-3050-2CB62E653093}"/>
              </a:ext>
            </a:extLst>
          </p:cNvPr>
          <p:cNvSpPr/>
          <p:nvPr/>
        </p:nvSpPr>
        <p:spPr>
          <a:xfrm>
            <a:off x="8220869" y="10207461"/>
            <a:ext cx="177008" cy="241470"/>
          </a:xfrm>
          <a:custGeom>
            <a:avLst/>
            <a:gdLst>
              <a:gd name="connsiteX0" fmla="*/ 177006 w 177008"/>
              <a:gd name="connsiteY0" fmla="*/ 164 h 241470"/>
              <a:gd name="connsiteX1" fmla="*/ 50006 w 177008"/>
              <a:gd name="connsiteY1" fmla="*/ 127164 h 241470"/>
              <a:gd name="connsiteX2" fmla="*/ 18256 w 177008"/>
              <a:gd name="connsiteY2" fmla="*/ 181139 h 241470"/>
              <a:gd name="connsiteX3" fmla="*/ 2381 w 177008"/>
              <a:gd name="connsiteY3" fmla="*/ 241464 h 241470"/>
              <a:gd name="connsiteX4" fmla="*/ 5556 w 177008"/>
              <a:gd name="connsiteY4" fmla="*/ 184314 h 241470"/>
              <a:gd name="connsiteX5" fmla="*/ 53181 w 177008"/>
              <a:gd name="connsiteY5" fmla="*/ 101764 h 241470"/>
              <a:gd name="connsiteX6" fmla="*/ 177006 w 177008"/>
              <a:gd name="connsiteY6" fmla="*/ 164 h 2414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77008" h="241470">
                <a:moveTo>
                  <a:pt x="177006" y="164"/>
                </a:moveTo>
                <a:cubicBezTo>
                  <a:pt x="176477" y="4397"/>
                  <a:pt x="76464" y="97002"/>
                  <a:pt x="50006" y="127164"/>
                </a:cubicBezTo>
                <a:cubicBezTo>
                  <a:pt x="23548" y="157326"/>
                  <a:pt x="26193" y="162089"/>
                  <a:pt x="18256" y="181139"/>
                </a:cubicBezTo>
                <a:cubicBezTo>
                  <a:pt x="10319" y="200189"/>
                  <a:pt x="4498" y="240935"/>
                  <a:pt x="2381" y="241464"/>
                </a:cubicBezTo>
                <a:cubicBezTo>
                  <a:pt x="264" y="241993"/>
                  <a:pt x="-2911" y="207597"/>
                  <a:pt x="5556" y="184314"/>
                </a:cubicBezTo>
                <a:cubicBezTo>
                  <a:pt x="14023" y="161031"/>
                  <a:pt x="29898" y="128752"/>
                  <a:pt x="53181" y="101764"/>
                </a:cubicBezTo>
                <a:cubicBezTo>
                  <a:pt x="76464" y="74777"/>
                  <a:pt x="177535" y="-4069"/>
                  <a:pt x="177006" y="16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8" name="フリーフォーム 1277">
            <a:extLst>
              <a:ext uri="{FF2B5EF4-FFF2-40B4-BE49-F238E27FC236}">
                <a16:creationId xmlns:a16="http://schemas.microsoft.com/office/drawing/2014/main" id="{11124EBE-CB6B-2118-78B5-BE946ECD44F4}"/>
              </a:ext>
            </a:extLst>
          </p:cNvPr>
          <p:cNvSpPr/>
          <p:nvPr/>
        </p:nvSpPr>
        <p:spPr>
          <a:xfrm>
            <a:off x="8350244" y="10128246"/>
            <a:ext cx="130242" cy="215909"/>
          </a:xfrm>
          <a:custGeom>
            <a:avLst/>
            <a:gdLst>
              <a:gd name="connsiteX0" fmla="*/ 130181 w 130242"/>
              <a:gd name="connsiteY0" fmla="*/ 4 h 215909"/>
              <a:gd name="connsiteX1" fmla="*/ 104781 w 130242"/>
              <a:gd name="connsiteY1" fmla="*/ 76204 h 215909"/>
              <a:gd name="connsiteX2" fmla="*/ 47631 w 130242"/>
              <a:gd name="connsiteY2" fmla="*/ 155579 h 215909"/>
              <a:gd name="connsiteX3" fmla="*/ 6 w 130242"/>
              <a:gd name="connsiteY3" fmla="*/ 215904 h 215909"/>
              <a:gd name="connsiteX4" fmla="*/ 44456 w 130242"/>
              <a:gd name="connsiteY4" fmla="*/ 152404 h 215909"/>
              <a:gd name="connsiteX5" fmla="*/ 73031 w 130242"/>
              <a:gd name="connsiteY5" fmla="*/ 104779 h 215909"/>
              <a:gd name="connsiteX6" fmla="*/ 98431 w 130242"/>
              <a:gd name="connsiteY6" fmla="*/ 79379 h 215909"/>
              <a:gd name="connsiteX7" fmla="*/ 130181 w 130242"/>
              <a:gd name="connsiteY7" fmla="*/ 4 h 2159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30242" h="215909">
                <a:moveTo>
                  <a:pt x="130181" y="4"/>
                </a:moveTo>
                <a:cubicBezTo>
                  <a:pt x="131239" y="-525"/>
                  <a:pt x="118539" y="50275"/>
                  <a:pt x="104781" y="76204"/>
                </a:cubicBezTo>
                <a:cubicBezTo>
                  <a:pt x="91023" y="102133"/>
                  <a:pt x="65093" y="132296"/>
                  <a:pt x="47631" y="155579"/>
                </a:cubicBezTo>
                <a:cubicBezTo>
                  <a:pt x="30168" y="178862"/>
                  <a:pt x="535" y="216433"/>
                  <a:pt x="6" y="215904"/>
                </a:cubicBezTo>
                <a:cubicBezTo>
                  <a:pt x="-523" y="215375"/>
                  <a:pt x="32285" y="170925"/>
                  <a:pt x="44456" y="152404"/>
                </a:cubicBezTo>
                <a:cubicBezTo>
                  <a:pt x="56627" y="133883"/>
                  <a:pt x="64035" y="116950"/>
                  <a:pt x="73031" y="104779"/>
                </a:cubicBezTo>
                <a:cubicBezTo>
                  <a:pt x="82027" y="92608"/>
                  <a:pt x="89435" y="93137"/>
                  <a:pt x="98431" y="79379"/>
                </a:cubicBezTo>
                <a:cubicBezTo>
                  <a:pt x="107427" y="65621"/>
                  <a:pt x="129123" y="533"/>
                  <a:pt x="130181" y="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9" name="フリーフォーム 1278">
            <a:extLst>
              <a:ext uri="{FF2B5EF4-FFF2-40B4-BE49-F238E27FC236}">
                <a16:creationId xmlns:a16="http://schemas.microsoft.com/office/drawing/2014/main" id="{2ED7170D-339F-9AA3-7364-3FEFD80541FB}"/>
              </a:ext>
            </a:extLst>
          </p:cNvPr>
          <p:cNvSpPr/>
          <p:nvPr/>
        </p:nvSpPr>
        <p:spPr>
          <a:xfrm>
            <a:off x="8355979" y="10267526"/>
            <a:ext cx="159923" cy="76719"/>
          </a:xfrm>
          <a:custGeom>
            <a:avLst/>
            <a:gdLst>
              <a:gd name="connsiteX0" fmla="*/ 621 w 159923"/>
              <a:gd name="connsiteY0" fmla="*/ 76624 h 76719"/>
              <a:gd name="connsiteX1" fmla="*/ 73646 w 159923"/>
              <a:gd name="connsiteY1" fmla="*/ 16299 h 76719"/>
              <a:gd name="connsiteX2" fmla="*/ 118096 w 159923"/>
              <a:gd name="connsiteY2" fmla="*/ 16299 h 76719"/>
              <a:gd name="connsiteX3" fmla="*/ 159371 w 159923"/>
              <a:gd name="connsiteY3" fmla="*/ 60749 h 76719"/>
              <a:gd name="connsiteX4" fmla="*/ 140321 w 159923"/>
              <a:gd name="connsiteY4" fmla="*/ 22649 h 76719"/>
              <a:gd name="connsiteX5" fmla="*/ 118096 w 159923"/>
              <a:gd name="connsiteY5" fmla="*/ 424 h 76719"/>
              <a:gd name="connsiteX6" fmla="*/ 621 w 159923"/>
              <a:gd name="connsiteY6" fmla="*/ 76624 h 767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59923" h="76719">
                <a:moveTo>
                  <a:pt x="621" y="76624"/>
                </a:moveTo>
                <a:cubicBezTo>
                  <a:pt x="-6787" y="79270"/>
                  <a:pt x="54067" y="26353"/>
                  <a:pt x="73646" y="16299"/>
                </a:cubicBezTo>
                <a:cubicBezTo>
                  <a:pt x="93225" y="6245"/>
                  <a:pt x="103809" y="8891"/>
                  <a:pt x="118096" y="16299"/>
                </a:cubicBezTo>
                <a:cubicBezTo>
                  <a:pt x="132383" y="23707"/>
                  <a:pt x="155667" y="59691"/>
                  <a:pt x="159371" y="60749"/>
                </a:cubicBezTo>
                <a:cubicBezTo>
                  <a:pt x="163075" y="61807"/>
                  <a:pt x="147200" y="32703"/>
                  <a:pt x="140321" y="22649"/>
                </a:cubicBezTo>
                <a:cubicBezTo>
                  <a:pt x="133442" y="12595"/>
                  <a:pt x="136088" y="-2751"/>
                  <a:pt x="118096" y="424"/>
                </a:cubicBezTo>
                <a:cubicBezTo>
                  <a:pt x="100104" y="3599"/>
                  <a:pt x="8029" y="73978"/>
                  <a:pt x="621" y="7662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0" name="フリーフォーム 1279">
            <a:extLst>
              <a:ext uri="{FF2B5EF4-FFF2-40B4-BE49-F238E27FC236}">
                <a16:creationId xmlns:a16="http://schemas.microsoft.com/office/drawing/2014/main" id="{C95B9EAE-0A8D-C22F-F550-63A4BF87AE33}"/>
              </a:ext>
            </a:extLst>
          </p:cNvPr>
          <p:cNvSpPr/>
          <p:nvPr/>
        </p:nvSpPr>
        <p:spPr>
          <a:xfrm>
            <a:off x="8399816" y="10348943"/>
            <a:ext cx="116768" cy="110327"/>
          </a:xfrm>
          <a:custGeom>
            <a:avLst/>
            <a:gdLst>
              <a:gd name="connsiteX0" fmla="*/ 1234 w 116768"/>
              <a:gd name="connsiteY0" fmla="*/ 109507 h 110327"/>
              <a:gd name="connsiteX1" fmla="*/ 115534 w 116768"/>
              <a:gd name="connsiteY1" fmla="*/ 1557 h 110327"/>
              <a:gd name="connsiteX2" fmla="*/ 58384 w 116768"/>
              <a:gd name="connsiteY2" fmla="*/ 49182 h 110327"/>
              <a:gd name="connsiteX3" fmla="*/ 1234 w 116768"/>
              <a:gd name="connsiteY3" fmla="*/ 109507 h 110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6768" h="110327">
                <a:moveTo>
                  <a:pt x="1234" y="109507"/>
                </a:moveTo>
                <a:cubicBezTo>
                  <a:pt x="10759" y="101570"/>
                  <a:pt x="106009" y="11611"/>
                  <a:pt x="115534" y="1557"/>
                </a:cubicBezTo>
                <a:cubicBezTo>
                  <a:pt x="125059" y="-8497"/>
                  <a:pt x="76905" y="32778"/>
                  <a:pt x="58384" y="49182"/>
                </a:cubicBezTo>
                <a:cubicBezTo>
                  <a:pt x="39863" y="65586"/>
                  <a:pt x="-8291" y="117444"/>
                  <a:pt x="1234" y="10950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1" name="フリーフォーム 1280">
            <a:extLst>
              <a:ext uri="{FF2B5EF4-FFF2-40B4-BE49-F238E27FC236}">
                <a16:creationId xmlns:a16="http://schemas.microsoft.com/office/drawing/2014/main" id="{15CB5179-E811-B253-ED72-43B10AEA6E9C}"/>
              </a:ext>
            </a:extLst>
          </p:cNvPr>
          <p:cNvSpPr/>
          <p:nvPr/>
        </p:nvSpPr>
        <p:spPr>
          <a:xfrm>
            <a:off x="8213722" y="10389385"/>
            <a:ext cx="177907" cy="72277"/>
          </a:xfrm>
          <a:custGeom>
            <a:avLst/>
            <a:gdLst>
              <a:gd name="connsiteX0" fmla="*/ 3 w 177907"/>
              <a:gd name="connsiteY0" fmla="*/ 72240 h 72277"/>
              <a:gd name="connsiteX1" fmla="*/ 73028 w 177907"/>
              <a:gd name="connsiteY1" fmla="*/ 15090 h 72277"/>
              <a:gd name="connsiteX2" fmla="*/ 123828 w 177907"/>
              <a:gd name="connsiteY2" fmla="*/ 15090 h 72277"/>
              <a:gd name="connsiteX3" fmla="*/ 177803 w 177907"/>
              <a:gd name="connsiteY3" fmla="*/ 30965 h 72277"/>
              <a:gd name="connsiteX4" fmla="*/ 136528 w 177907"/>
              <a:gd name="connsiteY4" fmla="*/ 15090 h 72277"/>
              <a:gd name="connsiteX5" fmla="*/ 101603 w 177907"/>
              <a:gd name="connsiteY5" fmla="*/ 2390 h 72277"/>
              <a:gd name="connsiteX6" fmla="*/ 76203 w 177907"/>
              <a:gd name="connsiteY6" fmla="*/ 5565 h 72277"/>
              <a:gd name="connsiteX7" fmla="*/ 3 w 177907"/>
              <a:gd name="connsiteY7" fmla="*/ 72240 h 722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77907" h="72277">
                <a:moveTo>
                  <a:pt x="3" y="72240"/>
                </a:moveTo>
                <a:cubicBezTo>
                  <a:pt x="-526" y="73827"/>
                  <a:pt x="52391" y="24615"/>
                  <a:pt x="73028" y="15090"/>
                </a:cubicBezTo>
                <a:cubicBezTo>
                  <a:pt x="93665" y="5565"/>
                  <a:pt x="106365" y="12444"/>
                  <a:pt x="123828" y="15090"/>
                </a:cubicBezTo>
                <a:cubicBezTo>
                  <a:pt x="141291" y="17736"/>
                  <a:pt x="175686" y="30965"/>
                  <a:pt x="177803" y="30965"/>
                </a:cubicBezTo>
                <a:cubicBezTo>
                  <a:pt x="179920" y="30965"/>
                  <a:pt x="149228" y="19853"/>
                  <a:pt x="136528" y="15090"/>
                </a:cubicBezTo>
                <a:cubicBezTo>
                  <a:pt x="123828" y="10327"/>
                  <a:pt x="111657" y="3977"/>
                  <a:pt x="101603" y="2390"/>
                </a:cubicBezTo>
                <a:cubicBezTo>
                  <a:pt x="91549" y="803"/>
                  <a:pt x="90490" y="-3431"/>
                  <a:pt x="76203" y="5565"/>
                </a:cubicBezTo>
                <a:cubicBezTo>
                  <a:pt x="61916" y="14561"/>
                  <a:pt x="532" y="70653"/>
                  <a:pt x="3" y="7224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2" name="フリーフォーム 1281">
            <a:extLst>
              <a:ext uri="{FF2B5EF4-FFF2-40B4-BE49-F238E27FC236}">
                <a16:creationId xmlns:a16="http://schemas.microsoft.com/office/drawing/2014/main" id="{276C3461-2B7A-E01A-AC40-E9BB19A4983E}"/>
              </a:ext>
            </a:extLst>
          </p:cNvPr>
          <p:cNvSpPr/>
          <p:nvPr/>
        </p:nvSpPr>
        <p:spPr>
          <a:xfrm>
            <a:off x="8226040" y="10337717"/>
            <a:ext cx="172811" cy="98510"/>
          </a:xfrm>
          <a:custGeom>
            <a:avLst/>
            <a:gdLst>
              <a:gd name="connsiteX0" fmla="*/ 385 w 172811"/>
              <a:gd name="connsiteY0" fmla="*/ 98508 h 98510"/>
              <a:gd name="connsiteX1" fmla="*/ 111510 w 172811"/>
              <a:gd name="connsiteY1" fmla="*/ 12783 h 98510"/>
              <a:gd name="connsiteX2" fmla="*/ 149610 w 172811"/>
              <a:gd name="connsiteY2" fmla="*/ 25483 h 98510"/>
              <a:gd name="connsiteX3" fmla="*/ 171835 w 172811"/>
              <a:gd name="connsiteY3" fmla="*/ 50883 h 98510"/>
              <a:gd name="connsiteX4" fmla="*/ 117860 w 172811"/>
              <a:gd name="connsiteY4" fmla="*/ 83 h 98510"/>
              <a:gd name="connsiteX5" fmla="*/ 41660 w 172811"/>
              <a:gd name="connsiteY5" fmla="*/ 38183 h 98510"/>
              <a:gd name="connsiteX6" fmla="*/ 73410 w 172811"/>
              <a:gd name="connsiteY6" fmla="*/ 9608 h 98510"/>
              <a:gd name="connsiteX7" fmla="*/ 385 w 172811"/>
              <a:gd name="connsiteY7" fmla="*/ 98508 h 985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72811" h="98510">
                <a:moveTo>
                  <a:pt x="385" y="98508"/>
                </a:moveTo>
                <a:cubicBezTo>
                  <a:pt x="6735" y="99037"/>
                  <a:pt x="86639" y="24954"/>
                  <a:pt x="111510" y="12783"/>
                </a:cubicBezTo>
                <a:cubicBezTo>
                  <a:pt x="136381" y="612"/>
                  <a:pt x="139556" y="19133"/>
                  <a:pt x="149610" y="25483"/>
                </a:cubicBezTo>
                <a:cubicBezTo>
                  <a:pt x="159664" y="31833"/>
                  <a:pt x="177127" y="55116"/>
                  <a:pt x="171835" y="50883"/>
                </a:cubicBezTo>
                <a:cubicBezTo>
                  <a:pt x="166543" y="46650"/>
                  <a:pt x="139556" y="2200"/>
                  <a:pt x="117860" y="83"/>
                </a:cubicBezTo>
                <a:cubicBezTo>
                  <a:pt x="96164" y="-2034"/>
                  <a:pt x="49068" y="36596"/>
                  <a:pt x="41660" y="38183"/>
                </a:cubicBezTo>
                <a:cubicBezTo>
                  <a:pt x="34252" y="39770"/>
                  <a:pt x="78702" y="83"/>
                  <a:pt x="73410" y="9608"/>
                </a:cubicBezTo>
                <a:cubicBezTo>
                  <a:pt x="68118" y="19133"/>
                  <a:pt x="-5965" y="97979"/>
                  <a:pt x="385" y="9850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3" name="フリーフォーム 1282">
            <a:extLst>
              <a:ext uri="{FF2B5EF4-FFF2-40B4-BE49-F238E27FC236}">
                <a16:creationId xmlns:a16="http://schemas.microsoft.com/office/drawing/2014/main" id="{31C60017-9AF0-DBB2-F9E2-DE716AB10D66}"/>
              </a:ext>
            </a:extLst>
          </p:cNvPr>
          <p:cNvSpPr/>
          <p:nvPr/>
        </p:nvSpPr>
        <p:spPr>
          <a:xfrm>
            <a:off x="8257544" y="10438387"/>
            <a:ext cx="169590" cy="116680"/>
          </a:xfrm>
          <a:custGeom>
            <a:avLst/>
            <a:gdLst>
              <a:gd name="connsiteX0" fmla="*/ 168906 w 169590"/>
              <a:gd name="connsiteY0" fmla="*/ 1013 h 116680"/>
              <a:gd name="connsiteX1" fmla="*/ 3806 w 169590"/>
              <a:gd name="connsiteY1" fmla="*/ 115313 h 116680"/>
              <a:gd name="connsiteX2" fmla="*/ 60956 w 169590"/>
              <a:gd name="connsiteY2" fmla="*/ 61338 h 116680"/>
              <a:gd name="connsiteX3" fmla="*/ 168906 w 169590"/>
              <a:gd name="connsiteY3" fmla="*/ 1013 h 1166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9590" h="116680">
                <a:moveTo>
                  <a:pt x="168906" y="1013"/>
                </a:moveTo>
                <a:cubicBezTo>
                  <a:pt x="159381" y="10009"/>
                  <a:pt x="21798" y="105259"/>
                  <a:pt x="3806" y="115313"/>
                </a:cubicBezTo>
                <a:cubicBezTo>
                  <a:pt x="-14186" y="125367"/>
                  <a:pt x="36085" y="77213"/>
                  <a:pt x="60956" y="61338"/>
                </a:cubicBezTo>
                <a:cubicBezTo>
                  <a:pt x="85827" y="45463"/>
                  <a:pt x="178431" y="-7983"/>
                  <a:pt x="168906" y="101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4" name="フリーフォーム 1283">
            <a:extLst>
              <a:ext uri="{FF2B5EF4-FFF2-40B4-BE49-F238E27FC236}">
                <a16:creationId xmlns:a16="http://schemas.microsoft.com/office/drawing/2014/main" id="{7F954C23-EB79-E889-1DA7-388B1AEDAFE0}"/>
              </a:ext>
            </a:extLst>
          </p:cNvPr>
          <p:cNvSpPr/>
          <p:nvPr/>
        </p:nvSpPr>
        <p:spPr>
          <a:xfrm>
            <a:off x="8216807" y="10445737"/>
            <a:ext cx="38765" cy="108020"/>
          </a:xfrm>
          <a:custGeom>
            <a:avLst/>
            <a:gdLst>
              <a:gd name="connsiteX0" fmla="*/ 93 w 38765"/>
              <a:gd name="connsiteY0" fmla="*/ 13 h 108020"/>
              <a:gd name="connsiteX1" fmla="*/ 31843 w 38765"/>
              <a:gd name="connsiteY1" fmla="*/ 76213 h 108020"/>
              <a:gd name="connsiteX2" fmla="*/ 38193 w 38765"/>
              <a:gd name="connsiteY2" fmla="*/ 107963 h 108020"/>
              <a:gd name="connsiteX3" fmla="*/ 22318 w 38765"/>
              <a:gd name="connsiteY3" fmla="*/ 82563 h 108020"/>
              <a:gd name="connsiteX4" fmla="*/ 93 w 38765"/>
              <a:gd name="connsiteY4" fmla="*/ 13 h 1080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8765" h="108020">
                <a:moveTo>
                  <a:pt x="93" y="13"/>
                </a:moveTo>
                <a:cubicBezTo>
                  <a:pt x="1681" y="-1045"/>
                  <a:pt x="25493" y="58221"/>
                  <a:pt x="31843" y="76213"/>
                </a:cubicBezTo>
                <a:cubicBezTo>
                  <a:pt x="38193" y="94205"/>
                  <a:pt x="39781" y="106905"/>
                  <a:pt x="38193" y="107963"/>
                </a:cubicBezTo>
                <a:cubicBezTo>
                  <a:pt x="36605" y="109021"/>
                  <a:pt x="27081" y="95263"/>
                  <a:pt x="22318" y="82563"/>
                </a:cubicBezTo>
                <a:cubicBezTo>
                  <a:pt x="17555" y="69863"/>
                  <a:pt x="-1495" y="1071"/>
                  <a:pt x="93" y="1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5" name="フリーフォーム 1284">
            <a:extLst>
              <a:ext uri="{FF2B5EF4-FFF2-40B4-BE49-F238E27FC236}">
                <a16:creationId xmlns:a16="http://schemas.microsoft.com/office/drawing/2014/main" id="{5DE00C3A-10E5-9589-85CF-30470F7E7F60}"/>
              </a:ext>
            </a:extLst>
          </p:cNvPr>
          <p:cNvSpPr/>
          <p:nvPr/>
        </p:nvSpPr>
        <p:spPr>
          <a:xfrm>
            <a:off x="8369250" y="10375745"/>
            <a:ext cx="25458" cy="95363"/>
          </a:xfrm>
          <a:custGeom>
            <a:avLst/>
            <a:gdLst>
              <a:gd name="connsiteX0" fmla="*/ 50 w 25458"/>
              <a:gd name="connsiteY0" fmla="*/ 155 h 95363"/>
              <a:gd name="connsiteX1" fmla="*/ 19100 w 25458"/>
              <a:gd name="connsiteY1" fmla="*/ 92230 h 95363"/>
              <a:gd name="connsiteX2" fmla="*/ 25450 w 25458"/>
              <a:gd name="connsiteY2" fmla="*/ 70005 h 95363"/>
              <a:gd name="connsiteX3" fmla="*/ 50 w 25458"/>
              <a:gd name="connsiteY3" fmla="*/ 155 h 953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458" h="95363">
                <a:moveTo>
                  <a:pt x="50" y="155"/>
                </a:moveTo>
                <a:cubicBezTo>
                  <a:pt x="-1008" y="3859"/>
                  <a:pt x="14867" y="80588"/>
                  <a:pt x="19100" y="92230"/>
                </a:cubicBezTo>
                <a:cubicBezTo>
                  <a:pt x="23333" y="103872"/>
                  <a:pt x="24921" y="80059"/>
                  <a:pt x="25450" y="70005"/>
                </a:cubicBezTo>
                <a:cubicBezTo>
                  <a:pt x="25979" y="59951"/>
                  <a:pt x="1108" y="-3549"/>
                  <a:pt x="50" y="15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6" name="フリーフォーム 1285">
            <a:extLst>
              <a:ext uri="{FF2B5EF4-FFF2-40B4-BE49-F238E27FC236}">
                <a16:creationId xmlns:a16="http://schemas.microsoft.com/office/drawing/2014/main" id="{ABC4742C-ECC7-1C7A-211F-41A3E3682FFA}"/>
              </a:ext>
            </a:extLst>
          </p:cNvPr>
          <p:cNvSpPr/>
          <p:nvPr/>
        </p:nvSpPr>
        <p:spPr>
          <a:xfrm>
            <a:off x="8262834" y="10433007"/>
            <a:ext cx="91107" cy="60021"/>
          </a:xfrm>
          <a:custGeom>
            <a:avLst/>
            <a:gdLst>
              <a:gd name="connsiteX0" fmla="*/ 90591 w 91107"/>
              <a:gd name="connsiteY0" fmla="*/ 43 h 60021"/>
              <a:gd name="connsiteX1" fmla="*/ 1691 w 91107"/>
              <a:gd name="connsiteY1" fmla="*/ 57193 h 60021"/>
              <a:gd name="connsiteX2" fmla="*/ 36616 w 91107"/>
              <a:gd name="connsiteY2" fmla="*/ 47668 h 60021"/>
              <a:gd name="connsiteX3" fmla="*/ 90591 w 91107"/>
              <a:gd name="connsiteY3" fmla="*/ 43 h 600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1107" h="60021">
                <a:moveTo>
                  <a:pt x="90591" y="43"/>
                </a:moveTo>
                <a:cubicBezTo>
                  <a:pt x="84770" y="1631"/>
                  <a:pt x="10687" y="49256"/>
                  <a:pt x="1691" y="57193"/>
                </a:cubicBezTo>
                <a:cubicBezTo>
                  <a:pt x="-7305" y="65131"/>
                  <a:pt x="21799" y="54547"/>
                  <a:pt x="36616" y="47668"/>
                </a:cubicBezTo>
                <a:cubicBezTo>
                  <a:pt x="51433" y="40789"/>
                  <a:pt x="96412" y="-1545"/>
                  <a:pt x="90591" y="4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7" name="フリーフォーム 1286">
            <a:extLst>
              <a:ext uri="{FF2B5EF4-FFF2-40B4-BE49-F238E27FC236}">
                <a16:creationId xmlns:a16="http://schemas.microsoft.com/office/drawing/2014/main" id="{BE113191-AE96-6B9E-1CB0-9DCB06411F0F}"/>
              </a:ext>
            </a:extLst>
          </p:cNvPr>
          <p:cNvSpPr/>
          <p:nvPr/>
        </p:nvSpPr>
        <p:spPr>
          <a:xfrm>
            <a:off x="8788318" y="9852006"/>
            <a:ext cx="176570" cy="342088"/>
          </a:xfrm>
          <a:custGeom>
            <a:avLst/>
            <a:gdLst>
              <a:gd name="connsiteX0" fmla="*/ 82 w 176570"/>
              <a:gd name="connsiteY0" fmla="*/ 19 h 342088"/>
              <a:gd name="connsiteX1" fmla="*/ 146132 w 176570"/>
              <a:gd name="connsiteY1" fmla="*/ 206394 h 342088"/>
              <a:gd name="connsiteX2" fmla="*/ 168357 w 176570"/>
              <a:gd name="connsiteY2" fmla="*/ 250844 h 342088"/>
              <a:gd name="connsiteX3" fmla="*/ 171532 w 176570"/>
              <a:gd name="connsiteY3" fmla="*/ 295294 h 342088"/>
              <a:gd name="connsiteX4" fmla="*/ 155657 w 176570"/>
              <a:gd name="connsiteY4" fmla="*/ 339744 h 342088"/>
              <a:gd name="connsiteX5" fmla="*/ 168357 w 176570"/>
              <a:gd name="connsiteY5" fmla="*/ 219094 h 342088"/>
              <a:gd name="connsiteX6" fmla="*/ 82 w 176570"/>
              <a:gd name="connsiteY6" fmla="*/ 19 h 3420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76570" h="342088">
                <a:moveTo>
                  <a:pt x="82" y="19"/>
                </a:moveTo>
                <a:cubicBezTo>
                  <a:pt x="-3622" y="-2098"/>
                  <a:pt x="118086" y="164590"/>
                  <a:pt x="146132" y="206394"/>
                </a:cubicBezTo>
                <a:cubicBezTo>
                  <a:pt x="174178" y="248198"/>
                  <a:pt x="164124" y="236027"/>
                  <a:pt x="168357" y="250844"/>
                </a:cubicBezTo>
                <a:cubicBezTo>
                  <a:pt x="172590" y="265661"/>
                  <a:pt x="173649" y="280477"/>
                  <a:pt x="171532" y="295294"/>
                </a:cubicBezTo>
                <a:cubicBezTo>
                  <a:pt x="169415" y="310111"/>
                  <a:pt x="156186" y="352444"/>
                  <a:pt x="155657" y="339744"/>
                </a:cubicBezTo>
                <a:cubicBezTo>
                  <a:pt x="155128" y="327044"/>
                  <a:pt x="192699" y="269894"/>
                  <a:pt x="168357" y="219094"/>
                </a:cubicBezTo>
                <a:cubicBezTo>
                  <a:pt x="144015" y="168294"/>
                  <a:pt x="3786" y="2136"/>
                  <a:pt x="82" y="1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8" name="フリーフォーム 1287">
            <a:extLst>
              <a:ext uri="{FF2B5EF4-FFF2-40B4-BE49-F238E27FC236}">
                <a16:creationId xmlns:a16="http://schemas.microsoft.com/office/drawing/2014/main" id="{A424F6A1-8082-7A98-E2E0-B42F1B2DFE38}"/>
              </a:ext>
            </a:extLst>
          </p:cNvPr>
          <p:cNvSpPr/>
          <p:nvPr/>
        </p:nvSpPr>
        <p:spPr>
          <a:xfrm>
            <a:off x="8746619" y="10105604"/>
            <a:ext cx="76924" cy="190962"/>
          </a:xfrm>
          <a:custGeom>
            <a:avLst/>
            <a:gdLst>
              <a:gd name="connsiteX0" fmla="*/ 76706 w 76924"/>
              <a:gd name="connsiteY0" fmla="*/ 421 h 190962"/>
              <a:gd name="connsiteX1" fmla="*/ 25906 w 76924"/>
              <a:gd name="connsiteY1" fmla="*/ 82971 h 190962"/>
              <a:gd name="connsiteX2" fmla="*/ 16381 w 76924"/>
              <a:gd name="connsiteY2" fmla="*/ 130596 h 190962"/>
              <a:gd name="connsiteX3" fmla="*/ 6856 w 76924"/>
              <a:gd name="connsiteY3" fmla="*/ 190921 h 190962"/>
              <a:gd name="connsiteX4" fmla="*/ 3681 w 76924"/>
              <a:gd name="connsiteY4" fmla="*/ 121071 h 190962"/>
              <a:gd name="connsiteX5" fmla="*/ 76706 w 76924"/>
              <a:gd name="connsiteY5" fmla="*/ 421 h 1909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6924" h="190962">
                <a:moveTo>
                  <a:pt x="76706" y="421"/>
                </a:moveTo>
                <a:cubicBezTo>
                  <a:pt x="80410" y="-5929"/>
                  <a:pt x="35960" y="61275"/>
                  <a:pt x="25906" y="82971"/>
                </a:cubicBezTo>
                <a:cubicBezTo>
                  <a:pt x="15852" y="104667"/>
                  <a:pt x="19556" y="112604"/>
                  <a:pt x="16381" y="130596"/>
                </a:cubicBezTo>
                <a:cubicBezTo>
                  <a:pt x="13206" y="148588"/>
                  <a:pt x="8973" y="192509"/>
                  <a:pt x="6856" y="190921"/>
                </a:cubicBezTo>
                <a:cubicBezTo>
                  <a:pt x="4739" y="189333"/>
                  <a:pt x="-5315" y="148058"/>
                  <a:pt x="3681" y="121071"/>
                </a:cubicBezTo>
                <a:cubicBezTo>
                  <a:pt x="12677" y="94084"/>
                  <a:pt x="73002" y="6771"/>
                  <a:pt x="76706" y="42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9" name="フリーフォーム 1288">
            <a:extLst>
              <a:ext uri="{FF2B5EF4-FFF2-40B4-BE49-F238E27FC236}">
                <a16:creationId xmlns:a16="http://schemas.microsoft.com/office/drawing/2014/main" id="{26F55CE9-6114-8618-E639-AB5235A77D13}"/>
              </a:ext>
            </a:extLst>
          </p:cNvPr>
          <p:cNvSpPr/>
          <p:nvPr/>
        </p:nvSpPr>
        <p:spPr>
          <a:xfrm>
            <a:off x="8692232" y="10258386"/>
            <a:ext cx="112045" cy="320771"/>
          </a:xfrm>
          <a:custGeom>
            <a:avLst/>
            <a:gdLst>
              <a:gd name="connsiteX0" fmla="*/ 112043 w 112045"/>
              <a:gd name="connsiteY0" fmla="*/ 39 h 320771"/>
              <a:gd name="connsiteX1" fmla="*/ 23143 w 112045"/>
              <a:gd name="connsiteY1" fmla="*/ 111164 h 320771"/>
              <a:gd name="connsiteX2" fmla="*/ 7268 w 112045"/>
              <a:gd name="connsiteY2" fmla="*/ 146089 h 320771"/>
              <a:gd name="connsiteX3" fmla="*/ 918 w 112045"/>
              <a:gd name="connsiteY3" fmla="*/ 212764 h 320771"/>
              <a:gd name="connsiteX4" fmla="*/ 7268 w 112045"/>
              <a:gd name="connsiteY4" fmla="*/ 266739 h 320771"/>
              <a:gd name="connsiteX5" fmla="*/ 61243 w 112045"/>
              <a:gd name="connsiteY5" fmla="*/ 320714 h 320771"/>
              <a:gd name="connsiteX6" fmla="*/ 13618 w 112045"/>
              <a:gd name="connsiteY6" fmla="*/ 276264 h 320771"/>
              <a:gd name="connsiteX7" fmla="*/ 4093 w 112045"/>
              <a:gd name="connsiteY7" fmla="*/ 234989 h 320771"/>
              <a:gd name="connsiteX8" fmla="*/ 918 w 112045"/>
              <a:gd name="connsiteY8" fmla="*/ 133389 h 320771"/>
              <a:gd name="connsiteX9" fmla="*/ 19968 w 112045"/>
              <a:gd name="connsiteY9" fmla="*/ 98464 h 320771"/>
              <a:gd name="connsiteX10" fmla="*/ 112043 w 112045"/>
              <a:gd name="connsiteY10" fmla="*/ 39 h 3207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12045" h="320771">
                <a:moveTo>
                  <a:pt x="112043" y="39"/>
                </a:moveTo>
                <a:cubicBezTo>
                  <a:pt x="112572" y="2156"/>
                  <a:pt x="40606" y="86822"/>
                  <a:pt x="23143" y="111164"/>
                </a:cubicBezTo>
                <a:cubicBezTo>
                  <a:pt x="5680" y="135506"/>
                  <a:pt x="10972" y="129156"/>
                  <a:pt x="7268" y="146089"/>
                </a:cubicBezTo>
                <a:cubicBezTo>
                  <a:pt x="3564" y="163022"/>
                  <a:pt x="918" y="192656"/>
                  <a:pt x="918" y="212764"/>
                </a:cubicBezTo>
                <a:cubicBezTo>
                  <a:pt x="918" y="232872"/>
                  <a:pt x="-2786" y="248747"/>
                  <a:pt x="7268" y="266739"/>
                </a:cubicBezTo>
                <a:cubicBezTo>
                  <a:pt x="17322" y="284731"/>
                  <a:pt x="60185" y="319126"/>
                  <a:pt x="61243" y="320714"/>
                </a:cubicBezTo>
                <a:cubicBezTo>
                  <a:pt x="62301" y="322302"/>
                  <a:pt x="23143" y="290551"/>
                  <a:pt x="13618" y="276264"/>
                </a:cubicBezTo>
                <a:cubicBezTo>
                  <a:pt x="4093" y="261977"/>
                  <a:pt x="6210" y="258802"/>
                  <a:pt x="4093" y="234989"/>
                </a:cubicBezTo>
                <a:cubicBezTo>
                  <a:pt x="1976" y="211176"/>
                  <a:pt x="-1728" y="156143"/>
                  <a:pt x="918" y="133389"/>
                </a:cubicBezTo>
                <a:cubicBezTo>
                  <a:pt x="3564" y="110635"/>
                  <a:pt x="4093" y="116456"/>
                  <a:pt x="19968" y="98464"/>
                </a:cubicBezTo>
                <a:cubicBezTo>
                  <a:pt x="35843" y="80472"/>
                  <a:pt x="111514" y="-2078"/>
                  <a:pt x="112043" y="3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0" name="フリーフォーム 1289">
            <a:extLst>
              <a:ext uri="{FF2B5EF4-FFF2-40B4-BE49-F238E27FC236}">
                <a16:creationId xmlns:a16="http://schemas.microsoft.com/office/drawing/2014/main" id="{6396F4C6-16E0-BB43-1A00-AE2507F90D48}"/>
              </a:ext>
            </a:extLst>
          </p:cNvPr>
          <p:cNvSpPr/>
          <p:nvPr/>
        </p:nvSpPr>
        <p:spPr>
          <a:xfrm>
            <a:off x="8692332" y="10423494"/>
            <a:ext cx="80842" cy="154243"/>
          </a:xfrm>
          <a:custGeom>
            <a:avLst/>
            <a:gdLst>
              <a:gd name="connsiteX0" fmla="*/ 10343 w 80842"/>
              <a:gd name="connsiteY0" fmla="*/ 31 h 154243"/>
              <a:gd name="connsiteX1" fmla="*/ 3993 w 80842"/>
              <a:gd name="connsiteY1" fmla="*/ 82581 h 154243"/>
              <a:gd name="connsiteX2" fmla="*/ 80193 w 80842"/>
              <a:gd name="connsiteY2" fmla="*/ 152431 h 154243"/>
              <a:gd name="connsiteX3" fmla="*/ 38918 w 80842"/>
              <a:gd name="connsiteY3" fmla="*/ 130206 h 154243"/>
              <a:gd name="connsiteX4" fmla="*/ 7168 w 80842"/>
              <a:gd name="connsiteY4" fmla="*/ 92106 h 154243"/>
              <a:gd name="connsiteX5" fmla="*/ 10343 w 80842"/>
              <a:gd name="connsiteY5" fmla="*/ 31 h 1542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0842" h="154243">
                <a:moveTo>
                  <a:pt x="10343" y="31"/>
                </a:moveTo>
                <a:cubicBezTo>
                  <a:pt x="9814" y="-1556"/>
                  <a:pt x="-7649" y="57181"/>
                  <a:pt x="3993" y="82581"/>
                </a:cubicBezTo>
                <a:cubicBezTo>
                  <a:pt x="15635" y="107981"/>
                  <a:pt x="74372" y="144494"/>
                  <a:pt x="80193" y="152431"/>
                </a:cubicBezTo>
                <a:cubicBezTo>
                  <a:pt x="86014" y="160368"/>
                  <a:pt x="51089" y="140260"/>
                  <a:pt x="38918" y="130206"/>
                </a:cubicBezTo>
                <a:cubicBezTo>
                  <a:pt x="26747" y="120152"/>
                  <a:pt x="12989" y="111156"/>
                  <a:pt x="7168" y="92106"/>
                </a:cubicBezTo>
                <a:cubicBezTo>
                  <a:pt x="1347" y="73056"/>
                  <a:pt x="10872" y="1618"/>
                  <a:pt x="10343" y="3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1" name="フリーフォーム 1290">
            <a:extLst>
              <a:ext uri="{FF2B5EF4-FFF2-40B4-BE49-F238E27FC236}">
                <a16:creationId xmlns:a16="http://schemas.microsoft.com/office/drawing/2014/main" id="{B4241DE0-4CCA-FAE2-2C20-89C0B3128AF5}"/>
              </a:ext>
            </a:extLst>
          </p:cNvPr>
          <p:cNvSpPr/>
          <p:nvPr/>
        </p:nvSpPr>
        <p:spPr>
          <a:xfrm>
            <a:off x="8681510" y="10280173"/>
            <a:ext cx="65732" cy="244976"/>
          </a:xfrm>
          <a:custGeom>
            <a:avLst/>
            <a:gdLst>
              <a:gd name="connsiteX0" fmla="*/ 65615 w 65732"/>
              <a:gd name="connsiteY0" fmla="*/ 477 h 244976"/>
              <a:gd name="connsiteX1" fmla="*/ 2115 w 65732"/>
              <a:gd name="connsiteY1" fmla="*/ 137002 h 244976"/>
              <a:gd name="connsiteX2" fmla="*/ 14815 w 65732"/>
              <a:gd name="connsiteY2" fmla="*/ 244952 h 244976"/>
              <a:gd name="connsiteX3" fmla="*/ 11640 w 65732"/>
              <a:gd name="connsiteY3" fmla="*/ 146527 h 244976"/>
              <a:gd name="connsiteX4" fmla="*/ 17990 w 65732"/>
              <a:gd name="connsiteY4" fmla="*/ 92552 h 244976"/>
              <a:gd name="connsiteX5" fmla="*/ 65615 w 65732"/>
              <a:gd name="connsiteY5" fmla="*/ 477 h 2449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5732" h="244976">
                <a:moveTo>
                  <a:pt x="65615" y="477"/>
                </a:moveTo>
                <a:cubicBezTo>
                  <a:pt x="62969" y="7885"/>
                  <a:pt x="10582" y="96256"/>
                  <a:pt x="2115" y="137002"/>
                </a:cubicBezTo>
                <a:cubicBezTo>
                  <a:pt x="-6352" y="177748"/>
                  <a:pt x="13228" y="243365"/>
                  <a:pt x="14815" y="244952"/>
                </a:cubicBezTo>
                <a:cubicBezTo>
                  <a:pt x="16402" y="246539"/>
                  <a:pt x="11111" y="171927"/>
                  <a:pt x="11640" y="146527"/>
                </a:cubicBezTo>
                <a:cubicBezTo>
                  <a:pt x="12169" y="121127"/>
                  <a:pt x="10582" y="111073"/>
                  <a:pt x="17990" y="92552"/>
                </a:cubicBezTo>
                <a:cubicBezTo>
                  <a:pt x="25398" y="74031"/>
                  <a:pt x="68261" y="-6931"/>
                  <a:pt x="65615" y="47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2" name="フリーフォーム 1291">
            <a:extLst>
              <a:ext uri="{FF2B5EF4-FFF2-40B4-BE49-F238E27FC236}">
                <a16:creationId xmlns:a16="http://schemas.microsoft.com/office/drawing/2014/main" id="{B51B8F03-653F-2860-0BC0-5707EC75B817}"/>
              </a:ext>
            </a:extLst>
          </p:cNvPr>
          <p:cNvSpPr/>
          <p:nvPr/>
        </p:nvSpPr>
        <p:spPr>
          <a:xfrm>
            <a:off x="8924466" y="10159449"/>
            <a:ext cx="25859" cy="236423"/>
          </a:xfrm>
          <a:custGeom>
            <a:avLst/>
            <a:gdLst>
              <a:gd name="connsiteX0" fmla="*/ 459 w 25859"/>
              <a:gd name="connsiteY0" fmla="*/ 551 h 236423"/>
              <a:gd name="connsiteX1" fmla="*/ 13159 w 25859"/>
              <a:gd name="connsiteY1" fmla="*/ 95801 h 236423"/>
              <a:gd name="connsiteX2" fmla="*/ 16334 w 25859"/>
              <a:gd name="connsiteY2" fmla="*/ 140251 h 236423"/>
              <a:gd name="connsiteX3" fmla="*/ 9984 w 25859"/>
              <a:gd name="connsiteY3" fmla="*/ 187876 h 236423"/>
              <a:gd name="connsiteX4" fmla="*/ 459 w 25859"/>
              <a:gd name="connsiteY4" fmla="*/ 235501 h 236423"/>
              <a:gd name="connsiteX5" fmla="*/ 25859 w 25859"/>
              <a:gd name="connsiteY5" fmla="*/ 143426 h 236423"/>
              <a:gd name="connsiteX6" fmla="*/ 459 w 25859"/>
              <a:gd name="connsiteY6" fmla="*/ 551 h 2364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5859" h="236423">
                <a:moveTo>
                  <a:pt x="459" y="551"/>
                </a:moveTo>
                <a:cubicBezTo>
                  <a:pt x="-1658" y="-7386"/>
                  <a:pt x="10513" y="72518"/>
                  <a:pt x="13159" y="95801"/>
                </a:cubicBezTo>
                <a:cubicBezTo>
                  <a:pt x="15805" y="119084"/>
                  <a:pt x="16863" y="124905"/>
                  <a:pt x="16334" y="140251"/>
                </a:cubicBezTo>
                <a:cubicBezTo>
                  <a:pt x="15805" y="155597"/>
                  <a:pt x="12630" y="172001"/>
                  <a:pt x="9984" y="187876"/>
                </a:cubicBezTo>
                <a:cubicBezTo>
                  <a:pt x="7338" y="203751"/>
                  <a:pt x="-2187" y="242909"/>
                  <a:pt x="459" y="235501"/>
                </a:cubicBezTo>
                <a:cubicBezTo>
                  <a:pt x="3105" y="228093"/>
                  <a:pt x="25859" y="176763"/>
                  <a:pt x="25859" y="143426"/>
                </a:cubicBezTo>
                <a:cubicBezTo>
                  <a:pt x="25859" y="110089"/>
                  <a:pt x="2576" y="8488"/>
                  <a:pt x="459" y="55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3" name="フリーフォーム 1292">
            <a:extLst>
              <a:ext uri="{FF2B5EF4-FFF2-40B4-BE49-F238E27FC236}">
                <a16:creationId xmlns:a16="http://schemas.microsoft.com/office/drawing/2014/main" id="{7A2211D7-D02D-583F-3A2A-73ECB1F05C7A}"/>
              </a:ext>
            </a:extLst>
          </p:cNvPr>
          <p:cNvSpPr/>
          <p:nvPr/>
        </p:nvSpPr>
        <p:spPr>
          <a:xfrm>
            <a:off x="8719696" y="10293013"/>
            <a:ext cx="138682" cy="222620"/>
          </a:xfrm>
          <a:custGeom>
            <a:avLst/>
            <a:gdLst>
              <a:gd name="connsiteX0" fmla="*/ 138554 w 138682"/>
              <a:gd name="connsiteY0" fmla="*/ 337 h 222620"/>
              <a:gd name="connsiteX1" fmla="*/ 21079 w 138682"/>
              <a:gd name="connsiteY1" fmla="*/ 140037 h 222620"/>
              <a:gd name="connsiteX2" fmla="*/ 2029 w 138682"/>
              <a:gd name="connsiteY2" fmla="*/ 222587 h 222620"/>
              <a:gd name="connsiteX3" fmla="*/ 5204 w 138682"/>
              <a:gd name="connsiteY3" fmla="*/ 149562 h 222620"/>
              <a:gd name="connsiteX4" fmla="*/ 43304 w 138682"/>
              <a:gd name="connsiteY4" fmla="*/ 101937 h 222620"/>
              <a:gd name="connsiteX5" fmla="*/ 138554 w 138682"/>
              <a:gd name="connsiteY5" fmla="*/ 337 h 2226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38682" h="222620">
                <a:moveTo>
                  <a:pt x="138554" y="337"/>
                </a:moveTo>
                <a:cubicBezTo>
                  <a:pt x="134850" y="6687"/>
                  <a:pt x="43833" y="102995"/>
                  <a:pt x="21079" y="140037"/>
                </a:cubicBezTo>
                <a:cubicBezTo>
                  <a:pt x="-1675" y="177079"/>
                  <a:pt x="4675" y="221000"/>
                  <a:pt x="2029" y="222587"/>
                </a:cubicBezTo>
                <a:cubicBezTo>
                  <a:pt x="-617" y="224175"/>
                  <a:pt x="-1675" y="169670"/>
                  <a:pt x="5204" y="149562"/>
                </a:cubicBezTo>
                <a:cubicBezTo>
                  <a:pt x="12083" y="129454"/>
                  <a:pt x="21608" y="124691"/>
                  <a:pt x="43304" y="101937"/>
                </a:cubicBezTo>
                <a:cubicBezTo>
                  <a:pt x="65000" y="79183"/>
                  <a:pt x="142258" y="-6013"/>
                  <a:pt x="138554" y="33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4" name="フリーフォーム 1293">
            <a:extLst>
              <a:ext uri="{FF2B5EF4-FFF2-40B4-BE49-F238E27FC236}">
                <a16:creationId xmlns:a16="http://schemas.microsoft.com/office/drawing/2014/main" id="{FA103629-1FB4-FE61-FF80-9748625741F4}"/>
              </a:ext>
            </a:extLst>
          </p:cNvPr>
          <p:cNvSpPr/>
          <p:nvPr/>
        </p:nvSpPr>
        <p:spPr>
          <a:xfrm>
            <a:off x="8842061" y="10115501"/>
            <a:ext cx="32073" cy="168799"/>
          </a:xfrm>
          <a:custGeom>
            <a:avLst/>
            <a:gdLst>
              <a:gd name="connsiteX0" fmla="*/ 314 w 32073"/>
              <a:gd name="connsiteY0" fmla="*/ 49 h 168799"/>
              <a:gd name="connsiteX1" fmla="*/ 16189 w 32073"/>
              <a:gd name="connsiteY1" fmla="*/ 85774 h 168799"/>
              <a:gd name="connsiteX2" fmla="*/ 22539 w 32073"/>
              <a:gd name="connsiteY2" fmla="*/ 127049 h 168799"/>
              <a:gd name="connsiteX3" fmla="*/ 9839 w 32073"/>
              <a:gd name="connsiteY3" fmla="*/ 168324 h 168799"/>
              <a:gd name="connsiteX4" fmla="*/ 32064 w 32073"/>
              <a:gd name="connsiteY4" fmla="*/ 98474 h 168799"/>
              <a:gd name="connsiteX5" fmla="*/ 314 w 32073"/>
              <a:gd name="connsiteY5" fmla="*/ 49 h 1687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073" h="168799">
                <a:moveTo>
                  <a:pt x="314" y="49"/>
                </a:moveTo>
                <a:cubicBezTo>
                  <a:pt x="-2332" y="-2068"/>
                  <a:pt x="12485" y="64607"/>
                  <a:pt x="16189" y="85774"/>
                </a:cubicBezTo>
                <a:cubicBezTo>
                  <a:pt x="19893" y="106941"/>
                  <a:pt x="23597" y="113291"/>
                  <a:pt x="22539" y="127049"/>
                </a:cubicBezTo>
                <a:cubicBezTo>
                  <a:pt x="21481" y="140807"/>
                  <a:pt x="8252" y="173086"/>
                  <a:pt x="9839" y="168324"/>
                </a:cubicBezTo>
                <a:cubicBezTo>
                  <a:pt x="11426" y="163562"/>
                  <a:pt x="32593" y="120699"/>
                  <a:pt x="32064" y="98474"/>
                </a:cubicBezTo>
                <a:cubicBezTo>
                  <a:pt x="31535" y="76249"/>
                  <a:pt x="2960" y="2166"/>
                  <a:pt x="314" y="4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5" name="フリーフォーム 1294">
            <a:extLst>
              <a:ext uri="{FF2B5EF4-FFF2-40B4-BE49-F238E27FC236}">
                <a16:creationId xmlns:a16="http://schemas.microsoft.com/office/drawing/2014/main" id="{971684E9-366E-373E-E11C-915C4B92492D}"/>
              </a:ext>
            </a:extLst>
          </p:cNvPr>
          <p:cNvSpPr/>
          <p:nvPr/>
        </p:nvSpPr>
        <p:spPr>
          <a:xfrm>
            <a:off x="8826495" y="10023421"/>
            <a:ext cx="79935" cy="137049"/>
          </a:xfrm>
          <a:custGeom>
            <a:avLst/>
            <a:gdLst>
              <a:gd name="connsiteX0" fmla="*/ 5 w 79935"/>
              <a:gd name="connsiteY0" fmla="*/ 54 h 137049"/>
              <a:gd name="connsiteX1" fmla="*/ 50805 w 79935"/>
              <a:gd name="connsiteY1" fmla="*/ 76254 h 137049"/>
              <a:gd name="connsiteX2" fmla="*/ 69855 w 79935"/>
              <a:gd name="connsiteY2" fmla="*/ 111179 h 137049"/>
              <a:gd name="connsiteX3" fmla="*/ 79380 w 79935"/>
              <a:gd name="connsiteY3" fmla="*/ 136579 h 137049"/>
              <a:gd name="connsiteX4" fmla="*/ 53980 w 79935"/>
              <a:gd name="connsiteY4" fmla="*/ 88954 h 137049"/>
              <a:gd name="connsiteX5" fmla="*/ 5 w 79935"/>
              <a:gd name="connsiteY5" fmla="*/ 54 h 1370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9935" h="137049">
                <a:moveTo>
                  <a:pt x="5" y="54"/>
                </a:moveTo>
                <a:cubicBezTo>
                  <a:pt x="-524" y="-2063"/>
                  <a:pt x="39163" y="57733"/>
                  <a:pt x="50805" y="76254"/>
                </a:cubicBezTo>
                <a:cubicBezTo>
                  <a:pt x="62447" y="94775"/>
                  <a:pt x="65093" y="101125"/>
                  <a:pt x="69855" y="111179"/>
                </a:cubicBezTo>
                <a:cubicBezTo>
                  <a:pt x="74618" y="121233"/>
                  <a:pt x="82026" y="140283"/>
                  <a:pt x="79380" y="136579"/>
                </a:cubicBezTo>
                <a:cubicBezTo>
                  <a:pt x="76734" y="132875"/>
                  <a:pt x="65622" y="106946"/>
                  <a:pt x="53980" y="88954"/>
                </a:cubicBezTo>
                <a:cubicBezTo>
                  <a:pt x="42338" y="70962"/>
                  <a:pt x="534" y="2171"/>
                  <a:pt x="5" y="5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6" name="フリーフォーム 1295">
            <a:extLst>
              <a:ext uri="{FF2B5EF4-FFF2-40B4-BE49-F238E27FC236}">
                <a16:creationId xmlns:a16="http://schemas.microsoft.com/office/drawing/2014/main" id="{8B70F9E0-0845-4FF8-9F48-FECAA1E94F62}"/>
              </a:ext>
            </a:extLst>
          </p:cNvPr>
          <p:cNvSpPr/>
          <p:nvPr/>
        </p:nvSpPr>
        <p:spPr>
          <a:xfrm>
            <a:off x="8787405" y="10422201"/>
            <a:ext cx="134634" cy="162116"/>
          </a:xfrm>
          <a:custGeom>
            <a:avLst/>
            <a:gdLst>
              <a:gd name="connsiteX0" fmla="*/ 134345 w 134634"/>
              <a:gd name="connsiteY0" fmla="*/ 1324 h 162116"/>
              <a:gd name="connsiteX1" fmla="*/ 4170 w 134634"/>
              <a:gd name="connsiteY1" fmla="*/ 160074 h 162116"/>
              <a:gd name="connsiteX2" fmla="*/ 39095 w 134634"/>
              <a:gd name="connsiteY2" fmla="*/ 87049 h 162116"/>
              <a:gd name="connsiteX3" fmla="*/ 134345 w 134634"/>
              <a:gd name="connsiteY3" fmla="*/ 1324 h 1621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4634" h="162116">
                <a:moveTo>
                  <a:pt x="134345" y="1324"/>
                </a:moveTo>
                <a:cubicBezTo>
                  <a:pt x="128524" y="13495"/>
                  <a:pt x="20045" y="145787"/>
                  <a:pt x="4170" y="160074"/>
                </a:cubicBezTo>
                <a:cubicBezTo>
                  <a:pt x="-11705" y="174362"/>
                  <a:pt x="21632" y="109803"/>
                  <a:pt x="39095" y="87049"/>
                </a:cubicBezTo>
                <a:cubicBezTo>
                  <a:pt x="56557" y="64295"/>
                  <a:pt x="140166" y="-10847"/>
                  <a:pt x="134345" y="132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7" name="フリーフォーム 1296">
            <a:extLst>
              <a:ext uri="{FF2B5EF4-FFF2-40B4-BE49-F238E27FC236}">
                <a16:creationId xmlns:a16="http://schemas.microsoft.com/office/drawing/2014/main" id="{7B3E85D5-D0CD-61DF-A007-D241953A2361}"/>
              </a:ext>
            </a:extLst>
          </p:cNvPr>
          <p:cNvSpPr/>
          <p:nvPr/>
        </p:nvSpPr>
        <p:spPr>
          <a:xfrm>
            <a:off x="8733060" y="10369550"/>
            <a:ext cx="87103" cy="209550"/>
          </a:xfrm>
          <a:custGeom>
            <a:avLst/>
            <a:gdLst>
              <a:gd name="connsiteX0" fmla="*/ 87090 w 87103"/>
              <a:gd name="connsiteY0" fmla="*/ 0 h 209550"/>
              <a:gd name="connsiteX1" fmla="*/ 10890 w 87103"/>
              <a:gd name="connsiteY1" fmla="*/ 92075 h 209550"/>
              <a:gd name="connsiteX2" fmla="*/ 7715 w 87103"/>
              <a:gd name="connsiteY2" fmla="*/ 130175 h 209550"/>
              <a:gd name="connsiteX3" fmla="*/ 48990 w 87103"/>
              <a:gd name="connsiteY3" fmla="*/ 209550 h 209550"/>
              <a:gd name="connsiteX4" fmla="*/ 1365 w 87103"/>
              <a:gd name="connsiteY4" fmla="*/ 130175 h 209550"/>
              <a:gd name="connsiteX5" fmla="*/ 17240 w 87103"/>
              <a:gd name="connsiteY5" fmla="*/ 92075 h 209550"/>
              <a:gd name="connsiteX6" fmla="*/ 87090 w 87103"/>
              <a:gd name="connsiteY6" fmla="*/ 0 h 209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87103" h="209550">
                <a:moveTo>
                  <a:pt x="87090" y="0"/>
                </a:moveTo>
                <a:cubicBezTo>
                  <a:pt x="86032" y="0"/>
                  <a:pt x="24119" y="70379"/>
                  <a:pt x="10890" y="92075"/>
                </a:cubicBezTo>
                <a:cubicBezTo>
                  <a:pt x="-2339" y="113771"/>
                  <a:pt x="1365" y="110596"/>
                  <a:pt x="7715" y="130175"/>
                </a:cubicBezTo>
                <a:cubicBezTo>
                  <a:pt x="14065" y="149754"/>
                  <a:pt x="50048" y="209550"/>
                  <a:pt x="48990" y="209550"/>
                </a:cubicBezTo>
                <a:cubicBezTo>
                  <a:pt x="47932" y="209550"/>
                  <a:pt x="6657" y="149754"/>
                  <a:pt x="1365" y="130175"/>
                </a:cubicBezTo>
                <a:cubicBezTo>
                  <a:pt x="-3927" y="110596"/>
                  <a:pt x="7186" y="109537"/>
                  <a:pt x="17240" y="92075"/>
                </a:cubicBezTo>
                <a:cubicBezTo>
                  <a:pt x="27294" y="74613"/>
                  <a:pt x="88148" y="0"/>
                  <a:pt x="87090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8" name="フリーフォーム 1297">
            <a:extLst>
              <a:ext uri="{FF2B5EF4-FFF2-40B4-BE49-F238E27FC236}">
                <a16:creationId xmlns:a16="http://schemas.microsoft.com/office/drawing/2014/main" id="{0A22AD49-2A6F-2A96-5F49-3C0D1280CB7E}"/>
              </a:ext>
            </a:extLst>
          </p:cNvPr>
          <p:cNvSpPr/>
          <p:nvPr/>
        </p:nvSpPr>
        <p:spPr>
          <a:xfrm>
            <a:off x="8772522" y="10394909"/>
            <a:ext cx="109739" cy="63648"/>
          </a:xfrm>
          <a:custGeom>
            <a:avLst/>
            <a:gdLst>
              <a:gd name="connsiteX0" fmla="*/ 3 w 109739"/>
              <a:gd name="connsiteY0" fmla="*/ 19091 h 63648"/>
              <a:gd name="connsiteX1" fmla="*/ 76203 w 109739"/>
              <a:gd name="connsiteY1" fmla="*/ 41 h 63648"/>
              <a:gd name="connsiteX2" fmla="*/ 104778 w 109739"/>
              <a:gd name="connsiteY2" fmla="*/ 25441 h 63648"/>
              <a:gd name="connsiteX3" fmla="*/ 107953 w 109739"/>
              <a:gd name="connsiteY3" fmla="*/ 63541 h 63648"/>
              <a:gd name="connsiteX4" fmla="*/ 85728 w 109739"/>
              <a:gd name="connsiteY4" fmla="*/ 12741 h 63648"/>
              <a:gd name="connsiteX5" fmla="*/ 73028 w 109739"/>
              <a:gd name="connsiteY5" fmla="*/ 3216 h 63648"/>
              <a:gd name="connsiteX6" fmla="*/ 3 w 109739"/>
              <a:gd name="connsiteY6" fmla="*/ 19091 h 636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09739" h="63648">
                <a:moveTo>
                  <a:pt x="3" y="19091"/>
                </a:moveTo>
                <a:cubicBezTo>
                  <a:pt x="532" y="18562"/>
                  <a:pt x="58741" y="-1017"/>
                  <a:pt x="76203" y="41"/>
                </a:cubicBezTo>
                <a:cubicBezTo>
                  <a:pt x="93665" y="1099"/>
                  <a:pt x="99486" y="14858"/>
                  <a:pt x="104778" y="25441"/>
                </a:cubicBezTo>
                <a:cubicBezTo>
                  <a:pt x="110070" y="36024"/>
                  <a:pt x="111128" y="65658"/>
                  <a:pt x="107953" y="63541"/>
                </a:cubicBezTo>
                <a:cubicBezTo>
                  <a:pt x="104778" y="61424"/>
                  <a:pt x="85728" y="12741"/>
                  <a:pt x="85728" y="12741"/>
                </a:cubicBezTo>
                <a:cubicBezTo>
                  <a:pt x="79907" y="2687"/>
                  <a:pt x="85728" y="2687"/>
                  <a:pt x="73028" y="3216"/>
                </a:cubicBezTo>
                <a:cubicBezTo>
                  <a:pt x="60328" y="3745"/>
                  <a:pt x="-526" y="19620"/>
                  <a:pt x="3" y="1909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9" name="フリーフォーム 1298">
            <a:extLst>
              <a:ext uri="{FF2B5EF4-FFF2-40B4-BE49-F238E27FC236}">
                <a16:creationId xmlns:a16="http://schemas.microsoft.com/office/drawing/2014/main" id="{7C850C4D-9EB4-BFCB-E588-580C351A222D}"/>
              </a:ext>
            </a:extLst>
          </p:cNvPr>
          <p:cNvSpPr/>
          <p:nvPr/>
        </p:nvSpPr>
        <p:spPr>
          <a:xfrm>
            <a:off x="8878094" y="10159797"/>
            <a:ext cx="50039" cy="209769"/>
          </a:xfrm>
          <a:custGeom>
            <a:avLst/>
            <a:gdLst>
              <a:gd name="connsiteX0" fmla="*/ 11906 w 50039"/>
              <a:gd name="connsiteY0" fmla="*/ 203 h 209769"/>
              <a:gd name="connsiteX1" fmla="*/ 2381 w 50039"/>
              <a:gd name="connsiteY1" fmla="*/ 143078 h 209769"/>
              <a:gd name="connsiteX2" fmla="*/ 37306 w 50039"/>
              <a:gd name="connsiteY2" fmla="*/ 111328 h 209769"/>
              <a:gd name="connsiteX3" fmla="*/ 43656 w 50039"/>
              <a:gd name="connsiteY3" fmla="*/ 139903 h 209769"/>
              <a:gd name="connsiteX4" fmla="*/ 43656 w 50039"/>
              <a:gd name="connsiteY4" fmla="*/ 209753 h 209769"/>
              <a:gd name="connsiteX5" fmla="*/ 50006 w 50039"/>
              <a:gd name="connsiteY5" fmla="*/ 146253 h 209769"/>
              <a:gd name="connsiteX6" fmla="*/ 40481 w 50039"/>
              <a:gd name="connsiteY6" fmla="*/ 117678 h 209769"/>
              <a:gd name="connsiteX7" fmla="*/ 2381 w 50039"/>
              <a:gd name="connsiteY7" fmla="*/ 136728 h 209769"/>
              <a:gd name="connsiteX8" fmla="*/ 5556 w 50039"/>
              <a:gd name="connsiteY8" fmla="*/ 111328 h 209769"/>
              <a:gd name="connsiteX9" fmla="*/ 11906 w 50039"/>
              <a:gd name="connsiteY9" fmla="*/ 203 h 2097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50039" h="209769">
                <a:moveTo>
                  <a:pt x="11906" y="203"/>
                </a:moveTo>
                <a:cubicBezTo>
                  <a:pt x="11377" y="5495"/>
                  <a:pt x="-1852" y="124557"/>
                  <a:pt x="2381" y="143078"/>
                </a:cubicBezTo>
                <a:cubicBezTo>
                  <a:pt x="6614" y="161599"/>
                  <a:pt x="30427" y="111857"/>
                  <a:pt x="37306" y="111328"/>
                </a:cubicBezTo>
                <a:cubicBezTo>
                  <a:pt x="44185" y="110799"/>
                  <a:pt x="42598" y="123499"/>
                  <a:pt x="43656" y="139903"/>
                </a:cubicBezTo>
                <a:cubicBezTo>
                  <a:pt x="44714" y="156307"/>
                  <a:pt x="42598" y="208695"/>
                  <a:pt x="43656" y="209753"/>
                </a:cubicBezTo>
                <a:cubicBezTo>
                  <a:pt x="44714" y="210811"/>
                  <a:pt x="50535" y="161599"/>
                  <a:pt x="50006" y="146253"/>
                </a:cubicBezTo>
                <a:cubicBezTo>
                  <a:pt x="49477" y="130907"/>
                  <a:pt x="48419" y="119266"/>
                  <a:pt x="40481" y="117678"/>
                </a:cubicBezTo>
                <a:cubicBezTo>
                  <a:pt x="32543" y="116090"/>
                  <a:pt x="8202" y="137786"/>
                  <a:pt x="2381" y="136728"/>
                </a:cubicBezTo>
                <a:cubicBezTo>
                  <a:pt x="-3440" y="135670"/>
                  <a:pt x="2910" y="128261"/>
                  <a:pt x="5556" y="111328"/>
                </a:cubicBezTo>
                <a:cubicBezTo>
                  <a:pt x="8202" y="94395"/>
                  <a:pt x="12435" y="-5089"/>
                  <a:pt x="11906" y="20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0" name="フリーフォーム 1299">
            <a:extLst>
              <a:ext uri="{FF2B5EF4-FFF2-40B4-BE49-F238E27FC236}">
                <a16:creationId xmlns:a16="http://schemas.microsoft.com/office/drawing/2014/main" id="{232A1733-5D22-13ED-2140-6FF23568052D}"/>
              </a:ext>
            </a:extLst>
          </p:cNvPr>
          <p:cNvSpPr/>
          <p:nvPr/>
        </p:nvSpPr>
        <p:spPr>
          <a:xfrm>
            <a:off x="8839200" y="10344944"/>
            <a:ext cx="73025" cy="40737"/>
          </a:xfrm>
          <a:custGeom>
            <a:avLst/>
            <a:gdLst>
              <a:gd name="connsiteX0" fmla="*/ 0 w 73025"/>
              <a:gd name="connsiteY0" fmla="*/ 5556 h 40737"/>
              <a:gd name="connsiteX1" fmla="*/ 57150 w 73025"/>
              <a:gd name="connsiteY1" fmla="*/ 2381 h 40737"/>
              <a:gd name="connsiteX2" fmla="*/ 73025 w 73025"/>
              <a:gd name="connsiteY2" fmla="*/ 40481 h 40737"/>
              <a:gd name="connsiteX3" fmla="*/ 57150 w 73025"/>
              <a:gd name="connsiteY3" fmla="*/ 18256 h 40737"/>
              <a:gd name="connsiteX4" fmla="*/ 0 w 73025"/>
              <a:gd name="connsiteY4" fmla="*/ 5556 h 407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3025" h="40737">
                <a:moveTo>
                  <a:pt x="0" y="5556"/>
                </a:moveTo>
                <a:cubicBezTo>
                  <a:pt x="0" y="2910"/>
                  <a:pt x="44979" y="-3440"/>
                  <a:pt x="57150" y="2381"/>
                </a:cubicBezTo>
                <a:cubicBezTo>
                  <a:pt x="69321" y="8202"/>
                  <a:pt x="73025" y="37835"/>
                  <a:pt x="73025" y="40481"/>
                </a:cubicBezTo>
                <a:cubicBezTo>
                  <a:pt x="73025" y="43127"/>
                  <a:pt x="69321" y="24606"/>
                  <a:pt x="57150" y="18256"/>
                </a:cubicBezTo>
                <a:cubicBezTo>
                  <a:pt x="44979" y="11906"/>
                  <a:pt x="0" y="8202"/>
                  <a:pt x="0" y="555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1" name="フリーフォーム 1300">
            <a:extLst>
              <a:ext uri="{FF2B5EF4-FFF2-40B4-BE49-F238E27FC236}">
                <a16:creationId xmlns:a16="http://schemas.microsoft.com/office/drawing/2014/main" id="{EC9E784C-2728-11AB-D02C-884987271E41}"/>
              </a:ext>
            </a:extLst>
          </p:cNvPr>
          <p:cNvSpPr/>
          <p:nvPr/>
        </p:nvSpPr>
        <p:spPr>
          <a:xfrm>
            <a:off x="8787399" y="10051919"/>
            <a:ext cx="45476" cy="152717"/>
          </a:xfrm>
          <a:custGeom>
            <a:avLst/>
            <a:gdLst>
              <a:gd name="connsiteX0" fmla="*/ 45451 w 45476"/>
              <a:gd name="connsiteY0" fmla="*/ 131 h 152717"/>
              <a:gd name="connsiteX1" fmla="*/ 7351 w 45476"/>
              <a:gd name="connsiteY1" fmla="*/ 92206 h 152717"/>
              <a:gd name="connsiteX2" fmla="*/ 4176 w 45476"/>
              <a:gd name="connsiteY2" fmla="*/ 152531 h 152717"/>
              <a:gd name="connsiteX3" fmla="*/ 1001 w 45476"/>
              <a:gd name="connsiteY3" fmla="*/ 73156 h 152717"/>
              <a:gd name="connsiteX4" fmla="*/ 45451 w 45476"/>
              <a:gd name="connsiteY4" fmla="*/ 131 h 1527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5476" h="152717">
                <a:moveTo>
                  <a:pt x="45451" y="131"/>
                </a:moveTo>
                <a:cubicBezTo>
                  <a:pt x="46509" y="3306"/>
                  <a:pt x="14230" y="66806"/>
                  <a:pt x="7351" y="92206"/>
                </a:cubicBezTo>
                <a:cubicBezTo>
                  <a:pt x="472" y="117606"/>
                  <a:pt x="5234" y="155706"/>
                  <a:pt x="4176" y="152531"/>
                </a:cubicBezTo>
                <a:cubicBezTo>
                  <a:pt x="3118" y="149356"/>
                  <a:pt x="-2174" y="94323"/>
                  <a:pt x="1001" y="73156"/>
                </a:cubicBezTo>
                <a:cubicBezTo>
                  <a:pt x="4176" y="51989"/>
                  <a:pt x="44393" y="-3044"/>
                  <a:pt x="45451" y="13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2" name="フリーフォーム 1301">
            <a:extLst>
              <a:ext uri="{FF2B5EF4-FFF2-40B4-BE49-F238E27FC236}">
                <a16:creationId xmlns:a16="http://schemas.microsoft.com/office/drawing/2014/main" id="{391335E4-AA76-51D1-B53D-74C8DA7F8FBA}"/>
              </a:ext>
            </a:extLst>
          </p:cNvPr>
          <p:cNvSpPr/>
          <p:nvPr/>
        </p:nvSpPr>
        <p:spPr>
          <a:xfrm>
            <a:off x="8810377" y="9902805"/>
            <a:ext cx="125022" cy="254287"/>
          </a:xfrm>
          <a:custGeom>
            <a:avLst/>
            <a:gdLst>
              <a:gd name="connsiteX0" fmla="*/ 248 w 125022"/>
              <a:gd name="connsiteY0" fmla="*/ 20 h 254287"/>
              <a:gd name="connsiteX1" fmla="*/ 51048 w 125022"/>
              <a:gd name="connsiteY1" fmla="*/ 114320 h 254287"/>
              <a:gd name="connsiteX2" fmla="*/ 95498 w 125022"/>
              <a:gd name="connsiteY2" fmla="*/ 149245 h 254287"/>
              <a:gd name="connsiteX3" fmla="*/ 120898 w 125022"/>
              <a:gd name="connsiteY3" fmla="*/ 193695 h 254287"/>
              <a:gd name="connsiteX4" fmla="*/ 124073 w 125022"/>
              <a:gd name="connsiteY4" fmla="*/ 254020 h 254287"/>
              <a:gd name="connsiteX5" fmla="*/ 111373 w 125022"/>
              <a:gd name="connsiteY5" fmla="*/ 168295 h 254287"/>
              <a:gd name="connsiteX6" fmla="*/ 73273 w 125022"/>
              <a:gd name="connsiteY6" fmla="*/ 123845 h 254287"/>
              <a:gd name="connsiteX7" fmla="*/ 248 w 125022"/>
              <a:gd name="connsiteY7" fmla="*/ 20 h 254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25022" h="254287">
                <a:moveTo>
                  <a:pt x="248" y="20"/>
                </a:moveTo>
                <a:cubicBezTo>
                  <a:pt x="-3456" y="-1567"/>
                  <a:pt x="35173" y="89449"/>
                  <a:pt x="51048" y="114320"/>
                </a:cubicBezTo>
                <a:cubicBezTo>
                  <a:pt x="66923" y="139191"/>
                  <a:pt x="83856" y="136016"/>
                  <a:pt x="95498" y="149245"/>
                </a:cubicBezTo>
                <a:cubicBezTo>
                  <a:pt x="107140" y="162474"/>
                  <a:pt x="116135" y="176232"/>
                  <a:pt x="120898" y="193695"/>
                </a:cubicBezTo>
                <a:cubicBezTo>
                  <a:pt x="125661" y="211158"/>
                  <a:pt x="125660" y="258253"/>
                  <a:pt x="124073" y="254020"/>
                </a:cubicBezTo>
                <a:cubicBezTo>
                  <a:pt x="122486" y="249787"/>
                  <a:pt x="119840" y="189991"/>
                  <a:pt x="111373" y="168295"/>
                </a:cubicBezTo>
                <a:cubicBezTo>
                  <a:pt x="102906" y="146599"/>
                  <a:pt x="88090" y="145541"/>
                  <a:pt x="73273" y="123845"/>
                </a:cubicBezTo>
                <a:cubicBezTo>
                  <a:pt x="58456" y="102149"/>
                  <a:pt x="3952" y="1607"/>
                  <a:pt x="248" y="2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3" name="フリーフォーム 1302">
            <a:extLst>
              <a:ext uri="{FF2B5EF4-FFF2-40B4-BE49-F238E27FC236}">
                <a16:creationId xmlns:a16="http://schemas.microsoft.com/office/drawing/2014/main" id="{4DB303D8-41CD-94DE-B927-25AC523107B4}"/>
              </a:ext>
            </a:extLst>
          </p:cNvPr>
          <p:cNvSpPr/>
          <p:nvPr/>
        </p:nvSpPr>
        <p:spPr>
          <a:xfrm>
            <a:off x="8766164" y="9785079"/>
            <a:ext cx="29291" cy="297391"/>
          </a:xfrm>
          <a:custGeom>
            <a:avLst/>
            <a:gdLst>
              <a:gd name="connsiteX0" fmla="*/ 11 w 29291"/>
              <a:gd name="connsiteY0" fmla="*/ 271 h 297391"/>
              <a:gd name="connsiteX1" fmla="*/ 22236 w 29291"/>
              <a:gd name="connsiteY1" fmla="*/ 108221 h 297391"/>
              <a:gd name="connsiteX2" fmla="*/ 28586 w 29291"/>
              <a:gd name="connsiteY2" fmla="*/ 146321 h 297391"/>
              <a:gd name="connsiteX3" fmla="*/ 28586 w 29291"/>
              <a:gd name="connsiteY3" fmla="*/ 222521 h 297391"/>
              <a:gd name="connsiteX4" fmla="*/ 28586 w 29291"/>
              <a:gd name="connsiteY4" fmla="*/ 295546 h 297391"/>
              <a:gd name="connsiteX5" fmla="*/ 19061 w 29291"/>
              <a:gd name="connsiteY5" fmla="*/ 143146 h 297391"/>
              <a:gd name="connsiteX6" fmla="*/ 11 w 29291"/>
              <a:gd name="connsiteY6" fmla="*/ 271 h 2973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9291" h="297391">
                <a:moveTo>
                  <a:pt x="11" y="271"/>
                </a:moveTo>
                <a:cubicBezTo>
                  <a:pt x="540" y="-5550"/>
                  <a:pt x="17474" y="83879"/>
                  <a:pt x="22236" y="108221"/>
                </a:cubicBezTo>
                <a:cubicBezTo>
                  <a:pt x="26998" y="132563"/>
                  <a:pt x="27528" y="127271"/>
                  <a:pt x="28586" y="146321"/>
                </a:cubicBezTo>
                <a:cubicBezTo>
                  <a:pt x="29644" y="165371"/>
                  <a:pt x="28586" y="222521"/>
                  <a:pt x="28586" y="222521"/>
                </a:cubicBezTo>
                <a:cubicBezTo>
                  <a:pt x="28586" y="247392"/>
                  <a:pt x="30173" y="308775"/>
                  <a:pt x="28586" y="295546"/>
                </a:cubicBezTo>
                <a:cubicBezTo>
                  <a:pt x="26999" y="282317"/>
                  <a:pt x="20648" y="187067"/>
                  <a:pt x="19061" y="143146"/>
                </a:cubicBezTo>
                <a:cubicBezTo>
                  <a:pt x="17474" y="99225"/>
                  <a:pt x="-518" y="6092"/>
                  <a:pt x="11" y="27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4" name="フリーフォーム 1303">
            <a:extLst>
              <a:ext uri="{FF2B5EF4-FFF2-40B4-BE49-F238E27FC236}">
                <a16:creationId xmlns:a16="http://schemas.microsoft.com/office/drawing/2014/main" id="{5033CD17-6CB9-8ADF-4288-9352209CD6E2}"/>
              </a:ext>
            </a:extLst>
          </p:cNvPr>
          <p:cNvSpPr/>
          <p:nvPr/>
        </p:nvSpPr>
        <p:spPr>
          <a:xfrm>
            <a:off x="8804326" y="10112375"/>
            <a:ext cx="38078" cy="131049"/>
          </a:xfrm>
          <a:custGeom>
            <a:avLst/>
            <a:gdLst>
              <a:gd name="connsiteX0" fmla="*/ 25349 w 38078"/>
              <a:gd name="connsiteY0" fmla="*/ 0 h 131049"/>
              <a:gd name="connsiteX1" fmla="*/ 9474 w 38078"/>
              <a:gd name="connsiteY1" fmla="*/ 82550 h 131049"/>
              <a:gd name="connsiteX2" fmla="*/ 38049 w 38078"/>
              <a:gd name="connsiteY2" fmla="*/ 130175 h 131049"/>
              <a:gd name="connsiteX3" fmla="*/ 3124 w 38078"/>
              <a:gd name="connsiteY3" fmla="*/ 111125 h 131049"/>
              <a:gd name="connsiteX4" fmla="*/ 3124 w 38078"/>
              <a:gd name="connsiteY4" fmla="*/ 82550 h 131049"/>
              <a:gd name="connsiteX5" fmla="*/ 25349 w 38078"/>
              <a:gd name="connsiteY5" fmla="*/ 0 h 1310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078" h="131049">
                <a:moveTo>
                  <a:pt x="25349" y="0"/>
                </a:moveTo>
                <a:cubicBezTo>
                  <a:pt x="26407" y="0"/>
                  <a:pt x="7357" y="60854"/>
                  <a:pt x="9474" y="82550"/>
                </a:cubicBezTo>
                <a:cubicBezTo>
                  <a:pt x="11591" y="104246"/>
                  <a:pt x="39107" y="125413"/>
                  <a:pt x="38049" y="130175"/>
                </a:cubicBezTo>
                <a:cubicBezTo>
                  <a:pt x="36991" y="134937"/>
                  <a:pt x="8945" y="119062"/>
                  <a:pt x="3124" y="111125"/>
                </a:cubicBezTo>
                <a:cubicBezTo>
                  <a:pt x="-2697" y="103188"/>
                  <a:pt x="1007" y="96308"/>
                  <a:pt x="3124" y="82550"/>
                </a:cubicBezTo>
                <a:cubicBezTo>
                  <a:pt x="5241" y="68792"/>
                  <a:pt x="24291" y="0"/>
                  <a:pt x="25349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3" name="フリーフォーム 1202">
            <a:extLst>
              <a:ext uri="{FF2B5EF4-FFF2-40B4-BE49-F238E27FC236}">
                <a16:creationId xmlns:a16="http://schemas.microsoft.com/office/drawing/2014/main" id="{81A83142-DDB2-CDFA-B134-62675235DCF8}"/>
              </a:ext>
            </a:extLst>
          </p:cNvPr>
          <p:cNvSpPr/>
          <p:nvPr/>
        </p:nvSpPr>
        <p:spPr>
          <a:xfrm>
            <a:off x="2659759" y="7386360"/>
            <a:ext cx="1763911" cy="1428773"/>
          </a:xfrm>
          <a:custGeom>
            <a:avLst/>
            <a:gdLst>
              <a:gd name="connsiteX0" fmla="*/ 4272 w 1763911"/>
              <a:gd name="connsiteY0" fmla="*/ 1425131 h 1428773"/>
              <a:gd name="connsiteX1" fmla="*/ 1100760 w 1763911"/>
              <a:gd name="connsiteY1" fmla="*/ 593858 h 1428773"/>
              <a:gd name="connsiteX2" fmla="*/ 1009716 w 1763911"/>
              <a:gd name="connsiteY2" fmla="*/ 692819 h 1428773"/>
              <a:gd name="connsiteX3" fmla="*/ 1742028 w 1763911"/>
              <a:gd name="connsiteY3" fmla="*/ 15926 h 1428773"/>
              <a:gd name="connsiteX4" fmla="*/ 1548064 w 1763911"/>
              <a:gd name="connsiteY4" fmla="*/ 229682 h 1428773"/>
              <a:gd name="connsiteX5" fmla="*/ 1302641 w 1763911"/>
              <a:gd name="connsiteY5" fmla="*/ 411770 h 1428773"/>
              <a:gd name="connsiteX6" fmla="*/ 1108677 w 1763911"/>
              <a:gd name="connsiteY6" fmla="*/ 649276 h 1428773"/>
              <a:gd name="connsiteX7" fmla="*/ 1172012 w 1763911"/>
              <a:gd name="connsiteY7" fmla="*/ 526565 h 1428773"/>
              <a:gd name="connsiteX8" fmla="*/ 736584 w 1763911"/>
              <a:gd name="connsiteY8" fmla="*/ 882824 h 1428773"/>
              <a:gd name="connsiteX9" fmla="*/ 4272 w 1763911"/>
              <a:gd name="connsiteY9" fmla="*/ 1425131 h 14287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763911" h="1428773">
                <a:moveTo>
                  <a:pt x="4272" y="1425131"/>
                </a:moveTo>
                <a:cubicBezTo>
                  <a:pt x="64968" y="1376970"/>
                  <a:pt x="933186" y="715910"/>
                  <a:pt x="1100760" y="593858"/>
                </a:cubicBezTo>
                <a:cubicBezTo>
                  <a:pt x="1268334" y="471806"/>
                  <a:pt x="902838" y="789141"/>
                  <a:pt x="1009716" y="692819"/>
                </a:cubicBezTo>
                <a:cubicBezTo>
                  <a:pt x="1116594" y="596497"/>
                  <a:pt x="1652303" y="93115"/>
                  <a:pt x="1742028" y="15926"/>
                </a:cubicBezTo>
                <a:cubicBezTo>
                  <a:pt x="1831753" y="-61264"/>
                  <a:pt x="1621295" y="163708"/>
                  <a:pt x="1548064" y="229682"/>
                </a:cubicBezTo>
                <a:cubicBezTo>
                  <a:pt x="1474833" y="295656"/>
                  <a:pt x="1375872" y="341838"/>
                  <a:pt x="1302641" y="411770"/>
                </a:cubicBezTo>
                <a:cubicBezTo>
                  <a:pt x="1229410" y="481702"/>
                  <a:pt x="1130448" y="630144"/>
                  <a:pt x="1108677" y="649276"/>
                </a:cubicBezTo>
                <a:cubicBezTo>
                  <a:pt x="1086906" y="668408"/>
                  <a:pt x="1234028" y="487640"/>
                  <a:pt x="1172012" y="526565"/>
                </a:cubicBezTo>
                <a:cubicBezTo>
                  <a:pt x="1109997" y="565490"/>
                  <a:pt x="926589" y="735042"/>
                  <a:pt x="736584" y="882824"/>
                </a:cubicBezTo>
                <a:cubicBezTo>
                  <a:pt x="546579" y="1030606"/>
                  <a:pt x="-56424" y="1473292"/>
                  <a:pt x="4272" y="142513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5" name="フリーフォーム 1304">
            <a:extLst>
              <a:ext uri="{FF2B5EF4-FFF2-40B4-BE49-F238E27FC236}">
                <a16:creationId xmlns:a16="http://schemas.microsoft.com/office/drawing/2014/main" id="{65A35543-A73F-F641-C8E7-E7D69BFA736F}"/>
              </a:ext>
            </a:extLst>
          </p:cNvPr>
          <p:cNvSpPr/>
          <p:nvPr/>
        </p:nvSpPr>
        <p:spPr>
          <a:xfrm>
            <a:off x="5359379" y="6642265"/>
            <a:ext cx="400153" cy="170268"/>
          </a:xfrm>
          <a:custGeom>
            <a:avLst/>
            <a:gdLst>
              <a:gd name="connsiteX0" fmla="*/ 400153 w 400153"/>
              <a:gd name="connsiteY0" fmla="*/ 0 h 170268"/>
              <a:gd name="connsiteX1" fmla="*/ 166605 w 400153"/>
              <a:gd name="connsiteY1" fmla="*/ 51460 h 170268"/>
              <a:gd name="connsiteX2" fmla="*/ 351 w 400153"/>
              <a:gd name="connsiteY2" fmla="*/ 170213 h 170268"/>
              <a:gd name="connsiteX3" fmla="*/ 210148 w 400153"/>
              <a:gd name="connsiteY3" fmla="*/ 35626 h 170268"/>
              <a:gd name="connsiteX4" fmla="*/ 257650 w 400153"/>
              <a:gd name="connsiteY4" fmla="*/ 31667 h 170268"/>
              <a:gd name="connsiteX5" fmla="*/ 400153 w 400153"/>
              <a:gd name="connsiteY5" fmla="*/ 0 h 1702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00153" h="170268">
                <a:moveTo>
                  <a:pt x="400153" y="0"/>
                </a:moveTo>
                <a:cubicBezTo>
                  <a:pt x="316696" y="11545"/>
                  <a:pt x="233239" y="23091"/>
                  <a:pt x="166605" y="51460"/>
                </a:cubicBezTo>
                <a:cubicBezTo>
                  <a:pt x="99971" y="79829"/>
                  <a:pt x="-6906" y="172852"/>
                  <a:pt x="351" y="170213"/>
                </a:cubicBezTo>
                <a:cubicBezTo>
                  <a:pt x="7608" y="167574"/>
                  <a:pt x="167265" y="58717"/>
                  <a:pt x="210148" y="35626"/>
                </a:cubicBezTo>
                <a:cubicBezTo>
                  <a:pt x="253031" y="12535"/>
                  <a:pt x="257650" y="31667"/>
                  <a:pt x="257650" y="31667"/>
                </a:cubicBezTo>
                <a:lnTo>
                  <a:pt x="400153" y="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6" name="フリーフォーム 1305">
            <a:extLst>
              <a:ext uri="{FF2B5EF4-FFF2-40B4-BE49-F238E27FC236}">
                <a16:creationId xmlns:a16="http://schemas.microsoft.com/office/drawing/2014/main" id="{20C2AF29-83E5-9A5F-70B8-B3E462245DB1}"/>
              </a:ext>
            </a:extLst>
          </p:cNvPr>
          <p:cNvSpPr/>
          <p:nvPr/>
        </p:nvSpPr>
        <p:spPr>
          <a:xfrm>
            <a:off x="5462454" y="6885629"/>
            <a:ext cx="562826" cy="160422"/>
          </a:xfrm>
          <a:custGeom>
            <a:avLst/>
            <a:gdLst>
              <a:gd name="connsiteX0" fmla="*/ 195 w 562826"/>
              <a:gd name="connsiteY0" fmla="*/ 160397 h 160422"/>
              <a:gd name="connsiteX1" fmla="*/ 336663 w 562826"/>
              <a:gd name="connsiteY1" fmla="*/ 13935 h 160422"/>
              <a:gd name="connsiteX2" fmla="*/ 562294 w 562826"/>
              <a:gd name="connsiteY2" fmla="*/ 61436 h 160422"/>
              <a:gd name="connsiteX3" fmla="*/ 396040 w 562826"/>
              <a:gd name="connsiteY3" fmla="*/ 2059 h 160422"/>
              <a:gd name="connsiteX4" fmla="*/ 289162 w 562826"/>
              <a:gd name="connsiteY4" fmla="*/ 25810 h 160422"/>
              <a:gd name="connsiteX5" fmla="*/ 195 w 562826"/>
              <a:gd name="connsiteY5" fmla="*/ 160397 h 160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2826" h="160422">
                <a:moveTo>
                  <a:pt x="195" y="160397"/>
                </a:moveTo>
                <a:cubicBezTo>
                  <a:pt x="8112" y="158418"/>
                  <a:pt x="242980" y="30428"/>
                  <a:pt x="336663" y="13935"/>
                </a:cubicBezTo>
                <a:cubicBezTo>
                  <a:pt x="430346" y="-2558"/>
                  <a:pt x="552398" y="63415"/>
                  <a:pt x="562294" y="61436"/>
                </a:cubicBezTo>
                <a:cubicBezTo>
                  <a:pt x="572190" y="59457"/>
                  <a:pt x="441562" y="7997"/>
                  <a:pt x="396040" y="2059"/>
                </a:cubicBezTo>
                <a:cubicBezTo>
                  <a:pt x="350518" y="-3879"/>
                  <a:pt x="351178" y="2719"/>
                  <a:pt x="289162" y="25810"/>
                </a:cubicBezTo>
                <a:cubicBezTo>
                  <a:pt x="227146" y="48901"/>
                  <a:pt x="-7722" y="162376"/>
                  <a:pt x="195" y="16039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7" name="フリーフォーム 1306">
            <a:extLst>
              <a:ext uri="{FF2B5EF4-FFF2-40B4-BE49-F238E27FC236}">
                <a16:creationId xmlns:a16="http://schemas.microsoft.com/office/drawing/2014/main" id="{E778FB51-9BC8-2E4E-1284-EBF7F8654AD6}"/>
              </a:ext>
            </a:extLst>
          </p:cNvPr>
          <p:cNvSpPr/>
          <p:nvPr/>
        </p:nvSpPr>
        <p:spPr>
          <a:xfrm>
            <a:off x="4417621" y="6605151"/>
            <a:ext cx="1168392" cy="761509"/>
          </a:xfrm>
          <a:custGeom>
            <a:avLst/>
            <a:gdLst>
              <a:gd name="connsiteX0" fmla="*/ 1167740 w 1168392"/>
              <a:gd name="connsiteY0" fmla="*/ 1488 h 761509"/>
              <a:gd name="connsiteX1" fmla="*/ 767937 w 1168392"/>
              <a:gd name="connsiteY1" fmla="*/ 211285 h 761509"/>
              <a:gd name="connsiteX2" fmla="*/ 300841 w 1168392"/>
              <a:gd name="connsiteY2" fmla="*/ 543794 h 761509"/>
              <a:gd name="connsiteX3" fmla="*/ 352301 w 1168392"/>
              <a:gd name="connsiteY3" fmla="*/ 508168 h 761509"/>
              <a:gd name="connsiteX4" fmla="*/ 0 w 1168392"/>
              <a:gd name="connsiteY4" fmla="*/ 761509 h 761509"/>
              <a:gd name="connsiteX5" fmla="*/ 839189 w 1168392"/>
              <a:gd name="connsiteY5" fmla="*/ 151909 h 761509"/>
              <a:gd name="connsiteX6" fmla="*/ 1167740 w 1168392"/>
              <a:gd name="connsiteY6" fmla="*/ 1488 h 7615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168392" h="761509">
                <a:moveTo>
                  <a:pt x="1167740" y="1488"/>
                </a:moveTo>
                <a:cubicBezTo>
                  <a:pt x="1155865" y="11384"/>
                  <a:pt x="912420" y="120901"/>
                  <a:pt x="767937" y="211285"/>
                </a:cubicBezTo>
                <a:cubicBezTo>
                  <a:pt x="623454" y="301669"/>
                  <a:pt x="370114" y="494314"/>
                  <a:pt x="300841" y="543794"/>
                </a:cubicBezTo>
                <a:cubicBezTo>
                  <a:pt x="231568" y="593275"/>
                  <a:pt x="352301" y="508168"/>
                  <a:pt x="352301" y="508168"/>
                </a:cubicBezTo>
                <a:lnTo>
                  <a:pt x="0" y="761509"/>
                </a:lnTo>
                <a:cubicBezTo>
                  <a:pt x="81148" y="702133"/>
                  <a:pt x="650503" y="273961"/>
                  <a:pt x="839189" y="151909"/>
                </a:cubicBezTo>
                <a:cubicBezTo>
                  <a:pt x="1027875" y="29857"/>
                  <a:pt x="1179615" y="-8408"/>
                  <a:pt x="1167740" y="148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8" name="フリーフォーム 1307">
            <a:extLst>
              <a:ext uri="{FF2B5EF4-FFF2-40B4-BE49-F238E27FC236}">
                <a16:creationId xmlns:a16="http://schemas.microsoft.com/office/drawing/2014/main" id="{2AB6E506-5B7D-AD5F-DEC4-97FF385C6BD3}"/>
              </a:ext>
            </a:extLst>
          </p:cNvPr>
          <p:cNvSpPr/>
          <p:nvPr/>
        </p:nvSpPr>
        <p:spPr>
          <a:xfrm>
            <a:off x="5622523" y="6536115"/>
            <a:ext cx="597938" cy="146627"/>
          </a:xfrm>
          <a:custGeom>
            <a:avLst/>
            <a:gdLst>
              <a:gd name="connsiteX0" fmla="*/ 2422 w 597938"/>
              <a:gd name="connsiteY0" fmla="*/ 42815 h 146627"/>
              <a:gd name="connsiteX1" fmla="*/ 299306 w 597938"/>
              <a:gd name="connsiteY1" fmla="*/ 3230 h 146627"/>
              <a:gd name="connsiteX2" fmla="*/ 596189 w 597938"/>
              <a:gd name="connsiteY2" fmla="*/ 145734 h 146627"/>
              <a:gd name="connsiteX3" fmla="*/ 418059 w 597938"/>
              <a:gd name="connsiteY3" fmla="*/ 62607 h 146627"/>
              <a:gd name="connsiteX4" fmla="*/ 330973 w 597938"/>
              <a:gd name="connsiteY4" fmla="*/ 38856 h 146627"/>
              <a:gd name="connsiteX5" fmla="*/ 168677 w 597938"/>
              <a:gd name="connsiteY5" fmla="*/ 3230 h 146627"/>
              <a:gd name="connsiteX6" fmla="*/ 2422 w 597938"/>
              <a:gd name="connsiteY6" fmla="*/ 42815 h 1466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97938" h="146627">
                <a:moveTo>
                  <a:pt x="2422" y="42815"/>
                </a:moveTo>
                <a:cubicBezTo>
                  <a:pt x="24193" y="42815"/>
                  <a:pt x="200345" y="-13923"/>
                  <a:pt x="299306" y="3230"/>
                </a:cubicBezTo>
                <a:cubicBezTo>
                  <a:pt x="398267" y="20383"/>
                  <a:pt x="576397" y="135838"/>
                  <a:pt x="596189" y="145734"/>
                </a:cubicBezTo>
                <a:cubicBezTo>
                  <a:pt x="615981" y="155630"/>
                  <a:pt x="462262" y="80420"/>
                  <a:pt x="418059" y="62607"/>
                </a:cubicBezTo>
                <a:cubicBezTo>
                  <a:pt x="373856" y="44794"/>
                  <a:pt x="372537" y="48752"/>
                  <a:pt x="330973" y="38856"/>
                </a:cubicBezTo>
                <a:cubicBezTo>
                  <a:pt x="289409" y="28960"/>
                  <a:pt x="226074" y="1251"/>
                  <a:pt x="168677" y="3230"/>
                </a:cubicBezTo>
                <a:cubicBezTo>
                  <a:pt x="111280" y="5209"/>
                  <a:pt x="-19349" y="42815"/>
                  <a:pt x="2422" y="4281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9" name="フリーフォーム 1308">
            <a:extLst>
              <a:ext uri="{FF2B5EF4-FFF2-40B4-BE49-F238E27FC236}">
                <a16:creationId xmlns:a16="http://schemas.microsoft.com/office/drawing/2014/main" id="{F1EC9876-C6ED-878D-E4B6-542E81A98585}"/>
              </a:ext>
            </a:extLst>
          </p:cNvPr>
          <p:cNvSpPr/>
          <p:nvPr/>
        </p:nvSpPr>
        <p:spPr>
          <a:xfrm>
            <a:off x="5677991" y="6601130"/>
            <a:ext cx="227329" cy="117092"/>
          </a:xfrm>
          <a:custGeom>
            <a:avLst/>
            <a:gdLst>
              <a:gd name="connsiteX0" fmla="*/ 224045 w 227329"/>
              <a:gd name="connsiteY0" fmla="*/ 1551 h 117092"/>
              <a:gd name="connsiteX1" fmla="*/ 2373 w 227329"/>
              <a:gd name="connsiteY1" fmla="*/ 116345 h 117092"/>
              <a:gd name="connsiteX2" fmla="*/ 113209 w 227329"/>
              <a:gd name="connsiteY2" fmla="*/ 53010 h 117092"/>
              <a:gd name="connsiteX3" fmla="*/ 212170 w 227329"/>
              <a:gd name="connsiteY3" fmla="*/ 92595 h 117092"/>
              <a:gd name="connsiteX4" fmla="*/ 140918 w 227329"/>
              <a:gd name="connsiteY4" fmla="*/ 53010 h 117092"/>
              <a:gd name="connsiteX5" fmla="*/ 224045 w 227329"/>
              <a:gd name="connsiteY5" fmla="*/ 1551 h 1170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27329" h="117092">
                <a:moveTo>
                  <a:pt x="224045" y="1551"/>
                </a:moveTo>
                <a:cubicBezTo>
                  <a:pt x="200954" y="12107"/>
                  <a:pt x="20846" y="107769"/>
                  <a:pt x="2373" y="116345"/>
                </a:cubicBezTo>
                <a:cubicBezTo>
                  <a:pt x="-16100" y="124921"/>
                  <a:pt x="78243" y="56968"/>
                  <a:pt x="113209" y="53010"/>
                </a:cubicBezTo>
                <a:cubicBezTo>
                  <a:pt x="148175" y="49052"/>
                  <a:pt x="207552" y="92595"/>
                  <a:pt x="212170" y="92595"/>
                </a:cubicBezTo>
                <a:cubicBezTo>
                  <a:pt x="216788" y="92595"/>
                  <a:pt x="140918" y="68844"/>
                  <a:pt x="140918" y="53010"/>
                </a:cubicBezTo>
                <a:cubicBezTo>
                  <a:pt x="140918" y="37176"/>
                  <a:pt x="247136" y="-9005"/>
                  <a:pt x="224045" y="155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0" name="フリーフォーム 1309">
            <a:extLst>
              <a:ext uri="{FF2B5EF4-FFF2-40B4-BE49-F238E27FC236}">
                <a16:creationId xmlns:a16="http://schemas.microsoft.com/office/drawing/2014/main" id="{FEE511DF-EB59-6DCF-F4D9-4ECF5A4C42F0}"/>
              </a:ext>
            </a:extLst>
          </p:cNvPr>
          <p:cNvSpPr/>
          <p:nvPr/>
        </p:nvSpPr>
        <p:spPr>
          <a:xfrm>
            <a:off x="5054544" y="6701521"/>
            <a:ext cx="752694" cy="455695"/>
          </a:xfrm>
          <a:custGeom>
            <a:avLst/>
            <a:gdLst>
              <a:gd name="connsiteX0" fmla="*/ 752490 w 752694"/>
              <a:gd name="connsiteY0" fmla="*/ 63456 h 455695"/>
              <a:gd name="connsiteX1" fmla="*/ 633737 w 752694"/>
              <a:gd name="connsiteY1" fmla="*/ 4079 h 455695"/>
              <a:gd name="connsiteX2" fmla="*/ 459565 w 752694"/>
              <a:gd name="connsiteY2" fmla="*/ 130749 h 455695"/>
              <a:gd name="connsiteX3" fmla="*/ 386 w 752694"/>
              <a:gd name="connsiteY3" fmla="*/ 455341 h 455695"/>
              <a:gd name="connsiteX4" fmla="*/ 384355 w 752694"/>
              <a:gd name="connsiteY4" fmla="*/ 190126 h 455695"/>
              <a:gd name="connsiteX5" fmla="*/ 606027 w 752694"/>
              <a:gd name="connsiteY5" fmla="*/ 4079 h 455695"/>
              <a:gd name="connsiteX6" fmla="*/ 752490 w 752694"/>
              <a:gd name="connsiteY6" fmla="*/ 63456 h 4556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752694" h="455695">
                <a:moveTo>
                  <a:pt x="752490" y="63456"/>
                </a:moveTo>
                <a:cubicBezTo>
                  <a:pt x="757108" y="63456"/>
                  <a:pt x="682558" y="-7137"/>
                  <a:pt x="633737" y="4079"/>
                </a:cubicBezTo>
                <a:cubicBezTo>
                  <a:pt x="584916" y="15295"/>
                  <a:pt x="459565" y="130749"/>
                  <a:pt x="459565" y="130749"/>
                </a:cubicBezTo>
                <a:lnTo>
                  <a:pt x="386" y="455341"/>
                </a:lnTo>
                <a:cubicBezTo>
                  <a:pt x="-12149" y="465237"/>
                  <a:pt x="283415" y="265336"/>
                  <a:pt x="384355" y="190126"/>
                </a:cubicBezTo>
                <a:cubicBezTo>
                  <a:pt x="485295" y="114916"/>
                  <a:pt x="550609" y="27170"/>
                  <a:pt x="606027" y="4079"/>
                </a:cubicBezTo>
                <a:cubicBezTo>
                  <a:pt x="661445" y="-19012"/>
                  <a:pt x="747872" y="63456"/>
                  <a:pt x="752490" y="6345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1" name="フリーフォーム 1310">
            <a:extLst>
              <a:ext uri="{FF2B5EF4-FFF2-40B4-BE49-F238E27FC236}">
                <a16:creationId xmlns:a16="http://schemas.microsoft.com/office/drawing/2014/main" id="{4E4722DD-7AEE-3D2B-0ACF-329DCC09E48A}"/>
              </a:ext>
            </a:extLst>
          </p:cNvPr>
          <p:cNvSpPr/>
          <p:nvPr/>
        </p:nvSpPr>
        <p:spPr>
          <a:xfrm>
            <a:off x="6049937" y="6805783"/>
            <a:ext cx="350870" cy="347164"/>
          </a:xfrm>
          <a:custGeom>
            <a:avLst/>
            <a:gdLst>
              <a:gd name="connsiteX0" fmla="*/ 2520 w 350870"/>
              <a:gd name="connsiteY0" fmla="*/ 2736 h 347164"/>
              <a:gd name="connsiteX1" fmla="*/ 133149 w 350870"/>
              <a:gd name="connsiteY1" fmla="*/ 73988 h 347164"/>
              <a:gd name="connsiteX2" fmla="*/ 251902 w 350870"/>
              <a:gd name="connsiteY2" fmla="*/ 184825 h 347164"/>
              <a:gd name="connsiteX3" fmla="*/ 350863 w 350870"/>
              <a:gd name="connsiteY3" fmla="*/ 347121 h 347164"/>
              <a:gd name="connsiteX4" fmla="*/ 255860 w 350870"/>
              <a:gd name="connsiteY4" fmla="*/ 168991 h 347164"/>
              <a:gd name="connsiteX5" fmla="*/ 2520 w 350870"/>
              <a:gd name="connsiteY5" fmla="*/ 2736 h 3471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50870" h="347164">
                <a:moveTo>
                  <a:pt x="2520" y="2736"/>
                </a:moveTo>
                <a:cubicBezTo>
                  <a:pt x="-17932" y="-13098"/>
                  <a:pt x="91585" y="43640"/>
                  <a:pt x="133149" y="73988"/>
                </a:cubicBezTo>
                <a:cubicBezTo>
                  <a:pt x="174713" y="104336"/>
                  <a:pt x="215616" y="139303"/>
                  <a:pt x="251902" y="184825"/>
                </a:cubicBezTo>
                <a:cubicBezTo>
                  <a:pt x="288188" y="230347"/>
                  <a:pt x="350203" y="349760"/>
                  <a:pt x="350863" y="347121"/>
                </a:cubicBezTo>
                <a:cubicBezTo>
                  <a:pt x="351523" y="344482"/>
                  <a:pt x="308639" y="227048"/>
                  <a:pt x="255860" y="168991"/>
                </a:cubicBezTo>
                <a:cubicBezTo>
                  <a:pt x="203081" y="110934"/>
                  <a:pt x="22972" y="18570"/>
                  <a:pt x="2520" y="273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2" name="フリーフォーム 1311">
            <a:extLst>
              <a:ext uri="{FF2B5EF4-FFF2-40B4-BE49-F238E27FC236}">
                <a16:creationId xmlns:a16="http://schemas.microsoft.com/office/drawing/2014/main" id="{DE96700E-5195-E831-733B-3EB3BC932279}"/>
              </a:ext>
            </a:extLst>
          </p:cNvPr>
          <p:cNvSpPr/>
          <p:nvPr/>
        </p:nvSpPr>
        <p:spPr>
          <a:xfrm>
            <a:off x="6296484" y="6804828"/>
            <a:ext cx="247950" cy="433794"/>
          </a:xfrm>
          <a:custGeom>
            <a:avLst/>
            <a:gdLst>
              <a:gd name="connsiteX0" fmla="*/ 5355 w 247950"/>
              <a:gd name="connsiteY0" fmla="*/ 7650 h 433794"/>
              <a:gd name="connsiteX1" fmla="*/ 246820 w 247950"/>
              <a:gd name="connsiteY1" fmla="*/ 431203 h 433794"/>
              <a:gd name="connsiteX2" fmla="*/ 92441 w 247950"/>
              <a:gd name="connsiteY2" fmla="*/ 177863 h 433794"/>
              <a:gd name="connsiteX3" fmla="*/ 5355 w 247950"/>
              <a:gd name="connsiteY3" fmla="*/ 7650 h 4337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47950" h="433794">
                <a:moveTo>
                  <a:pt x="5355" y="7650"/>
                </a:moveTo>
                <a:cubicBezTo>
                  <a:pt x="31085" y="49873"/>
                  <a:pt x="232306" y="402834"/>
                  <a:pt x="246820" y="431203"/>
                </a:cubicBezTo>
                <a:cubicBezTo>
                  <a:pt x="261334" y="459572"/>
                  <a:pt x="132025" y="247136"/>
                  <a:pt x="92441" y="177863"/>
                </a:cubicBezTo>
                <a:cubicBezTo>
                  <a:pt x="52857" y="108590"/>
                  <a:pt x="-20375" y="-34573"/>
                  <a:pt x="5355" y="765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3" name="フリーフォーム 1312">
            <a:extLst>
              <a:ext uri="{FF2B5EF4-FFF2-40B4-BE49-F238E27FC236}">
                <a16:creationId xmlns:a16="http://schemas.microsoft.com/office/drawing/2014/main" id="{1FC04105-C595-277F-A81E-9F42FF137779}"/>
              </a:ext>
            </a:extLst>
          </p:cNvPr>
          <p:cNvSpPr/>
          <p:nvPr/>
        </p:nvSpPr>
        <p:spPr>
          <a:xfrm>
            <a:off x="4698099" y="8613569"/>
            <a:ext cx="1223730" cy="1097803"/>
          </a:xfrm>
          <a:custGeom>
            <a:avLst/>
            <a:gdLst>
              <a:gd name="connsiteX0" fmla="*/ 1223730 w 1223730"/>
              <a:gd name="connsiteY0" fmla="*/ 0 h 1097803"/>
              <a:gd name="connsiteX1" fmla="*/ 570587 w 1223730"/>
              <a:gd name="connsiteY1" fmla="*/ 597725 h 1097803"/>
              <a:gd name="connsiteX2" fmla="*/ 598296 w 1223730"/>
              <a:gd name="connsiteY2" fmla="*/ 558140 h 1097803"/>
              <a:gd name="connsiteX3" fmla="*/ 218285 w 1223730"/>
              <a:gd name="connsiteY3" fmla="*/ 938150 h 1097803"/>
              <a:gd name="connsiteX4" fmla="*/ 4530 w 1223730"/>
              <a:gd name="connsiteY4" fmla="*/ 1096488 h 1097803"/>
              <a:gd name="connsiteX5" fmla="*/ 67865 w 1223730"/>
              <a:gd name="connsiteY5" fmla="*/ 1017319 h 1097803"/>
              <a:gd name="connsiteX6" fmla="*/ 12446 w 1223730"/>
              <a:gd name="connsiteY6" fmla="*/ 1084613 h 1097803"/>
              <a:gd name="connsiteX7" fmla="*/ 218285 w 1223730"/>
              <a:gd name="connsiteY7" fmla="*/ 942109 h 1097803"/>
              <a:gd name="connsiteX8" fmla="*/ 554753 w 1223730"/>
              <a:gd name="connsiteY8" fmla="*/ 585849 h 1097803"/>
              <a:gd name="connsiteX9" fmla="*/ 665589 w 1223730"/>
              <a:gd name="connsiteY9" fmla="*/ 490847 h 1097803"/>
              <a:gd name="connsiteX10" fmla="*/ 1223730 w 1223730"/>
              <a:gd name="connsiteY10" fmla="*/ 0 h 10978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223730" h="1097803">
                <a:moveTo>
                  <a:pt x="1223730" y="0"/>
                </a:moveTo>
                <a:lnTo>
                  <a:pt x="570587" y="597725"/>
                </a:lnTo>
                <a:cubicBezTo>
                  <a:pt x="466348" y="690748"/>
                  <a:pt x="657013" y="501403"/>
                  <a:pt x="598296" y="558140"/>
                </a:cubicBezTo>
                <a:cubicBezTo>
                  <a:pt x="539579" y="614877"/>
                  <a:pt x="317246" y="848425"/>
                  <a:pt x="218285" y="938150"/>
                </a:cubicBezTo>
                <a:cubicBezTo>
                  <a:pt x="119324" y="1027875"/>
                  <a:pt x="29600" y="1083293"/>
                  <a:pt x="4530" y="1096488"/>
                </a:cubicBezTo>
                <a:cubicBezTo>
                  <a:pt x="-20540" y="1109683"/>
                  <a:pt x="66546" y="1019298"/>
                  <a:pt x="67865" y="1017319"/>
                </a:cubicBezTo>
                <a:cubicBezTo>
                  <a:pt x="69184" y="1015340"/>
                  <a:pt x="-12624" y="1097148"/>
                  <a:pt x="12446" y="1084613"/>
                </a:cubicBezTo>
                <a:cubicBezTo>
                  <a:pt x="37516" y="1072078"/>
                  <a:pt x="127901" y="1025236"/>
                  <a:pt x="218285" y="942109"/>
                </a:cubicBezTo>
                <a:cubicBezTo>
                  <a:pt x="308669" y="858982"/>
                  <a:pt x="480202" y="661059"/>
                  <a:pt x="554753" y="585849"/>
                </a:cubicBezTo>
                <a:cubicBezTo>
                  <a:pt x="629304" y="510639"/>
                  <a:pt x="665589" y="490847"/>
                  <a:pt x="665589" y="490847"/>
                </a:cubicBezTo>
                <a:lnTo>
                  <a:pt x="1223730" y="0"/>
                </a:ln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4" name="フリーフォーム 1313">
            <a:extLst>
              <a:ext uri="{FF2B5EF4-FFF2-40B4-BE49-F238E27FC236}">
                <a16:creationId xmlns:a16="http://schemas.microsoft.com/office/drawing/2014/main" id="{BFBD4C9D-2685-BE85-0FA6-28A0FC16BEA5}"/>
              </a:ext>
            </a:extLst>
          </p:cNvPr>
          <p:cNvSpPr/>
          <p:nvPr/>
        </p:nvSpPr>
        <p:spPr>
          <a:xfrm>
            <a:off x="5438861" y="8074508"/>
            <a:ext cx="350289" cy="143219"/>
          </a:xfrm>
          <a:custGeom>
            <a:avLst/>
            <a:gdLst>
              <a:gd name="connsiteX0" fmla="*/ 38 w 350289"/>
              <a:gd name="connsiteY0" fmla="*/ 143217 h 143219"/>
              <a:gd name="connsiteX1" fmla="*/ 190043 w 350289"/>
              <a:gd name="connsiteY1" fmla="*/ 12588 h 143219"/>
              <a:gd name="connsiteX2" fmla="*/ 348381 w 350289"/>
              <a:gd name="connsiteY2" fmla="*/ 103632 h 143219"/>
              <a:gd name="connsiteX3" fmla="*/ 273170 w 350289"/>
              <a:gd name="connsiteY3" fmla="*/ 16547 h 143219"/>
              <a:gd name="connsiteX4" fmla="*/ 205877 w 350289"/>
              <a:gd name="connsiteY4" fmla="*/ 8630 h 143219"/>
              <a:gd name="connsiteX5" fmla="*/ 38 w 350289"/>
              <a:gd name="connsiteY5" fmla="*/ 143217 h 1432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50289" h="143219">
                <a:moveTo>
                  <a:pt x="38" y="143217"/>
                </a:moveTo>
                <a:cubicBezTo>
                  <a:pt x="-2601" y="143877"/>
                  <a:pt x="131986" y="19185"/>
                  <a:pt x="190043" y="12588"/>
                </a:cubicBezTo>
                <a:cubicBezTo>
                  <a:pt x="248100" y="5991"/>
                  <a:pt x="334527" y="102972"/>
                  <a:pt x="348381" y="103632"/>
                </a:cubicBezTo>
                <a:cubicBezTo>
                  <a:pt x="362235" y="104292"/>
                  <a:pt x="296921" y="32381"/>
                  <a:pt x="273170" y="16547"/>
                </a:cubicBezTo>
                <a:cubicBezTo>
                  <a:pt x="249419" y="713"/>
                  <a:pt x="248100" y="-7204"/>
                  <a:pt x="205877" y="8630"/>
                </a:cubicBezTo>
                <a:cubicBezTo>
                  <a:pt x="163654" y="24464"/>
                  <a:pt x="2677" y="142557"/>
                  <a:pt x="38" y="14321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5" name="フリーフォーム 1314">
            <a:extLst>
              <a:ext uri="{FF2B5EF4-FFF2-40B4-BE49-F238E27FC236}">
                <a16:creationId xmlns:a16="http://schemas.microsoft.com/office/drawing/2014/main" id="{CEAC4AB6-0728-9BFE-062E-BCBA11C53176}"/>
              </a:ext>
            </a:extLst>
          </p:cNvPr>
          <p:cNvSpPr/>
          <p:nvPr/>
        </p:nvSpPr>
        <p:spPr>
          <a:xfrm>
            <a:off x="4346369" y="7071299"/>
            <a:ext cx="1028854" cy="493283"/>
          </a:xfrm>
          <a:custGeom>
            <a:avLst/>
            <a:gdLst>
              <a:gd name="connsiteX0" fmla="*/ 0 w 1028854"/>
              <a:gd name="connsiteY0" fmla="*/ 493283 h 493283"/>
              <a:gd name="connsiteX1" fmla="*/ 803563 w 1028854"/>
              <a:gd name="connsiteY1" fmla="*/ 105356 h 493283"/>
              <a:gd name="connsiteX2" fmla="*/ 1017319 w 1028854"/>
              <a:gd name="connsiteY2" fmla="*/ 6395 h 493283"/>
              <a:gd name="connsiteX3" fmla="*/ 534389 w 1028854"/>
              <a:gd name="connsiteY3" fmla="*/ 243901 h 493283"/>
              <a:gd name="connsiteX4" fmla="*/ 0 w 1028854"/>
              <a:gd name="connsiteY4" fmla="*/ 493283 h 4932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8854" h="493283">
                <a:moveTo>
                  <a:pt x="0" y="493283"/>
                </a:moveTo>
                <a:lnTo>
                  <a:pt x="803563" y="105356"/>
                </a:lnTo>
                <a:cubicBezTo>
                  <a:pt x="973116" y="24208"/>
                  <a:pt x="1062181" y="-16696"/>
                  <a:pt x="1017319" y="6395"/>
                </a:cubicBezTo>
                <a:cubicBezTo>
                  <a:pt x="972457" y="29486"/>
                  <a:pt x="534389" y="243901"/>
                  <a:pt x="534389" y="243901"/>
                </a:cubicBezTo>
                <a:lnTo>
                  <a:pt x="0" y="493283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6" name="フリーフォーム 1315">
            <a:extLst>
              <a:ext uri="{FF2B5EF4-FFF2-40B4-BE49-F238E27FC236}">
                <a16:creationId xmlns:a16="http://schemas.microsoft.com/office/drawing/2014/main" id="{9B26957C-67F2-8947-DDC4-1450D0E970FC}"/>
              </a:ext>
            </a:extLst>
          </p:cNvPr>
          <p:cNvSpPr/>
          <p:nvPr/>
        </p:nvSpPr>
        <p:spPr>
          <a:xfrm>
            <a:off x="3720000" y="7307083"/>
            <a:ext cx="1406744" cy="811902"/>
          </a:xfrm>
          <a:custGeom>
            <a:avLst/>
            <a:gdLst>
              <a:gd name="connsiteX0" fmla="*/ 935 w 1406744"/>
              <a:gd name="connsiteY0" fmla="*/ 811681 h 811902"/>
              <a:gd name="connsiteX1" fmla="*/ 650119 w 1406744"/>
              <a:gd name="connsiteY1" fmla="*/ 396044 h 811902"/>
              <a:gd name="connsiteX2" fmla="*/ 1406182 w 1406744"/>
              <a:gd name="connsiteY2" fmla="*/ 200 h 811902"/>
              <a:gd name="connsiteX3" fmla="*/ 527408 w 1406744"/>
              <a:gd name="connsiteY3" fmla="*/ 447504 h 811902"/>
              <a:gd name="connsiteX4" fmla="*/ 935 w 1406744"/>
              <a:gd name="connsiteY4" fmla="*/ 811681 h 8119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06744" h="811902">
                <a:moveTo>
                  <a:pt x="935" y="811681"/>
                </a:moveTo>
                <a:cubicBezTo>
                  <a:pt x="21387" y="803104"/>
                  <a:pt x="415911" y="531291"/>
                  <a:pt x="650119" y="396044"/>
                </a:cubicBezTo>
                <a:cubicBezTo>
                  <a:pt x="884327" y="260797"/>
                  <a:pt x="1426634" y="-8377"/>
                  <a:pt x="1406182" y="200"/>
                </a:cubicBezTo>
                <a:cubicBezTo>
                  <a:pt x="1385730" y="8777"/>
                  <a:pt x="755019" y="316875"/>
                  <a:pt x="527408" y="447504"/>
                </a:cubicBezTo>
                <a:cubicBezTo>
                  <a:pt x="299798" y="578133"/>
                  <a:pt x="-19517" y="820258"/>
                  <a:pt x="935" y="81168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7" name="フリーフォーム 1316">
            <a:extLst>
              <a:ext uri="{FF2B5EF4-FFF2-40B4-BE49-F238E27FC236}">
                <a16:creationId xmlns:a16="http://schemas.microsoft.com/office/drawing/2014/main" id="{D03E72BA-A3EF-6246-6DE2-839C3309FDD4}"/>
              </a:ext>
            </a:extLst>
          </p:cNvPr>
          <p:cNvSpPr/>
          <p:nvPr/>
        </p:nvSpPr>
        <p:spPr>
          <a:xfrm>
            <a:off x="3621974" y="7427414"/>
            <a:ext cx="1643558" cy="1205947"/>
          </a:xfrm>
          <a:custGeom>
            <a:avLst/>
            <a:gdLst>
              <a:gd name="connsiteX0" fmla="*/ 1638795 w 1643558"/>
              <a:gd name="connsiteY0" fmla="*/ 2581 h 1205947"/>
              <a:gd name="connsiteX1" fmla="*/ 1274618 w 1643558"/>
              <a:gd name="connsiteY1" fmla="*/ 406342 h 1205947"/>
              <a:gd name="connsiteX2" fmla="*/ 688769 w 1643558"/>
              <a:gd name="connsiteY2" fmla="*/ 944690 h 1205947"/>
              <a:gd name="connsiteX3" fmla="*/ 748145 w 1643558"/>
              <a:gd name="connsiteY3" fmla="*/ 897189 h 1205947"/>
              <a:gd name="connsiteX4" fmla="*/ 182088 w 1643558"/>
              <a:gd name="connsiteY4" fmla="*/ 1130737 h 1205947"/>
              <a:gd name="connsiteX5" fmla="*/ 0 w 1643558"/>
              <a:gd name="connsiteY5" fmla="*/ 1205947 h 1205947"/>
              <a:gd name="connsiteX6" fmla="*/ 744187 w 1643558"/>
              <a:gd name="connsiteY6" fmla="*/ 905105 h 1205947"/>
              <a:gd name="connsiteX7" fmla="*/ 1191491 w 1643558"/>
              <a:gd name="connsiteY7" fmla="*/ 477594 h 1205947"/>
              <a:gd name="connsiteX8" fmla="*/ 1021278 w 1643558"/>
              <a:gd name="connsiteY8" fmla="*/ 600305 h 1205947"/>
              <a:gd name="connsiteX9" fmla="*/ 1638795 w 1643558"/>
              <a:gd name="connsiteY9" fmla="*/ 2581 h 12059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643558" h="1205947">
                <a:moveTo>
                  <a:pt x="1638795" y="2581"/>
                </a:moveTo>
                <a:cubicBezTo>
                  <a:pt x="1681018" y="-29746"/>
                  <a:pt x="1432956" y="249324"/>
                  <a:pt x="1274618" y="406342"/>
                </a:cubicBezTo>
                <a:cubicBezTo>
                  <a:pt x="1116280" y="563360"/>
                  <a:pt x="776515" y="862882"/>
                  <a:pt x="688769" y="944690"/>
                </a:cubicBezTo>
                <a:cubicBezTo>
                  <a:pt x="601023" y="1026498"/>
                  <a:pt x="832592" y="866181"/>
                  <a:pt x="748145" y="897189"/>
                </a:cubicBezTo>
                <a:cubicBezTo>
                  <a:pt x="663698" y="928197"/>
                  <a:pt x="182088" y="1130737"/>
                  <a:pt x="182088" y="1130737"/>
                </a:cubicBezTo>
                <a:lnTo>
                  <a:pt x="0" y="1205947"/>
                </a:lnTo>
                <a:cubicBezTo>
                  <a:pt x="93683" y="1168342"/>
                  <a:pt x="545605" y="1026497"/>
                  <a:pt x="744187" y="905105"/>
                </a:cubicBezTo>
                <a:cubicBezTo>
                  <a:pt x="942769" y="783713"/>
                  <a:pt x="1145309" y="528394"/>
                  <a:pt x="1191491" y="477594"/>
                </a:cubicBezTo>
                <a:cubicBezTo>
                  <a:pt x="1237673" y="426794"/>
                  <a:pt x="948707" y="672217"/>
                  <a:pt x="1021278" y="600305"/>
                </a:cubicBezTo>
                <a:cubicBezTo>
                  <a:pt x="1093849" y="528393"/>
                  <a:pt x="1596572" y="34908"/>
                  <a:pt x="1638795" y="2581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8" name="フリーフォーム 1317">
            <a:extLst>
              <a:ext uri="{FF2B5EF4-FFF2-40B4-BE49-F238E27FC236}">
                <a16:creationId xmlns:a16="http://schemas.microsoft.com/office/drawing/2014/main" id="{D80C840D-F1BE-D899-DC69-228A51960190}"/>
              </a:ext>
            </a:extLst>
          </p:cNvPr>
          <p:cNvSpPr/>
          <p:nvPr/>
        </p:nvSpPr>
        <p:spPr>
          <a:xfrm>
            <a:off x="5786577" y="7433953"/>
            <a:ext cx="175937" cy="368254"/>
          </a:xfrm>
          <a:custGeom>
            <a:avLst/>
            <a:gdLst>
              <a:gd name="connsiteX0" fmla="*/ 12540 w 175937"/>
              <a:gd name="connsiteY0" fmla="*/ 0 h 368254"/>
              <a:gd name="connsiteX1" fmla="*/ 28374 w 175937"/>
              <a:gd name="connsiteY1" fmla="*/ 130629 h 368254"/>
              <a:gd name="connsiteX2" fmla="*/ 174836 w 175937"/>
              <a:gd name="connsiteY2" fmla="*/ 364177 h 368254"/>
              <a:gd name="connsiteX3" fmla="*/ 95667 w 175937"/>
              <a:gd name="connsiteY3" fmla="*/ 277091 h 368254"/>
              <a:gd name="connsiteX4" fmla="*/ 99626 w 175937"/>
              <a:gd name="connsiteY4" fmla="*/ 249382 h 368254"/>
              <a:gd name="connsiteX5" fmla="*/ 4623 w 175937"/>
              <a:gd name="connsiteY5" fmla="*/ 130629 h 368254"/>
              <a:gd name="connsiteX6" fmla="*/ 12540 w 175937"/>
              <a:gd name="connsiteY6" fmla="*/ 0 h 3682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75937" h="368254">
                <a:moveTo>
                  <a:pt x="12540" y="0"/>
                </a:moveTo>
                <a:cubicBezTo>
                  <a:pt x="16498" y="0"/>
                  <a:pt x="1325" y="69933"/>
                  <a:pt x="28374" y="130629"/>
                </a:cubicBezTo>
                <a:cubicBezTo>
                  <a:pt x="55423" y="191325"/>
                  <a:pt x="163621" y="339767"/>
                  <a:pt x="174836" y="364177"/>
                </a:cubicBezTo>
                <a:cubicBezTo>
                  <a:pt x="186051" y="388587"/>
                  <a:pt x="108202" y="296223"/>
                  <a:pt x="95667" y="277091"/>
                </a:cubicBezTo>
                <a:cubicBezTo>
                  <a:pt x="83132" y="257959"/>
                  <a:pt x="114800" y="273792"/>
                  <a:pt x="99626" y="249382"/>
                </a:cubicBezTo>
                <a:cubicBezTo>
                  <a:pt x="84452" y="224972"/>
                  <a:pt x="17158" y="166915"/>
                  <a:pt x="4623" y="130629"/>
                </a:cubicBezTo>
                <a:cubicBezTo>
                  <a:pt x="-7912" y="94343"/>
                  <a:pt x="8582" y="0"/>
                  <a:pt x="12540" y="0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9" name="フリーフォーム 1318">
            <a:extLst>
              <a:ext uri="{FF2B5EF4-FFF2-40B4-BE49-F238E27FC236}">
                <a16:creationId xmlns:a16="http://schemas.microsoft.com/office/drawing/2014/main" id="{3C9791A5-99F6-14CA-23F3-D183D61EE262}"/>
              </a:ext>
            </a:extLst>
          </p:cNvPr>
          <p:cNvSpPr/>
          <p:nvPr/>
        </p:nvSpPr>
        <p:spPr>
          <a:xfrm>
            <a:off x="6290898" y="6763894"/>
            <a:ext cx="679028" cy="835124"/>
          </a:xfrm>
          <a:custGeom>
            <a:avLst/>
            <a:gdLst>
              <a:gd name="connsiteX0" fmla="*/ 3024 w 679028"/>
              <a:gd name="connsiteY0" fmla="*/ 5041 h 835124"/>
              <a:gd name="connsiteX1" fmla="*/ 394910 w 679028"/>
              <a:gd name="connsiteY1" fmla="*/ 428594 h 835124"/>
              <a:gd name="connsiteX2" fmla="*/ 557206 w 679028"/>
              <a:gd name="connsiteY2" fmla="*/ 630475 h 835124"/>
              <a:gd name="connsiteX3" fmla="*/ 675959 w 679028"/>
              <a:gd name="connsiteY3" fmla="*/ 832355 h 835124"/>
              <a:gd name="connsiteX4" fmla="*/ 430536 w 679028"/>
              <a:gd name="connsiteY4" fmla="*/ 476096 h 835124"/>
              <a:gd name="connsiteX5" fmla="*/ 390951 w 679028"/>
              <a:gd name="connsiteY5" fmla="*/ 412761 h 835124"/>
              <a:gd name="connsiteX6" fmla="*/ 220738 w 679028"/>
              <a:gd name="connsiteY6" fmla="*/ 206922 h 835124"/>
              <a:gd name="connsiteX7" fmla="*/ 3024 w 679028"/>
              <a:gd name="connsiteY7" fmla="*/ 5041 h 8351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79028" h="835124">
                <a:moveTo>
                  <a:pt x="3024" y="5041"/>
                </a:moveTo>
                <a:cubicBezTo>
                  <a:pt x="32053" y="41986"/>
                  <a:pt x="302546" y="324355"/>
                  <a:pt x="394910" y="428594"/>
                </a:cubicBezTo>
                <a:cubicBezTo>
                  <a:pt x="487274" y="532833"/>
                  <a:pt x="510365" y="563182"/>
                  <a:pt x="557206" y="630475"/>
                </a:cubicBezTo>
                <a:cubicBezTo>
                  <a:pt x="604047" y="697768"/>
                  <a:pt x="697071" y="858085"/>
                  <a:pt x="675959" y="832355"/>
                </a:cubicBezTo>
                <a:cubicBezTo>
                  <a:pt x="654847" y="806625"/>
                  <a:pt x="478037" y="546028"/>
                  <a:pt x="430536" y="476096"/>
                </a:cubicBezTo>
                <a:cubicBezTo>
                  <a:pt x="383035" y="406164"/>
                  <a:pt x="425917" y="457623"/>
                  <a:pt x="390951" y="412761"/>
                </a:cubicBezTo>
                <a:cubicBezTo>
                  <a:pt x="355985" y="367899"/>
                  <a:pt x="279455" y="269597"/>
                  <a:pt x="220738" y="206922"/>
                </a:cubicBezTo>
                <a:cubicBezTo>
                  <a:pt x="162021" y="144247"/>
                  <a:pt x="-26005" y="-31904"/>
                  <a:pt x="3024" y="504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0" name="フリーフォーム 1319">
            <a:extLst>
              <a:ext uri="{FF2B5EF4-FFF2-40B4-BE49-F238E27FC236}">
                <a16:creationId xmlns:a16="http://schemas.microsoft.com/office/drawing/2014/main" id="{CA44D3B6-BA08-5E54-700D-24FF6DAA7CC2}"/>
              </a:ext>
            </a:extLst>
          </p:cNvPr>
          <p:cNvSpPr/>
          <p:nvPr/>
        </p:nvSpPr>
        <p:spPr>
          <a:xfrm>
            <a:off x="7005164" y="7636641"/>
            <a:ext cx="852934" cy="1304788"/>
          </a:xfrm>
          <a:custGeom>
            <a:avLst/>
            <a:gdLst>
              <a:gd name="connsiteX0" fmla="*/ 1278 w 852934"/>
              <a:gd name="connsiteY0" fmla="*/ 3151 h 1304788"/>
              <a:gd name="connsiteX1" fmla="*/ 270452 w 852934"/>
              <a:gd name="connsiteY1" fmla="*/ 434621 h 1304788"/>
              <a:gd name="connsiteX2" fmla="*/ 527750 w 852934"/>
              <a:gd name="connsiteY2" fmla="*/ 834424 h 1304788"/>
              <a:gd name="connsiteX3" fmla="*/ 456498 w 852934"/>
              <a:gd name="connsiteY3" fmla="*/ 771089 h 1304788"/>
              <a:gd name="connsiteX4" fmla="*/ 587127 w 852934"/>
              <a:gd name="connsiteY4" fmla="*/ 957136 h 1304788"/>
              <a:gd name="connsiteX5" fmla="*/ 713797 w 852934"/>
              <a:gd name="connsiteY5" fmla="*/ 1103598 h 1304788"/>
              <a:gd name="connsiteX6" fmla="*/ 852342 w 852934"/>
              <a:gd name="connsiteY6" fmla="*/ 1301520 h 1304788"/>
              <a:gd name="connsiteX7" fmla="*/ 753381 w 852934"/>
              <a:gd name="connsiteY7" fmla="*/ 1198601 h 1304788"/>
              <a:gd name="connsiteX8" fmla="*/ 515875 w 852934"/>
              <a:gd name="connsiteY8" fmla="*/ 846299 h 1304788"/>
              <a:gd name="connsiteX9" fmla="*/ 385246 w 852934"/>
              <a:gd name="connsiteY9" fmla="*/ 668169 h 1304788"/>
              <a:gd name="connsiteX10" fmla="*/ 1278 w 852934"/>
              <a:gd name="connsiteY10" fmla="*/ 3151 h 13047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852934" h="1304788">
                <a:moveTo>
                  <a:pt x="1278" y="3151"/>
                </a:moveTo>
                <a:cubicBezTo>
                  <a:pt x="-17854" y="-35774"/>
                  <a:pt x="182707" y="296075"/>
                  <a:pt x="270452" y="434621"/>
                </a:cubicBezTo>
                <a:cubicBezTo>
                  <a:pt x="358197" y="573167"/>
                  <a:pt x="496742" y="778346"/>
                  <a:pt x="527750" y="834424"/>
                </a:cubicBezTo>
                <a:cubicBezTo>
                  <a:pt x="558758" y="890502"/>
                  <a:pt x="446602" y="750637"/>
                  <a:pt x="456498" y="771089"/>
                </a:cubicBezTo>
                <a:cubicBezTo>
                  <a:pt x="466394" y="791541"/>
                  <a:pt x="544244" y="901718"/>
                  <a:pt x="587127" y="957136"/>
                </a:cubicBezTo>
                <a:cubicBezTo>
                  <a:pt x="630010" y="1012554"/>
                  <a:pt x="669595" y="1046201"/>
                  <a:pt x="713797" y="1103598"/>
                </a:cubicBezTo>
                <a:cubicBezTo>
                  <a:pt x="758000" y="1160995"/>
                  <a:pt x="845745" y="1285686"/>
                  <a:pt x="852342" y="1301520"/>
                </a:cubicBezTo>
                <a:cubicBezTo>
                  <a:pt x="858939" y="1317354"/>
                  <a:pt x="809459" y="1274471"/>
                  <a:pt x="753381" y="1198601"/>
                </a:cubicBezTo>
                <a:cubicBezTo>
                  <a:pt x="697303" y="1122731"/>
                  <a:pt x="577231" y="934704"/>
                  <a:pt x="515875" y="846299"/>
                </a:cubicBezTo>
                <a:cubicBezTo>
                  <a:pt x="454519" y="757894"/>
                  <a:pt x="464415" y="806055"/>
                  <a:pt x="385246" y="668169"/>
                </a:cubicBezTo>
                <a:cubicBezTo>
                  <a:pt x="306077" y="530283"/>
                  <a:pt x="20410" y="42076"/>
                  <a:pt x="1278" y="315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1" name="フリーフォーム 1320">
            <a:extLst>
              <a:ext uri="{FF2B5EF4-FFF2-40B4-BE49-F238E27FC236}">
                <a16:creationId xmlns:a16="http://schemas.microsoft.com/office/drawing/2014/main" id="{092A41A3-5E4E-DF42-58F9-D79FD11F730A}"/>
              </a:ext>
            </a:extLst>
          </p:cNvPr>
          <p:cNvSpPr/>
          <p:nvPr/>
        </p:nvSpPr>
        <p:spPr>
          <a:xfrm>
            <a:off x="5805709" y="8223964"/>
            <a:ext cx="365657" cy="742444"/>
          </a:xfrm>
          <a:custGeom>
            <a:avLst/>
            <a:gdLst>
              <a:gd name="connsiteX0" fmla="*/ 1325 w 365657"/>
              <a:gd name="connsiteY0" fmla="*/ 1678 h 742444"/>
              <a:gd name="connsiteX1" fmla="*/ 72577 w 365657"/>
              <a:gd name="connsiteY1" fmla="*/ 207517 h 742444"/>
              <a:gd name="connsiteX2" fmla="*/ 365501 w 365657"/>
              <a:gd name="connsiteY2" fmla="*/ 741906 h 742444"/>
              <a:gd name="connsiteX3" fmla="*/ 112161 w 365657"/>
              <a:gd name="connsiteY3" fmla="*/ 302519 h 742444"/>
              <a:gd name="connsiteX4" fmla="*/ 1325 w 365657"/>
              <a:gd name="connsiteY4" fmla="*/ 1678 h 7424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5657" h="742444">
                <a:moveTo>
                  <a:pt x="1325" y="1678"/>
                </a:moveTo>
                <a:cubicBezTo>
                  <a:pt x="-5272" y="-14156"/>
                  <a:pt x="11881" y="84146"/>
                  <a:pt x="72577" y="207517"/>
                </a:cubicBezTo>
                <a:cubicBezTo>
                  <a:pt x="133273" y="330888"/>
                  <a:pt x="358904" y="726072"/>
                  <a:pt x="365501" y="741906"/>
                </a:cubicBezTo>
                <a:cubicBezTo>
                  <a:pt x="372098" y="757740"/>
                  <a:pt x="168899" y="419953"/>
                  <a:pt x="112161" y="302519"/>
                </a:cubicBezTo>
                <a:cubicBezTo>
                  <a:pt x="55423" y="185085"/>
                  <a:pt x="7922" y="17512"/>
                  <a:pt x="1325" y="167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2" name="フリーフォーム 1321">
            <a:extLst>
              <a:ext uri="{FF2B5EF4-FFF2-40B4-BE49-F238E27FC236}">
                <a16:creationId xmlns:a16="http://schemas.microsoft.com/office/drawing/2014/main" id="{F29FA64D-61EE-9E56-9690-A3D2890C1355}"/>
              </a:ext>
            </a:extLst>
          </p:cNvPr>
          <p:cNvSpPr/>
          <p:nvPr/>
        </p:nvSpPr>
        <p:spPr>
          <a:xfrm>
            <a:off x="6174519" y="8945672"/>
            <a:ext cx="694701" cy="797306"/>
          </a:xfrm>
          <a:custGeom>
            <a:avLst/>
            <a:gdLst>
              <a:gd name="connsiteX0" fmla="*/ 650 w 694701"/>
              <a:gd name="connsiteY0" fmla="*/ 406 h 797306"/>
              <a:gd name="connsiteX1" fmla="*/ 218364 w 694701"/>
              <a:gd name="connsiteY1" fmla="*/ 285414 h 797306"/>
              <a:gd name="connsiteX2" fmla="*/ 681502 w 694701"/>
              <a:gd name="connsiteY2" fmla="*/ 780219 h 797306"/>
              <a:gd name="connsiteX3" fmla="*/ 542956 w 694701"/>
              <a:gd name="connsiteY3" fmla="*/ 657507 h 797306"/>
              <a:gd name="connsiteX4" fmla="*/ 277741 w 694701"/>
              <a:gd name="connsiteY4" fmla="*/ 404167 h 797306"/>
              <a:gd name="connsiteX5" fmla="*/ 155029 w 694701"/>
              <a:gd name="connsiteY5" fmla="*/ 226037 h 797306"/>
              <a:gd name="connsiteX6" fmla="*/ 650 w 694701"/>
              <a:gd name="connsiteY6" fmla="*/ 406 h 7973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94701" h="797306">
                <a:moveTo>
                  <a:pt x="650" y="406"/>
                </a:moveTo>
                <a:cubicBezTo>
                  <a:pt x="11206" y="10302"/>
                  <a:pt x="104889" y="155445"/>
                  <a:pt x="218364" y="285414"/>
                </a:cubicBezTo>
                <a:cubicBezTo>
                  <a:pt x="331839" y="415383"/>
                  <a:pt x="627403" y="718204"/>
                  <a:pt x="681502" y="780219"/>
                </a:cubicBezTo>
                <a:cubicBezTo>
                  <a:pt x="735601" y="842234"/>
                  <a:pt x="610250" y="720182"/>
                  <a:pt x="542956" y="657507"/>
                </a:cubicBezTo>
                <a:cubicBezTo>
                  <a:pt x="475663" y="594832"/>
                  <a:pt x="342395" y="476079"/>
                  <a:pt x="277741" y="404167"/>
                </a:cubicBezTo>
                <a:cubicBezTo>
                  <a:pt x="213087" y="332255"/>
                  <a:pt x="199232" y="288053"/>
                  <a:pt x="155029" y="226037"/>
                </a:cubicBezTo>
                <a:cubicBezTo>
                  <a:pt x="110826" y="164021"/>
                  <a:pt x="-9906" y="-9490"/>
                  <a:pt x="650" y="40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3" name="フリーフォーム 1322">
            <a:extLst>
              <a:ext uri="{FF2B5EF4-FFF2-40B4-BE49-F238E27FC236}">
                <a16:creationId xmlns:a16="http://schemas.microsoft.com/office/drawing/2014/main" id="{E50A6D60-9F45-F050-B575-995404CFA49C}"/>
              </a:ext>
            </a:extLst>
          </p:cNvPr>
          <p:cNvSpPr/>
          <p:nvPr/>
        </p:nvSpPr>
        <p:spPr>
          <a:xfrm>
            <a:off x="6899415" y="9761292"/>
            <a:ext cx="1039357" cy="912260"/>
          </a:xfrm>
          <a:custGeom>
            <a:avLst/>
            <a:gdLst>
              <a:gd name="connsiteX0" fmla="*/ 149 w 1039357"/>
              <a:gd name="connsiteY0" fmla="*/ 225 h 912260"/>
              <a:gd name="connsiteX1" fmla="*/ 372242 w 1039357"/>
              <a:gd name="connsiteY1" fmla="*/ 340651 h 912260"/>
              <a:gd name="connsiteX2" fmla="*/ 997676 w 1039357"/>
              <a:gd name="connsiteY2" fmla="*/ 878999 h 912260"/>
              <a:gd name="connsiteX3" fmla="*/ 918507 w 1039357"/>
              <a:gd name="connsiteY3" fmla="*/ 803789 h 912260"/>
              <a:gd name="connsiteX4" fmla="*/ 411827 w 1039357"/>
              <a:gd name="connsiteY4" fmla="*/ 388152 h 912260"/>
              <a:gd name="connsiteX5" fmla="*/ 149 w 1039357"/>
              <a:gd name="connsiteY5" fmla="*/ 225 h 9122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39357" h="912260">
                <a:moveTo>
                  <a:pt x="149" y="225"/>
                </a:moveTo>
                <a:cubicBezTo>
                  <a:pt x="-6448" y="-7692"/>
                  <a:pt x="205988" y="194189"/>
                  <a:pt x="372242" y="340651"/>
                </a:cubicBezTo>
                <a:cubicBezTo>
                  <a:pt x="538497" y="487113"/>
                  <a:pt x="906632" y="801809"/>
                  <a:pt x="997676" y="878999"/>
                </a:cubicBezTo>
                <a:cubicBezTo>
                  <a:pt x="1088720" y="956189"/>
                  <a:pt x="1016149" y="885597"/>
                  <a:pt x="918507" y="803789"/>
                </a:cubicBezTo>
                <a:cubicBezTo>
                  <a:pt x="820866" y="721981"/>
                  <a:pt x="562907" y="516801"/>
                  <a:pt x="411827" y="388152"/>
                </a:cubicBezTo>
                <a:cubicBezTo>
                  <a:pt x="260747" y="259503"/>
                  <a:pt x="6746" y="8142"/>
                  <a:pt x="149" y="22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4" name="フリーフォーム 1323">
            <a:extLst>
              <a:ext uri="{FF2B5EF4-FFF2-40B4-BE49-F238E27FC236}">
                <a16:creationId xmlns:a16="http://schemas.microsoft.com/office/drawing/2014/main" id="{B7F29FA0-AD2B-38FB-F3EE-F64B7CB9D69D}"/>
              </a:ext>
            </a:extLst>
          </p:cNvPr>
          <p:cNvSpPr/>
          <p:nvPr/>
        </p:nvSpPr>
        <p:spPr>
          <a:xfrm>
            <a:off x="7960163" y="10699588"/>
            <a:ext cx="432610" cy="392260"/>
          </a:xfrm>
          <a:custGeom>
            <a:avLst/>
            <a:gdLst>
              <a:gd name="connsiteX0" fmla="*/ 263 w 432610"/>
              <a:gd name="connsiteY0" fmla="*/ 80 h 392260"/>
              <a:gd name="connsiteX1" fmla="*/ 312980 w 432610"/>
              <a:gd name="connsiteY1" fmla="*/ 281129 h 392260"/>
              <a:gd name="connsiteX2" fmla="*/ 431733 w 432610"/>
              <a:gd name="connsiteY2" fmla="*/ 391965 h 392260"/>
              <a:gd name="connsiteX3" fmla="*/ 261520 w 432610"/>
              <a:gd name="connsiteY3" fmla="*/ 253420 h 392260"/>
              <a:gd name="connsiteX4" fmla="*/ 263 w 432610"/>
              <a:gd name="connsiteY4" fmla="*/ 80 h 3922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32610" h="392260">
                <a:moveTo>
                  <a:pt x="263" y="80"/>
                </a:moveTo>
                <a:cubicBezTo>
                  <a:pt x="8840" y="4698"/>
                  <a:pt x="241068" y="215815"/>
                  <a:pt x="312980" y="281129"/>
                </a:cubicBezTo>
                <a:cubicBezTo>
                  <a:pt x="384892" y="346443"/>
                  <a:pt x="440310" y="396583"/>
                  <a:pt x="431733" y="391965"/>
                </a:cubicBezTo>
                <a:cubicBezTo>
                  <a:pt x="423156" y="387347"/>
                  <a:pt x="328154" y="315436"/>
                  <a:pt x="261520" y="253420"/>
                </a:cubicBezTo>
                <a:cubicBezTo>
                  <a:pt x="194886" y="191405"/>
                  <a:pt x="-8314" y="-4538"/>
                  <a:pt x="263" y="8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5" name="フリーフォーム 1324">
            <a:extLst>
              <a:ext uri="{FF2B5EF4-FFF2-40B4-BE49-F238E27FC236}">
                <a16:creationId xmlns:a16="http://schemas.microsoft.com/office/drawing/2014/main" id="{FE59979B-935F-D63B-8D55-97C22A04E6E6}"/>
              </a:ext>
            </a:extLst>
          </p:cNvPr>
          <p:cNvSpPr/>
          <p:nvPr/>
        </p:nvSpPr>
        <p:spPr>
          <a:xfrm>
            <a:off x="8394276" y="11090891"/>
            <a:ext cx="786040" cy="798135"/>
          </a:xfrm>
          <a:custGeom>
            <a:avLst/>
            <a:gdLst>
              <a:gd name="connsiteX0" fmla="*/ 1579 w 786040"/>
              <a:gd name="connsiteY0" fmla="*/ 662 h 798135"/>
              <a:gd name="connsiteX1" fmla="*/ 235127 w 786040"/>
              <a:gd name="connsiteY1" fmla="*/ 234210 h 798135"/>
              <a:gd name="connsiteX2" fmla="*/ 266794 w 786040"/>
              <a:gd name="connsiteY2" fmla="*/ 277753 h 798135"/>
              <a:gd name="connsiteX3" fmla="*/ 440966 w 786040"/>
              <a:gd name="connsiteY3" fmla="*/ 471717 h 798135"/>
              <a:gd name="connsiteX4" fmla="*/ 389506 w 786040"/>
              <a:gd name="connsiteY4" fmla="*/ 420257 h 798135"/>
              <a:gd name="connsiteX5" fmla="*/ 524093 w 786040"/>
              <a:gd name="connsiteY5" fmla="*/ 566719 h 798135"/>
              <a:gd name="connsiteX6" fmla="*/ 587428 w 786040"/>
              <a:gd name="connsiteY6" fmla="*/ 637971 h 798135"/>
              <a:gd name="connsiteX7" fmla="*/ 781392 w 786040"/>
              <a:gd name="connsiteY7" fmla="*/ 792351 h 798135"/>
              <a:gd name="connsiteX8" fmla="*/ 694306 w 786040"/>
              <a:gd name="connsiteY8" fmla="*/ 729015 h 798135"/>
              <a:gd name="connsiteX9" fmla="*/ 357838 w 786040"/>
              <a:gd name="connsiteY9" fmla="*/ 396506 h 798135"/>
              <a:gd name="connsiteX10" fmla="*/ 144082 w 786040"/>
              <a:gd name="connsiteY10" fmla="*/ 170875 h 798135"/>
              <a:gd name="connsiteX11" fmla="*/ 1579 w 786040"/>
              <a:gd name="connsiteY11" fmla="*/ 662 h 7981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786040" h="798135">
                <a:moveTo>
                  <a:pt x="1579" y="662"/>
                </a:moveTo>
                <a:cubicBezTo>
                  <a:pt x="16753" y="11218"/>
                  <a:pt x="190925" y="188028"/>
                  <a:pt x="235127" y="234210"/>
                </a:cubicBezTo>
                <a:cubicBezTo>
                  <a:pt x="279329" y="280392"/>
                  <a:pt x="232488" y="238169"/>
                  <a:pt x="266794" y="277753"/>
                </a:cubicBezTo>
                <a:cubicBezTo>
                  <a:pt x="301101" y="317338"/>
                  <a:pt x="420514" y="447966"/>
                  <a:pt x="440966" y="471717"/>
                </a:cubicBezTo>
                <a:cubicBezTo>
                  <a:pt x="461418" y="495468"/>
                  <a:pt x="375652" y="404423"/>
                  <a:pt x="389506" y="420257"/>
                </a:cubicBezTo>
                <a:cubicBezTo>
                  <a:pt x="403361" y="436091"/>
                  <a:pt x="491106" y="530433"/>
                  <a:pt x="524093" y="566719"/>
                </a:cubicBezTo>
                <a:cubicBezTo>
                  <a:pt x="557080" y="603005"/>
                  <a:pt x="544545" y="600366"/>
                  <a:pt x="587428" y="637971"/>
                </a:cubicBezTo>
                <a:cubicBezTo>
                  <a:pt x="630311" y="675576"/>
                  <a:pt x="763579" y="777177"/>
                  <a:pt x="781392" y="792351"/>
                </a:cubicBezTo>
                <a:cubicBezTo>
                  <a:pt x="799205" y="807525"/>
                  <a:pt x="764898" y="794989"/>
                  <a:pt x="694306" y="729015"/>
                </a:cubicBezTo>
                <a:cubicBezTo>
                  <a:pt x="623714" y="663041"/>
                  <a:pt x="449542" y="489529"/>
                  <a:pt x="357838" y="396506"/>
                </a:cubicBezTo>
                <a:cubicBezTo>
                  <a:pt x="266134" y="303483"/>
                  <a:pt x="204118" y="233550"/>
                  <a:pt x="144082" y="170875"/>
                </a:cubicBezTo>
                <a:cubicBezTo>
                  <a:pt x="84046" y="108200"/>
                  <a:pt x="-13595" y="-9894"/>
                  <a:pt x="1579" y="66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6" name="フリーフォーム 1325">
            <a:extLst>
              <a:ext uri="{FF2B5EF4-FFF2-40B4-BE49-F238E27FC236}">
                <a16:creationId xmlns:a16="http://schemas.microsoft.com/office/drawing/2014/main" id="{7270E795-6341-47C4-D820-83E13CF67253}"/>
              </a:ext>
            </a:extLst>
          </p:cNvPr>
          <p:cNvSpPr/>
          <p:nvPr/>
        </p:nvSpPr>
        <p:spPr>
          <a:xfrm>
            <a:off x="8969793" y="10386873"/>
            <a:ext cx="620769" cy="511259"/>
          </a:xfrm>
          <a:custGeom>
            <a:avLst/>
            <a:gdLst>
              <a:gd name="connsiteX0" fmla="*/ 36 w 620769"/>
              <a:gd name="connsiteY0" fmla="*/ 78 h 511259"/>
              <a:gd name="connsiteX1" fmla="*/ 205875 w 620769"/>
              <a:gd name="connsiteY1" fmla="*/ 209875 h 511259"/>
              <a:gd name="connsiteX2" fmla="*/ 162332 w 620769"/>
              <a:gd name="connsiteY2" fmla="*/ 178208 h 511259"/>
              <a:gd name="connsiteX3" fmla="*/ 364212 w 620769"/>
              <a:gd name="connsiteY3" fmla="*/ 344462 h 511259"/>
              <a:gd name="connsiteX4" fmla="*/ 609636 w 620769"/>
              <a:gd name="connsiteY4" fmla="*/ 502800 h 511259"/>
              <a:gd name="connsiteX5" fmla="*/ 550259 w 620769"/>
              <a:gd name="connsiteY5" fmla="*/ 467174 h 511259"/>
              <a:gd name="connsiteX6" fmla="*/ 296919 w 620769"/>
              <a:gd name="connsiteY6" fmla="*/ 277169 h 511259"/>
              <a:gd name="connsiteX7" fmla="*/ 190041 w 620769"/>
              <a:gd name="connsiteY7" fmla="*/ 186124 h 511259"/>
              <a:gd name="connsiteX8" fmla="*/ 36 w 620769"/>
              <a:gd name="connsiteY8" fmla="*/ 78 h 5112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20769" h="511259">
                <a:moveTo>
                  <a:pt x="36" y="78"/>
                </a:moveTo>
                <a:cubicBezTo>
                  <a:pt x="2675" y="4036"/>
                  <a:pt x="178826" y="180187"/>
                  <a:pt x="205875" y="209875"/>
                </a:cubicBezTo>
                <a:cubicBezTo>
                  <a:pt x="232924" y="239563"/>
                  <a:pt x="135943" y="155777"/>
                  <a:pt x="162332" y="178208"/>
                </a:cubicBezTo>
                <a:cubicBezTo>
                  <a:pt x="188721" y="200639"/>
                  <a:pt x="289661" y="290363"/>
                  <a:pt x="364212" y="344462"/>
                </a:cubicBezTo>
                <a:cubicBezTo>
                  <a:pt x="438763" y="398561"/>
                  <a:pt x="578628" y="482348"/>
                  <a:pt x="609636" y="502800"/>
                </a:cubicBezTo>
                <a:cubicBezTo>
                  <a:pt x="640644" y="523252"/>
                  <a:pt x="602379" y="504779"/>
                  <a:pt x="550259" y="467174"/>
                </a:cubicBezTo>
                <a:cubicBezTo>
                  <a:pt x="498140" y="429569"/>
                  <a:pt x="356955" y="324011"/>
                  <a:pt x="296919" y="277169"/>
                </a:cubicBezTo>
                <a:cubicBezTo>
                  <a:pt x="236883" y="230327"/>
                  <a:pt x="240841" y="228347"/>
                  <a:pt x="190041" y="186124"/>
                </a:cubicBezTo>
                <a:cubicBezTo>
                  <a:pt x="139241" y="143901"/>
                  <a:pt x="-2603" y="-3880"/>
                  <a:pt x="36" y="7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7" name="フリーフォーム 1326">
            <a:extLst>
              <a:ext uri="{FF2B5EF4-FFF2-40B4-BE49-F238E27FC236}">
                <a16:creationId xmlns:a16="http://schemas.microsoft.com/office/drawing/2014/main" id="{92CB95E2-A0B6-61FD-D0D0-8EF5817D3543}"/>
              </a:ext>
            </a:extLst>
          </p:cNvPr>
          <p:cNvSpPr/>
          <p:nvPr/>
        </p:nvSpPr>
        <p:spPr>
          <a:xfrm>
            <a:off x="8415168" y="10932998"/>
            <a:ext cx="705981" cy="872202"/>
          </a:xfrm>
          <a:custGeom>
            <a:avLst/>
            <a:gdLst>
              <a:gd name="connsiteX0" fmla="*/ 479 w 705981"/>
              <a:gd name="connsiteY0" fmla="*/ 218 h 872202"/>
              <a:gd name="connsiteX1" fmla="*/ 340905 w 705981"/>
              <a:gd name="connsiteY1" fmla="*/ 427729 h 872202"/>
              <a:gd name="connsiteX2" fmla="*/ 408198 w 705981"/>
              <a:gd name="connsiteY2" fmla="*/ 514815 h 872202"/>
              <a:gd name="connsiteX3" fmla="*/ 617996 w 705981"/>
              <a:gd name="connsiteY3" fmla="*/ 772114 h 872202"/>
              <a:gd name="connsiteX4" fmla="*/ 705081 w 705981"/>
              <a:gd name="connsiteY4" fmla="*/ 871075 h 872202"/>
              <a:gd name="connsiteX5" fmla="*/ 570494 w 705981"/>
              <a:gd name="connsiteY5" fmla="*/ 716696 h 872202"/>
              <a:gd name="connsiteX6" fmla="*/ 408198 w 705981"/>
              <a:gd name="connsiteY6" fmla="*/ 554399 h 872202"/>
              <a:gd name="connsiteX7" fmla="*/ 443824 w 705981"/>
              <a:gd name="connsiteY7" fmla="*/ 590025 h 872202"/>
              <a:gd name="connsiteX8" fmla="*/ 269653 w 705981"/>
              <a:gd name="connsiteY8" fmla="*/ 372311 h 872202"/>
              <a:gd name="connsiteX9" fmla="*/ 479 w 705981"/>
              <a:gd name="connsiteY9" fmla="*/ 218 h 8722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705981" h="872202">
                <a:moveTo>
                  <a:pt x="479" y="218"/>
                </a:moveTo>
                <a:cubicBezTo>
                  <a:pt x="12354" y="9454"/>
                  <a:pt x="272952" y="341963"/>
                  <a:pt x="340905" y="427729"/>
                </a:cubicBezTo>
                <a:cubicBezTo>
                  <a:pt x="408858" y="513495"/>
                  <a:pt x="362016" y="457418"/>
                  <a:pt x="408198" y="514815"/>
                </a:cubicBezTo>
                <a:cubicBezTo>
                  <a:pt x="454380" y="572212"/>
                  <a:pt x="568516" y="712737"/>
                  <a:pt x="617996" y="772114"/>
                </a:cubicBezTo>
                <a:cubicBezTo>
                  <a:pt x="667476" y="831491"/>
                  <a:pt x="712998" y="880311"/>
                  <a:pt x="705081" y="871075"/>
                </a:cubicBezTo>
                <a:cubicBezTo>
                  <a:pt x="697164" y="861839"/>
                  <a:pt x="619974" y="769475"/>
                  <a:pt x="570494" y="716696"/>
                </a:cubicBezTo>
                <a:cubicBezTo>
                  <a:pt x="521014" y="663917"/>
                  <a:pt x="408198" y="554399"/>
                  <a:pt x="408198" y="554399"/>
                </a:cubicBezTo>
                <a:cubicBezTo>
                  <a:pt x="387086" y="533287"/>
                  <a:pt x="466915" y="620373"/>
                  <a:pt x="443824" y="590025"/>
                </a:cubicBezTo>
                <a:cubicBezTo>
                  <a:pt x="420733" y="559677"/>
                  <a:pt x="338926" y="467314"/>
                  <a:pt x="269653" y="372311"/>
                </a:cubicBezTo>
                <a:cubicBezTo>
                  <a:pt x="200380" y="277309"/>
                  <a:pt x="-11396" y="-9018"/>
                  <a:pt x="479" y="21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8" name="フリーフォーム 1327">
            <a:extLst>
              <a:ext uri="{FF2B5EF4-FFF2-40B4-BE49-F238E27FC236}">
                <a16:creationId xmlns:a16="http://schemas.microsoft.com/office/drawing/2014/main" id="{AF964FB4-C90C-C1C8-E21E-1127FC4FC6DA}"/>
              </a:ext>
            </a:extLst>
          </p:cNvPr>
          <p:cNvSpPr/>
          <p:nvPr/>
        </p:nvSpPr>
        <p:spPr>
          <a:xfrm>
            <a:off x="8620647" y="11098838"/>
            <a:ext cx="322127" cy="412167"/>
          </a:xfrm>
          <a:custGeom>
            <a:avLst/>
            <a:gdLst>
              <a:gd name="connsiteX0" fmla="*/ 839 w 322127"/>
              <a:gd name="connsiteY0" fmla="*/ 632 h 412167"/>
              <a:gd name="connsiteX1" fmla="*/ 277930 w 322127"/>
              <a:gd name="connsiteY1" fmla="*/ 352933 h 412167"/>
              <a:gd name="connsiteX2" fmla="*/ 313556 w 322127"/>
              <a:gd name="connsiteY2" fmla="*/ 404393 h 412167"/>
              <a:gd name="connsiteX3" fmla="*/ 194802 w 322127"/>
              <a:gd name="connsiteY3" fmla="*/ 269806 h 412167"/>
              <a:gd name="connsiteX4" fmla="*/ 839 w 322127"/>
              <a:gd name="connsiteY4" fmla="*/ 632 h 4121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22127" h="412167">
                <a:moveTo>
                  <a:pt x="839" y="632"/>
                </a:moveTo>
                <a:cubicBezTo>
                  <a:pt x="14694" y="14486"/>
                  <a:pt x="225811" y="285640"/>
                  <a:pt x="277930" y="352933"/>
                </a:cubicBezTo>
                <a:cubicBezTo>
                  <a:pt x="330050" y="420227"/>
                  <a:pt x="327411" y="418247"/>
                  <a:pt x="313556" y="404393"/>
                </a:cubicBezTo>
                <a:cubicBezTo>
                  <a:pt x="299701" y="390539"/>
                  <a:pt x="240984" y="335120"/>
                  <a:pt x="194802" y="269806"/>
                </a:cubicBezTo>
                <a:cubicBezTo>
                  <a:pt x="148620" y="204492"/>
                  <a:pt x="-13016" y="-13222"/>
                  <a:pt x="839" y="63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9" name="フリーフォーム 1328">
            <a:extLst>
              <a:ext uri="{FF2B5EF4-FFF2-40B4-BE49-F238E27FC236}">
                <a16:creationId xmlns:a16="http://schemas.microsoft.com/office/drawing/2014/main" id="{0711620F-6F06-3ADE-AECE-E1A8943416D4}"/>
              </a:ext>
            </a:extLst>
          </p:cNvPr>
          <p:cNvSpPr/>
          <p:nvPr/>
        </p:nvSpPr>
        <p:spPr>
          <a:xfrm>
            <a:off x="9178041" y="10646218"/>
            <a:ext cx="183695" cy="393922"/>
          </a:xfrm>
          <a:custGeom>
            <a:avLst/>
            <a:gdLst>
              <a:gd name="connsiteX0" fmla="*/ 1585 w 183695"/>
              <a:gd name="connsiteY0" fmla="*/ 1990 h 393922"/>
              <a:gd name="connsiteX1" fmla="*/ 140130 w 183695"/>
              <a:gd name="connsiteY1" fmla="*/ 223663 h 393922"/>
              <a:gd name="connsiteX2" fmla="*/ 183673 w 183695"/>
              <a:gd name="connsiteY2" fmla="*/ 393876 h 393922"/>
              <a:gd name="connsiteX3" fmla="*/ 136172 w 183695"/>
              <a:gd name="connsiteY3" fmla="*/ 239496 h 393922"/>
              <a:gd name="connsiteX4" fmla="*/ 68878 w 183695"/>
              <a:gd name="connsiteY4" fmla="*/ 120743 h 393922"/>
              <a:gd name="connsiteX5" fmla="*/ 1585 w 183695"/>
              <a:gd name="connsiteY5" fmla="*/ 1990 h 3939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3695" h="393922">
                <a:moveTo>
                  <a:pt x="1585" y="1990"/>
                </a:moveTo>
                <a:cubicBezTo>
                  <a:pt x="13460" y="19143"/>
                  <a:pt x="109782" y="158349"/>
                  <a:pt x="140130" y="223663"/>
                </a:cubicBezTo>
                <a:cubicBezTo>
                  <a:pt x="170478" y="288977"/>
                  <a:pt x="184333" y="391237"/>
                  <a:pt x="183673" y="393876"/>
                </a:cubicBezTo>
                <a:cubicBezTo>
                  <a:pt x="183013" y="396515"/>
                  <a:pt x="155305" y="285018"/>
                  <a:pt x="136172" y="239496"/>
                </a:cubicBezTo>
                <a:cubicBezTo>
                  <a:pt x="117040" y="193974"/>
                  <a:pt x="89990" y="158348"/>
                  <a:pt x="68878" y="120743"/>
                </a:cubicBezTo>
                <a:cubicBezTo>
                  <a:pt x="47766" y="83138"/>
                  <a:pt x="-10290" y="-15163"/>
                  <a:pt x="1585" y="199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0" name="フリーフォーム 1329">
            <a:extLst>
              <a:ext uri="{FF2B5EF4-FFF2-40B4-BE49-F238E27FC236}">
                <a16:creationId xmlns:a16="http://schemas.microsoft.com/office/drawing/2014/main" id="{1279F5A8-67E5-40E1-832E-3DC9CB251CA9}"/>
              </a:ext>
            </a:extLst>
          </p:cNvPr>
          <p:cNvSpPr/>
          <p:nvPr/>
        </p:nvSpPr>
        <p:spPr>
          <a:xfrm>
            <a:off x="8558109" y="10687784"/>
            <a:ext cx="637411" cy="581954"/>
          </a:xfrm>
          <a:custGeom>
            <a:avLst/>
            <a:gdLst>
              <a:gd name="connsiteX0" fmla="*/ 42 w 637411"/>
              <a:gd name="connsiteY0" fmla="*/ 8 h 581954"/>
              <a:gd name="connsiteX1" fmla="*/ 261299 w 637411"/>
              <a:gd name="connsiteY1" fmla="*/ 213764 h 581954"/>
              <a:gd name="connsiteX2" fmla="*/ 439429 w 637411"/>
              <a:gd name="connsiteY2" fmla="*/ 427520 h 581954"/>
              <a:gd name="connsiteX3" fmla="*/ 637351 w 637411"/>
              <a:gd name="connsiteY3" fmla="*/ 581899 h 581954"/>
              <a:gd name="connsiteX4" fmla="*/ 459221 w 637411"/>
              <a:gd name="connsiteY4" fmla="*/ 443354 h 581954"/>
              <a:gd name="connsiteX5" fmla="*/ 344426 w 637411"/>
              <a:gd name="connsiteY5" fmla="*/ 288974 h 581954"/>
              <a:gd name="connsiteX6" fmla="*/ 281091 w 637411"/>
              <a:gd name="connsiteY6" fmla="*/ 205847 h 581954"/>
              <a:gd name="connsiteX7" fmla="*/ 42 w 637411"/>
              <a:gd name="connsiteY7" fmla="*/ 8 h 5819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37411" h="581954">
                <a:moveTo>
                  <a:pt x="42" y="8"/>
                </a:moveTo>
                <a:cubicBezTo>
                  <a:pt x="-3257" y="1327"/>
                  <a:pt x="188068" y="142512"/>
                  <a:pt x="261299" y="213764"/>
                </a:cubicBezTo>
                <a:cubicBezTo>
                  <a:pt x="334530" y="285016"/>
                  <a:pt x="376754" y="366164"/>
                  <a:pt x="439429" y="427520"/>
                </a:cubicBezTo>
                <a:cubicBezTo>
                  <a:pt x="502104" y="488876"/>
                  <a:pt x="634052" y="579260"/>
                  <a:pt x="637351" y="581899"/>
                </a:cubicBezTo>
                <a:cubicBezTo>
                  <a:pt x="640650" y="584538"/>
                  <a:pt x="508042" y="492175"/>
                  <a:pt x="459221" y="443354"/>
                </a:cubicBezTo>
                <a:cubicBezTo>
                  <a:pt x="410400" y="394533"/>
                  <a:pt x="374114" y="328559"/>
                  <a:pt x="344426" y="288974"/>
                </a:cubicBezTo>
                <a:cubicBezTo>
                  <a:pt x="314738" y="249389"/>
                  <a:pt x="335190" y="251369"/>
                  <a:pt x="281091" y="205847"/>
                </a:cubicBezTo>
                <a:cubicBezTo>
                  <a:pt x="226992" y="160325"/>
                  <a:pt x="3341" y="-1311"/>
                  <a:pt x="42" y="8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1" name="フリーフォーム 1330">
            <a:extLst>
              <a:ext uri="{FF2B5EF4-FFF2-40B4-BE49-F238E27FC236}">
                <a16:creationId xmlns:a16="http://schemas.microsoft.com/office/drawing/2014/main" id="{1504B9B1-2035-1F00-8BBE-AD3F290ADBB1}"/>
              </a:ext>
            </a:extLst>
          </p:cNvPr>
          <p:cNvSpPr/>
          <p:nvPr/>
        </p:nvSpPr>
        <p:spPr>
          <a:xfrm>
            <a:off x="9021028" y="11443853"/>
            <a:ext cx="107259" cy="356264"/>
          </a:xfrm>
          <a:custGeom>
            <a:avLst/>
            <a:gdLst>
              <a:gd name="connsiteX0" fmla="*/ 75471 w 107259"/>
              <a:gd name="connsiteY0" fmla="*/ 2 h 356264"/>
              <a:gd name="connsiteX1" fmla="*/ 24011 w 107259"/>
              <a:gd name="connsiteY1" fmla="*/ 150422 h 356264"/>
              <a:gd name="connsiteX2" fmla="*/ 31928 w 107259"/>
              <a:gd name="connsiteY2" fmla="*/ 221674 h 356264"/>
              <a:gd name="connsiteX3" fmla="*/ 107138 w 107259"/>
              <a:gd name="connsiteY3" fmla="*/ 356261 h 356264"/>
              <a:gd name="connsiteX4" fmla="*/ 12136 w 107259"/>
              <a:gd name="connsiteY4" fmla="*/ 217716 h 356264"/>
              <a:gd name="connsiteX5" fmla="*/ 8177 w 107259"/>
              <a:gd name="connsiteY5" fmla="*/ 146464 h 356264"/>
              <a:gd name="connsiteX6" fmla="*/ 75471 w 107259"/>
              <a:gd name="connsiteY6" fmla="*/ 2 h 3562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07259" h="356264">
                <a:moveTo>
                  <a:pt x="75471" y="2"/>
                </a:moveTo>
                <a:cubicBezTo>
                  <a:pt x="78110" y="662"/>
                  <a:pt x="31268" y="113477"/>
                  <a:pt x="24011" y="150422"/>
                </a:cubicBezTo>
                <a:cubicBezTo>
                  <a:pt x="16754" y="187367"/>
                  <a:pt x="18074" y="187368"/>
                  <a:pt x="31928" y="221674"/>
                </a:cubicBezTo>
                <a:cubicBezTo>
                  <a:pt x="45782" y="255980"/>
                  <a:pt x="110437" y="356921"/>
                  <a:pt x="107138" y="356261"/>
                </a:cubicBezTo>
                <a:cubicBezTo>
                  <a:pt x="103839" y="355601"/>
                  <a:pt x="28629" y="252682"/>
                  <a:pt x="12136" y="217716"/>
                </a:cubicBezTo>
                <a:cubicBezTo>
                  <a:pt x="-4358" y="182750"/>
                  <a:pt x="-2379" y="182090"/>
                  <a:pt x="8177" y="146464"/>
                </a:cubicBezTo>
                <a:cubicBezTo>
                  <a:pt x="18733" y="110838"/>
                  <a:pt x="72832" y="-658"/>
                  <a:pt x="75471" y="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2" name="フリーフォーム 1331">
            <a:extLst>
              <a:ext uri="{FF2B5EF4-FFF2-40B4-BE49-F238E27FC236}">
                <a16:creationId xmlns:a16="http://schemas.microsoft.com/office/drawing/2014/main" id="{BE04E15F-1F2A-83E4-0115-64E2D43733E9}"/>
              </a:ext>
            </a:extLst>
          </p:cNvPr>
          <p:cNvSpPr/>
          <p:nvPr/>
        </p:nvSpPr>
        <p:spPr>
          <a:xfrm>
            <a:off x="7281747" y="9427648"/>
            <a:ext cx="468965" cy="599116"/>
          </a:xfrm>
          <a:custGeom>
            <a:avLst/>
            <a:gdLst>
              <a:gd name="connsiteX0" fmla="*/ 1785 w 468965"/>
              <a:gd name="connsiteY0" fmla="*/ 1360 h 599116"/>
              <a:gd name="connsiteX1" fmla="*/ 354087 w 468965"/>
              <a:gd name="connsiteY1" fmla="*/ 452622 h 599116"/>
              <a:gd name="connsiteX2" fmla="*/ 468882 w 468965"/>
              <a:gd name="connsiteY2" fmla="*/ 599084 h 599116"/>
              <a:gd name="connsiteX3" fmla="*/ 369921 w 468965"/>
              <a:gd name="connsiteY3" fmla="*/ 464497 h 599116"/>
              <a:gd name="connsiteX4" fmla="*/ 223458 w 468965"/>
              <a:gd name="connsiteY4" fmla="*/ 318035 h 599116"/>
              <a:gd name="connsiteX5" fmla="*/ 1785 w 468965"/>
              <a:gd name="connsiteY5" fmla="*/ 1360 h 5991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8965" h="599116">
                <a:moveTo>
                  <a:pt x="1785" y="1360"/>
                </a:moveTo>
                <a:cubicBezTo>
                  <a:pt x="23556" y="23791"/>
                  <a:pt x="354087" y="452622"/>
                  <a:pt x="354087" y="452622"/>
                </a:cubicBezTo>
                <a:cubicBezTo>
                  <a:pt x="431936" y="552243"/>
                  <a:pt x="466243" y="597105"/>
                  <a:pt x="468882" y="599084"/>
                </a:cubicBezTo>
                <a:cubicBezTo>
                  <a:pt x="471521" y="601063"/>
                  <a:pt x="410825" y="511338"/>
                  <a:pt x="369921" y="464497"/>
                </a:cubicBezTo>
                <a:cubicBezTo>
                  <a:pt x="329017" y="417656"/>
                  <a:pt x="283495" y="395884"/>
                  <a:pt x="223458" y="318035"/>
                </a:cubicBezTo>
                <a:cubicBezTo>
                  <a:pt x="163422" y="240186"/>
                  <a:pt x="-19986" y="-21071"/>
                  <a:pt x="1785" y="1360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3" name="フリーフォーム 1332">
            <a:extLst>
              <a:ext uri="{FF2B5EF4-FFF2-40B4-BE49-F238E27FC236}">
                <a16:creationId xmlns:a16="http://schemas.microsoft.com/office/drawing/2014/main" id="{0163598F-B393-E7F0-67A0-C537CC7EC4D8}"/>
              </a:ext>
            </a:extLst>
          </p:cNvPr>
          <p:cNvSpPr/>
          <p:nvPr/>
        </p:nvSpPr>
        <p:spPr>
          <a:xfrm>
            <a:off x="7952079" y="10263977"/>
            <a:ext cx="460134" cy="381353"/>
          </a:xfrm>
          <a:custGeom>
            <a:avLst/>
            <a:gdLst>
              <a:gd name="connsiteX0" fmla="*/ 430 w 460134"/>
              <a:gd name="connsiteY0" fmla="*/ 262 h 381353"/>
              <a:gd name="connsiteX1" fmla="*/ 230020 w 460134"/>
              <a:gd name="connsiteY1" fmla="*/ 194226 h 381353"/>
              <a:gd name="connsiteX2" fmla="*/ 459609 w 460134"/>
              <a:gd name="connsiteY2" fmla="*/ 380272 h 381353"/>
              <a:gd name="connsiteX3" fmla="*/ 289396 w 460134"/>
              <a:gd name="connsiteY3" fmla="*/ 265478 h 381353"/>
              <a:gd name="connsiteX4" fmla="*/ 174602 w 460134"/>
              <a:gd name="connsiteY4" fmla="*/ 154641 h 381353"/>
              <a:gd name="connsiteX5" fmla="*/ 430 w 460134"/>
              <a:gd name="connsiteY5" fmla="*/ 262 h 3813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0134" h="381353">
                <a:moveTo>
                  <a:pt x="430" y="262"/>
                </a:moveTo>
                <a:cubicBezTo>
                  <a:pt x="9666" y="6860"/>
                  <a:pt x="153490" y="130891"/>
                  <a:pt x="230020" y="194226"/>
                </a:cubicBezTo>
                <a:cubicBezTo>
                  <a:pt x="306550" y="257561"/>
                  <a:pt x="449713" y="368397"/>
                  <a:pt x="459609" y="380272"/>
                </a:cubicBezTo>
                <a:cubicBezTo>
                  <a:pt x="469505" y="392147"/>
                  <a:pt x="336897" y="303083"/>
                  <a:pt x="289396" y="265478"/>
                </a:cubicBezTo>
                <a:cubicBezTo>
                  <a:pt x="241895" y="227873"/>
                  <a:pt x="216165" y="196205"/>
                  <a:pt x="174602" y="154641"/>
                </a:cubicBezTo>
                <a:cubicBezTo>
                  <a:pt x="133039" y="113077"/>
                  <a:pt x="-8806" y="-6336"/>
                  <a:pt x="430" y="262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4" name="フリーフォーム 1333">
            <a:extLst>
              <a:ext uri="{FF2B5EF4-FFF2-40B4-BE49-F238E27FC236}">
                <a16:creationId xmlns:a16="http://schemas.microsoft.com/office/drawing/2014/main" id="{485707F5-F3E4-F403-803D-D6AE0A2162F1}"/>
              </a:ext>
            </a:extLst>
          </p:cNvPr>
          <p:cNvSpPr/>
          <p:nvPr/>
        </p:nvSpPr>
        <p:spPr>
          <a:xfrm>
            <a:off x="7180380" y="9519889"/>
            <a:ext cx="826421" cy="944707"/>
          </a:xfrm>
          <a:custGeom>
            <a:avLst/>
            <a:gdLst>
              <a:gd name="connsiteX0" fmla="*/ 233 w 826421"/>
              <a:gd name="connsiteY0" fmla="*/ 163 h 944707"/>
              <a:gd name="connsiteX1" fmla="*/ 534623 w 826421"/>
              <a:gd name="connsiteY1" fmla="*/ 582054 h 944707"/>
              <a:gd name="connsiteX2" fmla="*/ 495038 w 826421"/>
              <a:gd name="connsiteY2" fmla="*/ 550386 h 944707"/>
              <a:gd name="connsiteX3" fmla="*/ 740462 w 826421"/>
              <a:gd name="connsiteY3" fmla="*/ 878937 h 944707"/>
              <a:gd name="connsiteX4" fmla="*/ 704836 w 826421"/>
              <a:gd name="connsiteY4" fmla="*/ 827477 h 944707"/>
              <a:gd name="connsiteX5" fmla="*/ 819630 w 826421"/>
              <a:gd name="connsiteY5" fmla="*/ 934355 h 944707"/>
              <a:gd name="connsiteX6" fmla="*/ 471288 w 826421"/>
              <a:gd name="connsiteY6" fmla="*/ 526636 h 944707"/>
              <a:gd name="connsiteX7" fmla="*/ 233 w 826421"/>
              <a:gd name="connsiteY7" fmla="*/ 163 h 9447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826421" h="944707">
                <a:moveTo>
                  <a:pt x="233" y="163"/>
                </a:moveTo>
                <a:cubicBezTo>
                  <a:pt x="10789" y="9399"/>
                  <a:pt x="452156" y="490350"/>
                  <a:pt x="534623" y="582054"/>
                </a:cubicBezTo>
                <a:cubicBezTo>
                  <a:pt x="617091" y="673758"/>
                  <a:pt x="460732" y="500906"/>
                  <a:pt x="495038" y="550386"/>
                </a:cubicBezTo>
                <a:cubicBezTo>
                  <a:pt x="529344" y="599866"/>
                  <a:pt x="705496" y="832755"/>
                  <a:pt x="740462" y="878937"/>
                </a:cubicBezTo>
                <a:cubicBezTo>
                  <a:pt x="775428" y="925119"/>
                  <a:pt x="691641" y="818241"/>
                  <a:pt x="704836" y="827477"/>
                </a:cubicBezTo>
                <a:cubicBezTo>
                  <a:pt x="718031" y="836713"/>
                  <a:pt x="858555" y="984495"/>
                  <a:pt x="819630" y="934355"/>
                </a:cubicBezTo>
                <a:cubicBezTo>
                  <a:pt x="780705" y="884215"/>
                  <a:pt x="602576" y="677716"/>
                  <a:pt x="471288" y="526636"/>
                </a:cubicBezTo>
                <a:cubicBezTo>
                  <a:pt x="340000" y="375556"/>
                  <a:pt x="-10323" y="-9073"/>
                  <a:pt x="233" y="163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5" name="フリーフォーム 1334">
            <a:extLst>
              <a:ext uri="{FF2B5EF4-FFF2-40B4-BE49-F238E27FC236}">
                <a16:creationId xmlns:a16="http://schemas.microsoft.com/office/drawing/2014/main" id="{ED3D0858-8706-9350-F3BA-A88EB99E014B}"/>
              </a:ext>
            </a:extLst>
          </p:cNvPr>
          <p:cNvSpPr/>
          <p:nvPr/>
        </p:nvSpPr>
        <p:spPr>
          <a:xfrm>
            <a:off x="6490631" y="8964560"/>
            <a:ext cx="590271" cy="563106"/>
          </a:xfrm>
          <a:custGeom>
            <a:avLst/>
            <a:gdLst>
              <a:gd name="connsiteX0" fmla="*/ 1213 w 590271"/>
              <a:gd name="connsiteY0" fmla="*/ 1310 h 563106"/>
              <a:gd name="connsiteX1" fmla="*/ 353514 w 590271"/>
              <a:gd name="connsiteY1" fmla="*/ 298193 h 563106"/>
              <a:gd name="connsiteX2" fmla="*/ 583104 w 590271"/>
              <a:gd name="connsiteY2" fmla="*/ 559450 h 563106"/>
              <a:gd name="connsiteX3" fmla="*/ 484143 w 590271"/>
              <a:gd name="connsiteY3" fmla="*/ 420905 h 563106"/>
              <a:gd name="connsiteX4" fmla="*/ 1213 w 590271"/>
              <a:gd name="connsiteY4" fmla="*/ 1310 h 5631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90271" h="563106">
                <a:moveTo>
                  <a:pt x="1213" y="1310"/>
                </a:moveTo>
                <a:cubicBezTo>
                  <a:pt x="-20559" y="-19142"/>
                  <a:pt x="256532" y="205170"/>
                  <a:pt x="353514" y="298193"/>
                </a:cubicBezTo>
                <a:cubicBezTo>
                  <a:pt x="450496" y="391216"/>
                  <a:pt x="561333" y="538998"/>
                  <a:pt x="583104" y="559450"/>
                </a:cubicBezTo>
                <a:cubicBezTo>
                  <a:pt x="604876" y="579902"/>
                  <a:pt x="578486" y="511949"/>
                  <a:pt x="484143" y="420905"/>
                </a:cubicBezTo>
                <a:cubicBezTo>
                  <a:pt x="389800" y="329861"/>
                  <a:pt x="22985" y="21762"/>
                  <a:pt x="1213" y="1310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6" name="フリーフォーム 1335">
            <a:extLst>
              <a:ext uri="{FF2B5EF4-FFF2-40B4-BE49-F238E27FC236}">
                <a16:creationId xmlns:a16="http://schemas.microsoft.com/office/drawing/2014/main" id="{D733E911-1E78-8537-AF3C-322BF9726A8A}"/>
              </a:ext>
            </a:extLst>
          </p:cNvPr>
          <p:cNvSpPr/>
          <p:nvPr/>
        </p:nvSpPr>
        <p:spPr>
          <a:xfrm>
            <a:off x="6518798" y="8355383"/>
            <a:ext cx="629279" cy="952730"/>
          </a:xfrm>
          <a:custGeom>
            <a:avLst/>
            <a:gdLst>
              <a:gd name="connsiteX0" fmla="*/ 755 w 629279"/>
              <a:gd name="connsiteY0" fmla="*/ 887 h 952730"/>
              <a:gd name="connsiteX1" fmla="*/ 254096 w 629279"/>
              <a:gd name="connsiteY1" fmla="*/ 499651 h 952730"/>
              <a:gd name="connsiteX2" fmla="*/ 618272 w 629279"/>
              <a:gd name="connsiteY2" fmla="*/ 939038 h 952730"/>
              <a:gd name="connsiteX3" fmla="*/ 503477 w 629279"/>
              <a:gd name="connsiteY3" fmla="*/ 800492 h 952730"/>
              <a:gd name="connsiteX4" fmla="*/ 186802 w 629279"/>
              <a:gd name="connsiteY4" fmla="*/ 388814 h 952730"/>
              <a:gd name="connsiteX5" fmla="*/ 755 w 629279"/>
              <a:gd name="connsiteY5" fmla="*/ 887 h 9527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29279" h="952730">
                <a:moveTo>
                  <a:pt x="755" y="887"/>
                </a:moveTo>
                <a:cubicBezTo>
                  <a:pt x="11971" y="19360"/>
                  <a:pt x="151177" y="343293"/>
                  <a:pt x="254096" y="499651"/>
                </a:cubicBezTo>
                <a:cubicBezTo>
                  <a:pt x="357015" y="656009"/>
                  <a:pt x="618272" y="939038"/>
                  <a:pt x="618272" y="939038"/>
                </a:cubicBezTo>
                <a:cubicBezTo>
                  <a:pt x="659835" y="989178"/>
                  <a:pt x="575389" y="892196"/>
                  <a:pt x="503477" y="800492"/>
                </a:cubicBezTo>
                <a:cubicBezTo>
                  <a:pt x="431565" y="708788"/>
                  <a:pt x="267950" y="520762"/>
                  <a:pt x="186802" y="388814"/>
                </a:cubicBezTo>
                <a:cubicBezTo>
                  <a:pt x="105654" y="256866"/>
                  <a:pt x="-10461" y="-17586"/>
                  <a:pt x="755" y="88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7" name="フリーフォーム 1336">
            <a:extLst>
              <a:ext uri="{FF2B5EF4-FFF2-40B4-BE49-F238E27FC236}">
                <a16:creationId xmlns:a16="http://schemas.microsoft.com/office/drawing/2014/main" id="{8ED61508-6C08-0821-B00E-08DFEA9CC56F}"/>
              </a:ext>
            </a:extLst>
          </p:cNvPr>
          <p:cNvSpPr/>
          <p:nvPr/>
        </p:nvSpPr>
        <p:spPr>
          <a:xfrm>
            <a:off x="6079241" y="7073491"/>
            <a:ext cx="68330" cy="231391"/>
          </a:xfrm>
          <a:custGeom>
            <a:avLst/>
            <a:gdLst>
              <a:gd name="connsiteX0" fmla="*/ 68219 w 68330"/>
              <a:gd name="connsiteY0" fmla="*/ 244 h 231391"/>
              <a:gd name="connsiteX1" fmla="*/ 16759 w 68330"/>
              <a:gd name="connsiteY1" fmla="*/ 79413 h 231391"/>
              <a:gd name="connsiteX2" fmla="*/ 12801 w 68330"/>
              <a:gd name="connsiteY2" fmla="*/ 229834 h 231391"/>
              <a:gd name="connsiteX3" fmla="*/ 8842 w 68330"/>
              <a:gd name="connsiteY3" fmla="*/ 154623 h 231391"/>
              <a:gd name="connsiteX4" fmla="*/ 925 w 68330"/>
              <a:gd name="connsiteY4" fmla="*/ 103164 h 231391"/>
              <a:gd name="connsiteX5" fmla="*/ 68219 w 68330"/>
              <a:gd name="connsiteY5" fmla="*/ 244 h 2313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8330" h="231391">
                <a:moveTo>
                  <a:pt x="68219" y="244"/>
                </a:moveTo>
                <a:cubicBezTo>
                  <a:pt x="70858" y="-3714"/>
                  <a:pt x="25995" y="41148"/>
                  <a:pt x="16759" y="79413"/>
                </a:cubicBezTo>
                <a:cubicBezTo>
                  <a:pt x="7523" y="117678"/>
                  <a:pt x="14120" y="217299"/>
                  <a:pt x="12801" y="229834"/>
                </a:cubicBezTo>
                <a:cubicBezTo>
                  <a:pt x="11482" y="242369"/>
                  <a:pt x="10821" y="175735"/>
                  <a:pt x="8842" y="154623"/>
                </a:cubicBezTo>
                <a:cubicBezTo>
                  <a:pt x="6863" y="133511"/>
                  <a:pt x="-3033" y="126915"/>
                  <a:pt x="925" y="103164"/>
                </a:cubicBezTo>
                <a:cubicBezTo>
                  <a:pt x="4883" y="79413"/>
                  <a:pt x="65580" y="4202"/>
                  <a:pt x="68219" y="24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8" name="フリーフォーム 1337">
            <a:extLst>
              <a:ext uri="{FF2B5EF4-FFF2-40B4-BE49-F238E27FC236}">
                <a16:creationId xmlns:a16="http://schemas.microsoft.com/office/drawing/2014/main" id="{A4C0737B-D235-5797-8A70-5E7FCC73D1D3}"/>
              </a:ext>
            </a:extLst>
          </p:cNvPr>
          <p:cNvSpPr/>
          <p:nvPr/>
        </p:nvSpPr>
        <p:spPr>
          <a:xfrm>
            <a:off x="5541498" y="7021863"/>
            <a:ext cx="365144" cy="174971"/>
          </a:xfrm>
          <a:custGeom>
            <a:avLst/>
            <a:gdLst>
              <a:gd name="connsiteX0" fmla="*/ 320 w 365144"/>
              <a:gd name="connsiteY0" fmla="*/ 174584 h 174971"/>
              <a:gd name="connsiteX1" fmla="*/ 233868 w 365144"/>
              <a:gd name="connsiteY1" fmla="*/ 115207 h 174971"/>
              <a:gd name="connsiteX2" fmla="*/ 297203 w 365144"/>
              <a:gd name="connsiteY2" fmla="*/ 87498 h 174971"/>
              <a:gd name="connsiteX3" fmla="*/ 364497 w 365144"/>
              <a:gd name="connsiteY3" fmla="*/ 412 h 174971"/>
              <a:gd name="connsiteX4" fmla="*/ 328871 w 365144"/>
              <a:gd name="connsiteY4" fmla="*/ 55831 h 174971"/>
              <a:gd name="connsiteX5" fmla="*/ 289286 w 365144"/>
              <a:gd name="connsiteY5" fmla="*/ 83540 h 174971"/>
              <a:gd name="connsiteX6" fmla="*/ 320 w 365144"/>
              <a:gd name="connsiteY6" fmla="*/ 174584 h 1749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65144" h="174971">
                <a:moveTo>
                  <a:pt x="320" y="174584"/>
                </a:moveTo>
                <a:cubicBezTo>
                  <a:pt x="-8916" y="179862"/>
                  <a:pt x="184387" y="129721"/>
                  <a:pt x="233868" y="115207"/>
                </a:cubicBezTo>
                <a:cubicBezTo>
                  <a:pt x="283349" y="100693"/>
                  <a:pt x="275432" y="106630"/>
                  <a:pt x="297203" y="87498"/>
                </a:cubicBezTo>
                <a:cubicBezTo>
                  <a:pt x="318974" y="68366"/>
                  <a:pt x="359219" y="5690"/>
                  <a:pt x="364497" y="412"/>
                </a:cubicBezTo>
                <a:cubicBezTo>
                  <a:pt x="369775" y="-4866"/>
                  <a:pt x="341406" y="41976"/>
                  <a:pt x="328871" y="55831"/>
                </a:cubicBezTo>
                <a:cubicBezTo>
                  <a:pt x="316336" y="69686"/>
                  <a:pt x="336787" y="67046"/>
                  <a:pt x="289286" y="83540"/>
                </a:cubicBezTo>
                <a:cubicBezTo>
                  <a:pt x="241785" y="100033"/>
                  <a:pt x="9556" y="169306"/>
                  <a:pt x="320" y="174584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9" name="フリーフォーム 1338">
            <a:extLst>
              <a:ext uri="{FF2B5EF4-FFF2-40B4-BE49-F238E27FC236}">
                <a16:creationId xmlns:a16="http://schemas.microsoft.com/office/drawing/2014/main" id="{B0688CA9-87E6-A6C7-150D-89C2F819C2F3}"/>
              </a:ext>
            </a:extLst>
          </p:cNvPr>
          <p:cNvSpPr/>
          <p:nvPr/>
        </p:nvSpPr>
        <p:spPr>
          <a:xfrm>
            <a:off x="6065010" y="7485398"/>
            <a:ext cx="130419" cy="327534"/>
          </a:xfrm>
          <a:custGeom>
            <a:avLst/>
            <a:gdLst>
              <a:gd name="connsiteX0" fmla="*/ 11198 w 130419"/>
              <a:gd name="connsiteY0" fmla="*/ 15 h 327534"/>
              <a:gd name="connsiteX1" fmla="*/ 27032 w 130419"/>
              <a:gd name="connsiteY1" fmla="*/ 134602 h 327534"/>
              <a:gd name="connsiteX2" fmla="*/ 129951 w 130419"/>
              <a:gd name="connsiteY2" fmla="*/ 324607 h 327534"/>
              <a:gd name="connsiteX3" fmla="*/ 62658 w 130419"/>
              <a:gd name="connsiteY3" fmla="*/ 241480 h 327534"/>
              <a:gd name="connsiteX4" fmla="*/ 3281 w 130419"/>
              <a:gd name="connsiteY4" fmla="*/ 126685 h 327534"/>
              <a:gd name="connsiteX5" fmla="*/ 7239 w 130419"/>
              <a:gd name="connsiteY5" fmla="*/ 142519 h 327534"/>
              <a:gd name="connsiteX6" fmla="*/ 11198 w 130419"/>
              <a:gd name="connsiteY6" fmla="*/ 15 h 3275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30419" h="327534">
                <a:moveTo>
                  <a:pt x="11198" y="15"/>
                </a:moveTo>
                <a:cubicBezTo>
                  <a:pt x="14497" y="-1304"/>
                  <a:pt x="7240" y="80503"/>
                  <a:pt x="27032" y="134602"/>
                </a:cubicBezTo>
                <a:cubicBezTo>
                  <a:pt x="46824" y="188701"/>
                  <a:pt x="124013" y="306794"/>
                  <a:pt x="129951" y="324607"/>
                </a:cubicBezTo>
                <a:cubicBezTo>
                  <a:pt x="135889" y="342420"/>
                  <a:pt x="83770" y="274467"/>
                  <a:pt x="62658" y="241480"/>
                </a:cubicBezTo>
                <a:cubicBezTo>
                  <a:pt x="41546" y="208493"/>
                  <a:pt x="12517" y="143178"/>
                  <a:pt x="3281" y="126685"/>
                </a:cubicBezTo>
                <a:cubicBezTo>
                  <a:pt x="-5955" y="110192"/>
                  <a:pt x="7239" y="163631"/>
                  <a:pt x="7239" y="142519"/>
                </a:cubicBezTo>
                <a:cubicBezTo>
                  <a:pt x="7239" y="121407"/>
                  <a:pt x="7899" y="1334"/>
                  <a:pt x="11198" y="15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0" name="フリーフォーム 1339">
            <a:extLst>
              <a:ext uri="{FF2B5EF4-FFF2-40B4-BE49-F238E27FC236}">
                <a16:creationId xmlns:a16="http://schemas.microsoft.com/office/drawing/2014/main" id="{AE80C0E3-948B-37E3-DD48-DBEF134F2B81}"/>
              </a:ext>
            </a:extLst>
          </p:cNvPr>
          <p:cNvSpPr/>
          <p:nvPr/>
        </p:nvSpPr>
        <p:spPr>
          <a:xfrm>
            <a:off x="6276103" y="7279574"/>
            <a:ext cx="154808" cy="311093"/>
          </a:xfrm>
          <a:custGeom>
            <a:avLst/>
            <a:gdLst>
              <a:gd name="connsiteX0" fmla="*/ 17819 w 154808"/>
              <a:gd name="connsiteY0" fmla="*/ 0 h 311093"/>
              <a:gd name="connsiteX1" fmla="*/ 41570 w 154808"/>
              <a:gd name="connsiteY1" fmla="*/ 142504 h 311093"/>
              <a:gd name="connsiteX2" fmla="*/ 152406 w 154808"/>
              <a:gd name="connsiteY2" fmla="*/ 308758 h 311093"/>
              <a:gd name="connsiteX3" fmla="*/ 108863 w 154808"/>
              <a:gd name="connsiteY3" fmla="*/ 233548 h 311093"/>
              <a:gd name="connsiteX4" fmla="*/ 5944 w 154808"/>
              <a:gd name="connsiteY4" fmla="*/ 142504 h 311093"/>
              <a:gd name="connsiteX5" fmla="*/ 17819 w 154808"/>
              <a:gd name="connsiteY5" fmla="*/ 0 h 3110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4808" h="311093">
                <a:moveTo>
                  <a:pt x="17819" y="0"/>
                </a:moveTo>
                <a:cubicBezTo>
                  <a:pt x="23757" y="0"/>
                  <a:pt x="19139" y="91044"/>
                  <a:pt x="41570" y="142504"/>
                </a:cubicBezTo>
                <a:cubicBezTo>
                  <a:pt x="64001" y="193964"/>
                  <a:pt x="141191" y="293584"/>
                  <a:pt x="152406" y="308758"/>
                </a:cubicBezTo>
                <a:cubicBezTo>
                  <a:pt x="163621" y="323932"/>
                  <a:pt x="133273" y="261257"/>
                  <a:pt x="108863" y="233548"/>
                </a:cubicBezTo>
                <a:cubicBezTo>
                  <a:pt x="84453" y="205839"/>
                  <a:pt x="22437" y="184068"/>
                  <a:pt x="5944" y="142504"/>
                </a:cubicBezTo>
                <a:cubicBezTo>
                  <a:pt x="-10549" y="100940"/>
                  <a:pt x="11881" y="0"/>
                  <a:pt x="17819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1" name="フリーフォーム 1340">
            <a:extLst>
              <a:ext uri="{FF2B5EF4-FFF2-40B4-BE49-F238E27FC236}">
                <a16:creationId xmlns:a16="http://schemas.microsoft.com/office/drawing/2014/main" id="{3BAC87BC-EB93-4F9D-3FDF-EA0A1E9E25CC}"/>
              </a:ext>
            </a:extLst>
          </p:cNvPr>
          <p:cNvSpPr/>
          <p:nvPr/>
        </p:nvSpPr>
        <p:spPr>
          <a:xfrm>
            <a:off x="6725124" y="8375924"/>
            <a:ext cx="841573" cy="805510"/>
          </a:xfrm>
          <a:custGeom>
            <a:avLst/>
            <a:gdLst>
              <a:gd name="connsiteX0" fmla="*/ 268 w 841573"/>
              <a:gd name="connsiteY0" fmla="*/ 138 h 805510"/>
              <a:gd name="connsiteX1" fmla="*/ 360486 w 841573"/>
              <a:gd name="connsiteY1" fmla="*/ 312855 h 805510"/>
              <a:gd name="connsiteX2" fmla="*/ 827582 w 841573"/>
              <a:gd name="connsiteY2" fmla="*/ 791827 h 805510"/>
              <a:gd name="connsiteX3" fmla="*/ 728621 w 841573"/>
              <a:gd name="connsiteY3" fmla="*/ 684949 h 805510"/>
              <a:gd name="connsiteX4" fmla="*/ 415905 w 841573"/>
              <a:gd name="connsiteY4" fmla="*/ 348481 h 805510"/>
              <a:gd name="connsiteX5" fmla="*/ 268 w 841573"/>
              <a:gd name="connsiteY5" fmla="*/ 138 h 8055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41573" h="805510">
                <a:moveTo>
                  <a:pt x="268" y="138"/>
                </a:moveTo>
                <a:cubicBezTo>
                  <a:pt x="-8968" y="-5800"/>
                  <a:pt x="222600" y="180907"/>
                  <a:pt x="360486" y="312855"/>
                </a:cubicBezTo>
                <a:cubicBezTo>
                  <a:pt x="498372" y="444803"/>
                  <a:pt x="766226" y="729812"/>
                  <a:pt x="827582" y="791827"/>
                </a:cubicBezTo>
                <a:cubicBezTo>
                  <a:pt x="888938" y="853842"/>
                  <a:pt x="728621" y="684949"/>
                  <a:pt x="728621" y="684949"/>
                </a:cubicBezTo>
                <a:cubicBezTo>
                  <a:pt x="660008" y="611058"/>
                  <a:pt x="533339" y="460637"/>
                  <a:pt x="415905" y="348481"/>
                </a:cubicBezTo>
                <a:cubicBezTo>
                  <a:pt x="298471" y="236325"/>
                  <a:pt x="9504" y="6076"/>
                  <a:pt x="268" y="13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2" name="フリーフォーム 1341">
            <a:extLst>
              <a:ext uri="{FF2B5EF4-FFF2-40B4-BE49-F238E27FC236}">
                <a16:creationId xmlns:a16="http://schemas.microsoft.com/office/drawing/2014/main" id="{11959410-5A00-2403-9808-6348C05745BC}"/>
              </a:ext>
            </a:extLst>
          </p:cNvPr>
          <p:cNvSpPr/>
          <p:nvPr/>
        </p:nvSpPr>
        <p:spPr>
          <a:xfrm>
            <a:off x="6618482" y="7806022"/>
            <a:ext cx="341007" cy="511697"/>
          </a:xfrm>
          <a:custGeom>
            <a:avLst/>
            <a:gdLst>
              <a:gd name="connsiteX0" fmla="*/ 32 w 341007"/>
              <a:gd name="connsiteY0" fmla="*/ 25 h 511697"/>
              <a:gd name="connsiteX1" fmla="*/ 126702 w 341007"/>
              <a:gd name="connsiteY1" fmla="*/ 269199 h 511697"/>
              <a:gd name="connsiteX2" fmla="*/ 340458 w 341007"/>
              <a:gd name="connsiteY2" fmla="*/ 510664 h 511697"/>
              <a:gd name="connsiteX3" fmla="*/ 186079 w 341007"/>
              <a:gd name="connsiteY3" fmla="*/ 352326 h 511697"/>
              <a:gd name="connsiteX4" fmla="*/ 114827 w 341007"/>
              <a:gd name="connsiteY4" fmla="*/ 253365 h 511697"/>
              <a:gd name="connsiteX5" fmla="*/ 32 w 341007"/>
              <a:gd name="connsiteY5" fmla="*/ 25 h 511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41007" h="511697">
                <a:moveTo>
                  <a:pt x="32" y="25"/>
                </a:moveTo>
                <a:cubicBezTo>
                  <a:pt x="2011" y="2664"/>
                  <a:pt x="69964" y="184093"/>
                  <a:pt x="126702" y="269199"/>
                </a:cubicBezTo>
                <a:cubicBezTo>
                  <a:pt x="183440" y="354305"/>
                  <a:pt x="330562" y="496810"/>
                  <a:pt x="340458" y="510664"/>
                </a:cubicBezTo>
                <a:cubicBezTo>
                  <a:pt x="350354" y="524519"/>
                  <a:pt x="223684" y="395209"/>
                  <a:pt x="186079" y="352326"/>
                </a:cubicBezTo>
                <a:cubicBezTo>
                  <a:pt x="148474" y="309443"/>
                  <a:pt x="143196" y="308123"/>
                  <a:pt x="114827" y="253365"/>
                </a:cubicBezTo>
                <a:cubicBezTo>
                  <a:pt x="86458" y="198607"/>
                  <a:pt x="-1947" y="-2614"/>
                  <a:pt x="32" y="2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3" name="フリーフォーム 1342">
            <a:extLst>
              <a:ext uri="{FF2B5EF4-FFF2-40B4-BE49-F238E27FC236}">
                <a16:creationId xmlns:a16="http://schemas.microsoft.com/office/drawing/2014/main" id="{A4B07494-F123-3093-D3D6-F83B7B190A6B}"/>
              </a:ext>
            </a:extLst>
          </p:cNvPr>
          <p:cNvSpPr/>
          <p:nvPr/>
        </p:nvSpPr>
        <p:spPr>
          <a:xfrm>
            <a:off x="6551221" y="7323087"/>
            <a:ext cx="141368" cy="241542"/>
          </a:xfrm>
          <a:custGeom>
            <a:avLst/>
            <a:gdLst>
              <a:gd name="connsiteX0" fmla="*/ 0 w 141368"/>
              <a:gd name="connsiteY0" fmla="*/ 30 h 241542"/>
              <a:gd name="connsiteX1" fmla="*/ 134587 w 141368"/>
              <a:gd name="connsiteY1" fmla="*/ 142534 h 241542"/>
              <a:gd name="connsiteX2" fmla="*/ 122711 w 141368"/>
              <a:gd name="connsiteY2" fmla="*/ 241495 h 241542"/>
              <a:gd name="connsiteX3" fmla="*/ 134587 w 141368"/>
              <a:gd name="connsiteY3" fmla="*/ 130658 h 241542"/>
              <a:gd name="connsiteX4" fmla="*/ 0 w 141368"/>
              <a:gd name="connsiteY4" fmla="*/ 30 h 2415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1368" h="241542">
                <a:moveTo>
                  <a:pt x="0" y="30"/>
                </a:moveTo>
                <a:cubicBezTo>
                  <a:pt x="0" y="2009"/>
                  <a:pt x="114135" y="102290"/>
                  <a:pt x="134587" y="142534"/>
                </a:cubicBezTo>
                <a:cubicBezTo>
                  <a:pt x="155039" y="182778"/>
                  <a:pt x="122711" y="243474"/>
                  <a:pt x="122711" y="241495"/>
                </a:cubicBezTo>
                <a:cubicBezTo>
                  <a:pt x="122711" y="239516"/>
                  <a:pt x="149101" y="168923"/>
                  <a:pt x="134587" y="130658"/>
                </a:cubicBezTo>
                <a:cubicBezTo>
                  <a:pt x="120073" y="92393"/>
                  <a:pt x="0" y="-1949"/>
                  <a:pt x="0" y="3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4" name="フリーフォーム 1343">
            <a:extLst>
              <a:ext uri="{FF2B5EF4-FFF2-40B4-BE49-F238E27FC236}">
                <a16:creationId xmlns:a16="http://schemas.microsoft.com/office/drawing/2014/main" id="{9229A903-E4D3-02B0-1703-2C28E8E5DF3A}"/>
              </a:ext>
            </a:extLst>
          </p:cNvPr>
          <p:cNvSpPr/>
          <p:nvPr/>
        </p:nvSpPr>
        <p:spPr>
          <a:xfrm>
            <a:off x="6159074" y="7995821"/>
            <a:ext cx="249749" cy="744735"/>
          </a:xfrm>
          <a:custGeom>
            <a:avLst/>
            <a:gdLst>
              <a:gd name="connsiteX0" fmla="*/ 261 w 249749"/>
              <a:gd name="connsiteY0" fmla="*/ 231 h 744735"/>
              <a:gd name="connsiteX1" fmla="*/ 79430 w 249749"/>
              <a:gd name="connsiteY1" fmla="*/ 384200 h 744735"/>
              <a:gd name="connsiteX2" fmla="*/ 249643 w 249749"/>
              <a:gd name="connsiteY2" fmla="*/ 744418 h 744735"/>
              <a:gd name="connsiteX3" fmla="*/ 103181 w 249749"/>
              <a:gd name="connsiteY3" fmla="*/ 439618 h 744735"/>
              <a:gd name="connsiteX4" fmla="*/ 261 w 249749"/>
              <a:gd name="connsiteY4" fmla="*/ 231 h 7447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49749" h="744735">
                <a:moveTo>
                  <a:pt x="261" y="231"/>
                </a:moveTo>
                <a:cubicBezTo>
                  <a:pt x="-3697" y="-9005"/>
                  <a:pt x="37866" y="260169"/>
                  <a:pt x="79430" y="384200"/>
                </a:cubicBezTo>
                <a:cubicBezTo>
                  <a:pt x="120994" y="508231"/>
                  <a:pt x="245685" y="735182"/>
                  <a:pt x="249643" y="744418"/>
                </a:cubicBezTo>
                <a:cubicBezTo>
                  <a:pt x="253601" y="753654"/>
                  <a:pt x="146064" y="559031"/>
                  <a:pt x="103181" y="439618"/>
                </a:cubicBezTo>
                <a:cubicBezTo>
                  <a:pt x="60298" y="320205"/>
                  <a:pt x="4219" y="9467"/>
                  <a:pt x="261" y="23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5" name="フリーフォーム 1344">
            <a:extLst>
              <a:ext uri="{FF2B5EF4-FFF2-40B4-BE49-F238E27FC236}">
                <a16:creationId xmlns:a16="http://schemas.microsoft.com/office/drawing/2014/main" id="{AEC65F02-6B55-2493-59CD-4120712BF07E}"/>
              </a:ext>
            </a:extLst>
          </p:cNvPr>
          <p:cNvSpPr/>
          <p:nvPr/>
        </p:nvSpPr>
        <p:spPr>
          <a:xfrm>
            <a:off x="5288444" y="8992507"/>
            <a:ext cx="884760" cy="302001"/>
          </a:xfrm>
          <a:custGeom>
            <a:avLst/>
            <a:gdLst>
              <a:gd name="connsiteX0" fmla="*/ 34 w 884760"/>
              <a:gd name="connsiteY0" fmla="*/ 301914 h 302001"/>
              <a:gd name="connsiteX1" fmla="*/ 376086 w 884760"/>
              <a:gd name="connsiteY1" fmla="*/ 76283 h 302001"/>
              <a:gd name="connsiteX2" fmla="*/ 878808 w 884760"/>
              <a:gd name="connsiteY2" fmla="*/ 1072 h 302001"/>
              <a:gd name="connsiteX3" fmla="*/ 633385 w 884760"/>
              <a:gd name="connsiteY3" fmla="*/ 32740 h 302001"/>
              <a:gd name="connsiteX4" fmla="*/ 348377 w 884760"/>
              <a:gd name="connsiteY4" fmla="*/ 44615 h 302001"/>
              <a:gd name="connsiteX5" fmla="*/ 395878 w 884760"/>
              <a:gd name="connsiteY5" fmla="*/ 48574 h 302001"/>
              <a:gd name="connsiteX6" fmla="*/ 34 w 884760"/>
              <a:gd name="connsiteY6" fmla="*/ 301914 h 3020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884760" h="302001">
                <a:moveTo>
                  <a:pt x="34" y="301914"/>
                </a:moveTo>
                <a:cubicBezTo>
                  <a:pt x="-3265" y="306532"/>
                  <a:pt x="229624" y="126423"/>
                  <a:pt x="376086" y="76283"/>
                </a:cubicBezTo>
                <a:cubicBezTo>
                  <a:pt x="522548" y="26143"/>
                  <a:pt x="835925" y="8329"/>
                  <a:pt x="878808" y="1072"/>
                </a:cubicBezTo>
                <a:cubicBezTo>
                  <a:pt x="921691" y="-6185"/>
                  <a:pt x="721790" y="25483"/>
                  <a:pt x="633385" y="32740"/>
                </a:cubicBezTo>
                <a:cubicBezTo>
                  <a:pt x="544980" y="39997"/>
                  <a:pt x="387961" y="41976"/>
                  <a:pt x="348377" y="44615"/>
                </a:cubicBezTo>
                <a:cubicBezTo>
                  <a:pt x="308793" y="47254"/>
                  <a:pt x="449317" y="7010"/>
                  <a:pt x="395878" y="48574"/>
                </a:cubicBezTo>
                <a:cubicBezTo>
                  <a:pt x="342439" y="90138"/>
                  <a:pt x="3333" y="297296"/>
                  <a:pt x="34" y="30191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6" name="フリーフォーム 1345">
            <a:extLst>
              <a:ext uri="{FF2B5EF4-FFF2-40B4-BE49-F238E27FC236}">
                <a16:creationId xmlns:a16="http://schemas.microsoft.com/office/drawing/2014/main" id="{BC550FED-48C2-9272-7D41-71AFE782B15F}"/>
              </a:ext>
            </a:extLst>
          </p:cNvPr>
          <p:cNvSpPr/>
          <p:nvPr/>
        </p:nvSpPr>
        <p:spPr>
          <a:xfrm>
            <a:off x="5904755" y="9767675"/>
            <a:ext cx="909797" cy="496581"/>
          </a:xfrm>
          <a:custGeom>
            <a:avLst/>
            <a:gdLst>
              <a:gd name="connsiteX0" fmla="*/ 907723 w 909797"/>
              <a:gd name="connsiteY0" fmla="*/ 1759 h 496581"/>
              <a:gd name="connsiteX1" fmla="*/ 187287 w 909797"/>
              <a:gd name="connsiteY1" fmla="*/ 365935 h 496581"/>
              <a:gd name="connsiteX2" fmla="*/ 9157 w 909797"/>
              <a:gd name="connsiteY2" fmla="*/ 492606 h 496581"/>
              <a:gd name="connsiteX3" fmla="*/ 393126 w 909797"/>
              <a:gd name="connsiteY3" fmla="*/ 239265 h 496581"/>
              <a:gd name="connsiteX4" fmla="*/ 907723 w 909797"/>
              <a:gd name="connsiteY4" fmla="*/ 1759 h 4965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09797" h="496581">
                <a:moveTo>
                  <a:pt x="907723" y="1759"/>
                </a:moveTo>
                <a:cubicBezTo>
                  <a:pt x="873417" y="22871"/>
                  <a:pt x="337048" y="284127"/>
                  <a:pt x="187287" y="365935"/>
                </a:cubicBezTo>
                <a:cubicBezTo>
                  <a:pt x="37526" y="447743"/>
                  <a:pt x="-25149" y="513718"/>
                  <a:pt x="9157" y="492606"/>
                </a:cubicBezTo>
                <a:cubicBezTo>
                  <a:pt x="43463" y="471494"/>
                  <a:pt x="244685" y="323712"/>
                  <a:pt x="393126" y="239265"/>
                </a:cubicBezTo>
                <a:cubicBezTo>
                  <a:pt x="541567" y="154818"/>
                  <a:pt x="942029" y="-19353"/>
                  <a:pt x="907723" y="175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7" name="フリーフォーム 1346">
            <a:extLst>
              <a:ext uri="{FF2B5EF4-FFF2-40B4-BE49-F238E27FC236}">
                <a16:creationId xmlns:a16="http://schemas.microsoft.com/office/drawing/2014/main" id="{5A09D82E-71F4-9A74-A199-1F7FE10B7C33}"/>
              </a:ext>
            </a:extLst>
          </p:cNvPr>
          <p:cNvSpPr/>
          <p:nvPr/>
        </p:nvSpPr>
        <p:spPr>
          <a:xfrm>
            <a:off x="4710495" y="10189012"/>
            <a:ext cx="1306818" cy="645276"/>
          </a:xfrm>
          <a:custGeom>
            <a:avLst/>
            <a:gdLst>
              <a:gd name="connsiteX0" fmla="*/ 50 w 1306818"/>
              <a:gd name="connsiteY0" fmla="*/ 645243 h 645276"/>
              <a:gd name="connsiteX1" fmla="*/ 942160 w 1306818"/>
              <a:gd name="connsiteY1" fmla="*/ 233565 h 645276"/>
              <a:gd name="connsiteX2" fmla="*/ 1306336 w 1306818"/>
              <a:gd name="connsiteY2" fmla="*/ 17 h 645276"/>
              <a:gd name="connsiteX3" fmla="*/ 1013411 w 1306818"/>
              <a:gd name="connsiteY3" fmla="*/ 221689 h 645276"/>
              <a:gd name="connsiteX4" fmla="*/ 740279 w 1306818"/>
              <a:gd name="connsiteY4" fmla="*/ 356276 h 645276"/>
              <a:gd name="connsiteX5" fmla="*/ 898617 w 1306818"/>
              <a:gd name="connsiteY5" fmla="*/ 257315 h 645276"/>
              <a:gd name="connsiteX6" fmla="*/ 50 w 1306818"/>
              <a:gd name="connsiteY6" fmla="*/ 645243 h 6452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306818" h="645276">
                <a:moveTo>
                  <a:pt x="50" y="645243"/>
                </a:moveTo>
                <a:cubicBezTo>
                  <a:pt x="7307" y="641285"/>
                  <a:pt x="724446" y="341103"/>
                  <a:pt x="942160" y="233565"/>
                </a:cubicBezTo>
                <a:cubicBezTo>
                  <a:pt x="1159874" y="126027"/>
                  <a:pt x="1294461" y="1996"/>
                  <a:pt x="1306336" y="17"/>
                </a:cubicBezTo>
                <a:cubicBezTo>
                  <a:pt x="1318211" y="-1962"/>
                  <a:pt x="1107754" y="162313"/>
                  <a:pt x="1013411" y="221689"/>
                </a:cubicBezTo>
                <a:cubicBezTo>
                  <a:pt x="919068" y="281065"/>
                  <a:pt x="759411" y="350338"/>
                  <a:pt x="740279" y="356276"/>
                </a:cubicBezTo>
                <a:cubicBezTo>
                  <a:pt x="721147" y="362214"/>
                  <a:pt x="1020669" y="209814"/>
                  <a:pt x="898617" y="257315"/>
                </a:cubicBezTo>
                <a:cubicBezTo>
                  <a:pt x="776565" y="304816"/>
                  <a:pt x="-7207" y="649201"/>
                  <a:pt x="50" y="64524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8" name="フリーフォーム 1347">
            <a:extLst>
              <a:ext uri="{FF2B5EF4-FFF2-40B4-BE49-F238E27FC236}">
                <a16:creationId xmlns:a16="http://schemas.microsoft.com/office/drawing/2014/main" id="{A95393AA-7226-3F03-40FE-8A44B708F035}"/>
              </a:ext>
            </a:extLst>
          </p:cNvPr>
          <p:cNvSpPr/>
          <p:nvPr/>
        </p:nvSpPr>
        <p:spPr>
          <a:xfrm>
            <a:off x="6163347" y="10669295"/>
            <a:ext cx="1717942" cy="758863"/>
          </a:xfrm>
          <a:custGeom>
            <a:avLst/>
            <a:gdLst>
              <a:gd name="connsiteX0" fmla="*/ 1713952 w 1717942"/>
              <a:gd name="connsiteY0" fmla="*/ 2663 h 758863"/>
              <a:gd name="connsiteX1" fmla="*/ 1274565 w 1717942"/>
              <a:gd name="connsiteY1" fmla="*/ 256004 h 758863"/>
              <a:gd name="connsiteX2" fmla="*/ 1005391 w 1717942"/>
              <a:gd name="connsiteY2" fmla="*/ 398508 h 758863"/>
              <a:gd name="connsiteX3" fmla="*/ 748092 w 1717942"/>
              <a:gd name="connsiteY3" fmla="*/ 529136 h 758863"/>
              <a:gd name="connsiteX4" fmla="*/ 870804 w 1717942"/>
              <a:gd name="connsiteY4" fmla="*/ 438092 h 758863"/>
              <a:gd name="connsiteX5" fmla="*/ 439334 w 1717942"/>
              <a:gd name="connsiteY5" fmla="*/ 604347 h 758863"/>
              <a:gd name="connsiteX6" fmla="*/ 569962 w 1717942"/>
              <a:gd name="connsiteY6" fmla="*/ 556845 h 758863"/>
              <a:gd name="connsiteX7" fmla="*/ 15780 w 1717942"/>
              <a:gd name="connsiteY7" fmla="*/ 754767 h 758863"/>
              <a:gd name="connsiteX8" fmla="*/ 213702 w 1717942"/>
              <a:gd name="connsiteY8" fmla="*/ 675599 h 758863"/>
              <a:gd name="connsiteX9" fmla="*/ 854970 w 1717942"/>
              <a:gd name="connsiteY9" fmla="*/ 497469 h 758863"/>
              <a:gd name="connsiteX10" fmla="*/ 708508 w 1717942"/>
              <a:gd name="connsiteY10" fmla="*/ 560804 h 758863"/>
              <a:gd name="connsiteX11" fmla="*/ 1365609 w 1717942"/>
              <a:gd name="connsiteY11" fmla="*/ 212461 h 758863"/>
              <a:gd name="connsiteX12" fmla="*/ 997474 w 1717942"/>
              <a:gd name="connsiteY12" fmla="*/ 430175 h 758863"/>
              <a:gd name="connsiteX13" fmla="*/ 1713952 w 1717942"/>
              <a:gd name="connsiteY13" fmla="*/ 2663 h 7588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717942" h="758863">
                <a:moveTo>
                  <a:pt x="1713952" y="2663"/>
                </a:moveTo>
                <a:cubicBezTo>
                  <a:pt x="1760134" y="-26365"/>
                  <a:pt x="1392658" y="190030"/>
                  <a:pt x="1274565" y="256004"/>
                </a:cubicBezTo>
                <a:cubicBezTo>
                  <a:pt x="1156471" y="321978"/>
                  <a:pt x="1093136" y="352986"/>
                  <a:pt x="1005391" y="398508"/>
                </a:cubicBezTo>
                <a:cubicBezTo>
                  <a:pt x="917646" y="444030"/>
                  <a:pt x="770523" y="522539"/>
                  <a:pt x="748092" y="529136"/>
                </a:cubicBezTo>
                <a:cubicBezTo>
                  <a:pt x="725661" y="535733"/>
                  <a:pt x="922264" y="425557"/>
                  <a:pt x="870804" y="438092"/>
                </a:cubicBezTo>
                <a:cubicBezTo>
                  <a:pt x="819344" y="450627"/>
                  <a:pt x="489474" y="584555"/>
                  <a:pt x="439334" y="604347"/>
                </a:cubicBezTo>
                <a:cubicBezTo>
                  <a:pt x="389194" y="624139"/>
                  <a:pt x="569962" y="556845"/>
                  <a:pt x="569962" y="556845"/>
                </a:cubicBezTo>
                <a:lnTo>
                  <a:pt x="15780" y="754767"/>
                </a:lnTo>
                <a:cubicBezTo>
                  <a:pt x="-43597" y="774559"/>
                  <a:pt x="73837" y="718482"/>
                  <a:pt x="213702" y="675599"/>
                </a:cubicBezTo>
                <a:cubicBezTo>
                  <a:pt x="353567" y="632716"/>
                  <a:pt x="772502" y="516601"/>
                  <a:pt x="854970" y="497469"/>
                </a:cubicBezTo>
                <a:cubicBezTo>
                  <a:pt x="937438" y="478337"/>
                  <a:pt x="623402" y="608305"/>
                  <a:pt x="708508" y="560804"/>
                </a:cubicBezTo>
                <a:cubicBezTo>
                  <a:pt x="793614" y="513303"/>
                  <a:pt x="1317448" y="234232"/>
                  <a:pt x="1365609" y="212461"/>
                </a:cubicBezTo>
                <a:cubicBezTo>
                  <a:pt x="1413770" y="190690"/>
                  <a:pt x="941396" y="460523"/>
                  <a:pt x="997474" y="430175"/>
                </a:cubicBezTo>
                <a:cubicBezTo>
                  <a:pt x="1053552" y="399827"/>
                  <a:pt x="1667770" y="31691"/>
                  <a:pt x="1713952" y="266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9" name="フリーフォーム 1348">
            <a:extLst>
              <a:ext uri="{FF2B5EF4-FFF2-40B4-BE49-F238E27FC236}">
                <a16:creationId xmlns:a16="http://schemas.microsoft.com/office/drawing/2014/main" id="{35456938-8A99-91C4-0944-893AADC14001}"/>
              </a:ext>
            </a:extLst>
          </p:cNvPr>
          <p:cNvSpPr/>
          <p:nvPr/>
        </p:nvSpPr>
        <p:spPr>
          <a:xfrm>
            <a:off x="6404604" y="10046515"/>
            <a:ext cx="853624" cy="142555"/>
          </a:xfrm>
          <a:custGeom>
            <a:avLst/>
            <a:gdLst>
              <a:gd name="connsiteX0" fmla="*/ 154 w 853624"/>
              <a:gd name="connsiteY0" fmla="*/ 142514 h 142555"/>
              <a:gd name="connsiteX1" fmla="*/ 483084 w 853624"/>
              <a:gd name="connsiteY1" fmla="*/ 10 h 142555"/>
              <a:gd name="connsiteX2" fmla="*/ 843302 w 853624"/>
              <a:gd name="connsiteY2" fmla="*/ 134597 h 142555"/>
              <a:gd name="connsiteX3" fmla="*/ 736425 w 853624"/>
              <a:gd name="connsiteY3" fmla="*/ 83137 h 142555"/>
              <a:gd name="connsiteX4" fmla="*/ 534544 w 853624"/>
              <a:gd name="connsiteY4" fmla="*/ 15843 h 142555"/>
              <a:gd name="connsiteX5" fmla="*/ 154 w 853624"/>
              <a:gd name="connsiteY5" fmla="*/ 142514 h 1425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53624" h="142555">
                <a:moveTo>
                  <a:pt x="154" y="142514"/>
                </a:moveTo>
                <a:cubicBezTo>
                  <a:pt x="-8423" y="139875"/>
                  <a:pt x="342559" y="1329"/>
                  <a:pt x="483084" y="10"/>
                </a:cubicBezTo>
                <a:cubicBezTo>
                  <a:pt x="623609" y="-1309"/>
                  <a:pt x="801079" y="120742"/>
                  <a:pt x="843302" y="134597"/>
                </a:cubicBezTo>
                <a:cubicBezTo>
                  <a:pt x="885526" y="148452"/>
                  <a:pt x="787885" y="102929"/>
                  <a:pt x="736425" y="83137"/>
                </a:cubicBezTo>
                <a:cubicBezTo>
                  <a:pt x="684965" y="63345"/>
                  <a:pt x="650658" y="9246"/>
                  <a:pt x="534544" y="15843"/>
                </a:cubicBezTo>
                <a:cubicBezTo>
                  <a:pt x="418430" y="22440"/>
                  <a:pt x="8731" y="145153"/>
                  <a:pt x="154" y="142514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0" name="フリーフォーム 1349">
            <a:extLst>
              <a:ext uri="{FF2B5EF4-FFF2-40B4-BE49-F238E27FC236}">
                <a16:creationId xmlns:a16="http://schemas.microsoft.com/office/drawing/2014/main" id="{5F7DC113-1363-AC75-317E-D5DD383BEBC1}"/>
              </a:ext>
            </a:extLst>
          </p:cNvPr>
          <p:cNvSpPr/>
          <p:nvPr/>
        </p:nvSpPr>
        <p:spPr>
          <a:xfrm>
            <a:off x="6305396" y="10262528"/>
            <a:ext cx="856174" cy="179134"/>
          </a:xfrm>
          <a:custGeom>
            <a:avLst/>
            <a:gdLst>
              <a:gd name="connsiteX0" fmla="*/ 401 w 856174"/>
              <a:gd name="connsiteY0" fmla="*/ 175882 h 179134"/>
              <a:gd name="connsiteX1" fmla="*/ 443747 w 856174"/>
              <a:gd name="connsiteY1" fmla="*/ 160049 h 179134"/>
              <a:gd name="connsiteX2" fmla="*/ 847508 w 856174"/>
              <a:gd name="connsiteY2" fmla="*/ 1711 h 179134"/>
              <a:gd name="connsiteX3" fmla="*/ 705004 w 856174"/>
              <a:gd name="connsiteY3" fmla="*/ 80880 h 179134"/>
              <a:gd name="connsiteX4" fmla="*/ 522916 w 856174"/>
              <a:gd name="connsiteY4" fmla="*/ 156090 h 179134"/>
              <a:gd name="connsiteX5" fmla="*/ 401 w 856174"/>
              <a:gd name="connsiteY5" fmla="*/ 175882 h 1791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56174" h="179134">
                <a:moveTo>
                  <a:pt x="401" y="175882"/>
                </a:moveTo>
                <a:cubicBezTo>
                  <a:pt x="-12794" y="176542"/>
                  <a:pt x="302562" y="189078"/>
                  <a:pt x="443747" y="160049"/>
                </a:cubicBezTo>
                <a:cubicBezTo>
                  <a:pt x="584932" y="131020"/>
                  <a:pt x="803965" y="14906"/>
                  <a:pt x="847508" y="1711"/>
                </a:cubicBezTo>
                <a:cubicBezTo>
                  <a:pt x="891051" y="-11484"/>
                  <a:pt x="759103" y="55150"/>
                  <a:pt x="705004" y="80880"/>
                </a:cubicBezTo>
                <a:cubicBezTo>
                  <a:pt x="650905" y="106610"/>
                  <a:pt x="637711" y="138937"/>
                  <a:pt x="522916" y="156090"/>
                </a:cubicBezTo>
                <a:cubicBezTo>
                  <a:pt x="408121" y="173243"/>
                  <a:pt x="13596" y="175222"/>
                  <a:pt x="401" y="175882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1" name="フリーフォーム 1350">
            <a:extLst>
              <a:ext uri="{FF2B5EF4-FFF2-40B4-BE49-F238E27FC236}">
                <a16:creationId xmlns:a16="http://schemas.microsoft.com/office/drawing/2014/main" id="{CD44C55E-0DD9-7114-80BE-000144292B12}"/>
              </a:ext>
            </a:extLst>
          </p:cNvPr>
          <p:cNvSpPr/>
          <p:nvPr/>
        </p:nvSpPr>
        <p:spPr>
          <a:xfrm>
            <a:off x="5494317" y="10426375"/>
            <a:ext cx="1856550" cy="799765"/>
          </a:xfrm>
          <a:custGeom>
            <a:avLst/>
            <a:gdLst>
              <a:gd name="connsiteX0" fmla="*/ 0 w 1856550"/>
              <a:gd name="connsiteY0" fmla="*/ 799765 h 799765"/>
              <a:gd name="connsiteX1" fmla="*/ 1088571 w 1856550"/>
              <a:gd name="connsiteY1" fmla="*/ 487048 h 799765"/>
              <a:gd name="connsiteX2" fmla="*/ 1128156 w 1856550"/>
              <a:gd name="connsiteY2" fmla="*/ 467256 h 799765"/>
              <a:gd name="connsiteX3" fmla="*/ 1100447 w 1856550"/>
              <a:gd name="connsiteY3" fmla="*/ 471215 h 799765"/>
              <a:gd name="connsiteX4" fmla="*/ 1638795 w 1856550"/>
              <a:gd name="connsiteY4" fmla="*/ 209957 h 799765"/>
              <a:gd name="connsiteX5" fmla="*/ 1753589 w 1856550"/>
              <a:gd name="connsiteY5" fmla="*/ 126830 h 799765"/>
              <a:gd name="connsiteX6" fmla="*/ 1856509 w 1856550"/>
              <a:gd name="connsiteY6" fmla="*/ 160 h 799765"/>
              <a:gd name="connsiteX7" fmla="*/ 1741714 w 1856550"/>
              <a:gd name="connsiteY7" fmla="*/ 154539 h 799765"/>
              <a:gd name="connsiteX8" fmla="*/ 1278577 w 1856550"/>
              <a:gd name="connsiteY8" fmla="*/ 388087 h 799765"/>
              <a:gd name="connsiteX9" fmla="*/ 902525 w 1856550"/>
              <a:gd name="connsiteY9" fmla="*/ 518716 h 799765"/>
              <a:gd name="connsiteX10" fmla="*/ 0 w 1856550"/>
              <a:gd name="connsiteY10" fmla="*/ 799765 h 7997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856550" h="799765">
                <a:moveTo>
                  <a:pt x="0" y="799765"/>
                </a:moveTo>
                <a:lnTo>
                  <a:pt x="1088571" y="487048"/>
                </a:lnTo>
                <a:cubicBezTo>
                  <a:pt x="1276597" y="431630"/>
                  <a:pt x="1126177" y="469895"/>
                  <a:pt x="1128156" y="467256"/>
                </a:cubicBezTo>
                <a:cubicBezTo>
                  <a:pt x="1130135" y="464617"/>
                  <a:pt x="1015341" y="514098"/>
                  <a:pt x="1100447" y="471215"/>
                </a:cubicBezTo>
                <a:cubicBezTo>
                  <a:pt x="1185553" y="428332"/>
                  <a:pt x="1529938" y="267354"/>
                  <a:pt x="1638795" y="209957"/>
                </a:cubicBezTo>
                <a:cubicBezTo>
                  <a:pt x="1747652" y="152559"/>
                  <a:pt x="1717303" y="161796"/>
                  <a:pt x="1753589" y="126830"/>
                </a:cubicBezTo>
                <a:cubicBezTo>
                  <a:pt x="1789875" y="91864"/>
                  <a:pt x="1858488" y="-4458"/>
                  <a:pt x="1856509" y="160"/>
                </a:cubicBezTo>
                <a:cubicBezTo>
                  <a:pt x="1854530" y="4778"/>
                  <a:pt x="1838036" y="89885"/>
                  <a:pt x="1741714" y="154539"/>
                </a:cubicBezTo>
                <a:cubicBezTo>
                  <a:pt x="1645392" y="219193"/>
                  <a:pt x="1418442" y="327391"/>
                  <a:pt x="1278577" y="388087"/>
                </a:cubicBezTo>
                <a:cubicBezTo>
                  <a:pt x="1138712" y="448783"/>
                  <a:pt x="902525" y="518716"/>
                  <a:pt x="902525" y="518716"/>
                </a:cubicBezTo>
                <a:lnTo>
                  <a:pt x="0" y="799765"/>
                </a:ln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2" name="フリーフォーム 1351">
            <a:extLst>
              <a:ext uri="{FF2B5EF4-FFF2-40B4-BE49-F238E27FC236}">
                <a16:creationId xmlns:a16="http://schemas.microsoft.com/office/drawing/2014/main" id="{BB71203D-F25A-5C86-E175-37C52F18F813}"/>
              </a:ext>
            </a:extLst>
          </p:cNvPr>
          <p:cNvSpPr/>
          <p:nvPr/>
        </p:nvSpPr>
        <p:spPr>
          <a:xfrm>
            <a:off x="7097483" y="10529422"/>
            <a:ext cx="316678" cy="522591"/>
          </a:xfrm>
          <a:custGeom>
            <a:avLst/>
            <a:gdLst>
              <a:gd name="connsiteX0" fmla="*/ 316678 w 316678"/>
              <a:gd name="connsiteY0" fmla="*/ 33 h 522591"/>
              <a:gd name="connsiteX1" fmla="*/ 209800 w 316678"/>
              <a:gd name="connsiteY1" fmla="*/ 213788 h 522591"/>
              <a:gd name="connsiteX2" fmla="*/ 55421 w 316678"/>
              <a:gd name="connsiteY2" fmla="*/ 380043 h 522591"/>
              <a:gd name="connsiteX3" fmla="*/ 95005 w 316678"/>
              <a:gd name="connsiteY3" fmla="*/ 344417 h 522591"/>
              <a:gd name="connsiteX4" fmla="*/ 3 w 316678"/>
              <a:gd name="connsiteY4" fmla="*/ 522547 h 522591"/>
              <a:gd name="connsiteX5" fmla="*/ 98964 w 316678"/>
              <a:gd name="connsiteY5" fmla="*/ 360251 h 522591"/>
              <a:gd name="connsiteX6" fmla="*/ 209800 w 316678"/>
              <a:gd name="connsiteY6" fmla="*/ 229622 h 522591"/>
              <a:gd name="connsiteX7" fmla="*/ 316678 w 316678"/>
              <a:gd name="connsiteY7" fmla="*/ 33 h 5225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16678" h="522591">
                <a:moveTo>
                  <a:pt x="316678" y="33"/>
                </a:moveTo>
                <a:cubicBezTo>
                  <a:pt x="316678" y="-2606"/>
                  <a:pt x="253343" y="150453"/>
                  <a:pt x="209800" y="213788"/>
                </a:cubicBezTo>
                <a:cubicBezTo>
                  <a:pt x="166257" y="277123"/>
                  <a:pt x="74553" y="358272"/>
                  <a:pt x="55421" y="380043"/>
                </a:cubicBezTo>
                <a:cubicBezTo>
                  <a:pt x="36289" y="401814"/>
                  <a:pt x="104241" y="320666"/>
                  <a:pt x="95005" y="344417"/>
                </a:cubicBezTo>
                <a:cubicBezTo>
                  <a:pt x="85769" y="368168"/>
                  <a:pt x="-657" y="519908"/>
                  <a:pt x="3" y="522547"/>
                </a:cubicBezTo>
                <a:cubicBezTo>
                  <a:pt x="663" y="525186"/>
                  <a:pt x="63998" y="409072"/>
                  <a:pt x="98964" y="360251"/>
                </a:cubicBezTo>
                <a:cubicBezTo>
                  <a:pt x="133930" y="311430"/>
                  <a:pt x="174174" y="285040"/>
                  <a:pt x="209800" y="229622"/>
                </a:cubicBezTo>
                <a:cubicBezTo>
                  <a:pt x="245426" y="174204"/>
                  <a:pt x="316678" y="2672"/>
                  <a:pt x="316678" y="3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3" name="フリーフォーム 1352">
            <a:extLst>
              <a:ext uri="{FF2B5EF4-FFF2-40B4-BE49-F238E27FC236}">
                <a16:creationId xmlns:a16="http://schemas.microsoft.com/office/drawing/2014/main" id="{71BA0C59-A476-0419-01A5-589E4F12352C}"/>
              </a:ext>
            </a:extLst>
          </p:cNvPr>
          <p:cNvSpPr/>
          <p:nvPr/>
        </p:nvSpPr>
        <p:spPr>
          <a:xfrm>
            <a:off x="4833166" y="10484425"/>
            <a:ext cx="1147346" cy="440952"/>
          </a:xfrm>
          <a:custGeom>
            <a:avLst/>
            <a:gdLst>
              <a:gd name="connsiteX0" fmla="*/ 91 w 1147346"/>
              <a:gd name="connsiteY0" fmla="*/ 440874 h 440952"/>
              <a:gd name="connsiteX1" fmla="*/ 692818 w 1147346"/>
              <a:gd name="connsiteY1" fmla="*/ 211284 h 440952"/>
              <a:gd name="connsiteX2" fmla="*/ 609691 w 1147346"/>
              <a:gd name="connsiteY2" fmla="*/ 235035 h 440952"/>
              <a:gd name="connsiteX3" fmla="*/ 1060953 w 1147346"/>
              <a:gd name="connsiteY3" fmla="*/ 25237 h 440952"/>
              <a:gd name="connsiteX4" fmla="*/ 1120330 w 1147346"/>
              <a:gd name="connsiteY4" fmla="*/ 21279 h 440952"/>
              <a:gd name="connsiteX5" fmla="*/ 744278 w 1147346"/>
              <a:gd name="connsiteY5" fmla="*/ 183575 h 440952"/>
              <a:gd name="connsiteX6" fmla="*/ 91 w 1147346"/>
              <a:gd name="connsiteY6" fmla="*/ 440874 h 4409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147346" h="440952">
                <a:moveTo>
                  <a:pt x="91" y="440874"/>
                </a:moveTo>
                <a:cubicBezTo>
                  <a:pt x="-8486" y="445492"/>
                  <a:pt x="591218" y="245591"/>
                  <a:pt x="692818" y="211284"/>
                </a:cubicBezTo>
                <a:cubicBezTo>
                  <a:pt x="794418" y="176977"/>
                  <a:pt x="548335" y="266043"/>
                  <a:pt x="609691" y="235035"/>
                </a:cubicBezTo>
                <a:cubicBezTo>
                  <a:pt x="671047" y="204027"/>
                  <a:pt x="975847" y="60863"/>
                  <a:pt x="1060953" y="25237"/>
                </a:cubicBezTo>
                <a:cubicBezTo>
                  <a:pt x="1146059" y="-10389"/>
                  <a:pt x="1173109" y="-5111"/>
                  <a:pt x="1120330" y="21279"/>
                </a:cubicBezTo>
                <a:cubicBezTo>
                  <a:pt x="1067551" y="47669"/>
                  <a:pt x="928346" y="117601"/>
                  <a:pt x="744278" y="183575"/>
                </a:cubicBezTo>
                <a:cubicBezTo>
                  <a:pt x="560210" y="249549"/>
                  <a:pt x="8668" y="436256"/>
                  <a:pt x="91" y="440874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4" name="フリーフォーム 1353">
            <a:extLst>
              <a:ext uri="{FF2B5EF4-FFF2-40B4-BE49-F238E27FC236}">
                <a16:creationId xmlns:a16="http://schemas.microsoft.com/office/drawing/2014/main" id="{CF377365-2AC0-0D3A-C49D-F3ADF59FDD25}"/>
              </a:ext>
            </a:extLst>
          </p:cNvPr>
          <p:cNvSpPr/>
          <p:nvPr/>
        </p:nvSpPr>
        <p:spPr>
          <a:xfrm>
            <a:off x="4710510" y="10786748"/>
            <a:ext cx="688896" cy="269181"/>
          </a:xfrm>
          <a:custGeom>
            <a:avLst/>
            <a:gdLst>
              <a:gd name="connsiteX0" fmla="*/ 35 w 688896"/>
              <a:gd name="connsiteY0" fmla="*/ 269179 h 269181"/>
              <a:gd name="connsiteX1" fmla="*/ 435464 w 688896"/>
              <a:gd name="connsiteY1" fmla="*/ 110842 h 269181"/>
              <a:gd name="connsiteX2" fmla="*/ 688804 w 688896"/>
              <a:gd name="connsiteY2" fmla="*/ 5 h 269181"/>
              <a:gd name="connsiteX3" fmla="*/ 459215 w 688896"/>
              <a:gd name="connsiteY3" fmla="*/ 106883 h 269181"/>
              <a:gd name="connsiteX4" fmla="*/ 35 w 688896"/>
              <a:gd name="connsiteY4" fmla="*/ 269179 h 2691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88896" h="269181">
                <a:moveTo>
                  <a:pt x="35" y="269179"/>
                </a:moveTo>
                <a:cubicBezTo>
                  <a:pt x="-3923" y="269839"/>
                  <a:pt x="320669" y="155704"/>
                  <a:pt x="435464" y="110842"/>
                </a:cubicBezTo>
                <a:cubicBezTo>
                  <a:pt x="550259" y="65980"/>
                  <a:pt x="684846" y="665"/>
                  <a:pt x="688804" y="5"/>
                </a:cubicBezTo>
                <a:cubicBezTo>
                  <a:pt x="692762" y="-655"/>
                  <a:pt x="569391" y="62680"/>
                  <a:pt x="459215" y="106883"/>
                </a:cubicBezTo>
                <a:cubicBezTo>
                  <a:pt x="349039" y="151086"/>
                  <a:pt x="3993" y="268519"/>
                  <a:pt x="35" y="26917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5" name="フリーフォーム 1354">
            <a:extLst>
              <a:ext uri="{FF2B5EF4-FFF2-40B4-BE49-F238E27FC236}">
                <a16:creationId xmlns:a16="http://schemas.microsoft.com/office/drawing/2014/main" id="{AAAD0AE2-E835-B9BF-D975-DE7C760C0714}"/>
              </a:ext>
            </a:extLst>
          </p:cNvPr>
          <p:cNvSpPr/>
          <p:nvPr/>
        </p:nvSpPr>
        <p:spPr>
          <a:xfrm>
            <a:off x="4730338" y="10610018"/>
            <a:ext cx="1598772" cy="604247"/>
          </a:xfrm>
          <a:custGeom>
            <a:avLst/>
            <a:gdLst>
              <a:gd name="connsiteX0" fmla="*/ 0 w 1598772"/>
              <a:gd name="connsiteY0" fmla="*/ 604247 h 604247"/>
              <a:gd name="connsiteX1" fmla="*/ 645226 w 1598772"/>
              <a:gd name="connsiteY1" fmla="*/ 342990 h 604247"/>
              <a:gd name="connsiteX2" fmla="*/ 1591293 w 1598772"/>
              <a:gd name="connsiteY2" fmla="*/ 2564 h 604247"/>
              <a:gd name="connsiteX3" fmla="*/ 1052945 w 1598772"/>
              <a:gd name="connsiteY3" fmla="*/ 200486 h 604247"/>
              <a:gd name="connsiteX4" fmla="*/ 427511 w 1598772"/>
              <a:gd name="connsiteY4" fmla="*/ 449868 h 604247"/>
              <a:gd name="connsiteX5" fmla="*/ 0 w 1598772"/>
              <a:gd name="connsiteY5" fmla="*/ 604247 h 6042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98772" h="604247">
                <a:moveTo>
                  <a:pt x="0" y="604247"/>
                </a:moveTo>
                <a:cubicBezTo>
                  <a:pt x="190005" y="523758"/>
                  <a:pt x="380011" y="443270"/>
                  <a:pt x="645226" y="342990"/>
                </a:cubicBezTo>
                <a:cubicBezTo>
                  <a:pt x="910441" y="242710"/>
                  <a:pt x="1523340" y="26315"/>
                  <a:pt x="1591293" y="2564"/>
                </a:cubicBezTo>
                <a:cubicBezTo>
                  <a:pt x="1659246" y="-21187"/>
                  <a:pt x="1246909" y="125935"/>
                  <a:pt x="1052945" y="200486"/>
                </a:cubicBezTo>
                <a:cubicBezTo>
                  <a:pt x="858981" y="275037"/>
                  <a:pt x="427511" y="449868"/>
                  <a:pt x="427511" y="449868"/>
                </a:cubicBezTo>
                <a:lnTo>
                  <a:pt x="0" y="604247"/>
                </a:ln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6" name="フリーフォーム 1355">
            <a:extLst>
              <a:ext uri="{FF2B5EF4-FFF2-40B4-BE49-F238E27FC236}">
                <a16:creationId xmlns:a16="http://schemas.microsoft.com/office/drawing/2014/main" id="{1E8F9D27-BD61-B2B4-0040-AB1C0CBC3568}"/>
              </a:ext>
            </a:extLst>
          </p:cNvPr>
          <p:cNvSpPr/>
          <p:nvPr/>
        </p:nvSpPr>
        <p:spPr>
          <a:xfrm>
            <a:off x="6179941" y="10450167"/>
            <a:ext cx="851103" cy="102763"/>
          </a:xfrm>
          <a:custGeom>
            <a:avLst/>
            <a:gdLst>
              <a:gd name="connsiteX0" fmla="*/ 3145 w 851103"/>
              <a:gd name="connsiteY0" fmla="*/ 83246 h 102763"/>
              <a:gd name="connsiteX1" fmla="*/ 695872 w 851103"/>
              <a:gd name="connsiteY1" fmla="*/ 99080 h 102763"/>
              <a:gd name="connsiteX2" fmla="*/ 850251 w 851103"/>
              <a:gd name="connsiteY2" fmla="*/ 119 h 102763"/>
              <a:gd name="connsiteX3" fmla="*/ 743373 w 851103"/>
              <a:gd name="connsiteY3" fmla="*/ 79288 h 102763"/>
              <a:gd name="connsiteX4" fmla="*/ 450449 w 851103"/>
              <a:gd name="connsiteY4" fmla="*/ 99080 h 102763"/>
              <a:gd name="connsiteX5" fmla="*/ 3145 w 851103"/>
              <a:gd name="connsiteY5" fmla="*/ 83246 h 102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51103" h="102763">
                <a:moveTo>
                  <a:pt x="3145" y="83246"/>
                </a:moveTo>
                <a:cubicBezTo>
                  <a:pt x="44049" y="83246"/>
                  <a:pt x="554688" y="112935"/>
                  <a:pt x="695872" y="99080"/>
                </a:cubicBezTo>
                <a:cubicBezTo>
                  <a:pt x="837056" y="85225"/>
                  <a:pt x="842334" y="3418"/>
                  <a:pt x="850251" y="119"/>
                </a:cubicBezTo>
                <a:cubicBezTo>
                  <a:pt x="858168" y="-3180"/>
                  <a:pt x="810007" y="62795"/>
                  <a:pt x="743373" y="79288"/>
                </a:cubicBezTo>
                <a:cubicBezTo>
                  <a:pt x="676739" y="95781"/>
                  <a:pt x="569202" y="99080"/>
                  <a:pt x="450449" y="99080"/>
                </a:cubicBezTo>
                <a:cubicBezTo>
                  <a:pt x="331696" y="99080"/>
                  <a:pt x="-37759" y="83246"/>
                  <a:pt x="3145" y="8324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7" name="フリーフォーム 1356">
            <a:extLst>
              <a:ext uri="{FF2B5EF4-FFF2-40B4-BE49-F238E27FC236}">
                <a16:creationId xmlns:a16="http://schemas.microsoft.com/office/drawing/2014/main" id="{41E86CE8-F0C8-62BA-3CCE-D1E6E5611095}"/>
              </a:ext>
            </a:extLst>
          </p:cNvPr>
          <p:cNvSpPr/>
          <p:nvPr/>
        </p:nvSpPr>
        <p:spPr>
          <a:xfrm>
            <a:off x="4591791" y="11232702"/>
            <a:ext cx="647921" cy="187681"/>
          </a:xfrm>
          <a:custGeom>
            <a:avLst/>
            <a:gdLst>
              <a:gd name="connsiteX0" fmla="*/ 1 w 647921"/>
              <a:gd name="connsiteY0" fmla="*/ 183443 h 187681"/>
              <a:gd name="connsiteX1" fmla="*/ 292926 w 647921"/>
              <a:gd name="connsiteY1" fmla="*/ 167610 h 187681"/>
              <a:gd name="connsiteX2" fmla="*/ 645227 w 647921"/>
              <a:gd name="connsiteY2" fmla="*/ 1355 h 187681"/>
              <a:gd name="connsiteX3" fmla="*/ 447305 w 647921"/>
              <a:gd name="connsiteY3" fmla="*/ 92399 h 187681"/>
              <a:gd name="connsiteX4" fmla="*/ 296884 w 647921"/>
              <a:gd name="connsiteY4" fmla="*/ 155734 h 187681"/>
              <a:gd name="connsiteX5" fmla="*/ 1 w 647921"/>
              <a:gd name="connsiteY5" fmla="*/ 183443 h 1876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47921" h="187681">
                <a:moveTo>
                  <a:pt x="1" y="183443"/>
                </a:moveTo>
                <a:cubicBezTo>
                  <a:pt x="-659" y="185422"/>
                  <a:pt x="185389" y="197958"/>
                  <a:pt x="292926" y="167610"/>
                </a:cubicBezTo>
                <a:cubicBezTo>
                  <a:pt x="400463" y="137262"/>
                  <a:pt x="619497" y="13890"/>
                  <a:pt x="645227" y="1355"/>
                </a:cubicBezTo>
                <a:cubicBezTo>
                  <a:pt x="670957" y="-11180"/>
                  <a:pt x="505362" y="66669"/>
                  <a:pt x="447305" y="92399"/>
                </a:cubicBezTo>
                <a:cubicBezTo>
                  <a:pt x="389248" y="118129"/>
                  <a:pt x="368136" y="139240"/>
                  <a:pt x="296884" y="155734"/>
                </a:cubicBezTo>
                <a:cubicBezTo>
                  <a:pt x="225632" y="172227"/>
                  <a:pt x="661" y="181464"/>
                  <a:pt x="1" y="18344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8" name="フリーフォーム 1357">
            <a:extLst>
              <a:ext uri="{FF2B5EF4-FFF2-40B4-BE49-F238E27FC236}">
                <a16:creationId xmlns:a16="http://schemas.microsoft.com/office/drawing/2014/main" id="{217D826C-3752-1DD2-1E10-6F9F700CC08A}"/>
              </a:ext>
            </a:extLst>
          </p:cNvPr>
          <p:cNvSpPr/>
          <p:nvPr/>
        </p:nvSpPr>
        <p:spPr>
          <a:xfrm>
            <a:off x="4327719" y="11265721"/>
            <a:ext cx="2009865" cy="447337"/>
          </a:xfrm>
          <a:custGeom>
            <a:avLst/>
            <a:gdLst>
              <a:gd name="connsiteX0" fmla="*/ 2816 w 2009865"/>
              <a:gd name="connsiteY0" fmla="*/ 447308 h 447337"/>
              <a:gd name="connsiteX1" fmla="*/ 754920 w 2009865"/>
              <a:gd name="connsiteY1" fmla="*/ 249385 h 447337"/>
              <a:gd name="connsiteX2" fmla="*/ 600541 w 2009865"/>
              <a:gd name="connsiteY2" fmla="*/ 292928 h 447337"/>
              <a:gd name="connsiteX3" fmla="*/ 1344728 w 2009865"/>
              <a:gd name="connsiteY3" fmla="*/ 166258 h 447337"/>
              <a:gd name="connsiteX4" fmla="*/ 1059720 w 2009865"/>
              <a:gd name="connsiteY4" fmla="*/ 217718 h 447337"/>
              <a:gd name="connsiteX5" fmla="*/ 1641611 w 2009865"/>
              <a:gd name="connsiteY5" fmla="*/ 102923 h 447337"/>
              <a:gd name="connsiteX6" fmla="*/ 2009746 w 2009865"/>
              <a:gd name="connsiteY6" fmla="*/ 4 h 447337"/>
              <a:gd name="connsiteX7" fmla="*/ 1605985 w 2009865"/>
              <a:gd name="connsiteY7" fmla="*/ 106882 h 447337"/>
              <a:gd name="connsiteX8" fmla="*/ 1071595 w 2009865"/>
              <a:gd name="connsiteY8" fmla="*/ 233552 h 447337"/>
              <a:gd name="connsiteX9" fmla="*/ 2816 w 2009865"/>
              <a:gd name="connsiteY9" fmla="*/ 447308 h 4473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09865" h="447337">
                <a:moveTo>
                  <a:pt x="2816" y="447308"/>
                </a:moveTo>
                <a:cubicBezTo>
                  <a:pt x="-49963" y="449947"/>
                  <a:pt x="655299" y="275115"/>
                  <a:pt x="754920" y="249385"/>
                </a:cubicBezTo>
                <a:cubicBezTo>
                  <a:pt x="854541" y="223655"/>
                  <a:pt x="502240" y="306783"/>
                  <a:pt x="600541" y="292928"/>
                </a:cubicBezTo>
                <a:cubicBezTo>
                  <a:pt x="698842" y="279073"/>
                  <a:pt x="1268198" y="178793"/>
                  <a:pt x="1344728" y="166258"/>
                </a:cubicBezTo>
                <a:cubicBezTo>
                  <a:pt x="1421258" y="153723"/>
                  <a:pt x="1010240" y="228274"/>
                  <a:pt x="1059720" y="217718"/>
                </a:cubicBezTo>
                <a:cubicBezTo>
                  <a:pt x="1109200" y="207162"/>
                  <a:pt x="1483273" y="139209"/>
                  <a:pt x="1641611" y="102923"/>
                </a:cubicBezTo>
                <a:cubicBezTo>
                  <a:pt x="1799949" y="66637"/>
                  <a:pt x="2015684" y="-656"/>
                  <a:pt x="2009746" y="4"/>
                </a:cubicBezTo>
                <a:cubicBezTo>
                  <a:pt x="2003808" y="664"/>
                  <a:pt x="1762344" y="67957"/>
                  <a:pt x="1605985" y="106882"/>
                </a:cubicBezTo>
                <a:cubicBezTo>
                  <a:pt x="1449627" y="145807"/>
                  <a:pt x="1340109" y="176814"/>
                  <a:pt x="1071595" y="233552"/>
                </a:cubicBezTo>
                <a:cubicBezTo>
                  <a:pt x="803081" y="290290"/>
                  <a:pt x="55595" y="444669"/>
                  <a:pt x="2816" y="44730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9" name="フリーフォーム 1358">
            <a:extLst>
              <a:ext uri="{FF2B5EF4-FFF2-40B4-BE49-F238E27FC236}">
                <a16:creationId xmlns:a16="http://schemas.microsoft.com/office/drawing/2014/main" id="{D1305AF6-C5C0-464C-7EBF-A33302EEF20E}"/>
              </a:ext>
            </a:extLst>
          </p:cNvPr>
          <p:cNvSpPr/>
          <p:nvPr/>
        </p:nvSpPr>
        <p:spPr>
          <a:xfrm>
            <a:off x="4398306" y="11038694"/>
            <a:ext cx="2668475" cy="706385"/>
          </a:xfrm>
          <a:custGeom>
            <a:avLst/>
            <a:gdLst>
              <a:gd name="connsiteX0" fmla="*/ 47024 w 2668475"/>
              <a:gd name="connsiteY0" fmla="*/ 698085 h 706385"/>
              <a:gd name="connsiteX1" fmla="*/ 1440395 w 2668475"/>
              <a:gd name="connsiteY1" fmla="*/ 417036 h 706385"/>
              <a:gd name="connsiteX2" fmla="*/ 2342920 w 2668475"/>
              <a:gd name="connsiteY2" fmla="*/ 215155 h 706385"/>
              <a:gd name="connsiteX3" fmla="*/ 1998536 w 2668475"/>
              <a:gd name="connsiteY3" fmla="*/ 302241 h 706385"/>
              <a:gd name="connsiteX4" fmla="*/ 2655637 w 2668475"/>
              <a:gd name="connsiteY4" fmla="*/ 5358 h 706385"/>
              <a:gd name="connsiteX5" fmla="*/ 2449798 w 2668475"/>
              <a:gd name="connsiteY5" fmla="*/ 108277 h 706385"/>
              <a:gd name="connsiteX6" fmla="*/ 2647720 w 2668475"/>
              <a:gd name="connsiteY6" fmla="*/ 72651 h 706385"/>
              <a:gd name="connsiteX7" fmla="*/ 1994577 w 2668475"/>
              <a:gd name="connsiteY7" fmla="*/ 294324 h 706385"/>
              <a:gd name="connsiteX8" fmla="*/ 1559149 w 2668475"/>
              <a:gd name="connsiteY8" fmla="*/ 472454 h 706385"/>
              <a:gd name="connsiteX9" fmla="*/ 1614567 w 2668475"/>
              <a:gd name="connsiteY9" fmla="*/ 480371 h 706385"/>
              <a:gd name="connsiteX10" fmla="*/ 1329559 w 2668475"/>
              <a:gd name="connsiteY10" fmla="*/ 452662 h 706385"/>
              <a:gd name="connsiteX11" fmla="*/ 1226639 w 2668475"/>
              <a:gd name="connsiteY11" fmla="*/ 484329 h 706385"/>
              <a:gd name="connsiteX12" fmla="*/ 1567065 w 2668475"/>
              <a:gd name="connsiteY12" fmla="*/ 504122 h 706385"/>
              <a:gd name="connsiteX13" fmla="*/ 937673 w 2668475"/>
              <a:gd name="connsiteY13" fmla="*/ 492246 h 706385"/>
              <a:gd name="connsiteX14" fmla="*/ 383491 w 2668475"/>
              <a:gd name="connsiteY14" fmla="*/ 618916 h 706385"/>
              <a:gd name="connsiteX15" fmla="*/ 47024 w 2668475"/>
              <a:gd name="connsiteY15" fmla="*/ 698085 h 7063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2668475" h="706385">
                <a:moveTo>
                  <a:pt x="47024" y="698085"/>
                </a:moveTo>
                <a:cubicBezTo>
                  <a:pt x="223175" y="664438"/>
                  <a:pt x="1057746" y="497524"/>
                  <a:pt x="1440395" y="417036"/>
                </a:cubicBezTo>
                <a:cubicBezTo>
                  <a:pt x="1823044" y="336548"/>
                  <a:pt x="2249897" y="234287"/>
                  <a:pt x="2342920" y="215155"/>
                </a:cubicBezTo>
                <a:cubicBezTo>
                  <a:pt x="2435943" y="196023"/>
                  <a:pt x="1946417" y="337207"/>
                  <a:pt x="1998536" y="302241"/>
                </a:cubicBezTo>
                <a:cubicBezTo>
                  <a:pt x="2050656" y="267275"/>
                  <a:pt x="2580427" y="37685"/>
                  <a:pt x="2655637" y="5358"/>
                </a:cubicBezTo>
                <a:cubicBezTo>
                  <a:pt x="2730847" y="-26969"/>
                  <a:pt x="2451117" y="97062"/>
                  <a:pt x="2449798" y="108277"/>
                </a:cubicBezTo>
                <a:cubicBezTo>
                  <a:pt x="2448479" y="119492"/>
                  <a:pt x="2723590" y="41643"/>
                  <a:pt x="2647720" y="72651"/>
                </a:cubicBezTo>
                <a:cubicBezTo>
                  <a:pt x="2571850" y="103659"/>
                  <a:pt x="2176005" y="227690"/>
                  <a:pt x="1994577" y="294324"/>
                </a:cubicBezTo>
                <a:cubicBezTo>
                  <a:pt x="1813149" y="360958"/>
                  <a:pt x="1622484" y="441446"/>
                  <a:pt x="1559149" y="472454"/>
                </a:cubicBezTo>
                <a:cubicBezTo>
                  <a:pt x="1495814" y="503462"/>
                  <a:pt x="1652832" y="483670"/>
                  <a:pt x="1614567" y="480371"/>
                </a:cubicBezTo>
                <a:cubicBezTo>
                  <a:pt x="1576302" y="477072"/>
                  <a:pt x="1394214" y="452002"/>
                  <a:pt x="1329559" y="452662"/>
                </a:cubicBezTo>
                <a:cubicBezTo>
                  <a:pt x="1264904" y="453322"/>
                  <a:pt x="1187055" y="475752"/>
                  <a:pt x="1226639" y="484329"/>
                </a:cubicBezTo>
                <a:cubicBezTo>
                  <a:pt x="1266223" y="492906"/>
                  <a:pt x="1567065" y="504122"/>
                  <a:pt x="1567065" y="504122"/>
                </a:cubicBezTo>
                <a:cubicBezTo>
                  <a:pt x="1518904" y="505441"/>
                  <a:pt x="1134935" y="473114"/>
                  <a:pt x="937673" y="492246"/>
                </a:cubicBezTo>
                <a:cubicBezTo>
                  <a:pt x="740411" y="511378"/>
                  <a:pt x="531273" y="583290"/>
                  <a:pt x="383491" y="618916"/>
                </a:cubicBezTo>
                <a:cubicBezTo>
                  <a:pt x="235709" y="654542"/>
                  <a:pt x="-129127" y="731732"/>
                  <a:pt x="47024" y="69808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0" name="フリーフォーム 1359">
            <a:extLst>
              <a:ext uri="{FF2B5EF4-FFF2-40B4-BE49-F238E27FC236}">
                <a16:creationId xmlns:a16="http://schemas.microsoft.com/office/drawing/2014/main" id="{554EE4B2-F9FD-3462-36E6-97360ECA2D39}"/>
              </a:ext>
            </a:extLst>
          </p:cNvPr>
          <p:cNvSpPr/>
          <p:nvPr/>
        </p:nvSpPr>
        <p:spPr>
          <a:xfrm>
            <a:off x="2167239" y="4052711"/>
            <a:ext cx="354827" cy="1780140"/>
          </a:xfrm>
          <a:custGeom>
            <a:avLst/>
            <a:gdLst>
              <a:gd name="connsiteX0" fmla="*/ 310745 w 354827"/>
              <a:gd name="connsiteY0" fmla="*/ 733 h 1780140"/>
              <a:gd name="connsiteX1" fmla="*/ 346371 w 354827"/>
              <a:gd name="connsiteY1" fmla="*/ 238240 h 1780140"/>
              <a:gd name="connsiteX2" fmla="*/ 184075 w 354827"/>
              <a:gd name="connsiteY2" fmla="*/ 689502 h 1780140"/>
              <a:gd name="connsiteX3" fmla="*/ 275119 w 354827"/>
              <a:gd name="connsiteY3" fmla="*/ 574707 h 1780140"/>
              <a:gd name="connsiteX4" fmla="*/ 128657 w 354827"/>
              <a:gd name="connsiteY4" fmla="*/ 895341 h 1780140"/>
              <a:gd name="connsiteX5" fmla="*/ 144491 w 354827"/>
              <a:gd name="connsiteY5" fmla="*/ 899299 h 1780140"/>
              <a:gd name="connsiteX6" fmla="*/ 176158 w 354827"/>
              <a:gd name="connsiteY6" fmla="*/ 835964 h 1780140"/>
              <a:gd name="connsiteX7" fmla="*/ 37613 w 354827"/>
              <a:gd name="connsiteY7" fmla="*/ 1176390 h 1780140"/>
              <a:gd name="connsiteX8" fmla="*/ 37613 w 354827"/>
              <a:gd name="connsiteY8" fmla="*/ 1378271 h 1780140"/>
              <a:gd name="connsiteX9" fmla="*/ 21779 w 354827"/>
              <a:gd name="connsiteY9" fmla="*/ 1295144 h 1780140"/>
              <a:gd name="connsiteX10" fmla="*/ 45530 w 354827"/>
              <a:gd name="connsiteY10" fmla="*/ 1512858 h 1780140"/>
              <a:gd name="connsiteX11" fmla="*/ 207826 w 354827"/>
              <a:gd name="connsiteY11" fmla="*/ 1766198 h 1780140"/>
              <a:gd name="connsiteX12" fmla="*/ 164283 w 354827"/>
              <a:gd name="connsiteY12" fmla="*/ 1710780 h 1780140"/>
              <a:gd name="connsiteX13" fmla="*/ 9904 w 354827"/>
              <a:gd name="connsiteY13" fmla="*/ 1405980 h 1780140"/>
              <a:gd name="connsiteX14" fmla="*/ 21779 w 354827"/>
              <a:gd name="connsiteY14" fmla="*/ 1469315 h 1780140"/>
              <a:gd name="connsiteX15" fmla="*/ 73239 w 354827"/>
              <a:gd name="connsiteY15" fmla="*/ 1231808 h 1780140"/>
              <a:gd name="connsiteX16" fmla="*/ 140532 w 354827"/>
              <a:gd name="connsiteY16" fmla="*/ 1045762 h 1780140"/>
              <a:gd name="connsiteX17" fmla="*/ 49488 w 354827"/>
              <a:gd name="connsiteY17" fmla="*/ 1243684 h 1780140"/>
              <a:gd name="connsiteX18" fmla="*/ 124699 w 354827"/>
              <a:gd name="connsiteY18" fmla="*/ 1014094 h 1780140"/>
              <a:gd name="connsiteX19" fmla="*/ 290953 w 354827"/>
              <a:gd name="connsiteY19" fmla="*/ 463871 h 1780140"/>
              <a:gd name="connsiteX20" fmla="*/ 211784 w 354827"/>
              <a:gd name="connsiteY20" fmla="*/ 622208 h 1780140"/>
              <a:gd name="connsiteX21" fmla="*/ 350330 w 354827"/>
              <a:gd name="connsiteY21" fmla="*/ 309492 h 1780140"/>
              <a:gd name="connsiteX22" fmla="*/ 310745 w 354827"/>
              <a:gd name="connsiteY22" fmla="*/ 733 h 17801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354827" h="1780140">
                <a:moveTo>
                  <a:pt x="310745" y="733"/>
                </a:moveTo>
                <a:cubicBezTo>
                  <a:pt x="310085" y="-11142"/>
                  <a:pt x="367483" y="123445"/>
                  <a:pt x="346371" y="238240"/>
                </a:cubicBezTo>
                <a:cubicBezTo>
                  <a:pt x="325259" y="353035"/>
                  <a:pt x="195950" y="633424"/>
                  <a:pt x="184075" y="689502"/>
                </a:cubicBezTo>
                <a:cubicBezTo>
                  <a:pt x="172200" y="745580"/>
                  <a:pt x="284355" y="540401"/>
                  <a:pt x="275119" y="574707"/>
                </a:cubicBezTo>
                <a:cubicBezTo>
                  <a:pt x="265883" y="609013"/>
                  <a:pt x="150428" y="841242"/>
                  <a:pt x="128657" y="895341"/>
                </a:cubicBezTo>
                <a:cubicBezTo>
                  <a:pt x="106886" y="949440"/>
                  <a:pt x="136574" y="909195"/>
                  <a:pt x="144491" y="899299"/>
                </a:cubicBezTo>
                <a:cubicBezTo>
                  <a:pt x="152408" y="889403"/>
                  <a:pt x="193971" y="789782"/>
                  <a:pt x="176158" y="835964"/>
                </a:cubicBezTo>
                <a:cubicBezTo>
                  <a:pt x="158345" y="882146"/>
                  <a:pt x="60704" y="1086006"/>
                  <a:pt x="37613" y="1176390"/>
                </a:cubicBezTo>
                <a:cubicBezTo>
                  <a:pt x="14522" y="1266774"/>
                  <a:pt x="40252" y="1358479"/>
                  <a:pt x="37613" y="1378271"/>
                </a:cubicBezTo>
                <a:cubicBezTo>
                  <a:pt x="34974" y="1398063"/>
                  <a:pt x="20460" y="1272713"/>
                  <a:pt x="21779" y="1295144"/>
                </a:cubicBezTo>
                <a:cubicBezTo>
                  <a:pt x="23098" y="1317575"/>
                  <a:pt x="14522" y="1434349"/>
                  <a:pt x="45530" y="1512858"/>
                </a:cubicBezTo>
                <a:cubicBezTo>
                  <a:pt x="76538" y="1591367"/>
                  <a:pt x="188034" y="1733211"/>
                  <a:pt x="207826" y="1766198"/>
                </a:cubicBezTo>
                <a:cubicBezTo>
                  <a:pt x="227618" y="1799185"/>
                  <a:pt x="197270" y="1770816"/>
                  <a:pt x="164283" y="1710780"/>
                </a:cubicBezTo>
                <a:cubicBezTo>
                  <a:pt x="131296" y="1650744"/>
                  <a:pt x="33655" y="1446224"/>
                  <a:pt x="9904" y="1405980"/>
                </a:cubicBezTo>
                <a:cubicBezTo>
                  <a:pt x="-13847" y="1365736"/>
                  <a:pt x="11223" y="1498344"/>
                  <a:pt x="21779" y="1469315"/>
                </a:cubicBezTo>
                <a:cubicBezTo>
                  <a:pt x="32335" y="1440286"/>
                  <a:pt x="53447" y="1302400"/>
                  <a:pt x="73239" y="1231808"/>
                </a:cubicBezTo>
                <a:cubicBezTo>
                  <a:pt x="93031" y="1161216"/>
                  <a:pt x="144490" y="1043783"/>
                  <a:pt x="140532" y="1045762"/>
                </a:cubicBezTo>
                <a:cubicBezTo>
                  <a:pt x="136574" y="1047741"/>
                  <a:pt x="52127" y="1248962"/>
                  <a:pt x="49488" y="1243684"/>
                </a:cubicBezTo>
                <a:cubicBezTo>
                  <a:pt x="46849" y="1238406"/>
                  <a:pt x="84455" y="1144063"/>
                  <a:pt x="124699" y="1014094"/>
                </a:cubicBezTo>
                <a:cubicBezTo>
                  <a:pt x="164943" y="884125"/>
                  <a:pt x="276439" y="529185"/>
                  <a:pt x="290953" y="463871"/>
                </a:cubicBezTo>
                <a:cubicBezTo>
                  <a:pt x="305467" y="398557"/>
                  <a:pt x="201888" y="647938"/>
                  <a:pt x="211784" y="622208"/>
                </a:cubicBezTo>
                <a:cubicBezTo>
                  <a:pt x="221680" y="596478"/>
                  <a:pt x="329218" y="407793"/>
                  <a:pt x="350330" y="309492"/>
                </a:cubicBezTo>
                <a:cubicBezTo>
                  <a:pt x="371442" y="211191"/>
                  <a:pt x="311405" y="12608"/>
                  <a:pt x="310745" y="73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1" name="フリーフォーム 1360">
            <a:extLst>
              <a:ext uri="{FF2B5EF4-FFF2-40B4-BE49-F238E27FC236}">
                <a16:creationId xmlns:a16="http://schemas.microsoft.com/office/drawing/2014/main" id="{1D9B81CA-FC42-CF08-8FF2-460802388927}"/>
              </a:ext>
            </a:extLst>
          </p:cNvPr>
          <p:cNvSpPr/>
          <p:nvPr/>
        </p:nvSpPr>
        <p:spPr>
          <a:xfrm>
            <a:off x="2389434" y="4242547"/>
            <a:ext cx="418757" cy="1288859"/>
          </a:xfrm>
          <a:custGeom>
            <a:avLst/>
            <a:gdLst>
              <a:gd name="connsiteX0" fmla="*/ 219179 w 418757"/>
              <a:gd name="connsiteY0" fmla="*/ 40487 h 1288859"/>
              <a:gd name="connsiteX1" fmla="*/ 45008 w 418757"/>
              <a:gd name="connsiteY1" fmla="*/ 594669 h 1288859"/>
              <a:gd name="connsiteX2" fmla="*/ 116260 w 418757"/>
              <a:gd name="connsiteY2" fmla="*/ 931136 h 1288859"/>
              <a:gd name="connsiteX3" fmla="*/ 45008 w 418757"/>
              <a:gd name="connsiteY3" fmla="*/ 804466 h 1288859"/>
              <a:gd name="connsiteX4" fmla="*/ 405226 w 418757"/>
              <a:gd name="connsiteY4" fmla="*/ 1271562 h 1288859"/>
              <a:gd name="connsiteX5" fmla="*/ 322098 w 418757"/>
              <a:gd name="connsiteY5" fmla="*/ 1160726 h 1288859"/>
              <a:gd name="connsiteX6" fmla="*/ 128135 w 418757"/>
              <a:gd name="connsiteY6" fmla="*/ 895510 h 1288859"/>
              <a:gd name="connsiteX7" fmla="*/ 17298 w 418757"/>
              <a:gd name="connsiteY7" fmla="*/ 701547 h 1288859"/>
              <a:gd name="connsiteX8" fmla="*/ 29174 w 418757"/>
              <a:gd name="connsiteY8" fmla="*/ 713422 h 1288859"/>
              <a:gd name="connsiteX9" fmla="*/ 29174 w 418757"/>
              <a:gd name="connsiteY9" fmla="*/ 408622 h 1288859"/>
              <a:gd name="connsiteX10" fmla="*/ 1465 w 418757"/>
              <a:gd name="connsiteY10" fmla="*/ 594669 h 1288859"/>
              <a:gd name="connsiteX11" fmla="*/ 80634 w 418757"/>
              <a:gd name="connsiteY11" fmla="*/ 317578 h 1288859"/>
              <a:gd name="connsiteX12" fmla="*/ 21257 w 418757"/>
              <a:gd name="connsiteY12" fmla="*/ 467998 h 1288859"/>
              <a:gd name="connsiteX13" fmla="*/ 199387 w 418757"/>
              <a:gd name="connsiteY13" fmla="*/ 87988 h 1288859"/>
              <a:gd name="connsiteX14" fmla="*/ 219179 w 418757"/>
              <a:gd name="connsiteY14" fmla="*/ 40487 h 12888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418757" h="1288859">
                <a:moveTo>
                  <a:pt x="219179" y="40487"/>
                </a:moveTo>
                <a:cubicBezTo>
                  <a:pt x="193449" y="124934"/>
                  <a:pt x="62161" y="446228"/>
                  <a:pt x="45008" y="594669"/>
                </a:cubicBezTo>
                <a:cubicBezTo>
                  <a:pt x="27855" y="743110"/>
                  <a:pt x="116260" y="896170"/>
                  <a:pt x="116260" y="931136"/>
                </a:cubicBezTo>
                <a:cubicBezTo>
                  <a:pt x="116260" y="966102"/>
                  <a:pt x="-3153" y="747728"/>
                  <a:pt x="45008" y="804466"/>
                </a:cubicBezTo>
                <a:cubicBezTo>
                  <a:pt x="93169" y="861204"/>
                  <a:pt x="359044" y="1212185"/>
                  <a:pt x="405226" y="1271562"/>
                </a:cubicBezTo>
                <a:cubicBezTo>
                  <a:pt x="451408" y="1330939"/>
                  <a:pt x="368280" y="1223401"/>
                  <a:pt x="322098" y="1160726"/>
                </a:cubicBezTo>
                <a:cubicBezTo>
                  <a:pt x="275916" y="1098051"/>
                  <a:pt x="178935" y="972040"/>
                  <a:pt x="128135" y="895510"/>
                </a:cubicBezTo>
                <a:cubicBezTo>
                  <a:pt x="77335" y="818980"/>
                  <a:pt x="33791" y="731895"/>
                  <a:pt x="17298" y="701547"/>
                </a:cubicBezTo>
                <a:cubicBezTo>
                  <a:pt x="805" y="671199"/>
                  <a:pt x="27195" y="762243"/>
                  <a:pt x="29174" y="713422"/>
                </a:cubicBezTo>
                <a:cubicBezTo>
                  <a:pt x="31153" y="664601"/>
                  <a:pt x="33792" y="428414"/>
                  <a:pt x="29174" y="408622"/>
                </a:cubicBezTo>
                <a:cubicBezTo>
                  <a:pt x="24556" y="388830"/>
                  <a:pt x="-7112" y="609843"/>
                  <a:pt x="1465" y="594669"/>
                </a:cubicBezTo>
                <a:cubicBezTo>
                  <a:pt x="10042" y="579495"/>
                  <a:pt x="77335" y="338690"/>
                  <a:pt x="80634" y="317578"/>
                </a:cubicBezTo>
                <a:cubicBezTo>
                  <a:pt x="83933" y="296466"/>
                  <a:pt x="1465" y="506263"/>
                  <a:pt x="21257" y="467998"/>
                </a:cubicBezTo>
                <a:cubicBezTo>
                  <a:pt x="41049" y="429733"/>
                  <a:pt x="167720" y="156601"/>
                  <a:pt x="199387" y="87988"/>
                </a:cubicBezTo>
                <a:cubicBezTo>
                  <a:pt x="231054" y="19375"/>
                  <a:pt x="244909" y="-43960"/>
                  <a:pt x="219179" y="4048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2" name="フリーフォーム 1361">
            <a:extLst>
              <a:ext uri="{FF2B5EF4-FFF2-40B4-BE49-F238E27FC236}">
                <a16:creationId xmlns:a16="http://schemas.microsoft.com/office/drawing/2014/main" id="{5712CDD1-7918-8FB9-B99E-628C848ECEC1}"/>
              </a:ext>
            </a:extLst>
          </p:cNvPr>
          <p:cNvSpPr/>
          <p:nvPr/>
        </p:nvSpPr>
        <p:spPr>
          <a:xfrm>
            <a:off x="8668911" y="9175650"/>
            <a:ext cx="199636" cy="667494"/>
          </a:xfrm>
          <a:custGeom>
            <a:avLst/>
            <a:gdLst>
              <a:gd name="connsiteX0" fmla="*/ 76 w 199636"/>
              <a:gd name="connsiteY0" fmla="*/ 18 h 667494"/>
              <a:gd name="connsiteX1" fmla="*/ 126746 w 199636"/>
              <a:gd name="connsiteY1" fmla="*/ 213773 h 667494"/>
              <a:gd name="connsiteX2" fmla="*/ 150497 w 199636"/>
              <a:gd name="connsiteY2" fmla="*/ 356277 h 667494"/>
              <a:gd name="connsiteX3" fmla="*/ 170289 w 199636"/>
              <a:gd name="connsiteY3" fmla="*/ 300859 h 667494"/>
              <a:gd name="connsiteX4" fmla="*/ 178206 w 199636"/>
              <a:gd name="connsiteY4" fmla="*/ 661077 h 667494"/>
              <a:gd name="connsiteX5" fmla="*/ 197998 w 199636"/>
              <a:gd name="connsiteY5" fmla="*/ 510656 h 667494"/>
              <a:gd name="connsiteX6" fmla="*/ 130705 w 199636"/>
              <a:gd name="connsiteY6" fmla="*/ 245441 h 667494"/>
              <a:gd name="connsiteX7" fmla="*/ 170289 w 199636"/>
              <a:gd name="connsiteY7" fmla="*/ 328568 h 667494"/>
              <a:gd name="connsiteX8" fmla="*/ 146538 w 199636"/>
              <a:gd name="connsiteY8" fmla="*/ 201898 h 667494"/>
              <a:gd name="connsiteX9" fmla="*/ 76 w 199636"/>
              <a:gd name="connsiteY9" fmla="*/ 18 h 6674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99636" h="667494">
                <a:moveTo>
                  <a:pt x="76" y="18"/>
                </a:moveTo>
                <a:cubicBezTo>
                  <a:pt x="-3223" y="1997"/>
                  <a:pt x="101676" y="154396"/>
                  <a:pt x="126746" y="213773"/>
                </a:cubicBezTo>
                <a:cubicBezTo>
                  <a:pt x="151816" y="273150"/>
                  <a:pt x="143240" y="341763"/>
                  <a:pt x="150497" y="356277"/>
                </a:cubicBezTo>
                <a:cubicBezTo>
                  <a:pt x="157754" y="370791"/>
                  <a:pt x="165671" y="250059"/>
                  <a:pt x="170289" y="300859"/>
                </a:cubicBezTo>
                <a:cubicBezTo>
                  <a:pt x="174907" y="351659"/>
                  <a:pt x="173588" y="626111"/>
                  <a:pt x="178206" y="661077"/>
                </a:cubicBezTo>
                <a:cubicBezTo>
                  <a:pt x="182824" y="696043"/>
                  <a:pt x="205915" y="579929"/>
                  <a:pt x="197998" y="510656"/>
                </a:cubicBezTo>
                <a:cubicBezTo>
                  <a:pt x="190081" y="441383"/>
                  <a:pt x="135323" y="275789"/>
                  <a:pt x="130705" y="245441"/>
                </a:cubicBezTo>
                <a:cubicBezTo>
                  <a:pt x="126087" y="215093"/>
                  <a:pt x="167650" y="335825"/>
                  <a:pt x="170289" y="328568"/>
                </a:cubicBezTo>
                <a:cubicBezTo>
                  <a:pt x="172928" y="321311"/>
                  <a:pt x="176226" y="252038"/>
                  <a:pt x="146538" y="201898"/>
                </a:cubicBezTo>
                <a:cubicBezTo>
                  <a:pt x="116850" y="151758"/>
                  <a:pt x="3375" y="-1961"/>
                  <a:pt x="76" y="1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3" name="フリーフォーム 1362">
            <a:extLst>
              <a:ext uri="{FF2B5EF4-FFF2-40B4-BE49-F238E27FC236}">
                <a16:creationId xmlns:a16="http://schemas.microsoft.com/office/drawing/2014/main" id="{411D633E-8D84-6BF7-E9CA-21D29092E283}"/>
              </a:ext>
            </a:extLst>
          </p:cNvPr>
          <p:cNvSpPr/>
          <p:nvPr/>
        </p:nvSpPr>
        <p:spPr>
          <a:xfrm>
            <a:off x="8633699" y="9138905"/>
            <a:ext cx="187502" cy="283588"/>
          </a:xfrm>
          <a:custGeom>
            <a:avLst/>
            <a:gdLst>
              <a:gd name="connsiteX0" fmla="*/ 3620 w 187502"/>
              <a:gd name="connsiteY0" fmla="*/ 5095 h 283588"/>
              <a:gd name="connsiteX1" fmla="*/ 169875 w 187502"/>
              <a:gd name="connsiteY1" fmla="*/ 167391 h 283588"/>
              <a:gd name="connsiteX2" fmla="*/ 181750 w 187502"/>
              <a:gd name="connsiteY2" fmla="*/ 282186 h 283588"/>
              <a:gd name="connsiteX3" fmla="*/ 161958 w 187502"/>
              <a:gd name="connsiteY3" fmla="*/ 222809 h 283588"/>
              <a:gd name="connsiteX4" fmla="*/ 114457 w 187502"/>
              <a:gd name="connsiteY4" fmla="*/ 100098 h 283588"/>
              <a:gd name="connsiteX5" fmla="*/ 59039 w 187502"/>
              <a:gd name="connsiteY5" fmla="*/ 44679 h 283588"/>
              <a:gd name="connsiteX6" fmla="*/ 3620 w 187502"/>
              <a:gd name="connsiteY6" fmla="*/ 5095 h 2835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87502" h="283588">
                <a:moveTo>
                  <a:pt x="3620" y="5095"/>
                </a:moveTo>
                <a:cubicBezTo>
                  <a:pt x="22093" y="25547"/>
                  <a:pt x="140187" y="121209"/>
                  <a:pt x="169875" y="167391"/>
                </a:cubicBezTo>
                <a:cubicBezTo>
                  <a:pt x="199563" y="213573"/>
                  <a:pt x="183070" y="272950"/>
                  <a:pt x="181750" y="282186"/>
                </a:cubicBezTo>
                <a:cubicBezTo>
                  <a:pt x="180431" y="291422"/>
                  <a:pt x="173173" y="253157"/>
                  <a:pt x="161958" y="222809"/>
                </a:cubicBezTo>
                <a:cubicBezTo>
                  <a:pt x="150743" y="192461"/>
                  <a:pt x="131610" y="129786"/>
                  <a:pt x="114457" y="100098"/>
                </a:cubicBezTo>
                <a:cubicBezTo>
                  <a:pt x="97304" y="70410"/>
                  <a:pt x="75532" y="57874"/>
                  <a:pt x="59039" y="44679"/>
                </a:cubicBezTo>
                <a:cubicBezTo>
                  <a:pt x="42546" y="31484"/>
                  <a:pt x="-14853" y="-15357"/>
                  <a:pt x="3620" y="509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4" name="フリーフォーム 1363">
            <a:extLst>
              <a:ext uri="{FF2B5EF4-FFF2-40B4-BE49-F238E27FC236}">
                <a16:creationId xmlns:a16="http://schemas.microsoft.com/office/drawing/2014/main" id="{A9910A5A-64F0-B612-5B47-512D6EF44D4E}"/>
              </a:ext>
            </a:extLst>
          </p:cNvPr>
          <p:cNvSpPr/>
          <p:nvPr/>
        </p:nvSpPr>
        <p:spPr>
          <a:xfrm>
            <a:off x="8763990" y="9424327"/>
            <a:ext cx="30275" cy="191016"/>
          </a:xfrm>
          <a:custGeom>
            <a:avLst/>
            <a:gdLst>
              <a:gd name="connsiteX0" fmla="*/ 0 w 30275"/>
              <a:gd name="connsiteY0" fmla="*/ 722 h 191016"/>
              <a:gd name="connsiteX1" fmla="*/ 27709 w 30275"/>
              <a:gd name="connsiteY1" fmla="*/ 186769 h 191016"/>
              <a:gd name="connsiteX2" fmla="*/ 27709 w 30275"/>
              <a:gd name="connsiteY2" fmla="*/ 123434 h 191016"/>
              <a:gd name="connsiteX3" fmla="*/ 0 w 30275"/>
              <a:gd name="connsiteY3" fmla="*/ 722 h 1910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0275" h="191016">
                <a:moveTo>
                  <a:pt x="0" y="722"/>
                </a:moveTo>
                <a:cubicBezTo>
                  <a:pt x="0" y="11278"/>
                  <a:pt x="23091" y="166317"/>
                  <a:pt x="27709" y="186769"/>
                </a:cubicBezTo>
                <a:cubicBezTo>
                  <a:pt x="32327" y="207221"/>
                  <a:pt x="29688" y="148504"/>
                  <a:pt x="27709" y="123434"/>
                </a:cubicBezTo>
                <a:cubicBezTo>
                  <a:pt x="25730" y="98364"/>
                  <a:pt x="0" y="-9834"/>
                  <a:pt x="0" y="72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5" name="フリーフォーム 1364">
            <a:extLst>
              <a:ext uri="{FF2B5EF4-FFF2-40B4-BE49-F238E27FC236}">
                <a16:creationId xmlns:a16="http://schemas.microsoft.com/office/drawing/2014/main" id="{01480F3D-BAB1-DA06-D087-284C1E2824B8}"/>
              </a:ext>
            </a:extLst>
          </p:cNvPr>
          <p:cNvSpPr/>
          <p:nvPr/>
        </p:nvSpPr>
        <p:spPr>
          <a:xfrm>
            <a:off x="8850205" y="10679424"/>
            <a:ext cx="373713" cy="290075"/>
          </a:xfrm>
          <a:custGeom>
            <a:avLst/>
            <a:gdLst>
              <a:gd name="connsiteX0" fmla="*/ 870 w 373713"/>
              <a:gd name="connsiteY0" fmla="*/ 451 h 290075"/>
              <a:gd name="connsiteX1" fmla="*/ 218585 w 373713"/>
              <a:gd name="connsiteY1" fmla="*/ 138997 h 290075"/>
              <a:gd name="connsiteX2" fmla="*/ 369005 w 373713"/>
              <a:gd name="connsiteY2" fmla="*/ 289418 h 290075"/>
              <a:gd name="connsiteX3" fmla="*/ 305670 w 373713"/>
              <a:gd name="connsiteY3" fmla="*/ 186498 h 290075"/>
              <a:gd name="connsiteX4" fmla="*/ 870 w 373713"/>
              <a:gd name="connsiteY4" fmla="*/ 451 h 290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73713" h="290075">
                <a:moveTo>
                  <a:pt x="870" y="451"/>
                </a:moveTo>
                <a:cubicBezTo>
                  <a:pt x="-13644" y="-7466"/>
                  <a:pt x="157229" y="90836"/>
                  <a:pt x="218585" y="138997"/>
                </a:cubicBezTo>
                <a:cubicBezTo>
                  <a:pt x="279941" y="187158"/>
                  <a:pt x="354491" y="281501"/>
                  <a:pt x="369005" y="289418"/>
                </a:cubicBezTo>
                <a:cubicBezTo>
                  <a:pt x="383519" y="297335"/>
                  <a:pt x="365047" y="232020"/>
                  <a:pt x="305670" y="186498"/>
                </a:cubicBezTo>
                <a:cubicBezTo>
                  <a:pt x="246294" y="140976"/>
                  <a:pt x="15384" y="8368"/>
                  <a:pt x="870" y="45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6" name="フリーフォーム 1365">
            <a:extLst>
              <a:ext uri="{FF2B5EF4-FFF2-40B4-BE49-F238E27FC236}">
                <a16:creationId xmlns:a16="http://schemas.microsoft.com/office/drawing/2014/main" id="{FC41009C-F554-6E30-E3D8-80E3AD931B0F}"/>
              </a:ext>
            </a:extLst>
          </p:cNvPr>
          <p:cNvSpPr/>
          <p:nvPr/>
        </p:nvSpPr>
        <p:spPr>
          <a:xfrm>
            <a:off x="9286336" y="11083588"/>
            <a:ext cx="123712" cy="213911"/>
          </a:xfrm>
          <a:custGeom>
            <a:avLst/>
            <a:gdLst>
              <a:gd name="connsiteX0" fmla="*/ 168 w 123712"/>
              <a:gd name="connsiteY0" fmla="*/ 48 h 213911"/>
              <a:gd name="connsiteX1" fmla="*/ 39752 w 123712"/>
              <a:gd name="connsiteY1" fmla="*/ 138594 h 213911"/>
              <a:gd name="connsiteX2" fmla="*/ 122880 w 123712"/>
              <a:gd name="connsiteY2" fmla="*/ 213804 h 213911"/>
              <a:gd name="connsiteX3" fmla="*/ 79337 w 123712"/>
              <a:gd name="connsiteY3" fmla="*/ 154428 h 213911"/>
              <a:gd name="connsiteX4" fmla="*/ 27877 w 123712"/>
              <a:gd name="connsiteY4" fmla="*/ 122760 h 213911"/>
              <a:gd name="connsiteX5" fmla="*/ 168 w 123712"/>
              <a:gd name="connsiteY5" fmla="*/ 48 h 2139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23712" h="213911">
                <a:moveTo>
                  <a:pt x="168" y="48"/>
                </a:moveTo>
                <a:cubicBezTo>
                  <a:pt x="2147" y="2687"/>
                  <a:pt x="19300" y="102968"/>
                  <a:pt x="39752" y="138594"/>
                </a:cubicBezTo>
                <a:cubicBezTo>
                  <a:pt x="60204" y="174220"/>
                  <a:pt x="116283" y="211165"/>
                  <a:pt x="122880" y="213804"/>
                </a:cubicBezTo>
                <a:cubicBezTo>
                  <a:pt x="129477" y="216443"/>
                  <a:pt x="95171" y="169602"/>
                  <a:pt x="79337" y="154428"/>
                </a:cubicBezTo>
                <a:cubicBezTo>
                  <a:pt x="63503" y="139254"/>
                  <a:pt x="41732" y="142552"/>
                  <a:pt x="27877" y="122760"/>
                </a:cubicBezTo>
                <a:cubicBezTo>
                  <a:pt x="14022" y="102968"/>
                  <a:pt x="-1811" y="-2591"/>
                  <a:pt x="168" y="4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7" name="フリーフォーム 1366">
            <a:extLst>
              <a:ext uri="{FF2B5EF4-FFF2-40B4-BE49-F238E27FC236}">
                <a16:creationId xmlns:a16="http://schemas.microsoft.com/office/drawing/2014/main" id="{9FCACADF-DCD3-CA99-DDC3-7D0E2A5835ED}"/>
              </a:ext>
            </a:extLst>
          </p:cNvPr>
          <p:cNvSpPr/>
          <p:nvPr/>
        </p:nvSpPr>
        <p:spPr>
          <a:xfrm>
            <a:off x="8122698" y="10493821"/>
            <a:ext cx="249414" cy="359831"/>
          </a:xfrm>
          <a:custGeom>
            <a:avLst/>
            <a:gdLst>
              <a:gd name="connsiteX0" fmla="*/ 24 w 249414"/>
              <a:gd name="connsiteY0" fmla="*/ 8 h 359831"/>
              <a:gd name="connsiteX1" fmla="*/ 150445 w 249414"/>
              <a:gd name="connsiteY1" fmla="*/ 217722 h 359831"/>
              <a:gd name="connsiteX2" fmla="*/ 209821 w 249414"/>
              <a:gd name="connsiteY2" fmla="*/ 356267 h 359831"/>
              <a:gd name="connsiteX3" fmla="*/ 193988 w 249414"/>
              <a:gd name="connsiteY3" fmla="*/ 304808 h 359831"/>
              <a:gd name="connsiteX4" fmla="*/ 249406 w 249414"/>
              <a:gd name="connsiteY4" fmla="*/ 154387 h 359831"/>
              <a:gd name="connsiteX5" fmla="*/ 197946 w 249414"/>
              <a:gd name="connsiteY5" fmla="*/ 304808 h 359831"/>
              <a:gd name="connsiteX6" fmla="*/ 162320 w 249414"/>
              <a:gd name="connsiteY6" fmla="*/ 225639 h 359831"/>
              <a:gd name="connsiteX7" fmla="*/ 24 w 249414"/>
              <a:gd name="connsiteY7" fmla="*/ 8 h 3598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49414" h="359831">
                <a:moveTo>
                  <a:pt x="24" y="8"/>
                </a:moveTo>
                <a:cubicBezTo>
                  <a:pt x="-1955" y="-1311"/>
                  <a:pt x="115479" y="158346"/>
                  <a:pt x="150445" y="217722"/>
                </a:cubicBezTo>
                <a:cubicBezTo>
                  <a:pt x="185411" y="277098"/>
                  <a:pt x="202564" y="341753"/>
                  <a:pt x="209821" y="356267"/>
                </a:cubicBezTo>
                <a:cubicBezTo>
                  <a:pt x="217078" y="370781"/>
                  <a:pt x="187391" y="338455"/>
                  <a:pt x="193988" y="304808"/>
                </a:cubicBezTo>
                <a:cubicBezTo>
                  <a:pt x="200585" y="271161"/>
                  <a:pt x="248746" y="154387"/>
                  <a:pt x="249406" y="154387"/>
                </a:cubicBezTo>
                <a:cubicBezTo>
                  <a:pt x="250066" y="154387"/>
                  <a:pt x="212460" y="292933"/>
                  <a:pt x="197946" y="304808"/>
                </a:cubicBezTo>
                <a:cubicBezTo>
                  <a:pt x="183432" y="316683"/>
                  <a:pt x="192668" y="271161"/>
                  <a:pt x="162320" y="225639"/>
                </a:cubicBezTo>
                <a:cubicBezTo>
                  <a:pt x="131972" y="180117"/>
                  <a:pt x="2003" y="1327"/>
                  <a:pt x="24" y="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8" name="フリーフォーム 1367">
            <a:extLst>
              <a:ext uri="{FF2B5EF4-FFF2-40B4-BE49-F238E27FC236}">
                <a16:creationId xmlns:a16="http://schemas.microsoft.com/office/drawing/2014/main" id="{6545307F-F140-CDC6-90C7-50788D0735C2}"/>
              </a:ext>
            </a:extLst>
          </p:cNvPr>
          <p:cNvSpPr/>
          <p:nvPr/>
        </p:nvSpPr>
        <p:spPr>
          <a:xfrm>
            <a:off x="7120565" y="9705567"/>
            <a:ext cx="736436" cy="735804"/>
          </a:xfrm>
          <a:custGeom>
            <a:avLst/>
            <a:gdLst>
              <a:gd name="connsiteX0" fmla="*/ 671 w 736436"/>
              <a:gd name="connsiteY0" fmla="*/ 532 h 735804"/>
              <a:gd name="connsiteX1" fmla="*/ 519227 w 736436"/>
              <a:gd name="connsiteY1" fmla="*/ 471586 h 735804"/>
              <a:gd name="connsiteX2" fmla="*/ 732983 w 736436"/>
              <a:gd name="connsiteY2" fmla="*/ 732843 h 735804"/>
              <a:gd name="connsiteX3" fmla="*/ 630064 w 736436"/>
              <a:gd name="connsiteY3" fmla="*/ 594298 h 735804"/>
              <a:gd name="connsiteX4" fmla="*/ 356931 w 736436"/>
              <a:gd name="connsiteY4" fmla="*/ 317207 h 735804"/>
              <a:gd name="connsiteX5" fmla="*/ 408391 w 736436"/>
              <a:gd name="connsiteY5" fmla="*/ 376584 h 735804"/>
              <a:gd name="connsiteX6" fmla="*/ 671 w 736436"/>
              <a:gd name="connsiteY6" fmla="*/ 532 h 7358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736436" h="735804">
                <a:moveTo>
                  <a:pt x="671" y="532"/>
                </a:moveTo>
                <a:cubicBezTo>
                  <a:pt x="19143" y="16366"/>
                  <a:pt x="397175" y="349534"/>
                  <a:pt x="519227" y="471586"/>
                </a:cubicBezTo>
                <a:cubicBezTo>
                  <a:pt x="641279" y="593638"/>
                  <a:pt x="714510" y="712391"/>
                  <a:pt x="732983" y="732843"/>
                </a:cubicBezTo>
                <a:cubicBezTo>
                  <a:pt x="751456" y="753295"/>
                  <a:pt x="692739" y="663571"/>
                  <a:pt x="630064" y="594298"/>
                </a:cubicBezTo>
                <a:cubicBezTo>
                  <a:pt x="567389" y="525025"/>
                  <a:pt x="393876" y="353492"/>
                  <a:pt x="356931" y="317207"/>
                </a:cubicBezTo>
                <a:cubicBezTo>
                  <a:pt x="319986" y="280922"/>
                  <a:pt x="466448" y="426065"/>
                  <a:pt x="408391" y="376584"/>
                </a:cubicBezTo>
                <a:cubicBezTo>
                  <a:pt x="350334" y="327104"/>
                  <a:pt x="-17801" y="-15302"/>
                  <a:pt x="671" y="532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9" name="フリーフォーム 1368">
            <a:extLst>
              <a:ext uri="{FF2B5EF4-FFF2-40B4-BE49-F238E27FC236}">
                <a16:creationId xmlns:a16="http://schemas.microsoft.com/office/drawing/2014/main" id="{9D26BE63-9DB7-3F6E-1C3A-C23D04A0AA1A}"/>
              </a:ext>
            </a:extLst>
          </p:cNvPr>
          <p:cNvSpPr/>
          <p:nvPr/>
        </p:nvSpPr>
        <p:spPr>
          <a:xfrm>
            <a:off x="731843" y="7775153"/>
            <a:ext cx="142703" cy="387870"/>
          </a:xfrm>
          <a:custGeom>
            <a:avLst/>
            <a:gdLst>
              <a:gd name="connsiteX0" fmla="*/ 1582 w 142703"/>
              <a:gd name="connsiteY0" fmla="*/ 422 h 387870"/>
              <a:gd name="connsiteX1" fmla="*/ 17457 w 142703"/>
              <a:gd name="connsiteY1" fmla="*/ 162347 h 387870"/>
              <a:gd name="connsiteX2" fmla="*/ 141282 w 142703"/>
              <a:gd name="connsiteY2" fmla="*/ 384597 h 387870"/>
              <a:gd name="connsiteX3" fmla="*/ 80957 w 142703"/>
              <a:gd name="connsiteY3" fmla="*/ 289347 h 387870"/>
              <a:gd name="connsiteX4" fmla="*/ 23807 w 142703"/>
              <a:gd name="connsiteY4" fmla="*/ 209972 h 387870"/>
              <a:gd name="connsiteX5" fmla="*/ 1582 w 142703"/>
              <a:gd name="connsiteY5" fmla="*/ 422 h 3878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42703" h="387870">
                <a:moveTo>
                  <a:pt x="1582" y="422"/>
                </a:moveTo>
                <a:cubicBezTo>
                  <a:pt x="524" y="-7515"/>
                  <a:pt x="-5826" y="98318"/>
                  <a:pt x="17457" y="162347"/>
                </a:cubicBezTo>
                <a:cubicBezTo>
                  <a:pt x="40740" y="226376"/>
                  <a:pt x="130699" y="363430"/>
                  <a:pt x="141282" y="384597"/>
                </a:cubicBezTo>
                <a:cubicBezTo>
                  <a:pt x="151865" y="405764"/>
                  <a:pt x="100536" y="318451"/>
                  <a:pt x="80957" y="289347"/>
                </a:cubicBezTo>
                <a:cubicBezTo>
                  <a:pt x="61378" y="260243"/>
                  <a:pt x="38624" y="251776"/>
                  <a:pt x="23807" y="209972"/>
                </a:cubicBezTo>
                <a:cubicBezTo>
                  <a:pt x="8990" y="168168"/>
                  <a:pt x="2640" y="8359"/>
                  <a:pt x="1582" y="422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0" name="フリーフォーム 1369">
            <a:extLst>
              <a:ext uri="{FF2B5EF4-FFF2-40B4-BE49-F238E27FC236}">
                <a16:creationId xmlns:a16="http://schemas.microsoft.com/office/drawing/2014/main" id="{67B4058A-240E-5DFF-7892-6CC74DC94FB9}"/>
              </a:ext>
            </a:extLst>
          </p:cNvPr>
          <p:cNvSpPr/>
          <p:nvPr/>
        </p:nvSpPr>
        <p:spPr>
          <a:xfrm>
            <a:off x="773349" y="6810362"/>
            <a:ext cx="185530" cy="311453"/>
          </a:xfrm>
          <a:custGeom>
            <a:avLst/>
            <a:gdLst>
              <a:gd name="connsiteX0" fmla="*/ 185501 w 185530"/>
              <a:gd name="connsiteY0" fmla="*/ 13 h 311453"/>
              <a:gd name="connsiteX1" fmla="*/ 42626 w 185530"/>
              <a:gd name="connsiteY1" fmla="*/ 165113 h 311453"/>
              <a:gd name="connsiteX2" fmla="*/ 1351 w 185530"/>
              <a:gd name="connsiteY2" fmla="*/ 311163 h 311453"/>
              <a:gd name="connsiteX3" fmla="*/ 17226 w 185530"/>
              <a:gd name="connsiteY3" fmla="*/ 200038 h 311453"/>
              <a:gd name="connsiteX4" fmla="*/ 87076 w 185530"/>
              <a:gd name="connsiteY4" fmla="*/ 107963 h 311453"/>
              <a:gd name="connsiteX5" fmla="*/ 29926 w 185530"/>
              <a:gd name="connsiteY5" fmla="*/ 155588 h 311453"/>
              <a:gd name="connsiteX6" fmla="*/ 185501 w 185530"/>
              <a:gd name="connsiteY6" fmla="*/ 13 h 3114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85530" h="311453">
                <a:moveTo>
                  <a:pt x="185501" y="13"/>
                </a:moveTo>
                <a:cubicBezTo>
                  <a:pt x="187618" y="1601"/>
                  <a:pt x="73318" y="113255"/>
                  <a:pt x="42626" y="165113"/>
                </a:cubicBezTo>
                <a:cubicBezTo>
                  <a:pt x="11934" y="216971"/>
                  <a:pt x="5584" y="305342"/>
                  <a:pt x="1351" y="311163"/>
                </a:cubicBezTo>
                <a:cubicBezTo>
                  <a:pt x="-2882" y="316984"/>
                  <a:pt x="2938" y="233905"/>
                  <a:pt x="17226" y="200038"/>
                </a:cubicBezTo>
                <a:cubicBezTo>
                  <a:pt x="31514" y="166171"/>
                  <a:pt x="84959" y="115371"/>
                  <a:pt x="87076" y="107963"/>
                </a:cubicBezTo>
                <a:cubicBezTo>
                  <a:pt x="89193" y="100555"/>
                  <a:pt x="13522" y="170934"/>
                  <a:pt x="29926" y="155588"/>
                </a:cubicBezTo>
                <a:cubicBezTo>
                  <a:pt x="46330" y="140242"/>
                  <a:pt x="183384" y="-1575"/>
                  <a:pt x="185501" y="1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1" name="フリーフォーム 1370">
            <a:extLst>
              <a:ext uri="{FF2B5EF4-FFF2-40B4-BE49-F238E27FC236}">
                <a16:creationId xmlns:a16="http://schemas.microsoft.com/office/drawing/2014/main" id="{03960C7A-2E52-4A9C-E92B-9100433458DA}"/>
              </a:ext>
            </a:extLst>
          </p:cNvPr>
          <p:cNvSpPr/>
          <p:nvPr/>
        </p:nvSpPr>
        <p:spPr>
          <a:xfrm>
            <a:off x="1253948" y="5689476"/>
            <a:ext cx="66852" cy="476488"/>
          </a:xfrm>
          <a:custGeom>
            <a:avLst/>
            <a:gdLst>
              <a:gd name="connsiteX0" fmla="*/ 66852 w 66852"/>
              <a:gd name="connsiteY0" fmla="*/ 124 h 476488"/>
              <a:gd name="connsiteX1" fmla="*/ 3352 w 66852"/>
              <a:gd name="connsiteY1" fmla="*/ 254124 h 476488"/>
              <a:gd name="connsiteX2" fmla="*/ 28752 w 66852"/>
              <a:gd name="connsiteY2" fmla="*/ 476374 h 476488"/>
              <a:gd name="connsiteX3" fmla="*/ 177 w 66852"/>
              <a:gd name="connsiteY3" fmla="*/ 282699 h 476488"/>
              <a:gd name="connsiteX4" fmla="*/ 16052 w 66852"/>
              <a:gd name="connsiteY4" fmla="*/ 158874 h 476488"/>
              <a:gd name="connsiteX5" fmla="*/ 3352 w 66852"/>
              <a:gd name="connsiteY5" fmla="*/ 219199 h 476488"/>
              <a:gd name="connsiteX6" fmla="*/ 66852 w 66852"/>
              <a:gd name="connsiteY6" fmla="*/ 124 h 476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6852" h="476488">
                <a:moveTo>
                  <a:pt x="66852" y="124"/>
                </a:moveTo>
                <a:cubicBezTo>
                  <a:pt x="66852" y="5945"/>
                  <a:pt x="9702" y="174749"/>
                  <a:pt x="3352" y="254124"/>
                </a:cubicBezTo>
                <a:cubicBezTo>
                  <a:pt x="-2998" y="333499"/>
                  <a:pt x="29281" y="471612"/>
                  <a:pt x="28752" y="476374"/>
                </a:cubicBezTo>
                <a:cubicBezTo>
                  <a:pt x="28223" y="481137"/>
                  <a:pt x="2294" y="335616"/>
                  <a:pt x="177" y="282699"/>
                </a:cubicBezTo>
                <a:cubicBezTo>
                  <a:pt x="-1940" y="229782"/>
                  <a:pt x="15523" y="169457"/>
                  <a:pt x="16052" y="158874"/>
                </a:cubicBezTo>
                <a:cubicBezTo>
                  <a:pt x="16581" y="148291"/>
                  <a:pt x="-4056" y="243541"/>
                  <a:pt x="3352" y="219199"/>
                </a:cubicBezTo>
                <a:cubicBezTo>
                  <a:pt x="10760" y="194857"/>
                  <a:pt x="66852" y="-5697"/>
                  <a:pt x="66852" y="12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2" name="フリーフォーム 1371">
            <a:extLst>
              <a:ext uri="{FF2B5EF4-FFF2-40B4-BE49-F238E27FC236}">
                <a16:creationId xmlns:a16="http://schemas.microsoft.com/office/drawing/2014/main" id="{15BC67A4-036C-97F7-A2D9-1F6AD594C37F}"/>
              </a:ext>
            </a:extLst>
          </p:cNvPr>
          <p:cNvSpPr/>
          <p:nvPr/>
        </p:nvSpPr>
        <p:spPr>
          <a:xfrm>
            <a:off x="4101593" y="8330197"/>
            <a:ext cx="1281052" cy="576032"/>
          </a:xfrm>
          <a:custGeom>
            <a:avLst/>
            <a:gdLst>
              <a:gd name="connsiteX0" fmla="*/ 507 w 1281052"/>
              <a:gd name="connsiteY0" fmla="*/ 575678 h 576032"/>
              <a:gd name="connsiteX1" fmla="*/ 768857 w 1281052"/>
              <a:gd name="connsiteY1" fmla="*/ 420103 h 576032"/>
              <a:gd name="connsiteX2" fmla="*/ 657732 w 1281052"/>
              <a:gd name="connsiteY2" fmla="*/ 467728 h 576032"/>
              <a:gd name="connsiteX3" fmla="*/ 1026032 w 1281052"/>
              <a:gd name="connsiteY3" fmla="*/ 258178 h 576032"/>
              <a:gd name="connsiteX4" fmla="*/ 1280032 w 1281052"/>
              <a:gd name="connsiteY4" fmla="*/ 1003 h 576032"/>
              <a:gd name="connsiteX5" fmla="*/ 1121282 w 1281052"/>
              <a:gd name="connsiteY5" fmla="*/ 162928 h 576032"/>
              <a:gd name="connsiteX6" fmla="*/ 902207 w 1281052"/>
              <a:gd name="connsiteY6" fmla="*/ 382003 h 576032"/>
              <a:gd name="connsiteX7" fmla="*/ 899032 w 1281052"/>
              <a:gd name="connsiteY7" fmla="*/ 369303 h 576032"/>
              <a:gd name="connsiteX8" fmla="*/ 507 w 1281052"/>
              <a:gd name="connsiteY8" fmla="*/ 575678 h 5760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281052" h="576032">
                <a:moveTo>
                  <a:pt x="507" y="575678"/>
                </a:moveTo>
                <a:cubicBezTo>
                  <a:pt x="-21189" y="584145"/>
                  <a:pt x="659320" y="438095"/>
                  <a:pt x="768857" y="420103"/>
                </a:cubicBezTo>
                <a:cubicBezTo>
                  <a:pt x="878394" y="402111"/>
                  <a:pt x="614870" y="494715"/>
                  <a:pt x="657732" y="467728"/>
                </a:cubicBezTo>
                <a:cubicBezTo>
                  <a:pt x="700594" y="440741"/>
                  <a:pt x="922315" y="335965"/>
                  <a:pt x="1026032" y="258178"/>
                </a:cubicBezTo>
                <a:cubicBezTo>
                  <a:pt x="1129749" y="180391"/>
                  <a:pt x="1264157" y="16878"/>
                  <a:pt x="1280032" y="1003"/>
                </a:cubicBezTo>
                <a:cubicBezTo>
                  <a:pt x="1295907" y="-14872"/>
                  <a:pt x="1121282" y="162928"/>
                  <a:pt x="1121282" y="162928"/>
                </a:cubicBezTo>
                <a:cubicBezTo>
                  <a:pt x="1058311" y="226428"/>
                  <a:pt x="939249" y="347607"/>
                  <a:pt x="902207" y="382003"/>
                </a:cubicBezTo>
                <a:cubicBezTo>
                  <a:pt x="865165" y="416399"/>
                  <a:pt x="1046140" y="335966"/>
                  <a:pt x="899032" y="369303"/>
                </a:cubicBezTo>
                <a:lnTo>
                  <a:pt x="507" y="575678"/>
                </a:ln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3" name="フリーフォーム 1372">
            <a:extLst>
              <a:ext uri="{FF2B5EF4-FFF2-40B4-BE49-F238E27FC236}">
                <a16:creationId xmlns:a16="http://schemas.microsoft.com/office/drawing/2014/main" id="{F4E6611D-C81D-7D26-1D8D-03488D5A0396}"/>
              </a:ext>
            </a:extLst>
          </p:cNvPr>
          <p:cNvSpPr/>
          <p:nvPr/>
        </p:nvSpPr>
        <p:spPr>
          <a:xfrm>
            <a:off x="5227280" y="8385103"/>
            <a:ext cx="287716" cy="262592"/>
          </a:xfrm>
          <a:custGeom>
            <a:avLst/>
            <a:gdLst>
              <a:gd name="connsiteX0" fmla="*/ 243245 w 287716"/>
              <a:gd name="connsiteY0" fmla="*/ 72 h 262592"/>
              <a:gd name="connsiteX1" fmla="*/ 217845 w 287716"/>
              <a:gd name="connsiteY1" fmla="*/ 104847 h 262592"/>
              <a:gd name="connsiteX2" fmla="*/ 5120 w 287716"/>
              <a:gd name="connsiteY2" fmla="*/ 257247 h 262592"/>
              <a:gd name="connsiteX3" fmla="*/ 84495 w 287716"/>
              <a:gd name="connsiteY3" fmla="*/ 228672 h 262592"/>
              <a:gd name="connsiteX4" fmla="*/ 287695 w 287716"/>
              <a:gd name="connsiteY4" fmla="*/ 235022 h 262592"/>
              <a:gd name="connsiteX5" fmla="*/ 97195 w 287716"/>
              <a:gd name="connsiteY5" fmla="*/ 225497 h 262592"/>
              <a:gd name="connsiteX6" fmla="*/ 49570 w 287716"/>
              <a:gd name="connsiteY6" fmla="*/ 228672 h 262592"/>
              <a:gd name="connsiteX7" fmla="*/ 167045 w 287716"/>
              <a:gd name="connsiteY7" fmla="*/ 165172 h 262592"/>
              <a:gd name="connsiteX8" fmla="*/ 224195 w 287716"/>
              <a:gd name="connsiteY8" fmla="*/ 88972 h 262592"/>
              <a:gd name="connsiteX9" fmla="*/ 243245 w 287716"/>
              <a:gd name="connsiteY9" fmla="*/ 72 h 2625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87716" h="262592">
                <a:moveTo>
                  <a:pt x="243245" y="72"/>
                </a:moveTo>
                <a:cubicBezTo>
                  <a:pt x="242187" y="2718"/>
                  <a:pt x="257532" y="61985"/>
                  <a:pt x="217845" y="104847"/>
                </a:cubicBezTo>
                <a:cubicBezTo>
                  <a:pt x="178158" y="147709"/>
                  <a:pt x="27345" y="236610"/>
                  <a:pt x="5120" y="257247"/>
                </a:cubicBezTo>
                <a:cubicBezTo>
                  <a:pt x="-17105" y="277884"/>
                  <a:pt x="37399" y="232376"/>
                  <a:pt x="84495" y="228672"/>
                </a:cubicBezTo>
                <a:cubicBezTo>
                  <a:pt x="131591" y="224968"/>
                  <a:pt x="285578" y="235551"/>
                  <a:pt x="287695" y="235022"/>
                </a:cubicBezTo>
                <a:cubicBezTo>
                  <a:pt x="289812" y="234493"/>
                  <a:pt x="136882" y="226555"/>
                  <a:pt x="97195" y="225497"/>
                </a:cubicBezTo>
                <a:cubicBezTo>
                  <a:pt x="57508" y="224439"/>
                  <a:pt x="37928" y="238726"/>
                  <a:pt x="49570" y="228672"/>
                </a:cubicBezTo>
                <a:cubicBezTo>
                  <a:pt x="61212" y="218618"/>
                  <a:pt x="137941" y="188455"/>
                  <a:pt x="167045" y="165172"/>
                </a:cubicBezTo>
                <a:cubicBezTo>
                  <a:pt x="196149" y="141889"/>
                  <a:pt x="213082" y="110139"/>
                  <a:pt x="224195" y="88972"/>
                </a:cubicBezTo>
                <a:cubicBezTo>
                  <a:pt x="235307" y="67805"/>
                  <a:pt x="244303" y="-2574"/>
                  <a:pt x="243245" y="7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4" name="フリーフォーム 1373">
            <a:extLst>
              <a:ext uri="{FF2B5EF4-FFF2-40B4-BE49-F238E27FC236}">
                <a16:creationId xmlns:a16="http://schemas.microsoft.com/office/drawing/2014/main" id="{1328DF05-0061-24A1-17A3-454CF2DF7E6F}"/>
              </a:ext>
            </a:extLst>
          </p:cNvPr>
          <p:cNvSpPr/>
          <p:nvPr/>
        </p:nvSpPr>
        <p:spPr>
          <a:xfrm>
            <a:off x="2168477" y="8667591"/>
            <a:ext cx="197376" cy="150097"/>
          </a:xfrm>
          <a:custGeom>
            <a:avLst/>
            <a:gdLst>
              <a:gd name="connsiteX0" fmla="*/ 73073 w 197376"/>
              <a:gd name="connsiteY0" fmla="*/ 159 h 150097"/>
              <a:gd name="connsiteX1" fmla="*/ 9573 w 197376"/>
              <a:gd name="connsiteY1" fmla="*/ 57309 h 150097"/>
              <a:gd name="connsiteX2" fmla="*/ 104823 w 197376"/>
              <a:gd name="connsiteY2" fmla="*/ 92234 h 150097"/>
              <a:gd name="connsiteX3" fmla="*/ 54023 w 197376"/>
              <a:gd name="connsiteY3" fmla="*/ 85884 h 150097"/>
              <a:gd name="connsiteX4" fmla="*/ 190548 w 197376"/>
              <a:gd name="connsiteY4" fmla="*/ 146209 h 150097"/>
              <a:gd name="connsiteX5" fmla="*/ 158798 w 197376"/>
              <a:gd name="connsiteY5" fmla="*/ 136684 h 150097"/>
              <a:gd name="connsiteX6" fmla="*/ 3223 w 197376"/>
              <a:gd name="connsiteY6" fmla="*/ 76359 h 150097"/>
              <a:gd name="connsiteX7" fmla="*/ 73073 w 197376"/>
              <a:gd name="connsiteY7" fmla="*/ 159 h 1500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97376" h="150097">
                <a:moveTo>
                  <a:pt x="73073" y="159"/>
                </a:moveTo>
                <a:cubicBezTo>
                  <a:pt x="74131" y="-3016"/>
                  <a:pt x="4281" y="41963"/>
                  <a:pt x="9573" y="57309"/>
                </a:cubicBezTo>
                <a:cubicBezTo>
                  <a:pt x="14865" y="72655"/>
                  <a:pt x="97415" y="87472"/>
                  <a:pt x="104823" y="92234"/>
                </a:cubicBezTo>
                <a:cubicBezTo>
                  <a:pt x="112231" y="96997"/>
                  <a:pt x="39736" y="76888"/>
                  <a:pt x="54023" y="85884"/>
                </a:cubicBezTo>
                <a:cubicBezTo>
                  <a:pt x="68310" y="94880"/>
                  <a:pt x="173086" y="137742"/>
                  <a:pt x="190548" y="146209"/>
                </a:cubicBezTo>
                <a:cubicBezTo>
                  <a:pt x="208010" y="154676"/>
                  <a:pt x="190019" y="148326"/>
                  <a:pt x="158798" y="136684"/>
                </a:cubicBezTo>
                <a:cubicBezTo>
                  <a:pt x="127577" y="125042"/>
                  <a:pt x="24390" y="95938"/>
                  <a:pt x="3223" y="76359"/>
                </a:cubicBezTo>
                <a:cubicBezTo>
                  <a:pt x="-17944" y="56780"/>
                  <a:pt x="72015" y="3334"/>
                  <a:pt x="73073" y="15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5" name="フリーフォーム 1374">
            <a:extLst>
              <a:ext uri="{FF2B5EF4-FFF2-40B4-BE49-F238E27FC236}">
                <a16:creationId xmlns:a16="http://schemas.microsoft.com/office/drawing/2014/main" id="{1C7C0182-45D7-6FE6-F362-5C73491FE7D4}"/>
              </a:ext>
            </a:extLst>
          </p:cNvPr>
          <p:cNvSpPr/>
          <p:nvPr/>
        </p:nvSpPr>
        <p:spPr>
          <a:xfrm>
            <a:off x="2070100" y="8775700"/>
            <a:ext cx="489390" cy="60914"/>
          </a:xfrm>
          <a:custGeom>
            <a:avLst/>
            <a:gdLst>
              <a:gd name="connsiteX0" fmla="*/ 0 w 489390"/>
              <a:gd name="connsiteY0" fmla="*/ 0 h 60914"/>
              <a:gd name="connsiteX1" fmla="*/ 327025 w 489390"/>
              <a:gd name="connsiteY1" fmla="*/ 47625 h 60914"/>
              <a:gd name="connsiteX2" fmla="*/ 488950 w 489390"/>
              <a:gd name="connsiteY2" fmla="*/ 50800 h 60914"/>
              <a:gd name="connsiteX3" fmla="*/ 368300 w 489390"/>
              <a:gd name="connsiteY3" fmla="*/ 60325 h 60914"/>
              <a:gd name="connsiteX4" fmla="*/ 174625 w 489390"/>
              <a:gd name="connsiteY4" fmla="*/ 31750 h 60914"/>
              <a:gd name="connsiteX5" fmla="*/ 247650 w 489390"/>
              <a:gd name="connsiteY5" fmla="*/ 38100 h 60914"/>
              <a:gd name="connsiteX6" fmla="*/ 0 w 489390"/>
              <a:gd name="connsiteY6" fmla="*/ 0 h 60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89390" h="60914">
                <a:moveTo>
                  <a:pt x="0" y="0"/>
                </a:moveTo>
                <a:cubicBezTo>
                  <a:pt x="122766" y="19579"/>
                  <a:pt x="245533" y="39158"/>
                  <a:pt x="327025" y="47625"/>
                </a:cubicBezTo>
                <a:cubicBezTo>
                  <a:pt x="408517" y="56092"/>
                  <a:pt x="482071" y="48683"/>
                  <a:pt x="488950" y="50800"/>
                </a:cubicBezTo>
                <a:cubicBezTo>
                  <a:pt x="495829" y="52917"/>
                  <a:pt x="420687" y="63500"/>
                  <a:pt x="368300" y="60325"/>
                </a:cubicBezTo>
                <a:cubicBezTo>
                  <a:pt x="315913" y="57150"/>
                  <a:pt x="194733" y="35454"/>
                  <a:pt x="174625" y="31750"/>
                </a:cubicBezTo>
                <a:cubicBezTo>
                  <a:pt x="154517" y="28046"/>
                  <a:pt x="247650" y="38100"/>
                  <a:pt x="247650" y="38100"/>
                </a:cubicBezTo>
                <a:lnTo>
                  <a:pt x="0" y="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6" name="フリーフォーム 1375">
            <a:extLst>
              <a:ext uri="{FF2B5EF4-FFF2-40B4-BE49-F238E27FC236}">
                <a16:creationId xmlns:a16="http://schemas.microsoft.com/office/drawing/2014/main" id="{E921D39B-7748-B1F8-A3BF-F82F90765A49}"/>
              </a:ext>
            </a:extLst>
          </p:cNvPr>
          <p:cNvSpPr/>
          <p:nvPr/>
        </p:nvSpPr>
        <p:spPr>
          <a:xfrm>
            <a:off x="2510509" y="8823556"/>
            <a:ext cx="357075" cy="69871"/>
          </a:xfrm>
          <a:custGeom>
            <a:avLst/>
            <a:gdLst>
              <a:gd name="connsiteX0" fmla="*/ 916 w 357075"/>
              <a:gd name="connsiteY0" fmla="*/ 18819 h 69871"/>
              <a:gd name="connsiteX1" fmla="*/ 258091 w 357075"/>
              <a:gd name="connsiteY1" fmla="*/ 12469 h 69871"/>
              <a:gd name="connsiteX2" fmla="*/ 194591 w 357075"/>
              <a:gd name="connsiteY2" fmla="*/ 2944 h 69871"/>
              <a:gd name="connsiteX3" fmla="*/ 353341 w 357075"/>
              <a:gd name="connsiteY3" fmla="*/ 69619 h 69871"/>
              <a:gd name="connsiteX4" fmla="*/ 296191 w 357075"/>
              <a:gd name="connsiteY4" fmla="*/ 25169 h 69871"/>
              <a:gd name="connsiteX5" fmla="*/ 175541 w 357075"/>
              <a:gd name="connsiteY5" fmla="*/ 9294 h 69871"/>
              <a:gd name="connsiteX6" fmla="*/ 916 w 357075"/>
              <a:gd name="connsiteY6" fmla="*/ 18819 h 698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57075" h="69871">
                <a:moveTo>
                  <a:pt x="916" y="18819"/>
                </a:moveTo>
                <a:cubicBezTo>
                  <a:pt x="14674" y="19348"/>
                  <a:pt x="225812" y="15115"/>
                  <a:pt x="258091" y="12469"/>
                </a:cubicBezTo>
                <a:cubicBezTo>
                  <a:pt x="290370" y="9823"/>
                  <a:pt x="178716" y="-6581"/>
                  <a:pt x="194591" y="2944"/>
                </a:cubicBezTo>
                <a:cubicBezTo>
                  <a:pt x="210466" y="12469"/>
                  <a:pt x="336408" y="65915"/>
                  <a:pt x="353341" y="69619"/>
                </a:cubicBezTo>
                <a:cubicBezTo>
                  <a:pt x="370274" y="73323"/>
                  <a:pt x="325824" y="35223"/>
                  <a:pt x="296191" y="25169"/>
                </a:cubicBezTo>
                <a:cubicBezTo>
                  <a:pt x="266558" y="15115"/>
                  <a:pt x="218933" y="10352"/>
                  <a:pt x="175541" y="9294"/>
                </a:cubicBezTo>
                <a:cubicBezTo>
                  <a:pt x="132149" y="8236"/>
                  <a:pt x="-12842" y="18290"/>
                  <a:pt x="916" y="1881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7" name="フリーフォーム 1376">
            <a:extLst>
              <a:ext uri="{FF2B5EF4-FFF2-40B4-BE49-F238E27FC236}">
                <a16:creationId xmlns:a16="http://schemas.microsoft.com/office/drawing/2014/main" id="{A5623462-D2D0-C74E-3D0A-26E21571FB1B}"/>
              </a:ext>
            </a:extLst>
          </p:cNvPr>
          <p:cNvSpPr/>
          <p:nvPr/>
        </p:nvSpPr>
        <p:spPr>
          <a:xfrm>
            <a:off x="2905125" y="8918517"/>
            <a:ext cx="392735" cy="189010"/>
          </a:xfrm>
          <a:custGeom>
            <a:avLst/>
            <a:gdLst>
              <a:gd name="connsiteX0" fmla="*/ 0 w 392735"/>
              <a:gd name="connsiteY0" fmla="*/ 58 h 189010"/>
              <a:gd name="connsiteX1" fmla="*/ 146050 w 392735"/>
              <a:gd name="connsiteY1" fmla="*/ 76258 h 189010"/>
              <a:gd name="connsiteX2" fmla="*/ 323850 w 392735"/>
              <a:gd name="connsiteY2" fmla="*/ 136583 h 189010"/>
              <a:gd name="connsiteX3" fmla="*/ 387350 w 392735"/>
              <a:gd name="connsiteY3" fmla="*/ 187383 h 189010"/>
              <a:gd name="connsiteX4" fmla="*/ 361950 w 392735"/>
              <a:gd name="connsiteY4" fmla="*/ 168333 h 189010"/>
              <a:gd name="connsiteX5" fmla="*/ 146050 w 392735"/>
              <a:gd name="connsiteY5" fmla="*/ 88958 h 189010"/>
              <a:gd name="connsiteX6" fmla="*/ 0 w 392735"/>
              <a:gd name="connsiteY6" fmla="*/ 58 h 1890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92735" h="189010">
                <a:moveTo>
                  <a:pt x="0" y="58"/>
                </a:moveTo>
                <a:cubicBezTo>
                  <a:pt x="0" y="-2059"/>
                  <a:pt x="92075" y="53504"/>
                  <a:pt x="146050" y="76258"/>
                </a:cubicBezTo>
                <a:cubicBezTo>
                  <a:pt x="200025" y="99012"/>
                  <a:pt x="283633" y="118062"/>
                  <a:pt x="323850" y="136583"/>
                </a:cubicBezTo>
                <a:cubicBezTo>
                  <a:pt x="364067" y="155104"/>
                  <a:pt x="381000" y="182091"/>
                  <a:pt x="387350" y="187383"/>
                </a:cubicBezTo>
                <a:cubicBezTo>
                  <a:pt x="393700" y="192675"/>
                  <a:pt x="402167" y="184737"/>
                  <a:pt x="361950" y="168333"/>
                </a:cubicBezTo>
                <a:cubicBezTo>
                  <a:pt x="321733" y="151929"/>
                  <a:pt x="203729" y="114887"/>
                  <a:pt x="146050" y="88958"/>
                </a:cubicBezTo>
                <a:cubicBezTo>
                  <a:pt x="88371" y="63029"/>
                  <a:pt x="0" y="2175"/>
                  <a:pt x="0" y="5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8" name="フリーフォーム 1377">
            <a:extLst>
              <a:ext uri="{FF2B5EF4-FFF2-40B4-BE49-F238E27FC236}">
                <a16:creationId xmlns:a16="http://schemas.microsoft.com/office/drawing/2014/main" id="{2F9D2B78-A791-79D9-E249-7E22420D337C}"/>
              </a:ext>
            </a:extLst>
          </p:cNvPr>
          <p:cNvSpPr/>
          <p:nvPr/>
        </p:nvSpPr>
        <p:spPr>
          <a:xfrm>
            <a:off x="2564877" y="8854241"/>
            <a:ext cx="305379" cy="59179"/>
          </a:xfrm>
          <a:custGeom>
            <a:avLst/>
            <a:gdLst>
              <a:gd name="connsiteX0" fmla="*/ 523 w 305379"/>
              <a:gd name="connsiteY0" fmla="*/ 4009 h 59179"/>
              <a:gd name="connsiteX1" fmla="*/ 130698 w 305379"/>
              <a:gd name="connsiteY1" fmla="*/ 10359 h 59179"/>
              <a:gd name="connsiteX2" fmla="*/ 178323 w 305379"/>
              <a:gd name="connsiteY2" fmla="*/ 834 h 59179"/>
              <a:gd name="connsiteX3" fmla="*/ 181498 w 305379"/>
              <a:gd name="connsiteY3" fmla="*/ 35759 h 59179"/>
              <a:gd name="connsiteX4" fmla="*/ 267223 w 305379"/>
              <a:gd name="connsiteY4" fmla="*/ 42109 h 59179"/>
              <a:gd name="connsiteX5" fmla="*/ 216423 w 305379"/>
              <a:gd name="connsiteY5" fmla="*/ 35759 h 59179"/>
              <a:gd name="connsiteX6" fmla="*/ 305323 w 305379"/>
              <a:gd name="connsiteY6" fmla="*/ 57984 h 59179"/>
              <a:gd name="connsiteX7" fmla="*/ 229123 w 305379"/>
              <a:gd name="connsiteY7" fmla="*/ 51634 h 59179"/>
              <a:gd name="connsiteX8" fmla="*/ 184673 w 305379"/>
              <a:gd name="connsiteY8" fmla="*/ 13534 h 59179"/>
              <a:gd name="connsiteX9" fmla="*/ 523 w 305379"/>
              <a:gd name="connsiteY9" fmla="*/ 4009 h 591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05379" h="59179">
                <a:moveTo>
                  <a:pt x="523" y="4009"/>
                </a:moveTo>
                <a:cubicBezTo>
                  <a:pt x="-8473" y="3480"/>
                  <a:pt x="101065" y="10888"/>
                  <a:pt x="130698" y="10359"/>
                </a:cubicBezTo>
                <a:cubicBezTo>
                  <a:pt x="160331" y="9830"/>
                  <a:pt x="169856" y="-3399"/>
                  <a:pt x="178323" y="834"/>
                </a:cubicBezTo>
                <a:cubicBezTo>
                  <a:pt x="186790" y="5067"/>
                  <a:pt x="166681" y="28880"/>
                  <a:pt x="181498" y="35759"/>
                </a:cubicBezTo>
                <a:cubicBezTo>
                  <a:pt x="196315" y="42638"/>
                  <a:pt x="261402" y="42109"/>
                  <a:pt x="267223" y="42109"/>
                </a:cubicBezTo>
                <a:cubicBezTo>
                  <a:pt x="273044" y="42109"/>
                  <a:pt x="210073" y="33113"/>
                  <a:pt x="216423" y="35759"/>
                </a:cubicBezTo>
                <a:cubicBezTo>
                  <a:pt x="222773" y="38405"/>
                  <a:pt x="303206" y="55338"/>
                  <a:pt x="305323" y="57984"/>
                </a:cubicBezTo>
                <a:cubicBezTo>
                  <a:pt x="307440" y="60630"/>
                  <a:pt x="249231" y="59042"/>
                  <a:pt x="229123" y="51634"/>
                </a:cubicBezTo>
                <a:cubicBezTo>
                  <a:pt x="209015" y="44226"/>
                  <a:pt x="216952" y="19884"/>
                  <a:pt x="184673" y="13534"/>
                </a:cubicBezTo>
                <a:cubicBezTo>
                  <a:pt x="152394" y="7184"/>
                  <a:pt x="9519" y="4538"/>
                  <a:pt x="523" y="400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9" name="フリーフォーム 1378">
            <a:extLst>
              <a:ext uri="{FF2B5EF4-FFF2-40B4-BE49-F238E27FC236}">
                <a16:creationId xmlns:a16="http://schemas.microsoft.com/office/drawing/2014/main" id="{1CA50EF0-D267-E15B-4080-56AC1A5DCF69}"/>
              </a:ext>
            </a:extLst>
          </p:cNvPr>
          <p:cNvSpPr/>
          <p:nvPr/>
        </p:nvSpPr>
        <p:spPr>
          <a:xfrm>
            <a:off x="2666992" y="8928097"/>
            <a:ext cx="25417" cy="123836"/>
          </a:xfrm>
          <a:custGeom>
            <a:avLst/>
            <a:gdLst>
              <a:gd name="connsiteX0" fmla="*/ 25408 w 25417"/>
              <a:gd name="connsiteY0" fmla="*/ 3 h 123836"/>
              <a:gd name="connsiteX1" fmla="*/ 3183 w 25417"/>
              <a:gd name="connsiteY1" fmla="*/ 79378 h 123836"/>
              <a:gd name="connsiteX2" fmla="*/ 12708 w 25417"/>
              <a:gd name="connsiteY2" fmla="*/ 123828 h 123836"/>
              <a:gd name="connsiteX3" fmla="*/ 8 w 25417"/>
              <a:gd name="connsiteY3" fmla="*/ 82553 h 123836"/>
              <a:gd name="connsiteX4" fmla="*/ 25408 w 25417"/>
              <a:gd name="connsiteY4" fmla="*/ 3 h 1238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417" h="123836">
                <a:moveTo>
                  <a:pt x="25408" y="3"/>
                </a:moveTo>
                <a:cubicBezTo>
                  <a:pt x="25937" y="-526"/>
                  <a:pt x="5300" y="58741"/>
                  <a:pt x="3183" y="79378"/>
                </a:cubicBezTo>
                <a:cubicBezTo>
                  <a:pt x="1066" y="100015"/>
                  <a:pt x="13237" y="123299"/>
                  <a:pt x="12708" y="123828"/>
                </a:cubicBezTo>
                <a:cubicBezTo>
                  <a:pt x="12179" y="124357"/>
                  <a:pt x="537" y="99486"/>
                  <a:pt x="8" y="82553"/>
                </a:cubicBezTo>
                <a:cubicBezTo>
                  <a:pt x="-521" y="65620"/>
                  <a:pt x="24879" y="532"/>
                  <a:pt x="25408" y="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0" name="フリーフォーム 1379">
            <a:extLst>
              <a:ext uri="{FF2B5EF4-FFF2-40B4-BE49-F238E27FC236}">
                <a16:creationId xmlns:a16="http://schemas.microsoft.com/office/drawing/2014/main" id="{B31D2E69-AA45-EB7C-6320-60D05051B7B7}"/>
              </a:ext>
            </a:extLst>
          </p:cNvPr>
          <p:cNvSpPr/>
          <p:nvPr/>
        </p:nvSpPr>
        <p:spPr>
          <a:xfrm>
            <a:off x="2818812" y="9222357"/>
            <a:ext cx="301796" cy="87898"/>
          </a:xfrm>
          <a:custGeom>
            <a:avLst/>
            <a:gdLst>
              <a:gd name="connsiteX0" fmla="*/ 588 w 301796"/>
              <a:gd name="connsiteY0" fmla="*/ 4193 h 87898"/>
              <a:gd name="connsiteX1" fmla="*/ 89488 w 301796"/>
              <a:gd name="connsiteY1" fmla="*/ 7368 h 87898"/>
              <a:gd name="connsiteX2" fmla="*/ 295863 w 301796"/>
              <a:gd name="connsiteY2" fmla="*/ 86743 h 87898"/>
              <a:gd name="connsiteX3" fmla="*/ 235538 w 301796"/>
              <a:gd name="connsiteY3" fmla="*/ 51818 h 87898"/>
              <a:gd name="connsiteX4" fmla="*/ 127588 w 301796"/>
              <a:gd name="connsiteY4" fmla="*/ 13718 h 87898"/>
              <a:gd name="connsiteX5" fmla="*/ 588 w 301796"/>
              <a:gd name="connsiteY5" fmla="*/ 4193 h 878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01796" h="87898">
                <a:moveTo>
                  <a:pt x="588" y="4193"/>
                </a:moveTo>
                <a:cubicBezTo>
                  <a:pt x="-5762" y="3135"/>
                  <a:pt x="40276" y="-6390"/>
                  <a:pt x="89488" y="7368"/>
                </a:cubicBezTo>
                <a:cubicBezTo>
                  <a:pt x="138700" y="21126"/>
                  <a:pt x="271521" y="79335"/>
                  <a:pt x="295863" y="86743"/>
                </a:cubicBezTo>
                <a:cubicBezTo>
                  <a:pt x="320205" y="94151"/>
                  <a:pt x="263584" y="63989"/>
                  <a:pt x="235538" y="51818"/>
                </a:cubicBezTo>
                <a:cubicBezTo>
                  <a:pt x="207492" y="39647"/>
                  <a:pt x="164100" y="20068"/>
                  <a:pt x="127588" y="13718"/>
                </a:cubicBezTo>
                <a:cubicBezTo>
                  <a:pt x="91076" y="7368"/>
                  <a:pt x="6938" y="5251"/>
                  <a:pt x="588" y="419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1" name="フリーフォーム 1380">
            <a:extLst>
              <a:ext uri="{FF2B5EF4-FFF2-40B4-BE49-F238E27FC236}">
                <a16:creationId xmlns:a16="http://schemas.microsoft.com/office/drawing/2014/main" id="{EFE2BC54-2150-C8E7-9031-547E3B8545FD}"/>
              </a:ext>
            </a:extLst>
          </p:cNvPr>
          <p:cNvSpPr/>
          <p:nvPr/>
        </p:nvSpPr>
        <p:spPr>
          <a:xfrm>
            <a:off x="2625401" y="8889827"/>
            <a:ext cx="25766" cy="140236"/>
          </a:xfrm>
          <a:custGeom>
            <a:avLst/>
            <a:gdLst>
              <a:gd name="connsiteX0" fmla="*/ 19374 w 25766"/>
              <a:gd name="connsiteY0" fmla="*/ 173 h 140236"/>
              <a:gd name="connsiteX1" fmla="*/ 6674 w 25766"/>
              <a:gd name="connsiteY1" fmla="*/ 76373 h 140236"/>
              <a:gd name="connsiteX2" fmla="*/ 25724 w 25766"/>
              <a:gd name="connsiteY2" fmla="*/ 139873 h 140236"/>
              <a:gd name="connsiteX3" fmla="*/ 324 w 25766"/>
              <a:gd name="connsiteY3" fmla="*/ 98598 h 140236"/>
              <a:gd name="connsiteX4" fmla="*/ 19374 w 25766"/>
              <a:gd name="connsiteY4" fmla="*/ 173 h 1402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766" h="140236">
                <a:moveTo>
                  <a:pt x="19374" y="173"/>
                </a:moveTo>
                <a:cubicBezTo>
                  <a:pt x="20432" y="-3531"/>
                  <a:pt x="5616" y="53090"/>
                  <a:pt x="6674" y="76373"/>
                </a:cubicBezTo>
                <a:cubicBezTo>
                  <a:pt x="7732" y="99656"/>
                  <a:pt x="26782" y="136169"/>
                  <a:pt x="25724" y="139873"/>
                </a:cubicBezTo>
                <a:cubicBezTo>
                  <a:pt x="24666" y="143577"/>
                  <a:pt x="3499" y="118177"/>
                  <a:pt x="324" y="98598"/>
                </a:cubicBezTo>
                <a:cubicBezTo>
                  <a:pt x="-2851" y="79019"/>
                  <a:pt x="18316" y="3877"/>
                  <a:pt x="19374" y="17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2" name="フリーフォーム 1381">
            <a:extLst>
              <a:ext uri="{FF2B5EF4-FFF2-40B4-BE49-F238E27FC236}">
                <a16:creationId xmlns:a16="http://schemas.microsoft.com/office/drawing/2014/main" id="{9EF48C38-2716-6EB4-CF7E-9A363005910A}"/>
              </a:ext>
            </a:extLst>
          </p:cNvPr>
          <p:cNvSpPr/>
          <p:nvPr/>
        </p:nvSpPr>
        <p:spPr>
          <a:xfrm>
            <a:off x="2063105" y="8796924"/>
            <a:ext cx="292452" cy="7351"/>
          </a:xfrm>
          <a:custGeom>
            <a:avLst/>
            <a:gdLst>
              <a:gd name="connsiteX0" fmla="*/ 645 w 292452"/>
              <a:gd name="connsiteY0" fmla="*/ 1001 h 7351"/>
              <a:gd name="connsiteX1" fmla="*/ 283220 w 292452"/>
              <a:gd name="connsiteY1" fmla="*/ 7351 h 7351"/>
              <a:gd name="connsiteX2" fmla="*/ 207020 w 292452"/>
              <a:gd name="connsiteY2" fmla="*/ 1001 h 7351"/>
              <a:gd name="connsiteX3" fmla="*/ 645 w 292452"/>
              <a:gd name="connsiteY3" fmla="*/ 1001 h 73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92452" h="7351">
                <a:moveTo>
                  <a:pt x="645" y="1001"/>
                </a:moveTo>
                <a:cubicBezTo>
                  <a:pt x="13345" y="2059"/>
                  <a:pt x="248824" y="7351"/>
                  <a:pt x="283220" y="7351"/>
                </a:cubicBezTo>
                <a:cubicBezTo>
                  <a:pt x="317616" y="7351"/>
                  <a:pt x="247766" y="2588"/>
                  <a:pt x="207020" y="1001"/>
                </a:cubicBezTo>
                <a:cubicBezTo>
                  <a:pt x="166274" y="-586"/>
                  <a:pt x="-12055" y="-57"/>
                  <a:pt x="645" y="100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3" name="フリーフォーム 1382">
            <a:extLst>
              <a:ext uri="{FF2B5EF4-FFF2-40B4-BE49-F238E27FC236}">
                <a16:creationId xmlns:a16="http://schemas.microsoft.com/office/drawing/2014/main" id="{FD38E0B8-403C-D7A3-81C7-5E56E789262D}"/>
              </a:ext>
            </a:extLst>
          </p:cNvPr>
          <p:cNvSpPr/>
          <p:nvPr/>
        </p:nvSpPr>
        <p:spPr>
          <a:xfrm>
            <a:off x="2091823" y="8839111"/>
            <a:ext cx="278883" cy="50927"/>
          </a:xfrm>
          <a:custGeom>
            <a:avLst/>
            <a:gdLst>
              <a:gd name="connsiteX0" fmla="*/ 502 w 278883"/>
              <a:gd name="connsiteY0" fmla="*/ 89 h 50927"/>
              <a:gd name="connsiteX1" fmla="*/ 165602 w 278883"/>
              <a:gd name="connsiteY1" fmla="*/ 15964 h 50927"/>
              <a:gd name="connsiteX2" fmla="*/ 276727 w 278883"/>
              <a:gd name="connsiteY2" fmla="*/ 50889 h 50927"/>
              <a:gd name="connsiteX3" fmla="*/ 222752 w 278883"/>
              <a:gd name="connsiteY3" fmla="*/ 22314 h 50927"/>
              <a:gd name="connsiteX4" fmla="*/ 502 w 278883"/>
              <a:gd name="connsiteY4" fmla="*/ 89 h 509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78883" h="50927">
                <a:moveTo>
                  <a:pt x="502" y="89"/>
                </a:moveTo>
                <a:cubicBezTo>
                  <a:pt x="-9023" y="-969"/>
                  <a:pt x="119565" y="7497"/>
                  <a:pt x="165602" y="15964"/>
                </a:cubicBezTo>
                <a:cubicBezTo>
                  <a:pt x="211639" y="24431"/>
                  <a:pt x="267202" y="49831"/>
                  <a:pt x="276727" y="50889"/>
                </a:cubicBezTo>
                <a:cubicBezTo>
                  <a:pt x="286252" y="51947"/>
                  <a:pt x="263498" y="30781"/>
                  <a:pt x="222752" y="22314"/>
                </a:cubicBezTo>
                <a:cubicBezTo>
                  <a:pt x="182006" y="13847"/>
                  <a:pt x="10027" y="1147"/>
                  <a:pt x="502" y="8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4" name="フリーフォーム 1383">
            <a:extLst>
              <a:ext uri="{FF2B5EF4-FFF2-40B4-BE49-F238E27FC236}">
                <a16:creationId xmlns:a16="http://schemas.microsoft.com/office/drawing/2014/main" id="{50B5E67D-0850-47C3-0E06-F935B3CBE45E}"/>
              </a:ext>
            </a:extLst>
          </p:cNvPr>
          <p:cNvSpPr/>
          <p:nvPr/>
        </p:nvSpPr>
        <p:spPr>
          <a:xfrm>
            <a:off x="2383941" y="8838645"/>
            <a:ext cx="194510" cy="50532"/>
          </a:xfrm>
          <a:custGeom>
            <a:avLst/>
            <a:gdLst>
              <a:gd name="connsiteX0" fmla="*/ 484 w 194510"/>
              <a:gd name="connsiteY0" fmla="*/ 48180 h 50532"/>
              <a:gd name="connsiteX1" fmla="*/ 187809 w 194510"/>
              <a:gd name="connsiteY1" fmla="*/ 48180 h 50532"/>
              <a:gd name="connsiteX2" fmla="*/ 156059 w 194510"/>
              <a:gd name="connsiteY2" fmla="*/ 16430 h 50532"/>
              <a:gd name="connsiteX3" fmla="*/ 143359 w 194510"/>
              <a:gd name="connsiteY3" fmla="*/ 555 h 50532"/>
              <a:gd name="connsiteX4" fmla="*/ 171934 w 194510"/>
              <a:gd name="connsiteY4" fmla="*/ 35480 h 50532"/>
              <a:gd name="connsiteX5" fmla="*/ 133834 w 194510"/>
              <a:gd name="connsiteY5" fmla="*/ 48180 h 50532"/>
              <a:gd name="connsiteX6" fmla="*/ 484 w 194510"/>
              <a:gd name="connsiteY6" fmla="*/ 48180 h 505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94510" h="50532">
                <a:moveTo>
                  <a:pt x="484" y="48180"/>
                </a:moveTo>
                <a:cubicBezTo>
                  <a:pt x="9480" y="48180"/>
                  <a:pt x="161880" y="53472"/>
                  <a:pt x="187809" y="48180"/>
                </a:cubicBezTo>
                <a:cubicBezTo>
                  <a:pt x="213738" y="42888"/>
                  <a:pt x="156059" y="16430"/>
                  <a:pt x="156059" y="16430"/>
                </a:cubicBezTo>
                <a:cubicBezTo>
                  <a:pt x="148651" y="8492"/>
                  <a:pt x="140713" y="-2620"/>
                  <a:pt x="143359" y="555"/>
                </a:cubicBezTo>
                <a:cubicBezTo>
                  <a:pt x="146005" y="3730"/>
                  <a:pt x="173522" y="27542"/>
                  <a:pt x="171934" y="35480"/>
                </a:cubicBezTo>
                <a:cubicBezTo>
                  <a:pt x="170346" y="43418"/>
                  <a:pt x="157117" y="46063"/>
                  <a:pt x="133834" y="48180"/>
                </a:cubicBezTo>
                <a:cubicBezTo>
                  <a:pt x="110551" y="50297"/>
                  <a:pt x="-8512" y="48180"/>
                  <a:pt x="484" y="4818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5" name="フリーフォーム 1384">
            <a:extLst>
              <a:ext uri="{FF2B5EF4-FFF2-40B4-BE49-F238E27FC236}">
                <a16:creationId xmlns:a16="http://schemas.microsoft.com/office/drawing/2014/main" id="{21FFA3FE-8163-08D2-8E61-4E20D3192937}"/>
              </a:ext>
            </a:extLst>
          </p:cNvPr>
          <p:cNvSpPr/>
          <p:nvPr/>
        </p:nvSpPr>
        <p:spPr>
          <a:xfrm>
            <a:off x="2691948" y="9013631"/>
            <a:ext cx="134667" cy="156861"/>
          </a:xfrm>
          <a:custGeom>
            <a:avLst/>
            <a:gdLst>
              <a:gd name="connsiteX0" fmla="*/ 452 w 134667"/>
              <a:gd name="connsiteY0" fmla="*/ 194 h 156861"/>
              <a:gd name="connsiteX1" fmla="*/ 63952 w 134667"/>
              <a:gd name="connsiteY1" fmla="*/ 85919 h 156861"/>
              <a:gd name="connsiteX2" fmla="*/ 133802 w 134667"/>
              <a:gd name="connsiteY2" fmla="*/ 155769 h 156861"/>
              <a:gd name="connsiteX3" fmla="*/ 98877 w 134667"/>
              <a:gd name="connsiteY3" fmla="*/ 124019 h 156861"/>
              <a:gd name="connsiteX4" fmla="*/ 38552 w 134667"/>
              <a:gd name="connsiteY4" fmla="*/ 63694 h 156861"/>
              <a:gd name="connsiteX5" fmla="*/ 452 w 134667"/>
              <a:gd name="connsiteY5" fmla="*/ 194 h 1568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34667" h="156861">
                <a:moveTo>
                  <a:pt x="452" y="194"/>
                </a:moveTo>
                <a:cubicBezTo>
                  <a:pt x="4685" y="3898"/>
                  <a:pt x="41727" y="59990"/>
                  <a:pt x="63952" y="85919"/>
                </a:cubicBezTo>
                <a:cubicBezTo>
                  <a:pt x="86177" y="111848"/>
                  <a:pt x="127981" y="149419"/>
                  <a:pt x="133802" y="155769"/>
                </a:cubicBezTo>
                <a:cubicBezTo>
                  <a:pt x="139623" y="162119"/>
                  <a:pt x="114752" y="139365"/>
                  <a:pt x="98877" y="124019"/>
                </a:cubicBezTo>
                <a:cubicBezTo>
                  <a:pt x="83002" y="108673"/>
                  <a:pt x="54427" y="80627"/>
                  <a:pt x="38552" y="63694"/>
                </a:cubicBezTo>
                <a:cubicBezTo>
                  <a:pt x="22677" y="46761"/>
                  <a:pt x="-3781" y="-3510"/>
                  <a:pt x="452" y="19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6" name="フリーフォーム 1385">
            <a:extLst>
              <a:ext uri="{FF2B5EF4-FFF2-40B4-BE49-F238E27FC236}">
                <a16:creationId xmlns:a16="http://schemas.microsoft.com/office/drawing/2014/main" id="{53079310-ACA1-DB4E-53A3-826AD10C375B}"/>
              </a:ext>
            </a:extLst>
          </p:cNvPr>
          <p:cNvSpPr/>
          <p:nvPr/>
        </p:nvSpPr>
        <p:spPr>
          <a:xfrm>
            <a:off x="2739427" y="8896235"/>
            <a:ext cx="124610" cy="225902"/>
          </a:xfrm>
          <a:custGeom>
            <a:avLst/>
            <a:gdLst>
              <a:gd name="connsiteX0" fmla="*/ 16473 w 124610"/>
              <a:gd name="connsiteY0" fmla="*/ 115 h 225902"/>
              <a:gd name="connsiteX1" fmla="*/ 598 w 124610"/>
              <a:gd name="connsiteY1" fmla="*/ 85840 h 225902"/>
              <a:gd name="connsiteX2" fmla="*/ 41873 w 124610"/>
              <a:gd name="connsiteY2" fmla="*/ 155690 h 225902"/>
              <a:gd name="connsiteX3" fmla="*/ 25998 w 124610"/>
              <a:gd name="connsiteY3" fmla="*/ 142990 h 225902"/>
              <a:gd name="connsiteX4" fmla="*/ 95848 w 124610"/>
              <a:gd name="connsiteY4" fmla="*/ 184265 h 225902"/>
              <a:gd name="connsiteX5" fmla="*/ 67273 w 124610"/>
              <a:gd name="connsiteY5" fmla="*/ 184265 h 225902"/>
              <a:gd name="connsiteX6" fmla="*/ 124423 w 124610"/>
              <a:gd name="connsiteY6" fmla="*/ 225540 h 225902"/>
              <a:gd name="connsiteX7" fmla="*/ 83148 w 124610"/>
              <a:gd name="connsiteY7" fmla="*/ 200140 h 225902"/>
              <a:gd name="connsiteX8" fmla="*/ 16473 w 124610"/>
              <a:gd name="connsiteY8" fmla="*/ 130290 h 225902"/>
              <a:gd name="connsiteX9" fmla="*/ 3773 w 124610"/>
              <a:gd name="connsiteY9" fmla="*/ 104890 h 225902"/>
              <a:gd name="connsiteX10" fmla="*/ 16473 w 124610"/>
              <a:gd name="connsiteY10" fmla="*/ 115 h 2259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24610" h="225902">
                <a:moveTo>
                  <a:pt x="16473" y="115"/>
                </a:moveTo>
                <a:cubicBezTo>
                  <a:pt x="15944" y="-3060"/>
                  <a:pt x="-3635" y="59911"/>
                  <a:pt x="598" y="85840"/>
                </a:cubicBezTo>
                <a:cubicBezTo>
                  <a:pt x="4831" y="111769"/>
                  <a:pt x="41873" y="155690"/>
                  <a:pt x="41873" y="155690"/>
                </a:cubicBezTo>
                <a:cubicBezTo>
                  <a:pt x="46106" y="165215"/>
                  <a:pt x="17002" y="138228"/>
                  <a:pt x="25998" y="142990"/>
                </a:cubicBezTo>
                <a:cubicBezTo>
                  <a:pt x="34994" y="147752"/>
                  <a:pt x="88969" y="177386"/>
                  <a:pt x="95848" y="184265"/>
                </a:cubicBezTo>
                <a:cubicBezTo>
                  <a:pt x="102727" y="191144"/>
                  <a:pt x="62511" y="177386"/>
                  <a:pt x="67273" y="184265"/>
                </a:cubicBezTo>
                <a:cubicBezTo>
                  <a:pt x="72035" y="191144"/>
                  <a:pt x="121777" y="222894"/>
                  <a:pt x="124423" y="225540"/>
                </a:cubicBezTo>
                <a:cubicBezTo>
                  <a:pt x="127069" y="228186"/>
                  <a:pt x="101140" y="216015"/>
                  <a:pt x="83148" y="200140"/>
                </a:cubicBezTo>
                <a:cubicBezTo>
                  <a:pt x="65156" y="184265"/>
                  <a:pt x="29702" y="146165"/>
                  <a:pt x="16473" y="130290"/>
                </a:cubicBezTo>
                <a:cubicBezTo>
                  <a:pt x="3244" y="114415"/>
                  <a:pt x="4302" y="122352"/>
                  <a:pt x="3773" y="104890"/>
                </a:cubicBezTo>
                <a:cubicBezTo>
                  <a:pt x="3244" y="87428"/>
                  <a:pt x="17002" y="3290"/>
                  <a:pt x="16473" y="11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7" name="フリーフォーム 1386">
            <a:extLst>
              <a:ext uri="{FF2B5EF4-FFF2-40B4-BE49-F238E27FC236}">
                <a16:creationId xmlns:a16="http://schemas.microsoft.com/office/drawing/2014/main" id="{7DA9C053-CB12-E9F8-34C6-9DDA7DC1CAA3}"/>
              </a:ext>
            </a:extLst>
          </p:cNvPr>
          <p:cNvSpPr/>
          <p:nvPr/>
        </p:nvSpPr>
        <p:spPr>
          <a:xfrm>
            <a:off x="2796663" y="8930947"/>
            <a:ext cx="89523" cy="86199"/>
          </a:xfrm>
          <a:custGeom>
            <a:avLst/>
            <a:gdLst>
              <a:gd name="connsiteX0" fmla="*/ 89412 w 89523"/>
              <a:gd name="connsiteY0" fmla="*/ 328 h 86199"/>
              <a:gd name="connsiteX1" fmla="*/ 32262 w 89523"/>
              <a:gd name="connsiteY1" fmla="*/ 25728 h 86199"/>
              <a:gd name="connsiteX2" fmla="*/ 512 w 89523"/>
              <a:gd name="connsiteY2" fmla="*/ 86053 h 86199"/>
              <a:gd name="connsiteX3" fmla="*/ 16387 w 89523"/>
              <a:gd name="connsiteY3" fmla="*/ 41603 h 86199"/>
              <a:gd name="connsiteX4" fmla="*/ 89412 w 89523"/>
              <a:gd name="connsiteY4" fmla="*/ 328 h 861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9523" h="86199">
                <a:moveTo>
                  <a:pt x="89412" y="328"/>
                </a:moveTo>
                <a:cubicBezTo>
                  <a:pt x="92058" y="-2318"/>
                  <a:pt x="47079" y="11441"/>
                  <a:pt x="32262" y="25728"/>
                </a:cubicBezTo>
                <a:cubicBezTo>
                  <a:pt x="17445" y="40015"/>
                  <a:pt x="3158" y="83407"/>
                  <a:pt x="512" y="86053"/>
                </a:cubicBezTo>
                <a:cubicBezTo>
                  <a:pt x="-2134" y="88699"/>
                  <a:pt x="5804" y="54832"/>
                  <a:pt x="16387" y="41603"/>
                </a:cubicBezTo>
                <a:cubicBezTo>
                  <a:pt x="26970" y="28374"/>
                  <a:pt x="86766" y="2974"/>
                  <a:pt x="89412" y="32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8" name="フリーフォーム 1387">
            <a:extLst>
              <a:ext uri="{FF2B5EF4-FFF2-40B4-BE49-F238E27FC236}">
                <a16:creationId xmlns:a16="http://schemas.microsoft.com/office/drawing/2014/main" id="{8B3D4E07-DA2C-EFAF-D3A5-ED051257A23E}"/>
              </a:ext>
            </a:extLst>
          </p:cNvPr>
          <p:cNvSpPr/>
          <p:nvPr/>
        </p:nvSpPr>
        <p:spPr>
          <a:xfrm>
            <a:off x="2886075" y="9003120"/>
            <a:ext cx="209550" cy="185330"/>
          </a:xfrm>
          <a:custGeom>
            <a:avLst/>
            <a:gdLst>
              <a:gd name="connsiteX0" fmla="*/ 82550 w 209550"/>
              <a:gd name="connsiteY0" fmla="*/ 1180 h 185330"/>
              <a:gd name="connsiteX1" fmla="*/ 31750 w 209550"/>
              <a:gd name="connsiteY1" fmla="*/ 42455 h 185330"/>
              <a:gd name="connsiteX2" fmla="*/ 0 w 209550"/>
              <a:gd name="connsiteY2" fmla="*/ 118655 h 185330"/>
              <a:gd name="connsiteX3" fmla="*/ 31750 w 209550"/>
              <a:gd name="connsiteY3" fmla="*/ 86905 h 185330"/>
              <a:gd name="connsiteX4" fmla="*/ 15875 w 209550"/>
              <a:gd name="connsiteY4" fmla="*/ 128180 h 185330"/>
              <a:gd name="connsiteX5" fmla="*/ 57150 w 209550"/>
              <a:gd name="connsiteY5" fmla="*/ 112305 h 185330"/>
              <a:gd name="connsiteX6" fmla="*/ 117475 w 209550"/>
              <a:gd name="connsiteY6" fmla="*/ 140880 h 185330"/>
              <a:gd name="connsiteX7" fmla="*/ 209550 w 209550"/>
              <a:gd name="connsiteY7" fmla="*/ 185330 h 185330"/>
              <a:gd name="connsiteX8" fmla="*/ 111125 w 209550"/>
              <a:gd name="connsiteY8" fmla="*/ 140880 h 185330"/>
              <a:gd name="connsiteX9" fmla="*/ 22225 w 209550"/>
              <a:gd name="connsiteY9" fmla="*/ 105955 h 185330"/>
              <a:gd name="connsiteX10" fmla="*/ 22225 w 209550"/>
              <a:gd name="connsiteY10" fmla="*/ 86905 h 185330"/>
              <a:gd name="connsiteX11" fmla="*/ 82550 w 209550"/>
              <a:gd name="connsiteY11" fmla="*/ 1180 h 1853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09550" h="185330">
                <a:moveTo>
                  <a:pt x="82550" y="1180"/>
                </a:moveTo>
                <a:cubicBezTo>
                  <a:pt x="84137" y="-6228"/>
                  <a:pt x="45508" y="22876"/>
                  <a:pt x="31750" y="42455"/>
                </a:cubicBezTo>
                <a:cubicBezTo>
                  <a:pt x="17992" y="62034"/>
                  <a:pt x="0" y="111247"/>
                  <a:pt x="0" y="118655"/>
                </a:cubicBezTo>
                <a:cubicBezTo>
                  <a:pt x="0" y="126063"/>
                  <a:pt x="29104" y="85318"/>
                  <a:pt x="31750" y="86905"/>
                </a:cubicBezTo>
                <a:cubicBezTo>
                  <a:pt x="34396" y="88493"/>
                  <a:pt x="11642" y="123947"/>
                  <a:pt x="15875" y="128180"/>
                </a:cubicBezTo>
                <a:cubicBezTo>
                  <a:pt x="20108" y="132413"/>
                  <a:pt x="40217" y="110188"/>
                  <a:pt x="57150" y="112305"/>
                </a:cubicBezTo>
                <a:cubicBezTo>
                  <a:pt x="74083" y="114422"/>
                  <a:pt x="117475" y="140880"/>
                  <a:pt x="117475" y="140880"/>
                </a:cubicBezTo>
                <a:lnTo>
                  <a:pt x="209550" y="185330"/>
                </a:lnTo>
                <a:cubicBezTo>
                  <a:pt x="208492" y="185330"/>
                  <a:pt x="142346" y="154109"/>
                  <a:pt x="111125" y="140880"/>
                </a:cubicBezTo>
                <a:cubicBezTo>
                  <a:pt x="79904" y="127651"/>
                  <a:pt x="22225" y="105955"/>
                  <a:pt x="22225" y="105955"/>
                </a:cubicBezTo>
                <a:cubicBezTo>
                  <a:pt x="7408" y="96959"/>
                  <a:pt x="17462" y="102251"/>
                  <a:pt x="22225" y="86905"/>
                </a:cubicBezTo>
                <a:cubicBezTo>
                  <a:pt x="26988" y="71559"/>
                  <a:pt x="80963" y="8588"/>
                  <a:pt x="82550" y="118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9" name="フリーフォーム 1388">
            <a:extLst>
              <a:ext uri="{FF2B5EF4-FFF2-40B4-BE49-F238E27FC236}">
                <a16:creationId xmlns:a16="http://schemas.microsoft.com/office/drawing/2014/main" id="{538BD46B-C1AF-AD0B-FEEF-8DF81CA0E017}"/>
              </a:ext>
            </a:extLst>
          </p:cNvPr>
          <p:cNvSpPr/>
          <p:nvPr/>
        </p:nvSpPr>
        <p:spPr>
          <a:xfrm>
            <a:off x="2840480" y="9163834"/>
            <a:ext cx="362304" cy="98060"/>
          </a:xfrm>
          <a:custGeom>
            <a:avLst/>
            <a:gdLst>
              <a:gd name="connsiteX0" fmla="*/ 1145 w 362304"/>
              <a:gd name="connsiteY0" fmla="*/ 2391 h 98060"/>
              <a:gd name="connsiteX1" fmla="*/ 153545 w 362304"/>
              <a:gd name="connsiteY1" fmla="*/ 21441 h 98060"/>
              <a:gd name="connsiteX2" fmla="*/ 359920 w 362304"/>
              <a:gd name="connsiteY2" fmla="*/ 97641 h 98060"/>
              <a:gd name="connsiteX3" fmla="*/ 255145 w 362304"/>
              <a:gd name="connsiteY3" fmla="*/ 50016 h 98060"/>
              <a:gd name="connsiteX4" fmla="*/ 93220 w 362304"/>
              <a:gd name="connsiteY4" fmla="*/ 5566 h 98060"/>
              <a:gd name="connsiteX5" fmla="*/ 1145 w 362304"/>
              <a:gd name="connsiteY5" fmla="*/ 2391 h 980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62304" h="98060">
                <a:moveTo>
                  <a:pt x="1145" y="2391"/>
                </a:moveTo>
                <a:cubicBezTo>
                  <a:pt x="11199" y="5037"/>
                  <a:pt x="93749" y="5566"/>
                  <a:pt x="153545" y="21441"/>
                </a:cubicBezTo>
                <a:cubicBezTo>
                  <a:pt x="213341" y="37316"/>
                  <a:pt x="342987" y="92879"/>
                  <a:pt x="359920" y="97641"/>
                </a:cubicBezTo>
                <a:cubicBezTo>
                  <a:pt x="376853" y="102403"/>
                  <a:pt x="299595" y="65362"/>
                  <a:pt x="255145" y="50016"/>
                </a:cubicBezTo>
                <a:cubicBezTo>
                  <a:pt x="210695" y="34670"/>
                  <a:pt x="137141" y="13504"/>
                  <a:pt x="93220" y="5566"/>
                </a:cubicBezTo>
                <a:cubicBezTo>
                  <a:pt x="49299" y="-2372"/>
                  <a:pt x="-8909" y="-255"/>
                  <a:pt x="1145" y="239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0" name="フリーフォーム 1389">
            <a:extLst>
              <a:ext uri="{FF2B5EF4-FFF2-40B4-BE49-F238E27FC236}">
                <a16:creationId xmlns:a16="http://schemas.microsoft.com/office/drawing/2014/main" id="{682CD6C7-7148-54CA-A87A-C6CD4E90A233}"/>
              </a:ext>
            </a:extLst>
          </p:cNvPr>
          <p:cNvSpPr/>
          <p:nvPr/>
        </p:nvSpPr>
        <p:spPr>
          <a:xfrm>
            <a:off x="2930060" y="9134299"/>
            <a:ext cx="16354" cy="89955"/>
          </a:xfrm>
          <a:custGeom>
            <a:avLst/>
            <a:gdLst>
              <a:gd name="connsiteX0" fmla="*/ 16340 w 16354"/>
              <a:gd name="connsiteY0" fmla="*/ 176 h 89955"/>
              <a:gd name="connsiteX1" fmla="*/ 465 w 16354"/>
              <a:gd name="connsiteY1" fmla="*/ 66851 h 89955"/>
              <a:gd name="connsiteX2" fmla="*/ 3640 w 16354"/>
              <a:gd name="connsiteY2" fmla="*/ 89076 h 89955"/>
              <a:gd name="connsiteX3" fmla="*/ 16340 w 16354"/>
              <a:gd name="connsiteY3" fmla="*/ 176 h 899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354" h="89955">
                <a:moveTo>
                  <a:pt x="16340" y="176"/>
                </a:moveTo>
                <a:cubicBezTo>
                  <a:pt x="15811" y="-3528"/>
                  <a:pt x="2582" y="52034"/>
                  <a:pt x="465" y="66851"/>
                </a:cubicBezTo>
                <a:cubicBezTo>
                  <a:pt x="-1652" y="81668"/>
                  <a:pt x="4169" y="93309"/>
                  <a:pt x="3640" y="89076"/>
                </a:cubicBezTo>
                <a:cubicBezTo>
                  <a:pt x="3111" y="84843"/>
                  <a:pt x="16869" y="3880"/>
                  <a:pt x="16340" y="17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1" name="フリーフォーム 1390">
            <a:extLst>
              <a:ext uri="{FF2B5EF4-FFF2-40B4-BE49-F238E27FC236}">
                <a16:creationId xmlns:a16="http://schemas.microsoft.com/office/drawing/2014/main" id="{FE4FCAB5-119C-6C9C-68C0-76D8A6D5673C}"/>
              </a:ext>
            </a:extLst>
          </p:cNvPr>
          <p:cNvSpPr/>
          <p:nvPr/>
        </p:nvSpPr>
        <p:spPr>
          <a:xfrm>
            <a:off x="3346440" y="9131177"/>
            <a:ext cx="238679" cy="208710"/>
          </a:xfrm>
          <a:custGeom>
            <a:avLst/>
            <a:gdLst>
              <a:gd name="connsiteX0" fmla="*/ 10 w 238679"/>
              <a:gd name="connsiteY0" fmla="*/ 123 h 208710"/>
              <a:gd name="connsiteX1" fmla="*/ 114310 w 238679"/>
              <a:gd name="connsiteY1" fmla="*/ 111248 h 208710"/>
              <a:gd name="connsiteX2" fmla="*/ 234960 w 238679"/>
              <a:gd name="connsiteY2" fmla="*/ 206498 h 208710"/>
              <a:gd name="connsiteX3" fmla="*/ 200035 w 238679"/>
              <a:gd name="connsiteY3" fmla="*/ 174748 h 208710"/>
              <a:gd name="connsiteX4" fmla="*/ 120660 w 238679"/>
              <a:gd name="connsiteY4" fmla="*/ 133473 h 208710"/>
              <a:gd name="connsiteX5" fmla="*/ 10 w 238679"/>
              <a:gd name="connsiteY5" fmla="*/ 123 h 2087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38679" h="208710">
                <a:moveTo>
                  <a:pt x="10" y="123"/>
                </a:moveTo>
                <a:cubicBezTo>
                  <a:pt x="-1048" y="-3581"/>
                  <a:pt x="75152" y="76852"/>
                  <a:pt x="114310" y="111248"/>
                </a:cubicBezTo>
                <a:cubicBezTo>
                  <a:pt x="153468" y="145644"/>
                  <a:pt x="220673" y="195915"/>
                  <a:pt x="234960" y="206498"/>
                </a:cubicBezTo>
                <a:cubicBezTo>
                  <a:pt x="249248" y="217081"/>
                  <a:pt x="219085" y="186919"/>
                  <a:pt x="200035" y="174748"/>
                </a:cubicBezTo>
                <a:cubicBezTo>
                  <a:pt x="180985" y="162577"/>
                  <a:pt x="157172" y="158873"/>
                  <a:pt x="120660" y="133473"/>
                </a:cubicBezTo>
                <a:cubicBezTo>
                  <a:pt x="84148" y="108073"/>
                  <a:pt x="1068" y="3827"/>
                  <a:pt x="10" y="12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2" name="フリーフォーム 1391">
            <a:extLst>
              <a:ext uri="{FF2B5EF4-FFF2-40B4-BE49-F238E27FC236}">
                <a16:creationId xmlns:a16="http://schemas.microsoft.com/office/drawing/2014/main" id="{26F63F2B-3639-B60E-4C39-85A095933CBD}"/>
              </a:ext>
            </a:extLst>
          </p:cNvPr>
          <p:cNvSpPr/>
          <p:nvPr/>
        </p:nvSpPr>
        <p:spPr>
          <a:xfrm>
            <a:off x="3073247" y="9220025"/>
            <a:ext cx="70405" cy="117898"/>
          </a:xfrm>
          <a:custGeom>
            <a:avLst/>
            <a:gdLst>
              <a:gd name="connsiteX0" fmla="*/ 153 w 70405"/>
              <a:gd name="connsiteY0" fmla="*/ 175 h 117898"/>
              <a:gd name="connsiteX1" fmla="*/ 41428 w 70405"/>
              <a:gd name="connsiteY1" fmla="*/ 57325 h 117898"/>
              <a:gd name="connsiteX2" fmla="*/ 70003 w 70405"/>
              <a:gd name="connsiteY2" fmla="*/ 117650 h 117898"/>
              <a:gd name="connsiteX3" fmla="*/ 57303 w 70405"/>
              <a:gd name="connsiteY3" fmla="*/ 76375 h 117898"/>
              <a:gd name="connsiteX4" fmla="*/ 153 w 70405"/>
              <a:gd name="connsiteY4" fmla="*/ 175 h 1178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0405" h="117898">
                <a:moveTo>
                  <a:pt x="153" y="175"/>
                </a:moveTo>
                <a:cubicBezTo>
                  <a:pt x="-2493" y="-3000"/>
                  <a:pt x="29786" y="37746"/>
                  <a:pt x="41428" y="57325"/>
                </a:cubicBezTo>
                <a:cubicBezTo>
                  <a:pt x="53070" y="76904"/>
                  <a:pt x="67357" y="114475"/>
                  <a:pt x="70003" y="117650"/>
                </a:cubicBezTo>
                <a:cubicBezTo>
                  <a:pt x="72649" y="120825"/>
                  <a:pt x="61536" y="92779"/>
                  <a:pt x="57303" y="76375"/>
                </a:cubicBezTo>
                <a:cubicBezTo>
                  <a:pt x="53070" y="59971"/>
                  <a:pt x="2799" y="3350"/>
                  <a:pt x="153" y="17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3" name="フリーフォーム 1392">
            <a:extLst>
              <a:ext uri="{FF2B5EF4-FFF2-40B4-BE49-F238E27FC236}">
                <a16:creationId xmlns:a16="http://schemas.microsoft.com/office/drawing/2014/main" id="{081E5E59-0725-60DB-4573-B4D43FBD54DF}"/>
              </a:ext>
            </a:extLst>
          </p:cNvPr>
          <p:cNvSpPr/>
          <p:nvPr/>
        </p:nvSpPr>
        <p:spPr>
          <a:xfrm>
            <a:off x="3143202" y="9328105"/>
            <a:ext cx="534186" cy="238957"/>
          </a:xfrm>
          <a:custGeom>
            <a:avLst/>
            <a:gdLst>
              <a:gd name="connsiteX0" fmla="*/ 48 w 534186"/>
              <a:gd name="connsiteY0" fmla="*/ 45 h 238957"/>
              <a:gd name="connsiteX1" fmla="*/ 142923 w 534186"/>
              <a:gd name="connsiteY1" fmla="*/ 60370 h 238957"/>
              <a:gd name="connsiteX2" fmla="*/ 238173 w 534186"/>
              <a:gd name="connsiteY2" fmla="*/ 130220 h 238957"/>
              <a:gd name="connsiteX3" fmla="*/ 222298 w 534186"/>
              <a:gd name="connsiteY3" fmla="*/ 104820 h 238957"/>
              <a:gd name="connsiteX4" fmla="*/ 320723 w 534186"/>
              <a:gd name="connsiteY4" fmla="*/ 193720 h 238957"/>
              <a:gd name="connsiteX5" fmla="*/ 339773 w 534186"/>
              <a:gd name="connsiteY5" fmla="*/ 203245 h 238957"/>
              <a:gd name="connsiteX6" fmla="*/ 409623 w 534186"/>
              <a:gd name="connsiteY6" fmla="*/ 200070 h 238957"/>
              <a:gd name="connsiteX7" fmla="*/ 361998 w 534186"/>
              <a:gd name="connsiteY7" fmla="*/ 222295 h 238957"/>
              <a:gd name="connsiteX8" fmla="*/ 441373 w 534186"/>
              <a:gd name="connsiteY8" fmla="*/ 222295 h 238957"/>
              <a:gd name="connsiteX9" fmla="*/ 533448 w 534186"/>
              <a:gd name="connsiteY9" fmla="*/ 181020 h 238957"/>
              <a:gd name="connsiteX10" fmla="*/ 479473 w 534186"/>
              <a:gd name="connsiteY10" fmla="*/ 222295 h 238957"/>
              <a:gd name="connsiteX11" fmla="*/ 387398 w 534186"/>
              <a:gd name="connsiteY11" fmla="*/ 238170 h 238957"/>
              <a:gd name="connsiteX12" fmla="*/ 295323 w 534186"/>
              <a:gd name="connsiteY12" fmla="*/ 200070 h 238957"/>
              <a:gd name="connsiteX13" fmla="*/ 203248 w 534186"/>
              <a:gd name="connsiteY13" fmla="*/ 117520 h 238957"/>
              <a:gd name="connsiteX14" fmla="*/ 158798 w 534186"/>
              <a:gd name="connsiteY14" fmla="*/ 69895 h 238957"/>
              <a:gd name="connsiteX15" fmla="*/ 48 w 534186"/>
              <a:gd name="connsiteY15" fmla="*/ 45 h 2389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534186" h="238957">
                <a:moveTo>
                  <a:pt x="48" y="45"/>
                </a:moveTo>
                <a:cubicBezTo>
                  <a:pt x="-2598" y="-1543"/>
                  <a:pt x="103236" y="38674"/>
                  <a:pt x="142923" y="60370"/>
                </a:cubicBezTo>
                <a:cubicBezTo>
                  <a:pt x="182611" y="82066"/>
                  <a:pt x="224944" y="122812"/>
                  <a:pt x="238173" y="130220"/>
                </a:cubicBezTo>
                <a:cubicBezTo>
                  <a:pt x="251402" y="137628"/>
                  <a:pt x="208540" y="94237"/>
                  <a:pt x="222298" y="104820"/>
                </a:cubicBezTo>
                <a:cubicBezTo>
                  <a:pt x="236056" y="115403"/>
                  <a:pt x="301144" y="177316"/>
                  <a:pt x="320723" y="193720"/>
                </a:cubicBezTo>
                <a:cubicBezTo>
                  <a:pt x="340302" y="210124"/>
                  <a:pt x="324956" y="202187"/>
                  <a:pt x="339773" y="203245"/>
                </a:cubicBezTo>
                <a:cubicBezTo>
                  <a:pt x="354590" y="204303"/>
                  <a:pt x="405919" y="196895"/>
                  <a:pt x="409623" y="200070"/>
                </a:cubicBezTo>
                <a:cubicBezTo>
                  <a:pt x="413327" y="203245"/>
                  <a:pt x="356706" y="218591"/>
                  <a:pt x="361998" y="222295"/>
                </a:cubicBezTo>
                <a:cubicBezTo>
                  <a:pt x="367290" y="225999"/>
                  <a:pt x="412798" y="229174"/>
                  <a:pt x="441373" y="222295"/>
                </a:cubicBezTo>
                <a:cubicBezTo>
                  <a:pt x="469948" y="215416"/>
                  <a:pt x="527098" y="181020"/>
                  <a:pt x="533448" y="181020"/>
                </a:cubicBezTo>
                <a:cubicBezTo>
                  <a:pt x="539798" y="181020"/>
                  <a:pt x="503815" y="212770"/>
                  <a:pt x="479473" y="222295"/>
                </a:cubicBezTo>
                <a:cubicBezTo>
                  <a:pt x="455131" y="231820"/>
                  <a:pt x="418090" y="241874"/>
                  <a:pt x="387398" y="238170"/>
                </a:cubicBezTo>
                <a:cubicBezTo>
                  <a:pt x="356706" y="234466"/>
                  <a:pt x="326015" y="220178"/>
                  <a:pt x="295323" y="200070"/>
                </a:cubicBezTo>
                <a:cubicBezTo>
                  <a:pt x="264631" y="179962"/>
                  <a:pt x="226002" y="139216"/>
                  <a:pt x="203248" y="117520"/>
                </a:cubicBezTo>
                <a:cubicBezTo>
                  <a:pt x="180494" y="95824"/>
                  <a:pt x="191606" y="87887"/>
                  <a:pt x="158798" y="69895"/>
                </a:cubicBezTo>
                <a:cubicBezTo>
                  <a:pt x="125990" y="51903"/>
                  <a:pt x="2694" y="1633"/>
                  <a:pt x="48" y="4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4" name="フリーフォーム 1393">
            <a:extLst>
              <a:ext uri="{FF2B5EF4-FFF2-40B4-BE49-F238E27FC236}">
                <a16:creationId xmlns:a16="http://schemas.microsoft.com/office/drawing/2014/main" id="{03A932E1-5FDA-AFFE-7C7B-45641EA04ED6}"/>
              </a:ext>
            </a:extLst>
          </p:cNvPr>
          <p:cNvSpPr/>
          <p:nvPr/>
        </p:nvSpPr>
        <p:spPr>
          <a:xfrm>
            <a:off x="3114675" y="9308944"/>
            <a:ext cx="231775" cy="124251"/>
          </a:xfrm>
          <a:custGeom>
            <a:avLst/>
            <a:gdLst>
              <a:gd name="connsiteX0" fmla="*/ 0 w 231775"/>
              <a:gd name="connsiteY0" fmla="*/ 156 h 124251"/>
              <a:gd name="connsiteX1" fmla="*/ 155575 w 231775"/>
              <a:gd name="connsiteY1" fmla="*/ 63656 h 124251"/>
              <a:gd name="connsiteX2" fmla="*/ 231775 w 231775"/>
              <a:gd name="connsiteY2" fmla="*/ 123981 h 124251"/>
              <a:gd name="connsiteX3" fmla="*/ 155575 w 231775"/>
              <a:gd name="connsiteY3" fmla="*/ 82706 h 124251"/>
              <a:gd name="connsiteX4" fmla="*/ 0 w 231775"/>
              <a:gd name="connsiteY4" fmla="*/ 156 h 1242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1775" h="124251">
                <a:moveTo>
                  <a:pt x="0" y="156"/>
                </a:moveTo>
                <a:cubicBezTo>
                  <a:pt x="0" y="-3019"/>
                  <a:pt x="116946" y="43018"/>
                  <a:pt x="155575" y="63656"/>
                </a:cubicBezTo>
                <a:cubicBezTo>
                  <a:pt x="194204" y="84294"/>
                  <a:pt x="231775" y="120806"/>
                  <a:pt x="231775" y="123981"/>
                </a:cubicBezTo>
                <a:cubicBezTo>
                  <a:pt x="231775" y="127156"/>
                  <a:pt x="187854" y="101756"/>
                  <a:pt x="155575" y="82706"/>
                </a:cubicBezTo>
                <a:cubicBezTo>
                  <a:pt x="123296" y="63656"/>
                  <a:pt x="0" y="3331"/>
                  <a:pt x="0" y="15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5" name="フリーフォーム 1394">
            <a:extLst>
              <a:ext uri="{FF2B5EF4-FFF2-40B4-BE49-F238E27FC236}">
                <a16:creationId xmlns:a16="http://schemas.microsoft.com/office/drawing/2014/main" id="{CBE5D7AB-B598-D3C0-09FF-A74915BA69A4}"/>
              </a:ext>
            </a:extLst>
          </p:cNvPr>
          <p:cNvSpPr/>
          <p:nvPr/>
        </p:nvSpPr>
        <p:spPr>
          <a:xfrm>
            <a:off x="3279642" y="9197973"/>
            <a:ext cx="184543" cy="133364"/>
          </a:xfrm>
          <a:custGeom>
            <a:avLst/>
            <a:gdLst>
              <a:gd name="connsiteX0" fmla="*/ 133 w 184543"/>
              <a:gd name="connsiteY0" fmla="*/ 2 h 133364"/>
              <a:gd name="connsiteX1" fmla="*/ 120783 w 184543"/>
              <a:gd name="connsiteY1" fmla="*/ 95252 h 133364"/>
              <a:gd name="connsiteX2" fmla="*/ 184283 w 184543"/>
              <a:gd name="connsiteY2" fmla="*/ 133352 h 133364"/>
              <a:gd name="connsiteX3" fmla="*/ 98558 w 184543"/>
              <a:gd name="connsiteY3" fmla="*/ 98427 h 133364"/>
              <a:gd name="connsiteX4" fmla="*/ 133 w 184543"/>
              <a:gd name="connsiteY4" fmla="*/ 2 h 1333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84543" h="133364">
                <a:moveTo>
                  <a:pt x="133" y="2"/>
                </a:moveTo>
                <a:cubicBezTo>
                  <a:pt x="3837" y="-527"/>
                  <a:pt x="90091" y="73027"/>
                  <a:pt x="120783" y="95252"/>
                </a:cubicBezTo>
                <a:cubicBezTo>
                  <a:pt x="151475" y="117477"/>
                  <a:pt x="187987" y="132823"/>
                  <a:pt x="184283" y="133352"/>
                </a:cubicBezTo>
                <a:cubicBezTo>
                  <a:pt x="180579" y="133881"/>
                  <a:pt x="126075" y="116948"/>
                  <a:pt x="98558" y="98427"/>
                </a:cubicBezTo>
                <a:cubicBezTo>
                  <a:pt x="71041" y="79906"/>
                  <a:pt x="-3571" y="531"/>
                  <a:pt x="133" y="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6" name="フリーフォーム 1395">
            <a:extLst>
              <a:ext uri="{FF2B5EF4-FFF2-40B4-BE49-F238E27FC236}">
                <a16:creationId xmlns:a16="http://schemas.microsoft.com/office/drawing/2014/main" id="{C8638DCC-73FA-98AD-D551-C0CDDA9F56A8}"/>
              </a:ext>
            </a:extLst>
          </p:cNvPr>
          <p:cNvSpPr/>
          <p:nvPr/>
        </p:nvSpPr>
        <p:spPr>
          <a:xfrm>
            <a:off x="3237496" y="9264448"/>
            <a:ext cx="153452" cy="172445"/>
          </a:xfrm>
          <a:custGeom>
            <a:avLst/>
            <a:gdLst>
              <a:gd name="connsiteX0" fmla="*/ 1004 w 153452"/>
              <a:gd name="connsiteY0" fmla="*/ 202 h 172445"/>
              <a:gd name="connsiteX1" fmla="*/ 70854 w 153452"/>
              <a:gd name="connsiteY1" fmla="*/ 60527 h 172445"/>
              <a:gd name="connsiteX2" fmla="*/ 112129 w 153452"/>
              <a:gd name="connsiteY2" fmla="*/ 95452 h 172445"/>
              <a:gd name="connsiteX3" fmla="*/ 121654 w 153452"/>
              <a:gd name="connsiteY3" fmla="*/ 44652 h 172445"/>
              <a:gd name="connsiteX4" fmla="*/ 131179 w 153452"/>
              <a:gd name="connsiteY4" fmla="*/ 82752 h 172445"/>
              <a:gd name="connsiteX5" fmla="*/ 134354 w 153452"/>
              <a:gd name="connsiteY5" fmla="*/ 124027 h 172445"/>
              <a:gd name="connsiteX6" fmla="*/ 153404 w 153452"/>
              <a:gd name="connsiteY6" fmla="*/ 171652 h 172445"/>
              <a:gd name="connsiteX7" fmla="*/ 128004 w 153452"/>
              <a:gd name="connsiteY7" fmla="*/ 82752 h 172445"/>
              <a:gd name="connsiteX8" fmla="*/ 1004 w 153452"/>
              <a:gd name="connsiteY8" fmla="*/ 202 h 1724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53452" h="172445">
                <a:moveTo>
                  <a:pt x="1004" y="202"/>
                </a:moveTo>
                <a:cubicBezTo>
                  <a:pt x="-8521" y="-3502"/>
                  <a:pt x="52333" y="44652"/>
                  <a:pt x="70854" y="60527"/>
                </a:cubicBezTo>
                <a:cubicBezTo>
                  <a:pt x="89375" y="76402"/>
                  <a:pt x="103662" y="98098"/>
                  <a:pt x="112129" y="95452"/>
                </a:cubicBezTo>
                <a:cubicBezTo>
                  <a:pt x="120596" y="92806"/>
                  <a:pt x="118479" y="46769"/>
                  <a:pt x="121654" y="44652"/>
                </a:cubicBezTo>
                <a:cubicBezTo>
                  <a:pt x="124829" y="42535"/>
                  <a:pt x="129062" y="69523"/>
                  <a:pt x="131179" y="82752"/>
                </a:cubicBezTo>
                <a:cubicBezTo>
                  <a:pt x="133296" y="95981"/>
                  <a:pt x="130650" y="109210"/>
                  <a:pt x="134354" y="124027"/>
                </a:cubicBezTo>
                <a:cubicBezTo>
                  <a:pt x="138058" y="138844"/>
                  <a:pt x="154462" y="178531"/>
                  <a:pt x="153404" y="171652"/>
                </a:cubicBezTo>
                <a:cubicBezTo>
                  <a:pt x="152346" y="164773"/>
                  <a:pt x="150229" y="108152"/>
                  <a:pt x="128004" y="82752"/>
                </a:cubicBezTo>
                <a:cubicBezTo>
                  <a:pt x="105779" y="57352"/>
                  <a:pt x="10529" y="3906"/>
                  <a:pt x="1004" y="20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7" name="フリーフォーム 1396">
            <a:extLst>
              <a:ext uri="{FF2B5EF4-FFF2-40B4-BE49-F238E27FC236}">
                <a16:creationId xmlns:a16="http://schemas.microsoft.com/office/drawing/2014/main" id="{3C0CE7A0-FD89-F7C0-B148-729925D8194F}"/>
              </a:ext>
            </a:extLst>
          </p:cNvPr>
          <p:cNvSpPr/>
          <p:nvPr/>
        </p:nvSpPr>
        <p:spPr>
          <a:xfrm>
            <a:off x="3136861" y="9108907"/>
            <a:ext cx="184486" cy="82775"/>
          </a:xfrm>
          <a:custGeom>
            <a:avLst/>
            <a:gdLst>
              <a:gd name="connsiteX0" fmla="*/ 39 w 184486"/>
              <a:gd name="connsiteY0" fmla="*/ 82718 h 82775"/>
              <a:gd name="connsiteX1" fmla="*/ 120689 w 184486"/>
              <a:gd name="connsiteY1" fmla="*/ 41443 h 82775"/>
              <a:gd name="connsiteX2" fmla="*/ 184189 w 184486"/>
              <a:gd name="connsiteY2" fmla="*/ 16043 h 82775"/>
              <a:gd name="connsiteX3" fmla="*/ 146089 w 184486"/>
              <a:gd name="connsiteY3" fmla="*/ 19218 h 82775"/>
              <a:gd name="connsiteX4" fmla="*/ 168314 w 184486"/>
              <a:gd name="connsiteY4" fmla="*/ 168 h 82775"/>
              <a:gd name="connsiteX5" fmla="*/ 107989 w 184486"/>
              <a:gd name="connsiteY5" fmla="*/ 31918 h 82775"/>
              <a:gd name="connsiteX6" fmla="*/ 39 w 184486"/>
              <a:gd name="connsiteY6" fmla="*/ 82718 h 82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84486" h="82775">
                <a:moveTo>
                  <a:pt x="39" y="82718"/>
                </a:moveTo>
                <a:cubicBezTo>
                  <a:pt x="2156" y="84306"/>
                  <a:pt x="89997" y="52555"/>
                  <a:pt x="120689" y="41443"/>
                </a:cubicBezTo>
                <a:cubicBezTo>
                  <a:pt x="151381" y="30330"/>
                  <a:pt x="179956" y="19747"/>
                  <a:pt x="184189" y="16043"/>
                </a:cubicBezTo>
                <a:cubicBezTo>
                  <a:pt x="188422" y="12339"/>
                  <a:pt x="146089" y="19218"/>
                  <a:pt x="146089" y="19218"/>
                </a:cubicBezTo>
                <a:cubicBezTo>
                  <a:pt x="143443" y="16572"/>
                  <a:pt x="174664" y="-1949"/>
                  <a:pt x="168314" y="168"/>
                </a:cubicBezTo>
                <a:cubicBezTo>
                  <a:pt x="161964" y="2285"/>
                  <a:pt x="133918" y="22393"/>
                  <a:pt x="107989" y="31918"/>
                </a:cubicBezTo>
                <a:cubicBezTo>
                  <a:pt x="82060" y="41443"/>
                  <a:pt x="-2078" y="81130"/>
                  <a:pt x="39" y="8271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8" name="フリーフォーム 1397">
            <a:extLst>
              <a:ext uri="{FF2B5EF4-FFF2-40B4-BE49-F238E27FC236}">
                <a16:creationId xmlns:a16="http://schemas.microsoft.com/office/drawing/2014/main" id="{5F81C037-D8D9-0DF8-AFB8-2741DABF73CA}"/>
              </a:ext>
            </a:extLst>
          </p:cNvPr>
          <p:cNvSpPr/>
          <p:nvPr/>
        </p:nvSpPr>
        <p:spPr>
          <a:xfrm>
            <a:off x="2910354" y="9013648"/>
            <a:ext cx="280536" cy="95989"/>
          </a:xfrm>
          <a:custGeom>
            <a:avLst/>
            <a:gdLst>
              <a:gd name="connsiteX0" fmla="*/ 1121 w 280536"/>
              <a:gd name="connsiteY0" fmla="*/ 177 h 95989"/>
              <a:gd name="connsiteX1" fmla="*/ 109071 w 280536"/>
              <a:gd name="connsiteY1" fmla="*/ 60502 h 95989"/>
              <a:gd name="connsiteX2" fmla="*/ 80496 w 280536"/>
              <a:gd name="connsiteY2" fmla="*/ 50977 h 95989"/>
              <a:gd name="connsiteX3" fmla="*/ 194796 w 280536"/>
              <a:gd name="connsiteY3" fmla="*/ 73202 h 95989"/>
              <a:gd name="connsiteX4" fmla="*/ 280521 w 280536"/>
              <a:gd name="connsiteY4" fmla="*/ 95427 h 95989"/>
              <a:gd name="connsiteX5" fmla="*/ 188446 w 280536"/>
              <a:gd name="connsiteY5" fmla="*/ 82727 h 95989"/>
              <a:gd name="connsiteX6" fmla="*/ 1121 w 280536"/>
              <a:gd name="connsiteY6" fmla="*/ 177 h 959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80536" h="95989">
                <a:moveTo>
                  <a:pt x="1121" y="177"/>
                </a:moveTo>
                <a:cubicBezTo>
                  <a:pt x="-12108" y="-3527"/>
                  <a:pt x="95842" y="52035"/>
                  <a:pt x="109071" y="60502"/>
                </a:cubicBezTo>
                <a:cubicBezTo>
                  <a:pt x="122300" y="68969"/>
                  <a:pt x="66209" y="48860"/>
                  <a:pt x="80496" y="50977"/>
                </a:cubicBezTo>
                <a:cubicBezTo>
                  <a:pt x="94784" y="53094"/>
                  <a:pt x="161459" y="65794"/>
                  <a:pt x="194796" y="73202"/>
                </a:cubicBezTo>
                <a:cubicBezTo>
                  <a:pt x="228133" y="80610"/>
                  <a:pt x="281579" y="93839"/>
                  <a:pt x="280521" y="95427"/>
                </a:cubicBezTo>
                <a:cubicBezTo>
                  <a:pt x="279463" y="97015"/>
                  <a:pt x="228133" y="95956"/>
                  <a:pt x="188446" y="82727"/>
                </a:cubicBezTo>
                <a:cubicBezTo>
                  <a:pt x="148759" y="69498"/>
                  <a:pt x="14350" y="3881"/>
                  <a:pt x="1121" y="17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9" name="フリーフォーム 1398">
            <a:extLst>
              <a:ext uri="{FF2B5EF4-FFF2-40B4-BE49-F238E27FC236}">
                <a16:creationId xmlns:a16="http://schemas.microsoft.com/office/drawing/2014/main" id="{1F4DF104-11E1-66ED-213F-E819B09E4720}"/>
              </a:ext>
            </a:extLst>
          </p:cNvPr>
          <p:cNvSpPr/>
          <p:nvPr/>
        </p:nvSpPr>
        <p:spPr>
          <a:xfrm>
            <a:off x="3043749" y="9048746"/>
            <a:ext cx="51969" cy="120661"/>
          </a:xfrm>
          <a:custGeom>
            <a:avLst/>
            <a:gdLst>
              <a:gd name="connsiteX0" fmla="*/ 51876 w 51969"/>
              <a:gd name="connsiteY0" fmla="*/ 4 h 120661"/>
              <a:gd name="connsiteX1" fmla="*/ 13776 w 51969"/>
              <a:gd name="connsiteY1" fmla="*/ 69854 h 120661"/>
              <a:gd name="connsiteX2" fmla="*/ 16951 w 51969"/>
              <a:gd name="connsiteY2" fmla="*/ 120654 h 120661"/>
              <a:gd name="connsiteX3" fmla="*/ 1076 w 51969"/>
              <a:gd name="connsiteY3" fmla="*/ 73029 h 120661"/>
              <a:gd name="connsiteX4" fmla="*/ 51876 w 51969"/>
              <a:gd name="connsiteY4" fmla="*/ 4 h 1206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969" h="120661">
                <a:moveTo>
                  <a:pt x="51876" y="4"/>
                </a:moveTo>
                <a:cubicBezTo>
                  <a:pt x="53993" y="-525"/>
                  <a:pt x="19597" y="49746"/>
                  <a:pt x="13776" y="69854"/>
                </a:cubicBezTo>
                <a:cubicBezTo>
                  <a:pt x="7955" y="89962"/>
                  <a:pt x="19068" y="120125"/>
                  <a:pt x="16951" y="120654"/>
                </a:cubicBezTo>
                <a:cubicBezTo>
                  <a:pt x="14834" y="121183"/>
                  <a:pt x="-4745" y="93666"/>
                  <a:pt x="1076" y="73029"/>
                </a:cubicBezTo>
                <a:cubicBezTo>
                  <a:pt x="6897" y="52392"/>
                  <a:pt x="49759" y="533"/>
                  <a:pt x="51876" y="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00" name="フリーフォーム 1399">
            <a:extLst>
              <a:ext uri="{FF2B5EF4-FFF2-40B4-BE49-F238E27FC236}">
                <a16:creationId xmlns:a16="http://schemas.microsoft.com/office/drawing/2014/main" id="{4B4D474E-CBF8-AB81-B2CD-299AFE7C987F}"/>
              </a:ext>
            </a:extLst>
          </p:cNvPr>
          <p:cNvSpPr/>
          <p:nvPr/>
        </p:nvSpPr>
        <p:spPr>
          <a:xfrm>
            <a:off x="3422153" y="9302746"/>
            <a:ext cx="102139" cy="212752"/>
          </a:xfrm>
          <a:custGeom>
            <a:avLst/>
            <a:gdLst>
              <a:gd name="connsiteX0" fmla="*/ 95747 w 102139"/>
              <a:gd name="connsiteY0" fmla="*/ 4 h 212752"/>
              <a:gd name="connsiteX1" fmla="*/ 25897 w 102139"/>
              <a:gd name="connsiteY1" fmla="*/ 66679 h 212752"/>
              <a:gd name="connsiteX2" fmla="*/ 25897 w 102139"/>
              <a:gd name="connsiteY2" fmla="*/ 114304 h 212752"/>
              <a:gd name="connsiteX3" fmla="*/ 48122 w 102139"/>
              <a:gd name="connsiteY3" fmla="*/ 161929 h 212752"/>
              <a:gd name="connsiteX4" fmla="*/ 102097 w 102139"/>
              <a:gd name="connsiteY4" fmla="*/ 212729 h 212752"/>
              <a:gd name="connsiteX5" fmla="*/ 38597 w 102139"/>
              <a:gd name="connsiteY5" fmla="*/ 155579 h 212752"/>
              <a:gd name="connsiteX6" fmla="*/ 497 w 102139"/>
              <a:gd name="connsiteY6" fmla="*/ 34929 h 212752"/>
              <a:gd name="connsiteX7" fmla="*/ 19547 w 102139"/>
              <a:gd name="connsiteY7" fmla="*/ 69854 h 212752"/>
              <a:gd name="connsiteX8" fmla="*/ 95747 w 102139"/>
              <a:gd name="connsiteY8" fmla="*/ 4 h 2127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02139" h="212752">
                <a:moveTo>
                  <a:pt x="95747" y="4"/>
                </a:moveTo>
                <a:cubicBezTo>
                  <a:pt x="96805" y="-525"/>
                  <a:pt x="37539" y="47629"/>
                  <a:pt x="25897" y="66679"/>
                </a:cubicBezTo>
                <a:cubicBezTo>
                  <a:pt x="14255" y="85729"/>
                  <a:pt x="22193" y="98429"/>
                  <a:pt x="25897" y="114304"/>
                </a:cubicBezTo>
                <a:cubicBezTo>
                  <a:pt x="29601" y="130179"/>
                  <a:pt x="35422" y="145525"/>
                  <a:pt x="48122" y="161929"/>
                </a:cubicBezTo>
                <a:cubicBezTo>
                  <a:pt x="60822" y="178333"/>
                  <a:pt x="103685" y="213787"/>
                  <a:pt x="102097" y="212729"/>
                </a:cubicBezTo>
                <a:cubicBezTo>
                  <a:pt x="100509" y="211671"/>
                  <a:pt x="55530" y="185212"/>
                  <a:pt x="38597" y="155579"/>
                </a:cubicBezTo>
                <a:cubicBezTo>
                  <a:pt x="21664" y="125946"/>
                  <a:pt x="3672" y="49216"/>
                  <a:pt x="497" y="34929"/>
                </a:cubicBezTo>
                <a:cubicBezTo>
                  <a:pt x="-2678" y="20642"/>
                  <a:pt x="10022" y="71971"/>
                  <a:pt x="19547" y="69854"/>
                </a:cubicBezTo>
                <a:cubicBezTo>
                  <a:pt x="29072" y="67737"/>
                  <a:pt x="94689" y="533"/>
                  <a:pt x="95747" y="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01" name="フリーフォーム 1400">
            <a:extLst>
              <a:ext uri="{FF2B5EF4-FFF2-40B4-BE49-F238E27FC236}">
                <a16:creationId xmlns:a16="http://schemas.microsoft.com/office/drawing/2014/main" id="{62286493-7858-DC9E-8B53-B48BF48C21F0}"/>
              </a:ext>
            </a:extLst>
          </p:cNvPr>
          <p:cNvSpPr/>
          <p:nvPr/>
        </p:nvSpPr>
        <p:spPr>
          <a:xfrm>
            <a:off x="3587627" y="9347198"/>
            <a:ext cx="93846" cy="162121"/>
          </a:xfrm>
          <a:custGeom>
            <a:avLst/>
            <a:gdLst>
              <a:gd name="connsiteX0" fmla="*/ 123 w 93846"/>
              <a:gd name="connsiteY0" fmla="*/ 2 h 162121"/>
              <a:gd name="connsiteX1" fmla="*/ 69973 w 93846"/>
              <a:gd name="connsiteY1" fmla="*/ 95252 h 162121"/>
              <a:gd name="connsiteX2" fmla="*/ 85848 w 93846"/>
              <a:gd name="connsiteY2" fmla="*/ 117477 h 162121"/>
              <a:gd name="connsiteX3" fmla="*/ 89023 w 93846"/>
              <a:gd name="connsiteY3" fmla="*/ 161927 h 162121"/>
              <a:gd name="connsiteX4" fmla="*/ 89023 w 93846"/>
              <a:gd name="connsiteY4" fmla="*/ 98427 h 162121"/>
              <a:gd name="connsiteX5" fmla="*/ 123 w 93846"/>
              <a:gd name="connsiteY5" fmla="*/ 2 h 1621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93846" h="162121">
                <a:moveTo>
                  <a:pt x="123" y="2"/>
                </a:moveTo>
                <a:cubicBezTo>
                  <a:pt x="-3052" y="-527"/>
                  <a:pt x="55686" y="75673"/>
                  <a:pt x="69973" y="95252"/>
                </a:cubicBezTo>
                <a:cubicBezTo>
                  <a:pt x="84260" y="114831"/>
                  <a:pt x="82673" y="106364"/>
                  <a:pt x="85848" y="117477"/>
                </a:cubicBezTo>
                <a:cubicBezTo>
                  <a:pt x="89023" y="128590"/>
                  <a:pt x="88494" y="165102"/>
                  <a:pt x="89023" y="161927"/>
                </a:cubicBezTo>
                <a:cubicBezTo>
                  <a:pt x="89552" y="158752"/>
                  <a:pt x="99606" y="124885"/>
                  <a:pt x="89023" y="98427"/>
                </a:cubicBezTo>
                <a:cubicBezTo>
                  <a:pt x="78440" y="71969"/>
                  <a:pt x="3298" y="531"/>
                  <a:pt x="123" y="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02" name="フリーフォーム 1401">
            <a:extLst>
              <a:ext uri="{FF2B5EF4-FFF2-40B4-BE49-F238E27FC236}">
                <a16:creationId xmlns:a16="http://schemas.microsoft.com/office/drawing/2014/main" id="{3296F217-7804-8AA8-2538-7A55D036D835}"/>
              </a:ext>
            </a:extLst>
          </p:cNvPr>
          <p:cNvSpPr/>
          <p:nvPr/>
        </p:nvSpPr>
        <p:spPr>
          <a:xfrm>
            <a:off x="3500136" y="9331289"/>
            <a:ext cx="186537" cy="187721"/>
          </a:xfrm>
          <a:custGeom>
            <a:avLst/>
            <a:gdLst>
              <a:gd name="connsiteX0" fmla="*/ 20939 w 186537"/>
              <a:gd name="connsiteY0" fmla="*/ 36 h 187721"/>
              <a:gd name="connsiteX1" fmla="*/ 14589 w 186537"/>
              <a:gd name="connsiteY1" fmla="*/ 73061 h 187721"/>
              <a:gd name="connsiteX2" fmla="*/ 46339 w 186537"/>
              <a:gd name="connsiteY2" fmla="*/ 142911 h 187721"/>
              <a:gd name="connsiteX3" fmla="*/ 78089 w 186537"/>
              <a:gd name="connsiteY3" fmla="*/ 171486 h 187721"/>
              <a:gd name="connsiteX4" fmla="*/ 100314 w 186537"/>
              <a:gd name="connsiteY4" fmla="*/ 181011 h 187721"/>
              <a:gd name="connsiteX5" fmla="*/ 186039 w 186537"/>
              <a:gd name="connsiteY5" fmla="*/ 158786 h 187721"/>
              <a:gd name="connsiteX6" fmla="*/ 132064 w 186537"/>
              <a:gd name="connsiteY6" fmla="*/ 187361 h 187721"/>
              <a:gd name="connsiteX7" fmla="*/ 59039 w 186537"/>
              <a:gd name="connsiteY7" fmla="*/ 168311 h 187721"/>
              <a:gd name="connsiteX8" fmla="*/ 1889 w 186537"/>
              <a:gd name="connsiteY8" fmla="*/ 82586 h 187721"/>
              <a:gd name="connsiteX9" fmla="*/ 20939 w 186537"/>
              <a:gd name="connsiteY9" fmla="*/ 36 h 187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86537" h="187721">
                <a:moveTo>
                  <a:pt x="20939" y="36"/>
                </a:moveTo>
                <a:cubicBezTo>
                  <a:pt x="23056" y="-1552"/>
                  <a:pt x="10356" y="49249"/>
                  <a:pt x="14589" y="73061"/>
                </a:cubicBezTo>
                <a:cubicBezTo>
                  <a:pt x="18822" y="96873"/>
                  <a:pt x="35756" y="126507"/>
                  <a:pt x="46339" y="142911"/>
                </a:cubicBezTo>
                <a:cubicBezTo>
                  <a:pt x="56922" y="159315"/>
                  <a:pt x="69093" y="165136"/>
                  <a:pt x="78089" y="171486"/>
                </a:cubicBezTo>
                <a:cubicBezTo>
                  <a:pt x="87085" y="177836"/>
                  <a:pt x="82322" y="183128"/>
                  <a:pt x="100314" y="181011"/>
                </a:cubicBezTo>
                <a:cubicBezTo>
                  <a:pt x="118306" y="178894"/>
                  <a:pt x="180748" y="157728"/>
                  <a:pt x="186039" y="158786"/>
                </a:cubicBezTo>
                <a:cubicBezTo>
                  <a:pt x="191330" y="159844"/>
                  <a:pt x="153231" y="185774"/>
                  <a:pt x="132064" y="187361"/>
                </a:cubicBezTo>
                <a:cubicBezTo>
                  <a:pt x="110897" y="188948"/>
                  <a:pt x="80735" y="185773"/>
                  <a:pt x="59039" y="168311"/>
                </a:cubicBezTo>
                <a:cubicBezTo>
                  <a:pt x="37343" y="150849"/>
                  <a:pt x="10885" y="108515"/>
                  <a:pt x="1889" y="82586"/>
                </a:cubicBezTo>
                <a:cubicBezTo>
                  <a:pt x="-7107" y="56657"/>
                  <a:pt x="18822" y="1624"/>
                  <a:pt x="20939" y="3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03" name="フリーフォーム 1402">
            <a:extLst>
              <a:ext uri="{FF2B5EF4-FFF2-40B4-BE49-F238E27FC236}">
                <a16:creationId xmlns:a16="http://schemas.microsoft.com/office/drawing/2014/main" id="{284D87D8-12C9-E2A5-97E5-3075084148D8}"/>
              </a:ext>
            </a:extLst>
          </p:cNvPr>
          <p:cNvSpPr/>
          <p:nvPr/>
        </p:nvSpPr>
        <p:spPr>
          <a:xfrm>
            <a:off x="3473397" y="9360002"/>
            <a:ext cx="206456" cy="117413"/>
          </a:xfrm>
          <a:custGeom>
            <a:avLst/>
            <a:gdLst>
              <a:gd name="connsiteX0" fmla="*/ 206428 w 206456"/>
              <a:gd name="connsiteY0" fmla="*/ 117373 h 117413"/>
              <a:gd name="connsiteX1" fmla="*/ 114353 w 206456"/>
              <a:gd name="connsiteY1" fmla="*/ 18948 h 117413"/>
              <a:gd name="connsiteX2" fmla="*/ 92128 w 206456"/>
              <a:gd name="connsiteY2" fmla="*/ 3073 h 117413"/>
              <a:gd name="connsiteX3" fmla="*/ 53 w 206456"/>
              <a:gd name="connsiteY3" fmla="*/ 15773 h 117413"/>
              <a:gd name="connsiteX4" fmla="*/ 79428 w 206456"/>
              <a:gd name="connsiteY4" fmla="*/ 6248 h 117413"/>
              <a:gd name="connsiteX5" fmla="*/ 123878 w 206456"/>
              <a:gd name="connsiteY5" fmla="*/ 6248 h 117413"/>
              <a:gd name="connsiteX6" fmla="*/ 206428 w 206456"/>
              <a:gd name="connsiteY6" fmla="*/ 117373 h 1174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06456" h="117413">
                <a:moveTo>
                  <a:pt x="206428" y="117373"/>
                </a:moveTo>
                <a:cubicBezTo>
                  <a:pt x="204840" y="119490"/>
                  <a:pt x="133403" y="37998"/>
                  <a:pt x="114353" y="18948"/>
                </a:cubicBezTo>
                <a:cubicBezTo>
                  <a:pt x="95303" y="-102"/>
                  <a:pt x="111178" y="3602"/>
                  <a:pt x="92128" y="3073"/>
                </a:cubicBezTo>
                <a:cubicBezTo>
                  <a:pt x="73078" y="2544"/>
                  <a:pt x="2170" y="15244"/>
                  <a:pt x="53" y="15773"/>
                </a:cubicBezTo>
                <a:cubicBezTo>
                  <a:pt x="-2064" y="16302"/>
                  <a:pt x="58791" y="7835"/>
                  <a:pt x="79428" y="6248"/>
                </a:cubicBezTo>
                <a:cubicBezTo>
                  <a:pt x="100065" y="4661"/>
                  <a:pt x="105886" y="-6981"/>
                  <a:pt x="123878" y="6248"/>
                </a:cubicBezTo>
                <a:cubicBezTo>
                  <a:pt x="141870" y="19477"/>
                  <a:pt x="208016" y="115256"/>
                  <a:pt x="206428" y="11737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04" name="フリーフォーム 1403">
            <a:extLst>
              <a:ext uri="{FF2B5EF4-FFF2-40B4-BE49-F238E27FC236}">
                <a16:creationId xmlns:a16="http://schemas.microsoft.com/office/drawing/2014/main" id="{E77338FF-A02C-FC3F-6A96-18F4A30DAD2C}"/>
              </a:ext>
            </a:extLst>
          </p:cNvPr>
          <p:cNvSpPr/>
          <p:nvPr/>
        </p:nvSpPr>
        <p:spPr>
          <a:xfrm>
            <a:off x="3536864" y="9385222"/>
            <a:ext cx="76357" cy="54128"/>
          </a:xfrm>
          <a:custGeom>
            <a:avLst/>
            <a:gdLst>
              <a:gd name="connsiteX0" fmla="*/ 86 w 76357"/>
              <a:gd name="connsiteY0" fmla="*/ 54053 h 54128"/>
              <a:gd name="connsiteX1" fmla="*/ 31836 w 76357"/>
              <a:gd name="connsiteY1" fmla="*/ 78 h 54128"/>
              <a:gd name="connsiteX2" fmla="*/ 76286 w 76357"/>
              <a:gd name="connsiteY2" fmla="*/ 41353 h 54128"/>
              <a:gd name="connsiteX3" fmla="*/ 41361 w 76357"/>
              <a:gd name="connsiteY3" fmla="*/ 12778 h 54128"/>
              <a:gd name="connsiteX4" fmla="*/ 86 w 76357"/>
              <a:gd name="connsiteY4" fmla="*/ 54053 h 541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6357" h="54128">
                <a:moveTo>
                  <a:pt x="86" y="54053"/>
                </a:moveTo>
                <a:cubicBezTo>
                  <a:pt x="-1502" y="51936"/>
                  <a:pt x="19136" y="2195"/>
                  <a:pt x="31836" y="78"/>
                </a:cubicBezTo>
                <a:cubicBezTo>
                  <a:pt x="44536" y="-2039"/>
                  <a:pt x="74698" y="39236"/>
                  <a:pt x="76286" y="41353"/>
                </a:cubicBezTo>
                <a:cubicBezTo>
                  <a:pt x="77874" y="43470"/>
                  <a:pt x="52473" y="12778"/>
                  <a:pt x="41361" y="12778"/>
                </a:cubicBezTo>
                <a:cubicBezTo>
                  <a:pt x="30249" y="12778"/>
                  <a:pt x="1674" y="56170"/>
                  <a:pt x="86" y="5405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05" name="フリーフォーム 1404">
            <a:extLst>
              <a:ext uri="{FF2B5EF4-FFF2-40B4-BE49-F238E27FC236}">
                <a16:creationId xmlns:a16="http://schemas.microsoft.com/office/drawing/2014/main" id="{A0F52B8E-9414-A9DB-86D5-DCF4C209F67F}"/>
              </a:ext>
            </a:extLst>
          </p:cNvPr>
          <p:cNvSpPr/>
          <p:nvPr/>
        </p:nvSpPr>
        <p:spPr>
          <a:xfrm>
            <a:off x="3082360" y="3180780"/>
            <a:ext cx="414007" cy="283688"/>
          </a:xfrm>
          <a:custGeom>
            <a:avLst/>
            <a:gdLst>
              <a:gd name="connsiteX0" fmla="*/ 565 w 414007"/>
              <a:gd name="connsiteY0" fmla="*/ 570 h 283688"/>
              <a:gd name="connsiteX1" fmla="*/ 137090 w 414007"/>
              <a:gd name="connsiteY1" fmla="*/ 89470 h 283688"/>
              <a:gd name="connsiteX2" fmla="*/ 118040 w 414007"/>
              <a:gd name="connsiteY2" fmla="*/ 54545 h 283688"/>
              <a:gd name="connsiteX3" fmla="*/ 213290 w 414007"/>
              <a:gd name="connsiteY3" fmla="*/ 130745 h 283688"/>
              <a:gd name="connsiteX4" fmla="*/ 270440 w 414007"/>
              <a:gd name="connsiteY4" fmla="*/ 213295 h 283688"/>
              <a:gd name="connsiteX5" fmla="*/ 251390 w 414007"/>
              <a:gd name="connsiteY5" fmla="*/ 187895 h 283688"/>
              <a:gd name="connsiteX6" fmla="*/ 413315 w 414007"/>
              <a:gd name="connsiteY6" fmla="*/ 283145 h 283688"/>
              <a:gd name="connsiteX7" fmla="*/ 305365 w 414007"/>
              <a:gd name="connsiteY7" fmla="*/ 222820 h 283688"/>
              <a:gd name="connsiteX8" fmla="*/ 197415 w 414007"/>
              <a:gd name="connsiteY8" fmla="*/ 140270 h 283688"/>
              <a:gd name="connsiteX9" fmla="*/ 565 w 414007"/>
              <a:gd name="connsiteY9" fmla="*/ 570 h 2836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14007" h="283688">
                <a:moveTo>
                  <a:pt x="565" y="570"/>
                </a:moveTo>
                <a:cubicBezTo>
                  <a:pt x="-9489" y="-7897"/>
                  <a:pt x="117511" y="80474"/>
                  <a:pt x="137090" y="89470"/>
                </a:cubicBezTo>
                <a:cubicBezTo>
                  <a:pt x="156669" y="98466"/>
                  <a:pt x="105340" y="47666"/>
                  <a:pt x="118040" y="54545"/>
                </a:cubicBezTo>
                <a:cubicBezTo>
                  <a:pt x="130740" y="61424"/>
                  <a:pt x="187890" y="104287"/>
                  <a:pt x="213290" y="130745"/>
                </a:cubicBezTo>
                <a:cubicBezTo>
                  <a:pt x="238690" y="157203"/>
                  <a:pt x="264090" y="203770"/>
                  <a:pt x="270440" y="213295"/>
                </a:cubicBezTo>
                <a:cubicBezTo>
                  <a:pt x="276790" y="222820"/>
                  <a:pt x="227577" y="176253"/>
                  <a:pt x="251390" y="187895"/>
                </a:cubicBezTo>
                <a:cubicBezTo>
                  <a:pt x="275203" y="199537"/>
                  <a:pt x="404319" y="277324"/>
                  <a:pt x="413315" y="283145"/>
                </a:cubicBezTo>
                <a:cubicBezTo>
                  <a:pt x="422311" y="288966"/>
                  <a:pt x="341348" y="246632"/>
                  <a:pt x="305365" y="222820"/>
                </a:cubicBezTo>
                <a:cubicBezTo>
                  <a:pt x="269382" y="199008"/>
                  <a:pt x="242923" y="177841"/>
                  <a:pt x="197415" y="140270"/>
                </a:cubicBezTo>
                <a:cubicBezTo>
                  <a:pt x="151907" y="102699"/>
                  <a:pt x="10619" y="9037"/>
                  <a:pt x="565" y="57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06" name="フリーフォーム 1405">
            <a:extLst>
              <a:ext uri="{FF2B5EF4-FFF2-40B4-BE49-F238E27FC236}">
                <a16:creationId xmlns:a16="http://schemas.microsoft.com/office/drawing/2014/main" id="{B62CE28B-1320-15CD-2ABB-67D1FC19597A}"/>
              </a:ext>
            </a:extLst>
          </p:cNvPr>
          <p:cNvSpPr/>
          <p:nvPr/>
        </p:nvSpPr>
        <p:spPr>
          <a:xfrm>
            <a:off x="4181461" y="1935582"/>
            <a:ext cx="96116" cy="441568"/>
          </a:xfrm>
          <a:custGeom>
            <a:avLst/>
            <a:gdLst>
              <a:gd name="connsiteX0" fmla="*/ 14 w 96116"/>
              <a:gd name="connsiteY0" fmla="*/ 1168 h 441568"/>
              <a:gd name="connsiteX1" fmla="*/ 69864 w 96116"/>
              <a:gd name="connsiteY1" fmla="*/ 118643 h 441568"/>
              <a:gd name="connsiteX2" fmla="*/ 79389 w 96116"/>
              <a:gd name="connsiteY2" fmla="*/ 217068 h 441568"/>
              <a:gd name="connsiteX3" fmla="*/ 95264 w 96116"/>
              <a:gd name="connsiteY3" fmla="*/ 159918 h 441568"/>
              <a:gd name="connsiteX4" fmla="*/ 92089 w 96116"/>
              <a:gd name="connsiteY4" fmla="*/ 388518 h 441568"/>
              <a:gd name="connsiteX5" fmla="*/ 76214 w 96116"/>
              <a:gd name="connsiteY5" fmla="*/ 439318 h 441568"/>
              <a:gd name="connsiteX6" fmla="*/ 79389 w 96116"/>
              <a:gd name="connsiteY6" fmla="*/ 340893 h 441568"/>
              <a:gd name="connsiteX7" fmla="*/ 76214 w 96116"/>
              <a:gd name="connsiteY7" fmla="*/ 194843 h 441568"/>
              <a:gd name="connsiteX8" fmla="*/ 14 w 96116"/>
              <a:gd name="connsiteY8" fmla="*/ 1168 h 4415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96116" h="441568">
                <a:moveTo>
                  <a:pt x="14" y="1168"/>
                </a:moveTo>
                <a:cubicBezTo>
                  <a:pt x="-1044" y="-11532"/>
                  <a:pt x="56635" y="82660"/>
                  <a:pt x="69864" y="118643"/>
                </a:cubicBezTo>
                <a:cubicBezTo>
                  <a:pt x="83093" y="154626"/>
                  <a:pt x="75156" y="210189"/>
                  <a:pt x="79389" y="217068"/>
                </a:cubicBezTo>
                <a:cubicBezTo>
                  <a:pt x="83622" y="223947"/>
                  <a:pt x="93147" y="131343"/>
                  <a:pt x="95264" y="159918"/>
                </a:cubicBezTo>
                <a:cubicBezTo>
                  <a:pt x="97381" y="188493"/>
                  <a:pt x="95264" y="341951"/>
                  <a:pt x="92089" y="388518"/>
                </a:cubicBezTo>
                <a:cubicBezTo>
                  <a:pt x="88914" y="435085"/>
                  <a:pt x="78331" y="447255"/>
                  <a:pt x="76214" y="439318"/>
                </a:cubicBezTo>
                <a:cubicBezTo>
                  <a:pt x="74097" y="431381"/>
                  <a:pt x="79389" y="381639"/>
                  <a:pt x="79389" y="340893"/>
                </a:cubicBezTo>
                <a:cubicBezTo>
                  <a:pt x="79389" y="300147"/>
                  <a:pt x="85210" y="244585"/>
                  <a:pt x="76214" y="194843"/>
                </a:cubicBezTo>
                <a:cubicBezTo>
                  <a:pt x="67218" y="145101"/>
                  <a:pt x="1072" y="13868"/>
                  <a:pt x="14" y="116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07" name="フリーフォーム 1406">
            <a:extLst>
              <a:ext uri="{FF2B5EF4-FFF2-40B4-BE49-F238E27FC236}">
                <a16:creationId xmlns:a16="http://schemas.microsoft.com/office/drawing/2014/main" id="{5F5B14D0-4D8A-7307-62B4-829A62713BF5}"/>
              </a:ext>
            </a:extLst>
          </p:cNvPr>
          <p:cNvSpPr/>
          <p:nvPr/>
        </p:nvSpPr>
        <p:spPr>
          <a:xfrm>
            <a:off x="2525161" y="1427808"/>
            <a:ext cx="135915" cy="426988"/>
          </a:xfrm>
          <a:custGeom>
            <a:avLst/>
            <a:gdLst>
              <a:gd name="connsiteX0" fmla="*/ 135489 w 135915"/>
              <a:gd name="connsiteY0" fmla="*/ 942 h 426988"/>
              <a:gd name="connsiteX1" fmla="*/ 46589 w 135915"/>
              <a:gd name="connsiteY1" fmla="*/ 159692 h 426988"/>
              <a:gd name="connsiteX2" fmla="*/ 30714 w 135915"/>
              <a:gd name="connsiteY2" fmla="*/ 254942 h 426988"/>
              <a:gd name="connsiteX3" fmla="*/ 30714 w 135915"/>
              <a:gd name="connsiteY3" fmla="*/ 426392 h 426988"/>
              <a:gd name="connsiteX4" fmla="*/ 18014 w 135915"/>
              <a:gd name="connsiteY4" fmla="*/ 308917 h 426988"/>
              <a:gd name="connsiteX5" fmla="*/ 5314 w 135915"/>
              <a:gd name="connsiteY5" fmla="*/ 239067 h 426988"/>
              <a:gd name="connsiteX6" fmla="*/ 135489 w 135915"/>
              <a:gd name="connsiteY6" fmla="*/ 942 h 426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35915" h="426988">
                <a:moveTo>
                  <a:pt x="135489" y="942"/>
                </a:moveTo>
                <a:cubicBezTo>
                  <a:pt x="142368" y="-12287"/>
                  <a:pt x="64051" y="117359"/>
                  <a:pt x="46589" y="159692"/>
                </a:cubicBezTo>
                <a:cubicBezTo>
                  <a:pt x="29127" y="202025"/>
                  <a:pt x="33360" y="210492"/>
                  <a:pt x="30714" y="254942"/>
                </a:cubicBezTo>
                <a:cubicBezTo>
                  <a:pt x="28068" y="299392"/>
                  <a:pt x="32831" y="417396"/>
                  <a:pt x="30714" y="426392"/>
                </a:cubicBezTo>
                <a:cubicBezTo>
                  <a:pt x="28597" y="435388"/>
                  <a:pt x="22247" y="340138"/>
                  <a:pt x="18014" y="308917"/>
                </a:cubicBezTo>
                <a:cubicBezTo>
                  <a:pt x="13781" y="277696"/>
                  <a:pt x="-10561" y="284575"/>
                  <a:pt x="5314" y="239067"/>
                </a:cubicBezTo>
                <a:cubicBezTo>
                  <a:pt x="21189" y="193559"/>
                  <a:pt x="128610" y="14171"/>
                  <a:pt x="135489" y="94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08" name="フリーフォーム 1407">
            <a:extLst>
              <a:ext uri="{FF2B5EF4-FFF2-40B4-BE49-F238E27FC236}">
                <a16:creationId xmlns:a16="http://schemas.microsoft.com/office/drawing/2014/main" id="{43944D35-479D-2BEA-01EC-B499EDEA49C5}"/>
              </a:ext>
            </a:extLst>
          </p:cNvPr>
          <p:cNvSpPr/>
          <p:nvPr/>
        </p:nvSpPr>
        <p:spPr>
          <a:xfrm>
            <a:off x="2558895" y="1888858"/>
            <a:ext cx="42821" cy="439527"/>
          </a:xfrm>
          <a:custGeom>
            <a:avLst/>
            <a:gdLst>
              <a:gd name="connsiteX0" fmla="*/ 155 w 42821"/>
              <a:gd name="connsiteY0" fmla="*/ 267 h 439527"/>
              <a:gd name="connsiteX1" fmla="*/ 9680 w 42821"/>
              <a:gd name="connsiteY1" fmla="*/ 181242 h 439527"/>
              <a:gd name="connsiteX2" fmla="*/ 12855 w 42821"/>
              <a:gd name="connsiteY2" fmla="*/ 238392 h 439527"/>
              <a:gd name="connsiteX3" fmla="*/ 41430 w 42821"/>
              <a:gd name="connsiteY3" fmla="*/ 435242 h 439527"/>
              <a:gd name="connsiteX4" fmla="*/ 35080 w 42821"/>
              <a:gd name="connsiteY4" fmla="*/ 362217 h 439527"/>
              <a:gd name="connsiteX5" fmla="*/ 6505 w 42821"/>
              <a:gd name="connsiteY5" fmla="*/ 225692 h 439527"/>
              <a:gd name="connsiteX6" fmla="*/ 155 w 42821"/>
              <a:gd name="connsiteY6" fmla="*/ 267 h 4395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2821" h="439527">
                <a:moveTo>
                  <a:pt x="155" y="267"/>
                </a:moveTo>
                <a:cubicBezTo>
                  <a:pt x="684" y="-7141"/>
                  <a:pt x="7563" y="141555"/>
                  <a:pt x="9680" y="181242"/>
                </a:cubicBezTo>
                <a:cubicBezTo>
                  <a:pt x="11797" y="220929"/>
                  <a:pt x="7563" y="196059"/>
                  <a:pt x="12855" y="238392"/>
                </a:cubicBezTo>
                <a:cubicBezTo>
                  <a:pt x="18147" y="280725"/>
                  <a:pt x="37726" y="414604"/>
                  <a:pt x="41430" y="435242"/>
                </a:cubicBezTo>
                <a:cubicBezTo>
                  <a:pt x="45134" y="455880"/>
                  <a:pt x="40901" y="397142"/>
                  <a:pt x="35080" y="362217"/>
                </a:cubicBezTo>
                <a:cubicBezTo>
                  <a:pt x="29259" y="327292"/>
                  <a:pt x="12855" y="279138"/>
                  <a:pt x="6505" y="225692"/>
                </a:cubicBezTo>
                <a:cubicBezTo>
                  <a:pt x="155" y="172246"/>
                  <a:pt x="-374" y="7675"/>
                  <a:pt x="155" y="26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09" name="フリーフォーム 1408">
            <a:extLst>
              <a:ext uri="{FF2B5EF4-FFF2-40B4-BE49-F238E27FC236}">
                <a16:creationId xmlns:a16="http://schemas.microsoft.com/office/drawing/2014/main" id="{92AD843A-E575-1A25-1359-045A46F7E030}"/>
              </a:ext>
            </a:extLst>
          </p:cNvPr>
          <p:cNvSpPr/>
          <p:nvPr/>
        </p:nvSpPr>
        <p:spPr>
          <a:xfrm>
            <a:off x="2438397" y="1780967"/>
            <a:ext cx="154139" cy="520124"/>
          </a:xfrm>
          <a:custGeom>
            <a:avLst/>
            <a:gdLst>
              <a:gd name="connsiteX0" fmla="*/ 3 w 154139"/>
              <a:gd name="connsiteY0" fmla="*/ 208 h 520124"/>
              <a:gd name="connsiteX1" fmla="*/ 82553 w 154139"/>
              <a:gd name="connsiteY1" fmla="*/ 216108 h 520124"/>
              <a:gd name="connsiteX2" fmla="*/ 111128 w 154139"/>
              <a:gd name="connsiteY2" fmla="*/ 343108 h 520124"/>
              <a:gd name="connsiteX3" fmla="*/ 152403 w 154139"/>
              <a:gd name="connsiteY3" fmla="*/ 517733 h 520124"/>
              <a:gd name="connsiteX4" fmla="*/ 139703 w 154139"/>
              <a:gd name="connsiteY4" fmla="*/ 432008 h 520124"/>
              <a:gd name="connsiteX5" fmla="*/ 79378 w 154139"/>
              <a:gd name="connsiteY5" fmla="*/ 257383 h 520124"/>
              <a:gd name="connsiteX6" fmla="*/ 3 w 154139"/>
              <a:gd name="connsiteY6" fmla="*/ 208 h 5201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54139" h="520124">
                <a:moveTo>
                  <a:pt x="3" y="208"/>
                </a:moveTo>
                <a:cubicBezTo>
                  <a:pt x="532" y="-6671"/>
                  <a:pt x="64032" y="158958"/>
                  <a:pt x="82553" y="216108"/>
                </a:cubicBezTo>
                <a:cubicBezTo>
                  <a:pt x="101074" y="273258"/>
                  <a:pt x="99486" y="292837"/>
                  <a:pt x="111128" y="343108"/>
                </a:cubicBezTo>
                <a:cubicBezTo>
                  <a:pt x="122770" y="393379"/>
                  <a:pt x="147640" y="502916"/>
                  <a:pt x="152403" y="517733"/>
                </a:cubicBezTo>
                <a:cubicBezTo>
                  <a:pt x="157166" y="532550"/>
                  <a:pt x="151874" y="475400"/>
                  <a:pt x="139703" y="432008"/>
                </a:cubicBezTo>
                <a:cubicBezTo>
                  <a:pt x="127532" y="388616"/>
                  <a:pt x="102661" y="327233"/>
                  <a:pt x="79378" y="257383"/>
                </a:cubicBezTo>
                <a:cubicBezTo>
                  <a:pt x="56095" y="187533"/>
                  <a:pt x="-526" y="7087"/>
                  <a:pt x="3" y="20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10" name="フリーフォーム 1409">
            <a:extLst>
              <a:ext uri="{FF2B5EF4-FFF2-40B4-BE49-F238E27FC236}">
                <a16:creationId xmlns:a16="http://schemas.microsoft.com/office/drawing/2014/main" id="{8473CE2F-58EB-5CF2-67E5-9303E3B41015}"/>
              </a:ext>
            </a:extLst>
          </p:cNvPr>
          <p:cNvSpPr/>
          <p:nvPr/>
        </p:nvSpPr>
        <p:spPr>
          <a:xfrm>
            <a:off x="3279289" y="3073148"/>
            <a:ext cx="442932" cy="130603"/>
          </a:xfrm>
          <a:custGeom>
            <a:avLst/>
            <a:gdLst>
              <a:gd name="connsiteX0" fmla="*/ 486 w 442932"/>
              <a:gd name="connsiteY0" fmla="*/ 252 h 130603"/>
              <a:gd name="connsiteX1" fmla="*/ 197336 w 442932"/>
              <a:gd name="connsiteY1" fmla="*/ 120902 h 130603"/>
              <a:gd name="connsiteX2" fmla="*/ 162411 w 442932"/>
              <a:gd name="connsiteY2" fmla="*/ 95502 h 130603"/>
              <a:gd name="connsiteX3" fmla="*/ 438636 w 442932"/>
              <a:gd name="connsiteY3" fmla="*/ 130427 h 130603"/>
              <a:gd name="connsiteX4" fmla="*/ 317986 w 442932"/>
              <a:gd name="connsiteY4" fmla="*/ 108202 h 130603"/>
              <a:gd name="connsiteX5" fmla="*/ 146536 w 442932"/>
              <a:gd name="connsiteY5" fmla="*/ 89152 h 130603"/>
              <a:gd name="connsiteX6" fmla="*/ 486 w 442932"/>
              <a:gd name="connsiteY6" fmla="*/ 252 h 1306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42932" h="130603">
                <a:moveTo>
                  <a:pt x="486" y="252"/>
                </a:moveTo>
                <a:cubicBezTo>
                  <a:pt x="8953" y="5544"/>
                  <a:pt x="170349" y="105027"/>
                  <a:pt x="197336" y="120902"/>
                </a:cubicBezTo>
                <a:cubicBezTo>
                  <a:pt x="224324" y="136777"/>
                  <a:pt x="122194" y="93914"/>
                  <a:pt x="162411" y="95502"/>
                </a:cubicBezTo>
                <a:cubicBezTo>
                  <a:pt x="202628" y="97090"/>
                  <a:pt x="412707" y="128310"/>
                  <a:pt x="438636" y="130427"/>
                </a:cubicBezTo>
                <a:cubicBezTo>
                  <a:pt x="464565" y="132544"/>
                  <a:pt x="366669" y="115081"/>
                  <a:pt x="317986" y="108202"/>
                </a:cubicBezTo>
                <a:cubicBezTo>
                  <a:pt x="269303" y="101323"/>
                  <a:pt x="196807" y="103969"/>
                  <a:pt x="146536" y="89152"/>
                </a:cubicBezTo>
                <a:cubicBezTo>
                  <a:pt x="96265" y="74335"/>
                  <a:pt x="-7981" y="-5040"/>
                  <a:pt x="486" y="252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11" name="フリーフォーム 1410">
            <a:extLst>
              <a:ext uri="{FF2B5EF4-FFF2-40B4-BE49-F238E27FC236}">
                <a16:creationId xmlns:a16="http://schemas.microsoft.com/office/drawing/2014/main" id="{995F457C-EDCB-8822-6674-357B10469947}"/>
              </a:ext>
            </a:extLst>
          </p:cNvPr>
          <p:cNvSpPr/>
          <p:nvPr/>
        </p:nvSpPr>
        <p:spPr>
          <a:xfrm>
            <a:off x="3215960" y="1396925"/>
            <a:ext cx="179756" cy="255802"/>
          </a:xfrm>
          <a:custGeom>
            <a:avLst/>
            <a:gdLst>
              <a:gd name="connsiteX0" fmla="*/ 315 w 179756"/>
              <a:gd name="connsiteY0" fmla="*/ 75 h 255802"/>
              <a:gd name="connsiteX1" fmla="*/ 47940 w 179756"/>
              <a:gd name="connsiteY1" fmla="*/ 136600 h 255802"/>
              <a:gd name="connsiteX2" fmla="*/ 178115 w 179756"/>
              <a:gd name="connsiteY2" fmla="*/ 254075 h 255802"/>
              <a:gd name="connsiteX3" fmla="*/ 117790 w 179756"/>
              <a:gd name="connsiteY3" fmla="*/ 203275 h 255802"/>
              <a:gd name="connsiteX4" fmla="*/ 66990 w 179756"/>
              <a:gd name="connsiteY4" fmla="*/ 155650 h 255802"/>
              <a:gd name="connsiteX5" fmla="*/ 315 w 179756"/>
              <a:gd name="connsiteY5" fmla="*/ 75 h 2558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9756" h="255802">
                <a:moveTo>
                  <a:pt x="315" y="75"/>
                </a:moveTo>
                <a:cubicBezTo>
                  <a:pt x="-2860" y="-3100"/>
                  <a:pt x="18307" y="94267"/>
                  <a:pt x="47940" y="136600"/>
                </a:cubicBezTo>
                <a:cubicBezTo>
                  <a:pt x="77573" y="178933"/>
                  <a:pt x="166473" y="242963"/>
                  <a:pt x="178115" y="254075"/>
                </a:cubicBezTo>
                <a:cubicBezTo>
                  <a:pt x="189757" y="265188"/>
                  <a:pt x="136311" y="219679"/>
                  <a:pt x="117790" y="203275"/>
                </a:cubicBezTo>
                <a:cubicBezTo>
                  <a:pt x="99269" y="186871"/>
                  <a:pt x="85511" y="182637"/>
                  <a:pt x="66990" y="155650"/>
                </a:cubicBezTo>
                <a:cubicBezTo>
                  <a:pt x="48469" y="128663"/>
                  <a:pt x="3490" y="3250"/>
                  <a:pt x="315" y="75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12" name="フリーフォーム 1411">
            <a:extLst>
              <a:ext uri="{FF2B5EF4-FFF2-40B4-BE49-F238E27FC236}">
                <a16:creationId xmlns:a16="http://schemas.microsoft.com/office/drawing/2014/main" id="{AE4B910B-7AF5-7AEF-5AED-B8D498585778}"/>
              </a:ext>
            </a:extLst>
          </p:cNvPr>
          <p:cNvSpPr/>
          <p:nvPr/>
        </p:nvSpPr>
        <p:spPr>
          <a:xfrm>
            <a:off x="3257439" y="1320800"/>
            <a:ext cx="128426" cy="101622"/>
          </a:xfrm>
          <a:custGeom>
            <a:avLst/>
            <a:gdLst>
              <a:gd name="connsiteX0" fmla="*/ 111 w 128426"/>
              <a:gd name="connsiteY0" fmla="*/ 9525 h 101622"/>
              <a:gd name="connsiteX1" fmla="*/ 57261 w 128426"/>
              <a:gd name="connsiteY1" fmla="*/ 57150 h 101622"/>
              <a:gd name="connsiteX2" fmla="*/ 89011 w 128426"/>
              <a:gd name="connsiteY2" fmla="*/ 3175 h 101622"/>
              <a:gd name="connsiteX3" fmla="*/ 89011 w 128426"/>
              <a:gd name="connsiteY3" fmla="*/ 47625 h 101622"/>
              <a:gd name="connsiteX4" fmla="*/ 104886 w 128426"/>
              <a:gd name="connsiteY4" fmla="*/ 12700 h 101622"/>
              <a:gd name="connsiteX5" fmla="*/ 127111 w 128426"/>
              <a:gd name="connsiteY5" fmla="*/ 101600 h 101622"/>
              <a:gd name="connsiteX6" fmla="*/ 123936 w 128426"/>
              <a:gd name="connsiteY6" fmla="*/ 3175 h 101622"/>
              <a:gd name="connsiteX7" fmla="*/ 108061 w 128426"/>
              <a:gd name="connsiteY7" fmla="*/ 25400 h 101622"/>
              <a:gd name="connsiteX8" fmla="*/ 73136 w 128426"/>
              <a:gd name="connsiteY8" fmla="*/ 38100 h 101622"/>
              <a:gd name="connsiteX9" fmla="*/ 111 w 128426"/>
              <a:gd name="connsiteY9" fmla="*/ 9525 h 1016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28426" h="101622">
                <a:moveTo>
                  <a:pt x="111" y="9525"/>
                </a:moveTo>
                <a:cubicBezTo>
                  <a:pt x="-2535" y="12700"/>
                  <a:pt x="42444" y="58208"/>
                  <a:pt x="57261" y="57150"/>
                </a:cubicBezTo>
                <a:cubicBezTo>
                  <a:pt x="72078" y="56092"/>
                  <a:pt x="83719" y="4762"/>
                  <a:pt x="89011" y="3175"/>
                </a:cubicBezTo>
                <a:cubicBezTo>
                  <a:pt x="94303" y="1588"/>
                  <a:pt x="86365" y="46038"/>
                  <a:pt x="89011" y="47625"/>
                </a:cubicBezTo>
                <a:cubicBezTo>
                  <a:pt x="91657" y="49213"/>
                  <a:pt x="98536" y="3704"/>
                  <a:pt x="104886" y="12700"/>
                </a:cubicBezTo>
                <a:cubicBezTo>
                  <a:pt x="111236" y="21696"/>
                  <a:pt x="123936" y="103187"/>
                  <a:pt x="127111" y="101600"/>
                </a:cubicBezTo>
                <a:cubicBezTo>
                  <a:pt x="130286" y="100013"/>
                  <a:pt x="127111" y="15875"/>
                  <a:pt x="123936" y="3175"/>
                </a:cubicBezTo>
                <a:cubicBezTo>
                  <a:pt x="120761" y="-9525"/>
                  <a:pt x="116528" y="19579"/>
                  <a:pt x="108061" y="25400"/>
                </a:cubicBezTo>
                <a:cubicBezTo>
                  <a:pt x="99594" y="31221"/>
                  <a:pt x="85307" y="37571"/>
                  <a:pt x="73136" y="38100"/>
                </a:cubicBezTo>
                <a:cubicBezTo>
                  <a:pt x="60965" y="38629"/>
                  <a:pt x="2757" y="6350"/>
                  <a:pt x="111" y="9525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14" name="フリーフォーム 1413">
            <a:extLst>
              <a:ext uri="{FF2B5EF4-FFF2-40B4-BE49-F238E27FC236}">
                <a16:creationId xmlns:a16="http://schemas.microsoft.com/office/drawing/2014/main" id="{21F33D56-54CE-67E6-297F-4F2301837722}"/>
              </a:ext>
            </a:extLst>
          </p:cNvPr>
          <p:cNvSpPr/>
          <p:nvPr/>
        </p:nvSpPr>
        <p:spPr>
          <a:xfrm>
            <a:off x="3909368" y="2157944"/>
            <a:ext cx="205432" cy="661110"/>
          </a:xfrm>
          <a:custGeom>
            <a:avLst/>
            <a:gdLst>
              <a:gd name="connsiteX0" fmla="*/ 100657 w 205432"/>
              <a:gd name="connsiteY0" fmla="*/ 1056 h 661110"/>
              <a:gd name="connsiteX1" fmla="*/ 46682 w 205432"/>
              <a:gd name="connsiteY1" fmla="*/ 32806 h 661110"/>
              <a:gd name="connsiteX2" fmla="*/ 11757 w 205432"/>
              <a:gd name="connsiteY2" fmla="*/ 61381 h 661110"/>
              <a:gd name="connsiteX3" fmla="*/ 2232 w 205432"/>
              <a:gd name="connsiteY3" fmla="*/ 74081 h 661110"/>
              <a:gd name="connsiteX4" fmla="*/ 49857 w 205432"/>
              <a:gd name="connsiteY4" fmla="*/ 105831 h 661110"/>
              <a:gd name="connsiteX5" fmla="*/ 27632 w 205432"/>
              <a:gd name="connsiteY5" fmla="*/ 105831 h 661110"/>
              <a:gd name="connsiteX6" fmla="*/ 103832 w 205432"/>
              <a:gd name="connsiteY6" fmla="*/ 172506 h 661110"/>
              <a:gd name="connsiteX7" fmla="*/ 122882 w 205432"/>
              <a:gd name="connsiteY7" fmla="*/ 236006 h 661110"/>
              <a:gd name="connsiteX8" fmla="*/ 173682 w 205432"/>
              <a:gd name="connsiteY8" fmla="*/ 274106 h 661110"/>
              <a:gd name="connsiteX9" fmla="*/ 160982 w 205432"/>
              <a:gd name="connsiteY9" fmla="*/ 267756 h 661110"/>
              <a:gd name="connsiteX10" fmla="*/ 205432 w 205432"/>
              <a:gd name="connsiteY10" fmla="*/ 328081 h 661110"/>
              <a:gd name="connsiteX11" fmla="*/ 160982 w 205432"/>
              <a:gd name="connsiteY11" fmla="*/ 353481 h 661110"/>
              <a:gd name="connsiteX12" fmla="*/ 189557 w 205432"/>
              <a:gd name="connsiteY12" fmla="*/ 382056 h 661110"/>
              <a:gd name="connsiteX13" fmla="*/ 160982 w 205432"/>
              <a:gd name="connsiteY13" fmla="*/ 439206 h 661110"/>
              <a:gd name="connsiteX14" fmla="*/ 151457 w 205432"/>
              <a:gd name="connsiteY14" fmla="*/ 509056 h 661110"/>
              <a:gd name="connsiteX15" fmla="*/ 157807 w 205432"/>
              <a:gd name="connsiteY15" fmla="*/ 474131 h 661110"/>
              <a:gd name="connsiteX16" fmla="*/ 157807 w 205432"/>
              <a:gd name="connsiteY16" fmla="*/ 655106 h 661110"/>
              <a:gd name="connsiteX17" fmla="*/ 154632 w 205432"/>
              <a:gd name="connsiteY17" fmla="*/ 591606 h 661110"/>
              <a:gd name="connsiteX18" fmla="*/ 170507 w 205432"/>
              <a:gd name="connsiteY18" fmla="*/ 337606 h 661110"/>
              <a:gd name="connsiteX19" fmla="*/ 167332 w 205432"/>
              <a:gd name="connsiteY19" fmla="*/ 302681 h 661110"/>
              <a:gd name="connsiteX20" fmla="*/ 53032 w 205432"/>
              <a:gd name="connsiteY20" fmla="*/ 121706 h 661110"/>
              <a:gd name="connsiteX21" fmla="*/ 21282 w 205432"/>
              <a:gd name="connsiteY21" fmla="*/ 74081 h 661110"/>
              <a:gd name="connsiteX22" fmla="*/ 100657 w 205432"/>
              <a:gd name="connsiteY22" fmla="*/ 1056 h 6611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205432" h="661110">
                <a:moveTo>
                  <a:pt x="100657" y="1056"/>
                </a:moveTo>
                <a:cubicBezTo>
                  <a:pt x="104890" y="-5823"/>
                  <a:pt x="61499" y="22752"/>
                  <a:pt x="46682" y="32806"/>
                </a:cubicBezTo>
                <a:cubicBezTo>
                  <a:pt x="31865" y="42860"/>
                  <a:pt x="11757" y="61381"/>
                  <a:pt x="11757" y="61381"/>
                </a:cubicBezTo>
                <a:cubicBezTo>
                  <a:pt x="4349" y="68260"/>
                  <a:pt x="-4118" y="66673"/>
                  <a:pt x="2232" y="74081"/>
                </a:cubicBezTo>
                <a:cubicBezTo>
                  <a:pt x="8582" y="81489"/>
                  <a:pt x="45624" y="100539"/>
                  <a:pt x="49857" y="105831"/>
                </a:cubicBezTo>
                <a:cubicBezTo>
                  <a:pt x="54090" y="111123"/>
                  <a:pt x="18636" y="94719"/>
                  <a:pt x="27632" y="105831"/>
                </a:cubicBezTo>
                <a:cubicBezTo>
                  <a:pt x="36628" y="116943"/>
                  <a:pt x="87957" y="150810"/>
                  <a:pt x="103832" y="172506"/>
                </a:cubicBezTo>
                <a:cubicBezTo>
                  <a:pt x="119707" y="194202"/>
                  <a:pt x="111240" y="219073"/>
                  <a:pt x="122882" y="236006"/>
                </a:cubicBezTo>
                <a:cubicBezTo>
                  <a:pt x="134524" y="252939"/>
                  <a:pt x="173682" y="274106"/>
                  <a:pt x="173682" y="274106"/>
                </a:cubicBezTo>
                <a:cubicBezTo>
                  <a:pt x="180032" y="279398"/>
                  <a:pt x="155690" y="258760"/>
                  <a:pt x="160982" y="267756"/>
                </a:cubicBezTo>
                <a:cubicBezTo>
                  <a:pt x="166274" y="276752"/>
                  <a:pt x="205432" y="313794"/>
                  <a:pt x="205432" y="328081"/>
                </a:cubicBezTo>
                <a:cubicBezTo>
                  <a:pt x="205432" y="342368"/>
                  <a:pt x="163628" y="344485"/>
                  <a:pt x="160982" y="353481"/>
                </a:cubicBezTo>
                <a:cubicBezTo>
                  <a:pt x="158336" y="362477"/>
                  <a:pt x="189557" y="367769"/>
                  <a:pt x="189557" y="382056"/>
                </a:cubicBezTo>
                <a:cubicBezTo>
                  <a:pt x="189557" y="396343"/>
                  <a:pt x="167332" y="418039"/>
                  <a:pt x="160982" y="439206"/>
                </a:cubicBezTo>
                <a:cubicBezTo>
                  <a:pt x="154632" y="460373"/>
                  <a:pt x="151986" y="503235"/>
                  <a:pt x="151457" y="509056"/>
                </a:cubicBezTo>
                <a:cubicBezTo>
                  <a:pt x="150928" y="514877"/>
                  <a:pt x="156749" y="449789"/>
                  <a:pt x="157807" y="474131"/>
                </a:cubicBezTo>
                <a:cubicBezTo>
                  <a:pt x="158865" y="498473"/>
                  <a:pt x="158336" y="635527"/>
                  <a:pt x="157807" y="655106"/>
                </a:cubicBezTo>
                <a:cubicBezTo>
                  <a:pt x="157278" y="674685"/>
                  <a:pt x="152515" y="644523"/>
                  <a:pt x="154632" y="591606"/>
                </a:cubicBezTo>
                <a:cubicBezTo>
                  <a:pt x="156749" y="538689"/>
                  <a:pt x="168390" y="385760"/>
                  <a:pt x="170507" y="337606"/>
                </a:cubicBezTo>
                <a:cubicBezTo>
                  <a:pt x="172624" y="289452"/>
                  <a:pt x="186911" y="338664"/>
                  <a:pt x="167332" y="302681"/>
                </a:cubicBezTo>
                <a:cubicBezTo>
                  <a:pt x="147753" y="266698"/>
                  <a:pt x="77374" y="159806"/>
                  <a:pt x="53032" y="121706"/>
                </a:cubicBezTo>
                <a:cubicBezTo>
                  <a:pt x="28690" y="83606"/>
                  <a:pt x="15990" y="93131"/>
                  <a:pt x="21282" y="74081"/>
                </a:cubicBezTo>
                <a:cubicBezTo>
                  <a:pt x="26574" y="55031"/>
                  <a:pt x="96424" y="7935"/>
                  <a:pt x="100657" y="1056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15" name="フリーフォーム 1414">
            <a:extLst>
              <a:ext uri="{FF2B5EF4-FFF2-40B4-BE49-F238E27FC236}">
                <a16:creationId xmlns:a16="http://schemas.microsoft.com/office/drawing/2014/main" id="{1A8F5B7A-1124-D747-03EA-2FEB0CE0013F}"/>
              </a:ext>
            </a:extLst>
          </p:cNvPr>
          <p:cNvSpPr/>
          <p:nvPr/>
        </p:nvSpPr>
        <p:spPr>
          <a:xfrm>
            <a:off x="3552558" y="2114411"/>
            <a:ext cx="22647" cy="243697"/>
          </a:xfrm>
          <a:custGeom>
            <a:avLst/>
            <a:gdLst>
              <a:gd name="connsiteX0" fmla="*/ 9792 w 22647"/>
              <a:gd name="connsiteY0" fmla="*/ 139 h 243697"/>
              <a:gd name="connsiteX1" fmla="*/ 3442 w 22647"/>
              <a:gd name="connsiteY1" fmla="*/ 89039 h 243697"/>
              <a:gd name="connsiteX2" fmla="*/ 22492 w 22647"/>
              <a:gd name="connsiteY2" fmla="*/ 241439 h 243697"/>
              <a:gd name="connsiteX3" fmla="*/ 12967 w 22647"/>
              <a:gd name="connsiteY3" fmla="*/ 184289 h 243697"/>
              <a:gd name="connsiteX4" fmla="*/ 267 w 22647"/>
              <a:gd name="connsiteY4" fmla="*/ 108089 h 243697"/>
              <a:gd name="connsiteX5" fmla="*/ 9792 w 22647"/>
              <a:gd name="connsiteY5" fmla="*/ 139 h 243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2647" h="243697">
                <a:moveTo>
                  <a:pt x="9792" y="139"/>
                </a:moveTo>
                <a:cubicBezTo>
                  <a:pt x="10321" y="-3036"/>
                  <a:pt x="1325" y="48822"/>
                  <a:pt x="3442" y="89039"/>
                </a:cubicBezTo>
                <a:cubicBezTo>
                  <a:pt x="5559" y="129256"/>
                  <a:pt x="20905" y="225564"/>
                  <a:pt x="22492" y="241439"/>
                </a:cubicBezTo>
                <a:cubicBezTo>
                  <a:pt x="24080" y="257314"/>
                  <a:pt x="12967" y="184289"/>
                  <a:pt x="12967" y="184289"/>
                </a:cubicBezTo>
                <a:cubicBezTo>
                  <a:pt x="9263" y="162064"/>
                  <a:pt x="2384" y="135606"/>
                  <a:pt x="267" y="108089"/>
                </a:cubicBezTo>
                <a:cubicBezTo>
                  <a:pt x="-1850" y="80572"/>
                  <a:pt x="9263" y="3314"/>
                  <a:pt x="9792" y="13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16" name="フリーフォーム 1415">
            <a:extLst>
              <a:ext uri="{FF2B5EF4-FFF2-40B4-BE49-F238E27FC236}">
                <a16:creationId xmlns:a16="http://schemas.microsoft.com/office/drawing/2014/main" id="{2DCDABCE-5B34-50C2-F367-CED60B4E0EE8}"/>
              </a:ext>
            </a:extLst>
          </p:cNvPr>
          <p:cNvSpPr/>
          <p:nvPr/>
        </p:nvSpPr>
        <p:spPr>
          <a:xfrm>
            <a:off x="3603377" y="2165028"/>
            <a:ext cx="180150" cy="244834"/>
          </a:xfrm>
          <a:custGeom>
            <a:avLst/>
            <a:gdLst>
              <a:gd name="connsiteX0" fmla="*/ 248 w 180150"/>
              <a:gd name="connsiteY0" fmla="*/ 322 h 244834"/>
              <a:gd name="connsiteX1" fmla="*/ 111373 w 180150"/>
              <a:gd name="connsiteY1" fmla="*/ 98747 h 244834"/>
              <a:gd name="connsiteX2" fmla="*/ 101848 w 180150"/>
              <a:gd name="connsiteY2" fmla="*/ 86047 h 244834"/>
              <a:gd name="connsiteX3" fmla="*/ 158998 w 180150"/>
              <a:gd name="connsiteY3" fmla="*/ 174947 h 244834"/>
              <a:gd name="connsiteX4" fmla="*/ 155823 w 180150"/>
              <a:gd name="connsiteY4" fmla="*/ 197172 h 244834"/>
              <a:gd name="connsiteX5" fmla="*/ 178048 w 180150"/>
              <a:gd name="connsiteY5" fmla="*/ 200347 h 244834"/>
              <a:gd name="connsiteX6" fmla="*/ 95498 w 180150"/>
              <a:gd name="connsiteY6" fmla="*/ 244797 h 244834"/>
              <a:gd name="connsiteX7" fmla="*/ 171698 w 180150"/>
              <a:gd name="connsiteY7" fmla="*/ 206697 h 244834"/>
              <a:gd name="connsiteX8" fmla="*/ 149473 w 180150"/>
              <a:gd name="connsiteY8" fmla="*/ 140022 h 244834"/>
              <a:gd name="connsiteX9" fmla="*/ 248 w 180150"/>
              <a:gd name="connsiteY9" fmla="*/ 322 h 2448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80150" h="244834">
                <a:moveTo>
                  <a:pt x="248" y="322"/>
                </a:moveTo>
                <a:cubicBezTo>
                  <a:pt x="-6102" y="-6557"/>
                  <a:pt x="111373" y="98747"/>
                  <a:pt x="111373" y="98747"/>
                </a:cubicBezTo>
                <a:cubicBezTo>
                  <a:pt x="128306" y="113034"/>
                  <a:pt x="93911" y="73347"/>
                  <a:pt x="101848" y="86047"/>
                </a:cubicBezTo>
                <a:cubicBezTo>
                  <a:pt x="109785" y="98747"/>
                  <a:pt x="158998" y="174947"/>
                  <a:pt x="158998" y="174947"/>
                </a:cubicBezTo>
                <a:cubicBezTo>
                  <a:pt x="167994" y="193468"/>
                  <a:pt x="152648" y="192939"/>
                  <a:pt x="155823" y="197172"/>
                </a:cubicBezTo>
                <a:cubicBezTo>
                  <a:pt x="158998" y="201405"/>
                  <a:pt x="188102" y="192410"/>
                  <a:pt x="178048" y="200347"/>
                </a:cubicBezTo>
                <a:cubicBezTo>
                  <a:pt x="167994" y="208284"/>
                  <a:pt x="96556" y="243739"/>
                  <a:pt x="95498" y="244797"/>
                </a:cubicBezTo>
                <a:cubicBezTo>
                  <a:pt x="94440" y="245855"/>
                  <a:pt x="162702" y="224160"/>
                  <a:pt x="171698" y="206697"/>
                </a:cubicBezTo>
                <a:cubicBezTo>
                  <a:pt x="180694" y="189235"/>
                  <a:pt x="175402" y="168597"/>
                  <a:pt x="149473" y="140022"/>
                </a:cubicBezTo>
                <a:cubicBezTo>
                  <a:pt x="123544" y="111447"/>
                  <a:pt x="6598" y="7201"/>
                  <a:pt x="248" y="322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17" name="フリーフォーム 1416">
            <a:extLst>
              <a:ext uri="{FF2B5EF4-FFF2-40B4-BE49-F238E27FC236}">
                <a16:creationId xmlns:a16="http://schemas.microsoft.com/office/drawing/2014/main" id="{DBF2047E-41AB-AFDD-DC9B-7E7DC686029C}"/>
              </a:ext>
            </a:extLst>
          </p:cNvPr>
          <p:cNvSpPr/>
          <p:nvPr/>
        </p:nvSpPr>
        <p:spPr>
          <a:xfrm>
            <a:off x="3466861" y="2745185"/>
            <a:ext cx="437269" cy="71301"/>
          </a:xfrm>
          <a:custGeom>
            <a:avLst/>
            <a:gdLst>
              <a:gd name="connsiteX0" fmla="*/ 239 w 437269"/>
              <a:gd name="connsiteY0" fmla="*/ 71040 h 71301"/>
              <a:gd name="connsiteX1" fmla="*/ 158989 w 437269"/>
              <a:gd name="connsiteY1" fmla="*/ 51990 h 71301"/>
              <a:gd name="connsiteX2" fmla="*/ 260589 w 437269"/>
              <a:gd name="connsiteY2" fmla="*/ 10715 h 71301"/>
              <a:gd name="connsiteX3" fmla="*/ 387589 w 437269"/>
              <a:gd name="connsiteY3" fmla="*/ 1190 h 71301"/>
              <a:gd name="connsiteX4" fmla="*/ 435214 w 437269"/>
              <a:gd name="connsiteY4" fmla="*/ 1190 h 71301"/>
              <a:gd name="connsiteX5" fmla="*/ 327264 w 437269"/>
              <a:gd name="connsiteY5" fmla="*/ 10715 h 71301"/>
              <a:gd name="connsiteX6" fmla="*/ 197089 w 437269"/>
              <a:gd name="connsiteY6" fmla="*/ 39290 h 71301"/>
              <a:gd name="connsiteX7" fmla="*/ 239 w 437269"/>
              <a:gd name="connsiteY7" fmla="*/ 71040 h 713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37269" h="71301">
                <a:moveTo>
                  <a:pt x="239" y="71040"/>
                </a:moveTo>
                <a:cubicBezTo>
                  <a:pt x="-6111" y="73157"/>
                  <a:pt x="115597" y="62044"/>
                  <a:pt x="158989" y="51990"/>
                </a:cubicBezTo>
                <a:cubicBezTo>
                  <a:pt x="202381" y="41936"/>
                  <a:pt x="222489" y="19182"/>
                  <a:pt x="260589" y="10715"/>
                </a:cubicBezTo>
                <a:cubicBezTo>
                  <a:pt x="298689" y="2248"/>
                  <a:pt x="358485" y="2777"/>
                  <a:pt x="387589" y="1190"/>
                </a:cubicBezTo>
                <a:cubicBezTo>
                  <a:pt x="416693" y="-397"/>
                  <a:pt x="445268" y="-397"/>
                  <a:pt x="435214" y="1190"/>
                </a:cubicBezTo>
                <a:cubicBezTo>
                  <a:pt x="425160" y="2777"/>
                  <a:pt x="366951" y="4365"/>
                  <a:pt x="327264" y="10715"/>
                </a:cubicBezTo>
                <a:cubicBezTo>
                  <a:pt x="287577" y="17065"/>
                  <a:pt x="245243" y="27648"/>
                  <a:pt x="197089" y="39290"/>
                </a:cubicBezTo>
                <a:cubicBezTo>
                  <a:pt x="148935" y="50932"/>
                  <a:pt x="6589" y="68923"/>
                  <a:pt x="239" y="7104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18" name="フリーフォーム 1417">
            <a:extLst>
              <a:ext uri="{FF2B5EF4-FFF2-40B4-BE49-F238E27FC236}">
                <a16:creationId xmlns:a16="http://schemas.microsoft.com/office/drawing/2014/main" id="{E92BFD75-9BA7-B1A6-309B-F535EC7EFE3E}"/>
              </a:ext>
            </a:extLst>
          </p:cNvPr>
          <p:cNvSpPr/>
          <p:nvPr/>
        </p:nvSpPr>
        <p:spPr>
          <a:xfrm>
            <a:off x="2910628" y="2826983"/>
            <a:ext cx="207239" cy="252771"/>
          </a:xfrm>
          <a:custGeom>
            <a:avLst/>
            <a:gdLst>
              <a:gd name="connsiteX0" fmla="*/ 847 w 207239"/>
              <a:gd name="connsiteY0" fmla="*/ 1942 h 252771"/>
              <a:gd name="connsiteX1" fmla="*/ 80222 w 207239"/>
              <a:gd name="connsiteY1" fmla="*/ 84492 h 252771"/>
              <a:gd name="connsiteX2" fmla="*/ 140547 w 207239"/>
              <a:gd name="connsiteY2" fmla="*/ 173392 h 252771"/>
              <a:gd name="connsiteX3" fmla="*/ 207222 w 207239"/>
              <a:gd name="connsiteY3" fmla="*/ 252767 h 252771"/>
              <a:gd name="connsiteX4" fmla="*/ 134197 w 207239"/>
              <a:gd name="connsiteY4" fmla="*/ 170217 h 252771"/>
              <a:gd name="connsiteX5" fmla="*/ 847 w 207239"/>
              <a:gd name="connsiteY5" fmla="*/ 1942 h 2527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07239" h="252771">
                <a:moveTo>
                  <a:pt x="847" y="1942"/>
                </a:moveTo>
                <a:cubicBezTo>
                  <a:pt x="-8149" y="-12345"/>
                  <a:pt x="56939" y="55917"/>
                  <a:pt x="80222" y="84492"/>
                </a:cubicBezTo>
                <a:cubicBezTo>
                  <a:pt x="103505" y="113067"/>
                  <a:pt x="119380" y="145346"/>
                  <a:pt x="140547" y="173392"/>
                </a:cubicBezTo>
                <a:cubicBezTo>
                  <a:pt x="161714" y="201438"/>
                  <a:pt x="208280" y="253296"/>
                  <a:pt x="207222" y="252767"/>
                </a:cubicBezTo>
                <a:cubicBezTo>
                  <a:pt x="206164" y="252238"/>
                  <a:pt x="165418" y="207788"/>
                  <a:pt x="134197" y="170217"/>
                </a:cubicBezTo>
                <a:cubicBezTo>
                  <a:pt x="102976" y="132646"/>
                  <a:pt x="9843" y="16229"/>
                  <a:pt x="847" y="1942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19" name="フリーフォーム 1418">
            <a:extLst>
              <a:ext uri="{FF2B5EF4-FFF2-40B4-BE49-F238E27FC236}">
                <a16:creationId xmlns:a16="http://schemas.microsoft.com/office/drawing/2014/main" id="{56798E11-BB61-D15A-A83F-BFDB0CBF42C0}"/>
              </a:ext>
            </a:extLst>
          </p:cNvPr>
          <p:cNvSpPr/>
          <p:nvPr/>
        </p:nvSpPr>
        <p:spPr>
          <a:xfrm>
            <a:off x="3878170" y="2933642"/>
            <a:ext cx="49352" cy="287809"/>
          </a:xfrm>
          <a:custGeom>
            <a:avLst/>
            <a:gdLst>
              <a:gd name="connsiteX0" fmla="*/ 49305 w 49352"/>
              <a:gd name="connsiteY0" fmla="*/ 58 h 287809"/>
              <a:gd name="connsiteX1" fmla="*/ 11205 w 49352"/>
              <a:gd name="connsiteY1" fmla="*/ 133408 h 287809"/>
              <a:gd name="connsiteX2" fmla="*/ 46130 w 49352"/>
              <a:gd name="connsiteY2" fmla="*/ 285808 h 287809"/>
              <a:gd name="connsiteX3" fmla="*/ 20730 w 49352"/>
              <a:gd name="connsiteY3" fmla="*/ 215958 h 287809"/>
              <a:gd name="connsiteX4" fmla="*/ 1680 w 49352"/>
              <a:gd name="connsiteY4" fmla="*/ 149283 h 287809"/>
              <a:gd name="connsiteX5" fmla="*/ 49305 w 49352"/>
              <a:gd name="connsiteY5" fmla="*/ 58 h 2878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9352" h="287809">
                <a:moveTo>
                  <a:pt x="49305" y="58"/>
                </a:moveTo>
                <a:cubicBezTo>
                  <a:pt x="50893" y="-2588"/>
                  <a:pt x="11734" y="85783"/>
                  <a:pt x="11205" y="133408"/>
                </a:cubicBezTo>
                <a:cubicBezTo>
                  <a:pt x="10676" y="181033"/>
                  <a:pt x="44543" y="272050"/>
                  <a:pt x="46130" y="285808"/>
                </a:cubicBezTo>
                <a:cubicBezTo>
                  <a:pt x="47717" y="299566"/>
                  <a:pt x="28138" y="238712"/>
                  <a:pt x="20730" y="215958"/>
                </a:cubicBezTo>
                <a:cubicBezTo>
                  <a:pt x="13322" y="193204"/>
                  <a:pt x="-5728" y="184737"/>
                  <a:pt x="1680" y="149283"/>
                </a:cubicBezTo>
                <a:cubicBezTo>
                  <a:pt x="9088" y="113829"/>
                  <a:pt x="47717" y="2704"/>
                  <a:pt x="49305" y="5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20" name="フリーフォーム 1419">
            <a:extLst>
              <a:ext uri="{FF2B5EF4-FFF2-40B4-BE49-F238E27FC236}">
                <a16:creationId xmlns:a16="http://schemas.microsoft.com/office/drawing/2014/main" id="{5AE37A48-953A-8507-BF96-3C882F656769}"/>
              </a:ext>
            </a:extLst>
          </p:cNvPr>
          <p:cNvSpPr/>
          <p:nvPr/>
        </p:nvSpPr>
        <p:spPr>
          <a:xfrm>
            <a:off x="3193252" y="1110046"/>
            <a:ext cx="530568" cy="173286"/>
          </a:xfrm>
          <a:custGeom>
            <a:avLst/>
            <a:gdLst>
              <a:gd name="connsiteX0" fmla="*/ 798 w 530568"/>
              <a:gd name="connsiteY0" fmla="*/ 1204 h 173286"/>
              <a:gd name="connsiteX1" fmla="*/ 296073 w 530568"/>
              <a:gd name="connsiteY1" fmla="*/ 166304 h 173286"/>
              <a:gd name="connsiteX2" fmla="*/ 235748 w 530568"/>
              <a:gd name="connsiteY2" fmla="*/ 112329 h 173286"/>
              <a:gd name="connsiteX3" fmla="*/ 527848 w 530568"/>
              <a:gd name="connsiteY3" fmla="*/ 172654 h 173286"/>
              <a:gd name="connsiteX4" fmla="*/ 372273 w 530568"/>
              <a:gd name="connsiteY4" fmla="*/ 140904 h 173286"/>
              <a:gd name="connsiteX5" fmla="*/ 213523 w 530568"/>
              <a:gd name="connsiteY5" fmla="*/ 93279 h 173286"/>
              <a:gd name="connsiteX6" fmla="*/ 798 w 530568"/>
              <a:gd name="connsiteY6" fmla="*/ 1204 h 1732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30568" h="173286">
                <a:moveTo>
                  <a:pt x="798" y="1204"/>
                </a:moveTo>
                <a:cubicBezTo>
                  <a:pt x="14556" y="13375"/>
                  <a:pt x="256915" y="147783"/>
                  <a:pt x="296073" y="166304"/>
                </a:cubicBezTo>
                <a:cubicBezTo>
                  <a:pt x="335231" y="184825"/>
                  <a:pt x="197119" y="111271"/>
                  <a:pt x="235748" y="112329"/>
                </a:cubicBezTo>
                <a:cubicBezTo>
                  <a:pt x="274377" y="113387"/>
                  <a:pt x="527848" y="172654"/>
                  <a:pt x="527848" y="172654"/>
                </a:cubicBezTo>
                <a:cubicBezTo>
                  <a:pt x="550602" y="177417"/>
                  <a:pt x="424661" y="154133"/>
                  <a:pt x="372273" y="140904"/>
                </a:cubicBezTo>
                <a:cubicBezTo>
                  <a:pt x="319886" y="127675"/>
                  <a:pt x="272260" y="113916"/>
                  <a:pt x="213523" y="93279"/>
                </a:cubicBezTo>
                <a:cubicBezTo>
                  <a:pt x="154786" y="72642"/>
                  <a:pt x="-12960" y="-10967"/>
                  <a:pt x="798" y="1204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21" name="フリーフォーム 1420">
            <a:extLst>
              <a:ext uri="{FF2B5EF4-FFF2-40B4-BE49-F238E27FC236}">
                <a16:creationId xmlns:a16="http://schemas.microsoft.com/office/drawing/2014/main" id="{7D29FCF5-74E8-2081-60C5-317E388AB994}"/>
              </a:ext>
            </a:extLst>
          </p:cNvPr>
          <p:cNvSpPr/>
          <p:nvPr/>
        </p:nvSpPr>
        <p:spPr>
          <a:xfrm>
            <a:off x="4098907" y="2025633"/>
            <a:ext cx="82641" cy="174654"/>
          </a:xfrm>
          <a:custGeom>
            <a:avLst/>
            <a:gdLst>
              <a:gd name="connsiteX0" fmla="*/ 18 w 82641"/>
              <a:gd name="connsiteY0" fmla="*/ 17 h 174654"/>
              <a:gd name="connsiteX1" fmla="*/ 57168 w 82641"/>
              <a:gd name="connsiteY1" fmla="*/ 76217 h 174654"/>
              <a:gd name="connsiteX2" fmla="*/ 82568 w 82641"/>
              <a:gd name="connsiteY2" fmla="*/ 174642 h 174654"/>
              <a:gd name="connsiteX3" fmla="*/ 63518 w 82641"/>
              <a:gd name="connsiteY3" fmla="*/ 82567 h 174654"/>
              <a:gd name="connsiteX4" fmla="*/ 18 w 82641"/>
              <a:gd name="connsiteY4" fmla="*/ 17 h 1746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2641" h="174654">
                <a:moveTo>
                  <a:pt x="18" y="17"/>
                </a:moveTo>
                <a:cubicBezTo>
                  <a:pt x="-1040" y="-1041"/>
                  <a:pt x="43410" y="47113"/>
                  <a:pt x="57168" y="76217"/>
                </a:cubicBezTo>
                <a:cubicBezTo>
                  <a:pt x="70926" y="105321"/>
                  <a:pt x="81510" y="173584"/>
                  <a:pt x="82568" y="174642"/>
                </a:cubicBezTo>
                <a:cubicBezTo>
                  <a:pt x="83626" y="175700"/>
                  <a:pt x="73043" y="107967"/>
                  <a:pt x="63518" y="82567"/>
                </a:cubicBezTo>
                <a:cubicBezTo>
                  <a:pt x="53993" y="57167"/>
                  <a:pt x="1076" y="1075"/>
                  <a:pt x="18" y="1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22" name="フリーフォーム 1421">
            <a:extLst>
              <a:ext uri="{FF2B5EF4-FFF2-40B4-BE49-F238E27FC236}">
                <a16:creationId xmlns:a16="http://schemas.microsoft.com/office/drawing/2014/main" id="{52D37041-97E3-931D-A97F-CC65DB6B3138}"/>
              </a:ext>
            </a:extLst>
          </p:cNvPr>
          <p:cNvSpPr/>
          <p:nvPr/>
        </p:nvSpPr>
        <p:spPr>
          <a:xfrm>
            <a:off x="2897393" y="3040959"/>
            <a:ext cx="227040" cy="661175"/>
          </a:xfrm>
          <a:custGeom>
            <a:avLst/>
            <a:gdLst>
              <a:gd name="connsiteX0" fmla="*/ 1382 w 227040"/>
              <a:gd name="connsiteY0" fmla="*/ 7041 h 661175"/>
              <a:gd name="connsiteX1" fmla="*/ 214107 w 227040"/>
              <a:gd name="connsiteY1" fmla="*/ 619816 h 661175"/>
              <a:gd name="connsiteX2" fmla="*/ 195057 w 227040"/>
              <a:gd name="connsiteY2" fmla="*/ 572191 h 661175"/>
              <a:gd name="connsiteX3" fmla="*/ 125207 w 227040"/>
              <a:gd name="connsiteY3" fmla="*/ 302316 h 661175"/>
              <a:gd name="connsiteX4" fmla="*/ 1382 w 227040"/>
              <a:gd name="connsiteY4" fmla="*/ 7041 h 661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7040" h="661175">
                <a:moveTo>
                  <a:pt x="1382" y="7041"/>
                </a:moveTo>
                <a:cubicBezTo>
                  <a:pt x="16199" y="59958"/>
                  <a:pt x="181828" y="525624"/>
                  <a:pt x="214107" y="619816"/>
                </a:cubicBezTo>
                <a:cubicBezTo>
                  <a:pt x="246386" y="714008"/>
                  <a:pt x="209874" y="625108"/>
                  <a:pt x="195057" y="572191"/>
                </a:cubicBezTo>
                <a:cubicBezTo>
                  <a:pt x="180240" y="519274"/>
                  <a:pt x="155369" y="390687"/>
                  <a:pt x="125207" y="302316"/>
                </a:cubicBezTo>
                <a:cubicBezTo>
                  <a:pt x="95045" y="213945"/>
                  <a:pt x="-13435" y="-45876"/>
                  <a:pt x="1382" y="704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23" name="フリーフォーム 1422">
            <a:extLst>
              <a:ext uri="{FF2B5EF4-FFF2-40B4-BE49-F238E27FC236}">
                <a16:creationId xmlns:a16="http://schemas.microsoft.com/office/drawing/2014/main" id="{C5934EE9-A08B-5D1D-C09F-9AD60E9BCBD6}"/>
              </a:ext>
            </a:extLst>
          </p:cNvPr>
          <p:cNvSpPr/>
          <p:nvPr/>
        </p:nvSpPr>
        <p:spPr>
          <a:xfrm>
            <a:off x="3970314" y="3178026"/>
            <a:ext cx="87357" cy="724367"/>
          </a:xfrm>
          <a:custGeom>
            <a:avLst/>
            <a:gdLst>
              <a:gd name="connsiteX0" fmla="*/ 87336 w 87357"/>
              <a:gd name="connsiteY0" fmla="*/ 149 h 724367"/>
              <a:gd name="connsiteX1" fmla="*/ 33361 w 87357"/>
              <a:gd name="connsiteY1" fmla="*/ 390674 h 724367"/>
              <a:gd name="connsiteX2" fmla="*/ 17486 w 87357"/>
              <a:gd name="connsiteY2" fmla="*/ 717699 h 724367"/>
              <a:gd name="connsiteX3" fmla="*/ 1611 w 87357"/>
              <a:gd name="connsiteY3" fmla="*/ 600224 h 724367"/>
              <a:gd name="connsiteX4" fmla="*/ 1611 w 87357"/>
              <a:gd name="connsiteY4" fmla="*/ 473224 h 724367"/>
              <a:gd name="connsiteX5" fmla="*/ 11136 w 87357"/>
              <a:gd name="connsiteY5" fmla="*/ 527199 h 724367"/>
              <a:gd name="connsiteX6" fmla="*/ 39711 w 87357"/>
              <a:gd name="connsiteY6" fmla="*/ 346224 h 724367"/>
              <a:gd name="connsiteX7" fmla="*/ 87336 w 87357"/>
              <a:gd name="connsiteY7" fmla="*/ 149 h 7243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87357" h="724367">
                <a:moveTo>
                  <a:pt x="87336" y="149"/>
                </a:moveTo>
                <a:cubicBezTo>
                  <a:pt x="86278" y="7557"/>
                  <a:pt x="45003" y="271082"/>
                  <a:pt x="33361" y="390674"/>
                </a:cubicBezTo>
                <a:cubicBezTo>
                  <a:pt x="21719" y="510266"/>
                  <a:pt x="22778" y="682774"/>
                  <a:pt x="17486" y="717699"/>
                </a:cubicBezTo>
                <a:cubicBezTo>
                  <a:pt x="12194" y="752624"/>
                  <a:pt x="4257" y="640970"/>
                  <a:pt x="1611" y="600224"/>
                </a:cubicBezTo>
                <a:cubicBezTo>
                  <a:pt x="-1035" y="559478"/>
                  <a:pt x="24" y="485395"/>
                  <a:pt x="1611" y="473224"/>
                </a:cubicBezTo>
                <a:cubicBezTo>
                  <a:pt x="3198" y="461053"/>
                  <a:pt x="4786" y="548366"/>
                  <a:pt x="11136" y="527199"/>
                </a:cubicBezTo>
                <a:cubicBezTo>
                  <a:pt x="17486" y="506032"/>
                  <a:pt x="28599" y="430361"/>
                  <a:pt x="39711" y="346224"/>
                </a:cubicBezTo>
                <a:cubicBezTo>
                  <a:pt x="50823" y="262087"/>
                  <a:pt x="88394" y="-7259"/>
                  <a:pt x="87336" y="14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24" name="フリーフォーム 1423">
            <a:extLst>
              <a:ext uri="{FF2B5EF4-FFF2-40B4-BE49-F238E27FC236}">
                <a16:creationId xmlns:a16="http://schemas.microsoft.com/office/drawing/2014/main" id="{85C4A7C0-0256-168C-D521-2F2B994FC2C9}"/>
              </a:ext>
            </a:extLst>
          </p:cNvPr>
          <p:cNvSpPr/>
          <p:nvPr/>
        </p:nvSpPr>
        <p:spPr>
          <a:xfrm>
            <a:off x="3609501" y="3698630"/>
            <a:ext cx="124364" cy="267419"/>
          </a:xfrm>
          <a:custGeom>
            <a:avLst/>
            <a:gdLst>
              <a:gd name="connsiteX0" fmla="*/ 124299 w 124364"/>
              <a:gd name="connsiteY0" fmla="*/ 245 h 267419"/>
              <a:gd name="connsiteX1" fmla="*/ 32224 w 124364"/>
              <a:gd name="connsiteY1" fmla="*/ 120895 h 267419"/>
              <a:gd name="connsiteX2" fmla="*/ 22699 w 124364"/>
              <a:gd name="connsiteY2" fmla="*/ 266945 h 267419"/>
              <a:gd name="connsiteX3" fmla="*/ 474 w 124364"/>
              <a:gd name="connsiteY3" fmla="*/ 168520 h 267419"/>
              <a:gd name="connsiteX4" fmla="*/ 9999 w 124364"/>
              <a:gd name="connsiteY4" fmla="*/ 193920 h 267419"/>
              <a:gd name="connsiteX5" fmla="*/ 38574 w 124364"/>
              <a:gd name="connsiteY5" fmla="*/ 70095 h 267419"/>
              <a:gd name="connsiteX6" fmla="*/ 16349 w 124364"/>
              <a:gd name="connsiteY6" fmla="*/ 152645 h 267419"/>
              <a:gd name="connsiteX7" fmla="*/ 124299 w 124364"/>
              <a:gd name="connsiteY7" fmla="*/ 245 h 267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24364" h="267419">
                <a:moveTo>
                  <a:pt x="124299" y="245"/>
                </a:moveTo>
                <a:cubicBezTo>
                  <a:pt x="126945" y="-5047"/>
                  <a:pt x="49157" y="76445"/>
                  <a:pt x="32224" y="120895"/>
                </a:cubicBezTo>
                <a:cubicBezTo>
                  <a:pt x="15291" y="165345"/>
                  <a:pt x="27991" y="259008"/>
                  <a:pt x="22699" y="266945"/>
                </a:cubicBezTo>
                <a:cubicBezTo>
                  <a:pt x="17407" y="274882"/>
                  <a:pt x="2591" y="180691"/>
                  <a:pt x="474" y="168520"/>
                </a:cubicBezTo>
                <a:cubicBezTo>
                  <a:pt x="-1643" y="156349"/>
                  <a:pt x="3649" y="210324"/>
                  <a:pt x="9999" y="193920"/>
                </a:cubicBezTo>
                <a:cubicBezTo>
                  <a:pt x="16349" y="177516"/>
                  <a:pt x="37516" y="76974"/>
                  <a:pt x="38574" y="70095"/>
                </a:cubicBezTo>
                <a:cubicBezTo>
                  <a:pt x="39632" y="63216"/>
                  <a:pt x="4178" y="161112"/>
                  <a:pt x="16349" y="152645"/>
                </a:cubicBezTo>
                <a:cubicBezTo>
                  <a:pt x="28520" y="144178"/>
                  <a:pt x="121653" y="5537"/>
                  <a:pt x="124299" y="245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25" name="フリーフォーム 1424">
            <a:extLst>
              <a:ext uri="{FF2B5EF4-FFF2-40B4-BE49-F238E27FC236}">
                <a16:creationId xmlns:a16="http://schemas.microsoft.com/office/drawing/2014/main" id="{48D79D27-8253-F598-C951-B887E3162423}"/>
              </a:ext>
            </a:extLst>
          </p:cNvPr>
          <p:cNvSpPr/>
          <p:nvPr/>
        </p:nvSpPr>
        <p:spPr>
          <a:xfrm>
            <a:off x="3676437" y="4058919"/>
            <a:ext cx="162926" cy="264681"/>
          </a:xfrm>
          <a:custGeom>
            <a:avLst/>
            <a:gdLst>
              <a:gd name="connsiteX0" fmla="*/ 213 w 162926"/>
              <a:gd name="connsiteY0" fmla="*/ 1906 h 264681"/>
              <a:gd name="connsiteX1" fmla="*/ 98638 w 162926"/>
              <a:gd name="connsiteY1" fmla="*/ 100331 h 264681"/>
              <a:gd name="connsiteX2" fmla="*/ 162138 w 162926"/>
              <a:gd name="connsiteY2" fmla="*/ 262256 h 264681"/>
              <a:gd name="connsiteX3" fmla="*/ 127213 w 162926"/>
              <a:gd name="connsiteY3" fmla="*/ 186056 h 264681"/>
              <a:gd name="connsiteX4" fmla="*/ 213 w 162926"/>
              <a:gd name="connsiteY4" fmla="*/ 1906 h 2646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2926" h="264681">
                <a:moveTo>
                  <a:pt x="213" y="1906"/>
                </a:moveTo>
                <a:cubicBezTo>
                  <a:pt x="-4550" y="-12382"/>
                  <a:pt x="71651" y="56939"/>
                  <a:pt x="98638" y="100331"/>
                </a:cubicBezTo>
                <a:cubicBezTo>
                  <a:pt x="125626" y="143723"/>
                  <a:pt x="157375" y="247968"/>
                  <a:pt x="162138" y="262256"/>
                </a:cubicBezTo>
                <a:cubicBezTo>
                  <a:pt x="166901" y="276544"/>
                  <a:pt x="149438" y="224685"/>
                  <a:pt x="127213" y="186056"/>
                </a:cubicBezTo>
                <a:cubicBezTo>
                  <a:pt x="104988" y="147427"/>
                  <a:pt x="4976" y="16194"/>
                  <a:pt x="213" y="1906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26" name="フリーフォーム 1425">
            <a:extLst>
              <a:ext uri="{FF2B5EF4-FFF2-40B4-BE49-F238E27FC236}">
                <a16:creationId xmlns:a16="http://schemas.microsoft.com/office/drawing/2014/main" id="{2548F595-777B-4FDA-1512-3DE027D4FBB1}"/>
              </a:ext>
            </a:extLst>
          </p:cNvPr>
          <p:cNvSpPr/>
          <p:nvPr/>
        </p:nvSpPr>
        <p:spPr>
          <a:xfrm>
            <a:off x="3625842" y="5435562"/>
            <a:ext cx="147937" cy="263700"/>
          </a:xfrm>
          <a:custGeom>
            <a:avLst/>
            <a:gdLst>
              <a:gd name="connsiteX0" fmla="*/ 8 w 147937"/>
              <a:gd name="connsiteY0" fmla="*/ 38 h 263700"/>
              <a:gd name="connsiteX1" fmla="*/ 130183 w 147937"/>
              <a:gd name="connsiteY1" fmla="*/ 174663 h 263700"/>
              <a:gd name="connsiteX2" fmla="*/ 146058 w 147937"/>
              <a:gd name="connsiteY2" fmla="*/ 263563 h 263700"/>
              <a:gd name="connsiteX3" fmla="*/ 123833 w 147937"/>
              <a:gd name="connsiteY3" fmla="*/ 190538 h 263700"/>
              <a:gd name="connsiteX4" fmla="*/ 8 w 147937"/>
              <a:gd name="connsiteY4" fmla="*/ 38 h 263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7937" h="263700">
                <a:moveTo>
                  <a:pt x="8" y="38"/>
                </a:moveTo>
                <a:cubicBezTo>
                  <a:pt x="1066" y="-2608"/>
                  <a:pt x="105841" y="130742"/>
                  <a:pt x="130183" y="174663"/>
                </a:cubicBezTo>
                <a:cubicBezTo>
                  <a:pt x="154525" y="218584"/>
                  <a:pt x="147116" y="260917"/>
                  <a:pt x="146058" y="263563"/>
                </a:cubicBezTo>
                <a:cubicBezTo>
                  <a:pt x="145000" y="266209"/>
                  <a:pt x="145000" y="230226"/>
                  <a:pt x="123833" y="190538"/>
                </a:cubicBezTo>
                <a:cubicBezTo>
                  <a:pt x="102666" y="150850"/>
                  <a:pt x="-1050" y="2684"/>
                  <a:pt x="8" y="38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27" name="フリーフォーム 1426">
            <a:extLst>
              <a:ext uri="{FF2B5EF4-FFF2-40B4-BE49-F238E27FC236}">
                <a16:creationId xmlns:a16="http://schemas.microsoft.com/office/drawing/2014/main" id="{7949BB7E-9D20-5F2F-04D0-ED7054C2F997}"/>
              </a:ext>
            </a:extLst>
          </p:cNvPr>
          <p:cNvSpPr/>
          <p:nvPr/>
        </p:nvSpPr>
        <p:spPr>
          <a:xfrm>
            <a:off x="4106407" y="5460997"/>
            <a:ext cx="56101" cy="155583"/>
          </a:xfrm>
          <a:custGeom>
            <a:avLst/>
            <a:gdLst>
              <a:gd name="connsiteX0" fmla="*/ 56018 w 56101"/>
              <a:gd name="connsiteY0" fmla="*/ 3 h 155583"/>
              <a:gd name="connsiteX1" fmla="*/ 14743 w 56101"/>
              <a:gd name="connsiteY1" fmla="*/ 92078 h 155583"/>
              <a:gd name="connsiteX2" fmla="*/ 27443 w 56101"/>
              <a:gd name="connsiteY2" fmla="*/ 155578 h 155583"/>
              <a:gd name="connsiteX3" fmla="*/ 2043 w 56101"/>
              <a:gd name="connsiteY3" fmla="*/ 88903 h 155583"/>
              <a:gd name="connsiteX4" fmla="*/ 56018 w 56101"/>
              <a:gd name="connsiteY4" fmla="*/ 3 h 1555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6101" h="155583">
                <a:moveTo>
                  <a:pt x="56018" y="3"/>
                </a:moveTo>
                <a:cubicBezTo>
                  <a:pt x="58135" y="532"/>
                  <a:pt x="19505" y="66149"/>
                  <a:pt x="14743" y="92078"/>
                </a:cubicBezTo>
                <a:cubicBezTo>
                  <a:pt x="9981" y="118007"/>
                  <a:pt x="29560" y="156107"/>
                  <a:pt x="27443" y="155578"/>
                </a:cubicBezTo>
                <a:cubicBezTo>
                  <a:pt x="25326" y="155049"/>
                  <a:pt x="-8540" y="116949"/>
                  <a:pt x="2043" y="88903"/>
                </a:cubicBezTo>
                <a:cubicBezTo>
                  <a:pt x="12626" y="60857"/>
                  <a:pt x="53901" y="-526"/>
                  <a:pt x="56018" y="3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28" name="フリーフォーム 1427">
            <a:extLst>
              <a:ext uri="{FF2B5EF4-FFF2-40B4-BE49-F238E27FC236}">
                <a16:creationId xmlns:a16="http://schemas.microsoft.com/office/drawing/2014/main" id="{D2989CE6-C865-5270-C4AC-611217398D89}"/>
              </a:ext>
            </a:extLst>
          </p:cNvPr>
          <p:cNvSpPr/>
          <p:nvPr/>
        </p:nvSpPr>
        <p:spPr>
          <a:xfrm>
            <a:off x="4247966" y="5521082"/>
            <a:ext cx="159487" cy="203749"/>
          </a:xfrm>
          <a:custGeom>
            <a:avLst/>
            <a:gdLst>
              <a:gd name="connsiteX0" fmla="*/ 184 w 159487"/>
              <a:gd name="connsiteY0" fmla="*/ 243 h 203749"/>
              <a:gd name="connsiteX1" fmla="*/ 92259 w 159487"/>
              <a:gd name="connsiteY1" fmla="*/ 95493 h 203749"/>
              <a:gd name="connsiteX2" fmla="*/ 158934 w 159487"/>
              <a:gd name="connsiteY2" fmla="*/ 203443 h 203749"/>
              <a:gd name="connsiteX3" fmla="*/ 117659 w 159487"/>
              <a:gd name="connsiteY3" fmla="*/ 124068 h 203749"/>
              <a:gd name="connsiteX4" fmla="*/ 184 w 159487"/>
              <a:gd name="connsiteY4" fmla="*/ 243 h 2037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9487" h="203749">
                <a:moveTo>
                  <a:pt x="184" y="243"/>
                </a:moveTo>
                <a:cubicBezTo>
                  <a:pt x="-4049" y="-4519"/>
                  <a:pt x="65801" y="61626"/>
                  <a:pt x="92259" y="95493"/>
                </a:cubicBezTo>
                <a:cubicBezTo>
                  <a:pt x="118717" y="129360"/>
                  <a:pt x="154701" y="198681"/>
                  <a:pt x="158934" y="203443"/>
                </a:cubicBezTo>
                <a:cubicBezTo>
                  <a:pt x="163167" y="208205"/>
                  <a:pt x="142530" y="156347"/>
                  <a:pt x="117659" y="124068"/>
                </a:cubicBezTo>
                <a:cubicBezTo>
                  <a:pt x="92788" y="91789"/>
                  <a:pt x="4417" y="5005"/>
                  <a:pt x="184" y="24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29" name="フリーフォーム 1428">
            <a:extLst>
              <a:ext uri="{FF2B5EF4-FFF2-40B4-BE49-F238E27FC236}">
                <a16:creationId xmlns:a16="http://schemas.microsoft.com/office/drawing/2014/main" id="{B69D10E4-B76A-FAE0-D551-0758A64E9B76}"/>
              </a:ext>
            </a:extLst>
          </p:cNvPr>
          <p:cNvSpPr/>
          <p:nvPr/>
        </p:nvSpPr>
        <p:spPr>
          <a:xfrm>
            <a:off x="4505044" y="4649485"/>
            <a:ext cx="479461" cy="1101072"/>
          </a:xfrm>
          <a:custGeom>
            <a:avLst/>
            <a:gdLst>
              <a:gd name="connsiteX0" fmla="*/ 3456 w 479461"/>
              <a:gd name="connsiteY0" fmla="*/ 20940 h 1101072"/>
              <a:gd name="connsiteX1" fmla="*/ 12981 w 479461"/>
              <a:gd name="connsiteY1" fmla="*/ 373365 h 1101072"/>
              <a:gd name="connsiteX2" fmla="*/ 114581 w 479461"/>
              <a:gd name="connsiteY2" fmla="*/ 601965 h 1101072"/>
              <a:gd name="connsiteX3" fmla="*/ 60606 w 479461"/>
              <a:gd name="connsiteY3" fmla="*/ 525765 h 1101072"/>
              <a:gd name="connsiteX4" fmla="*/ 447956 w 479461"/>
              <a:gd name="connsiteY4" fmla="*/ 1059165 h 1101072"/>
              <a:gd name="connsiteX5" fmla="*/ 413031 w 479461"/>
              <a:gd name="connsiteY5" fmla="*/ 1008365 h 1101072"/>
              <a:gd name="connsiteX6" fmla="*/ 66956 w 479461"/>
              <a:gd name="connsiteY6" fmla="*/ 544815 h 1101072"/>
              <a:gd name="connsiteX7" fmla="*/ 9806 w 479461"/>
              <a:gd name="connsiteY7" fmla="*/ 446390 h 1101072"/>
              <a:gd name="connsiteX8" fmla="*/ 281 w 479461"/>
              <a:gd name="connsiteY8" fmla="*/ 81265 h 1101072"/>
              <a:gd name="connsiteX9" fmla="*/ 3456 w 479461"/>
              <a:gd name="connsiteY9" fmla="*/ 20940 h 11010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79461" h="1101072">
                <a:moveTo>
                  <a:pt x="3456" y="20940"/>
                </a:moveTo>
                <a:cubicBezTo>
                  <a:pt x="5573" y="69623"/>
                  <a:pt x="-5540" y="276527"/>
                  <a:pt x="12981" y="373365"/>
                </a:cubicBezTo>
                <a:cubicBezTo>
                  <a:pt x="31502" y="470203"/>
                  <a:pt x="106644" y="576565"/>
                  <a:pt x="114581" y="601965"/>
                </a:cubicBezTo>
                <a:cubicBezTo>
                  <a:pt x="122518" y="627365"/>
                  <a:pt x="60606" y="525765"/>
                  <a:pt x="60606" y="525765"/>
                </a:cubicBezTo>
                <a:lnTo>
                  <a:pt x="447956" y="1059165"/>
                </a:lnTo>
                <a:cubicBezTo>
                  <a:pt x="506693" y="1139598"/>
                  <a:pt x="476531" y="1094090"/>
                  <a:pt x="413031" y="1008365"/>
                </a:cubicBezTo>
                <a:cubicBezTo>
                  <a:pt x="349531" y="922640"/>
                  <a:pt x="134160" y="638478"/>
                  <a:pt x="66956" y="544815"/>
                </a:cubicBezTo>
                <a:cubicBezTo>
                  <a:pt x="-248" y="451153"/>
                  <a:pt x="20918" y="523648"/>
                  <a:pt x="9806" y="446390"/>
                </a:cubicBezTo>
                <a:cubicBezTo>
                  <a:pt x="-1306" y="369132"/>
                  <a:pt x="1339" y="147411"/>
                  <a:pt x="281" y="81265"/>
                </a:cubicBezTo>
                <a:cubicBezTo>
                  <a:pt x="-777" y="15119"/>
                  <a:pt x="1339" y="-27743"/>
                  <a:pt x="3456" y="2094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30" name="フリーフォーム 1429">
            <a:extLst>
              <a:ext uri="{FF2B5EF4-FFF2-40B4-BE49-F238E27FC236}">
                <a16:creationId xmlns:a16="http://schemas.microsoft.com/office/drawing/2014/main" id="{853E616B-FDD7-8331-29DA-C20B57EA7BA9}"/>
              </a:ext>
            </a:extLst>
          </p:cNvPr>
          <p:cNvSpPr/>
          <p:nvPr/>
        </p:nvSpPr>
        <p:spPr>
          <a:xfrm>
            <a:off x="2879722" y="5127625"/>
            <a:ext cx="63656" cy="863600"/>
          </a:xfrm>
          <a:custGeom>
            <a:avLst/>
            <a:gdLst>
              <a:gd name="connsiteX0" fmla="*/ 3 w 63656"/>
              <a:gd name="connsiteY0" fmla="*/ 0 h 863600"/>
              <a:gd name="connsiteX1" fmla="*/ 63503 w 63656"/>
              <a:gd name="connsiteY1" fmla="*/ 590550 h 863600"/>
              <a:gd name="connsiteX2" fmla="*/ 19053 w 63656"/>
              <a:gd name="connsiteY2" fmla="*/ 863600 h 863600"/>
              <a:gd name="connsiteX3" fmla="*/ 60328 w 63656"/>
              <a:gd name="connsiteY3" fmla="*/ 590550 h 863600"/>
              <a:gd name="connsiteX4" fmla="*/ 3 w 63656"/>
              <a:gd name="connsiteY4" fmla="*/ 0 h 86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3656" h="863600">
                <a:moveTo>
                  <a:pt x="3" y="0"/>
                </a:moveTo>
                <a:cubicBezTo>
                  <a:pt x="532" y="0"/>
                  <a:pt x="60328" y="446617"/>
                  <a:pt x="63503" y="590550"/>
                </a:cubicBezTo>
                <a:cubicBezTo>
                  <a:pt x="66678" y="734483"/>
                  <a:pt x="19582" y="863600"/>
                  <a:pt x="19053" y="863600"/>
                </a:cubicBezTo>
                <a:cubicBezTo>
                  <a:pt x="18524" y="863600"/>
                  <a:pt x="62974" y="729192"/>
                  <a:pt x="60328" y="590550"/>
                </a:cubicBezTo>
                <a:cubicBezTo>
                  <a:pt x="57682" y="451908"/>
                  <a:pt x="-526" y="0"/>
                  <a:pt x="3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31" name="フリーフォーム 1430">
            <a:extLst>
              <a:ext uri="{FF2B5EF4-FFF2-40B4-BE49-F238E27FC236}">
                <a16:creationId xmlns:a16="http://schemas.microsoft.com/office/drawing/2014/main" id="{EC7FBC62-1D06-DC05-55C4-97DE2FEA0C76}"/>
              </a:ext>
            </a:extLst>
          </p:cNvPr>
          <p:cNvSpPr/>
          <p:nvPr/>
        </p:nvSpPr>
        <p:spPr>
          <a:xfrm>
            <a:off x="2047238" y="6124575"/>
            <a:ext cx="87619" cy="742320"/>
          </a:xfrm>
          <a:custGeom>
            <a:avLst/>
            <a:gdLst>
              <a:gd name="connsiteX0" fmla="*/ 637 w 87619"/>
              <a:gd name="connsiteY0" fmla="*/ 0 h 742320"/>
              <a:gd name="connsiteX1" fmla="*/ 41912 w 87619"/>
              <a:gd name="connsiteY1" fmla="*/ 339725 h 742320"/>
              <a:gd name="connsiteX2" fmla="*/ 86362 w 87619"/>
              <a:gd name="connsiteY2" fmla="*/ 736600 h 742320"/>
              <a:gd name="connsiteX3" fmla="*/ 70487 w 87619"/>
              <a:gd name="connsiteY3" fmla="*/ 558800 h 742320"/>
              <a:gd name="connsiteX4" fmla="*/ 19687 w 87619"/>
              <a:gd name="connsiteY4" fmla="*/ 336550 h 742320"/>
              <a:gd name="connsiteX5" fmla="*/ 637 w 87619"/>
              <a:gd name="connsiteY5" fmla="*/ 0 h 7423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7619" h="742320">
                <a:moveTo>
                  <a:pt x="637" y="0"/>
                </a:moveTo>
                <a:cubicBezTo>
                  <a:pt x="4341" y="529"/>
                  <a:pt x="27624" y="216958"/>
                  <a:pt x="41912" y="339725"/>
                </a:cubicBezTo>
                <a:cubicBezTo>
                  <a:pt x="56200" y="462492"/>
                  <a:pt x="81600" y="700088"/>
                  <a:pt x="86362" y="736600"/>
                </a:cubicBezTo>
                <a:cubicBezTo>
                  <a:pt x="91125" y="773113"/>
                  <a:pt x="81600" y="625475"/>
                  <a:pt x="70487" y="558800"/>
                </a:cubicBezTo>
                <a:cubicBezTo>
                  <a:pt x="59375" y="492125"/>
                  <a:pt x="29212" y="422275"/>
                  <a:pt x="19687" y="336550"/>
                </a:cubicBezTo>
                <a:cubicBezTo>
                  <a:pt x="10162" y="250825"/>
                  <a:pt x="-3067" y="-529"/>
                  <a:pt x="637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33" name="フリーフォーム 1432">
            <a:extLst>
              <a:ext uri="{FF2B5EF4-FFF2-40B4-BE49-F238E27FC236}">
                <a16:creationId xmlns:a16="http://schemas.microsoft.com/office/drawing/2014/main" id="{820F3A1E-EAF9-0833-21D8-DD7B1FCA9A0B}"/>
              </a:ext>
            </a:extLst>
          </p:cNvPr>
          <p:cNvSpPr/>
          <p:nvPr/>
        </p:nvSpPr>
        <p:spPr>
          <a:xfrm>
            <a:off x="3634886" y="6257791"/>
            <a:ext cx="343393" cy="216635"/>
          </a:xfrm>
          <a:custGeom>
            <a:avLst/>
            <a:gdLst>
              <a:gd name="connsiteX0" fmla="*/ 343389 w 343393"/>
              <a:gd name="connsiteY0" fmla="*/ 134 h 216635"/>
              <a:gd name="connsiteX1" fmla="*/ 108439 w 343393"/>
              <a:gd name="connsiteY1" fmla="*/ 92209 h 216635"/>
              <a:gd name="connsiteX2" fmla="*/ 489 w 343393"/>
              <a:gd name="connsiteY2" fmla="*/ 216034 h 216635"/>
              <a:gd name="connsiteX3" fmla="*/ 70339 w 343393"/>
              <a:gd name="connsiteY3" fmla="*/ 136659 h 216635"/>
              <a:gd name="connsiteX4" fmla="*/ 114789 w 343393"/>
              <a:gd name="connsiteY4" fmla="*/ 73159 h 216635"/>
              <a:gd name="connsiteX5" fmla="*/ 343389 w 343393"/>
              <a:gd name="connsiteY5" fmla="*/ 134 h 2166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43393" h="216635">
                <a:moveTo>
                  <a:pt x="343389" y="134"/>
                </a:moveTo>
                <a:cubicBezTo>
                  <a:pt x="342331" y="3309"/>
                  <a:pt x="165589" y="56226"/>
                  <a:pt x="108439" y="92209"/>
                </a:cubicBezTo>
                <a:cubicBezTo>
                  <a:pt x="51289" y="128192"/>
                  <a:pt x="6839" y="208626"/>
                  <a:pt x="489" y="216034"/>
                </a:cubicBezTo>
                <a:cubicBezTo>
                  <a:pt x="-5861" y="223442"/>
                  <a:pt x="51289" y="160471"/>
                  <a:pt x="70339" y="136659"/>
                </a:cubicBezTo>
                <a:cubicBezTo>
                  <a:pt x="89389" y="112847"/>
                  <a:pt x="72985" y="95384"/>
                  <a:pt x="114789" y="73159"/>
                </a:cubicBezTo>
                <a:cubicBezTo>
                  <a:pt x="156593" y="50934"/>
                  <a:pt x="344447" y="-3041"/>
                  <a:pt x="343389" y="13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34" name="フリーフォーム 1433">
            <a:extLst>
              <a:ext uri="{FF2B5EF4-FFF2-40B4-BE49-F238E27FC236}">
                <a16:creationId xmlns:a16="http://schemas.microsoft.com/office/drawing/2014/main" id="{98CA0792-5196-C51A-D212-CA4F46EC6F53}"/>
              </a:ext>
            </a:extLst>
          </p:cNvPr>
          <p:cNvSpPr/>
          <p:nvPr/>
        </p:nvSpPr>
        <p:spPr>
          <a:xfrm>
            <a:off x="2711414" y="6461124"/>
            <a:ext cx="63708" cy="193938"/>
          </a:xfrm>
          <a:custGeom>
            <a:avLst/>
            <a:gdLst>
              <a:gd name="connsiteX0" fmla="*/ 36 w 63708"/>
              <a:gd name="connsiteY0" fmla="*/ 1 h 193938"/>
              <a:gd name="connsiteX1" fmla="*/ 12736 w 63708"/>
              <a:gd name="connsiteY1" fmla="*/ 127001 h 193938"/>
              <a:gd name="connsiteX2" fmla="*/ 63536 w 63708"/>
              <a:gd name="connsiteY2" fmla="*/ 193676 h 193938"/>
              <a:gd name="connsiteX3" fmla="*/ 28611 w 63708"/>
              <a:gd name="connsiteY3" fmla="*/ 149226 h 193938"/>
              <a:gd name="connsiteX4" fmla="*/ 9561 w 63708"/>
              <a:gd name="connsiteY4" fmla="*/ 123826 h 193938"/>
              <a:gd name="connsiteX5" fmla="*/ 36 w 63708"/>
              <a:gd name="connsiteY5" fmla="*/ 1 h 1939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708" h="193938">
                <a:moveTo>
                  <a:pt x="36" y="1"/>
                </a:moveTo>
                <a:cubicBezTo>
                  <a:pt x="565" y="530"/>
                  <a:pt x="2153" y="94722"/>
                  <a:pt x="12736" y="127001"/>
                </a:cubicBezTo>
                <a:cubicBezTo>
                  <a:pt x="23319" y="159280"/>
                  <a:pt x="60890" y="189972"/>
                  <a:pt x="63536" y="193676"/>
                </a:cubicBezTo>
                <a:cubicBezTo>
                  <a:pt x="66182" y="197380"/>
                  <a:pt x="37607" y="160868"/>
                  <a:pt x="28611" y="149226"/>
                </a:cubicBezTo>
                <a:cubicBezTo>
                  <a:pt x="19615" y="137584"/>
                  <a:pt x="14323" y="143405"/>
                  <a:pt x="9561" y="123826"/>
                </a:cubicBezTo>
                <a:cubicBezTo>
                  <a:pt x="4799" y="104247"/>
                  <a:pt x="-493" y="-528"/>
                  <a:pt x="36" y="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35" name="フリーフォーム 1434">
            <a:extLst>
              <a:ext uri="{FF2B5EF4-FFF2-40B4-BE49-F238E27FC236}">
                <a16:creationId xmlns:a16="http://schemas.microsoft.com/office/drawing/2014/main" id="{5A5B4643-F0F1-CC2F-C685-3C3E755657A0}"/>
              </a:ext>
            </a:extLst>
          </p:cNvPr>
          <p:cNvSpPr/>
          <p:nvPr/>
        </p:nvSpPr>
        <p:spPr>
          <a:xfrm>
            <a:off x="4356087" y="6083275"/>
            <a:ext cx="657358" cy="222279"/>
          </a:xfrm>
          <a:custGeom>
            <a:avLst/>
            <a:gdLst>
              <a:gd name="connsiteX0" fmla="*/ 657238 w 657358"/>
              <a:gd name="connsiteY0" fmla="*/ 25 h 222279"/>
              <a:gd name="connsiteX1" fmla="*/ 238138 w 657358"/>
              <a:gd name="connsiteY1" fmla="*/ 165125 h 222279"/>
              <a:gd name="connsiteX2" fmla="*/ 288938 w 657358"/>
              <a:gd name="connsiteY2" fmla="*/ 171475 h 222279"/>
              <a:gd name="connsiteX3" fmla="*/ 13 w 657358"/>
              <a:gd name="connsiteY3" fmla="*/ 222275 h 222279"/>
              <a:gd name="connsiteX4" fmla="*/ 301638 w 657358"/>
              <a:gd name="connsiteY4" fmla="*/ 168300 h 222279"/>
              <a:gd name="connsiteX5" fmla="*/ 361963 w 657358"/>
              <a:gd name="connsiteY5" fmla="*/ 130200 h 222279"/>
              <a:gd name="connsiteX6" fmla="*/ 282588 w 657358"/>
              <a:gd name="connsiteY6" fmla="*/ 152425 h 222279"/>
              <a:gd name="connsiteX7" fmla="*/ 657238 w 657358"/>
              <a:gd name="connsiteY7" fmla="*/ 25 h 2222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57358" h="222279">
                <a:moveTo>
                  <a:pt x="657238" y="25"/>
                </a:moveTo>
                <a:cubicBezTo>
                  <a:pt x="649830" y="2142"/>
                  <a:pt x="299521" y="136550"/>
                  <a:pt x="238138" y="165125"/>
                </a:cubicBezTo>
                <a:cubicBezTo>
                  <a:pt x="176755" y="193700"/>
                  <a:pt x="328625" y="161950"/>
                  <a:pt x="288938" y="171475"/>
                </a:cubicBezTo>
                <a:cubicBezTo>
                  <a:pt x="249250" y="181000"/>
                  <a:pt x="-2104" y="222804"/>
                  <a:pt x="13" y="222275"/>
                </a:cubicBezTo>
                <a:cubicBezTo>
                  <a:pt x="2130" y="221746"/>
                  <a:pt x="241313" y="183646"/>
                  <a:pt x="301638" y="168300"/>
                </a:cubicBezTo>
                <a:cubicBezTo>
                  <a:pt x="361963" y="152954"/>
                  <a:pt x="365138" y="132846"/>
                  <a:pt x="361963" y="130200"/>
                </a:cubicBezTo>
                <a:cubicBezTo>
                  <a:pt x="358788" y="127554"/>
                  <a:pt x="237609" y="174121"/>
                  <a:pt x="282588" y="152425"/>
                </a:cubicBezTo>
                <a:cubicBezTo>
                  <a:pt x="327567" y="130729"/>
                  <a:pt x="664646" y="-2092"/>
                  <a:pt x="657238" y="2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36" name="フリーフォーム 1435">
            <a:extLst>
              <a:ext uri="{FF2B5EF4-FFF2-40B4-BE49-F238E27FC236}">
                <a16:creationId xmlns:a16="http://schemas.microsoft.com/office/drawing/2014/main" id="{1CB59487-29A4-E613-8EFF-9729F5975616}"/>
              </a:ext>
            </a:extLst>
          </p:cNvPr>
          <p:cNvSpPr/>
          <p:nvPr/>
        </p:nvSpPr>
        <p:spPr>
          <a:xfrm>
            <a:off x="5028673" y="5721222"/>
            <a:ext cx="137166" cy="295561"/>
          </a:xfrm>
          <a:custGeom>
            <a:avLst/>
            <a:gdLst>
              <a:gd name="connsiteX0" fmla="*/ 137052 w 137166"/>
              <a:gd name="connsiteY0" fmla="*/ 128 h 295561"/>
              <a:gd name="connsiteX1" fmla="*/ 32277 w 137166"/>
              <a:gd name="connsiteY1" fmla="*/ 146178 h 295561"/>
              <a:gd name="connsiteX2" fmla="*/ 10052 w 137166"/>
              <a:gd name="connsiteY2" fmla="*/ 295403 h 295561"/>
              <a:gd name="connsiteX3" fmla="*/ 10052 w 137166"/>
              <a:gd name="connsiteY3" fmla="*/ 171578 h 295561"/>
              <a:gd name="connsiteX4" fmla="*/ 137052 w 137166"/>
              <a:gd name="connsiteY4" fmla="*/ 128 h 2955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7166" h="295561">
                <a:moveTo>
                  <a:pt x="137052" y="128"/>
                </a:moveTo>
                <a:cubicBezTo>
                  <a:pt x="140756" y="-4105"/>
                  <a:pt x="53444" y="96966"/>
                  <a:pt x="32277" y="146178"/>
                </a:cubicBezTo>
                <a:cubicBezTo>
                  <a:pt x="11110" y="195390"/>
                  <a:pt x="13756" y="291170"/>
                  <a:pt x="10052" y="295403"/>
                </a:cubicBezTo>
                <a:cubicBezTo>
                  <a:pt x="6348" y="299636"/>
                  <a:pt x="-10586" y="218145"/>
                  <a:pt x="10052" y="171578"/>
                </a:cubicBezTo>
                <a:cubicBezTo>
                  <a:pt x="30690" y="125011"/>
                  <a:pt x="133348" y="4361"/>
                  <a:pt x="137052" y="12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37" name="フリーフォーム 1436">
            <a:extLst>
              <a:ext uri="{FF2B5EF4-FFF2-40B4-BE49-F238E27FC236}">
                <a16:creationId xmlns:a16="http://schemas.microsoft.com/office/drawing/2014/main" id="{F4407D21-6DD2-4130-9BA3-0B8F6B559497}"/>
              </a:ext>
            </a:extLst>
          </p:cNvPr>
          <p:cNvSpPr/>
          <p:nvPr/>
        </p:nvSpPr>
        <p:spPr>
          <a:xfrm>
            <a:off x="2612956" y="6708763"/>
            <a:ext cx="64337" cy="781109"/>
          </a:xfrm>
          <a:custGeom>
            <a:avLst/>
            <a:gdLst>
              <a:gd name="connsiteX0" fmla="*/ 38169 w 64337"/>
              <a:gd name="connsiteY0" fmla="*/ 12 h 781109"/>
              <a:gd name="connsiteX1" fmla="*/ 50869 w 64337"/>
              <a:gd name="connsiteY1" fmla="*/ 546112 h 781109"/>
              <a:gd name="connsiteX2" fmla="*/ 69 w 64337"/>
              <a:gd name="connsiteY2" fmla="*/ 781062 h 781109"/>
              <a:gd name="connsiteX3" fmla="*/ 63569 w 64337"/>
              <a:gd name="connsiteY3" fmla="*/ 530237 h 781109"/>
              <a:gd name="connsiteX4" fmla="*/ 38169 w 64337"/>
              <a:gd name="connsiteY4" fmla="*/ 12 h 7811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4337" h="781109">
                <a:moveTo>
                  <a:pt x="38169" y="12"/>
                </a:moveTo>
                <a:cubicBezTo>
                  <a:pt x="36052" y="2658"/>
                  <a:pt x="57219" y="415937"/>
                  <a:pt x="50869" y="546112"/>
                </a:cubicBezTo>
                <a:cubicBezTo>
                  <a:pt x="44519" y="676287"/>
                  <a:pt x="-2048" y="783708"/>
                  <a:pt x="69" y="781062"/>
                </a:cubicBezTo>
                <a:cubicBezTo>
                  <a:pt x="2186" y="778416"/>
                  <a:pt x="57748" y="658295"/>
                  <a:pt x="63569" y="530237"/>
                </a:cubicBezTo>
                <a:cubicBezTo>
                  <a:pt x="69390" y="402179"/>
                  <a:pt x="40286" y="-2634"/>
                  <a:pt x="38169" y="1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38" name="フリーフォーム 1437">
            <a:extLst>
              <a:ext uri="{FF2B5EF4-FFF2-40B4-BE49-F238E27FC236}">
                <a16:creationId xmlns:a16="http://schemas.microsoft.com/office/drawing/2014/main" id="{F14AE23E-E8F2-7DA0-F023-8F160BF056AC}"/>
              </a:ext>
            </a:extLst>
          </p:cNvPr>
          <p:cNvSpPr/>
          <p:nvPr/>
        </p:nvSpPr>
        <p:spPr>
          <a:xfrm>
            <a:off x="3225739" y="3501873"/>
            <a:ext cx="241438" cy="505089"/>
          </a:xfrm>
          <a:custGeom>
            <a:avLst/>
            <a:gdLst>
              <a:gd name="connsiteX0" fmla="*/ 61 w 241438"/>
              <a:gd name="connsiteY0" fmla="*/ 152 h 505089"/>
              <a:gd name="connsiteX1" fmla="*/ 50861 w 241438"/>
              <a:gd name="connsiteY1" fmla="*/ 187477 h 505089"/>
              <a:gd name="connsiteX2" fmla="*/ 34986 w 241438"/>
              <a:gd name="connsiteY2" fmla="*/ 168427 h 505089"/>
              <a:gd name="connsiteX3" fmla="*/ 127061 w 241438"/>
              <a:gd name="connsiteY3" fmla="*/ 320827 h 505089"/>
              <a:gd name="connsiteX4" fmla="*/ 136586 w 241438"/>
              <a:gd name="connsiteY4" fmla="*/ 428777 h 505089"/>
              <a:gd name="connsiteX5" fmla="*/ 241361 w 241438"/>
              <a:gd name="connsiteY5" fmla="*/ 504977 h 505089"/>
              <a:gd name="connsiteX6" fmla="*/ 152461 w 241438"/>
              <a:gd name="connsiteY6" fmla="*/ 441477 h 505089"/>
              <a:gd name="connsiteX7" fmla="*/ 85786 w 241438"/>
              <a:gd name="connsiteY7" fmla="*/ 279552 h 505089"/>
              <a:gd name="connsiteX8" fmla="*/ 50861 w 241438"/>
              <a:gd name="connsiteY8" fmla="*/ 174777 h 505089"/>
              <a:gd name="connsiteX9" fmla="*/ 63561 w 241438"/>
              <a:gd name="connsiteY9" fmla="*/ 225577 h 505089"/>
              <a:gd name="connsiteX10" fmla="*/ 61 w 241438"/>
              <a:gd name="connsiteY10" fmla="*/ 152 h 5050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41438" h="505089">
                <a:moveTo>
                  <a:pt x="61" y="152"/>
                </a:moveTo>
                <a:cubicBezTo>
                  <a:pt x="-2056" y="-6198"/>
                  <a:pt x="50861" y="187477"/>
                  <a:pt x="50861" y="187477"/>
                </a:cubicBezTo>
                <a:cubicBezTo>
                  <a:pt x="56682" y="215523"/>
                  <a:pt x="22286" y="146202"/>
                  <a:pt x="34986" y="168427"/>
                </a:cubicBezTo>
                <a:cubicBezTo>
                  <a:pt x="47686" y="190652"/>
                  <a:pt x="110128" y="277435"/>
                  <a:pt x="127061" y="320827"/>
                </a:cubicBezTo>
                <a:cubicBezTo>
                  <a:pt x="143994" y="364219"/>
                  <a:pt x="117536" y="398085"/>
                  <a:pt x="136586" y="428777"/>
                </a:cubicBezTo>
                <a:cubicBezTo>
                  <a:pt x="155636" y="459469"/>
                  <a:pt x="238715" y="502860"/>
                  <a:pt x="241361" y="504977"/>
                </a:cubicBezTo>
                <a:cubicBezTo>
                  <a:pt x="244007" y="507094"/>
                  <a:pt x="178390" y="479048"/>
                  <a:pt x="152461" y="441477"/>
                </a:cubicBezTo>
                <a:cubicBezTo>
                  <a:pt x="126532" y="403906"/>
                  <a:pt x="102719" y="324002"/>
                  <a:pt x="85786" y="279552"/>
                </a:cubicBezTo>
                <a:cubicBezTo>
                  <a:pt x="68853" y="235102"/>
                  <a:pt x="54565" y="183773"/>
                  <a:pt x="50861" y="174777"/>
                </a:cubicBezTo>
                <a:cubicBezTo>
                  <a:pt x="47157" y="165781"/>
                  <a:pt x="72557" y="249919"/>
                  <a:pt x="63561" y="225577"/>
                </a:cubicBezTo>
                <a:cubicBezTo>
                  <a:pt x="54565" y="201235"/>
                  <a:pt x="2178" y="6502"/>
                  <a:pt x="61" y="152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39" name="フリーフォーム 1438">
            <a:extLst>
              <a:ext uri="{FF2B5EF4-FFF2-40B4-BE49-F238E27FC236}">
                <a16:creationId xmlns:a16="http://schemas.microsoft.com/office/drawing/2014/main" id="{7F487640-D0DF-ECAD-3D29-F102F33BBA53}"/>
              </a:ext>
            </a:extLst>
          </p:cNvPr>
          <p:cNvSpPr/>
          <p:nvPr/>
        </p:nvSpPr>
        <p:spPr>
          <a:xfrm>
            <a:off x="4000494" y="3790705"/>
            <a:ext cx="83076" cy="519769"/>
          </a:xfrm>
          <a:custGeom>
            <a:avLst/>
            <a:gdLst>
              <a:gd name="connsiteX0" fmla="*/ 34931 w 83076"/>
              <a:gd name="connsiteY0" fmla="*/ 245 h 519769"/>
              <a:gd name="connsiteX1" fmla="*/ 12706 w 83076"/>
              <a:gd name="connsiteY1" fmla="*/ 292345 h 519769"/>
              <a:gd name="connsiteX2" fmla="*/ 34931 w 83076"/>
              <a:gd name="connsiteY2" fmla="*/ 371720 h 519769"/>
              <a:gd name="connsiteX3" fmla="*/ 15881 w 83076"/>
              <a:gd name="connsiteY3" fmla="*/ 327270 h 519769"/>
              <a:gd name="connsiteX4" fmla="*/ 82556 w 83076"/>
              <a:gd name="connsiteY4" fmla="*/ 517770 h 519769"/>
              <a:gd name="connsiteX5" fmla="*/ 44456 w 83076"/>
              <a:gd name="connsiteY5" fmla="*/ 416170 h 519769"/>
              <a:gd name="connsiteX6" fmla="*/ 6 w 83076"/>
              <a:gd name="connsiteY6" fmla="*/ 244720 h 519769"/>
              <a:gd name="connsiteX7" fmla="*/ 34931 w 83076"/>
              <a:gd name="connsiteY7" fmla="*/ 245 h 5197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83076" h="519769">
                <a:moveTo>
                  <a:pt x="34931" y="245"/>
                </a:moveTo>
                <a:cubicBezTo>
                  <a:pt x="37048" y="8182"/>
                  <a:pt x="12706" y="230433"/>
                  <a:pt x="12706" y="292345"/>
                </a:cubicBezTo>
                <a:cubicBezTo>
                  <a:pt x="12706" y="354257"/>
                  <a:pt x="34402" y="365899"/>
                  <a:pt x="34931" y="371720"/>
                </a:cubicBezTo>
                <a:cubicBezTo>
                  <a:pt x="35460" y="377541"/>
                  <a:pt x="7944" y="302928"/>
                  <a:pt x="15881" y="327270"/>
                </a:cubicBezTo>
                <a:cubicBezTo>
                  <a:pt x="23818" y="351612"/>
                  <a:pt x="77793" y="502953"/>
                  <a:pt x="82556" y="517770"/>
                </a:cubicBezTo>
                <a:cubicBezTo>
                  <a:pt x="87319" y="532587"/>
                  <a:pt x="58214" y="461678"/>
                  <a:pt x="44456" y="416170"/>
                </a:cubicBezTo>
                <a:cubicBezTo>
                  <a:pt x="30698" y="370662"/>
                  <a:pt x="535" y="310337"/>
                  <a:pt x="6" y="244720"/>
                </a:cubicBezTo>
                <a:cubicBezTo>
                  <a:pt x="-523" y="179103"/>
                  <a:pt x="32814" y="-7692"/>
                  <a:pt x="34931" y="245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40" name="フリーフォーム 1439">
            <a:extLst>
              <a:ext uri="{FF2B5EF4-FFF2-40B4-BE49-F238E27FC236}">
                <a16:creationId xmlns:a16="http://schemas.microsoft.com/office/drawing/2014/main" id="{AAB956B9-859E-FB72-3DA1-14D77553279C}"/>
              </a:ext>
            </a:extLst>
          </p:cNvPr>
          <p:cNvSpPr/>
          <p:nvPr/>
        </p:nvSpPr>
        <p:spPr>
          <a:xfrm>
            <a:off x="3317019" y="4116792"/>
            <a:ext cx="217299" cy="118741"/>
          </a:xfrm>
          <a:custGeom>
            <a:avLst/>
            <a:gdLst>
              <a:gd name="connsiteX0" fmla="*/ 19906 w 217299"/>
              <a:gd name="connsiteY0" fmla="*/ 118658 h 118741"/>
              <a:gd name="connsiteX1" fmla="*/ 73881 w 217299"/>
              <a:gd name="connsiteY1" fmla="*/ 32933 h 118741"/>
              <a:gd name="connsiteX2" fmla="*/ 77056 w 217299"/>
              <a:gd name="connsiteY2" fmla="*/ 32933 h 118741"/>
              <a:gd name="connsiteX3" fmla="*/ 4031 w 217299"/>
              <a:gd name="connsiteY3" fmla="*/ 1183 h 118741"/>
              <a:gd name="connsiteX4" fmla="*/ 216756 w 217299"/>
              <a:gd name="connsiteY4" fmla="*/ 80558 h 118741"/>
              <a:gd name="connsiteX5" fmla="*/ 64356 w 217299"/>
              <a:gd name="connsiteY5" fmla="*/ 13883 h 118741"/>
              <a:gd name="connsiteX6" fmla="*/ 19906 w 217299"/>
              <a:gd name="connsiteY6" fmla="*/ 118658 h 1187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17299" h="118741">
                <a:moveTo>
                  <a:pt x="19906" y="118658"/>
                </a:moveTo>
                <a:cubicBezTo>
                  <a:pt x="21493" y="121833"/>
                  <a:pt x="73881" y="32933"/>
                  <a:pt x="73881" y="32933"/>
                </a:cubicBezTo>
                <a:cubicBezTo>
                  <a:pt x="83406" y="18646"/>
                  <a:pt x="88698" y="38225"/>
                  <a:pt x="77056" y="32933"/>
                </a:cubicBezTo>
                <a:cubicBezTo>
                  <a:pt x="65414" y="27641"/>
                  <a:pt x="-19252" y="-6755"/>
                  <a:pt x="4031" y="1183"/>
                </a:cubicBezTo>
                <a:cubicBezTo>
                  <a:pt x="27314" y="9120"/>
                  <a:pt x="206702" y="78441"/>
                  <a:pt x="216756" y="80558"/>
                </a:cubicBezTo>
                <a:cubicBezTo>
                  <a:pt x="226810" y="82675"/>
                  <a:pt x="94519" y="10179"/>
                  <a:pt x="64356" y="13883"/>
                </a:cubicBezTo>
                <a:cubicBezTo>
                  <a:pt x="34194" y="17587"/>
                  <a:pt x="18319" y="115483"/>
                  <a:pt x="19906" y="118658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41" name="フリーフォーム 1440">
            <a:extLst>
              <a:ext uri="{FF2B5EF4-FFF2-40B4-BE49-F238E27FC236}">
                <a16:creationId xmlns:a16="http://schemas.microsoft.com/office/drawing/2014/main" id="{88298309-6438-A5AE-A38E-8015B6702D29}"/>
              </a:ext>
            </a:extLst>
          </p:cNvPr>
          <p:cNvSpPr/>
          <p:nvPr/>
        </p:nvSpPr>
        <p:spPr>
          <a:xfrm>
            <a:off x="3390855" y="4203015"/>
            <a:ext cx="209637" cy="140567"/>
          </a:xfrm>
          <a:custGeom>
            <a:avLst/>
            <a:gdLst>
              <a:gd name="connsiteX0" fmla="*/ 45 w 209637"/>
              <a:gd name="connsiteY0" fmla="*/ 685 h 140567"/>
              <a:gd name="connsiteX1" fmla="*/ 139745 w 209637"/>
              <a:gd name="connsiteY1" fmla="*/ 13385 h 140567"/>
              <a:gd name="connsiteX2" fmla="*/ 111170 w 209637"/>
              <a:gd name="connsiteY2" fmla="*/ 45135 h 140567"/>
              <a:gd name="connsiteX3" fmla="*/ 155620 w 209637"/>
              <a:gd name="connsiteY3" fmla="*/ 95935 h 140567"/>
              <a:gd name="connsiteX4" fmla="*/ 101645 w 209637"/>
              <a:gd name="connsiteY4" fmla="*/ 73710 h 140567"/>
              <a:gd name="connsiteX5" fmla="*/ 209595 w 209637"/>
              <a:gd name="connsiteY5" fmla="*/ 140385 h 140567"/>
              <a:gd name="connsiteX6" fmla="*/ 114345 w 209637"/>
              <a:gd name="connsiteY6" fmla="*/ 92760 h 140567"/>
              <a:gd name="connsiteX7" fmla="*/ 85770 w 209637"/>
              <a:gd name="connsiteY7" fmla="*/ 70535 h 140567"/>
              <a:gd name="connsiteX8" fmla="*/ 123870 w 209637"/>
              <a:gd name="connsiteY8" fmla="*/ 32435 h 140567"/>
              <a:gd name="connsiteX9" fmla="*/ 45 w 209637"/>
              <a:gd name="connsiteY9" fmla="*/ 685 h 1405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9637" h="140567">
                <a:moveTo>
                  <a:pt x="45" y="685"/>
                </a:moveTo>
                <a:cubicBezTo>
                  <a:pt x="2691" y="-2490"/>
                  <a:pt x="121224" y="5977"/>
                  <a:pt x="139745" y="13385"/>
                </a:cubicBezTo>
                <a:cubicBezTo>
                  <a:pt x="158266" y="20793"/>
                  <a:pt x="108524" y="31377"/>
                  <a:pt x="111170" y="45135"/>
                </a:cubicBezTo>
                <a:cubicBezTo>
                  <a:pt x="113816" y="58893"/>
                  <a:pt x="157207" y="91173"/>
                  <a:pt x="155620" y="95935"/>
                </a:cubicBezTo>
                <a:cubicBezTo>
                  <a:pt x="154033" y="100697"/>
                  <a:pt x="92649" y="66302"/>
                  <a:pt x="101645" y="73710"/>
                </a:cubicBezTo>
                <a:cubicBezTo>
                  <a:pt x="110641" y="81118"/>
                  <a:pt x="207478" y="137210"/>
                  <a:pt x="209595" y="140385"/>
                </a:cubicBezTo>
                <a:cubicBezTo>
                  <a:pt x="211712" y="143560"/>
                  <a:pt x="134982" y="104402"/>
                  <a:pt x="114345" y="92760"/>
                </a:cubicBezTo>
                <a:cubicBezTo>
                  <a:pt x="93708" y="81118"/>
                  <a:pt x="84183" y="80589"/>
                  <a:pt x="85770" y="70535"/>
                </a:cubicBezTo>
                <a:cubicBezTo>
                  <a:pt x="87357" y="60481"/>
                  <a:pt x="137628" y="41431"/>
                  <a:pt x="123870" y="32435"/>
                </a:cubicBezTo>
                <a:cubicBezTo>
                  <a:pt x="110112" y="23439"/>
                  <a:pt x="-2601" y="3860"/>
                  <a:pt x="45" y="685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42" name="フリーフォーム 1441">
            <a:extLst>
              <a:ext uri="{FF2B5EF4-FFF2-40B4-BE49-F238E27FC236}">
                <a16:creationId xmlns:a16="http://schemas.microsoft.com/office/drawing/2014/main" id="{68A1ED5D-AE78-3DA5-7244-8B9076EC39E3}"/>
              </a:ext>
            </a:extLst>
          </p:cNvPr>
          <p:cNvSpPr/>
          <p:nvPr/>
        </p:nvSpPr>
        <p:spPr>
          <a:xfrm>
            <a:off x="3883016" y="5292651"/>
            <a:ext cx="136570" cy="767264"/>
          </a:xfrm>
          <a:custGeom>
            <a:avLst/>
            <a:gdLst>
              <a:gd name="connsiteX0" fmla="*/ 9 w 136570"/>
              <a:gd name="connsiteY0" fmla="*/ 74 h 767264"/>
              <a:gd name="connsiteX1" fmla="*/ 111134 w 136570"/>
              <a:gd name="connsiteY1" fmla="*/ 454099 h 767264"/>
              <a:gd name="connsiteX2" fmla="*/ 111134 w 136570"/>
              <a:gd name="connsiteY2" fmla="*/ 358849 h 767264"/>
              <a:gd name="connsiteX3" fmla="*/ 136534 w 136570"/>
              <a:gd name="connsiteY3" fmla="*/ 765249 h 767264"/>
              <a:gd name="connsiteX4" fmla="*/ 104784 w 136570"/>
              <a:gd name="connsiteY4" fmla="*/ 492199 h 767264"/>
              <a:gd name="connsiteX5" fmla="*/ 9 w 136570"/>
              <a:gd name="connsiteY5" fmla="*/ 74 h 7672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36570" h="767264">
                <a:moveTo>
                  <a:pt x="9" y="74"/>
                </a:moveTo>
                <a:cubicBezTo>
                  <a:pt x="1067" y="-6276"/>
                  <a:pt x="92613" y="394303"/>
                  <a:pt x="111134" y="454099"/>
                </a:cubicBezTo>
                <a:cubicBezTo>
                  <a:pt x="129655" y="513895"/>
                  <a:pt x="106901" y="306991"/>
                  <a:pt x="111134" y="358849"/>
                </a:cubicBezTo>
                <a:cubicBezTo>
                  <a:pt x="115367" y="410707"/>
                  <a:pt x="137592" y="743024"/>
                  <a:pt x="136534" y="765249"/>
                </a:cubicBezTo>
                <a:cubicBezTo>
                  <a:pt x="135476" y="787474"/>
                  <a:pt x="125422" y="621316"/>
                  <a:pt x="104784" y="492199"/>
                </a:cubicBezTo>
                <a:cubicBezTo>
                  <a:pt x="84147" y="363082"/>
                  <a:pt x="-1049" y="6424"/>
                  <a:pt x="9" y="7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43" name="フリーフォーム 1442">
            <a:extLst>
              <a:ext uri="{FF2B5EF4-FFF2-40B4-BE49-F238E27FC236}">
                <a16:creationId xmlns:a16="http://schemas.microsoft.com/office/drawing/2014/main" id="{DDB77955-95B6-61BC-97AE-990CBFE9EA68}"/>
              </a:ext>
            </a:extLst>
          </p:cNvPr>
          <p:cNvSpPr/>
          <p:nvPr/>
        </p:nvSpPr>
        <p:spPr>
          <a:xfrm>
            <a:off x="4060438" y="5056923"/>
            <a:ext cx="67099" cy="702799"/>
          </a:xfrm>
          <a:custGeom>
            <a:avLst/>
            <a:gdLst>
              <a:gd name="connsiteX0" fmla="*/ 67062 w 67099"/>
              <a:gd name="connsiteY0" fmla="*/ 852 h 702799"/>
              <a:gd name="connsiteX1" fmla="*/ 13087 w 67099"/>
              <a:gd name="connsiteY1" fmla="*/ 245327 h 702799"/>
              <a:gd name="connsiteX2" fmla="*/ 25787 w 67099"/>
              <a:gd name="connsiteY2" fmla="*/ 540602 h 702799"/>
              <a:gd name="connsiteX3" fmla="*/ 19437 w 67099"/>
              <a:gd name="connsiteY3" fmla="*/ 458052 h 702799"/>
              <a:gd name="connsiteX4" fmla="*/ 41662 w 67099"/>
              <a:gd name="connsiteY4" fmla="*/ 702527 h 702799"/>
              <a:gd name="connsiteX5" fmla="*/ 9912 w 67099"/>
              <a:gd name="connsiteY5" fmla="*/ 502502 h 702799"/>
              <a:gd name="connsiteX6" fmla="*/ 3562 w 67099"/>
              <a:gd name="connsiteY6" fmla="*/ 331052 h 702799"/>
              <a:gd name="connsiteX7" fmla="*/ 67062 w 67099"/>
              <a:gd name="connsiteY7" fmla="*/ 852 h 7027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7099" h="702799">
                <a:moveTo>
                  <a:pt x="67062" y="852"/>
                </a:moveTo>
                <a:cubicBezTo>
                  <a:pt x="68649" y="-13435"/>
                  <a:pt x="19966" y="155369"/>
                  <a:pt x="13087" y="245327"/>
                </a:cubicBezTo>
                <a:cubicBezTo>
                  <a:pt x="6208" y="335285"/>
                  <a:pt x="24729" y="505148"/>
                  <a:pt x="25787" y="540602"/>
                </a:cubicBezTo>
                <a:cubicBezTo>
                  <a:pt x="26845" y="576056"/>
                  <a:pt x="16791" y="431065"/>
                  <a:pt x="19437" y="458052"/>
                </a:cubicBezTo>
                <a:cubicBezTo>
                  <a:pt x="22083" y="485040"/>
                  <a:pt x="43249" y="695119"/>
                  <a:pt x="41662" y="702527"/>
                </a:cubicBezTo>
                <a:cubicBezTo>
                  <a:pt x="40075" y="709935"/>
                  <a:pt x="16262" y="564415"/>
                  <a:pt x="9912" y="502502"/>
                </a:cubicBezTo>
                <a:cubicBezTo>
                  <a:pt x="3562" y="440590"/>
                  <a:pt x="-4905" y="409369"/>
                  <a:pt x="3562" y="331052"/>
                </a:cubicBezTo>
                <a:cubicBezTo>
                  <a:pt x="12029" y="252735"/>
                  <a:pt x="65475" y="15139"/>
                  <a:pt x="67062" y="852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44" name="フリーフォーム 1443">
            <a:extLst>
              <a:ext uri="{FF2B5EF4-FFF2-40B4-BE49-F238E27FC236}">
                <a16:creationId xmlns:a16="http://schemas.microsoft.com/office/drawing/2014/main" id="{E2FB157F-60BA-5662-DC9D-82FCEDD4E0F6}"/>
              </a:ext>
            </a:extLst>
          </p:cNvPr>
          <p:cNvSpPr/>
          <p:nvPr/>
        </p:nvSpPr>
        <p:spPr>
          <a:xfrm>
            <a:off x="3371440" y="4978067"/>
            <a:ext cx="448393" cy="359988"/>
          </a:xfrm>
          <a:custGeom>
            <a:avLst/>
            <a:gdLst>
              <a:gd name="connsiteX0" fmla="*/ 410 w 448393"/>
              <a:gd name="connsiteY0" fmla="*/ 333 h 359988"/>
              <a:gd name="connsiteX1" fmla="*/ 302035 w 448393"/>
              <a:gd name="connsiteY1" fmla="*/ 206708 h 359988"/>
              <a:gd name="connsiteX2" fmla="*/ 444910 w 448393"/>
              <a:gd name="connsiteY2" fmla="*/ 359108 h 359988"/>
              <a:gd name="connsiteX3" fmla="*/ 371885 w 448393"/>
              <a:gd name="connsiteY3" fmla="*/ 257508 h 359988"/>
              <a:gd name="connsiteX4" fmla="*/ 410 w 448393"/>
              <a:gd name="connsiteY4" fmla="*/ 333 h 359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48393" h="359988">
                <a:moveTo>
                  <a:pt x="410" y="333"/>
                </a:moveTo>
                <a:cubicBezTo>
                  <a:pt x="-11232" y="-8134"/>
                  <a:pt x="227952" y="146912"/>
                  <a:pt x="302035" y="206708"/>
                </a:cubicBezTo>
                <a:cubicBezTo>
                  <a:pt x="376118" y="266504"/>
                  <a:pt x="433268" y="350641"/>
                  <a:pt x="444910" y="359108"/>
                </a:cubicBezTo>
                <a:cubicBezTo>
                  <a:pt x="456552" y="367575"/>
                  <a:pt x="440677" y="313600"/>
                  <a:pt x="371885" y="257508"/>
                </a:cubicBezTo>
                <a:cubicBezTo>
                  <a:pt x="303093" y="201416"/>
                  <a:pt x="12052" y="8800"/>
                  <a:pt x="410" y="333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45" name="フリーフォーム 1444">
            <a:extLst>
              <a:ext uri="{FF2B5EF4-FFF2-40B4-BE49-F238E27FC236}">
                <a16:creationId xmlns:a16="http://schemas.microsoft.com/office/drawing/2014/main" id="{6333FFE3-C808-1D1C-2F8E-9E85A6A7AA68}"/>
              </a:ext>
            </a:extLst>
          </p:cNvPr>
          <p:cNvSpPr/>
          <p:nvPr/>
        </p:nvSpPr>
        <p:spPr>
          <a:xfrm>
            <a:off x="3190875" y="6648271"/>
            <a:ext cx="95289" cy="732032"/>
          </a:xfrm>
          <a:custGeom>
            <a:avLst/>
            <a:gdLst>
              <a:gd name="connsiteX0" fmla="*/ 0 w 95289"/>
              <a:gd name="connsiteY0" fmla="*/ 179 h 732032"/>
              <a:gd name="connsiteX1" fmla="*/ 95250 w 95289"/>
              <a:gd name="connsiteY1" fmla="*/ 527229 h 732032"/>
              <a:gd name="connsiteX2" fmla="*/ 12700 w 95289"/>
              <a:gd name="connsiteY2" fmla="*/ 730429 h 732032"/>
              <a:gd name="connsiteX3" fmla="*/ 95250 w 95289"/>
              <a:gd name="connsiteY3" fmla="*/ 587554 h 732032"/>
              <a:gd name="connsiteX4" fmla="*/ 0 w 95289"/>
              <a:gd name="connsiteY4" fmla="*/ 179 h 7320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5289" h="732032">
                <a:moveTo>
                  <a:pt x="0" y="179"/>
                </a:moveTo>
                <a:cubicBezTo>
                  <a:pt x="0" y="-9875"/>
                  <a:pt x="93133" y="405521"/>
                  <a:pt x="95250" y="527229"/>
                </a:cubicBezTo>
                <a:cubicBezTo>
                  <a:pt x="97367" y="648937"/>
                  <a:pt x="12700" y="720375"/>
                  <a:pt x="12700" y="730429"/>
                </a:cubicBezTo>
                <a:cubicBezTo>
                  <a:pt x="12700" y="740483"/>
                  <a:pt x="93663" y="704500"/>
                  <a:pt x="95250" y="587554"/>
                </a:cubicBezTo>
                <a:cubicBezTo>
                  <a:pt x="96837" y="470608"/>
                  <a:pt x="0" y="10233"/>
                  <a:pt x="0" y="17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46" name="フリーフォーム 1445">
            <a:extLst>
              <a:ext uri="{FF2B5EF4-FFF2-40B4-BE49-F238E27FC236}">
                <a16:creationId xmlns:a16="http://schemas.microsoft.com/office/drawing/2014/main" id="{0C19EC25-A77E-B4A8-BA00-6FAD81209ADE}"/>
              </a:ext>
            </a:extLst>
          </p:cNvPr>
          <p:cNvSpPr/>
          <p:nvPr/>
        </p:nvSpPr>
        <p:spPr>
          <a:xfrm>
            <a:off x="3902066" y="6804025"/>
            <a:ext cx="523884" cy="330200"/>
          </a:xfrm>
          <a:custGeom>
            <a:avLst/>
            <a:gdLst>
              <a:gd name="connsiteX0" fmla="*/ 523884 w 523884"/>
              <a:gd name="connsiteY0" fmla="*/ 0 h 330200"/>
              <a:gd name="connsiteX1" fmla="*/ 107959 w 523884"/>
              <a:gd name="connsiteY1" fmla="*/ 174625 h 330200"/>
              <a:gd name="connsiteX2" fmla="*/ 9 w 523884"/>
              <a:gd name="connsiteY2" fmla="*/ 330200 h 330200"/>
              <a:gd name="connsiteX3" fmla="*/ 111134 w 523884"/>
              <a:gd name="connsiteY3" fmla="*/ 174625 h 330200"/>
              <a:gd name="connsiteX4" fmla="*/ 523884 w 523884"/>
              <a:gd name="connsiteY4" fmla="*/ 0 h 330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23884" h="330200">
                <a:moveTo>
                  <a:pt x="523884" y="0"/>
                </a:moveTo>
                <a:cubicBezTo>
                  <a:pt x="523355" y="0"/>
                  <a:pt x="195271" y="119592"/>
                  <a:pt x="107959" y="174625"/>
                </a:cubicBezTo>
                <a:cubicBezTo>
                  <a:pt x="20647" y="229658"/>
                  <a:pt x="-520" y="330200"/>
                  <a:pt x="9" y="330200"/>
                </a:cubicBezTo>
                <a:cubicBezTo>
                  <a:pt x="538" y="330200"/>
                  <a:pt x="23821" y="227542"/>
                  <a:pt x="111134" y="174625"/>
                </a:cubicBezTo>
                <a:cubicBezTo>
                  <a:pt x="198446" y="121708"/>
                  <a:pt x="524413" y="0"/>
                  <a:pt x="523884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47" name="フリーフォーム 1446">
            <a:extLst>
              <a:ext uri="{FF2B5EF4-FFF2-40B4-BE49-F238E27FC236}">
                <a16:creationId xmlns:a16="http://schemas.microsoft.com/office/drawing/2014/main" id="{44D3EE04-9CA5-9F8A-69D3-2AD52E3EE50D}"/>
              </a:ext>
            </a:extLst>
          </p:cNvPr>
          <p:cNvSpPr/>
          <p:nvPr/>
        </p:nvSpPr>
        <p:spPr>
          <a:xfrm>
            <a:off x="3343147" y="7159625"/>
            <a:ext cx="1133603" cy="768390"/>
          </a:xfrm>
          <a:custGeom>
            <a:avLst/>
            <a:gdLst>
              <a:gd name="connsiteX0" fmla="*/ 1133603 w 1133603"/>
              <a:gd name="connsiteY0" fmla="*/ 0 h 768390"/>
              <a:gd name="connsiteX1" fmla="*/ 387478 w 1133603"/>
              <a:gd name="connsiteY1" fmla="*/ 400050 h 768390"/>
              <a:gd name="connsiteX2" fmla="*/ 128 w 1133603"/>
              <a:gd name="connsiteY2" fmla="*/ 768350 h 768390"/>
              <a:gd name="connsiteX3" fmla="*/ 349378 w 1133603"/>
              <a:gd name="connsiteY3" fmla="*/ 422275 h 768390"/>
              <a:gd name="connsiteX4" fmla="*/ 752603 w 1133603"/>
              <a:gd name="connsiteY4" fmla="*/ 190500 h 768390"/>
              <a:gd name="connsiteX5" fmla="*/ 504953 w 1133603"/>
              <a:gd name="connsiteY5" fmla="*/ 304800 h 768390"/>
              <a:gd name="connsiteX6" fmla="*/ 1133603 w 1133603"/>
              <a:gd name="connsiteY6" fmla="*/ 0 h 7683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133603" h="768390">
                <a:moveTo>
                  <a:pt x="1133603" y="0"/>
                </a:moveTo>
                <a:cubicBezTo>
                  <a:pt x="854996" y="135996"/>
                  <a:pt x="576390" y="271992"/>
                  <a:pt x="387478" y="400050"/>
                </a:cubicBezTo>
                <a:cubicBezTo>
                  <a:pt x="198566" y="528108"/>
                  <a:pt x="6478" y="764646"/>
                  <a:pt x="128" y="768350"/>
                </a:cubicBezTo>
                <a:cubicBezTo>
                  <a:pt x="-6222" y="772054"/>
                  <a:pt x="223966" y="518583"/>
                  <a:pt x="349378" y="422275"/>
                </a:cubicBezTo>
                <a:cubicBezTo>
                  <a:pt x="474790" y="325967"/>
                  <a:pt x="726674" y="210079"/>
                  <a:pt x="752603" y="190500"/>
                </a:cubicBezTo>
                <a:cubicBezTo>
                  <a:pt x="778532" y="170921"/>
                  <a:pt x="504953" y="304800"/>
                  <a:pt x="504953" y="304800"/>
                </a:cubicBezTo>
                <a:lnTo>
                  <a:pt x="1133603" y="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48" name="フリーフォーム 1447">
            <a:extLst>
              <a:ext uri="{FF2B5EF4-FFF2-40B4-BE49-F238E27FC236}">
                <a16:creationId xmlns:a16="http://schemas.microsoft.com/office/drawing/2014/main" id="{8AD72032-2807-3FBA-BEEC-A1ABD71F18F0}"/>
              </a:ext>
            </a:extLst>
          </p:cNvPr>
          <p:cNvSpPr/>
          <p:nvPr/>
        </p:nvSpPr>
        <p:spPr>
          <a:xfrm>
            <a:off x="2666710" y="9042240"/>
            <a:ext cx="173526" cy="184722"/>
          </a:xfrm>
          <a:custGeom>
            <a:avLst/>
            <a:gdLst>
              <a:gd name="connsiteX0" fmla="*/ 290 w 173526"/>
              <a:gd name="connsiteY0" fmla="*/ 160 h 184722"/>
              <a:gd name="connsiteX1" fmla="*/ 143165 w 173526"/>
              <a:gd name="connsiteY1" fmla="*/ 152560 h 184722"/>
              <a:gd name="connsiteX2" fmla="*/ 168565 w 173526"/>
              <a:gd name="connsiteY2" fmla="*/ 184310 h 184722"/>
              <a:gd name="connsiteX3" fmla="*/ 155865 w 173526"/>
              <a:gd name="connsiteY3" fmla="*/ 162085 h 184722"/>
              <a:gd name="connsiteX4" fmla="*/ 290 w 173526"/>
              <a:gd name="connsiteY4" fmla="*/ 54135 h 184722"/>
              <a:gd name="connsiteX5" fmla="*/ 114590 w 173526"/>
              <a:gd name="connsiteY5" fmla="*/ 184310 h 184722"/>
              <a:gd name="connsiteX6" fmla="*/ 290 w 173526"/>
              <a:gd name="connsiteY6" fmla="*/ 160 h 1847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73526" h="184722">
                <a:moveTo>
                  <a:pt x="290" y="160"/>
                </a:moveTo>
                <a:cubicBezTo>
                  <a:pt x="5053" y="-5132"/>
                  <a:pt x="115119" y="121868"/>
                  <a:pt x="143165" y="152560"/>
                </a:cubicBezTo>
                <a:cubicBezTo>
                  <a:pt x="171211" y="183252"/>
                  <a:pt x="166448" y="182722"/>
                  <a:pt x="168565" y="184310"/>
                </a:cubicBezTo>
                <a:cubicBezTo>
                  <a:pt x="170682" y="185898"/>
                  <a:pt x="183911" y="183781"/>
                  <a:pt x="155865" y="162085"/>
                </a:cubicBezTo>
                <a:cubicBezTo>
                  <a:pt x="127819" y="140389"/>
                  <a:pt x="7169" y="50431"/>
                  <a:pt x="290" y="54135"/>
                </a:cubicBezTo>
                <a:cubicBezTo>
                  <a:pt x="-6589" y="57839"/>
                  <a:pt x="110886" y="192247"/>
                  <a:pt x="114590" y="184310"/>
                </a:cubicBezTo>
                <a:cubicBezTo>
                  <a:pt x="118294" y="176373"/>
                  <a:pt x="-4473" y="5452"/>
                  <a:pt x="290" y="16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49" name="フリーフォーム 1448">
            <a:extLst>
              <a:ext uri="{FF2B5EF4-FFF2-40B4-BE49-F238E27FC236}">
                <a16:creationId xmlns:a16="http://schemas.microsoft.com/office/drawing/2014/main" id="{005B2FFC-A263-8B70-5A37-0EF2BC473637}"/>
              </a:ext>
            </a:extLst>
          </p:cNvPr>
          <p:cNvSpPr/>
          <p:nvPr/>
        </p:nvSpPr>
        <p:spPr>
          <a:xfrm>
            <a:off x="1987549" y="8854049"/>
            <a:ext cx="419621" cy="99787"/>
          </a:xfrm>
          <a:custGeom>
            <a:avLst/>
            <a:gdLst>
              <a:gd name="connsiteX0" fmla="*/ 1 w 419621"/>
              <a:gd name="connsiteY0" fmla="*/ 29601 h 99787"/>
              <a:gd name="connsiteX1" fmla="*/ 244476 w 419621"/>
              <a:gd name="connsiteY1" fmla="*/ 32776 h 99787"/>
              <a:gd name="connsiteX2" fmla="*/ 346076 w 419621"/>
              <a:gd name="connsiteY2" fmla="*/ 61351 h 99787"/>
              <a:gd name="connsiteX3" fmla="*/ 307976 w 419621"/>
              <a:gd name="connsiteY3" fmla="*/ 51826 h 99787"/>
              <a:gd name="connsiteX4" fmla="*/ 377826 w 419621"/>
              <a:gd name="connsiteY4" fmla="*/ 99451 h 99787"/>
              <a:gd name="connsiteX5" fmla="*/ 273051 w 419621"/>
              <a:gd name="connsiteY5" fmla="*/ 74051 h 99787"/>
              <a:gd name="connsiteX6" fmla="*/ 419101 w 419621"/>
              <a:gd name="connsiteY6" fmla="*/ 93101 h 99787"/>
              <a:gd name="connsiteX7" fmla="*/ 317501 w 419621"/>
              <a:gd name="connsiteY7" fmla="*/ 55001 h 99787"/>
              <a:gd name="connsiteX8" fmla="*/ 206376 w 419621"/>
              <a:gd name="connsiteY8" fmla="*/ 1026 h 99787"/>
              <a:gd name="connsiteX9" fmla="*/ 241301 w 419621"/>
              <a:gd name="connsiteY9" fmla="*/ 20076 h 99787"/>
              <a:gd name="connsiteX10" fmla="*/ 1 w 419621"/>
              <a:gd name="connsiteY10" fmla="*/ 29601 h 997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419621" h="99787">
                <a:moveTo>
                  <a:pt x="1" y="29601"/>
                </a:moveTo>
                <a:cubicBezTo>
                  <a:pt x="530" y="31718"/>
                  <a:pt x="186797" y="27484"/>
                  <a:pt x="244476" y="32776"/>
                </a:cubicBezTo>
                <a:cubicBezTo>
                  <a:pt x="302155" y="38068"/>
                  <a:pt x="335493" y="58176"/>
                  <a:pt x="346076" y="61351"/>
                </a:cubicBezTo>
                <a:cubicBezTo>
                  <a:pt x="356659" y="64526"/>
                  <a:pt x="302684" y="45476"/>
                  <a:pt x="307976" y="51826"/>
                </a:cubicBezTo>
                <a:cubicBezTo>
                  <a:pt x="313268" y="58176"/>
                  <a:pt x="383647" y="95747"/>
                  <a:pt x="377826" y="99451"/>
                </a:cubicBezTo>
                <a:cubicBezTo>
                  <a:pt x="372005" y="103155"/>
                  <a:pt x="266172" y="75109"/>
                  <a:pt x="273051" y="74051"/>
                </a:cubicBezTo>
                <a:cubicBezTo>
                  <a:pt x="279930" y="72993"/>
                  <a:pt x="411693" y="96276"/>
                  <a:pt x="419101" y="93101"/>
                </a:cubicBezTo>
                <a:cubicBezTo>
                  <a:pt x="426509" y="89926"/>
                  <a:pt x="352955" y="70347"/>
                  <a:pt x="317501" y="55001"/>
                </a:cubicBezTo>
                <a:cubicBezTo>
                  <a:pt x="282047" y="39655"/>
                  <a:pt x="219076" y="6847"/>
                  <a:pt x="206376" y="1026"/>
                </a:cubicBezTo>
                <a:cubicBezTo>
                  <a:pt x="193676" y="-4795"/>
                  <a:pt x="274109" y="15843"/>
                  <a:pt x="241301" y="20076"/>
                </a:cubicBezTo>
                <a:cubicBezTo>
                  <a:pt x="208493" y="24309"/>
                  <a:pt x="-528" y="27484"/>
                  <a:pt x="1" y="2960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50" name="フリーフォーム 1449">
            <a:extLst>
              <a:ext uri="{FF2B5EF4-FFF2-40B4-BE49-F238E27FC236}">
                <a16:creationId xmlns:a16="http://schemas.microsoft.com/office/drawing/2014/main" id="{99877A23-0067-4F42-D94C-991EFA31D211}"/>
              </a:ext>
            </a:extLst>
          </p:cNvPr>
          <p:cNvSpPr/>
          <p:nvPr/>
        </p:nvSpPr>
        <p:spPr>
          <a:xfrm>
            <a:off x="2800304" y="9245591"/>
            <a:ext cx="107416" cy="225446"/>
          </a:xfrm>
          <a:custGeom>
            <a:avLst/>
            <a:gdLst>
              <a:gd name="connsiteX0" fmla="*/ 46 w 107416"/>
              <a:gd name="connsiteY0" fmla="*/ 9 h 225446"/>
              <a:gd name="connsiteX1" fmla="*/ 85771 w 107416"/>
              <a:gd name="connsiteY1" fmla="*/ 120659 h 225446"/>
              <a:gd name="connsiteX2" fmla="*/ 104821 w 107416"/>
              <a:gd name="connsiteY2" fmla="*/ 225434 h 225446"/>
              <a:gd name="connsiteX3" fmla="*/ 98471 w 107416"/>
              <a:gd name="connsiteY3" fmla="*/ 127009 h 225446"/>
              <a:gd name="connsiteX4" fmla="*/ 46 w 107416"/>
              <a:gd name="connsiteY4" fmla="*/ 9 h 2254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7416" h="225446">
                <a:moveTo>
                  <a:pt x="46" y="9"/>
                </a:moveTo>
                <a:cubicBezTo>
                  <a:pt x="-2071" y="-1049"/>
                  <a:pt x="68309" y="83088"/>
                  <a:pt x="85771" y="120659"/>
                </a:cubicBezTo>
                <a:cubicBezTo>
                  <a:pt x="103233" y="158230"/>
                  <a:pt x="102704" y="224376"/>
                  <a:pt x="104821" y="225434"/>
                </a:cubicBezTo>
                <a:cubicBezTo>
                  <a:pt x="106938" y="226492"/>
                  <a:pt x="111700" y="160876"/>
                  <a:pt x="98471" y="127009"/>
                </a:cubicBezTo>
                <a:cubicBezTo>
                  <a:pt x="85242" y="93142"/>
                  <a:pt x="2163" y="1067"/>
                  <a:pt x="46" y="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51" name="フリーフォーム 1450">
            <a:extLst>
              <a:ext uri="{FF2B5EF4-FFF2-40B4-BE49-F238E27FC236}">
                <a16:creationId xmlns:a16="http://schemas.microsoft.com/office/drawing/2014/main" id="{B8EA02CD-D680-CD9A-4673-AD2E5D18DFF6}"/>
              </a:ext>
            </a:extLst>
          </p:cNvPr>
          <p:cNvSpPr/>
          <p:nvPr/>
        </p:nvSpPr>
        <p:spPr>
          <a:xfrm>
            <a:off x="2901658" y="9412001"/>
            <a:ext cx="93751" cy="287273"/>
          </a:xfrm>
          <a:custGeom>
            <a:avLst/>
            <a:gdLst>
              <a:gd name="connsiteX0" fmla="*/ 292 w 93751"/>
              <a:gd name="connsiteY0" fmla="*/ 1874 h 287273"/>
              <a:gd name="connsiteX1" fmla="*/ 54267 w 93751"/>
              <a:gd name="connsiteY1" fmla="*/ 116174 h 287273"/>
              <a:gd name="connsiteX2" fmla="*/ 92367 w 93751"/>
              <a:gd name="connsiteY2" fmla="*/ 284449 h 287273"/>
              <a:gd name="connsiteX3" fmla="*/ 79667 w 93751"/>
              <a:gd name="connsiteY3" fmla="*/ 208249 h 287273"/>
              <a:gd name="connsiteX4" fmla="*/ 292 w 93751"/>
              <a:gd name="connsiteY4" fmla="*/ 1874 h 2872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3751" h="287273">
                <a:moveTo>
                  <a:pt x="292" y="1874"/>
                </a:moveTo>
                <a:cubicBezTo>
                  <a:pt x="-3941" y="-13472"/>
                  <a:pt x="38921" y="69078"/>
                  <a:pt x="54267" y="116174"/>
                </a:cubicBezTo>
                <a:cubicBezTo>
                  <a:pt x="69613" y="163270"/>
                  <a:pt x="88134" y="269103"/>
                  <a:pt x="92367" y="284449"/>
                </a:cubicBezTo>
                <a:cubicBezTo>
                  <a:pt x="96600" y="299795"/>
                  <a:pt x="90779" y="249524"/>
                  <a:pt x="79667" y="208249"/>
                </a:cubicBezTo>
                <a:cubicBezTo>
                  <a:pt x="68555" y="166974"/>
                  <a:pt x="4525" y="17220"/>
                  <a:pt x="292" y="187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52" name="フリーフォーム 1451">
            <a:extLst>
              <a:ext uri="{FF2B5EF4-FFF2-40B4-BE49-F238E27FC236}">
                <a16:creationId xmlns:a16="http://schemas.microsoft.com/office/drawing/2014/main" id="{1A0C9D33-1555-77C8-0ADA-B192E55E53EC}"/>
              </a:ext>
            </a:extLst>
          </p:cNvPr>
          <p:cNvSpPr/>
          <p:nvPr/>
        </p:nvSpPr>
        <p:spPr>
          <a:xfrm>
            <a:off x="3003454" y="9664685"/>
            <a:ext cx="90585" cy="398905"/>
          </a:xfrm>
          <a:custGeom>
            <a:avLst/>
            <a:gdLst>
              <a:gd name="connsiteX0" fmla="*/ 9621 w 90585"/>
              <a:gd name="connsiteY0" fmla="*/ 15 h 398905"/>
              <a:gd name="connsiteX1" fmla="*/ 15971 w 90585"/>
              <a:gd name="connsiteY1" fmla="*/ 76215 h 398905"/>
              <a:gd name="connsiteX2" fmla="*/ 63596 w 90585"/>
              <a:gd name="connsiteY2" fmla="*/ 184165 h 398905"/>
              <a:gd name="connsiteX3" fmla="*/ 50896 w 90585"/>
              <a:gd name="connsiteY3" fmla="*/ 149240 h 398905"/>
              <a:gd name="connsiteX4" fmla="*/ 85821 w 90585"/>
              <a:gd name="connsiteY4" fmla="*/ 266715 h 398905"/>
              <a:gd name="connsiteX5" fmla="*/ 85821 w 90585"/>
              <a:gd name="connsiteY5" fmla="*/ 396890 h 398905"/>
              <a:gd name="connsiteX6" fmla="*/ 88996 w 90585"/>
              <a:gd name="connsiteY6" fmla="*/ 336565 h 398905"/>
              <a:gd name="connsiteX7" fmla="*/ 57246 w 90585"/>
              <a:gd name="connsiteY7" fmla="*/ 212740 h 398905"/>
              <a:gd name="connsiteX8" fmla="*/ 19146 w 90585"/>
              <a:gd name="connsiteY8" fmla="*/ 117490 h 398905"/>
              <a:gd name="connsiteX9" fmla="*/ 96 w 90585"/>
              <a:gd name="connsiteY9" fmla="*/ 69865 h 398905"/>
              <a:gd name="connsiteX10" fmla="*/ 9621 w 90585"/>
              <a:gd name="connsiteY10" fmla="*/ 15 h 3989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90585" h="398905">
                <a:moveTo>
                  <a:pt x="9621" y="15"/>
                </a:moveTo>
                <a:cubicBezTo>
                  <a:pt x="12267" y="1073"/>
                  <a:pt x="6975" y="45523"/>
                  <a:pt x="15971" y="76215"/>
                </a:cubicBezTo>
                <a:cubicBezTo>
                  <a:pt x="24967" y="106907"/>
                  <a:pt x="57775" y="171994"/>
                  <a:pt x="63596" y="184165"/>
                </a:cubicBezTo>
                <a:cubicBezTo>
                  <a:pt x="69417" y="196336"/>
                  <a:pt x="47192" y="135482"/>
                  <a:pt x="50896" y="149240"/>
                </a:cubicBezTo>
                <a:cubicBezTo>
                  <a:pt x="54600" y="162998"/>
                  <a:pt x="80000" y="225440"/>
                  <a:pt x="85821" y="266715"/>
                </a:cubicBezTo>
                <a:cubicBezTo>
                  <a:pt x="91642" y="307990"/>
                  <a:pt x="85292" y="385248"/>
                  <a:pt x="85821" y="396890"/>
                </a:cubicBezTo>
                <a:cubicBezTo>
                  <a:pt x="86350" y="408532"/>
                  <a:pt x="93758" y="367256"/>
                  <a:pt x="88996" y="336565"/>
                </a:cubicBezTo>
                <a:cubicBezTo>
                  <a:pt x="84234" y="305874"/>
                  <a:pt x="68888" y="249252"/>
                  <a:pt x="57246" y="212740"/>
                </a:cubicBezTo>
                <a:cubicBezTo>
                  <a:pt x="45604" y="176228"/>
                  <a:pt x="19146" y="117490"/>
                  <a:pt x="19146" y="117490"/>
                </a:cubicBezTo>
                <a:cubicBezTo>
                  <a:pt x="9621" y="93678"/>
                  <a:pt x="1154" y="88915"/>
                  <a:pt x="96" y="69865"/>
                </a:cubicBezTo>
                <a:cubicBezTo>
                  <a:pt x="-962" y="50815"/>
                  <a:pt x="6975" y="-1043"/>
                  <a:pt x="9621" y="1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53" name="フリーフォーム 1452">
            <a:extLst>
              <a:ext uri="{FF2B5EF4-FFF2-40B4-BE49-F238E27FC236}">
                <a16:creationId xmlns:a16="http://schemas.microsoft.com/office/drawing/2014/main" id="{8CDED4CD-C628-7360-AEFB-87D529DC0112}"/>
              </a:ext>
            </a:extLst>
          </p:cNvPr>
          <p:cNvSpPr/>
          <p:nvPr/>
        </p:nvSpPr>
        <p:spPr>
          <a:xfrm>
            <a:off x="2343084" y="8896218"/>
            <a:ext cx="436859" cy="408497"/>
          </a:xfrm>
          <a:custGeom>
            <a:avLst/>
            <a:gdLst>
              <a:gd name="connsiteX0" fmla="*/ 66 w 436859"/>
              <a:gd name="connsiteY0" fmla="*/ 132 h 408497"/>
              <a:gd name="connsiteX1" fmla="*/ 174691 w 436859"/>
              <a:gd name="connsiteY1" fmla="*/ 63632 h 408497"/>
              <a:gd name="connsiteX2" fmla="*/ 152466 w 436859"/>
              <a:gd name="connsiteY2" fmla="*/ 69982 h 408497"/>
              <a:gd name="connsiteX3" fmla="*/ 200091 w 436859"/>
              <a:gd name="connsiteY3" fmla="*/ 95382 h 408497"/>
              <a:gd name="connsiteX4" fmla="*/ 149291 w 436859"/>
              <a:gd name="connsiteY4" fmla="*/ 92207 h 408497"/>
              <a:gd name="connsiteX5" fmla="*/ 228666 w 436859"/>
              <a:gd name="connsiteY5" fmla="*/ 130307 h 408497"/>
              <a:gd name="connsiteX6" fmla="*/ 244541 w 436859"/>
              <a:gd name="connsiteY6" fmla="*/ 162057 h 408497"/>
              <a:gd name="connsiteX7" fmla="*/ 273116 w 436859"/>
              <a:gd name="connsiteY7" fmla="*/ 212857 h 408497"/>
              <a:gd name="connsiteX8" fmla="*/ 276291 w 436859"/>
              <a:gd name="connsiteY8" fmla="*/ 219207 h 408497"/>
              <a:gd name="connsiteX9" fmla="*/ 323916 w 436859"/>
              <a:gd name="connsiteY9" fmla="*/ 323982 h 408497"/>
              <a:gd name="connsiteX10" fmla="*/ 330266 w 436859"/>
              <a:gd name="connsiteY10" fmla="*/ 276357 h 408497"/>
              <a:gd name="connsiteX11" fmla="*/ 387416 w 436859"/>
              <a:gd name="connsiteY11" fmla="*/ 289057 h 408497"/>
              <a:gd name="connsiteX12" fmla="*/ 374716 w 436859"/>
              <a:gd name="connsiteY12" fmla="*/ 323982 h 408497"/>
              <a:gd name="connsiteX13" fmla="*/ 396941 w 436859"/>
              <a:gd name="connsiteY13" fmla="*/ 393832 h 408497"/>
              <a:gd name="connsiteX14" fmla="*/ 435041 w 436859"/>
              <a:gd name="connsiteY14" fmla="*/ 400182 h 408497"/>
              <a:gd name="connsiteX15" fmla="*/ 333441 w 436859"/>
              <a:gd name="connsiteY15" fmla="*/ 298582 h 408497"/>
              <a:gd name="connsiteX16" fmla="*/ 196916 w 436859"/>
              <a:gd name="connsiteY16" fmla="*/ 82682 h 408497"/>
              <a:gd name="connsiteX17" fmla="*/ 66 w 436859"/>
              <a:gd name="connsiteY17" fmla="*/ 132 h 4084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436859" h="408497">
                <a:moveTo>
                  <a:pt x="66" y="132"/>
                </a:moveTo>
                <a:cubicBezTo>
                  <a:pt x="-3638" y="-3043"/>
                  <a:pt x="149291" y="51990"/>
                  <a:pt x="174691" y="63632"/>
                </a:cubicBezTo>
                <a:cubicBezTo>
                  <a:pt x="200091" y="75274"/>
                  <a:pt x="148233" y="64690"/>
                  <a:pt x="152466" y="69982"/>
                </a:cubicBezTo>
                <a:cubicBezTo>
                  <a:pt x="156699" y="75274"/>
                  <a:pt x="200620" y="91678"/>
                  <a:pt x="200091" y="95382"/>
                </a:cubicBezTo>
                <a:cubicBezTo>
                  <a:pt x="199562" y="99086"/>
                  <a:pt x="144529" y="86386"/>
                  <a:pt x="149291" y="92207"/>
                </a:cubicBezTo>
                <a:cubicBezTo>
                  <a:pt x="154053" y="98028"/>
                  <a:pt x="212791" y="118665"/>
                  <a:pt x="228666" y="130307"/>
                </a:cubicBezTo>
                <a:cubicBezTo>
                  <a:pt x="244541" y="141949"/>
                  <a:pt x="237133" y="148299"/>
                  <a:pt x="244541" y="162057"/>
                </a:cubicBezTo>
                <a:cubicBezTo>
                  <a:pt x="251949" y="175815"/>
                  <a:pt x="267824" y="203332"/>
                  <a:pt x="273116" y="212857"/>
                </a:cubicBezTo>
                <a:cubicBezTo>
                  <a:pt x="278408" y="222382"/>
                  <a:pt x="267824" y="200686"/>
                  <a:pt x="276291" y="219207"/>
                </a:cubicBezTo>
                <a:cubicBezTo>
                  <a:pt x="284758" y="237728"/>
                  <a:pt x="314920" y="314457"/>
                  <a:pt x="323916" y="323982"/>
                </a:cubicBezTo>
                <a:cubicBezTo>
                  <a:pt x="332912" y="333507"/>
                  <a:pt x="319683" y="282178"/>
                  <a:pt x="330266" y="276357"/>
                </a:cubicBezTo>
                <a:cubicBezTo>
                  <a:pt x="340849" y="270536"/>
                  <a:pt x="380008" y="281120"/>
                  <a:pt x="387416" y="289057"/>
                </a:cubicBezTo>
                <a:cubicBezTo>
                  <a:pt x="394824" y="296995"/>
                  <a:pt x="373129" y="306520"/>
                  <a:pt x="374716" y="323982"/>
                </a:cubicBezTo>
                <a:cubicBezTo>
                  <a:pt x="376303" y="341444"/>
                  <a:pt x="386887" y="381132"/>
                  <a:pt x="396941" y="393832"/>
                </a:cubicBezTo>
                <a:cubicBezTo>
                  <a:pt x="406995" y="406532"/>
                  <a:pt x="445624" y="416057"/>
                  <a:pt x="435041" y="400182"/>
                </a:cubicBezTo>
                <a:cubicBezTo>
                  <a:pt x="424458" y="384307"/>
                  <a:pt x="373128" y="351499"/>
                  <a:pt x="333441" y="298582"/>
                </a:cubicBezTo>
                <a:cubicBezTo>
                  <a:pt x="293754" y="245665"/>
                  <a:pt x="248245" y="130307"/>
                  <a:pt x="196916" y="82682"/>
                </a:cubicBezTo>
                <a:cubicBezTo>
                  <a:pt x="145587" y="35057"/>
                  <a:pt x="3770" y="3307"/>
                  <a:pt x="66" y="13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54" name="フリーフォーム 1453">
            <a:extLst>
              <a:ext uri="{FF2B5EF4-FFF2-40B4-BE49-F238E27FC236}">
                <a16:creationId xmlns:a16="http://schemas.microsoft.com/office/drawing/2014/main" id="{25956CCC-56C3-2A58-FD88-55DE37EA609B}"/>
              </a:ext>
            </a:extLst>
          </p:cNvPr>
          <p:cNvSpPr/>
          <p:nvPr/>
        </p:nvSpPr>
        <p:spPr>
          <a:xfrm>
            <a:off x="2339082" y="8963020"/>
            <a:ext cx="281007" cy="412786"/>
          </a:xfrm>
          <a:custGeom>
            <a:avLst/>
            <a:gdLst>
              <a:gd name="connsiteX0" fmla="*/ 10418 w 281007"/>
              <a:gd name="connsiteY0" fmla="*/ 5 h 412786"/>
              <a:gd name="connsiteX1" fmla="*/ 10418 w 281007"/>
              <a:gd name="connsiteY1" fmla="*/ 60330 h 412786"/>
              <a:gd name="connsiteX2" fmla="*/ 96143 w 281007"/>
              <a:gd name="connsiteY2" fmla="*/ 123830 h 412786"/>
              <a:gd name="connsiteX3" fmla="*/ 70743 w 281007"/>
              <a:gd name="connsiteY3" fmla="*/ 92080 h 412786"/>
              <a:gd name="connsiteX4" fmla="*/ 134243 w 281007"/>
              <a:gd name="connsiteY4" fmla="*/ 158755 h 412786"/>
              <a:gd name="connsiteX5" fmla="*/ 134243 w 281007"/>
              <a:gd name="connsiteY5" fmla="*/ 196855 h 412786"/>
              <a:gd name="connsiteX6" fmla="*/ 172343 w 281007"/>
              <a:gd name="connsiteY6" fmla="*/ 257180 h 412786"/>
              <a:gd name="connsiteX7" fmla="*/ 277118 w 281007"/>
              <a:gd name="connsiteY7" fmla="*/ 409580 h 412786"/>
              <a:gd name="connsiteX8" fmla="*/ 245368 w 281007"/>
              <a:gd name="connsiteY8" fmla="*/ 346080 h 412786"/>
              <a:gd name="connsiteX9" fmla="*/ 121543 w 281007"/>
              <a:gd name="connsiteY9" fmla="*/ 174630 h 412786"/>
              <a:gd name="connsiteX10" fmla="*/ 73918 w 281007"/>
              <a:gd name="connsiteY10" fmla="*/ 101605 h 412786"/>
              <a:gd name="connsiteX11" fmla="*/ 4068 w 281007"/>
              <a:gd name="connsiteY11" fmla="*/ 63505 h 412786"/>
              <a:gd name="connsiteX12" fmla="*/ 10418 w 281007"/>
              <a:gd name="connsiteY12" fmla="*/ 5 h 4127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281007" h="412786">
                <a:moveTo>
                  <a:pt x="10418" y="5"/>
                </a:moveTo>
                <a:cubicBezTo>
                  <a:pt x="11476" y="-524"/>
                  <a:pt x="-3869" y="39693"/>
                  <a:pt x="10418" y="60330"/>
                </a:cubicBezTo>
                <a:cubicBezTo>
                  <a:pt x="24705" y="80967"/>
                  <a:pt x="86089" y="118538"/>
                  <a:pt x="96143" y="123830"/>
                </a:cubicBezTo>
                <a:cubicBezTo>
                  <a:pt x="106197" y="129122"/>
                  <a:pt x="64393" y="86259"/>
                  <a:pt x="70743" y="92080"/>
                </a:cubicBezTo>
                <a:cubicBezTo>
                  <a:pt x="77093" y="97901"/>
                  <a:pt x="123660" y="141293"/>
                  <a:pt x="134243" y="158755"/>
                </a:cubicBezTo>
                <a:cubicBezTo>
                  <a:pt x="144826" y="176218"/>
                  <a:pt x="127893" y="180451"/>
                  <a:pt x="134243" y="196855"/>
                </a:cubicBezTo>
                <a:cubicBezTo>
                  <a:pt x="140593" y="213259"/>
                  <a:pt x="148531" y="221726"/>
                  <a:pt x="172343" y="257180"/>
                </a:cubicBezTo>
                <a:cubicBezTo>
                  <a:pt x="196156" y="292634"/>
                  <a:pt x="264947" y="394763"/>
                  <a:pt x="277118" y="409580"/>
                </a:cubicBezTo>
                <a:cubicBezTo>
                  <a:pt x="289289" y="424397"/>
                  <a:pt x="271297" y="385238"/>
                  <a:pt x="245368" y="346080"/>
                </a:cubicBezTo>
                <a:cubicBezTo>
                  <a:pt x="219439" y="306922"/>
                  <a:pt x="150118" y="215376"/>
                  <a:pt x="121543" y="174630"/>
                </a:cubicBezTo>
                <a:cubicBezTo>
                  <a:pt x="92968" y="133884"/>
                  <a:pt x="93497" y="120126"/>
                  <a:pt x="73918" y="101605"/>
                </a:cubicBezTo>
                <a:cubicBezTo>
                  <a:pt x="54339" y="83084"/>
                  <a:pt x="15710" y="78321"/>
                  <a:pt x="4068" y="63505"/>
                </a:cubicBezTo>
                <a:cubicBezTo>
                  <a:pt x="-7574" y="48689"/>
                  <a:pt x="9360" y="534"/>
                  <a:pt x="10418" y="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55" name="フリーフォーム 1454">
            <a:extLst>
              <a:ext uri="{FF2B5EF4-FFF2-40B4-BE49-F238E27FC236}">
                <a16:creationId xmlns:a16="http://schemas.microsoft.com/office/drawing/2014/main" id="{CC7E5C41-ADFC-A112-5163-FAA5A80C6884}"/>
              </a:ext>
            </a:extLst>
          </p:cNvPr>
          <p:cNvSpPr/>
          <p:nvPr/>
        </p:nvSpPr>
        <p:spPr>
          <a:xfrm>
            <a:off x="2384425" y="9124950"/>
            <a:ext cx="234044" cy="280639"/>
          </a:xfrm>
          <a:custGeom>
            <a:avLst/>
            <a:gdLst>
              <a:gd name="connsiteX0" fmla="*/ 0 w 234044"/>
              <a:gd name="connsiteY0" fmla="*/ 0 h 280639"/>
              <a:gd name="connsiteX1" fmla="*/ 88900 w 234044"/>
              <a:gd name="connsiteY1" fmla="*/ 85725 h 280639"/>
              <a:gd name="connsiteX2" fmla="*/ 231775 w 234044"/>
              <a:gd name="connsiteY2" fmla="*/ 279400 h 280639"/>
              <a:gd name="connsiteX3" fmla="*/ 171450 w 234044"/>
              <a:gd name="connsiteY3" fmla="*/ 165100 h 280639"/>
              <a:gd name="connsiteX4" fmla="*/ 101600 w 234044"/>
              <a:gd name="connsiteY4" fmla="*/ 92075 h 280639"/>
              <a:gd name="connsiteX5" fmla="*/ 0 w 234044"/>
              <a:gd name="connsiteY5" fmla="*/ 0 h 2806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34044" h="280639">
                <a:moveTo>
                  <a:pt x="0" y="0"/>
                </a:moveTo>
                <a:cubicBezTo>
                  <a:pt x="25135" y="19579"/>
                  <a:pt x="50271" y="39158"/>
                  <a:pt x="88900" y="85725"/>
                </a:cubicBezTo>
                <a:cubicBezTo>
                  <a:pt x="127529" y="132292"/>
                  <a:pt x="218017" y="266171"/>
                  <a:pt x="231775" y="279400"/>
                </a:cubicBezTo>
                <a:cubicBezTo>
                  <a:pt x="245533" y="292629"/>
                  <a:pt x="193146" y="196321"/>
                  <a:pt x="171450" y="165100"/>
                </a:cubicBezTo>
                <a:cubicBezTo>
                  <a:pt x="149754" y="133879"/>
                  <a:pt x="101600" y="92075"/>
                  <a:pt x="101600" y="92075"/>
                </a:cubicBezTo>
                <a:lnTo>
                  <a:pt x="0" y="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56" name="フリーフォーム 1455">
            <a:extLst>
              <a:ext uri="{FF2B5EF4-FFF2-40B4-BE49-F238E27FC236}">
                <a16:creationId xmlns:a16="http://schemas.microsoft.com/office/drawing/2014/main" id="{5168BCB5-A98C-D35B-AA3C-9B84A1C098A4}"/>
              </a:ext>
            </a:extLst>
          </p:cNvPr>
          <p:cNvSpPr/>
          <p:nvPr/>
        </p:nvSpPr>
        <p:spPr>
          <a:xfrm>
            <a:off x="2456889" y="8903757"/>
            <a:ext cx="178361" cy="129118"/>
          </a:xfrm>
          <a:custGeom>
            <a:avLst/>
            <a:gdLst>
              <a:gd name="connsiteX0" fmla="*/ 561 w 178361"/>
              <a:gd name="connsiteY0" fmla="*/ 2118 h 129118"/>
              <a:gd name="connsiteX1" fmla="*/ 146611 w 178361"/>
              <a:gd name="connsiteY1" fmla="*/ 46568 h 129118"/>
              <a:gd name="connsiteX2" fmla="*/ 79936 w 178361"/>
              <a:gd name="connsiteY2" fmla="*/ 59268 h 129118"/>
              <a:gd name="connsiteX3" fmla="*/ 130736 w 178361"/>
              <a:gd name="connsiteY3" fmla="*/ 81493 h 129118"/>
              <a:gd name="connsiteX4" fmla="*/ 178361 w 178361"/>
              <a:gd name="connsiteY4" fmla="*/ 129118 h 129118"/>
              <a:gd name="connsiteX5" fmla="*/ 121211 w 178361"/>
              <a:gd name="connsiteY5" fmla="*/ 71968 h 129118"/>
              <a:gd name="connsiteX6" fmla="*/ 98986 w 178361"/>
              <a:gd name="connsiteY6" fmla="*/ 14818 h 129118"/>
              <a:gd name="connsiteX7" fmla="*/ 561 w 178361"/>
              <a:gd name="connsiteY7" fmla="*/ 2118 h 1291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78361" h="129118">
                <a:moveTo>
                  <a:pt x="561" y="2118"/>
                </a:moveTo>
                <a:cubicBezTo>
                  <a:pt x="8498" y="7410"/>
                  <a:pt x="133382" y="37043"/>
                  <a:pt x="146611" y="46568"/>
                </a:cubicBezTo>
                <a:cubicBezTo>
                  <a:pt x="159840" y="56093"/>
                  <a:pt x="82582" y="53447"/>
                  <a:pt x="79936" y="59268"/>
                </a:cubicBezTo>
                <a:cubicBezTo>
                  <a:pt x="77290" y="65089"/>
                  <a:pt x="114332" y="69851"/>
                  <a:pt x="130736" y="81493"/>
                </a:cubicBezTo>
                <a:cubicBezTo>
                  <a:pt x="147140" y="93135"/>
                  <a:pt x="178361" y="129118"/>
                  <a:pt x="178361" y="129118"/>
                </a:cubicBezTo>
                <a:cubicBezTo>
                  <a:pt x="176774" y="127531"/>
                  <a:pt x="134440" y="91018"/>
                  <a:pt x="121211" y="71968"/>
                </a:cubicBezTo>
                <a:cubicBezTo>
                  <a:pt x="107982" y="52918"/>
                  <a:pt x="127032" y="28047"/>
                  <a:pt x="98986" y="14818"/>
                </a:cubicBezTo>
                <a:cubicBezTo>
                  <a:pt x="70940" y="1589"/>
                  <a:pt x="-7376" y="-3174"/>
                  <a:pt x="561" y="211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57" name="フリーフォーム 1456">
            <a:extLst>
              <a:ext uri="{FF2B5EF4-FFF2-40B4-BE49-F238E27FC236}">
                <a16:creationId xmlns:a16="http://schemas.microsoft.com/office/drawing/2014/main" id="{39F9D400-0217-2654-215F-D2B7FF06897C}"/>
              </a:ext>
            </a:extLst>
          </p:cNvPr>
          <p:cNvSpPr/>
          <p:nvPr/>
        </p:nvSpPr>
        <p:spPr>
          <a:xfrm>
            <a:off x="2695062" y="9239238"/>
            <a:ext cx="118090" cy="133424"/>
          </a:xfrm>
          <a:custGeom>
            <a:avLst/>
            <a:gdLst>
              <a:gd name="connsiteX0" fmla="*/ 70363 w 118090"/>
              <a:gd name="connsiteY0" fmla="*/ 12 h 133424"/>
              <a:gd name="connsiteX1" fmla="*/ 117988 w 118090"/>
              <a:gd name="connsiteY1" fmla="*/ 82562 h 133424"/>
              <a:gd name="connsiteX2" fmla="*/ 54488 w 118090"/>
              <a:gd name="connsiteY2" fmla="*/ 88912 h 133424"/>
              <a:gd name="connsiteX3" fmla="*/ 513 w 118090"/>
              <a:gd name="connsiteY3" fmla="*/ 133362 h 133424"/>
              <a:gd name="connsiteX4" fmla="*/ 32263 w 118090"/>
              <a:gd name="connsiteY4" fmla="*/ 98437 h 133424"/>
              <a:gd name="connsiteX5" fmla="*/ 111638 w 118090"/>
              <a:gd name="connsiteY5" fmla="*/ 88912 h 133424"/>
              <a:gd name="connsiteX6" fmla="*/ 70363 w 118090"/>
              <a:gd name="connsiteY6" fmla="*/ 12 h 1334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18090" h="133424">
                <a:moveTo>
                  <a:pt x="70363" y="12"/>
                </a:moveTo>
                <a:cubicBezTo>
                  <a:pt x="71421" y="-1046"/>
                  <a:pt x="120634" y="67745"/>
                  <a:pt x="117988" y="82562"/>
                </a:cubicBezTo>
                <a:cubicBezTo>
                  <a:pt x="115342" y="97379"/>
                  <a:pt x="74067" y="80445"/>
                  <a:pt x="54488" y="88912"/>
                </a:cubicBezTo>
                <a:cubicBezTo>
                  <a:pt x="34909" y="97379"/>
                  <a:pt x="4217" y="131775"/>
                  <a:pt x="513" y="133362"/>
                </a:cubicBezTo>
                <a:cubicBezTo>
                  <a:pt x="-3191" y="134949"/>
                  <a:pt x="13742" y="105845"/>
                  <a:pt x="32263" y="98437"/>
                </a:cubicBezTo>
                <a:cubicBezTo>
                  <a:pt x="50784" y="91029"/>
                  <a:pt x="103701" y="101612"/>
                  <a:pt x="111638" y="88912"/>
                </a:cubicBezTo>
                <a:cubicBezTo>
                  <a:pt x="119575" y="76212"/>
                  <a:pt x="69305" y="1070"/>
                  <a:pt x="70363" y="1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58" name="フリーフォーム 1457">
            <a:extLst>
              <a:ext uri="{FF2B5EF4-FFF2-40B4-BE49-F238E27FC236}">
                <a16:creationId xmlns:a16="http://schemas.microsoft.com/office/drawing/2014/main" id="{2CFBF26C-273F-1495-F4F0-28D303C3E2BA}"/>
              </a:ext>
            </a:extLst>
          </p:cNvPr>
          <p:cNvSpPr/>
          <p:nvPr/>
        </p:nvSpPr>
        <p:spPr>
          <a:xfrm>
            <a:off x="2765254" y="9311735"/>
            <a:ext cx="122190" cy="345985"/>
          </a:xfrm>
          <a:custGeom>
            <a:avLst/>
            <a:gdLst>
              <a:gd name="connsiteX0" fmla="*/ 89071 w 122190"/>
              <a:gd name="connsiteY0" fmla="*/ 540 h 345985"/>
              <a:gd name="connsiteX1" fmla="*/ 28746 w 122190"/>
              <a:gd name="connsiteY1" fmla="*/ 57690 h 345985"/>
              <a:gd name="connsiteX2" fmla="*/ 28746 w 122190"/>
              <a:gd name="connsiteY2" fmla="*/ 114840 h 345985"/>
              <a:gd name="connsiteX3" fmla="*/ 60496 w 122190"/>
              <a:gd name="connsiteY3" fmla="*/ 130715 h 345985"/>
              <a:gd name="connsiteX4" fmla="*/ 171 w 122190"/>
              <a:gd name="connsiteY4" fmla="*/ 181515 h 345985"/>
              <a:gd name="connsiteX5" fmla="*/ 41446 w 122190"/>
              <a:gd name="connsiteY5" fmla="*/ 171990 h 345985"/>
              <a:gd name="connsiteX6" fmla="*/ 16046 w 122190"/>
              <a:gd name="connsiteY6" fmla="*/ 206915 h 345985"/>
              <a:gd name="connsiteX7" fmla="*/ 73196 w 122190"/>
              <a:gd name="connsiteY7" fmla="*/ 203740 h 345985"/>
              <a:gd name="connsiteX8" fmla="*/ 92246 w 122190"/>
              <a:gd name="connsiteY8" fmla="*/ 181515 h 345985"/>
              <a:gd name="connsiteX9" fmla="*/ 120821 w 122190"/>
              <a:gd name="connsiteY9" fmla="*/ 213265 h 345985"/>
              <a:gd name="connsiteX10" fmla="*/ 117646 w 122190"/>
              <a:gd name="connsiteY10" fmla="*/ 321215 h 345985"/>
              <a:gd name="connsiteX11" fmla="*/ 117646 w 122190"/>
              <a:gd name="connsiteY11" fmla="*/ 340265 h 345985"/>
              <a:gd name="connsiteX12" fmla="*/ 104946 w 122190"/>
              <a:gd name="connsiteY12" fmla="*/ 241840 h 345985"/>
              <a:gd name="connsiteX13" fmla="*/ 35096 w 122190"/>
              <a:gd name="connsiteY13" fmla="*/ 178340 h 345985"/>
              <a:gd name="connsiteX14" fmla="*/ 6521 w 122190"/>
              <a:gd name="connsiteY14" fmla="*/ 86265 h 345985"/>
              <a:gd name="connsiteX15" fmla="*/ 6521 w 122190"/>
              <a:gd name="connsiteY15" fmla="*/ 149765 h 345985"/>
              <a:gd name="connsiteX16" fmla="*/ 54146 w 122190"/>
              <a:gd name="connsiteY16" fmla="*/ 38640 h 345985"/>
              <a:gd name="connsiteX17" fmla="*/ 89071 w 122190"/>
              <a:gd name="connsiteY17" fmla="*/ 540 h 3459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122190" h="345985">
                <a:moveTo>
                  <a:pt x="89071" y="540"/>
                </a:moveTo>
                <a:cubicBezTo>
                  <a:pt x="84838" y="3715"/>
                  <a:pt x="38800" y="38640"/>
                  <a:pt x="28746" y="57690"/>
                </a:cubicBezTo>
                <a:cubicBezTo>
                  <a:pt x="18692" y="76740"/>
                  <a:pt x="23454" y="102669"/>
                  <a:pt x="28746" y="114840"/>
                </a:cubicBezTo>
                <a:cubicBezTo>
                  <a:pt x="34038" y="127011"/>
                  <a:pt x="65258" y="119603"/>
                  <a:pt x="60496" y="130715"/>
                </a:cubicBezTo>
                <a:cubicBezTo>
                  <a:pt x="55734" y="141827"/>
                  <a:pt x="3346" y="174636"/>
                  <a:pt x="171" y="181515"/>
                </a:cubicBezTo>
                <a:cubicBezTo>
                  <a:pt x="-3004" y="188394"/>
                  <a:pt x="38800" y="167757"/>
                  <a:pt x="41446" y="171990"/>
                </a:cubicBezTo>
                <a:cubicBezTo>
                  <a:pt x="44092" y="176223"/>
                  <a:pt x="10754" y="201623"/>
                  <a:pt x="16046" y="206915"/>
                </a:cubicBezTo>
                <a:cubicBezTo>
                  <a:pt x="21338" y="212207"/>
                  <a:pt x="60496" y="207973"/>
                  <a:pt x="73196" y="203740"/>
                </a:cubicBezTo>
                <a:cubicBezTo>
                  <a:pt x="85896" y="199507"/>
                  <a:pt x="84308" y="179927"/>
                  <a:pt x="92246" y="181515"/>
                </a:cubicBezTo>
                <a:cubicBezTo>
                  <a:pt x="100184" y="183103"/>
                  <a:pt x="116588" y="189982"/>
                  <a:pt x="120821" y="213265"/>
                </a:cubicBezTo>
                <a:cubicBezTo>
                  <a:pt x="125054" y="236548"/>
                  <a:pt x="118175" y="300048"/>
                  <a:pt x="117646" y="321215"/>
                </a:cubicBezTo>
                <a:cubicBezTo>
                  <a:pt x="117117" y="342382"/>
                  <a:pt x="119763" y="353494"/>
                  <a:pt x="117646" y="340265"/>
                </a:cubicBezTo>
                <a:cubicBezTo>
                  <a:pt x="115529" y="327036"/>
                  <a:pt x="118704" y="268828"/>
                  <a:pt x="104946" y="241840"/>
                </a:cubicBezTo>
                <a:cubicBezTo>
                  <a:pt x="91188" y="214853"/>
                  <a:pt x="51500" y="204269"/>
                  <a:pt x="35096" y="178340"/>
                </a:cubicBezTo>
                <a:cubicBezTo>
                  <a:pt x="18692" y="152411"/>
                  <a:pt x="11283" y="91027"/>
                  <a:pt x="6521" y="86265"/>
                </a:cubicBezTo>
                <a:cubicBezTo>
                  <a:pt x="1759" y="81503"/>
                  <a:pt x="-1416" y="157702"/>
                  <a:pt x="6521" y="149765"/>
                </a:cubicBezTo>
                <a:cubicBezTo>
                  <a:pt x="14458" y="141828"/>
                  <a:pt x="40917" y="69332"/>
                  <a:pt x="54146" y="38640"/>
                </a:cubicBezTo>
                <a:cubicBezTo>
                  <a:pt x="67375" y="7948"/>
                  <a:pt x="93304" y="-2635"/>
                  <a:pt x="89071" y="54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59" name="フリーフォーム 1458">
            <a:extLst>
              <a:ext uri="{FF2B5EF4-FFF2-40B4-BE49-F238E27FC236}">
                <a16:creationId xmlns:a16="http://schemas.microsoft.com/office/drawing/2014/main" id="{1361AB67-16EA-A0B9-37F4-BD8FE71412E0}"/>
              </a:ext>
            </a:extLst>
          </p:cNvPr>
          <p:cNvSpPr/>
          <p:nvPr/>
        </p:nvSpPr>
        <p:spPr>
          <a:xfrm>
            <a:off x="2622474" y="9335401"/>
            <a:ext cx="155749" cy="434179"/>
          </a:xfrm>
          <a:custGeom>
            <a:avLst/>
            <a:gdLst>
              <a:gd name="connsiteX0" fmla="*/ 6426 w 155749"/>
              <a:gd name="connsiteY0" fmla="*/ 2274 h 434179"/>
              <a:gd name="connsiteX1" fmla="*/ 9601 w 155749"/>
              <a:gd name="connsiteY1" fmla="*/ 107049 h 434179"/>
              <a:gd name="connsiteX2" fmla="*/ 101676 w 155749"/>
              <a:gd name="connsiteY2" fmla="*/ 272149 h 434179"/>
              <a:gd name="connsiteX3" fmla="*/ 88976 w 155749"/>
              <a:gd name="connsiteY3" fmla="*/ 240399 h 434179"/>
              <a:gd name="connsiteX4" fmla="*/ 123901 w 155749"/>
              <a:gd name="connsiteY4" fmla="*/ 373749 h 434179"/>
              <a:gd name="connsiteX5" fmla="*/ 155651 w 155749"/>
              <a:gd name="connsiteY5" fmla="*/ 434074 h 434179"/>
              <a:gd name="connsiteX6" fmla="*/ 130251 w 155749"/>
              <a:gd name="connsiteY6" fmla="*/ 361049 h 434179"/>
              <a:gd name="connsiteX7" fmla="*/ 41351 w 155749"/>
              <a:gd name="connsiteY7" fmla="*/ 205474 h 434179"/>
              <a:gd name="connsiteX8" fmla="*/ 6426 w 155749"/>
              <a:gd name="connsiteY8" fmla="*/ 2274 h 4341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55749" h="434179">
                <a:moveTo>
                  <a:pt x="6426" y="2274"/>
                </a:moveTo>
                <a:cubicBezTo>
                  <a:pt x="1134" y="-14130"/>
                  <a:pt x="-6274" y="62070"/>
                  <a:pt x="9601" y="107049"/>
                </a:cubicBezTo>
                <a:cubicBezTo>
                  <a:pt x="25476" y="152028"/>
                  <a:pt x="88447" y="249924"/>
                  <a:pt x="101676" y="272149"/>
                </a:cubicBezTo>
                <a:cubicBezTo>
                  <a:pt x="114905" y="294374"/>
                  <a:pt x="85272" y="223466"/>
                  <a:pt x="88976" y="240399"/>
                </a:cubicBezTo>
                <a:cubicBezTo>
                  <a:pt x="92680" y="257332"/>
                  <a:pt x="112789" y="341470"/>
                  <a:pt x="123901" y="373749"/>
                </a:cubicBezTo>
                <a:cubicBezTo>
                  <a:pt x="135014" y="406028"/>
                  <a:pt x="154593" y="436191"/>
                  <a:pt x="155651" y="434074"/>
                </a:cubicBezTo>
                <a:cubicBezTo>
                  <a:pt x="156709" y="431957"/>
                  <a:pt x="149301" y="399149"/>
                  <a:pt x="130251" y="361049"/>
                </a:cubicBezTo>
                <a:cubicBezTo>
                  <a:pt x="111201" y="322949"/>
                  <a:pt x="59343" y="260507"/>
                  <a:pt x="41351" y="205474"/>
                </a:cubicBezTo>
                <a:cubicBezTo>
                  <a:pt x="23359" y="150441"/>
                  <a:pt x="11718" y="18678"/>
                  <a:pt x="6426" y="227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60" name="フリーフォーム 1459">
            <a:extLst>
              <a:ext uri="{FF2B5EF4-FFF2-40B4-BE49-F238E27FC236}">
                <a16:creationId xmlns:a16="http://schemas.microsoft.com/office/drawing/2014/main" id="{C4168223-0AD4-EA79-4D0C-990042A40A4E}"/>
              </a:ext>
            </a:extLst>
          </p:cNvPr>
          <p:cNvSpPr/>
          <p:nvPr/>
        </p:nvSpPr>
        <p:spPr>
          <a:xfrm>
            <a:off x="2828922" y="9588007"/>
            <a:ext cx="133401" cy="337222"/>
          </a:xfrm>
          <a:custGeom>
            <a:avLst/>
            <a:gdLst>
              <a:gd name="connsiteX0" fmla="*/ 92078 w 133401"/>
              <a:gd name="connsiteY0" fmla="*/ 493 h 337222"/>
              <a:gd name="connsiteX1" fmla="*/ 79378 w 133401"/>
              <a:gd name="connsiteY1" fmla="*/ 108443 h 337222"/>
              <a:gd name="connsiteX2" fmla="*/ 73028 w 133401"/>
              <a:gd name="connsiteY2" fmla="*/ 127493 h 337222"/>
              <a:gd name="connsiteX3" fmla="*/ 3 w 133401"/>
              <a:gd name="connsiteY3" fmla="*/ 162418 h 337222"/>
              <a:gd name="connsiteX4" fmla="*/ 76203 w 133401"/>
              <a:gd name="connsiteY4" fmla="*/ 149718 h 337222"/>
              <a:gd name="connsiteX5" fmla="*/ 66678 w 133401"/>
              <a:gd name="connsiteY5" fmla="*/ 184643 h 337222"/>
              <a:gd name="connsiteX6" fmla="*/ 79378 w 133401"/>
              <a:gd name="connsiteY6" fmla="*/ 165593 h 337222"/>
              <a:gd name="connsiteX7" fmla="*/ 101603 w 133401"/>
              <a:gd name="connsiteY7" fmla="*/ 197343 h 337222"/>
              <a:gd name="connsiteX8" fmla="*/ 101603 w 133401"/>
              <a:gd name="connsiteY8" fmla="*/ 238618 h 337222"/>
              <a:gd name="connsiteX9" fmla="*/ 133353 w 133401"/>
              <a:gd name="connsiteY9" fmla="*/ 337043 h 337222"/>
              <a:gd name="connsiteX10" fmla="*/ 107953 w 133401"/>
              <a:gd name="connsiteY10" fmla="*/ 260843 h 337222"/>
              <a:gd name="connsiteX11" fmla="*/ 73028 w 133401"/>
              <a:gd name="connsiteY11" fmla="*/ 184643 h 337222"/>
              <a:gd name="connsiteX12" fmla="*/ 69853 w 133401"/>
              <a:gd name="connsiteY12" fmla="*/ 92568 h 337222"/>
              <a:gd name="connsiteX13" fmla="*/ 79378 w 133401"/>
              <a:gd name="connsiteY13" fmla="*/ 162418 h 337222"/>
              <a:gd name="connsiteX14" fmla="*/ 92078 w 133401"/>
              <a:gd name="connsiteY14" fmla="*/ 493 h 3372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33401" h="337222">
                <a:moveTo>
                  <a:pt x="92078" y="493"/>
                </a:moveTo>
                <a:cubicBezTo>
                  <a:pt x="92078" y="-8503"/>
                  <a:pt x="79378" y="108443"/>
                  <a:pt x="79378" y="108443"/>
                </a:cubicBezTo>
                <a:cubicBezTo>
                  <a:pt x="76203" y="129610"/>
                  <a:pt x="86257" y="118497"/>
                  <a:pt x="73028" y="127493"/>
                </a:cubicBezTo>
                <a:cubicBezTo>
                  <a:pt x="59799" y="136489"/>
                  <a:pt x="-526" y="158714"/>
                  <a:pt x="3" y="162418"/>
                </a:cubicBezTo>
                <a:cubicBezTo>
                  <a:pt x="532" y="166122"/>
                  <a:pt x="65091" y="146014"/>
                  <a:pt x="76203" y="149718"/>
                </a:cubicBezTo>
                <a:cubicBezTo>
                  <a:pt x="87315" y="153422"/>
                  <a:pt x="66678" y="184643"/>
                  <a:pt x="66678" y="184643"/>
                </a:cubicBezTo>
                <a:cubicBezTo>
                  <a:pt x="67207" y="187289"/>
                  <a:pt x="73557" y="163476"/>
                  <a:pt x="79378" y="165593"/>
                </a:cubicBezTo>
                <a:cubicBezTo>
                  <a:pt x="85199" y="167710"/>
                  <a:pt x="97899" y="185172"/>
                  <a:pt x="101603" y="197343"/>
                </a:cubicBezTo>
                <a:cubicBezTo>
                  <a:pt x="105307" y="209514"/>
                  <a:pt x="96311" y="215335"/>
                  <a:pt x="101603" y="238618"/>
                </a:cubicBezTo>
                <a:cubicBezTo>
                  <a:pt x="106895" y="261901"/>
                  <a:pt x="132295" y="333339"/>
                  <a:pt x="133353" y="337043"/>
                </a:cubicBezTo>
                <a:cubicBezTo>
                  <a:pt x="134411" y="340747"/>
                  <a:pt x="118007" y="286243"/>
                  <a:pt x="107953" y="260843"/>
                </a:cubicBezTo>
                <a:cubicBezTo>
                  <a:pt x="97899" y="235443"/>
                  <a:pt x="79378" y="212689"/>
                  <a:pt x="73028" y="184643"/>
                </a:cubicBezTo>
                <a:cubicBezTo>
                  <a:pt x="66678" y="156597"/>
                  <a:pt x="68795" y="96272"/>
                  <a:pt x="69853" y="92568"/>
                </a:cubicBezTo>
                <a:cubicBezTo>
                  <a:pt x="70911" y="88864"/>
                  <a:pt x="71970" y="174589"/>
                  <a:pt x="79378" y="162418"/>
                </a:cubicBezTo>
                <a:cubicBezTo>
                  <a:pt x="86786" y="150247"/>
                  <a:pt x="92078" y="9489"/>
                  <a:pt x="92078" y="49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61" name="フリーフォーム 1460">
            <a:extLst>
              <a:ext uri="{FF2B5EF4-FFF2-40B4-BE49-F238E27FC236}">
                <a16:creationId xmlns:a16="http://schemas.microsoft.com/office/drawing/2014/main" id="{169F74D6-3385-A76A-D0AC-5125DDE95F11}"/>
              </a:ext>
            </a:extLst>
          </p:cNvPr>
          <p:cNvSpPr/>
          <p:nvPr/>
        </p:nvSpPr>
        <p:spPr>
          <a:xfrm>
            <a:off x="2781207" y="9746194"/>
            <a:ext cx="171608" cy="375713"/>
          </a:xfrm>
          <a:custGeom>
            <a:avLst/>
            <a:gdLst>
              <a:gd name="connsiteX0" fmla="*/ 93 w 171608"/>
              <a:gd name="connsiteY0" fmla="*/ 1056 h 375713"/>
              <a:gd name="connsiteX1" fmla="*/ 47718 w 171608"/>
              <a:gd name="connsiteY1" fmla="*/ 156631 h 375713"/>
              <a:gd name="connsiteX2" fmla="*/ 92168 w 171608"/>
              <a:gd name="connsiteY2" fmla="*/ 270931 h 375713"/>
              <a:gd name="connsiteX3" fmla="*/ 69943 w 171608"/>
              <a:gd name="connsiteY3" fmla="*/ 210606 h 375713"/>
              <a:gd name="connsiteX4" fmla="*/ 117568 w 171608"/>
              <a:gd name="connsiteY4" fmla="*/ 321731 h 375713"/>
              <a:gd name="connsiteX5" fmla="*/ 171543 w 171608"/>
              <a:gd name="connsiteY5" fmla="*/ 375706 h 375713"/>
              <a:gd name="connsiteX6" fmla="*/ 127093 w 171608"/>
              <a:gd name="connsiteY6" fmla="*/ 324906 h 375713"/>
              <a:gd name="connsiteX7" fmla="*/ 60418 w 171608"/>
              <a:gd name="connsiteY7" fmla="*/ 239181 h 375713"/>
              <a:gd name="connsiteX8" fmla="*/ 93 w 171608"/>
              <a:gd name="connsiteY8" fmla="*/ 1056 h 3757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71608" h="375713">
                <a:moveTo>
                  <a:pt x="93" y="1056"/>
                </a:moveTo>
                <a:cubicBezTo>
                  <a:pt x="-2024" y="-12702"/>
                  <a:pt x="32372" y="111652"/>
                  <a:pt x="47718" y="156631"/>
                </a:cubicBezTo>
                <a:cubicBezTo>
                  <a:pt x="63064" y="201610"/>
                  <a:pt x="88464" y="261935"/>
                  <a:pt x="92168" y="270931"/>
                </a:cubicBezTo>
                <a:cubicBezTo>
                  <a:pt x="95872" y="279927"/>
                  <a:pt x="65710" y="202139"/>
                  <a:pt x="69943" y="210606"/>
                </a:cubicBezTo>
                <a:cubicBezTo>
                  <a:pt x="74176" y="219073"/>
                  <a:pt x="100635" y="294214"/>
                  <a:pt x="117568" y="321731"/>
                </a:cubicBezTo>
                <a:cubicBezTo>
                  <a:pt x="134501" y="349248"/>
                  <a:pt x="169956" y="375177"/>
                  <a:pt x="171543" y="375706"/>
                </a:cubicBezTo>
                <a:cubicBezTo>
                  <a:pt x="173130" y="376235"/>
                  <a:pt x="145614" y="347660"/>
                  <a:pt x="127093" y="324906"/>
                </a:cubicBezTo>
                <a:cubicBezTo>
                  <a:pt x="108572" y="302152"/>
                  <a:pt x="78410" y="288923"/>
                  <a:pt x="60418" y="239181"/>
                </a:cubicBezTo>
                <a:cubicBezTo>
                  <a:pt x="42426" y="189439"/>
                  <a:pt x="2210" y="14814"/>
                  <a:pt x="93" y="105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62" name="フリーフォーム 1461">
            <a:extLst>
              <a:ext uri="{FF2B5EF4-FFF2-40B4-BE49-F238E27FC236}">
                <a16:creationId xmlns:a16="http://schemas.microsoft.com/office/drawing/2014/main" id="{3E042DA0-D27C-1D86-52D2-873BA9454959}"/>
              </a:ext>
            </a:extLst>
          </p:cNvPr>
          <p:cNvSpPr/>
          <p:nvPr/>
        </p:nvSpPr>
        <p:spPr>
          <a:xfrm>
            <a:off x="2892054" y="9775223"/>
            <a:ext cx="42213" cy="123871"/>
          </a:xfrm>
          <a:custGeom>
            <a:avLst/>
            <a:gdLst>
              <a:gd name="connsiteX0" fmla="*/ 371 w 42213"/>
              <a:gd name="connsiteY0" fmla="*/ 602 h 123871"/>
              <a:gd name="connsiteX1" fmla="*/ 41646 w 42213"/>
              <a:gd name="connsiteY1" fmla="*/ 121252 h 123871"/>
              <a:gd name="connsiteX2" fmla="*/ 22596 w 42213"/>
              <a:gd name="connsiteY2" fmla="*/ 76802 h 123871"/>
              <a:gd name="connsiteX3" fmla="*/ 371 w 42213"/>
              <a:gd name="connsiteY3" fmla="*/ 602 h 1238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2213" h="123871">
                <a:moveTo>
                  <a:pt x="371" y="602"/>
                </a:moveTo>
                <a:cubicBezTo>
                  <a:pt x="3546" y="8010"/>
                  <a:pt x="37942" y="108552"/>
                  <a:pt x="41646" y="121252"/>
                </a:cubicBezTo>
                <a:cubicBezTo>
                  <a:pt x="45350" y="133952"/>
                  <a:pt x="30004" y="97439"/>
                  <a:pt x="22596" y="76802"/>
                </a:cubicBezTo>
                <a:cubicBezTo>
                  <a:pt x="15188" y="56165"/>
                  <a:pt x="-2804" y="-6806"/>
                  <a:pt x="371" y="60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63" name="フリーフォーム 1462">
            <a:extLst>
              <a:ext uri="{FF2B5EF4-FFF2-40B4-BE49-F238E27FC236}">
                <a16:creationId xmlns:a16="http://schemas.microsoft.com/office/drawing/2014/main" id="{64A4275F-46D5-0517-8754-B88D92210B39}"/>
              </a:ext>
            </a:extLst>
          </p:cNvPr>
          <p:cNvSpPr/>
          <p:nvPr/>
        </p:nvSpPr>
        <p:spPr>
          <a:xfrm>
            <a:off x="2949495" y="9877418"/>
            <a:ext cx="95505" cy="31828"/>
          </a:xfrm>
          <a:custGeom>
            <a:avLst/>
            <a:gdLst>
              <a:gd name="connsiteX0" fmla="*/ 80 w 95505"/>
              <a:gd name="connsiteY0" fmla="*/ 31757 h 31828"/>
              <a:gd name="connsiteX1" fmla="*/ 54055 w 95505"/>
              <a:gd name="connsiteY1" fmla="*/ 7 h 31828"/>
              <a:gd name="connsiteX2" fmla="*/ 95330 w 95505"/>
              <a:gd name="connsiteY2" fmla="*/ 28582 h 31828"/>
              <a:gd name="connsiteX3" fmla="*/ 66755 w 95505"/>
              <a:gd name="connsiteY3" fmla="*/ 9532 h 31828"/>
              <a:gd name="connsiteX4" fmla="*/ 80 w 95505"/>
              <a:gd name="connsiteY4" fmla="*/ 31757 h 318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5505" h="31828">
                <a:moveTo>
                  <a:pt x="80" y="31757"/>
                </a:moveTo>
                <a:cubicBezTo>
                  <a:pt x="-2037" y="30169"/>
                  <a:pt x="38180" y="536"/>
                  <a:pt x="54055" y="7"/>
                </a:cubicBezTo>
                <a:cubicBezTo>
                  <a:pt x="69930" y="-522"/>
                  <a:pt x="93213" y="26994"/>
                  <a:pt x="95330" y="28582"/>
                </a:cubicBezTo>
                <a:cubicBezTo>
                  <a:pt x="97447" y="30170"/>
                  <a:pt x="79984" y="11119"/>
                  <a:pt x="66755" y="9532"/>
                </a:cubicBezTo>
                <a:cubicBezTo>
                  <a:pt x="53526" y="7945"/>
                  <a:pt x="2197" y="33345"/>
                  <a:pt x="80" y="3175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64" name="フリーフォーム 1463">
            <a:extLst>
              <a:ext uri="{FF2B5EF4-FFF2-40B4-BE49-F238E27FC236}">
                <a16:creationId xmlns:a16="http://schemas.microsoft.com/office/drawing/2014/main" id="{C1A8D433-1FA9-3195-DFAF-970C27ACF41B}"/>
              </a:ext>
            </a:extLst>
          </p:cNvPr>
          <p:cNvSpPr/>
          <p:nvPr/>
        </p:nvSpPr>
        <p:spPr>
          <a:xfrm>
            <a:off x="2898157" y="9905686"/>
            <a:ext cx="51807" cy="210762"/>
          </a:xfrm>
          <a:custGeom>
            <a:avLst/>
            <a:gdLst>
              <a:gd name="connsiteX0" fmla="*/ 51418 w 51807"/>
              <a:gd name="connsiteY0" fmla="*/ 314 h 210762"/>
              <a:gd name="connsiteX1" fmla="*/ 26018 w 51807"/>
              <a:gd name="connsiteY1" fmla="*/ 76514 h 210762"/>
              <a:gd name="connsiteX2" fmla="*/ 19668 w 51807"/>
              <a:gd name="connsiteY2" fmla="*/ 111439 h 210762"/>
              <a:gd name="connsiteX3" fmla="*/ 32368 w 51807"/>
              <a:gd name="connsiteY3" fmla="*/ 209864 h 210762"/>
              <a:gd name="connsiteX4" fmla="*/ 29193 w 51807"/>
              <a:gd name="connsiteY4" fmla="*/ 155889 h 210762"/>
              <a:gd name="connsiteX5" fmla="*/ 3793 w 51807"/>
              <a:gd name="connsiteY5" fmla="*/ 82864 h 210762"/>
              <a:gd name="connsiteX6" fmla="*/ 3793 w 51807"/>
              <a:gd name="connsiteY6" fmla="*/ 108264 h 210762"/>
              <a:gd name="connsiteX7" fmla="*/ 51418 w 51807"/>
              <a:gd name="connsiteY7" fmla="*/ 314 h 2107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1807" h="210762">
                <a:moveTo>
                  <a:pt x="51418" y="314"/>
                </a:moveTo>
                <a:cubicBezTo>
                  <a:pt x="55122" y="-4978"/>
                  <a:pt x="31310" y="57993"/>
                  <a:pt x="26018" y="76514"/>
                </a:cubicBezTo>
                <a:cubicBezTo>
                  <a:pt x="20726" y="95035"/>
                  <a:pt x="18610" y="89214"/>
                  <a:pt x="19668" y="111439"/>
                </a:cubicBezTo>
                <a:cubicBezTo>
                  <a:pt x="20726" y="133664"/>
                  <a:pt x="30781" y="202456"/>
                  <a:pt x="32368" y="209864"/>
                </a:cubicBezTo>
                <a:cubicBezTo>
                  <a:pt x="33955" y="217272"/>
                  <a:pt x="33955" y="177056"/>
                  <a:pt x="29193" y="155889"/>
                </a:cubicBezTo>
                <a:cubicBezTo>
                  <a:pt x="24431" y="134722"/>
                  <a:pt x="8026" y="90801"/>
                  <a:pt x="3793" y="82864"/>
                </a:cubicBezTo>
                <a:cubicBezTo>
                  <a:pt x="-440" y="74927"/>
                  <a:pt x="-2028" y="115672"/>
                  <a:pt x="3793" y="108264"/>
                </a:cubicBezTo>
                <a:cubicBezTo>
                  <a:pt x="9614" y="100856"/>
                  <a:pt x="47714" y="5606"/>
                  <a:pt x="51418" y="31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65" name="フリーフォーム 1464">
            <a:extLst>
              <a:ext uri="{FF2B5EF4-FFF2-40B4-BE49-F238E27FC236}">
                <a16:creationId xmlns:a16="http://schemas.microsoft.com/office/drawing/2014/main" id="{433E3D2B-3D24-DB11-5BDF-8A267A7C9F19}"/>
              </a:ext>
            </a:extLst>
          </p:cNvPr>
          <p:cNvSpPr/>
          <p:nvPr/>
        </p:nvSpPr>
        <p:spPr>
          <a:xfrm>
            <a:off x="2981179" y="9905975"/>
            <a:ext cx="88010" cy="179619"/>
          </a:xfrm>
          <a:custGeom>
            <a:avLst/>
            <a:gdLst>
              <a:gd name="connsiteX0" fmla="*/ 146 w 88010"/>
              <a:gd name="connsiteY0" fmla="*/ 25 h 179619"/>
              <a:gd name="connsiteX1" fmla="*/ 60471 w 88010"/>
              <a:gd name="connsiteY1" fmla="*/ 60350 h 179619"/>
              <a:gd name="connsiteX2" fmla="*/ 85871 w 88010"/>
              <a:gd name="connsiteY2" fmla="*/ 177825 h 179619"/>
              <a:gd name="connsiteX3" fmla="*/ 85871 w 88010"/>
              <a:gd name="connsiteY3" fmla="*/ 127025 h 179619"/>
              <a:gd name="connsiteX4" fmla="*/ 79521 w 88010"/>
              <a:gd name="connsiteY4" fmla="*/ 66700 h 179619"/>
              <a:gd name="connsiteX5" fmla="*/ 146 w 88010"/>
              <a:gd name="connsiteY5" fmla="*/ 25 h 1796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8010" h="179619">
                <a:moveTo>
                  <a:pt x="146" y="25"/>
                </a:moveTo>
                <a:cubicBezTo>
                  <a:pt x="-3029" y="-1033"/>
                  <a:pt x="46183" y="30717"/>
                  <a:pt x="60471" y="60350"/>
                </a:cubicBezTo>
                <a:cubicBezTo>
                  <a:pt x="74759" y="89983"/>
                  <a:pt x="81638" y="166713"/>
                  <a:pt x="85871" y="177825"/>
                </a:cubicBezTo>
                <a:cubicBezTo>
                  <a:pt x="90104" y="188938"/>
                  <a:pt x="86929" y="145546"/>
                  <a:pt x="85871" y="127025"/>
                </a:cubicBezTo>
                <a:cubicBezTo>
                  <a:pt x="84813" y="108504"/>
                  <a:pt x="92750" y="84692"/>
                  <a:pt x="79521" y="66700"/>
                </a:cubicBezTo>
                <a:cubicBezTo>
                  <a:pt x="66292" y="48708"/>
                  <a:pt x="3321" y="1083"/>
                  <a:pt x="146" y="2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66" name="フリーフォーム 1465">
            <a:extLst>
              <a:ext uri="{FF2B5EF4-FFF2-40B4-BE49-F238E27FC236}">
                <a16:creationId xmlns:a16="http://schemas.microsoft.com/office/drawing/2014/main" id="{4AB91999-4BE2-B5BC-86F6-F6AAB8499C12}"/>
              </a:ext>
            </a:extLst>
          </p:cNvPr>
          <p:cNvSpPr/>
          <p:nvPr/>
        </p:nvSpPr>
        <p:spPr>
          <a:xfrm>
            <a:off x="2978146" y="9930839"/>
            <a:ext cx="56566" cy="137086"/>
          </a:xfrm>
          <a:custGeom>
            <a:avLst/>
            <a:gdLst>
              <a:gd name="connsiteX0" fmla="*/ 4 w 56566"/>
              <a:gd name="connsiteY0" fmla="*/ 561 h 137086"/>
              <a:gd name="connsiteX1" fmla="*/ 50804 w 56566"/>
              <a:gd name="connsiteY1" fmla="*/ 60886 h 137086"/>
              <a:gd name="connsiteX2" fmla="*/ 53979 w 56566"/>
              <a:gd name="connsiteY2" fmla="*/ 105336 h 137086"/>
              <a:gd name="connsiteX3" fmla="*/ 53979 w 56566"/>
              <a:gd name="connsiteY3" fmla="*/ 137086 h 137086"/>
              <a:gd name="connsiteX4" fmla="*/ 53979 w 56566"/>
              <a:gd name="connsiteY4" fmla="*/ 98986 h 137086"/>
              <a:gd name="connsiteX5" fmla="*/ 4 w 56566"/>
              <a:gd name="connsiteY5" fmla="*/ 561 h 1370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566" h="137086">
                <a:moveTo>
                  <a:pt x="4" y="561"/>
                </a:moveTo>
                <a:cubicBezTo>
                  <a:pt x="-525" y="-5789"/>
                  <a:pt x="41808" y="43424"/>
                  <a:pt x="50804" y="60886"/>
                </a:cubicBezTo>
                <a:cubicBezTo>
                  <a:pt x="59800" y="78349"/>
                  <a:pt x="53450" y="92636"/>
                  <a:pt x="53979" y="105336"/>
                </a:cubicBezTo>
                <a:cubicBezTo>
                  <a:pt x="54508" y="118036"/>
                  <a:pt x="53979" y="137086"/>
                  <a:pt x="53979" y="137086"/>
                </a:cubicBezTo>
                <a:cubicBezTo>
                  <a:pt x="53979" y="136028"/>
                  <a:pt x="59800" y="119623"/>
                  <a:pt x="53979" y="98986"/>
                </a:cubicBezTo>
                <a:cubicBezTo>
                  <a:pt x="48158" y="78349"/>
                  <a:pt x="533" y="6911"/>
                  <a:pt x="4" y="56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67" name="フリーフォーム 1466">
            <a:extLst>
              <a:ext uri="{FF2B5EF4-FFF2-40B4-BE49-F238E27FC236}">
                <a16:creationId xmlns:a16="http://schemas.microsoft.com/office/drawing/2014/main" id="{07231A91-22CA-9EC1-6A0E-9CD77EC3EF46}"/>
              </a:ext>
            </a:extLst>
          </p:cNvPr>
          <p:cNvSpPr/>
          <p:nvPr/>
        </p:nvSpPr>
        <p:spPr>
          <a:xfrm>
            <a:off x="2907659" y="10057394"/>
            <a:ext cx="172959" cy="57563"/>
          </a:xfrm>
          <a:custGeom>
            <a:avLst/>
            <a:gdLst>
              <a:gd name="connsiteX0" fmla="*/ 641 w 172959"/>
              <a:gd name="connsiteY0" fmla="*/ 39106 h 57563"/>
              <a:gd name="connsiteX1" fmla="*/ 64141 w 172959"/>
              <a:gd name="connsiteY1" fmla="*/ 54981 h 57563"/>
              <a:gd name="connsiteX2" fmla="*/ 121291 w 172959"/>
              <a:gd name="connsiteY2" fmla="*/ 51806 h 57563"/>
              <a:gd name="connsiteX3" fmla="*/ 172091 w 172959"/>
              <a:gd name="connsiteY3" fmla="*/ 1006 h 57563"/>
              <a:gd name="connsiteX4" fmla="*/ 149866 w 172959"/>
              <a:gd name="connsiteY4" fmla="*/ 20056 h 57563"/>
              <a:gd name="connsiteX5" fmla="*/ 105416 w 172959"/>
              <a:gd name="connsiteY5" fmla="*/ 45456 h 57563"/>
              <a:gd name="connsiteX6" fmla="*/ 641 w 172959"/>
              <a:gd name="connsiteY6" fmla="*/ 39106 h 575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72959" h="57563">
                <a:moveTo>
                  <a:pt x="641" y="39106"/>
                </a:moveTo>
                <a:cubicBezTo>
                  <a:pt x="-6238" y="40693"/>
                  <a:pt x="44033" y="52864"/>
                  <a:pt x="64141" y="54981"/>
                </a:cubicBezTo>
                <a:cubicBezTo>
                  <a:pt x="84249" y="57098"/>
                  <a:pt x="103299" y="60802"/>
                  <a:pt x="121291" y="51806"/>
                </a:cubicBezTo>
                <a:cubicBezTo>
                  <a:pt x="139283" y="42810"/>
                  <a:pt x="172091" y="1006"/>
                  <a:pt x="172091" y="1006"/>
                </a:cubicBezTo>
                <a:cubicBezTo>
                  <a:pt x="176854" y="-4286"/>
                  <a:pt x="160979" y="12648"/>
                  <a:pt x="149866" y="20056"/>
                </a:cubicBezTo>
                <a:cubicBezTo>
                  <a:pt x="138754" y="27464"/>
                  <a:pt x="123408" y="39106"/>
                  <a:pt x="105416" y="45456"/>
                </a:cubicBezTo>
                <a:cubicBezTo>
                  <a:pt x="87424" y="51806"/>
                  <a:pt x="7520" y="37519"/>
                  <a:pt x="641" y="3910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68" name="フリーフォーム 1467">
            <a:extLst>
              <a:ext uri="{FF2B5EF4-FFF2-40B4-BE49-F238E27FC236}">
                <a16:creationId xmlns:a16="http://schemas.microsoft.com/office/drawing/2014/main" id="{3A553E0B-321D-D640-4E55-94B8A0C00BEF}"/>
              </a:ext>
            </a:extLst>
          </p:cNvPr>
          <p:cNvSpPr/>
          <p:nvPr/>
        </p:nvSpPr>
        <p:spPr>
          <a:xfrm>
            <a:off x="2063496" y="8831849"/>
            <a:ext cx="328224" cy="16967"/>
          </a:xfrm>
          <a:custGeom>
            <a:avLst/>
            <a:gdLst>
              <a:gd name="connsiteX0" fmla="*/ 254 w 328224"/>
              <a:gd name="connsiteY0" fmla="*/ 4176 h 16967"/>
              <a:gd name="connsiteX1" fmla="*/ 203454 w 328224"/>
              <a:gd name="connsiteY1" fmla="*/ 7351 h 16967"/>
              <a:gd name="connsiteX2" fmla="*/ 327279 w 328224"/>
              <a:gd name="connsiteY2" fmla="*/ 16876 h 16967"/>
              <a:gd name="connsiteX3" fmla="*/ 247904 w 328224"/>
              <a:gd name="connsiteY3" fmla="*/ 1001 h 16967"/>
              <a:gd name="connsiteX4" fmla="*/ 254 w 328224"/>
              <a:gd name="connsiteY4" fmla="*/ 4176 h 16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28224" h="16967">
                <a:moveTo>
                  <a:pt x="254" y="4176"/>
                </a:moveTo>
                <a:cubicBezTo>
                  <a:pt x="-7154" y="5234"/>
                  <a:pt x="148950" y="5234"/>
                  <a:pt x="203454" y="7351"/>
                </a:cubicBezTo>
                <a:cubicBezTo>
                  <a:pt x="257958" y="9468"/>
                  <a:pt x="319871" y="17934"/>
                  <a:pt x="327279" y="16876"/>
                </a:cubicBezTo>
                <a:cubicBezTo>
                  <a:pt x="334687" y="15818"/>
                  <a:pt x="297646" y="4176"/>
                  <a:pt x="247904" y="1001"/>
                </a:cubicBezTo>
                <a:cubicBezTo>
                  <a:pt x="198162" y="-2174"/>
                  <a:pt x="7662" y="3118"/>
                  <a:pt x="254" y="417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69" name="フリーフォーム 1468">
            <a:extLst>
              <a:ext uri="{FF2B5EF4-FFF2-40B4-BE49-F238E27FC236}">
                <a16:creationId xmlns:a16="http://schemas.microsoft.com/office/drawing/2014/main" id="{DC720AB9-A25A-4F58-2F09-84E3B4307722}"/>
              </a:ext>
            </a:extLst>
          </p:cNvPr>
          <p:cNvSpPr/>
          <p:nvPr/>
        </p:nvSpPr>
        <p:spPr>
          <a:xfrm>
            <a:off x="1644221" y="8750031"/>
            <a:ext cx="486411" cy="363836"/>
          </a:xfrm>
          <a:custGeom>
            <a:avLst/>
            <a:gdLst>
              <a:gd name="connsiteX0" fmla="*/ 486204 w 486411"/>
              <a:gd name="connsiteY0" fmla="*/ 269 h 363836"/>
              <a:gd name="connsiteX1" fmla="*/ 200454 w 486411"/>
              <a:gd name="connsiteY1" fmla="*/ 127269 h 363836"/>
              <a:gd name="connsiteX2" fmla="*/ 60754 w 486411"/>
              <a:gd name="connsiteY2" fmla="*/ 266969 h 363836"/>
              <a:gd name="connsiteX3" fmla="*/ 127429 w 486411"/>
              <a:gd name="connsiteY3" fmla="*/ 197119 h 363836"/>
              <a:gd name="connsiteX4" fmla="*/ 429 w 486411"/>
              <a:gd name="connsiteY4" fmla="*/ 362219 h 363836"/>
              <a:gd name="connsiteX5" fmla="*/ 86154 w 486411"/>
              <a:gd name="connsiteY5" fmla="*/ 276494 h 363836"/>
              <a:gd name="connsiteX6" fmla="*/ 89329 w 486411"/>
              <a:gd name="connsiteY6" fmla="*/ 197119 h 363836"/>
              <a:gd name="connsiteX7" fmla="*/ 190929 w 486411"/>
              <a:gd name="connsiteY7" fmla="*/ 105044 h 363836"/>
              <a:gd name="connsiteX8" fmla="*/ 152829 w 486411"/>
              <a:gd name="connsiteY8" fmla="*/ 203469 h 363836"/>
              <a:gd name="connsiteX9" fmla="*/ 273479 w 486411"/>
              <a:gd name="connsiteY9" fmla="*/ 76469 h 363836"/>
              <a:gd name="connsiteX10" fmla="*/ 346504 w 486411"/>
              <a:gd name="connsiteY10" fmla="*/ 28844 h 363836"/>
              <a:gd name="connsiteX11" fmla="*/ 248079 w 486411"/>
              <a:gd name="connsiteY11" fmla="*/ 92344 h 363836"/>
              <a:gd name="connsiteX12" fmla="*/ 486204 w 486411"/>
              <a:gd name="connsiteY12" fmla="*/ 269 h 3638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486411" h="363836">
                <a:moveTo>
                  <a:pt x="486204" y="269"/>
                </a:moveTo>
                <a:cubicBezTo>
                  <a:pt x="478267" y="6090"/>
                  <a:pt x="271362" y="82819"/>
                  <a:pt x="200454" y="127269"/>
                </a:cubicBezTo>
                <a:cubicBezTo>
                  <a:pt x="129546" y="171719"/>
                  <a:pt x="72925" y="255327"/>
                  <a:pt x="60754" y="266969"/>
                </a:cubicBezTo>
                <a:cubicBezTo>
                  <a:pt x="48583" y="278611"/>
                  <a:pt x="137483" y="181244"/>
                  <a:pt x="127429" y="197119"/>
                </a:cubicBezTo>
                <a:cubicBezTo>
                  <a:pt x="117375" y="212994"/>
                  <a:pt x="7308" y="348990"/>
                  <a:pt x="429" y="362219"/>
                </a:cubicBezTo>
                <a:cubicBezTo>
                  <a:pt x="-6450" y="375448"/>
                  <a:pt x="71337" y="304011"/>
                  <a:pt x="86154" y="276494"/>
                </a:cubicBezTo>
                <a:cubicBezTo>
                  <a:pt x="100971" y="248977"/>
                  <a:pt x="71867" y="225694"/>
                  <a:pt x="89329" y="197119"/>
                </a:cubicBezTo>
                <a:cubicBezTo>
                  <a:pt x="106791" y="168544"/>
                  <a:pt x="180346" y="103986"/>
                  <a:pt x="190929" y="105044"/>
                </a:cubicBezTo>
                <a:cubicBezTo>
                  <a:pt x="201512" y="106102"/>
                  <a:pt x="139071" y="208231"/>
                  <a:pt x="152829" y="203469"/>
                </a:cubicBezTo>
                <a:cubicBezTo>
                  <a:pt x="166587" y="198707"/>
                  <a:pt x="241200" y="105573"/>
                  <a:pt x="273479" y="76469"/>
                </a:cubicBezTo>
                <a:cubicBezTo>
                  <a:pt x="305758" y="47365"/>
                  <a:pt x="350737" y="26198"/>
                  <a:pt x="346504" y="28844"/>
                </a:cubicBezTo>
                <a:cubicBezTo>
                  <a:pt x="342271" y="31490"/>
                  <a:pt x="224796" y="99752"/>
                  <a:pt x="248079" y="92344"/>
                </a:cubicBezTo>
                <a:cubicBezTo>
                  <a:pt x="271362" y="84936"/>
                  <a:pt x="494141" y="-5552"/>
                  <a:pt x="486204" y="26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70" name="フリーフォーム 1469">
            <a:extLst>
              <a:ext uri="{FF2B5EF4-FFF2-40B4-BE49-F238E27FC236}">
                <a16:creationId xmlns:a16="http://schemas.microsoft.com/office/drawing/2014/main" id="{DBB80963-B202-4A40-9746-86F30F1DE139}"/>
              </a:ext>
            </a:extLst>
          </p:cNvPr>
          <p:cNvSpPr/>
          <p:nvPr/>
        </p:nvSpPr>
        <p:spPr>
          <a:xfrm>
            <a:off x="2375729" y="9091401"/>
            <a:ext cx="225579" cy="402281"/>
          </a:xfrm>
          <a:custGeom>
            <a:avLst/>
            <a:gdLst>
              <a:gd name="connsiteX0" fmla="*/ 2346 w 225579"/>
              <a:gd name="connsiteY0" fmla="*/ 4974 h 402281"/>
              <a:gd name="connsiteX1" fmla="*/ 84896 w 225579"/>
              <a:gd name="connsiteY1" fmla="*/ 151024 h 402281"/>
              <a:gd name="connsiteX2" fmla="*/ 180146 w 225579"/>
              <a:gd name="connsiteY2" fmla="*/ 325649 h 402281"/>
              <a:gd name="connsiteX3" fmla="*/ 151571 w 225579"/>
              <a:gd name="connsiteY3" fmla="*/ 274849 h 402281"/>
              <a:gd name="connsiteX4" fmla="*/ 224596 w 225579"/>
              <a:gd name="connsiteY4" fmla="*/ 398674 h 402281"/>
              <a:gd name="connsiteX5" fmla="*/ 180146 w 225579"/>
              <a:gd name="connsiteY5" fmla="*/ 338349 h 402281"/>
              <a:gd name="connsiteX6" fmla="*/ 2346 w 225579"/>
              <a:gd name="connsiteY6" fmla="*/ 4974 h 4022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25579" h="402281">
                <a:moveTo>
                  <a:pt x="2346" y="4974"/>
                </a:moveTo>
                <a:cubicBezTo>
                  <a:pt x="-13529" y="-26247"/>
                  <a:pt x="55263" y="97578"/>
                  <a:pt x="84896" y="151024"/>
                </a:cubicBezTo>
                <a:cubicBezTo>
                  <a:pt x="114529" y="204470"/>
                  <a:pt x="169034" y="305012"/>
                  <a:pt x="180146" y="325649"/>
                </a:cubicBezTo>
                <a:cubicBezTo>
                  <a:pt x="191258" y="346286"/>
                  <a:pt x="144163" y="262678"/>
                  <a:pt x="151571" y="274849"/>
                </a:cubicBezTo>
                <a:cubicBezTo>
                  <a:pt x="158979" y="287020"/>
                  <a:pt x="219834" y="388091"/>
                  <a:pt x="224596" y="398674"/>
                </a:cubicBezTo>
                <a:cubicBezTo>
                  <a:pt x="229359" y="409257"/>
                  <a:pt x="217188" y="398674"/>
                  <a:pt x="180146" y="338349"/>
                </a:cubicBezTo>
                <a:cubicBezTo>
                  <a:pt x="143104" y="278024"/>
                  <a:pt x="18221" y="36195"/>
                  <a:pt x="2346" y="497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71" name="フリーフォーム 1470">
            <a:extLst>
              <a:ext uri="{FF2B5EF4-FFF2-40B4-BE49-F238E27FC236}">
                <a16:creationId xmlns:a16="http://schemas.microsoft.com/office/drawing/2014/main" id="{99DFD8FB-A363-A945-60D2-FF2FB22EAD69}"/>
              </a:ext>
            </a:extLst>
          </p:cNvPr>
          <p:cNvSpPr/>
          <p:nvPr/>
        </p:nvSpPr>
        <p:spPr>
          <a:xfrm>
            <a:off x="1970021" y="8899451"/>
            <a:ext cx="415426" cy="60409"/>
          </a:xfrm>
          <a:custGeom>
            <a:avLst/>
            <a:gdLst>
              <a:gd name="connsiteX0" fmla="*/ 1654 w 415426"/>
              <a:gd name="connsiteY0" fmla="*/ 15949 h 60409"/>
              <a:gd name="connsiteX1" fmla="*/ 125479 w 415426"/>
              <a:gd name="connsiteY1" fmla="*/ 74 h 60409"/>
              <a:gd name="connsiteX2" fmla="*/ 223904 w 415426"/>
              <a:gd name="connsiteY2" fmla="*/ 9599 h 60409"/>
              <a:gd name="connsiteX3" fmla="*/ 201679 w 415426"/>
              <a:gd name="connsiteY3" fmla="*/ 9599 h 60409"/>
              <a:gd name="connsiteX4" fmla="*/ 414404 w 415426"/>
              <a:gd name="connsiteY4" fmla="*/ 57224 h 60409"/>
              <a:gd name="connsiteX5" fmla="*/ 277879 w 415426"/>
              <a:gd name="connsiteY5" fmla="*/ 54049 h 60409"/>
              <a:gd name="connsiteX6" fmla="*/ 173104 w 415426"/>
              <a:gd name="connsiteY6" fmla="*/ 38174 h 60409"/>
              <a:gd name="connsiteX7" fmla="*/ 331854 w 415426"/>
              <a:gd name="connsiteY7" fmla="*/ 47699 h 60409"/>
              <a:gd name="connsiteX8" fmla="*/ 220729 w 415426"/>
              <a:gd name="connsiteY8" fmla="*/ 6424 h 60409"/>
              <a:gd name="connsiteX9" fmla="*/ 1654 w 415426"/>
              <a:gd name="connsiteY9" fmla="*/ 15949 h 604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15426" h="60409">
                <a:moveTo>
                  <a:pt x="1654" y="15949"/>
                </a:moveTo>
                <a:cubicBezTo>
                  <a:pt x="-14221" y="14891"/>
                  <a:pt x="88437" y="1132"/>
                  <a:pt x="125479" y="74"/>
                </a:cubicBezTo>
                <a:cubicBezTo>
                  <a:pt x="162521" y="-984"/>
                  <a:pt x="223904" y="9599"/>
                  <a:pt x="223904" y="9599"/>
                </a:cubicBezTo>
                <a:cubicBezTo>
                  <a:pt x="236604" y="11186"/>
                  <a:pt x="169929" y="1662"/>
                  <a:pt x="201679" y="9599"/>
                </a:cubicBezTo>
                <a:cubicBezTo>
                  <a:pt x="233429" y="17536"/>
                  <a:pt x="401704" y="49816"/>
                  <a:pt x="414404" y="57224"/>
                </a:cubicBezTo>
                <a:cubicBezTo>
                  <a:pt x="427104" y="64632"/>
                  <a:pt x="318096" y="57224"/>
                  <a:pt x="277879" y="54049"/>
                </a:cubicBezTo>
                <a:cubicBezTo>
                  <a:pt x="237662" y="50874"/>
                  <a:pt x="164108" y="39232"/>
                  <a:pt x="173104" y="38174"/>
                </a:cubicBezTo>
                <a:cubicBezTo>
                  <a:pt x="182100" y="37116"/>
                  <a:pt x="323917" y="52991"/>
                  <a:pt x="331854" y="47699"/>
                </a:cubicBezTo>
                <a:cubicBezTo>
                  <a:pt x="339791" y="42407"/>
                  <a:pt x="278408" y="12774"/>
                  <a:pt x="220729" y="6424"/>
                </a:cubicBezTo>
                <a:cubicBezTo>
                  <a:pt x="163050" y="74"/>
                  <a:pt x="17529" y="17007"/>
                  <a:pt x="1654" y="1594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74" name="フリーフォーム 1473">
            <a:extLst>
              <a:ext uri="{FF2B5EF4-FFF2-40B4-BE49-F238E27FC236}">
                <a16:creationId xmlns:a16="http://schemas.microsoft.com/office/drawing/2014/main" id="{442B911F-4730-FB0B-CA13-EA37DCFB6035}"/>
              </a:ext>
            </a:extLst>
          </p:cNvPr>
          <p:cNvSpPr/>
          <p:nvPr/>
        </p:nvSpPr>
        <p:spPr>
          <a:xfrm>
            <a:off x="2592915" y="9458022"/>
            <a:ext cx="112195" cy="334346"/>
          </a:xfrm>
          <a:custGeom>
            <a:avLst/>
            <a:gdLst>
              <a:gd name="connsiteX0" fmla="*/ 7410 w 112195"/>
              <a:gd name="connsiteY0" fmla="*/ 303 h 334346"/>
              <a:gd name="connsiteX1" fmla="*/ 26460 w 112195"/>
              <a:gd name="connsiteY1" fmla="*/ 133653 h 334346"/>
              <a:gd name="connsiteX2" fmla="*/ 16935 w 112195"/>
              <a:gd name="connsiteY2" fmla="*/ 95553 h 334346"/>
              <a:gd name="connsiteX3" fmla="*/ 77260 w 112195"/>
              <a:gd name="connsiteY3" fmla="*/ 213028 h 334346"/>
              <a:gd name="connsiteX4" fmla="*/ 112185 w 112195"/>
              <a:gd name="connsiteY4" fmla="*/ 333678 h 334346"/>
              <a:gd name="connsiteX5" fmla="*/ 74085 w 112195"/>
              <a:gd name="connsiteY5" fmla="*/ 254303 h 334346"/>
              <a:gd name="connsiteX6" fmla="*/ 4235 w 112195"/>
              <a:gd name="connsiteY6" fmla="*/ 101903 h 334346"/>
              <a:gd name="connsiteX7" fmla="*/ 7410 w 112195"/>
              <a:gd name="connsiteY7" fmla="*/ 303 h 3343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12195" h="334346">
                <a:moveTo>
                  <a:pt x="7410" y="303"/>
                </a:moveTo>
                <a:cubicBezTo>
                  <a:pt x="11114" y="5595"/>
                  <a:pt x="24873" y="117778"/>
                  <a:pt x="26460" y="133653"/>
                </a:cubicBezTo>
                <a:cubicBezTo>
                  <a:pt x="28048" y="149528"/>
                  <a:pt x="8468" y="82324"/>
                  <a:pt x="16935" y="95553"/>
                </a:cubicBezTo>
                <a:cubicBezTo>
                  <a:pt x="25402" y="108782"/>
                  <a:pt x="61385" y="173341"/>
                  <a:pt x="77260" y="213028"/>
                </a:cubicBezTo>
                <a:cubicBezTo>
                  <a:pt x="93135" y="252715"/>
                  <a:pt x="112714" y="326799"/>
                  <a:pt x="112185" y="333678"/>
                </a:cubicBezTo>
                <a:cubicBezTo>
                  <a:pt x="111656" y="340557"/>
                  <a:pt x="92077" y="292932"/>
                  <a:pt x="74085" y="254303"/>
                </a:cubicBezTo>
                <a:cubicBezTo>
                  <a:pt x="56093" y="215674"/>
                  <a:pt x="13760" y="143707"/>
                  <a:pt x="4235" y="101903"/>
                </a:cubicBezTo>
                <a:cubicBezTo>
                  <a:pt x="-5290" y="60099"/>
                  <a:pt x="3706" y="-4989"/>
                  <a:pt x="7410" y="30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75" name="フリーフォーム 1474">
            <a:extLst>
              <a:ext uri="{FF2B5EF4-FFF2-40B4-BE49-F238E27FC236}">
                <a16:creationId xmlns:a16="http://schemas.microsoft.com/office/drawing/2014/main" id="{C35E480B-D02D-A496-E705-E88BFEFB9F61}"/>
              </a:ext>
            </a:extLst>
          </p:cNvPr>
          <p:cNvSpPr/>
          <p:nvPr/>
        </p:nvSpPr>
        <p:spPr>
          <a:xfrm>
            <a:off x="2708188" y="9798049"/>
            <a:ext cx="76357" cy="329552"/>
          </a:xfrm>
          <a:custGeom>
            <a:avLst/>
            <a:gdLst>
              <a:gd name="connsiteX0" fmla="*/ 87 w 76357"/>
              <a:gd name="connsiteY0" fmla="*/ 1 h 329552"/>
              <a:gd name="connsiteX1" fmla="*/ 54062 w 76357"/>
              <a:gd name="connsiteY1" fmla="*/ 155576 h 329552"/>
              <a:gd name="connsiteX2" fmla="*/ 76287 w 76357"/>
              <a:gd name="connsiteY2" fmla="*/ 327026 h 329552"/>
              <a:gd name="connsiteX3" fmla="*/ 60412 w 76357"/>
              <a:gd name="connsiteY3" fmla="*/ 250826 h 329552"/>
              <a:gd name="connsiteX4" fmla="*/ 41362 w 76357"/>
              <a:gd name="connsiteY4" fmla="*/ 152401 h 329552"/>
              <a:gd name="connsiteX5" fmla="*/ 87 w 76357"/>
              <a:gd name="connsiteY5" fmla="*/ 1 h 3295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6357" h="329552">
                <a:moveTo>
                  <a:pt x="87" y="1"/>
                </a:moveTo>
                <a:cubicBezTo>
                  <a:pt x="2204" y="530"/>
                  <a:pt x="41362" y="101072"/>
                  <a:pt x="54062" y="155576"/>
                </a:cubicBezTo>
                <a:cubicBezTo>
                  <a:pt x="66762" y="210080"/>
                  <a:pt x="75229" y="311151"/>
                  <a:pt x="76287" y="327026"/>
                </a:cubicBezTo>
                <a:cubicBezTo>
                  <a:pt x="77345" y="342901"/>
                  <a:pt x="66233" y="279930"/>
                  <a:pt x="60412" y="250826"/>
                </a:cubicBezTo>
                <a:cubicBezTo>
                  <a:pt x="54591" y="221722"/>
                  <a:pt x="47712" y="191030"/>
                  <a:pt x="41362" y="152401"/>
                </a:cubicBezTo>
                <a:cubicBezTo>
                  <a:pt x="35012" y="113772"/>
                  <a:pt x="-2030" y="-528"/>
                  <a:pt x="87" y="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76" name="フリーフォーム 1475">
            <a:extLst>
              <a:ext uri="{FF2B5EF4-FFF2-40B4-BE49-F238E27FC236}">
                <a16:creationId xmlns:a16="http://schemas.microsoft.com/office/drawing/2014/main" id="{0342317C-7DB9-5AAC-56BC-81FF0CB767EC}"/>
              </a:ext>
            </a:extLst>
          </p:cNvPr>
          <p:cNvSpPr/>
          <p:nvPr/>
        </p:nvSpPr>
        <p:spPr>
          <a:xfrm>
            <a:off x="2209459" y="8934036"/>
            <a:ext cx="257526" cy="375111"/>
          </a:xfrm>
          <a:custGeom>
            <a:avLst/>
            <a:gdLst>
              <a:gd name="connsiteX0" fmla="*/ 341 w 257526"/>
              <a:gd name="connsiteY0" fmla="*/ 414 h 375111"/>
              <a:gd name="connsiteX1" fmla="*/ 76541 w 257526"/>
              <a:gd name="connsiteY1" fmla="*/ 149639 h 375111"/>
              <a:gd name="connsiteX2" fmla="*/ 70191 w 257526"/>
              <a:gd name="connsiteY2" fmla="*/ 108364 h 375111"/>
              <a:gd name="connsiteX3" fmla="*/ 98766 w 257526"/>
              <a:gd name="connsiteY3" fmla="*/ 222664 h 375111"/>
              <a:gd name="connsiteX4" fmla="*/ 133691 w 257526"/>
              <a:gd name="connsiteY4" fmla="*/ 273464 h 375111"/>
              <a:gd name="connsiteX5" fmla="*/ 140041 w 257526"/>
              <a:gd name="connsiteY5" fmla="*/ 298864 h 375111"/>
              <a:gd name="connsiteX6" fmla="*/ 178141 w 257526"/>
              <a:gd name="connsiteY6" fmla="*/ 317914 h 375111"/>
              <a:gd name="connsiteX7" fmla="*/ 168616 w 257526"/>
              <a:gd name="connsiteY7" fmla="*/ 308389 h 375111"/>
              <a:gd name="connsiteX8" fmla="*/ 257516 w 257526"/>
              <a:gd name="connsiteY8" fmla="*/ 375064 h 375111"/>
              <a:gd name="connsiteX9" fmla="*/ 162266 w 257526"/>
              <a:gd name="connsiteY9" fmla="*/ 317914 h 375111"/>
              <a:gd name="connsiteX10" fmla="*/ 143216 w 257526"/>
              <a:gd name="connsiteY10" fmla="*/ 254414 h 375111"/>
              <a:gd name="connsiteX11" fmla="*/ 111466 w 257526"/>
              <a:gd name="connsiteY11" fmla="*/ 203614 h 375111"/>
              <a:gd name="connsiteX12" fmla="*/ 341 w 257526"/>
              <a:gd name="connsiteY12" fmla="*/ 414 h 3751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257526" h="375111">
                <a:moveTo>
                  <a:pt x="341" y="414"/>
                </a:moveTo>
                <a:cubicBezTo>
                  <a:pt x="-5480" y="-8582"/>
                  <a:pt x="64899" y="131647"/>
                  <a:pt x="76541" y="149639"/>
                </a:cubicBezTo>
                <a:cubicBezTo>
                  <a:pt x="88183" y="167631"/>
                  <a:pt x="66487" y="96193"/>
                  <a:pt x="70191" y="108364"/>
                </a:cubicBezTo>
                <a:cubicBezTo>
                  <a:pt x="73895" y="120535"/>
                  <a:pt x="88183" y="195147"/>
                  <a:pt x="98766" y="222664"/>
                </a:cubicBezTo>
                <a:cubicBezTo>
                  <a:pt x="109349" y="250181"/>
                  <a:pt x="126812" y="260764"/>
                  <a:pt x="133691" y="273464"/>
                </a:cubicBezTo>
                <a:cubicBezTo>
                  <a:pt x="140570" y="286164"/>
                  <a:pt x="132633" y="291456"/>
                  <a:pt x="140041" y="298864"/>
                </a:cubicBezTo>
                <a:cubicBezTo>
                  <a:pt x="147449" y="306272"/>
                  <a:pt x="178141" y="317914"/>
                  <a:pt x="178141" y="317914"/>
                </a:cubicBezTo>
                <a:cubicBezTo>
                  <a:pt x="182903" y="319501"/>
                  <a:pt x="155387" y="298864"/>
                  <a:pt x="168616" y="308389"/>
                </a:cubicBezTo>
                <a:cubicBezTo>
                  <a:pt x="181845" y="317914"/>
                  <a:pt x="258574" y="373476"/>
                  <a:pt x="257516" y="375064"/>
                </a:cubicBezTo>
                <a:cubicBezTo>
                  <a:pt x="256458" y="376652"/>
                  <a:pt x="181316" y="338022"/>
                  <a:pt x="162266" y="317914"/>
                </a:cubicBezTo>
                <a:cubicBezTo>
                  <a:pt x="143216" y="297806"/>
                  <a:pt x="151683" y="273464"/>
                  <a:pt x="143216" y="254414"/>
                </a:cubicBezTo>
                <a:cubicBezTo>
                  <a:pt x="134749" y="235364"/>
                  <a:pt x="135278" y="238539"/>
                  <a:pt x="111466" y="203614"/>
                </a:cubicBezTo>
                <a:cubicBezTo>
                  <a:pt x="87654" y="168689"/>
                  <a:pt x="6162" y="9410"/>
                  <a:pt x="341" y="41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77" name="フリーフォーム 1476">
            <a:extLst>
              <a:ext uri="{FF2B5EF4-FFF2-40B4-BE49-F238E27FC236}">
                <a16:creationId xmlns:a16="http://schemas.microsoft.com/office/drawing/2014/main" id="{B55E1735-9530-7A47-B4BC-8FBDCD916F0D}"/>
              </a:ext>
            </a:extLst>
          </p:cNvPr>
          <p:cNvSpPr/>
          <p:nvPr/>
        </p:nvSpPr>
        <p:spPr>
          <a:xfrm>
            <a:off x="2297815" y="8937624"/>
            <a:ext cx="122082" cy="197291"/>
          </a:xfrm>
          <a:custGeom>
            <a:avLst/>
            <a:gdLst>
              <a:gd name="connsiteX0" fmla="*/ 16760 w 122082"/>
              <a:gd name="connsiteY0" fmla="*/ 1 h 197291"/>
              <a:gd name="connsiteX1" fmla="*/ 7235 w 122082"/>
              <a:gd name="connsiteY1" fmla="*/ 149226 h 197291"/>
              <a:gd name="connsiteX2" fmla="*/ 121535 w 122082"/>
              <a:gd name="connsiteY2" fmla="*/ 196851 h 197291"/>
              <a:gd name="connsiteX3" fmla="*/ 48510 w 122082"/>
              <a:gd name="connsiteY3" fmla="*/ 171451 h 197291"/>
              <a:gd name="connsiteX4" fmla="*/ 885 w 122082"/>
              <a:gd name="connsiteY4" fmla="*/ 146051 h 197291"/>
              <a:gd name="connsiteX5" fmla="*/ 16760 w 122082"/>
              <a:gd name="connsiteY5" fmla="*/ 1 h 1972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22082" h="197291">
                <a:moveTo>
                  <a:pt x="16760" y="1"/>
                </a:moveTo>
                <a:cubicBezTo>
                  <a:pt x="17818" y="530"/>
                  <a:pt x="-10227" y="116418"/>
                  <a:pt x="7235" y="149226"/>
                </a:cubicBezTo>
                <a:cubicBezTo>
                  <a:pt x="24697" y="182034"/>
                  <a:pt x="114656" y="193147"/>
                  <a:pt x="121535" y="196851"/>
                </a:cubicBezTo>
                <a:cubicBezTo>
                  <a:pt x="128414" y="200555"/>
                  <a:pt x="68618" y="179918"/>
                  <a:pt x="48510" y="171451"/>
                </a:cubicBezTo>
                <a:cubicBezTo>
                  <a:pt x="28402" y="162984"/>
                  <a:pt x="6177" y="166688"/>
                  <a:pt x="885" y="146051"/>
                </a:cubicBezTo>
                <a:cubicBezTo>
                  <a:pt x="-4407" y="125414"/>
                  <a:pt x="15702" y="-528"/>
                  <a:pt x="16760" y="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78" name="フリーフォーム 1477">
            <a:extLst>
              <a:ext uri="{FF2B5EF4-FFF2-40B4-BE49-F238E27FC236}">
                <a16:creationId xmlns:a16="http://schemas.microsoft.com/office/drawing/2014/main" id="{499FF407-9298-7CFA-F2BA-EB43C501EA11}"/>
              </a:ext>
            </a:extLst>
          </p:cNvPr>
          <p:cNvSpPr/>
          <p:nvPr/>
        </p:nvSpPr>
        <p:spPr>
          <a:xfrm>
            <a:off x="2400298" y="9188389"/>
            <a:ext cx="161932" cy="283029"/>
          </a:xfrm>
          <a:custGeom>
            <a:avLst/>
            <a:gdLst>
              <a:gd name="connsiteX0" fmla="*/ 2 w 161932"/>
              <a:gd name="connsiteY0" fmla="*/ 61 h 283029"/>
              <a:gd name="connsiteX1" fmla="*/ 95252 w 161932"/>
              <a:gd name="connsiteY1" fmla="*/ 171511 h 283029"/>
              <a:gd name="connsiteX2" fmla="*/ 161927 w 161932"/>
              <a:gd name="connsiteY2" fmla="*/ 282636 h 283029"/>
              <a:gd name="connsiteX3" fmla="*/ 92077 w 161932"/>
              <a:gd name="connsiteY3" fmla="*/ 206436 h 283029"/>
              <a:gd name="connsiteX4" fmla="*/ 92077 w 161932"/>
              <a:gd name="connsiteY4" fmla="*/ 152461 h 283029"/>
              <a:gd name="connsiteX5" fmla="*/ 2 w 161932"/>
              <a:gd name="connsiteY5" fmla="*/ 61 h 2830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1932" h="283029">
                <a:moveTo>
                  <a:pt x="2" y="61"/>
                </a:moveTo>
                <a:cubicBezTo>
                  <a:pt x="531" y="3236"/>
                  <a:pt x="68265" y="124415"/>
                  <a:pt x="95252" y="171511"/>
                </a:cubicBezTo>
                <a:cubicBezTo>
                  <a:pt x="122239" y="218607"/>
                  <a:pt x="162456" y="276815"/>
                  <a:pt x="161927" y="282636"/>
                </a:cubicBezTo>
                <a:cubicBezTo>
                  <a:pt x="161398" y="288457"/>
                  <a:pt x="103719" y="228132"/>
                  <a:pt x="92077" y="206436"/>
                </a:cubicBezTo>
                <a:cubicBezTo>
                  <a:pt x="80435" y="184740"/>
                  <a:pt x="109010" y="187915"/>
                  <a:pt x="92077" y="152461"/>
                </a:cubicBezTo>
                <a:cubicBezTo>
                  <a:pt x="75144" y="117007"/>
                  <a:pt x="-527" y="-3114"/>
                  <a:pt x="2" y="6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79" name="フリーフォーム 1478">
            <a:extLst>
              <a:ext uri="{FF2B5EF4-FFF2-40B4-BE49-F238E27FC236}">
                <a16:creationId xmlns:a16="http://schemas.microsoft.com/office/drawing/2014/main" id="{D2FD33C5-DE40-EFE3-9887-C4D38951454C}"/>
              </a:ext>
            </a:extLst>
          </p:cNvPr>
          <p:cNvSpPr/>
          <p:nvPr/>
        </p:nvSpPr>
        <p:spPr>
          <a:xfrm>
            <a:off x="2496985" y="9797508"/>
            <a:ext cx="167091" cy="349855"/>
          </a:xfrm>
          <a:custGeom>
            <a:avLst/>
            <a:gdLst>
              <a:gd name="connsiteX0" fmla="*/ 4915 w 167091"/>
              <a:gd name="connsiteY0" fmla="*/ 542 h 349855"/>
              <a:gd name="connsiteX1" fmla="*/ 1740 w 167091"/>
              <a:gd name="connsiteY1" fmla="*/ 79917 h 349855"/>
              <a:gd name="connsiteX2" fmla="*/ 33490 w 167091"/>
              <a:gd name="connsiteY2" fmla="*/ 210092 h 349855"/>
              <a:gd name="connsiteX3" fmla="*/ 30315 w 167091"/>
              <a:gd name="connsiteY3" fmla="*/ 187867 h 349855"/>
              <a:gd name="connsiteX4" fmla="*/ 84290 w 167091"/>
              <a:gd name="connsiteY4" fmla="*/ 295817 h 349855"/>
              <a:gd name="connsiteX5" fmla="*/ 166840 w 167091"/>
              <a:gd name="connsiteY5" fmla="*/ 343442 h 349855"/>
              <a:gd name="connsiteX6" fmla="*/ 106515 w 167091"/>
              <a:gd name="connsiteY6" fmla="*/ 324392 h 349855"/>
              <a:gd name="connsiteX7" fmla="*/ 11265 w 167091"/>
              <a:gd name="connsiteY7" fmla="*/ 118017 h 349855"/>
              <a:gd name="connsiteX8" fmla="*/ 4915 w 167091"/>
              <a:gd name="connsiteY8" fmla="*/ 542 h 3498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7091" h="349855">
                <a:moveTo>
                  <a:pt x="4915" y="542"/>
                </a:moveTo>
                <a:cubicBezTo>
                  <a:pt x="3327" y="-5808"/>
                  <a:pt x="-3023" y="44992"/>
                  <a:pt x="1740" y="79917"/>
                </a:cubicBezTo>
                <a:cubicBezTo>
                  <a:pt x="6503" y="114842"/>
                  <a:pt x="28728" y="192100"/>
                  <a:pt x="33490" y="210092"/>
                </a:cubicBezTo>
                <a:cubicBezTo>
                  <a:pt x="38253" y="228084"/>
                  <a:pt x="21848" y="173579"/>
                  <a:pt x="30315" y="187867"/>
                </a:cubicBezTo>
                <a:cubicBezTo>
                  <a:pt x="38782" y="202155"/>
                  <a:pt x="61536" y="269888"/>
                  <a:pt x="84290" y="295817"/>
                </a:cubicBezTo>
                <a:cubicBezTo>
                  <a:pt x="107044" y="321746"/>
                  <a:pt x="163136" y="338680"/>
                  <a:pt x="166840" y="343442"/>
                </a:cubicBezTo>
                <a:cubicBezTo>
                  <a:pt x="170544" y="348204"/>
                  <a:pt x="132444" y="361963"/>
                  <a:pt x="106515" y="324392"/>
                </a:cubicBezTo>
                <a:cubicBezTo>
                  <a:pt x="80586" y="286821"/>
                  <a:pt x="27669" y="168288"/>
                  <a:pt x="11265" y="118017"/>
                </a:cubicBezTo>
                <a:cubicBezTo>
                  <a:pt x="-5139" y="67746"/>
                  <a:pt x="6503" y="6892"/>
                  <a:pt x="4915" y="54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80" name="フリーフォーム 1479">
            <a:extLst>
              <a:ext uri="{FF2B5EF4-FFF2-40B4-BE49-F238E27FC236}">
                <a16:creationId xmlns:a16="http://schemas.microsoft.com/office/drawing/2014/main" id="{7B51C83D-3862-00E9-CB4A-5DA72A1BB17F}"/>
              </a:ext>
            </a:extLst>
          </p:cNvPr>
          <p:cNvSpPr/>
          <p:nvPr/>
        </p:nvSpPr>
        <p:spPr>
          <a:xfrm>
            <a:off x="2368424" y="9312106"/>
            <a:ext cx="174897" cy="209931"/>
          </a:xfrm>
          <a:custGeom>
            <a:avLst/>
            <a:gdLst>
              <a:gd name="connsiteX0" fmla="*/ 63626 w 174897"/>
              <a:gd name="connsiteY0" fmla="*/ 169 h 209931"/>
              <a:gd name="connsiteX1" fmla="*/ 101726 w 174897"/>
              <a:gd name="connsiteY1" fmla="*/ 47794 h 209931"/>
              <a:gd name="connsiteX2" fmla="*/ 25526 w 174897"/>
              <a:gd name="connsiteY2" fmla="*/ 50969 h 209931"/>
              <a:gd name="connsiteX3" fmla="*/ 114426 w 174897"/>
              <a:gd name="connsiteY3" fmla="*/ 85894 h 209931"/>
              <a:gd name="connsiteX4" fmla="*/ 114426 w 174897"/>
              <a:gd name="connsiteY4" fmla="*/ 114469 h 209931"/>
              <a:gd name="connsiteX5" fmla="*/ 54101 w 174897"/>
              <a:gd name="connsiteY5" fmla="*/ 139869 h 209931"/>
              <a:gd name="connsiteX6" fmla="*/ 165226 w 174897"/>
              <a:gd name="connsiteY6" fmla="*/ 120819 h 209931"/>
              <a:gd name="connsiteX7" fmla="*/ 126 w 174897"/>
              <a:gd name="connsiteY7" fmla="*/ 158919 h 209931"/>
              <a:gd name="connsiteX8" fmla="*/ 136651 w 174897"/>
              <a:gd name="connsiteY8" fmla="*/ 158919 h 209931"/>
              <a:gd name="connsiteX9" fmla="*/ 60451 w 174897"/>
              <a:gd name="connsiteY9" fmla="*/ 190669 h 209931"/>
              <a:gd name="connsiteX10" fmla="*/ 174751 w 174897"/>
              <a:gd name="connsiteY10" fmla="*/ 181144 h 209931"/>
              <a:gd name="connsiteX11" fmla="*/ 31876 w 174897"/>
              <a:gd name="connsiteY11" fmla="*/ 209719 h 209931"/>
              <a:gd name="connsiteX12" fmla="*/ 133476 w 174897"/>
              <a:gd name="connsiteY12" fmla="*/ 193844 h 209931"/>
              <a:gd name="connsiteX13" fmla="*/ 35051 w 174897"/>
              <a:gd name="connsiteY13" fmla="*/ 187494 h 209931"/>
              <a:gd name="connsiteX14" fmla="*/ 117601 w 174897"/>
              <a:gd name="connsiteY14" fmla="*/ 127169 h 209931"/>
              <a:gd name="connsiteX15" fmla="*/ 73151 w 174897"/>
              <a:gd name="connsiteY15" fmla="*/ 66844 h 209931"/>
              <a:gd name="connsiteX16" fmla="*/ 63626 w 174897"/>
              <a:gd name="connsiteY16" fmla="*/ 169 h 2099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174897" h="209931">
                <a:moveTo>
                  <a:pt x="63626" y="169"/>
                </a:moveTo>
                <a:cubicBezTo>
                  <a:pt x="68388" y="-3006"/>
                  <a:pt x="108076" y="39327"/>
                  <a:pt x="101726" y="47794"/>
                </a:cubicBezTo>
                <a:cubicBezTo>
                  <a:pt x="95376" y="56261"/>
                  <a:pt x="23409" y="44619"/>
                  <a:pt x="25526" y="50969"/>
                </a:cubicBezTo>
                <a:cubicBezTo>
                  <a:pt x="27643" y="57319"/>
                  <a:pt x="99609" y="75311"/>
                  <a:pt x="114426" y="85894"/>
                </a:cubicBezTo>
                <a:cubicBezTo>
                  <a:pt x="129243" y="96477"/>
                  <a:pt x="124480" y="105473"/>
                  <a:pt x="114426" y="114469"/>
                </a:cubicBezTo>
                <a:cubicBezTo>
                  <a:pt x="104372" y="123465"/>
                  <a:pt x="45634" y="138811"/>
                  <a:pt x="54101" y="139869"/>
                </a:cubicBezTo>
                <a:cubicBezTo>
                  <a:pt x="62568" y="140927"/>
                  <a:pt x="174222" y="117644"/>
                  <a:pt x="165226" y="120819"/>
                </a:cubicBezTo>
                <a:cubicBezTo>
                  <a:pt x="156230" y="123994"/>
                  <a:pt x="4888" y="152569"/>
                  <a:pt x="126" y="158919"/>
                </a:cubicBezTo>
                <a:cubicBezTo>
                  <a:pt x="-4636" y="165269"/>
                  <a:pt x="126597" y="153627"/>
                  <a:pt x="136651" y="158919"/>
                </a:cubicBezTo>
                <a:cubicBezTo>
                  <a:pt x="146705" y="164211"/>
                  <a:pt x="54101" y="186965"/>
                  <a:pt x="60451" y="190669"/>
                </a:cubicBezTo>
                <a:cubicBezTo>
                  <a:pt x="66801" y="194373"/>
                  <a:pt x="179513" y="177969"/>
                  <a:pt x="174751" y="181144"/>
                </a:cubicBezTo>
                <a:cubicBezTo>
                  <a:pt x="169989" y="184319"/>
                  <a:pt x="38755" y="207602"/>
                  <a:pt x="31876" y="209719"/>
                </a:cubicBezTo>
                <a:cubicBezTo>
                  <a:pt x="24997" y="211836"/>
                  <a:pt x="132947" y="197548"/>
                  <a:pt x="133476" y="193844"/>
                </a:cubicBezTo>
                <a:cubicBezTo>
                  <a:pt x="134005" y="190140"/>
                  <a:pt x="37697" y="198607"/>
                  <a:pt x="35051" y="187494"/>
                </a:cubicBezTo>
                <a:cubicBezTo>
                  <a:pt x="32405" y="176381"/>
                  <a:pt x="111251" y="147277"/>
                  <a:pt x="117601" y="127169"/>
                </a:cubicBezTo>
                <a:cubicBezTo>
                  <a:pt x="123951" y="107061"/>
                  <a:pt x="77914" y="83248"/>
                  <a:pt x="73151" y="66844"/>
                </a:cubicBezTo>
                <a:cubicBezTo>
                  <a:pt x="68388" y="50440"/>
                  <a:pt x="58864" y="3344"/>
                  <a:pt x="63626" y="16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81" name="フリーフォーム 1480">
            <a:extLst>
              <a:ext uri="{FF2B5EF4-FFF2-40B4-BE49-F238E27FC236}">
                <a16:creationId xmlns:a16="http://schemas.microsoft.com/office/drawing/2014/main" id="{42C972D9-E7E7-17A4-7E51-8AA3ED77029A}"/>
              </a:ext>
            </a:extLst>
          </p:cNvPr>
          <p:cNvSpPr/>
          <p:nvPr/>
        </p:nvSpPr>
        <p:spPr>
          <a:xfrm>
            <a:off x="2517714" y="9461496"/>
            <a:ext cx="99323" cy="323752"/>
          </a:xfrm>
          <a:custGeom>
            <a:avLst/>
            <a:gdLst>
              <a:gd name="connsiteX0" fmla="*/ 22286 w 99323"/>
              <a:gd name="connsiteY0" fmla="*/ 4 h 323752"/>
              <a:gd name="connsiteX1" fmla="*/ 19111 w 99323"/>
              <a:gd name="connsiteY1" fmla="*/ 69854 h 323752"/>
              <a:gd name="connsiteX2" fmla="*/ 54036 w 99323"/>
              <a:gd name="connsiteY2" fmla="*/ 133354 h 323752"/>
              <a:gd name="connsiteX3" fmla="*/ 61 w 99323"/>
              <a:gd name="connsiteY3" fmla="*/ 69854 h 323752"/>
              <a:gd name="connsiteX4" fmla="*/ 66736 w 99323"/>
              <a:gd name="connsiteY4" fmla="*/ 165104 h 323752"/>
              <a:gd name="connsiteX5" fmla="*/ 76261 w 99323"/>
              <a:gd name="connsiteY5" fmla="*/ 266704 h 323752"/>
              <a:gd name="connsiteX6" fmla="*/ 82611 w 99323"/>
              <a:gd name="connsiteY6" fmla="*/ 257179 h 323752"/>
              <a:gd name="connsiteX7" fmla="*/ 98486 w 99323"/>
              <a:gd name="connsiteY7" fmla="*/ 285754 h 323752"/>
              <a:gd name="connsiteX8" fmla="*/ 54036 w 99323"/>
              <a:gd name="connsiteY8" fmla="*/ 320679 h 323752"/>
              <a:gd name="connsiteX9" fmla="*/ 85786 w 99323"/>
              <a:gd name="connsiteY9" fmla="*/ 307979 h 323752"/>
              <a:gd name="connsiteX10" fmla="*/ 69911 w 99323"/>
              <a:gd name="connsiteY10" fmla="*/ 196854 h 323752"/>
              <a:gd name="connsiteX11" fmla="*/ 15936 w 99323"/>
              <a:gd name="connsiteY11" fmla="*/ 73029 h 323752"/>
              <a:gd name="connsiteX12" fmla="*/ 22286 w 99323"/>
              <a:gd name="connsiteY12" fmla="*/ 4 h 3237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99323" h="323752">
                <a:moveTo>
                  <a:pt x="22286" y="4"/>
                </a:moveTo>
                <a:cubicBezTo>
                  <a:pt x="22815" y="-525"/>
                  <a:pt x="13819" y="47629"/>
                  <a:pt x="19111" y="69854"/>
                </a:cubicBezTo>
                <a:cubicBezTo>
                  <a:pt x="24403" y="92079"/>
                  <a:pt x="57211" y="133354"/>
                  <a:pt x="54036" y="133354"/>
                </a:cubicBezTo>
                <a:cubicBezTo>
                  <a:pt x="50861" y="133354"/>
                  <a:pt x="-2056" y="64562"/>
                  <a:pt x="61" y="69854"/>
                </a:cubicBezTo>
                <a:cubicBezTo>
                  <a:pt x="2178" y="75146"/>
                  <a:pt x="54036" y="132296"/>
                  <a:pt x="66736" y="165104"/>
                </a:cubicBezTo>
                <a:cubicBezTo>
                  <a:pt x="79436" y="197912"/>
                  <a:pt x="73615" y="251358"/>
                  <a:pt x="76261" y="266704"/>
                </a:cubicBezTo>
                <a:cubicBezTo>
                  <a:pt x="78907" y="282050"/>
                  <a:pt x="78907" y="254004"/>
                  <a:pt x="82611" y="257179"/>
                </a:cubicBezTo>
                <a:cubicBezTo>
                  <a:pt x="86315" y="260354"/>
                  <a:pt x="103249" y="275171"/>
                  <a:pt x="98486" y="285754"/>
                </a:cubicBezTo>
                <a:cubicBezTo>
                  <a:pt x="93724" y="296337"/>
                  <a:pt x="56153" y="316975"/>
                  <a:pt x="54036" y="320679"/>
                </a:cubicBezTo>
                <a:cubicBezTo>
                  <a:pt x="51919" y="324383"/>
                  <a:pt x="83140" y="328616"/>
                  <a:pt x="85786" y="307979"/>
                </a:cubicBezTo>
                <a:cubicBezTo>
                  <a:pt x="88432" y="287342"/>
                  <a:pt x="81553" y="236012"/>
                  <a:pt x="69911" y="196854"/>
                </a:cubicBezTo>
                <a:cubicBezTo>
                  <a:pt x="58269" y="157696"/>
                  <a:pt x="24403" y="103192"/>
                  <a:pt x="15936" y="73029"/>
                </a:cubicBezTo>
                <a:cubicBezTo>
                  <a:pt x="7469" y="42867"/>
                  <a:pt x="21757" y="533"/>
                  <a:pt x="22286" y="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82" name="フリーフォーム 1481">
            <a:extLst>
              <a:ext uri="{FF2B5EF4-FFF2-40B4-BE49-F238E27FC236}">
                <a16:creationId xmlns:a16="http://schemas.microsoft.com/office/drawing/2014/main" id="{C3597EB0-3235-1B8B-CA18-0F452C4ABD3F}"/>
              </a:ext>
            </a:extLst>
          </p:cNvPr>
          <p:cNvSpPr/>
          <p:nvPr/>
        </p:nvSpPr>
        <p:spPr>
          <a:xfrm>
            <a:off x="2542688" y="9781451"/>
            <a:ext cx="134324" cy="51548"/>
          </a:xfrm>
          <a:custGeom>
            <a:avLst/>
            <a:gdLst>
              <a:gd name="connsiteX0" fmla="*/ 487 w 134324"/>
              <a:gd name="connsiteY0" fmla="*/ 51524 h 51548"/>
              <a:gd name="connsiteX1" fmla="*/ 73512 w 134324"/>
              <a:gd name="connsiteY1" fmla="*/ 13424 h 51548"/>
              <a:gd name="connsiteX2" fmla="*/ 133837 w 134324"/>
              <a:gd name="connsiteY2" fmla="*/ 19774 h 51548"/>
              <a:gd name="connsiteX3" fmla="*/ 98912 w 134324"/>
              <a:gd name="connsiteY3" fmla="*/ 724 h 51548"/>
              <a:gd name="connsiteX4" fmla="*/ 44937 w 134324"/>
              <a:gd name="connsiteY4" fmla="*/ 7074 h 51548"/>
              <a:gd name="connsiteX5" fmla="*/ 487 w 134324"/>
              <a:gd name="connsiteY5" fmla="*/ 51524 h 51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34324" h="51548">
                <a:moveTo>
                  <a:pt x="487" y="51524"/>
                </a:moveTo>
                <a:cubicBezTo>
                  <a:pt x="5249" y="52582"/>
                  <a:pt x="51287" y="18716"/>
                  <a:pt x="73512" y="13424"/>
                </a:cubicBezTo>
                <a:cubicBezTo>
                  <a:pt x="95737" y="8132"/>
                  <a:pt x="129604" y="21891"/>
                  <a:pt x="133837" y="19774"/>
                </a:cubicBezTo>
                <a:cubicBezTo>
                  <a:pt x="138070" y="17657"/>
                  <a:pt x="113729" y="2841"/>
                  <a:pt x="98912" y="724"/>
                </a:cubicBezTo>
                <a:cubicBezTo>
                  <a:pt x="84095" y="-1393"/>
                  <a:pt x="62929" y="1253"/>
                  <a:pt x="44937" y="7074"/>
                </a:cubicBezTo>
                <a:cubicBezTo>
                  <a:pt x="26945" y="12895"/>
                  <a:pt x="-4275" y="50466"/>
                  <a:pt x="487" y="5152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83" name="フリーフォーム 1482">
            <a:extLst>
              <a:ext uri="{FF2B5EF4-FFF2-40B4-BE49-F238E27FC236}">
                <a16:creationId xmlns:a16="http://schemas.microsoft.com/office/drawing/2014/main" id="{43EB0A31-96A5-9B44-6EE5-768056693FCA}"/>
              </a:ext>
            </a:extLst>
          </p:cNvPr>
          <p:cNvSpPr/>
          <p:nvPr/>
        </p:nvSpPr>
        <p:spPr>
          <a:xfrm>
            <a:off x="2609016" y="9731010"/>
            <a:ext cx="39106" cy="208472"/>
          </a:xfrm>
          <a:custGeom>
            <a:avLst/>
            <a:gdLst>
              <a:gd name="connsiteX0" fmla="*/ 10359 w 39106"/>
              <a:gd name="connsiteY0" fmla="*/ 365 h 208472"/>
              <a:gd name="connsiteX1" fmla="*/ 4009 w 39106"/>
              <a:gd name="connsiteY1" fmla="*/ 82915 h 208472"/>
              <a:gd name="connsiteX2" fmla="*/ 38934 w 39106"/>
              <a:gd name="connsiteY2" fmla="*/ 206740 h 208472"/>
              <a:gd name="connsiteX3" fmla="*/ 16709 w 39106"/>
              <a:gd name="connsiteY3" fmla="*/ 152765 h 208472"/>
              <a:gd name="connsiteX4" fmla="*/ 834 w 39106"/>
              <a:gd name="connsiteY4" fmla="*/ 114665 h 208472"/>
              <a:gd name="connsiteX5" fmla="*/ 10359 w 39106"/>
              <a:gd name="connsiteY5" fmla="*/ 365 h 2084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106" h="208472">
                <a:moveTo>
                  <a:pt x="10359" y="365"/>
                </a:moveTo>
                <a:cubicBezTo>
                  <a:pt x="10888" y="-4927"/>
                  <a:pt x="-753" y="48519"/>
                  <a:pt x="4009" y="82915"/>
                </a:cubicBezTo>
                <a:cubicBezTo>
                  <a:pt x="8771" y="117311"/>
                  <a:pt x="36817" y="195098"/>
                  <a:pt x="38934" y="206740"/>
                </a:cubicBezTo>
                <a:cubicBezTo>
                  <a:pt x="41051" y="218382"/>
                  <a:pt x="23059" y="168111"/>
                  <a:pt x="16709" y="152765"/>
                </a:cubicBezTo>
                <a:cubicBezTo>
                  <a:pt x="10359" y="137419"/>
                  <a:pt x="5067" y="140065"/>
                  <a:pt x="834" y="114665"/>
                </a:cubicBezTo>
                <a:cubicBezTo>
                  <a:pt x="-3399" y="89265"/>
                  <a:pt x="9830" y="5657"/>
                  <a:pt x="10359" y="36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84" name="フリーフォーム 1483">
            <a:extLst>
              <a:ext uri="{FF2B5EF4-FFF2-40B4-BE49-F238E27FC236}">
                <a16:creationId xmlns:a16="http://schemas.microsoft.com/office/drawing/2014/main" id="{2E14D0BB-C027-860B-3787-A1FDF993FE6C}"/>
              </a:ext>
            </a:extLst>
          </p:cNvPr>
          <p:cNvSpPr/>
          <p:nvPr/>
        </p:nvSpPr>
        <p:spPr>
          <a:xfrm>
            <a:off x="2171689" y="9156571"/>
            <a:ext cx="60497" cy="132976"/>
          </a:xfrm>
          <a:custGeom>
            <a:avLst/>
            <a:gdLst>
              <a:gd name="connsiteX0" fmla="*/ 6361 w 60497"/>
              <a:gd name="connsiteY0" fmla="*/ 129 h 132976"/>
              <a:gd name="connsiteX1" fmla="*/ 60336 w 60497"/>
              <a:gd name="connsiteY1" fmla="*/ 130304 h 132976"/>
              <a:gd name="connsiteX2" fmla="*/ 22236 w 60497"/>
              <a:gd name="connsiteY2" fmla="*/ 85854 h 132976"/>
              <a:gd name="connsiteX3" fmla="*/ 11 w 60497"/>
              <a:gd name="connsiteY3" fmla="*/ 60454 h 132976"/>
              <a:gd name="connsiteX4" fmla="*/ 19061 w 60497"/>
              <a:gd name="connsiteY4" fmla="*/ 104904 h 132976"/>
              <a:gd name="connsiteX5" fmla="*/ 6361 w 60497"/>
              <a:gd name="connsiteY5" fmla="*/ 129 h 1329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0497" h="132976">
                <a:moveTo>
                  <a:pt x="6361" y="129"/>
                </a:moveTo>
                <a:cubicBezTo>
                  <a:pt x="13240" y="4362"/>
                  <a:pt x="57690" y="116017"/>
                  <a:pt x="60336" y="130304"/>
                </a:cubicBezTo>
                <a:cubicBezTo>
                  <a:pt x="62982" y="144591"/>
                  <a:pt x="32290" y="97496"/>
                  <a:pt x="22236" y="85854"/>
                </a:cubicBezTo>
                <a:cubicBezTo>
                  <a:pt x="12182" y="74212"/>
                  <a:pt x="540" y="57279"/>
                  <a:pt x="11" y="60454"/>
                </a:cubicBezTo>
                <a:cubicBezTo>
                  <a:pt x="-518" y="63629"/>
                  <a:pt x="18003" y="113371"/>
                  <a:pt x="19061" y="104904"/>
                </a:cubicBezTo>
                <a:cubicBezTo>
                  <a:pt x="20119" y="96437"/>
                  <a:pt x="-518" y="-4104"/>
                  <a:pt x="6361" y="12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85" name="フリーフォーム 1484">
            <a:extLst>
              <a:ext uri="{FF2B5EF4-FFF2-40B4-BE49-F238E27FC236}">
                <a16:creationId xmlns:a16="http://schemas.microsoft.com/office/drawing/2014/main" id="{47E53578-6EA2-0F55-FA6A-E18567FF9BBC}"/>
              </a:ext>
            </a:extLst>
          </p:cNvPr>
          <p:cNvSpPr/>
          <p:nvPr/>
        </p:nvSpPr>
        <p:spPr>
          <a:xfrm>
            <a:off x="2202437" y="9227261"/>
            <a:ext cx="148672" cy="313955"/>
          </a:xfrm>
          <a:custGeom>
            <a:avLst/>
            <a:gdLst>
              <a:gd name="connsiteX0" fmla="*/ 4188 w 148672"/>
              <a:gd name="connsiteY0" fmla="*/ 2464 h 313955"/>
              <a:gd name="connsiteX1" fmla="*/ 32763 w 148672"/>
              <a:gd name="connsiteY1" fmla="*/ 126289 h 313955"/>
              <a:gd name="connsiteX2" fmla="*/ 147063 w 148672"/>
              <a:gd name="connsiteY2" fmla="*/ 310439 h 313955"/>
              <a:gd name="connsiteX3" fmla="*/ 96263 w 148672"/>
              <a:gd name="connsiteY3" fmla="*/ 243764 h 313955"/>
              <a:gd name="connsiteX4" fmla="*/ 45463 w 148672"/>
              <a:gd name="connsiteY4" fmla="*/ 199314 h 313955"/>
              <a:gd name="connsiteX5" fmla="*/ 4188 w 148672"/>
              <a:gd name="connsiteY5" fmla="*/ 53264 h 313955"/>
              <a:gd name="connsiteX6" fmla="*/ 4188 w 148672"/>
              <a:gd name="connsiteY6" fmla="*/ 2464 h 3139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48672" h="313955">
                <a:moveTo>
                  <a:pt x="4188" y="2464"/>
                </a:moveTo>
                <a:cubicBezTo>
                  <a:pt x="8950" y="14635"/>
                  <a:pt x="8951" y="74960"/>
                  <a:pt x="32763" y="126289"/>
                </a:cubicBezTo>
                <a:cubicBezTo>
                  <a:pt x="56575" y="177618"/>
                  <a:pt x="136480" y="290860"/>
                  <a:pt x="147063" y="310439"/>
                </a:cubicBezTo>
                <a:cubicBezTo>
                  <a:pt x="157646" y="330018"/>
                  <a:pt x="113196" y="262285"/>
                  <a:pt x="96263" y="243764"/>
                </a:cubicBezTo>
                <a:cubicBezTo>
                  <a:pt x="79330" y="225243"/>
                  <a:pt x="60809" y="231064"/>
                  <a:pt x="45463" y="199314"/>
                </a:cubicBezTo>
                <a:cubicBezTo>
                  <a:pt x="30117" y="167564"/>
                  <a:pt x="4188" y="53264"/>
                  <a:pt x="4188" y="53264"/>
                </a:cubicBezTo>
                <a:cubicBezTo>
                  <a:pt x="-2162" y="25747"/>
                  <a:pt x="-574" y="-9707"/>
                  <a:pt x="4188" y="246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86" name="フリーフォーム 1485">
            <a:extLst>
              <a:ext uri="{FF2B5EF4-FFF2-40B4-BE49-F238E27FC236}">
                <a16:creationId xmlns:a16="http://schemas.microsoft.com/office/drawing/2014/main" id="{ED80717C-5127-8855-D6D9-1BD737564A34}"/>
              </a:ext>
            </a:extLst>
          </p:cNvPr>
          <p:cNvSpPr/>
          <p:nvPr/>
        </p:nvSpPr>
        <p:spPr>
          <a:xfrm>
            <a:off x="2339975" y="9477325"/>
            <a:ext cx="174652" cy="422349"/>
          </a:xfrm>
          <a:custGeom>
            <a:avLst/>
            <a:gdLst>
              <a:gd name="connsiteX0" fmla="*/ 0 w 174652"/>
              <a:gd name="connsiteY0" fmla="*/ 50 h 422349"/>
              <a:gd name="connsiteX1" fmla="*/ 44450 w 174652"/>
              <a:gd name="connsiteY1" fmla="*/ 181025 h 422349"/>
              <a:gd name="connsiteX2" fmla="*/ 79375 w 174652"/>
              <a:gd name="connsiteY2" fmla="*/ 225475 h 422349"/>
              <a:gd name="connsiteX3" fmla="*/ 76200 w 174652"/>
              <a:gd name="connsiteY3" fmla="*/ 193725 h 422349"/>
              <a:gd name="connsiteX4" fmla="*/ 85725 w 174652"/>
              <a:gd name="connsiteY4" fmla="*/ 279450 h 422349"/>
              <a:gd name="connsiteX5" fmla="*/ 117475 w 174652"/>
              <a:gd name="connsiteY5" fmla="*/ 346125 h 422349"/>
              <a:gd name="connsiteX6" fmla="*/ 174625 w 174652"/>
              <a:gd name="connsiteY6" fmla="*/ 422325 h 422349"/>
              <a:gd name="connsiteX7" fmla="*/ 123825 w 174652"/>
              <a:gd name="connsiteY7" fmla="*/ 352475 h 422349"/>
              <a:gd name="connsiteX8" fmla="*/ 44450 w 174652"/>
              <a:gd name="connsiteY8" fmla="*/ 200075 h 422349"/>
              <a:gd name="connsiteX9" fmla="*/ 0 w 174652"/>
              <a:gd name="connsiteY9" fmla="*/ 50 h 4223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74652" h="422349">
                <a:moveTo>
                  <a:pt x="0" y="50"/>
                </a:moveTo>
                <a:cubicBezTo>
                  <a:pt x="0" y="-3125"/>
                  <a:pt x="31221" y="143454"/>
                  <a:pt x="44450" y="181025"/>
                </a:cubicBezTo>
                <a:cubicBezTo>
                  <a:pt x="57679" y="218596"/>
                  <a:pt x="74083" y="223358"/>
                  <a:pt x="79375" y="225475"/>
                </a:cubicBezTo>
                <a:cubicBezTo>
                  <a:pt x="84667" y="227592"/>
                  <a:pt x="75142" y="184729"/>
                  <a:pt x="76200" y="193725"/>
                </a:cubicBezTo>
                <a:cubicBezTo>
                  <a:pt x="77258" y="202721"/>
                  <a:pt x="78846" y="254050"/>
                  <a:pt x="85725" y="279450"/>
                </a:cubicBezTo>
                <a:cubicBezTo>
                  <a:pt x="92604" y="304850"/>
                  <a:pt x="102658" y="322313"/>
                  <a:pt x="117475" y="346125"/>
                </a:cubicBezTo>
                <a:cubicBezTo>
                  <a:pt x="132292" y="369937"/>
                  <a:pt x="173567" y="421267"/>
                  <a:pt x="174625" y="422325"/>
                </a:cubicBezTo>
                <a:cubicBezTo>
                  <a:pt x="175683" y="423383"/>
                  <a:pt x="145521" y="389517"/>
                  <a:pt x="123825" y="352475"/>
                </a:cubicBezTo>
                <a:cubicBezTo>
                  <a:pt x="102129" y="315433"/>
                  <a:pt x="62971" y="255638"/>
                  <a:pt x="44450" y="200075"/>
                </a:cubicBezTo>
                <a:cubicBezTo>
                  <a:pt x="25929" y="144513"/>
                  <a:pt x="0" y="3225"/>
                  <a:pt x="0" y="5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87" name="フリーフォーム 1486">
            <a:extLst>
              <a:ext uri="{FF2B5EF4-FFF2-40B4-BE49-F238E27FC236}">
                <a16:creationId xmlns:a16="http://schemas.microsoft.com/office/drawing/2014/main" id="{EE853B51-3711-7149-6B5E-F41812A37752}"/>
              </a:ext>
            </a:extLst>
          </p:cNvPr>
          <p:cNvSpPr/>
          <p:nvPr/>
        </p:nvSpPr>
        <p:spPr>
          <a:xfrm>
            <a:off x="2470150" y="9594735"/>
            <a:ext cx="75024" cy="136980"/>
          </a:xfrm>
          <a:custGeom>
            <a:avLst/>
            <a:gdLst>
              <a:gd name="connsiteX0" fmla="*/ 0 w 75024"/>
              <a:gd name="connsiteY0" fmla="*/ 115 h 136980"/>
              <a:gd name="connsiteX1" fmla="*/ 69850 w 75024"/>
              <a:gd name="connsiteY1" fmla="*/ 82665 h 136980"/>
              <a:gd name="connsiteX2" fmla="*/ 69850 w 75024"/>
              <a:gd name="connsiteY2" fmla="*/ 136640 h 136980"/>
              <a:gd name="connsiteX3" fmla="*/ 69850 w 75024"/>
              <a:gd name="connsiteY3" fmla="*/ 101715 h 136980"/>
              <a:gd name="connsiteX4" fmla="*/ 0 w 75024"/>
              <a:gd name="connsiteY4" fmla="*/ 115 h 1369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5024" h="136980">
                <a:moveTo>
                  <a:pt x="0" y="115"/>
                </a:moveTo>
                <a:cubicBezTo>
                  <a:pt x="0" y="-3060"/>
                  <a:pt x="58208" y="59911"/>
                  <a:pt x="69850" y="82665"/>
                </a:cubicBezTo>
                <a:cubicBezTo>
                  <a:pt x="81492" y="105419"/>
                  <a:pt x="69850" y="136640"/>
                  <a:pt x="69850" y="136640"/>
                </a:cubicBezTo>
                <a:cubicBezTo>
                  <a:pt x="69850" y="139815"/>
                  <a:pt x="76729" y="120236"/>
                  <a:pt x="69850" y="101715"/>
                </a:cubicBezTo>
                <a:cubicBezTo>
                  <a:pt x="62971" y="83194"/>
                  <a:pt x="0" y="3290"/>
                  <a:pt x="0" y="11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88" name="フリーフォーム 1487">
            <a:extLst>
              <a:ext uri="{FF2B5EF4-FFF2-40B4-BE49-F238E27FC236}">
                <a16:creationId xmlns:a16="http://schemas.microsoft.com/office/drawing/2014/main" id="{B715DEB9-3C92-E407-851A-F5DA4CF8B4F8}"/>
              </a:ext>
            </a:extLst>
          </p:cNvPr>
          <p:cNvSpPr/>
          <p:nvPr/>
        </p:nvSpPr>
        <p:spPr>
          <a:xfrm>
            <a:off x="2609565" y="9928147"/>
            <a:ext cx="54475" cy="222580"/>
          </a:xfrm>
          <a:custGeom>
            <a:avLst/>
            <a:gdLst>
              <a:gd name="connsiteX0" fmla="*/ 54260 w 54475"/>
              <a:gd name="connsiteY0" fmla="*/ 78 h 222580"/>
              <a:gd name="connsiteX1" fmla="*/ 19335 w 54475"/>
              <a:gd name="connsiteY1" fmla="*/ 85803 h 222580"/>
              <a:gd name="connsiteX2" fmla="*/ 22510 w 54475"/>
              <a:gd name="connsiteY2" fmla="*/ 142953 h 222580"/>
              <a:gd name="connsiteX3" fmla="*/ 47910 w 54475"/>
              <a:gd name="connsiteY3" fmla="*/ 222328 h 222580"/>
              <a:gd name="connsiteX4" fmla="*/ 6635 w 54475"/>
              <a:gd name="connsiteY4" fmla="*/ 168353 h 222580"/>
              <a:gd name="connsiteX5" fmla="*/ 22510 w 54475"/>
              <a:gd name="connsiteY5" fmla="*/ 174703 h 222580"/>
              <a:gd name="connsiteX6" fmla="*/ 285 w 54475"/>
              <a:gd name="connsiteY6" fmla="*/ 101678 h 222580"/>
              <a:gd name="connsiteX7" fmla="*/ 54260 w 54475"/>
              <a:gd name="connsiteY7" fmla="*/ 78 h 2225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4475" h="222580">
                <a:moveTo>
                  <a:pt x="54260" y="78"/>
                </a:moveTo>
                <a:cubicBezTo>
                  <a:pt x="57435" y="-2568"/>
                  <a:pt x="24627" y="61990"/>
                  <a:pt x="19335" y="85803"/>
                </a:cubicBezTo>
                <a:cubicBezTo>
                  <a:pt x="14043" y="109616"/>
                  <a:pt x="17747" y="120199"/>
                  <a:pt x="22510" y="142953"/>
                </a:cubicBezTo>
                <a:cubicBezTo>
                  <a:pt x="27273" y="165707"/>
                  <a:pt x="50556" y="218095"/>
                  <a:pt x="47910" y="222328"/>
                </a:cubicBezTo>
                <a:cubicBezTo>
                  <a:pt x="45264" y="226561"/>
                  <a:pt x="10868" y="176290"/>
                  <a:pt x="6635" y="168353"/>
                </a:cubicBezTo>
                <a:cubicBezTo>
                  <a:pt x="2402" y="160416"/>
                  <a:pt x="23568" y="185815"/>
                  <a:pt x="22510" y="174703"/>
                </a:cubicBezTo>
                <a:cubicBezTo>
                  <a:pt x="21452" y="163591"/>
                  <a:pt x="-2890" y="125491"/>
                  <a:pt x="285" y="101678"/>
                </a:cubicBezTo>
                <a:cubicBezTo>
                  <a:pt x="3460" y="77866"/>
                  <a:pt x="51085" y="2724"/>
                  <a:pt x="54260" y="7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89" name="フリーフォーム 1488">
            <a:extLst>
              <a:ext uri="{FF2B5EF4-FFF2-40B4-BE49-F238E27FC236}">
                <a16:creationId xmlns:a16="http://schemas.microsoft.com/office/drawing/2014/main" id="{B0927B7F-3FAC-CAFD-E4F3-B9F04AB03BBF}"/>
              </a:ext>
            </a:extLst>
          </p:cNvPr>
          <p:cNvSpPr/>
          <p:nvPr/>
        </p:nvSpPr>
        <p:spPr>
          <a:xfrm>
            <a:off x="2647902" y="9930580"/>
            <a:ext cx="124770" cy="189745"/>
          </a:xfrm>
          <a:custGeom>
            <a:avLst/>
            <a:gdLst>
              <a:gd name="connsiteX0" fmla="*/ 48 w 124770"/>
              <a:gd name="connsiteY0" fmla="*/ 820 h 189745"/>
              <a:gd name="connsiteX1" fmla="*/ 63548 w 124770"/>
              <a:gd name="connsiteY1" fmla="*/ 57970 h 189745"/>
              <a:gd name="connsiteX2" fmla="*/ 98473 w 124770"/>
              <a:gd name="connsiteY2" fmla="*/ 80195 h 189745"/>
              <a:gd name="connsiteX3" fmla="*/ 117523 w 124770"/>
              <a:gd name="connsiteY3" fmla="*/ 130995 h 189745"/>
              <a:gd name="connsiteX4" fmla="*/ 120698 w 124770"/>
              <a:gd name="connsiteY4" fmla="*/ 184970 h 189745"/>
              <a:gd name="connsiteX5" fmla="*/ 120698 w 124770"/>
              <a:gd name="connsiteY5" fmla="*/ 169095 h 189745"/>
              <a:gd name="connsiteX6" fmla="*/ 95298 w 124770"/>
              <a:gd name="connsiteY6" fmla="*/ 26220 h 189745"/>
              <a:gd name="connsiteX7" fmla="*/ 123873 w 124770"/>
              <a:gd name="connsiteY7" fmla="*/ 80195 h 189745"/>
              <a:gd name="connsiteX8" fmla="*/ 54023 w 124770"/>
              <a:gd name="connsiteY8" fmla="*/ 26220 h 189745"/>
              <a:gd name="connsiteX9" fmla="*/ 48 w 124770"/>
              <a:gd name="connsiteY9" fmla="*/ 820 h 1897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24770" h="189745">
                <a:moveTo>
                  <a:pt x="48" y="820"/>
                </a:moveTo>
                <a:cubicBezTo>
                  <a:pt x="1635" y="6112"/>
                  <a:pt x="47144" y="44741"/>
                  <a:pt x="63548" y="57970"/>
                </a:cubicBezTo>
                <a:cubicBezTo>
                  <a:pt x="79952" y="71199"/>
                  <a:pt x="89477" y="68024"/>
                  <a:pt x="98473" y="80195"/>
                </a:cubicBezTo>
                <a:cubicBezTo>
                  <a:pt x="107469" y="92366"/>
                  <a:pt x="113819" y="113533"/>
                  <a:pt x="117523" y="130995"/>
                </a:cubicBezTo>
                <a:cubicBezTo>
                  <a:pt x="121227" y="148457"/>
                  <a:pt x="120698" y="184970"/>
                  <a:pt x="120698" y="184970"/>
                </a:cubicBezTo>
                <a:cubicBezTo>
                  <a:pt x="121227" y="191320"/>
                  <a:pt x="124931" y="195553"/>
                  <a:pt x="120698" y="169095"/>
                </a:cubicBezTo>
                <a:cubicBezTo>
                  <a:pt x="116465" y="142637"/>
                  <a:pt x="94769" y="41037"/>
                  <a:pt x="95298" y="26220"/>
                </a:cubicBezTo>
                <a:cubicBezTo>
                  <a:pt x="95827" y="11403"/>
                  <a:pt x="130752" y="80195"/>
                  <a:pt x="123873" y="80195"/>
                </a:cubicBezTo>
                <a:cubicBezTo>
                  <a:pt x="116994" y="80195"/>
                  <a:pt x="72015" y="35216"/>
                  <a:pt x="54023" y="26220"/>
                </a:cubicBezTo>
                <a:cubicBezTo>
                  <a:pt x="36031" y="17224"/>
                  <a:pt x="-1539" y="-4472"/>
                  <a:pt x="48" y="82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90" name="フリーフォーム 1489">
            <a:extLst>
              <a:ext uri="{FF2B5EF4-FFF2-40B4-BE49-F238E27FC236}">
                <a16:creationId xmlns:a16="http://schemas.microsoft.com/office/drawing/2014/main" id="{703319AF-AE1F-8755-2FA5-B40A1424104B}"/>
              </a:ext>
            </a:extLst>
          </p:cNvPr>
          <p:cNvSpPr/>
          <p:nvPr/>
        </p:nvSpPr>
        <p:spPr>
          <a:xfrm>
            <a:off x="2584262" y="10115368"/>
            <a:ext cx="228901" cy="35704"/>
          </a:xfrm>
          <a:custGeom>
            <a:avLst/>
            <a:gdLst>
              <a:gd name="connsiteX0" fmla="*/ 188 w 228901"/>
              <a:gd name="connsiteY0" fmla="*/ 3357 h 35704"/>
              <a:gd name="connsiteX1" fmla="*/ 108138 w 228901"/>
              <a:gd name="connsiteY1" fmla="*/ 31932 h 35704"/>
              <a:gd name="connsiteX2" fmla="*/ 155763 w 228901"/>
              <a:gd name="connsiteY2" fmla="*/ 31932 h 35704"/>
              <a:gd name="connsiteX3" fmla="*/ 228788 w 228901"/>
              <a:gd name="connsiteY3" fmla="*/ 182 h 35704"/>
              <a:gd name="connsiteX4" fmla="*/ 171638 w 228901"/>
              <a:gd name="connsiteY4" fmla="*/ 19232 h 35704"/>
              <a:gd name="connsiteX5" fmla="*/ 136713 w 228901"/>
              <a:gd name="connsiteY5" fmla="*/ 25582 h 35704"/>
              <a:gd name="connsiteX6" fmla="*/ 188 w 228901"/>
              <a:gd name="connsiteY6" fmla="*/ 3357 h 357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28901" h="35704">
                <a:moveTo>
                  <a:pt x="188" y="3357"/>
                </a:moveTo>
                <a:cubicBezTo>
                  <a:pt x="-4574" y="4415"/>
                  <a:pt x="82209" y="27170"/>
                  <a:pt x="108138" y="31932"/>
                </a:cubicBezTo>
                <a:cubicBezTo>
                  <a:pt x="134067" y="36694"/>
                  <a:pt x="135655" y="37224"/>
                  <a:pt x="155763" y="31932"/>
                </a:cubicBezTo>
                <a:cubicBezTo>
                  <a:pt x="175871" y="26640"/>
                  <a:pt x="226142" y="2299"/>
                  <a:pt x="228788" y="182"/>
                </a:cubicBezTo>
                <a:cubicBezTo>
                  <a:pt x="231434" y="-1935"/>
                  <a:pt x="186984" y="14999"/>
                  <a:pt x="171638" y="19232"/>
                </a:cubicBezTo>
                <a:cubicBezTo>
                  <a:pt x="156292" y="23465"/>
                  <a:pt x="158938" y="27699"/>
                  <a:pt x="136713" y="25582"/>
                </a:cubicBezTo>
                <a:cubicBezTo>
                  <a:pt x="114488" y="23465"/>
                  <a:pt x="4950" y="2299"/>
                  <a:pt x="188" y="335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91" name="フリーフォーム 1490">
            <a:extLst>
              <a:ext uri="{FF2B5EF4-FFF2-40B4-BE49-F238E27FC236}">
                <a16:creationId xmlns:a16="http://schemas.microsoft.com/office/drawing/2014/main" id="{E98C19B0-A186-1EB9-83BE-A869A0167FC1}"/>
              </a:ext>
            </a:extLst>
          </p:cNvPr>
          <p:cNvSpPr/>
          <p:nvPr/>
        </p:nvSpPr>
        <p:spPr>
          <a:xfrm>
            <a:off x="2933657" y="9581694"/>
            <a:ext cx="54159" cy="277633"/>
          </a:xfrm>
          <a:custGeom>
            <a:avLst/>
            <a:gdLst>
              <a:gd name="connsiteX0" fmla="*/ 43 w 54159"/>
              <a:gd name="connsiteY0" fmla="*/ 456 h 277633"/>
              <a:gd name="connsiteX1" fmla="*/ 28618 w 54159"/>
              <a:gd name="connsiteY1" fmla="*/ 117931 h 277633"/>
              <a:gd name="connsiteX2" fmla="*/ 28618 w 54159"/>
              <a:gd name="connsiteY2" fmla="*/ 165556 h 277633"/>
              <a:gd name="connsiteX3" fmla="*/ 54018 w 54159"/>
              <a:gd name="connsiteY3" fmla="*/ 276681 h 277633"/>
              <a:gd name="connsiteX4" fmla="*/ 38143 w 54159"/>
              <a:gd name="connsiteY4" fmla="*/ 216356 h 277633"/>
              <a:gd name="connsiteX5" fmla="*/ 22268 w 54159"/>
              <a:gd name="connsiteY5" fmla="*/ 165556 h 277633"/>
              <a:gd name="connsiteX6" fmla="*/ 43 w 54159"/>
              <a:gd name="connsiteY6" fmla="*/ 456 h 2776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4159" h="277633">
                <a:moveTo>
                  <a:pt x="43" y="456"/>
                </a:moveTo>
                <a:cubicBezTo>
                  <a:pt x="1101" y="-7481"/>
                  <a:pt x="23856" y="90414"/>
                  <a:pt x="28618" y="117931"/>
                </a:cubicBezTo>
                <a:cubicBezTo>
                  <a:pt x="33380" y="145448"/>
                  <a:pt x="24385" y="139098"/>
                  <a:pt x="28618" y="165556"/>
                </a:cubicBezTo>
                <a:cubicBezTo>
                  <a:pt x="32851" y="192014"/>
                  <a:pt x="52431" y="268214"/>
                  <a:pt x="54018" y="276681"/>
                </a:cubicBezTo>
                <a:cubicBezTo>
                  <a:pt x="55605" y="285148"/>
                  <a:pt x="43435" y="234877"/>
                  <a:pt x="38143" y="216356"/>
                </a:cubicBezTo>
                <a:cubicBezTo>
                  <a:pt x="32851" y="197835"/>
                  <a:pt x="27030" y="194660"/>
                  <a:pt x="22268" y="165556"/>
                </a:cubicBezTo>
                <a:cubicBezTo>
                  <a:pt x="17506" y="136452"/>
                  <a:pt x="-1015" y="8393"/>
                  <a:pt x="43" y="45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92" name="フリーフォーム 1491">
            <a:extLst>
              <a:ext uri="{FF2B5EF4-FFF2-40B4-BE49-F238E27FC236}">
                <a16:creationId xmlns:a16="http://schemas.microsoft.com/office/drawing/2014/main" id="{90EB3E0F-F096-2B50-91B4-A7B11D9087AC}"/>
              </a:ext>
            </a:extLst>
          </p:cNvPr>
          <p:cNvSpPr/>
          <p:nvPr/>
        </p:nvSpPr>
        <p:spPr>
          <a:xfrm>
            <a:off x="2259553" y="9359536"/>
            <a:ext cx="123178" cy="276610"/>
          </a:xfrm>
          <a:custGeom>
            <a:avLst/>
            <a:gdLst>
              <a:gd name="connsiteX0" fmla="*/ 4222 w 123178"/>
              <a:gd name="connsiteY0" fmla="*/ 364 h 276610"/>
              <a:gd name="connsiteX1" fmla="*/ 13747 w 123178"/>
              <a:gd name="connsiteY1" fmla="*/ 105139 h 276610"/>
              <a:gd name="connsiteX2" fmla="*/ 121697 w 123178"/>
              <a:gd name="connsiteY2" fmla="*/ 273414 h 276610"/>
              <a:gd name="connsiteX3" fmla="*/ 74072 w 123178"/>
              <a:gd name="connsiteY3" fmla="*/ 209914 h 276610"/>
              <a:gd name="connsiteX4" fmla="*/ 39147 w 123178"/>
              <a:gd name="connsiteY4" fmla="*/ 140064 h 276610"/>
              <a:gd name="connsiteX5" fmla="*/ 4222 w 123178"/>
              <a:gd name="connsiteY5" fmla="*/ 364 h 2766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23178" h="276610">
                <a:moveTo>
                  <a:pt x="4222" y="364"/>
                </a:moveTo>
                <a:cubicBezTo>
                  <a:pt x="-11" y="-5457"/>
                  <a:pt x="-5832" y="59631"/>
                  <a:pt x="13747" y="105139"/>
                </a:cubicBezTo>
                <a:cubicBezTo>
                  <a:pt x="33326" y="150647"/>
                  <a:pt x="111643" y="255952"/>
                  <a:pt x="121697" y="273414"/>
                </a:cubicBezTo>
                <a:cubicBezTo>
                  <a:pt x="131751" y="290876"/>
                  <a:pt x="87830" y="232139"/>
                  <a:pt x="74072" y="209914"/>
                </a:cubicBezTo>
                <a:cubicBezTo>
                  <a:pt x="60314" y="187689"/>
                  <a:pt x="48143" y="173401"/>
                  <a:pt x="39147" y="140064"/>
                </a:cubicBezTo>
                <a:cubicBezTo>
                  <a:pt x="30151" y="106727"/>
                  <a:pt x="8455" y="6185"/>
                  <a:pt x="4222" y="36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93" name="フリーフォーム 1492">
            <a:extLst>
              <a:ext uri="{FF2B5EF4-FFF2-40B4-BE49-F238E27FC236}">
                <a16:creationId xmlns:a16="http://schemas.microsoft.com/office/drawing/2014/main" id="{88010BAA-EEFD-6D2F-1073-BC310278DFDD}"/>
              </a:ext>
            </a:extLst>
          </p:cNvPr>
          <p:cNvSpPr/>
          <p:nvPr/>
        </p:nvSpPr>
        <p:spPr>
          <a:xfrm>
            <a:off x="1844216" y="9102682"/>
            <a:ext cx="35532" cy="236390"/>
          </a:xfrm>
          <a:custGeom>
            <a:avLst/>
            <a:gdLst>
              <a:gd name="connsiteX0" fmla="*/ 22684 w 35532"/>
              <a:gd name="connsiteY0" fmla="*/ 43 h 236390"/>
              <a:gd name="connsiteX1" fmla="*/ 19509 w 35532"/>
              <a:gd name="connsiteY1" fmla="*/ 146093 h 236390"/>
              <a:gd name="connsiteX2" fmla="*/ 35384 w 35532"/>
              <a:gd name="connsiteY2" fmla="*/ 234993 h 236390"/>
              <a:gd name="connsiteX3" fmla="*/ 25859 w 35532"/>
              <a:gd name="connsiteY3" fmla="*/ 193718 h 236390"/>
              <a:gd name="connsiteX4" fmla="*/ 459 w 35532"/>
              <a:gd name="connsiteY4" fmla="*/ 104818 h 236390"/>
              <a:gd name="connsiteX5" fmla="*/ 9984 w 35532"/>
              <a:gd name="connsiteY5" fmla="*/ 130218 h 236390"/>
              <a:gd name="connsiteX6" fmla="*/ 22684 w 35532"/>
              <a:gd name="connsiteY6" fmla="*/ 43 h 2363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5532" h="236390">
                <a:moveTo>
                  <a:pt x="22684" y="43"/>
                </a:moveTo>
                <a:cubicBezTo>
                  <a:pt x="24272" y="2689"/>
                  <a:pt x="17392" y="106935"/>
                  <a:pt x="19509" y="146093"/>
                </a:cubicBezTo>
                <a:cubicBezTo>
                  <a:pt x="21626" y="185251"/>
                  <a:pt x="34326" y="227056"/>
                  <a:pt x="35384" y="234993"/>
                </a:cubicBezTo>
                <a:cubicBezTo>
                  <a:pt x="36442" y="242930"/>
                  <a:pt x="31680" y="215414"/>
                  <a:pt x="25859" y="193718"/>
                </a:cubicBezTo>
                <a:cubicBezTo>
                  <a:pt x="20038" y="172022"/>
                  <a:pt x="3105" y="115401"/>
                  <a:pt x="459" y="104818"/>
                </a:cubicBezTo>
                <a:cubicBezTo>
                  <a:pt x="-2187" y="94235"/>
                  <a:pt x="7338" y="143976"/>
                  <a:pt x="9984" y="130218"/>
                </a:cubicBezTo>
                <a:cubicBezTo>
                  <a:pt x="12630" y="116460"/>
                  <a:pt x="21096" y="-2603"/>
                  <a:pt x="22684" y="4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94" name="フリーフォーム 1493">
            <a:extLst>
              <a:ext uri="{FF2B5EF4-FFF2-40B4-BE49-F238E27FC236}">
                <a16:creationId xmlns:a16="http://schemas.microsoft.com/office/drawing/2014/main" id="{9A16A286-E2C4-D565-E612-0D6E22D89715}"/>
              </a:ext>
            </a:extLst>
          </p:cNvPr>
          <p:cNvSpPr/>
          <p:nvPr/>
        </p:nvSpPr>
        <p:spPr>
          <a:xfrm>
            <a:off x="1606371" y="9245173"/>
            <a:ext cx="294315" cy="154496"/>
          </a:xfrm>
          <a:custGeom>
            <a:avLst/>
            <a:gdLst>
              <a:gd name="connsiteX0" fmla="*/ 179 w 294315"/>
              <a:gd name="connsiteY0" fmla="*/ 25827 h 154496"/>
              <a:gd name="connsiteX1" fmla="*/ 79554 w 294315"/>
              <a:gd name="connsiteY1" fmla="*/ 427 h 154496"/>
              <a:gd name="connsiteX2" fmla="*/ 171629 w 294315"/>
              <a:gd name="connsiteY2" fmla="*/ 51227 h 154496"/>
              <a:gd name="connsiteX3" fmla="*/ 168454 w 294315"/>
              <a:gd name="connsiteY3" fmla="*/ 25827 h 154496"/>
              <a:gd name="connsiteX4" fmla="*/ 292279 w 294315"/>
              <a:gd name="connsiteY4" fmla="*/ 152827 h 154496"/>
              <a:gd name="connsiteX5" fmla="*/ 235129 w 294315"/>
              <a:gd name="connsiteY5" fmla="*/ 92502 h 154496"/>
              <a:gd name="connsiteX6" fmla="*/ 101779 w 294315"/>
              <a:gd name="connsiteY6" fmla="*/ 6777 h 154496"/>
              <a:gd name="connsiteX7" fmla="*/ 179 w 294315"/>
              <a:gd name="connsiteY7" fmla="*/ 25827 h 1544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4315" h="154496">
                <a:moveTo>
                  <a:pt x="179" y="25827"/>
                </a:moveTo>
                <a:cubicBezTo>
                  <a:pt x="-3525" y="24769"/>
                  <a:pt x="50979" y="-3806"/>
                  <a:pt x="79554" y="427"/>
                </a:cubicBezTo>
                <a:cubicBezTo>
                  <a:pt x="108129" y="4660"/>
                  <a:pt x="156812" y="46994"/>
                  <a:pt x="171629" y="51227"/>
                </a:cubicBezTo>
                <a:cubicBezTo>
                  <a:pt x="186446" y="55460"/>
                  <a:pt x="148346" y="8894"/>
                  <a:pt x="168454" y="25827"/>
                </a:cubicBezTo>
                <a:cubicBezTo>
                  <a:pt x="188562" y="42760"/>
                  <a:pt x="281167" y="141715"/>
                  <a:pt x="292279" y="152827"/>
                </a:cubicBezTo>
                <a:cubicBezTo>
                  <a:pt x="303391" y="163939"/>
                  <a:pt x="266879" y="116844"/>
                  <a:pt x="235129" y="92502"/>
                </a:cubicBezTo>
                <a:cubicBezTo>
                  <a:pt x="203379" y="68160"/>
                  <a:pt x="137233" y="18419"/>
                  <a:pt x="101779" y="6777"/>
                </a:cubicBezTo>
                <a:cubicBezTo>
                  <a:pt x="66325" y="-4865"/>
                  <a:pt x="3883" y="26885"/>
                  <a:pt x="179" y="2582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95" name="フリーフォーム 1494">
            <a:extLst>
              <a:ext uri="{FF2B5EF4-FFF2-40B4-BE49-F238E27FC236}">
                <a16:creationId xmlns:a16="http://schemas.microsoft.com/office/drawing/2014/main" id="{401E3426-8D8C-18D2-4CE7-DC7255C9D7DB}"/>
              </a:ext>
            </a:extLst>
          </p:cNvPr>
          <p:cNvSpPr/>
          <p:nvPr/>
        </p:nvSpPr>
        <p:spPr>
          <a:xfrm>
            <a:off x="1996749" y="9013536"/>
            <a:ext cx="241799" cy="368719"/>
          </a:xfrm>
          <a:custGeom>
            <a:avLst/>
            <a:gdLst>
              <a:gd name="connsiteX0" fmla="*/ 326 w 241799"/>
              <a:gd name="connsiteY0" fmla="*/ 289 h 368719"/>
              <a:gd name="connsiteX1" fmla="*/ 73351 w 241799"/>
              <a:gd name="connsiteY1" fmla="*/ 152689 h 368719"/>
              <a:gd name="connsiteX2" fmla="*/ 70176 w 241799"/>
              <a:gd name="connsiteY2" fmla="*/ 108239 h 368719"/>
              <a:gd name="connsiteX3" fmla="*/ 130501 w 241799"/>
              <a:gd name="connsiteY3" fmla="*/ 171739 h 368719"/>
              <a:gd name="connsiteX4" fmla="*/ 120976 w 241799"/>
              <a:gd name="connsiteY4" fmla="*/ 130464 h 368719"/>
              <a:gd name="connsiteX5" fmla="*/ 174951 w 241799"/>
              <a:gd name="connsiteY5" fmla="*/ 235239 h 368719"/>
              <a:gd name="connsiteX6" fmla="*/ 241626 w 241799"/>
              <a:gd name="connsiteY6" fmla="*/ 368589 h 368719"/>
              <a:gd name="connsiteX7" fmla="*/ 190826 w 241799"/>
              <a:gd name="connsiteY7" fmla="*/ 257464 h 368719"/>
              <a:gd name="connsiteX8" fmla="*/ 89226 w 241799"/>
              <a:gd name="connsiteY8" fmla="*/ 136814 h 368719"/>
              <a:gd name="connsiteX9" fmla="*/ 47951 w 241799"/>
              <a:gd name="connsiteY9" fmla="*/ 114589 h 368719"/>
              <a:gd name="connsiteX10" fmla="*/ 326 w 241799"/>
              <a:gd name="connsiteY10" fmla="*/ 289 h 3687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41799" h="368719">
                <a:moveTo>
                  <a:pt x="326" y="289"/>
                </a:moveTo>
                <a:cubicBezTo>
                  <a:pt x="4559" y="6639"/>
                  <a:pt x="61709" y="134697"/>
                  <a:pt x="73351" y="152689"/>
                </a:cubicBezTo>
                <a:cubicBezTo>
                  <a:pt x="84993" y="170681"/>
                  <a:pt x="60651" y="105064"/>
                  <a:pt x="70176" y="108239"/>
                </a:cubicBezTo>
                <a:cubicBezTo>
                  <a:pt x="79701" y="111414"/>
                  <a:pt x="122034" y="168035"/>
                  <a:pt x="130501" y="171739"/>
                </a:cubicBezTo>
                <a:cubicBezTo>
                  <a:pt x="138968" y="175443"/>
                  <a:pt x="113568" y="119881"/>
                  <a:pt x="120976" y="130464"/>
                </a:cubicBezTo>
                <a:cubicBezTo>
                  <a:pt x="128384" y="141047"/>
                  <a:pt x="154843" y="195551"/>
                  <a:pt x="174951" y="235239"/>
                </a:cubicBezTo>
                <a:cubicBezTo>
                  <a:pt x="195059" y="274927"/>
                  <a:pt x="238980" y="364885"/>
                  <a:pt x="241626" y="368589"/>
                </a:cubicBezTo>
                <a:cubicBezTo>
                  <a:pt x="244272" y="372293"/>
                  <a:pt x="216226" y="296093"/>
                  <a:pt x="190826" y="257464"/>
                </a:cubicBezTo>
                <a:cubicBezTo>
                  <a:pt x="165426" y="218835"/>
                  <a:pt x="113038" y="160626"/>
                  <a:pt x="89226" y="136814"/>
                </a:cubicBezTo>
                <a:cubicBezTo>
                  <a:pt x="65414" y="113002"/>
                  <a:pt x="61709" y="135227"/>
                  <a:pt x="47951" y="114589"/>
                </a:cubicBezTo>
                <a:cubicBezTo>
                  <a:pt x="34193" y="93951"/>
                  <a:pt x="-3907" y="-6061"/>
                  <a:pt x="326" y="28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96" name="フリーフォーム 1495">
            <a:extLst>
              <a:ext uri="{FF2B5EF4-FFF2-40B4-BE49-F238E27FC236}">
                <a16:creationId xmlns:a16="http://schemas.microsoft.com/office/drawing/2014/main" id="{2FE76E7E-2B70-5968-3DDC-E98D845DCAC9}"/>
              </a:ext>
            </a:extLst>
          </p:cNvPr>
          <p:cNvSpPr/>
          <p:nvPr/>
        </p:nvSpPr>
        <p:spPr>
          <a:xfrm>
            <a:off x="1965244" y="9010255"/>
            <a:ext cx="125499" cy="448253"/>
          </a:xfrm>
          <a:custGeom>
            <a:avLst/>
            <a:gdLst>
              <a:gd name="connsiteX0" fmla="*/ 41356 w 125499"/>
              <a:gd name="connsiteY0" fmla="*/ 3570 h 448253"/>
              <a:gd name="connsiteX1" fmla="*/ 41356 w 125499"/>
              <a:gd name="connsiteY1" fmla="*/ 60720 h 448253"/>
              <a:gd name="connsiteX2" fmla="*/ 9606 w 125499"/>
              <a:gd name="connsiteY2" fmla="*/ 105170 h 448253"/>
              <a:gd name="connsiteX3" fmla="*/ 41356 w 125499"/>
              <a:gd name="connsiteY3" fmla="*/ 127395 h 448253"/>
              <a:gd name="connsiteX4" fmla="*/ 3256 w 125499"/>
              <a:gd name="connsiteY4" fmla="*/ 136920 h 448253"/>
              <a:gd name="connsiteX5" fmla="*/ 60406 w 125499"/>
              <a:gd name="connsiteY5" fmla="*/ 146445 h 448253"/>
              <a:gd name="connsiteX6" fmla="*/ 81 w 125499"/>
              <a:gd name="connsiteY6" fmla="*/ 162320 h 448253"/>
              <a:gd name="connsiteX7" fmla="*/ 76281 w 125499"/>
              <a:gd name="connsiteY7" fmla="*/ 184545 h 448253"/>
              <a:gd name="connsiteX8" fmla="*/ 66756 w 125499"/>
              <a:gd name="connsiteY8" fmla="*/ 216295 h 448253"/>
              <a:gd name="connsiteX9" fmla="*/ 101681 w 125499"/>
              <a:gd name="connsiteY9" fmla="*/ 248045 h 448253"/>
              <a:gd name="connsiteX10" fmla="*/ 120731 w 125499"/>
              <a:gd name="connsiteY10" fmla="*/ 362345 h 448253"/>
              <a:gd name="connsiteX11" fmla="*/ 117556 w 125499"/>
              <a:gd name="connsiteY11" fmla="*/ 305195 h 448253"/>
              <a:gd name="connsiteX12" fmla="*/ 123906 w 125499"/>
              <a:gd name="connsiteY12" fmla="*/ 448070 h 448253"/>
              <a:gd name="connsiteX13" fmla="*/ 114381 w 125499"/>
              <a:gd name="connsiteY13" fmla="*/ 270270 h 448253"/>
              <a:gd name="connsiteX14" fmla="*/ 19131 w 125499"/>
              <a:gd name="connsiteY14" fmla="*/ 171845 h 448253"/>
              <a:gd name="connsiteX15" fmla="*/ 41356 w 125499"/>
              <a:gd name="connsiteY15" fmla="*/ 3570 h 448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25499" h="448253">
                <a:moveTo>
                  <a:pt x="41356" y="3570"/>
                </a:moveTo>
                <a:cubicBezTo>
                  <a:pt x="45060" y="-14951"/>
                  <a:pt x="46648" y="43787"/>
                  <a:pt x="41356" y="60720"/>
                </a:cubicBezTo>
                <a:cubicBezTo>
                  <a:pt x="36064" y="77653"/>
                  <a:pt x="9606" y="94058"/>
                  <a:pt x="9606" y="105170"/>
                </a:cubicBezTo>
                <a:cubicBezTo>
                  <a:pt x="9606" y="116282"/>
                  <a:pt x="42414" y="122104"/>
                  <a:pt x="41356" y="127395"/>
                </a:cubicBezTo>
                <a:cubicBezTo>
                  <a:pt x="40298" y="132686"/>
                  <a:pt x="81" y="133745"/>
                  <a:pt x="3256" y="136920"/>
                </a:cubicBezTo>
                <a:cubicBezTo>
                  <a:pt x="6431" y="140095"/>
                  <a:pt x="60935" y="142212"/>
                  <a:pt x="60406" y="146445"/>
                </a:cubicBezTo>
                <a:cubicBezTo>
                  <a:pt x="59877" y="150678"/>
                  <a:pt x="-2565" y="155970"/>
                  <a:pt x="81" y="162320"/>
                </a:cubicBezTo>
                <a:cubicBezTo>
                  <a:pt x="2727" y="168670"/>
                  <a:pt x="76281" y="184545"/>
                  <a:pt x="76281" y="184545"/>
                </a:cubicBezTo>
                <a:cubicBezTo>
                  <a:pt x="87393" y="193541"/>
                  <a:pt x="62523" y="205712"/>
                  <a:pt x="66756" y="216295"/>
                </a:cubicBezTo>
                <a:cubicBezTo>
                  <a:pt x="70989" y="226878"/>
                  <a:pt x="92685" y="223703"/>
                  <a:pt x="101681" y="248045"/>
                </a:cubicBezTo>
                <a:cubicBezTo>
                  <a:pt x="110677" y="272387"/>
                  <a:pt x="118085" y="352820"/>
                  <a:pt x="120731" y="362345"/>
                </a:cubicBezTo>
                <a:cubicBezTo>
                  <a:pt x="123377" y="371870"/>
                  <a:pt x="117027" y="290908"/>
                  <a:pt x="117556" y="305195"/>
                </a:cubicBezTo>
                <a:cubicBezTo>
                  <a:pt x="118085" y="319483"/>
                  <a:pt x="124435" y="453891"/>
                  <a:pt x="123906" y="448070"/>
                </a:cubicBezTo>
                <a:cubicBezTo>
                  <a:pt x="123377" y="442249"/>
                  <a:pt x="131843" y="316307"/>
                  <a:pt x="114381" y="270270"/>
                </a:cubicBezTo>
                <a:cubicBezTo>
                  <a:pt x="96919" y="224233"/>
                  <a:pt x="27598" y="212591"/>
                  <a:pt x="19131" y="171845"/>
                </a:cubicBezTo>
                <a:cubicBezTo>
                  <a:pt x="10664" y="131099"/>
                  <a:pt x="37652" y="22091"/>
                  <a:pt x="41356" y="357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97" name="フリーフォーム 1496">
            <a:extLst>
              <a:ext uri="{FF2B5EF4-FFF2-40B4-BE49-F238E27FC236}">
                <a16:creationId xmlns:a16="http://schemas.microsoft.com/office/drawing/2014/main" id="{CD19F52C-9D18-E114-536A-91534E187E86}"/>
              </a:ext>
            </a:extLst>
          </p:cNvPr>
          <p:cNvSpPr/>
          <p:nvPr/>
        </p:nvSpPr>
        <p:spPr>
          <a:xfrm>
            <a:off x="2031931" y="9143910"/>
            <a:ext cx="263658" cy="582717"/>
          </a:xfrm>
          <a:custGeom>
            <a:avLst/>
            <a:gdLst>
              <a:gd name="connsiteX0" fmla="*/ 69 w 263658"/>
              <a:gd name="connsiteY0" fmla="*/ 90 h 582717"/>
              <a:gd name="connsiteX1" fmla="*/ 98494 w 263658"/>
              <a:gd name="connsiteY1" fmla="*/ 108040 h 582717"/>
              <a:gd name="connsiteX2" fmla="*/ 133419 w 263658"/>
              <a:gd name="connsiteY2" fmla="*/ 177890 h 582717"/>
              <a:gd name="connsiteX3" fmla="*/ 203269 w 263658"/>
              <a:gd name="connsiteY3" fmla="*/ 247740 h 582717"/>
              <a:gd name="connsiteX4" fmla="*/ 161994 w 263658"/>
              <a:gd name="connsiteY4" fmla="*/ 250915 h 582717"/>
              <a:gd name="connsiteX5" fmla="*/ 152469 w 263658"/>
              <a:gd name="connsiteY5" fmla="*/ 330290 h 582717"/>
              <a:gd name="connsiteX6" fmla="*/ 149294 w 263658"/>
              <a:gd name="connsiteY6" fmla="*/ 409665 h 582717"/>
              <a:gd name="connsiteX7" fmla="*/ 177869 w 263658"/>
              <a:gd name="connsiteY7" fmla="*/ 438240 h 582717"/>
              <a:gd name="connsiteX8" fmla="*/ 142944 w 263658"/>
              <a:gd name="connsiteY8" fmla="*/ 390615 h 582717"/>
              <a:gd name="connsiteX9" fmla="*/ 263594 w 263658"/>
              <a:gd name="connsiteY9" fmla="*/ 581115 h 582717"/>
              <a:gd name="connsiteX10" fmla="*/ 158819 w 263658"/>
              <a:gd name="connsiteY10" fmla="*/ 466815 h 582717"/>
              <a:gd name="connsiteX11" fmla="*/ 95319 w 263658"/>
              <a:gd name="connsiteY11" fmla="*/ 209640 h 582717"/>
              <a:gd name="connsiteX12" fmla="*/ 82619 w 263658"/>
              <a:gd name="connsiteY12" fmla="*/ 127090 h 582717"/>
              <a:gd name="connsiteX13" fmla="*/ 69 w 263658"/>
              <a:gd name="connsiteY13" fmla="*/ 90 h 5827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263658" h="582717">
                <a:moveTo>
                  <a:pt x="69" y="90"/>
                </a:moveTo>
                <a:cubicBezTo>
                  <a:pt x="2715" y="-3085"/>
                  <a:pt x="76269" y="78407"/>
                  <a:pt x="98494" y="108040"/>
                </a:cubicBezTo>
                <a:cubicBezTo>
                  <a:pt x="120719" y="137673"/>
                  <a:pt x="115957" y="154607"/>
                  <a:pt x="133419" y="177890"/>
                </a:cubicBezTo>
                <a:cubicBezTo>
                  <a:pt x="150882" y="201173"/>
                  <a:pt x="198507" y="235569"/>
                  <a:pt x="203269" y="247740"/>
                </a:cubicBezTo>
                <a:cubicBezTo>
                  <a:pt x="208031" y="259911"/>
                  <a:pt x="170461" y="237157"/>
                  <a:pt x="161994" y="250915"/>
                </a:cubicBezTo>
                <a:cubicBezTo>
                  <a:pt x="153527" y="264673"/>
                  <a:pt x="154586" y="303832"/>
                  <a:pt x="152469" y="330290"/>
                </a:cubicBezTo>
                <a:cubicBezTo>
                  <a:pt x="150352" y="356748"/>
                  <a:pt x="145061" y="391673"/>
                  <a:pt x="149294" y="409665"/>
                </a:cubicBezTo>
                <a:cubicBezTo>
                  <a:pt x="153527" y="427657"/>
                  <a:pt x="178927" y="441415"/>
                  <a:pt x="177869" y="438240"/>
                </a:cubicBezTo>
                <a:cubicBezTo>
                  <a:pt x="176811" y="435065"/>
                  <a:pt x="128657" y="366803"/>
                  <a:pt x="142944" y="390615"/>
                </a:cubicBezTo>
                <a:cubicBezTo>
                  <a:pt x="157231" y="414427"/>
                  <a:pt x="260948" y="568415"/>
                  <a:pt x="263594" y="581115"/>
                </a:cubicBezTo>
                <a:cubicBezTo>
                  <a:pt x="266240" y="593815"/>
                  <a:pt x="186865" y="528727"/>
                  <a:pt x="158819" y="466815"/>
                </a:cubicBezTo>
                <a:cubicBezTo>
                  <a:pt x="130773" y="404903"/>
                  <a:pt x="108019" y="266261"/>
                  <a:pt x="95319" y="209640"/>
                </a:cubicBezTo>
                <a:cubicBezTo>
                  <a:pt x="82619" y="153019"/>
                  <a:pt x="93731" y="158311"/>
                  <a:pt x="82619" y="127090"/>
                </a:cubicBezTo>
                <a:cubicBezTo>
                  <a:pt x="71507" y="95869"/>
                  <a:pt x="-2577" y="3265"/>
                  <a:pt x="69" y="9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98" name="フリーフォーム 1497">
            <a:extLst>
              <a:ext uri="{FF2B5EF4-FFF2-40B4-BE49-F238E27FC236}">
                <a16:creationId xmlns:a16="http://schemas.microsoft.com/office/drawing/2014/main" id="{175B3FA0-F31B-A756-F437-C051D968EF26}"/>
              </a:ext>
            </a:extLst>
          </p:cNvPr>
          <p:cNvSpPr/>
          <p:nvPr/>
        </p:nvSpPr>
        <p:spPr>
          <a:xfrm>
            <a:off x="1941273" y="8984998"/>
            <a:ext cx="208381" cy="28912"/>
          </a:xfrm>
          <a:custGeom>
            <a:avLst/>
            <a:gdLst>
              <a:gd name="connsiteX0" fmla="*/ 1827 w 208381"/>
              <a:gd name="connsiteY0" fmla="*/ 3427 h 28912"/>
              <a:gd name="connsiteX1" fmla="*/ 103427 w 208381"/>
              <a:gd name="connsiteY1" fmla="*/ 9777 h 28912"/>
              <a:gd name="connsiteX2" fmla="*/ 154227 w 208381"/>
              <a:gd name="connsiteY2" fmla="*/ 28827 h 28912"/>
              <a:gd name="connsiteX3" fmla="*/ 208202 w 208381"/>
              <a:gd name="connsiteY3" fmla="*/ 16127 h 28912"/>
              <a:gd name="connsiteX4" fmla="*/ 135177 w 208381"/>
              <a:gd name="connsiteY4" fmla="*/ 252 h 28912"/>
              <a:gd name="connsiteX5" fmla="*/ 198677 w 208381"/>
              <a:gd name="connsiteY5" fmla="*/ 6602 h 28912"/>
              <a:gd name="connsiteX6" fmla="*/ 1827 w 208381"/>
              <a:gd name="connsiteY6" fmla="*/ 3427 h 28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08381" h="28912">
                <a:moveTo>
                  <a:pt x="1827" y="3427"/>
                </a:moveTo>
                <a:cubicBezTo>
                  <a:pt x="-14048" y="3956"/>
                  <a:pt x="78027" y="5544"/>
                  <a:pt x="103427" y="9777"/>
                </a:cubicBezTo>
                <a:cubicBezTo>
                  <a:pt x="128827" y="14010"/>
                  <a:pt x="136765" y="27769"/>
                  <a:pt x="154227" y="28827"/>
                </a:cubicBezTo>
                <a:cubicBezTo>
                  <a:pt x="171689" y="29885"/>
                  <a:pt x="211377" y="20889"/>
                  <a:pt x="208202" y="16127"/>
                </a:cubicBezTo>
                <a:cubicBezTo>
                  <a:pt x="205027" y="11365"/>
                  <a:pt x="136764" y="1839"/>
                  <a:pt x="135177" y="252"/>
                </a:cubicBezTo>
                <a:cubicBezTo>
                  <a:pt x="133590" y="-1335"/>
                  <a:pt x="217727" y="5015"/>
                  <a:pt x="198677" y="6602"/>
                </a:cubicBezTo>
                <a:cubicBezTo>
                  <a:pt x="179627" y="8189"/>
                  <a:pt x="17702" y="2898"/>
                  <a:pt x="1827" y="342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99" name="フリーフォーム 1498">
            <a:extLst>
              <a:ext uri="{FF2B5EF4-FFF2-40B4-BE49-F238E27FC236}">
                <a16:creationId xmlns:a16="http://schemas.microsoft.com/office/drawing/2014/main" id="{E5B811F1-CA06-9794-D945-882C69C0218F}"/>
              </a:ext>
            </a:extLst>
          </p:cNvPr>
          <p:cNvSpPr/>
          <p:nvPr/>
        </p:nvSpPr>
        <p:spPr>
          <a:xfrm>
            <a:off x="1812902" y="9058169"/>
            <a:ext cx="25541" cy="178069"/>
          </a:xfrm>
          <a:custGeom>
            <a:avLst/>
            <a:gdLst>
              <a:gd name="connsiteX0" fmla="*/ 25423 w 25541"/>
              <a:gd name="connsiteY0" fmla="*/ 106 h 178069"/>
              <a:gd name="connsiteX1" fmla="*/ 9548 w 25541"/>
              <a:gd name="connsiteY1" fmla="*/ 95356 h 178069"/>
              <a:gd name="connsiteX2" fmla="*/ 9548 w 25541"/>
              <a:gd name="connsiteY2" fmla="*/ 177906 h 178069"/>
              <a:gd name="connsiteX3" fmla="*/ 23 w 25541"/>
              <a:gd name="connsiteY3" fmla="*/ 114406 h 178069"/>
              <a:gd name="connsiteX4" fmla="*/ 25423 w 25541"/>
              <a:gd name="connsiteY4" fmla="*/ 106 h 1780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541" h="178069">
                <a:moveTo>
                  <a:pt x="25423" y="106"/>
                </a:moveTo>
                <a:cubicBezTo>
                  <a:pt x="27010" y="-3069"/>
                  <a:pt x="12194" y="65723"/>
                  <a:pt x="9548" y="95356"/>
                </a:cubicBezTo>
                <a:cubicBezTo>
                  <a:pt x="6902" y="124989"/>
                  <a:pt x="11135" y="174731"/>
                  <a:pt x="9548" y="177906"/>
                </a:cubicBezTo>
                <a:cubicBezTo>
                  <a:pt x="7961" y="181081"/>
                  <a:pt x="-506" y="137160"/>
                  <a:pt x="23" y="114406"/>
                </a:cubicBezTo>
                <a:cubicBezTo>
                  <a:pt x="552" y="91652"/>
                  <a:pt x="23836" y="3281"/>
                  <a:pt x="25423" y="10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00" name="フリーフォーム 1499">
            <a:extLst>
              <a:ext uri="{FF2B5EF4-FFF2-40B4-BE49-F238E27FC236}">
                <a16:creationId xmlns:a16="http://schemas.microsoft.com/office/drawing/2014/main" id="{3F468D81-43E5-3709-C1BD-2CB553CB729A}"/>
              </a:ext>
            </a:extLst>
          </p:cNvPr>
          <p:cNvSpPr/>
          <p:nvPr/>
        </p:nvSpPr>
        <p:spPr>
          <a:xfrm>
            <a:off x="1869984" y="9258270"/>
            <a:ext cx="98682" cy="311470"/>
          </a:xfrm>
          <a:custGeom>
            <a:avLst/>
            <a:gdLst>
              <a:gd name="connsiteX0" fmla="*/ 9616 w 98682"/>
              <a:gd name="connsiteY0" fmla="*/ 30 h 311470"/>
              <a:gd name="connsiteX1" fmla="*/ 91 w 98682"/>
              <a:gd name="connsiteY1" fmla="*/ 123855 h 311470"/>
              <a:gd name="connsiteX2" fmla="*/ 15966 w 98682"/>
              <a:gd name="connsiteY2" fmla="*/ 98455 h 311470"/>
              <a:gd name="connsiteX3" fmla="*/ 41366 w 98682"/>
              <a:gd name="connsiteY3" fmla="*/ 203230 h 311470"/>
              <a:gd name="connsiteX4" fmla="*/ 98516 w 98682"/>
              <a:gd name="connsiteY4" fmla="*/ 311180 h 311470"/>
              <a:gd name="connsiteX5" fmla="*/ 57241 w 98682"/>
              <a:gd name="connsiteY5" fmla="*/ 231805 h 311470"/>
              <a:gd name="connsiteX6" fmla="*/ 12791 w 98682"/>
              <a:gd name="connsiteY6" fmla="*/ 136555 h 311470"/>
              <a:gd name="connsiteX7" fmla="*/ 9616 w 98682"/>
              <a:gd name="connsiteY7" fmla="*/ 30 h 3114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98682" h="311470">
                <a:moveTo>
                  <a:pt x="9616" y="30"/>
                </a:moveTo>
                <a:cubicBezTo>
                  <a:pt x="7499" y="-2087"/>
                  <a:pt x="-967" y="107451"/>
                  <a:pt x="91" y="123855"/>
                </a:cubicBezTo>
                <a:cubicBezTo>
                  <a:pt x="1149" y="140259"/>
                  <a:pt x="9087" y="85226"/>
                  <a:pt x="15966" y="98455"/>
                </a:cubicBezTo>
                <a:cubicBezTo>
                  <a:pt x="22845" y="111684"/>
                  <a:pt x="27608" y="167776"/>
                  <a:pt x="41366" y="203230"/>
                </a:cubicBezTo>
                <a:cubicBezTo>
                  <a:pt x="55124" y="238684"/>
                  <a:pt x="95870" y="306418"/>
                  <a:pt x="98516" y="311180"/>
                </a:cubicBezTo>
                <a:cubicBezTo>
                  <a:pt x="101162" y="315942"/>
                  <a:pt x="71528" y="260909"/>
                  <a:pt x="57241" y="231805"/>
                </a:cubicBezTo>
                <a:cubicBezTo>
                  <a:pt x="42954" y="202701"/>
                  <a:pt x="19670" y="169363"/>
                  <a:pt x="12791" y="136555"/>
                </a:cubicBezTo>
                <a:cubicBezTo>
                  <a:pt x="5912" y="103747"/>
                  <a:pt x="11733" y="2147"/>
                  <a:pt x="9616" y="3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01" name="フリーフォーム 1500">
            <a:extLst>
              <a:ext uri="{FF2B5EF4-FFF2-40B4-BE49-F238E27FC236}">
                <a16:creationId xmlns:a16="http://schemas.microsoft.com/office/drawing/2014/main" id="{004BE03B-5643-8435-4E2D-3FC85B3CB6CE}"/>
              </a:ext>
            </a:extLst>
          </p:cNvPr>
          <p:cNvSpPr/>
          <p:nvPr/>
        </p:nvSpPr>
        <p:spPr>
          <a:xfrm>
            <a:off x="2241487" y="9690011"/>
            <a:ext cx="75514" cy="235504"/>
          </a:xfrm>
          <a:custGeom>
            <a:avLst/>
            <a:gdLst>
              <a:gd name="connsiteX0" fmla="*/ 63 w 75514"/>
              <a:gd name="connsiteY0" fmla="*/ 89 h 235504"/>
              <a:gd name="connsiteX1" fmla="*/ 60388 w 75514"/>
              <a:gd name="connsiteY1" fmla="*/ 120739 h 235504"/>
              <a:gd name="connsiteX2" fmla="*/ 63563 w 75514"/>
              <a:gd name="connsiteY2" fmla="*/ 235039 h 235504"/>
              <a:gd name="connsiteX3" fmla="*/ 69913 w 75514"/>
              <a:gd name="connsiteY3" fmla="*/ 158839 h 235504"/>
              <a:gd name="connsiteX4" fmla="*/ 73088 w 75514"/>
              <a:gd name="connsiteY4" fmla="*/ 101689 h 235504"/>
              <a:gd name="connsiteX5" fmla="*/ 63 w 75514"/>
              <a:gd name="connsiteY5" fmla="*/ 89 h 2355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5514" h="235504">
                <a:moveTo>
                  <a:pt x="63" y="89"/>
                </a:moveTo>
                <a:cubicBezTo>
                  <a:pt x="-2054" y="3264"/>
                  <a:pt x="49805" y="81581"/>
                  <a:pt x="60388" y="120739"/>
                </a:cubicBezTo>
                <a:cubicBezTo>
                  <a:pt x="70971" y="159897"/>
                  <a:pt x="61976" y="228689"/>
                  <a:pt x="63563" y="235039"/>
                </a:cubicBezTo>
                <a:cubicBezTo>
                  <a:pt x="65151" y="241389"/>
                  <a:pt x="68326" y="181064"/>
                  <a:pt x="69913" y="158839"/>
                </a:cubicBezTo>
                <a:cubicBezTo>
                  <a:pt x="71500" y="136614"/>
                  <a:pt x="79438" y="124443"/>
                  <a:pt x="73088" y="101689"/>
                </a:cubicBezTo>
                <a:cubicBezTo>
                  <a:pt x="66738" y="78935"/>
                  <a:pt x="2180" y="-3086"/>
                  <a:pt x="63" y="8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02" name="フリーフォーム 1501">
            <a:extLst>
              <a:ext uri="{FF2B5EF4-FFF2-40B4-BE49-F238E27FC236}">
                <a16:creationId xmlns:a16="http://schemas.microsoft.com/office/drawing/2014/main" id="{BF0A4E9B-D3BA-4F72-2622-F2A2922E30F4}"/>
              </a:ext>
            </a:extLst>
          </p:cNvPr>
          <p:cNvSpPr/>
          <p:nvPr/>
        </p:nvSpPr>
        <p:spPr>
          <a:xfrm>
            <a:off x="1964905" y="9518180"/>
            <a:ext cx="147054" cy="291431"/>
          </a:xfrm>
          <a:custGeom>
            <a:avLst/>
            <a:gdLst>
              <a:gd name="connsiteX0" fmla="*/ 420 w 147054"/>
              <a:gd name="connsiteY0" fmla="*/ 470 h 291431"/>
              <a:gd name="connsiteX1" fmla="*/ 95670 w 147054"/>
              <a:gd name="connsiteY1" fmla="*/ 248120 h 291431"/>
              <a:gd name="connsiteX2" fmla="*/ 146470 w 147054"/>
              <a:gd name="connsiteY2" fmla="*/ 286220 h 291431"/>
              <a:gd name="connsiteX3" fmla="*/ 63920 w 147054"/>
              <a:gd name="connsiteY3" fmla="*/ 187795 h 291431"/>
              <a:gd name="connsiteX4" fmla="*/ 420 w 147054"/>
              <a:gd name="connsiteY4" fmla="*/ 470 h 2914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7054" h="291431">
                <a:moveTo>
                  <a:pt x="420" y="470"/>
                </a:moveTo>
                <a:cubicBezTo>
                  <a:pt x="5712" y="10524"/>
                  <a:pt x="71328" y="200495"/>
                  <a:pt x="95670" y="248120"/>
                </a:cubicBezTo>
                <a:cubicBezTo>
                  <a:pt x="120012" y="295745"/>
                  <a:pt x="151762" y="296274"/>
                  <a:pt x="146470" y="286220"/>
                </a:cubicBezTo>
                <a:cubicBezTo>
                  <a:pt x="141178" y="276166"/>
                  <a:pt x="86674" y="231187"/>
                  <a:pt x="63920" y="187795"/>
                </a:cubicBezTo>
                <a:cubicBezTo>
                  <a:pt x="41166" y="144403"/>
                  <a:pt x="-4872" y="-9584"/>
                  <a:pt x="420" y="47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03" name="フリーフォーム 1502">
            <a:extLst>
              <a:ext uri="{FF2B5EF4-FFF2-40B4-BE49-F238E27FC236}">
                <a16:creationId xmlns:a16="http://schemas.microsoft.com/office/drawing/2014/main" id="{01F9D283-F7FF-8AC5-B719-679DE6CB1854}"/>
              </a:ext>
            </a:extLst>
          </p:cNvPr>
          <p:cNvSpPr/>
          <p:nvPr/>
        </p:nvSpPr>
        <p:spPr>
          <a:xfrm>
            <a:off x="1939519" y="9495421"/>
            <a:ext cx="137100" cy="327876"/>
          </a:xfrm>
          <a:custGeom>
            <a:avLst/>
            <a:gdLst>
              <a:gd name="connsiteX0" fmla="*/ 406 w 137100"/>
              <a:gd name="connsiteY0" fmla="*/ 1004 h 327876"/>
              <a:gd name="connsiteX1" fmla="*/ 41681 w 137100"/>
              <a:gd name="connsiteY1" fmla="*/ 172454 h 327876"/>
              <a:gd name="connsiteX2" fmla="*/ 136931 w 137100"/>
              <a:gd name="connsiteY2" fmla="*/ 324854 h 327876"/>
              <a:gd name="connsiteX3" fmla="*/ 63906 w 137100"/>
              <a:gd name="connsiteY3" fmla="*/ 255004 h 327876"/>
              <a:gd name="connsiteX4" fmla="*/ 406 w 137100"/>
              <a:gd name="connsiteY4" fmla="*/ 1004 h 3278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7100" h="327876">
                <a:moveTo>
                  <a:pt x="406" y="1004"/>
                </a:moveTo>
                <a:cubicBezTo>
                  <a:pt x="-3298" y="-12754"/>
                  <a:pt x="18927" y="118479"/>
                  <a:pt x="41681" y="172454"/>
                </a:cubicBezTo>
                <a:cubicBezTo>
                  <a:pt x="64435" y="226429"/>
                  <a:pt x="133227" y="311096"/>
                  <a:pt x="136931" y="324854"/>
                </a:cubicBezTo>
                <a:cubicBezTo>
                  <a:pt x="140635" y="338612"/>
                  <a:pt x="82427" y="303687"/>
                  <a:pt x="63906" y="255004"/>
                </a:cubicBezTo>
                <a:cubicBezTo>
                  <a:pt x="45385" y="206321"/>
                  <a:pt x="4110" y="14762"/>
                  <a:pt x="406" y="100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04" name="フリーフォーム 1503">
            <a:extLst>
              <a:ext uri="{FF2B5EF4-FFF2-40B4-BE49-F238E27FC236}">
                <a16:creationId xmlns:a16="http://schemas.microsoft.com/office/drawing/2014/main" id="{C4A84E6A-0AF1-8B3B-115B-D6695A42955E}"/>
              </a:ext>
            </a:extLst>
          </p:cNvPr>
          <p:cNvSpPr/>
          <p:nvPr/>
        </p:nvSpPr>
        <p:spPr>
          <a:xfrm>
            <a:off x="1971300" y="9356335"/>
            <a:ext cx="120715" cy="114881"/>
          </a:xfrm>
          <a:custGeom>
            <a:avLst/>
            <a:gdLst>
              <a:gd name="connsiteX0" fmla="*/ 375 w 120715"/>
              <a:gd name="connsiteY0" fmla="*/ 114690 h 114881"/>
              <a:gd name="connsiteX1" fmla="*/ 70225 w 120715"/>
              <a:gd name="connsiteY1" fmla="*/ 67065 h 114881"/>
              <a:gd name="connsiteX2" fmla="*/ 92450 w 120715"/>
              <a:gd name="connsiteY2" fmla="*/ 70240 h 114881"/>
              <a:gd name="connsiteX3" fmla="*/ 117850 w 120715"/>
              <a:gd name="connsiteY3" fmla="*/ 390 h 114881"/>
              <a:gd name="connsiteX4" fmla="*/ 108325 w 120715"/>
              <a:gd name="connsiteY4" fmla="*/ 44840 h 114881"/>
              <a:gd name="connsiteX5" fmla="*/ 375 w 120715"/>
              <a:gd name="connsiteY5" fmla="*/ 114690 h 1148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20715" h="114881">
                <a:moveTo>
                  <a:pt x="375" y="114690"/>
                </a:moveTo>
                <a:cubicBezTo>
                  <a:pt x="-5975" y="118394"/>
                  <a:pt x="70225" y="67065"/>
                  <a:pt x="70225" y="67065"/>
                </a:cubicBezTo>
                <a:cubicBezTo>
                  <a:pt x="85571" y="59657"/>
                  <a:pt x="84513" y="81352"/>
                  <a:pt x="92450" y="70240"/>
                </a:cubicBezTo>
                <a:cubicBezTo>
                  <a:pt x="100388" y="59127"/>
                  <a:pt x="115204" y="4623"/>
                  <a:pt x="117850" y="390"/>
                </a:cubicBezTo>
                <a:cubicBezTo>
                  <a:pt x="120496" y="-3843"/>
                  <a:pt x="125787" y="27378"/>
                  <a:pt x="108325" y="44840"/>
                </a:cubicBezTo>
                <a:cubicBezTo>
                  <a:pt x="90863" y="62302"/>
                  <a:pt x="6725" y="110986"/>
                  <a:pt x="375" y="11469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05" name="フリーフォーム 1504">
            <a:extLst>
              <a:ext uri="{FF2B5EF4-FFF2-40B4-BE49-F238E27FC236}">
                <a16:creationId xmlns:a16="http://schemas.microsoft.com/office/drawing/2014/main" id="{D46C3242-696E-EAD3-6E40-C8904413B141}"/>
              </a:ext>
            </a:extLst>
          </p:cNvPr>
          <p:cNvSpPr/>
          <p:nvPr/>
        </p:nvSpPr>
        <p:spPr>
          <a:xfrm>
            <a:off x="2093840" y="9334461"/>
            <a:ext cx="103266" cy="371516"/>
          </a:xfrm>
          <a:custGeom>
            <a:avLst/>
            <a:gdLst>
              <a:gd name="connsiteX0" fmla="*/ 11185 w 103266"/>
              <a:gd name="connsiteY0" fmla="*/ 39 h 371516"/>
              <a:gd name="connsiteX1" fmla="*/ 14360 w 103266"/>
              <a:gd name="connsiteY1" fmla="*/ 114339 h 371516"/>
              <a:gd name="connsiteX2" fmla="*/ 39760 w 103266"/>
              <a:gd name="connsiteY2" fmla="*/ 203239 h 371516"/>
              <a:gd name="connsiteX3" fmla="*/ 33410 w 103266"/>
              <a:gd name="connsiteY3" fmla="*/ 168314 h 371516"/>
              <a:gd name="connsiteX4" fmla="*/ 61985 w 103266"/>
              <a:gd name="connsiteY4" fmla="*/ 257214 h 371516"/>
              <a:gd name="connsiteX5" fmla="*/ 103260 w 103266"/>
              <a:gd name="connsiteY5" fmla="*/ 371514 h 371516"/>
              <a:gd name="connsiteX6" fmla="*/ 58810 w 103266"/>
              <a:gd name="connsiteY6" fmla="*/ 254039 h 371516"/>
              <a:gd name="connsiteX7" fmla="*/ 58810 w 103266"/>
              <a:gd name="connsiteY7" fmla="*/ 266739 h 371516"/>
              <a:gd name="connsiteX8" fmla="*/ 1660 w 103266"/>
              <a:gd name="connsiteY8" fmla="*/ 127039 h 371516"/>
              <a:gd name="connsiteX9" fmla="*/ 11185 w 103266"/>
              <a:gd name="connsiteY9" fmla="*/ 39 h 3715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03266" h="371516">
                <a:moveTo>
                  <a:pt x="11185" y="39"/>
                </a:moveTo>
                <a:cubicBezTo>
                  <a:pt x="13302" y="-2078"/>
                  <a:pt x="9598" y="80472"/>
                  <a:pt x="14360" y="114339"/>
                </a:cubicBezTo>
                <a:cubicBezTo>
                  <a:pt x="19122" y="148206"/>
                  <a:pt x="36585" y="194243"/>
                  <a:pt x="39760" y="203239"/>
                </a:cubicBezTo>
                <a:cubicBezTo>
                  <a:pt x="42935" y="212235"/>
                  <a:pt x="29706" y="159318"/>
                  <a:pt x="33410" y="168314"/>
                </a:cubicBezTo>
                <a:cubicBezTo>
                  <a:pt x="37114" y="177310"/>
                  <a:pt x="50343" y="223347"/>
                  <a:pt x="61985" y="257214"/>
                </a:cubicBezTo>
                <a:cubicBezTo>
                  <a:pt x="73627" y="291081"/>
                  <a:pt x="103789" y="372043"/>
                  <a:pt x="103260" y="371514"/>
                </a:cubicBezTo>
                <a:cubicBezTo>
                  <a:pt x="102731" y="370985"/>
                  <a:pt x="66218" y="271501"/>
                  <a:pt x="58810" y="254039"/>
                </a:cubicBezTo>
                <a:cubicBezTo>
                  <a:pt x="51402" y="236577"/>
                  <a:pt x="68335" y="287906"/>
                  <a:pt x="58810" y="266739"/>
                </a:cubicBezTo>
                <a:cubicBezTo>
                  <a:pt x="49285" y="245572"/>
                  <a:pt x="8010" y="170960"/>
                  <a:pt x="1660" y="127039"/>
                </a:cubicBezTo>
                <a:cubicBezTo>
                  <a:pt x="-4690" y="83118"/>
                  <a:pt x="9068" y="2156"/>
                  <a:pt x="11185" y="3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06" name="フリーフォーム 1505">
            <a:extLst>
              <a:ext uri="{FF2B5EF4-FFF2-40B4-BE49-F238E27FC236}">
                <a16:creationId xmlns:a16="http://schemas.microsoft.com/office/drawing/2014/main" id="{B316F4F3-5F7A-0E97-2DCA-FE005580E836}"/>
              </a:ext>
            </a:extLst>
          </p:cNvPr>
          <p:cNvSpPr/>
          <p:nvPr/>
        </p:nvSpPr>
        <p:spPr>
          <a:xfrm>
            <a:off x="1987463" y="9403625"/>
            <a:ext cx="94426" cy="99151"/>
          </a:xfrm>
          <a:custGeom>
            <a:avLst/>
            <a:gdLst>
              <a:gd name="connsiteX0" fmla="*/ 87 w 94426"/>
              <a:gd name="connsiteY0" fmla="*/ 99150 h 99151"/>
              <a:gd name="connsiteX1" fmla="*/ 85812 w 94426"/>
              <a:gd name="connsiteY1" fmla="*/ 83275 h 99151"/>
              <a:gd name="connsiteX2" fmla="*/ 92162 w 94426"/>
              <a:gd name="connsiteY2" fmla="*/ 725 h 99151"/>
              <a:gd name="connsiteX3" fmla="*/ 92162 w 94426"/>
              <a:gd name="connsiteY3" fmla="*/ 45175 h 99151"/>
              <a:gd name="connsiteX4" fmla="*/ 69937 w 94426"/>
              <a:gd name="connsiteY4" fmla="*/ 83275 h 99151"/>
              <a:gd name="connsiteX5" fmla="*/ 87 w 94426"/>
              <a:gd name="connsiteY5" fmla="*/ 99150 h 991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94426" h="99151">
                <a:moveTo>
                  <a:pt x="87" y="99150"/>
                </a:moveTo>
                <a:cubicBezTo>
                  <a:pt x="2733" y="99150"/>
                  <a:pt x="70466" y="99679"/>
                  <a:pt x="85812" y="83275"/>
                </a:cubicBezTo>
                <a:cubicBezTo>
                  <a:pt x="101158" y="66871"/>
                  <a:pt x="91104" y="7075"/>
                  <a:pt x="92162" y="725"/>
                </a:cubicBezTo>
                <a:cubicBezTo>
                  <a:pt x="93220" y="-5625"/>
                  <a:pt x="95866" y="31417"/>
                  <a:pt x="92162" y="45175"/>
                </a:cubicBezTo>
                <a:cubicBezTo>
                  <a:pt x="88458" y="58933"/>
                  <a:pt x="84224" y="71633"/>
                  <a:pt x="69937" y="83275"/>
                </a:cubicBezTo>
                <a:cubicBezTo>
                  <a:pt x="55650" y="94917"/>
                  <a:pt x="-2559" y="99150"/>
                  <a:pt x="87" y="9915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07" name="フリーフォーム 1506">
            <a:extLst>
              <a:ext uri="{FF2B5EF4-FFF2-40B4-BE49-F238E27FC236}">
                <a16:creationId xmlns:a16="http://schemas.microsoft.com/office/drawing/2014/main" id="{F633EAE9-111D-1C00-D08A-1B9685D0FCC3}"/>
              </a:ext>
            </a:extLst>
          </p:cNvPr>
          <p:cNvSpPr/>
          <p:nvPr/>
        </p:nvSpPr>
        <p:spPr>
          <a:xfrm>
            <a:off x="2158960" y="9709147"/>
            <a:ext cx="41324" cy="98443"/>
          </a:xfrm>
          <a:custGeom>
            <a:avLst/>
            <a:gdLst>
              <a:gd name="connsiteX0" fmla="*/ 41315 w 41324"/>
              <a:gd name="connsiteY0" fmla="*/ 3 h 98443"/>
              <a:gd name="connsiteX1" fmla="*/ 12740 w 41324"/>
              <a:gd name="connsiteY1" fmla="*/ 69853 h 98443"/>
              <a:gd name="connsiteX2" fmla="*/ 40 w 41324"/>
              <a:gd name="connsiteY2" fmla="*/ 98428 h 98443"/>
              <a:gd name="connsiteX3" fmla="*/ 9565 w 41324"/>
              <a:gd name="connsiteY3" fmla="*/ 66678 h 98443"/>
              <a:gd name="connsiteX4" fmla="*/ 41315 w 41324"/>
              <a:gd name="connsiteY4" fmla="*/ 3 h 984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1324" h="98443">
                <a:moveTo>
                  <a:pt x="41315" y="3"/>
                </a:moveTo>
                <a:cubicBezTo>
                  <a:pt x="41844" y="532"/>
                  <a:pt x="19619" y="53449"/>
                  <a:pt x="12740" y="69853"/>
                </a:cubicBezTo>
                <a:cubicBezTo>
                  <a:pt x="5861" y="86257"/>
                  <a:pt x="569" y="98957"/>
                  <a:pt x="40" y="98428"/>
                </a:cubicBezTo>
                <a:cubicBezTo>
                  <a:pt x="-489" y="97899"/>
                  <a:pt x="4273" y="78320"/>
                  <a:pt x="9565" y="66678"/>
                </a:cubicBezTo>
                <a:cubicBezTo>
                  <a:pt x="14857" y="55036"/>
                  <a:pt x="40786" y="-526"/>
                  <a:pt x="41315" y="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08" name="フリーフォーム 1507">
            <a:extLst>
              <a:ext uri="{FF2B5EF4-FFF2-40B4-BE49-F238E27FC236}">
                <a16:creationId xmlns:a16="http://schemas.microsoft.com/office/drawing/2014/main" id="{3AE2B0CF-E7E6-E1DD-06B7-51D617C4F02D}"/>
              </a:ext>
            </a:extLst>
          </p:cNvPr>
          <p:cNvSpPr/>
          <p:nvPr/>
        </p:nvSpPr>
        <p:spPr>
          <a:xfrm>
            <a:off x="2047872" y="9785315"/>
            <a:ext cx="276262" cy="162116"/>
          </a:xfrm>
          <a:custGeom>
            <a:avLst/>
            <a:gdLst>
              <a:gd name="connsiteX0" fmla="*/ 3 w 276262"/>
              <a:gd name="connsiteY0" fmla="*/ 35 h 162116"/>
              <a:gd name="connsiteX1" fmla="*/ 98428 w 276262"/>
              <a:gd name="connsiteY1" fmla="*/ 114335 h 162116"/>
              <a:gd name="connsiteX2" fmla="*/ 168278 w 276262"/>
              <a:gd name="connsiteY2" fmla="*/ 142910 h 162116"/>
              <a:gd name="connsiteX3" fmla="*/ 127003 w 276262"/>
              <a:gd name="connsiteY3" fmla="*/ 130210 h 162116"/>
              <a:gd name="connsiteX4" fmla="*/ 184153 w 276262"/>
              <a:gd name="connsiteY4" fmla="*/ 161960 h 162116"/>
              <a:gd name="connsiteX5" fmla="*/ 276228 w 276262"/>
              <a:gd name="connsiteY5" fmla="*/ 142910 h 162116"/>
              <a:gd name="connsiteX6" fmla="*/ 193678 w 276262"/>
              <a:gd name="connsiteY6" fmla="*/ 155610 h 162116"/>
              <a:gd name="connsiteX7" fmla="*/ 95253 w 276262"/>
              <a:gd name="connsiteY7" fmla="*/ 127035 h 162116"/>
              <a:gd name="connsiteX8" fmla="*/ 3 w 276262"/>
              <a:gd name="connsiteY8" fmla="*/ 35 h 1621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76262" h="162116">
                <a:moveTo>
                  <a:pt x="3" y="35"/>
                </a:moveTo>
                <a:cubicBezTo>
                  <a:pt x="532" y="-2082"/>
                  <a:pt x="70382" y="90523"/>
                  <a:pt x="98428" y="114335"/>
                </a:cubicBezTo>
                <a:cubicBezTo>
                  <a:pt x="126474" y="138148"/>
                  <a:pt x="163516" y="140264"/>
                  <a:pt x="168278" y="142910"/>
                </a:cubicBezTo>
                <a:cubicBezTo>
                  <a:pt x="173040" y="145556"/>
                  <a:pt x="124357" y="127035"/>
                  <a:pt x="127003" y="130210"/>
                </a:cubicBezTo>
                <a:cubicBezTo>
                  <a:pt x="129649" y="133385"/>
                  <a:pt x="159282" y="159843"/>
                  <a:pt x="184153" y="161960"/>
                </a:cubicBezTo>
                <a:cubicBezTo>
                  <a:pt x="209024" y="164077"/>
                  <a:pt x="274640" y="143968"/>
                  <a:pt x="276228" y="142910"/>
                </a:cubicBezTo>
                <a:cubicBezTo>
                  <a:pt x="277816" y="141852"/>
                  <a:pt x="223840" y="158256"/>
                  <a:pt x="193678" y="155610"/>
                </a:cubicBezTo>
                <a:cubicBezTo>
                  <a:pt x="163516" y="152964"/>
                  <a:pt x="123299" y="146614"/>
                  <a:pt x="95253" y="127035"/>
                </a:cubicBezTo>
                <a:cubicBezTo>
                  <a:pt x="67207" y="107456"/>
                  <a:pt x="-526" y="2152"/>
                  <a:pt x="3" y="3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09" name="フリーフォーム 1508">
            <a:extLst>
              <a:ext uri="{FF2B5EF4-FFF2-40B4-BE49-F238E27FC236}">
                <a16:creationId xmlns:a16="http://schemas.microsoft.com/office/drawing/2014/main" id="{ED1EF8C1-5602-5742-E612-042F5D41F4EC}"/>
              </a:ext>
            </a:extLst>
          </p:cNvPr>
          <p:cNvSpPr/>
          <p:nvPr/>
        </p:nvSpPr>
        <p:spPr>
          <a:xfrm>
            <a:off x="2104448" y="9538841"/>
            <a:ext cx="70605" cy="234617"/>
          </a:xfrm>
          <a:custGeom>
            <a:avLst/>
            <a:gdLst>
              <a:gd name="connsiteX0" fmla="*/ 577 w 70605"/>
              <a:gd name="connsiteY0" fmla="*/ 2034 h 234617"/>
              <a:gd name="connsiteX1" fmla="*/ 29152 w 70605"/>
              <a:gd name="connsiteY1" fmla="*/ 75059 h 234617"/>
              <a:gd name="connsiteX2" fmla="*/ 6927 w 70605"/>
              <a:gd name="connsiteY2" fmla="*/ 106809 h 234617"/>
              <a:gd name="connsiteX3" fmla="*/ 22802 w 70605"/>
              <a:gd name="connsiteY3" fmla="*/ 84584 h 234617"/>
              <a:gd name="connsiteX4" fmla="*/ 57727 w 70605"/>
              <a:gd name="connsiteY4" fmla="*/ 138559 h 234617"/>
              <a:gd name="connsiteX5" fmla="*/ 70427 w 70605"/>
              <a:gd name="connsiteY5" fmla="*/ 179834 h 234617"/>
              <a:gd name="connsiteX6" fmla="*/ 57727 w 70605"/>
              <a:gd name="connsiteY6" fmla="*/ 233809 h 234617"/>
              <a:gd name="connsiteX7" fmla="*/ 70427 w 70605"/>
              <a:gd name="connsiteY7" fmla="*/ 135384 h 234617"/>
              <a:gd name="connsiteX8" fmla="*/ 60902 w 70605"/>
              <a:gd name="connsiteY8" fmla="*/ 163959 h 234617"/>
              <a:gd name="connsiteX9" fmla="*/ 577 w 70605"/>
              <a:gd name="connsiteY9" fmla="*/ 2034 h 2346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70605" h="234617">
                <a:moveTo>
                  <a:pt x="577" y="2034"/>
                </a:moveTo>
                <a:cubicBezTo>
                  <a:pt x="-4715" y="-12783"/>
                  <a:pt x="28094" y="57597"/>
                  <a:pt x="29152" y="75059"/>
                </a:cubicBezTo>
                <a:cubicBezTo>
                  <a:pt x="30210" y="92521"/>
                  <a:pt x="7985" y="105221"/>
                  <a:pt x="6927" y="106809"/>
                </a:cubicBezTo>
                <a:cubicBezTo>
                  <a:pt x="5869" y="108397"/>
                  <a:pt x="14335" y="79292"/>
                  <a:pt x="22802" y="84584"/>
                </a:cubicBezTo>
                <a:cubicBezTo>
                  <a:pt x="31269" y="89876"/>
                  <a:pt x="49790" y="122684"/>
                  <a:pt x="57727" y="138559"/>
                </a:cubicBezTo>
                <a:cubicBezTo>
                  <a:pt x="65664" y="154434"/>
                  <a:pt x="70427" y="163959"/>
                  <a:pt x="70427" y="179834"/>
                </a:cubicBezTo>
                <a:cubicBezTo>
                  <a:pt x="70427" y="195709"/>
                  <a:pt x="57727" y="241217"/>
                  <a:pt x="57727" y="233809"/>
                </a:cubicBezTo>
                <a:cubicBezTo>
                  <a:pt x="57727" y="226401"/>
                  <a:pt x="69898" y="147026"/>
                  <a:pt x="70427" y="135384"/>
                </a:cubicBezTo>
                <a:cubicBezTo>
                  <a:pt x="70956" y="123742"/>
                  <a:pt x="70956" y="180892"/>
                  <a:pt x="60902" y="163959"/>
                </a:cubicBezTo>
                <a:cubicBezTo>
                  <a:pt x="50848" y="147026"/>
                  <a:pt x="5869" y="16851"/>
                  <a:pt x="577" y="203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10" name="フリーフォーム 1509">
            <a:extLst>
              <a:ext uri="{FF2B5EF4-FFF2-40B4-BE49-F238E27FC236}">
                <a16:creationId xmlns:a16="http://schemas.microsoft.com/office/drawing/2014/main" id="{9C1CBA33-7FC0-0B66-8C71-96A9F9FC6D8D}"/>
              </a:ext>
            </a:extLst>
          </p:cNvPr>
          <p:cNvSpPr/>
          <p:nvPr/>
        </p:nvSpPr>
        <p:spPr>
          <a:xfrm>
            <a:off x="2149343" y="9582118"/>
            <a:ext cx="104083" cy="156270"/>
          </a:xfrm>
          <a:custGeom>
            <a:avLst/>
            <a:gdLst>
              <a:gd name="connsiteX0" fmla="*/ 132 w 104083"/>
              <a:gd name="connsiteY0" fmla="*/ 32 h 156270"/>
              <a:gd name="connsiteX1" fmla="*/ 50932 w 104083"/>
              <a:gd name="connsiteY1" fmla="*/ 123857 h 156270"/>
              <a:gd name="connsiteX2" fmla="*/ 95382 w 104083"/>
              <a:gd name="connsiteY2" fmla="*/ 149257 h 156270"/>
              <a:gd name="connsiteX3" fmla="*/ 101732 w 104083"/>
              <a:gd name="connsiteY3" fmla="*/ 155607 h 156270"/>
              <a:gd name="connsiteX4" fmla="*/ 66807 w 104083"/>
              <a:gd name="connsiteY4" fmla="*/ 136557 h 156270"/>
              <a:gd name="connsiteX5" fmla="*/ 132 w 104083"/>
              <a:gd name="connsiteY5" fmla="*/ 32 h 1562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4083" h="156270">
                <a:moveTo>
                  <a:pt x="132" y="32"/>
                </a:moveTo>
                <a:cubicBezTo>
                  <a:pt x="-2514" y="-2085"/>
                  <a:pt x="35057" y="98986"/>
                  <a:pt x="50932" y="123857"/>
                </a:cubicBezTo>
                <a:cubicBezTo>
                  <a:pt x="66807" y="148728"/>
                  <a:pt x="95382" y="149257"/>
                  <a:pt x="95382" y="149257"/>
                </a:cubicBezTo>
                <a:cubicBezTo>
                  <a:pt x="103849" y="154549"/>
                  <a:pt x="106494" y="157724"/>
                  <a:pt x="101732" y="155607"/>
                </a:cubicBezTo>
                <a:cubicBezTo>
                  <a:pt x="96970" y="153490"/>
                  <a:pt x="81624" y="156665"/>
                  <a:pt x="66807" y="136557"/>
                </a:cubicBezTo>
                <a:cubicBezTo>
                  <a:pt x="51990" y="116449"/>
                  <a:pt x="2778" y="2149"/>
                  <a:pt x="132" y="3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11" name="フリーフォーム 1510">
            <a:extLst>
              <a:ext uri="{FF2B5EF4-FFF2-40B4-BE49-F238E27FC236}">
                <a16:creationId xmlns:a16="http://schemas.microsoft.com/office/drawing/2014/main" id="{CB997C60-7E3D-F829-90F7-38C7A4AB1873}"/>
              </a:ext>
            </a:extLst>
          </p:cNvPr>
          <p:cNvSpPr/>
          <p:nvPr/>
        </p:nvSpPr>
        <p:spPr>
          <a:xfrm>
            <a:off x="2161674" y="9756663"/>
            <a:ext cx="57651" cy="197135"/>
          </a:xfrm>
          <a:custGeom>
            <a:avLst/>
            <a:gdLst>
              <a:gd name="connsiteX0" fmla="*/ 16376 w 57651"/>
              <a:gd name="connsiteY0" fmla="*/ 112 h 197135"/>
              <a:gd name="connsiteX1" fmla="*/ 10026 w 57651"/>
              <a:gd name="connsiteY1" fmla="*/ 82662 h 197135"/>
              <a:gd name="connsiteX2" fmla="*/ 22726 w 57651"/>
              <a:gd name="connsiteY2" fmla="*/ 123937 h 197135"/>
              <a:gd name="connsiteX3" fmla="*/ 57651 w 57651"/>
              <a:gd name="connsiteY3" fmla="*/ 196962 h 197135"/>
              <a:gd name="connsiteX4" fmla="*/ 22726 w 57651"/>
              <a:gd name="connsiteY4" fmla="*/ 142987 h 197135"/>
              <a:gd name="connsiteX5" fmla="*/ 501 w 57651"/>
              <a:gd name="connsiteY5" fmla="*/ 101712 h 197135"/>
              <a:gd name="connsiteX6" fmla="*/ 16376 w 57651"/>
              <a:gd name="connsiteY6" fmla="*/ 112 h 1971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7651" h="197135">
                <a:moveTo>
                  <a:pt x="16376" y="112"/>
                </a:moveTo>
                <a:cubicBezTo>
                  <a:pt x="17963" y="-3063"/>
                  <a:pt x="8968" y="62025"/>
                  <a:pt x="10026" y="82662"/>
                </a:cubicBezTo>
                <a:cubicBezTo>
                  <a:pt x="11084" y="103299"/>
                  <a:pt x="14789" y="104887"/>
                  <a:pt x="22726" y="123937"/>
                </a:cubicBezTo>
                <a:cubicBezTo>
                  <a:pt x="30663" y="142987"/>
                  <a:pt x="57651" y="193787"/>
                  <a:pt x="57651" y="196962"/>
                </a:cubicBezTo>
                <a:cubicBezTo>
                  <a:pt x="57651" y="200137"/>
                  <a:pt x="32251" y="158862"/>
                  <a:pt x="22726" y="142987"/>
                </a:cubicBezTo>
                <a:cubicBezTo>
                  <a:pt x="13201" y="127112"/>
                  <a:pt x="4205" y="120762"/>
                  <a:pt x="501" y="101712"/>
                </a:cubicBezTo>
                <a:cubicBezTo>
                  <a:pt x="-3203" y="82662"/>
                  <a:pt x="14789" y="3287"/>
                  <a:pt x="16376" y="11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12" name="フリーフォーム 1511">
            <a:extLst>
              <a:ext uri="{FF2B5EF4-FFF2-40B4-BE49-F238E27FC236}">
                <a16:creationId xmlns:a16="http://schemas.microsoft.com/office/drawing/2014/main" id="{FACE4A9B-DCA4-5661-58FB-D7EA178D2D42}"/>
              </a:ext>
            </a:extLst>
          </p:cNvPr>
          <p:cNvSpPr/>
          <p:nvPr/>
        </p:nvSpPr>
        <p:spPr>
          <a:xfrm>
            <a:off x="2165316" y="9756770"/>
            <a:ext cx="143090" cy="171675"/>
          </a:xfrm>
          <a:custGeom>
            <a:avLst/>
            <a:gdLst>
              <a:gd name="connsiteX0" fmla="*/ 34 w 143090"/>
              <a:gd name="connsiteY0" fmla="*/ 5 h 171675"/>
              <a:gd name="connsiteX1" fmla="*/ 69884 w 143090"/>
              <a:gd name="connsiteY1" fmla="*/ 53980 h 171675"/>
              <a:gd name="connsiteX2" fmla="*/ 104809 w 143090"/>
              <a:gd name="connsiteY2" fmla="*/ 88905 h 171675"/>
              <a:gd name="connsiteX3" fmla="*/ 142909 w 143090"/>
              <a:gd name="connsiteY3" fmla="*/ 171455 h 171675"/>
              <a:gd name="connsiteX4" fmla="*/ 117509 w 143090"/>
              <a:gd name="connsiteY4" fmla="*/ 111130 h 171675"/>
              <a:gd name="connsiteX5" fmla="*/ 79409 w 143090"/>
              <a:gd name="connsiteY5" fmla="*/ 50805 h 171675"/>
              <a:gd name="connsiteX6" fmla="*/ 34 w 143090"/>
              <a:gd name="connsiteY6" fmla="*/ 5 h 171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43090" h="171675">
                <a:moveTo>
                  <a:pt x="34" y="5"/>
                </a:moveTo>
                <a:cubicBezTo>
                  <a:pt x="-1553" y="534"/>
                  <a:pt x="52422" y="39163"/>
                  <a:pt x="69884" y="53980"/>
                </a:cubicBezTo>
                <a:cubicBezTo>
                  <a:pt x="87346" y="68797"/>
                  <a:pt x="92638" y="69326"/>
                  <a:pt x="104809" y="88905"/>
                </a:cubicBezTo>
                <a:cubicBezTo>
                  <a:pt x="116980" y="108484"/>
                  <a:pt x="140792" y="167751"/>
                  <a:pt x="142909" y="171455"/>
                </a:cubicBezTo>
                <a:cubicBezTo>
                  <a:pt x="145026" y="175159"/>
                  <a:pt x="128092" y="131238"/>
                  <a:pt x="117509" y="111130"/>
                </a:cubicBezTo>
                <a:cubicBezTo>
                  <a:pt x="106926" y="91022"/>
                  <a:pt x="92638" y="66680"/>
                  <a:pt x="79409" y="50805"/>
                </a:cubicBezTo>
                <a:cubicBezTo>
                  <a:pt x="66180" y="34930"/>
                  <a:pt x="1621" y="-524"/>
                  <a:pt x="34" y="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13" name="フリーフォーム 1512">
            <a:extLst>
              <a:ext uri="{FF2B5EF4-FFF2-40B4-BE49-F238E27FC236}">
                <a16:creationId xmlns:a16="http://schemas.microsoft.com/office/drawing/2014/main" id="{5505416F-7C39-8362-3DF8-3E54E355D818}"/>
              </a:ext>
            </a:extLst>
          </p:cNvPr>
          <p:cNvSpPr/>
          <p:nvPr/>
        </p:nvSpPr>
        <p:spPr>
          <a:xfrm>
            <a:off x="2219169" y="9755268"/>
            <a:ext cx="83153" cy="158035"/>
          </a:xfrm>
          <a:custGeom>
            <a:avLst/>
            <a:gdLst>
              <a:gd name="connsiteX0" fmla="*/ 156 w 83153"/>
              <a:gd name="connsiteY0" fmla="*/ 1507 h 158035"/>
              <a:gd name="connsiteX1" fmla="*/ 54131 w 83153"/>
              <a:gd name="connsiteY1" fmla="*/ 52307 h 158035"/>
              <a:gd name="connsiteX2" fmla="*/ 66831 w 83153"/>
              <a:gd name="connsiteY2" fmla="*/ 80882 h 158035"/>
              <a:gd name="connsiteX3" fmla="*/ 82706 w 83153"/>
              <a:gd name="connsiteY3" fmla="*/ 157082 h 158035"/>
              <a:gd name="connsiteX4" fmla="*/ 73181 w 83153"/>
              <a:gd name="connsiteY4" fmla="*/ 115807 h 158035"/>
              <a:gd name="connsiteX5" fmla="*/ 156 w 83153"/>
              <a:gd name="connsiteY5" fmla="*/ 1507 h 1580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3153" h="158035">
                <a:moveTo>
                  <a:pt x="156" y="1507"/>
                </a:moveTo>
                <a:cubicBezTo>
                  <a:pt x="-3019" y="-9076"/>
                  <a:pt x="43019" y="39078"/>
                  <a:pt x="54131" y="52307"/>
                </a:cubicBezTo>
                <a:cubicBezTo>
                  <a:pt x="65243" y="65536"/>
                  <a:pt x="62068" y="63419"/>
                  <a:pt x="66831" y="80882"/>
                </a:cubicBezTo>
                <a:cubicBezTo>
                  <a:pt x="71594" y="98345"/>
                  <a:pt x="81648" y="151261"/>
                  <a:pt x="82706" y="157082"/>
                </a:cubicBezTo>
                <a:cubicBezTo>
                  <a:pt x="83764" y="162903"/>
                  <a:pt x="83764" y="141207"/>
                  <a:pt x="73181" y="115807"/>
                </a:cubicBezTo>
                <a:cubicBezTo>
                  <a:pt x="62598" y="90407"/>
                  <a:pt x="3331" y="12090"/>
                  <a:pt x="156" y="150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14" name="フリーフォーム 1513">
            <a:extLst>
              <a:ext uri="{FF2B5EF4-FFF2-40B4-BE49-F238E27FC236}">
                <a16:creationId xmlns:a16="http://schemas.microsoft.com/office/drawing/2014/main" id="{BA776137-8CDB-A01F-E3D4-6D81B6D9D722}"/>
              </a:ext>
            </a:extLst>
          </p:cNvPr>
          <p:cNvSpPr/>
          <p:nvPr/>
        </p:nvSpPr>
        <p:spPr>
          <a:xfrm>
            <a:off x="2786879" y="1158866"/>
            <a:ext cx="242113" cy="353279"/>
          </a:xfrm>
          <a:custGeom>
            <a:avLst/>
            <a:gdLst>
              <a:gd name="connsiteX0" fmla="*/ 242071 w 242113"/>
              <a:gd name="connsiteY0" fmla="*/ 9 h 353279"/>
              <a:gd name="connsiteX1" fmla="*/ 67446 w 242113"/>
              <a:gd name="connsiteY1" fmla="*/ 212734 h 353279"/>
              <a:gd name="connsiteX2" fmla="*/ 76971 w 242113"/>
              <a:gd name="connsiteY2" fmla="*/ 196859 h 353279"/>
              <a:gd name="connsiteX3" fmla="*/ 3946 w 242113"/>
              <a:gd name="connsiteY3" fmla="*/ 254009 h 353279"/>
              <a:gd name="connsiteX4" fmla="*/ 89671 w 242113"/>
              <a:gd name="connsiteY4" fmla="*/ 241309 h 353279"/>
              <a:gd name="connsiteX5" fmla="*/ 13471 w 242113"/>
              <a:gd name="connsiteY5" fmla="*/ 282584 h 353279"/>
              <a:gd name="connsiteX6" fmla="*/ 51571 w 242113"/>
              <a:gd name="connsiteY6" fmla="*/ 276234 h 353279"/>
              <a:gd name="connsiteX7" fmla="*/ 771 w 242113"/>
              <a:gd name="connsiteY7" fmla="*/ 342909 h 353279"/>
              <a:gd name="connsiteX8" fmla="*/ 22996 w 242113"/>
              <a:gd name="connsiteY8" fmla="*/ 339734 h 353279"/>
              <a:gd name="connsiteX9" fmla="*/ 51571 w 242113"/>
              <a:gd name="connsiteY9" fmla="*/ 215909 h 353279"/>
              <a:gd name="connsiteX10" fmla="*/ 146821 w 242113"/>
              <a:gd name="connsiteY10" fmla="*/ 73034 h 353279"/>
              <a:gd name="connsiteX11" fmla="*/ 48396 w 242113"/>
              <a:gd name="connsiteY11" fmla="*/ 203209 h 353279"/>
              <a:gd name="connsiteX12" fmla="*/ 242071 w 242113"/>
              <a:gd name="connsiteY12" fmla="*/ 9 h 3532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242113" h="353279">
                <a:moveTo>
                  <a:pt x="242071" y="9"/>
                </a:moveTo>
                <a:cubicBezTo>
                  <a:pt x="245246" y="1596"/>
                  <a:pt x="67446" y="212734"/>
                  <a:pt x="67446" y="212734"/>
                </a:cubicBezTo>
                <a:cubicBezTo>
                  <a:pt x="39929" y="245542"/>
                  <a:pt x="87554" y="189980"/>
                  <a:pt x="76971" y="196859"/>
                </a:cubicBezTo>
                <a:cubicBezTo>
                  <a:pt x="66388" y="203738"/>
                  <a:pt x="1829" y="246601"/>
                  <a:pt x="3946" y="254009"/>
                </a:cubicBezTo>
                <a:cubicBezTo>
                  <a:pt x="6063" y="261417"/>
                  <a:pt x="88084" y="236547"/>
                  <a:pt x="89671" y="241309"/>
                </a:cubicBezTo>
                <a:cubicBezTo>
                  <a:pt x="91258" y="246071"/>
                  <a:pt x="19821" y="276763"/>
                  <a:pt x="13471" y="282584"/>
                </a:cubicBezTo>
                <a:cubicBezTo>
                  <a:pt x="7121" y="288405"/>
                  <a:pt x="53688" y="266180"/>
                  <a:pt x="51571" y="276234"/>
                </a:cubicBezTo>
                <a:cubicBezTo>
                  <a:pt x="49454" y="286288"/>
                  <a:pt x="5533" y="332326"/>
                  <a:pt x="771" y="342909"/>
                </a:cubicBezTo>
                <a:cubicBezTo>
                  <a:pt x="-3992" y="353492"/>
                  <a:pt x="14529" y="360901"/>
                  <a:pt x="22996" y="339734"/>
                </a:cubicBezTo>
                <a:cubicBezTo>
                  <a:pt x="31463" y="318567"/>
                  <a:pt x="30933" y="260359"/>
                  <a:pt x="51571" y="215909"/>
                </a:cubicBezTo>
                <a:cubicBezTo>
                  <a:pt x="72208" y="171459"/>
                  <a:pt x="147350" y="75151"/>
                  <a:pt x="146821" y="73034"/>
                </a:cubicBezTo>
                <a:cubicBezTo>
                  <a:pt x="146292" y="70917"/>
                  <a:pt x="34109" y="209030"/>
                  <a:pt x="48396" y="203209"/>
                </a:cubicBezTo>
                <a:cubicBezTo>
                  <a:pt x="62683" y="197388"/>
                  <a:pt x="238896" y="-1578"/>
                  <a:pt x="242071" y="9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15" name="フリーフォーム 1514">
            <a:extLst>
              <a:ext uri="{FF2B5EF4-FFF2-40B4-BE49-F238E27FC236}">
                <a16:creationId xmlns:a16="http://schemas.microsoft.com/office/drawing/2014/main" id="{60C1BA8B-4F1A-AC0C-8C95-6BD41EDC11DA}"/>
              </a:ext>
            </a:extLst>
          </p:cNvPr>
          <p:cNvSpPr/>
          <p:nvPr/>
        </p:nvSpPr>
        <p:spPr>
          <a:xfrm>
            <a:off x="2675634" y="1028342"/>
            <a:ext cx="500366" cy="293154"/>
          </a:xfrm>
          <a:custGeom>
            <a:avLst/>
            <a:gdLst>
              <a:gd name="connsiteX0" fmla="*/ 499366 w 500366"/>
              <a:gd name="connsiteY0" fmla="*/ 358 h 293154"/>
              <a:gd name="connsiteX1" fmla="*/ 102491 w 500366"/>
              <a:gd name="connsiteY1" fmla="*/ 162283 h 293154"/>
              <a:gd name="connsiteX2" fmla="*/ 226316 w 500366"/>
              <a:gd name="connsiteY2" fmla="*/ 95608 h 293154"/>
              <a:gd name="connsiteX3" fmla="*/ 134241 w 500366"/>
              <a:gd name="connsiteY3" fmla="*/ 143233 h 293154"/>
              <a:gd name="connsiteX4" fmla="*/ 29466 w 500366"/>
              <a:gd name="connsiteY4" fmla="*/ 248008 h 293154"/>
              <a:gd name="connsiteX5" fmla="*/ 51691 w 500366"/>
              <a:gd name="connsiteY5" fmla="*/ 213083 h 293154"/>
              <a:gd name="connsiteX6" fmla="*/ 891 w 500366"/>
              <a:gd name="connsiteY6" fmla="*/ 292458 h 293154"/>
              <a:gd name="connsiteX7" fmla="*/ 102491 w 500366"/>
              <a:gd name="connsiteY7" fmla="*/ 159108 h 293154"/>
              <a:gd name="connsiteX8" fmla="*/ 242191 w 500366"/>
              <a:gd name="connsiteY8" fmla="*/ 82908 h 293154"/>
              <a:gd name="connsiteX9" fmla="*/ 216791 w 500366"/>
              <a:gd name="connsiteY9" fmla="*/ 117833 h 293154"/>
              <a:gd name="connsiteX10" fmla="*/ 499366 w 500366"/>
              <a:gd name="connsiteY10" fmla="*/ 358 h 2931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500366" h="293154">
                <a:moveTo>
                  <a:pt x="499366" y="358"/>
                </a:moveTo>
                <a:cubicBezTo>
                  <a:pt x="480316" y="7766"/>
                  <a:pt x="147999" y="146408"/>
                  <a:pt x="102491" y="162283"/>
                </a:cubicBezTo>
                <a:cubicBezTo>
                  <a:pt x="56983" y="178158"/>
                  <a:pt x="221024" y="98783"/>
                  <a:pt x="226316" y="95608"/>
                </a:cubicBezTo>
                <a:cubicBezTo>
                  <a:pt x="231608" y="92433"/>
                  <a:pt x="167049" y="117833"/>
                  <a:pt x="134241" y="143233"/>
                </a:cubicBezTo>
                <a:cubicBezTo>
                  <a:pt x="101433" y="168633"/>
                  <a:pt x="43224" y="236366"/>
                  <a:pt x="29466" y="248008"/>
                </a:cubicBezTo>
                <a:cubicBezTo>
                  <a:pt x="15708" y="259650"/>
                  <a:pt x="51691" y="213083"/>
                  <a:pt x="51691" y="213083"/>
                </a:cubicBezTo>
                <a:cubicBezTo>
                  <a:pt x="46928" y="220491"/>
                  <a:pt x="-7576" y="301454"/>
                  <a:pt x="891" y="292458"/>
                </a:cubicBezTo>
                <a:cubicBezTo>
                  <a:pt x="9358" y="283462"/>
                  <a:pt x="62274" y="194033"/>
                  <a:pt x="102491" y="159108"/>
                </a:cubicBezTo>
                <a:cubicBezTo>
                  <a:pt x="142708" y="124183"/>
                  <a:pt x="223141" y="89787"/>
                  <a:pt x="242191" y="82908"/>
                </a:cubicBezTo>
                <a:cubicBezTo>
                  <a:pt x="261241" y="76029"/>
                  <a:pt x="173928" y="133179"/>
                  <a:pt x="216791" y="117833"/>
                </a:cubicBezTo>
                <a:cubicBezTo>
                  <a:pt x="259654" y="102487"/>
                  <a:pt x="518416" y="-7050"/>
                  <a:pt x="499366" y="35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16" name="フリーフォーム 1515">
            <a:extLst>
              <a:ext uri="{FF2B5EF4-FFF2-40B4-BE49-F238E27FC236}">
                <a16:creationId xmlns:a16="http://schemas.microsoft.com/office/drawing/2014/main" id="{681C1AAD-9689-74AF-3D5B-99DF97D1C951}"/>
              </a:ext>
            </a:extLst>
          </p:cNvPr>
          <p:cNvSpPr/>
          <p:nvPr/>
        </p:nvSpPr>
        <p:spPr>
          <a:xfrm>
            <a:off x="3511293" y="1447765"/>
            <a:ext cx="111954" cy="181472"/>
          </a:xfrm>
          <a:custGeom>
            <a:avLst/>
            <a:gdLst>
              <a:gd name="connsiteX0" fmla="*/ 257 w 111954"/>
              <a:gd name="connsiteY0" fmla="*/ 35 h 181472"/>
              <a:gd name="connsiteX1" fmla="*/ 54232 w 111954"/>
              <a:gd name="connsiteY1" fmla="*/ 130210 h 181472"/>
              <a:gd name="connsiteX2" fmla="*/ 54232 w 111954"/>
              <a:gd name="connsiteY2" fmla="*/ 85760 h 181472"/>
              <a:gd name="connsiteX3" fmla="*/ 111382 w 111954"/>
              <a:gd name="connsiteY3" fmla="*/ 181010 h 181472"/>
              <a:gd name="connsiteX4" fmla="*/ 79632 w 111954"/>
              <a:gd name="connsiteY4" fmla="*/ 117510 h 181472"/>
              <a:gd name="connsiteX5" fmla="*/ 257 w 111954"/>
              <a:gd name="connsiteY5" fmla="*/ 35 h 1814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1954" h="181472">
                <a:moveTo>
                  <a:pt x="257" y="35"/>
                </a:moveTo>
                <a:cubicBezTo>
                  <a:pt x="-3976" y="2152"/>
                  <a:pt x="45236" y="115923"/>
                  <a:pt x="54232" y="130210"/>
                </a:cubicBezTo>
                <a:cubicBezTo>
                  <a:pt x="63228" y="144497"/>
                  <a:pt x="44707" y="77293"/>
                  <a:pt x="54232" y="85760"/>
                </a:cubicBezTo>
                <a:cubicBezTo>
                  <a:pt x="63757" y="94227"/>
                  <a:pt x="107149" y="175718"/>
                  <a:pt x="111382" y="181010"/>
                </a:cubicBezTo>
                <a:cubicBezTo>
                  <a:pt x="115615" y="186302"/>
                  <a:pt x="95507" y="145027"/>
                  <a:pt x="79632" y="117510"/>
                </a:cubicBezTo>
                <a:cubicBezTo>
                  <a:pt x="63757" y="89993"/>
                  <a:pt x="4490" y="-2082"/>
                  <a:pt x="257" y="35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17" name="フリーフォーム 1516">
            <a:extLst>
              <a:ext uri="{FF2B5EF4-FFF2-40B4-BE49-F238E27FC236}">
                <a16:creationId xmlns:a16="http://schemas.microsoft.com/office/drawing/2014/main" id="{08E12FA0-D39E-B878-E6F7-90EE136A4360}"/>
              </a:ext>
            </a:extLst>
          </p:cNvPr>
          <p:cNvSpPr/>
          <p:nvPr/>
        </p:nvSpPr>
        <p:spPr>
          <a:xfrm>
            <a:off x="3625850" y="2314517"/>
            <a:ext cx="213963" cy="247392"/>
          </a:xfrm>
          <a:custGeom>
            <a:avLst/>
            <a:gdLst>
              <a:gd name="connsiteX0" fmla="*/ 0 w 213963"/>
              <a:gd name="connsiteY0" fmla="*/ 58 h 247392"/>
              <a:gd name="connsiteX1" fmla="*/ 41275 w 213963"/>
              <a:gd name="connsiteY1" fmla="*/ 95308 h 247392"/>
              <a:gd name="connsiteX2" fmla="*/ 22225 w 213963"/>
              <a:gd name="connsiteY2" fmla="*/ 98483 h 247392"/>
              <a:gd name="connsiteX3" fmla="*/ 88900 w 213963"/>
              <a:gd name="connsiteY3" fmla="*/ 133408 h 247392"/>
              <a:gd name="connsiteX4" fmla="*/ 212725 w 213963"/>
              <a:gd name="connsiteY4" fmla="*/ 244533 h 247392"/>
              <a:gd name="connsiteX5" fmla="*/ 146050 w 213963"/>
              <a:gd name="connsiteY5" fmla="*/ 203258 h 247392"/>
              <a:gd name="connsiteX6" fmla="*/ 41275 w 213963"/>
              <a:gd name="connsiteY6" fmla="*/ 82608 h 247392"/>
              <a:gd name="connsiteX7" fmla="*/ 0 w 213963"/>
              <a:gd name="connsiteY7" fmla="*/ 58 h 2473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13963" h="247392">
                <a:moveTo>
                  <a:pt x="0" y="58"/>
                </a:moveTo>
                <a:cubicBezTo>
                  <a:pt x="0" y="2175"/>
                  <a:pt x="41275" y="95308"/>
                  <a:pt x="41275" y="95308"/>
                </a:cubicBezTo>
                <a:cubicBezTo>
                  <a:pt x="44979" y="111712"/>
                  <a:pt x="14288" y="92133"/>
                  <a:pt x="22225" y="98483"/>
                </a:cubicBezTo>
                <a:cubicBezTo>
                  <a:pt x="30162" y="104833"/>
                  <a:pt x="57150" y="109066"/>
                  <a:pt x="88900" y="133408"/>
                </a:cubicBezTo>
                <a:cubicBezTo>
                  <a:pt x="120650" y="157750"/>
                  <a:pt x="203200" y="232891"/>
                  <a:pt x="212725" y="244533"/>
                </a:cubicBezTo>
                <a:cubicBezTo>
                  <a:pt x="222250" y="256175"/>
                  <a:pt x="174625" y="230246"/>
                  <a:pt x="146050" y="203258"/>
                </a:cubicBezTo>
                <a:cubicBezTo>
                  <a:pt x="117475" y="176271"/>
                  <a:pt x="64558" y="111183"/>
                  <a:pt x="41275" y="82608"/>
                </a:cubicBezTo>
                <a:cubicBezTo>
                  <a:pt x="17992" y="54033"/>
                  <a:pt x="0" y="-2059"/>
                  <a:pt x="0" y="58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18" name="フリーフォーム 1517">
            <a:extLst>
              <a:ext uri="{FF2B5EF4-FFF2-40B4-BE49-F238E27FC236}">
                <a16:creationId xmlns:a16="http://schemas.microsoft.com/office/drawing/2014/main" id="{E39BC447-8425-35D6-7ABD-FB3B671397E9}"/>
              </a:ext>
            </a:extLst>
          </p:cNvPr>
          <p:cNvSpPr/>
          <p:nvPr/>
        </p:nvSpPr>
        <p:spPr>
          <a:xfrm>
            <a:off x="3616311" y="2441546"/>
            <a:ext cx="83681" cy="130288"/>
          </a:xfrm>
          <a:custGeom>
            <a:avLst/>
            <a:gdLst>
              <a:gd name="connsiteX0" fmla="*/ 14 w 83681"/>
              <a:gd name="connsiteY0" fmla="*/ 29 h 130288"/>
              <a:gd name="connsiteX1" fmla="*/ 69864 w 83681"/>
              <a:gd name="connsiteY1" fmla="*/ 82579 h 130288"/>
              <a:gd name="connsiteX2" fmla="*/ 82564 w 83681"/>
              <a:gd name="connsiteY2" fmla="*/ 130204 h 130288"/>
              <a:gd name="connsiteX3" fmla="*/ 76214 w 83681"/>
              <a:gd name="connsiteY3" fmla="*/ 92104 h 130288"/>
              <a:gd name="connsiteX4" fmla="*/ 14 w 83681"/>
              <a:gd name="connsiteY4" fmla="*/ 29 h 1302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3681" h="130288">
                <a:moveTo>
                  <a:pt x="14" y="29"/>
                </a:moveTo>
                <a:cubicBezTo>
                  <a:pt x="-1044" y="-1559"/>
                  <a:pt x="56106" y="60883"/>
                  <a:pt x="69864" y="82579"/>
                </a:cubicBezTo>
                <a:cubicBezTo>
                  <a:pt x="83622" y="104275"/>
                  <a:pt x="81506" y="128616"/>
                  <a:pt x="82564" y="130204"/>
                </a:cubicBezTo>
                <a:cubicBezTo>
                  <a:pt x="83622" y="131792"/>
                  <a:pt x="86268" y="110625"/>
                  <a:pt x="76214" y="92104"/>
                </a:cubicBezTo>
                <a:cubicBezTo>
                  <a:pt x="66160" y="73583"/>
                  <a:pt x="1072" y="1617"/>
                  <a:pt x="14" y="2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19" name="フリーフォーム 1518">
            <a:extLst>
              <a:ext uri="{FF2B5EF4-FFF2-40B4-BE49-F238E27FC236}">
                <a16:creationId xmlns:a16="http://schemas.microsoft.com/office/drawing/2014/main" id="{159D908C-6582-A11E-C690-FE26B567661B}"/>
              </a:ext>
            </a:extLst>
          </p:cNvPr>
          <p:cNvSpPr/>
          <p:nvPr/>
        </p:nvSpPr>
        <p:spPr>
          <a:xfrm>
            <a:off x="2631926" y="2451089"/>
            <a:ext cx="139867" cy="347039"/>
          </a:xfrm>
          <a:custGeom>
            <a:avLst/>
            <a:gdLst>
              <a:gd name="connsiteX0" fmla="*/ 149 w 139867"/>
              <a:gd name="connsiteY0" fmla="*/ 11 h 347039"/>
              <a:gd name="connsiteX1" fmla="*/ 76349 w 139867"/>
              <a:gd name="connsiteY1" fmla="*/ 225436 h 347039"/>
              <a:gd name="connsiteX2" fmla="*/ 139849 w 139867"/>
              <a:gd name="connsiteY2" fmla="*/ 346086 h 347039"/>
              <a:gd name="connsiteX3" fmla="*/ 82699 w 139867"/>
              <a:gd name="connsiteY3" fmla="*/ 279411 h 347039"/>
              <a:gd name="connsiteX4" fmla="*/ 57299 w 139867"/>
              <a:gd name="connsiteY4" fmla="*/ 234961 h 347039"/>
              <a:gd name="connsiteX5" fmla="*/ 149 w 139867"/>
              <a:gd name="connsiteY5" fmla="*/ 11 h 3470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39867" h="347039">
                <a:moveTo>
                  <a:pt x="149" y="11"/>
                </a:moveTo>
                <a:cubicBezTo>
                  <a:pt x="3324" y="-1576"/>
                  <a:pt x="53066" y="167757"/>
                  <a:pt x="76349" y="225436"/>
                </a:cubicBezTo>
                <a:cubicBezTo>
                  <a:pt x="99632" y="283115"/>
                  <a:pt x="138791" y="337090"/>
                  <a:pt x="139849" y="346086"/>
                </a:cubicBezTo>
                <a:cubicBezTo>
                  <a:pt x="140907" y="355082"/>
                  <a:pt x="96457" y="297932"/>
                  <a:pt x="82699" y="279411"/>
                </a:cubicBezTo>
                <a:cubicBezTo>
                  <a:pt x="68941" y="260890"/>
                  <a:pt x="69470" y="280469"/>
                  <a:pt x="57299" y="234961"/>
                </a:cubicBezTo>
                <a:cubicBezTo>
                  <a:pt x="45128" y="189453"/>
                  <a:pt x="-3026" y="1598"/>
                  <a:pt x="149" y="1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20" name="フリーフォーム 1519">
            <a:extLst>
              <a:ext uri="{FF2B5EF4-FFF2-40B4-BE49-F238E27FC236}">
                <a16:creationId xmlns:a16="http://schemas.microsoft.com/office/drawing/2014/main" id="{6EE8554E-3B8D-C64E-74F7-05E986062A77}"/>
              </a:ext>
            </a:extLst>
          </p:cNvPr>
          <p:cNvSpPr/>
          <p:nvPr/>
        </p:nvSpPr>
        <p:spPr>
          <a:xfrm>
            <a:off x="2723819" y="1685681"/>
            <a:ext cx="90371" cy="213410"/>
          </a:xfrm>
          <a:custGeom>
            <a:avLst/>
            <a:gdLst>
              <a:gd name="connsiteX0" fmla="*/ 13031 w 90371"/>
              <a:gd name="connsiteY0" fmla="*/ 244 h 213410"/>
              <a:gd name="connsiteX1" fmla="*/ 32081 w 90371"/>
              <a:gd name="connsiteY1" fmla="*/ 85969 h 213410"/>
              <a:gd name="connsiteX2" fmla="*/ 16206 w 90371"/>
              <a:gd name="connsiteY2" fmla="*/ 146294 h 213410"/>
              <a:gd name="connsiteX3" fmla="*/ 57481 w 90371"/>
              <a:gd name="connsiteY3" fmla="*/ 184394 h 213410"/>
              <a:gd name="connsiteX4" fmla="*/ 331 w 90371"/>
              <a:gd name="connsiteY4" fmla="*/ 187569 h 213410"/>
              <a:gd name="connsiteX5" fmla="*/ 89231 w 90371"/>
              <a:gd name="connsiteY5" fmla="*/ 212969 h 213410"/>
              <a:gd name="connsiteX6" fmla="*/ 51131 w 90371"/>
              <a:gd name="connsiteY6" fmla="*/ 197094 h 213410"/>
              <a:gd name="connsiteX7" fmla="*/ 57481 w 90371"/>
              <a:gd name="connsiteY7" fmla="*/ 120894 h 213410"/>
              <a:gd name="connsiteX8" fmla="*/ 16206 w 90371"/>
              <a:gd name="connsiteY8" fmla="*/ 181219 h 213410"/>
              <a:gd name="connsiteX9" fmla="*/ 19381 w 90371"/>
              <a:gd name="connsiteY9" fmla="*/ 114544 h 213410"/>
              <a:gd name="connsiteX10" fmla="*/ 13031 w 90371"/>
              <a:gd name="connsiteY10" fmla="*/ 244 h 2134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90371" h="213410">
                <a:moveTo>
                  <a:pt x="13031" y="244"/>
                </a:moveTo>
                <a:cubicBezTo>
                  <a:pt x="15148" y="-4518"/>
                  <a:pt x="31552" y="61627"/>
                  <a:pt x="32081" y="85969"/>
                </a:cubicBezTo>
                <a:cubicBezTo>
                  <a:pt x="32610" y="110311"/>
                  <a:pt x="11973" y="129890"/>
                  <a:pt x="16206" y="146294"/>
                </a:cubicBezTo>
                <a:cubicBezTo>
                  <a:pt x="20439" y="162698"/>
                  <a:pt x="60127" y="177515"/>
                  <a:pt x="57481" y="184394"/>
                </a:cubicBezTo>
                <a:cubicBezTo>
                  <a:pt x="54835" y="191273"/>
                  <a:pt x="-4961" y="182807"/>
                  <a:pt x="331" y="187569"/>
                </a:cubicBezTo>
                <a:cubicBezTo>
                  <a:pt x="5623" y="192332"/>
                  <a:pt x="80764" y="211382"/>
                  <a:pt x="89231" y="212969"/>
                </a:cubicBezTo>
                <a:cubicBezTo>
                  <a:pt x="97698" y="214556"/>
                  <a:pt x="56423" y="212440"/>
                  <a:pt x="51131" y="197094"/>
                </a:cubicBezTo>
                <a:cubicBezTo>
                  <a:pt x="45839" y="181748"/>
                  <a:pt x="63302" y="123540"/>
                  <a:pt x="57481" y="120894"/>
                </a:cubicBezTo>
                <a:cubicBezTo>
                  <a:pt x="51660" y="118248"/>
                  <a:pt x="22556" y="182277"/>
                  <a:pt x="16206" y="181219"/>
                </a:cubicBezTo>
                <a:cubicBezTo>
                  <a:pt x="9856" y="180161"/>
                  <a:pt x="16206" y="140473"/>
                  <a:pt x="19381" y="114544"/>
                </a:cubicBezTo>
                <a:cubicBezTo>
                  <a:pt x="22556" y="88615"/>
                  <a:pt x="10914" y="5006"/>
                  <a:pt x="13031" y="244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21" name="フリーフォーム 1520">
            <a:extLst>
              <a:ext uri="{FF2B5EF4-FFF2-40B4-BE49-F238E27FC236}">
                <a16:creationId xmlns:a16="http://schemas.microsoft.com/office/drawing/2014/main" id="{D232F43D-3FED-48DF-6CBE-28C1D10BE2F7}"/>
              </a:ext>
            </a:extLst>
          </p:cNvPr>
          <p:cNvSpPr/>
          <p:nvPr/>
        </p:nvSpPr>
        <p:spPr>
          <a:xfrm>
            <a:off x="2876395" y="2949530"/>
            <a:ext cx="328278" cy="313925"/>
          </a:xfrm>
          <a:custGeom>
            <a:avLst/>
            <a:gdLst>
              <a:gd name="connsiteX0" fmla="*/ 155 w 328278"/>
              <a:gd name="connsiteY0" fmla="*/ 45 h 313925"/>
              <a:gd name="connsiteX1" fmla="*/ 308130 w 328278"/>
              <a:gd name="connsiteY1" fmla="*/ 288970 h 313925"/>
              <a:gd name="connsiteX2" fmla="*/ 266855 w 328278"/>
              <a:gd name="connsiteY2" fmla="*/ 266745 h 313925"/>
              <a:gd name="connsiteX3" fmla="*/ 155 w 328278"/>
              <a:gd name="connsiteY3" fmla="*/ 45 h 313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28278" h="313925">
                <a:moveTo>
                  <a:pt x="155" y="45"/>
                </a:moveTo>
                <a:cubicBezTo>
                  <a:pt x="7034" y="3749"/>
                  <a:pt x="263680" y="244520"/>
                  <a:pt x="308130" y="288970"/>
                </a:cubicBezTo>
                <a:cubicBezTo>
                  <a:pt x="352580" y="333420"/>
                  <a:pt x="316597" y="313841"/>
                  <a:pt x="266855" y="266745"/>
                </a:cubicBezTo>
                <a:cubicBezTo>
                  <a:pt x="217113" y="219649"/>
                  <a:pt x="-6724" y="-3659"/>
                  <a:pt x="155" y="4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24" name="フリーフォーム 1523">
            <a:extLst>
              <a:ext uri="{FF2B5EF4-FFF2-40B4-BE49-F238E27FC236}">
                <a16:creationId xmlns:a16="http://schemas.microsoft.com/office/drawing/2014/main" id="{0006CADF-8346-EE85-6205-1BF3DF927769}"/>
              </a:ext>
            </a:extLst>
          </p:cNvPr>
          <p:cNvSpPr/>
          <p:nvPr/>
        </p:nvSpPr>
        <p:spPr>
          <a:xfrm>
            <a:off x="3123898" y="3095263"/>
            <a:ext cx="328320" cy="366526"/>
          </a:xfrm>
          <a:custGeom>
            <a:avLst/>
            <a:gdLst>
              <a:gd name="connsiteX0" fmla="*/ 302 w 328320"/>
              <a:gd name="connsiteY0" fmla="*/ 362 h 366526"/>
              <a:gd name="connsiteX1" fmla="*/ 197152 w 328320"/>
              <a:gd name="connsiteY1" fmla="*/ 213087 h 366526"/>
              <a:gd name="connsiteX2" fmla="*/ 327327 w 328320"/>
              <a:gd name="connsiteY2" fmla="*/ 365487 h 366526"/>
              <a:gd name="connsiteX3" fmla="*/ 244777 w 328320"/>
              <a:gd name="connsiteY3" fmla="*/ 267062 h 366526"/>
              <a:gd name="connsiteX4" fmla="*/ 302 w 328320"/>
              <a:gd name="connsiteY4" fmla="*/ 362 h 3665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28320" h="366526">
                <a:moveTo>
                  <a:pt x="302" y="362"/>
                </a:moveTo>
                <a:cubicBezTo>
                  <a:pt x="-7636" y="-8634"/>
                  <a:pt x="142648" y="152233"/>
                  <a:pt x="197152" y="213087"/>
                </a:cubicBezTo>
                <a:cubicBezTo>
                  <a:pt x="251656" y="273941"/>
                  <a:pt x="319390" y="356491"/>
                  <a:pt x="327327" y="365487"/>
                </a:cubicBezTo>
                <a:cubicBezTo>
                  <a:pt x="335265" y="374483"/>
                  <a:pt x="294519" y="323683"/>
                  <a:pt x="244777" y="267062"/>
                </a:cubicBezTo>
                <a:cubicBezTo>
                  <a:pt x="195035" y="210441"/>
                  <a:pt x="8240" y="9358"/>
                  <a:pt x="302" y="36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25" name="フリーフォーム 1524">
            <a:extLst>
              <a:ext uri="{FF2B5EF4-FFF2-40B4-BE49-F238E27FC236}">
                <a16:creationId xmlns:a16="http://schemas.microsoft.com/office/drawing/2014/main" id="{974A0F7F-B4E8-49D9-D704-427AA392C6DA}"/>
              </a:ext>
            </a:extLst>
          </p:cNvPr>
          <p:cNvSpPr/>
          <p:nvPr/>
        </p:nvSpPr>
        <p:spPr>
          <a:xfrm>
            <a:off x="1006805" y="4898273"/>
            <a:ext cx="148961" cy="564096"/>
          </a:xfrm>
          <a:custGeom>
            <a:avLst/>
            <a:gdLst>
              <a:gd name="connsiteX0" fmla="*/ 148895 w 148961"/>
              <a:gd name="connsiteY0" fmla="*/ 752 h 564096"/>
              <a:gd name="connsiteX1" fmla="*/ 50470 w 148961"/>
              <a:gd name="connsiteY1" fmla="*/ 353177 h 564096"/>
              <a:gd name="connsiteX2" fmla="*/ 88570 w 148961"/>
              <a:gd name="connsiteY2" fmla="*/ 289677 h 564096"/>
              <a:gd name="connsiteX3" fmla="*/ 9195 w 148961"/>
              <a:gd name="connsiteY3" fmla="*/ 438902 h 564096"/>
              <a:gd name="connsiteX4" fmla="*/ 82220 w 148961"/>
              <a:gd name="connsiteY4" fmla="*/ 353177 h 564096"/>
              <a:gd name="connsiteX5" fmla="*/ 31420 w 148961"/>
              <a:gd name="connsiteY5" fmla="*/ 435727 h 564096"/>
              <a:gd name="connsiteX6" fmla="*/ 2845 w 148961"/>
              <a:gd name="connsiteY6" fmla="*/ 492877 h 564096"/>
              <a:gd name="connsiteX7" fmla="*/ 101270 w 148961"/>
              <a:gd name="connsiteY7" fmla="*/ 391277 h 564096"/>
              <a:gd name="connsiteX8" fmla="*/ 53645 w 148961"/>
              <a:gd name="connsiteY8" fmla="*/ 461127 h 564096"/>
              <a:gd name="connsiteX9" fmla="*/ 18720 w 148961"/>
              <a:gd name="connsiteY9" fmla="*/ 562727 h 564096"/>
              <a:gd name="connsiteX10" fmla="*/ 69520 w 148961"/>
              <a:gd name="connsiteY10" fmla="*/ 381752 h 564096"/>
              <a:gd name="connsiteX11" fmla="*/ 88570 w 148961"/>
              <a:gd name="connsiteY11" fmla="*/ 235702 h 564096"/>
              <a:gd name="connsiteX12" fmla="*/ 66345 w 148961"/>
              <a:gd name="connsiteY12" fmla="*/ 257927 h 564096"/>
              <a:gd name="connsiteX13" fmla="*/ 148895 w 148961"/>
              <a:gd name="connsiteY13" fmla="*/ 752 h 5640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48961" h="564096">
                <a:moveTo>
                  <a:pt x="148895" y="752"/>
                </a:moveTo>
                <a:cubicBezTo>
                  <a:pt x="146249" y="16627"/>
                  <a:pt x="60524" y="305023"/>
                  <a:pt x="50470" y="353177"/>
                </a:cubicBezTo>
                <a:cubicBezTo>
                  <a:pt x="40416" y="401331"/>
                  <a:pt x="95449" y="275390"/>
                  <a:pt x="88570" y="289677"/>
                </a:cubicBezTo>
                <a:cubicBezTo>
                  <a:pt x="81691" y="303965"/>
                  <a:pt x="10253" y="428319"/>
                  <a:pt x="9195" y="438902"/>
                </a:cubicBezTo>
                <a:cubicBezTo>
                  <a:pt x="8137" y="449485"/>
                  <a:pt x="78516" y="353706"/>
                  <a:pt x="82220" y="353177"/>
                </a:cubicBezTo>
                <a:cubicBezTo>
                  <a:pt x="85924" y="352648"/>
                  <a:pt x="44649" y="412444"/>
                  <a:pt x="31420" y="435727"/>
                </a:cubicBezTo>
                <a:cubicBezTo>
                  <a:pt x="18191" y="459010"/>
                  <a:pt x="-8797" y="500285"/>
                  <a:pt x="2845" y="492877"/>
                </a:cubicBezTo>
                <a:cubicBezTo>
                  <a:pt x="14487" y="485469"/>
                  <a:pt x="92803" y="396569"/>
                  <a:pt x="101270" y="391277"/>
                </a:cubicBezTo>
                <a:cubicBezTo>
                  <a:pt x="109737" y="385985"/>
                  <a:pt x="67403" y="432552"/>
                  <a:pt x="53645" y="461127"/>
                </a:cubicBezTo>
                <a:cubicBezTo>
                  <a:pt x="39887" y="489702"/>
                  <a:pt x="16074" y="575956"/>
                  <a:pt x="18720" y="562727"/>
                </a:cubicBezTo>
                <a:cubicBezTo>
                  <a:pt x="21366" y="549498"/>
                  <a:pt x="57878" y="436256"/>
                  <a:pt x="69520" y="381752"/>
                </a:cubicBezTo>
                <a:cubicBezTo>
                  <a:pt x="81162" y="327248"/>
                  <a:pt x="89099" y="256339"/>
                  <a:pt x="88570" y="235702"/>
                </a:cubicBezTo>
                <a:cubicBezTo>
                  <a:pt x="88041" y="215065"/>
                  <a:pt x="57878" y="290735"/>
                  <a:pt x="66345" y="257927"/>
                </a:cubicBezTo>
                <a:cubicBezTo>
                  <a:pt x="74812" y="225119"/>
                  <a:pt x="151541" y="-15123"/>
                  <a:pt x="148895" y="752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26" name="フリーフォーム 1525">
            <a:extLst>
              <a:ext uri="{FF2B5EF4-FFF2-40B4-BE49-F238E27FC236}">
                <a16:creationId xmlns:a16="http://schemas.microsoft.com/office/drawing/2014/main" id="{0A3A1639-851B-1A1F-6148-EB31D825E2A3}"/>
              </a:ext>
            </a:extLst>
          </p:cNvPr>
          <p:cNvSpPr/>
          <p:nvPr/>
        </p:nvSpPr>
        <p:spPr>
          <a:xfrm>
            <a:off x="1484369" y="5811542"/>
            <a:ext cx="273216" cy="944854"/>
          </a:xfrm>
          <a:custGeom>
            <a:avLst/>
            <a:gdLst>
              <a:gd name="connsiteX0" fmla="*/ 271406 w 273216"/>
              <a:gd name="connsiteY0" fmla="*/ 5058 h 944854"/>
              <a:gd name="connsiteX1" fmla="*/ 80906 w 273216"/>
              <a:gd name="connsiteY1" fmla="*/ 592433 h 944854"/>
              <a:gd name="connsiteX2" fmla="*/ 1531 w 273216"/>
              <a:gd name="connsiteY2" fmla="*/ 938508 h 944854"/>
              <a:gd name="connsiteX3" fmla="*/ 39631 w 273216"/>
              <a:gd name="connsiteY3" fmla="*/ 779758 h 944854"/>
              <a:gd name="connsiteX4" fmla="*/ 169806 w 273216"/>
              <a:gd name="connsiteY4" fmla="*/ 332083 h 944854"/>
              <a:gd name="connsiteX5" fmla="*/ 271406 w 273216"/>
              <a:gd name="connsiteY5" fmla="*/ 5058 h 9448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73216" h="944854">
                <a:moveTo>
                  <a:pt x="271406" y="5058"/>
                </a:moveTo>
                <a:cubicBezTo>
                  <a:pt x="256589" y="48450"/>
                  <a:pt x="125885" y="436858"/>
                  <a:pt x="80906" y="592433"/>
                </a:cubicBezTo>
                <a:cubicBezTo>
                  <a:pt x="35927" y="748008"/>
                  <a:pt x="8410" y="907287"/>
                  <a:pt x="1531" y="938508"/>
                </a:cubicBezTo>
                <a:cubicBezTo>
                  <a:pt x="-5348" y="969729"/>
                  <a:pt x="11585" y="880829"/>
                  <a:pt x="39631" y="779758"/>
                </a:cubicBezTo>
                <a:cubicBezTo>
                  <a:pt x="67677" y="678687"/>
                  <a:pt x="133293" y="455908"/>
                  <a:pt x="169806" y="332083"/>
                </a:cubicBezTo>
                <a:cubicBezTo>
                  <a:pt x="206318" y="208258"/>
                  <a:pt x="286223" y="-38334"/>
                  <a:pt x="271406" y="5058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27" name="フリーフォーム 1526">
            <a:extLst>
              <a:ext uri="{FF2B5EF4-FFF2-40B4-BE49-F238E27FC236}">
                <a16:creationId xmlns:a16="http://schemas.microsoft.com/office/drawing/2014/main" id="{F06326D8-2A0A-9D42-8BF2-48F8A7D0960C}"/>
              </a:ext>
            </a:extLst>
          </p:cNvPr>
          <p:cNvSpPr/>
          <p:nvPr/>
        </p:nvSpPr>
        <p:spPr>
          <a:xfrm>
            <a:off x="1223399" y="6835706"/>
            <a:ext cx="272141" cy="557698"/>
          </a:xfrm>
          <a:custGeom>
            <a:avLst/>
            <a:gdLst>
              <a:gd name="connsiteX0" fmla="*/ 272026 w 272141"/>
              <a:gd name="connsiteY0" fmla="*/ 69 h 557698"/>
              <a:gd name="connsiteX1" fmla="*/ 167251 w 272141"/>
              <a:gd name="connsiteY1" fmla="*/ 279469 h 557698"/>
              <a:gd name="connsiteX2" fmla="*/ 2151 w 272141"/>
              <a:gd name="connsiteY2" fmla="*/ 552519 h 557698"/>
              <a:gd name="connsiteX3" fmla="*/ 81526 w 272141"/>
              <a:gd name="connsiteY3" fmla="*/ 441394 h 557698"/>
              <a:gd name="connsiteX4" fmla="*/ 202176 w 272141"/>
              <a:gd name="connsiteY4" fmla="*/ 231844 h 557698"/>
              <a:gd name="connsiteX5" fmla="*/ 148201 w 272141"/>
              <a:gd name="connsiteY5" fmla="*/ 304869 h 557698"/>
              <a:gd name="connsiteX6" fmla="*/ 272026 w 272141"/>
              <a:gd name="connsiteY6" fmla="*/ 69 h 5576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72141" h="557698">
                <a:moveTo>
                  <a:pt x="272026" y="69"/>
                </a:moveTo>
                <a:cubicBezTo>
                  <a:pt x="275201" y="-4164"/>
                  <a:pt x="212230" y="187394"/>
                  <a:pt x="167251" y="279469"/>
                </a:cubicBezTo>
                <a:cubicBezTo>
                  <a:pt x="122272" y="371544"/>
                  <a:pt x="16438" y="525532"/>
                  <a:pt x="2151" y="552519"/>
                </a:cubicBezTo>
                <a:cubicBezTo>
                  <a:pt x="-12137" y="579507"/>
                  <a:pt x="48189" y="494840"/>
                  <a:pt x="81526" y="441394"/>
                </a:cubicBezTo>
                <a:cubicBezTo>
                  <a:pt x="114863" y="387948"/>
                  <a:pt x="191064" y="254598"/>
                  <a:pt x="202176" y="231844"/>
                </a:cubicBezTo>
                <a:cubicBezTo>
                  <a:pt x="213288" y="209090"/>
                  <a:pt x="140793" y="342440"/>
                  <a:pt x="148201" y="304869"/>
                </a:cubicBezTo>
                <a:cubicBezTo>
                  <a:pt x="155609" y="267298"/>
                  <a:pt x="268851" y="4302"/>
                  <a:pt x="272026" y="69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28" name="フリーフォーム 1527">
            <a:extLst>
              <a:ext uri="{FF2B5EF4-FFF2-40B4-BE49-F238E27FC236}">
                <a16:creationId xmlns:a16="http://schemas.microsoft.com/office/drawing/2014/main" id="{814D9D42-28D8-6A23-7909-E98EAF76C9CA}"/>
              </a:ext>
            </a:extLst>
          </p:cNvPr>
          <p:cNvSpPr/>
          <p:nvPr/>
        </p:nvSpPr>
        <p:spPr>
          <a:xfrm>
            <a:off x="1090911" y="7508262"/>
            <a:ext cx="373924" cy="203924"/>
          </a:xfrm>
          <a:custGeom>
            <a:avLst/>
            <a:gdLst>
              <a:gd name="connsiteX0" fmla="*/ 1289 w 373924"/>
              <a:gd name="connsiteY0" fmla="*/ 613 h 203924"/>
              <a:gd name="connsiteX1" fmla="*/ 144164 w 373924"/>
              <a:gd name="connsiteY1" fmla="*/ 105388 h 203924"/>
              <a:gd name="connsiteX2" fmla="*/ 140989 w 373924"/>
              <a:gd name="connsiteY2" fmla="*/ 127613 h 203924"/>
              <a:gd name="connsiteX3" fmla="*/ 372764 w 373924"/>
              <a:gd name="connsiteY3" fmla="*/ 172063 h 203924"/>
              <a:gd name="connsiteX4" fmla="*/ 166389 w 373924"/>
              <a:gd name="connsiteY4" fmla="*/ 172063 h 203924"/>
              <a:gd name="connsiteX5" fmla="*/ 372764 w 373924"/>
              <a:gd name="connsiteY5" fmla="*/ 203813 h 203924"/>
              <a:gd name="connsiteX6" fmla="*/ 239414 w 373924"/>
              <a:gd name="connsiteY6" fmla="*/ 159363 h 203924"/>
              <a:gd name="connsiteX7" fmla="*/ 1289 w 373924"/>
              <a:gd name="connsiteY7" fmla="*/ 613 h 203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73924" h="203924">
                <a:moveTo>
                  <a:pt x="1289" y="613"/>
                </a:moveTo>
                <a:cubicBezTo>
                  <a:pt x="-14586" y="-8383"/>
                  <a:pt x="120881" y="84221"/>
                  <a:pt x="144164" y="105388"/>
                </a:cubicBezTo>
                <a:cubicBezTo>
                  <a:pt x="167447" y="126555"/>
                  <a:pt x="102889" y="116501"/>
                  <a:pt x="140989" y="127613"/>
                </a:cubicBezTo>
                <a:cubicBezTo>
                  <a:pt x="179089" y="138725"/>
                  <a:pt x="368531" y="164655"/>
                  <a:pt x="372764" y="172063"/>
                </a:cubicBezTo>
                <a:cubicBezTo>
                  <a:pt x="376997" y="179471"/>
                  <a:pt x="166389" y="166771"/>
                  <a:pt x="166389" y="172063"/>
                </a:cubicBezTo>
                <a:cubicBezTo>
                  <a:pt x="166389" y="177355"/>
                  <a:pt x="360593" y="205930"/>
                  <a:pt x="372764" y="203813"/>
                </a:cubicBezTo>
                <a:cubicBezTo>
                  <a:pt x="384935" y="201696"/>
                  <a:pt x="298681" y="189525"/>
                  <a:pt x="239414" y="159363"/>
                </a:cubicBezTo>
                <a:cubicBezTo>
                  <a:pt x="180147" y="129201"/>
                  <a:pt x="17164" y="9609"/>
                  <a:pt x="1289" y="613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29" name="フリーフォーム 1528">
            <a:extLst>
              <a:ext uri="{FF2B5EF4-FFF2-40B4-BE49-F238E27FC236}">
                <a16:creationId xmlns:a16="http://schemas.microsoft.com/office/drawing/2014/main" id="{5BA6D130-806B-9A86-4CEB-02444C936108}"/>
              </a:ext>
            </a:extLst>
          </p:cNvPr>
          <p:cNvSpPr/>
          <p:nvPr/>
        </p:nvSpPr>
        <p:spPr>
          <a:xfrm>
            <a:off x="883982" y="7468938"/>
            <a:ext cx="625127" cy="780711"/>
          </a:xfrm>
          <a:custGeom>
            <a:avLst/>
            <a:gdLst>
              <a:gd name="connsiteX0" fmla="*/ 1843 w 625127"/>
              <a:gd name="connsiteY0" fmla="*/ 1837 h 780711"/>
              <a:gd name="connsiteX1" fmla="*/ 138368 w 625127"/>
              <a:gd name="connsiteY1" fmla="*/ 170112 h 780711"/>
              <a:gd name="connsiteX2" fmla="*/ 128843 w 625127"/>
              <a:gd name="connsiteY2" fmla="*/ 128837 h 780711"/>
              <a:gd name="connsiteX3" fmla="*/ 182818 w 625127"/>
              <a:gd name="connsiteY3" fmla="*/ 284412 h 780711"/>
              <a:gd name="connsiteX4" fmla="*/ 185993 w 625127"/>
              <a:gd name="connsiteY4" fmla="*/ 205037 h 780711"/>
              <a:gd name="connsiteX5" fmla="*/ 284418 w 625127"/>
              <a:gd name="connsiteY5" fmla="*/ 344737 h 780711"/>
              <a:gd name="connsiteX6" fmla="*/ 278068 w 625127"/>
              <a:gd name="connsiteY6" fmla="*/ 290762 h 780711"/>
              <a:gd name="connsiteX7" fmla="*/ 386018 w 625127"/>
              <a:gd name="connsiteY7" fmla="*/ 395537 h 780711"/>
              <a:gd name="connsiteX8" fmla="*/ 386018 w 625127"/>
              <a:gd name="connsiteY8" fmla="*/ 366962 h 780711"/>
              <a:gd name="connsiteX9" fmla="*/ 462218 w 625127"/>
              <a:gd name="connsiteY9" fmla="*/ 554287 h 780711"/>
              <a:gd name="connsiteX10" fmla="*/ 446343 w 625127"/>
              <a:gd name="connsiteY10" fmla="*/ 487612 h 780711"/>
              <a:gd name="connsiteX11" fmla="*/ 513018 w 625127"/>
              <a:gd name="connsiteY11" fmla="*/ 614612 h 780711"/>
              <a:gd name="connsiteX12" fmla="*/ 516193 w 625127"/>
              <a:gd name="connsiteY12" fmla="*/ 570162 h 780711"/>
              <a:gd name="connsiteX13" fmla="*/ 595568 w 625127"/>
              <a:gd name="connsiteY13" fmla="*/ 687637 h 780711"/>
              <a:gd name="connsiteX14" fmla="*/ 538418 w 625127"/>
              <a:gd name="connsiteY14" fmla="*/ 646362 h 780711"/>
              <a:gd name="connsiteX15" fmla="*/ 620968 w 625127"/>
              <a:gd name="connsiteY15" fmla="*/ 776537 h 780711"/>
              <a:gd name="connsiteX16" fmla="*/ 586043 w 625127"/>
              <a:gd name="connsiteY16" fmla="*/ 709862 h 780711"/>
              <a:gd name="connsiteX17" fmla="*/ 360618 w 625127"/>
              <a:gd name="connsiteY17" fmla="*/ 344737 h 780711"/>
              <a:gd name="connsiteX18" fmla="*/ 116143 w 625127"/>
              <a:gd name="connsiteY18" fmla="*/ 201862 h 780711"/>
              <a:gd name="connsiteX19" fmla="*/ 252668 w 625127"/>
              <a:gd name="connsiteY19" fmla="*/ 297112 h 780711"/>
              <a:gd name="connsiteX20" fmla="*/ 1843 w 625127"/>
              <a:gd name="connsiteY20" fmla="*/ 1837 h 7807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625127" h="780711">
                <a:moveTo>
                  <a:pt x="1843" y="1837"/>
                </a:moveTo>
                <a:cubicBezTo>
                  <a:pt x="-17207" y="-19329"/>
                  <a:pt x="117201" y="148945"/>
                  <a:pt x="138368" y="170112"/>
                </a:cubicBezTo>
                <a:cubicBezTo>
                  <a:pt x="159535" y="191279"/>
                  <a:pt x="121435" y="109787"/>
                  <a:pt x="128843" y="128837"/>
                </a:cubicBezTo>
                <a:cubicBezTo>
                  <a:pt x="136251" y="147887"/>
                  <a:pt x="173293" y="271712"/>
                  <a:pt x="182818" y="284412"/>
                </a:cubicBezTo>
                <a:cubicBezTo>
                  <a:pt x="192343" y="297112"/>
                  <a:pt x="169060" y="194983"/>
                  <a:pt x="185993" y="205037"/>
                </a:cubicBezTo>
                <a:cubicBezTo>
                  <a:pt x="202926" y="215091"/>
                  <a:pt x="269072" y="330450"/>
                  <a:pt x="284418" y="344737"/>
                </a:cubicBezTo>
                <a:cubicBezTo>
                  <a:pt x="299764" y="359025"/>
                  <a:pt x="261135" y="282295"/>
                  <a:pt x="278068" y="290762"/>
                </a:cubicBezTo>
                <a:cubicBezTo>
                  <a:pt x="295001" y="299229"/>
                  <a:pt x="368026" y="382837"/>
                  <a:pt x="386018" y="395537"/>
                </a:cubicBezTo>
                <a:cubicBezTo>
                  <a:pt x="404010" y="408237"/>
                  <a:pt x="373318" y="340504"/>
                  <a:pt x="386018" y="366962"/>
                </a:cubicBezTo>
                <a:cubicBezTo>
                  <a:pt x="398718" y="393420"/>
                  <a:pt x="452164" y="534179"/>
                  <a:pt x="462218" y="554287"/>
                </a:cubicBezTo>
                <a:cubicBezTo>
                  <a:pt x="472272" y="574395"/>
                  <a:pt x="437876" y="477558"/>
                  <a:pt x="446343" y="487612"/>
                </a:cubicBezTo>
                <a:cubicBezTo>
                  <a:pt x="454810" y="497666"/>
                  <a:pt x="501376" y="600854"/>
                  <a:pt x="513018" y="614612"/>
                </a:cubicBezTo>
                <a:cubicBezTo>
                  <a:pt x="524660" y="628370"/>
                  <a:pt x="502435" y="557991"/>
                  <a:pt x="516193" y="570162"/>
                </a:cubicBezTo>
                <a:cubicBezTo>
                  <a:pt x="529951" y="582333"/>
                  <a:pt x="591864" y="674937"/>
                  <a:pt x="595568" y="687637"/>
                </a:cubicBezTo>
                <a:cubicBezTo>
                  <a:pt x="599272" y="700337"/>
                  <a:pt x="534185" y="631545"/>
                  <a:pt x="538418" y="646362"/>
                </a:cubicBezTo>
                <a:cubicBezTo>
                  <a:pt x="542651" y="661179"/>
                  <a:pt x="613031" y="765954"/>
                  <a:pt x="620968" y="776537"/>
                </a:cubicBezTo>
                <a:cubicBezTo>
                  <a:pt x="628905" y="787120"/>
                  <a:pt x="629435" y="781829"/>
                  <a:pt x="586043" y="709862"/>
                </a:cubicBezTo>
                <a:cubicBezTo>
                  <a:pt x="542651" y="637895"/>
                  <a:pt x="438935" y="429404"/>
                  <a:pt x="360618" y="344737"/>
                </a:cubicBezTo>
                <a:cubicBezTo>
                  <a:pt x="282301" y="260070"/>
                  <a:pt x="134135" y="209800"/>
                  <a:pt x="116143" y="201862"/>
                </a:cubicBezTo>
                <a:cubicBezTo>
                  <a:pt x="98151" y="193925"/>
                  <a:pt x="271718" y="329920"/>
                  <a:pt x="252668" y="297112"/>
                </a:cubicBezTo>
                <a:cubicBezTo>
                  <a:pt x="233618" y="264304"/>
                  <a:pt x="20893" y="23003"/>
                  <a:pt x="1843" y="1837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30" name="フリーフォーム 1529">
            <a:extLst>
              <a:ext uri="{FF2B5EF4-FFF2-40B4-BE49-F238E27FC236}">
                <a16:creationId xmlns:a16="http://schemas.microsoft.com/office/drawing/2014/main" id="{CB3B2653-3C11-4510-0108-716CB5162F0C}"/>
              </a:ext>
            </a:extLst>
          </p:cNvPr>
          <p:cNvSpPr/>
          <p:nvPr/>
        </p:nvSpPr>
        <p:spPr>
          <a:xfrm>
            <a:off x="3288539" y="8102600"/>
            <a:ext cx="426255" cy="763104"/>
          </a:xfrm>
          <a:custGeom>
            <a:avLst/>
            <a:gdLst>
              <a:gd name="connsiteX0" fmla="*/ 426211 w 426255"/>
              <a:gd name="connsiteY0" fmla="*/ 0 h 763104"/>
              <a:gd name="connsiteX1" fmla="*/ 143636 w 426255"/>
              <a:gd name="connsiteY1" fmla="*/ 298450 h 763104"/>
              <a:gd name="connsiteX2" fmla="*/ 149986 w 426255"/>
              <a:gd name="connsiteY2" fmla="*/ 288925 h 763104"/>
              <a:gd name="connsiteX3" fmla="*/ 42036 w 426255"/>
              <a:gd name="connsiteY3" fmla="*/ 419100 h 763104"/>
              <a:gd name="connsiteX4" fmla="*/ 108711 w 426255"/>
              <a:gd name="connsiteY4" fmla="*/ 365125 h 763104"/>
              <a:gd name="connsiteX5" fmla="*/ 61086 w 426255"/>
              <a:gd name="connsiteY5" fmla="*/ 473075 h 763104"/>
              <a:gd name="connsiteX6" fmla="*/ 153161 w 426255"/>
              <a:gd name="connsiteY6" fmla="*/ 371475 h 763104"/>
              <a:gd name="connsiteX7" fmla="*/ 761 w 426255"/>
              <a:gd name="connsiteY7" fmla="*/ 762000 h 763104"/>
              <a:gd name="connsiteX8" fmla="*/ 99186 w 426255"/>
              <a:gd name="connsiteY8" fmla="*/ 479425 h 763104"/>
              <a:gd name="connsiteX9" fmla="*/ 207136 w 426255"/>
              <a:gd name="connsiteY9" fmla="*/ 196850 h 763104"/>
              <a:gd name="connsiteX10" fmla="*/ 165861 w 426255"/>
              <a:gd name="connsiteY10" fmla="*/ 298450 h 763104"/>
              <a:gd name="connsiteX11" fmla="*/ 426211 w 426255"/>
              <a:gd name="connsiteY11" fmla="*/ 0 h 7631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426255" h="763104">
                <a:moveTo>
                  <a:pt x="426211" y="0"/>
                </a:moveTo>
                <a:cubicBezTo>
                  <a:pt x="422507" y="0"/>
                  <a:pt x="189673" y="250296"/>
                  <a:pt x="143636" y="298450"/>
                </a:cubicBezTo>
                <a:cubicBezTo>
                  <a:pt x="97599" y="346604"/>
                  <a:pt x="166919" y="268817"/>
                  <a:pt x="149986" y="288925"/>
                </a:cubicBezTo>
                <a:cubicBezTo>
                  <a:pt x="133053" y="309033"/>
                  <a:pt x="48915" y="406400"/>
                  <a:pt x="42036" y="419100"/>
                </a:cubicBezTo>
                <a:cubicBezTo>
                  <a:pt x="35157" y="431800"/>
                  <a:pt x="105536" y="356129"/>
                  <a:pt x="108711" y="365125"/>
                </a:cubicBezTo>
                <a:cubicBezTo>
                  <a:pt x="111886" y="374121"/>
                  <a:pt x="53678" y="472017"/>
                  <a:pt x="61086" y="473075"/>
                </a:cubicBezTo>
                <a:cubicBezTo>
                  <a:pt x="68494" y="474133"/>
                  <a:pt x="163215" y="323321"/>
                  <a:pt x="153161" y="371475"/>
                </a:cubicBezTo>
                <a:cubicBezTo>
                  <a:pt x="143107" y="419629"/>
                  <a:pt x="9757" y="744008"/>
                  <a:pt x="761" y="762000"/>
                </a:cubicBezTo>
                <a:cubicBezTo>
                  <a:pt x="-8235" y="779992"/>
                  <a:pt x="64790" y="573617"/>
                  <a:pt x="99186" y="479425"/>
                </a:cubicBezTo>
                <a:cubicBezTo>
                  <a:pt x="133582" y="385233"/>
                  <a:pt x="196024" y="227012"/>
                  <a:pt x="207136" y="196850"/>
                </a:cubicBezTo>
                <a:cubicBezTo>
                  <a:pt x="218248" y="166688"/>
                  <a:pt x="131994" y="324379"/>
                  <a:pt x="165861" y="298450"/>
                </a:cubicBezTo>
                <a:cubicBezTo>
                  <a:pt x="199728" y="272521"/>
                  <a:pt x="429915" y="0"/>
                  <a:pt x="426211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31" name="フリーフォーム 1530">
            <a:extLst>
              <a:ext uri="{FF2B5EF4-FFF2-40B4-BE49-F238E27FC236}">
                <a16:creationId xmlns:a16="http://schemas.microsoft.com/office/drawing/2014/main" id="{E912DDA6-1E97-4A2A-67B5-95D7CE0BDDCD}"/>
              </a:ext>
            </a:extLst>
          </p:cNvPr>
          <p:cNvSpPr/>
          <p:nvPr/>
        </p:nvSpPr>
        <p:spPr>
          <a:xfrm>
            <a:off x="3541721" y="8165786"/>
            <a:ext cx="1732660" cy="614388"/>
          </a:xfrm>
          <a:custGeom>
            <a:avLst/>
            <a:gdLst>
              <a:gd name="connsiteX0" fmla="*/ 1731954 w 1732660"/>
              <a:gd name="connsiteY0" fmla="*/ 314 h 614388"/>
              <a:gd name="connsiteX1" fmla="*/ 1392229 w 1732660"/>
              <a:gd name="connsiteY1" fmla="*/ 193989 h 614388"/>
              <a:gd name="connsiteX2" fmla="*/ 833429 w 1732660"/>
              <a:gd name="connsiteY2" fmla="*/ 232089 h 614388"/>
              <a:gd name="connsiteX3" fmla="*/ 947729 w 1732660"/>
              <a:gd name="connsiteY3" fmla="*/ 241614 h 614388"/>
              <a:gd name="connsiteX4" fmla="*/ 706429 w 1732660"/>
              <a:gd name="connsiteY4" fmla="*/ 292414 h 614388"/>
              <a:gd name="connsiteX5" fmla="*/ 373054 w 1732660"/>
              <a:gd name="connsiteY5" fmla="*/ 457514 h 614388"/>
              <a:gd name="connsiteX6" fmla="*/ 519104 w 1732660"/>
              <a:gd name="connsiteY6" fmla="*/ 409889 h 614388"/>
              <a:gd name="connsiteX7" fmla="*/ 1579 w 1732660"/>
              <a:gd name="connsiteY7" fmla="*/ 613089 h 614388"/>
              <a:gd name="connsiteX8" fmla="*/ 715954 w 1732660"/>
              <a:gd name="connsiteY8" fmla="*/ 295589 h 614388"/>
              <a:gd name="connsiteX9" fmla="*/ 1125529 w 1732660"/>
              <a:gd name="connsiteY9" fmla="*/ 216214 h 614388"/>
              <a:gd name="connsiteX10" fmla="*/ 1471604 w 1732660"/>
              <a:gd name="connsiteY10" fmla="*/ 149539 h 614388"/>
              <a:gd name="connsiteX11" fmla="*/ 1731954 w 1732660"/>
              <a:gd name="connsiteY11" fmla="*/ 314 h 6143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732660" h="614388">
                <a:moveTo>
                  <a:pt x="1731954" y="314"/>
                </a:moveTo>
                <a:cubicBezTo>
                  <a:pt x="1718725" y="7722"/>
                  <a:pt x="1541983" y="155360"/>
                  <a:pt x="1392229" y="193989"/>
                </a:cubicBezTo>
                <a:cubicBezTo>
                  <a:pt x="1242475" y="232618"/>
                  <a:pt x="907512" y="224151"/>
                  <a:pt x="833429" y="232089"/>
                </a:cubicBezTo>
                <a:cubicBezTo>
                  <a:pt x="759346" y="240027"/>
                  <a:pt x="968896" y="231560"/>
                  <a:pt x="947729" y="241614"/>
                </a:cubicBezTo>
                <a:cubicBezTo>
                  <a:pt x="926562" y="251668"/>
                  <a:pt x="802208" y="256431"/>
                  <a:pt x="706429" y="292414"/>
                </a:cubicBezTo>
                <a:cubicBezTo>
                  <a:pt x="610650" y="328397"/>
                  <a:pt x="404275" y="437935"/>
                  <a:pt x="373054" y="457514"/>
                </a:cubicBezTo>
                <a:cubicBezTo>
                  <a:pt x="341833" y="477093"/>
                  <a:pt x="581016" y="383960"/>
                  <a:pt x="519104" y="409889"/>
                </a:cubicBezTo>
                <a:cubicBezTo>
                  <a:pt x="457192" y="435818"/>
                  <a:pt x="-31229" y="632139"/>
                  <a:pt x="1579" y="613089"/>
                </a:cubicBezTo>
                <a:cubicBezTo>
                  <a:pt x="34387" y="594039"/>
                  <a:pt x="528629" y="361735"/>
                  <a:pt x="715954" y="295589"/>
                </a:cubicBezTo>
                <a:cubicBezTo>
                  <a:pt x="903279" y="229443"/>
                  <a:pt x="1125529" y="216214"/>
                  <a:pt x="1125529" y="216214"/>
                </a:cubicBezTo>
                <a:cubicBezTo>
                  <a:pt x="1251471" y="191872"/>
                  <a:pt x="1373708" y="180760"/>
                  <a:pt x="1471604" y="149539"/>
                </a:cubicBezTo>
                <a:cubicBezTo>
                  <a:pt x="1569500" y="118318"/>
                  <a:pt x="1745183" y="-7094"/>
                  <a:pt x="1731954" y="314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32" name="フリーフォーム 1531">
            <a:extLst>
              <a:ext uri="{FF2B5EF4-FFF2-40B4-BE49-F238E27FC236}">
                <a16:creationId xmlns:a16="http://schemas.microsoft.com/office/drawing/2014/main" id="{A3B7A207-0D02-FD5E-FECF-665B593598F8}"/>
              </a:ext>
            </a:extLst>
          </p:cNvPr>
          <p:cNvSpPr/>
          <p:nvPr/>
        </p:nvSpPr>
        <p:spPr>
          <a:xfrm>
            <a:off x="3469872" y="8771870"/>
            <a:ext cx="1603064" cy="343743"/>
          </a:xfrm>
          <a:custGeom>
            <a:avLst/>
            <a:gdLst>
              <a:gd name="connsiteX0" fmla="*/ 403 w 1603064"/>
              <a:gd name="connsiteY0" fmla="*/ 343555 h 343743"/>
              <a:gd name="connsiteX1" fmla="*/ 317903 w 1603064"/>
              <a:gd name="connsiteY1" fmla="*/ 248305 h 343743"/>
              <a:gd name="connsiteX2" fmla="*/ 194078 w 1603064"/>
              <a:gd name="connsiteY2" fmla="*/ 264180 h 343743"/>
              <a:gd name="connsiteX3" fmla="*/ 689378 w 1603064"/>
              <a:gd name="connsiteY3" fmla="*/ 289580 h 343743"/>
              <a:gd name="connsiteX4" fmla="*/ 1057678 w 1603064"/>
              <a:gd name="connsiteY4" fmla="*/ 283230 h 343743"/>
              <a:gd name="connsiteX5" fmla="*/ 1089428 w 1603064"/>
              <a:gd name="connsiteY5" fmla="*/ 267355 h 343743"/>
              <a:gd name="connsiteX6" fmla="*/ 1600603 w 1603064"/>
              <a:gd name="connsiteY6" fmla="*/ 655 h 343743"/>
              <a:gd name="connsiteX7" fmla="*/ 1276753 w 1603064"/>
              <a:gd name="connsiteY7" fmla="*/ 194330 h 343743"/>
              <a:gd name="connsiteX8" fmla="*/ 1118003 w 1603064"/>
              <a:gd name="connsiteY8" fmla="*/ 270530 h 343743"/>
              <a:gd name="connsiteX9" fmla="*/ 1168803 w 1603064"/>
              <a:gd name="connsiteY9" fmla="*/ 241955 h 343743"/>
              <a:gd name="connsiteX10" fmla="*/ 663978 w 1603064"/>
              <a:gd name="connsiteY10" fmla="*/ 302280 h 343743"/>
              <a:gd name="connsiteX11" fmla="*/ 260753 w 1603064"/>
              <a:gd name="connsiteY11" fmla="*/ 273705 h 343743"/>
              <a:gd name="connsiteX12" fmla="*/ 403 w 1603064"/>
              <a:gd name="connsiteY12" fmla="*/ 343555 h 3437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603064" h="343743">
                <a:moveTo>
                  <a:pt x="403" y="343555"/>
                </a:moveTo>
                <a:cubicBezTo>
                  <a:pt x="9928" y="339322"/>
                  <a:pt x="285624" y="261534"/>
                  <a:pt x="317903" y="248305"/>
                </a:cubicBezTo>
                <a:cubicBezTo>
                  <a:pt x="350182" y="235076"/>
                  <a:pt x="132166" y="257301"/>
                  <a:pt x="194078" y="264180"/>
                </a:cubicBezTo>
                <a:cubicBezTo>
                  <a:pt x="255990" y="271059"/>
                  <a:pt x="545445" y="286405"/>
                  <a:pt x="689378" y="289580"/>
                </a:cubicBezTo>
                <a:lnTo>
                  <a:pt x="1057678" y="283230"/>
                </a:lnTo>
                <a:cubicBezTo>
                  <a:pt x="1124353" y="279526"/>
                  <a:pt x="1089428" y="267355"/>
                  <a:pt x="1089428" y="267355"/>
                </a:cubicBezTo>
                <a:lnTo>
                  <a:pt x="1600603" y="655"/>
                </a:lnTo>
                <a:cubicBezTo>
                  <a:pt x="1631824" y="-11516"/>
                  <a:pt x="1357186" y="149351"/>
                  <a:pt x="1276753" y="194330"/>
                </a:cubicBezTo>
                <a:cubicBezTo>
                  <a:pt x="1196320" y="239309"/>
                  <a:pt x="1135995" y="262592"/>
                  <a:pt x="1118003" y="270530"/>
                </a:cubicBezTo>
                <a:cubicBezTo>
                  <a:pt x="1100011" y="278467"/>
                  <a:pt x="1244474" y="236663"/>
                  <a:pt x="1168803" y="241955"/>
                </a:cubicBezTo>
                <a:cubicBezTo>
                  <a:pt x="1093132" y="247247"/>
                  <a:pt x="815319" y="296988"/>
                  <a:pt x="663978" y="302280"/>
                </a:cubicBezTo>
                <a:cubicBezTo>
                  <a:pt x="512637" y="307572"/>
                  <a:pt x="369232" y="267884"/>
                  <a:pt x="260753" y="273705"/>
                </a:cubicBezTo>
                <a:cubicBezTo>
                  <a:pt x="152274" y="279526"/>
                  <a:pt x="-9122" y="347788"/>
                  <a:pt x="403" y="343555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33" name="フリーフォーム 1532">
            <a:extLst>
              <a:ext uri="{FF2B5EF4-FFF2-40B4-BE49-F238E27FC236}">
                <a16:creationId xmlns:a16="http://schemas.microsoft.com/office/drawing/2014/main" id="{480ED641-6603-30F5-A513-63692EB93002}"/>
              </a:ext>
            </a:extLst>
          </p:cNvPr>
          <p:cNvSpPr/>
          <p:nvPr/>
        </p:nvSpPr>
        <p:spPr>
          <a:xfrm>
            <a:off x="4968307" y="7766553"/>
            <a:ext cx="902485" cy="285506"/>
          </a:xfrm>
          <a:custGeom>
            <a:avLst/>
            <a:gdLst>
              <a:gd name="connsiteX0" fmla="*/ 568 w 902485"/>
              <a:gd name="connsiteY0" fmla="*/ 139197 h 285506"/>
              <a:gd name="connsiteX1" fmla="*/ 476818 w 902485"/>
              <a:gd name="connsiteY1" fmla="*/ 37597 h 285506"/>
              <a:gd name="connsiteX2" fmla="*/ 410143 w 902485"/>
              <a:gd name="connsiteY2" fmla="*/ 2672 h 285506"/>
              <a:gd name="connsiteX3" fmla="*/ 711768 w 902485"/>
              <a:gd name="connsiteY3" fmla="*/ 101097 h 285506"/>
              <a:gd name="connsiteX4" fmla="*/ 673668 w 902485"/>
              <a:gd name="connsiteY4" fmla="*/ 75697 h 285506"/>
              <a:gd name="connsiteX5" fmla="*/ 794318 w 902485"/>
              <a:gd name="connsiteY5" fmla="*/ 193172 h 285506"/>
              <a:gd name="connsiteX6" fmla="*/ 902268 w 902485"/>
              <a:gd name="connsiteY6" fmla="*/ 285247 h 285506"/>
              <a:gd name="connsiteX7" fmla="*/ 765743 w 902485"/>
              <a:gd name="connsiteY7" fmla="*/ 164597 h 285506"/>
              <a:gd name="connsiteX8" fmla="*/ 556193 w 902485"/>
              <a:gd name="connsiteY8" fmla="*/ 62997 h 285506"/>
              <a:gd name="connsiteX9" fmla="*/ 432368 w 902485"/>
              <a:gd name="connsiteY9" fmla="*/ 28072 h 285506"/>
              <a:gd name="connsiteX10" fmla="*/ 137093 w 902485"/>
              <a:gd name="connsiteY10" fmla="*/ 66172 h 285506"/>
              <a:gd name="connsiteX11" fmla="*/ 375218 w 902485"/>
              <a:gd name="connsiteY11" fmla="*/ 59822 h 285506"/>
              <a:gd name="connsiteX12" fmla="*/ 568 w 902485"/>
              <a:gd name="connsiteY12" fmla="*/ 139197 h 2855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902485" h="285506">
                <a:moveTo>
                  <a:pt x="568" y="139197"/>
                </a:moveTo>
                <a:cubicBezTo>
                  <a:pt x="17501" y="135493"/>
                  <a:pt x="408556" y="60351"/>
                  <a:pt x="476818" y="37597"/>
                </a:cubicBezTo>
                <a:cubicBezTo>
                  <a:pt x="545080" y="14843"/>
                  <a:pt x="370985" y="-7911"/>
                  <a:pt x="410143" y="2672"/>
                </a:cubicBezTo>
                <a:cubicBezTo>
                  <a:pt x="449301" y="13255"/>
                  <a:pt x="667847" y="88926"/>
                  <a:pt x="711768" y="101097"/>
                </a:cubicBezTo>
                <a:cubicBezTo>
                  <a:pt x="755689" y="113268"/>
                  <a:pt x="659910" y="60351"/>
                  <a:pt x="673668" y="75697"/>
                </a:cubicBezTo>
                <a:cubicBezTo>
                  <a:pt x="687426" y="91043"/>
                  <a:pt x="756218" y="158247"/>
                  <a:pt x="794318" y="193172"/>
                </a:cubicBezTo>
                <a:cubicBezTo>
                  <a:pt x="832418" y="228097"/>
                  <a:pt x="907030" y="290009"/>
                  <a:pt x="902268" y="285247"/>
                </a:cubicBezTo>
                <a:cubicBezTo>
                  <a:pt x="897506" y="280485"/>
                  <a:pt x="823422" y="201639"/>
                  <a:pt x="765743" y="164597"/>
                </a:cubicBezTo>
                <a:cubicBezTo>
                  <a:pt x="708064" y="127555"/>
                  <a:pt x="611755" y="85751"/>
                  <a:pt x="556193" y="62997"/>
                </a:cubicBezTo>
                <a:cubicBezTo>
                  <a:pt x="500631" y="40243"/>
                  <a:pt x="502218" y="27543"/>
                  <a:pt x="432368" y="28072"/>
                </a:cubicBezTo>
                <a:cubicBezTo>
                  <a:pt x="362518" y="28601"/>
                  <a:pt x="146618" y="60880"/>
                  <a:pt x="137093" y="66172"/>
                </a:cubicBezTo>
                <a:cubicBezTo>
                  <a:pt x="127568" y="71464"/>
                  <a:pt x="400089" y="46064"/>
                  <a:pt x="375218" y="59822"/>
                </a:cubicBezTo>
                <a:cubicBezTo>
                  <a:pt x="350347" y="73580"/>
                  <a:pt x="-16365" y="142901"/>
                  <a:pt x="568" y="139197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34" name="フリーフォーム 1533">
            <a:extLst>
              <a:ext uri="{FF2B5EF4-FFF2-40B4-BE49-F238E27FC236}">
                <a16:creationId xmlns:a16="http://schemas.microsoft.com/office/drawing/2014/main" id="{2199BCB2-3114-06ED-3CF5-6D499D630478}"/>
              </a:ext>
            </a:extLst>
          </p:cNvPr>
          <p:cNvSpPr/>
          <p:nvPr/>
        </p:nvSpPr>
        <p:spPr>
          <a:xfrm>
            <a:off x="5020129" y="7973601"/>
            <a:ext cx="590406" cy="195564"/>
          </a:xfrm>
          <a:custGeom>
            <a:avLst/>
            <a:gdLst>
              <a:gd name="connsiteX0" fmla="*/ 24946 w 590406"/>
              <a:gd name="connsiteY0" fmla="*/ 182974 h 195564"/>
              <a:gd name="connsiteX1" fmla="*/ 459921 w 590406"/>
              <a:gd name="connsiteY1" fmla="*/ 49624 h 195564"/>
              <a:gd name="connsiteX2" fmla="*/ 590096 w 590406"/>
              <a:gd name="connsiteY2" fmla="*/ 62324 h 195564"/>
              <a:gd name="connsiteX3" fmla="*/ 491671 w 590406"/>
              <a:gd name="connsiteY3" fmla="*/ 1999 h 195564"/>
              <a:gd name="connsiteX4" fmla="*/ 348796 w 590406"/>
              <a:gd name="connsiteY4" fmla="*/ 148049 h 195564"/>
              <a:gd name="connsiteX5" fmla="*/ 418646 w 590406"/>
              <a:gd name="connsiteY5" fmla="*/ 43274 h 195564"/>
              <a:gd name="connsiteX6" fmla="*/ 88446 w 590406"/>
              <a:gd name="connsiteY6" fmla="*/ 173449 h 195564"/>
              <a:gd name="connsiteX7" fmla="*/ 24946 w 590406"/>
              <a:gd name="connsiteY7" fmla="*/ 182974 h 1955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90406" h="195564">
                <a:moveTo>
                  <a:pt x="24946" y="182974"/>
                </a:moveTo>
                <a:cubicBezTo>
                  <a:pt x="86858" y="162337"/>
                  <a:pt x="365729" y="69732"/>
                  <a:pt x="459921" y="49624"/>
                </a:cubicBezTo>
                <a:cubicBezTo>
                  <a:pt x="554113" y="29516"/>
                  <a:pt x="584804" y="70261"/>
                  <a:pt x="590096" y="62324"/>
                </a:cubicBezTo>
                <a:cubicBezTo>
                  <a:pt x="595388" y="54387"/>
                  <a:pt x="531888" y="-12288"/>
                  <a:pt x="491671" y="1999"/>
                </a:cubicBezTo>
                <a:cubicBezTo>
                  <a:pt x="451454" y="16286"/>
                  <a:pt x="360967" y="141170"/>
                  <a:pt x="348796" y="148049"/>
                </a:cubicBezTo>
                <a:cubicBezTo>
                  <a:pt x="336625" y="154928"/>
                  <a:pt x="462038" y="39041"/>
                  <a:pt x="418646" y="43274"/>
                </a:cubicBezTo>
                <a:cubicBezTo>
                  <a:pt x="375254" y="47507"/>
                  <a:pt x="148242" y="149107"/>
                  <a:pt x="88446" y="173449"/>
                </a:cubicBezTo>
                <a:cubicBezTo>
                  <a:pt x="28650" y="197791"/>
                  <a:pt x="-36966" y="203611"/>
                  <a:pt x="24946" y="18297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35" name="フリーフォーム 1534">
            <a:extLst>
              <a:ext uri="{FF2B5EF4-FFF2-40B4-BE49-F238E27FC236}">
                <a16:creationId xmlns:a16="http://schemas.microsoft.com/office/drawing/2014/main" id="{B41C7ACD-F2A8-B2E7-326C-129BD272A4BE}"/>
              </a:ext>
            </a:extLst>
          </p:cNvPr>
          <p:cNvSpPr/>
          <p:nvPr/>
        </p:nvSpPr>
        <p:spPr>
          <a:xfrm>
            <a:off x="5899087" y="8311531"/>
            <a:ext cx="1086111" cy="1350374"/>
          </a:xfrm>
          <a:custGeom>
            <a:avLst/>
            <a:gdLst>
              <a:gd name="connsiteX0" fmla="*/ 6413 w 1086111"/>
              <a:gd name="connsiteY0" fmla="*/ 10144 h 1350374"/>
              <a:gd name="connsiteX1" fmla="*/ 117538 w 1086111"/>
              <a:gd name="connsiteY1" fmla="*/ 222869 h 1350374"/>
              <a:gd name="connsiteX2" fmla="*/ 85788 w 1086111"/>
              <a:gd name="connsiteY2" fmla="*/ 191119 h 1350374"/>
              <a:gd name="connsiteX3" fmla="*/ 250888 w 1086111"/>
              <a:gd name="connsiteY3" fmla="*/ 426069 h 1350374"/>
              <a:gd name="connsiteX4" fmla="*/ 225488 w 1086111"/>
              <a:gd name="connsiteY4" fmla="*/ 419719 h 1350374"/>
              <a:gd name="connsiteX5" fmla="*/ 276288 w 1086111"/>
              <a:gd name="connsiteY5" fmla="*/ 530844 h 1350374"/>
              <a:gd name="connsiteX6" fmla="*/ 292163 w 1086111"/>
              <a:gd name="connsiteY6" fmla="*/ 530844 h 1350374"/>
              <a:gd name="connsiteX7" fmla="*/ 415988 w 1086111"/>
              <a:gd name="connsiteY7" fmla="*/ 686419 h 1350374"/>
              <a:gd name="connsiteX8" fmla="*/ 552513 w 1086111"/>
              <a:gd name="connsiteY8" fmla="*/ 864219 h 1350374"/>
              <a:gd name="connsiteX9" fmla="*/ 527113 w 1086111"/>
              <a:gd name="connsiteY9" fmla="*/ 829294 h 1350374"/>
              <a:gd name="connsiteX10" fmla="*/ 777938 w 1086111"/>
              <a:gd name="connsiteY10" fmla="*/ 1067419 h 1350374"/>
              <a:gd name="connsiteX11" fmla="*/ 723963 w 1086111"/>
              <a:gd name="connsiteY11" fmla="*/ 1022969 h 1350374"/>
              <a:gd name="connsiteX12" fmla="*/ 1000188 w 1086111"/>
              <a:gd name="connsiteY12" fmla="*/ 1276969 h 1350374"/>
              <a:gd name="connsiteX13" fmla="*/ 930338 w 1086111"/>
              <a:gd name="connsiteY13" fmla="*/ 1242044 h 1350374"/>
              <a:gd name="connsiteX14" fmla="*/ 1085913 w 1086111"/>
              <a:gd name="connsiteY14" fmla="*/ 1349994 h 1350374"/>
              <a:gd name="connsiteX15" fmla="*/ 892238 w 1086111"/>
              <a:gd name="connsiteY15" fmla="*/ 1197594 h 1350374"/>
              <a:gd name="connsiteX16" fmla="*/ 339788 w 1086111"/>
              <a:gd name="connsiteY16" fmla="*/ 597519 h 1350374"/>
              <a:gd name="connsiteX17" fmla="*/ 6413 w 1086111"/>
              <a:gd name="connsiteY17" fmla="*/ 10144 h 13503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1086111" h="1350374">
                <a:moveTo>
                  <a:pt x="6413" y="10144"/>
                </a:moveTo>
                <a:cubicBezTo>
                  <a:pt x="-30629" y="-52298"/>
                  <a:pt x="104309" y="192707"/>
                  <a:pt x="117538" y="222869"/>
                </a:cubicBezTo>
                <a:cubicBezTo>
                  <a:pt x="130767" y="253031"/>
                  <a:pt x="63563" y="157252"/>
                  <a:pt x="85788" y="191119"/>
                </a:cubicBezTo>
                <a:cubicBezTo>
                  <a:pt x="108013" y="224986"/>
                  <a:pt x="227605" y="387969"/>
                  <a:pt x="250888" y="426069"/>
                </a:cubicBezTo>
                <a:cubicBezTo>
                  <a:pt x="274171" y="464169"/>
                  <a:pt x="221255" y="402257"/>
                  <a:pt x="225488" y="419719"/>
                </a:cubicBezTo>
                <a:cubicBezTo>
                  <a:pt x="229721" y="437181"/>
                  <a:pt x="265176" y="512323"/>
                  <a:pt x="276288" y="530844"/>
                </a:cubicBezTo>
                <a:cubicBezTo>
                  <a:pt x="287401" y="549365"/>
                  <a:pt x="268880" y="504915"/>
                  <a:pt x="292163" y="530844"/>
                </a:cubicBezTo>
                <a:cubicBezTo>
                  <a:pt x="315446" y="556773"/>
                  <a:pt x="372596" y="630857"/>
                  <a:pt x="415988" y="686419"/>
                </a:cubicBezTo>
                <a:cubicBezTo>
                  <a:pt x="459380" y="741982"/>
                  <a:pt x="533992" y="840407"/>
                  <a:pt x="552513" y="864219"/>
                </a:cubicBezTo>
                <a:cubicBezTo>
                  <a:pt x="571034" y="888031"/>
                  <a:pt x="489542" y="795427"/>
                  <a:pt x="527113" y="829294"/>
                </a:cubicBezTo>
                <a:cubicBezTo>
                  <a:pt x="564684" y="863161"/>
                  <a:pt x="745130" y="1035140"/>
                  <a:pt x="777938" y="1067419"/>
                </a:cubicBezTo>
                <a:cubicBezTo>
                  <a:pt x="810746" y="1099698"/>
                  <a:pt x="686921" y="988044"/>
                  <a:pt x="723963" y="1022969"/>
                </a:cubicBezTo>
                <a:cubicBezTo>
                  <a:pt x="761005" y="1057894"/>
                  <a:pt x="965792" y="1240457"/>
                  <a:pt x="1000188" y="1276969"/>
                </a:cubicBezTo>
                <a:cubicBezTo>
                  <a:pt x="1034584" y="1313481"/>
                  <a:pt x="916051" y="1229873"/>
                  <a:pt x="930338" y="1242044"/>
                </a:cubicBezTo>
                <a:cubicBezTo>
                  <a:pt x="944625" y="1254215"/>
                  <a:pt x="1092263" y="1357402"/>
                  <a:pt x="1085913" y="1349994"/>
                </a:cubicBezTo>
                <a:cubicBezTo>
                  <a:pt x="1079563" y="1342586"/>
                  <a:pt x="1016592" y="1323006"/>
                  <a:pt x="892238" y="1197594"/>
                </a:cubicBezTo>
                <a:cubicBezTo>
                  <a:pt x="767884" y="1072182"/>
                  <a:pt x="490601" y="794369"/>
                  <a:pt x="339788" y="597519"/>
                </a:cubicBezTo>
                <a:cubicBezTo>
                  <a:pt x="188976" y="400669"/>
                  <a:pt x="43455" y="72586"/>
                  <a:pt x="6413" y="10144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36" name="フリーフォーム 1535">
            <a:extLst>
              <a:ext uri="{FF2B5EF4-FFF2-40B4-BE49-F238E27FC236}">
                <a16:creationId xmlns:a16="http://schemas.microsoft.com/office/drawing/2014/main" id="{E8C88568-A9DC-9858-AB98-895167E41C73}"/>
              </a:ext>
            </a:extLst>
          </p:cNvPr>
          <p:cNvSpPr/>
          <p:nvPr/>
        </p:nvSpPr>
        <p:spPr>
          <a:xfrm>
            <a:off x="7000785" y="9671002"/>
            <a:ext cx="1161554" cy="1071994"/>
          </a:xfrm>
          <a:custGeom>
            <a:avLst/>
            <a:gdLst>
              <a:gd name="connsiteX0" fmla="*/ 90 w 1161554"/>
              <a:gd name="connsiteY0" fmla="*/ 48 h 1071994"/>
              <a:gd name="connsiteX1" fmla="*/ 254090 w 1161554"/>
              <a:gd name="connsiteY1" fmla="*/ 311198 h 1071994"/>
              <a:gd name="connsiteX2" fmla="*/ 187415 w 1161554"/>
              <a:gd name="connsiteY2" fmla="*/ 250873 h 1071994"/>
              <a:gd name="connsiteX3" fmla="*/ 511265 w 1161554"/>
              <a:gd name="connsiteY3" fmla="*/ 542973 h 1071994"/>
              <a:gd name="connsiteX4" fmla="*/ 479515 w 1161554"/>
              <a:gd name="connsiteY4" fmla="*/ 488998 h 1071994"/>
              <a:gd name="connsiteX5" fmla="*/ 838290 w 1161554"/>
              <a:gd name="connsiteY5" fmla="*/ 844598 h 1071994"/>
              <a:gd name="connsiteX6" fmla="*/ 1152615 w 1161554"/>
              <a:gd name="connsiteY6" fmla="*/ 1050973 h 1071994"/>
              <a:gd name="connsiteX7" fmla="*/ 1003390 w 1161554"/>
              <a:gd name="connsiteY7" fmla="*/ 984298 h 1071994"/>
              <a:gd name="connsiteX8" fmla="*/ 285840 w 1161554"/>
              <a:gd name="connsiteY8" fmla="*/ 336598 h 1071994"/>
              <a:gd name="connsiteX9" fmla="*/ 90 w 1161554"/>
              <a:gd name="connsiteY9" fmla="*/ 48 h 10719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161554" h="1071994">
                <a:moveTo>
                  <a:pt x="90" y="48"/>
                </a:moveTo>
                <a:cubicBezTo>
                  <a:pt x="-5202" y="-4185"/>
                  <a:pt x="222869" y="269394"/>
                  <a:pt x="254090" y="311198"/>
                </a:cubicBezTo>
                <a:cubicBezTo>
                  <a:pt x="285311" y="353002"/>
                  <a:pt x="187415" y="250873"/>
                  <a:pt x="187415" y="250873"/>
                </a:cubicBezTo>
                <a:cubicBezTo>
                  <a:pt x="230278" y="289502"/>
                  <a:pt x="462582" y="503286"/>
                  <a:pt x="511265" y="542973"/>
                </a:cubicBezTo>
                <a:cubicBezTo>
                  <a:pt x="559948" y="582660"/>
                  <a:pt x="425011" y="438727"/>
                  <a:pt x="479515" y="488998"/>
                </a:cubicBezTo>
                <a:cubicBezTo>
                  <a:pt x="534019" y="539269"/>
                  <a:pt x="726107" y="750936"/>
                  <a:pt x="838290" y="844598"/>
                </a:cubicBezTo>
                <a:cubicBezTo>
                  <a:pt x="950473" y="938261"/>
                  <a:pt x="1125098" y="1027690"/>
                  <a:pt x="1152615" y="1050973"/>
                </a:cubicBezTo>
                <a:cubicBezTo>
                  <a:pt x="1180132" y="1074256"/>
                  <a:pt x="1147852" y="1103360"/>
                  <a:pt x="1003390" y="984298"/>
                </a:cubicBezTo>
                <a:cubicBezTo>
                  <a:pt x="858928" y="865236"/>
                  <a:pt x="450411" y="499052"/>
                  <a:pt x="285840" y="336598"/>
                </a:cubicBezTo>
                <a:cubicBezTo>
                  <a:pt x="121269" y="174144"/>
                  <a:pt x="5382" y="4281"/>
                  <a:pt x="90" y="48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37" name="フリーフォーム 1536">
            <a:extLst>
              <a:ext uri="{FF2B5EF4-FFF2-40B4-BE49-F238E27FC236}">
                <a16:creationId xmlns:a16="http://schemas.microsoft.com/office/drawing/2014/main" id="{0B71F41F-0353-55AF-856A-A2513C49A718}"/>
              </a:ext>
            </a:extLst>
          </p:cNvPr>
          <p:cNvSpPr/>
          <p:nvPr/>
        </p:nvSpPr>
        <p:spPr>
          <a:xfrm>
            <a:off x="7086568" y="7778461"/>
            <a:ext cx="247783" cy="705182"/>
          </a:xfrm>
          <a:custGeom>
            <a:avLst/>
            <a:gdLst>
              <a:gd name="connsiteX0" fmla="*/ 32 w 247783"/>
              <a:gd name="connsiteY0" fmla="*/ 289 h 705182"/>
              <a:gd name="connsiteX1" fmla="*/ 215932 w 247783"/>
              <a:gd name="connsiteY1" fmla="*/ 590839 h 705182"/>
              <a:gd name="connsiteX2" fmla="*/ 212757 w 247783"/>
              <a:gd name="connsiteY2" fmla="*/ 501939 h 705182"/>
              <a:gd name="connsiteX3" fmla="*/ 247682 w 247783"/>
              <a:gd name="connsiteY3" fmla="*/ 705139 h 705182"/>
              <a:gd name="connsiteX4" fmla="*/ 200057 w 247783"/>
              <a:gd name="connsiteY4" fmla="*/ 514639 h 705182"/>
              <a:gd name="connsiteX5" fmla="*/ 32 w 247783"/>
              <a:gd name="connsiteY5" fmla="*/ 289 h 7051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47783" h="705182">
                <a:moveTo>
                  <a:pt x="32" y="289"/>
                </a:moveTo>
                <a:cubicBezTo>
                  <a:pt x="2678" y="12989"/>
                  <a:pt x="180478" y="507231"/>
                  <a:pt x="215932" y="590839"/>
                </a:cubicBezTo>
                <a:cubicBezTo>
                  <a:pt x="251386" y="674447"/>
                  <a:pt x="207465" y="482889"/>
                  <a:pt x="212757" y="501939"/>
                </a:cubicBezTo>
                <a:cubicBezTo>
                  <a:pt x="218049" y="520989"/>
                  <a:pt x="249799" y="703022"/>
                  <a:pt x="247682" y="705139"/>
                </a:cubicBezTo>
                <a:cubicBezTo>
                  <a:pt x="245565" y="707256"/>
                  <a:pt x="242920" y="632643"/>
                  <a:pt x="200057" y="514639"/>
                </a:cubicBezTo>
                <a:cubicBezTo>
                  <a:pt x="157195" y="396635"/>
                  <a:pt x="-2614" y="-12411"/>
                  <a:pt x="32" y="28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38" name="フリーフォーム 1537">
            <a:extLst>
              <a:ext uri="{FF2B5EF4-FFF2-40B4-BE49-F238E27FC236}">
                <a16:creationId xmlns:a16="http://schemas.microsoft.com/office/drawing/2014/main" id="{D1ABB063-BE48-3644-7E34-23D97A94CA31}"/>
              </a:ext>
            </a:extLst>
          </p:cNvPr>
          <p:cNvSpPr/>
          <p:nvPr/>
        </p:nvSpPr>
        <p:spPr>
          <a:xfrm>
            <a:off x="7251692" y="8079959"/>
            <a:ext cx="326357" cy="693115"/>
          </a:xfrm>
          <a:custGeom>
            <a:avLst/>
            <a:gdLst>
              <a:gd name="connsiteX0" fmla="*/ 8 w 326357"/>
              <a:gd name="connsiteY0" fmla="*/ 416 h 693115"/>
              <a:gd name="connsiteX1" fmla="*/ 120658 w 326357"/>
              <a:gd name="connsiteY1" fmla="*/ 321091 h 693115"/>
              <a:gd name="connsiteX2" fmla="*/ 123833 w 326357"/>
              <a:gd name="connsiteY2" fmla="*/ 311566 h 693115"/>
              <a:gd name="connsiteX3" fmla="*/ 130183 w 326357"/>
              <a:gd name="connsiteY3" fmla="*/ 467141 h 693115"/>
              <a:gd name="connsiteX4" fmla="*/ 142883 w 326357"/>
              <a:gd name="connsiteY4" fmla="*/ 432216 h 693115"/>
              <a:gd name="connsiteX5" fmla="*/ 292108 w 326357"/>
              <a:gd name="connsiteY5" fmla="*/ 575091 h 693115"/>
              <a:gd name="connsiteX6" fmla="*/ 222258 w 326357"/>
              <a:gd name="connsiteY6" fmla="*/ 536991 h 693115"/>
              <a:gd name="connsiteX7" fmla="*/ 320683 w 326357"/>
              <a:gd name="connsiteY7" fmla="*/ 622716 h 693115"/>
              <a:gd name="connsiteX8" fmla="*/ 307983 w 326357"/>
              <a:gd name="connsiteY8" fmla="*/ 692566 h 693115"/>
              <a:gd name="connsiteX9" fmla="*/ 254008 w 326357"/>
              <a:gd name="connsiteY9" fmla="*/ 584616 h 693115"/>
              <a:gd name="connsiteX10" fmla="*/ 127008 w 326357"/>
              <a:gd name="connsiteY10" fmla="*/ 397291 h 693115"/>
              <a:gd name="connsiteX11" fmla="*/ 8 w 326357"/>
              <a:gd name="connsiteY11" fmla="*/ 416 h 6931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26357" h="693115">
                <a:moveTo>
                  <a:pt x="8" y="416"/>
                </a:moveTo>
                <a:cubicBezTo>
                  <a:pt x="-1050" y="-12284"/>
                  <a:pt x="100020" y="269233"/>
                  <a:pt x="120658" y="321091"/>
                </a:cubicBezTo>
                <a:cubicBezTo>
                  <a:pt x="141296" y="372949"/>
                  <a:pt x="122246" y="287224"/>
                  <a:pt x="123833" y="311566"/>
                </a:cubicBezTo>
                <a:cubicBezTo>
                  <a:pt x="125421" y="335908"/>
                  <a:pt x="127008" y="447033"/>
                  <a:pt x="130183" y="467141"/>
                </a:cubicBezTo>
                <a:cubicBezTo>
                  <a:pt x="133358" y="487249"/>
                  <a:pt x="115896" y="414224"/>
                  <a:pt x="142883" y="432216"/>
                </a:cubicBezTo>
                <a:cubicBezTo>
                  <a:pt x="169870" y="450208"/>
                  <a:pt x="278879" y="557629"/>
                  <a:pt x="292108" y="575091"/>
                </a:cubicBezTo>
                <a:cubicBezTo>
                  <a:pt x="305337" y="592554"/>
                  <a:pt x="217496" y="529054"/>
                  <a:pt x="222258" y="536991"/>
                </a:cubicBezTo>
                <a:cubicBezTo>
                  <a:pt x="227021" y="544929"/>
                  <a:pt x="306396" y="596787"/>
                  <a:pt x="320683" y="622716"/>
                </a:cubicBezTo>
                <a:cubicBezTo>
                  <a:pt x="334970" y="648645"/>
                  <a:pt x="319095" y="698916"/>
                  <a:pt x="307983" y="692566"/>
                </a:cubicBezTo>
                <a:cubicBezTo>
                  <a:pt x="296871" y="686216"/>
                  <a:pt x="284170" y="633828"/>
                  <a:pt x="254008" y="584616"/>
                </a:cubicBezTo>
                <a:cubicBezTo>
                  <a:pt x="223846" y="535404"/>
                  <a:pt x="167754" y="494658"/>
                  <a:pt x="127008" y="397291"/>
                </a:cubicBezTo>
                <a:cubicBezTo>
                  <a:pt x="86262" y="299924"/>
                  <a:pt x="1066" y="13116"/>
                  <a:pt x="8" y="416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39" name="フリーフォーム 1538">
            <a:extLst>
              <a:ext uri="{FF2B5EF4-FFF2-40B4-BE49-F238E27FC236}">
                <a16:creationId xmlns:a16="http://schemas.microsoft.com/office/drawing/2014/main" id="{021CCC4C-3ED9-E98E-07C7-C996AAEBAAE4}"/>
              </a:ext>
            </a:extLst>
          </p:cNvPr>
          <p:cNvSpPr/>
          <p:nvPr/>
        </p:nvSpPr>
        <p:spPr>
          <a:xfrm>
            <a:off x="7521470" y="8800910"/>
            <a:ext cx="375653" cy="545140"/>
          </a:xfrm>
          <a:custGeom>
            <a:avLst/>
            <a:gdLst>
              <a:gd name="connsiteX0" fmla="*/ 105 w 375653"/>
              <a:gd name="connsiteY0" fmla="*/ 190 h 545140"/>
              <a:gd name="connsiteX1" fmla="*/ 190605 w 375653"/>
              <a:gd name="connsiteY1" fmla="*/ 133540 h 545140"/>
              <a:gd name="connsiteX2" fmla="*/ 225530 w 375653"/>
              <a:gd name="connsiteY2" fmla="*/ 193865 h 545140"/>
              <a:gd name="connsiteX3" fmla="*/ 314430 w 375653"/>
              <a:gd name="connsiteY3" fmla="*/ 352615 h 545140"/>
              <a:gd name="connsiteX4" fmla="*/ 282680 w 375653"/>
              <a:gd name="connsiteY4" fmla="*/ 308165 h 545140"/>
              <a:gd name="connsiteX5" fmla="*/ 371580 w 375653"/>
              <a:gd name="connsiteY5" fmla="*/ 536765 h 545140"/>
              <a:gd name="connsiteX6" fmla="*/ 346180 w 375653"/>
              <a:gd name="connsiteY6" fmla="*/ 463740 h 545140"/>
              <a:gd name="connsiteX7" fmla="*/ 219180 w 375653"/>
              <a:gd name="connsiteY7" fmla="*/ 165290 h 545140"/>
              <a:gd name="connsiteX8" fmla="*/ 105 w 375653"/>
              <a:gd name="connsiteY8" fmla="*/ 190 h 5451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75653" h="545140">
                <a:moveTo>
                  <a:pt x="105" y="190"/>
                </a:moveTo>
                <a:cubicBezTo>
                  <a:pt x="-4658" y="-5102"/>
                  <a:pt x="153034" y="101261"/>
                  <a:pt x="190605" y="133540"/>
                </a:cubicBezTo>
                <a:cubicBezTo>
                  <a:pt x="228176" y="165819"/>
                  <a:pt x="204893" y="157353"/>
                  <a:pt x="225530" y="193865"/>
                </a:cubicBezTo>
                <a:cubicBezTo>
                  <a:pt x="246168" y="230378"/>
                  <a:pt x="304905" y="333565"/>
                  <a:pt x="314430" y="352615"/>
                </a:cubicBezTo>
                <a:cubicBezTo>
                  <a:pt x="323955" y="371665"/>
                  <a:pt x="273155" y="277473"/>
                  <a:pt x="282680" y="308165"/>
                </a:cubicBezTo>
                <a:cubicBezTo>
                  <a:pt x="292205" y="338857"/>
                  <a:pt x="360997" y="510836"/>
                  <a:pt x="371580" y="536765"/>
                </a:cubicBezTo>
                <a:cubicBezTo>
                  <a:pt x="382163" y="562694"/>
                  <a:pt x="371580" y="525652"/>
                  <a:pt x="346180" y="463740"/>
                </a:cubicBezTo>
                <a:cubicBezTo>
                  <a:pt x="320780" y="401828"/>
                  <a:pt x="278447" y="238315"/>
                  <a:pt x="219180" y="165290"/>
                </a:cubicBezTo>
                <a:cubicBezTo>
                  <a:pt x="159913" y="92265"/>
                  <a:pt x="4868" y="5482"/>
                  <a:pt x="105" y="19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40" name="フリーフォーム 1539">
            <a:extLst>
              <a:ext uri="{FF2B5EF4-FFF2-40B4-BE49-F238E27FC236}">
                <a16:creationId xmlns:a16="http://schemas.microsoft.com/office/drawing/2014/main" id="{94A98009-EE0D-6D0E-EEFC-DACECB9268EB}"/>
              </a:ext>
            </a:extLst>
          </p:cNvPr>
          <p:cNvSpPr/>
          <p:nvPr/>
        </p:nvSpPr>
        <p:spPr>
          <a:xfrm>
            <a:off x="7014913" y="8465669"/>
            <a:ext cx="736023" cy="841503"/>
          </a:xfrm>
          <a:custGeom>
            <a:avLst/>
            <a:gdLst>
              <a:gd name="connsiteX0" fmla="*/ 5012 w 736023"/>
              <a:gd name="connsiteY0" fmla="*/ 5231 h 841503"/>
              <a:gd name="connsiteX1" fmla="*/ 401887 w 736023"/>
              <a:gd name="connsiteY1" fmla="*/ 424331 h 841503"/>
              <a:gd name="connsiteX2" fmla="*/ 347912 w 736023"/>
              <a:gd name="connsiteY2" fmla="*/ 376706 h 841503"/>
              <a:gd name="connsiteX3" fmla="*/ 459037 w 736023"/>
              <a:gd name="connsiteY3" fmla="*/ 497356 h 841503"/>
              <a:gd name="connsiteX4" fmla="*/ 379662 w 736023"/>
              <a:gd name="connsiteY4" fmla="*/ 462431 h 841503"/>
              <a:gd name="connsiteX5" fmla="*/ 636837 w 736023"/>
              <a:gd name="connsiteY5" fmla="*/ 595781 h 841503"/>
              <a:gd name="connsiteX6" fmla="*/ 522537 w 736023"/>
              <a:gd name="connsiteY6" fmla="*/ 570381 h 841503"/>
              <a:gd name="connsiteX7" fmla="*/ 573337 w 736023"/>
              <a:gd name="connsiteY7" fmla="*/ 618006 h 841503"/>
              <a:gd name="connsiteX8" fmla="*/ 589212 w 736023"/>
              <a:gd name="connsiteY8" fmla="*/ 684681 h 841503"/>
              <a:gd name="connsiteX9" fmla="*/ 643187 w 736023"/>
              <a:gd name="connsiteY9" fmla="*/ 694206 h 841503"/>
              <a:gd name="connsiteX10" fmla="*/ 554287 w 736023"/>
              <a:gd name="connsiteY10" fmla="*/ 719606 h 841503"/>
              <a:gd name="connsiteX11" fmla="*/ 674937 w 736023"/>
              <a:gd name="connsiteY11" fmla="*/ 738656 h 841503"/>
              <a:gd name="connsiteX12" fmla="*/ 633662 w 736023"/>
              <a:gd name="connsiteY12" fmla="*/ 795806 h 841503"/>
              <a:gd name="connsiteX13" fmla="*/ 735262 w 736023"/>
              <a:gd name="connsiteY13" fmla="*/ 792631 h 841503"/>
              <a:gd name="connsiteX14" fmla="*/ 681287 w 736023"/>
              <a:gd name="connsiteY14" fmla="*/ 833906 h 841503"/>
              <a:gd name="connsiteX15" fmla="*/ 703512 w 736023"/>
              <a:gd name="connsiteY15" fmla="*/ 827556 h 841503"/>
              <a:gd name="connsiteX16" fmla="*/ 608262 w 736023"/>
              <a:gd name="connsiteY16" fmla="*/ 697381 h 841503"/>
              <a:gd name="connsiteX17" fmla="*/ 278062 w 736023"/>
              <a:gd name="connsiteY17" fmla="*/ 284631 h 841503"/>
              <a:gd name="connsiteX18" fmla="*/ 179637 w 736023"/>
              <a:gd name="connsiteY18" fmla="*/ 148106 h 841503"/>
              <a:gd name="connsiteX19" fmla="*/ 176462 w 736023"/>
              <a:gd name="connsiteY19" fmla="*/ 186206 h 841503"/>
              <a:gd name="connsiteX20" fmla="*/ 5012 w 736023"/>
              <a:gd name="connsiteY20" fmla="*/ 5231 h 8415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736023" h="841503">
                <a:moveTo>
                  <a:pt x="5012" y="5231"/>
                </a:moveTo>
                <a:lnTo>
                  <a:pt x="401887" y="424331"/>
                </a:lnTo>
                <a:cubicBezTo>
                  <a:pt x="459037" y="486243"/>
                  <a:pt x="338387" y="364535"/>
                  <a:pt x="347912" y="376706"/>
                </a:cubicBezTo>
                <a:cubicBezTo>
                  <a:pt x="357437" y="388877"/>
                  <a:pt x="453745" y="483069"/>
                  <a:pt x="459037" y="497356"/>
                </a:cubicBezTo>
                <a:cubicBezTo>
                  <a:pt x="464329" y="511643"/>
                  <a:pt x="350029" y="446027"/>
                  <a:pt x="379662" y="462431"/>
                </a:cubicBezTo>
                <a:cubicBezTo>
                  <a:pt x="409295" y="478835"/>
                  <a:pt x="613025" y="577789"/>
                  <a:pt x="636837" y="595781"/>
                </a:cubicBezTo>
                <a:cubicBezTo>
                  <a:pt x="660650" y="613773"/>
                  <a:pt x="533120" y="566677"/>
                  <a:pt x="522537" y="570381"/>
                </a:cubicBezTo>
                <a:cubicBezTo>
                  <a:pt x="511954" y="574085"/>
                  <a:pt x="562225" y="598956"/>
                  <a:pt x="573337" y="618006"/>
                </a:cubicBezTo>
                <a:cubicBezTo>
                  <a:pt x="584449" y="637056"/>
                  <a:pt x="577570" y="671981"/>
                  <a:pt x="589212" y="684681"/>
                </a:cubicBezTo>
                <a:cubicBezTo>
                  <a:pt x="600854" y="697381"/>
                  <a:pt x="649008" y="688385"/>
                  <a:pt x="643187" y="694206"/>
                </a:cubicBezTo>
                <a:cubicBezTo>
                  <a:pt x="637366" y="700027"/>
                  <a:pt x="548995" y="712198"/>
                  <a:pt x="554287" y="719606"/>
                </a:cubicBezTo>
                <a:cubicBezTo>
                  <a:pt x="559579" y="727014"/>
                  <a:pt x="661708" y="725956"/>
                  <a:pt x="674937" y="738656"/>
                </a:cubicBezTo>
                <a:cubicBezTo>
                  <a:pt x="688166" y="751356"/>
                  <a:pt x="623608" y="786810"/>
                  <a:pt x="633662" y="795806"/>
                </a:cubicBezTo>
                <a:cubicBezTo>
                  <a:pt x="643716" y="804802"/>
                  <a:pt x="727325" y="786281"/>
                  <a:pt x="735262" y="792631"/>
                </a:cubicBezTo>
                <a:cubicBezTo>
                  <a:pt x="743199" y="798981"/>
                  <a:pt x="686579" y="828085"/>
                  <a:pt x="681287" y="833906"/>
                </a:cubicBezTo>
                <a:cubicBezTo>
                  <a:pt x="675995" y="839727"/>
                  <a:pt x="715683" y="850310"/>
                  <a:pt x="703512" y="827556"/>
                </a:cubicBezTo>
                <a:cubicBezTo>
                  <a:pt x="691341" y="804802"/>
                  <a:pt x="679170" y="787868"/>
                  <a:pt x="608262" y="697381"/>
                </a:cubicBezTo>
                <a:cubicBezTo>
                  <a:pt x="537354" y="606894"/>
                  <a:pt x="349500" y="376177"/>
                  <a:pt x="278062" y="284631"/>
                </a:cubicBezTo>
                <a:cubicBezTo>
                  <a:pt x="206624" y="193085"/>
                  <a:pt x="196570" y="164510"/>
                  <a:pt x="179637" y="148106"/>
                </a:cubicBezTo>
                <a:cubicBezTo>
                  <a:pt x="162704" y="131702"/>
                  <a:pt x="200274" y="208431"/>
                  <a:pt x="176462" y="186206"/>
                </a:cubicBezTo>
                <a:cubicBezTo>
                  <a:pt x="152650" y="163981"/>
                  <a:pt x="-32559" y="-34456"/>
                  <a:pt x="5012" y="5231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41" name="フリーフォーム 1540">
            <a:extLst>
              <a:ext uri="{FF2B5EF4-FFF2-40B4-BE49-F238E27FC236}">
                <a16:creationId xmlns:a16="http://schemas.microsoft.com/office/drawing/2014/main" id="{5FB7DA62-DF52-D8B8-CD90-62843516FB8F}"/>
              </a:ext>
            </a:extLst>
          </p:cNvPr>
          <p:cNvSpPr/>
          <p:nvPr/>
        </p:nvSpPr>
        <p:spPr>
          <a:xfrm>
            <a:off x="7673746" y="9226398"/>
            <a:ext cx="318373" cy="733578"/>
          </a:xfrm>
          <a:custGeom>
            <a:avLst/>
            <a:gdLst>
              <a:gd name="connsiteX0" fmla="*/ 229 w 318373"/>
              <a:gd name="connsiteY0" fmla="*/ 152 h 733578"/>
              <a:gd name="connsiteX1" fmla="*/ 149454 w 318373"/>
              <a:gd name="connsiteY1" fmla="*/ 200177 h 733578"/>
              <a:gd name="connsiteX2" fmla="*/ 152629 w 318373"/>
              <a:gd name="connsiteY2" fmla="*/ 187477 h 733578"/>
              <a:gd name="connsiteX3" fmla="*/ 98654 w 318373"/>
              <a:gd name="connsiteY3" fmla="*/ 235102 h 733578"/>
              <a:gd name="connsiteX4" fmla="*/ 136754 w 318373"/>
              <a:gd name="connsiteY4" fmla="*/ 282727 h 733578"/>
              <a:gd name="connsiteX5" fmla="*/ 139929 w 318373"/>
              <a:gd name="connsiteY5" fmla="*/ 244627 h 733578"/>
              <a:gd name="connsiteX6" fmla="*/ 158979 w 318373"/>
              <a:gd name="connsiteY6" fmla="*/ 301777 h 733578"/>
              <a:gd name="connsiteX7" fmla="*/ 130404 w 318373"/>
              <a:gd name="connsiteY7" fmla="*/ 336702 h 733578"/>
              <a:gd name="connsiteX8" fmla="*/ 155804 w 318373"/>
              <a:gd name="connsiteY8" fmla="*/ 339877 h 733578"/>
              <a:gd name="connsiteX9" fmla="*/ 168504 w 318373"/>
              <a:gd name="connsiteY9" fmla="*/ 435127 h 733578"/>
              <a:gd name="connsiteX10" fmla="*/ 197079 w 318373"/>
              <a:gd name="connsiteY10" fmla="*/ 412902 h 733578"/>
              <a:gd name="connsiteX11" fmla="*/ 305029 w 318373"/>
              <a:gd name="connsiteY11" fmla="*/ 524027 h 733578"/>
              <a:gd name="connsiteX12" fmla="*/ 301854 w 318373"/>
              <a:gd name="connsiteY12" fmla="*/ 565302 h 733578"/>
              <a:gd name="connsiteX13" fmla="*/ 292329 w 318373"/>
              <a:gd name="connsiteY13" fmla="*/ 733577 h 733578"/>
              <a:gd name="connsiteX14" fmla="*/ 308204 w 318373"/>
              <a:gd name="connsiteY14" fmla="*/ 562127 h 733578"/>
              <a:gd name="connsiteX15" fmla="*/ 114529 w 318373"/>
              <a:gd name="connsiteY15" fmla="*/ 263677 h 733578"/>
              <a:gd name="connsiteX16" fmla="*/ 114529 w 318373"/>
              <a:gd name="connsiteY16" fmla="*/ 168427 h 733578"/>
              <a:gd name="connsiteX17" fmla="*/ 229 w 318373"/>
              <a:gd name="connsiteY17" fmla="*/ 152 h 7335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318373" h="733578">
                <a:moveTo>
                  <a:pt x="229" y="152"/>
                </a:moveTo>
                <a:cubicBezTo>
                  <a:pt x="6050" y="5444"/>
                  <a:pt x="124054" y="168956"/>
                  <a:pt x="149454" y="200177"/>
                </a:cubicBezTo>
                <a:cubicBezTo>
                  <a:pt x="174854" y="231398"/>
                  <a:pt x="161096" y="181656"/>
                  <a:pt x="152629" y="187477"/>
                </a:cubicBezTo>
                <a:cubicBezTo>
                  <a:pt x="144162" y="193298"/>
                  <a:pt x="101300" y="219227"/>
                  <a:pt x="98654" y="235102"/>
                </a:cubicBezTo>
                <a:cubicBezTo>
                  <a:pt x="96008" y="250977"/>
                  <a:pt x="129875" y="281140"/>
                  <a:pt x="136754" y="282727"/>
                </a:cubicBezTo>
                <a:cubicBezTo>
                  <a:pt x="143633" y="284314"/>
                  <a:pt x="136225" y="241452"/>
                  <a:pt x="139929" y="244627"/>
                </a:cubicBezTo>
                <a:cubicBezTo>
                  <a:pt x="143633" y="247802"/>
                  <a:pt x="160567" y="286431"/>
                  <a:pt x="158979" y="301777"/>
                </a:cubicBezTo>
                <a:cubicBezTo>
                  <a:pt x="157392" y="317123"/>
                  <a:pt x="130933" y="330352"/>
                  <a:pt x="130404" y="336702"/>
                </a:cubicBezTo>
                <a:cubicBezTo>
                  <a:pt x="129875" y="343052"/>
                  <a:pt x="149454" y="323473"/>
                  <a:pt x="155804" y="339877"/>
                </a:cubicBezTo>
                <a:cubicBezTo>
                  <a:pt x="162154" y="356281"/>
                  <a:pt x="161625" y="422956"/>
                  <a:pt x="168504" y="435127"/>
                </a:cubicBezTo>
                <a:cubicBezTo>
                  <a:pt x="175383" y="447298"/>
                  <a:pt x="174325" y="398085"/>
                  <a:pt x="197079" y="412902"/>
                </a:cubicBezTo>
                <a:cubicBezTo>
                  <a:pt x="219833" y="427719"/>
                  <a:pt x="287566" y="498627"/>
                  <a:pt x="305029" y="524027"/>
                </a:cubicBezTo>
                <a:cubicBezTo>
                  <a:pt x="322492" y="549427"/>
                  <a:pt x="303971" y="530377"/>
                  <a:pt x="301854" y="565302"/>
                </a:cubicBezTo>
                <a:cubicBezTo>
                  <a:pt x="299737" y="600227"/>
                  <a:pt x="291271" y="734106"/>
                  <a:pt x="292329" y="733577"/>
                </a:cubicBezTo>
                <a:cubicBezTo>
                  <a:pt x="293387" y="733048"/>
                  <a:pt x="337837" y="640444"/>
                  <a:pt x="308204" y="562127"/>
                </a:cubicBezTo>
                <a:cubicBezTo>
                  <a:pt x="278571" y="483810"/>
                  <a:pt x="146808" y="329294"/>
                  <a:pt x="114529" y="263677"/>
                </a:cubicBezTo>
                <a:cubicBezTo>
                  <a:pt x="82250" y="198060"/>
                  <a:pt x="127758" y="208114"/>
                  <a:pt x="114529" y="168427"/>
                </a:cubicBezTo>
                <a:cubicBezTo>
                  <a:pt x="101300" y="128740"/>
                  <a:pt x="-5592" y="-5140"/>
                  <a:pt x="229" y="15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42" name="フリーフォーム 1541">
            <a:extLst>
              <a:ext uri="{FF2B5EF4-FFF2-40B4-BE49-F238E27FC236}">
                <a16:creationId xmlns:a16="http://schemas.microsoft.com/office/drawing/2014/main" id="{EA2B42AD-B8DC-0220-CA98-7A2DBC39ED99}"/>
              </a:ext>
            </a:extLst>
          </p:cNvPr>
          <p:cNvSpPr/>
          <p:nvPr/>
        </p:nvSpPr>
        <p:spPr>
          <a:xfrm>
            <a:off x="6312812" y="7776119"/>
            <a:ext cx="724276" cy="768304"/>
          </a:xfrm>
          <a:custGeom>
            <a:avLst/>
            <a:gdLst>
              <a:gd name="connsiteX0" fmla="*/ 2263 w 724276"/>
              <a:gd name="connsiteY0" fmla="*/ 2631 h 768304"/>
              <a:gd name="connsiteX1" fmla="*/ 338813 w 724276"/>
              <a:gd name="connsiteY1" fmla="*/ 415381 h 768304"/>
              <a:gd name="connsiteX2" fmla="*/ 316588 w 724276"/>
              <a:gd name="connsiteY2" fmla="*/ 396331 h 768304"/>
              <a:gd name="connsiteX3" fmla="*/ 710288 w 724276"/>
              <a:gd name="connsiteY3" fmla="*/ 758281 h 768304"/>
              <a:gd name="connsiteX4" fmla="*/ 595988 w 724276"/>
              <a:gd name="connsiteY4" fmla="*/ 631281 h 768304"/>
              <a:gd name="connsiteX5" fmla="*/ 211813 w 724276"/>
              <a:gd name="connsiteY5" fmla="*/ 256631 h 768304"/>
              <a:gd name="connsiteX6" fmla="*/ 2263 w 724276"/>
              <a:gd name="connsiteY6" fmla="*/ 2631 h 7683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724276" h="768304">
                <a:moveTo>
                  <a:pt x="2263" y="2631"/>
                </a:moveTo>
                <a:cubicBezTo>
                  <a:pt x="23430" y="29089"/>
                  <a:pt x="286426" y="349764"/>
                  <a:pt x="338813" y="415381"/>
                </a:cubicBezTo>
                <a:cubicBezTo>
                  <a:pt x="391200" y="480998"/>
                  <a:pt x="316588" y="396331"/>
                  <a:pt x="316588" y="396331"/>
                </a:cubicBezTo>
                <a:cubicBezTo>
                  <a:pt x="378500" y="453481"/>
                  <a:pt x="663721" y="719123"/>
                  <a:pt x="710288" y="758281"/>
                </a:cubicBezTo>
                <a:cubicBezTo>
                  <a:pt x="756855" y="797439"/>
                  <a:pt x="679067" y="714889"/>
                  <a:pt x="595988" y="631281"/>
                </a:cubicBezTo>
                <a:cubicBezTo>
                  <a:pt x="512909" y="547673"/>
                  <a:pt x="310767" y="357702"/>
                  <a:pt x="211813" y="256631"/>
                </a:cubicBezTo>
                <a:cubicBezTo>
                  <a:pt x="112859" y="155560"/>
                  <a:pt x="-18904" y="-23827"/>
                  <a:pt x="2263" y="2631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44" name="フリーフォーム 1543">
            <a:extLst>
              <a:ext uri="{FF2B5EF4-FFF2-40B4-BE49-F238E27FC236}">
                <a16:creationId xmlns:a16="http://schemas.microsoft.com/office/drawing/2014/main" id="{64996B99-102A-AA4F-C1B2-DEC4E0DF9A5A}"/>
              </a:ext>
            </a:extLst>
          </p:cNvPr>
          <p:cNvSpPr/>
          <p:nvPr/>
        </p:nvSpPr>
        <p:spPr>
          <a:xfrm>
            <a:off x="5460703" y="4806912"/>
            <a:ext cx="197147" cy="1014675"/>
          </a:xfrm>
          <a:custGeom>
            <a:avLst/>
            <a:gdLst>
              <a:gd name="connsiteX0" fmla="*/ 297 w 197147"/>
              <a:gd name="connsiteY0" fmla="*/ 47663 h 1014675"/>
              <a:gd name="connsiteX1" fmla="*/ 139997 w 197147"/>
              <a:gd name="connsiteY1" fmla="*/ 3213 h 1014675"/>
              <a:gd name="connsiteX2" fmla="*/ 70147 w 197147"/>
              <a:gd name="connsiteY2" fmla="*/ 82588 h 1014675"/>
              <a:gd name="connsiteX3" fmla="*/ 139997 w 197147"/>
              <a:gd name="connsiteY3" fmla="*/ 152438 h 1014675"/>
              <a:gd name="connsiteX4" fmla="*/ 124122 w 197147"/>
              <a:gd name="connsiteY4" fmla="*/ 127038 h 1014675"/>
              <a:gd name="connsiteX5" fmla="*/ 146347 w 197147"/>
              <a:gd name="connsiteY5" fmla="*/ 171488 h 1014675"/>
              <a:gd name="connsiteX6" fmla="*/ 86022 w 197147"/>
              <a:gd name="connsiteY6" fmla="*/ 254038 h 1014675"/>
              <a:gd name="connsiteX7" fmla="*/ 197147 w 197147"/>
              <a:gd name="connsiteY7" fmla="*/ 203238 h 1014675"/>
              <a:gd name="connsiteX8" fmla="*/ 86022 w 197147"/>
              <a:gd name="connsiteY8" fmla="*/ 361988 h 1014675"/>
              <a:gd name="connsiteX9" fmla="*/ 190797 w 197147"/>
              <a:gd name="connsiteY9" fmla="*/ 339763 h 1014675"/>
              <a:gd name="connsiteX10" fmla="*/ 133647 w 197147"/>
              <a:gd name="connsiteY10" fmla="*/ 495338 h 1014675"/>
              <a:gd name="connsiteX11" fmla="*/ 73322 w 197147"/>
              <a:gd name="connsiteY11" fmla="*/ 647738 h 1014675"/>
              <a:gd name="connsiteX12" fmla="*/ 117772 w 197147"/>
              <a:gd name="connsiteY12" fmla="*/ 600113 h 1014675"/>
              <a:gd name="connsiteX13" fmla="*/ 76497 w 197147"/>
              <a:gd name="connsiteY13" fmla="*/ 720763 h 1014675"/>
              <a:gd name="connsiteX14" fmla="*/ 79672 w 197147"/>
              <a:gd name="connsiteY14" fmla="*/ 939838 h 1014675"/>
              <a:gd name="connsiteX15" fmla="*/ 76497 w 197147"/>
              <a:gd name="connsiteY15" fmla="*/ 850938 h 1014675"/>
              <a:gd name="connsiteX16" fmla="*/ 22522 w 197147"/>
              <a:gd name="connsiteY16" fmla="*/ 1012863 h 1014675"/>
              <a:gd name="connsiteX17" fmla="*/ 92372 w 197147"/>
              <a:gd name="connsiteY17" fmla="*/ 723938 h 1014675"/>
              <a:gd name="connsiteX18" fmla="*/ 152697 w 197147"/>
              <a:gd name="connsiteY18" fmla="*/ 196888 h 1014675"/>
              <a:gd name="connsiteX19" fmla="*/ 105072 w 197147"/>
              <a:gd name="connsiteY19" fmla="*/ 257213 h 1014675"/>
              <a:gd name="connsiteX20" fmla="*/ 101897 w 197147"/>
              <a:gd name="connsiteY20" fmla="*/ 9563 h 1014675"/>
              <a:gd name="connsiteX21" fmla="*/ 297 w 197147"/>
              <a:gd name="connsiteY21" fmla="*/ 47663 h 1014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197147" h="1014675">
                <a:moveTo>
                  <a:pt x="297" y="47663"/>
                </a:moveTo>
                <a:cubicBezTo>
                  <a:pt x="6647" y="46605"/>
                  <a:pt x="128355" y="-2608"/>
                  <a:pt x="139997" y="3213"/>
                </a:cubicBezTo>
                <a:cubicBezTo>
                  <a:pt x="151639" y="9034"/>
                  <a:pt x="70147" y="57717"/>
                  <a:pt x="70147" y="82588"/>
                </a:cubicBezTo>
                <a:cubicBezTo>
                  <a:pt x="70147" y="107459"/>
                  <a:pt x="131001" y="145030"/>
                  <a:pt x="139997" y="152438"/>
                </a:cubicBezTo>
                <a:cubicBezTo>
                  <a:pt x="148993" y="159846"/>
                  <a:pt x="123064" y="123863"/>
                  <a:pt x="124122" y="127038"/>
                </a:cubicBezTo>
                <a:cubicBezTo>
                  <a:pt x="125180" y="130213"/>
                  <a:pt x="152697" y="150321"/>
                  <a:pt x="146347" y="171488"/>
                </a:cubicBezTo>
                <a:cubicBezTo>
                  <a:pt x="139997" y="192655"/>
                  <a:pt x="77555" y="248746"/>
                  <a:pt x="86022" y="254038"/>
                </a:cubicBezTo>
                <a:cubicBezTo>
                  <a:pt x="94489" y="259330"/>
                  <a:pt x="197147" y="185246"/>
                  <a:pt x="197147" y="203238"/>
                </a:cubicBezTo>
                <a:cubicBezTo>
                  <a:pt x="197147" y="221230"/>
                  <a:pt x="87080" y="339234"/>
                  <a:pt x="86022" y="361988"/>
                </a:cubicBezTo>
                <a:cubicBezTo>
                  <a:pt x="84964" y="384742"/>
                  <a:pt x="182860" y="317538"/>
                  <a:pt x="190797" y="339763"/>
                </a:cubicBezTo>
                <a:cubicBezTo>
                  <a:pt x="198735" y="361988"/>
                  <a:pt x="153226" y="444009"/>
                  <a:pt x="133647" y="495338"/>
                </a:cubicBezTo>
                <a:cubicBezTo>
                  <a:pt x="114068" y="546667"/>
                  <a:pt x="75968" y="630275"/>
                  <a:pt x="73322" y="647738"/>
                </a:cubicBezTo>
                <a:cubicBezTo>
                  <a:pt x="70676" y="665201"/>
                  <a:pt x="117243" y="587942"/>
                  <a:pt x="117772" y="600113"/>
                </a:cubicBezTo>
                <a:cubicBezTo>
                  <a:pt x="118301" y="612284"/>
                  <a:pt x="82847" y="664142"/>
                  <a:pt x="76497" y="720763"/>
                </a:cubicBezTo>
                <a:cubicBezTo>
                  <a:pt x="70147" y="777384"/>
                  <a:pt x="79672" y="918142"/>
                  <a:pt x="79672" y="939838"/>
                </a:cubicBezTo>
                <a:cubicBezTo>
                  <a:pt x="79672" y="961534"/>
                  <a:pt x="86022" y="838767"/>
                  <a:pt x="76497" y="850938"/>
                </a:cubicBezTo>
                <a:cubicBezTo>
                  <a:pt x="66972" y="863109"/>
                  <a:pt x="19876" y="1034030"/>
                  <a:pt x="22522" y="1012863"/>
                </a:cubicBezTo>
                <a:cubicBezTo>
                  <a:pt x="25168" y="991696"/>
                  <a:pt x="70676" y="859934"/>
                  <a:pt x="92372" y="723938"/>
                </a:cubicBezTo>
                <a:cubicBezTo>
                  <a:pt x="114068" y="587942"/>
                  <a:pt x="150580" y="274675"/>
                  <a:pt x="152697" y="196888"/>
                </a:cubicBezTo>
                <a:cubicBezTo>
                  <a:pt x="154814" y="119101"/>
                  <a:pt x="113539" y="288434"/>
                  <a:pt x="105072" y="257213"/>
                </a:cubicBezTo>
                <a:cubicBezTo>
                  <a:pt x="96605" y="225992"/>
                  <a:pt x="112480" y="45017"/>
                  <a:pt x="101897" y="9563"/>
                </a:cubicBezTo>
                <a:cubicBezTo>
                  <a:pt x="91314" y="-25891"/>
                  <a:pt x="-6053" y="48721"/>
                  <a:pt x="297" y="47663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45" name="フリーフォーム 1544">
            <a:extLst>
              <a:ext uri="{FF2B5EF4-FFF2-40B4-BE49-F238E27FC236}">
                <a16:creationId xmlns:a16="http://schemas.microsoft.com/office/drawing/2014/main" id="{4E635D12-9CC4-F690-4B11-3242E387CB93}"/>
              </a:ext>
            </a:extLst>
          </p:cNvPr>
          <p:cNvSpPr/>
          <p:nvPr/>
        </p:nvSpPr>
        <p:spPr>
          <a:xfrm>
            <a:off x="5742402" y="5301790"/>
            <a:ext cx="375929" cy="369143"/>
          </a:xfrm>
          <a:custGeom>
            <a:avLst/>
            <a:gdLst>
              <a:gd name="connsiteX0" fmla="*/ 55148 w 375929"/>
              <a:gd name="connsiteY0" fmla="*/ 48085 h 369143"/>
              <a:gd name="connsiteX1" fmla="*/ 239298 w 375929"/>
              <a:gd name="connsiteY1" fmla="*/ 248110 h 369143"/>
              <a:gd name="connsiteX2" fmla="*/ 207548 w 375929"/>
              <a:gd name="connsiteY2" fmla="*/ 365585 h 369143"/>
              <a:gd name="connsiteX3" fmla="*/ 283748 w 375929"/>
              <a:gd name="connsiteY3" fmla="*/ 340185 h 369143"/>
              <a:gd name="connsiteX4" fmla="*/ 207548 w 375929"/>
              <a:gd name="connsiteY4" fmla="*/ 356060 h 369143"/>
              <a:gd name="connsiteX5" fmla="*/ 375823 w 375929"/>
              <a:gd name="connsiteY5" fmla="*/ 359235 h 369143"/>
              <a:gd name="connsiteX6" fmla="*/ 232948 w 375929"/>
              <a:gd name="connsiteY6" fmla="*/ 356060 h 369143"/>
              <a:gd name="connsiteX7" fmla="*/ 229773 w 375929"/>
              <a:gd name="connsiteY7" fmla="*/ 225885 h 369143"/>
              <a:gd name="connsiteX8" fmla="*/ 10698 w 375929"/>
              <a:gd name="connsiteY8" fmla="*/ 13160 h 369143"/>
              <a:gd name="connsiteX9" fmla="*/ 55148 w 375929"/>
              <a:gd name="connsiteY9" fmla="*/ 48085 h 3691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75929" h="369143">
                <a:moveTo>
                  <a:pt x="55148" y="48085"/>
                </a:moveTo>
                <a:cubicBezTo>
                  <a:pt x="93248" y="87243"/>
                  <a:pt x="213898" y="195193"/>
                  <a:pt x="239298" y="248110"/>
                </a:cubicBezTo>
                <a:cubicBezTo>
                  <a:pt x="264698" y="301027"/>
                  <a:pt x="200140" y="350239"/>
                  <a:pt x="207548" y="365585"/>
                </a:cubicBezTo>
                <a:cubicBezTo>
                  <a:pt x="214956" y="380931"/>
                  <a:pt x="283748" y="341772"/>
                  <a:pt x="283748" y="340185"/>
                </a:cubicBezTo>
                <a:cubicBezTo>
                  <a:pt x="283748" y="338598"/>
                  <a:pt x="192202" y="352885"/>
                  <a:pt x="207548" y="356060"/>
                </a:cubicBezTo>
                <a:cubicBezTo>
                  <a:pt x="222894" y="359235"/>
                  <a:pt x="371590" y="359235"/>
                  <a:pt x="375823" y="359235"/>
                </a:cubicBezTo>
                <a:cubicBezTo>
                  <a:pt x="380056" y="359235"/>
                  <a:pt x="257290" y="378285"/>
                  <a:pt x="232948" y="356060"/>
                </a:cubicBezTo>
                <a:cubicBezTo>
                  <a:pt x="208606" y="333835"/>
                  <a:pt x="266815" y="283035"/>
                  <a:pt x="229773" y="225885"/>
                </a:cubicBezTo>
                <a:cubicBezTo>
                  <a:pt x="192731" y="168735"/>
                  <a:pt x="39802" y="43322"/>
                  <a:pt x="10698" y="13160"/>
                </a:cubicBezTo>
                <a:cubicBezTo>
                  <a:pt x="-18406" y="-17002"/>
                  <a:pt x="17048" y="8927"/>
                  <a:pt x="55148" y="48085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46" name="フリーフォーム 1545">
            <a:extLst>
              <a:ext uri="{FF2B5EF4-FFF2-40B4-BE49-F238E27FC236}">
                <a16:creationId xmlns:a16="http://schemas.microsoft.com/office/drawing/2014/main" id="{D8E1D925-FB43-A4DE-7595-881F61B6B8AF}"/>
              </a:ext>
            </a:extLst>
          </p:cNvPr>
          <p:cNvSpPr/>
          <p:nvPr/>
        </p:nvSpPr>
        <p:spPr>
          <a:xfrm>
            <a:off x="5845158" y="6041964"/>
            <a:ext cx="121771" cy="426772"/>
          </a:xfrm>
          <a:custGeom>
            <a:avLst/>
            <a:gdLst>
              <a:gd name="connsiteX0" fmla="*/ 88917 w 121771"/>
              <a:gd name="connsiteY0" fmla="*/ 61 h 426772"/>
              <a:gd name="connsiteX1" fmla="*/ 15892 w 121771"/>
              <a:gd name="connsiteY1" fmla="*/ 120711 h 426772"/>
              <a:gd name="connsiteX2" fmla="*/ 120667 w 121771"/>
              <a:gd name="connsiteY2" fmla="*/ 419161 h 426772"/>
              <a:gd name="connsiteX3" fmla="*/ 66692 w 121771"/>
              <a:gd name="connsiteY3" fmla="*/ 320736 h 426772"/>
              <a:gd name="connsiteX4" fmla="*/ 17 w 121771"/>
              <a:gd name="connsiteY4" fmla="*/ 133411 h 426772"/>
              <a:gd name="connsiteX5" fmla="*/ 88917 w 121771"/>
              <a:gd name="connsiteY5" fmla="*/ 61 h 4267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21771" h="426772">
                <a:moveTo>
                  <a:pt x="88917" y="61"/>
                </a:moveTo>
                <a:cubicBezTo>
                  <a:pt x="91563" y="-2056"/>
                  <a:pt x="10600" y="50861"/>
                  <a:pt x="15892" y="120711"/>
                </a:cubicBezTo>
                <a:cubicBezTo>
                  <a:pt x="21184" y="190561"/>
                  <a:pt x="112200" y="385824"/>
                  <a:pt x="120667" y="419161"/>
                </a:cubicBezTo>
                <a:cubicBezTo>
                  <a:pt x="129134" y="452498"/>
                  <a:pt x="86800" y="368361"/>
                  <a:pt x="66692" y="320736"/>
                </a:cubicBezTo>
                <a:cubicBezTo>
                  <a:pt x="46584" y="273111"/>
                  <a:pt x="-1041" y="188444"/>
                  <a:pt x="17" y="133411"/>
                </a:cubicBezTo>
                <a:cubicBezTo>
                  <a:pt x="1075" y="78378"/>
                  <a:pt x="86271" y="2178"/>
                  <a:pt x="88917" y="61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47" name="フリーフォーム 1546">
            <a:extLst>
              <a:ext uri="{FF2B5EF4-FFF2-40B4-BE49-F238E27FC236}">
                <a16:creationId xmlns:a16="http://schemas.microsoft.com/office/drawing/2014/main" id="{C96B2FFB-2A67-2376-B974-9AA0F17EA62B}"/>
              </a:ext>
            </a:extLst>
          </p:cNvPr>
          <p:cNvSpPr/>
          <p:nvPr/>
        </p:nvSpPr>
        <p:spPr>
          <a:xfrm>
            <a:off x="6072643" y="6271937"/>
            <a:ext cx="305123" cy="97139"/>
          </a:xfrm>
          <a:custGeom>
            <a:avLst/>
            <a:gdLst>
              <a:gd name="connsiteX0" fmla="*/ 1132 w 305123"/>
              <a:gd name="connsiteY0" fmla="*/ 97113 h 97139"/>
              <a:gd name="connsiteX1" fmla="*/ 156707 w 305123"/>
              <a:gd name="connsiteY1" fmla="*/ 5038 h 97139"/>
              <a:gd name="connsiteX2" fmla="*/ 302757 w 305123"/>
              <a:gd name="connsiteY2" fmla="*/ 11388 h 97139"/>
              <a:gd name="connsiteX3" fmla="*/ 236082 w 305123"/>
              <a:gd name="connsiteY3" fmla="*/ 8213 h 97139"/>
              <a:gd name="connsiteX4" fmla="*/ 93207 w 305123"/>
              <a:gd name="connsiteY4" fmla="*/ 14563 h 97139"/>
              <a:gd name="connsiteX5" fmla="*/ 1132 w 305123"/>
              <a:gd name="connsiteY5" fmla="*/ 97113 h 971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05123" h="97139">
                <a:moveTo>
                  <a:pt x="1132" y="97113"/>
                </a:moveTo>
                <a:cubicBezTo>
                  <a:pt x="11715" y="95525"/>
                  <a:pt x="106436" y="19325"/>
                  <a:pt x="156707" y="5038"/>
                </a:cubicBezTo>
                <a:cubicBezTo>
                  <a:pt x="206978" y="-9249"/>
                  <a:pt x="302757" y="11388"/>
                  <a:pt x="302757" y="11388"/>
                </a:cubicBezTo>
                <a:cubicBezTo>
                  <a:pt x="315986" y="11917"/>
                  <a:pt x="271007" y="7684"/>
                  <a:pt x="236082" y="8213"/>
                </a:cubicBezTo>
                <a:cubicBezTo>
                  <a:pt x="201157" y="8742"/>
                  <a:pt x="129719" y="805"/>
                  <a:pt x="93207" y="14563"/>
                </a:cubicBezTo>
                <a:cubicBezTo>
                  <a:pt x="56695" y="28321"/>
                  <a:pt x="-9451" y="98701"/>
                  <a:pt x="1132" y="97113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48" name="フリーフォーム 1547">
            <a:extLst>
              <a:ext uri="{FF2B5EF4-FFF2-40B4-BE49-F238E27FC236}">
                <a16:creationId xmlns:a16="http://schemas.microsoft.com/office/drawing/2014/main" id="{72D95D4E-F827-A080-2DB6-AF04E91CC158}"/>
              </a:ext>
            </a:extLst>
          </p:cNvPr>
          <p:cNvSpPr/>
          <p:nvPr/>
        </p:nvSpPr>
        <p:spPr>
          <a:xfrm>
            <a:off x="6323749" y="6181188"/>
            <a:ext cx="183553" cy="429169"/>
          </a:xfrm>
          <a:custGeom>
            <a:avLst/>
            <a:gdLst>
              <a:gd name="connsiteX0" fmla="*/ 851 w 183553"/>
              <a:gd name="connsiteY0" fmla="*/ 537 h 429169"/>
              <a:gd name="connsiteX1" fmla="*/ 140551 w 183553"/>
              <a:gd name="connsiteY1" fmla="*/ 311687 h 429169"/>
              <a:gd name="connsiteX2" fmla="*/ 175476 w 183553"/>
              <a:gd name="connsiteY2" fmla="*/ 410112 h 429169"/>
              <a:gd name="connsiteX3" fmla="*/ 175476 w 183553"/>
              <a:gd name="connsiteY3" fmla="*/ 413287 h 429169"/>
              <a:gd name="connsiteX4" fmla="*/ 86576 w 183553"/>
              <a:gd name="connsiteY4" fmla="*/ 241837 h 429169"/>
              <a:gd name="connsiteX5" fmla="*/ 851 w 183553"/>
              <a:gd name="connsiteY5" fmla="*/ 537 h 4291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3553" h="429169">
                <a:moveTo>
                  <a:pt x="851" y="537"/>
                </a:moveTo>
                <a:cubicBezTo>
                  <a:pt x="9847" y="12179"/>
                  <a:pt x="111447" y="243425"/>
                  <a:pt x="140551" y="311687"/>
                </a:cubicBezTo>
                <a:cubicBezTo>
                  <a:pt x="169655" y="379950"/>
                  <a:pt x="175476" y="410112"/>
                  <a:pt x="175476" y="410112"/>
                </a:cubicBezTo>
                <a:cubicBezTo>
                  <a:pt x="181297" y="427045"/>
                  <a:pt x="190293" y="441333"/>
                  <a:pt x="175476" y="413287"/>
                </a:cubicBezTo>
                <a:cubicBezTo>
                  <a:pt x="160659" y="385241"/>
                  <a:pt x="116738" y="314333"/>
                  <a:pt x="86576" y="241837"/>
                </a:cubicBezTo>
                <a:cubicBezTo>
                  <a:pt x="56414" y="169341"/>
                  <a:pt x="-8145" y="-11105"/>
                  <a:pt x="851" y="537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49" name="フリーフォーム 1548">
            <a:extLst>
              <a:ext uri="{FF2B5EF4-FFF2-40B4-BE49-F238E27FC236}">
                <a16:creationId xmlns:a16="http://schemas.microsoft.com/office/drawing/2014/main" id="{2A9F0F84-FB28-D6DE-99F5-23039E7C002C}"/>
              </a:ext>
            </a:extLst>
          </p:cNvPr>
          <p:cNvSpPr/>
          <p:nvPr/>
        </p:nvSpPr>
        <p:spPr>
          <a:xfrm>
            <a:off x="6499201" y="6630513"/>
            <a:ext cx="265754" cy="644430"/>
          </a:xfrm>
          <a:custGeom>
            <a:avLst/>
            <a:gdLst>
              <a:gd name="connsiteX0" fmla="*/ 3199 w 265754"/>
              <a:gd name="connsiteY0" fmla="*/ 5237 h 644430"/>
              <a:gd name="connsiteX1" fmla="*/ 254024 w 265754"/>
              <a:gd name="connsiteY1" fmla="*/ 608487 h 644430"/>
              <a:gd name="connsiteX2" fmla="*/ 212749 w 265754"/>
              <a:gd name="connsiteY2" fmla="*/ 548162 h 644430"/>
              <a:gd name="connsiteX3" fmla="*/ 107974 w 265754"/>
              <a:gd name="connsiteY3" fmla="*/ 322737 h 644430"/>
              <a:gd name="connsiteX4" fmla="*/ 111149 w 265754"/>
              <a:gd name="connsiteY4" fmla="*/ 316387 h 644430"/>
              <a:gd name="connsiteX5" fmla="*/ 3199 w 265754"/>
              <a:gd name="connsiteY5" fmla="*/ 5237 h 6444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65754" h="644430">
                <a:moveTo>
                  <a:pt x="3199" y="5237"/>
                </a:moveTo>
                <a:cubicBezTo>
                  <a:pt x="27011" y="53920"/>
                  <a:pt x="219099" y="518000"/>
                  <a:pt x="254024" y="608487"/>
                </a:cubicBezTo>
                <a:cubicBezTo>
                  <a:pt x="288949" y="698974"/>
                  <a:pt x="237091" y="595787"/>
                  <a:pt x="212749" y="548162"/>
                </a:cubicBezTo>
                <a:cubicBezTo>
                  <a:pt x="188407" y="500537"/>
                  <a:pt x="124907" y="361366"/>
                  <a:pt x="107974" y="322737"/>
                </a:cubicBezTo>
                <a:cubicBezTo>
                  <a:pt x="91041" y="284108"/>
                  <a:pt x="126495" y="370891"/>
                  <a:pt x="111149" y="316387"/>
                </a:cubicBezTo>
                <a:cubicBezTo>
                  <a:pt x="95803" y="261883"/>
                  <a:pt x="-20613" y="-43446"/>
                  <a:pt x="3199" y="5237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50" name="フリーフォーム 1549">
            <a:extLst>
              <a:ext uri="{FF2B5EF4-FFF2-40B4-BE49-F238E27FC236}">
                <a16:creationId xmlns:a16="http://schemas.microsoft.com/office/drawing/2014/main" id="{7A3C8005-A035-D9FB-A4EC-BF43A2CD7F50}"/>
              </a:ext>
            </a:extLst>
          </p:cNvPr>
          <p:cNvSpPr/>
          <p:nvPr/>
        </p:nvSpPr>
        <p:spPr>
          <a:xfrm>
            <a:off x="6373977" y="6676634"/>
            <a:ext cx="172873" cy="175016"/>
          </a:xfrm>
          <a:custGeom>
            <a:avLst/>
            <a:gdLst>
              <a:gd name="connsiteX0" fmla="*/ 166523 w 172873"/>
              <a:gd name="connsiteY0" fmla="*/ 391 h 175016"/>
              <a:gd name="connsiteX1" fmla="*/ 71273 w 172873"/>
              <a:gd name="connsiteY1" fmla="*/ 63891 h 175016"/>
              <a:gd name="connsiteX2" fmla="*/ 103023 w 172873"/>
              <a:gd name="connsiteY2" fmla="*/ 114691 h 175016"/>
              <a:gd name="connsiteX3" fmla="*/ 58573 w 172873"/>
              <a:gd name="connsiteY3" fmla="*/ 89291 h 175016"/>
              <a:gd name="connsiteX4" fmla="*/ 125248 w 172873"/>
              <a:gd name="connsiteY4" fmla="*/ 136916 h 175016"/>
              <a:gd name="connsiteX5" fmla="*/ 172873 w 172873"/>
              <a:gd name="connsiteY5" fmla="*/ 175016 h 175016"/>
              <a:gd name="connsiteX6" fmla="*/ 10948 w 172873"/>
              <a:gd name="connsiteY6" fmla="*/ 44841 h 175016"/>
              <a:gd name="connsiteX7" fmla="*/ 26823 w 172873"/>
              <a:gd name="connsiteY7" fmla="*/ 76591 h 175016"/>
              <a:gd name="connsiteX8" fmla="*/ 125248 w 172873"/>
              <a:gd name="connsiteY8" fmla="*/ 38491 h 175016"/>
              <a:gd name="connsiteX9" fmla="*/ 166523 w 172873"/>
              <a:gd name="connsiteY9" fmla="*/ 391 h 1750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72873" h="175016">
                <a:moveTo>
                  <a:pt x="166523" y="391"/>
                </a:moveTo>
                <a:cubicBezTo>
                  <a:pt x="157527" y="4624"/>
                  <a:pt x="81856" y="44841"/>
                  <a:pt x="71273" y="63891"/>
                </a:cubicBezTo>
                <a:cubicBezTo>
                  <a:pt x="60690" y="82941"/>
                  <a:pt x="105140" y="110458"/>
                  <a:pt x="103023" y="114691"/>
                </a:cubicBezTo>
                <a:cubicBezTo>
                  <a:pt x="100906" y="118924"/>
                  <a:pt x="54869" y="85587"/>
                  <a:pt x="58573" y="89291"/>
                </a:cubicBezTo>
                <a:cubicBezTo>
                  <a:pt x="62277" y="92995"/>
                  <a:pt x="106198" y="122629"/>
                  <a:pt x="125248" y="136916"/>
                </a:cubicBezTo>
                <a:cubicBezTo>
                  <a:pt x="144298" y="151204"/>
                  <a:pt x="172873" y="175016"/>
                  <a:pt x="172873" y="175016"/>
                </a:cubicBezTo>
                <a:cubicBezTo>
                  <a:pt x="153823" y="159670"/>
                  <a:pt x="35290" y="61245"/>
                  <a:pt x="10948" y="44841"/>
                </a:cubicBezTo>
                <a:cubicBezTo>
                  <a:pt x="-13394" y="28437"/>
                  <a:pt x="7773" y="77649"/>
                  <a:pt x="26823" y="76591"/>
                </a:cubicBezTo>
                <a:cubicBezTo>
                  <a:pt x="45873" y="75533"/>
                  <a:pt x="103552" y="49603"/>
                  <a:pt x="125248" y="38491"/>
                </a:cubicBezTo>
                <a:cubicBezTo>
                  <a:pt x="146944" y="27379"/>
                  <a:pt x="175519" y="-3842"/>
                  <a:pt x="166523" y="391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51" name="フリーフォーム 1550">
            <a:extLst>
              <a:ext uri="{FF2B5EF4-FFF2-40B4-BE49-F238E27FC236}">
                <a16:creationId xmlns:a16="http://schemas.microsoft.com/office/drawing/2014/main" id="{A9C48833-5D32-EBBC-F752-F3A038C94E44}"/>
              </a:ext>
            </a:extLst>
          </p:cNvPr>
          <p:cNvSpPr/>
          <p:nvPr/>
        </p:nvSpPr>
        <p:spPr>
          <a:xfrm>
            <a:off x="5674487" y="6462118"/>
            <a:ext cx="525295" cy="164919"/>
          </a:xfrm>
          <a:custGeom>
            <a:avLst/>
            <a:gdLst>
              <a:gd name="connsiteX0" fmla="*/ 15113 w 525295"/>
              <a:gd name="connsiteY0" fmla="*/ 2182 h 164919"/>
              <a:gd name="connsiteX1" fmla="*/ 69088 w 525295"/>
              <a:gd name="connsiteY1" fmla="*/ 5357 h 164919"/>
              <a:gd name="connsiteX2" fmla="*/ 354838 w 525295"/>
              <a:gd name="connsiteY2" fmla="*/ 30757 h 164919"/>
              <a:gd name="connsiteX3" fmla="*/ 523113 w 525295"/>
              <a:gd name="connsiteY3" fmla="*/ 164107 h 164919"/>
              <a:gd name="connsiteX4" fmla="*/ 446913 w 525295"/>
              <a:gd name="connsiteY4" fmla="*/ 84732 h 164919"/>
              <a:gd name="connsiteX5" fmla="*/ 392938 w 525295"/>
              <a:gd name="connsiteY5" fmla="*/ 43457 h 164919"/>
              <a:gd name="connsiteX6" fmla="*/ 15113 w 525295"/>
              <a:gd name="connsiteY6" fmla="*/ 2182 h 1649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25295" h="164919">
                <a:moveTo>
                  <a:pt x="15113" y="2182"/>
                </a:moveTo>
                <a:cubicBezTo>
                  <a:pt x="-38862" y="-4168"/>
                  <a:pt x="69088" y="5357"/>
                  <a:pt x="69088" y="5357"/>
                </a:cubicBezTo>
                <a:cubicBezTo>
                  <a:pt x="125709" y="10120"/>
                  <a:pt x="279167" y="4299"/>
                  <a:pt x="354838" y="30757"/>
                </a:cubicBezTo>
                <a:cubicBezTo>
                  <a:pt x="430509" y="57215"/>
                  <a:pt x="507767" y="155111"/>
                  <a:pt x="523113" y="164107"/>
                </a:cubicBezTo>
                <a:cubicBezTo>
                  <a:pt x="538459" y="173103"/>
                  <a:pt x="468609" y="104840"/>
                  <a:pt x="446913" y="84732"/>
                </a:cubicBezTo>
                <a:cubicBezTo>
                  <a:pt x="425217" y="64624"/>
                  <a:pt x="458555" y="55628"/>
                  <a:pt x="392938" y="43457"/>
                </a:cubicBezTo>
                <a:cubicBezTo>
                  <a:pt x="327321" y="31286"/>
                  <a:pt x="69088" y="8532"/>
                  <a:pt x="15113" y="218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52" name="フリーフォーム 1551">
            <a:extLst>
              <a:ext uri="{FF2B5EF4-FFF2-40B4-BE49-F238E27FC236}">
                <a16:creationId xmlns:a16="http://schemas.microsoft.com/office/drawing/2014/main" id="{08B1E79B-1266-CBB8-FE3C-A76A65A31AF4}"/>
              </a:ext>
            </a:extLst>
          </p:cNvPr>
          <p:cNvSpPr/>
          <p:nvPr/>
        </p:nvSpPr>
        <p:spPr>
          <a:xfrm>
            <a:off x="6521907" y="7053628"/>
            <a:ext cx="324442" cy="486236"/>
          </a:xfrm>
          <a:custGeom>
            <a:avLst/>
            <a:gdLst>
              <a:gd name="connsiteX0" fmla="*/ 2718 w 324442"/>
              <a:gd name="connsiteY0" fmla="*/ 4397 h 486236"/>
              <a:gd name="connsiteX1" fmla="*/ 107493 w 324442"/>
              <a:gd name="connsiteY1" fmla="*/ 271097 h 486236"/>
              <a:gd name="connsiteX2" fmla="*/ 323393 w 324442"/>
              <a:gd name="connsiteY2" fmla="*/ 483822 h 486236"/>
              <a:gd name="connsiteX3" fmla="*/ 183693 w 324442"/>
              <a:gd name="connsiteY3" fmla="*/ 369522 h 486236"/>
              <a:gd name="connsiteX4" fmla="*/ 43993 w 324442"/>
              <a:gd name="connsiteY4" fmla="*/ 121872 h 486236"/>
              <a:gd name="connsiteX5" fmla="*/ 2718 w 324442"/>
              <a:gd name="connsiteY5" fmla="*/ 4397 h 4862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4442" h="486236">
                <a:moveTo>
                  <a:pt x="2718" y="4397"/>
                </a:moveTo>
                <a:cubicBezTo>
                  <a:pt x="13301" y="29268"/>
                  <a:pt x="54047" y="191193"/>
                  <a:pt x="107493" y="271097"/>
                </a:cubicBezTo>
                <a:cubicBezTo>
                  <a:pt x="160939" y="351001"/>
                  <a:pt x="310693" y="467418"/>
                  <a:pt x="323393" y="483822"/>
                </a:cubicBezTo>
                <a:cubicBezTo>
                  <a:pt x="336093" y="500226"/>
                  <a:pt x="230260" y="429847"/>
                  <a:pt x="183693" y="369522"/>
                </a:cubicBezTo>
                <a:cubicBezTo>
                  <a:pt x="137126" y="309197"/>
                  <a:pt x="74156" y="177964"/>
                  <a:pt x="43993" y="121872"/>
                </a:cubicBezTo>
                <a:cubicBezTo>
                  <a:pt x="13831" y="65780"/>
                  <a:pt x="-7865" y="-20474"/>
                  <a:pt x="2718" y="439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53" name="フリーフォーム 1552">
            <a:extLst>
              <a:ext uri="{FF2B5EF4-FFF2-40B4-BE49-F238E27FC236}">
                <a16:creationId xmlns:a16="http://schemas.microsoft.com/office/drawing/2014/main" id="{3DB1B71D-F008-FDF0-DA95-100EC34BA825}"/>
              </a:ext>
            </a:extLst>
          </p:cNvPr>
          <p:cNvSpPr/>
          <p:nvPr/>
        </p:nvSpPr>
        <p:spPr>
          <a:xfrm>
            <a:off x="6276516" y="7097728"/>
            <a:ext cx="248480" cy="574213"/>
          </a:xfrm>
          <a:custGeom>
            <a:avLst/>
            <a:gdLst>
              <a:gd name="connsiteX0" fmla="*/ 459 w 248480"/>
              <a:gd name="connsiteY0" fmla="*/ 1572 h 574213"/>
              <a:gd name="connsiteX1" fmla="*/ 168734 w 248480"/>
              <a:gd name="connsiteY1" fmla="*/ 407972 h 574213"/>
              <a:gd name="connsiteX2" fmla="*/ 248109 w 248480"/>
              <a:gd name="connsiteY2" fmla="*/ 573072 h 574213"/>
              <a:gd name="connsiteX3" fmla="*/ 194134 w 248480"/>
              <a:gd name="connsiteY3" fmla="*/ 465122 h 574213"/>
              <a:gd name="connsiteX4" fmla="*/ 95709 w 248480"/>
              <a:gd name="connsiteY4" fmla="*/ 176197 h 574213"/>
              <a:gd name="connsiteX5" fmla="*/ 117934 w 248480"/>
              <a:gd name="connsiteY5" fmla="*/ 265097 h 574213"/>
              <a:gd name="connsiteX6" fmla="*/ 459 w 248480"/>
              <a:gd name="connsiteY6" fmla="*/ 1572 h 5742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48480" h="574213">
                <a:moveTo>
                  <a:pt x="459" y="1572"/>
                </a:moveTo>
                <a:cubicBezTo>
                  <a:pt x="8926" y="25384"/>
                  <a:pt x="127459" y="312722"/>
                  <a:pt x="168734" y="407972"/>
                </a:cubicBezTo>
                <a:cubicBezTo>
                  <a:pt x="210009" y="503222"/>
                  <a:pt x="243876" y="563547"/>
                  <a:pt x="248109" y="573072"/>
                </a:cubicBezTo>
                <a:cubicBezTo>
                  <a:pt x="252342" y="582597"/>
                  <a:pt x="219534" y="531268"/>
                  <a:pt x="194134" y="465122"/>
                </a:cubicBezTo>
                <a:cubicBezTo>
                  <a:pt x="168734" y="398976"/>
                  <a:pt x="108409" y="209535"/>
                  <a:pt x="95709" y="176197"/>
                </a:cubicBezTo>
                <a:cubicBezTo>
                  <a:pt x="83009" y="142860"/>
                  <a:pt x="132751" y="298435"/>
                  <a:pt x="117934" y="265097"/>
                </a:cubicBezTo>
                <a:cubicBezTo>
                  <a:pt x="103117" y="231760"/>
                  <a:pt x="-8008" y="-22240"/>
                  <a:pt x="459" y="157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54" name="フリーフォーム 1553">
            <a:extLst>
              <a:ext uri="{FF2B5EF4-FFF2-40B4-BE49-F238E27FC236}">
                <a16:creationId xmlns:a16="http://schemas.microsoft.com/office/drawing/2014/main" id="{286C7BD5-1AE8-21D5-F033-E161F9FA1018}"/>
              </a:ext>
            </a:extLst>
          </p:cNvPr>
          <p:cNvSpPr/>
          <p:nvPr/>
        </p:nvSpPr>
        <p:spPr>
          <a:xfrm>
            <a:off x="6151636" y="6988175"/>
            <a:ext cx="74618" cy="368965"/>
          </a:xfrm>
          <a:custGeom>
            <a:avLst/>
            <a:gdLst>
              <a:gd name="connsiteX0" fmla="*/ 4689 w 74618"/>
              <a:gd name="connsiteY0" fmla="*/ 0 h 368965"/>
              <a:gd name="connsiteX1" fmla="*/ 11039 w 74618"/>
              <a:gd name="connsiteY1" fmla="*/ 212725 h 368965"/>
              <a:gd name="connsiteX2" fmla="*/ 74539 w 74618"/>
              <a:gd name="connsiteY2" fmla="*/ 368300 h 368965"/>
              <a:gd name="connsiteX3" fmla="*/ 23739 w 74618"/>
              <a:gd name="connsiteY3" fmla="*/ 266700 h 368965"/>
              <a:gd name="connsiteX4" fmla="*/ 1514 w 74618"/>
              <a:gd name="connsiteY4" fmla="*/ 212725 h 368965"/>
              <a:gd name="connsiteX5" fmla="*/ 4689 w 74618"/>
              <a:gd name="connsiteY5" fmla="*/ 0 h 3689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4618" h="368965">
                <a:moveTo>
                  <a:pt x="4689" y="0"/>
                </a:moveTo>
                <a:cubicBezTo>
                  <a:pt x="6276" y="0"/>
                  <a:pt x="-603" y="151342"/>
                  <a:pt x="11039" y="212725"/>
                </a:cubicBezTo>
                <a:cubicBezTo>
                  <a:pt x="22681" y="274108"/>
                  <a:pt x="72422" y="359304"/>
                  <a:pt x="74539" y="368300"/>
                </a:cubicBezTo>
                <a:cubicBezTo>
                  <a:pt x="76656" y="377296"/>
                  <a:pt x="35910" y="292629"/>
                  <a:pt x="23739" y="266700"/>
                </a:cubicBezTo>
                <a:cubicBezTo>
                  <a:pt x="11568" y="240771"/>
                  <a:pt x="5747" y="257704"/>
                  <a:pt x="1514" y="212725"/>
                </a:cubicBezTo>
                <a:cubicBezTo>
                  <a:pt x="-2719" y="167746"/>
                  <a:pt x="3102" y="0"/>
                  <a:pt x="4689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55" name="フリーフォーム 1554">
            <a:extLst>
              <a:ext uri="{FF2B5EF4-FFF2-40B4-BE49-F238E27FC236}">
                <a16:creationId xmlns:a16="http://schemas.microsoft.com/office/drawing/2014/main" id="{C692D02D-20FD-1607-19CF-1C021CCDDCA5}"/>
              </a:ext>
            </a:extLst>
          </p:cNvPr>
          <p:cNvSpPr/>
          <p:nvPr/>
        </p:nvSpPr>
        <p:spPr>
          <a:xfrm>
            <a:off x="6026129" y="8305794"/>
            <a:ext cx="781175" cy="765710"/>
          </a:xfrm>
          <a:custGeom>
            <a:avLst/>
            <a:gdLst>
              <a:gd name="connsiteX0" fmla="*/ 21 w 781175"/>
              <a:gd name="connsiteY0" fmla="*/ 6 h 765710"/>
              <a:gd name="connsiteX1" fmla="*/ 180996 w 781175"/>
              <a:gd name="connsiteY1" fmla="*/ 336556 h 765710"/>
              <a:gd name="connsiteX2" fmla="*/ 171471 w 781175"/>
              <a:gd name="connsiteY2" fmla="*/ 333381 h 765710"/>
              <a:gd name="connsiteX3" fmla="*/ 412771 w 781175"/>
              <a:gd name="connsiteY3" fmla="*/ 476256 h 765710"/>
              <a:gd name="connsiteX4" fmla="*/ 441346 w 781175"/>
              <a:gd name="connsiteY4" fmla="*/ 498481 h 765710"/>
              <a:gd name="connsiteX5" fmla="*/ 638196 w 781175"/>
              <a:gd name="connsiteY5" fmla="*/ 609606 h 765710"/>
              <a:gd name="connsiteX6" fmla="*/ 781071 w 781175"/>
              <a:gd name="connsiteY6" fmla="*/ 765181 h 765710"/>
              <a:gd name="connsiteX7" fmla="*/ 657246 w 781175"/>
              <a:gd name="connsiteY7" fmla="*/ 654056 h 765710"/>
              <a:gd name="connsiteX8" fmla="*/ 438171 w 781175"/>
              <a:gd name="connsiteY8" fmla="*/ 485781 h 765710"/>
              <a:gd name="connsiteX9" fmla="*/ 193696 w 781175"/>
              <a:gd name="connsiteY9" fmla="*/ 346081 h 765710"/>
              <a:gd name="connsiteX10" fmla="*/ 21 w 781175"/>
              <a:gd name="connsiteY10" fmla="*/ 6 h 7657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781175" h="765710">
                <a:moveTo>
                  <a:pt x="21" y="6"/>
                </a:moveTo>
                <a:cubicBezTo>
                  <a:pt x="-2096" y="-1582"/>
                  <a:pt x="152421" y="280994"/>
                  <a:pt x="180996" y="336556"/>
                </a:cubicBezTo>
                <a:cubicBezTo>
                  <a:pt x="209571" y="392119"/>
                  <a:pt x="132842" y="310098"/>
                  <a:pt x="171471" y="333381"/>
                </a:cubicBezTo>
                <a:cubicBezTo>
                  <a:pt x="210100" y="356664"/>
                  <a:pt x="367792" y="448739"/>
                  <a:pt x="412771" y="476256"/>
                </a:cubicBezTo>
                <a:cubicBezTo>
                  <a:pt x="457750" y="503773"/>
                  <a:pt x="403775" y="476256"/>
                  <a:pt x="441346" y="498481"/>
                </a:cubicBezTo>
                <a:cubicBezTo>
                  <a:pt x="478917" y="520706"/>
                  <a:pt x="581575" y="565156"/>
                  <a:pt x="638196" y="609606"/>
                </a:cubicBezTo>
                <a:cubicBezTo>
                  <a:pt x="694817" y="654056"/>
                  <a:pt x="777896" y="757773"/>
                  <a:pt x="781071" y="765181"/>
                </a:cubicBezTo>
                <a:cubicBezTo>
                  <a:pt x="784246" y="772589"/>
                  <a:pt x="714396" y="700623"/>
                  <a:pt x="657246" y="654056"/>
                </a:cubicBezTo>
                <a:cubicBezTo>
                  <a:pt x="600096" y="607489"/>
                  <a:pt x="515429" y="537110"/>
                  <a:pt x="438171" y="485781"/>
                </a:cubicBezTo>
                <a:cubicBezTo>
                  <a:pt x="360913" y="434452"/>
                  <a:pt x="265663" y="430748"/>
                  <a:pt x="193696" y="346081"/>
                </a:cubicBezTo>
                <a:cubicBezTo>
                  <a:pt x="121729" y="261414"/>
                  <a:pt x="2138" y="1594"/>
                  <a:pt x="21" y="6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56" name="フリーフォーム 1555">
            <a:extLst>
              <a:ext uri="{FF2B5EF4-FFF2-40B4-BE49-F238E27FC236}">
                <a16:creationId xmlns:a16="http://schemas.microsoft.com/office/drawing/2014/main" id="{68D1A4A1-0EAD-AA52-42A7-DC6C41D980FB}"/>
              </a:ext>
            </a:extLst>
          </p:cNvPr>
          <p:cNvSpPr/>
          <p:nvPr/>
        </p:nvSpPr>
        <p:spPr>
          <a:xfrm>
            <a:off x="6251058" y="10889887"/>
            <a:ext cx="789904" cy="260755"/>
          </a:xfrm>
          <a:custGeom>
            <a:avLst/>
            <a:gdLst>
              <a:gd name="connsiteX0" fmla="*/ 517 w 789904"/>
              <a:gd name="connsiteY0" fmla="*/ 260713 h 260755"/>
              <a:gd name="connsiteX1" fmla="*/ 562492 w 789904"/>
              <a:gd name="connsiteY1" fmla="*/ 82913 h 260755"/>
              <a:gd name="connsiteX2" fmla="*/ 479942 w 789904"/>
              <a:gd name="connsiteY2" fmla="*/ 89263 h 260755"/>
              <a:gd name="connsiteX3" fmla="*/ 775217 w 789904"/>
              <a:gd name="connsiteY3" fmla="*/ 9888 h 260755"/>
              <a:gd name="connsiteX4" fmla="*/ 705367 w 789904"/>
              <a:gd name="connsiteY4" fmla="*/ 19413 h 260755"/>
              <a:gd name="connsiteX5" fmla="*/ 781567 w 789904"/>
              <a:gd name="connsiteY5" fmla="*/ 3538 h 260755"/>
              <a:gd name="connsiteX6" fmla="*/ 467242 w 789904"/>
              <a:gd name="connsiteY6" fmla="*/ 98788 h 260755"/>
              <a:gd name="connsiteX7" fmla="*/ 517 w 789904"/>
              <a:gd name="connsiteY7" fmla="*/ 260713 h 2607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89904" h="260755">
                <a:moveTo>
                  <a:pt x="517" y="260713"/>
                </a:moveTo>
                <a:cubicBezTo>
                  <a:pt x="16392" y="258067"/>
                  <a:pt x="482588" y="111488"/>
                  <a:pt x="562492" y="82913"/>
                </a:cubicBezTo>
                <a:cubicBezTo>
                  <a:pt x="642396" y="54338"/>
                  <a:pt x="444488" y="101434"/>
                  <a:pt x="479942" y="89263"/>
                </a:cubicBezTo>
                <a:cubicBezTo>
                  <a:pt x="515396" y="77092"/>
                  <a:pt x="737646" y="21530"/>
                  <a:pt x="775217" y="9888"/>
                </a:cubicBezTo>
                <a:cubicBezTo>
                  <a:pt x="812788" y="-1754"/>
                  <a:pt x="704309" y="20471"/>
                  <a:pt x="705367" y="19413"/>
                </a:cubicBezTo>
                <a:cubicBezTo>
                  <a:pt x="706425" y="18355"/>
                  <a:pt x="821254" y="-9691"/>
                  <a:pt x="781567" y="3538"/>
                </a:cubicBezTo>
                <a:cubicBezTo>
                  <a:pt x="741880" y="16767"/>
                  <a:pt x="596358" y="56455"/>
                  <a:pt x="467242" y="98788"/>
                </a:cubicBezTo>
                <a:cubicBezTo>
                  <a:pt x="338126" y="141121"/>
                  <a:pt x="-15358" y="263359"/>
                  <a:pt x="517" y="260713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57" name="フリーフォーム 1556">
            <a:extLst>
              <a:ext uri="{FF2B5EF4-FFF2-40B4-BE49-F238E27FC236}">
                <a16:creationId xmlns:a16="http://schemas.microsoft.com/office/drawing/2014/main" id="{46F74C12-8A0A-256F-49B5-1518E89F0C17}"/>
              </a:ext>
            </a:extLst>
          </p:cNvPr>
          <p:cNvSpPr/>
          <p:nvPr/>
        </p:nvSpPr>
        <p:spPr>
          <a:xfrm>
            <a:off x="4689158" y="10642732"/>
            <a:ext cx="726048" cy="368188"/>
          </a:xfrm>
          <a:custGeom>
            <a:avLst/>
            <a:gdLst>
              <a:gd name="connsiteX0" fmla="*/ 705167 w 726048"/>
              <a:gd name="connsiteY0" fmla="*/ 9393 h 368188"/>
              <a:gd name="connsiteX1" fmla="*/ 130492 w 726048"/>
              <a:gd name="connsiteY1" fmla="*/ 260218 h 368188"/>
              <a:gd name="connsiteX2" fmla="*/ 3492 w 726048"/>
              <a:gd name="connsiteY2" fmla="*/ 368168 h 368188"/>
              <a:gd name="connsiteX3" fmla="*/ 213042 w 726048"/>
              <a:gd name="connsiteY3" fmla="*/ 269743 h 368188"/>
              <a:gd name="connsiteX4" fmla="*/ 57467 w 726048"/>
              <a:gd name="connsiteY4" fmla="*/ 301493 h 368188"/>
              <a:gd name="connsiteX5" fmla="*/ 549592 w 726048"/>
              <a:gd name="connsiteY5" fmla="*/ 79243 h 368188"/>
              <a:gd name="connsiteX6" fmla="*/ 705167 w 726048"/>
              <a:gd name="connsiteY6" fmla="*/ 9393 h 368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726048" h="368188">
                <a:moveTo>
                  <a:pt x="705167" y="9393"/>
                </a:moveTo>
                <a:cubicBezTo>
                  <a:pt x="635317" y="39556"/>
                  <a:pt x="247438" y="200422"/>
                  <a:pt x="130492" y="260218"/>
                </a:cubicBezTo>
                <a:cubicBezTo>
                  <a:pt x="13546" y="320014"/>
                  <a:pt x="-10266" y="366581"/>
                  <a:pt x="3492" y="368168"/>
                </a:cubicBezTo>
                <a:cubicBezTo>
                  <a:pt x="17250" y="369755"/>
                  <a:pt x="204046" y="280855"/>
                  <a:pt x="213042" y="269743"/>
                </a:cubicBezTo>
                <a:cubicBezTo>
                  <a:pt x="222038" y="258631"/>
                  <a:pt x="1375" y="333243"/>
                  <a:pt x="57467" y="301493"/>
                </a:cubicBezTo>
                <a:cubicBezTo>
                  <a:pt x="113559" y="269743"/>
                  <a:pt x="443229" y="131631"/>
                  <a:pt x="549592" y="79243"/>
                </a:cubicBezTo>
                <a:cubicBezTo>
                  <a:pt x="655954" y="26856"/>
                  <a:pt x="775017" y="-20770"/>
                  <a:pt x="705167" y="939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58" name="フリーフォーム 1557">
            <a:extLst>
              <a:ext uri="{FF2B5EF4-FFF2-40B4-BE49-F238E27FC236}">
                <a16:creationId xmlns:a16="http://schemas.microsoft.com/office/drawing/2014/main" id="{B3932F27-FF4F-6705-08BA-CFBD84A88A2B}"/>
              </a:ext>
            </a:extLst>
          </p:cNvPr>
          <p:cNvSpPr/>
          <p:nvPr/>
        </p:nvSpPr>
        <p:spPr>
          <a:xfrm>
            <a:off x="4446332" y="11232959"/>
            <a:ext cx="728918" cy="237060"/>
          </a:xfrm>
          <a:custGeom>
            <a:avLst/>
            <a:gdLst>
              <a:gd name="connsiteX0" fmla="*/ 208218 w 728918"/>
              <a:gd name="connsiteY0" fmla="*/ 191 h 237060"/>
              <a:gd name="connsiteX1" fmla="*/ 103443 w 728918"/>
              <a:gd name="connsiteY1" fmla="*/ 162116 h 237060"/>
              <a:gd name="connsiteX2" fmla="*/ 230443 w 728918"/>
              <a:gd name="connsiteY2" fmla="*/ 235141 h 237060"/>
              <a:gd name="connsiteX3" fmla="*/ 154243 w 728918"/>
              <a:gd name="connsiteY3" fmla="*/ 216091 h 237060"/>
              <a:gd name="connsiteX4" fmla="*/ 728918 w 728918"/>
              <a:gd name="connsiteY4" fmla="*/ 219266 h 237060"/>
              <a:gd name="connsiteX5" fmla="*/ 401893 w 728918"/>
              <a:gd name="connsiteY5" fmla="*/ 212916 h 237060"/>
              <a:gd name="connsiteX6" fmla="*/ 17718 w 728918"/>
              <a:gd name="connsiteY6" fmla="*/ 203391 h 237060"/>
              <a:gd name="connsiteX7" fmla="*/ 71693 w 728918"/>
              <a:gd name="connsiteY7" fmla="*/ 190691 h 237060"/>
              <a:gd name="connsiteX8" fmla="*/ 138368 w 728918"/>
              <a:gd name="connsiteY8" fmla="*/ 130366 h 237060"/>
              <a:gd name="connsiteX9" fmla="*/ 208218 w 728918"/>
              <a:gd name="connsiteY9" fmla="*/ 191 h 2370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728918" h="237060">
                <a:moveTo>
                  <a:pt x="208218" y="191"/>
                </a:moveTo>
                <a:cubicBezTo>
                  <a:pt x="202397" y="5483"/>
                  <a:pt x="99739" y="122958"/>
                  <a:pt x="103443" y="162116"/>
                </a:cubicBezTo>
                <a:cubicBezTo>
                  <a:pt x="107147" y="201274"/>
                  <a:pt x="221976" y="226145"/>
                  <a:pt x="230443" y="235141"/>
                </a:cubicBezTo>
                <a:cubicBezTo>
                  <a:pt x="238910" y="244137"/>
                  <a:pt x="71164" y="218737"/>
                  <a:pt x="154243" y="216091"/>
                </a:cubicBezTo>
                <a:cubicBezTo>
                  <a:pt x="237322" y="213445"/>
                  <a:pt x="728918" y="219266"/>
                  <a:pt x="728918" y="219266"/>
                </a:cubicBezTo>
                <a:lnTo>
                  <a:pt x="401893" y="212916"/>
                </a:lnTo>
                <a:lnTo>
                  <a:pt x="17718" y="203391"/>
                </a:lnTo>
                <a:cubicBezTo>
                  <a:pt x="-37315" y="199687"/>
                  <a:pt x="51585" y="202862"/>
                  <a:pt x="71693" y="190691"/>
                </a:cubicBezTo>
                <a:cubicBezTo>
                  <a:pt x="91801" y="178520"/>
                  <a:pt x="118260" y="159999"/>
                  <a:pt x="138368" y="130366"/>
                </a:cubicBezTo>
                <a:cubicBezTo>
                  <a:pt x="158476" y="100733"/>
                  <a:pt x="214039" y="-5101"/>
                  <a:pt x="208218" y="19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59" name="フリーフォーム 1558">
            <a:extLst>
              <a:ext uri="{FF2B5EF4-FFF2-40B4-BE49-F238E27FC236}">
                <a16:creationId xmlns:a16="http://schemas.microsoft.com/office/drawing/2014/main" id="{5286E3AB-5979-394E-BD82-0C1A985A942B}"/>
              </a:ext>
            </a:extLst>
          </p:cNvPr>
          <p:cNvSpPr/>
          <p:nvPr/>
        </p:nvSpPr>
        <p:spPr>
          <a:xfrm>
            <a:off x="5864143" y="10630118"/>
            <a:ext cx="971049" cy="266572"/>
          </a:xfrm>
          <a:custGeom>
            <a:avLst/>
            <a:gdLst>
              <a:gd name="connsiteX0" fmla="*/ 955757 w 971049"/>
              <a:gd name="connsiteY0" fmla="*/ 2957 h 266572"/>
              <a:gd name="connsiteX1" fmla="*/ 511257 w 971049"/>
              <a:gd name="connsiteY1" fmla="*/ 152182 h 266572"/>
              <a:gd name="connsiteX2" fmla="*/ 92157 w 971049"/>
              <a:gd name="connsiteY2" fmla="*/ 139482 h 266572"/>
              <a:gd name="connsiteX3" fmla="*/ 317582 w 971049"/>
              <a:gd name="connsiteY3" fmla="*/ 142657 h 266572"/>
              <a:gd name="connsiteX4" fmla="*/ 225507 w 971049"/>
              <a:gd name="connsiteY4" fmla="*/ 212507 h 266572"/>
              <a:gd name="connsiteX5" fmla="*/ 82 w 971049"/>
              <a:gd name="connsiteY5" fmla="*/ 266482 h 266572"/>
              <a:gd name="connsiteX6" fmla="*/ 203282 w 971049"/>
              <a:gd name="connsiteY6" fmla="*/ 199807 h 266572"/>
              <a:gd name="connsiteX7" fmla="*/ 511257 w 971049"/>
              <a:gd name="connsiteY7" fmla="*/ 158532 h 266572"/>
              <a:gd name="connsiteX8" fmla="*/ 438232 w 971049"/>
              <a:gd name="connsiteY8" fmla="*/ 120432 h 266572"/>
              <a:gd name="connsiteX9" fmla="*/ 530307 w 971049"/>
              <a:gd name="connsiteY9" fmla="*/ 95032 h 266572"/>
              <a:gd name="connsiteX10" fmla="*/ 482682 w 971049"/>
              <a:gd name="connsiteY10" fmla="*/ 129957 h 266572"/>
              <a:gd name="connsiteX11" fmla="*/ 835107 w 971049"/>
              <a:gd name="connsiteY11" fmla="*/ 56932 h 266572"/>
              <a:gd name="connsiteX12" fmla="*/ 955757 w 971049"/>
              <a:gd name="connsiteY12" fmla="*/ 2957 h 2665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971049" h="266572">
                <a:moveTo>
                  <a:pt x="955757" y="2957"/>
                </a:moveTo>
                <a:cubicBezTo>
                  <a:pt x="901782" y="18832"/>
                  <a:pt x="655190" y="129428"/>
                  <a:pt x="511257" y="152182"/>
                </a:cubicBezTo>
                <a:cubicBezTo>
                  <a:pt x="367324" y="174936"/>
                  <a:pt x="124436" y="141069"/>
                  <a:pt x="92157" y="139482"/>
                </a:cubicBezTo>
                <a:cubicBezTo>
                  <a:pt x="59878" y="137895"/>
                  <a:pt x="295357" y="130486"/>
                  <a:pt x="317582" y="142657"/>
                </a:cubicBezTo>
                <a:cubicBezTo>
                  <a:pt x="339807" y="154828"/>
                  <a:pt x="278424" y="191870"/>
                  <a:pt x="225507" y="212507"/>
                </a:cubicBezTo>
                <a:cubicBezTo>
                  <a:pt x="172590" y="233145"/>
                  <a:pt x="3786" y="268599"/>
                  <a:pt x="82" y="266482"/>
                </a:cubicBezTo>
                <a:cubicBezTo>
                  <a:pt x="-3622" y="264365"/>
                  <a:pt x="118086" y="217799"/>
                  <a:pt x="203282" y="199807"/>
                </a:cubicBezTo>
                <a:cubicBezTo>
                  <a:pt x="288478" y="181815"/>
                  <a:pt x="472099" y="171761"/>
                  <a:pt x="511257" y="158532"/>
                </a:cubicBezTo>
                <a:cubicBezTo>
                  <a:pt x="550415" y="145303"/>
                  <a:pt x="435057" y="131015"/>
                  <a:pt x="438232" y="120432"/>
                </a:cubicBezTo>
                <a:cubicBezTo>
                  <a:pt x="441407" y="109849"/>
                  <a:pt x="522899" y="93445"/>
                  <a:pt x="530307" y="95032"/>
                </a:cubicBezTo>
                <a:cubicBezTo>
                  <a:pt x="537715" y="96619"/>
                  <a:pt x="431882" y="136307"/>
                  <a:pt x="482682" y="129957"/>
                </a:cubicBezTo>
                <a:cubicBezTo>
                  <a:pt x="533482" y="123607"/>
                  <a:pt x="761024" y="74395"/>
                  <a:pt x="835107" y="56932"/>
                </a:cubicBezTo>
                <a:cubicBezTo>
                  <a:pt x="909190" y="39470"/>
                  <a:pt x="1009732" y="-12918"/>
                  <a:pt x="955757" y="2957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13" name="フリーフォーム 1412">
            <a:extLst>
              <a:ext uri="{FF2B5EF4-FFF2-40B4-BE49-F238E27FC236}">
                <a16:creationId xmlns:a16="http://schemas.microsoft.com/office/drawing/2014/main" id="{D2E300C6-5379-0DF3-F07B-172AD532C5F6}"/>
              </a:ext>
            </a:extLst>
          </p:cNvPr>
          <p:cNvSpPr/>
          <p:nvPr/>
        </p:nvSpPr>
        <p:spPr>
          <a:xfrm>
            <a:off x="5448265" y="8134009"/>
            <a:ext cx="231885" cy="244890"/>
          </a:xfrm>
          <a:custGeom>
            <a:avLst/>
            <a:gdLst>
              <a:gd name="connsiteX0" fmla="*/ 35 w 231885"/>
              <a:gd name="connsiteY0" fmla="*/ 244816 h 244890"/>
              <a:gd name="connsiteX1" fmla="*/ 104810 w 231885"/>
              <a:gd name="connsiteY1" fmla="*/ 92416 h 244890"/>
              <a:gd name="connsiteX2" fmla="*/ 76235 w 231885"/>
              <a:gd name="connsiteY2" fmla="*/ 117816 h 244890"/>
              <a:gd name="connsiteX3" fmla="*/ 181010 w 231885"/>
              <a:gd name="connsiteY3" fmla="*/ 38441 h 244890"/>
              <a:gd name="connsiteX4" fmla="*/ 231810 w 231885"/>
              <a:gd name="connsiteY4" fmla="*/ 341 h 244890"/>
              <a:gd name="connsiteX5" fmla="*/ 190535 w 231885"/>
              <a:gd name="connsiteY5" fmla="*/ 22566 h 244890"/>
              <a:gd name="connsiteX6" fmla="*/ 117510 w 231885"/>
              <a:gd name="connsiteY6" fmla="*/ 70191 h 244890"/>
              <a:gd name="connsiteX7" fmla="*/ 35 w 231885"/>
              <a:gd name="connsiteY7" fmla="*/ 244816 h 2448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1885" h="244890">
                <a:moveTo>
                  <a:pt x="35" y="244816"/>
                </a:moveTo>
                <a:cubicBezTo>
                  <a:pt x="-2082" y="248520"/>
                  <a:pt x="92110" y="113583"/>
                  <a:pt x="104810" y="92416"/>
                </a:cubicBezTo>
                <a:cubicBezTo>
                  <a:pt x="117510" y="71249"/>
                  <a:pt x="63535" y="126812"/>
                  <a:pt x="76235" y="117816"/>
                </a:cubicBezTo>
                <a:cubicBezTo>
                  <a:pt x="88935" y="108820"/>
                  <a:pt x="181010" y="38441"/>
                  <a:pt x="181010" y="38441"/>
                </a:cubicBezTo>
                <a:cubicBezTo>
                  <a:pt x="206939" y="18862"/>
                  <a:pt x="230223" y="2987"/>
                  <a:pt x="231810" y="341"/>
                </a:cubicBezTo>
                <a:cubicBezTo>
                  <a:pt x="233398" y="-2305"/>
                  <a:pt x="209585" y="10924"/>
                  <a:pt x="190535" y="22566"/>
                </a:cubicBezTo>
                <a:cubicBezTo>
                  <a:pt x="171485" y="34208"/>
                  <a:pt x="146614" y="38441"/>
                  <a:pt x="117510" y="70191"/>
                </a:cubicBezTo>
                <a:cubicBezTo>
                  <a:pt x="88406" y="101941"/>
                  <a:pt x="2152" y="241112"/>
                  <a:pt x="35" y="24481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32" name="フリーフォーム 1431">
            <a:extLst>
              <a:ext uri="{FF2B5EF4-FFF2-40B4-BE49-F238E27FC236}">
                <a16:creationId xmlns:a16="http://schemas.microsoft.com/office/drawing/2014/main" id="{82AA9009-253B-863C-E161-D0E8B44AB21A}"/>
              </a:ext>
            </a:extLst>
          </p:cNvPr>
          <p:cNvSpPr/>
          <p:nvPr/>
        </p:nvSpPr>
        <p:spPr>
          <a:xfrm>
            <a:off x="5665943" y="8143326"/>
            <a:ext cx="276581" cy="460335"/>
          </a:xfrm>
          <a:custGeom>
            <a:avLst/>
            <a:gdLst>
              <a:gd name="connsiteX0" fmla="*/ 1432 w 276581"/>
              <a:gd name="connsiteY0" fmla="*/ 3724 h 460335"/>
              <a:gd name="connsiteX1" fmla="*/ 64932 w 276581"/>
              <a:gd name="connsiteY1" fmla="*/ 79924 h 460335"/>
              <a:gd name="connsiteX2" fmla="*/ 109382 w 276581"/>
              <a:gd name="connsiteY2" fmla="*/ 114849 h 460335"/>
              <a:gd name="connsiteX3" fmla="*/ 103032 w 276581"/>
              <a:gd name="connsiteY3" fmla="*/ 108499 h 460335"/>
              <a:gd name="connsiteX4" fmla="*/ 210982 w 276581"/>
              <a:gd name="connsiteY4" fmla="*/ 343449 h 460335"/>
              <a:gd name="connsiteX5" fmla="*/ 274482 w 276581"/>
              <a:gd name="connsiteY5" fmla="*/ 454574 h 460335"/>
              <a:gd name="connsiteX6" fmla="*/ 249082 w 276581"/>
              <a:gd name="connsiteY6" fmla="*/ 419649 h 460335"/>
              <a:gd name="connsiteX7" fmla="*/ 131607 w 276581"/>
              <a:gd name="connsiteY7" fmla="*/ 210099 h 460335"/>
              <a:gd name="connsiteX8" fmla="*/ 1432 w 276581"/>
              <a:gd name="connsiteY8" fmla="*/ 3724 h 4603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76581" h="460335">
                <a:moveTo>
                  <a:pt x="1432" y="3724"/>
                </a:moveTo>
                <a:cubicBezTo>
                  <a:pt x="-9680" y="-17972"/>
                  <a:pt x="46940" y="61403"/>
                  <a:pt x="64932" y="79924"/>
                </a:cubicBezTo>
                <a:cubicBezTo>
                  <a:pt x="82924" y="98445"/>
                  <a:pt x="103032" y="110087"/>
                  <a:pt x="109382" y="114849"/>
                </a:cubicBezTo>
                <a:cubicBezTo>
                  <a:pt x="115732" y="119611"/>
                  <a:pt x="86099" y="70399"/>
                  <a:pt x="103032" y="108499"/>
                </a:cubicBezTo>
                <a:cubicBezTo>
                  <a:pt x="119965" y="146599"/>
                  <a:pt x="182407" y="285770"/>
                  <a:pt x="210982" y="343449"/>
                </a:cubicBezTo>
                <a:cubicBezTo>
                  <a:pt x="239557" y="401128"/>
                  <a:pt x="268132" y="441874"/>
                  <a:pt x="274482" y="454574"/>
                </a:cubicBezTo>
                <a:cubicBezTo>
                  <a:pt x="280832" y="467274"/>
                  <a:pt x="272894" y="460395"/>
                  <a:pt x="249082" y="419649"/>
                </a:cubicBezTo>
                <a:cubicBezTo>
                  <a:pt x="225270" y="378903"/>
                  <a:pt x="172353" y="274128"/>
                  <a:pt x="131607" y="210099"/>
                </a:cubicBezTo>
                <a:cubicBezTo>
                  <a:pt x="90861" y="146070"/>
                  <a:pt x="12544" y="25420"/>
                  <a:pt x="1432" y="372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72" name="フリーフォーム 1471">
            <a:extLst>
              <a:ext uri="{FF2B5EF4-FFF2-40B4-BE49-F238E27FC236}">
                <a16:creationId xmlns:a16="http://schemas.microsoft.com/office/drawing/2014/main" id="{5ABCD288-8F85-A260-9C66-A8ECA4AFE3E2}"/>
              </a:ext>
            </a:extLst>
          </p:cNvPr>
          <p:cNvSpPr/>
          <p:nvPr/>
        </p:nvSpPr>
        <p:spPr>
          <a:xfrm>
            <a:off x="5845452" y="8428691"/>
            <a:ext cx="98438" cy="188594"/>
          </a:xfrm>
          <a:custGeom>
            <a:avLst/>
            <a:gdLst>
              <a:gd name="connsiteX0" fmla="*/ 2898 w 98438"/>
              <a:gd name="connsiteY0" fmla="*/ 934 h 188594"/>
              <a:gd name="connsiteX1" fmla="*/ 98148 w 98438"/>
              <a:gd name="connsiteY1" fmla="*/ 185084 h 188594"/>
              <a:gd name="connsiteX2" fmla="*/ 31473 w 98438"/>
              <a:gd name="connsiteY2" fmla="*/ 115234 h 188594"/>
              <a:gd name="connsiteX3" fmla="*/ 2898 w 98438"/>
              <a:gd name="connsiteY3" fmla="*/ 934 h 1885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8438" h="188594">
                <a:moveTo>
                  <a:pt x="2898" y="934"/>
                </a:moveTo>
                <a:cubicBezTo>
                  <a:pt x="14011" y="12576"/>
                  <a:pt x="93386" y="166034"/>
                  <a:pt x="98148" y="185084"/>
                </a:cubicBezTo>
                <a:cubicBezTo>
                  <a:pt x="102910" y="204134"/>
                  <a:pt x="47877" y="140634"/>
                  <a:pt x="31473" y="115234"/>
                </a:cubicBezTo>
                <a:cubicBezTo>
                  <a:pt x="15069" y="89834"/>
                  <a:pt x="-8215" y="-10708"/>
                  <a:pt x="2898" y="93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73" name="フリーフォーム 1472">
            <a:extLst>
              <a:ext uri="{FF2B5EF4-FFF2-40B4-BE49-F238E27FC236}">
                <a16:creationId xmlns:a16="http://schemas.microsoft.com/office/drawing/2014/main" id="{200DD5E5-B8FB-A7E3-DFA7-524E0D6A59D3}"/>
              </a:ext>
            </a:extLst>
          </p:cNvPr>
          <p:cNvSpPr/>
          <p:nvPr/>
        </p:nvSpPr>
        <p:spPr>
          <a:xfrm>
            <a:off x="5221269" y="8574267"/>
            <a:ext cx="723949" cy="717757"/>
          </a:xfrm>
          <a:custGeom>
            <a:avLst/>
            <a:gdLst>
              <a:gd name="connsiteX0" fmla="*/ 723936 w 723949"/>
              <a:gd name="connsiteY0" fmla="*/ 140 h 717757"/>
              <a:gd name="connsiteX1" fmla="*/ 473111 w 723949"/>
              <a:gd name="connsiteY1" fmla="*/ 257315 h 717757"/>
              <a:gd name="connsiteX2" fmla="*/ 168311 w 723949"/>
              <a:gd name="connsiteY2" fmla="*/ 568465 h 717757"/>
              <a:gd name="connsiteX3" fmla="*/ 36 w 723949"/>
              <a:gd name="connsiteY3" fmla="*/ 717690 h 717757"/>
              <a:gd name="connsiteX4" fmla="*/ 181011 w 723949"/>
              <a:gd name="connsiteY4" fmla="*/ 552590 h 717757"/>
              <a:gd name="connsiteX5" fmla="*/ 292136 w 723949"/>
              <a:gd name="connsiteY5" fmla="*/ 412890 h 717757"/>
              <a:gd name="connsiteX6" fmla="*/ 441361 w 723949"/>
              <a:gd name="connsiteY6" fmla="*/ 225565 h 717757"/>
              <a:gd name="connsiteX7" fmla="*/ 425486 w 723949"/>
              <a:gd name="connsiteY7" fmla="*/ 250965 h 717757"/>
              <a:gd name="connsiteX8" fmla="*/ 619161 w 723949"/>
              <a:gd name="connsiteY8" fmla="*/ 79515 h 717757"/>
              <a:gd name="connsiteX9" fmla="*/ 460411 w 723949"/>
              <a:gd name="connsiteY9" fmla="*/ 219215 h 717757"/>
              <a:gd name="connsiteX10" fmla="*/ 723936 w 723949"/>
              <a:gd name="connsiteY10" fmla="*/ 140 h 7177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723949" h="717757">
                <a:moveTo>
                  <a:pt x="723936" y="140"/>
                </a:moveTo>
                <a:cubicBezTo>
                  <a:pt x="726053" y="6490"/>
                  <a:pt x="473111" y="257315"/>
                  <a:pt x="473111" y="257315"/>
                </a:cubicBezTo>
                <a:cubicBezTo>
                  <a:pt x="380507" y="352036"/>
                  <a:pt x="247157" y="491736"/>
                  <a:pt x="168311" y="568465"/>
                </a:cubicBezTo>
                <a:cubicBezTo>
                  <a:pt x="89465" y="645194"/>
                  <a:pt x="-2081" y="720336"/>
                  <a:pt x="36" y="717690"/>
                </a:cubicBezTo>
                <a:cubicBezTo>
                  <a:pt x="2153" y="715044"/>
                  <a:pt x="132328" y="603390"/>
                  <a:pt x="181011" y="552590"/>
                </a:cubicBezTo>
                <a:cubicBezTo>
                  <a:pt x="229694" y="501790"/>
                  <a:pt x="292136" y="412890"/>
                  <a:pt x="292136" y="412890"/>
                </a:cubicBezTo>
                <a:lnTo>
                  <a:pt x="441361" y="225565"/>
                </a:lnTo>
                <a:cubicBezTo>
                  <a:pt x="463586" y="198578"/>
                  <a:pt x="395853" y="275307"/>
                  <a:pt x="425486" y="250965"/>
                </a:cubicBezTo>
                <a:cubicBezTo>
                  <a:pt x="455119" y="226623"/>
                  <a:pt x="613340" y="84807"/>
                  <a:pt x="619161" y="79515"/>
                </a:cubicBezTo>
                <a:cubicBezTo>
                  <a:pt x="624982" y="74223"/>
                  <a:pt x="448769" y="232973"/>
                  <a:pt x="460411" y="219215"/>
                </a:cubicBezTo>
                <a:cubicBezTo>
                  <a:pt x="472053" y="205457"/>
                  <a:pt x="721819" y="-6210"/>
                  <a:pt x="723936" y="14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43" name="フリーフォーム 1542">
            <a:extLst>
              <a:ext uri="{FF2B5EF4-FFF2-40B4-BE49-F238E27FC236}">
                <a16:creationId xmlns:a16="http://schemas.microsoft.com/office/drawing/2014/main" id="{3D9B053B-7FF2-DCC9-8436-D5A10C30B860}"/>
              </a:ext>
            </a:extLst>
          </p:cNvPr>
          <p:cNvSpPr/>
          <p:nvPr/>
        </p:nvSpPr>
        <p:spPr>
          <a:xfrm>
            <a:off x="5302221" y="8991818"/>
            <a:ext cx="280133" cy="288713"/>
          </a:xfrm>
          <a:custGeom>
            <a:avLst/>
            <a:gdLst>
              <a:gd name="connsiteX0" fmla="*/ 279429 w 280133"/>
              <a:gd name="connsiteY0" fmla="*/ 2957 h 288713"/>
              <a:gd name="connsiteX1" fmla="*/ 85754 w 280133"/>
              <a:gd name="connsiteY1" fmla="*/ 209332 h 288713"/>
              <a:gd name="connsiteX2" fmla="*/ 29 w 280133"/>
              <a:gd name="connsiteY2" fmla="*/ 288707 h 288713"/>
              <a:gd name="connsiteX3" fmla="*/ 76229 w 280133"/>
              <a:gd name="connsiteY3" fmla="*/ 206157 h 288713"/>
              <a:gd name="connsiteX4" fmla="*/ 88929 w 280133"/>
              <a:gd name="connsiteY4" fmla="*/ 136307 h 288713"/>
              <a:gd name="connsiteX5" fmla="*/ 76229 w 280133"/>
              <a:gd name="connsiteY5" fmla="*/ 161707 h 288713"/>
              <a:gd name="connsiteX6" fmla="*/ 149254 w 280133"/>
              <a:gd name="connsiteY6" fmla="*/ 91857 h 288713"/>
              <a:gd name="connsiteX7" fmla="*/ 279429 w 280133"/>
              <a:gd name="connsiteY7" fmla="*/ 2957 h 2887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80133" h="288713">
                <a:moveTo>
                  <a:pt x="279429" y="2957"/>
                </a:moveTo>
                <a:cubicBezTo>
                  <a:pt x="268846" y="22536"/>
                  <a:pt x="132321" y="161707"/>
                  <a:pt x="85754" y="209332"/>
                </a:cubicBezTo>
                <a:cubicBezTo>
                  <a:pt x="39187" y="256957"/>
                  <a:pt x="1616" y="289236"/>
                  <a:pt x="29" y="288707"/>
                </a:cubicBezTo>
                <a:cubicBezTo>
                  <a:pt x="-1558" y="288178"/>
                  <a:pt x="61412" y="231557"/>
                  <a:pt x="76229" y="206157"/>
                </a:cubicBezTo>
                <a:cubicBezTo>
                  <a:pt x="91046" y="180757"/>
                  <a:pt x="88929" y="143715"/>
                  <a:pt x="88929" y="136307"/>
                </a:cubicBezTo>
                <a:cubicBezTo>
                  <a:pt x="88929" y="128899"/>
                  <a:pt x="66175" y="169115"/>
                  <a:pt x="76229" y="161707"/>
                </a:cubicBezTo>
                <a:cubicBezTo>
                  <a:pt x="86283" y="154299"/>
                  <a:pt x="120150" y="117257"/>
                  <a:pt x="149254" y="91857"/>
                </a:cubicBezTo>
                <a:cubicBezTo>
                  <a:pt x="178358" y="66457"/>
                  <a:pt x="290012" y="-16622"/>
                  <a:pt x="279429" y="295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60" name="フリーフォーム 1559">
            <a:extLst>
              <a:ext uri="{FF2B5EF4-FFF2-40B4-BE49-F238E27FC236}">
                <a16:creationId xmlns:a16="http://schemas.microsoft.com/office/drawing/2014/main" id="{054D436B-6F1F-8A10-CC7D-B566D58E4613}"/>
              </a:ext>
            </a:extLst>
          </p:cNvPr>
          <p:cNvSpPr/>
          <p:nvPr/>
        </p:nvSpPr>
        <p:spPr>
          <a:xfrm>
            <a:off x="4961254" y="9161672"/>
            <a:ext cx="428619" cy="547062"/>
          </a:xfrm>
          <a:custGeom>
            <a:avLst/>
            <a:gdLst>
              <a:gd name="connsiteX0" fmla="*/ 428587 w 428619"/>
              <a:gd name="connsiteY0" fmla="*/ 630 h 547062"/>
              <a:gd name="connsiteX1" fmla="*/ 155537 w 428619"/>
              <a:gd name="connsiteY1" fmla="*/ 292730 h 547062"/>
              <a:gd name="connsiteX2" fmla="*/ 3137 w 428619"/>
              <a:gd name="connsiteY2" fmla="*/ 543555 h 547062"/>
              <a:gd name="connsiteX3" fmla="*/ 57112 w 428619"/>
              <a:gd name="connsiteY3" fmla="*/ 432430 h 547062"/>
              <a:gd name="connsiteX4" fmla="*/ 111087 w 428619"/>
              <a:gd name="connsiteY4" fmla="*/ 330830 h 547062"/>
              <a:gd name="connsiteX5" fmla="*/ 231737 w 428619"/>
              <a:gd name="connsiteY5" fmla="*/ 184780 h 547062"/>
              <a:gd name="connsiteX6" fmla="*/ 174587 w 428619"/>
              <a:gd name="connsiteY6" fmla="*/ 213355 h 547062"/>
              <a:gd name="connsiteX7" fmla="*/ 428587 w 428619"/>
              <a:gd name="connsiteY7" fmla="*/ 630 h 5470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28619" h="547062">
                <a:moveTo>
                  <a:pt x="428587" y="630"/>
                </a:moveTo>
                <a:cubicBezTo>
                  <a:pt x="425412" y="13859"/>
                  <a:pt x="226445" y="202243"/>
                  <a:pt x="155537" y="292730"/>
                </a:cubicBezTo>
                <a:cubicBezTo>
                  <a:pt x="84629" y="383217"/>
                  <a:pt x="19541" y="520272"/>
                  <a:pt x="3137" y="543555"/>
                </a:cubicBezTo>
                <a:cubicBezTo>
                  <a:pt x="-13267" y="566838"/>
                  <a:pt x="39120" y="467884"/>
                  <a:pt x="57112" y="432430"/>
                </a:cubicBezTo>
                <a:cubicBezTo>
                  <a:pt x="75104" y="396976"/>
                  <a:pt x="81983" y="372105"/>
                  <a:pt x="111087" y="330830"/>
                </a:cubicBezTo>
                <a:cubicBezTo>
                  <a:pt x="140191" y="289555"/>
                  <a:pt x="221154" y="204359"/>
                  <a:pt x="231737" y="184780"/>
                </a:cubicBezTo>
                <a:cubicBezTo>
                  <a:pt x="242320" y="165201"/>
                  <a:pt x="144954" y="240343"/>
                  <a:pt x="174587" y="213355"/>
                </a:cubicBezTo>
                <a:cubicBezTo>
                  <a:pt x="204220" y="186368"/>
                  <a:pt x="431762" y="-12599"/>
                  <a:pt x="428587" y="63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61" name="フリーフォーム 1560">
            <a:extLst>
              <a:ext uri="{FF2B5EF4-FFF2-40B4-BE49-F238E27FC236}">
                <a16:creationId xmlns:a16="http://schemas.microsoft.com/office/drawing/2014/main" id="{7A7E2930-98CA-5AD1-15EF-C7C59918A08C}"/>
              </a:ext>
            </a:extLst>
          </p:cNvPr>
          <p:cNvSpPr/>
          <p:nvPr/>
        </p:nvSpPr>
        <p:spPr>
          <a:xfrm>
            <a:off x="4824817" y="9669795"/>
            <a:ext cx="163670" cy="178380"/>
          </a:xfrm>
          <a:custGeom>
            <a:avLst/>
            <a:gdLst>
              <a:gd name="connsiteX0" fmla="*/ 163108 w 163670"/>
              <a:gd name="connsiteY0" fmla="*/ 1255 h 178380"/>
              <a:gd name="connsiteX1" fmla="*/ 4358 w 163670"/>
              <a:gd name="connsiteY1" fmla="*/ 175880 h 178380"/>
              <a:gd name="connsiteX2" fmla="*/ 55158 w 163670"/>
              <a:gd name="connsiteY2" fmla="*/ 99680 h 178380"/>
              <a:gd name="connsiteX3" fmla="*/ 163108 w 163670"/>
              <a:gd name="connsiteY3" fmla="*/ 1255 h 1783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3670" h="178380">
                <a:moveTo>
                  <a:pt x="163108" y="1255"/>
                </a:moveTo>
                <a:cubicBezTo>
                  <a:pt x="154641" y="13955"/>
                  <a:pt x="22350" y="159476"/>
                  <a:pt x="4358" y="175880"/>
                </a:cubicBezTo>
                <a:cubicBezTo>
                  <a:pt x="-13634" y="192284"/>
                  <a:pt x="28171" y="123492"/>
                  <a:pt x="55158" y="99680"/>
                </a:cubicBezTo>
                <a:cubicBezTo>
                  <a:pt x="82145" y="75868"/>
                  <a:pt x="171575" y="-11445"/>
                  <a:pt x="163108" y="125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62" name="フリーフォーム 1561">
            <a:extLst>
              <a:ext uri="{FF2B5EF4-FFF2-40B4-BE49-F238E27FC236}">
                <a16:creationId xmlns:a16="http://schemas.microsoft.com/office/drawing/2014/main" id="{C8A548A8-4014-4C5B-C5D8-6B40E9EAED02}"/>
              </a:ext>
            </a:extLst>
          </p:cNvPr>
          <p:cNvSpPr/>
          <p:nvPr/>
        </p:nvSpPr>
        <p:spPr>
          <a:xfrm>
            <a:off x="5409858" y="9075994"/>
            <a:ext cx="873764" cy="144335"/>
          </a:xfrm>
          <a:custGeom>
            <a:avLst/>
            <a:gdLst>
              <a:gd name="connsiteX0" fmla="*/ 3517 w 873764"/>
              <a:gd name="connsiteY0" fmla="*/ 144206 h 144335"/>
              <a:gd name="connsiteX1" fmla="*/ 543267 w 873764"/>
              <a:gd name="connsiteY1" fmla="*/ 29906 h 144335"/>
              <a:gd name="connsiteX2" fmla="*/ 355942 w 873764"/>
              <a:gd name="connsiteY2" fmla="*/ 23556 h 144335"/>
              <a:gd name="connsiteX3" fmla="*/ 736942 w 873764"/>
              <a:gd name="connsiteY3" fmla="*/ 7681 h 144335"/>
              <a:gd name="connsiteX4" fmla="*/ 743292 w 873764"/>
              <a:gd name="connsiteY4" fmla="*/ 7681 h 144335"/>
              <a:gd name="connsiteX5" fmla="*/ 873467 w 873764"/>
              <a:gd name="connsiteY5" fmla="*/ 102931 h 144335"/>
              <a:gd name="connsiteX6" fmla="*/ 702017 w 873764"/>
              <a:gd name="connsiteY6" fmla="*/ 7681 h 144335"/>
              <a:gd name="connsiteX7" fmla="*/ 409917 w 873764"/>
              <a:gd name="connsiteY7" fmla="*/ 14031 h 144335"/>
              <a:gd name="connsiteX8" fmla="*/ 479767 w 873764"/>
              <a:gd name="connsiteY8" fmla="*/ 26731 h 144335"/>
              <a:gd name="connsiteX9" fmla="*/ 152742 w 873764"/>
              <a:gd name="connsiteY9" fmla="*/ 39431 h 144335"/>
              <a:gd name="connsiteX10" fmla="*/ 301967 w 873764"/>
              <a:gd name="connsiteY10" fmla="*/ 52131 h 144335"/>
              <a:gd name="connsiteX11" fmla="*/ 3517 w 873764"/>
              <a:gd name="connsiteY11" fmla="*/ 144206 h 1443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873764" h="144335">
                <a:moveTo>
                  <a:pt x="3517" y="144206"/>
                </a:moveTo>
                <a:cubicBezTo>
                  <a:pt x="43734" y="140502"/>
                  <a:pt x="484530" y="50014"/>
                  <a:pt x="543267" y="29906"/>
                </a:cubicBezTo>
                <a:cubicBezTo>
                  <a:pt x="602004" y="9798"/>
                  <a:pt x="323663" y="27260"/>
                  <a:pt x="355942" y="23556"/>
                </a:cubicBezTo>
                <a:cubicBezTo>
                  <a:pt x="388221" y="19852"/>
                  <a:pt x="736942" y="7681"/>
                  <a:pt x="736942" y="7681"/>
                </a:cubicBezTo>
                <a:cubicBezTo>
                  <a:pt x="801500" y="5035"/>
                  <a:pt x="720538" y="-8194"/>
                  <a:pt x="743292" y="7681"/>
                </a:cubicBezTo>
                <a:cubicBezTo>
                  <a:pt x="766046" y="23556"/>
                  <a:pt x="880346" y="102931"/>
                  <a:pt x="873467" y="102931"/>
                </a:cubicBezTo>
                <a:cubicBezTo>
                  <a:pt x="866588" y="102931"/>
                  <a:pt x="779275" y="22498"/>
                  <a:pt x="702017" y="7681"/>
                </a:cubicBezTo>
                <a:cubicBezTo>
                  <a:pt x="624759" y="-7136"/>
                  <a:pt x="446959" y="10856"/>
                  <a:pt x="409917" y="14031"/>
                </a:cubicBezTo>
                <a:cubicBezTo>
                  <a:pt x="372875" y="17206"/>
                  <a:pt x="522630" y="22498"/>
                  <a:pt x="479767" y="26731"/>
                </a:cubicBezTo>
                <a:cubicBezTo>
                  <a:pt x="436905" y="30964"/>
                  <a:pt x="182375" y="35198"/>
                  <a:pt x="152742" y="39431"/>
                </a:cubicBezTo>
                <a:cubicBezTo>
                  <a:pt x="123109" y="43664"/>
                  <a:pt x="323133" y="33081"/>
                  <a:pt x="301967" y="52131"/>
                </a:cubicBezTo>
                <a:cubicBezTo>
                  <a:pt x="280801" y="71181"/>
                  <a:pt x="-36700" y="147910"/>
                  <a:pt x="3517" y="14420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63" name="フリーフォーム 1562">
            <a:extLst>
              <a:ext uri="{FF2B5EF4-FFF2-40B4-BE49-F238E27FC236}">
                <a16:creationId xmlns:a16="http://schemas.microsoft.com/office/drawing/2014/main" id="{495B7A68-6F62-2244-0B82-B9C0D8AFFD53}"/>
              </a:ext>
            </a:extLst>
          </p:cNvPr>
          <p:cNvSpPr/>
          <p:nvPr/>
        </p:nvSpPr>
        <p:spPr>
          <a:xfrm>
            <a:off x="5205002" y="9362703"/>
            <a:ext cx="1206459" cy="932799"/>
          </a:xfrm>
          <a:custGeom>
            <a:avLst/>
            <a:gdLst>
              <a:gd name="connsiteX0" fmla="*/ 1202148 w 1206459"/>
              <a:gd name="connsiteY0" fmla="*/ 372 h 932799"/>
              <a:gd name="connsiteX1" fmla="*/ 871948 w 1206459"/>
              <a:gd name="connsiteY1" fmla="*/ 82922 h 932799"/>
              <a:gd name="connsiteX2" fmla="*/ 487773 w 1206459"/>
              <a:gd name="connsiteY2" fmla="*/ 146422 h 932799"/>
              <a:gd name="connsiteX3" fmla="*/ 573498 w 1206459"/>
              <a:gd name="connsiteY3" fmla="*/ 155947 h 932799"/>
              <a:gd name="connsiteX4" fmla="*/ 335373 w 1206459"/>
              <a:gd name="connsiteY4" fmla="*/ 476622 h 932799"/>
              <a:gd name="connsiteX5" fmla="*/ 297273 w 1206459"/>
              <a:gd name="connsiteY5" fmla="*/ 463922 h 932799"/>
              <a:gd name="connsiteX6" fmla="*/ 27398 w 1206459"/>
              <a:gd name="connsiteY6" fmla="*/ 635372 h 932799"/>
              <a:gd name="connsiteX7" fmla="*/ 14698 w 1206459"/>
              <a:gd name="connsiteY7" fmla="*/ 927472 h 932799"/>
              <a:gd name="connsiteX8" fmla="*/ 5173 w 1206459"/>
              <a:gd name="connsiteY8" fmla="*/ 809997 h 932799"/>
              <a:gd name="connsiteX9" fmla="*/ 46448 w 1206459"/>
              <a:gd name="connsiteY9" fmla="*/ 632197 h 932799"/>
              <a:gd name="connsiteX10" fmla="*/ 449673 w 1206459"/>
              <a:gd name="connsiteY10" fmla="*/ 378197 h 932799"/>
              <a:gd name="connsiteX11" fmla="*/ 560798 w 1206459"/>
              <a:gd name="connsiteY11" fmla="*/ 127372 h 932799"/>
              <a:gd name="connsiteX12" fmla="*/ 722723 w 1206459"/>
              <a:gd name="connsiteY12" fmla="*/ 133722 h 932799"/>
              <a:gd name="connsiteX13" fmla="*/ 630648 w 1206459"/>
              <a:gd name="connsiteY13" fmla="*/ 117847 h 932799"/>
              <a:gd name="connsiteX14" fmla="*/ 1202148 w 1206459"/>
              <a:gd name="connsiteY14" fmla="*/ 372 h 9327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206459" h="932799">
                <a:moveTo>
                  <a:pt x="1202148" y="372"/>
                </a:moveTo>
                <a:cubicBezTo>
                  <a:pt x="1242365" y="-5449"/>
                  <a:pt x="991010" y="58580"/>
                  <a:pt x="871948" y="82922"/>
                </a:cubicBezTo>
                <a:cubicBezTo>
                  <a:pt x="752886" y="107264"/>
                  <a:pt x="537515" y="134251"/>
                  <a:pt x="487773" y="146422"/>
                </a:cubicBezTo>
                <a:cubicBezTo>
                  <a:pt x="438031" y="158593"/>
                  <a:pt x="598898" y="100914"/>
                  <a:pt x="573498" y="155947"/>
                </a:cubicBezTo>
                <a:cubicBezTo>
                  <a:pt x="548098" y="210980"/>
                  <a:pt x="381410" y="425293"/>
                  <a:pt x="335373" y="476622"/>
                </a:cubicBezTo>
                <a:cubicBezTo>
                  <a:pt x="289335" y="527951"/>
                  <a:pt x="348602" y="437464"/>
                  <a:pt x="297273" y="463922"/>
                </a:cubicBezTo>
                <a:cubicBezTo>
                  <a:pt x="245944" y="490380"/>
                  <a:pt x="74494" y="558114"/>
                  <a:pt x="27398" y="635372"/>
                </a:cubicBezTo>
                <a:cubicBezTo>
                  <a:pt x="-19698" y="712630"/>
                  <a:pt x="18402" y="898368"/>
                  <a:pt x="14698" y="927472"/>
                </a:cubicBezTo>
                <a:cubicBezTo>
                  <a:pt x="10994" y="956576"/>
                  <a:pt x="-119" y="859209"/>
                  <a:pt x="5173" y="809997"/>
                </a:cubicBezTo>
                <a:cubicBezTo>
                  <a:pt x="10465" y="760785"/>
                  <a:pt x="-27635" y="704164"/>
                  <a:pt x="46448" y="632197"/>
                </a:cubicBezTo>
                <a:cubicBezTo>
                  <a:pt x="120531" y="560230"/>
                  <a:pt x="363948" y="462335"/>
                  <a:pt x="449673" y="378197"/>
                </a:cubicBezTo>
                <a:cubicBezTo>
                  <a:pt x="535398" y="294060"/>
                  <a:pt x="515290" y="168118"/>
                  <a:pt x="560798" y="127372"/>
                </a:cubicBezTo>
                <a:cubicBezTo>
                  <a:pt x="606306" y="86626"/>
                  <a:pt x="711081" y="135309"/>
                  <a:pt x="722723" y="133722"/>
                </a:cubicBezTo>
                <a:cubicBezTo>
                  <a:pt x="734365" y="132135"/>
                  <a:pt x="546510" y="137426"/>
                  <a:pt x="630648" y="117847"/>
                </a:cubicBezTo>
                <a:cubicBezTo>
                  <a:pt x="714785" y="98268"/>
                  <a:pt x="1161931" y="6193"/>
                  <a:pt x="1202148" y="37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64" name="フリーフォーム 1563">
            <a:extLst>
              <a:ext uri="{FF2B5EF4-FFF2-40B4-BE49-F238E27FC236}">
                <a16:creationId xmlns:a16="http://schemas.microsoft.com/office/drawing/2014/main" id="{E0E2BAED-5B43-395F-0BC6-03FBD52C38CC}"/>
              </a:ext>
            </a:extLst>
          </p:cNvPr>
          <p:cNvSpPr/>
          <p:nvPr/>
        </p:nvSpPr>
        <p:spPr>
          <a:xfrm>
            <a:off x="6316937" y="9702754"/>
            <a:ext cx="474435" cy="295405"/>
          </a:xfrm>
          <a:custGeom>
            <a:avLst/>
            <a:gdLst>
              <a:gd name="connsiteX0" fmla="*/ 474388 w 474435"/>
              <a:gd name="connsiteY0" fmla="*/ 46 h 295405"/>
              <a:gd name="connsiteX1" fmla="*/ 121963 w 474435"/>
              <a:gd name="connsiteY1" fmla="*/ 190546 h 295405"/>
              <a:gd name="connsiteX2" fmla="*/ 1313 w 474435"/>
              <a:gd name="connsiteY2" fmla="*/ 295321 h 295405"/>
              <a:gd name="connsiteX3" fmla="*/ 64813 w 474435"/>
              <a:gd name="connsiteY3" fmla="*/ 206421 h 295405"/>
              <a:gd name="connsiteX4" fmla="*/ 172763 w 474435"/>
              <a:gd name="connsiteY4" fmla="*/ 107996 h 295405"/>
              <a:gd name="connsiteX5" fmla="*/ 96563 w 474435"/>
              <a:gd name="connsiteY5" fmla="*/ 171496 h 295405"/>
              <a:gd name="connsiteX6" fmla="*/ 474388 w 474435"/>
              <a:gd name="connsiteY6" fmla="*/ 46 h 2954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74435" h="295405">
                <a:moveTo>
                  <a:pt x="474388" y="46"/>
                </a:moveTo>
                <a:cubicBezTo>
                  <a:pt x="478621" y="3221"/>
                  <a:pt x="200809" y="141334"/>
                  <a:pt x="121963" y="190546"/>
                </a:cubicBezTo>
                <a:cubicBezTo>
                  <a:pt x="43117" y="239758"/>
                  <a:pt x="10838" y="292675"/>
                  <a:pt x="1313" y="295321"/>
                </a:cubicBezTo>
                <a:cubicBezTo>
                  <a:pt x="-8212" y="297967"/>
                  <a:pt x="36238" y="237642"/>
                  <a:pt x="64813" y="206421"/>
                </a:cubicBezTo>
                <a:cubicBezTo>
                  <a:pt x="93388" y="175200"/>
                  <a:pt x="167471" y="113817"/>
                  <a:pt x="172763" y="107996"/>
                </a:cubicBezTo>
                <a:cubicBezTo>
                  <a:pt x="178055" y="102175"/>
                  <a:pt x="51055" y="185784"/>
                  <a:pt x="96563" y="171496"/>
                </a:cubicBezTo>
                <a:cubicBezTo>
                  <a:pt x="142071" y="157209"/>
                  <a:pt x="470155" y="-3129"/>
                  <a:pt x="474388" y="4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65" name="フリーフォーム 1564">
            <a:extLst>
              <a:ext uri="{FF2B5EF4-FFF2-40B4-BE49-F238E27FC236}">
                <a16:creationId xmlns:a16="http://schemas.microsoft.com/office/drawing/2014/main" id="{D9ADC339-FC10-1D02-FBE2-02D2D3566789}"/>
              </a:ext>
            </a:extLst>
          </p:cNvPr>
          <p:cNvSpPr/>
          <p:nvPr/>
        </p:nvSpPr>
        <p:spPr>
          <a:xfrm>
            <a:off x="4947856" y="10166344"/>
            <a:ext cx="195688" cy="458478"/>
          </a:xfrm>
          <a:custGeom>
            <a:avLst/>
            <a:gdLst>
              <a:gd name="connsiteX0" fmla="*/ 195644 w 195688"/>
              <a:gd name="connsiteY0" fmla="*/ 6 h 458478"/>
              <a:gd name="connsiteX1" fmla="*/ 49594 w 195688"/>
              <a:gd name="connsiteY1" fmla="*/ 203206 h 458478"/>
              <a:gd name="connsiteX2" fmla="*/ 1969 w 195688"/>
              <a:gd name="connsiteY2" fmla="*/ 454031 h 458478"/>
              <a:gd name="connsiteX3" fmla="*/ 11494 w 195688"/>
              <a:gd name="connsiteY3" fmla="*/ 352431 h 458478"/>
              <a:gd name="connsiteX4" fmla="*/ 33719 w 195688"/>
              <a:gd name="connsiteY4" fmla="*/ 209556 h 458478"/>
              <a:gd name="connsiteX5" fmla="*/ 195644 w 195688"/>
              <a:gd name="connsiteY5" fmla="*/ 6 h 4584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5688" h="458478">
                <a:moveTo>
                  <a:pt x="195644" y="6"/>
                </a:moveTo>
                <a:cubicBezTo>
                  <a:pt x="198290" y="-1052"/>
                  <a:pt x="81873" y="127535"/>
                  <a:pt x="49594" y="203206"/>
                </a:cubicBezTo>
                <a:cubicBezTo>
                  <a:pt x="17315" y="278877"/>
                  <a:pt x="8319" y="429160"/>
                  <a:pt x="1969" y="454031"/>
                </a:cubicBezTo>
                <a:cubicBezTo>
                  <a:pt x="-4381" y="478902"/>
                  <a:pt x="6202" y="393177"/>
                  <a:pt x="11494" y="352431"/>
                </a:cubicBezTo>
                <a:cubicBezTo>
                  <a:pt x="16786" y="311685"/>
                  <a:pt x="911" y="267764"/>
                  <a:pt x="33719" y="209556"/>
                </a:cubicBezTo>
                <a:cubicBezTo>
                  <a:pt x="66527" y="151348"/>
                  <a:pt x="192998" y="1064"/>
                  <a:pt x="195644" y="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66" name="フリーフォーム 1565">
            <a:extLst>
              <a:ext uri="{FF2B5EF4-FFF2-40B4-BE49-F238E27FC236}">
                <a16:creationId xmlns:a16="http://schemas.microsoft.com/office/drawing/2014/main" id="{1E618913-AB5E-588A-5724-7AA01AD5AB93}"/>
              </a:ext>
            </a:extLst>
          </p:cNvPr>
          <p:cNvSpPr/>
          <p:nvPr/>
        </p:nvSpPr>
        <p:spPr>
          <a:xfrm>
            <a:off x="4992600" y="10070010"/>
            <a:ext cx="1135517" cy="618015"/>
          </a:xfrm>
          <a:custGeom>
            <a:avLst/>
            <a:gdLst>
              <a:gd name="connsiteX0" fmla="*/ 1135150 w 1135517"/>
              <a:gd name="connsiteY0" fmla="*/ 1090 h 618015"/>
              <a:gd name="connsiteX1" fmla="*/ 804950 w 1135517"/>
              <a:gd name="connsiteY1" fmla="*/ 210640 h 618015"/>
              <a:gd name="connsiteX2" fmla="*/ 544600 w 1135517"/>
              <a:gd name="connsiteY2" fmla="*/ 369390 h 618015"/>
              <a:gd name="connsiteX3" fmla="*/ 563650 w 1135517"/>
              <a:gd name="connsiteY3" fmla="*/ 363040 h 618015"/>
              <a:gd name="connsiteX4" fmla="*/ 128675 w 1135517"/>
              <a:gd name="connsiteY4" fmla="*/ 559890 h 618015"/>
              <a:gd name="connsiteX5" fmla="*/ 236625 w 1135517"/>
              <a:gd name="connsiteY5" fmla="*/ 531315 h 618015"/>
              <a:gd name="connsiteX6" fmla="*/ 1675 w 1135517"/>
              <a:gd name="connsiteY6" fmla="*/ 617040 h 618015"/>
              <a:gd name="connsiteX7" fmla="*/ 379500 w 1135517"/>
              <a:gd name="connsiteY7" fmla="*/ 464640 h 618015"/>
              <a:gd name="connsiteX8" fmla="*/ 792250 w 1135517"/>
              <a:gd name="connsiteY8" fmla="*/ 232865 h 618015"/>
              <a:gd name="connsiteX9" fmla="*/ 706525 w 1135517"/>
              <a:gd name="connsiteY9" fmla="*/ 248740 h 618015"/>
              <a:gd name="connsiteX10" fmla="*/ 938300 w 1135517"/>
              <a:gd name="connsiteY10" fmla="*/ 131265 h 618015"/>
              <a:gd name="connsiteX11" fmla="*/ 871625 w 1135517"/>
              <a:gd name="connsiteY11" fmla="*/ 128090 h 618015"/>
              <a:gd name="connsiteX12" fmla="*/ 1135150 w 1135517"/>
              <a:gd name="connsiteY12" fmla="*/ 1090 h 6180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135517" h="618015">
                <a:moveTo>
                  <a:pt x="1135150" y="1090"/>
                </a:moveTo>
                <a:cubicBezTo>
                  <a:pt x="1124037" y="14848"/>
                  <a:pt x="903375" y="149257"/>
                  <a:pt x="804950" y="210640"/>
                </a:cubicBezTo>
                <a:cubicBezTo>
                  <a:pt x="706525" y="272023"/>
                  <a:pt x="584817" y="343990"/>
                  <a:pt x="544600" y="369390"/>
                </a:cubicBezTo>
                <a:cubicBezTo>
                  <a:pt x="504383" y="394790"/>
                  <a:pt x="563650" y="363040"/>
                  <a:pt x="563650" y="363040"/>
                </a:cubicBezTo>
                <a:lnTo>
                  <a:pt x="128675" y="559890"/>
                </a:lnTo>
                <a:cubicBezTo>
                  <a:pt x="74171" y="587936"/>
                  <a:pt x="257792" y="521790"/>
                  <a:pt x="236625" y="531315"/>
                </a:cubicBezTo>
                <a:cubicBezTo>
                  <a:pt x="215458" y="540840"/>
                  <a:pt x="-22138" y="628153"/>
                  <a:pt x="1675" y="617040"/>
                </a:cubicBezTo>
                <a:cubicBezTo>
                  <a:pt x="25487" y="605928"/>
                  <a:pt x="247738" y="528669"/>
                  <a:pt x="379500" y="464640"/>
                </a:cubicBezTo>
                <a:cubicBezTo>
                  <a:pt x="511262" y="400611"/>
                  <a:pt x="737746" y="268848"/>
                  <a:pt x="792250" y="232865"/>
                </a:cubicBezTo>
                <a:cubicBezTo>
                  <a:pt x="846754" y="196882"/>
                  <a:pt x="682183" y="265673"/>
                  <a:pt x="706525" y="248740"/>
                </a:cubicBezTo>
                <a:cubicBezTo>
                  <a:pt x="730867" y="231807"/>
                  <a:pt x="910783" y="151373"/>
                  <a:pt x="938300" y="131265"/>
                </a:cubicBezTo>
                <a:cubicBezTo>
                  <a:pt x="965817" y="111157"/>
                  <a:pt x="841462" y="148198"/>
                  <a:pt x="871625" y="128090"/>
                </a:cubicBezTo>
                <a:cubicBezTo>
                  <a:pt x="901788" y="107982"/>
                  <a:pt x="1146263" y="-12668"/>
                  <a:pt x="1135150" y="109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67" name="フリーフォーム 1566">
            <a:extLst>
              <a:ext uri="{FF2B5EF4-FFF2-40B4-BE49-F238E27FC236}">
                <a16:creationId xmlns:a16="http://schemas.microsoft.com/office/drawing/2014/main" id="{EA5A7EAB-02F4-83F0-04A5-8DA0B2E49D8D}"/>
              </a:ext>
            </a:extLst>
          </p:cNvPr>
          <p:cNvSpPr/>
          <p:nvPr/>
        </p:nvSpPr>
        <p:spPr>
          <a:xfrm>
            <a:off x="4568660" y="10486620"/>
            <a:ext cx="764246" cy="353003"/>
          </a:xfrm>
          <a:custGeom>
            <a:avLst/>
            <a:gdLst>
              <a:gd name="connsiteX0" fmla="*/ 165 w 764246"/>
              <a:gd name="connsiteY0" fmla="*/ 3580 h 353003"/>
              <a:gd name="connsiteX1" fmla="*/ 12865 w 764246"/>
              <a:gd name="connsiteY1" fmla="*/ 159155 h 353003"/>
              <a:gd name="connsiteX2" fmla="*/ 31915 w 764246"/>
              <a:gd name="connsiteY2" fmla="*/ 302030 h 353003"/>
              <a:gd name="connsiteX3" fmla="*/ 19215 w 764246"/>
              <a:gd name="connsiteY3" fmla="*/ 305205 h 353003"/>
              <a:gd name="connsiteX4" fmla="*/ 63665 w 764246"/>
              <a:gd name="connsiteY4" fmla="*/ 330605 h 353003"/>
              <a:gd name="connsiteX5" fmla="*/ 101765 w 764246"/>
              <a:gd name="connsiteY5" fmla="*/ 317905 h 353003"/>
              <a:gd name="connsiteX6" fmla="*/ 79540 w 764246"/>
              <a:gd name="connsiteY6" fmla="*/ 314730 h 353003"/>
              <a:gd name="connsiteX7" fmla="*/ 257340 w 764246"/>
              <a:gd name="connsiteY7" fmla="*/ 292505 h 353003"/>
              <a:gd name="connsiteX8" fmla="*/ 381165 w 764246"/>
              <a:gd name="connsiteY8" fmla="*/ 219480 h 353003"/>
              <a:gd name="connsiteX9" fmla="*/ 276390 w 764246"/>
              <a:gd name="connsiteY9" fmla="*/ 248055 h 353003"/>
              <a:gd name="connsiteX10" fmla="*/ 762165 w 764246"/>
              <a:gd name="connsiteY10" fmla="*/ 63905 h 353003"/>
              <a:gd name="connsiteX11" fmla="*/ 438315 w 764246"/>
              <a:gd name="connsiteY11" fmla="*/ 219480 h 353003"/>
              <a:gd name="connsiteX12" fmla="*/ 111290 w 764246"/>
              <a:gd name="connsiteY12" fmla="*/ 349655 h 353003"/>
              <a:gd name="connsiteX13" fmla="*/ 57315 w 764246"/>
              <a:gd name="connsiteY13" fmla="*/ 308380 h 353003"/>
              <a:gd name="connsiteX14" fmla="*/ 12865 w 764246"/>
              <a:gd name="connsiteY14" fmla="*/ 241705 h 353003"/>
              <a:gd name="connsiteX15" fmla="*/ 6515 w 764246"/>
              <a:gd name="connsiteY15" fmla="*/ 321080 h 353003"/>
              <a:gd name="connsiteX16" fmla="*/ 165 w 764246"/>
              <a:gd name="connsiteY16" fmla="*/ 3580 h 3530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764246" h="353003">
                <a:moveTo>
                  <a:pt x="165" y="3580"/>
                </a:moveTo>
                <a:cubicBezTo>
                  <a:pt x="1223" y="-23407"/>
                  <a:pt x="7573" y="109413"/>
                  <a:pt x="12865" y="159155"/>
                </a:cubicBezTo>
                <a:cubicBezTo>
                  <a:pt x="18157" y="208897"/>
                  <a:pt x="30857" y="277688"/>
                  <a:pt x="31915" y="302030"/>
                </a:cubicBezTo>
                <a:cubicBezTo>
                  <a:pt x="32973" y="326372"/>
                  <a:pt x="13923" y="300443"/>
                  <a:pt x="19215" y="305205"/>
                </a:cubicBezTo>
                <a:cubicBezTo>
                  <a:pt x="24507" y="309968"/>
                  <a:pt x="49907" y="328488"/>
                  <a:pt x="63665" y="330605"/>
                </a:cubicBezTo>
                <a:cubicBezTo>
                  <a:pt x="77423" y="332722"/>
                  <a:pt x="99119" y="320551"/>
                  <a:pt x="101765" y="317905"/>
                </a:cubicBezTo>
                <a:cubicBezTo>
                  <a:pt x="104411" y="315259"/>
                  <a:pt x="53611" y="318963"/>
                  <a:pt x="79540" y="314730"/>
                </a:cubicBezTo>
                <a:cubicBezTo>
                  <a:pt x="105469" y="310497"/>
                  <a:pt x="207069" y="308380"/>
                  <a:pt x="257340" y="292505"/>
                </a:cubicBezTo>
                <a:cubicBezTo>
                  <a:pt x="307611" y="276630"/>
                  <a:pt x="377990" y="226888"/>
                  <a:pt x="381165" y="219480"/>
                </a:cubicBezTo>
                <a:cubicBezTo>
                  <a:pt x="384340" y="212072"/>
                  <a:pt x="212890" y="273984"/>
                  <a:pt x="276390" y="248055"/>
                </a:cubicBezTo>
                <a:cubicBezTo>
                  <a:pt x="339890" y="222126"/>
                  <a:pt x="735178" y="68667"/>
                  <a:pt x="762165" y="63905"/>
                </a:cubicBezTo>
                <a:cubicBezTo>
                  <a:pt x="789152" y="59143"/>
                  <a:pt x="546794" y="171855"/>
                  <a:pt x="438315" y="219480"/>
                </a:cubicBezTo>
                <a:cubicBezTo>
                  <a:pt x="329836" y="267105"/>
                  <a:pt x="174790" y="334838"/>
                  <a:pt x="111290" y="349655"/>
                </a:cubicBezTo>
                <a:cubicBezTo>
                  <a:pt x="47790" y="364472"/>
                  <a:pt x="73719" y="326372"/>
                  <a:pt x="57315" y="308380"/>
                </a:cubicBezTo>
                <a:cubicBezTo>
                  <a:pt x="40911" y="290388"/>
                  <a:pt x="21332" y="239588"/>
                  <a:pt x="12865" y="241705"/>
                </a:cubicBezTo>
                <a:cubicBezTo>
                  <a:pt x="4398" y="243822"/>
                  <a:pt x="9690" y="359709"/>
                  <a:pt x="6515" y="321080"/>
                </a:cubicBezTo>
                <a:cubicBezTo>
                  <a:pt x="3340" y="282451"/>
                  <a:pt x="-893" y="30567"/>
                  <a:pt x="165" y="358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68" name="フリーフォーム 1567">
            <a:extLst>
              <a:ext uri="{FF2B5EF4-FFF2-40B4-BE49-F238E27FC236}">
                <a16:creationId xmlns:a16="http://schemas.microsoft.com/office/drawing/2014/main" id="{29099457-C094-BE91-73D2-23CE4DA0D82A}"/>
              </a:ext>
            </a:extLst>
          </p:cNvPr>
          <p:cNvSpPr/>
          <p:nvPr/>
        </p:nvSpPr>
        <p:spPr>
          <a:xfrm>
            <a:off x="2527285" y="6085168"/>
            <a:ext cx="243694" cy="303332"/>
          </a:xfrm>
          <a:custGeom>
            <a:avLst/>
            <a:gdLst>
              <a:gd name="connsiteX0" fmla="*/ 241315 w 243694"/>
              <a:gd name="connsiteY0" fmla="*/ 1307 h 303332"/>
              <a:gd name="connsiteX1" fmla="*/ 85740 w 243694"/>
              <a:gd name="connsiteY1" fmla="*/ 245782 h 303332"/>
              <a:gd name="connsiteX2" fmla="*/ 15 w 243694"/>
              <a:gd name="connsiteY2" fmla="*/ 302932 h 303332"/>
              <a:gd name="connsiteX3" fmla="*/ 79390 w 243694"/>
              <a:gd name="connsiteY3" fmla="*/ 229907 h 303332"/>
              <a:gd name="connsiteX4" fmla="*/ 171465 w 243694"/>
              <a:gd name="connsiteY4" fmla="*/ 150532 h 303332"/>
              <a:gd name="connsiteX5" fmla="*/ 241315 w 243694"/>
              <a:gd name="connsiteY5" fmla="*/ 1307 h 3033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43694" h="303332">
                <a:moveTo>
                  <a:pt x="241315" y="1307"/>
                </a:moveTo>
                <a:cubicBezTo>
                  <a:pt x="227027" y="17182"/>
                  <a:pt x="125957" y="195511"/>
                  <a:pt x="85740" y="245782"/>
                </a:cubicBezTo>
                <a:cubicBezTo>
                  <a:pt x="45523" y="296053"/>
                  <a:pt x="1073" y="305578"/>
                  <a:pt x="15" y="302932"/>
                </a:cubicBezTo>
                <a:cubicBezTo>
                  <a:pt x="-1043" y="300286"/>
                  <a:pt x="50815" y="255307"/>
                  <a:pt x="79390" y="229907"/>
                </a:cubicBezTo>
                <a:cubicBezTo>
                  <a:pt x="107965" y="204507"/>
                  <a:pt x="140773" y="182282"/>
                  <a:pt x="171465" y="150532"/>
                </a:cubicBezTo>
                <a:cubicBezTo>
                  <a:pt x="202157" y="118782"/>
                  <a:pt x="255603" y="-14568"/>
                  <a:pt x="241315" y="130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69" name="フリーフォーム 1568">
            <a:extLst>
              <a:ext uri="{FF2B5EF4-FFF2-40B4-BE49-F238E27FC236}">
                <a16:creationId xmlns:a16="http://schemas.microsoft.com/office/drawing/2014/main" id="{7A2B395D-6134-F5C2-13E9-6EC177BAA1A0}"/>
              </a:ext>
            </a:extLst>
          </p:cNvPr>
          <p:cNvSpPr/>
          <p:nvPr/>
        </p:nvSpPr>
        <p:spPr>
          <a:xfrm>
            <a:off x="2352672" y="6411496"/>
            <a:ext cx="92229" cy="1227804"/>
          </a:xfrm>
          <a:custGeom>
            <a:avLst/>
            <a:gdLst>
              <a:gd name="connsiteX0" fmla="*/ 3 w 92229"/>
              <a:gd name="connsiteY0" fmla="*/ 2004 h 1227804"/>
              <a:gd name="connsiteX1" fmla="*/ 73028 w 92229"/>
              <a:gd name="connsiteY1" fmla="*/ 697329 h 1227804"/>
              <a:gd name="connsiteX2" fmla="*/ 57153 w 92229"/>
              <a:gd name="connsiteY2" fmla="*/ 1227554 h 1227804"/>
              <a:gd name="connsiteX3" fmla="*/ 92078 w 92229"/>
              <a:gd name="connsiteY3" fmla="*/ 764004 h 1227804"/>
              <a:gd name="connsiteX4" fmla="*/ 69853 w 92229"/>
              <a:gd name="connsiteY4" fmla="*/ 554454 h 1227804"/>
              <a:gd name="connsiteX5" fmla="*/ 69853 w 92229"/>
              <a:gd name="connsiteY5" fmla="*/ 487779 h 1227804"/>
              <a:gd name="connsiteX6" fmla="*/ 3 w 92229"/>
              <a:gd name="connsiteY6" fmla="*/ 2004 h 12278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2229" h="1227804">
                <a:moveTo>
                  <a:pt x="3" y="2004"/>
                </a:moveTo>
                <a:cubicBezTo>
                  <a:pt x="532" y="36929"/>
                  <a:pt x="63503" y="493071"/>
                  <a:pt x="73028" y="697329"/>
                </a:cubicBezTo>
                <a:cubicBezTo>
                  <a:pt x="82553" y="901587"/>
                  <a:pt x="53978" y="1216441"/>
                  <a:pt x="57153" y="1227554"/>
                </a:cubicBezTo>
                <a:cubicBezTo>
                  <a:pt x="60328" y="1238667"/>
                  <a:pt x="89961" y="876187"/>
                  <a:pt x="92078" y="764004"/>
                </a:cubicBezTo>
                <a:cubicBezTo>
                  <a:pt x="94195" y="651821"/>
                  <a:pt x="73557" y="600491"/>
                  <a:pt x="69853" y="554454"/>
                </a:cubicBezTo>
                <a:cubicBezTo>
                  <a:pt x="66149" y="508417"/>
                  <a:pt x="78320" y="576679"/>
                  <a:pt x="69853" y="487779"/>
                </a:cubicBezTo>
                <a:cubicBezTo>
                  <a:pt x="61386" y="398879"/>
                  <a:pt x="-526" y="-32921"/>
                  <a:pt x="3" y="200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70" name="フリーフォーム 1569">
            <a:extLst>
              <a:ext uri="{FF2B5EF4-FFF2-40B4-BE49-F238E27FC236}">
                <a16:creationId xmlns:a16="http://schemas.microsoft.com/office/drawing/2014/main" id="{B00F3402-3C0B-E0F3-8DB5-9862AFEB22BB}"/>
              </a:ext>
            </a:extLst>
          </p:cNvPr>
          <p:cNvSpPr/>
          <p:nvPr/>
        </p:nvSpPr>
        <p:spPr>
          <a:xfrm>
            <a:off x="2020750" y="7743769"/>
            <a:ext cx="358017" cy="404938"/>
          </a:xfrm>
          <a:custGeom>
            <a:avLst/>
            <a:gdLst>
              <a:gd name="connsiteX0" fmla="*/ 350975 w 358017"/>
              <a:gd name="connsiteY0" fmla="*/ 56 h 404938"/>
              <a:gd name="connsiteX1" fmla="*/ 341450 w 358017"/>
              <a:gd name="connsiteY1" fmla="*/ 177856 h 404938"/>
              <a:gd name="connsiteX2" fmla="*/ 182700 w 358017"/>
              <a:gd name="connsiteY2" fmla="*/ 292156 h 404938"/>
              <a:gd name="connsiteX3" fmla="*/ 1725 w 358017"/>
              <a:gd name="connsiteY3" fmla="*/ 403281 h 404938"/>
              <a:gd name="connsiteX4" fmla="*/ 103325 w 358017"/>
              <a:gd name="connsiteY4" fmla="*/ 349306 h 404938"/>
              <a:gd name="connsiteX5" fmla="*/ 297000 w 358017"/>
              <a:gd name="connsiteY5" fmla="*/ 222306 h 404938"/>
              <a:gd name="connsiteX6" fmla="*/ 322400 w 358017"/>
              <a:gd name="connsiteY6" fmla="*/ 196906 h 404938"/>
              <a:gd name="connsiteX7" fmla="*/ 350975 w 358017"/>
              <a:gd name="connsiteY7" fmla="*/ 56 h 4049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58017" h="404938">
                <a:moveTo>
                  <a:pt x="350975" y="56"/>
                </a:moveTo>
                <a:cubicBezTo>
                  <a:pt x="354150" y="-3119"/>
                  <a:pt x="369496" y="129173"/>
                  <a:pt x="341450" y="177856"/>
                </a:cubicBezTo>
                <a:cubicBezTo>
                  <a:pt x="313404" y="226539"/>
                  <a:pt x="239321" y="254585"/>
                  <a:pt x="182700" y="292156"/>
                </a:cubicBezTo>
                <a:cubicBezTo>
                  <a:pt x="126079" y="329727"/>
                  <a:pt x="14954" y="393756"/>
                  <a:pt x="1725" y="403281"/>
                </a:cubicBezTo>
                <a:cubicBezTo>
                  <a:pt x="-11504" y="412806"/>
                  <a:pt x="54113" y="379468"/>
                  <a:pt x="103325" y="349306"/>
                </a:cubicBezTo>
                <a:cubicBezTo>
                  <a:pt x="152537" y="319144"/>
                  <a:pt x="260488" y="247706"/>
                  <a:pt x="297000" y="222306"/>
                </a:cubicBezTo>
                <a:cubicBezTo>
                  <a:pt x="333512" y="196906"/>
                  <a:pt x="312875" y="227068"/>
                  <a:pt x="322400" y="196906"/>
                </a:cubicBezTo>
                <a:cubicBezTo>
                  <a:pt x="331925" y="166744"/>
                  <a:pt x="347800" y="3231"/>
                  <a:pt x="350975" y="5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71" name="フリーフォーム 1570">
            <a:extLst>
              <a:ext uri="{FF2B5EF4-FFF2-40B4-BE49-F238E27FC236}">
                <a16:creationId xmlns:a16="http://schemas.microsoft.com/office/drawing/2014/main" id="{65F84195-E894-DC90-A246-2FAEFC9FD3D1}"/>
              </a:ext>
            </a:extLst>
          </p:cNvPr>
          <p:cNvSpPr/>
          <p:nvPr/>
        </p:nvSpPr>
        <p:spPr>
          <a:xfrm>
            <a:off x="2750831" y="7619953"/>
            <a:ext cx="119389" cy="334618"/>
          </a:xfrm>
          <a:custGeom>
            <a:avLst/>
            <a:gdLst>
              <a:gd name="connsiteX0" fmla="*/ 116194 w 119389"/>
              <a:gd name="connsiteY0" fmla="*/ 47 h 334618"/>
              <a:gd name="connsiteX1" fmla="*/ 106669 w 119389"/>
              <a:gd name="connsiteY1" fmla="*/ 209597 h 334618"/>
              <a:gd name="connsiteX2" fmla="*/ 1894 w 119389"/>
              <a:gd name="connsiteY2" fmla="*/ 333422 h 334618"/>
              <a:gd name="connsiteX3" fmla="*/ 43169 w 119389"/>
              <a:gd name="connsiteY3" fmla="*/ 269922 h 334618"/>
              <a:gd name="connsiteX4" fmla="*/ 93969 w 119389"/>
              <a:gd name="connsiteY4" fmla="*/ 228647 h 334618"/>
              <a:gd name="connsiteX5" fmla="*/ 116194 w 119389"/>
              <a:gd name="connsiteY5" fmla="*/ 47 h 3346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9389" h="334618">
                <a:moveTo>
                  <a:pt x="116194" y="47"/>
                </a:moveTo>
                <a:cubicBezTo>
                  <a:pt x="118311" y="-3128"/>
                  <a:pt x="125719" y="154035"/>
                  <a:pt x="106669" y="209597"/>
                </a:cubicBezTo>
                <a:cubicBezTo>
                  <a:pt x="87619" y="265160"/>
                  <a:pt x="12477" y="323368"/>
                  <a:pt x="1894" y="333422"/>
                </a:cubicBezTo>
                <a:cubicBezTo>
                  <a:pt x="-8689" y="343476"/>
                  <a:pt x="27823" y="287384"/>
                  <a:pt x="43169" y="269922"/>
                </a:cubicBezTo>
                <a:cubicBezTo>
                  <a:pt x="58515" y="252460"/>
                  <a:pt x="82327" y="268335"/>
                  <a:pt x="93969" y="228647"/>
                </a:cubicBezTo>
                <a:cubicBezTo>
                  <a:pt x="105611" y="188960"/>
                  <a:pt x="114077" y="3222"/>
                  <a:pt x="116194" y="4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72" name="フリーフォーム 1571">
            <a:extLst>
              <a:ext uri="{FF2B5EF4-FFF2-40B4-BE49-F238E27FC236}">
                <a16:creationId xmlns:a16="http://schemas.microsoft.com/office/drawing/2014/main" id="{116F2BEC-5889-F102-22DA-96F39A0CC8B3}"/>
              </a:ext>
            </a:extLst>
          </p:cNvPr>
          <p:cNvSpPr/>
          <p:nvPr/>
        </p:nvSpPr>
        <p:spPr>
          <a:xfrm>
            <a:off x="5073452" y="6206944"/>
            <a:ext cx="216265" cy="375011"/>
          </a:xfrm>
          <a:custGeom>
            <a:avLst/>
            <a:gdLst>
              <a:gd name="connsiteX0" fmla="*/ 130373 w 216265"/>
              <a:gd name="connsiteY0" fmla="*/ 181 h 375011"/>
              <a:gd name="connsiteX1" fmla="*/ 130373 w 216265"/>
              <a:gd name="connsiteY1" fmla="*/ 203381 h 375011"/>
              <a:gd name="connsiteX2" fmla="*/ 212923 w 216265"/>
              <a:gd name="connsiteY2" fmla="*/ 285931 h 375011"/>
              <a:gd name="connsiteX3" fmla="*/ 198 w 216265"/>
              <a:gd name="connsiteY3" fmla="*/ 374831 h 375011"/>
              <a:gd name="connsiteX4" fmla="*/ 174823 w 216265"/>
              <a:gd name="connsiteY4" fmla="*/ 308156 h 375011"/>
              <a:gd name="connsiteX5" fmla="*/ 200223 w 216265"/>
              <a:gd name="connsiteY5" fmla="*/ 279581 h 375011"/>
              <a:gd name="connsiteX6" fmla="*/ 146248 w 216265"/>
              <a:gd name="connsiteY6" fmla="*/ 241481 h 375011"/>
              <a:gd name="connsiteX7" fmla="*/ 130373 w 216265"/>
              <a:gd name="connsiteY7" fmla="*/ 181 h 3750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16265" h="375011">
                <a:moveTo>
                  <a:pt x="130373" y="181"/>
                </a:moveTo>
                <a:cubicBezTo>
                  <a:pt x="127727" y="-6169"/>
                  <a:pt x="116615" y="155756"/>
                  <a:pt x="130373" y="203381"/>
                </a:cubicBezTo>
                <a:cubicBezTo>
                  <a:pt x="144131" y="251006"/>
                  <a:pt x="234619" y="257356"/>
                  <a:pt x="212923" y="285931"/>
                </a:cubicBezTo>
                <a:cubicBezTo>
                  <a:pt x="191227" y="314506"/>
                  <a:pt x="6548" y="371127"/>
                  <a:pt x="198" y="374831"/>
                </a:cubicBezTo>
                <a:cubicBezTo>
                  <a:pt x="-6152" y="378535"/>
                  <a:pt x="141486" y="324031"/>
                  <a:pt x="174823" y="308156"/>
                </a:cubicBezTo>
                <a:cubicBezTo>
                  <a:pt x="208160" y="292281"/>
                  <a:pt x="204985" y="290693"/>
                  <a:pt x="200223" y="279581"/>
                </a:cubicBezTo>
                <a:cubicBezTo>
                  <a:pt x="195461" y="268469"/>
                  <a:pt x="158948" y="282756"/>
                  <a:pt x="146248" y="241481"/>
                </a:cubicBezTo>
                <a:cubicBezTo>
                  <a:pt x="133548" y="200206"/>
                  <a:pt x="133019" y="6531"/>
                  <a:pt x="130373" y="18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73" name="フリーフォーム 1572">
            <a:extLst>
              <a:ext uri="{FF2B5EF4-FFF2-40B4-BE49-F238E27FC236}">
                <a16:creationId xmlns:a16="http://schemas.microsoft.com/office/drawing/2014/main" id="{8B027AF0-E5B5-E2BD-0D7E-0E411869A06E}"/>
              </a:ext>
            </a:extLst>
          </p:cNvPr>
          <p:cNvSpPr/>
          <p:nvPr/>
        </p:nvSpPr>
        <p:spPr>
          <a:xfrm>
            <a:off x="4107725" y="6330938"/>
            <a:ext cx="355664" cy="15887"/>
          </a:xfrm>
          <a:custGeom>
            <a:avLst/>
            <a:gdLst>
              <a:gd name="connsiteX0" fmla="*/ 725 w 355664"/>
              <a:gd name="connsiteY0" fmla="*/ 15887 h 15887"/>
              <a:gd name="connsiteX1" fmla="*/ 343625 w 355664"/>
              <a:gd name="connsiteY1" fmla="*/ 3187 h 15887"/>
              <a:gd name="connsiteX2" fmla="*/ 254725 w 355664"/>
              <a:gd name="connsiteY2" fmla="*/ 12 h 15887"/>
              <a:gd name="connsiteX3" fmla="*/ 725 w 355664"/>
              <a:gd name="connsiteY3" fmla="*/ 15887 h 158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55664" h="15887">
                <a:moveTo>
                  <a:pt x="725" y="15887"/>
                </a:moveTo>
                <a:lnTo>
                  <a:pt x="343625" y="3187"/>
                </a:lnTo>
                <a:cubicBezTo>
                  <a:pt x="385958" y="541"/>
                  <a:pt x="307112" y="541"/>
                  <a:pt x="254725" y="12"/>
                </a:cubicBezTo>
                <a:cubicBezTo>
                  <a:pt x="202338" y="-517"/>
                  <a:pt x="-14092" y="15358"/>
                  <a:pt x="725" y="1588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74" name="フリーフォーム 1573">
            <a:extLst>
              <a:ext uri="{FF2B5EF4-FFF2-40B4-BE49-F238E27FC236}">
                <a16:creationId xmlns:a16="http://schemas.microsoft.com/office/drawing/2014/main" id="{DD126224-A2E2-52FE-3F67-5909819398FE}"/>
              </a:ext>
            </a:extLst>
          </p:cNvPr>
          <p:cNvSpPr/>
          <p:nvPr/>
        </p:nvSpPr>
        <p:spPr>
          <a:xfrm>
            <a:off x="3486034" y="6661039"/>
            <a:ext cx="155793" cy="511824"/>
          </a:xfrm>
          <a:custGeom>
            <a:avLst/>
            <a:gdLst>
              <a:gd name="connsiteX0" fmla="*/ 116 w 155793"/>
              <a:gd name="connsiteY0" fmla="*/ 111 h 511824"/>
              <a:gd name="connsiteX1" fmla="*/ 127116 w 155793"/>
              <a:gd name="connsiteY1" fmla="*/ 346186 h 511824"/>
              <a:gd name="connsiteX2" fmla="*/ 111241 w 155793"/>
              <a:gd name="connsiteY2" fmla="*/ 511286 h 511824"/>
              <a:gd name="connsiteX3" fmla="*/ 152516 w 155793"/>
              <a:gd name="connsiteY3" fmla="*/ 384286 h 511824"/>
              <a:gd name="connsiteX4" fmla="*/ 116 w 155793"/>
              <a:gd name="connsiteY4" fmla="*/ 111 h 5118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5793" h="511824">
                <a:moveTo>
                  <a:pt x="116" y="111"/>
                </a:moveTo>
                <a:cubicBezTo>
                  <a:pt x="-4117" y="-6239"/>
                  <a:pt x="108595" y="260990"/>
                  <a:pt x="127116" y="346186"/>
                </a:cubicBezTo>
                <a:cubicBezTo>
                  <a:pt x="145637" y="431382"/>
                  <a:pt x="107008" y="504936"/>
                  <a:pt x="111241" y="511286"/>
                </a:cubicBezTo>
                <a:cubicBezTo>
                  <a:pt x="115474" y="517636"/>
                  <a:pt x="169449" y="467365"/>
                  <a:pt x="152516" y="384286"/>
                </a:cubicBezTo>
                <a:cubicBezTo>
                  <a:pt x="135583" y="301207"/>
                  <a:pt x="4349" y="6461"/>
                  <a:pt x="116" y="11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75" name="フリーフォーム 1574">
            <a:extLst>
              <a:ext uri="{FF2B5EF4-FFF2-40B4-BE49-F238E27FC236}">
                <a16:creationId xmlns:a16="http://schemas.microsoft.com/office/drawing/2014/main" id="{1A93B1DE-C589-3C57-8A09-760938951DF5}"/>
              </a:ext>
            </a:extLst>
          </p:cNvPr>
          <p:cNvSpPr/>
          <p:nvPr/>
        </p:nvSpPr>
        <p:spPr>
          <a:xfrm>
            <a:off x="2684286" y="7924800"/>
            <a:ext cx="465314" cy="439300"/>
          </a:xfrm>
          <a:custGeom>
            <a:avLst/>
            <a:gdLst>
              <a:gd name="connsiteX0" fmla="*/ 465314 w 465314"/>
              <a:gd name="connsiteY0" fmla="*/ 0 h 439300"/>
              <a:gd name="connsiteX1" fmla="*/ 106539 w 465314"/>
              <a:gd name="connsiteY1" fmla="*/ 196850 h 439300"/>
              <a:gd name="connsiteX2" fmla="*/ 36689 w 465314"/>
              <a:gd name="connsiteY2" fmla="*/ 288925 h 439300"/>
              <a:gd name="connsiteX3" fmla="*/ 1764 w 465314"/>
              <a:gd name="connsiteY3" fmla="*/ 438150 h 439300"/>
              <a:gd name="connsiteX4" fmla="*/ 8114 w 465314"/>
              <a:gd name="connsiteY4" fmla="*/ 352425 h 439300"/>
              <a:gd name="connsiteX5" fmla="*/ 33514 w 465314"/>
              <a:gd name="connsiteY5" fmla="*/ 250825 h 439300"/>
              <a:gd name="connsiteX6" fmla="*/ 11289 w 465314"/>
              <a:gd name="connsiteY6" fmla="*/ 263525 h 439300"/>
              <a:gd name="connsiteX7" fmla="*/ 465314 w 465314"/>
              <a:gd name="connsiteY7" fmla="*/ 0 h 439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65314" h="439300">
                <a:moveTo>
                  <a:pt x="465314" y="0"/>
                </a:moveTo>
                <a:cubicBezTo>
                  <a:pt x="321645" y="74348"/>
                  <a:pt x="177976" y="148696"/>
                  <a:pt x="106539" y="196850"/>
                </a:cubicBezTo>
                <a:cubicBezTo>
                  <a:pt x="35101" y="245004"/>
                  <a:pt x="54151" y="248708"/>
                  <a:pt x="36689" y="288925"/>
                </a:cubicBezTo>
                <a:cubicBezTo>
                  <a:pt x="19227" y="329142"/>
                  <a:pt x="6526" y="427567"/>
                  <a:pt x="1764" y="438150"/>
                </a:cubicBezTo>
                <a:cubicBezTo>
                  <a:pt x="-2999" y="448733"/>
                  <a:pt x="2822" y="383646"/>
                  <a:pt x="8114" y="352425"/>
                </a:cubicBezTo>
                <a:cubicBezTo>
                  <a:pt x="13406" y="321204"/>
                  <a:pt x="32985" y="265642"/>
                  <a:pt x="33514" y="250825"/>
                </a:cubicBezTo>
                <a:cubicBezTo>
                  <a:pt x="34043" y="236008"/>
                  <a:pt x="11289" y="263525"/>
                  <a:pt x="11289" y="263525"/>
                </a:cubicBezTo>
                <a:lnTo>
                  <a:pt x="465314" y="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76" name="フリーフォーム 1575">
            <a:extLst>
              <a:ext uri="{FF2B5EF4-FFF2-40B4-BE49-F238E27FC236}">
                <a16:creationId xmlns:a16="http://schemas.microsoft.com/office/drawing/2014/main" id="{652CDE38-3554-B503-C912-767F562191E0}"/>
              </a:ext>
            </a:extLst>
          </p:cNvPr>
          <p:cNvSpPr/>
          <p:nvPr/>
        </p:nvSpPr>
        <p:spPr>
          <a:xfrm>
            <a:off x="2527272" y="7696121"/>
            <a:ext cx="85755" cy="673252"/>
          </a:xfrm>
          <a:custGeom>
            <a:avLst/>
            <a:gdLst>
              <a:gd name="connsiteX0" fmla="*/ 85753 w 85755"/>
              <a:gd name="connsiteY0" fmla="*/ 79 h 673252"/>
              <a:gd name="connsiteX1" fmla="*/ 3203 w 85755"/>
              <a:gd name="connsiteY1" fmla="*/ 317579 h 673252"/>
              <a:gd name="connsiteX2" fmla="*/ 63528 w 85755"/>
              <a:gd name="connsiteY2" fmla="*/ 673179 h 673252"/>
              <a:gd name="connsiteX3" fmla="*/ 28 w 85755"/>
              <a:gd name="connsiteY3" fmla="*/ 346154 h 673252"/>
              <a:gd name="connsiteX4" fmla="*/ 85753 w 85755"/>
              <a:gd name="connsiteY4" fmla="*/ 79 h 6732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5755" h="673252">
                <a:moveTo>
                  <a:pt x="85753" y="79"/>
                </a:moveTo>
                <a:cubicBezTo>
                  <a:pt x="86282" y="-4684"/>
                  <a:pt x="6907" y="205396"/>
                  <a:pt x="3203" y="317579"/>
                </a:cubicBezTo>
                <a:cubicBezTo>
                  <a:pt x="-501" y="429762"/>
                  <a:pt x="64057" y="668417"/>
                  <a:pt x="63528" y="673179"/>
                </a:cubicBezTo>
                <a:cubicBezTo>
                  <a:pt x="62999" y="677942"/>
                  <a:pt x="-1560" y="451458"/>
                  <a:pt x="28" y="346154"/>
                </a:cubicBezTo>
                <a:cubicBezTo>
                  <a:pt x="1615" y="240850"/>
                  <a:pt x="85224" y="4842"/>
                  <a:pt x="85753" y="7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77" name="フリーフォーム 1576">
            <a:extLst>
              <a:ext uri="{FF2B5EF4-FFF2-40B4-BE49-F238E27FC236}">
                <a16:creationId xmlns:a16="http://schemas.microsoft.com/office/drawing/2014/main" id="{549356D1-8B6D-25AE-1762-268A8D71E36C}"/>
              </a:ext>
            </a:extLst>
          </p:cNvPr>
          <p:cNvSpPr/>
          <p:nvPr/>
        </p:nvSpPr>
        <p:spPr>
          <a:xfrm>
            <a:off x="2165348" y="6222879"/>
            <a:ext cx="119504" cy="1029448"/>
          </a:xfrm>
          <a:custGeom>
            <a:avLst/>
            <a:gdLst>
              <a:gd name="connsiteX0" fmla="*/ 2 w 119504"/>
              <a:gd name="connsiteY0" fmla="*/ 121 h 1029448"/>
              <a:gd name="connsiteX1" fmla="*/ 114302 w 119504"/>
              <a:gd name="connsiteY1" fmla="*/ 714496 h 1029448"/>
              <a:gd name="connsiteX2" fmla="*/ 82552 w 119504"/>
              <a:gd name="connsiteY2" fmla="*/ 1028821 h 1029448"/>
              <a:gd name="connsiteX3" fmla="*/ 117477 w 119504"/>
              <a:gd name="connsiteY3" fmla="*/ 771646 h 1029448"/>
              <a:gd name="connsiteX4" fmla="*/ 2 w 119504"/>
              <a:gd name="connsiteY4" fmla="*/ 121 h 10294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9504" h="1029448">
                <a:moveTo>
                  <a:pt x="2" y="121"/>
                </a:moveTo>
                <a:cubicBezTo>
                  <a:pt x="-527" y="-9404"/>
                  <a:pt x="100544" y="543046"/>
                  <a:pt x="114302" y="714496"/>
                </a:cubicBezTo>
                <a:cubicBezTo>
                  <a:pt x="128060" y="885946"/>
                  <a:pt x="82023" y="1019296"/>
                  <a:pt x="82552" y="1028821"/>
                </a:cubicBezTo>
                <a:cubicBezTo>
                  <a:pt x="83081" y="1038346"/>
                  <a:pt x="129648" y="938863"/>
                  <a:pt x="117477" y="771646"/>
                </a:cubicBezTo>
                <a:cubicBezTo>
                  <a:pt x="105306" y="604429"/>
                  <a:pt x="531" y="9646"/>
                  <a:pt x="2" y="12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78" name="フリーフォーム 1577">
            <a:extLst>
              <a:ext uri="{FF2B5EF4-FFF2-40B4-BE49-F238E27FC236}">
                <a16:creationId xmlns:a16="http://schemas.microsoft.com/office/drawing/2014/main" id="{E5357568-6ECC-0C48-9B02-EE1F2E0C9C5B}"/>
              </a:ext>
            </a:extLst>
          </p:cNvPr>
          <p:cNvSpPr/>
          <p:nvPr/>
        </p:nvSpPr>
        <p:spPr>
          <a:xfrm>
            <a:off x="2193923" y="7337414"/>
            <a:ext cx="87246" cy="568373"/>
          </a:xfrm>
          <a:custGeom>
            <a:avLst/>
            <a:gdLst>
              <a:gd name="connsiteX0" fmla="*/ 2 w 87246"/>
              <a:gd name="connsiteY0" fmla="*/ 11 h 568373"/>
              <a:gd name="connsiteX1" fmla="*/ 82552 w 87246"/>
              <a:gd name="connsiteY1" fmla="*/ 377836 h 568373"/>
              <a:gd name="connsiteX2" fmla="*/ 60327 w 87246"/>
              <a:gd name="connsiteY2" fmla="*/ 568336 h 568373"/>
              <a:gd name="connsiteX3" fmla="*/ 85727 w 87246"/>
              <a:gd name="connsiteY3" fmla="*/ 390536 h 568373"/>
              <a:gd name="connsiteX4" fmla="*/ 2 w 87246"/>
              <a:gd name="connsiteY4" fmla="*/ 11 h 5683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7246" h="568373">
                <a:moveTo>
                  <a:pt x="2" y="11"/>
                </a:moveTo>
                <a:cubicBezTo>
                  <a:pt x="-527" y="-2106"/>
                  <a:pt x="72498" y="283115"/>
                  <a:pt x="82552" y="377836"/>
                </a:cubicBezTo>
                <a:cubicBezTo>
                  <a:pt x="92606" y="472557"/>
                  <a:pt x="59798" y="566219"/>
                  <a:pt x="60327" y="568336"/>
                </a:cubicBezTo>
                <a:cubicBezTo>
                  <a:pt x="60856" y="570453"/>
                  <a:pt x="94723" y="481553"/>
                  <a:pt x="85727" y="390536"/>
                </a:cubicBezTo>
                <a:cubicBezTo>
                  <a:pt x="76731" y="299519"/>
                  <a:pt x="531" y="2128"/>
                  <a:pt x="2" y="1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79" name="フリーフォーム 1578">
            <a:extLst>
              <a:ext uri="{FF2B5EF4-FFF2-40B4-BE49-F238E27FC236}">
                <a16:creationId xmlns:a16="http://schemas.microsoft.com/office/drawing/2014/main" id="{85CA26A5-E635-FEB7-2541-88ECD8552780}"/>
              </a:ext>
            </a:extLst>
          </p:cNvPr>
          <p:cNvSpPr/>
          <p:nvPr/>
        </p:nvSpPr>
        <p:spPr>
          <a:xfrm>
            <a:off x="2200214" y="7241884"/>
            <a:ext cx="78997" cy="296010"/>
          </a:xfrm>
          <a:custGeom>
            <a:avLst/>
            <a:gdLst>
              <a:gd name="connsiteX0" fmla="*/ 61 w 78997"/>
              <a:gd name="connsiteY0" fmla="*/ 291 h 296010"/>
              <a:gd name="connsiteX1" fmla="*/ 73086 w 78997"/>
              <a:gd name="connsiteY1" fmla="*/ 263816 h 296010"/>
              <a:gd name="connsiteX2" fmla="*/ 73086 w 78997"/>
              <a:gd name="connsiteY2" fmla="*/ 286041 h 296010"/>
              <a:gd name="connsiteX3" fmla="*/ 60386 w 78997"/>
              <a:gd name="connsiteY3" fmla="*/ 213016 h 296010"/>
              <a:gd name="connsiteX4" fmla="*/ 61 w 78997"/>
              <a:gd name="connsiteY4" fmla="*/ 291 h 2960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8997" h="296010">
                <a:moveTo>
                  <a:pt x="61" y="291"/>
                </a:moveTo>
                <a:cubicBezTo>
                  <a:pt x="2178" y="8758"/>
                  <a:pt x="60915" y="216191"/>
                  <a:pt x="73086" y="263816"/>
                </a:cubicBezTo>
                <a:cubicBezTo>
                  <a:pt x="85257" y="311441"/>
                  <a:pt x="75203" y="294508"/>
                  <a:pt x="73086" y="286041"/>
                </a:cubicBezTo>
                <a:cubicBezTo>
                  <a:pt x="70969" y="277574"/>
                  <a:pt x="69911" y="255878"/>
                  <a:pt x="60386" y="213016"/>
                </a:cubicBezTo>
                <a:cubicBezTo>
                  <a:pt x="50861" y="170154"/>
                  <a:pt x="-2056" y="-8176"/>
                  <a:pt x="61" y="29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80" name="フリーフォーム 1579">
            <a:extLst>
              <a:ext uri="{FF2B5EF4-FFF2-40B4-BE49-F238E27FC236}">
                <a16:creationId xmlns:a16="http://schemas.microsoft.com/office/drawing/2014/main" id="{BBE1EAEE-704D-C5F2-E337-32E93B279CD9}"/>
              </a:ext>
            </a:extLst>
          </p:cNvPr>
          <p:cNvSpPr/>
          <p:nvPr/>
        </p:nvSpPr>
        <p:spPr>
          <a:xfrm>
            <a:off x="2856834" y="6257410"/>
            <a:ext cx="207066" cy="557826"/>
          </a:xfrm>
          <a:custGeom>
            <a:avLst/>
            <a:gdLst>
              <a:gd name="connsiteX0" fmla="*/ 207041 w 207066"/>
              <a:gd name="connsiteY0" fmla="*/ 515 h 557826"/>
              <a:gd name="connsiteX1" fmla="*/ 48291 w 207066"/>
              <a:gd name="connsiteY1" fmla="*/ 365640 h 557826"/>
              <a:gd name="connsiteX2" fmla="*/ 666 w 207066"/>
              <a:gd name="connsiteY2" fmla="*/ 556140 h 557826"/>
              <a:gd name="connsiteX3" fmla="*/ 26066 w 207066"/>
              <a:gd name="connsiteY3" fmla="*/ 445015 h 557826"/>
              <a:gd name="connsiteX4" fmla="*/ 102266 w 207066"/>
              <a:gd name="connsiteY4" fmla="*/ 213240 h 557826"/>
              <a:gd name="connsiteX5" fmla="*/ 60991 w 207066"/>
              <a:gd name="connsiteY5" fmla="*/ 283090 h 557826"/>
              <a:gd name="connsiteX6" fmla="*/ 207041 w 207066"/>
              <a:gd name="connsiteY6" fmla="*/ 515 h 5578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07066" h="557826">
                <a:moveTo>
                  <a:pt x="207041" y="515"/>
                </a:moveTo>
                <a:cubicBezTo>
                  <a:pt x="204924" y="14273"/>
                  <a:pt x="82687" y="273036"/>
                  <a:pt x="48291" y="365640"/>
                </a:cubicBezTo>
                <a:cubicBezTo>
                  <a:pt x="13895" y="458244"/>
                  <a:pt x="4370" y="542911"/>
                  <a:pt x="666" y="556140"/>
                </a:cubicBezTo>
                <a:cubicBezTo>
                  <a:pt x="-3038" y="569369"/>
                  <a:pt x="9133" y="502165"/>
                  <a:pt x="26066" y="445015"/>
                </a:cubicBezTo>
                <a:cubicBezTo>
                  <a:pt x="42999" y="387865"/>
                  <a:pt x="96445" y="240228"/>
                  <a:pt x="102266" y="213240"/>
                </a:cubicBezTo>
                <a:cubicBezTo>
                  <a:pt x="108087" y="186252"/>
                  <a:pt x="41941" y="313253"/>
                  <a:pt x="60991" y="283090"/>
                </a:cubicBezTo>
                <a:cubicBezTo>
                  <a:pt x="80041" y="252928"/>
                  <a:pt x="209158" y="-13243"/>
                  <a:pt x="207041" y="51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81" name="フリーフォーム 1580">
            <a:extLst>
              <a:ext uri="{FF2B5EF4-FFF2-40B4-BE49-F238E27FC236}">
                <a16:creationId xmlns:a16="http://schemas.microsoft.com/office/drawing/2014/main" id="{E330D342-C07C-186C-94D1-19D71AEC2559}"/>
              </a:ext>
            </a:extLst>
          </p:cNvPr>
          <p:cNvSpPr/>
          <p:nvPr/>
        </p:nvSpPr>
        <p:spPr>
          <a:xfrm>
            <a:off x="3002930" y="4950766"/>
            <a:ext cx="711838" cy="1246890"/>
          </a:xfrm>
          <a:custGeom>
            <a:avLst/>
            <a:gdLst>
              <a:gd name="connsiteX0" fmla="*/ 620 w 711838"/>
              <a:gd name="connsiteY0" fmla="*/ 2234 h 1246890"/>
              <a:gd name="connsiteX1" fmla="*/ 203820 w 711838"/>
              <a:gd name="connsiteY1" fmla="*/ 608659 h 1246890"/>
              <a:gd name="connsiteX2" fmla="*/ 175245 w 711838"/>
              <a:gd name="connsiteY2" fmla="*/ 510234 h 1246890"/>
              <a:gd name="connsiteX3" fmla="*/ 435595 w 711838"/>
              <a:gd name="connsiteY3" fmla="*/ 935684 h 1246890"/>
              <a:gd name="connsiteX4" fmla="*/ 365745 w 711838"/>
              <a:gd name="connsiteY4" fmla="*/ 856309 h 1246890"/>
              <a:gd name="connsiteX5" fmla="*/ 584820 w 711838"/>
              <a:gd name="connsiteY5" fmla="*/ 1119834 h 1246890"/>
              <a:gd name="connsiteX6" fmla="*/ 524495 w 711838"/>
              <a:gd name="connsiteY6" fmla="*/ 1049984 h 1246890"/>
              <a:gd name="connsiteX7" fmla="*/ 711820 w 711838"/>
              <a:gd name="connsiteY7" fmla="*/ 1246834 h 1246890"/>
              <a:gd name="connsiteX8" fmla="*/ 534020 w 711838"/>
              <a:gd name="connsiteY8" fmla="*/ 1027759 h 1246890"/>
              <a:gd name="connsiteX9" fmla="*/ 248270 w 711838"/>
              <a:gd name="connsiteY9" fmla="*/ 649934 h 1246890"/>
              <a:gd name="connsiteX10" fmla="*/ 251445 w 711838"/>
              <a:gd name="connsiteY10" fmla="*/ 646759 h 1246890"/>
              <a:gd name="connsiteX11" fmla="*/ 143495 w 711838"/>
              <a:gd name="connsiteY11" fmla="*/ 411809 h 1246890"/>
              <a:gd name="connsiteX12" fmla="*/ 620 w 711838"/>
              <a:gd name="connsiteY12" fmla="*/ 2234 h 12468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711838" h="1246890">
                <a:moveTo>
                  <a:pt x="620" y="2234"/>
                </a:moveTo>
                <a:cubicBezTo>
                  <a:pt x="10674" y="35042"/>
                  <a:pt x="174716" y="523992"/>
                  <a:pt x="203820" y="608659"/>
                </a:cubicBezTo>
                <a:cubicBezTo>
                  <a:pt x="232924" y="693326"/>
                  <a:pt x="136616" y="455730"/>
                  <a:pt x="175245" y="510234"/>
                </a:cubicBezTo>
                <a:cubicBezTo>
                  <a:pt x="213874" y="564738"/>
                  <a:pt x="403845" y="878005"/>
                  <a:pt x="435595" y="935684"/>
                </a:cubicBezTo>
                <a:cubicBezTo>
                  <a:pt x="467345" y="993363"/>
                  <a:pt x="340874" y="825617"/>
                  <a:pt x="365745" y="856309"/>
                </a:cubicBezTo>
                <a:cubicBezTo>
                  <a:pt x="390616" y="887001"/>
                  <a:pt x="558362" y="1087555"/>
                  <a:pt x="584820" y="1119834"/>
                </a:cubicBezTo>
                <a:cubicBezTo>
                  <a:pt x="611278" y="1152113"/>
                  <a:pt x="503328" y="1028817"/>
                  <a:pt x="524495" y="1049984"/>
                </a:cubicBezTo>
                <a:cubicBezTo>
                  <a:pt x="545662" y="1071151"/>
                  <a:pt x="710233" y="1250538"/>
                  <a:pt x="711820" y="1246834"/>
                </a:cubicBezTo>
                <a:cubicBezTo>
                  <a:pt x="713407" y="1243130"/>
                  <a:pt x="611278" y="1127242"/>
                  <a:pt x="534020" y="1027759"/>
                </a:cubicBezTo>
                <a:cubicBezTo>
                  <a:pt x="456762" y="928276"/>
                  <a:pt x="295366" y="713434"/>
                  <a:pt x="248270" y="649934"/>
                </a:cubicBezTo>
                <a:cubicBezTo>
                  <a:pt x="201174" y="586434"/>
                  <a:pt x="268908" y="686447"/>
                  <a:pt x="251445" y="646759"/>
                </a:cubicBezTo>
                <a:cubicBezTo>
                  <a:pt x="233983" y="607072"/>
                  <a:pt x="181595" y="516584"/>
                  <a:pt x="143495" y="411809"/>
                </a:cubicBezTo>
                <a:cubicBezTo>
                  <a:pt x="105395" y="307034"/>
                  <a:pt x="-9434" y="-30574"/>
                  <a:pt x="620" y="223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82" name="フリーフォーム 1581">
            <a:extLst>
              <a:ext uri="{FF2B5EF4-FFF2-40B4-BE49-F238E27FC236}">
                <a16:creationId xmlns:a16="http://schemas.microsoft.com/office/drawing/2014/main" id="{0B10FD02-80A4-F2F9-184A-FCEDF5D7A2A7}"/>
              </a:ext>
            </a:extLst>
          </p:cNvPr>
          <p:cNvSpPr/>
          <p:nvPr/>
        </p:nvSpPr>
        <p:spPr>
          <a:xfrm>
            <a:off x="2945535" y="6463610"/>
            <a:ext cx="232713" cy="810902"/>
          </a:xfrm>
          <a:custGeom>
            <a:avLst/>
            <a:gdLst>
              <a:gd name="connsiteX0" fmla="*/ 232640 w 232713"/>
              <a:gd name="connsiteY0" fmla="*/ 690 h 810902"/>
              <a:gd name="connsiteX1" fmla="*/ 64365 w 232713"/>
              <a:gd name="connsiteY1" fmla="*/ 518215 h 810902"/>
              <a:gd name="connsiteX2" fmla="*/ 865 w 232713"/>
              <a:gd name="connsiteY2" fmla="*/ 810315 h 810902"/>
              <a:gd name="connsiteX3" fmla="*/ 35790 w 232713"/>
              <a:gd name="connsiteY3" fmla="*/ 584890 h 810902"/>
              <a:gd name="connsiteX4" fmla="*/ 146915 w 232713"/>
              <a:gd name="connsiteY4" fmla="*/ 286440 h 810902"/>
              <a:gd name="connsiteX5" fmla="*/ 86590 w 232713"/>
              <a:gd name="connsiteY5" fmla="*/ 403915 h 810902"/>
              <a:gd name="connsiteX6" fmla="*/ 232640 w 232713"/>
              <a:gd name="connsiteY6" fmla="*/ 690 h 8109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32713" h="810902">
                <a:moveTo>
                  <a:pt x="232640" y="690"/>
                </a:moveTo>
                <a:cubicBezTo>
                  <a:pt x="228936" y="19740"/>
                  <a:pt x="102994" y="383278"/>
                  <a:pt x="64365" y="518215"/>
                </a:cubicBezTo>
                <a:cubicBezTo>
                  <a:pt x="25736" y="653153"/>
                  <a:pt x="5627" y="799203"/>
                  <a:pt x="865" y="810315"/>
                </a:cubicBezTo>
                <a:cubicBezTo>
                  <a:pt x="-3897" y="821427"/>
                  <a:pt x="11448" y="672202"/>
                  <a:pt x="35790" y="584890"/>
                </a:cubicBezTo>
                <a:cubicBezTo>
                  <a:pt x="60132" y="497578"/>
                  <a:pt x="138448" y="316603"/>
                  <a:pt x="146915" y="286440"/>
                </a:cubicBezTo>
                <a:cubicBezTo>
                  <a:pt x="155382" y="256278"/>
                  <a:pt x="74419" y="445190"/>
                  <a:pt x="86590" y="403915"/>
                </a:cubicBezTo>
                <a:cubicBezTo>
                  <a:pt x="98761" y="362640"/>
                  <a:pt x="236344" y="-18360"/>
                  <a:pt x="232640" y="69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83" name="フリーフォーム 1582">
            <a:extLst>
              <a:ext uri="{FF2B5EF4-FFF2-40B4-BE49-F238E27FC236}">
                <a16:creationId xmlns:a16="http://schemas.microsoft.com/office/drawing/2014/main" id="{6654518A-BA22-7321-34BB-20B1AF42D251}"/>
              </a:ext>
            </a:extLst>
          </p:cNvPr>
          <p:cNvSpPr/>
          <p:nvPr/>
        </p:nvSpPr>
        <p:spPr>
          <a:xfrm>
            <a:off x="1517511" y="8207133"/>
            <a:ext cx="436485" cy="120920"/>
          </a:xfrm>
          <a:custGeom>
            <a:avLst/>
            <a:gdLst>
              <a:gd name="connsiteX0" fmla="*/ 431939 w 436485"/>
              <a:gd name="connsiteY0" fmla="*/ 120892 h 120920"/>
              <a:gd name="connsiteX1" fmla="*/ 190639 w 436485"/>
              <a:gd name="connsiteY1" fmla="*/ 47867 h 120920"/>
              <a:gd name="connsiteX2" fmla="*/ 263664 w 436485"/>
              <a:gd name="connsiteY2" fmla="*/ 98667 h 120920"/>
              <a:gd name="connsiteX3" fmla="*/ 136664 w 436485"/>
              <a:gd name="connsiteY3" fmla="*/ 54217 h 120920"/>
              <a:gd name="connsiteX4" fmla="*/ 136664 w 436485"/>
              <a:gd name="connsiteY4" fmla="*/ 92317 h 120920"/>
              <a:gd name="connsiteX5" fmla="*/ 3314 w 436485"/>
              <a:gd name="connsiteY5" fmla="*/ 79617 h 120920"/>
              <a:gd name="connsiteX6" fmla="*/ 38239 w 436485"/>
              <a:gd name="connsiteY6" fmla="*/ 89142 h 120920"/>
              <a:gd name="connsiteX7" fmla="*/ 12839 w 436485"/>
              <a:gd name="connsiteY7" fmla="*/ 82792 h 120920"/>
              <a:gd name="connsiteX8" fmla="*/ 139839 w 436485"/>
              <a:gd name="connsiteY8" fmla="*/ 60567 h 120920"/>
              <a:gd name="connsiteX9" fmla="*/ 76339 w 436485"/>
              <a:gd name="connsiteY9" fmla="*/ 28817 h 120920"/>
              <a:gd name="connsiteX10" fmla="*/ 222389 w 436485"/>
              <a:gd name="connsiteY10" fmla="*/ 92317 h 120920"/>
              <a:gd name="connsiteX11" fmla="*/ 250964 w 436485"/>
              <a:gd name="connsiteY11" fmla="*/ 105017 h 120920"/>
              <a:gd name="connsiteX12" fmla="*/ 273189 w 436485"/>
              <a:gd name="connsiteY12" fmla="*/ 79617 h 120920"/>
              <a:gd name="connsiteX13" fmla="*/ 276364 w 436485"/>
              <a:gd name="connsiteY13" fmla="*/ 242 h 120920"/>
              <a:gd name="connsiteX14" fmla="*/ 336689 w 436485"/>
              <a:gd name="connsiteY14" fmla="*/ 108192 h 120920"/>
              <a:gd name="connsiteX15" fmla="*/ 346214 w 436485"/>
              <a:gd name="connsiteY15" fmla="*/ 57392 h 120920"/>
              <a:gd name="connsiteX16" fmla="*/ 431939 w 436485"/>
              <a:gd name="connsiteY16" fmla="*/ 120892 h 1209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436485" h="120920">
                <a:moveTo>
                  <a:pt x="431939" y="120892"/>
                </a:moveTo>
                <a:cubicBezTo>
                  <a:pt x="406010" y="119304"/>
                  <a:pt x="218685" y="51571"/>
                  <a:pt x="190639" y="47867"/>
                </a:cubicBezTo>
                <a:cubicBezTo>
                  <a:pt x="162593" y="44163"/>
                  <a:pt x="272660" y="97609"/>
                  <a:pt x="263664" y="98667"/>
                </a:cubicBezTo>
                <a:cubicBezTo>
                  <a:pt x="254668" y="99725"/>
                  <a:pt x="157831" y="55275"/>
                  <a:pt x="136664" y="54217"/>
                </a:cubicBezTo>
                <a:cubicBezTo>
                  <a:pt x="115497" y="53159"/>
                  <a:pt x="158889" y="88084"/>
                  <a:pt x="136664" y="92317"/>
                </a:cubicBezTo>
                <a:cubicBezTo>
                  <a:pt x="114439" y="96550"/>
                  <a:pt x="19718" y="80146"/>
                  <a:pt x="3314" y="79617"/>
                </a:cubicBezTo>
                <a:cubicBezTo>
                  <a:pt x="-13090" y="79088"/>
                  <a:pt x="36652" y="88613"/>
                  <a:pt x="38239" y="89142"/>
                </a:cubicBezTo>
                <a:cubicBezTo>
                  <a:pt x="39826" y="89671"/>
                  <a:pt x="-4094" y="87554"/>
                  <a:pt x="12839" y="82792"/>
                </a:cubicBezTo>
                <a:cubicBezTo>
                  <a:pt x="29772" y="78030"/>
                  <a:pt x="129256" y="69563"/>
                  <a:pt x="139839" y="60567"/>
                </a:cubicBezTo>
                <a:cubicBezTo>
                  <a:pt x="150422" y="51571"/>
                  <a:pt x="62581" y="23525"/>
                  <a:pt x="76339" y="28817"/>
                </a:cubicBezTo>
                <a:cubicBezTo>
                  <a:pt x="90097" y="34109"/>
                  <a:pt x="222389" y="92317"/>
                  <a:pt x="222389" y="92317"/>
                </a:cubicBezTo>
                <a:cubicBezTo>
                  <a:pt x="251493" y="105017"/>
                  <a:pt x="242497" y="107134"/>
                  <a:pt x="250964" y="105017"/>
                </a:cubicBezTo>
                <a:cubicBezTo>
                  <a:pt x="259431" y="102900"/>
                  <a:pt x="268956" y="97079"/>
                  <a:pt x="273189" y="79617"/>
                </a:cubicBezTo>
                <a:cubicBezTo>
                  <a:pt x="277422" y="62155"/>
                  <a:pt x="265781" y="-4521"/>
                  <a:pt x="276364" y="242"/>
                </a:cubicBezTo>
                <a:cubicBezTo>
                  <a:pt x="286947" y="5004"/>
                  <a:pt x="325047" y="98667"/>
                  <a:pt x="336689" y="108192"/>
                </a:cubicBezTo>
                <a:cubicBezTo>
                  <a:pt x="348331" y="117717"/>
                  <a:pt x="327164" y="57921"/>
                  <a:pt x="346214" y="57392"/>
                </a:cubicBezTo>
                <a:cubicBezTo>
                  <a:pt x="365264" y="56863"/>
                  <a:pt x="457868" y="122480"/>
                  <a:pt x="431939" y="12089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84" name="フリーフォーム 1583">
            <a:extLst>
              <a:ext uri="{FF2B5EF4-FFF2-40B4-BE49-F238E27FC236}">
                <a16:creationId xmlns:a16="http://schemas.microsoft.com/office/drawing/2014/main" id="{E4C0D863-6709-A369-3BA5-FCC920033235}"/>
              </a:ext>
            </a:extLst>
          </p:cNvPr>
          <p:cNvSpPr/>
          <p:nvPr/>
        </p:nvSpPr>
        <p:spPr>
          <a:xfrm>
            <a:off x="1370915" y="8302400"/>
            <a:ext cx="134361" cy="98781"/>
          </a:xfrm>
          <a:custGeom>
            <a:avLst/>
            <a:gdLst>
              <a:gd name="connsiteX0" fmla="*/ 134035 w 134361"/>
              <a:gd name="connsiteY0" fmla="*/ 225 h 98781"/>
              <a:gd name="connsiteX1" fmla="*/ 45135 w 134361"/>
              <a:gd name="connsiteY1" fmla="*/ 35150 h 98781"/>
              <a:gd name="connsiteX2" fmla="*/ 7035 w 134361"/>
              <a:gd name="connsiteY2" fmla="*/ 98650 h 98781"/>
              <a:gd name="connsiteX3" fmla="*/ 10210 w 134361"/>
              <a:gd name="connsiteY3" fmla="*/ 51025 h 98781"/>
              <a:gd name="connsiteX4" fmla="*/ 134035 w 134361"/>
              <a:gd name="connsiteY4" fmla="*/ 225 h 98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4361" h="98781">
                <a:moveTo>
                  <a:pt x="134035" y="225"/>
                </a:moveTo>
                <a:cubicBezTo>
                  <a:pt x="139856" y="-2421"/>
                  <a:pt x="66302" y="18746"/>
                  <a:pt x="45135" y="35150"/>
                </a:cubicBezTo>
                <a:cubicBezTo>
                  <a:pt x="23968" y="51554"/>
                  <a:pt x="12856" y="96004"/>
                  <a:pt x="7035" y="98650"/>
                </a:cubicBezTo>
                <a:cubicBezTo>
                  <a:pt x="1214" y="101296"/>
                  <a:pt x="-6723" y="63196"/>
                  <a:pt x="10210" y="51025"/>
                </a:cubicBezTo>
                <a:cubicBezTo>
                  <a:pt x="27143" y="38854"/>
                  <a:pt x="128214" y="2871"/>
                  <a:pt x="134035" y="22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85" name="フリーフォーム 1584">
            <a:extLst>
              <a:ext uri="{FF2B5EF4-FFF2-40B4-BE49-F238E27FC236}">
                <a16:creationId xmlns:a16="http://schemas.microsoft.com/office/drawing/2014/main" id="{9BC94E90-B5F7-5C8C-ABAE-BD6BA0DBC506}"/>
              </a:ext>
            </a:extLst>
          </p:cNvPr>
          <p:cNvSpPr/>
          <p:nvPr/>
        </p:nvSpPr>
        <p:spPr>
          <a:xfrm>
            <a:off x="1215037" y="8442270"/>
            <a:ext cx="147277" cy="171516"/>
          </a:xfrm>
          <a:custGeom>
            <a:avLst/>
            <a:gdLst>
              <a:gd name="connsiteX0" fmla="*/ 988 w 147277"/>
              <a:gd name="connsiteY0" fmla="*/ 55 h 171516"/>
              <a:gd name="connsiteX1" fmla="*/ 137513 w 147277"/>
              <a:gd name="connsiteY1" fmla="*/ 28630 h 171516"/>
              <a:gd name="connsiteX2" fmla="*/ 134338 w 147277"/>
              <a:gd name="connsiteY2" fmla="*/ 92130 h 171516"/>
              <a:gd name="connsiteX3" fmla="*/ 118463 w 147277"/>
              <a:gd name="connsiteY3" fmla="*/ 171505 h 171516"/>
              <a:gd name="connsiteX4" fmla="*/ 102588 w 147277"/>
              <a:gd name="connsiteY4" fmla="*/ 98480 h 171516"/>
              <a:gd name="connsiteX5" fmla="*/ 83538 w 147277"/>
              <a:gd name="connsiteY5" fmla="*/ 155630 h 171516"/>
              <a:gd name="connsiteX6" fmla="*/ 89888 w 147277"/>
              <a:gd name="connsiteY6" fmla="*/ 54030 h 171516"/>
              <a:gd name="connsiteX7" fmla="*/ 89888 w 147277"/>
              <a:gd name="connsiteY7" fmla="*/ 34980 h 171516"/>
              <a:gd name="connsiteX8" fmla="*/ 67663 w 147277"/>
              <a:gd name="connsiteY8" fmla="*/ 69905 h 171516"/>
              <a:gd name="connsiteX9" fmla="*/ 74013 w 147277"/>
              <a:gd name="connsiteY9" fmla="*/ 34980 h 171516"/>
              <a:gd name="connsiteX10" fmla="*/ 988 w 147277"/>
              <a:gd name="connsiteY10" fmla="*/ 55 h 1715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47277" h="171516">
                <a:moveTo>
                  <a:pt x="988" y="55"/>
                </a:moveTo>
                <a:cubicBezTo>
                  <a:pt x="11571" y="-1003"/>
                  <a:pt x="115288" y="13284"/>
                  <a:pt x="137513" y="28630"/>
                </a:cubicBezTo>
                <a:cubicBezTo>
                  <a:pt x="159738" y="43976"/>
                  <a:pt x="137513" y="68318"/>
                  <a:pt x="134338" y="92130"/>
                </a:cubicBezTo>
                <a:cubicBezTo>
                  <a:pt x="131163" y="115943"/>
                  <a:pt x="123754" y="170447"/>
                  <a:pt x="118463" y="171505"/>
                </a:cubicBezTo>
                <a:cubicBezTo>
                  <a:pt x="113172" y="172563"/>
                  <a:pt x="108409" y="101126"/>
                  <a:pt x="102588" y="98480"/>
                </a:cubicBezTo>
                <a:cubicBezTo>
                  <a:pt x="96767" y="95834"/>
                  <a:pt x="85655" y="163038"/>
                  <a:pt x="83538" y="155630"/>
                </a:cubicBezTo>
                <a:cubicBezTo>
                  <a:pt x="81421" y="148222"/>
                  <a:pt x="88830" y="74138"/>
                  <a:pt x="89888" y="54030"/>
                </a:cubicBezTo>
                <a:cubicBezTo>
                  <a:pt x="90946" y="33922"/>
                  <a:pt x="93592" y="32334"/>
                  <a:pt x="89888" y="34980"/>
                </a:cubicBezTo>
                <a:cubicBezTo>
                  <a:pt x="86184" y="37626"/>
                  <a:pt x="70309" y="69905"/>
                  <a:pt x="67663" y="69905"/>
                </a:cubicBezTo>
                <a:cubicBezTo>
                  <a:pt x="65017" y="69905"/>
                  <a:pt x="79834" y="46622"/>
                  <a:pt x="74013" y="34980"/>
                </a:cubicBezTo>
                <a:cubicBezTo>
                  <a:pt x="68192" y="23338"/>
                  <a:pt x="-9595" y="1113"/>
                  <a:pt x="988" y="5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86" name="フリーフォーム 1585">
            <a:extLst>
              <a:ext uri="{FF2B5EF4-FFF2-40B4-BE49-F238E27FC236}">
                <a16:creationId xmlns:a16="http://schemas.microsoft.com/office/drawing/2014/main" id="{29145F04-D15E-9562-79F0-8E55DD3FD682}"/>
              </a:ext>
            </a:extLst>
          </p:cNvPr>
          <p:cNvSpPr/>
          <p:nvPr/>
        </p:nvSpPr>
        <p:spPr>
          <a:xfrm>
            <a:off x="1511026" y="8289611"/>
            <a:ext cx="295753" cy="64145"/>
          </a:xfrm>
          <a:custGeom>
            <a:avLst/>
            <a:gdLst>
              <a:gd name="connsiteX0" fmla="*/ 274 w 295753"/>
              <a:gd name="connsiteY0" fmla="*/ 63814 h 64145"/>
              <a:gd name="connsiteX1" fmla="*/ 162199 w 295753"/>
              <a:gd name="connsiteY1" fmla="*/ 44764 h 64145"/>
              <a:gd name="connsiteX2" fmla="*/ 295549 w 295753"/>
              <a:gd name="connsiteY2" fmla="*/ 54289 h 64145"/>
              <a:gd name="connsiteX3" fmla="*/ 193949 w 295753"/>
              <a:gd name="connsiteY3" fmla="*/ 314 h 64145"/>
              <a:gd name="connsiteX4" fmla="*/ 247924 w 295753"/>
              <a:gd name="connsiteY4" fmla="*/ 32064 h 64145"/>
              <a:gd name="connsiteX5" fmla="*/ 159024 w 295753"/>
              <a:gd name="connsiteY5" fmla="*/ 32064 h 64145"/>
              <a:gd name="connsiteX6" fmla="*/ 57424 w 295753"/>
              <a:gd name="connsiteY6" fmla="*/ 13014 h 64145"/>
              <a:gd name="connsiteX7" fmla="*/ 120924 w 295753"/>
              <a:gd name="connsiteY7" fmla="*/ 25714 h 64145"/>
              <a:gd name="connsiteX8" fmla="*/ 274 w 295753"/>
              <a:gd name="connsiteY8" fmla="*/ 63814 h 641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95753" h="64145">
                <a:moveTo>
                  <a:pt x="274" y="63814"/>
                </a:moveTo>
                <a:cubicBezTo>
                  <a:pt x="7153" y="66989"/>
                  <a:pt x="112987" y="46351"/>
                  <a:pt x="162199" y="44764"/>
                </a:cubicBezTo>
                <a:cubicBezTo>
                  <a:pt x="211411" y="43177"/>
                  <a:pt x="290257" y="61697"/>
                  <a:pt x="295549" y="54289"/>
                </a:cubicBezTo>
                <a:cubicBezTo>
                  <a:pt x="300841" y="46881"/>
                  <a:pt x="201886" y="4018"/>
                  <a:pt x="193949" y="314"/>
                </a:cubicBezTo>
                <a:cubicBezTo>
                  <a:pt x="186012" y="-3390"/>
                  <a:pt x="253745" y="26772"/>
                  <a:pt x="247924" y="32064"/>
                </a:cubicBezTo>
                <a:cubicBezTo>
                  <a:pt x="242103" y="37356"/>
                  <a:pt x="190774" y="35239"/>
                  <a:pt x="159024" y="32064"/>
                </a:cubicBezTo>
                <a:cubicBezTo>
                  <a:pt x="127274" y="28889"/>
                  <a:pt x="63774" y="14072"/>
                  <a:pt x="57424" y="13014"/>
                </a:cubicBezTo>
                <a:cubicBezTo>
                  <a:pt x="51074" y="11956"/>
                  <a:pt x="123570" y="20422"/>
                  <a:pt x="120924" y="25714"/>
                </a:cubicBezTo>
                <a:cubicBezTo>
                  <a:pt x="118278" y="31006"/>
                  <a:pt x="-6605" y="60639"/>
                  <a:pt x="274" y="6381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87" name="フリーフォーム 1586">
            <a:extLst>
              <a:ext uri="{FF2B5EF4-FFF2-40B4-BE49-F238E27FC236}">
                <a16:creationId xmlns:a16="http://schemas.microsoft.com/office/drawing/2014/main" id="{CCA38AFE-2D09-EEE1-AD43-82A539F90D1F}"/>
              </a:ext>
            </a:extLst>
          </p:cNvPr>
          <p:cNvSpPr/>
          <p:nvPr/>
        </p:nvSpPr>
        <p:spPr>
          <a:xfrm>
            <a:off x="1489122" y="8447252"/>
            <a:ext cx="365417" cy="196227"/>
          </a:xfrm>
          <a:custGeom>
            <a:avLst/>
            <a:gdLst>
              <a:gd name="connsiteX0" fmla="*/ 365078 w 365417"/>
              <a:gd name="connsiteY0" fmla="*/ 4598 h 196227"/>
              <a:gd name="connsiteX1" fmla="*/ 187278 w 365417"/>
              <a:gd name="connsiteY1" fmla="*/ 87148 h 196227"/>
              <a:gd name="connsiteX2" fmla="*/ 60278 w 365417"/>
              <a:gd name="connsiteY2" fmla="*/ 131598 h 196227"/>
              <a:gd name="connsiteX3" fmla="*/ 3128 w 365417"/>
              <a:gd name="connsiteY3" fmla="*/ 195098 h 196227"/>
              <a:gd name="connsiteX4" fmla="*/ 15828 w 365417"/>
              <a:gd name="connsiteY4" fmla="*/ 163348 h 196227"/>
              <a:gd name="connsiteX5" fmla="*/ 85678 w 365417"/>
              <a:gd name="connsiteY5" fmla="*/ 55398 h 196227"/>
              <a:gd name="connsiteX6" fmla="*/ 79328 w 365417"/>
              <a:gd name="connsiteY6" fmla="*/ 106198 h 196227"/>
              <a:gd name="connsiteX7" fmla="*/ 187278 w 365417"/>
              <a:gd name="connsiteY7" fmla="*/ 49048 h 196227"/>
              <a:gd name="connsiteX8" fmla="*/ 161878 w 365417"/>
              <a:gd name="connsiteY8" fmla="*/ 68098 h 196227"/>
              <a:gd name="connsiteX9" fmla="*/ 301578 w 365417"/>
              <a:gd name="connsiteY9" fmla="*/ 4598 h 196227"/>
              <a:gd name="connsiteX10" fmla="*/ 234903 w 365417"/>
              <a:gd name="connsiteY10" fmla="*/ 10948 h 196227"/>
              <a:gd name="connsiteX11" fmla="*/ 365078 w 365417"/>
              <a:gd name="connsiteY11" fmla="*/ 4598 h 1962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65417" h="196227">
                <a:moveTo>
                  <a:pt x="365078" y="4598"/>
                </a:moveTo>
                <a:cubicBezTo>
                  <a:pt x="357141" y="17298"/>
                  <a:pt x="238078" y="65981"/>
                  <a:pt x="187278" y="87148"/>
                </a:cubicBezTo>
                <a:cubicBezTo>
                  <a:pt x="136478" y="108315"/>
                  <a:pt x="90970" y="113606"/>
                  <a:pt x="60278" y="131598"/>
                </a:cubicBezTo>
                <a:cubicBezTo>
                  <a:pt x="29586" y="149590"/>
                  <a:pt x="10536" y="189806"/>
                  <a:pt x="3128" y="195098"/>
                </a:cubicBezTo>
                <a:cubicBezTo>
                  <a:pt x="-4280" y="200390"/>
                  <a:pt x="2070" y="186631"/>
                  <a:pt x="15828" y="163348"/>
                </a:cubicBezTo>
                <a:cubicBezTo>
                  <a:pt x="29586" y="140065"/>
                  <a:pt x="75095" y="64923"/>
                  <a:pt x="85678" y="55398"/>
                </a:cubicBezTo>
                <a:cubicBezTo>
                  <a:pt x="96261" y="45873"/>
                  <a:pt x="62395" y="107256"/>
                  <a:pt x="79328" y="106198"/>
                </a:cubicBezTo>
                <a:cubicBezTo>
                  <a:pt x="96261" y="105140"/>
                  <a:pt x="173520" y="55398"/>
                  <a:pt x="187278" y="49048"/>
                </a:cubicBezTo>
                <a:cubicBezTo>
                  <a:pt x="201036" y="42698"/>
                  <a:pt x="142828" y="75506"/>
                  <a:pt x="161878" y="68098"/>
                </a:cubicBezTo>
                <a:cubicBezTo>
                  <a:pt x="180928" y="60690"/>
                  <a:pt x="289407" y="14123"/>
                  <a:pt x="301578" y="4598"/>
                </a:cubicBezTo>
                <a:cubicBezTo>
                  <a:pt x="313749" y="-4927"/>
                  <a:pt x="230670" y="12535"/>
                  <a:pt x="234903" y="10948"/>
                </a:cubicBezTo>
                <a:cubicBezTo>
                  <a:pt x="239136" y="9361"/>
                  <a:pt x="373015" y="-8102"/>
                  <a:pt x="365078" y="459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88" name="フリーフォーム 1587">
            <a:extLst>
              <a:ext uri="{FF2B5EF4-FFF2-40B4-BE49-F238E27FC236}">
                <a16:creationId xmlns:a16="http://schemas.microsoft.com/office/drawing/2014/main" id="{FF3BAA82-BEE1-B927-D974-203C4C698282}"/>
              </a:ext>
            </a:extLst>
          </p:cNvPr>
          <p:cNvSpPr/>
          <p:nvPr/>
        </p:nvSpPr>
        <p:spPr>
          <a:xfrm>
            <a:off x="1231102" y="8591355"/>
            <a:ext cx="119417" cy="330600"/>
          </a:xfrm>
          <a:custGeom>
            <a:avLst/>
            <a:gdLst>
              <a:gd name="connsiteX0" fmla="*/ 86523 w 119417"/>
              <a:gd name="connsiteY0" fmla="*/ 195 h 330600"/>
              <a:gd name="connsiteX1" fmla="*/ 42073 w 119417"/>
              <a:gd name="connsiteY1" fmla="*/ 98620 h 330600"/>
              <a:gd name="connsiteX2" fmla="*/ 42073 w 119417"/>
              <a:gd name="connsiteY2" fmla="*/ 222445 h 330600"/>
              <a:gd name="connsiteX3" fmla="*/ 35723 w 119417"/>
              <a:gd name="connsiteY3" fmla="*/ 127195 h 330600"/>
              <a:gd name="connsiteX4" fmla="*/ 76998 w 119417"/>
              <a:gd name="connsiteY4" fmla="*/ 238320 h 330600"/>
              <a:gd name="connsiteX5" fmla="*/ 118273 w 119417"/>
              <a:gd name="connsiteY5" fmla="*/ 330395 h 330600"/>
              <a:gd name="connsiteX6" fmla="*/ 29373 w 119417"/>
              <a:gd name="connsiteY6" fmla="*/ 263720 h 330600"/>
              <a:gd name="connsiteX7" fmla="*/ 38898 w 119417"/>
              <a:gd name="connsiteY7" fmla="*/ 279595 h 330600"/>
              <a:gd name="connsiteX8" fmla="*/ 45248 w 119417"/>
              <a:gd name="connsiteY8" fmla="*/ 282770 h 330600"/>
              <a:gd name="connsiteX9" fmla="*/ 798 w 119417"/>
              <a:gd name="connsiteY9" fmla="*/ 155770 h 330600"/>
              <a:gd name="connsiteX10" fmla="*/ 16673 w 119417"/>
              <a:gd name="connsiteY10" fmla="*/ 177995 h 330600"/>
              <a:gd name="connsiteX11" fmla="*/ 16673 w 119417"/>
              <a:gd name="connsiteY11" fmla="*/ 63695 h 330600"/>
              <a:gd name="connsiteX12" fmla="*/ 26198 w 119417"/>
              <a:gd name="connsiteY12" fmla="*/ 124020 h 330600"/>
              <a:gd name="connsiteX13" fmla="*/ 86523 w 119417"/>
              <a:gd name="connsiteY13" fmla="*/ 195 h 330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19417" h="330600">
                <a:moveTo>
                  <a:pt x="86523" y="195"/>
                </a:moveTo>
                <a:cubicBezTo>
                  <a:pt x="89169" y="-4038"/>
                  <a:pt x="49481" y="61578"/>
                  <a:pt x="42073" y="98620"/>
                </a:cubicBezTo>
                <a:cubicBezTo>
                  <a:pt x="34665" y="135662"/>
                  <a:pt x="43131" y="217683"/>
                  <a:pt x="42073" y="222445"/>
                </a:cubicBezTo>
                <a:cubicBezTo>
                  <a:pt x="41015" y="227207"/>
                  <a:pt x="29902" y="124549"/>
                  <a:pt x="35723" y="127195"/>
                </a:cubicBezTo>
                <a:cubicBezTo>
                  <a:pt x="41544" y="129841"/>
                  <a:pt x="63240" y="204453"/>
                  <a:pt x="76998" y="238320"/>
                </a:cubicBezTo>
                <a:cubicBezTo>
                  <a:pt x="90756" y="272187"/>
                  <a:pt x="126210" y="326162"/>
                  <a:pt x="118273" y="330395"/>
                </a:cubicBezTo>
                <a:cubicBezTo>
                  <a:pt x="110336" y="334628"/>
                  <a:pt x="42602" y="272187"/>
                  <a:pt x="29373" y="263720"/>
                </a:cubicBezTo>
                <a:cubicBezTo>
                  <a:pt x="16144" y="255253"/>
                  <a:pt x="36252" y="276420"/>
                  <a:pt x="38898" y="279595"/>
                </a:cubicBezTo>
                <a:cubicBezTo>
                  <a:pt x="41544" y="282770"/>
                  <a:pt x="51598" y="303407"/>
                  <a:pt x="45248" y="282770"/>
                </a:cubicBezTo>
                <a:cubicBezTo>
                  <a:pt x="38898" y="262133"/>
                  <a:pt x="5561" y="173233"/>
                  <a:pt x="798" y="155770"/>
                </a:cubicBezTo>
                <a:cubicBezTo>
                  <a:pt x="-3965" y="138307"/>
                  <a:pt x="14027" y="193341"/>
                  <a:pt x="16673" y="177995"/>
                </a:cubicBezTo>
                <a:cubicBezTo>
                  <a:pt x="19319" y="162649"/>
                  <a:pt x="15086" y="72691"/>
                  <a:pt x="16673" y="63695"/>
                </a:cubicBezTo>
                <a:cubicBezTo>
                  <a:pt x="18260" y="54699"/>
                  <a:pt x="18261" y="129841"/>
                  <a:pt x="26198" y="124020"/>
                </a:cubicBezTo>
                <a:cubicBezTo>
                  <a:pt x="34135" y="118199"/>
                  <a:pt x="83877" y="4428"/>
                  <a:pt x="86523" y="19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89" name="フリーフォーム 1588">
            <a:extLst>
              <a:ext uri="{FF2B5EF4-FFF2-40B4-BE49-F238E27FC236}">
                <a16:creationId xmlns:a16="http://schemas.microsoft.com/office/drawing/2014/main" id="{FE7371C2-F9DF-6726-16A4-CC2007270B5E}"/>
              </a:ext>
            </a:extLst>
          </p:cNvPr>
          <p:cNvSpPr/>
          <p:nvPr/>
        </p:nvSpPr>
        <p:spPr>
          <a:xfrm>
            <a:off x="1564193" y="8409505"/>
            <a:ext cx="175819" cy="150350"/>
          </a:xfrm>
          <a:custGeom>
            <a:avLst/>
            <a:gdLst>
              <a:gd name="connsiteX0" fmla="*/ 175707 w 175819"/>
              <a:gd name="connsiteY0" fmla="*/ 1070 h 150350"/>
              <a:gd name="connsiteX1" fmla="*/ 80457 w 175819"/>
              <a:gd name="connsiteY1" fmla="*/ 55045 h 150350"/>
              <a:gd name="connsiteX2" fmla="*/ 64582 w 175819"/>
              <a:gd name="connsiteY2" fmla="*/ 89970 h 150350"/>
              <a:gd name="connsiteX3" fmla="*/ 105857 w 175819"/>
              <a:gd name="connsiteY3" fmla="*/ 83620 h 150350"/>
              <a:gd name="connsiteX4" fmla="*/ 1082 w 175819"/>
              <a:gd name="connsiteY4" fmla="*/ 150295 h 150350"/>
              <a:gd name="connsiteX5" fmla="*/ 51882 w 175819"/>
              <a:gd name="connsiteY5" fmla="*/ 70920 h 150350"/>
              <a:gd name="connsiteX6" fmla="*/ 61407 w 175819"/>
              <a:gd name="connsiteY6" fmla="*/ 48695 h 150350"/>
              <a:gd name="connsiteX7" fmla="*/ 99507 w 175819"/>
              <a:gd name="connsiteY7" fmla="*/ 20120 h 150350"/>
              <a:gd name="connsiteX8" fmla="*/ 175707 w 175819"/>
              <a:gd name="connsiteY8" fmla="*/ 1070 h 150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75819" h="150350">
                <a:moveTo>
                  <a:pt x="175707" y="1070"/>
                </a:moveTo>
                <a:cubicBezTo>
                  <a:pt x="172532" y="6891"/>
                  <a:pt x="98978" y="40228"/>
                  <a:pt x="80457" y="55045"/>
                </a:cubicBezTo>
                <a:cubicBezTo>
                  <a:pt x="61936" y="69862"/>
                  <a:pt x="60349" y="85208"/>
                  <a:pt x="64582" y="89970"/>
                </a:cubicBezTo>
                <a:cubicBezTo>
                  <a:pt x="68815" y="94732"/>
                  <a:pt x="116440" y="73566"/>
                  <a:pt x="105857" y="83620"/>
                </a:cubicBezTo>
                <a:cubicBezTo>
                  <a:pt x="95274" y="93674"/>
                  <a:pt x="10078" y="152412"/>
                  <a:pt x="1082" y="150295"/>
                </a:cubicBezTo>
                <a:cubicBezTo>
                  <a:pt x="-7914" y="148178"/>
                  <a:pt x="41828" y="87853"/>
                  <a:pt x="51882" y="70920"/>
                </a:cubicBezTo>
                <a:cubicBezTo>
                  <a:pt x="61936" y="53987"/>
                  <a:pt x="53469" y="57162"/>
                  <a:pt x="61407" y="48695"/>
                </a:cubicBezTo>
                <a:cubicBezTo>
                  <a:pt x="69344" y="40228"/>
                  <a:pt x="85220" y="25412"/>
                  <a:pt x="99507" y="20120"/>
                </a:cubicBezTo>
                <a:cubicBezTo>
                  <a:pt x="113794" y="14828"/>
                  <a:pt x="178882" y="-4751"/>
                  <a:pt x="175707" y="107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90" name="フリーフォーム 1589">
            <a:extLst>
              <a:ext uri="{FF2B5EF4-FFF2-40B4-BE49-F238E27FC236}">
                <a16:creationId xmlns:a16="http://schemas.microsoft.com/office/drawing/2014/main" id="{7925E133-2AD3-A644-98EC-102EB38E10DE}"/>
              </a:ext>
            </a:extLst>
          </p:cNvPr>
          <p:cNvSpPr/>
          <p:nvPr/>
        </p:nvSpPr>
        <p:spPr>
          <a:xfrm>
            <a:off x="1898824" y="8391503"/>
            <a:ext cx="123850" cy="193737"/>
          </a:xfrm>
          <a:custGeom>
            <a:avLst/>
            <a:gdLst>
              <a:gd name="connsiteX0" fmla="*/ 69676 w 123850"/>
              <a:gd name="connsiteY0" fmla="*/ 22 h 193737"/>
              <a:gd name="connsiteX1" fmla="*/ 28401 w 123850"/>
              <a:gd name="connsiteY1" fmla="*/ 111147 h 193737"/>
              <a:gd name="connsiteX2" fmla="*/ 9351 w 123850"/>
              <a:gd name="connsiteY2" fmla="*/ 180997 h 193737"/>
              <a:gd name="connsiteX3" fmla="*/ 15701 w 123850"/>
              <a:gd name="connsiteY3" fmla="*/ 142897 h 193737"/>
              <a:gd name="connsiteX4" fmla="*/ 6176 w 123850"/>
              <a:gd name="connsiteY4" fmla="*/ 158772 h 193737"/>
              <a:gd name="connsiteX5" fmla="*/ 123651 w 123850"/>
              <a:gd name="connsiteY5" fmla="*/ 155597 h 193737"/>
              <a:gd name="connsiteX6" fmla="*/ 34751 w 123850"/>
              <a:gd name="connsiteY6" fmla="*/ 158772 h 193737"/>
              <a:gd name="connsiteX7" fmla="*/ 53801 w 123850"/>
              <a:gd name="connsiteY7" fmla="*/ 76222 h 193737"/>
              <a:gd name="connsiteX8" fmla="*/ 50626 w 123850"/>
              <a:gd name="connsiteY8" fmla="*/ 130197 h 193737"/>
              <a:gd name="connsiteX9" fmla="*/ 34751 w 123850"/>
              <a:gd name="connsiteY9" fmla="*/ 193697 h 193737"/>
              <a:gd name="connsiteX10" fmla="*/ 107776 w 123850"/>
              <a:gd name="connsiteY10" fmla="*/ 120672 h 193737"/>
              <a:gd name="connsiteX11" fmla="*/ 69676 w 123850"/>
              <a:gd name="connsiteY11" fmla="*/ 22 h 1937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23850" h="193737">
                <a:moveTo>
                  <a:pt x="69676" y="22"/>
                </a:moveTo>
                <a:cubicBezTo>
                  <a:pt x="56447" y="-1565"/>
                  <a:pt x="38455" y="80985"/>
                  <a:pt x="28401" y="111147"/>
                </a:cubicBezTo>
                <a:cubicBezTo>
                  <a:pt x="18347" y="141309"/>
                  <a:pt x="11468" y="175705"/>
                  <a:pt x="9351" y="180997"/>
                </a:cubicBezTo>
                <a:cubicBezTo>
                  <a:pt x="7234" y="186289"/>
                  <a:pt x="15701" y="142897"/>
                  <a:pt x="15701" y="142897"/>
                </a:cubicBezTo>
                <a:cubicBezTo>
                  <a:pt x="15172" y="139193"/>
                  <a:pt x="-11816" y="156655"/>
                  <a:pt x="6176" y="158772"/>
                </a:cubicBezTo>
                <a:cubicBezTo>
                  <a:pt x="24168" y="160889"/>
                  <a:pt x="118889" y="155597"/>
                  <a:pt x="123651" y="155597"/>
                </a:cubicBezTo>
                <a:cubicBezTo>
                  <a:pt x="128413" y="155597"/>
                  <a:pt x="46393" y="172001"/>
                  <a:pt x="34751" y="158772"/>
                </a:cubicBezTo>
                <a:cubicBezTo>
                  <a:pt x="23109" y="145543"/>
                  <a:pt x="51155" y="80984"/>
                  <a:pt x="53801" y="76222"/>
                </a:cubicBezTo>
                <a:cubicBezTo>
                  <a:pt x="56447" y="71460"/>
                  <a:pt x="53801" y="110618"/>
                  <a:pt x="50626" y="130197"/>
                </a:cubicBezTo>
                <a:cubicBezTo>
                  <a:pt x="47451" y="149776"/>
                  <a:pt x="25226" y="195285"/>
                  <a:pt x="34751" y="193697"/>
                </a:cubicBezTo>
                <a:cubicBezTo>
                  <a:pt x="44276" y="192110"/>
                  <a:pt x="98780" y="148189"/>
                  <a:pt x="107776" y="120672"/>
                </a:cubicBezTo>
                <a:cubicBezTo>
                  <a:pt x="116772" y="93155"/>
                  <a:pt x="82905" y="1609"/>
                  <a:pt x="69676" y="2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91" name="フリーフォーム 1590">
            <a:extLst>
              <a:ext uri="{FF2B5EF4-FFF2-40B4-BE49-F238E27FC236}">
                <a16:creationId xmlns:a16="http://schemas.microsoft.com/office/drawing/2014/main" id="{065E1108-7DFE-F91B-82E8-8BEE98E8D3A0}"/>
              </a:ext>
            </a:extLst>
          </p:cNvPr>
          <p:cNvSpPr/>
          <p:nvPr/>
        </p:nvSpPr>
        <p:spPr>
          <a:xfrm>
            <a:off x="1304433" y="8360741"/>
            <a:ext cx="197415" cy="131093"/>
          </a:xfrm>
          <a:custGeom>
            <a:avLst/>
            <a:gdLst>
              <a:gd name="connsiteX0" fmla="*/ 492 w 197415"/>
              <a:gd name="connsiteY0" fmla="*/ 91109 h 131093"/>
              <a:gd name="connsiteX1" fmla="*/ 114792 w 197415"/>
              <a:gd name="connsiteY1" fmla="*/ 37134 h 131093"/>
              <a:gd name="connsiteX2" fmla="*/ 89392 w 197415"/>
              <a:gd name="connsiteY2" fmla="*/ 65709 h 131093"/>
              <a:gd name="connsiteX3" fmla="*/ 146542 w 197415"/>
              <a:gd name="connsiteY3" fmla="*/ 53009 h 131093"/>
              <a:gd name="connsiteX4" fmla="*/ 111617 w 197415"/>
              <a:gd name="connsiteY4" fmla="*/ 110159 h 131093"/>
              <a:gd name="connsiteX5" fmla="*/ 108442 w 197415"/>
              <a:gd name="connsiteY5" fmla="*/ 129209 h 131093"/>
              <a:gd name="connsiteX6" fmla="*/ 156067 w 197415"/>
              <a:gd name="connsiteY6" fmla="*/ 68884 h 131093"/>
              <a:gd name="connsiteX7" fmla="*/ 127492 w 197415"/>
              <a:gd name="connsiteY7" fmla="*/ 59359 h 131093"/>
              <a:gd name="connsiteX8" fmla="*/ 197342 w 197415"/>
              <a:gd name="connsiteY8" fmla="*/ 2209 h 131093"/>
              <a:gd name="connsiteX9" fmla="*/ 140192 w 197415"/>
              <a:gd name="connsiteY9" fmla="*/ 11734 h 131093"/>
              <a:gd name="connsiteX10" fmla="*/ 105267 w 197415"/>
              <a:gd name="connsiteY10" fmla="*/ 11734 h 131093"/>
              <a:gd name="connsiteX11" fmla="*/ 73517 w 197415"/>
              <a:gd name="connsiteY11" fmla="*/ 24434 h 131093"/>
              <a:gd name="connsiteX12" fmla="*/ 492 w 197415"/>
              <a:gd name="connsiteY12" fmla="*/ 91109 h 1310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97415" h="131093">
                <a:moveTo>
                  <a:pt x="492" y="91109"/>
                </a:moveTo>
                <a:cubicBezTo>
                  <a:pt x="7371" y="93226"/>
                  <a:pt x="99975" y="41367"/>
                  <a:pt x="114792" y="37134"/>
                </a:cubicBezTo>
                <a:cubicBezTo>
                  <a:pt x="129609" y="32901"/>
                  <a:pt x="84100" y="63063"/>
                  <a:pt x="89392" y="65709"/>
                </a:cubicBezTo>
                <a:cubicBezTo>
                  <a:pt x="94684" y="68355"/>
                  <a:pt x="142838" y="45601"/>
                  <a:pt x="146542" y="53009"/>
                </a:cubicBezTo>
                <a:cubicBezTo>
                  <a:pt x="150246" y="60417"/>
                  <a:pt x="117967" y="97459"/>
                  <a:pt x="111617" y="110159"/>
                </a:cubicBezTo>
                <a:cubicBezTo>
                  <a:pt x="105267" y="122859"/>
                  <a:pt x="101034" y="136088"/>
                  <a:pt x="108442" y="129209"/>
                </a:cubicBezTo>
                <a:cubicBezTo>
                  <a:pt x="115850" y="122330"/>
                  <a:pt x="152892" y="80526"/>
                  <a:pt x="156067" y="68884"/>
                </a:cubicBezTo>
                <a:cubicBezTo>
                  <a:pt x="159242" y="57242"/>
                  <a:pt x="120613" y="70471"/>
                  <a:pt x="127492" y="59359"/>
                </a:cubicBezTo>
                <a:cubicBezTo>
                  <a:pt x="134371" y="48247"/>
                  <a:pt x="195225" y="10146"/>
                  <a:pt x="197342" y="2209"/>
                </a:cubicBezTo>
                <a:cubicBezTo>
                  <a:pt x="199459" y="-5728"/>
                  <a:pt x="155538" y="10146"/>
                  <a:pt x="140192" y="11734"/>
                </a:cubicBezTo>
                <a:cubicBezTo>
                  <a:pt x="124846" y="13321"/>
                  <a:pt x="116379" y="9617"/>
                  <a:pt x="105267" y="11734"/>
                </a:cubicBezTo>
                <a:cubicBezTo>
                  <a:pt x="94155" y="13851"/>
                  <a:pt x="86217" y="15438"/>
                  <a:pt x="73517" y="24434"/>
                </a:cubicBezTo>
                <a:cubicBezTo>
                  <a:pt x="60817" y="33430"/>
                  <a:pt x="-6387" y="88992"/>
                  <a:pt x="492" y="9110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92" name="フリーフォーム 1591">
            <a:extLst>
              <a:ext uri="{FF2B5EF4-FFF2-40B4-BE49-F238E27FC236}">
                <a16:creationId xmlns:a16="http://schemas.microsoft.com/office/drawing/2014/main" id="{6187E1B0-8818-9270-53DD-57B9C867F220}"/>
              </a:ext>
            </a:extLst>
          </p:cNvPr>
          <p:cNvSpPr/>
          <p:nvPr/>
        </p:nvSpPr>
        <p:spPr>
          <a:xfrm>
            <a:off x="1389769" y="8229379"/>
            <a:ext cx="385419" cy="89293"/>
          </a:xfrm>
          <a:custGeom>
            <a:avLst/>
            <a:gdLst>
              <a:gd name="connsiteX0" fmla="*/ 881 w 385419"/>
              <a:gd name="connsiteY0" fmla="*/ 47846 h 89293"/>
              <a:gd name="connsiteX1" fmla="*/ 134231 w 385419"/>
              <a:gd name="connsiteY1" fmla="*/ 73246 h 89293"/>
              <a:gd name="connsiteX2" fmla="*/ 169156 w 385419"/>
              <a:gd name="connsiteY2" fmla="*/ 54196 h 89293"/>
              <a:gd name="connsiteX3" fmla="*/ 251706 w 385419"/>
              <a:gd name="connsiteY3" fmla="*/ 57371 h 89293"/>
              <a:gd name="connsiteX4" fmla="*/ 191381 w 385419"/>
              <a:gd name="connsiteY4" fmla="*/ 89121 h 89293"/>
              <a:gd name="connsiteX5" fmla="*/ 324731 w 385419"/>
              <a:gd name="connsiteY5" fmla="*/ 70071 h 89293"/>
              <a:gd name="connsiteX6" fmla="*/ 375531 w 385419"/>
              <a:gd name="connsiteY6" fmla="*/ 70071 h 89293"/>
              <a:gd name="connsiteX7" fmla="*/ 381881 w 385419"/>
              <a:gd name="connsiteY7" fmla="*/ 76421 h 89293"/>
              <a:gd name="connsiteX8" fmla="*/ 334256 w 385419"/>
              <a:gd name="connsiteY8" fmla="*/ 31971 h 89293"/>
              <a:gd name="connsiteX9" fmla="*/ 245356 w 385419"/>
              <a:gd name="connsiteY9" fmla="*/ 221 h 89293"/>
              <a:gd name="connsiteX10" fmla="*/ 334256 w 385419"/>
              <a:gd name="connsiteY10" fmla="*/ 47846 h 89293"/>
              <a:gd name="connsiteX11" fmla="*/ 194556 w 385419"/>
              <a:gd name="connsiteY11" fmla="*/ 35146 h 89293"/>
              <a:gd name="connsiteX12" fmla="*/ 245356 w 385419"/>
              <a:gd name="connsiteY12" fmla="*/ 63721 h 89293"/>
              <a:gd name="connsiteX13" fmla="*/ 207256 w 385419"/>
              <a:gd name="connsiteY13" fmla="*/ 63721 h 89293"/>
              <a:gd name="connsiteX14" fmla="*/ 881 w 385419"/>
              <a:gd name="connsiteY14" fmla="*/ 47846 h 892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85419" h="89293">
                <a:moveTo>
                  <a:pt x="881" y="47846"/>
                </a:moveTo>
                <a:cubicBezTo>
                  <a:pt x="-11290" y="49433"/>
                  <a:pt x="106185" y="72188"/>
                  <a:pt x="134231" y="73246"/>
                </a:cubicBezTo>
                <a:cubicBezTo>
                  <a:pt x="162277" y="74304"/>
                  <a:pt x="149577" y="56842"/>
                  <a:pt x="169156" y="54196"/>
                </a:cubicBezTo>
                <a:cubicBezTo>
                  <a:pt x="188735" y="51550"/>
                  <a:pt x="248002" y="51550"/>
                  <a:pt x="251706" y="57371"/>
                </a:cubicBezTo>
                <a:cubicBezTo>
                  <a:pt x="255410" y="63192"/>
                  <a:pt x="179210" y="87004"/>
                  <a:pt x="191381" y="89121"/>
                </a:cubicBezTo>
                <a:cubicBezTo>
                  <a:pt x="203552" y="91238"/>
                  <a:pt x="294039" y="73246"/>
                  <a:pt x="324731" y="70071"/>
                </a:cubicBezTo>
                <a:cubicBezTo>
                  <a:pt x="355423" y="66896"/>
                  <a:pt x="375531" y="70071"/>
                  <a:pt x="375531" y="70071"/>
                </a:cubicBezTo>
                <a:cubicBezTo>
                  <a:pt x="385056" y="71129"/>
                  <a:pt x="388760" y="82771"/>
                  <a:pt x="381881" y="76421"/>
                </a:cubicBezTo>
                <a:cubicBezTo>
                  <a:pt x="375002" y="70071"/>
                  <a:pt x="357010" y="44671"/>
                  <a:pt x="334256" y="31971"/>
                </a:cubicBezTo>
                <a:cubicBezTo>
                  <a:pt x="311502" y="19271"/>
                  <a:pt x="245356" y="-2425"/>
                  <a:pt x="245356" y="221"/>
                </a:cubicBezTo>
                <a:cubicBezTo>
                  <a:pt x="245356" y="2867"/>
                  <a:pt x="342723" y="42025"/>
                  <a:pt x="334256" y="47846"/>
                </a:cubicBezTo>
                <a:cubicBezTo>
                  <a:pt x="325789" y="53667"/>
                  <a:pt x="209373" y="32500"/>
                  <a:pt x="194556" y="35146"/>
                </a:cubicBezTo>
                <a:cubicBezTo>
                  <a:pt x="179739" y="37792"/>
                  <a:pt x="243239" y="58959"/>
                  <a:pt x="245356" y="63721"/>
                </a:cubicBezTo>
                <a:cubicBezTo>
                  <a:pt x="247473" y="68483"/>
                  <a:pt x="244827" y="66896"/>
                  <a:pt x="207256" y="63721"/>
                </a:cubicBezTo>
                <a:cubicBezTo>
                  <a:pt x="169685" y="60546"/>
                  <a:pt x="13052" y="46259"/>
                  <a:pt x="881" y="4784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93" name="フリーフォーム 1592">
            <a:extLst>
              <a:ext uri="{FF2B5EF4-FFF2-40B4-BE49-F238E27FC236}">
                <a16:creationId xmlns:a16="http://schemas.microsoft.com/office/drawing/2014/main" id="{569E5D73-30F8-DAB5-D35B-CE7D31810FDA}"/>
              </a:ext>
            </a:extLst>
          </p:cNvPr>
          <p:cNvSpPr/>
          <p:nvPr/>
        </p:nvSpPr>
        <p:spPr>
          <a:xfrm>
            <a:off x="1339838" y="8622882"/>
            <a:ext cx="158901" cy="455060"/>
          </a:xfrm>
          <a:custGeom>
            <a:avLst/>
            <a:gdLst>
              <a:gd name="connsiteX0" fmla="*/ 155587 w 158901"/>
              <a:gd name="connsiteY0" fmla="*/ 6768 h 455060"/>
              <a:gd name="connsiteX1" fmla="*/ 34937 w 158901"/>
              <a:gd name="connsiteY1" fmla="*/ 181393 h 455060"/>
              <a:gd name="connsiteX2" fmla="*/ 15887 w 158901"/>
              <a:gd name="connsiteY2" fmla="*/ 232193 h 455060"/>
              <a:gd name="connsiteX3" fmla="*/ 57162 w 158901"/>
              <a:gd name="connsiteY3" fmla="*/ 451268 h 455060"/>
              <a:gd name="connsiteX4" fmla="*/ 25412 w 158901"/>
              <a:gd name="connsiteY4" fmla="*/ 359193 h 455060"/>
              <a:gd name="connsiteX5" fmla="*/ 12 w 158901"/>
              <a:gd name="connsiteY5" fmla="*/ 206793 h 455060"/>
              <a:gd name="connsiteX6" fmla="*/ 28587 w 158901"/>
              <a:gd name="connsiteY6" fmla="*/ 286168 h 455060"/>
              <a:gd name="connsiteX7" fmla="*/ 69862 w 158901"/>
              <a:gd name="connsiteY7" fmla="*/ 82968 h 455060"/>
              <a:gd name="connsiteX8" fmla="*/ 44462 w 158901"/>
              <a:gd name="connsiteY8" fmla="*/ 136943 h 455060"/>
              <a:gd name="connsiteX9" fmla="*/ 117487 w 158901"/>
              <a:gd name="connsiteY9" fmla="*/ 44868 h 455060"/>
              <a:gd name="connsiteX10" fmla="*/ 155587 w 158901"/>
              <a:gd name="connsiteY10" fmla="*/ 6768 h 4550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58901" h="455060">
                <a:moveTo>
                  <a:pt x="155587" y="6768"/>
                </a:moveTo>
                <a:cubicBezTo>
                  <a:pt x="141829" y="29522"/>
                  <a:pt x="58220" y="143822"/>
                  <a:pt x="34937" y="181393"/>
                </a:cubicBezTo>
                <a:cubicBezTo>
                  <a:pt x="11654" y="218964"/>
                  <a:pt x="12183" y="187214"/>
                  <a:pt x="15887" y="232193"/>
                </a:cubicBezTo>
                <a:cubicBezTo>
                  <a:pt x="19591" y="277172"/>
                  <a:pt x="55575" y="430101"/>
                  <a:pt x="57162" y="451268"/>
                </a:cubicBezTo>
                <a:cubicBezTo>
                  <a:pt x="58749" y="472435"/>
                  <a:pt x="34937" y="399939"/>
                  <a:pt x="25412" y="359193"/>
                </a:cubicBezTo>
                <a:cubicBezTo>
                  <a:pt x="15887" y="318447"/>
                  <a:pt x="-517" y="218964"/>
                  <a:pt x="12" y="206793"/>
                </a:cubicBezTo>
                <a:cubicBezTo>
                  <a:pt x="541" y="194622"/>
                  <a:pt x="16945" y="306805"/>
                  <a:pt x="28587" y="286168"/>
                </a:cubicBezTo>
                <a:cubicBezTo>
                  <a:pt x="40229" y="265531"/>
                  <a:pt x="67216" y="107839"/>
                  <a:pt x="69862" y="82968"/>
                </a:cubicBezTo>
                <a:cubicBezTo>
                  <a:pt x="72508" y="58097"/>
                  <a:pt x="36525" y="143293"/>
                  <a:pt x="44462" y="136943"/>
                </a:cubicBezTo>
                <a:cubicBezTo>
                  <a:pt x="52399" y="130593"/>
                  <a:pt x="97908" y="65505"/>
                  <a:pt x="117487" y="44868"/>
                </a:cubicBezTo>
                <a:cubicBezTo>
                  <a:pt x="137066" y="24231"/>
                  <a:pt x="169345" y="-15986"/>
                  <a:pt x="155587" y="676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95" name="フリーフォーム 1594">
            <a:extLst>
              <a:ext uri="{FF2B5EF4-FFF2-40B4-BE49-F238E27FC236}">
                <a16:creationId xmlns:a16="http://schemas.microsoft.com/office/drawing/2014/main" id="{97A22BB7-DC5B-0ABC-5E33-F54CCC7BE364}"/>
              </a:ext>
            </a:extLst>
          </p:cNvPr>
          <p:cNvSpPr/>
          <p:nvPr/>
        </p:nvSpPr>
        <p:spPr>
          <a:xfrm>
            <a:off x="1193344" y="8464107"/>
            <a:ext cx="90608" cy="624163"/>
          </a:xfrm>
          <a:custGeom>
            <a:avLst/>
            <a:gdLst>
              <a:gd name="connsiteX0" fmla="*/ 456 w 90608"/>
              <a:gd name="connsiteY0" fmla="*/ 443 h 624163"/>
              <a:gd name="connsiteX1" fmla="*/ 73481 w 90608"/>
              <a:gd name="connsiteY1" fmla="*/ 238568 h 624163"/>
              <a:gd name="connsiteX2" fmla="*/ 57606 w 90608"/>
              <a:gd name="connsiteY2" fmla="*/ 194118 h 624163"/>
              <a:gd name="connsiteX3" fmla="*/ 41731 w 90608"/>
              <a:gd name="connsiteY3" fmla="*/ 251268 h 624163"/>
              <a:gd name="connsiteX4" fmla="*/ 9981 w 90608"/>
              <a:gd name="connsiteY4" fmla="*/ 270318 h 624163"/>
              <a:gd name="connsiteX5" fmla="*/ 44906 w 90608"/>
              <a:gd name="connsiteY5" fmla="*/ 359218 h 624163"/>
              <a:gd name="connsiteX6" fmla="*/ 22681 w 90608"/>
              <a:gd name="connsiteY6" fmla="*/ 327468 h 624163"/>
              <a:gd name="connsiteX7" fmla="*/ 89356 w 90608"/>
              <a:gd name="connsiteY7" fmla="*/ 622743 h 624163"/>
              <a:gd name="connsiteX8" fmla="*/ 63956 w 90608"/>
              <a:gd name="connsiteY8" fmla="*/ 432243 h 624163"/>
              <a:gd name="connsiteX9" fmla="*/ 35381 w 90608"/>
              <a:gd name="connsiteY9" fmla="*/ 263968 h 624163"/>
              <a:gd name="connsiteX10" fmla="*/ 41731 w 90608"/>
              <a:gd name="connsiteY10" fmla="*/ 181418 h 624163"/>
              <a:gd name="connsiteX11" fmla="*/ 456 w 90608"/>
              <a:gd name="connsiteY11" fmla="*/ 443 h 6241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90608" h="624163">
                <a:moveTo>
                  <a:pt x="456" y="443"/>
                </a:moveTo>
                <a:cubicBezTo>
                  <a:pt x="5748" y="9968"/>
                  <a:pt x="63956" y="206289"/>
                  <a:pt x="73481" y="238568"/>
                </a:cubicBezTo>
                <a:cubicBezTo>
                  <a:pt x="83006" y="270847"/>
                  <a:pt x="62898" y="192001"/>
                  <a:pt x="57606" y="194118"/>
                </a:cubicBezTo>
                <a:cubicBezTo>
                  <a:pt x="52314" y="196235"/>
                  <a:pt x="49668" y="238568"/>
                  <a:pt x="41731" y="251268"/>
                </a:cubicBezTo>
                <a:cubicBezTo>
                  <a:pt x="33794" y="263968"/>
                  <a:pt x="9452" y="252326"/>
                  <a:pt x="9981" y="270318"/>
                </a:cubicBezTo>
                <a:cubicBezTo>
                  <a:pt x="10510" y="288310"/>
                  <a:pt x="42789" y="349693"/>
                  <a:pt x="44906" y="359218"/>
                </a:cubicBezTo>
                <a:cubicBezTo>
                  <a:pt x="47023" y="368743"/>
                  <a:pt x="15273" y="283547"/>
                  <a:pt x="22681" y="327468"/>
                </a:cubicBezTo>
                <a:cubicBezTo>
                  <a:pt x="30089" y="371389"/>
                  <a:pt x="82477" y="605281"/>
                  <a:pt x="89356" y="622743"/>
                </a:cubicBezTo>
                <a:cubicBezTo>
                  <a:pt x="96235" y="640205"/>
                  <a:pt x="72952" y="492039"/>
                  <a:pt x="63956" y="432243"/>
                </a:cubicBezTo>
                <a:cubicBezTo>
                  <a:pt x="54960" y="372447"/>
                  <a:pt x="39085" y="305772"/>
                  <a:pt x="35381" y="263968"/>
                </a:cubicBezTo>
                <a:cubicBezTo>
                  <a:pt x="31677" y="222164"/>
                  <a:pt x="45964" y="225339"/>
                  <a:pt x="41731" y="181418"/>
                </a:cubicBezTo>
                <a:cubicBezTo>
                  <a:pt x="37498" y="137497"/>
                  <a:pt x="-4836" y="-9082"/>
                  <a:pt x="456" y="44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96" name="フリーフォーム 1595">
            <a:extLst>
              <a:ext uri="{FF2B5EF4-FFF2-40B4-BE49-F238E27FC236}">
                <a16:creationId xmlns:a16="http://schemas.microsoft.com/office/drawing/2014/main" id="{DA756E27-DCD0-4DC3-B285-742E7D2A2F88}"/>
              </a:ext>
            </a:extLst>
          </p:cNvPr>
          <p:cNvSpPr/>
          <p:nvPr/>
        </p:nvSpPr>
        <p:spPr>
          <a:xfrm>
            <a:off x="1487774" y="8542979"/>
            <a:ext cx="371009" cy="371353"/>
          </a:xfrm>
          <a:custGeom>
            <a:avLst/>
            <a:gdLst>
              <a:gd name="connsiteX0" fmla="*/ 369601 w 371009"/>
              <a:gd name="connsiteY0" fmla="*/ 946 h 371353"/>
              <a:gd name="connsiteX1" fmla="*/ 185451 w 371009"/>
              <a:gd name="connsiteY1" fmla="*/ 105721 h 371353"/>
              <a:gd name="connsiteX2" fmla="*/ 58451 w 371009"/>
              <a:gd name="connsiteY2" fmla="*/ 207321 h 371353"/>
              <a:gd name="connsiteX3" fmla="*/ 71151 w 371009"/>
              <a:gd name="connsiteY3" fmla="*/ 185096 h 371353"/>
              <a:gd name="connsiteX4" fmla="*/ 17176 w 371009"/>
              <a:gd name="connsiteY4" fmla="*/ 327971 h 371353"/>
              <a:gd name="connsiteX5" fmla="*/ 1301 w 371009"/>
              <a:gd name="connsiteY5" fmla="*/ 366071 h 371353"/>
              <a:gd name="connsiteX6" fmla="*/ 45751 w 371009"/>
              <a:gd name="connsiteY6" fmla="*/ 229546 h 371353"/>
              <a:gd name="connsiteX7" fmla="*/ 141001 w 371009"/>
              <a:gd name="connsiteY7" fmla="*/ 127946 h 371353"/>
              <a:gd name="connsiteX8" fmla="*/ 80676 w 371009"/>
              <a:gd name="connsiteY8" fmla="*/ 169221 h 371353"/>
              <a:gd name="connsiteX9" fmla="*/ 369601 w 371009"/>
              <a:gd name="connsiteY9" fmla="*/ 946 h 3713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71009" h="371353">
                <a:moveTo>
                  <a:pt x="369601" y="946"/>
                </a:moveTo>
                <a:cubicBezTo>
                  <a:pt x="387064" y="-9637"/>
                  <a:pt x="237309" y="71325"/>
                  <a:pt x="185451" y="105721"/>
                </a:cubicBezTo>
                <a:cubicBezTo>
                  <a:pt x="133593" y="140117"/>
                  <a:pt x="77501" y="194092"/>
                  <a:pt x="58451" y="207321"/>
                </a:cubicBezTo>
                <a:cubicBezTo>
                  <a:pt x="39401" y="220550"/>
                  <a:pt x="78030" y="164988"/>
                  <a:pt x="71151" y="185096"/>
                </a:cubicBezTo>
                <a:cubicBezTo>
                  <a:pt x="64272" y="205204"/>
                  <a:pt x="28818" y="297809"/>
                  <a:pt x="17176" y="327971"/>
                </a:cubicBezTo>
                <a:cubicBezTo>
                  <a:pt x="5534" y="358133"/>
                  <a:pt x="-3462" y="382475"/>
                  <a:pt x="1301" y="366071"/>
                </a:cubicBezTo>
                <a:cubicBezTo>
                  <a:pt x="6064" y="349667"/>
                  <a:pt x="22468" y="269234"/>
                  <a:pt x="45751" y="229546"/>
                </a:cubicBezTo>
                <a:cubicBezTo>
                  <a:pt x="69034" y="189859"/>
                  <a:pt x="135180" y="138000"/>
                  <a:pt x="141001" y="127946"/>
                </a:cubicBezTo>
                <a:cubicBezTo>
                  <a:pt x="146822" y="117892"/>
                  <a:pt x="43634" y="188271"/>
                  <a:pt x="80676" y="169221"/>
                </a:cubicBezTo>
                <a:cubicBezTo>
                  <a:pt x="117718" y="150171"/>
                  <a:pt x="352138" y="11529"/>
                  <a:pt x="369601" y="94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97" name="フリーフォーム 1596">
            <a:extLst>
              <a:ext uri="{FF2B5EF4-FFF2-40B4-BE49-F238E27FC236}">
                <a16:creationId xmlns:a16="http://schemas.microsoft.com/office/drawing/2014/main" id="{B1BCD6EE-BA88-ED44-C2B6-598D5A5F68A3}"/>
              </a:ext>
            </a:extLst>
          </p:cNvPr>
          <p:cNvSpPr/>
          <p:nvPr/>
        </p:nvSpPr>
        <p:spPr>
          <a:xfrm>
            <a:off x="1481697" y="8620125"/>
            <a:ext cx="299478" cy="296376"/>
          </a:xfrm>
          <a:custGeom>
            <a:avLst/>
            <a:gdLst>
              <a:gd name="connsiteX0" fmla="*/ 299478 w 299478"/>
              <a:gd name="connsiteY0" fmla="*/ 0 h 296376"/>
              <a:gd name="connsiteX1" fmla="*/ 188353 w 299478"/>
              <a:gd name="connsiteY1" fmla="*/ 95250 h 296376"/>
              <a:gd name="connsiteX2" fmla="*/ 93103 w 299478"/>
              <a:gd name="connsiteY2" fmla="*/ 231775 h 296376"/>
              <a:gd name="connsiteX3" fmla="*/ 1028 w 299478"/>
              <a:gd name="connsiteY3" fmla="*/ 295275 h 296376"/>
              <a:gd name="connsiteX4" fmla="*/ 45478 w 299478"/>
              <a:gd name="connsiteY4" fmla="*/ 263525 h 296376"/>
              <a:gd name="connsiteX5" fmla="*/ 74053 w 299478"/>
              <a:gd name="connsiteY5" fmla="*/ 158750 h 296376"/>
              <a:gd name="connsiteX6" fmla="*/ 48653 w 299478"/>
              <a:gd name="connsiteY6" fmla="*/ 190500 h 296376"/>
              <a:gd name="connsiteX7" fmla="*/ 185178 w 299478"/>
              <a:gd name="connsiteY7" fmla="*/ 66675 h 296376"/>
              <a:gd name="connsiteX8" fmla="*/ 118503 w 299478"/>
              <a:gd name="connsiteY8" fmla="*/ 98425 h 296376"/>
              <a:gd name="connsiteX9" fmla="*/ 299478 w 299478"/>
              <a:gd name="connsiteY9" fmla="*/ 0 h 296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99478" h="296376">
                <a:moveTo>
                  <a:pt x="299478" y="0"/>
                </a:moveTo>
                <a:cubicBezTo>
                  <a:pt x="261113" y="28310"/>
                  <a:pt x="222749" y="56621"/>
                  <a:pt x="188353" y="95250"/>
                </a:cubicBezTo>
                <a:cubicBezTo>
                  <a:pt x="153957" y="133879"/>
                  <a:pt x="124324" y="198438"/>
                  <a:pt x="93103" y="231775"/>
                </a:cubicBezTo>
                <a:cubicBezTo>
                  <a:pt x="61882" y="265112"/>
                  <a:pt x="8965" y="289983"/>
                  <a:pt x="1028" y="295275"/>
                </a:cubicBezTo>
                <a:cubicBezTo>
                  <a:pt x="-6909" y="300567"/>
                  <a:pt x="33307" y="286279"/>
                  <a:pt x="45478" y="263525"/>
                </a:cubicBezTo>
                <a:cubicBezTo>
                  <a:pt x="57649" y="240771"/>
                  <a:pt x="73524" y="170921"/>
                  <a:pt x="74053" y="158750"/>
                </a:cubicBezTo>
                <a:cubicBezTo>
                  <a:pt x="74582" y="146579"/>
                  <a:pt x="30132" y="205846"/>
                  <a:pt x="48653" y="190500"/>
                </a:cubicBezTo>
                <a:cubicBezTo>
                  <a:pt x="67174" y="175154"/>
                  <a:pt x="173536" y="82021"/>
                  <a:pt x="185178" y="66675"/>
                </a:cubicBezTo>
                <a:cubicBezTo>
                  <a:pt x="196820" y="51329"/>
                  <a:pt x="118503" y="98425"/>
                  <a:pt x="118503" y="98425"/>
                </a:cubicBezTo>
                <a:lnTo>
                  <a:pt x="299478" y="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98" name="フリーフォーム 1597">
            <a:extLst>
              <a:ext uri="{FF2B5EF4-FFF2-40B4-BE49-F238E27FC236}">
                <a16:creationId xmlns:a16="http://schemas.microsoft.com/office/drawing/2014/main" id="{6D57336A-ADE5-27E7-D1A0-3275D4FAFC3B}"/>
              </a:ext>
            </a:extLst>
          </p:cNvPr>
          <p:cNvSpPr/>
          <p:nvPr/>
        </p:nvSpPr>
        <p:spPr>
          <a:xfrm>
            <a:off x="1388415" y="8445500"/>
            <a:ext cx="164466" cy="114460"/>
          </a:xfrm>
          <a:custGeom>
            <a:avLst/>
            <a:gdLst>
              <a:gd name="connsiteX0" fmla="*/ 164160 w 164466"/>
              <a:gd name="connsiteY0" fmla="*/ 0 h 114460"/>
              <a:gd name="connsiteX1" fmla="*/ 49860 w 164466"/>
              <a:gd name="connsiteY1" fmla="*/ 41275 h 114460"/>
              <a:gd name="connsiteX2" fmla="*/ 5410 w 164466"/>
              <a:gd name="connsiteY2" fmla="*/ 114300 h 114460"/>
              <a:gd name="connsiteX3" fmla="*/ 5410 w 164466"/>
              <a:gd name="connsiteY3" fmla="*/ 60325 h 114460"/>
              <a:gd name="connsiteX4" fmla="*/ 11760 w 164466"/>
              <a:gd name="connsiteY4" fmla="*/ 41275 h 114460"/>
              <a:gd name="connsiteX5" fmla="*/ 164160 w 164466"/>
              <a:gd name="connsiteY5" fmla="*/ 0 h 1144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4466" h="114460">
                <a:moveTo>
                  <a:pt x="164160" y="0"/>
                </a:moveTo>
                <a:cubicBezTo>
                  <a:pt x="170510" y="0"/>
                  <a:pt x="76318" y="22225"/>
                  <a:pt x="49860" y="41275"/>
                </a:cubicBezTo>
                <a:cubicBezTo>
                  <a:pt x="23402" y="60325"/>
                  <a:pt x="12818" y="111125"/>
                  <a:pt x="5410" y="114300"/>
                </a:cubicBezTo>
                <a:cubicBezTo>
                  <a:pt x="-1998" y="117475"/>
                  <a:pt x="4352" y="72496"/>
                  <a:pt x="5410" y="60325"/>
                </a:cubicBezTo>
                <a:cubicBezTo>
                  <a:pt x="6468" y="48154"/>
                  <a:pt x="-10994" y="49742"/>
                  <a:pt x="11760" y="41275"/>
                </a:cubicBezTo>
                <a:cubicBezTo>
                  <a:pt x="34514" y="32808"/>
                  <a:pt x="157810" y="0"/>
                  <a:pt x="164160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99" name="フリーフォーム 1598">
            <a:extLst>
              <a:ext uri="{FF2B5EF4-FFF2-40B4-BE49-F238E27FC236}">
                <a16:creationId xmlns:a16="http://schemas.microsoft.com/office/drawing/2014/main" id="{6F8804C6-16BC-A36C-F342-C5696D991408}"/>
              </a:ext>
            </a:extLst>
          </p:cNvPr>
          <p:cNvSpPr/>
          <p:nvPr/>
        </p:nvSpPr>
        <p:spPr>
          <a:xfrm>
            <a:off x="1399878" y="8438745"/>
            <a:ext cx="96038" cy="282993"/>
          </a:xfrm>
          <a:custGeom>
            <a:avLst/>
            <a:gdLst>
              <a:gd name="connsiteX0" fmla="*/ 297 w 96038"/>
              <a:gd name="connsiteY0" fmla="*/ 405 h 282993"/>
              <a:gd name="connsiteX1" fmla="*/ 82847 w 96038"/>
              <a:gd name="connsiteY1" fmla="*/ 98830 h 282993"/>
              <a:gd name="connsiteX2" fmla="*/ 95547 w 96038"/>
              <a:gd name="connsiteY2" fmla="*/ 136930 h 282993"/>
              <a:gd name="connsiteX3" fmla="*/ 79672 w 96038"/>
              <a:gd name="connsiteY3" fmla="*/ 194080 h 282993"/>
              <a:gd name="connsiteX4" fmla="*/ 73322 w 96038"/>
              <a:gd name="connsiteY4" fmla="*/ 209955 h 282993"/>
              <a:gd name="connsiteX5" fmla="*/ 19347 w 96038"/>
              <a:gd name="connsiteY5" fmla="*/ 282980 h 282993"/>
              <a:gd name="connsiteX6" fmla="*/ 54272 w 96038"/>
              <a:gd name="connsiteY6" fmla="*/ 203605 h 282993"/>
              <a:gd name="connsiteX7" fmla="*/ 54272 w 96038"/>
              <a:gd name="connsiteY7" fmla="*/ 140105 h 282993"/>
              <a:gd name="connsiteX8" fmla="*/ 297 w 96038"/>
              <a:gd name="connsiteY8" fmla="*/ 405 h 2829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96038" h="282993">
                <a:moveTo>
                  <a:pt x="297" y="405"/>
                </a:moveTo>
                <a:cubicBezTo>
                  <a:pt x="5059" y="-6474"/>
                  <a:pt x="66972" y="76076"/>
                  <a:pt x="82847" y="98830"/>
                </a:cubicBezTo>
                <a:cubicBezTo>
                  <a:pt x="98722" y="121584"/>
                  <a:pt x="96076" y="121055"/>
                  <a:pt x="95547" y="136930"/>
                </a:cubicBezTo>
                <a:cubicBezTo>
                  <a:pt x="95018" y="152805"/>
                  <a:pt x="83376" y="181909"/>
                  <a:pt x="79672" y="194080"/>
                </a:cubicBezTo>
                <a:cubicBezTo>
                  <a:pt x="75968" y="206251"/>
                  <a:pt x="83376" y="195138"/>
                  <a:pt x="73322" y="209955"/>
                </a:cubicBezTo>
                <a:cubicBezTo>
                  <a:pt x="63268" y="224772"/>
                  <a:pt x="22522" y="284038"/>
                  <a:pt x="19347" y="282980"/>
                </a:cubicBezTo>
                <a:cubicBezTo>
                  <a:pt x="16172" y="281922"/>
                  <a:pt x="48451" y="227418"/>
                  <a:pt x="54272" y="203605"/>
                </a:cubicBezTo>
                <a:cubicBezTo>
                  <a:pt x="60093" y="179792"/>
                  <a:pt x="59034" y="167622"/>
                  <a:pt x="54272" y="140105"/>
                </a:cubicBezTo>
                <a:cubicBezTo>
                  <a:pt x="49510" y="112588"/>
                  <a:pt x="-4465" y="7284"/>
                  <a:pt x="297" y="40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00" name="フリーフォーム 1599">
            <a:extLst>
              <a:ext uri="{FF2B5EF4-FFF2-40B4-BE49-F238E27FC236}">
                <a16:creationId xmlns:a16="http://schemas.microsoft.com/office/drawing/2014/main" id="{052B4240-BD81-9210-8FD1-783D8C05BFC8}"/>
              </a:ext>
            </a:extLst>
          </p:cNvPr>
          <p:cNvSpPr/>
          <p:nvPr/>
        </p:nvSpPr>
        <p:spPr>
          <a:xfrm>
            <a:off x="1374733" y="8453326"/>
            <a:ext cx="44675" cy="290885"/>
          </a:xfrm>
          <a:custGeom>
            <a:avLst/>
            <a:gdLst>
              <a:gd name="connsiteX0" fmla="*/ 44492 w 44675"/>
              <a:gd name="connsiteY0" fmla="*/ 1699 h 290885"/>
              <a:gd name="connsiteX1" fmla="*/ 19092 w 44675"/>
              <a:gd name="connsiteY1" fmla="*/ 115999 h 290885"/>
              <a:gd name="connsiteX2" fmla="*/ 44492 w 44675"/>
              <a:gd name="connsiteY2" fmla="*/ 189024 h 290885"/>
              <a:gd name="connsiteX3" fmla="*/ 25442 w 44675"/>
              <a:gd name="connsiteY3" fmla="*/ 290624 h 290885"/>
              <a:gd name="connsiteX4" fmla="*/ 22267 w 44675"/>
              <a:gd name="connsiteY4" fmla="*/ 214424 h 290885"/>
              <a:gd name="connsiteX5" fmla="*/ 42 w 44675"/>
              <a:gd name="connsiteY5" fmla="*/ 96949 h 290885"/>
              <a:gd name="connsiteX6" fmla="*/ 28617 w 44675"/>
              <a:gd name="connsiteY6" fmla="*/ 49324 h 290885"/>
              <a:gd name="connsiteX7" fmla="*/ 44492 w 44675"/>
              <a:gd name="connsiteY7" fmla="*/ 1699 h 2908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4675" h="290885">
                <a:moveTo>
                  <a:pt x="44492" y="1699"/>
                </a:moveTo>
                <a:cubicBezTo>
                  <a:pt x="42905" y="12811"/>
                  <a:pt x="19092" y="84778"/>
                  <a:pt x="19092" y="115999"/>
                </a:cubicBezTo>
                <a:cubicBezTo>
                  <a:pt x="19092" y="147220"/>
                  <a:pt x="43434" y="159920"/>
                  <a:pt x="44492" y="189024"/>
                </a:cubicBezTo>
                <a:cubicBezTo>
                  <a:pt x="45550" y="218128"/>
                  <a:pt x="29146" y="286391"/>
                  <a:pt x="25442" y="290624"/>
                </a:cubicBezTo>
                <a:cubicBezTo>
                  <a:pt x="21738" y="294857"/>
                  <a:pt x="26500" y="246703"/>
                  <a:pt x="22267" y="214424"/>
                </a:cubicBezTo>
                <a:cubicBezTo>
                  <a:pt x="18034" y="182145"/>
                  <a:pt x="-1016" y="124466"/>
                  <a:pt x="42" y="96949"/>
                </a:cubicBezTo>
                <a:cubicBezTo>
                  <a:pt x="1100" y="69432"/>
                  <a:pt x="20150" y="61495"/>
                  <a:pt x="28617" y="49324"/>
                </a:cubicBezTo>
                <a:cubicBezTo>
                  <a:pt x="37084" y="37153"/>
                  <a:pt x="46079" y="-9413"/>
                  <a:pt x="44492" y="169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01" name="フリーフォーム 1600">
            <a:extLst>
              <a:ext uri="{FF2B5EF4-FFF2-40B4-BE49-F238E27FC236}">
                <a16:creationId xmlns:a16="http://schemas.microsoft.com/office/drawing/2014/main" id="{4E1AF19B-F0E0-F9B9-6E98-C4C77674FA74}"/>
              </a:ext>
            </a:extLst>
          </p:cNvPr>
          <p:cNvSpPr/>
          <p:nvPr/>
        </p:nvSpPr>
        <p:spPr>
          <a:xfrm>
            <a:off x="1897980" y="8169121"/>
            <a:ext cx="70731" cy="190832"/>
          </a:xfrm>
          <a:custGeom>
            <a:avLst/>
            <a:gdLst>
              <a:gd name="connsiteX0" fmla="*/ 38770 w 70731"/>
              <a:gd name="connsiteY0" fmla="*/ 154 h 190832"/>
              <a:gd name="connsiteX1" fmla="*/ 22895 w 70731"/>
              <a:gd name="connsiteY1" fmla="*/ 92229 h 190832"/>
              <a:gd name="connsiteX2" fmla="*/ 70520 w 70731"/>
              <a:gd name="connsiteY2" fmla="*/ 190654 h 190832"/>
              <a:gd name="connsiteX3" fmla="*/ 670 w 70731"/>
              <a:gd name="connsiteY3" fmla="*/ 114454 h 190832"/>
              <a:gd name="connsiteX4" fmla="*/ 38770 w 70731"/>
              <a:gd name="connsiteY4" fmla="*/ 154 h 1908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0731" h="190832">
                <a:moveTo>
                  <a:pt x="38770" y="154"/>
                </a:moveTo>
                <a:cubicBezTo>
                  <a:pt x="42474" y="-3550"/>
                  <a:pt x="17603" y="60479"/>
                  <a:pt x="22895" y="92229"/>
                </a:cubicBezTo>
                <a:cubicBezTo>
                  <a:pt x="28187" y="123979"/>
                  <a:pt x="74224" y="186950"/>
                  <a:pt x="70520" y="190654"/>
                </a:cubicBezTo>
                <a:cubicBezTo>
                  <a:pt x="66816" y="194358"/>
                  <a:pt x="7020" y="139325"/>
                  <a:pt x="670" y="114454"/>
                </a:cubicBezTo>
                <a:cubicBezTo>
                  <a:pt x="-5680" y="89583"/>
                  <a:pt x="35066" y="3858"/>
                  <a:pt x="38770" y="15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02" name="フリーフォーム 1601">
            <a:extLst>
              <a:ext uri="{FF2B5EF4-FFF2-40B4-BE49-F238E27FC236}">
                <a16:creationId xmlns:a16="http://schemas.microsoft.com/office/drawing/2014/main" id="{0983A371-B0EA-E981-9B28-9BC8649933A9}"/>
              </a:ext>
            </a:extLst>
          </p:cNvPr>
          <p:cNvSpPr/>
          <p:nvPr/>
        </p:nvSpPr>
        <p:spPr>
          <a:xfrm>
            <a:off x="1790615" y="8355761"/>
            <a:ext cx="153332" cy="393194"/>
          </a:xfrm>
          <a:custGeom>
            <a:avLst/>
            <a:gdLst>
              <a:gd name="connsiteX0" fmla="*/ 149310 w 153332"/>
              <a:gd name="connsiteY0" fmla="*/ 4014 h 393194"/>
              <a:gd name="connsiteX1" fmla="*/ 117560 w 153332"/>
              <a:gd name="connsiteY1" fmla="*/ 77039 h 393194"/>
              <a:gd name="connsiteX2" fmla="*/ 9610 w 153332"/>
              <a:gd name="connsiteY2" fmla="*/ 258014 h 393194"/>
              <a:gd name="connsiteX3" fmla="*/ 35010 w 153332"/>
              <a:gd name="connsiteY3" fmla="*/ 216739 h 393194"/>
              <a:gd name="connsiteX4" fmla="*/ 31835 w 153332"/>
              <a:gd name="connsiteY4" fmla="*/ 270714 h 393194"/>
              <a:gd name="connsiteX5" fmla="*/ 73110 w 153332"/>
              <a:gd name="connsiteY5" fmla="*/ 391364 h 393194"/>
              <a:gd name="connsiteX6" fmla="*/ 47710 w 153332"/>
              <a:gd name="connsiteY6" fmla="*/ 340564 h 393194"/>
              <a:gd name="connsiteX7" fmla="*/ 85 w 153332"/>
              <a:gd name="connsiteY7" fmla="*/ 299289 h 393194"/>
              <a:gd name="connsiteX8" fmla="*/ 60410 w 153332"/>
              <a:gd name="connsiteY8" fmla="*/ 156414 h 393194"/>
              <a:gd name="connsiteX9" fmla="*/ 38185 w 153332"/>
              <a:gd name="connsiteY9" fmla="*/ 188164 h 393194"/>
              <a:gd name="connsiteX10" fmla="*/ 149310 w 153332"/>
              <a:gd name="connsiteY10" fmla="*/ 4014 h 3931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53332" h="393194">
                <a:moveTo>
                  <a:pt x="149310" y="4014"/>
                </a:moveTo>
                <a:cubicBezTo>
                  <a:pt x="162539" y="-14507"/>
                  <a:pt x="140843" y="34706"/>
                  <a:pt x="117560" y="77039"/>
                </a:cubicBezTo>
                <a:cubicBezTo>
                  <a:pt x="94277" y="119372"/>
                  <a:pt x="23368" y="234731"/>
                  <a:pt x="9610" y="258014"/>
                </a:cubicBezTo>
                <a:cubicBezTo>
                  <a:pt x="-4148" y="281297"/>
                  <a:pt x="31306" y="214622"/>
                  <a:pt x="35010" y="216739"/>
                </a:cubicBezTo>
                <a:cubicBezTo>
                  <a:pt x="38714" y="218856"/>
                  <a:pt x="25485" y="241610"/>
                  <a:pt x="31835" y="270714"/>
                </a:cubicBezTo>
                <a:cubicBezTo>
                  <a:pt x="38185" y="299818"/>
                  <a:pt x="70464" y="379722"/>
                  <a:pt x="73110" y="391364"/>
                </a:cubicBezTo>
                <a:cubicBezTo>
                  <a:pt x="75756" y="403006"/>
                  <a:pt x="59881" y="355910"/>
                  <a:pt x="47710" y="340564"/>
                </a:cubicBezTo>
                <a:cubicBezTo>
                  <a:pt x="35539" y="325218"/>
                  <a:pt x="-2032" y="329981"/>
                  <a:pt x="85" y="299289"/>
                </a:cubicBezTo>
                <a:cubicBezTo>
                  <a:pt x="2202" y="268597"/>
                  <a:pt x="54060" y="174935"/>
                  <a:pt x="60410" y="156414"/>
                </a:cubicBezTo>
                <a:cubicBezTo>
                  <a:pt x="66760" y="137893"/>
                  <a:pt x="17018" y="211977"/>
                  <a:pt x="38185" y="188164"/>
                </a:cubicBezTo>
                <a:cubicBezTo>
                  <a:pt x="59352" y="164352"/>
                  <a:pt x="136081" y="22535"/>
                  <a:pt x="149310" y="401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03" name="フリーフォーム 1602">
            <a:extLst>
              <a:ext uri="{FF2B5EF4-FFF2-40B4-BE49-F238E27FC236}">
                <a16:creationId xmlns:a16="http://schemas.microsoft.com/office/drawing/2014/main" id="{BF6B12FC-9CD5-1275-1615-783F0ABEDF25}"/>
              </a:ext>
            </a:extLst>
          </p:cNvPr>
          <p:cNvSpPr/>
          <p:nvPr/>
        </p:nvSpPr>
        <p:spPr>
          <a:xfrm>
            <a:off x="1903785" y="8181580"/>
            <a:ext cx="145830" cy="183943"/>
          </a:xfrm>
          <a:custGeom>
            <a:avLst/>
            <a:gdLst>
              <a:gd name="connsiteX0" fmla="*/ 1215 w 145830"/>
              <a:gd name="connsiteY0" fmla="*/ 395 h 183943"/>
              <a:gd name="connsiteX1" fmla="*/ 144090 w 145830"/>
              <a:gd name="connsiteY1" fmla="*/ 178195 h 183943"/>
              <a:gd name="connsiteX2" fmla="*/ 77415 w 145830"/>
              <a:gd name="connsiteY2" fmla="*/ 130570 h 183943"/>
              <a:gd name="connsiteX3" fmla="*/ 1215 w 145830"/>
              <a:gd name="connsiteY3" fmla="*/ 395 h 1839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5830" h="183943">
                <a:moveTo>
                  <a:pt x="1215" y="395"/>
                </a:moveTo>
                <a:cubicBezTo>
                  <a:pt x="12328" y="8333"/>
                  <a:pt x="131390" y="156499"/>
                  <a:pt x="144090" y="178195"/>
                </a:cubicBezTo>
                <a:cubicBezTo>
                  <a:pt x="156790" y="199891"/>
                  <a:pt x="96465" y="154912"/>
                  <a:pt x="77415" y="130570"/>
                </a:cubicBezTo>
                <a:cubicBezTo>
                  <a:pt x="58365" y="106228"/>
                  <a:pt x="-9898" y="-7543"/>
                  <a:pt x="1215" y="39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04" name="フリーフォーム 1603">
            <a:extLst>
              <a:ext uri="{FF2B5EF4-FFF2-40B4-BE49-F238E27FC236}">
                <a16:creationId xmlns:a16="http://schemas.microsoft.com/office/drawing/2014/main" id="{96394DBE-05AE-21D1-9850-127C925B496A}"/>
              </a:ext>
            </a:extLst>
          </p:cNvPr>
          <p:cNvSpPr/>
          <p:nvPr/>
        </p:nvSpPr>
        <p:spPr>
          <a:xfrm>
            <a:off x="1294225" y="8581913"/>
            <a:ext cx="83728" cy="129914"/>
          </a:xfrm>
          <a:custGeom>
            <a:avLst/>
            <a:gdLst>
              <a:gd name="connsiteX0" fmla="*/ 83725 w 83728"/>
              <a:gd name="connsiteY0" fmla="*/ 112 h 129914"/>
              <a:gd name="connsiteX1" fmla="*/ 7525 w 83728"/>
              <a:gd name="connsiteY1" fmla="*/ 123937 h 129914"/>
              <a:gd name="connsiteX2" fmla="*/ 10700 w 83728"/>
              <a:gd name="connsiteY2" fmla="*/ 101712 h 129914"/>
              <a:gd name="connsiteX3" fmla="*/ 83725 w 83728"/>
              <a:gd name="connsiteY3" fmla="*/ 112 h 129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3728" h="129914">
                <a:moveTo>
                  <a:pt x="83725" y="112"/>
                </a:moveTo>
                <a:cubicBezTo>
                  <a:pt x="83196" y="3816"/>
                  <a:pt x="19696" y="107004"/>
                  <a:pt x="7525" y="123937"/>
                </a:cubicBezTo>
                <a:cubicBezTo>
                  <a:pt x="-4646" y="140870"/>
                  <a:pt x="-942" y="118116"/>
                  <a:pt x="10700" y="101712"/>
                </a:cubicBezTo>
                <a:cubicBezTo>
                  <a:pt x="22342" y="85308"/>
                  <a:pt x="84254" y="-3592"/>
                  <a:pt x="83725" y="11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05" name="フリーフォーム 1604">
            <a:extLst>
              <a:ext uri="{FF2B5EF4-FFF2-40B4-BE49-F238E27FC236}">
                <a16:creationId xmlns:a16="http://schemas.microsoft.com/office/drawing/2014/main" id="{280688FB-BD49-E7E0-B385-BF86E8D1425B}"/>
              </a:ext>
            </a:extLst>
          </p:cNvPr>
          <p:cNvSpPr/>
          <p:nvPr/>
        </p:nvSpPr>
        <p:spPr>
          <a:xfrm>
            <a:off x="1312422" y="8620008"/>
            <a:ext cx="98485" cy="153457"/>
          </a:xfrm>
          <a:custGeom>
            <a:avLst/>
            <a:gdLst>
              <a:gd name="connsiteX0" fmla="*/ 2028 w 98485"/>
              <a:gd name="connsiteY0" fmla="*/ 117592 h 153457"/>
              <a:gd name="connsiteX1" fmla="*/ 33778 w 98485"/>
              <a:gd name="connsiteY1" fmla="*/ 60442 h 153457"/>
              <a:gd name="connsiteX2" fmla="*/ 52828 w 98485"/>
              <a:gd name="connsiteY2" fmla="*/ 152517 h 153457"/>
              <a:gd name="connsiteX3" fmla="*/ 49653 w 98485"/>
              <a:gd name="connsiteY3" fmla="*/ 101717 h 153457"/>
              <a:gd name="connsiteX4" fmla="*/ 97278 w 98485"/>
              <a:gd name="connsiteY4" fmla="*/ 117 h 153457"/>
              <a:gd name="connsiteX5" fmla="*/ 2028 w 98485"/>
              <a:gd name="connsiteY5" fmla="*/ 117592 h 1534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98485" h="153457">
                <a:moveTo>
                  <a:pt x="2028" y="117592"/>
                </a:moveTo>
                <a:cubicBezTo>
                  <a:pt x="-8555" y="127646"/>
                  <a:pt x="25311" y="54621"/>
                  <a:pt x="33778" y="60442"/>
                </a:cubicBezTo>
                <a:cubicBezTo>
                  <a:pt x="42245" y="66263"/>
                  <a:pt x="50182" y="145638"/>
                  <a:pt x="52828" y="152517"/>
                </a:cubicBezTo>
                <a:cubicBezTo>
                  <a:pt x="55474" y="159396"/>
                  <a:pt x="42245" y="127117"/>
                  <a:pt x="49653" y="101717"/>
                </a:cubicBezTo>
                <a:cubicBezTo>
                  <a:pt x="57061" y="76317"/>
                  <a:pt x="106803" y="4350"/>
                  <a:pt x="97278" y="117"/>
                </a:cubicBezTo>
                <a:cubicBezTo>
                  <a:pt x="87753" y="-4116"/>
                  <a:pt x="12611" y="107538"/>
                  <a:pt x="2028" y="11759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06" name="フリーフォーム 1605">
            <a:extLst>
              <a:ext uri="{FF2B5EF4-FFF2-40B4-BE49-F238E27FC236}">
                <a16:creationId xmlns:a16="http://schemas.microsoft.com/office/drawing/2014/main" id="{B2958CAC-883F-2B70-CD9F-A34B81FE7E11}"/>
              </a:ext>
            </a:extLst>
          </p:cNvPr>
          <p:cNvSpPr/>
          <p:nvPr/>
        </p:nvSpPr>
        <p:spPr>
          <a:xfrm>
            <a:off x="1409583" y="8289542"/>
            <a:ext cx="235119" cy="141640"/>
          </a:xfrm>
          <a:custGeom>
            <a:avLst/>
            <a:gdLst>
              <a:gd name="connsiteX0" fmla="*/ 117 w 235119"/>
              <a:gd name="connsiteY0" fmla="*/ 70233 h 141640"/>
              <a:gd name="connsiteX1" fmla="*/ 177917 w 235119"/>
              <a:gd name="connsiteY1" fmla="*/ 79758 h 141640"/>
              <a:gd name="connsiteX2" fmla="*/ 114417 w 235119"/>
              <a:gd name="connsiteY2" fmla="*/ 127383 h 141640"/>
              <a:gd name="connsiteX3" fmla="*/ 235067 w 235119"/>
              <a:gd name="connsiteY3" fmla="*/ 121033 h 141640"/>
              <a:gd name="connsiteX4" fmla="*/ 130292 w 235119"/>
              <a:gd name="connsiteY4" fmla="*/ 140083 h 141640"/>
              <a:gd name="connsiteX5" fmla="*/ 174742 w 235119"/>
              <a:gd name="connsiteY5" fmla="*/ 73408 h 141640"/>
              <a:gd name="connsiteX6" fmla="*/ 171567 w 235119"/>
              <a:gd name="connsiteY6" fmla="*/ 22608 h 141640"/>
              <a:gd name="connsiteX7" fmla="*/ 104892 w 235119"/>
              <a:gd name="connsiteY7" fmla="*/ 383 h 141640"/>
              <a:gd name="connsiteX8" fmla="*/ 149342 w 235119"/>
              <a:gd name="connsiteY8" fmla="*/ 13083 h 141640"/>
              <a:gd name="connsiteX9" fmla="*/ 117 w 235119"/>
              <a:gd name="connsiteY9" fmla="*/ 70233 h 1416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35119" h="141640">
                <a:moveTo>
                  <a:pt x="117" y="70233"/>
                </a:moveTo>
                <a:cubicBezTo>
                  <a:pt x="4879" y="81345"/>
                  <a:pt x="158867" y="70233"/>
                  <a:pt x="177917" y="79758"/>
                </a:cubicBezTo>
                <a:cubicBezTo>
                  <a:pt x="196967" y="89283"/>
                  <a:pt x="104892" y="120504"/>
                  <a:pt x="114417" y="127383"/>
                </a:cubicBezTo>
                <a:cubicBezTo>
                  <a:pt x="123942" y="134262"/>
                  <a:pt x="232421" y="118916"/>
                  <a:pt x="235067" y="121033"/>
                </a:cubicBezTo>
                <a:cubicBezTo>
                  <a:pt x="237713" y="123150"/>
                  <a:pt x="140346" y="148020"/>
                  <a:pt x="130292" y="140083"/>
                </a:cubicBezTo>
                <a:cubicBezTo>
                  <a:pt x="120238" y="132146"/>
                  <a:pt x="167863" y="92987"/>
                  <a:pt x="174742" y="73408"/>
                </a:cubicBezTo>
                <a:cubicBezTo>
                  <a:pt x="181621" y="53829"/>
                  <a:pt x="183209" y="34779"/>
                  <a:pt x="171567" y="22608"/>
                </a:cubicBezTo>
                <a:cubicBezTo>
                  <a:pt x="159925" y="10437"/>
                  <a:pt x="108596" y="1970"/>
                  <a:pt x="104892" y="383"/>
                </a:cubicBezTo>
                <a:cubicBezTo>
                  <a:pt x="101188" y="-1204"/>
                  <a:pt x="162042" y="1971"/>
                  <a:pt x="149342" y="13083"/>
                </a:cubicBezTo>
                <a:cubicBezTo>
                  <a:pt x="136642" y="24195"/>
                  <a:pt x="-4645" y="59121"/>
                  <a:pt x="117" y="7023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07" name="フリーフォーム 1606">
            <a:extLst>
              <a:ext uri="{FF2B5EF4-FFF2-40B4-BE49-F238E27FC236}">
                <a16:creationId xmlns:a16="http://schemas.microsoft.com/office/drawing/2014/main" id="{FA872233-7236-EAF0-A8A3-52764A891113}"/>
              </a:ext>
            </a:extLst>
          </p:cNvPr>
          <p:cNvSpPr/>
          <p:nvPr/>
        </p:nvSpPr>
        <p:spPr>
          <a:xfrm>
            <a:off x="1373605" y="8613773"/>
            <a:ext cx="198266" cy="376755"/>
          </a:xfrm>
          <a:custGeom>
            <a:avLst/>
            <a:gdLst>
              <a:gd name="connsiteX0" fmla="*/ 198020 w 198266"/>
              <a:gd name="connsiteY0" fmla="*/ 2 h 376755"/>
              <a:gd name="connsiteX1" fmla="*/ 96420 w 198266"/>
              <a:gd name="connsiteY1" fmla="*/ 120652 h 376755"/>
              <a:gd name="connsiteX2" fmla="*/ 45620 w 198266"/>
              <a:gd name="connsiteY2" fmla="*/ 149227 h 376755"/>
              <a:gd name="connsiteX3" fmla="*/ 51970 w 198266"/>
              <a:gd name="connsiteY3" fmla="*/ 139702 h 376755"/>
              <a:gd name="connsiteX4" fmla="*/ 1170 w 198266"/>
              <a:gd name="connsiteY4" fmla="*/ 374652 h 376755"/>
              <a:gd name="connsiteX5" fmla="*/ 20220 w 198266"/>
              <a:gd name="connsiteY5" fmla="*/ 247652 h 376755"/>
              <a:gd name="connsiteX6" fmla="*/ 64670 w 198266"/>
              <a:gd name="connsiteY6" fmla="*/ 117477 h 376755"/>
              <a:gd name="connsiteX7" fmla="*/ 198020 w 198266"/>
              <a:gd name="connsiteY7" fmla="*/ 2 h 3767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98266" h="376755">
                <a:moveTo>
                  <a:pt x="198020" y="2"/>
                </a:moveTo>
                <a:cubicBezTo>
                  <a:pt x="203312" y="531"/>
                  <a:pt x="121820" y="95781"/>
                  <a:pt x="96420" y="120652"/>
                </a:cubicBezTo>
                <a:cubicBezTo>
                  <a:pt x="71020" y="145523"/>
                  <a:pt x="45620" y="149227"/>
                  <a:pt x="45620" y="149227"/>
                </a:cubicBezTo>
                <a:cubicBezTo>
                  <a:pt x="38212" y="152402"/>
                  <a:pt x="59378" y="102131"/>
                  <a:pt x="51970" y="139702"/>
                </a:cubicBezTo>
                <a:cubicBezTo>
                  <a:pt x="44562" y="177273"/>
                  <a:pt x="6462" y="356660"/>
                  <a:pt x="1170" y="374652"/>
                </a:cubicBezTo>
                <a:cubicBezTo>
                  <a:pt x="-4122" y="392644"/>
                  <a:pt x="9637" y="290514"/>
                  <a:pt x="20220" y="247652"/>
                </a:cubicBezTo>
                <a:cubicBezTo>
                  <a:pt x="30803" y="204790"/>
                  <a:pt x="31332" y="156106"/>
                  <a:pt x="64670" y="117477"/>
                </a:cubicBezTo>
                <a:cubicBezTo>
                  <a:pt x="98008" y="78848"/>
                  <a:pt x="192728" y="-527"/>
                  <a:pt x="198020" y="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08" name="フリーフォーム 1607">
            <a:extLst>
              <a:ext uri="{FF2B5EF4-FFF2-40B4-BE49-F238E27FC236}">
                <a16:creationId xmlns:a16="http://schemas.microsoft.com/office/drawing/2014/main" id="{A3DF52C5-17D9-DF0C-FC5F-F1EDBD9CB306}"/>
              </a:ext>
            </a:extLst>
          </p:cNvPr>
          <p:cNvSpPr/>
          <p:nvPr/>
        </p:nvSpPr>
        <p:spPr>
          <a:xfrm>
            <a:off x="1472708" y="8359187"/>
            <a:ext cx="319251" cy="60916"/>
          </a:xfrm>
          <a:custGeom>
            <a:avLst/>
            <a:gdLst>
              <a:gd name="connsiteX0" fmla="*/ 492 w 319251"/>
              <a:gd name="connsiteY0" fmla="*/ 41863 h 60916"/>
              <a:gd name="connsiteX1" fmla="*/ 175117 w 319251"/>
              <a:gd name="connsiteY1" fmla="*/ 3763 h 60916"/>
              <a:gd name="connsiteX2" fmla="*/ 317992 w 319251"/>
              <a:gd name="connsiteY2" fmla="*/ 60913 h 60916"/>
              <a:gd name="connsiteX3" fmla="*/ 232267 w 319251"/>
              <a:gd name="connsiteY3" fmla="*/ 588 h 60916"/>
              <a:gd name="connsiteX4" fmla="*/ 492 w 319251"/>
              <a:gd name="connsiteY4" fmla="*/ 41863 h 609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9251" h="60916">
                <a:moveTo>
                  <a:pt x="492" y="41863"/>
                </a:moveTo>
                <a:cubicBezTo>
                  <a:pt x="-9033" y="42392"/>
                  <a:pt x="122200" y="588"/>
                  <a:pt x="175117" y="3763"/>
                </a:cubicBezTo>
                <a:cubicBezTo>
                  <a:pt x="228034" y="6938"/>
                  <a:pt x="308467" y="61442"/>
                  <a:pt x="317992" y="60913"/>
                </a:cubicBezTo>
                <a:cubicBezTo>
                  <a:pt x="327517" y="60384"/>
                  <a:pt x="281480" y="6938"/>
                  <a:pt x="232267" y="588"/>
                </a:cubicBezTo>
                <a:cubicBezTo>
                  <a:pt x="183054" y="-5762"/>
                  <a:pt x="10017" y="41334"/>
                  <a:pt x="492" y="4186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09" name="フリーフォーム 1608">
            <a:extLst>
              <a:ext uri="{FF2B5EF4-FFF2-40B4-BE49-F238E27FC236}">
                <a16:creationId xmlns:a16="http://schemas.microsoft.com/office/drawing/2014/main" id="{4AB99AA7-3A98-3DE1-8A5C-364B99B4E37F}"/>
              </a:ext>
            </a:extLst>
          </p:cNvPr>
          <p:cNvSpPr/>
          <p:nvPr/>
        </p:nvSpPr>
        <p:spPr>
          <a:xfrm>
            <a:off x="1511289" y="8342065"/>
            <a:ext cx="391366" cy="186089"/>
          </a:xfrm>
          <a:custGeom>
            <a:avLst/>
            <a:gdLst>
              <a:gd name="connsiteX0" fmla="*/ 11 w 391366"/>
              <a:gd name="connsiteY0" fmla="*/ 185985 h 186089"/>
              <a:gd name="connsiteX1" fmla="*/ 206386 w 391366"/>
              <a:gd name="connsiteY1" fmla="*/ 128835 h 186089"/>
              <a:gd name="connsiteX2" fmla="*/ 276236 w 391366"/>
              <a:gd name="connsiteY2" fmla="*/ 52635 h 186089"/>
              <a:gd name="connsiteX3" fmla="*/ 292111 w 391366"/>
              <a:gd name="connsiteY3" fmla="*/ 65335 h 186089"/>
              <a:gd name="connsiteX4" fmla="*/ 374661 w 391366"/>
              <a:gd name="connsiteY4" fmla="*/ 55810 h 186089"/>
              <a:gd name="connsiteX5" fmla="*/ 387361 w 391366"/>
              <a:gd name="connsiteY5" fmla="*/ 1835 h 186089"/>
              <a:gd name="connsiteX6" fmla="*/ 323861 w 391366"/>
              <a:gd name="connsiteY6" fmla="*/ 14535 h 186089"/>
              <a:gd name="connsiteX7" fmla="*/ 276236 w 391366"/>
              <a:gd name="connsiteY7" fmla="*/ 33585 h 186089"/>
              <a:gd name="connsiteX8" fmla="*/ 247661 w 391366"/>
              <a:gd name="connsiteY8" fmla="*/ 49460 h 186089"/>
              <a:gd name="connsiteX9" fmla="*/ 279411 w 391366"/>
              <a:gd name="connsiteY9" fmla="*/ 87560 h 186089"/>
              <a:gd name="connsiteX10" fmla="*/ 196861 w 391366"/>
              <a:gd name="connsiteY10" fmla="*/ 141535 h 186089"/>
              <a:gd name="connsiteX11" fmla="*/ 11 w 391366"/>
              <a:gd name="connsiteY11" fmla="*/ 185985 h 1860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91366" h="186089">
                <a:moveTo>
                  <a:pt x="11" y="185985"/>
                </a:moveTo>
                <a:cubicBezTo>
                  <a:pt x="1599" y="183868"/>
                  <a:pt x="160349" y="151060"/>
                  <a:pt x="206386" y="128835"/>
                </a:cubicBezTo>
                <a:cubicBezTo>
                  <a:pt x="252423" y="106610"/>
                  <a:pt x="261949" y="63218"/>
                  <a:pt x="276236" y="52635"/>
                </a:cubicBezTo>
                <a:cubicBezTo>
                  <a:pt x="290524" y="42052"/>
                  <a:pt x="275707" y="64806"/>
                  <a:pt x="292111" y="65335"/>
                </a:cubicBezTo>
                <a:cubicBezTo>
                  <a:pt x="308515" y="65864"/>
                  <a:pt x="358786" y="66393"/>
                  <a:pt x="374661" y="55810"/>
                </a:cubicBezTo>
                <a:cubicBezTo>
                  <a:pt x="390536" y="45227"/>
                  <a:pt x="395828" y="8714"/>
                  <a:pt x="387361" y="1835"/>
                </a:cubicBezTo>
                <a:cubicBezTo>
                  <a:pt x="378894" y="-5044"/>
                  <a:pt x="342382" y="9243"/>
                  <a:pt x="323861" y="14535"/>
                </a:cubicBezTo>
                <a:cubicBezTo>
                  <a:pt x="305340" y="19827"/>
                  <a:pt x="288936" y="27764"/>
                  <a:pt x="276236" y="33585"/>
                </a:cubicBezTo>
                <a:cubicBezTo>
                  <a:pt x="263536" y="39406"/>
                  <a:pt x="247132" y="40464"/>
                  <a:pt x="247661" y="49460"/>
                </a:cubicBezTo>
                <a:cubicBezTo>
                  <a:pt x="248190" y="58456"/>
                  <a:pt x="287878" y="72214"/>
                  <a:pt x="279411" y="87560"/>
                </a:cubicBezTo>
                <a:cubicBezTo>
                  <a:pt x="270944" y="102906"/>
                  <a:pt x="236019" y="125660"/>
                  <a:pt x="196861" y="141535"/>
                </a:cubicBezTo>
                <a:cubicBezTo>
                  <a:pt x="157703" y="157410"/>
                  <a:pt x="-1577" y="188102"/>
                  <a:pt x="11" y="18598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0" name="フリーフォーム 1609">
            <a:extLst>
              <a:ext uri="{FF2B5EF4-FFF2-40B4-BE49-F238E27FC236}">
                <a16:creationId xmlns:a16="http://schemas.microsoft.com/office/drawing/2014/main" id="{4C505009-91ED-042D-D6C4-84BD3DE11010}"/>
              </a:ext>
            </a:extLst>
          </p:cNvPr>
          <p:cNvSpPr/>
          <p:nvPr/>
        </p:nvSpPr>
        <p:spPr>
          <a:xfrm>
            <a:off x="1951271" y="8162690"/>
            <a:ext cx="202381" cy="130813"/>
          </a:xfrm>
          <a:custGeom>
            <a:avLst/>
            <a:gdLst>
              <a:gd name="connsiteX0" fmla="*/ 4529 w 202381"/>
              <a:gd name="connsiteY0" fmla="*/ 130410 h 130813"/>
              <a:gd name="connsiteX1" fmla="*/ 137879 w 202381"/>
              <a:gd name="connsiteY1" fmla="*/ 22460 h 130813"/>
              <a:gd name="connsiteX2" fmla="*/ 201379 w 202381"/>
              <a:gd name="connsiteY2" fmla="*/ 98660 h 130813"/>
              <a:gd name="connsiteX3" fmla="*/ 169629 w 202381"/>
              <a:gd name="connsiteY3" fmla="*/ 6585 h 130813"/>
              <a:gd name="connsiteX4" fmla="*/ 77554 w 202381"/>
              <a:gd name="connsiteY4" fmla="*/ 12935 h 130813"/>
              <a:gd name="connsiteX5" fmla="*/ 33104 w 202381"/>
              <a:gd name="connsiteY5" fmla="*/ 57385 h 130813"/>
              <a:gd name="connsiteX6" fmla="*/ 4529 w 202381"/>
              <a:gd name="connsiteY6" fmla="*/ 130410 h 1308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02381" h="130813">
                <a:moveTo>
                  <a:pt x="4529" y="130410"/>
                </a:moveTo>
                <a:cubicBezTo>
                  <a:pt x="21991" y="124589"/>
                  <a:pt x="105071" y="27752"/>
                  <a:pt x="137879" y="22460"/>
                </a:cubicBezTo>
                <a:cubicBezTo>
                  <a:pt x="170687" y="17168"/>
                  <a:pt x="196087" y="101306"/>
                  <a:pt x="201379" y="98660"/>
                </a:cubicBezTo>
                <a:cubicBezTo>
                  <a:pt x="206671" y="96014"/>
                  <a:pt x="190266" y="20872"/>
                  <a:pt x="169629" y="6585"/>
                </a:cubicBezTo>
                <a:cubicBezTo>
                  <a:pt x="148992" y="-7702"/>
                  <a:pt x="100308" y="4468"/>
                  <a:pt x="77554" y="12935"/>
                </a:cubicBezTo>
                <a:cubicBezTo>
                  <a:pt x="54800" y="21402"/>
                  <a:pt x="41041" y="37277"/>
                  <a:pt x="33104" y="57385"/>
                </a:cubicBezTo>
                <a:cubicBezTo>
                  <a:pt x="25167" y="77493"/>
                  <a:pt x="-12933" y="136231"/>
                  <a:pt x="4529" y="13041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1" name="フリーフォーム 1610">
            <a:extLst>
              <a:ext uri="{FF2B5EF4-FFF2-40B4-BE49-F238E27FC236}">
                <a16:creationId xmlns:a16="http://schemas.microsoft.com/office/drawing/2014/main" id="{84098DBE-D34D-AA89-A4C5-601DD659F0DB}"/>
              </a:ext>
            </a:extLst>
          </p:cNvPr>
          <p:cNvSpPr/>
          <p:nvPr/>
        </p:nvSpPr>
        <p:spPr>
          <a:xfrm>
            <a:off x="1885901" y="8232775"/>
            <a:ext cx="378497" cy="120808"/>
          </a:xfrm>
          <a:custGeom>
            <a:avLst/>
            <a:gdLst>
              <a:gd name="connsiteX0" fmla="*/ 49 w 378497"/>
              <a:gd name="connsiteY0" fmla="*/ 66675 h 120808"/>
              <a:gd name="connsiteX1" fmla="*/ 206424 w 378497"/>
              <a:gd name="connsiteY1" fmla="*/ 60325 h 120808"/>
              <a:gd name="connsiteX2" fmla="*/ 212774 w 378497"/>
              <a:gd name="connsiteY2" fmla="*/ 120650 h 120808"/>
              <a:gd name="connsiteX3" fmla="*/ 196899 w 378497"/>
              <a:gd name="connsiteY3" fmla="*/ 76200 h 120808"/>
              <a:gd name="connsiteX4" fmla="*/ 241349 w 378497"/>
              <a:gd name="connsiteY4" fmla="*/ 25400 h 120808"/>
              <a:gd name="connsiteX5" fmla="*/ 285799 w 378497"/>
              <a:gd name="connsiteY5" fmla="*/ 25400 h 120808"/>
              <a:gd name="connsiteX6" fmla="*/ 263574 w 378497"/>
              <a:gd name="connsiteY6" fmla="*/ 25400 h 120808"/>
              <a:gd name="connsiteX7" fmla="*/ 349299 w 378497"/>
              <a:gd name="connsiteY7" fmla="*/ 57150 h 120808"/>
              <a:gd name="connsiteX8" fmla="*/ 377874 w 378497"/>
              <a:gd name="connsiteY8" fmla="*/ 114300 h 120808"/>
              <a:gd name="connsiteX9" fmla="*/ 327074 w 378497"/>
              <a:gd name="connsiteY9" fmla="*/ 34925 h 120808"/>
              <a:gd name="connsiteX10" fmla="*/ 203249 w 378497"/>
              <a:gd name="connsiteY10" fmla="*/ 0 h 120808"/>
              <a:gd name="connsiteX11" fmla="*/ 254049 w 378497"/>
              <a:gd name="connsiteY11" fmla="*/ 34925 h 120808"/>
              <a:gd name="connsiteX12" fmla="*/ 187374 w 378497"/>
              <a:gd name="connsiteY12" fmla="*/ 60325 h 120808"/>
              <a:gd name="connsiteX13" fmla="*/ 49 w 378497"/>
              <a:gd name="connsiteY13" fmla="*/ 66675 h 1208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378497" h="120808">
                <a:moveTo>
                  <a:pt x="49" y="66675"/>
                </a:moveTo>
                <a:cubicBezTo>
                  <a:pt x="3224" y="66675"/>
                  <a:pt x="170970" y="51329"/>
                  <a:pt x="206424" y="60325"/>
                </a:cubicBezTo>
                <a:cubicBezTo>
                  <a:pt x="241878" y="69321"/>
                  <a:pt x="214362" y="118004"/>
                  <a:pt x="212774" y="120650"/>
                </a:cubicBezTo>
                <a:cubicBezTo>
                  <a:pt x="211187" y="123296"/>
                  <a:pt x="192137" y="92075"/>
                  <a:pt x="196899" y="76200"/>
                </a:cubicBezTo>
                <a:cubicBezTo>
                  <a:pt x="201661" y="60325"/>
                  <a:pt x="226532" y="33867"/>
                  <a:pt x="241349" y="25400"/>
                </a:cubicBezTo>
                <a:cubicBezTo>
                  <a:pt x="256166" y="16933"/>
                  <a:pt x="285799" y="25400"/>
                  <a:pt x="285799" y="25400"/>
                </a:cubicBezTo>
                <a:cubicBezTo>
                  <a:pt x="289503" y="25400"/>
                  <a:pt x="252991" y="20108"/>
                  <a:pt x="263574" y="25400"/>
                </a:cubicBezTo>
                <a:cubicBezTo>
                  <a:pt x="274157" y="30692"/>
                  <a:pt x="330249" y="42333"/>
                  <a:pt x="349299" y="57150"/>
                </a:cubicBezTo>
                <a:cubicBezTo>
                  <a:pt x="368349" y="71967"/>
                  <a:pt x="381578" y="118004"/>
                  <a:pt x="377874" y="114300"/>
                </a:cubicBezTo>
                <a:cubicBezTo>
                  <a:pt x="374170" y="110596"/>
                  <a:pt x="356178" y="53975"/>
                  <a:pt x="327074" y="34925"/>
                </a:cubicBezTo>
                <a:cubicBezTo>
                  <a:pt x="297970" y="15875"/>
                  <a:pt x="215420" y="0"/>
                  <a:pt x="203249" y="0"/>
                </a:cubicBezTo>
                <a:cubicBezTo>
                  <a:pt x="191078" y="0"/>
                  <a:pt x="256695" y="24871"/>
                  <a:pt x="254049" y="34925"/>
                </a:cubicBezTo>
                <a:cubicBezTo>
                  <a:pt x="251403" y="44979"/>
                  <a:pt x="227061" y="53975"/>
                  <a:pt x="187374" y="60325"/>
                </a:cubicBezTo>
                <a:cubicBezTo>
                  <a:pt x="147687" y="66675"/>
                  <a:pt x="-3126" y="66675"/>
                  <a:pt x="49" y="6667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2" name="フリーフォーム 1611">
            <a:extLst>
              <a:ext uri="{FF2B5EF4-FFF2-40B4-BE49-F238E27FC236}">
                <a16:creationId xmlns:a16="http://schemas.microsoft.com/office/drawing/2014/main" id="{086DCBEA-1A41-83CC-4C6C-7760DD48584E}"/>
              </a:ext>
            </a:extLst>
          </p:cNvPr>
          <p:cNvSpPr/>
          <p:nvPr/>
        </p:nvSpPr>
        <p:spPr>
          <a:xfrm>
            <a:off x="1806487" y="8305114"/>
            <a:ext cx="361456" cy="391233"/>
          </a:xfrm>
          <a:custGeom>
            <a:avLst/>
            <a:gdLst>
              <a:gd name="connsiteX0" fmla="*/ 238213 w 361456"/>
              <a:gd name="connsiteY0" fmla="*/ 686 h 391233"/>
              <a:gd name="connsiteX1" fmla="*/ 346163 w 361456"/>
              <a:gd name="connsiteY1" fmla="*/ 99111 h 391233"/>
              <a:gd name="connsiteX2" fmla="*/ 314413 w 361456"/>
              <a:gd name="connsiteY2" fmla="*/ 210236 h 391233"/>
              <a:gd name="connsiteX3" fmla="*/ 358863 w 361456"/>
              <a:gd name="connsiteY3" fmla="*/ 200711 h 391233"/>
              <a:gd name="connsiteX4" fmla="*/ 222338 w 361456"/>
              <a:gd name="connsiteY4" fmla="*/ 280086 h 391233"/>
              <a:gd name="connsiteX5" fmla="*/ 187413 w 361456"/>
              <a:gd name="connsiteY5" fmla="*/ 302311 h 391233"/>
              <a:gd name="connsiteX6" fmla="*/ 225513 w 361456"/>
              <a:gd name="connsiteY6" fmla="*/ 318186 h 391233"/>
              <a:gd name="connsiteX7" fmla="*/ 88 w 361456"/>
              <a:gd name="connsiteY7" fmla="*/ 391211 h 391233"/>
              <a:gd name="connsiteX8" fmla="*/ 200113 w 361456"/>
              <a:gd name="connsiteY8" fmla="*/ 324536 h 391233"/>
              <a:gd name="connsiteX9" fmla="*/ 336638 w 361456"/>
              <a:gd name="connsiteY9" fmla="*/ 200711 h 391233"/>
              <a:gd name="connsiteX10" fmla="*/ 308063 w 361456"/>
              <a:gd name="connsiteY10" fmla="*/ 222936 h 391233"/>
              <a:gd name="connsiteX11" fmla="*/ 349338 w 361456"/>
              <a:gd name="connsiteY11" fmla="*/ 149911 h 391233"/>
              <a:gd name="connsiteX12" fmla="*/ 238213 w 361456"/>
              <a:gd name="connsiteY12" fmla="*/ 686 h 3912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61456" h="391233">
                <a:moveTo>
                  <a:pt x="238213" y="686"/>
                </a:moveTo>
                <a:cubicBezTo>
                  <a:pt x="237684" y="-7781"/>
                  <a:pt x="333463" y="64186"/>
                  <a:pt x="346163" y="99111"/>
                </a:cubicBezTo>
                <a:cubicBezTo>
                  <a:pt x="358863" y="134036"/>
                  <a:pt x="312296" y="193303"/>
                  <a:pt x="314413" y="210236"/>
                </a:cubicBezTo>
                <a:cubicBezTo>
                  <a:pt x="316530" y="227169"/>
                  <a:pt x="374209" y="189069"/>
                  <a:pt x="358863" y="200711"/>
                </a:cubicBezTo>
                <a:cubicBezTo>
                  <a:pt x="343517" y="212353"/>
                  <a:pt x="250913" y="263153"/>
                  <a:pt x="222338" y="280086"/>
                </a:cubicBezTo>
                <a:cubicBezTo>
                  <a:pt x="193763" y="297019"/>
                  <a:pt x="186884" y="295961"/>
                  <a:pt x="187413" y="302311"/>
                </a:cubicBezTo>
                <a:cubicBezTo>
                  <a:pt x="187942" y="308661"/>
                  <a:pt x="256734" y="303369"/>
                  <a:pt x="225513" y="318186"/>
                </a:cubicBezTo>
                <a:cubicBezTo>
                  <a:pt x="194292" y="333003"/>
                  <a:pt x="4321" y="390153"/>
                  <a:pt x="88" y="391211"/>
                </a:cubicBezTo>
                <a:cubicBezTo>
                  <a:pt x="-4145" y="392269"/>
                  <a:pt x="144021" y="356286"/>
                  <a:pt x="200113" y="324536"/>
                </a:cubicBezTo>
                <a:cubicBezTo>
                  <a:pt x="256205" y="292786"/>
                  <a:pt x="318646" y="217644"/>
                  <a:pt x="336638" y="200711"/>
                </a:cubicBezTo>
                <a:cubicBezTo>
                  <a:pt x="354630" y="183778"/>
                  <a:pt x="305946" y="231403"/>
                  <a:pt x="308063" y="222936"/>
                </a:cubicBezTo>
                <a:cubicBezTo>
                  <a:pt x="310180" y="214469"/>
                  <a:pt x="358863" y="183249"/>
                  <a:pt x="349338" y="149911"/>
                </a:cubicBezTo>
                <a:cubicBezTo>
                  <a:pt x="339813" y="116574"/>
                  <a:pt x="238742" y="9153"/>
                  <a:pt x="238213" y="68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3" name="フリーフォーム 1612">
            <a:extLst>
              <a:ext uri="{FF2B5EF4-FFF2-40B4-BE49-F238E27FC236}">
                <a16:creationId xmlns:a16="http://schemas.microsoft.com/office/drawing/2014/main" id="{0DC299A2-3705-73BD-F6C9-FA80B4B3C694}"/>
              </a:ext>
            </a:extLst>
          </p:cNvPr>
          <p:cNvSpPr/>
          <p:nvPr/>
        </p:nvSpPr>
        <p:spPr>
          <a:xfrm>
            <a:off x="2214076" y="8432337"/>
            <a:ext cx="291151" cy="83184"/>
          </a:xfrm>
          <a:custGeom>
            <a:avLst/>
            <a:gdLst>
              <a:gd name="connsiteX0" fmla="*/ 2074 w 291151"/>
              <a:gd name="connsiteY0" fmla="*/ 83013 h 83184"/>
              <a:gd name="connsiteX1" fmla="*/ 208449 w 291151"/>
              <a:gd name="connsiteY1" fmla="*/ 25863 h 83184"/>
              <a:gd name="connsiteX2" fmla="*/ 154474 w 291151"/>
              <a:gd name="connsiteY2" fmla="*/ 13163 h 83184"/>
              <a:gd name="connsiteX3" fmla="*/ 290999 w 291151"/>
              <a:gd name="connsiteY3" fmla="*/ 22688 h 83184"/>
              <a:gd name="connsiteX4" fmla="*/ 183049 w 291151"/>
              <a:gd name="connsiteY4" fmla="*/ 70313 h 83184"/>
              <a:gd name="connsiteX5" fmla="*/ 265599 w 291151"/>
              <a:gd name="connsiteY5" fmla="*/ 22688 h 83184"/>
              <a:gd name="connsiteX6" fmla="*/ 173524 w 291151"/>
              <a:gd name="connsiteY6" fmla="*/ 463 h 83184"/>
              <a:gd name="connsiteX7" fmla="*/ 103674 w 291151"/>
              <a:gd name="connsiteY7" fmla="*/ 41738 h 83184"/>
              <a:gd name="connsiteX8" fmla="*/ 2074 w 291151"/>
              <a:gd name="connsiteY8" fmla="*/ 83013 h 831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91151" h="83184">
                <a:moveTo>
                  <a:pt x="2074" y="83013"/>
                </a:moveTo>
                <a:cubicBezTo>
                  <a:pt x="19537" y="80367"/>
                  <a:pt x="183049" y="37505"/>
                  <a:pt x="208449" y="25863"/>
                </a:cubicBezTo>
                <a:cubicBezTo>
                  <a:pt x="233849" y="14221"/>
                  <a:pt x="140716" y="13692"/>
                  <a:pt x="154474" y="13163"/>
                </a:cubicBezTo>
                <a:cubicBezTo>
                  <a:pt x="168232" y="12634"/>
                  <a:pt x="286236" y="13163"/>
                  <a:pt x="290999" y="22688"/>
                </a:cubicBezTo>
                <a:cubicBezTo>
                  <a:pt x="295762" y="32213"/>
                  <a:pt x="187282" y="70313"/>
                  <a:pt x="183049" y="70313"/>
                </a:cubicBezTo>
                <a:cubicBezTo>
                  <a:pt x="178816" y="70313"/>
                  <a:pt x="267186" y="34330"/>
                  <a:pt x="265599" y="22688"/>
                </a:cubicBezTo>
                <a:cubicBezTo>
                  <a:pt x="264012" y="11046"/>
                  <a:pt x="200512" y="-2712"/>
                  <a:pt x="173524" y="463"/>
                </a:cubicBezTo>
                <a:cubicBezTo>
                  <a:pt x="146536" y="3638"/>
                  <a:pt x="124841" y="26392"/>
                  <a:pt x="103674" y="41738"/>
                </a:cubicBezTo>
                <a:cubicBezTo>
                  <a:pt x="82507" y="57084"/>
                  <a:pt x="-15389" y="85659"/>
                  <a:pt x="2074" y="8301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4" name="フリーフォーム 1613">
            <a:extLst>
              <a:ext uri="{FF2B5EF4-FFF2-40B4-BE49-F238E27FC236}">
                <a16:creationId xmlns:a16="http://schemas.microsoft.com/office/drawing/2014/main" id="{EAF5D130-413D-9C2C-DBE9-A9CDEC99D70B}"/>
              </a:ext>
            </a:extLst>
          </p:cNvPr>
          <p:cNvSpPr/>
          <p:nvPr/>
        </p:nvSpPr>
        <p:spPr>
          <a:xfrm>
            <a:off x="1615597" y="8664037"/>
            <a:ext cx="297234" cy="152942"/>
          </a:xfrm>
          <a:custGeom>
            <a:avLst/>
            <a:gdLst>
              <a:gd name="connsiteX0" fmla="*/ 478 w 297234"/>
              <a:gd name="connsiteY0" fmla="*/ 143413 h 152942"/>
              <a:gd name="connsiteX1" fmla="*/ 162403 w 297234"/>
              <a:gd name="connsiteY1" fmla="*/ 35463 h 152942"/>
              <a:gd name="connsiteX2" fmla="*/ 216378 w 297234"/>
              <a:gd name="connsiteY2" fmla="*/ 44988 h 152942"/>
              <a:gd name="connsiteX3" fmla="*/ 229078 w 297234"/>
              <a:gd name="connsiteY3" fmla="*/ 76738 h 152942"/>
              <a:gd name="connsiteX4" fmla="*/ 159228 w 297234"/>
              <a:gd name="connsiteY4" fmla="*/ 152938 h 152942"/>
              <a:gd name="connsiteX5" fmla="*/ 295753 w 297234"/>
              <a:gd name="connsiteY5" fmla="*/ 79913 h 152942"/>
              <a:gd name="connsiteX6" fmla="*/ 219553 w 297234"/>
              <a:gd name="connsiteY6" fmla="*/ 538 h 152942"/>
              <a:gd name="connsiteX7" fmla="*/ 478 w 297234"/>
              <a:gd name="connsiteY7" fmla="*/ 143413 h 1529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7234" h="152942">
                <a:moveTo>
                  <a:pt x="478" y="143413"/>
                </a:moveTo>
                <a:cubicBezTo>
                  <a:pt x="-9047" y="149234"/>
                  <a:pt x="126420" y="51867"/>
                  <a:pt x="162403" y="35463"/>
                </a:cubicBezTo>
                <a:cubicBezTo>
                  <a:pt x="198386" y="19059"/>
                  <a:pt x="205266" y="38109"/>
                  <a:pt x="216378" y="44988"/>
                </a:cubicBezTo>
                <a:cubicBezTo>
                  <a:pt x="227490" y="51867"/>
                  <a:pt x="238603" y="58746"/>
                  <a:pt x="229078" y="76738"/>
                </a:cubicBezTo>
                <a:cubicBezTo>
                  <a:pt x="219553" y="94730"/>
                  <a:pt x="148116" y="152409"/>
                  <a:pt x="159228" y="152938"/>
                </a:cubicBezTo>
                <a:cubicBezTo>
                  <a:pt x="170340" y="153467"/>
                  <a:pt x="285699" y="105313"/>
                  <a:pt x="295753" y="79913"/>
                </a:cubicBezTo>
                <a:cubicBezTo>
                  <a:pt x="305807" y="54513"/>
                  <a:pt x="262945" y="-6341"/>
                  <a:pt x="219553" y="538"/>
                </a:cubicBezTo>
                <a:cubicBezTo>
                  <a:pt x="176161" y="7417"/>
                  <a:pt x="10003" y="137592"/>
                  <a:pt x="478" y="14341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5" name="フリーフォーム 1614">
            <a:extLst>
              <a:ext uri="{FF2B5EF4-FFF2-40B4-BE49-F238E27FC236}">
                <a16:creationId xmlns:a16="http://schemas.microsoft.com/office/drawing/2014/main" id="{37F77DED-4E2E-B088-687A-C15A05B2266B}"/>
              </a:ext>
            </a:extLst>
          </p:cNvPr>
          <p:cNvSpPr/>
          <p:nvPr/>
        </p:nvSpPr>
        <p:spPr>
          <a:xfrm>
            <a:off x="1058885" y="8750300"/>
            <a:ext cx="709967" cy="557820"/>
          </a:xfrm>
          <a:custGeom>
            <a:avLst/>
            <a:gdLst>
              <a:gd name="connsiteX0" fmla="*/ 4740 w 709967"/>
              <a:gd name="connsiteY0" fmla="*/ 434975 h 557820"/>
              <a:gd name="connsiteX1" fmla="*/ 7915 w 709967"/>
              <a:gd name="connsiteY1" fmla="*/ 542925 h 557820"/>
              <a:gd name="connsiteX2" fmla="*/ 90465 w 709967"/>
              <a:gd name="connsiteY2" fmla="*/ 495300 h 557820"/>
              <a:gd name="connsiteX3" fmla="*/ 141265 w 709967"/>
              <a:gd name="connsiteY3" fmla="*/ 479425 h 557820"/>
              <a:gd name="connsiteX4" fmla="*/ 214290 w 709967"/>
              <a:gd name="connsiteY4" fmla="*/ 361950 h 557820"/>
              <a:gd name="connsiteX5" fmla="*/ 214290 w 709967"/>
              <a:gd name="connsiteY5" fmla="*/ 371475 h 557820"/>
              <a:gd name="connsiteX6" fmla="*/ 369865 w 709967"/>
              <a:gd name="connsiteY6" fmla="*/ 314325 h 557820"/>
              <a:gd name="connsiteX7" fmla="*/ 376215 w 709967"/>
              <a:gd name="connsiteY7" fmla="*/ 307975 h 557820"/>
              <a:gd name="connsiteX8" fmla="*/ 423840 w 709967"/>
              <a:gd name="connsiteY8" fmla="*/ 228600 h 557820"/>
              <a:gd name="connsiteX9" fmla="*/ 433365 w 709967"/>
              <a:gd name="connsiteY9" fmla="*/ 231775 h 557820"/>
              <a:gd name="connsiteX10" fmla="*/ 490515 w 709967"/>
              <a:gd name="connsiteY10" fmla="*/ 149225 h 557820"/>
              <a:gd name="connsiteX11" fmla="*/ 496865 w 709967"/>
              <a:gd name="connsiteY11" fmla="*/ 174625 h 557820"/>
              <a:gd name="connsiteX12" fmla="*/ 592115 w 709967"/>
              <a:gd name="connsiteY12" fmla="*/ 95250 h 557820"/>
              <a:gd name="connsiteX13" fmla="*/ 579415 w 709967"/>
              <a:gd name="connsiteY13" fmla="*/ 82550 h 557820"/>
              <a:gd name="connsiteX14" fmla="*/ 649265 w 709967"/>
              <a:gd name="connsiteY14" fmla="*/ 92075 h 557820"/>
              <a:gd name="connsiteX15" fmla="*/ 630215 w 709967"/>
              <a:gd name="connsiteY15" fmla="*/ 0 h 557820"/>
              <a:gd name="connsiteX16" fmla="*/ 709590 w 709967"/>
              <a:gd name="connsiteY16" fmla="*/ 92075 h 557820"/>
              <a:gd name="connsiteX17" fmla="*/ 592115 w 709967"/>
              <a:gd name="connsiteY17" fmla="*/ 139700 h 557820"/>
              <a:gd name="connsiteX18" fmla="*/ 239690 w 709967"/>
              <a:gd name="connsiteY18" fmla="*/ 342900 h 557820"/>
              <a:gd name="connsiteX19" fmla="*/ 131740 w 709967"/>
              <a:gd name="connsiteY19" fmla="*/ 520700 h 557820"/>
              <a:gd name="connsiteX20" fmla="*/ 20615 w 709967"/>
              <a:gd name="connsiteY20" fmla="*/ 552450 h 557820"/>
              <a:gd name="connsiteX21" fmla="*/ 4740 w 709967"/>
              <a:gd name="connsiteY21" fmla="*/ 434975 h 5578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709967" h="557820">
                <a:moveTo>
                  <a:pt x="4740" y="434975"/>
                </a:moveTo>
                <a:cubicBezTo>
                  <a:pt x="2623" y="433387"/>
                  <a:pt x="-6372" y="532871"/>
                  <a:pt x="7915" y="542925"/>
                </a:cubicBezTo>
                <a:cubicBezTo>
                  <a:pt x="22202" y="552979"/>
                  <a:pt x="68240" y="505883"/>
                  <a:pt x="90465" y="495300"/>
                </a:cubicBezTo>
                <a:cubicBezTo>
                  <a:pt x="112690" y="484717"/>
                  <a:pt x="120628" y="501650"/>
                  <a:pt x="141265" y="479425"/>
                </a:cubicBezTo>
                <a:cubicBezTo>
                  <a:pt x="161902" y="457200"/>
                  <a:pt x="202119" y="379942"/>
                  <a:pt x="214290" y="361950"/>
                </a:cubicBezTo>
                <a:cubicBezTo>
                  <a:pt x="226461" y="343958"/>
                  <a:pt x="188361" y="379412"/>
                  <a:pt x="214290" y="371475"/>
                </a:cubicBezTo>
                <a:cubicBezTo>
                  <a:pt x="240219" y="363538"/>
                  <a:pt x="342878" y="324908"/>
                  <a:pt x="369865" y="314325"/>
                </a:cubicBezTo>
                <a:cubicBezTo>
                  <a:pt x="396852" y="303742"/>
                  <a:pt x="367219" y="322262"/>
                  <a:pt x="376215" y="307975"/>
                </a:cubicBezTo>
                <a:cubicBezTo>
                  <a:pt x="385211" y="293688"/>
                  <a:pt x="414315" y="241300"/>
                  <a:pt x="423840" y="228600"/>
                </a:cubicBezTo>
                <a:cubicBezTo>
                  <a:pt x="433365" y="215900"/>
                  <a:pt x="422253" y="245004"/>
                  <a:pt x="433365" y="231775"/>
                </a:cubicBezTo>
                <a:cubicBezTo>
                  <a:pt x="444477" y="218546"/>
                  <a:pt x="479932" y="158750"/>
                  <a:pt x="490515" y="149225"/>
                </a:cubicBezTo>
                <a:cubicBezTo>
                  <a:pt x="501098" y="139700"/>
                  <a:pt x="479932" y="183621"/>
                  <a:pt x="496865" y="174625"/>
                </a:cubicBezTo>
                <a:cubicBezTo>
                  <a:pt x="513798" y="165629"/>
                  <a:pt x="592115" y="95250"/>
                  <a:pt x="592115" y="95250"/>
                </a:cubicBezTo>
                <a:cubicBezTo>
                  <a:pt x="605873" y="79904"/>
                  <a:pt x="569890" y="83079"/>
                  <a:pt x="579415" y="82550"/>
                </a:cubicBezTo>
                <a:cubicBezTo>
                  <a:pt x="588940" y="82021"/>
                  <a:pt x="640798" y="105833"/>
                  <a:pt x="649265" y="92075"/>
                </a:cubicBezTo>
                <a:cubicBezTo>
                  <a:pt x="657732" y="78317"/>
                  <a:pt x="620161" y="0"/>
                  <a:pt x="630215" y="0"/>
                </a:cubicBezTo>
                <a:cubicBezTo>
                  <a:pt x="640269" y="0"/>
                  <a:pt x="715940" y="68792"/>
                  <a:pt x="709590" y="92075"/>
                </a:cubicBezTo>
                <a:cubicBezTo>
                  <a:pt x="703240" y="115358"/>
                  <a:pt x="670432" y="97896"/>
                  <a:pt x="592115" y="139700"/>
                </a:cubicBezTo>
                <a:cubicBezTo>
                  <a:pt x="513798" y="181504"/>
                  <a:pt x="316419" y="279400"/>
                  <a:pt x="239690" y="342900"/>
                </a:cubicBezTo>
                <a:cubicBezTo>
                  <a:pt x="162961" y="406400"/>
                  <a:pt x="168252" y="485775"/>
                  <a:pt x="131740" y="520700"/>
                </a:cubicBezTo>
                <a:cubicBezTo>
                  <a:pt x="95228" y="555625"/>
                  <a:pt x="40723" y="565150"/>
                  <a:pt x="20615" y="552450"/>
                </a:cubicBezTo>
                <a:cubicBezTo>
                  <a:pt x="507" y="539750"/>
                  <a:pt x="6857" y="436563"/>
                  <a:pt x="4740" y="43497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6" name="フリーフォーム 1615">
            <a:extLst>
              <a:ext uri="{FF2B5EF4-FFF2-40B4-BE49-F238E27FC236}">
                <a16:creationId xmlns:a16="http://schemas.microsoft.com/office/drawing/2014/main" id="{BEF5EA33-730C-6844-CE5B-55132B7FF099}"/>
              </a:ext>
            </a:extLst>
          </p:cNvPr>
          <p:cNvSpPr/>
          <p:nvPr/>
        </p:nvSpPr>
        <p:spPr>
          <a:xfrm>
            <a:off x="1434648" y="8864599"/>
            <a:ext cx="397328" cy="483211"/>
          </a:xfrm>
          <a:custGeom>
            <a:avLst/>
            <a:gdLst>
              <a:gd name="connsiteX0" fmla="*/ 397327 w 397328"/>
              <a:gd name="connsiteY0" fmla="*/ 1 h 483211"/>
              <a:gd name="connsiteX1" fmla="*/ 254452 w 397328"/>
              <a:gd name="connsiteY1" fmla="*/ 161926 h 483211"/>
              <a:gd name="connsiteX2" fmla="*/ 210002 w 397328"/>
              <a:gd name="connsiteY2" fmla="*/ 352426 h 483211"/>
              <a:gd name="connsiteX3" fmla="*/ 210002 w 397328"/>
              <a:gd name="connsiteY3" fmla="*/ 371476 h 483211"/>
              <a:gd name="connsiteX4" fmla="*/ 200477 w 397328"/>
              <a:gd name="connsiteY4" fmla="*/ 276226 h 483211"/>
              <a:gd name="connsiteX5" fmla="*/ 114752 w 397328"/>
              <a:gd name="connsiteY5" fmla="*/ 333376 h 483211"/>
              <a:gd name="connsiteX6" fmla="*/ 235402 w 397328"/>
              <a:gd name="connsiteY6" fmla="*/ 419101 h 483211"/>
              <a:gd name="connsiteX7" fmla="*/ 149677 w 397328"/>
              <a:gd name="connsiteY7" fmla="*/ 431801 h 483211"/>
              <a:gd name="connsiteX8" fmla="*/ 105227 w 397328"/>
              <a:gd name="connsiteY8" fmla="*/ 434976 h 483211"/>
              <a:gd name="connsiteX9" fmla="*/ 452 w 397328"/>
              <a:gd name="connsiteY9" fmla="*/ 479426 h 483211"/>
              <a:gd name="connsiteX10" fmla="*/ 67127 w 397328"/>
              <a:gd name="connsiteY10" fmla="*/ 323851 h 483211"/>
              <a:gd name="connsiteX11" fmla="*/ 63952 w 397328"/>
              <a:gd name="connsiteY11" fmla="*/ 292101 h 483211"/>
              <a:gd name="connsiteX12" fmla="*/ 210002 w 397328"/>
              <a:gd name="connsiteY12" fmla="*/ 209551 h 483211"/>
              <a:gd name="connsiteX13" fmla="*/ 197302 w 397328"/>
              <a:gd name="connsiteY13" fmla="*/ 196851 h 483211"/>
              <a:gd name="connsiteX14" fmla="*/ 248102 w 397328"/>
              <a:gd name="connsiteY14" fmla="*/ 92076 h 483211"/>
              <a:gd name="connsiteX15" fmla="*/ 235402 w 397328"/>
              <a:gd name="connsiteY15" fmla="*/ 155576 h 483211"/>
              <a:gd name="connsiteX16" fmla="*/ 286202 w 397328"/>
              <a:gd name="connsiteY16" fmla="*/ 66676 h 483211"/>
              <a:gd name="connsiteX17" fmla="*/ 257627 w 397328"/>
              <a:gd name="connsiteY17" fmla="*/ 158751 h 483211"/>
              <a:gd name="connsiteX18" fmla="*/ 397327 w 397328"/>
              <a:gd name="connsiteY18" fmla="*/ 1 h 4832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397328" h="483211">
                <a:moveTo>
                  <a:pt x="397327" y="1"/>
                </a:moveTo>
                <a:cubicBezTo>
                  <a:pt x="396798" y="530"/>
                  <a:pt x="285673" y="103188"/>
                  <a:pt x="254452" y="161926"/>
                </a:cubicBezTo>
                <a:cubicBezTo>
                  <a:pt x="223231" y="220664"/>
                  <a:pt x="217410" y="317501"/>
                  <a:pt x="210002" y="352426"/>
                </a:cubicBezTo>
                <a:cubicBezTo>
                  <a:pt x="202594" y="387351"/>
                  <a:pt x="211589" y="384176"/>
                  <a:pt x="210002" y="371476"/>
                </a:cubicBezTo>
                <a:cubicBezTo>
                  <a:pt x="208415" y="358776"/>
                  <a:pt x="216352" y="282576"/>
                  <a:pt x="200477" y="276226"/>
                </a:cubicBezTo>
                <a:cubicBezTo>
                  <a:pt x="184602" y="269876"/>
                  <a:pt x="108931" y="309563"/>
                  <a:pt x="114752" y="333376"/>
                </a:cubicBezTo>
                <a:cubicBezTo>
                  <a:pt x="120573" y="357189"/>
                  <a:pt x="229581" y="402697"/>
                  <a:pt x="235402" y="419101"/>
                </a:cubicBezTo>
                <a:cubicBezTo>
                  <a:pt x="241223" y="435505"/>
                  <a:pt x="171373" y="429155"/>
                  <a:pt x="149677" y="431801"/>
                </a:cubicBezTo>
                <a:cubicBezTo>
                  <a:pt x="127981" y="434447"/>
                  <a:pt x="130098" y="427039"/>
                  <a:pt x="105227" y="434976"/>
                </a:cubicBezTo>
                <a:cubicBezTo>
                  <a:pt x="80356" y="442913"/>
                  <a:pt x="6802" y="497947"/>
                  <a:pt x="452" y="479426"/>
                </a:cubicBezTo>
                <a:cubicBezTo>
                  <a:pt x="-5898" y="460905"/>
                  <a:pt x="56544" y="355072"/>
                  <a:pt x="67127" y="323851"/>
                </a:cubicBezTo>
                <a:cubicBezTo>
                  <a:pt x="77710" y="292630"/>
                  <a:pt x="40140" y="311151"/>
                  <a:pt x="63952" y="292101"/>
                </a:cubicBezTo>
                <a:cubicBezTo>
                  <a:pt x="87764" y="273051"/>
                  <a:pt x="187777" y="225426"/>
                  <a:pt x="210002" y="209551"/>
                </a:cubicBezTo>
                <a:cubicBezTo>
                  <a:pt x="232227" y="193676"/>
                  <a:pt x="190952" y="216430"/>
                  <a:pt x="197302" y="196851"/>
                </a:cubicBezTo>
                <a:cubicBezTo>
                  <a:pt x="203652" y="177272"/>
                  <a:pt x="241752" y="98955"/>
                  <a:pt x="248102" y="92076"/>
                </a:cubicBezTo>
                <a:cubicBezTo>
                  <a:pt x="254452" y="85197"/>
                  <a:pt x="229052" y="159809"/>
                  <a:pt x="235402" y="155576"/>
                </a:cubicBezTo>
                <a:cubicBezTo>
                  <a:pt x="241752" y="151343"/>
                  <a:pt x="282498" y="66147"/>
                  <a:pt x="286202" y="66676"/>
                </a:cubicBezTo>
                <a:cubicBezTo>
                  <a:pt x="289906" y="67205"/>
                  <a:pt x="242810" y="167747"/>
                  <a:pt x="257627" y="158751"/>
                </a:cubicBezTo>
                <a:cubicBezTo>
                  <a:pt x="272444" y="149755"/>
                  <a:pt x="397856" y="-528"/>
                  <a:pt x="397327" y="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7" name="フリーフォーム 1616">
            <a:extLst>
              <a:ext uri="{FF2B5EF4-FFF2-40B4-BE49-F238E27FC236}">
                <a16:creationId xmlns:a16="http://schemas.microsoft.com/office/drawing/2014/main" id="{3B40A59A-9AB9-5B0F-34E8-4CE17F3FE56A}"/>
              </a:ext>
            </a:extLst>
          </p:cNvPr>
          <p:cNvSpPr/>
          <p:nvPr/>
        </p:nvSpPr>
        <p:spPr>
          <a:xfrm>
            <a:off x="1381125" y="9088482"/>
            <a:ext cx="117607" cy="262176"/>
          </a:xfrm>
          <a:custGeom>
            <a:avLst/>
            <a:gdLst>
              <a:gd name="connsiteX0" fmla="*/ 117475 w 117607"/>
              <a:gd name="connsiteY0" fmla="*/ 1543 h 262176"/>
              <a:gd name="connsiteX1" fmla="*/ 12700 w 117607"/>
              <a:gd name="connsiteY1" fmla="*/ 71393 h 262176"/>
              <a:gd name="connsiteX2" fmla="*/ 50800 w 117607"/>
              <a:gd name="connsiteY2" fmla="*/ 109493 h 262176"/>
              <a:gd name="connsiteX3" fmla="*/ 0 w 117607"/>
              <a:gd name="connsiteY3" fmla="*/ 109493 h 262176"/>
              <a:gd name="connsiteX4" fmla="*/ 50800 w 117607"/>
              <a:gd name="connsiteY4" fmla="*/ 261893 h 262176"/>
              <a:gd name="connsiteX5" fmla="*/ 12700 w 117607"/>
              <a:gd name="connsiteY5" fmla="*/ 144418 h 262176"/>
              <a:gd name="connsiteX6" fmla="*/ 34925 w 117607"/>
              <a:gd name="connsiteY6" fmla="*/ 33293 h 262176"/>
              <a:gd name="connsiteX7" fmla="*/ 117475 w 117607"/>
              <a:gd name="connsiteY7" fmla="*/ 1543 h 2621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17607" h="262176">
                <a:moveTo>
                  <a:pt x="117475" y="1543"/>
                </a:moveTo>
                <a:cubicBezTo>
                  <a:pt x="113771" y="7893"/>
                  <a:pt x="23812" y="53402"/>
                  <a:pt x="12700" y="71393"/>
                </a:cubicBezTo>
                <a:cubicBezTo>
                  <a:pt x="1588" y="89384"/>
                  <a:pt x="52917" y="103143"/>
                  <a:pt x="50800" y="109493"/>
                </a:cubicBezTo>
                <a:cubicBezTo>
                  <a:pt x="48683" y="115843"/>
                  <a:pt x="0" y="84093"/>
                  <a:pt x="0" y="109493"/>
                </a:cubicBezTo>
                <a:cubicBezTo>
                  <a:pt x="0" y="134893"/>
                  <a:pt x="48683" y="256072"/>
                  <a:pt x="50800" y="261893"/>
                </a:cubicBezTo>
                <a:cubicBezTo>
                  <a:pt x="52917" y="267714"/>
                  <a:pt x="15346" y="182518"/>
                  <a:pt x="12700" y="144418"/>
                </a:cubicBezTo>
                <a:cubicBezTo>
                  <a:pt x="10054" y="106318"/>
                  <a:pt x="23813" y="57635"/>
                  <a:pt x="34925" y="33293"/>
                </a:cubicBezTo>
                <a:cubicBezTo>
                  <a:pt x="46037" y="8951"/>
                  <a:pt x="121179" y="-4807"/>
                  <a:pt x="117475" y="154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8" name="フリーフォーム 1617">
            <a:extLst>
              <a:ext uri="{FF2B5EF4-FFF2-40B4-BE49-F238E27FC236}">
                <a16:creationId xmlns:a16="http://schemas.microsoft.com/office/drawing/2014/main" id="{DB6B4C96-3F12-E516-67A3-3277311DE4FC}"/>
              </a:ext>
            </a:extLst>
          </p:cNvPr>
          <p:cNvSpPr/>
          <p:nvPr/>
        </p:nvSpPr>
        <p:spPr>
          <a:xfrm>
            <a:off x="1012537" y="9105860"/>
            <a:ext cx="419451" cy="227606"/>
          </a:xfrm>
          <a:custGeom>
            <a:avLst/>
            <a:gdLst>
              <a:gd name="connsiteX0" fmla="*/ 419388 w 419451"/>
              <a:gd name="connsiteY0" fmla="*/ 40 h 227606"/>
              <a:gd name="connsiteX1" fmla="*/ 308263 w 419451"/>
              <a:gd name="connsiteY1" fmla="*/ 66715 h 227606"/>
              <a:gd name="connsiteX2" fmla="*/ 336838 w 419451"/>
              <a:gd name="connsiteY2" fmla="*/ 136565 h 227606"/>
              <a:gd name="connsiteX3" fmla="*/ 206663 w 419451"/>
              <a:gd name="connsiteY3" fmla="*/ 177840 h 227606"/>
              <a:gd name="connsiteX4" fmla="*/ 288 w 419451"/>
              <a:gd name="connsiteY4" fmla="*/ 225465 h 227606"/>
              <a:gd name="connsiteX5" fmla="*/ 254288 w 419451"/>
              <a:gd name="connsiteY5" fmla="*/ 209590 h 227606"/>
              <a:gd name="connsiteX6" fmla="*/ 295563 w 419451"/>
              <a:gd name="connsiteY6" fmla="*/ 123865 h 227606"/>
              <a:gd name="connsiteX7" fmla="*/ 324138 w 419451"/>
              <a:gd name="connsiteY7" fmla="*/ 76240 h 227606"/>
              <a:gd name="connsiteX8" fmla="*/ 419388 w 419451"/>
              <a:gd name="connsiteY8" fmla="*/ 40 h 2276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19451" h="227606">
                <a:moveTo>
                  <a:pt x="419388" y="40"/>
                </a:moveTo>
                <a:cubicBezTo>
                  <a:pt x="416742" y="-1548"/>
                  <a:pt x="322021" y="43961"/>
                  <a:pt x="308263" y="66715"/>
                </a:cubicBezTo>
                <a:cubicBezTo>
                  <a:pt x="294505" y="89469"/>
                  <a:pt x="353771" y="118044"/>
                  <a:pt x="336838" y="136565"/>
                </a:cubicBezTo>
                <a:cubicBezTo>
                  <a:pt x="319905" y="155086"/>
                  <a:pt x="262755" y="163023"/>
                  <a:pt x="206663" y="177840"/>
                </a:cubicBezTo>
                <a:cubicBezTo>
                  <a:pt x="150571" y="192657"/>
                  <a:pt x="-7649" y="220173"/>
                  <a:pt x="288" y="225465"/>
                </a:cubicBezTo>
                <a:cubicBezTo>
                  <a:pt x="8225" y="230757"/>
                  <a:pt x="205076" y="226523"/>
                  <a:pt x="254288" y="209590"/>
                </a:cubicBezTo>
                <a:cubicBezTo>
                  <a:pt x="303500" y="192657"/>
                  <a:pt x="283921" y="146090"/>
                  <a:pt x="295563" y="123865"/>
                </a:cubicBezTo>
                <a:cubicBezTo>
                  <a:pt x="307205" y="101640"/>
                  <a:pt x="307205" y="93702"/>
                  <a:pt x="324138" y="76240"/>
                </a:cubicBezTo>
                <a:cubicBezTo>
                  <a:pt x="341071" y="58778"/>
                  <a:pt x="422034" y="1628"/>
                  <a:pt x="419388" y="4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9" name="フリーフォーム 1618">
            <a:extLst>
              <a:ext uri="{FF2B5EF4-FFF2-40B4-BE49-F238E27FC236}">
                <a16:creationId xmlns:a16="http://schemas.microsoft.com/office/drawing/2014/main" id="{5719A435-2F3D-ABC8-C994-E33F9EE5F4D6}"/>
              </a:ext>
            </a:extLst>
          </p:cNvPr>
          <p:cNvSpPr/>
          <p:nvPr/>
        </p:nvSpPr>
        <p:spPr>
          <a:xfrm>
            <a:off x="1752594" y="8896421"/>
            <a:ext cx="231811" cy="95262"/>
          </a:xfrm>
          <a:custGeom>
            <a:avLst/>
            <a:gdLst>
              <a:gd name="connsiteX0" fmla="*/ 6 w 231811"/>
              <a:gd name="connsiteY0" fmla="*/ 95179 h 95262"/>
              <a:gd name="connsiteX1" fmla="*/ 165106 w 231811"/>
              <a:gd name="connsiteY1" fmla="*/ 22154 h 95262"/>
              <a:gd name="connsiteX2" fmla="*/ 231781 w 231811"/>
              <a:gd name="connsiteY2" fmla="*/ 6279 h 95262"/>
              <a:gd name="connsiteX3" fmla="*/ 171456 w 231811"/>
              <a:gd name="connsiteY3" fmla="*/ 6279 h 95262"/>
              <a:gd name="connsiteX4" fmla="*/ 6 w 231811"/>
              <a:gd name="connsiteY4" fmla="*/ 95179 h 952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1811" h="95262">
                <a:moveTo>
                  <a:pt x="6" y="95179"/>
                </a:moveTo>
                <a:cubicBezTo>
                  <a:pt x="-1052" y="97825"/>
                  <a:pt x="126477" y="36971"/>
                  <a:pt x="165106" y="22154"/>
                </a:cubicBezTo>
                <a:cubicBezTo>
                  <a:pt x="203735" y="7337"/>
                  <a:pt x="230723" y="8925"/>
                  <a:pt x="231781" y="6279"/>
                </a:cubicBezTo>
                <a:cubicBezTo>
                  <a:pt x="232839" y="3633"/>
                  <a:pt x="205852" y="-6421"/>
                  <a:pt x="171456" y="6279"/>
                </a:cubicBezTo>
                <a:cubicBezTo>
                  <a:pt x="137060" y="18979"/>
                  <a:pt x="1064" y="92533"/>
                  <a:pt x="6" y="9517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0" name="フリーフォーム 1619">
            <a:extLst>
              <a:ext uri="{FF2B5EF4-FFF2-40B4-BE49-F238E27FC236}">
                <a16:creationId xmlns:a16="http://schemas.microsoft.com/office/drawing/2014/main" id="{17DB0FA1-C320-818B-F3BD-5E66027EFBE7}"/>
              </a:ext>
            </a:extLst>
          </p:cNvPr>
          <p:cNvSpPr/>
          <p:nvPr/>
        </p:nvSpPr>
        <p:spPr>
          <a:xfrm>
            <a:off x="1705711" y="9101713"/>
            <a:ext cx="258466" cy="132158"/>
          </a:xfrm>
          <a:custGeom>
            <a:avLst/>
            <a:gdLst>
              <a:gd name="connsiteX0" fmla="*/ 2439 w 258466"/>
              <a:gd name="connsiteY0" fmla="*/ 1012 h 132158"/>
              <a:gd name="connsiteX1" fmla="*/ 81814 w 258466"/>
              <a:gd name="connsiteY1" fmla="*/ 45462 h 132158"/>
              <a:gd name="connsiteX2" fmla="*/ 256439 w 258466"/>
              <a:gd name="connsiteY2" fmla="*/ 131187 h 132158"/>
              <a:gd name="connsiteX3" fmla="*/ 167539 w 258466"/>
              <a:gd name="connsiteY3" fmla="*/ 86737 h 132158"/>
              <a:gd name="connsiteX4" fmla="*/ 2439 w 258466"/>
              <a:gd name="connsiteY4" fmla="*/ 1012 h 1321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8466" h="132158">
                <a:moveTo>
                  <a:pt x="2439" y="1012"/>
                </a:moveTo>
                <a:cubicBezTo>
                  <a:pt x="-11849" y="-5867"/>
                  <a:pt x="39481" y="23766"/>
                  <a:pt x="81814" y="45462"/>
                </a:cubicBezTo>
                <a:cubicBezTo>
                  <a:pt x="124147" y="67158"/>
                  <a:pt x="242152" y="124308"/>
                  <a:pt x="256439" y="131187"/>
                </a:cubicBezTo>
                <a:cubicBezTo>
                  <a:pt x="270727" y="138066"/>
                  <a:pt x="206168" y="106845"/>
                  <a:pt x="167539" y="86737"/>
                </a:cubicBezTo>
                <a:lnTo>
                  <a:pt x="2439" y="1012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1" name="フリーフォーム 1620">
            <a:extLst>
              <a:ext uri="{FF2B5EF4-FFF2-40B4-BE49-F238E27FC236}">
                <a16:creationId xmlns:a16="http://schemas.microsoft.com/office/drawing/2014/main" id="{C22D365D-F71B-5F1B-20B9-66E4EFBC4EAD}"/>
              </a:ext>
            </a:extLst>
          </p:cNvPr>
          <p:cNvSpPr/>
          <p:nvPr/>
        </p:nvSpPr>
        <p:spPr>
          <a:xfrm>
            <a:off x="1855991" y="8978634"/>
            <a:ext cx="93751" cy="44783"/>
          </a:xfrm>
          <a:custGeom>
            <a:avLst/>
            <a:gdLst>
              <a:gd name="connsiteX0" fmla="*/ 93459 w 93751"/>
              <a:gd name="connsiteY0" fmla="*/ 3441 h 44783"/>
              <a:gd name="connsiteX1" fmla="*/ 39484 w 93751"/>
              <a:gd name="connsiteY1" fmla="*/ 3441 h 44783"/>
              <a:gd name="connsiteX2" fmla="*/ 1384 w 93751"/>
              <a:gd name="connsiteY2" fmla="*/ 44716 h 44783"/>
              <a:gd name="connsiteX3" fmla="*/ 14084 w 93751"/>
              <a:gd name="connsiteY3" fmla="*/ 12966 h 44783"/>
              <a:gd name="connsiteX4" fmla="*/ 93459 w 93751"/>
              <a:gd name="connsiteY4" fmla="*/ 3441 h 447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3751" h="44783">
                <a:moveTo>
                  <a:pt x="93459" y="3441"/>
                </a:moveTo>
                <a:cubicBezTo>
                  <a:pt x="97692" y="1854"/>
                  <a:pt x="54830" y="-3438"/>
                  <a:pt x="39484" y="3441"/>
                </a:cubicBezTo>
                <a:cubicBezTo>
                  <a:pt x="24138" y="10320"/>
                  <a:pt x="5617" y="43129"/>
                  <a:pt x="1384" y="44716"/>
                </a:cubicBezTo>
                <a:cubicBezTo>
                  <a:pt x="-2849" y="46303"/>
                  <a:pt x="2972" y="19316"/>
                  <a:pt x="14084" y="12966"/>
                </a:cubicBezTo>
                <a:cubicBezTo>
                  <a:pt x="25196" y="6616"/>
                  <a:pt x="89226" y="5028"/>
                  <a:pt x="93459" y="344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2" name="フリーフォーム 1621">
            <a:extLst>
              <a:ext uri="{FF2B5EF4-FFF2-40B4-BE49-F238E27FC236}">
                <a16:creationId xmlns:a16="http://schemas.microsoft.com/office/drawing/2014/main" id="{3131E613-0969-D337-10D6-B9B12AB585FA}"/>
              </a:ext>
            </a:extLst>
          </p:cNvPr>
          <p:cNvSpPr/>
          <p:nvPr/>
        </p:nvSpPr>
        <p:spPr>
          <a:xfrm>
            <a:off x="1881674" y="6034244"/>
            <a:ext cx="185256" cy="858973"/>
          </a:xfrm>
          <a:custGeom>
            <a:avLst/>
            <a:gdLst>
              <a:gd name="connsiteX0" fmla="*/ 1101 w 185256"/>
              <a:gd name="connsiteY0" fmla="*/ 4606 h 858973"/>
              <a:gd name="connsiteX1" fmla="*/ 182076 w 185256"/>
              <a:gd name="connsiteY1" fmla="*/ 842806 h 858973"/>
              <a:gd name="connsiteX2" fmla="*/ 109051 w 185256"/>
              <a:gd name="connsiteY2" fmla="*/ 518956 h 858973"/>
              <a:gd name="connsiteX3" fmla="*/ 1101 w 185256"/>
              <a:gd name="connsiteY3" fmla="*/ 4606 h 8589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5256" h="858973">
                <a:moveTo>
                  <a:pt x="1101" y="4606"/>
                </a:moveTo>
                <a:cubicBezTo>
                  <a:pt x="13272" y="58581"/>
                  <a:pt x="164084" y="757081"/>
                  <a:pt x="182076" y="842806"/>
                </a:cubicBezTo>
                <a:cubicBezTo>
                  <a:pt x="200068" y="928531"/>
                  <a:pt x="137097" y="651777"/>
                  <a:pt x="109051" y="518956"/>
                </a:cubicBezTo>
                <a:cubicBezTo>
                  <a:pt x="81005" y="386135"/>
                  <a:pt x="-11070" y="-49369"/>
                  <a:pt x="1101" y="460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3" name="フリーフォーム 1622">
            <a:extLst>
              <a:ext uri="{FF2B5EF4-FFF2-40B4-BE49-F238E27FC236}">
                <a16:creationId xmlns:a16="http://schemas.microsoft.com/office/drawing/2014/main" id="{3627E87E-796F-92B6-B96E-E6EC6902A8DB}"/>
              </a:ext>
            </a:extLst>
          </p:cNvPr>
          <p:cNvSpPr/>
          <p:nvPr/>
        </p:nvSpPr>
        <p:spPr>
          <a:xfrm>
            <a:off x="2872532" y="7566025"/>
            <a:ext cx="1178768" cy="764675"/>
          </a:xfrm>
          <a:custGeom>
            <a:avLst/>
            <a:gdLst>
              <a:gd name="connsiteX0" fmla="*/ 1178768 w 1178768"/>
              <a:gd name="connsiteY0" fmla="*/ 0 h 764675"/>
              <a:gd name="connsiteX1" fmla="*/ 365968 w 1178768"/>
              <a:gd name="connsiteY1" fmla="*/ 504825 h 764675"/>
              <a:gd name="connsiteX2" fmla="*/ 4018 w 1178768"/>
              <a:gd name="connsiteY2" fmla="*/ 762000 h 764675"/>
              <a:gd name="connsiteX3" fmla="*/ 200868 w 1178768"/>
              <a:gd name="connsiteY3" fmla="*/ 622300 h 764675"/>
              <a:gd name="connsiteX4" fmla="*/ 635843 w 1178768"/>
              <a:gd name="connsiteY4" fmla="*/ 358775 h 764675"/>
              <a:gd name="connsiteX5" fmla="*/ 480268 w 1178768"/>
              <a:gd name="connsiteY5" fmla="*/ 422275 h 764675"/>
              <a:gd name="connsiteX6" fmla="*/ 1178768 w 1178768"/>
              <a:gd name="connsiteY6" fmla="*/ 0 h 764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178768" h="764675">
                <a:moveTo>
                  <a:pt x="1178768" y="0"/>
                </a:moveTo>
                <a:cubicBezTo>
                  <a:pt x="1159718" y="13758"/>
                  <a:pt x="561760" y="377825"/>
                  <a:pt x="365968" y="504825"/>
                </a:cubicBezTo>
                <a:cubicBezTo>
                  <a:pt x="170176" y="631825"/>
                  <a:pt x="4018" y="762000"/>
                  <a:pt x="4018" y="762000"/>
                </a:cubicBezTo>
                <a:cubicBezTo>
                  <a:pt x="-23499" y="781579"/>
                  <a:pt x="95564" y="689504"/>
                  <a:pt x="200868" y="622300"/>
                </a:cubicBezTo>
                <a:cubicBezTo>
                  <a:pt x="306172" y="555096"/>
                  <a:pt x="589276" y="392113"/>
                  <a:pt x="635843" y="358775"/>
                </a:cubicBezTo>
                <a:cubicBezTo>
                  <a:pt x="682410" y="325438"/>
                  <a:pt x="392955" y="475192"/>
                  <a:pt x="480268" y="422275"/>
                </a:cubicBezTo>
                <a:lnTo>
                  <a:pt x="1178768" y="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4" name="フリーフォーム 1623">
            <a:extLst>
              <a:ext uri="{FF2B5EF4-FFF2-40B4-BE49-F238E27FC236}">
                <a16:creationId xmlns:a16="http://schemas.microsoft.com/office/drawing/2014/main" id="{76B5559F-EC85-40F0-8425-97DA986F7CC2}"/>
              </a:ext>
            </a:extLst>
          </p:cNvPr>
          <p:cNvSpPr/>
          <p:nvPr/>
        </p:nvSpPr>
        <p:spPr>
          <a:xfrm>
            <a:off x="1396999" y="7816801"/>
            <a:ext cx="209634" cy="362312"/>
          </a:xfrm>
          <a:custGeom>
            <a:avLst/>
            <a:gdLst>
              <a:gd name="connsiteX0" fmla="*/ 1 w 209634"/>
              <a:gd name="connsiteY0" fmla="*/ 49 h 362312"/>
              <a:gd name="connsiteX1" fmla="*/ 174626 w 209634"/>
              <a:gd name="connsiteY1" fmla="*/ 276274 h 362312"/>
              <a:gd name="connsiteX2" fmla="*/ 209551 w 209634"/>
              <a:gd name="connsiteY2" fmla="*/ 361999 h 362312"/>
              <a:gd name="connsiteX3" fmla="*/ 177801 w 209634"/>
              <a:gd name="connsiteY3" fmla="*/ 254049 h 362312"/>
              <a:gd name="connsiteX4" fmla="*/ 1 w 209634"/>
              <a:gd name="connsiteY4" fmla="*/ 49 h 362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9634" h="362312">
                <a:moveTo>
                  <a:pt x="1" y="49"/>
                </a:moveTo>
                <a:cubicBezTo>
                  <a:pt x="-528" y="3753"/>
                  <a:pt x="139701" y="215949"/>
                  <a:pt x="174626" y="276274"/>
                </a:cubicBezTo>
                <a:cubicBezTo>
                  <a:pt x="209551" y="336599"/>
                  <a:pt x="209022" y="365703"/>
                  <a:pt x="209551" y="361999"/>
                </a:cubicBezTo>
                <a:cubicBezTo>
                  <a:pt x="210080" y="358295"/>
                  <a:pt x="209022" y="308553"/>
                  <a:pt x="177801" y="254049"/>
                </a:cubicBezTo>
                <a:cubicBezTo>
                  <a:pt x="146580" y="199545"/>
                  <a:pt x="530" y="-3655"/>
                  <a:pt x="1" y="4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5" name="フリーフォーム 1624">
            <a:extLst>
              <a:ext uri="{FF2B5EF4-FFF2-40B4-BE49-F238E27FC236}">
                <a16:creationId xmlns:a16="http://schemas.microsoft.com/office/drawing/2014/main" id="{92AD52A8-2316-C044-9785-72B75292AC55}"/>
              </a:ext>
            </a:extLst>
          </p:cNvPr>
          <p:cNvSpPr/>
          <p:nvPr/>
        </p:nvSpPr>
        <p:spPr>
          <a:xfrm>
            <a:off x="1173715" y="6260030"/>
            <a:ext cx="84268" cy="126523"/>
          </a:xfrm>
          <a:custGeom>
            <a:avLst/>
            <a:gdLst>
              <a:gd name="connsiteX0" fmla="*/ 83585 w 84268"/>
              <a:gd name="connsiteY0" fmla="*/ 1070 h 126523"/>
              <a:gd name="connsiteX1" fmla="*/ 1035 w 84268"/>
              <a:gd name="connsiteY1" fmla="*/ 124895 h 126523"/>
              <a:gd name="connsiteX2" fmla="*/ 39135 w 84268"/>
              <a:gd name="connsiteY2" fmla="*/ 67745 h 126523"/>
              <a:gd name="connsiteX3" fmla="*/ 83585 w 84268"/>
              <a:gd name="connsiteY3" fmla="*/ 1070 h 1265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4268" h="126523">
                <a:moveTo>
                  <a:pt x="83585" y="1070"/>
                </a:moveTo>
                <a:lnTo>
                  <a:pt x="1035" y="124895"/>
                </a:lnTo>
                <a:cubicBezTo>
                  <a:pt x="-6373" y="136008"/>
                  <a:pt x="28023" y="87324"/>
                  <a:pt x="39135" y="67745"/>
                </a:cubicBezTo>
                <a:cubicBezTo>
                  <a:pt x="50247" y="48166"/>
                  <a:pt x="89935" y="-8455"/>
                  <a:pt x="83585" y="107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6" name="フリーフォーム 1625">
            <a:extLst>
              <a:ext uri="{FF2B5EF4-FFF2-40B4-BE49-F238E27FC236}">
                <a16:creationId xmlns:a16="http://schemas.microsoft.com/office/drawing/2014/main" id="{AC082313-B080-FB0E-6865-1EEC7AA13521}"/>
              </a:ext>
            </a:extLst>
          </p:cNvPr>
          <p:cNvSpPr/>
          <p:nvPr/>
        </p:nvSpPr>
        <p:spPr>
          <a:xfrm>
            <a:off x="1234712" y="6426200"/>
            <a:ext cx="81568" cy="398079"/>
          </a:xfrm>
          <a:custGeom>
            <a:avLst/>
            <a:gdLst>
              <a:gd name="connsiteX0" fmla="*/ 57513 w 81568"/>
              <a:gd name="connsiteY0" fmla="*/ 0 h 398079"/>
              <a:gd name="connsiteX1" fmla="*/ 79738 w 81568"/>
              <a:gd name="connsiteY1" fmla="*/ 269875 h 398079"/>
              <a:gd name="connsiteX2" fmla="*/ 363 w 81568"/>
              <a:gd name="connsiteY2" fmla="*/ 396875 h 398079"/>
              <a:gd name="connsiteX3" fmla="*/ 51163 w 81568"/>
              <a:gd name="connsiteY3" fmla="*/ 330200 h 398079"/>
              <a:gd name="connsiteX4" fmla="*/ 73388 w 81568"/>
              <a:gd name="connsiteY4" fmla="*/ 269875 h 398079"/>
              <a:gd name="connsiteX5" fmla="*/ 57513 w 81568"/>
              <a:gd name="connsiteY5" fmla="*/ 0 h 3980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1568" h="398079">
                <a:moveTo>
                  <a:pt x="57513" y="0"/>
                </a:moveTo>
                <a:cubicBezTo>
                  <a:pt x="58571" y="0"/>
                  <a:pt x="89263" y="203729"/>
                  <a:pt x="79738" y="269875"/>
                </a:cubicBezTo>
                <a:cubicBezTo>
                  <a:pt x="70213" y="336021"/>
                  <a:pt x="5125" y="386821"/>
                  <a:pt x="363" y="396875"/>
                </a:cubicBezTo>
                <a:cubicBezTo>
                  <a:pt x="-4400" y="406929"/>
                  <a:pt x="38992" y="351367"/>
                  <a:pt x="51163" y="330200"/>
                </a:cubicBezTo>
                <a:cubicBezTo>
                  <a:pt x="63334" y="309033"/>
                  <a:pt x="71271" y="321204"/>
                  <a:pt x="73388" y="269875"/>
                </a:cubicBezTo>
                <a:cubicBezTo>
                  <a:pt x="75505" y="218546"/>
                  <a:pt x="56455" y="0"/>
                  <a:pt x="57513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7" name="フリーフォーム 1626">
            <a:extLst>
              <a:ext uri="{FF2B5EF4-FFF2-40B4-BE49-F238E27FC236}">
                <a16:creationId xmlns:a16="http://schemas.microsoft.com/office/drawing/2014/main" id="{3FAE5E3F-6E21-16A5-F1F9-6F7E2ECBC6B1}"/>
              </a:ext>
            </a:extLst>
          </p:cNvPr>
          <p:cNvSpPr/>
          <p:nvPr/>
        </p:nvSpPr>
        <p:spPr>
          <a:xfrm>
            <a:off x="1409446" y="3987795"/>
            <a:ext cx="105039" cy="637853"/>
          </a:xfrm>
          <a:custGeom>
            <a:avLst/>
            <a:gdLst>
              <a:gd name="connsiteX0" fmla="*/ 105029 w 105039"/>
              <a:gd name="connsiteY0" fmla="*/ 5 h 637853"/>
              <a:gd name="connsiteX1" fmla="*/ 19304 w 105039"/>
              <a:gd name="connsiteY1" fmla="*/ 422280 h 637853"/>
              <a:gd name="connsiteX2" fmla="*/ 63754 w 105039"/>
              <a:gd name="connsiteY2" fmla="*/ 635005 h 637853"/>
              <a:gd name="connsiteX3" fmla="*/ 41529 w 105039"/>
              <a:gd name="connsiteY3" fmla="*/ 533405 h 637853"/>
              <a:gd name="connsiteX4" fmla="*/ 3429 w 105039"/>
              <a:gd name="connsiteY4" fmla="*/ 371480 h 637853"/>
              <a:gd name="connsiteX5" fmla="*/ 12954 w 105039"/>
              <a:gd name="connsiteY5" fmla="*/ 412755 h 637853"/>
              <a:gd name="connsiteX6" fmla="*/ 105029 w 105039"/>
              <a:gd name="connsiteY6" fmla="*/ 5 h 6378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05039" h="637853">
                <a:moveTo>
                  <a:pt x="105029" y="5"/>
                </a:moveTo>
                <a:cubicBezTo>
                  <a:pt x="106087" y="1593"/>
                  <a:pt x="26183" y="316447"/>
                  <a:pt x="19304" y="422280"/>
                </a:cubicBezTo>
                <a:cubicBezTo>
                  <a:pt x="12425" y="528113"/>
                  <a:pt x="60050" y="616484"/>
                  <a:pt x="63754" y="635005"/>
                </a:cubicBezTo>
                <a:cubicBezTo>
                  <a:pt x="67458" y="653526"/>
                  <a:pt x="51583" y="577326"/>
                  <a:pt x="41529" y="533405"/>
                </a:cubicBezTo>
                <a:cubicBezTo>
                  <a:pt x="31475" y="489484"/>
                  <a:pt x="8191" y="391588"/>
                  <a:pt x="3429" y="371480"/>
                </a:cubicBezTo>
                <a:cubicBezTo>
                  <a:pt x="-1333" y="351372"/>
                  <a:pt x="-3450" y="469905"/>
                  <a:pt x="12954" y="412755"/>
                </a:cubicBezTo>
                <a:cubicBezTo>
                  <a:pt x="29358" y="355605"/>
                  <a:pt x="103971" y="-1583"/>
                  <a:pt x="105029" y="5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8" name="フリーフォーム 1627">
            <a:extLst>
              <a:ext uri="{FF2B5EF4-FFF2-40B4-BE49-F238E27FC236}">
                <a16:creationId xmlns:a16="http://schemas.microsoft.com/office/drawing/2014/main" id="{A460F7F0-3651-84F3-80FE-2EFB4EA8BD1F}"/>
              </a:ext>
            </a:extLst>
          </p:cNvPr>
          <p:cNvSpPr/>
          <p:nvPr/>
        </p:nvSpPr>
        <p:spPr>
          <a:xfrm>
            <a:off x="1295057" y="4561829"/>
            <a:ext cx="83976" cy="425452"/>
          </a:xfrm>
          <a:custGeom>
            <a:avLst/>
            <a:gdLst>
              <a:gd name="connsiteX0" fmla="*/ 82893 w 83976"/>
              <a:gd name="connsiteY0" fmla="*/ 646 h 425452"/>
              <a:gd name="connsiteX1" fmla="*/ 73368 w 83976"/>
              <a:gd name="connsiteY1" fmla="*/ 194321 h 425452"/>
              <a:gd name="connsiteX2" fmla="*/ 6693 w 83976"/>
              <a:gd name="connsiteY2" fmla="*/ 419746 h 425452"/>
              <a:gd name="connsiteX3" fmla="*/ 9868 w 83976"/>
              <a:gd name="connsiteY3" fmla="*/ 349896 h 425452"/>
              <a:gd name="connsiteX4" fmla="*/ 73368 w 83976"/>
              <a:gd name="connsiteY4" fmla="*/ 260996 h 425452"/>
              <a:gd name="connsiteX5" fmla="*/ 82893 w 83976"/>
              <a:gd name="connsiteY5" fmla="*/ 646 h 4254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3976" h="425452">
                <a:moveTo>
                  <a:pt x="82893" y="646"/>
                </a:moveTo>
                <a:cubicBezTo>
                  <a:pt x="82893" y="-10466"/>
                  <a:pt x="86068" y="124471"/>
                  <a:pt x="73368" y="194321"/>
                </a:cubicBezTo>
                <a:cubicBezTo>
                  <a:pt x="60668" y="264171"/>
                  <a:pt x="17276" y="393817"/>
                  <a:pt x="6693" y="419746"/>
                </a:cubicBezTo>
                <a:cubicBezTo>
                  <a:pt x="-3890" y="445675"/>
                  <a:pt x="-1245" y="376354"/>
                  <a:pt x="9868" y="349896"/>
                </a:cubicBezTo>
                <a:cubicBezTo>
                  <a:pt x="20980" y="323438"/>
                  <a:pt x="58022" y="315500"/>
                  <a:pt x="73368" y="260996"/>
                </a:cubicBezTo>
                <a:cubicBezTo>
                  <a:pt x="88714" y="206492"/>
                  <a:pt x="82893" y="11758"/>
                  <a:pt x="82893" y="646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9" name="フリーフォーム 1628">
            <a:extLst>
              <a:ext uri="{FF2B5EF4-FFF2-40B4-BE49-F238E27FC236}">
                <a16:creationId xmlns:a16="http://schemas.microsoft.com/office/drawing/2014/main" id="{B0AE9CD8-8CBB-86C5-CADB-1BE062926663}"/>
              </a:ext>
            </a:extLst>
          </p:cNvPr>
          <p:cNvSpPr/>
          <p:nvPr/>
        </p:nvSpPr>
        <p:spPr>
          <a:xfrm>
            <a:off x="4765675" y="1819275"/>
            <a:ext cx="397047" cy="264208"/>
          </a:xfrm>
          <a:custGeom>
            <a:avLst/>
            <a:gdLst>
              <a:gd name="connsiteX0" fmla="*/ 0 w 397047"/>
              <a:gd name="connsiteY0" fmla="*/ 0 h 264208"/>
              <a:gd name="connsiteX1" fmla="*/ 352425 w 397047"/>
              <a:gd name="connsiteY1" fmla="*/ 212725 h 264208"/>
              <a:gd name="connsiteX2" fmla="*/ 384175 w 397047"/>
              <a:gd name="connsiteY2" fmla="*/ 263525 h 264208"/>
              <a:gd name="connsiteX3" fmla="*/ 279400 w 397047"/>
              <a:gd name="connsiteY3" fmla="*/ 190500 h 264208"/>
              <a:gd name="connsiteX4" fmla="*/ 0 w 397047"/>
              <a:gd name="connsiteY4" fmla="*/ 0 h 2642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97047" h="264208">
                <a:moveTo>
                  <a:pt x="0" y="0"/>
                </a:moveTo>
                <a:cubicBezTo>
                  <a:pt x="144198" y="84402"/>
                  <a:pt x="288396" y="168804"/>
                  <a:pt x="352425" y="212725"/>
                </a:cubicBezTo>
                <a:cubicBezTo>
                  <a:pt x="416454" y="256646"/>
                  <a:pt x="396346" y="267229"/>
                  <a:pt x="384175" y="263525"/>
                </a:cubicBezTo>
                <a:cubicBezTo>
                  <a:pt x="372004" y="259821"/>
                  <a:pt x="279400" y="190500"/>
                  <a:pt x="279400" y="190500"/>
                </a:cubicBezTo>
                <a:lnTo>
                  <a:pt x="0" y="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30" name="フリーフォーム 1629">
            <a:extLst>
              <a:ext uri="{FF2B5EF4-FFF2-40B4-BE49-F238E27FC236}">
                <a16:creationId xmlns:a16="http://schemas.microsoft.com/office/drawing/2014/main" id="{1B237327-36A6-0765-E5B0-428DE75635C0}"/>
              </a:ext>
            </a:extLst>
          </p:cNvPr>
          <p:cNvSpPr/>
          <p:nvPr/>
        </p:nvSpPr>
        <p:spPr>
          <a:xfrm>
            <a:off x="3239601" y="621189"/>
            <a:ext cx="1244604" cy="664263"/>
          </a:xfrm>
          <a:custGeom>
            <a:avLst/>
            <a:gdLst>
              <a:gd name="connsiteX0" fmla="*/ 2074 w 1244604"/>
              <a:gd name="connsiteY0" fmla="*/ 4286 h 664263"/>
              <a:gd name="connsiteX1" fmla="*/ 383074 w 1244604"/>
              <a:gd name="connsiteY1" fmla="*/ 23336 h 664263"/>
              <a:gd name="connsiteX2" fmla="*/ 691049 w 1244604"/>
              <a:gd name="connsiteY2" fmla="*/ 137636 h 664263"/>
              <a:gd name="connsiteX3" fmla="*/ 608499 w 1244604"/>
              <a:gd name="connsiteY3" fmla="*/ 86836 h 664263"/>
              <a:gd name="connsiteX4" fmla="*/ 881549 w 1244604"/>
              <a:gd name="connsiteY4" fmla="*/ 293211 h 664263"/>
              <a:gd name="connsiteX5" fmla="*/ 824399 w 1244604"/>
              <a:gd name="connsiteY5" fmla="*/ 274161 h 664263"/>
              <a:gd name="connsiteX6" fmla="*/ 1221274 w 1244604"/>
              <a:gd name="connsiteY6" fmla="*/ 645636 h 664263"/>
              <a:gd name="connsiteX7" fmla="*/ 1129199 w 1244604"/>
              <a:gd name="connsiteY7" fmla="*/ 553561 h 664263"/>
              <a:gd name="connsiteX8" fmla="*/ 560874 w 1244604"/>
              <a:gd name="connsiteY8" fmla="*/ 80486 h 664263"/>
              <a:gd name="connsiteX9" fmla="*/ 2074 w 1244604"/>
              <a:gd name="connsiteY9" fmla="*/ 4286 h 6642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244604" h="664263">
                <a:moveTo>
                  <a:pt x="2074" y="4286"/>
                </a:moveTo>
                <a:cubicBezTo>
                  <a:pt x="-27559" y="-5239"/>
                  <a:pt x="268245" y="1111"/>
                  <a:pt x="383074" y="23336"/>
                </a:cubicBezTo>
                <a:cubicBezTo>
                  <a:pt x="497903" y="45561"/>
                  <a:pt x="653478" y="127053"/>
                  <a:pt x="691049" y="137636"/>
                </a:cubicBezTo>
                <a:cubicBezTo>
                  <a:pt x="728620" y="148219"/>
                  <a:pt x="576749" y="60907"/>
                  <a:pt x="608499" y="86836"/>
                </a:cubicBezTo>
                <a:cubicBezTo>
                  <a:pt x="640249" y="112765"/>
                  <a:pt x="845566" y="261990"/>
                  <a:pt x="881549" y="293211"/>
                </a:cubicBezTo>
                <a:cubicBezTo>
                  <a:pt x="917532" y="324432"/>
                  <a:pt x="767778" y="215424"/>
                  <a:pt x="824399" y="274161"/>
                </a:cubicBezTo>
                <a:cubicBezTo>
                  <a:pt x="881020" y="332898"/>
                  <a:pt x="1170474" y="599069"/>
                  <a:pt x="1221274" y="645636"/>
                </a:cubicBezTo>
                <a:cubicBezTo>
                  <a:pt x="1272074" y="692203"/>
                  <a:pt x="1239266" y="647753"/>
                  <a:pt x="1129199" y="553561"/>
                </a:cubicBezTo>
                <a:cubicBezTo>
                  <a:pt x="1019132" y="459369"/>
                  <a:pt x="746611" y="175207"/>
                  <a:pt x="560874" y="80486"/>
                </a:cubicBezTo>
                <a:cubicBezTo>
                  <a:pt x="375137" y="-14235"/>
                  <a:pt x="31707" y="13811"/>
                  <a:pt x="2074" y="428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31" name="フリーフォーム 1630">
            <a:extLst>
              <a:ext uri="{FF2B5EF4-FFF2-40B4-BE49-F238E27FC236}">
                <a16:creationId xmlns:a16="http://schemas.microsoft.com/office/drawing/2014/main" id="{0C2C769E-1759-7E71-E997-A6980A52E217}"/>
              </a:ext>
            </a:extLst>
          </p:cNvPr>
          <p:cNvSpPr/>
          <p:nvPr/>
        </p:nvSpPr>
        <p:spPr>
          <a:xfrm>
            <a:off x="4195832" y="3043736"/>
            <a:ext cx="338072" cy="998041"/>
          </a:xfrm>
          <a:custGeom>
            <a:avLst/>
            <a:gdLst>
              <a:gd name="connsiteX0" fmla="*/ 90418 w 338072"/>
              <a:gd name="connsiteY0" fmla="*/ 1089 h 998041"/>
              <a:gd name="connsiteX1" fmla="*/ 23743 w 338072"/>
              <a:gd name="connsiteY1" fmla="*/ 353514 h 998041"/>
              <a:gd name="connsiteX2" fmla="*/ 144393 w 338072"/>
              <a:gd name="connsiteY2" fmla="*/ 639264 h 998041"/>
              <a:gd name="connsiteX3" fmla="*/ 74543 w 338072"/>
              <a:gd name="connsiteY3" fmla="*/ 556714 h 998041"/>
              <a:gd name="connsiteX4" fmla="*/ 338068 w 338072"/>
              <a:gd name="connsiteY4" fmla="*/ 998039 h 998041"/>
              <a:gd name="connsiteX5" fmla="*/ 80893 w 338072"/>
              <a:gd name="connsiteY5" fmla="*/ 550364 h 998041"/>
              <a:gd name="connsiteX6" fmla="*/ 4693 w 338072"/>
              <a:gd name="connsiteY6" fmla="*/ 420189 h 998041"/>
              <a:gd name="connsiteX7" fmla="*/ 7868 w 338072"/>
              <a:gd name="connsiteY7" fmla="*/ 436064 h 998041"/>
              <a:gd name="connsiteX8" fmla="*/ 4693 w 338072"/>
              <a:gd name="connsiteY8" fmla="*/ 280489 h 998041"/>
              <a:gd name="connsiteX9" fmla="*/ 11043 w 338072"/>
              <a:gd name="connsiteY9" fmla="*/ 331289 h 998041"/>
              <a:gd name="connsiteX10" fmla="*/ 33268 w 338072"/>
              <a:gd name="connsiteY10" fmla="*/ 245564 h 998041"/>
              <a:gd name="connsiteX11" fmla="*/ 90418 w 338072"/>
              <a:gd name="connsiteY11" fmla="*/ 1089 h 9980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38072" h="998041">
                <a:moveTo>
                  <a:pt x="90418" y="1089"/>
                </a:moveTo>
                <a:cubicBezTo>
                  <a:pt x="88830" y="19081"/>
                  <a:pt x="14747" y="247152"/>
                  <a:pt x="23743" y="353514"/>
                </a:cubicBezTo>
                <a:cubicBezTo>
                  <a:pt x="32739" y="459877"/>
                  <a:pt x="135926" y="605397"/>
                  <a:pt x="144393" y="639264"/>
                </a:cubicBezTo>
                <a:cubicBezTo>
                  <a:pt x="152860" y="673131"/>
                  <a:pt x="42264" y="496918"/>
                  <a:pt x="74543" y="556714"/>
                </a:cubicBezTo>
                <a:cubicBezTo>
                  <a:pt x="106822" y="616510"/>
                  <a:pt x="337010" y="999097"/>
                  <a:pt x="338068" y="998039"/>
                </a:cubicBezTo>
                <a:cubicBezTo>
                  <a:pt x="339126" y="996981"/>
                  <a:pt x="136456" y="646672"/>
                  <a:pt x="80893" y="550364"/>
                </a:cubicBezTo>
                <a:cubicBezTo>
                  <a:pt x="25330" y="454056"/>
                  <a:pt x="16864" y="439239"/>
                  <a:pt x="4693" y="420189"/>
                </a:cubicBezTo>
                <a:cubicBezTo>
                  <a:pt x="-7478" y="401139"/>
                  <a:pt x="7868" y="459347"/>
                  <a:pt x="7868" y="436064"/>
                </a:cubicBezTo>
                <a:cubicBezTo>
                  <a:pt x="7868" y="412781"/>
                  <a:pt x="4164" y="297951"/>
                  <a:pt x="4693" y="280489"/>
                </a:cubicBezTo>
                <a:cubicBezTo>
                  <a:pt x="5222" y="263027"/>
                  <a:pt x="6281" y="337110"/>
                  <a:pt x="11043" y="331289"/>
                </a:cubicBezTo>
                <a:cubicBezTo>
                  <a:pt x="15805" y="325468"/>
                  <a:pt x="17922" y="297952"/>
                  <a:pt x="33268" y="245564"/>
                </a:cubicBezTo>
                <a:cubicBezTo>
                  <a:pt x="48614" y="193177"/>
                  <a:pt x="92006" y="-16903"/>
                  <a:pt x="90418" y="108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32" name="フリーフォーム 1631">
            <a:extLst>
              <a:ext uri="{FF2B5EF4-FFF2-40B4-BE49-F238E27FC236}">
                <a16:creationId xmlns:a16="http://schemas.microsoft.com/office/drawing/2014/main" id="{ABA3521F-6319-D9E7-5196-4F9077084F29}"/>
              </a:ext>
            </a:extLst>
          </p:cNvPr>
          <p:cNvSpPr/>
          <p:nvPr/>
        </p:nvSpPr>
        <p:spPr>
          <a:xfrm>
            <a:off x="2701070" y="728969"/>
            <a:ext cx="472880" cy="150676"/>
          </a:xfrm>
          <a:custGeom>
            <a:avLst/>
            <a:gdLst>
              <a:gd name="connsiteX0" fmla="*/ 464405 w 472880"/>
              <a:gd name="connsiteY0" fmla="*/ 1281 h 150676"/>
              <a:gd name="connsiteX1" fmla="*/ 64355 w 472880"/>
              <a:gd name="connsiteY1" fmla="*/ 87006 h 150676"/>
              <a:gd name="connsiteX2" fmla="*/ 10380 w 472880"/>
              <a:gd name="connsiteY2" fmla="*/ 150506 h 150676"/>
              <a:gd name="connsiteX3" fmla="*/ 165955 w 472880"/>
              <a:gd name="connsiteY3" fmla="*/ 67956 h 150676"/>
              <a:gd name="connsiteX4" fmla="*/ 324705 w 472880"/>
              <a:gd name="connsiteY4" fmla="*/ 36206 h 150676"/>
              <a:gd name="connsiteX5" fmla="*/ 464405 w 472880"/>
              <a:gd name="connsiteY5" fmla="*/ 1281 h 1506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2880" h="150676">
                <a:moveTo>
                  <a:pt x="464405" y="1281"/>
                </a:moveTo>
                <a:cubicBezTo>
                  <a:pt x="421013" y="9748"/>
                  <a:pt x="140026" y="62135"/>
                  <a:pt x="64355" y="87006"/>
                </a:cubicBezTo>
                <a:cubicBezTo>
                  <a:pt x="-11316" y="111877"/>
                  <a:pt x="-6553" y="153681"/>
                  <a:pt x="10380" y="150506"/>
                </a:cubicBezTo>
                <a:cubicBezTo>
                  <a:pt x="27313" y="147331"/>
                  <a:pt x="113567" y="87006"/>
                  <a:pt x="165955" y="67956"/>
                </a:cubicBezTo>
                <a:cubicBezTo>
                  <a:pt x="218342" y="48906"/>
                  <a:pt x="276551" y="43614"/>
                  <a:pt x="324705" y="36206"/>
                </a:cubicBezTo>
                <a:cubicBezTo>
                  <a:pt x="372859" y="28798"/>
                  <a:pt x="507797" y="-7186"/>
                  <a:pt x="464405" y="128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33" name="フリーフォーム 1632">
            <a:extLst>
              <a:ext uri="{FF2B5EF4-FFF2-40B4-BE49-F238E27FC236}">
                <a16:creationId xmlns:a16="http://schemas.microsoft.com/office/drawing/2014/main" id="{F8170D3A-FD8D-A55C-1DB0-775F30D12C36}"/>
              </a:ext>
            </a:extLst>
          </p:cNvPr>
          <p:cNvSpPr/>
          <p:nvPr/>
        </p:nvSpPr>
        <p:spPr>
          <a:xfrm>
            <a:off x="2534623" y="460368"/>
            <a:ext cx="647103" cy="309052"/>
          </a:xfrm>
          <a:custGeom>
            <a:avLst/>
            <a:gdLst>
              <a:gd name="connsiteX0" fmla="*/ 646727 w 647103"/>
              <a:gd name="connsiteY0" fmla="*/ 7 h 309052"/>
              <a:gd name="connsiteX1" fmla="*/ 240327 w 647103"/>
              <a:gd name="connsiteY1" fmla="*/ 79382 h 309052"/>
              <a:gd name="connsiteX2" fmla="*/ 2202 w 647103"/>
              <a:gd name="connsiteY2" fmla="*/ 307982 h 309052"/>
              <a:gd name="connsiteX3" fmla="*/ 129202 w 647103"/>
              <a:gd name="connsiteY3" fmla="*/ 161932 h 309052"/>
              <a:gd name="connsiteX4" fmla="*/ 256202 w 647103"/>
              <a:gd name="connsiteY4" fmla="*/ 85732 h 309052"/>
              <a:gd name="connsiteX5" fmla="*/ 164127 w 647103"/>
              <a:gd name="connsiteY5" fmla="*/ 82557 h 309052"/>
              <a:gd name="connsiteX6" fmla="*/ 646727 w 647103"/>
              <a:gd name="connsiteY6" fmla="*/ 7 h 3090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47103" h="309052">
                <a:moveTo>
                  <a:pt x="646727" y="7"/>
                </a:moveTo>
                <a:cubicBezTo>
                  <a:pt x="659427" y="-522"/>
                  <a:pt x="347748" y="28053"/>
                  <a:pt x="240327" y="79382"/>
                </a:cubicBezTo>
                <a:cubicBezTo>
                  <a:pt x="132906" y="130711"/>
                  <a:pt x="20723" y="294224"/>
                  <a:pt x="2202" y="307982"/>
                </a:cubicBezTo>
                <a:cubicBezTo>
                  <a:pt x="-16319" y="321740"/>
                  <a:pt x="86869" y="198974"/>
                  <a:pt x="129202" y="161932"/>
                </a:cubicBezTo>
                <a:cubicBezTo>
                  <a:pt x="171535" y="124890"/>
                  <a:pt x="250381" y="98961"/>
                  <a:pt x="256202" y="85732"/>
                </a:cubicBezTo>
                <a:cubicBezTo>
                  <a:pt x="262023" y="72503"/>
                  <a:pt x="96394" y="96844"/>
                  <a:pt x="164127" y="82557"/>
                </a:cubicBezTo>
                <a:cubicBezTo>
                  <a:pt x="231860" y="68270"/>
                  <a:pt x="634027" y="536"/>
                  <a:pt x="646727" y="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34" name="フリーフォーム 1633">
            <a:extLst>
              <a:ext uri="{FF2B5EF4-FFF2-40B4-BE49-F238E27FC236}">
                <a16:creationId xmlns:a16="http://schemas.microsoft.com/office/drawing/2014/main" id="{D58E511C-6D3D-1511-DC0F-06F344B6F1DE}"/>
              </a:ext>
            </a:extLst>
          </p:cNvPr>
          <p:cNvSpPr/>
          <p:nvPr/>
        </p:nvSpPr>
        <p:spPr>
          <a:xfrm>
            <a:off x="2498648" y="365125"/>
            <a:ext cx="1047827" cy="244042"/>
          </a:xfrm>
          <a:custGeom>
            <a:avLst/>
            <a:gdLst>
              <a:gd name="connsiteX0" fmla="*/ 1047827 w 1047827"/>
              <a:gd name="connsiteY0" fmla="*/ 0 h 244042"/>
              <a:gd name="connsiteX1" fmla="*/ 431877 w 1047827"/>
              <a:gd name="connsiteY1" fmla="*/ 25400 h 244042"/>
              <a:gd name="connsiteX2" fmla="*/ 6427 w 1047827"/>
              <a:gd name="connsiteY2" fmla="*/ 241300 h 244042"/>
              <a:gd name="connsiteX3" fmla="*/ 187402 w 1047827"/>
              <a:gd name="connsiteY3" fmla="*/ 139700 h 244042"/>
              <a:gd name="connsiteX4" fmla="*/ 352502 w 1047827"/>
              <a:gd name="connsiteY4" fmla="*/ 28575 h 244042"/>
              <a:gd name="connsiteX5" fmla="*/ 1047827 w 1047827"/>
              <a:gd name="connsiteY5" fmla="*/ 0 h 2440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47827" h="244042">
                <a:moveTo>
                  <a:pt x="1047827" y="0"/>
                </a:moveTo>
                <a:lnTo>
                  <a:pt x="431877" y="25400"/>
                </a:lnTo>
                <a:cubicBezTo>
                  <a:pt x="258310" y="65617"/>
                  <a:pt x="47173" y="222250"/>
                  <a:pt x="6427" y="241300"/>
                </a:cubicBezTo>
                <a:cubicBezTo>
                  <a:pt x="-34319" y="260350"/>
                  <a:pt x="129723" y="175154"/>
                  <a:pt x="187402" y="139700"/>
                </a:cubicBezTo>
                <a:cubicBezTo>
                  <a:pt x="245081" y="104246"/>
                  <a:pt x="214389" y="49742"/>
                  <a:pt x="352502" y="28575"/>
                </a:cubicBezTo>
                <a:cubicBezTo>
                  <a:pt x="490615" y="7408"/>
                  <a:pt x="1034598" y="529"/>
                  <a:pt x="1047827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35" name="フリーフォーム 1634">
            <a:extLst>
              <a:ext uri="{FF2B5EF4-FFF2-40B4-BE49-F238E27FC236}">
                <a16:creationId xmlns:a16="http://schemas.microsoft.com/office/drawing/2014/main" id="{18216582-165E-298E-94DA-80E5A4BEB730}"/>
              </a:ext>
            </a:extLst>
          </p:cNvPr>
          <p:cNvSpPr/>
          <p:nvPr/>
        </p:nvSpPr>
        <p:spPr>
          <a:xfrm>
            <a:off x="2571548" y="644907"/>
            <a:ext cx="617535" cy="181087"/>
          </a:xfrm>
          <a:custGeom>
            <a:avLst/>
            <a:gdLst>
              <a:gd name="connsiteX0" fmla="*/ 609802 w 617535"/>
              <a:gd name="connsiteY0" fmla="*/ 2793 h 181087"/>
              <a:gd name="connsiteX1" fmla="*/ 66877 w 617535"/>
              <a:gd name="connsiteY1" fmla="*/ 152018 h 181087"/>
              <a:gd name="connsiteX2" fmla="*/ 12902 w 617535"/>
              <a:gd name="connsiteY2" fmla="*/ 180593 h 181087"/>
              <a:gd name="connsiteX3" fmla="*/ 104977 w 617535"/>
              <a:gd name="connsiteY3" fmla="*/ 142493 h 181087"/>
              <a:gd name="connsiteX4" fmla="*/ 562177 w 617535"/>
              <a:gd name="connsiteY4" fmla="*/ 34543 h 181087"/>
              <a:gd name="connsiteX5" fmla="*/ 400252 w 617535"/>
              <a:gd name="connsiteY5" fmla="*/ 50418 h 181087"/>
              <a:gd name="connsiteX6" fmla="*/ 609802 w 617535"/>
              <a:gd name="connsiteY6" fmla="*/ 2793 h 1810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17535" h="181087">
                <a:moveTo>
                  <a:pt x="609802" y="2793"/>
                </a:moveTo>
                <a:cubicBezTo>
                  <a:pt x="554239" y="19726"/>
                  <a:pt x="166360" y="122385"/>
                  <a:pt x="66877" y="152018"/>
                </a:cubicBezTo>
                <a:cubicBezTo>
                  <a:pt x="-32606" y="181651"/>
                  <a:pt x="6552" y="182181"/>
                  <a:pt x="12902" y="180593"/>
                </a:cubicBezTo>
                <a:cubicBezTo>
                  <a:pt x="19252" y="179006"/>
                  <a:pt x="13431" y="166835"/>
                  <a:pt x="104977" y="142493"/>
                </a:cubicBezTo>
                <a:cubicBezTo>
                  <a:pt x="196523" y="118151"/>
                  <a:pt x="512964" y="49889"/>
                  <a:pt x="562177" y="34543"/>
                </a:cubicBezTo>
                <a:cubicBezTo>
                  <a:pt x="611390" y="19197"/>
                  <a:pt x="397077" y="49360"/>
                  <a:pt x="400252" y="50418"/>
                </a:cubicBezTo>
                <a:cubicBezTo>
                  <a:pt x="403427" y="51476"/>
                  <a:pt x="665365" y="-14140"/>
                  <a:pt x="609802" y="279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36" name="フリーフォーム 1635">
            <a:extLst>
              <a:ext uri="{FF2B5EF4-FFF2-40B4-BE49-F238E27FC236}">
                <a16:creationId xmlns:a16="http://schemas.microsoft.com/office/drawing/2014/main" id="{E1C344DF-885F-040F-BC7C-014D54166C08}"/>
              </a:ext>
            </a:extLst>
          </p:cNvPr>
          <p:cNvSpPr/>
          <p:nvPr/>
        </p:nvSpPr>
        <p:spPr>
          <a:xfrm>
            <a:off x="3597275" y="2406650"/>
            <a:ext cx="63577" cy="63790"/>
          </a:xfrm>
          <a:custGeom>
            <a:avLst/>
            <a:gdLst>
              <a:gd name="connsiteX0" fmla="*/ 0 w 63577"/>
              <a:gd name="connsiteY0" fmla="*/ 0 h 63790"/>
              <a:gd name="connsiteX1" fmla="*/ 63500 w 63577"/>
              <a:gd name="connsiteY1" fmla="*/ 63500 h 63790"/>
              <a:gd name="connsiteX2" fmla="*/ 0 w 63577"/>
              <a:gd name="connsiteY2" fmla="*/ 0 h 637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63577" h="63790">
                <a:moveTo>
                  <a:pt x="0" y="0"/>
                </a:moveTo>
                <a:cubicBezTo>
                  <a:pt x="0" y="0"/>
                  <a:pt x="60854" y="58208"/>
                  <a:pt x="63500" y="63500"/>
                </a:cubicBezTo>
                <a:cubicBezTo>
                  <a:pt x="66146" y="68792"/>
                  <a:pt x="0" y="0"/>
                  <a:pt x="0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37" name="フリーフォーム 1636">
            <a:extLst>
              <a:ext uri="{FF2B5EF4-FFF2-40B4-BE49-F238E27FC236}">
                <a16:creationId xmlns:a16="http://schemas.microsoft.com/office/drawing/2014/main" id="{B91FE304-786C-B3B0-A730-1F70BB319223}"/>
              </a:ext>
            </a:extLst>
          </p:cNvPr>
          <p:cNvSpPr/>
          <p:nvPr/>
        </p:nvSpPr>
        <p:spPr>
          <a:xfrm>
            <a:off x="4060700" y="2182840"/>
            <a:ext cx="39804" cy="170948"/>
          </a:xfrm>
          <a:custGeom>
            <a:avLst/>
            <a:gdLst>
              <a:gd name="connsiteX0" fmla="*/ 125 w 39804"/>
              <a:gd name="connsiteY0" fmla="*/ 1560 h 170948"/>
              <a:gd name="connsiteX1" fmla="*/ 38225 w 39804"/>
              <a:gd name="connsiteY1" fmla="*/ 103160 h 170948"/>
              <a:gd name="connsiteX2" fmla="*/ 31875 w 39804"/>
              <a:gd name="connsiteY2" fmla="*/ 169835 h 170948"/>
              <a:gd name="connsiteX3" fmla="*/ 25525 w 39804"/>
              <a:gd name="connsiteY3" fmla="*/ 49185 h 170948"/>
              <a:gd name="connsiteX4" fmla="*/ 125 w 39804"/>
              <a:gd name="connsiteY4" fmla="*/ 1560 h 1709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9804" h="170948">
                <a:moveTo>
                  <a:pt x="125" y="1560"/>
                </a:moveTo>
                <a:cubicBezTo>
                  <a:pt x="2242" y="10556"/>
                  <a:pt x="32933" y="75114"/>
                  <a:pt x="38225" y="103160"/>
                </a:cubicBezTo>
                <a:cubicBezTo>
                  <a:pt x="43517" y="131206"/>
                  <a:pt x="33992" y="178831"/>
                  <a:pt x="31875" y="169835"/>
                </a:cubicBezTo>
                <a:cubicBezTo>
                  <a:pt x="29758" y="160839"/>
                  <a:pt x="27642" y="74056"/>
                  <a:pt x="25525" y="49185"/>
                </a:cubicBezTo>
                <a:cubicBezTo>
                  <a:pt x="23408" y="24314"/>
                  <a:pt x="-1992" y="-7436"/>
                  <a:pt x="125" y="1560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38" name="フリーフォーム 1637">
            <a:extLst>
              <a:ext uri="{FF2B5EF4-FFF2-40B4-BE49-F238E27FC236}">
                <a16:creationId xmlns:a16="http://schemas.microsoft.com/office/drawing/2014/main" id="{74570CC8-AD58-D524-229E-A877A1296C04}"/>
              </a:ext>
            </a:extLst>
          </p:cNvPr>
          <p:cNvSpPr/>
          <p:nvPr/>
        </p:nvSpPr>
        <p:spPr>
          <a:xfrm>
            <a:off x="2730409" y="2294673"/>
            <a:ext cx="16292" cy="171050"/>
          </a:xfrm>
          <a:custGeom>
            <a:avLst/>
            <a:gdLst>
              <a:gd name="connsiteX0" fmla="*/ 3266 w 16292"/>
              <a:gd name="connsiteY0" fmla="*/ 852 h 171050"/>
              <a:gd name="connsiteX1" fmla="*/ 9616 w 16292"/>
              <a:gd name="connsiteY1" fmla="*/ 96102 h 171050"/>
              <a:gd name="connsiteX2" fmla="*/ 12791 w 16292"/>
              <a:gd name="connsiteY2" fmla="*/ 169127 h 171050"/>
              <a:gd name="connsiteX3" fmla="*/ 9616 w 16292"/>
              <a:gd name="connsiteY3" fmla="*/ 146902 h 171050"/>
              <a:gd name="connsiteX4" fmla="*/ 91 w 16292"/>
              <a:gd name="connsiteY4" fmla="*/ 115152 h 171050"/>
              <a:gd name="connsiteX5" fmla="*/ 15966 w 16292"/>
              <a:gd name="connsiteY5" fmla="*/ 51652 h 171050"/>
              <a:gd name="connsiteX6" fmla="*/ 3266 w 16292"/>
              <a:gd name="connsiteY6" fmla="*/ 852 h 171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6292" h="171050">
                <a:moveTo>
                  <a:pt x="3266" y="852"/>
                </a:moveTo>
                <a:cubicBezTo>
                  <a:pt x="2208" y="8260"/>
                  <a:pt x="8029" y="68056"/>
                  <a:pt x="9616" y="96102"/>
                </a:cubicBezTo>
                <a:cubicBezTo>
                  <a:pt x="11203" y="124148"/>
                  <a:pt x="12791" y="169127"/>
                  <a:pt x="12791" y="169127"/>
                </a:cubicBezTo>
                <a:cubicBezTo>
                  <a:pt x="12791" y="177594"/>
                  <a:pt x="11733" y="155898"/>
                  <a:pt x="9616" y="146902"/>
                </a:cubicBezTo>
                <a:cubicBezTo>
                  <a:pt x="7499" y="137906"/>
                  <a:pt x="-967" y="131027"/>
                  <a:pt x="91" y="115152"/>
                </a:cubicBezTo>
                <a:cubicBezTo>
                  <a:pt x="1149" y="99277"/>
                  <a:pt x="13320" y="66998"/>
                  <a:pt x="15966" y="51652"/>
                </a:cubicBezTo>
                <a:cubicBezTo>
                  <a:pt x="18612" y="36306"/>
                  <a:pt x="4324" y="-6556"/>
                  <a:pt x="3266" y="852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39" name="フリーフォーム 1638">
            <a:extLst>
              <a:ext uri="{FF2B5EF4-FFF2-40B4-BE49-F238E27FC236}">
                <a16:creationId xmlns:a16="http://schemas.microsoft.com/office/drawing/2014/main" id="{1D15B02F-DBE7-54FE-E1F8-BA51945A837B}"/>
              </a:ext>
            </a:extLst>
          </p:cNvPr>
          <p:cNvSpPr/>
          <p:nvPr/>
        </p:nvSpPr>
        <p:spPr>
          <a:xfrm>
            <a:off x="3235031" y="2730495"/>
            <a:ext cx="70144" cy="111764"/>
          </a:xfrm>
          <a:custGeom>
            <a:avLst/>
            <a:gdLst>
              <a:gd name="connsiteX0" fmla="*/ 70144 w 70144"/>
              <a:gd name="connsiteY0" fmla="*/ 5 h 111764"/>
              <a:gd name="connsiteX1" fmla="*/ 35219 w 70144"/>
              <a:gd name="connsiteY1" fmla="*/ 53980 h 111764"/>
              <a:gd name="connsiteX2" fmla="*/ 294 w 70144"/>
              <a:gd name="connsiteY2" fmla="*/ 111130 h 111764"/>
              <a:gd name="connsiteX3" fmla="*/ 19344 w 70144"/>
              <a:gd name="connsiteY3" fmla="*/ 82555 h 111764"/>
              <a:gd name="connsiteX4" fmla="*/ 35219 w 70144"/>
              <a:gd name="connsiteY4" fmla="*/ 50805 h 111764"/>
              <a:gd name="connsiteX5" fmla="*/ 70144 w 70144"/>
              <a:gd name="connsiteY5" fmla="*/ 5 h 1117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0144" h="111764">
                <a:moveTo>
                  <a:pt x="70144" y="5"/>
                </a:moveTo>
                <a:cubicBezTo>
                  <a:pt x="70144" y="534"/>
                  <a:pt x="46861" y="35459"/>
                  <a:pt x="35219" y="53980"/>
                </a:cubicBezTo>
                <a:cubicBezTo>
                  <a:pt x="23577" y="72501"/>
                  <a:pt x="2940" y="106368"/>
                  <a:pt x="294" y="111130"/>
                </a:cubicBezTo>
                <a:cubicBezTo>
                  <a:pt x="-2352" y="115892"/>
                  <a:pt x="13523" y="92609"/>
                  <a:pt x="19344" y="82555"/>
                </a:cubicBezTo>
                <a:cubicBezTo>
                  <a:pt x="25165" y="72501"/>
                  <a:pt x="27811" y="61388"/>
                  <a:pt x="35219" y="50805"/>
                </a:cubicBezTo>
                <a:cubicBezTo>
                  <a:pt x="42627" y="40222"/>
                  <a:pt x="70144" y="-524"/>
                  <a:pt x="70144" y="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40" name="フリーフォーム 1639">
            <a:extLst>
              <a:ext uri="{FF2B5EF4-FFF2-40B4-BE49-F238E27FC236}">
                <a16:creationId xmlns:a16="http://schemas.microsoft.com/office/drawing/2014/main" id="{50FF0F15-7CD9-6961-FA2E-42F46330A435}"/>
              </a:ext>
            </a:extLst>
          </p:cNvPr>
          <p:cNvSpPr/>
          <p:nvPr/>
        </p:nvSpPr>
        <p:spPr>
          <a:xfrm>
            <a:off x="3375023" y="2762123"/>
            <a:ext cx="104842" cy="111423"/>
          </a:xfrm>
          <a:custGeom>
            <a:avLst/>
            <a:gdLst>
              <a:gd name="connsiteX0" fmla="*/ 2 w 104842"/>
              <a:gd name="connsiteY0" fmla="*/ 127 h 111423"/>
              <a:gd name="connsiteX1" fmla="*/ 98427 w 104842"/>
              <a:gd name="connsiteY1" fmla="*/ 66802 h 111423"/>
              <a:gd name="connsiteX2" fmla="*/ 95252 w 104842"/>
              <a:gd name="connsiteY2" fmla="*/ 111252 h 111423"/>
              <a:gd name="connsiteX3" fmla="*/ 95252 w 104842"/>
              <a:gd name="connsiteY3" fmla="*/ 50927 h 111423"/>
              <a:gd name="connsiteX4" fmla="*/ 2 w 104842"/>
              <a:gd name="connsiteY4" fmla="*/ 127 h 1114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4842" h="111423">
                <a:moveTo>
                  <a:pt x="2" y="127"/>
                </a:moveTo>
                <a:cubicBezTo>
                  <a:pt x="531" y="2773"/>
                  <a:pt x="82552" y="48281"/>
                  <a:pt x="98427" y="66802"/>
                </a:cubicBezTo>
                <a:cubicBezTo>
                  <a:pt x="114302" y="85323"/>
                  <a:pt x="95781" y="113898"/>
                  <a:pt x="95252" y="111252"/>
                </a:cubicBezTo>
                <a:cubicBezTo>
                  <a:pt x="94723" y="108606"/>
                  <a:pt x="109539" y="65214"/>
                  <a:pt x="95252" y="50927"/>
                </a:cubicBezTo>
                <a:cubicBezTo>
                  <a:pt x="80965" y="36640"/>
                  <a:pt x="-527" y="-2519"/>
                  <a:pt x="2" y="127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41" name="フリーフォーム 1640">
            <a:extLst>
              <a:ext uri="{FF2B5EF4-FFF2-40B4-BE49-F238E27FC236}">
                <a16:creationId xmlns:a16="http://schemas.microsoft.com/office/drawing/2014/main" id="{26630E75-E2D4-56F4-0CEA-C786978601DD}"/>
              </a:ext>
            </a:extLst>
          </p:cNvPr>
          <p:cNvSpPr/>
          <p:nvPr/>
        </p:nvSpPr>
        <p:spPr>
          <a:xfrm>
            <a:off x="3692411" y="2876208"/>
            <a:ext cx="273780" cy="219529"/>
          </a:xfrm>
          <a:custGeom>
            <a:avLst/>
            <a:gdLst>
              <a:gd name="connsiteX0" fmla="*/ 273164 w 273780"/>
              <a:gd name="connsiteY0" fmla="*/ 342 h 219529"/>
              <a:gd name="connsiteX1" fmla="*/ 136639 w 273780"/>
              <a:gd name="connsiteY1" fmla="*/ 178142 h 219529"/>
              <a:gd name="connsiteX2" fmla="*/ 114 w 273780"/>
              <a:gd name="connsiteY2" fmla="*/ 219417 h 219529"/>
              <a:gd name="connsiteX3" fmla="*/ 114414 w 273780"/>
              <a:gd name="connsiteY3" fmla="*/ 171792 h 219529"/>
              <a:gd name="connsiteX4" fmla="*/ 184264 w 273780"/>
              <a:gd name="connsiteY4" fmla="*/ 133692 h 219529"/>
              <a:gd name="connsiteX5" fmla="*/ 273164 w 273780"/>
              <a:gd name="connsiteY5" fmla="*/ 342 h 2195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73780" h="219529">
                <a:moveTo>
                  <a:pt x="273164" y="342"/>
                </a:moveTo>
                <a:cubicBezTo>
                  <a:pt x="265226" y="7750"/>
                  <a:pt x="182147" y="141630"/>
                  <a:pt x="136639" y="178142"/>
                </a:cubicBezTo>
                <a:cubicBezTo>
                  <a:pt x="91131" y="214654"/>
                  <a:pt x="3818" y="220475"/>
                  <a:pt x="114" y="219417"/>
                </a:cubicBezTo>
                <a:cubicBezTo>
                  <a:pt x="-3590" y="218359"/>
                  <a:pt x="83722" y="186079"/>
                  <a:pt x="114414" y="171792"/>
                </a:cubicBezTo>
                <a:cubicBezTo>
                  <a:pt x="145106" y="157505"/>
                  <a:pt x="158335" y="159621"/>
                  <a:pt x="184264" y="133692"/>
                </a:cubicBezTo>
                <a:cubicBezTo>
                  <a:pt x="210193" y="107763"/>
                  <a:pt x="281102" y="-7066"/>
                  <a:pt x="273164" y="34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42" name="フリーフォーム 1641">
            <a:extLst>
              <a:ext uri="{FF2B5EF4-FFF2-40B4-BE49-F238E27FC236}">
                <a16:creationId xmlns:a16="http://schemas.microsoft.com/office/drawing/2014/main" id="{8A5EB298-EB37-7FE9-C4F1-B8FDF7EC7BD1}"/>
              </a:ext>
            </a:extLst>
          </p:cNvPr>
          <p:cNvSpPr/>
          <p:nvPr/>
        </p:nvSpPr>
        <p:spPr>
          <a:xfrm>
            <a:off x="2301601" y="289657"/>
            <a:ext cx="991904" cy="342348"/>
          </a:xfrm>
          <a:custGeom>
            <a:avLst/>
            <a:gdLst>
              <a:gd name="connsiteX0" fmla="*/ 990874 w 991904"/>
              <a:gd name="connsiteY0" fmla="*/ 116743 h 342348"/>
              <a:gd name="connsiteX1" fmla="*/ 632099 w 991904"/>
              <a:gd name="connsiteY1" fmla="*/ 24668 h 342348"/>
              <a:gd name="connsiteX2" fmla="*/ 178074 w 991904"/>
              <a:gd name="connsiteY2" fmla="*/ 237393 h 342348"/>
              <a:gd name="connsiteX3" fmla="*/ 289199 w 991904"/>
              <a:gd name="connsiteY3" fmla="*/ 167543 h 342348"/>
              <a:gd name="connsiteX4" fmla="*/ 274 w 991904"/>
              <a:gd name="connsiteY4" fmla="*/ 342168 h 342348"/>
              <a:gd name="connsiteX5" fmla="*/ 349524 w 991904"/>
              <a:gd name="connsiteY5" fmla="*/ 129443 h 342348"/>
              <a:gd name="connsiteX6" fmla="*/ 549549 w 991904"/>
              <a:gd name="connsiteY6" fmla="*/ 2443 h 342348"/>
              <a:gd name="connsiteX7" fmla="*/ 501924 w 991904"/>
              <a:gd name="connsiteY7" fmla="*/ 43718 h 342348"/>
              <a:gd name="connsiteX8" fmla="*/ 733699 w 991904"/>
              <a:gd name="connsiteY8" fmla="*/ 18318 h 342348"/>
              <a:gd name="connsiteX9" fmla="*/ 990874 w 991904"/>
              <a:gd name="connsiteY9" fmla="*/ 116743 h 3423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991904" h="342348">
                <a:moveTo>
                  <a:pt x="990874" y="116743"/>
                </a:moveTo>
                <a:cubicBezTo>
                  <a:pt x="973941" y="117801"/>
                  <a:pt x="767566" y="4560"/>
                  <a:pt x="632099" y="24668"/>
                </a:cubicBezTo>
                <a:cubicBezTo>
                  <a:pt x="496632" y="44776"/>
                  <a:pt x="235224" y="213581"/>
                  <a:pt x="178074" y="237393"/>
                </a:cubicBezTo>
                <a:cubicBezTo>
                  <a:pt x="120924" y="261205"/>
                  <a:pt x="318832" y="150081"/>
                  <a:pt x="289199" y="167543"/>
                </a:cubicBezTo>
                <a:cubicBezTo>
                  <a:pt x="259566" y="185005"/>
                  <a:pt x="-9780" y="348518"/>
                  <a:pt x="274" y="342168"/>
                </a:cubicBezTo>
                <a:cubicBezTo>
                  <a:pt x="10328" y="335818"/>
                  <a:pt x="257978" y="186064"/>
                  <a:pt x="349524" y="129443"/>
                </a:cubicBezTo>
                <a:cubicBezTo>
                  <a:pt x="441070" y="72822"/>
                  <a:pt x="524149" y="16730"/>
                  <a:pt x="549549" y="2443"/>
                </a:cubicBezTo>
                <a:cubicBezTo>
                  <a:pt x="574949" y="-11844"/>
                  <a:pt x="471232" y="41072"/>
                  <a:pt x="501924" y="43718"/>
                </a:cubicBezTo>
                <a:cubicBezTo>
                  <a:pt x="532616" y="46364"/>
                  <a:pt x="655912" y="5089"/>
                  <a:pt x="733699" y="18318"/>
                </a:cubicBezTo>
                <a:cubicBezTo>
                  <a:pt x="811486" y="31547"/>
                  <a:pt x="1007807" y="115685"/>
                  <a:pt x="990874" y="11674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43" name="フリーフォーム 1642">
            <a:extLst>
              <a:ext uri="{FF2B5EF4-FFF2-40B4-BE49-F238E27FC236}">
                <a16:creationId xmlns:a16="http://schemas.microsoft.com/office/drawing/2014/main" id="{3C00DA03-C219-ABCB-8030-9F1852425FB7}"/>
              </a:ext>
            </a:extLst>
          </p:cNvPr>
          <p:cNvSpPr/>
          <p:nvPr/>
        </p:nvSpPr>
        <p:spPr>
          <a:xfrm>
            <a:off x="2471304" y="702490"/>
            <a:ext cx="815174" cy="241226"/>
          </a:xfrm>
          <a:custGeom>
            <a:avLst/>
            <a:gdLst>
              <a:gd name="connsiteX0" fmla="*/ 773546 w 815174"/>
              <a:gd name="connsiteY0" fmla="*/ 5535 h 241226"/>
              <a:gd name="connsiteX1" fmla="*/ 125846 w 815174"/>
              <a:gd name="connsiteY1" fmla="*/ 100785 h 241226"/>
              <a:gd name="connsiteX2" fmla="*/ 2021 w 815174"/>
              <a:gd name="connsiteY2" fmla="*/ 240485 h 241226"/>
              <a:gd name="connsiteX3" fmla="*/ 71871 w 815174"/>
              <a:gd name="connsiteY3" fmla="*/ 151585 h 241226"/>
              <a:gd name="connsiteX4" fmla="*/ 351271 w 815174"/>
              <a:gd name="connsiteY4" fmla="*/ 53160 h 241226"/>
              <a:gd name="connsiteX5" fmla="*/ 706871 w 815174"/>
              <a:gd name="connsiteY5" fmla="*/ 18235 h 241226"/>
              <a:gd name="connsiteX6" fmla="*/ 773546 w 815174"/>
              <a:gd name="connsiteY6" fmla="*/ 5535 h 2412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815174" h="241226">
                <a:moveTo>
                  <a:pt x="773546" y="5535"/>
                </a:moveTo>
                <a:cubicBezTo>
                  <a:pt x="676709" y="19293"/>
                  <a:pt x="254433" y="61627"/>
                  <a:pt x="125846" y="100785"/>
                </a:cubicBezTo>
                <a:cubicBezTo>
                  <a:pt x="-2741" y="139943"/>
                  <a:pt x="11017" y="232018"/>
                  <a:pt x="2021" y="240485"/>
                </a:cubicBezTo>
                <a:cubicBezTo>
                  <a:pt x="-6975" y="248952"/>
                  <a:pt x="13663" y="182806"/>
                  <a:pt x="71871" y="151585"/>
                </a:cubicBezTo>
                <a:cubicBezTo>
                  <a:pt x="130079" y="120364"/>
                  <a:pt x="245438" y="75385"/>
                  <a:pt x="351271" y="53160"/>
                </a:cubicBezTo>
                <a:cubicBezTo>
                  <a:pt x="457104" y="30935"/>
                  <a:pt x="636492" y="29877"/>
                  <a:pt x="706871" y="18235"/>
                </a:cubicBezTo>
                <a:cubicBezTo>
                  <a:pt x="777250" y="6593"/>
                  <a:pt x="870383" y="-8223"/>
                  <a:pt x="773546" y="553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44" name="フリーフォーム 1643">
            <a:extLst>
              <a:ext uri="{FF2B5EF4-FFF2-40B4-BE49-F238E27FC236}">
                <a16:creationId xmlns:a16="http://schemas.microsoft.com/office/drawing/2014/main" id="{F985D9F1-6404-B159-8A23-2845950BC2F9}"/>
              </a:ext>
            </a:extLst>
          </p:cNvPr>
          <p:cNvSpPr/>
          <p:nvPr/>
        </p:nvSpPr>
        <p:spPr>
          <a:xfrm>
            <a:off x="2101968" y="549186"/>
            <a:ext cx="434095" cy="829997"/>
          </a:xfrm>
          <a:custGeom>
            <a:avLst/>
            <a:gdLst>
              <a:gd name="connsiteX0" fmla="*/ 431682 w 434095"/>
              <a:gd name="connsiteY0" fmla="*/ 9614 h 829997"/>
              <a:gd name="connsiteX1" fmla="*/ 28457 w 434095"/>
              <a:gd name="connsiteY1" fmla="*/ 790664 h 829997"/>
              <a:gd name="connsiteX2" fmla="*/ 66557 w 434095"/>
              <a:gd name="connsiteY2" fmla="*/ 663664 h 829997"/>
              <a:gd name="connsiteX3" fmla="*/ 333257 w 434095"/>
              <a:gd name="connsiteY3" fmla="*/ 228689 h 829997"/>
              <a:gd name="connsiteX4" fmla="*/ 203082 w 434095"/>
              <a:gd name="connsiteY4" fmla="*/ 346164 h 829997"/>
              <a:gd name="connsiteX5" fmla="*/ 431682 w 434095"/>
              <a:gd name="connsiteY5" fmla="*/ 9614 h 8299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4095" h="829997">
                <a:moveTo>
                  <a:pt x="431682" y="9614"/>
                </a:moveTo>
                <a:cubicBezTo>
                  <a:pt x="402578" y="83697"/>
                  <a:pt x="89311" y="681656"/>
                  <a:pt x="28457" y="790664"/>
                </a:cubicBezTo>
                <a:cubicBezTo>
                  <a:pt x="-32397" y="899672"/>
                  <a:pt x="15757" y="757326"/>
                  <a:pt x="66557" y="663664"/>
                </a:cubicBezTo>
                <a:cubicBezTo>
                  <a:pt x="117357" y="570002"/>
                  <a:pt x="310503" y="281606"/>
                  <a:pt x="333257" y="228689"/>
                </a:cubicBezTo>
                <a:cubicBezTo>
                  <a:pt x="356011" y="175772"/>
                  <a:pt x="188795" y="379501"/>
                  <a:pt x="203082" y="346164"/>
                </a:cubicBezTo>
                <a:cubicBezTo>
                  <a:pt x="217369" y="312827"/>
                  <a:pt x="460786" y="-64469"/>
                  <a:pt x="431682" y="961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46" name="フリーフォーム 1645">
            <a:extLst>
              <a:ext uri="{FF2B5EF4-FFF2-40B4-BE49-F238E27FC236}">
                <a16:creationId xmlns:a16="http://schemas.microsoft.com/office/drawing/2014/main" id="{41D7DCD7-83FC-BA5E-DB8F-B81BA1B78563}"/>
              </a:ext>
            </a:extLst>
          </p:cNvPr>
          <p:cNvSpPr/>
          <p:nvPr/>
        </p:nvSpPr>
        <p:spPr>
          <a:xfrm>
            <a:off x="2463769" y="939795"/>
            <a:ext cx="900484" cy="139705"/>
          </a:xfrm>
          <a:custGeom>
            <a:avLst/>
            <a:gdLst>
              <a:gd name="connsiteX0" fmla="*/ 898556 w 900484"/>
              <a:gd name="connsiteY0" fmla="*/ 5 h 139705"/>
              <a:gd name="connsiteX1" fmla="*/ 508031 w 900484"/>
              <a:gd name="connsiteY1" fmla="*/ 44455 h 139705"/>
              <a:gd name="connsiteX2" fmla="*/ 298481 w 900484"/>
              <a:gd name="connsiteY2" fmla="*/ 57155 h 139705"/>
              <a:gd name="connsiteX3" fmla="*/ 403256 w 900484"/>
              <a:gd name="connsiteY3" fmla="*/ 31755 h 139705"/>
              <a:gd name="connsiteX4" fmla="*/ 31 w 900484"/>
              <a:gd name="connsiteY4" fmla="*/ 139705 h 139705"/>
              <a:gd name="connsiteX5" fmla="*/ 381031 w 900484"/>
              <a:gd name="connsiteY5" fmla="*/ 28580 h 139705"/>
              <a:gd name="connsiteX6" fmla="*/ 368331 w 900484"/>
              <a:gd name="connsiteY6" fmla="*/ 60330 h 139705"/>
              <a:gd name="connsiteX7" fmla="*/ 330231 w 900484"/>
              <a:gd name="connsiteY7" fmla="*/ 47630 h 139705"/>
              <a:gd name="connsiteX8" fmla="*/ 898556 w 900484"/>
              <a:gd name="connsiteY8" fmla="*/ 5 h 1397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900484" h="139705">
                <a:moveTo>
                  <a:pt x="898556" y="5"/>
                </a:moveTo>
                <a:cubicBezTo>
                  <a:pt x="928189" y="-524"/>
                  <a:pt x="608043" y="34930"/>
                  <a:pt x="508031" y="44455"/>
                </a:cubicBezTo>
                <a:cubicBezTo>
                  <a:pt x="408019" y="53980"/>
                  <a:pt x="315943" y="59272"/>
                  <a:pt x="298481" y="57155"/>
                </a:cubicBezTo>
                <a:cubicBezTo>
                  <a:pt x="281019" y="55038"/>
                  <a:pt x="403256" y="31755"/>
                  <a:pt x="403256" y="31755"/>
                </a:cubicBezTo>
                <a:lnTo>
                  <a:pt x="31" y="139705"/>
                </a:lnTo>
                <a:cubicBezTo>
                  <a:pt x="-3673" y="139176"/>
                  <a:pt x="319648" y="41809"/>
                  <a:pt x="381031" y="28580"/>
                </a:cubicBezTo>
                <a:cubicBezTo>
                  <a:pt x="442414" y="15351"/>
                  <a:pt x="376798" y="57155"/>
                  <a:pt x="368331" y="60330"/>
                </a:cubicBezTo>
                <a:cubicBezTo>
                  <a:pt x="359864" y="63505"/>
                  <a:pt x="241860" y="57155"/>
                  <a:pt x="330231" y="47630"/>
                </a:cubicBezTo>
                <a:cubicBezTo>
                  <a:pt x="418602" y="38105"/>
                  <a:pt x="868923" y="534"/>
                  <a:pt x="898556" y="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47" name="フリーフォーム 1646">
            <a:extLst>
              <a:ext uri="{FF2B5EF4-FFF2-40B4-BE49-F238E27FC236}">
                <a16:creationId xmlns:a16="http://schemas.microsoft.com/office/drawing/2014/main" id="{AA4DBF7D-1F08-25CE-2D21-B87859E3D2CD}"/>
              </a:ext>
            </a:extLst>
          </p:cNvPr>
          <p:cNvSpPr/>
          <p:nvPr/>
        </p:nvSpPr>
        <p:spPr>
          <a:xfrm>
            <a:off x="896240" y="3235325"/>
            <a:ext cx="713568" cy="694302"/>
          </a:xfrm>
          <a:custGeom>
            <a:avLst/>
            <a:gdLst>
              <a:gd name="connsiteX0" fmla="*/ 713485 w 713568"/>
              <a:gd name="connsiteY0" fmla="*/ 0 h 694302"/>
              <a:gd name="connsiteX1" fmla="*/ 246760 w 713568"/>
              <a:gd name="connsiteY1" fmla="*/ 273050 h 694302"/>
              <a:gd name="connsiteX2" fmla="*/ 8635 w 713568"/>
              <a:gd name="connsiteY2" fmla="*/ 685800 h 694302"/>
              <a:gd name="connsiteX3" fmla="*/ 65785 w 713568"/>
              <a:gd name="connsiteY3" fmla="*/ 530225 h 694302"/>
              <a:gd name="connsiteX4" fmla="*/ 195960 w 713568"/>
              <a:gd name="connsiteY4" fmla="*/ 273050 h 694302"/>
              <a:gd name="connsiteX5" fmla="*/ 129285 w 713568"/>
              <a:gd name="connsiteY5" fmla="*/ 355600 h 694302"/>
              <a:gd name="connsiteX6" fmla="*/ 284860 w 713568"/>
              <a:gd name="connsiteY6" fmla="*/ 241300 h 694302"/>
              <a:gd name="connsiteX7" fmla="*/ 208660 w 713568"/>
              <a:gd name="connsiteY7" fmla="*/ 269875 h 694302"/>
              <a:gd name="connsiteX8" fmla="*/ 713485 w 713568"/>
              <a:gd name="connsiteY8" fmla="*/ 0 h 6943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13568" h="694302">
                <a:moveTo>
                  <a:pt x="713485" y="0"/>
                </a:moveTo>
                <a:cubicBezTo>
                  <a:pt x="719835" y="529"/>
                  <a:pt x="364235" y="158750"/>
                  <a:pt x="246760" y="273050"/>
                </a:cubicBezTo>
                <a:cubicBezTo>
                  <a:pt x="129285" y="387350"/>
                  <a:pt x="38797" y="642938"/>
                  <a:pt x="8635" y="685800"/>
                </a:cubicBezTo>
                <a:cubicBezTo>
                  <a:pt x="-21527" y="728662"/>
                  <a:pt x="34564" y="599017"/>
                  <a:pt x="65785" y="530225"/>
                </a:cubicBezTo>
                <a:cubicBezTo>
                  <a:pt x="97006" y="461433"/>
                  <a:pt x="185377" y="302154"/>
                  <a:pt x="195960" y="273050"/>
                </a:cubicBezTo>
                <a:cubicBezTo>
                  <a:pt x="206543" y="243946"/>
                  <a:pt x="114468" y="360892"/>
                  <a:pt x="129285" y="355600"/>
                </a:cubicBezTo>
                <a:cubicBezTo>
                  <a:pt x="144102" y="350308"/>
                  <a:pt x="271631" y="255588"/>
                  <a:pt x="284860" y="241300"/>
                </a:cubicBezTo>
                <a:cubicBezTo>
                  <a:pt x="298089" y="227013"/>
                  <a:pt x="143043" y="307446"/>
                  <a:pt x="208660" y="269875"/>
                </a:cubicBezTo>
                <a:cubicBezTo>
                  <a:pt x="274277" y="232304"/>
                  <a:pt x="707135" y="-529"/>
                  <a:pt x="713485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48" name="フリーフォーム 1647">
            <a:extLst>
              <a:ext uri="{FF2B5EF4-FFF2-40B4-BE49-F238E27FC236}">
                <a16:creationId xmlns:a16="http://schemas.microsoft.com/office/drawing/2014/main" id="{06E2CBF5-5EF2-CDB4-E405-5E1B2663E521}"/>
              </a:ext>
            </a:extLst>
          </p:cNvPr>
          <p:cNvSpPr/>
          <p:nvPr/>
        </p:nvSpPr>
        <p:spPr>
          <a:xfrm>
            <a:off x="3702044" y="4429094"/>
            <a:ext cx="184233" cy="306034"/>
          </a:xfrm>
          <a:custGeom>
            <a:avLst/>
            <a:gdLst>
              <a:gd name="connsiteX0" fmla="*/ 6 w 184233"/>
              <a:gd name="connsiteY0" fmla="*/ 31 h 306034"/>
              <a:gd name="connsiteX1" fmla="*/ 155581 w 184233"/>
              <a:gd name="connsiteY1" fmla="*/ 152431 h 306034"/>
              <a:gd name="connsiteX2" fmla="*/ 142881 w 184233"/>
              <a:gd name="connsiteY2" fmla="*/ 155606 h 306034"/>
              <a:gd name="connsiteX3" fmla="*/ 168281 w 184233"/>
              <a:gd name="connsiteY3" fmla="*/ 269906 h 306034"/>
              <a:gd name="connsiteX4" fmla="*/ 184156 w 184233"/>
              <a:gd name="connsiteY4" fmla="*/ 304831 h 306034"/>
              <a:gd name="connsiteX5" fmla="*/ 161931 w 184233"/>
              <a:gd name="connsiteY5" fmla="*/ 234981 h 306034"/>
              <a:gd name="connsiteX6" fmla="*/ 149231 w 184233"/>
              <a:gd name="connsiteY6" fmla="*/ 139731 h 306034"/>
              <a:gd name="connsiteX7" fmla="*/ 6 w 184233"/>
              <a:gd name="connsiteY7" fmla="*/ 31 h 3060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84233" h="306034">
                <a:moveTo>
                  <a:pt x="6" y="31"/>
                </a:moveTo>
                <a:cubicBezTo>
                  <a:pt x="1064" y="2148"/>
                  <a:pt x="131769" y="126502"/>
                  <a:pt x="155581" y="152431"/>
                </a:cubicBezTo>
                <a:cubicBezTo>
                  <a:pt x="179393" y="178360"/>
                  <a:pt x="140764" y="136027"/>
                  <a:pt x="142881" y="155606"/>
                </a:cubicBezTo>
                <a:cubicBezTo>
                  <a:pt x="144998" y="175185"/>
                  <a:pt x="161402" y="245035"/>
                  <a:pt x="168281" y="269906"/>
                </a:cubicBezTo>
                <a:cubicBezTo>
                  <a:pt x="175160" y="294777"/>
                  <a:pt x="185214" y="310652"/>
                  <a:pt x="184156" y="304831"/>
                </a:cubicBezTo>
                <a:cubicBezTo>
                  <a:pt x="183098" y="299010"/>
                  <a:pt x="167752" y="262498"/>
                  <a:pt x="161931" y="234981"/>
                </a:cubicBezTo>
                <a:cubicBezTo>
                  <a:pt x="156110" y="207464"/>
                  <a:pt x="172514" y="175714"/>
                  <a:pt x="149231" y="139731"/>
                </a:cubicBezTo>
                <a:cubicBezTo>
                  <a:pt x="125948" y="103748"/>
                  <a:pt x="-1052" y="-2086"/>
                  <a:pt x="6" y="3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49" name="フリーフォーム 1648">
            <a:extLst>
              <a:ext uri="{FF2B5EF4-FFF2-40B4-BE49-F238E27FC236}">
                <a16:creationId xmlns:a16="http://schemas.microsoft.com/office/drawing/2014/main" id="{B5D448A8-B6F3-5971-182B-E0EEFC24969B}"/>
              </a:ext>
            </a:extLst>
          </p:cNvPr>
          <p:cNvSpPr/>
          <p:nvPr/>
        </p:nvSpPr>
        <p:spPr>
          <a:xfrm>
            <a:off x="3070693" y="3190093"/>
            <a:ext cx="158331" cy="294313"/>
          </a:xfrm>
          <a:custGeom>
            <a:avLst/>
            <a:gdLst>
              <a:gd name="connsiteX0" fmla="*/ 158282 w 158331"/>
              <a:gd name="connsiteY0" fmla="*/ 127782 h 294313"/>
              <a:gd name="connsiteX1" fmla="*/ 34457 w 158331"/>
              <a:gd name="connsiteY1" fmla="*/ 23007 h 294313"/>
              <a:gd name="connsiteX2" fmla="*/ 21757 w 158331"/>
              <a:gd name="connsiteY2" fmla="*/ 76982 h 294313"/>
              <a:gd name="connsiteX3" fmla="*/ 9057 w 158331"/>
              <a:gd name="connsiteY3" fmla="*/ 57932 h 294313"/>
              <a:gd name="connsiteX4" fmla="*/ 91607 w 158331"/>
              <a:gd name="connsiteY4" fmla="*/ 257957 h 294313"/>
              <a:gd name="connsiteX5" fmla="*/ 101132 w 158331"/>
              <a:gd name="connsiteY5" fmla="*/ 280182 h 294313"/>
              <a:gd name="connsiteX6" fmla="*/ 15407 w 158331"/>
              <a:gd name="connsiteY6" fmla="*/ 102382 h 294313"/>
              <a:gd name="connsiteX7" fmla="*/ 2707 w 158331"/>
              <a:gd name="connsiteY7" fmla="*/ 32532 h 294313"/>
              <a:gd name="connsiteX8" fmla="*/ 47157 w 158331"/>
              <a:gd name="connsiteY8" fmla="*/ 76982 h 294313"/>
              <a:gd name="connsiteX9" fmla="*/ 18582 w 158331"/>
              <a:gd name="connsiteY9" fmla="*/ 782 h 294313"/>
              <a:gd name="connsiteX10" fmla="*/ 158282 w 158331"/>
              <a:gd name="connsiteY10" fmla="*/ 127782 h 2943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58331" h="294313">
                <a:moveTo>
                  <a:pt x="158282" y="127782"/>
                </a:moveTo>
                <a:cubicBezTo>
                  <a:pt x="160928" y="131486"/>
                  <a:pt x="57211" y="31474"/>
                  <a:pt x="34457" y="23007"/>
                </a:cubicBezTo>
                <a:cubicBezTo>
                  <a:pt x="11703" y="14540"/>
                  <a:pt x="25990" y="71161"/>
                  <a:pt x="21757" y="76982"/>
                </a:cubicBezTo>
                <a:cubicBezTo>
                  <a:pt x="17524" y="82803"/>
                  <a:pt x="-2585" y="27770"/>
                  <a:pt x="9057" y="57932"/>
                </a:cubicBezTo>
                <a:cubicBezTo>
                  <a:pt x="20699" y="88094"/>
                  <a:pt x="76261" y="220915"/>
                  <a:pt x="91607" y="257957"/>
                </a:cubicBezTo>
                <a:cubicBezTo>
                  <a:pt x="106953" y="294999"/>
                  <a:pt x="113832" y="306111"/>
                  <a:pt x="101132" y="280182"/>
                </a:cubicBezTo>
                <a:cubicBezTo>
                  <a:pt x="88432" y="254253"/>
                  <a:pt x="31811" y="143657"/>
                  <a:pt x="15407" y="102382"/>
                </a:cubicBezTo>
                <a:cubicBezTo>
                  <a:pt x="-997" y="61107"/>
                  <a:pt x="-2585" y="36765"/>
                  <a:pt x="2707" y="32532"/>
                </a:cubicBezTo>
                <a:cubicBezTo>
                  <a:pt x="7999" y="28299"/>
                  <a:pt x="44511" y="82274"/>
                  <a:pt x="47157" y="76982"/>
                </a:cubicBezTo>
                <a:cubicBezTo>
                  <a:pt x="49803" y="71690"/>
                  <a:pt x="1649" y="-8743"/>
                  <a:pt x="18582" y="782"/>
                </a:cubicBezTo>
                <a:cubicBezTo>
                  <a:pt x="35515" y="10307"/>
                  <a:pt x="155636" y="124078"/>
                  <a:pt x="158282" y="12778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94" name="フリーフォーム 1593">
            <a:extLst>
              <a:ext uri="{FF2B5EF4-FFF2-40B4-BE49-F238E27FC236}">
                <a16:creationId xmlns:a16="http://schemas.microsoft.com/office/drawing/2014/main" id="{C951EF69-4D74-A9DD-49A3-7E46BB6FC901}"/>
              </a:ext>
            </a:extLst>
          </p:cNvPr>
          <p:cNvSpPr/>
          <p:nvPr/>
        </p:nvSpPr>
        <p:spPr>
          <a:xfrm>
            <a:off x="5543550" y="5819127"/>
            <a:ext cx="47763" cy="427156"/>
          </a:xfrm>
          <a:custGeom>
            <a:avLst/>
            <a:gdLst>
              <a:gd name="connsiteX0" fmla="*/ 0 w 47763"/>
              <a:gd name="connsiteY0" fmla="*/ 648 h 427156"/>
              <a:gd name="connsiteX1" fmla="*/ 34925 w 47763"/>
              <a:gd name="connsiteY1" fmla="*/ 289573 h 427156"/>
              <a:gd name="connsiteX2" fmla="*/ 34925 w 47763"/>
              <a:gd name="connsiteY2" fmla="*/ 235598 h 427156"/>
              <a:gd name="connsiteX3" fmla="*/ 41275 w 47763"/>
              <a:gd name="connsiteY3" fmla="*/ 391173 h 427156"/>
              <a:gd name="connsiteX4" fmla="*/ 47625 w 47763"/>
              <a:gd name="connsiteY4" fmla="*/ 413398 h 427156"/>
              <a:gd name="connsiteX5" fmla="*/ 34925 w 47763"/>
              <a:gd name="connsiteY5" fmla="*/ 216548 h 427156"/>
              <a:gd name="connsiteX6" fmla="*/ 0 w 47763"/>
              <a:gd name="connsiteY6" fmla="*/ 648 h 4271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7763" h="427156">
                <a:moveTo>
                  <a:pt x="0" y="648"/>
                </a:moveTo>
                <a:cubicBezTo>
                  <a:pt x="0" y="12819"/>
                  <a:pt x="29104" y="250415"/>
                  <a:pt x="34925" y="289573"/>
                </a:cubicBezTo>
                <a:cubicBezTo>
                  <a:pt x="40746" y="328731"/>
                  <a:pt x="33867" y="218665"/>
                  <a:pt x="34925" y="235598"/>
                </a:cubicBezTo>
                <a:cubicBezTo>
                  <a:pt x="35983" y="252531"/>
                  <a:pt x="39158" y="361540"/>
                  <a:pt x="41275" y="391173"/>
                </a:cubicBezTo>
                <a:cubicBezTo>
                  <a:pt x="43392" y="420806"/>
                  <a:pt x="48683" y="442502"/>
                  <a:pt x="47625" y="413398"/>
                </a:cubicBezTo>
                <a:cubicBezTo>
                  <a:pt x="46567" y="384294"/>
                  <a:pt x="39688" y="282165"/>
                  <a:pt x="34925" y="216548"/>
                </a:cubicBezTo>
                <a:cubicBezTo>
                  <a:pt x="30163" y="150931"/>
                  <a:pt x="0" y="-11523"/>
                  <a:pt x="0" y="64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45" name="フリーフォーム 1644">
            <a:extLst>
              <a:ext uri="{FF2B5EF4-FFF2-40B4-BE49-F238E27FC236}">
                <a16:creationId xmlns:a16="http://schemas.microsoft.com/office/drawing/2014/main" id="{90A73E44-1F30-E7E3-E97C-63E1B901EB00}"/>
              </a:ext>
            </a:extLst>
          </p:cNvPr>
          <p:cNvSpPr/>
          <p:nvPr/>
        </p:nvSpPr>
        <p:spPr>
          <a:xfrm>
            <a:off x="5390095" y="5441917"/>
            <a:ext cx="125266" cy="938805"/>
          </a:xfrm>
          <a:custGeom>
            <a:avLst/>
            <a:gdLst>
              <a:gd name="connsiteX0" fmla="*/ 67730 w 125266"/>
              <a:gd name="connsiteY0" fmla="*/ 33 h 938805"/>
              <a:gd name="connsiteX1" fmla="*/ 61380 w 125266"/>
              <a:gd name="connsiteY1" fmla="*/ 330233 h 938805"/>
              <a:gd name="connsiteX2" fmla="*/ 86780 w 125266"/>
              <a:gd name="connsiteY2" fmla="*/ 641383 h 938805"/>
              <a:gd name="connsiteX3" fmla="*/ 124880 w 125266"/>
              <a:gd name="connsiteY3" fmla="*/ 936658 h 938805"/>
              <a:gd name="connsiteX4" fmla="*/ 61380 w 125266"/>
              <a:gd name="connsiteY4" fmla="*/ 749333 h 938805"/>
              <a:gd name="connsiteX5" fmla="*/ 10580 w 125266"/>
              <a:gd name="connsiteY5" fmla="*/ 292133 h 938805"/>
              <a:gd name="connsiteX6" fmla="*/ 1055 w 125266"/>
              <a:gd name="connsiteY6" fmla="*/ 73058 h 938805"/>
              <a:gd name="connsiteX7" fmla="*/ 7405 w 125266"/>
              <a:gd name="connsiteY7" fmla="*/ 308008 h 938805"/>
              <a:gd name="connsiteX8" fmla="*/ 67730 w 125266"/>
              <a:gd name="connsiteY8" fmla="*/ 33 h 9388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25266" h="938805">
                <a:moveTo>
                  <a:pt x="67730" y="33"/>
                </a:moveTo>
                <a:cubicBezTo>
                  <a:pt x="76726" y="3737"/>
                  <a:pt x="58205" y="223341"/>
                  <a:pt x="61380" y="330233"/>
                </a:cubicBezTo>
                <a:cubicBezTo>
                  <a:pt x="64555" y="437125"/>
                  <a:pt x="76197" y="540312"/>
                  <a:pt x="86780" y="641383"/>
                </a:cubicBezTo>
                <a:cubicBezTo>
                  <a:pt x="97363" y="742454"/>
                  <a:pt x="129113" y="918666"/>
                  <a:pt x="124880" y="936658"/>
                </a:cubicBezTo>
                <a:cubicBezTo>
                  <a:pt x="120647" y="954650"/>
                  <a:pt x="80430" y="856754"/>
                  <a:pt x="61380" y="749333"/>
                </a:cubicBezTo>
                <a:cubicBezTo>
                  <a:pt x="42330" y="641912"/>
                  <a:pt x="20634" y="404846"/>
                  <a:pt x="10580" y="292133"/>
                </a:cubicBezTo>
                <a:cubicBezTo>
                  <a:pt x="526" y="179421"/>
                  <a:pt x="1584" y="70412"/>
                  <a:pt x="1055" y="73058"/>
                </a:cubicBezTo>
                <a:cubicBezTo>
                  <a:pt x="526" y="75704"/>
                  <a:pt x="-3178" y="312771"/>
                  <a:pt x="7405" y="308008"/>
                </a:cubicBezTo>
                <a:cubicBezTo>
                  <a:pt x="17988" y="303246"/>
                  <a:pt x="58734" y="-3671"/>
                  <a:pt x="67730" y="3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50" name="フリーフォーム 1649">
            <a:extLst>
              <a:ext uri="{FF2B5EF4-FFF2-40B4-BE49-F238E27FC236}">
                <a16:creationId xmlns:a16="http://schemas.microsoft.com/office/drawing/2014/main" id="{DFF0F6F8-E248-A976-F674-19EDD0EBE6D8}"/>
              </a:ext>
            </a:extLst>
          </p:cNvPr>
          <p:cNvSpPr/>
          <p:nvPr/>
        </p:nvSpPr>
        <p:spPr>
          <a:xfrm>
            <a:off x="4772018" y="4730721"/>
            <a:ext cx="711649" cy="693404"/>
          </a:xfrm>
          <a:custGeom>
            <a:avLst/>
            <a:gdLst>
              <a:gd name="connsiteX0" fmla="*/ 7 w 711649"/>
              <a:gd name="connsiteY0" fmla="*/ 29 h 693404"/>
              <a:gd name="connsiteX1" fmla="*/ 336557 w 711649"/>
              <a:gd name="connsiteY1" fmla="*/ 444529 h 693404"/>
              <a:gd name="connsiteX2" fmla="*/ 549282 w 711649"/>
              <a:gd name="connsiteY2" fmla="*/ 590579 h 693404"/>
              <a:gd name="connsiteX3" fmla="*/ 457207 w 711649"/>
              <a:gd name="connsiteY3" fmla="*/ 520729 h 693404"/>
              <a:gd name="connsiteX4" fmla="*/ 711207 w 711649"/>
              <a:gd name="connsiteY4" fmla="*/ 692179 h 693404"/>
              <a:gd name="connsiteX5" fmla="*/ 511182 w 711649"/>
              <a:gd name="connsiteY5" fmla="*/ 584229 h 693404"/>
              <a:gd name="connsiteX6" fmla="*/ 238132 w 711649"/>
              <a:gd name="connsiteY6" fmla="*/ 339754 h 693404"/>
              <a:gd name="connsiteX7" fmla="*/ 346082 w 711649"/>
              <a:gd name="connsiteY7" fmla="*/ 466754 h 693404"/>
              <a:gd name="connsiteX8" fmla="*/ 7 w 711649"/>
              <a:gd name="connsiteY8" fmla="*/ 29 h 6934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11649" h="693404">
                <a:moveTo>
                  <a:pt x="7" y="29"/>
                </a:moveTo>
                <a:cubicBezTo>
                  <a:pt x="-1580" y="-3675"/>
                  <a:pt x="245011" y="346104"/>
                  <a:pt x="336557" y="444529"/>
                </a:cubicBezTo>
                <a:cubicBezTo>
                  <a:pt x="428103" y="542954"/>
                  <a:pt x="529174" y="577879"/>
                  <a:pt x="549282" y="590579"/>
                </a:cubicBezTo>
                <a:cubicBezTo>
                  <a:pt x="569390" y="603279"/>
                  <a:pt x="430220" y="503796"/>
                  <a:pt x="457207" y="520729"/>
                </a:cubicBezTo>
                <a:cubicBezTo>
                  <a:pt x="484195" y="537662"/>
                  <a:pt x="702211" y="681596"/>
                  <a:pt x="711207" y="692179"/>
                </a:cubicBezTo>
                <a:cubicBezTo>
                  <a:pt x="720203" y="702762"/>
                  <a:pt x="590028" y="642967"/>
                  <a:pt x="511182" y="584229"/>
                </a:cubicBezTo>
                <a:cubicBezTo>
                  <a:pt x="432336" y="525491"/>
                  <a:pt x="265649" y="359333"/>
                  <a:pt x="238132" y="339754"/>
                </a:cubicBezTo>
                <a:cubicBezTo>
                  <a:pt x="210615" y="320175"/>
                  <a:pt x="380478" y="520729"/>
                  <a:pt x="346082" y="466754"/>
                </a:cubicBezTo>
                <a:cubicBezTo>
                  <a:pt x="311686" y="412779"/>
                  <a:pt x="1594" y="3733"/>
                  <a:pt x="7" y="2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51" name="フリーフォーム 1650">
            <a:extLst>
              <a:ext uri="{FF2B5EF4-FFF2-40B4-BE49-F238E27FC236}">
                <a16:creationId xmlns:a16="http://schemas.microsoft.com/office/drawing/2014/main" id="{EFFC7FC8-0C99-0B03-260C-3D8245BFC9E9}"/>
              </a:ext>
            </a:extLst>
          </p:cNvPr>
          <p:cNvSpPr/>
          <p:nvPr/>
        </p:nvSpPr>
        <p:spPr>
          <a:xfrm>
            <a:off x="5173434" y="4624811"/>
            <a:ext cx="168794" cy="666685"/>
          </a:xfrm>
          <a:custGeom>
            <a:avLst/>
            <a:gdLst>
              <a:gd name="connsiteX0" fmla="*/ 1816 w 168794"/>
              <a:gd name="connsiteY0" fmla="*/ 1164 h 666685"/>
              <a:gd name="connsiteX1" fmla="*/ 87541 w 168794"/>
              <a:gd name="connsiteY1" fmla="*/ 277389 h 666685"/>
              <a:gd name="connsiteX2" fmla="*/ 109766 w 168794"/>
              <a:gd name="connsiteY2" fmla="*/ 410739 h 666685"/>
              <a:gd name="connsiteX3" fmla="*/ 119291 w 168794"/>
              <a:gd name="connsiteY3" fmla="*/ 496464 h 666685"/>
              <a:gd name="connsiteX4" fmla="*/ 116116 w 168794"/>
              <a:gd name="connsiteY4" fmla="*/ 448839 h 666685"/>
              <a:gd name="connsiteX5" fmla="*/ 166916 w 168794"/>
              <a:gd name="connsiteY5" fmla="*/ 661564 h 666685"/>
              <a:gd name="connsiteX6" fmla="*/ 39916 w 168794"/>
              <a:gd name="connsiteY6" fmla="*/ 198014 h 666685"/>
              <a:gd name="connsiteX7" fmla="*/ 1816 w 168794"/>
              <a:gd name="connsiteY7" fmla="*/ 1164 h 6666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68794" h="666685">
                <a:moveTo>
                  <a:pt x="1816" y="1164"/>
                </a:moveTo>
                <a:cubicBezTo>
                  <a:pt x="9753" y="14393"/>
                  <a:pt x="69549" y="209127"/>
                  <a:pt x="87541" y="277389"/>
                </a:cubicBezTo>
                <a:cubicBezTo>
                  <a:pt x="105533" y="345651"/>
                  <a:pt x="104474" y="374226"/>
                  <a:pt x="109766" y="410739"/>
                </a:cubicBezTo>
                <a:cubicBezTo>
                  <a:pt x="115058" y="447252"/>
                  <a:pt x="118233" y="490114"/>
                  <a:pt x="119291" y="496464"/>
                </a:cubicBezTo>
                <a:cubicBezTo>
                  <a:pt x="120349" y="502814"/>
                  <a:pt x="108179" y="421323"/>
                  <a:pt x="116116" y="448839"/>
                </a:cubicBezTo>
                <a:cubicBezTo>
                  <a:pt x="124053" y="476355"/>
                  <a:pt x="179616" y="703368"/>
                  <a:pt x="166916" y="661564"/>
                </a:cubicBezTo>
                <a:cubicBezTo>
                  <a:pt x="154216" y="619760"/>
                  <a:pt x="66904" y="306493"/>
                  <a:pt x="39916" y="198014"/>
                </a:cubicBezTo>
                <a:cubicBezTo>
                  <a:pt x="12929" y="89535"/>
                  <a:pt x="-6121" y="-12065"/>
                  <a:pt x="1816" y="116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52" name="フリーフォーム 1651">
            <a:extLst>
              <a:ext uri="{FF2B5EF4-FFF2-40B4-BE49-F238E27FC236}">
                <a16:creationId xmlns:a16="http://schemas.microsoft.com/office/drawing/2014/main" id="{1A56472B-1FFB-1CAD-D818-DA35CB5C4E12}"/>
              </a:ext>
            </a:extLst>
          </p:cNvPr>
          <p:cNvSpPr/>
          <p:nvPr/>
        </p:nvSpPr>
        <p:spPr>
          <a:xfrm>
            <a:off x="5213261" y="5571539"/>
            <a:ext cx="28664" cy="454945"/>
          </a:xfrm>
          <a:custGeom>
            <a:avLst/>
            <a:gdLst>
              <a:gd name="connsiteX0" fmla="*/ 89 w 28664"/>
              <a:gd name="connsiteY0" fmla="*/ 586 h 454945"/>
              <a:gd name="connsiteX1" fmla="*/ 28664 w 28664"/>
              <a:gd name="connsiteY1" fmla="*/ 213311 h 454945"/>
              <a:gd name="connsiteX2" fmla="*/ 89 w 28664"/>
              <a:gd name="connsiteY2" fmla="*/ 454611 h 454945"/>
              <a:gd name="connsiteX3" fmla="*/ 19139 w 28664"/>
              <a:gd name="connsiteY3" fmla="*/ 159336 h 454945"/>
              <a:gd name="connsiteX4" fmla="*/ 89 w 28664"/>
              <a:gd name="connsiteY4" fmla="*/ 586 h 4549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664" h="454945">
                <a:moveTo>
                  <a:pt x="89" y="586"/>
                </a:moveTo>
                <a:cubicBezTo>
                  <a:pt x="1676" y="9582"/>
                  <a:pt x="28664" y="137640"/>
                  <a:pt x="28664" y="213311"/>
                </a:cubicBezTo>
                <a:cubicBezTo>
                  <a:pt x="28664" y="288982"/>
                  <a:pt x="1676" y="463607"/>
                  <a:pt x="89" y="454611"/>
                </a:cubicBezTo>
                <a:cubicBezTo>
                  <a:pt x="-1498" y="445615"/>
                  <a:pt x="19668" y="230774"/>
                  <a:pt x="19139" y="159336"/>
                </a:cubicBezTo>
                <a:cubicBezTo>
                  <a:pt x="18610" y="87899"/>
                  <a:pt x="-1498" y="-8410"/>
                  <a:pt x="89" y="58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53" name="フリーフォーム 1652">
            <a:extLst>
              <a:ext uri="{FF2B5EF4-FFF2-40B4-BE49-F238E27FC236}">
                <a16:creationId xmlns:a16="http://schemas.microsoft.com/office/drawing/2014/main" id="{A5B5CFA7-46B5-6C81-3736-4600DEB80673}"/>
              </a:ext>
            </a:extLst>
          </p:cNvPr>
          <p:cNvSpPr/>
          <p:nvPr/>
        </p:nvSpPr>
        <p:spPr>
          <a:xfrm>
            <a:off x="3202132" y="460375"/>
            <a:ext cx="1028756" cy="357974"/>
          </a:xfrm>
          <a:custGeom>
            <a:avLst/>
            <a:gdLst>
              <a:gd name="connsiteX0" fmla="*/ 1443 w 1028756"/>
              <a:gd name="connsiteY0" fmla="*/ 57150 h 357974"/>
              <a:gd name="connsiteX1" fmla="*/ 538018 w 1028756"/>
              <a:gd name="connsiteY1" fmla="*/ 38100 h 357974"/>
              <a:gd name="connsiteX2" fmla="*/ 1017443 w 1028756"/>
              <a:gd name="connsiteY2" fmla="*/ 352425 h 357974"/>
              <a:gd name="connsiteX3" fmla="*/ 852343 w 1028756"/>
              <a:gd name="connsiteY3" fmla="*/ 225425 h 357974"/>
              <a:gd name="connsiteX4" fmla="*/ 566593 w 1028756"/>
              <a:gd name="connsiteY4" fmla="*/ 53975 h 357974"/>
              <a:gd name="connsiteX5" fmla="*/ 385618 w 1028756"/>
              <a:gd name="connsiteY5" fmla="*/ 0 h 357974"/>
              <a:gd name="connsiteX6" fmla="*/ 1443 w 1028756"/>
              <a:gd name="connsiteY6" fmla="*/ 57150 h 3579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028756" h="357974">
                <a:moveTo>
                  <a:pt x="1443" y="57150"/>
                </a:moveTo>
                <a:cubicBezTo>
                  <a:pt x="26843" y="63500"/>
                  <a:pt x="368685" y="-11112"/>
                  <a:pt x="538018" y="38100"/>
                </a:cubicBezTo>
                <a:cubicBezTo>
                  <a:pt x="707351" y="87312"/>
                  <a:pt x="965056" y="321204"/>
                  <a:pt x="1017443" y="352425"/>
                </a:cubicBezTo>
                <a:cubicBezTo>
                  <a:pt x="1069830" y="383646"/>
                  <a:pt x="927485" y="275167"/>
                  <a:pt x="852343" y="225425"/>
                </a:cubicBezTo>
                <a:cubicBezTo>
                  <a:pt x="777201" y="175683"/>
                  <a:pt x="644380" y="91546"/>
                  <a:pt x="566593" y="53975"/>
                </a:cubicBezTo>
                <a:cubicBezTo>
                  <a:pt x="488806" y="16404"/>
                  <a:pt x="478222" y="0"/>
                  <a:pt x="385618" y="0"/>
                </a:cubicBezTo>
                <a:cubicBezTo>
                  <a:pt x="293014" y="0"/>
                  <a:pt x="-23957" y="50800"/>
                  <a:pt x="1443" y="5715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54" name="フリーフォーム 1653">
            <a:extLst>
              <a:ext uri="{FF2B5EF4-FFF2-40B4-BE49-F238E27FC236}">
                <a16:creationId xmlns:a16="http://schemas.microsoft.com/office/drawing/2014/main" id="{AA4CC854-F41F-CE74-5EB9-C11670A41010}"/>
              </a:ext>
            </a:extLst>
          </p:cNvPr>
          <p:cNvSpPr/>
          <p:nvPr/>
        </p:nvSpPr>
        <p:spPr>
          <a:xfrm>
            <a:off x="3152151" y="164252"/>
            <a:ext cx="1002310" cy="262767"/>
          </a:xfrm>
          <a:custGeom>
            <a:avLst/>
            <a:gdLst>
              <a:gd name="connsiteX0" fmla="*/ 624 w 1002310"/>
              <a:gd name="connsiteY0" fmla="*/ 73873 h 262767"/>
              <a:gd name="connsiteX1" fmla="*/ 429249 w 1002310"/>
              <a:gd name="connsiteY1" fmla="*/ 13548 h 262767"/>
              <a:gd name="connsiteX2" fmla="*/ 975349 w 1002310"/>
              <a:gd name="connsiteY2" fmla="*/ 251673 h 262767"/>
              <a:gd name="connsiteX3" fmla="*/ 924549 w 1002310"/>
              <a:gd name="connsiteY3" fmla="*/ 226273 h 262767"/>
              <a:gd name="connsiteX4" fmla="*/ 499099 w 1002310"/>
              <a:gd name="connsiteY4" fmla="*/ 45298 h 262767"/>
              <a:gd name="connsiteX5" fmla="*/ 337174 w 1002310"/>
              <a:gd name="connsiteY5" fmla="*/ 848 h 262767"/>
              <a:gd name="connsiteX6" fmla="*/ 624 w 1002310"/>
              <a:gd name="connsiteY6" fmla="*/ 73873 h 2627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002310" h="262767">
                <a:moveTo>
                  <a:pt x="624" y="73873"/>
                </a:moveTo>
                <a:cubicBezTo>
                  <a:pt x="15970" y="75990"/>
                  <a:pt x="266795" y="-16085"/>
                  <a:pt x="429249" y="13548"/>
                </a:cubicBezTo>
                <a:cubicBezTo>
                  <a:pt x="591703" y="43181"/>
                  <a:pt x="892799" y="216219"/>
                  <a:pt x="975349" y="251673"/>
                </a:cubicBezTo>
                <a:cubicBezTo>
                  <a:pt x="1057899" y="287127"/>
                  <a:pt x="924549" y="226273"/>
                  <a:pt x="924549" y="226273"/>
                </a:cubicBezTo>
                <a:cubicBezTo>
                  <a:pt x="845174" y="191877"/>
                  <a:pt x="596995" y="82869"/>
                  <a:pt x="499099" y="45298"/>
                </a:cubicBezTo>
                <a:cubicBezTo>
                  <a:pt x="401203" y="7727"/>
                  <a:pt x="417078" y="-3385"/>
                  <a:pt x="337174" y="848"/>
                </a:cubicBezTo>
                <a:cubicBezTo>
                  <a:pt x="257270" y="5081"/>
                  <a:pt x="-14722" y="71756"/>
                  <a:pt x="624" y="7387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55" name="フリーフォーム 1654">
            <a:extLst>
              <a:ext uri="{FF2B5EF4-FFF2-40B4-BE49-F238E27FC236}">
                <a16:creationId xmlns:a16="http://schemas.microsoft.com/office/drawing/2014/main" id="{81EEBDA3-FC5F-FF2C-70CA-40820483C45B}"/>
              </a:ext>
            </a:extLst>
          </p:cNvPr>
          <p:cNvSpPr/>
          <p:nvPr/>
        </p:nvSpPr>
        <p:spPr>
          <a:xfrm>
            <a:off x="2286494" y="222629"/>
            <a:ext cx="809131" cy="415693"/>
          </a:xfrm>
          <a:custGeom>
            <a:avLst/>
            <a:gdLst>
              <a:gd name="connsiteX0" fmla="*/ 809131 w 809131"/>
              <a:gd name="connsiteY0" fmla="*/ 5971 h 415693"/>
              <a:gd name="connsiteX1" fmla="*/ 405906 w 809131"/>
              <a:gd name="connsiteY1" fmla="*/ 47246 h 415693"/>
              <a:gd name="connsiteX2" fmla="*/ 5856 w 809131"/>
              <a:gd name="connsiteY2" fmla="*/ 412371 h 415693"/>
              <a:gd name="connsiteX3" fmla="*/ 183656 w 809131"/>
              <a:gd name="connsiteY3" fmla="*/ 218696 h 415693"/>
              <a:gd name="connsiteX4" fmla="*/ 405906 w 809131"/>
              <a:gd name="connsiteY4" fmla="*/ 59946 h 415693"/>
              <a:gd name="connsiteX5" fmla="*/ 809131 w 809131"/>
              <a:gd name="connsiteY5" fmla="*/ 5971 h 4156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09131" h="415693">
                <a:moveTo>
                  <a:pt x="809131" y="5971"/>
                </a:moveTo>
                <a:cubicBezTo>
                  <a:pt x="809131" y="3854"/>
                  <a:pt x="539785" y="-20487"/>
                  <a:pt x="405906" y="47246"/>
                </a:cubicBezTo>
                <a:cubicBezTo>
                  <a:pt x="272027" y="114979"/>
                  <a:pt x="42898" y="383796"/>
                  <a:pt x="5856" y="412371"/>
                </a:cubicBezTo>
                <a:cubicBezTo>
                  <a:pt x="-31186" y="440946"/>
                  <a:pt x="116981" y="277433"/>
                  <a:pt x="183656" y="218696"/>
                </a:cubicBezTo>
                <a:cubicBezTo>
                  <a:pt x="250331" y="159959"/>
                  <a:pt x="307481" y="94871"/>
                  <a:pt x="405906" y="59946"/>
                </a:cubicBezTo>
                <a:cubicBezTo>
                  <a:pt x="504331" y="25021"/>
                  <a:pt x="809131" y="8088"/>
                  <a:pt x="809131" y="597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56" name="フリーフォーム 1655">
            <a:extLst>
              <a:ext uri="{FF2B5EF4-FFF2-40B4-BE49-F238E27FC236}">
                <a16:creationId xmlns:a16="http://schemas.microsoft.com/office/drawing/2014/main" id="{C149F071-54E1-D208-0532-0D49F3239751}"/>
              </a:ext>
            </a:extLst>
          </p:cNvPr>
          <p:cNvSpPr/>
          <p:nvPr/>
        </p:nvSpPr>
        <p:spPr>
          <a:xfrm>
            <a:off x="1902896" y="617551"/>
            <a:ext cx="488740" cy="629548"/>
          </a:xfrm>
          <a:custGeom>
            <a:avLst/>
            <a:gdLst>
              <a:gd name="connsiteX0" fmla="*/ 487879 w 488740"/>
              <a:gd name="connsiteY0" fmla="*/ 1574 h 629548"/>
              <a:gd name="connsiteX1" fmla="*/ 138629 w 488740"/>
              <a:gd name="connsiteY1" fmla="*/ 420674 h 629548"/>
              <a:gd name="connsiteX2" fmla="*/ 2104 w 488740"/>
              <a:gd name="connsiteY2" fmla="*/ 627049 h 629548"/>
              <a:gd name="connsiteX3" fmla="*/ 230704 w 488740"/>
              <a:gd name="connsiteY3" fmla="*/ 290499 h 629548"/>
              <a:gd name="connsiteX4" fmla="*/ 487879 w 488740"/>
              <a:gd name="connsiteY4" fmla="*/ 1574 h 629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88740" h="629548">
                <a:moveTo>
                  <a:pt x="487879" y="1574"/>
                </a:moveTo>
                <a:cubicBezTo>
                  <a:pt x="472533" y="23270"/>
                  <a:pt x="219591" y="316428"/>
                  <a:pt x="138629" y="420674"/>
                </a:cubicBezTo>
                <a:cubicBezTo>
                  <a:pt x="57667" y="524920"/>
                  <a:pt x="-13242" y="648745"/>
                  <a:pt x="2104" y="627049"/>
                </a:cubicBezTo>
                <a:cubicBezTo>
                  <a:pt x="17450" y="605353"/>
                  <a:pt x="151858" y="393157"/>
                  <a:pt x="230704" y="290499"/>
                </a:cubicBezTo>
                <a:cubicBezTo>
                  <a:pt x="309550" y="187841"/>
                  <a:pt x="503225" y="-20122"/>
                  <a:pt x="487879" y="157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57" name="フリーフォーム 1656">
            <a:extLst>
              <a:ext uri="{FF2B5EF4-FFF2-40B4-BE49-F238E27FC236}">
                <a16:creationId xmlns:a16="http://schemas.microsoft.com/office/drawing/2014/main" id="{151F48BB-546B-C306-B03A-C335C7D1CAB4}"/>
              </a:ext>
            </a:extLst>
          </p:cNvPr>
          <p:cNvSpPr/>
          <p:nvPr/>
        </p:nvSpPr>
        <p:spPr>
          <a:xfrm>
            <a:off x="1744788" y="1277691"/>
            <a:ext cx="833866" cy="519051"/>
          </a:xfrm>
          <a:custGeom>
            <a:avLst/>
            <a:gdLst>
              <a:gd name="connsiteX0" fmla="*/ 826962 w 833866"/>
              <a:gd name="connsiteY0" fmla="*/ 5009 h 519051"/>
              <a:gd name="connsiteX1" fmla="*/ 264987 w 833866"/>
              <a:gd name="connsiteY1" fmla="*/ 363784 h 519051"/>
              <a:gd name="connsiteX2" fmla="*/ 7812 w 833866"/>
              <a:gd name="connsiteY2" fmla="*/ 513009 h 519051"/>
              <a:gd name="connsiteX3" fmla="*/ 541212 w 833866"/>
              <a:gd name="connsiteY3" fmla="*/ 176459 h 519051"/>
              <a:gd name="connsiteX4" fmla="*/ 826962 w 833866"/>
              <a:gd name="connsiteY4" fmla="*/ 5009 h 5190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33866" h="519051">
                <a:moveTo>
                  <a:pt x="826962" y="5009"/>
                </a:moveTo>
                <a:cubicBezTo>
                  <a:pt x="780925" y="36230"/>
                  <a:pt x="401512" y="279117"/>
                  <a:pt x="264987" y="363784"/>
                </a:cubicBezTo>
                <a:cubicBezTo>
                  <a:pt x="128462" y="448451"/>
                  <a:pt x="-38225" y="544230"/>
                  <a:pt x="7812" y="513009"/>
                </a:cubicBezTo>
                <a:cubicBezTo>
                  <a:pt x="53849" y="481788"/>
                  <a:pt x="403629" y="257421"/>
                  <a:pt x="541212" y="176459"/>
                </a:cubicBezTo>
                <a:cubicBezTo>
                  <a:pt x="678795" y="95497"/>
                  <a:pt x="872999" y="-26212"/>
                  <a:pt x="826962" y="500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58" name="フリーフォーム 1657">
            <a:extLst>
              <a:ext uri="{FF2B5EF4-FFF2-40B4-BE49-F238E27FC236}">
                <a16:creationId xmlns:a16="http://schemas.microsoft.com/office/drawing/2014/main" id="{3339EB96-6E61-62EC-F32A-736D3BF4CD61}"/>
              </a:ext>
            </a:extLst>
          </p:cNvPr>
          <p:cNvSpPr/>
          <p:nvPr/>
        </p:nvSpPr>
        <p:spPr>
          <a:xfrm>
            <a:off x="1507238" y="1787392"/>
            <a:ext cx="578866" cy="797253"/>
          </a:xfrm>
          <a:custGeom>
            <a:avLst/>
            <a:gdLst>
              <a:gd name="connsiteX0" fmla="*/ 578737 w 578866"/>
              <a:gd name="connsiteY0" fmla="*/ 133 h 797253"/>
              <a:gd name="connsiteX1" fmla="*/ 131062 w 578866"/>
              <a:gd name="connsiteY1" fmla="*/ 428758 h 797253"/>
              <a:gd name="connsiteX2" fmla="*/ 4062 w 578866"/>
              <a:gd name="connsiteY2" fmla="*/ 797058 h 797253"/>
              <a:gd name="connsiteX3" fmla="*/ 83437 w 578866"/>
              <a:gd name="connsiteY3" fmla="*/ 473208 h 797253"/>
              <a:gd name="connsiteX4" fmla="*/ 578737 w 578866"/>
              <a:gd name="connsiteY4" fmla="*/ 133 h 797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78866" h="797253">
                <a:moveTo>
                  <a:pt x="578737" y="133"/>
                </a:moveTo>
                <a:cubicBezTo>
                  <a:pt x="586675" y="-7275"/>
                  <a:pt x="226841" y="295937"/>
                  <a:pt x="131062" y="428758"/>
                </a:cubicBezTo>
                <a:cubicBezTo>
                  <a:pt x="35283" y="561579"/>
                  <a:pt x="11999" y="789650"/>
                  <a:pt x="4062" y="797058"/>
                </a:cubicBezTo>
                <a:cubicBezTo>
                  <a:pt x="-3876" y="804466"/>
                  <a:pt x="-9696" y="599150"/>
                  <a:pt x="83437" y="473208"/>
                </a:cubicBezTo>
                <a:cubicBezTo>
                  <a:pt x="176570" y="347266"/>
                  <a:pt x="570799" y="7541"/>
                  <a:pt x="578737" y="13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59" name="フリーフォーム 1658">
            <a:extLst>
              <a:ext uri="{FF2B5EF4-FFF2-40B4-BE49-F238E27FC236}">
                <a16:creationId xmlns:a16="http://schemas.microsoft.com/office/drawing/2014/main" id="{BF8D5D78-BFAD-26E6-6FA7-6AF2607F1EA1}"/>
              </a:ext>
            </a:extLst>
          </p:cNvPr>
          <p:cNvSpPr/>
          <p:nvPr/>
        </p:nvSpPr>
        <p:spPr>
          <a:xfrm>
            <a:off x="2298176" y="1660131"/>
            <a:ext cx="149767" cy="984850"/>
          </a:xfrm>
          <a:custGeom>
            <a:avLst/>
            <a:gdLst>
              <a:gd name="connsiteX0" fmla="*/ 149749 w 149767"/>
              <a:gd name="connsiteY0" fmla="*/ 394 h 984850"/>
              <a:gd name="connsiteX1" fmla="*/ 29099 w 149767"/>
              <a:gd name="connsiteY1" fmla="*/ 355994 h 984850"/>
              <a:gd name="connsiteX2" fmla="*/ 13224 w 149767"/>
              <a:gd name="connsiteY2" fmla="*/ 787794 h 984850"/>
              <a:gd name="connsiteX3" fmla="*/ 25924 w 149767"/>
              <a:gd name="connsiteY3" fmla="*/ 984644 h 984850"/>
              <a:gd name="connsiteX4" fmla="*/ 524 w 149767"/>
              <a:gd name="connsiteY4" fmla="*/ 756044 h 984850"/>
              <a:gd name="connsiteX5" fmla="*/ 19574 w 149767"/>
              <a:gd name="connsiteY5" fmla="*/ 295669 h 984850"/>
              <a:gd name="connsiteX6" fmla="*/ 149749 w 149767"/>
              <a:gd name="connsiteY6" fmla="*/ 394 h 984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49767" h="984850">
                <a:moveTo>
                  <a:pt x="149749" y="394"/>
                </a:moveTo>
                <a:cubicBezTo>
                  <a:pt x="151336" y="10448"/>
                  <a:pt x="51853" y="224761"/>
                  <a:pt x="29099" y="355994"/>
                </a:cubicBezTo>
                <a:cubicBezTo>
                  <a:pt x="6345" y="487227"/>
                  <a:pt x="13753" y="683019"/>
                  <a:pt x="13224" y="787794"/>
                </a:cubicBezTo>
                <a:cubicBezTo>
                  <a:pt x="12695" y="892569"/>
                  <a:pt x="28041" y="989936"/>
                  <a:pt x="25924" y="984644"/>
                </a:cubicBezTo>
                <a:cubicBezTo>
                  <a:pt x="23807" y="979352"/>
                  <a:pt x="1582" y="870873"/>
                  <a:pt x="524" y="756044"/>
                </a:cubicBezTo>
                <a:cubicBezTo>
                  <a:pt x="-534" y="641215"/>
                  <a:pt x="-2122" y="416848"/>
                  <a:pt x="19574" y="295669"/>
                </a:cubicBezTo>
                <a:cubicBezTo>
                  <a:pt x="41270" y="174490"/>
                  <a:pt x="148162" y="-9660"/>
                  <a:pt x="149749" y="39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60" name="フリーフォーム 1659">
            <a:extLst>
              <a:ext uri="{FF2B5EF4-FFF2-40B4-BE49-F238E27FC236}">
                <a16:creationId xmlns:a16="http://schemas.microsoft.com/office/drawing/2014/main" id="{82949E2C-3EE4-CE7A-3FA3-319593A94E37}"/>
              </a:ext>
            </a:extLst>
          </p:cNvPr>
          <p:cNvSpPr/>
          <p:nvPr/>
        </p:nvSpPr>
        <p:spPr>
          <a:xfrm>
            <a:off x="1755625" y="1818511"/>
            <a:ext cx="556094" cy="849613"/>
          </a:xfrm>
          <a:custGeom>
            <a:avLst/>
            <a:gdLst>
              <a:gd name="connsiteX0" fmla="*/ 555775 w 556094"/>
              <a:gd name="connsiteY0" fmla="*/ 764 h 849613"/>
              <a:gd name="connsiteX1" fmla="*/ 171600 w 556094"/>
              <a:gd name="connsiteY1" fmla="*/ 413514 h 849613"/>
              <a:gd name="connsiteX2" fmla="*/ 3325 w 556094"/>
              <a:gd name="connsiteY2" fmla="*/ 845314 h 849613"/>
              <a:gd name="connsiteX3" fmla="*/ 73175 w 556094"/>
              <a:gd name="connsiteY3" fmla="*/ 616714 h 849613"/>
              <a:gd name="connsiteX4" fmla="*/ 235100 w 556094"/>
              <a:gd name="connsiteY4" fmla="*/ 318264 h 849613"/>
              <a:gd name="connsiteX5" fmla="*/ 555775 w 556094"/>
              <a:gd name="connsiteY5" fmla="*/ 764 h 8496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56094" h="849613">
                <a:moveTo>
                  <a:pt x="555775" y="764"/>
                </a:moveTo>
                <a:cubicBezTo>
                  <a:pt x="545192" y="16639"/>
                  <a:pt x="263675" y="272756"/>
                  <a:pt x="171600" y="413514"/>
                </a:cubicBezTo>
                <a:cubicBezTo>
                  <a:pt x="79525" y="554272"/>
                  <a:pt x="19729" y="811447"/>
                  <a:pt x="3325" y="845314"/>
                </a:cubicBezTo>
                <a:cubicBezTo>
                  <a:pt x="-13079" y="879181"/>
                  <a:pt x="34546" y="704556"/>
                  <a:pt x="73175" y="616714"/>
                </a:cubicBezTo>
                <a:cubicBezTo>
                  <a:pt x="111804" y="528872"/>
                  <a:pt x="158900" y="416160"/>
                  <a:pt x="235100" y="318264"/>
                </a:cubicBezTo>
                <a:cubicBezTo>
                  <a:pt x="311300" y="220368"/>
                  <a:pt x="566358" y="-15111"/>
                  <a:pt x="555775" y="76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61" name="フリーフォーム 1660">
            <a:extLst>
              <a:ext uri="{FF2B5EF4-FFF2-40B4-BE49-F238E27FC236}">
                <a16:creationId xmlns:a16="http://schemas.microsoft.com/office/drawing/2014/main" id="{1CAEA266-60E2-6327-6122-499DF054EAD9}"/>
              </a:ext>
            </a:extLst>
          </p:cNvPr>
          <p:cNvSpPr/>
          <p:nvPr/>
        </p:nvSpPr>
        <p:spPr>
          <a:xfrm>
            <a:off x="1754802" y="2422511"/>
            <a:ext cx="660901" cy="1321232"/>
          </a:xfrm>
          <a:custGeom>
            <a:avLst/>
            <a:gdLst>
              <a:gd name="connsiteX0" fmla="*/ 616923 w 660901"/>
              <a:gd name="connsiteY0" fmla="*/ 14 h 1321232"/>
              <a:gd name="connsiteX1" fmla="*/ 642323 w 660901"/>
              <a:gd name="connsiteY1" fmla="*/ 219089 h 1321232"/>
              <a:gd name="connsiteX2" fmla="*/ 293073 w 660901"/>
              <a:gd name="connsiteY2" fmla="*/ 565164 h 1321232"/>
              <a:gd name="connsiteX3" fmla="*/ 13673 w 660901"/>
              <a:gd name="connsiteY3" fmla="*/ 1279539 h 1321232"/>
              <a:gd name="connsiteX4" fmla="*/ 67648 w 660901"/>
              <a:gd name="connsiteY4" fmla="*/ 1171589 h 1321232"/>
              <a:gd name="connsiteX5" fmla="*/ 280373 w 660901"/>
              <a:gd name="connsiteY5" fmla="*/ 631839 h 1321232"/>
              <a:gd name="connsiteX6" fmla="*/ 445473 w 660901"/>
              <a:gd name="connsiteY6" fmla="*/ 393714 h 1321232"/>
              <a:gd name="connsiteX7" fmla="*/ 651848 w 660901"/>
              <a:gd name="connsiteY7" fmla="*/ 228614 h 1321232"/>
              <a:gd name="connsiteX8" fmla="*/ 616923 w 660901"/>
              <a:gd name="connsiteY8" fmla="*/ 14 h 13212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60901" h="1321232">
                <a:moveTo>
                  <a:pt x="616923" y="14"/>
                </a:moveTo>
                <a:cubicBezTo>
                  <a:pt x="615336" y="-1573"/>
                  <a:pt x="696298" y="124897"/>
                  <a:pt x="642323" y="219089"/>
                </a:cubicBezTo>
                <a:cubicBezTo>
                  <a:pt x="588348" y="313281"/>
                  <a:pt x="397848" y="388422"/>
                  <a:pt x="293073" y="565164"/>
                </a:cubicBezTo>
                <a:cubicBezTo>
                  <a:pt x="188298" y="741906"/>
                  <a:pt x="51244" y="1178468"/>
                  <a:pt x="13673" y="1279539"/>
                </a:cubicBezTo>
                <a:cubicBezTo>
                  <a:pt x="-23898" y="1380610"/>
                  <a:pt x="23198" y="1279539"/>
                  <a:pt x="67648" y="1171589"/>
                </a:cubicBezTo>
                <a:cubicBezTo>
                  <a:pt x="112098" y="1063639"/>
                  <a:pt x="217402" y="761485"/>
                  <a:pt x="280373" y="631839"/>
                </a:cubicBezTo>
                <a:cubicBezTo>
                  <a:pt x="343344" y="502193"/>
                  <a:pt x="383561" y="460918"/>
                  <a:pt x="445473" y="393714"/>
                </a:cubicBezTo>
                <a:cubicBezTo>
                  <a:pt x="507385" y="326510"/>
                  <a:pt x="620098" y="289468"/>
                  <a:pt x="651848" y="228614"/>
                </a:cubicBezTo>
                <a:cubicBezTo>
                  <a:pt x="683598" y="167760"/>
                  <a:pt x="618510" y="1601"/>
                  <a:pt x="616923" y="1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62" name="フリーフォーム 1661">
            <a:extLst>
              <a:ext uri="{FF2B5EF4-FFF2-40B4-BE49-F238E27FC236}">
                <a16:creationId xmlns:a16="http://schemas.microsoft.com/office/drawing/2014/main" id="{E40A5FBA-27C6-B5A2-F8EB-4E2AA67AF047}"/>
              </a:ext>
            </a:extLst>
          </p:cNvPr>
          <p:cNvSpPr/>
          <p:nvPr/>
        </p:nvSpPr>
        <p:spPr>
          <a:xfrm>
            <a:off x="1530177" y="2326972"/>
            <a:ext cx="665517" cy="1022985"/>
          </a:xfrm>
          <a:custGeom>
            <a:avLst/>
            <a:gdLst>
              <a:gd name="connsiteX0" fmla="*/ 660573 w 665517"/>
              <a:gd name="connsiteY0" fmla="*/ 303 h 1022985"/>
              <a:gd name="connsiteX1" fmla="*/ 587548 w 665517"/>
              <a:gd name="connsiteY1" fmla="*/ 340028 h 1022985"/>
              <a:gd name="connsiteX2" fmla="*/ 173 w 665517"/>
              <a:gd name="connsiteY2" fmla="*/ 1022653 h 1022985"/>
              <a:gd name="connsiteX3" fmla="*/ 527223 w 665517"/>
              <a:gd name="connsiteY3" fmla="*/ 428928 h 1022985"/>
              <a:gd name="connsiteX4" fmla="*/ 641523 w 665517"/>
              <a:gd name="connsiteY4" fmla="*/ 282878 h 1022985"/>
              <a:gd name="connsiteX5" fmla="*/ 660573 w 665517"/>
              <a:gd name="connsiteY5" fmla="*/ 303 h 10229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65517" h="1022985">
                <a:moveTo>
                  <a:pt x="660573" y="303"/>
                </a:moveTo>
                <a:cubicBezTo>
                  <a:pt x="651577" y="9828"/>
                  <a:pt x="697615" y="169636"/>
                  <a:pt x="587548" y="340028"/>
                </a:cubicBezTo>
                <a:cubicBezTo>
                  <a:pt x="477481" y="510420"/>
                  <a:pt x="10227" y="1007836"/>
                  <a:pt x="173" y="1022653"/>
                </a:cubicBezTo>
                <a:cubicBezTo>
                  <a:pt x="-9881" y="1037470"/>
                  <a:pt x="420331" y="552224"/>
                  <a:pt x="527223" y="428928"/>
                </a:cubicBezTo>
                <a:cubicBezTo>
                  <a:pt x="634115" y="305632"/>
                  <a:pt x="615065" y="358020"/>
                  <a:pt x="641523" y="282878"/>
                </a:cubicBezTo>
                <a:cubicBezTo>
                  <a:pt x="667981" y="207736"/>
                  <a:pt x="669569" y="-9222"/>
                  <a:pt x="660573" y="30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63" name="フリーフォーム 1662">
            <a:extLst>
              <a:ext uri="{FF2B5EF4-FFF2-40B4-BE49-F238E27FC236}">
                <a16:creationId xmlns:a16="http://schemas.microsoft.com/office/drawing/2014/main" id="{043CDC12-0D39-A839-0331-A2158297911B}"/>
              </a:ext>
            </a:extLst>
          </p:cNvPr>
          <p:cNvSpPr/>
          <p:nvPr/>
        </p:nvSpPr>
        <p:spPr>
          <a:xfrm>
            <a:off x="1920746" y="3396501"/>
            <a:ext cx="461094" cy="1445964"/>
          </a:xfrm>
          <a:custGeom>
            <a:avLst/>
            <a:gdLst>
              <a:gd name="connsiteX0" fmla="*/ 460504 w 461094"/>
              <a:gd name="connsiteY0" fmla="*/ 3924 h 1445964"/>
              <a:gd name="connsiteX1" fmla="*/ 371604 w 461094"/>
              <a:gd name="connsiteY1" fmla="*/ 673849 h 1445964"/>
              <a:gd name="connsiteX2" fmla="*/ 129 w 461094"/>
              <a:gd name="connsiteY2" fmla="*/ 1445374 h 1445964"/>
              <a:gd name="connsiteX3" fmla="*/ 330329 w 461094"/>
              <a:gd name="connsiteY3" fmla="*/ 794499 h 1445964"/>
              <a:gd name="connsiteX4" fmla="*/ 406529 w 461094"/>
              <a:gd name="connsiteY4" fmla="*/ 413499 h 1445964"/>
              <a:gd name="connsiteX5" fmla="*/ 460504 w 461094"/>
              <a:gd name="connsiteY5" fmla="*/ 3924 h 14459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1094" h="1445964">
                <a:moveTo>
                  <a:pt x="460504" y="3924"/>
                </a:moveTo>
                <a:cubicBezTo>
                  <a:pt x="454683" y="47316"/>
                  <a:pt x="448333" y="433607"/>
                  <a:pt x="371604" y="673849"/>
                </a:cubicBezTo>
                <a:cubicBezTo>
                  <a:pt x="294875" y="914091"/>
                  <a:pt x="7008" y="1425266"/>
                  <a:pt x="129" y="1445374"/>
                </a:cubicBezTo>
                <a:cubicBezTo>
                  <a:pt x="-6750" y="1465482"/>
                  <a:pt x="262596" y="966478"/>
                  <a:pt x="330329" y="794499"/>
                </a:cubicBezTo>
                <a:cubicBezTo>
                  <a:pt x="398062" y="622520"/>
                  <a:pt x="385362" y="538382"/>
                  <a:pt x="406529" y="413499"/>
                </a:cubicBezTo>
                <a:cubicBezTo>
                  <a:pt x="427696" y="288616"/>
                  <a:pt x="466325" y="-39468"/>
                  <a:pt x="460504" y="392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64" name="フリーフォーム 1663">
            <a:extLst>
              <a:ext uri="{FF2B5EF4-FFF2-40B4-BE49-F238E27FC236}">
                <a16:creationId xmlns:a16="http://schemas.microsoft.com/office/drawing/2014/main" id="{654E912D-480B-0E04-0DFF-F606607A64CA}"/>
              </a:ext>
            </a:extLst>
          </p:cNvPr>
          <p:cNvSpPr/>
          <p:nvPr/>
        </p:nvSpPr>
        <p:spPr>
          <a:xfrm>
            <a:off x="1019736" y="3274175"/>
            <a:ext cx="807120" cy="1026837"/>
          </a:xfrm>
          <a:custGeom>
            <a:avLst/>
            <a:gdLst>
              <a:gd name="connsiteX0" fmla="*/ 796364 w 807120"/>
              <a:gd name="connsiteY0" fmla="*/ 11950 h 1026837"/>
              <a:gd name="connsiteX1" fmla="*/ 56589 w 807120"/>
              <a:gd name="connsiteY1" fmla="*/ 567575 h 1026837"/>
              <a:gd name="connsiteX2" fmla="*/ 47064 w 807120"/>
              <a:gd name="connsiteY2" fmla="*/ 1021600 h 1026837"/>
              <a:gd name="connsiteX3" fmla="*/ 18489 w 807120"/>
              <a:gd name="connsiteY3" fmla="*/ 799350 h 1026837"/>
              <a:gd name="connsiteX4" fmla="*/ 53414 w 807120"/>
              <a:gd name="connsiteY4" fmla="*/ 567575 h 1026837"/>
              <a:gd name="connsiteX5" fmla="*/ 466164 w 807120"/>
              <a:gd name="connsiteY5" fmla="*/ 218325 h 1026837"/>
              <a:gd name="connsiteX6" fmla="*/ 796364 w 807120"/>
              <a:gd name="connsiteY6" fmla="*/ 11950 h 10268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807120" h="1026837">
                <a:moveTo>
                  <a:pt x="796364" y="11950"/>
                </a:moveTo>
                <a:cubicBezTo>
                  <a:pt x="728102" y="70158"/>
                  <a:pt x="181472" y="399300"/>
                  <a:pt x="56589" y="567575"/>
                </a:cubicBezTo>
                <a:cubicBezTo>
                  <a:pt x="-68294" y="735850"/>
                  <a:pt x="53414" y="982971"/>
                  <a:pt x="47064" y="1021600"/>
                </a:cubicBezTo>
                <a:cubicBezTo>
                  <a:pt x="40714" y="1060229"/>
                  <a:pt x="17431" y="875021"/>
                  <a:pt x="18489" y="799350"/>
                </a:cubicBezTo>
                <a:cubicBezTo>
                  <a:pt x="19547" y="723679"/>
                  <a:pt x="-21199" y="664413"/>
                  <a:pt x="53414" y="567575"/>
                </a:cubicBezTo>
                <a:cubicBezTo>
                  <a:pt x="128026" y="470738"/>
                  <a:pt x="341810" y="314633"/>
                  <a:pt x="466164" y="218325"/>
                </a:cubicBezTo>
                <a:cubicBezTo>
                  <a:pt x="590518" y="122017"/>
                  <a:pt x="864626" y="-46258"/>
                  <a:pt x="796364" y="1195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65" name="フリーフォーム 1664">
            <a:extLst>
              <a:ext uri="{FF2B5EF4-FFF2-40B4-BE49-F238E27FC236}">
                <a16:creationId xmlns:a16="http://schemas.microsoft.com/office/drawing/2014/main" id="{907324BF-20E7-8621-6218-0A310ADFFB07}"/>
              </a:ext>
            </a:extLst>
          </p:cNvPr>
          <p:cNvSpPr/>
          <p:nvPr/>
        </p:nvSpPr>
        <p:spPr>
          <a:xfrm>
            <a:off x="2097944" y="2697385"/>
            <a:ext cx="384727" cy="917127"/>
          </a:xfrm>
          <a:custGeom>
            <a:avLst/>
            <a:gdLst>
              <a:gd name="connsiteX0" fmla="*/ 356331 w 384727"/>
              <a:gd name="connsiteY0" fmla="*/ 17240 h 917127"/>
              <a:gd name="connsiteX1" fmla="*/ 299181 w 384727"/>
              <a:gd name="connsiteY1" fmla="*/ 312515 h 917127"/>
              <a:gd name="connsiteX2" fmla="*/ 731 w 384727"/>
              <a:gd name="connsiteY2" fmla="*/ 915765 h 917127"/>
              <a:gd name="connsiteX3" fmla="*/ 219806 w 384727"/>
              <a:gd name="connsiteY3" fmla="*/ 464915 h 917127"/>
              <a:gd name="connsiteX4" fmla="*/ 375381 w 384727"/>
              <a:gd name="connsiteY4" fmla="*/ 77565 h 917127"/>
              <a:gd name="connsiteX5" fmla="*/ 356331 w 384727"/>
              <a:gd name="connsiteY5" fmla="*/ 17240 h 9171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4727" h="917127">
                <a:moveTo>
                  <a:pt x="356331" y="17240"/>
                </a:moveTo>
                <a:cubicBezTo>
                  <a:pt x="343631" y="56398"/>
                  <a:pt x="358448" y="162761"/>
                  <a:pt x="299181" y="312515"/>
                </a:cubicBezTo>
                <a:cubicBezTo>
                  <a:pt x="239914" y="462269"/>
                  <a:pt x="13960" y="890365"/>
                  <a:pt x="731" y="915765"/>
                </a:cubicBezTo>
                <a:cubicBezTo>
                  <a:pt x="-12498" y="941165"/>
                  <a:pt x="157364" y="604615"/>
                  <a:pt x="219806" y="464915"/>
                </a:cubicBezTo>
                <a:cubicBezTo>
                  <a:pt x="282248" y="325215"/>
                  <a:pt x="350510" y="146357"/>
                  <a:pt x="375381" y="77565"/>
                </a:cubicBezTo>
                <a:cubicBezTo>
                  <a:pt x="400252" y="8773"/>
                  <a:pt x="369031" y="-21918"/>
                  <a:pt x="356331" y="1724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66" name="フリーフォーム 1665">
            <a:extLst>
              <a:ext uri="{FF2B5EF4-FFF2-40B4-BE49-F238E27FC236}">
                <a16:creationId xmlns:a16="http://schemas.microsoft.com/office/drawing/2014/main" id="{CA659EE3-34AD-2D91-ADA9-B463F5BB4A4F}"/>
              </a:ext>
            </a:extLst>
          </p:cNvPr>
          <p:cNvSpPr/>
          <p:nvPr/>
        </p:nvSpPr>
        <p:spPr>
          <a:xfrm>
            <a:off x="1774754" y="8813365"/>
            <a:ext cx="99910" cy="84529"/>
          </a:xfrm>
          <a:custGeom>
            <a:avLst/>
            <a:gdLst>
              <a:gd name="connsiteX0" fmla="*/ 71 w 99910"/>
              <a:gd name="connsiteY0" fmla="*/ 82985 h 84529"/>
              <a:gd name="connsiteX1" fmla="*/ 95321 w 99910"/>
              <a:gd name="connsiteY1" fmla="*/ 435 h 84529"/>
              <a:gd name="connsiteX2" fmla="*/ 79446 w 99910"/>
              <a:gd name="connsiteY2" fmla="*/ 51235 h 84529"/>
              <a:gd name="connsiteX3" fmla="*/ 71 w 99910"/>
              <a:gd name="connsiteY3" fmla="*/ 82985 h 845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9910" h="84529">
                <a:moveTo>
                  <a:pt x="71" y="82985"/>
                </a:moveTo>
                <a:cubicBezTo>
                  <a:pt x="2717" y="74518"/>
                  <a:pt x="82092" y="5727"/>
                  <a:pt x="95321" y="435"/>
                </a:cubicBezTo>
                <a:cubicBezTo>
                  <a:pt x="108550" y="-4857"/>
                  <a:pt x="90029" y="39593"/>
                  <a:pt x="79446" y="51235"/>
                </a:cubicBezTo>
                <a:cubicBezTo>
                  <a:pt x="68863" y="62877"/>
                  <a:pt x="-2575" y="91452"/>
                  <a:pt x="71" y="8298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67" name="フリーフォーム 1666">
            <a:extLst>
              <a:ext uri="{FF2B5EF4-FFF2-40B4-BE49-F238E27FC236}">
                <a16:creationId xmlns:a16="http://schemas.microsoft.com/office/drawing/2014/main" id="{55B97EFA-DE30-613F-B90D-DC618B0E7423}"/>
              </a:ext>
            </a:extLst>
          </p:cNvPr>
          <p:cNvSpPr/>
          <p:nvPr/>
        </p:nvSpPr>
        <p:spPr>
          <a:xfrm>
            <a:off x="1928653" y="8626157"/>
            <a:ext cx="192148" cy="141693"/>
          </a:xfrm>
          <a:custGeom>
            <a:avLst/>
            <a:gdLst>
              <a:gd name="connsiteX0" fmla="*/ 1747 w 192148"/>
              <a:gd name="connsiteY0" fmla="*/ 140018 h 141693"/>
              <a:gd name="connsiteX1" fmla="*/ 125572 w 192148"/>
              <a:gd name="connsiteY1" fmla="*/ 54293 h 141693"/>
              <a:gd name="connsiteX2" fmla="*/ 176372 w 192148"/>
              <a:gd name="connsiteY2" fmla="*/ 35243 h 141693"/>
              <a:gd name="connsiteX3" fmla="*/ 189072 w 192148"/>
              <a:gd name="connsiteY3" fmla="*/ 318 h 141693"/>
              <a:gd name="connsiteX4" fmla="*/ 125572 w 192148"/>
              <a:gd name="connsiteY4" fmla="*/ 57468 h 141693"/>
              <a:gd name="connsiteX5" fmla="*/ 55722 w 192148"/>
              <a:gd name="connsiteY5" fmla="*/ 108268 h 141693"/>
              <a:gd name="connsiteX6" fmla="*/ 1747 w 192148"/>
              <a:gd name="connsiteY6" fmla="*/ 140018 h 1416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92148" h="141693">
                <a:moveTo>
                  <a:pt x="1747" y="140018"/>
                </a:moveTo>
                <a:cubicBezTo>
                  <a:pt x="13389" y="131022"/>
                  <a:pt x="96468" y="71756"/>
                  <a:pt x="125572" y="54293"/>
                </a:cubicBezTo>
                <a:cubicBezTo>
                  <a:pt x="154676" y="36830"/>
                  <a:pt x="165789" y="44239"/>
                  <a:pt x="176372" y="35243"/>
                </a:cubicBezTo>
                <a:cubicBezTo>
                  <a:pt x="186955" y="26247"/>
                  <a:pt x="197539" y="-3386"/>
                  <a:pt x="189072" y="318"/>
                </a:cubicBezTo>
                <a:cubicBezTo>
                  <a:pt x="180605" y="4022"/>
                  <a:pt x="147797" y="39476"/>
                  <a:pt x="125572" y="57468"/>
                </a:cubicBezTo>
                <a:cubicBezTo>
                  <a:pt x="103347" y="75460"/>
                  <a:pt x="71597" y="97155"/>
                  <a:pt x="55722" y="108268"/>
                </a:cubicBezTo>
                <a:cubicBezTo>
                  <a:pt x="39847" y="119380"/>
                  <a:pt x="-9895" y="149014"/>
                  <a:pt x="1747" y="14001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68" name="フリーフォーム 1667">
            <a:extLst>
              <a:ext uri="{FF2B5EF4-FFF2-40B4-BE49-F238E27FC236}">
                <a16:creationId xmlns:a16="http://schemas.microsoft.com/office/drawing/2014/main" id="{C041D9F6-09EA-2F87-1340-C7D1CBA14460}"/>
              </a:ext>
            </a:extLst>
          </p:cNvPr>
          <p:cNvSpPr/>
          <p:nvPr/>
        </p:nvSpPr>
        <p:spPr>
          <a:xfrm>
            <a:off x="1620821" y="8498540"/>
            <a:ext cx="194399" cy="90770"/>
          </a:xfrm>
          <a:custGeom>
            <a:avLst/>
            <a:gdLst>
              <a:gd name="connsiteX0" fmla="*/ 1604 w 194399"/>
              <a:gd name="connsiteY0" fmla="*/ 89835 h 90770"/>
              <a:gd name="connsiteX1" fmla="*/ 192104 w 194399"/>
              <a:gd name="connsiteY1" fmla="*/ 935 h 90770"/>
              <a:gd name="connsiteX2" fmla="*/ 103204 w 194399"/>
              <a:gd name="connsiteY2" fmla="*/ 45385 h 90770"/>
              <a:gd name="connsiteX3" fmla="*/ 1604 w 194399"/>
              <a:gd name="connsiteY3" fmla="*/ 89835 h 907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4399" h="90770">
                <a:moveTo>
                  <a:pt x="1604" y="89835"/>
                </a:moveTo>
                <a:cubicBezTo>
                  <a:pt x="16421" y="82427"/>
                  <a:pt x="175171" y="8343"/>
                  <a:pt x="192104" y="935"/>
                </a:cubicBezTo>
                <a:cubicBezTo>
                  <a:pt x="209037" y="-6473"/>
                  <a:pt x="127546" y="32156"/>
                  <a:pt x="103204" y="45385"/>
                </a:cubicBezTo>
                <a:cubicBezTo>
                  <a:pt x="78862" y="58614"/>
                  <a:pt x="-13213" y="97243"/>
                  <a:pt x="1604" y="8983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69" name="フリーフォーム 1668">
            <a:extLst>
              <a:ext uri="{FF2B5EF4-FFF2-40B4-BE49-F238E27FC236}">
                <a16:creationId xmlns:a16="http://schemas.microsoft.com/office/drawing/2014/main" id="{0FE99412-7B8B-D4A1-9AC1-E2E95ED3AEE5}"/>
              </a:ext>
            </a:extLst>
          </p:cNvPr>
          <p:cNvSpPr/>
          <p:nvPr/>
        </p:nvSpPr>
        <p:spPr>
          <a:xfrm>
            <a:off x="1977303" y="8406784"/>
            <a:ext cx="151441" cy="143514"/>
          </a:xfrm>
          <a:custGeom>
            <a:avLst/>
            <a:gdLst>
              <a:gd name="connsiteX0" fmla="*/ 146772 w 151441"/>
              <a:gd name="connsiteY0" fmla="*/ 616 h 143514"/>
              <a:gd name="connsiteX1" fmla="*/ 140422 w 151441"/>
              <a:gd name="connsiteY1" fmla="*/ 73641 h 143514"/>
              <a:gd name="connsiteX2" fmla="*/ 61047 w 151441"/>
              <a:gd name="connsiteY2" fmla="*/ 114916 h 143514"/>
              <a:gd name="connsiteX3" fmla="*/ 722 w 151441"/>
              <a:gd name="connsiteY3" fmla="*/ 143491 h 143514"/>
              <a:gd name="connsiteX4" fmla="*/ 102322 w 151441"/>
              <a:gd name="connsiteY4" fmla="*/ 118091 h 143514"/>
              <a:gd name="connsiteX5" fmla="*/ 146772 w 151441"/>
              <a:gd name="connsiteY5" fmla="*/ 616 h 1435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1441" h="143514">
                <a:moveTo>
                  <a:pt x="146772" y="616"/>
                </a:moveTo>
                <a:cubicBezTo>
                  <a:pt x="153122" y="-6792"/>
                  <a:pt x="154710" y="54591"/>
                  <a:pt x="140422" y="73641"/>
                </a:cubicBezTo>
                <a:cubicBezTo>
                  <a:pt x="126134" y="92691"/>
                  <a:pt x="84330" y="103274"/>
                  <a:pt x="61047" y="114916"/>
                </a:cubicBezTo>
                <a:cubicBezTo>
                  <a:pt x="37764" y="126558"/>
                  <a:pt x="-6157" y="142962"/>
                  <a:pt x="722" y="143491"/>
                </a:cubicBezTo>
                <a:cubicBezTo>
                  <a:pt x="7601" y="144020"/>
                  <a:pt x="79039" y="135554"/>
                  <a:pt x="102322" y="118091"/>
                </a:cubicBezTo>
                <a:cubicBezTo>
                  <a:pt x="125605" y="100629"/>
                  <a:pt x="140422" y="8024"/>
                  <a:pt x="146772" y="61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70" name="フリーフォーム 1669">
            <a:extLst>
              <a:ext uri="{FF2B5EF4-FFF2-40B4-BE49-F238E27FC236}">
                <a16:creationId xmlns:a16="http://schemas.microsoft.com/office/drawing/2014/main" id="{F4483BF5-9D16-1885-F4A5-6CDA8304928E}"/>
              </a:ext>
            </a:extLst>
          </p:cNvPr>
          <p:cNvSpPr/>
          <p:nvPr/>
        </p:nvSpPr>
        <p:spPr>
          <a:xfrm>
            <a:off x="2028552" y="8670310"/>
            <a:ext cx="232491" cy="111740"/>
          </a:xfrm>
          <a:custGeom>
            <a:avLst/>
            <a:gdLst>
              <a:gd name="connsiteX0" fmla="*/ 273 w 232491"/>
              <a:gd name="connsiteY0" fmla="*/ 111740 h 111740"/>
              <a:gd name="connsiteX1" fmla="*/ 146323 w 232491"/>
              <a:gd name="connsiteY1" fmla="*/ 19665 h 111740"/>
              <a:gd name="connsiteX2" fmla="*/ 168548 w 232491"/>
              <a:gd name="connsiteY2" fmla="*/ 615 h 111740"/>
              <a:gd name="connsiteX3" fmla="*/ 232048 w 232491"/>
              <a:gd name="connsiteY3" fmla="*/ 32365 h 111740"/>
              <a:gd name="connsiteX4" fmla="*/ 187598 w 232491"/>
              <a:gd name="connsiteY4" fmla="*/ 19665 h 111740"/>
              <a:gd name="connsiteX5" fmla="*/ 273 w 232491"/>
              <a:gd name="connsiteY5" fmla="*/ 111740 h 1117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32491" h="111740">
                <a:moveTo>
                  <a:pt x="273" y="111740"/>
                </a:moveTo>
                <a:cubicBezTo>
                  <a:pt x="-6606" y="111740"/>
                  <a:pt x="118277" y="38186"/>
                  <a:pt x="146323" y="19665"/>
                </a:cubicBezTo>
                <a:cubicBezTo>
                  <a:pt x="174369" y="1144"/>
                  <a:pt x="154261" y="-1502"/>
                  <a:pt x="168548" y="615"/>
                </a:cubicBezTo>
                <a:cubicBezTo>
                  <a:pt x="182836" y="2732"/>
                  <a:pt x="228873" y="29190"/>
                  <a:pt x="232048" y="32365"/>
                </a:cubicBezTo>
                <a:cubicBezTo>
                  <a:pt x="235223" y="35540"/>
                  <a:pt x="221465" y="3261"/>
                  <a:pt x="187598" y="19665"/>
                </a:cubicBezTo>
                <a:cubicBezTo>
                  <a:pt x="153731" y="36069"/>
                  <a:pt x="7152" y="111740"/>
                  <a:pt x="273" y="11174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71" name="フリーフォーム 1670">
            <a:extLst>
              <a:ext uri="{FF2B5EF4-FFF2-40B4-BE49-F238E27FC236}">
                <a16:creationId xmlns:a16="http://schemas.microsoft.com/office/drawing/2014/main" id="{3ECEA3D2-0D03-5893-857B-5D427AC9CDF0}"/>
              </a:ext>
            </a:extLst>
          </p:cNvPr>
          <p:cNvSpPr/>
          <p:nvPr/>
        </p:nvSpPr>
        <p:spPr>
          <a:xfrm>
            <a:off x="2165327" y="8222496"/>
            <a:ext cx="135533" cy="153655"/>
          </a:xfrm>
          <a:custGeom>
            <a:avLst/>
            <a:gdLst>
              <a:gd name="connsiteX0" fmla="*/ 23 w 135533"/>
              <a:gd name="connsiteY0" fmla="*/ 754 h 153655"/>
              <a:gd name="connsiteX1" fmla="*/ 98448 w 135533"/>
              <a:gd name="connsiteY1" fmla="*/ 35679 h 153655"/>
              <a:gd name="connsiteX2" fmla="*/ 130198 w 135533"/>
              <a:gd name="connsiteY2" fmla="*/ 127754 h 153655"/>
              <a:gd name="connsiteX3" fmla="*/ 133373 w 135533"/>
              <a:gd name="connsiteY3" fmla="*/ 149979 h 153655"/>
              <a:gd name="connsiteX4" fmla="*/ 107973 w 135533"/>
              <a:gd name="connsiteY4" fmla="*/ 64254 h 153655"/>
              <a:gd name="connsiteX5" fmla="*/ 23 w 135533"/>
              <a:gd name="connsiteY5" fmla="*/ 754 h 1536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35533" h="153655">
                <a:moveTo>
                  <a:pt x="23" y="754"/>
                </a:moveTo>
                <a:cubicBezTo>
                  <a:pt x="-1564" y="-4008"/>
                  <a:pt x="76752" y="14512"/>
                  <a:pt x="98448" y="35679"/>
                </a:cubicBezTo>
                <a:cubicBezTo>
                  <a:pt x="120144" y="56846"/>
                  <a:pt x="124377" y="108704"/>
                  <a:pt x="130198" y="127754"/>
                </a:cubicBezTo>
                <a:cubicBezTo>
                  <a:pt x="136019" y="146804"/>
                  <a:pt x="137077" y="160562"/>
                  <a:pt x="133373" y="149979"/>
                </a:cubicBezTo>
                <a:cubicBezTo>
                  <a:pt x="129669" y="139396"/>
                  <a:pt x="124377" y="85421"/>
                  <a:pt x="107973" y="64254"/>
                </a:cubicBezTo>
                <a:cubicBezTo>
                  <a:pt x="91569" y="43087"/>
                  <a:pt x="1610" y="5516"/>
                  <a:pt x="23" y="75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72" name="フリーフォーム 1671">
            <a:extLst>
              <a:ext uri="{FF2B5EF4-FFF2-40B4-BE49-F238E27FC236}">
                <a16:creationId xmlns:a16="http://schemas.microsoft.com/office/drawing/2014/main" id="{A58938F4-C262-DBC9-81D9-055D7C90B29A}"/>
              </a:ext>
            </a:extLst>
          </p:cNvPr>
          <p:cNvSpPr/>
          <p:nvPr/>
        </p:nvSpPr>
        <p:spPr>
          <a:xfrm>
            <a:off x="2108200" y="8321673"/>
            <a:ext cx="67863" cy="190505"/>
          </a:xfrm>
          <a:custGeom>
            <a:avLst/>
            <a:gdLst>
              <a:gd name="connsiteX0" fmla="*/ 0 w 67863"/>
              <a:gd name="connsiteY0" fmla="*/ 2 h 190505"/>
              <a:gd name="connsiteX1" fmla="*/ 66675 w 67863"/>
              <a:gd name="connsiteY1" fmla="*/ 107952 h 190505"/>
              <a:gd name="connsiteX2" fmla="*/ 44450 w 67863"/>
              <a:gd name="connsiteY2" fmla="*/ 190502 h 190505"/>
              <a:gd name="connsiteX3" fmla="*/ 66675 w 67863"/>
              <a:gd name="connsiteY3" fmla="*/ 111127 h 190505"/>
              <a:gd name="connsiteX4" fmla="*/ 0 w 67863"/>
              <a:gd name="connsiteY4" fmla="*/ 2 h 1905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7863" h="190505">
                <a:moveTo>
                  <a:pt x="0" y="2"/>
                </a:moveTo>
                <a:cubicBezTo>
                  <a:pt x="0" y="-527"/>
                  <a:pt x="59267" y="76202"/>
                  <a:pt x="66675" y="107952"/>
                </a:cubicBezTo>
                <a:cubicBezTo>
                  <a:pt x="74083" y="139702"/>
                  <a:pt x="44450" y="189973"/>
                  <a:pt x="44450" y="190502"/>
                </a:cubicBezTo>
                <a:cubicBezTo>
                  <a:pt x="44450" y="191031"/>
                  <a:pt x="68263" y="137585"/>
                  <a:pt x="66675" y="111127"/>
                </a:cubicBezTo>
                <a:cubicBezTo>
                  <a:pt x="65088" y="84669"/>
                  <a:pt x="0" y="531"/>
                  <a:pt x="0" y="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73" name="フリーフォーム 1672">
            <a:extLst>
              <a:ext uri="{FF2B5EF4-FFF2-40B4-BE49-F238E27FC236}">
                <a16:creationId xmlns:a16="http://schemas.microsoft.com/office/drawing/2014/main" id="{5871148D-9042-A8FD-995C-B5C157D792B2}"/>
              </a:ext>
            </a:extLst>
          </p:cNvPr>
          <p:cNvSpPr/>
          <p:nvPr/>
        </p:nvSpPr>
        <p:spPr>
          <a:xfrm>
            <a:off x="2106864" y="8267435"/>
            <a:ext cx="125380" cy="181305"/>
          </a:xfrm>
          <a:custGeom>
            <a:avLst/>
            <a:gdLst>
              <a:gd name="connsiteX0" fmla="*/ 33086 w 125380"/>
              <a:gd name="connsiteY0" fmla="*/ 265 h 181305"/>
              <a:gd name="connsiteX1" fmla="*/ 36261 w 125380"/>
              <a:gd name="connsiteY1" fmla="*/ 73290 h 181305"/>
              <a:gd name="connsiteX2" fmla="*/ 64836 w 125380"/>
              <a:gd name="connsiteY2" fmla="*/ 105040 h 181305"/>
              <a:gd name="connsiteX3" fmla="*/ 90236 w 125380"/>
              <a:gd name="connsiteY3" fmla="*/ 124090 h 181305"/>
              <a:gd name="connsiteX4" fmla="*/ 125161 w 125380"/>
              <a:gd name="connsiteY4" fmla="*/ 181240 h 181305"/>
              <a:gd name="connsiteX5" fmla="*/ 99761 w 125380"/>
              <a:gd name="connsiteY5" fmla="*/ 133615 h 181305"/>
              <a:gd name="connsiteX6" fmla="*/ 4511 w 125380"/>
              <a:gd name="connsiteY6" fmla="*/ 51065 h 181305"/>
              <a:gd name="connsiteX7" fmla="*/ 33086 w 125380"/>
              <a:gd name="connsiteY7" fmla="*/ 265 h 1813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25380" h="181305">
                <a:moveTo>
                  <a:pt x="33086" y="265"/>
                </a:moveTo>
                <a:cubicBezTo>
                  <a:pt x="38378" y="3969"/>
                  <a:pt x="30969" y="55828"/>
                  <a:pt x="36261" y="73290"/>
                </a:cubicBezTo>
                <a:cubicBezTo>
                  <a:pt x="41553" y="90752"/>
                  <a:pt x="55840" y="96573"/>
                  <a:pt x="64836" y="105040"/>
                </a:cubicBezTo>
                <a:cubicBezTo>
                  <a:pt x="73832" y="113507"/>
                  <a:pt x="80182" y="111390"/>
                  <a:pt x="90236" y="124090"/>
                </a:cubicBezTo>
                <a:cubicBezTo>
                  <a:pt x="100290" y="136790"/>
                  <a:pt x="123574" y="179653"/>
                  <a:pt x="125161" y="181240"/>
                </a:cubicBezTo>
                <a:cubicBezTo>
                  <a:pt x="126748" y="182827"/>
                  <a:pt x="119869" y="155311"/>
                  <a:pt x="99761" y="133615"/>
                </a:cubicBezTo>
                <a:cubicBezTo>
                  <a:pt x="79653" y="111919"/>
                  <a:pt x="22503" y="69586"/>
                  <a:pt x="4511" y="51065"/>
                </a:cubicBezTo>
                <a:cubicBezTo>
                  <a:pt x="-13481" y="32544"/>
                  <a:pt x="27794" y="-3439"/>
                  <a:pt x="33086" y="26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74" name="フリーフォーム 1673">
            <a:extLst>
              <a:ext uri="{FF2B5EF4-FFF2-40B4-BE49-F238E27FC236}">
                <a16:creationId xmlns:a16="http://schemas.microsoft.com/office/drawing/2014/main" id="{E2D31CF6-AB5A-B4FA-B026-90535DEE7DC2}"/>
              </a:ext>
            </a:extLst>
          </p:cNvPr>
          <p:cNvSpPr/>
          <p:nvPr/>
        </p:nvSpPr>
        <p:spPr>
          <a:xfrm>
            <a:off x="1895267" y="8590308"/>
            <a:ext cx="244849" cy="261798"/>
          </a:xfrm>
          <a:custGeom>
            <a:avLst/>
            <a:gdLst>
              <a:gd name="connsiteX0" fmla="*/ 244683 w 244849"/>
              <a:gd name="connsiteY0" fmla="*/ 1242 h 261798"/>
              <a:gd name="connsiteX1" fmla="*/ 149433 w 244849"/>
              <a:gd name="connsiteY1" fmla="*/ 80617 h 261798"/>
              <a:gd name="connsiteX2" fmla="*/ 101808 w 244849"/>
              <a:gd name="connsiteY2" fmla="*/ 134592 h 261798"/>
              <a:gd name="connsiteX3" fmla="*/ 47833 w 244849"/>
              <a:gd name="connsiteY3" fmla="*/ 166342 h 261798"/>
              <a:gd name="connsiteX4" fmla="*/ 208 w 244849"/>
              <a:gd name="connsiteY4" fmla="*/ 261592 h 261798"/>
              <a:gd name="connsiteX5" fmla="*/ 66883 w 244849"/>
              <a:gd name="connsiteY5" fmla="*/ 137767 h 261798"/>
              <a:gd name="connsiteX6" fmla="*/ 98633 w 244849"/>
              <a:gd name="connsiteY6" fmla="*/ 96492 h 261798"/>
              <a:gd name="connsiteX7" fmla="*/ 171658 w 244849"/>
              <a:gd name="connsiteY7" fmla="*/ 36167 h 261798"/>
              <a:gd name="connsiteX8" fmla="*/ 244683 w 244849"/>
              <a:gd name="connsiteY8" fmla="*/ 1242 h 2617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44849" h="261798">
                <a:moveTo>
                  <a:pt x="244683" y="1242"/>
                </a:moveTo>
                <a:cubicBezTo>
                  <a:pt x="240979" y="8650"/>
                  <a:pt x="173245" y="58392"/>
                  <a:pt x="149433" y="80617"/>
                </a:cubicBezTo>
                <a:cubicBezTo>
                  <a:pt x="125621" y="102842"/>
                  <a:pt x="118741" y="120305"/>
                  <a:pt x="101808" y="134592"/>
                </a:cubicBezTo>
                <a:cubicBezTo>
                  <a:pt x="84875" y="148879"/>
                  <a:pt x="64766" y="145175"/>
                  <a:pt x="47833" y="166342"/>
                </a:cubicBezTo>
                <a:cubicBezTo>
                  <a:pt x="30900" y="187509"/>
                  <a:pt x="-2967" y="266354"/>
                  <a:pt x="208" y="261592"/>
                </a:cubicBezTo>
                <a:cubicBezTo>
                  <a:pt x="3383" y="256830"/>
                  <a:pt x="50479" y="165284"/>
                  <a:pt x="66883" y="137767"/>
                </a:cubicBezTo>
                <a:cubicBezTo>
                  <a:pt x="83287" y="110250"/>
                  <a:pt x="81171" y="113425"/>
                  <a:pt x="98633" y="96492"/>
                </a:cubicBezTo>
                <a:cubicBezTo>
                  <a:pt x="116095" y="79559"/>
                  <a:pt x="154196" y="50984"/>
                  <a:pt x="171658" y="36167"/>
                </a:cubicBezTo>
                <a:cubicBezTo>
                  <a:pt x="189120" y="21350"/>
                  <a:pt x="248387" y="-6166"/>
                  <a:pt x="244683" y="124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75" name="フリーフォーム 1674">
            <a:extLst>
              <a:ext uri="{FF2B5EF4-FFF2-40B4-BE49-F238E27FC236}">
                <a16:creationId xmlns:a16="http://schemas.microsoft.com/office/drawing/2014/main" id="{7720F18D-1B33-E58F-5072-2F37EF99842D}"/>
              </a:ext>
            </a:extLst>
          </p:cNvPr>
          <p:cNvSpPr/>
          <p:nvPr/>
        </p:nvSpPr>
        <p:spPr>
          <a:xfrm>
            <a:off x="1453936" y="8975725"/>
            <a:ext cx="168607" cy="200117"/>
          </a:xfrm>
          <a:custGeom>
            <a:avLst/>
            <a:gdLst>
              <a:gd name="connsiteX0" fmla="*/ 214 w 168607"/>
              <a:gd name="connsiteY0" fmla="*/ 200025 h 200117"/>
              <a:gd name="connsiteX1" fmla="*/ 89114 w 168607"/>
              <a:gd name="connsiteY1" fmla="*/ 95250 h 200117"/>
              <a:gd name="connsiteX2" fmla="*/ 98639 w 168607"/>
              <a:gd name="connsiteY2" fmla="*/ 111125 h 200117"/>
              <a:gd name="connsiteX3" fmla="*/ 98639 w 168607"/>
              <a:gd name="connsiteY3" fmla="*/ 57150 h 200117"/>
              <a:gd name="connsiteX4" fmla="*/ 168489 w 168607"/>
              <a:gd name="connsiteY4" fmla="*/ 0 h 200117"/>
              <a:gd name="connsiteX5" fmla="*/ 79589 w 168607"/>
              <a:gd name="connsiteY5" fmla="*/ 57150 h 200117"/>
              <a:gd name="connsiteX6" fmla="*/ 63714 w 168607"/>
              <a:gd name="connsiteY6" fmla="*/ 73025 h 200117"/>
              <a:gd name="connsiteX7" fmla="*/ 214 w 168607"/>
              <a:gd name="connsiteY7" fmla="*/ 200025 h 2001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68607" h="200117">
                <a:moveTo>
                  <a:pt x="214" y="200025"/>
                </a:moveTo>
                <a:cubicBezTo>
                  <a:pt x="4447" y="203729"/>
                  <a:pt x="89114" y="95250"/>
                  <a:pt x="89114" y="95250"/>
                </a:cubicBezTo>
                <a:cubicBezTo>
                  <a:pt x="105518" y="80433"/>
                  <a:pt x="97052" y="117475"/>
                  <a:pt x="98639" y="111125"/>
                </a:cubicBezTo>
                <a:cubicBezTo>
                  <a:pt x="100227" y="104775"/>
                  <a:pt x="86997" y="75671"/>
                  <a:pt x="98639" y="57150"/>
                </a:cubicBezTo>
                <a:cubicBezTo>
                  <a:pt x="110281" y="38629"/>
                  <a:pt x="171664" y="0"/>
                  <a:pt x="168489" y="0"/>
                </a:cubicBezTo>
                <a:cubicBezTo>
                  <a:pt x="165314" y="0"/>
                  <a:pt x="79589" y="57150"/>
                  <a:pt x="79589" y="57150"/>
                </a:cubicBezTo>
                <a:cubicBezTo>
                  <a:pt x="62127" y="69321"/>
                  <a:pt x="71651" y="55563"/>
                  <a:pt x="63714" y="73025"/>
                </a:cubicBezTo>
                <a:cubicBezTo>
                  <a:pt x="55777" y="90487"/>
                  <a:pt x="-4019" y="196321"/>
                  <a:pt x="214" y="20002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76" name="フリーフォーム 1675">
            <a:extLst>
              <a:ext uri="{FF2B5EF4-FFF2-40B4-BE49-F238E27FC236}">
                <a16:creationId xmlns:a16="http://schemas.microsoft.com/office/drawing/2014/main" id="{2D0A82DD-1342-4336-7A69-B78349CC2362}"/>
              </a:ext>
            </a:extLst>
          </p:cNvPr>
          <p:cNvSpPr/>
          <p:nvPr/>
        </p:nvSpPr>
        <p:spPr>
          <a:xfrm>
            <a:off x="1427944" y="8956620"/>
            <a:ext cx="80509" cy="136706"/>
          </a:xfrm>
          <a:custGeom>
            <a:avLst/>
            <a:gdLst>
              <a:gd name="connsiteX0" fmla="*/ 80181 w 80509"/>
              <a:gd name="connsiteY0" fmla="*/ 55 h 136706"/>
              <a:gd name="connsiteX1" fmla="*/ 42081 w 80509"/>
              <a:gd name="connsiteY1" fmla="*/ 79430 h 136706"/>
              <a:gd name="connsiteX2" fmla="*/ 806 w 80509"/>
              <a:gd name="connsiteY2" fmla="*/ 136580 h 136706"/>
              <a:gd name="connsiteX3" fmla="*/ 19856 w 80509"/>
              <a:gd name="connsiteY3" fmla="*/ 92130 h 136706"/>
              <a:gd name="connsiteX4" fmla="*/ 80181 w 80509"/>
              <a:gd name="connsiteY4" fmla="*/ 55 h 136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0509" h="136706">
                <a:moveTo>
                  <a:pt x="80181" y="55"/>
                </a:moveTo>
                <a:cubicBezTo>
                  <a:pt x="83885" y="-2062"/>
                  <a:pt x="55310" y="56676"/>
                  <a:pt x="42081" y="79430"/>
                </a:cubicBezTo>
                <a:cubicBezTo>
                  <a:pt x="28852" y="102184"/>
                  <a:pt x="4510" y="134463"/>
                  <a:pt x="806" y="136580"/>
                </a:cubicBezTo>
                <a:cubicBezTo>
                  <a:pt x="-2898" y="138697"/>
                  <a:pt x="6627" y="113826"/>
                  <a:pt x="19856" y="92130"/>
                </a:cubicBezTo>
                <a:cubicBezTo>
                  <a:pt x="33085" y="70434"/>
                  <a:pt x="76477" y="2172"/>
                  <a:pt x="80181" y="5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77" name="フリーフォーム 1676">
            <a:extLst>
              <a:ext uri="{FF2B5EF4-FFF2-40B4-BE49-F238E27FC236}">
                <a16:creationId xmlns:a16="http://schemas.microsoft.com/office/drawing/2014/main" id="{0FE29F98-019E-1DED-11FC-556D5B0C7C8B}"/>
              </a:ext>
            </a:extLst>
          </p:cNvPr>
          <p:cNvSpPr/>
          <p:nvPr/>
        </p:nvSpPr>
        <p:spPr>
          <a:xfrm>
            <a:off x="1557290" y="8864164"/>
            <a:ext cx="177973" cy="136964"/>
          </a:xfrm>
          <a:custGeom>
            <a:avLst/>
            <a:gdLst>
              <a:gd name="connsiteX0" fmla="*/ 176260 w 177973"/>
              <a:gd name="connsiteY0" fmla="*/ 436 h 136964"/>
              <a:gd name="connsiteX1" fmla="*/ 1635 w 177973"/>
              <a:gd name="connsiteY1" fmla="*/ 105211 h 136964"/>
              <a:gd name="connsiteX2" fmla="*/ 87360 w 177973"/>
              <a:gd name="connsiteY2" fmla="*/ 73461 h 136964"/>
              <a:gd name="connsiteX3" fmla="*/ 61960 w 177973"/>
              <a:gd name="connsiteY3" fmla="*/ 136961 h 136964"/>
              <a:gd name="connsiteX4" fmla="*/ 90535 w 177973"/>
              <a:gd name="connsiteY4" fmla="*/ 70286 h 136964"/>
              <a:gd name="connsiteX5" fmla="*/ 176260 w 177973"/>
              <a:gd name="connsiteY5" fmla="*/ 436 h 1369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7973" h="136964">
                <a:moveTo>
                  <a:pt x="176260" y="436"/>
                </a:moveTo>
                <a:cubicBezTo>
                  <a:pt x="161443" y="6257"/>
                  <a:pt x="16452" y="93040"/>
                  <a:pt x="1635" y="105211"/>
                </a:cubicBezTo>
                <a:cubicBezTo>
                  <a:pt x="-13182" y="117382"/>
                  <a:pt x="77306" y="68169"/>
                  <a:pt x="87360" y="73461"/>
                </a:cubicBezTo>
                <a:cubicBezTo>
                  <a:pt x="97414" y="78753"/>
                  <a:pt x="61431" y="137490"/>
                  <a:pt x="61960" y="136961"/>
                </a:cubicBezTo>
                <a:cubicBezTo>
                  <a:pt x="62489" y="136432"/>
                  <a:pt x="75718" y="91982"/>
                  <a:pt x="90535" y="70286"/>
                </a:cubicBezTo>
                <a:cubicBezTo>
                  <a:pt x="105352" y="48590"/>
                  <a:pt x="191077" y="-5385"/>
                  <a:pt x="176260" y="43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78" name="フリーフォーム 1677">
            <a:extLst>
              <a:ext uri="{FF2B5EF4-FFF2-40B4-BE49-F238E27FC236}">
                <a16:creationId xmlns:a16="http://schemas.microsoft.com/office/drawing/2014/main" id="{C99D6FB4-CB33-6DB5-AEBF-C5D04C04D69F}"/>
              </a:ext>
            </a:extLst>
          </p:cNvPr>
          <p:cNvSpPr/>
          <p:nvPr/>
        </p:nvSpPr>
        <p:spPr>
          <a:xfrm>
            <a:off x="1432630" y="8912168"/>
            <a:ext cx="149485" cy="167667"/>
          </a:xfrm>
          <a:custGeom>
            <a:avLst/>
            <a:gdLst>
              <a:gd name="connsiteX0" fmla="*/ 2470 w 149485"/>
              <a:gd name="connsiteY0" fmla="*/ 165157 h 167667"/>
              <a:gd name="connsiteX1" fmla="*/ 129470 w 149485"/>
              <a:gd name="connsiteY1" fmla="*/ 82607 h 167667"/>
              <a:gd name="connsiteX2" fmla="*/ 142170 w 149485"/>
              <a:gd name="connsiteY2" fmla="*/ 57 h 167667"/>
              <a:gd name="connsiteX3" fmla="*/ 142170 w 149485"/>
              <a:gd name="connsiteY3" fmla="*/ 95307 h 167667"/>
              <a:gd name="connsiteX4" fmla="*/ 50095 w 149485"/>
              <a:gd name="connsiteY4" fmla="*/ 142932 h 167667"/>
              <a:gd name="connsiteX5" fmla="*/ 2470 w 149485"/>
              <a:gd name="connsiteY5" fmla="*/ 165157 h 1676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49485" h="167667">
                <a:moveTo>
                  <a:pt x="2470" y="165157"/>
                </a:moveTo>
                <a:cubicBezTo>
                  <a:pt x="15699" y="155103"/>
                  <a:pt x="106187" y="110124"/>
                  <a:pt x="129470" y="82607"/>
                </a:cubicBezTo>
                <a:cubicBezTo>
                  <a:pt x="152753" y="55090"/>
                  <a:pt x="140053" y="-2060"/>
                  <a:pt x="142170" y="57"/>
                </a:cubicBezTo>
                <a:cubicBezTo>
                  <a:pt x="144287" y="2174"/>
                  <a:pt x="157516" y="71495"/>
                  <a:pt x="142170" y="95307"/>
                </a:cubicBezTo>
                <a:cubicBezTo>
                  <a:pt x="126824" y="119119"/>
                  <a:pt x="67558" y="133407"/>
                  <a:pt x="50095" y="142932"/>
                </a:cubicBezTo>
                <a:cubicBezTo>
                  <a:pt x="32633" y="152457"/>
                  <a:pt x="-10759" y="175211"/>
                  <a:pt x="2470" y="16515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79" name="フリーフォーム 1678">
            <a:extLst>
              <a:ext uri="{FF2B5EF4-FFF2-40B4-BE49-F238E27FC236}">
                <a16:creationId xmlns:a16="http://schemas.microsoft.com/office/drawing/2014/main" id="{C39FF626-5AB0-8E28-ABCD-0A2D3F08C869}"/>
              </a:ext>
            </a:extLst>
          </p:cNvPr>
          <p:cNvSpPr/>
          <p:nvPr/>
        </p:nvSpPr>
        <p:spPr>
          <a:xfrm>
            <a:off x="1365226" y="8880468"/>
            <a:ext cx="209618" cy="101694"/>
          </a:xfrm>
          <a:custGeom>
            <a:avLst/>
            <a:gdLst>
              <a:gd name="connsiteX0" fmla="*/ 24 w 209618"/>
              <a:gd name="connsiteY0" fmla="*/ 101607 h 101694"/>
              <a:gd name="connsiteX1" fmla="*/ 171474 w 209618"/>
              <a:gd name="connsiteY1" fmla="*/ 15882 h 101694"/>
              <a:gd name="connsiteX2" fmla="*/ 209574 w 209618"/>
              <a:gd name="connsiteY2" fmla="*/ 28582 h 101694"/>
              <a:gd name="connsiteX3" fmla="*/ 168299 w 209618"/>
              <a:gd name="connsiteY3" fmla="*/ 7 h 101694"/>
              <a:gd name="connsiteX4" fmla="*/ 158774 w 209618"/>
              <a:gd name="connsiteY4" fmla="*/ 31757 h 101694"/>
              <a:gd name="connsiteX5" fmla="*/ 24 w 209618"/>
              <a:gd name="connsiteY5" fmla="*/ 101607 h 1016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09618" h="101694">
                <a:moveTo>
                  <a:pt x="24" y="101607"/>
                </a:moveTo>
                <a:cubicBezTo>
                  <a:pt x="2141" y="98961"/>
                  <a:pt x="136549" y="28053"/>
                  <a:pt x="171474" y="15882"/>
                </a:cubicBezTo>
                <a:cubicBezTo>
                  <a:pt x="206399" y="3711"/>
                  <a:pt x="210103" y="31228"/>
                  <a:pt x="209574" y="28582"/>
                </a:cubicBezTo>
                <a:cubicBezTo>
                  <a:pt x="209045" y="25936"/>
                  <a:pt x="176766" y="-522"/>
                  <a:pt x="168299" y="7"/>
                </a:cubicBezTo>
                <a:cubicBezTo>
                  <a:pt x="159832" y="536"/>
                  <a:pt x="182057" y="17470"/>
                  <a:pt x="158774" y="31757"/>
                </a:cubicBezTo>
                <a:cubicBezTo>
                  <a:pt x="135491" y="46044"/>
                  <a:pt x="-2093" y="104253"/>
                  <a:pt x="24" y="10160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80" name="フリーフォーム 1679">
            <a:extLst>
              <a:ext uri="{FF2B5EF4-FFF2-40B4-BE49-F238E27FC236}">
                <a16:creationId xmlns:a16="http://schemas.microsoft.com/office/drawing/2014/main" id="{BE050C30-F661-1E5E-0EA9-1724CA5670D7}"/>
              </a:ext>
            </a:extLst>
          </p:cNvPr>
          <p:cNvSpPr/>
          <p:nvPr/>
        </p:nvSpPr>
        <p:spPr>
          <a:xfrm>
            <a:off x="2158649" y="8299450"/>
            <a:ext cx="119048" cy="172746"/>
          </a:xfrm>
          <a:custGeom>
            <a:avLst/>
            <a:gdLst>
              <a:gd name="connsiteX0" fmla="*/ 351 w 119048"/>
              <a:gd name="connsiteY0" fmla="*/ 0 h 172746"/>
              <a:gd name="connsiteX1" fmla="*/ 79726 w 119048"/>
              <a:gd name="connsiteY1" fmla="*/ 111125 h 172746"/>
              <a:gd name="connsiteX2" fmla="*/ 101951 w 119048"/>
              <a:gd name="connsiteY2" fmla="*/ 149225 h 172746"/>
              <a:gd name="connsiteX3" fmla="*/ 105126 w 119048"/>
              <a:gd name="connsiteY3" fmla="*/ 171450 h 172746"/>
              <a:gd name="connsiteX4" fmla="*/ 114651 w 119048"/>
              <a:gd name="connsiteY4" fmla="*/ 111125 h 172746"/>
              <a:gd name="connsiteX5" fmla="*/ 351 w 119048"/>
              <a:gd name="connsiteY5" fmla="*/ 0 h 1727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9048" h="172746">
                <a:moveTo>
                  <a:pt x="351" y="0"/>
                </a:moveTo>
                <a:cubicBezTo>
                  <a:pt x="-5470" y="0"/>
                  <a:pt x="62793" y="86254"/>
                  <a:pt x="79726" y="111125"/>
                </a:cubicBezTo>
                <a:cubicBezTo>
                  <a:pt x="96659" y="135996"/>
                  <a:pt x="97718" y="139171"/>
                  <a:pt x="101951" y="149225"/>
                </a:cubicBezTo>
                <a:cubicBezTo>
                  <a:pt x="106184" y="159279"/>
                  <a:pt x="103009" y="177800"/>
                  <a:pt x="105126" y="171450"/>
                </a:cubicBezTo>
                <a:cubicBezTo>
                  <a:pt x="107243" y="165100"/>
                  <a:pt x="127880" y="137054"/>
                  <a:pt x="114651" y="111125"/>
                </a:cubicBezTo>
                <a:cubicBezTo>
                  <a:pt x="101422" y="85196"/>
                  <a:pt x="6172" y="0"/>
                  <a:pt x="351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81" name="フリーフォーム 1680">
            <a:extLst>
              <a:ext uri="{FF2B5EF4-FFF2-40B4-BE49-F238E27FC236}">
                <a16:creationId xmlns:a16="http://schemas.microsoft.com/office/drawing/2014/main" id="{4C40EBD1-CE31-82D9-6564-A0EEA692B062}"/>
              </a:ext>
            </a:extLst>
          </p:cNvPr>
          <p:cNvSpPr/>
          <p:nvPr/>
        </p:nvSpPr>
        <p:spPr>
          <a:xfrm>
            <a:off x="1949439" y="8388243"/>
            <a:ext cx="169696" cy="67545"/>
          </a:xfrm>
          <a:custGeom>
            <a:avLst/>
            <a:gdLst>
              <a:gd name="connsiteX0" fmla="*/ 11 w 169696"/>
              <a:gd name="connsiteY0" fmla="*/ 22332 h 67545"/>
              <a:gd name="connsiteX1" fmla="*/ 95261 w 169696"/>
              <a:gd name="connsiteY1" fmla="*/ 3282 h 67545"/>
              <a:gd name="connsiteX2" fmla="*/ 133361 w 169696"/>
              <a:gd name="connsiteY2" fmla="*/ 38207 h 67545"/>
              <a:gd name="connsiteX3" fmla="*/ 139711 w 169696"/>
              <a:gd name="connsiteY3" fmla="*/ 50907 h 67545"/>
              <a:gd name="connsiteX4" fmla="*/ 161936 w 169696"/>
              <a:gd name="connsiteY4" fmla="*/ 107 h 67545"/>
              <a:gd name="connsiteX5" fmla="*/ 165111 w 169696"/>
              <a:gd name="connsiteY5" fmla="*/ 66782 h 67545"/>
              <a:gd name="connsiteX6" fmla="*/ 101611 w 169696"/>
              <a:gd name="connsiteY6" fmla="*/ 35032 h 67545"/>
              <a:gd name="connsiteX7" fmla="*/ 11 w 169696"/>
              <a:gd name="connsiteY7" fmla="*/ 22332 h 675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69696" h="67545">
                <a:moveTo>
                  <a:pt x="11" y="22332"/>
                </a:moveTo>
                <a:cubicBezTo>
                  <a:pt x="-1047" y="17041"/>
                  <a:pt x="73036" y="636"/>
                  <a:pt x="95261" y="3282"/>
                </a:cubicBezTo>
                <a:cubicBezTo>
                  <a:pt x="117486" y="5928"/>
                  <a:pt x="133361" y="38207"/>
                  <a:pt x="133361" y="38207"/>
                </a:cubicBezTo>
                <a:cubicBezTo>
                  <a:pt x="140769" y="46145"/>
                  <a:pt x="134949" y="57257"/>
                  <a:pt x="139711" y="50907"/>
                </a:cubicBezTo>
                <a:cubicBezTo>
                  <a:pt x="144473" y="44557"/>
                  <a:pt x="157703" y="-2539"/>
                  <a:pt x="161936" y="107"/>
                </a:cubicBezTo>
                <a:cubicBezTo>
                  <a:pt x="166169" y="2753"/>
                  <a:pt x="175165" y="60961"/>
                  <a:pt x="165111" y="66782"/>
                </a:cubicBezTo>
                <a:cubicBezTo>
                  <a:pt x="155057" y="72603"/>
                  <a:pt x="121719" y="43499"/>
                  <a:pt x="101611" y="35032"/>
                </a:cubicBezTo>
                <a:cubicBezTo>
                  <a:pt x="81503" y="26565"/>
                  <a:pt x="1069" y="27623"/>
                  <a:pt x="11" y="2233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82" name="フリーフォーム 1681">
            <a:extLst>
              <a:ext uri="{FF2B5EF4-FFF2-40B4-BE49-F238E27FC236}">
                <a16:creationId xmlns:a16="http://schemas.microsoft.com/office/drawing/2014/main" id="{C23C3608-A2B4-F5E6-DAFB-16613225F395}"/>
              </a:ext>
            </a:extLst>
          </p:cNvPr>
          <p:cNvSpPr/>
          <p:nvPr/>
        </p:nvSpPr>
        <p:spPr>
          <a:xfrm>
            <a:off x="1553285" y="8551143"/>
            <a:ext cx="318624" cy="220514"/>
          </a:xfrm>
          <a:custGeom>
            <a:avLst/>
            <a:gdLst>
              <a:gd name="connsiteX0" fmla="*/ 5640 w 318624"/>
              <a:gd name="connsiteY0" fmla="*/ 218207 h 220514"/>
              <a:gd name="connsiteX1" fmla="*/ 316790 w 318624"/>
              <a:gd name="connsiteY1" fmla="*/ 2307 h 220514"/>
              <a:gd name="connsiteX2" fmla="*/ 129465 w 318624"/>
              <a:gd name="connsiteY2" fmla="*/ 110257 h 220514"/>
              <a:gd name="connsiteX3" fmla="*/ 5640 w 318624"/>
              <a:gd name="connsiteY3" fmla="*/ 218207 h 2205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8624" h="220514">
                <a:moveTo>
                  <a:pt x="5640" y="218207"/>
                </a:moveTo>
                <a:cubicBezTo>
                  <a:pt x="36861" y="200215"/>
                  <a:pt x="296153" y="20299"/>
                  <a:pt x="316790" y="2307"/>
                </a:cubicBezTo>
                <a:cubicBezTo>
                  <a:pt x="337428" y="-15685"/>
                  <a:pt x="178148" y="76390"/>
                  <a:pt x="129465" y="110257"/>
                </a:cubicBezTo>
                <a:cubicBezTo>
                  <a:pt x="80782" y="144124"/>
                  <a:pt x="-25581" y="236199"/>
                  <a:pt x="5640" y="21820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83" name="フリーフォーム 1682">
            <a:extLst>
              <a:ext uri="{FF2B5EF4-FFF2-40B4-BE49-F238E27FC236}">
                <a16:creationId xmlns:a16="http://schemas.microsoft.com/office/drawing/2014/main" id="{64CBD86D-97CD-0DE2-357B-CDE0BE24062C}"/>
              </a:ext>
            </a:extLst>
          </p:cNvPr>
          <p:cNvSpPr/>
          <p:nvPr/>
        </p:nvSpPr>
        <p:spPr>
          <a:xfrm>
            <a:off x="1834339" y="8397870"/>
            <a:ext cx="194502" cy="273685"/>
          </a:xfrm>
          <a:custGeom>
            <a:avLst/>
            <a:gdLst>
              <a:gd name="connsiteX0" fmla="*/ 102411 w 194502"/>
              <a:gd name="connsiteY0" fmla="*/ 5 h 273685"/>
              <a:gd name="connsiteX1" fmla="*/ 16686 w 194502"/>
              <a:gd name="connsiteY1" fmla="*/ 196855 h 273685"/>
              <a:gd name="connsiteX2" fmla="*/ 16686 w 194502"/>
              <a:gd name="connsiteY2" fmla="*/ 238130 h 273685"/>
              <a:gd name="connsiteX3" fmla="*/ 45261 w 194502"/>
              <a:gd name="connsiteY3" fmla="*/ 263530 h 273685"/>
              <a:gd name="connsiteX4" fmla="*/ 194486 w 194502"/>
              <a:gd name="connsiteY4" fmla="*/ 219080 h 273685"/>
              <a:gd name="connsiteX5" fmla="*/ 54786 w 194502"/>
              <a:gd name="connsiteY5" fmla="*/ 266705 h 273685"/>
              <a:gd name="connsiteX6" fmla="*/ 7161 w 194502"/>
              <a:gd name="connsiteY6" fmla="*/ 266705 h 273685"/>
              <a:gd name="connsiteX7" fmla="*/ 10336 w 194502"/>
              <a:gd name="connsiteY7" fmla="*/ 203205 h 273685"/>
              <a:gd name="connsiteX8" fmla="*/ 102411 w 194502"/>
              <a:gd name="connsiteY8" fmla="*/ 5 h 2736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94502" h="273685">
                <a:moveTo>
                  <a:pt x="102411" y="5"/>
                </a:moveTo>
                <a:cubicBezTo>
                  <a:pt x="103469" y="-1053"/>
                  <a:pt x="30973" y="157168"/>
                  <a:pt x="16686" y="196855"/>
                </a:cubicBezTo>
                <a:cubicBezTo>
                  <a:pt x="2399" y="236542"/>
                  <a:pt x="11924" y="227018"/>
                  <a:pt x="16686" y="238130"/>
                </a:cubicBezTo>
                <a:cubicBezTo>
                  <a:pt x="21448" y="249242"/>
                  <a:pt x="15628" y="266705"/>
                  <a:pt x="45261" y="263530"/>
                </a:cubicBezTo>
                <a:cubicBezTo>
                  <a:pt x="74894" y="260355"/>
                  <a:pt x="194486" y="219080"/>
                  <a:pt x="194486" y="219080"/>
                </a:cubicBezTo>
                <a:cubicBezTo>
                  <a:pt x="196073" y="219609"/>
                  <a:pt x="86007" y="258768"/>
                  <a:pt x="54786" y="266705"/>
                </a:cubicBezTo>
                <a:cubicBezTo>
                  <a:pt x="23565" y="274642"/>
                  <a:pt x="14569" y="277288"/>
                  <a:pt x="7161" y="266705"/>
                </a:cubicBezTo>
                <a:cubicBezTo>
                  <a:pt x="-247" y="256122"/>
                  <a:pt x="-5539" y="242363"/>
                  <a:pt x="10336" y="203205"/>
                </a:cubicBezTo>
                <a:cubicBezTo>
                  <a:pt x="26211" y="164047"/>
                  <a:pt x="101353" y="1063"/>
                  <a:pt x="102411" y="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84" name="フリーフォーム 1683">
            <a:extLst>
              <a:ext uri="{FF2B5EF4-FFF2-40B4-BE49-F238E27FC236}">
                <a16:creationId xmlns:a16="http://schemas.microsoft.com/office/drawing/2014/main" id="{9C0760A3-94ED-0DCB-263C-E6FF5249EC82}"/>
              </a:ext>
            </a:extLst>
          </p:cNvPr>
          <p:cNvSpPr/>
          <p:nvPr/>
        </p:nvSpPr>
        <p:spPr>
          <a:xfrm>
            <a:off x="2091524" y="8314972"/>
            <a:ext cx="100110" cy="250079"/>
          </a:xfrm>
          <a:custGeom>
            <a:avLst/>
            <a:gdLst>
              <a:gd name="connsiteX0" fmla="*/ 13501 w 100110"/>
              <a:gd name="connsiteY0" fmla="*/ 353 h 250079"/>
              <a:gd name="connsiteX1" fmla="*/ 83351 w 100110"/>
              <a:gd name="connsiteY1" fmla="*/ 114653 h 250079"/>
              <a:gd name="connsiteX2" fmla="*/ 73826 w 100110"/>
              <a:gd name="connsiteY2" fmla="*/ 171803 h 250079"/>
              <a:gd name="connsiteX3" fmla="*/ 51601 w 100110"/>
              <a:gd name="connsiteY3" fmla="*/ 209903 h 250079"/>
              <a:gd name="connsiteX4" fmla="*/ 801 w 100110"/>
              <a:gd name="connsiteY4" fmla="*/ 248003 h 250079"/>
              <a:gd name="connsiteX5" fmla="*/ 96051 w 100110"/>
              <a:gd name="connsiteY5" fmla="*/ 143228 h 250079"/>
              <a:gd name="connsiteX6" fmla="*/ 77001 w 100110"/>
              <a:gd name="connsiteY6" fmla="*/ 79728 h 250079"/>
              <a:gd name="connsiteX7" fmla="*/ 13501 w 100110"/>
              <a:gd name="connsiteY7" fmla="*/ 353 h 2500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00110" h="250079">
                <a:moveTo>
                  <a:pt x="13501" y="353"/>
                </a:moveTo>
                <a:cubicBezTo>
                  <a:pt x="14559" y="6174"/>
                  <a:pt x="73297" y="86078"/>
                  <a:pt x="83351" y="114653"/>
                </a:cubicBezTo>
                <a:cubicBezTo>
                  <a:pt x="93405" y="143228"/>
                  <a:pt x="79118" y="155928"/>
                  <a:pt x="73826" y="171803"/>
                </a:cubicBezTo>
                <a:cubicBezTo>
                  <a:pt x="68534" y="187678"/>
                  <a:pt x="63772" y="197203"/>
                  <a:pt x="51601" y="209903"/>
                </a:cubicBezTo>
                <a:cubicBezTo>
                  <a:pt x="39430" y="222603"/>
                  <a:pt x="-6607" y="259116"/>
                  <a:pt x="801" y="248003"/>
                </a:cubicBezTo>
                <a:cubicBezTo>
                  <a:pt x="8209" y="236891"/>
                  <a:pt x="83351" y="171274"/>
                  <a:pt x="96051" y="143228"/>
                </a:cubicBezTo>
                <a:cubicBezTo>
                  <a:pt x="108751" y="115182"/>
                  <a:pt x="88643" y="97190"/>
                  <a:pt x="77001" y="79728"/>
                </a:cubicBezTo>
                <a:cubicBezTo>
                  <a:pt x="65359" y="62266"/>
                  <a:pt x="12443" y="-5468"/>
                  <a:pt x="13501" y="35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85" name="フリーフォーム 1684">
            <a:extLst>
              <a:ext uri="{FF2B5EF4-FFF2-40B4-BE49-F238E27FC236}">
                <a16:creationId xmlns:a16="http://schemas.microsoft.com/office/drawing/2014/main" id="{A9AEA1CD-6064-AAF9-ECC6-79480D7432C6}"/>
              </a:ext>
            </a:extLst>
          </p:cNvPr>
          <p:cNvSpPr/>
          <p:nvPr/>
        </p:nvSpPr>
        <p:spPr>
          <a:xfrm>
            <a:off x="1254033" y="8774640"/>
            <a:ext cx="96767" cy="300399"/>
          </a:xfrm>
          <a:custGeom>
            <a:avLst/>
            <a:gdLst>
              <a:gd name="connsiteX0" fmla="*/ 92 w 96767"/>
              <a:gd name="connsiteY0" fmla="*/ 1060 h 300399"/>
              <a:gd name="connsiteX1" fmla="*/ 82642 w 96767"/>
              <a:gd name="connsiteY1" fmla="*/ 239185 h 300399"/>
              <a:gd name="connsiteX2" fmla="*/ 95342 w 96767"/>
              <a:gd name="connsiteY2" fmla="*/ 296335 h 300399"/>
              <a:gd name="connsiteX3" fmla="*/ 66767 w 96767"/>
              <a:gd name="connsiteY3" fmla="*/ 156635 h 300399"/>
              <a:gd name="connsiteX4" fmla="*/ 92 w 96767"/>
              <a:gd name="connsiteY4" fmla="*/ 1060 h 3003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6767" h="300399">
                <a:moveTo>
                  <a:pt x="92" y="1060"/>
                </a:moveTo>
                <a:cubicBezTo>
                  <a:pt x="2738" y="14818"/>
                  <a:pt x="66767" y="189973"/>
                  <a:pt x="82642" y="239185"/>
                </a:cubicBezTo>
                <a:cubicBezTo>
                  <a:pt x="98517" y="288397"/>
                  <a:pt x="97988" y="310093"/>
                  <a:pt x="95342" y="296335"/>
                </a:cubicBezTo>
                <a:cubicBezTo>
                  <a:pt x="92696" y="282577"/>
                  <a:pt x="81055" y="202143"/>
                  <a:pt x="66767" y="156635"/>
                </a:cubicBezTo>
                <a:cubicBezTo>
                  <a:pt x="52480" y="111127"/>
                  <a:pt x="-2554" y="-12698"/>
                  <a:pt x="92" y="106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86" name="フリーフォーム 1685">
            <a:extLst>
              <a:ext uri="{FF2B5EF4-FFF2-40B4-BE49-F238E27FC236}">
                <a16:creationId xmlns:a16="http://schemas.microsoft.com/office/drawing/2014/main" id="{39FBBC49-F25D-F1E7-F05B-EDFE6DF82DDA}"/>
              </a:ext>
            </a:extLst>
          </p:cNvPr>
          <p:cNvSpPr/>
          <p:nvPr/>
        </p:nvSpPr>
        <p:spPr>
          <a:xfrm>
            <a:off x="1212662" y="8463896"/>
            <a:ext cx="158376" cy="478216"/>
          </a:xfrm>
          <a:custGeom>
            <a:avLst/>
            <a:gdLst>
              <a:gd name="connsiteX0" fmla="*/ 188 w 158376"/>
              <a:gd name="connsiteY0" fmla="*/ 654 h 478216"/>
              <a:gd name="connsiteX1" fmla="*/ 60513 w 158376"/>
              <a:gd name="connsiteY1" fmla="*/ 60979 h 478216"/>
              <a:gd name="connsiteX2" fmla="*/ 73213 w 158376"/>
              <a:gd name="connsiteY2" fmla="*/ 108604 h 478216"/>
              <a:gd name="connsiteX3" fmla="*/ 101788 w 158376"/>
              <a:gd name="connsiteY3" fmla="*/ 210204 h 478216"/>
              <a:gd name="connsiteX4" fmla="*/ 152588 w 158376"/>
              <a:gd name="connsiteY4" fmla="*/ 467379 h 478216"/>
              <a:gd name="connsiteX5" fmla="*/ 149413 w 158376"/>
              <a:gd name="connsiteY5" fmla="*/ 397529 h 478216"/>
              <a:gd name="connsiteX6" fmla="*/ 82738 w 158376"/>
              <a:gd name="connsiteY6" fmla="*/ 102254 h 478216"/>
              <a:gd name="connsiteX7" fmla="*/ 188 w 158376"/>
              <a:gd name="connsiteY7" fmla="*/ 654 h 4782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58376" h="478216">
                <a:moveTo>
                  <a:pt x="188" y="654"/>
                </a:moveTo>
                <a:cubicBezTo>
                  <a:pt x="-3516" y="-6225"/>
                  <a:pt x="48342" y="42987"/>
                  <a:pt x="60513" y="60979"/>
                </a:cubicBezTo>
                <a:cubicBezTo>
                  <a:pt x="72684" y="78971"/>
                  <a:pt x="66334" y="83733"/>
                  <a:pt x="73213" y="108604"/>
                </a:cubicBezTo>
                <a:cubicBezTo>
                  <a:pt x="80092" y="133475"/>
                  <a:pt x="88559" y="150408"/>
                  <a:pt x="101788" y="210204"/>
                </a:cubicBezTo>
                <a:cubicBezTo>
                  <a:pt x="115017" y="270000"/>
                  <a:pt x="144651" y="436158"/>
                  <a:pt x="152588" y="467379"/>
                </a:cubicBezTo>
                <a:cubicBezTo>
                  <a:pt x="160525" y="498600"/>
                  <a:pt x="161055" y="458383"/>
                  <a:pt x="149413" y="397529"/>
                </a:cubicBezTo>
                <a:cubicBezTo>
                  <a:pt x="137771" y="336675"/>
                  <a:pt x="103375" y="165754"/>
                  <a:pt x="82738" y="102254"/>
                </a:cubicBezTo>
                <a:cubicBezTo>
                  <a:pt x="62101" y="38754"/>
                  <a:pt x="3892" y="7533"/>
                  <a:pt x="188" y="65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87" name="フリーフォーム 1686">
            <a:extLst>
              <a:ext uri="{FF2B5EF4-FFF2-40B4-BE49-F238E27FC236}">
                <a16:creationId xmlns:a16="http://schemas.microsoft.com/office/drawing/2014/main" id="{9C121D2B-886B-664E-A2D8-14EE7F3B1C04}"/>
              </a:ext>
            </a:extLst>
          </p:cNvPr>
          <p:cNvSpPr/>
          <p:nvPr/>
        </p:nvSpPr>
        <p:spPr>
          <a:xfrm>
            <a:off x="1209671" y="8492527"/>
            <a:ext cx="65613" cy="206336"/>
          </a:xfrm>
          <a:custGeom>
            <a:avLst/>
            <a:gdLst>
              <a:gd name="connsiteX0" fmla="*/ 4 w 65613"/>
              <a:gd name="connsiteY0" fmla="*/ 598 h 206336"/>
              <a:gd name="connsiteX1" fmla="*/ 60329 w 65613"/>
              <a:gd name="connsiteY1" fmla="*/ 200623 h 206336"/>
              <a:gd name="connsiteX2" fmla="*/ 57154 w 65613"/>
              <a:gd name="connsiteY2" fmla="*/ 140298 h 206336"/>
              <a:gd name="connsiteX3" fmla="*/ 4 w 65613"/>
              <a:gd name="connsiteY3" fmla="*/ 598 h 2063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5613" h="206336">
                <a:moveTo>
                  <a:pt x="4" y="598"/>
                </a:moveTo>
                <a:cubicBezTo>
                  <a:pt x="533" y="10652"/>
                  <a:pt x="50804" y="177340"/>
                  <a:pt x="60329" y="200623"/>
                </a:cubicBezTo>
                <a:cubicBezTo>
                  <a:pt x="69854" y="223906"/>
                  <a:pt x="65092" y="170461"/>
                  <a:pt x="57154" y="140298"/>
                </a:cubicBezTo>
                <a:cubicBezTo>
                  <a:pt x="49216" y="110135"/>
                  <a:pt x="-525" y="-9456"/>
                  <a:pt x="4" y="59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88" name="フリーフォーム 1687">
            <a:extLst>
              <a:ext uri="{FF2B5EF4-FFF2-40B4-BE49-F238E27FC236}">
                <a16:creationId xmlns:a16="http://schemas.microsoft.com/office/drawing/2014/main" id="{8F5B1FA8-3596-B093-B4AE-8D5DDE5F9705}"/>
              </a:ext>
            </a:extLst>
          </p:cNvPr>
          <p:cNvSpPr/>
          <p:nvPr/>
        </p:nvSpPr>
        <p:spPr>
          <a:xfrm>
            <a:off x="2136518" y="8457898"/>
            <a:ext cx="95274" cy="156009"/>
          </a:xfrm>
          <a:custGeom>
            <a:avLst/>
            <a:gdLst>
              <a:gd name="connsiteX0" fmla="*/ 85982 w 95274"/>
              <a:gd name="connsiteY0" fmla="*/ 302 h 156009"/>
              <a:gd name="connsiteX1" fmla="*/ 38357 w 95274"/>
              <a:gd name="connsiteY1" fmla="*/ 89202 h 156009"/>
              <a:gd name="connsiteX2" fmla="*/ 257 w 95274"/>
              <a:gd name="connsiteY2" fmla="*/ 155877 h 156009"/>
              <a:gd name="connsiteX3" fmla="*/ 57407 w 95274"/>
              <a:gd name="connsiteY3" fmla="*/ 105077 h 156009"/>
              <a:gd name="connsiteX4" fmla="*/ 92332 w 95274"/>
              <a:gd name="connsiteY4" fmla="*/ 60627 h 156009"/>
              <a:gd name="connsiteX5" fmla="*/ 85982 w 95274"/>
              <a:gd name="connsiteY5" fmla="*/ 302 h 1560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95274" h="156009">
                <a:moveTo>
                  <a:pt x="85982" y="302"/>
                </a:moveTo>
                <a:cubicBezTo>
                  <a:pt x="76986" y="5064"/>
                  <a:pt x="52644" y="63273"/>
                  <a:pt x="38357" y="89202"/>
                </a:cubicBezTo>
                <a:cubicBezTo>
                  <a:pt x="24070" y="115131"/>
                  <a:pt x="-2918" y="153231"/>
                  <a:pt x="257" y="155877"/>
                </a:cubicBezTo>
                <a:cubicBezTo>
                  <a:pt x="3432" y="158523"/>
                  <a:pt x="42061" y="120952"/>
                  <a:pt x="57407" y="105077"/>
                </a:cubicBezTo>
                <a:cubicBezTo>
                  <a:pt x="72753" y="89202"/>
                  <a:pt x="86511" y="72798"/>
                  <a:pt x="92332" y="60627"/>
                </a:cubicBezTo>
                <a:cubicBezTo>
                  <a:pt x="98153" y="48456"/>
                  <a:pt x="94978" y="-4460"/>
                  <a:pt x="85982" y="30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89" name="フリーフォーム 1688">
            <a:extLst>
              <a:ext uri="{FF2B5EF4-FFF2-40B4-BE49-F238E27FC236}">
                <a16:creationId xmlns:a16="http://schemas.microsoft.com/office/drawing/2014/main" id="{41032A30-6939-E373-0F36-CD0AC039B1A4}"/>
              </a:ext>
            </a:extLst>
          </p:cNvPr>
          <p:cNvSpPr/>
          <p:nvPr/>
        </p:nvSpPr>
        <p:spPr>
          <a:xfrm>
            <a:off x="2127248" y="8353189"/>
            <a:ext cx="142877" cy="241947"/>
          </a:xfrm>
          <a:custGeom>
            <a:avLst/>
            <a:gdLst>
              <a:gd name="connsiteX0" fmla="*/ 2 w 142877"/>
              <a:gd name="connsiteY0" fmla="*/ 236 h 241947"/>
              <a:gd name="connsiteX1" fmla="*/ 95252 w 142877"/>
              <a:gd name="connsiteY1" fmla="*/ 60561 h 241947"/>
              <a:gd name="connsiteX2" fmla="*/ 133352 w 142877"/>
              <a:gd name="connsiteY2" fmla="*/ 139936 h 241947"/>
              <a:gd name="connsiteX3" fmla="*/ 142877 w 142877"/>
              <a:gd name="connsiteY3" fmla="*/ 181211 h 241947"/>
              <a:gd name="connsiteX4" fmla="*/ 133352 w 142877"/>
              <a:gd name="connsiteY4" fmla="*/ 212961 h 241947"/>
              <a:gd name="connsiteX5" fmla="*/ 85727 w 142877"/>
              <a:gd name="connsiteY5" fmla="*/ 241536 h 241947"/>
              <a:gd name="connsiteX6" fmla="*/ 117477 w 142877"/>
              <a:gd name="connsiteY6" fmla="*/ 190736 h 241947"/>
              <a:gd name="connsiteX7" fmla="*/ 117477 w 142877"/>
              <a:gd name="connsiteY7" fmla="*/ 152636 h 241947"/>
              <a:gd name="connsiteX8" fmla="*/ 98427 w 142877"/>
              <a:gd name="connsiteY8" fmla="*/ 82786 h 241947"/>
              <a:gd name="connsiteX9" fmla="*/ 2 w 142877"/>
              <a:gd name="connsiteY9" fmla="*/ 236 h 2419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42877" h="241947">
                <a:moveTo>
                  <a:pt x="2" y="236"/>
                </a:moveTo>
                <a:cubicBezTo>
                  <a:pt x="-527" y="-3468"/>
                  <a:pt x="73027" y="37278"/>
                  <a:pt x="95252" y="60561"/>
                </a:cubicBezTo>
                <a:cubicBezTo>
                  <a:pt x="117477" y="83844"/>
                  <a:pt x="125415" y="119828"/>
                  <a:pt x="133352" y="139936"/>
                </a:cubicBezTo>
                <a:cubicBezTo>
                  <a:pt x="141289" y="160044"/>
                  <a:pt x="142877" y="169040"/>
                  <a:pt x="142877" y="181211"/>
                </a:cubicBezTo>
                <a:cubicBezTo>
                  <a:pt x="142877" y="193382"/>
                  <a:pt x="142877" y="202907"/>
                  <a:pt x="133352" y="212961"/>
                </a:cubicBezTo>
                <a:cubicBezTo>
                  <a:pt x="123827" y="223015"/>
                  <a:pt x="88373" y="245240"/>
                  <a:pt x="85727" y="241536"/>
                </a:cubicBezTo>
                <a:cubicBezTo>
                  <a:pt x="83081" y="237832"/>
                  <a:pt x="112185" y="205553"/>
                  <a:pt x="117477" y="190736"/>
                </a:cubicBezTo>
                <a:cubicBezTo>
                  <a:pt x="122769" y="175919"/>
                  <a:pt x="120652" y="170628"/>
                  <a:pt x="117477" y="152636"/>
                </a:cubicBezTo>
                <a:cubicBezTo>
                  <a:pt x="114302" y="134644"/>
                  <a:pt x="112185" y="105540"/>
                  <a:pt x="98427" y="82786"/>
                </a:cubicBezTo>
                <a:cubicBezTo>
                  <a:pt x="84669" y="60032"/>
                  <a:pt x="531" y="3940"/>
                  <a:pt x="2" y="23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90" name="フリーフォーム 1689">
            <a:extLst>
              <a:ext uri="{FF2B5EF4-FFF2-40B4-BE49-F238E27FC236}">
                <a16:creationId xmlns:a16="http://schemas.microsoft.com/office/drawing/2014/main" id="{BBB91B34-2877-1476-0683-71415FA63F2B}"/>
              </a:ext>
            </a:extLst>
          </p:cNvPr>
          <p:cNvSpPr/>
          <p:nvPr/>
        </p:nvSpPr>
        <p:spPr>
          <a:xfrm>
            <a:off x="2082749" y="8613030"/>
            <a:ext cx="90528" cy="126538"/>
          </a:xfrm>
          <a:custGeom>
            <a:avLst/>
            <a:gdLst>
              <a:gd name="connsiteX0" fmla="*/ 85776 w 90528"/>
              <a:gd name="connsiteY0" fmla="*/ 745 h 126538"/>
              <a:gd name="connsiteX1" fmla="*/ 51 w 90528"/>
              <a:gd name="connsiteY1" fmla="*/ 124570 h 126538"/>
              <a:gd name="connsiteX2" fmla="*/ 73076 w 90528"/>
              <a:gd name="connsiteY2" fmla="*/ 73770 h 126538"/>
              <a:gd name="connsiteX3" fmla="*/ 85776 w 90528"/>
              <a:gd name="connsiteY3" fmla="*/ 745 h 1265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0528" h="126538">
                <a:moveTo>
                  <a:pt x="85776" y="745"/>
                </a:moveTo>
                <a:cubicBezTo>
                  <a:pt x="73605" y="9212"/>
                  <a:pt x="2168" y="112399"/>
                  <a:pt x="51" y="124570"/>
                </a:cubicBezTo>
                <a:cubicBezTo>
                  <a:pt x="-2066" y="136741"/>
                  <a:pt x="61964" y="89116"/>
                  <a:pt x="73076" y="73770"/>
                </a:cubicBezTo>
                <a:cubicBezTo>
                  <a:pt x="84188" y="58424"/>
                  <a:pt x="97947" y="-7722"/>
                  <a:pt x="85776" y="74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91" name="フリーフォーム 1690">
            <a:extLst>
              <a:ext uri="{FF2B5EF4-FFF2-40B4-BE49-F238E27FC236}">
                <a16:creationId xmlns:a16="http://schemas.microsoft.com/office/drawing/2014/main" id="{ABDA261D-91B1-0DA1-5BBC-F769FFC7A448}"/>
              </a:ext>
            </a:extLst>
          </p:cNvPr>
          <p:cNvSpPr/>
          <p:nvPr/>
        </p:nvSpPr>
        <p:spPr>
          <a:xfrm>
            <a:off x="1939598" y="8681650"/>
            <a:ext cx="165007" cy="91687"/>
          </a:xfrm>
          <a:custGeom>
            <a:avLst/>
            <a:gdLst>
              <a:gd name="connsiteX0" fmla="*/ 327 w 165007"/>
              <a:gd name="connsiteY0" fmla="*/ 90875 h 91687"/>
              <a:gd name="connsiteX1" fmla="*/ 155902 w 165007"/>
              <a:gd name="connsiteY1" fmla="*/ 1975 h 91687"/>
              <a:gd name="connsiteX2" fmla="*/ 143202 w 165007"/>
              <a:gd name="connsiteY2" fmla="*/ 30550 h 91687"/>
              <a:gd name="connsiteX3" fmla="*/ 114627 w 165007"/>
              <a:gd name="connsiteY3" fmla="*/ 46425 h 91687"/>
              <a:gd name="connsiteX4" fmla="*/ 327 w 165007"/>
              <a:gd name="connsiteY4" fmla="*/ 90875 h 916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5007" h="91687">
                <a:moveTo>
                  <a:pt x="327" y="90875"/>
                </a:moveTo>
                <a:cubicBezTo>
                  <a:pt x="7206" y="83467"/>
                  <a:pt x="132090" y="12029"/>
                  <a:pt x="155902" y="1975"/>
                </a:cubicBezTo>
                <a:cubicBezTo>
                  <a:pt x="179714" y="-8079"/>
                  <a:pt x="150081" y="23142"/>
                  <a:pt x="143202" y="30550"/>
                </a:cubicBezTo>
                <a:cubicBezTo>
                  <a:pt x="136323" y="37958"/>
                  <a:pt x="132089" y="40075"/>
                  <a:pt x="114627" y="46425"/>
                </a:cubicBezTo>
                <a:cubicBezTo>
                  <a:pt x="97165" y="52775"/>
                  <a:pt x="-6552" y="98283"/>
                  <a:pt x="327" y="9087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92" name="フリーフォーム 1691">
            <a:extLst>
              <a:ext uri="{FF2B5EF4-FFF2-40B4-BE49-F238E27FC236}">
                <a16:creationId xmlns:a16="http://schemas.microsoft.com/office/drawing/2014/main" id="{A59CB5C4-7F21-47CD-467E-D23D3167DCC3}"/>
              </a:ext>
            </a:extLst>
          </p:cNvPr>
          <p:cNvSpPr/>
          <p:nvPr/>
        </p:nvSpPr>
        <p:spPr>
          <a:xfrm>
            <a:off x="1894908" y="8751491"/>
            <a:ext cx="203785" cy="90959"/>
          </a:xfrm>
          <a:custGeom>
            <a:avLst/>
            <a:gdLst>
              <a:gd name="connsiteX0" fmla="*/ 567 w 203785"/>
              <a:gd name="connsiteY0" fmla="*/ 90884 h 90959"/>
              <a:gd name="connsiteX1" fmla="*/ 60892 w 203785"/>
              <a:gd name="connsiteY1" fmla="*/ 43259 h 90959"/>
              <a:gd name="connsiteX2" fmla="*/ 108517 w 203785"/>
              <a:gd name="connsiteY2" fmla="*/ 49609 h 90959"/>
              <a:gd name="connsiteX3" fmla="*/ 143442 w 203785"/>
              <a:gd name="connsiteY3" fmla="*/ 5159 h 90959"/>
              <a:gd name="connsiteX4" fmla="*/ 203767 w 203785"/>
              <a:gd name="connsiteY4" fmla="*/ 1984 h 90959"/>
              <a:gd name="connsiteX5" fmla="*/ 137092 w 203785"/>
              <a:gd name="connsiteY5" fmla="*/ 14684 h 90959"/>
              <a:gd name="connsiteX6" fmla="*/ 98992 w 203785"/>
              <a:gd name="connsiteY6" fmla="*/ 30559 h 90959"/>
              <a:gd name="connsiteX7" fmla="*/ 567 w 203785"/>
              <a:gd name="connsiteY7" fmla="*/ 90884 h 909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03785" h="90959">
                <a:moveTo>
                  <a:pt x="567" y="90884"/>
                </a:moveTo>
                <a:cubicBezTo>
                  <a:pt x="-5783" y="93001"/>
                  <a:pt x="42900" y="50138"/>
                  <a:pt x="60892" y="43259"/>
                </a:cubicBezTo>
                <a:cubicBezTo>
                  <a:pt x="78884" y="36380"/>
                  <a:pt x="94759" y="55959"/>
                  <a:pt x="108517" y="49609"/>
                </a:cubicBezTo>
                <a:cubicBezTo>
                  <a:pt x="122275" y="43259"/>
                  <a:pt x="127567" y="13096"/>
                  <a:pt x="143442" y="5159"/>
                </a:cubicBezTo>
                <a:cubicBezTo>
                  <a:pt x="159317" y="-2778"/>
                  <a:pt x="204825" y="396"/>
                  <a:pt x="203767" y="1984"/>
                </a:cubicBezTo>
                <a:cubicBezTo>
                  <a:pt x="202709" y="3572"/>
                  <a:pt x="154555" y="9921"/>
                  <a:pt x="137092" y="14684"/>
                </a:cubicBezTo>
                <a:cubicBezTo>
                  <a:pt x="119629" y="19447"/>
                  <a:pt x="115925" y="21034"/>
                  <a:pt x="98992" y="30559"/>
                </a:cubicBezTo>
                <a:cubicBezTo>
                  <a:pt x="82059" y="40084"/>
                  <a:pt x="6917" y="88767"/>
                  <a:pt x="567" y="9088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93" name="フリーフォーム 1692">
            <a:extLst>
              <a:ext uri="{FF2B5EF4-FFF2-40B4-BE49-F238E27FC236}">
                <a16:creationId xmlns:a16="http://schemas.microsoft.com/office/drawing/2014/main" id="{69FF002B-0439-A4D6-5B57-EA49B3DCC2BC}"/>
              </a:ext>
            </a:extLst>
          </p:cNvPr>
          <p:cNvSpPr/>
          <p:nvPr/>
        </p:nvSpPr>
        <p:spPr>
          <a:xfrm>
            <a:off x="2143006" y="8270866"/>
            <a:ext cx="175170" cy="152470"/>
          </a:xfrm>
          <a:custGeom>
            <a:avLst/>
            <a:gdLst>
              <a:gd name="connsiteX0" fmla="*/ 119 w 175170"/>
              <a:gd name="connsiteY0" fmla="*/ 9 h 152470"/>
              <a:gd name="connsiteX1" fmla="*/ 133469 w 175170"/>
              <a:gd name="connsiteY1" fmla="*/ 114309 h 152470"/>
              <a:gd name="connsiteX2" fmla="*/ 168394 w 175170"/>
              <a:gd name="connsiteY2" fmla="*/ 152409 h 152470"/>
              <a:gd name="connsiteX3" fmla="*/ 158869 w 175170"/>
              <a:gd name="connsiteY3" fmla="*/ 120659 h 152470"/>
              <a:gd name="connsiteX4" fmla="*/ 119 w 175170"/>
              <a:gd name="connsiteY4" fmla="*/ 9 h 1524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75170" h="152470">
                <a:moveTo>
                  <a:pt x="119" y="9"/>
                </a:moveTo>
                <a:cubicBezTo>
                  <a:pt x="-4114" y="-1049"/>
                  <a:pt x="105423" y="88909"/>
                  <a:pt x="133469" y="114309"/>
                </a:cubicBezTo>
                <a:cubicBezTo>
                  <a:pt x="161515" y="139709"/>
                  <a:pt x="164161" y="151351"/>
                  <a:pt x="168394" y="152409"/>
                </a:cubicBezTo>
                <a:cubicBezTo>
                  <a:pt x="172627" y="153467"/>
                  <a:pt x="185327" y="140767"/>
                  <a:pt x="158869" y="120659"/>
                </a:cubicBezTo>
                <a:cubicBezTo>
                  <a:pt x="132411" y="100551"/>
                  <a:pt x="4352" y="1067"/>
                  <a:pt x="119" y="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94" name="フリーフォーム 1693">
            <a:extLst>
              <a:ext uri="{FF2B5EF4-FFF2-40B4-BE49-F238E27FC236}">
                <a16:creationId xmlns:a16="http://schemas.microsoft.com/office/drawing/2014/main" id="{9786F929-C98E-4D67-587D-7CD8312114EB}"/>
              </a:ext>
            </a:extLst>
          </p:cNvPr>
          <p:cNvSpPr/>
          <p:nvPr/>
        </p:nvSpPr>
        <p:spPr>
          <a:xfrm>
            <a:off x="2403261" y="8473883"/>
            <a:ext cx="217997" cy="63858"/>
          </a:xfrm>
          <a:custGeom>
            <a:avLst/>
            <a:gdLst>
              <a:gd name="connsiteX0" fmla="*/ 3389 w 217997"/>
              <a:gd name="connsiteY0" fmla="*/ 19242 h 63858"/>
              <a:gd name="connsiteX1" fmla="*/ 212939 w 217997"/>
              <a:gd name="connsiteY1" fmla="*/ 192 h 63858"/>
              <a:gd name="connsiteX2" fmla="*/ 146264 w 217997"/>
              <a:gd name="connsiteY2" fmla="*/ 12892 h 63858"/>
              <a:gd name="connsiteX3" fmla="*/ 70064 w 217997"/>
              <a:gd name="connsiteY3" fmla="*/ 63692 h 63858"/>
              <a:gd name="connsiteX4" fmla="*/ 79589 w 217997"/>
              <a:gd name="connsiteY4" fmla="*/ 28767 h 63858"/>
              <a:gd name="connsiteX5" fmla="*/ 3389 w 217997"/>
              <a:gd name="connsiteY5" fmla="*/ 19242 h 638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17997" h="63858">
                <a:moveTo>
                  <a:pt x="3389" y="19242"/>
                </a:moveTo>
                <a:cubicBezTo>
                  <a:pt x="25614" y="14479"/>
                  <a:pt x="189127" y="1250"/>
                  <a:pt x="212939" y="192"/>
                </a:cubicBezTo>
                <a:cubicBezTo>
                  <a:pt x="236751" y="-866"/>
                  <a:pt x="170076" y="2309"/>
                  <a:pt x="146264" y="12892"/>
                </a:cubicBezTo>
                <a:cubicBezTo>
                  <a:pt x="122452" y="23475"/>
                  <a:pt x="81177" y="61046"/>
                  <a:pt x="70064" y="63692"/>
                </a:cubicBezTo>
                <a:cubicBezTo>
                  <a:pt x="58951" y="66338"/>
                  <a:pt x="83822" y="36704"/>
                  <a:pt x="79589" y="28767"/>
                </a:cubicBezTo>
                <a:cubicBezTo>
                  <a:pt x="75356" y="20830"/>
                  <a:pt x="-18836" y="24005"/>
                  <a:pt x="3389" y="1924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95" name="フリーフォーム 1694">
            <a:extLst>
              <a:ext uri="{FF2B5EF4-FFF2-40B4-BE49-F238E27FC236}">
                <a16:creationId xmlns:a16="http://schemas.microsoft.com/office/drawing/2014/main" id="{43B68072-2148-B635-E9EF-8F06166B9F09}"/>
              </a:ext>
            </a:extLst>
          </p:cNvPr>
          <p:cNvSpPr/>
          <p:nvPr/>
        </p:nvSpPr>
        <p:spPr>
          <a:xfrm>
            <a:off x="2143125" y="8581974"/>
            <a:ext cx="110279" cy="123888"/>
          </a:xfrm>
          <a:custGeom>
            <a:avLst/>
            <a:gdLst>
              <a:gd name="connsiteX0" fmla="*/ 0 w 110279"/>
              <a:gd name="connsiteY0" fmla="*/ 123876 h 123888"/>
              <a:gd name="connsiteX1" fmla="*/ 101600 w 110279"/>
              <a:gd name="connsiteY1" fmla="*/ 34976 h 123888"/>
              <a:gd name="connsiteX2" fmla="*/ 104775 w 110279"/>
              <a:gd name="connsiteY2" fmla="*/ 51 h 123888"/>
              <a:gd name="connsiteX3" fmla="*/ 101600 w 110279"/>
              <a:gd name="connsiteY3" fmla="*/ 41326 h 123888"/>
              <a:gd name="connsiteX4" fmla="*/ 0 w 110279"/>
              <a:gd name="connsiteY4" fmla="*/ 123876 h 123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0279" h="123888">
                <a:moveTo>
                  <a:pt x="0" y="123876"/>
                </a:moveTo>
                <a:cubicBezTo>
                  <a:pt x="0" y="122818"/>
                  <a:pt x="84138" y="55613"/>
                  <a:pt x="101600" y="34976"/>
                </a:cubicBezTo>
                <a:cubicBezTo>
                  <a:pt x="119062" y="14339"/>
                  <a:pt x="104775" y="-1007"/>
                  <a:pt x="104775" y="51"/>
                </a:cubicBezTo>
                <a:cubicBezTo>
                  <a:pt x="104775" y="1109"/>
                  <a:pt x="115887" y="24393"/>
                  <a:pt x="101600" y="41326"/>
                </a:cubicBezTo>
                <a:cubicBezTo>
                  <a:pt x="87313" y="58259"/>
                  <a:pt x="0" y="124934"/>
                  <a:pt x="0" y="12387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96" name="フリーフォーム 1695">
            <a:extLst>
              <a:ext uri="{FF2B5EF4-FFF2-40B4-BE49-F238E27FC236}">
                <a16:creationId xmlns:a16="http://schemas.microsoft.com/office/drawing/2014/main" id="{CAEF726A-987B-7DB2-1A9C-0E11D3FE0194}"/>
              </a:ext>
            </a:extLst>
          </p:cNvPr>
          <p:cNvSpPr/>
          <p:nvPr/>
        </p:nvSpPr>
        <p:spPr>
          <a:xfrm>
            <a:off x="2285907" y="8610513"/>
            <a:ext cx="111536" cy="200186"/>
          </a:xfrm>
          <a:custGeom>
            <a:avLst/>
            <a:gdLst>
              <a:gd name="connsiteX0" fmla="*/ 93 w 111536"/>
              <a:gd name="connsiteY0" fmla="*/ 87 h 200186"/>
              <a:gd name="connsiteX1" fmla="*/ 69943 w 111536"/>
              <a:gd name="connsiteY1" fmla="*/ 88987 h 200186"/>
              <a:gd name="connsiteX2" fmla="*/ 111218 w 111536"/>
              <a:gd name="connsiteY2" fmla="*/ 200112 h 200186"/>
              <a:gd name="connsiteX3" fmla="*/ 85818 w 111536"/>
              <a:gd name="connsiteY3" fmla="*/ 104862 h 200186"/>
              <a:gd name="connsiteX4" fmla="*/ 93 w 111536"/>
              <a:gd name="connsiteY4" fmla="*/ 87 h 2001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1536" h="200186">
                <a:moveTo>
                  <a:pt x="93" y="87"/>
                </a:moveTo>
                <a:cubicBezTo>
                  <a:pt x="-2553" y="-2559"/>
                  <a:pt x="51422" y="55650"/>
                  <a:pt x="69943" y="88987"/>
                </a:cubicBezTo>
                <a:cubicBezTo>
                  <a:pt x="88464" y="122325"/>
                  <a:pt x="108572" y="197466"/>
                  <a:pt x="111218" y="200112"/>
                </a:cubicBezTo>
                <a:cubicBezTo>
                  <a:pt x="113864" y="202758"/>
                  <a:pt x="99576" y="133966"/>
                  <a:pt x="85818" y="104862"/>
                </a:cubicBezTo>
                <a:cubicBezTo>
                  <a:pt x="72060" y="75758"/>
                  <a:pt x="2739" y="2733"/>
                  <a:pt x="93" y="8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97" name="フリーフォーム 1696">
            <a:extLst>
              <a:ext uri="{FF2B5EF4-FFF2-40B4-BE49-F238E27FC236}">
                <a16:creationId xmlns:a16="http://schemas.microsoft.com/office/drawing/2014/main" id="{83D2DC60-DD03-2438-58D9-EAF9C41F778D}"/>
              </a:ext>
            </a:extLst>
          </p:cNvPr>
          <p:cNvSpPr/>
          <p:nvPr/>
        </p:nvSpPr>
        <p:spPr>
          <a:xfrm>
            <a:off x="2289175" y="8635647"/>
            <a:ext cx="95250" cy="166369"/>
          </a:xfrm>
          <a:custGeom>
            <a:avLst/>
            <a:gdLst>
              <a:gd name="connsiteX0" fmla="*/ 0 w 95250"/>
              <a:gd name="connsiteY0" fmla="*/ 353 h 166369"/>
              <a:gd name="connsiteX1" fmla="*/ 76200 w 95250"/>
              <a:gd name="connsiteY1" fmla="*/ 121003 h 166369"/>
              <a:gd name="connsiteX2" fmla="*/ 95250 w 95250"/>
              <a:gd name="connsiteY2" fmla="*/ 165453 h 166369"/>
              <a:gd name="connsiteX3" fmla="*/ 76200 w 95250"/>
              <a:gd name="connsiteY3" fmla="*/ 86078 h 166369"/>
              <a:gd name="connsiteX4" fmla="*/ 0 w 95250"/>
              <a:gd name="connsiteY4" fmla="*/ 353 h 1663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5250" h="166369">
                <a:moveTo>
                  <a:pt x="0" y="353"/>
                </a:moveTo>
                <a:cubicBezTo>
                  <a:pt x="0" y="6174"/>
                  <a:pt x="60325" y="93486"/>
                  <a:pt x="76200" y="121003"/>
                </a:cubicBezTo>
                <a:cubicBezTo>
                  <a:pt x="92075" y="148520"/>
                  <a:pt x="95250" y="171274"/>
                  <a:pt x="95250" y="165453"/>
                </a:cubicBezTo>
                <a:cubicBezTo>
                  <a:pt x="95250" y="159632"/>
                  <a:pt x="88900" y="109891"/>
                  <a:pt x="76200" y="86078"/>
                </a:cubicBezTo>
                <a:cubicBezTo>
                  <a:pt x="63500" y="62266"/>
                  <a:pt x="0" y="-5468"/>
                  <a:pt x="0" y="35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98" name="フリーフォーム 1697">
            <a:extLst>
              <a:ext uri="{FF2B5EF4-FFF2-40B4-BE49-F238E27FC236}">
                <a16:creationId xmlns:a16="http://schemas.microsoft.com/office/drawing/2014/main" id="{4CD75D9C-346C-7B1E-8E04-CACAF0711BAE}"/>
              </a:ext>
            </a:extLst>
          </p:cNvPr>
          <p:cNvSpPr/>
          <p:nvPr/>
        </p:nvSpPr>
        <p:spPr>
          <a:xfrm>
            <a:off x="2209692" y="8645495"/>
            <a:ext cx="104883" cy="143233"/>
          </a:xfrm>
          <a:custGeom>
            <a:avLst/>
            <a:gdLst>
              <a:gd name="connsiteX0" fmla="*/ 108 w 104883"/>
              <a:gd name="connsiteY0" fmla="*/ 63530 h 143233"/>
              <a:gd name="connsiteX1" fmla="*/ 85833 w 104883"/>
              <a:gd name="connsiteY1" fmla="*/ 104805 h 143233"/>
              <a:gd name="connsiteX2" fmla="*/ 104883 w 104883"/>
              <a:gd name="connsiteY2" fmla="*/ 142905 h 143233"/>
              <a:gd name="connsiteX3" fmla="*/ 85833 w 104883"/>
              <a:gd name="connsiteY3" fmla="*/ 82580 h 143233"/>
              <a:gd name="connsiteX4" fmla="*/ 47733 w 104883"/>
              <a:gd name="connsiteY4" fmla="*/ 30 h 143233"/>
              <a:gd name="connsiteX5" fmla="*/ 66783 w 104883"/>
              <a:gd name="connsiteY5" fmla="*/ 92105 h 143233"/>
              <a:gd name="connsiteX6" fmla="*/ 108 w 104883"/>
              <a:gd name="connsiteY6" fmla="*/ 63530 h 1432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04883" h="143233">
                <a:moveTo>
                  <a:pt x="108" y="63530"/>
                </a:moveTo>
                <a:cubicBezTo>
                  <a:pt x="3283" y="65647"/>
                  <a:pt x="68371" y="91576"/>
                  <a:pt x="85833" y="104805"/>
                </a:cubicBezTo>
                <a:cubicBezTo>
                  <a:pt x="103296" y="118034"/>
                  <a:pt x="104883" y="146609"/>
                  <a:pt x="104883" y="142905"/>
                </a:cubicBezTo>
                <a:cubicBezTo>
                  <a:pt x="104883" y="139201"/>
                  <a:pt x="95358" y="106393"/>
                  <a:pt x="85833" y="82580"/>
                </a:cubicBezTo>
                <a:cubicBezTo>
                  <a:pt x="76308" y="58767"/>
                  <a:pt x="50908" y="-1557"/>
                  <a:pt x="47733" y="30"/>
                </a:cubicBezTo>
                <a:cubicBezTo>
                  <a:pt x="44558" y="1617"/>
                  <a:pt x="68900" y="77818"/>
                  <a:pt x="66783" y="92105"/>
                </a:cubicBezTo>
                <a:cubicBezTo>
                  <a:pt x="64666" y="106393"/>
                  <a:pt x="-3067" y="61413"/>
                  <a:pt x="108" y="6353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99" name="フリーフォーム 1698">
            <a:extLst>
              <a:ext uri="{FF2B5EF4-FFF2-40B4-BE49-F238E27FC236}">
                <a16:creationId xmlns:a16="http://schemas.microsoft.com/office/drawing/2014/main" id="{82482A39-596B-5DF2-02D8-C64FF2F12B45}"/>
              </a:ext>
            </a:extLst>
          </p:cNvPr>
          <p:cNvSpPr/>
          <p:nvPr/>
        </p:nvSpPr>
        <p:spPr>
          <a:xfrm>
            <a:off x="2317414" y="8559754"/>
            <a:ext cx="245033" cy="178141"/>
          </a:xfrm>
          <a:custGeom>
            <a:avLst/>
            <a:gdLst>
              <a:gd name="connsiteX0" fmla="*/ 336 w 245033"/>
              <a:gd name="connsiteY0" fmla="*/ 46 h 178141"/>
              <a:gd name="connsiteX1" fmla="*/ 162261 w 245033"/>
              <a:gd name="connsiteY1" fmla="*/ 63546 h 178141"/>
              <a:gd name="connsiteX2" fmla="*/ 244811 w 245033"/>
              <a:gd name="connsiteY2" fmla="*/ 177846 h 178141"/>
              <a:gd name="connsiteX3" fmla="*/ 184486 w 245033"/>
              <a:gd name="connsiteY3" fmla="*/ 95296 h 178141"/>
              <a:gd name="connsiteX4" fmla="*/ 120986 w 245033"/>
              <a:gd name="connsiteY4" fmla="*/ 54021 h 178141"/>
              <a:gd name="connsiteX5" fmla="*/ 336 w 245033"/>
              <a:gd name="connsiteY5" fmla="*/ 46 h 1781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45033" h="178141">
                <a:moveTo>
                  <a:pt x="336" y="46"/>
                </a:moveTo>
                <a:cubicBezTo>
                  <a:pt x="7215" y="1633"/>
                  <a:pt x="121515" y="33913"/>
                  <a:pt x="162261" y="63546"/>
                </a:cubicBezTo>
                <a:cubicBezTo>
                  <a:pt x="203007" y="93179"/>
                  <a:pt x="241107" y="172554"/>
                  <a:pt x="244811" y="177846"/>
                </a:cubicBezTo>
                <a:cubicBezTo>
                  <a:pt x="248515" y="183138"/>
                  <a:pt x="205123" y="115933"/>
                  <a:pt x="184486" y="95296"/>
                </a:cubicBezTo>
                <a:cubicBezTo>
                  <a:pt x="163849" y="74659"/>
                  <a:pt x="147974" y="69896"/>
                  <a:pt x="120986" y="54021"/>
                </a:cubicBezTo>
                <a:cubicBezTo>
                  <a:pt x="93999" y="38146"/>
                  <a:pt x="-6543" y="-1541"/>
                  <a:pt x="336" y="4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00" name="フリーフォーム 1699">
            <a:extLst>
              <a:ext uri="{FF2B5EF4-FFF2-40B4-BE49-F238E27FC236}">
                <a16:creationId xmlns:a16="http://schemas.microsoft.com/office/drawing/2014/main" id="{EB30C9C7-0D53-B170-AC42-1EFD1679DB12}"/>
              </a:ext>
            </a:extLst>
          </p:cNvPr>
          <p:cNvSpPr/>
          <p:nvPr/>
        </p:nvSpPr>
        <p:spPr>
          <a:xfrm>
            <a:off x="2317740" y="8572500"/>
            <a:ext cx="156626" cy="157461"/>
          </a:xfrm>
          <a:custGeom>
            <a:avLst/>
            <a:gdLst>
              <a:gd name="connsiteX0" fmla="*/ 10 w 156626"/>
              <a:gd name="connsiteY0" fmla="*/ 0 h 157461"/>
              <a:gd name="connsiteX1" fmla="*/ 98435 w 156626"/>
              <a:gd name="connsiteY1" fmla="*/ 50800 h 157461"/>
              <a:gd name="connsiteX2" fmla="*/ 139710 w 156626"/>
              <a:gd name="connsiteY2" fmla="*/ 66675 h 157461"/>
              <a:gd name="connsiteX3" fmla="*/ 149235 w 156626"/>
              <a:gd name="connsiteY3" fmla="*/ 82550 h 157461"/>
              <a:gd name="connsiteX4" fmla="*/ 133360 w 156626"/>
              <a:gd name="connsiteY4" fmla="*/ 130175 h 157461"/>
              <a:gd name="connsiteX5" fmla="*/ 107960 w 156626"/>
              <a:gd name="connsiteY5" fmla="*/ 149225 h 157461"/>
              <a:gd name="connsiteX6" fmla="*/ 53985 w 156626"/>
              <a:gd name="connsiteY6" fmla="*/ 152400 h 157461"/>
              <a:gd name="connsiteX7" fmla="*/ 107960 w 156626"/>
              <a:gd name="connsiteY7" fmla="*/ 155575 h 157461"/>
              <a:gd name="connsiteX8" fmla="*/ 149235 w 156626"/>
              <a:gd name="connsiteY8" fmla="*/ 120650 h 157461"/>
              <a:gd name="connsiteX9" fmla="*/ 152410 w 156626"/>
              <a:gd name="connsiteY9" fmla="*/ 79375 h 157461"/>
              <a:gd name="connsiteX10" fmla="*/ 104785 w 156626"/>
              <a:gd name="connsiteY10" fmla="*/ 50800 h 157461"/>
              <a:gd name="connsiteX11" fmla="*/ 10 w 156626"/>
              <a:gd name="connsiteY11" fmla="*/ 0 h 1574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56626" h="157461">
                <a:moveTo>
                  <a:pt x="10" y="0"/>
                </a:moveTo>
                <a:cubicBezTo>
                  <a:pt x="-1048" y="0"/>
                  <a:pt x="75152" y="39688"/>
                  <a:pt x="98435" y="50800"/>
                </a:cubicBezTo>
                <a:cubicBezTo>
                  <a:pt x="121718" y="61912"/>
                  <a:pt x="139710" y="66675"/>
                  <a:pt x="139710" y="66675"/>
                </a:cubicBezTo>
                <a:cubicBezTo>
                  <a:pt x="148177" y="71967"/>
                  <a:pt x="150293" y="71967"/>
                  <a:pt x="149235" y="82550"/>
                </a:cubicBezTo>
                <a:cubicBezTo>
                  <a:pt x="148177" y="93133"/>
                  <a:pt x="140239" y="119063"/>
                  <a:pt x="133360" y="130175"/>
                </a:cubicBezTo>
                <a:cubicBezTo>
                  <a:pt x="126481" y="141287"/>
                  <a:pt x="121189" y="145521"/>
                  <a:pt x="107960" y="149225"/>
                </a:cubicBezTo>
                <a:cubicBezTo>
                  <a:pt x="94731" y="152929"/>
                  <a:pt x="53985" y="151342"/>
                  <a:pt x="53985" y="152400"/>
                </a:cubicBezTo>
                <a:cubicBezTo>
                  <a:pt x="53985" y="153458"/>
                  <a:pt x="92085" y="160867"/>
                  <a:pt x="107960" y="155575"/>
                </a:cubicBezTo>
                <a:cubicBezTo>
                  <a:pt x="123835" y="150283"/>
                  <a:pt x="141827" y="133350"/>
                  <a:pt x="149235" y="120650"/>
                </a:cubicBezTo>
                <a:cubicBezTo>
                  <a:pt x="156643" y="107950"/>
                  <a:pt x="159818" y="91017"/>
                  <a:pt x="152410" y="79375"/>
                </a:cubicBezTo>
                <a:cubicBezTo>
                  <a:pt x="145002" y="67733"/>
                  <a:pt x="123306" y="63500"/>
                  <a:pt x="104785" y="50800"/>
                </a:cubicBezTo>
                <a:cubicBezTo>
                  <a:pt x="86264" y="38100"/>
                  <a:pt x="1068" y="0"/>
                  <a:pt x="10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01" name="フリーフォーム 1700">
            <a:extLst>
              <a:ext uri="{FF2B5EF4-FFF2-40B4-BE49-F238E27FC236}">
                <a16:creationId xmlns:a16="http://schemas.microsoft.com/office/drawing/2014/main" id="{6C5F97B4-0ACD-FA89-E4E1-15AAE396AD55}"/>
              </a:ext>
            </a:extLst>
          </p:cNvPr>
          <p:cNvSpPr/>
          <p:nvPr/>
        </p:nvSpPr>
        <p:spPr>
          <a:xfrm>
            <a:off x="2314384" y="8581992"/>
            <a:ext cx="120020" cy="95540"/>
          </a:xfrm>
          <a:custGeom>
            <a:avLst/>
            <a:gdLst>
              <a:gd name="connsiteX0" fmla="*/ 191 w 120020"/>
              <a:gd name="connsiteY0" fmla="*/ 33 h 95540"/>
              <a:gd name="connsiteX1" fmla="*/ 82741 w 120020"/>
              <a:gd name="connsiteY1" fmla="*/ 69883 h 95540"/>
              <a:gd name="connsiteX2" fmla="*/ 117666 w 120020"/>
              <a:gd name="connsiteY2" fmla="*/ 95283 h 95540"/>
              <a:gd name="connsiteX3" fmla="*/ 108141 w 120020"/>
              <a:gd name="connsiteY3" fmla="*/ 79408 h 95540"/>
              <a:gd name="connsiteX4" fmla="*/ 191 w 120020"/>
              <a:gd name="connsiteY4" fmla="*/ 33 h 955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0020" h="95540">
                <a:moveTo>
                  <a:pt x="191" y="33"/>
                </a:moveTo>
                <a:cubicBezTo>
                  <a:pt x="-4042" y="-1554"/>
                  <a:pt x="63162" y="54008"/>
                  <a:pt x="82741" y="69883"/>
                </a:cubicBezTo>
                <a:cubicBezTo>
                  <a:pt x="102320" y="85758"/>
                  <a:pt x="117666" y="95283"/>
                  <a:pt x="117666" y="95283"/>
                </a:cubicBezTo>
                <a:cubicBezTo>
                  <a:pt x="121899" y="96870"/>
                  <a:pt x="121370" y="91050"/>
                  <a:pt x="108141" y="79408"/>
                </a:cubicBezTo>
                <a:cubicBezTo>
                  <a:pt x="94912" y="67766"/>
                  <a:pt x="4424" y="1620"/>
                  <a:pt x="191" y="3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02" name="フリーフォーム 1701">
            <a:extLst>
              <a:ext uri="{FF2B5EF4-FFF2-40B4-BE49-F238E27FC236}">
                <a16:creationId xmlns:a16="http://schemas.microsoft.com/office/drawing/2014/main" id="{477A5C5C-0DBE-E881-FF73-17B31B99CB42}"/>
              </a:ext>
            </a:extLst>
          </p:cNvPr>
          <p:cNvSpPr/>
          <p:nvPr/>
        </p:nvSpPr>
        <p:spPr>
          <a:xfrm>
            <a:off x="2320922" y="8597896"/>
            <a:ext cx="68162" cy="104789"/>
          </a:xfrm>
          <a:custGeom>
            <a:avLst/>
            <a:gdLst>
              <a:gd name="connsiteX0" fmla="*/ 3 w 68162"/>
              <a:gd name="connsiteY0" fmla="*/ 4 h 104789"/>
              <a:gd name="connsiteX1" fmla="*/ 66678 w 68162"/>
              <a:gd name="connsiteY1" fmla="*/ 66679 h 104789"/>
              <a:gd name="connsiteX2" fmla="*/ 47628 w 68162"/>
              <a:gd name="connsiteY2" fmla="*/ 104779 h 104789"/>
              <a:gd name="connsiteX3" fmla="*/ 63503 w 68162"/>
              <a:gd name="connsiteY3" fmla="*/ 69854 h 104789"/>
              <a:gd name="connsiteX4" fmla="*/ 3 w 68162"/>
              <a:gd name="connsiteY4" fmla="*/ 4 h 1047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8162" h="104789">
                <a:moveTo>
                  <a:pt x="3" y="4"/>
                </a:moveTo>
                <a:cubicBezTo>
                  <a:pt x="532" y="-525"/>
                  <a:pt x="58741" y="49217"/>
                  <a:pt x="66678" y="66679"/>
                </a:cubicBezTo>
                <a:cubicBezTo>
                  <a:pt x="74615" y="84141"/>
                  <a:pt x="48157" y="104250"/>
                  <a:pt x="47628" y="104779"/>
                </a:cubicBezTo>
                <a:cubicBezTo>
                  <a:pt x="47099" y="105308"/>
                  <a:pt x="70911" y="85729"/>
                  <a:pt x="63503" y="69854"/>
                </a:cubicBezTo>
                <a:cubicBezTo>
                  <a:pt x="56095" y="53979"/>
                  <a:pt x="-526" y="533"/>
                  <a:pt x="3" y="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03" name="フリーフォーム 1702">
            <a:extLst>
              <a:ext uri="{FF2B5EF4-FFF2-40B4-BE49-F238E27FC236}">
                <a16:creationId xmlns:a16="http://schemas.microsoft.com/office/drawing/2014/main" id="{AF219E35-AF2B-80EF-DD7A-D168905DC0B3}"/>
              </a:ext>
            </a:extLst>
          </p:cNvPr>
          <p:cNvSpPr/>
          <p:nvPr/>
        </p:nvSpPr>
        <p:spPr>
          <a:xfrm>
            <a:off x="2362172" y="8711908"/>
            <a:ext cx="139788" cy="112045"/>
          </a:xfrm>
          <a:custGeom>
            <a:avLst/>
            <a:gdLst>
              <a:gd name="connsiteX0" fmla="*/ 28 w 139788"/>
              <a:gd name="connsiteY0" fmla="*/ 292 h 112045"/>
              <a:gd name="connsiteX1" fmla="*/ 85753 w 139788"/>
              <a:gd name="connsiteY1" fmla="*/ 57442 h 112045"/>
              <a:gd name="connsiteX2" fmla="*/ 139728 w 139788"/>
              <a:gd name="connsiteY2" fmla="*/ 111417 h 112045"/>
              <a:gd name="connsiteX3" fmla="*/ 95278 w 139788"/>
              <a:gd name="connsiteY3" fmla="*/ 82842 h 112045"/>
              <a:gd name="connsiteX4" fmla="*/ 28 w 139788"/>
              <a:gd name="connsiteY4" fmla="*/ 292 h 1120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9788" h="112045">
                <a:moveTo>
                  <a:pt x="28" y="292"/>
                </a:moveTo>
                <a:cubicBezTo>
                  <a:pt x="-1559" y="-3941"/>
                  <a:pt x="62470" y="38921"/>
                  <a:pt x="85753" y="57442"/>
                </a:cubicBezTo>
                <a:cubicBezTo>
                  <a:pt x="109036" y="75963"/>
                  <a:pt x="138141" y="107184"/>
                  <a:pt x="139728" y="111417"/>
                </a:cubicBezTo>
                <a:cubicBezTo>
                  <a:pt x="141315" y="115650"/>
                  <a:pt x="111153" y="97659"/>
                  <a:pt x="95278" y="82842"/>
                </a:cubicBezTo>
                <a:cubicBezTo>
                  <a:pt x="79403" y="68025"/>
                  <a:pt x="1615" y="4525"/>
                  <a:pt x="28" y="29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04" name="フリーフォーム 1703">
            <a:extLst>
              <a:ext uri="{FF2B5EF4-FFF2-40B4-BE49-F238E27FC236}">
                <a16:creationId xmlns:a16="http://schemas.microsoft.com/office/drawing/2014/main" id="{EAC9CFAA-EF0E-5DED-E400-B13B30B3B7DF}"/>
              </a:ext>
            </a:extLst>
          </p:cNvPr>
          <p:cNvSpPr/>
          <p:nvPr/>
        </p:nvSpPr>
        <p:spPr>
          <a:xfrm>
            <a:off x="2444718" y="8711954"/>
            <a:ext cx="77187" cy="68495"/>
          </a:xfrm>
          <a:custGeom>
            <a:avLst/>
            <a:gdLst>
              <a:gd name="connsiteX0" fmla="*/ 32 w 77187"/>
              <a:gd name="connsiteY0" fmla="*/ 246 h 68495"/>
              <a:gd name="connsiteX1" fmla="*/ 73057 w 77187"/>
              <a:gd name="connsiteY1" fmla="*/ 66921 h 68495"/>
              <a:gd name="connsiteX2" fmla="*/ 63532 w 77187"/>
              <a:gd name="connsiteY2" fmla="*/ 44696 h 68495"/>
              <a:gd name="connsiteX3" fmla="*/ 32 w 77187"/>
              <a:gd name="connsiteY3" fmla="*/ 246 h 684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7187" h="68495">
                <a:moveTo>
                  <a:pt x="32" y="246"/>
                </a:moveTo>
                <a:cubicBezTo>
                  <a:pt x="1619" y="3950"/>
                  <a:pt x="62474" y="59513"/>
                  <a:pt x="73057" y="66921"/>
                </a:cubicBezTo>
                <a:cubicBezTo>
                  <a:pt x="83640" y="74329"/>
                  <a:pt x="71470" y="53692"/>
                  <a:pt x="63532" y="44696"/>
                </a:cubicBezTo>
                <a:cubicBezTo>
                  <a:pt x="55595" y="35700"/>
                  <a:pt x="-1555" y="-3458"/>
                  <a:pt x="32" y="24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06" name="フリーフォーム 1705">
            <a:extLst>
              <a:ext uri="{FF2B5EF4-FFF2-40B4-BE49-F238E27FC236}">
                <a16:creationId xmlns:a16="http://schemas.microsoft.com/office/drawing/2014/main" id="{026ADCFF-D2B9-86A1-2C95-401FB88B15F7}"/>
              </a:ext>
            </a:extLst>
          </p:cNvPr>
          <p:cNvSpPr/>
          <p:nvPr/>
        </p:nvSpPr>
        <p:spPr>
          <a:xfrm>
            <a:off x="2380856" y="8728067"/>
            <a:ext cx="177972" cy="85790"/>
          </a:xfrm>
          <a:custGeom>
            <a:avLst/>
            <a:gdLst>
              <a:gd name="connsiteX0" fmla="*/ 394 w 177972"/>
              <a:gd name="connsiteY0" fmla="*/ 69858 h 85790"/>
              <a:gd name="connsiteX1" fmla="*/ 92469 w 177972"/>
              <a:gd name="connsiteY1" fmla="*/ 76208 h 85790"/>
              <a:gd name="connsiteX2" fmla="*/ 111519 w 177972"/>
              <a:gd name="connsiteY2" fmla="*/ 69858 h 85790"/>
              <a:gd name="connsiteX3" fmla="*/ 136919 w 177972"/>
              <a:gd name="connsiteY3" fmla="*/ 38108 h 85790"/>
              <a:gd name="connsiteX4" fmla="*/ 175019 w 177972"/>
              <a:gd name="connsiteY4" fmla="*/ 8 h 85790"/>
              <a:gd name="connsiteX5" fmla="*/ 171844 w 177972"/>
              <a:gd name="connsiteY5" fmla="*/ 34933 h 85790"/>
              <a:gd name="connsiteX6" fmla="*/ 143269 w 177972"/>
              <a:gd name="connsiteY6" fmla="*/ 63508 h 85790"/>
              <a:gd name="connsiteX7" fmla="*/ 168669 w 177972"/>
              <a:gd name="connsiteY7" fmla="*/ 79383 h 85790"/>
              <a:gd name="connsiteX8" fmla="*/ 136919 w 177972"/>
              <a:gd name="connsiteY8" fmla="*/ 85733 h 85790"/>
              <a:gd name="connsiteX9" fmla="*/ 394 w 177972"/>
              <a:gd name="connsiteY9" fmla="*/ 69858 h 857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77972" h="85790">
                <a:moveTo>
                  <a:pt x="394" y="69858"/>
                </a:moveTo>
                <a:cubicBezTo>
                  <a:pt x="-7014" y="68271"/>
                  <a:pt x="92469" y="76208"/>
                  <a:pt x="92469" y="76208"/>
                </a:cubicBezTo>
                <a:cubicBezTo>
                  <a:pt x="110990" y="76208"/>
                  <a:pt x="104111" y="76208"/>
                  <a:pt x="111519" y="69858"/>
                </a:cubicBezTo>
                <a:cubicBezTo>
                  <a:pt x="118927" y="63508"/>
                  <a:pt x="126336" y="49750"/>
                  <a:pt x="136919" y="38108"/>
                </a:cubicBezTo>
                <a:cubicBezTo>
                  <a:pt x="147502" y="26466"/>
                  <a:pt x="169198" y="537"/>
                  <a:pt x="175019" y="8"/>
                </a:cubicBezTo>
                <a:cubicBezTo>
                  <a:pt x="180840" y="-521"/>
                  <a:pt x="177136" y="24350"/>
                  <a:pt x="171844" y="34933"/>
                </a:cubicBezTo>
                <a:cubicBezTo>
                  <a:pt x="166552" y="45516"/>
                  <a:pt x="143798" y="56100"/>
                  <a:pt x="143269" y="63508"/>
                </a:cubicBezTo>
                <a:cubicBezTo>
                  <a:pt x="142740" y="70916"/>
                  <a:pt x="169727" y="75679"/>
                  <a:pt x="168669" y="79383"/>
                </a:cubicBezTo>
                <a:cubicBezTo>
                  <a:pt x="167611" y="83087"/>
                  <a:pt x="159144" y="86262"/>
                  <a:pt x="136919" y="85733"/>
                </a:cubicBezTo>
                <a:cubicBezTo>
                  <a:pt x="114694" y="85204"/>
                  <a:pt x="7802" y="71445"/>
                  <a:pt x="394" y="6985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07" name="フリーフォーム 1706">
            <a:extLst>
              <a:ext uri="{FF2B5EF4-FFF2-40B4-BE49-F238E27FC236}">
                <a16:creationId xmlns:a16="http://schemas.microsoft.com/office/drawing/2014/main" id="{34732D23-7F12-2BA2-535C-AFA02F65A873}"/>
              </a:ext>
            </a:extLst>
          </p:cNvPr>
          <p:cNvSpPr/>
          <p:nvPr/>
        </p:nvSpPr>
        <p:spPr>
          <a:xfrm>
            <a:off x="2130422" y="8321305"/>
            <a:ext cx="165576" cy="65860"/>
          </a:xfrm>
          <a:custGeom>
            <a:avLst/>
            <a:gdLst>
              <a:gd name="connsiteX0" fmla="*/ 3 w 165576"/>
              <a:gd name="connsiteY0" fmla="*/ 22595 h 65860"/>
              <a:gd name="connsiteX1" fmla="*/ 85728 w 165576"/>
              <a:gd name="connsiteY1" fmla="*/ 54345 h 65860"/>
              <a:gd name="connsiteX2" fmla="*/ 158753 w 165576"/>
              <a:gd name="connsiteY2" fmla="*/ 44820 h 65860"/>
              <a:gd name="connsiteX3" fmla="*/ 161928 w 165576"/>
              <a:gd name="connsiteY3" fmla="*/ 370 h 65860"/>
              <a:gd name="connsiteX4" fmla="*/ 161928 w 165576"/>
              <a:gd name="connsiteY4" fmla="*/ 25770 h 65860"/>
              <a:gd name="connsiteX5" fmla="*/ 114303 w 165576"/>
              <a:gd name="connsiteY5" fmla="*/ 63870 h 65860"/>
              <a:gd name="connsiteX6" fmla="*/ 82553 w 165576"/>
              <a:gd name="connsiteY6" fmla="*/ 57520 h 65860"/>
              <a:gd name="connsiteX7" fmla="*/ 3 w 165576"/>
              <a:gd name="connsiteY7" fmla="*/ 22595 h 658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65576" h="65860">
                <a:moveTo>
                  <a:pt x="3" y="22595"/>
                </a:moveTo>
                <a:cubicBezTo>
                  <a:pt x="532" y="22066"/>
                  <a:pt x="59270" y="50641"/>
                  <a:pt x="85728" y="54345"/>
                </a:cubicBezTo>
                <a:cubicBezTo>
                  <a:pt x="112186" y="58049"/>
                  <a:pt x="146053" y="53816"/>
                  <a:pt x="158753" y="44820"/>
                </a:cubicBezTo>
                <a:cubicBezTo>
                  <a:pt x="171453" y="35824"/>
                  <a:pt x="161399" y="3545"/>
                  <a:pt x="161928" y="370"/>
                </a:cubicBezTo>
                <a:cubicBezTo>
                  <a:pt x="162457" y="-2805"/>
                  <a:pt x="169865" y="15187"/>
                  <a:pt x="161928" y="25770"/>
                </a:cubicBezTo>
                <a:cubicBezTo>
                  <a:pt x="153991" y="36353"/>
                  <a:pt x="127532" y="58578"/>
                  <a:pt x="114303" y="63870"/>
                </a:cubicBezTo>
                <a:cubicBezTo>
                  <a:pt x="101074" y="69162"/>
                  <a:pt x="96311" y="62812"/>
                  <a:pt x="82553" y="57520"/>
                </a:cubicBezTo>
                <a:cubicBezTo>
                  <a:pt x="68795" y="52228"/>
                  <a:pt x="-526" y="23124"/>
                  <a:pt x="3" y="2259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08" name="フリーフォーム 1707">
            <a:extLst>
              <a:ext uri="{FF2B5EF4-FFF2-40B4-BE49-F238E27FC236}">
                <a16:creationId xmlns:a16="http://schemas.microsoft.com/office/drawing/2014/main" id="{FE503067-7A2D-668B-1B34-E46B99ECEE36}"/>
              </a:ext>
            </a:extLst>
          </p:cNvPr>
          <p:cNvSpPr/>
          <p:nvPr/>
        </p:nvSpPr>
        <p:spPr>
          <a:xfrm>
            <a:off x="2222228" y="8554283"/>
            <a:ext cx="321713" cy="114370"/>
          </a:xfrm>
          <a:custGeom>
            <a:avLst/>
            <a:gdLst>
              <a:gd name="connsiteX0" fmla="*/ 3447 w 321713"/>
              <a:gd name="connsiteY0" fmla="*/ 113467 h 114370"/>
              <a:gd name="connsiteX1" fmla="*/ 139972 w 321713"/>
              <a:gd name="connsiteY1" fmla="*/ 2342 h 114370"/>
              <a:gd name="connsiteX2" fmla="*/ 168547 w 321713"/>
              <a:gd name="connsiteY2" fmla="*/ 37267 h 114370"/>
              <a:gd name="connsiteX3" fmla="*/ 320947 w 321713"/>
              <a:gd name="connsiteY3" fmla="*/ 30917 h 114370"/>
              <a:gd name="connsiteX4" fmla="*/ 222522 w 321713"/>
              <a:gd name="connsiteY4" fmla="*/ 40442 h 114370"/>
              <a:gd name="connsiteX5" fmla="*/ 111397 w 321713"/>
              <a:gd name="connsiteY5" fmla="*/ 15042 h 114370"/>
              <a:gd name="connsiteX6" fmla="*/ 47897 w 321713"/>
              <a:gd name="connsiteY6" fmla="*/ 53142 h 114370"/>
              <a:gd name="connsiteX7" fmla="*/ 3447 w 321713"/>
              <a:gd name="connsiteY7" fmla="*/ 113467 h 1143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21713" h="114370">
                <a:moveTo>
                  <a:pt x="3447" y="113467"/>
                </a:moveTo>
                <a:cubicBezTo>
                  <a:pt x="18793" y="105000"/>
                  <a:pt x="112455" y="15042"/>
                  <a:pt x="139972" y="2342"/>
                </a:cubicBezTo>
                <a:cubicBezTo>
                  <a:pt x="167489" y="-10358"/>
                  <a:pt x="138385" y="32504"/>
                  <a:pt x="168547" y="37267"/>
                </a:cubicBezTo>
                <a:cubicBezTo>
                  <a:pt x="198710" y="42029"/>
                  <a:pt x="311951" y="30388"/>
                  <a:pt x="320947" y="30917"/>
                </a:cubicBezTo>
                <a:cubicBezTo>
                  <a:pt x="329943" y="31446"/>
                  <a:pt x="257447" y="43088"/>
                  <a:pt x="222522" y="40442"/>
                </a:cubicBezTo>
                <a:cubicBezTo>
                  <a:pt x="187597" y="37796"/>
                  <a:pt x="140501" y="12925"/>
                  <a:pt x="111397" y="15042"/>
                </a:cubicBezTo>
                <a:cubicBezTo>
                  <a:pt x="82293" y="17159"/>
                  <a:pt x="68005" y="37796"/>
                  <a:pt x="47897" y="53142"/>
                </a:cubicBezTo>
                <a:cubicBezTo>
                  <a:pt x="27789" y="68488"/>
                  <a:pt x="-11899" y="121934"/>
                  <a:pt x="3447" y="11346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09" name="フリーフォーム 1708">
            <a:extLst>
              <a:ext uri="{FF2B5EF4-FFF2-40B4-BE49-F238E27FC236}">
                <a16:creationId xmlns:a16="http://schemas.microsoft.com/office/drawing/2014/main" id="{A6AFE084-DD0F-2975-2404-C1086BA44EB6}"/>
              </a:ext>
            </a:extLst>
          </p:cNvPr>
          <p:cNvSpPr/>
          <p:nvPr/>
        </p:nvSpPr>
        <p:spPr>
          <a:xfrm>
            <a:off x="2192681" y="8444843"/>
            <a:ext cx="96107" cy="223270"/>
          </a:xfrm>
          <a:custGeom>
            <a:avLst/>
            <a:gdLst>
              <a:gd name="connsiteX0" fmla="*/ 67919 w 96107"/>
              <a:gd name="connsiteY0" fmla="*/ 657 h 223270"/>
              <a:gd name="connsiteX1" fmla="*/ 90144 w 96107"/>
              <a:gd name="connsiteY1" fmla="*/ 89557 h 223270"/>
              <a:gd name="connsiteX2" fmla="*/ 77444 w 96107"/>
              <a:gd name="connsiteY2" fmla="*/ 130832 h 223270"/>
              <a:gd name="connsiteX3" fmla="*/ 42519 w 96107"/>
              <a:gd name="connsiteY3" fmla="*/ 168932 h 223270"/>
              <a:gd name="connsiteX4" fmla="*/ 1244 w 96107"/>
              <a:gd name="connsiteY4" fmla="*/ 222907 h 223270"/>
              <a:gd name="connsiteX5" fmla="*/ 93319 w 96107"/>
              <a:gd name="connsiteY5" fmla="*/ 140357 h 223270"/>
              <a:gd name="connsiteX6" fmla="*/ 67919 w 96107"/>
              <a:gd name="connsiteY6" fmla="*/ 657 h 2232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6107" h="223270">
                <a:moveTo>
                  <a:pt x="67919" y="657"/>
                </a:moveTo>
                <a:cubicBezTo>
                  <a:pt x="67390" y="-7810"/>
                  <a:pt x="88557" y="67861"/>
                  <a:pt x="90144" y="89557"/>
                </a:cubicBezTo>
                <a:cubicBezTo>
                  <a:pt x="91731" y="111253"/>
                  <a:pt x="85381" y="117603"/>
                  <a:pt x="77444" y="130832"/>
                </a:cubicBezTo>
                <a:cubicBezTo>
                  <a:pt x="69507" y="144061"/>
                  <a:pt x="55219" y="153586"/>
                  <a:pt x="42519" y="168932"/>
                </a:cubicBezTo>
                <a:cubicBezTo>
                  <a:pt x="29819" y="184278"/>
                  <a:pt x="-7223" y="227670"/>
                  <a:pt x="1244" y="222907"/>
                </a:cubicBezTo>
                <a:cubicBezTo>
                  <a:pt x="9711" y="218144"/>
                  <a:pt x="80090" y="173694"/>
                  <a:pt x="93319" y="140357"/>
                </a:cubicBezTo>
                <a:cubicBezTo>
                  <a:pt x="106548" y="107020"/>
                  <a:pt x="68448" y="9124"/>
                  <a:pt x="67919" y="65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10" name="フリーフォーム 1709">
            <a:extLst>
              <a:ext uri="{FF2B5EF4-FFF2-40B4-BE49-F238E27FC236}">
                <a16:creationId xmlns:a16="http://schemas.microsoft.com/office/drawing/2014/main" id="{4C6B6DCF-B03D-9A1D-B2F7-1D3112519A32}"/>
              </a:ext>
            </a:extLst>
          </p:cNvPr>
          <p:cNvSpPr/>
          <p:nvPr/>
        </p:nvSpPr>
        <p:spPr>
          <a:xfrm>
            <a:off x="2454275" y="8505359"/>
            <a:ext cx="214100" cy="38566"/>
          </a:xfrm>
          <a:custGeom>
            <a:avLst/>
            <a:gdLst>
              <a:gd name="connsiteX0" fmla="*/ 0 w 214100"/>
              <a:gd name="connsiteY0" fmla="*/ 38566 h 38566"/>
              <a:gd name="connsiteX1" fmla="*/ 209550 w 214100"/>
              <a:gd name="connsiteY1" fmla="*/ 466 h 38566"/>
              <a:gd name="connsiteX2" fmla="*/ 149225 w 214100"/>
              <a:gd name="connsiteY2" fmla="*/ 16341 h 38566"/>
              <a:gd name="connsiteX3" fmla="*/ 0 w 214100"/>
              <a:gd name="connsiteY3" fmla="*/ 38566 h 385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4100" h="38566">
                <a:moveTo>
                  <a:pt x="0" y="38566"/>
                </a:moveTo>
                <a:lnTo>
                  <a:pt x="209550" y="466"/>
                </a:lnTo>
                <a:cubicBezTo>
                  <a:pt x="234421" y="-3238"/>
                  <a:pt x="149225" y="16341"/>
                  <a:pt x="149225" y="16341"/>
                </a:cubicBezTo>
                <a:lnTo>
                  <a:pt x="0" y="38566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11" name="フリーフォーム 1710">
            <a:extLst>
              <a:ext uri="{FF2B5EF4-FFF2-40B4-BE49-F238E27FC236}">
                <a16:creationId xmlns:a16="http://schemas.microsoft.com/office/drawing/2014/main" id="{78AF9BCA-23B9-A006-51E2-543B622B9F4C}"/>
              </a:ext>
            </a:extLst>
          </p:cNvPr>
          <p:cNvSpPr/>
          <p:nvPr/>
        </p:nvSpPr>
        <p:spPr>
          <a:xfrm>
            <a:off x="2358372" y="8524243"/>
            <a:ext cx="224434" cy="24080"/>
          </a:xfrm>
          <a:custGeom>
            <a:avLst/>
            <a:gdLst>
              <a:gd name="connsiteX0" fmla="*/ 653 w 224434"/>
              <a:gd name="connsiteY0" fmla="*/ 632 h 24080"/>
              <a:gd name="connsiteX1" fmla="*/ 114953 w 224434"/>
              <a:gd name="connsiteY1" fmla="*/ 22857 h 24080"/>
              <a:gd name="connsiteX2" fmla="*/ 222903 w 224434"/>
              <a:gd name="connsiteY2" fmla="*/ 19682 h 24080"/>
              <a:gd name="connsiteX3" fmla="*/ 168928 w 224434"/>
              <a:gd name="connsiteY3" fmla="*/ 6982 h 24080"/>
              <a:gd name="connsiteX4" fmla="*/ 653 w 224434"/>
              <a:gd name="connsiteY4" fmla="*/ 632 h 240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4434" h="24080">
                <a:moveTo>
                  <a:pt x="653" y="632"/>
                </a:moveTo>
                <a:cubicBezTo>
                  <a:pt x="-8343" y="3278"/>
                  <a:pt x="77911" y="19682"/>
                  <a:pt x="114953" y="22857"/>
                </a:cubicBezTo>
                <a:cubicBezTo>
                  <a:pt x="151995" y="26032"/>
                  <a:pt x="213907" y="22328"/>
                  <a:pt x="222903" y="19682"/>
                </a:cubicBezTo>
                <a:cubicBezTo>
                  <a:pt x="231899" y="17036"/>
                  <a:pt x="199620" y="9628"/>
                  <a:pt x="168928" y="6982"/>
                </a:cubicBezTo>
                <a:cubicBezTo>
                  <a:pt x="138236" y="4336"/>
                  <a:pt x="9649" y="-2014"/>
                  <a:pt x="653" y="63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12" name="フリーフォーム 1711">
            <a:extLst>
              <a:ext uri="{FF2B5EF4-FFF2-40B4-BE49-F238E27FC236}">
                <a16:creationId xmlns:a16="http://schemas.microsoft.com/office/drawing/2014/main" id="{5136B318-857A-B76A-A5E5-ACF34AB95770}"/>
              </a:ext>
            </a:extLst>
          </p:cNvPr>
          <p:cNvSpPr/>
          <p:nvPr/>
        </p:nvSpPr>
        <p:spPr>
          <a:xfrm>
            <a:off x="2609711" y="8474045"/>
            <a:ext cx="108774" cy="114479"/>
          </a:xfrm>
          <a:custGeom>
            <a:avLst/>
            <a:gdLst>
              <a:gd name="connsiteX0" fmla="*/ 139 w 108774"/>
              <a:gd name="connsiteY0" fmla="*/ 30 h 114479"/>
              <a:gd name="connsiteX1" fmla="*/ 66814 w 108774"/>
              <a:gd name="connsiteY1" fmla="*/ 85755 h 114479"/>
              <a:gd name="connsiteX2" fmla="*/ 108089 w 108774"/>
              <a:gd name="connsiteY2" fmla="*/ 114330 h 114479"/>
              <a:gd name="connsiteX3" fmla="*/ 85864 w 108774"/>
              <a:gd name="connsiteY3" fmla="*/ 76230 h 114479"/>
              <a:gd name="connsiteX4" fmla="*/ 139 w 108774"/>
              <a:gd name="connsiteY4" fmla="*/ 30 h 1144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8774" h="114479">
                <a:moveTo>
                  <a:pt x="139" y="30"/>
                </a:moveTo>
                <a:cubicBezTo>
                  <a:pt x="-3036" y="1617"/>
                  <a:pt x="48822" y="66705"/>
                  <a:pt x="66814" y="85755"/>
                </a:cubicBezTo>
                <a:cubicBezTo>
                  <a:pt x="84806" y="104805"/>
                  <a:pt x="104914" y="115917"/>
                  <a:pt x="108089" y="114330"/>
                </a:cubicBezTo>
                <a:cubicBezTo>
                  <a:pt x="111264" y="112743"/>
                  <a:pt x="103327" y="92634"/>
                  <a:pt x="85864" y="76230"/>
                </a:cubicBezTo>
                <a:cubicBezTo>
                  <a:pt x="68402" y="59826"/>
                  <a:pt x="3314" y="-1557"/>
                  <a:pt x="139" y="3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13" name="フリーフォーム 1712">
            <a:extLst>
              <a:ext uri="{FF2B5EF4-FFF2-40B4-BE49-F238E27FC236}">
                <a16:creationId xmlns:a16="http://schemas.microsoft.com/office/drawing/2014/main" id="{95BE1168-845E-777F-6F0D-29A71A217790}"/>
              </a:ext>
            </a:extLst>
          </p:cNvPr>
          <p:cNvSpPr/>
          <p:nvPr/>
        </p:nvSpPr>
        <p:spPr>
          <a:xfrm>
            <a:off x="2482474" y="8490109"/>
            <a:ext cx="167254" cy="63341"/>
          </a:xfrm>
          <a:custGeom>
            <a:avLst/>
            <a:gdLst>
              <a:gd name="connsiteX0" fmla="*/ 376 w 167254"/>
              <a:gd name="connsiteY0" fmla="*/ 63341 h 63341"/>
              <a:gd name="connsiteX1" fmla="*/ 162301 w 167254"/>
              <a:gd name="connsiteY1" fmla="*/ 6191 h 63341"/>
              <a:gd name="connsiteX2" fmla="*/ 117851 w 167254"/>
              <a:gd name="connsiteY2" fmla="*/ 6191 h 63341"/>
              <a:gd name="connsiteX3" fmla="*/ 376 w 167254"/>
              <a:gd name="connsiteY3" fmla="*/ 63341 h 633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7254" h="63341">
                <a:moveTo>
                  <a:pt x="376" y="63341"/>
                </a:moveTo>
                <a:cubicBezTo>
                  <a:pt x="7784" y="63341"/>
                  <a:pt x="142722" y="15716"/>
                  <a:pt x="162301" y="6191"/>
                </a:cubicBezTo>
                <a:cubicBezTo>
                  <a:pt x="181880" y="-3334"/>
                  <a:pt x="138488" y="-688"/>
                  <a:pt x="117851" y="6191"/>
                </a:cubicBezTo>
                <a:cubicBezTo>
                  <a:pt x="97214" y="13070"/>
                  <a:pt x="-7032" y="63341"/>
                  <a:pt x="376" y="6334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14" name="フリーフォーム 1713">
            <a:extLst>
              <a:ext uri="{FF2B5EF4-FFF2-40B4-BE49-F238E27FC236}">
                <a16:creationId xmlns:a16="http://schemas.microsoft.com/office/drawing/2014/main" id="{C732AA93-181A-EE74-8C27-EC5402395632}"/>
              </a:ext>
            </a:extLst>
          </p:cNvPr>
          <p:cNvSpPr/>
          <p:nvPr/>
        </p:nvSpPr>
        <p:spPr>
          <a:xfrm>
            <a:off x="2584396" y="8609960"/>
            <a:ext cx="190747" cy="48397"/>
          </a:xfrm>
          <a:custGeom>
            <a:avLst/>
            <a:gdLst>
              <a:gd name="connsiteX0" fmla="*/ 54 w 190747"/>
              <a:gd name="connsiteY0" fmla="*/ 48265 h 48397"/>
              <a:gd name="connsiteX1" fmla="*/ 123879 w 190747"/>
              <a:gd name="connsiteY1" fmla="*/ 3815 h 48397"/>
              <a:gd name="connsiteX2" fmla="*/ 190554 w 190747"/>
              <a:gd name="connsiteY2" fmla="*/ 3815 h 48397"/>
              <a:gd name="connsiteX3" fmla="*/ 139754 w 190747"/>
              <a:gd name="connsiteY3" fmla="*/ 16515 h 48397"/>
              <a:gd name="connsiteX4" fmla="*/ 54 w 190747"/>
              <a:gd name="connsiteY4" fmla="*/ 48265 h 483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90747" h="48397">
                <a:moveTo>
                  <a:pt x="54" y="48265"/>
                </a:moveTo>
                <a:cubicBezTo>
                  <a:pt x="-2592" y="46148"/>
                  <a:pt x="92129" y="11223"/>
                  <a:pt x="123879" y="3815"/>
                </a:cubicBezTo>
                <a:cubicBezTo>
                  <a:pt x="155629" y="-3593"/>
                  <a:pt x="187908" y="1698"/>
                  <a:pt x="190554" y="3815"/>
                </a:cubicBezTo>
                <a:cubicBezTo>
                  <a:pt x="193200" y="5932"/>
                  <a:pt x="168329" y="6461"/>
                  <a:pt x="139754" y="16515"/>
                </a:cubicBezTo>
                <a:cubicBezTo>
                  <a:pt x="111179" y="26569"/>
                  <a:pt x="2700" y="50382"/>
                  <a:pt x="54" y="4826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15" name="フリーフォーム 1714">
            <a:extLst>
              <a:ext uri="{FF2B5EF4-FFF2-40B4-BE49-F238E27FC236}">
                <a16:creationId xmlns:a16="http://schemas.microsoft.com/office/drawing/2014/main" id="{F87CB8F4-C433-ABAB-CD23-9A907F29C078}"/>
              </a:ext>
            </a:extLst>
          </p:cNvPr>
          <p:cNvSpPr/>
          <p:nvPr/>
        </p:nvSpPr>
        <p:spPr>
          <a:xfrm>
            <a:off x="2549525" y="8571586"/>
            <a:ext cx="123825" cy="27861"/>
          </a:xfrm>
          <a:custGeom>
            <a:avLst/>
            <a:gdLst>
              <a:gd name="connsiteX0" fmla="*/ 0 w 123825"/>
              <a:gd name="connsiteY0" fmla="*/ 23139 h 27861"/>
              <a:gd name="connsiteX1" fmla="*/ 63500 w 123825"/>
              <a:gd name="connsiteY1" fmla="*/ 26314 h 27861"/>
              <a:gd name="connsiteX2" fmla="*/ 123825 w 123825"/>
              <a:gd name="connsiteY2" fmla="*/ 914 h 27861"/>
              <a:gd name="connsiteX3" fmla="*/ 63500 w 123825"/>
              <a:gd name="connsiteY3" fmla="*/ 7264 h 27861"/>
              <a:gd name="connsiteX4" fmla="*/ 0 w 123825"/>
              <a:gd name="connsiteY4" fmla="*/ 23139 h 278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3825" h="27861">
                <a:moveTo>
                  <a:pt x="0" y="23139"/>
                </a:moveTo>
                <a:cubicBezTo>
                  <a:pt x="0" y="26314"/>
                  <a:pt x="42862" y="30018"/>
                  <a:pt x="63500" y="26314"/>
                </a:cubicBezTo>
                <a:cubicBezTo>
                  <a:pt x="84138" y="22610"/>
                  <a:pt x="123825" y="4089"/>
                  <a:pt x="123825" y="914"/>
                </a:cubicBezTo>
                <a:cubicBezTo>
                  <a:pt x="123825" y="-2261"/>
                  <a:pt x="82021" y="3560"/>
                  <a:pt x="63500" y="7264"/>
                </a:cubicBezTo>
                <a:cubicBezTo>
                  <a:pt x="44979" y="10968"/>
                  <a:pt x="0" y="19964"/>
                  <a:pt x="0" y="2313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16" name="フリーフォーム 1715">
            <a:extLst>
              <a:ext uri="{FF2B5EF4-FFF2-40B4-BE49-F238E27FC236}">
                <a16:creationId xmlns:a16="http://schemas.microsoft.com/office/drawing/2014/main" id="{BDB440CF-58DF-5EED-D4BC-4DFE331ECAD6}"/>
              </a:ext>
            </a:extLst>
          </p:cNvPr>
          <p:cNvSpPr/>
          <p:nvPr/>
        </p:nvSpPr>
        <p:spPr>
          <a:xfrm>
            <a:off x="2587544" y="8578118"/>
            <a:ext cx="178303" cy="48419"/>
          </a:xfrm>
          <a:custGeom>
            <a:avLst/>
            <a:gdLst>
              <a:gd name="connsiteX0" fmla="*/ 81 w 178303"/>
              <a:gd name="connsiteY0" fmla="*/ 48357 h 48419"/>
              <a:gd name="connsiteX1" fmla="*/ 117556 w 178303"/>
              <a:gd name="connsiteY1" fmla="*/ 13432 h 48419"/>
              <a:gd name="connsiteX2" fmla="*/ 177881 w 178303"/>
              <a:gd name="connsiteY2" fmla="*/ 3907 h 48419"/>
              <a:gd name="connsiteX3" fmla="*/ 136606 w 178303"/>
              <a:gd name="connsiteY3" fmla="*/ 3907 h 48419"/>
              <a:gd name="connsiteX4" fmla="*/ 81 w 178303"/>
              <a:gd name="connsiteY4" fmla="*/ 48357 h 48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78303" h="48419">
                <a:moveTo>
                  <a:pt x="81" y="48357"/>
                </a:moveTo>
                <a:cubicBezTo>
                  <a:pt x="-3094" y="49944"/>
                  <a:pt x="87923" y="20840"/>
                  <a:pt x="117556" y="13432"/>
                </a:cubicBezTo>
                <a:cubicBezTo>
                  <a:pt x="147189" y="6024"/>
                  <a:pt x="174706" y="5494"/>
                  <a:pt x="177881" y="3907"/>
                </a:cubicBezTo>
                <a:cubicBezTo>
                  <a:pt x="181056" y="2320"/>
                  <a:pt x="166239" y="-4030"/>
                  <a:pt x="136606" y="3907"/>
                </a:cubicBezTo>
                <a:cubicBezTo>
                  <a:pt x="106973" y="11844"/>
                  <a:pt x="3256" y="46770"/>
                  <a:pt x="81" y="4835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17" name="フリーフォーム 1716">
            <a:extLst>
              <a:ext uri="{FF2B5EF4-FFF2-40B4-BE49-F238E27FC236}">
                <a16:creationId xmlns:a16="http://schemas.microsoft.com/office/drawing/2014/main" id="{C382CA4B-4BEA-C1FE-70CC-B6DF7285070D}"/>
              </a:ext>
            </a:extLst>
          </p:cNvPr>
          <p:cNvSpPr/>
          <p:nvPr/>
        </p:nvSpPr>
        <p:spPr>
          <a:xfrm>
            <a:off x="2495365" y="8566150"/>
            <a:ext cx="212329" cy="95278"/>
          </a:xfrm>
          <a:custGeom>
            <a:avLst/>
            <a:gdLst>
              <a:gd name="connsiteX0" fmla="*/ 185 w 212329"/>
              <a:gd name="connsiteY0" fmla="*/ 0 h 95278"/>
              <a:gd name="connsiteX1" fmla="*/ 101785 w 212329"/>
              <a:gd name="connsiteY1" fmla="*/ 73025 h 95278"/>
              <a:gd name="connsiteX2" fmla="*/ 108135 w 212329"/>
              <a:gd name="connsiteY2" fmla="*/ 95250 h 95278"/>
              <a:gd name="connsiteX3" fmla="*/ 101785 w 212329"/>
              <a:gd name="connsiteY3" fmla="*/ 69850 h 95278"/>
              <a:gd name="connsiteX4" fmla="*/ 209735 w 212329"/>
              <a:gd name="connsiteY4" fmla="*/ 25400 h 95278"/>
              <a:gd name="connsiteX5" fmla="*/ 174810 w 212329"/>
              <a:gd name="connsiteY5" fmla="*/ 44450 h 95278"/>
              <a:gd name="connsiteX6" fmla="*/ 130360 w 212329"/>
              <a:gd name="connsiteY6" fmla="*/ 73025 h 95278"/>
              <a:gd name="connsiteX7" fmla="*/ 185 w 212329"/>
              <a:gd name="connsiteY7" fmla="*/ 0 h 952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12329" h="95278">
                <a:moveTo>
                  <a:pt x="185" y="0"/>
                </a:moveTo>
                <a:cubicBezTo>
                  <a:pt x="-4577" y="0"/>
                  <a:pt x="83793" y="57150"/>
                  <a:pt x="101785" y="73025"/>
                </a:cubicBezTo>
                <a:cubicBezTo>
                  <a:pt x="119777" y="88900"/>
                  <a:pt x="108135" y="95779"/>
                  <a:pt x="108135" y="95250"/>
                </a:cubicBezTo>
                <a:cubicBezTo>
                  <a:pt x="108135" y="94721"/>
                  <a:pt x="84852" y="81492"/>
                  <a:pt x="101785" y="69850"/>
                </a:cubicBezTo>
                <a:cubicBezTo>
                  <a:pt x="118718" y="58208"/>
                  <a:pt x="197564" y="29633"/>
                  <a:pt x="209735" y="25400"/>
                </a:cubicBezTo>
                <a:cubicBezTo>
                  <a:pt x="221906" y="21167"/>
                  <a:pt x="188039" y="36513"/>
                  <a:pt x="174810" y="44450"/>
                </a:cubicBezTo>
                <a:cubicBezTo>
                  <a:pt x="161581" y="52387"/>
                  <a:pt x="154702" y="75142"/>
                  <a:pt x="130360" y="73025"/>
                </a:cubicBezTo>
                <a:cubicBezTo>
                  <a:pt x="106018" y="70908"/>
                  <a:pt x="4947" y="0"/>
                  <a:pt x="185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18" name="フリーフォーム 1717">
            <a:extLst>
              <a:ext uri="{FF2B5EF4-FFF2-40B4-BE49-F238E27FC236}">
                <a16:creationId xmlns:a16="http://schemas.microsoft.com/office/drawing/2014/main" id="{35C89CB4-13C4-7019-5C5F-CCFB616A4578}"/>
              </a:ext>
            </a:extLst>
          </p:cNvPr>
          <p:cNvSpPr/>
          <p:nvPr/>
        </p:nvSpPr>
        <p:spPr>
          <a:xfrm>
            <a:off x="2533618" y="8731094"/>
            <a:ext cx="139497" cy="99101"/>
          </a:xfrm>
          <a:custGeom>
            <a:avLst/>
            <a:gdLst>
              <a:gd name="connsiteX0" fmla="*/ 32 w 139497"/>
              <a:gd name="connsiteY0" fmla="*/ 156 h 99101"/>
              <a:gd name="connsiteX1" fmla="*/ 130207 w 139497"/>
              <a:gd name="connsiteY1" fmla="*/ 95406 h 99101"/>
              <a:gd name="connsiteX2" fmla="*/ 117507 w 139497"/>
              <a:gd name="connsiteY2" fmla="*/ 73181 h 99101"/>
              <a:gd name="connsiteX3" fmla="*/ 32 w 139497"/>
              <a:gd name="connsiteY3" fmla="*/ 156 h 991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9497" h="99101">
                <a:moveTo>
                  <a:pt x="32" y="156"/>
                </a:moveTo>
                <a:cubicBezTo>
                  <a:pt x="2149" y="3860"/>
                  <a:pt x="130207" y="95406"/>
                  <a:pt x="130207" y="95406"/>
                </a:cubicBezTo>
                <a:cubicBezTo>
                  <a:pt x="149786" y="107577"/>
                  <a:pt x="134969" y="86939"/>
                  <a:pt x="117507" y="73181"/>
                </a:cubicBezTo>
                <a:cubicBezTo>
                  <a:pt x="100045" y="59423"/>
                  <a:pt x="-2085" y="-3548"/>
                  <a:pt x="32" y="15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19" name="フリーフォーム 1718">
            <a:extLst>
              <a:ext uri="{FF2B5EF4-FFF2-40B4-BE49-F238E27FC236}">
                <a16:creationId xmlns:a16="http://schemas.microsoft.com/office/drawing/2014/main" id="{90519503-14C5-DF1C-8A73-9AD6BA5C9ECB}"/>
              </a:ext>
            </a:extLst>
          </p:cNvPr>
          <p:cNvSpPr/>
          <p:nvPr/>
        </p:nvSpPr>
        <p:spPr>
          <a:xfrm>
            <a:off x="2539717" y="8637588"/>
            <a:ext cx="265999" cy="55583"/>
          </a:xfrm>
          <a:custGeom>
            <a:avLst/>
            <a:gdLst>
              <a:gd name="connsiteX0" fmla="*/ 283 w 265999"/>
              <a:gd name="connsiteY0" fmla="*/ 55562 h 55583"/>
              <a:gd name="connsiteX1" fmla="*/ 139983 w 265999"/>
              <a:gd name="connsiteY1" fmla="*/ 11112 h 55583"/>
              <a:gd name="connsiteX2" fmla="*/ 263808 w 265999"/>
              <a:gd name="connsiteY2" fmla="*/ 11112 h 55583"/>
              <a:gd name="connsiteX3" fmla="*/ 216183 w 265999"/>
              <a:gd name="connsiteY3" fmla="*/ 1587 h 55583"/>
              <a:gd name="connsiteX4" fmla="*/ 178083 w 265999"/>
              <a:gd name="connsiteY4" fmla="*/ 4762 h 55583"/>
              <a:gd name="connsiteX5" fmla="*/ 283 w 265999"/>
              <a:gd name="connsiteY5" fmla="*/ 55562 h 555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65999" h="55583">
                <a:moveTo>
                  <a:pt x="283" y="55562"/>
                </a:moveTo>
                <a:cubicBezTo>
                  <a:pt x="-6067" y="56620"/>
                  <a:pt x="96062" y="18520"/>
                  <a:pt x="139983" y="11112"/>
                </a:cubicBezTo>
                <a:cubicBezTo>
                  <a:pt x="183904" y="3704"/>
                  <a:pt x="251108" y="12699"/>
                  <a:pt x="263808" y="11112"/>
                </a:cubicBezTo>
                <a:cubicBezTo>
                  <a:pt x="276508" y="9525"/>
                  <a:pt x="230470" y="2645"/>
                  <a:pt x="216183" y="1587"/>
                </a:cubicBezTo>
                <a:cubicBezTo>
                  <a:pt x="201896" y="529"/>
                  <a:pt x="211950" y="-2646"/>
                  <a:pt x="178083" y="4762"/>
                </a:cubicBezTo>
                <a:cubicBezTo>
                  <a:pt x="144216" y="12170"/>
                  <a:pt x="6633" y="54504"/>
                  <a:pt x="283" y="5556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20" name="フリーフォーム 1719">
            <a:extLst>
              <a:ext uri="{FF2B5EF4-FFF2-40B4-BE49-F238E27FC236}">
                <a16:creationId xmlns:a16="http://schemas.microsoft.com/office/drawing/2014/main" id="{031987C9-BD1B-9E33-548B-DF8F50A57511}"/>
              </a:ext>
            </a:extLst>
          </p:cNvPr>
          <p:cNvSpPr/>
          <p:nvPr/>
        </p:nvSpPr>
        <p:spPr>
          <a:xfrm>
            <a:off x="2543175" y="8674090"/>
            <a:ext cx="209550" cy="60553"/>
          </a:xfrm>
          <a:custGeom>
            <a:avLst/>
            <a:gdLst>
              <a:gd name="connsiteX0" fmla="*/ 0 w 209550"/>
              <a:gd name="connsiteY0" fmla="*/ 60335 h 60553"/>
              <a:gd name="connsiteX1" fmla="*/ 133350 w 209550"/>
              <a:gd name="connsiteY1" fmla="*/ 22235 h 60553"/>
              <a:gd name="connsiteX2" fmla="*/ 209550 w 209550"/>
              <a:gd name="connsiteY2" fmla="*/ 6360 h 60553"/>
              <a:gd name="connsiteX3" fmla="*/ 133350 w 209550"/>
              <a:gd name="connsiteY3" fmla="*/ 3185 h 60553"/>
              <a:gd name="connsiteX4" fmla="*/ 0 w 209550"/>
              <a:gd name="connsiteY4" fmla="*/ 60335 h 605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9550" h="60553">
                <a:moveTo>
                  <a:pt x="0" y="60335"/>
                </a:moveTo>
                <a:cubicBezTo>
                  <a:pt x="0" y="63510"/>
                  <a:pt x="98425" y="31231"/>
                  <a:pt x="133350" y="22235"/>
                </a:cubicBezTo>
                <a:cubicBezTo>
                  <a:pt x="168275" y="13239"/>
                  <a:pt x="209550" y="9535"/>
                  <a:pt x="209550" y="6360"/>
                </a:cubicBezTo>
                <a:cubicBezTo>
                  <a:pt x="209550" y="3185"/>
                  <a:pt x="165100" y="-4223"/>
                  <a:pt x="133350" y="3185"/>
                </a:cubicBezTo>
                <a:cubicBezTo>
                  <a:pt x="101600" y="10593"/>
                  <a:pt x="0" y="57160"/>
                  <a:pt x="0" y="6033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21" name="フリーフォーム 1720">
            <a:extLst>
              <a:ext uri="{FF2B5EF4-FFF2-40B4-BE49-F238E27FC236}">
                <a16:creationId xmlns:a16="http://schemas.microsoft.com/office/drawing/2014/main" id="{4F084F62-2F96-EFB5-BD1E-E80E978474B7}"/>
              </a:ext>
            </a:extLst>
          </p:cNvPr>
          <p:cNvSpPr/>
          <p:nvPr/>
        </p:nvSpPr>
        <p:spPr>
          <a:xfrm>
            <a:off x="2612346" y="8676910"/>
            <a:ext cx="154103" cy="60810"/>
          </a:xfrm>
          <a:custGeom>
            <a:avLst/>
            <a:gdLst>
              <a:gd name="connsiteX0" fmla="*/ 153079 w 154103"/>
              <a:gd name="connsiteY0" fmla="*/ 365 h 60810"/>
              <a:gd name="connsiteX1" fmla="*/ 105454 w 154103"/>
              <a:gd name="connsiteY1" fmla="*/ 35290 h 60810"/>
              <a:gd name="connsiteX2" fmla="*/ 679 w 154103"/>
              <a:gd name="connsiteY2" fmla="*/ 32115 h 60810"/>
              <a:gd name="connsiteX3" fmla="*/ 64179 w 154103"/>
              <a:gd name="connsiteY3" fmla="*/ 60690 h 60810"/>
              <a:gd name="connsiteX4" fmla="*/ 153079 w 154103"/>
              <a:gd name="connsiteY4" fmla="*/ 365 h 608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4103" h="60810">
                <a:moveTo>
                  <a:pt x="153079" y="365"/>
                </a:moveTo>
                <a:cubicBezTo>
                  <a:pt x="159958" y="-3868"/>
                  <a:pt x="130854" y="29998"/>
                  <a:pt x="105454" y="35290"/>
                </a:cubicBezTo>
                <a:cubicBezTo>
                  <a:pt x="80054" y="40582"/>
                  <a:pt x="7558" y="27882"/>
                  <a:pt x="679" y="32115"/>
                </a:cubicBezTo>
                <a:cubicBezTo>
                  <a:pt x="-6200" y="36348"/>
                  <a:pt x="40896" y="62807"/>
                  <a:pt x="64179" y="60690"/>
                </a:cubicBezTo>
                <a:cubicBezTo>
                  <a:pt x="87462" y="58573"/>
                  <a:pt x="146200" y="4598"/>
                  <a:pt x="153079" y="36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22" name="フリーフォーム 1721">
            <a:extLst>
              <a:ext uri="{FF2B5EF4-FFF2-40B4-BE49-F238E27FC236}">
                <a16:creationId xmlns:a16="http://schemas.microsoft.com/office/drawing/2014/main" id="{C0737CFF-1545-2F88-9661-CFCF8426E749}"/>
              </a:ext>
            </a:extLst>
          </p:cNvPr>
          <p:cNvSpPr/>
          <p:nvPr/>
        </p:nvSpPr>
        <p:spPr>
          <a:xfrm>
            <a:off x="2549496" y="8747094"/>
            <a:ext cx="88225" cy="80683"/>
          </a:xfrm>
          <a:custGeom>
            <a:avLst/>
            <a:gdLst>
              <a:gd name="connsiteX0" fmla="*/ 29 w 88225"/>
              <a:gd name="connsiteY0" fmla="*/ 31 h 80683"/>
              <a:gd name="connsiteX1" fmla="*/ 82579 w 88225"/>
              <a:gd name="connsiteY1" fmla="*/ 76231 h 80683"/>
              <a:gd name="connsiteX2" fmla="*/ 73054 w 88225"/>
              <a:gd name="connsiteY2" fmla="*/ 66706 h 80683"/>
              <a:gd name="connsiteX3" fmla="*/ 29 w 88225"/>
              <a:gd name="connsiteY3" fmla="*/ 31 h 80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8225" h="80683">
                <a:moveTo>
                  <a:pt x="29" y="31"/>
                </a:moveTo>
                <a:cubicBezTo>
                  <a:pt x="1616" y="1618"/>
                  <a:pt x="82579" y="76231"/>
                  <a:pt x="82579" y="76231"/>
                </a:cubicBezTo>
                <a:cubicBezTo>
                  <a:pt x="94750" y="87344"/>
                  <a:pt x="85225" y="75173"/>
                  <a:pt x="73054" y="66706"/>
                </a:cubicBezTo>
                <a:cubicBezTo>
                  <a:pt x="60883" y="58239"/>
                  <a:pt x="-1558" y="-1556"/>
                  <a:pt x="29" y="3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23" name="フリーフォーム 1722">
            <a:extLst>
              <a:ext uri="{FF2B5EF4-FFF2-40B4-BE49-F238E27FC236}">
                <a16:creationId xmlns:a16="http://schemas.microsoft.com/office/drawing/2014/main" id="{EB41A943-80D0-5745-0329-64C0BC8AAF41}"/>
              </a:ext>
            </a:extLst>
          </p:cNvPr>
          <p:cNvSpPr/>
          <p:nvPr/>
        </p:nvSpPr>
        <p:spPr>
          <a:xfrm>
            <a:off x="2593731" y="8677255"/>
            <a:ext cx="155931" cy="110332"/>
          </a:xfrm>
          <a:custGeom>
            <a:avLst/>
            <a:gdLst>
              <a:gd name="connsiteX0" fmla="*/ 3419 w 155931"/>
              <a:gd name="connsiteY0" fmla="*/ 38120 h 110332"/>
              <a:gd name="connsiteX1" fmla="*/ 51044 w 155931"/>
              <a:gd name="connsiteY1" fmla="*/ 95270 h 110332"/>
              <a:gd name="connsiteX2" fmla="*/ 155819 w 155931"/>
              <a:gd name="connsiteY2" fmla="*/ 20 h 110332"/>
              <a:gd name="connsiteX3" fmla="*/ 70094 w 155931"/>
              <a:gd name="connsiteY3" fmla="*/ 104795 h 110332"/>
              <a:gd name="connsiteX4" fmla="*/ 12944 w 155931"/>
              <a:gd name="connsiteY4" fmla="*/ 92095 h 110332"/>
              <a:gd name="connsiteX5" fmla="*/ 3419 w 155931"/>
              <a:gd name="connsiteY5" fmla="*/ 38120 h 1103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5931" h="110332">
                <a:moveTo>
                  <a:pt x="3419" y="38120"/>
                </a:moveTo>
                <a:cubicBezTo>
                  <a:pt x="9769" y="38649"/>
                  <a:pt x="25644" y="101620"/>
                  <a:pt x="51044" y="95270"/>
                </a:cubicBezTo>
                <a:cubicBezTo>
                  <a:pt x="76444" y="88920"/>
                  <a:pt x="152644" y="-1567"/>
                  <a:pt x="155819" y="20"/>
                </a:cubicBezTo>
                <a:cubicBezTo>
                  <a:pt x="158994" y="1607"/>
                  <a:pt x="93906" y="89449"/>
                  <a:pt x="70094" y="104795"/>
                </a:cubicBezTo>
                <a:cubicBezTo>
                  <a:pt x="46282" y="120141"/>
                  <a:pt x="26702" y="99503"/>
                  <a:pt x="12944" y="92095"/>
                </a:cubicBezTo>
                <a:cubicBezTo>
                  <a:pt x="-814" y="84687"/>
                  <a:pt x="-2931" y="37591"/>
                  <a:pt x="3419" y="3812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24" name="フリーフォーム 1723">
            <a:extLst>
              <a:ext uri="{FF2B5EF4-FFF2-40B4-BE49-F238E27FC236}">
                <a16:creationId xmlns:a16="http://schemas.microsoft.com/office/drawing/2014/main" id="{DAE3F3CB-D026-4407-AB5F-68C44D7F3A24}"/>
              </a:ext>
            </a:extLst>
          </p:cNvPr>
          <p:cNvSpPr/>
          <p:nvPr/>
        </p:nvSpPr>
        <p:spPr>
          <a:xfrm>
            <a:off x="1678613" y="8695466"/>
            <a:ext cx="149522" cy="107043"/>
          </a:xfrm>
          <a:custGeom>
            <a:avLst/>
            <a:gdLst>
              <a:gd name="connsiteX0" fmla="*/ 962 w 149522"/>
              <a:gd name="connsiteY0" fmla="*/ 105634 h 107043"/>
              <a:gd name="connsiteX1" fmla="*/ 147012 w 149522"/>
              <a:gd name="connsiteY1" fmla="*/ 859 h 107043"/>
              <a:gd name="connsiteX2" fmla="*/ 86687 w 149522"/>
              <a:gd name="connsiteY2" fmla="*/ 58009 h 107043"/>
              <a:gd name="connsiteX3" fmla="*/ 962 w 149522"/>
              <a:gd name="connsiteY3" fmla="*/ 105634 h 1070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9522" h="107043">
                <a:moveTo>
                  <a:pt x="962" y="105634"/>
                </a:moveTo>
                <a:cubicBezTo>
                  <a:pt x="11016" y="96109"/>
                  <a:pt x="132725" y="8796"/>
                  <a:pt x="147012" y="859"/>
                </a:cubicBezTo>
                <a:cubicBezTo>
                  <a:pt x="161299" y="-7078"/>
                  <a:pt x="111029" y="42134"/>
                  <a:pt x="86687" y="58009"/>
                </a:cubicBezTo>
                <a:cubicBezTo>
                  <a:pt x="62345" y="73884"/>
                  <a:pt x="-9092" y="115159"/>
                  <a:pt x="962" y="10563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25" name="フリーフォーム 1724">
            <a:extLst>
              <a:ext uri="{FF2B5EF4-FFF2-40B4-BE49-F238E27FC236}">
                <a16:creationId xmlns:a16="http://schemas.microsoft.com/office/drawing/2014/main" id="{D9BA9BF9-1CF0-BF2F-7338-8E82C087CF9E}"/>
              </a:ext>
            </a:extLst>
          </p:cNvPr>
          <p:cNvSpPr/>
          <p:nvPr/>
        </p:nvSpPr>
        <p:spPr>
          <a:xfrm>
            <a:off x="1866291" y="8657165"/>
            <a:ext cx="94261" cy="218097"/>
          </a:xfrm>
          <a:custGeom>
            <a:avLst/>
            <a:gdLst>
              <a:gd name="connsiteX0" fmla="*/ 92684 w 94261"/>
              <a:gd name="connsiteY0" fmla="*/ 1060 h 218097"/>
              <a:gd name="connsiteX1" fmla="*/ 609 w 94261"/>
              <a:gd name="connsiteY1" fmla="*/ 213785 h 218097"/>
              <a:gd name="connsiteX2" fmla="*/ 54584 w 94261"/>
              <a:gd name="connsiteY2" fmla="*/ 134410 h 218097"/>
              <a:gd name="connsiteX3" fmla="*/ 92684 w 94261"/>
              <a:gd name="connsiteY3" fmla="*/ 1060 h 2180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4261" h="218097">
                <a:moveTo>
                  <a:pt x="92684" y="1060"/>
                </a:moveTo>
                <a:cubicBezTo>
                  <a:pt x="83688" y="14289"/>
                  <a:pt x="6959" y="191560"/>
                  <a:pt x="609" y="213785"/>
                </a:cubicBezTo>
                <a:cubicBezTo>
                  <a:pt x="-5741" y="236010"/>
                  <a:pt x="39238" y="166689"/>
                  <a:pt x="54584" y="134410"/>
                </a:cubicBezTo>
                <a:cubicBezTo>
                  <a:pt x="69930" y="102131"/>
                  <a:pt x="101680" y="-12169"/>
                  <a:pt x="92684" y="106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26" name="フリーフォーム 1725">
            <a:extLst>
              <a:ext uri="{FF2B5EF4-FFF2-40B4-BE49-F238E27FC236}">
                <a16:creationId xmlns:a16="http://schemas.microsoft.com/office/drawing/2014/main" id="{3E33256D-F25C-D9E1-B63A-6DF38F19BB69}"/>
              </a:ext>
            </a:extLst>
          </p:cNvPr>
          <p:cNvSpPr/>
          <p:nvPr/>
        </p:nvSpPr>
        <p:spPr>
          <a:xfrm>
            <a:off x="1876018" y="8570013"/>
            <a:ext cx="250758" cy="123717"/>
          </a:xfrm>
          <a:custGeom>
            <a:avLst/>
            <a:gdLst>
              <a:gd name="connsiteX0" fmla="*/ 407 w 250758"/>
              <a:gd name="connsiteY0" fmla="*/ 123137 h 123717"/>
              <a:gd name="connsiteX1" fmla="*/ 241707 w 250758"/>
              <a:gd name="connsiteY1" fmla="*/ 2487 h 123717"/>
              <a:gd name="connsiteX2" fmla="*/ 184557 w 250758"/>
              <a:gd name="connsiteY2" fmla="*/ 46937 h 123717"/>
              <a:gd name="connsiteX3" fmla="*/ 407 w 250758"/>
              <a:gd name="connsiteY3" fmla="*/ 123137 h 1237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0758" h="123717">
                <a:moveTo>
                  <a:pt x="407" y="123137"/>
                </a:moveTo>
                <a:cubicBezTo>
                  <a:pt x="9932" y="115729"/>
                  <a:pt x="211015" y="15187"/>
                  <a:pt x="241707" y="2487"/>
                </a:cubicBezTo>
                <a:cubicBezTo>
                  <a:pt x="272399" y="-10213"/>
                  <a:pt x="217894" y="28945"/>
                  <a:pt x="184557" y="46937"/>
                </a:cubicBezTo>
                <a:cubicBezTo>
                  <a:pt x="151220" y="64929"/>
                  <a:pt x="-9118" y="130545"/>
                  <a:pt x="407" y="12313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27" name="フリーフォーム 1726">
            <a:extLst>
              <a:ext uri="{FF2B5EF4-FFF2-40B4-BE49-F238E27FC236}">
                <a16:creationId xmlns:a16="http://schemas.microsoft.com/office/drawing/2014/main" id="{C8FC49BE-8B2B-843D-965F-A1E91A25243C}"/>
              </a:ext>
            </a:extLst>
          </p:cNvPr>
          <p:cNvSpPr/>
          <p:nvPr/>
        </p:nvSpPr>
        <p:spPr>
          <a:xfrm>
            <a:off x="1447748" y="8350169"/>
            <a:ext cx="85777" cy="145608"/>
          </a:xfrm>
          <a:custGeom>
            <a:avLst/>
            <a:gdLst>
              <a:gd name="connsiteX0" fmla="*/ 85777 w 85777"/>
              <a:gd name="connsiteY0" fmla="*/ 81 h 145608"/>
              <a:gd name="connsiteX1" fmla="*/ 12752 w 85777"/>
              <a:gd name="connsiteY1" fmla="*/ 127081 h 145608"/>
              <a:gd name="connsiteX2" fmla="*/ 52 w 85777"/>
              <a:gd name="connsiteY2" fmla="*/ 142956 h 145608"/>
              <a:gd name="connsiteX3" fmla="*/ 12752 w 85777"/>
              <a:gd name="connsiteY3" fmla="*/ 108031 h 145608"/>
              <a:gd name="connsiteX4" fmla="*/ 85777 w 85777"/>
              <a:gd name="connsiteY4" fmla="*/ 81 h 1456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5777" h="145608">
                <a:moveTo>
                  <a:pt x="85777" y="81"/>
                </a:moveTo>
                <a:cubicBezTo>
                  <a:pt x="85777" y="3256"/>
                  <a:pt x="27039" y="103269"/>
                  <a:pt x="12752" y="127081"/>
                </a:cubicBezTo>
                <a:cubicBezTo>
                  <a:pt x="-1535" y="150893"/>
                  <a:pt x="52" y="146131"/>
                  <a:pt x="52" y="142956"/>
                </a:cubicBezTo>
                <a:cubicBezTo>
                  <a:pt x="52" y="139781"/>
                  <a:pt x="-1006" y="128139"/>
                  <a:pt x="12752" y="108031"/>
                </a:cubicBezTo>
                <a:cubicBezTo>
                  <a:pt x="26510" y="87923"/>
                  <a:pt x="85777" y="-3094"/>
                  <a:pt x="85777" y="8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28" name="フリーフォーム 1727">
            <a:extLst>
              <a:ext uri="{FF2B5EF4-FFF2-40B4-BE49-F238E27FC236}">
                <a16:creationId xmlns:a16="http://schemas.microsoft.com/office/drawing/2014/main" id="{C2119E23-CD96-2D8B-8F33-A3697CAB5F96}"/>
              </a:ext>
            </a:extLst>
          </p:cNvPr>
          <p:cNvSpPr/>
          <p:nvPr/>
        </p:nvSpPr>
        <p:spPr>
          <a:xfrm>
            <a:off x="1479209" y="8432666"/>
            <a:ext cx="110281" cy="80073"/>
          </a:xfrm>
          <a:custGeom>
            <a:avLst/>
            <a:gdLst>
              <a:gd name="connsiteX0" fmla="*/ 341 w 110281"/>
              <a:gd name="connsiteY0" fmla="*/ 134 h 80073"/>
              <a:gd name="connsiteX1" fmla="*/ 70191 w 110281"/>
              <a:gd name="connsiteY1" fmla="*/ 47759 h 80073"/>
              <a:gd name="connsiteX2" fmla="*/ 105116 w 110281"/>
              <a:gd name="connsiteY2" fmla="*/ 79509 h 80073"/>
              <a:gd name="connsiteX3" fmla="*/ 101941 w 110281"/>
              <a:gd name="connsiteY3" fmla="*/ 63634 h 80073"/>
              <a:gd name="connsiteX4" fmla="*/ 341 w 110281"/>
              <a:gd name="connsiteY4" fmla="*/ 134 h 800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0281" h="80073">
                <a:moveTo>
                  <a:pt x="341" y="134"/>
                </a:moveTo>
                <a:cubicBezTo>
                  <a:pt x="-4951" y="-2512"/>
                  <a:pt x="52729" y="34530"/>
                  <a:pt x="70191" y="47759"/>
                </a:cubicBezTo>
                <a:cubicBezTo>
                  <a:pt x="87654" y="60988"/>
                  <a:pt x="105116" y="79509"/>
                  <a:pt x="105116" y="79509"/>
                </a:cubicBezTo>
                <a:cubicBezTo>
                  <a:pt x="110408" y="82155"/>
                  <a:pt x="114641" y="75276"/>
                  <a:pt x="101941" y="63634"/>
                </a:cubicBezTo>
                <a:cubicBezTo>
                  <a:pt x="89241" y="51992"/>
                  <a:pt x="5633" y="2780"/>
                  <a:pt x="341" y="13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29" name="フリーフォーム 1728">
            <a:extLst>
              <a:ext uri="{FF2B5EF4-FFF2-40B4-BE49-F238E27FC236}">
                <a16:creationId xmlns:a16="http://schemas.microsoft.com/office/drawing/2014/main" id="{3370A0A2-D4FF-F057-8B40-A6C6E635F8DF}"/>
              </a:ext>
            </a:extLst>
          </p:cNvPr>
          <p:cNvSpPr/>
          <p:nvPr/>
        </p:nvSpPr>
        <p:spPr>
          <a:xfrm>
            <a:off x="1536465" y="8353397"/>
            <a:ext cx="51035" cy="105453"/>
          </a:xfrm>
          <a:custGeom>
            <a:avLst/>
            <a:gdLst>
              <a:gd name="connsiteX0" fmla="*/ 51035 w 51035"/>
              <a:gd name="connsiteY0" fmla="*/ 28 h 105453"/>
              <a:gd name="connsiteX1" fmla="*/ 6585 w 51035"/>
              <a:gd name="connsiteY1" fmla="*/ 88928 h 105453"/>
              <a:gd name="connsiteX2" fmla="*/ 235 w 51035"/>
              <a:gd name="connsiteY2" fmla="*/ 104803 h 105453"/>
              <a:gd name="connsiteX3" fmla="*/ 6585 w 51035"/>
              <a:gd name="connsiteY3" fmla="*/ 79403 h 105453"/>
              <a:gd name="connsiteX4" fmla="*/ 51035 w 51035"/>
              <a:gd name="connsiteY4" fmla="*/ 28 h 1054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035" h="105453">
                <a:moveTo>
                  <a:pt x="51035" y="28"/>
                </a:moveTo>
                <a:cubicBezTo>
                  <a:pt x="51035" y="1615"/>
                  <a:pt x="15052" y="71466"/>
                  <a:pt x="6585" y="88928"/>
                </a:cubicBezTo>
                <a:cubicBezTo>
                  <a:pt x="-1882" y="106390"/>
                  <a:pt x="235" y="106390"/>
                  <a:pt x="235" y="104803"/>
                </a:cubicBezTo>
                <a:cubicBezTo>
                  <a:pt x="235" y="103216"/>
                  <a:pt x="1293" y="94749"/>
                  <a:pt x="6585" y="79403"/>
                </a:cubicBezTo>
                <a:cubicBezTo>
                  <a:pt x="11877" y="64057"/>
                  <a:pt x="51035" y="-1559"/>
                  <a:pt x="51035" y="2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30" name="フリーフォーム 1729">
            <a:extLst>
              <a:ext uri="{FF2B5EF4-FFF2-40B4-BE49-F238E27FC236}">
                <a16:creationId xmlns:a16="http://schemas.microsoft.com/office/drawing/2014/main" id="{D05DD284-7D42-E1E9-DC7B-C64DFE83EE6A}"/>
              </a:ext>
            </a:extLst>
          </p:cNvPr>
          <p:cNvSpPr/>
          <p:nvPr/>
        </p:nvSpPr>
        <p:spPr>
          <a:xfrm>
            <a:off x="1244417" y="8780792"/>
            <a:ext cx="88981" cy="296776"/>
          </a:xfrm>
          <a:custGeom>
            <a:avLst/>
            <a:gdLst>
              <a:gd name="connsiteX0" fmla="*/ 183 w 88981"/>
              <a:gd name="connsiteY0" fmla="*/ 1258 h 296776"/>
              <a:gd name="connsiteX1" fmla="*/ 85908 w 88981"/>
              <a:gd name="connsiteY1" fmla="*/ 290183 h 296776"/>
              <a:gd name="connsiteX2" fmla="*/ 63683 w 88981"/>
              <a:gd name="connsiteY2" fmla="*/ 188583 h 296776"/>
              <a:gd name="connsiteX3" fmla="*/ 183 w 88981"/>
              <a:gd name="connsiteY3" fmla="*/ 1258 h 2967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8981" h="296776">
                <a:moveTo>
                  <a:pt x="183" y="1258"/>
                </a:moveTo>
                <a:cubicBezTo>
                  <a:pt x="3887" y="18191"/>
                  <a:pt x="75325" y="258962"/>
                  <a:pt x="85908" y="290183"/>
                </a:cubicBezTo>
                <a:cubicBezTo>
                  <a:pt x="96491" y="321404"/>
                  <a:pt x="77441" y="234091"/>
                  <a:pt x="63683" y="188583"/>
                </a:cubicBezTo>
                <a:cubicBezTo>
                  <a:pt x="49925" y="143075"/>
                  <a:pt x="-3521" y="-15675"/>
                  <a:pt x="183" y="125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31" name="フリーフォーム 1730">
            <a:extLst>
              <a:ext uri="{FF2B5EF4-FFF2-40B4-BE49-F238E27FC236}">
                <a16:creationId xmlns:a16="http://schemas.microsoft.com/office/drawing/2014/main" id="{9B79E72B-8E94-C192-516E-0F10B09570DA}"/>
              </a:ext>
            </a:extLst>
          </p:cNvPr>
          <p:cNvSpPr/>
          <p:nvPr/>
        </p:nvSpPr>
        <p:spPr>
          <a:xfrm>
            <a:off x="1184019" y="9070909"/>
            <a:ext cx="266362" cy="206486"/>
          </a:xfrm>
          <a:custGeom>
            <a:avLst/>
            <a:gdLst>
              <a:gd name="connsiteX0" fmla="*/ 256 w 266362"/>
              <a:gd name="connsiteY0" fmla="*/ 206441 h 206486"/>
              <a:gd name="connsiteX1" fmla="*/ 89156 w 266362"/>
              <a:gd name="connsiteY1" fmla="*/ 101666 h 206486"/>
              <a:gd name="connsiteX2" fmla="*/ 143131 w 266362"/>
              <a:gd name="connsiteY2" fmla="*/ 54041 h 206486"/>
              <a:gd name="connsiteX3" fmla="*/ 263781 w 266362"/>
              <a:gd name="connsiteY3" fmla="*/ 66 h 206486"/>
              <a:gd name="connsiteX4" fmla="*/ 212981 w 266362"/>
              <a:gd name="connsiteY4" fmla="*/ 44516 h 206486"/>
              <a:gd name="connsiteX5" fmla="*/ 66931 w 266362"/>
              <a:gd name="connsiteY5" fmla="*/ 114366 h 206486"/>
              <a:gd name="connsiteX6" fmla="*/ 256 w 266362"/>
              <a:gd name="connsiteY6" fmla="*/ 206441 h 2064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66362" h="206486">
                <a:moveTo>
                  <a:pt x="256" y="206441"/>
                </a:moveTo>
                <a:cubicBezTo>
                  <a:pt x="3960" y="204324"/>
                  <a:pt x="65344" y="127066"/>
                  <a:pt x="89156" y="101666"/>
                </a:cubicBezTo>
                <a:cubicBezTo>
                  <a:pt x="112969" y="76266"/>
                  <a:pt x="114027" y="70974"/>
                  <a:pt x="143131" y="54041"/>
                </a:cubicBezTo>
                <a:cubicBezTo>
                  <a:pt x="172235" y="37108"/>
                  <a:pt x="252139" y="1653"/>
                  <a:pt x="263781" y="66"/>
                </a:cubicBezTo>
                <a:cubicBezTo>
                  <a:pt x="275423" y="-1521"/>
                  <a:pt x="245789" y="25466"/>
                  <a:pt x="212981" y="44516"/>
                </a:cubicBezTo>
                <a:cubicBezTo>
                  <a:pt x="180173" y="63566"/>
                  <a:pt x="100269" y="92670"/>
                  <a:pt x="66931" y="114366"/>
                </a:cubicBezTo>
                <a:cubicBezTo>
                  <a:pt x="33594" y="136062"/>
                  <a:pt x="-3448" y="208558"/>
                  <a:pt x="256" y="20644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32" name="フリーフォーム 1731">
            <a:extLst>
              <a:ext uri="{FF2B5EF4-FFF2-40B4-BE49-F238E27FC236}">
                <a16:creationId xmlns:a16="http://schemas.microsoft.com/office/drawing/2014/main" id="{6A1811A3-8439-7D93-6F23-DAF978FA863F}"/>
              </a:ext>
            </a:extLst>
          </p:cNvPr>
          <p:cNvSpPr/>
          <p:nvPr/>
        </p:nvSpPr>
        <p:spPr>
          <a:xfrm>
            <a:off x="1050793" y="9118580"/>
            <a:ext cx="273358" cy="165132"/>
          </a:xfrm>
          <a:custGeom>
            <a:avLst/>
            <a:gdLst>
              <a:gd name="connsiteX0" fmla="*/ 132 w 273358"/>
              <a:gd name="connsiteY0" fmla="*/ 165120 h 165132"/>
              <a:gd name="connsiteX1" fmla="*/ 139832 w 273358"/>
              <a:gd name="connsiteY1" fmla="*/ 69870 h 165132"/>
              <a:gd name="connsiteX2" fmla="*/ 273182 w 273358"/>
              <a:gd name="connsiteY2" fmla="*/ 20 h 165132"/>
              <a:gd name="connsiteX3" fmla="*/ 165232 w 273358"/>
              <a:gd name="connsiteY3" fmla="*/ 63520 h 165132"/>
              <a:gd name="connsiteX4" fmla="*/ 132 w 273358"/>
              <a:gd name="connsiteY4" fmla="*/ 165120 h 1651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73358" h="165132">
                <a:moveTo>
                  <a:pt x="132" y="165120"/>
                </a:moveTo>
                <a:cubicBezTo>
                  <a:pt x="-4101" y="166178"/>
                  <a:pt x="94324" y="97387"/>
                  <a:pt x="139832" y="69870"/>
                </a:cubicBezTo>
                <a:cubicBezTo>
                  <a:pt x="185340" y="42353"/>
                  <a:pt x="268949" y="1078"/>
                  <a:pt x="273182" y="20"/>
                </a:cubicBezTo>
                <a:cubicBezTo>
                  <a:pt x="277415" y="-1038"/>
                  <a:pt x="204390" y="38649"/>
                  <a:pt x="165232" y="63520"/>
                </a:cubicBezTo>
                <a:cubicBezTo>
                  <a:pt x="126074" y="88391"/>
                  <a:pt x="4365" y="164062"/>
                  <a:pt x="132" y="16512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33" name="フリーフォーム 1732">
            <a:extLst>
              <a:ext uri="{FF2B5EF4-FFF2-40B4-BE49-F238E27FC236}">
                <a16:creationId xmlns:a16="http://schemas.microsoft.com/office/drawing/2014/main" id="{6FDE3AD1-2F69-DB86-A495-8B790C6D2841}"/>
              </a:ext>
            </a:extLst>
          </p:cNvPr>
          <p:cNvSpPr/>
          <p:nvPr/>
        </p:nvSpPr>
        <p:spPr>
          <a:xfrm>
            <a:off x="1371078" y="9165595"/>
            <a:ext cx="19727" cy="156249"/>
          </a:xfrm>
          <a:custGeom>
            <a:avLst/>
            <a:gdLst>
              <a:gd name="connsiteX0" fmla="*/ 522 w 19727"/>
              <a:gd name="connsiteY0" fmla="*/ 630 h 156249"/>
              <a:gd name="connsiteX1" fmla="*/ 19572 w 19727"/>
              <a:gd name="connsiteY1" fmla="*/ 89530 h 156249"/>
              <a:gd name="connsiteX2" fmla="*/ 10047 w 19727"/>
              <a:gd name="connsiteY2" fmla="*/ 156205 h 156249"/>
              <a:gd name="connsiteX3" fmla="*/ 19572 w 19727"/>
              <a:gd name="connsiteY3" fmla="*/ 99055 h 156249"/>
              <a:gd name="connsiteX4" fmla="*/ 6872 w 19727"/>
              <a:gd name="connsiteY4" fmla="*/ 51430 h 156249"/>
              <a:gd name="connsiteX5" fmla="*/ 522 w 19727"/>
              <a:gd name="connsiteY5" fmla="*/ 630 h 1562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727" h="156249">
                <a:moveTo>
                  <a:pt x="522" y="630"/>
                </a:moveTo>
                <a:cubicBezTo>
                  <a:pt x="2639" y="6980"/>
                  <a:pt x="17985" y="63601"/>
                  <a:pt x="19572" y="89530"/>
                </a:cubicBezTo>
                <a:cubicBezTo>
                  <a:pt x="21160" y="115459"/>
                  <a:pt x="10047" y="154618"/>
                  <a:pt x="10047" y="156205"/>
                </a:cubicBezTo>
                <a:cubicBezTo>
                  <a:pt x="10047" y="157792"/>
                  <a:pt x="20101" y="116517"/>
                  <a:pt x="19572" y="99055"/>
                </a:cubicBezTo>
                <a:cubicBezTo>
                  <a:pt x="19043" y="81593"/>
                  <a:pt x="10576" y="65188"/>
                  <a:pt x="6872" y="51430"/>
                </a:cubicBezTo>
                <a:cubicBezTo>
                  <a:pt x="3168" y="37672"/>
                  <a:pt x="-1595" y="-5720"/>
                  <a:pt x="522" y="63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34" name="フリーフォーム 1733">
            <a:extLst>
              <a:ext uri="{FF2B5EF4-FFF2-40B4-BE49-F238E27FC236}">
                <a16:creationId xmlns:a16="http://schemas.microsoft.com/office/drawing/2014/main" id="{3DB4B13C-9148-E1B0-83A7-B75C4A659D1F}"/>
              </a:ext>
            </a:extLst>
          </p:cNvPr>
          <p:cNvSpPr/>
          <p:nvPr/>
        </p:nvSpPr>
        <p:spPr>
          <a:xfrm>
            <a:off x="1339386" y="9168707"/>
            <a:ext cx="42650" cy="124428"/>
          </a:xfrm>
          <a:custGeom>
            <a:avLst/>
            <a:gdLst>
              <a:gd name="connsiteX0" fmla="*/ 29039 w 42650"/>
              <a:gd name="connsiteY0" fmla="*/ 693 h 124428"/>
              <a:gd name="connsiteX1" fmla="*/ 29039 w 42650"/>
              <a:gd name="connsiteY1" fmla="*/ 67368 h 124428"/>
              <a:gd name="connsiteX2" fmla="*/ 41739 w 42650"/>
              <a:gd name="connsiteY2" fmla="*/ 121343 h 124428"/>
              <a:gd name="connsiteX3" fmla="*/ 464 w 42650"/>
              <a:gd name="connsiteY3" fmla="*/ 118168 h 124428"/>
              <a:gd name="connsiteX4" fmla="*/ 19514 w 42650"/>
              <a:gd name="connsiteY4" fmla="*/ 111818 h 124428"/>
              <a:gd name="connsiteX5" fmla="*/ 29039 w 42650"/>
              <a:gd name="connsiteY5" fmla="*/ 693 h 1244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650" h="124428">
                <a:moveTo>
                  <a:pt x="29039" y="693"/>
                </a:moveTo>
                <a:cubicBezTo>
                  <a:pt x="30626" y="-6715"/>
                  <a:pt x="26922" y="47260"/>
                  <a:pt x="29039" y="67368"/>
                </a:cubicBezTo>
                <a:cubicBezTo>
                  <a:pt x="31156" y="87476"/>
                  <a:pt x="46502" y="112876"/>
                  <a:pt x="41739" y="121343"/>
                </a:cubicBezTo>
                <a:cubicBezTo>
                  <a:pt x="36976" y="129810"/>
                  <a:pt x="464" y="118168"/>
                  <a:pt x="464" y="118168"/>
                </a:cubicBezTo>
                <a:cubicBezTo>
                  <a:pt x="-3240" y="116581"/>
                  <a:pt x="16339" y="126105"/>
                  <a:pt x="19514" y="111818"/>
                </a:cubicBezTo>
                <a:cubicBezTo>
                  <a:pt x="22689" y="97531"/>
                  <a:pt x="27452" y="8101"/>
                  <a:pt x="29039" y="69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35" name="フリーフォーム 1734">
            <a:extLst>
              <a:ext uri="{FF2B5EF4-FFF2-40B4-BE49-F238E27FC236}">
                <a16:creationId xmlns:a16="http://schemas.microsoft.com/office/drawing/2014/main" id="{0DA0A8A6-3275-E282-C3DA-8F619ACD3AAB}"/>
              </a:ext>
            </a:extLst>
          </p:cNvPr>
          <p:cNvSpPr/>
          <p:nvPr/>
        </p:nvSpPr>
        <p:spPr>
          <a:xfrm>
            <a:off x="2256323" y="8334344"/>
            <a:ext cx="142721" cy="98697"/>
          </a:xfrm>
          <a:custGeom>
            <a:avLst/>
            <a:gdLst>
              <a:gd name="connsiteX0" fmla="*/ 1102 w 142721"/>
              <a:gd name="connsiteY0" fmla="*/ 31 h 98697"/>
              <a:gd name="connsiteX1" fmla="*/ 58252 w 142721"/>
              <a:gd name="connsiteY1" fmla="*/ 73056 h 98697"/>
              <a:gd name="connsiteX2" fmla="*/ 140802 w 142721"/>
              <a:gd name="connsiteY2" fmla="*/ 98456 h 98697"/>
              <a:gd name="connsiteX3" fmla="*/ 109052 w 142721"/>
              <a:gd name="connsiteY3" fmla="*/ 82581 h 98697"/>
              <a:gd name="connsiteX4" fmla="*/ 1102 w 142721"/>
              <a:gd name="connsiteY4" fmla="*/ 31 h 98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2721" h="98697">
                <a:moveTo>
                  <a:pt x="1102" y="31"/>
                </a:moveTo>
                <a:cubicBezTo>
                  <a:pt x="-7365" y="-1556"/>
                  <a:pt x="34969" y="56652"/>
                  <a:pt x="58252" y="73056"/>
                </a:cubicBezTo>
                <a:cubicBezTo>
                  <a:pt x="81535" y="89460"/>
                  <a:pt x="132335" y="96869"/>
                  <a:pt x="140802" y="98456"/>
                </a:cubicBezTo>
                <a:cubicBezTo>
                  <a:pt x="149269" y="100043"/>
                  <a:pt x="128102" y="93693"/>
                  <a:pt x="109052" y="82581"/>
                </a:cubicBezTo>
                <a:cubicBezTo>
                  <a:pt x="90002" y="71469"/>
                  <a:pt x="9569" y="1618"/>
                  <a:pt x="1102" y="3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36" name="フリーフォーム 1735">
            <a:extLst>
              <a:ext uri="{FF2B5EF4-FFF2-40B4-BE49-F238E27FC236}">
                <a16:creationId xmlns:a16="http://schemas.microsoft.com/office/drawing/2014/main" id="{195FADE3-AC4A-B064-E2A0-C415D0D50A5B}"/>
              </a:ext>
            </a:extLst>
          </p:cNvPr>
          <p:cNvSpPr/>
          <p:nvPr/>
        </p:nvSpPr>
        <p:spPr>
          <a:xfrm>
            <a:off x="1746169" y="8313811"/>
            <a:ext cx="183291" cy="52489"/>
          </a:xfrm>
          <a:custGeom>
            <a:avLst/>
            <a:gdLst>
              <a:gd name="connsiteX0" fmla="*/ 81 w 183291"/>
              <a:gd name="connsiteY0" fmla="*/ 52314 h 52489"/>
              <a:gd name="connsiteX1" fmla="*/ 171531 w 183291"/>
              <a:gd name="connsiteY1" fmla="*/ 1514 h 52489"/>
              <a:gd name="connsiteX2" fmla="*/ 149306 w 183291"/>
              <a:gd name="connsiteY2" fmla="*/ 17389 h 52489"/>
              <a:gd name="connsiteX3" fmla="*/ 81 w 183291"/>
              <a:gd name="connsiteY3" fmla="*/ 52314 h 524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3291" h="52489">
                <a:moveTo>
                  <a:pt x="81" y="52314"/>
                </a:moveTo>
                <a:cubicBezTo>
                  <a:pt x="3785" y="49668"/>
                  <a:pt x="146660" y="7335"/>
                  <a:pt x="171531" y="1514"/>
                </a:cubicBezTo>
                <a:cubicBezTo>
                  <a:pt x="196402" y="-4307"/>
                  <a:pt x="178410" y="7864"/>
                  <a:pt x="149306" y="17389"/>
                </a:cubicBezTo>
                <a:cubicBezTo>
                  <a:pt x="120202" y="26914"/>
                  <a:pt x="-3623" y="54960"/>
                  <a:pt x="81" y="5231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37" name="フリーフォーム 1736">
            <a:extLst>
              <a:ext uri="{FF2B5EF4-FFF2-40B4-BE49-F238E27FC236}">
                <a16:creationId xmlns:a16="http://schemas.microsoft.com/office/drawing/2014/main" id="{D234155D-D0AF-6B47-D3BA-50519CE084FE}"/>
              </a:ext>
            </a:extLst>
          </p:cNvPr>
          <p:cNvSpPr/>
          <p:nvPr/>
        </p:nvSpPr>
        <p:spPr>
          <a:xfrm>
            <a:off x="1851496" y="8401041"/>
            <a:ext cx="107542" cy="240306"/>
          </a:xfrm>
          <a:custGeom>
            <a:avLst/>
            <a:gdLst>
              <a:gd name="connsiteX0" fmla="*/ 107479 w 107542"/>
              <a:gd name="connsiteY0" fmla="*/ 9 h 240306"/>
              <a:gd name="connsiteX1" fmla="*/ 40804 w 107542"/>
              <a:gd name="connsiteY1" fmla="*/ 123834 h 240306"/>
              <a:gd name="connsiteX2" fmla="*/ 2704 w 107542"/>
              <a:gd name="connsiteY2" fmla="*/ 238134 h 240306"/>
              <a:gd name="connsiteX3" fmla="*/ 5879 w 107542"/>
              <a:gd name="connsiteY3" fmla="*/ 193684 h 240306"/>
              <a:gd name="connsiteX4" fmla="*/ 28104 w 107542"/>
              <a:gd name="connsiteY4" fmla="*/ 130184 h 240306"/>
              <a:gd name="connsiteX5" fmla="*/ 107479 w 107542"/>
              <a:gd name="connsiteY5" fmla="*/ 9 h 2403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7542" h="240306">
                <a:moveTo>
                  <a:pt x="107479" y="9"/>
                </a:moveTo>
                <a:cubicBezTo>
                  <a:pt x="109596" y="-1049"/>
                  <a:pt x="58266" y="84147"/>
                  <a:pt x="40804" y="123834"/>
                </a:cubicBezTo>
                <a:cubicBezTo>
                  <a:pt x="23341" y="163522"/>
                  <a:pt x="8525" y="226492"/>
                  <a:pt x="2704" y="238134"/>
                </a:cubicBezTo>
                <a:cubicBezTo>
                  <a:pt x="-3117" y="249776"/>
                  <a:pt x="1646" y="211676"/>
                  <a:pt x="5879" y="193684"/>
                </a:cubicBezTo>
                <a:cubicBezTo>
                  <a:pt x="10112" y="175692"/>
                  <a:pt x="13816" y="159817"/>
                  <a:pt x="28104" y="130184"/>
                </a:cubicBezTo>
                <a:cubicBezTo>
                  <a:pt x="42392" y="100551"/>
                  <a:pt x="105362" y="1067"/>
                  <a:pt x="107479" y="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38" name="フリーフォーム 1737">
            <a:extLst>
              <a:ext uri="{FF2B5EF4-FFF2-40B4-BE49-F238E27FC236}">
                <a16:creationId xmlns:a16="http://schemas.microsoft.com/office/drawing/2014/main" id="{D7A3EEED-7084-6F4A-9A11-87FAD6DC1B63}"/>
              </a:ext>
            </a:extLst>
          </p:cNvPr>
          <p:cNvSpPr/>
          <p:nvPr/>
        </p:nvSpPr>
        <p:spPr>
          <a:xfrm>
            <a:off x="1866279" y="8565044"/>
            <a:ext cx="179537" cy="74672"/>
          </a:xfrm>
          <a:custGeom>
            <a:avLst/>
            <a:gdLst>
              <a:gd name="connsiteX0" fmla="*/ 621 w 179537"/>
              <a:gd name="connsiteY0" fmla="*/ 74131 h 74672"/>
              <a:gd name="connsiteX1" fmla="*/ 175246 w 179537"/>
              <a:gd name="connsiteY1" fmla="*/ 1106 h 74672"/>
              <a:gd name="connsiteX2" fmla="*/ 118096 w 179537"/>
              <a:gd name="connsiteY2" fmla="*/ 32856 h 74672"/>
              <a:gd name="connsiteX3" fmla="*/ 621 w 179537"/>
              <a:gd name="connsiteY3" fmla="*/ 74131 h 746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9537" h="74672">
                <a:moveTo>
                  <a:pt x="621" y="74131"/>
                </a:moveTo>
                <a:cubicBezTo>
                  <a:pt x="10146" y="68839"/>
                  <a:pt x="155667" y="7985"/>
                  <a:pt x="175246" y="1106"/>
                </a:cubicBezTo>
                <a:cubicBezTo>
                  <a:pt x="194825" y="-5773"/>
                  <a:pt x="142438" y="21214"/>
                  <a:pt x="118096" y="32856"/>
                </a:cubicBezTo>
                <a:cubicBezTo>
                  <a:pt x="93754" y="44498"/>
                  <a:pt x="-8904" y="79423"/>
                  <a:pt x="621" y="7413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39" name="フリーフォーム 1738">
            <a:extLst>
              <a:ext uri="{FF2B5EF4-FFF2-40B4-BE49-F238E27FC236}">
                <a16:creationId xmlns:a16="http://schemas.microsoft.com/office/drawing/2014/main" id="{85C43A58-C9C6-CEDD-B33C-F65E190F392F}"/>
              </a:ext>
            </a:extLst>
          </p:cNvPr>
          <p:cNvSpPr/>
          <p:nvPr/>
        </p:nvSpPr>
        <p:spPr>
          <a:xfrm>
            <a:off x="1381036" y="8932627"/>
            <a:ext cx="120444" cy="65510"/>
          </a:xfrm>
          <a:custGeom>
            <a:avLst/>
            <a:gdLst>
              <a:gd name="connsiteX0" fmla="*/ 89 w 120444"/>
              <a:gd name="connsiteY0" fmla="*/ 65323 h 65510"/>
              <a:gd name="connsiteX1" fmla="*/ 114389 w 120444"/>
              <a:gd name="connsiteY1" fmla="*/ 1823 h 65510"/>
              <a:gd name="connsiteX2" fmla="*/ 95339 w 120444"/>
              <a:gd name="connsiteY2" fmla="*/ 20873 h 65510"/>
              <a:gd name="connsiteX3" fmla="*/ 89 w 120444"/>
              <a:gd name="connsiteY3" fmla="*/ 65323 h 655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0444" h="65510">
                <a:moveTo>
                  <a:pt x="89" y="65323"/>
                </a:moveTo>
                <a:cubicBezTo>
                  <a:pt x="3264" y="62148"/>
                  <a:pt x="114389" y="1823"/>
                  <a:pt x="114389" y="1823"/>
                </a:cubicBezTo>
                <a:cubicBezTo>
                  <a:pt x="130264" y="-5585"/>
                  <a:pt x="111743" y="11348"/>
                  <a:pt x="95339" y="20873"/>
                </a:cubicBezTo>
                <a:cubicBezTo>
                  <a:pt x="78935" y="30398"/>
                  <a:pt x="-3086" y="68498"/>
                  <a:pt x="89" y="6532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40" name="フリーフォーム 1739">
            <a:extLst>
              <a:ext uri="{FF2B5EF4-FFF2-40B4-BE49-F238E27FC236}">
                <a16:creationId xmlns:a16="http://schemas.microsoft.com/office/drawing/2014/main" id="{96E40A5C-AFDE-49A6-9CBF-22C7BE2C1697}"/>
              </a:ext>
            </a:extLst>
          </p:cNvPr>
          <p:cNvSpPr/>
          <p:nvPr/>
        </p:nvSpPr>
        <p:spPr>
          <a:xfrm>
            <a:off x="1552575" y="9045082"/>
            <a:ext cx="28582" cy="83043"/>
          </a:xfrm>
          <a:custGeom>
            <a:avLst/>
            <a:gdLst>
              <a:gd name="connsiteX0" fmla="*/ 0 w 28582"/>
              <a:gd name="connsiteY0" fmla="*/ 83043 h 83043"/>
              <a:gd name="connsiteX1" fmla="*/ 28575 w 28582"/>
              <a:gd name="connsiteY1" fmla="*/ 493 h 83043"/>
              <a:gd name="connsiteX2" fmla="*/ 0 w 28582"/>
              <a:gd name="connsiteY2" fmla="*/ 83043 h 830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8582" h="83043">
                <a:moveTo>
                  <a:pt x="0" y="83043"/>
                </a:moveTo>
                <a:cubicBezTo>
                  <a:pt x="0" y="83043"/>
                  <a:pt x="28046" y="8430"/>
                  <a:pt x="28575" y="493"/>
                </a:cubicBezTo>
                <a:cubicBezTo>
                  <a:pt x="29104" y="-7445"/>
                  <a:pt x="0" y="83043"/>
                  <a:pt x="0" y="8304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41" name="フリーフォーム 1740">
            <a:extLst>
              <a:ext uri="{FF2B5EF4-FFF2-40B4-BE49-F238E27FC236}">
                <a16:creationId xmlns:a16="http://schemas.microsoft.com/office/drawing/2014/main" id="{511A6CC5-0E92-909E-9EDB-E4ACCB30FD50}"/>
              </a:ext>
            </a:extLst>
          </p:cNvPr>
          <p:cNvSpPr/>
          <p:nvPr/>
        </p:nvSpPr>
        <p:spPr>
          <a:xfrm>
            <a:off x="1504947" y="8943967"/>
            <a:ext cx="133556" cy="197014"/>
          </a:xfrm>
          <a:custGeom>
            <a:avLst/>
            <a:gdLst>
              <a:gd name="connsiteX0" fmla="*/ 3 w 133556"/>
              <a:gd name="connsiteY0" fmla="*/ 196858 h 197014"/>
              <a:gd name="connsiteX1" fmla="*/ 73028 w 133556"/>
              <a:gd name="connsiteY1" fmla="*/ 92083 h 197014"/>
              <a:gd name="connsiteX2" fmla="*/ 107953 w 133556"/>
              <a:gd name="connsiteY2" fmla="*/ 38108 h 197014"/>
              <a:gd name="connsiteX3" fmla="*/ 133353 w 133556"/>
              <a:gd name="connsiteY3" fmla="*/ 8 h 197014"/>
              <a:gd name="connsiteX4" fmla="*/ 117478 w 133556"/>
              <a:gd name="connsiteY4" fmla="*/ 34933 h 197014"/>
              <a:gd name="connsiteX5" fmla="*/ 76203 w 133556"/>
              <a:gd name="connsiteY5" fmla="*/ 66683 h 197014"/>
              <a:gd name="connsiteX6" fmla="*/ 3 w 133556"/>
              <a:gd name="connsiteY6" fmla="*/ 196858 h 1970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33556" h="197014">
                <a:moveTo>
                  <a:pt x="3" y="196858"/>
                </a:moveTo>
                <a:cubicBezTo>
                  <a:pt x="-526" y="201091"/>
                  <a:pt x="55036" y="118541"/>
                  <a:pt x="73028" y="92083"/>
                </a:cubicBezTo>
                <a:cubicBezTo>
                  <a:pt x="91020" y="65625"/>
                  <a:pt x="97899" y="53454"/>
                  <a:pt x="107953" y="38108"/>
                </a:cubicBezTo>
                <a:cubicBezTo>
                  <a:pt x="118007" y="22762"/>
                  <a:pt x="131766" y="537"/>
                  <a:pt x="133353" y="8"/>
                </a:cubicBezTo>
                <a:cubicBezTo>
                  <a:pt x="134940" y="-521"/>
                  <a:pt x="127003" y="23820"/>
                  <a:pt x="117478" y="34933"/>
                </a:cubicBezTo>
                <a:cubicBezTo>
                  <a:pt x="107953" y="46045"/>
                  <a:pt x="93666" y="42341"/>
                  <a:pt x="76203" y="66683"/>
                </a:cubicBezTo>
                <a:cubicBezTo>
                  <a:pt x="58740" y="91025"/>
                  <a:pt x="532" y="192625"/>
                  <a:pt x="3" y="19685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42" name="フリーフォーム 1741">
            <a:extLst>
              <a:ext uri="{FF2B5EF4-FFF2-40B4-BE49-F238E27FC236}">
                <a16:creationId xmlns:a16="http://schemas.microsoft.com/office/drawing/2014/main" id="{B09B4402-5B34-2BB9-9FA7-A0CDDF9FFF2A}"/>
              </a:ext>
            </a:extLst>
          </p:cNvPr>
          <p:cNvSpPr/>
          <p:nvPr/>
        </p:nvSpPr>
        <p:spPr>
          <a:xfrm>
            <a:off x="1396981" y="9146923"/>
            <a:ext cx="57424" cy="178662"/>
          </a:xfrm>
          <a:custGeom>
            <a:avLst/>
            <a:gdLst>
              <a:gd name="connsiteX0" fmla="*/ 19 w 57424"/>
              <a:gd name="connsiteY0" fmla="*/ 252 h 178662"/>
              <a:gd name="connsiteX1" fmla="*/ 53994 w 57424"/>
              <a:gd name="connsiteY1" fmla="*/ 171702 h 178662"/>
              <a:gd name="connsiteX2" fmla="*/ 47644 w 57424"/>
              <a:gd name="connsiteY2" fmla="*/ 133602 h 178662"/>
              <a:gd name="connsiteX3" fmla="*/ 19 w 57424"/>
              <a:gd name="connsiteY3" fmla="*/ 252 h 1786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7424" h="178662">
                <a:moveTo>
                  <a:pt x="19" y="252"/>
                </a:moveTo>
                <a:cubicBezTo>
                  <a:pt x="1077" y="6602"/>
                  <a:pt x="46057" y="149477"/>
                  <a:pt x="53994" y="171702"/>
                </a:cubicBezTo>
                <a:cubicBezTo>
                  <a:pt x="61932" y="193927"/>
                  <a:pt x="54523" y="157944"/>
                  <a:pt x="47644" y="133602"/>
                </a:cubicBezTo>
                <a:cubicBezTo>
                  <a:pt x="40765" y="109260"/>
                  <a:pt x="-1039" y="-6098"/>
                  <a:pt x="19" y="25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43" name="フリーフォーム 1742">
            <a:extLst>
              <a:ext uri="{FF2B5EF4-FFF2-40B4-BE49-F238E27FC236}">
                <a16:creationId xmlns:a16="http://schemas.microsoft.com/office/drawing/2014/main" id="{8DAD9229-DFDC-2994-F177-23158C6BE2FF}"/>
              </a:ext>
            </a:extLst>
          </p:cNvPr>
          <p:cNvSpPr/>
          <p:nvPr/>
        </p:nvSpPr>
        <p:spPr>
          <a:xfrm>
            <a:off x="2317043" y="8530317"/>
            <a:ext cx="248432" cy="39383"/>
          </a:xfrm>
          <a:custGeom>
            <a:avLst/>
            <a:gdLst>
              <a:gd name="connsiteX0" fmla="*/ 707 w 248432"/>
              <a:gd name="connsiteY0" fmla="*/ 908 h 39383"/>
              <a:gd name="connsiteX1" fmla="*/ 92782 w 248432"/>
              <a:gd name="connsiteY1" fmla="*/ 13608 h 39383"/>
              <a:gd name="connsiteX2" fmla="*/ 130882 w 248432"/>
              <a:gd name="connsiteY2" fmla="*/ 32658 h 39383"/>
              <a:gd name="connsiteX3" fmla="*/ 248357 w 248432"/>
              <a:gd name="connsiteY3" fmla="*/ 23133 h 39383"/>
              <a:gd name="connsiteX4" fmla="*/ 146757 w 248432"/>
              <a:gd name="connsiteY4" fmla="*/ 39008 h 39383"/>
              <a:gd name="connsiteX5" fmla="*/ 707 w 248432"/>
              <a:gd name="connsiteY5" fmla="*/ 908 h 393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48432" h="39383">
                <a:moveTo>
                  <a:pt x="707" y="908"/>
                </a:moveTo>
                <a:cubicBezTo>
                  <a:pt x="-8289" y="-3325"/>
                  <a:pt x="71086" y="8316"/>
                  <a:pt x="92782" y="13608"/>
                </a:cubicBezTo>
                <a:cubicBezTo>
                  <a:pt x="114478" y="18900"/>
                  <a:pt x="104953" y="31071"/>
                  <a:pt x="130882" y="32658"/>
                </a:cubicBezTo>
                <a:cubicBezTo>
                  <a:pt x="156811" y="34246"/>
                  <a:pt x="245711" y="22075"/>
                  <a:pt x="248357" y="23133"/>
                </a:cubicBezTo>
                <a:cubicBezTo>
                  <a:pt x="251003" y="24191"/>
                  <a:pt x="183269" y="42183"/>
                  <a:pt x="146757" y="39008"/>
                </a:cubicBezTo>
                <a:cubicBezTo>
                  <a:pt x="110245" y="35833"/>
                  <a:pt x="9703" y="5141"/>
                  <a:pt x="707" y="90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44" name="フリーフォーム 1743">
            <a:extLst>
              <a:ext uri="{FF2B5EF4-FFF2-40B4-BE49-F238E27FC236}">
                <a16:creationId xmlns:a16="http://schemas.microsoft.com/office/drawing/2014/main" id="{1C6C6271-C7C8-049D-F6BF-E0EAFEF72C8C}"/>
              </a:ext>
            </a:extLst>
          </p:cNvPr>
          <p:cNvSpPr/>
          <p:nvPr/>
        </p:nvSpPr>
        <p:spPr>
          <a:xfrm>
            <a:off x="7911527" y="8858162"/>
            <a:ext cx="245072" cy="99153"/>
          </a:xfrm>
          <a:custGeom>
            <a:avLst/>
            <a:gdLst>
              <a:gd name="connsiteX0" fmla="*/ 573 w 245072"/>
              <a:gd name="connsiteY0" fmla="*/ 98513 h 99153"/>
              <a:gd name="connsiteX1" fmla="*/ 156148 w 245072"/>
              <a:gd name="connsiteY1" fmla="*/ 57238 h 99153"/>
              <a:gd name="connsiteX2" fmla="*/ 245048 w 245072"/>
              <a:gd name="connsiteY2" fmla="*/ 28663 h 99153"/>
              <a:gd name="connsiteX3" fmla="*/ 165673 w 245072"/>
              <a:gd name="connsiteY3" fmla="*/ 88 h 99153"/>
              <a:gd name="connsiteX4" fmla="*/ 216473 w 245072"/>
              <a:gd name="connsiteY4" fmla="*/ 22313 h 99153"/>
              <a:gd name="connsiteX5" fmla="*/ 573 w 245072"/>
              <a:gd name="connsiteY5" fmla="*/ 98513 h 991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45072" h="99153">
                <a:moveTo>
                  <a:pt x="573" y="98513"/>
                </a:moveTo>
                <a:cubicBezTo>
                  <a:pt x="-9481" y="104334"/>
                  <a:pt x="115402" y="68880"/>
                  <a:pt x="156148" y="57238"/>
                </a:cubicBezTo>
                <a:cubicBezTo>
                  <a:pt x="196894" y="45596"/>
                  <a:pt x="243461" y="38188"/>
                  <a:pt x="245048" y="28663"/>
                </a:cubicBezTo>
                <a:cubicBezTo>
                  <a:pt x="246636" y="19138"/>
                  <a:pt x="170435" y="1146"/>
                  <a:pt x="165673" y="88"/>
                </a:cubicBezTo>
                <a:cubicBezTo>
                  <a:pt x="160911" y="-970"/>
                  <a:pt x="242931" y="7496"/>
                  <a:pt x="216473" y="22313"/>
                </a:cubicBezTo>
                <a:cubicBezTo>
                  <a:pt x="190015" y="37130"/>
                  <a:pt x="10627" y="92692"/>
                  <a:pt x="573" y="9851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45" name="フリーフォーム 1744">
            <a:extLst>
              <a:ext uri="{FF2B5EF4-FFF2-40B4-BE49-F238E27FC236}">
                <a16:creationId xmlns:a16="http://schemas.microsoft.com/office/drawing/2014/main" id="{72F5CCCF-04DF-8E66-832B-B4D248885074}"/>
              </a:ext>
            </a:extLst>
          </p:cNvPr>
          <p:cNvSpPr/>
          <p:nvPr/>
        </p:nvSpPr>
        <p:spPr>
          <a:xfrm>
            <a:off x="7978559" y="8914845"/>
            <a:ext cx="225907" cy="95912"/>
          </a:xfrm>
          <a:custGeom>
            <a:avLst/>
            <a:gdLst>
              <a:gd name="connsiteX0" fmla="*/ 216 w 225907"/>
              <a:gd name="connsiteY0" fmla="*/ 95805 h 95912"/>
              <a:gd name="connsiteX1" fmla="*/ 108166 w 225907"/>
              <a:gd name="connsiteY1" fmla="*/ 35480 h 95912"/>
              <a:gd name="connsiteX2" fmla="*/ 225641 w 225907"/>
              <a:gd name="connsiteY2" fmla="*/ 555 h 95912"/>
              <a:gd name="connsiteX3" fmla="*/ 136741 w 225907"/>
              <a:gd name="connsiteY3" fmla="*/ 19605 h 95912"/>
              <a:gd name="connsiteX4" fmla="*/ 216 w 225907"/>
              <a:gd name="connsiteY4" fmla="*/ 95805 h 95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5907" h="95912">
                <a:moveTo>
                  <a:pt x="216" y="95805"/>
                </a:moveTo>
                <a:cubicBezTo>
                  <a:pt x="-4546" y="98451"/>
                  <a:pt x="70595" y="51355"/>
                  <a:pt x="108166" y="35480"/>
                </a:cubicBezTo>
                <a:cubicBezTo>
                  <a:pt x="145737" y="19605"/>
                  <a:pt x="220879" y="3201"/>
                  <a:pt x="225641" y="555"/>
                </a:cubicBezTo>
                <a:cubicBezTo>
                  <a:pt x="230403" y="-2091"/>
                  <a:pt x="170079" y="4788"/>
                  <a:pt x="136741" y="19605"/>
                </a:cubicBezTo>
                <a:cubicBezTo>
                  <a:pt x="103404" y="34422"/>
                  <a:pt x="4978" y="93159"/>
                  <a:pt x="216" y="9580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46" name="フリーフォーム 1745">
            <a:extLst>
              <a:ext uri="{FF2B5EF4-FFF2-40B4-BE49-F238E27FC236}">
                <a16:creationId xmlns:a16="http://schemas.microsoft.com/office/drawing/2014/main" id="{39A96BCB-3043-7641-C5D2-4EDEFC9B5BCC}"/>
              </a:ext>
            </a:extLst>
          </p:cNvPr>
          <p:cNvSpPr/>
          <p:nvPr/>
        </p:nvSpPr>
        <p:spPr>
          <a:xfrm>
            <a:off x="7873995" y="8953396"/>
            <a:ext cx="67532" cy="225959"/>
          </a:xfrm>
          <a:custGeom>
            <a:avLst/>
            <a:gdLst>
              <a:gd name="connsiteX0" fmla="*/ 5 w 67532"/>
              <a:gd name="connsiteY0" fmla="*/ 104 h 225959"/>
              <a:gd name="connsiteX1" fmla="*/ 50805 w 67532"/>
              <a:gd name="connsiteY1" fmla="*/ 104879 h 225959"/>
              <a:gd name="connsiteX2" fmla="*/ 66680 w 67532"/>
              <a:gd name="connsiteY2" fmla="*/ 225529 h 225959"/>
              <a:gd name="connsiteX3" fmla="*/ 63505 w 67532"/>
              <a:gd name="connsiteY3" fmla="*/ 142979 h 225959"/>
              <a:gd name="connsiteX4" fmla="*/ 47630 w 67532"/>
              <a:gd name="connsiteY4" fmla="*/ 85829 h 225959"/>
              <a:gd name="connsiteX5" fmla="*/ 5 w 67532"/>
              <a:gd name="connsiteY5" fmla="*/ 104 h 2259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7532" h="225959">
                <a:moveTo>
                  <a:pt x="5" y="104"/>
                </a:moveTo>
                <a:cubicBezTo>
                  <a:pt x="534" y="3279"/>
                  <a:pt x="39693" y="67308"/>
                  <a:pt x="50805" y="104879"/>
                </a:cubicBezTo>
                <a:cubicBezTo>
                  <a:pt x="61918" y="142450"/>
                  <a:pt x="64563" y="219179"/>
                  <a:pt x="66680" y="225529"/>
                </a:cubicBezTo>
                <a:cubicBezTo>
                  <a:pt x="68797" y="231879"/>
                  <a:pt x="66680" y="166262"/>
                  <a:pt x="63505" y="142979"/>
                </a:cubicBezTo>
                <a:cubicBezTo>
                  <a:pt x="60330" y="119696"/>
                  <a:pt x="55038" y="104350"/>
                  <a:pt x="47630" y="85829"/>
                </a:cubicBezTo>
                <a:cubicBezTo>
                  <a:pt x="40222" y="67308"/>
                  <a:pt x="-524" y="-3071"/>
                  <a:pt x="5" y="10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47" name="フリーフォーム 1746">
            <a:extLst>
              <a:ext uri="{FF2B5EF4-FFF2-40B4-BE49-F238E27FC236}">
                <a16:creationId xmlns:a16="http://schemas.microsoft.com/office/drawing/2014/main" id="{221FAC9A-573E-D1DD-71DA-2BAD033DEA7E}"/>
              </a:ext>
            </a:extLst>
          </p:cNvPr>
          <p:cNvSpPr/>
          <p:nvPr/>
        </p:nvSpPr>
        <p:spPr>
          <a:xfrm>
            <a:off x="7907100" y="8766163"/>
            <a:ext cx="186146" cy="160318"/>
          </a:xfrm>
          <a:custGeom>
            <a:avLst/>
            <a:gdLst>
              <a:gd name="connsiteX0" fmla="*/ 185975 w 186146"/>
              <a:gd name="connsiteY0" fmla="*/ 12 h 160318"/>
              <a:gd name="connsiteX1" fmla="*/ 138350 w 186146"/>
              <a:gd name="connsiteY1" fmla="*/ 88912 h 160318"/>
              <a:gd name="connsiteX2" fmla="*/ 55800 w 186146"/>
              <a:gd name="connsiteY2" fmla="*/ 136537 h 160318"/>
              <a:gd name="connsiteX3" fmla="*/ 1825 w 186146"/>
              <a:gd name="connsiteY3" fmla="*/ 158762 h 160318"/>
              <a:gd name="connsiteX4" fmla="*/ 122475 w 186146"/>
              <a:gd name="connsiteY4" fmla="*/ 95262 h 160318"/>
              <a:gd name="connsiteX5" fmla="*/ 185975 w 186146"/>
              <a:gd name="connsiteY5" fmla="*/ 12 h 1603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6146" h="160318">
                <a:moveTo>
                  <a:pt x="185975" y="12"/>
                </a:moveTo>
                <a:cubicBezTo>
                  <a:pt x="188621" y="-1046"/>
                  <a:pt x="160046" y="66158"/>
                  <a:pt x="138350" y="88912"/>
                </a:cubicBezTo>
                <a:cubicBezTo>
                  <a:pt x="116654" y="111666"/>
                  <a:pt x="78554" y="124895"/>
                  <a:pt x="55800" y="136537"/>
                </a:cubicBezTo>
                <a:cubicBezTo>
                  <a:pt x="33046" y="148179"/>
                  <a:pt x="-9287" y="165641"/>
                  <a:pt x="1825" y="158762"/>
                </a:cubicBezTo>
                <a:cubicBezTo>
                  <a:pt x="12937" y="151883"/>
                  <a:pt x="94958" y="116429"/>
                  <a:pt x="122475" y="95262"/>
                </a:cubicBezTo>
                <a:cubicBezTo>
                  <a:pt x="149992" y="74095"/>
                  <a:pt x="183329" y="1070"/>
                  <a:pt x="185975" y="1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48" name="フリーフォーム 1747">
            <a:extLst>
              <a:ext uri="{FF2B5EF4-FFF2-40B4-BE49-F238E27FC236}">
                <a16:creationId xmlns:a16="http://schemas.microsoft.com/office/drawing/2014/main" id="{9B9342A7-4E38-B354-C576-9FCA549F8550}"/>
              </a:ext>
            </a:extLst>
          </p:cNvPr>
          <p:cNvSpPr/>
          <p:nvPr/>
        </p:nvSpPr>
        <p:spPr>
          <a:xfrm>
            <a:off x="7896166" y="8788400"/>
            <a:ext cx="136035" cy="133439"/>
          </a:xfrm>
          <a:custGeom>
            <a:avLst/>
            <a:gdLst>
              <a:gd name="connsiteX0" fmla="*/ 114359 w 136035"/>
              <a:gd name="connsiteY0" fmla="*/ 0 h 133439"/>
              <a:gd name="connsiteX1" fmla="*/ 123884 w 136035"/>
              <a:gd name="connsiteY1" fmla="*/ 57150 h 133439"/>
              <a:gd name="connsiteX2" fmla="*/ 104834 w 136035"/>
              <a:gd name="connsiteY2" fmla="*/ 53975 h 133439"/>
              <a:gd name="connsiteX3" fmla="*/ 59 w 136035"/>
              <a:gd name="connsiteY3" fmla="*/ 133350 h 133439"/>
              <a:gd name="connsiteX4" fmla="*/ 120709 w 136035"/>
              <a:gd name="connsiteY4" fmla="*/ 69850 h 133439"/>
              <a:gd name="connsiteX5" fmla="*/ 130234 w 136035"/>
              <a:gd name="connsiteY5" fmla="*/ 79375 h 133439"/>
              <a:gd name="connsiteX6" fmla="*/ 82609 w 136035"/>
              <a:gd name="connsiteY6" fmla="*/ 82550 h 133439"/>
              <a:gd name="connsiteX7" fmla="*/ 101659 w 136035"/>
              <a:gd name="connsiteY7" fmla="*/ 57150 h 133439"/>
              <a:gd name="connsiteX8" fmla="*/ 114359 w 136035"/>
              <a:gd name="connsiteY8" fmla="*/ 0 h 1334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36035" h="133439">
                <a:moveTo>
                  <a:pt x="114359" y="0"/>
                </a:moveTo>
                <a:cubicBezTo>
                  <a:pt x="118063" y="0"/>
                  <a:pt x="125471" y="48154"/>
                  <a:pt x="123884" y="57150"/>
                </a:cubicBezTo>
                <a:cubicBezTo>
                  <a:pt x="122297" y="66146"/>
                  <a:pt x="125471" y="41275"/>
                  <a:pt x="104834" y="53975"/>
                </a:cubicBezTo>
                <a:cubicBezTo>
                  <a:pt x="84197" y="66675"/>
                  <a:pt x="-2587" y="130704"/>
                  <a:pt x="59" y="133350"/>
                </a:cubicBezTo>
                <a:cubicBezTo>
                  <a:pt x="2705" y="135996"/>
                  <a:pt x="99013" y="78846"/>
                  <a:pt x="120709" y="69850"/>
                </a:cubicBezTo>
                <a:cubicBezTo>
                  <a:pt x="142405" y="60854"/>
                  <a:pt x="136584" y="77258"/>
                  <a:pt x="130234" y="79375"/>
                </a:cubicBezTo>
                <a:cubicBezTo>
                  <a:pt x="123884" y="81492"/>
                  <a:pt x="87371" y="86254"/>
                  <a:pt x="82609" y="82550"/>
                </a:cubicBezTo>
                <a:cubicBezTo>
                  <a:pt x="77847" y="78846"/>
                  <a:pt x="96896" y="67733"/>
                  <a:pt x="101659" y="57150"/>
                </a:cubicBezTo>
                <a:cubicBezTo>
                  <a:pt x="106421" y="46567"/>
                  <a:pt x="110655" y="0"/>
                  <a:pt x="114359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49" name="フリーフォーム 1748">
            <a:extLst>
              <a:ext uri="{FF2B5EF4-FFF2-40B4-BE49-F238E27FC236}">
                <a16:creationId xmlns:a16="http://schemas.microsoft.com/office/drawing/2014/main" id="{F73BC90E-D84E-E518-D690-16D52F085979}"/>
              </a:ext>
            </a:extLst>
          </p:cNvPr>
          <p:cNvSpPr/>
          <p:nvPr/>
        </p:nvSpPr>
        <p:spPr>
          <a:xfrm>
            <a:off x="8012235" y="8775700"/>
            <a:ext cx="55440" cy="94179"/>
          </a:xfrm>
          <a:custGeom>
            <a:avLst/>
            <a:gdLst>
              <a:gd name="connsiteX0" fmla="*/ 55440 w 55440"/>
              <a:gd name="connsiteY0" fmla="*/ 0 h 94179"/>
              <a:gd name="connsiteX1" fmla="*/ 1465 w 55440"/>
              <a:gd name="connsiteY1" fmla="*/ 92075 h 94179"/>
              <a:gd name="connsiteX2" fmla="*/ 14165 w 55440"/>
              <a:gd name="connsiteY2" fmla="*/ 66675 h 94179"/>
              <a:gd name="connsiteX3" fmla="*/ 55440 w 55440"/>
              <a:gd name="connsiteY3" fmla="*/ 0 h 941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5440" h="94179">
                <a:moveTo>
                  <a:pt x="55440" y="0"/>
                </a:moveTo>
                <a:cubicBezTo>
                  <a:pt x="31892" y="40481"/>
                  <a:pt x="8344" y="80963"/>
                  <a:pt x="1465" y="92075"/>
                </a:cubicBezTo>
                <a:cubicBezTo>
                  <a:pt x="-5414" y="103187"/>
                  <a:pt x="14165" y="66675"/>
                  <a:pt x="14165" y="66675"/>
                </a:cubicBezTo>
                <a:lnTo>
                  <a:pt x="55440" y="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50" name="フリーフォーム 1749">
            <a:extLst>
              <a:ext uri="{FF2B5EF4-FFF2-40B4-BE49-F238E27FC236}">
                <a16:creationId xmlns:a16="http://schemas.microsoft.com/office/drawing/2014/main" id="{3FC458DF-ADEC-C782-2957-005C6FF9A943}"/>
              </a:ext>
            </a:extLst>
          </p:cNvPr>
          <p:cNvSpPr/>
          <p:nvPr/>
        </p:nvSpPr>
        <p:spPr>
          <a:xfrm>
            <a:off x="7877148" y="8797913"/>
            <a:ext cx="120840" cy="117490"/>
          </a:xfrm>
          <a:custGeom>
            <a:avLst/>
            <a:gdLst>
              <a:gd name="connsiteX0" fmla="*/ 27 w 120840"/>
              <a:gd name="connsiteY0" fmla="*/ 117487 h 117490"/>
              <a:gd name="connsiteX1" fmla="*/ 85752 w 120840"/>
              <a:gd name="connsiteY1" fmla="*/ 34937 h 117490"/>
              <a:gd name="connsiteX2" fmla="*/ 120677 w 120840"/>
              <a:gd name="connsiteY2" fmla="*/ 12 h 117490"/>
              <a:gd name="connsiteX3" fmla="*/ 95277 w 120840"/>
              <a:gd name="connsiteY3" fmla="*/ 31762 h 117490"/>
              <a:gd name="connsiteX4" fmla="*/ 27 w 120840"/>
              <a:gd name="connsiteY4" fmla="*/ 117487 h 1174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0840" h="117490">
                <a:moveTo>
                  <a:pt x="27" y="117487"/>
                </a:moveTo>
                <a:cubicBezTo>
                  <a:pt x="-1560" y="118016"/>
                  <a:pt x="65644" y="54516"/>
                  <a:pt x="85752" y="34937"/>
                </a:cubicBezTo>
                <a:cubicBezTo>
                  <a:pt x="105860" y="15358"/>
                  <a:pt x="119090" y="541"/>
                  <a:pt x="120677" y="12"/>
                </a:cubicBezTo>
                <a:cubicBezTo>
                  <a:pt x="122264" y="-517"/>
                  <a:pt x="112210" y="15358"/>
                  <a:pt x="95277" y="31762"/>
                </a:cubicBezTo>
                <a:cubicBezTo>
                  <a:pt x="78344" y="48166"/>
                  <a:pt x="1614" y="116958"/>
                  <a:pt x="27" y="11748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51" name="フリーフォーム 1750">
            <a:extLst>
              <a:ext uri="{FF2B5EF4-FFF2-40B4-BE49-F238E27FC236}">
                <a16:creationId xmlns:a16="http://schemas.microsoft.com/office/drawing/2014/main" id="{954A667B-DAEE-25CC-0677-CF5718447FC9}"/>
              </a:ext>
            </a:extLst>
          </p:cNvPr>
          <p:cNvSpPr/>
          <p:nvPr/>
        </p:nvSpPr>
        <p:spPr>
          <a:xfrm>
            <a:off x="7895932" y="8749969"/>
            <a:ext cx="359434" cy="92778"/>
          </a:xfrm>
          <a:custGeom>
            <a:avLst/>
            <a:gdLst>
              <a:gd name="connsiteX0" fmla="*/ 293 w 359434"/>
              <a:gd name="connsiteY0" fmla="*/ 92406 h 92778"/>
              <a:gd name="connsiteX1" fmla="*/ 98718 w 359434"/>
              <a:gd name="connsiteY1" fmla="*/ 16206 h 92778"/>
              <a:gd name="connsiteX2" fmla="*/ 216193 w 359434"/>
              <a:gd name="connsiteY2" fmla="*/ 3506 h 92778"/>
              <a:gd name="connsiteX3" fmla="*/ 359068 w 359434"/>
              <a:gd name="connsiteY3" fmla="*/ 331 h 92778"/>
              <a:gd name="connsiteX4" fmla="*/ 171743 w 359434"/>
              <a:gd name="connsiteY4" fmla="*/ 9856 h 92778"/>
              <a:gd name="connsiteX5" fmla="*/ 139993 w 359434"/>
              <a:gd name="connsiteY5" fmla="*/ 13031 h 92778"/>
              <a:gd name="connsiteX6" fmla="*/ 70143 w 359434"/>
              <a:gd name="connsiteY6" fmla="*/ 44781 h 92778"/>
              <a:gd name="connsiteX7" fmla="*/ 293 w 359434"/>
              <a:gd name="connsiteY7" fmla="*/ 92406 h 927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59434" h="92778">
                <a:moveTo>
                  <a:pt x="293" y="92406"/>
                </a:moveTo>
                <a:cubicBezTo>
                  <a:pt x="5055" y="87644"/>
                  <a:pt x="62735" y="31023"/>
                  <a:pt x="98718" y="16206"/>
                </a:cubicBezTo>
                <a:cubicBezTo>
                  <a:pt x="134701" y="1389"/>
                  <a:pt x="172801" y="6152"/>
                  <a:pt x="216193" y="3506"/>
                </a:cubicBezTo>
                <a:cubicBezTo>
                  <a:pt x="259585" y="860"/>
                  <a:pt x="366476" y="-727"/>
                  <a:pt x="359068" y="331"/>
                </a:cubicBezTo>
                <a:cubicBezTo>
                  <a:pt x="351660" y="1389"/>
                  <a:pt x="208255" y="7739"/>
                  <a:pt x="171743" y="9856"/>
                </a:cubicBezTo>
                <a:cubicBezTo>
                  <a:pt x="135231" y="11973"/>
                  <a:pt x="156926" y="7210"/>
                  <a:pt x="139993" y="13031"/>
                </a:cubicBezTo>
                <a:cubicBezTo>
                  <a:pt x="123060" y="18852"/>
                  <a:pt x="90251" y="34727"/>
                  <a:pt x="70143" y="44781"/>
                </a:cubicBezTo>
                <a:cubicBezTo>
                  <a:pt x="50035" y="54835"/>
                  <a:pt x="-4469" y="97168"/>
                  <a:pt x="293" y="9240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52" name="フリーフォーム 1751">
            <a:extLst>
              <a:ext uri="{FF2B5EF4-FFF2-40B4-BE49-F238E27FC236}">
                <a16:creationId xmlns:a16="http://schemas.microsoft.com/office/drawing/2014/main" id="{063FD3B0-3EBA-79B4-2B50-EED1C17A5EAA}"/>
              </a:ext>
            </a:extLst>
          </p:cNvPr>
          <p:cNvSpPr/>
          <p:nvPr/>
        </p:nvSpPr>
        <p:spPr>
          <a:xfrm>
            <a:off x="7883643" y="8794742"/>
            <a:ext cx="44332" cy="177808"/>
          </a:xfrm>
          <a:custGeom>
            <a:avLst/>
            <a:gdLst>
              <a:gd name="connsiteX0" fmla="*/ 44332 w 44332"/>
              <a:gd name="connsiteY0" fmla="*/ 8 h 177808"/>
              <a:gd name="connsiteX1" fmla="*/ 3057 w 44332"/>
              <a:gd name="connsiteY1" fmla="*/ 123833 h 177808"/>
              <a:gd name="connsiteX2" fmla="*/ 3057 w 44332"/>
              <a:gd name="connsiteY2" fmla="*/ 177808 h 177808"/>
              <a:gd name="connsiteX3" fmla="*/ 3057 w 44332"/>
              <a:gd name="connsiteY3" fmla="*/ 117483 h 177808"/>
              <a:gd name="connsiteX4" fmla="*/ 44332 w 44332"/>
              <a:gd name="connsiteY4" fmla="*/ 8 h 1778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4332" h="177808">
                <a:moveTo>
                  <a:pt x="44332" y="8"/>
                </a:moveTo>
                <a:cubicBezTo>
                  <a:pt x="44332" y="1066"/>
                  <a:pt x="9936" y="94200"/>
                  <a:pt x="3057" y="123833"/>
                </a:cubicBezTo>
                <a:cubicBezTo>
                  <a:pt x="-3822" y="153466"/>
                  <a:pt x="3057" y="177808"/>
                  <a:pt x="3057" y="177808"/>
                </a:cubicBezTo>
                <a:cubicBezTo>
                  <a:pt x="3057" y="176750"/>
                  <a:pt x="-1176" y="143412"/>
                  <a:pt x="3057" y="117483"/>
                </a:cubicBezTo>
                <a:cubicBezTo>
                  <a:pt x="7290" y="91554"/>
                  <a:pt x="44332" y="-1050"/>
                  <a:pt x="44332" y="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53" name="フリーフォーム 1752">
            <a:extLst>
              <a:ext uri="{FF2B5EF4-FFF2-40B4-BE49-F238E27FC236}">
                <a16:creationId xmlns:a16="http://schemas.microsoft.com/office/drawing/2014/main" id="{BDEDE8B4-8644-3D97-3044-6471D385F44F}"/>
              </a:ext>
            </a:extLst>
          </p:cNvPr>
          <p:cNvSpPr/>
          <p:nvPr/>
        </p:nvSpPr>
        <p:spPr>
          <a:xfrm>
            <a:off x="8085910" y="8756429"/>
            <a:ext cx="57965" cy="118662"/>
          </a:xfrm>
          <a:custGeom>
            <a:avLst/>
            <a:gdLst>
              <a:gd name="connsiteX0" fmla="*/ 57965 w 57965"/>
              <a:gd name="connsiteY0" fmla="*/ 221 h 118662"/>
              <a:gd name="connsiteX1" fmla="*/ 7165 w 57965"/>
              <a:gd name="connsiteY1" fmla="*/ 114521 h 118662"/>
              <a:gd name="connsiteX2" fmla="*/ 7165 w 57965"/>
              <a:gd name="connsiteY2" fmla="*/ 85946 h 118662"/>
              <a:gd name="connsiteX3" fmla="*/ 57965 w 57965"/>
              <a:gd name="connsiteY3" fmla="*/ 221 h 1186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7965" h="118662">
                <a:moveTo>
                  <a:pt x="57965" y="221"/>
                </a:moveTo>
                <a:cubicBezTo>
                  <a:pt x="57965" y="4983"/>
                  <a:pt x="15632" y="100233"/>
                  <a:pt x="7165" y="114521"/>
                </a:cubicBezTo>
                <a:cubicBezTo>
                  <a:pt x="-1302" y="128809"/>
                  <a:pt x="-3418" y="102879"/>
                  <a:pt x="7165" y="85946"/>
                </a:cubicBezTo>
                <a:cubicBezTo>
                  <a:pt x="17748" y="69013"/>
                  <a:pt x="57965" y="-4541"/>
                  <a:pt x="57965" y="22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54" name="フリーフォーム 1753">
            <a:extLst>
              <a:ext uri="{FF2B5EF4-FFF2-40B4-BE49-F238E27FC236}">
                <a16:creationId xmlns:a16="http://schemas.microsoft.com/office/drawing/2014/main" id="{2C02659C-6BF0-E0E6-7B25-9BF237801760}"/>
              </a:ext>
            </a:extLst>
          </p:cNvPr>
          <p:cNvSpPr/>
          <p:nvPr/>
        </p:nvSpPr>
        <p:spPr>
          <a:xfrm>
            <a:off x="8155759" y="8760293"/>
            <a:ext cx="80191" cy="107732"/>
          </a:xfrm>
          <a:custGeom>
            <a:avLst/>
            <a:gdLst>
              <a:gd name="connsiteX0" fmla="*/ 816 w 80191"/>
              <a:gd name="connsiteY0" fmla="*/ 107482 h 107732"/>
              <a:gd name="connsiteX1" fmla="*/ 38916 w 80191"/>
              <a:gd name="connsiteY1" fmla="*/ 5882 h 107732"/>
              <a:gd name="connsiteX2" fmla="*/ 80191 w 80191"/>
              <a:gd name="connsiteY2" fmla="*/ 12232 h 107732"/>
              <a:gd name="connsiteX3" fmla="*/ 38916 w 80191"/>
              <a:gd name="connsiteY3" fmla="*/ 12232 h 107732"/>
              <a:gd name="connsiteX4" fmla="*/ 16691 w 80191"/>
              <a:gd name="connsiteY4" fmla="*/ 34457 h 107732"/>
              <a:gd name="connsiteX5" fmla="*/ 816 w 80191"/>
              <a:gd name="connsiteY5" fmla="*/ 107482 h 1077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0191" h="107732">
                <a:moveTo>
                  <a:pt x="816" y="107482"/>
                </a:moveTo>
                <a:cubicBezTo>
                  <a:pt x="4520" y="102720"/>
                  <a:pt x="25687" y="21757"/>
                  <a:pt x="38916" y="5882"/>
                </a:cubicBezTo>
                <a:cubicBezTo>
                  <a:pt x="52145" y="-9993"/>
                  <a:pt x="80191" y="11174"/>
                  <a:pt x="80191" y="12232"/>
                </a:cubicBezTo>
                <a:cubicBezTo>
                  <a:pt x="80191" y="13290"/>
                  <a:pt x="49499" y="8528"/>
                  <a:pt x="38916" y="12232"/>
                </a:cubicBezTo>
                <a:cubicBezTo>
                  <a:pt x="28333" y="15936"/>
                  <a:pt x="26745" y="21228"/>
                  <a:pt x="16691" y="34457"/>
                </a:cubicBezTo>
                <a:cubicBezTo>
                  <a:pt x="6637" y="47686"/>
                  <a:pt x="-2888" y="112244"/>
                  <a:pt x="816" y="10748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55" name="フリーフォーム 1754">
            <a:extLst>
              <a:ext uri="{FF2B5EF4-FFF2-40B4-BE49-F238E27FC236}">
                <a16:creationId xmlns:a16="http://schemas.microsoft.com/office/drawing/2014/main" id="{71CB07F9-443C-B1C1-C8C3-3F2C0482766A}"/>
              </a:ext>
            </a:extLst>
          </p:cNvPr>
          <p:cNvSpPr/>
          <p:nvPr/>
        </p:nvSpPr>
        <p:spPr>
          <a:xfrm>
            <a:off x="8207356" y="8851699"/>
            <a:ext cx="188051" cy="76423"/>
          </a:xfrm>
          <a:custGeom>
            <a:avLst/>
            <a:gdLst>
              <a:gd name="connsiteX0" fmla="*/ 19 w 188051"/>
              <a:gd name="connsiteY0" fmla="*/ 38301 h 76423"/>
              <a:gd name="connsiteX1" fmla="*/ 120669 w 188051"/>
              <a:gd name="connsiteY1" fmla="*/ 22426 h 76423"/>
              <a:gd name="connsiteX2" fmla="*/ 161944 w 188051"/>
              <a:gd name="connsiteY2" fmla="*/ 22426 h 76423"/>
              <a:gd name="connsiteX3" fmla="*/ 130194 w 188051"/>
              <a:gd name="connsiteY3" fmla="*/ 76401 h 76423"/>
              <a:gd name="connsiteX4" fmla="*/ 184169 w 188051"/>
              <a:gd name="connsiteY4" fmla="*/ 28776 h 76423"/>
              <a:gd name="connsiteX5" fmla="*/ 177819 w 188051"/>
              <a:gd name="connsiteY5" fmla="*/ 3376 h 76423"/>
              <a:gd name="connsiteX6" fmla="*/ 130194 w 188051"/>
              <a:gd name="connsiteY6" fmla="*/ 3376 h 76423"/>
              <a:gd name="connsiteX7" fmla="*/ 19 w 188051"/>
              <a:gd name="connsiteY7" fmla="*/ 38301 h 764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88051" h="76423">
                <a:moveTo>
                  <a:pt x="19" y="38301"/>
                </a:moveTo>
                <a:cubicBezTo>
                  <a:pt x="-1568" y="41476"/>
                  <a:pt x="93682" y="25072"/>
                  <a:pt x="120669" y="22426"/>
                </a:cubicBezTo>
                <a:cubicBezTo>
                  <a:pt x="147657" y="19780"/>
                  <a:pt x="160357" y="13430"/>
                  <a:pt x="161944" y="22426"/>
                </a:cubicBezTo>
                <a:cubicBezTo>
                  <a:pt x="163531" y="31422"/>
                  <a:pt x="126490" y="75343"/>
                  <a:pt x="130194" y="76401"/>
                </a:cubicBezTo>
                <a:cubicBezTo>
                  <a:pt x="133898" y="77459"/>
                  <a:pt x="176232" y="40947"/>
                  <a:pt x="184169" y="28776"/>
                </a:cubicBezTo>
                <a:cubicBezTo>
                  <a:pt x="192106" y="16605"/>
                  <a:pt x="186815" y="7609"/>
                  <a:pt x="177819" y="3376"/>
                </a:cubicBezTo>
                <a:cubicBezTo>
                  <a:pt x="168823" y="-857"/>
                  <a:pt x="157711" y="-1386"/>
                  <a:pt x="130194" y="3376"/>
                </a:cubicBezTo>
                <a:cubicBezTo>
                  <a:pt x="102677" y="8138"/>
                  <a:pt x="1606" y="35126"/>
                  <a:pt x="19" y="3830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56" name="フリーフォーム 1755">
            <a:extLst>
              <a:ext uri="{FF2B5EF4-FFF2-40B4-BE49-F238E27FC236}">
                <a16:creationId xmlns:a16="http://schemas.microsoft.com/office/drawing/2014/main" id="{5E441941-EA0C-F19A-581F-725188472F2E}"/>
              </a:ext>
            </a:extLst>
          </p:cNvPr>
          <p:cNvSpPr/>
          <p:nvPr/>
        </p:nvSpPr>
        <p:spPr>
          <a:xfrm>
            <a:off x="8223238" y="8756648"/>
            <a:ext cx="101992" cy="104864"/>
          </a:xfrm>
          <a:custGeom>
            <a:avLst/>
            <a:gdLst>
              <a:gd name="connsiteX0" fmla="*/ 12 w 101992"/>
              <a:gd name="connsiteY0" fmla="*/ 2 h 104864"/>
              <a:gd name="connsiteX1" fmla="*/ 85737 w 101992"/>
              <a:gd name="connsiteY1" fmla="*/ 88902 h 104864"/>
              <a:gd name="connsiteX2" fmla="*/ 101612 w 101992"/>
              <a:gd name="connsiteY2" fmla="*/ 104777 h 104864"/>
              <a:gd name="connsiteX3" fmla="*/ 79387 w 101992"/>
              <a:gd name="connsiteY3" fmla="*/ 92077 h 104864"/>
              <a:gd name="connsiteX4" fmla="*/ 12 w 101992"/>
              <a:gd name="connsiteY4" fmla="*/ 2 h 1048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1992" h="104864">
                <a:moveTo>
                  <a:pt x="12" y="2"/>
                </a:moveTo>
                <a:cubicBezTo>
                  <a:pt x="1070" y="-527"/>
                  <a:pt x="85737" y="88902"/>
                  <a:pt x="85737" y="88902"/>
                </a:cubicBezTo>
                <a:cubicBezTo>
                  <a:pt x="102670" y="106364"/>
                  <a:pt x="102670" y="104248"/>
                  <a:pt x="101612" y="104777"/>
                </a:cubicBezTo>
                <a:cubicBezTo>
                  <a:pt x="100554" y="105306"/>
                  <a:pt x="94733" y="103719"/>
                  <a:pt x="79387" y="92077"/>
                </a:cubicBezTo>
                <a:cubicBezTo>
                  <a:pt x="64041" y="80435"/>
                  <a:pt x="-1046" y="531"/>
                  <a:pt x="12" y="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57" name="フリーフォーム 1756">
            <a:extLst>
              <a:ext uri="{FF2B5EF4-FFF2-40B4-BE49-F238E27FC236}">
                <a16:creationId xmlns:a16="http://schemas.microsoft.com/office/drawing/2014/main" id="{E3E76006-907B-AC08-C79D-B236180D9F3B}"/>
              </a:ext>
            </a:extLst>
          </p:cNvPr>
          <p:cNvSpPr/>
          <p:nvPr/>
        </p:nvSpPr>
        <p:spPr>
          <a:xfrm>
            <a:off x="8261234" y="8743868"/>
            <a:ext cx="88845" cy="59474"/>
          </a:xfrm>
          <a:custGeom>
            <a:avLst/>
            <a:gdLst>
              <a:gd name="connsiteX0" fmla="*/ 116 w 88845"/>
              <a:gd name="connsiteY0" fmla="*/ 82 h 59474"/>
              <a:gd name="connsiteX1" fmla="*/ 85841 w 88845"/>
              <a:gd name="connsiteY1" fmla="*/ 57232 h 59474"/>
              <a:gd name="connsiteX2" fmla="*/ 66791 w 88845"/>
              <a:gd name="connsiteY2" fmla="*/ 44532 h 59474"/>
              <a:gd name="connsiteX3" fmla="*/ 116 w 88845"/>
              <a:gd name="connsiteY3" fmla="*/ 82 h 594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8845" h="59474">
                <a:moveTo>
                  <a:pt x="116" y="82"/>
                </a:moveTo>
                <a:lnTo>
                  <a:pt x="85841" y="57232"/>
                </a:lnTo>
                <a:cubicBezTo>
                  <a:pt x="96954" y="64640"/>
                  <a:pt x="74199" y="51940"/>
                  <a:pt x="66791" y="44532"/>
                </a:cubicBezTo>
                <a:cubicBezTo>
                  <a:pt x="59383" y="37124"/>
                  <a:pt x="-3059" y="-2035"/>
                  <a:pt x="116" y="8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58" name="フリーフォーム 1757">
            <a:extLst>
              <a:ext uri="{FF2B5EF4-FFF2-40B4-BE49-F238E27FC236}">
                <a16:creationId xmlns:a16="http://schemas.microsoft.com/office/drawing/2014/main" id="{FE594EE5-FD68-8F96-2DE0-57E360B6B891}"/>
              </a:ext>
            </a:extLst>
          </p:cNvPr>
          <p:cNvSpPr/>
          <p:nvPr/>
        </p:nvSpPr>
        <p:spPr>
          <a:xfrm>
            <a:off x="8261350" y="8743868"/>
            <a:ext cx="83866" cy="59474"/>
          </a:xfrm>
          <a:custGeom>
            <a:avLst/>
            <a:gdLst>
              <a:gd name="connsiteX0" fmla="*/ 0 w 83866"/>
              <a:gd name="connsiteY0" fmla="*/ 82 h 59474"/>
              <a:gd name="connsiteX1" fmla="*/ 76200 w 83866"/>
              <a:gd name="connsiteY1" fmla="*/ 57232 h 59474"/>
              <a:gd name="connsiteX2" fmla="*/ 76200 w 83866"/>
              <a:gd name="connsiteY2" fmla="*/ 44532 h 59474"/>
              <a:gd name="connsiteX3" fmla="*/ 0 w 83866"/>
              <a:gd name="connsiteY3" fmla="*/ 82 h 594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3866" h="59474">
                <a:moveTo>
                  <a:pt x="0" y="82"/>
                </a:moveTo>
                <a:cubicBezTo>
                  <a:pt x="0" y="2199"/>
                  <a:pt x="76200" y="57232"/>
                  <a:pt x="76200" y="57232"/>
                </a:cubicBezTo>
                <a:cubicBezTo>
                  <a:pt x="88900" y="64640"/>
                  <a:pt x="83608" y="51940"/>
                  <a:pt x="76200" y="44532"/>
                </a:cubicBezTo>
                <a:cubicBezTo>
                  <a:pt x="68792" y="37124"/>
                  <a:pt x="0" y="-2035"/>
                  <a:pt x="0" y="8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59" name="フリーフォーム 1758">
            <a:extLst>
              <a:ext uri="{FF2B5EF4-FFF2-40B4-BE49-F238E27FC236}">
                <a16:creationId xmlns:a16="http://schemas.microsoft.com/office/drawing/2014/main" id="{45110C90-1F15-92A0-E99F-BC1956359165}"/>
              </a:ext>
            </a:extLst>
          </p:cNvPr>
          <p:cNvSpPr/>
          <p:nvPr/>
        </p:nvSpPr>
        <p:spPr>
          <a:xfrm>
            <a:off x="7997744" y="8743950"/>
            <a:ext cx="285478" cy="3571"/>
          </a:xfrm>
          <a:custGeom>
            <a:avLst/>
            <a:gdLst>
              <a:gd name="connsiteX0" fmla="*/ 81 w 285478"/>
              <a:gd name="connsiteY0" fmla="*/ 3175 h 3571"/>
              <a:gd name="connsiteX1" fmla="*/ 266781 w 285478"/>
              <a:gd name="connsiteY1" fmla="*/ 3175 h 3571"/>
              <a:gd name="connsiteX2" fmla="*/ 238206 w 285478"/>
              <a:gd name="connsiteY2" fmla="*/ 0 h 3571"/>
              <a:gd name="connsiteX3" fmla="*/ 81 w 285478"/>
              <a:gd name="connsiteY3" fmla="*/ 3175 h 35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5478" h="3571">
                <a:moveTo>
                  <a:pt x="81" y="3175"/>
                </a:moveTo>
                <a:cubicBezTo>
                  <a:pt x="4844" y="3704"/>
                  <a:pt x="227094" y="3704"/>
                  <a:pt x="266781" y="3175"/>
                </a:cubicBezTo>
                <a:cubicBezTo>
                  <a:pt x="306468" y="2646"/>
                  <a:pt x="276306" y="0"/>
                  <a:pt x="238206" y="0"/>
                </a:cubicBezTo>
                <a:cubicBezTo>
                  <a:pt x="200106" y="0"/>
                  <a:pt x="-4682" y="2646"/>
                  <a:pt x="81" y="317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60" name="フリーフォーム 1759">
            <a:extLst>
              <a:ext uri="{FF2B5EF4-FFF2-40B4-BE49-F238E27FC236}">
                <a16:creationId xmlns:a16="http://schemas.microsoft.com/office/drawing/2014/main" id="{41127C69-7429-7975-002C-DE183F4D34AE}"/>
              </a:ext>
            </a:extLst>
          </p:cNvPr>
          <p:cNvSpPr/>
          <p:nvPr/>
        </p:nvSpPr>
        <p:spPr>
          <a:xfrm>
            <a:off x="8233342" y="8736855"/>
            <a:ext cx="286284" cy="67696"/>
          </a:xfrm>
          <a:custGeom>
            <a:avLst/>
            <a:gdLst>
              <a:gd name="connsiteX0" fmla="*/ 2608 w 286284"/>
              <a:gd name="connsiteY0" fmla="*/ 16620 h 67696"/>
              <a:gd name="connsiteX1" fmla="*/ 97858 w 286284"/>
              <a:gd name="connsiteY1" fmla="*/ 7095 h 67696"/>
              <a:gd name="connsiteX2" fmla="*/ 174058 w 286284"/>
              <a:gd name="connsiteY2" fmla="*/ 7095 h 67696"/>
              <a:gd name="connsiteX3" fmla="*/ 231208 w 286284"/>
              <a:gd name="connsiteY3" fmla="*/ 26145 h 67696"/>
              <a:gd name="connsiteX4" fmla="*/ 285183 w 286284"/>
              <a:gd name="connsiteY4" fmla="*/ 67420 h 67696"/>
              <a:gd name="connsiteX5" fmla="*/ 262958 w 286284"/>
              <a:gd name="connsiteY5" fmla="*/ 42020 h 67696"/>
              <a:gd name="connsiteX6" fmla="*/ 208983 w 286284"/>
              <a:gd name="connsiteY6" fmla="*/ 745 h 67696"/>
              <a:gd name="connsiteX7" fmla="*/ 2608 w 286284"/>
              <a:gd name="connsiteY7" fmla="*/ 16620 h 676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86284" h="67696">
                <a:moveTo>
                  <a:pt x="2608" y="16620"/>
                </a:moveTo>
                <a:cubicBezTo>
                  <a:pt x="-15913" y="17678"/>
                  <a:pt x="69283" y="8682"/>
                  <a:pt x="97858" y="7095"/>
                </a:cubicBezTo>
                <a:cubicBezTo>
                  <a:pt x="126433" y="5507"/>
                  <a:pt x="151833" y="3920"/>
                  <a:pt x="174058" y="7095"/>
                </a:cubicBezTo>
                <a:cubicBezTo>
                  <a:pt x="196283" y="10270"/>
                  <a:pt x="212687" y="16091"/>
                  <a:pt x="231208" y="26145"/>
                </a:cubicBezTo>
                <a:cubicBezTo>
                  <a:pt x="249729" y="36199"/>
                  <a:pt x="279891" y="64774"/>
                  <a:pt x="285183" y="67420"/>
                </a:cubicBezTo>
                <a:cubicBezTo>
                  <a:pt x="290475" y="70066"/>
                  <a:pt x="275658" y="53132"/>
                  <a:pt x="262958" y="42020"/>
                </a:cubicBezTo>
                <a:cubicBezTo>
                  <a:pt x="250258" y="30908"/>
                  <a:pt x="248141" y="5507"/>
                  <a:pt x="208983" y="745"/>
                </a:cubicBezTo>
                <a:cubicBezTo>
                  <a:pt x="169825" y="-4018"/>
                  <a:pt x="21129" y="15562"/>
                  <a:pt x="2608" y="1662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61" name="フリーフォーム 1760">
            <a:extLst>
              <a:ext uri="{FF2B5EF4-FFF2-40B4-BE49-F238E27FC236}">
                <a16:creationId xmlns:a16="http://schemas.microsoft.com/office/drawing/2014/main" id="{EFAB6A3D-ED87-A004-E586-E8EBA060797D}"/>
              </a:ext>
            </a:extLst>
          </p:cNvPr>
          <p:cNvSpPr/>
          <p:nvPr/>
        </p:nvSpPr>
        <p:spPr>
          <a:xfrm>
            <a:off x="8248498" y="8756594"/>
            <a:ext cx="149753" cy="87350"/>
          </a:xfrm>
          <a:custGeom>
            <a:avLst/>
            <a:gdLst>
              <a:gd name="connsiteX0" fmla="*/ 152 w 149753"/>
              <a:gd name="connsiteY0" fmla="*/ 56 h 87350"/>
              <a:gd name="connsiteX1" fmla="*/ 85877 w 149753"/>
              <a:gd name="connsiteY1" fmla="*/ 69906 h 87350"/>
              <a:gd name="connsiteX2" fmla="*/ 149377 w 149753"/>
              <a:gd name="connsiteY2" fmla="*/ 82606 h 87350"/>
              <a:gd name="connsiteX3" fmla="*/ 108102 w 149753"/>
              <a:gd name="connsiteY3" fmla="*/ 82606 h 87350"/>
              <a:gd name="connsiteX4" fmla="*/ 152 w 149753"/>
              <a:gd name="connsiteY4" fmla="*/ 56 h 87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9753" h="87350">
                <a:moveTo>
                  <a:pt x="152" y="56"/>
                </a:moveTo>
                <a:cubicBezTo>
                  <a:pt x="-3552" y="-2061"/>
                  <a:pt x="61006" y="56148"/>
                  <a:pt x="85877" y="69906"/>
                </a:cubicBezTo>
                <a:cubicBezTo>
                  <a:pt x="110748" y="83664"/>
                  <a:pt x="145673" y="80489"/>
                  <a:pt x="149377" y="82606"/>
                </a:cubicBezTo>
                <a:cubicBezTo>
                  <a:pt x="153081" y="84723"/>
                  <a:pt x="128739" y="92131"/>
                  <a:pt x="108102" y="82606"/>
                </a:cubicBezTo>
                <a:cubicBezTo>
                  <a:pt x="87465" y="73081"/>
                  <a:pt x="3856" y="2173"/>
                  <a:pt x="152" y="5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62" name="フリーフォーム 1761">
            <a:extLst>
              <a:ext uri="{FF2B5EF4-FFF2-40B4-BE49-F238E27FC236}">
                <a16:creationId xmlns:a16="http://schemas.microsoft.com/office/drawing/2014/main" id="{5ECC502D-3FA8-2EEA-92A7-CBDD106F115B}"/>
              </a:ext>
            </a:extLst>
          </p:cNvPr>
          <p:cNvSpPr/>
          <p:nvPr/>
        </p:nvSpPr>
        <p:spPr>
          <a:xfrm>
            <a:off x="8324842" y="8765557"/>
            <a:ext cx="197712" cy="38789"/>
          </a:xfrm>
          <a:custGeom>
            <a:avLst/>
            <a:gdLst>
              <a:gd name="connsiteX0" fmla="*/ 8 w 197712"/>
              <a:gd name="connsiteY0" fmla="*/ 38718 h 38789"/>
              <a:gd name="connsiteX1" fmla="*/ 130183 w 197712"/>
              <a:gd name="connsiteY1" fmla="*/ 13318 h 38789"/>
              <a:gd name="connsiteX2" fmla="*/ 196858 w 197712"/>
              <a:gd name="connsiteY2" fmla="*/ 29193 h 38789"/>
              <a:gd name="connsiteX3" fmla="*/ 165108 w 197712"/>
              <a:gd name="connsiteY3" fmla="*/ 3793 h 38789"/>
              <a:gd name="connsiteX4" fmla="*/ 123833 w 197712"/>
              <a:gd name="connsiteY4" fmla="*/ 3793 h 38789"/>
              <a:gd name="connsiteX5" fmla="*/ 8 w 197712"/>
              <a:gd name="connsiteY5" fmla="*/ 38718 h 387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7712" h="38789">
                <a:moveTo>
                  <a:pt x="8" y="38718"/>
                </a:moveTo>
                <a:cubicBezTo>
                  <a:pt x="1066" y="40306"/>
                  <a:pt x="97375" y="14905"/>
                  <a:pt x="130183" y="13318"/>
                </a:cubicBezTo>
                <a:cubicBezTo>
                  <a:pt x="162991" y="11730"/>
                  <a:pt x="191037" y="30780"/>
                  <a:pt x="196858" y="29193"/>
                </a:cubicBezTo>
                <a:cubicBezTo>
                  <a:pt x="202679" y="27605"/>
                  <a:pt x="177279" y="8026"/>
                  <a:pt x="165108" y="3793"/>
                </a:cubicBezTo>
                <a:cubicBezTo>
                  <a:pt x="152937" y="-440"/>
                  <a:pt x="148175" y="-2028"/>
                  <a:pt x="123833" y="3793"/>
                </a:cubicBezTo>
                <a:cubicBezTo>
                  <a:pt x="99491" y="9614"/>
                  <a:pt x="-1050" y="37130"/>
                  <a:pt x="8" y="3871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63" name="フリーフォーム 1762">
            <a:extLst>
              <a:ext uri="{FF2B5EF4-FFF2-40B4-BE49-F238E27FC236}">
                <a16:creationId xmlns:a16="http://schemas.microsoft.com/office/drawing/2014/main" id="{0AA84457-E345-FCE8-9B2F-1EAEE40B4036}"/>
              </a:ext>
            </a:extLst>
          </p:cNvPr>
          <p:cNvSpPr/>
          <p:nvPr/>
        </p:nvSpPr>
        <p:spPr>
          <a:xfrm>
            <a:off x="8286655" y="8734402"/>
            <a:ext cx="152763" cy="47896"/>
          </a:xfrm>
          <a:custGeom>
            <a:avLst/>
            <a:gdLst>
              <a:gd name="connsiteX0" fmla="*/ 95 w 152763"/>
              <a:gd name="connsiteY0" fmla="*/ 23 h 47896"/>
              <a:gd name="connsiteX1" fmla="*/ 50895 w 152763"/>
              <a:gd name="connsiteY1" fmla="*/ 44473 h 47896"/>
              <a:gd name="connsiteX2" fmla="*/ 69945 w 152763"/>
              <a:gd name="connsiteY2" fmla="*/ 41298 h 47896"/>
              <a:gd name="connsiteX3" fmla="*/ 152495 w 152763"/>
              <a:gd name="connsiteY3" fmla="*/ 28598 h 47896"/>
              <a:gd name="connsiteX4" fmla="*/ 95345 w 152763"/>
              <a:gd name="connsiteY4" fmla="*/ 47648 h 47896"/>
              <a:gd name="connsiteX5" fmla="*/ 66770 w 152763"/>
              <a:gd name="connsiteY5" fmla="*/ 38123 h 47896"/>
              <a:gd name="connsiteX6" fmla="*/ 95 w 152763"/>
              <a:gd name="connsiteY6" fmla="*/ 23 h 478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52763" h="47896">
                <a:moveTo>
                  <a:pt x="95" y="23"/>
                </a:moveTo>
                <a:cubicBezTo>
                  <a:pt x="-2551" y="1081"/>
                  <a:pt x="50895" y="44473"/>
                  <a:pt x="50895" y="44473"/>
                </a:cubicBezTo>
                <a:cubicBezTo>
                  <a:pt x="62537" y="51352"/>
                  <a:pt x="69945" y="41298"/>
                  <a:pt x="69945" y="41298"/>
                </a:cubicBezTo>
                <a:cubicBezTo>
                  <a:pt x="86878" y="38652"/>
                  <a:pt x="148262" y="27540"/>
                  <a:pt x="152495" y="28598"/>
                </a:cubicBezTo>
                <a:cubicBezTo>
                  <a:pt x="156728" y="29656"/>
                  <a:pt x="109632" y="46061"/>
                  <a:pt x="95345" y="47648"/>
                </a:cubicBezTo>
                <a:cubicBezTo>
                  <a:pt x="81058" y="49235"/>
                  <a:pt x="77882" y="42885"/>
                  <a:pt x="66770" y="38123"/>
                </a:cubicBezTo>
                <a:cubicBezTo>
                  <a:pt x="55658" y="33361"/>
                  <a:pt x="2741" y="-1035"/>
                  <a:pt x="95" y="2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64" name="フリーフォーム 1763">
            <a:extLst>
              <a:ext uri="{FF2B5EF4-FFF2-40B4-BE49-F238E27FC236}">
                <a16:creationId xmlns:a16="http://schemas.microsoft.com/office/drawing/2014/main" id="{6C4FA15E-768D-8F1F-3811-E89E86C05035}"/>
              </a:ext>
            </a:extLst>
          </p:cNvPr>
          <p:cNvSpPr/>
          <p:nvPr/>
        </p:nvSpPr>
        <p:spPr>
          <a:xfrm>
            <a:off x="8388132" y="8797624"/>
            <a:ext cx="99512" cy="224404"/>
          </a:xfrm>
          <a:custGeom>
            <a:avLst/>
            <a:gdLst>
              <a:gd name="connsiteX0" fmla="*/ 218 w 99512"/>
              <a:gd name="connsiteY0" fmla="*/ 301 h 224404"/>
              <a:gd name="connsiteX1" fmla="*/ 57368 w 99512"/>
              <a:gd name="connsiteY1" fmla="*/ 143176 h 224404"/>
              <a:gd name="connsiteX2" fmla="*/ 98643 w 99512"/>
              <a:gd name="connsiteY2" fmla="*/ 222551 h 224404"/>
              <a:gd name="connsiteX3" fmla="*/ 79593 w 99512"/>
              <a:gd name="connsiteY3" fmla="*/ 184451 h 224404"/>
              <a:gd name="connsiteX4" fmla="*/ 218 w 99512"/>
              <a:gd name="connsiteY4" fmla="*/ 301 h 2244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9512" h="224404">
                <a:moveTo>
                  <a:pt x="218" y="301"/>
                </a:moveTo>
                <a:cubicBezTo>
                  <a:pt x="-3486" y="-6578"/>
                  <a:pt x="40964" y="106134"/>
                  <a:pt x="57368" y="143176"/>
                </a:cubicBezTo>
                <a:cubicBezTo>
                  <a:pt x="73772" y="180218"/>
                  <a:pt x="94939" y="215672"/>
                  <a:pt x="98643" y="222551"/>
                </a:cubicBezTo>
                <a:cubicBezTo>
                  <a:pt x="102347" y="229430"/>
                  <a:pt x="93881" y="217259"/>
                  <a:pt x="79593" y="184451"/>
                </a:cubicBezTo>
                <a:cubicBezTo>
                  <a:pt x="65306" y="151643"/>
                  <a:pt x="3922" y="7180"/>
                  <a:pt x="218" y="30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65" name="フリーフォーム 1764">
            <a:extLst>
              <a:ext uri="{FF2B5EF4-FFF2-40B4-BE49-F238E27FC236}">
                <a16:creationId xmlns:a16="http://schemas.microsoft.com/office/drawing/2014/main" id="{330392FF-6962-C0D8-A607-7EB5F9476923}"/>
              </a:ext>
            </a:extLst>
          </p:cNvPr>
          <p:cNvSpPr/>
          <p:nvPr/>
        </p:nvSpPr>
        <p:spPr>
          <a:xfrm>
            <a:off x="8347066" y="8902698"/>
            <a:ext cx="139883" cy="139711"/>
          </a:xfrm>
          <a:custGeom>
            <a:avLst/>
            <a:gdLst>
              <a:gd name="connsiteX0" fmla="*/ 9 w 139883"/>
              <a:gd name="connsiteY0" fmla="*/ 2 h 139711"/>
              <a:gd name="connsiteX1" fmla="*/ 114309 w 139883"/>
              <a:gd name="connsiteY1" fmla="*/ 95252 h 139711"/>
              <a:gd name="connsiteX2" fmla="*/ 139709 w 139883"/>
              <a:gd name="connsiteY2" fmla="*/ 139702 h 139711"/>
              <a:gd name="connsiteX3" fmla="*/ 107959 w 139883"/>
              <a:gd name="connsiteY3" fmla="*/ 98427 h 139711"/>
              <a:gd name="connsiteX4" fmla="*/ 9 w 139883"/>
              <a:gd name="connsiteY4" fmla="*/ 2 h 1397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9883" h="139711">
                <a:moveTo>
                  <a:pt x="9" y="2"/>
                </a:moveTo>
                <a:cubicBezTo>
                  <a:pt x="1067" y="-527"/>
                  <a:pt x="91026" y="71969"/>
                  <a:pt x="114309" y="95252"/>
                </a:cubicBezTo>
                <a:cubicBezTo>
                  <a:pt x="137592" y="118535"/>
                  <a:pt x="140767" y="139173"/>
                  <a:pt x="139709" y="139702"/>
                </a:cubicBezTo>
                <a:cubicBezTo>
                  <a:pt x="138651" y="140231"/>
                  <a:pt x="127009" y="117477"/>
                  <a:pt x="107959" y="98427"/>
                </a:cubicBezTo>
                <a:cubicBezTo>
                  <a:pt x="88909" y="79377"/>
                  <a:pt x="-1049" y="531"/>
                  <a:pt x="9" y="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66" name="フリーフォーム 1765">
            <a:extLst>
              <a:ext uri="{FF2B5EF4-FFF2-40B4-BE49-F238E27FC236}">
                <a16:creationId xmlns:a16="http://schemas.microsoft.com/office/drawing/2014/main" id="{BBD3F320-E396-9E9A-6D11-3AE78F0F9A5D}"/>
              </a:ext>
            </a:extLst>
          </p:cNvPr>
          <p:cNvSpPr/>
          <p:nvPr/>
        </p:nvSpPr>
        <p:spPr>
          <a:xfrm>
            <a:off x="8343859" y="8794750"/>
            <a:ext cx="161188" cy="155739"/>
          </a:xfrm>
          <a:custGeom>
            <a:avLst/>
            <a:gdLst>
              <a:gd name="connsiteX0" fmla="*/ 41 w 161188"/>
              <a:gd name="connsiteY0" fmla="*/ 22225 h 155739"/>
              <a:gd name="connsiteX1" fmla="*/ 101641 w 161188"/>
              <a:gd name="connsiteY1" fmla="*/ 6350 h 155739"/>
              <a:gd name="connsiteX2" fmla="*/ 142916 w 161188"/>
              <a:gd name="connsiteY2" fmla="*/ 31750 h 155739"/>
              <a:gd name="connsiteX3" fmla="*/ 158791 w 161188"/>
              <a:gd name="connsiteY3" fmla="*/ 155575 h 155739"/>
              <a:gd name="connsiteX4" fmla="*/ 158791 w 161188"/>
              <a:gd name="connsiteY4" fmla="*/ 57150 h 155739"/>
              <a:gd name="connsiteX5" fmla="*/ 136566 w 161188"/>
              <a:gd name="connsiteY5" fmla="*/ 12700 h 155739"/>
              <a:gd name="connsiteX6" fmla="*/ 114341 w 161188"/>
              <a:gd name="connsiteY6" fmla="*/ 0 h 155739"/>
              <a:gd name="connsiteX7" fmla="*/ 41 w 161188"/>
              <a:gd name="connsiteY7" fmla="*/ 22225 h 155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61188" h="155739">
                <a:moveTo>
                  <a:pt x="41" y="22225"/>
                </a:moveTo>
                <a:cubicBezTo>
                  <a:pt x="-2076" y="23283"/>
                  <a:pt x="77828" y="4762"/>
                  <a:pt x="101641" y="6350"/>
                </a:cubicBezTo>
                <a:cubicBezTo>
                  <a:pt x="125454" y="7938"/>
                  <a:pt x="133391" y="6879"/>
                  <a:pt x="142916" y="31750"/>
                </a:cubicBezTo>
                <a:cubicBezTo>
                  <a:pt x="152441" y="56621"/>
                  <a:pt x="156145" y="151342"/>
                  <a:pt x="158791" y="155575"/>
                </a:cubicBezTo>
                <a:cubicBezTo>
                  <a:pt x="161437" y="159808"/>
                  <a:pt x="162495" y="80963"/>
                  <a:pt x="158791" y="57150"/>
                </a:cubicBezTo>
                <a:cubicBezTo>
                  <a:pt x="155087" y="33338"/>
                  <a:pt x="143974" y="22225"/>
                  <a:pt x="136566" y="12700"/>
                </a:cubicBezTo>
                <a:cubicBezTo>
                  <a:pt x="129158" y="3175"/>
                  <a:pt x="131274" y="0"/>
                  <a:pt x="114341" y="0"/>
                </a:cubicBezTo>
                <a:cubicBezTo>
                  <a:pt x="97408" y="0"/>
                  <a:pt x="2158" y="21167"/>
                  <a:pt x="41" y="2222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67" name="フリーフォーム 1766">
            <a:extLst>
              <a:ext uri="{FF2B5EF4-FFF2-40B4-BE49-F238E27FC236}">
                <a16:creationId xmlns:a16="http://schemas.microsoft.com/office/drawing/2014/main" id="{4EA2EA20-18A3-0D32-52FC-BB7278735148}"/>
              </a:ext>
            </a:extLst>
          </p:cNvPr>
          <p:cNvSpPr/>
          <p:nvPr/>
        </p:nvSpPr>
        <p:spPr>
          <a:xfrm>
            <a:off x="8483511" y="8778774"/>
            <a:ext cx="84925" cy="174814"/>
          </a:xfrm>
          <a:custGeom>
            <a:avLst/>
            <a:gdLst>
              <a:gd name="connsiteX0" fmla="*/ 89 w 84925"/>
              <a:gd name="connsiteY0" fmla="*/ 101 h 174814"/>
              <a:gd name="connsiteX1" fmla="*/ 66764 w 84925"/>
              <a:gd name="connsiteY1" fmla="*/ 76301 h 174814"/>
              <a:gd name="connsiteX2" fmla="*/ 76289 w 84925"/>
              <a:gd name="connsiteY2" fmla="*/ 174726 h 174814"/>
              <a:gd name="connsiteX3" fmla="*/ 82639 w 84925"/>
              <a:gd name="connsiteY3" fmla="*/ 92176 h 174814"/>
              <a:gd name="connsiteX4" fmla="*/ 89 w 84925"/>
              <a:gd name="connsiteY4" fmla="*/ 101 h 1748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4925" h="174814">
                <a:moveTo>
                  <a:pt x="89" y="101"/>
                </a:moveTo>
                <a:cubicBezTo>
                  <a:pt x="-2557" y="-2545"/>
                  <a:pt x="54064" y="47197"/>
                  <a:pt x="66764" y="76301"/>
                </a:cubicBezTo>
                <a:cubicBezTo>
                  <a:pt x="79464" y="105405"/>
                  <a:pt x="73643" y="172080"/>
                  <a:pt x="76289" y="174726"/>
                </a:cubicBezTo>
                <a:cubicBezTo>
                  <a:pt x="78935" y="177372"/>
                  <a:pt x="89518" y="120222"/>
                  <a:pt x="82639" y="92176"/>
                </a:cubicBezTo>
                <a:cubicBezTo>
                  <a:pt x="75760" y="64130"/>
                  <a:pt x="2735" y="2747"/>
                  <a:pt x="89" y="10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68" name="フリーフォーム 1767">
            <a:extLst>
              <a:ext uri="{FF2B5EF4-FFF2-40B4-BE49-F238E27FC236}">
                <a16:creationId xmlns:a16="http://schemas.microsoft.com/office/drawing/2014/main" id="{F8AC9E8C-8BE5-D394-60C1-986203FFBEE4}"/>
              </a:ext>
            </a:extLst>
          </p:cNvPr>
          <p:cNvSpPr/>
          <p:nvPr/>
        </p:nvSpPr>
        <p:spPr>
          <a:xfrm>
            <a:off x="8483596" y="8791433"/>
            <a:ext cx="55983" cy="168704"/>
          </a:xfrm>
          <a:custGeom>
            <a:avLst/>
            <a:gdLst>
              <a:gd name="connsiteX0" fmla="*/ 4 w 55983"/>
              <a:gd name="connsiteY0" fmla="*/ 142 h 168704"/>
              <a:gd name="connsiteX1" fmla="*/ 50804 w 55983"/>
              <a:gd name="connsiteY1" fmla="*/ 111267 h 168704"/>
              <a:gd name="connsiteX2" fmla="*/ 53979 w 55983"/>
              <a:gd name="connsiteY2" fmla="*/ 168417 h 168704"/>
              <a:gd name="connsiteX3" fmla="*/ 53979 w 55983"/>
              <a:gd name="connsiteY3" fmla="*/ 89042 h 168704"/>
              <a:gd name="connsiteX4" fmla="*/ 4 w 55983"/>
              <a:gd name="connsiteY4" fmla="*/ 142 h 1687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5983" h="168704">
                <a:moveTo>
                  <a:pt x="4" y="142"/>
                </a:moveTo>
                <a:cubicBezTo>
                  <a:pt x="-525" y="3846"/>
                  <a:pt x="41808" y="83221"/>
                  <a:pt x="50804" y="111267"/>
                </a:cubicBezTo>
                <a:cubicBezTo>
                  <a:pt x="59800" y="139313"/>
                  <a:pt x="53450" y="172121"/>
                  <a:pt x="53979" y="168417"/>
                </a:cubicBezTo>
                <a:cubicBezTo>
                  <a:pt x="54508" y="164713"/>
                  <a:pt x="58212" y="112325"/>
                  <a:pt x="53979" y="89042"/>
                </a:cubicBezTo>
                <a:cubicBezTo>
                  <a:pt x="49746" y="65759"/>
                  <a:pt x="533" y="-3562"/>
                  <a:pt x="4" y="14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69" name="フリーフォーム 1768">
            <a:extLst>
              <a:ext uri="{FF2B5EF4-FFF2-40B4-BE49-F238E27FC236}">
                <a16:creationId xmlns:a16="http://schemas.microsoft.com/office/drawing/2014/main" id="{25D98AAB-9554-EECE-6653-EBD8CF47D225}"/>
              </a:ext>
            </a:extLst>
          </p:cNvPr>
          <p:cNvSpPr/>
          <p:nvPr/>
        </p:nvSpPr>
        <p:spPr>
          <a:xfrm>
            <a:off x="8409393" y="8800514"/>
            <a:ext cx="71051" cy="207083"/>
          </a:xfrm>
          <a:custGeom>
            <a:avLst/>
            <a:gdLst>
              <a:gd name="connsiteX0" fmla="*/ 1182 w 71051"/>
              <a:gd name="connsiteY0" fmla="*/ 586 h 207083"/>
              <a:gd name="connsiteX1" fmla="*/ 48807 w 71051"/>
              <a:gd name="connsiteY1" fmla="*/ 108536 h 207083"/>
              <a:gd name="connsiteX2" fmla="*/ 71032 w 71051"/>
              <a:gd name="connsiteY2" fmla="*/ 206961 h 207083"/>
              <a:gd name="connsiteX3" fmla="*/ 51982 w 71051"/>
              <a:gd name="connsiteY3" fmla="*/ 127586 h 207083"/>
              <a:gd name="connsiteX4" fmla="*/ 17057 w 71051"/>
              <a:gd name="connsiteY4" fmla="*/ 67261 h 207083"/>
              <a:gd name="connsiteX5" fmla="*/ 1182 w 71051"/>
              <a:gd name="connsiteY5" fmla="*/ 586 h 2070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051" h="207083">
                <a:moveTo>
                  <a:pt x="1182" y="586"/>
                </a:moveTo>
                <a:cubicBezTo>
                  <a:pt x="6474" y="7465"/>
                  <a:pt x="37165" y="74140"/>
                  <a:pt x="48807" y="108536"/>
                </a:cubicBezTo>
                <a:cubicBezTo>
                  <a:pt x="60449" y="142932"/>
                  <a:pt x="70503" y="203786"/>
                  <a:pt x="71032" y="206961"/>
                </a:cubicBezTo>
                <a:cubicBezTo>
                  <a:pt x="71561" y="210136"/>
                  <a:pt x="60978" y="150869"/>
                  <a:pt x="51982" y="127586"/>
                </a:cubicBezTo>
                <a:cubicBezTo>
                  <a:pt x="42986" y="104303"/>
                  <a:pt x="24465" y="85253"/>
                  <a:pt x="17057" y="67261"/>
                </a:cubicBezTo>
                <a:cubicBezTo>
                  <a:pt x="9649" y="49269"/>
                  <a:pt x="-4110" y="-6293"/>
                  <a:pt x="1182" y="58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71" name="フリーフォーム 1770">
            <a:extLst>
              <a:ext uri="{FF2B5EF4-FFF2-40B4-BE49-F238E27FC236}">
                <a16:creationId xmlns:a16="http://schemas.microsoft.com/office/drawing/2014/main" id="{6783B565-C282-CC76-8F5D-2E95DA750CCC}"/>
              </a:ext>
            </a:extLst>
          </p:cNvPr>
          <p:cNvSpPr/>
          <p:nvPr/>
        </p:nvSpPr>
        <p:spPr>
          <a:xfrm>
            <a:off x="8328003" y="8857045"/>
            <a:ext cx="212814" cy="93382"/>
          </a:xfrm>
          <a:custGeom>
            <a:avLst/>
            <a:gdLst>
              <a:gd name="connsiteX0" fmla="*/ 22 w 212814"/>
              <a:gd name="connsiteY0" fmla="*/ 67880 h 93382"/>
              <a:gd name="connsiteX1" fmla="*/ 111147 w 212814"/>
              <a:gd name="connsiteY1" fmla="*/ 13905 h 93382"/>
              <a:gd name="connsiteX2" fmla="*/ 168297 w 212814"/>
              <a:gd name="connsiteY2" fmla="*/ 10730 h 93382"/>
              <a:gd name="connsiteX3" fmla="*/ 187347 w 212814"/>
              <a:gd name="connsiteY3" fmla="*/ 20255 h 93382"/>
              <a:gd name="connsiteX4" fmla="*/ 206397 w 212814"/>
              <a:gd name="connsiteY4" fmla="*/ 52005 h 93382"/>
              <a:gd name="connsiteX5" fmla="*/ 212747 w 212814"/>
              <a:gd name="connsiteY5" fmla="*/ 93280 h 93382"/>
              <a:gd name="connsiteX6" fmla="*/ 203222 w 212814"/>
              <a:gd name="connsiteY6" fmla="*/ 39305 h 93382"/>
              <a:gd name="connsiteX7" fmla="*/ 174647 w 212814"/>
              <a:gd name="connsiteY7" fmla="*/ 4380 h 93382"/>
              <a:gd name="connsiteX8" fmla="*/ 142897 w 212814"/>
              <a:gd name="connsiteY8" fmla="*/ 1205 h 93382"/>
              <a:gd name="connsiteX9" fmla="*/ 120672 w 212814"/>
              <a:gd name="connsiteY9" fmla="*/ 10730 h 93382"/>
              <a:gd name="connsiteX10" fmla="*/ 22 w 212814"/>
              <a:gd name="connsiteY10" fmla="*/ 67880 h 933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12814" h="93382">
                <a:moveTo>
                  <a:pt x="22" y="67880"/>
                </a:moveTo>
                <a:cubicBezTo>
                  <a:pt x="-1565" y="68409"/>
                  <a:pt x="83101" y="23430"/>
                  <a:pt x="111147" y="13905"/>
                </a:cubicBezTo>
                <a:cubicBezTo>
                  <a:pt x="139193" y="4380"/>
                  <a:pt x="155597" y="9672"/>
                  <a:pt x="168297" y="10730"/>
                </a:cubicBezTo>
                <a:cubicBezTo>
                  <a:pt x="180997" y="11788"/>
                  <a:pt x="180997" y="13376"/>
                  <a:pt x="187347" y="20255"/>
                </a:cubicBezTo>
                <a:cubicBezTo>
                  <a:pt x="193697" y="27134"/>
                  <a:pt x="202164" y="39834"/>
                  <a:pt x="206397" y="52005"/>
                </a:cubicBezTo>
                <a:cubicBezTo>
                  <a:pt x="210630" y="64176"/>
                  <a:pt x="213276" y="95397"/>
                  <a:pt x="212747" y="93280"/>
                </a:cubicBezTo>
                <a:cubicBezTo>
                  <a:pt x="212218" y="91163"/>
                  <a:pt x="209572" y="54122"/>
                  <a:pt x="203222" y="39305"/>
                </a:cubicBezTo>
                <a:cubicBezTo>
                  <a:pt x="196872" y="24488"/>
                  <a:pt x="184701" y="10730"/>
                  <a:pt x="174647" y="4380"/>
                </a:cubicBezTo>
                <a:cubicBezTo>
                  <a:pt x="164593" y="-1970"/>
                  <a:pt x="151893" y="147"/>
                  <a:pt x="142897" y="1205"/>
                </a:cubicBezTo>
                <a:cubicBezTo>
                  <a:pt x="133901" y="2263"/>
                  <a:pt x="139722" y="1205"/>
                  <a:pt x="120672" y="10730"/>
                </a:cubicBezTo>
                <a:cubicBezTo>
                  <a:pt x="101622" y="20255"/>
                  <a:pt x="1609" y="67351"/>
                  <a:pt x="22" y="6788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72" name="フリーフォーム 1771">
            <a:extLst>
              <a:ext uri="{FF2B5EF4-FFF2-40B4-BE49-F238E27FC236}">
                <a16:creationId xmlns:a16="http://schemas.microsoft.com/office/drawing/2014/main" id="{4B6985A3-BCA1-E89D-11D7-8BBECB1947EB}"/>
              </a:ext>
            </a:extLst>
          </p:cNvPr>
          <p:cNvSpPr/>
          <p:nvPr/>
        </p:nvSpPr>
        <p:spPr>
          <a:xfrm>
            <a:off x="8390310" y="8868356"/>
            <a:ext cx="115541" cy="82109"/>
          </a:xfrm>
          <a:custGeom>
            <a:avLst/>
            <a:gdLst>
              <a:gd name="connsiteX0" fmla="*/ 1215 w 115541"/>
              <a:gd name="connsiteY0" fmla="*/ 81969 h 82109"/>
              <a:gd name="connsiteX1" fmla="*/ 93290 w 115541"/>
              <a:gd name="connsiteY1" fmla="*/ 21644 h 82109"/>
              <a:gd name="connsiteX2" fmla="*/ 112340 w 115541"/>
              <a:gd name="connsiteY2" fmla="*/ 81969 h 82109"/>
              <a:gd name="connsiteX3" fmla="*/ 115515 w 115541"/>
              <a:gd name="connsiteY3" fmla="*/ 5769 h 82109"/>
              <a:gd name="connsiteX4" fmla="*/ 99640 w 115541"/>
              <a:gd name="connsiteY4" fmla="*/ 8944 h 82109"/>
              <a:gd name="connsiteX5" fmla="*/ 45665 w 115541"/>
              <a:gd name="connsiteY5" fmla="*/ 37519 h 82109"/>
              <a:gd name="connsiteX6" fmla="*/ 1215 w 115541"/>
              <a:gd name="connsiteY6" fmla="*/ 81969 h 821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15541" h="82109">
                <a:moveTo>
                  <a:pt x="1215" y="81969"/>
                </a:moveTo>
                <a:cubicBezTo>
                  <a:pt x="9152" y="79323"/>
                  <a:pt x="74769" y="21644"/>
                  <a:pt x="93290" y="21644"/>
                </a:cubicBezTo>
                <a:cubicBezTo>
                  <a:pt x="111811" y="21644"/>
                  <a:pt x="108636" y="84615"/>
                  <a:pt x="112340" y="81969"/>
                </a:cubicBezTo>
                <a:cubicBezTo>
                  <a:pt x="116044" y="79323"/>
                  <a:pt x="115515" y="5769"/>
                  <a:pt x="115515" y="5769"/>
                </a:cubicBezTo>
                <a:cubicBezTo>
                  <a:pt x="113398" y="-6402"/>
                  <a:pt x="111282" y="3652"/>
                  <a:pt x="99640" y="8944"/>
                </a:cubicBezTo>
                <a:cubicBezTo>
                  <a:pt x="87998" y="14236"/>
                  <a:pt x="65244" y="25877"/>
                  <a:pt x="45665" y="37519"/>
                </a:cubicBezTo>
                <a:cubicBezTo>
                  <a:pt x="26086" y="49161"/>
                  <a:pt x="-6722" y="84615"/>
                  <a:pt x="1215" y="8196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73" name="フリーフォーム 1772">
            <a:extLst>
              <a:ext uri="{FF2B5EF4-FFF2-40B4-BE49-F238E27FC236}">
                <a16:creationId xmlns:a16="http://schemas.microsoft.com/office/drawing/2014/main" id="{E85AAC55-5E10-333F-2A38-CD028FC1C51B}"/>
              </a:ext>
            </a:extLst>
          </p:cNvPr>
          <p:cNvSpPr/>
          <p:nvPr/>
        </p:nvSpPr>
        <p:spPr>
          <a:xfrm>
            <a:off x="8457592" y="8942757"/>
            <a:ext cx="262837" cy="226658"/>
          </a:xfrm>
          <a:custGeom>
            <a:avLst/>
            <a:gdLst>
              <a:gd name="connsiteX0" fmla="*/ 608 w 262837"/>
              <a:gd name="connsiteY0" fmla="*/ 4393 h 226658"/>
              <a:gd name="connsiteX1" fmla="*/ 83158 w 262837"/>
              <a:gd name="connsiteY1" fmla="*/ 1218 h 226658"/>
              <a:gd name="connsiteX2" fmla="*/ 111733 w 262837"/>
              <a:gd name="connsiteY2" fmla="*/ 26618 h 226658"/>
              <a:gd name="connsiteX3" fmla="*/ 130783 w 262837"/>
              <a:gd name="connsiteY3" fmla="*/ 4393 h 226658"/>
              <a:gd name="connsiteX4" fmla="*/ 168883 w 262837"/>
              <a:gd name="connsiteY4" fmla="*/ 32968 h 226658"/>
              <a:gd name="connsiteX5" fmla="*/ 222858 w 262837"/>
              <a:gd name="connsiteY5" fmla="*/ 71068 h 226658"/>
              <a:gd name="connsiteX6" fmla="*/ 248258 w 262837"/>
              <a:gd name="connsiteY6" fmla="*/ 115518 h 226658"/>
              <a:gd name="connsiteX7" fmla="*/ 248258 w 262837"/>
              <a:gd name="connsiteY7" fmla="*/ 156793 h 226658"/>
              <a:gd name="connsiteX8" fmla="*/ 197458 w 262837"/>
              <a:gd name="connsiteY8" fmla="*/ 226643 h 226658"/>
              <a:gd name="connsiteX9" fmla="*/ 260958 w 262837"/>
              <a:gd name="connsiteY9" fmla="*/ 150443 h 226658"/>
              <a:gd name="connsiteX10" fmla="*/ 235558 w 262837"/>
              <a:gd name="connsiteY10" fmla="*/ 83768 h 226658"/>
              <a:gd name="connsiteX11" fmla="*/ 130783 w 262837"/>
              <a:gd name="connsiteY11" fmla="*/ 7568 h 226658"/>
              <a:gd name="connsiteX12" fmla="*/ 608 w 262837"/>
              <a:gd name="connsiteY12" fmla="*/ 4393 h 2266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262837" h="226658">
                <a:moveTo>
                  <a:pt x="608" y="4393"/>
                </a:moveTo>
                <a:cubicBezTo>
                  <a:pt x="-7329" y="3335"/>
                  <a:pt x="64637" y="-2486"/>
                  <a:pt x="83158" y="1218"/>
                </a:cubicBezTo>
                <a:cubicBezTo>
                  <a:pt x="101679" y="4922"/>
                  <a:pt x="103796" y="26089"/>
                  <a:pt x="111733" y="26618"/>
                </a:cubicBezTo>
                <a:cubicBezTo>
                  <a:pt x="119671" y="27147"/>
                  <a:pt x="121258" y="3335"/>
                  <a:pt x="130783" y="4393"/>
                </a:cubicBezTo>
                <a:cubicBezTo>
                  <a:pt x="140308" y="5451"/>
                  <a:pt x="153537" y="21856"/>
                  <a:pt x="168883" y="32968"/>
                </a:cubicBezTo>
                <a:cubicBezTo>
                  <a:pt x="184229" y="44080"/>
                  <a:pt x="209629" y="57310"/>
                  <a:pt x="222858" y="71068"/>
                </a:cubicBezTo>
                <a:cubicBezTo>
                  <a:pt x="236087" y="84826"/>
                  <a:pt x="244025" y="101231"/>
                  <a:pt x="248258" y="115518"/>
                </a:cubicBezTo>
                <a:cubicBezTo>
                  <a:pt x="252491" y="129805"/>
                  <a:pt x="256725" y="138272"/>
                  <a:pt x="248258" y="156793"/>
                </a:cubicBezTo>
                <a:cubicBezTo>
                  <a:pt x="239791" y="175314"/>
                  <a:pt x="195341" y="227701"/>
                  <a:pt x="197458" y="226643"/>
                </a:cubicBezTo>
                <a:cubicBezTo>
                  <a:pt x="199575" y="225585"/>
                  <a:pt x="254608" y="174255"/>
                  <a:pt x="260958" y="150443"/>
                </a:cubicBezTo>
                <a:cubicBezTo>
                  <a:pt x="267308" y="126631"/>
                  <a:pt x="257254" y="107581"/>
                  <a:pt x="235558" y="83768"/>
                </a:cubicBezTo>
                <a:cubicBezTo>
                  <a:pt x="213862" y="59955"/>
                  <a:pt x="166237" y="19739"/>
                  <a:pt x="130783" y="7568"/>
                </a:cubicBezTo>
                <a:cubicBezTo>
                  <a:pt x="95329" y="-4603"/>
                  <a:pt x="8545" y="5451"/>
                  <a:pt x="608" y="439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74" name="フリーフォーム 1773">
            <a:extLst>
              <a:ext uri="{FF2B5EF4-FFF2-40B4-BE49-F238E27FC236}">
                <a16:creationId xmlns:a16="http://schemas.microsoft.com/office/drawing/2014/main" id="{7506EA3A-B229-E0CF-2850-466B482B7B0C}"/>
              </a:ext>
            </a:extLst>
          </p:cNvPr>
          <p:cNvSpPr/>
          <p:nvPr/>
        </p:nvSpPr>
        <p:spPr>
          <a:xfrm>
            <a:off x="8460289" y="8964501"/>
            <a:ext cx="196361" cy="56123"/>
          </a:xfrm>
          <a:custGeom>
            <a:avLst/>
            <a:gdLst>
              <a:gd name="connsiteX0" fmla="*/ 1086 w 196361"/>
              <a:gd name="connsiteY0" fmla="*/ 1699 h 56123"/>
              <a:gd name="connsiteX1" fmla="*/ 175711 w 196361"/>
              <a:gd name="connsiteY1" fmla="*/ 39799 h 56123"/>
              <a:gd name="connsiteX2" fmla="*/ 191586 w 196361"/>
              <a:gd name="connsiteY2" fmla="*/ 55674 h 56123"/>
              <a:gd name="connsiteX3" fmla="*/ 163011 w 196361"/>
              <a:gd name="connsiteY3" fmla="*/ 23924 h 56123"/>
              <a:gd name="connsiteX4" fmla="*/ 102686 w 196361"/>
              <a:gd name="connsiteY4" fmla="*/ 8049 h 56123"/>
              <a:gd name="connsiteX5" fmla="*/ 1086 w 196361"/>
              <a:gd name="connsiteY5" fmla="*/ 1699 h 561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6361" h="56123">
                <a:moveTo>
                  <a:pt x="1086" y="1699"/>
                </a:moveTo>
                <a:cubicBezTo>
                  <a:pt x="13257" y="6991"/>
                  <a:pt x="175711" y="39799"/>
                  <a:pt x="175711" y="39799"/>
                </a:cubicBezTo>
                <a:cubicBezTo>
                  <a:pt x="207461" y="48795"/>
                  <a:pt x="193703" y="58320"/>
                  <a:pt x="191586" y="55674"/>
                </a:cubicBezTo>
                <a:cubicBezTo>
                  <a:pt x="189469" y="53028"/>
                  <a:pt x="177828" y="31862"/>
                  <a:pt x="163011" y="23924"/>
                </a:cubicBezTo>
                <a:cubicBezTo>
                  <a:pt x="148194" y="15987"/>
                  <a:pt x="122794" y="11224"/>
                  <a:pt x="102686" y="8049"/>
                </a:cubicBezTo>
                <a:cubicBezTo>
                  <a:pt x="82578" y="4874"/>
                  <a:pt x="-11085" y="-3593"/>
                  <a:pt x="1086" y="169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75" name="フリーフォーム 1774">
            <a:extLst>
              <a:ext uri="{FF2B5EF4-FFF2-40B4-BE49-F238E27FC236}">
                <a16:creationId xmlns:a16="http://schemas.microsoft.com/office/drawing/2014/main" id="{2CCA1385-D9A5-27E6-5513-C03FDD5C7837}"/>
              </a:ext>
            </a:extLst>
          </p:cNvPr>
          <p:cNvSpPr/>
          <p:nvPr/>
        </p:nvSpPr>
        <p:spPr>
          <a:xfrm>
            <a:off x="8572491" y="9010582"/>
            <a:ext cx="125980" cy="136598"/>
          </a:xfrm>
          <a:custGeom>
            <a:avLst/>
            <a:gdLst>
              <a:gd name="connsiteX0" fmla="*/ 9 w 125980"/>
              <a:gd name="connsiteY0" fmla="*/ 68 h 136598"/>
              <a:gd name="connsiteX1" fmla="*/ 101609 w 125980"/>
              <a:gd name="connsiteY1" fmla="*/ 47693 h 136598"/>
              <a:gd name="connsiteX2" fmla="*/ 114309 w 125980"/>
              <a:gd name="connsiteY2" fmla="*/ 76268 h 136598"/>
              <a:gd name="connsiteX3" fmla="*/ 69859 w 125980"/>
              <a:gd name="connsiteY3" fmla="*/ 136593 h 136598"/>
              <a:gd name="connsiteX4" fmla="*/ 123834 w 125980"/>
              <a:gd name="connsiteY4" fmla="*/ 79443 h 136598"/>
              <a:gd name="connsiteX5" fmla="*/ 107959 w 125980"/>
              <a:gd name="connsiteY5" fmla="*/ 38168 h 136598"/>
              <a:gd name="connsiteX6" fmla="*/ 9 w 125980"/>
              <a:gd name="connsiteY6" fmla="*/ 68 h 1365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5980" h="136598">
                <a:moveTo>
                  <a:pt x="9" y="68"/>
                </a:moveTo>
                <a:cubicBezTo>
                  <a:pt x="-1049" y="1656"/>
                  <a:pt x="82559" y="34993"/>
                  <a:pt x="101609" y="47693"/>
                </a:cubicBezTo>
                <a:cubicBezTo>
                  <a:pt x="120659" y="60393"/>
                  <a:pt x="119601" y="61451"/>
                  <a:pt x="114309" y="76268"/>
                </a:cubicBezTo>
                <a:cubicBezTo>
                  <a:pt x="109017" y="91085"/>
                  <a:pt x="68272" y="136064"/>
                  <a:pt x="69859" y="136593"/>
                </a:cubicBezTo>
                <a:cubicBezTo>
                  <a:pt x="71446" y="137122"/>
                  <a:pt x="117484" y="95847"/>
                  <a:pt x="123834" y="79443"/>
                </a:cubicBezTo>
                <a:cubicBezTo>
                  <a:pt x="130184" y="63039"/>
                  <a:pt x="121717" y="51397"/>
                  <a:pt x="107959" y="38168"/>
                </a:cubicBezTo>
                <a:cubicBezTo>
                  <a:pt x="94201" y="24939"/>
                  <a:pt x="1067" y="-1520"/>
                  <a:pt x="9" y="6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76" name="フリーフォーム 1775">
            <a:extLst>
              <a:ext uri="{FF2B5EF4-FFF2-40B4-BE49-F238E27FC236}">
                <a16:creationId xmlns:a16="http://schemas.microsoft.com/office/drawing/2014/main" id="{E3862E37-5EDB-B365-30F0-6C94E5565E4B}"/>
              </a:ext>
            </a:extLst>
          </p:cNvPr>
          <p:cNvSpPr/>
          <p:nvPr/>
        </p:nvSpPr>
        <p:spPr>
          <a:xfrm>
            <a:off x="8534127" y="9016832"/>
            <a:ext cx="116547" cy="108268"/>
          </a:xfrm>
          <a:custGeom>
            <a:avLst/>
            <a:gdLst>
              <a:gd name="connsiteX0" fmla="*/ 273 w 116547"/>
              <a:gd name="connsiteY0" fmla="*/ 168 h 108268"/>
              <a:gd name="connsiteX1" fmla="*/ 73298 w 116547"/>
              <a:gd name="connsiteY1" fmla="*/ 44618 h 108268"/>
              <a:gd name="connsiteX2" fmla="*/ 114573 w 116547"/>
              <a:gd name="connsiteY2" fmla="*/ 108118 h 108268"/>
              <a:gd name="connsiteX3" fmla="*/ 101873 w 116547"/>
              <a:gd name="connsiteY3" fmla="*/ 60493 h 108268"/>
              <a:gd name="connsiteX4" fmla="*/ 273 w 116547"/>
              <a:gd name="connsiteY4" fmla="*/ 168 h 1082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6547" h="108268">
                <a:moveTo>
                  <a:pt x="273" y="168"/>
                </a:moveTo>
                <a:cubicBezTo>
                  <a:pt x="-4489" y="-2478"/>
                  <a:pt x="54248" y="26626"/>
                  <a:pt x="73298" y="44618"/>
                </a:cubicBezTo>
                <a:cubicBezTo>
                  <a:pt x="92348" y="62610"/>
                  <a:pt x="109811" y="105472"/>
                  <a:pt x="114573" y="108118"/>
                </a:cubicBezTo>
                <a:cubicBezTo>
                  <a:pt x="119335" y="110764"/>
                  <a:pt x="115631" y="77955"/>
                  <a:pt x="101873" y="60493"/>
                </a:cubicBezTo>
                <a:cubicBezTo>
                  <a:pt x="88115" y="43031"/>
                  <a:pt x="5035" y="2814"/>
                  <a:pt x="273" y="16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77" name="フリーフォーム 1776">
            <a:extLst>
              <a:ext uri="{FF2B5EF4-FFF2-40B4-BE49-F238E27FC236}">
                <a16:creationId xmlns:a16="http://schemas.microsoft.com/office/drawing/2014/main" id="{3333575E-86E2-1DB3-5F69-2692263F189A}"/>
              </a:ext>
            </a:extLst>
          </p:cNvPr>
          <p:cNvSpPr/>
          <p:nvPr/>
        </p:nvSpPr>
        <p:spPr>
          <a:xfrm>
            <a:off x="8505770" y="9042145"/>
            <a:ext cx="89038" cy="203492"/>
          </a:xfrm>
          <a:custGeom>
            <a:avLst/>
            <a:gdLst>
              <a:gd name="connsiteX0" fmla="*/ 55 w 89038"/>
              <a:gd name="connsiteY0" fmla="*/ 255 h 203492"/>
              <a:gd name="connsiteX1" fmla="*/ 76255 w 89038"/>
              <a:gd name="connsiteY1" fmla="*/ 47880 h 203492"/>
              <a:gd name="connsiteX2" fmla="*/ 66730 w 89038"/>
              <a:gd name="connsiteY2" fmla="*/ 82805 h 203492"/>
              <a:gd name="connsiteX3" fmla="*/ 88955 w 89038"/>
              <a:gd name="connsiteY3" fmla="*/ 203455 h 203492"/>
              <a:gd name="connsiteX4" fmla="*/ 57205 w 89038"/>
              <a:gd name="connsiteY4" fmla="*/ 95505 h 203492"/>
              <a:gd name="connsiteX5" fmla="*/ 63555 w 89038"/>
              <a:gd name="connsiteY5" fmla="*/ 70105 h 203492"/>
              <a:gd name="connsiteX6" fmla="*/ 55 w 89038"/>
              <a:gd name="connsiteY6" fmla="*/ 255 h 2034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89038" h="203492">
                <a:moveTo>
                  <a:pt x="55" y="255"/>
                </a:moveTo>
                <a:cubicBezTo>
                  <a:pt x="2172" y="-3449"/>
                  <a:pt x="65142" y="34122"/>
                  <a:pt x="76255" y="47880"/>
                </a:cubicBezTo>
                <a:cubicBezTo>
                  <a:pt x="87368" y="61638"/>
                  <a:pt x="64613" y="56876"/>
                  <a:pt x="66730" y="82805"/>
                </a:cubicBezTo>
                <a:cubicBezTo>
                  <a:pt x="68847" y="108734"/>
                  <a:pt x="90543" y="201338"/>
                  <a:pt x="88955" y="203455"/>
                </a:cubicBezTo>
                <a:cubicBezTo>
                  <a:pt x="87367" y="205572"/>
                  <a:pt x="61438" y="117730"/>
                  <a:pt x="57205" y="95505"/>
                </a:cubicBezTo>
                <a:cubicBezTo>
                  <a:pt x="52972" y="73280"/>
                  <a:pt x="69905" y="83863"/>
                  <a:pt x="63555" y="70105"/>
                </a:cubicBezTo>
                <a:cubicBezTo>
                  <a:pt x="57205" y="56347"/>
                  <a:pt x="-2062" y="3959"/>
                  <a:pt x="55" y="25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78" name="フリーフォーム 1777">
            <a:extLst>
              <a:ext uri="{FF2B5EF4-FFF2-40B4-BE49-F238E27FC236}">
                <a16:creationId xmlns:a16="http://schemas.microsoft.com/office/drawing/2014/main" id="{9BD0A13B-F19E-090E-EA28-0D14EE900428}"/>
              </a:ext>
            </a:extLst>
          </p:cNvPr>
          <p:cNvSpPr/>
          <p:nvPr/>
        </p:nvSpPr>
        <p:spPr>
          <a:xfrm>
            <a:off x="8499459" y="9001044"/>
            <a:ext cx="101666" cy="79800"/>
          </a:xfrm>
          <a:custGeom>
            <a:avLst/>
            <a:gdLst>
              <a:gd name="connsiteX0" fmla="*/ 16 w 101666"/>
              <a:gd name="connsiteY0" fmla="*/ 81 h 79800"/>
              <a:gd name="connsiteX1" fmla="*/ 69866 w 101666"/>
              <a:gd name="connsiteY1" fmla="*/ 50881 h 79800"/>
              <a:gd name="connsiteX2" fmla="*/ 101616 w 101666"/>
              <a:gd name="connsiteY2" fmla="*/ 79456 h 79800"/>
              <a:gd name="connsiteX3" fmla="*/ 63516 w 101666"/>
              <a:gd name="connsiteY3" fmla="*/ 63581 h 79800"/>
              <a:gd name="connsiteX4" fmla="*/ 16 w 101666"/>
              <a:gd name="connsiteY4" fmla="*/ 81 h 79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1666" h="79800">
                <a:moveTo>
                  <a:pt x="16" y="81"/>
                </a:moveTo>
                <a:cubicBezTo>
                  <a:pt x="1074" y="-2036"/>
                  <a:pt x="52933" y="37652"/>
                  <a:pt x="69866" y="50881"/>
                </a:cubicBezTo>
                <a:cubicBezTo>
                  <a:pt x="86799" y="64110"/>
                  <a:pt x="102674" y="77339"/>
                  <a:pt x="101616" y="79456"/>
                </a:cubicBezTo>
                <a:cubicBezTo>
                  <a:pt x="100558" y="81573"/>
                  <a:pt x="76745" y="73635"/>
                  <a:pt x="63516" y="63581"/>
                </a:cubicBezTo>
                <a:cubicBezTo>
                  <a:pt x="50287" y="53527"/>
                  <a:pt x="-1042" y="2198"/>
                  <a:pt x="16" y="8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79" name="フリーフォーム 1778">
            <a:extLst>
              <a:ext uri="{FF2B5EF4-FFF2-40B4-BE49-F238E27FC236}">
                <a16:creationId xmlns:a16="http://schemas.microsoft.com/office/drawing/2014/main" id="{E45C3792-058F-CB35-0051-C7ECB76B1870}"/>
              </a:ext>
            </a:extLst>
          </p:cNvPr>
          <p:cNvSpPr/>
          <p:nvPr/>
        </p:nvSpPr>
        <p:spPr>
          <a:xfrm>
            <a:off x="8486735" y="8953087"/>
            <a:ext cx="110911" cy="82972"/>
          </a:xfrm>
          <a:custGeom>
            <a:avLst/>
            <a:gdLst>
              <a:gd name="connsiteX0" fmla="*/ 40 w 110911"/>
              <a:gd name="connsiteY0" fmla="*/ 82963 h 82972"/>
              <a:gd name="connsiteX1" fmla="*/ 101640 w 110911"/>
              <a:gd name="connsiteY1" fmla="*/ 51213 h 82972"/>
              <a:gd name="connsiteX2" fmla="*/ 104815 w 110911"/>
              <a:gd name="connsiteY2" fmla="*/ 413 h 82972"/>
              <a:gd name="connsiteX3" fmla="*/ 88940 w 110911"/>
              <a:gd name="connsiteY3" fmla="*/ 25813 h 82972"/>
              <a:gd name="connsiteX4" fmla="*/ 76240 w 110911"/>
              <a:gd name="connsiteY4" fmla="*/ 41688 h 82972"/>
              <a:gd name="connsiteX5" fmla="*/ 88940 w 110911"/>
              <a:gd name="connsiteY5" fmla="*/ 54388 h 82972"/>
              <a:gd name="connsiteX6" fmla="*/ 40 w 110911"/>
              <a:gd name="connsiteY6" fmla="*/ 82963 h 829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10911" h="82972">
                <a:moveTo>
                  <a:pt x="40" y="82963"/>
                </a:moveTo>
                <a:cubicBezTo>
                  <a:pt x="2157" y="82434"/>
                  <a:pt x="84178" y="64971"/>
                  <a:pt x="101640" y="51213"/>
                </a:cubicBezTo>
                <a:cubicBezTo>
                  <a:pt x="119102" y="37455"/>
                  <a:pt x="106932" y="4646"/>
                  <a:pt x="104815" y="413"/>
                </a:cubicBezTo>
                <a:cubicBezTo>
                  <a:pt x="102698" y="-3820"/>
                  <a:pt x="88940" y="25813"/>
                  <a:pt x="88940" y="25813"/>
                </a:cubicBezTo>
                <a:cubicBezTo>
                  <a:pt x="84178" y="32692"/>
                  <a:pt x="76240" y="36926"/>
                  <a:pt x="76240" y="41688"/>
                </a:cubicBezTo>
                <a:cubicBezTo>
                  <a:pt x="76240" y="46450"/>
                  <a:pt x="97407" y="48038"/>
                  <a:pt x="88940" y="54388"/>
                </a:cubicBezTo>
                <a:cubicBezTo>
                  <a:pt x="80473" y="60738"/>
                  <a:pt x="-2077" y="83492"/>
                  <a:pt x="40" y="8296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80" name="フリーフォーム 1779">
            <a:extLst>
              <a:ext uri="{FF2B5EF4-FFF2-40B4-BE49-F238E27FC236}">
                <a16:creationId xmlns:a16="http://schemas.microsoft.com/office/drawing/2014/main" id="{DF902032-2F45-5A53-6056-CE06F94A63B2}"/>
              </a:ext>
            </a:extLst>
          </p:cNvPr>
          <p:cNvSpPr/>
          <p:nvPr/>
        </p:nvSpPr>
        <p:spPr>
          <a:xfrm>
            <a:off x="8578848" y="9131294"/>
            <a:ext cx="149263" cy="281195"/>
          </a:xfrm>
          <a:custGeom>
            <a:avLst/>
            <a:gdLst>
              <a:gd name="connsiteX0" fmla="*/ 2 w 149263"/>
              <a:gd name="connsiteY0" fmla="*/ 6 h 281195"/>
              <a:gd name="connsiteX1" fmla="*/ 98427 w 149263"/>
              <a:gd name="connsiteY1" fmla="*/ 44456 h 281195"/>
              <a:gd name="connsiteX2" fmla="*/ 101602 w 149263"/>
              <a:gd name="connsiteY2" fmla="*/ 73031 h 281195"/>
              <a:gd name="connsiteX3" fmla="*/ 136527 w 149263"/>
              <a:gd name="connsiteY3" fmla="*/ 241306 h 281195"/>
              <a:gd name="connsiteX4" fmla="*/ 149227 w 149263"/>
              <a:gd name="connsiteY4" fmla="*/ 279406 h 281195"/>
              <a:gd name="connsiteX5" fmla="*/ 133352 w 149263"/>
              <a:gd name="connsiteY5" fmla="*/ 203206 h 281195"/>
              <a:gd name="connsiteX6" fmla="*/ 101602 w 149263"/>
              <a:gd name="connsiteY6" fmla="*/ 47631 h 281195"/>
              <a:gd name="connsiteX7" fmla="*/ 2 w 149263"/>
              <a:gd name="connsiteY7" fmla="*/ 6 h 2811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49263" h="281195">
                <a:moveTo>
                  <a:pt x="2" y="6"/>
                </a:moveTo>
                <a:cubicBezTo>
                  <a:pt x="-527" y="-523"/>
                  <a:pt x="81494" y="32285"/>
                  <a:pt x="98427" y="44456"/>
                </a:cubicBezTo>
                <a:cubicBezTo>
                  <a:pt x="115360" y="56627"/>
                  <a:pt x="95252" y="40223"/>
                  <a:pt x="101602" y="73031"/>
                </a:cubicBezTo>
                <a:cubicBezTo>
                  <a:pt x="107952" y="105839"/>
                  <a:pt x="128590" y="206910"/>
                  <a:pt x="136527" y="241306"/>
                </a:cubicBezTo>
                <a:cubicBezTo>
                  <a:pt x="144464" y="275702"/>
                  <a:pt x="149756" y="285756"/>
                  <a:pt x="149227" y="279406"/>
                </a:cubicBezTo>
                <a:cubicBezTo>
                  <a:pt x="148698" y="273056"/>
                  <a:pt x="141290" y="241835"/>
                  <a:pt x="133352" y="203206"/>
                </a:cubicBezTo>
                <a:cubicBezTo>
                  <a:pt x="125415" y="164577"/>
                  <a:pt x="115889" y="80968"/>
                  <a:pt x="101602" y="47631"/>
                </a:cubicBezTo>
                <a:cubicBezTo>
                  <a:pt x="87315" y="14294"/>
                  <a:pt x="531" y="535"/>
                  <a:pt x="2" y="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81" name="フリーフォーム 1780">
            <a:extLst>
              <a:ext uri="{FF2B5EF4-FFF2-40B4-BE49-F238E27FC236}">
                <a16:creationId xmlns:a16="http://schemas.microsoft.com/office/drawing/2014/main" id="{BD49A9A9-F7F0-4E6C-4996-4D0F75A7900A}"/>
              </a:ext>
            </a:extLst>
          </p:cNvPr>
          <p:cNvSpPr/>
          <p:nvPr/>
        </p:nvSpPr>
        <p:spPr>
          <a:xfrm>
            <a:off x="8571868" y="9092265"/>
            <a:ext cx="90825" cy="134305"/>
          </a:xfrm>
          <a:custGeom>
            <a:avLst/>
            <a:gdLst>
              <a:gd name="connsiteX0" fmla="*/ 632 w 90825"/>
              <a:gd name="connsiteY0" fmla="*/ 935 h 134305"/>
              <a:gd name="connsiteX1" fmla="*/ 6982 w 90825"/>
              <a:gd name="connsiteY1" fmla="*/ 61260 h 134305"/>
              <a:gd name="connsiteX2" fmla="*/ 16507 w 90825"/>
              <a:gd name="connsiteY2" fmla="*/ 105710 h 134305"/>
              <a:gd name="connsiteX3" fmla="*/ 60957 w 90825"/>
              <a:gd name="connsiteY3" fmla="*/ 121585 h 134305"/>
              <a:gd name="connsiteX4" fmla="*/ 86357 w 90825"/>
              <a:gd name="connsiteY4" fmla="*/ 127935 h 134305"/>
              <a:gd name="connsiteX5" fmla="*/ 86357 w 90825"/>
              <a:gd name="connsiteY5" fmla="*/ 77135 h 134305"/>
              <a:gd name="connsiteX6" fmla="*/ 86357 w 90825"/>
              <a:gd name="connsiteY6" fmla="*/ 115235 h 134305"/>
              <a:gd name="connsiteX7" fmla="*/ 26032 w 90825"/>
              <a:gd name="connsiteY7" fmla="*/ 134285 h 134305"/>
              <a:gd name="connsiteX8" fmla="*/ 22857 w 90825"/>
              <a:gd name="connsiteY8" fmla="*/ 112060 h 134305"/>
              <a:gd name="connsiteX9" fmla="*/ 632 w 90825"/>
              <a:gd name="connsiteY9" fmla="*/ 935 h 1343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90825" h="134305">
                <a:moveTo>
                  <a:pt x="632" y="935"/>
                </a:moveTo>
                <a:cubicBezTo>
                  <a:pt x="-2014" y="-7532"/>
                  <a:pt x="4336" y="43797"/>
                  <a:pt x="6982" y="61260"/>
                </a:cubicBezTo>
                <a:cubicBezTo>
                  <a:pt x="9628" y="78723"/>
                  <a:pt x="7511" y="95656"/>
                  <a:pt x="16507" y="105710"/>
                </a:cubicBezTo>
                <a:cubicBezTo>
                  <a:pt x="25503" y="115764"/>
                  <a:pt x="49315" y="117881"/>
                  <a:pt x="60957" y="121585"/>
                </a:cubicBezTo>
                <a:cubicBezTo>
                  <a:pt x="72599" y="125289"/>
                  <a:pt x="82124" y="135343"/>
                  <a:pt x="86357" y="127935"/>
                </a:cubicBezTo>
                <a:cubicBezTo>
                  <a:pt x="90590" y="120527"/>
                  <a:pt x="86357" y="77135"/>
                  <a:pt x="86357" y="77135"/>
                </a:cubicBezTo>
                <a:cubicBezTo>
                  <a:pt x="86357" y="75018"/>
                  <a:pt x="96411" y="105710"/>
                  <a:pt x="86357" y="115235"/>
                </a:cubicBezTo>
                <a:cubicBezTo>
                  <a:pt x="76303" y="124760"/>
                  <a:pt x="36615" y="134814"/>
                  <a:pt x="26032" y="134285"/>
                </a:cubicBezTo>
                <a:cubicBezTo>
                  <a:pt x="15449" y="133756"/>
                  <a:pt x="24974" y="130052"/>
                  <a:pt x="22857" y="112060"/>
                </a:cubicBezTo>
                <a:cubicBezTo>
                  <a:pt x="20740" y="94068"/>
                  <a:pt x="3278" y="9402"/>
                  <a:pt x="632" y="93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82" name="フリーフォーム 1781">
            <a:extLst>
              <a:ext uri="{FF2B5EF4-FFF2-40B4-BE49-F238E27FC236}">
                <a16:creationId xmlns:a16="http://schemas.microsoft.com/office/drawing/2014/main" id="{52AF3857-EF61-6E66-4D6A-98EB5E6B9873}"/>
              </a:ext>
            </a:extLst>
          </p:cNvPr>
          <p:cNvSpPr/>
          <p:nvPr/>
        </p:nvSpPr>
        <p:spPr>
          <a:xfrm>
            <a:off x="8562950" y="9118541"/>
            <a:ext cx="98013" cy="3469"/>
          </a:xfrm>
          <a:custGeom>
            <a:avLst/>
            <a:gdLst>
              <a:gd name="connsiteX0" fmla="*/ 25 w 98013"/>
              <a:gd name="connsiteY0" fmla="*/ 3234 h 3469"/>
              <a:gd name="connsiteX1" fmla="*/ 92100 w 98013"/>
              <a:gd name="connsiteY1" fmla="*/ 3234 h 3469"/>
              <a:gd name="connsiteX2" fmla="*/ 82575 w 98013"/>
              <a:gd name="connsiteY2" fmla="*/ 59 h 3469"/>
              <a:gd name="connsiteX3" fmla="*/ 25 w 98013"/>
              <a:gd name="connsiteY3" fmla="*/ 3234 h 34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8013" h="3469">
                <a:moveTo>
                  <a:pt x="25" y="3234"/>
                </a:moveTo>
                <a:cubicBezTo>
                  <a:pt x="1612" y="3763"/>
                  <a:pt x="92100" y="3234"/>
                  <a:pt x="92100" y="3234"/>
                </a:cubicBezTo>
                <a:cubicBezTo>
                  <a:pt x="105858" y="2705"/>
                  <a:pt x="92629" y="588"/>
                  <a:pt x="82575" y="59"/>
                </a:cubicBezTo>
                <a:cubicBezTo>
                  <a:pt x="72521" y="-470"/>
                  <a:pt x="-1562" y="2705"/>
                  <a:pt x="25" y="323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83" name="フリーフォーム 1782">
            <a:extLst>
              <a:ext uri="{FF2B5EF4-FFF2-40B4-BE49-F238E27FC236}">
                <a16:creationId xmlns:a16="http://schemas.microsoft.com/office/drawing/2014/main" id="{90E7AC36-02ED-E009-5A76-A57CF0B565AA}"/>
              </a:ext>
            </a:extLst>
          </p:cNvPr>
          <p:cNvSpPr/>
          <p:nvPr/>
        </p:nvSpPr>
        <p:spPr>
          <a:xfrm>
            <a:off x="8566136" y="9210646"/>
            <a:ext cx="149889" cy="207476"/>
          </a:xfrm>
          <a:custGeom>
            <a:avLst/>
            <a:gdLst>
              <a:gd name="connsiteX0" fmla="*/ 14 w 149889"/>
              <a:gd name="connsiteY0" fmla="*/ 29 h 207476"/>
              <a:gd name="connsiteX1" fmla="*/ 73039 w 149889"/>
              <a:gd name="connsiteY1" fmla="*/ 41304 h 207476"/>
              <a:gd name="connsiteX2" fmla="*/ 101614 w 149889"/>
              <a:gd name="connsiteY2" fmla="*/ 142904 h 207476"/>
              <a:gd name="connsiteX3" fmla="*/ 149239 w 149889"/>
              <a:gd name="connsiteY3" fmla="*/ 206404 h 207476"/>
              <a:gd name="connsiteX4" fmla="*/ 127014 w 149889"/>
              <a:gd name="connsiteY4" fmla="*/ 177829 h 207476"/>
              <a:gd name="connsiteX5" fmla="*/ 95264 w 149889"/>
              <a:gd name="connsiteY5" fmla="*/ 114329 h 207476"/>
              <a:gd name="connsiteX6" fmla="*/ 88914 w 149889"/>
              <a:gd name="connsiteY6" fmla="*/ 54004 h 207476"/>
              <a:gd name="connsiteX7" fmla="*/ 79389 w 149889"/>
              <a:gd name="connsiteY7" fmla="*/ 34954 h 207476"/>
              <a:gd name="connsiteX8" fmla="*/ 14 w 149889"/>
              <a:gd name="connsiteY8" fmla="*/ 29 h 2074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9889" h="207476">
                <a:moveTo>
                  <a:pt x="14" y="29"/>
                </a:moveTo>
                <a:cubicBezTo>
                  <a:pt x="-1044" y="1087"/>
                  <a:pt x="56106" y="17492"/>
                  <a:pt x="73039" y="41304"/>
                </a:cubicBezTo>
                <a:cubicBezTo>
                  <a:pt x="89972" y="65117"/>
                  <a:pt x="88914" y="115387"/>
                  <a:pt x="101614" y="142904"/>
                </a:cubicBezTo>
                <a:cubicBezTo>
                  <a:pt x="114314" y="170421"/>
                  <a:pt x="145006" y="200583"/>
                  <a:pt x="149239" y="206404"/>
                </a:cubicBezTo>
                <a:cubicBezTo>
                  <a:pt x="153472" y="212225"/>
                  <a:pt x="136010" y="193175"/>
                  <a:pt x="127014" y="177829"/>
                </a:cubicBezTo>
                <a:cubicBezTo>
                  <a:pt x="118018" y="162483"/>
                  <a:pt x="101614" y="134966"/>
                  <a:pt x="95264" y="114329"/>
                </a:cubicBezTo>
                <a:cubicBezTo>
                  <a:pt x="88914" y="93692"/>
                  <a:pt x="88914" y="54004"/>
                  <a:pt x="88914" y="54004"/>
                </a:cubicBezTo>
                <a:cubicBezTo>
                  <a:pt x="86268" y="40775"/>
                  <a:pt x="88385" y="43421"/>
                  <a:pt x="79389" y="34954"/>
                </a:cubicBezTo>
                <a:cubicBezTo>
                  <a:pt x="70393" y="26487"/>
                  <a:pt x="1072" y="-1029"/>
                  <a:pt x="14" y="2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84" name="フリーフォーム 1783">
            <a:extLst>
              <a:ext uri="{FF2B5EF4-FFF2-40B4-BE49-F238E27FC236}">
                <a16:creationId xmlns:a16="http://schemas.microsoft.com/office/drawing/2014/main" id="{878E9221-2F13-C457-FA7F-076097488D9F}"/>
              </a:ext>
            </a:extLst>
          </p:cNvPr>
          <p:cNvSpPr/>
          <p:nvPr/>
        </p:nvSpPr>
        <p:spPr>
          <a:xfrm>
            <a:off x="8612740" y="9169067"/>
            <a:ext cx="96884" cy="95623"/>
          </a:xfrm>
          <a:custGeom>
            <a:avLst/>
            <a:gdLst>
              <a:gd name="connsiteX0" fmla="*/ 96285 w 96884"/>
              <a:gd name="connsiteY0" fmla="*/ 333 h 95623"/>
              <a:gd name="connsiteX1" fmla="*/ 1035 w 96884"/>
              <a:gd name="connsiteY1" fmla="*/ 92408 h 95623"/>
              <a:gd name="connsiteX2" fmla="*/ 45485 w 96884"/>
              <a:gd name="connsiteY2" fmla="*/ 73358 h 95623"/>
              <a:gd name="connsiteX3" fmla="*/ 42310 w 96884"/>
              <a:gd name="connsiteY3" fmla="*/ 60658 h 95623"/>
              <a:gd name="connsiteX4" fmla="*/ 96285 w 96884"/>
              <a:gd name="connsiteY4" fmla="*/ 333 h 956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6884" h="95623">
                <a:moveTo>
                  <a:pt x="96285" y="333"/>
                </a:moveTo>
                <a:cubicBezTo>
                  <a:pt x="89406" y="5625"/>
                  <a:pt x="9502" y="80237"/>
                  <a:pt x="1035" y="92408"/>
                </a:cubicBezTo>
                <a:cubicBezTo>
                  <a:pt x="-7432" y="104579"/>
                  <a:pt x="38606" y="78650"/>
                  <a:pt x="45485" y="73358"/>
                </a:cubicBezTo>
                <a:cubicBezTo>
                  <a:pt x="52364" y="68066"/>
                  <a:pt x="35960" y="67008"/>
                  <a:pt x="42310" y="60658"/>
                </a:cubicBezTo>
                <a:cubicBezTo>
                  <a:pt x="48660" y="54308"/>
                  <a:pt x="103164" y="-4959"/>
                  <a:pt x="96285" y="33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85" name="フリーフォーム 1784">
            <a:extLst>
              <a:ext uri="{FF2B5EF4-FFF2-40B4-BE49-F238E27FC236}">
                <a16:creationId xmlns:a16="http://schemas.microsoft.com/office/drawing/2014/main" id="{0B15EAE0-B9B2-49CB-8A56-B6F747664F93}"/>
              </a:ext>
            </a:extLst>
          </p:cNvPr>
          <p:cNvSpPr/>
          <p:nvPr/>
        </p:nvSpPr>
        <p:spPr>
          <a:xfrm>
            <a:off x="8651808" y="9267632"/>
            <a:ext cx="72512" cy="95443"/>
          </a:xfrm>
          <a:custGeom>
            <a:avLst/>
            <a:gdLst>
              <a:gd name="connsiteX0" fmla="*/ 67 w 72512"/>
              <a:gd name="connsiteY0" fmla="*/ 193 h 95443"/>
              <a:gd name="connsiteX1" fmla="*/ 54042 w 72512"/>
              <a:gd name="connsiteY1" fmla="*/ 25593 h 95443"/>
              <a:gd name="connsiteX2" fmla="*/ 47692 w 72512"/>
              <a:gd name="connsiteY2" fmla="*/ 57343 h 95443"/>
              <a:gd name="connsiteX3" fmla="*/ 25467 w 72512"/>
              <a:gd name="connsiteY3" fmla="*/ 95443 h 95443"/>
              <a:gd name="connsiteX4" fmla="*/ 66742 w 72512"/>
              <a:gd name="connsiteY4" fmla="*/ 57343 h 95443"/>
              <a:gd name="connsiteX5" fmla="*/ 66742 w 72512"/>
              <a:gd name="connsiteY5" fmla="*/ 16068 h 95443"/>
              <a:gd name="connsiteX6" fmla="*/ 67 w 72512"/>
              <a:gd name="connsiteY6" fmla="*/ 193 h 954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72512" h="95443">
                <a:moveTo>
                  <a:pt x="67" y="193"/>
                </a:moveTo>
                <a:cubicBezTo>
                  <a:pt x="-2050" y="1781"/>
                  <a:pt x="46105" y="16068"/>
                  <a:pt x="54042" y="25593"/>
                </a:cubicBezTo>
                <a:cubicBezTo>
                  <a:pt x="61979" y="35118"/>
                  <a:pt x="52454" y="45701"/>
                  <a:pt x="47692" y="57343"/>
                </a:cubicBezTo>
                <a:cubicBezTo>
                  <a:pt x="42930" y="68985"/>
                  <a:pt x="22292" y="95443"/>
                  <a:pt x="25467" y="95443"/>
                </a:cubicBezTo>
                <a:cubicBezTo>
                  <a:pt x="28642" y="95443"/>
                  <a:pt x="59863" y="70572"/>
                  <a:pt x="66742" y="57343"/>
                </a:cubicBezTo>
                <a:cubicBezTo>
                  <a:pt x="73621" y="44114"/>
                  <a:pt x="75209" y="25064"/>
                  <a:pt x="66742" y="16068"/>
                </a:cubicBezTo>
                <a:cubicBezTo>
                  <a:pt x="58275" y="7072"/>
                  <a:pt x="2184" y="-1395"/>
                  <a:pt x="67" y="19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86" name="フリーフォーム 1785">
            <a:extLst>
              <a:ext uri="{FF2B5EF4-FFF2-40B4-BE49-F238E27FC236}">
                <a16:creationId xmlns:a16="http://schemas.microsoft.com/office/drawing/2014/main" id="{4278BD32-8EFB-C144-D830-3F759E0A270F}"/>
              </a:ext>
            </a:extLst>
          </p:cNvPr>
          <p:cNvSpPr/>
          <p:nvPr/>
        </p:nvSpPr>
        <p:spPr>
          <a:xfrm>
            <a:off x="8190339" y="8775213"/>
            <a:ext cx="126407" cy="80800"/>
          </a:xfrm>
          <a:custGeom>
            <a:avLst/>
            <a:gdLst>
              <a:gd name="connsiteX0" fmla="*/ 1161 w 126407"/>
              <a:gd name="connsiteY0" fmla="*/ 79862 h 80800"/>
              <a:gd name="connsiteX1" fmla="*/ 124986 w 126407"/>
              <a:gd name="connsiteY1" fmla="*/ 487 h 80800"/>
              <a:gd name="connsiteX2" fmla="*/ 64661 w 126407"/>
              <a:gd name="connsiteY2" fmla="*/ 44937 h 80800"/>
              <a:gd name="connsiteX3" fmla="*/ 7511 w 126407"/>
              <a:gd name="connsiteY3" fmla="*/ 13187 h 80800"/>
              <a:gd name="connsiteX4" fmla="*/ 61486 w 126407"/>
              <a:gd name="connsiteY4" fmla="*/ 41762 h 80800"/>
              <a:gd name="connsiteX5" fmla="*/ 1161 w 126407"/>
              <a:gd name="connsiteY5" fmla="*/ 79862 h 80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26407" h="80800">
                <a:moveTo>
                  <a:pt x="1161" y="79862"/>
                </a:moveTo>
                <a:lnTo>
                  <a:pt x="124986" y="487"/>
                </a:lnTo>
                <a:cubicBezTo>
                  <a:pt x="135569" y="-5334"/>
                  <a:pt x="84240" y="42820"/>
                  <a:pt x="64661" y="44937"/>
                </a:cubicBezTo>
                <a:cubicBezTo>
                  <a:pt x="45082" y="47054"/>
                  <a:pt x="8040" y="13716"/>
                  <a:pt x="7511" y="13187"/>
                </a:cubicBezTo>
                <a:cubicBezTo>
                  <a:pt x="6982" y="12658"/>
                  <a:pt x="67307" y="29591"/>
                  <a:pt x="61486" y="41762"/>
                </a:cubicBezTo>
                <a:cubicBezTo>
                  <a:pt x="55665" y="53933"/>
                  <a:pt x="-9422" y="86741"/>
                  <a:pt x="1161" y="7986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87" name="フリーフォーム 1786">
            <a:extLst>
              <a:ext uri="{FF2B5EF4-FFF2-40B4-BE49-F238E27FC236}">
                <a16:creationId xmlns:a16="http://schemas.microsoft.com/office/drawing/2014/main" id="{6499E373-6367-EC71-024A-1503B99AE5E4}"/>
              </a:ext>
            </a:extLst>
          </p:cNvPr>
          <p:cNvSpPr/>
          <p:nvPr/>
        </p:nvSpPr>
        <p:spPr>
          <a:xfrm>
            <a:off x="8661398" y="9121714"/>
            <a:ext cx="120821" cy="171572"/>
          </a:xfrm>
          <a:custGeom>
            <a:avLst/>
            <a:gdLst>
              <a:gd name="connsiteX0" fmla="*/ 2 w 120821"/>
              <a:gd name="connsiteY0" fmla="*/ 61 h 171572"/>
              <a:gd name="connsiteX1" fmla="*/ 101602 w 120821"/>
              <a:gd name="connsiteY1" fmla="*/ 79436 h 171572"/>
              <a:gd name="connsiteX2" fmla="*/ 120652 w 120821"/>
              <a:gd name="connsiteY2" fmla="*/ 171511 h 171572"/>
              <a:gd name="connsiteX3" fmla="*/ 98427 w 120821"/>
              <a:gd name="connsiteY3" fmla="*/ 92136 h 171572"/>
              <a:gd name="connsiteX4" fmla="*/ 2 w 120821"/>
              <a:gd name="connsiteY4" fmla="*/ 61 h 1715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0821" h="171572">
                <a:moveTo>
                  <a:pt x="2" y="61"/>
                </a:moveTo>
                <a:cubicBezTo>
                  <a:pt x="531" y="-2056"/>
                  <a:pt x="81494" y="50861"/>
                  <a:pt x="101602" y="79436"/>
                </a:cubicBezTo>
                <a:cubicBezTo>
                  <a:pt x="121710" y="108011"/>
                  <a:pt x="121181" y="169394"/>
                  <a:pt x="120652" y="171511"/>
                </a:cubicBezTo>
                <a:cubicBezTo>
                  <a:pt x="120123" y="173628"/>
                  <a:pt x="119065" y="120182"/>
                  <a:pt x="98427" y="92136"/>
                </a:cubicBezTo>
                <a:cubicBezTo>
                  <a:pt x="77790" y="64090"/>
                  <a:pt x="-527" y="2178"/>
                  <a:pt x="2" y="6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88" name="フリーフォーム 1787">
            <a:extLst>
              <a:ext uri="{FF2B5EF4-FFF2-40B4-BE49-F238E27FC236}">
                <a16:creationId xmlns:a16="http://schemas.microsoft.com/office/drawing/2014/main" id="{9E8E299D-F079-B6CA-CA88-19F469E7B03E}"/>
              </a:ext>
            </a:extLst>
          </p:cNvPr>
          <p:cNvSpPr/>
          <p:nvPr/>
        </p:nvSpPr>
        <p:spPr>
          <a:xfrm>
            <a:off x="8193108" y="8808960"/>
            <a:ext cx="207885" cy="55796"/>
          </a:xfrm>
          <a:custGeom>
            <a:avLst/>
            <a:gdLst>
              <a:gd name="connsiteX0" fmla="*/ 1567 w 207885"/>
              <a:gd name="connsiteY0" fmla="*/ 55640 h 55796"/>
              <a:gd name="connsiteX1" fmla="*/ 204767 w 207885"/>
              <a:gd name="connsiteY1" fmla="*/ 1665 h 55796"/>
              <a:gd name="connsiteX2" fmla="*/ 115867 w 207885"/>
              <a:gd name="connsiteY2" fmla="*/ 17540 h 55796"/>
              <a:gd name="connsiteX3" fmla="*/ 1567 w 207885"/>
              <a:gd name="connsiteY3" fmla="*/ 55640 h 557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7885" h="55796">
                <a:moveTo>
                  <a:pt x="1567" y="55640"/>
                </a:moveTo>
                <a:cubicBezTo>
                  <a:pt x="16384" y="52994"/>
                  <a:pt x="185717" y="8015"/>
                  <a:pt x="204767" y="1665"/>
                </a:cubicBezTo>
                <a:cubicBezTo>
                  <a:pt x="223817" y="-4685"/>
                  <a:pt x="150792" y="8544"/>
                  <a:pt x="115867" y="17540"/>
                </a:cubicBezTo>
                <a:cubicBezTo>
                  <a:pt x="80942" y="26536"/>
                  <a:pt x="-13250" y="58286"/>
                  <a:pt x="1567" y="5564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89" name="フリーフォーム 1788">
            <a:extLst>
              <a:ext uri="{FF2B5EF4-FFF2-40B4-BE49-F238E27FC236}">
                <a16:creationId xmlns:a16="http://schemas.microsoft.com/office/drawing/2014/main" id="{C84994F0-E616-B3D0-E5C1-3FA1352C335D}"/>
              </a:ext>
            </a:extLst>
          </p:cNvPr>
          <p:cNvSpPr/>
          <p:nvPr/>
        </p:nvSpPr>
        <p:spPr>
          <a:xfrm>
            <a:off x="8028987" y="8985098"/>
            <a:ext cx="76852" cy="197002"/>
          </a:xfrm>
          <a:custGeom>
            <a:avLst/>
            <a:gdLst>
              <a:gd name="connsiteX0" fmla="*/ 76788 w 76852"/>
              <a:gd name="connsiteY0" fmla="*/ 152 h 197002"/>
              <a:gd name="connsiteX1" fmla="*/ 16463 w 76852"/>
              <a:gd name="connsiteY1" fmla="*/ 63652 h 197002"/>
              <a:gd name="connsiteX2" fmla="*/ 3763 w 76852"/>
              <a:gd name="connsiteY2" fmla="*/ 117627 h 197002"/>
              <a:gd name="connsiteX3" fmla="*/ 3763 w 76852"/>
              <a:gd name="connsiteY3" fmla="*/ 197002 h 197002"/>
              <a:gd name="connsiteX4" fmla="*/ 3763 w 76852"/>
              <a:gd name="connsiteY4" fmla="*/ 82702 h 197002"/>
              <a:gd name="connsiteX5" fmla="*/ 76788 w 76852"/>
              <a:gd name="connsiteY5" fmla="*/ 152 h 1970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6852" h="197002">
                <a:moveTo>
                  <a:pt x="76788" y="152"/>
                </a:moveTo>
                <a:cubicBezTo>
                  <a:pt x="78905" y="-3023"/>
                  <a:pt x="28634" y="44073"/>
                  <a:pt x="16463" y="63652"/>
                </a:cubicBezTo>
                <a:cubicBezTo>
                  <a:pt x="4292" y="83231"/>
                  <a:pt x="5880" y="95402"/>
                  <a:pt x="3763" y="117627"/>
                </a:cubicBezTo>
                <a:cubicBezTo>
                  <a:pt x="1646" y="139852"/>
                  <a:pt x="3763" y="197002"/>
                  <a:pt x="3763" y="197002"/>
                </a:cubicBezTo>
                <a:cubicBezTo>
                  <a:pt x="3763" y="191181"/>
                  <a:pt x="-4704" y="111277"/>
                  <a:pt x="3763" y="82702"/>
                </a:cubicBezTo>
                <a:cubicBezTo>
                  <a:pt x="12230" y="54127"/>
                  <a:pt x="74671" y="3327"/>
                  <a:pt x="76788" y="15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90" name="フリーフォーム 1789">
            <a:extLst>
              <a:ext uri="{FF2B5EF4-FFF2-40B4-BE49-F238E27FC236}">
                <a16:creationId xmlns:a16="http://schemas.microsoft.com/office/drawing/2014/main" id="{75914749-B8C3-E005-2562-A1EA24B0C380}"/>
              </a:ext>
            </a:extLst>
          </p:cNvPr>
          <p:cNvSpPr/>
          <p:nvPr/>
        </p:nvSpPr>
        <p:spPr>
          <a:xfrm>
            <a:off x="8136540" y="9029623"/>
            <a:ext cx="35936" cy="171545"/>
          </a:xfrm>
          <a:custGeom>
            <a:avLst/>
            <a:gdLst>
              <a:gd name="connsiteX0" fmla="*/ 35910 w 35936"/>
              <a:gd name="connsiteY0" fmla="*/ 77 h 171545"/>
              <a:gd name="connsiteX1" fmla="*/ 985 w 35936"/>
              <a:gd name="connsiteY1" fmla="*/ 57227 h 171545"/>
              <a:gd name="connsiteX2" fmla="*/ 10510 w 35936"/>
              <a:gd name="connsiteY2" fmla="*/ 104852 h 171545"/>
              <a:gd name="connsiteX3" fmla="*/ 20035 w 35936"/>
              <a:gd name="connsiteY3" fmla="*/ 171527 h 171545"/>
              <a:gd name="connsiteX4" fmla="*/ 16860 w 35936"/>
              <a:gd name="connsiteY4" fmla="*/ 111202 h 171545"/>
              <a:gd name="connsiteX5" fmla="*/ 7335 w 35936"/>
              <a:gd name="connsiteY5" fmla="*/ 69927 h 171545"/>
              <a:gd name="connsiteX6" fmla="*/ 35910 w 35936"/>
              <a:gd name="connsiteY6" fmla="*/ 77 h 1715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5936" h="171545">
                <a:moveTo>
                  <a:pt x="35910" y="77"/>
                </a:moveTo>
                <a:cubicBezTo>
                  <a:pt x="34852" y="-2040"/>
                  <a:pt x="5218" y="39765"/>
                  <a:pt x="985" y="57227"/>
                </a:cubicBezTo>
                <a:cubicBezTo>
                  <a:pt x="-3248" y="74689"/>
                  <a:pt x="7335" y="85802"/>
                  <a:pt x="10510" y="104852"/>
                </a:cubicBezTo>
                <a:cubicBezTo>
                  <a:pt x="13685" y="123902"/>
                  <a:pt x="18977" y="170469"/>
                  <a:pt x="20035" y="171527"/>
                </a:cubicBezTo>
                <a:cubicBezTo>
                  <a:pt x="21093" y="172585"/>
                  <a:pt x="18977" y="128135"/>
                  <a:pt x="16860" y="111202"/>
                </a:cubicBezTo>
                <a:cubicBezTo>
                  <a:pt x="14743" y="94269"/>
                  <a:pt x="8393" y="84214"/>
                  <a:pt x="7335" y="69927"/>
                </a:cubicBezTo>
                <a:cubicBezTo>
                  <a:pt x="6277" y="55640"/>
                  <a:pt x="36968" y="2194"/>
                  <a:pt x="35910" y="7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91" name="フリーフォーム 1790">
            <a:extLst>
              <a:ext uri="{FF2B5EF4-FFF2-40B4-BE49-F238E27FC236}">
                <a16:creationId xmlns:a16="http://schemas.microsoft.com/office/drawing/2014/main" id="{C4F9F4BD-E0E3-3DD9-1CF7-5F45336EEE1A}"/>
              </a:ext>
            </a:extLst>
          </p:cNvPr>
          <p:cNvSpPr/>
          <p:nvPr/>
        </p:nvSpPr>
        <p:spPr>
          <a:xfrm>
            <a:off x="8393268" y="9188290"/>
            <a:ext cx="71360" cy="209982"/>
          </a:xfrm>
          <a:custGeom>
            <a:avLst/>
            <a:gdLst>
              <a:gd name="connsiteX0" fmla="*/ 71282 w 71360"/>
              <a:gd name="connsiteY0" fmla="*/ 160 h 209982"/>
              <a:gd name="connsiteX1" fmla="*/ 20482 w 71360"/>
              <a:gd name="connsiteY1" fmla="*/ 111285 h 209982"/>
              <a:gd name="connsiteX2" fmla="*/ 1432 w 71360"/>
              <a:gd name="connsiteY2" fmla="*/ 209710 h 209982"/>
              <a:gd name="connsiteX3" fmla="*/ 7782 w 71360"/>
              <a:gd name="connsiteY3" fmla="*/ 136685 h 209982"/>
              <a:gd name="connsiteX4" fmla="*/ 71282 w 71360"/>
              <a:gd name="connsiteY4" fmla="*/ 160 h 2099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1360" h="209982">
                <a:moveTo>
                  <a:pt x="71282" y="160"/>
                </a:moveTo>
                <a:cubicBezTo>
                  <a:pt x="73399" y="-4073"/>
                  <a:pt x="32124" y="76360"/>
                  <a:pt x="20482" y="111285"/>
                </a:cubicBezTo>
                <a:cubicBezTo>
                  <a:pt x="8840" y="146210"/>
                  <a:pt x="3549" y="205477"/>
                  <a:pt x="1432" y="209710"/>
                </a:cubicBezTo>
                <a:cubicBezTo>
                  <a:pt x="-685" y="213943"/>
                  <a:pt x="-1743" y="167906"/>
                  <a:pt x="7782" y="136685"/>
                </a:cubicBezTo>
                <a:cubicBezTo>
                  <a:pt x="17307" y="105464"/>
                  <a:pt x="69165" y="4393"/>
                  <a:pt x="71282" y="16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92" name="フリーフォーム 1791">
            <a:extLst>
              <a:ext uri="{FF2B5EF4-FFF2-40B4-BE49-F238E27FC236}">
                <a16:creationId xmlns:a16="http://schemas.microsoft.com/office/drawing/2014/main" id="{135C6F1C-8100-9102-E0D1-191A99A5C137}"/>
              </a:ext>
            </a:extLst>
          </p:cNvPr>
          <p:cNvSpPr/>
          <p:nvPr/>
        </p:nvSpPr>
        <p:spPr>
          <a:xfrm>
            <a:off x="8303819" y="9082861"/>
            <a:ext cx="56044" cy="149552"/>
          </a:xfrm>
          <a:custGeom>
            <a:avLst/>
            <a:gdLst>
              <a:gd name="connsiteX0" fmla="*/ 55956 w 56044"/>
              <a:gd name="connsiteY0" fmla="*/ 814 h 149552"/>
              <a:gd name="connsiteX1" fmla="*/ 1981 w 56044"/>
              <a:gd name="connsiteY1" fmla="*/ 146864 h 149552"/>
              <a:gd name="connsiteX2" fmla="*/ 14681 w 56044"/>
              <a:gd name="connsiteY2" fmla="*/ 89714 h 149552"/>
              <a:gd name="connsiteX3" fmla="*/ 55956 w 56044"/>
              <a:gd name="connsiteY3" fmla="*/ 814 h 1495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6044" h="149552">
                <a:moveTo>
                  <a:pt x="55956" y="814"/>
                </a:moveTo>
                <a:cubicBezTo>
                  <a:pt x="53839" y="10339"/>
                  <a:pt x="8860" y="132047"/>
                  <a:pt x="1981" y="146864"/>
                </a:cubicBezTo>
                <a:cubicBezTo>
                  <a:pt x="-4898" y="161681"/>
                  <a:pt x="7802" y="111410"/>
                  <a:pt x="14681" y="89714"/>
                </a:cubicBezTo>
                <a:cubicBezTo>
                  <a:pt x="21560" y="68018"/>
                  <a:pt x="58073" y="-8711"/>
                  <a:pt x="55956" y="81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93" name="フリーフォーム 1792">
            <a:extLst>
              <a:ext uri="{FF2B5EF4-FFF2-40B4-BE49-F238E27FC236}">
                <a16:creationId xmlns:a16="http://schemas.microsoft.com/office/drawing/2014/main" id="{02087F03-6B04-D62B-A791-1D2252F7C385}"/>
              </a:ext>
            </a:extLst>
          </p:cNvPr>
          <p:cNvSpPr/>
          <p:nvPr/>
        </p:nvSpPr>
        <p:spPr>
          <a:xfrm>
            <a:off x="8438928" y="9263942"/>
            <a:ext cx="42291" cy="133237"/>
          </a:xfrm>
          <a:custGeom>
            <a:avLst/>
            <a:gdLst>
              <a:gd name="connsiteX0" fmla="*/ 41497 w 42291"/>
              <a:gd name="connsiteY0" fmla="*/ 708 h 133237"/>
              <a:gd name="connsiteX1" fmla="*/ 222 w 42291"/>
              <a:gd name="connsiteY1" fmla="*/ 130883 h 133237"/>
              <a:gd name="connsiteX2" fmla="*/ 25622 w 42291"/>
              <a:gd name="connsiteY2" fmla="*/ 80083 h 133237"/>
              <a:gd name="connsiteX3" fmla="*/ 41497 w 42291"/>
              <a:gd name="connsiteY3" fmla="*/ 708 h 133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2291" h="133237">
                <a:moveTo>
                  <a:pt x="41497" y="708"/>
                </a:moveTo>
                <a:cubicBezTo>
                  <a:pt x="37264" y="9175"/>
                  <a:pt x="2868" y="117654"/>
                  <a:pt x="222" y="130883"/>
                </a:cubicBezTo>
                <a:cubicBezTo>
                  <a:pt x="-2424" y="144112"/>
                  <a:pt x="19272" y="98075"/>
                  <a:pt x="25622" y="80083"/>
                </a:cubicBezTo>
                <a:cubicBezTo>
                  <a:pt x="31972" y="62091"/>
                  <a:pt x="45730" y="-7759"/>
                  <a:pt x="41497" y="70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94" name="フリーフォーム 1793">
            <a:extLst>
              <a:ext uri="{FF2B5EF4-FFF2-40B4-BE49-F238E27FC236}">
                <a16:creationId xmlns:a16="http://schemas.microsoft.com/office/drawing/2014/main" id="{78855566-EC56-CC7B-5F42-2528C79B8C83}"/>
              </a:ext>
            </a:extLst>
          </p:cNvPr>
          <p:cNvSpPr/>
          <p:nvPr/>
        </p:nvSpPr>
        <p:spPr>
          <a:xfrm>
            <a:off x="8396623" y="9470590"/>
            <a:ext cx="74662" cy="110547"/>
          </a:xfrm>
          <a:custGeom>
            <a:avLst/>
            <a:gdLst>
              <a:gd name="connsiteX0" fmla="*/ 74277 w 74662"/>
              <a:gd name="connsiteY0" fmla="*/ 435 h 110547"/>
              <a:gd name="connsiteX1" fmla="*/ 1252 w 74662"/>
              <a:gd name="connsiteY1" fmla="*/ 108385 h 110547"/>
              <a:gd name="connsiteX2" fmla="*/ 29827 w 74662"/>
              <a:gd name="connsiteY2" fmla="*/ 70285 h 110547"/>
              <a:gd name="connsiteX3" fmla="*/ 74277 w 74662"/>
              <a:gd name="connsiteY3" fmla="*/ 435 h 1105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4662" h="110547">
                <a:moveTo>
                  <a:pt x="74277" y="435"/>
                </a:moveTo>
                <a:cubicBezTo>
                  <a:pt x="69515" y="6785"/>
                  <a:pt x="8660" y="96743"/>
                  <a:pt x="1252" y="108385"/>
                </a:cubicBezTo>
                <a:cubicBezTo>
                  <a:pt x="-6156" y="120027"/>
                  <a:pt x="21360" y="81397"/>
                  <a:pt x="29827" y="70285"/>
                </a:cubicBezTo>
                <a:cubicBezTo>
                  <a:pt x="38294" y="59173"/>
                  <a:pt x="79039" y="-5915"/>
                  <a:pt x="74277" y="43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95" name="フリーフォーム 1794">
            <a:extLst>
              <a:ext uri="{FF2B5EF4-FFF2-40B4-BE49-F238E27FC236}">
                <a16:creationId xmlns:a16="http://schemas.microsoft.com/office/drawing/2014/main" id="{EF08921C-51D9-31E0-3FCF-D34FBA5F1C67}"/>
              </a:ext>
            </a:extLst>
          </p:cNvPr>
          <p:cNvSpPr/>
          <p:nvPr/>
        </p:nvSpPr>
        <p:spPr>
          <a:xfrm>
            <a:off x="7953224" y="8997591"/>
            <a:ext cx="42609" cy="162836"/>
          </a:xfrm>
          <a:custGeom>
            <a:avLst/>
            <a:gdLst>
              <a:gd name="connsiteX0" fmla="*/ 151 w 42609"/>
              <a:gd name="connsiteY0" fmla="*/ 359 h 162836"/>
              <a:gd name="connsiteX1" fmla="*/ 25551 w 42609"/>
              <a:gd name="connsiteY1" fmla="*/ 76559 h 162836"/>
              <a:gd name="connsiteX2" fmla="*/ 41426 w 42609"/>
              <a:gd name="connsiteY2" fmla="*/ 162284 h 162836"/>
              <a:gd name="connsiteX3" fmla="*/ 38251 w 42609"/>
              <a:gd name="connsiteY3" fmla="*/ 108309 h 162836"/>
              <a:gd name="connsiteX4" fmla="*/ 151 w 42609"/>
              <a:gd name="connsiteY4" fmla="*/ 359 h 1628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2609" h="162836">
                <a:moveTo>
                  <a:pt x="151" y="359"/>
                </a:moveTo>
                <a:cubicBezTo>
                  <a:pt x="-1966" y="-4933"/>
                  <a:pt x="18672" y="49572"/>
                  <a:pt x="25551" y="76559"/>
                </a:cubicBezTo>
                <a:cubicBezTo>
                  <a:pt x="32430" y="103546"/>
                  <a:pt x="39309" y="156992"/>
                  <a:pt x="41426" y="162284"/>
                </a:cubicBezTo>
                <a:cubicBezTo>
                  <a:pt x="43543" y="167576"/>
                  <a:pt x="43013" y="133709"/>
                  <a:pt x="38251" y="108309"/>
                </a:cubicBezTo>
                <a:cubicBezTo>
                  <a:pt x="33489" y="82909"/>
                  <a:pt x="2268" y="5651"/>
                  <a:pt x="151" y="35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96" name="フリーフォーム 1795">
            <a:extLst>
              <a:ext uri="{FF2B5EF4-FFF2-40B4-BE49-F238E27FC236}">
                <a16:creationId xmlns:a16="http://schemas.microsoft.com/office/drawing/2014/main" id="{55CAE0B8-6CEB-706D-D827-74E0BC091D05}"/>
              </a:ext>
            </a:extLst>
          </p:cNvPr>
          <p:cNvSpPr/>
          <p:nvPr/>
        </p:nvSpPr>
        <p:spPr>
          <a:xfrm>
            <a:off x="3306812" y="2352063"/>
            <a:ext cx="33326" cy="136990"/>
          </a:xfrm>
          <a:custGeom>
            <a:avLst/>
            <a:gdLst>
              <a:gd name="connsiteX0" fmla="*/ 33288 w 33326"/>
              <a:gd name="connsiteY0" fmla="*/ 612 h 136990"/>
              <a:gd name="connsiteX1" fmla="*/ 1538 w 33326"/>
              <a:gd name="connsiteY1" fmla="*/ 133962 h 136990"/>
              <a:gd name="connsiteX2" fmla="*/ 7888 w 33326"/>
              <a:gd name="connsiteY2" fmla="*/ 86337 h 136990"/>
              <a:gd name="connsiteX3" fmla="*/ 33288 w 33326"/>
              <a:gd name="connsiteY3" fmla="*/ 612 h 1369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3326" h="136990">
                <a:moveTo>
                  <a:pt x="33288" y="612"/>
                </a:moveTo>
                <a:cubicBezTo>
                  <a:pt x="32230" y="8549"/>
                  <a:pt x="5771" y="119675"/>
                  <a:pt x="1538" y="133962"/>
                </a:cubicBezTo>
                <a:cubicBezTo>
                  <a:pt x="-2695" y="148249"/>
                  <a:pt x="2596" y="108562"/>
                  <a:pt x="7888" y="86337"/>
                </a:cubicBezTo>
                <a:cubicBezTo>
                  <a:pt x="13180" y="64112"/>
                  <a:pt x="34346" y="-7325"/>
                  <a:pt x="33288" y="61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97" name="フリーフォーム 1796">
            <a:extLst>
              <a:ext uri="{FF2B5EF4-FFF2-40B4-BE49-F238E27FC236}">
                <a16:creationId xmlns:a16="http://schemas.microsoft.com/office/drawing/2014/main" id="{9CDB29A1-6025-EBEE-B935-6C560F119D50}"/>
              </a:ext>
            </a:extLst>
          </p:cNvPr>
          <p:cNvSpPr/>
          <p:nvPr/>
        </p:nvSpPr>
        <p:spPr>
          <a:xfrm>
            <a:off x="2876547" y="2457389"/>
            <a:ext cx="60332" cy="111231"/>
          </a:xfrm>
          <a:custGeom>
            <a:avLst/>
            <a:gdLst>
              <a:gd name="connsiteX0" fmla="*/ 60328 w 60332"/>
              <a:gd name="connsiteY0" fmla="*/ 61 h 111231"/>
              <a:gd name="connsiteX1" fmla="*/ 6353 w 60332"/>
              <a:gd name="connsiteY1" fmla="*/ 54036 h 111231"/>
              <a:gd name="connsiteX2" fmla="*/ 3178 w 60332"/>
              <a:gd name="connsiteY2" fmla="*/ 111186 h 111231"/>
              <a:gd name="connsiteX3" fmla="*/ 3178 w 60332"/>
              <a:gd name="connsiteY3" fmla="*/ 44511 h 111231"/>
              <a:gd name="connsiteX4" fmla="*/ 60328 w 60332"/>
              <a:gd name="connsiteY4" fmla="*/ 61 h 1112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0332" h="111231">
                <a:moveTo>
                  <a:pt x="60328" y="61"/>
                </a:moveTo>
                <a:cubicBezTo>
                  <a:pt x="60857" y="1648"/>
                  <a:pt x="15878" y="35515"/>
                  <a:pt x="6353" y="54036"/>
                </a:cubicBezTo>
                <a:cubicBezTo>
                  <a:pt x="-3172" y="72557"/>
                  <a:pt x="3707" y="112773"/>
                  <a:pt x="3178" y="111186"/>
                </a:cubicBezTo>
                <a:cubicBezTo>
                  <a:pt x="2649" y="109599"/>
                  <a:pt x="-3701" y="60915"/>
                  <a:pt x="3178" y="44511"/>
                </a:cubicBezTo>
                <a:cubicBezTo>
                  <a:pt x="10057" y="28107"/>
                  <a:pt x="59799" y="-1526"/>
                  <a:pt x="60328" y="61"/>
                </a:cubicBezTo>
                <a:close/>
              </a:path>
            </a:pathLst>
          </a:custGeom>
          <a:solidFill>
            <a:schemeClr val="accent1">
              <a:alpha val="1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98" name="フリーフォーム 1797">
            <a:extLst>
              <a:ext uri="{FF2B5EF4-FFF2-40B4-BE49-F238E27FC236}">
                <a16:creationId xmlns:a16="http://schemas.microsoft.com/office/drawing/2014/main" id="{9D79C6EF-3864-33E0-04C4-705F2D541FEA}"/>
              </a:ext>
            </a:extLst>
          </p:cNvPr>
          <p:cNvSpPr/>
          <p:nvPr/>
        </p:nvSpPr>
        <p:spPr>
          <a:xfrm>
            <a:off x="4209928" y="2336759"/>
            <a:ext cx="38347" cy="182573"/>
          </a:xfrm>
          <a:custGeom>
            <a:avLst/>
            <a:gdLst>
              <a:gd name="connsiteX0" fmla="*/ 122 w 38347"/>
              <a:gd name="connsiteY0" fmla="*/ 41 h 182573"/>
              <a:gd name="connsiteX1" fmla="*/ 38222 w 38347"/>
              <a:gd name="connsiteY1" fmla="*/ 73066 h 182573"/>
              <a:gd name="connsiteX2" fmla="*/ 12822 w 38347"/>
              <a:gd name="connsiteY2" fmla="*/ 181016 h 182573"/>
              <a:gd name="connsiteX3" fmla="*/ 25522 w 38347"/>
              <a:gd name="connsiteY3" fmla="*/ 133391 h 182573"/>
              <a:gd name="connsiteX4" fmla="*/ 25522 w 38347"/>
              <a:gd name="connsiteY4" fmla="*/ 82591 h 182573"/>
              <a:gd name="connsiteX5" fmla="*/ 122 w 38347"/>
              <a:gd name="connsiteY5" fmla="*/ 41 h 1825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347" h="182573">
                <a:moveTo>
                  <a:pt x="122" y="41"/>
                </a:moveTo>
                <a:cubicBezTo>
                  <a:pt x="2239" y="-1547"/>
                  <a:pt x="36105" y="42904"/>
                  <a:pt x="38222" y="73066"/>
                </a:cubicBezTo>
                <a:cubicBezTo>
                  <a:pt x="40339" y="103228"/>
                  <a:pt x="14939" y="170962"/>
                  <a:pt x="12822" y="181016"/>
                </a:cubicBezTo>
                <a:cubicBezTo>
                  <a:pt x="10705" y="191070"/>
                  <a:pt x="23405" y="149795"/>
                  <a:pt x="25522" y="133391"/>
                </a:cubicBezTo>
                <a:cubicBezTo>
                  <a:pt x="27639" y="116987"/>
                  <a:pt x="27110" y="98466"/>
                  <a:pt x="25522" y="82591"/>
                </a:cubicBezTo>
                <a:cubicBezTo>
                  <a:pt x="23935" y="66716"/>
                  <a:pt x="-1995" y="1629"/>
                  <a:pt x="122" y="4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99" name="フリーフォーム 1798">
            <a:extLst>
              <a:ext uri="{FF2B5EF4-FFF2-40B4-BE49-F238E27FC236}">
                <a16:creationId xmlns:a16="http://schemas.microsoft.com/office/drawing/2014/main" id="{54F6B4B2-9F08-3061-993F-3EA96680FF34}"/>
              </a:ext>
            </a:extLst>
          </p:cNvPr>
          <p:cNvSpPr/>
          <p:nvPr/>
        </p:nvSpPr>
        <p:spPr>
          <a:xfrm>
            <a:off x="4028584" y="2818564"/>
            <a:ext cx="64834" cy="205322"/>
          </a:xfrm>
          <a:custGeom>
            <a:avLst/>
            <a:gdLst>
              <a:gd name="connsiteX0" fmla="*/ 63991 w 64834"/>
              <a:gd name="connsiteY0" fmla="*/ 836 h 205322"/>
              <a:gd name="connsiteX1" fmla="*/ 491 w 64834"/>
              <a:gd name="connsiteY1" fmla="*/ 200861 h 205322"/>
              <a:gd name="connsiteX2" fmla="*/ 35416 w 64834"/>
              <a:gd name="connsiteY2" fmla="*/ 131011 h 205322"/>
              <a:gd name="connsiteX3" fmla="*/ 63991 w 64834"/>
              <a:gd name="connsiteY3" fmla="*/ 836 h 2053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4834" h="205322">
                <a:moveTo>
                  <a:pt x="63991" y="836"/>
                </a:moveTo>
                <a:cubicBezTo>
                  <a:pt x="58170" y="12478"/>
                  <a:pt x="5253" y="179165"/>
                  <a:pt x="491" y="200861"/>
                </a:cubicBezTo>
                <a:cubicBezTo>
                  <a:pt x="-4271" y="222557"/>
                  <a:pt x="26949" y="159586"/>
                  <a:pt x="35416" y="131011"/>
                </a:cubicBezTo>
                <a:cubicBezTo>
                  <a:pt x="43883" y="102436"/>
                  <a:pt x="69812" y="-10806"/>
                  <a:pt x="63991" y="836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00" name="フリーフォーム 1799">
            <a:extLst>
              <a:ext uri="{FF2B5EF4-FFF2-40B4-BE49-F238E27FC236}">
                <a16:creationId xmlns:a16="http://schemas.microsoft.com/office/drawing/2014/main" id="{A77E47BE-906E-CC36-9253-3C298F24144C}"/>
              </a:ext>
            </a:extLst>
          </p:cNvPr>
          <p:cNvSpPr/>
          <p:nvPr/>
        </p:nvSpPr>
        <p:spPr>
          <a:xfrm>
            <a:off x="4218984" y="1903916"/>
            <a:ext cx="540208" cy="1261024"/>
          </a:xfrm>
          <a:custGeom>
            <a:avLst/>
            <a:gdLst>
              <a:gd name="connsiteX0" fmla="*/ 591 w 540208"/>
              <a:gd name="connsiteY0" fmla="*/ 1084 h 1261024"/>
              <a:gd name="connsiteX1" fmla="*/ 241891 w 540208"/>
              <a:gd name="connsiteY1" fmla="*/ 274134 h 1261024"/>
              <a:gd name="connsiteX2" fmla="*/ 353016 w 540208"/>
              <a:gd name="connsiteY2" fmla="*/ 804359 h 1261024"/>
              <a:gd name="connsiteX3" fmla="*/ 530816 w 540208"/>
              <a:gd name="connsiteY3" fmla="*/ 1236159 h 1261024"/>
              <a:gd name="connsiteX4" fmla="*/ 492716 w 540208"/>
              <a:gd name="connsiteY4" fmla="*/ 1140909 h 1261024"/>
              <a:gd name="connsiteX5" fmla="*/ 299041 w 540208"/>
              <a:gd name="connsiteY5" fmla="*/ 578934 h 1261024"/>
              <a:gd name="connsiteX6" fmla="*/ 238716 w 540208"/>
              <a:gd name="connsiteY6" fmla="*/ 270959 h 1261024"/>
              <a:gd name="connsiteX7" fmla="*/ 175216 w 540208"/>
              <a:gd name="connsiteY7" fmla="*/ 182059 h 1261024"/>
              <a:gd name="connsiteX8" fmla="*/ 591 w 540208"/>
              <a:gd name="connsiteY8" fmla="*/ 1084 h 12610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40208" h="1261024">
                <a:moveTo>
                  <a:pt x="591" y="1084"/>
                </a:moveTo>
                <a:cubicBezTo>
                  <a:pt x="11703" y="16430"/>
                  <a:pt x="183154" y="140255"/>
                  <a:pt x="241891" y="274134"/>
                </a:cubicBezTo>
                <a:cubicBezTo>
                  <a:pt x="300628" y="408013"/>
                  <a:pt x="304862" y="644022"/>
                  <a:pt x="353016" y="804359"/>
                </a:cubicBezTo>
                <a:cubicBezTo>
                  <a:pt x="401170" y="964697"/>
                  <a:pt x="507533" y="1180067"/>
                  <a:pt x="530816" y="1236159"/>
                </a:cubicBezTo>
                <a:cubicBezTo>
                  <a:pt x="554099" y="1292251"/>
                  <a:pt x="531345" y="1250447"/>
                  <a:pt x="492716" y="1140909"/>
                </a:cubicBezTo>
                <a:cubicBezTo>
                  <a:pt x="454087" y="1031372"/>
                  <a:pt x="341374" y="723926"/>
                  <a:pt x="299041" y="578934"/>
                </a:cubicBezTo>
                <a:cubicBezTo>
                  <a:pt x="256708" y="433942"/>
                  <a:pt x="259354" y="337105"/>
                  <a:pt x="238716" y="270959"/>
                </a:cubicBezTo>
                <a:cubicBezTo>
                  <a:pt x="218079" y="204813"/>
                  <a:pt x="212258" y="226509"/>
                  <a:pt x="175216" y="182059"/>
                </a:cubicBezTo>
                <a:cubicBezTo>
                  <a:pt x="138174" y="137609"/>
                  <a:pt x="-10521" y="-14262"/>
                  <a:pt x="591" y="108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01" name="フリーフォーム 1800">
            <a:extLst>
              <a:ext uri="{FF2B5EF4-FFF2-40B4-BE49-F238E27FC236}">
                <a16:creationId xmlns:a16="http://schemas.microsoft.com/office/drawing/2014/main" id="{003E4CAD-57EF-FDDD-BCB0-960C8B4D7915}"/>
              </a:ext>
            </a:extLst>
          </p:cNvPr>
          <p:cNvSpPr/>
          <p:nvPr/>
        </p:nvSpPr>
        <p:spPr>
          <a:xfrm>
            <a:off x="4299887" y="2127144"/>
            <a:ext cx="151478" cy="778044"/>
          </a:xfrm>
          <a:custGeom>
            <a:avLst/>
            <a:gdLst>
              <a:gd name="connsiteX0" fmla="*/ 135588 w 151478"/>
              <a:gd name="connsiteY0" fmla="*/ 106 h 778044"/>
              <a:gd name="connsiteX1" fmla="*/ 37163 w 151478"/>
              <a:gd name="connsiteY1" fmla="*/ 298556 h 778044"/>
              <a:gd name="connsiteX2" fmla="*/ 14938 w 151478"/>
              <a:gd name="connsiteY2" fmla="*/ 463656 h 778044"/>
              <a:gd name="connsiteX3" fmla="*/ 151463 w 151478"/>
              <a:gd name="connsiteY3" fmla="*/ 777981 h 778044"/>
              <a:gd name="connsiteX4" fmla="*/ 5413 w 151478"/>
              <a:gd name="connsiteY4" fmla="*/ 489056 h 778044"/>
              <a:gd name="connsiteX5" fmla="*/ 40338 w 151478"/>
              <a:gd name="connsiteY5" fmla="*/ 266806 h 778044"/>
              <a:gd name="connsiteX6" fmla="*/ 135588 w 151478"/>
              <a:gd name="connsiteY6" fmla="*/ 106 h 7780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51478" h="778044">
                <a:moveTo>
                  <a:pt x="135588" y="106"/>
                </a:moveTo>
                <a:cubicBezTo>
                  <a:pt x="135059" y="5398"/>
                  <a:pt x="57271" y="221298"/>
                  <a:pt x="37163" y="298556"/>
                </a:cubicBezTo>
                <a:cubicBezTo>
                  <a:pt x="17055" y="375814"/>
                  <a:pt x="-4112" y="383752"/>
                  <a:pt x="14938" y="463656"/>
                </a:cubicBezTo>
                <a:cubicBezTo>
                  <a:pt x="33988" y="543560"/>
                  <a:pt x="153050" y="773748"/>
                  <a:pt x="151463" y="777981"/>
                </a:cubicBezTo>
                <a:cubicBezTo>
                  <a:pt x="149876" y="782214"/>
                  <a:pt x="23934" y="574252"/>
                  <a:pt x="5413" y="489056"/>
                </a:cubicBezTo>
                <a:cubicBezTo>
                  <a:pt x="-13108" y="403860"/>
                  <a:pt x="20230" y="344594"/>
                  <a:pt x="40338" y="266806"/>
                </a:cubicBezTo>
                <a:cubicBezTo>
                  <a:pt x="60446" y="189019"/>
                  <a:pt x="136117" y="-5186"/>
                  <a:pt x="135588" y="10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02" name="フリーフォーム 1801">
            <a:extLst>
              <a:ext uri="{FF2B5EF4-FFF2-40B4-BE49-F238E27FC236}">
                <a16:creationId xmlns:a16="http://schemas.microsoft.com/office/drawing/2014/main" id="{54F38A89-C9FB-230C-44D4-939B5DAE51D6}"/>
              </a:ext>
            </a:extLst>
          </p:cNvPr>
          <p:cNvSpPr/>
          <p:nvPr/>
        </p:nvSpPr>
        <p:spPr>
          <a:xfrm>
            <a:off x="4447943" y="2184328"/>
            <a:ext cx="213566" cy="1327222"/>
          </a:xfrm>
          <a:custGeom>
            <a:avLst/>
            <a:gdLst>
              <a:gd name="connsiteX0" fmla="*/ 57382 w 213566"/>
              <a:gd name="connsiteY0" fmla="*/ 72 h 1327222"/>
              <a:gd name="connsiteX1" fmla="*/ 3407 w 213566"/>
              <a:gd name="connsiteY1" fmla="*/ 308047 h 1327222"/>
              <a:gd name="connsiteX2" fmla="*/ 89132 w 213566"/>
              <a:gd name="connsiteY2" fmla="*/ 777947 h 1327222"/>
              <a:gd name="connsiteX3" fmla="*/ 187557 w 213566"/>
              <a:gd name="connsiteY3" fmla="*/ 987497 h 1327222"/>
              <a:gd name="connsiteX4" fmla="*/ 184382 w 213566"/>
              <a:gd name="connsiteY4" fmla="*/ 1327222 h 1327222"/>
              <a:gd name="connsiteX5" fmla="*/ 206607 w 213566"/>
              <a:gd name="connsiteY5" fmla="*/ 984322 h 1327222"/>
              <a:gd name="connsiteX6" fmla="*/ 44682 w 213566"/>
              <a:gd name="connsiteY6" fmla="*/ 673172 h 1327222"/>
              <a:gd name="connsiteX7" fmla="*/ 232 w 213566"/>
              <a:gd name="connsiteY7" fmla="*/ 333447 h 1327222"/>
              <a:gd name="connsiteX8" fmla="*/ 57382 w 213566"/>
              <a:gd name="connsiteY8" fmla="*/ 72 h 13272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13566" h="1327222">
                <a:moveTo>
                  <a:pt x="57382" y="72"/>
                </a:moveTo>
                <a:cubicBezTo>
                  <a:pt x="57911" y="-4161"/>
                  <a:pt x="-1885" y="178401"/>
                  <a:pt x="3407" y="308047"/>
                </a:cubicBezTo>
                <a:cubicBezTo>
                  <a:pt x="8699" y="437693"/>
                  <a:pt x="58440" y="664705"/>
                  <a:pt x="89132" y="777947"/>
                </a:cubicBezTo>
                <a:cubicBezTo>
                  <a:pt x="119824" y="891189"/>
                  <a:pt x="171682" y="895951"/>
                  <a:pt x="187557" y="987497"/>
                </a:cubicBezTo>
                <a:cubicBezTo>
                  <a:pt x="203432" y="1079043"/>
                  <a:pt x="181207" y="1327751"/>
                  <a:pt x="184382" y="1327222"/>
                </a:cubicBezTo>
                <a:cubicBezTo>
                  <a:pt x="187557" y="1326693"/>
                  <a:pt x="229890" y="1093330"/>
                  <a:pt x="206607" y="984322"/>
                </a:cubicBezTo>
                <a:cubicBezTo>
                  <a:pt x="183324" y="875314"/>
                  <a:pt x="79078" y="781651"/>
                  <a:pt x="44682" y="673172"/>
                </a:cubicBezTo>
                <a:cubicBezTo>
                  <a:pt x="10286" y="564693"/>
                  <a:pt x="-1885" y="438222"/>
                  <a:pt x="232" y="333447"/>
                </a:cubicBezTo>
                <a:cubicBezTo>
                  <a:pt x="2349" y="228672"/>
                  <a:pt x="56853" y="4305"/>
                  <a:pt x="57382" y="7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03" name="フリーフォーム 1802">
            <a:extLst>
              <a:ext uri="{FF2B5EF4-FFF2-40B4-BE49-F238E27FC236}">
                <a16:creationId xmlns:a16="http://schemas.microsoft.com/office/drawing/2014/main" id="{BFE309DD-B1FD-9336-E325-2D782EE40387}"/>
              </a:ext>
            </a:extLst>
          </p:cNvPr>
          <p:cNvSpPr/>
          <p:nvPr/>
        </p:nvSpPr>
        <p:spPr>
          <a:xfrm>
            <a:off x="4138168" y="2892920"/>
            <a:ext cx="137164" cy="1168416"/>
          </a:xfrm>
          <a:custGeom>
            <a:avLst/>
            <a:gdLst>
              <a:gd name="connsiteX0" fmla="*/ 135382 w 137164"/>
              <a:gd name="connsiteY0" fmla="*/ 2680 h 1168416"/>
              <a:gd name="connsiteX1" fmla="*/ 52832 w 137164"/>
              <a:gd name="connsiteY1" fmla="*/ 301130 h 1168416"/>
              <a:gd name="connsiteX2" fmla="*/ 17907 w 137164"/>
              <a:gd name="connsiteY2" fmla="*/ 580530 h 1168416"/>
              <a:gd name="connsiteX3" fmla="*/ 116332 w 137164"/>
              <a:gd name="connsiteY3" fmla="*/ 1053605 h 1168416"/>
              <a:gd name="connsiteX4" fmla="*/ 135382 w 137164"/>
              <a:gd name="connsiteY4" fmla="*/ 1167905 h 1168416"/>
              <a:gd name="connsiteX5" fmla="*/ 122682 w 137164"/>
              <a:gd name="connsiteY5" fmla="*/ 1028205 h 1168416"/>
              <a:gd name="connsiteX6" fmla="*/ 14732 w 137164"/>
              <a:gd name="connsiteY6" fmla="*/ 596405 h 1168416"/>
              <a:gd name="connsiteX7" fmla="*/ 11557 w 137164"/>
              <a:gd name="connsiteY7" fmla="*/ 482105 h 1168416"/>
              <a:gd name="connsiteX8" fmla="*/ 135382 w 137164"/>
              <a:gd name="connsiteY8" fmla="*/ 2680 h 11684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37164" h="1168416">
                <a:moveTo>
                  <a:pt x="135382" y="2680"/>
                </a:moveTo>
                <a:cubicBezTo>
                  <a:pt x="142261" y="-27482"/>
                  <a:pt x="72411" y="204822"/>
                  <a:pt x="52832" y="301130"/>
                </a:cubicBezTo>
                <a:cubicBezTo>
                  <a:pt x="33253" y="397438"/>
                  <a:pt x="7324" y="455118"/>
                  <a:pt x="17907" y="580530"/>
                </a:cubicBezTo>
                <a:cubicBezTo>
                  <a:pt x="28490" y="705943"/>
                  <a:pt x="96753" y="955709"/>
                  <a:pt x="116332" y="1053605"/>
                </a:cubicBezTo>
                <a:cubicBezTo>
                  <a:pt x="135911" y="1151501"/>
                  <a:pt x="134324" y="1172138"/>
                  <a:pt x="135382" y="1167905"/>
                </a:cubicBezTo>
                <a:cubicBezTo>
                  <a:pt x="136440" y="1163672"/>
                  <a:pt x="142790" y="1123455"/>
                  <a:pt x="122682" y="1028205"/>
                </a:cubicBezTo>
                <a:cubicBezTo>
                  <a:pt x="102574" y="932955"/>
                  <a:pt x="33253" y="687422"/>
                  <a:pt x="14732" y="596405"/>
                </a:cubicBezTo>
                <a:cubicBezTo>
                  <a:pt x="-3789" y="505388"/>
                  <a:pt x="-4847" y="575767"/>
                  <a:pt x="11557" y="482105"/>
                </a:cubicBezTo>
                <a:cubicBezTo>
                  <a:pt x="27961" y="388443"/>
                  <a:pt x="128503" y="32842"/>
                  <a:pt x="135382" y="268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04" name="フリーフォーム 1803">
            <a:extLst>
              <a:ext uri="{FF2B5EF4-FFF2-40B4-BE49-F238E27FC236}">
                <a16:creationId xmlns:a16="http://schemas.microsoft.com/office/drawing/2014/main" id="{DAC1D3DF-8E9F-5D70-A2DE-70E73D93EB6E}"/>
              </a:ext>
            </a:extLst>
          </p:cNvPr>
          <p:cNvSpPr/>
          <p:nvPr/>
        </p:nvSpPr>
        <p:spPr>
          <a:xfrm>
            <a:off x="4653144" y="1599937"/>
            <a:ext cx="516477" cy="486869"/>
          </a:xfrm>
          <a:custGeom>
            <a:avLst/>
            <a:gdLst>
              <a:gd name="connsiteX0" fmla="*/ 1406 w 516477"/>
              <a:gd name="connsiteY0" fmla="*/ 263 h 486869"/>
              <a:gd name="connsiteX1" fmla="*/ 252231 w 516477"/>
              <a:gd name="connsiteY1" fmla="*/ 222513 h 486869"/>
              <a:gd name="connsiteX2" fmla="*/ 420506 w 516477"/>
              <a:gd name="connsiteY2" fmla="*/ 339988 h 486869"/>
              <a:gd name="connsiteX3" fmla="*/ 515756 w 516477"/>
              <a:gd name="connsiteY3" fmla="*/ 486038 h 486869"/>
              <a:gd name="connsiteX4" fmla="*/ 372881 w 516477"/>
              <a:gd name="connsiteY4" fmla="*/ 270138 h 486869"/>
              <a:gd name="connsiteX5" fmla="*/ 1406 w 516477"/>
              <a:gd name="connsiteY5" fmla="*/ 263 h 4868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6477" h="486869">
                <a:moveTo>
                  <a:pt x="1406" y="263"/>
                </a:moveTo>
                <a:cubicBezTo>
                  <a:pt x="-18702" y="-7674"/>
                  <a:pt x="182381" y="165892"/>
                  <a:pt x="252231" y="222513"/>
                </a:cubicBezTo>
                <a:cubicBezTo>
                  <a:pt x="322081" y="279134"/>
                  <a:pt x="376585" y="296067"/>
                  <a:pt x="420506" y="339988"/>
                </a:cubicBezTo>
                <a:cubicBezTo>
                  <a:pt x="464427" y="383909"/>
                  <a:pt x="523694" y="497680"/>
                  <a:pt x="515756" y="486038"/>
                </a:cubicBezTo>
                <a:cubicBezTo>
                  <a:pt x="507819" y="474396"/>
                  <a:pt x="453843" y="347396"/>
                  <a:pt x="372881" y="270138"/>
                </a:cubicBezTo>
                <a:cubicBezTo>
                  <a:pt x="291919" y="192880"/>
                  <a:pt x="21514" y="8200"/>
                  <a:pt x="1406" y="26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05" name="フリーフォーム 1804">
            <a:extLst>
              <a:ext uri="{FF2B5EF4-FFF2-40B4-BE49-F238E27FC236}">
                <a16:creationId xmlns:a16="http://schemas.microsoft.com/office/drawing/2014/main" id="{6F9CF10C-ABA5-0181-9055-9FB8DEA4601C}"/>
              </a:ext>
            </a:extLst>
          </p:cNvPr>
          <p:cNvSpPr/>
          <p:nvPr/>
        </p:nvSpPr>
        <p:spPr>
          <a:xfrm>
            <a:off x="3152637" y="804838"/>
            <a:ext cx="1397796" cy="830932"/>
          </a:xfrm>
          <a:custGeom>
            <a:avLst/>
            <a:gdLst>
              <a:gd name="connsiteX0" fmla="*/ 138 w 1397796"/>
              <a:gd name="connsiteY0" fmla="*/ 58762 h 830932"/>
              <a:gd name="connsiteX1" fmla="*/ 339863 w 1397796"/>
              <a:gd name="connsiteY1" fmla="*/ 36537 h 830932"/>
              <a:gd name="connsiteX2" fmla="*/ 971688 w 1397796"/>
              <a:gd name="connsiteY2" fmla="*/ 484212 h 830932"/>
              <a:gd name="connsiteX3" fmla="*/ 720863 w 1397796"/>
              <a:gd name="connsiteY3" fmla="*/ 312762 h 830932"/>
              <a:gd name="connsiteX4" fmla="*/ 1397138 w 1397796"/>
              <a:gd name="connsiteY4" fmla="*/ 830287 h 830932"/>
              <a:gd name="connsiteX5" fmla="*/ 577988 w 1397796"/>
              <a:gd name="connsiteY5" fmla="*/ 188937 h 830932"/>
              <a:gd name="connsiteX6" fmla="*/ 301763 w 1397796"/>
              <a:gd name="connsiteY6" fmla="*/ 4787 h 830932"/>
              <a:gd name="connsiteX7" fmla="*/ 138 w 1397796"/>
              <a:gd name="connsiteY7" fmla="*/ 58762 h 8309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397796" h="830932">
                <a:moveTo>
                  <a:pt x="138" y="58762"/>
                </a:moveTo>
                <a:cubicBezTo>
                  <a:pt x="6488" y="64054"/>
                  <a:pt x="177938" y="-34371"/>
                  <a:pt x="339863" y="36537"/>
                </a:cubicBezTo>
                <a:cubicBezTo>
                  <a:pt x="501788" y="107445"/>
                  <a:pt x="908188" y="438175"/>
                  <a:pt x="971688" y="484212"/>
                </a:cubicBezTo>
                <a:cubicBezTo>
                  <a:pt x="1035188" y="530249"/>
                  <a:pt x="649955" y="255083"/>
                  <a:pt x="720863" y="312762"/>
                </a:cubicBezTo>
                <a:cubicBezTo>
                  <a:pt x="791771" y="370441"/>
                  <a:pt x="1420950" y="850924"/>
                  <a:pt x="1397138" y="830287"/>
                </a:cubicBezTo>
                <a:cubicBezTo>
                  <a:pt x="1373326" y="809650"/>
                  <a:pt x="760551" y="326520"/>
                  <a:pt x="577988" y="188937"/>
                </a:cubicBezTo>
                <a:cubicBezTo>
                  <a:pt x="395426" y="51354"/>
                  <a:pt x="395955" y="28599"/>
                  <a:pt x="301763" y="4787"/>
                </a:cubicBezTo>
                <a:cubicBezTo>
                  <a:pt x="207571" y="-19026"/>
                  <a:pt x="-6212" y="53470"/>
                  <a:pt x="138" y="5876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06" name="フリーフォーム 1805">
            <a:extLst>
              <a:ext uri="{FF2B5EF4-FFF2-40B4-BE49-F238E27FC236}">
                <a16:creationId xmlns:a16="http://schemas.microsoft.com/office/drawing/2014/main" id="{A208C586-9C84-2D14-A64F-CDFED33F9A15}"/>
              </a:ext>
            </a:extLst>
          </p:cNvPr>
          <p:cNvSpPr/>
          <p:nvPr/>
        </p:nvSpPr>
        <p:spPr>
          <a:xfrm>
            <a:off x="3187630" y="737602"/>
            <a:ext cx="1245197" cy="660907"/>
          </a:xfrm>
          <a:custGeom>
            <a:avLst/>
            <a:gdLst>
              <a:gd name="connsiteX0" fmla="*/ 70 w 1245197"/>
              <a:gd name="connsiteY0" fmla="*/ 37098 h 660907"/>
              <a:gd name="connsiteX1" fmla="*/ 473145 w 1245197"/>
              <a:gd name="connsiteY1" fmla="*/ 62498 h 660907"/>
              <a:gd name="connsiteX2" fmla="*/ 1228795 w 1245197"/>
              <a:gd name="connsiteY2" fmla="*/ 649873 h 660907"/>
              <a:gd name="connsiteX3" fmla="*/ 949395 w 1245197"/>
              <a:gd name="connsiteY3" fmla="*/ 414923 h 660907"/>
              <a:gd name="connsiteX4" fmla="*/ 441395 w 1245197"/>
              <a:gd name="connsiteY4" fmla="*/ 27573 h 660907"/>
              <a:gd name="connsiteX5" fmla="*/ 70 w 1245197"/>
              <a:gd name="connsiteY5" fmla="*/ 37098 h 6609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245197" h="660907">
                <a:moveTo>
                  <a:pt x="70" y="37098"/>
                </a:moveTo>
                <a:cubicBezTo>
                  <a:pt x="5362" y="42919"/>
                  <a:pt x="268358" y="-39631"/>
                  <a:pt x="473145" y="62498"/>
                </a:cubicBezTo>
                <a:cubicBezTo>
                  <a:pt x="677932" y="164627"/>
                  <a:pt x="1149420" y="591136"/>
                  <a:pt x="1228795" y="649873"/>
                </a:cubicBezTo>
                <a:cubicBezTo>
                  <a:pt x="1308170" y="708610"/>
                  <a:pt x="1080628" y="518640"/>
                  <a:pt x="949395" y="414923"/>
                </a:cubicBezTo>
                <a:cubicBezTo>
                  <a:pt x="818162" y="311206"/>
                  <a:pt x="595912" y="92131"/>
                  <a:pt x="441395" y="27573"/>
                </a:cubicBezTo>
                <a:cubicBezTo>
                  <a:pt x="286878" y="-36985"/>
                  <a:pt x="-5222" y="31277"/>
                  <a:pt x="70" y="3709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07" name="フリーフォーム 1806">
            <a:extLst>
              <a:ext uri="{FF2B5EF4-FFF2-40B4-BE49-F238E27FC236}">
                <a16:creationId xmlns:a16="http://schemas.microsoft.com/office/drawing/2014/main" id="{2523A356-C81E-864B-1EE0-A25523FA971B}"/>
              </a:ext>
            </a:extLst>
          </p:cNvPr>
          <p:cNvSpPr/>
          <p:nvPr/>
        </p:nvSpPr>
        <p:spPr>
          <a:xfrm>
            <a:off x="4203233" y="699450"/>
            <a:ext cx="443109" cy="1016194"/>
          </a:xfrm>
          <a:custGeom>
            <a:avLst/>
            <a:gdLst>
              <a:gd name="connsiteX0" fmla="*/ 467 w 443109"/>
              <a:gd name="connsiteY0" fmla="*/ 2225 h 1016194"/>
              <a:gd name="connsiteX1" fmla="*/ 356067 w 443109"/>
              <a:gd name="connsiteY1" fmla="*/ 567375 h 1016194"/>
              <a:gd name="connsiteX2" fmla="*/ 435442 w 443109"/>
              <a:gd name="connsiteY2" fmla="*/ 1008700 h 1016194"/>
              <a:gd name="connsiteX3" fmla="*/ 422742 w 443109"/>
              <a:gd name="connsiteY3" fmla="*/ 811850 h 1016194"/>
              <a:gd name="connsiteX4" fmla="*/ 283042 w 443109"/>
              <a:gd name="connsiteY4" fmla="*/ 386400 h 1016194"/>
              <a:gd name="connsiteX5" fmla="*/ 467 w 443109"/>
              <a:gd name="connsiteY5" fmla="*/ 2225 h 10161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43109" h="1016194">
                <a:moveTo>
                  <a:pt x="467" y="2225"/>
                </a:moveTo>
                <a:cubicBezTo>
                  <a:pt x="12638" y="32387"/>
                  <a:pt x="283571" y="399629"/>
                  <a:pt x="356067" y="567375"/>
                </a:cubicBezTo>
                <a:cubicBezTo>
                  <a:pt x="428563" y="735121"/>
                  <a:pt x="424330" y="967954"/>
                  <a:pt x="435442" y="1008700"/>
                </a:cubicBezTo>
                <a:cubicBezTo>
                  <a:pt x="446555" y="1049446"/>
                  <a:pt x="448142" y="915567"/>
                  <a:pt x="422742" y="811850"/>
                </a:cubicBezTo>
                <a:cubicBezTo>
                  <a:pt x="397342" y="708133"/>
                  <a:pt x="348659" y="516575"/>
                  <a:pt x="283042" y="386400"/>
                </a:cubicBezTo>
                <a:cubicBezTo>
                  <a:pt x="217425" y="256225"/>
                  <a:pt x="-11704" y="-27937"/>
                  <a:pt x="467" y="222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08" name="フリーフォーム 1807">
            <a:extLst>
              <a:ext uri="{FF2B5EF4-FFF2-40B4-BE49-F238E27FC236}">
                <a16:creationId xmlns:a16="http://schemas.microsoft.com/office/drawing/2014/main" id="{DDB697DB-62CA-B2BE-DA86-C0927E21328E}"/>
              </a:ext>
            </a:extLst>
          </p:cNvPr>
          <p:cNvSpPr/>
          <p:nvPr/>
        </p:nvSpPr>
        <p:spPr>
          <a:xfrm>
            <a:off x="3965562" y="1295391"/>
            <a:ext cx="685879" cy="800129"/>
          </a:xfrm>
          <a:custGeom>
            <a:avLst/>
            <a:gdLst>
              <a:gd name="connsiteX0" fmla="*/ 13 w 685879"/>
              <a:gd name="connsiteY0" fmla="*/ 9 h 800129"/>
              <a:gd name="connsiteX1" fmla="*/ 485788 w 685879"/>
              <a:gd name="connsiteY1" fmla="*/ 508009 h 800129"/>
              <a:gd name="connsiteX2" fmla="*/ 685813 w 685879"/>
              <a:gd name="connsiteY2" fmla="*/ 800109 h 800129"/>
              <a:gd name="connsiteX3" fmla="*/ 501663 w 685879"/>
              <a:gd name="connsiteY3" fmla="*/ 495309 h 800129"/>
              <a:gd name="connsiteX4" fmla="*/ 13 w 685879"/>
              <a:gd name="connsiteY4" fmla="*/ 9 h 8001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85879" h="800129">
                <a:moveTo>
                  <a:pt x="13" y="9"/>
                </a:moveTo>
                <a:cubicBezTo>
                  <a:pt x="-2633" y="2126"/>
                  <a:pt x="371488" y="374659"/>
                  <a:pt x="485788" y="508009"/>
                </a:cubicBezTo>
                <a:cubicBezTo>
                  <a:pt x="600088" y="641359"/>
                  <a:pt x="683167" y="802226"/>
                  <a:pt x="685813" y="800109"/>
                </a:cubicBezTo>
                <a:cubicBezTo>
                  <a:pt x="688459" y="797992"/>
                  <a:pt x="612259" y="626013"/>
                  <a:pt x="501663" y="495309"/>
                </a:cubicBezTo>
                <a:cubicBezTo>
                  <a:pt x="391067" y="364605"/>
                  <a:pt x="2659" y="-2108"/>
                  <a:pt x="13" y="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09" name="フリーフォーム 1808">
            <a:extLst>
              <a:ext uri="{FF2B5EF4-FFF2-40B4-BE49-F238E27FC236}">
                <a16:creationId xmlns:a16="http://schemas.microsoft.com/office/drawing/2014/main" id="{5F3E1D6C-F54B-B2EF-D762-54538516ABE2}"/>
              </a:ext>
            </a:extLst>
          </p:cNvPr>
          <p:cNvSpPr/>
          <p:nvPr/>
        </p:nvSpPr>
        <p:spPr>
          <a:xfrm>
            <a:off x="4698485" y="1912306"/>
            <a:ext cx="527807" cy="1423063"/>
          </a:xfrm>
          <a:custGeom>
            <a:avLst/>
            <a:gdLst>
              <a:gd name="connsiteX0" fmla="*/ 515 w 527807"/>
              <a:gd name="connsiteY0" fmla="*/ 2219 h 1423063"/>
              <a:gd name="connsiteX1" fmla="*/ 406915 w 527807"/>
              <a:gd name="connsiteY1" fmla="*/ 405444 h 1423063"/>
              <a:gd name="connsiteX2" fmla="*/ 524390 w 527807"/>
              <a:gd name="connsiteY2" fmla="*/ 1405569 h 1423063"/>
              <a:gd name="connsiteX3" fmla="*/ 492640 w 527807"/>
              <a:gd name="connsiteY3" fmla="*/ 1005519 h 1423063"/>
              <a:gd name="connsiteX4" fmla="*/ 454540 w 527807"/>
              <a:gd name="connsiteY4" fmla="*/ 535619 h 1423063"/>
              <a:gd name="connsiteX5" fmla="*/ 324365 w 527807"/>
              <a:gd name="connsiteY5" fmla="*/ 256219 h 1423063"/>
              <a:gd name="connsiteX6" fmla="*/ 515 w 527807"/>
              <a:gd name="connsiteY6" fmla="*/ 2219 h 14230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27807" h="1423063">
                <a:moveTo>
                  <a:pt x="515" y="2219"/>
                </a:moveTo>
                <a:cubicBezTo>
                  <a:pt x="14273" y="27090"/>
                  <a:pt x="319603" y="171552"/>
                  <a:pt x="406915" y="405444"/>
                </a:cubicBezTo>
                <a:cubicBezTo>
                  <a:pt x="494227" y="639336"/>
                  <a:pt x="510103" y="1305557"/>
                  <a:pt x="524390" y="1405569"/>
                </a:cubicBezTo>
                <a:cubicBezTo>
                  <a:pt x="538677" y="1505581"/>
                  <a:pt x="504282" y="1150511"/>
                  <a:pt x="492640" y="1005519"/>
                </a:cubicBezTo>
                <a:cubicBezTo>
                  <a:pt x="480998" y="860527"/>
                  <a:pt x="482586" y="660502"/>
                  <a:pt x="454540" y="535619"/>
                </a:cubicBezTo>
                <a:cubicBezTo>
                  <a:pt x="426494" y="410736"/>
                  <a:pt x="396332" y="344590"/>
                  <a:pt x="324365" y="256219"/>
                </a:cubicBezTo>
                <a:cubicBezTo>
                  <a:pt x="252398" y="167848"/>
                  <a:pt x="-13243" y="-22652"/>
                  <a:pt x="515" y="221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10" name="フリーフォーム 1809">
            <a:extLst>
              <a:ext uri="{FF2B5EF4-FFF2-40B4-BE49-F238E27FC236}">
                <a16:creationId xmlns:a16="http://schemas.microsoft.com/office/drawing/2014/main" id="{B0ACC21A-2F8E-3D88-0B7E-7A06149F47E8}"/>
              </a:ext>
            </a:extLst>
          </p:cNvPr>
          <p:cNvSpPr/>
          <p:nvPr/>
        </p:nvSpPr>
        <p:spPr>
          <a:xfrm>
            <a:off x="4667907" y="2576225"/>
            <a:ext cx="733290" cy="1097669"/>
          </a:xfrm>
          <a:custGeom>
            <a:avLst/>
            <a:gdLst>
              <a:gd name="connsiteX0" fmla="*/ 2518 w 733290"/>
              <a:gd name="connsiteY0" fmla="*/ 5050 h 1097669"/>
              <a:gd name="connsiteX1" fmla="*/ 599418 w 733290"/>
              <a:gd name="connsiteY1" fmla="*/ 805150 h 1097669"/>
              <a:gd name="connsiteX2" fmla="*/ 726418 w 733290"/>
              <a:gd name="connsiteY2" fmla="*/ 1090900 h 1097669"/>
              <a:gd name="connsiteX3" fmla="*/ 681968 w 733290"/>
              <a:gd name="connsiteY3" fmla="*/ 963900 h 1097669"/>
              <a:gd name="connsiteX4" fmla="*/ 396218 w 733290"/>
              <a:gd name="connsiteY4" fmla="*/ 487650 h 1097669"/>
              <a:gd name="connsiteX5" fmla="*/ 2518 w 733290"/>
              <a:gd name="connsiteY5" fmla="*/ 5050 h 10976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33290" h="1097669">
                <a:moveTo>
                  <a:pt x="2518" y="5050"/>
                </a:moveTo>
                <a:cubicBezTo>
                  <a:pt x="36385" y="57967"/>
                  <a:pt x="478768" y="624175"/>
                  <a:pt x="599418" y="805150"/>
                </a:cubicBezTo>
                <a:cubicBezTo>
                  <a:pt x="720068" y="986125"/>
                  <a:pt x="712660" y="1064442"/>
                  <a:pt x="726418" y="1090900"/>
                </a:cubicBezTo>
                <a:cubicBezTo>
                  <a:pt x="740176" y="1117358"/>
                  <a:pt x="737001" y="1064442"/>
                  <a:pt x="681968" y="963900"/>
                </a:cubicBezTo>
                <a:cubicBezTo>
                  <a:pt x="626935" y="863358"/>
                  <a:pt x="506814" y="646400"/>
                  <a:pt x="396218" y="487650"/>
                </a:cubicBezTo>
                <a:cubicBezTo>
                  <a:pt x="285622" y="328900"/>
                  <a:pt x="-31349" y="-47867"/>
                  <a:pt x="2518" y="505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11" name="フリーフォーム 1810">
            <a:extLst>
              <a:ext uri="{FF2B5EF4-FFF2-40B4-BE49-F238E27FC236}">
                <a16:creationId xmlns:a16="http://schemas.microsoft.com/office/drawing/2014/main" id="{78854525-6469-E7B3-F2C9-F56D9D63D200}"/>
              </a:ext>
            </a:extLst>
          </p:cNvPr>
          <p:cNvSpPr/>
          <p:nvPr/>
        </p:nvSpPr>
        <p:spPr>
          <a:xfrm>
            <a:off x="4346453" y="2868849"/>
            <a:ext cx="317629" cy="1014263"/>
          </a:xfrm>
          <a:custGeom>
            <a:avLst/>
            <a:gdLst>
              <a:gd name="connsiteX0" fmla="*/ 19172 w 317629"/>
              <a:gd name="connsiteY0" fmla="*/ 7701 h 1014263"/>
              <a:gd name="connsiteX1" fmla="*/ 22347 w 317629"/>
              <a:gd name="connsiteY1" fmla="*/ 207726 h 1014263"/>
              <a:gd name="connsiteX2" fmla="*/ 317622 w 317629"/>
              <a:gd name="connsiteY2" fmla="*/ 1014176 h 1014263"/>
              <a:gd name="connsiteX3" fmla="*/ 31872 w 317629"/>
              <a:gd name="connsiteY3" fmla="*/ 258526 h 1014263"/>
              <a:gd name="connsiteX4" fmla="*/ 6472 w 317629"/>
              <a:gd name="connsiteY4" fmla="*/ 61676 h 1014263"/>
              <a:gd name="connsiteX5" fmla="*/ 19172 w 317629"/>
              <a:gd name="connsiteY5" fmla="*/ 7701 h 10142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17629" h="1014263">
                <a:moveTo>
                  <a:pt x="19172" y="7701"/>
                </a:moveTo>
                <a:cubicBezTo>
                  <a:pt x="21818" y="32043"/>
                  <a:pt x="-27395" y="39980"/>
                  <a:pt x="22347" y="207726"/>
                </a:cubicBezTo>
                <a:cubicBezTo>
                  <a:pt x="72089" y="375472"/>
                  <a:pt x="316035" y="1005709"/>
                  <a:pt x="317622" y="1014176"/>
                </a:cubicBezTo>
                <a:cubicBezTo>
                  <a:pt x="319209" y="1022643"/>
                  <a:pt x="83730" y="417276"/>
                  <a:pt x="31872" y="258526"/>
                </a:cubicBezTo>
                <a:cubicBezTo>
                  <a:pt x="-19986" y="99776"/>
                  <a:pt x="10705" y="102422"/>
                  <a:pt x="6472" y="61676"/>
                </a:cubicBezTo>
                <a:cubicBezTo>
                  <a:pt x="2239" y="20930"/>
                  <a:pt x="16526" y="-16641"/>
                  <a:pt x="19172" y="770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12" name="フリーフォーム 1811">
            <a:extLst>
              <a:ext uri="{FF2B5EF4-FFF2-40B4-BE49-F238E27FC236}">
                <a16:creationId xmlns:a16="http://schemas.microsoft.com/office/drawing/2014/main" id="{01DAC21C-0CA8-8597-76D8-758E7B66C875}"/>
              </a:ext>
            </a:extLst>
          </p:cNvPr>
          <p:cNvSpPr/>
          <p:nvPr/>
        </p:nvSpPr>
        <p:spPr>
          <a:xfrm>
            <a:off x="4243211" y="4025706"/>
            <a:ext cx="231935" cy="1260020"/>
          </a:xfrm>
          <a:custGeom>
            <a:avLst/>
            <a:gdLst>
              <a:gd name="connsiteX0" fmla="*/ 119239 w 231935"/>
              <a:gd name="connsiteY0" fmla="*/ 194 h 1260020"/>
              <a:gd name="connsiteX1" fmla="*/ 230364 w 231935"/>
              <a:gd name="connsiteY1" fmla="*/ 349444 h 1260020"/>
              <a:gd name="connsiteX2" fmla="*/ 17639 w 231935"/>
              <a:gd name="connsiteY2" fmla="*/ 905069 h 1260020"/>
              <a:gd name="connsiteX3" fmla="*/ 11289 w 231935"/>
              <a:gd name="connsiteY3" fmla="*/ 1257494 h 1260020"/>
              <a:gd name="connsiteX4" fmla="*/ 8114 w 231935"/>
              <a:gd name="connsiteY4" fmla="*/ 1047944 h 1260020"/>
              <a:gd name="connsiteX5" fmla="*/ 71614 w 231935"/>
              <a:gd name="connsiteY5" fmla="*/ 759019 h 1260020"/>
              <a:gd name="connsiteX6" fmla="*/ 214489 w 231935"/>
              <a:gd name="connsiteY6" fmla="*/ 393894 h 1260020"/>
              <a:gd name="connsiteX7" fmla="*/ 119239 w 231935"/>
              <a:gd name="connsiteY7" fmla="*/ 194 h 12600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1935" h="1260020">
                <a:moveTo>
                  <a:pt x="119239" y="194"/>
                </a:moveTo>
                <a:cubicBezTo>
                  <a:pt x="121885" y="-7214"/>
                  <a:pt x="247297" y="198631"/>
                  <a:pt x="230364" y="349444"/>
                </a:cubicBezTo>
                <a:cubicBezTo>
                  <a:pt x="213431" y="500257"/>
                  <a:pt x="54151" y="753727"/>
                  <a:pt x="17639" y="905069"/>
                </a:cubicBezTo>
                <a:cubicBezTo>
                  <a:pt x="-18873" y="1056411"/>
                  <a:pt x="12877" y="1233681"/>
                  <a:pt x="11289" y="1257494"/>
                </a:cubicBezTo>
                <a:cubicBezTo>
                  <a:pt x="9701" y="1281307"/>
                  <a:pt x="-1940" y="1131023"/>
                  <a:pt x="8114" y="1047944"/>
                </a:cubicBezTo>
                <a:cubicBezTo>
                  <a:pt x="18168" y="964865"/>
                  <a:pt x="37218" y="868027"/>
                  <a:pt x="71614" y="759019"/>
                </a:cubicBezTo>
                <a:cubicBezTo>
                  <a:pt x="106010" y="650011"/>
                  <a:pt x="200731" y="516661"/>
                  <a:pt x="214489" y="393894"/>
                </a:cubicBezTo>
                <a:cubicBezTo>
                  <a:pt x="228247" y="271127"/>
                  <a:pt x="116593" y="7602"/>
                  <a:pt x="119239" y="19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13" name="フリーフォーム 1812">
            <a:extLst>
              <a:ext uri="{FF2B5EF4-FFF2-40B4-BE49-F238E27FC236}">
                <a16:creationId xmlns:a16="http://schemas.microsoft.com/office/drawing/2014/main" id="{26D8B3F5-1875-0E8D-532B-EBC108A13712}"/>
              </a:ext>
            </a:extLst>
          </p:cNvPr>
          <p:cNvSpPr/>
          <p:nvPr/>
        </p:nvSpPr>
        <p:spPr>
          <a:xfrm>
            <a:off x="4409128" y="4579334"/>
            <a:ext cx="271441" cy="1147715"/>
          </a:xfrm>
          <a:custGeom>
            <a:avLst/>
            <a:gdLst>
              <a:gd name="connsiteX0" fmla="*/ 93022 w 271441"/>
              <a:gd name="connsiteY0" fmla="*/ 2191 h 1147715"/>
              <a:gd name="connsiteX1" fmla="*/ 4122 w 271441"/>
              <a:gd name="connsiteY1" fmla="*/ 630841 h 1147715"/>
              <a:gd name="connsiteX2" fmla="*/ 254947 w 271441"/>
              <a:gd name="connsiteY2" fmla="*/ 1116616 h 1147715"/>
              <a:gd name="connsiteX3" fmla="*/ 223197 w 271441"/>
              <a:gd name="connsiteY3" fmla="*/ 1062641 h 1147715"/>
              <a:gd name="connsiteX4" fmla="*/ 26347 w 271441"/>
              <a:gd name="connsiteY4" fmla="*/ 767366 h 1147715"/>
              <a:gd name="connsiteX5" fmla="*/ 13647 w 271441"/>
              <a:gd name="connsiteY5" fmla="*/ 433991 h 1147715"/>
              <a:gd name="connsiteX6" fmla="*/ 93022 w 271441"/>
              <a:gd name="connsiteY6" fmla="*/ 2191 h 11477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71441" h="1147715">
                <a:moveTo>
                  <a:pt x="93022" y="2191"/>
                </a:moveTo>
                <a:cubicBezTo>
                  <a:pt x="91434" y="34999"/>
                  <a:pt x="-22866" y="445104"/>
                  <a:pt x="4122" y="630841"/>
                </a:cubicBezTo>
                <a:cubicBezTo>
                  <a:pt x="31109" y="816579"/>
                  <a:pt x="218435" y="1044649"/>
                  <a:pt x="254947" y="1116616"/>
                </a:cubicBezTo>
                <a:cubicBezTo>
                  <a:pt x="291459" y="1188583"/>
                  <a:pt x="261297" y="1120849"/>
                  <a:pt x="223197" y="1062641"/>
                </a:cubicBezTo>
                <a:cubicBezTo>
                  <a:pt x="185097" y="1004433"/>
                  <a:pt x="61272" y="872141"/>
                  <a:pt x="26347" y="767366"/>
                </a:cubicBezTo>
                <a:cubicBezTo>
                  <a:pt x="-8578" y="662591"/>
                  <a:pt x="3064" y="554112"/>
                  <a:pt x="13647" y="433991"/>
                </a:cubicBezTo>
                <a:cubicBezTo>
                  <a:pt x="24230" y="313870"/>
                  <a:pt x="94610" y="-30617"/>
                  <a:pt x="93022" y="219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14" name="フリーフォーム 1813">
            <a:extLst>
              <a:ext uri="{FF2B5EF4-FFF2-40B4-BE49-F238E27FC236}">
                <a16:creationId xmlns:a16="http://schemas.microsoft.com/office/drawing/2014/main" id="{69221545-2B42-AF2E-5EA9-7C8E9881A28E}"/>
              </a:ext>
            </a:extLst>
          </p:cNvPr>
          <p:cNvSpPr/>
          <p:nvPr/>
        </p:nvSpPr>
        <p:spPr>
          <a:xfrm>
            <a:off x="4716641" y="3453951"/>
            <a:ext cx="73797" cy="736962"/>
          </a:xfrm>
          <a:custGeom>
            <a:avLst/>
            <a:gdLst>
              <a:gd name="connsiteX0" fmla="*/ 71259 w 73797"/>
              <a:gd name="connsiteY0" fmla="*/ 9974 h 736962"/>
              <a:gd name="connsiteX1" fmla="*/ 7759 w 73797"/>
              <a:gd name="connsiteY1" fmla="*/ 622749 h 736962"/>
              <a:gd name="connsiteX2" fmla="*/ 1409 w 73797"/>
              <a:gd name="connsiteY2" fmla="*/ 733874 h 736962"/>
              <a:gd name="connsiteX3" fmla="*/ 10934 w 73797"/>
              <a:gd name="connsiteY3" fmla="*/ 575124 h 736962"/>
              <a:gd name="connsiteX4" fmla="*/ 55384 w 73797"/>
              <a:gd name="connsiteY4" fmla="*/ 263974 h 736962"/>
              <a:gd name="connsiteX5" fmla="*/ 71259 w 73797"/>
              <a:gd name="connsiteY5" fmla="*/ 9974 h 7369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3797" h="736962">
                <a:moveTo>
                  <a:pt x="71259" y="9974"/>
                </a:moveTo>
                <a:cubicBezTo>
                  <a:pt x="63322" y="69770"/>
                  <a:pt x="19401" y="502099"/>
                  <a:pt x="7759" y="622749"/>
                </a:cubicBezTo>
                <a:cubicBezTo>
                  <a:pt x="-3883" y="743399"/>
                  <a:pt x="880" y="741812"/>
                  <a:pt x="1409" y="733874"/>
                </a:cubicBezTo>
                <a:cubicBezTo>
                  <a:pt x="1938" y="725937"/>
                  <a:pt x="1938" y="653441"/>
                  <a:pt x="10934" y="575124"/>
                </a:cubicBezTo>
                <a:cubicBezTo>
                  <a:pt x="19930" y="496807"/>
                  <a:pt x="43742" y="352874"/>
                  <a:pt x="55384" y="263974"/>
                </a:cubicBezTo>
                <a:cubicBezTo>
                  <a:pt x="67026" y="175074"/>
                  <a:pt x="79196" y="-49822"/>
                  <a:pt x="71259" y="997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15" name="フリーフォーム 1814">
            <a:extLst>
              <a:ext uri="{FF2B5EF4-FFF2-40B4-BE49-F238E27FC236}">
                <a16:creationId xmlns:a16="http://schemas.microsoft.com/office/drawing/2014/main" id="{E7C81215-1B3E-53C0-B441-54C7C58C688D}"/>
              </a:ext>
            </a:extLst>
          </p:cNvPr>
          <p:cNvSpPr/>
          <p:nvPr/>
        </p:nvSpPr>
        <p:spPr>
          <a:xfrm>
            <a:off x="3136884" y="2038280"/>
            <a:ext cx="108000" cy="117654"/>
          </a:xfrm>
          <a:custGeom>
            <a:avLst/>
            <a:gdLst>
              <a:gd name="connsiteX0" fmla="*/ 16 w 108000"/>
              <a:gd name="connsiteY0" fmla="*/ 70 h 117654"/>
              <a:gd name="connsiteX1" fmla="*/ 66691 w 108000"/>
              <a:gd name="connsiteY1" fmla="*/ 63570 h 117654"/>
              <a:gd name="connsiteX2" fmla="*/ 107966 w 108000"/>
              <a:gd name="connsiteY2" fmla="*/ 117545 h 117654"/>
              <a:gd name="connsiteX3" fmla="*/ 73041 w 108000"/>
              <a:gd name="connsiteY3" fmla="*/ 76270 h 117654"/>
              <a:gd name="connsiteX4" fmla="*/ 16 w 108000"/>
              <a:gd name="connsiteY4" fmla="*/ 70 h 1176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8000" h="117654">
                <a:moveTo>
                  <a:pt x="16" y="70"/>
                </a:moveTo>
                <a:cubicBezTo>
                  <a:pt x="-1042" y="-2047"/>
                  <a:pt x="48699" y="43991"/>
                  <a:pt x="66691" y="63570"/>
                </a:cubicBezTo>
                <a:cubicBezTo>
                  <a:pt x="84683" y="83149"/>
                  <a:pt x="106908" y="115428"/>
                  <a:pt x="107966" y="117545"/>
                </a:cubicBezTo>
                <a:cubicBezTo>
                  <a:pt x="109024" y="119662"/>
                  <a:pt x="85741" y="90558"/>
                  <a:pt x="73041" y="76270"/>
                </a:cubicBezTo>
                <a:cubicBezTo>
                  <a:pt x="60341" y="61983"/>
                  <a:pt x="1074" y="2187"/>
                  <a:pt x="16" y="7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16" name="フリーフォーム 1815">
            <a:extLst>
              <a:ext uri="{FF2B5EF4-FFF2-40B4-BE49-F238E27FC236}">
                <a16:creationId xmlns:a16="http://schemas.microsoft.com/office/drawing/2014/main" id="{368B305B-85C8-EB01-8ABF-484491396C8B}"/>
              </a:ext>
            </a:extLst>
          </p:cNvPr>
          <p:cNvSpPr/>
          <p:nvPr/>
        </p:nvSpPr>
        <p:spPr>
          <a:xfrm>
            <a:off x="3616324" y="2584384"/>
            <a:ext cx="156295" cy="111233"/>
          </a:xfrm>
          <a:custGeom>
            <a:avLst/>
            <a:gdLst>
              <a:gd name="connsiteX0" fmla="*/ 1 w 156295"/>
              <a:gd name="connsiteY0" fmla="*/ 111191 h 111233"/>
              <a:gd name="connsiteX1" fmla="*/ 133351 w 156295"/>
              <a:gd name="connsiteY1" fmla="*/ 50866 h 111233"/>
              <a:gd name="connsiteX2" fmla="*/ 155576 w 156295"/>
              <a:gd name="connsiteY2" fmla="*/ 66 h 111233"/>
              <a:gd name="connsiteX3" fmla="*/ 136526 w 156295"/>
              <a:gd name="connsiteY3" fmla="*/ 41341 h 111233"/>
              <a:gd name="connsiteX4" fmla="*/ 1 w 156295"/>
              <a:gd name="connsiteY4" fmla="*/ 111191 h 1112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6295" h="111233">
                <a:moveTo>
                  <a:pt x="1" y="111191"/>
                </a:moveTo>
                <a:cubicBezTo>
                  <a:pt x="-528" y="112778"/>
                  <a:pt x="107422" y="69387"/>
                  <a:pt x="133351" y="50866"/>
                </a:cubicBezTo>
                <a:cubicBezTo>
                  <a:pt x="159280" y="32345"/>
                  <a:pt x="155047" y="1653"/>
                  <a:pt x="155576" y="66"/>
                </a:cubicBezTo>
                <a:cubicBezTo>
                  <a:pt x="156105" y="-1521"/>
                  <a:pt x="160868" y="25466"/>
                  <a:pt x="136526" y="41341"/>
                </a:cubicBezTo>
                <a:cubicBezTo>
                  <a:pt x="112184" y="57216"/>
                  <a:pt x="530" y="109604"/>
                  <a:pt x="1" y="11119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17" name="フリーフォーム 1816">
            <a:extLst>
              <a:ext uri="{FF2B5EF4-FFF2-40B4-BE49-F238E27FC236}">
                <a16:creationId xmlns:a16="http://schemas.microsoft.com/office/drawing/2014/main" id="{5B6CCA06-07AF-9E60-22C1-8E4A5513BA11}"/>
              </a:ext>
            </a:extLst>
          </p:cNvPr>
          <p:cNvSpPr/>
          <p:nvPr/>
        </p:nvSpPr>
        <p:spPr>
          <a:xfrm>
            <a:off x="3367953" y="2676493"/>
            <a:ext cx="137629" cy="31871"/>
          </a:xfrm>
          <a:custGeom>
            <a:avLst/>
            <a:gdLst>
              <a:gd name="connsiteX0" fmla="*/ 722 w 137629"/>
              <a:gd name="connsiteY0" fmla="*/ 9557 h 31871"/>
              <a:gd name="connsiteX1" fmla="*/ 83272 w 137629"/>
              <a:gd name="connsiteY1" fmla="*/ 9557 h 31871"/>
              <a:gd name="connsiteX2" fmla="*/ 137247 w 137629"/>
              <a:gd name="connsiteY2" fmla="*/ 31782 h 31871"/>
              <a:gd name="connsiteX3" fmla="*/ 108672 w 137629"/>
              <a:gd name="connsiteY3" fmla="*/ 32 h 31871"/>
              <a:gd name="connsiteX4" fmla="*/ 134072 w 137629"/>
              <a:gd name="connsiteY4" fmla="*/ 25432 h 31871"/>
              <a:gd name="connsiteX5" fmla="*/ 722 w 137629"/>
              <a:gd name="connsiteY5" fmla="*/ 9557 h 318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37629" h="31871">
                <a:moveTo>
                  <a:pt x="722" y="9557"/>
                </a:moveTo>
                <a:cubicBezTo>
                  <a:pt x="-7745" y="6911"/>
                  <a:pt x="60518" y="5853"/>
                  <a:pt x="83272" y="9557"/>
                </a:cubicBezTo>
                <a:cubicBezTo>
                  <a:pt x="106026" y="13261"/>
                  <a:pt x="133014" y="33369"/>
                  <a:pt x="137247" y="31782"/>
                </a:cubicBezTo>
                <a:cubicBezTo>
                  <a:pt x="141480" y="30195"/>
                  <a:pt x="109201" y="1090"/>
                  <a:pt x="108672" y="32"/>
                </a:cubicBezTo>
                <a:cubicBezTo>
                  <a:pt x="108143" y="-1026"/>
                  <a:pt x="144126" y="24374"/>
                  <a:pt x="134072" y="25432"/>
                </a:cubicBezTo>
                <a:cubicBezTo>
                  <a:pt x="124018" y="26490"/>
                  <a:pt x="9189" y="12203"/>
                  <a:pt x="722" y="955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18" name="フリーフォーム 1817">
            <a:extLst>
              <a:ext uri="{FF2B5EF4-FFF2-40B4-BE49-F238E27FC236}">
                <a16:creationId xmlns:a16="http://schemas.microsoft.com/office/drawing/2014/main" id="{169AF9AF-C89C-8BFE-0C44-5CCE5569059C}"/>
              </a:ext>
            </a:extLst>
          </p:cNvPr>
          <p:cNvSpPr/>
          <p:nvPr/>
        </p:nvSpPr>
        <p:spPr>
          <a:xfrm>
            <a:off x="3517831" y="2609825"/>
            <a:ext cx="46118" cy="105088"/>
          </a:xfrm>
          <a:custGeom>
            <a:avLst/>
            <a:gdLst>
              <a:gd name="connsiteX0" fmla="*/ 44519 w 46118"/>
              <a:gd name="connsiteY0" fmla="*/ 25 h 105088"/>
              <a:gd name="connsiteX1" fmla="*/ 31819 w 46118"/>
              <a:gd name="connsiteY1" fmla="*/ 88925 h 105088"/>
              <a:gd name="connsiteX2" fmla="*/ 69 w 46118"/>
              <a:gd name="connsiteY2" fmla="*/ 101625 h 105088"/>
              <a:gd name="connsiteX3" fmla="*/ 41344 w 46118"/>
              <a:gd name="connsiteY3" fmla="*/ 98450 h 105088"/>
              <a:gd name="connsiteX4" fmla="*/ 44519 w 46118"/>
              <a:gd name="connsiteY4" fmla="*/ 25 h 1050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6118" h="105088">
                <a:moveTo>
                  <a:pt x="44519" y="25"/>
                </a:moveTo>
                <a:cubicBezTo>
                  <a:pt x="42932" y="-1562"/>
                  <a:pt x="39227" y="71992"/>
                  <a:pt x="31819" y="88925"/>
                </a:cubicBezTo>
                <a:cubicBezTo>
                  <a:pt x="24411" y="105858"/>
                  <a:pt x="-1518" y="100038"/>
                  <a:pt x="69" y="101625"/>
                </a:cubicBezTo>
                <a:cubicBezTo>
                  <a:pt x="1656" y="103212"/>
                  <a:pt x="34465" y="110092"/>
                  <a:pt x="41344" y="98450"/>
                </a:cubicBezTo>
                <a:cubicBezTo>
                  <a:pt x="48223" y="86808"/>
                  <a:pt x="46106" y="1612"/>
                  <a:pt x="44519" y="2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19" name="フリーフォーム 1818">
            <a:extLst>
              <a:ext uri="{FF2B5EF4-FFF2-40B4-BE49-F238E27FC236}">
                <a16:creationId xmlns:a16="http://schemas.microsoft.com/office/drawing/2014/main" id="{2602187A-21BD-811A-2DBC-48821DEB520A}"/>
              </a:ext>
            </a:extLst>
          </p:cNvPr>
          <p:cNvSpPr/>
          <p:nvPr/>
        </p:nvSpPr>
        <p:spPr>
          <a:xfrm>
            <a:off x="3387676" y="2701439"/>
            <a:ext cx="141807" cy="19610"/>
          </a:xfrm>
          <a:custGeom>
            <a:avLst/>
            <a:gdLst>
              <a:gd name="connsiteX0" fmla="*/ 49 w 141807"/>
              <a:gd name="connsiteY0" fmla="*/ 486 h 19610"/>
              <a:gd name="connsiteX1" fmla="*/ 133399 w 141807"/>
              <a:gd name="connsiteY1" fmla="*/ 19536 h 19610"/>
              <a:gd name="connsiteX2" fmla="*/ 117524 w 141807"/>
              <a:gd name="connsiteY2" fmla="*/ 6836 h 19610"/>
              <a:gd name="connsiteX3" fmla="*/ 49 w 141807"/>
              <a:gd name="connsiteY3" fmla="*/ 486 h 196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1807" h="19610">
                <a:moveTo>
                  <a:pt x="49" y="486"/>
                </a:moveTo>
                <a:cubicBezTo>
                  <a:pt x="2695" y="2603"/>
                  <a:pt x="133399" y="19536"/>
                  <a:pt x="133399" y="19536"/>
                </a:cubicBezTo>
                <a:cubicBezTo>
                  <a:pt x="152978" y="20594"/>
                  <a:pt x="134457" y="10011"/>
                  <a:pt x="117524" y="6836"/>
                </a:cubicBezTo>
                <a:cubicBezTo>
                  <a:pt x="100591" y="3661"/>
                  <a:pt x="-2597" y="-1631"/>
                  <a:pt x="49" y="48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20" name="フリーフォーム 1819">
            <a:extLst>
              <a:ext uri="{FF2B5EF4-FFF2-40B4-BE49-F238E27FC236}">
                <a16:creationId xmlns:a16="http://schemas.microsoft.com/office/drawing/2014/main" id="{8EB413A7-A328-9717-751C-062891A26408}"/>
              </a:ext>
            </a:extLst>
          </p:cNvPr>
          <p:cNvSpPr/>
          <p:nvPr/>
        </p:nvSpPr>
        <p:spPr>
          <a:xfrm>
            <a:off x="2593738" y="2482283"/>
            <a:ext cx="71476" cy="152989"/>
          </a:xfrm>
          <a:custGeom>
            <a:avLst/>
            <a:gdLst>
              <a:gd name="connsiteX0" fmla="*/ 237 w 71476"/>
              <a:gd name="connsiteY0" fmla="*/ 567 h 152989"/>
              <a:gd name="connsiteX1" fmla="*/ 47862 w 71476"/>
              <a:gd name="connsiteY1" fmla="*/ 57717 h 152989"/>
              <a:gd name="connsiteX2" fmla="*/ 63737 w 71476"/>
              <a:gd name="connsiteY2" fmla="*/ 89467 h 152989"/>
              <a:gd name="connsiteX3" fmla="*/ 60562 w 71476"/>
              <a:gd name="connsiteY3" fmla="*/ 152967 h 152989"/>
              <a:gd name="connsiteX4" fmla="*/ 70087 w 71476"/>
              <a:gd name="connsiteY4" fmla="*/ 95817 h 152989"/>
              <a:gd name="connsiteX5" fmla="*/ 237 w 71476"/>
              <a:gd name="connsiteY5" fmla="*/ 567 h 1529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476" h="152989">
                <a:moveTo>
                  <a:pt x="237" y="567"/>
                </a:moveTo>
                <a:cubicBezTo>
                  <a:pt x="-3467" y="-5783"/>
                  <a:pt x="37279" y="42900"/>
                  <a:pt x="47862" y="57717"/>
                </a:cubicBezTo>
                <a:cubicBezTo>
                  <a:pt x="58445" y="72534"/>
                  <a:pt x="61620" y="73592"/>
                  <a:pt x="63737" y="89467"/>
                </a:cubicBezTo>
                <a:cubicBezTo>
                  <a:pt x="65854" y="105342"/>
                  <a:pt x="59504" y="151909"/>
                  <a:pt x="60562" y="152967"/>
                </a:cubicBezTo>
                <a:cubicBezTo>
                  <a:pt x="61620" y="154025"/>
                  <a:pt x="75908" y="118042"/>
                  <a:pt x="70087" y="95817"/>
                </a:cubicBezTo>
                <a:cubicBezTo>
                  <a:pt x="64266" y="73592"/>
                  <a:pt x="3941" y="6917"/>
                  <a:pt x="237" y="56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21" name="フリーフォーム 1820">
            <a:extLst>
              <a:ext uri="{FF2B5EF4-FFF2-40B4-BE49-F238E27FC236}">
                <a16:creationId xmlns:a16="http://schemas.microsoft.com/office/drawing/2014/main" id="{B570A1F6-A707-172D-548C-3FC44BFA4490}"/>
              </a:ext>
            </a:extLst>
          </p:cNvPr>
          <p:cNvSpPr/>
          <p:nvPr/>
        </p:nvSpPr>
        <p:spPr>
          <a:xfrm>
            <a:off x="2574620" y="2501881"/>
            <a:ext cx="67192" cy="127307"/>
          </a:xfrm>
          <a:custGeom>
            <a:avLst/>
            <a:gdLst>
              <a:gd name="connsiteX0" fmla="*/ 28880 w 67192"/>
              <a:gd name="connsiteY0" fmla="*/ 19 h 127307"/>
              <a:gd name="connsiteX1" fmla="*/ 6655 w 67192"/>
              <a:gd name="connsiteY1" fmla="*/ 53994 h 127307"/>
              <a:gd name="connsiteX2" fmla="*/ 6655 w 67192"/>
              <a:gd name="connsiteY2" fmla="*/ 76219 h 127307"/>
              <a:gd name="connsiteX3" fmla="*/ 66980 w 67192"/>
              <a:gd name="connsiteY3" fmla="*/ 127019 h 127307"/>
              <a:gd name="connsiteX4" fmla="*/ 25705 w 67192"/>
              <a:gd name="connsiteY4" fmla="*/ 95269 h 127307"/>
              <a:gd name="connsiteX5" fmla="*/ 305 w 67192"/>
              <a:gd name="connsiteY5" fmla="*/ 60344 h 127307"/>
              <a:gd name="connsiteX6" fmla="*/ 28880 w 67192"/>
              <a:gd name="connsiteY6" fmla="*/ 19 h 1273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7192" h="127307">
                <a:moveTo>
                  <a:pt x="28880" y="19"/>
                </a:moveTo>
                <a:cubicBezTo>
                  <a:pt x="29938" y="-1039"/>
                  <a:pt x="10359" y="41294"/>
                  <a:pt x="6655" y="53994"/>
                </a:cubicBezTo>
                <a:cubicBezTo>
                  <a:pt x="2951" y="66694"/>
                  <a:pt x="-3399" y="64048"/>
                  <a:pt x="6655" y="76219"/>
                </a:cubicBezTo>
                <a:cubicBezTo>
                  <a:pt x="16709" y="88390"/>
                  <a:pt x="63805" y="123844"/>
                  <a:pt x="66980" y="127019"/>
                </a:cubicBezTo>
                <a:cubicBezTo>
                  <a:pt x="70155" y="130194"/>
                  <a:pt x="36817" y="106381"/>
                  <a:pt x="25705" y="95269"/>
                </a:cubicBezTo>
                <a:cubicBezTo>
                  <a:pt x="14593" y="84157"/>
                  <a:pt x="4009" y="72515"/>
                  <a:pt x="305" y="60344"/>
                </a:cubicBezTo>
                <a:cubicBezTo>
                  <a:pt x="-3399" y="48173"/>
                  <a:pt x="27822" y="1077"/>
                  <a:pt x="28880" y="1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22" name="フリーフォーム 1821">
            <a:extLst>
              <a:ext uri="{FF2B5EF4-FFF2-40B4-BE49-F238E27FC236}">
                <a16:creationId xmlns:a16="http://schemas.microsoft.com/office/drawing/2014/main" id="{30A16DAD-D4D5-66F8-D6A9-3318631645B8}"/>
              </a:ext>
            </a:extLst>
          </p:cNvPr>
          <p:cNvSpPr/>
          <p:nvPr/>
        </p:nvSpPr>
        <p:spPr>
          <a:xfrm>
            <a:off x="2581115" y="2511381"/>
            <a:ext cx="77251" cy="127385"/>
          </a:xfrm>
          <a:custGeom>
            <a:avLst/>
            <a:gdLst>
              <a:gd name="connsiteX0" fmla="*/ 160 w 77251"/>
              <a:gd name="connsiteY0" fmla="*/ 44 h 127385"/>
              <a:gd name="connsiteX1" fmla="*/ 50960 w 77251"/>
              <a:gd name="connsiteY1" fmla="*/ 57194 h 127385"/>
              <a:gd name="connsiteX2" fmla="*/ 54135 w 77251"/>
              <a:gd name="connsiteY2" fmla="*/ 104819 h 127385"/>
              <a:gd name="connsiteX3" fmla="*/ 54135 w 77251"/>
              <a:gd name="connsiteY3" fmla="*/ 127044 h 127385"/>
              <a:gd name="connsiteX4" fmla="*/ 66835 w 77251"/>
              <a:gd name="connsiteY4" fmla="*/ 88944 h 127385"/>
              <a:gd name="connsiteX5" fmla="*/ 76360 w 77251"/>
              <a:gd name="connsiteY5" fmla="*/ 38144 h 127385"/>
              <a:gd name="connsiteX6" fmla="*/ 70010 w 77251"/>
              <a:gd name="connsiteY6" fmla="*/ 66719 h 127385"/>
              <a:gd name="connsiteX7" fmla="*/ 160 w 77251"/>
              <a:gd name="connsiteY7" fmla="*/ 44 h 1273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7251" h="127385">
                <a:moveTo>
                  <a:pt x="160" y="44"/>
                </a:moveTo>
                <a:cubicBezTo>
                  <a:pt x="-3015" y="-1543"/>
                  <a:pt x="41964" y="39732"/>
                  <a:pt x="50960" y="57194"/>
                </a:cubicBezTo>
                <a:cubicBezTo>
                  <a:pt x="59956" y="74657"/>
                  <a:pt x="53606" y="93177"/>
                  <a:pt x="54135" y="104819"/>
                </a:cubicBezTo>
                <a:cubicBezTo>
                  <a:pt x="54664" y="116461"/>
                  <a:pt x="52018" y="129690"/>
                  <a:pt x="54135" y="127044"/>
                </a:cubicBezTo>
                <a:cubicBezTo>
                  <a:pt x="56252" y="124398"/>
                  <a:pt x="63131" y="103761"/>
                  <a:pt x="66835" y="88944"/>
                </a:cubicBezTo>
                <a:cubicBezTo>
                  <a:pt x="70539" y="74127"/>
                  <a:pt x="75831" y="41848"/>
                  <a:pt x="76360" y="38144"/>
                </a:cubicBezTo>
                <a:cubicBezTo>
                  <a:pt x="76889" y="34440"/>
                  <a:pt x="80064" y="69894"/>
                  <a:pt x="70010" y="66719"/>
                </a:cubicBezTo>
                <a:cubicBezTo>
                  <a:pt x="59956" y="63544"/>
                  <a:pt x="3335" y="1631"/>
                  <a:pt x="160" y="4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23" name="フリーフォーム 1822">
            <a:extLst>
              <a:ext uri="{FF2B5EF4-FFF2-40B4-BE49-F238E27FC236}">
                <a16:creationId xmlns:a16="http://schemas.microsoft.com/office/drawing/2014/main" id="{B54EC8AD-D535-A2EA-E0EE-B6AD7727A3B7}"/>
              </a:ext>
            </a:extLst>
          </p:cNvPr>
          <p:cNvSpPr/>
          <p:nvPr/>
        </p:nvSpPr>
        <p:spPr>
          <a:xfrm>
            <a:off x="2562172" y="2495331"/>
            <a:ext cx="86956" cy="141879"/>
          </a:xfrm>
          <a:custGeom>
            <a:avLst/>
            <a:gdLst>
              <a:gd name="connsiteX0" fmla="*/ 53 w 86956"/>
              <a:gd name="connsiteY0" fmla="*/ 219 h 141879"/>
              <a:gd name="connsiteX1" fmla="*/ 82603 w 86956"/>
              <a:gd name="connsiteY1" fmla="*/ 136744 h 141879"/>
              <a:gd name="connsiteX2" fmla="*/ 69903 w 86956"/>
              <a:gd name="connsiteY2" fmla="*/ 104994 h 141879"/>
              <a:gd name="connsiteX3" fmla="*/ 53 w 86956"/>
              <a:gd name="connsiteY3" fmla="*/ 219 h 1418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6956" h="141879">
                <a:moveTo>
                  <a:pt x="53" y="219"/>
                </a:moveTo>
                <a:cubicBezTo>
                  <a:pt x="2170" y="5511"/>
                  <a:pt x="70961" y="119282"/>
                  <a:pt x="82603" y="136744"/>
                </a:cubicBezTo>
                <a:cubicBezTo>
                  <a:pt x="94245" y="154206"/>
                  <a:pt x="79957" y="122986"/>
                  <a:pt x="69903" y="104994"/>
                </a:cubicBezTo>
                <a:cubicBezTo>
                  <a:pt x="59849" y="87002"/>
                  <a:pt x="-2064" y="-5073"/>
                  <a:pt x="53" y="21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24" name="フリーフォーム 1823">
            <a:extLst>
              <a:ext uri="{FF2B5EF4-FFF2-40B4-BE49-F238E27FC236}">
                <a16:creationId xmlns:a16="http://schemas.microsoft.com/office/drawing/2014/main" id="{87DD420E-1ED7-B8D5-0E6C-7A75F60E8945}"/>
              </a:ext>
            </a:extLst>
          </p:cNvPr>
          <p:cNvSpPr/>
          <p:nvPr/>
        </p:nvSpPr>
        <p:spPr>
          <a:xfrm>
            <a:off x="2619316" y="2592206"/>
            <a:ext cx="19129" cy="287580"/>
          </a:xfrm>
          <a:custGeom>
            <a:avLst/>
            <a:gdLst>
              <a:gd name="connsiteX0" fmla="*/ 19109 w 19129"/>
              <a:gd name="connsiteY0" fmla="*/ 1769 h 287580"/>
              <a:gd name="connsiteX1" fmla="*/ 6409 w 19129"/>
              <a:gd name="connsiteY1" fmla="*/ 189094 h 287580"/>
              <a:gd name="connsiteX2" fmla="*/ 59 w 19129"/>
              <a:gd name="connsiteY2" fmla="*/ 287519 h 287580"/>
              <a:gd name="connsiteX3" fmla="*/ 3234 w 19129"/>
              <a:gd name="connsiteY3" fmla="*/ 176394 h 287580"/>
              <a:gd name="connsiteX4" fmla="*/ 3234 w 19129"/>
              <a:gd name="connsiteY4" fmla="*/ 97019 h 287580"/>
              <a:gd name="connsiteX5" fmla="*/ 19109 w 19129"/>
              <a:gd name="connsiteY5" fmla="*/ 1769 h 2875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129" h="287580">
                <a:moveTo>
                  <a:pt x="19109" y="1769"/>
                </a:moveTo>
                <a:cubicBezTo>
                  <a:pt x="19638" y="17115"/>
                  <a:pt x="9584" y="141469"/>
                  <a:pt x="6409" y="189094"/>
                </a:cubicBezTo>
                <a:cubicBezTo>
                  <a:pt x="3234" y="236719"/>
                  <a:pt x="588" y="289636"/>
                  <a:pt x="59" y="287519"/>
                </a:cubicBezTo>
                <a:cubicBezTo>
                  <a:pt x="-470" y="285402"/>
                  <a:pt x="2705" y="208144"/>
                  <a:pt x="3234" y="176394"/>
                </a:cubicBezTo>
                <a:cubicBezTo>
                  <a:pt x="3763" y="144644"/>
                  <a:pt x="1647" y="118715"/>
                  <a:pt x="3234" y="97019"/>
                </a:cubicBezTo>
                <a:cubicBezTo>
                  <a:pt x="4821" y="75323"/>
                  <a:pt x="18580" y="-13577"/>
                  <a:pt x="19109" y="176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25" name="フリーフォーム 1824">
            <a:extLst>
              <a:ext uri="{FF2B5EF4-FFF2-40B4-BE49-F238E27FC236}">
                <a16:creationId xmlns:a16="http://schemas.microsoft.com/office/drawing/2014/main" id="{E22F1B08-9005-A623-FBB9-7C51141DAE4B}"/>
              </a:ext>
            </a:extLst>
          </p:cNvPr>
          <p:cNvSpPr/>
          <p:nvPr/>
        </p:nvSpPr>
        <p:spPr>
          <a:xfrm>
            <a:off x="2638360" y="2622549"/>
            <a:ext cx="19180" cy="257200"/>
          </a:xfrm>
          <a:custGeom>
            <a:avLst/>
            <a:gdLst>
              <a:gd name="connsiteX0" fmla="*/ 19115 w 19180"/>
              <a:gd name="connsiteY0" fmla="*/ 1 h 257200"/>
              <a:gd name="connsiteX1" fmla="*/ 65 w 19180"/>
              <a:gd name="connsiteY1" fmla="*/ 149226 h 257200"/>
              <a:gd name="connsiteX2" fmla="*/ 12765 w 19180"/>
              <a:gd name="connsiteY2" fmla="*/ 200026 h 257200"/>
              <a:gd name="connsiteX3" fmla="*/ 9590 w 19180"/>
              <a:gd name="connsiteY3" fmla="*/ 257176 h 257200"/>
              <a:gd name="connsiteX4" fmla="*/ 6415 w 19180"/>
              <a:gd name="connsiteY4" fmla="*/ 206376 h 257200"/>
              <a:gd name="connsiteX5" fmla="*/ 6415 w 19180"/>
              <a:gd name="connsiteY5" fmla="*/ 146051 h 257200"/>
              <a:gd name="connsiteX6" fmla="*/ 19115 w 19180"/>
              <a:gd name="connsiteY6" fmla="*/ 1 h 257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9180" h="257200">
                <a:moveTo>
                  <a:pt x="19115" y="1"/>
                </a:moveTo>
                <a:cubicBezTo>
                  <a:pt x="18057" y="530"/>
                  <a:pt x="1123" y="115889"/>
                  <a:pt x="65" y="149226"/>
                </a:cubicBezTo>
                <a:cubicBezTo>
                  <a:pt x="-993" y="182563"/>
                  <a:pt x="11177" y="182034"/>
                  <a:pt x="12765" y="200026"/>
                </a:cubicBezTo>
                <a:cubicBezTo>
                  <a:pt x="14352" y="218018"/>
                  <a:pt x="10648" y="256118"/>
                  <a:pt x="9590" y="257176"/>
                </a:cubicBezTo>
                <a:cubicBezTo>
                  <a:pt x="8532" y="258234"/>
                  <a:pt x="6944" y="224897"/>
                  <a:pt x="6415" y="206376"/>
                </a:cubicBezTo>
                <a:cubicBezTo>
                  <a:pt x="5886" y="187855"/>
                  <a:pt x="4828" y="174097"/>
                  <a:pt x="6415" y="146051"/>
                </a:cubicBezTo>
                <a:cubicBezTo>
                  <a:pt x="8002" y="118005"/>
                  <a:pt x="20173" y="-528"/>
                  <a:pt x="19115" y="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26" name="フリーフォーム 1825">
            <a:extLst>
              <a:ext uri="{FF2B5EF4-FFF2-40B4-BE49-F238E27FC236}">
                <a16:creationId xmlns:a16="http://schemas.microsoft.com/office/drawing/2014/main" id="{9F485330-09DD-E34A-C87B-553C4631E0B4}"/>
              </a:ext>
            </a:extLst>
          </p:cNvPr>
          <p:cNvSpPr/>
          <p:nvPr/>
        </p:nvSpPr>
        <p:spPr>
          <a:xfrm>
            <a:off x="2464594" y="2870039"/>
            <a:ext cx="151754" cy="190832"/>
          </a:xfrm>
          <a:custGeom>
            <a:avLst/>
            <a:gdLst>
              <a:gd name="connsiteX0" fmla="*/ 151606 w 151754"/>
              <a:gd name="connsiteY0" fmla="*/ 161 h 190832"/>
              <a:gd name="connsiteX1" fmla="*/ 46831 w 151754"/>
              <a:gd name="connsiteY1" fmla="*/ 60486 h 190832"/>
              <a:gd name="connsiteX2" fmla="*/ 21431 w 151754"/>
              <a:gd name="connsiteY2" fmla="*/ 114461 h 190832"/>
              <a:gd name="connsiteX3" fmla="*/ 2381 w 151754"/>
              <a:gd name="connsiteY3" fmla="*/ 190661 h 190832"/>
              <a:gd name="connsiteX4" fmla="*/ 2381 w 151754"/>
              <a:gd name="connsiteY4" fmla="*/ 133511 h 190832"/>
              <a:gd name="connsiteX5" fmla="*/ 21431 w 151754"/>
              <a:gd name="connsiteY5" fmla="*/ 79536 h 190832"/>
              <a:gd name="connsiteX6" fmla="*/ 151606 w 151754"/>
              <a:gd name="connsiteY6" fmla="*/ 161 h 1908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51754" h="190832">
                <a:moveTo>
                  <a:pt x="151606" y="161"/>
                </a:moveTo>
                <a:cubicBezTo>
                  <a:pt x="155839" y="-3014"/>
                  <a:pt x="68527" y="41436"/>
                  <a:pt x="46831" y="60486"/>
                </a:cubicBezTo>
                <a:cubicBezTo>
                  <a:pt x="25135" y="79536"/>
                  <a:pt x="28839" y="92765"/>
                  <a:pt x="21431" y="114461"/>
                </a:cubicBezTo>
                <a:cubicBezTo>
                  <a:pt x="14023" y="136157"/>
                  <a:pt x="5556" y="187486"/>
                  <a:pt x="2381" y="190661"/>
                </a:cubicBezTo>
                <a:cubicBezTo>
                  <a:pt x="-794" y="193836"/>
                  <a:pt x="-794" y="152032"/>
                  <a:pt x="2381" y="133511"/>
                </a:cubicBezTo>
                <a:cubicBezTo>
                  <a:pt x="5556" y="114990"/>
                  <a:pt x="2381" y="100173"/>
                  <a:pt x="21431" y="79536"/>
                </a:cubicBezTo>
                <a:cubicBezTo>
                  <a:pt x="40481" y="58899"/>
                  <a:pt x="147373" y="3336"/>
                  <a:pt x="151606" y="16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27" name="フリーフォーム 1826">
            <a:extLst>
              <a:ext uri="{FF2B5EF4-FFF2-40B4-BE49-F238E27FC236}">
                <a16:creationId xmlns:a16="http://schemas.microsoft.com/office/drawing/2014/main" id="{17C3C981-21D0-BE5F-E951-81829883C73D}"/>
              </a:ext>
            </a:extLst>
          </p:cNvPr>
          <p:cNvSpPr/>
          <p:nvPr/>
        </p:nvSpPr>
        <p:spPr>
          <a:xfrm>
            <a:off x="2498607" y="2862787"/>
            <a:ext cx="146433" cy="74161"/>
          </a:xfrm>
          <a:custGeom>
            <a:avLst/>
            <a:gdLst>
              <a:gd name="connsiteX0" fmla="*/ 118 w 146433"/>
              <a:gd name="connsiteY0" fmla="*/ 74088 h 74161"/>
              <a:gd name="connsiteX1" fmla="*/ 82668 w 146433"/>
              <a:gd name="connsiteY1" fmla="*/ 20113 h 74161"/>
              <a:gd name="connsiteX2" fmla="*/ 146168 w 146433"/>
              <a:gd name="connsiteY2" fmla="*/ 1063 h 74161"/>
              <a:gd name="connsiteX3" fmla="*/ 101718 w 146433"/>
              <a:gd name="connsiteY3" fmla="*/ 7413 h 74161"/>
              <a:gd name="connsiteX4" fmla="*/ 118 w 146433"/>
              <a:gd name="connsiteY4" fmla="*/ 74088 h 741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6433" h="74161">
                <a:moveTo>
                  <a:pt x="118" y="74088"/>
                </a:moveTo>
                <a:cubicBezTo>
                  <a:pt x="-3057" y="76205"/>
                  <a:pt x="58326" y="32284"/>
                  <a:pt x="82668" y="20113"/>
                </a:cubicBezTo>
                <a:cubicBezTo>
                  <a:pt x="107010" y="7942"/>
                  <a:pt x="142993" y="3180"/>
                  <a:pt x="146168" y="1063"/>
                </a:cubicBezTo>
                <a:cubicBezTo>
                  <a:pt x="149343" y="-1054"/>
                  <a:pt x="123414" y="-524"/>
                  <a:pt x="101718" y="7413"/>
                </a:cubicBezTo>
                <a:cubicBezTo>
                  <a:pt x="80022" y="15350"/>
                  <a:pt x="3293" y="71971"/>
                  <a:pt x="118" y="7408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28" name="フリーフォーム 1827">
            <a:extLst>
              <a:ext uri="{FF2B5EF4-FFF2-40B4-BE49-F238E27FC236}">
                <a16:creationId xmlns:a16="http://schemas.microsoft.com/office/drawing/2014/main" id="{7EF37DF0-383F-2871-C75A-8219D01495D5}"/>
              </a:ext>
            </a:extLst>
          </p:cNvPr>
          <p:cNvSpPr/>
          <p:nvPr/>
        </p:nvSpPr>
        <p:spPr>
          <a:xfrm>
            <a:off x="2459893" y="3032048"/>
            <a:ext cx="174415" cy="291747"/>
          </a:xfrm>
          <a:custGeom>
            <a:avLst/>
            <a:gdLst>
              <a:gd name="connsiteX0" fmla="*/ 3907 w 174415"/>
              <a:gd name="connsiteY0" fmla="*/ 77 h 291747"/>
              <a:gd name="connsiteX1" fmla="*/ 3907 w 174415"/>
              <a:gd name="connsiteY1" fmla="*/ 98502 h 291747"/>
              <a:gd name="connsiteX2" fmla="*/ 51532 w 174415"/>
              <a:gd name="connsiteY2" fmla="*/ 209627 h 291747"/>
              <a:gd name="connsiteX3" fmla="*/ 169007 w 174415"/>
              <a:gd name="connsiteY3" fmla="*/ 285827 h 291747"/>
              <a:gd name="connsiteX4" fmla="*/ 143607 w 174415"/>
              <a:gd name="connsiteY4" fmla="*/ 276302 h 291747"/>
              <a:gd name="connsiteX5" fmla="*/ 45182 w 174415"/>
              <a:gd name="connsiteY5" fmla="*/ 193752 h 291747"/>
              <a:gd name="connsiteX6" fmla="*/ 13432 w 174415"/>
              <a:gd name="connsiteY6" fmla="*/ 114377 h 291747"/>
              <a:gd name="connsiteX7" fmla="*/ 3907 w 174415"/>
              <a:gd name="connsiteY7" fmla="*/ 77 h 2917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74415" h="291747">
                <a:moveTo>
                  <a:pt x="3907" y="77"/>
                </a:moveTo>
                <a:cubicBezTo>
                  <a:pt x="2319" y="-2569"/>
                  <a:pt x="-4030" y="63577"/>
                  <a:pt x="3907" y="98502"/>
                </a:cubicBezTo>
                <a:cubicBezTo>
                  <a:pt x="11844" y="133427"/>
                  <a:pt x="24015" y="178406"/>
                  <a:pt x="51532" y="209627"/>
                </a:cubicBezTo>
                <a:cubicBezTo>
                  <a:pt x="79049" y="240848"/>
                  <a:pt x="153661" y="274715"/>
                  <a:pt x="169007" y="285827"/>
                </a:cubicBezTo>
                <a:cubicBezTo>
                  <a:pt x="184353" y="296939"/>
                  <a:pt x="164244" y="291648"/>
                  <a:pt x="143607" y="276302"/>
                </a:cubicBezTo>
                <a:cubicBezTo>
                  <a:pt x="122970" y="260956"/>
                  <a:pt x="66878" y="220739"/>
                  <a:pt x="45182" y="193752"/>
                </a:cubicBezTo>
                <a:cubicBezTo>
                  <a:pt x="23486" y="166765"/>
                  <a:pt x="20311" y="143481"/>
                  <a:pt x="13432" y="114377"/>
                </a:cubicBezTo>
                <a:cubicBezTo>
                  <a:pt x="6553" y="85273"/>
                  <a:pt x="5495" y="2723"/>
                  <a:pt x="3907" y="7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29" name="フリーフォーム 1828">
            <a:extLst>
              <a:ext uri="{FF2B5EF4-FFF2-40B4-BE49-F238E27FC236}">
                <a16:creationId xmlns:a16="http://schemas.microsoft.com/office/drawing/2014/main" id="{9B5DE7BD-5998-C73B-5E71-20F77847DB0C}"/>
              </a:ext>
            </a:extLst>
          </p:cNvPr>
          <p:cNvSpPr/>
          <p:nvPr/>
        </p:nvSpPr>
        <p:spPr>
          <a:xfrm>
            <a:off x="2498725" y="2861058"/>
            <a:ext cx="144306" cy="85342"/>
          </a:xfrm>
          <a:custGeom>
            <a:avLst/>
            <a:gdLst>
              <a:gd name="connsiteX0" fmla="*/ 0 w 144306"/>
              <a:gd name="connsiteY0" fmla="*/ 85342 h 85342"/>
              <a:gd name="connsiteX1" fmla="*/ 53975 w 144306"/>
              <a:gd name="connsiteY1" fmla="*/ 28192 h 85342"/>
              <a:gd name="connsiteX2" fmla="*/ 142875 w 144306"/>
              <a:gd name="connsiteY2" fmla="*/ 2792 h 85342"/>
              <a:gd name="connsiteX3" fmla="*/ 104775 w 144306"/>
              <a:gd name="connsiteY3" fmla="*/ 2792 h 85342"/>
              <a:gd name="connsiteX4" fmla="*/ 50800 w 144306"/>
              <a:gd name="connsiteY4" fmla="*/ 21842 h 85342"/>
              <a:gd name="connsiteX5" fmla="*/ 28575 w 144306"/>
              <a:gd name="connsiteY5" fmla="*/ 37717 h 85342"/>
              <a:gd name="connsiteX6" fmla="*/ 0 w 144306"/>
              <a:gd name="connsiteY6" fmla="*/ 85342 h 853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44306" h="85342">
                <a:moveTo>
                  <a:pt x="0" y="85342"/>
                </a:moveTo>
                <a:cubicBezTo>
                  <a:pt x="15081" y="63646"/>
                  <a:pt x="30163" y="41950"/>
                  <a:pt x="53975" y="28192"/>
                </a:cubicBezTo>
                <a:cubicBezTo>
                  <a:pt x="77787" y="14434"/>
                  <a:pt x="134408" y="7025"/>
                  <a:pt x="142875" y="2792"/>
                </a:cubicBezTo>
                <a:cubicBezTo>
                  <a:pt x="151342" y="-1441"/>
                  <a:pt x="120121" y="-383"/>
                  <a:pt x="104775" y="2792"/>
                </a:cubicBezTo>
                <a:cubicBezTo>
                  <a:pt x="89429" y="5967"/>
                  <a:pt x="63500" y="16021"/>
                  <a:pt x="50800" y="21842"/>
                </a:cubicBezTo>
                <a:cubicBezTo>
                  <a:pt x="38100" y="27663"/>
                  <a:pt x="28575" y="37717"/>
                  <a:pt x="28575" y="37717"/>
                </a:cubicBezTo>
                <a:lnTo>
                  <a:pt x="0" y="85342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0" name="フリーフォーム 1829">
            <a:extLst>
              <a:ext uri="{FF2B5EF4-FFF2-40B4-BE49-F238E27FC236}">
                <a16:creationId xmlns:a16="http://schemas.microsoft.com/office/drawing/2014/main" id="{30173904-2E26-F5A9-F2F1-B2E03A2098AE}"/>
              </a:ext>
            </a:extLst>
          </p:cNvPr>
          <p:cNvSpPr/>
          <p:nvPr/>
        </p:nvSpPr>
        <p:spPr>
          <a:xfrm>
            <a:off x="2479608" y="2879459"/>
            <a:ext cx="168577" cy="416215"/>
          </a:xfrm>
          <a:custGeom>
            <a:avLst/>
            <a:gdLst>
              <a:gd name="connsiteX0" fmla="*/ 149292 w 168577"/>
              <a:gd name="connsiteY0" fmla="*/ 266 h 416215"/>
              <a:gd name="connsiteX1" fmla="*/ 63567 w 168577"/>
              <a:gd name="connsiteY1" fmla="*/ 41541 h 416215"/>
              <a:gd name="connsiteX2" fmla="*/ 22292 w 168577"/>
              <a:gd name="connsiteY2" fmla="*/ 111391 h 416215"/>
              <a:gd name="connsiteX3" fmla="*/ 12767 w 168577"/>
              <a:gd name="connsiteY3" fmla="*/ 203466 h 416215"/>
              <a:gd name="connsiteX4" fmla="*/ 19117 w 168577"/>
              <a:gd name="connsiteY4" fmla="*/ 270141 h 416215"/>
              <a:gd name="connsiteX5" fmla="*/ 47692 w 168577"/>
              <a:gd name="connsiteY5" fmla="*/ 339991 h 416215"/>
              <a:gd name="connsiteX6" fmla="*/ 98492 w 168577"/>
              <a:gd name="connsiteY6" fmla="*/ 384441 h 416215"/>
              <a:gd name="connsiteX7" fmla="*/ 168342 w 168577"/>
              <a:gd name="connsiteY7" fmla="*/ 416191 h 416215"/>
              <a:gd name="connsiteX8" fmla="*/ 73092 w 168577"/>
              <a:gd name="connsiteY8" fmla="*/ 387616 h 416215"/>
              <a:gd name="connsiteX9" fmla="*/ 22292 w 168577"/>
              <a:gd name="connsiteY9" fmla="*/ 289191 h 416215"/>
              <a:gd name="connsiteX10" fmla="*/ 67 w 168577"/>
              <a:gd name="connsiteY10" fmla="*/ 216166 h 416215"/>
              <a:gd name="connsiteX11" fmla="*/ 15942 w 168577"/>
              <a:gd name="connsiteY11" fmla="*/ 89166 h 416215"/>
              <a:gd name="connsiteX12" fmla="*/ 31817 w 168577"/>
              <a:gd name="connsiteY12" fmla="*/ 60591 h 416215"/>
              <a:gd name="connsiteX13" fmla="*/ 149292 w 168577"/>
              <a:gd name="connsiteY13" fmla="*/ 266 h 4162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68577" h="416215">
                <a:moveTo>
                  <a:pt x="149292" y="266"/>
                </a:moveTo>
                <a:cubicBezTo>
                  <a:pt x="154584" y="-2909"/>
                  <a:pt x="84734" y="23020"/>
                  <a:pt x="63567" y="41541"/>
                </a:cubicBezTo>
                <a:cubicBezTo>
                  <a:pt x="42400" y="60062"/>
                  <a:pt x="30759" y="84403"/>
                  <a:pt x="22292" y="111391"/>
                </a:cubicBezTo>
                <a:cubicBezTo>
                  <a:pt x="13825" y="138379"/>
                  <a:pt x="13296" y="177008"/>
                  <a:pt x="12767" y="203466"/>
                </a:cubicBezTo>
                <a:cubicBezTo>
                  <a:pt x="12238" y="229924"/>
                  <a:pt x="13296" y="247387"/>
                  <a:pt x="19117" y="270141"/>
                </a:cubicBezTo>
                <a:cubicBezTo>
                  <a:pt x="24938" y="292895"/>
                  <a:pt x="34463" y="320941"/>
                  <a:pt x="47692" y="339991"/>
                </a:cubicBezTo>
                <a:cubicBezTo>
                  <a:pt x="60921" y="359041"/>
                  <a:pt x="78384" y="371741"/>
                  <a:pt x="98492" y="384441"/>
                </a:cubicBezTo>
                <a:cubicBezTo>
                  <a:pt x="118600" y="397141"/>
                  <a:pt x="172575" y="415662"/>
                  <a:pt x="168342" y="416191"/>
                </a:cubicBezTo>
                <a:cubicBezTo>
                  <a:pt x="164109" y="416720"/>
                  <a:pt x="97434" y="408783"/>
                  <a:pt x="73092" y="387616"/>
                </a:cubicBezTo>
                <a:cubicBezTo>
                  <a:pt x="48750" y="366449"/>
                  <a:pt x="34463" y="317766"/>
                  <a:pt x="22292" y="289191"/>
                </a:cubicBezTo>
                <a:cubicBezTo>
                  <a:pt x="10121" y="260616"/>
                  <a:pt x="1125" y="249503"/>
                  <a:pt x="67" y="216166"/>
                </a:cubicBezTo>
                <a:cubicBezTo>
                  <a:pt x="-991" y="182829"/>
                  <a:pt x="10650" y="115095"/>
                  <a:pt x="15942" y="89166"/>
                </a:cubicBezTo>
                <a:cubicBezTo>
                  <a:pt x="21234" y="63237"/>
                  <a:pt x="15942" y="73291"/>
                  <a:pt x="31817" y="60591"/>
                </a:cubicBezTo>
                <a:cubicBezTo>
                  <a:pt x="47692" y="47891"/>
                  <a:pt x="144000" y="3441"/>
                  <a:pt x="149292" y="26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1" name="フリーフォーム 1830">
            <a:extLst>
              <a:ext uri="{FF2B5EF4-FFF2-40B4-BE49-F238E27FC236}">
                <a16:creationId xmlns:a16="http://schemas.microsoft.com/office/drawing/2014/main" id="{722778ED-C04C-B2A0-7B42-CE4EF70AE056}"/>
              </a:ext>
            </a:extLst>
          </p:cNvPr>
          <p:cNvSpPr/>
          <p:nvPr/>
        </p:nvSpPr>
        <p:spPr>
          <a:xfrm>
            <a:off x="2663789" y="2873175"/>
            <a:ext cx="128329" cy="162130"/>
          </a:xfrm>
          <a:custGeom>
            <a:avLst/>
            <a:gdLst>
              <a:gd name="connsiteX0" fmla="*/ 36 w 128329"/>
              <a:gd name="connsiteY0" fmla="*/ 200 h 162130"/>
              <a:gd name="connsiteX1" fmla="*/ 111161 w 128329"/>
              <a:gd name="connsiteY1" fmla="*/ 98625 h 162130"/>
              <a:gd name="connsiteX2" fmla="*/ 127036 w 128329"/>
              <a:gd name="connsiteY2" fmla="*/ 162125 h 162130"/>
              <a:gd name="connsiteX3" fmla="*/ 101636 w 128329"/>
              <a:gd name="connsiteY3" fmla="*/ 95450 h 162130"/>
              <a:gd name="connsiteX4" fmla="*/ 98461 w 128329"/>
              <a:gd name="connsiteY4" fmla="*/ 73225 h 162130"/>
              <a:gd name="connsiteX5" fmla="*/ 36 w 128329"/>
              <a:gd name="connsiteY5" fmla="*/ 200 h 1621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28329" h="162130">
                <a:moveTo>
                  <a:pt x="36" y="200"/>
                </a:moveTo>
                <a:cubicBezTo>
                  <a:pt x="2153" y="4433"/>
                  <a:pt x="89994" y="71638"/>
                  <a:pt x="111161" y="98625"/>
                </a:cubicBezTo>
                <a:cubicBezTo>
                  <a:pt x="132328" y="125613"/>
                  <a:pt x="128623" y="162654"/>
                  <a:pt x="127036" y="162125"/>
                </a:cubicBezTo>
                <a:cubicBezTo>
                  <a:pt x="125449" y="161596"/>
                  <a:pt x="106399" y="110267"/>
                  <a:pt x="101636" y="95450"/>
                </a:cubicBezTo>
                <a:cubicBezTo>
                  <a:pt x="96873" y="80633"/>
                  <a:pt x="109573" y="86454"/>
                  <a:pt x="98461" y="73225"/>
                </a:cubicBezTo>
                <a:cubicBezTo>
                  <a:pt x="87349" y="59996"/>
                  <a:pt x="-2081" y="-4033"/>
                  <a:pt x="36" y="20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2" name="フリーフォーム 1831">
            <a:extLst>
              <a:ext uri="{FF2B5EF4-FFF2-40B4-BE49-F238E27FC236}">
                <a16:creationId xmlns:a16="http://schemas.microsoft.com/office/drawing/2014/main" id="{CFB493AF-4B87-FEFC-E329-2871858BA763}"/>
              </a:ext>
            </a:extLst>
          </p:cNvPr>
          <p:cNvSpPr/>
          <p:nvPr/>
        </p:nvSpPr>
        <p:spPr>
          <a:xfrm>
            <a:off x="2657465" y="2885807"/>
            <a:ext cx="130777" cy="286308"/>
          </a:xfrm>
          <a:custGeom>
            <a:avLst/>
            <a:gdLst>
              <a:gd name="connsiteX0" fmla="*/ 10 w 130777"/>
              <a:gd name="connsiteY0" fmla="*/ 268 h 286308"/>
              <a:gd name="connsiteX1" fmla="*/ 101610 w 130777"/>
              <a:gd name="connsiteY1" fmla="*/ 111393 h 286308"/>
              <a:gd name="connsiteX2" fmla="*/ 120660 w 130777"/>
              <a:gd name="connsiteY2" fmla="*/ 206643 h 286308"/>
              <a:gd name="connsiteX3" fmla="*/ 117485 w 130777"/>
              <a:gd name="connsiteY3" fmla="*/ 286018 h 286308"/>
              <a:gd name="connsiteX4" fmla="*/ 130185 w 130777"/>
              <a:gd name="connsiteY4" fmla="*/ 178068 h 286308"/>
              <a:gd name="connsiteX5" fmla="*/ 95260 w 130777"/>
              <a:gd name="connsiteY5" fmla="*/ 82818 h 286308"/>
              <a:gd name="connsiteX6" fmla="*/ 10 w 130777"/>
              <a:gd name="connsiteY6" fmla="*/ 268 h 2863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30777" h="286308">
                <a:moveTo>
                  <a:pt x="10" y="268"/>
                </a:moveTo>
                <a:cubicBezTo>
                  <a:pt x="1068" y="5030"/>
                  <a:pt x="81502" y="76997"/>
                  <a:pt x="101610" y="111393"/>
                </a:cubicBezTo>
                <a:cubicBezTo>
                  <a:pt x="121718" y="145789"/>
                  <a:pt x="118014" y="177539"/>
                  <a:pt x="120660" y="206643"/>
                </a:cubicBezTo>
                <a:cubicBezTo>
                  <a:pt x="123306" y="235747"/>
                  <a:pt x="115898" y="290780"/>
                  <a:pt x="117485" y="286018"/>
                </a:cubicBezTo>
                <a:cubicBezTo>
                  <a:pt x="119072" y="281256"/>
                  <a:pt x="133889" y="211935"/>
                  <a:pt x="130185" y="178068"/>
                </a:cubicBezTo>
                <a:cubicBezTo>
                  <a:pt x="126481" y="144201"/>
                  <a:pt x="111664" y="110335"/>
                  <a:pt x="95260" y="82818"/>
                </a:cubicBezTo>
                <a:cubicBezTo>
                  <a:pt x="78856" y="55301"/>
                  <a:pt x="-1048" y="-4494"/>
                  <a:pt x="10" y="26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3" name="フリーフォーム 1832">
            <a:extLst>
              <a:ext uri="{FF2B5EF4-FFF2-40B4-BE49-F238E27FC236}">
                <a16:creationId xmlns:a16="http://schemas.microsoft.com/office/drawing/2014/main" id="{B5857C58-B639-F673-485C-536792FE6DF1}"/>
              </a:ext>
            </a:extLst>
          </p:cNvPr>
          <p:cNvSpPr/>
          <p:nvPr/>
        </p:nvSpPr>
        <p:spPr>
          <a:xfrm>
            <a:off x="2647298" y="3152684"/>
            <a:ext cx="124488" cy="130474"/>
          </a:xfrm>
          <a:custGeom>
            <a:avLst/>
            <a:gdLst>
              <a:gd name="connsiteX0" fmla="*/ 652 w 124488"/>
              <a:gd name="connsiteY0" fmla="*/ 130266 h 130474"/>
              <a:gd name="connsiteX1" fmla="*/ 86377 w 124488"/>
              <a:gd name="connsiteY1" fmla="*/ 85816 h 130474"/>
              <a:gd name="connsiteX2" fmla="*/ 124477 w 124488"/>
              <a:gd name="connsiteY2" fmla="*/ 91 h 130474"/>
              <a:gd name="connsiteX3" fmla="*/ 83202 w 124488"/>
              <a:gd name="connsiteY3" fmla="*/ 69941 h 130474"/>
              <a:gd name="connsiteX4" fmla="*/ 48277 w 124488"/>
              <a:gd name="connsiteY4" fmla="*/ 101691 h 130474"/>
              <a:gd name="connsiteX5" fmla="*/ 652 w 124488"/>
              <a:gd name="connsiteY5" fmla="*/ 130266 h 1304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24488" h="130474">
                <a:moveTo>
                  <a:pt x="652" y="130266"/>
                </a:moveTo>
                <a:cubicBezTo>
                  <a:pt x="7002" y="127620"/>
                  <a:pt x="65740" y="107512"/>
                  <a:pt x="86377" y="85816"/>
                </a:cubicBezTo>
                <a:cubicBezTo>
                  <a:pt x="107015" y="64120"/>
                  <a:pt x="125006" y="2737"/>
                  <a:pt x="124477" y="91"/>
                </a:cubicBezTo>
                <a:cubicBezTo>
                  <a:pt x="123948" y="-2555"/>
                  <a:pt x="95902" y="53008"/>
                  <a:pt x="83202" y="69941"/>
                </a:cubicBezTo>
                <a:cubicBezTo>
                  <a:pt x="70502" y="86874"/>
                  <a:pt x="60448" y="93754"/>
                  <a:pt x="48277" y="101691"/>
                </a:cubicBezTo>
                <a:cubicBezTo>
                  <a:pt x="36106" y="109628"/>
                  <a:pt x="-5698" y="132912"/>
                  <a:pt x="652" y="13026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4" name="フリーフォーム 1833">
            <a:extLst>
              <a:ext uri="{FF2B5EF4-FFF2-40B4-BE49-F238E27FC236}">
                <a16:creationId xmlns:a16="http://schemas.microsoft.com/office/drawing/2014/main" id="{5D478304-3A9F-4444-1E43-F7C308FDDABF}"/>
              </a:ext>
            </a:extLst>
          </p:cNvPr>
          <p:cNvSpPr/>
          <p:nvPr/>
        </p:nvSpPr>
        <p:spPr>
          <a:xfrm>
            <a:off x="2625533" y="3022560"/>
            <a:ext cx="175376" cy="285804"/>
          </a:xfrm>
          <a:custGeom>
            <a:avLst/>
            <a:gdLst>
              <a:gd name="connsiteX0" fmla="*/ 162117 w 175376"/>
              <a:gd name="connsiteY0" fmla="*/ 40 h 285804"/>
              <a:gd name="connsiteX1" fmla="*/ 171642 w 175376"/>
              <a:gd name="connsiteY1" fmla="*/ 107990 h 285804"/>
              <a:gd name="connsiteX2" fmla="*/ 152592 w 175376"/>
              <a:gd name="connsiteY2" fmla="*/ 171490 h 285804"/>
              <a:gd name="connsiteX3" fmla="*/ 117667 w 175376"/>
              <a:gd name="connsiteY3" fmla="*/ 215940 h 285804"/>
              <a:gd name="connsiteX4" fmla="*/ 66867 w 175376"/>
              <a:gd name="connsiteY4" fmla="*/ 260390 h 285804"/>
              <a:gd name="connsiteX5" fmla="*/ 192 w 175376"/>
              <a:gd name="connsiteY5" fmla="*/ 285790 h 285804"/>
              <a:gd name="connsiteX6" fmla="*/ 89092 w 175376"/>
              <a:gd name="connsiteY6" fmla="*/ 257215 h 285804"/>
              <a:gd name="connsiteX7" fmla="*/ 124017 w 175376"/>
              <a:gd name="connsiteY7" fmla="*/ 234990 h 285804"/>
              <a:gd name="connsiteX8" fmla="*/ 152592 w 175376"/>
              <a:gd name="connsiteY8" fmla="*/ 168315 h 285804"/>
              <a:gd name="connsiteX9" fmla="*/ 174817 w 175376"/>
              <a:gd name="connsiteY9" fmla="*/ 120690 h 285804"/>
              <a:gd name="connsiteX10" fmla="*/ 162117 w 175376"/>
              <a:gd name="connsiteY10" fmla="*/ 40 h 2858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75376" h="285804">
                <a:moveTo>
                  <a:pt x="162117" y="40"/>
                </a:moveTo>
                <a:cubicBezTo>
                  <a:pt x="161588" y="-2077"/>
                  <a:pt x="173230" y="79415"/>
                  <a:pt x="171642" y="107990"/>
                </a:cubicBezTo>
                <a:cubicBezTo>
                  <a:pt x="170055" y="136565"/>
                  <a:pt x="161588" y="153498"/>
                  <a:pt x="152592" y="171490"/>
                </a:cubicBezTo>
                <a:cubicBezTo>
                  <a:pt x="143596" y="189482"/>
                  <a:pt x="131954" y="201123"/>
                  <a:pt x="117667" y="215940"/>
                </a:cubicBezTo>
                <a:cubicBezTo>
                  <a:pt x="103380" y="230757"/>
                  <a:pt x="86446" y="248748"/>
                  <a:pt x="66867" y="260390"/>
                </a:cubicBezTo>
                <a:cubicBezTo>
                  <a:pt x="47288" y="272032"/>
                  <a:pt x="-3512" y="286319"/>
                  <a:pt x="192" y="285790"/>
                </a:cubicBezTo>
                <a:cubicBezTo>
                  <a:pt x="3896" y="285261"/>
                  <a:pt x="68454" y="265682"/>
                  <a:pt x="89092" y="257215"/>
                </a:cubicBezTo>
                <a:cubicBezTo>
                  <a:pt x="109730" y="248748"/>
                  <a:pt x="113434" y="249807"/>
                  <a:pt x="124017" y="234990"/>
                </a:cubicBezTo>
                <a:cubicBezTo>
                  <a:pt x="134600" y="220173"/>
                  <a:pt x="144125" y="187365"/>
                  <a:pt x="152592" y="168315"/>
                </a:cubicBezTo>
                <a:cubicBezTo>
                  <a:pt x="161059" y="149265"/>
                  <a:pt x="171113" y="143444"/>
                  <a:pt x="174817" y="120690"/>
                </a:cubicBezTo>
                <a:cubicBezTo>
                  <a:pt x="178521" y="97936"/>
                  <a:pt x="162646" y="2157"/>
                  <a:pt x="162117" y="4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5" name="フリーフォーム 1834">
            <a:extLst>
              <a:ext uri="{FF2B5EF4-FFF2-40B4-BE49-F238E27FC236}">
                <a16:creationId xmlns:a16="http://schemas.microsoft.com/office/drawing/2014/main" id="{0E5EB296-95F4-7CB6-839E-922729AE6BDA}"/>
              </a:ext>
            </a:extLst>
          </p:cNvPr>
          <p:cNvSpPr/>
          <p:nvPr/>
        </p:nvSpPr>
        <p:spPr>
          <a:xfrm>
            <a:off x="2590549" y="2920576"/>
            <a:ext cx="163283" cy="302543"/>
          </a:xfrm>
          <a:custGeom>
            <a:avLst/>
            <a:gdLst>
              <a:gd name="connsiteX0" fmla="*/ 32001 w 163283"/>
              <a:gd name="connsiteY0" fmla="*/ 424 h 302543"/>
              <a:gd name="connsiteX1" fmla="*/ 111376 w 163283"/>
              <a:gd name="connsiteY1" fmla="*/ 60749 h 302543"/>
              <a:gd name="connsiteX2" fmla="*/ 136776 w 163283"/>
              <a:gd name="connsiteY2" fmla="*/ 121074 h 302543"/>
              <a:gd name="connsiteX3" fmla="*/ 143126 w 163283"/>
              <a:gd name="connsiteY3" fmla="*/ 187749 h 302543"/>
              <a:gd name="connsiteX4" fmla="*/ 114551 w 163283"/>
              <a:gd name="connsiteY4" fmla="*/ 248074 h 302543"/>
              <a:gd name="connsiteX5" fmla="*/ 82801 w 163283"/>
              <a:gd name="connsiteY5" fmla="*/ 276649 h 302543"/>
              <a:gd name="connsiteX6" fmla="*/ 251 w 163283"/>
              <a:gd name="connsiteY6" fmla="*/ 302049 h 302543"/>
              <a:gd name="connsiteX7" fmla="*/ 60576 w 163283"/>
              <a:gd name="connsiteY7" fmla="*/ 289349 h 302543"/>
              <a:gd name="connsiteX8" fmla="*/ 155826 w 163283"/>
              <a:gd name="connsiteY8" fmla="*/ 241724 h 302543"/>
              <a:gd name="connsiteX9" fmla="*/ 146301 w 163283"/>
              <a:gd name="connsiteY9" fmla="*/ 92499 h 302543"/>
              <a:gd name="connsiteX10" fmla="*/ 32001 w 163283"/>
              <a:gd name="connsiteY10" fmla="*/ 424 h 3025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63283" h="302543">
                <a:moveTo>
                  <a:pt x="32001" y="424"/>
                </a:moveTo>
                <a:cubicBezTo>
                  <a:pt x="26180" y="-4868"/>
                  <a:pt x="93914" y="40641"/>
                  <a:pt x="111376" y="60749"/>
                </a:cubicBezTo>
                <a:cubicBezTo>
                  <a:pt x="128838" y="80857"/>
                  <a:pt x="131484" y="99908"/>
                  <a:pt x="136776" y="121074"/>
                </a:cubicBezTo>
                <a:cubicBezTo>
                  <a:pt x="142068" y="142240"/>
                  <a:pt x="146830" y="166582"/>
                  <a:pt x="143126" y="187749"/>
                </a:cubicBezTo>
                <a:cubicBezTo>
                  <a:pt x="139422" y="208916"/>
                  <a:pt x="124605" y="233257"/>
                  <a:pt x="114551" y="248074"/>
                </a:cubicBezTo>
                <a:cubicBezTo>
                  <a:pt x="104497" y="262891"/>
                  <a:pt x="101851" y="267653"/>
                  <a:pt x="82801" y="276649"/>
                </a:cubicBezTo>
                <a:cubicBezTo>
                  <a:pt x="63751" y="285645"/>
                  <a:pt x="3955" y="299932"/>
                  <a:pt x="251" y="302049"/>
                </a:cubicBezTo>
                <a:cubicBezTo>
                  <a:pt x="-3453" y="304166"/>
                  <a:pt x="34647" y="299403"/>
                  <a:pt x="60576" y="289349"/>
                </a:cubicBezTo>
                <a:cubicBezTo>
                  <a:pt x="86505" y="279295"/>
                  <a:pt x="141539" y="274532"/>
                  <a:pt x="155826" y="241724"/>
                </a:cubicBezTo>
                <a:cubicBezTo>
                  <a:pt x="170114" y="208916"/>
                  <a:pt x="162176" y="129541"/>
                  <a:pt x="146301" y="92499"/>
                </a:cubicBezTo>
                <a:cubicBezTo>
                  <a:pt x="130426" y="55457"/>
                  <a:pt x="37822" y="5716"/>
                  <a:pt x="32001" y="42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6" name="フリーフォーム 1835">
            <a:extLst>
              <a:ext uri="{FF2B5EF4-FFF2-40B4-BE49-F238E27FC236}">
                <a16:creationId xmlns:a16="http://schemas.microsoft.com/office/drawing/2014/main" id="{E0B35C6F-404B-C6E1-5486-70916E12E701}"/>
              </a:ext>
            </a:extLst>
          </p:cNvPr>
          <p:cNvSpPr/>
          <p:nvPr/>
        </p:nvSpPr>
        <p:spPr>
          <a:xfrm>
            <a:off x="2511519" y="2946400"/>
            <a:ext cx="130122" cy="276235"/>
          </a:xfrm>
          <a:custGeom>
            <a:avLst/>
            <a:gdLst>
              <a:gd name="connsiteX0" fmla="*/ 130081 w 130122"/>
              <a:gd name="connsiteY0" fmla="*/ 0 h 276235"/>
              <a:gd name="connsiteX1" fmla="*/ 31656 w 130122"/>
              <a:gd name="connsiteY1" fmla="*/ 38100 h 276235"/>
              <a:gd name="connsiteX2" fmla="*/ 6256 w 130122"/>
              <a:gd name="connsiteY2" fmla="*/ 98425 h 276235"/>
              <a:gd name="connsiteX3" fmla="*/ 3081 w 130122"/>
              <a:gd name="connsiteY3" fmla="*/ 174625 h 276235"/>
              <a:gd name="connsiteX4" fmla="*/ 34831 w 130122"/>
              <a:gd name="connsiteY4" fmla="*/ 234950 h 276235"/>
              <a:gd name="connsiteX5" fmla="*/ 85631 w 130122"/>
              <a:gd name="connsiteY5" fmla="*/ 276225 h 276235"/>
              <a:gd name="connsiteX6" fmla="*/ 50706 w 130122"/>
              <a:gd name="connsiteY6" fmla="*/ 238125 h 276235"/>
              <a:gd name="connsiteX7" fmla="*/ 3081 w 130122"/>
              <a:gd name="connsiteY7" fmla="*/ 165100 h 276235"/>
              <a:gd name="connsiteX8" fmla="*/ 6256 w 130122"/>
              <a:gd name="connsiteY8" fmla="*/ 73025 h 276235"/>
              <a:gd name="connsiteX9" fmla="*/ 18956 w 130122"/>
              <a:gd name="connsiteY9" fmla="*/ 38100 h 276235"/>
              <a:gd name="connsiteX10" fmla="*/ 130081 w 130122"/>
              <a:gd name="connsiteY10" fmla="*/ 0 h 2762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30122" h="276235">
                <a:moveTo>
                  <a:pt x="130081" y="0"/>
                </a:moveTo>
                <a:cubicBezTo>
                  <a:pt x="132198" y="0"/>
                  <a:pt x="52293" y="21696"/>
                  <a:pt x="31656" y="38100"/>
                </a:cubicBezTo>
                <a:cubicBezTo>
                  <a:pt x="11019" y="54504"/>
                  <a:pt x="11019" y="75671"/>
                  <a:pt x="6256" y="98425"/>
                </a:cubicBezTo>
                <a:cubicBezTo>
                  <a:pt x="1493" y="121179"/>
                  <a:pt x="-1682" y="151871"/>
                  <a:pt x="3081" y="174625"/>
                </a:cubicBezTo>
                <a:cubicBezTo>
                  <a:pt x="7844" y="197379"/>
                  <a:pt x="21073" y="218017"/>
                  <a:pt x="34831" y="234950"/>
                </a:cubicBezTo>
                <a:cubicBezTo>
                  <a:pt x="48589" y="251883"/>
                  <a:pt x="82985" y="275696"/>
                  <a:pt x="85631" y="276225"/>
                </a:cubicBezTo>
                <a:cubicBezTo>
                  <a:pt x="88277" y="276754"/>
                  <a:pt x="64464" y="256646"/>
                  <a:pt x="50706" y="238125"/>
                </a:cubicBezTo>
                <a:cubicBezTo>
                  <a:pt x="36948" y="219604"/>
                  <a:pt x="10489" y="192617"/>
                  <a:pt x="3081" y="165100"/>
                </a:cubicBezTo>
                <a:cubicBezTo>
                  <a:pt x="-4327" y="137583"/>
                  <a:pt x="3610" y="94192"/>
                  <a:pt x="6256" y="73025"/>
                </a:cubicBezTo>
                <a:cubicBezTo>
                  <a:pt x="8902" y="51858"/>
                  <a:pt x="6256" y="48683"/>
                  <a:pt x="18956" y="38100"/>
                </a:cubicBezTo>
                <a:cubicBezTo>
                  <a:pt x="31656" y="27517"/>
                  <a:pt x="127964" y="0"/>
                  <a:pt x="130081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7" name="フリーフォーム 1836">
            <a:extLst>
              <a:ext uri="{FF2B5EF4-FFF2-40B4-BE49-F238E27FC236}">
                <a16:creationId xmlns:a16="http://schemas.microsoft.com/office/drawing/2014/main" id="{8BF784F4-5F30-C242-20B5-891432E4577B}"/>
              </a:ext>
            </a:extLst>
          </p:cNvPr>
          <p:cNvSpPr/>
          <p:nvPr/>
        </p:nvSpPr>
        <p:spPr>
          <a:xfrm>
            <a:off x="2537282" y="2968603"/>
            <a:ext cx="104330" cy="238153"/>
          </a:xfrm>
          <a:custGeom>
            <a:avLst/>
            <a:gdLst>
              <a:gd name="connsiteX0" fmla="*/ 104318 w 104330"/>
              <a:gd name="connsiteY0" fmla="*/ 22 h 238153"/>
              <a:gd name="connsiteX1" fmla="*/ 21768 w 104330"/>
              <a:gd name="connsiteY1" fmla="*/ 53997 h 238153"/>
              <a:gd name="connsiteX2" fmla="*/ 9068 w 104330"/>
              <a:gd name="connsiteY2" fmla="*/ 111147 h 238153"/>
              <a:gd name="connsiteX3" fmla="*/ 5893 w 104330"/>
              <a:gd name="connsiteY3" fmla="*/ 184172 h 238153"/>
              <a:gd name="connsiteX4" fmla="*/ 91618 w 104330"/>
              <a:gd name="connsiteY4" fmla="*/ 238147 h 238153"/>
              <a:gd name="connsiteX5" fmla="*/ 50343 w 104330"/>
              <a:gd name="connsiteY5" fmla="*/ 187347 h 238153"/>
              <a:gd name="connsiteX6" fmla="*/ 2718 w 104330"/>
              <a:gd name="connsiteY6" fmla="*/ 117497 h 238153"/>
              <a:gd name="connsiteX7" fmla="*/ 15418 w 104330"/>
              <a:gd name="connsiteY7" fmla="*/ 60347 h 238153"/>
              <a:gd name="connsiteX8" fmla="*/ 104318 w 104330"/>
              <a:gd name="connsiteY8" fmla="*/ 22 h 2381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04330" h="238153">
                <a:moveTo>
                  <a:pt x="104318" y="22"/>
                </a:moveTo>
                <a:cubicBezTo>
                  <a:pt x="105376" y="-1036"/>
                  <a:pt x="37643" y="35476"/>
                  <a:pt x="21768" y="53997"/>
                </a:cubicBezTo>
                <a:cubicBezTo>
                  <a:pt x="5893" y="72518"/>
                  <a:pt x="11714" y="89451"/>
                  <a:pt x="9068" y="111147"/>
                </a:cubicBezTo>
                <a:cubicBezTo>
                  <a:pt x="6422" y="132843"/>
                  <a:pt x="-7865" y="163005"/>
                  <a:pt x="5893" y="184172"/>
                </a:cubicBezTo>
                <a:cubicBezTo>
                  <a:pt x="19651" y="205339"/>
                  <a:pt x="84210" y="237618"/>
                  <a:pt x="91618" y="238147"/>
                </a:cubicBezTo>
                <a:cubicBezTo>
                  <a:pt x="99026" y="238676"/>
                  <a:pt x="65160" y="207455"/>
                  <a:pt x="50343" y="187347"/>
                </a:cubicBezTo>
                <a:cubicBezTo>
                  <a:pt x="35526" y="167239"/>
                  <a:pt x="8539" y="138664"/>
                  <a:pt x="2718" y="117497"/>
                </a:cubicBezTo>
                <a:cubicBezTo>
                  <a:pt x="-3103" y="96330"/>
                  <a:pt x="5364" y="76751"/>
                  <a:pt x="15418" y="60347"/>
                </a:cubicBezTo>
                <a:cubicBezTo>
                  <a:pt x="25472" y="43943"/>
                  <a:pt x="103260" y="1080"/>
                  <a:pt x="104318" y="2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8" name="フリーフォーム 1837">
            <a:extLst>
              <a:ext uri="{FF2B5EF4-FFF2-40B4-BE49-F238E27FC236}">
                <a16:creationId xmlns:a16="http://schemas.microsoft.com/office/drawing/2014/main" id="{AA72E29B-59F9-55AB-7577-5717179F5198}"/>
              </a:ext>
            </a:extLst>
          </p:cNvPr>
          <p:cNvSpPr/>
          <p:nvPr/>
        </p:nvSpPr>
        <p:spPr>
          <a:xfrm>
            <a:off x="2578018" y="2982710"/>
            <a:ext cx="137609" cy="192407"/>
          </a:xfrm>
          <a:custGeom>
            <a:avLst/>
            <a:gdLst>
              <a:gd name="connsiteX0" fmla="*/ 82 w 137609"/>
              <a:gd name="connsiteY0" fmla="*/ 8140 h 192407"/>
              <a:gd name="connsiteX1" fmla="*/ 92157 w 137609"/>
              <a:gd name="connsiteY1" fmla="*/ 14490 h 192407"/>
              <a:gd name="connsiteX2" fmla="*/ 117557 w 137609"/>
              <a:gd name="connsiteY2" fmla="*/ 112915 h 192407"/>
              <a:gd name="connsiteX3" fmla="*/ 101682 w 137609"/>
              <a:gd name="connsiteY3" fmla="*/ 154190 h 192407"/>
              <a:gd name="connsiteX4" fmla="*/ 63582 w 137609"/>
              <a:gd name="connsiteY4" fmla="*/ 192290 h 192407"/>
              <a:gd name="connsiteX5" fmla="*/ 133432 w 137609"/>
              <a:gd name="connsiteY5" fmla="*/ 141490 h 192407"/>
              <a:gd name="connsiteX6" fmla="*/ 123907 w 137609"/>
              <a:gd name="connsiteY6" fmla="*/ 30365 h 192407"/>
              <a:gd name="connsiteX7" fmla="*/ 76282 w 137609"/>
              <a:gd name="connsiteY7" fmla="*/ 1790 h 192407"/>
              <a:gd name="connsiteX8" fmla="*/ 82 w 137609"/>
              <a:gd name="connsiteY8" fmla="*/ 8140 h 1924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37609" h="192407">
                <a:moveTo>
                  <a:pt x="82" y="8140"/>
                </a:moveTo>
                <a:cubicBezTo>
                  <a:pt x="2728" y="10257"/>
                  <a:pt x="72578" y="-2972"/>
                  <a:pt x="92157" y="14490"/>
                </a:cubicBezTo>
                <a:cubicBezTo>
                  <a:pt x="111736" y="31952"/>
                  <a:pt x="115970" y="89632"/>
                  <a:pt x="117557" y="112915"/>
                </a:cubicBezTo>
                <a:cubicBezTo>
                  <a:pt x="119145" y="136198"/>
                  <a:pt x="110678" y="140961"/>
                  <a:pt x="101682" y="154190"/>
                </a:cubicBezTo>
                <a:cubicBezTo>
                  <a:pt x="92686" y="167419"/>
                  <a:pt x="58290" y="194407"/>
                  <a:pt x="63582" y="192290"/>
                </a:cubicBezTo>
                <a:cubicBezTo>
                  <a:pt x="68874" y="190173"/>
                  <a:pt x="123378" y="168478"/>
                  <a:pt x="133432" y="141490"/>
                </a:cubicBezTo>
                <a:cubicBezTo>
                  <a:pt x="143486" y="114503"/>
                  <a:pt x="133432" y="53648"/>
                  <a:pt x="123907" y="30365"/>
                </a:cubicBezTo>
                <a:cubicBezTo>
                  <a:pt x="114382" y="7082"/>
                  <a:pt x="93744" y="7611"/>
                  <a:pt x="76282" y="1790"/>
                </a:cubicBezTo>
                <a:cubicBezTo>
                  <a:pt x="58820" y="-4031"/>
                  <a:pt x="-2564" y="6023"/>
                  <a:pt x="82" y="814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0" name="フリーフォーム 1839">
            <a:extLst>
              <a:ext uri="{FF2B5EF4-FFF2-40B4-BE49-F238E27FC236}">
                <a16:creationId xmlns:a16="http://schemas.microsoft.com/office/drawing/2014/main" id="{D550DD65-A1B6-51B3-6106-260BBD25C566}"/>
              </a:ext>
            </a:extLst>
          </p:cNvPr>
          <p:cNvSpPr/>
          <p:nvPr/>
        </p:nvSpPr>
        <p:spPr>
          <a:xfrm>
            <a:off x="2562208" y="2936047"/>
            <a:ext cx="134303" cy="42280"/>
          </a:xfrm>
          <a:custGeom>
            <a:avLst/>
            <a:gdLst>
              <a:gd name="connsiteX0" fmla="*/ 17 w 134303"/>
              <a:gd name="connsiteY0" fmla="*/ 38928 h 42280"/>
              <a:gd name="connsiteX1" fmla="*/ 69867 w 134303"/>
              <a:gd name="connsiteY1" fmla="*/ 26228 h 42280"/>
              <a:gd name="connsiteX2" fmla="*/ 133367 w 134303"/>
              <a:gd name="connsiteY2" fmla="*/ 42103 h 42280"/>
              <a:gd name="connsiteX3" fmla="*/ 104792 w 134303"/>
              <a:gd name="connsiteY3" fmla="*/ 13528 h 42280"/>
              <a:gd name="connsiteX4" fmla="*/ 63517 w 134303"/>
              <a:gd name="connsiteY4" fmla="*/ 828 h 42280"/>
              <a:gd name="connsiteX5" fmla="*/ 17 w 134303"/>
              <a:gd name="connsiteY5" fmla="*/ 38928 h 42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34303" h="42280">
                <a:moveTo>
                  <a:pt x="17" y="38928"/>
                </a:moveTo>
                <a:cubicBezTo>
                  <a:pt x="1075" y="43161"/>
                  <a:pt x="47642" y="25699"/>
                  <a:pt x="69867" y="26228"/>
                </a:cubicBezTo>
                <a:cubicBezTo>
                  <a:pt x="92092" y="26757"/>
                  <a:pt x="127546" y="44220"/>
                  <a:pt x="133367" y="42103"/>
                </a:cubicBezTo>
                <a:cubicBezTo>
                  <a:pt x="139188" y="39986"/>
                  <a:pt x="116434" y="20407"/>
                  <a:pt x="104792" y="13528"/>
                </a:cubicBezTo>
                <a:cubicBezTo>
                  <a:pt x="93150" y="6649"/>
                  <a:pt x="82038" y="-2876"/>
                  <a:pt x="63517" y="828"/>
                </a:cubicBezTo>
                <a:cubicBezTo>
                  <a:pt x="44996" y="4532"/>
                  <a:pt x="-1041" y="34695"/>
                  <a:pt x="17" y="3892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1" name="フリーフォーム 1840">
            <a:extLst>
              <a:ext uri="{FF2B5EF4-FFF2-40B4-BE49-F238E27FC236}">
                <a16:creationId xmlns:a16="http://schemas.microsoft.com/office/drawing/2014/main" id="{D6B0D407-6E05-8A93-6E33-7605A3EE8EFF}"/>
              </a:ext>
            </a:extLst>
          </p:cNvPr>
          <p:cNvSpPr/>
          <p:nvPr/>
        </p:nvSpPr>
        <p:spPr>
          <a:xfrm>
            <a:off x="2720824" y="2816173"/>
            <a:ext cx="222410" cy="804015"/>
          </a:xfrm>
          <a:custGeom>
            <a:avLst/>
            <a:gdLst>
              <a:gd name="connsiteX0" fmla="*/ 151 w 222410"/>
              <a:gd name="connsiteY0" fmla="*/ 6402 h 804015"/>
              <a:gd name="connsiteX1" fmla="*/ 79526 w 222410"/>
              <a:gd name="connsiteY1" fmla="*/ 177852 h 804015"/>
              <a:gd name="connsiteX2" fmla="*/ 108101 w 222410"/>
              <a:gd name="connsiteY2" fmla="*/ 485827 h 804015"/>
              <a:gd name="connsiteX3" fmla="*/ 222401 w 222410"/>
              <a:gd name="connsiteY3" fmla="*/ 803327 h 804015"/>
              <a:gd name="connsiteX4" fmla="*/ 101751 w 222410"/>
              <a:gd name="connsiteY4" fmla="*/ 396927 h 804015"/>
              <a:gd name="connsiteX5" fmla="*/ 151 w 222410"/>
              <a:gd name="connsiteY5" fmla="*/ 6402 h 8040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22410" h="804015">
                <a:moveTo>
                  <a:pt x="151" y="6402"/>
                </a:moveTo>
                <a:cubicBezTo>
                  <a:pt x="-3553" y="-30110"/>
                  <a:pt x="61534" y="97948"/>
                  <a:pt x="79526" y="177852"/>
                </a:cubicBezTo>
                <a:cubicBezTo>
                  <a:pt x="97518" y="257756"/>
                  <a:pt x="84289" y="381581"/>
                  <a:pt x="108101" y="485827"/>
                </a:cubicBezTo>
                <a:cubicBezTo>
                  <a:pt x="131913" y="590073"/>
                  <a:pt x="223459" y="818144"/>
                  <a:pt x="222401" y="803327"/>
                </a:cubicBezTo>
                <a:cubicBezTo>
                  <a:pt x="221343" y="788510"/>
                  <a:pt x="133501" y="528689"/>
                  <a:pt x="101751" y="396927"/>
                </a:cubicBezTo>
                <a:cubicBezTo>
                  <a:pt x="70001" y="265165"/>
                  <a:pt x="3855" y="42914"/>
                  <a:pt x="151" y="640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2" name="フリーフォーム 1841">
            <a:extLst>
              <a:ext uri="{FF2B5EF4-FFF2-40B4-BE49-F238E27FC236}">
                <a16:creationId xmlns:a16="http://schemas.microsoft.com/office/drawing/2014/main" id="{B87DC951-6683-9A2F-B8B4-BB157E5C8487}"/>
              </a:ext>
            </a:extLst>
          </p:cNvPr>
          <p:cNvSpPr/>
          <p:nvPr/>
        </p:nvSpPr>
        <p:spPr>
          <a:xfrm>
            <a:off x="3136770" y="2435192"/>
            <a:ext cx="84966" cy="89229"/>
          </a:xfrm>
          <a:custGeom>
            <a:avLst/>
            <a:gdLst>
              <a:gd name="connsiteX0" fmla="*/ 130 w 84966"/>
              <a:gd name="connsiteY0" fmla="*/ 33 h 89229"/>
              <a:gd name="connsiteX1" fmla="*/ 63630 w 84966"/>
              <a:gd name="connsiteY1" fmla="*/ 38133 h 89229"/>
              <a:gd name="connsiteX2" fmla="*/ 66805 w 84966"/>
              <a:gd name="connsiteY2" fmla="*/ 88933 h 89229"/>
              <a:gd name="connsiteX3" fmla="*/ 76330 w 84966"/>
              <a:gd name="connsiteY3" fmla="*/ 60358 h 89229"/>
              <a:gd name="connsiteX4" fmla="*/ 82680 w 84966"/>
              <a:gd name="connsiteY4" fmla="*/ 44483 h 89229"/>
              <a:gd name="connsiteX5" fmla="*/ 130 w 84966"/>
              <a:gd name="connsiteY5" fmla="*/ 33 h 892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4966" h="89229">
                <a:moveTo>
                  <a:pt x="130" y="33"/>
                </a:moveTo>
                <a:cubicBezTo>
                  <a:pt x="-3045" y="-1025"/>
                  <a:pt x="52518" y="23317"/>
                  <a:pt x="63630" y="38133"/>
                </a:cubicBezTo>
                <a:cubicBezTo>
                  <a:pt x="74742" y="52949"/>
                  <a:pt x="64688" y="85229"/>
                  <a:pt x="66805" y="88933"/>
                </a:cubicBezTo>
                <a:cubicBezTo>
                  <a:pt x="68922" y="92637"/>
                  <a:pt x="76330" y="60358"/>
                  <a:pt x="76330" y="60358"/>
                </a:cubicBezTo>
                <a:cubicBezTo>
                  <a:pt x="78976" y="52950"/>
                  <a:pt x="89559" y="52950"/>
                  <a:pt x="82680" y="44483"/>
                </a:cubicBezTo>
                <a:cubicBezTo>
                  <a:pt x="75801" y="36016"/>
                  <a:pt x="3305" y="1091"/>
                  <a:pt x="130" y="33"/>
                </a:cubicBezTo>
                <a:close/>
              </a:path>
            </a:pathLst>
          </a:custGeom>
          <a:solidFill>
            <a:schemeClr val="accent1">
              <a:alpha val="1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3" name="フリーフォーム 1842">
            <a:extLst>
              <a:ext uri="{FF2B5EF4-FFF2-40B4-BE49-F238E27FC236}">
                <a16:creationId xmlns:a16="http://schemas.microsoft.com/office/drawing/2014/main" id="{726699A4-5775-4EA6-2E64-0D51092216C7}"/>
              </a:ext>
            </a:extLst>
          </p:cNvPr>
          <p:cNvSpPr/>
          <p:nvPr/>
        </p:nvSpPr>
        <p:spPr>
          <a:xfrm>
            <a:off x="2945619" y="2587621"/>
            <a:ext cx="35736" cy="120660"/>
          </a:xfrm>
          <a:custGeom>
            <a:avLst/>
            <a:gdLst>
              <a:gd name="connsiteX0" fmla="*/ 19831 w 35736"/>
              <a:gd name="connsiteY0" fmla="*/ 4 h 120660"/>
              <a:gd name="connsiteX1" fmla="*/ 7131 w 35736"/>
              <a:gd name="connsiteY1" fmla="*/ 69854 h 120660"/>
              <a:gd name="connsiteX2" fmla="*/ 35706 w 35736"/>
              <a:gd name="connsiteY2" fmla="*/ 120654 h 120660"/>
              <a:gd name="connsiteX3" fmla="*/ 781 w 35736"/>
              <a:gd name="connsiteY3" fmla="*/ 66679 h 120660"/>
              <a:gd name="connsiteX4" fmla="*/ 19831 w 35736"/>
              <a:gd name="connsiteY4" fmla="*/ 4 h 120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5736" h="120660">
                <a:moveTo>
                  <a:pt x="19831" y="4"/>
                </a:moveTo>
                <a:cubicBezTo>
                  <a:pt x="20889" y="533"/>
                  <a:pt x="4485" y="49746"/>
                  <a:pt x="7131" y="69854"/>
                </a:cubicBezTo>
                <a:cubicBezTo>
                  <a:pt x="9777" y="89962"/>
                  <a:pt x="36764" y="121183"/>
                  <a:pt x="35706" y="120654"/>
                </a:cubicBezTo>
                <a:cubicBezTo>
                  <a:pt x="34648" y="120125"/>
                  <a:pt x="6073" y="82025"/>
                  <a:pt x="781" y="66679"/>
                </a:cubicBezTo>
                <a:cubicBezTo>
                  <a:pt x="-4511" y="51333"/>
                  <a:pt x="18773" y="-525"/>
                  <a:pt x="19831" y="4"/>
                </a:cubicBezTo>
                <a:close/>
              </a:path>
            </a:pathLst>
          </a:custGeom>
          <a:solidFill>
            <a:schemeClr val="accent1">
              <a:alpha val="1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4" name="フリーフォーム 1843">
            <a:extLst>
              <a:ext uri="{FF2B5EF4-FFF2-40B4-BE49-F238E27FC236}">
                <a16:creationId xmlns:a16="http://schemas.microsoft.com/office/drawing/2014/main" id="{C6F1C084-1DFB-EF51-4302-F6124CD55EBF}"/>
              </a:ext>
            </a:extLst>
          </p:cNvPr>
          <p:cNvSpPr/>
          <p:nvPr/>
        </p:nvSpPr>
        <p:spPr>
          <a:xfrm>
            <a:off x="4140200" y="2451085"/>
            <a:ext cx="56365" cy="140176"/>
          </a:xfrm>
          <a:custGeom>
            <a:avLst/>
            <a:gdLst>
              <a:gd name="connsiteX0" fmla="*/ 19050 w 56365"/>
              <a:gd name="connsiteY0" fmla="*/ 15 h 140176"/>
              <a:gd name="connsiteX1" fmla="*/ 50800 w 56365"/>
              <a:gd name="connsiteY1" fmla="*/ 69865 h 140176"/>
              <a:gd name="connsiteX2" fmla="*/ 0 w 56365"/>
              <a:gd name="connsiteY2" fmla="*/ 139715 h 140176"/>
              <a:gd name="connsiteX3" fmla="*/ 50800 w 56365"/>
              <a:gd name="connsiteY3" fmla="*/ 98440 h 140176"/>
              <a:gd name="connsiteX4" fmla="*/ 53975 w 56365"/>
              <a:gd name="connsiteY4" fmla="*/ 63515 h 140176"/>
              <a:gd name="connsiteX5" fmla="*/ 19050 w 56365"/>
              <a:gd name="connsiteY5" fmla="*/ 15 h 1401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365" h="140176">
                <a:moveTo>
                  <a:pt x="19050" y="15"/>
                </a:moveTo>
                <a:cubicBezTo>
                  <a:pt x="18521" y="1073"/>
                  <a:pt x="53975" y="46582"/>
                  <a:pt x="50800" y="69865"/>
                </a:cubicBezTo>
                <a:cubicBezTo>
                  <a:pt x="47625" y="93148"/>
                  <a:pt x="0" y="134953"/>
                  <a:pt x="0" y="139715"/>
                </a:cubicBezTo>
                <a:cubicBezTo>
                  <a:pt x="0" y="144477"/>
                  <a:pt x="41804" y="111140"/>
                  <a:pt x="50800" y="98440"/>
                </a:cubicBezTo>
                <a:cubicBezTo>
                  <a:pt x="59796" y="85740"/>
                  <a:pt x="55562" y="76215"/>
                  <a:pt x="53975" y="63515"/>
                </a:cubicBezTo>
                <a:cubicBezTo>
                  <a:pt x="52388" y="50815"/>
                  <a:pt x="19579" y="-1043"/>
                  <a:pt x="19050" y="15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5" name="フリーフォーム 1844">
            <a:extLst>
              <a:ext uri="{FF2B5EF4-FFF2-40B4-BE49-F238E27FC236}">
                <a16:creationId xmlns:a16="http://schemas.microsoft.com/office/drawing/2014/main" id="{2BB41E8C-F6F7-5618-9BC2-D743F3D62CD3}"/>
              </a:ext>
            </a:extLst>
          </p:cNvPr>
          <p:cNvSpPr/>
          <p:nvPr/>
        </p:nvSpPr>
        <p:spPr>
          <a:xfrm>
            <a:off x="2992392" y="1682699"/>
            <a:ext cx="52433" cy="146211"/>
          </a:xfrm>
          <a:custGeom>
            <a:avLst/>
            <a:gdLst>
              <a:gd name="connsiteX0" fmla="*/ 52433 w 52433"/>
              <a:gd name="connsiteY0" fmla="*/ 51 h 146211"/>
              <a:gd name="connsiteX1" fmla="*/ 4808 w 52433"/>
              <a:gd name="connsiteY1" fmla="*/ 95301 h 146211"/>
              <a:gd name="connsiteX2" fmla="*/ 1633 w 52433"/>
              <a:gd name="connsiteY2" fmla="*/ 146101 h 146211"/>
              <a:gd name="connsiteX3" fmla="*/ 4808 w 52433"/>
              <a:gd name="connsiteY3" fmla="*/ 82601 h 146211"/>
              <a:gd name="connsiteX4" fmla="*/ 52433 w 52433"/>
              <a:gd name="connsiteY4" fmla="*/ 51 h 1462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2433" h="146211">
                <a:moveTo>
                  <a:pt x="52433" y="51"/>
                </a:moveTo>
                <a:cubicBezTo>
                  <a:pt x="52433" y="2168"/>
                  <a:pt x="13275" y="70959"/>
                  <a:pt x="4808" y="95301"/>
                </a:cubicBezTo>
                <a:cubicBezTo>
                  <a:pt x="-3659" y="119643"/>
                  <a:pt x="1633" y="148218"/>
                  <a:pt x="1633" y="146101"/>
                </a:cubicBezTo>
                <a:cubicBezTo>
                  <a:pt x="1633" y="143984"/>
                  <a:pt x="-3130" y="103768"/>
                  <a:pt x="4808" y="82601"/>
                </a:cubicBezTo>
                <a:cubicBezTo>
                  <a:pt x="12745" y="61434"/>
                  <a:pt x="52433" y="-2066"/>
                  <a:pt x="52433" y="51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6" name="フリーフォーム 1845">
            <a:extLst>
              <a:ext uri="{FF2B5EF4-FFF2-40B4-BE49-F238E27FC236}">
                <a16:creationId xmlns:a16="http://schemas.microsoft.com/office/drawing/2014/main" id="{B072A638-A0BF-942A-1F90-E03CD23E2514}"/>
              </a:ext>
            </a:extLst>
          </p:cNvPr>
          <p:cNvSpPr/>
          <p:nvPr/>
        </p:nvSpPr>
        <p:spPr>
          <a:xfrm>
            <a:off x="2901824" y="1666870"/>
            <a:ext cx="25534" cy="120660"/>
          </a:xfrm>
          <a:custGeom>
            <a:avLst/>
            <a:gdLst>
              <a:gd name="connsiteX0" fmla="*/ 126 w 25534"/>
              <a:gd name="connsiteY0" fmla="*/ 5 h 120660"/>
              <a:gd name="connsiteX1" fmla="*/ 16001 w 25534"/>
              <a:gd name="connsiteY1" fmla="*/ 60330 h 120660"/>
              <a:gd name="connsiteX2" fmla="*/ 22351 w 25534"/>
              <a:gd name="connsiteY2" fmla="*/ 120655 h 120660"/>
              <a:gd name="connsiteX3" fmla="*/ 25526 w 25534"/>
              <a:gd name="connsiteY3" fmla="*/ 63505 h 120660"/>
              <a:gd name="connsiteX4" fmla="*/ 126 w 25534"/>
              <a:gd name="connsiteY4" fmla="*/ 5 h 120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534" h="120660">
                <a:moveTo>
                  <a:pt x="126" y="5"/>
                </a:moveTo>
                <a:cubicBezTo>
                  <a:pt x="-1461" y="-524"/>
                  <a:pt x="12297" y="40222"/>
                  <a:pt x="16001" y="60330"/>
                </a:cubicBezTo>
                <a:cubicBezTo>
                  <a:pt x="19705" y="80438"/>
                  <a:pt x="20764" y="120126"/>
                  <a:pt x="22351" y="120655"/>
                </a:cubicBezTo>
                <a:cubicBezTo>
                  <a:pt x="23938" y="121184"/>
                  <a:pt x="24997" y="79909"/>
                  <a:pt x="25526" y="63505"/>
                </a:cubicBezTo>
                <a:cubicBezTo>
                  <a:pt x="26055" y="47101"/>
                  <a:pt x="1713" y="534"/>
                  <a:pt x="126" y="5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7" name="フリーフォーム 1846">
            <a:extLst>
              <a:ext uri="{FF2B5EF4-FFF2-40B4-BE49-F238E27FC236}">
                <a16:creationId xmlns:a16="http://schemas.microsoft.com/office/drawing/2014/main" id="{9CC97FD3-9F0F-3B98-C5B3-1F5BAF4D9B45}"/>
              </a:ext>
            </a:extLst>
          </p:cNvPr>
          <p:cNvSpPr/>
          <p:nvPr/>
        </p:nvSpPr>
        <p:spPr>
          <a:xfrm>
            <a:off x="2860491" y="1898380"/>
            <a:ext cx="249579" cy="16236"/>
          </a:xfrm>
          <a:custGeom>
            <a:avLst/>
            <a:gdLst>
              <a:gd name="connsiteX0" fmla="*/ 184 w 249579"/>
              <a:gd name="connsiteY0" fmla="*/ 270 h 16236"/>
              <a:gd name="connsiteX1" fmla="*/ 235134 w 249579"/>
              <a:gd name="connsiteY1" fmla="*/ 16145 h 16236"/>
              <a:gd name="connsiteX2" fmla="*/ 197034 w 249579"/>
              <a:gd name="connsiteY2" fmla="*/ 6620 h 16236"/>
              <a:gd name="connsiteX3" fmla="*/ 184 w 249579"/>
              <a:gd name="connsiteY3" fmla="*/ 270 h 162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49579" h="16236">
                <a:moveTo>
                  <a:pt x="184" y="270"/>
                </a:moveTo>
                <a:cubicBezTo>
                  <a:pt x="6534" y="1858"/>
                  <a:pt x="202326" y="15087"/>
                  <a:pt x="235134" y="16145"/>
                </a:cubicBezTo>
                <a:cubicBezTo>
                  <a:pt x="267942" y="17203"/>
                  <a:pt x="240426" y="8737"/>
                  <a:pt x="197034" y="6620"/>
                </a:cubicBezTo>
                <a:cubicBezTo>
                  <a:pt x="153642" y="4503"/>
                  <a:pt x="-6166" y="-1318"/>
                  <a:pt x="184" y="270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8" name="フリーフォーム 1847">
            <a:extLst>
              <a:ext uri="{FF2B5EF4-FFF2-40B4-BE49-F238E27FC236}">
                <a16:creationId xmlns:a16="http://schemas.microsoft.com/office/drawing/2014/main" id="{593154B0-A099-64CD-7CE5-C6FF72B4C4F3}"/>
              </a:ext>
            </a:extLst>
          </p:cNvPr>
          <p:cNvSpPr/>
          <p:nvPr/>
        </p:nvSpPr>
        <p:spPr>
          <a:xfrm>
            <a:off x="2755885" y="1187306"/>
            <a:ext cx="180991" cy="184519"/>
          </a:xfrm>
          <a:custGeom>
            <a:avLst/>
            <a:gdLst>
              <a:gd name="connsiteX0" fmla="*/ 180990 w 180991"/>
              <a:gd name="connsiteY0" fmla="*/ 144 h 184519"/>
              <a:gd name="connsiteX1" fmla="*/ 41290 w 180991"/>
              <a:gd name="connsiteY1" fmla="*/ 95394 h 184519"/>
              <a:gd name="connsiteX2" fmla="*/ 15 w 180991"/>
              <a:gd name="connsiteY2" fmla="*/ 184294 h 184519"/>
              <a:gd name="connsiteX3" fmla="*/ 38115 w 180991"/>
              <a:gd name="connsiteY3" fmla="*/ 117619 h 184519"/>
              <a:gd name="connsiteX4" fmla="*/ 180990 w 180991"/>
              <a:gd name="connsiteY4" fmla="*/ 144 h 1845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80991" h="184519">
                <a:moveTo>
                  <a:pt x="180990" y="144"/>
                </a:moveTo>
                <a:cubicBezTo>
                  <a:pt x="181519" y="-3560"/>
                  <a:pt x="71452" y="64702"/>
                  <a:pt x="41290" y="95394"/>
                </a:cubicBezTo>
                <a:cubicBezTo>
                  <a:pt x="11128" y="126086"/>
                  <a:pt x="544" y="180590"/>
                  <a:pt x="15" y="184294"/>
                </a:cubicBezTo>
                <a:cubicBezTo>
                  <a:pt x="-514" y="187998"/>
                  <a:pt x="12715" y="145136"/>
                  <a:pt x="38115" y="117619"/>
                </a:cubicBezTo>
                <a:cubicBezTo>
                  <a:pt x="63515" y="90102"/>
                  <a:pt x="180461" y="3848"/>
                  <a:pt x="180990" y="14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9" name="フリーフォーム 1848">
            <a:extLst>
              <a:ext uri="{FF2B5EF4-FFF2-40B4-BE49-F238E27FC236}">
                <a16:creationId xmlns:a16="http://schemas.microsoft.com/office/drawing/2014/main" id="{CCC2EBD0-4613-D828-F87C-8F3AF7C25432}"/>
              </a:ext>
            </a:extLst>
          </p:cNvPr>
          <p:cNvSpPr/>
          <p:nvPr/>
        </p:nvSpPr>
        <p:spPr>
          <a:xfrm>
            <a:off x="3774776" y="3270187"/>
            <a:ext cx="226182" cy="162228"/>
          </a:xfrm>
          <a:custGeom>
            <a:avLst/>
            <a:gdLst>
              <a:gd name="connsiteX0" fmla="*/ 225724 w 226182"/>
              <a:gd name="connsiteY0" fmla="*/ 63 h 162228"/>
              <a:gd name="connsiteX1" fmla="*/ 143174 w 226182"/>
              <a:gd name="connsiteY1" fmla="*/ 104838 h 162228"/>
              <a:gd name="connsiteX2" fmla="*/ 299 w 226182"/>
              <a:gd name="connsiteY2" fmla="*/ 161988 h 162228"/>
              <a:gd name="connsiteX3" fmla="*/ 108249 w 226182"/>
              <a:gd name="connsiteY3" fmla="*/ 120713 h 162228"/>
              <a:gd name="connsiteX4" fmla="*/ 225724 w 226182"/>
              <a:gd name="connsiteY4" fmla="*/ 63 h 1622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6182" h="162228">
                <a:moveTo>
                  <a:pt x="225724" y="63"/>
                </a:moveTo>
                <a:cubicBezTo>
                  <a:pt x="231545" y="-2583"/>
                  <a:pt x="180745" y="77850"/>
                  <a:pt x="143174" y="104838"/>
                </a:cubicBezTo>
                <a:cubicBezTo>
                  <a:pt x="105603" y="131826"/>
                  <a:pt x="6120" y="159342"/>
                  <a:pt x="299" y="161988"/>
                </a:cubicBezTo>
                <a:cubicBezTo>
                  <a:pt x="-5522" y="164634"/>
                  <a:pt x="74911" y="145055"/>
                  <a:pt x="108249" y="120713"/>
                </a:cubicBezTo>
                <a:cubicBezTo>
                  <a:pt x="141587" y="96371"/>
                  <a:pt x="219903" y="2709"/>
                  <a:pt x="225724" y="6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50" name="フリーフォーム 1849">
            <a:extLst>
              <a:ext uri="{FF2B5EF4-FFF2-40B4-BE49-F238E27FC236}">
                <a16:creationId xmlns:a16="http://schemas.microsoft.com/office/drawing/2014/main" id="{D0028C2A-30D7-D087-1264-3C6F4F28671D}"/>
              </a:ext>
            </a:extLst>
          </p:cNvPr>
          <p:cNvSpPr/>
          <p:nvPr/>
        </p:nvSpPr>
        <p:spPr>
          <a:xfrm>
            <a:off x="4038944" y="2950503"/>
            <a:ext cx="165724" cy="257702"/>
          </a:xfrm>
          <a:custGeom>
            <a:avLst/>
            <a:gdLst>
              <a:gd name="connsiteX0" fmla="*/ 164756 w 165724"/>
              <a:gd name="connsiteY0" fmla="*/ 2247 h 257702"/>
              <a:gd name="connsiteX1" fmla="*/ 2831 w 165724"/>
              <a:gd name="connsiteY1" fmla="*/ 253072 h 257702"/>
              <a:gd name="connsiteX2" fmla="*/ 59981 w 165724"/>
              <a:gd name="connsiteY2" fmla="*/ 167347 h 257702"/>
              <a:gd name="connsiteX3" fmla="*/ 37756 w 165724"/>
              <a:gd name="connsiteY3" fmla="*/ 195922 h 257702"/>
              <a:gd name="connsiteX4" fmla="*/ 69506 w 165724"/>
              <a:gd name="connsiteY4" fmla="*/ 132422 h 257702"/>
              <a:gd name="connsiteX5" fmla="*/ 164756 w 165724"/>
              <a:gd name="connsiteY5" fmla="*/ 2247 h 2577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5724" h="257702">
                <a:moveTo>
                  <a:pt x="164756" y="2247"/>
                </a:moveTo>
                <a:cubicBezTo>
                  <a:pt x="153644" y="22355"/>
                  <a:pt x="20293" y="225555"/>
                  <a:pt x="2831" y="253072"/>
                </a:cubicBezTo>
                <a:cubicBezTo>
                  <a:pt x="-14632" y="280589"/>
                  <a:pt x="54160" y="176872"/>
                  <a:pt x="59981" y="167347"/>
                </a:cubicBezTo>
                <a:cubicBezTo>
                  <a:pt x="65802" y="157822"/>
                  <a:pt x="36168" y="201743"/>
                  <a:pt x="37756" y="195922"/>
                </a:cubicBezTo>
                <a:cubicBezTo>
                  <a:pt x="39343" y="190101"/>
                  <a:pt x="50985" y="162055"/>
                  <a:pt x="69506" y="132422"/>
                </a:cubicBezTo>
                <a:cubicBezTo>
                  <a:pt x="88027" y="102789"/>
                  <a:pt x="175868" y="-17861"/>
                  <a:pt x="164756" y="224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51" name="フリーフォーム 1850">
            <a:extLst>
              <a:ext uri="{FF2B5EF4-FFF2-40B4-BE49-F238E27FC236}">
                <a16:creationId xmlns:a16="http://schemas.microsoft.com/office/drawing/2014/main" id="{50EB1AE9-719E-A416-91FA-D78B3878EBF1}"/>
              </a:ext>
            </a:extLst>
          </p:cNvPr>
          <p:cNvSpPr/>
          <p:nvPr/>
        </p:nvSpPr>
        <p:spPr>
          <a:xfrm>
            <a:off x="3952808" y="2955852"/>
            <a:ext cx="33428" cy="194314"/>
          </a:xfrm>
          <a:custGeom>
            <a:avLst/>
            <a:gdLst>
              <a:gd name="connsiteX0" fmla="*/ 31817 w 33428"/>
              <a:gd name="connsiteY0" fmla="*/ 73 h 194314"/>
              <a:gd name="connsiteX1" fmla="*/ 15942 w 33428"/>
              <a:gd name="connsiteY1" fmla="*/ 127073 h 194314"/>
              <a:gd name="connsiteX2" fmla="*/ 67 w 33428"/>
              <a:gd name="connsiteY2" fmla="*/ 193748 h 194314"/>
              <a:gd name="connsiteX3" fmla="*/ 22292 w 33428"/>
              <a:gd name="connsiteY3" fmla="*/ 92148 h 194314"/>
              <a:gd name="connsiteX4" fmla="*/ 31817 w 33428"/>
              <a:gd name="connsiteY4" fmla="*/ 108023 h 194314"/>
              <a:gd name="connsiteX5" fmla="*/ 31817 w 33428"/>
              <a:gd name="connsiteY5" fmla="*/ 73 h 1943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428" h="194314">
                <a:moveTo>
                  <a:pt x="31817" y="73"/>
                </a:moveTo>
                <a:cubicBezTo>
                  <a:pt x="29171" y="3248"/>
                  <a:pt x="21234" y="94794"/>
                  <a:pt x="15942" y="127073"/>
                </a:cubicBezTo>
                <a:cubicBezTo>
                  <a:pt x="10650" y="159352"/>
                  <a:pt x="-991" y="199569"/>
                  <a:pt x="67" y="193748"/>
                </a:cubicBezTo>
                <a:cubicBezTo>
                  <a:pt x="1125" y="187927"/>
                  <a:pt x="17000" y="106435"/>
                  <a:pt x="22292" y="92148"/>
                </a:cubicBezTo>
                <a:cubicBezTo>
                  <a:pt x="27584" y="77861"/>
                  <a:pt x="30229" y="118606"/>
                  <a:pt x="31817" y="108023"/>
                </a:cubicBezTo>
                <a:cubicBezTo>
                  <a:pt x="33405" y="97440"/>
                  <a:pt x="34463" y="-3102"/>
                  <a:pt x="31817" y="73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52" name="フリーフォーム 1851">
            <a:extLst>
              <a:ext uri="{FF2B5EF4-FFF2-40B4-BE49-F238E27FC236}">
                <a16:creationId xmlns:a16="http://schemas.microsoft.com/office/drawing/2014/main" id="{0B7CD2FC-43A6-1F86-9DDF-50E7A9A35EE9}"/>
              </a:ext>
            </a:extLst>
          </p:cNvPr>
          <p:cNvSpPr/>
          <p:nvPr/>
        </p:nvSpPr>
        <p:spPr>
          <a:xfrm>
            <a:off x="2941928" y="2290534"/>
            <a:ext cx="204706" cy="46325"/>
          </a:xfrm>
          <a:custGeom>
            <a:avLst/>
            <a:gdLst>
              <a:gd name="connsiteX0" fmla="*/ 1297 w 204706"/>
              <a:gd name="connsiteY0" fmla="*/ 46266 h 46325"/>
              <a:gd name="connsiteX1" fmla="*/ 201322 w 204706"/>
              <a:gd name="connsiteY1" fmla="*/ 1816 h 46325"/>
              <a:gd name="connsiteX2" fmla="*/ 118772 w 204706"/>
              <a:gd name="connsiteY2" fmla="*/ 11341 h 46325"/>
              <a:gd name="connsiteX3" fmla="*/ 1297 w 204706"/>
              <a:gd name="connsiteY3" fmla="*/ 46266 h 46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4706" h="46325">
                <a:moveTo>
                  <a:pt x="1297" y="46266"/>
                </a:moveTo>
                <a:cubicBezTo>
                  <a:pt x="15055" y="44679"/>
                  <a:pt x="181743" y="7637"/>
                  <a:pt x="201322" y="1816"/>
                </a:cubicBezTo>
                <a:cubicBezTo>
                  <a:pt x="220901" y="-4005"/>
                  <a:pt x="150522" y="5520"/>
                  <a:pt x="118772" y="11341"/>
                </a:cubicBezTo>
                <a:cubicBezTo>
                  <a:pt x="87022" y="17162"/>
                  <a:pt x="-12461" y="47853"/>
                  <a:pt x="1297" y="46266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53" name="フリーフォーム 1852">
            <a:extLst>
              <a:ext uri="{FF2B5EF4-FFF2-40B4-BE49-F238E27FC236}">
                <a16:creationId xmlns:a16="http://schemas.microsoft.com/office/drawing/2014/main" id="{E40CEE12-A0AC-8138-1DB1-68DE27A7F2B4}"/>
              </a:ext>
            </a:extLst>
          </p:cNvPr>
          <p:cNvSpPr/>
          <p:nvPr/>
        </p:nvSpPr>
        <p:spPr>
          <a:xfrm>
            <a:off x="3197219" y="2251010"/>
            <a:ext cx="51543" cy="114505"/>
          </a:xfrm>
          <a:custGeom>
            <a:avLst/>
            <a:gdLst>
              <a:gd name="connsiteX0" fmla="*/ 50806 w 51543"/>
              <a:gd name="connsiteY0" fmla="*/ 65 h 114505"/>
              <a:gd name="connsiteX1" fmla="*/ 41281 w 51543"/>
              <a:gd name="connsiteY1" fmla="*/ 66740 h 114505"/>
              <a:gd name="connsiteX2" fmla="*/ 6 w 51543"/>
              <a:gd name="connsiteY2" fmla="*/ 114365 h 114505"/>
              <a:gd name="connsiteX3" fmla="*/ 44456 w 51543"/>
              <a:gd name="connsiteY3" fmla="*/ 79440 h 114505"/>
              <a:gd name="connsiteX4" fmla="*/ 50806 w 51543"/>
              <a:gd name="connsiteY4" fmla="*/ 65 h 1145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543" h="114505">
                <a:moveTo>
                  <a:pt x="50806" y="65"/>
                </a:moveTo>
                <a:cubicBezTo>
                  <a:pt x="50277" y="-2052"/>
                  <a:pt x="49748" y="47690"/>
                  <a:pt x="41281" y="66740"/>
                </a:cubicBezTo>
                <a:cubicBezTo>
                  <a:pt x="32814" y="85790"/>
                  <a:pt x="-523" y="112248"/>
                  <a:pt x="6" y="114365"/>
                </a:cubicBezTo>
                <a:cubicBezTo>
                  <a:pt x="535" y="116482"/>
                  <a:pt x="34931" y="94257"/>
                  <a:pt x="44456" y="79440"/>
                </a:cubicBezTo>
                <a:cubicBezTo>
                  <a:pt x="53981" y="64623"/>
                  <a:pt x="51335" y="2182"/>
                  <a:pt x="50806" y="65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54" name="フリーフォーム 1853">
            <a:extLst>
              <a:ext uri="{FF2B5EF4-FFF2-40B4-BE49-F238E27FC236}">
                <a16:creationId xmlns:a16="http://schemas.microsoft.com/office/drawing/2014/main" id="{E506EF04-51B4-6461-9C8C-F81128A560C6}"/>
              </a:ext>
            </a:extLst>
          </p:cNvPr>
          <p:cNvSpPr/>
          <p:nvPr/>
        </p:nvSpPr>
        <p:spPr>
          <a:xfrm>
            <a:off x="3171787" y="2073153"/>
            <a:ext cx="114451" cy="42447"/>
          </a:xfrm>
          <a:custGeom>
            <a:avLst/>
            <a:gdLst>
              <a:gd name="connsiteX0" fmla="*/ 38 w 114451"/>
              <a:gd name="connsiteY0" fmla="*/ 122 h 42447"/>
              <a:gd name="connsiteX1" fmla="*/ 107988 w 114451"/>
              <a:gd name="connsiteY1" fmla="*/ 41397 h 42447"/>
              <a:gd name="connsiteX2" fmla="*/ 95288 w 114451"/>
              <a:gd name="connsiteY2" fmla="*/ 28697 h 42447"/>
              <a:gd name="connsiteX3" fmla="*/ 38 w 114451"/>
              <a:gd name="connsiteY3" fmla="*/ 122 h 424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4451" h="42447">
                <a:moveTo>
                  <a:pt x="38" y="122"/>
                </a:moveTo>
                <a:cubicBezTo>
                  <a:pt x="2155" y="2239"/>
                  <a:pt x="107988" y="41397"/>
                  <a:pt x="107988" y="41397"/>
                </a:cubicBezTo>
                <a:cubicBezTo>
                  <a:pt x="123863" y="46159"/>
                  <a:pt x="106930" y="33459"/>
                  <a:pt x="95288" y="28697"/>
                </a:cubicBezTo>
                <a:cubicBezTo>
                  <a:pt x="83646" y="23935"/>
                  <a:pt x="-2079" y="-1995"/>
                  <a:pt x="38" y="12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55" name="フリーフォーム 1854">
            <a:extLst>
              <a:ext uri="{FF2B5EF4-FFF2-40B4-BE49-F238E27FC236}">
                <a16:creationId xmlns:a16="http://schemas.microsoft.com/office/drawing/2014/main" id="{C7007331-DFDC-8E8D-24A0-87E79ED59139}"/>
              </a:ext>
            </a:extLst>
          </p:cNvPr>
          <p:cNvSpPr/>
          <p:nvPr/>
        </p:nvSpPr>
        <p:spPr>
          <a:xfrm>
            <a:off x="3587464" y="1996586"/>
            <a:ext cx="54376" cy="111756"/>
          </a:xfrm>
          <a:custGeom>
            <a:avLst/>
            <a:gdLst>
              <a:gd name="connsiteX0" fmla="*/ 286 w 54376"/>
              <a:gd name="connsiteY0" fmla="*/ 489 h 111756"/>
              <a:gd name="connsiteX1" fmla="*/ 9811 w 54376"/>
              <a:gd name="connsiteY1" fmla="*/ 60814 h 111756"/>
              <a:gd name="connsiteX2" fmla="*/ 54261 w 54376"/>
              <a:gd name="connsiteY2" fmla="*/ 111614 h 111756"/>
              <a:gd name="connsiteX3" fmla="*/ 22511 w 54376"/>
              <a:gd name="connsiteY3" fmla="*/ 76689 h 111756"/>
              <a:gd name="connsiteX4" fmla="*/ 16161 w 54376"/>
              <a:gd name="connsiteY4" fmla="*/ 95739 h 111756"/>
              <a:gd name="connsiteX5" fmla="*/ 286 w 54376"/>
              <a:gd name="connsiteY5" fmla="*/ 489 h 1117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4376" h="111756">
                <a:moveTo>
                  <a:pt x="286" y="489"/>
                </a:moveTo>
                <a:cubicBezTo>
                  <a:pt x="-772" y="-5332"/>
                  <a:pt x="815" y="42293"/>
                  <a:pt x="9811" y="60814"/>
                </a:cubicBezTo>
                <a:cubicBezTo>
                  <a:pt x="18807" y="79335"/>
                  <a:pt x="52144" y="108968"/>
                  <a:pt x="54261" y="111614"/>
                </a:cubicBezTo>
                <a:cubicBezTo>
                  <a:pt x="56378" y="114260"/>
                  <a:pt x="28861" y="79335"/>
                  <a:pt x="22511" y="76689"/>
                </a:cubicBezTo>
                <a:cubicBezTo>
                  <a:pt x="16161" y="74043"/>
                  <a:pt x="21453" y="102089"/>
                  <a:pt x="16161" y="95739"/>
                </a:cubicBezTo>
                <a:cubicBezTo>
                  <a:pt x="10869" y="89389"/>
                  <a:pt x="1344" y="6310"/>
                  <a:pt x="286" y="48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56" name="フリーフォーム 1855">
            <a:extLst>
              <a:ext uri="{FF2B5EF4-FFF2-40B4-BE49-F238E27FC236}">
                <a16:creationId xmlns:a16="http://schemas.microsoft.com/office/drawing/2014/main" id="{9E662CF9-0BC7-1DDA-7B94-80B118DC3438}"/>
              </a:ext>
            </a:extLst>
          </p:cNvPr>
          <p:cNvSpPr/>
          <p:nvPr/>
        </p:nvSpPr>
        <p:spPr>
          <a:xfrm>
            <a:off x="3601090" y="1917484"/>
            <a:ext cx="97809" cy="75198"/>
          </a:xfrm>
          <a:custGeom>
            <a:avLst/>
            <a:gdLst>
              <a:gd name="connsiteX0" fmla="*/ 97785 w 97809"/>
              <a:gd name="connsiteY0" fmla="*/ 216 h 75198"/>
              <a:gd name="connsiteX1" fmla="*/ 5710 w 97809"/>
              <a:gd name="connsiteY1" fmla="*/ 73241 h 75198"/>
              <a:gd name="connsiteX2" fmla="*/ 15235 w 97809"/>
              <a:gd name="connsiteY2" fmla="*/ 51016 h 75198"/>
              <a:gd name="connsiteX3" fmla="*/ 97785 w 97809"/>
              <a:gd name="connsiteY3" fmla="*/ 216 h 751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7809" h="75198">
                <a:moveTo>
                  <a:pt x="97785" y="216"/>
                </a:moveTo>
                <a:cubicBezTo>
                  <a:pt x="96198" y="3920"/>
                  <a:pt x="19468" y="64774"/>
                  <a:pt x="5710" y="73241"/>
                </a:cubicBezTo>
                <a:cubicBezTo>
                  <a:pt x="-8048" y="81708"/>
                  <a:pt x="6239" y="60541"/>
                  <a:pt x="15235" y="51016"/>
                </a:cubicBezTo>
                <a:cubicBezTo>
                  <a:pt x="24231" y="41491"/>
                  <a:pt x="99372" y="-3488"/>
                  <a:pt x="97785" y="21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57" name="フリーフォーム 1856">
            <a:extLst>
              <a:ext uri="{FF2B5EF4-FFF2-40B4-BE49-F238E27FC236}">
                <a16:creationId xmlns:a16="http://schemas.microsoft.com/office/drawing/2014/main" id="{FC783F73-B374-9C12-8F6C-AE6A8B4983C7}"/>
              </a:ext>
            </a:extLst>
          </p:cNvPr>
          <p:cNvSpPr/>
          <p:nvPr/>
        </p:nvSpPr>
        <p:spPr>
          <a:xfrm>
            <a:off x="3581202" y="1984171"/>
            <a:ext cx="127614" cy="41486"/>
          </a:xfrm>
          <a:custGeom>
            <a:avLst/>
            <a:gdLst>
              <a:gd name="connsiteX0" fmla="*/ 198 w 127614"/>
              <a:gd name="connsiteY0" fmla="*/ 41479 h 41486"/>
              <a:gd name="connsiteX1" fmla="*/ 66873 w 127614"/>
              <a:gd name="connsiteY1" fmla="*/ 6554 h 41486"/>
              <a:gd name="connsiteX2" fmla="*/ 127198 w 127614"/>
              <a:gd name="connsiteY2" fmla="*/ 204 h 41486"/>
              <a:gd name="connsiteX3" fmla="*/ 89098 w 127614"/>
              <a:gd name="connsiteY3" fmla="*/ 9729 h 41486"/>
              <a:gd name="connsiteX4" fmla="*/ 198 w 127614"/>
              <a:gd name="connsiteY4" fmla="*/ 41479 h 414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7614" h="41486">
                <a:moveTo>
                  <a:pt x="198" y="41479"/>
                </a:moveTo>
                <a:cubicBezTo>
                  <a:pt x="-3506" y="40950"/>
                  <a:pt x="45707" y="13433"/>
                  <a:pt x="66873" y="6554"/>
                </a:cubicBezTo>
                <a:cubicBezTo>
                  <a:pt x="88039" y="-325"/>
                  <a:pt x="123494" y="-325"/>
                  <a:pt x="127198" y="204"/>
                </a:cubicBezTo>
                <a:cubicBezTo>
                  <a:pt x="130902" y="733"/>
                  <a:pt x="109206" y="3908"/>
                  <a:pt x="89098" y="9729"/>
                </a:cubicBezTo>
                <a:cubicBezTo>
                  <a:pt x="68990" y="15550"/>
                  <a:pt x="3902" y="42008"/>
                  <a:pt x="198" y="4147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58" name="フリーフォーム 1857">
            <a:extLst>
              <a:ext uri="{FF2B5EF4-FFF2-40B4-BE49-F238E27FC236}">
                <a16:creationId xmlns:a16="http://schemas.microsoft.com/office/drawing/2014/main" id="{A05F4A07-07D2-0FD5-7413-FA8C47DE502B}"/>
              </a:ext>
            </a:extLst>
          </p:cNvPr>
          <p:cNvSpPr/>
          <p:nvPr/>
        </p:nvSpPr>
        <p:spPr>
          <a:xfrm>
            <a:off x="3609646" y="2117707"/>
            <a:ext cx="150344" cy="28792"/>
          </a:xfrm>
          <a:custGeom>
            <a:avLst/>
            <a:gdLst>
              <a:gd name="connsiteX0" fmla="*/ 329 w 150344"/>
              <a:gd name="connsiteY0" fmla="*/ 28593 h 28792"/>
              <a:gd name="connsiteX1" fmla="*/ 79704 w 150344"/>
              <a:gd name="connsiteY1" fmla="*/ 12718 h 28792"/>
              <a:gd name="connsiteX2" fmla="*/ 149554 w 150344"/>
              <a:gd name="connsiteY2" fmla="*/ 12718 h 28792"/>
              <a:gd name="connsiteX3" fmla="*/ 111454 w 150344"/>
              <a:gd name="connsiteY3" fmla="*/ 18 h 28792"/>
              <a:gd name="connsiteX4" fmla="*/ 329 w 150344"/>
              <a:gd name="connsiteY4" fmla="*/ 28593 h 287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0344" h="28792">
                <a:moveTo>
                  <a:pt x="329" y="28593"/>
                </a:moveTo>
                <a:cubicBezTo>
                  <a:pt x="-4963" y="30710"/>
                  <a:pt x="54833" y="15364"/>
                  <a:pt x="79704" y="12718"/>
                </a:cubicBezTo>
                <a:cubicBezTo>
                  <a:pt x="104575" y="10072"/>
                  <a:pt x="144262" y="14835"/>
                  <a:pt x="149554" y="12718"/>
                </a:cubicBezTo>
                <a:cubicBezTo>
                  <a:pt x="154846" y="10601"/>
                  <a:pt x="132621" y="-511"/>
                  <a:pt x="111454" y="18"/>
                </a:cubicBezTo>
                <a:cubicBezTo>
                  <a:pt x="90287" y="547"/>
                  <a:pt x="5621" y="26476"/>
                  <a:pt x="329" y="2859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59" name="フリーフォーム 1858">
            <a:extLst>
              <a:ext uri="{FF2B5EF4-FFF2-40B4-BE49-F238E27FC236}">
                <a16:creationId xmlns:a16="http://schemas.microsoft.com/office/drawing/2014/main" id="{AE7F1959-67C9-548F-1A65-1CF88AB4578C}"/>
              </a:ext>
            </a:extLst>
          </p:cNvPr>
          <p:cNvSpPr/>
          <p:nvPr/>
        </p:nvSpPr>
        <p:spPr>
          <a:xfrm>
            <a:off x="3667124" y="2149420"/>
            <a:ext cx="209560" cy="23281"/>
          </a:xfrm>
          <a:custGeom>
            <a:avLst/>
            <a:gdLst>
              <a:gd name="connsiteX0" fmla="*/ 1 w 209560"/>
              <a:gd name="connsiteY0" fmla="*/ 55 h 23281"/>
              <a:gd name="connsiteX1" fmla="*/ 152401 w 209560"/>
              <a:gd name="connsiteY1" fmla="*/ 22280 h 23281"/>
              <a:gd name="connsiteX2" fmla="*/ 209551 w 209560"/>
              <a:gd name="connsiteY2" fmla="*/ 19105 h 23281"/>
              <a:gd name="connsiteX3" fmla="*/ 149226 w 209560"/>
              <a:gd name="connsiteY3" fmla="*/ 15930 h 23281"/>
              <a:gd name="connsiteX4" fmla="*/ 1 w 209560"/>
              <a:gd name="connsiteY4" fmla="*/ 55 h 232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9560" h="23281">
                <a:moveTo>
                  <a:pt x="1" y="55"/>
                </a:moveTo>
                <a:cubicBezTo>
                  <a:pt x="530" y="1113"/>
                  <a:pt x="117476" y="19105"/>
                  <a:pt x="152401" y="22280"/>
                </a:cubicBezTo>
                <a:cubicBezTo>
                  <a:pt x="187326" y="25455"/>
                  <a:pt x="210080" y="20163"/>
                  <a:pt x="209551" y="19105"/>
                </a:cubicBezTo>
                <a:cubicBezTo>
                  <a:pt x="209022" y="18047"/>
                  <a:pt x="179388" y="18576"/>
                  <a:pt x="149226" y="15930"/>
                </a:cubicBezTo>
                <a:cubicBezTo>
                  <a:pt x="119064" y="13284"/>
                  <a:pt x="-528" y="-1003"/>
                  <a:pt x="1" y="5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60" name="フリーフォーム 1859">
            <a:extLst>
              <a:ext uri="{FF2B5EF4-FFF2-40B4-BE49-F238E27FC236}">
                <a16:creationId xmlns:a16="http://schemas.microsoft.com/office/drawing/2014/main" id="{417F157A-7848-CF31-FC00-17CE14BC0326}"/>
              </a:ext>
            </a:extLst>
          </p:cNvPr>
          <p:cNvSpPr/>
          <p:nvPr/>
        </p:nvSpPr>
        <p:spPr>
          <a:xfrm>
            <a:off x="3720645" y="2184353"/>
            <a:ext cx="151126" cy="24411"/>
          </a:xfrm>
          <a:custGeom>
            <a:avLst/>
            <a:gdLst>
              <a:gd name="connsiteX0" fmla="*/ 455 w 151126"/>
              <a:gd name="connsiteY0" fmla="*/ 47 h 24411"/>
              <a:gd name="connsiteX1" fmla="*/ 140155 w 151126"/>
              <a:gd name="connsiteY1" fmla="*/ 15922 h 24411"/>
              <a:gd name="connsiteX2" fmla="*/ 136980 w 151126"/>
              <a:gd name="connsiteY2" fmla="*/ 22272 h 24411"/>
              <a:gd name="connsiteX3" fmla="*/ 95705 w 151126"/>
              <a:gd name="connsiteY3" fmla="*/ 22272 h 24411"/>
              <a:gd name="connsiteX4" fmla="*/ 455 w 151126"/>
              <a:gd name="connsiteY4" fmla="*/ 47 h 244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126" h="24411">
                <a:moveTo>
                  <a:pt x="455" y="47"/>
                </a:moveTo>
                <a:cubicBezTo>
                  <a:pt x="7863" y="-1011"/>
                  <a:pt x="140155" y="15922"/>
                  <a:pt x="140155" y="15922"/>
                </a:cubicBezTo>
                <a:cubicBezTo>
                  <a:pt x="162909" y="19626"/>
                  <a:pt x="144388" y="21214"/>
                  <a:pt x="136980" y="22272"/>
                </a:cubicBezTo>
                <a:cubicBezTo>
                  <a:pt x="129572" y="23330"/>
                  <a:pt x="113167" y="26505"/>
                  <a:pt x="95705" y="22272"/>
                </a:cubicBezTo>
                <a:cubicBezTo>
                  <a:pt x="78243" y="18039"/>
                  <a:pt x="-6953" y="1105"/>
                  <a:pt x="455" y="47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61" name="フリーフォーム 1860">
            <a:extLst>
              <a:ext uri="{FF2B5EF4-FFF2-40B4-BE49-F238E27FC236}">
                <a16:creationId xmlns:a16="http://schemas.microsoft.com/office/drawing/2014/main" id="{61D60A9B-C963-B8E3-0098-E57AAA28FCFD}"/>
              </a:ext>
            </a:extLst>
          </p:cNvPr>
          <p:cNvSpPr/>
          <p:nvPr/>
        </p:nvSpPr>
        <p:spPr>
          <a:xfrm>
            <a:off x="3235319" y="2600125"/>
            <a:ext cx="46941" cy="111901"/>
          </a:xfrm>
          <a:custGeom>
            <a:avLst/>
            <a:gdLst>
              <a:gd name="connsiteX0" fmla="*/ 41281 w 46941"/>
              <a:gd name="connsiteY0" fmla="*/ 200 h 111901"/>
              <a:gd name="connsiteX1" fmla="*/ 44456 w 46941"/>
              <a:gd name="connsiteY1" fmla="*/ 63700 h 111901"/>
              <a:gd name="connsiteX2" fmla="*/ 6 w 46941"/>
              <a:gd name="connsiteY2" fmla="*/ 111325 h 111901"/>
              <a:gd name="connsiteX3" fmla="*/ 41281 w 46941"/>
              <a:gd name="connsiteY3" fmla="*/ 85925 h 111901"/>
              <a:gd name="connsiteX4" fmla="*/ 41281 w 46941"/>
              <a:gd name="connsiteY4" fmla="*/ 200 h 1119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6941" h="111901">
                <a:moveTo>
                  <a:pt x="41281" y="200"/>
                </a:moveTo>
                <a:cubicBezTo>
                  <a:pt x="41810" y="-3504"/>
                  <a:pt x="51335" y="45179"/>
                  <a:pt x="44456" y="63700"/>
                </a:cubicBezTo>
                <a:cubicBezTo>
                  <a:pt x="37577" y="82221"/>
                  <a:pt x="535" y="107621"/>
                  <a:pt x="6" y="111325"/>
                </a:cubicBezTo>
                <a:cubicBezTo>
                  <a:pt x="-523" y="115029"/>
                  <a:pt x="32814" y="100213"/>
                  <a:pt x="41281" y="85925"/>
                </a:cubicBezTo>
                <a:cubicBezTo>
                  <a:pt x="49748" y="71637"/>
                  <a:pt x="40752" y="3904"/>
                  <a:pt x="41281" y="200"/>
                </a:cubicBezTo>
                <a:close/>
              </a:path>
            </a:pathLst>
          </a:custGeom>
          <a:solidFill>
            <a:schemeClr val="accent1">
              <a:alpha val="1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62" name="フリーフォーム 1861">
            <a:extLst>
              <a:ext uri="{FF2B5EF4-FFF2-40B4-BE49-F238E27FC236}">
                <a16:creationId xmlns:a16="http://schemas.microsoft.com/office/drawing/2014/main" id="{821C77D1-83A1-55FE-BE2D-DF636BB115A5}"/>
              </a:ext>
            </a:extLst>
          </p:cNvPr>
          <p:cNvSpPr/>
          <p:nvPr/>
        </p:nvSpPr>
        <p:spPr>
          <a:xfrm>
            <a:off x="3327249" y="3047967"/>
            <a:ext cx="316643" cy="102965"/>
          </a:xfrm>
          <a:custGeom>
            <a:avLst/>
            <a:gdLst>
              <a:gd name="connsiteX0" fmla="*/ 151 w 316643"/>
              <a:gd name="connsiteY0" fmla="*/ 33 h 102965"/>
              <a:gd name="connsiteX1" fmla="*/ 133501 w 316643"/>
              <a:gd name="connsiteY1" fmla="*/ 69883 h 102965"/>
              <a:gd name="connsiteX2" fmla="*/ 314476 w 316643"/>
              <a:gd name="connsiteY2" fmla="*/ 101633 h 102965"/>
              <a:gd name="connsiteX3" fmla="*/ 228751 w 316643"/>
              <a:gd name="connsiteY3" fmla="*/ 95283 h 102965"/>
              <a:gd name="connsiteX4" fmla="*/ 158901 w 316643"/>
              <a:gd name="connsiteY4" fmla="*/ 79408 h 102965"/>
              <a:gd name="connsiteX5" fmla="*/ 151 w 316643"/>
              <a:gd name="connsiteY5" fmla="*/ 33 h 1029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16643" h="102965">
                <a:moveTo>
                  <a:pt x="151" y="33"/>
                </a:moveTo>
                <a:cubicBezTo>
                  <a:pt x="-4082" y="-1554"/>
                  <a:pt x="81114" y="52950"/>
                  <a:pt x="133501" y="69883"/>
                </a:cubicBezTo>
                <a:cubicBezTo>
                  <a:pt x="185888" y="86816"/>
                  <a:pt x="298601" y="97400"/>
                  <a:pt x="314476" y="101633"/>
                </a:cubicBezTo>
                <a:cubicBezTo>
                  <a:pt x="330351" y="105866"/>
                  <a:pt x="254680" y="98987"/>
                  <a:pt x="228751" y="95283"/>
                </a:cubicBezTo>
                <a:cubicBezTo>
                  <a:pt x="202822" y="91579"/>
                  <a:pt x="192239" y="89991"/>
                  <a:pt x="158901" y="79408"/>
                </a:cubicBezTo>
                <a:cubicBezTo>
                  <a:pt x="125564" y="68825"/>
                  <a:pt x="4384" y="1620"/>
                  <a:pt x="151" y="3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63" name="フリーフォーム 1862">
            <a:extLst>
              <a:ext uri="{FF2B5EF4-FFF2-40B4-BE49-F238E27FC236}">
                <a16:creationId xmlns:a16="http://schemas.microsoft.com/office/drawing/2014/main" id="{0D090C71-A51E-E243-D3DB-C4DCCAED0C0A}"/>
              </a:ext>
            </a:extLst>
          </p:cNvPr>
          <p:cNvSpPr/>
          <p:nvPr/>
        </p:nvSpPr>
        <p:spPr>
          <a:xfrm>
            <a:off x="2435910" y="1968850"/>
            <a:ext cx="196202" cy="870470"/>
          </a:xfrm>
          <a:custGeom>
            <a:avLst/>
            <a:gdLst>
              <a:gd name="connsiteX0" fmla="*/ 12015 w 196202"/>
              <a:gd name="connsiteY0" fmla="*/ 2825 h 870470"/>
              <a:gd name="connsiteX1" fmla="*/ 15190 w 196202"/>
              <a:gd name="connsiteY1" fmla="*/ 231425 h 870470"/>
              <a:gd name="connsiteX2" fmla="*/ 196165 w 196202"/>
              <a:gd name="connsiteY2" fmla="*/ 869600 h 870470"/>
              <a:gd name="connsiteX3" fmla="*/ 31065 w 196202"/>
              <a:gd name="connsiteY3" fmla="*/ 361600 h 870470"/>
              <a:gd name="connsiteX4" fmla="*/ 12015 w 196202"/>
              <a:gd name="connsiteY4" fmla="*/ 2825 h 8704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96202" h="870470">
                <a:moveTo>
                  <a:pt x="12015" y="2825"/>
                </a:moveTo>
                <a:cubicBezTo>
                  <a:pt x="9369" y="-18871"/>
                  <a:pt x="-15502" y="86963"/>
                  <a:pt x="15190" y="231425"/>
                </a:cubicBezTo>
                <a:cubicBezTo>
                  <a:pt x="45882" y="375887"/>
                  <a:pt x="193519" y="847904"/>
                  <a:pt x="196165" y="869600"/>
                </a:cubicBezTo>
                <a:cubicBezTo>
                  <a:pt x="198811" y="891296"/>
                  <a:pt x="62286" y="501300"/>
                  <a:pt x="31065" y="361600"/>
                </a:cubicBezTo>
                <a:cubicBezTo>
                  <a:pt x="-156" y="221900"/>
                  <a:pt x="14661" y="24521"/>
                  <a:pt x="12015" y="282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64" name="フリーフォーム 1863">
            <a:extLst>
              <a:ext uri="{FF2B5EF4-FFF2-40B4-BE49-F238E27FC236}">
                <a16:creationId xmlns:a16="http://schemas.microsoft.com/office/drawing/2014/main" id="{8B31591D-1E0A-A3E7-D14E-E435ACA456F5}"/>
              </a:ext>
            </a:extLst>
          </p:cNvPr>
          <p:cNvSpPr/>
          <p:nvPr/>
        </p:nvSpPr>
        <p:spPr>
          <a:xfrm>
            <a:off x="2165110" y="1002933"/>
            <a:ext cx="428948" cy="810664"/>
          </a:xfrm>
          <a:custGeom>
            <a:avLst/>
            <a:gdLst>
              <a:gd name="connsiteX0" fmla="*/ 428865 w 428948"/>
              <a:gd name="connsiteY0" fmla="*/ 367 h 810664"/>
              <a:gd name="connsiteX1" fmla="*/ 133590 w 428948"/>
              <a:gd name="connsiteY1" fmla="*/ 517892 h 810664"/>
              <a:gd name="connsiteX2" fmla="*/ 240 w 428948"/>
              <a:gd name="connsiteY2" fmla="*/ 809992 h 810664"/>
              <a:gd name="connsiteX3" fmla="*/ 162165 w 428948"/>
              <a:gd name="connsiteY3" fmla="*/ 441692 h 810664"/>
              <a:gd name="connsiteX4" fmla="*/ 428865 w 428948"/>
              <a:gd name="connsiteY4" fmla="*/ 367 h 8106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28948" h="810664">
                <a:moveTo>
                  <a:pt x="428865" y="367"/>
                </a:moveTo>
                <a:cubicBezTo>
                  <a:pt x="424102" y="13067"/>
                  <a:pt x="205027" y="382955"/>
                  <a:pt x="133590" y="517892"/>
                </a:cubicBezTo>
                <a:cubicBezTo>
                  <a:pt x="62152" y="652830"/>
                  <a:pt x="-4523" y="822692"/>
                  <a:pt x="240" y="809992"/>
                </a:cubicBezTo>
                <a:cubicBezTo>
                  <a:pt x="5003" y="797292"/>
                  <a:pt x="90727" y="576100"/>
                  <a:pt x="162165" y="441692"/>
                </a:cubicBezTo>
                <a:cubicBezTo>
                  <a:pt x="233602" y="307284"/>
                  <a:pt x="433628" y="-12333"/>
                  <a:pt x="428865" y="36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65" name="フリーフォーム 1864">
            <a:extLst>
              <a:ext uri="{FF2B5EF4-FFF2-40B4-BE49-F238E27FC236}">
                <a16:creationId xmlns:a16="http://schemas.microsoft.com/office/drawing/2014/main" id="{C1C153C9-6BB3-13D5-13B7-431CC56AEE18}"/>
              </a:ext>
            </a:extLst>
          </p:cNvPr>
          <p:cNvSpPr/>
          <p:nvPr/>
        </p:nvSpPr>
        <p:spPr>
          <a:xfrm>
            <a:off x="2415566" y="936485"/>
            <a:ext cx="1083397" cy="1409720"/>
          </a:xfrm>
          <a:custGeom>
            <a:avLst/>
            <a:gdLst>
              <a:gd name="connsiteX0" fmla="*/ 26009 w 1083397"/>
              <a:gd name="connsiteY0" fmla="*/ 651015 h 1409720"/>
              <a:gd name="connsiteX1" fmla="*/ 362559 w 1083397"/>
              <a:gd name="connsiteY1" fmla="*/ 165240 h 1409720"/>
              <a:gd name="connsiteX2" fmla="*/ 251434 w 1083397"/>
              <a:gd name="connsiteY2" fmla="*/ 212865 h 1409720"/>
              <a:gd name="connsiteX3" fmla="*/ 603859 w 1083397"/>
              <a:gd name="connsiteY3" fmla="*/ 47765 h 1409720"/>
              <a:gd name="connsiteX4" fmla="*/ 1073759 w 1083397"/>
              <a:gd name="connsiteY4" fmla="*/ 140 h 1409720"/>
              <a:gd name="connsiteX5" fmla="*/ 908659 w 1083397"/>
              <a:gd name="connsiteY5" fmla="*/ 35065 h 1409720"/>
              <a:gd name="connsiteX6" fmla="*/ 762609 w 1083397"/>
              <a:gd name="connsiteY6" fmla="*/ 89040 h 1409720"/>
              <a:gd name="connsiteX7" fmla="*/ 861034 w 1083397"/>
              <a:gd name="connsiteY7" fmla="*/ 98565 h 1409720"/>
              <a:gd name="connsiteX8" fmla="*/ 924534 w 1083397"/>
              <a:gd name="connsiteY8" fmla="*/ 111265 h 1409720"/>
              <a:gd name="connsiteX9" fmla="*/ 632434 w 1083397"/>
              <a:gd name="connsiteY9" fmla="*/ 149365 h 1409720"/>
              <a:gd name="connsiteX10" fmla="*/ 384784 w 1083397"/>
              <a:gd name="connsiteY10" fmla="*/ 298590 h 1409720"/>
              <a:gd name="connsiteX11" fmla="*/ 451459 w 1083397"/>
              <a:gd name="connsiteY11" fmla="*/ 250965 h 1409720"/>
              <a:gd name="connsiteX12" fmla="*/ 349859 w 1083397"/>
              <a:gd name="connsiteY12" fmla="*/ 374790 h 1409720"/>
              <a:gd name="connsiteX13" fmla="*/ 543534 w 1083397"/>
              <a:gd name="connsiteY13" fmla="*/ 219215 h 1409720"/>
              <a:gd name="connsiteX14" fmla="*/ 356209 w 1083397"/>
              <a:gd name="connsiteY14" fmla="*/ 514490 h 1409720"/>
              <a:gd name="connsiteX15" fmla="*/ 235559 w 1083397"/>
              <a:gd name="connsiteY15" fmla="*/ 762140 h 1409720"/>
              <a:gd name="connsiteX16" fmla="*/ 375259 w 1083397"/>
              <a:gd name="connsiteY16" fmla="*/ 635140 h 1409720"/>
              <a:gd name="connsiteX17" fmla="*/ 362559 w 1083397"/>
              <a:gd name="connsiteY17" fmla="*/ 778015 h 1409720"/>
              <a:gd name="connsiteX18" fmla="*/ 333984 w 1083397"/>
              <a:gd name="connsiteY18" fmla="*/ 933590 h 1409720"/>
              <a:gd name="connsiteX19" fmla="*/ 330809 w 1083397"/>
              <a:gd name="connsiteY19" fmla="*/ 812940 h 1409720"/>
              <a:gd name="connsiteX20" fmla="*/ 203809 w 1083397"/>
              <a:gd name="connsiteY20" fmla="*/ 1181240 h 1409720"/>
              <a:gd name="connsiteX21" fmla="*/ 219684 w 1083397"/>
              <a:gd name="connsiteY21" fmla="*/ 1378090 h 1409720"/>
              <a:gd name="connsiteX22" fmla="*/ 213334 w 1083397"/>
              <a:gd name="connsiteY22" fmla="*/ 1352690 h 1409720"/>
              <a:gd name="connsiteX23" fmla="*/ 22834 w 1083397"/>
              <a:gd name="connsiteY23" fmla="*/ 841515 h 1409720"/>
              <a:gd name="connsiteX24" fmla="*/ 22834 w 1083397"/>
              <a:gd name="connsiteY24" fmla="*/ 917715 h 1409720"/>
              <a:gd name="connsiteX25" fmla="*/ 19659 w 1083397"/>
              <a:gd name="connsiteY25" fmla="*/ 787540 h 1409720"/>
              <a:gd name="connsiteX26" fmla="*/ 26009 w 1083397"/>
              <a:gd name="connsiteY26" fmla="*/ 651015 h 14097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1083397" h="1409720">
                <a:moveTo>
                  <a:pt x="26009" y="651015"/>
                </a:moveTo>
                <a:cubicBezTo>
                  <a:pt x="83159" y="547298"/>
                  <a:pt x="324988" y="238265"/>
                  <a:pt x="362559" y="165240"/>
                </a:cubicBezTo>
                <a:cubicBezTo>
                  <a:pt x="400130" y="92215"/>
                  <a:pt x="211217" y="232444"/>
                  <a:pt x="251434" y="212865"/>
                </a:cubicBezTo>
                <a:cubicBezTo>
                  <a:pt x="291651" y="193286"/>
                  <a:pt x="466805" y="83219"/>
                  <a:pt x="603859" y="47765"/>
                </a:cubicBezTo>
                <a:cubicBezTo>
                  <a:pt x="740913" y="12311"/>
                  <a:pt x="1022959" y="2257"/>
                  <a:pt x="1073759" y="140"/>
                </a:cubicBezTo>
                <a:cubicBezTo>
                  <a:pt x="1124559" y="-1977"/>
                  <a:pt x="960517" y="20248"/>
                  <a:pt x="908659" y="35065"/>
                </a:cubicBezTo>
                <a:cubicBezTo>
                  <a:pt x="856801" y="49882"/>
                  <a:pt x="770546" y="78457"/>
                  <a:pt x="762609" y="89040"/>
                </a:cubicBezTo>
                <a:cubicBezTo>
                  <a:pt x="754672" y="99623"/>
                  <a:pt x="834047" y="94861"/>
                  <a:pt x="861034" y="98565"/>
                </a:cubicBezTo>
                <a:cubicBezTo>
                  <a:pt x="888021" y="102269"/>
                  <a:pt x="962634" y="102798"/>
                  <a:pt x="924534" y="111265"/>
                </a:cubicBezTo>
                <a:cubicBezTo>
                  <a:pt x="886434" y="119732"/>
                  <a:pt x="722392" y="118144"/>
                  <a:pt x="632434" y="149365"/>
                </a:cubicBezTo>
                <a:cubicBezTo>
                  <a:pt x="542476" y="180586"/>
                  <a:pt x="414946" y="281657"/>
                  <a:pt x="384784" y="298590"/>
                </a:cubicBezTo>
                <a:cubicBezTo>
                  <a:pt x="354622" y="315523"/>
                  <a:pt x="457280" y="238265"/>
                  <a:pt x="451459" y="250965"/>
                </a:cubicBezTo>
                <a:cubicBezTo>
                  <a:pt x="445638" y="263665"/>
                  <a:pt x="334513" y="380082"/>
                  <a:pt x="349859" y="374790"/>
                </a:cubicBezTo>
                <a:cubicBezTo>
                  <a:pt x="365205" y="369498"/>
                  <a:pt x="542476" y="195932"/>
                  <a:pt x="543534" y="219215"/>
                </a:cubicBezTo>
                <a:cubicBezTo>
                  <a:pt x="544592" y="242498"/>
                  <a:pt x="407538" y="424003"/>
                  <a:pt x="356209" y="514490"/>
                </a:cubicBezTo>
                <a:cubicBezTo>
                  <a:pt x="304880" y="604977"/>
                  <a:pt x="232384" y="742032"/>
                  <a:pt x="235559" y="762140"/>
                </a:cubicBezTo>
                <a:cubicBezTo>
                  <a:pt x="238734" y="782248"/>
                  <a:pt x="354092" y="632494"/>
                  <a:pt x="375259" y="635140"/>
                </a:cubicBezTo>
                <a:cubicBezTo>
                  <a:pt x="396426" y="637786"/>
                  <a:pt x="369438" y="728273"/>
                  <a:pt x="362559" y="778015"/>
                </a:cubicBezTo>
                <a:cubicBezTo>
                  <a:pt x="355680" y="827757"/>
                  <a:pt x="339276" y="927769"/>
                  <a:pt x="333984" y="933590"/>
                </a:cubicBezTo>
                <a:cubicBezTo>
                  <a:pt x="328692" y="939411"/>
                  <a:pt x="352505" y="771665"/>
                  <a:pt x="330809" y="812940"/>
                </a:cubicBezTo>
                <a:cubicBezTo>
                  <a:pt x="309113" y="854215"/>
                  <a:pt x="222330" y="1087048"/>
                  <a:pt x="203809" y="1181240"/>
                </a:cubicBezTo>
                <a:cubicBezTo>
                  <a:pt x="185288" y="1275432"/>
                  <a:pt x="218097" y="1349515"/>
                  <a:pt x="219684" y="1378090"/>
                </a:cubicBezTo>
                <a:cubicBezTo>
                  <a:pt x="221272" y="1406665"/>
                  <a:pt x="246142" y="1442119"/>
                  <a:pt x="213334" y="1352690"/>
                </a:cubicBezTo>
                <a:cubicBezTo>
                  <a:pt x="180526" y="1263261"/>
                  <a:pt x="54584" y="914011"/>
                  <a:pt x="22834" y="841515"/>
                </a:cubicBezTo>
                <a:cubicBezTo>
                  <a:pt x="-8916" y="769019"/>
                  <a:pt x="23363" y="926711"/>
                  <a:pt x="22834" y="917715"/>
                </a:cubicBezTo>
                <a:cubicBezTo>
                  <a:pt x="22305" y="908719"/>
                  <a:pt x="14896" y="831990"/>
                  <a:pt x="19659" y="787540"/>
                </a:cubicBezTo>
                <a:cubicBezTo>
                  <a:pt x="24421" y="743090"/>
                  <a:pt x="-31141" y="754732"/>
                  <a:pt x="26009" y="651015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73" name="フリーフォーム 1872">
            <a:extLst>
              <a:ext uri="{FF2B5EF4-FFF2-40B4-BE49-F238E27FC236}">
                <a16:creationId xmlns:a16="http://schemas.microsoft.com/office/drawing/2014/main" id="{6DB50081-6A9F-7597-A379-D50389A51A71}"/>
              </a:ext>
            </a:extLst>
          </p:cNvPr>
          <p:cNvSpPr/>
          <p:nvPr/>
        </p:nvSpPr>
        <p:spPr>
          <a:xfrm>
            <a:off x="3182675" y="2836890"/>
            <a:ext cx="674224" cy="143028"/>
          </a:xfrm>
          <a:custGeom>
            <a:avLst/>
            <a:gdLst>
              <a:gd name="connsiteX0" fmla="*/ 1850 w 674224"/>
              <a:gd name="connsiteY0" fmla="*/ 36485 h 143028"/>
              <a:gd name="connsiteX1" fmla="*/ 227275 w 674224"/>
              <a:gd name="connsiteY1" fmla="*/ 52360 h 143028"/>
              <a:gd name="connsiteX2" fmla="*/ 278075 w 674224"/>
              <a:gd name="connsiteY2" fmla="*/ 33310 h 143028"/>
              <a:gd name="connsiteX3" fmla="*/ 205050 w 674224"/>
              <a:gd name="connsiteY3" fmla="*/ 49185 h 143028"/>
              <a:gd name="connsiteX4" fmla="*/ 297125 w 674224"/>
              <a:gd name="connsiteY4" fmla="*/ 14260 h 143028"/>
              <a:gd name="connsiteX5" fmla="*/ 462225 w 674224"/>
              <a:gd name="connsiteY5" fmla="*/ 11085 h 143028"/>
              <a:gd name="connsiteX6" fmla="*/ 398725 w 674224"/>
              <a:gd name="connsiteY6" fmla="*/ 14260 h 143028"/>
              <a:gd name="connsiteX7" fmla="*/ 665425 w 674224"/>
              <a:gd name="connsiteY7" fmla="*/ 1560 h 143028"/>
              <a:gd name="connsiteX8" fmla="*/ 589225 w 674224"/>
              <a:gd name="connsiteY8" fmla="*/ 55535 h 143028"/>
              <a:gd name="connsiteX9" fmla="*/ 382850 w 674224"/>
              <a:gd name="connsiteY9" fmla="*/ 138085 h 143028"/>
              <a:gd name="connsiteX10" fmla="*/ 471750 w 674224"/>
              <a:gd name="connsiteY10" fmla="*/ 131735 h 143028"/>
              <a:gd name="connsiteX11" fmla="*/ 214575 w 674224"/>
              <a:gd name="connsiteY11" fmla="*/ 115860 h 143028"/>
              <a:gd name="connsiteX12" fmla="*/ 65350 w 674224"/>
              <a:gd name="connsiteY12" fmla="*/ 99985 h 143028"/>
              <a:gd name="connsiteX13" fmla="*/ 116150 w 674224"/>
              <a:gd name="connsiteY13" fmla="*/ 112685 h 143028"/>
              <a:gd name="connsiteX14" fmla="*/ 1850 w 674224"/>
              <a:gd name="connsiteY14" fmla="*/ 36485 h 1430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674224" h="143028">
                <a:moveTo>
                  <a:pt x="1850" y="36485"/>
                </a:moveTo>
                <a:cubicBezTo>
                  <a:pt x="20371" y="26431"/>
                  <a:pt x="181238" y="52889"/>
                  <a:pt x="227275" y="52360"/>
                </a:cubicBezTo>
                <a:cubicBezTo>
                  <a:pt x="273312" y="51831"/>
                  <a:pt x="281779" y="33839"/>
                  <a:pt x="278075" y="33310"/>
                </a:cubicBezTo>
                <a:cubicBezTo>
                  <a:pt x="274371" y="32781"/>
                  <a:pt x="201875" y="52360"/>
                  <a:pt x="205050" y="49185"/>
                </a:cubicBezTo>
                <a:cubicBezTo>
                  <a:pt x="208225" y="46010"/>
                  <a:pt x="254263" y="20610"/>
                  <a:pt x="297125" y="14260"/>
                </a:cubicBezTo>
                <a:cubicBezTo>
                  <a:pt x="339987" y="7910"/>
                  <a:pt x="445292" y="11085"/>
                  <a:pt x="462225" y="11085"/>
                </a:cubicBezTo>
                <a:cubicBezTo>
                  <a:pt x="479158" y="11085"/>
                  <a:pt x="398725" y="14260"/>
                  <a:pt x="398725" y="14260"/>
                </a:cubicBezTo>
                <a:cubicBezTo>
                  <a:pt x="432592" y="12673"/>
                  <a:pt x="633675" y="-5319"/>
                  <a:pt x="665425" y="1560"/>
                </a:cubicBezTo>
                <a:cubicBezTo>
                  <a:pt x="697175" y="8439"/>
                  <a:pt x="636321" y="32781"/>
                  <a:pt x="589225" y="55535"/>
                </a:cubicBezTo>
                <a:cubicBezTo>
                  <a:pt x="542129" y="78289"/>
                  <a:pt x="402429" y="125385"/>
                  <a:pt x="382850" y="138085"/>
                </a:cubicBezTo>
                <a:cubicBezTo>
                  <a:pt x="363271" y="150785"/>
                  <a:pt x="499796" y="135439"/>
                  <a:pt x="471750" y="131735"/>
                </a:cubicBezTo>
                <a:cubicBezTo>
                  <a:pt x="443704" y="128031"/>
                  <a:pt x="282308" y="121152"/>
                  <a:pt x="214575" y="115860"/>
                </a:cubicBezTo>
                <a:cubicBezTo>
                  <a:pt x="146842" y="110568"/>
                  <a:pt x="81754" y="100514"/>
                  <a:pt x="65350" y="99985"/>
                </a:cubicBezTo>
                <a:cubicBezTo>
                  <a:pt x="48946" y="99456"/>
                  <a:pt x="122500" y="118506"/>
                  <a:pt x="116150" y="112685"/>
                </a:cubicBezTo>
                <a:cubicBezTo>
                  <a:pt x="109800" y="106864"/>
                  <a:pt x="-16671" y="46539"/>
                  <a:pt x="1850" y="36485"/>
                </a:cubicBezTo>
                <a:close/>
              </a:path>
            </a:pathLst>
          </a:custGeom>
          <a:solidFill>
            <a:srgbClr val="FF0000">
              <a:alpha val="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74" name="フリーフォーム 1873">
            <a:extLst>
              <a:ext uri="{FF2B5EF4-FFF2-40B4-BE49-F238E27FC236}">
                <a16:creationId xmlns:a16="http://schemas.microsoft.com/office/drawing/2014/main" id="{79B8C5C3-46A8-100E-D51E-296D174EBEAD}"/>
              </a:ext>
            </a:extLst>
          </p:cNvPr>
          <p:cNvSpPr/>
          <p:nvPr/>
        </p:nvSpPr>
        <p:spPr>
          <a:xfrm>
            <a:off x="3403503" y="2727321"/>
            <a:ext cx="613075" cy="250948"/>
          </a:xfrm>
          <a:custGeom>
            <a:avLst/>
            <a:gdLst>
              <a:gd name="connsiteX0" fmla="*/ 92172 w 613075"/>
              <a:gd name="connsiteY0" fmla="*/ 133354 h 250948"/>
              <a:gd name="connsiteX1" fmla="*/ 346172 w 613075"/>
              <a:gd name="connsiteY1" fmla="*/ 92079 h 250948"/>
              <a:gd name="connsiteX2" fmla="*/ 235047 w 613075"/>
              <a:gd name="connsiteY2" fmla="*/ 98429 h 250948"/>
              <a:gd name="connsiteX3" fmla="*/ 419197 w 613075"/>
              <a:gd name="connsiteY3" fmla="*/ 66679 h 250948"/>
              <a:gd name="connsiteX4" fmla="*/ 606522 w 613075"/>
              <a:gd name="connsiteY4" fmla="*/ 4 h 250948"/>
              <a:gd name="connsiteX5" fmla="*/ 555722 w 613075"/>
              <a:gd name="connsiteY5" fmla="*/ 69854 h 250948"/>
              <a:gd name="connsiteX6" fmla="*/ 412847 w 613075"/>
              <a:gd name="connsiteY6" fmla="*/ 171454 h 250948"/>
              <a:gd name="connsiteX7" fmla="*/ 254097 w 613075"/>
              <a:gd name="connsiteY7" fmla="*/ 250829 h 250948"/>
              <a:gd name="connsiteX8" fmla="*/ 355697 w 613075"/>
              <a:gd name="connsiteY8" fmla="*/ 190504 h 250948"/>
              <a:gd name="connsiteX9" fmla="*/ 203297 w 613075"/>
              <a:gd name="connsiteY9" fmla="*/ 238129 h 250948"/>
              <a:gd name="connsiteX10" fmla="*/ 97 w 613075"/>
              <a:gd name="connsiteY10" fmla="*/ 228604 h 250948"/>
              <a:gd name="connsiteX11" fmla="*/ 174722 w 613075"/>
              <a:gd name="connsiteY11" fmla="*/ 219079 h 250948"/>
              <a:gd name="connsiteX12" fmla="*/ 44547 w 613075"/>
              <a:gd name="connsiteY12" fmla="*/ 187329 h 250948"/>
              <a:gd name="connsiteX13" fmla="*/ 200122 w 613075"/>
              <a:gd name="connsiteY13" fmla="*/ 193679 h 250948"/>
              <a:gd name="connsiteX14" fmla="*/ 92172 w 613075"/>
              <a:gd name="connsiteY14" fmla="*/ 133354 h 2509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613075" h="250948">
                <a:moveTo>
                  <a:pt x="92172" y="133354"/>
                </a:moveTo>
                <a:cubicBezTo>
                  <a:pt x="116514" y="116421"/>
                  <a:pt x="322359" y="97900"/>
                  <a:pt x="346172" y="92079"/>
                </a:cubicBezTo>
                <a:cubicBezTo>
                  <a:pt x="369985" y="86258"/>
                  <a:pt x="222876" y="102662"/>
                  <a:pt x="235047" y="98429"/>
                </a:cubicBezTo>
                <a:cubicBezTo>
                  <a:pt x="247218" y="94196"/>
                  <a:pt x="357285" y="83083"/>
                  <a:pt x="419197" y="66679"/>
                </a:cubicBezTo>
                <a:cubicBezTo>
                  <a:pt x="481109" y="50275"/>
                  <a:pt x="583768" y="-525"/>
                  <a:pt x="606522" y="4"/>
                </a:cubicBezTo>
                <a:cubicBezTo>
                  <a:pt x="629276" y="533"/>
                  <a:pt x="588001" y="41279"/>
                  <a:pt x="555722" y="69854"/>
                </a:cubicBezTo>
                <a:cubicBezTo>
                  <a:pt x="523443" y="98429"/>
                  <a:pt x="463118" y="141292"/>
                  <a:pt x="412847" y="171454"/>
                </a:cubicBezTo>
                <a:cubicBezTo>
                  <a:pt x="362576" y="201617"/>
                  <a:pt x="263622" y="247654"/>
                  <a:pt x="254097" y="250829"/>
                </a:cubicBezTo>
                <a:cubicBezTo>
                  <a:pt x="244572" y="254004"/>
                  <a:pt x="364164" y="192621"/>
                  <a:pt x="355697" y="190504"/>
                </a:cubicBezTo>
                <a:cubicBezTo>
                  <a:pt x="347230" y="188387"/>
                  <a:pt x="262564" y="231779"/>
                  <a:pt x="203297" y="238129"/>
                </a:cubicBezTo>
                <a:cubicBezTo>
                  <a:pt x="144030" y="244479"/>
                  <a:pt x="4859" y="231779"/>
                  <a:pt x="97" y="228604"/>
                </a:cubicBezTo>
                <a:cubicBezTo>
                  <a:pt x="-4665" y="225429"/>
                  <a:pt x="167314" y="225958"/>
                  <a:pt x="174722" y="219079"/>
                </a:cubicBezTo>
                <a:cubicBezTo>
                  <a:pt x="182130" y="212200"/>
                  <a:pt x="40314" y="191562"/>
                  <a:pt x="44547" y="187329"/>
                </a:cubicBezTo>
                <a:cubicBezTo>
                  <a:pt x="48780" y="183096"/>
                  <a:pt x="190597" y="199500"/>
                  <a:pt x="200122" y="193679"/>
                </a:cubicBezTo>
                <a:cubicBezTo>
                  <a:pt x="209647" y="187858"/>
                  <a:pt x="67830" y="150287"/>
                  <a:pt x="92172" y="133354"/>
                </a:cubicBezTo>
                <a:close/>
              </a:path>
            </a:pathLst>
          </a:custGeom>
          <a:solidFill>
            <a:srgbClr val="FF0000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78" name="フリーフォーム 1877">
            <a:extLst>
              <a:ext uri="{FF2B5EF4-FFF2-40B4-BE49-F238E27FC236}">
                <a16:creationId xmlns:a16="http://schemas.microsoft.com/office/drawing/2014/main" id="{F29E17F2-9FEA-0555-0B3B-03B8A16BBB7B}"/>
              </a:ext>
            </a:extLst>
          </p:cNvPr>
          <p:cNvSpPr/>
          <p:nvPr/>
        </p:nvSpPr>
        <p:spPr>
          <a:xfrm>
            <a:off x="3779973" y="2849967"/>
            <a:ext cx="152305" cy="184945"/>
          </a:xfrm>
          <a:custGeom>
            <a:avLst/>
            <a:gdLst>
              <a:gd name="connsiteX0" fmla="*/ 150677 w 152305"/>
              <a:gd name="connsiteY0" fmla="*/ 1183 h 184945"/>
              <a:gd name="connsiteX1" fmla="*/ 1452 w 152305"/>
              <a:gd name="connsiteY1" fmla="*/ 182158 h 184945"/>
              <a:gd name="connsiteX2" fmla="*/ 77652 w 152305"/>
              <a:gd name="connsiteY2" fmla="*/ 105958 h 184945"/>
              <a:gd name="connsiteX3" fmla="*/ 150677 w 152305"/>
              <a:gd name="connsiteY3" fmla="*/ 1183 h 1849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2305" h="184945">
                <a:moveTo>
                  <a:pt x="150677" y="1183"/>
                </a:moveTo>
                <a:cubicBezTo>
                  <a:pt x="137977" y="13883"/>
                  <a:pt x="13623" y="164696"/>
                  <a:pt x="1452" y="182158"/>
                </a:cubicBezTo>
                <a:cubicBezTo>
                  <a:pt x="-10719" y="199620"/>
                  <a:pt x="57015" y="130300"/>
                  <a:pt x="77652" y="105958"/>
                </a:cubicBezTo>
                <a:cubicBezTo>
                  <a:pt x="98289" y="81616"/>
                  <a:pt x="163377" y="-11517"/>
                  <a:pt x="150677" y="118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79" name="フリーフォーム 1878">
            <a:extLst>
              <a:ext uri="{FF2B5EF4-FFF2-40B4-BE49-F238E27FC236}">
                <a16:creationId xmlns:a16="http://schemas.microsoft.com/office/drawing/2014/main" id="{6A8BFB11-2EA1-2648-0E5D-43545A83843E}"/>
              </a:ext>
            </a:extLst>
          </p:cNvPr>
          <p:cNvSpPr/>
          <p:nvPr/>
        </p:nvSpPr>
        <p:spPr>
          <a:xfrm>
            <a:off x="3533054" y="3076575"/>
            <a:ext cx="175885" cy="15894"/>
          </a:xfrm>
          <a:custGeom>
            <a:avLst/>
            <a:gdLst>
              <a:gd name="connsiteX0" fmla="*/ 721 w 175885"/>
              <a:gd name="connsiteY0" fmla="*/ 15875 h 15894"/>
              <a:gd name="connsiteX1" fmla="*/ 172171 w 175885"/>
              <a:gd name="connsiteY1" fmla="*/ 3175 h 15894"/>
              <a:gd name="connsiteX2" fmla="*/ 111846 w 175885"/>
              <a:gd name="connsiteY2" fmla="*/ 0 h 15894"/>
              <a:gd name="connsiteX3" fmla="*/ 721 w 175885"/>
              <a:gd name="connsiteY3" fmla="*/ 15875 h 158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5885" h="15894">
                <a:moveTo>
                  <a:pt x="721" y="15875"/>
                </a:moveTo>
                <a:cubicBezTo>
                  <a:pt x="10775" y="16404"/>
                  <a:pt x="153650" y="5821"/>
                  <a:pt x="172171" y="3175"/>
                </a:cubicBezTo>
                <a:cubicBezTo>
                  <a:pt x="190692" y="529"/>
                  <a:pt x="135129" y="0"/>
                  <a:pt x="111846" y="0"/>
                </a:cubicBezTo>
                <a:cubicBezTo>
                  <a:pt x="88563" y="0"/>
                  <a:pt x="-9333" y="15346"/>
                  <a:pt x="721" y="1587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80" name="フリーフォーム 1879">
            <a:extLst>
              <a:ext uri="{FF2B5EF4-FFF2-40B4-BE49-F238E27FC236}">
                <a16:creationId xmlns:a16="http://schemas.microsoft.com/office/drawing/2014/main" id="{3E70A47A-F121-9ABC-E608-D4EF6382A555}"/>
              </a:ext>
            </a:extLst>
          </p:cNvPr>
          <p:cNvSpPr/>
          <p:nvPr/>
        </p:nvSpPr>
        <p:spPr>
          <a:xfrm>
            <a:off x="3171154" y="2827908"/>
            <a:ext cx="778732" cy="272526"/>
          </a:xfrm>
          <a:custGeom>
            <a:avLst/>
            <a:gdLst>
              <a:gd name="connsiteX0" fmla="*/ 775371 w 778732"/>
              <a:gd name="connsiteY0" fmla="*/ 16892 h 272526"/>
              <a:gd name="connsiteX1" fmla="*/ 635671 w 778732"/>
              <a:gd name="connsiteY1" fmla="*/ 220092 h 272526"/>
              <a:gd name="connsiteX2" fmla="*/ 505496 w 778732"/>
              <a:gd name="connsiteY2" fmla="*/ 261367 h 272526"/>
              <a:gd name="connsiteX3" fmla="*/ 454696 w 778732"/>
              <a:gd name="connsiteY3" fmla="*/ 270892 h 272526"/>
              <a:gd name="connsiteX4" fmla="*/ 257846 w 778732"/>
              <a:gd name="connsiteY4" fmla="*/ 258192 h 272526"/>
              <a:gd name="connsiteX5" fmla="*/ 108621 w 778732"/>
              <a:gd name="connsiteY5" fmla="*/ 140717 h 272526"/>
              <a:gd name="connsiteX6" fmla="*/ 671 w 778732"/>
              <a:gd name="connsiteY6" fmla="*/ 74042 h 272526"/>
              <a:gd name="connsiteX7" fmla="*/ 159421 w 778732"/>
              <a:gd name="connsiteY7" fmla="*/ 137542 h 272526"/>
              <a:gd name="connsiteX8" fmla="*/ 391196 w 778732"/>
              <a:gd name="connsiteY8" fmla="*/ 147067 h 272526"/>
              <a:gd name="connsiteX9" fmla="*/ 295946 w 778732"/>
              <a:gd name="connsiteY9" fmla="*/ 137542 h 272526"/>
              <a:gd name="connsiteX10" fmla="*/ 480096 w 778732"/>
              <a:gd name="connsiteY10" fmla="*/ 118492 h 272526"/>
              <a:gd name="connsiteX11" fmla="*/ 715046 w 778732"/>
              <a:gd name="connsiteY11" fmla="*/ 26417 h 272526"/>
              <a:gd name="connsiteX12" fmla="*/ 775371 w 778732"/>
              <a:gd name="connsiteY12" fmla="*/ 16892 h 2725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778732" h="272526">
                <a:moveTo>
                  <a:pt x="775371" y="16892"/>
                </a:moveTo>
                <a:cubicBezTo>
                  <a:pt x="762142" y="49171"/>
                  <a:pt x="680650" y="179346"/>
                  <a:pt x="635671" y="220092"/>
                </a:cubicBezTo>
                <a:cubicBezTo>
                  <a:pt x="590692" y="260838"/>
                  <a:pt x="535658" y="252900"/>
                  <a:pt x="505496" y="261367"/>
                </a:cubicBezTo>
                <a:cubicBezTo>
                  <a:pt x="475333" y="269834"/>
                  <a:pt x="495971" y="271421"/>
                  <a:pt x="454696" y="270892"/>
                </a:cubicBezTo>
                <a:cubicBezTo>
                  <a:pt x="413421" y="270363"/>
                  <a:pt x="315525" y="279888"/>
                  <a:pt x="257846" y="258192"/>
                </a:cubicBezTo>
                <a:cubicBezTo>
                  <a:pt x="200167" y="236496"/>
                  <a:pt x="151483" y="171409"/>
                  <a:pt x="108621" y="140717"/>
                </a:cubicBezTo>
                <a:cubicBezTo>
                  <a:pt x="65759" y="110025"/>
                  <a:pt x="-7796" y="74571"/>
                  <a:pt x="671" y="74042"/>
                </a:cubicBezTo>
                <a:cubicBezTo>
                  <a:pt x="9138" y="73513"/>
                  <a:pt x="94334" y="125371"/>
                  <a:pt x="159421" y="137542"/>
                </a:cubicBezTo>
                <a:cubicBezTo>
                  <a:pt x="224508" y="149713"/>
                  <a:pt x="368442" y="147067"/>
                  <a:pt x="391196" y="147067"/>
                </a:cubicBezTo>
                <a:cubicBezTo>
                  <a:pt x="413950" y="147067"/>
                  <a:pt x="281129" y="142305"/>
                  <a:pt x="295946" y="137542"/>
                </a:cubicBezTo>
                <a:cubicBezTo>
                  <a:pt x="310763" y="132779"/>
                  <a:pt x="410246" y="137013"/>
                  <a:pt x="480096" y="118492"/>
                </a:cubicBezTo>
                <a:cubicBezTo>
                  <a:pt x="549946" y="99971"/>
                  <a:pt x="668479" y="48113"/>
                  <a:pt x="715046" y="26417"/>
                </a:cubicBezTo>
                <a:cubicBezTo>
                  <a:pt x="761613" y="4721"/>
                  <a:pt x="788600" y="-15387"/>
                  <a:pt x="775371" y="16892"/>
                </a:cubicBezTo>
                <a:close/>
              </a:path>
            </a:pathLst>
          </a:custGeom>
          <a:solidFill>
            <a:srgbClr val="FF0000">
              <a:alpha val="3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81" name="フリーフォーム 1880">
            <a:extLst>
              <a:ext uri="{FF2B5EF4-FFF2-40B4-BE49-F238E27FC236}">
                <a16:creationId xmlns:a16="http://schemas.microsoft.com/office/drawing/2014/main" id="{1C19AE22-40A9-2ED4-5E11-31ED2C3BCDB4}"/>
              </a:ext>
            </a:extLst>
          </p:cNvPr>
          <p:cNvSpPr/>
          <p:nvPr/>
        </p:nvSpPr>
        <p:spPr>
          <a:xfrm>
            <a:off x="3473448" y="3008611"/>
            <a:ext cx="220406" cy="29302"/>
          </a:xfrm>
          <a:custGeom>
            <a:avLst/>
            <a:gdLst>
              <a:gd name="connsiteX0" fmla="*/ 2 w 220406"/>
              <a:gd name="connsiteY0" fmla="*/ 26689 h 29302"/>
              <a:gd name="connsiteX1" fmla="*/ 136527 w 220406"/>
              <a:gd name="connsiteY1" fmla="*/ 26689 h 29302"/>
              <a:gd name="connsiteX2" fmla="*/ 219077 w 220406"/>
              <a:gd name="connsiteY2" fmla="*/ 1289 h 29302"/>
              <a:gd name="connsiteX3" fmla="*/ 184152 w 220406"/>
              <a:gd name="connsiteY3" fmla="*/ 4464 h 29302"/>
              <a:gd name="connsiteX4" fmla="*/ 139702 w 220406"/>
              <a:gd name="connsiteY4" fmla="*/ 10814 h 29302"/>
              <a:gd name="connsiteX5" fmla="*/ 2 w 220406"/>
              <a:gd name="connsiteY5" fmla="*/ 26689 h 293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20406" h="29302">
                <a:moveTo>
                  <a:pt x="2" y="26689"/>
                </a:moveTo>
                <a:cubicBezTo>
                  <a:pt x="-527" y="29335"/>
                  <a:pt x="100015" y="30922"/>
                  <a:pt x="136527" y="26689"/>
                </a:cubicBezTo>
                <a:cubicBezTo>
                  <a:pt x="173040" y="22456"/>
                  <a:pt x="211140" y="4993"/>
                  <a:pt x="219077" y="1289"/>
                </a:cubicBezTo>
                <a:cubicBezTo>
                  <a:pt x="227014" y="-2415"/>
                  <a:pt x="197381" y="2877"/>
                  <a:pt x="184152" y="4464"/>
                </a:cubicBezTo>
                <a:cubicBezTo>
                  <a:pt x="170923" y="6051"/>
                  <a:pt x="167219" y="7639"/>
                  <a:pt x="139702" y="10814"/>
                </a:cubicBezTo>
                <a:cubicBezTo>
                  <a:pt x="112185" y="13989"/>
                  <a:pt x="531" y="24043"/>
                  <a:pt x="2" y="2668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82" name="フリーフォーム 1881">
            <a:extLst>
              <a:ext uri="{FF2B5EF4-FFF2-40B4-BE49-F238E27FC236}">
                <a16:creationId xmlns:a16="http://schemas.microsoft.com/office/drawing/2014/main" id="{D50054E8-4CE1-8390-B1DE-99DD76B1BF55}"/>
              </a:ext>
            </a:extLst>
          </p:cNvPr>
          <p:cNvSpPr/>
          <p:nvPr/>
        </p:nvSpPr>
        <p:spPr>
          <a:xfrm>
            <a:off x="3498376" y="2843824"/>
            <a:ext cx="271081" cy="66024"/>
          </a:xfrm>
          <a:custGeom>
            <a:avLst/>
            <a:gdLst>
              <a:gd name="connsiteX0" fmla="*/ 474 w 271081"/>
              <a:gd name="connsiteY0" fmla="*/ 58126 h 66024"/>
              <a:gd name="connsiteX1" fmla="*/ 175099 w 271081"/>
              <a:gd name="connsiteY1" fmla="*/ 26376 h 66024"/>
              <a:gd name="connsiteX2" fmla="*/ 270349 w 271081"/>
              <a:gd name="connsiteY2" fmla="*/ 976 h 66024"/>
              <a:gd name="connsiteX3" fmla="*/ 127474 w 271081"/>
              <a:gd name="connsiteY3" fmla="*/ 61301 h 66024"/>
              <a:gd name="connsiteX4" fmla="*/ 474 w 271081"/>
              <a:gd name="connsiteY4" fmla="*/ 58126 h 660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71081" h="66024">
                <a:moveTo>
                  <a:pt x="474" y="58126"/>
                </a:moveTo>
                <a:cubicBezTo>
                  <a:pt x="8411" y="52305"/>
                  <a:pt x="130120" y="35901"/>
                  <a:pt x="175099" y="26376"/>
                </a:cubicBezTo>
                <a:cubicBezTo>
                  <a:pt x="220078" y="16851"/>
                  <a:pt x="278286" y="-4845"/>
                  <a:pt x="270349" y="976"/>
                </a:cubicBezTo>
                <a:cubicBezTo>
                  <a:pt x="262412" y="6797"/>
                  <a:pt x="168749" y="51776"/>
                  <a:pt x="127474" y="61301"/>
                </a:cubicBezTo>
                <a:cubicBezTo>
                  <a:pt x="86199" y="70826"/>
                  <a:pt x="-7463" y="63947"/>
                  <a:pt x="474" y="5812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83" name="フリーフォーム 1882">
            <a:extLst>
              <a:ext uri="{FF2B5EF4-FFF2-40B4-BE49-F238E27FC236}">
                <a16:creationId xmlns:a16="http://schemas.microsoft.com/office/drawing/2014/main" id="{B7435FF1-9237-8EF9-6DC9-48189DD41EE4}"/>
              </a:ext>
            </a:extLst>
          </p:cNvPr>
          <p:cNvSpPr/>
          <p:nvPr/>
        </p:nvSpPr>
        <p:spPr>
          <a:xfrm>
            <a:off x="2595874" y="1891833"/>
            <a:ext cx="691437" cy="149719"/>
          </a:xfrm>
          <a:custGeom>
            <a:avLst/>
            <a:gdLst>
              <a:gd name="connsiteX0" fmla="*/ 595001 w 691437"/>
              <a:gd name="connsiteY0" fmla="*/ 467 h 149719"/>
              <a:gd name="connsiteX1" fmla="*/ 690251 w 691437"/>
              <a:gd name="connsiteY1" fmla="*/ 124292 h 149719"/>
              <a:gd name="connsiteX2" fmla="*/ 518801 w 691437"/>
              <a:gd name="connsiteY2" fmla="*/ 114767 h 149719"/>
              <a:gd name="connsiteX3" fmla="*/ 572776 w 691437"/>
              <a:gd name="connsiteY3" fmla="*/ 130642 h 149719"/>
              <a:gd name="connsiteX4" fmla="*/ 299726 w 691437"/>
              <a:gd name="connsiteY4" fmla="*/ 117942 h 149719"/>
              <a:gd name="connsiteX5" fmla="*/ 452126 w 691437"/>
              <a:gd name="connsiteY5" fmla="*/ 149692 h 149719"/>
              <a:gd name="connsiteX6" fmla="*/ 239401 w 691437"/>
              <a:gd name="connsiteY6" fmla="*/ 111592 h 149719"/>
              <a:gd name="connsiteX7" fmla="*/ 4451 w 691437"/>
              <a:gd name="connsiteY7" fmla="*/ 140167 h 149719"/>
              <a:gd name="connsiteX8" fmla="*/ 80651 w 691437"/>
              <a:gd name="connsiteY8" fmla="*/ 76667 h 149719"/>
              <a:gd name="connsiteX9" fmla="*/ 20326 w 691437"/>
              <a:gd name="connsiteY9" fmla="*/ 95717 h 149719"/>
              <a:gd name="connsiteX10" fmla="*/ 255276 w 691437"/>
              <a:gd name="connsiteY10" fmla="*/ 44917 h 149719"/>
              <a:gd name="connsiteX11" fmla="*/ 175901 w 691437"/>
              <a:gd name="connsiteY11" fmla="*/ 51267 h 149719"/>
              <a:gd name="connsiteX12" fmla="*/ 550551 w 691437"/>
              <a:gd name="connsiteY12" fmla="*/ 54442 h 149719"/>
              <a:gd name="connsiteX13" fmla="*/ 601351 w 691437"/>
              <a:gd name="connsiteY13" fmla="*/ 79842 h 149719"/>
              <a:gd name="connsiteX14" fmla="*/ 595001 w 691437"/>
              <a:gd name="connsiteY14" fmla="*/ 467 h 1497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691437" h="149719">
                <a:moveTo>
                  <a:pt x="595001" y="467"/>
                </a:moveTo>
                <a:cubicBezTo>
                  <a:pt x="609818" y="7875"/>
                  <a:pt x="702951" y="105242"/>
                  <a:pt x="690251" y="124292"/>
                </a:cubicBezTo>
                <a:cubicBezTo>
                  <a:pt x="677551" y="143342"/>
                  <a:pt x="538380" y="113709"/>
                  <a:pt x="518801" y="114767"/>
                </a:cubicBezTo>
                <a:cubicBezTo>
                  <a:pt x="499222" y="115825"/>
                  <a:pt x="609288" y="130113"/>
                  <a:pt x="572776" y="130642"/>
                </a:cubicBezTo>
                <a:cubicBezTo>
                  <a:pt x="536264" y="131171"/>
                  <a:pt x="319834" y="114767"/>
                  <a:pt x="299726" y="117942"/>
                </a:cubicBezTo>
                <a:cubicBezTo>
                  <a:pt x="279618" y="121117"/>
                  <a:pt x="462180" y="150750"/>
                  <a:pt x="452126" y="149692"/>
                </a:cubicBezTo>
                <a:cubicBezTo>
                  <a:pt x="442072" y="148634"/>
                  <a:pt x="314013" y="113179"/>
                  <a:pt x="239401" y="111592"/>
                </a:cubicBezTo>
                <a:cubicBezTo>
                  <a:pt x="164789" y="110005"/>
                  <a:pt x="30909" y="145988"/>
                  <a:pt x="4451" y="140167"/>
                </a:cubicBezTo>
                <a:cubicBezTo>
                  <a:pt x="-22007" y="134346"/>
                  <a:pt x="78005" y="84075"/>
                  <a:pt x="80651" y="76667"/>
                </a:cubicBezTo>
                <a:cubicBezTo>
                  <a:pt x="83297" y="69259"/>
                  <a:pt x="-8778" y="101009"/>
                  <a:pt x="20326" y="95717"/>
                </a:cubicBezTo>
                <a:cubicBezTo>
                  <a:pt x="49430" y="90425"/>
                  <a:pt x="229347" y="52325"/>
                  <a:pt x="255276" y="44917"/>
                </a:cubicBezTo>
                <a:cubicBezTo>
                  <a:pt x="281205" y="37509"/>
                  <a:pt x="126689" y="49680"/>
                  <a:pt x="175901" y="51267"/>
                </a:cubicBezTo>
                <a:cubicBezTo>
                  <a:pt x="225113" y="52854"/>
                  <a:pt x="479643" y="49680"/>
                  <a:pt x="550551" y="54442"/>
                </a:cubicBezTo>
                <a:cubicBezTo>
                  <a:pt x="621459" y="59204"/>
                  <a:pt x="594472" y="83546"/>
                  <a:pt x="601351" y="79842"/>
                </a:cubicBezTo>
                <a:cubicBezTo>
                  <a:pt x="608230" y="76138"/>
                  <a:pt x="580184" y="-6941"/>
                  <a:pt x="595001" y="467"/>
                </a:cubicBezTo>
                <a:close/>
              </a:path>
            </a:pathLst>
          </a:custGeom>
          <a:solidFill>
            <a:srgbClr val="FFC000">
              <a:alpha val="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84" name="フリーフォーム 1883">
            <a:extLst>
              <a:ext uri="{FF2B5EF4-FFF2-40B4-BE49-F238E27FC236}">
                <a16:creationId xmlns:a16="http://schemas.microsoft.com/office/drawing/2014/main" id="{63913FF6-D62A-1847-FBED-DF4A1491096C}"/>
              </a:ext>
            </a:extLst>
          </p:cNvPr>
          <p:cNvSpPr/>
          <p:nvPr/>
        </p:nvSpPr>
        <p:spPr>
          <a:xfrm>
            <a:off x="3552939" y="1628775"/>
            <a:ext cx="540480" cy="324195"/>
          </a:xfrm>
          <a:custGeom>
            <a:avLst/>
            <a:gdLst>
              <a:gd name="connsiteX0" fmla="*/ 3061 w 540480"/>
              <a:gd name="connsiteY0" fmla="*/ 165100 h 324195"/>
              <a:gd name="connsiteX1" fmla="*/ 22111 w 540480"/>
              <a:gd name="connsiteY1" fmla="*/ 311150 h 324195"/>
              <a:gd name="connsiteX2" fmla="*/ 98311 w 540480"/>
              <a:gd name="connsiteY2" fmla="*/ 269875 h 324195"/>
              <a:gd name="connsiteX3" fmla="*/ 31636 w 540480"/>
              <a:gd name="connsiteY3" fmla="*/ 323850 h 324195"/>
              <a:gd name="connsiteX4" fmla="*/ 228486 w 540480"/>
              <a:gd name="connsiteY4" fmla="*/ 238125 h 324195"/>
              <a:gd name="connsiteX5" fmla="*/ 164986 w 540480"/>
              <a:gd name="connsiteY5" fmla="*/ 257175 h 324195"/>
              <a:gd name="connsiteX6" fmla="*/ 479311 w 540480"/>
              <a:gd name="connsiteY6" fmla="*/ 107950 h 324195"/>
              <a:gd name="connsiteX7" fmla="*/ 536461 w 540480"/>
              <a:gd name="connsiteY7" fmla="*/ 92075 h 324195"/>
              <a:gd name="connsiteX8" fmla="*/ 418986 w 540480"/>
              <a:gd name="connsiteY8" fmla="*/ 104775 h 324195"/>
              <a:gd name="connsiteX9" fmla="*/ 488836 w 540480"/>
              <a:gd name="connsiteY9" fmla="*/ 15875 h 324195"/>
              <a:gd name="connsiteX10" fmla="*/ 536461 w 540480"/>
              <a:gd name="connsiteY10" fmla="*/ 73025 h 324195"/>
              <a:gd name="connsiteX11" fmla="*/ 438036 w 540480"/>
              <a:gd name="connsiteY11" fmla="*/ 0 h 324195"/>
              <a:gd name="connsiteX12" fmla="*/ 345961 w 540480"/>
              <a:gd name="connsiteY12" fmla="*/ 73025 h 324195"/>
              <a:gd name="connsiteX13" fmla="*/ 136411 w 540480"/>
              <a:gd name="connsiteY13" fmla="*/ 196850 h 324195"/>
              <a:gd name="connsiteX14" fmla="*/ 215786 w 540480"/>
              <a:gd name="connsiteY14" fmla="*/ 111125 h 324195"/>
              <a:gd name="connsiteX15" fmla="*/ 101486 w 540480"/>
              <a:gd name="connsiteY15" fmla="*/ 200025 h 324195"/>
              <a:gd name="connsiteX16" fmla="*/ 120536 w 540480"/>
              <a:gd name="connsiteY16" fmla="*/ 260350 h 324195"/>
              <a:gd name="connsiteX17" fmla="*/ 82436 w 540480"/>
              <a:gd name="connsiteY17" fmla="*/ 209550 h 324195"/>
              <a:gd name="connsiteX18" fmla="*/ 76086 w 540480"/>
              <a:gd name="connsiteY18" fmla="*/ 292100 h 324195"/>
              <a:gd name="connsiteX19" fmla="*/ 3061 w 540480"/>
              <a:gd name="connsiteY19" fmla="*/ 165100 h 3241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540480" h="324195">
                <a:moveTo>
                  <a:pt x="3061" y="165100"/>
                </a:moveTo>
                <a:cubicBezTo>
                  <a:pt x="-5935" y="168275"/>
                  <a:pt x="6236" y="293688"/>
                  <a:pt x="22111" y="311150"/>
                </a:cubicBezTo>
                <a:cubicBezTo>
                  <a:pt x="37986" y="328612"/>
                  <a:pt x="96723" y="267758"/>
                  <a:pt x="98311" y="269875"/>
                </a:cubicBezTo>
                <a:cubicBezTo>
                  <a:pt x="99899" y="271992"/>
                  <a:pt x="9940" y="329142"/>
                  <a:pt x="31636" y="323850"/>
                </a:cubicBezTo>
                <a:cubicBezTo>
                  <a:pt x="53332" y="318558"/>
                  <a:pt x="206261" y="249237"/>
                  <a:pt x="228486" y="238125"/>
                </a:cubicBezTo>
                <a:cubicBezTo>
                  <a:pt x="250711" y="227013"/>
                  <a:pt x="123182" y="278871"/>
                  <a:pt x="164986" y="257175"/>
                </a:cubicBezTo>
                <a:cubicBezTo>
                  <a:pt x="206790" y="235479"/>
                  <a:pt x="417399" y="135467"/>
                  <a:pt x="479311" y="107950"/>
                </a:cubicBezTo>
                <a:cubicBezTo>
                  <a:pt x="541223" y="80433"/>
                  <a:pt x="546515" y="92604"/>
                  <a:pt x="536461" y="92075"/>
                </a:cubicBezTo>
                <a:cubicBezTo>
                  <a:pt x="526407" y="91546"/>
                  <a:pt x="426923" y="117475"/>
                  <a:pt x="418986" y="104775"/>
                </a:cubicBezTo>
                <a:cubicBezTo>
                  <a:pt x="411049" y="92075"/>
                  <a:pt x="469257" y="21167"/>
                  <a:pt x="488836" y="15875"/>
                </a:cubicBezTo>
                <a:cubicBezTo>
                  <a:pt x="508415" y="10583"/>
                  <a:pt x="544928" y="75671"/>
                  <a:pt x="536461" y="73025"/>
                </a:cubicBezTo>
                <a:cubicBezTo>
                  <a:pt x="527994" y="70379"/>
                  <a:pt x="469786" y="0"/>
                  <a:pt x="438036" y="0"/>
                </a:cubicBezTo>
                <a:cubicBezTo>
                  <a:pt x="406286" y="0"/>
                  <a:pt x="396232" y="40217"/>
                  <a:pt x="345961" y="73025"/>
                </a:cubicBezTo>
                <a:cubicBezTo>
                  <a:pt x="295690" y="105833"/>
                  <a:pt x="158107" y="190500"/>
                  <a:pt x="136411" y="196850"/>
                </a:cubicBezTo>
                <a:cubicBezTo>
                  <a:pt x="114715" y="203200"/>
                  <a:pt x="221607" y="110596"/>
                  <a:pt x="215786" y="111125"/>
                </a:cubicBezTo>
                <a:cubicBezTo>
                  <a:pt x="209965" y="111654"/>
                  <a:pt x="117361" y="175154"/>
                  <a:pt x="101486" y="200025"/>
                </a:cubicBezTo>
                <a:cubicBezTo>
                  <a:pt x="85611" y="224896"/>
                  <a:pt x="123711" y="258763"/>
                  <a:pt x="120536" y="260350"/>
                </a:cubicBezTo>
                <a:cubicBezTo>
                  <a:pt x="117361" y="261937"/>
                  <a:pt x="89844" y="204258"/>
                  <a:pt x="82436" y="209550"/>
                </a:cubicBezTo>
                <a:cubicBezTo>
                  <a:pt x="75028" y="214842"/>
                  <a:pt x="89844" y="298979"/>
                  <a:pt x="76086" y="292100"/>
                </a:cubicBezTo>
                <a:cubicBezTo>
                  <a:pt x="62328" y="285221"/>
                  <a:pt x="12057" y="161925"/>
                  <a:pt x="3061" y="165100"/>
                </a:cubicBezTo>
                <a:close/>
              </a:path>
            </a:pathLst>
          </a:custGeom>
          <a:solidFill>
            <a:srgbClr val="FFC000">
              <a:alpha val="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88" name="フリーフォーム 1887">
            <a:extLst>
              <a:ext uri="{FF2B5EF4-FFF2-40B4-BE49-F238E27FC236}">
                <a16:creationId xmlns:a16="http://schemas.microsoft.com/office/drawing/2014/main" id="{CB7CBEC8-BD4C-A2C2-AEE0-FDEC55EEFB53}"/>
              </a:ext>
            </a:extLst>
          </p:cNvPr>
          <p:cNvSpPr/>
          <p:nvPr/>
        </p:nvSpPr>
        <p:spPr>
          <a:xfrm>
            <a:off x="2759922" y="810160"/>
            <a:ext cx="1486346" cy="1208944"/>
          </a:xfrm>
          <a:custGeom>
            <a:avLst/>
            <a:gdLst>
              <a:gd name="connsiteX0" fmla="*/ 2132 w 1486346"/>
              <a:gd name="connsiteY0" fmla="*/ 226788 h 1208944"/>
              <a:gd name="connsiteX1" fmla="*/ 841117 w 1486346"/>
              <a:gd name="connsiteY1" fmla="*/ 509593 h 1208944"/>
              <a:gd name="connsiteX2" fmla="*/ 765703 w 1486346"/>
              <a:gd name="connsiteY2" fmla="*/ 457745 h 1208944"/>
              <a:gd name="connsiteX3" fmla="*/ 916532 w 1486346"/>
              <a:gd name="connsiteY3" fmla="*/ 608574 h 1208944"/>
              <a:gd name="connsiteX4" fmla="*/ 1090927 w 1486346"/>
              <a:gd name="connsiteY4" fmla="*/ 872525 h 1208944"/>
              <a:gd name="connsiteX5" fmla="*/ 1048507 w 1486346"/>
              <a:gd name="connsiteY5" fmla="*/ 820677 h 1208944"/>
              <a:gd name="connsiteX6" fmla="*/ 1265323 w 1486346"/>
              <a:gd name="connsiteY6" fmla="*/ 990360 h 1208944"/>
              <a:gd name="connsiteX7" fmla="*/ 1482140 w 1486346"/>
              <a:gd name="connsiteY7" fmla="*/ 1202463 h 1208944"/>
              <a:gd name="connsiteX8" fmla="*/ 1383158 w 1486346"/>
              <a:gd name="connsiteY8" fmla="*/ 1079914 h 1208944"/>
              <a:gd name="connsiteX9" fmla="*/ 1081501 w 1486346"/>
              <a:gd name="connsiteY9" fmla="*/ 377617 h 1208944"/>
              <a:gd name="connsiteX10" fmla="*/ 478185 w 1486346"/>
              <a:gd name="connsiteY10" fmla="*/ 5259 h 1208944"/>
              <a:gd name="connsiteX11" fmla="*/ 2132 w 1486346"/>
              <a:gd name="connsiteY11" fmla="*/ 156087 h 1208944"/>
              <a:gd name="connsiteX12" fmla="*/ 581880 w 1486346"/>
              <a:gd name="connsiteY12" fmla="*/ 118380 h 1208944"/>
              <a:gd name="connsiteX13" fmla="*/ 2132 w 1486346"/>
              <a:gd name="connsiteY13" fmla="*/ 226788 h 12089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486346" h="1208944">
                <a:moveTo>
                  <a:pt x="2132" y="226788"/>
                </a:moveTo>
                <a:cubicBezTo>
                  <a:pt x="45338" y="291990"/>
                  <a:pt x="713855" y="471100"/>
                  <a:pt x="841117" y="509593"/>
                </a:cubicBezTo>
                <a:cubicBezTo>
                  <a:pt x="968379" y="548086"/>
                  <a:pt x="753134" y="441248"/>
                  <a:pt x="765703" y="457745"/>
                </a:cubicBezTo>
                <a:cubicBezTo>
                  <a:pt x="778272" y="474242"/>
                  <a:pt x="862328" y="539444"/>
                  <a:pt x="916532" y="608574"/>
                </a:cubicBezTo>
                <a:cubicBezTo>
                  <a:pt x="970736" y="677704"/>
                  <a:pt x="1068931" y="837174"/>
                  <a:pt x="1090927" y="872525"/>
                </a:cubicBezTo>
                <a:cubicBezTo>
                  <a:pt x="1112923" y="907876"/>
                  <a:pt x="1019441" y="801038"/>
                  <a:pt x="1048507" y="820677"/>
                </a:cubicBezTo>
                <a:cubicBezTo>
                  <a:pt x="1077573" y="840316"/>
                  <a:pt x="1193051" y="926729"/>
                  <a:pt x="1265323" y="990360"/>
                </a:cubicBezTo>
                <a:cubicBezTo>
                  <a:pt x="1337595" y="1053991"/>
                  <a:pt x="1462501" y="1187537"/>
                  <a:pt x="1482140" y="1202463"/>
                </a:cubicBezTo>
                <a:cubicBezTo>
                  <a:pt x="1501779" y="1217389"/>
                  <a:pt x="1449931" y="1217388"/>
                  <a:pt x="1383158" y="1079914"/>
                </a:cubicBezTo>
                <a:cubicBezTo>
                  <a:pt x="1316385" y="942440"/>
                  <a:pt x="1232330" y="556726"/>
                  <a:pt x="1081501" y="377617"/>
                </a:cubicBezTo>
                <a:cubicBezTo>
                  <a:pt x="930672" y="198508"/>
                  <a:pt x="658080" y="42181"/>
                  <a:pt x="478185" y="5259"/>
                </a:cubicBezTo>
                <a:cubicBezTo>
                  <a:pt x="298290" y="-31663"/>
                  <a:pt x="-15150" y="137234"/>
                  <a:pt x="2132" y="156087"/>
                </a:cubicBezTo>
                <a:cubicBezTo>
                  <a:pt x="19414" y="174940"/>
                  <a:pt x="577167" y="102669"/>
                  <a:pt x="581880" y="118380"/>
                </a:cubicBezTo>
                <a:cubicBezTo>
                  <a:pt x="586593" y="134091"/>
                  <a:pt x="-41074" y="161586"/>
                  <a:pt x="2132" y="226788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89" name="フリーフォーム 1888">
            <a:extLst>
              <a:ext uri="{FF2B5EF4-FFF2-40B4-BE49-F238E27FC236}">
                <a16:creationId xmlns:a16="http://schemas.microsoft.com/office/drawing/2014/main" id="{099BC88B-8677-BFDC-A3C0-C43B1025BE4B}"/>
              </a:ext>
            </a:extLst>
          </p:cNvPr>
          <p:cNvSpPr/>
          <p:nvPr/>
        </p:nvSpPr>
        <p:spPr>
          <a:xfrm>
            <a:off x="2949292" y="879706"/>
            <a:ext cx="1095814" cy="1018963"/>
          </a:xfrm>
          <a:custGeom>
            <a:avLst/>
            <a:gdLst>
              <a:gd name="connsiteX0" fmla="*/ 359058 w 1095814"/>
              <a:gd name="connsiteY0" fmla="*/ 260119 h 1018963"/>
              <a:gd name="connsiteX1" fmla="*/ 374933 w 1095814"/>
              <a:gd name="connsiteY1" fmla="*/ 698269 h 1018963"/>
              <a:gd name="connsiteX2" fmla="*/ 520983 w 1095814"/>
              <a:gd name="connsiteY2" fmla="*/ 977669 h 1018963"/>
              <a:gd name="connsiteX3" fmla="*/ 498758 w 1095814"/>
              <a:gd name="connsiteY3" fmla="*/ 904644 h 1018963"/>
              <a:gd name="connsiteX4" fmla="*/ 562258 w 1095814"/>
              <a:gd name="connsiteY4" fmla="*/ 1018944 h 1018963"/>
              <a:gd name="connsiteX5" fmla="*/ 571783 w 1095814"/>
              <a:gd name="connsiteY5" fmla="*/ 914169 h 1018963"/>
              <a:gd name="connsiteX6" fmla="*/ 597183 w 1095814"/>
              <a:gd name="connsiteY6" fmla="*/ 961794 h 1018963"/>
              <a:gd name="connsiteX7" fmla="*/ 679733 w 1095814"/>
              <a:gd name="connsiteY7" fmla="*/ 834794 h 1018963"/>
              <a:gd name="connsiteX8" fmla="*/ 682908 w 1095814"/>
              <a:gd name="connsiteY8" fmla="*/ 945919 h 1018963"/>
              <a:gd name="connsiteX9" fmla="*/ 838483 w 1095814"/>
              <a:gd name="connsiteY9" fmla="*/ 857019 h 1018963"/>
              <a:gd name="connsiteX10" fmla="*/ 1092483 w 1095814"/>
              <a:gd name="connsiteY10" fmla="*/ 803044 h 1018963"/>
              <a:gd name="connsiteX11" fmla="*/ 965483 w 1095814"/>
              <a:gd name="connsiteY11" fmla="*/ 539519 h 1018963"/>
              <a:gd name="connsiteX12" fmla="*/ 708308 w 1095814"/>
              <a:gd name="connsiteY12" fmla="*/ 158519 h 1018963"/>
              <a:gd name="connsiteX13" fmla="*/ 283 w 1095814"/>
              <a:gd name="connsiteY13" fmla="*/ 2944 h 1018963"/>
              <a:gd name="connsiteX14" fmla="*/ 619408 w 1095814"/>
              <a:gd name="connsiteY14" fmla="*/ 279169 h 1018963"/>
              <a:gd name="connsiteX15" fmla="*/ 359058 w 1095814"/>
              <a:gd name="connsiteY15" fmla="*/ 260119 h 10189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095814" h="1018963">
                <a:moveTo>
                  <a:pt x="359058" y="260119"/>
                </a:moveTo>
                <a:cubicBezTo>
                  <a:pt x="318312" y="329969"/>
                  <a:pt x="347945" y="578677"/>
                  <a:pt x="374933" y="698269"/>
                </a:cubicBezTo>
                <a:cubicBezTo>
                  <a:pt x="401921" y="817861"/>
                  <a:pt x="500346" y="943273"/>
                  <a:pt x="520983" y="977669"/>
                </a:cubicBezTo>
                <a:cubicBezTo>
                  <a:pt x="541620" y="1012065"/>
                  <a:pt x="491879" y="897765"/>
                  <a:pt x="498758" y="904644"/>
                </a:cubicBezTo>
                <a:cubicBezTo>
                  <a:pt x="505637" y="911523"/>
                  <a:pt x="550087" y="1017357"/>
                  <a:pt x="562258" y="1018944"/>
                </a:cubicBezTo>
                <a:cubicBezTo>
                  <a:pt x="574429" y="1020531"/>
                  <a:pt x="565962" y="923694"/>
                  <a:pt x="571783" y="914169"/>
                </a:cubicBezTo>
                <a:cubicBezTo>
                  <a:pt x="577604" y="904644"/>
                  <a:pt x="579191" y="975023"/>
                  <a:pt x="597183" y="961794"/>
                </a:cubicBezTo>
                <a:cubicBezTo>
                  <a:pt x="615175" y="948565"/>
                  <a:pt x="665446" y="837440"/>
                  <a:pt x="679733" y="834794"/>
                </a:cubicBezTo>
                <a:cubicBezTo>
                  <a:pt x="694020" y="832148"/>
                  <a:pt x="656450" y="942215"/>
                  <a:pt x="682908" y="945919"/>
                </a:cubicBezTo>
                <a:cubicBezTo>
                  <a:pt x="709366" y="949623"/>
                  <a:pt x="770221" y="880832"/>
                  <a:pt x="838483" y="857019"/>
                </a:cubicBezTo>
                <a:cubicBezTo>
                  <a:pt x="906746" y="833207"/>
                  <a:pt x="1071316" y="855961"/>
                  <a:pt x="1092483" y="803044"/>
                </a:cubicBezTo>
                <a:cubicBezTo>
                  <a:pt x="1113650" y="750127"/>
                  <a:pt x="1029512" y="646940"/>
                  <a:pt x="965483" y="539519"/>
                </a:cubicBezTo>
                <a:cubicBezTo>
                  <a:pt x="901454" y="432098"/>
                  <a:pt x="869175" y="247948"/>
                  <a:pt x="708308" y="158519"/>
                </a:cubicBezTo>
                <a:cubicBezTo>
                  <a:pt x="547441" y="69090"/>
                  <a:pt x="15100" y="-17164"/>
                  <a:pt x="283" y="2944"/>
                </a:cubicBezTo>
                <a:cubicBezTo>
                  <a:pt x="-14534" y="23052"/>
                  <a:pt x="556437" y="235248"/>
                  <a:pt x="619408" y="279169"/>
                </a:cubicBezTo>
                <a:cubicBezTo>
                  <a:pt x="682379" y="323090"/>
                  <a:pt x="399804" y="190269"/>
                  <a:pt x="359058" y="260119"/>
                </a:cubicBezTo>
                <a:close/>
              </a:path>
            </a:pathLst>
          </a:custGeom>
          <a:solidFill>
            <a:schemeClr val="accent1">
              <a:alpha val="2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90" name="円/楕円 1889">
            <a:extLst>
              <a:ext uri="{FF2B5EF4-FFF2-40B4-BE49-F238E27FC236}">
                <a16:creationId xmlns:a16="http://schemas.microsoft.com/office/drawing/2014/main" id="{74DD9A9C-14EE-331C-1475-7B598A31B0A4}"/>
              </a:ext>
            </a:extLst>
          </p:cNvPr>
          <p:cNvSpPr/>
          <p:nvPr/>
        </p:nvSpPr>
        <p:spPr>
          <a:xfrm>
            <a:off x="2763889" y="2398296"/>
            <a:ext cx="367824" cy="367824"/>
          </a:xfrm>
          <a:prstGeom prst="ellipse">
            <a:avLst/>
          </a:prstGeom>
          <a:solidFill>
            <a:srgbClr val="FF8AD8">
              <a:alpha val="3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94" name="フリーフォーム 1893">
            <a:extLst>
              <a:ext uri="{FF2B5EF4-FFF2-40B4-BE49-F238E27FC236}">
                <a16:creationId xmlns:a16="http://schemas.microsoft.com/office/drawing/2014/main" id="{A9749F9C-EE5E-D0EA-166F-79EA0AA1B971}"/>
              </a:ext>
            </a:extLst>
          </p:cNvPr>
          <p:cNvSpPr/>
          <p:nvPr/>
        </p:nvSpPr>
        <p:spPr>
          <a:xfrm>
            <a:off x="2548468" y="2106806"/>
            <a:ext cx="981023" cy="1359872"/>
          </a:xfrm>
          <a:custGeom>
            <a:avLst/>
            <a:gdLst>
              <a:gd name="connsiteX0" fmla="*/ 152311 w 981023"/>
              <a:gd name="connsiteY0" fmla="*/ 85 h 1359872"/>
              <a:gd name="connsiteX1" fmla="*/ 237153 w 981023"/>
              <a:gd name="connsiteY1" fmla="*/ 490279 h 1359872"/>
              <a:gd name="connsiteX2" fmla="*/ 510530 w 981023"/>
              <a:gd name="connsiteY2" fmla="*/ 810790 h 1359872"/>
              <a:gd name="connsiteX3" fmla="*/ 482250 w 981023"/>
              <a:gd name="connsiteY3" fmla="*/ 735375 h 1359872"/>
              <a:gd name="connsiteX4" fmla="*/ 802761 w 981023"/>
              <a:gd name="connsiteY4" fmla="*/ 1169008 h 1359872"/>
              <a:gd name="connsiteX5" fmla="*/ 977157 w 981023"/>
              <a:gd name="connsiteY5" fmla="*/ 1348118 h 1359872"/>
              <a:gd name="connsiteX6" fmla="*/ 859322 w 981023"/>
              <a:gd name="connsiteY6" fmla="*/ 1272703 h 1359872"/>
              <a:gd name="connsiteX7" fmla="*/ 199445 w 981023"/>
              <a:gd name="connsiteY7" fmla="*/ 711808 h 1359872"/>
              <a:gd name="connsiteX8" fmla="*/ 1483 w 981023"/>
              <a:gd name="connsiteY8" fmla="*/ 146200 h 1359872"/>
              <a:gd name="connsiteX9" fmla="*/ 109891 w 981023"/>
              <a:gd name="connsiteY9" fmla="*/ 447858 h 1359872"/>
              <a:gd name="connsiteX10" fmla="*/ 152311 w 981023"/>
              <a:gd name="connsiteY10" fmla="*/ 85 h 13598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981023" h="1359872">
                <a:moveTo>
                  <a:pt x="152311" y="85"/>
                </a:moveTo>
                <a:cubicBezTo>
                  <a:pt x="173521" y="7155"/>
                  <a:pt x="177450" y="355162"/>
                  <a:pt x="237153" y="490279"/>
                </a:cubicBezTo>
                <a:cubicBezTo>
                  <a:pt x="296856" y="625396"/>
                  <a:pt x="469681" y="769941"/>
                  <a:pt x="510530" y="810790"/>
                </a:cubicBezTo>
                <a:cubicBezTo>
                  <a:pt x="551379" y="851639"/>
                  <a:pt x="433545" y="675672"/>
                  <a:pt x="482250" y="735375"/>
                </a:cubicBezTo>
                <a:cubicBezTo>
                  <a:pt x="530955" y="795078"/>
                  <a:pt x="720276" y="1066884"/>
                  <a:pt x="802761" y="1169008"/>
                </a:cubicBezTo>
                <a:cubicBezTo>
                  <a:pt x="885246" y="1271132"/>
                  <a:pt x="967730" y="1330836"/>
                  <a:pt x="977157" y="1348118"/>
                </a:cubicBezTo>
                <a:cubicBezTo>
                  <a:pt x="986584" y="1365400"/>
                  <a:pt x="988941" y="1378755"/>
                  <a:pt x="859322" y="1272703"/>
                </a:cubicBezTo>
                <a:cubicBezTo>
                  <a:pt x="729703" y="1166651"/>
                  <a:pt x="342418" y="899558"/>
                  <a:pt x="199445" y="711808"/>
                </a:cubicBezTo>
                <a:cubicBezTo>
                  <a:pt x="56472" y="524058"/>
                  <a:pt x="16409" y="190192"/>
                  <a:pt x="1483" y="146200"/>
                </a:cubicBezTo>
                <a:cubicBezTo>
                  <a:pt x="-13443" y="102208"/>
                  <a:pt x="88681" y="469854"/>
                  <a:pt x="109891" y="447858"/>
                </a:cubicBezTo>
                <a:cubicBezTo>
                  <a:pt x="131101" y="425862"/>
                  <a:pt x="131101" y="-6985"/>
                  <a:pt x="152311" y="85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95" name="フリーフォーム 1894">
            <a:extLst>
              <a:ext uri="{FF2B5EF4-FFF2-40B4-BE49-F238E27FC236}">
                <a16:creationId xmlns:a16="http://schemas.microsoft.com/office/drawing/2014/main" id="{BA596E51-3816-E192-27C6-1B231B8C34DF}"/>
              </a:ext>
            </a:extLst>
          </p:cNvPr>
          <p:cNvSpPr/>
          <p:nvPr/>
        </p:nvSpPr>
        <p:spPr>
          <a:xfrm>
            <a:off x="2452893" y="1025060"/>
            <a:ext cx="553839" cy="1366108"/>
          </a:xfrm>
          <a:custGeom>
            <a:avLst/>
            <a:gdLst>
              <a:gd name="connsiteX0" fmla="*/ 547482 w 553839"/>
              <a:gd name="connsiteY0" fmla="*/ 276690 h 1366108"/>
              <a:gd name="connsiteX1" fmla="*/ 391907 w 553839"/>
              <a:gd name="connsiteY1" fmla="*/ 559265 h 1366108"/>
              <a:gd name="connsiteX2" fmla="*/ 388732 w 553839"/>
              <a:gd name="connsiteY2" fmla="*/ 879940 h 1366108"/>
              <a:gd name="connsiteX3" fmla="*/ 376032 w 553839"/>
              <a:gd name="connsiteY3" fmla="*/ 806915 h 1366108"/>
              <a:gd name="connsiteX4" fmla="*/ 369682 w 553839"/>
              <a:gd name="connsiteY4" fmla="*/ 937090 h 1366108"/>
              <a:gd name="connsiteX5" fmla="*/ 356982 w 553839"/>
              <a:gd name="connsiteY5" fmla="*/ 832315 h 1366108"/>
              <a:gd name="connsiteX6" fmla="*/ 242682 w 553839"/>
              <a:gd name="connsiteY6" fmla="*/ 1006940 h 1366108"/>
              <a:gd name="connsiteX7" fmla="*/ 217282 w 553839"/>
              <a:gd name="connsiteY7" fmla="*/ 1137115 h 1366108"/>
              <a:gd name="connsiteX8" fmla="*/ 223632 w 553839"/>
              <a:gd name="connsiteY8" fmla="*/ 1362540 h 1366108"/>
              <a:gd name="connsiteX9" fmla="*/ 204582 w 553839"/>
              <a:gd name="connsiteY9" fmla="*/ 1229190 h 1366108"/>
              <a:gd name="connsiteX10" fmla="*/ 23607 w 553839"/>
              <a:gd name="connsiteY10" fmla="*/ 664040 h 1366108"/>
              <a:gd name="connsiteX11" fmla="*/ 4557 w 553839"/>
              <a:gd name="connsiteY11" fmla="*/ 822790 h 1366108"/>
              <a:gd name="connsiteX12" fmla="*/ 45832 w 553839"/>
              <a:gd name="connsiteY12" fmla="*/ 486240 h 1366108"/>
              <a:gd name="connsiteX13" fmla="*/ 223632 w 553839"/>
              <a:gd name="connsiteY13" fmla="*/ 184615 h 1366108"/>
              <a:gd name="connsiteX14" fmla="*/ 90282 w 553839"/>
              <a:gd name="connsiteY14" fmla="*/ 356065 h 1366108"/>
              <a:gd name="connsiteX15" fmla="*/ 518907 w 553839"/>
              <a:gd name="connsiteY15" fmla="*/ 465 h 1366108"/>
              <a:gd name="connsiteX16" fmla="*/ 290307 w 553839"/>
              <a:gd name="connsiteY16" fmla="*/ 276690 h 1366108"/>
              <a:gd name="connsiteX17" fmla="*/ 553832 w 553839"/>
              <a:gd name="connsiteY17" fmla="*/ 98890 h 1366108"/>
              <a:gd name="connsiteX18" fmla="*/ 299832 w 553839"/>
              <a:gd name="connsiteY18" fmla="*/ 410040 h 1366108"/>
              <a:gd name="connsiteX19" fmla="*/ 547482 w 553839"/>
              <a:gd name="connsiteY19" fmla="*/ 276690 h 13661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553839" h="1366108">
                <a:moveTo>
                  <a:pt x="547482" y="276690"/>
                </a:moveTo>
                <a:cubicBezTo>
                  <a:pt x="562828" y="301561"/>
                  <a:pt x="418365" y="458723"/>
                  <a:pt x="391907" y="559265"/>
                </a:cubicBezTo>
                <a:cubicBezTo>
                  <a:pt x="365449" y="659807"/>
                  <a:pt x="391378" y="838665"/>
                  <a:pt x="388732" y="879940"/>
                </a:cubicBezTo>
                <a:cubicBezTo>
                  <a:pt x="386086" y="921215"/>
                  <a:pt x="379207" y="797390"/>
                  <a:pt x="376032" y="806915"/>
                </a:cubicBezTo>
                <a:cubicBezTo>
                  <a:pt x="372857" y="816440"/>
                  <a:pt x="372857" y="932857"/>
                  <a:pt x="369682" y="937090"/>
                </a:cubicBezTo>
                <a:cubicBezTo>
                  <a:pt x="366507" y="941323"/>
                  <a:pt x="378149" y="820673"/>
                  <a:pt x="356982" y="832315"/>
                </a:cubicBezTo>
                <a:cubicBezTo>
                  <a:pt x="335815" y="843957"/>
                  <a:pt x="265965" y="956140"/>
                  <a:pt x="242682" y="1006940"/>
                </a:cubicBezTo>
                <a:cubicBezTo>
                  <a:pt x="219399" y="1057740"/>
                  <a:pt x="220457" y="1077848"/>
                  <a:pt x="217282" y="1137115"/>
                </a:cubicBezTo>
                <a:cubicBezTo>
                  <a:pt x="214107" y="1196382"/>
                  <a:pt x="225749" y="1347194"/>
                  <a:pt x="223632" y="1362540"/>
                </a:cubicBezTo>
                <a:cubicBezTo>
                  <a:pt x="221515" y="1377886"/>
                  <a:pt x="237919" y="1345607"/>
                  <a:pt x="204582" y="1229190"/>
                </a:cubicBezTo>
                <a:cubicBezTo>
                  <a:pt x="171244" y="1112773"/>
                  <a:pt x="56944" y="731773"/>
                  <a:pt x="23607" y="664040"/>
                </a:cubicBezTo>
                <a:cubicBezTo>
                  <a:pt x="-9730" y="596307"/>
                  <a:pt x="853" y="852423"/>
                  <a:pt x="4557" y="822790"/>
                </a:cubicBezTo>
                <a:cubicBezTo>
                  <a:pt x="8261" y="793157"/>
                  <a:pt x="9319" y="592603"/>
                  <a:pt x="45832" y="486240"/>
                </a:cubicBezTo>
                <a:cubicBezTo>
                  <a:pt x="82344" y="379878"/>
                  <a:pt x="216224" y="206311"/>
                  <a:pt x="223632" y="184615"/>
                </a:cubicBezTo>
                <a:cubicBezTo>
                  <a:pt x="231040" y="162919"/>
                  <a:pt x="41070" y="386757"/>
                  <a:pt x="90282" y="356065"/>
                </a:cubicBezTo>
                <a:cubicBezTo>
                  <a:pt x="139494" y="325373"/>
                  <a:pt x="485570" y="13694"/>
                  <a:pt x="518907" y="465"/>
                </a:cubicBezTo>
                <a:cubicBezTo>
                  <a:pt x="552244" y="-12764"/>
                  <a:pt x="284486" y="260286"/>
                  <a:pt x="290307" y="276690"/>
                </a:cubicBezTo>
                <a:cubicBezTo>
                  <a:pt x="296128" y="293094"/>
                  <a:pt x="552245" y="76665"/>
                  <a:pt x="553832" y="98890"/>
                </a:cubicBezTo>
                <a:cubicBezTo>
                  <a:pt x="555419" y="121115"/>
                  <a:pt x="306182" y="381994"/>
                  <a:pt x="299832" y="410040"/>
                </a:cubicBezTo>
                <a:cubicBezTo>
                  <a:pt x="293482" y="438086"/>
                  <a:pt x="532136" y="251819"/>
                  <a:pt x="547482" y="276690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96" name="円/楕円 1895">
            <a:extLst>
              <a:ext uri="{FF2B5EF4-FFF2-40B4-BE49-F238E27FC236}">
                <a16:creationId xmlns:a16="http://schemas.microsoft.com/office/drawing/2014/main" id="{C5A39AE4-4CBE-1A9D-5AF9-E5647D6F8D97}"/>
              </a:ext>
            </a:extLst>
          </p:cNvPr>
          <p:cNvSpPr/>
          <p:nvPr/>
        </p:nvSpPr>
        <p:spPr>
          <a:xfrm>
            <a:off x="3850063" y="2154165"/>
            <a:ext cx="367824" cy="367824"/>
          </a:xfrm>
          <a:prstGeom prst="ellipse">
            <a:avLst/>
          </a:prstGeom>
          <a:solidFill>
            <a:srgbClr val="FF8AD8">
              <a:alpha val="3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97" name="フリーフォーム 1896">
            <a:extLst>
              <a:ext uri="{FF2B5EF4-FFF2-40B4-BE49-F238E27FC236}">
                <a16:creationId xmlns:a16="http://schemas.microsoft.com/office/drawing/2014/main" id="{83615B1F-0081-A635-B085-A3B69B57D0DB}"/>
              </a:ext>
            </a:extLst>
          </p:cNvPr>
          <p:cNvSpPr/>
          <p:nvPr/>
        </p:nvSpPr>
        <p:spPr>
          <a:xfrm>
            <a:off x="3348395" y="3305107"/>
            <a:ext cx="595299" cy="189166"/>
          </a:xfrm>
          <a:custGeom>
            <a:avLst/>
            <a:gdLst>
              <a:gd name="connsiteX0" fmla="*/ 64730 w 595299"/>
              <a:gd name="connsiteY0" fmla="*/ 68 h 189166"/>
              <a:gd name="connsiteX1" fmla="*/ 318730 w 595299"/>
              <a:gd name="connsiteY1" fmla="*/ 73093 h 189166"/>
              <a:gd name="connsiteX2" fmla="*/ 591780 w 595299"/>
              <a:gd name="connsiteY2" fmla="*/ 3243 h 189166"/>
              <a:gd name="connsiteX3" fmla="*/ 480655 w 595299"/>
              <a:gd name="connsiteY3" fmla="*/ 76268 h 189166"/>
              <a:gd name="connsiteX4" fmla="*/ 585430 w 595299"/>
              <a:gd name="connsiteY4" fmla="*/ 44518 h 189166"/>
              <a:gd name="connsiteX5" fmla="*/ 448905 w 595299"/>
              <a:gd name="connsiteY5" fmla="*/ 146118 h 189166"/>
              <a:gd name="connsiteX6" fmla="*/ 242530 w 595299"/>
              <a:gd name="connsiteY6" fmla="*/ 165168 h 189166"/>
              <a:gd name="connsiteX7" fmla="*/ 353655 w 595299"/>
              <a:gd name="connsiteY7" fmla="*/ 184218 h 189166"/>
              <a:gd name="connsiteX8" fmla="*/ 7580 w 595299"/>
              <a:gd name="connsiteY8" fmla="*/ 66743 h 189166"/>
              <a:gd name="connsiteX9" fmla="*/ 112355 w 595299"/>
              <a:gd name="connsiteY9" fmla="*/ 88968 h 189166"/>
              <a:gd name="connsiteX10" fmla="*/ 64730 w 595299"/>
              <a:gd name="connsiteY10" fmla="*/ 68 h 1891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595299" h="189166">
                <a:moveTo>
                  <a:pt x="64730" y="68"/>
                </a:moveTo>
                <a:cubicBezTo>
                  <a:pt x="99126" y="-2578"/>
                  <a:pt x="230888" y="72564"/>
                  <a:pt x="318730" y="73093"/>
                </a:cubicBezTo>
                <a:cubicBezTo>
                  <a:pt x="406572" y="73622"/>
                  <a:pt x="564793" y="2714"/>
                  <a:pt x="591780" y="3243"/>
                </a:cubicBezTo>
                <a:cubicBezTo>
                  <a:pt x="618767" y="3772"/>
                  <a:pt x="481713" y="69389"/>
                  <a:pt x="480655" y="76268"/>
                </a:cubicBezTo>
                <a:cubicBezTo>
                  <a:pt x="479597" y="83147"/>
                  <a:pt x="590722" y="32876"/>
                  <a:pt x="585430" y="44518"/>
                </a:cubicBezTo>
                <a:cubicBezTo>
                  <a:pt x="580138" y="56160"/>
                  <a:pt x="506055" y="126010"/>
                  <a:pt x="448905" y="146118"/>
                </a:cubicBezTo>
                <a:cubicBezTo>
                  <a:pt x="391755" y="166226"/>
                  <a:pt x="258405" y="158818"/>
                  <a:pt x="242530" y="165168"/>
                </a:cubicBezTo>
                <a:cubicBezTo>
                  <a:pt x="226655" y="171518"/>
                  <a:pt x="392813" y="200622"/>
                  <a:pt x="353655" y="184218"/>
                </a:cubicBezTo>
                <a:cubicBezTo>
                  <a:pt x="314497" y="167814"/>
                  <a:pt x="47797" y="82618"/>
                  <a:pt x="7580" y="66743"/>
                </a:cubicBezTo>
                <a:cubicBezTo>
                  <a:pt x="-32637" y="50868"/>
                  <a:pt x="99655" y="95318"/>
                  <a:pt x="112355" y="88968"/>
                </a:cubicBezTo>
                <a:cubicBezTo>
                  <a:pt x="125055" y="82618"/>
                  <a:pt x="30334" y="2714"/>
                  <a:pt x="64730" y="68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98" name="フリーフォーム 1897">
            <a:extLst>
              <a:ext uri="{FF2B5EF4-FFF2-40B4-BE49-F238E27FC236}">
                <a16:creationId xmlns:a16="http://schemas.microsoft.com/office/drawing/2014/main" id="{D3F0A9D4-3227-42D4-8F93-C59CD06974DE}"/>
              </a:ext>
            </a:extLst>
          </p:cNvPr>
          <p:cNvSpPr/>
          <p:nvPr/>
        </p:nvSpPr>
        <p:spPr>
          <a:xfrm>
            <a:off x="3332774" y="3025381"/>
            <a:ext cx="452130" cy="175644"/>
          </a:xfrm>
          <a:custGeom>
            <a:avLst/>
            <a:gdLst>
              <a:gd name="connsiteX0" fmla="*/ 976 w 452130"/>
              <a:gd name="connsiteY0" fmla="*/ 394 h 175644"/>
              <a:gd name="connsiteX1" fmla="*/ 147026 w 452130"/>
              <a:gd name="connsiteY1" fmla="*/ 67069 h 175644"/>
              <a:gd name="connsiteX2" fmla="*/ 388326 w 452130"/>
              <a:gd name="connsiteY2" fmla="*/ 73419 h 175644"/>
              <a:gd name="connsiteX3" fmla="*/ 318476 w 452130"/>
              <a:gd name="connsiteY3" fmla="*/ 89294 h 175644"/>
              <a:gd name="connsiteX4" fmla="*/ 451826 w 452130"/>
              <a:gd name="connsiteY4" fmla="*/ 76594 h 175644"/>
              <a:gd name="connsiteX5" fmla="*/ 274026 w 452130"/>
              <a:gd name="connsiteY5" fmla="*/ 155969 h 175644"/>
              <a:gd name="connsiteX6" fmla="*/ 397851 w 452130"/>
              <a:gd name="connsiteY6" fmla="*/ 171844 h 175644"/>
              <a:gd name="connsiteX7" fmla="*/ 16851 w 452130"/>
              <a:gd name="connsiteY7" fmla="*/ 98819 h 175644"/>
              <a:gd name="connsiteX8" fmla="*/ 80351 w 452130"/>
              <a:gd name="connsiteY8" fmla="*/ 101994 h 175644"/>
              <a:gd name="connsiteX9" fmla="*/ 976 w 452130"/>
              <a:gd name="connsiteY9" fmla="*/ 394 h 1756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52130" h="175644">
                <a:moveTo>
                  <a:pt x="976" y="394"/>
                </a:moveTo>
                <a:cubicBezTo>
                  <a:pt x="12088" y="-5427"/>
                  <a:pt x="82468" y="54898"/>
                  <a:pt x="147026" y="67069"/>
                </a:cubicBezTo>
                <a:cubicBezTo>
                  <a:pt x="211584" y="79240"/>
                  <a:pt x="359751" y="69715"/>
                  <a:pt x="388326" y="73419"/>
                </a:cubicBezTo>
                <a:cubicBezTo>
                  <a:pt x="416901" y="77123"/>
                  <a:pt x="307893" y="88765"/>
                  <a:pt x="318476" y="89294"/>
                </a:cubicBezTo>
                <a:cubicBezTo>
                  <a:pt x="329059" y="89823"/>
                  <a:pt x="459234" y="65482"/>
                  <a:pt x="451826" y="76594"/>
                </a:cubicBezTo>
                <a:cubicBezTo>
                  <a:pt x="444418" y="87707"/>
                  <a:pt x="283022" y="140094"/>
                  <a:pt x="274026" y="155969"/>
                </a:cubicBezTo>
                <a:cubicBezTo>
                  <a:pt x="265030" y="171844"/>
                  <a:pt x="440713" y="181369"/>
                  <a:pt x="397851" y="171844"/>
                </a:cubicBezTo>
                <a:cubicBezTo>
                  <a:pt x="354989" y="162319"/>
                  <a:pt x="69768" y="110461"/>
                  <a:pt x="16851" y="98819"/>
                </a:cubicBezTo>
                <a:cubicBezTo>
                  <a:pt x="-36066" y="87177"/>
                  <a:pt x="83526" y="115223"/>
                  <a:pt x="80351" y="101994"/>
                </a:cubicBezTo>
                <a:cubicBezTo>
                  <a:pt x="77176" y="88765"/>
                  <a:pt x="-10136" y="6215"/>
                  <a:pt x="976" y="394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99" name="フリーフォーム 1898">
            <a:extLst>
              <a:ext uri="{FF2B5EF4-FFF2-40B4-BE49-F238E27FC236}">
                <a16:creationId xmlns:a16="http://schemas.microsoft.com/office/drawing/2014/main" id="{4136EC4E-0AA7-011A-A951-53FA745CF64C}"/>
              </a:ext>
            </a:extLst>
          </p:cNvPr>
          <p:cNvSpPr/>
          <p:nvPr/>
        </p:nvSpPr>
        <p:spPr>
          <a:xfrm>
            <a:off x="3139405" y="2582107"/>
            <a:ext cx="181855" cy="433235"/>
          </a:xfrm>
          <a:custGeom>
            <a:avLst/>
            <a:gdLst>
              <a:gd name="connsiteX0" fmla="*/ 181645 w 181855"/>
              <a:gd name="connsiteY0" fmla="*/ 2343 h 433235"/>
              <a:gd name="connsiteX1" fmla="*/ 108620 w 181855"/>
              <a:gd name="connsiteY1" fmla="*/ 183318 h 433235"/>
              <a:gd name="connsiteX2" fmla="*/ 127670 w 181855"/>
              <a:gd name="connsiteY2" fmla="*/ 167443 h 433235"/>
              <a:gd name="connsiteX3" fmla="*/ 57820 w 181855"/>
              <a:gd name="connsiteY3" fmla="*/ 316668 h 433235"/>
              <a:gd name="connsiteX4" fmla="*/ 76870 w 181855"/>
              <a:gd name="connsiteY4" fmla="*/ 430968 h 433235"/>
              <a:gd name="connsiteX5" fmla="*/ 45120 w 181855"/>
              <a:gd name="connsiteY5" fmla="*/ 376993 h 433235"/>
              <a:gd name="connsiteX6" fmla="*/ 670 w 181855"/>
              <a:gd name="connsiteY6" fmla="*/ 192843 h 433235"/>
              <a:gd name="connsiteX7" fmla="*/ 19720 w 181855"/>
              <a:gd name="connsiteY7" fmla="*/ 246818 h 433235"/>
              <a:gd name="connsiteX8" fmla="*/ 38770 w 181855"/>
              <a:gd name="connsiteY8" fmla="*/ 100768 h 433235"/>
              <a:gd name="connsiteX9" fmla="*/ 26070 w 181855"/>
              <a:gd name="connsiteY9" fmla="*/ 167443 h 433235"/>
              <a:gd name="connsiteX10" fmla="*/ 80045 w 181855"/>
              <a:gd name="connsiteY10" fmla="*/ 88068 h 433235"/>
              <a:gd name="connsiteX11" fmla="*/ 181645 w 181855"/>
              <a:gd name="connsiteY11" fmla="*/ 2343 h 4332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81855" h="433235">
                <a:moveTo>
                  <a:pt x="181645" y="2343"/>
                </a:moveTo>
                <a:cubicBezTo>
                  <a:pt x="186407" y="18218"/>
                  <a:pt x="108620" y="183318"/>
                  <a:pt x="108620" y="183318"/>
                </a:cubicBezTo>
                <a:cubicBezTo>
                  <a:pt x="99624" y="210835"/>
                  <a:pt x="136137" y="145218"/>
                  <a:pt x="127670" y="167443"/>
                </a:cubicBezTo>
                <a:cubicBezTo>
                  <a:pt x="119203" y="189668"/>
                  <a:pt x="66287" y="272747"/>
                  <a:pt x="57820" y="316668"/>
                </a:cubicBezTo>
                <a:cubicBezTo>
                  <a:pt x="49353" y="360589"/>
                  <a:pt x="78987" y="420914"/>
                  <a:pt x="76870" y="430968"/>
                </a:cubicBezTo>
                <a:cubicBezTo>
                  <a:pt x="74753" y="441022"/>
                  <a:pt x="57820" y="416681"/>
                  <a:pt x="45120" y="376993"/>
                </a:cubicBezTo>
                <a:cubicBezTo>
                  <a:pt x="32420" y="337306"/>
                  <a:pt x="4903" y="214539"/>
                  <a:pt x="670" y="192843"/>
                </a:cubicBezTo>
                <a:cubicBezTo>
                  <a:pt x="-3563" y="171147"/>
                  <a:pt x="13370" y="262164"/>
                  <a:pt x="19720" y="246818"/>
                </a:cubicBezTo>
                <a:cubicBezTo>
                  <a:pt x="26070" y="231472"/>
                  <a:pt x="37712" y="113997"/>
                  <a:pt x="38770" y="100768"/>
                </a:cubicBezTo>
                <a:cubicBezTo>
                  <a:pt x="39828" y="87539"/>
                  <a:pt x="19191" y="169560"/>
                  <a:pt x="26070" y="167443"/>
                </a:cubicBezTo>
                <a:cubicBezTo>
                  <a:pt x="32949" y="165326"/>
                  <a:pt x="60466" y="120876"/>
                  <a:pt x="80045" y="88068"/>
                </a:cubicBezTo>
                <a:cubicBezTo>
                  <a:pt x="99624" y="55260"/>
                  <a:pt x="176883" y="-13532"/>
                  <a:pt x="181645" y="2343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00" name="フリーフォーム 1899">
            <a:extLst>
              <a:ext uri="{FF2B5EF4-FFF2-40B4-BE49-F238E27FC236}">
                <a16:creationId xmlns:a16="http://schemas.microsoft.com/office/drawing/2014/main" id="{81A112D7-66C4-EF7B-5CB4-1B86DBD5AC78}"/>
              </a:ext>
            </a:extLst>
          </p:cNvPr>
          <p:cNvSpPr/>
          <p:nvPr/>
        </p:nvSpPr>
        <p:spPr>
          <a:xfrm>
            <a:off x="3326097" y="2635214"/>
            <a:ext cx="501822" cy="117628"/>
          </a:xfrm>
          <a:custGeom>
            <a:avLst/>
            <a:gdLst>
              <a:gd name="connsiteX0" fmla="*/ 48928 w 501822"/>
              <a:gd name="connsiteY0" fmla="*/ 92111 h 117628"/>
              <a:gd name="connsiteX1" fmla="*/ 194978 w 501822"/>
              <a:gd name="connsiteY1" fmla="*/ 111161 h 117628"/>
              <a:gd name="connsiteX2" fmla="*/ 299753 w 501822"/>
              <a:gd name="connsiteY2" fmla="*/ 76236 h 117628"/>
              <a:gd name="connsiteX3" fmla="*/ 242603 w 501822"/>
              <a:gd name="connsiteY3" fmla="*/ 117511 h 117628"/>
              <a:gd name="connsiteX4" fmla="*/ 334678 w 501822"/>
              <a:gd name="connsiteY4" fmla="*/ 60361 h 117628"/>
              <a:gd name="connsiteX5" fmla="*/ 363253 w 501822"/>
              <a:gd name="connsiteY5" fmla="*/ 76236 h 117628"/>
              <a:gd name="connsiteX6" fmla="*/ 499778 w 501822"/>
              <a:gd name="connsiteY6" fmla="*/ 69886 h 117628"/>
              <a:gd name="connsiteX7" fmla="*/ 433103 w 501822"/>
              <a:gd name="connsiteY7" fmla="*/ 36 h 117628"/>
              <a:gd name="connsiteX8" fmla="*/ 271178 w 501822"/>
              <a:gd name="connsiteY8" fmla="*/ 60361 h 117628"/>
              <a:gd name="connsiteX9" fmla="*/ 217203 w 501822"/>
              <a:gd name="connsiteY9" fmla="*/ 69886 h 117628"/>
              <a:gd name="connsiteX10" fmla="*/ 1303 w 501822"/>
              <a:gd name="connsiteY10" fmla="*/ 41311 h 117628"/>
              <a:gd name="connsiteX11" fmla="*/ 125128 w 501822"/>
              <a:gd name="connsiteY11" fmla="*/ 98461 h 117628"/>
              <a:gd name="connsiteX12" fmla="*/ 48928 w 501822"/>
              <a:gd name="connsiteY12" fmla="*/ 92111 h 1176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501822" h="117628">
                <a:moveTo>
                  <a:pt x="48928" y="92111"/>
                </a:moveTo>
                <a:cubicBezTo>
                  <a:pt x="60570" y="94228"/>
                  <a:pt x="153174" y="113807"/>
                  <a:pt x="194978" y="111161"/>
                </a:cubicBezTo>
                <a:cubicBezTo>
                  <a:pt x="236782" y="108515"/>
                  <a:pt x="291816" y="75178"/>
                  <a:pt x="299753" y="76236"/>
                </a:cubicBezTo>
                <a:cubicBezTo>
                  <a:pt x="307690" y="77294"/>
                  <a:pt x="236782" y="120157"/>
                  <a:pt x="242603" y="117511"/>
                </a:cubicBezTo>
                <a:cubicBezTo>
                  <a:pt x="248424" y="114865"/>
                  <a:pt x="314570" y="67240"/>
                  <a:pt x="334678" y="60361"/>
                </a:cubicBezTo>
                <a:cubicBezTo>
                  <a:pt x="354786" y="53482"/>
                  <a:pt x="335736" y="74649"/>
                  <a:pt x="363253" y="76236"/>
                </a:cubicBezTo>
                <a:cubicBezTo>
                  <a:pt x="390770" y="77823"/>
                  <a:pt x="488136" y="82586"/>
                  <a:pt x="499778" y="69886"/>
                </a:cubicBezTo>
                <a:cubicBezTo>
                  <a:pt x="511420" y="57186"/>
                  <a:pt x="471203" y="1624"/>
                  <a:pt x="433103" y="36"/>
                </a:cubicBezTo>
                <a:cubicBezTo>
                  <a:pt x="395003" y="-1552"/>
                  <a:pt x="307161" y="48719"/>
                  <a:pt x="271178" y="60361"/>
                </a:cubicBezTo>
                <a:cubicBezTo>
                  <a:pt x="235195" y="72003"/>
                  <a:pt x="262182" y="73061"/>
                  <a:pt x="217203" y="69886"/>
                </a:cubicBezTo>
                <a:cubicBezTo>
                  <a:pt x="172224" y="66711"/>
                  <a:pt x="16649" y="36548"/>
                  <a:pt x="1303" y="41311"/>
                </a:cubicBezTo>
                <a:cubicBezTo>
                  <a:pt x="-14043" y="46074"/>
                  <a:pt x="110841" y="89465"/>
                  <a:pt x="125128" y="98461"/>
                </a:cubicBezTo>
                <a:cubicBezTo>
                  <a:pt x="139415" y="107457"/>
                  <a:pt x="37286" y="89994"/>
                  <a:pt x="48928" y="92111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01" name="フリーフォーム 1900">
            <a:extLst>
              <a:ext uri="{FF2B5EF4-FFF2-40B4-BE49-F238E27FC236}">
                <a16:creationId xmlns:a16="http://schemas.microsoft.com/office/drawing/2014/main" id="{F0591621-C874-D484-28AA-01DA9E5E0349}"/>
              </a:ext>
            </a:extLst>
          </p:cNvPr>
          <p:cNvSpPr/>
          <p:nvPr/>
        </p:nvSpPr>
        <p:spPr>
          <a:xfrm>
            <a:off x="3543174" y="2718726"/>
            <a:ext cx="422408" cy="107316"/>
          </a:xfrm>
          <a:custGeom>
            <a:avLst/>
            <a:gdLst>
              <a:gd name="connsiteX0" fmla="*/ 9651 w 422408"/>
              <a:gd name="connsiteY0" fmla="*/ 2249 h 107316"/>
              <a:gd name="connsiteX1" fmla="*/ 19176 w 422408"/>
              <a:gd name="connsiteY1" fmla="*/ 97499 h 107316"/>
              <a:gd name="connsiteX2" fmla="*/ 95376 w 422408"/>
              <a:gd name="connsiteY2" fmla="*/ 100674 h 107316"/>
              <a:gd name="connsiteX3" fmla="*/ 250951 w 422408"/>
              <a:gd name="connsiteY3" fmla="*/ 65749 h 107316"/>
              <a:gd name="connsiteX4" fmla="*/ 422401 w 422408"/>
              <a:gd name="connsiteY4" fmla="*/ 49874 h 107316"/>
              <a:gd name="connsiteX5" fmla="*/ 244601 w 422408"/>
              <a:gd name="connsiteY5" fmla="*/ 37174 h 107316"/>
              <a:gd name="connsiteX6" fmla="*/ 139826 w 422408"/>
              <a:gd name="connsiteY6" fmla="*/ 30824 h 107316"/>
              <a:gd name="connsiteX7" fmla="*/ 9651 w 422408"/>
              <a:gd name="connsiteY7" fmla="*/ 2249 h 1073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22408" h="107316">
                <a:moveTo>
                  <a:pt x="9651" y="2249"/>
                </a:moveTo>
                <a:cubicBezTo>
                  <a:pt x="-10457" y="13361"/>
                  <a:pt x="4888" y="81095"/>
                  <a:pt x="19176" y="97499"/>
                </a:cubicBezTo>
                <a:cubicBezTo>
                  <a:pt x="33464" y="113903"/>
                  <a:pt x="56747" y="105966"/>
                  <a:pt x="95376" y="100674"/>
                </a:cubicBezTo>
                <a:cubicBezTo>
                  <a:pt x="134005" y="95382"/>
                  <a:pt x="196447" y="74216"/>
                  <a:pt x="250951" y="65749"/>
                </a:cubicBezTo>
                <a:cubicBezTo>
                  <a:pt x="305455" y="57282"/>
                  <a:pt x="423459" y="54636"/>
                  <a:pt x="422401" y="49874"/>
                </a:cubicBezTo>
                <a:cubicBezTo>
                  <a:pt x="421343" y="45112"/>
                  <a:pt x="244601" y="37174"/>
                  <a:pt x="244601" y="37174"/>
                </a:cubicBezTo>
                <a:cubicBezTo>
                  <a:pt x="197505" y="33999"/>
                  <a:pt x="172634" y="37174"/>
                  <a:pt x="139826" y="30824"/>
                </a:cubicBezTo>
                <a:cubicBezTo>
                  <a:pt x="107018" y="24474"/>
                  <a:pt x="29759" y="-8863"/>
                  <a:pt x="9651" y="2249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02" name="フリーフォーム 1901">
            <a:extLst>
              <a:ext uri="{FF2B5EF4-FFF2-40B4-BE49-F238E27FC236}">
                <a16:creationId xmlns:a16="http://schemas.microsoft.com/office/drawing/2014/main" id="{5226EB2F-28E4-833A-A209-6890291517B7}"/>
              </a:ext>
            </a:extLst>
          </p:cNvPr>
          <p:cNvSpPr/>
          <p:nvPr/>
        </p:nvSpPr>
        <p:spPr>
          <a:xfrm>
            <a:off x="3889353" y="2640911"/>
            <a:ext cx="124151" cy="175631"/>
          </a:xfrm>
          <a:custGeom>
            <a:avLst/>
            <a:gdLst>
              <a:gd name="connsiteX0" fmla="*/ 22 w 124151"/>
              <a:gd name="connsiteY0" fmla="*/ 689 h 175631"/>
              <a:gd name="connsiteX1" fmla="*/ 101622 w 124151"/>
              <a:gd name="connsiteY1" fmla="*/ 83239 h 175631"/>
              <a:gd name="connsiteX2" fmla="*/ 123847 w 124151"/>
              <a:gd name="connsiteY2" fmla="*/ 114989 h 175631"/>
              <a:gd name="connsiteX3" fmla="*/ 114322 w 124151"/>
              <a:gd name="connsiteY3" fmla="*/ 175314 h 175631"/>
              <a:gd name="connsiteX4" fmla="*/ 111147 w 124151"/>
              <a:gd name="connsiteY4" fmla="*/ 134039 h 175631"/>
              <a:gd name="connsiteX5" fmla="*/ 22 w 124151"/>
              <a:gd name="connsiteY5" fmla="*/ 689 h 1756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24151" h="175631">
                <a:moveTo>
                  <a:pt x="22" y="689"/>
                </a:moveTo>
                <a:cubicBezTo>
                  <a:pt x="-1565" y="-7778"/>
                  <a:pt x="80985" y="64189"/>
                  <a:pt x="101622" y="83239"/>
                </a:cubicBezTo>
                <a:cubicBezTo>
                  <a:pt x="122259" y="102289"/>
                  <a:pt x="121730" y="99643"/>
                  <a:pt x="123847" y="114989"/>
                </a:cubicBezTo>
                <a:cubicBezTo>
                  <a:pt x="125964" y="130335"/>
                  <a:pt x="116439" y="172139"/>
                  <a:pt x="114322" y="175314"/>
                </a:cubicBezTo>
                <a:cubicBezTo>
                  <a:pt x="112205" y="178489"/>
                  <a:pt x="125434" y="157322"/>
                  <a:pt x="111147" y="134039"/>
                </a:cubicBezTo>
                <a:cubicBezTo>
                  <a:pt x="96860" y="110756"/>
                  <a:pt x="1609" y="9156"/>
                  <a:pt x="22" y="689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03" name="フリーフォーム 1902">
            <a:extLst>
              <a:ext uri="{FF2B5EF4-FFF2-40B4-BE49-F238E27FC236}">
                <a16:creationId xmlns:a16="http://schemas.microsoft.com/office/drawing/2014/main" id="{AFD9EE65-A8D0-542C-44FB-D65BFC8AACAF}"/>
              </a:ext>
            </a:extLst>
          </p:cNvPr>
          <p:cNvSpPr/>
          <p:nvPr/>
        </p:nvSpPr>
        <p:spPr>
          <a:xfrm>
            <a:off x="3492492" y="1955418"/>
            <a:ext cx="308016" cy="740621"/>
          </a:xfrm>
          <a:custGeom>
            <a:avLst/>
            <a:gdLst>
              <a:gd name="connsiteX0" fmla="*/ 34933 w 308016"/>
              <a:gd name="connsiteY0" fmla="*/ 382 h 740621"/>
              <a:gd name="connsiteX1" fmla="*/ 8 w 308016"/>
              <a:gd name="connsiteY1" fmla="*/ 219457 h 740621"/>
              <a:gd name="connsiteX2" fmla="*/ 38108 w 308016"/>
              <a:gd name="connsiteY2" fmla="*/ 511557 h 740621"/>
              <a:gd name="connsiteX3" fmla="*/ 50808 w 308016"/>
              <a:gd name="connsiteY3" fmla="*/ 463932 h 740621"/>
              <a:gd name="connsiteX4" fmla="*/ 76208 w 308016"/>
              <a:gd name="connsiteY4" fmla="*/ 571882 h 740621"/>
              <a:gd name="connsiteX5" fmla="*/ 136533 w 308016"/>
              <a:gd name="connsiteY5" fmla="*/ 654432 h 740621"/>
              <a:gd name="connsiteX6" fmla="*/ 120658 w 308016"/>
              <a:gd name="connsiteY6" fmla="*/ 740157 h 740621"/>
              <a:gd name="connsiteX7" fmla="*/ 184158 w 308016"/>
              <a:gd name="connsiteY7" fmla="*/ 686182 h 740621"/>
              <a:gd name="connsiteX8" fmla="*/ 307983 w 308016"/>
              <a:gd name="connsiteY8" fmla="*/ 632207 h 740621"/>
              <a:gd name="connsiteX9" fmla="*/ 196858 w 308016"/>
              <a:gd name="connsiteY9" fmla="*/ 479807 h 740621"/>
              <a:gd name="connsiteX10" fmla="*/ 225433 w 308016"/>
              <a:gd name="connsiteY10" fmla="*/ 540132 h 740621"/>
              <a:gd name="connsiteX11" fmla="*/ 231783 w 308016"/>
              <a:gd name="connsiteY11" fmla="*/ 387732 h 740621"/>
              <a:gd name="connsiteX12" fmla="*/ 225433 w 308016"/>
              <a:gd name="connsiteY12" fmla="*/ 286132 h 740621"/>
              <a:gd name="connsiteX13" fmla="*/ 177808 w 308016"/>
              <a:gd name="connsiteY13" fmla="*/ 200407 h 740621"/>
              <a:gd name="connsiteX14" fmla="*/ 193683 w 308016"/>
              <a:gd name="connsiteY14" fmla="*/ 305182 h 740621"/>
              <a:gd name="connsiteX15" fmla="*/ 123833 w 308016"/>
              <a:gd name="connsiteY15" fmla="*/ 162307 h 740621"/>
              <a:gd name="connsiteX16" fmla="*/ 111133 w 308016"/>
              <a:gd name="connsiteY16" fmla="*/ 35307 h 740621"/>
              <a:gd name="connsiteX17" fmla="*/ 60333 w 308016"/>
              <a:gd name="connsiteY17" fmla="*/ 162307 h 740621"/>
              <a:gd name="connsiteX18" fmla="*/ 34933 w 308016"/>
              <a:gd name="connsiteY18" fmla="*/ 382 h 7406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308016" h="740621">
                <a:moveTo>
                  <a:pt x="34933" y="382"/>
                </a:moveTo>
                <a:cubicBezTo>
                  <a:pt x="24879" y="9907"/>
                  <a:pt x="-521" y="134261"/>
                  <a:pt x="8" y="219457"/>
                </a:cubicBezTo>
                <a:cubicBezTo>
                  <a:pt x="537" y="304653"/>
                  <a:pt x="29641" y="470811"/>
                  <a:pt x="38108" y="511557"/>
                </a:cubicBezTo>
                <a:cubicBezTo>
                  <a:pt x="46575" y="552303"/>
                  <a:pt x="44458" y="453878"/>
                  <a:pt x="50808" y="463932"/>
                </a:cubicBezTo>
                <a:cubicBezTo>
                  <a:pt x="57158" y="473986"/>
                  <a:pt x="61921" y="540132"/>
                  <a:pt x="76208" y="571882"/>
                </a:cubicBezTo>
                <a:cubicBezTo>
                  <a:pt x="90496" y="603632"/>
                  <a:pt x="129125" y="626386"/>
                  <a:pt x="136533" y="654432"/>
                </a:cubicBezTo>
                <a:cubicBezTo>
                  <a:pt x="143941" y="682478"/>
                  <a:pt x="112721" y="734865"/>
                  <a:pt x="120658" y="740157"/>
                </a:cubicBezTo>
                <a:cubicBezTo>
                  <a:pt x="128595" y="745449"/>
                  <a:pt x="152937" y="704174"/>
                  <a:pt x="184158" y="686182"/>
                </a:cubicBezTo>
                <a:cubicBezTo>
                  <a:pt x="215379" y="668190"/>
                  <a:pt x="305866" y="666603"/>
                  <a:pt x="307983" y="632207"/>
                </a:cubicBezTo>
                <a:cubicBezTo>
                  <a:pt x="310100" y="597811"/>
                  <a:pt x="210616" y="495153"/>
                  <a:pt x="196858" y="479807"/>
                </a:cubicBezTo>
                <a:cubicBezTo>
                  <a:pt x="183100" y="464461"/>
                  <a:pt x="219612" y="555478"/>
                  <a:pt x="225433" y="540132"/>
                </a:cubicBezTo>
                <a:cubicBezTo>
                  <a:pt x="231254" y="524786"/>
                  <a:pt x="231783" y="430065"/>
                  <a:pt x="231783" y="387732"/>
                </a:cubicBezTo>
                <a:cubicBezTo>
                  <a:pt x="231783" y="345399"/>
                  <a:pt x="234429" y="317353"/>
                  <a:pt x="225433" y="286132"/>
                </a:cubicBezTo>
                <a:cubicBezTo>
                  <a:pt x="216437" y="254911"/>
                  <a:pt x="183100" y="197232"/>
                  <a:pt x="177808" y="200407"/>
                </a:cubicBezTo>
                <a:cubicBezTo>
                  <a:pt x="172516" y="203582"/>
                  <a:pt x="202679" y="311532"/>
                  <a:pt x="193683" y="305182"/>
                </a:cubicBezTo>
                <a:cubicBezTo>
                  <a:pt x="184687" y="298832"/>
                  <a:pt x="137591" y="207286"/>
                  <a:pt x="123833" y="162307"/>
                </a:cubicBezTo>
                <a:cubicBezTo>
                  <a:pt x="110075" y="117328"/>
                  <a:pt x="121716" y="35307"/>
                  <a:pt x="111133" y="35307"/>
                </a:cubicBezTo>
                <a:cubicBezTo>
                  <a:pt x="100550" y="35307"/>
                  <a:pt x="68800" y="162307"/>
                  <a:pt x="60333" y="162307"/>
                </a:cubicBezTo>
                <a:cubicBezTo>
                  <a:pt x="51866" y="162307"/>
                  <a:pt x="44987" y="-9143"/>
                  <a:pt x="34933" y="382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04" name="フリーフォーム 1903">
            <a:extLst>
              <a:ext uri="{FF2B5EF4-FFF2-40B4-BE49-F238E27FC236}">
                <a16:creationId xmlns:a16="http://schemas.microsoft.com/office/drawing/2014/main" id="{EBCCE73A-713B-F28F-A5FB-12ED74073611}"/>
              </a:ext>
            </a:extLst>
          </p:cNvPr>
          <p:cNvSpPr/>
          <p:nvPr/>
        </p:nvSpPr>
        <p:spPr>
          <a:xfrm>
            <a:off x="3555568" y="1745978"/>
            <a:ext cx="495553" cy="294707"/>
          </a:xfrm>
          <a:custGeom>
            <a:avLst/>
            <a:gdLst>
              <a:gd name="connsiteX0" fmla="*/ 432 w 495553"/>
              <a:gd name="connsiteY0" fmla="*/ 292372 h 294707"/>
              <a:gd name="connsiteX1" fmla="*/ 136957 w 495553"/>
              <a:gd name="connsiteY1" fmla="*/ 209822 h 294707"/>
              <a:gd name="connsiteX2" fmla="*/ 327457 w 495553"/>
              <a:gd name="connsiteY2" fmla="*/ 89172 h 294707"/>
              <a:gd name="connsiteX3" fmla="*/ 492557 w 495553"/>
              <a:gd name="connsiteY3" fmla="*/ 272 h 294707"/>
              <a:gd name="connsiteX4" fmla="*/ 181407 w 495553"/>
              <a:gd name="connsiteY4" fmla="*/ 117747 h 294707"/>
              <a:gd name="connsiteX5" fmla="*/ 432 w 495553"/>
              <a:gd name="connsiteY5" fmla="*/ 292372 h 2947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95553" h="294707">
                <a:moveTo>
                  <a:pt x="432" y="292372"/>
                </a:moveTo>
                <a:cubicBezTo>
                  <a:pt x="-6976" y="307718"/>
                  <a:pt x="82453" y="243689"/>
                  <a:pt x="136957" y="209822"/>
                </a:cubicBezTo>
                <a:cubicBezTo>
                  <a:pt x="191461" y="175955"/>
                  <a:pt x="268190" y="124097"/>
                  <a:pt x="327457" y="89172"/>
                </a:cubicBezTo>
                <a:cubicBezTo>
                  <a:pt x="386724" y="54247"/>
                  <a:pt x="516899" y="-4490"/>
                  <a:pt x="492557" y="272"/>
                </a:cubicBezTo>
                <a:cubicBezTo>
                  <a:pt x="468215" y="5034"/>
                  <a:pt x="262369" y="75414"/>
                  <a:pt x="181407" y="117747"/>
                </a:cubicBezTo>
                <a:cubicBezTo>
                  <a:pt x="100445" y="160080"/>
                  <a:pt x="7840" y="277026"/>
                  <a:pt x="432" y="292372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05" name="フリーフォーム 1904">
            <a:extLst>
              <a:ext uri="{FF2B5EF4-FFF2-40B4-BE49-F238E27FC236}">
                <a16:creationId xmlns:a16="http://schemas.microsoft.com/office/drawing/2014/main" id="{7039D8AC-A339-0B98-32B7-F6B412B7D7A1}"/>
              </a:ext>
            </a:extLst>
          </p:cNvPr>
          <p:cNvSpPr/>
          <p:nvPr/>
        </p:nvSpPr>
        <p:spPr>
          <a:xfrm>
            <a:off x="3136771" y="1958355"/>
            <a:ext cx="285668" cy="573062"/>
          </a:xfrm>
          <a:custGeom>
            <a:avLst/>
            <a:gdLst>
              <a:gd name="connsiteX0" fmla="*/ 123954 w 285668"/>
              <a:gd name="connsiteY0" fmla="*/ 6970 h 573062"/>
              <a:gd name="connsiteX1" fmla="*/ 270004 w 285668"/>
              <a:gd name="connsiteY1" fmla="*/ 229220 h 573062"/>
              <a:gd name="connsiteX2" fmla="*/ 263654 w 285668"/>
              <a:gd name="connsiteY2" fmla="*/ 407020 h 573062"/>
              <a:gd name="connsiteX3" fmla="*/ 282704 w 285668"/>
              <a:gd name="connsiteY3" fmla="*/ 327645 h 573062"/>
              <a:gd name="connsiteX4" fmla="*/ 190629 w 285668"/>
              <a:gd name="connsiteY4" fmla="*/ 464170 h 573062"/>
              <a:gd name="connsiteX5" fmla="*/ 162054 w 285668"/>
              <a:gd name="connsiteY5" fmla="*/ 568945 h 573062"/>
              <a:gd name="connsiteX6" fmla="*/ 158879 w 285668"/>
              <a:gd name="connsiteY6" fmla="*/ 527670 h 573062"/>
              <a:gd name="connsiteX7" fmla="*/ 136654 w 285668"/>
              <a:gd name="connsiteY7" fmla="*/ 308595 h 573062"/>
              <a:gd name="connsiteX8" fmla="*/ 92204 w 285668"/>
              <a:gd name="connsiteY8" fmla="*/ 397495 h 573062"/>
              <a:gd name="connsiteX9" fmla="*/ 155704 w 285668"/>
              <a:gd name="connsiteY9" fmla="*/ 206995 h 573062"/>
              <a:gd name="connsiteX10" fmla="*/ 129 w 285668"/>
              <a:gd name="connsiteY10" fmla="*/ 67295 h 573062"/>
              <a:gd name="connsiteX11" fmla="*/ 127129 w 285668"/>
              <a:gd name="connsiteY11" fmla="*/ 127620 h 573062"/>
              <a:gd name="connsiteX12" fmla="*/ 22354 w 285668"/>
              <a:gd name="connsiteY12" fmla="*/ 620 h 573062"/>
              <a:gd name="connsiteX13" fmla="*/ 108079 w 285668"/>
              <a:gd name="connsiteY13" fmla="*/ 76820 h 573062"/>
              <a:gd name="connsiteX14" fmla="*/ 123954 w 285668"/>
              <a:gd name="connsiteY14" fmla="*/ 6970 h 5730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285668" h="573062">
                <a:moveTo>
                  <a:pt x="123954" y="6970"/>
                </a:moveTo>
                <a:cubicBezTo>
                  <a:pt x="150942" y="32370"/>
                  <a:pt x="246721" y="162545"/>
                  <a:pt x="270004" y="229220"/>
                </a:cubicBezTo>
                <a:cubicBezTo>
                  <a:pt x="293287" y="295895"/>
                  <a:pt x="261537" y="390616"/>
                  <a:pt x="263654" y="407020"/>
                </a:cubicBezTo>
                <a:cubicBezTo>
                  <a:pt x="265771" y="423424"/>
                  <a:pt x="294875" y="318120"/>
                  <a:pt x="282704" y="327645"/>
                </a:cubicBezTo>
                <a:cubicBezTo>
                  <a:pt x="270533" y="337170"/>
                  <a:pt x="210737" y="423953"/>
                  <a:pt x="190629" y="464170"/>
                </a:cubicBezTo>
                <a:cubicBezTo>
                  <a:pt x="170521" y="504387"/>
                  <a:pt x="167346" y="558362"/>
                  <a:pt x="162054" y="568945"/>
                </a:cubicBezTo>
                <a:cubicBezTo>
                  <a:pt x="156762" y="579528"/>
                  <a:pt x="163112" y="571062"/>
                  <a:pt x="158879" y="527670"/>
                </a:cubicBezTo>
                <a:cubicBezTo>
                  <a:pt x="154646" y="484278"/>
                  <a:pt x="147766" y="330291"/>
                  <a:pt x="136654" y="308595"/>
                </a:cubicBezTo>
                <a:cubicBezTo>
                  <a:pt x="125542" y="286899"/>
                  <a:pt x="89029" y="414428"/>
                  <a:pt x="92204" y="397495"/>
                </a:cubicBezTo>
                <a:cubicBezTo>
                  <a:pt x="95379" y="380562"/>
                  <a:pt x="171050" y="262028"/>
                  <a:pt x="155704" y="206995"/>
                </a:cubicBezTo>
                <a:cubicBezTo>
                  <a:pt x="140358" y="151962"/>
                  <a:pt x="4891" y="80524"/>
                  <a:pt x="129" y="67295"/>
                </a:cubicBezTo>
                <a:cubicBezTo>
                  <a:pt x="-4633" y="54066"/>
                  <a:pt x="123425" y="138732"/>
                  <a:pt x="127129" y="127620"/>
                </a:cubicBezTo>
                <a:cubicBezTo>
                  <a:pt x="130833" y="116508"/>
                  <a:pt x="25529" y="9087"/>
                  <a:pt x="22354" y="620"/>
                </a:cubicBezTo>
                <a:cubicBezTo>
                  <a:pt x="19179" y="-7847"/>
                  <a:pt x="93792" y="73116"/>
                  <a:pt x="108079" y="76820"/>
                </a:cubicBezTo>
                <a:cubicBezTo>
                  <a:pt x="122366" y="80524"/>
                  <a:pt x="96966" y="-18430"/>
                  <a:pt x="123954" y="6970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06" name="フリーフォーム 1905">
            <a:extLst>
              <a:ext uri="{FF2B5EF4-FFF2-40B4-BE49-F238E27FC236}">
                <a16:creationId xmlns:a16="http://schemas.microsoft.com/office/drawing/2014/main" id="{02E6D6F9-6EBE-613C-6EB7-4016804EBD3C}"/>
              </a:ext>
            </a:extLst>
          </p:cNvPr>
          <p:cNvSpPr/>
          <p:nvPr/>
        </p:nvSpPr>
        <p:spPr>
          <a:xfrm>
            <a:off x="2802952" y="2011350"/>
            <a:ext cx="506117" cy="90965"/>
          </a:xfrm>
          <a:custGeom>
            <a:avLst/>
            <a:gdLst>
              <a:gd name="connsiteX0" fmla="*/ 3748 w 506117"/>
              <a:gd name="connsiteY0" fmla="*/ 1600 h 90965"/>
              <a:gd name="connsiteX1" fmla="*/ 381573 w 506117"/>
              <a:gd name="connsiteY1" fmla="*/ 4775 h 90965"/>
              <a:gd name="connsiteX2" fmla="*/ 505398 w 506117"/>
              <a:gd name="connsiteY2" fmla="*/ 42875 h 90965"/>
              <a:gd name="connsiteX3" fmla="*/ 435548 w 506117"/>
              <a:gd name="connsiteY3" fmla="*/ 33350 h 90965"/>
              <a:gd name="connsiteX4" fmla="*/ 502223 w 506117"/>
              <a:gd name="connsiteY4" fmla="*/ 90500 h 90965"/>
              <a:gd name="connsiteX5" fmla="*/ 394273 w 506117"/>
              <a:gd name="connsiteY5" fmla="*/ 61925 h 90965"/>
              <a:gd name="connsiteX6" fmla="*/ 197423 w 506117"/>
              <a:gd name="connsiteY6" fmla="*/ 14300 h 90965"/>
              <a:gd name="connsiteX7" fmla="*/ 3748 w 506117"/>
              <a:gd name="connsiteY7" fmla="*/ 1600 h 909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6117" h="90965">
                <a:moveTo>
                  <a:pt x="3748" y="1600"/>
                </a:moveTo>
                <a:cubicBezTo>
                  <a:pt x="34440" y="12"/>
                  <a:pt x="297965" y="-2104"/>
                  <a:pt x="381573" y="4775"/>
                </a:cubicBezTo>
                <a:cubicBezTo>
                  <a:pt x="465181" y="11654"/>
                  <a:pt x="496402" y="38113"/>
                  <a:pt x="505398" y="42875"/>
                </a:cubicBezTo>
                <a:cubicBezTo>
                  <a:pt x="514394" y="47637"/>
                  <a:pt x="436077" y="25413"/>
                  <a:pt x="435548" y="33350"/>
                </a:cubicBezTo>
                <a:cubicBezTo>
                  <a:pt x="435019" y="41288"/>
                  <a:pt x="509102" y="85738"/>
                  <a:pt x="502223" y="90500"/>
                </a:cubicBezTo>
                <a:cubicBezTo>
                  <a:pt x="495344" y="95262"/>
                  <a:pt x="394273" y="61925"/>
                  <a:pt x="394273" y="61925"/>
                </a:cubicBezTo>
                <a:cubicBezTo>
                  <a:pt x="343473" y="49225"/>
                  <a:pt x="255631" y="23296"/>
                  <a:pt x="197423" y="14300"/>
                </a:cubicBezTo>
                <a:cubicBezTo>
                  <a:pt x="139215" y="5304"/>
                  <a:pt x="-26944" y="3188"/>
                  <a:pt x="3748" y="1600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07" name="フリーフォーム 1906">
            <a:extLst>
              <a:ext uri="{FF2B5EF4-FFF2-40B4-BE49-F238E27FC236}">
                <a16:creationId xmlns:a16="http://schemas.microsoft.com/office/drawing/2014/main" id="{08F8D69C-1513-3937-1882-EF0A0DF89C95}"/>
              </a:ext>
            </a:extLst>
          </p:cNvPr>
          <p:cNvSpPr/>
          <p:nvPr/>
        </p:nvSpPr>
        <p:spPr>
          <a:xfrm>
            <a:off x="3281304" y="2028399"/>
            <a:ext cx="114603" cy="477292"/>
          </a:xfrm>
          <a:custGeom>
            <a:avLst/>
            <a:gdLst>
              <a:gd name="connsiteX0" fmla="*/ 46096 w 114603"/>
              <a:gd name="connsiteY0" fmla="*/ 51226 h 477292"/>
              <a:gd name="connsiteX1" fmla="*/ 106421 w 114603"/>
              <a:gd name="connsiteY1" fmla="*/ 194101 h 477292"/>
              <a:gd name="connsiteX2" fmla="*/ 93721 w 114603"/>
              <a:gd name="connsiteY2" fmla="*/ 336976 h 477292"/>
              <a:gd name="connsiteX3" fmla="*/ 112771 w 114603"/>
              <a:gd name="connsiteY3" fmla="*/ 279826 h 477292"/>
              <a:gd name="connsiteX4" fmla="*/ 39746 w 114603"/>
              <a:gd name="connsiteY4" fmla="*/ 413176 h 477292"/>
              <a:gd name="connsiteX5" fmla="*/ 27046 w 114603"/>
              <a:gd name="connsiteY5" fmla="*/ 476676 h 477292"/>
              <a:gd name="connsiteX6" fmla="*/ 23871 w 114603"/>
              <a:gd name="connsiteY6" fmla="*/ 378251 h 477292"/>
              <a:gd name="connsiteX7" fmla="*/ 1646 w 114603"/>
              <a:gd name="connsiteY7" fmla="*/ 143301 h 477292"/>
              <a:gd name="connsiteX8" fmla="*/ 1646 w 114603"/>
              <a:gd name="connsiteY8" fmla="*/ 235376 h 477292"/>
              <a:gd name="connsiteX9" fmla="*/ 1646 w 114603"/>
              <a:gd name="connsiteY9" fmla="*/ 426 h 477292"/>
              <a:gd name="connsiteX10" fmla="*/ 23871 w 114603"/>
              <a:gd name="connsiteY10" fmla="*/ 175051 h 477292"/>
              <a:gd name="connsiteX11" fmla="*/ 46096 w 114603"/>
              <a:gd name="connsiteY11" fmla="*/ 51226 h 4772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14603" h="477292">
                <a:moveTo>
                  <a:pt x="46096" y="51226"/>
                </a:moveTo>
                <a:cubicBezTo>
                  <a:pt x="59854" y="54401"/>
                  <a:pt x="98484" y="146476"/>
                  <a:pt x="106421" y="194101"/>
                </a:cubicBezTo>
                <a:cubicBezTo>
                  <a:pt x="114358" y="241726"/>
                  <a:pt x="92663" y="322689"/>
                  <a:pt x="93721" y="336976"/>
                </a:cubicBezTo>
                <a:cubicBezTo>
                  <a:pt x="94779" y="351263"/>
                  <a:pt x="121767" y="267126"/>
                  <a:pt x="112771" y="279826"/>
                </a:cubicBezTo>
                <a:cubicBezTo>
                  <a:pt x="103775" y="292526"/>
                  <a:pt x="54034" y="380368"/>
                  <a:pt x="39746" y="413176"/>
                </a:cubicBezTo>
                <a:cubicBezTo>
                  <a:pt x="25458" y="445984"/>
                  <a:pt x="29692" y="482497"/>
                  <a:pt x="27046" y="476676"/>
                </a:cubicBezTo>
                <a:cubicBezTo>
                  <a:pt x="24400" y="470855"/>
                  <a:pt x="28104" y="433814"/>
                  <a:pt x="23871" y="378251"/>
                </a:cubicBezTo>
                <a:cubicBezTo>
                  <a:pt x="19638" y="322688"/>
                  <a:pt x="5350" y="167114"/>
                  <a:pt x="1646" y="143301"/>
                </a:cubicBezTo>
                <a:cubicBezTo>
                  <a:pt x="-2058" y="119489"/>
                  <a:pt x="1646" y="235376"/>
                  <a:pt x="1646" y="235376"/>
                </a:cubicBezTo>
                <a:cubicBezTo>
                  <a:pt x="1646" y="211564"/>
                  <a:pt x="-2058" y="10480"/>
                  <a:pt x="1646" y="426"/>
                </a:cubicBezTo>
                <a:cubicBezTo>
                  <a:pt x="5350" y="-9628"/>
                  <a:pt x="17521" y="161293"/>
                  <a:pt x="23871" y="175051"/>
                </a:cubicBezTo>
                <a:cubicBezTo>
                  <a:pt x="30221" y="188809"/>
                  <a:pt x="32338" y="48051"/>
                  <a:pt x="46096" y="51226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08" name="フリーフォーム 1907">
            <a:extLst>
              <a:ext uri="{FF2B5EF4-FFF2-40B4-BE49-F238E27FC236}">
                <a16:creationId xmlns:a16="http://schemas.microsoft.com/office/drawing/2014/main" id="{3599155F-2E35-DE0E-157A-3EAFAF3D9FCC}"/>
              </a:ext>
            </a:extLst>
          </p:cNvPr>
          <p:cNvSpPr/>
          <p:nvPr/>
        </p:nvSpPr>
        <p:spPr>
          <a:xfrm>
            <a:off x="3831410" y="1784637"/>
            <a:ext cx="607601" cy="1677089"/>
          </a:xfrm>
          <a:custGeom>
            <a:avLst/>
            <a:gdLst>
              <a:gd name="connsiteX0" fmla="*/ 603901 w 607601"/>
              <a:gd name="connsiteY0" fmla="*/ 308114 h 1677089"/>
              <a:gd name="connsiteX1" fmla="*/ 476639 w 607601"/>
              <a:gd name="connsiteY1" fmla="*/ 680472 h 1677089"/>
              <a:gd name="connsiteX2" fmla="*/ 434219 w 607601"/>
              <a:gd name="connsiteY2" fmla="*/ 1043404 h 1677089"/>
              <a:gd name="connsiteX3" fmla="*/ 471926 w 607601"/>
              <a:gd name="connsiteY3" fmla="*/ 977417 h 1677089"/>
              <a:gd name="connsiteX4" fmla="*/ 302244 w 607601"/>
              <a:gd name="connsiteY4" fmla="*/ 1335635 h 1677089"/>
              <a:gd name="connsiteX5" fmla="*/ 5299 w 607601"/>
              <a:gd name="connsiteY5" fmla="*/ 1675000 h 1677089"/>
              <a:gd name="connsiteX6" fmla="*/ 118421 w 607601"/>
              <a:gd name="connsiteY6" fmla="*/ 1458184 h 1677089"/>
              <a:gd name="connsiteX7" fmla="*/ 203262 w 607601"/>
              <a:gd name="connsiteY7" fmla="*/ 1052831 h 1677089"/>
              <a:gd name="connsiteX8" fmla="*/ 127848 w 607601"/>
              <a:gd name="connsiteY8" fmla="*/ 1264934 h 1677089"/>
              <a:gd name="connsiteX9" fmla="*/ 297530 w 607601"/>
              <a:gd name="connsiteY9" fmla="*/ 812448 h 1677089"/>
              <a:gd name="connsiteX10" fmla="*/ 358804 w 607601"/>
              <a:gd name="connsiteY10" fmla="*/ 713466 h 1677089"/>
              <a:gd name="connsiteX11" fmla="*/ 401225 w 607601"/>
              <a:gd name="connsiteY11" fmla="*/ 506076 h 1677089"/>
              <a:gd name="connsiteX12" fmla="*/ 255110 w 607601"/>
              <a:gd name="connsiteY12" fmla="*/ 1742 h 1677089"/>
              <a:gd name="connsiteX13" fmla="*/ 396512 w 607601"/>
              <a:gd name="connsiteY13" fmla="*/ 331681 h 1677089"/>
              <a:gd name="connsiteX14" fmla="*/ 316384 w 607601"/>
              <a:gd name="connsiteY14" fmla="*/ 91297 h 1677089"/>
              <a:gd name="connsiteX15" fmla="*/ 603901 w 607601"/>
              <a:gd name="connsiteY15" fmla="*/ 308114 h 16770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607601" h="1677089">
                <a:moveTo>
                  <a:pt x="603901" y="308114"/>
                </a:moveTo>
                <a:cubicBezTo>
                  <a:pt x="630610" y="406310"/>
                  <a:pt x="504919" y="557924"/>
                  <a:pt x="476639" y="680472"/>
                </a:cubicBezTo>
                <a:cubicBezTo>
                  <a:pt x="448359" y="803020"/>
                  <a:pt x="435004" y="993913"/>
                  <a:pt x="434219" y="1043404"/>
                </a:cubicBezTo>
                <a:cubicBezTo>
                  <a:pt x="433434" y="1092895"/>
                  <a:pt x="493922" y="928712"/>
                  <a:pt x="471926" y="977417"/>
                </a:cubicBezTo>
                <a:cubicBezTo>
                  <a:pt x="449930" y="1026122"/>
                  <a:pt x="380015" y="1219371"/>
                  <a:pt x="302244" y="1335635"/>
                </a:cubicBezTo>
                <a:cubicBezTo>
                  <a:pt x="224473" y="1451899"/>
                  <a:pt x="35936" y="1654575"/>
                  <a:pt x="5299" y="1675000"/>
                </a:cubicBezTo>
                <a:cubicBezTo>
                  <a:pt x="-25338" y="1695425"/>
                  <a:pt x="85427" y="1561879"/>
                  <a:pt x="118421" y="1458184"/>
                </a:cubicBezTo>
                <a:cubicBezTo>
                  <a:pt x="151415" y="1354489"/>
                  <a:pt x="201691" y="1085039"/>
                  <a:pt x="203262" y="1052831"/>
                </a:cubicBezTo>
                <a:cubicBezTo>
                  <a:pt x="204833" y="1020623"/>
                  <a:pt x="112137" y="1304998"/>
                  <a:pt x="127848" y="1264934"/>
                </a:cubicBezTo>
                <a:cubicBezTo>
                  <a:pt x="143559" y="1224870"/>
                  <a:pt x="259037" y="904359"/>
                  <a:pt x="297530" y="812448"/>
                </a:cubicBezTo>
                <a:cubicBezTo>
                  <a:pt x="336023" y="720537"/>
                  <a:pt x="341522" y="764528"/>
                  <a:pt x="358804" y="713466"/>
                </a:cubicBezTo>
                <a:cubicBezTo>
                  <a:pt x="376086" y="662404"/>
                  <a:pt x="418507" y="624697"/>
                  <a:pt x="401225" y="506076"/>
                </a:cubicBezTo>
                <a:cubicBezTo>
                  <a:pt x="383943" y="387455"/>
                  <a:pt x="255895" y="30808"/>
                  <a:pt x="255110" y="1742"/>
                </a:cubicBezTo>
                <a:cubicBezTo>
                  <a:pt x="254325" y="-27324"/>
                  <a:pt x="386300" y="316755"/>
                  <a:pt x="396512" y="331681"/>
                </a:cubicBezTo>
                <a:cubicBezTo>
                  <a:pt x="406724" y="346607"/>
                  <a:pt x="282605" y="89726"/>
                  <a:pt x="316384" y="91297"/>
                </a:cubicBezTo>
                <a:cubicBezTo>
                  <a:pt x="350163" y="92868"/>
                  <a:pt x="577192" y="209918"/>
                  <a:pt x="603901" y="308114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09" name="フリーフォーム 1908">
            <a:extLst>
              <a:ext uri="{FF2B5EF4-FFF2-40B4-BE49-F238E27FC236}">
                <a16:creationId xmlns:a16="http://schemas.microsoft.com/office/drawing/2014/main" id="{7BD7D678-339E-A473-1F1D-1E4C45478C4D}"/>
              </a:ext>
            </a:extLst>
          </p:cNvPr>
          <p:cNvSpPr/>
          <p:nvPr/>
        </p:nvSpPr>
        <p:spPr>
          <a:xfrm>
            <a:off x="4237847" y="2498935"/>
            <a:ext cx="42398" cy="345620"/>
          </a:xfrm>
          <a:custGeom>
            <a:avLst/>
            <a:gdLst>
              <a:gd name="connsiteX0" fmla="*/ 42053 w 42398"/>
              <a:gd name="connsiteY0" fmla="*/ 2965 h 345620"/>
              <a:gd name="connsiteX1" fmla="*/ 19828 w 42398"/>
              <a:gd name="connsiteY1" fmla="*/ 75990 h 345620"/>
              <a:gd name="connsiteX2" fmla="*/ 7128 w 42398"/>
              <a:gd name="connsiteY2" fmla="*/ 183940 h 345620"/>
              <a:gd name="connsiteX3" fmla="*/ 16653 w 42398"/>
              <a:gd name="connsiteY3" fmla="*/ 276015 h 345620"/>
              <a:gd name="connsiteX4" fmla="*/ 13478 w 42398"/>
              <a:gd name="connsiteY4" fmla="*/ 342690 h 345620"/>
              <a:gd name="connsiteX5" fmla="*/ 778 w 42398"/>
              <a:gd name="connsiteY5" fmla="*/ 177590 h 345620"/>
              <a:gd name="connsiteX6" fmla="*/ 42053 w 42398"/>
              <a:gd name="connsiteY6" fmla="*/ 2965 h 3456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2398" h="345620">
                <a:moveTo>
                  <a:pt x="42053" y="2965"/>
                </a:moveTo>
                <a:cubicBezTo>
                  <a:pt x="45228" y="-13968"/>
                  <a:pt x="25649" y="45827"/>
                  <a:pt x="19828" y="75990"/>
                </a:cubicBezTo>
                <a:cubicBezTo>
                  <a:pt x="14007" y="106153"/>
                  <a:pt x="7657" y="150603"/>
                  <a:pt x="7128" y="183940"/>
                </a:cubicBezTo>
                <a:cubicBezTo>
                  <a:pt x="6599" y="217277"/>
                  <a:pt x="15595" y="249557"/>
                  <a:pt x="16653" y="276015"/>
                </a:cubicBezTo>
                <a:cubicBezTo>
                  <a:pt x="17711" y="302473"/>
                  <a:pt x="16124" y="359094"/>
                  <a:pt x="13478" y="342690"/>
                </a:cubicBezTo>
                <a:cubicBezTo>
                  <a:pt x="10832" y="326286"/>
                  <a:pt x="-3455" y="227861"/>
                  <a:pt x="778" y="177590"/>
                </a:cubicBezTo>
                <a:cubicBezTo>
                  <a:pt x="5011" y="127319"/>
                  <a:pt x="38878" y="19898"/>
                  <a:pt x="42053" y="296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10" name="フリーフォーム 1909">
            <a:extLst>
              <a:ext uri="{FF2B5EF4-FFF2-40B4-BE49-F238E27FC236}">
                <a16:creationId xmlns:a16="http://schemas.microsoft.com/office/drawing/2014/main" id="{3A91B086-BF00-76B5-0274-2688FF698324}"/>
              </a:ext>
            </a:extLst>
          </p:cNvPr>
          <p:cNvSpPr/>
          <p:nvPr/>
        </p:nvSpPr>
        <p:spPr>
          <a:xfrm>
            <a:off x="4192527" y="2825436"/>
            <a:ext cx="71513" cy="147835"/>
          </a:xfrm>
          <a:custGeom>
            <a:avLst/>
            <a:gdLst>
              <a:gd name="connsiteX0" fmla="*/ 71498 w 71513"/>
              <a:gd name="connsiteY0" fmla="*/ 314 h 147835"/>
              <a:gd name="connsiteX1" fmla="*/ 4823 w 71513"/>
              <a:gd name="connsiteY1" fmla="*/ 143189 h 147835"/>
              <a:gd name="connsiteX2" fmla="*/ 11173 w 71513"/>
              <a:gd name="connsiteY2" fmla="*/ 105089 h 147835"/>
              <a:gd name="connsiteX3" fmla="*/ 71498 w 71513"/>
              <a:gd name="connsiteY3" fmla="*/ 314 h 1478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1513" h="147835">
                <a:moveTo>
                  <a:pt x="71498" y="314"/>
                </a:moveTo>
                <a:cubicBezTo>
                  <a:pt x="70440" y="6664"/>
                  <a:pt x="14877" y="125727"/>
                  <a:pt x="4823" y="143189"/>
                </a:cubicBezTo>
                <a:cubicBezTo>
                  <a:pt x="-5231" y="160651"/>
                  <a:pt x="2177" y="124668"/>
                  <a:pt x="11173" y="105089"/>
                </a:cubicBezTo>
                <a:cubicBezTo>
                  <a:pt x="20169" y="85510"/>
                  <a:pt x="72556" y="-6036"/>
                  <a:pt x="71498" y="31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11" name="フリーフォーム 1910">
            <a:extLst>
              <a:ext uri="{FF2B5EF4-FFF2-40B4-BE49-F238E27FC236}">
                <a16:creationId xmlns:a16="http://schemas.microsoft.com/office/drawing/2014/main" id="{58D8250D-2156-B3D5-B583-60106DB7DD81}"/>
              </a:ext>
            </a:extLst>
          </p:cNvPr>
          <p:cNvSpPr/>
          <p:nvPr/>
        </p:nvSpPr>
        <p:spPr>
          <a:xfrm>
            <a:off x="4227513" y="2394944"/>
            <a:ext cx="14287" cy="217272"/>
          </a:xfrm>
          <a:custGeom>
            <a:avLst/>
            <a:gdLst>
              <a:gd name="connsiteX0" fmla="*/ 1587 w 14287"/>
              <a:gd name="connsiteY0" fmla="*/ 2181 h 217272"/>
              <a:gd name="connsiteX1" fmla="*/ 14287 w 14287"/>
              <a:gd name="connsiteY1" fmla="*/ 214906 h 217272"/>
              <a:gd name="connsiteX2" fmla="*/ 1587 w 14287"/>
              <a:gd name="connsiteY2" fmla="*/ 110131 h 217272"/>
              <a:gd name="connsiteX3" fmla="*/ 1587 w 14287"/>
              <a:gd name="connsiteY3" fmla="*/ 2181 h 2172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287" h="217272">
                <a:moveTo>
                  <a:pt x="1587" y="2181"/>
                </a:moveTo>
                <a:cubicBezTo>
                  <a:pt x="3704" y="19643"/>
                  <a:pt x="14287" y="196914"/>
                  <a:pt x="14287" y="214906"/>
                </a:cubicBezTo>
                <a:cubicBezTo>
                  <a:pt x="14287" y="232898"/>
                  <a:pt x="3704" y="143468"/>
                  <a:pt x="1587" y="110131"/>
                </a:cubicBezTo>
                <a:cubicBezTo>
                  <a:pt x="-530" y="76794"/>
                  <a:pt x="-530" y="-15281"/>
                  <a:pt x="1587" y="218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12" name="フリーフォーム 1911">
            <a:extLst>
              <a:ext uri="{FF2B5EF4-FFF2-40B4-BE49-F238E27FC236}">
                <a16:creationId xmlns:a16="http://schemas.microsoft.com/office/drawing/2014/main" id="{C658E1A1-F3A5-B1DE-400D-A200EE96AE0F}"/>
              </a:ext>
            </a:extLst>
          </p:cNvPr>
          <p:cNvSpPr/>
          <p:nvPr/>
        </p:nvSpPr>
        <p:spPr>
          <a:xfrm>
            <a:off x="3983810" y="1937037"/>
            <a:ext cx="607601" cy="1677089"/>
          </a:xfrm>
          <a:custGeom>
            <a:avLst/>
            <a:gdLst>
              <a:gd name="connsiteX0" fmla="*/ 603901 w 607601"/>
              <a:gd name="connsiteY0" fmla="*/ 308114 h 1677089"/>
              <a:gd name="connsiteX1" fmla="*/ 476639 w 607601"/>
              <a:gd name="connsiteY1" fmla="*/ 680472 h 1677089"/>
              <a:gd name="connsiteX2" fmla="*/ 434219 w 607601"/>
              <a:gd name="connsiteY2" fmla="*/ 1043404 h 1677089"/>
              <a:gd name="connsiteX3" fmla="*/ 471926 w 607601"/>
              <a:gd name="connsiteY3" fmla="*/ 977417 h 1677089"/>
              <a:gd name="connsiteX4" fmla="*/ 302244 w 607601"/>
              <a:gd name="connsiteY4" fmla="*/ 1335635 h 1677089"/>
              <a:gd name="connsiteX5" fmla="*/ 5299 w 607601"/>
              <a:gd name="connsiteY5" fmla="*/ 1675000 h 1677089"/>
              <a:gd name="connsiteX6" fmla="*/ 118421 w 607601"/>
              <a:gd name="connsiteY6" fmla="*/ 1458184 h 1677089"/>
              <a:gd name="connsiteX7" fmla="*/ 203262 w 607601"/>
              <a:gd name="connsiteY7" fmla="*/ 1052831 h 1677089"/>
              <a:gd name="connsiteX8" fmla="*/ 127848 w 607601"/>
              <a:gd name="connsiteY8" fmla="*/ 1264934 h 1677089"/>
              <a:gd name="connsiteX9" fmla="*/ 297530 w 607601"/>
              <a:gd name="connsiteY9" fmla="*/ 812448 h 1677089"/>
              <a:gd name="connsiteX10" fmla="*/ 358804 w 607601"/>
              <a:gd name="connsiteY10" fmla="*/ 713466 h 1677089"/>
              <a:gd name="connsiteX11" fmla="*/ 401225 w 607601"/>
              <a:gd name="connsiteY11" fmla="*/ 506076 h 1677089"/>
              <a:gd name="connsiteX12" fmla="*/ 255110 w 607601"/>
              <a:gd name="connsiteY12" fmla="*/ 1742 h 1677089"/>
              <a:gd name="connsiteX13" fmla="*/ 396512 w 607601"/>
              <a:gd name="connsiteY13" fmla="*/ 331681 h 1677089"/>
              <a:gd name="connsiteX14" fmla="*/ 316384 w 607601"/>
              <a:gd name="connsiteY14" fmla="*/ 91297 h 1677089"/>
              <a:gd name="connsiteX15" fmla="*/ 603901 w 607601"/>
              <a:gd name="connsiteY15" fmla="*/ 308114 h 16770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607601" h="1677089">
                <a:moveTo>
                  <a:pt x="603901" y="308114"/>
                </a:moveTo>
                <a:cubicBezTo>
                  <a:pt x="630610" y="406310"/>
                  <a:pt x="504919" y="557924"/>
                  <a:pt x="476639" y="680472"/>
                </a:cubicBezTo>
                <a:cubicBezTo>
                  <a:pt x="448359" y="803020"/>
                  <a:pt x="435004" y="993913"/>
                  <a:pt x="434219" y="1043404"/>
                </a:cubicBezTo>
                <a:cubicBezTo>
                  <a:pt x="433434" y="1092895"/>
                  <a:pt x="493922" y="928712"/>
                  <a:pt x="471926" y="977417"/>
                </a:cubicBezTo>
                <a:cubicBezTo>
                  <a:pt x="449930" y="1026122"/>
                  <a:pt x="380015" y="1219371"/>
                  <a:pt x="302244" y="1335635"/>
                </a:cubicBezTo>
                <a:cubicBezTo>
                  <a:pt x="224473" y="1451899"/>
                  <a:pt x="35936" y="1654575"/>
                  <a:pt x="5299" y="1675000"/>
                </a:cubicBezTo>
                <a:cubicBezTo>
                  <a:pt x="-25338" y="1695425"/>
                  <a:pt x="85427" y="1561879"/>
                  <a:pt x="118421" y="1458184"/>
                </a:cubicBezTo>
                <a:cubicBezTo>
                  <a:pt x="151415" y="1354489"/>
                  <a:pt x="201691" y="1085039"/>
                  <a:pt x="203262" y="1052831"/>
                </a:cubicBezTo>
                <a:cubicBezTo>
                  <a:pt x="204833" y="1020623"/>
                  <a:pt x="112137" y="1304998"/>
                  <a:pt x="127848" y="1264934"/>
                </a:cubicBezTo>
                <a:cubicBezTo>
                  <a:pt x="143559" y="1224870"/>
                  <a:pt x="259037" y="904359"/>
                  <a:pt x="297530" y="812448"/>
                </a:cubicBezTo>
                <a:cubicBezTo>
                  <a:pt x="336023" y="720537"/>
                  <a:pt x="341522" y="764528"/>
                  <a:pt x="358804" y="713466"/>
                </a:cubicBezTo>
                <a:cubicBezTo>
                  <a:pt x="376086" y="662404"/>
                  <a:pt x="418507" y="624697"/>
                  <a:pt x="401225" y="506076"/>
                </a:cubicBezTo>
                <a:cubicBezTo>
                  <a:pt x="383943" y="387455"/>
                  <a:pt x="255895" y="30808"/>
                  <a:pt x="255110" y="1742"/>
                </a:cubicBezTo>
                <a:cubicBezTo>
                  <a:pt x="254325" y="-27324"/>
                  <a:pt x="386300" y="316755"/>
                  <a:pt x="396512" y="331681"/>
                </a:cubicBezTo>
                <a:cubicBezTo>
                  <a:pt x="406724" y="346607"/>
                  <a:pt x="282605" y="89726"/>
                  <a:pt x="316384" y="91297"/>
                </a:cubicBezTo>
                <a:cubicBezTo>
                  <a:pt x="350163" y="92868"/>
                  <a:pt x="577192" y="209918"/>
                  <a:pt x="603901" y="308114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13" name="テキスト ボックス 1912">
            <a:extLst>
              <a:ext uri="{FF2B5EF4-FFF2-40B4-BE49-F238E27FC236}">
                <a16:creationId xmlns:a16="http://schemas.microsoft.com/office/drawing/2014/main" id="{95CA42A1-5EC7-C5C1-E732-E4F845BE8057}"/>
              </a:ext>
            </a:extLst>
          </p:cNvPr>
          <p:cNvSpPr txBox="1"/>
          <p:nvPr/>
        </p:nvSpPr>
        <p:spPr>
          <a:xfrm>
            <a:off x="7909217" y="22276"/>
            <a:ext cx="1665841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kumimoji="1" lang="en-US" altLang="ja-JP" sz="2400" dirty="0"/>
              <a:t>2023/03/13</a:t>
            </a:r>
          </a:p>
          <a:p>
            <a:pPr algn="r"/>
            <a:r>
              <a:rPr kumimoji="1" lang="en-US" altLang="ja-JP" sz="2400" dirty="0"/>
              <a:t>20:00</a:t>
            </a:r>
            <a:endParaRPr kumimoji="1" lang="ja-JP" altLang="en-US" sz="2400"/>
          </a:p>
        </p:txBody>
      </p:sp>
      <p:sp>
        <p:nvSpPr>
          <p:cNvPr id="1866" name="フリーフォーム 1865">
            <a:extLst>
              <a:ext uri="{FF2B5EF4-FFF2-40B4-BE49-F238E27FC236}">
                <a16:creationId xmlns:a16="http://schemas.microsoft.com/office/drawing/2014/main" id="{3E15BECD-E711-10A7-0610-AEE309D4EA38}"/>
              </a:ext>
            </a:extLst>
          </p:cNvPr>
          <p:cNvSpPr/>
          <p:nvPr/>
        </p:nvSpPr>
        <p:spPr>
          <a:xfrm>
            <a:off x="790122" y="9293180"/>
            <a:ext cx="254454" cy="238954"/>
          </a:xfrm>
          <a:custGeom>
            <a:avLst/>
            <a:gdLst>
              <a:gd name="connsiteX0" fmla="*/ 254453 w 254454"/>
              <a:gd name="connsiteY0" fmla="*/ 45 h 238954"/>
              <a:gd name="connsiteX1" fmla="*/ 98878 w 254454"/>
              <a:gd name="connsiteY1" fmla="*/ 76245 h 238954"/>
              <a:gd name="connsiteX2" fmla="*/ 41728 w 254454"/>
              <a:gd name="connsiteY2" fmla="*/ 149270 h 238954"/>
              <a:gd name="connsiteX3" fmla="*/ 453 w 254454"/>
              <a:gd name="connsiteY3" fmla="*/ 238170 h 238954"/>
              <a:gd name="connsiteX4" fmla="*/ 19503 w 254454"/>
              <a:gd name="connsiteY4" fmla="*/ 190545 h 238954"/>
              <a:gd name="connsiteX5" fmla="*/ 16328 w 254454"/>
              <a:gd name="connsiteY5" fmla="*/ 152445 h 238954"/>
              <a:gd name="connsiteX6" fmla="*/ 9978 w 254454"/>
              <a:gd name="connsiteY6" fmla="*/ 161970 h 238954"/>
              <a:gd name="connsiteX7" fmla="*/ 102053 w 254454"/>
              <a:gd name="connsiteY7" fmla="*/ 66720 h 238954"/>
              <a:gd name="connsiteX8" fmla="*/ 254453 w 254454"/>
              <a:gd name="connsiteY8" fmla="*/ 45 h 2389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54454" h="238954">
                <a:moveTo>
                  <a:pt x="254453" y="45"/>
                </a:moveTo>
                <a:cubicBezTo>
                  <a:pt x="253924" y="1632"/>
                  <a:pt x="134332" y="51374"/>
                  <a:pt x="98878" y="76245"/>
                </a:cubicBezTo>
                <a:cubicBezTo>
                  <a:pt x="63424" y="101116"/>
                  <a:pt x="58132" y="122283"/>
                  <a:pt x="41728" y="149270"/>
                </a:cubicBezTo>
                <a:cubicBezTo>
                  <a:pt x="25324" y="176257"/>
                  <a:pt x="4157" y="231291"/>
                  <a:pt x="453" y="238170"/>
                </a:cubicBezTo>
                <a:cubicBezTo>
                  <a:pt x="-3251" y="245049"/>
                  <a:pt x="16857" y="204832"/>
                  <a:pt x="19503" y="190545"/>
                </a:cubicBezTo>
                <a:cubicBezTo>
                  <a:pt x="22149" y="176258"/>
                  <a:pt x="17915" y="157207"/>
                  <a:pt x="16328" y="152445"/>
                </a:cubicBezTo>
                <a:cubicBezTo>
                  <a:pt x="14741" y="147683"/>
                  <a:pt x="-4309" y="176257"/>
                  <a:pt x="9978" y="161970"/>
                </a:cubicBezTo>
                <a:cubicBezTo>
                  <a:pt x="24265" y="147683"/>
                  <a:pt x="58132" y="94766"/>
                  <a:pt x="102053" y="66720"/>
                </a:cubicBezTo>
                <a:cubicBezTo>
                  <a:pt x="145974" y="38674"/>
                  <a:pt x="254982" y="-1542"/>
                  <a:pt x="254453" y="4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67" name="フリーフォーム 1866">
            <a:extLst>
              <a:ext uri="{FF2B5EF4-FFF2-40B4-BE49-F238E27FC236}">
                <a16:creationId xmlns:a16="http://schemas.microsoft.com/office/drawing/2014/main" id="{AC916C48-4E46-B22B-36E5-F2F14403029F}"/>
              </a:ext>
            </a:extLst>
          </p:cNvPr>
          <p:cNvSpPr/>
          <p:nvPr/>
        </p:nvSpPr>
        <p:spPr>
          <a:xfrm>
            <a:off x="795638" y="9346541"/>
            <a:ext cx="163518" cy="239236"/>
          </a:xfrm>
          <a:custGeom>
            <a:avLst/>
            <a:gdLst>
              <a:gd name="connsiteX0" fmla="*/ 163212 w 163518"/>
              <a:gd name="connsiteY0" fmla="*/ 659 h 239236"/>
              <a:gd name="connsiteX1" fmla="*/ 77487 w 163518"/>
              <a:gd name="connsiteY1" fmla="*/ 57809 h 239236"/>
              <a:gd name="connsiteX2" fmla="*/ 4462 w 163518"/>
              <a:gd name="connsiteY2" fmla="*/ 175284 h 239236"/>
              <a:gd name="connsiteX3" fmla="*/ 7637 w 163518"/>
              <a:gd name="connsiteY3" fmla="*/ 238784 h 239236"/>
              <a:gd name="connsiteX4" fmla="*/ 4462 w 163518"/>
              <a:gd name="connsiteY4" fmla="*/ 200684 h 239236"/>
              <a:gd name="connsiteX5" fmla="*/ 26687 w 163518"/>
              <a:gd name="connsiteY5" fmla="*/ 143534 h 239236"/>
              <a:gd name="connsiteX6" fmla="*/ 45737 w 163518"/>
              <a:gd name="connsiteY6" fmla="*/ 92734 h 239236"/>
              <a:gd name="connsiteX7" fmla="*/ 163212 w 163518"/>
              <a:gd name="connsiteY7" fmla="*/ 659 h 2392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63518" h="239236">
                <a:moveTo>
                  <a:pt x="163212" y="659"/>
                </a:moveTo>
                <a:cubicBezTo>
                  <a:pt x="168504" y="-5162"/>
                  <a:pt x="103945" y="28705"/>
                  <a:pt x="77487" y="57809"/>
                </a:cubicBezTo>
                <a:cubicBezTo>
                  <a:pt x="51029" y="86913"/>
                  <a:pt x="16104" y="145122"/>
                  <a:pt x="4462" y="175284"/>
                </a:cubicBezTo>
                <a:cubicBezTo>
                  <a:pt x="-7180" y="205446"/>
                  <a:pt x="7637" y="234551"/>
                  <a:pt x="7637" y="238784"/>
                </a:cubicBezTo>
                <a:cubicBezTo>
                  <a:pt x="7637" y="243017"/>
                  <a:pt x="1287" y="216559"/>
                  <a:pt x="4462" y="200684"/>
                </a:cubicBezTo>
                <a:cubicBezTo>
                  <a:pt x="7637" y="184809"/>
                  <a:pt x="19808" y="161526"/>
                  <a:pt x="26687" y="143534"/>
                </a:cubicBezTo>
                <a:cubicBezTo>
                  <a:pt x="33566" y="125542"/>
                  <a:pt x="25100" y="112313"/>
                  <a:pt x="45737" y="92734"/>
                </a:cubicBezTo>
                <a:cubicBezTo>
                  <a:pt x="66374" y="73155"/>
                  <a:pt x="157920" y="6480"/>
                  <a:pt x="163212" y="65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68" name="フリーフォーム 1867">
            <a:extLst>
              <a:ext uri="{FF2B5EF4-FFF2-40B4-BE49-F238E27FC236}">
                <a16:creationId xmlns:a16="http://schemas.microsoft.com/office/drawing/2014/main" id="{E66AFDBB-073D-FD1B-B7CB-3CAE5738A977}"/>
              </a:ext>
            </a:extLst>
          </p:cNvPr>
          <p:cNvSpPr/>
          <p:nvPr/>
        </p:nvSpPr>
        <p:spPr>
          <a:xfrm>
            <a:off x="816275" y="9463464"/>
            <a:ext cx="98448" cy="109642"/>
          </a:xfrm>
          <a:custGeom>
            <a:avLst/>
            <a:gdLst>
              <a:gd name="connsiteX0" fmla="*/ 98125 w 98448"/>
              <a:gd name="connsiteY0" fmla="*/ 1211 h 109642"/>
              <a:gd name="connsiteX1" fmla="*/ 37800 w 98448"/>
              <a:gd name="connsiteY1" fmla="*/ 26611 h 109642"/>
              <a:gd name="connsiteX2" fmla="*/ 2875 w 98448"/>
              <a:gd name="connsiteY2" fmla="*/ 109161 h 109642"/>
              <a:gd name="connsiteX3" fmla="*/ 9225 w 98448"/>
              <a:gd name="connsiteY3" fmla="*/ 58361 h 109642"/>
              <a:gd name="connsiteX4" fmla="*/ 98125 w 98448"/>
              <a:gd name="connsiteY4" fmla="*/ 1211 h 109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8448" h="109642">
                <a:moveTo>
                  <a:pt x="98125" y="1211"/>
                </a:moveTo>
                <a:cubicBezTo>
                  <a:pt x="102888" y="-4081"/>
                  <a:pt x="53675" y="8619"/>
                  <a:pt x="37800" y="26611"/>
                </a:cubicBezTo>
                <a:cubicBezTo>
                  <a:pt x="21925" y="44603"/>
                  <a:pt x="7637" y="103869"/>
                  <a:pt x="2875" y="109161"/>
                </a:cubicBezTo>
                <a:cubicBezTo>
                  <a:pt x="-1888" y="114453"/>
                  <a:pt x="-1358" y="74765"/>
                  <a:pt x="9225" y="58361"/>
                </a:cubicBezTo>
                <a:cubicBezTo>
                  <a:pt x="19808" y="41957"/>
                  <a:pt x="93362" y="6503"/>
                  <a:pt x="98125" y="121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69" name="フリーフォーム 1868">
            <a:extLst>
              <a:ext uri="{FF2B5EF4-FFF2-40B4-BE49-F238E27FC236}">
                <a16:creationId xmlns:a16="http://schemas.microsoft.com/office/drawing/2014/main" id="{7AB879CF-0BA5-89CF-1585-8CC32FA36576}"/>
              </a:ext>
            </a:extLst>
          </p:cNvPr>
          <p:cNvSpPr/>
          <p:nvPr/>
        </p:nvSpPr>
        <p:spPr>
          <a:xfrm>
            <a:off x="831850" y="9393873"/>
            <a:ext cx="60346" cy="274013"/>
          </a:xfrm>
          <a:custGeom>
            <a:avLst/>
            <a:gdLst>
              <a:gd name="connsiteX0" fmla="*/ 38100 w 60346"/>
              <a:gd name="connsiteY0" fmla="*/ 952 h 274013"/>
              <a:gd name="connsiteX1" fmla="*/ 47625 w 60346"/>
              <a:gd name="connsiteY1" fmla="*/ 77152 h 274013"/>
              <a:gd name="connsiteX2" fmla="*/ 60325 w 60346"/>
              <a:gd name="connsiteY2" fmla="*/ 127952 h 274013"/>
              <a:gd name="connsiteX3" fmla="*/ 44450 w 60346"/>
              <a:gd name="connsiteY3" fmla="*/ 175577 h 274013"/>
              <a:gd name="connsiteX4" fmla="*/ 0 w 60346"/>
              <a:gd name="connsiteY4" fmla="*/ 274002 h 274013"/>
              <a:gd name="connsiteX5" fmla="*/ 44450 w 60346"/>
              <a:gd name="connsiteY5" fmla="*/ 169227 h 274013"/>
              <a:gd name="connsiteX6" fmla="*/ 53975 w 60346"/>
              <a:gd name="connsiteY6" fmla="*/ 134302 h 274013"/>
              <a:gd name="connsiteX7" fmla="*/ 38100 w 60346"/>
              <a:gd name="connsiteY7" fmla="*/ 952 h 2740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0346" h="274013">
                <a:moveTo>
                  <a:pt x="38100" y="952"/>
                </a:moveTo>
                <a:cubicBezTo>
                  <a:pt x="37042" y="-8573"/>
                  <a:pt x="43921" y="55985"/>
                  <a:pt x="47625" y="77152"/>
                </a:cubicBezTo>
                <a:cubicBezTo>
                  <a:pt x="51329" y="98319"/>
                  <a:pt x="60854" y="111548"/>
                  <a:pt x="60325" y="127952"/>
                </a:cubicBezTo>
                <a:cubicBezTo>
                  <a:pt x="59796" y="144356"/>
                  <a:pt x="54504" y="151235"/>
                  <a:pt x="44450" y="175577"/>
                </a:cubicBezTo>
                <a:cubicBezTo>
                  <a:pt x="34396" y="199919"/>
                  <a:pt x="0" y="275060"/>
                  <a:pt x="0" y="274002"/>
                </a:cubicBezTo>
                <a:cubicBezTo>
                  <a:pt x="0" y="272944"/>
                  <a:pt x="35454" y="192510"/>
                  <a:pt x="44450" y="169227"/>
                </a:cubicBezTo>
                <a:cubicBezTo>
                  <a:pt x="53446" y="145944"/>
                  <a:pt x="56092" y="157585"/>
                  <a:pt x="53975" y="134302"/>
                </a:cubicBezTo>
                <a:cubicBezTo>
                  <a:pt x="51858" y="111019"/>
                  <a:pt x="39158" y="10477"/>
                  <a:pt x="38100" y="95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70" name="フリーフォーム 1869">
            <a:extLst>
              <a:ext uri="{FF2B5EF4-FFF2-40B4-BE49-F238E27FC236}">
                <a16:creationId xmlns:a16="http://schemas.microsoft.com/office/drawing/2014/main" id="{70AD09D7-AA53-8FC9-3978-C6D1BC23F44C}"/>
              </a:ext>
            </a:extLst>
          </p:cNvPr>
          <p:cNvSpPr/>
          <p:nvPr/>
        </p:nvSpPr>
        <p:spPr>
          <a:xfrm>
            <a:off x="873111" y="9400572"/>
            <a:ext cx="16354" cy="116925"/>
          </a:xfrm>
          <a:custGeom>
            <a:avLst/>
            <a:gdLst>
              <a:gd name="connsiteX0" fmla="*/ 14 w 16354"/>
              <a:gd name="connsiteY0" fmla="*/ 603 h 116925"/>
              <a:gd name="connsiteX1" fmla="*/ 15889 w 16354"/>
              <a:gd name="connsiteY1" fmla="*/ 114903 h 116925"/>
              <a:gd name="connsiteX2" fmla="*/ 12714 w 16354"/>
              <a:gd name="connsiteY2" fmla="*/ 70453 h 116925"/>
              <a:gd name="connsiteX3" fmla="*/ 14 w 16354"/>
              <a:gd name="connsiteY3" fmla="*/ 603 h 116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354" h="116925">
                <a:moveTo>
                  <a:pt x="14" y="603"/>
                </a:moveTo>
                <a:cubicBezTo>
                  <a:pt x="543" y="8011"/>
                  <a:pt x="13772" y="103261"/>
                  <a:pt x="15889" y="114903"/>
                </a:cubicBezTo>
                <a:cubicBezTo>
                  <a:pt x="18006" y="126545"/>
                  <a:pt x="12185" y="84741"/>
                  <a:pt x="12714" y="70453"/>
                </a:cubicBezTo>
                <a:cubicBezTo>
                  <a:pt x="13243" y="56166"/>
                  <a:pt x="-515" y="-6805"/>
                  <a:pt x="14" y="60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71" name="フリーフォーム 1870">
            <a:extLst>
              <a:ext uri="{FF2B5EF4-FFF2-40B4-BE49-F238E27FC236}">
                <a16:creationId xmlns:a16="http://schemas.microsoft.com/office/drawing/2014/main" id="{7F206D1C-B9E5-628F-00FB-5E0A4E3F9AFD}"/>
              </a:ext>
            </a:extLst>
          </p:cNvPr>
          <p:cNvSpPr/>
          <p:nvPr/>
        </p:nvSpPr>
        <p:spPr>
          <a:xfrm>
            <a:off x="854042" y="9391623"/>
            <a:ext cx="6993" cy="120805"/>
          </a:xfrm>
          <a:custGeom>
            <a:avLst/>
            <a:gdLst>
              <a:gd name="connsiteX0" fmla="*/ 6383 w 6993"/>
              <a:gd name="connsiteY0" fmla="*/ 27 h 120805"/>
              <a:gd name="connsiteX1" fmla="*/ 6383 w 6993"/>
              <a:gd name="connsiteY1" fmla="*/ 88927 h 120805"/>
              <a:gd name="connsiteX2" fmla="*/ 3208 w 6993"/>
              <a:gd name="connsiteY2" fmla="*/ 120677 h 120805"/>
              <a:gd name="connsiteX3" fmla="*/ 33 w 6993"/>
              <a:gd name="connsiteY3" fmla="*/ 79402 h 120805"/>
              <a:gd name="connsiteX4" fmla="*/ 6383 w 6993"/>
              <a:gd name="connsiteY4" fmla="*/ 27 h 1208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993" h="120805">
                <a:moveTo>
                  <a:pt x="6383" y="27"/>
                </a:moveTo>
                <a:cubicBezTo>
                  <a:pt x="7441" y="1615"/>
                  <a:pt x="6912" y="68819"/>
                  <a:pt x="6383" y="88927"/>
                </a:cubicBezTo>
                <a:cubicBezTo>
                  <a:pt x="5854" y="109035"/>
                  <a:pt x="4266" y="122265"/>
                  <a:pt x="3208" y="120677"/>
                </a:cubicBezTo>
                <a:cubicBezTo>
                  <a:pt x="2150" y="119089"/>
                  <a:pt x="562" y="93160"/>
                  <a:pt x="33" y="79402"/>
                </a:cubicBezTo>
                <a:cubicBezTo>
                  <a:pt x="-496" y="65644"/>
                  <a:pt x="5325" y="-1561"/>
                  <a:pt x="6383" y="2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72" name="フリーフォーム 1871">
            <a:extLst>
              <a:ext uri="{FF2B5EF4-FFF2-40B4-BE49-F238E27FC236}">
                <a16:creationId xmlns:a16="http://schemas.microsoft.com/office/drawing/2014/main" id="{76DC64E2-3719-FD54-B4CD-9757E8351F32}"/>
              </a:ext>
            </a:extLst>
          </p:cNvPr>
          <p:cNvSpPr/>
          <p:nvPr/>
        </p:nvSpPr>
        <p:spPr>
          <a:xfrm>
            <a:off x="790218" y="9413780"/>
            <a:ext cx="22602" cy="283027"/>
          </a:xfrm>
          <a:custGeom>
            <a:avLst/>
            <a:gdLst>
              <a:gd name="connsiteX0" fmla="*/ 22582 w 22602"/>
              <a:gd name="connsiteY0" fmla="*/ 95 h 283027"/>
              <a:gd name="connsiteX1" fmla="*/ 3532 w 22602"/>
              <a:gd name="connsiteY1" fmla="*/ 98520 h 283027"/>
              <a:gd name="connsiteX2" fmla="*/ 3532 w 22602"/>
              <a:gd name="connsiteY2" fmla="*/ 149320 h 283027"/>
              <a:gd name="connsiteX3" fmla="*/ 9882 w 22602"/>
              <a:gd name="connsiteY3" fmla="*/ 187420 h 283027"/>
              <a:gd name="connsiteX4" fmla="*/ 13057 w 22602"/>
              <a:gd name="connsiteY4" fmla="*/ 282670 h 283027"/>
              <a:gd name="connsiteX5" fmla="*/ 357 w 22602"/>
              <a:gd name="connsiteY5" fmla="*/ 215995 h 283027"/>
              <a:gd name="connsiteX6" fmla="*/ 6707 w 22602"/>
              <a:gd name="connsiteY6" fmla="*/ 117570 h 283027"/>
              <a:gd name="connsiteX7" fmla="*/ 22582 w 22602"/>
              <a:gd name="connsiteY7" fmla="*/ 95 h 2830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2602" h="283027">
                <a:moveTo>
                  <a:pt x="22582" y="95"/>
                </a:moveTo>
                <a:cubicBezTo>
                  <a:pt x="22053" y="-3080"/>
                  <a:pt x="6707" y="73649"/>
                  <a:pt x="3532" y="98520"/>
                </a:cubicBezTo>
                <a:cubicBezTo>
                  <a:pt x="357" y="123391"/>
                  <a:pt x="2474" y="134503"/>
                  <a:pt x="3532" y="149320"/>
                </a:cubicBezTo>
                <a:cubicBezTo>
                  <a:pt x="4590" y="164137"/>
                  <a:pt x="8295" y="165195"/>
                  <a:pt x="9882" y="187420"/>
                </a:cubicBezTo>
                <a:cubicBezTo>
                  <a:pt x="11469" y="209645"/>
                  <a:pt x="14644" y="277908"/>
                  <a:pt x="13057" y="282670"/>
                </a:cubicBezTo>
                <a:cubicBezTo>
                  <a:pt x="11470" y="287432"/>
                  <a:pt x="1415" y="243512"/>
                  <a:pt x="357" y="215995"/>
                </a:cubicBezTo>
                <a:cubicBezTo>
                  <a:pt x="-701" y="188478"/>
                  <a:pt x="357" y="146674"/>
                  <a:pt x="6707" y="117570"/>
                </a:cubicBezTo>
                <a:cubicBezTo>
                  <a:pt x="13057" y="88466"/>
                  <a:pt x="23111" y="3270"/>
                  <a:pt x="22582" y="9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75" name="フリーフォーム 1874">
            <a:extLst>
              <a:ext uri="{FF2B5EF4-FFF2-40B4-BE49-F238E27FC236}">
                <a16:creationId xmlns:a16="http://schemas.microsoft.com/office/drawing/2014/main" id="{9B930F88-8765-9AE5-E263-D36F4C055C36}"/>
              </a:ext>
            </a:extLst>
          </p:cNvPr>
          <p:cNvSpPr/>
          <p:nvPr/>
        </p:nvSpPr>
        <p:spPr>
          <a:xfrm>
            <a:off x="806450" y="9530944"/>
            <a:ext cx="95419" cy="319642"/>
          </a:xfrm>
          <a:custGeom>
            <a:avLst/>
            <a:gdLst>
              <a:gd name="connsiteX0" fmla="*/ 95250 w 95419"/>
              <a:gd name="connsiteY0" fmla="*/ 406 h 319642"/>
              <a:gd name="connsiteX1" fmla="*/ 41275 w 95419"/>
              <a:gd name="connsiteY1" fmla="*/ 124231 h 319642"/>
              <a:gd name="connsiteX2" fmla="*/ 34925 w 95419"/>
              <a:gd name="connsiteY2" fmla="*/ 184556 h 319642"/>
              <a:gd name="connsiteX3" fmla="*/ 28575 w 95419"/>
              <a:gd name="connsiteY3" fmla="*/ 213131 h 319642"/>
              <a:gd name="connsiteX4" fmla="*/ 12700 w 95419"/>
              <a:gd name="connsiteY4" fmla="*/ 244881 h 319642"/>
              <a:gd name="connsiteX5" fmla="*/ 3175 w 95419"/>
              <a:gd name="connsiteY5" fmla="*/ 305206 h 319642"/>
              <a:gd name="connsiteX6" fmla="*/ 0 w 95419"/>
              <a:gd name="connsiteY6" fmla="*/ 317906 h 319642"/>
              <a:gd name="connsiteX7" fmla="*/ 3175 w 95419"/>
              <a:gd name="connsiteY7" fmla="*/ 276631 h 319642"/>
              <a:gd name="connsiteX8" fmla="*/ 19050 w 95419"/>
              <a:gd name="connsiteY8" fmla="*/ 213131 h 319642"/>
              <a:gd name="connsiteX9" fmla="*/ 25400 w 95419"/>
              <a:gd name="connsiteY9" fmla="*/ 143281 h 319642"/>
              <a:gd name="connsiteX10" fmla="*/ 57150 w 95419"/>
              <a:gd name="connsiteY10" fmla="*/ 86131 h 319642"/>
              <a:gd name="connsiteX11" fmla="*/ 95250 w 95419"/>
              <a:gd name="connsiteY11" fmla="*/ 406 h 319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95419" h="319642">
                <a:moveTo>
                  <a:pt x="95250" y="406"/>
                </a:moveTo>
                <a:cubicBezTo>
                  <a:pt x="92604" y="6756"/>
                  <a:pt x="51329" y="93539"/>
                  <a:pt x="41275" y="124231"/>
                </a:cubicBezTo>
                <a:cubicBezTo>
                  <a:pt x="31221" y="154923"/>
                  <a:pt x="37042" y="169739"/>
                  <a:pt x="34925" y="184556"/>
                </a:cubicBezTo>
                <a:cubicBezTo>
                  <a:pt x="32808" y="199373"/>
                  <a:pt x="32279" y="203077"/>
                  <a:pt x="28575" y="213131"/>
                </a:cubicBezTo>
                <a:cubicBezTo>
                  <a:pt x="24871" y="223185"/>
                  <a:pt x="16933" y="229535"/>
                  <a:pt x="12700" y="244881"/>
                </a:cubicBezTo>
                <a:cubicBezTo>
                  <a:pt x="8467" y="260227"/>
                  <a:pt x="3175" y="305206"/>
                  <a:pt x="3175" y="305206"/>
                </a:cubicBezTo>
                <a:cubicBezTo>
                  <a:pt x="1058" y="317377"/>
                  <a:pt x="0" y="322668"/>
                  <a:pt x="0" y="317906"/>
                </a:cubicBezTo>
                <a:cubicBezTo>
                  <a:pt x="0" y="313144"/>
                  <a:pt x="0" y="294094"/>
                  <a:pt x="3175" y="276631"/>
                </a:cubicBezTo>
                <a:cubicBezTo>
                  <a:pt x="6350" y="259169"/>
                  <a:pt x="15346" y="235356"/>
                  <a:pt x="19050" y="213131"/>
                </a:cubicBezTo>
                <a:cubicBezTo>
                  <a:pt x="22754" y="190906"/>
                  <a:pt x="19050" y="164448"/>
                  <a:pt x="25400" y="143281"/>
                </a:cubicBezTo>
                <a:cubicBezTo>
                  <a:pt x="31750" y="122114"/>
                  <a:pt x="45508" y="108356"/>
                  <a:pt x="57150" y="86131"/>
                </a:cubicBezTo>
                <a:cubicBezTo>
                  <a:pt x="68792" y="63906"/>
                  <a:pt x="97896" y="-5944"/>
                  <a:pt x="95250" y="40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76" name="フリーフォーム 1875">
            <a:extLst>
              <a:ext uri="{FF2B5EF4-FFF2-40B4-BE49-F238E27FC236}">
                <a16:creationId xmlns:a16="http://schemas.microsoft.com/office/drawing/2014/main" id="{9C6F467A-3E74-261F-09E0-09E930C7E713}"/>
              </a:ext>
            </a:extLst>
          </p:cNvPr>
          <p:cNvSpPr/>
          <p:nvPr/>
        </p:nvSpPr>
        <p:spPr>
          <a:xfrm>
            <a:off x="815554" y="9505877"/>
            <a:ext cx="54419" cy="178207"/>
          </a:xfrm>
          <a:custGeom>
            <a:avLst/>
            <a:gdLst>
              <a:gd name="connsiteX0" fmla="*/ 54396 w 54419"/>
              <a:gd name="connsiteY0" fmla="*/ 73 h 178207"/>
              <a:gd name="connsiteX1" fmla="*/ 13121 w 54419"/>
              <a:gd name="connsiteY1" fmla="*/ 88973 h 178207"/>
              <a:gd name="connsiteX2" fmla="*/ 13121 w 54419"/>
              <a:gd name="connsiteY2" fmla="*/ 130248 h 178207"/>
              <a:gd name="connsiteX3" fmla="*/ 421 w 54419"/>
              <a:gd name="connsiteY3" fmla="*/ 177873 h 178207"/>
              <a:gd name="connsiteX4" fmla="*/ 6771 w 54419"/>
              <a:gd name="connsiteY4" fmla="*/ 104848 h 178207"/>
              <a:gd name="connsiteX5" fmla="*/ 54396 w 54419"/>
              <a:gd name="connsiteY5" fmla="*/ 73 h 1782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4419" h="178207">
                <a:moveTo>
                  <a:pt x="54396" y="73"/>
                </a:moveTo>
                <a:cubicBezTo>
                  <a:pt x="55454" y="-2573"/>
                  <a:pt x="20000" y="67277"/>
                  <a:pt x="13121" y="88973"/>
                </a:cubicBezTo>
                <a:cubicBezTo>
                  <a:pt x="6242" y="110669"/>
                  <a:pt x="15238" y="115431"/>
                  <a:pt x="13121" y="130248"/>
                </a:cubicBezTo>
                <a:cubicBezTo>
                  <a:pt x="11004" y="145065"/>
                  <a:pt x="1479" y="182106"/>
                  <a:pt x="421" y="177873"/>
                </a:cubicBezTo>
                <a:cubicBezTo>
                  <a:pt x="-637" y="173640"/>
                  <a:pt x="-108" y="129719"/>
                  <a:pt x="6771" y="104848"/>
                </a:cubicBezTo>
                <a:cubicBezTo>
                  <a:pt x="13650" y="79977"/>
                  <a:pt x="53338" y="2719"/>
                  <a:pt x="54396" y="7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77" name="フリーフォーム 1876">
            <a:extLst>
              <a:ext uri="{FF2B5EF4-FFF2-40B4-BE49-F238E27FC236}">
                <a16:creationId xmlns:a16="http://schemas.microsoft.com/office/drawing/2014/main" id="{58FF5F2C-47E4-832B-80AA-CB371C99D6C8}"/>
              </a:ext>
            </a:extLst>
          </p:cNvPr>
          <p:cNvSpPr/>
          <p:nvPr/>
        </p:nvSpPr>
        <p:spPr>
          <a:xfrm>
            <a:off x="824442" y="9486844"/>
            <a:ext cx="58303" cy="139855"/>
          </a:xfrm>
          <a:custGeom>
            <a:avLst/>
            <a:gdLst>
              <a:gd name="connsiteX0" fmla="*/ 58208 w 58303"/>
              <a:gd name="connsiteY0" fmla="*/ 56 h 139855"/>
              <a:gd name="connsiteX1" fmla="*/ 16933 w 58303"/>
              <a:gd name="connsiteY1" fmla="*/ 79431 h 139855"/>
              <a:gd name="connsiteX2" fmla="*/ 1058 w 58303"/>
              <a:gd name="connsiteY2" fmla="*/ 139756 h 139855"/>
              <a:gd name="connsiteX3" fmla="*/ 4233 w 58303"/>
              <a:gd name="connsiteY3" fmla="*/ 92131 h 139855"/>
              <a:gd name="connsiteX4" fmla="*/ 58208 w 58303"/>
              <a:gd name="connsiteY4" fmla="*/ 56 h 1398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8303" h="139855">
                <a:moveTo>
                  <a:pt x="58208" y="56"/>
                </a:moveTo>
                <a:cubicBezTo>
                  <a:pt x="60325" y="-2061"/>
                  <a:pt x="26458" y="56148"/>
                  <a:pt x="16933" y="79431"/>
                </a:cubicBezTo>
                <a:cubicBezTo>
                  <a:pt x="7408" y="102714"/>
                  <a:pt x="3175" y="137639"/>
                  <a:pt x="1058" y="139756"/>
                </a:cubicBezTo>
                <a:cubicBezTo>
                  <a:pt x="-1059" y="141873"/>
                  <a:pt x="0" y="109593"/>
                  <a:pt x="4233" y="92131"/>
                </a:cubicBezTo>
                <a:cubicBezTo>
                  <a:pt x="8466" y="74669"/>
                  <a:pt x="56091" y="2173"/>
                  <a:pt x="58208" y="5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85" name="フリーフォーム 1884">
            <a:extLst>
              <a:ext uri="{FF2B5EF4-FFF2-40B4-BE49-F238E27FC236}">
                <a16:creationId xmlns:a16="http://schemas.microsoft.com/office/drawing/2014/main" id="{37D63943-3E2D-4F8D-27DA-8E90EBD1B2F4}"/>
              </a:ext>
            </a:extLst>
          </p:cNvPr>
          <p:cNvSpPr/>
          <p:nvPr/>
        </p:nvSpPr>
        <p:spPr>
          <a:xfrm>
            <a:off x="818289" y="9512238"/>
            <a:ext cx="74203" cy="155703"/>
          </a:xfrm>
          <a:custGeom>
            <a:avLst/>
            <a:gdLst>
              <a:gd name="connsiteX0" fmla="*/ 73886 w 74203"/>
              <a:gd name="connsiteY0" fmla="*/ 62 h 155703"/>
              <a:gd name="connsiteX1" fmla="*/ 35786 w 74203"/>
              <a:gd name="connsiteY1" fmla="*/ 76262 h 155703"/>
              <a:gd name="connsiteX2" fmla="*/ 861 w 74203"/>
              <a:gd name="connsiteY2" fmla="*/ 155637 h 155703"/>
              <a:gd name="connsiteX3" fmla="*/ 13561 w 74203"/>
              <a:gd name="connsiteY3" fmla="*/ 88962 h 155703"/>
              <a:gd name="connsiteX4" fmla="*/ 73886 w 74203"/>
              <a:gd name="connsiteY4" fmla="*/ 62 h 1557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4203" h="155703">
                <a:moveTo>
                  <a:pt x="73886" y="62"/>
                </a:moveTo>
                <a:cubicBezTo>
                  <a:pt x="77590" y="-2055"/>
                  <a:pt x="47957" y="50333"/>
                  <a:pt x="35786" y="76262"/>
                </a:cubicBezTo>
                <a:cubicBezTo>
                  <a:pt x="23615" y="102191"/>
                  <a:pt x="4565" y="153520"/>
                  <a:pt x="861" y="155637"/>
                </a:cubicBezTo>
                <a:cubicBezTo>
                  <a:pt x="-2843" y="157754"/>
                  <a:pt x="6153" y="109070"/>
                  <a:pt x="13561" y="88962"/>
                </a:cubicBezTo>
                <a:cubicBezTo>
                  <a:pt x="20969" y="68854"/>
                  <a:pt x="70182" y="2179"/>
                  <a:pt x="73886" y="6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86" name="フリーフォーム 1885">
            <a:extLst>
              <a:ext uri="{FF2B5EF4-FFF2-40B4-BE49-F238E27FC236}">
                <a16:creationId xmlns:a16="http://schemas.microsoft.com/office/drawing/2014/main" id="{079908BC-F5B4-28E5-1A64-0DF1D78291EB}"/>
              </a:ext>
            </a:extLst>
          </p:cNvPr>
          <p:cNvSpPr/>
          <p:nvPr/>
        </p:nvSpPr>
        <p:spPr>
          <a:xfrm>
            <a:off x="635336" y="9542990"/>
            <a:ext cx="212919" cy="325926"/>
          </a:xfrm>
          <a:custGeom>
            <a:avLst/>
            <a:gdLst>
              <a:gd name="connsiteX0" fmla="*/ 212389 w 212919"/>
              <a:gd name="connsiteY0" fmla="*/ 39160 h 325926"/>
              <a:gd name="connsiteX1" fmla="*/ 145714 w 212919"/>
              <a:gd name="connsiteY1" fmla="*/ 10585 h 325926"/>
              <a:gd name="connsiteX2" fmla="*/ 88564 w 212919"/>
              <a:gd name="connsiteY2" fmla="*/ 48685 h 325926"/>
              <a:gd name="connsiteX3" fmla="*/ 88564 w 212919"/>
              <a:gd name="connsiteY3" fmla="*/ 112185 h 325926"/>
              <a:gd name="connsiteX4" fmla="*/ 37764 w 212919"/>
              <a:gd name="connsiteY4" fmla="*/ 147110 h 325926"/>
              <a:gd name="connsiteX5" fmla="*/ 63164 w 212919"/>
              <a:gd name="connsiteY5" fmla="*/ 153460 h 325926"/>
              <a:gd name="connsiteX6" fmla="*/ 18714 w 212919"/>
              <a:gd name="connsiteY6" fmla="*/ 232835 h 325926"/>
              <a:gd name="connsiteX7" fmla="*/ 2839 w 212919"/>
              <a:gd name="connsiteY7" fmla="*/ 267760 h 325926"/>
              <a:gd name="connsiteX8" fmla="*/ 28239 w 212919"/>
              <a:gd name="connsiteY8" fmla="*/ 324910 h 325926"/>
              <a:gd name="connsiteX9" fmla="*/ 2839 w 212919"/>
              <a:gd name="connsiteY9" fmla="*/ 299510 h 325926"/>
              <a:gd name="connsiteX10" fmla="*/ 9189 w 212919"/>
              <a:gd name="connsiteY10" fmla="*/ 239185 h 325926"/>
              <a:gd name="connsiteX11" fmla="*/ 79039 w 212919"/>
              <a:gd name="connsiteY11" fmla="*/ 134410 h 325926"/>
              <a:gd name="connsiteX12" fmla="*/ 82214 w 212919"/>
              <a:gd name="connsiteY12" fmla="*/ 70910 h 325926"/>
              <a:gd name="connsiteX13" fmla="*/ 107614 w 212919"/>
              <a:gd name="connsiteY13" fmla="*/ 1060 h 325926"/>
              <a:gd name="connsiteX14" fmla="*/ 212389 w 212919"/>
              <a:gd name="connsiteY14" fmla="*/ 39160 h 3259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212919" h="325926">
                <a:moveTo>
                  <a:pt x="212389" y="39160"/>
                </a:moveTo>
                <a:cubicBezTo>
                  <a:pt x="218739" y="40748"/>
                  <a:pt x="166351" y="8998"/>
                  <a:pt x="145714" y="10585"/>
                </a:cubicBezTo>
                <a:cubicBezTo>
                  <a:pt x="125077" y="12172"/>
                  <a:pt x="98089" y="31752"/>
                  <a:pt x="88564" y="48685"/>
                </a:cubicBezTo>
                <a:cubicBezTo>
                  <a:pt x="79039" y="65618"/>
                  <a:pt x="97031" y="95781"/>
                  <a:pt x="88564" y="112185"/>
                </a:cubicBezTo>
                <a:cubicBezTo>
                  <a:pt x="80097" y="128589"/>
                  <a:pt x="41997" y="140231"/>
                  <a:pt x="37764" y="147110"/>
                </a:cubicBezTo>
                <a:cubicBezTo>
                  <a:pt x="33531" y="153989"/>
                  <a:pt x="66339" y="139173"/>
                  <a:pt x="63164" y="153460"/>
                </a:cubicBezTo>
                <a:cubicBezTo>
                  <a:pt x="59989" y="167747"/>
                  <a:pt x="28768" y="213785"/>
                  <a:pt x="18714" y="232835"/>
                </a:cubicBezTo>
                <a:cubicBezTo>
                  <a:pt x="8660" y="251885"/>
                  <a:pt x="1251" y="252414"/>
                  <a:pt x="2839" y="267760"/>
                </a:cubicBezTo>
                <a:cubicBezTo>
                  <a:pt x="4426" y="283106"/>
                  <a:pt x="28239" y="319618"/>
                  <a:pt x="28239" y="324910"/>
                </a:cubicBezTo>
                <a:cubicBezTo>
                  <a:pt x="28239" y="330202"/>
                  <a:pt x="6014" y="313797"/>
                  <a:pt x="2839" y="299510"/>
                </a:cubicBezTo>
                <a:cubicBezTo>
                  <a:pt x="-336" y="285223"/>
                  <a:pt x="-3511" y="266702"/>
                  <a:pt x="9189" y="239185"/>
                </a:cubicBezTo>
                <a:cubicBezTo>
                  <a:pt x="21889" y="211668"/>
                  <a:pt x="66868" y="162456"/>
                  <a:pt x="79039" y="134410"/>
                </a:cubicBezTo>
                <a:cubicBezTo>
                  <a:pt x="91210" y="106364"/>
                  <a:pt x="77451" y="93135"/>
                  <a:pt x="82214" y="70910"/>
                </a:cubicBezTo>
                <a:cubicBezTo>
                  <a:pt x="86976" y="48685"/>
                  <a:pt x="92797" y="9527"/>
                  <a:pt x="107614" y="1060"/>
                </a:cubicBezTo>
                <a:cubicBezTo>
                  <a:pt x="122431" y="-7407"/>
                  <a:pt x="206039" y="37572"/>
                  <a:pt x="212389" y="3916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87" name="フリーフォーム 1886">
            <a:extLst>
              <a:ext uri="{FF2B5EF4-FFF2-40B4-BE49-F238E27FC236}">
                <a16:creationId xmlns:a16="http://schemas.microsoft.com/office/drawing/2014/main" id="{ACE0E2ED-F863-A5A6-5DC6-217E63CA1F78}"/>
              </a:ext>
            </a:extLst>
          </p:cNvPr>
          <p:cNvSpPr/>
          <p:nvPr/>
        </p:nvSpPr>
        <p:spPr>
          <a:xfrm>
            <a:off x="733415" y="9568491"/>
            <a:ext cx="127220" cy="122157"/>
          </a:xfrm>
          <a:custGeom>
            <a:avLst/>
            <a:gdLst>
              <a:gd name="connsiteX0" fmla="*/ 127010 w 127220"/>
              <a:gd name="connsiteY0" fmla="*/ 959 h 122157"/>
              <a:gd name="connsiteX1" fmla="*/ 53985 w 127220"/>
              <a:gd name="connsiteY1" fmla="*/ 16834 h 122157"/>
              <a:gd name="connsiteX2" fmla="*/ 28585 w 127220"/>
              <a:gd name="connsiteY2" fmla="*/ 10484 h 122157"/>
              <a:gd name="connsiteX3" fmla="*/ 10 w 127220"/>
              <a:gd name="connsiteY3" fmla="*/ 39059 h 122157"/>
              <a:gd name="connsiteX4" fmla="*/ 31760 w 127220"/>
              <a:gd name="connsiteY4" fmla="*/ 54934 h 122157"/>
              <a:gd name="connsiteX5" fmla="*/ 41285 w 127220"/>
              <a:gd name="connsiteY5" fmla="*/ 121609 h 122157"/>
              <a:gd name="connsiteX6" fmla="*/ 28585 w 127220"/>
              <a:gd name="connsiteY6" fmla="*/ 13659 h 122157"/>
              <a:gd name="connsiteX7" fmla="*/ 127010 w 127220"/>
              <a:gd name="connsiteY7" fmla="*/ 959 h 1221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27220" h="122157">
                <a:moveTo>
                  <a:pt x="127010" y="959"/>
                </a:moveTo>
                <a:cubicBezTo>
                  <a:pt x="131243" y="1488"/>
                  <a:pt x="70389" y="15247"/>
                  <a:pt x="53985" y="16834"/>
                </a:cubicBezTo>
                <a:cubicBezTo>
                  <a:pt x="37581" y="18421"/>
                  <a:pt x="37581" y="6780"/>
                  <a:pt x="28585" y="10484"/>
                </a:cubicBezTo>
                <a:cubicBezTo>
                  <a:pt x="19589" y="14188"/>
                  <a:pt x="-519" y="31651"/>
                  <a:pt x="10" y="39059"/>
                </a:cubicBezTo>
                <a:cubicBezTo>
                  <a:pt x="539" y="46467"/>
                  <a:pt x="24881" y="41176"/>
                  <a:pt x="31760" y="54934"/>
                </a:cubicBezTo>
                <a:cubicBezTo>
                  <a:pt x="38639" y="68692"/>
                  <a:pt x="41814" y="128488"/>
                  <a:pt x="41285" y="121609"/>
                </a:cubicBezTo>
                <a:cubicBezTo>
                  <a:pt x="40756" y="114730"/>
                  <a:pt x="22235" y="31651"/>
                  <a:pt x="28585" y="13659"/>
                </a:cubicBezTo>
                <a:cubicBezTo>
                  <a:pt x="34935" y="-4333"/>
                  <a:pt x="122777" y="430"/>
                  <a:pt x="127010" y="95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91" name="フリーフォーム 1890">
            <a:extLst>
              <a:ext uri="{FF2B5EF4-FFF2-40B4-BE49-F238E27FC236}">
                <a16:creationId xmlns:a16="http://schemas.microsoft.com/office/drawing/2014/main" id="{ADDFE8DF-0A69-A6D5-1DC1-29FAD0CA349F}"/>
              </a:ext>
            </a:extLst>
          </p:cNvPr>
          <p:cNvSpPr/>
          <p:nvPr/>
        </p:nvSpPr>
        <p:spPr>
          <a:xfrm>
            <a:off x="669851" y="9591498"/>
            <a:ext cx="105016" cy="292277"/>
          </a:xfrm>
          <a:custGeom>
            <a:avLst/>
            <a:gdLst>
              <a:gd name="connsiteX0" fmla="*/ 76274 w 105016"/>
              <a:gd name="connsiteY0" fmla="*/ 177 h 292277"/>
              <a:gd name="connsiteX1" fmla="*/ 95324 w 105016"/>
              <a:gd name="connsiteY1" fmla="*/ 76377 h 292277"/>
              <a:gd name="connsiteX2" fmla="*/ 44524 w 105016"/>
              <a:gd name="connsiteY2" fmla="*/ 130352 h 292277"/>
              <a:gd name="connsiteX3" fmla="*/ 19124 w 105016"/>
              <a:gd name="connsiteY3" fmla="*/ 181152 h 292277"/>
              <a:gd name="connsiteX4" fmla="*/ 74 w 105016"/>
              <a:gd name="connsiteY4" fmla="*/ 292277 h 292277"/>
              <a:gd name="connsiteX5" fmla="*/ 12774 w 105016"/>
              <a:gd name="connsiteY5" fmla="*/ 181152 h 292277"/>
              <a:gd name="connsiteX6" fmla="*/ 19124 w 105016"/>
              <a:gd name="connsiteY6" fmla="*/ 155752 h 292277"/>
              <a:gd name="connsiteX7" fmla="*/ 82624 w 105016"/>
              <a:gd name="connsiteY7" fmla="*/ 104952 h 292277"/>
              <a:gd name="connsiteX8" fmla="*/ 104849 w 105016"/>
              <a:gd name="connsiteY8" fmla="*/ 57327 h 292277"/>
              <a:gd name="connsiteX9" fmla="*/ 76274 w 105016"/>
              <a:gd name="connsiteY9" fmla="*/ 177 h 2922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05016" h="292277">
                <a:moveTo>
                  <a:pt x="76274" y="177"/>
                </a:moveTo>
                <a:cubicBezTo>
                  <a:pt x="74687" y="3352"/>
                  <a:pt x="100616" y="54681"/>
                  <a:pt x="95324" y="76377"/>
                </a:cubicBezTo>
                <a:cubicBezTo>
                  <a:pt x="90032" y="98073"/>
                  <a:pt x="57224" y="112890"/>
                  <a:pt x="44524" y="130352"/>
                </a:cubicBezTo>
                <a:cubicBezTo>
                  <a:pt x="31824" y="147815"/>
                  <a:pt x="26532" y="154165"/>
                  <a:pt x="19124" y="181152"/>
                </a:cubicBezTo>
                <a:cubicBezTo>
                  <a:pt x="11716" y="208139"/>
                  <a:pt x="1132" y="292277"/>
                  <a:pt x="74" y="292277"/>
                </a:cubicBezTo>
                <a:cubicBezTo>
                  <a:pt x="-984" y="292277"/>
                  <a:pt x="9599" y="203906"/>
                  <a:pt x="12774" y="181152"/>
                </a:cubicBezTo>
                <a:cubicBezTo>
                  <a:pt x="15949" y="158398"/>
                  <a:pt x="7482" y="168452"/>
                  <a:pt x="19124" y="155752"/>
                </a:cubicBezTo>
                <a:cubicBezTo>
                  <a:pt x="30766" y="143052"/>
                  <a:pt x="68336" y="121356"/>
                  <a:pt x="82624" y="104952"/>
                </a:cubicBezTo>
                <a:cubicBezTo>
                  <a:pt x="96912" y="88548"/>
                  <a:pt x="102203" y="77435"/>
                  <a:pt x="104849" y="57327"/>
                </a:cubicBezTo>
                <a:cubicBezTo>
                  <a:pt x="107495" y="37219"/>
                  <a:pt x="77861" y="-2998"/>
                  <a:pt x="76274" y="17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92" name="フリーフォーム 1891">
            <a:extLst>
              <a:ext uri="{FF2B5EF4-FFF2-40B4-BE49-F238E27FC236}">
                <a16:creationId xmlns:a16="http://schemas.microsoft.com/office/drawing/2014/main" id="{64397DE8-6EC1-3274-1624-C21C78793F3B}"/>
              </a:ext>
            </a:extLst>
          </p:cNvPr>
          <p:cNvSpPr/>
          <p:nvPr/>
        </p:nvSpPr>
        <p:spPr>
          <a:xfrm>
            <a:off x="732696" y="9689661"/>
            <a:ext cx="102329" cy="143314"/>
          </a:xfrm>
          <a:custGeom>
            <a:avLst/>
            <a:gdLst>
              <a:gd name="connsiteX0" fmla="*/ 102329 w 102329"/>
              <a:gd name="connsiteY0" fmla="*/ 3614 h 143314"/>
              <a:gd name="connsiteX1" fmla="*/ 29304 w 102329"/>
              <a:gd name="connsiteY1" fmla="*/ 25839 h 143314"/>
              <a:gd name="connsiteX2" fmla="*/ 13429 w 102329"/>
              <a:gd name="connsiteY2" fmla="*/ 70289 h 143314"/>
              <a:gd name="connsiteX3" fmla="*/ 13429 w 102329"/>
              <a:gd name="connsiteY3" fmla="*/ 98864 h 143314"/>
              <a:gd name="connsiteX4" fmla="*/ 29304 w 102329"/>
              <a:gd name="connsiteY4" fmla="*/ 143314 h 143314"/>
              <a:gd name="connsiteX5" fmla="*/ 729 w 102329"/>
              <a:gd name="connsiteY5" fmla="*/ 98864 h 143314"/>
              <a:gd name="connsiteX6" fmla="*/ 10254 w 102329"/>
              <a:gd name="connsiteY6" fmla="*/ 41714 h 143314"/>
              <a:gd name="connsiteX7" fmla="*/ 29304 w 102329"/>
              <a:gd name="connsiteY7" fmla="*/ 3614 h 143314"/>
              <a:gd name="connsiteX8" fmla="*/ 102329 w 102329"/>
              <a:gd name="connsiteY8" fmla="*/ 3614 h 1433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02329" h="143314">
                <a:moveTo>
                  <a:pt x="102329" y="3614"/>
                </a:moveTo>
                <a:cubicBezTo>
                  <a:pt x="102329" y="7318"/>
                  <a:pt x="44120" y="14727"/>
                  <a:pt x="29304" y="25839"/>
                </a:cubicBezTo>
                <a:cubicBezTo>
                  <a:pt x="14488" y="36951"/>
                  <a:pt x="16075" y="58118"/>
                  <a:pt x="13429" y="70289"/>
                </a:cubicBezTo>
                <a:cubicBezTo>
                  <a:pt x="10783" y="82460"/>
                  <a:pt x="10783" y="86693"/>
                  <a:pt x="13429" y="98864"/>
                </a:cubicBezTo>
                <a:cubicBezTo>
                  <a:pt x="16075" y="111035"/>
                  <a:pt x="31421" y="143314"/>
                  <a:pt x="29304" y="143314"/>
                </a:cubicBezTo>
                <a:cubicBezTo>
                  <a:pt x="27187" y="143314"/>
                  <a:pt x="3904" y="115797"/>
                  <a:pt x="729" y="98864"/>
                </a:cubicBezTo>
                <a:cubicBezTo>
                  <a:pt x="-2446" y="81931"/>
                  <a:pt x="5492" y="57589"/>
                  <a:pt x="10254" y="41714"/>
                </a:cubicBezTo>
                <a:cubicBezTo>
                  <a:pt x="15016" y="25839"/>
                  <a:pt x="21367" y="9435"/>
                  <a:pt x="29304" y="3614"/>
                </a:cubicBezTo>
                <a:cubicBezTo>
                  <a:pt x="37241" y="-2207"/>
                  <a:pt x="102329" y="-90"/>
                  <a:pt x="102329" y="361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93" name="フリーフォーム 1892">
            <a:extLst>
              <a:ext uri="{FF2B5EF4-FFF2-40B4-BE49-F238E27FC236}">
                <a16:creationId xmlns:a16="http://schemas.microsoft.com/office/drawing/2014/main" id="{0D3A05BA-E1E8-5D83-55C9-2411E2B93B72}"/>
              </a:ext>
            </a:extLst>
          </p:cNvPr>
          <p:cNvSpPr/>
          <p:nvPr/>
        </p:nvSpPr>
        <p:spPr>
          <a:xfrm>
            <a:off x="688847" y="9772648"/>
            <a:ext cx="58477" cy="241619"/>
          </a:xfrm>
          <a:custGeom>
            <a:avLst/>
            <a:gdLst>
              <a:gd name="connsiteX0" fmla="*/ 128 w 58477"/>
              <a:gd name="connsiteY0" fmla="*/ 2 h 241619"/>
              <a:gd name="connsiteX1" fmla="*/ 54103 w 58477"/>
              <a:gd name="connsiteY1" fmla="*/ 95252 h 241619"/>
              <a:gd name="connsiteX2" fmla="*/ 54103 w 58477"/>
              <a:gd name="connsiteY2" fmla="*/ 133352 h 241619"/>
              <a:gd name="connsiteX3" fmla="*/ 44578 w 58477"/>
              <a:gd name="connsiteY3" fmla="*/ 177802 h 241619"/>
              <a:gd name="connsiteX4" fmla="*/ 38228 w 58477"/>
              <a:gd name="connsiteY4" fmla="*/ 241302 h 241619"/>
              <a:gd name="connsiteX5" fmla="*/ 25528 w 58477"/>
              <a:gd name="connsiteY5" fmla="*/ 200027 h 241619"/>
              <a:gd name="connsiteX6" fmla="*/ 31878 w 58477"/>
              <a:gd name="connsiteY6" fmla="*/ 149227 h 241619"/>
              <a:gd name="connsiteX7" fmla="*/ 38228 w 58477"/>
              <a:gd name="connsiteY7" fmla="*/ 98427 h 241619"/>
              <a:gd name="connsiteX8" fmla="*/ 128 w 58477"/>
              <a:gd name="connsiteY8" fmla="*/ 2 h 2416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8477" h="241619">
                <a:moveTo>
                  <a:pt x="128" y="2"/>
                </a:moveTo>
                <a:cubicBezTo>
                  <a:pt x="2774" y="-527"/>
                  <a:pt x="45107" y="73027"/>
                  <a:pt x="54103" y="95252"/>
                </a:cubicBezTo>
                <a:cubicBezTo>
                  <a:pt x="63099" y="117477"/>
                  <a:pt x="55690" y="119594"/>
                  <a:pt x="54103" y="133352"/>
                </a:cubicBezTo>
                <a:cubicBezTo>
                  <a:pt x="52516" y="147110"/>
                  <a:pt x="47224" y="159810"/>
                  <a:pt x="44578" y="177802"/>
                </a:cubicBezTo>
                <a:cubicBezTo>
                  <a:pt x="41932" y="195794"/>
                  <a:pt x="41403" y="237598"/>
                  <a:pt x="38228" y="241302"/>
                </a:cubicBezTo>
                <a:cubicBezTo>
                  <a:pt x="35053" y="245006"/>
                  <a:pt x="26586" y="215373"/>
                  <a:pt x="25528" y="200027"/>
                </a:cubicBezTo>
                <a:cubicBezTo>
                  <a:pt x="24470" y="184681"/>
                  <a:pt x="31878" y="149227"/>
                  <a:pt x="31878" y="149227"/>
                </a:cubicBezTo>
                <a:cubicBezTo>
                  <a:pt x="33995" y="132294"/>
                  <a:pt x="39815" y="120123"/>
                  <a:pt x="38228" y="98427"/>
                </a:cubicBezTo>
                <a:cubicBezTo>
                  <a:pt x="36641" y="76731"/>
                  <a:pt x="-2518" y="531"/>
                  <a:pt x="128" y="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14" name="フリーフォーム 1913">
            <a:extLst>
              <a:ext uri="{FF2B5EF4-FFF2-40B4-BE49-F238E27FC236}">
                <a16:creationId xmlns:a16="http://schemas.microsoft.com/office/drawing/2014/main" id="{8B800C97-F6DA-A0BC-3FBF-315A544D89C1}"/>
              </a:ext>
            </a:extLst>
          </p:cNvPr>
          <p:cNvSpPr/>
          <p:nvPr/>
        </p:nvSpPr>
        <p:spPr>
          <a:xfrm>
            <a:off x="739744" y="9711022"/>
            <a:ext cx="70511" cy="176160"/>
          </a:xfrm>
          <a:custGeom>
            <a:avLst/>
            <a:gdLst>
              <a:gd name="connsiteX0" fmla="*/ 31 w 70511"/>
              <a:gd name="connsiteY0" fmla="*/ 175928 h 176160"/>
              <a:gd name="connsiteX1" fmla="*/ 38131 w 70511"/>
              <a:gd name="connsiteY1" fmla="*/ 90203 h 176160"/>
              <a:gd name="connsiteX2" fmla="*/ 31781 w 70511"/>
              <a:gd name="connsiteY2" fmla="*/ 52103 h 176160"/>
              <a:gd name="connsiteX3" fmla="*/ 38131 w 70511"/>
              <a:gd name="connsiteY3" fmla="*/ 10828 h 176160"/>
              <a:gd name="connsiteX4" fmla="*/ 69881 w 70511"/>
              <a:gd name="connsiteY4" fmla="*/ 4478 h 176160"/>
              <a:gd name="connsiteX5" fmla="*/ 57181 w 70511"/>
              <a:gd name="connsiteY5" fmla="*/ 4478 h 176160"/>
              <a:gd name="connsiteX6" fmla="*/ 31781 w 70511"/>
              <a:gd name="connsiteY6" fmla="*/ 61628 h 176160"/>
              <a:gd name="connsiteX7" fmla="*/ 31 w 70511"/>
              <a:gd name="connsiteY7" fmla="*/ 175928 h 1761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0511" h="176160">
                <a:moveTo>
                  <a:pt x="31" y="175928"/>
                </a:moveTo>
                <a:cubicBezTo>
                  <a:pt x="1089" y="180690"/>
                  <a:pt x="32839" y="110840"/>
                  <a:pt x="38131" y="90203"/>
                </a:cubicBezTo>
                <a:cubicBezTo>
                  <a:pt x="43423" y="69566"/>
                  <a:pt x="31781" y="65332"/>
                  <a:pt x="31781" y="52103"/>
                </a:cubicBezTo>
                <a:cubicBezTo>
                  <a:pt x="31781" y="38874"/>
                  <a:pt x="31781" y="18765"/>
                  <a:pt x="38131" y="10828"/>
                </a:cubicBezTo>
                <a:cubicBezTo>
                  <a:pt x="44481" y="2891"/>
                  <a:pt x="69881" y="4478"/>
                  <a:pt x="69881" y="4478"/>
                </a:cubicBezTo>
                <a:cubicBezTo>
                  <a:pt x="73056" y="3420"/>
                  <a:pt x="63531" y="-5047"/>
                  <a:pt x="57181" y="4478"/>
                </a:cubicBezTo>
                <a:cubicBezTo>
                  <a:pt x="50831" y="14003"/>
                  <a:pt x="38660" y="38345"/>
                  <a:pt x="31781" y="61628"/>
                </a:cubicBezTo>
                <a:cubicBezTo>
                  <a:pt x="24902" y="84911"/>
                  <a:pt x="-1027" y="171166"/>
                  <a:pt x="31" y="17592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15" name="フリーフォーム 1914">
            <a:extLst>
              <a:ext uri="{FF2B5EF4-FFF2-40B4-BE49-F238E27FC236}">
                <a16:creationId xmlns:a16="http://schemas.microsoft.com/office/drawing/2014/main" id="{BDB10905-BA23-A8D5-E010-1E0F697C1C5C}"/>
              </a:ext>
            </a:extLst>
          </p:cNvPr>
          <p:cNvSpPr/>
          <p:nvPr/>
        </p:nvSpPr>
        <p:spPr>
          <a:xfrm>
            <a:off x="637376" y="9928021"/>
            <a:ext cx="58528" cy="174958"/>
          </a:xfrm>
          <a:custGeom>
            <a:avLst/>
            <a:gdLst>
              <a:gd name="connsiteX0" fmla="*/ 35724 w 58528"/>
              <a:gd name="connsiteY0" fmla="*/ 204 h 174958"/>
              <a:gd name="connsiteX1" fmla="*/ 13499 w 58528"/>
              <a:gd name="connsiteY1" fmla="*/ 98629 h 174958"/>
              <a:gd name="connsiteX2" fmla="*/ 29374 w 58528"/>
              <a:gd name="connsiteY2" fmla="*/ 139904 h 174958"/>
              <a:gd name="connsiteX3" fmla="*/ 57949 w 58528"/>
              <a:gd name="connsiteY3" fmla="*/ 174829 h 174958"/>
              <a:gd name="connsiteX4" fmla="*/ 799 w 58528"/>
              <a:gd name="connsiteY4" fmla="*/ 127204 h 174958"/>
              <a:gd name="connsiteX5" fmla="*/ 35724 w 58528"/>
              <a:gd name="connsiteY5" fmla="*/ 204 h 1749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528" h="174958">
                <a:moveTo>
                  <a:pt x="35724" y="204"/>
                </a:moveTo>
                <a:cubicBezTo>
                  <a:pt x="37841" y="-4558"/>
                  <a:pt x="14557" y="75346"/>
                  <a:pt x="13499" y="98629"/>
                </a:cubicBezTo>
                <a:cubicBezTo>
                  <a:pt x="12441" y="121912"/>
                  <a:pt x="21966" y="127204"/>
                  <a:pt x="29374" y="139904"/>
                </a:cubicBezTo>
                <a:cubicBezTo>
                  <a:pt x="36782" y="152604"/>
                  <a:pt x="62711" y="176946"/>
                  <a:pt x="57949" y="174829"/>
                </a:cubicBezTo>
                <a:cubicBezTo>
                  <a:pt x="53187" y="172712"/>
                  <a:pt x="7678" y="148900"/>
                  <a:pt x="799" y="127204"/>
                </a:cubicBezTo>
                <a:cubicBezTo>
                  <a:pt x="-6080" y="105508"/>
                  <a:pt x="33607" y="4966"/>
                  <a:pt x="35724" y="20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16" name="フリーフォーム 1915">
            <a:extLst>
              <a:ext uri="{FF2B5EF4-FFF2-40B4-BE49-F238E27FC236}">
                <a16:creationId xmlns:a16="http://schemas.microsoft.com/office/drawing/2014/main" id="{D1BBEBFE-2C60-B98F-983A-46D31A438362}"/>
              </a:ext>
            </a:extLst>
          </p:cNvPr>
          <p:cNvSpPr/>
          <p:nvPr/>
        </p:nvSpPr>
        <p:spPr>
          <a:xfrm>
            <a:off x="714327" y="9826581"/>
            <a:ext cx="112655" cy="88947"/>
          </a:xfrm>
          <a:custGeom>
            <a:avLst/>
            <a:gdLst>
              <a:gd name="connsiteX0" fmla="*/ 48 w 112655"/>
              <a:gd name="connsiteY0" fmla="*/ 88944 h 88947"/>
              <a:gd name="connsiteX1" fmla="*/ 95298 w 112655"/>
              <a:gd name="connsiteY1" fmla="*/ 34969 h 88947"/>
              <a:gd name="connsiteX2" fmla="*/ 111173 w 112655"/>
              <a:gd name="connsiteY2" fmla="*/ 31794 h 88947"/>
              <a:gd name="connsiteX3" fmla="*/ 76248 w 112655"/>
              <a:gd name="connsiteY3" fmla="*/ 38144 h 88947"/>
              <a:gd name="connsiteX4" fmla="*/ 107998 w 112655"/>
              <a:gd name="connsiteY4" fmla="*/ 44 h 88947"/>
              <a:gd name="connsiteX5" fmla="*/ 82598 w 112655"/>
              <a:gd name="connsiteY5" fmla="*/ 31794 h 88947"/>
              <a:gd name="connsiteX6" fmla="*/ 48 w 112655"/>
              <a:gd name="connsiteY6" fmla="*/ 88944 h 889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12655" h="88947">
                <a:moveTo>
                  <a:pt x="48" y="88944"/>
                </a:moveTo>
                <a:cubicBezTo>
                  <a:pt x="2165" y="89473"/>
                  <a:pt x="95298" y="34969"/>
                  <a:pt x="95298" y="34969"/>
                </a:cubicBezTo>
                <a:cubicBezTo>
                  <a:pt x="113819" y="25444"/>
                  <a:pt x="114348" y="31265"/>
                  <a:pt x="111173" y="31794"/>
                </a:cubicBezTo>
                <a:cubicBezTo>
                  <a:pt x="107998" y="32323"/>
                  <a:pt x="76777" y="43436"/>
                  <a:pt x="76248" y="38144"/>
                </a:cubicBezTo>
                <a:cubicBezTo>
                  <a:pt x="75719" y="32852"/>
                  <a:pt x="106940" y="1102"/>
                  <a:pt x="107998" y="44"/>
                </a:cubicBezTo>
                <a:cubicBezTo>
                  <a:pt x="109056" y="-1014"/>
                  <a:pt x="99531" y="16977"/>
                  <a:pt x="82598" y="31794"/>
                </a:cubicBezTo>
                <a:cubicBezTo>
                  <a:pt x="65665" y="46611"/>
                  <a:pt x="-2069" y="88415"/>
                  <a:pt x="48" y="8894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17" name="フリーフォーム 1916">
            <a:extLst>
              <a:ext uri="{FF2B5EF4-FFF2-40B4-BE49-F238E27FC236}">
                <a16:creationId xmlns:a16="http://schemas.microsoft.com/office/drawing/2014/main" id="{FC9E1906-23B5-8015-9615-9A523EFF749B}"/>
              </a:ext>
            </a:extLst>
          </p:cNvPr>
          <p:cNvSpPr/>
          <p:nvPr/>
        </p:nvSpPr>
        <p:spPr>
          <a:xfrm>
            <a:off x="737506" y="9819982"/>
            <a:ext cx="85405" cy="200323"/>
          </a:xfrm>
          <a:custGeom>
            <a:avLst/>
            <a:gdLst>
              <a:gd name="connsiteX0" fmla="*/ 84819 w 85405"/>
              <a:gd name="connsiteY0" fmla="*/ 293 h 200323"/>
              <a:gd name="connsiteX1" fmla="*/ 40369 w 85405"/>
              <a:gd name="connsiteY1" fmla="*/ 98718 h 200323"/>
              <a:gd name="connsiteX2" fmla="*/ 18144 w 85405"/>
              <a:gd name="connsiteY2" fmla="*/ 130468 h 200323"/>
              <a:gd name="connsiteX3" fmla="*/ 5444 w 85405"/>
              <a:gd name="connsiteY3" fmla="*/ 200318 h 200323"/>
              <a:gd name="connsiteX4" fmla="*/ 5444 w 85405"/>
              <a:gd name="connsiteY4" fmla="*/ 133643 h 200323"/>
              <a:gd name="connsiteX5" fmla="*/ 84819 w 85405"/>
              <a:gd name="connsiteY5" fmla="*/ 293 h 2003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5405" h="200323">
                <a:moveTo>
                  <a:pt x="84819" y="293"/>
                </a:moveTo>
                <a:cubicBezTo>
                  <a:pt x="90640" y="-5528"/>
                  <a:pt x="51481" y="77022"/>
                  <a:pt x="40369" y="98718"/>
                </a:cubicBezTo>
                <a:cubicBezTo>
                  <a:pt x="29257" y="120414"/>
                  <a:pt x="23965" y="113535"/>
                  <a:pt x="18144" y="130468"/>
                </a:cubicBezTo>
                <a:cubicBezTo>
                  <a:pt x="12323" y="147401"/>
                  <a:pt x="7561" y="199789"/>
                  <a:pt x="5444" y="200318"/>
                </a:cubicBezTo>
                <a:cubicBezTo>
                  <a:pt x="3327" y="200847"/>
                  <a:pt x="-5669" y="161689"/>
                  <a:pt x="5444" y="133643"/>
                </a:cubicBezTo>
                <a:cubicBezTo>
                  <a:pt x="16556" y="105597"/>
                  <a:pt x="78998" y="6114"/>
                  <a:pt x="84819" y="29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18" name="フリーフォーム 1917">
            <a:extLst>
              <a:ext uri="{FF2B5EF4-FFF2-40B4-BE49-F238E27FC236}">
                <a16:creationId xmlns:a16="http://schemas.microsoft.com/office/drawing/2014/main" id="{A2EB19FD-6E9D-99B0-6F03-708D0EC1D27C}"/>
              </a:ext>
            </a:extLst>
          </p:cNvPr>
          <p:cNvSpPr/>
          <p:nvPr/>
        </p:nvSpPr>
        <p:spPr>
          <a:xfrm>
            <a:off x="692114" y="9908871"/>
            <a:ext cx="31818" cy="134347"/>
          </a:xfrm>
          <a:custGeom>
            <a:avLst/>
            <a:gdLst>
              <a:gd name="connsiteX0" fmla="*/ 22261 w 31818"/>
              <a:gd name="connsiteY0" fmla="*/ 304 h 134347"/>
              <a:gd name="connsiteX1" fmla="*/ 6386 w 31818"/>
              <a:gd name="connsiteY1" fmla="*/ 70154 h 134347"/>
              <a:gd name="connsiteX2" fmla="*/ 31786 w 31818"/>
              <a:gd name="connsiteY2" fmla="*/ 133654 h 134347"/>
              <a:gd name="connsiteX3" fmla="*/ 36 w 31818"/>
              <a:gd name="connsiteY3" fmla="*/ 98729 h 134347"/>
              <a:gd name="connsiteX4" fmla="*/ 22261 w 31818"/>
              <a:gd name="connsiteY4" fmla="*/ 304 h 1343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818" h="134347">
                <a:moveTo>
                  <a:pt x="22261" y="304"/>
                </a:moveTo>
                <a:cubicBezTo>
                  <a:pt x="23319" y="-4458"/>
                  <a:pt x="4799" y="47929"/>
                  <a:pt x="6386" y="70154"/>
                </a:cubicBezTo>
                <a:cubicBezTo>
                  <a:pt x="7973" y="92379"/>
                  <a:pt x="32844" y="128892"/>
                  <a:pt x="31786" y="133654"/>
                </a:cubicBezTo>
                <a:cubicBezTo>
                  <a:pt x="30728" y="138416"/>
                  <a:pt x="1094" y="117779"/>
                  <a:pt x="36" y="98729"/>
                </a:cubicBezTo>
                <a:cubicBezTo>
                  <a:pt x="-1022" y="79679"/>
                  <a:pt x="21203" y="5066"/>
                  <a:pt x="22261" y="30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19" name="フリーフォーム 1918">
            <a:extLst>
              <a:ext uri="{FF2B5EF4-FFF2-40B4-BE49-F238E27FC236}">
                <a16:creationId xmlns:a16="http://schemas.microsoft.com/office/drawing/2014/main" id="{240E99D6-B246-1A03-6112-0B1FD54B86A1}"/>
              </a:ext>
            </a:extLst>
          </p:cNvPr>
          <p:cNvSpPr/>
          <p:nvPr/>
        </p:nvSpPr>
        <p:spPr>
          <a:xfrm>
            <a:off x="641346" y="10006771"/>
            <a:ext cx="82567" cy="51693"/>
          </a:xfrm>
          <a:custGeom>
            <a:avLst/>
            <a:gdLst>
              <a:gd name="connsiteX0" fmla="*/ 4 w 82567"/>
              <a:gd name="connsiteY0" fmla="*/ 829 h 51693"/>
              <a:gd name="connsiteX1" fmla="*/ 57154 w 82567"/>
              <a:gd name="connsiteY1" fmla="*/ 16704 h 51693"/>
              <a:gd name="connsiteX2" fmla="*/ 82554 w 82567"/>
              <a:gd name="connsiteY2" fmla="*/ 51629 h 51693"/>
              <a:gd name="connsiteX3" fmla="*/ 60329 w 82567"/>
              <a:gd name="connsiteY3" fmla="*/ 7179 h 51693"/>
              <a:gd name="connsiteX4" fmla="*/ 4 w 82567"/>
              <a:gd name="connsiteY4" fmla="*/ 829 h 516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2567" h="51693">
                <a:moveTo>
                  <a:pt x="4" y="829"/>
                </a:moveTo>
                <a:cubicBezTo>
                  <a:pt x="-525" y="2416"/>
                  <a:pt x="43396" y="8237"/>
                  <a:pt x="57154" y="16704"/>
                </a:cubicBezTo>
                <a:cubicBezTo>
                  <a:pt x="70912" y="25171"/>
                  <a:pt x="82025" y="53216"/>
                  <a:pt x="82554" y="51629"/>
                </a:cubicBezTo>
                <a:cubicBezTo>
                  <a:pt x="83083" y="50042"/>
                  <a:pt x="68266" y="15116"/>
                  <a:pt x="60329" y="7179"/>
                </a:cubicBezTo>
                <a:cubicBezTo>
                  <a:pt x="52392" y="-758"/>
                  <a:pt x="533" y="-758"/>
                  <a:pt x="4" y="82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22" name="フリーフォーム 1521">
            <a:extLst>
              <a:ext uri="{FF2B5EF4-FFF2-40B4-BE49-F238E27FC236}">
                <a16:creationId xmlns:a16="http://schemas.microsoft.com/office/drawing/2014/main" id="{29F20009-37BC-7D75-C263-F947788539C0}"/>
              </a:ext>
            </a:extLst>
          </p:cNvPr>
          <p:cNvSpPr/>
          <p:nvPr/>
        </p:nvSpPr>
        <p:spPr>
          <a:xfrm>
            <a:off x="631687" y="9851946"/>
            <a:ext cx="57288" cy="181902"/>
          </a:xfrm>
          <a:custGeom>
            <a:avLst/>
            <a:gdLst>
              <a:gd name="connsiteX0" fmla="*/ 57288 w 57288"/>
              <a:gd name="connsiteY0" fmla="*/ 79 h 181902"/>
              <a:gd name="connsiteX1" fmla="*/ 12838 w 57288"/>
              <a:gd name="connsiteY1" fmla="*/ 50879 h 181902"/>
              <a:gd name="connsiteX2" fmla="*/ 6488 w 57288"/>
              <a:gd name="connsiteY2" fmla="*/ 181054 h 181902"/>
              <a:gd name="connsiteX3" fmla="*/ 138 w 57288"/>
              <a:gd name="connsiteY3" fmla="*/ 104854 h 181902"/>
              <a:gd name="connsiteX4" fmla="*/ 12838 w 57288"/>
              <a:gd name="connsiteY4" fmla="*/ 60404 h 181902"/>
              <a:gd name="connsiteX5" fmla="*/ 57288 w 57288"/>
              <a:gd name="connsiteY5" fmla="*/ 79 h 1819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288" h="181902">
                <a:moveTo>
                  <a:pt x="57288" y="79"/>
                </a:moveTo>
                <a:cubicBezTo>
                  <a:pt x="57288" y="-1508"/>
                  <a:pt x="21305" y="20717"/>
                  <a:pt x="12838" y="50879"/>
                </a:cubicBezTo>
                <a:cubicBezTo>
                  <a:pt x="4371" y="81042"/>
                  <a:pt x="8605" y="172058"/>
                  <a:pt x="6488" y="181054"/>
                </a:cubicBezTo>
                <a:cubicBezTo>
                  <a:pt x="4371" y="190050"/>
                  <a:pt x="-920" y="124962"/>
                  <a:pt x="138" y="104854"/>
                </a:cubicBezTo>
                <a:cubicBezTo>
                  <a:pt x="1196" y="84746"/>
                  <a:pt x="4900" y="74162"/>
                  <a:pt x="12838" y="60404"/>
                </a:cubicBezTo>
                <a:cubicBezTo>
                  <a:pt x="20775" y="46646"/>
                  <a:pt x="57288" y="1666"/>
                  <a:pt x="57288" y="7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23" name="フリーフォーム 1522">
            <a:extLst>
              <a:ext uri="{FF2B5EF4-FFF2-40B4-BE49-F238E27FC236}">
                <a16:creationId xmlns:a16="http://schemas.microsoft.com/office/drawing/2014/main" id="{2C934C3F-DBE3-3F59-8212-17A6C18A6815}"/>
              </a:ext>
            </a:extLst>
          </p:cNvPr>
          <p:cNvSpPr/>
          <p:nvPr/>
        </p:nvSpPr>
        <p:spPr>
          <a:xfrm>
            <a:off x="806450" y="9807575"/>
            <a:ext cx="23226" cy="238125"/>
          </a:xfrm>
          <a:custGeom>
            <a:avLst/>
            <a:gdLst>
              <a:gd name="connsiteX0" fmla="*/ 0 w 23226"/>
              <a:gd name="connsiteY0" fmla="*/ 0 h 238125"/>
              <a:gd name="connsiteX1" fmla="*/ 22225 w 23226"/>
              <a:gd name="connsiteY1" fmla="*/ 123825 h 238125"/>
              <a:gd name="connsiteX2" fmla="*/ 19050 w 23226"/>
              <a:gd name="connsiteY2" fmla="*/ 177800 h 238125"/>
              <a:gd name="connsiteX3" fmla="*/ 15875 w 23226"/>
              <a:gd name="connsiteY3" fmla="*/ 238125 h 238125"/>
              <a:gd name="connsiteX4" fmla="*/ 15875 w 23226"/>
              <a:gd name="connsiteY4" fmla="*/ 180975 h 238125"/>
              <a:gd name="connsiteX5" fmla="*/ 0 w 23226"/>
              <a:gd name="connsiteY5" fmla="*/ 0 h 238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3226" h="238125">
                <a:moveTo>
                  <a:pt x="0" y="0"/>
                </a:moveTo>
                <a:cubicBezTo>
                  <a:pt x="9525" y="47096"/>
                  <a:pt x="19050" y="94192"/>
                  <a:pt x="22225" y="123825"/>
                </a:cubicBezTo>
                <a:cubicBezTo>
                  <a:pt x="25400" y="153458"/>
                  <a:pt x="20108" y="158750"/>
                  <a:pt x="19050" y="177800"/>
                </a:cubicBezTo>
                <a:cubicBezTo>
                  <a:pt x="17992" y="196850"/>
                  <a:pt x="16404" y="237596"/>
                  <a:pt x="15875" y="238125"/>
                </a:cubicBezTo>
                <a:lnTo>
                  <a:pt x="15875" y="180975"/>
                </a:lnTo>
                <a:lnTo>
                  <a:pt x="0" y="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05" name="フリーフォーム 1704">
            <a:extLst>
              <a:ext uri="{FF2B5EF4-FFF2-40B4-BE49-F238E27FC236}">
                <a16:creationId xmlns:a16="http://schemas.microsoft.com/office/drawing/2014/main" id="{D7935B88-813D-C0DE-EAB2-08F8CCD98131}"/>
              </a:ext>
            </a:extLst>
          </p:cNvPr>
          <p:cNvSpPr/>
          <p:nvPr/>
        </p:nvSpPr>
        <p:spPr>
          <a:xfrm>
            <a:off x="711107" y="9934549"/>
            <a:ext cx="127299" cy="31853"/>
          </a:xfrm>
          <a:custGeom>
            <a:avLst/>
            <a:gdLst>
              <a:gd name="connsiteX0" fmla="*/ 93 w 127299"/>
              <a:gd name="connsiteY0" fmla="*/ 31776 h 31853"/>
              <a:gd name="connsiteX1" fmla="*/ 73118 w 127299"/>
              <a:gd name="connsiteY1" fmla="*/ 9551 h 31853"/>
              <a:gd name="connsiteX2" fmla="*/ 127093 w 127299"/>
              <a:gd name="connsiteY2" fmla="*/ 28601 h 31853"/>
              <a:gd name="connsiteX3" fmla="*/ 88993 w 127299"/>
              <a:gd name="connsiteY3" fmla="*/ 26 h 31853"/>
              <a:gd name="connsiteX4" fmla="*/ 93 w 127299"/>
              <a:gd name="connsiteY4" fmla="*/ 31776 h 318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7299" h="31853">
                <a:moveTo>
                  <a:pt x="93" y="31776"/>
                </a:moveTo>
                <a:cubicBezTo>
                  <a:pt x="-2553" y="33364"/>
                  <a:pt x="51951" y="10080"/>
                  <a:pt x="73118" y="9551"/>
                </a:cubicBezTo>
                <a:cubicBezTo>
                  <a:pt x="94285" y="9022"/>
                  <a:pt x="124447" y="30188"/>
                  <a:pt x="127093" y="28601"/>
                </a:cubicBezTo>
                <a:cubicBezTo>
                  <a:pt x="129739" y="27013"/>
                  <a:pt x="106455" y="1084"/>
                  <a:pt x="88993" y="26"/>
                </a:cubicBezTo>
                <a:cubicBezTo>
                  <a:pt x="71531" y="-1032"/>
                  <a:pt x="2739" y="30188"/>
                  <a:pt x="93" y="3177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70" name="フリーフォーム 1769">
            <a:extLst>
              <a:ext uri="{FF2B5EF4-FFF2-40B4-BE49-F238E27FC236}">
                <a16:creationId xmlns:a16="http://schemas.microsoft.com/office/drawing/2014/main" id="{65C82919-5C25-5440-6CA9-D6231A9AE6B8}"/>
              </a:ext>
            </a:extLst>
          </p:cNvPr>
          <p:cNvSpPr/>
          <p:nvPr/>
        </p:nvSpPr>
        <p:spPr>
          <a:xfrm>
            <a:off x="714281" y="9956682"/>
            <a:ext cx="114669" cy="25998"/>
          </a:xfrm>
          <a:custGeom>
            <a:avLst/>
            <a:gdLst>
              <a:gd name="connsiteX0" fmla="*/ 94 w 114669"/>
              <a:gd name="connsiteY0" fmla="*/ 15993 h 25998"/>
              <a:gd name="connsiteX1" fmla="*/ 69944 w 114669"/>
              <a:gd name="connsiteY1" fmla="*/ 118 h 25998"/>
              <a:gd name="connsiteX2" fmla="*/ 114394 w 114669"/>
              <a:gd name="connsiteY2" fmla="*/ 25518 h 25998"/>
              <a:gd name="connsiteX3" fmla="*/ 85819 w 114669"/>
              <a:gd name="connsiteY3" fmla="*/ 15993 h 25998"/>
              <a:gd name="connsiteX4" fmla="*/ 94 w 114669"/>
              <a:gd name="connsiteY4" fmla="*/ 15993 h 259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4669" h="25998">
                <a:moveTo>
                  <a:pt x="94" y="15993"/>
                </a:moveTo>
                <a:cubicBezTo>
                  <a:pt x="-2552" y="13347"/>
                  <a:pt x="50894" y="-1469"/>
                  <a:pt x="69944" y="118"/>
                </a:cubicBezTo>
                <a:cubicBezTo>
                  <a:pt x="88994" y="1705"/>
                  <a:pt x="111748" y="22872"/>
                  <a:pt x="114394" y="25518"/>
                </a:cubicBezTo>
                <a:cubicBezTo>
                  <a:pt x="117040" y="28164"/>
                  <a:pt x="100106" y="19168"/>
                  <a:pt x="85819" y="15993"/>
                </a:cubicBezTo>
                <a:cubicBezTo>
                  <a:pt x="71532" y="12818"/>
                  <a:pt x="2740" y="18639"/>
                  <a:pt x="94" y="1599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9" name="フリーフォーム 1838">
            <a:extLst>
              <a:ext uri="{FF2B5EF4-FFF2-40B4-BE49-F238E27FC236}">
                <a16:creationId xmlns:a16="http://schemas.microsoft.com/office/drawing/2014/main" id="{7FCB0F54-573C-6A7B-CE86-F809544B94A4}"/>
              </a:ext>
            </a:extLst>
          </p:cNvPr>
          <p:cNvSpPr/>
          <p:nvPr/>
        </p:nvSpPr>
        <p:spPr>
          <a:xfrm>
            <a:off x="559992" y="10021958"/>
            <a:ext cx="269471" cy="322522"/>
          </a:xfrm>
          <a:custGeom>
            <a:avLst/>
            <a:gdLst>
              <a:gd name="connsiteX0" fmla="*/ 268683 w 269471"/>
              <a:gd name="connsiteY0" fmla="*/ 1517 h 322522"/>
              <a:gd name="connsiteX1" fmla="*/ 148033 w 269471"/>
              <a:gd name="connsiteY1" fmla="*/ 176142 h 322522"/>
              <a:gd name="connsiteX2" fmla="*/ 106758 w 269471"/>
              <a:gd name="connsiteY2" fmla="*/ 226942 h 322522"/>
              <a:gd name="connsiteX3" fmla="*/ 43258 w 269471"/>
              <a:gd name="connsiteY3" fmla="*/ 293617 h 322522"/>
              <a:gd name="connsiteX4" fmla="*/ 1983 w 269471"/>
              <a:gd name="connsiteY4" fmla="*/ 319017 h 322522"/>
              <a:gd name="connsiteX5" fmla="*/ 106758 w 269471"/>
              <a:gd name="connsiteY5" fmla="*/ 220592 h 322522"/>
              <a:gd name="connsiteX6" fmla="*/ 195658 w 269471"/>
              <a:gd name="connsiteY6" fmla="*/ 96767 h 322522"/>
              <a:gd name="connsiteX7" fmla="*/ 268683 w 269471"/>
              <a:gd name="connsiteY7" fmla="*/ 1517 h 3225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69471" h="322522">
                <a:moveTo>
                  <a:pt x="268683" y="1517"/>
                </a:moveTo>
                <a:cubicBezTo>
                  <a:pt x="260746" y="14746"/>
                  <a:pt x="175021" y="138571"/>
                  <a:pt x="148033" y="176142"/>
                </a:cubicBezTo>
                <a:cubicBezTo>
                  <a:pt x="121045" y="213713"/>
                  <a:pt x="124220" y="207363"/>
                  <a:pt x="106758" y="226942"/>
                </a:cubicBezTo>
                <a:cubicBezTo>
                  <a:pt x="89296" y="246521"/>
                  <a:pt x="60720" y="278271"/>
                  <a:pt x="43258" y="293617"/>
                </a:cubicBezTo>
                <a:cubicBezTo>
                  <a:pt x="25796" y="308963"/>
                  <a:pt x="-8600" y="331188"/>
                  <a:pt x="1983" y="319017"/>
                </a:cubicBezTo>
                <a:cubicBezTo>
                  <a:pt x="12566" y="306846"/>
                  <a:pt x="74479" y="257634"/>
                  <a:pt x="106758" y="220592"/>
                </a:cubicBezTo>
                <a:cubicBezTo>
                  <a:pt x="139037" y="183550"/>
                  <a:pt x="168671" y="128517"/>
                  <a:pt x="195658" y="96767"/>
                </a:cubicBezTo>
                <a:cubicBezTo>
                  <a:pt x="222645" y="65017"/>
                  <a:pt x="276620" y="-11712"/>
                  <a:pt x="268683" y="151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20" name="フリーフォーム 1919">
            <a:extLst>
              <a:ext uri="{FF2B5EF4-FFF2-40B4-BE49-F238E27FC236}">
                <a16:creationId xmlns:a16="http://schemas.microsoft.com/office/drawing/2014/main" id="{7368D70E-B720-E581-5510-70273451A47C}"/>
              </a:ext>
            </a:extLst>
          </p:cNvPr>
          <p:cNvSpPr/>
          <p:nvPr/>
        </p:nvSpPr>
        <p:spPr>
          <a:xfrm>
            <a:off x="643833" y="9990506"/>
            <a:ext cx="181723" cy="275910"/>
          </a:xfrm>
          <a:custGeom>
            <a:avLst/>
            <a:gdLst>
              <a:gd name="connsiteX0" fmla="*/ 181667 w 181723"/>
              <a:gd name="connsiteY0" fmla="*/ 1219 h 275910"/>
              <a:gd name="connsiteX1" fmla="*/ 95942 w 181723"/>
              <a:gd name="connsiteY1" fmla="*/ 102819 h 275910"/>
              <a:gd name="connsiteX2" fmla="*/ 80067 w 181723"/>
              <a:gd name="connsiteY2" fmla="*/ 134569 h 275910"/>
              <a:gd name="connsiteX3" fmla="*/ 692 w 181723"/>
              <a:gd name="connsiteY3" fmla="*/ 274269 h 275910"/>
              <a:gd name="connsiteX4" fmla="*/ 45142 w 181723"/>
              <a:gd name="connsiteY4" fmla="*/ 201244 h 275910"/>
              <a:gd name="connsiteX5" fmla="*/ 108642 w 181723"/>
              <a:gd name="connsiteY5" fmla="*/ 55194 h 275910"/>
              <a:gd name="connsiteX6" fmla="*/ 181667 w 181723"/>
              <a:gd name="connsiteY6" fmla="*/ 1219 h 2759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81723" h="275910">
                <a:moveTo>
                  <a:pt x="181667" y="1219"/>
                </a:moveTo>
                <a:cubicBezTo>
                  <a:pt x="179550" y="9156"/>
                  <a:pt x="112875" y="80594"/>
                  <a:pt x="95942" y="102819"/>
                </a:cubicBezTo>
                <a:cubicBezTo>
                  <a:pt x="79009" y="125044"/>
                  <a:pt x="95942" y="105994"/>
                  <a:pt x="80067" y="134569"/>
                </a:cubicBezTo>
                <a:cubicBezTo>
                  <a:pt x="64192" y="163144"/>
                  <a:pt x="6513" y="263157"/>
                  <a:pt x="692" y="274269"/>
                </a:cubicBezTo>
                <a:cubicBezTo>
                  <a:pt x="-5129" y="285381"/>
                  <a:pt x="27150" y="237756"/>
                  <a:pt x="45142" y="201244"/>
                </a:cubicBezTo>
                <a:cubicBezTo>
                  <a:pt x="63134" y="164732"/>
                  <a:pt x="91180" y="84827"/>
                  <a:pt x="108642" y="55194"/>
                </a:cubicBezTo>
                <a:cubicBezTo>
                  <a:pt x="126104" y="25561"/>
                  <a:pt x="183784" y="-6718"/>
                  <a:pt x="181667" y="121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21" name="フリーフォーム 1920">
            <a:extLst>
              <a:ext uri="{FF2B5EF4-FFF2-40B4-BE49-F238E27FC236}">
                <a16:creationId xmlns:a16="http://schemas.microsoft.com/office/drawing/2014/main" id="{23EEB505-3BF4-4982-AA65-93E51FB24DE3}"/>
              </a:ext>
            </a:extLst>
          </p:cNvPr>
          <p:cNvSpPr/>
          <p:nvPr/>
        </p:nvSpPr>
        <p:spPr>
          <a:xfrm>
            <a:off x="545791" y="10048854"/>
            <a:ext cx="108313" cy="209606"/>
          </a:xfrm>
          <a:custGeom>
            <a:avLst/>
            <a:gdLst>
              <a:gd name="connsiteX0" fmla="*/ 108259 w 108313"/>
              <a:gd name="connsiteY0" fmla="*/ 21 h 209606"/>
              <a:gd name="connsiteX1" fmla="*/ 32059 w 108313"/>
              <a:gd name="connsiteY1" fmla="*/ 123846 h 209606"/>
              <a:gd name="connsiteX2" fmla="*/ 309 w 108313"/>
              <a:gd name="connsiteY2" fmla="*/ 209571 h 209606"/>
              <a:gd name="connsiteX3" fmla="*/ 19359 w 108313"/>
              <a:gd name="connsiteY3" fmla="*/ 114321 h 209606"/>
              <a:gd name="connsiteX4" fmla="*/ 108259 w 108313"/>
              <a:gd name="connsiteY4" fmla="*/ 21 h 2096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8313" h="209606">
                <a:moveTo>
                  <a:pt x="108259" y="21"/>
                </a:moveTo>
                <a:cubicBezTo>
                  <a:pt x="110376" y="1609"/>
                  <a:pt x="50051" y="88921"/>
                  <a:pt x="32059" y="123846"/>
                </a:cubicBezTo>
                <a:cubicBezTo>
                  <a:pt x="14067" y="158771"/>
                  <a:pt x="2426" y="211159"/>
                  <a:pt x="309" y="209571"/>
                </a:cubicBezTo>
                <a:cubicBezTo>
                  <a:pt x="-1808" y="207983"/>
                  <a:pt x="7188" y="143954"/>
                  <a:pt x="19359" y="114321"/>
                </a:cubicBezTo>
                <a:cubicBezTo>
                  <a:pt x="31530" y="84688"/>
                  <a:pt x="106142" y="-1567"/>
                  <a:pt x="108259" y="2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22" name="フリーフォーム 1921">
            <a:extLst>
              <a:ext uri="{FF2B5EF4-FFF2-40B4-BE49-F238E27FC236}">
                <a16:creationId xmlns:a16="http://schemas.microsoft.com/office/drawing/2014/main" id="{5B5993FB-5C5A-0B75-FAF2-DBAE2F35BC81}"/>
              </a:ext>
            </a:extLst>
          </p:cNvPr>
          <p:cNvSpPr/>
          <p:nvPr/>
        </p:nvSpPr>
        <p:spPr>
          <a:xfrm>
            <a:off x="539728" y="10091784"/>
            <a:ext cx="140389" cy="179341"/>
          </a:xfrm>
          <a:custGeom>
            <a:avLst/>
            <a:gdLst>
              <a:gd name="connsiteX0" fmla="*/ 139722 w 140389"/>
              <a:gd name="connsiteY0" fmla="*/ 1541 h 179341"/>
              <a:gd name="connsiteX1" fmla="*/ 92097 w 140389"/>
              <a:gd name="connsiteY1" fmla="*/ 45991 h 179341"/>
              <a:gd name="connsiteX2" fmla="*/ 60347 w 140389"/>
              <a:gd name="connsiteY2" fmla="*/ 103141 h 179341"/>
              <a:gd name="connsiteX3" fmla="*/ 22 w 140389"/>
              <a:gd name="connsiteY3" fmla="*/ 179341 h 179341"/>
              <a:gd name="connsiteX4" fmla="*/ 53997 w 140389"/>
              <a:gd name="connsiteY4" fmla="*/ 103141 h 179341"/>
              <a:gd name="connsiteX5" fmla="*/ 139722 w 140389"/>
              <a:gd name="connsiteY5" fmla="*/ 1541 h 1793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40389" h="179341">
                <a:moveTo>
                  <a:pt x="139722" y="1541"/>
                </a:moveTo>
                <a:cubicBezTo>
                  <a:pt x="146072" y="-7984"/>
                  <a:pt x="105326" y="29058"/>
                  <a:pt x="92097" y="45991"/>
                </a:cubicBezTo>
                <a:cubicBezTo>
                  <a:pt x="78868" y="62924"/>
                  <a:pt x="75693" y="80916"/>
                  <a:pt x="60347" y="103141"/>
                </a:cubicBezTo>
                <a:cubicBezTo>
                  <a:pt x="45001" y="125366"/>
                  <a:pt x="1080" y="179341"/>
                  <a:pt x="22" y="179341"/>
                </a:cubicBezTo>
                <a:cubicBezTo>
                  <a:pt x="-1036" y="179341"/>
                  <a:pt x="36005" y="129599"/>
                  <a:pt x="53997" y="103141"/>
                </a:cubicBezTo>
                <a:cubicBezTo>
                  <a:pt x="71989" y="76683"/>
                  <a:pt x="133372" y="11066"/>
                  <a:pt x="139722" y="154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23" name="フリーフォーム 1922">
            <a:extLst>
              <a:ext uri="{FF2B5EF4-FFF2-40B4-BE49-F238E27FC236}">
                <a16:creationId xmlns:a16="http://schemas.microsoft.com/office/drawing/2014/main" id="{443AF39F-25EC-0958-435D-7AD63A73DB86}"/>
              </a:ext>
            </a:extLst>
          </p:cNvPr>
          <p:cNvSpPr/>
          <p:nvPr/>
        </p:nvSpPr>
        <p:spPr>
          <a:xfrm>
            <a:off x="601032" y="9975241"/>
            <a:ext cx="199121" cy="260013"/>
          </a:xfrm>
          <a:custGeom>
            <a:avLst/>
            <a:gdLst>
              <a:gd name="connsiteX0" fmla="*/ 199068 w 199121"/>
              <a:gd name="connsiteY0" fmla="*/ 609 h 260013"/>
              <a:gd name="connsiteX1" fmla="*/ 110168 w 199121"/>
              <a:gd name="connsiteY1" fmla="*/ 95859 h 260013"/>
              <a:gd name="connsiteX2" fmla="*/ 53018 w 199121"/>
              <a:gd name="connsiteY2" fmla="*/ 165709 h 260013"/>
              <a:gd name="connsiteX3" fmla="*/ 5393 w 199121"/>
              <a:gd name="connsiteY3" fmla="*/ 257784 h 260013"/>
              <a:gd name="connsiteX4" fmla="*/ 8568 w 199121"/>
              <a:gd name="connsiteY4" fmla="*/ 222859 h 260013"/>
              <a:gd name="connsiteX5" fmla="*/ 72068 w 199121"/>
              <a:gd name="connsiteY5" fmla="*/ 127609 h 260013"/>
              <a:gd name="connsiteX6" fmla="*/ 122868 w 199121"/>
              <a:gd name="connsiteY6" fmla="*/ 57759 h 260013"/>
              <a:gd name="connsiteX7" fmla="*/ 199068 w 199121"/>
              <a:gd name="connsiteY7" fmla="*/ 609 h 2600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99121" h="260013">
                <a:moveTo>
                  <a:pt x="199068" y="609"/>
                </a:moveTo>
                <a:cubicBezTo>
                  <a:pt x="196951" y="6959"/>
                  <a:pt x="134510" y="68342"/>
                  <a:pt x="110168" y="95859"/>
                </a:cubicBezTo>
                <a:cubicBezTo>
                  <a:pt x="85826" y="123376"/>
                  <a:pt x="70481" y="138721"/>
                  <a:pt x="53018" y="165709"/>
                </a:cubicBezTo>
                <a:cubicBezTo>
                  <a:pt x="35555" y="192697"/>
                  <a:pt x="12801" y="248259"/>
                  <a:pt x="5393" y="257784"/>
                </a:cubicBezTo>
                <a:cubicBezTo>
                  <a:pt x="-2015" y="267309"/>
                  <a:pt x="-2544" y="244555"/>
                  <a:pt x="8568" y="222859"/>
                </a:cubicBezTo>
                <a:cubicBezTo>
                  <a:pt x="19680" y="201163"/>
                  <a:pt x="53018" y="155126"/>
                  <a:pt x="72068" y="127609"/>
                </a:cubicBezTo>
                <a:cubicBezTo>
                  <a:pt x="91118" y="100092"/>
                  <a:pt x="105935" y="76280"/>
                  <a:pt x="122868" y="57759"/>
                </a:cubicBezTo>
                <a:cubicBezTo>
                  <a:pt x="139801" y="39238"/>
                  <a:pt x="201185" y="-5741"/>
                  <a:pt x="199068" y="60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24" name="フリーフォーム 1923">
            <a:extLst>
              <a:ext uri="{FF2B5EF4-FFF2-40B4-BE49-F238E27FC236}">
                <a16:creationId xmlns:a16="http://schemas.microsoft.com/office/drawing/2014/main" id="{B8B3A275-5FD0-4E51-5C6E-197328828056}"/>
              </a:ext>
            </a:extLst>
          </p:cNvPr>
          <p:cNvSpPr/>
          <p:nvPr/>
        </p:nvSpPr>
        <p:spPr>
          <a:xfrm>
            <a:off x="536567" y="10117731"/>
            <a:ext cx="212750" cy="156949"/>
          </a:xfrm>
          <a:custGeom>
            <a:avLst/>
            <a:gdLst>
              <a:gd name="connsiteX0" fmla="*/ 8 w 212750"/>
              <a:gd name="connsiteY0" fmla="*/ 156569 h 156949"/>
              <a:gd name="connsiteX1" fmla="*/ 130183 w 212750"/>
              <a:gd name="connsiteY1" fmla="*/ 74019 h 156949"/>
              <a:gd name="connsiteX2" fmla="*/ 212733 w 212750"/>
              <a:gd name="connsiteY2" fmla="*/ 994 h 156949"/>
              <a:gd name="connsiteX3" fmla="*/ 136533 w 212750"/>
              <a:gd name="connsiteY3" fmla="*/ 39094 h 156949"/>
              <a:gd name="connsiteX4" fmla="*/ 8 w 212750"/>
              <a:gd name="connsiteY4" fmla="*/ 156569 h 1569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2750" h="156949">
                <a:moveTo>
                  <a:pt x="8" y="156569"/>
                </a:moveTo>
                <a:cubicBezTo>
                  <a:pt x="-1050" y="162390"/>
                  <a:pt x="94729" y="99948"/>
                  <a:pt x="130183" y="74019"/>
                </a:cubicBezTo>
                <a:cubicBezTo>
                  <a:pt x="165637" y="48090"/>
                  <a:pt x="211675" y="6815"/>
                  <a:pt x="212733" y="994"/>
                </a:cubicBezTo>
                <a:cubicBezTo>
                  <a:pt x="213791" y="-4827"/>
                  <a:pt x="167225" y="15811"/>
                  <a:pt x="136533" y="39094"/>
                </a:cubicBezTo>
                <a:cubicBezTo>
                  <a:pt x="105841" y="62377"/>
                  <a:pt x="1066" y="150748"/>
                  <a:pt x="8" y="15656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25" name="フリーフォーム 1924">
            <a:extLst>
              <a:ext uri="{FF2B5EF4-FFF2-40B4-BE49-F238E27FC236}">
                <a16:creationId xmlns:a16="http://schemas.microsoft.com/office/drawing/2014/main" id="{902B80F6-95CA-0D3E-FB42-73FE3580DB60}"/>
              </a:ext>
            </a:extLst>
          </p:cNvPr>
          <p:cNvSpPr/>
          <p:nvPr/>
        </p:nvSpPr>
        <p:spPr>
          <a:xfrm>
            <a:off x="769747" y="10083684"/>
            <a:ext cx="49575" cy="203360"/>
          </a:xfrm>
          <a:custGeom>
            <a:avLst/>
            <a:gdLst>
              <a:gd name="connsiteX0" fmla="*/ 14478 w 49575"/>
              <a:gd name="connsiteY0" fmla="*/ 116 h 203360"/>
              <a:gd name="connsiteX1" fmla="*/ 14478 w 49575"/>
              <a:gd name="connsiteY1" fmla="*/ 133466 h 203360"/>
              <a:gd name="connsiteX2" fmla="*/ 17653 w 49575"/>
              <a:gd name="connsiteY2" fmla="*/ 152516 h 203360"/>
              <a:gd name="connsiteX3" fmla="*/ 49403 w 49575"/>
              <a:gd name="connsiteY3" fmla="*/ 203316 h 203360"/>
              <a:gd name="connsiteX4" fmla="*/ 1778 w 49575"/>
              <a:gd name="connsiteY4" fmla="*/ 158866 h 203360"/>
              <a:gd name="connsiteX5" fmla="*/ 14478 w 49575"/>
              <a:gd name="connsiteY5" fmla="*/ 116 h 2033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9575" h="203360">
                <a:moveTo>
                  <a:pt x="14478" y="116"/>
                </a:moveTo>
                <a:cubicBezTo>
                  <a:pt x="16595" y="-4117"/>
                  <a:pt x="13949" y="108066"/>
                  <a:pt x="14478" y="133466"/>
                </a:cubicBezTo>
                <a:cubicBezTo>
                  <a:pt x="15007" y="158866"/>
                  <a:pt x="11832" y="140874"/>
                  <a:pt x="17653" y="152516"/>
                </a:cubicBezTo>
                <a:cubicBezTo>
                  <a:pt x="23474" y="164158"/>
                  <a:pt x="52049" y="202258"/>
                  <a:pt x="49403" y="203316"/>
                </a:cubicBezTo>
                <a:cubicBezTo>
                  <a:pt x="46757" y="204374"/>
                  <a:pt x="9186" y="186383"/>
                  <a:pt x="1778" y="158866"/>
                </a:cubicBezTo>
                <a:cubicBezTo>
                  <a:pt x="-5630" y="131349"/>
                  <a:pt x="12361" y="4349"/>
                  <a:pt x="14478" y="11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26" name="フリーフォーム 1925">
            <a:extLst>
              <a:ext uri="{FF2B5EF4-FFF2-40B4-BE49-F238E27FC236}">
                <a16:creationId xmlns:a16="http://schemas.microsoft.com/office/drawing/2014/main" id="{E3569ED8-0891-8BA1-053F-ADC31B1C3EC0}"/>
              </a:ext>
            </a:extLst>
          </p:cNvPr>
          <p:cNvSpPr/>
          <p:nvPr/>
        </p:nvSpPr>
        <p:spPr>
          <a:xfrm>
            <a:off x="696886" y="10209912"/>
            <a:ext cx="126501" cy="113421"/>
          </a:xfrm>
          <a:custGeom>
            <a:avLst/>
            <a:gdLst>
              <a:gd name="connsiteX0" fmla="*/ 1614 w 126501"/>
              <a:gd name="connsiteY0" fmla="*/ 888 h 113421"/>
              <a:gd name="connsiteX1" fmla="*/ 125439 w 126501"/>
              <a:gd name="connsiteY1" fmla="*/ 112013 h 113421"/>
              <a:gd name="connsiteX2" fmla="*/ 58764 w 126501"/>
              <a:gd name="connsiteY2" fmla="*/ 61213 h 113421"/>
              <a:gd name="connsiteX3" fmla="*/ 1614 w 126501"/>
              <a:gd name="connsiteY3" fmla="*/ 888 h 1134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6501" h="113421">
                <a:moveTo>
                  <a:pt x="1614" y="888"/>
                </a:moveTo>
                <a:cubicBezTo>
                  <a:pt x="12726" y="9355"/>
                  <a:pt x="115914" y="101959"/>
                  <a:pt x="125439" y="112013"/>
                </a:cubicBezTo>
                <a:cubicBezTo>
                  <a:pt x="134964" y="122067"/>
                  <a:pt x="77814" y="75501"/>
                  <a:pt x="58764" y="61213"/>
                </a:cubicBezTo>
                <a:cubicBezTo>
                  <a:pt x="39714" y="46926"/>
                  <a:pt x="-9498" y="-7579"/>
                  <a:pt x="1614" y="88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27" name="フリーフォーム 1926">
            <a:extLst>
              <a:ext uri="{FF2B5EF4-FFF2-40B4-BE49-F238E27FC236}">
                <a16:creationId xmlns:a16="http://schemas.microsoft.com/office/drawing/2014/main" id="{8CC00B95-CDA6-510E-6BD1-B5B6EC8DBEFE}"/>
              </a:ext>
            </a:extLst>
          </p:cNvPr>
          <p:cNvSpPr/>
          <p:nvPr/>
        </p:nvSpPr>
        <p:spPr>
          <a:xfrm>
            <a:off x="727021" y="10147176"/>
            <a:ext cx="49774" cy="93417"/>
          </a:xfrm>
          <a:custGeom>
            <a:avLst/>
            <a:gdLst>
              <a:gd name="connsiteX0" fmla="*/ 38154 w 49774"/>
              <a:gd name="connsiteY0" fmla="*/ 124 h 93417"/>
              <a:gd name="connsiteX1" fmla="*/ 38154 w 49774"/>
              <a:gd name="connsiteY1" fmla="*/ 85849 h 93417"/>
              <a:gd name="connsiteX2" fmla="*/ 54 w 49774"/>
              <a:gd name="connsiteY2" fmla="*/ 89024 h 93417"/>
              <a:gd name="connsiteX3" fmla="*/ 47679 w 49774"/>
              <a:gd name="connsiteY3" fmla="*/ 92199 h 93417"/>
              <a:gd name="connsiteX4" fmla="*/ 41329 w 49774"/>
              <a:gd name="connsiteY4" fmla="*/ 66799 h 93417"/>
              <a:gd name="connsiteX5" fmla="*/ 38154 w 49774"/>
              <a:gd name="connsiteY5" fmla="*/ 124 h 934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9774" h="93417">
                <a:moveTo>
                  <a:pt x="38154" y="124"/>
                </a:moveTo>
                <a:cubicBezTo>
                  <a:pt x="37625" y="3299"/>
                  <a:pt x="44504" y="71032"/>
                  <a:pt x="38154" y="85849"/>
                </a:cubicBezTo>
                <a:cubicBezTo>
                  <a:pt x="31804" y="100666"/>
                  <a:pt x="-1534" y="87966"/>
                  <a:pt x="54" y="89024"/>
                </a:cubicBezTo>
                <a:cubicBezTo>
                  <a:pt x="1642" y="90082"/>
                  <a:pt x="40800" y="95903"/>
                  <a:pt x="47679" y="92199"/>
                </a:cubicBezTo>
                <a:cubicBezTo>
                  <a:pt x="54558" y="88495"/>
                  <a:pt x="42387" y="77911"/>
                  <a:pt x="41329" y="66799"/>
                </a:cubicBezTo>
                <a:cubicBezTo>
                  <a:pt x="40271" y="55687"/>
                  <a:pt x="38683" y="-3051"/>
                  <a:pt x="38154" y="12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28" name="フリーフォーム 1927">
            <a:extLst>
              <a:ext uri="{FF2B5EF4-FFF2-40B4-BE49-F238E27FC236}">
                <a16:creationId xmlns:a16="http://schemas.microsoft.com/office/drawing/2014/main" id="{3ECE41EA-A669-A677-7CC1-115D474D3DDA}"/>
              </a:ext>
            </a:extLst>
          </p:cNvPr>
          <p:cNvSpPr/>
          <p:nvPr/>
        </p:nvSpPr>
        <p:spPr>
          <a:xfrm>
            <a:off x="758740" y="10107565"/>
            <a:ext cx="82765" cy="180575"/>
          </a:xfrm>
          <a:custGeom>
            <a:avLst/>
            <a:gdLst>
              <a:gd name="connsiteX0" fmla="*/ 85 w 82765"/>
              <a:gd name="connsiteY0" fmla="*/ 1635 h 180575"/>
              <a:gd name="connsiteX1" fmla="*/ 66760 w 82765"/>
              <a:gd name="connsiteY1" fmla="*/ 23860 h 180575"/>
              <a:gd name="connsiteX2" fmla="*/ 57235 w 82765"/>
              <a:gd name="connsiteY2" fmla="*/ 61960 h 180575"/>
              <a:gd name="connsiteX3" fmla="*/ 63585 w 82765"/>
              <a:gd name="connsiteY3" fmla="*/ 122285 h 180575"/>
              <a:gd name="connsiteX4" fmla="*/ 57235 w 82765"/>
              <a:gd name="connsiteY4" fmla="*/ 179435 h 180575"/>
              <a:gd name="connsiteX5" fmla="*/ 82635 w 82765"/>
              <a:gd name="connsiteY5" fmla="*/ 68310 h 180575"/>
              <a:gd name="connsiteX6" fmla="*/ 85 w 82765"/>
              <a:gd name="connsiteY6" fmla="*/ 1635 h 180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82765" h="180575">
                <a:moveTo>
                  <a:pt x="85" y="1635"/>
                </a:moveTo>
                <a:cubicBezTo>
                  <a:pt x="-2561" y="-5773"/>
                  <a:pt x="57235" y="13806"/>
                  <a:pt x="66760" y="23860"/>
                </a:cubicBezTo>
                <a:cubicBezTo>
                  <a:pt x="76285" y="33914"/>
                  <a:pt x="57764" y="45556"/>
                  <a:pt x="57235" y="61960"/>
                </a:cubicBezTo>
                <a:cubicBezTo>
                  <a:pt x="56706" y="78364"/>
                  <a:pt x="63585" y="102706"/>
                  <a:pt x="63585" y="122285"/>
                </a:cubicBezTo>
                <a:cubicBezTo>
                  <a:pt x="63585" y="141864"/>
                  <a:pt x="54060" y="188431"/>
                  <a:pt x="57235" y="179435"/>
                </a:cubicBezTo>
                <a:cubicBezTo>
                  <a:pt x="60410" y="170439"/>
                  <a:pt x="84752" y="94768"/>
                  <a:pt x="82635" y="68310"/>
                </a:cubicBezTo>
                <a:cubicBezTo>
                  <a:pt x="80518" y="41852"/>
                  <a:pt x="2731" y="9043"/>
                  <a:pt x="85" y="163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29" name="フリーフォーム 1928">
            <a:extLst>
              <a:ext uri="{FF2B5EF4-FFF2-40B4-BE49-F238E27FC236}">
                <a16:creationId xmlns:a16="http://schemas.microsoft.com/office/drawing/2014/main" id="{4D154C13-0D7E-A8F4-4A88-80EF6B5FE675}"/>
              </a:ext>
            </a:extLst>
          </p:cNvPr>
          <p:cNvSpPr/>
          <p:nvPr/>
        </p:nvSpPr>
        <p:spPr>
          <a:xfrm>
            <a:off x="853592" y="9324405"/>
            <a:ext cx="140426" cy="1340546"/>
          </a:xfrm>
          <a:custGeom>
            <a:avLst/>
            <a:gdLst>
              <a:gd name="connsiteX0" fmla="*/ 114783 w 140426"/>
              <a:gd name="connsiteY0" fmla="*/ 570 h 1340546"/>
              <a:gd name="connsiteX1" fmla="*/ 54458 w 140426"/>
              <a:gd name="connsiteY1" fmla="*/ 152970 h 1340546"/>
              <a:gd name="connsiteX2" fmla="*/ 29058 w 140426"/>
              <a:gd name="connsiteY2" fmla="*/ 299020 h 1340546"/>
              <a:gd name="connsiteX3" fmla="*/ 22708 w 140426"/>
              <a:gd name="connsiteY3" fmla="*/ 483170 h 1340546"/>
              <a:gd name="connsiteX4" fmla="*/ 13183 w 140426"/>
              <a:gd name="connsiteY4" fmla="*/ 657795 h 1340546"/>
              <a:gd name="connsiteX5" fmla="*/ 6833 w 140426"/>
              <a:gd name="connsiteY5" fmla="*/ 857820 h 1340546"/>
              <a:gd name="connsiteX6" fmla="*/ 483 w 140426"/>
              <a:gd name="connsiteY6" fmla="*/ 1048320 h 1340546"/>
              <a:gd name="connsiteX7" fmla="*/ 3658 w 140426"/>
              <a:gd name="connsiteY7" fmla="*/ 1086420 h 1340546"/>
              <a:gd name="connsiteX8" fmla="*/ 29058 w 140426"/>
              <a:gd name="connsiteY8" fmla="*/ 1191195 h 1340546"/>
              <a:gd name="connsiteX9" fmla="*/ 95733 w 140426"/>
              <a:gd name="connsiteY9" fmla="*/ 1289620 h 1340546"/>
              <a:gd name="connsiteX10" fmla="*/ 140183 w 140426"/>
              <a:gd name="connsiteY10" fmla="*/ 1340420 h 1340546"/>
              <a:gd name="connsiteX11" fmla="*/ 111608 w 140426"/>
              <a:gd name="connsiteY11" fmla="*/ 1302320 h 1340546"/>
              <a:gd name="connsiteX12" fmla="*/ 70333 w 140426"/>
              <a:gd name="connsiteY12" fmla="*/ 1248345 h 1340546"/>
              <a:gd name="connsiteX13" fmla="*/ 22708 w 140426"/>
              <a:gd name="connsiteY13" fmla="*/ 1134045 h 1340546"/>
              <a:gd name="connsiteX14" fmla="*/ 3658 w 140426"/>
              <a:gd name="connsiteY14" fmla="*/ 813370 h 1340546"/>
              <a:gd name="connsiteX15" fmla="*/ 6833 w 140426"/>
              <a:gd name="connsiteY15" fmla="*/ 648270 h 1340546"/>
              <a:gd name="connsiteX16" fmla="*/ 13183 w 140426"/>
              <a:gd name="connsiteY16" fmla="*/ 356170 h 1340546"/>
              <a:gd name="connsiteX17" fmla="*/ 48108 w 140426"/>
              <a:gd name="connsiteY17" fmla="*/ 210120 h 1340546"/>
              <a:gd name="connsiteX18" fmla="*/ 114783 w 140426"/>
              <a:gd name="connsiteY18" fmla="*/ 570 h 13405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140426" h="1340546">
                <a:moveTo>
                  <a:pt x="114783" y="570"/>
                </a:moveTo>
                <a:cubicBezTo>
                  <a:pt x="115841" y="-8955"/>
                  <a:pt x="68745" y="103228"/>
                  <a:pt x="54458" y="152970"/>
                </a:cubicBezTo>
                <a:cubicBezTo>
                  <a:pt x="40170" y="202712"/>
                  <a:pt x="34350" y="243987"/>
                  <a:pt x="29058" y="299020"/>
                </a:cubicBezTo>
                <a:cubicBezTo>
                  <a:pt x="23766" y="354053"/>
                  <a:pt x="25354" y="423374"/>
                  <a:pt x="22708" y="483170"/>
                </a:cubicBezTo>
                <a:cubicBezTo>
                  <a:pt x="20062" y="542966"/>
                  <a:pt x="15829" y="595353"/>
                  <a:pt x="13183" y="657795"/>
                </a:cubicBezTo>
                <a:cubicBezTo>
                  <a:pt x="10537" y="720237"/>
                  <a:pt x="8950" y="792733"/>
                  <a:pt x="6833" y="857820"/>
                </a:cubicBezTo>
                <a:cubicBezTo>
                  <a:pt x="4716" y="922907"/>
                  <a:pt x="1012" y="1010220"/>
                  <a:pt x="483" y="1048320"/>
                </a:cubicBezTo>
                <a:cubicBezTo>
                  <a:pt x="-46" y="1086420"/>
                  <a:pt x="-1104" y="1062608"/>
                  <a:pt x="3658" y="1086420"/>
                </a:cubicBezTo>
                <a:cubicBezTo>
                  <a:pt x="8420" y="1110232"/>
                  <a:pt x="13712" y="1157328"/>
                  <a:pt x="29058" y="1191195"/>
                </a:cubicBezTo>
                <a:cubicBezTo>
                  <a:pt x="44404" y="1225062"/>
                  <a:pt x="77212" y="1264749"/>
                  <a:pt x="95733" y="1289620"/>
                </a:cubicBezTo>
                <a:cubicBezTo>
                  <a:pt x="114254" y="1314491"/>
                  <a:pt x="137537" y="1338303"/>
                  <a:pt x="140183" y="1340420"/>
                </a:cubicBezTo>
                <a:cubicBezTo>
                  <a:pt x="142829" y="1342537"/>
                  <a:pt x="123250" y="1317666"/>
                  <a:pt x="111608" y="1302320"/>
                </a:cubicBezTo>
                <a:cubicBezTo>
                  <a:pt x="99966" y="1286974"/>
                  <a:pt x="85150" y="1276391"/>
                  <a:pt x="70333" y="1248345"/>
                </a:cubicBezTo>
                <a:cubicBezTo>
                  <a:pt x="55516" y="1220299"/>
                  <a:pt x="33820" y="1206541"/>
                  <a:pt x="22708" y="1134045"/>
                </a:cubicBezTo>
                <a:cubicBezTo>
                  <a:pt x="11595" y="1061549"/>
                  <a:pt x="6304" y="894332"/>
                  <a:pt x="3658" y="813370"/>
                </a:cubicBezTo>
                <a:cubicBezTo>
                  <a:pt x="1012" y="732408"/>
                  <a:pt x="5246" y="724470"/>
                  <a:pt x="6833" y="648270"/>
                </a:cubicBezTo>
                <a:cubicBezTo>
                  <a:pt x="8420" y="572070"/>
                  <a:pt x="6304" y="429195"/>
                  <a:pt x="13183" y="356170"/>
                </a:cubicBezTo>
                <a:cubicBezTo>
                  <a:pt x="20062" y="283145"/>
                  <a:pt x="33291" y="263037"/>
                  <a:pt x="48108" y="210120"/>
                </a:cubicBezTo>
                <a:cubicBezTo>
                  <a:pt x="62925" y="157203"/>
                  <a:pt x="113725" y="10095"/>
                  <a:pt x="114783" y="57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30" name="フリーフォーム 1929">
            <a:extLst>
              <a:ext uri="{FF2B5EF4-FFF2-40B4-BE49-F238E27FC236}">
                <a16:creationId xmlns:a16="http://schemas.microsoft.com/office/drawing/2014/main" id="{5A4ECC43-B063-10ED-CF9E-CEE647C42BE4}"/>
              </a:ext>
            </a:extLst>
          </p:cNvPr>
          <p:cNvSpPr/>
          <p:nvPr/>
        </p:nvSpPr>
        <p:spPr>
          <a:xfrm>
            <a:off x="1003300" y="10629552"/>
            <a:ext cx="1181817" cy="28991"/>
          </a:xfrm>
          <a:custGeom>
            <a:avLst/>
            <a:gdLst>
              <a:gd name="connsiteX0" fmla="*/ 0 w 1181817"/>
              <a:gd name="connsiteY0" fmla="*/ 22573 h 28991"/>
              <a:gd name="connsiteX1" fmla="*/ 679450 w 1181817"/>
              <a:gd name="connsiteY1" fmla="*/ 19398 h 28991"/>
              <a:gd name="connsiteX2" fmla="*/ 514350 w 1181817"/>
              <a:gd name="connsiteY2" fmla="*/ 19398 h 28991"/>
              <a:gd name="connsiteX3" fmla="*/ 1041400 w 1181817"/>
              <a:gd name="connsiteY3" fmla="*/ 13048 h 28991"/>
              <a:gd name="connsiteX4" fmla="*/ 1181100 w 1181817"/>
              <a:gd name="connsiteY4" fmla="*/ 13048 h 28991"/>
              <a:gd name="connsiteX5" fmla="*/ 1003300 w 1181817"/>
              <a:gd name="connsiteY5" fmla="*/ 348 h 28991"/>
              <a:gd name="connsiteX6" fmla="*/ 368300 w 1181817"/>
              <a:gd name="connsiteY6" fmla="*/ 28923 h 28991"/>
              <a:gd name="connsiteX7" fmla="*/ 0 w 1181817"/>
              <a:gd name="connsiteY7" fmla="*/ 22573 h 289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181817" h="28991">
                <a:moveTo>
                  <a:pt x="0" y="22573"/>
                </a:moveTo>
                <a:lnTo>
                  <a:pt x="679450" y="19398"/>
                </a:lnTo>
                <a:lnTo>
                  <a:pt x="514350" y="19398"/>
                </a:lnTo>
                <a:lnTo>
                  <a:pt x="1041400" y="13048"/>
                </a:lnTo>
                <a:cubicBezTo>
                  <a:pt x="1152525" y="11990"/>
                  <a:pt x="1187450" y="15165"/>
                  <a:pt x="1181100" y="13048"/>
                </a:cubicBezTo>
                <a:cubicBezTo>
                  <a:pt x="1174750" y="10931"/>
                  <a:pt x="1138767" y="-2298"/>
                  <a:pt x="1003300" y="348"/>
                </a:cubicBezTo>
                <a:cubicBezTo>
                  <a:pt x="867833" y="2994"/>
                  <a:pt x="535517" y="27865"/>
                  <a:pt x="368300" y="28923"/>
                </a:cubicBezTo>
                <a:cubicBezTo>
                  <a:pt x="201083" y="29981"/>
                  <a:pt x="100541" y="18339"/>
                  <a:pt x="0" y="2257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31" name="フリーフォーム 1930">
            <a:extLst>
              <a:ext uri="{FF2B5EF4-FFF2-40B4-BE49-F238E27FC236}">
                <a16:creationId xmlns:a16="http://schemas.microsoft.com/office/drawing/2014/main" id="{2E829326-07E2-F91D-3A5E-C50B116D6662}"/>
              </a:ext>
            </a:extLst>
          </p:cNvPr>
          <p:cNvSpPr/>
          <p:nvPr/>
        </p:nvSpPr>
        <p:spPr>
          <a:xfrm>
            <a:off x="891812" y="9340382"/>
            <a:ext cx="1329612" cy="1287219"/>
          </a:xfrm>
          <a:custGeom>
            <a:avLst/>
            <a:gdLst>
              <a:gd name="connsiteX0" fmla="*/ 105138 w 1329612"/>
              <a:gd name="connsiteY0" fmla="*/ 468 h 1287219"/>
              <a:gd name="connsiteX1" fmla="*/ 63863 w 1329612"/>
              <a:gd name="connsiteY1" fmla="*/ 114768 h 1287219"/>
              <a:gd name="connsiteX2" fmla="*/ 28938 w 1329612"/>
              <a:gd name="connsiteY2" fmla="*/ 368768 h 1287219"/>
              <a:gd name="connsiteX3" fmla="*/ 28938 w 1329612"/>
              <a:gd name="connsiteY3" fmla="*/ 321143 h 1287219"/>
              <a:gd name="connsiteX4" fmla="*/ 16238 w 1329612"/>
              <a:gd name="connsiteY4" fmla="*/ 759293 h 1287219"/>
              <a:gd name="connsiteX5" fmla="*/ 22588 w 1329612"/>
              <a:gd name="connsiteY5" fmla="*/ 714843 h 1287219"/>
              <a:gd name="connsiteX6" fmla="*/ 25763 w 1329612"/>
              <a:gd name="connsiteY6" fmla="*/ 994243 h 1287219"/>
              <a:gd name="connsiteX7" fmla="*/ 25763 w 1329612"/>
              <a:gd name="connsiteY7" fmla="*/ 943443 h 1287219"/>
              <a:gd name="connsiteX8" fmla="*/ 25763 w 1329612"/>
              <a:gd name="connsiteY8" fmla="*/ 1102193 h 1287219"/>
              <a:gd name="connsiteX9" fmla="*/ 70213 w 1329612"/>
              <a:gd name="connsiteY9" fmla="*/ 1184743 h 1287219"/>
              <a:gd name="connsiteX10" fmla="*/ 51163 w 1329612"/>
              <a:gd name="connsiteY10" fmla="*/ 1149818 h 1287219"/>
              <a:gd name="connsiteX11" fmla="*/ 98788 w 1329612"/>
              <a:gd name="connsiteY11" fmla="*/ 1226018 h 1287219"/>
              <a:gd name="connsiteX12" fmla="*/ 143238 w 1329612"/>
              <a:gd name="connsiteY12" fmla="*/ 1254593 h 1287219"/>
              <a:gd name="connsiteX13" fmla="*/ 463913 w 1329612"/>
              <a:gd name="connsiteY13" fmla="*/ 1279993 h 1287219"/>
              <a:gd name="connsiteX14" fmla="*/ 435338 w 1329612"/>
              <a:gd name="connsiteY14" fmla="*/ 1286343 h 1287219"/>
              <a:gd name="connsiteX15" fmla="*/ 870313 w 1329612"/>
              <a:gd name="connsiteY15" fmla="*/ 1264118 h 1287219"/>
              <a:gd name="connsiteX16" fmla="*/ 1073513 w 1329612"/>
              <a:gd name="connsiteY16" fmla="*/ 1245068 h 1287219"/>
              <a:gd name="connsiteX17" fmla="*/ 1327513 w 1329612"/>
              <a:gd name="connsiteY17" fmla="*/ 1248243 h 1287219"/>
              <a:gd name="connsiteX18" fmla="*/ 1168763 w 1329612"/>
              <a:gd name="connsiteY18" fmla="*/ 1264118 h 1287219"/>
              <a:gd name="connsiteX19" fmla="*/ 736963 w 1329612"/>
              <a:gd name="connsiteY19" fmla="*/ 1254593 h 1287219"/>
              <a:gd name="connsiteX20" fmla="*/ 340088 w 1329612"/>
              <a:gd name="connsiteY20" fmla="*/ 1273643 h 1287219"/>
              <a:gd name="connsiteX21" fmla="*/ 165463 w 1329612"/>
              <a:gd name="connsiteY21" fmla="*/ 1264118 h 1287219"/>
              <a:gd name="connsiteX22" fmla="*/ 76563 w 1329612"/>
              <a:gd name="connsiteY22" fmla="*/ 1200618 h 1287219"/>
              <a:gd name="connsiteX23" fmla="*/ 363 w 1329612"/>
              <a:gd name="connsiteY23" fmla="*/ 730718 h 1287219"/>
              <a:gd name="connsiteX24" fmla="*/ 47988 w 1329612"/>
              <a:gd name="connsiteY24" fmla="*/ 257643 h 1287219"/>
              <a:gd name="connsiteX25" fmla="*/ 54338 w 1329612"/>
              <a:gd name="connsiteY25" fmla="*/ 152868 h 1287219"/>
              <a:gd name="connsiteX26" fmla="*/ 105138 w 1329612"/>
              <a:gd name="connsiteY26" fmla="*/ 468 h 12872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1329612" h="1287219">
                <a:moveTo>
                  <a:pt x="105138" y="468"/>
                </a:moveTo>
                <a:cubicBezTo>
                  <a:pt x="106726" y="-5882"/>
                  <a:pt x="76563" y="53385"/>
                  <a:pt x="63863" y="114768"/>
                </a:cubicBezTo>
                <a:cubicBezTo>
                  <a:pt x="51163" y="176151"/>
                  <a:pt x="34759" y="334372"/>
                  <a:pt x="28938" y="368768"/>
                </a:cubicBezTo>
                <a:cubicBezTo>
                  <a:pt x="23117" y="403164"/>
                  <a:pt x="31055" y="256056"/>
                  <a:pt x="28938" y="321143"/>
                </a:cubicBezTo>
                <a:cubicBezTo>
                  <a:pt x="26821" y="386230"/>
                  <a:pt x="17296" y="693676"/>
                  <a:pt x="16238" y="759293"/>
                </a:cubicBezTo>
                <a:cubicBezTo>
                  <a:pt x="15180" y="824910"/>
                  <a:pt x="21001" y="675685"/>
                  <a:pt x="22588" y="714843"/>
                </a:cubicBezTo>
                <a:cubicBezTo>
                  <a:pt x="24175" y="754001"/>
                  <a:pt x="25234" y="956143"/>
                  <a:pt x="25763" y="994243"/>
                </a:cubicBezTo>
                <a:cubicBezTo>
                  <a:pt x="26292" y="1032343"/>
                  <a:pt x="25763" y="943443"/>
                  <a:pt x="25763" y="943443"/>
                </a:cubicBezTo>
                <a:cubicBezTo>
                  <a:pt x="25763" y="961435"/>
                  <a:pt x="18355" y="1061976"/>
                  <a:pt x="25763" y="1102193"/>
                </a:cubicBezTo>
                <a:cubicBezTo>
                  <a:pt x="33171" y="1142410"/>
                  <a:pt x="65980" y="1176806"/>
                  <a:pt x="70213" y="1184743"/>
                </a:cubicBezTo>
                <a:cubicBezTo>
                  <a:pt x="74446" y="1192680"/>
                  <a:pt x="46401" y="1142939"/>
                  <a:pt x="51163" y="1149818"/>
                </a:cubicBezTo>
                <a:cubicBezTo>
                  <a:pt x="55925" y="1156697"/>
                  <a:pt x="83442" y="1208556"/>
                  <a:pt x="98788" y="1226018"/>
                </a:cubicBezTo>
                <a:cubicBezTo>
                  <a:pt x="114134" y="1243480"/>
                  <a:pt x="82384" y="1245597"/>
                  <a:pt x="143238" y="1254593"/>
                </a:cubicBezTo>
                <a:cubicBezTo>
                  <a:pt x="204092" y="1263589"/>
                  <a:pt x="415230" y="1274701"/>
                  <a:pt x="463913" y="1279993"/>
                </a:cubicBezTo>
                <a:cubicBezTo>
                  <a:pt x="512596" y="1285285"/>
                  <a:pt x="367605" y="1288989"/>
                  <a:pt x="435338" y="1286343"/>
                </a:cubicBezTo>
                <a:cubicBezTo>
                  <a:pt x="503071" y="1283697"/>
                  <a:pt x="763951" y="1270997"/>
                  <a:pt x="870313" y="1264118"/>
                </a:cubicBezTo>
                <a:cubicBezTo>
                  <a:pt x="976676" y="1257239"/>
                  <a:pt x="997313" y="1247714"/>
                  <a:pt x="1073513" y="1245068"/>
                </a:cubicBezTo>
                <a:cubicBezTo>
                  <a:pt x="1149713" y="1242422"/>
                  <a:pt x="1311638" y="1245068"/>
                  <a:pt x="1327513" y="1248243"/>
                </a:cubicBezTo>
                <a:cubicBezTo>
                  <a:pt x="1343388" y="1251418"/>
                  <a:pt x="1267188" y="1263060"/>
                  <a:pt x="1168763" y="1264118"/>
                </a:cubicBezTo>
                <a:cubicBezTo>
                  <a:pt x="1070338" y="1265176"/>
                  <a:pt x="875075" y="1253006"/>
                  <a:pt x="736963" y="1254593"/>
                </a:cubicBezTo>
                <a:cubicBezTo>
                  <a:pt x="598851" y="1256180"/>
                  <a:pt x="435338" y="1272056"/>
                  <a:pt x="340088" y="1273643"/>
                </a:cubicBezTo>
                <a:cubicBezTo>
                  <a:pt x="244838" y="1275230"/>
                  <a:pt x="209384" y="1276289"/>
                  <a:pt x="165463" y="1264118"/>
                </a:cubicBezTo>
                <a:cubicBezTo>
                  <a:pt x="121542" y="1251947"/>
                  <a:pt x="104080" y="1289518"/>
                  <a:pt x="76563" y="1200618"/>
                </a:cubicBezTo>
                <a:cubicBezTo>
                  <a:pt x="49046" y="1111718"/>
                  <a:pt x="5125" y="887880"/>
                  <a:pt x="363" y="730718"/>
                </a:cubicBezTo>
                <a:cubicBezTo>
                  <a:pt x="-4399" y="573556"/>
                  <a:pt x="38992" y="353951"/>
                  <a:pt x="47988" y="257643"/>
                </a:cubicBezTo>
                <a:cubicBezTo>
                  <a:pt x="56984" y="161335"/>
                  <a:pt x="46400" y="193085"/>
                  <a:pt x="54338" y="152868"/>
                </a:cubicBezTo>
                <a:cubicBezTo>
                  <a:pt x="62276" y="112651"/>
                  <a:pt x="103550" y="6818"/>
                  <a:pt x="105138" y="46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32" name="フリーフォーム 1931">
            <a:extLst>
              <a:ext uri="{FF2B5EF4-FFF2-40B4-BE49-F238E27FC236}">
                <a16:creationId xmlns:a16="http://schemas.microsoft.com/office/drawing/2014/main" id="{3B47046E-7F13-8D3B-083C-4D906A021D26}"/>
              </a:ext>
            </a:extLst>
          </p:cNvPr>
          <p:cNvSpPr/>
          <p:nvPr/>
        </p:nvSpPr>
        <p:spPr>
          <a:xfrm>
            <a:off x="899701" y="9339800"/>
            <a:ext cx="75267" cy="578900"/>
          </a:xfrm>
          <a:custGeom>
            <a:avLst/>
            <a:gdLst>
              <a:gd name="connsiteX0" fmla="*/ 75024 w 75267"/>
              <a:gd name="connsiteY0" fmla="*/ 1050 h 578900"/>
              <a:gd name="connsiteX1" fmla="*/ 27399 w 75267"/>
              <a:gd name="connsiteY1" fmla="*/ 207425 h 578900"/>
              <a:gd name="connsiteX2" fmla="*/ 5174 w 75267"/>
              <a:gd name="connsiteY2" fmla="*/ 455075 h 578900"/>
              <a:gd name="connsiteX3" fmla="*/ 5174 w 75267"/>
              <a:gd name="connsiteY3" fmla="*/ 578900 h 578900"/>
              <a:gd name="connsiteX4" fmla="*/ 5174 w 75267"/>
              <a:gd name="connsiteY4" fmla="*/ 296325 h 578900"/>
              <a:gd name="connsiteX5" fmla="*/ 75024 w 75267"/>
              <a:gd name="connsiteY5" fmla="*/ 1050 h 578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5267" h="578900">
                <a:moveTo>
                  <a:pt x="75024" y="1050"/>
                </a:moveTo>
                <a:cubicBezTo>
                  <a:pt x="78728" y="-13767"/>
                  <a:pt x="39041" y="131754"/>
                  <a:pt x="27399" y="207425"/>
                </a:cubicBezTo>
                <a:cubicBezTo>
                  <a:pt x="15757" y="283096"/>
                  <a:pt x="8878" y="393163"/>
                  <a:pt x="5174" y="455075"/>
                </a:cubicBezTo>
                <a:cubicBezTo>
                  <a:pt x="1470" y="516987"/>
                  <a:pt x="5174" y="578900"/>
                  <a:pt x="5174" y="578900"/>
                </a:cubicBezTo>
                <a:cubicBezTo>
                  <a:pt x="5174" y="552442"/>
                  <a:pt x="-6468" y="388929"/>
                  <a:pt x="5174" y="296325"/>
                </a:cubicBezTo>
                <a:cubicBezTo>
                  <a:pt x="16816" y="203721"/>
                  <a:pt x="71320" y="15867"/>
                  <a:pt x="75024" y="105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33" name="フリーフォーム 1932">
            <a:extLst>
              <a:ext uri="{FF2B5EF4-FFF2-40B4-BE49-F238E27FC236}">
                <a16:creationId xmlns:a16="http://schemas.microsoft.com/office/drawing/2014/main" id="{93B5B708-962B-FF5E-2E38-DBD5E4B18CC0}"/>
              </a:ext>
            </a:extLst>
          </p:cNvPr>
          <p:cNvSpPr/>
          <p:nvPr/>
        </p:nvSpPr>
        <p:spPr>
          <a:xfrm>
            <a:off x="894661" y="10095251"/>
            <a:ext cx="86424" cy="496667"/>
          </a:xfrm>
          <a:custGeom>
            <a:avLst/>
            <a:gdLst>
              <a:gd name="connsiteX0" fmla="*/ 3864 w 86424"/>
              <a:gd name="connsiteY0" fmla="*/ 10774 h 496667"/>
              <a:gd name="connsiteX1" fmla="*/ 689 w 86424"/>
              <a:gd name="connsiteY1" fmla="*/ 271124 h 496667"/>
              <a:gd name="connsiteX2" fmla="*/ 19739 w 86424"/>
              <a:gd name="connsiteY2" fmla="*/ 328274 h 496667"/>
              <a:gd name="connsiteX3" fmla="*/ 51489 w 86424"/>
              <a:gd name="connsiteY3" fmla="*/ 429874 h 496667"/>
              <a:gd name="connsiteX4" fmla="*/ 86414 w 86424"/>
              <a:gd name="connsiteY4" fmla="*/ 496549 h 496667"/>
              <a:gd name="connsiteX5" fmla="*/ 54664 w 86424"/>
              <a:gd name="connsiteY5" fmla="*/ 442574 h 496667"/>
              <a:gd name="connsiteX6" fmla="*/ 7039 w 86424"/>
              <a:gd name="connsiteY6" fmla="*/ 318749 h 496667"/>
              <a:gd name="connsiteX7" fmla="*/ 689 w 86424"/>
              <a:gd name="connsiteY7" fmla="*/ 74274 h 496667"/>
              <a:gd name="connsiteX8" fmla="*/ 3864 w 86424"/>
              <a:gd name="connsiteY8" fmla="*/ 10774 h 4966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86424" h="496667">
                <a:moveTo>
                  <a:pt x="3864" y="10774"/>
                </a:moveTo>
                <a:cubicBezTo>
                  <a:pt x="3864" y="43582"/>
                  <a:pt x="-1957" y="218208"/>
                  <a:pt x="689" y="271124"/>
                </a:cubicBezTo>
                <a:cubicBezTo>
                  <a:pt x="3335" y="324040"/>
                  <a:pt x="11272" y="301816"/>
                  <a:pt x="19739" y="328274"/>
                </a:cubicBezTo>
                <a:cubicBezTo>
                  <a:pt x="28206" y="354732"/>
                  <a:pt x="40377" y="401828"/>
                  <a:pt x="51489" y="429874"/>
                </a:cubicBezTo>
                <a:cubicBezTo>
                  <a:pt x="62602" y="457920"/>
                  <a:pt x="85885" y="494432"/>
                  <a:pt x="86414" y="496549"/>
                </a:cubicBezTo>
                <a:cubicBezTo>
                  <a:pt x="86943" y="498666"/>
                  <a:pt x="67893" y="472207"/>
                  <a:pt x="54664" y="442574"/>
                </a:cubicBezTo>
                <a:cubicBezTo>
                  <a:pt x="41435" y="412941"/>
                  <a:pt x="16035" y="380132"/>
                  <a:pt x="7039" y="318749"/>
                </a:cubicBezTo>
                <a:cubicBezTo>
                  <a:pt x="-1957" y="257366"/>
                  <a:pt x="2806" y="122428"/>
                  <a:pt x="689" y="74274"/>
                </a:cubicBezTo>
                <a:cubicBezTo>
                  <a:pt x="-1428" y="26120"/>
                  <a:pt x="3864" y="-22034"/>
                  <a:pt x="3864" y="1077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34" name="フリーフォーム 1933">
            <a:extLst>
              <a:ext uri="{FF2B5EF4-FFF2-40B4-BE49-F238E27FC236}">
                <a16:creationId xmlns:a16="http://schemas.microsoft.com/office/drawing/2014/main" id="{E0BDBD73-77C3-8011-A5ED-C315DA057619}"/>
              </a:ext>
            </a:extLst>
          </p:cNvPr>
          <p:cNvSpPr/>
          <p:nvPr/>
        </p:nvSpPr>
        <p:spPr>
          <a:xfrm>
            <a:off x="1011906" y="10604500"/>
            <a:ext cx="877219" cy="41323"/>
          </a:xfrm>
          <a:custGeom>
            <a:avLst/>
            <a:gdLst>
              <a:gd name="connsiteX0" fmla="*/ 7269 w 877219"/>
              <a:gd name="connsiteY0" fmla="*/ 19050 h 41323"/>
              <a:gd name="connsiteX1" fmla="*/ 499394 w 877219"/>
              <a:gd name="connsiteY1" fmla="*/ 31750 h 41323"/>
              <a:gd name="connsiteX2" fmla="*/ 877219 w 877219"/>
              <a:gd name="connsiteY2" fmla="*/ 0 h 41323"/>
              <a:gd name="connsiteX3" fmla="*/ 642269 w 877219"/>
              <a:gd name="connsiteY3" fmla="*/ 19050 h 41323"/>
              <a:gd name="connsiteX4" fmla="*/ 232694 w 877219"/>
              <a:gd name="connsiteY4" fmla="*/ 41275 h 41323"/>
              <a:gd name="connsiteX5" fmla="*/ 7269 w 877219"/>
              <a:gd name="connsiteY5" fmla="*/ 19050 h 413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77219" h="41323">
                <a:moveTo>
                  <a:pt x="7269" y="19050"/>
                </a:moveTo>
                <a:cubicBezTo>
                  <a:pt x="51719" y="17462"/>
                  <a:pt x="354402" y="34925"/>
                  <a:pt x="499394" y="31750"/>
                </a:cubicBezTo>
                <a:cubicBezTo>
                  <a:pt x="644386" y="28575"/>
                  <a:pt x="877219" y="0"/>
                  <a:pt x="877219" y="0"/>
                </a:cubicBezTo>
                <a:lnTo>
                  <a:pt x="642269" y="19050"/>
                </a:lnTo>
                <a:cubicBezTo>
                  <a:pt x="534848" y="25929"/>
                  <a:pt x="332706" y="42333"/>
                  <a:pt x="232694" y="41275"/>
                </a:cubicBezTo>
                <a:cubicBezTo>
                  <a:pt x="132682" y="40217"/>
                  <a:pt x="-37181" y="20638"/>
                  <a:pt x="7269" y="1905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35" name="フリーフォーム 1934">
            <a:extLst>
              <a:ext uri="{FF2B5EF4-FFF2-40B4-BE49-F238E27FC236}">
                <a16:creationId xmlns:a16="http://schemas.microsoft.com/office/drawing/2014/main" id="{DE1479F1-A98F-20DA-281F-556FC2A1BA27}"/>
              </a:ext>
            </a:extLst>
          </p:cNvPr>
          <p:cNvSpPr/>
          <p:nvPr/>
        </p:nvSpPr>
        <p:spPr>
          <a:xfrm>
            <a:off x="3428775" y="9181311"/>
            <a:ext cx="794009" cy="19839"/>
          </a:xfrm>
          <a:custGeom>
            <a:avLst/>
            <a:gdLst>
              <a:gd name="connsiteX0" fmla="*/ 3400 w 794009"/>
              <a:gd name="connsiteY0" fmla="*/ 3964 h 19839"/>
              <a:gd name="connsiteX1" fmla="*/ 308200 w 794009"/>
              <a:gd name="connsiteY1" fmla="*/ 16664 h 19839"/>
              <a:gd name="connsiteX2" fmla="*/ 581250 w 794009"/>
              <a:gd name="connsiteY2" fmla="*/ 7139 h 19839"/>
              <a:gd name="connsiteX3" fmla="*/ 501875 w 794009"/>
              <a:gd name="connsiteY3" fmla="*/ 3964 h 19839"/>
              <a:gd name="connsiteX4" fmla="*/ 793975 w 794009"/>
              <a:gd name="connsiteY4" fmla="*/ 789 h 19839"/>
              <a:gd name="connsiteX5" fmla="*/ 517750 w 794009"/>
              <a:gd name="connsiteY5" fmla="*/ 19839 h 19839"/>
              <a:gd name="connsiteX6" fmla="*/ 3400 w 794009"/>
              <a:gd name="connsiteY6" fmla="*/ 3964 h 198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794009" h="19839">
                <a:moveTo>
                  <a:pt x="3400" y="3964"/>
                </a:moveTo>
                <a:cubicBezTo>
                  <a:pt x="-31525" y="3435"/>
                  <a:pt x="211892" y="16135"/>
                  <a:pt x="308200" y="16664"/>
                </a:cubicBezTo>
                <a:cubicBezTo>
                  <a:pt x="404508" y="17193"/>
                  <a:pt x="548971" y="9256"/>
                  <a:pt x="581250" y="7139"/>
                </a:cubicBezTo>
                <a:cubicBezTo>
                  <a:pt x="613529" y="5022"/>
                  <a:pt x="466421" y="5022"/>
                  <a:pt x="501875" y="3964"/>
                </a:cubicBezTo>
                <a:cubicBezTo>
                  <a:pt x="537329" y="2906"/>
                  <a:pt x="791329" y="-1857"/>
                  <a:pt x="793975" y="789"/>
                </a:cubicBezTo>
                <a:cubicBezTo>
                  <a:pt x="796621" y="3435"/>
                  <a:pt x="645808" y="16135"/>
                  <a:pt x="517750" y="19839"/>
                </a:cubicBezTo>
                <a:lnTo>
                  <a:pt x="3400" y="3964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36" name="フリーフォーム 1935">
            <a:extLst>
              <a:ext uri="{FF2B5EF4-FFF2-40B4-BE49-F238E27FC236}">
                <a16:creationId xmlns:a16="http://schemas.microsoft.com/office/drawing/2014/main" id="{CEADA83D-ABD5-721C-3113-947232FCB3E7}"/>
              </a:ext>
            </a:extLst>
          </p:cNvPr>
          <p:cNvSpPr/>
          <p:nvPr/>
        </p:nvSpPr>
        <p:spPr>
          <a:xfrm>
            <a:off x="3400469" y="9142933"/>
            <a:ext cx="852729" cy="45517"/>
          </a:xfrm>
          <a:custGeom>
            <a:avLst/>
            <a:gdLst>
              <a:gd name="connsiteX0" fmla="*/ 9481 w 852729"/>
              <a:gd name="connsiteY0" fmla="*/ 29642 h 45517"/>
              <a:gd name="connsiteX1" fmla="*/ 212681 w 852729"/>
              <a:gd name="connsiteY1" fmla="*/ 23292 h 45517"/>
              <a:gd name="connsiteX2" fmla="*/ 387306 w 852729"/>
              <a:gd name="connsiteY2" fmla="*/ 39167 h 45517"/>
              <a:gd name="connsiteX3" fmla="*/ 323806 w 852729"/>
              <a:gd name="connsiteY3" fmla="*/ 45517 h 45517"/>
              <a:gd name="connsiteX4" fmla="*/ 558756 w 852729"/>
              <a:gd name="connsiteY4" fmla="*/ 23292 h 45517"/>
              <a:gd name="connsiteX5" fmla="*/ 704806 w 852729"/>
              <a:gd name="connsiteY5" fmla="*/ 1067 h 45517"/>
              <a:gd name="connsiteX6" fmla="*/ 850856 w 852729"/>
              <a:gd name="connsiteY6" fmla="*/ 10592 h 45517"/>
              <a:gd name="connsiteX7" fmla="*/ 781006 w 852729"/>
              <a:gd name="connsiteY7" fmla="*/ 4242 h 45517"/>
              <a:gd name="connsiteX8" fmla="*/ 685756 w 852729"/>
              <a:gd name="connsiteY8" fmla="*/ 1067 h 45517"/>
              <a:gd name="connsiteX9" fmla="*/ 498431 w 852729"/>
              <a:gd name="connsiteY9" fmla="*/ 23292 h 45517"/>
              <a:gd name="connsiteX10" fmla="*/ 377781 w 852729"/>
              <a:gd name="connsiteY10" fmla="*/ 42342 h 45517"/>
              <a:gd name="connsiteX11" fmla="*/ 311106 w 852729"/>
              <a:gd name="connsiteY11" fmla="*/ 35992 h 45517"/>
              <a:gd name="connsiteX12" fmla="*/ 60281 w 852729"/>
              <a:gd name="connsiteY12" fmla="*/ 26467 h 45517"/>
              <a:gd name="connsiteX13" fmla="*/ 9481 w 852729"/>
              <a:gd name="connsiteY13" fmla="*/ 29642 h 455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852729" h="45517">
                <a:moveTo>
                  <a:pt x="9481" y="29642"/>
                </a:moveTo>
                <a:cubicBezTo>
                  <a:pt x="34881" y="29113"/>
                  <a:pt x="149710" y="21705"/>
                  <a:pt x="212681" y="23292"/>
                </a:cubicBezTo>
                <a:cubicBezTo>
                  <a:pt x="275652" y="24879"/>
                  <a:pt x="368785" y="35463"/>
                  <a:pt x="387306" y="39167"/>
                </a:cubicBezTo>
                <a:cubicBezTo>
                  <a:pt x="405827" y="42871"/>
                  <a:pt x="323806" y="45517"/>
                  <a:pt x="323806" y="45517"/>
                </a:cubicBezTo>
                <a:lnTo>
                  <a:pt x="558756" y="23292"/>
                </a:lnTo>
                <a:cubicBezTo>
                  <a:pt x="622256" y="15884"/>
                  <a:pt x="656123" y="3184"/>
                  <a:pt x="704806" y="1067"/>
                </a:cubicBezTo>
                <a:cubicBezTo>
                  <a:pt x="753489" y="-1050"/>
                  <a:pt x="838156" y="10063"/>
                  <a:pt x="850856" y="10592"/>
                </a:cubicBezTo>
                <a:cubicBezTo>
                  <a:pt x="863556" y="11121"/>
                  <a:pt x="808523" y="5829"/>
                  <a:pt x="781006" y="4242"/>
                </a:cubicBezTo>
                <a:cubicBezTo>
                  <a:pt x="753489" y="2655"/>
                  <a:pt x="732852" y="-2108"/>
                  <a:pt x="685756" y="1067"/>
                </a:cubicBezTo>
                <a:cubicBezTo>
                  <a:pt x="638660" y="4242"/>
                  <a:pt x="549760" y="16413"/>
                  <a:pt x="498431" y="23292"/>
                </a:cubicBezTo>
                <a:cubicBezTo>
                  <a:pt x="447102" y="30171"/>
                  <a:pt x="409002" y="40225"/>
                  <a:pt x="377781" y="42342"/>
                </a:cubicBezTo>
                <a:cubicBezTo>
                  <a:pt x="346560" y="44459"/>
                  <a:pt x="364022" y="38638"/>
                  <a:pt x="311106" y="35992"/>
                </a:cubicBezTo>
                <a:cubicBezTo>
                  <a:pt x="258190" y="33346"/>
                  <a:pt x="107906" y="28584"/>
                  <a:pt x="60281" y="26467"/>
                </a:cubicBezTo>
                <a:cubicBezTo>
                  <a:pt x="12656" y="24350"/>
                  <a:pt x="-15919" y="30171"/>
                  <a:pt x="9481" y="2964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37" name="フリーフォーム 1936">
            <a:extLst>
              <a:ext uri="{FF2B5EF4-FFF2-40B4-BE49-F238E27FC236}">
                <a16:creationId xmlns:a16="http://schemas.microsoft.com/office/drawing/2014/main" id="{DDC5D9D4-3CF7-CA8C-668A-DD7E5987B05E}"/>
              </a:ext>
            </a:extLst>
          </p:cNvPr>
          <p:cNvSpPr/>
          <p:nvPr/>
        </p:nvSpPr>
        <p:spPr>
          <a:xfrm>
            <a:off x="3958864" y="9150154"/>
            <a:ext cx="290362" cy="19408"/>
          </a:xfrm>
          <a:custGeom>
            <a:avLst/>
            <a:gdLst>
              <a:gd name="connsiteX0" fmla="*/ 361 w 290362"/>
              <a:gd name="connsiteY0" fmla="*/ 19246 h 19408"/>
              <a:gd name="connsiteX1" fmla="*/ 165461 w 290362"/>
              <a:gd name="connsiteY1" fmla="*/ 9721 h 19408"/>
              <a:gd name="connsiteX2" fmla="*/ 289286 w 290362"/>
              <a:gd name="connsiteY2" fmla="*/ 16071 h 19408"/>
              <a:gd name="connsiteX3" fmla="*/ 228961 w 290362"/>
              <a:gd name="connsiteY3" fmla="*/ 9721 h 19408"/>
              <a:gd name="connsiteX4" fmla="*/ 213086 w 290362"/>
              <a:gd name="connsiteY4" fmla="*/ 196 h 19408"/>
              <a:gd name="connsiteX5" fmla="*/ 361 w 290362"/>
              <a:gd name="connsiteY5" fmla="*/ 19246 h 194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0362" h="19408">
                <a:moveTo>
                  <a:pt x="361" y="19246"/>
                </a:moveTo>
                <a:cubicBezTo>
                  <a:pt x="-7577" y="20834"/>
                  <a:pt x="117307" y="10250"/>
                  <a:pt x="165461" y="9721"/>
                </a:cubicBezTo>
                <a:cubicBezTo>
                  <a:pt x="213615" y="9192"/>
                  <a:pt x="278703" y="16071"/>
                  <a:pt x="289286" y="16071"/>
                </a:cubicBezTo>
                <a:cubicBezTo>
                  <a:pt x="299869" y="16071"/>
                  <a:pt x="228961" y="9721"/>
                  <a:pt x="228961" y="9721"/>
                </a:cubicBezTo>
                <a:cubicBezTo>
                  <a:pt x="216261" y="7075"/>
                  <a:pt x="244307" y="-1391"/>
                  <a:pt x="213086" y="196"/>
                </a:cubicBezTo>
                <a:cubicBezTo>
                  <a:pt x="181865" y="1783"/>
                  <a:pt x="8299" y="17658"/>
                  <a:pt x="361" y="1924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38" name="フリーフォーム 1937">
            <a:extLst>
              <a:ext uri="{FF2B5EF4-FFF2-40B4-BE49-F238E27FC236}">
                <a16:creationId xmlns:a16="http://schemas.microsoft.com/office/drawing/2014/main" id="{E130983A-FAAF-0A4F-F716-B6564E865FDF}"/>
              </a:ext>
            </a:extLst>
          </p:cNvPr>
          <p:cNvSpPr/>
          <p:nvPr/>
        </p:nvSpPr>
        <p:spPr>
          <a:xfrm>
            <a:off x="4244896" y="9162860"/>
            <a:ext cx="100434" cy="1352743"/>
          </a:xfrm>
          <a:custGeom>
            <a:avLst/>
            <a:gdLst>
              <a:gd name="connsiteX0" fmla="*/ 60404 w 100434"/>
              <a:gd name="connsiteY0" fmla="*/ 190 h 1352743"/>
              <a:gd name="connsiteX1" fmla="*/ 41354 w 100434"/>
              <a:gd name="connsiteY1" fmla="*/ 111315 h 1352743"/>
              <a:gd name="connsiteX2" fmla="*/ 69929 w 100434"/>
              <a:gd name="connsiteY2" fmla="*/ 676465 h 1352743"/>
              <a:gd name="connsiteX3" fmla="*/ 85804 w 100434"/>
              <a:gd name="connsiteY3" fmla="*/ 1114615 h 1352743"/>
              <a:gd name="connsiteX4" fmla="*/ 95329 w 100434"/>
              <a:gd name="connsiteY4" fmla="*/ 1197165 h 1352743"/>
              <a:gd name="connsiteX5" fmla="*/ 92154 w 100434"/>
              <a:gd name="connsiteY5" fmla="*/ 1241615 h 1352743"/>
              <a:gd name="connsiteX6" fmla="*/ 79 w 100434"/>
              <a:gd name="connsiteY6" fmla="*/ 1352740 h 1352743"/>
              <a:gd name="connsiteX7" fmla="*/ 76279 w 100434"/>
              <a:gd name="connsiteY7" fmla="*/ 1244790 h 1352743"/>
              <a:gd name="connsiteX8" fmla="*/ 88979 w 100434"/>
              <a:gd name="connsiteY8" fmla="*/ 1054290 h 1352743"/>
              <a:gd name="connsiteX9" fmla="*/ 41354 w 100434"/>
              <a:gd name="connsiteY9" fmla="*/ 416115 h 1352743"/>
              <a:gd name="connsiteX10" fmla="*/ 35004 w 100434"/>
              <a:gd name="connsiteY10" fmla="*/ 219265 h 1352743"/>
              <a:gd name="connsiteX11" fmla="*/ 31829 w 100434"/>
              <a:gd name="connsiteY11" fmla="*/ 117665 h 1352743"/>
              <a:gd name="connsiteX12" fmla="*/ 60404 w 100434"/>
              <a:gd name="connsiteY12" fmla="*/ 190 h 13527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00434" h="1352743">
                <a:moveTo>
                  <a:pt x="60404" y="190"/>
                </a:moveTo>
                <a:cubicBezTo>
                  <a:pt x="61992" y="-868"/>
                  <a:pt x="39767" y="-1397"/>
                  <a:pt x="41354" y="111315"/>
                </a:cubicBezTo>
                <a:cubicBezTo>
                  <a:pt x="42941" y="224027"/>
                  <a:pt x="62521" y="509248"/>
                  <a:pt x="69929" y="676465"/>
                </a:cubicBezTo>
                <a:cubicBezTo>
                  <a:pt x="77337" y="843682"/>
                  <a:pt x="81571" y="1027832"/>
                  <a:pt x="85804" y="1114615"/>
                </a:cubicBezTo>
                <a:cubicBezTo>
                  <a:pt x="90037" y="1201398"/>
                  <a:pt x="94271" y="1175998"/>
                  <a:pt x="95329" y="1197165"/>
                </a:cubicBezTo>
                <a:cubicBezTo>
                  <a:pt x="96387" y="1218332"/>
                  <a:pt x="108029" y="1215686"/>
                  <a:pt x="92154" y="1241615"/>
                </a:cubicBezTo>
                <a:cubicBezTo>
                  <a:pt x="76279" y="1267544"/>
                  <a:pt x="2725" y="1352211"/>
                  <a:pt x="79" y="1352740"/>
                </a:cubicBezTo>
                <a:cubicBezTo>
                  <a:pt x="-2567" y="1353269"/>
                  <a:pt x="61462" y="1294532"/>
                  <a:pt x="76279" y="1244790"/>
                </a:cubicBezTo>
                <a:cubicBezTo>
                  <a:pt x="91096" y="1195048"/>
                  <a:pt x="94800" y="1192403"/>
                  <a:pt x="88979" y="1054290"/>
                </a:cubicBezTo>
                <a:cubicBezTo>
                  <a:pt x="83158" y="916178"/>
                  <a:pt x="50350" y="555286"/>
                  <a:pt x="41354" y="416115"/>
                </a:cubicBezTo>
                <a:cubicBezTo>
                  <a:pt x="32358" y="276944"/>
                  <a:pt x="36591" y="269007"/>
                  <a:pt x="35004" y="219265"/>
                </a:cubicBezTo>
                <a:cubicBezTo>
                  <a:pt x="33416" y="169523"/>
                  <a:pt x="28125" y="148886"/>
                  <a:pt x="31829" y="117665"/>
                </a:cubicBezTo>
                <a:cubicBezTo>
                  <a:pt x="35533" y="86444"/>
                  <a:pt x="58816" y="1248"/>
                  <a:pt x="60404" y="19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39" name="フリーフォーム 1938">
            <a:extLst>
              <a:ext uri="{FF2B5EF4-FFF2-40B4-BE49-F238E27FC236}">
                <a16:creationId xmlns:a16="http://schemas.microsoft.com/office/drawing/2014/main" id="{FB03A856-B7C9-6BD7-E2F5-7AF81D4F212B}"/>
              </a:ext>
            </a:extLst>
          </p:cNvPr>
          <p:cNvSpPr/>
          <p:nvPr/>
        </p:nvSpPr>
        <p:spPr>
          <a:xfrm>
            <a:off x="4133802" y="9140773"/>
            <a:ext cx="178554" cy="957790"/>
          </a:xfrm>
          <a:custGeom>
            <a:avLst/>
            <a:gdLst>
              <a:gd name="connsiteX0" fmla="*/ 48 w 178554"/>
              <a:gd name="connsiteY0" fmla="*/ 52 h 957790"/>
              <a:gd name="connsiteX1" fmla="*/ 133398 w 178554"/>
              <a:gd name="connsiteY1" fmla="*/ 19102 h 957790"/>
              <a:gd name="connsiteX2" fmla="*/ 177848 w 178554"/>
              <a:gd name="connsiteY2" fmla="*/ 28627 h 957790"/>
              <a:gd name="connsiteX3" fmla="*/ 158798 w 178554"/>
              <a:gd name="connsiteY3" fmla="*/ 9577 h 957790"/>
              <a:gd name="connsiteX4" fmla="*/ 133398 w 178554"/>
              <a:gd name="connsiteY4" fmla="*/ 85777 h 957790"/>
              <a:gd name="connsiteX5" fmla="*/ 120698 w 178554"/>
              <a:gd name="connsiteY5" fmla="*/ 250877 h 957790"/>
              <a:gd name="connsiteX6" fmla="*/ 123873 w 178554"/>
              <a:gd name="connsiteY6" fmla="*/ 549327 h 957790"/>
              <a:gd name="connsiteX7" fmla="*/ 161973 w 178554"/>
              <a:gd name="connsiteY7" fmla="*/ 936677 h 957790"/>
              <a:gd name="connsiteX8" fmla="*/ 158798 w 178554"/>
              <a:gd name="connsiteY8" fmla="*/ 841427 h 957790"/>
              <a:gd name="connsiteX9" fmla="*/ 123873 w 178554"/>
              <a:gd name="connsiteY9" fmla="*/ 295327 h 957790"/>
              <a:gd name="connsiteX10" fmla="*/ 158798 w 178554"/>
              <a:gd name="connsiteY10" fmla="*/ 47677 h 957790"/>
              <a:gd name="connsiteX11" fmla="*/ 149273 w 178554"/>
              <a:gd name="connsiteY11" fmla="*/ 25452 h 957790"/>
              <a:gd name="connsiteX12" fmla="*/ 48 w 178554"/>
              <a:gd name="connsiteY12" fmla="*/ 52 h 9577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78554" h="957790">
                <a:moveTo>
                  <a:pt x="48" y="52"/>
                </a:moveTo>
                <a:cubicBezTo>
                  <a:pt x="-2598" y="-1006"/>
                  <a:pt x="103765" y="14340"/>
                  <a:pt x="133398" y="19102"/>
                </a:cubicBezTo>
                <a:cubicBezTo>
                  <a:pt x="163031" y="23864"/>
                  <a:pt x="177848" y="28627"/>
                  <a:pt x="177848" y="28627"/>
                </a:cubicBezTo>
                <a:cubicBezTo>
                  <a:pt x="182081" y="27040"/>
                  <a:pt x="166206" y="52"/>
                  <a:pt x="158798" y="9577"/>
                </a:cubicBezTo>
                <a:cubicBezTo>
                  <a:pt x="151390" y="19102"/>
                  <a:pt x="139748" y="45560"/>
                  <a:pt x="133398" y="85777"/>
                </a:cubicBezTo>
                <a:cubicBezTo>
                  <a:pt x="127048" y="125994"/>
                  <a:pt x="122286" y="173619"/>
                  <a:pt x="120698" y="250877"/>
                </a:cubicBezTo>
                <a:cubicBezTo>
                  <a:pt x="119110" y="328135"/>
                  <a:pt x="116994" y="435027"/>
                  <a:pt x="123873" y="549327"/>
                </a:cubicBezTo>
                <a:cubicBezTo>
                  <a:pt x="130752" y="663627"/>
                  <a:pt x="156152" y="887994"/>
                  <a:pt x="161973" y="936677"/>
                </a:cubicBezTo>
                <a:cubicBezTo>
                  <a:pt x="167794" y="985360"/>
                  <a:pt x="165148" y="948319"/>
                  <a:pt x="158798" y="841427"/>
                </a:cubicBezTo>
                <a:cubicBezTo>
                  <a:pt x="152448" y="734535"/>
                  <a:pt x="123873" y="427619"/>
                  <a:pt x="123873" y="295327"/>
                </a:cubicBezTo>
                <a:cubicBezTo>
                  <a:pt x="123873" y="163035"/>
                  <a:pt x="154565" y="92656"/>
                  <a:pt x="158798" y="47677"/>
                </a:cubicBezTo>
                <a:cubicBezTo>
                  <a:pt x="163031" y="2698"/>
                  <a:pt x="170440" y="33390"/>
                  <a:pt x="149273" y="25452"/>
                </a:cubicBezTo>
                <a:cubicBezTo>
                  <a:pt x="128106" y="17515"/>
                  <a:pt x="2694" y="1110"/>
                  <a:pt x="48" y="5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40" name="フリーフォーム 1939">
            <a:extLst>
              <a:ext uri="{FF2B5EF4-FFF2-40B4-BE49-F238E27FC236}">
                <a16:creationId xmlns:a16="http://schemas.microsoft.com/office/drawing/2014/main" id="{E5000035-1DDE-3926-6859-7FCFC362A91A}"/>
              </a:ext>
            </a:extLst>
          </p:cNvPr>
          <p:cNvSpPr/>
          <p:nvPr/>
        </p:nvSpPr>
        <p:spPr>
          <a:xfrm>
            <a:off x="4222454" y="10095951"/>
            <a:ext cx="79849" cy="394365"/>
          </a:xfrm>
          <a:custGeom>
            <a:avLst/>
            <a:gdLst>
              <a:gd name="connsiteX0" fmla="*/ 63796 w 79849"/>
              <a:gd name="connsiteY0" fmla="*/ 549 h 394365"/>
              <a:gd name="connsiteX1" fmla="*/ 76496 w 79849"/>
              <a:gd name="connsiteY1" fmla="*/ 216449 h 394365"/>
              <a:gd name="connsiteX2" fmla="*/ 51096 w 79849"/>
              <a:gd name="connsiteY2" fmla="*/ 305349 h 394365"/>
              <a:gd name="connsiteX3" fmla="*/ 296 w 79849"/>
              <a:gd name="connsiteY3" fmla="*/ 394249 h 394365"/>
              <a:gd name="connsiteX4" fmla="*/ 76496 w 79849"/>
              <a:gd name="connsiteY4" fmla="*/ 286299 h 394365"/>
              <a:gd name="connsiteX5" fmla="*/ 63796 w 79849"/>
              <a:gd name="connsiteY5" fmla="*/ 549 h 3943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9849" h="394365">
                <a:moveTo>
                  <a:pt x="63796" y="549"/>
                </a:moveTo>
                <a:cubicBezTo>
                  <a:pt x="63796" y="-11093"/>
                  <a:pt x="78613" y="165649"/>
                  <a:pt x="76496" y="216449"/>
                </a:cubicBezTo>
                <a:cubicBezTo>
                  <a:pt x="74379" y="267249"/>
                  <a:pt x="63796" y="275716"/>
                  <a:pt x="51096" y="305349"/>
                </a:cubicBezTo>
                <a:cubicBezTo>
                  <a:pt x="38396" y="334982"/>
                  <a:pt x="-3937" y="397424"/>
                  <a:pt x="296" y="394249"/>
                </a:cubicBezTo>
                <a:cubicBezTo>
                  <a:pt x="4529" y="391074"/>
                  <a:pt x="64325" y="349799"/>
                  <a:pt x="76496" y="286299"/>
                </a:cubicBezTo>
                <a:cubicBezTo>
                  <a:pt x="88667" y="222799"/>
                  <a:pt x="63796" y="12191"/>
                  <a:pt x="63796" y="54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41" name="フリーフォーム 1940">
            <a:extLst>
              <a:ext uri="{FF2B5EF4-FFF2-40B4-BE49-F238E27FC236}">
                <a16:creationId xmlns:a16="http://schemas.microsoft.com/office/drawing/2014/main" id="{49454082-31BF-89F0-4804-A8FB4C56F34A}"/>
              </a:ext>
            </a:extLst>
          </p:cNvPr>
          <p:cNvSpPr/>
          <p:nvPr/>
        </p:nvSpPr>
        <p:spPr>
          <a:xfrm>
            <a:off x="2971800" y="10474144"/>
            <a:ext cx="1259335" cy="66856"/>
          </a:xfrm>
          <a:custGeom>
            <a:avLst/>
            <a:gdLst>
              <a:gd name="connsiteX0" fmla="*/ 0 w 1259335"/>
              <a:gd name="connsiteY0" fmla="*/ 66856 h 66856"/>
              <a:gd name="connsiteX1" fmla="*/ 733425 w 1259335"/>
              <a:gd name="connsiteY1" fmla="*/ 60506 h 66856"/>
              <a:gd name="connsiteX2" fmla="*/ 1108075 w 1259335"/>
              <a:gd name="connsiteY2" fmla="*/ 35106 h 66856"/>
              <a:gd name="connsiteX3" fmla="*/ 1257300 w 1259335"/>
              <a:gd name="connsiteY3" fmla="*/ 181 h 66856"/>
              <a:gd name="connsiteX4" fmla="*/ 1187450 w 1259335"/>
              <a:gd name="connsiteY4" fmla="*/ 22406 h 66856"/>
              <a:gd name="connsiteX5" fmla="*/ 1085850 w 1259335"/>
              <a:gd name="connsiteY5" fmla="*/ 44631 h 66856"/>
              <a:gd name="connsiteX6" fmla="*/ 977900 w 1259335"/>
              <a:gd name="connsiteY6" fmla="*/ 57331 h 66856"/>
              <a:gd name="connsiteX7" fmla="*/ 739775 w 1259335"/>
              <a:gd name="connsiteY7" fmla="*/ 47806 h 66856"/>
              <a:gd name="connsiteX8" fmla="*/ 615950 w 1259335"/>
              <a:gd name="connsiteY8" fmla="*/ 47806 h 66856"/>
              <a:gd name="connsiteX9" fmla="*/ 0 w 1259335"/>
              <a:gd name="connsiteY9" fmla="*/ 66856 h 668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259335" h="66856">
                <a:moveTo>
                  <a:pt x="0" y="66856"/>
                </a:moveTo>
                <a:lnTo>
                  <a:pt x="733425" y="60506"/>
                </a:lnTo>
                <a:cubicBezTo>
                  <a:pt x="918104" y="55214"/>
                  <a:pt x="1020763" y="45160"/>
                  <a:pt x="1108075" y="35106"/>
                </a:cubicBezTo>
                <a:cubicBezTo>
                  <a:pt x="1195387" y="25052"/>
                  <a:pt x="1244071" y="2298"/>
                  <a:pt x="1257300" y="181"/>
                </a:cubicBezTo>
                <a:cubicBezTo>
                  <a:pt x="1270529" y="-1936"/>
                  <a:pt x="1216025" y="14998"/>
                  <a:pt x="1187450" y="22406"/>
                </a:cubicBezTo>
                <a:cubicBezTo>
                  <a:pt x="1158875" y="29814"/>
                  <a:pt x="1120775" y="38810"/>
                  <a:pt x="1085850" y="44631"/>
                </a:cubicBezTo>
                <a:cubicBezTo>
                  <a:pt x="1050925" y="50452"/>
                  <a:pt x="1035579" y="56802"/>
                  <a:pt x="977900" y="57331"/>
                </a:cubicBezTo>
                <a:cubicBezTo>
                  <a:pt x="920221" y="57860"/>
                  <a:pt x="800100" y="49393"/>
                  <a:pt x="739775" y="47806"/>
                </a:cubicBezTo>
                <a:cubicBezTo>
                  <a:pt x="679450" y="46219"/>
                  <a:pt x="615950" y="47806"/>
                  <a:pt x="615950" y="47806"/>
                </a:cubicBezTo>
                <a:lnTo>
                  <a:pt x="0" y="66856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42" name="フリーフォーム 1941">
            <a:extLst>
              <a:ext uri="{FF2B5EF4-FFF2-40B4-BE49-F238E27FC236}">
                <a16:creationId xmlns:a16="http://schemas.microsoft.com/office/drawing/2014/main" id="{0259AC47-D34E-1FE7-25E9-2272992E6623}"/>
              </a:ext>
            </a:extLst>
          </p:cNvPr>
          <p:cNvSpPr/>
          <p:nvPr/>
        </p:nvSpPr>
        <p:spPr>
          <a:xfrm>
            <a:off x="2994025" y="10505574"/>
            <a:ext cx="1212155" cy="67176"/>
          </a:xfrm>
          <a:custGeom>
            <a:avLst/>
            <a:gdLst>
              <a:gd name="connsiteX0" fmla="*/ 0 w 1212155"/>
              <a:gd name="connsiteY0" fmla="*/ 67176 h 67176"/>
              <a:gd name="connsiteX1" fmla="*/ 628650 w 1212155"/>
              <a:gd name="connsiteY1" fmla="*/ 48126 h 67176"/>
              <a:gd name="connsiteX2" fmla="*/ 946150 w 1212155"/>
              <a:gd name="connsiteY2" fmla="*/ 41776 h 67176"/>
              <a:gd name="connsiteX3" fmla="*/ 831850 w 1212155"/>
              <a:gd name="connsiteY3" fmla="*/ 38601 h 67176"/>
              <a:gd name="connsiteX4" fmla="*/ 1117600 w 1212155"/>
              <a:gd name="connsiteY4" fmla="*/ 16376 h 67176"/>
              <a:gd name="connsiteX5" fmla="*/ 1196975 w 1212155"/>
              <a:gd name="connsiteY5" fmla="*/ 501 h 67176"/>
              <a:gd name="connsiteX6" fmla="*/ 847725 w 1212155"/>
              <a:gd name="connsiteY6" fmla="*/ 35426 h 67176"/>
              <a:gd name="connsiteX7" fmla="*/ 584200 w 1212155"/>
              <a:gd name="connsiteY7" fmla="*/ 41776 h 67176"/>
              <a:gd name="connsiteX8" fmla="*/ 0 w 1212155"/>
              <a:gd name="connsiteY8" fmla="*/ 67176 h 671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212155" h="67176">
                <a:moveTo>
                  <a:pt x="0" y="67176"/>
                </a:moveTo>
                <a:lnTo>
                  <a:pt x="628650" y="48126"/>
                </a:lnTo>
                <a:lnTo>
                  <a:pt x="946150" y="41776"/>
                </a:lnTo>
                <a:cubicBezTo>
                  <a:pt x="980017" y="40189"/>
                  <a:pt x="803275" y="42834"/>
                  <a:pt x="831850" y="38601"/>
                </a:cubicBezTo>
                <a:cubicBezTo>
                  <a:pt x="860425" y="34368"/>
                  <a:pt x="1056746" y="22726"/>
                  <a:pt x="1117600" y="16376"/>
                </a:cubicBezTo>
                <a:cubicBezTo>
                  <a:pt x="1178454" y="10026"/>
                  <a:pt x="1241954" y="-2674"/>
                  <a:pt x="1196975" y="501"/>
                </a:cubicBezTo>
                <a:cubicBezTo>
                  <a:pt x="1151996" y="3676"/>
                  <a:pt x="949854" y="28547"/>
                  <a:pt x="847725" y="35426"/>
                </a:cubicBezTo>
                <a:cubicBezTo>
                  <a:pt x="745596" y="42305"/>
                  <a:pt x="584200" y="41776"/>
                  <a:pt x="584200" y="41776"/>
                </a:cubicBezTo>
                <a:lnTo>
                  <a:pt x="0" y="67176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43" name="フリーフォーム 1942">
            <a:extLst>
              <a:ext uri="{FF2B5EF4-FFF2-40B4-BE49-F238E27FC236}">
                <a16:creationId xmlns:a16="http://schemas.microsoft.com/office/drawing/2014/main" id="{A55B2B40-3E27-075C-2C1C-77EF0BA0E2B0}"/>
              </a:ext>
            </a:extLst>
          </p:cNvPr>
          <p:cNvSpPr/>
          <p:nvPr/>
        </p:nvSpPr>
        <p:spPr>
          <a:xfrm>
            <a:off x="4276719" y="10248794"/>
            <a:ext cx="47992" cy="200450"/>
          </a:xfrm>
          <a:custGeom>
            <a:avLst/>
            <a:gdLst>
              <a:gd name="connsiteX0" fmla="*/ 47631 w 47992"/>
              <a:gd name="connsiteY0" fmla="*/ 106 h 200450"/>
              <a:gd name="connsiteX1" fmla="*/ 41281 w 47992"/>
              <a:gd name="connsiteY1" fmla="*/ 123931 h 200450"/>
              <a:gd name="connsiteX2" fmla="*/ 6 w 47992"/>
              <a:gd name="connsiteY2" fmla="*/ 200131 h 200450"/>
              <a:gd name="connsiteX3" fmla="*/ 38106 w 47992"/>
              <a:gd name="connsiteY3" fmla="*/ 146156 h 200450"/>
              <a:gd name="connsiteX4" fmla="*/ 47631 w 47992"/>
              <a:gd name="connsiteY4" fmla="*/ 106 h 200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7992" h="200450">
                <a:moveTo>
                  <a:pt x="47631" y="106"/>
                </a:moveTo>
                <a:cubicBezTo>
                  <a:pt x="48160" y="-3598"/>
                  <a:pt x="49218" y="90594"/>
                  <a:pt x="41281" y="123931"/>
                </a:cubicBezTo>
                <a:cubicBezTo>
                  <a:pt x="33344" y="157268"/>
                  <a:pt x="535" y="196427"/>
                  <a:pt x="6" y="200131"/>
                </a:cubicBezTo>
                <a:cubicBezTo>
                  <a:pt x="-523" y="203835"/>
                  <a:pt x="30168" y="174731"/>
                  <a:pt x="38106" y="146156"/>
                </a:cubicBezTo>
                <a:cubicBezTo>
                  <a:pt x="46044" y="117581"/>
                  <a:pt x="47102" y="3810"/>
                  <a:pt x="47631" y="10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44" name="フリーフォーム 1943">
            <a:extLst>
              <a:ext uri="{FF2B5EF4-FFF2-40B4-BE49-F238E27FC236}">
                <a16:creationId xmlns:a16="http://schemas.microsoft.com/office/drawing/2014/main" id="{B09D0CDE-359D-E8F0-817C-FBDD49597A36}"/>
              </a:ext>
            </a:extLst>
          </p:cNvPr>
          <p:cNvSpPr/>
          <p:nvPr/>
        </p:nvSpPr>
        <p:spPr>
          <a:xfrm>
            <a:off x="2978719" y="10565753"/>
            <a:ext cx="445274" cy="19709"/>
          </a:xfrm>
          <a:custGeom>
            <a:avLst/>
            <a:gdLst>
              <a:gd name="connsiteX0" fmla="*/ 2606 w 445274"/>
              <a:gd name="connsiteY0" fmla="*/ 19697 h 19709"/>
              <a:gd name="connsiteX1" fmla="*/ 437581 w 445274"/>
              <a:gd name="connsiteY1" fmla="*/ 647 h 19709"/>
              <a:gd name="connsiteX2" fmla="*/ 262956 w 445274"/>
              <a:gd name="connsiteY2" fmla="*/ 3822 h 19709"/>
              <a:gd name="connsiteX3" fmla="*/ 2606 w 445274"/>
              <a:gd name="connsiteY3" fmla="*/ 19697 h 197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45274" h="19709">
                <a:moveTo>
                  <a:pt x="2606" y="19697"/>
                </a:moveTo>
                <a:cubicBezTo>
                  <a:pt x="31710" y="19168"/>
                  <a:pt x="394189" y="3293"/>
                  <a:pt x="437581" y="647"/>
                </a:cubicBezTo>
                <a:cubicBezTo>
                  <a:pt x="480973" y="-1999"/>
                  <a:pt x="329631" y="4351"/>
                  <a:pt x="262956" y="3822"/>
                </a:cubicBezTo>
                <a:cubicBezTo>
                  <a:pt x="196281" y="3293"/>
                  <a:pt x="-26498" y="20226"/>
                  <a:pt x="2606" y="1969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45" name="フリーフォーム 1944">
            <a:extLst>
              <a:ext uri="{FF2B5EF4-FFF2-40B4-BE49-F238E27FC236}">
                <a16:creationId xmlns:a16="http://schemas.microsoft.com/office/drawing/2014/main" id="{2F8C7F37-697D-BA46-F77A-7D78291E2D4E}"/>
              </a:ext>
            </a:extLst>
          </p:cNvPr>
          <p:cNvSpPr/>
          <p:nvPr/>
        </p:nvSpPr>
        <p:spPr>
          <a:xfrm>
            <a:off x="2956423" y="10552121"/>
            <a:ext cx="1134693" cy="55562"/>
          </a:xfrm>
          <a:custGeom>
            <a:avLst/>
            <a:gdLst>
              <a:gd name="connsiteX0" fmla="*/ 5852 w 1134693"/>
              <a:gd name="connsiteY0" fmla="*/ 55554 h 55562"/>
              <a:gd name="connsiteX1" fmla="*/ 624977 w 1134693"/>
              <a:gd name="connsiteY1" fmla="*/ 26979 h 55562"/>
              <a:gd name="connsiteX2" fmla="*/ 536077 w 1134693"/>
              <a:gd name="connsiteY2" fmla="*/ 20629 h 55562"/>
              <a:gd name="connsiteX3" fmla="*/ 971052 w 1134693"/>
              <a:gd name="connsiteY3" fmla="*/ 14279 h 55562"/>
              <a:gd name="connsiteX4" fmla="*/ 1132977 w 1134693"/>
              <a:gd name="connsiteY4" fmla="*/ 7929 h 55562"/>
              <a:gd name="connsiteX5" fmla="*/ 885327 w 1134693"/>
              <a:gd name="connsiteY5" fmla="*/ 1579 h 55562"/>
              <a:gd name="connsiteX6" fmla="*/ 491627 w 1134693"/>
              <a:gd name="connsiteY6" fmla="*/ 39679 h 55562"/>
              <a:gd name="connsiteX7" fmla="*/ 323352 w 1134693"/>
              <a:gd name="connsiteY7" fmla="*/ 23804 h 55562"/>
              <a:gd name="connsiteX8" fmla="*/ 5852 w 1134693"/>
              <a:gd name="connsiteY8" fmla="*/ 55554 h 555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34693" h="55562">
                <a:moveTo>
                  <a:pt x="5852" y="55554"/>
                </a:moveTo>
                <a:cubicBezTo>
                  <a:pt x="56123" y="56083"/>
                  <a:pt x="536606" y="32800"/>
                  <a:pt x="624977" y="26979"/>
                </a:cubicBezTo>
                <a:cubicBezTo>
                  <a:pt x="713348" y="21158"/>
                  <a:pt x="478398" y="22746"/>
                  <a:pt x="536077" y="20629"/>
                </a:cubicBezTo>
                <a:cubicBezTo>
                  <a:pt x="593756" y="18512"/>
                  <a:pt x="871569" y="16396"/>
                  <a:pt x="971052" y="14279"/>
                </a:cubicBezTo>
                <a:cubicBezTo>
                  <a:pt x="1070535" y="12162"/>
                  <a:pt x="1147265" y="10046"/>
                  <a:pt x="1132977" y="7929"/>
                </a:cubicBezTo>
                <a:cubicBezTo>
                  <a:pt x="1118690" y="5812"/>
                  <a:pt x="992219" y="-3713"/>
                  <a:pt x="885327" y="1579"/>
                </a:cubicBezTo>
                <a:cubicBezTo>
                  <a:pt x="778435" y="6871"/>
                  <a:pt x="585289" y="35975"/>
                  <a:pt x="491627" y="39679"/>
                </a:cubicBezTo>
                <a:cubicBezTo>
                  <a:pt x="397965" y="43383"/>
                  <a:pt x="403256" y="22217"/>
                  <a:pt x="323352" y="23804"/>
                </a:cubicBezTo>
                <a:cubicBezTo>
                  <a:pt x="243448" y="25391"/>
                  <a:pt x="-44419" y="55025"/>
                  <a:pt x="5852" y="5555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46" name="フリーフォーム 1945">
            <a:extLst>
              <a:ext uri="{FF2B5EF4-FFF2-40B4-BE49-F238E27FC236}">
                <a16:creationId xmlns:a16="http://schemas.microsoft.com/office/drawing/2014/main" id="{A10FC00F-AE33-2C6B-F720-307E25F708F3}"/>
              </a:ext>
            </a:extLst>
          </p:cNvPr>
          <p:cNvSpPr/>
          <p:nvPr/>
        </p:nvSpPr>
        <p:spPr>
          <a:xfrm>
            <a:off x="4057045" y="10426588"/>
            <a:ext cx="273707" cy="136671"/>
          </a:xfrm>
          <a:custGeom>
            <a:avLst/>
            <a:gdLst>
              <a:gd name="connsiteX0" fmla="*/ 273655 w 273707"/>
              <a:gd name="connsiteY0" fmla="*/ 112 h 136671"/>
              <a:gd name="connsiteX1" fmla="*/ 191105 w 273707"/>
              <a:gd name="connsiteY1" fmla="*/ 79487 h 136671"/>
              <a:gd name="connsiteX2" fmla="*/ 140305 w 273707"/>
              <a:gd name="connsiteY2" fmla="*/ 104887 h 136671"/>
              <a:gd name="connsiteX3" fmla="*/ 605 w 273707"/>
              <a:gd name="connsiteY3" fmla="*/ 136637 h 136671"/>
              <a:gd name="connsiteX4" fmla="*/ 200630 w 273707"/>
              <a:gd name="connsiteY4" fmla="*/ 98537 h 136671"/>
              <a:gd name="connsiteX5" fmla="*/ 273655 w 273707"/>
              <a:gd name="connsiteY5" fmla="*/ 112 h 1366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73707" h="136671">
                <a:moveTo>
                  <a:pt x="273655" y="112"/>
                </a:moveTo>
                <a:cubicBezTo>
                  <a:pt x="272068" y="-3063"/>
                  <a:pt x="213330" y="62025"/>
                  <a:pt x="191105" y="79487"/>
                </a:cubicBezTo>
                <a:cubicBezTo>
                  <a:pt x="168880" y="96949"/>
                  <a:pt x="172055" y="95362"/>
                  <a:pt x="140305" y="104887"/>
                </a:cubicBezTo>
                <a:cubicBezTo>
                  <a:pt x="108555" y="114412"/>
                  <a:pt x="-9449" y="137695"/>
                  <a:pt x="605" y="136637"/>
                </a:cubicBezTo>
                <a:cubicBezTo>
                  <a:pt x="10659" y="135579"/>
                  <a:pt x="160413" y="116529"/>
                  <a:pt x="200630" y="98537"/>
                </a:cubicBezTo>
                <a:cubicBezTo>
                  <a:pt x="240847" y="80545"/>
                  <a:pt x="275242" y="3287"/>
                  <a:pt x="273655" y="11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47" name="フリーフォーム 1946">
            <a:extLst>
              <a:ext uri="{FF2B5EF4-FFF2-40B4-BE49-F238E27FC236}">
                <a16:creationId xmlns:a16="http://schemas.microsoft.com/office/drawing/2014/main" id="{B27AD88B-53BE-B656-199D-D380211BD56B}"/>
              </a:ext>
            </a:extLst>
          </p:cNvPr>
          <p:cNvSpPr/>
          <p:nvPr/>
        </p:nvSpPr>
        <p:spPr>
          <a:xfrm>
            <a:off x="822319" y="9708837"/>
            <a:ext cx="57269" cy="1305259"/>
          </a:xfrm>
          <a:custGeom>
            <a:avLst/>
            <a:gdLst>
              <a:gd name="connsiteX0" fmla="*/ 57156 w 57269"/>
              <a:gd name="connsiteY0" fmla="*/ 313 h 1305259"/>
              <a:gd name="connsiteX1" fmla="*/ 12706 w 57269"/>
              <a:gd name="connsiteY1" fmla="*/ 120963 h 1305259"/>
              <a:gd name="connsiteX2" fmla="*/ 19056 w 57269"/>
              <a:gd name="connsiteY2" fmla="*/ 355913 h 1305259"/>
              <a:gd name="connsiteX3" fmla="*/ 19056 w 57269"/>
              <a:gd name="connsiteY3" fmla="*/ 784538 h 1305259"/>
              <a:gd name="connsiteX4" fmla="*/ 28581 w 57269"/>
              <a:gd name="connsiteY4" fmla="*/ 724213 h 1305259"/>
              <a:gd name="connsiteX5" fmla="*/ 9531 w 57269"/>
              <a:gd name="connsiteY5" fmla="*/ 987738 h 1305259"/>
              <a:gd name="connsiteX6" fmla="*/ 15881 w 57269"/>
              <a:gd name="connsiteY6" fmla="*/ 1092513 h 1305259"/>
              <a:gd name="connsiteX7" fmla="*/ 31756 w 57269"/>
              <a:gd name="connsiteY7" fmla="*/ 1305238 h 1305259"/>
              <a:gd name="connsiteX8" fmla="*/ 6 w 57269"/>
              <a:gd name="connsiteY8" fmla="*/ 1102038 h 1305259"/>
              <a:gd name="connsiteX9" fmla="*/ 34931 w 57269"/>
              <a:gd name="connsiteY9" fmla="*/ 594038 h 1305259"/>
              <a:gd name="connsiteX10" fmla="*/ 12706 w 57269"/>
              <a:gd name="connsiteY10" fmla="*/ 209863 h 1305259"/>
              <a:gd name="connsiteX11" fmla="*/ 25406 w 57269"/>
              <a:gd name="connsiteY11" fmla="*/ 89213 h 1305259"/>
              <a:gd name="connsiteX12" fmla="*/ 57156 w 57269"/>
              <a:gd name="connsiteY12" fmla="*/ 313 h 13052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57269" h="1305259">
                <a:moveTo>
                  <a:pt x="57156" y="313"/>
                </a:moveTo>
                <a:cubicBezTo>
                  <a:pt x="55039" y="5605"/>
                  <a:pt x="19056" y="61696"/>
                  <a:pt x="12706" y="120963"/>
                </a:cubicBezTo>
                <a:cubicBezTo>
                  <a:pt x="6356" y="180230"/>
                  <a:pt x="17998" y="245317"/>
                  <a:pt x="19056" y="355913"/>
                </a:cubicBezTo>
                <a:cubicBezTo>
                  <a:pt x="20114" y="466509"/>
                  <a:pt x="17469" y="723155"/>
                  <a:pt x="19056" y="784538"/>
                </a:cubicBezTo>
                <a:cubicBezTo>
                  <a:pt x="20643" y="845921"/>
                  <a:pt x="30168" y="690346"/>
                  <a:pt x="28581" y="724213"/>
                </a:cubicBezTo>
                <a:cubicBezTo>
                  <a:pt x="26994" y="758080"/>
                  <a:pt x="11648" y="926355"/>
                  <a:pt x="9531" y="987738"/>
                </a:cubicBezTo>
                <a:cubicBezTo>
                  <a:pt x="7414" y="1049121"/>
                  <a:pt x="12177" y="1039596"/>
                  <a:pt x="15881" y="1092513"/>
                </a:cubicBezTo>
                <a:cubicBezTo>
                  <a:pt x="19585" y="1145430"/>
                  <a:pt x="34402" y="1303651"/>
                  <a:pt x="31756" y="1305238"/>
                </a:cubicBezTo>
                <a:cubicBezTo>
                  <a:pt x="29110" y="1306826"/>
                  <a:pt x="-523" y="1220571"/>
                  <a:pt x="6" y="1102038"/>
                </a:cubicBezTo>
                <a:cubicBezTo>
                  <a:pt x="535" y="983505"/>
                  <a:pt x="32814" y="742734"/>
                  <a:pt x="34931" y="594038"/>
                </a:cubicBezTo>
                <a:cubicBezTo>
                  <a:pt x="37048" y="445342"/>
                  <a:pt x="14293" y="294001"/>
                  <a:pt x="12706" y="209863"/>
                </a:cubicBezTo>
                <a:cubicBezTo>
                  <a:pt x="11118" y="125726"/>
                  <a:pt x="19585" y="120434"/>
                  <a:pt x="25406" y="89213"/>
                </a:cubicBezTo>
                <a:cubicBezTo>
                  <a:pt x="31227" y="57992"/>
                  <a:pt x="59273" y="-4979"/>
                  <a:pt x="57156" y="31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48" name="フリーフォーム 1947">
            <a:extLst>
              <a:ext uri="{FF2B5EF4-FFF2-40B4-BE49-F238E27FC236}">
                <a16:creationId xmlns:a16="http://schemas.microsoft.com/office/drawing/2014/main" id="{9A87ACBA-EC33-40D7-CE78-7BE66BEA1D45}"/>
              </a:ext>
            </a:extLst>
          </p:cNvPr>
          <p:cNvSpPr/>
          <p:nvPr/>
        </p:nvSpPr>
        <p:spPr>
          <a:xfrm>
            <a:off x="844470" y="10534114"/>
            <a:ext cx="36973" cy="529713"/>
          </a:xfrm>
          <a:custGeom>
            <a:avLst/>
            <a:gdLst>
              <a:gd name="connsiteX0" fmla="*/ 80 w 36973"/>
              <a:gd name="connsiteY0" fmla="*/ 536 h 529713"/>
              <a:gd name="connsiteX1" fmla="*/ 35005 w 36973"/>
              <a:gd name="connsiteY1" fmla="*/ 368836 h 529713"/>
              <a:gd name="connsiteX2" fmla="*/ 31830 w 36973"/>
              <a:gd name="connsiteY2" fmla="*/ 521236 h 529713"/>
              <a:gd name="connsiteX3" fmla="*/ 25480 w 36973"/>
              <a:gd name="connsiteY3" fmla="*/ 457736 h 529713"/>
              <a:gd name="connsiteX4" fmla="*/ 80 w 36973"/>
              <a:gd name="connsiteY4" fmla="*/ 536 h 5297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973" h="529713">
                <a:moveTo>
                  <a:pt x="80" y="536"/>
                </a:moveTo>
                <a:cubicBezTo>
                  <a:pt x="1667" y="-14281"/>
                  <a:pt x="29713" y="282053"/>
                  <a:pt x="35005" y="368836"/>
                </a:cubicBezTo>
                <a:cubicBezTo>
                  <a:pt x="40297" y="455619"/>
                  <a:pt x="33417" y="506419"/>
                  <a:pt x="31830" y="521236"/>
                </a:cubicBezTo>
                <a:cubicBezTo>
                  <a:pt x="30243" y="536053"/>
                  <a:pt x="30242" y="540286"/>
                  <a:pt x="25480" y="457736"/>
                </a:cubicBezTo>
                <a:cubicBezTo>
                  <a:pt x="20718" y="375186"/>
                  <a:pt x="-1507" y="15353"/>
                  <a:pt x="80" y="53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49" name="フリーフォーム 1948">
            <a:extLst>
              <a:ext uri="{FF2B5EF4-FFF2-40B4-BE49-F238E27FC236}">
                <a16:creationId xmlns:a16="http://schemas.microsoft.com/office/drawing/2014/main" id="{C473D91A-65A7-0DE8-15CB-4C444D98AD8E}"/>
              </a:ext>
            </a:extLst>
          </p:cNvPr>
          <p:cNvSpPr/>
          <p:nvPr/>
        </p:nvSpPr>
        <p:spPr>
          <a:xfrm>
            <a:off x="844550" y="10943945"/>
            <a:ext cx="131248" cy="581523"/>
          </a:xfrm>
          <a:custGeom>
            <a:avLst/>
            <a:gdLst>
              <a:gd name="connsiteX0" fmla="*/ 0 w 131248"/>
              <a:gd name="connsiteY0" fmla="*/ 280 h 581523"/>
              <a:gd name="connsiteX1" fmla="*/ 19050 w 131248"/>
              <a:gd name="connsiteY1" fmla="*/ 263805 h 581523"/>
              <a:gd name="connsiteX2" fmla="*/ 50800 w 131248"/>
              <a:gd name="connsiteY2" fmla="*/ 378105 h 581523"/>
              <a:gd name="connsiteX3" fmla="*/ 95250 w 131248"/>
              <a:gd name="connsiteY3" fmla="*/ 501930 h 581523"/>
              <a:gd name="connsiteX4" fmla="*/ 41275 w 131248"/>
              <a:gd name="connsiteY4" fmla="*/ 390805 h 581523"/>
              <a:gd name="connsiteX5" fmla="*/ 98425 w 131248"/>
              <a:gd name="connsiteY5" fmla="*/ 495580 h 581523"/>
              <a:gd name="connsiteX6" fmla="*/ 130175 w 131248"/>
              <a:gd name="connsiteY6" fmla="*/ 581305 h 581523"/>
              <a:gd name="connsiteX7" fmla="*/ 60325 w 131248"/>
              <a:gd name="connsiteY7" fmla="*/ 470180 h 581523"/>
              <a:gd name="connsiteX8" fmla="*/ 19050 w 131248"/>
              <a:gd name="connsiteY8" fmla="*/ 317780 h 581523"/>
              <a:gd name="connsiteX9" fmla="*/ 0 w 131248"/>
              <a:gd name="connsiteY9" fmla="*/ 280 h 5815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31248" h="581523">
                <a:moveTo>
                  <a:pt x="0" y="280"/>
                </a:moveTo>
                <a:cubicBezTo>
                  <a:pt x="0" y="-8716"/>
                  <a:pt x="10583" y="200834"/>
                  <a:pt x="19050" y="263805"/>
                </a:cubicBezTo>
                <a:cubicBezTo>
                  <a:pt x="27517" y="326776"/>
                  <a:pt x="38100" y="338418"/>
                  <a:pt x="50800" y="378105"/>
                </a:cubicBezTo>
                <a:cubicBezTo>
                  <a:pt x="63500" y="417793"/>
                  <a:pt x="96838" y="499813"/>
                  <a:pt x="95250" y="501930"/>
                </a:cubicBezTo>
                <a:cubicBezTo>
                  <a:pt x="93662" y="504047"/>
                  <a:pt x="40746" y="391863"/>
                  <a:pt x="41275" y="390805"/>
                </a:cubicBezTo>
                <a:cubicBezTo>
                  <a:pt x="41804" y="389747"/>
                  <a:pt x="83608" y="463830"/>
                  <a:pt x="98425" y="495580"/>
                </a:cubicBezTo>
                <a:cubicBezTo>
                  <a:pt x="113242" y="527330"/>
                  <a:pt x="136525" y="585538"/>
                  <a:pt x="130175" y="581305"/>
                </a:cubicBezTo>
                <a:cubicBezTo>
                  <a:pt x="123825" y="577072"/>
                  <a:pt x="78846" y="514101"/>
                  <a:pt x="60325" y="470180"/>
                </a:cubicBezTo>
                <a:cubicBezTo>
                  <a:pt x="41804" y="426259"/>
                  <a:pt x="27517" y="395568"/>
                  <a:pt x="19050" y="317780"/>
                </a:cubicBezTo>
                <a:cubicBezTo>
                  <a:pt x="10583" y="239993"/>
                  <a:pt x="0" y="9276"/>
                  <a:pt x="0" y="28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50" name="フリーフォーム 1949">
            <a:extLst>
              <a:ext uri="{FF2B5EF4-FFF2-40B4-BE49-F238E27FC236}">
                <a16:creationId xmlns:a16="http://schemas.microsoft.com/office/drawing/2014/main" id="{FD34C94C-C1C4-9100-226D-C8BCA98DC3A4}"/>
              </a:ext>
            </a:extLst>
          </p:cNvPr>
          <p:cNvSpPr/>
          <p:nvPr/>
        </p:nvSpPr>
        <p:spPr>
          <a:xfrm>
            <a:off x="885765" y="10519757"/>
            <a:ext cx="24166" cy="768426"/>
          </a:xfrm>
          <a:custGeom>
            <a:avLst/>
            <a:gdLst>
              <a:gd name="connsiteX0" fmla="*/ 60 w 24166"/>
              <a:gd name="connsiteY0" fmla="*/ 2193 h 768426"/>
              <a:gd name="connsiteX1" fmla="*/ 15935 w 24166"/>
              <a:gd name="connsiteY1" fmla="*/ 573693 h 768426"/>
              <a:gd name="connsiteX2" fmla="*/ 22285 w 24166"/>
              <a:gd name="connsiteY2" fmla="*/ 767368 h 768426"/>
              <a:gd name="connsiteX3" fmla="*/ 22285 w 24166"/>
              <a:gd name="connsiteY3" fmla="*/ 656243 h 768426"/>
              <a:gd name="connsiteX4" fmla="*/ 22285 w 24166"/>
              <a:gd name="connsiteY4" fmla="*/ 386368 h 768426"/>
              <a:gd name="connsiteX5" fmla="*/ 60 w 24166"/>
              <a:gd name="connsiteY5" fmla="*/ 2193 h 7684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4166" h="768426">
                <a:moveTo>
                  <a:pt x="60" y="2193"/>
                </a:moveTo>
                <a:cubicBezTo>
                  <a:pt x="-998" y="33414"/>
                  <a:pt x="12231" y="446164"/>
                  <a:pt x="15935" y="573693"/>
                </a:cubicBezTo>
                <a:cubicBezTo>
                  <a:pt x="19639" y="701222"/>
                  <a:pt x="21227" y="753610"/>
                  <a:pt x="22285" y="767368"/>
                </a:cubicBezTo>
                <a:cubicBezTo>
                  <a:pt x="23343" y="781126"/>
                  <a:pt x="22285" y="656243"/>
                  <a:pt x="22285" y="656243"/>
                </a:cubicBezTo>
                <a:cubicBezTo>
                  <a:pt x="22285" y="592743"/>
                  <a:pt x="26518" y="491143"/>
                  <a:pt x="22285" y="386368"/>
                </a:cubicBezTo>
                <a:cubicBezTo>
                  <a:pt x="18052" y="281593"/>
                  <a:pt x="1118" y="-29028"/>
                  <a:pt x="60" y="219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51" name="フリーフォーム 1950">
            <a:extLst>
              <a:ext uri="{FF2B5EF4-FFF2-40B4-BE49-F238E27FC236}">
                <a16:creationId xmlns:a16="http://schemas.microsoft.com/office/drawing/2014/main" id="{32E04944-767A-7992-0CD0-A79CC7CAF05C}"/>
              </a:ext>
            </a:extLst>
          </p:cNvPr>
          <p:cNvSpPr/>
          <p:nvPr/>
        </p:nvSpPr>
        <p:spPr>
          <a:xfrm>
            <a:off x="923888" y="10572687"/>
            <a:ext cx="92559" cy="887530"/>
          </a:xfrm>
          <a:custGeom>
            <a:avLst/>
            <a:gdLst>
              <a:gd name="connsiteX0" fmla="*/ 37 w 92559"/>
              <a:gd name="connsiteY0" fmla="*/ 63 h 887530"/>
              <a:gd name="connsiteX1" fmla="*/ 6387 w 92559"/>
              <a:gd name="connsiteY1" fmla="*/ 508063 h 887530"/>
              <a:gd name="connsiteX2" fmla="*/ 9562 w 92559"/>
              <a:gd name="connsiteY2" fmla="*/ 698563 h 887530"/>
              <a:gd name="connsiteX3" fmla="*/ 34962 w 92559"/>
              <a:gd name="connsiteY3" fmla="*/ 777938 h 887530"/>
              <a:gd name="connsiteX4" fmla="*/ 92112 w 92559"/>
              <a:gd name="connsiteY4" fmla="*/ 885888 h 887530"/>
              <a:gd name="connsiteX5" fmla="*/ 60362 w 92559"/>
              <a:gd name="connsiteY5" fmla="*/ 835088 h 887530"/>
              <a:gd name="connsiteX6" fmla="*/ 38137 w 92559"/>
              <a:gd name="connsiteY6" fmla="*/ 727138 h 887530"/>
              <a:gd name="connsiteX7" fmla="*/ 9562 w 92559"/>
              <a:gd name="connsiteY7" fmla="*/ 542988 h 887530"/>
              <a:gd name="connsiteX8" fmla="*/ 37 w 92559"/>
              <a:gd name="connsiteY8" fmla="*/ 63 h 8875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92559" h="887530">
                <a:moveTo>
                  <a:pt x="37" y="63"/>
                </a:moveTo>
                <a:cubicBezTo>
                  <a:pt x="-492" y="-5758"/>
                  <a:pt x="4800" y="391646"/>
                  <a:pt x="6387" y="508063"/>
                </a:cubicBezTo>
                <a:cubicBezTo>
                  <a:pt x="7974" y="624480"/>
                  <a:pt x="4800" y="653584"/>
                  <a:pt x="9562" y="698563"/>
                </a:cubicBezTo>
                <a:cubicBezTo>
                  <a:pt x="14324" y="743542"/>
                  <a:pt x="21204" y="746717"/>
                  <a:pt x="34962" y="777938"/>
                </a:cubicBezTo>
                <a:cubicBezTo>
                  <a:pt x="48720" y="809159"/>
                  <a:pt x="87879" y="876363"/>
                  <a:pt x="92112" y="885888"/>
                </a:cubicBezTo>
                <a:cubicBezTo>
                  <a:pt x="96345" y="895413"/>
                  <a:pt x="69358" y="861546"/>
                  <a:pt x="60362" y="835088"/>
                </a:cubicBezTo>
                <a:cubicBezTo>
                  <a:pt x="51366" y="808630"/>
                  <a:pt x="46604" y="775821"/>
                  <a:pt x="38137" y="727138"/>
                </a:cubicBezTo>
                <a:cubicBezTo>
                  <a:pt x="29670" y="678455"/>
                  <a:pt x="16441" y="660992"/>
                  <a:pt x="9562" y="542988"/>
                </a:cubicBezTo>
                <a:cubicBezTo>
                  <a:pt x="2683" y="424984"/>
                  <a:pt x="566" y="5884"/>
                  <a:pt x="37" y="6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52" name="フリーフォーム 1951">
            <a:extLst>
              <a:ext uri="{FF2B5EF4-FFF2-40B4-BE49-F238E27FC236}">
                <a16:creationId xmlns:a16="http://schemas.microsoft.com/office/drawing/2014/main" id="{580EB56C-B7D4-8C6C-E503-15E979B62D1B}"/>
              </a:ext>
            </a:extLst>
          </p:cNvPr>
          <p:cNvSpPr/>
          <p:nvPr/>
        </p:nvSpPr>
        <p:spPr>
          <a:xfrm>
            <a:off x="923683" y="10585947"/>
            <a:ext cx="9804" cy="540641"/>
          </a:xfrm>
          <a:custGeom>
            <a:avLst/>
            <a:gdLst>
              <a:gd name="connsiteX0" fmla="*/ 242 w 9804"/>
              <a:gd name="connsiteY0" fmla="*/ 2678 h 540641"/>
              <a:gd name="connsiteX1" fmla="*/ 9767 w 9804"/>
              <a:gd name="connsiteY1" fmla="*/ 529728 h 540641"/>
              <a:gd name="connsiteX2" fmla="*/ 3417 w 9804"/>
              <a:gd name="connsiteY2" fmla="*/ 332878 h 540641"/>
              <a:gd name="connsiteX3" fmla="*/ 242 w 9804"/>
              <a:gd name="connsiteY3" fmla="*/ 2678 h 5406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804" h="540641">
                <a:moveTo>
                  <a:pt x="242" y="2678"/>
                </a:moveTo>
                <a:cubicBezTo>
                  <a:pt x="1300" y="35486"/>
                  <a:pt x="9238" y="474695"/>
                  <a:pt x="9767" y="529728"/>
                </a:cubicBezTo>
                <a:cubicBezTo>
                  <a:pt x="10296" y="584761"/>
                  <a:pt x="5004" y="418074"/>
                  <a:pt x="3417" y="332878"/>
                </a:cubicBezTo>
                <a:cubicBezTo>
                  <a:pt x="1830" y="247682"/>
                  <a:pt x="-816" y="-30130"/>
                  <a:pt x="242" y="267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53" name="フリーフォーム 1952">
            <a:extLst>
              <a:ext uri="{FF2B5EF4-FFF2-40B4-BE49-F238E27FC236}">
                <a16:creationId xmlns:a16="http://schemas.microsoft.com/office/drawing/2014/main" id="{0A6CD7F5-B68A-5CAD-4489-770BB81802B2}"/>
              </a:ext>
            </a:extLst>
          </p:cNvPr>
          <p:cNvSpPr/>
          <p:nvPr/>
        </p:nvSpPr>
        <p:spPr>
          <a:xfrm>
            <a:off x="938060" y="10574045"/>
            <a:ext cx="55892" cy="913281"/>
          </a:xfrm>
          <a:custGeom>
            <a:avLst/>
            <a:gdLst>
              <a:gd name="connsiteX0" fmla="*/ 1740 w 55892"/>
              <a:gd name="connsiteY0" fmla="*/ 1880 h 913281"/>
              <a:gd name="connsiteX1" fmla="*/ 4915 w 55892"/>
              <a:gd name="connsiteY1" fmla="*/ 449555 h 913281"/>
              <a:gd name="connsiteX2" fmla="*/ 11265 w 55892"/>
              <a:gd name="connsiteY2" fmla="*/ 601955 h 913281"/>
              <a:gd name="connsiteX3" fmla="*/ 11265 w 55892"/>
              <a:gd name="connsiteY3" fmla="*/ 719430 h 913281"/>
              <a:gd name="connsiteX4" fmla="*/ 23965 w 55892"/>
              <a:gd name="connsiteY4" fmla="*/ 811505 h 913281"/>
              <a:gd name="connsiteX5" fmla="*/ 55715 w 55892"/>
              <a:gd name="connsiteY5" fmla="*/ 913105 h 913281"/>
              <a:gd name="connsiteX6" fmla="*/ 36665 w 55892"/>
              <a:gd name="connsiteY6" fmla="*/ 830555 h 913281"/>
              <a:gd name="connsiteX7" fmla="*/ 33490 w 55892"/>
              <a:gd name="connsiteY7" fmla="*/ 640055 h 913281"/>
              <a:gd name="connsiteX8" fmla="*/ 1740 w 55892"/>
              <a:gd name="connsiteY8" fmla="*/ 1880 h 9132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5892" h="913281">
                <a:moveTo>
                  <a:pt x="1740" y="1880"/>
                </a:moveTo>
                <a:cubicBezTo>
                  <a:pt x="-3022" y="-29870"/>
                  <a:pt x="3328" y="349543"/>
                  <a:pt x="4915" y="449555"/>
                </a:cubicBezTo>
                <a:cubicBezTo>
                  <a:pt x="6502" y="549567"/>
                  <a:pt x="10207" y="556976"/>
                  <a:pt x="11265" y="601955"/>
                </a:cubicBezTo>
                <a:cubicBezTo>
                  <a:pt x="12323" y="646934"/>
                  <a:pt x="9148" y="684505"/>
                  <a:pt x="11265" y="719430"/>
                </a:cubicBezTo>
                <a:cubicBezTo>
                  <a:pt x="13382" y="754355"/>
                  <a:pt x="16557" y="779226"/>
                  <a:pt x="23965" y="811505"/>
                </a:cubicBezTo>
                <a:cubicBezTo>
                  <a:pt x="31373" y="843784"/>
                  <a:pt x="53598" y="909930"/>
                  <a:pt x="55715" y="913105"/>
                </a:cubicBezTo>
                <a:cubicBezTo>
                  <a:pt x="57832" y="916280"/>
                  <a:pt x="40369" y="876063"/>
                  <a:pt x="36665" y="830555"/>
                </a:cubicBezTo>
                <a:cubicBezTo>
                  <a:pt x="32961" y="785047"/>
                  <a:pt x="38253" y="772347"/>
                  <a:pt x="33490" y="640055"/>
                </a:cubicBezTo>
                <a:cubicBezTo>
                  <a:pt x="28728" y="507763"/>
                  <a:pt x="6502" y="33630"/>
                  <a:pt x="1740" y="188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54" name="フリーフォーム 1953">
            <a:extLst>
              <a:ext uri="{FF2B5EF4-FFF2-40B4-BE49-F238E27FC236}">
                <a16:creationId xmlns:a16="http://schemas.microsoft.com/office/drawing/2014/main" id="{64AD2AF1-927D-5F7A-924B-EF5BBC3D44A1}"/>
              </a:ext>
            </a:extLst>
          </p:cNvPr>
          <p:cNvSpPr/>
          <p:nvPr/>
        </p:nvSpPr>
        <p:spPr>
          <a:xfrm>
            <a:off x="2094866" y="11584965"/>
            <a:ext cx="1033700" cy="38727"/>
          </a:xfrm>
          <a:custGeom>
            <a:avLst/>
            <a:gdLst>
              <a:gd name="connsiteX0" fmla="*/ 6984 w 1033700"/>
              <a:gd name="connsiteY0" fmla="*/ 22835 h 38727"/>
              <a:gd name="connsiteX1" fmla="*/ 318134 w 1033700"/>
              <a:gd name="connsiteY1" fmla="*/ 38710 h 38727"/>
              <a:gd name="connsiteX2" fmla="*/ 289559 w 1033700"/>
              <a:gd name="connsiteY2" fmla="*/ 26010 h 38727"/>
              <a:gd name="connsiteX3" fmla="*/ 454659 w 1033700"/>
              <a:gd name="connsiteY3" fmla="*/ 29185 h 38727"/>
              <a:gd name="connsiteX4" fmla="*/ 734059 w 1033700"/>
              <a:gd name="connsiteY4" fmla="*/ 29185 h 38727"/>
              <a:gd name="connsiteX5" fmla="*/ 648334 w 1033700"/>
              <a:gd name="connsiteY5" fmla="*/ 38710 h 38727"/>
              <a:gd name="connsiteX6" fmla="*/ 851534 w 1033700"/>
              <a:gd name="connsiteY6" fmla="*/ 32360 h 38727"/>
              <a:gd name="connsiteX7" fmla="*/ 1032509 w 1033700"/>
              <a:gd name="connsiteY7" fmla="*/ 35535 h 38727"/>
              <a:gd name="connsiteX8" fmla="*/ 902334 w 1033700"/>
              <a:gd name="connsiteY8" fmla="*/ 16485 h 38727"/>
              <a:gd name="connsiteX9" fmla="*/ 416559 w 1033700"/>
              <a:gd name="connsiteY9" fmla="*/ 3785 h 38727"/>
              <a:gd name="connsiteX10" fmla="*/ 213359 w 1033700"/>
              <a:gd name="connsiteY10" fmla="*/ 610 h 38727"/>
              <a:gd name="connsiteX11" fmla="*/ 108584 w 1033700"/>
              <a:gd name="connsiteY11" fmla="*/ 610 h 38727"/>
              <a:gd name="connsiteX12" fmla="*/ 6984 w 1033700"/>
              <a:gd name="connsiteY12" fmla="*/ 22835 h 387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033700" h="38727">
                <a:moveTo>
                  <a:pt x="6984" y="22835"/>
                </a:moveTo>
                <a:cubicBezTo>
                  <a:pt x="41909" y="29185"/>
                  <a:pt x="271038" y="38181"/>
                  <a:pt x="318134" y="38710"/>
                </a:cubicBezTo>
                <a:cubicBezTo>
                  <a:pt x="365230" y="39239"/>
                  <a:pt x="266805" y="27597"/>
                  <a:pt x="289559" y="26010"/>
                </a:cubicBezTo>
                <a:cubicBezTo>
                  <a:pt x="312313" y="24423"/>
                  <a:pt x="454659" y="29185"/>
                  <a:pt x="454659" y="29185"/>
                </a:cubicBezTo>
                <a:lnTo>
                  <a:pt x="734059" y="29185"/>
                </a:lnTo>
                <a:cubicBezTo>
                  <a:pt x="766338" y="30772"/>
                  <a:pt x="648334" y="38710"/>
                  <a:pt x="648334" y="38710"/>
                </a:cubicBezTo>
                <a:lnTo>
                  <a:pt x="851534" y="32360"/>
                </a:lnTo>
                <a:cubicBezTo>
                  <a:pt x="915563" y="31831"/>
                  <a:pt x="1024042" y="38181"/>
                  <a:pt x="1032509" y="35535"/>
                </a:cubicBezTo>
                <a:cubicBezTo>
                  <a:pt x="1040976" y="32889"/>
                  <a:pt x="1004992" y="21777"/>
                  <a:pt x="902334" y="16485"/>
                </a:cubicBezTo>
                <a:cubicBezTo>
                  <a:pt x="799676" y="11193"/>
                  <a:pt x="416559" y="3785"/>
                  <a:pt x="416559" y="3785"/>
                </a:cubicBezTo>
                <a:lnTo>
                  <a:pt x="213359" y="610"/>
                </a:lnTo>
                <a:cubicBezTo>
                  <a:pt x="162030" y="81"/>
                  <a:pt x="139276" y="-448"/>
                  <a:pt x="108584" y="610"/>
                </a:cubicBezTo>
                <a:cubicBezTo>
                  <a:pt x="77892" y="1668"/>
                  <a:pt x="-27941" y="16485"/>
                  <a:pt x="6984" y="2283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55" name="フリーフォーム 1954">
            <a:extLst>
              <a:ext uri="{FF2B5EF4-FFF2-40B4-BE49-F238E27FC236}">
                <a16:creationId xmlns:a16="http://schemas.microsoft.com/office/drawing/2014/main" id="{179771B1-B045-78D3-1FAE-050224AC16D6}"/>
              </a:ext>
            </a:extLst>
          </p:cNvPr>
          <p:cNvSpPr/>
          <p:nvPr/>
        </p:nvSpPr>
        <p:spPr>
          <a:xfrm>
            <a:off x="3120979" y="11461718"/>
            <a:ext cx="1295576" cy="160100"/>
          </a:xfrm>
          <a:custGeom>
            <a:avLst/>
            <a:gdLst>
              <a:gd name="connsiteX0" fmla="*/ 46 w 1295576"/>
              <a:gd name="connsiteY0" fmla="*/ 149257 h 160100"/>
              <a:gd name="connsiteX1" fmla="*/ 628696 w 1295576"/>
              <a:gd name="connsiteY1" fmla="*/ 142907 h 160100"/>
              <a:gd name="connsiteX2" fmla="*/ 869996 w 1295576"/>
              <a:gd name="connsiteY2" fmla="*/ 136557 h 160100"/>
              <a:gd name="connsiteX3" fmla="*/ 844596 w 1295576"/>
              <a:gd name="connsiteY3" fmla="*/ 130207 h 160100"/>
              <a:gd name="connsiteX4" fmla="*/ 990646 w 1295576"/>
              <a:gd name="connsiteY4" fmla="*/ 111157 h 160100"/>
              <a:gd name="connsiteX5" fmla="*/ 1139871 w 1295576"/>
              <a:gd name="connsiteY5" fmla="*/ 85757 h 160100"/>
              <a:gd name="connsiteX6" fmla="*/ 1295446 w 1295576"/>
              <a:gd name="connsiteY6" fmla="*/ 32 h 160100"/>
              <a:gd name="connsiteX7" fmla="*/ 1162096 w 1295576"/>
              <a:gd name="connsiteY7" fmla="*/ 76232 h 160100"/>
              <a:gd name="connsiteX8" fmla="*/ 927146 w 1295576"/>
              <a:gd name="connsiteY8" fmla="*/ 130207 h 160100"/>
              <a:gd name="connsiteX9" fmla="*/ 596946 w 1295576"/>
              <a:gd name="connsiteY9" fmla="*/ 158782 h 160100"/>
              <a:gd name="connsiteX10" fmla="*/ 46 w 1295576"/>
              <a:gd name="connsiteY10" fmla="*/ 149257 h 160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295576" h="160100">
                <a:moveTo>
                  <a:pt x="46" y="149257"/>
                </a:moveTo>
                <a:cubicBezTo>
                  <a:pt x="5338" y="146611"/>
                  <a:pt x="483704" y="145024"/>
                  <a:pt x="628696" y="142907"/>
                </a:cubicBezTo>
                <a:cubicBezTo>
                  <a:pt x="773688" y="140790"/>
                  <a:pt x="834013" y="138674"/>
                  <a:pt x="869996" y="136557"/>
                </a:cubicBezTo>
                <a:cubicBezTo>
                  <a:pt x="905979" y="134440"/>
                  <a:pt x="824488" y="134440"/>
                  <a:pt x="844596" y="130207"/>
                </a:cubicBezTo>
                <a:cubicBezTo>
                  <a:pt x="864704" y="125974"/>
                  <a:pt x="941434" y="118565"/>
                  <a:pt x="990646" y="111157"/>
                </a:cubicBezTo>
                <a:cubicBezTo>
                  <a:pt x="1039858" y="103749"/>
                  <a:pt x="1089071" y="104278"/>
                  <a:pt x="1139871" y="85757"/>
                </a:cubicBezTo>
                <a:cubicBezTo>
                  <a:pt x="1190671" y="67236"/>
                  <a:pt x="1291742" y="1619"/>
                  <a:pt x="1295446" y="32"/>
                </a:cubicBezTo>
                <a:cubicBezTo>
                  <a:pt x="1299150" y="-1555"/>
                  <a:pt x="1223479" y="54536"/>
                  <a:pt x="1162096" y="76232"/>
                </a:cubicBezTo>
                <a:cubicBezTo>
                  <a:pt x="1100713" y="97928"/>
                  <a:pt x="1021338" y="116449"/>
                  <a:pt x="927146" y="130207"/>
                </a:cubicBezTo>
                <a:cubicBezTo>
                  <a:pt x="832954" y="143965"/>
                  <a:pt x="752521" y="153490"/>
                  <a:pt x="596946" y="158782"/>
                </a:cubicBezTo>
                <a:cubicBezTo>
                  <a:pt x="441371" y="164074"/>
                  <a:pt x="-5246" y="151903"/>
                  <a:pt x="46" y="14925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56" name="フリーフォーム 1955">
            <a:extLst>
              <a:ext uri="{FF2B5EF4-FFF2-40B4-BE49-F238E27FC236}">
                <a16:creationId xmlns:a16="http://schemas.microsoft.com/office/drawing/2014/main" id="{686C495A-7107-C341-EA59-26D162D17590}"/>
              </a:ext>
            </a:extLst>
          </p:cNvPr>
          <p:cNvSpPr/>
          <p:nvPr/>
        </p:nvSpPr>
        <p:spPr>
          <a:xfrm>
            <a:off x="2923328" y="11516740"/>
            <a:ext cx="1340356" cy="95425"/>
          </a:xfrm>
          <a:custGeom>
            <a:avLst/>
            <a:gdLst>
              <a:gd name="connsiteX0" fmla="*/ 124672 w 1340356"/>
              <a:gd name="connsiteY0" fmla="*/ 91060 h 95425"/>
              <a:gd name="connsiteX1" fmla="*/ 1000972 w 1340356"/>
              <a:gd name="connsiteY1" fmla="*/ 52960 h 95425"/>
              <a:gd name="connsiteX2" fmla="*/ 921597 w 1340356"/>
              <a:gd name="connsiteY2" fmla="*/ 52960 h 95425"/>
              <a:gd name="connsiteX3" fmla="*/ 1270847 w 1340356"/>
              <a:gd name="connsiteY3" fmla="*/ 11685 h 95425"/>
              <a:gd name="connsiteX4" fmla="*/ 1327997 w 1340356"/>
              <a:gd name="connsiteY4" fmla="*/ 2160 h 95425"/>
              <a:gd name="connsiteX5" fmla="*/ 1108922 w 1340356"/>
              <a:gd name="connsiteY5" fmla="*/ 46610 h 95425"/>
              <a:gd name="connsiteX6" fmla="*/ 893022 w 1340356"/>
              <a:gd name="connsiteY6" fmla="*/ 65660 h 95425"/>
              <a:gd name="connsiteX7" fmla="*/ 699347 w 1340356"/>
              <a:gd name="connsiteY7" fmla="*/ 81535 h 95425"/>
              <a:gd name="connsiteX8" fmla="*/ 64347 w 1340356"/>
              <a:gd name="connsiteY8" fmla="*/ 94235 h 95425"/>
              <a:gd name="connsiteX9" fmla="*/ 124672 w 1340356"/>
              <a:gd name="connsiteY9" fmla="*/ 91060 h 954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340356" h="95425">
                <a:moveTo>
                  <a:pt x="124672" y="91060"/>
                </a:moveTo>
                <a:lnTo>
                  <a:pt x="1000972" y="52960"/>
                </a:lnTo>
                <a:cubicBezTo>
                  <a:pt x="1133793" y="46610"/>
                  <a:pt x="876618" y="59839"/>
                  <a:pt x="921597" y="52960"/>
                </a:cubicBezTo>
                <a:cubicBezTo>
                  <a:pt x="966576" y="46081"/>
                  <a:pt x="1203114" y="20152"/>
                  <a:pt x="1270847" y="11685"/>
                </a:cubicBezTo>
                <a:cubicBezTo>
                  <a:pt x="1338580" y="3218"/>
                  <a:pt x="1354985" y="-3661"/>
                  <a:pt x="1327997" y="2160"/>
                </a:cubicBezTo>
                <a:cubicBezTo>
                  <a:pt x="1301009" y="7981"/>
                  <a:pt x="1181418" y="36027"/>
                  <a:pt x="1108922" y="46610"/>
                </a:cubicBezTo>
                <a:cubicBezTo>
                  <a:pt x="1036426" y="57193"/>
                  <a:pt x="893022" y="65660"/>
                  <a:pt x="893022" y="65660"/>
                </a:cubicBezTo>
                <a:cubicBezTo>
                  <a:pt x="824760" y="71481"/>
                  <a:pt x="837459" y="76773"/>
                  <a:pt x="699347" y="81535"/>
                </a:cubicBezTo>
                <a:cubicBezTo>
                  <a:pt x="561235" y="86297"/>
                  <a:pt x="156951" y="93706"/>
                  <a:pt x="64347" y="94235"/>
                </a:cubicBezTo>
                <a:cubicBezTo>
                  <a:pt x="-28257" y="94764"/>
                  <a:pt x="-31432" y="97939"/>
                  <a:pt x="124672" y="9106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57" name="フリーフォーム 1956">
            <a:extLst>
              <a:ext uri="{FF2B5EF4-FFF2-40B4-BE49-F238E27FC236}">
                <a16:creationId xmlns:a16="http://schemas.microsoft.com/office/drawing/2014/main" id="{064BC2BA-8B23-F0BB-9F9A-78213628C309}"/>
              </a:ext>
            </a:extLst>
          </p:cNvPr>
          <p:cNvSpPr/>
          <p:nvPr/>
        </p:nvSpPr>
        <p:spPr>
          <a:xfrm>
            <a:off x="3026702" y="11540538"/>
            <a:ext cx="916000" cy="57869"/>
          </a:xfrm>
          <a:custGeom>
            <a:avLst/>
            <a:gdLst>
              <a:gd name="connsiteX0" fmla="*/ 24473 w 916000"/>
              <a:gd name="connsiteY0" fmla="*/ 51387 h 57869"/>
              <a:gd name="connsiteX1" fmla="*/ 688048 w 916000"/>
              <a:gd name="connsiteY1" fmla="*/ 10112 h 57869"/>
              <a:gd name="connsiteX2" fmla="*/ 913473 w 916000"/>
              <a:gd name="connsiteY2" fmla="*/ 587 h 57869"/>
              <a:gd name="connsiteX3" fmla="*/ 799173 w 916000"/>
              <a:gd name="connsiteY3" fmla="*/ 3762 h 57869"/>
              <a:gd name="connsiteX4" fmla="*/ 643598 w 916000"/>
              <a:gd name="connsiteY4" fmla="*/ 25987 h 57869"/>
              <a:gd name="connsiteX5" fmla="*/ 186398 w 916000"/>
              <a:gd name="connsiteY5" fmla="*/ 54562 h 57869"/>
              <a:gd name="connsiteX6" fmla="*/ 24473 w 916000"/>
              <a:gd name="connsiteY6" fmla="*/ 51387 h 578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16000" h="57869">
                <a:moveTo>
                  <a:pt x="24473" y="51387"/>
                </a:moveTo>
                <a:cubicBezTo>
                  <a:pt x="108081" y="43979"/>
                  <a:pt x="539881" y="18579"/>
                  <a:pt x="688048" y="10112"/>
                </a:cubicBezTo>
                <a:cubicBezTo>
                  <a:pt x="836215" y="1645"/>
                  <a:pt x="894952" y="1645"/>
                  <a:pt x="913473" y="587"/>
                </a:cubicBezTo>
                <a:cubicBezTo>
                  <a:pt x="931994" y="-471"/>
                  <a:pt x="844152" y="-471"/>
                  <a:pt x="799173" y="3762"/>
                </a:cubicBezTo>
                <a:cubicBezTo>
                  <a:pt x="754194" y="7995"/>
                  <a:pt x="745727" y="17520"/>
                  <a:pt x="643598" y="25987"/>
                </a:cubicBezTo>
                <a:cubicBezTo>
                  <a:pt x="541469" y="34454"/>
                  <a:pt x="282177" y="49270"/>
                  <a:pt x="186398" y="54562"/>
                </a:cubicBezTo>
                <a:cubicBezTo>
                  <a:pt x="90619" y="59854"/>
                  <a:pt x="-59135" y="58795"/>
                  <a:pt x="24473" y="5138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58" name="フリーフォーム 1957">
            <a:extLst>
              <a:ext uri="{FF2B5EF4-FFF2-40B4-BE49-F238E27FC236}">
                <a16:creationId xmlns:a16="http://schemas.microsoft.com/office/drawing/2014/main" id="{2E37631F-9BFF-2677-ACAE-3F13288B8253}"/>
              </a:ext>
            </a:extLst>
          </p:cNvPr>
          <p:cNvSpPr/>
          <p:nvPr/>
        </p:nvSpPr>
        <p:spPr>
          <a:xfrm>
            <a:off x="4152847" y="11145566"/>
            <a:ext cx="279479" cy="386082"/>
          </a:xfrm>
          <a:custGeom>
            <a:avLst/>
            <a:gdLst>
              <a:gd name="connsiteX0" fmla="*/ 276278 w 279479"/>
              <a:gd name="connsiteY0" fmla="*/ 1859 h 386082"/>
              <a:gd name="connsiteX1" fmla="*/ 269928 w 279479"/>
              <a:gd name="connsiteY1" fmla="*/ 151084 h 386082"/>
              <a:gd name="connsiteX2" fmla="*/ 215953 w 279479"/>
              <a:gd name="connsiteY2" fmla="*/ 259034 h 386082"/>
              <a:gd name="connsiteX3" fmla="*/ 130228 w 279479"/>
              <a:gd name="connsiteY3" fmla="*/ 319359 h 386082"/>
              <a:gd name="connsiteX4" fmla="*/ 53 w 279479"/>
              <a:gd name="connsiteY4" fmla="*/ 386034 h 386082"/>
              <a:gd name="connsiteX5" fmla="*/ 146103 w 279479"/>
              <a:gd name="connsiteY5" fmla="*/ 328884 h 386082"/>
              <a:gd name="connsiteX6" fmla="*/ 235003 w 279479"/>
              <a:gd name="connsiteY6" fmla="*/ 262209 h 386082"/>
              <a:gd name="connsiteX7" fmla="*/ 276278 w 279479"/>
              <a:gd name="connsiteY7" fmla="*/ 1859 h 3860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79479" h="386082">
                <a:moveTo>
                  <a:pt x="276278" y="1859"/>
                </a:moveTo>
                <a:cubicBezTo>
                  <a:pt x="282099" y="-16662"/>
                  <a:pt x="279982" y="108222"/>
                  <a:pt x="269928" y="151084"/>
                </a:cubicBezTo>
                <a:cubicBezTo>
                  <a:pt x="259874" y="193947"/>
                  <a:pt x="239236" y="230988"/>
                  <a:pt x="215953" y="259034"/>
                </a:cubicBezTo>
                <a:cubicBezTo>
                  <a:pt x="192670" y="287080"/>
                  <a:pt x="166211" y="298192"/>
                  <a:pt x="130228" y="319359"/>
                </a:cubicBezTo>
                <a:cubicBezTo>
                  <a:pt x="94245" y="340526"/>
                  <a:pt x="-2593" y="384447"/>
                  <a:pt x="53" y="386034"/>
                </a:cubicBezTo>
                <a:cubicBezTo>
                  <a:pt x="2699" y="387622"/>
                  <a:pt x="106945" y="349521"/>
                  <a:pt x="146103" y="328884"/>
                </a:cubicBezTo>
                <a:cubicBezTo>
                  <a:pt x="185261" y="308247"/>
                  <a:pt x="213836" y="311421"/>
                  <a:pt x="235003" y="262209"/>
                </a:cubicBezTo>
                <a:cubicBezTo>
                  <a:pt x="256170" y="212997"/>
                  <a:pt x="270457" y="20380"/>
                  <a:pt x="276278" y="185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59" name="フリーフォーム 1958">
            <a:extLst>
              <a:ext uri="{FF2B5EF4-FFF2-40B4-BE49-F238E27FC236}">
                <a16:creationId xmlns:a16="http://schemas.microsoft.com/office/drawing/2014/main" id="{5AF524DC-BA9C-7EEF-F816-97AAFAB39AA8}"/>
              </a:ext>
            </a:extLst>
          </p:cNvPr>
          <p:cNvSpPr/>
          <p:nvPr/>
        </p:nvSpPr>
        <p:spPr>
          <a:xfrm>
            <a:off x="4349589" y="10385412"/>
            <a:ext cx="79848" cy="802025"/>
          </a:xfrm>
          <a:custGeom>
            <a:avLst/>
            <a:gdLst>
              <a:gd name="connsiteX0" fmla="*/ 161 w 79848"/>
              <a:gd name="connsiteY0" fmla="*/ 13 h 802025"/>
              <a:gd name="connsiteX1" fmla="*/ 50961 w 79848"/>
              <a:gd name="connsiteY1" fmla="*/ 466738 h 802025"/>
              <a:gd name="connsiteX2" fmla="*/ 79536 w 79848"/>
              <a:gd name="connsiteY2" fmla="*/ 793763 h 802025"/>
              <a:gd name="connsiteX3" fmla="*/ 63661 w 79848"/>
              <a:gd name="connsiteY3" fmla="*/ 679463 h 802025"/>
              <a:gd name="connsiteX4" fmla="*/ 25561 w 79848"/>
              <a:gd name="connsiteY4" fmla="*/ 412763 h 802025"/>
              <a:gd name="connsiteX5" fmla="*/ 35086 w 79848"/>
              <a:gd name="connsiteY5" fmla="*/ 450863 h 802025"/>
              <a:gd name="connsiteX6" fmla="*/ 161 w 79848"/>
              <a:gd name="connsiteY6" fmla="*/ 13 h 802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79848" h="802025">
                <a:moveTo>
                  <a:pt x="161" y="13"/>
                </a:moveTo>
                <a:cubicBezTo>
                  <a:pt x="2807" y="2659"/>
                  <a:pt x="37732" y="334446"/>
                  <a:pt x="50961" y="466738"/>
                </a:cubicBezTo>
                <a:cubicBezTo>
                  <a:pt x="64190" y="599030"/>
                  <a:pt x="77419" y="758309"/>
                  <a:pt x="79536" y="793763"/>
                </a:cubicBezTo>
                <a:cubicBezTo>
                  <a:pt x="81653" y="829217"/>
                  <a:pt x="72657" y="742963"/>
                  <a:pt x="63661" y="679463"/>
                </a:cubicBezTo>
                <a:cubicBezTo>
                  <a:pt x="54665" y="615963"/>
                  <a:pt x="30324" y="450863"/>
                  <a:pt x="25561" y="412763"/>
                </a:cubicBezTo>
                <a:cubicBezTo>
                  <a:pt x="20799" y="374663"/>
                  <a:pt x="41965" y="519125"/>
                  <a:pt x="35086" y="450863"/>
                </a:cubicBezTo>
                <a:cubicBezTo>
                  <a:pt x="28207" y="382601"/>
                  <a:pt x="-2485" y="-2633"/>
                  <a:pt x="161" y="1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60" name="フリーフォーム 1959">
            <a:extLst>
              <a:ext uri="{FF2B5EF4-FFF2-40B4-BE49-F238E27FC236}">
                <a16:creationId xmlns:a16="http://schemas.microsoft.com/office/drawing/2014/main" id="{AF4BF268-4D1C-8E3B-820B-6E6F4B4F6D2C}"/>
              </a:ext>
            </a:extLst>
          </p:cNvPr>
          <p:cNvSpPr/>
          <p:nvPr/>
        </p:nvSpPr>
        <p:spPr>
          <a:xfrm>
            <a:off x="4359077" y="10184860"/>
            <a:ext cx="102476" cy="1167291"/>
          </a:xfrm>
          <a:custGeom>
            <a:avLst/>
            <a:gdLst>
              <a:gd name="connsiteX0" fmla="*/ 198 w 102476"/>
              <a:gd name="connsiteY0" fmla="*/ 540 h 1167291"/>
              <a:gd name="connsiteX1" fmla="*/ 38298 w 102476"/>
              <a:gd name="connsiteY1" fmla="*/ 568865 h 1167291"/>
              <a:gd name="connsiteX2" fmla="*/ 98623 w 102476"/>
              <a:gd name="connsiteY2" fmla="*/ 876840 h 1167291"/>
              <a:gd name="connsiteX3" fmla="*/ 92273 w 102476"/>
              <a:gd name="connsiteY3" fmla="*/ 1102265 h 1167291"/>
              <a:gd name="connsiteX4" fmla="*/ 70048 w 102476"/>
              <a:gd name="connsiteY4" fmla="*/ 1165765 h 1167291"/>
              <a:gd name="connsiteX5" fmla="*/ 79573 w 102476"/>
              <a:gd name="connsiteY5" fmla="*/ 1054640 h 1167291"/>
              <a:gd name="connsiteX6" fmla="*/ 101798 w 102476"/>
              <a:gd name="connsiteY6" fmla="*/ 841915 h 1167291"/>
              <a:gd name="connsiteX7" fmla="*/ 50998 w 102476"/>
              <a:gd name="connsiteY7" fmla="*/ 597440 h 1167291"/>
              <a:gd name="connsiteX8" fmla="*/ 54173 w 102476"/>
              <a:gd name="connsiteY8" fmla="*/ 467265 h 1167291"/>
              <a:gd name="connsiteX9" fmla="*/ 198 w 102476"/>
              <a:gd name="connsiteY9" fmla="*/ 540 h 11672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02476" h="1167291">
                <a:moveTo>
                  <a:pt x="198" y="540"/>
                </a:moveTo>
                <a:cubicBezTo>
                  <a:pt x="-2448" y="17473"/>
                  <a:pt x="21894" y="422815"/>
                  <a:pt x="38298" y="568865"/>
                </a:cubicBezTo>
                <a:cubicBezTo>
                  <a:pt x="54702" y="714915"/>
                  <a:pt x="89627" y="787940"/>
                  <a:pt x="98623" y="876840"/>
                </a:cubicBezTo>
                <a:cubicBezTo>
                  <a:pt x="107619" y="965740"/>
                  <a:pt x="97035" y="1054111"/>
                  <a:pt x="92273" y="1102265"/>
                </a:cubicBezTo>
                <a:cubicBezTo>
                  <a:pt x="87511" y="1150419"/>
                  <a:pt x="72165" y="1173702"/>
                  <a:pt x="70048" y="1165765"/>
                </a:cubicBezTo>
                <a:cubicBezTo>
                  <a:pt x="67931" y="1157828"/>
                  <a:pt x="74281" y="1108615"/>
                  <a:pt x="79573" y="1054640"/>
                </a:cubicBezTo>
                <a:cubicBezTo>
                  <a:pt x="84865" y="1000665"/>
                  <a:pt x="106560" y="918115"/>
                  <a:pt x="101798" y="841915"/>
                </a:cubicBezTo>
                <a:cubicBezTo>
                  <a:pt x="97036" y="765715"/>
                  <a:pt x="58935" y="659882"/>
                  <a:pt x="50998" y="597440"/>
                </a:cubicBezTo>
                <a:cubicBezTo>
                  <a:pt x="43061" y="534998"/>
                  <a:pt x="63169" y="565161"/>
                  <a:pt x="54173" y="467265"/>
                </a:cubicBezTo>
                <a:cubicBezTo>
                  <a:pt x="45177" y="369369"/>
                  <a:pt x="2844" y="-16393"/>
                  <a:pt x="198" y="54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61" name="フリーフォーム 1960">
            <a:extLst>
              <a:ext uri="{FF2B5EF4-FFF2-40B4-BE49-F238E27FC236}">
                <a16:creationId xmlns:a16="http://schemas.microsoft.com/office/drawing/2014/main" id="{AA0CBD1B-921E-6863-8862-831ECD43F8C0}"/>
              </a:ext>
            </a:extLst>
          </p:cNvPr>
          <p:cNvSpPr/>
          <p:nvPr/>
        </p:nvSpPr>
        <p:spPr>
          <a:xfrm>
            <a:off x="4140165" y="11327839"/>
            <a:ext cx="318304" cy="238714"/>
          </a:xfrm>
          <a:custGeom>
            <a:avLst/>
            <a:gdLst>
              <a:gd name="connsiteX0" fmla="*/ 317535 w 318304"/>
              <a:gd name="connsiteY0" fmla="*/ 561 h 238714"/>
              <a:gd name="connsiteX1" fmla="*/ 247685 w 318304"/>
              <a:gd name="connsiteY1" fmla="*/ 121211 h 238714"/>
              <a:gd name="connsiteX2" fmla="*/ 184185 w 318304"/>
              <a:gd name="connsiteY2" fmla="*/ 168836 h 238714"/>
              <a:gd name="connsiteX3" fmla="*/ 35 w 318304"/>
              <a:gd name="connsiteY3" fmla="*/ 238686 h 238714"/>
              <a:gd name="connsiteX4" fmla="*/ 200060 w 318304"/>
              <a:gd name="connsiteY4" fmla="*/ 175186 h 238714"/>
              <a:gd name="connsiteX5" fmla="*/ 317535 w 318304"/>
              <a:gd name="connsiteY5" fmla="*/ 561 h 2387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18304" h="238714">
                <a:moveTo>
                  <a:pt x="317535" y="561"/>
                </a:moveTo>
                <a:cubicBezTo>
                  <a:pt x="325473" y="-8435"/>
                  <a:pt x="269910" y="93165"/>
                  <a:pt x="247685" y="121211"/>
                </a:cubicBezTo>
                <a:cubicBezTo>
                  <a:pt x="225460" y="149257"/>
                  <a:pt x="225460" y="149257"/>
                  <a:pt x="184185" y="168836"/>
                </a:cubicBezTo>
                <a:cubicBezTo>
                  <a:pt x="142910" y="188415"/>
                  <a:pt x="-2611" y="237628"/>
                  <a:pt x="35" y="238686"/>
                </a:cubicBezTo>
                <a:cubicBezTo>
                  <a:pt x="2681" y="239744"/>
                  <a:pt x="148731" y="211699"/>
                  <a:pt x="200060" y="175186"/>
                </a:cubicBezTo>
                <a:cubicBezTo>
                  <a:pt x="251389" y="138674"/>
                  <a:pt x="309597" y="9557"/>
                  <a:pt x="317535" y="56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62" name="フリーフォーム 1961">
            <a:extLst>
              <a:ext uri="{FF2B5EF4-FFF2-40B4-BE49-F238E27FC236}">
                <a16:creationId xmlns:a16="http://schemas.microsoft.com/office/drawing/2014/main" id="{320017EA-53D1-F3D1-8B4B-2239C940B0C0}"/>
              </a:ext>
            </a:extLst>
          </p:cNvPr>
          <p:cNvSpPr/>
          <p:nvPr/>
        </p:nvSpPr>
        <p:spPr>
          <a:xfrm>
            <a:off x="4479599" y="11023565"/>
            <a:ext cx="13144" cy="285911"/>
          </a:xfrm>
          <a:custGeom>
            <a:avLst/>
            <a:gdLst>
              <a:gd name="connsiteX0" fmla="*/ 13026 w 13144"/>
              <a:gd name="connsiteY0" fmla="*/ 35 h 285911"/>
              <a:gd name="connsiteX1" fmla="*/ 6676 w 13144"/>
              <a:gd name="connsiteY1" fmla="*/ 190535 h 285911"/>
              <a:gd name="connsiteX2" fmla="*/ 6676 w 13144"/>
              <a:gd name="connsiteY2" fmla="*/ 285785 h 285911"/>
              <a:gd name="connsiteX3" fmla="*/ 326 w 13144"/>
              <a:gd name="connsiteY3" fmla="*/ 206410 h 285911"/>
              <a:gd name="connsiteX4" fmla="*/ 13026 w 13144"/>
              <a:gd name="connsiteY4" fmla="*/ 35 h 2859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144" h="285911">
                <a:moveTo>
                  <a:pt x="13026" y="35"/>
                </a:moveTo>
                <a:cubicBezTo>
                  <a:pt x="14084" y="-2611"/>
                  <a:pt x="7734" y="142910"/>
                  <a:pt x="6676" y="190535"/>
                </a:cubicBezTo>
                <a:cubicBezTo>
                  <a:pt x="5618" y="238160"/>
                  <a:pt x="7734" y="283139"/>
                  <a:pt x="6676" y="285785"/>
                </a:cubicBezTo>
                <a:cubicBezTo>
                  <a:pt x="5618" y="288431"/>
                  <a:pt x="2972" y="249272"/>
                  <a:pt x="326" y="206410"/>
                </a:cubicBezTo>
                <a:cubicBezTo>
                  <a:pt x="-2320" y="163548"/>
                  <a:pt x="11968" y="2681"/>
                  <a:pt x="13026" y="3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63" name="フリーフォーム 1962">
            <a:extLst>
              <a:ext uri="{FF2B5EF4-FFF2-40B4-BE49-F238E27FC236}">
                <a16:creationId xmlns:a16="http://schemas.microsoft.com/office/drawing/2014/main" id="{8AC1BBBE-8C25-2A83-AA87-57F12B79FA7B}"/>
              </a:ext>
            </a:extLst>
          </p:cNvPr>
          <p:cNvSpPr/>
          <p:nvPr/>
        </p:nvSpPr>
        <p:spPr>
          <a:xfrm>
            <a:off x="4375343" y="11296339"/>
            <a:ext cx="98437" cy="171130"/>
          </a:xfrm>
          <a:custGeom>
            <a:avLst/>
            <a:gdLst>
              <a:gd name="connsiteX0" fmla="*/ 98232 w 98437"/>
              <a:gd name="connsiteY0" fmla="*/ 311 h 171130"/>
              <a:gd name="connsiteX1" fmla="*/ 2982 w 98437"/>
              <a:gd name="connsiteY1" fmla="*/ 165411 h 171130"/>
              <a:gd name="connsiteX2" fmla="*/ 28382 w 98437"/>
              <a:gd name="connsiteY2" fmla="*/ 124136 h 171130"/>
              <a:gd name="connsiteX3" fmla="*/ 98232 w 98437"/>
              <a:gd name="connsiteY3" fmla="*/ 311 h 1711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8437" h="171130">
                <a:moveTo>
                  <a:pt x="98232" y="311"/>
                </a:moveTo>
                <a:cubicBezTo>
                  <a:pt x="93999" y="7190"/>
                  <a:pt x="14624" y="144774"/>
                  <a:pt x="2982" y="165411"/>
                </a:cubicBezTo>
                <a:cubicBezTo>
                  <a:pt x="-8660" y="186048"/>
                  <a:pt x="16740" y="145832"/>
                  <a:pt x="28382" y="124136"/>
                </a:cubicBezTo>
                <a:cubicBezTo>
                  <a:pt x="40024" y="102440"/>
                  <a:pt x="102465" y="-6568"/>
                  <a:pt x="98232" y="31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64" name="フリーフォーム 1963">
            <a:extLst>
              <a:ext uri="{FF2B5EF4-FFF2-40B4-BE49-F238E27FC236}">
                <a16:creationId xmlns:a16="http://schemas.microsoft.com/office/drawing/2014/main" id="{C37A80C3-A555-67F3-7692-75BC5B6B672B}"/>
              </a:ext>
            </a:extLst>
          </p:cNvPr>
          <p:cNvSpPr/>
          <p:nvPr/>
        </p:nvSpPr>
        <p:spPr>
          <a:xfrm>
            <a:off x="4489375" y="10972795"/>
            <a:ext cx="46313" cy="352439"/>
          </a:xfrm>
          <a:custGeom>
            <a:avLst/>
            <a:gdLst>
              <a:gd name="connsiteX0" fmla="*/ 44525 w 46313"/>
              <a:gd name="connsiteY0" fmla="*/ 5 h 352439"/>
              <a:gd name="connsiteX1" fmla="*/ 41350 w 46313"/>
              <a:gd name="connsiteY1" fmla="*/ 209555 h 352439"/>
              <a:gd name="connsiteX2" fmla="*/ 75 w 46313"/>
              <a:gd name="connsiteY2" fmla="*/ 352430 h 352439"/>
              <a:gd name="connsiteX3" fmla="*/ 31825 w 46313"/>
              <a:gd name="connsiteY3" fmla="*/ 215905 h 352439"/>
              <a:gd name="connsiteX4" fmla="*/ 44525 w 46313"/>
              <a:gd name="connsiteY4" fmla="*/ 5 h 3524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6313" h="352439">
                <a:moveTo>
                  <a:pt x="44525" y="5"/>
                </a:moveTo>
                <a:cubicBezTo>
                  <a:pt x="46113" y="-1053"/>
                  <a:pt x="48758" y="150818"/>
                  <a:pt x="41350" y="209555"/>
                </a:cubicBezTo>
                <a:cubicBezTo>
                  <a:pt x="33942" y="268292"/>
                  <a:pt x="1663" y="351372"/>
                  <a:pt x="75" y="352430"/>
                </a:cubicBezTo>
                <a:cubicBezTo>
                  <a:pt x="-1513" y="353488"/>
                  <a:pt x="22300" y="267234"/>
                  <a:pt x="31825" y="215905"/>
                </a:cubicBezTo>
                <a:cubicBezTo>
                  <a:pt x="41350" y="164576"/>
                  <a:pt x="42937" y="1063"/>
                  <a:pt x="44525" y="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65" name="フリーフォーム 1964">
            <a:extLst>
              <a:ext uri="{FF2B5EF4-FFF2-40B4-BE49-F238E27FC236}">
                <a16:creationId xmlns:a16="http://schemas.microsoft.com/office/drawing/2014/main" id="{4B7475CB-C825-2998-1D0C-5F9FDABDB8A2}"/>
              </a:ext>
            </a:extLst>
          </p:cNvPr>
          <p:cNvSpPr/>
          <p:nvPr/>
        </p:nvSpPr>
        <p:spPr>
          <a:xfrm>
            <a:off x="4387498" y="11280773"/>
            <a:ext cx="137175" cy="193680"/>
          </a:xfrm>
          <a:custGeom>
            <a:avLst/>
            <a:gdLst>
              <a:gd name="connsiteX0" fmla="*/ 136877 w 137175"/>
              <a:gd name="connsiteY0" fmla="*/ 2 h 193680"/>
              <a:gd name="connsiteX1" fmla="*/ 76552 w 137175"/>
              <a:gd name="connsiteY1" fmla="*/ 111127 h 193680"/>
              <a:gd name="connsiteX2" fmla="*/ 352 w 137175"/>
              <a:gd name="connsiteY2" fmla="*/ 193677 h 193680"/>
              <a:gd name="connsiteX3" fmla="*/ 51152 w 137175"/>
              <a:gd name="connsiteY3" fmla="*/ 114302 h 193680"/>
              <a:gd name="connsiteX4" fmla="*/ 136877 w 137175"/>
              <a:gd name="connsiteY4" fmla="*/ 2 h 1936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7175" h="193680">
                <a:moveTo>
                  <a:pt x="136877" y="2"/>
                </a:moveTo>
                <a:cubicBezTo>
                  <a:pt x="141110" y="-527"/>
                  <a:pt x="99306" y="78848"/>
                  <a:pt x="76552" y="111127"/>
                </a:cubicBezTo>
                <a:cubicBezTo>
                  <a:pt x="53798" y="143406"/>
                  <a:pt x="4585" y="193148"/>
                  <a:pt x="352" y="193677"/>
                </a:cubicBezTo>
                <a:cubicBezTo>
                  <a:pt x="-3881" y="194206"/>
                  <a:pt x="31044" y="140760"/>
                  <a:pt x="51152" y="114302"/>
                </a:cubicBezTo>
                <a:cubicBezTo>
                  <a:pt x="71260" y="87844"/>
                  <a:pt x="132644" y="531"/>
                  <a:pt x="136877" y="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66" name="フリーフォーム 1965">
            <a:extLst>
              <a:ext uri="{FF2B5EF4-FFF2-40B4-BE49-F238E27FC236}">
                <a16:creationId xmlns:a16="http://schemas.microsoft.com/office/drawing/2014/main" id="{703E68E4-B3C8-558B-1583-83BB18C73488}"/>
              </a:ext>
            </a:extLst>
          </p:cNvPr>
          <p:cNvSpPr/>
          <p:nvPr/>
        </p:nvSpPr>
        <p:spPr>
          <a:xfrm>
            <a:off x="4387642" y="10251298"/>
            <a:ext cx="48569" cy="531118"/>
          </a:xfrm>
          <a:custGeom>
            <a:avLst/>
            <a:gdLst>
              <a:gd name="connsiteX0" fmla="*/ 208 w 48569"/>
              <a:gd name="connsiteY0" fmla="*/ 777 h 531118"/>
              <a:gd name="connsiteX1" fmla="*/ 44658 w 48569"/>
              <a:gd name="connsiteY1" fmla="*/ 416702 h 531118"/>
              <a:gd name="connsiteX2" fmla="*/ 44658 w 48569"/>
              <a:gd name="connsiteY2" fmla="*/ 531002 h 531118"/>
              <a:gd name="connsiteX3" fmla="*/ 47833 w 48569"/>
              <a:gd name="connsiteY3" fmla="*/ 435752 h 531118"/>
              <a:gd name="connsiteX4" fmla="*/ 28783 w 48569"/>
              <a:gd name="connsiteY4" fmla="*/ 315102 h 531118"/>
              <a:gd name="connsiteX5" fmla="*/ 208 w 48569"/>
              <a:gd name="connsiteY5" fmla="*/ 777 h 5311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8569" h="531118">
                <a:moveTo>
                  <a:pt x="208" y="777"/>
                </a:moveTo>
                <a:cubicBezTo>
                  <a:pt x="2854" y="17710"/>
                  <a:pt x="37250" y="328331"/>
                  <a:pt x="44658" y="416702"/>
                </a:cubicBezTo>
                <a:cubicBezTo>
                  <a:pt x="52066" y="505073"/>
                  <a:pt x="44129" y="527827"/>
                  <a:pt x="44658" y="531002"/>
                </a:cubicBezTo>
                <a:cubicBezTo>
                  <a:pt x="45187" y="534177"/>
                  <a:pt x="50479" y="471735"/>
                  <a:pt x="47833" y="435752"/>
                </a:cubicBezTo>
                <a:cubicBezTo>
                  <a:pt x="45187" y="399769"/>
                  <a:pt x="36720" y="381777"/>
                  <a:pt x="28783" y="315102"/>
                </a:cubicBezTo>
                <a:cubicBezTo>
                  <a:pt x="20846" y="248427"/>
                  <a:pt x="-2438" y="-16156"/>
                  <a:pt x="208" y="77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67" name="フリーフォーム 1966">
            <a:extLst>
              <a:ext uri="{FF2B5EF4-FFF2-40B4-BE49-F238E27FC236}">
                <a16:creationId xmlns:a16="http://schemas.microsoft.com/office/drawing/2014/main" id="{0240FFE4-23C0-9A0C-D181-FAC874970C9D}"/>
              </a:ext>
            </a:extLst>
          </p:cNvPr>
          <p:cNvSpPr/>
          <p:nvPr/>
        </p:nvSpPr>
        <p:spPr>
          <a:xfrm>
            <a:off x="4419593" y="10737770"/>
            <a:ext cx="66697" cy="330396"/>
          </a:xfrm>
          <a:custGeom>
            <a:avLst/>
            <a:gdLst>
              <a:gd name="connsiteX0" fmla="*/ 7 w 66697"/>
              <a:gd name="connsiteY0" fmla="*/ 80 h 330396"/>
              <a:gd name="connsiteX1" fmla="*/ 38107 w 66697"/>
              <a:gd name="connsiteY1" fmla="*/ 193755 h 330396"/>
              <a:gd name="connsiteX2" fmla="*/ 66682 w 66697"/>
              <a:gd name="connsiteY2" fmla="*/ 330280 h 330396"/>
              <a:gd name="connsiteX3" fmla="*/ 41282 w 66697"/>
              <a:gd name="connsiteY3" fmla="*/ 171530 h 330396"/>
              <a:gd name="connsiteX4" fmla="*/ 7 w 66697"/>
              <a:gd name="connsiteY4" fmla="*/ 80 h 3303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6697" h="330396">
                <a:moveTo>
                  <a:pt x="7" y="80"/>
                </a:moveTo>
                <a:cubicBezTo>
                  <a:pt x="-522" y="3784"/>
                  <a:pt x="26995" y="138722"/>
                  <a:pt x="38107" y="193755"/>
                </a:cubicBezTo>
                <a:cubicBezTo>
                  <a:pt x="49219" y="248788"/>
                  <a:pt x="66153" y="333984"/>
                  <a:pt x="66682" y="330280"/>
                </a:cubicBezTo>
                <a:cubicBezTo>
                  <a:pt x="67211" y="326576"/>
                  <a:pt x="53982" y="221272"/>
                  <a:pt x="41282" y="171530"/>
                </a:cubicBezTo>
                <a:cubicBezTo>
                  <a:pt x="28582" y="121788"/>
                  <a:pt x="536" y="-3624"/>
                  <a:pt x="7" y="8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68" name="フリーフォーム 1967">
            <a:extLst>
              <a:ext uri="{FF2B5EF4-FFF2-40B4-BE49-F238E27FC236}">
                <a16:creationId xmlns:a16="http://schemas.microsoft.com/office/drawing/2014/main" id="{2871240A-B0CF-6AC8-6EDF-E934678804A5}"/>
              </a:ext>
            </a:extLst>
          </p:cNvPr>
          <p:cNvSpPr/>
          <p:nvPr/>
        </p:nvSpPr>
        <p:spPr>
          <a:xfrm>
            <a:off x="4418712" y="10566741"/>
            <a:ext cx="84326" cy="487590"/>
          </a:xfrm>
          <a:custGeom>
            <a:avLst/>
            <a:gdLst>
              <a:gd name="connsiteX0" fmla="*/ 888 w 84326"/>
              <a:gd name="connsiteY0" fmla="*/ 2834 h 487590"/>
              <a:gd name="connsiteX1" fmla="*/ 83438 w 84326"/>
              <a:gd name="connsiteY1" fmla="*/ 479084 h 487590"/>
              <a:gd name="connsiteX2" fmla="*/ 42163 w 84326"/>
              <a:gd name="connsiteY2" fmla="*/ 288584 h 487590"/>
              <a:gd name="connsiteX3" fmla="*/ 888 w 84326"/>
              <a:gd name="connsiteY3" fmla="*/ 2834 h 4875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4326" h="487590">
                <a:moveTo>
                  <a:pt x="888" y="2834"/>
                </a:moveTo>
                <a:cubicBezTo>
                  <a:pt x="7767" y="34584"/>
                  <a:pt x="76559" y="431459"/>
                  <a:pt x="83438" y="479084"/>
                </a:cubicBezTo>
                <a:cubicBezTo>
                  <a:pt x="90317" y="526709"/>
                  <a:pt x="55392" y="362138"/>
                  <a:pt x="42163" y="288584"/>
                </a:cubicBezTo>
                <a:cubicBezTo>
                  <a:pt x="28934" y="215030"/>
                  <a:pt x="-5991" y="-28916"/>
                  <a:pt x="888" y="283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69" name="フリーフォーム 1968">
            <a:extLst>
              <a:ext uri="{FF2B5EF4-FFF2-40B4-BE49-F238E27FC236}">
                <a16:creationId xmlns:a16="http://schemas.microsoft.com/office/drawing/2014/main" id="{4C9F4E1C-5EE2-29E2-CA29-224A08B95807}"/>
              </a:ext>
            </a:extLst>
          </p:cNvPr>
          <p:cNvSpPr/>
          <p:nvPr/>
        </p:nvSpPr>
        <p:spPr>
          <a:xfrm>
            <a:off x="4498221" y="10175798"/>
            <a:ext cx="84158" cy="362236"/>
          </a:xfrm>
          <a:custGeom>
            <a:avLst/>
            <a:gdLst>
              <a:gd name="connsiteX0" fmla="*/ 754 w 84158"/>
              <a:gd name="connsiteY0" fmla="*/ 3252 h 362236"/>
              <a:gd name="connsiteX1" fmla="*/ 42029 w 84158"/>
              <a:gd name="connsiteY1" fmla="*/ 123902 h 362236"/>
              <a:gd name="connsiteX2" fmla="*/ 73779 w 84158"/>
              <a:gd name="connsiteY2" fmla="*/ 358852 h 362236"/>
              <a:gd name="connsiteX3" fmla="*/ 80129 w 84158"/>
              <a:gd name="connsiteY3" fmla="*/ 247727 h 362236"/>
              <a:gd name="connsiteX4" fmla="*/ 754 w 84158"/>
              <a:gd name="connsiteY4" fmla="*/ 3252 h 3622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4158" h="362236">
                <a:moveTo>
                  <a:pt x="754" y="3252"/>
                </a:moveTo>
                <a:cubicBezTo>
                  <a:pt x="-5596" y="-17385"/>
                  <a:pt x="29858" y="64635"/>
                  <a:pt x="42029" y="123902"/>
                </a:cubicBezTo>
                <a:cubicBezTo>
                  <a:pt x="54200" y="183169"/>
                  <a:pt x="67429" y="338215"/>
                  <a:pt x="73779" y="358852"/>
                </a:cubicBezTo>
                <a:cubicBezTo>
                  <a:pt x="80129" y="379489"/>
                  <a:pt x="89654" y="301173"/>
                  <a:pt x="80129" y="247727"/>
                </a:cubicBezTo>
                <a:cubicBezTo>
                  <a:pt x="70604" y="194281"/>
                  <a:pt x="7104" y="23889"/>
                  <a:pt x="754" y="325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70" name="フリーフォーム 1969">
            <a:extLst>
              <a:ext uri="{FF2B5EF4-FFF2-40B4-BE49-F238E27FC236}">
                <a16:creationId xmlns:a16="http://schemas.microsoft.com/office/drawing/2014/main" id="{E8A88BE7-424F-74ED-9B3D-7B42D7DF581F}"/>
              </a:ext>
            </a:extLst>
          </p:cNvPr>
          <p:cNvSpPr/>
          <p:nvPr/>
        </p:nvSpPr>
        <p:spPr>
          <a:xfrm>
            <a:off x="4381500" y="10131419"/>
            <a:ext cx="142875" cy="244504"/>
          </a:xfrm>
          <a:custGeom>
            <a:avLst/>
            <a:gdLst>
              <a:gd name="connsiteX0" fmla="*/ 0 w 142875"/>
              <a:gd name="connsiteY0" fmla="*/ 6 h 244504"/>
              <a:gd name="connsiteX1" fmla="*/ 92075 w 142875"/>
              <a:gd name="connsiteY1" fmla="*/ 168281 h 244504"/>
              <a:gd name="connsiteX2" fmla="*/ 142875 w 142875"/>
              <a:gd name="connsiteY2" fmla="*/ 244481 h 244504"/>
              <a:gd name="connsiteX3" fmla="*/ 92075 w 142875"/>
              <a:gd name="connsiteY3" fmla="*/ 174631 h 244504"/>
              <a:gd name="connsiteX4" fmla="*/ 0 w 142875"/>
              <a:gd name="connsiteY4" fmla="*/ 6 h 2445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2875" h="244504">
                <a:moveTo>
                  <a:pt x="0" y="6"/>
                </a:moveTo>
                <a:cubicBezTo>
                  <a:pt x="0" y="-1052"/>
                  <a:pt x="68263" y="127535"/>
                  <a:pt x="92075" y="168281"/>
                </a:cubicBezTo>
                <a:cubicBezTo>
                  <a:pt x="115887" y="209027"/>
                  <a:pt x="142875" y="243423"/>
                  <a:pt x="142875" y="244481"/>
                </a:cubicBezTo>
                <a:cubicBezTo>
                  <a:pt x="142875" y="245539"/>
                  <a:pt x="114300" y="210085"/>
                  <a:pt x="92075" y="174631"/>
                </a:cubicBezTo>
                <a:cubicBezTo>
                  <a:pt x="69850" y="139177"/>
                  <a:pt x="0" y="1064"/>
                  <a:pt x="0" y="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71" name="フリーフォーム 1970">
            <a:extLst>
              <a:ext uri="{FF2B5EF4-FFF2-40B4-BE49-F238E27FC236}">
                <a16:creationId xmlns:a16="http://schemas.microsoft.com/office/drawing/2014/main" id="{6ED4B947-FE1C-2323-37A9-37BC9460AA92}"/>
              </a:ext>
            </a:extLst>
          </p:cNvPr>
          <p:cNvSpPr/>
          <p:nvPr/>
        </p:nvSpPr>
        <p:spPr>
          <a:xfrm>
            <a:off x="4418703" y="10295264"/>
            <a:ext cx="48817" cy="362835"/>
          </a:xfrm>
          <a:custGeom>
            <a:avLst/>
            <a:gdLst>
              <a:gd name="connsiteX0" fmla="*/ 897 w 48817"/>
              <a:gd name="connsiteY0" fmla="*/ 1261 h 362835"/>
              <a:gd name="connsiteX1" fmla="*/ 48522 w 48817"/>
              <a:gd name="connsiteY1" fmla="*/ 353686 h 362835"/>
              <a:gd name="connsiteX2" fmla="*/ 19947 w 48817"/>
              <a:gd name="connsiteY2" fmla="*/ 239386 h 362835"/>
              <a:gd name="connsiteX3" fmla="*/ 897 w 48817"/>
              <a:gd name="connsiteY3" fmla="*/ 1261 h 3628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8817" h="362835">
                <a:moveTo>
                  <a:pt x="897" y="1261"/>
                </a:moveTo>
                <a:cubicBezTo>
                  <a:pt x="5659" y="20311"/>
                  <a:pt x="45347" y="313999"/>
                  <a:pt x="48522" y="353686"/>
                </a:cubicBezTo>
                <a:cubicBezTo>
                  <a:pt x="51697" y="393373"/>
                  <a:pt x="28414" y="294419"/>
                  <a:pt x="19947" y="239386"/>
                </a:cubicBezTo>
                <a:cubicBezTo>
                  <a:pt x="11480" y="184353"/>
                  <a:pt x="-3865" y="-17789"/>
                  <a:pt x="897" y="126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72" name="フリーフォーム 1971">
            <a:extLst>
              <a:ext uri="{FF2B5EF4-FFF2-40B4-BE49-F238E27FC236}">
                <a16:creationId xmlns:a16="http://schemas.microsoft.com/office/drawing/2014/main" id="{D9743838-CA35-E728-D451-97C64FC2F2E5}"/>
              </a:ext>
            </a:extLst>
          </p:cNvPr>
          <p:cNvSpPr/>
          <p:nvPr/>
        </p:nvSpPr>
        <p:spPr>
          <a:xfrm>
            <a:off x="4527448" y="10623546"/>
            <a:ext cx="28762" cy="355617"/>
          </a:xfrm>
          <a:custGeom>
            <a:avLst/>
            <a:gdLst>
              <a:gd name="connsiteX0" fmla="*/ 28677 w 28762"/>
              <a:gd name="connsiteY0" fmla="*/ 4 h 355617"/>
              <a:gd name="connsiteX1" fmla="*/ 15977 w 28762"/>
              <a:gd name="connsiteY1" fmla="*/ 238129 h 355617"/>
              <a:gd name="connsiteX2" fmla="*/ 102 w 28762"/>
              <a:gd name="connsiteY2" fmla="*/ 355604 h 355617"/>
              <a:gd name="connsiteX3" fmla="*/ 9627 w 28762"/>
              <a:gd name="connsiteY3" fmla="*/ 231779 h 355617"/>
              <a:gd name="connsiteX4" fmla="*/ 28677 w 28762"/>
              <a:gd name="connsiteY4" fmla="*/ 4 h 3556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762" h="355617">
                <a:moveTo>
                  <a:pt x="28677" y="4"/>
                </a:moveTo>
                <a:cubicBezTo>
                  <a:pt x="29735" y="1062"/>
                  <a:pt x="20739" y="178862"/>
                  <a:pt x="15977" y="238129"/>
                </a:cubicBezTo>
                <a:cubicBezTo>
                  <a:pt x="11214" y="297396"/>
                  <a:pt x="1160" y="356662"/>
                  <a:pt x="102" y="355604"/>
                </a:cubicBezTo>
                <a:cubicBezTo>
                  <a:pt x="-956" y="354546"/>
                  <a:pt x="6452" y="286283"/>
                  <a:pt x="9627" y="231779"/>
                </a:cubicBezTo>
                <a:cubicBezTo>
                  <a:pt x="12802" y="177275"/>
                  <a:pt x="27619" y="-1054"/>
                  <a:pt x="28677" y="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73" name="フリーフォーム 1972">
            <a:extLst>
              <a:ext uri="{FF2B5EF4-FFF2-40B4-BE49-F238E27FC236}">
                <a16:creationId xmlns:a16="http://schemas.microsoft.com/office/drawing/2014/main" id="{24F088AB-2483-6533-9317-F09C0E3D162E}"/>
              </a:ext>
            </a:extLst>
          </p:cNvPr>
          <p:cNvSpPr/>
          <p:nvPr/>
        </p:nvSpPr>
        <p:spPr>
          <a:xfrm>
            <a:off x="4532426" y="10714540"/>
            <a:ext cx="75351" cy="344756"/>
          </a:xfrm>
          <a:custGeom>
            <a:avLst/>
            <a:gdLst>
              <a:gd name="connsiteX0" fmla="*/ 74499 w 75351"/>
              <a:gd name="connsiteY0" fmla="*/ 1085 h 344756"/>
              <a:gd name="connsiteX1" fmla="*/ 55449 w 75351"/>
              <a:gd name="connsiteY1" fmla="*/ 159835 h 344756"/>
              <a:gd name="connsiteX2" fmla="*/ 30049 w 75351"/>
              <a:gd name="connsiteY2" fmla="*/ 255085 h 344756"/>
              <a:gd name="connsiteX3" fmla="*/ 1474 w 75351"/>
              <a:gd name="connsiteY3" fmla="*/ 343985 h 344756"/>
              <a:gd name="connsiteX4" fmla="*/ 7824 w 75351"/>
              <a:gd name="connsiteY4" fmla="*/ 286835 h 344756"/>
              <a:gd name="connsiteX5" fmla="*/ 39574 w 75351"/>
              <a:gd name="connsiteY5" fmla="*/ 102685 h 344756"/>
              <a:gd name="connsiteX6" fmla="*/ 26874 w 75351"/>
              <a:gd name="connsiteY6" fmla="*/ 245560 h 344756"/>
              <a:gd name="connsiteX7" fmla="*/ 74499 w 75351"/>
              <a:gd name="connsiteY7" fmla="*/ 1085 h 3447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5351" h="344756">
                <a:moveTo>
                  <a:pt x="74499" y="1085"/>
                </a:moveTo>
                <a:cubicBezTo>
                  <a:pt x="79262" y="-13203"/>
                  <a:pt x="62857" y="117502"/>
                  <a:pt x="55449" y="159835"/>
                </a:cubicBezTo>
                <a:cubicBezTo>
                  <a:pt x="48041" y="202168"/>
                  <a:pt x="39045" y="224393"/>
                  <a:pt x="30049" y="255085"/>
                </a:cubicBezTo>
                <a:cubicBezTo>
                  <a:pt x="21053" y="285777"/>
                  <a:pt x="5178" y="338693"/>
                  <a:pt x="1474" y="343985"/>
                </a:cubicBezTo>
                <a:cubicBezTo>
                  <a:pt x="-2230" y="349277"/>
                  <a:pt x="1474" y="327052"/>
                  <a:pt x="7824" y="286835"/>
                </a:cubicBezTo>
                <a:cubicBezTo>
                  <a:pt x="14174" y="246618"/>
                  <a:pt x="36399" y="109564"/>
                  <a:pt x="39574" y="102685"/>
                </a:cubicBezTo>
                <a:cubicBezTo>
                  <a:pt x="42749" y="95806"/>
                  <a:pt x="21582" y="255085"/>
                  <a:pt x="26874" y="245560"/>
                </a:cubicBezTo>
                <a:cubicBezTo>
                  <a:pt x="32166" y="236035"/>
                  <a:pt x="69736" y="15373"/>
                  <a:pt x="74499" y="108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74" name="フリーフォーム 1973">
            <a:extLst>
              <a:ext uri="{FF2B5EF4-FFF2-40B4-BE49-F238E27FC236}">
                <a16:creationId xmlns:a16="http://schemas.microsoft.com/office/drawing/2014/main" id="{0AD6133C-AF75-74AC-D705-8E89EE0EA18D}"/>
              </a:ext>
            </a:extLst>
          </p:cNvPr>
          <p:cNvSpPr/>
          <p:nvPr/>
        </p:nvSpPr>
        <p:spPr>
          <a:xfrm>
            <a:off x="4336529" y="9720470"/>
            <a:ext cx="51804" cy="624190"/>
          </a:xfrm>
          <a:custGeom>
            <a:avLst/>
            <a:gdLst>
              <a:gd name="connsiteX0" fmla="*/ 521 w 51804"/>
              <a:gd name="connsiteY0" fmla="*/ 1380 h 624190"/>
              <a:gd name="connsiteX1" fmla="*/ 44971 w 51804"/>
              <a:gd name="connsiteY1" fmla="*/ 477630 h 624190"/>
              <a:gd name="connsiteX2" fmla="*/ 51321 w 51804"/>
              <a:gd name="connsiteY2" fmla="*/ 623680 h 624190"/>
              <a:gd name="connsiteX3" fmla="*/ 48146 w 51804"/>
              <a:gd name="connsiteY3" fmla="*/ 518905 h 624190"/>
              <a:gd name="connsiteX4" fmla="*/ 22746 w 51804"/>
              <a:gd name="connsiteY4" fmla="*/ 337930 h 624190"/>
              <a:gd name="connsiteX5" fmla="*/ 521 w 51804"/>
              <a:gd name="connsiteY5" fmla="*/ 1380 h 6241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804" h="624190">
                <a:moveTo>
                  <a:pt x="521" y="1380"/>
                </a:moveTo>
                <a:cubicBezTo>
                  <a:pt x="4225" y="24663"/>
                  <a:pt x="36504" y="373913"/>
                  <a:pt x="44971" y="477630"/>
                </a:cubicBezTo>
                <a:cubicBezTo>
                  <a:pt x="53438" y="581347"/>
                  <a:pt x="50792" y="616801"/>
                  <a:pt x="51321" y="623680"/>
                </a:cubicBezTo>
                <a:cubicBezTo>
                  <a:pt x="51850" y="630559"/>
                  <a:pt x="52908" y="566530"/>
                  <a:pt x="48146" y="518905"/>
                </a:cubicBezTo>
                <a:cubicBezTo>
                  <a:pt x="43384" y="471280"/>
                  <a:pt x="31742" y="419951"/>
                  <a:pt x="22746" y="337930"/>
                </a:cubicBezTo>
                <a:cubicBezTo>
                  <a:pt x="13750" y="255909"/>
                  <a:pt x="-3183" y="-21903"/>
                  <a:pt x="521" y="138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75" name="フリーフォーム 1974">
            <a:extLst>
              <a:ext uri="{FF2B5EF4-FFF2-40B4-BE49-F238E27FC236}">
                <a16:creationId xmlns:a16="http://schemas.microsoft.com/office/drawing/2014/main" id="{58950062-58B0-10FC-587E-B5BA1AC2AA95}"/>
              </a:ext>
            </a:extLst>
          </p:cNvPr>
          <p:cNvSpPr/>
          <p:nvPr/>
        </p:nvSpPr>
        <p:spPr>
          <a:xfrm>
            <a:off x="4314687" y="9927916"/>
            <a:ext cx="12878" cy="327511"/>
          </a:xfrm>
          <a:custGeom>
            <a:avLst/>
            <a:gdLst>
              <a:gd name="connsiteX0" fmla="*/ 138 w 12878"/>
              <a:gd name="connsiteY0" fmla="*/ 309 h 327511"/>
              <a:gd name="connsiteX1" fmla="*/ 6488 w 12878"/>
              <a:gd name="connsiteY1" fmla="*/ 311459 h 327511"/>
              <a:gd name="connsiteX2" fmla="*/ 12838 w 12878"/>
              <a:gd name="connsiteY2" fmla="*/ 254309 h 327511"/>
              <a:gd name="connsiteX3" fmla="*/ 138 w 12878"/>
              <a:gd name="connsiteY3" fmla="*/ 309 h 327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878" h="327511">
                <a:moveTo>
                  <a:pt x="138" y="309"/>
                </a:moveTo>
                <a:cubicBezTo>
                  <a:pt x="-920" y="9834"/>
                  <a:pt x="4371" y="269126"/>
                  <a:pt x="6488" y="311459"/>
                </a:cubicBezTo>
                <a:cubicBezTo>
                  <a:pt x="8605" y="353792"/>
                  <a:pt x="13367" y="304580"/>
                  <a:pt x="12838" y="254309"/>
                </a:cubicBezTo>
                <a:cubicBezTo>
                  <a:pt x="12309" y="204038"/>
                  <a:pt x="1196" y="-9216"/>
                  <a:pt x="138" y="30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76" name="フリーフォーム 1975">
            <a:extLst>
              <a:ext uri="{FF2B5EF4-FFF2-40B4-BE49-F238E27FC236}">
                <a16:creationId xmlns:a16="http://schemas.microsoft.com/office/drawing/2014/main" id="{3A8219D2-1991-3E41-5BE5-F21BA4A1B153}"/>
              </a:ext>
            </a:extLst>
          </p:cNvPr>
          <p:cNvSpPr/>
          <p:nvPr/>
        </p:nvSpPr>
        <p:spPr>
          <a:xfrm>
            <a:off x="4270354" y="9143967"/>
            <a:ext cx="51199" cy="174688"/>
          </a:xfrm>
          <a:custGeom>
            <a:avLst/>
            <a:gdLst>
              <a:gd name="connsiteX0" fmla="*/ 21 w 51199"/>
              <a:gd name="connsiteY0" fmla="*/ 33 h 174688"/>
              <a:gd name="connsiteX1" fmla="*/ 44471 w 51199"/>
              <a:gd name="connsiteY1" fmla="*/ 82583 h 174688"/>
              <a:gd name="connsiteX2" fmla="*/ 44471 w 51199"/>
              <a:gd name="connsiteY2" fmla="*/ 174658 h 174688"/>
              <a:gd name="connsiteX3" fmla="*/ 50821 w 51199"/>
              <a:gd name="connsiteY3" fmla="*/ 92108 h 174688"/>
              <a:gd name="connsiteX4" fmla="*/ 21 w 51199"/>
              <a:gd name="connsiteY4" fmla="*/ 33 h 1746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199" h="174688">
                <a:moveTo>
                  <a:pt x="21" y="33"/>
                </a:moveTo>
                <a:cubicBezTo>
                  <a:pt x="-1037" y="-1555"/>
                  <a:pt x="37063" y="53479"/>
                  <a:pt x="44471" y="82583"/>
                </a:cubicBezTo>
                <a:cubicBezTo>
                  <a:pt x="51879" y="111687"/>
                  <a:pt x="43413" y="173070"/>
                  <a:pt x="44471" y="174658"/>
                </a:cubicBezTo>
                <a:cubicBezTo>
                  <a:pt x="45529" y="176246"/>
                  <a:pt x="52938" y="114862"/>
                  <a:pt x="50821" y="92108"/>
                </a:cubicBezTo>
                <a:cubicBezTo>
                  <a:pt x="48704" y="69354"/>
                  <a:pt x="1079" y="1621"/>
                  <a:pt x="21" y="3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77" name="フリーフォーム 1976">
            <a:extLst>
              <a:ext uri="{FF2B5EF4-FFF2-40B4-BE49-F238E27FC236}">
                <a16:creationId xmlns:a16="http://schemas.microsoft.com/office/drawing/2014/main" id="{53346E94-085C-9438-8DC7-44A265E16DFB}"/>
              </a:ext>
            </a:extLst>
          </p:cNvPr>
          <p:cNvSpPr/>
          <p:nvPr/>
        </p:nvSpPr>
        <p:spPr>
          <a:xfrm>
            <a:off x="4298318" y="9231937"/>
            <a:ext cx="39304" cy="245805"/>
          </a:xfrm>
          <a:custGeom>
            <a:avLst/>
            <a:gdLst>
              <a:gd name="connsiteX0" fmla="*/ 632 w 39304"/>
              <a:gd name="connsiteY0" fmla="*/ 963 h 245805"/>
              <a:gd name="connsiteX1" fmla="*/ 32382 w 39304"/>
              <a:gd name="connsiteY1" fmla="*/ 83513 h 245805"/>
              <a:gd name="connsiteX2" fmla="*/ 38732 w 39304"/>
              <a:gd name="connsiteY2" fmla="*/ 127963 h 245805"/>
              <a:gd name="connsiteX3" fmla="*/ 22857 w 39304"/>
              <a:gd name="connsiteY3" fmla="*/ 194638 h 245805"/>
              <a:gd name="connsiteX4" fmla="*/ 632 w 39304"/>
              <a:gd name="connsiteY4" fmla="*/ 245438 h 245805"/>
              <a:gd name="connsiteX5" fmla="*/ 6982 w 39304"/>
              <a:gd name="connsiteY5" fmla="*/ 213688 h 245805"/>
              <a:gd name="connsiteX6" fmla="*/ 16507 w 39304"/>
              <a:gd name="connsiteY6" fmla="*/ 143838 h 245805"/>
              <a:gd name="connsiteX7" fmla="*/ 632 w 39304"/>
              <a:gd name="connsiteY7" fmla="*/ 963 h 2458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9304" h="245805">
                <a:moveTo>
                  <a:pt x="632" y="963"/>
                </a:moveTo>
                <a:cubicBezTo>
                  <a:pt x="3278" y="-9091"/>
                  <a:pt x="26032" y="62346"/>
                  <a:pt x="32382" y="83513"/>
                </a:cubicBezTo>
                <a:cubicBezTo>
                  <a:pt x="38732" y="104680"/>
                  <a:pt x="40319" y="109442"/>
                  <a:pt x="38732" y="127963"/>
                </a:cubicBezTo>
                <a:cubicBezTo>
                  <a:pt x="37145" y="146484"/>
                  <a:pt x="29207" y="175059"/>
                  <a:pt x="22857" y="194638"/>
                </a:cubicBezTo>
                <a:cubicBezTo>
                  <a:pt x="16507" y="214217"/>
                  <a:pt x="3278" y="242263"/>
                  <a:pt x="632" y="245438"/>
                </a:cubicBezTo>
                <a:cubicBezTo>
                  <a:pt x="-2014" y="248613"/>
                  <a:pt x="4336" y="230621"/>
                  <a:pt x="6982" y="213688"/>
                </a:cubicBezTo>
                <a:cubicBezTo>
                  <a:pt x="9628" y="196755"/>
                  <a:pt x="16507" y="174530"/>
                  <a:pt x="16507" y="143838"/>
                </a:cubicBezTo>
                <a:cubicBezTo>
                  <a:pt x="16507" y="113146"/>
                  <a:pt x="-2014" y="11017"/>
                  <a:pt x="632" y="96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78" name="フリーフォーム 1977">
            <a:extLst>
              <a:ext uri="{FF2B5EF4-FFF2-40B4-BE49-F238E27FC236}">
                <a16:creationId xmlns:a16="http://schemas.microsoft.com/office/drawing/2014/main" id="{92408B13-763F-2EC9-2AFD-FA551705E536}"/>
              </a:ext>
            </a:extLst>
          </p:cNvPr>
          <p:cNvSpPr/>
          <p:nvPr/>
        </p:nvSpPr>
        <p:spPr>
          <a:xfrm>
            <a:off x="4301772" y="9139213"/>
            <a:ext cx="117841" cy="366849"/>
          </a:xfrm>
          <a:custGeom>
            <a:avLst/>
            <a:gdLst>
              <a:gd name="connsiteX0" fmla="*/ 353 w 117841"/>
              <a:gd name="connsiteY0" fmla="*/ 1612 h 366849"/>
              <a:gd name="connsiteX1" fmla="*/ 32103 w 117841"/>
              <a:gd name="connsiteY1" fmla="*/ 122262 h 366849"/>
              <a:gd name="connsiteX2" fmla="*/ 54328 w 117841"/>
              <a:gd name="connsiteY2" fmla="*/ 185762 h 366849"/>
              <a:gd name="connsiteX3" fmla="*/ 92428 w 117841"/>
              <a:gd name="connsiteY3" fmla="*/ 303237 h 366849"/>
              <a:gd name="connsiteX4" fmla="*/ 117828 w 117841"/>
              <a:gd name="connsiteY4" fmla="*/ 366737 h 366849"/>
              <a:gd name="connsiteX5" fmla="*/ 89253 w 117841"/>
              <a:gd name="connsiteY5" fmla="*/ 315937 h 366849"/>
              <a:gd name="connsiteX6" fmla="*/ 54328 w 117841"/>
              <a:gd name="connsiteY6" fmla="*/ 217512 h 366849"/>
              <a:gd name="connsiteX7" fmla="*/ 353 w 117841"/>
              <a:gd name="connsiteY7" fmla="*/ 1612 h 3668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17841" h="366849">
                <a:moveTo>
                  <a:pt x="353" y="1612"/>
                </a:moveTo>
                <a:cubicBezTo>
                  <a:pt x="-3351" y="-14263"/>
                  <a:pt x="23107" y="91570"/>
                  <a:pt x="32103" y="122262"/>
                </a:cubicBezTo>
                <a:cubicBezTo>
                  <a:pt x="41099" y="152954"/>
                  <a:pt x="44274" y="155600"/>
                  <a:pt x="54328" y="185762"/>
                </a:cubicBezTo>
                <a:cubicBezTo>
                  <a:pt x="64382" y="215924"/>
                  <a:pt x="81845" y="273075"/>
                  <a:pt x="92428" y="303237"/>
                </a:cubicBezTo>
                <a:cubicBezTo>
                  <a:pt x="103011" y="333400"/>
                  <a:pt x="118357" y="364620"/>
                  <a:pt x="117828" y="366737"/>
                </a:cubicBezTo>
                <a:cubicBezTo>
                  <a:pt x="117299" y="368854"/>
                  <a:pt x="99836" y="340808"/>
                  <a:pt x="89253" y="315937"/>
                </a:cubicBezTo>
                <a:cubicBezTo>
                  <a:pt x="78670" y="291066"/>
                  <a:pt x="69674" y="264079"/>
                  <a:pt x="54328" y="217512"/>
                </a:cubicBezTo>
                <a:cubicBezTo>
                  <a:pt x="38982" y="170945"/>
                  <a:pt x="4057" y="17487"/>
                  <a:pt x="353" y="161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79" name="フリーフォーム 1978">
            <a:extLst>
              <a:ext uri="{FF2B5EF4-FFF2-40B4-BE49-F238E27FC236}">
                <a16:creationId xmlns:a16="http://schemas.microsoft.com/office/drawing/2014/main" id="{87BDFF23-41C8-8962-009F-FDB330AFB747}"/>
              </a:ext>
            </a:extLst>
          </p:cNvPr>
          <p:cNvSpPr/>
          <p:nvPr/>
        </p:nvSpPr>
        <p:spPr>
          <a:xfrm>
            <a:off x="4320430" y="9447676"/>
            <a:ext cx="65652" cy="312624"/>
          </a:xfrm>
          <a:custGeom>
            <a:avLst/>
            <a:gdLst>
              <a:gd name="connsiteX0" fmla="*/ 64245 w 65652"/>
              <a:gd name="connsiteY0" fmla="*/ 1124 h 312624"/>
              <a:gd name="connsiteX1" fmla="*/ 42020 w 65652"/>
              <a:gd name="connsiteY1" fmla="*/ 118599 h 312624"/>
              <a:gd name="connsiteX2" fmla="*/ 10270 w 65652"/>
              <a:gd name="connsiteY2" fmla="*/ 191624 h 312624"/>
              <a:gd name="connsiteX3" fmla="*/ 7095 w 65652"/>
              <a:gd name="connsiteY3" fmla="*/ 229724 h 312624"/>
              <a:gd name="connsiteX4" fmla="*/ 26145 w 65652"/>
              <a:gd name="connsiteY4" fmla="*/ 312274 h 312624"/>
              <a:gd name="connsiteX5" fmla="*/ 745 w 65652"/>
              <a:gd name="connsiteY5" fmla="*/ 194799 h 312624"/>
              <a:gd name="connsiteX6" fmla="*/ 64245 w 65652"/>
              <a:gd name="connsiteY6" fmla="*/ 1124 h 3126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5652" h="312624">
                <a:moveTo>
                  <a:pt x="64245" y="1124"/>
                </a:moveTo>
                <a:cubicBezTo>
                  <a:pt x="71124" y="-11576"/>
                  <a:pt x="51016" y="86849"/>
                  <a:pt x="42020" y="118599"/>
                </a:cubicBezTo>
                <a:cubicBezTo>
                  <a:pt x="33024" y="150349"/>
                  <a:pt x="16091" y="173103"/>
                  <a:pt x="10270" y="191624"/>
                </a:cubicBezTo>
                <a:cubicBezTo>
                  <a:pt x="4449" y="210145"/>
                  <a:pt x="4449" y="209616"/>
                  <a:pt x="7095" y="229724"/>
                </a:cubicBezTo>
                <a:cubicBezTo>
                  <a:pt x="9741" y="249832"/>
                  <a:pt x="27203" y="318095"/>
                  <a:pt x="26145" y="312274"/>
                </a:cubicBezTo>
                <a:cubicBezTo>
                  <a:pt x="25087" y="306453"/>
                  <a:pt x="-5076" y="240836"/>
                  <a:pt x="745" y="194799"/>
                </a:cubicBezTo>
                <a:cubicBezTo>
                  <a:pt x="6566" y="148762"/>
                  <a:pt x="57366" y="13824"/>
                  <a:pt x="64245" y="112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80" name="フリーフォーム 1979">
            <a:extLst>
              <a:ext uri="{FF2B5EF4-FFF2-40B4-BE49-F238E27FC236}">
                <a16:creationId xmlns:a16="http://schemas.microsoft.com/office/drawing/2014/main" id="{BBC8AD9C-73B5-DF5D-AD26-C26A446772A8}"/>
              </a:ext>
            </a:extLst>
          </p:cNvPr>
          <p:cNvSpPr/>
          <p:nvPr/>
        </p:nvSpPr>
        <p:spPr>
          <a:xfrm>
            <a:off x="4317285" y="9368209"/>
            <a:ext cx="54690" cy="148576"/>
          </a:xfrm>
          <a:custGeom>
            <a:avLst/>
            <a:gdLst>
              <a:gd name="connsiteX0" fmla="*/ 715 w 54690"/>
              <a:gd name="connsiteY0" fmla="*/ 147266 h 148576"/>
              <a:gd name="connsiteX1" fmla="*/ 35640 w 54690"/>
              <a:gd name="connsiteY1" fmla="*/ 4391 h 148576"/>
              <a:gd name="connsiteX2" fmla="*/ 35640 w 54690"/>
              <a:gd name="connsiteY2" fmla="*/ 42491 h 148576"/>
              <a:gd name="connsiteX3" fmla="*/ 54690 w 54690"/>
              <a:gd name="connsiteY3" fmla="*/ 102816 h 148576"/>
              <a:gd name="connsiteX4" fmla="*/ 35640 w 54690"/>
              <a:gd name="connsiteY4" fmla="*/ 36141 h 148576"/>
              <a:gd name="connsiteX5" fmla="*/ 13415 w 54690"/>
              <a:gd name="connsiteY5" fmla="*/ 74241 h 148576"/>
              <a:gd name="connsiteX6" fmla="*/ 715 w 54690"/>
              <a:gd name="connsiteY6" fmla="*/ 147266 h 1485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4690" h="148576">
                <a:moveTo>
                  <a:pt x="715" y="147266"/>
                </a:moveTo>
                <a:cubicBezTo>
                  <a:pt x="4419" y="135624"/>
                  <a:pt x="29819" y="21853"/>
                  <a:pt x="35640" y="4391"/>
                </a:cubicBezTo>
                <a:cubicBezTo>
                  <a:pt x="41461" y="-13071"/>
                  <a:pt x="32465" y="26087"/>
                  <a:pt x="35640" y="42491"/>
                </a:cubicBezTo>
                <a:cubicBezTo>
                  <a:pt x="38815" y="58895"/>
                  <a:pt x="54690" y="103874"/>
                  <a:pt x="54690" y="102816"/>
                </a:cubicBezTo>
                <a:cubicBezTo>
                  <a:pt x="54690" y="101758"/>
                  <a:pt x="42519" y="40903"/>
                  <a:pt x="35640" y="36141"/>
                </a:cubicBezTo>
                <a:cubicBezTo>
                  <a:pt x="28761" y="31379"/>
                  <a:pt x="18178" y="58895"/>
                  <a:pt x="13415" y="74241"/>
                </a:cubicBezTo>
                <a:cubicBezTo>
                  <a:pt x="8652" y="89587"/>
                  <a:pt x="-2989" y="158908"/>
                  <a:pt x="715" y="14726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81" name="フリーフォーム 1980">
            <a:extLst>
              <a:ext uri="{FF2B5EF4-FFF2-40B4-BE49-F238E27FC236}">
                <a16:creationId xmlns:a16="http://schemas.microsoft.com/office/drawing/2014/main" id="{D63F4082-1729-74C7-F648-F41982BC8545}"/>
              </a:ext>
            </a:extLst>
          </p:cNvPr>
          <p:cNvSpPr/>
          <p:nvPr/>
        </p:nvSpPr>
        <p:spPr>
          <a:xfrm>
            <a:off x="4337006" y="9486287"/>
            <a:ext cx="80490" cy="747767"/>
          </a:xfrm>
          <a:custGeom>
            <a:avLst/>
            <a:gdLst>
              <a:gd name="connsiteX0" fmla="*/ 76244 w 80490"/>
              <a:gd name="connsiteY0" fmla="*/ 613 h 747767"/>
              <a:gd name="connsiteX1" fmla="*/ 25444 w 80490"/>
              <a:gd name="connsiteY1" fmla="*/ 140313 h 747767"/>
              <a:gd name="connsiteX2" fmla="*/ 15919 w 80490"/>
              <a:gd name="connsiteY2" fmla="*/ 200638 h 747767"/>
              <a:gd name="connsiteX3" fmla="*/ 19094 w 80490"/>
              <a:gd name="connsiteY3" fmla="*/ 330813 h 747767"/>
              <a:gd name="connsiteX4" fmla="*/ 19094 w 80490"/>
              <a:gd name="connsiteY4" fmla="*/ 299063 h 747767"/>
              <a:gd name="connsiteX5" fmla="*/ 41319 w 80490"/>
              <a:gd name="connsiteY5" fmla="*/ 448288 h 747767"/>
              <a:gd name="connsiteX6" fmla="*/ 57194 w 80490"/>
              <a:gd name="connsiteY6" fmla="*/ 594338 h 747767"/>
              <a:gd name="connsiteX7" fmla="*/ 76244 w 80490"/>
              <a:gd name="connsiteY7" fmla="*/ 730863 h 747767"/>
              <a:gd name="connsiteX8" fmla="*/ 73069 w 80490"/>
              <a:gd name="connsiteY8" fmla="*/ 686413 h 747767"/>
              <a:gd name="connsiteX9" fmla="*/ 44 w 80490"/>
              <a:gd name="connsiteY9" fmla="*/ 200638 h 747767"/>
              <a:gd name="connsiteX10" fmla="*/ 76244 w 80490"/>
              <a:gd name="connsiteY10" fmla="*/ 613 h 7477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80490" h="747767">
                <a:moveTo>
                  <a:pt x="76244" y="613"/>
                </a:moveTo>
                <a:cubicBezTo>
                  <a:pt x="80477" y="-9441"/>
                  <a:pt x="35498" y="106975"/>
                  <a:pt x="25444" y="140313"/>
                </a:cubicBezTo>
                <a:cubicBezTo>
                  <a:pt x="15390" y="173651"/>
                  <a:pt x="16977" y="168888"/>
                  <a:pt x="15919" y="200638"/>
                </a:cubicBezTo>
                <a:cubicBezTo>
                  <a:pt x="14861" y="232388"/>
                  <a:pt x="18565" y="314409"/>
                  <a:pt x="19094" y="330813"/>
                </a:cubicBezTo>
                <a:cubicBezTo>
                  <a:pt x="19623" y="347217"/>
                  <a:pt x="15390" y="279484"/>
                  <a:pt x="19094" y="299063"/>
                </a:cubicBezTo>
                <a:cubicBezTo>
                  <a:pt x="22798" y="318642"/>
                  <a:pt x="34969" y="399075"/>
                  <a:pt x="41319" y="448288"/>
                </a:cubicBezTo>
                <a:cubicBezTo>
                  <a:pt x="47669" y="497501"/>
                  <a:pt x="51373" y="547242"/>
                  <a:pt x="57194" y="594338"/>
                </a:cubicBezTo>
                <a:cubicBezTo>
                  <a:pt x="63015" y="641434"/>
                  <a:pt x="73598" y="715517"/>
                  <a:pt x="76244" y="730863"/>
                </a:cubicBezTo>
                <a:cubicBezTo>
                  <a:pt x="78890" y="746209"/>
                  <a:pt x="85769" y="774784"/>
                  <a:pt x="73069" y="686413"/>
                </a:cubicBezTo>
                <a:cubicBezTo>
                  <a:pt x="60369" y="598042"/>
                  <a:pt x="2161" y="310705"/>
                  <a:pt x="44" y="200638"/>
                </a:cubicBezTo>
                <a:cubicBezTo>
                  <a:pt x="-2073" y="90571"/>
                  <a:pt x="72011" y="10667"/>
                  <a:pt x="76244" y="61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82" name="フリーフォーム 1981">
            <a:extLst>
              <a:ext uri="{FF2B5EF4-FFF2-40B4-BE49-F238E27FC236}">
                <a16:creationId xmlns:a16="http://schemas.microsoft.com/office/drawing/2014/main" id="{624D3E8F-3827-B33B-3AD5-2094C0209D1A}"/>
              </a:ext>
            </a:extLst>
          </p:cNvPr>
          <p:cNvSpPr/>
          <p:nvPr/>
        </p:nvSpPr>
        <p:spPr>
          <a:xfrm>
            <a:off x="4373760" y="9496400"/>
            <a:ext cx="87169" cy="726406"/>
          </a:xfrm>
          <a:custGeom>
            <a:avLst/>
            <a:gdLst>
              <a:gd name="connsiteX0" fmla="*/ 49015 w 87169"/>
              <a:gd name="connsiteY0" fmla="*/ 25 h 726406"/>
              <a:gd name="connsiteX1" fmla="*/ 10915 w 87169"/>
              <a:gd name="connsiteY1" fmla="*/ 158775 h 726406"/>
              <a:gd name="connsiteX2" fmla="*/ 7740 w 87169"/>
              <a:gd name="connsiteY2" fmla="*/ 187350 h 726406"/>
              <a:gd name="connsiteX3" fmla="*/ 14090 w 87169"/>
              <a:gd name="connsiteY3" fmla="*/ 320700 h 726406"/>
              <a:gd name="connsiteX4" fmla="*/ 17265 w 87169"/>
              <a:gd name="connsiteY4" fmla="*/ 266725 h 726406"/>
              <a:gd name="connsiteX5" fmla="*/ 45840 w 87169"/>
              <a:gd name="connsiteY5" fmla="*/ 473100 h 726406"/>
              <a:gd name="connsiteX6" fmla="*/ 55365 w 87169"/>
              <a:gd name="connsiteY6" fmla="*/ 619150 h 726406"/>
              <a:gd name="connsiteX7" fmla="*/ 68065 w 87169"/>
              <a:gd name="connsiteY7" fmla="*/ 676300 h 726406"/>
              <a:gd name="connsiteX8" fmla="*/ 87115 w 87169"/>
              <a:gd name="connsiteY8" fmla="*/ 708050 h 726406"/>
              <a:gd name="connsiteX9" fmla="*/ 71240 w 87169"/>
              <a:gd name="connsiteY9" fmla="*/ 685825 h 726406"/>
              <a:gd name="connsiteX10" fmla="*/ 7740 w 87169"/>
              <a:gd name="connsiteY10" fmla="*/ 260375 h 726406"/>
              <a:gd name="connsiteX11" fmla="*/ 4565 w 87169"/>
              <a:gd name="connsiteY11" fmla="*/ 171475 h 726406"/>
              <a:gd name="connsiteX12" fmla="*/ 49015 w 87169"/>
              <a:gd name="connsiteY12" fmla="*/ 25 h 7264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87169" h="726406">
                <a:moveTo>
                  <a:pt x="49015" y="25"/>
                </a:moveTo>
                <a:cubicBezTo>
                  <a:pt x="50073" y="-2092"/>
                  <a:pt x="17794" y="127554"/>
                  <a:pt x="10915" y="158775"/>
                </a:cubicBezTo>
                <a:cubicBezTo>
                  <a:pt x="4036" y="189996"/>
                  <a:pt x="7211" y="160363"/>
                  <a:pt x="7740" y="187350"/>
                </a:cubicBezTo>
                <a:cubicBezTo>
                  <a:pt x="8269" y="214337"/>
                  <a:pt x="12503" y="307471"/>
                  <a:pt x="14090" y="320700"/>
                </a:cubicBezTo>
                <a:cubicBezTo>
                  <a:pt x="15677" y="333929"/>
                  <a:pt x="11973" y="241325"/>
                  <a:pt x="17265" y="266725"/>
                </a:cubicBezTo>
                <a:cubicBezTo>
                  <a:pt x="22557" y="292125"/>
                  <a:pt x="39490" y="414363"/>
                  <a:pt x="45840" y="473100"/>
                </a:cubicBezTo>
                <a:cubicBezTo>
                  <a:pt x="52190" y="531837"/>
                  <a:pt x="51661" y="585283"/>
                  <a:pt x="55365" y="619150"/>
                </a:cubicBezTo>
                <a:cubicBezTo>
                  <a:pt x="59069" y="653017"/>
                  <a:pt x="62773" y="661483"/>
                  <a:pt x="68065" y="676300"/>
                </a:cubicBezTo>
                <a:cubicBezTo>
                  <a:pt x="73357" y="691117"/>
                  <a:pt x="86586" y="706463"/>
                  <a:pt x="87115" y="708050"/>
                </a:cubicBezTo>
                <a:cubicBezTo>
                  <a:pt x="87644" y="709637"/>
                  <a:pt x="84469" y="760438"/>
                  <a:pt x="71240" y="685825"/>
                </a:cubicBezTo>
                <a:cubicBezTo>
                  <a:pt x="58011" y="611213"/>
                  <a:pt x="18852" y="346100"/>
                  <a:pt x="7740" y="260375"/>
                </a:cubicBezTo>
                <a:cubicBezTo>
                  <a:pt x="-3372" y="174650"/>
                  <a:pt x="-727" y="210104"/>
                  <a:pt x="4565" y="171475"/>
                </a:cubicBezTo>
                <a:cubicBezTo>
                  <a:pt x="9857" y="132846"/>
                  <a:pt x="47957" y="2142"/>
                  <a:pt x="49015" y="2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83" name="フリーフォーム 1982">
            <a:extLst>
              <a:ext uri="{FF2B5EF4-FFF2-40B4-BE49-F238E27FC236}">
                <a16:creationId xmlns:a16="http://schemas.microsoft.com/office/drawing/2014/main" id="{258BCE89-1958-59DF-EF85-D5C45C68F182}"/>
              </a:ext>
            </a:extLst>
          </p:cNvPr>
          <p:cNvSpPr/>
          <p:nvPr/>
        </p:nvSpPr>
        <p:spPr>
          <a:xfrm>
            <a:off x="3114659" y="11727409"/>
            <a:ext cx="1391250" cy="461532"/>
          </a:xfrm>
          <a:custGeom>
            <a:avLst/>
            <a:gdLst>
              <a:gd name="connsiteX0" fmla="*/ 16 w 1391250"/>
              <a:gd name="connsiteY0" fmla="*/ 461416 h 461532"/>
              <a:gd name="connsiteX1" fmla="*/ 520716 w 1391250"/>
              <a:gd name="connsiteY1" fmla="*/ 204241 h 461532"/>
              <a:gd name="connsiteX2" fmla="*/ 412766 w 1391250"/>
              <a:gd name="connsiteY2" fmla="*/ 239166 h 461532"/>
              <a:gd name="connsiteX3" fmla="*/ 971566 w 1391250"/>
              <a:gd name="connsiteY3" fmla="*/ 86766 h 461532"/>
              <a:gd name="connsiteX4" fmla="*/ 815991 w 1391250"/>
              <a:gd name="connsiteY4" fmla="*/ 118516 h 461532"/>
              <a:gd name="connsiteX5" fmla="*/ 1206516 w 1391250"/>
              <a:gd name="connsiteY5" fmla="*/ 35966 h 461532"/>
              <a:gd name="connsiteX6" fmla="*/ 1381141 w 1391250"/>
              <a:gd name="connsiteY6" fmla="*/ 4216 h 461532"/>
              <a:gd name="connsiteX7" fmla="*/ 923941 w 1391250"/>
              <a:gd name="connsiteY7" fmla="*/ 124866 h 461532"/>
              <a:gd name="connsiteX8" fmla="*/ 539766 w 1391250"/>
              <a:gd name="connsiteY8" fmla="*/ 235991 h 461532"/>
              <a:gd name="connsiteX9" fmla="*/ 16 w 1391250"/>
              <a:gd name="connsiteY9" fmla="*/ 461416 h 4615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391250" h="461532">
                <a:moveTo>
                  <a:pt x="16" y="461416"/>
                </a:moveTo>
                <a:cubicBezTo>
                  <a:pt x="-3159" y="456124"/>
                  <a:pt x="451924" y="241283"/>
                  <a:pt x="520716" y="204241"/>
                </a:cubicBezTo>
                <a:cubicBezTo>
                  <a:pt x="589508" y="167199"/>
                  <a:pt x="337624" y="258745"/>
                  <a:pt x="412766" y="239166"/>
                </a:cubicBezTo>
                <a:cubicBezTo>
                  <a:pt x="487908" y="219587"/>
                  <a:pt x="904362" y="106874"/>
                  <a:pt x="971566" y="86766"/>
                </a:cubicBezTo>
                <a:cubicBezTo>
                  <a:pt x="1038770" y="66658"/>
                  <a:pt x="815991" y="118516"/>
                  <a:pt x="815991" y="118516"/>
                </a:cubicBezTo>
                <a:lnTo>
                  <a:pt x="1206516" y="35966"/>
                </a:lnTo>
                <a:cubicBezTo>
                  <a:pt x="1300708" y="16916"/>
                  <a:pt x="1428237" y="-10601"/>
                  <a:pt x="1381141" y="4216"/>
                </a:cubicBezTo>
                <a:cubicBezTo>
                  <a:pt x="1334045" y="19033"/>
                  <a:pt x="1064170" y="86237"/>
                  <a:pt x="923941" y="124866"/>
                </a:cubicBezTo>
                <a:cubicBezTo>
                  <a:pt x="783712" y="163495"/>
                  <a:pt x="687933" y="182545"/>
                  <a:pt x="539766" y="235991"/>
                </a:cubicBezTo>
                <a:cubicBezTo>
                  <a:pt x="391599" y="289437"/>
                  <a:pt x="3191" y="466708"/>
                  <a:pt x="16" y="46141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84" name="フリーフォーム 1983">
            <a:extLst>
              <a:ext uri="{FF2B5EF4-FFF2-40B4-BE49-F238E27FC236}">
                <a16:creationId xmlns:a16="http://schemas.microsoft.com/office/drawing/2014/main" id="{BD9EC598-7FC8-D63E-D09D-DA9C1F9FEAC2}"/>
              </a:ext>
            </a:extLst>
          </p:cNvPr>
          <p:cNvSpPr/>
          <p:nvPr/>
        </p:nvSpPr>
        <p:spPr>
          <a:xfrm>
            <a:off x="2190390" y="12139374"/>
            <a:ext cx="1034424" cy="567428"/>
          </a:xfrm>
          <a:custGeom>
            <a:avLst/>
            <a:gdLst>
              <a:gd name="connsiteX0" fmla="*/ 360 w 1034424"/>
              <a:gd name="connsiteY0" fmla="*/ 566976 h 567428"/>
              <a:gd name="connsiteX1" fmla="*/ 200385 w 1034424"/>
              <a:gd name="connsiteY1" fmla="*/ 373301 h 567428"/>
              <a:gd name="connsiteX2" fmla="*/ 165460 w 1034424"/>
              <a:gd name="connsiteY2" fmla="*/ 436801 h 567428"/>
              <a:gd name="connsiteX3" fmla="*/ 194035 w 1034424"/>
              <a:gd name="connsiteY3" fmla="*/ 354251 h 567428"/>
              <a:gd name="connsiteX4" fmla="*/ 216260 w 1034424"/>
              <a:gd name="connsiteY4" fmla="*/ 271701 h 567428"/>
              <a:gd name="connsiteX5" fmla="*/ 194035 w 1034424"/>
              <a:gd name="connsiteY5" fmla="*/ 319326 h 567428"/>
              <a:gd name="connsiteX6" fmla="*/ 384535 w 1034424"/>
              <a:gd name="connsiteY6" fmla="*/ 220901 h 567428"/>
              <a:gd name="connsiteX7" fmla="*/ 314685 w 1034424"/>
              <a:gd name="connsiteY7" fmla="*/ 303451 h 567428"/>
              <a:gd name="connsiteX8" fmla="*/ 514710 w 1034424"/>
              <a:gd name="connsiteY8" fmla="*/ 227251 h 567428"/>
              <a:gd name="connsiteX9" fmla="*/ 422635 w 1034424"/>
              <a:gd name="connsiteY9" fmla="*/ 290751 h 567428"/>
              <a:gd name="connsiteX10" fmla="*/ 705210 w 1034424"/>
              <a:gd name="connsiteY10" fmla="*/ 97076 h 567428"/>
              <a:gd name="connsiteX11" fmla="*/ 860785 w 1034424"/>
              <a:gd name="connsiteY11" fmla="*/ 52626 h 567428"/>
              <a:gd name="connsiteX12" fmla="*/ 752835 w 1034424"/>
              <a:gd name="connsiteY12" fmla="*/ 112951 h 567428"/>
              <a:gd name="connsiteX13" fmla="*/ 1032235 w 1034424"/>
              <a:gd name="connsiteY13" fmla="*/ 1826 h 567428"/>
              <a:gd name="connsiteX14" fmla="*/ 575035 w 1034424"/>
              <a:gd name="connsiteY14" fmla="*/ 220901 h 567428"/>
              <a:gd name="connsiteX15" fmla="*/ 359135 w 1034424"/>
              <a:gd name="connsiteY15" fmla="*/ 341551 h 567428"/>
              <a:gd name="connsiteX16" fmla="*/ 257535 w 1034424"/>
              <a:gd name="connsiteY16" fmla="*/ 424101 h 567428"/>
              <a:gd name="connsiteX17" fmla="*/ 360 w 1034424"/>
              <a:gd name="connsiteY17" fmla="*/ 566976 h 5674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1034424" h="567428">
                <a:moveTo>
                  <a:pt x="360" y="566976"/>
                </a:moveTo>
                <a:cubicBezTo>
                  <a:pt x="-9165" y="558509"/>
                  <a:pt x="172868" y="394997"/>
                  <a:pt x="200385" y="373301"/>
                </a:cubicBezTo>
                <a:cubicBezTo>
                  <a:pt x="227902" y="351605"/>
                  <a:pt x="166518" y="439976"/>
                  <a:pt x="165460" y="436801"/>
                </a:cubicBezTo>
                <a:cubicBezTo>
                  <a:pt x="164402" y="433626"/>
                  <a:pt x="185568" y="381768"/>
                  <a:pt x="194035" y="354251"/>
                </a:cubicBezTo>
                <a:cubicBezTo>
                  <a:pt x="202502" y="326734"/>
                  <a:pt x="216260" y="277522"/>
                  <a:pt x="216260" y="271701"/>
                </a:cubicBezTo>
                <a:cubicBezTo>
                  <a:pt x="216260" y="265880"/>
                  <a:pt x="165989" y="327793"/>
                  <a:pt x="194035" y="319326"/>
                </a:cubicBezTo>
                <a:cubicBezTo>
                  <a:pt x="222081" y="310859"/>
                  <a:pt x="364427" y="223547"/>
                  <a:pt x="384535" y="220901"/>
                </a:cubicBezTo>
                <a:cubicBezTo>
                  <a:pt x="404643" y="218255"/>
                  <a:pt x="292989" y="302393"/>
                  <a:pt x="314685" y="303451"/>
                </a:cubicBezTo>
                <a:cubicBezTo>
                  <a:pt x="336381" y="304509"/>
                  <a:pt x="496718" y="229368"/>
                  <a:pt x="514710" y="227251"/>
                </a:cubicBezTo>
                <a:cubicBezTo>
                  <a:pt x="532702" y="225134"/>
                  <a:pt x="422635" y="290751"/>
                  <a:pt x="422635" y="290751"/>
                </a:cubicBezTo>
                <a:cubicBezTo>
                  <a:pt x="454385" y="269055"/>
                  <a:pt x="632185" y="136763"/>
                  <a:pt x="705210" y="97076"/>
                </a:cubicBezTo>
                <a:cubicBezTo>
                  <a:pt x="778235" y="57388"/>
                  <a:pt x="852848" y="49980"/>
                  <a:pt x="860785" y="52626"/>
                </a:cubicBezTo>
                <a:cubicBezTo>
                  <a:pt x="868722" y="55272"/>
                  <a:pt x="724260" y="121418"/>
                  <a:pt x="752835" y="112951"/>
                </a:cubicBezTo>
                <a:cubicBezTo>
                  <a:pt x="781410" y="104484"/>
                  <a:pt x="1061868" y="-16166"/>
                  <a:pt x="1032235" y="1826"/>
                </a:cubicBezTo>
                <a:cubicBezTo>
                  <a:pt x="1002602" y="19818"/>
                  <a:pt x="687218" y="164280"/>
                  <a:pt x="575035" y="220901"/>
                </a:cubicBezTo>
                <a:cubicBezTo>
                  <a:pt x="462852" y="277522"/>
                  <a:pt x="412052" y="307684"/>
                  <a:pt x="359135" y="341551"/>
                </a:cubicBezTo>
                <a:cubicBezTo>
                  <a:pt x="306218" y="375418"/>
                  <a:pt x="310981" y="385472"/>
                  <a:pt x="257535" y="424101"/>
                </a:cubicBezTo>
                <a:cubicBezTo>
                  <a:pt x="204089" y="462730"/>
                  <a:pt x="9885" y="575443"/>
                  <a:pt x="360" y="56697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85" name="フリーフォーム 1984">
            <a:extLst>
              <a:ext uri="{FF2B5EF4-FFF2-40B4-BE49-F238E27FC236}">
                <a16:creationId xmlns:a16="http://schemas.microsoft.com/office/drawing/2014/main" id="{F2B05C34-1D35-CEC7-5E9E-AC5205E26E53}"/>
              </a:ext>
            </a:extLst>
          </p:cNvPr>
          <p:cNvSpPr/>
          <p:nvPr/>
        </p:nvSpPr>
        <p:spPr>
          <a:xfrm>
            <a:off x="3186645" y="11605565"/>
            <a:ext cx="794805" cy="227092"/>
          </a:xfrm>
          <a:custGeom>
            <a:avLst/>
            <a:gdLst>
              <a:gd name="connsiteX0" fmla="*/ 794805 w 794805"/>
              <a:gd name="connsiteY0" fmla="*/ 5410 h 227092"/>
              <a:gd name="connsiteX1" fmla="*/ 416980 w 794805"/>
              <a:gd name="connsiteY1" fmla="*/ 59385 h 227092"/>
              <a:gd name="connsiteX2" fmla="*/ 128055 w 794805"/>
              <a:gd name="connsiteY2" fmla="*/ 62560 h 227092"/>
              <a:gd name="connsiteX3" fmla="*/ 305855 w 794805"/>
              <a:gd name="connsiteY3" fmla="*/ 59385 h 227092"/>
              <a:gd name="connsiteX4" fmla="*/ 86780 w 794805"/>
              <a:gd name="connsiteY4" fmla="*/ 72085 h 227092"/>
              <a:gd name="connsiteX5" fmla="*/ 121705 w 794805"/>
              <a:gd name="connsiteY5" fmla="*/ 119710 h 227092"/>
              <a:gd name="connsiteX6" fmla="*/ 140755 w 794805"/>
              <a:gd name="connsiteY6" fmla="*/ 224485 h 227092"/>
              <a:gd name="connsiteX7" fmla="*/ 121705 w 794805"/>
              <a:gd name="connsiteY7" fmla="*/ 189560 h 227092"/>
              <a:gd name="connsiteX8" fmla="*/ 83605 w 794805"/>
              <a:gd name="connsiteY8" fmla="*/ 126060 h 227092"/>
              <a:gd name="connsiteX9" fmla="*/ 4230 w 794805"/>
              <a:gd name="connsiteY9" fmla="*/ 8585 h 227092"/>
              <a:gd name="connsiteX10" fmla="*/ 226480 w 794805"/>
              <a:gd name="connsiteY10" fmla="*/ 8585 h 227092"/>
              <a:gd name="connsiteX11" fmla="*/ 109005 w 794805"/>
              <a:gd name="connsiteY11" fmla="*/ 5410 h 227092"/>
              <a:gd name="connsiteX12" fmla="*/ 505880 w 794805"/>
              <a:gd name="connsiteY12" fmla="*/ 14935 h 227092"/>
              <a:gd name="connsiteX13" fmla="*/ 794805 w 794805"/>
              <a:gd name="connsiteY13" fmla="*/ 5410 h 2270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794805" h="227092">
                <a:moveTo>
                  <a:pt x="794805" y="5410"/>
                </a:moveTo>
                <a:cubicBezTo>
                  <a:pt x="661455" y="27635"/>
                  <a:pt x="528105" y="49860"/>
                  <a:pt x="416980" y="59385"/>
                </a:cubicBezTo>
                <a:cubicBezTo>
                  <a:pt x="305855" y="68910"/>
                  <a:pt x="146576" y="62560"/>
                  <a:pt x="128055" y="62560"/>
                </a:cubicBezTo>
                <a:cubicBezTo>
                  <a:pt x="109534" y="62560"/>
                  <a:pt x="312734" y="57798"/>
                  <a:pt x="305855" y="59385"/>
                </a:cubicBezTo>
                <a:cubicBezTo>
                  <a:pt x="298976" y="60972"/>
                  <a:pt x="117472" y="62031"/>
                  <a:pt x="86780" y="72085"/>
                </a:cubicBezTo>
                <a:cubicBezTo>
                  <a:pt x="56088" y="82139"/>
                  <a:pt x="112709" y="94310"/>
                  <a:pt x="121705" y="119710"/>
                </a:cubicBezTo>
                <a:cubicBezTo>
                  <a:pt x="130701" y="145110"/>
                  <a:pt x="140755" y="212843"/>
                  <a:pt x="140755" y="224485"/>
                </a:cubicBezTo>
                <a:cubicBezTo>
                  <a:pt x="140755" y="236127"/>
                  <a:pt x="131230" y="205964"/>
                  <a:pt x="121705" y="189560"/>
                </a:cubicBezTo>
                <a:cubicBezTo>
                  <a:pt x="112180" y="173156"/>
                  <a:pt x="103184" y="156223"/>
                  <a:pt x="83605" y="126060"/>
                </a:cubicBezTo>
                <a:cubicBezTo>
                  <a:pt x="64026" y="95898"/>
                  <a:pt x="-19582" y="28164"/>
                  <a:pt x="4230" y="8585"/>
                </a:cubicBezTo>
                <a:cubicBezTo>
                  <a:pt x="28042" y="-10994"/>
                  <a:pt x="209018" y="9114"/>
                  <a:pt x="226480" y="8585"/>
                </a:cubicBezTo>
                <a:lnTo>
                  <a:pt x="109005" y="5410"/>
                </a:lnTo>
                <a:lnTo>
                  <a:pt x="505880" y="14935"/>
                </a:lnTo>
                <a:lnTo>
                  <a:pt x="794805" y="541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86" name="フリーフォーム 1985">
            <a:extLst>
              <a:ext uri="{FF2B5EF4-FFF2-40B4-BE49-F238E27FC236}">
                <a16:creationId xmlns:a16="http://schemas.microsoft.com/office/drawing/2014/main" id="{AB67ED36-BA8C-B50B-6BC6-0CCA070F7B47}"/>
              </a:ext>
            </a:extLst>
          </p:cNvPr>
          <p:cNvSpPr/>
          <p:nvPr/>
        </p:nvSpPr>
        <p:spPr>
          <a:xfrm>
            <a:off x="2568294" y="11601568"/>
            <a:ext cx="367044" cy="94268"/>
          </a:xfrm>
          <a:custGeom>
            <a:avLst/>
            <a:gdLst>
              <a:gd name="connsiteX0" fmla="*/ 281 w 367044"/>
              <a:gd name="connsiteY0" fmla="*/ 9407 h 94268"/>
              <a:gd name="connsiteX1" fmla="*/ 273331 w 367044"/>
              <a:gd name="connsiteY1" fmla="*/ 6232 h 94268"/>
              <a:gd name="connsiteX2" fmla="*/ 365406 w 367044"/>
              <a:gd name="connsiteY2" fmla="*/ 91957 h 94268"/>
              <a:gd name="connsiteX3" fmla="*/ 324131 w 367044"/>
              <a:gd name="connsiteY3" fmla="*/ 66557 h 94268"/>
              <a:gd name="connsiteX4" fmla="*/ 222531 w 367044"/>
              <a:gd name="connsiteY4" fmla="*/ 31632 h 94268"/>
              <a:gd name="connsiteX5" fmla="*/ 281 w 367044"/>
              <a:gd name="connsiteY5" fmla="*/ 9407 h 942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67044" h="94268">
                <a:moveTo>
                  <a:pt x="281" y="9407"/>
                </a:moveTo>
                <a:cubicBezTo>
                  <a:pt x="8748" y="5174"/>
                  <a:pt x="212477" y="-7526"/>
                  <a:pt x="273331" y="6232"/>
                </a:cubicBezTo>
                <a:cubicBezTo>
                  <a:pt x="334185" y="19990"/>
                  <a:pt x="356939" y="81903"/>
                  <a:pt x="365406" y="91957"/>
                </a:cubicBezTo>
                <a:cubicBezTo>
                  <a:pt x="373873" y="102011"/>
                  <a:pt x="347943" y="76611"/>
                  <a:pt x="324131" y="66557"/>
                </a:cubicBezTo>
                <a:cubicBezTo>
                  <a:pt x="300319" y="56503"/>
                  <a:pt x="268568" y="42215"/>
                  <a:pt x="222531" y="31632"/>
                </a:cubicBezTo>
                <a:cubicBezTo>
                  <a:pt x="176494" y="21049"/>
                  <a:pt x="-8186" y="13640"/>
                  <a:pt x="281" y="940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87" name="フリーフォーム 1986">
            <a:extLst>
              <a:ext uri="{FF2B5EF4-FFF2-40B4-BE49-F238E27FC236}">
                <a16:creationId xmlns:a16="http://schemas.microsoft.com/office/drawing/2014/main" id="{D01CE4DC-341D-F698-6CC6-DAB1BFE22874}"/>
              </a:ext>
            </a:extLst>
          </p:cNvPr>
          <p:cNvSpPr/>
          <p:nvPr/>
        </p:nvSpPr>
        <p:spPr>
          <a:xfrm>
            <a:off x="3171681" y="11607224"/>
            <a:ext cx="191083" cy="473681"/>
          </a:xfrm>
          <a:custGeom>
            <a:avLst/>
            <a:gdLst>
              <a:gd name="connsiteX0" fmla="*/ 144 w 191083"/>
              <a:gd name="connsiteY0" fmla="*/ 576 h 473681"/>
              <a:gd name="connsiteX1" fmla="*/ 111269 w 191083"/>
              <a:gd name="connsiteY1" fmla="*/ 146626 h 473681"/>
              <a:gd name="connsiteX2" fmla="*/ 152544 w 191083"/>
              <a:gd name="connsiteY2" fmla="*/ 267276 h 473681"/>
              <a:gd name="connsiteX3" fmla="*/ 187469 w 191083"/>
              <a:gd name="connsiteY3" fmla="*/ 467301 h 473681"/>
              <a:gd name="connsiteX4" fmla="*/ 187469 w 191083"/>
              <a:gd name="connsiteY4" fmla="*/ 410151 h 473681"/>
              <a:gd name="connsiteX5" fmla="*/ 165244 w 191083"/>
              <a:gd name="connsiteY5" fmla="*/ 270451 h 473681"/>
              <a:gd name="connsiteX6" fmla="*/ 136669 w 191083"/>
              <a:gd name="connsiteY6" fmla="*/ 203776 h 473681"/>
              <a:gd name="connsiteX7" fmla="*/ 144 w 191083"/>
              <a:gd name="connsiteY7" fmla="*/ 576 h 4736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91083" h="473681">
                <a:moveTo>
                  <a:pt x="144" y="576"/>
                </a:moveTo>
                <a:cubicBezTo>
                  <a:pt x="-4089" y="-8949"/>
                  <a:pt x="85869" y="102176"/>
                  <a:pt x="111269" y="146626"/>
                </a:cubicBezTo>
                <a:cubicBezTo>
                  <a:pt x="136669" y="191076"/>
                  <a:pt x="139844" y="213830"/>
                  <a:pt x="152544" y="267276"/>
                </a:cubicBezTo>
                <a:cubicBezTo>
                  <a:pt x="165244" y="320722"/>
                  <a:pt x="181648" y="443488"/>
                  <a:pt x="187469" y="467301"/>
                </a:cubicBezTo>
                <a:cubicBezTo>
                  <a:pt x="193290" y="491114"/>
                  <a:pt x="191173" y="442959"/>
                  <a:pt x="187469" y="410151"/>
                </a:cubicBezTo>
                <a:cubicBezTo>
                  <a:pt x="183765" y="377343"/>
                  <a:pt x="173711" y="304847"/>
                  <a:pt x="165244" y="270451"/>
                </a:cubicBezTo>
                <a:cubicBezTo>
                  <a:pt x="156777" y="236055"/>
                  <a:pt x="160481" y="245051"/>
                  <a:pt x="136669" y="203776"/>
                </a:cubicBezTo>
                <a:cubicBezTo>
                  <a:pt x="112857" y="162501"/>
                  <a:pt x="4377" y="10101"/>
                  <a:pt x="144" y="57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88" name="フリーフォーム 1987">
            <a:extLst>
              <a:ext uri="{FF2B5EF4-FFF2-40B4-BE49-F238E27FC236}">
                <a16:creationId xmlns:a16="http://schemas.microsoft.com/office/drawing/2014/main" id="{330BCE48-CFB4-E217-FD1B-99DF419AE943}"/>
              </a:ext>
            </a:extLst>
          </p:cNvPr>
          <p:cNvSpPr/>
          <p:nvPr/>
        </p:nvSpPr>
        <p:spPr>
          <a:xfrm>
            <a:off x="3171692" y="11604535"/>
            <a:ext cx="162773" cy="473175"/>
          </a:xfrm>
          <a:custGeom>
            <a:avLst/>
            <a:gdLst>
              <a:gd name="connsiteX0" fmla="*/ 133 w 162773"/>
              <a:gd name="connsiteY0" fmla="*/ 90 h 473175"/>
              <a:gd name="connsiteX1" fmla="*/ 92208 w 162773"/>
              <a:gd name="connsiteY1" fmla="*/ 181065 h 473175"/>
              <a:gd name="connsiteX2" fmla="*/ 133483 w 162773"/>
              <a:gd name="connsiteY2" fmla="*/ 298540 h 473175"/>
              <a:gd name="connsiteX3" fmla="*/ 158883 w 162773"/>
              <a:gd name="connsiteY3" fmla="*/ 425540 h 473175"/>
              <a:gd name="connsiteX4" fmla="*/ 162058 w 162773"/>
              <a:gd name="connsiteY4" fmla="*/ 473165 h 473175"/>
              <a:gd name="connsiteX5" fmla="*/ 152533 w 162773"/>
              <a:gd name="connsiteY5" fmla="*/ 422365 h 473175"/>
              <a:gd name="connsiteX6" fmla="*/ 133483 w 162773"/>
              <a:gd name="connsiteY6" fmla="*/ 320765 h 473175"/>
              <a:gd name="connsiteX7" fmla="*/ 73158 w 162773"/>
              <a:gd name="connsiteY7" fmla="*/ 158840 h 473175"/>
              <a:gd name="connsiteX8" fmla="*/ 133 w 162773"/>
              <a:gd name="connsiteY8" fmla="*/ 90 h 473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2773" h="473175">
                <a:moveTo>
                  <a:pt x="133" y="90"/>
                </a:moveTo>
                <a:cubicBezTo>
                  <a:pt x="3308" y="3794"/>
                  <a:pt x="69983" y="131323"/>
                  <a:pt x="92208" y="181065"/>
                </a:cubicBezTo>
                <a:cubicBezTo>
                  <a:pt x="114433" y="230807"/>
                  <a:pt x="122371" y="257794"/>
                  <a:pt x="133483" y="298540"/>
                </a:cubicBezTo>
                <a:cubicBezTo>
                  <a:pt x="144596" y="339286"/>
                  <a:pt x="154121" y="396436"/>
                  <a:pt x="158883" y="425540"/>
                </a:cubicBezTo>
                <a:cubicBezTo>
                  <a:pt x="163645" y="454644"/>
                  <a:pt x="163116" y="473694"/>
                  <a:pt x="162058" y="473165"/>
                </a:cubicBezTo>
                <a:cubicBezTo>
                  <a:pt x="161000" y="472636"/>
                  <a:pt x="152533" y="422365"/>
                  <a:pt x="152533" y="422365"/>
                </a:cubicBezTo>
                <a:cubicBezTo>
                  <a:pt x="147771" y="396965"/>
                  <a:pt x="146712" y="364686"/>
                  <a:pt x="133483" y="320765"/>
                </a:cubicBezTo>
                <a:cubicBezTo>
                  <a:pt x="120254" y="276844"/>
                  <a:pt x="94854" y="210169"/>
                  <a:pt x="73158" y="158840"/>
                </a:cubicBezTo>
                <a:cubicBezTo>
                  <a:pt x="51462" y="107511"/>
                  <a:pt x="-3042" y="-3614"/>
                  <a:pt x="133" y="9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89" name="フリーフォーム 1988">
            <a:extLst>
              <a:ext uri="{FF2B5EF4-FFF2-40B4-BE49-F238E27FC236}">
                <a16:creationId xmlns:a16="http://schemas.microsoft.com/office/drawing/2014/main" id="{20847ACC-9FFF-39AF-8C78-A8313F614BD8}"/>
              </a:ext>
            </a:extLst>
          </p:cNvPr>
          <p:cNvSpPr/>
          <p:nvPr/>
        </p:nvSpPr>
        <p:spPr>
          <a:xfrm>
            <a:off x="2863263" y="11603746"/>
            <a:ext cx="277282" cy="550857"/>
          </a:xfrm>
          <a:custGeom>
            <a:avLst/>
            <a:gdLst>
              <a:gd name="connsiteX0" fmla="*/ 587 w 277282"/>
              <a:gd name="connsiteY0" fmla="*/ 879 h 550857"/>
              <a:gd name="connsiteX1" fmla="*/ 121237 w 277282"/>
              <a:gd name="connsiteY1" fmla="*/ 143754 h 550857"/>
              <a:gd name="connsiteX2" fmla="*/ 197437 w 277282"/>
              <a:gd name="connsiteY2" fmla="*/ 286629 h 550857"/>
              <a:gd name="connsiteX3" fmla="*/ 254587 w 277282"/>
              <a:gd name="connsiteY3" fmla="*/ 410454 h 550857"/>
              <a:gd name="connsiteX4" fmla="*/ 267287 w 277282"/>
              <a:gd name="connsiteY4" fmla="*/ 467604 h 550857"/>
              <a:gd name="connsiteX5" fmla="*/ 276812 w 277282"/>
              <a:gd name="connsiteY5" fmla="*/ 550154 h 550857"/>
              <a:gd name="connsiteX6" fmla="*/ 270462 w 277282"/>
              <a:gd name="connsiteY6" fmla="*/ 496179 h 550857"/>
              <a:gd name="connsiteX7" fmla="*/ 226012 w 277282"/>
              <a:gd name="connsiteY7" fmla="*/ 315204 h 550857"/>
              <a:gd name="connsiteX8" fmla="*/ 175212 w 277282"/>
              <a:gd name="connsiteY8" fmla="*/ 213604 h 550857"/>
              <a:gd name="connsiteX9" fmla="*/ 587 w 277282"/>
              <a:gd name="connsiteY9" fmla="*/ 879 h 5508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77282" h="550857">
                <a:moveTo>
                  <a:pt x="587" y="879"/>
                </a:moveTo>
                <a:cubicBezTo>
                  <a:pt x="-8409" y="-10763"/>
                  <a:pt x="88429" y="96129"/>
                  <a:pt x="121237" y="143754"/>
                </a:cubicBezTo>
                <a:cubicBezTo>
                  <a:pt x="154045" y="191379"/>
                  <a:pt x="175212" y="242179"/>
                  <a:pt x="197437" y="286629"/>
                </a:cubicBezTo>
                <a:cubicBezTo>
                  <a:pt x="219662" y="331079"/>
                  <a:pt x="242945" y="380292"/>
                  <a:pt x="254587" y="410454"/>
                </a:cubicBezTo>
                <a:cubicBezTo>
                  <a:pt x="266229" y="440616"/>
                  <a:pt x="263583" y="444321"/>
                  <a:pt x="267287" y="467604"/>
                </a:cubicBezTo>
                <a:cubicBezTo>
                  <a:pt x="270991" y="490887"/>
                  <a:pt x="276283" y="545392"/>
                  <a:pt x="276812" y="550154"/>
                </a:cubicBezTo>
                <a:cubicBezTo>
                  <a:pt x="277341" y="554917"/>
                  <a:pt x="278929" y="535337"/>
                  <a:pt x="270462" y="496179"/>
                </a:cubicBezTo>
                <a:cubicBezTo>
                  <a:pt x="261995" y="457021"/>
                  <a:pt x="241887" y="362300"/>
                  <a:pt x="226012" y="315204"/>
                </a:cubicBezTo>
                <a:cubicBezTo>
                  <a:pt x="210137" y="268108"/>
                  <a:pt x="207491" y="263875"/>
                  <a:pt x="175212" y="213604"/>
                </a:cubicBezTo>
                <a:cubicBezTo>
                  <a:pt x="142933" y="163333"/>
                  <a:pt x="9583" y="12521"/>
                  <a:pt x="587" y="87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90" name="フリーフォーム 1989">
            <a:extLst>
              <a:ext uri="{FF2B5EF4-FFF2-40B4-BE49-F238E27FC236}">
                <a16:creationId xmlns:a16="http://schemas.microsoft.com/office/drawing/2014/main" id="{201ED743-96DF-8C7D-C8AD-31B5B0143DA0}"/>
              </a:ext>
            </a:extLst>
          </p:cNvPr>
          <p:cNvSpPr/>
          <p:nvPr/>
        </p:nvSpPr>
        <p:spPr>
          <a:xfrm>
            <a:off x="2895304" y="11626131"/>
            <a:ext cx="131189" cy="162859"/>
          </a:xfrm>
          <a:custGeom>
            <a:avLst/>
            <a:gdLst>
              <a:gd name="connsiteX0" fmla="*/ 296 w 131189"/>
              <a:gd name="connsiteY0" fmla="*/ 719 h 162859"/>
              <a:gd name="connsiteX1" fmla="*/ 127296 w 131189"/>
              <a:gd name="connsiteY1" fmla="*/ 159469 h 162859"/>
              <a:gd name="connsiteX2" fmla="*/ 92371 w 131189"/>
              <a:gd name="connsiteY2" fmla="*/ 102319 h 162859"/>
              <a:gd name="connsiteX3" fmla="*/ 296 w 131189"/>
              <a:gd name="connsiteY3" fmla="*/ 719 h 1628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1189" h="162859">
                <a:moveTo>
                  <a:pt x="296" y="719"/>
                </a:moveTo>
                <a:cubicBezTo>
                  <a:pt x="6117" y="10244"/>
                  <a:pt x="111950" y="142536"/>
                  <a:pt x="127296" y="159469"/>
                </a:cubicBezTo>
                <a:cubicBezTo>
                  <a:pt x="142642" y="176402"/>
                  <a:pt x="108775" y="125602"/>
                  <a:pt x="92371" y="102319"/>
                </a:cubicBezTo>
                <a:cubicBezTo>
                  <a:pt x="75967" y="79036"/>
                  <a:pt x="-5525" y="-8806"/>
                  <a:pt x="296" y="71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91" name="フリーフォーム 1990">
            <a:extLst>
              <a:ext uri="{FF2B5EF4-FFF2-40B4-BE49-F238E27FC236}">
                <a16:creationId xmlns:a16="http://schemas.microsoft.com/office/drawing/2014/main" id="{F16E35EF-86EF-C91F-35A1-32F0CB046B64}"/>
              </a:ext>
            </a:extLst>
          </p:cNvPr>
          <p:cNvSpPr/>
          <p:nvPr/>
        </p:nvSpPr>
        <p:spPr>
          <a:xfrm>
            <a:off x="2930037" y="11600348"/>
            <a:ext cx="242983" cy="556729"/>
          </a:xfrm>
          <a:custGeom>
            <a:avLst/>
            <a:gdLst>
              <a:gd name="connsiteX0" fmla="*/ 488 w 242983"/>
              <a:gd name="connsiteY0" fmla="*/ 1102 h 556729"/>
              <a:gd name="connsiteX1" fmla="*/ 149713 w 242983"/>
              <a:gd name="connsiteY1" fmla="*/ 239227 h 556729"/>
              <a:gd name="connsiteX2" fmla="*/ 216388 w 242983"/>
              <a:gd name="connsiteY2" fmla="*/ 404327 h 556729"/>
              <a:gd name="connsiteX3" fmla="*/ 238613 w 242983"/>
              <a:gd name="connsiteY3" fmla="*/ 556727 h 556729"/>
              <a:gd name="connsiteX4" fmla="*/ 229088 w 242983"/>
              <a:gd name="connsiteY4" fmla="*/ 401152 h 556729"/>
              <a:gd name="connsiteX5" fmla="*/ 105263 w 242983"/>
              <a:gd name="connsiteY5" fmla="*/ 159852 h 556729"/>
              <a:gd name="connsiteX6" fmla="*/ 488 w 242983"/>
              <a:gd name="connsiteY6" fmla="*/ 1102 h 5567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42983" h="556729">
                <a:moveTo>
                  <a:pt x="488" y="1102"/>
                </a:moveTo>
                <a:cubicBezTo>
                  <a:pt x="7896" y="14331"/>
                  <a:pt x="113730" y="172023"/>
                  <a:pt x="149713" y="239227"/>
                </a:cubicBezTo>
                <a:cubicBezTo>
                  <a:pt x="185696" y="306431"/>
                  <a:pt x="201571" y="351410"/>
                  <a:pt x="216388" y="404327"/>
                </a:cubicBezTo>
                <a:cubicBezTo>
                  <a:pt x="231205" y="457244"/>
                  <a:pt x="236496" y="557256"/>
                  <a:pt x="238613" y="556727"/>
                </a:cubicBezTo>
                <a:cubicBezTo>
                  <a:pt x="240730" y="556198"/>
                  <a:pt x="251313" y="467298"/>
                  <a:pt x="229088" y="401152"/>
                </a:cubicBezTo>
                <a:cubicBezTo>
                  <a:pt x="206863" y="335006"/>
                  <a:pt x="138601" y="222823"/>
                  <a:pt x="105263" y="159852"/>
                </a:cubicBezTo>
                <a:cubicBezTo>
                  <a:pt x="71925" y="96881"/>
                  <a:pt x="-6920" y="-12127"/>
                  <a:pt x="488" y="110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92" name="フリーフォーム 1991">
            <a:extLst>
              <a:ext uri="{FF2B5EF4-FFF2-40B4-BE49-F238E27FC236}">
                <a16:creationId xmlns:a16="http://schemas.microsoft.com/office/drawing/2014/main" id="{1CAFBA80-9F63-4D3C-FB16-914F391BC982}"/>
              </a:ext>
            </a:extLst>
          </p:cNvPr>
          <p:cNvSpPr/>
          <p:nvPr/>
        </p:nvSpPr>
        <p:spPr>
          <a:xfrm>
            <a:off x="3146408" y="11636350"/>
            <a:ext cx="95324" cy="168346"/>
          </a:xfrm>
          <a:custGeom>
            <a:avLst/>
            <a:gdLst>
              <a:gd name="connsiteX0" fmla="*/ 17 w 95324"/>
              <a:gd name="connsiteY0" fmla="*/ 25 h 168346"/>
              <a:gd name="connsiteX1" fmla="*/ 66692 w 95324"/>
              <a:gd name="connsiteY1" fmla="*/ 98450 h 168346"/>
              <a:gd name="connsiteX2" fmla="*/ 95267 w 95324"/>
              <a:gd name="connsiteY2" fmla="*/ 168300 h 168346"/>
              <a:gd name="connsiteX3" fmla="*/ 60342 w 95324"/>
              <a:gd name="connsiteY3" fmla="*/ 107975 h 168346"/>
              <a:gd name="connsiteX4" fmla="*/ 17 w 95324"/>
              <a:gd name="connsiteY4" fmla="*/ 25 h 1683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5324" h="168346">
                <a:moveTo>
                  <a:pt x="17" y="25"/>
                </a:moveTo>
                <a:cubicBezTo>
                  <a:pt x="1075" y="-1563"/>
                  <a:pt x="50817" y="70404"/>
                  <a:pt x="66692" y="98450"/>
                </a:cubicBezTo>
                <a:cubicBezTo>
                  <a:pt x="82567" y="126496"/>
                  <a:pt x="96325" y="166712"/>
                  <a:pt x="95267" y="168300"/>
                </a:cubicBezTo>
                <a:cubicBezTo>
                  <a:pt x="94209" y="169888"/>
                  <a:pt x="74100" y="130729"/>
                  <a:pt x="60342" y="107975"/>
                </a:cubicBezTo>
                <a:cubicBezTo>
                  <a:pt x="46584" y="85221"/>
                  <a:pt x="-1041" y="1613"/>
                  <a:pt x="17" y="2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93" name="フリーフォーム 1992">
            <a:extLst>
              <a:ext uri="{FF2B5EF4-FFF2-40B4-BE49-F238E27FC236}">
                <a16:creationId xmlns:a16="http://schemas.microsoft.com/office/drawing/2014/main" id="{946E71BE-7EEA-2293-7508-8B471D99C030}"/>
              </a:ext>
            </a:extLst>
          </p:cNvPr>
          <p:cNvSpPr/>
          <p:nvPr/>
        </p:nvSpPr>
        <p:spPr>
          <a:xfrm>
            <a:off x="2952137" y="11623598"/>
            <a:ext cx="206892" cy="22333"/>
          </a:xfrm>
          <a:custGeom>
            <a:avLst/>
            <a:gdLst>
              <a:gd name="connsiteX0" fmla="*/ 613 w 206892"/>
              <a:gd name="connsiteY0" fmla="*/ 15952 h 22333"/>
              <a:gd name="connsiteX1" fmla="*/ 200638 w 206892"/>
              <a:gd name="connsiteY1" fmla="*/ 22302 h 22333"/>
              <a:gd name="connsiteX2" fmla="*/ 153013 w 206892"/>
              <a:gd name="connsiteY2" fmla="*/ 12777 h 22333"/>
              <a:gd name="connsiteX3" fmla="*/ 118088 w 206892"/>
              <a:gd name="connsiteY3" fmla="*/ 77 h 22333"/>
              <a:gd name="connsiteX4" fmla="*/ 137138 w 206892"/>
              <a:gd name="connsiteY4" fmla="*/ 19127 h 22333"/>
              <a:gd name="connsiteX5" fmla="*/ 613 w 206892"/>
              <a:gd name="connsiteY5" fmla="*/ 15952 h 223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06892" h="22333">
                <a:moveTo>
                  <a:pt x="613" y="15952"/>
                </a:moveTo>
                <a:cubicBezTo>
                  <a:pt x="11196" y="16481"/>
                  <a:pt x="175238" y="22831"/>
                  <a:pt x="200638" y="22302"/>
                </a:cubicBezTo>
                <a:cubicBezTo>
                  <a:pt x="226038" y="21773"/>
                  <a:pt x="166771" y="16481"/>
                  <a:pt x="153013" y="12777"/>
                </a:cubicBezTo>
                <a:cubicBezTo>
                  <a:pt x="139255" y="9073"/>
                  <a:pt x="120734" y="-981"/>
                  <a:pt x="118088" y="77"/>
                </a:cubicBezTo>
                <a:cubicBezTo>
                  <a:pt x="115442" y="1135"/>
                  <a:pt x="154600" y="17010"/>
                  <a:pt x="137138" y="19127"/>
                </a:cubicBezTo>
                <a:cubicBezTo>
                  <a:pt x="119676" y="21244"/>
                  <a:pt x="-9970" y="15423"/>
                  <a:pt x="613" y="1595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94" name="フリーフォーム 1993">
            <a:extLst>
              <a:ext uri="{FF2B5EF4-FFF2-40B4-BE49-F238E27FC236}">
                <a16:creationId xmlns:a16="http://schemas.microsoft.com/office/drawing/2014/main" id="{CF094EF1-6129-79FF-8D3C-18CA522DC26B}"/>
              </a:ext>
            </a:extLst>
          </p:cNvPr>
          <p:cNvSpPr/>
          <p:nvPr/>
        </p:nvSpPr>
        <p:spPr>
          <a:xfrm>
            <a:off x="3136817" y="11696532"/>
            <a:ext cx="153004" cy="341560"/>
          </a:xfrm>
          <a:custGeom>
            <a:avLst/>
            <a:gdLst>
              <a:gd name="connsiteX0" fmla="*/ 83 w 153004"/>
              <a:gd name="connsiteY0" fmla="*/ 168 h 341560"/>
              <a:gd name="connsiteX1" fmla="*/ 76283 w 153004"/>
              <a:gd name="connsiteY1" fmla="*/ 104943 h 341560"/>
              <a:gd name="connsiteX2" fmla="*/ 108033 w 153004"/>
              <a:gd name="connsiteY2" fmla="*/ 193843 h 341560"/>
              <a:gd name="connsiteX3" fmla="*/ 79458 w 153004"/>
              <a:gd name="connsiteY3" fmla="*/ 143043 h 341560"/>
              <a:gd name="connsiteX4" fmla="*/ 152483 w 153004"/>
              <a:gd name="connsiteY4" fmla="*/ 339893 h 341560"/>
              <a:gd name="connsiteX5" fmla="*/ 111208 w 153004"/>
              <a:gd name="connsiteY5" fmla="*/ 231943 h 341560"/>
              <a:gd name="connsiteX6" fmla="*/ 92158 w 153004"/>
              <a:gd name="connsiteY6" fmla="*/ 130343 h 341560"/>
              <a:gd name="connsiteX7" fmla="*/ 83 w 153004"/>
              <a:gd name="connsiteY7" fmla="*/ 168 h 3415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53004" h="341560">
                <a:moveTo>
                  <a:pt x="83" y="168"/>
                </a:moveTo>
                <a:cubicBezTo>
                  <a:pt x="-2563" y="-4065"/>
                  <a:pt x="58291" y="72664"/>
                  <a:pt x="76283" y="104943"/>
                </a:cubicBezTo>
                <a:cubicBezTo>
                  <a:pt x="94275" y="137222"/>
                  <a:pt x="107504" y="187493"/>
                  <a:pt x="108033" y="193843"/>
                </a:cubicBezTo>
                <a:cubicBezTo>
                  <a:pt x="108562" y="200193"/>
                  <a:pt x="72050" y="118701"/>
                  <a:pt x="79458" y="143043"/>
                </a:cubicBezTo>
                <a:cubicBezTo>
                  <a:pt x="86866" y="167385"/>
                  <a:pt x="147191" y="325076"/>
                  <a:pt x="152483" y="339893"/>
                </a:cubicBezTo>
                <a:cubicBezTo>
                  <a:pt x="157775" y="354710"/>
                  <a:pt x="121262" y="266868"/>
                  <a:pt x="111208" y="231943"/>
                </a:cubicBezTo>
                <a:cubicBezTo>
                  <a:pt x="101154" y="197018"/>
                  <a:pt x="106975" y="169501"/>
                  <a:pt x="92158" y="130343"/>
                </a:cubicBezTo>
                <a:cubicBezTo>
                  <a:pt x="77341" y="91185"/>
                  <a:pt x="2729" y="4401"/>
                  <a:pt x="83" y="16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95" name="フリーフォーム 1994">
            <a:extLst>
              <a:ext uri="{FF2B5EF4-FFF2-40B4-BE49-F238E27FC236}">
                <a16:creationId xmlns:a16="http://schemas.microsoft.com/office/drawing/2014/main" id="{44559DFB-C2A5-6EC6-C52C-7B4A01361350}"/>
              </a:ext>
            </a:extLst>
          </p:cNvPr>
          <p:cNvSpPr/>
          <p:nvPr/>
        </p:nvSpPr>
        <p:spPr>
          <a:xfrm>
            <a:off x="3022445" y="11658510"/>
            <a:ext cx="160433" cy="346589"/>
          </a:xfrm>
          <a:custGeom>
            <a:avLst/>
            <a:gdLst>
              <a:gd name="connsiteX0" fmla="*/ 155 w 160433"/>
              <a:gd name="connsiteY0" fmla="*/ 90 h 346589"/>
              <a:gd name="connsiteX1" fmla="*/ 149380 w 160433"/>
              <a:gd name="connsiteY1" fmla="*/ 254090 h 346589"/>
              <a:gd name="connsiteX2" fmla="*/ 149380 w 160433"/>
              <a:gd name="connsiteY2" fmla="*/ 346165 h 346589"/>
              <a:gd name="connsiteX3" fmla="*/ 149380 w 160433"/>
              <a:gd name="connsiteY3" fmla="*/ 285840 h 346589"/>
              <a:gd name="connsiteX4" fmla="*/ 120805 w 160433"/>
              <a:gd name="connsiteY4" fmla="*/ 225515 h 346589"/>
              <a:gd name="connsiteX5" fmla="*/ 155 w 160433"/>
              <a:gd name="connsiteY5" fmla="*/ 90 h 3465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0433" h="346589">
                <a:moveTo>
                  <a:pt x="155" y="90"/>
                </a:moveTo>
                <a:cubicBezTo>
                  <a:pt x="4917" y="4852"/>
                  <a:pt x="124509" y="196411"/>
                  <a:pt x="149380" y="254090"/>
                </a:cubicBezTo>
                <a:cubicBezTo>
                  <a:pt x="174251" y="311769"/>
                  <a:pt x="149380" y="346165"/>
                  <a:pt x="149380" y="346165"/>
                </a:cubicBezTo>
                <a:cubicBezTo>
                  <a:pt x="149380" y="351457"/>
                  <a:pt x="154142" y="305948"/>
                  <a:pt x="149380" y="285840"/>
                </a:cubicBezTo>
                <a:cubicBezTo>
                  <a:pt x="144618" y="265732"/>
                  <a:pt x="140384" y="271553"/>
                  <a:pt x="120805" y="225515"/>
                </a:cubicBezTo>
                <a:cubicBezTo>
                  <a:pt x="101226" y="179478"/>
                  <a:pt x="-4607" y="-4672"/>
                  <a:pt x="155" y="9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96" name="フリーフォーム 1995">
            <a:extLst>
              <a:ext uri="{FF2B5EF4-FFF2-40B4-BE49-F238E27FC236}">
                <a16:creationId xmlns:a16="http://schemas.microsoft.com/office/drawing/2014/main" id="{37789ED8-31FB-CC2D-FB8F-FA86270D03BF}"/>
              </a:ext>
            </a:extLst>
          </p:cNvPr>
          <p:cNvSpPr/>
          <p:nvPr/>
        </p:nvSpPr>
        <p:spPr>
          <a:xfrm>
            <a:off x="3262135" y="11864917"/>
            <a:ext cx="40470" cy="184375"/>
          </a:xfrm>
          <a:custGeom>
            <a:avLst/>
            <a:gdLst>
              <a:gd name="connsiteX0" fmla="*/ 8115 w 40470"/>
              <a:gd name="connsiteY0" fmla="*/ 58 h 184375"/>
              <a:gd name="connsiteX1" fmla="*/ 23990 w 40470"/>
              <a:gd name="connsiteY1" fmla="*/ 127058 h 184375"/>
              <a:gd name="connsiteX2" fmla="*/ 39865 w 40470"/>
              <a:gd name="connsiteY2" fmla="*/ 184208 h 184375"/>
              <a:gd name="connsiteX3" fmla="*/ 1765 w 40470"/>
              <a:gd name="connsiteY3" fmla="*/ 111183 h 184375"/>
              <a:gd name="connsiteX4" fmla="*/ 8115 w 40470"/>
              <a:gd name="connsiteY4" fmla="*/ 58 h 184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0470" h="184375">
                <a:moveTo>
                  <a:pt x="8115" y="58"/>
                </a:moveTo>
                <a:cubicBezTo>
                  <a:pt x="11819" y="2704"/>
                  <a:pt x="18698" y="96366"/>
                  <a:pt x="23990" y="127058"/>
                </a:cubicBezTo>
                <a:cubicBezTo>
                  <a:pt x="29282" y="157750"/>
                  <a:pt x="43569" y="186854"/>
                  <a:pt x="39865" y="184208"/>
                </a:cubicBezTo>
                <a:cubicBezTo>
                  <a:pt x="36161" y="181562"/>
                  <a:pt x="7057" y="137641"/>
                  <a:pt x="1765" y="111183"/>
                </a:cubicBezTo>
                <a:cubicBezTo>
                  <a:pt x="-3527" y="84725"/>
                  <a:pt x="4411" y="-2588"/>
                  <a:pt x="8115" y="5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97" name="フリーフォーム 1996">
            <a:extLst>
              <a:ext uri="{FF2B5EF4-FFF2-40B4-BE49-F238E27FC236}">
                <a16:creationId xmlns:a16="http://schemas.microsoft.com/office/drawing/2014/main" id="{C7E15343-C253-29B5-5850-F8E13B561006}"/>
              </a:ext>
            </a:extLst>
          </p:cNvPr>
          <p:cNvSpPr/>
          <p:nvPr/>
        </p:nvSpPr>
        <p:spPr>
          <a:xfrm>
            <a:off x="3381374" y="11730273"/>
            <a:ext cx="199102" cy="82613"/>
          </a:xfrm>
          <a:custGeom>
            <a:avLst/>
            <a:gdLst>
              <a:gd name="connsiteX0" fmla="*/ 1 w 199102"/>
              <a:gd name="connsiteY0" fmla="*/ 10877 h 82613"/>
              <a:gd name="connsiteX1" fmla="*/ 190501 w 199102"/>
              <a:gd name="connsiteY1" fmla="*/ 1352 h 82613"/>
              <a:gd name="connsiteX2" fmla="*/ 130176 w 199102"/>
              <a:gd name="connsiteY2" fmla="*/ 45802 h 82613"/>
              <a:gd name="connsiteX3" fmla="*/ 101601 w 199102"/>
              <a:gd name="connsiteY3" fmla="*/ 80727 h 82613"/>
              <a:gd name="connsiteX4" fmla="*/ 63501 w 199102"/>
              <a:gd name="connsiteY4" fmla="*/ 77552 h 82613"/>
              <a:gd name="connsiteX5" fmla="*/ 69851 w 199102"/>
              <a:gd name="connsiteY5" fmla="*/ 74377 h 82613"/>
              <a:gd name="connsiteX6" fmla="*/ 152401 w 199102"/>
              <a:gd name="connsiteY6" fmla="*/ 42627 h 82613"/>
              <a:gd name="connsiteX7" fmla="*/ 193676 w 199102"/>
              <a:gd name="connsiteY7" fmla="*/ 4527 h 82613"/>
              <a:gd name="connsiteX8" fmla="*/ 1 w 199102"/>
              <a:gd name="connsiteY8" fmla="*/ 10877 h 826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99102" h="82613">
                <a:moveTo>
                  <a:pt x="1" y="10877"/>
                </a:moveTo>
                <a:cubicBezTo>
                  <a:pt x="-528" y="10348"/>
                  <a:pt x="168805" y="-4469"/>
                  <a:pt x="190501" y="1352"/>
                </a:cubicBezTo>
                <a:cubicBezTo>
                  <a:pt x="212197" y="7173"/>
                  <a:pt x="144993" y="32573"/>
                  <a:pt x="130176" y="45802"/>
                </a:cubicBezTo>
                <a:cubicBezTo>
                  <a:pt x="115359" y="59031"/>
                  <a:pt x="112714" y="75435"/>
                  <a:pt x="101601" y="80727"/>
                </a:cubicBezTo>
                <a:cubicBezTo>
                  <a:pt x="90489" y="86019"/>
                  <a:pt x="68792" y="78610"/>
                  <a:pt x="63501" y="77552"/>
                </a:cubicBezTo>
                <a:cubicBezTo>
                  <a:pt x="58210" y="76494"/>
                  <a:pt x="69851" y="74377"/>
                  <a:pt x="69851" y="74377"/>
                </a:cubicBezTo>
                <a:cubicBezTo>
                  <a:pt x="84668" y="68556"/>
                  <a:pt x="131764" y="54269"/>
                  <a:pt x="152401" y="42627"/>
                </a:cubicBezTo>
                <a:cubicBezTo>
                  <a:pt x="173038" y="30985"/>
                  <a:pt x="213784" y="9819"/>
                  <a:pt x="193676" y="4527"/>
                </a:cubicBezTo>
                <a:cubicBezTo>
                  <a:pt x="173568" y="-765"/>
                  <a:pt x="530" y="11406"/>
                  <a:pt x="1" y="1087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98" name="フリーフォーム 1997">
            <a:extLst>
              <a:ext uri="{FF2B5EF4-FFF2-40B4-BE49-F238E27FC236}">
                <a16:creationId xmlns:a16="http://schemas.microsoft.com/office/drawing/2014/main" id="{3E4F3C9A-41BE-2F1B-82CF-8EF1FB1A0FA4}"/>
              </a:ext>
            </a:extLst>
          </p:cNvPr>
          <p:cNvSpPr/>
          <p:nvPr/>
        </p:nvSpPr>
        <p:spPr>
          <a:xfrm>
            <a:off x="3691927" y="11547351"/>
            <a:ext cx="655013" cy="165396"/>
          </a:xfrm>
          <a:custGeom>
            <a:avLst/>
            <a:gdLst>
              <a:gd name="connsiteX0" fmla="*/ 598 w 655013"/>
              <a:gd name="connsiteY0" fmla="*/ 165224 h 165396"/>
              <a:gd name="connsiteX1" fmla="*/ 311748 w 655013"/>
              <a:gd name="connsiteY1" fmla="*/ 82674 h 165396"/>
              <a:gd name="connsiteX2" fmla="*/ 654648 w 655013"/>
              <a:gd name="connsiteY2" fmla="*/ 124 h 165396"/>
              <a:gd name="connsiteX3" fmla="*/ 245073 w 655013"/>
              <a:gd name="connsiteY3" fmla="*/ 101724 h 165396"/>
              <a:gd name="connsiteX4" fmla="*/ 598 w 655013"/>
              <a:gd name="connsiteY4" fmla="*/ 165224 h 1653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55013" h="165396">
                <a:moveTo>
                  <a:pt x="598" y="165224"/>
                </a:moveTo>
                <a:cubicBezTo>
                  <a:pt x="11711" y="162049"/>
                  <a:pt x="202740" y="110191"/>
                  <a:pt x="311748" y="82674"/>
                </a:cubicBezTo>
                <a:cubicBezTo>
                  <a:pt x="420756" y="55157"/>
                  <a:pt x="665761" y="-3051"/>
                  <a:pt x="654648" y="124"/>
                </a:cubicBezTo>
                <a:cubicBezTo>
                  <a:pt x="643535" y="3299"/>
                  <a:pt x="354611" y="76324"/>
                  <a:pt x="245073" y="101724"/>
                </a:cubicBezTo>
                <a:cubicBezTo>
                  <a:pt x="135536" y="127124"/>
                  <a:pt x="-10515" y="168399"/>
                  <a:pt x="598" y="16522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99" name="フリーフォーム 1998">
            <a:extLst>
              <a:ext uri="{FF2B5EF4-FFF2-40B4-BE49-F238E27FC236}">
                <a16:creationId xmlns:a16="http://schemas.microsoft.com/office/drawing/2014/main" id="{A5B163FE-F112-AF5B-E2E3-EC8155B89FDA}"/>
              </a:ext>
            </a:extLst>
          </p:cNvPr>
          <p:cNvSpPr/>
          <p:nvPr/>
        </p:nvSpPr>
        <p:spPr>
          <a:xfrm>
            <a:off x="3476625" y="11705994"/>
            <a:ext cx="505064" cy="139953"/>
          </a:xfrm>
          <a:custGeom>
            <a:avLst/>
            <a:gdLst>
              <a:gd name="connsiteX0" fmla="*/ 0 w 505064"/>
              <a:gd name="connsiteY0" fmla="*/ 139931 h 139953"/>
              <a:gd name="connsiteX1" fmla="*/ 257175 w 505064"/>
              <a:gd name="connsiteY1" fmla="*/ 38331 h 139953"/>
              <a:gd name="connsiteX2" fmla="*/ 504825 w 505064"/>
              <a:gd name="connsiteY2" fmla="*/ 12931 h 139953"/>
              <a:gd name="connsiteX3" fmla="*/ 298450 w 505064"/>
              <a:gd name="connsiteY3" fmla="*/ 12931 h 139953"/>
              <a:gd name="connsiteX4" fmla="*/ 82550 w 505064"/>
              <a:gd name="connsiteY4" fmla="*/ 231 h 139953"/>
              <a:gd name="connsiteX5" fmla="*/ 263525 w 505064"/>
              <a:gd name="connsiteY5" fmla="*/ 6581 h 139953"/>
              <a:gd name="connsiteX6" fmla="*/ 257175 w 505064"/>
              <a:gd name="connsiteY6" fmla="*/ 28806 h 139953"/>
              <a:gd name="connsiteX7" fmla="*/ 0 w 505064"/>
              <a:gd name="connsiteY7" fmla="*/ 139931 h 1399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5064" h="139953">
                <a:moveTo>
                  <a:pt x="0" y="139931"/>
                </a:moveTo>
                <a:cubicBezTo>
                  <a:pt x="0" y="141518"/>
                  <a:pt x="173038" y="59498"/>
                  <a:pt x="257175" y="38331"/>
                </a:cubicBezTo>
                <a:cubicBezTo>
                  <a:pt x="341313" y="17164"/>
                  <a:pt x="497946" y="17164"/>
                  <a:pt x="504825" y="12931"/>
                </a:cubicBezTo>
                <a:cubicBezTo>
                  <a:pt x="511704" y="8698"/>
                  <a:pt x="368829" y="15048"/>
                  <a:pt x="298450" y="12931"/>
                </a:cubicBezTo>
                <a:cubicBezTo>
                  <a:pt x="228071" y="10814"/>
                  <a:pt x="88371" y="1289"/>
                  <a:pt x="82550" y="231"/>
                </a:cubicBezTo>
                <a:cubicBezTo>
                  <a:pt x="76729" y="-827"/>
                  <a:pt x="234421" y="1819"/>
                  <a:pt x="263525" y="6581"/>
                </a:cubicBezTo>
                <a:cubicBezTo>
                  <a:pt x="292629" y="11343"/>
                  <a:pt x="297392" y="9227"/>
                  <a:pt x="257175" y="28806"/>
                </a:cubicBezTo>
                <a:cubicBezTo>
                  <a:pt x="216958" y="48385"/>
                  <a:pt x="0" y="138344"/>
                  <a:pt x="0" y="13993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00" name="フリーフォーム 1999">
            <a:extLst>
              <a:ext uri="{FF2B5EF4-FFF2-40B4-BE49-F238E27FC236}">
                <a16:creationId xmlns:a16="http://schemas.microsoft.com/office/drawing/2014/main" id="{83898612-7986-1417-381C-2500F22DEFFD}"/>
              </a:ext>
            </a:extLst>
          </p:cNvPr>
          <p:cNvSpPr/>
          <p:nvPr/>
        </p:nvSpPr>
        <p:spPr>
          <a:xfrm>
            <a:off x="4042615" y="11495000"/>
            <a:ext cx="662144" cy="184882"/>
          </a:xfrm>
          <a:custGeom>
            <a:avLst/>
            <a:gdLst>
              <a:gd name="connsiteX0" fmla="*/ 5510 w 662144"/>
              <a:gd name="connsiteY0" fmla="*/ 182650 h 184882"/>
              <a:gd name="connsiteX1" fmla="*/ 653210 w 662144"/>
              <a:gd name="connsiteY1" fmla="*/ 1675 h 184882"/>
              <a:gd name="connsiteX2" fmla="*/ 357935 w 662144"/>
              <a:gd name="connsiteY2" fmla="*/ 96925 h 184882"/>
              <a:gd name="connsiteX3" fmla="*/ 5510 w 662144"/>
              <a:gd name="connsiteY3" fmla="*/ 182650 h 1848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62144" h="184882">
                <a:moveTo>
                  <a:pt x="5510" y="182650"/>
                </a:moveTo>
                <a:cubicBezTo>
                  <a:pt x="54722" y="166775"/>
                  <a:pt x="594473" y="15962"/>
                  <a:pt x="653210" y="1675"/>
                </a:cubicBezTo>
                <a:cubicBezTo>
                  <a:pt x="711948" y="-12613"/>
                  <a:pt x="465885" y="68350"/>
                  <a:pt x="357935" y="96925"/>
                </a:cubicBezTo>
                <a:cubicBezTo>
                  <a:pt x="249985" y="125500"/>
                  <a:pt x="-43702" y="198525"/>
                  <a:pt x="5510" y="182650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01" name="フリーフォーム 2000">
            <a:extLst>
              <a:ext uri="{FF2B5EF4-FFF2-40B4-BE49-F238E27FC236}">
                <a16:creationId xmlns:a16="http://schemas.microsoft.com/office/drawing/2014/main" id="{2CCCB4F3-5F2D-F866-8EF3-E7BCFA3ED9E6}"/>
              </a:ext>
            </a:extLst>
          </p:cNvPr>
          <p:cNvSpPr/>
          <p:nvPr/>
        </p:nvSpPr>
        <p:spPr>
          <a:xfrm>
            <a:off x="5086350" y="11216528"/>
            <a:ext cx="762242" cy="188072"/>
          </a:xfrm>
          <a:custGeom>
            <a:avLst/>
            <a:gdLst>
              <a:gd name="connsiteX0" fmla="*/ 0 w 762242"/>
              <a:gd name="connsiteY0" fmla="*/ 188072 h 188072"/>
              <a:gd name="connsiteX1" fmla="*/ 758825 w 762242"/>
              <a:gd name="connsiteY1" fmla="*/ 747 h 188072"/>
              <a:gd name="connsiteX2" fmla="*/ 269875 w 762242"/>
              <a:gd name="connsiteY2" fmla="*/ 124572 h 188072"/>
              <a:gd name="connsiteX3" fmla="*/ 0 w 762242"/>
              <a:gd name="connsiteY3" fmla="*/ 188072 h 1880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62242" h="188072">
                <a:moveTo>
                  <a:pt x="0" y="188072"/>
                </a:moveTo>
                <a:lnTo>
                  <a:pt x="758825" y="747"/>
                </a:lnTo>
                <a:cubicBezTo>
                  <a:pt x="803804" y="-9836"/>
                  <a:pt x="392113" y="94939"/>
                  <a:pt x="269875" y="124572"/>
                </a:cubicBezTo>
                <a:lnTo>
                  <a:pt x="0" y="188072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02" name="フリーフォーム 2001">
            <a:extLst>
              <a:ext uri="{FF2B5EF4-FFF2-40B4-BE49-F238E27FC236}">
                <a16:creationId xmlns:a16="http://schemas.microsoft.com/office/drawing/2014/main" id="{A9844C2D-DD37-C2E3-EFFC-AD4DEDC0C531}"/>
              </a:ext>
            </a:extLst>
          </p:cNvPr>
          <p:cNvSpPr/>
          <p:nvPr/>
        </p:nvSpPr>
        <p:spPr>
          <a:xfrm>
            <a:off x="4076074" y="11597903"/>
            <a:ext cx="549429" cy="140567"/>
          </a:xfrm>
          <a:custGeom>
            <a:avLst/>
            <a:gdLst>
              <a:gd name="connsiteX0" fmla="*/ 524501 w 549429"/>
              <a:gd name="connsiteY0" fmla="*/ 3547 h 140567"/>
              <a:gd name="connsiteX1" fmla="*/ 626 w 549429"/>
              <a:gd name="connsiteY1" fmla="*/ 140072 h 140567"/>
              <a:gd name="connsiteX2" fmla="*/ 419726 w 549429"/>
              <a:gd name="connsiteY2" fmla="*/ 47997 h 140567"/>
              <a:gd name="connsiteX3" fmla="*/ 524501 w 549429"/>
              <a:gd name="connsiteY3" fmla="*/ 3547 h 1405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49429" h="140567">
                <a:moveTo>
                  <a:pt x="524501" y="3547"/>
                </a:moveTo>
                <a:cubicBezTo>
                  <a:pt x="454651" y="18893"/>
                  <a:pt x="18088" y="132664"/>
                  <a:pt x="626" y="140072"/>
                </a:cubicBezTo>
                <a:cubicBezTo>
                  <a:pt x="-16836" y="147480"/>
                  <a:pt x="335589" y="69693"/>
                  <a:pt x="419726" y="47997"/>
                </a:cubicBezTo>
                <a:cubicBezTo>
                  <a:pt x="503863" y="26301"/>
                  <a:pt x="594351" y="-11799"/>
                  <a:pt x="524501" y="354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03" name="フリーフォーム 2002">
            <a:extLst>
              <a:ext uri="{FF2B5EF4-FFF2-40B4-BE49-F238E27FC236}">
                <a16:creationId xmlns:a16="http://schemas.microsoft.com/office/drawing/2014/main" id="{1EE063DC-C384-945C-8282-FE6DFC188F43}"/>
              </a:ext>
            </a:extLst>
          </p:cNvPr>
          <p:cNvSpPr/>
          <p:nvPr/>
        </p:nvSpPr>
        <p:spPr>
          <a:xfrm>
            <a:off x="3378179" y="11709118"/>
            <a:ext cx="44531" cy="210017"/>
          </a:xfrm>
          <a:custGeom>
            <a:avLst/>
            <a:gdLst>
              <a:gd name="connsiteX0" fmla="*/ 28596 w 44531"/>
              <a:gd name="connsiteY0" fmla="*/ 282 h 210017"/>
              <a:gd name="connsiteX1" fmla="*/ 6371 w 44531"/>
              <a:gd name="connsiteY1" fmla="*/ 76482 h 210017"/>
              <a:gd name="connsiteX2" fmla="*/ 38121 w 44531"/>
              <a:gd name="connsiteY2" fmla="*/ 146332 h 210017"/>
              <a:gd name="connsiteX3" fmla="*/ 21 w 44531"/>
              <a:gd name="connsiteY3" fmla="*/ 101882 h 210017"/>
              <a:gd name="connsiteX4" fmla="*/ 44471 w 44531"/>
              <a:gd name="connsiteY4" fmla="*/ 209832 h 210017"/>
              <a:gd name="connsiteX5" fmla="*/ 9546 w 44531"/>
              <a:gd name="connsiteY5" fmla="*/ 127282 h 210017"/>
              <a:gd name="connsiteX6" fmla="*/ 6371 w 44531"/>
              <a:gd name="connsiteY6" fmla="*/ 105057 h 210017"/>
              <a:gd name="connsiteX7" fmla="*/ 28596 w 44531"/>
              <a:gd name="connsiteY7" fmla="*/ 282 h 2100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4531" h="210017">
                <a:moveTo>
                  <a:pt x="28596" y="282"/>
                </a:moveTo>
                <a:cubicBezTo>
                  <a:pt x="28596" y="-4480"/>
                  <a:pt x="4783" y="52140"/>
                  <a:pt x="6371" y="76482"/>
                </a:cubicBezTo>
                <a:cubicBezTo>
                  <a:pt x="7958" y="100824"/>
                  <a:pt x="39179" y="142099"/>
                  <a:pt x="38121" y="146332"/>
                </a:cubicBezTo>
                <a:cubicBezTo>
                  <a:pt x="37063" y="150565"/>
                  <a:pt x="-1037" y="91299"/>
                  <a:pt x="21" y="101882"/>
                </a:cubicBezTo>
                <a:cubicBezTo>
                  <a:pt x="1079" y="112465"/>
                  <a:pt x="42884" y="205599"/>
                  <a:pt x="44471" y="209832"/>
                </a:cubicBezTo>
                <a:cubicBezTo>
                  <a:pt x="46058" y="214065"/>
                  <a:pt x="15896" y="144744"/>
                  <a:pt x="9546" y="127282"/>
                </a:cubicBezTo>
                <a:cubicBezTo>
                  <a:pt x="3196" y="109820"/>
                  <a:pt x="5313" y="119874"/>
                  <a:pt x="6371" y="105057"/>
                </a:cubicBezTo>
                <a:cubicBezTo>
                  <a:pt x="7429" y="90240"/>
                  <a:pt x="28596" y="5044"/>
                  <a:pt x="28596" y="28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04" name="フリーフォーム 2003">
            <a:extLst>
              <a:ext uri="{FF2B5EF4-FFF2-40B4-BE49-F238E27FC236}">
                <a16:creationId xmlns:a16="http://schemas.microsoft.com/office/drawing/2014/main" id="{AC9D318A-7C8E-B336-1A5C-D664D222BEC4}"/>
              </a:ext>
            </a:extLst>
          </p:cNvPr>
          <p:cNvSpPr/>
          <p:nvPr/>
        </p:nvSpPr>
        <p:spPr>
          <a:xfrm>
            <a:off x="2419350" y="11633200"/>
            <a:ext cx="552518" cy="89066"/>
          </a:xfrm>
          <a:custGeom>
            <a:avLst/>
            <a:gdLst>
              <a:gd name="connsiteX0" fmla="*/ 0 w 552518"/>
              <a:gd name="connsiteY0" fmla="*/ 0 h 89066"/>
              <a:gd name="connsiteX1" fmla="*/ 295275 w 552518"/>
              <a:gd name="connsiteY1" fmla="*/ 25400 h 89066"/>
              <a:gd name="connsiteX2" fmla="*/ 482600 w 552518"/>
              <a:gd name="connsiteY2" fmla="*/ 76200 h 89066"/>
              <a:gd name="connsiteX3" fmla="*/ 454025 w 552518"/>
              <a:gd name="connsiteY3" fmla="*/ 47625 h 89066"/>
              <a:gd name="connsiteX4" fmla="*/ 552450 w 552518"/>
              <a:gd name="connsiteY4" fmla="*/ 88900 h 89066"/>
              <a:gd name="connsiteX5" fmla="*/ 466725 w 552518"/>
              <a:gd name="connsiteY5" fmla="*/ 60325 h 89066"/>
              <a:gd name="connsiteX6" fmla="*/ 311150 w 552518"/>
              <a:gd name="connsiteY6" fmla="*/ 15875 h 89066"/>
              <a:gd name="connsiteX7" fmla="*/ 238125 w 552518"/>
              <a:gd name="connsiteY7" fmla="*/ 9525 h 89066"/>
              <a:gd name="connsiteX8" fmla="*/ 0 w 552518"/>
              <a:gd name="connsiteY8" fmla="*/ 0 h 890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52518" h="89066">
                <a:moveTo>
                  <a:pt x="0" y="0"/>
                </a:moveTo>
                <a:cubicBezTo>
                  <a:pt x="107421" y="6350"/>
                  <a:pt x="214842" y="12700"/>
                  <a:pt x="295275" y="25400"/>
                </a:cubicBezTo>
                <a:cubicBezTo>
                  <a:pt x="375708" y="38100"/>
                  <a:pt x="456142" y="72496"/>
                  <a:pt x="482600" y="76200"/>
                </a:cubicBezTo>
                <a:cubicBezTo>
                  <a:pt x="509058" y="79904"/>
                  <a:pt x="442383" y="45508"/>
                  <a:pt x="454025" y="47625"/>
                </a:cubicBezTo>
                <a:cubicBezTo>
                  <a:pt x="465667" y="49742"/>
                  <a:pt x="550333" y="86783"/>
                  <a:pt x="552450" y="88900"/>
                </a:cubicBezTo>
                <a:cubicBezTo>
                  <a:pt x="554567" y="91017"/>
                  <a:pt x="506942" y="72496"/>
                  <a:pt x="466725" y="60325"/>
                </a:cubicBezTo>
                <a:cubicBezTo>
                  <a:pt x="426508" y="48154"/>
                  <a:pt x="349250" y="24342"/>
                  <a:pt x="311150" y="15875"/>
                </a:cubicBezTo>
                <a:cubicBezTo>
                  <a:pt x="273050" y="7408"/>
                  <a:pt x="238125" y="9525"/>
                  <a:pt x="238125" y="9525"/>
                </a:cubicBezTo>
                <a:lnTo>
                  <a:pt x="0" y="0"/>
                </a:ln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05" name="フリーフォーム 2004">
            <a:extLst>
              <a:ext uri="{FF2B5EF4-FFF2-40B4-BE49-F238E27FC236}">
                <a16:creationId xmlns:a16="http://schemas.microsoft.com/office/drawing/2014/main" id="{160F9B7F-AE49-44E4-987A-3C51E8B792FF}"/>
              </a:ext>
            </a:extLst>
          </p:cNvPr>
          <p:cNvSpPr/>
          <p:nvPr/>
        </p:nvSpPr>
        <p:spPr>
          <a:xfrm>
            <a:off x="2158559" y="11626839"/>
            <a:ext cx="537189" cy="104795"/>
          </a:xfrm>
          <a:custGeom>
            <a:avLst/>
            <a:gdLst>
              <a:gd name="connsiteX0" fmla="*/ 441 w 537189"/>
              <a:gd name="connsiteY0" fmla="*/ 11 h 104795"/>
              <a:gd name="connsiteX1" fmla="*/ 283016 w 537189"/>
              <a:gd name="connsiteY1" fmla="*/ 31761 h 104795"/>
              <a:gd name="connsiteX2" fmla="*/ 435416 w 537189"/>
              <a:gd name="connsiteY2" fmla="*/ 82561 h 104795"/>
              <a:gd name="connsiteX3" fmla="*/ 387791 w 537189"/>
              <a:gd name="connsiteY3" fmla="*/ 69861 h 104795"/>
              <a:gd name="connsiteX4" fmla="*/ 537016 w 537189"/>
              <a:gd name="connsiteY4" fmla="*/ 104786 h 104795"/>
              <a:gd name="connsiteX5" fmla="*/ 416366 w 537189"/>
              <a:gd name="connsiteY5" fmla="*/ 73036 h 104795"/>
              <a:gd name="connsiteX6" fmla="*/ 352866 w 537189"/>
              <a:gd name="connsiteY6" fmla="*/ 34936 h 104795"/>
              <a:gd name="connsiteX7" fmla="*/ 441 w 537189"/>
              <a:gd name="connsiteY7" fmla="*/ 11 h 1047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37189" h="104795">
                <a:moveTo>
                  <a:pt x="441" y="11"/>
                </a:moveTo>
                <a:cubicBezTo>
                  <a:pt x="-11201" y="-518"/>
                  <a:pt x="210520" y="18003"/>
                  <a:pt x="283016" y="31761"/>
                </a:cubicBezTo>
                <a:cubicBezTo>
                  <a:pt x="355512" y="45519"/>
                  <a:pt x="417954" y="76211"/>
                  <a:pt x="435416" y="82561"/>
                </a:cubicBezTo>
                <a:cubicBezTo>
                  <a:pt x="452878" y="88911"/>
                  <a:pt x="370858" y="66157"/>
                  <a:pt x="387791" y="69861"/>
                </a:cubicBezTo>
                <a:cubicBezTo>
                  <a:pt x="404724" y="73565"/>
                  <a:pt x="532254" y="104257"/>
                  <a:pt x="537016" y="104786"/>
                </a:cubicBezTo>
                <a:cubicBezTo>
                  <a:pt x="541779" y="105315"/>
                  <a:pt x="447058" y="84678"/>
                  <a:pt x="416366" y="73036"/>
                </a:cubicBezTo>
                <a:cubicBezTo>
                  <a:pt x="385674" y="61394"/>
                  <a:pt x="415307" y="46048"/>
                  <a:pt x="352866" y="34936"/>
                </a:cubicBezTo>
                <a:cubicBezTo>
                  <a:pt x="290425" y="23824"/>
                  <a:pt x="12083" y="540"/>
                  <a:pt x="441" y="11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06" name="フリーフォーム 2005">
            <a:extLst>
              <a:ext uri="{FF2B5EF4-FFF2-40B4-BE49-F238E27FC236}">
                <a16:creationId xmlns:a16="http://schemas.microsoft.com/office/drawing/2014/main" id="{CEC6C84B-285B-FF06-00D1-2FD94063752B}"/>
              </a:ext>
            </a:extLst>
          </p:cNvPr>
          <p:cNvSpPr/>
          <p:nvPr/>
        </p:nvSpPr>
        <p:spPr>
          <a:xfrm>
            <a:off x="2930359" y="11727413"/>
            <a:ext cx="200336" cy="436024"/>
          </a:xfrm>
          <a:custGeom>
            <a:avLst/>
            <a:gdLst>
              <a:gd name="connsiteX0" fmla="*/ 166 w 200336"/>
              <a:gd name="connsiteY0" fmla="*/ 1037 h 436024"/>
              <a:gd name="connsiteX1" fmla="*/ 98591 w 200336"/>
              <a:gd name="connsiteY1" fmla="*/ 108987 h 436024"/>
              <a:gd name="connsiteX2" fmla="*/ 149391 w 200336"/>
              <a:gd name="connsiteY2" fmla="*/ 229637 h 436024"/>
              <a:gd name="connsiteX3" fmla="*/ 127166 w 200336"/>
              <a:gd name="connsiteY3" fmla="*/ 185187 h 436024"/>
              <a:gd name="connsiteX4" fmla="*/ 177966 w 200336"/>
              <a:gd name="connsiteY4" fmla="*/ 331237 h 436024"/>
              <a:gd name="connsiteX5" fmla="*/ 200191 w 200336"/>
              <a:gd name="connsiteY5" fmla="*/ 436012 h 436024"/>
              <a:gd name="connsiteX6" fmla="*/ 168441 w 200336"/>
              <a:gd name="connsiteY6" fmla="*/ 324887 h 436024"/>
              <a:gd name="connsiteX7" fmla="*/ 123991 w 200336"/>
              <a:gd name="connsiteY7" fmla="*/ 175662 h 436024"/>
              <a:gd name="connsiteX8" fmla="*/ 166 w 200336"/>
              <a:gd name="connsiteY8" fmla="*/ 1037 h 4360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00336" h="436024">
                <a:moveTo>
                  <a:pt x="166" y="1037"/>
                </a:moveTo>
                <a:cubicBezTo>
                  <a:pt x="-4067" y="-10076"/>
                  <a:pt x="73720" y="70887"/>
                  <a:pt x="98591" y="108987"/>
                </a:cubicBezTo>
                <a:cubicBezTo>
                  <a:pt x="123462" y="147087"/>
                  <a:pt x="144628" y="216937"/>
                  <a:pt x="149391" y="229637"/>
                </a:cubicBezTo>
                <a:cubicBezTo>
                  <a:pt x="154154" y="242337"/>
                  <a:pt x="122404" y="168254"/>
                  <a:pt x="127166" y="185187"/>
                </a:cubicBezTo>
                <a:cubicBezTo>
                  <a:pt x="131928" y="202120"/>
                  <a:pt x="165795" y="289433"/>
                  <a:pt x="177966" y="331237"/>
                </a:cubicBezTo>
                <a:cubicBezTo>
                  <a:pt x="190137" y="373041"/>
                  <a:pt x="201779" y="437070"/>
                  <a:pt x="200191" y="436012"/>
                </a:cubicBezTo>
                <a:cubicBezTo>
                  <a:pt x="198603" y="434954"/>
                  <a:pt x="181141" y="368279"/>
                  <a:pt x="168441" y="324887"/>
                </a:cubicBezTo>
                <a:cubicBezTo>
                  <a:pt x="155741" y="281495"/>
                  <a:pt x="147803" y="225933"/>
                  <a:pt x="123991" y="175662"/>
                </a:cubicBezTo>
                <a:cubicBezTo>
                  <a:pt x="100179" y="125391"/>
                  <a:pt x="4399" y="12150"/>
                  <a:pt x="166" y="103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07" name="フリーフォーム 2006">
            <a:extLst>
              <a:ext uri="{FF2B5EF4-FFF2-40B4-BE49-F238E27FC236}">
                <a16:creationId xmlns:a16="http://schemas.microsoft.com/office/drawing/2014/main" id="{DAEBE835-A3F9-2B0D-E4D5-2CD1573A5BB3}"/>
              </a:ext>
            </a:extLst>
          </p:cNvPr>
          <p:cNvSpPr/>
          <p:nvPr/>
        </p:nvSpPr>
        <p:spPr>
          <a:xfrm>
            <a:off x="2165350" y="11652250"/>
            <a:ext cx="553057" cy="64734"/>
          </a:xfrm>
          <a:custGeom>
            <a:avLst/>
            <a:gdLst>
              <a:gd name="connsiteX0" fmla="*/ 0 w 553057"/>
              <a:gd name="connsiteY0" fmla="*/ 0 h 64734"/>
              <a:gd name="connsiteX1" fmla="*/ 285750 w 553057"/>
              <a:gd name="connsiteY1" fmla="*/ 50800 h 64734"/>
              <a:gd name="connsiteX2" fmla="*/ 552450 w 553057"/>
              <a:gd name="connsiteY2" fmla="*/ 47625 h 64734"/>
              <a:gd name="connsiteX3" fmla="*/ 349250 w 553057"/>
              <a:gd name="connsiteY3" fmla="*/ 63500 h 64734"/>
              <a:gd name="connsiteX4" fmla="*/ 50800 w 553057"/>
              <a:gd name="connsiteY4" fmla="*/ 9525 h 64734"/>
              <a:gd name="connsiteX5" fmla="*/ 0 w 553057"/>
              <a:gd name="connsiteY5" fmla="*/ 0 h 647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53057" h="64734">
                <a:moveTo>
                  <a:pt x="0" y="0"/>
                </a:moveTo>
                <a:cubicBezTo>
                  <a:pt x="39158" y="6879"/>
                  <a:pt x="193675" y="42863"/>
                  <a:pt x="285750" y="50800"/>
                </a:cubicBezTo>
                <a:cubicBezTo>
                  <a:pt x="377825" y="58737"/>
                  <a:pt x="541867" y="45508"/>
                  <a:pt x="552450" y="47625"/>
                </a:cubicBezTo>
                <a:cubicBezTo>
                  <a:pt x="563033" y="49742"/>
                  <a:pt x="432858" y="69850"/>
                  <a:pt x="349250" y="63500"/>
                </a:cubicBezTo>
                <a:cubicBezTo>
                  <a:pt x="265642" y="57150"/>
                  <a:pt x="104775" y="19579"/>
                  <a:pt x="50800" y="9525"/>
                </a:cubicBezTo>
                <a:lnTo>
                  <a:pt x="0" y="0"/>
                </a:ln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08" name="フリーフォーム 2007">
            <a:extLst>
              <a:ext uri="{FF2B5EF4-FFF2-40B4-BE49-F238E27FC236}">
                <a16:creationId xmlns:a16="http://schemas.microsoft.com/office/drawing/2014/main" id="{81BC64DC-9AC9-5BC1-53E3-A60ACFCDF440}"/>
              </a:ext>
            </a:extLst>
          </p:cNvPr>
          <p:cNvSpPr/>
          <p:nvPr/>
        </p:nvSpPr>
        <p:spPr>
          <a:xfrm>
            <a:off x="2897606" y="11787212"/>
            <a:ext cx="116638" cy="100637"/>
          </a:xfrm>
          <a:custGeom>
            <a:avLst/>
            <a:gdLst>
              <a:gd name="connsiteX0" fmla="*/ 1169 w 116638"/>
              <a:gd name="connsiteY0" fmla="*/ 1563 h 100637"/>
              <a:gd name="connsiteX1" fmla="*/ 115469 w 116638"/>
              <a:gd name="connsiteY1" fmla="*/ 99988 h 100637"/>
              <a:gd name="connsiteX2" fmla="*/ 58319 w 116638"/>
              <a:gd name="connsiteY2" fmla="*/ 42838 h 100637"/>
              <a:gd name="connsiteX3" fmla="*/ 1169 w 116638"/>
              <a:gd name="connsiteY3" fmla="*/ 1563 h 100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6638" h="100637">
                <a:moveTo>
                  <a:pt x="1169" y="1563"/>
                </a:moveTo>
                <a:cubicBezTo>
                  <a:pt x="10694" y="11088"/>
                  <a:pt x="105944" y="93109"/>
                  <a:pt x="115469" y="99988"/>
                </a:cubicBezTo>
                <a:cubicBezTo>
                  <a:pt x="124994" y="106867"/>
                  <a:pt x="73665" y="57126"/>
                  <a:pt x="58319" y="42838"/>
                </a:cubicBezTo>
                <a:cubicBezTo>
                  <a:pt x="42973" y="28551"/>
                  <a:pt x="-8356" y="-7962"/>
                  <a:pt x="1169" y="156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09" name="フリーフォーム 2008">
            <a:extLst>
              <a:ext uri="{FF2B5EF4-FFF2-40B4-BE49-F238E27FC236}">
                <a16:creationId xmlns:a16="http://schemas.microsoft.com/office/drawing/2014/main" id="{48938D54-8A78-7EF0-2447-D2B308DCC498}"/>
              </a:ext>
            </a:extLst>
          </p:cNvPr>
          <p:cNvSpPr/>
          <p:nvPr/>
        </p:nvSpPr>
        <p:spPr>
          <a:xfrm>
            <a:off x="2343138" y="11855318"/>
            <a:ext cx="498490" cy="17229"/>
          </a:xfrm>
          <a:custGeom>
            <a:avLst/>
            <a:gdLst>
              <a:gd name="connsiteX0" fmla="*/ 12 w 498490"/>
              <a:gd name="connsiteY0" fmla="*/ 132 h 17229"/>
              <a:gd name="connsiteX1" fmla="*/ 177812 w 498490"/>
              <a:gd name="connsiteY1" fmla="*/ 3307 h 17229"/>
              <a:gd name="connsiteX2" fmla="*/ 139712 w 498490"/>
              <a:gd name="connsiteY2" fmla="*/ 16007 h 17229"/>
              <a:gd name="connsiteX3" fmla="*/ 377837 w 498490"/>
              <a:gd name="connsiteY3" fmla="*/ 16007 h 17229"/>
              <a:gd name="connsiteX4" fmla="*/ 498487 w 498490"/>
              <a:gd name="connsiteY4" fmla="*/ 9657 h 17229"/>
              <a:gd name="connsiteX5" fmla="*/ 381012 w 498490"/>
              <a:gd name="connsiteY5" fmla="*/ 12832 h 17229"/>
              <a:gd name="connsiteX6" fmla="*/ 187337 w 498490"/>
              <a:gd name="connsiteY6" fmla="*/ 6482 h 17229"/>
              <a:gd name="connsiteX7" fmla="*/ 12 w 498490"/>
              <a:gd name="connsiteY7" fmla="*/ 132 h 172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98490" h="17229">
                <a:moveTo>
                  <a:pt x="12" y="132"/>
                </a:moveTo>
                <a:cubicBezTo>
                  <a:pt x="-1575" y="-397"/>
                  <a:pt x="154529" y="661"/>
                  <a:pt x="177812" y="3307"/>
                </a:cubicBezTo>
                <a:cubicBezTo>
                  <a:pt x="201095" y="5953"/>
                  <a:pt x="106375" y="13890"/>
                  <a:pt x="139712" y="16007"/>
                </a:cubicBezTo>
                <a:cubicBezTo>
                  <a:pt x="173049" y="18124"/>
                  <a:pt x="318041" y="17065"/>
                  <a:pt x="377837" y="16007"/>
                </a:cubicBezTo>
                <a:cubicBezTo>
                  <a:pt x="437633" y="14949"/>
                  <a:pt x="497958" y="10186"/>
                  <a:pt x="498487" y="9657"/>
                </a:cubicBezTo>
                <a:cubicBezTo>
                  <a:pt x="499016" y="9128"/>
                  <a:pt x="432870" y="13361"/>
                  <a:pt x="381012" y="12832"/>
                </a:cubicBezTo>
                <a:cubicBezTo>
                  <a:pt x="329154" y="12303"/>
                  <a:pt x="248191" y="9657"/>
                  <a:pt x="187337" y="6482"/>
                </a:cubicBezTo>
                <a:cubicBezTo>
                  <a:pt x="126483" y="3307"/>
                  <a:pt x="1599" y="661"/>
                  <a:pt x="12" y="132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10" name="フリーフォーム 2009">
            <a:extLst>
              <a:ext uri="{FF2B5EF4-FFF2-40B4-BE49-F238E27FC236}">
                <a16:creationId xmlns:a16="http://schemas.microsoft.com/office/drawing/2014/main" id="{AFD85FD6-7239-4D14-7A03-335289A36D2F}"/>
              </a:ext>
            </a:extLst>
          </p:cNvPr>
          <p:cNvSpPr/>
          <p:nvPr/>
        </p:nvSpPr>
        <p:spPr>
          <a:xfrm>
            <a:off x="2384271" y="11636256"/>
            <a:ext cx="47872" cy="149587"/>
          </a:xfrm>
          <a:custGeom>
            <a:avLst/>
            <a:gdLst>
              <a:gd name="connsiteX0" fmla="*/ 47779 w 47872"/>
              <a:gd name="connsiteY0" fmla="*/ 119 h 149587"/>
              <a:gd name="connsiteX1" fmla="*/ 12854 w 47872"/>
              <a:gd name="connsiteY1" fmla="*/ 82669 h 149587"/>
              <a:gd name="connsiteX2" fmla="*/ 31904 w 47872"/>
              <a:gd name="connsiteY2" fmla="*/ 149344 h 149587"/>
              <a:gd name="connsiteX3" fmla="*/ 154 w 47872"/>
              <a:gd name="connsiteY3" fmla="*/ 101719 h 149587"/>
              <a:gd name="connsiteX4" fmla="*/ 47779 w 47872"/>
              <a:gd name="connsiteY4" fmla="*/ 119 h 1495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7872" h="149587">
                <a:moveTo>
                  <a:pt x="47779" y="119"/>
                </a:moveTo>
                <a:cubicBezTo>
                  <a:pt x="49896" y="-3056"/>
                  <a:pt x="15500" y="57798"/>
                  <a:pt x="12854" y="82669"/>
                </a:cubicBezTo>
                <a:cubicBezTo>
                  <a:pt x="10208" y="107540"/>
                  <a:pt x="34021" y="146169"/>
                  <a:pt x="31904" y="149344"/>
                </a:cubicBezTo>
                <a:cubicBezTo>
                  <a:pt x="29787" y="152519"/>
                  <a:pt x="-2492" y="123944"/>
                  <a:pt x="154" y="101719"/>
                </a:cubicBezTo>
                <a:cubicBezTo>
                  <a:pt x="2800" y="79494"/>
                  <a:pt x="45662" y="3294"/>
                  <a:pt x="47779" y="11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11" name="フリーフォーム 2010">
            <a:extLst>
              <a:ext uri="{FF2B5EF4-FFF2-40B4-BE49-F238E27FC236}">
                <a16:creationId xmlns:a16="http://schemas.microsoft.com/office/drawing/2014/main" id="{111AADB3-F7CA-A317-9EAF-12D0BE63CBFA}"/>
              </a:ext>
            </a:extLst>
          </p:cNvPr>
          <p:cNvSpPr/>
          <p:nvPr/>
        </p:nvSpPr>
        <p:spPr>
          <a:xfrm>
            <a:off x="2330408" y="11861766"/>
            <a:ext cx="70179" cy="200061"/>
          </a:xfrm>
          <a:custGeom>
            <a:avLst/>
            <a:gdLst>
              <a:gd name="connsiteX0" fmla="*/ 42 w 70179"/>
              <a:gd name="connsiteY0" fmla="*/ 34 h 200061"/>
              <a:gd name="connsiteX1" fmla="*/ 47667 w 70179"/>
              <a:gd name="connsiteY1" fmla="*/ 85759 h 200061"/>
              <a:gd name="connsiteX2" fmla="*/ 38142 w 70179"/>
              <a:gd name="connsiteY2" fmla="*/ 200059 h 200061"/>
              <a:gd name="connsiteX3" fmla="*/ 69892 w 70179"/>
              <a:gd name="connsiteY3" fmla="*/ 88934 h 200061"/>
              <a:gd name="connsiteX4" fmla="*/ 54017 w 70179"/>
              <a:gd name="connsiteY4" fmla="*/ 136559 h 200061"/>
              <a:gd name="connsiteX5" fmla="*/ 57192 w 70179"/>
              <a:gd name="connsiteY5" fmla="*/ 95284 h 200061"/>
              <a:gd name="connsiteX6" fmla="*/ 42 w 70179"/>
              <a:gd name="connsiteY6" fmla="*/ 34 h 2000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70179" h="200061">
                <a:moveTo>
                  <a:pt x="42" y="34"/>
                </a:moveTo>
                <a:cubicBezTo>
                  <a:pt x="-1545" y="-1553"/>
                  <a:pt x="41317" y="52422"/>
                  <a:pt x="47667" y="85759"/>
                </a:cubicBezTo>
                <a:cubicBezTo>
                  <a:pt x="54017" y="119097"/>
                  <a:pt x="34438" y="199530"/>
                  <a:pt x="38142" y="200059"/>
                </a:cubicBezTo>
                <a:cubicBezTo>
                  <a:pt x="41846" y="200588"/>
                  <a:pt x="67246" y="99517"/>
                  <a:pt x="69892" y="88934"/>
                </a:cubicBezTo>
                <a:cubicBezTo>
                  <a:pt x="72538" y="78351"/>
                  <a:pt x="56134" y="135501"/>
                  <a:pt x="54017" y="136559"/>
                </a:cubicBezTo>
                <a:cubicBezTo>
                  <a:pt x="51900" y="137617"/>
                  <a:pt x="64071" y="118038"/>
                  <a:pt x="57192" y="95284"/>
                </a:cubicBezTo>
                <a:cubicBezTo>
                  <a:pt x="50313" y="72530"/>
                  <a:pt x="1629" y="1621"/>
                  <a:pt x="42" y="34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12" name="フリーフォーム 2011">
            <a:extLst>
              <a:ext uri="{FF2B5EF4-FFF2-40B4-BE49-F238E27FC236}">
                <a16:creationId xmlns:a16="http://schemas.microsoft.com/office/drawing/2014/main" id="{D4056D32-D33C-370D-6394-D138C6027DBC}"/>
              </a:ext>
            </a:extLst>
          </p:cNvPr>
          <p:cNvSpPr/>
          <p:nvPr/>
        </p:nvSpPr>
        <p:spPr>
          <a:xfrm>
            <a:off x="2568480" y="11731286"/>
            <a:ext cx="409678" cy="73446"/>
          </a:xfrm>
          <a:custGeom>
            <a:avLst/>
            <a:gdLst>
              <a:gd name="connsiteX0" fmla="*/ 95 w 409678"/>
              <a:gd name="connsiteY0" fmla="*/ 73364 h 73446"/>
              <a:gd name="connsiteX1" fmla="*/ 130270 w 409678"/>
              <a:gd name="connsiteY1" fmla="*/ 28914 h 73446"/>
              <a:gd name="connsiteX2" fmla="*/ 209645 w 409678"/>
              <a:gd name="connsiteY2" fmla="*/ 28914 h 73446"/>
              <a:gd name="connsiteX3" fmla="*/ 171545 w 409678"/>
              <a:gd name="connsiteY3" fmla="*/ 19389 h 73446"/>
              <a:gd name="connsiteX4" fmla="*/ 269970 w 409678"/>
              <a:gd name="connsiteY4" fmla="*/ 19389 h 73446"/>
              <a:gd name="connsiteX5" fmla="*/ 409670 w 409678"/>
              <a:gd name="connsiteY5" fmla="*/ 339 h 73446"/>
              <a:gd name="connsiteX6" fmla="*/ 263620 w 409678"/>
              <a:gd name="connsiteY6" fmla="*/ 6689 h 73446"/>
              <a:gd name="connsiteX7" fmla="*/ 111220 w 409678"/>
              <a:gd name="connsiteY7" fmla="*/ 16214 h 73446"/>
              <a:gd name="connsiteX8" fmla="*/ 95 w 409678"/>
              <a:gd name="connsiteY8" fmla="*/ 73364 h 734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09678" h="73446">
                <a:moveTo>
                  <a:pt x="95" y="73364"/>
                </a:moveTo>
                <a:cubicBezTo>
                  <a:pt x="3270" y="75481"/>
                  <a:pt x="95345" y="36322"/>
                  <a:pt x="130270" y="28914"/>
                </a:cubicBezTo>
                <a:cubicBezTo>
                  <a:pt x="165195" y="21506"/>
                  <a:pt x="202766" y="30501"/>
                  <a:pt x="209645" y="28914"/>
                </a:cubicBezTo>
                <a:cubicBezTo>
                  <a:pt x="216524" y="27327"/>
                  <a:pt x="161491" y="20976"/>
                  <a:pt x="171545" y="19389"/>
                </a:cubicBezTo>
                <a:cubicBezTo>
                  <a:pt x="181599" y="17802"/>
                  <a:pt x="230283" y="22564"/>
                  <a:pt x="269970" y="19389"/>
                </a:cubicBezTo>
                <a:cubicBezTo>
                  <a:pt x="309657" y="16214"/>
                  <a:pt x="410728" y="2456"/>
                  <a:pt x="409670" y="339"/>
                </a:cubicBezTo>
                <a:cubicBezTo>
                  <a:pt x="408612" y="-1778"/>
                  <a:pt x="263620" y="6689"/>
                  <a:pt x="263620" y="6689"/>
                </a:cubicBezTo>
                <a:cubicBezTo>
                  <a:pt x="213878" y="9335"/>
                  <a:pt x="148791" y="8277"/>
                  <a:pt x="111220" y="16214"/>
                </a:cubicBezTo>
                <a:cubicBezTo>
                  <a:pt x="73649" y="24151"/>
                  <a:pt x="-3080" y="71247"/>
                  <a:pt x="95" y="73364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13" name="フリーフォーム 2012">
            <a:extLst>
              <a:ext uri="{FF2B5EF4-FFF2-40B4-BE49-F238E27FC236}">
                <a16:creationId xmlns:a16="http://schemas.microsoft.com/office/drawing/2014/main" id="{87A46E2B-2324-F471-5EF5-CEAFE0E19CF7}"/>
              </a:ext>
            </a:extLst>
          </p:cNvPr>
          <p:cNvSpPr/>
          <p:nvPr/>
        </p:nvSpPr>
        <p:spPr>
          <a:xfrm>
            <a:off x="2301424" y="11775286"/>
            <a:ext cx="137868" cy="19852"/>
          </a:xfrm>
          <a:custGeom>
            <a:avLst/>
            <a:gdLst>
              <a:gd name="connsiteX0" fmla="*/ 451 w 137868"/>
              <a:gd name="connsiteY0" fmla="*/ 789 h 19852"/>
              <a:gd name="connsiteX1" fmla="*/ 133801 w 137868"/>
              <a:gd name="connsiteY1" fmla="*/ 19839 h 19852"/>
              <a:gd name="connsiteX2" fmla="*/ 92526 w 137868"/>
              <a:gd name="connsiteY2" fmla="*/ 3964 h 19852"/>
              <a:gd name="connsiteX3" fmla="*/ 451 w 137868"/>
              <a:gd name="connsiteY3" fmla="*/ 789 h 198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7868" h="19852">
                <a:moveTo>
                  <a:pt x="451" y="789"/>
                </a:moveTo>
                <a:cubicBezTo>
                  <a:pt x="7330" y="3435"/>
                  <a:pt x="118455" y="19310"/>
                  <a:pt x="133801" y="19839"/>
                </a:cubicBezTo>
                <a:cubicBezTo>
                  <a:pt x="149147" y="20368"/>
                  <a:pt x="117926" y="5022"/>
                  <a:pt x="92526" y="3964"/>
                </a:cubicBezTo>
                <a:cubicBezTo>
                  <a:pt x="67126" y="2906"/>
                  <a:pt x="-6428" y="-1857"/>
                  <a:pt x="451" y="789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14" name="フリーフォーム 2013">
            <a:extLst>
              <a:ext uri="{FF2B5EF4-FFF2-40B4-BE49-F238E27FC236}">
                <a16:creationId xmlns:a16="http://schemas.microsoft.com/office/drawing/2014/main" id="{A79EAF08-2B12-D004-7B7C-E279006D13E4}"/>
              </a:ext>
            </a:extLst>
          </p:cNvPr>
          <p:cNvSpPr/>
          <p:nvPr/>
        </p:nvSpPr>
        <p:spPr>
          <a:xfrm>
            <a:off x="2431876" y="11842223"/>
            <a:ext cx="320952" cy="64096"/>
          </a:xfrm>
          <a:custGeom>
            <a:avLst/>
            <a:gdLst>
              <a:gd name="connsiteX0" fmla="*/ 320849 w 320952"/>
              <a:gd name="connsiteY0" fmla="*/ 10052 h 64096"/>
              <a:gd name="connsiteX1" fmla="*/ 89074 w 320952"/>
              <a:gd name="connsiteY1" fmla="*/ 527 h 64096"/>
              <a:gd name="connsiteX2" fmla="*/ 95424 w 320952"/>
              <a:gd name="connsiteY2" fmla="*/ 29102 h 64096"/>
              <a:gd name="connsiteX3" fmla="*/ 174 w 320952"/>
              <a:gd name="connsiteY3" fmla="*/ 64027 h 64096"/>
              <a:gd name="connsiteX4" fmla="*/ 70024 w 320952"/>
              <a:gd name="connsiteY4" fmla="*/ 19577 h 64096"/>
              <a:gd name="connsiteX5" fmla="*/ 57324 w 320952"/>
              <a:gd name="connsiteY5" fmla="*/ 3702 h 64096"/>
              <a:gd name="connsiteX6" fmla="*/ 320849 w 320952"/>
              <a:gd name="connsiteY6" fmla="*/ 10052 h 640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20952" h="64096">
                <a:moveTo>
                  <a:pt x="320849" y="10052"/>
                </a:moveTo>
                <a:cubicBezTo>
                  <a:pt x="326141" y="9523"/>
                  <a:pt x="126645" y="-2648"/>
                  <a:pt x="89074" y="527"/>
                </a:cubicBezTo>
                <a:cubicBezTo>
                  <a:pt x="51503" y="3702"/>
                  <a:pt x="110241" y="18519"/>
                  <a:pt x="95424" y="29102"/>
                </a:cubicBezTo>
                <a:cubicBezTo>
                  <a:pt x="80607" y="39685"/>
                  <a:pt x="4407" y="65614"/>
                  <a:pt x="174" y="64027"/>
                </a:cubicBezTo>
                <a:cubicBezTo>
                  <a:pt x="-4059" y="62440"/>
                  <a:pt x="70024" y="19577"/>
                  <a:pt x="70024" y="19577"/>
                </a:cubicBezTo>
                <a:cubicBezTo>
                  <a:pt x="79549" y="9523"/>
                  <a:pt x="22928" y="4760"/>
                  <a:pt x="57324" y="3702"/>
                </a:cubicBezTo>
                <a:lnTo>
                  <a:pt x="320849" y="10052"/>
                </a:ln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15" name="フリーフォーム 2014">
            <a:extLst>
              <a:ext uri="{FF2B5EF4-FFF2-40B4-BE49-F238E27FC236}">
                <a16:creationId xmlns:a16="http://schemas.microsoft.com/office/drawing/2014/main" id="{38569F05-264D-2ED1-3CA0-BA1137F984B4}"/>
              </a:ext>
            </a:extLst>
          </p:cNvPr>
          <p:cNvSpPr/>
          <p:nvPr/>
        </p:nvSpPr>
        <p:spPr>
          <a:xfrm>
            <a:off x="2406595" y="11972923"/>
            <a:ext cx="22330" cy="203206"/>
          </a:xfrm>
          <a:custGeom>
            <a:avLst/>
            <a:gdLst>
              <a:gd name="connsiteX0" fmla="*/ 55 w 22330"/>
              <a:gd name="connsiteY0" fmla="*/ 2 h 203206"/>
              <a:gd name="connsiteX1" fmla="*/ 22280 w 22330"/>
              <a:gd name="connsiteY1" fmla="*/ 123827 h 203206"/>
              <a:gd name="connsiteX2" fmla="*/ 6405 w 22330"/>
              <a:gd name="connsiteY2" fmla="*/ 203202 h 203206"/>
              <a:gd name="connsiteX3" fmla="*/ 15930 w 22330"/>
              <a:gd name="connsiteY3" fmla="*/ 120652 h 203206"/>
              <a:gd name="connsiteX4" fmla="*/ 55 w 22330"/>
              <a:gd name="connsiteY4" fmla="*/ 2 h 2032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330" h="203206">
                <a:moveTo>
                  <a:pt x="55" y="2"/>
                </a:moveTo>
                <a:cubicBezTo>
                  <a:pt x="1113" y="531"/>
                  <a:pt x="21222" y="89960"/>
                  <a:pt x="22280" y="123827"/>
                </a:cubicBezTo>
                <a:cubicBezTo>
                  <a:pt x="23338" y="157694"/>
                  <a:pt x="7463" y="203731"/>
                  <a:pt x="6405" y="203202"/>
                </a:cubicBezTo>
                <a:cubicBezTo>
                  <a:pt x="5347" y="202673"/>
                  <a:pt x="18576" y="151873"/>
                  <a:pt x="15930" y="120652"/>
                </a:cubicBezTo>
                <a:cubicBezTo>
                  <a:pt x="13284" y="89431"/>
                  <a:pt x="-1003" y="-527"/>
                  <a:pt x="55" y="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16" name="フリーフォーム 2015">
            <a:extLst>
              <a:ext uri="{FF2B5EF4-FFF2-40B4-BE49-F238E27FC236}">
                <a16:creationId xmlns:a16="http://schemas.microsoft.com/office/drawing/2014/main" id="{9FBCA07C-D5CA-E0AD-9D35-17FC2915B022}"/>
              </a:ext>
            </a:extLst>
          </p:cNvPr>
          <p:cNvSpPr/>
          <p:nvPr/>
        </p:nvSpPr>
        <p:spPr>
          <a:xfrm>
            <a:off x="2481672" y="11845925"/>
            <a:ext cx="255187" cy="104775"/>
          </a:xfrm>
          <a:custGeom>
            <a:avLst/>
            <a:gdLst>
              <a:gd name="connsiteX0" fmla="*/ 255178 w 255187"/>
              <a:gd name="connsiteY0" fmla="*/ 0 h 104775"/>
              <a:gd name="connsiteX1" fmla="*/ 140878 w 255187"/>
              <a:gd name="connsiteY1" fmla="*/ 76200 h 104775"/>
              <a:gd name="connsiteX2" fmla="*/ 55153 w 255187"/>
              <a:gd name="connsiteY2" fmla="*/ 82550 h 104775"/>
              <a:gd name="connsiteX3" fmla="*/ 1178 w 255187"/>
              <a:gd name="connsiteY3" fmla="*/ 104775 h 104775"/>
              <a:gd name="connsiteX4" fmla="*/ 105953 w 255187"/>
              <a:gd name="connsiteY4" fmla="*/ 82550 h 104775"/>
              <a:gd name="connsiteX5" fmla="*/ 147228 w 255187"/>
              <a:gd name="connsiteY5" fmla="*/ 76200 h 104775"/>
              <a:gd name="connsiteX6" fmla="*/ 255178 w 255187"/>
              <a:gd name="connsiteY6" fmla="*/ 0 h 104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55187" h="104775">
                <a:moveTo>
                  <a:pt x="255178" y="0"/>
                </a:moveTo>
                <a:cubicBezTo>
                  <a:pt x="254120" y="0"/>
                  <a:pt x="174215" y="62442"/>
                  <a:pt x="140878" y="76200"/>
                </a:cubicBezTo>
                <a:cubicBezTo>
                  <a:pt x="107541" y="89958"/>
                  <a:pt x="78436" y="77788"/>
                  <a:pt x="55153" y="82550"/>
                </a:cubicBezTo>
                <a:cubicBezTo>
                  <a:pt x="31870" y="87313"/>
                  <a:pt x="-7289" y="104775"/>
                  <a:pt x="1178" y="104775"/>
                </a:cubicBezTo>
                <a:cubicBezTo>
                  <a:pt x="9645" y="104775"/>
                  <a:pt x="81611" y="87312"/>
                  <a:pt x="105953" y="82550"/>
                </a:cubicBezTo>
                <a:cubicBezTo>
                  <a:pt x="130295" y="77788"/>
                  <a:pt x="127120" y="84137"/>
                  <a:pt x="147228" y="76200"/>
                </a:cubicBezTo>
                <a:cubicBezTo>
                  <a:pt x="167336" y="68263"/>
                  <a:pt x="256236" y="0"/>
                  <a:pt x="255178" y="0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17" name="フリーフォーム 2016">
            <a:extLst>
              <a:ext uri="{FF2B5EF4-FFF2-40B4-BE49-F238E27FC236}">
                <a16:creationId xmlns:a16="http://schemas.microsoft.com/office/drawing/2014/main" id="{F6BD9D31-0CF4-94C8-6171-2E3BF92D3BBA}"/>
              </a:ext>
            </a:extLst>
          </p:cNvPr>
          <p:cNvSpPr/>
          <p:nvPr/>
        </p:nvSpPr>
        <p:spPr>
          <a:xfrm>
            <a:off x="2869072" y="11998323"/>
            <a:ext cx="220211" cy="159541"/>
          </a:xfrm>
          <a:custGeom>
            <a:avLst/>
            <a:gdLst>
              <a:gd name="connsiteX0" fmla="*/ 220203 w 220211"/>
              <a:gd name="connsiteY0" fmla="*/ 2 h 159541"/>
              <a:gd name="connsiteX1" fmla="*/ 191628 w 220211"/>
              <a:gd name="connsiteY1" fmla="*/ 120652 h 159541"/>
              <a:gd name="connsiteX2" fmla="*/ 137653 w 220211"/>
              <a:gd name="connsiteY2" fmla="*/ 139702 h 159541"/>
              <a:gd name="connsiteX3" fmla="*/ 86853 w 220211"/>
              <a:gd name="connsiteY3" fmla="*/ 158752 h 159541"/>
              <a:gd name="connsiteX4" fmla="*/ 1128 w 220211"/>
              <a:gd name="connsiteY4" fmla="*/ 155577 h 159541"/>
              <a:gd name="connsiteX5" fmla="*/ 153528 w 220211"/>
              <a:gd name="connsiteY5" fmla="*/ 152402 h 159541"/>
              <a:gd name="connsiteX6" fmla="*/ 207503 w 220211"/>
              <a:gd name="connsiteY6" fmla="*/ 127002 h 159541"/>
              <a:gd name="connsiteX7" fmla="*/ 194803 w 220211"/>
              <a:gd name="connsiteY7" fmla="*/ 117477 h 159541"/>
              <a:gd name="connsiteX8" fmla="*/ 220203 w 220211"/>
              <a:gd name="connsiteY8" fmla="*/ 2 h 1595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20211" h="159541">
                <a:moveTo>
                  <a:pt x="220203" y="2"/>
                </a:moveTo>
                <a:cubicBezTo>
                  <a:pt x="219674" y="531"/>
                  <a:pt x="205386" y="97369"/>
                  <a:pt x="191628" y="120652"/>
                </a:cubicBezTo>
                <a:cubicBezTo>
                  <a:pt x="177870" y="143935"/>
                  <a:pt x="155115" y="133352"/>
                  <a:pt x="137653" y="139702"/>
                </a:cubicBezTo>
                <a:cubicBezTo>
                  <a:pt x="120191" y="146052"/>
                  <a:pt x="109607" y="156106"/>
                  <a:pt x="86853" y="158752"/>
                </a:cubicBezTo>
                <a:cubicBezTo>
                  <a:pt x="64099" y="161398"/>
                  <a:pt x="-9984" y="156635"/>
                  <a:pt x="1128" y="155577"/>
                </a:cubicBezTo>
                <a:cubicBezTo>
                  <a:pt x="12240" y="154519"/>
                  <a:pt x="119132" y="157164"/>
                  <a:pt x="153528" y="152402"/>
                </a:cubicBezTo>
                <a:cubicBezTo>
                  <a:pt x="187924" y="147640"/>
                  <a:pt x="200624" y="132823"/>
                  <a:pt x="207503" y="127002"/>
                </a:cubicBezTo>
                <a:cubicBezTo>
                  <a:pt x="214382" y="121181"/>
                  <a:pt x="193215" y="135469"/>
                  <a:pt x="194803" y="117477"/>
                </a:cubicBezTo>
                <a:cubicBezTo>
                  <a:pt x="196390" y="99485"/>
                  <a:pt x="220732" y="-527"/>
                  <a:pt x="220203" y="2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18" name="フリーフォーム 2017">
            <a:extLst>
              <a:ext uri="{FF2B5EF4-FFF2-40B4-BE49-F238E27FC236}">
                <a16:creationId xmlns:a16="http://schemas.microsoft.com/office/drawing/2014/main" id="{C71B3988-2A60-7067-7AC1-04003504030B}"/>
              </a:ext>
            </a:extLst>
          </p:cNvPr>
          <p:cNvSpPr/>
          <p:nvPr/>
        </p:nvSpPr>
        <p:spPr>
          <a:xfrm>
            <a:off x="2758674" y="11871301"/>
            <a:ext cx="261068" cy="100502"/>
          </a:xfrm>
          <a:custGeom>
            <a:avLst/>
            <a:gdLst>
              <a:gd name="connsiteX0" fmla="*/ 401 w 261068"/>
              <a:gd name="connsiteY0" fmla="*/ 24 h 100502"/>
              <a:gd name="connsiteX1" fmla="*/ 102001 w 261068"/>
              <a:gd name="connsiteY1" fmla="*/ 88924 h 100502"/>
              <a:gd name="connsiteX2" fmla="*/ 70251 w 261068"/>
              <a:gd name="connsiteY2" fmla="*/ 95274 h 100502"/>
              <a:gd name="connsiteX3" fmla="*/ 222651 w 261068"/>
              <a:gd name="connsiteY3" fmla="*/ 95274 h 100502"/>
              <a:gd name="connsiteX4" fmla="*/ 260751 w 261068"/>
              <a:gd name="connsiteY4" fmla="*/ 38124 h 100502"/>
              <a:gd name="connsiteX5" fmla="*/ 235351 w 261068"/>
              <a:gd name="connsiteY5" fmla="*/ 79399 h 100502"/>
              <a:gd name="connsiteX6" fmla="*/ 146451 w 261068"/>
              <a:gd name="connsiteY6" fmla="*/ 98449 h 100502"/>
              <a:gd name="connsiteX7" fmla="*/ 401 w 261068"/>
              <a:gd name="connsiteY7" fmla="*/ 24 h 1005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61068" h="100502">
                <a:moveTo>
                  <a:pt x="401" y="24"/>
                </a:moveTo>
                <a:cubicBezTo>
                  <a:pt x="-7007" y="-1563"/>
                  <a:pt x="90359" y="73049"/>
                  <a:pt x="102001" y="88924"/>
                </a:cubicBezTo>
                <a:cubicBezTo>
                  <a:pt x="113643" y="104799"/>
                  <a:pt x="50143" y="94216"/>
                  <a:pt x="70251" y="95274"/>
                </a:cubicBezTo>
                <a:cubicBezTo>
                  <a:pt x="90359" y="96332"/>
                  <a:pt x="190901" y="104799"/>
                  <a:pt x="222651" y="95274"/>
                </a:cubicBezTo>
                <a:cubicBezTo>
                  <a:pt x="254401" y="85749"/>
                  <a:pt x="258634" y="40770"/>
                  <a:pt x="260751" y="38124"/>
                </a:cubicBezTo>
                <a:cubicBezTo>
                  <a:pt x="262868" y="35478"/>
                  <a:pt x="254401" y="69345"/>
                  <a:pt x="235351" y="79399"/>
                </a:cubicBezTo>
                <a:cubicBezTo>
                  <a:pt x="216301" y="89453"/>
                  <a:pt x="179259" y="106386"/>
                  <a:pt x="146451" y="98449"/>
                </a:cubicBezTo>
                <a:cubicBezTo>
                  <a:pt x="113643" y="90512"/>
                  <a:pt x="7809" y="1611"/>
                  <a:pt x="401" y="24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19" name="フリーフォーム 2018">
            <a:extLst>
              <a:ext uri="{FF2B5EF4-FFF2-40B4-BE49-F238E27FC236}">
                <a16:creationId xmlns:a16="http://schemas.microsoft.com/office/drawing/2014/main" id="{CD6045EC-8FBC-FA4F-4E0D-5A915F454A22}"/>
              </a:ext>
            </a:extLst>
          </p:cNvPr>
          <p:cNvSpPr/>
          <p:nvPr/>
        </p:nvSpPr>
        <p:spPr>
          <a:xfrm>
            <a:off x="2463770" y="11991972"/>
            <a:ext cx="35005" cy="149233"/>
          </a:xfrm>
          <a:custGeom>
            <a:avLst/>
            <a:gdLst>
              <a:gd name="connsiteX0" fmla="*/ 30 w 35005"/>
              <a:gd name="connsiteY0" fmla="*/ 3 h 149233"/>
              <a:gd name="connsiteX1" fmla="*/ 28605 w 35005"/>
              <a:gd name="connsiteY1" fmla="*/ 88903 h 149233"/>
              <a:gd name="connsiteX2" fmla="*/ 19080 w 35005"/>
              <a:gd name="connsiteY2" fmla="*/ 149228 h 149233"/>
              <a:gd name="connsiteX3" fmla="*/ 34955 w 35005"/>
              <a:gd name="connsiteY3" fmla="*/ 92078 h 149233"/>
              <a:gd name="connsiteX4" fmla="*/ 30 w 35005"/>
              <a:gd name="connsiteY4" fmla="*/ 3 h 1492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5005" h="149233">
                <a:moveTo>
                  <a:pt x="30" y="3"/>
                </a:moveTo>
                <a:cubicBezTo>
                  <a:pt x="-1028" y="-526"/>
                  <a:pt x="25430" y="64032"/>
                  <a:pt x="28605" y="88903"/>
                </a:cubicBezTo>
                <a:cubicBezTo>
                  <a:pt x="31780" y="113774"/>
                  <a:pt x="18022" y="148699"/>
                  <a:pt x="19080" y="149228"/>
                </a:cubicBezTo>
                <a:cubicBezTo>
                  <a:pt x="20138" y="149757"/>
                  <a:pt x="36013" y="112715"/>
                  <a:pt x="34955" y="92078"/>
                </a:cubicBezTo>
                <a:cubicBezTo>
                  <a:pt x="33897" y="71441"/>
                  <a:pt x="1088" y="532"/>
                  <a:pt x="30" y="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20" name="フリーフォーム 2019">
            <a:extLst>
              <a:ext uri="{FF2B5EF4-FFF2-40B4-BE49-F238E27FC236}">
                <a16:creationId xmlns:a16="http://schemas.microsoft.com/office/drawing/2014/main" id="{2E4DFA06-53B9-E4AC-19F6-6601A5360215}"/>
              </a:ext>
            </a:extLst>
          </p:cNvPr>
          <p:cNvSpPr/>
          <p:nvPr/>
        </p:nvSpPr>
        <p:spPr>
          <a:xfrm>
            <a:off x="2562065" y="11988800"/>
            <a:ext cx="484372" cy="95770"/>
          </a:xfrm>
          <a:custGeom>
            <a:avLst/>
            <a:gdLst>
              <a:gd name="connsiteX0" fmla="*/ 160 w 484372"/>
              <a:gd name="connsiteY0" fmla="*/ 95250 h 95770"/>
              <a:gd name="connsiteX1" fmla="*/ 187485 w 484372"/>
              <a:gd name="connsiteY1" fmla="*/ 69850 h 95770"/>
              <a:gd name="connsiteX2" fmla="*/ 235110 w 484372"/>
              <a:gd name="connsiteY2" fmla="*/ 53975 h 95770"/>
              <a:gd name="connsiteX3" fmla="*/ 184310 w 484372"/>
              <a:gd name="connsiteY3" fmla="*/ 57150 h 95770"/>
              <a:gd name="connsiteX4" fmla="*/ 384335 w 484372"/>
              <a:gd name="connsiteY4" fmla="*/ 25400 h 95770"/>
              <a:gd name="connsiteX5" fmla="*/ 479585 w 484372"/>
              <a:gd name="connsiteY5" fmla="*/ 44450 h 95770"/>
              <a:gd name="connsiteX6" fmla="*/ 466885 w 484372"/>
              <a:gd name="connsiteY6" fmla="*/ 22225 h 95770"/>
              <a:gd name="connsiteX7" fmla="*/ 438310 w 484372"/>
              <a:gd name="connsiteY7" fmla="*/ 0 h 95770"/>
              <a:gd name="connsiteX8" fmla="*/ 466885 w 484372"/>
              <a:gd name="connsiteY8" fmla="*/ 22225 h 95770"/>
              <a:gd name="connsiteX9" fmla="*/ 336710 w 484372"/>
              <a:gd name="connsiteY9" fmla="*/ 15875 h 95770"/>
              <a:gd name="connsiteX10" fmla="*/ 222410 w 484372"/>
              <a:gd name="connsiteY10" fmla="*/ 44450 h 95770"/>
              <a:gd name="connsiteX11" fmla="*/ 160 w 484372"/>
              <a:gd name="connsiteY11" fmla="*/ 95250 h 957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484372" h="95770">
                <a:moveTo>
                  <a:pt x="160" y="95250"/>
                </a:moveTo>
                <a:cubicBezTo>
                  <a:pt x="-5661" y="99483"/>
                  <a:pt x="148327" y="76729"/>
                  <a:pt x="187485" y="69850"/>
                </a:cubicBezTo>
                <a:cubicBezTo>
                  <a:pt x="226643" y="62971"/>
                  <a:pt x="235639" y="56092"/>
                  <a:pt x="235110" y="53975"/>
                </a:cubicBezTo>
                <a:cubicBezTo>
                  <a:pt x="234581" y="51858"/>
                  <a:pt x="159439" y="61912"/>
                  <a:pt x="184310" y="57150"/>
                </a:cubicBezTo>
                <a:cubicBezTo>
                  <a:pt x="209181" y="52388"/>
                  <a:pt x="335123" y="27517"/>
                  <a:pt x="384335" y="25400"/>
                </a:cubicBezTo>
                <a:cubicBezTo>
                  <a:pt x="433547" y="23283"/>
                  <a:pt x="465827" y="44979"/>
                  <a:pt x="479585" y="44450"/>
                </a:cubicBezTo>
                <a:cubicBezTo>
                  <a:pt x="493343" y="43921"/>
                  <a:pt x="473764" y="29633"/>
                  <a:pt x="466885" y="22225"/>
                </a:cubicBezTo>
                <a:cubicBezTo>
                  <a:pt x="460006" y="14817"/>
                  <a:pt x="438310" y="0"/>
                  <a:pt x="438310" y="0"/>
                </a:cubicBezTo>
                <a:cubicBezTo>
                  <a:pt x="438310" y="0"/>
                  <a:pt x="483818" y="19579"/>
                  <a:pt x="466885" y="22225"/>
                </a:cubicBezTo>
                <a:cubicBezTo>
                  <a:pt x="449952" y="24871"/>
                  <a:pt x="377456" y="12171"/>
                  <a:pt x="336710" y="15875"/>
                </a:cubicBezTo>
                <a:cubicBezTo>
                  <a:pt x="295964" y="19579"/>
                  <a:pt x="280089" y="31750"/>
                  <a:pt x="222410" y="44450"/>
                </a:cubicBezTo>
                <a:cubicBezTo>
                  <a:pt x="164731" y="57150"/>
                  <a:pt x="5981" y="91017"/>
                  <a:pt x="160" y="95250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21" name="フリーフォーム 2020">
            <a:extLst>
              <a:ext uri="{FF2B5EF4-FFF2-40B4-BE49-F238E27FC236}">
                <a16:creationId xmlns:a16="http://schemas.microsoft.com/office/drawing/2014/main" id="{77160470-34F4-9854-9CD0-DE279BAA002E}"/>
              </a:ext>
            </a:extLst>
          </p:cNvPr>
          <p:cNvSpPr/>
          <p:nvPr/>
        </p:nvSpPr>
        <p:spPr>
          <a:xfrm>
            <a:off x="2422479" y="11979228"/>
            <a:ext cx="35276" cy="292371"/>
          </a:xfrm>
          <a:custGeom>
            <a:avLst/>
            <a:gdLst>
              <a:gd name="connsiteX0" fmla="*/ 34971 w 35276"/>
              <a:gd name="connsiteY0" fmla="*/ 47 h 292371"/>
              <a:gd name="connsiteX1" fmla="*/ 28621 w 35276"/>
              <a:gd name="connsiteY1" fmla="*/ 215947 h 292371"/>
              <a:gd name="connsiteX2" fmla="*/ 46 w 35276"/>
              <a:gd name="connsiteY2" fmla="*/ 292147 h 292371"/>
              <a:gd name="connsiteX3" fmla="*/ 22271 w 35276"/>
              <a:gd name="connsiteY3" fmla="*/ 196897 h 292371"/>
              <a:gd name="connsiteX4" fmla="*/ 34971 w 35276"/>
              <a:gd name="connsiteY4" fmla="*/ 47 h 2923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5276" h="292371">
                <a:moveTo>
                  <a:pt x="34971" y="47"/>
                </a:moveTo>
                <a:cubicBezTo>
                  <a:pt x="36029" y="3222"/>
                  <a:pt x="34442" y="167264"/>
                  <a:pt x="28621" y="215947"/>
                </a:cubicBezTo>
                <a:cubicBezTo>
                  <a:pt x="22800" y="264630"/>
                  <a:pt x="1104" y="295322"/>
                  <a:pt x="46" y="292147"/>
                </a:cubicBezTo>
                <a:cubicBezTo>
                  <a:pt x="-1012" y="288972"/>
                  <a:pt x="16450" y="240818"/>
                  <a:pt x="22271" y="196897"/>
                </a:cubicBezTo>
                <a:cubicBezTo>
                  <a:pt x="28092" y="152976"/>
                  <a:pt x="33913" y="-3128"/>
                  <a:pt x="34971" y="47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22" name="フリーフォーム 2021">
            <a:extLst>
              <a:ext uri="{FF2B5EF4-FFF2-40B4-BE49-F238E27FC236}">
                <a16:creationId xmlns:a16="http://schemas.microsoft.com/office/drawing/2014/main" id="{6B9D9904-093A-680E-E444-AEF7FDD2CFE4}"/>
              </a:ext>
            </a:extLst>
          </p:cNvPr>
          <p:cNvSpPr/>
          <p:nvPr/>
        </p:nvSpPr>
        <p:spPr>
          <a:xfrm>
            <a:off x="2450905" y="12190584"/>
            <a:ext cx="62056" cy="168668"/>
          </a:xfrm>
          <a:custGeom>
            <a:avLst/>
            <a:gdLst>
              <a:gd name="connsiteX0" fmla="*/ 60520 w 62056"/>
              <a:gd name="connsiteY0" fmla="*/ 1416 h 168668"/>
              <a:gd name="connsiteX1" fmla="*/ 195 w 62056"/>
              <a:gd name="connsiteY1" fmla="*/ 166516 h 168668"/>
              <a:gd name="connsiteX2" fmla="*/ 41470 w 62056"/>
              <a:gd name="connsiteY2" fmla="*/ 90316 h 168668"/>
              <a:gd name="connsiteX3" fmla="*/ 60520 w 62056"/>
              <a:gd name="connsiteY3" fmla="*/ 1416 h 1686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2056" h="168668">
                <a:moveTo>
                  <a:pt x="60520" y="1416"/>
                </a:moveTo>
                <a:cubicBezTo>
                  <a:pt x="53641" y="14116"/>
                  <a:pt x="3370" y="151699"/>
                  <a:pt x="195" y="166516"/>
                </a:cubicBezTo>
                <a:cubicBezTo>
                  <a:pt x="-2980" y="181333"/>
                  <a:pt x="33533" y="115716"/>
                  <a:pt x="41470" y="90316"/>
                </a:cubicBezTo>
                <a:cubicBezTo>
                  <a:pt x="49407" y="64916"/>
                  <a:pt x="67399" y="-11284"/>
                  <a:pt x="60520" y="1416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23" name="フリーフォーム 2022">
            <a:extLst>
              <a:ext uri="{FF2B5EF4-FFF2-40B4-BE49-F238E27FC236}">
                <a16:creationId xmlns:a16="http://schemas.microsoft.com/office/drawing/2014/main" id="{37EAD2E5-8BEF-E735-C109-8BF0D5F7F4EF}"/>
              </a:ext>
            </a:extLst>
          </p:cNvPr>
          <p:cNvSpPr/>
          <p:nvPr/>
        </p:nvSpPr>
        <p:spPr>
          <a:xfrm>
            <a:off x="2527104" y="12195168"/>
            <a:ext cx="335151" cy="31907"/>
          </a:xfrm>
          <a:custGeom>
            <a:avLst/>
            <a:gdLst>
              <a:gd name="connsiteX0" fmla="*/ 196 w 335151"/>
              <a:gd name="connsiteY0" fmla="*/ 7 h 31907"/>
              <a:gd name="connsiteX1" fmla="*/ 174821 w 335151"/>
              <a:gd name="connsiteY1" fmla="*/ 28582 h 31907"/>
              <a:gd name="connsiteX2" fmla="*/ 333571 w 335151"/>
              <a:gd name="connsiteY2" fmla="*/ 15882 h 31907"/>
              <a:gd name="connsiteX3" fmla="*/ 260546 w 335151"/>
              <a:gd name="connsiteY3" fmla="*/ 25407 h 31907"/>
              <a:gd name="connsiteX4" fmla="*/ 209746 w 335151"/>
              <a:gd name="connsiteY4" fmla="*/ 31757 h 31907"/>
              <a:gd name="connsiteX5" fmla="*/ 196 w 335151"/>
              <a:gd name="connsiteY5" fmla="*/ 7 h 319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5151" h="31907">
                <a:moveTo>
                  <a:pt x="196" y="7"/>
                </a:moveTo>
                <a:cubicBezTo>
                  <a:pt x="-5625" y="-522"/>
                  <a:pt x="119259" y="25936"/>
                  <a:pt x="174821" y="28582"/>
                </a:cubicBezTo>
                <a:cubicBezTo>
                  <a:pt x="230383" y="31228"/>
                  <a:pt x="319284" y="16411"/>
                  <a:pt x="333571" y="15882"/>
                </a:cubicBezTo>
                <a:cubicBezTo>
                  <a:pt x="347859" y="15353"/>
                  <a:pt x="260546" y="25407"/>
                  <a:pt x="260546" y="25407"/>
                </a:cubicBezTo>
                <a:cubicBezTo>
                  <a:pt x="239909" y="28053"/>
                  <a:pt x="247846" y="32815"/>
                  <a:pt x="209746" y="31757"/>
                </a:cubicBezTo>
                <a:cubicBezTo>
                  <a:pt x="171646" y="30699"/>
                  <a:pt x="6017" y="536"/>
                  <a:pt x="196" y="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24" name="フリーフォーム 2023">
            <a:extLst>
              <a:ext uri="{FF2B5EF4-FFF2-40B4-BE49-F238E27FC236}">
                <a16:creationId xmlns:a16="http://schemas.microsoft.com/office/drawing/2014/main" id="{47310146-88FF-CD5F-E439-0DBF79D5B4F1}"/>
              </a:ext>
            </a:extLst>
          </p:cNvPr>
          <p:cNvSpPr/>
          <p:nvPr/>
        </p:nvSpPr>
        <p:spPr>
          <a:xfrm>
            <a:off x="1479550" y="11464709"/>
            <a:ext cx="155648" cy="149470"/>
          </a:xfrm>
          <a:custGeom>
            <a:avLst/>
            <a:gdLst>
              <a:gd name="connsiteX0" fmla="*/ 0 w 155648"/>
              <a:gd name="connsiteY0" fmla="*/ 149441 h 149470"/>
              <a:gd name="connsiteX1" fmla="*/ 73025 w 155648"/>
              <a:gd name="connsiteY1" fmla="*/ 63716 h 149470"/>
              <a:gd name="connsiteX2" fmla="*/ 155575 w 155648"/>
              <a:gd name="connsiteY2" fmla="*/ 216 h 149470"/>
              <a:gd name="connsiteX3" fmla="*/ 88900 w 155648"/>
              <a:gd name="connsiteY3" fmla="*/ 41491 h 149470"/>
              <a:gd name="connsiteX4" fmla="*/ 73025 w 155648"/>
              <a:gd name="connsiteY4" fmla="*/ 54191 h 149470"/>
              <a:gd name="connsiteX5" fmla="*/ 0 w 155648"/>
              <a:gd name="connsiteY5" fmla="*/ 149441 h 1494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5648" h="149470">
                <a:moveTo>
                  <a:pt x="0" y="149441"/>
                </a:moveTo>
                <a:cubicBezTo>
                  <a:pt x="0" y="151028"/>
                  <a:pt x="47096" y="88587"/>
                  <a:pt x="73025" y="63716"/>
                </a:cubicBezTo>
                <a:cubicBezTo>
                  <a:pt x="98954" y="38845"/>
                  <a:pt x="152929" y="3920"/>
                  <a:pt x="155575" y="216"/>
                </a:cubicBezTo>
                <a:cubicBezTo>
                  <a:pt x="158221" y="-3488"/>
                  <a:pt x="88900" y="41491"/>
                  <a:pt x="88900" y="41491"/>
                </a:cubicBezTo>
                <a:cubicBezTo>
                  <a:pt x="75142" y="50487"/>
                  <a:pt x="85725" y="41491"/>
                  <a:pt x="73025" y="54191"/>
                </a:cubicBezTo>
                <a:cubicBezTo>
                  <a:pt x="60325" y="66891"/>
                  <a:pt x="0" y="147854"/>
                  <a:pt x="0" y="14944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25" name="フリーフォーム 2024">
            <a:extLst>
              <a:ext uri="{FF2B5EF4-FFF2-40B4-BE49-F238E27FC236}">
                <a16:creationId xmlns:a16="http://schemas.microsoft.com/office/drawing/2014/main" id="{DD6B6E47-8DE7-E4C4-D393-1A8EBFEDFFD8}"/>
              </a:ext>
            </a:extLst>
          </p:cNvPr>
          <p:cNvSpPr/>
          <p:nvPr/>
        </p:nvSpPr>
        <p:spPr>
          <a:xfrm>
            <a:off x="1606055" y="11433033"/>
            <a:ext cx="499770" cy="186477"/>
          </a:xfrm>
          <a:custGeom>
            <a:avLst/>
            <a:gdLst>
              <a:gd name="connsiteX0" fmla="*/ 495 w 499770"/>
              <a:gd name="connsiteY0" fmla="*/ 35067 h 186477"/>
              <a:gd name="connsiteX1" fmla="*/ 175120 w 499770"/>
              <a:gd name="connsiteY1" fmla="*/ 142 h 186477"/>
              <a:gd name="connsiteX2" fmla="*/ 305295 w 499770"/>
              <a:gd name="connsiteY2" fmla="*/ 50942 h 186477"/>
              <a:gd name="connsiteX3" fmla="*/ 292595 w 499770"/>
              <a:gd name="connsiteY3" fmla="*/ 35067 h 186477"/>
              <a:gd name="connsiteX4" fmla="*/ 489445 w 499770"/>
              <a:gd name="connsiteY4" fmla="*/ 181117 h 186477"/>
              <a:gd name="connsiteX5" fmla="*/ 457695 w 499770"/>
              <a:gd name="connsiteY5" fmla="*/ 146192 h 186477"/>
              <a:gd name="connsiteX6" fmla="*/ 333870 w 499770"/>
              <a:gd name="connsiteY6" fmla="*/ 63642 h 186477"/>
              <a:gd name="connsiteX7" fmla="*/ 270370 w 499770"/>
              <a:gd name="connsiteY7" fmla="*/ 16017 h 186477"/>
              <a:gd name="connsiteX8" fmla="*/ 127495 w 499770"/>
              <a:gd name="connsiteY8" fmla="*/ 16017 h 186477"/>
              <a:gd name="connsiteX9" fmla="*/ 495 w 499770"/>
              <a:gd name="connsiteY9" fmla="*/ 35067 h 1864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99770" h="186477">
                <a:moveTo>
                  <a:pt x="495" y="35067"/>
                </a:moveTo>
                <a:cubicBezTo>
                  <a:pt x="8432" y="32421"/>
                  <a:pt x="124320" y="-2504"/>
                  <a:pt x="175120" y="142"/>
                </a:cubicBezTo>
                <a:cubicBezTo>
                  <a:pt x="225920" y="2788"/>
                  <a:pt x="305295" y="50942"/>
                  <a:pt x="305295" y="50942"/>
                </a:cubicBezTo>
                <a:cubicBezTo>
                  <a:pt x="324874" y="56763"/>
                  <a:pt x="261903" y="13371"/>
                  <a:pt x="292595" y="35067"/>
                </a:cubicBezTo>
                <a:cubicBezTo>
                  <a:pt x="323287" y="56763"/>
                  <a:pt x="489445" y="181117"/>
                  <a:pt x="489445" y="181117"/>
                </a:cubicBezTo>
                <a:cubicBezTo>
                  <a:pt x="516962" y="199638"/>
                  <a:pt x="483624" y="165771"/>
                  <a:pt x="457695" y="146192"/>
                </a:cubicBezTo>
                <a:cubicBezTo>
                  <a:pt x="431766" y="126613"/>
                  <a:pt x="365091" y="85338"/>
                  <a:pt x="333870" y="63642"/>
                </a:cubicBezTo>
                <a:cubicBezTo>
                  <a:pt x="302649" y="41946"/>
                  <a:pt x="304766" y="23954"/>
                  <a:pt x="270370" y="16017"/>
                </a:cubicBezTo>
                <a:cubicBezTo>
                  <a:pt x="235974" y="8080"/>
                  <a:pt x="173003" y="10725"/>
                  <a:pt x="127495" y="16017"/>
                </a:cubicBezTo>
                <a:cubicBezTo>
                  <a:pt x="81987" y="21309"/>
                  <a:pt x="-7442" y="37713"/>
                  <a:pt x="495" y="3506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26" name="フリーフォーム 2025">
            <a:extLst>
              <a:ext uri="{FF2B5EF4-FFF2-40B4-BE49-F238E27FC236}">
                <a16:creationId xmlns:a16="http://schemas.microsoft.com/office/drawing/2014/main" id="{792C50A7-A303-6D9B-5D09-96A6BE257291}"/>
              </a:ext>
            </a:extLst>
          </p:cNvPr>
          <p:cNvSpPr/>
          <p:nvPr/>
        </p:nvSpPr>
        <p:spPr>
          <a:xfrm>
            <a:off x="2131749" y="11610960"/>
            <a:ext cx="214788" cy="648531"/>
          </a:xfrm>
          <a:custGeom>
            <a:avLst/>
            <a:gdLst>
              <a:gd name="connsiteX0" fmla="*/ 1851 w 214788"/>
              <a:gd name="connsiteY0" fmla="*/ 3190 h 648531"/>
              <a:gd name="connsiteX1" fmla="*/ 65351 w 214788"/>
              <a:gd name="connsiteY1" fmla="*/ 114315 h 648531"/>
              <a:gd name="connsiteX2" fmla="*/ 122501 w 214788"/>
              <a:gd name="connsiteY2" fmla="*/ 203215 h 648531"/>
              <a:gd name="connsiteX3" fmla="*/ 163776 w 214788"/>
              <a:gd name="connsiteY3" fmla="*/ 314340 h 648531"/>
              <a:gd name="connsiteX4" fmla="*/ 163776 w 214788"/>
              <a:gd name="connsiteY4" fmla="*/ 276240 h 648531"/>
              <a:gd name="connsiteX5" fmla="*/ 198701 w 214788"/>
              <a:gd name="connsiteY5" fmla="*/ 406415 h 648531"/>
              <a:gd name="connsiteX6" fmla="*/ 205051 w 214788"/>
              <a:gd name="connsiteY6" fmla="*/ 374665 h 648531"/>
              <a:gd name="connsiteX7" fmla="*/ 214576 w 214788"/>
              <a:gd name="connsiteY7" fmla="*/ 577865 h 648531"/>
              <a:gd name="connsiteX8" fmla="*/ 211401 w 214788"/>
              <a:gd name="connsiteY8" fmla="*/ 647715 h 648531"/>
              <a:gd name="connsiteX9" fmla="*/ 208226 w 214788"/>
              <a:gd name="connsiteY9" fmla="*/ 593740 h 648531"/>
              <a:gd name="connsiteX10" fmla="*/ 170126 w 214788"/>
              <a:gd name="connsiteY10" fmla="*/ 311165 h 648531"/>
              <a:gd name="connsiteX11" fmla="*/ 141551 w 214788"/>
              <a:gd name="connsiteY11" fmla="*/ 247665 h 648531"/>
              <a:gd name="connsiteX12" fmla="*/ 1851 w 214788"/>
              <a:gd name="connsiteY12" fmla="*/ 3190 h 6485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214788" h="648531">
                <a:moveTo>
                  <a:pt x="1851" y="3190"/>
                </a:moveTo>
                <a:cubicBezTo>
                  <a:pt x="-10849" y="-19035"/>
                  <a:pt x="45243" y="80978"/>
                  <a:pt x="65351" y="114315"/>
                </a:cubicBezTo>
                <a:cubicBezTo>
                  <a:pt x="85459" y="147653"/>
                  <a:pt x="106097" y="169877"/>
                  <a:pt x="122501" y="203215"/>
                </a:cubicBezTo>
                <a:cubicBezTo>
                  <a:pt x="138905" y="236553"/>
                  <a:pt x="156897" y="302169"/>
                  <a:pt x="163776" y="314340"/>
                </a:cubicBezTo>
                <a:cubicBezTo>
                  <a:pt x="170655" y="326511"/>
                  <a:pt x="157955" y="260894"/>
                  <a:pt x="163776" y="276240"/>
                </a:cubicBezTo>
                <a:cubicBezTo>
                  <a:pt x="169597" y="291586"/>
                  <a:pt x="191822" y="390011"/>
                  <a:pt x="198701" y="406415"/>
                </a:cubicBezTo>
                <a:cubicBezTo>
                  <a:pt x="205580" y="422819"/>
                  <a:pt x="202405" y="346090"/>
                  <a:pt x="205051" y="374665"/>
                </a:cubicBezTo>
                <a:cubicBezTo>
                  <a:pt x="207697" y="403240"/>
                  <a:pt x="213518" y="532357"/>
                  <a:pt x="214576" y="577865"/>
                </a:cubicBezTo>
                <a:cubicBezTo>
                  <a:pt x="215634" y="623373"/>
                  <a:pt x="212459" y="645069"/>
                  <a:pt x="211401" y="647715"/>
                </a:cubicBezTo>
                <a:cubicBezTo>
                  <a:pt x="210343" y="650361"/>
                  <a:pt x="215105" y="649832"/>
                  <a:pt x="208226" y="593740"/>
                </a:cubicBezTo>
                <a:cubicBezTo>
                  <a:pt x="201347" y="537648"/>
                  <a:pt x="181239" y="368844"/>
                  <a:pt x="170126" y="311165"/>
                </a:cubicBezTo>
                <a:cubicBezTo>
                  <a:pt x="159013" y="253486"/>
                  <a:pt x="166951" y="296348"/>
                  <a:pt x="141551" y="247665"/>
                </a:cubicBezTo>
                <a:cubicBezTo>
                  <a:pt x="116151" y="198982"/>
                  <a:pt x="14551" y="25415"/>
                  <a:pt x="1851" y="319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27" name="フリーフォーム 2026">
            <a:extLst>
              <a:ext uri="{FF2B5EF4-FFF2-40B4-BE49-F238E27FC236}">
                <a16:creationId xmlns:a16="http://schemas.microsoft.com/office/drawing/2014/main" id="{41FD42D7-0E3C-7FE7-077A-8AE443AE40F0}"/>
              </a:ext>
            </a:extLst>
          </p:cNvPr>
          <p:cNvSpPr/>
          <p:nvPr/>
        </p:nvSpPr>
        <p:spPr>
          <a:xfrm>
            <a:off x="2117701" y="11620427"/>
            <a:ext cx="130418" cy="213021"/>
          </a:xfrm>
          <a:custGeom>
            <a:avLst/>
            <a:gdLst>
              <a:gd name="connsiteX0" fmla="*/ 24 w 130418"/>
              <a:gd name="connsiteY0" fmla="*/ 73 h 213021"/>
              <a:gd name="connsiteX1" fmla="*/ 95274 w 130418"/>
              <a:gd name="connsiteY1" fmla="*/ 133423 h 213021"/>
              <a:gd name="connsiteX2" fmla="*/ 130199 w 130418"/>
              <a:gd name="connsiteY2" fmla="*/ 212798 h 213021"/>
              <a:gd name="connsiteX3" fmla="*/ 104799 w 130418"/>
              <a:gd name="connsiteY3" fmla="*/ 152473 h 213021"/>
              <a:gd name="connsiteX4" fmla="*/ 24 w 130418"/>
              <a:gd name="connsiteY4" fmla="*/ 73 h 2130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0418" h="213021">
                <a:moveTo>
                  <a:pt x="24" y="73"/>
                </a:moveTo>
                <a:cubicBezTo>
                  <a:pt x="-1563" y="-3102"/>
                  <a:pt x="73578" y="97969"/>
                  <a:pt x="95274" y="133423"/>
                </a:cubicBezTo>
                <a:cubicBezTo>
                  <a:pt x="116970" y="168877"/>
                  <a:pt x="128612" y="209623"/>
                  <a:pt x="130199" y="212798"/>
                </a:cubicBezTo>
                <a:cubicBezTo>
                  <a:pt x="131786" y="215973"/>
                  <a:pt x="124907" y="184752"/>
                  <a:pt x="104799" y="152473"/>
                </a:cubicBezTo>
                <a:cubicBezTo>
                  <a:pt x="84691" y="120194"/>
                  <a:pt x="1611" y="3248"/>
                  <a:pt x="24" y="7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28" name="フリーフォーム 2027">
            <a:extLst>
              <a:ext uri="{FF2B5EF4-FFF2-40B4-BE49-F238E27FC236}">
                <a16:creationId xmlns:a16="http://schemas.microsoft.com/office/drawing/2014/main" id="{5019AA7B-97A7-6BD4-9285-D1C45CD2C55B}"/>
              </a:ext>
            </a:extLst>
          </p:cNvPr>
          <p:cNvSpPr/>
          <p:nvPr/>
        </p:nvSpPr>
        <p:spPr>
          <a:xfrm>
            <a:off x="1596814" y="11456493"/>
            <a:ext cx="499485" cy="167276"/>
          </a:xfrm>
          <a:custGeom>
            <a:avLst/>
            <a:gdLst>
              <a:gd name="connsiteX0" fmla="*/ 211 w 499485"/>
              <a:gd name="connsiteY0" fmla="*/ 37007 h 167276"/>
              <a:gd name="connsiteX1" fmla="*/ 231986 w 499485"/>
              <a:gd name="connsiteY1" fmla="*/ 14782 h 167276"/>
              <a:gd name="connsiteX2" fmla="*/ 212936 w 499485"/>
              <a:gd name="connsiteY2" fmla="*/ 2082 h 167276"/>
              <a:gd name="connsiteX3" fmla="*/ 349461 w 499485"/>
              <a:gd name="connsiteY3" fmla="*/ 59232 h 167276"/>
              <a:gd name="connsiteX4" fmla="*/ 320886 w 499485"/>
              <a:gd name="connsiteY4" fmla="*/ 46532 h 167276"/>
              <a:gd name="connsiteX5" fmla="*/ 400261 w 499485"/>
              <a:gd name="connsiteY5" fmla="*/ 97332 h 167276"/>
              <a:gd name="connsiteX6" fmla="*/ 498686 w 499485"/>
              <a:gd name="connsiteY6" fmla="*/ 167182 h 167276"/>
              <a:gd name="connsiteX7" fmla="*/ 435186 w 499485"/>
              <a:gd name="connsiteY7" fmla="*/ 110032 h 167276"/>
              <a:gd name="connsiteX8" fmla="*/ 241511 w 499485"/>
              <a:gd name="connsiteY8" fmla="*/ 14782 h 167276"/>
              <a:gd name="connsiteX9" fmla="*/ 190711 w 499485"/>
              <a:gd name="connsiteY9" fmla="*/ 5257 h 167276"/>
              <a:gd name="connsiteX10" fmla="*/ 211 w 499485"/>
              <a:gd name="connsiteY10" fmla="*/ 37007 h 1672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499485" h="167276">
                <a:moveTo>
                  <a:pt x="211" y="37007"/>
                </a:moveTo>
                <a:cubicBezTo>
                  <a:pt x="7090" y="38594"/>
                  <a:pt x="231986" y="14782"/>
                  <a:pt x="231986" y="14782"/>
                </a:cubicBezTo>
                <a:cubicBezTo>
                  <a:pt x="267440" y="8961"/>
                  <a:pt x="193357" y="-5326"/>
                  <a:pt x="212936" y="2082"/>
                </a:cubicBezTo>
                <a:cubicBezTo>
                  <a:pt x="232515" y="9490"/>
                  <a:pt x="331469" y="51824"/>
                  <a:pt x="349461" y="59232"/>
                </a:cubicBezTo>
                <a:cubicBezTo>
                  <a:pt x="367453" y="66640"/>
                  <a:pt x="312419" y="40182"/>
                  <a:pt x="320886" y="46532"/>
                </a:cubicBezTo>
                <a:cubicBezTo>
                  <a:pt x="329353" y="52882"/>
                  <a:pt x="370628" y="77224"/>
                  <a:pt x="400261" y="97332"/>
                </a:cubicBezTo>
                <a:cubicBezTo>
                  <a:pt x="429894" y="117440"/>
                  <a:pt x="492865" y="165065"/>
                  <a:pt x="498686" y="167182"/>
                </a:cubicBezTo>
                <a:cubicBezTo>
                  <a:pt x="504507" y="169299"/>
                  <a:pt x="478048" y="135432"/>
                  <a:pt x="435186" y="110032"/>
                </a:cubicBezTo>
                <a:cubicBezTo>
                  <a:pt x="392324" y="84632"/>
                  <a:pt x="282257" y="32244"/>
                  <a:pt x="241511" y="14782"/>
                </a:cubicBezTo>
                <a:cubicBezTo>
                  <a:pt x="200765" y="-2681"/>
                  <a:pt x="225107" y="2611"/>
                  <a:pt x="190711" y="5257"/>
                </a:cubicBezTo>
                <a:cubicBezTo>
                  <a:pt x="156315" y="7903"/>
                  <a:pt x="-6668" y="35420"/>
                  <a:pt x="211" y="3700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29" name="フリーフォーム 2028">
            <a:extLst>
              <a:ext uri="{FF2B5EF4-FFF2-40B4-BE49-F238E27FC236}">
                <a16:creationId xmlns:a16="http://schemas.microsoft.com/office/drawing/2014/main" id="{3FE42EF4-2C8E-6DEF-3E16-F83D9EEE1D86}"/>
              </a:ext>
            </a:extLst>
          </p:cNvPr>
          <p:cNvSpPr/>
          <p:nvPr/>
        </p:nvSpPr>
        <p:spPr>
          <a:xfrm>
            <a:off x="2129999" y="11663933"/>
            <a:ext cx="185057" cy="545784"/>
          </a:xfrm>
          <a:custGeom>
            <a:avLst/>
            <a:gdLst>
              <a:gd name="connsiteX0" fmla="*/ 426 w 185057"/>
              <a:gd name="connsiteY0" fmla="*/ 1017 h 545784"/>
              <a:gd name="connsiteX1" fmla="*/ 92501 w 185057"/>
              <a:gd name="connsiteY1" fmla="*/ 172467 h 545784"/>
              <a:gd name="connsiteX2" fmla="*/ 124251 w 185057"/>
              <a:gd name="connsiteY2" fmla="*/ 274067 h 545784"/>
              <a:gd name="connsiteX3" fmla="*/ 127426 w 185057"/>
              <a:gd name="connsiteY3" fmla="*/ 235967 h 545784"/>
              <a:gd name="connsiteX4" fmla="*/ 171876 w 185057"/>
              <a:gd name="connsiteY4" fmla="*/ 369317 h 545784"/>
              <a:gd name="connsiteX5" fmla="*/ 162351 w 185057"/>
              <a:gd name="connsiteY5" fmla="*/ 340742 h 545784"/>
              <a:gd name="connsiteX6" fmla="*/ 181401 w 185057"/>
              <a:gd name="connsiteY6" fmla="*/ 439167 h 545784"/>
              <a:gd name="connsiteX7" fmla="*/ 184576 w 185057"/>
              <a:gd name="connsiteY7" fmla="*/ 543942 h 545784"/>
              <a:gd name="connsiteX8" fmla="*/ 175051 w 185057"/>
              <a:gd name="connsiteY8" fmla="*/ 486792 h 545784"/>
              <a:gd name="connsiteX9" fmla="*/ 133776 w 185057"/>
              <a:gd name="connsiteY9" fmla="*/ 258192 h 545784"/>
              <a:gd name="connsiteX10" fmla="*/ 426 w 185057"/>
              <a:gd name="connsiteY10" fmla="*/ 1017 h 5457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85057" h="545784">
                <a:moveTo>
                  <a:pt x="426" y="1017"/>
                </a:moveTo>
                <a:cubicBezTo>
                  <a:pt x="-6453" y="-13271"/>
                  <a:pt x="71863" y="126959"/>
                  <a:pt x="92501" y="172467"/>
                </a:cubicBezTo>
                <a:cubicBezTo>
                  <a:pt x="113139" y="217975"/>
                  <a:pt x="118430" y="263484"/>
                  <a:pt x="124251" y="274067"/>
                </a:cubicBezTo>
                <a:cubicBezTo>
                  <a:pt x="130072" y="284650"/>
                  <a:pt x="119489" y="220092"/>
                  <a:pt x="127426" y="235967"/>
                </a:cubicBezTo>
                <a:cubicBezTo>
                  <a:pt x="135363" y="251842"/>
                  <a:pt x="171876" y="369317"/>
                  <a:pt x="171876" y="369317"/>
                </a:cubicBezTo>
                <a:cubicBezTo>
                  <a:pt x="177697" y="386779"/>
                  <a:pt x="160764" y="329100"/>
                  <a:pt x="162351" y="340742"/>
                </a:cubicBezTo>
                <a:cubicBezTo>
                  <a:pt x="163938" y="352384"/>
                  <a:pt x="177697" y="405300"/>
                  <a:pt x="181401" y="439167"/>
                </a:cubicBezTo>
                <a:cubicBezTo>
                  <a:pt x="185105" y="473034"/>
                  <a:pt x="185634" y="536005"/>
                  <a:pt x="184576" y="543942"/>
                </a:cubicBezTo>
                <a:cubicBezTo>
                  <a:pt x="183518" y="551879"/>
                  <a:pt x="183518" y="534417"/>
                  <a:pt x="175051" y="486792"/>
                </a:cubicBezTo>
                <a:cubicBezTo>
                  <a:pt x="166584" y="439167"/>
                  <a:pt x="161822" y="333863"/>
                  <a:pt x="133776" y="258192"/>
                </a:cubicBezTo>
                <a:cubicBezTo>
                  <a:pt x="105730" y="182521"/>
                  <a:pt x="7305" y="15305"/>
                  <a:pt x="426" y="101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30" name="フリーフォーム 2029">
            <a:extLst>
              <a:ext uri="{FF2B5EF4-FFF2-40B4-BE49-F238E27FC236}">
                <a16:creationId xmlns:a16="http://schemas.microsoft.com/office/drawing/2014/main" id="{B289B72F-8DCA-03D6-3412-215DA54F8FE7}"/>
              </a:ext>
            </a:extLst>
          </p:cNvPr>
          <p:cNvSpPr/>
          <p:nvPr/>
        </p:nvSpPr>
        <p:spPr>
          <a:xfrm>
            <a:off x="1584927" y="11534359"/>
            <a:ext cx="550187" cy="1061313"/>
          </a:xfrm>
          <a:custGeom>
            <a:avLst/>
            <a:gdLst>
              <a:gd name="connsiteX0" fmla="*/ 2573 w 550187"/>
              <a:gd name="connsiteY0" fmla="*/ 3591 h 1061313"/>
              <a:gd name="connsiteX1" fmla="*/ 151798 w 550187"/>
              <a:gd name="connsiteY1" fmla="*/ 67091 h 1061313"/>
              <a:gd name="connsiteX2" fmla="*/ 301023 w 550187"/>
              <a:gd name="connsiteY2" fmla="*/ 187741 h 1061313"/>
              <a:gd name="connsiteX3" fmla="*/ 281973 w 550187"/>
              <a:gd name="connsiteY3" fmla="*/ 159166 h 1061313"/>
              <a:gd name="connsiteX4" fmla="*/ 415323 w 550187"/>
              <a:gd name="connsiteY4" fmla="*/ 416341 h 1061313"/>
              <a:gd name="connsiteX5" fmla="*/ 412148 w 550187"/>
              <a:gd name="connsiteY5" fmla="*/ 397291 h 1061313"/>
              <a:gd name="connsiteX6" fmla="*/ 488348 w 550187"/>
              <a:gd name="connsiteY6" fmla="*/ 527466 h 1061313"/>
              <a:gd name="connsiteX7" fmla="*/ 520098 w 550187"/>
              <a:gd name="connsiteY7" fmla="*/ 616366 h 1061313"/>
              <a:gd name="connsiteX8" fmla="*/ 520098 w 550187"/>
              <a:gd name="connsiteY8" fmla="*/ 606841 h 1061313"/>
              <a:gd name="connsiteX9" fmla="*/ 548673 w 550187"/>
              <a:gd name="connsiteY9" fmla="*/ 800516 h 1061313"/>
              <a:gd name="connsiteX10" fmla="*/ 545498 w 550187"/>
              <a:gd name="connsiteY10" fmla="*/ 803691 h 1061313"/>
              <a:gd name="connsiteX11" fmla="*/ 539148 w 550187"/>
              <a:gd name="connsiteY11" fmla="*/ 905291 h 1061313"/>
              <a:gd name="connsiteX12" fmla="*/ 539148 w 550187"/>
              <a:gd name="connsiteY12" fmla="*/ 898941 h 1061313"/>
              <a:gd name="connsiteX13" fmla="*/ 526448 w 550187"/>
              <a:gd name="connsiteY13" fmla="*/ 1060866 h 1061313"/>
              <a:gd name="connsiteX14" fmla="*/ 532798 w 550187"/>
              <a:gd name="connsiteY14" fmla="*/ 841791 h 1061313"/>
              <a:gd name="connsiteX15" fmla="*/ 475648 w 550187"/>
              <a:gd name="connsiteY15" fmla="*/ 498891 h 1061313"/>
              <a:gd name="connsiteX16" fmla="*/ 316898 w 550187"/>
              <a:gd name="connsiteY16" fmla="*/ 248066 h 1061313"/>
              <a:gd name="connsiteX17" fmla="*/ 281973 w 550187"/>
              <a:gd name="connsiteY17" fmla="*/ 171866 h 1061313"/>
              <a:gd name="connsiteX18" fmla="*/ 2573 w 550187"/>
              <a:gd name="connsiteY18" fmla="*/ 3591 h 10613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550187" h="1061313">
                <a:moveTo>
                  <a:pt x="2573" y="3591"/>
                </a:moveTo>
                <a:cubicBezTo>
                  <a:pt x="-19123" y="-13871"/>
                  <a:pt x="102056" y="36399"/>
                  <a:pt x="151798" y="67091"/>
                </a:cubicBezTo>
                <a:cubicBezTo>
                  <a:pt x="201540" y="97783"/>
                  <a:pt x="279327" y="172395"/>
                  <a:pt x="301023" y="187741"/>
                </a:cubicBezTo>
                <a:cubicBezTo>
                  <a:pt x="322719" y="203087"/>
                  <a:pt x="262923" y="121066"/>
                  <a:pt x="281973" y="159166"/>
                </a:cubicBezTo>
                <a:cubicBezTo>
                  <a:pt x="301023" y="197266"/>
                  <a:pt x="393627" y="376654"/>
                  <a:pt x="415323" y="416341"/>
                </a:cubicBezTo>
                <a:cubicBezTo>
                  <a:pt x="437019" y="456029"/>
                  <a:pt x="399977" y="378770"/>
                  <a:pt x="412148" y="397291"/>
                </a:cubicBezTo>
                <a:cubicBezTo>
                  <a:pt x="424319" y="415812"/>
                  <a:pt x="470356" y="490954"/>
                  <a:pt x="488348" y="527466"/>
                </a:cubicBezTo>
                <a:cubicBezTo>
                  <a:pt x="506340" y="563978"/>
                  <a:pt x="520098" y="616366"/>
                  <a:pt x="520098" y="616366"/>
                </a:cubicBezTo>
                <a:cubicBezTo>
                  <a:pt x="525390" y="629595"/>
                  <a:pt x="515336" y="576150"/>
                  <a:pt x="520098" y="606841"/>
                </a:cubicBezTo>
                <a:cubicBezTo>
                  <a:pt x="524860" y="637532"/>
                  <a:pt x="548673" y="800516"/>
                  <a:pt x="548673" y="800516"/>
                </a:cubicBezTo>
                <a:cubicBezTo>
                  <a:pt x="552906" y="833324"/>
                  <a:pt x="547085" y="786229"/>
                  <a:pt x="545498" y="803691"/>
                </a:cubicBezTo>
                <a:cubicBezTo>
                  <a:pt x="543911" y="821153"/>
                  <a:pt x="540206" y="889416"/>
                  <a:pt x="539148" y="905291"/>
                </a:cubicBezTo>
                <a:cubicBezTo>
                  <a:pt x="538090" y="921166"/>
                  <a:pt x="541265" y="873012"/>
                  <a:pt x="539148" y="898941"/>
                </a:cubicBezTo>
                <a:cubicBezTo>
                  <a:pt x="537031" y="924870"/>
                  <a:pt x="527506" y="1070391"/>
                  <a:pt x="526448" y="1060866"/>
                </a:cubicBezTo>
                <a:cubicBezTo>
                  <a:pt x="525390" y="1051341"/>
                  <a:pt x="541265" y="935453"/>
                  <a:pt x="532798" y="841791"/>
                </a:cubicBezTo>
                <a:cubicBezTo>
                  <a:pt x="524331" y="748129"/>
                  <a:pt x="511631" y="597845"/>
                  <a:pt x="475648" y="498891"/>
                </a:cubicBezTo>
                <a:cubicBezTo>
                  <a:pt x="439665" y="399937"/>
                  <a:pt x="349177" y="302570"/>
                  <a:pt x="316898" y="248066"/>
                </a:cubicBezTo>
                <a:cubicBezTo>
                  <a:pt x="284619" y="193562"/>
                  <a:pt x="330656" y="212612"/>
                  <a:pt x="281973" y="171866"/>
                </a:cubicBezTo>
                <a:cubicBezTo>
                  <a:pt x="233290" y="131120"/>
                  <a:pt x="24269" y="21053"/>
                  <a:pt x="2573" y="359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31" name="フリーフォーム 2030">
            <a:extLst>
              <a:ext uri="{FF2B5EF4-FFF2-40B4-BE49-F238E27FC236}">
                <a16:creationId xmlns:a16="http://schemas.microsoft.com/office/drawing/2014/main" id="{B2926155-7DC4-A150-7129-9F30609536D0}"/>
              </a:ext>
            </a:extLst>
          </p:cNvPr>
          <p:cNvSpPr/>
          <p:nvPr/>
        </p:nvSpPr>
        <p:spPr>
          <a:xfrm>
            <a:off x="1504950" y="11455292"/>
            <a:ext cx="190659" cy="162540"/>
          </a:xfrm>
          <a:custGeom>
            <a:avLst/>
            <a:gdLst>
              <a:gd name="connsiteX0" fmla="*/ 190500 w 190659"/>
              <a:gd name="connsiteY0" fmla="*/ 108 h 162540"/>
              <a:gd name="connsiteX1" fmla="*/ 66675 w 190659"/>
              <a:gd name="connsiteY1" fmla="*/ 85833 h 162540"/>
              <a:gd name="connsiteX2" fmla="*/ 38100 w 190659"/>
              <a:gd name="connsiteY2" fmla="*/ 130283 h 162540"/>
              <a:gd name="connsiteX3" fmla="*/ 0 w 190659"/>
              <a:gd name="connsiteY3" fmla="*/ 162033 h 162540"/>
              <a:gd name="connsiteX4" fmla="*/ 38100 w 190659"/>
              <a:gd name="connsiteY4" fmla="*/ 104883 h 162540"/>
              <a:gd name="connsiteX5" fmla="*/ 190500 w 190659"/>
              <a:gd name="connsiteY5" fmla="*/ 108 h 1625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0659" h="162540">
                <a:moveTo>
                  <a:pt x="190500" y="108"/>
                </a:moveTo>
                <a:cubicBezTo>
                  <a:pt x="195262" y="-3067"/>
                  <a:pt x="92075" y="64137"/>
                  <a:pt x="66675" y="85833"/>
                </a:cubicBezTo>
                <a:cubicBezTo>
                  <a:pt x="41275" y="107529"/>
                  <a:pt x="49212" y="117583"/>
                  <a:pt x="38100" y="130283"/>
                </a:cubicBezTo>
                <a:cubicBezTo>
                  <a:pt x="26988" y="142983"/>
                  <a:pt x="0" y="166266"/>
                  <a:pt x="0" y="162033"/>
                </a:cubicBezTo>
                <a:cubicBezTo>
                  <a:pt x="0" y="157800"/>
                  <a:pt x="4233" y="130283"/>
                  <a:pt x="38100" y="104883"/>
                </a:cubicBezTo>
                <a:cubicBezTo>
                  <a:pt x="71967" y="79483"/>
                  <a:pt x="185738" y="3283"/>
                  <a:pt x="190500" y="10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32" name="フリーフォーム 2031">
            <a:extLst>
              <a:ext uri="{FF2B5EF4-FFF2-40B4-BE49-F238E27FC236}">
                <a16:creationId xmlns:a16="http://schemas.microsoft.com/office/drawing/2014/main" id="{1D310918-60BF-AA1E-8DC7-C6843F9B63F7}"/>
              </a:ext>
            </a:extLst>
          </p:cNvPr>
          <p:cNvSpPr/>
          <p:nvPr/>
        </p:nvSpPr>
        <p:spPr>
          <a:xfrm>
            <a:off x="1524667" y="11463755"/>
            <a:ext cx="185033" cy="100576"/>
          </a:xfrm>
          <a:custGeom>
            <a:avLst/>
            <a:gdLst>
              <a:gd name="connsiteX0" fmla="*/ 183483 w 185033"/>
              <a:gd name="connsiteY0" fmla="*/ 1170 h 100576"/>
              <a:gd name="connsiteX1" fmla="*/ 2508 w 185033"/>
              <a:gd name="connsiteY1" fmla="*/ 99595 h 100576"/>
              <a:gd name="connsiteX2" fmla="*/ 85058 w 185033"/>
              <a:gd name="connsiteY2" fmla="*/ 48795 h 100576"/>
              <a:gd name="connsiteX3" fmla="*/ 183483 w 185033"/>
              <a:gd name="connsiteY3" fmla="*/ 1170 h 1005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5033" h="100576">
                <a:moveTo>
                  <a:pt x="183483" y="1170"/>
                </a:moveTo>
                <a:cubicBezTo>
                  <a:pt x="169725" y="9637"/>
                  <a:pt x="18912" y="91658"/>
                  <a:pt x="2508" y="99595"/>
                </a:cubicBezTo>
                <a:cubicBezTo>
                  <a:pt x="-13896" y="107533"/>
                  <a:pt x="54366" y="65199"/>
                  <a:pt x="85058" y="48795"/>
                </a:cubicBezTo>
                <a:cubicBezTo>
                  <a:pt x="115750" y="32391"/>
                  <a:pt x="197241" y="-7297"/>
                  <a:pt x="183483" y="117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33" name="フリーフォーム 2032">
            <a:extLst>
              <a:ext uri="{FF2B5EF4-FFF2-40B4-BE49-F238E27FC236}">
                <a16:creationId xmlns:a16="http://schemas.microsoft.com/office/drawing/2014/main" id="{E8BCD389-C34A-3383-A63C-F9C79654EE38}"/>
              </a:ext>
            </a:extLst>
          </p:cNvPr>
          <p:cNvSpPr/>
          <p:nvPr/>
        </p:nvSpPr>
        <p:spPr>
          <a:xfrm>
            <a:off x="1519341" y="11585653"/>
            <a:ext cx="574376" cy="1159431"/>
          </a:xfrm>
          <a:custGeom>
            <a:avLst/>
            <a:gdLst>
              <a:gd name="connsiteX0" fmla="*/ 1484 w 574376"/>
              <a:gd name="connsiteY0" fmla="*/ 3097 h 1159431"/>
              <a:gd name="connsiteX1" fmla="*/ 118959 w 574376"/>
              <a:gd name="connsiteY1" fmla="*/ 15797 h 1159431"/>
              <a:gd name="connsiteX2" fmla="*/ 277709 w 574376"/>
              <a:gd name="connsiteY2" fmla="*/ 117397 h 1159431"/>
              <a:gd name="connsiteX3" fmla="*/ 265009 w 574376"/>
              <a:gd name="connsiteY3" fmla="*/ 95172 h 1159431"/>
              <a:gd name="connsiteX4" fmla="*/ 401534 w 574376"/>
              <a:gd name="connsiteY4" fmla="*/ 276147 h 1159431"/>
              <a:gd name="connsiteX5" fmla="*/ 522184 w 574376"/>
              <a:gd name="connsiteY5" fmla="*/ 507922 h 1159431"/>
              <a:gd name="connsiteX6" fmla="*/ 509484 w 574376"/>
              <a:gd name="connsiteY6" fmla="*/ 488872 h 1159431"/>
              <a:gd name="connsiteX7" fmla="*/ 560284 w 574376"/>
              <a:gd name="connsiteY7" fmla="*/ 688897 h 1159431"/>
              <a:gd name="connsiteX8" fmla="*/ 566634 w 574376"/>
              <a:gd name="connsiteY8" fmla="*/ 866697 h 1159431"/>
              <a:gd name="connsiteX9" fmla="*/ 572984 w 574376"/>
              <a:gd name="connsiteY9" fmla="*/ 841297 h 1159431"/>
              <a:gd name="connsiteX10" fmla="*/ 569809 w 574376"/>
              <a:gd name="connsiteY10" fmla="*/ 980997 h 1159431"/>
              <a:gd name="connsiteX11" fmla="*/ 528534 w 574376"/>
              <a:gd name="connsiteY11" fmla="*/ 1158797 h 1159431"/>
              <a:gd name="connsiteX12" fmla="*/ 550759 w 574376"/>
              <a:gd name="connsiteY12" fmla="*/ 1025447 h 1159431"/>
              <a:gd name="connsiteX13" fmla="*/ 553934 w 574376"/>
              <a:gd name="connsiteY13" fmla="*/ 663497 h 1159431"/>
              <a:gd name="connsiteX14" fmla="*/ 445984 w 574376"/>
              <a:gd name="connsiteY14" fmla="*/ 352347 h 1159431"/>
              <a:gd name="connsiteX15" fmla="*/ 303109 w 574376"/>
              <a:gd name="connsiteY15" fmla="*/ 120572 h 1159431"/>
              <a:gd name="connsiteX16" fmla="*/ 201509 w 574376"/>
              <a:gd name="connsiteY16" fmla="*/ 44372 h 1159431"/>
              <a:gd name="connsiteX17" fmla="*/ 1484 w 574376"/>
              <a:gd name="connsiteY17" fmla="*/ 3097 h 11594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574376" h="1159431">
                <a:moveTo>
                  <a:pt x="1484" y="3097"/>
                </a:moveTo>
                <a:cubicBezTo>
                  <a:pt x="-12274" y="-1665"/>
                  <a:pt x="72922" y="-3253"/>
                  <a:pt x="118959" y="15797"/>
                </a:cubicBezTo>
                <a:cubicBezTo>
                  <a:pt x="164996" y="34847"/>
                  <a:pt x="253367" y="104168"/>
                  <a:pt x="277709" y="117397"/>
                </a:cubicBezTo>
                <a:cubicBezTo>
                  <a:pt x="302051" y="130626"/>
                  <a:pt x="244371" y="68714"/>
                  <a:pt x="265009" y="95172"/>
                </a:cubicBezTo>
                <a:cubicBezTo>
                  <a:pt x="285647" y="121630"/>
                  <a:pt x="358671" y="207355"/>
                  <a:pt x="401534" y="276147"/>
                </a:cubicBezTo>
                <a:cubicBezTo>
                  <a:pt x="444397" y="344939"/>
                  <a:pt x="504192" y="472468"/>
                  <a:pt x="522184" y="507922"/>
                </a:cubicBezTo>
                <a:cubicBezTo>
                  <a:pt x="540176" y="543376"/>
                  <a:pt x="503134" y="458710"/>
                  <a:pt x="509484" y="488872"/>
                </a:cubicBezTo>
                <a:cubicBezTo>
                  <a:pt x="515834" y="519034"/>
                  <a:pt x="550759" y="625926"/>
                  <a:pt x="560284" y="688897"/>
                </a:cubicBezTo>
                <a:cubicBezTo>
                  <a:pt x="569809" y="751868"/>
                  <a:pt x="564517" y="841297"/>
                  <a:pt x="566634" y="866697"/>
                </a:cubicBezTo>
                <a:cubicBezTo>
                  <a:pt x="568751" y="892097"/>
                  <a:pt x="572455" y="822247"/>
                  <a:pt x="572984" y="841297"/>
                </a:cubicBezTo>
                <a:cubicBezTo>
                  <a:pt x="573513" y="860347"/>
                  <a:pt x="577217" y="928080"/>
                  <a:pt x="569809" y="980997"/>
                </a:cubicBezTo>
                <a:cubicBezTo>
                  <a:pt x="562401" y="1033914"/>
                  <a:pt x="531709" y="1151389"/>
                  <a:pt x="528534" y="1158797"/>
                </a:cubicBezTo>
                <a:cubicBezTo>
                  <a:pt x="525359" y="1166205"/>
                  <a:pt x="546526" y="1107997"/>
                  <a:pt x="550759" y="1025447"/>
                </a:cubicBezTo>
                <a:cubicBezTo>
                  <a:pt x="554992" y="942897"/>
                  <a:pt x="571397" y="775680"/>
                  <a:pt x="553934" y="663497"/>
                </a:cubicBezTo>
                <a:cubicBezTo>
                  <a:pt x="536471" y="551314"/>
                  <a:pt x="487788" y="442834"/>
                  <a:pt x="445984" y="352347"/>
                </a:cubicBezTo>
                <a:cubicBezTo>
                  <a:pt x="404180" y="261860"/>
                  <a:pt x="343855" y="171901"/>
                  <a:pt x="303109" y="120572"/>
                </a:cubicBezTo>
                <a:cubicBezTo>
                  <a:pt x="262363" y="69243"/>
                  <a:pt x="245430" y="64480"/>
                  <a:pt x="201509" y="44372"/>
                </a:cubicBezTo>
                <a:cubicBezTo>
                  <a:pt x="157588" y="24264"/>
                  <a:pt x="15242" y="7859"/>
                  <a:pt x="1484" y="309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34" name="フリーフォーム 2033">
            <a:extLst>
              <a:ext uri="{FF2B5EF4-FFF2-40B4-BE49-F238E27FC236}">
                <a16:creationId xmlns:a16="http://schemas.microsoft.com/office/drawing/2014/main" id="{AB84D657-1C2B-5ADA-6E15-14DC76B3E0A3}"/>
              </a:ext>
            </a:extLst>
          </p:cNvPr>
          <p:cNvSpPr/>
          <p:nvPr/>
        </p:nvSpPr>
        <p:spPr>
          <a:xfrm>
            <a:off x="1431644" y="11490011"/>
            <a:ext cx="261026" cy="1281690"/>
          </a:xfrm>
          <a:custGeom>
            <a:avLst/>
            <a:gdLst>
              <a:gd name="connsiteX0" fmla="*/ 117756 w 261026"/>
              <a:gd name="connsiteY0" fmla="*/ 314 h 1281690"/>
              <a:gd name="connsiteX1" fmla="*/ 54256 w 261026"/>
              <a:gd name="connsiteY1" fmla="*/ 254314 h 1281690"/>
              <a:gd name="connsiteX2" fmla="*/ 35206 w 261026"/>
              <a:gd name="connsiteY2" fmla="*/ 495614 h 1281690"/>
              <a:gd name="connsiteX3" fmla="*/ 35206 w 261026"/>
              <a:gd name="connsiteY3" fmla="*/ 435289 h 1281690"/>
              <a:gd name="connsiteX4" fmla="*/ 54256 w 261026"/>
              <a:gd name="connsiteY4" fmla="*/ 698814 h 1281690"/>
              <a:gd name="connsiteX5" fmla="*/ 73306 w 261026"/>
              <a:gd name="connsiteY5" fmla="*/ 752789 h 1281690"/>
              <a:gd name="connsiteX6" fmla="*/ 70131 w 261026"/>
              <a:gd name="connsiteY6" fmla="*/ 679764 h 1281690"/>
              <a:gd name="connsiteX7" fmla="*/ 130456 w 261026"/>
              <a:gd name="connsiteY7" fmla="*/ 1003614 h 1281690"/>
              <a:gd name="connsiteX8" fmla="*/ 171731 w 261026"/>
              <a:gd name="connsiteY8" fmla="*/ 1121089 h 1281690"/>
              <a:gd name="connsiteX9" fmla="*/ 139981 w 261026"/>
              <a:gd name="connsiteY9" fmla="*/ 975039 h 1281690"/>
              <a:gd name="connsiteX10" fmla="*/ 260631 w 261026"/>
              <a:gd name="connsiteY10" fmla="*/ 1270314 h 1281690"/>
              <a:gd name="connsiteX11" fmla="*/ 174906 w 261026"/>
              <a:gd name="connsiteY11" fmla="*/ 1184589 h 1281690"/>
              <a:gd name="connsiteX12" fmla="*/ 70131 w 261026"/>
              <a:gd name="connsiteY12" fmla="*/ 848039 h 1281690"/>
              <a:gd name="connsiteX13" fmla="*/ 9806 w 261026"/>
              <a:gd name="connsiteY13" fmla="*/ 384489 h 1281690"/>
              <a:gd name="connsiteX14" fmla="*/ 281 w 261026"/>
              <a:gd name="connsiteY14" fmla="*/ 251139 h 1281690"/>
              <a:gd name="connsiteX15" fmla="*/ 3456 w 261026"/>
              <a:gd name="connsiteY15" fmla="*/ 282889 h 1281690"/>
              <a:gd name="connsiteX16" fmla="*/ 12981 w 261026"/>
              <a:gd name="connsiteY16" fmla="*/ 203514 h 1281690"/>
              <a:gd name="connsiteX17" fmla="*/ 117756 w 261026"/>
              <a:gd name="connsiteY17" fmla="*/ 314 h 12816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261026" h="1281690">
                <a:moveTo>
                  <a:pt x="117756" y="314"/>
                </a:moveTo>
                <a:cubicBezTo>
                  <a:pt x="124635" y="8781"/>
                  <a:pt x="68014" y="171764"/>
                  <a:pt x="54256" y="254314"/>
                </a:cubicBezTo>
                <a:cubicBezTo>
                  <a:pt x="40498" y="336864"/>
                  <a:pt x="38381" y="465451"/>
                  <a:pt x="35206" y="495614"/>
                </a:cubicBezTo>
                <a:cubicBezTo>
                  <a:pt x="32031" y="525777"/>
                  <a:pt x="32031" y="401422"/>
                  <a:pt x="35206" y="435289"/>
                </a:cubicBezTo>
                <a:cubicBezTo>
                  <a:pt x="38381" y="469156"/>
                  <a:pt x="47906" y="645897"/>
                  <a:pt x="54256" y="698814"/>
                </a:cubicBezTo>
                <a:cubicBezTo>
                  <a:pt x="60606" y="751731"/>
                  <a:pt x="70660" y="755964"/>
                  <a:pt x="73306" y="752789"/>
                </a:cubicBezTo>
                <a:cubicBezTo>
                  <a:pt x="75952" y="749614"/>
                  <a:pt x="60606" y="637960"/>
                  <a:pt x="70131" y="679764"/>
                </a:cubicBezTo>
                <a:cubicBezTo>
                  <a:pt x="79656" y="721568"/>
                  <a:pt x="113523" y="930060"/>
                  <a:pt x="130456" y="1003614"/>
                </a:cubicBezTo>
                <a:cubicBezTo>
                  <a:pt x="147389" y="1077168"/>
                  <a:pt x="170144" y="1125851"/>
                  <a:pt x="171731" y="1121089"/>
                </a:cubicBezTo>
                <a:cubicBezTo>
                  <a:pt x="173318" y="1116327"/>
                  <a:pt x="125164" y="950168"/>
                  <a:pt x="139981" y="975039"/>
                </a:cubicBezTo>
                <a:cubicBezTo>
                  <a:pt x="154798" y="999910"/>
                  <a:pt x="254810" y="1235389"/>
                  <a:pt x="260631" y="1270314"/>
                </a:cubicBezTo>
                <a:cubicBezTo>
                  <a:pt x="266452" y="1305239"/>
                  <a:pt x="206656" y="1254968"/>
                  <a:pt x="174906" y="1184589"/>
                </a:cubicBezTo>
                <a:cubicBezTo>
                  <a:pt x="143156" y="1114210"/>
                  <a:pt x="97648" y="981389"/>
                  <a:pt x="70131" y="848039"/>
                </a:cubicBezTo>
                <a:cubicBezTo>
                  <a:pt x="42614" y="714689"/>
                  <a:pt x="21448" y="483972"/>
                  <a:pt x="9806" y="384489"/>
                </a:cubicBezTo>
                <a:cubicBezTo>
                  <a:pt x="-1836" y="285006"/>
                  <a:pt x="1339" y="268072"/>
                  <a:pt x="281" y="251139"/>
                </a:cubicBezTo>
                <a:cubicBezTo>
                  <a:pt x="-777" y="234206"/>
                  <a:pt x="1339" y="290826"/>
                  <a:pt x="3456" y="282889"/>
                </a:cubicBezTo>
                <a:cubicBezTo>
                  <a:pt x="5573" y="274952"/>
                  <a:pt x="-2894" y="250081"/>
                  <a:pt x="12981" y="203514"/>
                </a:cubicBezTo>
                <a:cubicBezTo>
                  <a:pt x="28856" y="156947"/>
                  <a:pt x="110877" y="-8153"/>
                  <a:pt x="117756" y="31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35" name="フリーフォーム 2034">
            <a:extLst>
              <a:ext uri="{FF2B5EF4-FFF2-40B4-BE49-F238E27FC236}">
                <a16:creationId xmlns:a16="http://schemas.microsoft.com/office/drawing/2014/main" id="{45BE2BDF-2713-4E26-30B1-BDE46CE56D3D}"/>
              </a:ext>
            </a:extLst>
          </p:cNvPr>
          <p:cNvSpPr/>
          <p:nvPr/>
        </p:nvSpPr>
        <p:spPr>
          <a:xfrm>
            <a:off x="1585713" y="11619371"/>
            <a:ext cx="191987" cy="1111087"/>
          </a:xfrm>
          <a:custGeom>
            <a:avLst/>
            <a:gdLst>
              <a:gd name="connsiteX0" fmla="*/ 46237 w 191987"/>
              <a:gd name="connsiteY0" fmla="*/ 1129 h 1111087"/>
              <a:gd name="connsiteX1" fmla="*/ 27187 w 191987"/>
              <a:gd name="connsiteY1" fmla="*/ 217029 h 1111087"/>
              <a:gd name="connsiteX2" fmla="*/ 24012 w 191987"/>
              <a:gd name="connsiteY2" fmla="*/ 394829 h 1111087"/>
              <a:gd name="connsiteX3" fmla="*/ 58937 w 191987"/>
              <a:gd name="connsiteY3" fmla="*/ 620254 h 1111087"/>
              <a:gd name="connsiteX4" fmla="*/ 39887 w 191987"/>
              <a:gd name="connsiteY4" fmla="*/ 572629 h 1111087"/>
              <a:gd name="connsiteX5" fmla="*/ 106562 w 191987"/>
              <a:gd name="connsiteY5" fmla="*/ 858379 h 1111087"/>
              <a:gd name="connsiteX6" fmla="*/ 128787 w 191987"/>
              <a:gd name="connsiteY6" fmla="*/ 985379 h 1111087"/>
              <a:gd name="connsiteX7" fmla="*/ 166887 w 191987"/>
              <a:gd name="connsiteY7" fmla="*/ 1064754 h 1111087"/>
              <a:gd name="connsiteX8" fmla="*/ 170062 w 191987"/>
              <a:gd name="connsiteY8" fmla="*/ 1102854 h 1111087"/>
              <a:gd name="connsiteX9" fmla="*/ 81162 w 191987"/>
              <a:gd name="connsiteY9" fmla="*/ 1106029 h 1111087"/>
              <a:gd name="connsiteX10" fmla="*/ 189112 w 191987"/>
              <a:gd name="connsiteY10" fmla="*/ 1106029 h 1111087"/>
              <a:gd name="connsiteX11" fmla="*/ 151012 w 191987"/>
              <a:gd name="connsiteY11" fmla="*/ 1039354 h 1111087"/>
              <a:gd name="connsiteX12" fmla="*/ 46237 w 191987"/>
              <a:gd name="connsiteY12" fmla="*/ 515479 h 1111087"/>
              <a:gd name="connsiteX13" fmla="*/ 4962 w 191987"/>
              <a:gd name="connsiteY13" fmla="*/ 232904 h 1111087"/>
              <a:gd name="connsiteX14" fmla="*/ 4962 w 191987"/>
              <a:gd name="connsiteY14" fmla="*/ 315454 h 1111087"/>
              <a:gd name="connsiteX15" fmla="*/ 46237 w 191987"/>
              <a:gd name="connsiteY15" fmla="*/ 1129 h 11110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91987" h="1111087">
                <a:moveTo>
                  <a:pt x="46237" y="1129"/>
                </a:moveTo>
                <a:cubicBezTo>
                  <a:pt x="49941" y="-15275"/>
                  <a:pt x="30891" y="151412"/>
                  <a:pt x="27187" y="217029"/>
                </a:cubicBezTo>
                <a:cubicBezTo>
                  <a:pt x="23483" y="282646"/>
                  <a:pt x="18720" y="327625"/>
                  <a:pt x="24012" y="394829"/>
                </a:cubicBezTo>
                <a:cubicBezTo>
                  <a:pt x="29304" y="462033"/>
                  <a:pt x="56291" y="590621"/>
                  <a:pt x="58937" y="620254"/>
                </a:cubicBezTo>
                <a:cubicBezTo>
                  <a:pt x="61583" y="649887"/>
                  <a:pt x="31950" y="532942"/>
                  <a:pt x="39887" y="572629"/>
                </a:cubicBezTo>
                <a:cubicBezTo>
                  <a:pt x="47824" y="612316"/>
                  <a:pt x="91745" y="789587"/>
                  <a:pt x="106562" y="858379"/>
                </a:cubicBezTo>
                <a:cubicBezTo>
                  <a:pt x="121379" y="927171"/>
                  <a:pt x="118733" y="950983"/>
                  <a:pt x="128787" y="985379"/>
                </a:cubicBezTo>
                <a:cubicBezTo>
                  <a:pt x="138841" y="1019775"/>
                  <a:pt x="160008" y="1045175"/>
                  <a:pt x="166887" y="1064754"/>
                </a:cubicBezTo>
                <a:cubicBezTo>
                  <a:pt x="173766" y="1084333"/>
                  <a:pt x="184350" y="1095975"/>
                  <a:pt x="170062" y="1102854"/>
                </a:cubicBezTo>
                <a:cubicBezTo>
                  <a:pt x="155775" y="1109733"/>
                  <a:pt x="77987" y="1105500"/>
                  <a:pt x="81162" y="1106029"/>
                </a:cubicBezTo>
                <a:cubicBezTo>
                  <a:pt x="84337" y="1106558"/>
                  <a:pt x="177470" y="1117142"/>
                  <a:pt x="189112" y="1106029"/>
                </a:cubicBezTo>
                <a:cubicBezTo>
                  <a:pt x="200754" y="1094917"/>
                  <a:pt x="174825" y="1137779"/>
                  <a:pt x="151012" y="1039354"/>
                </a:cubicBezTo>
                <a:cubicBezTo>
                  <a:pt x="127200" y="940929"/>
                  <a:pt x="70579" y="649887"/>
                  <a:pt x="46237" y="515479"/>
                </a:cubicBezTo>
                <a:cubicBezTo>
                  <a:pt x="21895" y="381071"/>
                  <a:pt x="11841" y="266242"/>
                  <a:pt x="4962" y="232904"/>
                </a:cubicBezTo>
                <a:cubicBezTo>
                  <a:pt x="-1917" y="199566"/>
                  <a:pt x="-1388" y="349850"/>
                  <a:pt x="4962" y="315454"/>
                </a:cubicBezTo>
                <a:cubicBezTo>
                  <a:pt x="11312" y="281058"/>
                  <a:pt x="42533" y="17533"/>
                  <a:pt x="46237" y="112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36" name="フリーフォーム 2035">
            <a:extLst>
              <a:ext uri="{FF2B5EF4-FFF2-40B4-BE49-F238E27FC236}">
                <a16:creationId xmlns:a16="http://schemas.microsoft.com/office/drawing/2014/main" id="{66CB5113-CD19-6913-BA90-3A42837D4514}"/>
              </a:ext>
            </a:extLst>
          </p:cNvPr>
          <p:cNvSpPr/>
          <p:nvPr/>
        </p:nvSpPr>
        <p:spPr>
          <a:xfrm>
            <a:off x="1555027" y="11632958"/>
            <a:ext cx="19950" cy="311839"/>
          </a:xfrm>
          <a:custGeom>
            <a:avLst/>
            <a:gdLst>
              <a:gd name="connsiteX0" fmla="*/ 19773 w 19950"/>
              <a:gd name="connsiteY0" fmla="*/ 242 h 311839"/>
              <a:gd name="connsiteX1" fmla="*/ 10248 w 19950"/>
              <a:gd name="connsiteY1" fmla="*/ 203442 h 311839"/>
              <a:gd name="connsiteX2" fmla="*/ 10248 w 19950"/>
              <a:gd name="connsiteY2" fmla="*/ 311392 h 311839"/>
              <a:gd name="connsiteX3" fmla="*/ 723 w 19950"/>
              <a:gd name="connsiteY3" fmla="*/ 165342 h 311839"/>
              <a:gd name="connsiteX4" fmla="*/ 19773 w 19950"/>
              <a:gd name="connsiteY4" fmla="*/ 242 h 3118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9950" h="311839">
                <a:moveTo>
                  <a:pt x="19773" y="242"/>
                </a:moveTo>
                <a:cubicBezTo>
                  <a:pt x="21361" y="6592"/>
                  <a:pt x="11835" y="151584"/>
                  <a:pt x="10248" y="203442"/>
                </a:cubicBezTo>
                <a:cubicBezTo>
                  <a:pt x="8660" y="255300"/>
                  <a:pt x="11835" y="317742"/>
                  <a:pt x="10248" y="311392"/>
                </a:cubicBezTo>
                <a:cubicBezTo>
                  <a:pt x="8660" y="305042"/>
                  <a:pt x="-2981" y="216671"/>
                  <a:pt x="723" y="165342"/>
                </a:cubicBezTo>
                <a:cubicBezTo>
                  <a:pt x="4427" y="114013"/>
                  <a:pt x="18185" y="-6108"/>
                  <a:pt x="19773" y="24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37" name="フリーフォーム 2036">
            <a:extLst>
              <a:ext uri="{FF2B5EF4-FFF2-40B4-BE49-F238E27FC236}">
                <a16:creationId xmlns:a16="http://schemas.microsoft.com/office/drawing/2014/main" id="{CC03026B-2235-AB15-3B70-EF0C6C4E275A}"/>
              </a:ext>
            </a:extLst>
          </p:cNvPr>
          <p:cNvSpPr/>
          <p:nvPr/>
        </p:nvSpPr>
        <p:spPr>
          <a:xfrm>
            <a:off x="1527171" y="11947525"/>
            <a:ext cx="76230" cy="301625"/>
          </a:xfrm>
          <a:custGeom>
            <a:avLst/>
            <a:gdLst>
              <a:gd name="connsiteX0" fmla="*/ 4 w 76230"/>
              <a:gd name="connsiteY0" fmla="*/ 0 h 301625"/>
              <a:gd name="connsiteX1" fmla="*/ 53979 w 76230"/>
              <a:gd name="connsiteY1" fmla="*/ 158750 h 301625"/>
              <a:gd name="connsiteX2" fmla="*/ 76204 w 76230"/>
              <a:gd name="connsiteY2" fmla="*/ 301625 h 301625"/>
              <a:gd name="connsiteX3" fmla="*/ 57154 w 76230"/>
              <a:gd name="connsiteY3" fmla="*/ 158750 h 301625"/>
              <a:gd name="connsiteX4" fmla="*/ 4 w 76230"/>
              <a:gd name="connsiteY4" fmla="*/ 0 h 301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6230" h="301625">
                <a:moveTo>
                  <a:pt x="4" y="0"/>
                </a:moveTo>
                <a:cubicBezTo>
                  <a:pt x="-525" y="0"/>
                  <a:pt x="41279" y="108479"/>
                  <a:pt x="53979" y="158750"/>
                </a:cubicBezTo>
                <a:cubicBezTo>
                  <a:pt x="66679" y="209021"/>
                  <a:pt x="75675" y="301625"/>
                  <a:pt x="76204" y="301625"/>
                </a:cubicBezTo>
                <a:cubicBezTo>
                  <a:pt x="76733" y="301625"/>
                  <a:pt x="69325" y="208492"/>
                  <a:pt x="57154" y="158750"/>
                </a:cubicBezTo>
                <a:cubicBezTo>
                  <a:pt x="44983" y="109008"/>
                  <a:pt x="533" y="0"/>
                  <a:pt x="4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38" name="フリーフォーム 2037">
            <a:extLst>
              <a:ext uri="{FF2B5EF4-FFF2-40B4-BE49-F238E27FC236}">
                <a16:creationId xmlns:a16="http://schemas.microsoft.com/office/drawing/2014/main" id="{8D6D3CF8-48C2-0AC5-7575-386362ECC7DD}"/>
              </a:ext>
            </a:extLst>
          </p:cNvPr>
          <p:cNvSpPr/>
          <p:nvPr/>
        </p:nvSpPr>
        <p:spPr>
          <a:xfrm>
            <a:off x="1619250" y="12296775"/>
            <a:ext cx="47641" cy="209646"/>
          </a:xfrm>
          <a:custGeom>
            <a:avLst/>
            <a:gdLst>
              <a:gd name="connsiteX0" fmla="*/ 0 w 47641"/>
              <a:gd name="connsiteY0" fmla="*/ 0 h 209646"/>
              <a:gd name="connsiteX1" fmla="*/ 47625 w 47641"/>
              <a:gd name="connsiteY1" fmla="*/ 209550 h 209646"/>
              <a:gd name="connsiteX2" fmla="*/ 0 w 47641"/>
              <a:gd name="connsiteY2" fmla="*/ 0 h 2096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641" h="209646">
                <a:moveTo>
                  <a:pt x="0" y="0"/>
                </a:moveTo>
                <a:cubicBezTo>
                  <a:pt x="0" y="0"/>
                  <a:pt x="46567" y="204259"/>
                  <a:pt x="47625" y="209550"/>
                </a:cubicBezTo>
                <a:cubicBezTo>
                  <a:pt x="48683" y="214841"/>
                  <a:pt x="0" y="0"/>
                  <a:pt x="0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39" name="フリーフォーム 2038">
            <a:extLst>
              <a:ext uri="{FF2B5EF4-FFF2-40B4-BE49-F238E27FC236}">
                <a16:creationId xmlns:a16="http://schemas.microsoft.com/office/drawing/2014/main" id="{D5D2030C-A089-9310-4091-DC819188869D}"/>
              </a:ext>
            </a:extLst>
          </p:cNvPr>
          <p:cNvSpPr/>
          <p:nvPr/>
        </p:nvSpPr>
        <p:spPr>
          <a:xfrm>
            <a:off x="1612852" y="12296757"/>
            <a:ext cx="56449" cy="244523"/>
          </a:xfrm>
          <a:custGeom>
            <a:avLst/>
            <a:gdLst>
              <a:gd name="connsiteX0" fmla="*/ 48 w 56449"/>
              <a:gd name="connsiteY0" fmla="*/ 18 h 244523"/>
              <a:gd name="connsiteX1" fmla="*/ 44498 w 56449"/>
              <a:gd name="connsiteY1" fmla="*/ 142893 h 244523"/>
              <a:gd name="connsiteX2" fmla="*/ 50848 w 56449"/>
              <a:gd name="connsiteY2" fmla="*/ 244493 h 244523"/>
              <a:gd name="connsiteX3" fmla="*/ 54023 w 56449"/>
              <a:gd name="connsiteY3" fmla="*/ 152418 h 244523"/>
              <a:gd name="connsiteX4" fmla="*/ 48 w 56449"/>
              <a:gd name="connsiteY4" fmla="*/ 18 h 2445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6449" h="244523">
                <a:moveTo>
                  <a:pt x="48" y="18"/>
                </a:moveTo>
                <a:cubicBezTo>
                  <a:pt x="-1539" y="-1569"/>
                  <a:pt x="36031" y="102147"/>
                  <a:pt x="44498" y="142893"/>
                </a:cubicBezTo>
                <a:cubicBezTo>
                  <a:pt x="52965" y="183639"/>
                  <a:pt x="49261" y="242906"/>
                  <a:pt x="50848" y="244493"/>
                </a:cubicBezTo>
                <a:cubicBezTo>
                  <a:pt x="52435" y="246080"/>
                  <a:pt x="60373" y="185756"/>
                  <a:pt x="54023" y="152418"/>
                </a:cubicBezTo>
                <a:cubicBezTo>
                  <a:pt x="47673" y="119081"/>
                  <a:pt x="1635" y="1605"/>
                  <a:pt x="48" y="1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40" name="フリーフォーム 2039">
            <a:extLst>
              <a:ext uri="{FF2B5EF4-FFF2-40B4-BE49-F238E27FC236}">
                <a16:creationId xmlns:a16="http://schemas.microsoft.com/office/drawing/2014/main" id="{1334B1D7-88B1-EBED-EC06-FC101E75B2F8}"/>
              </a:ext>
            </a:extLst>
          </p:cNvPr>
          <p:cNvSpPr/>
          <p:nvPr/>
        </p:nvSpPr>
        <p:spPr>
          <a:xfrm>
            <a:off x="1513954" y="11718680"/>
            <a:ext cx="109664" cy="778780"/>
          </a:xfrm>
          <a:custGeom>
            <a:avLst/>
            <a:gdLst>
              <a:gd name="connsiteX0" fmla="*/ 10046 w 109664"/>
              <a:gd name="connsiteY0" fmla="*/ 245 h 778780"/>
              <a:gd name="connsiteX1" fmla="*/ 13221 w 109664"/>
              <a:gd name="connsiteY1" fmla="*/ 352670 h 778780"/>
              <a:gd name="connsiteX2" fmla="*/ 32271 w 109664"/>
              <a:gd name="connsiteY2" fmla="*/ 552695 h 778780"/>
              <a:gd name="connsiteX3" fmla="*/ 108471 w 109664"/>
              <a:gd name="connsiteY3" fmla="*/ 771770 h 778780"/>
              <a:gd name="connsiteX4" fmla="*/ 73546 w 109664"/>
              <a:gd name="connsiteY4" fmla="*/ 695570 h 778780"/>
              <a:gd name="connsiteX5" fmla="*/ 3696 w 109664"/>
              <a:gd name="connsiteY5" fmla="*/ 409820 h 778780"/>
              <a:gd name="connsiteX6" fmla="*/ 10046 w 109664"/>
              <a:gd name="connsiteY6" fmla="*/ 245 h 7787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09664" h="778780">
                <a:moveTo>
                  <a:pt x="10046" y="245"/>
                </a:moveTo>
                <a:cubicBezTo>
                  <a:pt x="11634" y="-9280"/>
                  <a:pt x="9517" y="260595"/>
                  <a:pt x="13221" y="352670"/>
                </a:cubicBezTo>
                <a:cubicBezTo>
                  <a:pt x="16925" y="444745"/>
                  <a:pt x="16396" y="482845"/>
                  <a:pt x="32271" y="552695"/>
                </a:cubicBezTo>
                <a:cubicBezTo>
                  <a:pt x="48146" y="622545"/>
                  <a:pt x="101592" y="747958"/>
                  <a:pt x="108471" y="771770"/>
                </a:cubicBezTo>
                <a:cubicBezTo>
                  <a:pt x="115350" y="795582"/>
                  <a:pt x="91008" y="755895"/>
                  <a:pt x="73546" y="695570"/>
                </a:cubicBezTo>
                <a:cubicBezTo>
                  <a:pt x="56084" y="635245"/>
                  <a:pt x="14279" y="527295"/>
                  <a:pt x="3696" y="409820"/>
                </a:cubicBezTo>
                <a:cubicBezTo>
                  <a:pt x="-6887" y="292345"/>
                  <a:pt x="8458" y="9770"/>
                  <a:pt x="10046" y="24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41" name="フリーフォーム 2040">
            <a:extLst>
              <a:ext uri="{FF2B5EF4-FFF2-40B4-BE49-F238E27FC236}">
                <a16:creationId xmlns:a16="http://schemas.microsoft.com/office/drawing/2014/main" id="{FC8EC53A-0B53-C570-FADB-71FB394660D5}"/>
              </a:ext>
            </a:extLst>
          </p:cNvPr>
          <p:cNvSpPr/>
          <p:nvPr/>
        </p:nvSpPr>
        <p:spPr>
          <a:xfrm>
            <a:off x="1624865" y="11748618"/>
            <a:ext cx="226880" cy="191538"/>
          </a:xfrm>
          <a:custGeom>
            <a:avLst/>
            <a:gdLst>
              <a:gd name="connsiteX0" fmla="*/ 222985 w 226880"/>
              <a:gd name="connsiteY0" fmla="*/ 2057 h 191538"/>
              <a:gd name="connsiteX1" fmla="*/ 149960 w 226880"/>
              <a:gd name="connsiteY1" fmla="*/ 11582 h 191538"/>
              <a:gd name="connsiteX2" fmla="*/ 83285 w 226880"/>
              <a:gd name="connsiteY2" fmla="*/ 14757 h 191538"/>
              <a:gd name="connsiteX3" fmla="*/ 26135 w 226880"/>
              <a:gd name="connsiteY3" fmla="*/ 68732 h 191538"/>
              <a:gd name="connsiteX4" fmla="*/ 45185 w 226880"/>
              <a:gd name="connsiteY4" fmla="*/ 49682 h 191538"/>
              <a:gd name="connsiteX5" fmla="*/ 16610 w 226880"/>
              <a:gd name="connsiteY5" fmla="*/ 132232 h 191538"/>
              <a:gd name="connsiteX6" fmla="*/ 735 w 226880"/>
              <a:gd name="connsiteY6" fmla="*/ 189382 h 191538"/>
              <a:gd name="connsiteX7" fmla="*/ 22960 w 226880"/>
              <a:gd name="connsiteY7" fmla="*/ 56032 h 191538"/>
              <a:gd name="connsiteX8" fmla="*/ 222985 w 226880"/>
              <a:gd name="connsiteY8" fmla="*/ 2057 h 1915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26880" h="191538">
                <a:moveTo>
                  <a:pt x="222985" y="2057"/>
                </a:moveTo>
                <a:cubicBezTo>
                  <a:pt x="244152" y="-5351"/>
                  <a:pt x="173243" y="9465"/>
                  <a:pt x="149960" y="11582"/>
                </a:cubicBezTo>
                <a:cubicBezTo>
                  <a:pt x="126677" y="13699"/>
                  <a:pt x="103922" y="5232"/>
                  <a:pt x="83285" y="14757"/>
                </a:cubicBezTo>
                <a:cubicBezTo>
                  <a:pt x="62648" y="24282"/>
                  <a:pt x="26135" y="68732"/>
                  <a:pt x="26135" y="68732"/>
                </a:cubicBezTo>
                <a:cubicBezTo>
                  <a:pt x="19785" y="74553"/>
                  <a:pt x="46772" y="39099"/>
                  <a:pt x="45185" y="49682"/>
                </a:cubicBezTo>
                <a:cubicBezTo>
                  <a:pt x="43597" y="60265"/>
                  <a:pt x="24018" y="108949"/>
                  <a:pt x="16610" y="132232"/>
                </a:cubicBezTo>
                <a:cubicBezTo>
                  <a:pt x="9202" y="155515"/>
                  <a:pt x="-323" y="202082"/>
                  <a:pt x="735" y="189382"/>
                </a:cubicBezTo>
                <a:cubicBezTo>
                  <a:pt x="1793" y="176682"/>
                  <a:pt x="-8261" y="84607"/>
                  <a:pt x="22960" y="56032"/>
                </a:cubicBezTo>
                <a:cubicBezTo>
                  <a:pt x="54181" y="27457"/>
                  <a:pt x="201818" y="9465"/>
                  <a:pt x="222985" y="205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42" name="フリーフォーム 2041">
            <a:extLst>
              <a:ext uri="{FF2B5EF4-FFF2-40B4-BE49-F238E27FC236}">
                <a16:creationId xmlns:a16="http://schemas.microsoft.com/office/drawing/2014/main" id="{00D1E58D-27D2-1153-CF5B-19FD737FD9EF}"/>
              </a:ext>
            </a:extLst>
          </p:cNvPr>
          <p:cNvSpPr/>
          <p:nvPr/>
        </p:nvSpPr>
        <p:spPr>
          <a:xfrm>
            <a:off x="1650452" y="12017372"/>
            <a:ext cx="340359" cy="163324"/>
          </a:xfrm>
          <a:custGeom>
            <a:avLst/>
            <a:gdLst>
              <a:gd name="connsiteX0" fmla="*/ 340273 w 340359"/>
              <a:gd name="connsiteY0" fmla="*/ 3 h 163324"/>
              <a:gd name="connsiteX1" fmla="*/ 210098 w 340359"/>
              <a:gd name="connsiteY1" fmla="*/ 82553 h 163324"/>
              <a:gd name="connsiteX2" fmla="*/ 137073 w 340359"/>
              <a:gd name="connsiteY2" fmla="*/ 152403 h 163324"/>
              <a:gd name="connsiteX3" fmla="*/ 95798 w 340359"/>
              <a:gd name="connsiteY3" fmla="*/ 161928 h 163324"/>
              <a:gd name="connsiteX4" fmla="*/ 548 w 340359"/>
              <a:gd name="connsiteY4" fmla="*/ 161928 h 163324"/>
              <a:gd name="connsiteX5" fmla="*/ 143423 w 340359"/>
              <a:gd name="connsiteY5" fmla="*/ 149228 h 163324"/>
              <a:gd name="connsiteX6" fmla="*/ 229148 w 340359"/>
              <a:gd name="connsiteY6" fmla="*/ 79378 h 163324"/>
              <a:gd name="connsiteX7" fmla="*/ 340273 w 340359"/>
              <a:gd name="connsiteY7" fmla="*/ 3 h 1633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40359" h="163324">
                <a:moveTo>
                  <a:pt x="340273" y="3"/>
                </a:moveTo>
                <a:cubicBezTo>
                  <a:pt x="337098" y="532"/>
                  <a:pt x="243965" y="57153"/>
                  <a:pt x="210098" y="82553"/>
                </a:cubicBezTo>
                <a:cubicBezTo>
                  <a:pt x="176231" y="107953"/>
                  <a:pt x="156123" y="139174"/>
                  <a:pt x="137073" y="152403"/>
                </a:cubicBezTo>
                <a:cubicBezTo>
                  <a:pt x="118023" y="165632"/>
                  <a:pt x="118552" y="160341"/>
                  <a:pt x="95798" y="161928"/>
                </a:cubicBezTo>
                <a:cubicBezTo>
                  <a:pt x="73044" y="163515"/>
                  <a:pt x="-7389" y="164045"/>
                  <a:pt x="548" y="161928"/>
                </a:cubicBezTo>
                <a:cubicBezTo>
                  <a:pt x="8485" y="159811"/>
                  <a:pt x="105323" y="162986"/>
                  <a:pt x="143423" y="149228"/>
                </a:cubicBezTo>
                <a:cubicBezTo>
                  <a:pt x="181523" y="135470"/>
                  <a:pt x="200044" y="100016"/>
                  <a:pt x="229148" y="79378"/>
                </a:cubicBezTo>
                <a:cubicBezTo>
                  <a:pt x="258252" y="58741"/>
                  <a:pt x="343448" y="-526"/>
                  <a:pt x="340273" y="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43" name="フリーフォーム 2042">
            <a:extLst>
              <a:ext uri="{FF2B5EF4-FFF2-40B4-BE49-F238E27FC236}">
                <a16:creationId xmlns:a16="http://schemas.microsoft.com/office/drawing/2014/main" id="{7CA73077-D829-2A39-128E-831A71269450}"/>
              </a:ext>
            </a:extLst>
          </p:cNvPr>
          <p:cNvSpPr/>
          <p:nvPr/>
        </p:nvSpPr>
        <p:spPr>
          <a:xfrm>
            <a:off x="1635125" y="11803573"/>
            <a:ext cx="70019" cy="373946"/>
          </a:xfrm>
          <a:custGeom>
            <a:avLst/>
            <a:gdLst>
              <a:gd name="connsiteX0" fmla="*/ 47625 w 70019"/>
              <a:gd name="connsiteY0" fmla="*/ 1077 h 373946"/>
              <a:gd name="connsiteX1" fmla="*/ 12700 w 70019"/>
              <a:gd name="connsiteY1" fmla="*/ 163002 h 373946"/>
              <a:gd name="connsiteX2" fmla="*/ 6350 w 70019"/>
              <a:gd name="connsiteY2" fmla="*/ 267777 h 373946"/>
              <a:gd name="connsiteX3" fmla="*/ 6350 w 70019"/>
              <a:gd name="connsiteY3" fmla="*/ 220152 h 373946"/>
              <a:gd name="connsiteX4" fmla="*/ 15875 w 70019"/>
              <a:gd name="connsiteY4" fmla="*/ 315402 h 373946"/>
              <a:gd name="connsiteX5" fmla="*/ 69850 w 70019"/>
              <a:gd name="connsiteY5" fmla="*/ 372552 h 373946"/>
              <a:gd name="connsiteX6" fmla="*/ 31750 w 70019"/>
              <a:gd name="connsiteY6" fmla="*/ 347152 h 373946"/>
              <a:gd name="connsiteX7" fmla="*/ 0 w 70019"/>
              <a:gd name="connsiteY7" fmla="*/ 248727 h 373946"/>
              <a:gd name="connsiteX8" fmla="*/ 47625 w 70019"/>
              <a:gd name="connsiteY8" fmla="*/ 1077 h 3739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0019" h="373946">
                <a:moveTo>
                  <a:pt x="47625" y="1077"/>
                </a:moveTo>
                <a:cubicBezTo>
                  <a:pt x="49742" y="-13211"/>
                  <a:pt x="19579" y="118552"/>
                  <a:pt x="12700" y="163002"/>
                </a:cubicBezTo>
                <a:cubicBezTo>
                  <a:pt x="5821" y="207452"/>
                  <a:pt x="7408" y="258252"/>
                  <a:pt x="6350" y="267777"/>
                </a:cubicBezTo>
                <a:cubicBezTo>
                  <a:pt x="5292" y="277302"/>
                  <a:pt x="4762" y="212214"/>
                  <a:pt x="6350" y="220152"/>
                </a:cubicBezTo>
                <a:cubicBezTo>
                  <a:pt x="7938" y="228090"/>
                  <a:pt x="5292" y="290002"/>
                  <a:pt x="15875" y="315402"/>
                </a:cubicBezTo>
                <a:cubicBezTo>
                  <a:pt x="26458" y="340802"/>
                  <a:pt x="67204" y="367260"/>
                  <a:pt x="69850" y="372552"/>
                </a:cubicBezTo>
                <a:cubicBezTo>
                  <a:pt x="72496" y="377844"/>
                  <a:pt x="43392" y="367789"/>
                  <a:pt x="31750" y="347152"/>
                </a:cubicBezTo>
                <a:cubicBezTo>
                  <a:pt x="20108" y="326515"/>
                  <a:pt x="0" y="302173"/>
                  <a:pt x="0" y="248727"/>
                </a:cubicBezTo>
                <a:cubicBezTo>
                  <a:pt x="0" y="195281"/>
                  <a:pt x="45508" y="15365"/>
                  <a:pt x="47625" y="107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44" name="フリーフォーム 2043">
            <a:extLst>
              <a:ext uri="{FF2B5EF4-FFF2-40B4-BE49-F238E27FC236}">
                <a16:creationId xmlns:a16="http://schemas.microsoft.com/office/drawing/2014/main" id="{08092A0E-3456-C704-0190-2A29499CE855}"/>
              </a:ext>
            </a:extLst>
          </p:cNvPr>
          <p:cNvSpPr/>
          <p:nvPr/>
        </p:nvSpPr>
        <p:spPr>
          <a:xfrm>
            <a:off x="1663436" y="11776069"/>
            <a:ext cx="169485" cy="38872"/>
          </a:xfrm>
          <a:custGeom>
            <a:avLst/>
            <a:gdLst>
              <a:gd name="connsiteX0" fmla="*/ 264 w 169485"/>
              <a:gd name="connsiteY0" fmla="*/ 19056 h 38872"/>
              <a:gd name="connsiteX1" fmla="*/ 98689 w 169485"/>
              <a:gd name="connsiteY1" fmla="*/ 34931 h 38872"/>
              <a:gd name="connsiteX2" fmla="*/ 168539 w 169485"/>
              <a:gd name="connsiteY2" fmla="*/ 6 h 38872"/>
              <a:gd name="connsiteX3" fmla="*/ 130439 w 169485"/>
              <a:gd name="connsiteY3" fmla="*/ 38106 h 38872"/>
              <a:gd name="connsiteX4" fmla="*/ 264 w 169485"/>
              <a:gd name="connsiteY4" fmla="*/ 19056 h 388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9485" h="38872">
                <a:moveTo>
                  <a:pt x="264" y="19056"/>
                </a:moveTo>
                <a:cubicBezTo>
                  <a:pt x="-5028" y="18527"/>
                  <a:pt x="70643" y="38106"/>
                  <a:pt x="98689" y="34931"/>
                </a:cubicBezTo>
                <a:cubicBezTo>
                  <a:pt x="126735" y="31756"/>
                  <a:pt x="163247" y="-523"/>
                  <a:pt x="168539" y="6"/>
                </a:cubicBezTo>
                <a:cubicBezTo>
                  <a:pt x="173831" y="535"/>
                  <a:pt x="156368" y="32814"/>
                  <a:pt x="130439" y="38106"/>
                </a:cubicBezTo>
                <a:cubicBezTo>
                  <a:pt x="104510" y="43398"/>
                  <a:pt x="5556" y="19585"/>
                  <a:pt x="264" y="1905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45" name="フリーフォーム 2044">
            <a:extLst>
              <a:ext uri="{FF2B5EF4-FFF2-40B4-BE49-F238E27FC236}">
                <a16:creationId xmlns:a16="http://schemas.microsoft.com/office/drawing/2014/main" id="{D97938F7-7F0D-09B2-8A02-277CB0D2742E}"/>
              </a:ext>
            </a:extLst>
          </p:cNvPr>
          <p:cNvSpPr/>
          <p:nvPr/>
        </p:nvSpPr>
        <p:spPr>
          <a:xfrm>
            <a:off x="1695450" y="11839572"/>
            <a:ext cx="25517" cy="127014"/>
          </a:xfrm>
          <a:custGeom>
            <a:avLst/>
            <a:gdLst>
              <a:gd name="connsiteX0" fmla="*/ 25400 w 25517"/>
              <a:gd name="connsiteY0" fmla="*/ 3 h 127014"/>
              <a:gd name="connsiteX1" fmla="*/ 22225 w 25517"/>
              <a:gd name="connsiteY1" fmla="*/ 88903 h 127014"/>
              <a:gd name="connsiteX2" fmla="*/ 0 w 25517"/>
              <a:gd name="connsiteY2" fmla="*/ 127003 h 127014"/>
              <a:gd name="connsiteX3" fmla="*/ 22225 w 25517"/>
              <a:gd name="connsiteY3" fmla="*/ 85728 h 127014"/>
              <a:gd name="connsiteX4" fmla="*/ 25400 w 25517"/>
              <a:gd name="connsiteY4" fmla="*/ 3 h 1270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517" h="127014">
                <a:moveTo>
                  <a:pt x="25400" y="3"/>
                </a:moveTo>
                <a:cubicBezTo>
                  <a:pt x="25400" y="532"/>
                  <a:pt x="26458" y="67736"/>
                  <a:pt x="22225" y="88903"/>
                </a:cubicBezTo>
                <a:cubicBezTo>
                  <a:pt x="17992" y="110070"/>
                  <a:pt x="0" y="127532"/>
                  <a:pt x="0" y="127003"/>
                </a:cubicBezTo>
                <a:cubicBezTo>
                  <a:pt x="0" y="126474"/>
                  <a:pt x="17992" y="104249"/>
                  <a:pt x="22225" y="85728"/>
                </a:cubicBezTo>
                <a:cubicBezTo>
                  <a:pt x="26458" y="67207"/>
                  <a:pt x="25400" y="-526"/>
                  <a:pt x="25400" y="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46" name="フリーフォーム 2045">
            <a:extLst>
              <a:ext uri="{FF2B5EF4-FFF2-40B4-BE49-F238E27FC236}">
                <a16:creationId xmlns:a16="http://schemas.microsoft.com/office/drawing/2014/main" id="{65C2BD13-80D0-8F84-7907-7492D09A27F3}"/>
              </a:ext>
            </a:extLst>
          </p:cNvPr>
          <p:cNvSpPr/>
          <p:nvPr/>
        </p:nvSpPr>
        <p:spPr>
          <a:xfrm>
            <a:off x="1698587" y="11814157"/>
            <a:ext cx="28626" cy="104830"/>
          </a:xfrm>
          <a:custGeom>
            <a:avLst/>
            <a:gdLst>
              <a:gd name="connsiteX0" fmla="*/ 38 w 28626"/>
              <a:gd name="connsiteY0" fmla="*/ 18 h 104830"/>
              <a:gd name="connsiteX1" fmla="*/ 22263 w 28626"/>
              <a:gd name="connsiteY1" fmla="*/ 66693 h 104830"/>
              <a:gd name="connsiteX2" fmla="*/ 12738 w 28626"/>
              <a:gd name="connsiteY2" fmla="*/ 104793 h 104830"/>
              <a:gd name="connsiteX3" fmla="*/ 28613 w 28626"/>
              <a:gd name="connsiteY3" fmla="*/ 60343 h 104830"/>
              <a:gd name="connsiteX4" fmla="*/ 38 w 28626"/>
              <a:gd name="connsiteY4" fmla="*/ 18 h 1048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626" h="104830">
                <a:moveTo>
                  <a:pt x="38" y="18"/>
                </a:moveTo>
                <a:cubicBezTo>
                  <a:pt x="-1020" y="1076"/>
                  <a:pt x="20146" y="49231"/>
                  <a:pt x="22263" y="66693"/>
                </a:cubicBezTo>
                <a:cubicBezTo>
                  <a:pt x="24380" y="84155"/>
                  <a:pt x="11680" y="105851"/>
                  <a:pt x="12738" y="104793"/>
                </a:cubicBezTo>
                <a:cubicBezTo>
                  <a:pt x="13796" y="103735"/>
                  <a:pt x="29142" y="77276"/>
                  <a:pt x="28613" y="60343"/>
                </a:cubicBezTo>
                <a:cubicBezTo>
                  <a:pt x="28084" y="43410"/>
                  <a:pt x="1096" y="-1040"/>
                  <a:pt x="38" y="1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47" name="フリーフォーム 2046">
            <a:extLst>
              <a:ext uri="{FF2B5EF4-FFF2-40B4-BE49-F238E27FC236}">
                <a16:creationId xmlns:a16="http://schemas.microsoft.com/office/drawing/2014/main" id="{ABDE15E2-3F80-26FB-6082-6059B6DA25E3}"/>
              </a:ext>
            </a:extLst>
          </p:cNvPr>
          <p:cNvSpPr/>
          <p:nvPr/>
        </p:nvSpPr>
        <p:spPr>
          <a:xfrm>
            <a:off x="1724018" y="11830050"/>
            <a:ext cx="35608" cy="139700"/>
          </a:xfrm>
          <a:custGeom>
            <a:avLst/>
            <a:gdLst>
              <a:gd name="connsiteX0" fmla="*/ 25407 w 35608"/>
              <a:gd name="connsiteY0" fmla="*/ 0 h 139700"/>
              <a:gd name="connsiteX1" fmla="*/ 31757 w 35608"/>
              <a:gd name="connsiteY1" fmla="*/ 69850 h 139700"/>
              <a:gd name="connsiteX2" fmla="*/ 7 w 35608"/>
              <a:gd name="connsiteY2" fmla="*/ 139700 h 139700"/>
              <a:gd name="connsiteX3" fmla="*/ 34932 w 35608"/>
              <a:gd name="connsiteY3" fmla="*/ 69850 h 139700"/>
              <a:gd name="connsiteX4" fmla="*/ 25407 w 35608"/>
              <a:gd name="connsiteY4" fmla="*/ 0 h 139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5608" h="139700">
                <a:moveTo>
                  <a:pt x="25407" y="0"/>
                </a:moveTo>
                <a:cubicBezTo>
                  <a:pt x="24878" y="0"/>
                  <a:pt x="35990" y="46567"/>
                  <a:pt x="31757" y="69850"/>
                </a:cubicBezTo>
                <a:cubicBezTo>
                  <a:pt x="27524" y="93133"/>
                  <a:pt x="-522" y="139700"/>
                  <a:pt x="7" y="139700"/>
                </a:cubicBezTo>
                <a:cubicBezTo>
                  <a:pt x="536" y="139700"/>
                  <a:pt x="31228" y="89429"/>
                  <a:pt x="34932" y="69850"/>
                </a:cubicBezTo>
                <a:cubicBezTo>
                  <a:pt x="38636" y="50271"/>
                  <a:pt x="25936" y="0"/>
                  <a:pt x="25407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48" name="フリーフォーム 2047">
            <a:extLst>
              <a:ext uri="{FF2B5EF4-FFF2-40B4-BE49-F238E27FC236}">
                <a16:creationId xmlns:a16="http://schemas.microsoft.com/office/drawing/2014/main" id="{641134DA-B8F6-3ABE-8F20-53A235873558}"/>
              </a:ext>
            </a:extLst>
          </p:cNvPr>
          <p:cNvSpPr/>
          <p:nvPr/>
        </p:nvSpPr>
        <p:spPr>
          <a:xfrm>
            <a:off x="1882694" y="11877598"/>
            <a:ext cx="31912" cy="171646"/>
          </a:xfrm>
          <a:custGeom>
            <a:avLst/>
            <a:gdLst>
              <a:gd name="connsiteX0" fmla="*/ 9606 w 31912"/>
              <a:gd name="connsiteY0" fmla="*/ 77 h 171646"/>
              <a:gd name="connsiteX1" fmla="*/ 22306 w 31912"/>
              <a:gd name="connsiteY1" fmla="*/ 92152 h 171646"/>
              <a:gd name="connsiteX2" fmla="*/ 81 w 31912"/>
              <a:gd name="connsiteY2" fmla="*/ 171527 h 171646"/>
              <a:gd name="connsiteX3" fmla="*/ 31831 w 31912"/>
              <a:gd name="connsiteY3" fmla="*/ 108027 h 171646"/>
              <a:gd name="connsiteX4" fmla="*/ 9606 w 31912"/>
              <a:gd name="connsiteY4" fmla="*/ 77 h 1716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912" h="171646">
                <a:moveTo>
                  <a:pt x="9606" y="77"/>
                </a:moveTo>
                <a:cubicBezTo>
                  <a:pt x="8018" y="-2569"/>
                  <a:pt x="23894" y="63577"/>
                  <a:pt x="22306" y="92152"/>
                </a:cubicBezTo>
                <a:cubicBezTo>
                  <a:pt x="20719" y="120727"/>
                  <a:pt x="-1507" y="168881"/>
                  <a:pt x="81" y="171527"/>
                </a:cubicBezTo>
                <a:cubicBezTo>
                  <a:pt x="1668" y="174173"/>
                  <a:pt x="30244" y="132369"/>
                  <a:pt x="31831" y="108027"/>
                </a:cubicBezTo>
                <a:cubicBezTo>
                  <a:pt x="33419" y="83685"/>
                  <a:pt x="11194" y="2723"/>
                  <a:pt x="9606" y="7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49" name="フリーフォーム 2048">
            <a:extLst>
              <a:ext uri="{FF2B5EF4-FFF2-40B4-BE49-F238E27FC236}">
                <a16:creationId xmlns:a16="http://schemas.microsoft.com/office/drawing/2014/main" id="{B0292B68-873E-7190-D98F-D42587A464D9}"/>
              </a:ext>
            </a:extLst>
          </p:cNvPr>
          <p:cNvSpPr/>
          <p:nvPr/>
        </p:nvSpPr>
        <p:spPr>
          <a:xfrm>
            <a:off x="1929607" y="11889533"/>
            <a:ext cx="7261" cy="129739"/>
          </a:xfrm>
          <a:custGeom>
            <a:avLst/>
            <a:gdLst>
              <a:gd name="connsiteX0" fmla="*/ 793 w 7261"/>
              <a:gd name="connsiteY0" fmla="*/ 842 h 129739"/>
              <a:gd name="connsiteX1" fmla="*/ 793 w 7261"/>
              <a:gd name="connsiteY1" fmla="*/ 127842 h 129739"/>
              <a:gd name="connsiteX2" fmla="*/ 7143 w 7261"/>
              <a:gd name="connsiteY2" fmla="*/ 73867 h 129739"/>
              <a:gd name="connsiteX3" fmla="*/ 793 w 7261"/>
              <a:gd name="connsiteY3" fmla="*/ 842 h 129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261" h="129739">
                <a:moveTo>
                  <a:pt x="793" y="842"/>
                </a:moveTo>
                <a:cubicBezTo>
                  <a:pt x="-265" y="9838"/>
                  <a:pt x="-265" y="115671"/>
                  <a:pt x="793" y="127842"/>
                </a:cubicBezTo>
                <a:cubicBezTo>
                  <a:pt x="1851" y="140013"/>
                  <a:pt x="6085" y="90271"/>
                  <a:pt x="7143" y="73867"/>
                </a:cubicBezTo>
                <a:cubicBezTo>
                  <a:pt x="8201" y="57463"/>
                  <a:pt x="1851" y="-8154"/>
                  <a:pt x="793" y="84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50" name="フリーフォーム 2049">
            <a:extLst>
              <a:ext uri="{FF2B5EF4-FFF2-40B4-BE49-F238E27FC236}">
                <a16:creationId xmlns:a16="http://schemas.microsoft.com/office/drawing/2014/main" id="{6B7CDA39-C35E-9490-E66D-2049DF3744A9}"/>
              </a:ext>
            </a:extLst>
          </p:cNvPr>
          <p:cNvSpPr/>
          <p:nvPr/>
        </p:nvSpPr>
        <p:spPr>
          <a:xfrm>
            <a:off x="1717614" y="11893931"/>
            <a:ext cx="133518" cy="98118"/>
          </a:xfrm>
          <a:custGeom>
            <a:avLst/>
            <a:gdLst>
              <a:gd name="connsiteX0" fmla="*/ 61 w 133518"/>
              <a:gd name="connsiteY0" fmla="*/ 98044 h 98118"/>
              <a:gd name="connsiteX1" fmla="*/ 73086 w 133518"/>
              <a:gd name="connsiteY1" fmla="*/ 18669 h 98118"/>
              <a:gd name="connsiteX2" fmla="*/ 133411 w 133518"/>
              <a:gd name="connsiteY2" fmla="*/ 15494 h 98118"/>
              <a:gd name="connsiteX3" fmla="*/ 85786 w 133518"/>
              <a:gd name="connsiteY3" fmla="*/ 2794 h 98118"/>
              <a:gd name="connsiteX4" fmla="*/ 61 w 133518"/>
              <a:gd name="connsiteY4" fmla="*/ 98044 h 981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3518" h="98118">
                <a:moveTo>
                  <a:pt x="61" y="98044"/>
                </a:moveTo>
                <a:cubicBezTo>
                  <a:pt x="-2056" y="100690"/>
                  <a:pt x="50861" y="32427"/>
                  <a:pt x="73086" y="18669"/>
                </a:cubicBezTo>
                <a:cubicBezTo>
                  <a:pt x="95311" y="4911"/>
                  <a:pt x="131294" y="18140"/>
                  <a:pt x="133411" y="15494"/>
                </a:cubicBezTo>
                <a:cubicBezTo>
                  <a:pt x="135528" y="12848"/>
                  <a:pt x="105894" y="-7260"/>
                  <a:pt x="85786" y="2794"/>
                </a:cubicBezTo>
                <a:cubicBezTo>
                  <a:pt x="65678" y="12848"/>
                  <a:pt x="2178" y="95398"/>
                  <a:pt x="61" y="9804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51" name="フリーフォーム 2050">
            <a:extLst>
              <a:ext uri="{FF2B5EF4-FFF2-40B4-BE49-F238E27FC236}">
                <a16:creationId xmlns:a16="http://schemas.microsoft.com/office/drawing/2014/main" id="{2CE51A35-812B-A4FB-AC19-37293842DD8D}"/>
              </a:ext>
            </a:extLst>
          </p:cNvPr>
          <p:cNvSpPr/>
          <p:nvPr/>
        </p:nvSpPr>
        <p:spPr>
          <a:xfrm>
            <a:off x="1746224" y="11826708"/>
            <a:ext cx="136679" cy="36011"/>
          </a:xfrm>
          <a:custGeom>
            <a:avLst/>
            <a:gdLst>
              <a:gd name="connsiteX0" fmla="*/ 26 w 136679"/>
              <a:gd name="connsiteY0" fmla="*/ 25567 h 36011"/>
              <a:gd name="connsiteX1" fmla="*/ 92101 w 136679"/>
              <a:gd name="connsiteY1" fmla="*/ 35092 h 36011"/>
              <a:gd name="connsiteX2" fmla="*/ 136551 w 136679"/>
              <a:gd name="connsiteY2" fmla="*/ 167 h 36011"/>
              <a:gd name="connsiteX3" fmla="*/ 101626 w 136679"/>
              <a:gd name="connsiteY3" fmla="*/ 22392 h 36011"/>
              <a:gd name="connsiteX4" fmla="*/ 26 w 136679"/>
              <a:gd name="connsiteY4" fmla="*/ 25567 h 360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6679" h="36011">
                <a:moveTo>
                  <a:pt x="26" y="25567"/>
                </a:moveTo>
                <a:cubicBezTo>
                  <a:pt x="-1562" y="27684"/>
                  <a:pt x="69347" y="39325"/>
                  <a:pt x="92101" y="35092"/>
                </a:cubicBezTo>
                <a:cubicBezTo>
                  <a:pt x="114855" y="30859"/>
                  <a:pt x="134963" y="2284"/>
                  <a:pt x="136551" y="167"/>
                </a:cubicBezTo>
                <a:cubicBezTo>
                  <a:pt x="138139" y="-1950"/>
                  <a:pt x="124909" y="16571"/>
                  <a:pt x="101626" y="22392"/>
                </a:cubicBezTo>
                <a:cubicBezTo>
                  <a:pt x="78343" y="28213"/>
                  <a:pt x="1614" y="23450"/>
                  <a:pt x="26" y="2556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52" name="フリーフォーム 2051">
            <a:extLst>
              <a:ext uri="{FF2B5EF4-FFF2-40B4-BE49-F238E27FC236}">
                <a16:creationId xmlns:a16="http://schemas.microsoft.com/office/drawing/2014/main" id="{EB10A0D3-52B2-E5F4-B332-81BCCE6E6E23}"/>
              </a:ext>
            </a:extLst>
          </p:cNvPr>
          <p:cNvSpPr/>
          <p:nvPr/>
        </p:nvSpPr>
        <p:spPr>
          <a:xfrm>
            <a:off x="1679569" y="11918928"/>
            <a:ext cx="60343" cy="228740"/>
          </a:xfrm>
          <a:custGeom>
            <a:avLst/>
            <a:gdLst>
              <a:gd name="connsiteX0" fmla="*/ 6 w 60343"/>
              <a:gd name="connsiteY0" fmla="*/ 22 h 228740"/>
              <a:gd name="connsiteX1" fmla="*/ 38106 w 60343"/>
              <a:gd name="connsiteY1" fmla="*/ 120672 h 228740"/>
              <a:gd name="connsiteX2" fmla="*/ 41281 w 60343"/>
              <a:gd name="connsiteY2" fmla="*/ 228622 h 228740"/>
              <a:gd name="connsiteX3" fmla="*/ 60331 w 60343"/>
              <a:gd name="connsiteY3" fmla="*/ 142897 h 228740"/>
              <a:gd name="connsiteX4" fmla="*/ 38106 w 60343"/>
              <a:gd name="connsiteY4" fmla="*/ 196872 h 228740"/>
              <a:gd name="connsiteX5" fmla="*/ 41281 w 60343"/>
              <a:gd name="connsiteY5" fmla="*/ 130197 h 228740"/>
              <a:gd name="connsiteX6" fmla="*/ 6 w 60343"/>
              <a:gd name="connsiteY6" fmla="*/ 22 h 2287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0343" h="228740">
                <a:moveTo>
                  <a:pt x="6" y="22"/>
                </a:moveTo>
                <a:cubicBezTo>
                  <a:pt x="-523" y="-1565"/>
                  <a:pt x="31227" y="82572"/>
                  <a:pt x="38106" y="120672"/>
                </a:cubicBezTo>
                <a:cubicBezTo>
                  <a:pt x="44985" y="158772"/>
                  <a:pt x="37577" y="224918"/>
                  <a:pt x="41281" y="228622"/>
                </a:cubicBezTo>
                <a:cubicBezTo>
                  <a:pt x="44985" y="232326"/>
                  <a:pt x="60860" y="148189"/>
                  <a:pt x="60331" y="142897"/>
                </a:cubicBezTo>
                <a:cubicBezTo>
                  <a:pt x="59802" y="137605"/>
                  <a:pt x="41281" y="198989"/>
                  <a:pt x="38106" y="196872"/>
                </a:cubicBezTo>
                <a:cubicBezTo>
                  <a:pt x="34931" y="194755"/>
                  <a:pt x="46044" y="160360"/>
                  <a:pt x="41281" y="130197"/>
                </a:cubicBezTo>
                <a:cubicBezTo>
                  <a:pt x="36519" y="100035"/>
                  <a:pt x="535" y="1609"/>
                  <a:pt x="6" y="2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53" name="フリーフォーム 2052">
            <a:extLst>
              <a:ext uri="{FF2B5EF4-FFF2-40B4-BE49-F238E27FC236}">
                <a16:creationId xmlns:a16="http://schemas.microsoft.com/office/drawing/2014/main" id="{A084C512-6969-293F-839E-425025844DF7}"/>
              </a:ext>
            </a:extLst>
          </p:cNvPr>
          <p:cNvSpPr/>
          <p:nvPr/>
        </p:nvSpPr>
        <p:spPr>
          <a:xfrm>
            <a:off x="1721817" y="11921779"/>
            <a:ext cx="135566" cy="118049"/>
          </a:xfrm>
          <a:custGeom>
            <a:avLst/>
            <a:gdLst>
              <a:gd name="connsiteX0" fmla="*/ 135558 w 135566"/>
              <a:gd name="connsiteY0" fmla="*/ 346 h 118049"/>
              <a:gd name="connsiteX1" fmla="*/ 11733 w 135566"/>
              <a:gd name="connsiteY1" fmla="*/ 57496 h 118049"/>
              <a:gd name="connsiteX2" fmla="*/ 53008 w 135566"/>
              <a:gd name="connsiteY2" fmla="*/ 117821 h 118049"/>
              <a:gd name="connsiteX3" fmla="*/ 2208 w 135566"/>
              <a:gd name="connsiteY3" fmla="*/ 76546 h 118049"/>
              <a:gd name="connsiteX4" fmla="*/ 18083 w 135566"/>
              <a:gd name="connsiteY4" fmla="*/ 35271 h 118049"/>
              <a:gd name="connsiteX5" fmla="*/ 135558 w 135566"/>
              <a:gd name="connsiteY5" fmla="*/ 346 h 1180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35566" h="118049">
                <a:moveTo>
                  <a:pt x="135558" y="346"/>
                </a:moveTo>
                <a:cubicBezTo>
                  <a:pt x="134500" y="4050"/>
                  <a:pt x="25491" y="37917"/>
                  <a:pt x="11733" y="57496"/>
                </a:cubicBezTo>
                <a:cubicBezTo>
                  <a:pt x="-2025" y="77075"/>
                  <a:pt x="54595" y="114646"/>
                  <a:pt x="53008" y="117821"/>
                </a:cubicBezTo>
                <a:cubicBezTo>
                  <a:pt x="51421" y="120996"/>
                  <a:pt x="8029" y="90304"/>
                  <a:pt x="2208" y="76546"/>
                </a:cubicBezTo>
                <a:cubicBezTo>
                  <a:pt x="-3613" y="62788"/>
                  <a:pt x="2208" y="46913"/>
                  <a:pt x="18083" y="35271"/>
                </a:cubicBezTo>
                <a:cubicBezTo>
                  <a:pt x="33958" y="23629"/>
                  <a:pt x="136616" y="-3358"/>
                  <a:pt x="135558" y="34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54" name="フリーフォーム 2053">
            <a:extLst>
              <a:ext uri="{FF2B5EF4-FFF2-40B4-BE49-F238E27FC236}">
                <a16:creationId xmlns:a16="http://schemas.microsoft.com/office/drawing/2014/main" id="{229B6652-D826-C4DA-1801-70FDD01AE197}"/>
              </a:ext>
            </a:extLst>
          </p:cNvPr>
          <p:cNvSpPr/>
          <p:nvPr/>
        </p:nvSpPr>
        <p:spPr>
          <a:xfrm>
            <a:off x="1768472" y="11906220"/>
            <a:ext cx="104272" cy="152560"/>
          </a:xfrm>
          <a:custGeom>
            <a:avLst/>
            <a:gdLst>
              <a:gd name="connsiteX0" fmla="*/ 101603 w 104272"/>
              <a:gd name="connsiteY0" fmla="*/ 30 h 152560"/>
              <a:gd name="connsiteX1" fmla="*/ 88903 w 104272"/>
              <a:gd name="connsiteY1" fmla="*/ 142905 h 152560"/>
              <a:gd name="connsiteX2" fmla="*/ 3 w 104272"/>
              <a:gd name="connsiteY2" fmla="*/ 127030 h 152560"/>
              <a:gd name="connsiteX3" fmla="*/ 85728 w 104272"/>
              <a:gd name="connsiteY3" fmla="*/ 152430 h 152560"/>
              <a:gd name="connsiteX4" fmla="*/ 101603 w 104272"/>
              <a:gd name="connsiteY4" fmla="*/ 130205 h 152560"/>
              <a:gd name="connsiteX5" fmla="*/ 101603 w 104272"/>
              <a:gd name="connsiteY5" fmla="*/ 30 h 1525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4272" h="152560">
                <a:moveTo>
                  <a:pt x="101603" y="30"/>
                </a:moveTo>
                <a:cubicBezTo>
                  <a:pt x="99486" y="2147"/>
                  <a:pt x="105836" y="121738"/>
                  <a:pt x="88903" y="142905"/>
                </a:cubicBezTo>
                <a:cubicBezTo>
                  <a:pt x="71970" y="164072"/>
                  <a:pt x="532" y="125443"/>
                  <a:pt x="3" y="127030"/>
                </a:cubicBezTo>
                <a:cubicBezTo>
                  <a:pt x="-526" y="128617"/>
                  <a:pt x="68795" y="151901"/>
                  <a:pt x="85728" y="152430"/>
                </a:cubicBezTo>
                <a:cubicBezTo>
                  <a:pt x="102661" y="152959"/>
                  <a:pt x="96840" y="152959"/>
                  <a:pt x="101603" y="130205"/>
                </a:cubicBezTo>
                <a:cubicBezTo>
                  <a:pt x="106366" y="107451"/>
                  <a:pt x="103720" y="-2087"/>
                  <a:pt x="101603" y="3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55" name="フリーフォーム 2054">
            <a:extLst>
              <a:ext uri="{FF2B5EF4-FFF2-40B4-BE49-F238E27FC236}">
                <a16:creationId xmlns:a16="http://schemas.microsoft.com/office/drawing/2014/main" id="{53D21D5B-10AE-A4D8-FB00-1C32CCE5858C}"/>
              </a:ext>
            </a:extLst>
          </p:cNvPr>
          <p:cNvSpPr/>
          <p:nvPr/>
        </p:nvSpPr>
        <p:spPr>
          <a:xfrm>
            <a:off x="1776323" y="11950584"/>
            <a:ext cx="71718" cy="66839"/>
          </a:xfrm>
          <a:custGeom>
            <a:avLst/>
            <a:gdLst>
              <a:gd name="connsiteX0" fmla="*/ 71527 w 71718"/>
              <a:gd name="connsiteY0" fmla="*/ 116 h 66839"/>
              <a:gd name="connsiteX1" fmla="*/ 23902 w 71718"/>
              <a:gd name="connsiteY1" fmla="*/ 25516 h 66839"/>
              <a:gd name="connsiteX2" fmla="*/ 8027 w 71718"/>
              <a:gd name="connsiteY2" fmla="*/ 44566 h 66839"/>
              <a:gd name="connsiteX3" fmla="*/ 8027 w 71718"/>
              <a:gd name="connsiteY3" fmla="*/ 66791 h 66839"/>
              <a:gd name="connsiteX4" fmla="*/ 1677 w 71718"/>
              <a:gd name="connsiteY4" fmla="*/ 38216 h 66839"/>
              <a:gd name="connsiteX5" fmla="*/ 71527 w 71718"/>
              <a:gd name="connsiteY5" fmla="*/ 116 h 668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718" h="66839">
                <a:moveTo>
                  <a:pt x="71527" y="116"/>
                </a:moveTo>
                <a:cubicBezTo>
                  <a:pt x="75231" y="-2001"/>
                  <a:pt x="23902" y="25516"/>
                  <a:pt x="23902" y="25516"/>
                </a:cubicBezTo>
                <a:cubicBezTo>
                  <a:pt x="13319" y="32924"/>
                  <a:pt x="10673" y="37687"/>
                  <a:pt x="8027" y="44566"/>
                </a:cubicBezTo>
                <a:cubicBezTo>
                  <a:pt x="5381" y="51445"/>
                  <a:pt x="9085" y="67849"/>
                  <a:pt x="8027" y="66791"/>
                </a:cubicBezTo>
                <a:cubicBezTo>
                  <a:pt x="6969" y="65733"/>
                  <a:pt x="-4144" y="47212"/>
                  <a:pt x="1677" y="38216"/>
                </a:cubicBezTo>
                <a:cubicBezTo>
                  <a:pt x="7498" y="29220"/>
                  <a:pt x="67823" y="2233"/>
                  <a:pt x="71527" y="11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56" name="フリーフォーム 2055">
            <a:extLst>
              <a:ext uri="{FF2B5EF4-FFF2-40B4-BE49-F238E27FC236}">
                <a16:creationId xmlns:a16="http://schemas.microsoft.com/office/drawing/2014/main" id="{5EE5881B-F662-6D83-D8E5-F19A9E8A8E96}"/>
              </a:ext>
            </a:extLst>
          </p:cNvPr>
          <p:cNvSpPr/>
          <p:nvPr/>
        </p:nvSpPr>
        <p:spPr>
          <a:xfrm>
            <a:off x="1761801" y="12045920"/>
            <a:ext cx="61198" cy="102187"/>
          </a:xfrm>
          <a:custGeom>
            <a:avLst/>
            <a:gdLst>
              <a:gd name="connsiteX0" fmla="*/ 3499 w 61198"/>
              <a:gd name="connsiteY0" fmla="*/ 30 h 102187"/>
              <a:gd name="connsiteX1" fmla="*/ 35249 w 61198"/>
              <a:gd name="connsiteY1" fmla="*/ 73055 h 102187"/>
              <a:gd name="connsiteX2" fmla="*/ 324 w 61198"/>
              <a:gd name="connsiteY2" fmla="*/ 101630 h 102187"/>
              <a:gd name="connsiteX3" fmla="*/ 60649 w 61198"/>
              <a:gd name="connsiteY3" fmla="*/ 50830 h 102187"/>
              <a:gd name="connsiteX4" fmla="*/ 28899 w 61198"/>
              <a:gd name="connsiteY4" fmla="*/ 63530 h 102187"/>
              <a:gd name="connsiteX5" fmla="*/ 3499 w 61198"/>
              <a:gd name="connsiteY5" fmla="*/ 30 h 1021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1198" h="102187">
                <a:moveTo>
                  <a:pt x="3499" y="30"/>
                </a:moveTo>
                <a:cubicBezTo>
                  <a:pt x="4557" y="1618"/>
                  <a:pt x="35778" y="56122"/>
                  <a:pt x="35249" y="73055"/>
                </a:cubicBezTo>
                <a:cubicBezTo>
                  <a:pt x="34720" y="89988"/>
                  <a:pt x="-3909" y="105334"/>
                  <a:pt x="324" y="101630"/>
                </a:cubicBezTo>
                <a:cubicBezTo>
                  <a:pt x="4557" y="97926"/>
                  <a:pt x="55887" y="57180"/>
                  <a:pt x="60649" y="50830"/>
                </a:cubicBezTo>
                <a:cubicBezTo>
                  <a:pt x="65411" y="44480"/>
                  <a:pt x="37895" y="67234"/>
                  <a:pt x="28899" y="63530"/>
                </a:cubicBezTo>
                <a:cubicBezTo>
                  <a:pt x="19903" y="59826"/>
                  <a:pt x="2441" y="-1558"/>
                  <a:pt x="3499" y="3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57" name="フリーフォーム 2056">
            <a:extLst>
              <a:ext uri="{FF2B5EF4-FFF2-40B4-BE49-F238E27FC236}">
                <a16:creationId xmlns:a16="http://schemas.microsoft.com/office/drawing/2014/main" id="{54009E45-ADD9-B844-AAB0-1B6B4CC0B6C3}"/>
              </a:ext>
            </a:extLst>
          </p:cNvPr>
          <p:cNvSpPr/>
          <p:nvPr/>
        </p:nvSpPr>
        <p:spPr>
          <a:xfrm>
            <a:off x="1663700" y="11833166"/>
            <a:ext cx="38584" cy="285957"/>
          </a:xfrm>
          <a:custGeom>
            <a:avLst/>
            <a:gdLst>
              <a:gd name="connsiteX0" fmla="*/ 38100 w 38584"/>
              <a:gd name="connsiteY0" fmla="*/ 59 h 285957"/>
              <a:gd name="connsiteX1" fmla="*/ 28575 w 38584"/>
              <a:gd name="connsiteY1" fmla="*/ 111184 h 285957"/>
              <a:gd name="connsiteX2" fmla="*/ 0 w 38584"/>
              <a:gd name="connsiteY2" fmla="*/ 165159 h 285957"/>
              <a:gd name="connsiteX3" fmla="*/ 28575 w 38584"/>
              <a:gd name="connsiteY3" fmla="*/ 123884 h 285957"/>
              <a:gd name="connsiteX4" fmla="*/ 31750 w 38584"/>
              <a:gd name="connsiteY4" fmla="*/ 177859 h 285957"/>
              <a:gd name="connsiteX5" fmla="*/ 25400 w 38584"/>
              <a:gd name="connsiteY5" fmla="*/ 222309 h 285957"/>
              <a:gd name="connsiteX6" fmla="*/ 38100 w 38584"/>
              <a:gd name="connsiteY6" fmla="*/ 285809 h 285957"/>
              <a:gd name="connsiteX7" fmla="*/ 34925 w 38584"/>
              <a:gd name="connsiteY7" fmla="*/ 203259 h 285957"/>
              <a:gd name="connsiteX8" fmla="*/ 25400 w 38584"/>
              <a:gd name="connsiteY8" fmla="*/ 127059 h 285957"/>
              <a:gd name="connsiteX9" fmla="*/ 38100 w 38584"/>
              <a:gd name="connsiteY9" fmla="*/ 59 h 2859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8584" h="285957">
                <a:moveTo>
                  <a:pt x="38100" y="59"/>
                </a:moveTo>
                <a:cubicBezTo>
                  <a:pt x="38629" y="-2587"/>
                  <a:pt x="34925" y="83667"/>
                  <a:pt x="28575" y="111184"/>
                </a:cubicBezTo>
                <a:cubicBezTo>
                  <a:pt x="22225" y="138701"/>
                  <a:pt x="0" y="163042"/>
                  <a:pt x="0" y="165159"/>
                </a:cubicBezTo>
                <a:cubicBezTo>
                  <a:pt x="0" y="167276"/>
                  <a:pt x="23283" y="121767"/>
                  <a:pt x="28575" y="123884"/>
                </a:cubicBezTo>
                <a:cubicBezTo>
                  <a:pt x="33867" y="126001"/>
                  <a:pt x="32279" y="161455"/>
                  <a:pt x="31750" y="177859"/>
                </a:cubicBezTo>
                <a:cubicBezTo>
                  <a:pt x="31221" y="194263"/>
                  <a:pt x="24342" y="204318"/>
                  <a:pt x="25400" y="222309"/>
                </a:cubicBezTo>
                <a:cubicBezTo>
                  <a:pt x="26458" y="240300"/>
                  <a:pt x="36513" y="288984"/>
                  <a:pt x="38100" y="285809"/>
                </a:cubicBezTo>
                <a:cubicBezTo>
                  <a:pt x="39687" y="282634"/>
                  <a:pt x="37042" y="229717"/>
                  <a:pt x="34925" y="203259"/>
                </a:cubicBezTo>
                <a:cubicBezTo>
                  <a:pt x="32808" y="176801"/>
                  <a:pt x="26987" y="159867"/>
                  <a:pt x="25400" y="127059"/>
                </a:cubicBezTo>
                <a:cubicBezTo>
                  <a:pt x="23812" y="94251"/>
                  <a:pt x="37571" y="2705"/>
                  <a:pt x="38100" y="5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58" name="フリーフォーム 2057">
            <a:extLst>
              <a:ext uri="{FF2B5EF4-FFF2-40B4-BE49-F238E27FC236}">
                <a16:creationId xmlns:a16="http://schemas.microsoft.com/office/drawing/2014/main" id="{8D36172B-B149-8F33-6986-6AACDB119EC6}"/>
              </a:ext>
            </a:extLst>
          </p:cNvPr>
          <p:cNvSpPr/>
          <p:nvPr/>
        </p:nvSpPr>
        <p:spPr>
          <a:xfrm>
            <a:off x="1723840" y="12118950"/>
            <a:ext cx="317789" cy="101778"/>
          </a:xfrm>
          <a:custGeom>
            <a:avLst/>
            <a:gdLst>
              <a:gd name="connsiteX0" fmla="*/ 317685 w 317789"/>
              <a:gd name="connsiteY0" fmla="*/ 38125 h 101778"/>
              <a:gd name="connsiteX1" fmla="*/ 225610 w 317789"/>
              <a:gd name="connsiteY1" fmla="*/ 9550 h 101778"/>
              <a:gd name="connsiteX2" fmla="*/ 168460 w 317789"/>
              <a:gd name="connsiteY2" fmla="*/ 41300 h 101778"/>
              <a:gd name="connsiteX3" fmla="*/ 185 w 317789"/>
              <a:gd name="connsiteY3" fmla="*/ 101625 h 101778"/>
              <a:gd name="connsiteX4" fmla="*/ 136710 w 317789"/>
              <a:gd name="connsiteY4" fmla="*/ 57175 h 101778"/>
              <a:gd name="connsiteX5" fmla="*/ 193860 w 317789"/>
              <a:gd name="connsiteY5" fmla="*/ 12725 h 101778"/>
              <a:gd name="connsiteX6" fmla="*/ 238310 w 317789"/>
              <a:gd name="connsiteY6" fmla="*/ 9550 h 101778"/>
              <a:gd name="connsiteX7" fmla="*/ 206560 w 317789"/>
              <a:gd name="connsiteY7" fmla="*/ 25 h 101778"/>
              <a:gd name="connsiteX8" fmla="*/ 317685 w 317789"/>
              <a:gd name="connsiteY8" fmla="*/ 38125 h 1017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7789" h="101778">
                <a:moveTo>
                  <a:pt x="317685" y="38125"/>
                </a:moveTo>
                <a:cubicBezTo>
                  <a:pt x="320860" y="39712"/>
                  <a:pt x="250481" y="9021"/>
                  <a:pt x="225610" y="9550"/>
                </a:cubicBezTo>
                <a:cubicBezTo>
                  <a:pt x="200739" y="10079"/>
                  <a:pt x="206031" y="25954"/>
                  <a:pt x="168460" y="41300"/>
                </a:cubicBezTo>
                <a:cubicBezTo>
                  <a:pt x="130889" y="56646"/>
                  <a:pt x="5477" y="98979"/>
                  <a:pt x="185" y="101625"/>
                </a:cubicBezTo>
                <a:cubicBezTo>
                  <a:pt x="-5107" y="104271"/>
                  <a:pt x="104431" y="71992"/>
                  <a:pt x="136710" y="57175"/>
                </a:cubicBezTo>
                <a:cubicBezTo>
                  <a:pt x="168989" y="42358"/>
                  <a:pt x="176927" y="20662"/>
                  <a:pt x="193860" y="12725"/>
                </a:cubicBezTo>
                <a:cubicBezTo>
                  <a:pt x="210793" y="4788"/>
                  <a:pt x="236193" y="11667"/>
                  <a:pt x="238310" y="9550"/>
                </a:cubicBezTo>
                <a:cubicBezTo>
                  <a:pt x="240427" y="7433"/>
                  <a:pt x="198622" y="-504"/>
                  <a:pt x="206560" y="25"/>
                </a:cubicBezTo>
                <a:cubicBezTo>
                  <a:pt x="214497" y="554"/>
                  <a:pt x="314510" y="36538"/>
                  <a:pt x="317685" y="3812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59" name="フリーフォーム 2058">
            <a:extLst>
              <a:ext uri="{FF2B5EF4-FFF2-40B4-BE49-F238E27FC236}">
                <a16:creationId xmlns:a16="http://schemas.microsoft.com/office/drawing/2014/main" id="{5CB90990-FAE0-671F-04C3-84DBDF4F7205}"/>
              </a:ext>
            </a:extLst>
          </p:cNvPr>
          <p:cNvSpPr/>
          <p:nvPr/>
        </p:nvSpPr>
        <p:spPr>
          <a:xfrm>
            <a:off x="1708142" y="12210221"/>
            <a:ext cx="79383" cy="216135"/>
          </a:xfrm>
          <a:custGeom>
            <a:avLst/>
            <a:gdLst>
              <a:gd name="connsiteX0" fmla="*/ 25408 w 79383"/>
              <a:gd name="connsiteY0" fmla="*/ 829 h 216135"/>
              <a:gd name="connsiteX1" fmla="*/ 9533 w 79383"/>
              <a:gd name="connsiteY1" fmla="*/ 118304 h 216135"/>
              <a:gd name="connsiteX2" fmla="*/ 12708 w 79383"/>
              <a:gd name="connsiteY2" fmla="*/ 175454 h 216135"/>
              <a:gd name="connsiteX3" fmla="*/ 28583 w 79383"/>
              <a:gd name="connsiteY3" fmla="*/ 200854 h 216135"/>
              <a:gd name="connsiteX4" fmla="*/ 79383 w 79383"/>
              <a:gd name="connsiteY4" fmla="*/ 213554 h 216135"/>
              <a:gd name="connsiteX5" fmla="*/ 28583 w 79383"/>
              <a:gd name="connsiteY5" fmla="*/ 207204 h 216135"/>
              <a:gd name="connsiteX6" fmla="*/ 9533 w 79383"/>
              <a:gd name="connsiteY6" fmla="*/ 127829 h 216135"/>
              <a:gd name="connsiteX7" fmla="*/ 8 w 79383"/>
              <a:gd name="connsiteY7" fmla="*/ 67504 h 216135"/>
              <a:gd name="connsiteX8" fmla="*/ 25408 w 79383"/>
              <a:gd name="connsiteY8" fmla="*/ 829 h 2161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9383" h="216135">
                <a:moveTo>
                  <a:pt x="25408" y="829"/>
                </a:moveTo>
                <a:cubicBezTo>
                  <a:pt x="26995" y="9296"/>
                  <a:pt x="11650" y="89200"/>
                  <a:pt x="9533" y="118304"/>
                </a:cubicBezTo>
                <a:cubicBezTo>
                  <a:pt x="7416" y="147408"/>
                  <a:pt x="9533" y="161696"/>
                  <a:pt x="12708" y="175454"/>
                </a:cubicBezTo>
                <a:cubicBezTo>
                  <a:pt x="15883" y="189212"/>
                  <a:pt x="17471" y="194504"/>
                  <a:pt x="28583" y="200854"/>
                </a:cubicBezTo>
                <a:cubicBezTo>
                  <a:pt x="39695" y="207204"/>
                  <a:pt x="79383" y="212496"/>
                  <a:pt x="79383" y="213554"/>
                </a:cubicBezTo>
                <a:cubicBezTo>
                  <a:pt x="79383" y="214612"/>
                  <a:pt x="40225" y="221491"/>
                  <a:pt x="28583" y="207204"/>
                </a:cubicBezTo>
                <a:cubicBezTo>
                  <a:pt x="16941" y="192917"/>
                  <a:pt x="14295" y="151112"/>
                  <a:pt x="9533" y="127829"/>
                </a:cubicBezTo>
                <a:cubicBezTo>
                  <a:pt x="4770" y="104546"/>
                  <a:pt x="537" y="83908"/>
                  <a:pt x="8" y="67504"/>
                </a:cubicBezTo>
                <a:cubicBezTo>
                  <a:pt x="-521" y="51100"/>
                  <a:pt x="23821" y="-7638"/>
                  <a:pt x="25408" y="82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60" name="フリーフォーム 2059">
            <a:extLst>
              <a:ext uri="{FF2B5EF4-FFF2-40B4-BE49-F238E27FC236}">
                <a16:creationId xmlns:a16="http://schemas.microsoft.com/office/drawing/2014/main" id="{BC0EA0DA-1B6B-5B8E-B390-E3A8EFFF8673}"/>
              </a:ext>
            </a:extLst>
          </p:cNvPr>
          <p:cNvSpPr/>
          <p:nvPr/>
        </p:nvSpPr>
        <p:spPr>
          <a:xfrm>
            <a:off x="1755723" y="12226925"/>
            <a:ext cx="47916" cy="152400"/>
          </a:xfrm>
          <a:custGeom>
            <a:avLst/>
            <a:gdLst>
              <a:gd name="connsiteX0" fmla="*/ 52 w 47916"/>
              <a:gd name="connsiteY0" fmla="*/ 0 h 152400"/>
              <a:gd name="connsiteX1" fmla="*/ 38152 w 47916"/>
              <a:gd name="connsiteY1" fmla="*/ 69850 h 152400"/>
              <a:gd name="connsiteX2" fmla="*/ 28627 w 47916"/>
              <a:gd name="connsiteY2" fmla="*/ 152400 h 152400"/>
              <a:gd name="connsiteX3" fmla="*/ 47677 w 47916"/>
              <a:gd name="connsiteY3" fmla="*/ 69850 h 152400"/>
              <a:gd name="connsiteX4" fmla="*/ 52 w 47916"/>
              <a:gd name="connsiteY4" fmla="*/ 0 h 152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7916" h="152400">
                <a:moveTo>
                  <a:pt x="52" y="0"/>
                </a:moveTo>
                <a:cubicBezTo>
                  <a:pt x="-1535" y="0"/>
                  <a:pt x="33390" y="44450"/>
                  <a:pt x="38152" y="69850"/>
                </a:cubicBezTo>
                <a:cubicBezTo>
                  <a:pt x="42914" y="95250"/>
                  <a:pt x="27040" y="152400"/>
                  <a:pt x="28627" y="152400"/>
                </a:cubicBezTo>
                <a:cubicBezTo>
                  <a:pt x="30214" y="152400"/>
                  <a:pt x="50323" y="92075"/>
                  <a:pt x="47677" y="69850"/>
                </a:cubicBezTo>
                <a:cubicBezTo>
                  <a:pt x="45031" y="47625"/>
                  <a:pt x="1639" y="0"/>
                  <a:pt x="52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61" name="フリーフォーム 2060">
            <a:extLst>
              <a:ext uri="{FF2B5EF4-FFF2-40B4-BE49-F238E27FC236}">
                <a16:creationId xmlns:a16="http://schemas.microsoft.com/office/drawing/2014/main" id="{06985537-0027-508F-5CF4-741087B25C97}"/>
              </a:ext>
            </a:extLst>
          </p:cNvPr>
          <p:cNvSpPr/>
          <p:nvPr/>
        </p:nvSpPr>
        <p:spPr>
          <a:xfrm>
            <a:off x="1774577" y="12215890"/>
            <a:ext cx="106748" cy="163288"/>
          </a:xfrm>
          <a:custGeom>
            <a:avLst/>
            <a:gdLst>
              <a:gd name="connsiteX0" fmla="*/ 248 w 106748"/>
              <a:gd name="connsiteY0" fmla="*/ 1510 h 163288"/>
              <a:gd name="connsiteX1" fmla="*/ 76448 w 106748"/>
              <a:gd name="connsiteY1" fmla="*/ 49135 h 163288"/>
              <a:gd name="connsiteX2" fmla="*/ 95498 w 106748"/>
              <a:gd name="connsiteY2" fmla="*/ 90410 h 163288"/>
              <a:gd name="connsiteX3" fmla="*/ 98673 w 106748"/>
              <a:gd name="connsiteY3" fmla="*/ 141210 h 163288"/>
              <a:gd name="connsiteX4" fmla="*/ 89148 w 106748"/>
              <a:gd name="connsiteY4" fmla="*/ 153910 h 163288"/>
              <a:gd name="connsiteX5" fmla="*/ 12948 w 106748"/>
              <a:gd name="connsiteY5" fmla="*/ 157085 h 163288"/>
              <a:gd name="connsiteX6" fmla="*/ 76448 w 106748"/>
              <a:gd name="connsiteY6" fmla="*/ 160260 h 163288"/>
              <a:gd name="connsiteX7" fmla="*/ 105023 w 106748"/>
              <a:gd name="connsiteY7" fmla="*/ 109460 h 163288"/>
              <a:gd name="connsiteX8" fmla="*/ 248 w 106748"/>
              <a:gd name="connsiteY8" fmla="*/ 1510 h 1632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06748" h="163288">
                <a:moveTo>
                  <a:pt x="248" y="1510"/>
                </a:moveTo>
                <a:cubicBezTo>
                  <a:pt x="-4515" y="-8544"/>
                  <a:pt x="60573" y="34318"/>
                  <a:pt x="76448" y="49135"/>
                </a:cubicBezTo>
                <a:cubicBezTo>
                  <a:pt x="92323" y="63952"/>
                  <a:pt x="91794" y="75064"/>
                  <a:pt x="95498" y="90410"/>
                </a:cubicBezTo>
                <a:cubicBezTo>
                  <a:pt x="99202" y="105756"/>
                  <a:pt x="98673" y="141210"/>
                  <a:pt x="98673" y="141210"/>
                </a:cubicBezTo>
                <a:cubicBezTo>
                  <a:pt x="97615" y="151793"/>
                  <a:pt x="103435" y="151264"/>
                  <a:pt x="89148" y="153910"/>
                </a:cubicBezTo>
                <a:cubicBezTo>
                  <a:pt x="74861" y="156556"/>
                  <a:pt x="15065" y="156027"/>
                  <a:pt x="12948" y="157085"/>
                </a:cubicBezTo>
                <a:cubicBezTo>
                  <a:pt x="10831" y="158143"/>
                  <a:pt x="61102" y="168197"/>
                  <a:pt x="76448" y="160260"/>
                </a:cubicBezTo>
                <a:cubicBezTo>
                  <a:pt x="91794" y="152323"/>
                  <a:pt x="112960" y="133802"/>
                  <a:pt x="105023" y="109460"/>
                </a:cubicBezTo>
                <a:cubicBezTo>
                  <a:pt x="97086" y="85118"/>
                  <a:pt x="5011" y="11564"/>
                  <a:pt x="248" y="151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62" name="フリーフォーム 2061">
            <a:extLst>
              <a:ext uri="{FF2B5EF4-FFF2-40B4-BE49-F238E27FC236}">
                <a16:creationId xmlns:a16="http://schemas.microsoft.com/office/drawing/2014/main" id="{6CF3A4DA-2854-FB24-A3F3-1F0589EC9056}"/>
              </a:ext>
            </a:extLst>
          </p:cNvPr>
          <p:cNvSpPr/>
          <p:nvPr/>
        </p:nvSpPr>
        <p:spPr>
          <a:xfrm>
            <a:off x="1780238" y="12188399"/>
            <a:ext cx="281888" cy="254704"/>
          </a:xfrm>
          <a:custGeom>
            <a:avLst/>
            <a:gdLst>
              <a:gd name="connsiteX0" fmla="*/ 937 w 281888"/>
              <a:gd name="connsiteY0" fmla="*/ 254426 h 254704"/>
              <a:gd name="connsiteX1" fmla="*/ 124762 w 281888"/>
              <a:gd name="connsiteY1" fmla="*/ 162351 h 254704"/>
              <a:gd name="connsiteX2" fmla="*/ 267637 w 281888"/>
              <a:gd name="connsiteY2" fmla="*/ 98851 h 254704"/>
              <a:gd name="connsiteX3" fmla="*/ 277162 w 281888"/>
              <a:gd name="connsiteY3" fmla="*/ 426 h 254704"/>
              <a:gd name="connsiteX4" fmla="*/ 270812 w 281888"/>
              <a:gd name="connsiteY4" fmla="*/ 60751 h 254704"/>
              <a:gd name="connsiteX5" fmla="*/ 248587 w 281888"/>
              <a:gd name="connsiteY5" fmla="*/ 82976 h 254704"/>
              <a:gd name="connsiteX6" fmla="*/ 191437 w 281888"/>
              <a:gd name="connsiteY6" fmla="*/ 130601 h 254704"/>
              <a:gd name="connsiteX7" fmla="*/ 937 w 281888"/>
              <a:gd name="connsiteY7" fmla="*/ 254426 h 2547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81888" h="254704">
                <a:moveTo>
                  <a:pt x="937" y="254426"/>
                </a:moveTo>
                <a:cubicBezTo>
                  <a:pt x="-10176" y="259718"/>
                  <a:pt x="80312" y="188280"/>
                  <a:pt x="124762" y="162351"/>
                </a:cubicBezTo>
                <a:cubicBezTo>
                  <a:pt x="169212" y="136422"/>
                  <a:pt x="242237" y="125838"/>
                  <a:pt x="267637" y="98851"/>
                </a:cubicBezTo>
                <a:cubicBezTo>
                  <a:pt x="293037" y="71863"/>
                  <a:pt x="276633" y="6776"/>
                  <a:pt x="277162" y="426"/>
                </a:cubicBezTo>
                <a:cubicBezTo>
                  <a:pt x="277691" y="-5924"/>
                  <a:pt x="270812" y="60751"/>
                  <a:pt x="270812" y="60751"/>
                </a:cubicBezTo>
                <a:cubicBezTo>
                  <a:pt x="266050" y="74509"/>
                  <a:pt x="261816" y="71334"/>
                  <a:pt x="248587" y="82976"/>
                </a:cubicBezTo>
                <a:cubicBezTo>
                  <a:pt x="235358" y="94618"/>
                  <a:pt x="231125" y="106788"/>
                  <a:pt x="191437" y="130601"/>
                </a:cubicBezTo>
                <a:cubicBezTo>
                  <a:pt x="151750" y="154413"/>
                  <a:pt x="12050" y="249134"/>
                  <a:pt x="937" y="25442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63" name="フリーフォーム 2062">
            <a:extLst>
              <a:ext uri="{FF2B5EF4-FFF2-40B4-BE49-F238E27FC236}">
                <a16:creationId xmlns:a16="http://schemas.microsoft.com/office/drawing/2014/main" id="{A0089455-3588-C1AB-9AEF-6D38D310EA76}"/>
              </a:ext>
            </a:extLst>
          </p:cNvPr>
          <p:cNvSpPr/>
          <p:nvPr/>
        </p:nvSpPr>
        <p:spPr>
          <a:xfrm>
            <a:off x="1889000" y="12201462"/>
            <a:ext cx="38354" cy="105117"/>
          </a:xfrm>
          <a:custGeom>
            <a:avLst/>
            <a:gdLst>
              <a:gd name="connsiteX0" fmla="*/ 125 w 38354"/>
              <a:gd name="connsiteY0" fmla="*/ 63 h 105117"/>
              <a:gd name="connsiteX1" fmla="*/ 25525 w 38354"/>
              <a:gd name="connsiteY1" fmla="*/ 79438 h 105117"/>
              <a:gd name="connsiteX2" fmla="*/ 12825 w 38354"/>
              <a:gd name="connsiteY2" fmla="*/ 104838 h 105117"/>
              <a:gd name="connsiteX3" fmla="*/ 38225 w 38354"/>
              <a:gd name="connsiteY3" fmla="*/ 66738 h 105117"/>
              <a:gd name="connsiteX4" fmla="*/ 125 w 38354"/>
              <a:gd name="connsiteY4" fmla="*/ 63 h 1051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8354" h="105117">
                <a:moveTo>
                  <a:pt x="125" y="63"/>
                </a:moveTo>
                <a:cubicBezTo>
                  <a:pt x="-1992" y="2180"/>
                  <a:pt x="23408" y="61976"/>
                  <a:pt x="25525" y="79438"/>
                </a:cubicBezTo>
                <a:cubicBezTo>
                  <a:pt x="27642" y="96900"/>
                  <a:pt x="10708" y="106955"/>
                  <a:pt x="12825" y="104838"/>
                </a:cubicBezTo>
                <a:cubicBezTo>
                  <a:pt x="14942" y="102721"/>
                  <a:pt x="35579" y="84201"/>
                  <a:pt x="38225" y="66738"/>
                </a:cubicBezTo>
                <a:cubicBezTo>
                  <a:pt x="40871" y="49275"/>
                  <a:pt x="2242" y="-2054"/>
                  <a:pt x="125" y="6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64" name="フリーフォーム 2063">
            <a:extLst>
              <a:ext uri="{FF2B5EF4-FFF2-40B4-BE49-F238E27FC236}">
                <a16:creationId xmlns:a16="http://schemas.microsoft.com/office/drawing/2014/main" id="{7463E7C1-28D8-3E9D-3C2C-6E9D43AEB7A8}"/>
              </a:ext>
            </a:extLst>
          </p:cNvPr>
          <p:cNvSpPr/>
          <p:nvPr/>
        </p:nvSpPr>
        <p:spPr>
          <a:xfrm>
            <a:off x="1749423" y="12347381"/>
            <a:ext cx="250829" cy="109034"/>
          </a:xfrm>
          <a:custGeom>
            <a:avLst/>
            <a:gdLst>
              <a:gd name="connsiteX0" fmla="*/ 250827 w 250829"/>
              <a:gd name="connsiteY0" fmla="*/ 194 h 109034"/>
              <a:gd name="connsiteX1" fmla="*/ 117477 w 250829"/>
              <a:gd name="connsiteY1" fmla="*/ 85919 h 109034"/>
              <a:gd name="connsiteX2" fmla="*/ 2 w 250829"/>
              <a:gd name="connsiteY2" fmla="*/ 108144 h 109034"/>
              <a:gd name="connsiteX3" fmla="*/ 120652 w 250829"/>
              <a:gd name="connsiteY3" fmla="*/ 63694 h 109034"/>
              <a:gd name="connsiteX4" fmla="*/ 250827 w 250829"/>
              <a:gd name="connsiteY4" fmla="*/ 194 h 1090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0829" h="109034">
                <a:moveTo>
                  <a:pt x="250827" y="194"/>
                </a:moveTo>
                <a:cubicBezTo>
                  <a:pt x="250298" y="3898"/>
                  <a:pt x="159281" y="67927"/>
                  <a:pt x="117477" y="85919"/>
                </a:cubicBezTo>
                <a:cubicBezTo>
                  <a:pt x="75673" y="103911"/>
                  <a:pt x="-527" y="111848"/>
                  <a:pt x="2" y="108144"/>
                </a:cubicBezTo>
                <a:cubicBezTo>
                  <a:pt x="531" y="104440"/>
                  <a:pt x="80435" y="80627"/>
                  <a:pt x="120652" y="63694"/>
                </a:cubicBezTo>
                <a:cubicBezTo>
                  <a:pt x="160869" y="46761"/>
                  <a:pt x="251356" y="-3510"/>
                  <a:pt x="250827" y="19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65" name="フリーフォーム 2064">
            <a:extLst>
              <a:ext uri="{FF2B5EF4-FFF2-40B4-BE49-F238E27FC236}">
                <a16:creationId xmlns:a16="http://schemas.microsoft.com/office/drawing/2014/main" id="{2C222DAB-0769-B7C5-5817-839DDE552A21}"/>
              </a:ext>
            </a:extLst>
          </p:cNvPr>
          <p:cNvSpPr/>
          <p:nvPr/>
        </p:nvSpPr>
        <p:spPr>
          <a:xfrm>
            <a:off x="1784033" y="12477539"/>
            <a:ext cx="38423" cy="108827"/>
          </a:xfrm>
          <a:custGeom>
            <a:avLst/>
            <a:gdLst>
              <a:gd name="connsiteX0" fmla="*/ 19367 w 38423"/>
              <a:gd name="connsiteY0" fmla="*/ 211 h 108827"/>
              <a:gd name="connsiteX1" fmla="*/ 3492 w 38423"/>
              <a:gd name="connsiteY1" fmla="*/ 60536 h 108827"/>
              <a:gd name="connsiteX2" fmla="*/ 38417 w 38423"/>
              <a:gd name="connsiteY2" fmla="*/ 108161 h 108827"/>
              <a:gd name="connsiteX3" fmla="*/ 317 w 38423"/>
              <a:gd name="connsiteY3" fmla="*/ 82761 h 108827"/>
              <a:gd name="connsiteX4" fmla="*/ 19367 w 38423"/>
              <a:gd name="connsiteY4" fmla="*/ 211 h 1088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8423" h="108827">
                <a:moveTo>
                  <a:pt x="19367" y="211"/>
                </a:moveTo>
                <a:cubicBezTo>
                  <a:pt x="19896" y="-3493"/>
                  <a:pt x="317" y="42544"/>
                  <a:pt x="3492" y="60536"/>
                </a:cubicBezTo>
                <a:cubicBezTo>
                  <a:pt x="6667" y="78528"/>
                  <a:pt x="38946" y="104457"/>
                  <a:pt x="38417" y="108161"/>
                </a:cubicBezTo>
                <a:cubicBezTo>
                  <a:pt x="37888" y="111865"/>
                  <a:pt x="3492" y="99694"/>
                  <a:pt x="317" y="82761"/>
                </a:cubicBezTo>
                <a:cubicBezTo>
                  <a:pt x="-2858" y="65828"/>
                  <a:pt x="18838" y="3915"/>
                  <a:pt x="19367" y="21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66" name="フリーフォーム 2065">
            <a:extLst>
              <a:ext uri="{FF2B5EF4-FFF2-40B4-BE49-F238E27FC236}">
                <a16:creationId xmlns:a16="http://schemas.microsoft.com/office/drawing/2014/main" id="{86C4371F-6DDB-1213-12DE-B20C78E759F5}"/>
              </a:ext>
            </a:extLst>
          </p:cNvPr>
          <p:cNvSpPr/>
          <p:nvPr/>
        </p:nvSpPr>
        <p:spPr>
          <a:xfrm>
            <a:off x="1800211" y="12461768"/>
            <a:ext cx="97267" cy="82661"/>
          </a:xfrm>
          <a:custGeom>
            <a:avLst/>
            <a:gdLst>
              <a:gd name="connsiteX0" fmla="*/ 14 w 97267"/>
              <a:gd name="connsiteY0" fmla="*/ 19157 h 82661"/>
              <a:gd name="connsiteX1" fmla="*/ 82564 w 97267"/>
              <a:gd name="connsiteY1" fmla="*/ 25507 h 82661"/>
              <a:gd name="connsiteX2" fmla="*/ 95264 w 97267"/>
              <a:gd name="connsiteY2" fmla="*/ 82657 h 82661"/>
              <a:gd name="connsiteX3" fmla="*/ 95264 w 97267"/>
              <a:gd name="connsiteY3" fmla="*/ 22332 h 82661"/>
              <a:gd name="connsiteX4" fmla="*/ 76214 w 97267"/>
              <a:gd name="connsiteY4" fmla="*/ 107 h 82661"/>
              <a:gd name="connsiteX5" fmla="*/ 14 w 97267"/>
              <a:gd name="connsiteY5" fmla="*/ 19157 h 826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97267" h="82661">
                <a:moveTo>
                  <a:pt x="14" y="19157"/>
                </a:moveTo>
                <a:cubicBezTo>
                  <a:pt x="1072" y="23390"/>
                  <a:pt x="66689" y="14924"/>
                  <a:pt x="82564" y="25507"/>
                </a:cubicBezTo>
                <a:cubicBezTo>
                  <a:pt x="98439" y="36090"/>
                  <a:pt x="93147" y="83186"/>
                  <a:pt x="95264" y="82657"/>
                </a:cubicBezTo>
                <a:cubicBezTo>
                  <a:pt x="97381" y="82128"/>
                  <a:pt x="98439" y="36090"/>
                  <a:pt x="95264" y="22332"/>
                </a:cubicBezTo>
                <a:cubicBezTo>
                  <a:pt x="92089" y="8574"/>
                  <a:pt x="95793" y="1694"/>
                  <a:pt x="76214" y="107"/>
                </a:cubicBezTo>
                <a:cubicBezTo>
                  <a:pt x="56635" y="-1480"/>
                  <a:pt x="-1044" y="14924"/>
                  <a:pt x="14" y="1915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67" name="フリーフォーム 2066">
            <a:extLst>
              <a:ext uri="{FF2B5EF4-FFF2-40B4-BE49-F238E27FC236}">
                <a16:creationId xmlns:a16="http://schemas.microsoft.com/office/drawing/2014/main" id="{B1422CC6-CED7-5262-A068-2A7740BCF38B}"/>
              </a:ext>
            </a:extLst>
          </p:cNvPr>
          <p:cNvSpPr/>
          <p:nvPr/>
        </p:nvSpPr>
        <p:spPr>
          <a:xfrm>
            <a:off x="1783330" y="12542589"/>
            <a:ext cx="129779" cy="39964"/>
          </a:xfrm>
          <a:custGeom>
            <a:avLst/>
            <a:gdLst>
              <a:gd name="connsiteX0" fmla="*/ 1020 w 129779"/>
              <a:gd name="connsiteY0" fmla="*/ 39936 h 39964"/>
              <a:gd name="connsiteX1" fmla="*/ 128020 w 129779"/>
              <a:gd name="connsiteY1" fmla="*/ 1836 h 39964"/>
              <a:gd name="connsiteX2" fmla="*/ 70870 w 129779"/>
              <a:gd name="connsiteY2" fmla="*/ 8186 h 39964"/>
              <a:gd name="connsiteX3" fmla="*/ 1020 w 129779"/>
              <a:gd name="connsiteY3" fmla="*/ 39936 h 399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9779" h="39964">
                <a:moveTo>
                  <a:pt x="1020" y="39936"/>
                </a:moveTo>
                <a:cubicBezTo>
                  <a:pt x="10545" y="38878"/>
                  <a:pt x="116378" y="7128"/>
                  <a:pt x="128020" y="1836"/>
                </a:cubicBezTo>
                <a:cubicBezTo>
                  <a:pt x="139662" y="-3456"/>
                  <a:pt x="90449" y="3953"/>
                  <a:pt x="70870" y="8186"/>
                </a:cubicBezTo>
                <a:cubicBezTo>
                  <a:pt x="51291" y="12419"/>
                  <a:pt x="-8505" y="40994"/>
                  <a:pt x="1020" y="3993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68" name="フリーフォーム 2067">
            <a:extLst>
              <a:ext uri="{FF2B5EF4-FFF2-40B4-BE49-F238E27FC236}">
                <a16:creationId xmlns:a16="http://schemas.microsoft.com/office/drawing/2014/main" id="{9E3A1E4E-856B-7CCE-81A1-9E837C5D477B}"/>
              </a:ext>
            </a:extLst>
          </p:cNvPr>
          <p:cNvSpPr/>
          <p:nvPr/>
        </p:nvSpPr>
        <p:spPr>
          <a:xfrm>
            <a:off x="1733131" y="12452250"/>
            <a:ext cx="102837" cy="172059"/>
          </a:xfrm>
          <a:custGeom>
            <a:avLst/>
            <a:gdLst>
              <a:gd name="connsiteX0" fmla="*/ 19469 w 102837"/>
              <a:gd name="connsiteY0" fmla="*/ 100 h 172059"/>
              <a:gd name="connsiteX1" fmla="*/ 3594 w 102837"/>
              <a:gd name="connsiteY1" fmla="*/ 111225 h 172059"/>
              <a:gd name="connsiteX2" fmla="*/ 9944 w 102837"/>
              <a:gd name="connsiteY2" fmla="*/ 142975 h 172059"/>
              <a:gd name="connsiteX3" fmla="*/ 102019 w 102837"/>
              <a:gd name="connsiteY3" fmla="*/ 171550 h 172059"/>
              <a:gd name="connsiteX4" fmla="*/ 57569 w 102837"/>
              <a:gd name="connsiteY4" fmla="*/ 162025 h 172059"/>
              <a:gd name="connsiteX5" fmla="*/ 16294 w 102837"/>
              <a:gd name="connsiteY5" fmla="*/ 152500 h 172059"/>
              <a:gd name="connsiteX6" fmla="*/ 3594 w 102837"/>
              <a:gd name="connsiteY6" fmla="*/ 92175 h 172059"/>
              <a:gd name="connsiteX7" fmla="*/ 19469 w 102837"/>
              <a:gd name="connsiteY7" fmla="*/ 100 h 1720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02837" h="172059">
                <a:moveTo>
                  <a:pt x="19469" y="100"/>
                </a:moveTo>
                <a:cubicBezTo>
                  <a:pt x="19469" y="3275"/>
                  <a:pt x="5182" y="87412"/>
                  <a:pt x="3594" y="111225"/>
                </a:cubicBezTo>
                <a:cubicBezTo>
                  <a:pt x="2006" y="135038"/>
                  <a:pt x="-6460" y="132921"/>
                  <a:pt x="9944" y="142975"/>
                </a:cubicBezTo>
                <a:cubicBezTo>
                  <a:pt x="26348" y="153029"/>
                  <a:pt x="94081" y="168375"/>
                  <a:pt x="102019" y="171550"/>
                </a:cubicBezTo>
                <a:cubicBezTo>
                  <a:pt x="109957" y="174725"/>
                  <a:pt x="57569" y="162025"/>
                  <a:pt x="57569" y="162025"/>
                </a:cubicBezTo>
                <a:cubicBezTo>
                  <a:pt x="43282" y="158850"/>
                  <a:pt x="25290" y="164142"/>
                  <a:pt x="16294" y="152500"/>
                </a:cubicBezTo>
                <a:cubicBezTo>
                  <a:pt x="7298" y="140858"/>
                  <a:pt x="4652" y="114400"/>
                  <a:pt x="3594" y="92175"/>
                </a:cubicBezTo>
                <a:cubicBezTo>
                  <a:pt x="2536" y="69950"/>
                  <a:pt x="19469" y="-3075"/>
                  <a:pt x="19469" y="10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69" name="フリーフォーム 2068">
            <a:extLst>
              <a:ext uri="{FF2B5EF4-FFF2-40B4-BE49-F238E27FC236}">
                <a16:creationId xmlns:a16="http://schemas.microsoft.com/office/drawing/2014/main" id="{8F93D902-E11B-5725-9314-D91B868FBBB0}"/>
              </a:ext>
            </a:extLst>
          </p:cNvPr>
          <p:cNvSpPr/>
          <p:nvPr/>
        </p:nvSpPr>
        <p:spPr>
          <a:xfrm>
            <a:off x="1752600" y="12477746"/>
            <a:ext cx="16374" cy="98439"/>
          </a:xfrm>
          <a:custGeom>
            <a:avLst/>
            <a:gdLst>
              <a:gd name="connsiteX0" fmla="*/ 0 w 16374"/>
              <a:gd name="connsiteY0" fmla="*/ 4 h 98439"/>
              <a:gd name="connsiteX1" fmla="*/ 15875 w 16374"/>
              <a:gd name="connsiteY1" fmla="*/ 63504 h 98439"/>
              <a:gd name="connsiteX2" fmla="*/ 12700 w 16374"/>
              <a:gd name="connsiteY2" fmla="*/ 98429 h 98439"/>
              <a:gd name="connsiteX3" fmla="*/ 15875 w 16374"/>
              <a:gd name="connsiteY3" fmla="*/ 60329 h 98439"/>
              <a:gd name="connsiteX4" fmla="*/ 0 w 16374"/>
              <a:gd name="connsiteY4" fmla="*/ 4 h 984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374" h="98439">
                <a:moveTo>
                  <a:pt x="0" y="4"/>
                </a:moveTo>
                <a:cubicBezTo>
                  <a:pt x="0" y="533"/>
                  <a:pt x="13758" y="47100"/>
                  <a:pt x="15875" y="63504"/>
                </a:cubicBezTo>
                <a:cubicBezTo>
                  <a:pt x="17992" y="79908"/>
                  <a:pt x="12700" y="98958"/>
                  <a:pt x="12700" y="98429"/>
                </a:cubicBezTo>
                <a:cubicBezTo>
                  <a:pt x="12700" y="97900"/>
                  <a:pt x="15346" y="72500"/>
                  <a:pt x="15875" y="60329"/>
                </a:cubicBezTo>
                <a:cubicBezTo>
                  <a:pt x="16404" y="48158"/>
                  <a:pt x="0" y="-525"/>
                  <a:pt x="0" y="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70" name="フリーフォーム 2069">
            <a:extLst>
              <a:ext uri="{FF2B5EF4-FFF2-40B4-BE49-F238E27FC236}">
                <a16:creationId xmlns:a16="http://schemas.microsoft.com/office/drawing/2014/main" id="{5604901B-5460-248B-A34D-C791AB0476BB}"/>
              </a:ext>
            </a:extLst>
          </p:cNvPr>
          <p:cNvSpPr/>
          <p:nvPr/>
        </p:nvSpPr>
        <p:spPr>
          <a:xfrm>
            <a:off x="1939925" y="12404714"/>
            <a:ext cx="140038" cy="114311"/>
          </a:xfrm>
          <a:custGeom>
            <a:avLst/>
            <a:gdLst>
              <a:gd name="connsiteX0" fmla="*/ 139700 w 140038"/>
              <a:gd name="connsiteY0" fmla="*/ 11 h 114311"/>
              <a:gd name="connsiteX1" fmla="*/ 63500 w 140038"/>
              <a:gd name="connsiteY1" fmla="*/ 69861 h 114311"/>
              <a:gd name="connsiteX2" fmla="*/ 28575 w 140038"/>
              <a:gd name="connsiteY2" fmla="*/ 101611 h 114311"/>
              <a:gd name="connsiteX3" fmla="*/ 0 w 140038"/>
              <a:gd name="connsiteY3" fmla="*/ 114311 h 114311"/>
              <a:gd name="connsiteX4" fmla="*/ 88900 w 140038"/>
              <a:gd name="connsiteY4" fmla="*/ 76211 h 114311"/>
              <a:gd name="connsiteX5" fmla="*/ 139700 w 140038"/>
              <a:gd name="connsiteY5" fmla="*/ 11 h 1143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40038" h="114311">
                <a:moveTo>
                  <a:pt x="139700" y="11"/>
                </a:moveTo>
                <a:cubicBezTo>
                  <a:pt x="135467" y="-1047"/>
                  <a:pt x="63500" y="69861"/>
                  <a:pt x="63500" y="69861"/>
                </a:cubicBezTo>
                <a:cubicBezTo>
                  <a:pt x="44979" y="86794"/>
                  <a:pt x="39158" y="94203"/>
                  <a:pt x="28575" y="101611"/>
                </a:cubicBezTo>
                <a:cubicBezTo>
                  <a:pt x="17992" y="109019"/>
                  <a:pt x="0" y="114311"/>
                  <a:pt x="0" y="114311"/>
                </a:cubicBezTo>
                <a:cubicBezTo>
                  <a:pt x="10054" y="110078"/>
                  <a:pt x="70379" y="89969"/>
                  <a:pt x="88900" y="76211"/>
                </a:cubicBezTo>
                <a:cubicBezTo>
                  <a:pt x="107421" y="62453"/>
                  <a:pt x="143933" y="1069"/>
                  <a:pt x="139700" y="1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71" name="フリーフォーム 2070">
            <a:extLst>
              <a:ext uri="{FF2B5EF4-FFF2-40B4-BE49-F238E27FC236}">
                <a16:creationId xmlns:a16="http://schemas.microsoft.com/office/drawing/2014/main" id="{1DE91CCB-949C-3A00-C6D5-5800FA9F805F}"/>
              </a:ext>
            </a:extLst>
          </p:cNvPr>
          <p:cNvSpPr/>
          <p:nvPr/>
        </p:nvSpPr>
        <p:spPr>
          <a:xfrm>
            <a:off x="1818721" y="12522185"/>
            <a:ext cx="127730" cy="111179"/>
          </a:xfrm>
          <a:custGeom>
            <a:avLst/>
            <a:gdLst>
              <a:gd name="connsiteX0" fmla="*/ 127554 w 127730"/>
              <a:gd name="connsiteY0" fmla="*/ 15 h 111179"/>
              <a:gd name="connsiteX1" fmla="*/ 54529 w 127730"/>
              <a:gd name="connsiteY1" fmla="*/ 73040 h 111179"/>
              <a:gd name="connsiteX2" fmla="*/ 554 w 127730"/>
              <a:gd name="connsiteY2" fmla="*/ 111140 h 111179"/>
              <a:gd name="connsiteX3" fmla="*/ 32304 w 127730"/>
              <a:gd name="connsiteY3" fmla="*/ 66690 h 111179"/>
              <a:gd name="connsiteX4" fmla="*/ 127554 w 127730"/>
              <a:gd name="connsiteY4" fmla="*/ 15 h 1111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7730" h="111179">
                <a:moveTo>
                  <a:pt x="127554" y="15"/>
                </a:moveTo>
                <a:cubicBezTo>
                  <a:pt x="131258" y="1073"/>
                  <a:pt x="75696" y="54519"/>
                  <a:pt x="54529" y="73040"/>
                </a:cubicBezTo>
                <a:cubicBezTo>
                  <a:pt x="33362" y="91561"/>
                  <a:pt x="4258" y="112198"/>
                  <a:pt x="554" y="111140"/>
                </a:cubicBezTo>
                <a:cubicBezTo>
                  <a:pt x="-3150" y="110082"/>
                  <a:pt x="12196" y="81507"/>
                  <a:pt x="32304" y="66690"/>
                </a:cubicBezTo>
                <a:cubicBezTo>
                  <a:pt x="52412" y="51873"/>
                  <a:pt x="123850" y="-1043"/>
                  <a:pt x="127554" y="1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72" name="フリーフォーム 2071">
            <a:extLst>
              <a:ext uri="{FF2B5EF4-FFF2-40B4-BE49-F238E27FC236}">
                <a16:creationId xmlns:a16="http://schemas.microsoft.com/office/drawing/2014/main" id="{88AF81AE-BF7F-AC55-DD96-C82A9BFA8B88}"/>
              </a:ext>
            </a:extLst>
          </p:cNvPr>
          <p:cNvSpPr/>
          <p:nvPr/>
        </p:nvSpPr>
        <p:spPr>
          <a:xfrm>
            <a:off x="1946269" y="12178971"/>
            <a:ext cx="82610" cy="86578"/>
          </a:xfrm>
          <a:custGeom>
            <a:avLst/>
            <a:gdLst>
              <a:gd name="connsiteX0" fmla="*/ 6 w 82610"/>
              <a:gd name="connsiteY0" fmla="*/ 329 h 86578"/>
              <a:gd name="connsiteX1" fmla="*/ 34931 w 82610"/>
              <a:gd name="connsiteY1" fmla="*/ 57479 h 86578"/>
              <a:gd name="connsiteX2" fmla="*/ 28581 w 82610"/>
              <a:gd name="connsiteY2" fmla="*/ 82879 h 86578"/>
              <a:gd name="connsiteX3" fmla="*/ 82556 w 82610"/>
              <a:gd name="connsiteY3" fmla="*/ 54304 h 86578"/>
              <a:gd name="connsiteX4" fmla="*/ 38106 w 82610"/>
              <a:gd name="connsiteY4" fmla="*/ 86054 h 86578"/>
              <a:gd name="connsiteX5" fmla="*/ 6 w 82610"/>
              <a:gd name="connsiteY5" fmla="*/ 329 h 865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2610" h="86578">
                <a:moveTo>
                  <a:pt x="6" y="329"/>
                </a:moveTo>
                <a:cubicBezTo>
                  <a:pt x="-523" y="-4434"/>
                  <a:pt x="30169" y="43721"/>
                  <a:pt x="34931" y="57479"/>
                </a:cubicBezTo>
                <a:cubicBezTo>
                  <a:pt x="39693" y="71237"/>
                  <a:pt x="20644" y="83408"/>
                  <a:pt x="28581" y="82879"/>
                </a:cubicBezTo>
                <a:cubicBezTo>
                  <a:pt x="36519" y="82350"/>
                  <a:pt x="80969" y="53775"/>
                  <a:pt x="82556" y="54304"/>
                </a:cubicBezTo>
                <a:cubicBezTo>
                  <a:pt x="84143" y="54833"/>
                  <a:pt x="50806" y="91346"/>
                  <a:pt x="38106" y="86054"/>
                </a:cubicBezTo>
                <a:cubicBezTo>
                  <a:pt x="25406" y="80762"/>
                  <a:pt x="535" y="5092"/>
                  <a:pt x="6" y="32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73" name="フリーフォーム 2072">
            <a:extLst>
              <a:ext uri="{FF2B5EF4-FFF2-40B4-BE49-F238E27FC236}">
                <a16:creationId xmlns:a16="http://schemas.microsoft.com/office/drawing/2014/main" id="{21C14650-81D9-8CD6-4BC3-86F6431F780F}"/>
              </a:ext>
            </a:extLst>
          </p:cNvPr>
          <p:cNvSpPr/>
          <p:nvPr/>
        </p:nvSpPr>
        <p:spPr>
          <a:xfrm>
            <a:off x="1861439" y="12539959"/>
            <a:ext cx="184974" cy="74710"/>
          </a:xfrm>
          <a:custGeom>
            <a:avLst/>
            <a:gdLst>
              <a:gd name="connsiteX0" fmla="*/ 183261 w 184974"/>
              <a:gd name="connsiteY0" fmla="*/ 1291 h 74710"/>
              <a:gd name="connsiteX1" fmla="*/ 2286 w 184974"/>
              <a:gd name="connsiteY1" fmla="*/ 74316 h 74710"/>
              <a:gd name="connsiteX2" fmla="*/ 88011 w 184974"/>
              <a:gd name="connsiteY2" fmla="*/ 29866 h 74710"/>
              <a:gd name="connsiteX3" fmla="*/ 183261 w 184974"/>
              <a:gd name="connsiteY3" fmla="*/ 1291 h 747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4974" h="74710">
                <a:moveTo>
                  <a:pt x="183261" y="1291"/>
                </a:moveTo>
                <a:cubicBezTo>
                  <a:pt x="168974" y="8699"/>
                  <a:pt x="18161" y="69554"/>
                  <a:pt x="2286" y="74316"/>
                </a:cubicBezTo>
                <a:cubicBezTo>
                  <a:pt x="-13589" y="79078"/>
                  <a:pt x="57319" y="39391"/>
                  <a:pt x="88011" y="29866"/>
                </a:cubicBezTo>
                <a:cubicBezTo>
                  <a:pt x="118703" y="20341"/>
                  <a:pt x="197548" y="-6117"/>
                  <a:pt x="183261" y="129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74" name="フリーフォーム 2073">
            <a:extLst>
              <a:ext uri="{FF2B5EF4-FFF2-40B4-BE49-F238E27FC236}">
                <a16:creationId xmlns:a16="http://schemas.microsoft.com/office/drawing/2014/main" id="{1E7AD3C3-F86B-B328-ECBD-C2B072401EA9}"/>
              </a:ext>
            </a:extLst>
          </p:cNvPr>
          <p:cNvSpPr/>
          <p:nvPr/>
        </p:nvSpPr>
        <p:spPr>
          <a:xfrm>
            <a:off x="1797050" y="12661667"/>
            <a:ext cx="264377" cy="79608"/>
          </a:xfrm>
          <a:custGeom>
            <a:avLst/>
            <a:gdLst>
              <a:gd name="connsiteX0" fmla="*/ 0 w 264377"/>
              <a:gd name="connsiteY0" fmla="*/ 79608 h 79608"/>
              <a:gd name="connsiteX1" fmla="*/ 209550 w 264377"/>
              <a:gd name="connsiteY1" fmla="*/ 19283 h 79608"/>
              <a:gd name="connsiteX2" fmla="*/ 263525 w 264377"/>
              <a:gd name="connsiteY2" fmla="*/ 233 h 79608"/>
              <a:gd name="connsiteX3" fmla="*/ 180975 w 264377"/>
              <a:gd name="connsiteY3" fmla="*/ 9758 h 79608"/>
              <a:gd name="connsiteX4" fmla="*/ 107950 w 264377"/>
              <a:gd name="connsiteY4" fmla="*/ 25633 h 79608"/>
              <a:gd name="connsiteX5" fmla="*/ 133350 w 264377"/>
              <a:gd name="connsiteY5" fmla="*/ 12933 h 79608"/>
              <a:gd name="connsiteX6" fmla="*/ 0 w 264377"/>
              <a:gd name="connsiteY6" fmla="*/ 79608 h 796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64377" h="79608">
                <a:moveTo>
                  <a:pt x="0" y="79608"/>
                </a:moveTo>
                <a:lnTo>
                  <a:pt x="209550" y="19283"/>
                </a:lnTo>
                <a:cubicBezTo>
                  <a:pt x="253471" y="6054"/>
                  <a:pt x="268287" y="1820"/>
                  <a:pt x="263525" y="233"/>
                </a:cubicBezTo>
                <a:cubicBezTo>
                  <a:pt x="258763" y="-1354"/>
                  <a:pt x="206904" y="5525"/>
                  <a:pt x="180975" y="9758"/>
                </a:cubicBezTo>
                <a:cubicBezTo>
                  <a:pt x="155046" y="13991"/>
                  <a:pt x="115888" y="25104"/>
                  <a:pt x="107950" y="25633"/>
                </a:cubicBezTo>
                <a:cubicBezTo>
                  <a:pt x="100013" y="26162"/>
                  <a:pt x="133350" y="12933"/>
                  <a:pt x="133350" y="12933"/>
                </a:cubicBezTo>
                <a:lnTo>
                  <a:pt x="0" y="79608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75" name="フリーフォーム 2074">
            <a:extLst>
              <a:ext uri="{FF2B5EF4-FFF2-40B4-BE49-F238E27FC236}">
                <a16:creationId xmlns:a16="http://schemas.microsoft.com/office/drawing/2014/main" id="{463019D9-9592-3AE1-8337-2BCF39C394E1}"/>
              </a:ext>
            </a:extLst>
          </p:cNvPr>
          <p:cNvSpPr/>
          <p:nvPr/>
        </p:nvSpPr>
        <p:spPr>
          <a:xfrm>
            <a:off x="1765287" y="12618347"/>
            <a:ext cx="181618" cy="65778"/>
          </a:xfrm>
          <a:custGeom>
            <a:avLst/>
            <a:gdLst>
              <a:gd name="connsiteX0" fmla="*/ 13 w 181618"/>
              <a:gd name="connsiteY0" fmla="*/ 59428 h 65778"/>
              <a:gd name="connsiteX1" fmla="*/ 92088 w 181618"/>
              <a:gd name="connsiteY1" fmla="*/ 11803 h 65778"/>
              <a:gd name="connsiteX2" fmla="*/ 180988 w 181618"/>
              <a:gd name="connsiteY2" fmla="*/ 65778 h 65778"/>
              <a:gd name="connsiteX3" fmla="*/ 130188 w 181618"/>
              <a:gd name="connsiteY3" fmla="*/ 11803 h 65778"/>
              <a:gd name="connsiteX4" fmla="*/ 98438 w 181618"/>
              <a:gd name="connsiteY4" fmla="*/ 2278 h 65778"/>
              <a:gd name="connsiteX5" fmla="*/ 13 w 181618"/>
              <a:gd name="connsiteY5" fmla="*/ 59428 h 657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1618" h="65778">
                <a:moveTo>
                  <a:pt x="13" y="59428"/>
                </a:moveTo>
                <a:cubicBezTo>
                  <a:pt x="-1045" y="61016"/>
                  <a:pt x="61926" y="10745"/>
                  <a:pt x="92088" y="11803"/>
                </a:cubicBezTo>
                <a:cubicBezTo>
                  <a:pt x="122250" y="12861"/>
                  <a:pt x="174638" y="65778"/>
                  <a:pt x="180988" y="65778"/>
                </a:cubicBezTo>
                <a:cubicBezTo>
                  <a:pt x="187338" y="65778"/>
                  <a:pt x="143946" y="22386"/>
                  <a:pt x="130188" y="11803"/>
                </a:cubicBezTo>
                <a:cubicBezTo>
                  <a:pt x="116430" y="1220"/>
                  <a:pt x="119075" y="-3014"/>
                  <a:pt x="98438" y="2278"/>
                </a:cubicBezTo>
                <a:cubicBezTo>
                  <a:pt x="77801" y="7570"/>
                  <a:pt x="1071" y="57840"/>
                  <a:pt x="13" y="5942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76" name="フリーフォーム 2075">
            <a:extLst>
              <a:ext uri="{FF2B5EF4-FFF2-40B4-BE49-F238E27FC236}">
                <a16:creationId xmlns:a16="http://schemas.microsoft.com/office/drawing/2014/main" id="{00DB6865-BA71-68F5-1DAB-D2504D63DE36}"/>
              </a:ext>
            </a:extLst>
          </p:cNvPr>
          <p:cNvSpPr/>
          <p:nvPr/>
        </p:nvSpPr>
        <p:spPr>
          <a:xfrm>
            <a:off x="1764769" y="12620569"/>
            <a:ext cx="95841" cy="114584"/>
          </a:xfrm>
          <a:custGeom>
            <a:avLst/>
            <a:gdLst>
              <a:gd name="connsiteX0" fmla="*/ 95781 w 95841"/>
              <a:gd name="connsiteY0" fmla="*/ 56 h 114584"/>
              <a:gd name="connsiteX1" fmla="*/ 32281 w 95841"/>
              <a:gd name="connsiteY1" fmla="*/ 41331 h 114584"/>
              <a:gd name="connsiteX2" fmla="*/ 25931 w 95841"/>
              <a:gd name="connsiteY2" fmla="*/ 63556 h 114584"/>
              <a:gd name="connsiteX3" fmla="*/ 38631 w 95841"/>
              <a:gd name="connsiteY3" fmla="*/ 114356 h 114584"/>
              <a:gd name="connsiteX4" fmla="*/ 531 w 95841"/>
              <a:gd name="connsiteY4" fmla="*/ 41331 h 114584"/>
              <a:gd name="connsiteX5" fmla="*/ 19581 w 95841"/>
              <a:gd name="connsiteY5" fmla="*/ 50856 h 114584"/>
              <a:gd name="connsiteX6" fmla="*/ 95781 w 95841"/>
              <a:gd name="connsiteY6" fmla="*/ 56 h 1145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5841" h="114584">
                <a:moveTo>
                  <a:pt x="95781" y="56"/>
                </a:moveTo>
                <a:cubicBezTo>
                  <a:pt x="97898" y="-1532"/>
                  <a:pt x="43923" y="30748"/>
                  <a:pt x="32281" y="41331"/>
                </a:cubicBezTo>
                <a:cubicBezTo>
                  <a:pt x="20639" y="51914"/>
                  <a:pt x="24873" y="51385"/>
                  <a:pt x="25931" y="63556"/>
                </a:cubicBezTo>
                <a:cubicBezTo>
                  <a:pt x="26989" y="75727"/>
                  <a:pt x="42864" y="118060"/>
                  <a:pt x="38631" y="114356"/>
                </a:cubicBezTo>
                <a:cubicBezTo>
                  <a:pt x="34398" y="110652"/>
                  <a:pt x="3706" y="51914"/>
                  <a:pt x="531" y="41331"/>
                </a:cubicBezTo>
                <a:cubicBezTo>
                  <a:pt x="-2644" y="30748"/>
                  <a:pt x="8998" y="56148"/>
                  <a:pt x="19581" y="50856"/>
                </a:cubicBezTo>
                <a:cubicBezTo>
                  <a:pt x="30164" y="45564"/>
                  <a:pt x="93664" y="1644"/>
                  <a:pt x="95781" y="5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77" name="フリーフォーム 2076">
            <a:extLst>
              <a:ext uri="{FF2B5EF4-FFF2-40B4-BE49-F238E27FC236}">
                <a16:creationId xmlns:a16="http://schemas.microsoft.com/office/drawing/2014/main" id="{B47CA8FD-BBDC-0B4F-133A-3CEBAB5ABC1D}"/>
              </a:ext>
            </a:extLst>
          </p:cNvPr>
          <p:cNvSpPr/>
          <p:nvPr/>
        </p:nvSpPr>
        <p:spPr>
          <a:xfrm>
            <a:off x="1946256" y="12591961"/>
            <a:ext cx="48708" cy="71239"/>
          </a:xfrm>
          <a:custGeom>
            <a:avLst/>
            <a:gdLst>
              <a:gd name="connsiteX0" fmla="*/ 19 w 48708"/>
              <a:gd name="connsiteY0" fmla="*/ 89 h 71239"/>
              <a:gd name="connsiteX1" fmla="*/ 41294 w 48708"/>
              <a:gd name="connsiteY1" fmla="*/ 54064 h 71239"/>
              <a:gd name="connsiteX2" fmla="*/ 47644 w 48708"/>
              <a:gd name="connsiteY2" fmla="*/ 69939 h 71239"/>
              <a:gd name="connsiteX3" fmla="*/ 19 w 48708"/>
              <a:gd name="connsiteY3" fmla="*/ 89 h 712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8708" h="71239">
                <a:moveTo>
                  <a:pt x="19" y="89"/>
                </a:moveTo>
                <a:cubicBezTo>
                  <a:pt x="-1039" y="-2557"/>
                  <a:pt x="41294" y="54064"/>
                  <a:pt x="41294" y="54064"/>
                </a:cubicBezTo>
                <a:cubicBezTo>
                  <a:pt x="49232" y="65706"/>
                  <a:pt x="49761" y="74701"/>
                  <a:pt x="47644" y="69939"/>
                </a:cubicBezTo>
                <a:cubicBezTo>
                  <a:pt x="45527" y="65177"/>
                  <a:pt x="1077" y="2735"/>
                  <a:pt x="19" y="8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78" name="フリーフォーム 2077">
            <a:extLst>
              <a:ext uri="{FF2B5EF4-FFF2-40B4-BE49-F238E27FC236}">
                <a16:creationId xmlns:a16="http://schemas.microsoft.com/office/drawing/2014/main" id="{7DD32422-AFA3-4E16-03E6-4B0729D3B8BC}"/>
              </a:ext>
            </a:extLst>
          </p:cNvPr>
          <p:cNvSpPr/>
          <p:nvPr/>
        </p:nvSpPr>
        <p:spPr>
          <a:xfrm>
            <a:off x="1911321" y="12430100"/>
            <a:ext cx="38365" cy="76272"/>
          </a:xfrm>
          <a:custGeom>
            <a:avLst/>
            <a:gdLst>
              <a:gd name="connsiteX0" fmla="*/ 29 w 38365"/>
              <a:gd name="connsiteY0" fmla="*/ 25 h 76272"/>
              <a:gd name="connsiteX1" fmla="*/ 31779 w 38365"/>
              <a:gd name="connsiteY1" fmla="*/ 47650 h 76272"/>
              <a:gd name="connsiteX2" fmla="*/ 31779 w 38365"/>
              <a:gd name="connsiteY2" fmla="*/ 76225 h 76272"/>
              <a:gd name="connsiteX3" fmla="*/ 38129 w 38365"/>
              <a:gd name="connsiteY3" fmla="*/ 41300 h 76272"/>
              <a:gd name="connsiteX4" fmla="*/ 29 w 38365"/>
              <a:gd name="connsiteY4" fmla="*/ 25 h 762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8365" h="76272">
                <a:moveTo>
                  <a:pt x="29" y="25"/>
                </a:moveTo>
                <a:cubicBezTo>
                  <a:pt x="-1029" y="1083"/>
                  <a:pt x="26487" y="34950"/>
                  <a:pt x="31779" y="47650"/>
                </a:cubicBezTo>
                <a:cubicBezTo>
                  <a:pt x="37071" y="60350"/>
                  <a:pt x="30721" y="77283"/>
                  <a:pt x="31779" y="76225"/>
                </a:cubicBezTo>
                <a:cubicBezTo>
                  <a:pt x="32837" y="75167"/>
                  <a:pt x="39717" y="50825"/>
                  <a:pt x="38129" y="41300"/>
                </a:cubicBezTo>
                <a:cubicBezTo>
                  <a:pt x="36542" y="31775"/>
                  <a:pt x="1087" y="-1033"/>
                  <a:pt x="29" y="2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79" name="フリーフォーム 2078">
            <a:extLst>
              <a:ext uri="{FF2B5EF4-FFF2-40B4-BE49-F238E27FC236}">
                <a16:creationId xmlns:a16="http://schemas.microsoft.com/office/drawing/2014/main" id="{0618993C-4749-5F73-632F-D2028D278DD2}"/>
              </a:ext>
            </a:extLst>
          </p:cNvPr>
          <p:cNvSpPr/>
          <p:nvPr/>
        </p:nvSpPr>
        <p:spPr>
          <a:xfrm>
            <a:off x="1981197" y="12357089"/>
            <a:ext cx="67906" cy="53998"/>
          </a:xfrm>
          <a:custGeom>
            <a:avLst/>
            <a:gdLst>
              <a:gd name="connsiteX0" fmla="*/ 3 w 67906"/>
              <a:gd name="connsiteY0" fmla="*/ 11 h 53998"/>
              <a:gd name="connsiteX1" fmla="*/ 60328 w 67906"/>
              <a:gd name="connsiteY1" fmla="*/ 28586 h 53998"/>
              <a:gd name="connsiteX2" fmla="*/ 66678 w 67906"/>
              <a:gd name="connsiteY2" fmla="*/ 53986 h 53998"/>
              <a:gd name="connsiteX3" fmla="*/ 57153 w 67906"/>
              <a:gd name="connsiteY3" fmla="*/ 25411 h 53998"/>
              <a:gd name="connsiteX4" fmla="*/ 3 w 67906"/>
              <a:gd name="connsiteY4" fmla="*/ 11 h 539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7906" h="53998">
                <a:moveTo>
                  <a:pt x="3" y="11"/>
                </a:moveTo>
                <a:cubicBezTo>
                  <a:pt x="532" y="540"/>
                  <a:pt x="49216" y="19590"/>
                  <a:pt x="60328" y="28586"/>
                </a:cubicBezTo>
                <a:cubicBezTo>
                  <a:pt x="71440" y="37582"/>
                  <a:pt x="67207" y="54515"/>
                  <a:pt x="66678" y="53986"/>
                </a:cubicBezTo>
                <a:cubicBezTo>
                  <a:pt x="66149" y="53457"/>
                  <a:pt x="61386" y="33878"/>
                  <a:pt x="57153" y="25411"/>
                </a:cubicBezTo>
                <a:cubicBezTo>
                  <a:pt x="52920" y="16944"/>
                  <a:pt x="-526" y="-518"/>
                  <a:pt x="3" y="1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80" name="フリーフォーム 2079">
            <a:extLst>
              <a:ext uri="{FF2B5EF4-FFF2-40B4-BE49-F238E27FC236}">
                <a16:creationId xmlns:a16="http://schemas.microsoft.com/office/drawing/2014/main" id="{E5780AD7-E2A7-4760-AA74-481E733687F7}"/>
              </a:ext>
            </a:extLst>
          </p:cNvPr>
          <p:cNvSpPr/>
          <p:nvPr/>
        </p:nvSpPr>
        <p:spPr>
          <a:xfrm>
            <a:off x="1537435" y="11588693"/>
            <a:ext cx="298332" cy="443926"/>
          </a:xfrm>
          <a:custGeom>
            <a:avLst/>
            <a:gdLst>
              <a:gd name="connsiteX0" fmla="*/ 2440 w 298332"/>
              <a:gd name="connsiteY0" fmla="*/ 57 h 443926"/>
              <a:gd name="connsiteX1" fmla="*/ 218340 w 298332"/>
              <a:gd name="connsiteY1" fmla="*/ 82607 h 443926"/>
              <a:gd name="connsiteX2" fmla="*/ 297715 w 298332"/>
              <a:gd name="connsiteY2" fmla="*/ 165157 h 443926"/>
              <a:gd name="connsiteX3" fmla="*/ 183415 w 298332"/>
              <a:gd name="connsiteY3" fmla="*/ 168332 h 443926"/>
              <a:gd name="connsiteX4" fmla="*/ 113565 w 298332"/>
              <a:gd name="connsiteY4" fmla="*/ 250882 h 443926"/>
              <a:gd name="connsiteX5" fmla="*/ 84990 w 298332"/>
              <a:gd name="connsiteY5" fmla="*/ 438207 h 443926"/>
              <a:gd name="connsiteX6" fmla="*/ 72290 w 298332"/>
              <a:gd name="connsiteY6" fmla="*/ 371532 h 443926"/>
              <a:gd name="connsiteX7" fmla="*/ 84990 w 298332"/>
              <a:gd name="connsiteY7" fmla="*/ 130232 h 443926"/>
              <a:gd name="connsiteX8" fmla="*/ 69115 w 298332"/>
              <a:gd name="connsiteY8" fmla="*/ 238182 h 443926"/>
              <a:gd name="connsiteX9" fmla="*/ 97690 w 298332"/>
              <a:gd name="connsiteY9" fmla="*/ 95307 h 443926"/>
              <a:gd name="connsiteX10" fmla="*/ 2440 w 298332"/>
              <a:gd name="connsiteY10" fmla="*/ 57 h 4439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98332" h="443926">
                <a:moveTo>
                  <a:pt x="2440" y="57"/>
                </a:moveTo>
                <a:cubicBezTo>
                  <a:pt x="22548" y="-2060"/>
                  <a:pt x="169128" y="55090"/>
                  <a:pt x="218340" y="82607"/>
                </a:cubicBezTo>
                <a:cubicBezTo>
                  <a:pt x="267552" y="110124"/>
                  <a:pt x="303536" y="150870"/>
                  <a:pt x="297715" y="165157"/>
                </a:cubicBezTo>
                <a:cubicBezTo>
                  <a:pt x="291894" y="179444"/>
                  <a:pt x="214107" y="154045"/>
                  <a:pt x="183415" y="168332"/>
                </a:cubicBezTo>
                <a:cubicBezTo>
                  <a:pt x="152723" y="182619"/>
                  <a:pt x="129969" y="205903"/>
                  <a:pt x="113565" y="250882"/>
                </a:cubicBezTo>
                <a:cubicBezTo>
                  <a:pt x="97161" y="295861"/>
                  <a:pt x="91869" y="418099"/>
                  <a:pt x="84990" y="438207"/>
                </a:cubicBezTo>
                <a:cubicBezTo>
                  <a:pt x="78111" y="458315"/>
                  <a:pt x="72290" y="422861"/>
                  <a:pt x="72290" y="371532"/>
                </a:cubicBezTo>
                <a:cubicBezTo>
                  <a:pt x="72290" y="320203"/>
                  <a:pt x="85519" y="152457"/>
                  <a:pt x="84990" y="130232"/>
                </a:cubicBezTo>
                <a:cubicBezTo>
                  <a:pt x="84461" y="108007"/>
                  <a:pt x="66998" y="244003"/>
                  <a:pt x="69115" y="238182"/>
                </a:cubicBezTo>
                <a:cubicBezTo>
                  <a:pt x="71232" y="232361"/>
                  <a:pt x="102453" y="131820"/>
                  <a:pt x="97690" y="95307"/>
                </a:cubicBezTo>
                <a:cubicBezTo>
                  <a:pt x="92928" y="58795"/>
                  <a:pt x="-17668" y="2174"/>
                  <a:pt x="2440" y="5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81" name="フリーフォーム 2080">
            <a:extLst>
              <a:ext uri="{FF2B5EF4-FFF2-40B4-BE49-F238E27FC236}">
                <a16:creationId xmlns:a16="http://schemas.microsoft.com/office/drawing/2014/main" id="{7BA513BB-3B37-5A83-5765-D22BD1D9BDFF}"/>
              </a:ext>
            </a:extLst>
          </p:cNvPr>
          <p:cNvSpPr/>
          <p:nvPr/>
        </p:nvSpPr>
        <p:spPr>
          <a:xfrm>
            <a:off x="1634678" y="11942323"/>
            <a:ext cx="407005" cy="608613"/>
          </a:xfrm>
          <a:custGeom>
            <a:avLst/>
            <a:gdLst>
              <a:gd name="connsiteX0" fmla="*/ 321122 w 407005"/>
              <a:gd name="connsiteY0" fmla="*/ 2027 h 608613"/>
              <a:gd name="connsiteX1" fmla="*/ 403672 w 407005"/>
              <a:gd name="connsiteY1" fmla="*/ 198877 h 608613"/>
              <a:gd name="connsiteX2" fmla="*/ 368747 w 407005"/>
              <a:gd name="connsiteY2" fmla="*/ 170302 h 608613"/>
              <a:gd name="connsiteX3" fmla="*/ 171897 w 407005"/>
              <a:gd name="connsiteY3" fmla="*/ 246502 h 608613"/>
              <a:gd name="connsiteX4" fmla="*/ 235397 w 407005"/>
              <a:gd name="connsiteY4" fmla="*/ 221102 h 608613"/>
              <a:gd name="connsiteX5" fmla="*/ 98872 w 407005"/>
              <a:gd name="connsiteY5" fmla="*/ 281427 h 608613"/>
              <a:gd name="connsiteX6" fmla="*/ 48072 w 407005"/>
              <a:gd name="connsiteY6" fmla="*/ 370327 h 608613"/>
              <a:gd name="connsiteX7" fmla="*/ 63947 w 407005"/>
              <a:gd name="connsiteY7" fmla="*/ 332227 h 608613"/>
              <a:gd name="connsiteX8" fmla="*/ 51247 w 407005"/>
              <a:gd name="connsiteY8" fmla="*/ 402077 h 608613"/>
              <a:gd name="connsiteX9" fmla="*/ 89347 w 407005"/>
              <a:gd name="connsiteY9" fmla="*/ 487802 h 608613"/>
              <a:gd name="connsiteX10" fmla="*/ 89347 w 407005"/>
              <a:gd name="connsiteY10" fmla="*/ 608452 h 608613"/>
              <a:gd name="connsiteX11" fmla="*/ 48072 w 407005"/>
              <a:gd name="connsiteY11" fmla="*/ 506852 h 608613"/>
              <a:gd name="connsiteX12" fmla="*/ 447 w 407005"/>
              <a:gd name="connsiteY12" fmla="*/ 243327 h 608613"/>
              <a:gd name="connsiteX13" fmla="*/ 38547 w 407005"/>
              <a:gd name="connsiteY13" fmla="*/ 303652 h 608613"/>
              <a:gd name="connsiteX14" fmla="*/ 447 w 407005"/>
              <a:gd name="connsiteY14" fmla="*/ 211577 h 608613"/>
              <a:gd name="connsiteX15" fmla="*/ 70297 w 407005"/>
              <a:gd name="connsiteY15" fmla="*/ 243327 h 608613"/>
              <a:gd name="connsiteX16" fmla="*/ 190947 w 407005"/>
              <a:gd name="connsiteY16" fmla="*/ 211577 h 608613"/>
              <a:gd name="connsiteX17" fmla="*/ 292547 w 407005"/>
              <a:gd name="connsiteY17" fmla="*/ 106802 h 608613"/>
              <a:gd name="connsiteX18" fmla="*/ 276672 w 407005"/>
              <a:gd name="connsiteY18" fmla="*/ 135377 h 608613"/>
              <a:gd name="connsiteX19" fmla="*/ 336997 w 407005"/>
              <a:gd name="connsiteY19" fmla="*/ 97277 h 608613"/>
              <a:gd name="connsiteX20" fmla="*/ 321122 w 407005"/>
              <a:gd name="connsiteY20" fmla="*/ 2027 h 6086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407005" h="608613">
                <a:moveTo>
                  <a:pt x="321122" y="2027"/>
                </a:moveTo>
                <a:cubicBezTo>
                  <a:pt x="332234" y="18960"/>
                  <a:pt x="395735" y="170831"/>
                  <a:pt x="403672" y="198877"/>
                </a:cubicBezTo>
                <a:cubicBezTo>
                  <a:pt x="411610" y="226923"/>
                  <a:pt x="407376" y="162365"/>
                  <a:pt x="368747" y="170302"/>
                </a:cubicBezTo>
                <a:cubicBezTo>
                  <a:pt x="330118" y="178240"/>
                  <a:pt x="194122" y="238035"/>
                  <a:pt x="171897" y="246502"/>
                </a:cubicBezTo>
                <a:cubicBezTo>
                  <a:pt x="149672" y="254969"/>
                  <a:pt x="247568" y="215281"/>
                  <a:pt x="235397" y="221102"/>
                </a:cubicBezTo>
                <a:cubicBezTo>
                  <a:pt x="223226" y="226923"/>
                  <a:pt x="130093" y="256556"/>
                  <a:pt x="98872" y="281427"/>
                </a:cubicBezTo>
                <a:cubicBezTo>
                  <a:pt x="67651" y="306298"/>
                  <a:pt x="53893" y="361860"/>
                  <a:pt x="48072" y="370327"/>
                </a:cubicBezTo>
                <a:cubicBezTo>
                  <a:pt x="42251" y="378794"/>
                  <a:pt x="63418" y="326935"/>
                  <a:pt x="63947" y="332227"/>
                </a:cubicBezTo>
                <a:cubicBezTo>
                  <a:pt x="64476" y="337519"/>
                  <a:pt x="47014" y="376148"/>
                  <a:pt x="51247" y="402077"/>
                </a:cubicBezTo>
                <a:cubicBezTo>
                  <a:pt x="55480" y="428006"/>
                  <a:pt x="82997" y="453406"/>
                  <a:pt x="89347" y="487802"/>
                </a:cubicBezTo>
                <a:cubicBezTo>
                  <a:pt x="95697" y="522198"/>
                  <a:pt x="96226" y="605277"/>
                  <a:pt x="89347" y="608452"/>
                </a:cubicBezTo>
                <a:cubicBezTo>
                  <a:pt x="82468" y="611627"/>
                  <a:pt x="62889" y="567706"/>
                  <a:pt x="48072" y="506852"/>
                </a:cubicBezTo>
                <a:cubicBezTo>
                  <a:pt x="33255" y="445998"/>
                  <a:pt x="2034" y="277194"/>
                  <a:pt x="447" y="243327"/>
                </a:cubicBezTo>
                <a:cubicBezTo>
                  <a:pt x="-1140" y="209460"/>
                  <a:pt x="38547" y="308944"/>
                  <a:pt x="38547" y="303652"/>
                </a:cubicBezTo>
                <a:cubicBezTo>
                  <a:pt x="38547" y="298360"/>
                  <a:pt x="-4845" y="221631"/>
                  <a:pt x="447" y="211577"/>
                </a:cubicBezTo>
                <a:cubicBezTo>
                  <a:pt x="5739" y="201523"/>
                  <a:pt x="38547" y="243327"/>
                  <a:pt x="70297" y="243327"/>
                </a:cubicBezTo>
                <a:cubicBezTo>
                  <a:pt x="102047" y="243327"/>
                  <a:pt x="153905" y="234331"/>
                  <a:pt x="190947" y="211577"/>
                </a:cubicBezTo>
                <a:cubicBezTo>
                  <a:pt x="227989" y="188823"/>
                  <a:pt x="278259" y="119502"/>
                  <a:pt x="292547" y="106802"/>
                </a:cubicBezTo>
                <a:cubicBezTo>
                  <a:pt x="306834" y="94102"/>
                  <a:pt x="269264" y="136964"/>
                  <a:pt x="276672" y="135377"/>
                </a:cubicBezTo>
                <a:cubicBezTo>
                  <a:pt x="284080" y="133790"/>
                  <a:pt x="326414" y="115269"/>
                  <a:pt x="336997" y="97277"/>
                </a:cubicBezTo>
                <a:cubicBezTo>
                  <a:pt x="347580" y="79285"/>
                  <a:pt x="310010" y="-14906"/>
                  <a:pt x="321122" y="202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82" name="フリーフォーム 2081">
            <a:extLst>
              <a:ext uri="{FF2B5EF4-FFF2-40B4-BE49-F238E27FC236}">
                <a16:creationId xmlns:a16="http://schemas.microsoft.com/office/drawing/2014/main" id="{03BFF282-CC99-0013-3498-E6DF30406AAA}"/>
              </a:ext>
            </a:extLst>
          </p:cNvPr>
          <p:cNvSpPr/>
          <p:nvPr/>
        </p:nvSpPr>
        <p:spPr>
          <a:xfrm>
            <a:off x="1783698" y="12207314"/>
            <a:ext cx="295927" cy="243077"/>
          </a:xfrm>
          <a:custGeom>
            <a:avLst/>
            <a:gdLst>
              <a:gd name="connsiteX0" fmla="*/ 276877 w 295927"/>
              <a:gd name="connsiteY0" fmla="*/ 561 h 243077"/>
              <a:gd name="connsiteX1" fmla="*/ 295927 w 295927"/>
              <a:gd name="connsiteY1" fmla="*/ 140261 h 243077"/>
              <a:gd name="connsiteX2" fmla="*/ 276877 w 295927"/>
              <a:gd name="connsiteY2" fmla="*/ 225986 h 243077"/>
              <a:gd name="connsiteX3" fmla="*/ 273702 w 295927"/>
              <a:gd name="connsiteY3" fmla="*/ 162486 h 243077"/>
              <a:gd name="connsiteX4" fmla="*/ 235602 w 295927"/>
              <a:gd name="connsiteY4" fmla="*/ 143436 h 243077"/>
              <a:gd name="connsiteX5" fmla="*/ 121302 w 295927"/>
              <a:gd name="connsiteY5" fmla="*/ 191061 h 243077"/>
              <a:gd name="connsiteX6" fmla="*/ 41927 w 295927"/>
              <a:gd name="connsiteY6" fmla="*/ 229161 h 243077"/>
              <a:gd name="connsiteX7" fmla="*/ 89552 w 295927"/>
              <a:gd name="connsiteY7" fmla="*/ 168836 h 243077"/>
              <a:gd name="connsiteX8" fmla="*/ 3827 w 295927"/>
              <a:gd name="connsiteY8" fmla="*/ 241861 h 243077"/>
              <a:gd name="connsiteX9" fmla="*/ 238777 w 295927"/>
              <a:gd name="connsiteY9" fmla="*/ 95811 h 243077"/>
              <a:gd name="connsiteX10" fmla="*/ 276877 w 295927"/>
              <a:gd name="connsiteY10" fmla="*/ 561 h 2430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95927" h="243077">
                <a:moveTo>
                  <a:pt x="276877" y="561"/>
                </a:moveTo>
                <a:cubicBezTo>
                  <a:pt x="286402" y="7969"/>
                  <a:pt x="295927" y="102690"/>
                  <a:pt x="295927" y="140261"/>
                </a:cubicBezTo>
                <a:cubicBezTo>
                  <a:pt x="295927" y="177832"/>
                  <a:pt x="280581" y="222282"/>
                  <a:pt x="276877" y="225986"/>
                </a:cubicBezTo>
                <a:cubicBezTo>
                  <a:pt x="273173" y="229690"/>
                  <a:pt x="280581" y="176244"/>
                  <a:pt x="273702" y="162486"/>
                </a:cubicBezTo>
                <a:cubicBezTo>
                  <a:pt x="266823" y="148728"/>
                  <a:pt x="261002" y="138674"/>
                  <a:pt x="235602" y="143436"/>
                </a:cubicBezTo>
                <a:cubicBezTo>
                  <a:pt x="210202" y="148198"/>
                  <a:pt x="153581" y="176774"/>
                  <a:pt x="121302" y="191061"/>
                </a:cubicBezTo>
                <a:cubicBezTo>
                  <a:pt x="89023" y="205349"/>
                  <a:pt x="47219" y="232865"/>
                  <a:pt x="41927" y="229161"/>
                </a:cubicBezTo>
                <a:cubicBezTo>
                  <a:pt x="36635" y="225457"/>
                  <a:pt x="95902" y="166719"/>
                  <a:pt x="89552" y="168836"/>
                </a:cubicBezTo>
                <a:cubicBezTo>
                  <a:pt x="83202" y="170953"/>
                  <a:pt x="-21044" y="254032"/>
                  <a:pt x="3827" y="241861"/>
                </a:cubicBezTo>
                <a:cubicBezTo>
                  <a:pt x="28698" y="229690"/>
                  <a:pt x="192740" y="130736"/>
                  <a:pt x="238777" y="95811"/>
                </a:cubicBezTo>
                <a:cubicBezTo>
                  <a:pt x="284814" y="60886"/>
                  <a:pt x="267352" y="-6847"/>
                  <a:pt x="276877" y="56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83" name="フリーフォーム 2082">
            <a:extLst>
              <a:ext uri="{FF2B5EF4-FFF2-40B4-BE49-F238E27FC236}">
                <a16:creationId xmlns:a16="http://schemas.microsoft.com/office/drawing/2014/main" id="{DB682EF3-86E2-6C1E-5617-71F39D808D91}"/>
              </a:ext>
            </a:extLst>
          </p:cNvPr>
          <p:cNvSpPr/>
          <p:nvPr/>
        </p:nvSpPr>
        <p:spPr>
          <a:xfrm>
            <a:off x="1923612" y="12398296"/>
            <a:ext cx="171990" cy="273895"/>
          </a:xfrm>
          <a:custGeom>
            <a:avLst/>
            <a:gdLst>
              <a:gd name="connsiteX0" fmla="*/ 156013 w 171990"/>
              <a:gd name="connsiteY0" fmla="*/ 79 h 273895"/>
              <a:gd name="connsiteX1" fmla="*/ 140138 w 171990"/>
              <a:gd name="connsiteY1" fmla="*/ 76279 h 273895"/>
              <a:gd name="connsiteX2" fmla="*/ 171888 w 171990"/>
              <a:gd name="connsiteY2" fmla="*/ 57229 h 273895"/>
              <a:gd name="connsiteX3" fmla="*/ 127438 w 171990"/>
              <a:gd name="connsiteY3" fmla="*/ 273129 h 273895"/>
              <a:gd name="connsiteX4" fmla="*/ 133788 w 171990"/>
              <a:gd name="connsiteY4" fmla="*/ 130254 h 273895"/>
              <a:gd name="connsiteX5" fmla="*/ 25838 w 171990"/>
              <a:gd name="connsiteY5" fmla="*/ 162004 h 273895"/>
              <a:gd name="connsiteX6" fmla="*/ 86163 w 171990"/>
              <a:gd name="connsiteY6" fmla="*/ 104854 h 273895"/>
              <a:gd name="connsiteX7" fmla="*/ 438 w 171990"/>
              <a:gd name="connsiteY7" fmla="*/ 162004 h 273895"/>
              <a:gd name="connsiteX8" fmla="*/ 130613 w 171990"/>
              <a:gd name="connsiteY8" fmla="*/ 63579 h 273895"/>
              <a:gd name="connsiteX9" fmla="*/ 156013 w 171990"/>
              <a:gd name="connsiteY9" fmla="*/ 79 h 2738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71990" h="273895">
                <a:moveTo>
                  <a:pt x="156013" y="79"/>
                </a:moveTo>
                <a:cubicBezTo>
                  <a:pt x="157601" y="2196"/>
                  <a:pt x="137492" y="66754"/>
                  <a:pt x="140138" y="76279"/>
                </a:cubicBezTo>
                <a:cubicBezTo>
                  <a:pt x="142784" y="85804"/>
                  <a:pt x="174005" y="24421"/>
                  <a:pt x="171888" y="57229"/>
                </a:cubicBezTo>
                <a:cubicBezTo>
                  <a:pt x="169771" y="90037"/>
                  <a:pt x="133788" y="260958"/>
                  <a:pt x="127438" y="273129"/>
                </a:cubicBezTo>
                <a:cubicBezTo>
                  <a:pt x="121088" y="285300"/>
                  <a:pt x="150721" y="148775"/>
                  <a:pt x="133788" y="130254"/>
                </a:cubicBezTo>
                <a:cubicBezTo>
                  <a:pt x="116855" y="111733"/>
                  <a:pt x="33775" y="166237"/>
                  <a:pt x="25838" y="162004"/>
                </a:cubicBezTo>
                <a:cubicBezTo>
                  <a:pt x="17901" y="157771"/>
                  <a:pt x="90396" y="104854"/>
                  <a:pt x="86163" y="104854"/>
                </a:cubicBezTo>
                <a:cubicBezTo>
                  <a:pt x="81930" y="104854"/>
                  <a:pt x="-6970" y="168883"/>
                  <a:pt x="438" y="162004"/>
                </a:cubicBezTo>
                <a:cubicBezTo>
                  <a:pt x="7846" y="155125"/>
                  <a:pt x="102567" y="88450"/>
                  <a:pt x="130613" y="63579"/>
                </a:cubicBezTo>
                <a:cubicBezTo>
                  <a:pt x="158659" y="38708"/>
                  <a:pt x="154425" y="-2038"/>
                  <a:pt x="156013" y="7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84" name="フリーフォーム 2083">
            <a:extLst>
              <a:ext uri="{FF2B5EF4-FFF2-40B4-BE49-F238E27FC236}">
                <a16:creationId xmlns:a16="http://schemas.microsoft.com/office/drawing/2014/main" id="{1A2018DD-B82D-52FF-5602-03A08284BB6B}"/>
              </a:ext>
            </a:extLst>
          </p:cNvPr>
          <p:cNvSpPr/>
          <p:nvPr/>
        </p:nvSpPr>
        <p:spPr>
          <a:xfrm>
            <a:off x="1599374" y="12643475"/>
            <a:ext cx="498065" cy="101563"/>
          </a:xfrm>
          <a:custGeom>
            <a:avLst/>
            <a:gdLst>
              <a:gd name="connsiteX0" fmla="*/ 4001 w 498065"/>
              <a:gd name="connsiteY0" fmla="*/ 85100 h 101563"/>
              <a:gd name="connsiteX1" fmla="*/ 140526 w 498065"/>
              <a:gd name="connsiteY1" fmla="*/ 72400 h 101563"/>
              <a:gd name="connsiteX2" fmla="*/ 137351 w 498065"/>
              <a:gd name="connsiteY2" fmla="*/ 21600 h 101563"/>
              <a:gd name="connsiteX3" fmla="*/ 207201 w 498065"/>
              <a:gd name="connsiteY3" fmla="*/ 94625 h 101563"/>
              <a:gd name="connsiteX4" fmla="*/ 486601 w 498065"/>
              <a:gd name="connsiteY4" fmla="*/ 2550 h 101563"/>
              <a:gd name="connsiteX5" fmla="*/ 445326 w 498065"/>
              <a:gd name="connsiteY5" fmla="*/ 31125 h 101563"/>
              <a:gd name="connsiteX6" fmla="*/ 454851 w 498065"/>
              <a:gd name="connsiteY6" fmla="*/ 88275 h 101563"/>
              <a:gd name="connsiteX7" fmla="*/ 318326 w 498065"/>
              <a:gd name="connsiteY7" fmla="*/ 100975 h 101563"/>
              <a:gd name="connsiteX8" fmla="*/ 4001 w 498065"/>
              <a:gd name="connsiteY8" fmla="*/ 85100 h 1015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98065" h="101563">
                <a:moveTo>
                  <a:pt x="4001" y="85100"/>
                </a:moveTo>
                <a:cubicBezTo>
                  <a:pt x="-25632" y="80338"/>
                  <a:pt x="118301" y="82983"/>
                  <a:pt x="140526" y="72400"/>
                </a:cubicBezTo>
                <a:cubicBezTo>
                  <a:pt x="162751" y="61817"/>
                  <a:pt x="126239" y="17896"/>
                  <a:pt x="137351" y="21600"/>
                </a:cubicBezTo>
                <a:cubicBezTo>
                  <a:pt x="148463" y="25304"/>
                  <a:pt x="148993" y="97800"/>
                  <a:pt x="207201" y="94625"/>
                </a:cubicBezTo>
                <a:cubicBezTo>
                  <a:pt x="265409" y="91450"/>
                  <a:pt x="446914" y="13133"/>
                  <a:pt x="486601" y="2550"/>
                </a:cubicBezTo>
                <a:cubicBezTo>
                  <a:pt x="526289" y="-8033"/>
                  <a:pt x="450618" y="16838"/>
                  <a:pt x="445326" y="31125"/>
                </a:cubicBezTo>
                <a:cubicBezTo>
                  <a:pt x="440034" y="45412"/>
                  <a:pt x="476018" y="76633"/>
                  <a:pt x="454851" y="88275"/>
                </a:cubicBezTo>
                <a:cubicBezTo>
                  <a:pt x="433684" y="99917"/>
                  <a:pt x="389234" y="97271"/>
                  <a:pt x="318326" y="100975"/>
                </a:cubicBezTo>
                <a:cubicBezTo>
                  <a:pt x="247418" y="104679"/>
                  <a:pt x="33634" y="89862"/>
                  <a:pt x="4001" y="8510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85" name="フリーフォーム 2084">
            <a:extLst>
              <a:ext uri="{FF2B5EF4-FFF2-40B4-BE49-F238E27FC236}">
                <a16:creationId xmlns:a16="http://schemas.microsoft.com/office/drawing/2014/main" id="{B4BE827C-F4E4-4B78-56D4-EE2002675C6A}"/>
              </a:ext>
            </a:extLst>
          </p:cNvPr>
          <p:cNvSpPr/>
          <p:nvPr/>
        </p:nvSpPr>
        <p:spPr>
          <a:xfrm>
            <a:off x="1663154" y="11902930"/>
            <a:ext cx="29163" cy="240452"/>
          </a:xfrm>
          <a:custGeom>
            <a:avLst/>
            <a:gdLst>
              <a:gd name="connsiteX0" fmla="*/ 10071 w 29163"/>
              <a:gd name="connsiteY0" fmla="*/ 145 h 240452"/>
              <a:gd name="connsiteX1" fmla="*/ 546 w 29163"/>
              <a:gd name="connsiteY1" fmla="*/ 174770 h 240452"/>
              <a:gd name="connsiteX2" fmla="*/ 29121 w 29163"/>
              <a:gd name="connsiteY2" fmla="*/ 238270 h 240452"/>
              <a:gd name="connsiteX3" fmla="*/ 6896 w 29163"/>
              <a:gd name="connsiteY3" fmla="*/ 206520 h 240452"/>
              <a:gd name="connsiteX4" fmla="*/ 10071 w 29163"/>
              <a:gd name="connsiteY4" fmla="*/ 145 h 2404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9163" h="240452">
                <a:moveTo>
                  <a:pt x="10071" y="145"/>
                </a:moveTo>
                <a:cubicBezTo>
                  <a:pt x="9013" y="-5146"/>
                  <a:pt x="-2629" y="135083"/>
                  <a:pt x="546" y="174770"/>
                </a:cubicBezTo>
                <a:cubicBezTo>
                  <a:pt x="3721" y="214457"/>
                  <a:pt x="28063" y="232979"/>
                  <a:pt x="29121" y="238270"/>
                </a:cubicBezTo>
                <a:cubicBezTo>
                  <a:pt x="30179" y="243561"/>
                  <a:pt x="11129" y="241445"/>
                  <a:pt x="6896" y="206520"/>
                </a:cubicBezTo>
                <a:cubicBezTo>
                  <a:pt x="2663" y="171595"/>
                  <a:pt x="11129" y="5436"/>
                  <a:pt x="10071" y="14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86" name="フリーフォーム 2085">
            <a:extLst>
              <a:ext uri="{FF2B5EF4-FFF2-40B4-BE49-F238E27FC236}">
                <a16:creationId xmlns:a16="http://schemas.microsoft.com/office/drawing/2014/main" id="{592DA55F-F79E-0251-A282-C81D1A41E456}"/>
              </a:ext>
            </a:extLst>
          </p:cNvPr>
          <p:cNvSpPr/>
          <p:nvPr/>
        </p:nvSpPr>
        <p:spPr>
          <a:xfrm>
            <a:off x="8765439" y="11509335"/>
            <a:ext cx="48525" cy="215958"/>
          </a:xfrm>
          <a:custGeom>
            <a:avLst/>
            <a:gdLst>
              <a:gd name="connsiteX0" fmla="*/ 48361 w 48525"/>
              <a:gd name="connsiteY0" fmla="*/ 40 h 215958"/>
              <a:gd name="connsiteX1" fmla="*/ 16611 w 48525"/>
              <a:gd name="connsiteY1" fmla="*/ 82590 h 215958"/>
              <a:gd name="connsiteX2" fmla="*/ 22961 w 48525"/>
              <a:gd name="connsiteY2" fmla="*/ 215940 h 215958"/>
              <a:gd name="connsiteX3" fmla="*/ 736 w 48525"/>
              <a:gd name="connsiteY3" fmla="*/ 73065 h 215958"/>
              <a:gd name="connsiteX4" fmla="*/ 48361 w 48525"/>
              <a:gd name="connsiteY4" fmla="*/ 40 h 2159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8525" h="215958">
                <a:moveTo>
                  <a:pt x="48361" y="40"/>
                </a:moveTo>
                <a:cubicBezTo>
                  <a:pt x="51007" y="1628"/>
                  <a:pt x="20844" y="46607"/>
                  <a:pt x="16611" y="82590"/>
                </a:cubicBezTo>
                <a:cubicBezTo>
                  <a:pt x="12378" y="118573"/>
                  <a:pt x="25607" y="217528"/>
                  <a:pt x="22961" y="215940"/>
                </a:cubicBezTo>
                <a:cubicBezTo>
                  <a:pt x="20315" y="214353"/>
                  <a:pt x="-4556" y="102698"/>
                  <a:pt x="736" y="73065"/>
                </a:cubicBezTo>
                <a:cubicBezTo>
                  <a:pt x="6028" y="43432"/>
                  <a:pt x="45715" y="-1548"/>
                  <a:pt x="48361" y="4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87" name="フリーフォーム 2086">
            <a:extLst>
              <a:ext uri="{FF2B5EF4-FFF2-40B4-BE49-F238E27FC236}">
                <a16:creationId xmlns:a16="http://schemas.microsoft.com/office/drawing/2014/main" id="{C85C8637-7883-9ED2-AC17-DC01CF5EA14A}"/>
              </a:ext>
            </a:extLst>
          </p:cNvPr>
          <p:cNvSpPr/>
          <p:nvPr/>
        </p:nvSpPr>
        <p:spPr>
          <a:xfrm>
            <a:off x="8740688" y="11626214"/>
            <a:ext cx="261367" cy="519002"/>
          </a:xfrm>
          <a:custGeom>
            <a:avLst/>
            <a:gdLst>
              <a:gd name="connsiteX0" fmla="*/ 28662 w 261367"/>
              <a:gd name="connsiteY0" fmla="*/ 636 h 519002"/>
              <a:gd name="connsiteX1" fmla="*/ 87 w 261367"/>
              <a:gd name="connsiteY1" fmla="*/ 127636 h 519002"/>
              <a:gd name="connsiteX2" fmla="*/ 19137 w 261367"/>
              <a:gd name="connsiteY2" fmla="*/ 219711 h 519002"/>
              <a:gd name="connsiteX3" fmla="*/ 12787 w 261367"/>
              <a:gd name="connsiteY3" fmla="*/ 200661 h 519002"/>
              <a:gd name="connsiteX4" fmla="*/ 117562 w 261367"/>
              <a:gd name="connsiteY4" fmla="*/ 353061 h 519002"/>
              <a:gd name="connsiteX5" fmla="*/ 260437 w 261367"/>
              <a:gd name="connsiteY5" fmla="*/ 518161 h 519002"/>
              <a:gd name="connsiteX6" fmla="*/ 171537 w 261367"/>
              <a:gd name="connsiteY6" fmla="*/ 410211 h 519002"/>
              <a:gd name="connsiteX7" fmla="*/ 22312 w 261367"/>
              <a:gd name="connsiteY7" fmla="*/ 254636 h 519002"/>
              <a:gd name="connsiteX8" fmla="*/ 3262 w 261367"/>
              <a:gd name="connsiteY8" fmla="*/ 184786 h 519002"/>
              <a:gd name="connsiteX9" fmla="*/ 28662 w 261367"/>
              <a:gd name="connsiteY9" fmla="*/ 636 h 5190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61367" h="519002">
                <a:moveTo>
                  <a:pt x="28662" y="636"/>
                </a:moveTo>
                <a:cubicBezTo>
                  <a:pt x="28133" y="-8889"/>
                  <a:pt x="1674" y="91124"/>
                  <a:pt x="87" y="127636"/>
                </a:cubicBezTo>
                <a:cubicBezTo>
                  <a:pt x="-1500" y="164148"/>
                  <a:pt x="19137" y="219711"/>
                  <a:pt x="19137" y="219711"/>
                </a:cubicBezTo>
                <a:cubicBezTo>
                  <a:pt x="21254" y="231882"/>
                  <a:pt x="-3617" y="178436"/>
                  <a:pt x="12787" y="200661"/>
                </a:cubicBezTo>
                <a:cubicBezTo>
                  <a:pt x="29191" y="222886"/>
                  <a:pt x="76287" y="300144"/>
                  <a:pt x="117562" y="353061"/>
                </a:cubicBezTo>
                <a:cubicBezTo>
                  <a:pt x="158837" y="405978"/>
                  <a:pt x="251441" y="508636"/>
                  <a:pt x="260437" y="518161"/>
                </a:cubicBezTo>
                <a:cubicBezTo>
                  <a:pt x="269433" y="527686"/>
                  <a:pt x="211225" y="454132"/>
                  <a:pt x="171537" y="410211"/>
                </a:cubicBezTo>
                <a:cubicBezTo>
                  <a:pt x="131850" y="366290"/>
                  <a:pt x="50358" y="292207"/>
                  <a:pt x="22312" y="254636"/>
                </a:cubicBezTo>
                <a:cubicBezTo>
                  <a:pt x="-5734" y="217065"/>
                  <a:pt x="5908" y="220769"/>
                  <a:pt x="3262" y="184786"/>
                </a:cubicBezTo>
                <a:cubicBezTo>
                  <a:pt x="616" y="148803"/>
                  <a:pt x="29191" y="10161"/>
                  <a:pt x="28662" y="63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88" name="フリーフォーム 2087">
            <a:extLst>
              <a:ext uri="{FF2B5EF4-FFF2-40B4-BE49-F238E27FC236}">
                <a16:creationId xmlns:a16="http://schemas.microsoft.com/office/drawing/2014/main" id="{B6399489-45C5-6428-27BD-F2737AF1B0F1}"/>
              </a:ext>
            </a:extLst>
          </p:cNvPr>
          <p:cNvSpPr/>
          <p:nvPr/>
        </p:nvSpPr>
        <p:spPr>
          <a:xfrm>
            <a:off x="8808253" y="11602721"/>
            <a:ext cx="207572" cy="236893"/>
          </a:xfrm>
          <a:custGeom>
            <a:avLst/>
            <a:gdLst>
              <a:gd name="connsiteX0" fmla="*/ 2372 w 207572"/>
              <a:gd name="connsiteY0" fmla="*/ 1904 h 236893"/>
              <a:gd name="connsiteX1" fmla="*/ 205572 w 207572"/>
              <a:gd name="connsiteY1" fmla="*/ 233679 h 236893"/>
              <a:gd name="connsiteX2" fmla="*/ 100797 w 207572"/>
              <a:gd name="connsiteY2" fmla="*/ 128904 h 236893"/>
              <a:gd name="connsiteX3" fmla="*/ 2372 w 207572"/>
              <a:gd name="connsiteY3" fmla="*/ 1904 h 2368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7572" h="236893">
                <a:moveTo>
                  <a:pt x="2372" y="1904"/>
                </a:moveTo>
                <a:cubicBezTo>
                  <a:pt x="19834" y="19366"/>
                  <a:pt x="189168" y="212512"/>
                  <a:pt x="205572" y="233679"/>
                </a:cubicBezTo>
                <a:cubicBezTo>
                  <a:pt x="221976" y="254846"/>
                  <a:pt x="133076" y="165946"/>
                  <a:pt x="100797" y="128904"/>
                </a:cubicBezTo>
                <a:cubicBezTo>
                  <a:pt x="68518" y="91862"/>
                  <a:pt x="-15090" y="-15558"/>
                  <a:pt x="2372" y="190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89" name="フリーフォーム 2088">
            <a:extLst>
              <a:ext uri="{FF2B5EF4-FFF2-40B4-BE49-F238E27FC236}">
                <a16:creationId xmlns:a16="http://schemas.microsoft.com/office/drawing/2014/main" id="{0CE7B664-E67E-7294-A949-83BF91044EB2}"/>
              </a:ext>
            </a:extLst>
          </p:cNvPr>
          <p:cNvSpPr/>
          <p:nvPr/>
        </p:nvSpPr>
        <p:spPr>
          <a:xfrm>
            <a:off x="8854350" y="11581518"/>
            <a:ext cx="338669" cy="322510"/>
          </a:xfrm>
          <a:custGeom>
            <a:avLst/>
            <a:gdLst>
              <a:gd name="connsiteX0" fmla="*/ 725 w 338669"/>
              <a:gd name="connsiteY0" fmla="*/ 882 h 322510"/>
              <a:gd name="connsiteX1" fmla="*/ 111850 w 338669"/>
              <a:gd name="connsiteY1" fmla="*/ 143757 h 322510"/>
              <a:gd name="connsiteX2" fmla="*/ 80100 w 338669"/>
              <a:gd name="connsiteY2" fmla="*/ 99307 h 322510"/>
              <a:gd name="connsiteX3" fmla="*/ 178525 w 338669"/>
              <a:gd name="connsiteY3" fmla="*/ 194557 h 322510"/>
              <a:gd name="connsiteX4" fmla="*/ 334100 w 338669"/>
              <a:gd name="connsiteY4" fmla="*/ 318382 h 322510"/>
              <a:gd name="connsiteX5" fmla="*/ 286475 w 338669"/>
              <a:gd name="connsiteY5" fmla="*/ 286632 h 322510"/>
              <a:gd name="connsiteX6" fmla="*/ 175350 w 338669"/>
              <a:gd name="connsiteY6" fmla="*/ 223132 h 322510"/>
              <a:gd name="connsiteX7" fmla="*/ 725 w 338669"/>
              <a:gd name="connsiteY7" fmla="*/ 882 h 3225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38669" h="322510">
                <a:moveTo>
                  <a:pt x="725" y="882"/>
                </a:moveTo>
                <a:cubicBezTo>
                  <a:pt x="-9858" y="-12347"/>
                  <a:pt x="98621" y="127353"/>
                  <a:pt x="111850" y="143757"/>
                </a:cubicBezTo>
                <a:cubicBezTo>
                  <a:pt x="125079" y="160161"/>
                  <a:pt x="68988" y="90840"/>
                  <a:pt x="80100" y="99307"/>
                </a:cubicBezTo>
                <a:cubicBezTo>
                  <a:pt x="91212" y="107774"/>
                  <a:pt x="136192" y="158045"/>
                  <a:pt x="178525" y="194557"/>
                </a:cubicBezTo>
                <a:cubicBezTo>
                  <a:pt x="220858" y="231070"/>
                  <a:pt x="316108" y="303036"/>
                  <a:pt x="334100" y="318382"/>
                </a:cubicBezTo>
                <a:cubicBezTo>
                  <a:pt x="352092" y="333728"/>
                  <a:pt x="312933" y="302507"/>
                  <a:pt x="286475" y="286632"/>
                </a:cubicBezTo>
                <a:cubicBezTo>
                  <a:pt x="260017" y="270757"/>
                  <a:pt x="223504" y="262820"/>
                  <a:pt x="175350" y="223132"/>
                </a:cubicBezTo>
                <a:cubicBezTo>
                  <a:pt x="127196" y="183444"/>
                  <a:pt x="11308" y="14111"/>
                  <a:pt x="725" y="88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90" name="フリーフォーム 2089">
            <a:extLst>
              <a:ext uri="{FF2B5EF4-FFF2-40B4-BE49-F238E27FC236}">
                <a16:creationId xmlns:a16="http://schemas.microsoft.com/office/drawing/2014/main" id="{BF38BFC6-F9FF-3812-4E4D-2040F3B5B8F0}"/>
              </a:ext>
            </a:extLst>
          </p:cNvPr>
          <p:cNvSpPr/>
          <p:nvPr/>
        </p:nvSpPr>
        <p:spPr>
          <a:xfrm>
            <a:off x="8915619" y="11680312"/>
            <a:ext cx="260410" cy="252541"/>
          </a:xfrm>
          <a:custGeom>
            <a:avLst/>
            <a:gdLst>
              <a:gd name="connsiteX0" fmla="*/ 12481 w 260410"/>
              <a:gd name="connsiteY0" fmla="*/ 10038 h 252541"/>
              <a:gd name="connsiteX1" fmla="*/ 256956 w 260410"/>
              <a:gd name="connsiteY1" fmla="*/ 248163 h 252541"/>
              <a:gd name="connsiteX2" fmla="*/ 149006 w 260410"/>
              <a:gd name="connsiteY2" fmla="*/ 156088 h 252541"/>
              <a:gd name="connsiteX3" fmla="*/ 47406 w 260410"/>
              <a:gd name="connsiteY3" fmla="*/ 51313 h 252541"/>
              <a:gd name="connsiteX4" fmla="*/ 12481 w 260410"/>
              <a:gd name="connsiteY4" fmla="*/ 10038 h 2525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60410" h="252541">
                <a:moveTo>
                  <a:pt x="12481" y="10038"/>
                </a:moveTo>
                <a:cubicBezTo>
                  <a:pt x="47406" y="42846"/>
                  <a:pt x="234202" y="223821"/>
                  <a:pt x="256956" y="248163"/>
                </a:cubicBezTo>
                <a:cubicBezTo>
                  <a:pt x="279710" y="272505"/>
                  <a:pt x="183931" y="188896"/>
                  <a:pt x="149006" y="156088"/>
                </a:cubicBezTo>
                <a:cubicBezTo>
                  <a:pt x="114081" y="123280"/>
                  <a:pt x="70160" y="68776"/>
                  <a:pt x="47406" y="51313"/>
                </a:cubicBezTo>
                <a:cubicBezTo>
                  <a:pt x="24652" y="33851"/>
                  <a:pt x="-22444" y="-22770"/>
                  <a:pt x="12481" y="1003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91" name="フリーフォーム 2090">
            <a:extLst>
              <a:ext uri="{FF2B5EF4-FFF2-40B4-BE49-F238E27FC236}">
                <a16:creationId xmlns:a16="http://schemas.microsoft.com/office/drawing/2014/main" id="{65F9EFA6-D0D2-4AB3-FFBF-938AE9DB7558}"/>
              </a:ext>
            </a:extLst>
          </p:cNvPr>
          <p:cNvSpPr/>
          <p:nvPr/>
        </p:nvSpPr>
        <p:spPr>
          <a:xfrm>
            <a:off x="8791437" y="11940550"/>
            <a:ext cx="112745" cy="351997"/>
          </a:xfrm>
          <a:custGeom>
            <a:avLst/>
            <a:gdLst>
              <a:gd name="connsiteX0" fmla="*/ 138 w 112745"/>
              <a:gd name="connsiteY0" fmla="*/ 625 h 351997"/>
              <a:gd name="connsiteX1" fmla="*/ 47763 w 112745"/>
              <a:gd name="connsiteY1" fmla="*/ 111750 h 351997"/>
              <a:gd name="connsiteX2" fmla="*/ 85863 w 112745"/>
              <a:gd name="connsiteY2" fmla="*/ 299075 h 351997"/>
              <a:gd name="connsiteX3" fmla="*/ 111263 w 112745"/>
              <a:gd name="connsiteY3" fmla="*/ 349875 h 351997"/>
              <a:gd name="connsiteX4" fmla="*/ 41413 w 112745"/>
              <a:gd name="connsiteY4" fmla="*/ 245100 h 351997"/>
              <a:gd name="connsiteX5" fmla="*/ 60463 w 112745"/>
              <a:gd name="connsiteY5" fmla="*/ 270500 h 351997"/>
              <a:gd name="connsiteX6" fmla="*/ 22363 w 112745"/>
              <a:gd name="connsiteY6" fmla="*/ 159375 h 351997"/>
              <a:gd name="connsiteX7" fmla="*/ 38238 w 112745"/>
              <a:gd name="connsiteY7" fmla="*/ 232400 h 351997"/>
              <a:gd name="connsiteX8" fmla="*/ 63638 w 112745"/>
              <a:gd name="connsiteY8" fmla="*/ 159375 h 351997"/>
              <a:gd name="connsiteX9" fmla="*/ 138 w 112745"/>
              <a:gd name="connsiteY9" fmla="*/ 625 h 3519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12745" h="351997">
                <a:moveTo>
                  <a:pt x="138" y="625"/>
                </a:moveTo>
                <a:cubicBezTo>
                  <a:pt x="-2508" y="-7312"/>
                  <a:pt x="33476" y="62008"/>
                  <a:pt x="47763" y="111750"/>
                </a:cubicBezTo>
                <a:cubicBezTo>
                  <a:pt x="62051" y="161492"/>
                  <a:pt x="75280" y="259388"/>
                  <a:pt x="85863" y="299075"/>
                </a:cubicBezTo>
                <a:cubicBezTo>
                  <a:pt x="96446" y="338763"/>
                  <a:pt x="118671" y="358871"/>
                  <a:pt x="111263" y="349875"/>
                </a:cubicBezTo>
                <a:cubicBezTo>
                  <a:pt x="103855" y="340879"/>
                  <a:pt x="49880" y="258329"/>
                  <a:pt x="41413" y="245100"/>
                </a:cubicBezTo>
                <a:cubicBezTo>
                  <a:pt x="32946" y="231871"/>
                  <a:pt x="63638" y="284787"/>
                  <a:pt x="60463" y="270500"/>
                </a:cubicBezTo>
                <a:cubicBezTo>
                  <a:pt x="57288" y="256213"/>
                  <a:pt x="26067" y="165725"/>
                  <a:pt x="22363" y="159375"/>
                </a:cubicBezTo>
                <a:cubicBezTo>
                  <a:pt x="18659" y="153025"/>
                  <a:pt x="31359" y="232400"/>
                  <a:pt x="38238" y="232400"/>
                </a:cubicBezTo>
                <a:cubicBezTo>
                  <a:pt x="45117" y="232400"/>
                  <a:pt x="67342" y="193242"/>
                  <a:pt x="63638" y="159375"/>
                </a:cubicBezTo>
                <a:cubicBezTo>
                  <a:pt x="59934" y="125508"/>
                  <a:pt x="2784" y="8562"/>
                  <a:pt x="138" y="62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92" name="フリーフォーム 2091">
            <a:extLst>
              <a:ext uri="{FF2B5EF4-FFF2-40B4-BE49-F238E27FC236}">
                <a16:creationId xmlns:a16="http://schemas.microsoft.com/office/drawing/2014/main" id="{B0540E47-19EF-8441-3DFA-097BD51A71CD}"/>
              </a:ext>
            </a:extLst>
          </p:cNvPr>
          <p:cNvSpPr/>
          <p:nvPr/>
        </p:nvSpPr>
        <p:spPr>
          <a:xfrm>
            <a:off x="9092076" y="11851614"/>
            <a:ext cx="118479" cy="80048"/>
          </a:xfrm>
          <a:custGeom>
            <a:avLst/>
            <a:gdLst>
              <a:gd name="connsiteX0" fmla="*/ 115424 w 118479"/>
              <a:gd name="connsiteY0" fmla="*/ 7011 h 80048"/>
              <a:gd name="connsiteX1" fmla="*/ 96374 w 118479"/>
              <a:gd name="connsiteY1" fmla="*/ 80036 h 80048"/>
              <a:gd name="connsiteX2" fmla="*/ 1124 w 118479"/>
              <a:gd name="connsiteY2" fmla="*/ 661 h 80048"/>
              <a:gd name="connsiteX3" fmla="*/ 48749 w 118479"/>
              <a:gd name="connsiteY3" fmla="*/ 41936 h 80048"/>
              <a:gd name="connsiteX4" fmla="*/ 115424 w 118479"/>
              <a:gd name="connsiteY4" fmla="*/ 7011 h 800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8479" h="80048">
                <a:moveTo>
                  <a:pt x="115424" y="7011"/>
                </a:moveTo>
                <a:cubicBezTo>
                  <a:pt x="123361" y="13361"/>
                  <a:pt x="115424" y="81094"/>
                  <a:pt x="96374" y="80036"/>
                </a:cubicBezTo>
                <a:cubicBezTo>
                  <a:pt x="77324" y="78978"/>
                  <a:pt x="9061" y="7011"/>
                  <a:pt x="1124" y="661"/>
                </a:cubicBezTo>
                <a:cubicBezTo>
                  <a:pt x="-6813" y="-5689"/>
                  <a:pt x="29170" y="35586"/>
                  <a:pt x="48749" y="41936"/>
                </a:cubicBezTo>
                <a:cubicBezTo>
                  <a:pt x="68328" y="48286"/>
                  <a:pt x="107487" y="661"/>
                  <a:pt x="115424" y="701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93" name="フリーフォーム 2092">
            <a:extLst>
              <a:ext uri="{FF2B5EF4-FFF2-40B4-BE49-F238E27FC236}">
                <a16:creationId xmlns:a16="http://schemas.microsoft.com/office/drawing/2014/main" id="{4EB4F241-6581-B939-E845-7C87E0237492}"/>
              </a:ext>
            </a:extLst>
          </p:cNvPr>
          <p:cNvSpPr/>
          <p:nvPr/>
        </p:nvSpPr>
        <p:spPr>
          <a:xfrm>
            <a:off x="8908998" y="11860255"/>
            <a:ext cx="335594" cy="436715"/>
          </a:xfrm>
          <a:custGeom>
            <a:avLst/>
            <a:gdLst>
              <a:gd name="connsiteX0" fmla="*/ 333427 w 335594"/>
              <a:gd name="connsiteY0" fmla="*/ 1545 h 436715"/>
              <a:gd name="connsiteX1" fmla="*/ 85777 w 335594"/>
              <a:gd name="connsiteY1" fmla="*/ 261895 h 436715"/>
              <a:gd name="connsiteX2" fmla="*/ 22277 w 335594"/>
              <a:gd name="connsiteY2" fmla="*/ 328570 h 436715"/>
              <a:gd name="connsiteX3" fmla="*/ 12752 w 335594"/>
              <a:gd name="connsiteY3" fmla="*/ 357145 h 436715"/>
              <a:gd name="connsiteX4" fmla="*/ 3227 w 335594"/>
              <a:gd name="connsiteY4" fmla="*/ 436520 h 436715"/>
              <a:gd name="connsiteX5" fmla="*/ 9577 w 335594"/>
              <a:gd name="connsiteY5" fmla="*/ 331745 h 436715"/>
              <a:gd name="connsiteX6" fmla="*/ 101652 w 335594"/>
              <a:gd name="connsiteY6" fmla="*/ 223795 h 436715"/>
              <a:gd name="connsiteX7" fmla="*/ 73077 w 335594"/>
              <a:gd name="connsiteY7" fmla="*/ 265070 h 436715"/>
              <a:gd name="connsiteX8" fmla="*/ 200077 w 335594"/>
              <a:gd name="connsiteY8" fmla="*/ 157120 h 436715"/>
              <a:gd name="connsiteX9" fmla="*/ 333427 w 335594"/>
              <a:gd name="connsiteY9" fmla="*/ 1545 h 4367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35594" h="436715">
                <a:moveTo>
                  <a:pt x="333427" y="1545"/>
                </a:moveTo>
                <a:cubicBezTo>
                  <a:pt x="314377" y="19007"/>
                  <a:pt x="85777" y="261895"/>
                  <a:pt x="85777" y="261895"/>
                </a:cubicBezTo>
                <a:cubicBezTo>
                  <a:pt x="33919" y="316399"/>
                  <a:pt x="34448" y="312695"/>
                  <a:pt x="22277" y="328570"/>
                </a:cubicBezTo>
                <a:cubicBezTo>
                  <a:pt x="10106" y="344445"/>
                  <a:pt x="15927" y="339153"/>
                  <a:pt x="12752" y="357145"/>
                </a:cubicBezTo>
                <a:cubicBezTo>
                  <a:pt x="9577" y="375137"/>
                  <a:pt x="3756" y="440753"/>
                  <a:pt x="3227" y="436520"/>
                </a:cubicBezTo>
                <a:cubicBezTo>
                  <a:pt x="2698" y="432287"/>
                  <a:pt x="-6827" y="367199"/>
                  <a:pt x="9577" y="331745"/>
                </a:cubicBezTo>
                <a:cubicBezTo>
                  <a:pt x="25981" y="296291"/>
                  <a:pt x="91069" y="234907"/>
                  <a:pt x="101652" y="223795"/>
                </a:cubicBezTo>
                <a:cubicBezTo>
                  <a:pt x="112235" y="212683"/>
                  <a:pt x="56673" y="276182"/>
                  <a:pt x="73077" y="265070"/>
                </a:cubicBezTo>
                <a:cubicBezTo>
                  <a:pt x="89481" y="253958"/>
                  <a:pt x="159331" y="194691"/>
                  <a:pt x="200077" y="157120"/>
                </a:cubicBezTo>
                <a:cubicBezTo>
                  <a:pt x="240823" y="119549"/>
                  <a:pt x="352477" y="-15917"/>
                  <a:pt x="333427" y="154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94" name="フリーフォーム 2093">
            <a:extLst>
              <a:ext uri="{FF2B5EF4-FFF2-40B4-BE49-F238E27FC236}">
                <a16:creationId xmlns:a16="http://schemas.microsoft.com/office/drawing/2014/main" id="{9CDA28E5-F042-44F2-744F-38AEA6964E0B}"/>
              </a:ext>
            </a:extLst>
          </p:cNvPr>
          <p:cNvSpPr/>
          <p:nvPr/>
        </p:nvSpPr>
        <p:spPr>
          <a:xfrm>
            <a:off x="9179004" y="12081393"/>
            <a:ext cx="278874" cy="239902"/>
          </a:xfrm>
          <a:custGeom>
            <a:avLst/>
            <a:gdLst>
              <a:gd name="connsiteX0" fmla="*/ 276146 w 278874"/>
              <a:gd name="connsiteY0" fmla="*/ 2657 h 239902"/>
              <a:gd name="connsiteX1" fmla="*/ 3096 w 278874"/>
              <a:gd name="connsiteY1" fmla="*/ 237607 h 239902"/>
              <a:gd name="connsiteX2" fmla="*/ 136446 w 278874"/>
              <a:gd name="connsiteY2" fmla="*/ 116957 h 239902"/>
              <a:gd name="connsiteX3" fmla="*/ 276146 w 278874"/>
              <a:gd name="connsiteY3" fmla="*/ 2657 h 2399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78874" h="239902">
                <a:moveTo>
                  <a:pt x="276146" y="2657"/>
                </a:moveTo>
                <a:cubicBezTo>
                  <a:pt x="253921" y="22765"/>
                  <a:pt x="26379" y="218557"/>
                  <a:pt x="3096" y="237607"/>
                </a:cubicBezTo>
                <a:cubicBezTo>
                  <a:pt x="-20187" y="256657"/>
                  <a:pt x="94113" y="151882"/>
                  <a:pt x="136446" y="116957"/>
                </a:cubicBezTo>
                <a:cubicBezTo>
                  <a:pt x="178779" y="82032"/>
                  <a:pt x="298371" y="-17451"/>
                  <a:pt x="276146" y="265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95" name="フリーフォーム 2094">
            <a:extLst>
              <a:ext uri="{FF2B5EF4-FFF2-40B4-BE49-F238E27FC236}">
                <a16:creationId xmlns:a16="http://schemas.microsoft.com/office/drawing/2014/main" id="{F0917229-BA67-647D-380C-B893C677F1EB}"/>
              </a:ext>
            </a:extLst>
          </p:cNvPr>
          <p:cNvSpPr/>
          <p:nvPr/>
        </p:nvSpPr>
        <p:spPr>
          <a:xfrm>
            <a:off x="8928228" y="11963410"/>
            <a:ext cx="269067" cy="305779"/>
          </a:xfrm>
          <a:custGeom>
            <a:avLst/>
            <a:gdLst>
              <a:gd name="connsiteX0" fmla="*/ 266572 w 269067"/>
              <a:gd name="connsiteY0" fmla="*/ 3165 h 305779"/>
              <a:gd name="connsiteX1" fmla="*/ 22097 w 269067"/>
              <a:gd name="connsiteY1" fmla="*/ 244465 h 305779"/>
              <a:gd name="connsiteX2" fmla="*/ 12572 w 269067"/>
              <a:gd name="connsiteY2" fmla="*/ 304790 h 305779"/>
              <a:gd name="connsiteX3" fmla="*/ 31622 w 269067"/>
              <a:gd name="connsiteY3" fmla="*/ 212715 h 305779"/>
              <a:gd name="connsiteX4" fmla="*/ 142747 w 269067"/>
              <a:gd name="connsiteY4" fmla="*/ 111115 h 305779"/>
              <a:gd name="connsiteX5" fmla="*/ 266572 w 269067"/>
              <a:gd name="connsiteY5" fmla="*/ 3165 h 3057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69067" h="305779">
                <a:moveTo>
                  <a:pt x="266572" y="3165"/>
                </a:moveTo>
                <a:cubicBezTo>
                  <a:pt x="246464" y="25390"/>
                  <a:pt x="64430" y="194194"/>
                  <a:pt x="22097" y="244465"/>
                </a:cubicBezTo>
                <a:cubicBezTo>
                  <a:pt x="-20236" y="294736"/>
                  <a:pt x="10985" y="310082"/>
                  <a:pt x="12572" y="304790"/>
                </a:cubicBezTo>
                <a:cubicBezTo>
                  <a:pt x="14159" y="299498"/>
                  <a:pt x="9926" y="244994"/>
                  <a:pt x="31622" y="212715"/>
                </a:cubicBezTo>
                <a:cubicBezTo>
                  <a:pt x="53318" y="180436"/>
                  <a:pt x="105705" y="140219"/>
                  <a:pt x="142747" y="111115"/>
                </a:cubicBezTo>
                <a:cubicBezTo>
                  <a:pt x="179789" y="82011"/>
                  <a:pt x="286680" y="-19060"/>
                  <a:pt x="266572" y="316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96" name="フリーフォーム 2095">
            <a:extLst>
              <a:ext uri="{FF2B5EF4-FFF2-40B4-BE49-F238E27FC236}">
                <a16:creationId xmlns:a16="http://schemas.microsoft.com/office/drawing/2014/main" id="{CEA3A33F-2E1F-E473-4ECA-C51689C9C38F}"/>
              </a:ext>
            </a:extLst>
          </p:cNvPr>
          <p:cNvSpPr/>
          <p:nvPr/>
        </p:nvSpPr>
        <p:spPr>
          <a:xfrm>
            <a:off x="8959684" y="12064989"/>
            <a:ext cx="203381" cy="203224"/>
          </a:xfrm>
          <a:custGeom>
            <a:avLst/>
            <a:gdLst>
              <a:gd name="connsiteX0" fmla="*/ 203366 w 203381"/>
              <a:gd name="connsiteY0" fmla="*/ 11 h 203224"/>
              <a:gd name="connsiteX1" fmla="*/ 47791 w 203381"/>
              <a:gd name="connsiteY1" fmla="*/ 111136 h 203224"/>
              <a:gd name="connsiteX2" fmla="*/ 166 w 203381"/>
              <a:gd name="connsiteY2" fmla="*/ 203211 h 203224"/>
              <a:gd name="connsiteX3" fmla="*/ 38266 w 203381"/>
              <a:gd name="connsiteY3" fmla="*/ 104786 h 203224"/>
              <a:gd name="connsiteX4" fmla="*/ 203366 w 203381"/>
              <a:gd name="connsiteY4" fmla="*/ 11 h 2032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3381" h="203224">
                <a:moveTo>
                  <a:pt x="203366" y="11"/>
                </a:moveTo>
                <a:cubicBezTo>
                  <a:pt x="204954" y="1069"/>
                  <a:pt x="81658" y="77269"/>
                  <a:pt x="47791" y="111136"/>
                </a:cubicBezTo>
                <a:cubicBezTo>
                  <a:pt x="13924" y="145003"/>
                  <a:pt x="1754" y="204269"/>
                  <a:pt x="166" y="203211"/>
                </a:cubicBezTo>
                <a:cubicBezTo>
                  <a:pt x="-1422" y="202153"/>
                  <a:pt x="8104" y="138123"/>
                  <a:pt x="38266" y="104786"/>
                </a:cubicBezTo>
                <a:cubicBezTo>
                  <a:pt x="68428" y="71449"/>
                  <a:pt x="201778" y="-1047"/>
                  <a:pt x="203366" y="1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97" name="フリーフォーム 2096">
            <a:extLst>
              <a:ext uri="{FF2B5EF4-FFF2-40B4-BE49-F238E27FC236}">
                <a16:creationId xmlns:a16="http://schemas.microsoft.com/office/drawing/2014/main" id="{7FC9D06C-3EE7-46F9-4F8F-87DEE733DD59}"/>
              </a:ext>
            </a:extLst>
          </p:cNvPr>
          <p:cNvSpPr/>
          <p:nvPr/>
        </p:nvSpPr>
        <p:spPr>
          <a:xfrm>
            <a:off x="9184603" y="11998272"/>
            <a:ext cx="64175" cy="143039"/>
          </a:xfrm>
          <a:custGeom>
            <a:avLst/>
            <a:gdLst>
              <a:gd name="connsiteX0" fmla="*/ 29247 w 64175"/>
              <a:gd name="connsiteY0" fmla="*/ 53 h 143039"/>
              <a:gd name="connsiteX1" fmla="*/ 3847 w 64175"/>
              <a:gd name="connsiteY1" fmla="*/ 82603 h 143039"/>
              <a:gd name="connsiteX2" fmla="*/ 64172 w 64175"/>
              <a:gd name="connsiteY2" fmla="*/ 142928 h 143039"/>
              <a:gd name="connsiteX3" fmla="*/ 672 w 64175"/>
              <a:gd name="connsiteY3" fmla="*/ 95303 h 143039"/>
              <a:gd name="connsiteX4" fmla="*/ 29247 w 64175"/>
              <a:gd name="connsiteY4" fmla="*/ 53 h 1430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4175" h="143039">
                <a:moveTo>
                  <a:pt x="29247" y="53"/>
                </a:moveTo>
                <a:cubicBezTo>
                  <a:pt x="29776" y="-2064"/>
                  <a:pt x="-1974" y="58790"/>
                  <a:pt x="3847" y="82603"/>
                </a:cubicBezTo>
                <a:cubicBezTo>
                  <a:pt x="9668" y="106416"/>
                  <a:pt x="64701" y="140811"/>
                  <a:pt x="64172" y="142928"/>
                </a:cubicBezTo>
                <a:cubicBezTo>
                  <a:pt x="63643" y="145045"/>
                  <a:pt x="6493" y="116470"/>
                  <a:pt x="672" y="95303"/>
                </a:cubicBezTo>
                <a:cubicBezTo>
                  <a:pt x="-5149" y="74136"/>
                  <a:pt x="28718" y="2170"/>
                  <a:pt x="29247" y="5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98" name="フリーフォーム 2097">
            <a:extLst>
              <a:ext uri="{FF2B5EF4-FFF2-40B4-BE49-F238E27FC236}">
                <a16:creationId xmlns:a16="http://schemas.microsoft.com/office/drawing/2014/main" id="{B7DABADF-D13A-D591-BD32-9EECFF91CA73}"/>
              </a:ext>
            </a:extLst>
          </p:cNvPr>
          <p:cNvSpPr/>
          <p:nvPr/>
        </p:nvSpPr>
        <p:spPr>
          <a:xfrm>
            <a:off x="9204259" y="11995137"/>
            <a:ext cx="102105" cy="114191"/>
          </a:xfrm>
          <a:custGeom>
            <a:avLst/>
            <a:gdLst>
              <a:gd name="connsiteX0" fmla="*/ 66 w 102105"/>
              <a:gd name="connsiteY0" fmla="*/ 13 h 114191"/>
              <a:gd name="connsiteX1" fmla="*/ 63566 w 102105"/>
              <a:gd name="connsiteY1" fmla="*/ 31763 h 114191"/>
              <a:gd name="connsiteX2" fmla="*/ 98491 w 102105"/>
              <a:gd name="connsiteY2" fmla="*/ 101613 h 114191"/>
              <a:gd name="connsiteX3" fmla="*/ 98491 w 102105"/>
              <a:gd name="connsiteY3" fmla="*/ 107963 h 114191"/>
              <a:gd name="connsiteX4" fmla="*/ 76266 w 102105"/>
              <a:gd name="connsiteY4" fmla="*/ 34938 h 114191"/>
              <a:gd name="connsiteX5" fmla="*/ 66 w 102105"/>
              <a:gd name="connsiteY5" fmla="*/ 13 h 1141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2105" h="114191">
                <a:moveTo>
                  <a:pt x="66" y="13"/>
                </a:moveTo>
                <a:cubicBezTo>
                  <a:pt x="-2051" y="-516"/>
                  <a:pt x="47162" y="14830"/>
                  <a:pt x="63566" y="31763"/>
                </a:cubicBezTo>
                <a:cubicBezTo>
                  <a:pt x="79970" y="48696"/>
                  <a:pt x="98491" y="101613"/>
                  <a:pt x="98491" y="101613"/>
                </a:cubicBezTo>
                <a:cubicBezTo>
                  <a:pt x="104312" y="114313"/>
                  <a:pt x="102195" y="119075"/>
                  <a:pt x="98491" y="107963"/>
                </a:cubicBezTo>
                <a:cubicBezTo>
                  <a:pt x="94787" y="96851"/>
                  <a:pt x="87908" y="52400"/>
                  <a:pt x="76266" y="34938"/>
                </a:cubicBezTo>
                <a:cubicBezTo>
                  <a:pt x="64624" y="17476"/>
                  <a:pt x="2183" y="542"/>
                  <a:pt x="66" y="1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99" name="フリーフォーム 2098">
            <a:extLst>
              <a:ext uri="{FF2B5EF4-FFF2-40B4-BE49-F238E27FC236}">
                <a16:creationId xmlns:a16="http://schemas.microsoft.com/office/drawing/2014/main" id="{1279A4F1-8848-B33D-A8F1-CFD99093F85A}"/>
              </a:ext>
            </a:extLst>
          </p:cNvPr>
          <p:cNvSpPr/>
          <p:nvPr/>
        </p:nvSpPr>
        <p:spPr>
          <a:xfrm>
            <a:off x="9172523" y="12032385"/>
            <a:ext cx="114386" cy="70751"/>
          </a:xfrm>
          <a:custGeom>
            <a:avLst/>
            <a:gdLst>
              <a:gd name="connsiteX0" fmla="*/ 52 w 114386"/>
              <a:gd name="connsiteY0" fmla="*/ 13565 h 70751"/>
              <a:gd name="connsiteX1" fmla="*/ 88952 w 114386"/>
              <a:gd name="connsiteY1" fmla="*/ 7215 h 70751"/>
              <a:gd name="connsiteX2" fmla="*/ 108002 w 114386"/>
              <a:gd name="connsiteY2" fmla="*/ 38965 h 70751"/>
              <a:gd name="connsiteX3" fmla="*/ 69902 w 114386"/>
              <a:gd name="connsiteY3" fmla="*/ 70715 h 70751"/>
              <a:gd name="connsiteX4" fmla="*/ 114352 w 114386"/>
              <a:gd name="connsiteY4" fmla="*/ 32615 h 70751"/>
              <a:gd name="connsiteX5" fmla="*/ 76252 w 114386"/>
              <a:gd name="connsiteY5" fmla="*/ 865 h 70751"/>
              <a:gd name="connsiteX6" fmla="*/ 52 w 114386"/>
              <a:gd name="connsiteY6" fmla="*/ 13565 h 707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14386" h="70751">
                <a:moveTo>
                  <a:pt x="52" y="13565"/>
                </a:moveTo>
                <a:cubicBezTo>
                  <a:pt x="2169" y="14623"/>
                  <a:pt x="70960" y="2982"/>
                  <a:pt x="88952" y="7215"/>
                </a:cubicBezTo>
                <a:cubicBezTo>
                  <a:pt x="106944" y="11448"/>
                  <a:pt x="111177" y="28382"/>
                  <a:pt x="108002" y="38965"/>
                </a:cubicBezTo>
                <a:cubicBezTo>
                  <a:pt x="104827" y="49548"/>
                  <a:pt x="68844" y="71773"/>
                  <a:pt x="69902" y="70715"/>
                </a:cubicBezTo>
                <a:cubicBezTo>
                  <a:pt x="70960" y="69657"/>
                  <a:pt x="113294" y="44257"/>
                  <a:pt x="114352" y="32615"/>
                </a:cubicBezTo>
                <a:cubicBezTo>
                  <a:pt x="115410" y="20973"/>
                  <a:pt x="91598" y="5628"/>
                  <a:pt x="76252" y="865"/>
                </a:cubicBezTo>
                <a:cubicBezTo>
                  <a:pt x="60906" y="-3898"/>
                  <a:pt x="-2065" y="12507"/>
                  <a:pt x="52" y="1356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00" name="フリーフォーム 2099">
            <a:extLst>
              <a:ext uri="{FF2B5EF4-FFF2-40B4-BE49-F238E27FC236}">
                <a16:creationId xmlns:a16="http://schemas.microsoft.com/office/drawing/2014/main" id="{5F371CC6-E513-27BE-4EBB-17F0C7E728AE}"/>
              </a:ext>
            </a:extLst>
          </p:cNvPr>
          <p:cNvSpPr/>
          <p:nvPr/>
        </p:nvSpPr>
        <p:spPr>
          <a:xfrm>
            <a:off x="9251370" y="12001490"/>
            <a:ext cx="52113" cy="159360"/>
          </a:xfrm>
          <a:custGeom>
            <a:avLst/>
            <a:gdLst>
              <a:gd name="connsiteX0" fmla="*/ 48205 w 52113"/>
              <a:gd name="connsiteY0" fmla="*/ 10 h 159360"/>
              <a:gd name="connsiteX1" fmla="*/ 48205 w 52113"/>
              <a:gd name="connsiteY1" fmla="*/ 101610 h 159360"/>
              <a:gd name="connsiteX2" fmla="*/ 580 w 52113"/>
              <a:gd name="connsiteY2" fmla="*/ 158760 h 159360"/>
              <a:gd name="connsiteX3" fmla="*/ 22805 w 52113"/>
              <a:gd name="connsiteY3" fmla="*/ 130185 h 159360"/>
              <a:gd name="connsiteX4" fmla="*/ 38680 w 52113"/>
              <a:gd name="connsiteY4" fmla="*/ 107960 h 159360"/>
              <a:gd name="connsiteX5" fmla="*/ 48205 w 52113"/>
              <a:gd name="connsiteY5" fmla="*/ 10 h 1593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2113" h="159360">
                <a:moveTo>
                  <a:pt x="48205" y="10"/>
                </a:moveTo>
                <a:cubicBezTo>
                  <a:pt x="49793" y="-1048"/>
                  <a:pt x="56143" y="75152"/>
                  <a:pt x="48205" y="101610"/>
                </a:cubicBezTo>
                <a:cubicBezTo>
                  <a:pt x="40267" y="128068"/>
                  <a:pt x="4813" y="153998"/>
                  <a:pt x="580" y="158760"/>
                </a:cubicBezTo>
                <a:cubicBezTo>
                  <a:pt x="-3653" y="163522"/>
                  <a:pt x="16455" y="138652"/>
                  <a:pt x="22805" y="130185"/>
                </a:cubicBezTo>
                <a:cubicBezTo>
                  <a:pt x="29155" y="121718"/>
                  <a:pt x="35505" y="124364"/>
                  <a:pt x="38680" y="107960"/>
                </a:cubicBezTo>
                <a:cubicBezTo>
                  <a:pt x="41855" y="91556"/>
                  <a:pt x="46617" y="1068"/>
                  <a:pt x="48205" y="1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01" name="フリーフォーム 2100">
            <a:extLst>
              <a:ext uri="{FF2B5EF4-FFF2-40B4-BE49-F238E27FC236}">
                <a16:creationId xmlns:a16="http://schemas.microsoft.com/office/drawing/2014/main" id="{C6A29838-80C4-5A8C-1024-B54AEF959ACF}"/>
              </a:ext>
            </a:extLst>
          </p:cNvPr>
          <p:cNvSpPr/>
          <p:nvPr/>
        </p:nvSpPr>
        <p:spPr>
          <a:xfrm>
            <a:off x="9168092" y="12114743"/>
            <a:ext cx="163696" cy="188495"/>
          </a:xfrm>
          <a:custGeom>
            <a:avLst/>
            <a:gdLst>
              <a:gd name="connsiteX0" fmla="*/ 163233 w 163696"/>
              <a:gd name="connsiteY0" fmla="*/ 1057 h 188495"/>
              <a:gd name="connsiteX1" fmla="*/ 4483 w 163696"/>
              <a:gd name="connsiteY1" fmla="*/ 185207 h 188495"/>
              <a:gd name="connsiteX2" fmla="*/ 52108 w 163696"/>
              <a:gd name="connsiteY2" fmla="*/ 112182 h 188495"/>
              <a:gd name="connsiteX3" fmla="*/ 163233 w 163696"/>
              <a:gd name="connsiteY3" fmla="*/ 1057 h 1884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3696" h="188495">
                <a:moveTo>
                  <a:pt x="163233" y="1057"/>
                </a:moveTo>
                <a:cubicBezTo>
                  <a:pt x="155296" y="13228"/>
                  <a:pt x="23004" y="166686"/>
                  <a:pt x="4483" y="185207"/>
                </a:cubicBezTo>
                <a:cubicBezTo>
                  <a:pt x="-14038" y="203728"/>
                  <a:pt x="29354" y="139170"/>
                  <a:pt x="52108" y="112182"/>
                </a:cubicBezTo>
                <a:cubicBezTo>
                  <a:pt x="74862" y="85195"/>
                  <a:pt x="171170" y="-11114"/>
                  <a:pt x="163233" y="105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02" name="フリーフォーム 2101">
            <a:extLst>
              <a:ext uri="{FF2B5EF4-FFF2-40B4-BE49-F238E27FC236}">
                <a16:creationId xmlns:a16="http://schemas.microsoft.com/office/drawing/2014/main" id="{7145DC75-BFB4-DE3C-4508-58184E971EE6}"/>
              </a:ext>
            </a:extLst>
          </p:cNvPr>
          <p:cNvSpPr/>
          <p:nvPr/>
        </p:nvSpPr>
        <p:spPr>
          <a:xfrm>
            <a:off x="9223375" y="11868016"/>
            <a:ext cx="199453" cy="237913"/>
          </a:xfrm>
          <a:custGeom>
            <a:avLst/>
            <a:gdLst>
              <a:gd name="connsiteX0" fmla="*/ 0 w 199453"/>
              <a:gd name="connsiteY0" fmla="*/ 134 h 237913"/>
              <a:gd name="connsiteX1" fmla="*/ 50800 w 199453"/>
              <a:gd name="connsiteY1" fmla="*/ 98559 h 237913"/>
              <a:gd name="connsiteX2" fmla="*/ 101600 w 199453"/>
              <a:gd name="connsiteY2" fmla="*/ 171584 h 237913"/>
              <a:gd name="connsiteX3" fmla="*/ 196850 w 199453"/>
              <a:gd name="connsiteY3" fmla="*/ 235084 h 237913"/>
              <a:gd name="connsiteX4" fmla="*/ 161925 w 199453"/>
              <a:gd name="connsiteY4" fmla="*/ 216034 h 237913"/>
              <a:gd name="connsiteX5" fmla="*/ 50800 w 199453"/>
              <a:gd name="connsiteY5" fmla="*/ 120784 h 237913"/>
              <a:gd name="connsiteX6" fmla="*/ 0 w 199453"/>
              <a:gd name="connsiteY6" fmla="*/ 134 h 237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99453" h="237913">
                <a:moveTo>
                  <a:pt x="0" y="134"/>
                </a:moveTo>
                <a:cubicBezTo>
                  <a:pt x="0" y="-3570"/>
                  <a:pt x="33867" y="69984"/>
                  <a:pt x="50800" y="98559"/>
                </a:cubicBezTo>
                <a:cubicBezTo>
                  <a:pt x="67733" y="127134"/>
                  <a:pt x="77258" y="148830"/>
                  <a:pt x="101600" y="171584"/>
                </a:cubicBezTo>
                <a:cubicBezTo>
                  <a:pt x="125942" y="194338"/>
                  <a:pt x="196850" y="235084"/>
                  <a:pt x="196850" y="235084"/>
                </a:cubicBezTo>
                <a:cubicBezTo>
                  <a:pt x="206904" y="242492"/>
                  <a:pt x="186267" y="235084"/>
                  <a:pt x="161925" y="216034"/>
                </a:cubicBezTo>
                <a:cubicBezTo>
                  <a:pt x="137583" y="196984"/>
                  <a:pt x="75142" y="150947"/>
                  <a:pt x="50800" y="120784"/>
                </a:cubicBezTo>
                <a:cubicBezTo>
                  <a:pt x="26458" y="90622"/>
                  <a:pt x="0" y="3838"/>
                  <a:pt x="0" y="13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03" name="フリーフォーム 2102">
            <a:extLst>
              <a:ext uri="{FF2B5EF4-FFF2-40B4-BE49-F238E27FC236}">
                <a16:creationId xmlns:a16="http://schemas.microsoft.com/office/drawing/2014/main" id="{43A5B0DD-AE6D-5575-6AD9-BEDB72E7BC48}"/>
              </a:ext>
            </a:extLst>
          </p:cNvPr>
          <p:cNvSpPr/>
          <p:nvPr/>
        </p:nvSpPr>
        <p:spPr>
          <a:xfrm>
            <a:off x="9226502" y="11858553"/>
            <a:ext cx="239486" cy="226318"/>
          </a:xfrm>
          <a:custGeom>
            <a:avLst/>
            <a:gdLst>
              <a:gd name="connsiteX0" fmla="*/ 48 w 239486"/>
              <a:gd name="connsiteY0" fmla="*/ 72 h 226318"/>
              <a:gd name="connsiteX1" fmla="*/ 104823 w 239486"/>
              <a:gd name="connsiteY1" fmla="*/ 136597 h 226318"/>
              <a:gd name="connsiteX2" fmla="*/ 238173 w 239486"/>
              <a:gd name="connsiteY2" fmla="*/ 222322 h 226318"/>
              <a:gd name="connsiteX3" fmla="*/ 168323 w 239486"/>
              <a:gd name="connsiteY3" fmla="*/ 206447 h 226318"/>
              <a:gd name="connsiteX4" fmla="*/ 92123 w 239486"/>
              <a:gd name="connsiteY4" fmla="*/ 155647 h 226318"/>
              <a:gd name="connsiteX5" fmla="*/ 48 w 239486"/>
              <a:gd name="connsiteY5" fmla="*/ 72 h 2263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39486" h="226318">
                <a:moveTo>
                  <a:pt x="48" y="72"/>
                </a:moveTo>
                <a:cubicBezTo>
                  <a:pt x="2165" y="-3103"/>
                  <a:pt x="65136" y="99555"/>
                  <a:pt x="104823" y="136597"/>
                </a:cubicBezTo>
                <a:cubicBezTo>
                  <a:pt x="144511" y="173639"/>
                  <a:pt x="227590" y="210680"/>
                  <a:pt x="238173" y="222322"/>
                </a:cubicBezTo>
                <a:cubicBezTo>
                  <a:pt x="248756" y="233964"/>
                  <a:pt x="192665" y="217559"/>
                  <a:pt x="168323" y="206447"/>
                </a:cubicBezTo>
                <a:cubicBezTo>
                  <a:pt x="143981" y="195335"/>
                  <a:pt x="118052" y="189514"/>
                  <a:pt x="92123" y="155647"/>
                </a:cubicBezTo>
                <a:cubicBezTo>
                  <a:pt x="66194" y="121780"/>
                  <a:pt x="-2069" y="3247"/>
                  <a:pt x="48" y="7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04" name="フリーフォーム 2103">
            <a:extLst>
              <a:ext uri="{FF2B5EF4-FFF2-40B4-BE49-F238E27FC236}">
                <a16:creationId xmlns:a16="http://schemas.microsoft.com/office/drawing/2014/main" id="{BEDE8C45-0FFF-9E8E-7DE5-C9E1B2DA2554}"/>
              </a:ext>
            </a:extLst>
          </p:cNvPr>
          <p:cNvSpPr/>
          <p:nvPr/>
        </p:nvSpPr>
        <p:spPr>
          <a:xfrm>
            <a:off x="9190201" y="12081225"/>
            <a:ext cx="107066" cy="40931"/>
          </a:xfrm>
          <a:custGeom>
            <a:avLst/>
            <a:gdLst>
              <a:gd name="connsiteX0" fmla="*/ 1424 w 107066"/>
              <a:gd name="connsiteY0" fmla="*/ 40925 h 40931"/>
              <a:gd name="connsiteX1" fmla="*/ 106199 w 107066"/>
              <a:gd name="connsiteY1" fmla="*/ 2825 h 40931"/>
              <a:gd name="connsiteX2" fmla="*/ 49049 w 107066"/>
              <a:gd name="connsiteY2" fmla="*/ 6000 h 40931"/>
              <a:gd name="connsiteX3" fmla="*/ 1424 w 107066"/>
              <a:gd name="connsiteY3" fmla="*/ 40925 h 409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7066" h="40931">
                <a:moveTo>
                  <a:pt x="1424" y="40925"/>
                </a:moveTo>
                <a:cubicBezTo>
                  <a:pt x="10949" y="40396"/>
                  <a:pt x="98262" y="8646"/>
                  <a:pt x="106199" y="2825"/>
                </a:cubicBezTo>
                <a:cubicBezTo>
                  <a:pt x="114136" y="-2996"/>
                  <a:pt x="65453" y="1237"/>
                  <a:pt x="49049" y="6000"/>
                </a:cubicBezTo>
                <a:cubicBezTo>
                  <a:pt x="32645" y="10763"/>
                  <a:pt x="-8101" y="41454"/>
                  <a:pt x="1424" y="4092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05" name="フリーフォーム 2104">
            <a:extLst>
              <a:ext uri="{FF2B5EF4-FFF2-40B4-BE49-F238E27FC236}">
                <a16:creationId xmlns:a16="http://schemas.microsoft.com/office/drawing/2014/main" id="{C51C65F7-C238-5012-7D12-EEC58CC4C4C4}"/>
              </a:ext>
            </a:extLst>
          </p:cNvPr>
          <p:cNvSpPr/>
          <p:nvPr/>
        </p:nvSpPr>
        <p:spPr>
          <a:xfrm>
            <a:off x="9198159" y="11997898"/>
            <a:ext cx="85644" cy="139824"/>
          </a:xfrm>
          <a:custGeom>
            <a:avLst/>
            <a:gdLst>
              <a:gd name="connsiteX0" fmla="*/ 2991 w 85644"/>
              <a:gd name="connsiteY0" fmla="*/ 427 h 139824"/>
              <a:gd name="connsiteX1" fmla="*/ 9341 w 85644"/>
              <a:gd name="connsiteY1" fmla="*/ 82977 h 139824"/>
              <a:gd name="connsiteX2" fmla="*/ 85541 w 85644"/>
              <a:gd name="connsiteY2" fmla="*/ 136952 h 139824"/>
              <a:gd name="connsiteX3" fmla="*/ 25216 w 85644"/>
              <a:gd name="connsiteY3" fmla="*/ 121077 h 139824"/>
              <a:gd name="connsiteX4" fmla="*/ 2991 w 85644"/>
              <a:gd name="connsiteY4" fmla="*/ 427 h 1398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5644" h="139824">
                <a:moveTo>
                  <a:pt x="2991" y="427"/>
                </a:moveTo>
                <a:cubicBezTo>
                  <a:pt x="345" y="-5923"/>
                  <a:pt x="-4417" y="60223"/>
                  <a:pt x="9341" y="82977"/>
                </a:cubicBezTo>
                <a:cubicBezTo>
                  <a:pt x="23099" y="105731"/>
                  <a:pt x="82895" y="130602"/>
                  <a:pt x="85541" y="136952"/>
                </a:cubicBezTo>
                <a:cubicBezTo>
                  <a:pt x="88187" y="143302"/>
                  <a:pt x="39503" y="139598"/>
                  <a:pt x="25216" y="121077"/>
                </a:cubicBezTo>
                <a:cubicBezTo>
                  <a:pt x="10929" y="102556"/>
                  <a:pt x="5637" y="6777"/>
                  <a:pt x="2991" y="42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06" name="フリーフォーム 2105">
            <a:extLst>
              <a:ext uri="{FF2B5EF4-FFF2-40B4-BE49-F238E27FC236}">
                <a16:creationId xmlns:a16="http://schemas.microsoft.com/office/drawing/2014/main" id="{BAF38DF8-0A17-BD81-7016-73AFED6BB891}"/>
              </a:ext>
            </a:extLst>
          </p:cNvPr>
          <p:cNvSpPr/>
          <p:nvPr/>
        </p:nvSpPr>
        <p:spPr>
          <a:xfrm>
            <a:off x="9227704" y="11675422"/>
            <a:ext cx="263562" cy="208205"/>
          </a:xfrm>
          <a:custGeom>
            <a:avLst/>
            <a:gdLst>
              <a:gd name="connsiteX0" fmla="*/ 262371 w 263562"/>
              <a:gd name="connsiteY0" fmla="*/ 2228 h 208205"/>
              <a:gd name="connsiteX1" fmla="*/ 78221 w 263562"/>
              <a:gd name="connsiteY1" fmla="*/ 148278 h 208205"/>
              <a:gd name="connsiteX2" fmla="*/ 2021 w 263562"/>
              <a:gd name="connsiteY2" fmla="*/ 205428 h 208205"/>
              <a:gd name="connsiteX3" fmla="*/ 151246 w 263562"/>
              <a:gd name="connsiteY3" fmla="*/ 68903 h 208205"/>
              <a:gd name="connsiteX4" fmla="*/ 262371 w 263562"/>
              <a:gd name="connsiteY4" fmla="*/ 2228 h 2082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63562" h="208205">
                <a:moveTo>
                  <a:pt x="262371" y="2228"/>
                </a:moveTo>
                <a:cubicBezTo>
                  <a:pt x="250200" y="15457"/>
                  <a:pt x="121613" y="114411"/>
                  <a:pt x="78221" y="148278"/>
                </a:cubicBezTo>
                <a:cubicBezTo>
                  <a:pt x="34829" y="182145"/>
                  <a:pt x="-10150" y="218657"/>
                  <a:pt x="2021" y="205428"/>
                </a:cubicBezTo>
                <a:cubicBezTo>
                  <a:pt x="14192" y="192199"/>
                  <a:pt x="112088" y="100124"/>
                  <a:pt x="151246" y="68903"/>
                </a:cubicBezTo>
                <a:cubicBezTo>
                  <a:pt x="190404" y="37682"/>
                  <a:pt x="274542" y="-11001"/>
                  <a:pt x="262371" y="222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07" name="フリーフォーム 2106">
            <a:extLst>
              <a:ext uri="{FF2B5EF4-FFF2-40B4-BE49-F238E27FC236}">
                <a16:creationId xmlns:a16="http://schemas.microsoft.com/office/drawing/2014/main" id="{BF566907-8D9B-91FA-3DCB-EBD6F24229FB}"/>
              </a:ext>
            </a:extLst>
          </p:cNvPr>
          <p:cNvSpPr/>
          <p:nvPr/>
        </p:nvSpPr>
        <p:spPr>
          <a:xfrm>
            <a:off x="9436069" y="11893334"/>
            <a:ext cx="193733" cy="200593"/>
          </a:xfrm>
          <a:custGeom>
            <a:avLst/>
            <a:gdLst>
              <a:gd name="connsiteX0" fmla="*/ 193706 w 193733"/>
              <a:gd name="connsiteY0" fmla="*/ 216 h 200593"/>
              <a:gd name="connsiteX1" fmla="*/ 88931 w 193733"/>
              <a:gd name="connsiteY1" fmla="*/ 127216 h 200593"/>
              <a:gd name="connsiteX2" fmla="*/ 31 w 193733"/>
              <a:gd name="connsiteY2" fmla="*/ 200241 h 200593"/>
              <a:gd name="connsiteX3" fmla="*/ 98456 w 193733"/>
              <a:gd name="connsiteY3" fmla="*/ 98641 h 200593"/>
              <a:gd name="connsiteX4" fmla="*/ 193706 w 193733"/>
              <a:gd name="connsiteY4" fmla="*/ 216 h 2005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93733" h="200593">
                <a:moveTo>
                  <a:pt x="193706" y="216"/>
                </a:moveTo>
                <a:cubicBezTo>
                  <a:pt x="192119" y="4978"/>
                  <a:pt x="121210" y="93879"/>
                  <a:pt x="88931" y="127216"/>
                </a:cubicBezTo>
                <a:cubicBezTo>
                  <a:pt x="56652" y="160553"/>
                  <a:pt x="-1556" y="205003"/>
                  <a:pt x="31" y="200241"/>
                </a:cubicBezTo>
                <a:cubicBezTo>
                  <a:pt x="1618" y="195479"/>
                  <a:pt x="68294" y="126687"/>
                  <a:pt x="98456" y="98641"/>
                </a:cubicBezTo>
                <a:cubicBezTo>
                  <a:pt x="128618" y="70595"/>
                  <a:pt x="195293" y="-4546"/>
                  <a:pt x="193706" y="21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08" name="フリーフォーム 2107">
            <a:extLst>
              <a:ext uri="{FF2B5EF4-FFF2-40B4-BE49-F238E27FC236}">
                <a16:creationId xmlns:a16="http://schemas.microsoft.com/office/drawing/2014/main" id="{9C51E9F2-BD2F-7659-5094-EF4197A813D6}"/>
              </a:ext>
            </a:extLst>
          </p:cNvPr>
          <p:cNvSpPr/>
          <p:nvPr/>
        </p:nvSpPr>
        <p:spPr>
          <a:xfrm>
            <a:off x="9423312" y="11833133"/>
            <a:ext cx="181347" cy="228802"/>
          </a:xfrm>
          <a:custGeom>
            <a:avLst/>
            <a:gdLst>
              <a:gd name="connsiteX0" fmla="*/ 181063 w 181347"/>
              <a:gd name="connsiteY0" fmla="*/ 92 h 228802"/>
              <a:gd name="connsiteX1" fmla="*/ 130263 w 181347"/>
              <a:gd name="connsiteY1" fmla="*/ 114392 h 228802"/>
              <a:gd name="connsiteX2" fmla="*/ 88 w 181347"/>
              <a:gd name="connsiteY2" fmla="*/ 228692 h 228802"/>
              <a:gd name="connsiteX3" fmla="*/ 111213 w 181347"/>
              <a:gd name="connsiteY3" fmla="*/ 133442 h 228802"/>
              <a:gd name="connsiteX4" fmla="*/ 181063 w 181347"/>
              <a:gd name="connsiteY4" fmla="*/ 92 h 2288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81347" h="228802">
                <a:moveTo>
                  <a:pt x="181063" y="92"/>
                </a:moveTo>
                <a:cubicBezTo>
                  <a:pt x="184238" y="-3083"/>
                  <a:pt x="160425" y="76292"/>
                  <a:pt x="130263" y="114392"/>
                </a:cubicBezTo>
                <a:cubicBezTo>
                  <a:pt x="100101" y="152492"/>
                  <a:pt x="3263" y="225517"/>
                  <a:pt x="88" y="228692"/>
                </a:cubicBezTo>
                <a:cubicBezTo>
                  <a:pt x="-3087" y="231867"/>
                  <a:pt x="79992" y="165721"/>
                  <a:pt x="111213" y="133442"/>
                </a:cubicBezTo>
                <a:cubicBezTo>
                  <a:pt x="142434" y="101163"/>
                  <a:pt x="177888" y="3267"/>
                  <a:pt x="181063" y="9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09" name="フリーフォーム 2108">
            <a:extLst>
              <a:ext uri="{FF2B5EF4-FFF2-40B4-BE49-F238E27FC236}">
                <a16:creationId xmlns:a16="http://schemas.microsoft.com/office/drawing/2014/main" id="{2DB440CB-F9BB-73B9-1290-7B3A8CA89702}"/>
              </a:ext>
            </a:extLst>
          </p:cNvPr>
          <p:cNvSpPr/>
          <p:nvPr/>
        </p:nvSpPr>
        <p:spPr>
          <a:xfrm>
            <a:off x="9283686" y="11886512"/>
            <a:ext cx="165730" cy="134047"/>
          </a:xfrm>
          <a:custGeom>
            <a:avLst/>
            <a:gdLst>
              <a:gd name="connsiteX0" fmla="*/ 14 w 165730"/>
              <a:gd name="connsiteY0" fmla="*/ 54663 h 134047"/>
              <a:gd name="connsiteX1" fmla="*/ 79389 w 165730"/>
              <a:gd name="connsiteY1" fmla="*/ 688 h 134047"/>
              <a:gd name="connsiteX2" fmla="*/ 130189 w 165730"/>
              <a:gd name="connsiteY2" fmla="*/ 26088 h 134047"/>
              <a:gd name="connsiteX3" fmla="*/ 133364 w 165730"/>
              <a:gd name="connsiteY3" fmla="*/ 54663 h 134047"/>
              <a:gd name="connsiteX4" fmla="*/ 155589 w 165730"/>
              <a:gd name="connsiteY4" fmla="*/ 57838 h 134047"/>
              <a:gd name="connsiteX5" fmla="*/ 158764 w 165730"/>
              <a:gd name="connsiteY5" fmla="*/ 89588 h 134047"/>
              <a:gd name="connsiteX6" fmla="*/ 95264 w 165730"/>
              <a:gd name="connsiteY6" fmla="*/ 134038 h 134047"/>
              <a:gd name="connsiteX7" fmla="*/ 165114 w 165730"/>
              <a:gd name="connsiteY7" fmla="*/ 92763 h 134047"/>
              <a:gd name="connsiteX8" fmla="*/ 127014 w 165730"/>
              <a:gd name="connsiteY8" fmla="*/ 10213 h 134047"/>
              <a:gd name="connsiteX9" fmla="*/ 85739 w 165730"/>
              <a:gd name="connsiteY9" fmla="*/ 10213 h 134047"/>
              <a:gd name="connsiteX10" fmla="*/ 14 w 165730"/>
              <a:gd name="connsiteY10" fmla="*/ 54663 h 1340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65730" h="134047">
                <a:moveTo>
                  <a:pt x="14" y="54663"/>
                </a:moveTo>
                <a:cubicBezTo>
                  <a:pt x="-1044" y="53075"/>
                  <a:pt x="57693" y="5450"/>
                  <a:pt x="79389" y="688"/>
                </a:cubicBezTo>
                <a:cubicBezTo>
                  <a:pt x="101085" y="-4074"/>
                  <a:pt x="121193" y="17092"/>
                  <a:pt x="130189" y="26088"/>
                </a:cubicBezTo>
                <a:cubicBezTo>
                  <a:pt x="139185" y="35084"/>
                  <a:pt x="129131" y="49371"/>
                  <a:pt x="133364" y="54663"/>
                </a:cubicBezTo>
                <a:cubicBezTo>
                  <a:pt x="137597" y="59955"/>
                  <a:pt x="151356" y="52017"/>
                  <a:pt x="155589" y="57838"/>
                </a:cubicBezTo>
                <a:cubicBezTo>
                  <a:pt x="159822" y="63659"/>
                  <a:pt x="168818" y="76888"/>
                  <a:pt x="158764" y="89588"/>
                </a:cubicBezTo>
                <a:cubicBezTo>
                  <a:pt x="148710" y="102288"/>
                  <a:pt x="94206" y="133509"/>
                  <a:pt x="95264" y="134038"/>
                </a:cubicBezTo>
                <a:cubicBezTo>
                  <a:pt x="96322" y="134567"/>
                  <a:pt x="159822" y="113400"/>
                  <a:pt x="165114" y="92763"/>
                </a:cubicBezTo>
                <a:cubicBezTo>
                  <a:pt x="170406" y="72126"/>
                  <a:pt x="140243" y="23971"/>
                  <a:pt x="127014" y="10213"/>
                </a:cubicBezTo>
                <a:cubicBezTo>
                  <a:pt x="113785" y="-3545"/>
                  <a:pt x="105847" y="4921"/>
                  <a:pt x="85739" y="10213"/>
                </a:cubicBezTo>
                <a:cubicBezTo>
                  <a:pt x="65631" y="15505"/>
                  <a:pt x="1072" y="56251"/>
                  <a:pt x="14" y="5466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10" name="フリーフォーム 2109">
            <a:extLst>
              <a:ext uri="{FF2B5EF4-FFF2-40B4-BE49-F238E27FC236}">
                <a16:creationId xmlns:a16="http://schemas.microsoft.com/office/drawing/2014/main" id="{66156CC2-5D1A-4C31-AFFE-5DD94700A45B}"/>
              </a:ext>
            </a:extLst>
          </p:cNvPr>
          <p:cNvSpPr/>
          <p:nvPr/>
        </p:nvSpPr>
        <p:spPr>
          <a:xfrm>
            <a:off x="9289997" y="11884019"/>
            <a:ext cx="127281" cy="63506"/>
          </a:xfrm>
          <a:custGeom>
            <a:avLst/>
            <a:gdLst>
              <a:gd name="connsiteX0" fmla="*/ 53 w 127281"/>
              <a:gd name="connsiteY0" fmla="*/ 34931 h 63506"/>
              <a:gd name="connsiteX1" fmla="*/ 76253 w 127281"/>
              <a:gd name="connsiteY1" fmla="*/ 53981 h 63506"/>
              <a:gd name="connsiteX2" fmla="*/ 104828 w 127281"/>
              <a:gd name="connsiteY2" fmla="*/ 38106 h 63506"/>
              <a:gd name="connsiteX3" fmla="*/ 104828 w 127281"/>
              <a:gd name="connsiteY3" fmla="*/ 6 h 63506"/>
              <a:gd name="connsiteX4" fmla="*/ 127053 w 127281"/>
              <a:gd name="connsiteY4" fmla="*/ 41281 h 63506"/>
              <a:gd name="connsiteX5" fmla="*/ 88953 w 127281"/>
              <a:gd name="connsiteY5" fmla="*/ 63506 h 63506"/>
              <a:gd name="connsiteX6" fmla="*/ 53 w 127281"/>
              <a:gd name="connsiteY6" fmla="*/ 34931 h 635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7281" h="63506">
                <a:moveTo>
                  <a:pt x="53" y="34931"/>
                </a:moveTo>
                <a:cubicBezTo>
                  <a:pt x="-2064" y="33343"/>
                  <a:pt x="58791" y="53452"/>
                  <a:pt x="76253" y="53981"/>
                </a:cubicBezTo>
                <a:cubicBezTo>
                  <a:pt x="93715" y="54510"/>
                  <a:pt x="100066" y="47102"/>
                  <a:pt x="104828" y="38106"/>
                </a:cubicBezTo>
                <a:cubicBezTo>
                  <a:pt x="109590" y="29110"/>
                  <a:pt x="101124" y="-523"/>
                  <a:pt x="104828" y="6"/>
                </a:cubicBezTo>
                <a:cubicBezTo>
                  <a:pt x="108532" y="535"/>
                  <a:pt x="129699" y="30698"/>
                  <a:pt x="127053" y="41281"/>
                </a:cubicBezTo>
                <a:cubicBezTo>
                  <a:pt x="124407" y="51864"/>
                  <a:pt x="104299" y="63506"/>
                  <a:pt x="88953" y="63506"/>
                </a:cubicBezTo>
                <a:cubicBezTo>
                  <a:pt x="73607" y="63506"/>
                  <a:pt x="2170" y="36519"/>
                  <a:pt x="53" y="3493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11" name="フリーフォーム 2110">
            <a:extLst>
              <a:ext uri="{FF2B5EF4-FFF2-40B4-BE49-F238E27FC236}">
                <a16:creationId xmlns:a16="http://schemas.microsoft.com/office/drawing/2014/main" id="{66F4C27D-287B-D486-900D-34889453061C}"/>
              </a:ext>
            </a:extLst>
          </p:cNvPr>
          <p:cNvSpPr/>
          <p:nvPr/>
        </p:nvSpPr>
        <p:spPr>
          <a:xfrm>
            <a:off x="9330862" y="11880627"/>
            <a:ext cx="57740" cy="140399"/>
          </a:xfrm>
          <a:custGeom>
            <a:avLst/>
            <a:gdLst>
              <a:gd name="connsiteX0" fmla="*/ 463 w 57740"/>
              <a:gd name="connsiteY0" fmla="*/ 223 h 140399"/>
              <a:gd name="connsiteX1" fmla="*/ 13163 w 57740"/>
              <a:gd name="connsiteY1" fmla="*/ 76423 h 140399"/>
              <a:gd name="connsiteX2" fmla="*/ 57613 w 57740"/>
              <a:gd name="connsiteY2" fmla="*/ 139923 h 140399"/>
              <a:gd name="connsiteX3" fmla="*/ 25863 w 57740"/>
              <a:gd name="connsiteY3" fmla="*/ 101823 h 140399"/>
              <a:gd name="connsiteX4" fmla="*/ 463 w 57740"/>
              <a:gd name="connsiteY4" fmla="*/ 223 h 1403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7740" h="140399">
                <a:moveTo>
                  <a:pt x="463" y="223"/>
                </a:moveTo>
                <a:cubicBezTo>
                  <a:pt x="-1654" y="-4010"/>
                  <a:pt x="3638" y="53140"/>
                  <a:pt x="13163" y="76423"/>
                </a:cubicBezTo>
                <a:cubicBezTo>
                  <a:pt x="22688" y="99706"/>
                  <a:pt x="55496" y="135690"/>
                  <a:pt x="57613" y="139923"/>
                </a:cubicBezTo>
                <a:cubicBezTo>
                  <a:pt x="59730" y="144156"/>
                  <a:pt x="34859" y="119286"/>
                  <a:pt x="25863" y="101823"/>
                </a:cubicBezTo>
                <a:cubicBezTo>
                  <a:pt x="16867" y="84361"/>
                  <a:pt x="2580" y="4456"/>
                  <a:pt x="463" y="22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12" name="フリーフォーム 2111">
            <a:extLst>
              <a:ext uri="{FF2B5EF4-FFF2-40B4-BE49-F238E27FC236}">
                <a16:creationId xmlns:a16="http://schemas.microsoft.com/office/drawing/2014/main" id="{C4157C3A-9843-B6B0-D314-E60905905D0D}"/>
              </a:ext>
            </a:extLst>
          </p:cNvPr>
          <p:cNvSpPr/>
          <p:nvPr/>
        </p:nvSpPr>
        <p:spPr>
          <a:xfrm>
            <a:off x="9359891" y="11896722"/>
            <a:ext cx="88909" cy="95342"/>
          </a:xfrm>
          <a:custGeom>
            <a:avLst/>
            <a:gdLst>
              <a:gd name="connsiteX0" fmla="*/ 25409 w 88909"/>
              <a:gd name="connsiteY0" fmla="*/ 3 h 95342"/>
              <a:gd name="connsiteX1" fmla="*/ 38109 w 88909"/>
              <a:gd name="connsiteY1" fmla="*/ 63503 h 95342"/>
              <a:gd name="connsiteX2" fmla="*/ 9 w 88909"/>
              <a:gd name="connsiteY2" fmla="*/ 95253 h 95342"/>
              <a:gd name="connsiteX3" fmla="*/ 34934 w 88909"/>
              <a:gd name="connsiteY3" fmla="*/ 73028 h 95342"/>
              <a:gd name="connsiteX4" fmla="*/ 88909 w 88909"/>
              <a:gd name="connsiteY4" fmla="*/ 73028 h 95342"/>
              <a:gd name="connsiteX5" fmla="*/ 34934 w 88909"/>
              <a:gd name="connsiteY5" fmla="*/ 60328 h 95342"/>
              <a:gd name="connsiteX6" fmla="*/ 25409 w 88909"/>
              <a:gd name="connsiteY6" fmla="*/ 3 h 953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88909" h="95342">
                <a:moveTo>
                  <a:pt x="25409" y="3"/>
                </a:moveTo>
                <a:cubicBezTo>
                  <a:pt x="25938" y="532"/>
                  <a:pt x="42342" y="47628"/>
                  <a:pt x="38109" y="63503"/>
                </a:cubicBezTo>
                <a:cubicBezTo>
                  <a:pt x="33876" y="79378"/>
                  <a:pt x="538" y="93666"/>
                  <a:pt x="9" y="95253"/>
                </a:cubicBezTo>
                <a:cubicBezTo>
                  <a:pt x="-520" y="96840"/>
                  <a:pt x="20117" y="76732"/>
                  <a:pt x="34934" y="73028"/>
                </a:cubicBezTo>
                <a:cubicBezTo>
                  <a:pt x="49751" y="69324"/>
                  <a:pt x="88909" y="75145"/>
                  <a:pt x="88909" y="73028"/>
                </a:cubicBezTo>
                <a:cubicBezTo>
                  <a:pt x="88909" y="70911"/>
                  <a:pt x="43930" y="67736"/>
                  <a:pt x="34934" y="60328"/>
                </a:cubicBezTo>
                <a:cubicBezTo>
                  <a:pt x="25938" y="52920"/>
                  <a:pt x="24880" y="-526"/>
                  <a:pt x="25409" y="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13" name="フリーフォーム 2112">
            <a:extLst>
              <a:ext uri="{FF2B5EF4-FFF2-40B4-BE49-F238E27FC236}">
                <a16:creationId xmlns:a16="http://schemas.microsoft.com/office/drawing/2014/main" id="{F32E4EAF-B8DE-ADBA-7E41-A81DBF3473C0}"/>
              </a:ext>
            </a:extLst>
          </p:cNvPr>
          <p:cNvSpPr/>
          <p:nvPr/>
        </p:nvSpPr>
        <p:spPr>
          <a:xfrm>
            <a:off x="9299214" y="11572016"/>
            <a:ext cx="175365" cy="248541"/>
          </a:xfrm>
          <a:custGeom>
            <a:avLst/>
            <a:gdLst>
              <a:gd name="connsiteX0" fmla="*/ 174986 w 175365"/>
              <a:gd name="connsiteY0" fmla="*/ 859 h 248541"/>
              <a:gd name="connsiteX1" fmla="*/ 54336 w 175365"/>
              <a:gd name="connsiteY1" fmla="*/ 96109 h 248541"/>
              <a:gd name="connsiteX2" fmla="*/ 25761 w 175365"/>
              <a:gd name="connsiteY2" fmla="*/ 146909 h 248541"/>
              <a:gd name="connsiteX3" fmla="*/ 13061 w 175365"/>
              <a:gd name="connsiteY3" fmla="*/ 248509 h 248541"/>
              <a:gd name="connsiteX4" fmla="*/ 9886 w 175365"/>
              <a:gd name="connsiteY4" fmla="*/ 156434 h 248541"/>
              <a:gd name="connsiteX5" fmla="*/ 174986 w 175365"/>
              <a:gd name="connsiteY5" fmla="*/ 859 h 2485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5365" h="248541">
                <a:moveTo>
                  <a:pt x="174986" y="859"/>
                </a:moveTo>
                <a:cubicBezTo>
                  <a:pt x="182394" y="-9195"/>
                  <a:pt x="79207" y="71767"/>
                  <a:pt x="54336" y="96109"/>
                </a:cubicBezTo>
                <a:cubicBezTo>
                  <a:pt x="29465" y="120451"/>
                  <a:pt x="32640" y="121509"/>
                  <a:pt x="25761" y="146909"/>
                </a:cubicBezTo>
                <a:cubicBezTo>
                  <a:pt x="18882" y="172309"/>
                  <a:pt x="15707" y="246922"/>
                  <a:pt x="13061" y="248509"/>
                </a:cubicBezTo>
                <a:cubicBezTo>
                  <a:pt x="10415" y="250097"/>
                  <a:pt x="-12868" y="194005"/>
                  <a:pt x="9886" y="156434"/>
                </a:cubicBezTo>
                <a:cubicBezTo>
                  <a:pt x="32640" y="118863"/>
                  <a:pt x="167578" y="10913"/>
                  <a:pt x="174986" y="85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14" name="フリーフォーム 2113">
            <a:extLst>
              <a:ext uri="{FF2B5EF4-FFF2-40B4-BE49-F238E27FC236}">
                <a16:creationId xmlns:a16="http://schemas.microsoft.com/office/drawing/2014/main" id="{C4C36324-6B7D-ED35-9BD6-6A9CF4CD19DD}"/>
              </a:ext>
            </a:extLst>
          </p:cNvPr>
          <p:cNvSpPr/>
          <p:nvPr/>
        </p:nvSpPr>
        <p:spPr>
          <a:xfrm>
            <a:off x="9331086" y="11576043"/>
            <a:ext cx="162230" cy="209582"/>
          </a:xfrm>
          <a:custGeom>
            <a:avLst/>
            <a:gdLst>
              <a:gd name="connsiteX0" fmla="*/ 162164 w 162230"/>
              <a:gd name="connsiteY0" fmla="*/ 7 h 209582"/>
              <a:gd name="connsiteX1" fmla="*/ 28814 w 162230"/>
              <a:gd name="connsiteY1" fmla="*/ 142882 h 209582"/>
              <a:gd name="connsiteX2" fmla="*/ 12939 w 162230"/>
              <a:gd name="connsiteY2" fmla="*/ 209557 h 209582"/>
              <a:gd name="connsiteX3" fmla="*/ 9764 w 162230"/>
              <a:gd name="connsiteY3" fmla="*/ 149232 h 209582"/>
              <a:gd name="connsiteX4" fmla="*/ 162164 w 162230"/>
              <a:gd name="connsiteY4" fmla="*/ 7 h 2095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2230" h="209582">
                <a:moveTo>
                  <a:pt x="162164" y="7"/>
                </a:moveTo>
                <a:cubicBezTo>
                  <a:pt x="165339" y="-1051"/>
                  <a:pt x="53685" y="107957"/>
                  <a:pt x="28814" y="142882"/>
                </a:cubicBezTo>
                <a:cubicBezTo>
                  <a:pt x="3943" y="177807"/>
                  <a:pt x="16114" y="208499"/>
                  <a:pt x="12939" y="209557"/>
                </a:cubicBezTo>
                <a:cubicBezTo>
                  <a:pt x="9764" y="210615"/>
                  <a:pt x="-12461" y="178336"/>
                  <a:pt x="9764" y="149232"/>
                </a:cubicBezTo>
                <a:cubicBezTo>
                  <a:pt x="31989" y="120128"/>
                  <a:pt x="158989" y="1065"/>
                  <a:pt x="162164" y="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15" name="フリーフォーム 2114">
            <a:extLst>
              <a:ext uri="{FF2B5EF4-FFF2-40B4-BE49-F238E27FC236}">
                <a16:creationId xmlns:a16="http://schemas.microsoft.com/office/drawing/2014/main" id="{B8E1627E-F41A-2163-7D4D-9234A4CD1540}"/>
              </a:ext>
            </a:extLst>
          </p:cNvPr>
          <p:cNvSpPr/>
          <p:nvPr/>
        </p:nvSpPr>
        <p:spPr>
          <a:xfrm>
            <a:off x="9476632" y="11540344"/>
            <a:ext cx="146498" cy="198872"/>
          </a:xfrm>
          <a:custGeom>
            <a:avLst/>
            <a:gdLst>
              <a:gd name="connsiteX0" fmla="*/ 743 w 146498"/>
              <a:gd name="connsiteY0" fmla="*/ 781 h 198872"/>
              <a:gd name="connsiteX1" fmla="*/ 143618 w 146498"/>
              <a:gd name="connsiteY1" fmla="*/ 194456 h 198872"/>
              <a:gd name="connsiteX2" fmla="*/ 89643 w 146498"/>
              <a:gd name="connsiteY2" fmla="*/ 127781 h 198872"/>
              <a:gd name="connsiteX3" fmla="*/ 743 w 146498"/>
              <a:gd name="connsiteY3" fmla="*/ 781 h 1988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6498" h="198872">
                <a:moveTo>
                  <a:pt x="743" y="781"/>
                </a:moveTo>
                <a:cubicBezTo>
                  <a:pt x="9739" y="11893"/>
                  <a:pt x="128801" y="173289"/>
                  <a:pt x="143618" y="194456"/>
                </a:cubicBezTo>
                <a:cubicBezTo>
                  <a:pt x="158435" y="215623"/>
                  <a:pt x="112397" y="155298"/>
                  <a:pt x="89643" y="127781"/>
                </a:cubicBezTo>
                <a:cubicBezTo>
                  <a:pt x="66889" y="100264"/>
                  <a:pt x="-8253" y="-10331"/>
                  <a:pt x="743" y="78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16" name="フリーフォーム 2115">
            <a:extLst>
              <a:ext uri="{FF2B5EF4-FFF2-40B4-BE49-F238E27FC236}">
                <a16:creationId xmlns:a16="http://schemas.microsoft.com/office/drawing/2014/main" id="{AEEA23B7-7F6B-E9FA-D3F7-1220EBAB0FE4}"/>
              </a:ext>
            </a:extLst>
          </p:cNvPr>
          <p:cNvSpPr/>
          <p:nvPr/>
        </p:nvSpPr>
        <p:spPr>
          <a:xfrm>
            <a:off x="9305858" y="11626327"/>
            <a:ext cx="168333" cy="165741"/>
          </a:xfrm>
          <a:custGeom>
            <a:avLst/>
            <a:gdLst>
              <a:gd name="connsiteX0" fmla="*/ 67 w 168333"/>
              <a:gd name="connsiteY0" fmla="*/ 165623 h 165741"/>
              <a:gd name="connsiteX1" fmla="*/ 133417 w 168333"/>
              <a:gd name="connsiteY1" fmla="*/ 57673 h 165741"/>
              <a:gd name="connsiteX2" fmla="*/ 165167 w 168333"/>
              <a:gd name="connsiteY2" fmla="*/ 523 h 165741"/>
              <a:gd name="connsiteX3" fmla="*/ 152467 w 168333"/>
              <a:gd name="connsiteY3" fmla="*/ 35448 h 165741"/>
              <a:gd name="connsiteX4" fmla="*/ 67 w 168333"/>
              <a:gd name="connsiteY4" fmla="*/ 165623 h 1657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8333" h="165741">
                <a:moveTo>
                  <a:pt x="67" y="165623"/>
                </a:moveTo>
                <a:cubicBezTo>
                  <a:pt x="-3108" y="169327"/>
                  <a:pt x="105900" y="85190"/>
                  <a:pt x="133417" y="57673"/>
                </a:cubicBezTo>
                <a:cubicBezTo>
                  <a:pt x="160934" y="30156"/>
                  <a:pt x="161992" y="4227"/>
                  <a:pt x="165167" y="523"/>
                </a:cubicBezTo>
                <a:cubicBezTo>
                  <a:pt x="168342" y="-3181"/>
                  <a:pt x="174163" y="13223"/>
                  <a:pt x="152467" y="35448"/>
                </a:cubicBezTo>
                <a:cubicBezTo>
                  <a:pt x="130771" y="57673"/>
                  <a:pt x="3242" y="161919"/>
                  <a:pt x="67" y="16562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17" name="フリーフォーム 2116">
            <a:extLst>
              <a:ext uri="{FF2B5EF4-FFF2-40B4-BE49-F238E27FC236}">
                <a16:creationId xmlns:a16="http://schemas.microsoft.com/office/drawing/2014/main" id="{C30B0C0B-D1EF-6CEB-1D52-2BF8CA678346}"/>
              </a:ext>
            </a:extLst>
          </p:cNvPr>
          <p:cNvSpPr/>
          <p:nvPr/>
        </p:nvSpPr>
        <p:spPr>
          <a:xfrm>
            <a:off x="9464675" y="11623675"/>
            <a:ext cx="95250" cy="104843"/>
          </a:xfrm>
          <a:custGeom>
            <a:avLst/>
            <a:gdLst>
              <a:gd name="connsiteX0" fmla="*/ 0 w 95250"/>
              <a:gd name="connsiteY0" fmla="*/ 0 h 104843"/>
              <a:gd name="connsiteX1" fmla="*/ 95250 w 95250"/>
              <a:gd name="connsiteY1" fmla="*/ 104775 h 104843"/>
              <a:gd name="connsiteX2" fmla="*/ 0 w 95250"/>
              <a:gd name="connsiteY2" fmla="*/ 0 h 1048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95250" h="104843">
                <a:moveTo>
                  <a:pt x="0" y="0"/>
                </a:moveTo>
                <a:cubicBezTo>
                  <a:pt x="0" y="0"/>
                  <a:pt x="95250" y="101600"/>
                  <a:pt x="95250" y="104775"/>
                </a:cubicBezTo>
                <a:cubicBezTo>
                  <a:pt x="95250" y="107950"/>
                  <a:pt x="0" y="0"/>
                  <a:pt x="0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18" name="フリーフォーム 2117">
            <a:extLst>
              <a:ext uri="{FF2B5EF4-FFF2-40B4-BE49-F238E27FC236}">
                <a16:creationId xmlns:a16="http://schemas.microsoft.com/office/drawing/2014/main" id="{A7C866D3-6F2C-B5C2-BAE2-1BBC3C662AFF}"/>
              </a:ext>
            </a:extLst>
          </p:cNvPr>
          <p:cNvSpPr/>
          <p:nvPr/>
        </p:nvSpPr>
        <p:spPr>
          <a:xfrm>
            <a:off x="9520453" y="11718823"/>
            <a:ext cx="45937" cy="111311"/>
          </a:xfrm>
          <a:custGeom>
            <a:avLst/>
            <a:gdLst>
              <a:gd name="connsiteX0" fmla="*/ 45822 w 45937"/>
              <a:gd name="connsiteY0" fmla="*/ 102 h 111311"/>
              <a:gd name="connsiteX1" fmla="*/ 14072 w 45937"/>
              <a:gd name="connsiteY1" fmla="*/ 47727 h 111311"/>
              <a:gd name="connsiteX2" fmla="*/ 7722 w 45937"/>
              <a:gd name="connsiteY2" fmla="*/ 111227 h 111311"/>
              <a:gd name="connsiteX3" fmla="*/ 1372 w 45937"/>
              <a:gd name="connsiteY3" fmla="*/ 60427 h 111311"/>
              <a:gd name="connsiteX4" fmla="*/ 45822 w 45937"/>
              <a:gd name="connsiteY4" fmla="*/ 102 h 1113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5937" h="111311">
                <a:moveTo>
                  <a:pt x="45822" y="102"/>
                </a:moveTo>
                <a:cubicBezTo>
                  <a:pt x="47939" y="-2015"/>
                  <a:pt x="20422" y="29206"/>
                  <a:pt x="14072" y="47727"/>
                </a:cubicBezTo>
                <a:cubicBezTo>
                  <a:pt x="7722" y="66248"/>
                  <a:pt x="9839" y="109110"/>
                  <a:pt x="7722" y="111227"/>
                </a:cubicBezTo>
                <a:cubicBezTo>
                  <a:pt x="5605" y="113344"/>
                  <a:pt x="-3391" y="75244"/>
                  <a:pt x="1372" y="60427"/>
                </a:cubicBezTo>
                <a:cubicBezTo>
                  <a:pt x="6135" y="45610"/>
                  <a:pt x="43705" y="2219"/>
                  <a:pt x="45822" y="10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19" name="フリーフォーム 2118">
            <a:extLst>
              <a:ext uri="{FF2B5EF4-FFF2-40B4-BE49-F238E27FC236}">
                <a16:creationId xmlns:a16="http://schemas.microsoft.com/office/drawing/2014/main" id="{AB6DC723-5FCF-F6F1-5ED8-21D2D5986336}"/>
              </a:ext>
            </a:extLst>
          </p:cNvPr>
          <p:cNvSpPr/>
          <p:nvPr/>
        </p:nvSpPr>
        <p:spPr>
          <a:xfrm>
            <a:off x="9523267" y="11779225"/>
            <a:ext cx="113304" cy="73053"/>
          </a:xfrm>
          <a:custGeom>
            <a:avLst/>
            <a:gdLst>
              <a:gd name="connsiteX0" fmla="*/ 112858 w 113304"/>
              <a:gd name="connsiteY0" fmla="*/ 73050 h 73053"/>
              <a:gd name="connsiteX1" fmla="*/ 81108 w 113304"/>
              <a:gd name="connsiteY1" fmla="*/ 3200 h 73053"/>
              <a:gd name="connsiteX2" fmla="*/ 20783 w 113304"/>
              <a:gd name="connsiteY2" fmla="*/ 28600 h 73053"/>
              <a:gd name="connsiteX3" fmla="*/ 1733 w 113304"/>
              <a:gd name="connsiteY3" fmla="*/ 50825 h 73053"/>
              <a:gd name="connsiteX4" fmla="*/ 58883 w 113304"/>
              <a:gd name="connsiteY4" fmla="*/ 25 h 73053"/>
              <a:gd name="connsiteX5" fmla="*/ 112858 w 113304"/>
              <a:gd name="connsiteY5" fmla="*/ 73050 h 730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3304" h="73053">
                <a:moveTo>
                  <a:pt x="112858" y="73050"/>
                </a:moveTo>
                <a:cubicBezTo>
                  <a:pt x="116562" y="73579"/>
                  <a:pt x="96454" y="10608"/>
                  <a:pt x="81108" y="3200"/>
                </a:cubicBezTo>
                <a:cubicBezTo>
                  <a:pt x="65762" y="-4208"/>
                  <a:pt x="34012" y="20663"/>
                  <a:pt x="20783" y="28600"/>
                </a:cubicBezTo>
                <a:cubicBezTo>
                  <a:pt x="7554" y="36537"/>
                  <a:pt x="-4617" y="55587"/>
                  <a:pt x="1733" y="50825"/>
                </a:cubicBezTo>
                <a:cubicBezTo>
                  <a:pt x="8083" y="46063"/>
                  <a:pt x="40362" y="1612"/>
                  <a:pt x="58883" y="25"/>
                </a:cubicBezTo>
                <a:cubicBezTo>
                  <a:pt x="77404" y="-1562"/>
                  <a:pt x="109154" y="72521"/>
                  <a:pt x="112858" y="7305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20" name="フリーフォーム 2119">
            <a:extLst>
              <a:ext uri="{FF2B5EF4-FFF2-40B4-BE49-F238E27FC236}">
                <a16:creationId xmlns:a16="http://schemas.microsoft.com/office/drawing/2014/main" id="{A19E67B1-32FE-6C4B-538C-1C5815F32690}"/>
              </a:ext>
            </a:extLst>
          </p:cNvPr>
          <p:cNvSpPr/>
          <p:nvPr/>
        </p:nvSpPr>
        <p:spPr>
          <a:xfrm>
            <a:off x="9489831" y="11619881"/>
            <a:ext cx="88463" cy="103945"/>
          </a:xfrm>
          <a:custGeom>
            <a:avLst/>
            <a:gdLst>
              <a:gd name="connsiteX0" fmla="*/ 244 w 88463"/>
              <a:gd name="connsiteY0" fmla="*/ 619 h 103945"/>
              <a:gd name="connsiteX1" fmla="*/ 85969 w 88463"/>
              <a:gd name="connsiteY1" fmla="*/ 102219 h 103945"/>
              <a:gd name="connsiteX2" fmla="*/ 60569 w 88463"/>
              <a:gd name="connsiteY2" fmla="*/ 60944 h 103945"/>
              <a:gd name="connsiteX3" fmla="*/ 244 w 88463"/>
              <a:gd name="connsiteY3" fmla="*/ 619 h 1039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8463" h="103945">
                <a:moveTo>
                  <a:pt x="244" y="619"/>
                </a:moveTo>
                <a:cubicBezTo>
                  <a:pt x="4477" y="7498"/>
                  <a:pt x="75915" y="92165"/>
                  <a:pt x="85969" y="102219"/>
                </a:cubicBezTo>
                <a:cubicBezTo>
                  <a:pt x="96023" y="112273"/>
                  <a:pt x="73269" y="75761"/>
                  <a:pt x="60569" y="60944"/>
                </a:cubicBezTo>
                <a:cubicBezTo>
                  <a:pt x="47869" y="46127"/>
                  <a:pt x="-3989" y="-6260"/>
                  <a:pt x="244" y="61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21" name="フリーフォーム 2120">
            <a:extLst>
              <a:ext uri="{FF2B5EF4-FFF2-40B4-BE49-F238E27FC236}">
                <a16:creationId xmlns:a16="http://schemas.microsoft.com/office/drawing/2014/main" id="{B7AE7564-B582-EFC1-5558-D7BCEC88EA8C}"/>
              </a:ext>
            </a:extLst>
          </p:cNvPr>
          <p:cNvSpPr/>
          <p:nvPr/>
        </p:nvSpPr>
        <p:spPr>
          <a:xfrm>
            <a:off x="9445623" y="11740308"/>
            <a:ext cx="151081" cy="163641"/>
          </a:xfrm>
          <a:custGeom>
            <a:avLst/>
            <a:gdLst>
              <a:gd name="connsiteX0" fmla="*/ 101602 w 151081"/>
              <a:gd name="connsiteY0" fmla="*/ 842 h 163641"/>
              <a:gd name="connsiteX1" fmla="*/ 19052 w 151081"/>
              <a:gd name="connsiteY1" fmla="*/ 38942 h 163641"/>
              <a:gd name="connsiteX2" fmla="*/ 6352 w 151081"/>
              <a:gd name="connsiteY2" fmla="*/ 80217 h 163641"/>
              <a:gd name="connsiteX3" fmla="*/ 50802 w 151081"/>
              <a:gd name="connsiteY3" fmla="*/ 137367 h 163641"/>
              <a:gd name="connsiteX4" fmla="*/ 82552 w 151081"/>
              <a:gd name="connsiteY4" fmla="*/ 150067 h 163641"/>
              <a:gd name="connsiteX5" fmla="*/ 133352 w 151081"/>
              <a:gd name="connsiteY5" fmla="*/ 67517 h 163641"/>
              <a:gd name="connsiteX6" fmla="*/ 149227 w 151081"/>
              <a:gd name="connsiteY6" fmla="*/ 118317 h 163641"/>
              <a:gd name="connsiteX7" fmla="*/ 95252 w 151081"/>
              <a:gd name="connsiteY7" fmla="*/ 162767 h 163641"/>
              <a:gd name="connsiteX8" fmla="*/ 2 w 151081"/>
              <a:gd name="connsiteY8" fmla="*/ 77042 h 163641"/>
              <a:gd name="connsiteX9" fmla="*/ 101602 w 151081"/>
              <a:gd name="connsiteY9" fmla="*/ 842 h 1636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51081" h="163641">
                <a:moveTo>
                  <a:pt x="101602" y="842"/>
                </a:moveTo>
                <a:cubicBezTo>
                  <a:pt x="104777" y="-5508"/>
                  <a:pt x="34927" y="25713"/>
                  <a:pt x="19052" y="38942"/>
                </a:cubicBezTo>
                <a:cubicBezTo>
                  <a:pt x="3177" y="52171"/>
                  <a:pt x="1060" y="63813"/>
                  <a:pt x="6352" y="80217"/>
                </a:cubicBezTo>
                <a:cubicBezTo>
                  <a:pt x="11644" y="96621"/>
                  <a:pt x="38102" y="125725"/>
                  <a:pt x="50802" y="137367"/>
                </a:cubicBezTo>
                <a:cubicBezTo>
                  <a:pt x="63502" y="149009"/>
                  <a:pt x="68794" y="161709"/>
                  <a:pt x="82552" y="150067"/>
                </a:cubicBezTo>
                <a:cubicBezTo>
                  <a:pt x="96310" y="138425"/>
                  <a:pt x="122240" y="72809"/>
                  <a:pt x="133352" y="67517"/>
                </a:cubicBezTo>
                <a:cubicBezTo>
                  <a:pt x="144465" y="62225"/>
                  <a:pt x="155577" y="102442"/>
                  <a:pt x="149227" y="118317"/>
                </a:cubicBezTo>
                <a:cubicBezTo>
                  <a:pt x="142877" y="134192"/>
                  <a:pt x="120123" y="169646"/>
                  <a:pt x="95252" y="162767"/>
                </a:cubicBezTo>
                <a:cubicBezTo>
                  <a:pt x="70381" y="155888"/>
                  <a:pt x="531" y="100854"/>
                  <a:pt x="2" y="77042"/>
                </a:cubicBezTo>
                <a:cubicBezTo>
                  <a:pt x="-527" y="53230"/>
                  <a:pt x="98427" y="7192"/>
                  <a:pt x="101602" y="84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22" name="フリーフォーム 2121">
            <a:extLst>
              <a:ext uri="{FF2B5EF4-FFF2-40B4-BE49-F238E27FC236}">
                <a16:creationId xmlns:a16="http://schemas.microsoft.com/office/drawing/2014/main" id="{A711605E-7526-CF1D-060F-5AB6408D45B4}"/>
              </a:ext>
            </a:extLst>
          </p:cNvPr>
          <p:cNvSpPr/>
          <p:nvPr/>
        </p:nvSpPr>
        <p:spPr>
          <a:xfrm>
            <a:off x="9476843" y="11750340"/>
            <a:ext cx="76732" cy="105263"/>
          </a:xfrm>
          <a:custGeom>
            <a:avLst/>
            <a:gdLst>
              <a:gd name="connsiteX0" fmla="*/ 60857 w 76732"/>
              <a:gd name="connsiteY0" fmla="*/ 335 h 105263"/>
              <a:gd name="connsiteX1" fmla="*/ 32282 w 76732"/>
              <a:gd name="connsiteY1" fmla="*/ 70185 h 105263"/>
              <a:gd name="connsiteX2" fmla="*/ 41807 w 76732"/>
              <a:gd name="connsiteY2" fmla="*/ 98760 h 105263"/>
              <a:gd name="connsiteX3" fmla="*/ 76732 w 76732"/>
              <a:gd name="connsiteY3" fmla="*/ 95585 h 105263"/>
              <a:gd name="connsiteX4" fmla="*/ 532 w 76732"/>
              <a:gd name="connsiteY4" fmla="*/ 101935 h 105263"/>
              <a:gd name="connsiteX5" fmla="*/ 60857 w 76732"/>
              <a:gd name="connsiteY5" fmla="*/ 335 h 1052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6732" h="105263">
                <a:moveTo>
                  <a:pt x="60857" y="335"/>
                </a:moveTo>
                <a:cubicBezTo>
                  <a:pt x="66149" y="-4957"/>
                  <a:pt x="35457" y="53781"/>
                  <a:pt x="32282" y="70185"/>
                </a:cubicBezTo>
                <a:cubicBezTo>
                  <a:pt x="29107" y="86589"/>
                  <a:pt x="34399" y="94527"/>
                  <a:pt x="41807" y="98760"/>
                </a:cubicBezTo>
                <a:cubicBezTo>
                  <a:pt x="49215" y="102993"/>
                  <a:pt x="76732" y="95585"/>
                  <a:pt x="76732" y="95585"/>
                </a:cubicBezTo>
                <a:cubicBezTo>
                  <a:pt x="69853" y="96114"/>
                  <a:pt x="7411" y="111989"/>
                  <a:pt x="532" y="101935"/>
                </a:cubicBezTo>
                <a:cubicBezTo>
                  <a:pt x="-6347" y="91881"/>
                  <a:pt x="55565" y="5627"/>
                  <a:pt x="60857" y="33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24" name="フリーフォーム 2123">
            <a:extLst>
              <a:ext uri="{FF2B5EF4-FFF2-40B4-BE49-F238E27FC236}">
                <a16:creationId xmlns:a16="http://schemas.microsoft.com/office/drawing/2014/main" id="{AFF06BAD-3D31-44CA-EA3D-1E30F4BB2082}"/>
              </a:ext>
            </a:extLst>
          </p:cNvPr>
          <p:cNvSpPr/>
          <p:nvPr/>
        </p:nvSpPr>
        <p:spPr>
          <a:xfrm>
            <a:off x="5641205" y="4181671"/>
            <a:ext cx="463978" cy="1282032"/>
          </a:xfrm>
          <a:custGeom>
            <a:avLst/>
            <a:gdLst>
              <a:gd name="connsiteX0" fmla="*/ 3945 w 463978"/>
              <a:gd name="connsiteY0" fmla="*/ 31554 h 1282032"/>
              <a:gd name="connsiteX1" fmla="*/ 340495 w 463978"/>
              <a:gd name="connsiteY1" fmla="*/ 863404 h 1282032"/>
              <a:gd name="connsiteX2" fmla="*/ 423045 w 463978"/>
              <a:gd name="connsiteY2" fmla="*/ 1199954 h 1282032"/>
              <a:gd name="connsiteX3" fmla="*/ 429395 w 463978"/>
              <a:gd name="connsiteY3" fmla="*/ 1095179 h 1282032"/>
              <a:gd name="connsiteX4" fmla="*/ 448445 w 463978"/>
              <a:gd name="connsiteY4" fmla="*/ 1244404 h 1282032"/>
              <a:gd name="connsiteX5" fmla="*/ 175395 w 463978"/>
              <a:gd name="connsiteY5" fmla="*/ 276029 h 1282032"/>
              <a:gd name="connsiteX6" fmla="*/ 3945 w 463978"/>
              <a:gd name="connsiteY6" fmla="*/ 31554 h 12820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63978" h="1282032">
                <a:moveTo>
                  <a:pt x="3945" y="31554"/>
                </a:moveTo>
                <a:cubicBezTo>
                  <a:pt x="31462" y="129450"/>
                  <a:pt x="270645" y="668671"/>
                  <a:pt x="340495" y="863404"/>
                </a:cubicBezTo>
                <a:cubicBezTo>
                  <a:pt x="410345" y="1058137"/>
                  <a:pt x="408228" y="1161325"/>
                  <a:pt x="423045" y="1199954"/>
                </a:cubicBezTo>
                <a:cubicBezTo>
                  <a:pt x="437862" y="1238583"/>
                  <a:pt x="425162" y="1087771"/>
                  <a:pt x="429395" y="1095179"/>
                </a:cubicBezTo>
                <a:cubicBezTo>
                  <a:pt x="433628" y="1102587"/>
                  <a:pt x="490778" y="1380929"/>
                  <a:pt x="448445" y="1244404"/>
                </a:cubicBezTo>
                <a:cubicBezTo>
                  <a:pt x="406112" y="1107879"/>
                  <a:pt x="251595" y="474996"/>
                  <a:pt x="175395" y="276029"/>
                </a:cubicBezTo>
                <a:cubicBezTo>
                  <a:pt x="99195" y="77062"/>
                  <a:pt x="-23572" y="-66342"/>
                  <a:pt x="3945" y="31554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25" name="フリーフォーム 2124">
            <a:extLst>
              <a:ext uri="{FF2B5EF4-FFF2-40B4-BE49-F238E27FC236}">
                <a16:creationId xmlns:a16="http://schemas.microsoft.com/office/drawing/2014/main" id="{4ECF5C95-11A6-E38A-40CB-E159699D5D93}"/>
              </a:ext>
            </a:extLst>
          </p:cNvPr>
          <p:cNvSpPr/>
          <p:nvPr/>
        </p:nvSpPr>
        <p:spPr>
          <a:xfrm>
            <a:off x="5237139" y="3545104"/>
            <a:ext cx="409221" cy="1170042"/>
          </a:xfrm>
          <a:custGeom>
            <a:avLst/>
            <a:gdLst>
              <a:gd name="connsiteX0" fmla="*/ 11136 w 409221"/>
              <a:gd name="connsiteY0" fmla="*/ 29946 h 1170042"/>
              <a:gd name="connsiteX1" fmla="*/ 284186 w 409221"/>
              <a:gd name="connsiteY1" fmla="*/ 858621 h 1170042"/>
              <a:gd name="connsiteX2" fmla="*/ 347686 w 409221"/>
              <a:gd name="connsiteY2" fmla="*/ 737971 h 1170042"/>
              <a:gd name="connsiteX3" fmla="*/ 277836 w 409221"/>
              <a:gd name="connsiteY3" fmla="*/ 966571 h 1170042"/>
              <a:gd name="connsiteX4" fmla="*/ 408011 w 409221"/>
              <a:gd name="connsiteY4" fmla="*/ 849096 h 1170042"/>
              <a:gd name="connsiteX5" fmla="*/ 185761 w 409221"/>
              <a:gd name="connsiteY5" fmla="*/ 1166596 h 1170042"/>
              <a:gd name="connsiteX6" fmla="*/ 338161 w 409221"/>
              <a:gd name="connsiteY6" fmla="*/ 1023721 h 1170042"/>
              <a:gd name="connsiteX7" fmla="*/ 242911 w 409221"/>
              <a:gd name="connsiteY7" fmla="*/ 1122146 h 1170042"/>
              <a:gd name="connsiteX8" fmla="*/ 341336 w 409221"/>
              <a:gd name="connsiteY8" fmla="*/ 988796 h 1170042"/>
              <a:gd name="connsiteX9" fmla="*/ 268311 w 409221"/>
              <a:gd name="connsiteY9" fmla="*/ 722096 h 1170042"/>
              <a:gd name="connsiteX10" fmla="*/ 341336 w 409221"/>
              <a:gd name="connsiteY10" fmla="*/ 925296 h 1170042"/>
              <a:gd name="connsiteX11" fmla="*/ 236561 w 409221"/>
              <a:gd name="connsiteY11" fmla="*/ 725271 h 1170042"/>
              <a:gd name="connsiteX12" fmla="*/ 71461 w 409221"/>
              <a:gd name="connsiteY12" fmla="*/ 229971 h 1170042"/>
              <a:gd name="connsiteX13" fmla="*/ 11136 w 409221"/>
              <a:gd name="connsiteY13" fmla="*/ 29946 h 11700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409221" h="1170042">
                <a:moveTo>
                  <a:pt x="11136" y="29946"/>
                </a:moveTo>
                <a:cubicBezTo>
                  <a:pt x="46590" y="134721"/>
                  <a:pt x="228094" y="740617"/>
                  <a:pt x="284186" y="858621"/>
                </a:cubicBezTo>
                <a:cubicBezTo>
                  <a:pt x="340278" y="976625"/>
                  <a:pt x="348744" y="719980"/>
                  <a:pt x="347686" y="737971"/>
                </a:cubicBezTo>
                <a:cubicBezTo>
                  <a:pt x="346628" y="755962"/>
                  <a:pt x="267782" y="948050"/>
                  <a:pt x="277836" y="966571"/>
                </a:cubicBezTo>
                <a:cubicBezTo>
                  <a:pt x="287890" y="985092"/>
                  <a:pt x="423357" y="815758"/>
                  <a:pt x="408011" y="849096"/>
                </a:cubicBezTo>
                <a:cubicBezTo>
                  <a:pt x="392665" y="882434"/>
                  <a:pt x="197403" y="1137492"/>
                  <a:pt x="185761" y="1166596"/>
                </a:cubicBezTo>
                <a:cubicBezTo>
                  <a:pt x="174119" y="1195700"/>
                  <a:pt x="328636" y="1031129"/>
                  <a:pt x="338161" y="1023721"/>
                </a:cubicBezTo>
                <a:cubicBezTo>
                  <a:pt x="347686" y="1016313"/>
                  <a:pt x="242382" y="1127967"/>
                  <a:pt x="242911" y="1122146"/>
                </a:cubicBezTo>
                <a:cubicBezTo>
                  <a:pt x="243440" y="1116325"/>
                  <a:pt x="337103" y="1055471"/>
                  <a:pt x="341336" y="988796"/>
                </a:cubicBezTo>
                <a:cubicBezTo>
                  <a:pt x="345569" y="922121"/>
                  <a:pt x="268311" y="732679"/>
                  <a:pt x="268311" y="722096"/>
                </a:cubicBezTo>
                <a:cubicBezTo>
                  <a:pt x="268311" y="711513"/>
                  <a:pt x="346628" y="924767"/>
                  <a:pt x="341336" y="925296"/>
                </a:cubicBezTo>
                <a:cubicBezTo>
                  <a:pt x="336044" y="925825"/>
                  <a:pt x="281540" y="841158"/>
                  <a:pt x="236561" y="725271"/>
                </a:cubicBezTo>
                <a:cubicBezTo>
                  <a:pt x="191582" y="609384"/>
                  <a:pt x="110090" y="339509"/>
                  <a:pt x="71461" y="229971"/>
                </a:cubicBezTo>
                <a:cubicBezTo>
                  <a:pt x="32832" y="120434"/>
                  <a:pt x="-24318" y="-74829"/>
                  <a:pt x="11136" y="29946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26" name="フリーフォーム 2125">
            <a:extLst>
              <a:ext uri="{FF2B5EF4-FFF2-40B4-BE49-F238E27FC236}">
                <a16:creationId xmlns:a16="http://schemas.microsoft.com/office/drawing/2014/main" id="{BC1B6C17-1B6E-58D9-D667-1AEFD431757F}"/>
              </a:ext>
            </a:extLst>
          </p:cNvPr>
          <p:cNvSpPr/>
          <p:nvPr/>
        </p:nvSpPr>
        <p:spPr>
          <a:xfrm>
            <a:off x="5343442" y="4689184"/>
            <a:ext cx="301165" cy="1207693"/>
          </a:xfrm>
          <a:custGeom>
            <a:avLst/>
            <a:gdLst>
              <a:gd name="connsiteX0" fmla="*/ 282658 w 301165"/>
              <a:gd name="connsiteY0" fmla="*/ 12991 h 1207693"/>
              <a:gd name="connsiteX1" fmla="*/ 289008 w 301165"/>
              <a:gd name="connsiteY1" fmla="*/ 413041 h 1207693"/>
              <a:gd name="connsiteX2" fmla="*/ 184233 w 301165"/>
              <a:gd name="connsiteY2" fmla="*/ 714666 h 1207693"/>
              <a:gd name="connsiteX3" fmla="*/ 238208 w 301165"/>
              <a:gd name="connsiteY3" fmla="*/ 628941 h 1207693"/>
              <a:gd name="connsiteX4" fmla="*/ 111208 w 301165"/>
              <a:gd name="connsiteY4" fmla="*/ 1197266 h 1207693"/>
              <a:gd name="connsiteX5" fmla="*/ 92158 w 301165"/>
              <a:gd name="connsiteY5" fmla="*/ 952791 h 1207693"/>
              <a:gd name="connsiteX6" fmla="*/ 3258 w 301165"/>
              <a:gd name="connsiteY6" fmla="*/ 406691 h 1207693"/>
              <a:gd name="connsiteX7" fmla="*/ 38183 w 301165"/>
              <a:gd name="connsiteY7" fmla="*/ 555916 h 1207693"/>
              <a:gd name="connsiteX8" fmla="*/ 212808 w 301165"/>
              <a:gd name="connsiteY8" fmla="*/ 3466 h 1207693"/>
              <a:gd name="connsiteX9" fmla="*/ 142958 w 301165"/>
              <a:gd name="connsiteY9" fmla="*/ 308266 h 1207693"/>
              <a:gd name="connsiteX10" fmla="*/ 282658 w 301165"/>
              <a:gd name="connsiteY10" fmla="*/ 12991 h 12076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301165" h="1207693">
                <a:moveTo>
                  <a:pt x="282658" y="12991"/>
                </a:moveTo>
                <a:cubicBezTo>
                  <a:pt x="307000" y="30454"/>
                  <a:pt x="305412" y="296095"/>
                  <a:pt x="289008" y="413041"/>
                </a:cubicBezTo>
                <a:cubicBezTo>
                  <a:pt x="272604" y="529987"/>
                  <a:pt x="192700" y="678683"/>
                  <a:pt x="184233" y="714666"/>
                </a:cubicBezTo>
                <a:cubicBezTo>
                  <a:pt x="175766" y="750649"/>
                  <a:pt x="250379" y="548508"/>
                  <a:pt x="238208" y="628941"/>
                </a:cubicBezTo>
                <a:cubicBezTo>
                  <a:pt x="226037" y="709374"/>
                  <a:pt x="135550" y="1143291"/>
                  <a:pt x="111208" y="1197266"/>
                </a:cubicBezTo>
                <a:cubicBezTo>
                  <a:pt x="86866" y="1251241"/>
                  <a:pt x="110150" y="1084554"/>
                  <a:pt x="92158" y="952791"/>
                </a:cubicBezTo>
                <a:cubicBezTo>
                  <a:pt x="74166" y="821029"/>
                  <a:pt x="12254" y="472837"/>
                  <a:pt x="3258" y="406691"/>
                </a:cubicBezTo>
                <a:cubicBezTo>
                  <a:pt x="-5738" y="340545"/>
                  <a:pt x="3258" y="623120"/>
                  <a:pt x="38183" y="555916"/>
                </a:cubicBezTo>
                <a:cubicBezTo>
                  <a:pt x="73108" y="488712"/>
                  <a:pt x="195345" y="44741"/>
                  <a:pt x="212808" y="3466"/>
                </a:cubicBezTo>
                <a:cubicBezTo>
                  <a:pt x="230270" y="-37809"/>
                  <a:pt x="138195" y="302974"/>
                  <a:pt x="142958" y="308266"/>
                </a:cubicBezTo>
                <a:cubicBezTo>
                  <a:pt x="147720" y="313558"/>
                  <a:pt x="258316" y="-4472"/>
                  <a:pt x="282658" y="12991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28" name="フリーフォーム 2127">
            <a:extLst>
              <a:ext uri="{FF2B5EF4-FFF2-40B4-BE49-F238E27FC236}">
                <a16:creationId xmlns:a16="http://schemas.microsoft.com/office/drawing/2014/main" id="{3A9CB1B5-5069-3034-8D3C-91BF79470733}"/>
              </a:ext>
            </a:extLst>
          </p:cNvPr>
          <p:cNvSpPr/>
          <p:nvPr/>
        </p:nvSpPr>
        <p:spPr>
          <a:xfrm>
            <a:off x="5383309" y="5474850"/>
            <a:ext cx="243773" cy="1181145"/>
          </a:xfrm>
          <a:custGeom>
            <a:avLst/>
            <a:gdLst>
              <a:gd name="connsiteX0" fmla="*/ 125316 w 243773"/>
              <a:gd name="connsiteY0" fmla="*/ 2025 h 1181145"/>
              <a:gd name="connsiteX1" fmla="*/ 93566 w 243773"/>
              <a:gd name="connsiteY1" fmla="*/ 529075 h 1181145"/>
              <a:gd name="connsiteX2" fmla="*/ 166591 w 243773"/>
              <a:gd name="connsiteY2" fmla="*/ 983100 h 1181145"/>
              <a:gd name="connsiteX3" fmla="*/ 71341 w 243773"/>
              <a:gd name="connsiteY3" fmla="*/ 487800 h 1181145"/>
              <a:gd name="connsiteX4" fmla="*/ 185641 w 243773"/>
              <a:gd name="connsiteY4" fmla="*/ 983100 h 1181145"/>
              <a:gd name="connsiteX5" fmla="*/ 242791 w 243773"/>
              <a:gd name="connsiteY5" fmla="*/ 1145025 h 1181145"/>
              <a:gd name="connsiteX6" fmla="*/ 141191 w 243773"/>
              <a:gd name="connsiteY6" fmla="*/ 948175 h 1181145"/>
              <a:gd name="connsiteX7" fmla="*/ 1491 w 243773"/>
              <a:gd name="connsiteY7" fmla="*/ 706875 h 1181145"/>
              <a:gd name="connsiteX8" fmla="*/ 64991 w 243773"/>
              <a:gd name="connsiteY8" fmla="*/ 1125975 h 1181145"/>
              <a:gd name="connsiteX9" fmla="*/ 23716 w 243773"/>
              <a:gd name="connsiteY9" fmla="*/ 1094225 h 1181145"/>
              <a:gd name="connsiteX10" fmla="*/ 26891 w 243773"/>
              <a:gd name="connsiteY10" fmla="*/ 376675 h 1181145"/>
              <a:gd name="connsiteX11" fmla="*/ 125316 w 243773"/>
              <a:gd name="connsiteY11" fmla="*/ 2025 h 11811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43773" h="1181145">
                <a:moveTo>
                  <a:pt x="125316" y="2025"/>
                </a:moveTo>
                <a:cubicBezTo>
                  <a:pt x="136428" y="27425"/>
                  <a:pt x="86687" y="365563"/>
                  <a:pt x="93566" y="529075"/>
                </a:cubicBezTo>
                <a:cubicBezTo>
                  <a:pt x="100445" y="692587"/>
                  <a:pt x="170295" y="989979"/>
                  <a:pt x="166591" y="983100"/>
                </a:cubicBezTo>
                <a:cubicBezTo>
                  <a:pt x="162887" y="976221"/>
                  <a:pt x="68166" y="487800"/>
                  <a:pt x="71341" y="487800"/>
                </a:cubicBezTo>
                <a:cubicBezTo>
                  <a:pt x="74516" y="487800"/>
                  <a:pt x="157066" y="873563"/>
                  <a:pt x="185641" y="983100"/>
                </a:cubicBezTo>
                <a:cubicBezTo>
                  <a:pt x="214216" y="1092637"/>
                  <a:pt x="250199" y="1150846"/>
                  <a:pt x="242791" y="1145025"/>
                </a:cubicBezTo>
                <a:cubicBezTo>
                  <a:pt x="235383" y="1139204"/>
                  <a:pt x="181408" y="1021200"/>
                  <a:pt x="141191" y="948175"/>
                </a:cubicBezTo>
                <a:cubicBezTo>
                  <a:pt x="100974" y="875150"/>
                  <a:pt x="14191" y="677242"/>
                  <a:pt x="1491" y="706875"/>
                </a:cubicBezTo>
                <a:cubicBezTo>
                  <a:pt x="-11209" y="736508"/>
                  <a:pt x="61287" y="1061417"/>
                  <a:pt x="64991" y="1125975"/>
                </a:cubicBezTo>
                <a:cubicBezTo>
                  <a:pt x="68695" y="1190533"/>
                  <a:pt x="30066" y="1219108"/>
                  <a:pt x="23716" y="1094225"/>
                </a:cubicBezTo>
                <a:cubicBezTo>
                  <a:pt x="17366" y="969342"/>
                  <a:pt x="9429" y="558179"/>
                  <a:pt x="26891" y="376675"/>
                </a:cubicBezTo>
                <a:cubicBezTo>
                  <a:pt x="44353" y="195171"/>
                  <a:pt x="114204" y="-23375"/>
                  <a:pt x="125316" y="202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29" name="フリーフォーム 2128">
            <a:extLst>
              <a:ext uri="{FF2B5EF4-FFF2-40B4-BE49-F238E27FC236}">
                <a16:creationId xmlns:a16="http://schemas.microsoft.com/office/drawing/2014/main" id="{68653D9F-2A0A-C471-1586-ABA24949B7CA}"/>
              </a:ext>
            </a:extLst>
          </p:cNvPr>
          <p:cNvSpPr/>
          <p:nvPr/>
        </p:nvSpPr>
        <p:spPr>
          <a:xfrm>
            <a:off x="5631954" y="4264751"/>
            <a:ext cx="617222" cy="1600574"/>
          </a:xfrm>
          <a:custGeom>
            <a:avLst/>
            <a:gdLst>
              <a:gd name="connsiteX0" fmla="*/ 496 w 617222"/>
              <a:gd name="connsiteY0" fmla="*/ 8799 h 1600574"/>
              <a:gd name="connsiteX1" fmla="*/ 264021 w 617222"/>
              <a:gd name="connsiteY1" fmla="*/ 338999 h 1600574"/>
              <a:gd name="connsiteX2" fmla="*/ 305296 w 617222"/>
              <a:gd name="connsiteY2" fmla="*/ 900974 h 1600574"/>
              <a:gd name="connsiteX3" fmla="*/ 327521 w 617222"/>
              <a:gd name="connsiteY3" fmla="*/ 780324 h 1600574"/>
              <a:gd name="connsiteX4" fmla="*/ 454521 w 617222"/>
              <a:gd name="connsiteY4" fmla="*/ 1005749 h 1600574"/>
              <a:gd name="connsiteX5" fmla="*/ 616446 w 617222"/>
              <a:gd name="connsiteY5" fmla="*/ 1593124 h 1600574"/>
              <a:gd name="connsiteX6" fmla="*/ 502146 w 617222"/>
              <a:gd name="connsiteY6" fmla="*/ 1294674 h 1600574"/>
              <a:gd name="connsiteX7" fmla="*/ 206871 w 617222"/>
              <a:gd name="connsiteY7" fmla="*/ 685074 h 1600574"/>
              <a:gd name="connsiteX8" fmla="*/ 496 w 617222"/>
              <a:gd name="connsiteY8" fmla="*/ 8799 h 16005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17222" h="1600574">
                <a:moveTo>
                  <a:pt x="496" y="8799"/>
                </a:moveTo>
                <a:cubicBezTo>
                  <a:pt x="10021" y="-48880"/>
                  <a:pt x="213221" y="190303"/>
                  <a:pt x="264021" y="338999"/>
                </a:cubicBezTo>
                <a:cubicBezTo>
                  <a:pt x="314821" y="487695"/>
                  <a:pt x="294713" y="827420"/>
                  <a:pt x="305296" y="900974"/>
                </a:cubicBezTo>
                <a:cubicBezTo>
                  <a:pt x="315879" y="974528"/>
                  <a:pt x="302650" y="762862"/>
                  <a:pt x="327521" y="780324"/>
                </a:cubicBezTo>
                <a:cubicBezTo>
                  <a:pt x="352392" y="797786"/>
                  <a:pt x="406367" y="870282"/>
                  <a:pt x="454521" y="1005749"/>
                </a:cubicBezTo>
                <a:cubicBezTo>
                  <a:pt x="502675" y="1141216"/>
                  <a:pt x="608509" y="1544970"/>
                  <a:pt x="616446" y="1593124"/>
                </a:cubicBezTo>
                <a:cubicBezTo>
                  <a:pt x="624383" y="1641278"/>
                  <a:pt x="570408" y="1446015"/>
                  <a:pt x="502146" y="1294674"/>
                </a:cubicBezTo>
                <a:cubicBezTo>
                  <a:pt x="433884" y="1143333"/>
                  <a:pt x="293125" y="899916"/>
                  <a:pt x="206871" y="685074"/>
                </a:cubicBezTo>
                <a:cubicBezTo>
                  <a:pt x="120617" y="470232"/>
                  <a:pt x="-9029" y="66478"/>
                  <a:pt x="496" y="8799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31" name="フリーフォーム 2130">
            <a:extLst>
              <a:ext uri="{FF2B5EF4-FFF2-40B4-BE49-F238E27FC236}">
                <a16:creationId xmlns:a16="http://schemas.microsoft.com/office/drawing/2014/main" id="{6F08D7EB-3AF2-3C53-34C8-00BD78856E4A}"/>
              </a:ext>
            </a:extLst>
          </p:cNvPr>
          <p:cNvSpPr/>
          <p:nvPr/>
        </p:nvSpPr>
        <p:spPr>
          <a:xfrm>
            <a:off x="5889118" y="6602483"/>
            <a:ext cx="471934" cy="292638"/>
          </a:xfrm>
          <a:custGeom>
            <a:avLst/>
            <a:gdLst>
              <a:gd name="connsiteX0" fmla="*/ 507 w 471934"/>
              <a:gd name="connsiteY0" fmla="*/ 1517 h 292638"/>
              <a:gd name="connsiteX1" fmla="*/ 276732 w 471934"/>
              <a:gd name="connsiteY1" fmla="*/ 118992 h 292638"/>
              <a:gd name="connsiteX2" fmla="*/ 470407 w 471934"/>
              <a:gd name="connsiteY2" fmla="*/ 290442 h 292638"/>
              <a:gd name="connsiteX3" fmla="*/ 349757 w 471934"/>
              <a:gd name="connsiteY3" fmla="*/ 201542 h 292638"/>
              <a:gd name="connsiteX4" fmla="*/ 507 w 471934"/>
              <a:gd name="connsiteY4" fmla="*/ 1517 h 2926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71934" h="292638">
                <a:moveTo>
                  <a:pt x="507" y="1517"/>
                </a:moveTo>
                <a:cubicBezTo>
                  <a:pt x="-11664" y="-12241"/>
                  <a:pt x="198415" y="70838"/>
                  <a:pt x="276732" y="118992"/>
                </a:cubicBezTo>
                <a:cubicBezTo>
                  <a:pt x="355049" y="167146"/>
                  <a:pt x="458236" y="276684"/>
                  <a:pt x="470407" y="290442"/>
                </a:cubicBezTo>
                <a:cubicBezTo>
                  <a:pt x="482578" y="304200"/>
                  <a:pt x="420136" y="250754"/>
                  <a:pt x="349757" y="201542"/>
                </a:cubicBezTo>
                <a:cubicBezTo>
                  <a:pt x="279378" y="152330"/>
                  <a:pt x="12678" y="15275"/>
                  <a:pt x="507" y="151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32" name="フリーフォーム 2131">
            <a:extLst>
              <a:ext uri="{FF2B5EF4-FFF2-40B4-BE49-F238E27FC236}">
                <a16:creationId xmlns:a16="http://schemas.microsoft.com/office/drawing/2014/main" id="{B6EBB24A-0974-8FCF-9627-924E1A2DAC87}"/>
              </a:ext>
            </a:extLst>
          </p:cNvPr>
          <p:cNvSpPr/>
          <p:nvPr/>
        </p:nvSpPr>
        <p:spPr>
          <a:xfrm>
            <a:off x="5658403" y="6568382"/>
            <a:ext cx="1508942" cy="1160151"/>
          </a:xfrm>
          <a:custGeom>
            <a:avLst/>
            <a:gdLst>
              <a:gd name="connsiteX0" fmla="*/ 5797 w 1508942"/>
              <a:gd name="connsiteY0" fmla="*/ 130868 h 1160151"/>
              <a:gd name="connsiteX1" fmla="*/ 431247 w 1508942"/>
              <a:gd name="connsiteY1" fmla="*/ 10218 h 1160151"/>
              <a:gd name="connsiteX2" fmla="*/ 212172 w 1508942"/>
              <a:gd name="connsiteY2" fmla="*/ 29268 h 1160151"/>
              <a:gd name="connsiteX3" fmla="*/ 685247 w 1508942"/>
              <a:gd name="connsiteY3" fmla="*/ 210243 h 1160151"/>
              <a:gd name="connsiteX4" fmla="*/ 1097997 w 1508942"/>
              <a:gd name="connsiteY4" fmla="*/ 696018 h 1160151"/>
              <a:gd name="connsiteX5" fmla="*/ 951947 w 1508942"/>
              <a:gd name="connsiteY5" fmla="*/ 534093 h 1160151"/>
              <a:gd name="connsiteX6" fmla="*/ 1507572 w 1508942"/>
              <a:gd name="connsiteY6" fmla="*/ 1150043 h 1160151"/>
              <a:gd name="connsiteX7" fmla="*/ 1091647 w 1508942"/>
              <a:gd name="connsiteY7" fmla="*/ 911918 h 1160151"/>
              <a:gd name="connsiteX8" fmla="*/ 545547 w 1508942"/>
              <a:gd name="connsiteY8" fmla="*/ 842068 h 1160151"/>
              <a:gd name="connsiteX9" fmla="*/ 396322 w 1508942"/>
              <a:gd name="connsiteY9" fmla="*/ 426143 h 1160151"/>
              <a:gd name="connsiteX10" fmla="*/ 196297 w 1508942"/>
              <a:gd name="connsiteY10" fmla="*/ 254693 h 1160151"/>
              <a:gd name="connsiteX11" fmla="*/ 5797 w 1508942"/>
              <a:gd name="connsiteY11" fmla="*/ 130868 h 11601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508942" h="1160151">
                <a:moveTo>
                  <a:pt x="5797" y="130868"/>
                </a:moveTo>
                <a:cubicBezTo>
                  <a:pt x="44955" y="90122"/>
                  <a:pt x="396851" y="27151"/>
                  <a:pt x="431247" y="10218"/>
                </a:cubicBezTo>
                <a:cubicBezTo>
                  <a:pt x="465643" y="-6715"/>
                  <a:pt x="169839" y="-4069"/>
                  <a:pt x="212172" y="29268"/>
                </a:cubicBezTo>
                <a:cubicBezTo>
                  <a:pt x="254505" y="62605"/>
                  <a:pt x="537610" y="99118"/>
                  <a:pt x="685247" y="210243"/>
                </a:cubicBezTo>
                <a:cubicBezTo>
                  <a:pt x="832885" y="321368"/>
                  <a:pt x="1053547" y="642043"/>
                  <a:pt x="1097997" y="696018"/>
                </a:cubicBezTo>
                <a:cubicBezTo>
                  <a:pt x="1142447" y="749993"/>
                  <a:pt x="951947" y="534093"/>
                  <a:pt x="951947" y="534093"/>
                </a:cubicBezTo>
                <a:cubicBezTo>
                  <a:pt x="1020210" y="609764"/>
                  <a:pt x="1484289" y="1087072"/>
                  <a:pt x="1507572" y="1150043"/>
                </a:cubicBezTo>
                <a:cubicBezTo>
                  <a:pt x="1530855" y="1213014"/>
                  <a:pt x="1251984" y="963247"/>
                  <a:pt x="1091647" y="911918"/>
                </a:cubicBezTo>
                <a:cubicBezTo>
                  <a:pt x="931310" y="860589"/>
                  <a:pt x="661434" y="923030"/>
                  <a:pt x="545547" y="842068"/>
                </a:cubicBezTo>
                <a:cubicBezTo>
                  <a:pt x="429660" y="761106"/>
                  <a:pt x="454530" y="524039"/>
                  <a:pt x="396322" y="426143"/>
                </a:cubicBezTo>
                <a:cubicBezTo>
                  <a:pt x="338114" y="328247"/>
                  <a:pt x="256093" y="301789"/>
                  <a:pt x="196297" y="254693"/>
                </a:cubicBezTo>
                <a:cubicBezTo>
                  <a:pt x="136501" y="207597"/>
                  <a:pt x="-33361" y="171614"/>
                  <a:pt x="5797" y="130868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33" name="フリーフォーム 2132">
            <a:extLst>
              <a:ext uri="{FF2B5EF4-FFF2-40B4-BE49-F238E27FC236}">
                <a16:creationId xmlns:a16="http://schemas.microsoft.com/office/drawing/2014/main" id="{E4F5C112-4561-3FD2-1CA4-41EF20C38A0C}"/>
              </a:ext>
            </a:extLst>
          </p:cNvPr>
          <p:cNvSpPr/>
          <p:nvPr/>
        </p:nvSpPr>
        <p:spPr>
          <a:xfrm>
            <a:off x="4166876" y="6537958"/>
            <a:ext cx="1802152" cy="1190724"/>
          </a:xfrm>
          <a:custGeom>
            <a:avLst/>
            <a:gdLst>
              <a:gd name="connsiteX0" fmla="*/ 1671949 w 1802152"/>
              <a:gd name="connsiteY0" fmla="*/ 113667 h 1190724"/>
              <a:gd name="connsiteX1" fmla="*/ 900424 w 1802152"/>
              <a:gd name="connsiteY1" fmla="*/ 472442 h 1190724"/>
              <a:gd name="connsiteX2" fmla="*/ 967099 w 1802152"/>
              <a:gd name="connsiteY2" fmla="*/ 434342 h 1190724"/>
              <a:gd name="connsiteX3" fmla="*/ 436874 w 1802152"/>
              <a:gd name="connsiteY3" fmla="*/ 891542 h 1190724"/>
              <a:gd name="connsiteX4" fmla="*/ 5074 w 1802152"/>
              <a:gd name="connsiteY4" fmla="*/ 1189992 h 1190724"/>
              <a:gd name="connsiteX5" fmla="*/ 236849 w 1802152"/>
              <a:gd name="connsiteY5" fmla="*/ 955042 h 1190724"/>
              <a:gd name="connsiteX6" fmla="*/ 773424 w 1802152"/>
              <a:gd name="connsiteY6" fmla="*/ 348617 h 1190724"/>
              <a:gd name="connsiteX7" fmla="*/ 513074 w 1802152"/>
              <a:gd name="connsiteY7" fmla="*/ 523242 h 1190724"/>
              <a:gd name="connsiteX8" fmla="*/ 1294124 w 1802152"/>
              <a:gd name="connsiteY8" fmla="*/ 62867 h 1190724"/>
              <a:gd name="connsiteX9" fmla="*/ 967099 w 1802152"/>
              <a:gd name="connsiteY9" fmla="*/ 148592 h 1190724"/>
              <a:gd name="connsiteX10" fmla="*/ 1757674 w 1802152"/>
              <a:gd name="connsiteY10" fmla="*/ 8892 h 1190724"/>
              <a:gd name="connsiteX11" fmla="*/ 1538599 w 1802152"/>
              <a:gd name="connsiteY11" fmla="*/ 21592 h 1190724"/>
              <a:gd name="connsiteX12" fmla="*/ 1786249 w 1802152"/>
              <a:gd name="connsiteY12" fmla="*/ 81917 h 1190724"/>
              <a:gd name="connsiteX13" fmla="*/ 1671949 w 1802152"/>
              <a:gd name="connsiteY13" fmla="*/ 113667 h 11907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802152" h="1190724">
                <a:moveTo>
                  <a:pt x="1671949" y="113667"/>
                </a:moveTo>
                <a:cubicBezTo>
                  <a:pt x="1524312" y="178754"/>
                  <a:pt x="1017899" y="418996"/>
                  <a:pt x="900424" y="472442"/>
                </a:cubicBezTo>
                <a:cubicBezTo>
                  <a:pt x="782949" y="525888"/>
                  <a:pt x="1044357" y="364492"/>
                  <a:pt x="967099" y="434342"/>
                </a:cubicBezTo>
                <a:cubicBezTo>
                  <a:pt x="889841" y="504192"/>
                  <a:pt x="597211" y="765600"/>
                  <a:pt x="436874" y="891542"/>
                </a:cubicBezTo>
                <a:cubicBezTo>
                  <a:pt x="276537" y="1017484"/>
                  <a:pt x="38411" y="1179409"/>
                  <a:pt x="5074" y="1189992"/>
                </a:cubicBezTo>
                <a:cubicBezTo>
                  <a:pt x="-28264" y="1200575"/>
                  <a:pt x="108791" y="1095271"/>
                  <a:pt x="236849" y="955042"/>
                </a:cubicBezTo>
                <a:cubicBezTo>
                  <a:pt x="364907" y="814813"/>
                  <a:pt x="727386" y="420584"/>
                  <a:pt x="773424" y="348617"/>
                </a:cubicBezTo>
                <a:cubicBezTo>
                  <a:pt x="819461" y="276650"/>
                  <a:pt x="426291" y="570867"/>
                  <a:pt x="513074" y="523242"/>
                </a:cubicBezTo>
                <a:cubicBezTo>
                  <a:pt x="599857" y="475617"/>
                  <a:pt x="1218453" y="125309"/>
                  <a:pt x="1294124" y="62867"/>
                </a:cubicBezTo>
                <a:cubicBezTo>
                  <a:pt x="1369795" y="425"/>
                  <a:pt x="889841" y="157588"/>
                  <a:pt x="967099" y="148592"/>
                </a:cubicBezTo>
                <a:cubicBezTo>
                  <a:pt x="1044357" y="139596"/>
                  <a:pt x="1662424" y="30059"/>
                  <a:pt x="1757674" y="8892"/>
                </a:cubicBezTo>
                <a:cubicBezTo>
                  <a:pt x="1852924" y="-12275"/>
                  <a:pt x="1533837" y="9421"/>
                  <a:pt x="1538599" y="21592"/>
                </a:cubicBezTo>
                <a:cubicBezTo>
                  <a:pt x="1543361" y="33763"/>
                  <a:pt x="1757674" y="68159"/>
                  <a:pt x="1786249" y="81917"/>
                </a:cubicBezTo>
                <a:cubicBezTo>
                  <a:pt x="1814824" y="95675"/>
                  <a:pt x="1819586" y="48580"/>
                  <a:pt x="1671949" y="113667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34" name="フリーフォーム 2133">
            <a:extLst>
              <a:ext uri="{FF2B5EF4-FFF2-40B4-BE49-F238E27FC236}">
                <a16:creationId xmlns:a16="http://schemas.microsoft.com/office/drawing/2014/main" id="{37BDC833-B288-C6AC-6624-8BEF6B1807C8}"/>
              </a:ext>
            </a:extLst>
          </p:cNvPr>
          <p:cNvSpPr/>
          <p:nvPr/>
        </p:nvSpPr>
        <p:spPr>
          <a:xfrm>
            <a:off x="2732073" y="7206801"/>
            <a:ext cx="1965603" cy="1524634"/>
          </a:xfrm>
          <a:custGeom>
            <a:avLst/>
            <a:gdLst>
              <a:gd name="connsiteX0" fmla="*/ 1963752 w 1965603"/>
              <a:gd name="connsiteY0" fmla="*/ 13149 h 1524634"/>
              <a:gd name="connsiteX1" fmla="*/ 1395427 w 1965603"/>
              <a:gd name="connsiteY1" fmla="*/ 530674 h 1524634"/>
              <a:gd name="connsiteX2" fmla="*/ 1541477 w 1965603"/>
              <a:gd name="connsiteY2" fmla="*/ 517974 h 1524634"/>
              <a:gd name="connsiteX3" fmla="*/ 738202 w 1965603"/>
              <a:gd name="connsiteY3" fmla="*/ 1076774 h 1524634"/>
              <a:gd name="connsiteX4" fmla="*/ 722327 w 1965603"/>
              <a:gd name="connsiteY4" fmla="*/ 1083124 h 1524634"/>
              <a:gd name="connsiteX5" fmla="*/ 4777 w 1965603"/>
              <a:gd name="connsiteY5" fmla="*/ 1524449 h 1524634"/>
              <a:gd name="connsiteX6" fmla="*/ 442927 w 1965603"/>
              <a:gd name="connsiteY6" fmla="*/ 1130749 h 1524634"/>
              <a:gd name="connsiteX7" fmla="*/ 1084277 w 1965603"/>
              <a:gd name="connsiteY7" fmla="*/ 606874 h 1524634"/>
              <a:gd name="connsiteX8" fmla="*/ 849327 w 1965603"/>
              <a:gd name="connsiteY8" fmla="*/ 730699 h 1524634"/>
              <a:gd name="connsiteX9" fmla="*/ 1655777 w 1965603"/>
              <a:gd name="connsiteY9" fmla="*/ 133799 h 1524634"/>
              <a:gd name="connsiteX10" fmla="*/ 1579577 w 1965603"/>
              <a:gd name="connsiteY10" fmla="*/ 152849 h 1524634"/>
              <a:gd name="connsiteX11" fmla="*/ 1963752 w 1965603"/>
              <a:gd name="connsiteY11" fmla="*/ 13149 h 15246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965603" h="1524634">
                <a:moveTo>
                  <a:pt x="1963752" y="13149"/>
                </a:moveTo>
                <a:cubicBezTo>
                  <a:pt x="1933060" y="76120"/>
                  <a:pt x="1465806" y="446537"/>
                  <a:pt x="1395427" y="530674"/>
                </a:cubicBezTo>
                <a:cubicBezTo>
                  <a:pt x="1325048" y="614811"/>
                  <a:pt x="1651014" y="426957"/>
                  <a:pt x="1541477" y="517974"/>
                </a:cubicBezTo>
                <a:cubicBezTo>
                  <a:pt x="1431940" y="608991"/>
                  <a:pt x="874727" y="982582"/>
                  <a:pt x="738202" y="1076774"/>
                </a:cubicBezTo>
                <a:cubicBezTo>
                  <a:pt x="601677" y="1170966"/>
                  <a:pt x="722327" y="1083124"/>
                  <a:pt x="722327" y="1083124"/>
                </a:cubicBezTo>
                <a:cubicBezTo>
                  <a:pt x="600089" y="1157737"/>
                  <a:pt x="51344" y="1516512"/>
                  <a:pt x="4777" y="1524449"/>
                </a:cubicBezTo>
                <a:cubicBezTo>
                  <a:pt x="-41790" y="1532386"/>
                  <a:pt x="263010" y="1283678"/>
                  <a:pt x="442927" y="1130749"/>
                </a:cubicBezTo>
                <a:cubicBezTo>
                  <a:pt x="622844" y="977820"/>
                  <a:pt x="1016544" y="673549"/>
                  <a:pt x="1084277" y="606874"/>
                </a:cubicBezTo>
                <a:cubicBezTo>
                  <a:pt x="1152010" y="540199"/>
                  <a:pt x="754077" y="809545"/>
                  <a:pt x="849327" y="730699"/>
                </a:cubicBezTo>
                <a:cubicBezTo>
                  <a:pt x="944577" y="651853"/>
                  <a:pt x="1534069" y="230107"/>
                  <a:pt x="1655777" y="133799"/>
                </a:cubicBezTo>
                <a:cubicBezTo>
                  <a:pt x="1777485" y="37491"/>
                  <a:pt x="1525073" y="172957"/>
                  <a:pt x="1579577" y="152849"/>
                </a:cubicBezTo>
                <a:cubicBezTo>
                  <a:pt x="1634081" y="132741"/>
                  <a:pt x="1994444" y="-49822"/>
                  <a:pt x="1963752" y="1314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35" name="フリーフォーム 2134">
            <a:extLst>
              <a:ext uri="{FF2B5EF4-FFF2-40B4-BE49-F238E27FC236}">
                <a16:creationId xmlns:a16="http://schemas.microsoft.com/office/drawing/2014/main" id="{70752DE7-3771-38DA-BE9F-817D928C42C2}"/>
              </a:ext>
            </a:extLst>
          </p:cNvPr>
          <p:cNvSpPr/>
          <p:nvPr/>
        </p:nvSpPr>
        <p:spPr>
          <a:xfrm>
            <a:off x="4576923" y="6544613"/>
            <a:ext cx="1241634" cy="709686"/>
          </a:xfrm>
          <a:custGeom>
            <a:avLst/>
            <a:gdLst>
              <a:gd name="connsiteX0" fmla="*/ 1238090 w 1241634"/>
              <a:gd name="connsiteY0" fmla="*/ 6206 h 709686"/>
              <a:gd name="connsiteX1" fmla="*/ 873758 w 1241634"/>
              <a:gd name="connsiteY1" fmla="*/ 113362 h 709686"/>
              <a:gd name="connsiteX2" fmla="*/ 9365 w 1241634"/>
              <a:gd name="connsiteY2" fmla="*/ 706293 h 709686"/>
              <a:gd name="connsiteX3" fmla="*/ 430846 w 1241634"/>
              <a:gd name="connsiteY3" fmla="*/ 349106 h 709686"/>
              <a:gd name="connsiteX4" fmla="*/ 680877 w 1241634"/>
              <a:gd name="connsiteY4" fmla="*/ 206231 h 709686"/>
              <a:gd name="connsiteX5" fmla="*/ 1238090 w 1241634"/>
              <a:gd name="connsiteY5" fmla="*/ 6206 h 7096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241634" h="709686">
                <a:moveTo>
                  <a:pt x="1238090" y="6206"/>
                </a:moveTo>
                <a:cubicBezTo>
                  <a:pt x="1270237" y="-9272"/>
                  <a:pt x="1078545" y="-3319"/>
                  <a:pt x="873758" y="113362"/>
                </a:cubicBezTo>
                <a:cubicBezTo>
                  <a:pt x="668971" y="230043"/>
                  <a:pt x="83184" y="667002"/>
                  <a:pt x="9365" y="706293"/>
                </a:cubicBezTo>
                <a:cubicBezTo>
                  <a:pt x="-64454" y="745584"/>
                  <a:pt x="318927" y="432450"/>
                  <a:pt x="430846" y="349106"/>
                </a:cubicBezTo>
                <a:cubicBezTo>
                  <a:pt x="542765" y="265762"/>
                  <a:pt x="548718" y="257428"/>
                  <a:pt x="680877" y="206231"/>
                </a:cubicBezTo>
                <a:cubicBezTo>
                  <a:pt x="813036" y="155034"/>
                  <a:pt x="1205943" y="21684"/>
                  <a:pt x="1238090" y="620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38" name="フリーフォーム 2137">
            <a:extLst>
              <a:ext uri="{FF2B5EF4-FFF2-40B4-BE49-F238E27FC236}">
                <a16:creationId xmlns:a16="http://schemas.microsoft.com/office/drawing/2014/main" id="{2708997F-B94E-C916-1275-FA22944C6D6E}"/>
              </a:ext>
            </a:extLst>
          </p:cNvPr>
          <p:cNvSpPr/>
          <p:nvPr/>
        </p:nvSpPr>
        <p:spPr>
          <a:xfrm>
            <a:off x="5200511" y="8142253"/>
            <a:ext cx="814638" cy="501687"/>
          </a:xfrm>
          <a:custGeom>
            <a:avLst/>
            <a:gdLst>
              <a:gd name="connsiteX0" fmla="*/ 139 w 814638"/>
              <a:gd name="connsiteY0" fmla="*/ 165928 h 501687"/>
              <a:gd name="connsiteX1" fmla="*/ 464483 w 814638"/>
              <a:gd name="connsiteY1" fmla="*/ 1622 h 501687"/>
              <a:gd name="connsiteX2" fmla="*/ 635933 w 814638"/>
              <a:gd name="connsiteY2" fmla="*/ 80203 h 501687"/>
              <a:gd name="connsiteX3" fmla="*/ 557352 w 814638"/>
              <a:gd name="connsiteY3" fmla="*/ 51628 h 501687"/>
              <a:gd name="connsiteX4" fmla="*/ 814527 w 814638"/>
              <a:gd name="connsiteY4" fmla="*/ 501685 h 501687"/>
              <a:gd name="connsiteX5" fmla="*/ 521633 w 814638"/>
              <a:gd name="connsiteY5" fmla="*/ 58772 h 501687"/>
              <a:gd name="connsiteX6" fmla="*/ 343039 w 814638"/>
              <a:gd name="connsiteY6" fmla="*/ 137353 h 501687"/>
              <a:gd name="connsiteX7" fmla="*/ 414477 w 814638"/>
              <a:gd name="connsiteY7" fmla="*/ 73060 h 501687"/>
              <a:gd name="connsiteX8" fmla="*/ 139 w 814638"/>
              <a:gd name="connsiteY8" fmla="*/ 165928 h 5016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814638" h="501687">
                <a:moveTo>
                  <a:pt x="139" y="165928"/>
                </a:moveTo>
                <a:cubicBezTo>
                  <a:pt x="8473" y="154022"/>
                  <a:pt x="358517" y="15909"/>
                  <a:pt x="464483" y="1622"/>
                </a:cubicBezTo>
                <a:cubicBezTo>
                  <a:pt x="570449" y="-12665"/>
                  <a:pt x="620455" y="71869"/>
                  <a:pt x="635933" y="80203"/>
                </a:cubicBezTo>
                <a:cubicBezTo>
                  <a:pt x="651411" y="88537"/>
                  <a:pt x="527586" y="-18619"/>
                  <a:pt x="557352" y="51628"/>
                </a:cubicBezTo>
                <a:cubicBezTo>
                  <a:pt x="587118" y="121875"/>
                  <a:pt x="820480" y="500494"/>
                  <a:pt x="814527" y="501685"/>
                </a:cubicBezTo>
                <a:cubicBezTo>
                  <a:pt x="808574" y="502876"/>
                  <a:pt x="600214" y="119494"/>
                  <a:pt x="521633" y="58772"/>
                </a:cubicBezTo>
                <a:cubicBezTo>
                  <a:pt x="443052" y="-1950"/>
                  <a:pt x="360898" y="134972"/>
                  <a:pt x="343039" y="137353"/>
                </a:cubicBezTo>
                <a:cubicBezTo>
                  <a:pt x="325180" y="139734"/>
                  <a:pt x="470436" y="70679"/>
                  <a:pt x="414477" y="73060"/>
                </a:cubicBezTo>
                <a:cubicBezTo>
                  <a:pt x="358518" y="75441"/>
                  <a:pt x="-8195" y="177834"/>
                  <a:pt x="139" y="16592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41" name="フリーフォーム 2140">
            <a:extLst>
              <a:ext uri="{FF2B5EF4-FFF2-40B4-BE49-F238E27FC236}">
                <a16:creationId xmlns:a16="http://schemas.microsoft.com/office/drawing/2014/main" id="{53DCFF5B-A75A-5C69-7547-28CBB405205F}"/>
              </a:ext>
            </a:extLst>
          </p:cNvPr>
          <p:cNvSpPr/>
          <p:nvPr/>
        </p:nvSpPr>
        <p:spPr>
          <a:xfrm>
            <a:off x="4325685" y="8757908"/>
            <a:ext cx="903837" cy="872479"/>
          </a:xfrm>
          <a:custGeom>
            <a:avLst/>
            <a:gdLst>
              <a:gd name="connsiteX0" fmla="*/ 903540 w 903837"/>
              <a:gd name="connsiteY0" fmla="*/ 330 h 872479"/>
              <a:gd name="connsiteX1" fmla="*/ 410621 w 903837"/>
              <a:gd name="connsiteY1" fmla="*/ 436098 h 872479"/>
              <a:gd name="connsiteX2" fmla="*/ 410621 w 903837"/>
              <a:gd name="connsiteY2" fmla="*/ 807573 h 872479"/>
              <a:gd name="connsiteX3" fmla="*/ 353471 w 903837"/>
              <a:gd name="connsiteY3" fmla="*/ 707561 h 872479"/>
              <a:gd name="connsiteX4" fmla="*/ 432053 w 903837"/>
              <a:gd name="connsiteY4" fmla="*/ 871867 h 872479"/>
              <a:gd name="connsiteX5" fmla="*/ 146303 w 903837"/>
              <a:gd name="connsiteY5" fmla="*/ 636123 h 872479"/>
              <a:gd name="connsiteX6" fmla="*/ 3428 w 903837"/>
              <a:gd name="connsiteY6" fmla="*/ 414667 h 872479"/>
              <a:gd name="connsiteX7" fmla="*/ 282034 w 903837"/>
              <a:gd name="connsiteY7" fmla="*/ 707561 h 872479"/>
              <a:gd name="connsiteX8" fmla="*/ 324896 w 903837"/>
              <a:gd name="connsiteY8" fmla="*/ 643267 h 872479"/>
              <a:gd name="connsiteX9" fmla="*/ 332040 w 903837"/>
              <a:gd name="connsiteY9" fmla="*/ 507536 h 872479"/>
              <a:gd name="connsiteX10" fmla="*/ 903540 w 903837"/>
              <a:gd name="connsiteY10" fmla="*/ 330 h 8724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903837" h="872479">
                <a:moveTo>
                  <a:pt x="903540" y="330"/>
                </a:moveTo>
                <a:cubicBezTo>
                  <a:pt x="916637" y="-11576"/>
                  <a:pt x="492774" y="301558"/>
                  <a:pt x="410621" y="436098"/>
                </a:cubicBezTo>
                <a:cubicBezTo>
                  <a:pt x="328468" y="570638"/>
                  <a:pt x="420146" y="762329"/>
                  <a:pt x="410621" y="807573"/>
                </a:cubicBezTo>
                <a:cubicBezTo>
                  <a:pt x="401096" y="852817"/>
                  <a:pt x="349899" y="696845"/>
                  <a:pt x="353471" y="707561"/>
                </a:cubicBezTo>
                <a:cubicBezTo>
                  <a:pt x="357043" y="718277"/>
                  <a:pt x="466581" y="883773"/>
                  <a:pt x="432053" y="871867"/>
                </a:cubicBezTo>
                <a:cubicBezTo>
                  <a:pt x="397525" y="859961"/>
                  <a:pt x="217740" y="712323"/>
                  <a:pt x="146303" y="636123"/>
                </a:cubicBezTo>
                <a:cubicBezTo>
                  <a:pt x="74865" y="559923"/>
                  <a:pt x="-19194" y="402761"/>
                  <a:pt x="3428" y="414667"/>
                </a:cubicBezTo>
                <a:cubicBezTo>
                  <a:pt x="26050" y="426573"/>
                  <a:pt x="228456" y="669461"/>
                  <a:pt x="282034" y="707561"/>
                </a:cubicBezTo>
                <a:cubicBezTo>
                  <a:pt x="335612" y="745661"/>
                  <a:pt x="316562" y="676604"/>
                  <a:pt x="324896" y="643267"/>
                </a:cubicBezTo>
                <a:cubicBezTo>
                  <a:pt x="333230" y="609930"/>
                  <a:pt x="240362" y="612311"/>
                  <a:pt x="332040" y="507536"/>
                </a:cubicBezTo>
                <a:cubicBezTo>
                  <a:pt x="423718" y="402761"/>
                  <a:pt x="890443" y="12236"/>
                  <a:pt x="903540" y="330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45" name="フリーフォーム 2144">
            <a:extLst>
              <a:ext uri="{FF2B5EF4-FFF2-40B4-BE49-F238E27FC236}">
                <a16:creationId xmlns:a16="http://schemas.microsoft.com/office/drawing/2014/main" id="{DEC93AB3-B99F-1F46-DD18-FC4EF2EF6209}"/>
              </a:ext>
            </a:extLst>
          </p:cNvPr>
          <p:cNvSpPr/>
          <p:nvPr/>
        </p:nvSpPr>
        <p:spPr>
          <a:xfrm>
            <a:off x="3798914" y="6609870"/>
            <a:ext cx="2152258" cy="1300813"/>
          </a:xfrm>
          <a:custGeom>
            <a:avLst/>
            <a:gdLst>
              <a:gd name="connsiteX0" fmla="*/ 2151830 w 2152258"/>
              <a:gd name="connsiteY0" fmla="*/ 5243 h 1300813"/>
              <a:gd name="connsiteX1" fmla="*/ 1215999 w 2152258"/>
              <a:gd name="connsiteY1" fmla="*/ 526736 h 1300813"/>
              <a:gd name="connsiteX2" fmla="*/ 144436 w 2152258"/>
              <a:gd name="connsiteY2" fmla="*/ 1283974 h 1300813"/>
              <a:gd name="connsiteX3" fmla="*/ 744511 w 2152258"/>
              <a:gd name="connsiteY3" fmla="*/ 1069661 h 1300813"/>
              <a:gd name="connsiteX4" fmla="*/ 1561 w 2152258"/>
              <a:gd name="connsiteY4" fmla="*/ 1276830 h 1300813"/>
              <a:gd name="connsiteX5" fmla="*/ 987399 w 2152258"/>
              <a:gd name="connsiteY5" fmla="*/ 476730 h 1300813"/>
              <a:gd name="connsiteX6" fmla="*/ 1023117 w 2152258"/>
              <a:gd name="connsiteY6" fmla="*/ 298136 h 1300813"/>
              <a:gd name="connsiteX7" fmla="*/ 1101699 w 2152258"/>
              <a:gd name="connsiteY7" fmla="*/ 262418 h 1300813"/>
              <a:gd name="connsiteX8" fmla="*/ 2151830 w 2152258"/>
              <a:gd name="connsiteY8" fmla="*/ 5243 h 13008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152258" h="1300813">
                <a:moveTo>
                  <a:pt x="2151830" y="5243"/>
                </a:moveTo>
                <a:cubicBezTo>
                  <a:pt x="2170880" y="49296"/>
                  <a:pt x="1550565" y="313614"/>
                  <a:pt x="1215999" y="526736"/>
                </a:cubicBezTo>
                <a:cubicBezTo>
                  <a:pt x="881433" y="739858"/>
                  <a:pt x="223017" y="1193487"/>
                  <a:pt x="144436" y="1283974"/>
                </a:cubicBezTo>
                <a:cubicBezTo>
                  <a:pt x="65855" y="1374461"/>
                  <a:pt x="768323" y="1070852"/>
                  <a:pt x="744511" y="1069661"/>
                </a:cubicBezTo>
                <a:cubicBezTo>
                  <a:pt x="720699" y="1068470"/>
                  <a:pt x="-38920" y="1375652"/>
                  <a:pt x="1561" y="1276830"/>
                </a:cubicBezTo>
                <a:cubicBezTo>
                  <a:pt x="42042" y="1178008"/>
                  <a:pt x="817140" y="639846"/>
                  <a:pt x="987399" y="476730"/>
                </a:cubicBezTo>
                <a:cubicBezTo>
                  <a:pt x="1157658" y="313614"/>
                  <a:pt x="1004067" y="333855"/>
                  <a:pt x="1023117" y="298136"/>
                </a:cubicBezTo>
                <a:cubicBezTo>
                  <a:pt x="1042167" y="262417"/>
                  <a:pt x="911199" y="317187"/>
                  <a:pt x="1101699" y="262418"/>
                </a:cubicBezTo>
                <a:cubicBezTo>
                  <a:pt x="1292199" y="207649"/>
                  <a:pt x="2132780" y="-38810"/>
                  <a:pt x="2151830" y="5243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42" name="フリーフォーム 2141">
            <a:extLst>
              <a:ext uri="{FF2B5EF4-FFF2-40B4-BE49-F238E27FC236}">
                <a16:creationId xmlns:a16="http://schemas.microsoft.com/office/drawing/2014/main" id="{A6FB48DE-EEB2-1BDA-EB86-5D6E7DE927A9}"/>
              </a:ext>
            </a:extLst>
          </p:cNvPr>
          <p:cNvSpPr/>
          <p:nvPr/>
        </p:nvSpPr>
        <p:spPr>
          <a:xfrm>
            <a:off x="4594345" y="9388597"/>
            <a:ext cx="2246619" cy="1493273"/>
          </a:xfrm>
          <a:custGeom>
            <a:avLst/>
            <a:gdLst>
              <a:gd name="connsiteX0" fmla="*/ 2202501 w 2246619"/>
              <a:gd name="connsiteY0" fmla="*/ 361120 h 1493273"/>
              <a:gd name="connsiteX1" fmla="*/ 530954 w 2246619"/>
              <a:gd name="connsiteY1" fmla="*/ 1263872 h 1493273"/>
              <a:gd name="connsiteX2" fmla="*/ 6776 w 2246619"/>
              <a:gd name="connsiteY2" fmla="*/ 1485192 h 1493273"/>
              <a:gd name="connsiteX3" fmla="*/ 816340 w 2246619"/>
              <a:gd name="connsiteY3" fmla="*/ 1065849 h 1493273"/>
              <a:gd name="connsiteX4" fmla="*/ 338756 w 2246619"/>
              <a:gd name="connsiteY4" fmla="*/ 1211454 h 1493273"/>
              <a:gd name="connsiteX5" fmla="*/ 1305573 w 2246619"/>
              <a:gd name="connsiteY5" fmla="*/ 722221 h 1493273"/>
              <a:gd name="connsiteX6" fmla="*/ 391173 w 2246619"/>
              <a:gd name="connsiteY6" fmla="*/ 1001783 h 1493273"/>
              <a:gd name="connsiteX7" fmla="*/ 1614256 w 2246619"/>
              <a:gd name="connsiteY7" fmla="*/ 535846 h 1493273"/>
              <a:gd name="connsiteX8" fmla="*/ 1346343 w 2246619"/>
              <a:gd name="connsiteY8" fmla="*/ 611561 h 1493273"/>
              <a:gd name="connsiteX9" fmla="*/ 1992830 w 2246619"/>
              <a:gd name="connsiteY9" fmla="*/ 238812 h 1493273"/>
              <a:gd name="connsiteX10" fmla="*/ 1899642 w 2246619"/>
              <a:gd name="connsiteY10" fmla="*/ 20 h 1493273"/>
              <a:gd name="connsiteX11" fmla="*/ 2086017 w 2246619"/>
              <a:gd name="connsiteY11" fmla="*/ 250460 h 1493273"/>
              <a:gd name="connsiteX12" fmla="*/ 1788982 w 2246619"/>
              <a:gd name="connsiteY12" fmla="*/ 401890 h 1493273"/>
              <a:gd name="connsiteX13" fmla="*/ 2202501 w 2246619"/>
              <a:gd name="connsiteY13" fmla="*/ 361120 h 14932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2246619" h="1493273">
                <a:moveTo>
                  <a:pt x="2202501" y="361120"/>
                </a:moveTo>
                <a:cubicBezTo>
                  <a:pt x="1992830" y="504784"/>
                  <a:pt x="896908" y="1076527"/>
                  <a:pt x="530954" y="1263872"/>
                </a:cubicBezTo>
                <a:cubicBezTo>
                  <a:pt x="165000" y="1451217"/>
                  <a:pt x="-40788" y="1518196"/>
                  <a:pt x="6776" y="1485192"/>
                </a:cubicBezTo>
                <a:cubicBezTo>
                  <a:pt x="54340" y="1452188"/>
                  <a:pt x="761010" y="1111472"/>
                  <a:pt x="816340" y="1065849"/>
                </a:cubicBezTo>
                <a:cubicBezTo>
                  <a:pt x="871670" y="1020226"/>
                  <a:pt x="257217" y="1268725"/>
                  <a:pt x="338756" y="1211454"/>
                </a:cubicBezTo>
                <a:cubicBezTo>
                  <a:pt x="420295" y="1154183"/>
                  <a:pt x="1296837" y="757166"/>
                  <a:pt x="1305573" y="722221"/>
                </a:cubicBezTo>
                <a:cubicBezTo>
                  <a:pt x="1314309" y="687276"/>
                  <a:pt x="339726" y="1032846"/>
                  <a:pt x="391173" y="1001783"/>
                </a:cubicBezTo>
                <a:cubicBezTo>
                  <a:pt x="442620" y="970721"/>
                  <a:pt x="1455061" y="600883"/>
                  <a:pt x="1614256" y="535846"/>
                </a:cubicBezTo>
                <a:cubicBezTo>
                  <a:pt x="1773451" y="470809"/>
                  <a:pt x="1283247" y="661067"/>
                  <a:pt x="1346343" y="611561"/>
                </a:cubicBezTo>
                <a:cubicBezTo>
                  <a:pt x="1409439" y="562055"/>
                  <a:pt x="1900613" y="340736"/>
                  <a:pt x="1992830" y="238812"/>
                </a:cubicBezTo>
                <a:cubicBezTo>
                  <a:pt x="2085047" y="136888"/>
                  <a:pt x="1884111" y="-1921"/>
                  <a:pt x="1899642" y="20"/>
                </a:cubicBezTo>
                <a:cubicBezTo>
                  <a:pt x="1915173" y="1961"/>
                  <a:pt x="2104460" y="183482"/>
                  <a:pt x="2086017" y="250460"/>
                </a:cubicBezTo>
                <a:cubicBezTo>
                  <a:pt x="2067574" y="317438"/>
                  <a:pt x="1770539" y="390242"/>
                  <a:pt x="1788982" y="401890"/>
                </a:cubicBezTo>
                <a:cubicBezTo>
                  <a:pt x="1807425" y="413538"/>
                  <a:pt x="2412172" y="217456"/>
                  <a:pt x="2202501" y="361120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47" name="フリーフォーム 2146">
            <a:extLst>
              <a:ext uri="{FF2B5EF4-FFF2-40B4-BE49-F238E27FC236}">
                <a16:creationId xmlns:a16="http://schemas.microsoft.com/office/drawing/2014/main" id="{63B38020-F6A9-5414-8A21-78702F6A9914}"/>
              </a:ext>
            </a:extLst>
          </p:cNvPr>
          <p:cNvSpPr/>
          <p:nvPr/>
        </p:nvSpPr>
        <p:spPr>
          <a:xfrm>
            <a:off x="4554254" y="8969262"/>
            <a:ext cx="1893223" cy="1857511"/>
          </a:xfrm>
          <a:custGeom>
            <a:avLst/>
            <a:gdLst>
              <a:gd name="connsiteX0" fmla="*/ 1887315 w 1893223"/>
              <a:gd name="connsiteY0" fmla="*/ 361113 h 1857511"/>
              <a:gd name="connsiteX1" fmla="*/ 1095224 w 1893223"/>
              <a:gd name="connsiteY1" fmla="*/ 803752 h 1857511"/>
              <a:gd name="connsiteX2" fmla="*/ 1380610 w 1893223"/>
              <a:gd name="connsiteY2" fmla="*/ 722213 h 1857511"/>
              <a:gd name="connsiteX3" fmla="*/ 932146 w 1893223"/>
              <a:gd name="connsiteY3" fmla="*/ 1060017 h 1857511"/>
              <a:gd name="connsiteX4" fmla="*/ 1433028 w 1893223"/>
              <a:gd name="connsiteY4" fmla="*/ 931884 h 1857511"/>
              <a:gd name="connsiteX5" fmla="*/ 774892 w 1893223"/>
              <a:gd name="connsiteY5" fmla="*/ 1339579 h 1857511"/>
              <a:gd name="connsiteX6" fmla="*/ 1438852 w 1893223"/>
              <a:gd name="connsiteY6" fmla="*/ 1112435 h 1857511"/>
              <a:gd name="connsiteX7" fmla="*/ 180824 w 1893223"/>
              <a:gd name="connsiteY7" fmla="*/ 1770570 h 1857511"/>
              <a:gd name="connsiteX8" fmla="*/ 1491270 w 1893223"/>
              <a:gd name="connsiteY8" fmla="*/ 1263864 h 1857511"/>
              <a:gd name="connsiteX9" fmla="*/ 70164 w 1893223"/>
              <a:gd name="connsiteY9" fmla="*/ 1840460 h 1857511"/>
              <a:gd name="connsiteX10" fmla="*/ 204121 w 1893223"/>
              <a:gd name="connsiteY10" fmla="*/ 1706504 h 1857511"/>
              <a:gd name="connsiteX11" fmla="*/ 87636 w 1893223"/>
              <a:gd name="connsiteY11" fmla="*/ 1723976 h 1857511"/>
              <a:gd name="connsiteX12" fmla="*/ 209945 w 1893223"/>
              <a:gd name="connsiteY12" fmla="*/ 1246392 h 1857511"/>
              <a:gd name="connsiteX13" fmla="*/ 128406 w 1893223"/>
              <a:gd name="connsiteY13" fmla="*/ 1450239 h 1857511"/>
              <a:gd name="connsiteX14" fmla="*/ 425440 w 1893223"/>
              <a:gd name="connsiteY14" fmla="*/ 850346 h 1857511"/>
              <a:gd name="connsiteX15" fmla="*/ 169175 w 1893223"/>
              <a:gd name="connsiteY15" fmla="*/ 1170677 h 1857511"/>
              <a:gd name="connsiteX16" fmla="*/ 338077 w 1893223"/>
              <a:gd name="connsiteY16" fmla="*/ 710565 h 1857511"/>
              <a:gd name="connsiteX17" fmla="*/ 256538 w 1893223"/>
              <a:gd name="connsiteY17" fmla="*/ 792104 h 1857511"/>
              <a:gd name="connsiteX18" fmla="*/ 774892 w 1893223"/>
              <a:gd name="connsiteY18" fmla="*/ 361113 h 1857511"/>
              <a:gd name="connsiteX19" fmla="*/ 186648 w 1893223"/>
              <a:gd name="connsiteY19" fmla="*/ 687268 h 1857511"/>
              <a:gd name="connsiteX20" fmla="*/ 984564 w 1893223"/>
              <a:gd name="connsiteY20" fmla="*/ 128144 h 1857511"/>
              <a:gd name="connsiteX21" fmla="*/ 879728 w 1893223"/>
              <a:gd name="connsiteY21" fmla="*/ 163090 h 1857511"/>
              <a:gd name="connsiteX22" fmla="*/ 1584457 w 1893223"/>
              <a:gd name="connsiteY22" fmla="*/ 99023 h 1857511"/>
              <a:gd name="connsiteX23" fmla="*/ 1258301 w 1893223"/>
              <a:gd name="connsiteY23" fmla="*/ 69902 h 1857511"/>
              <a:gd name="connsiteX24" fmla="*/ 1613578 w 1893223"/>
              <a:gd name="connsiteY24" fmla="*/ 12 h 1857511"/>
              <a:gd name="connsiteX25" fmla="*/ 1625226 w 1893223"/>
              <a:gd name="connsiteY25" fmla="*/ 75727 h 1857511"/>
              <a:gd name="connsiteX26" fmla="*/ 1660171 w 1893223"/>
              <a:gd name="connsiteY26" fmla="*/ 174738 h 1857511"/>
              <a:gd name="connsiteX27" fmla="*/ 1467973 w 1893223"/>
              <a:gd name="connsiteY27" fmla="*/ 221332 h 1857511"/>
              <a:gd name="connsiteX28" fmla="*/ 1887315 w 1893223"/>
              <a:gd name="connsiteY28" fmla="*/ 361113 h 1857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1893223" h="1857511">
                <a:moveTo>
                  <a:pt x="1887315" y="361113"/>
                </a:moveTo>
                <a:cubicBezTo>
                  <a:pt x="1825190" y="458183"/>
                  <a:pt x="1179675" y="743569"/>
                  <a:pt x="1095224" y="803752"/>
                </a:cubicBezTo>
                <a:cubicBezTo>
                  <a:pt x="1010773" y="863935"/>
                  <a:pt x="1407790" y="679502"/>
                  <a:pt x="1380610" y="722213"/>
                </a:cubicBezTo>
                <a:cubicBezTo>
                  <a:pt x="1353430" y="764924"/>
                  <a:pt x="923410" y="1025072"/>
                  <a:pt x="932146" y="1060017"/>
                </a:cubicBezTo>
                <a:cubicBezTo>
                  <a:pt x="940882" y="1094962"/>
                  <a:pt x="1459237" y="885290"/>
                  <a:pt x="1433028" y="931884"/>
                </a:cubicBezTo>
                <a:cubicBezTo>
                  <a:pt x="1406819" y="978478"/>
                  <a:pt x="773921" y="1309487"/>
                  <a:pt x="774892" y="1339579"/>
                </a:cubicBezTo>
                <a:cubicBezTo>
                  <a:pt x="775863" y="1369671"/>
                  <a:pt x="1537863" y="1040603"/>
                  <a:pt x="1438852" y="1112435"/>
                </a:cubicBezTo>
                <a:cubicBezTo>
                  <a:pt x="1339841" y="1184267"/>
                  <a:pt x="172088" y="1745332"/>
                  <a:pt x="180824" y="1770570"/>
                </a:cubicBezTo>
                <a:cubicBezTo>
                  <a:pt x="189560" y="1795808"/>
                  <a:pt x="1509713" y="1252216"/>
                  <a:pt x="1491270" y="1263864"/>
                </a:cubicBezTo>
                <a:cubicBezTo>
                  <a:pt x="1472827" y="1275512"/>
                  <a:pt x="284689" y="1766687"/>
                  <a:pt x="70164" y="1840460"/>
                </a:cubicBezTo>
                <a:cubicBezTo>
                  <a:pt x="-144361" y="1914233"/>
                  <a:pt x="201209" y="1725918"/>
                  <a:pt x="204121" y="1706504"/>
                </a:cubicBezTo>
                <a:cubicBezTo>
                  <a:pt x="207033" y="1687090"/>
                  <a:pt x="86665" y="1800661"/>
                  <a:pt x="87636" y="1723976"/>
                </a:cubicBezTo>
                <a:cubicBezTo>
                  <a:pt x="88607" y="1647291"/>
                  <a:pt x="203150" y="1292015"/>
                  <a:pt x="209945" y="1246392"/>
                </a:cubicBezTo>
                <a:cubicBezTo>
                  <a:pt x="216740" y="1200769"/>
                  <a:pt x="92490" y="1516247"/>
                  <a:pt x="128406" y="1450239"/>
                </a:cubicBezTo>
                <a:cubicBezTo>
                  <a:pt x="164322" y="1384231"/>
                  <a:pt x="418645" y="896940"/>
                  <a:pt x="425440" y="850346"/>
                </a:cubicBezTo>
                <a:cubicBezTo>
                  <a:pt x="432235" y="803752"/>
                  <a:pt x="183735" y="1193974"/>
                  <a:pt x="169175" y="1170677"/>
                </a:cubicBezTo>
                <a:cubicBezTo>
                  <a:pt x="154615" y="1147380"/>
                  <a:pt x="323517" y="773660"/>
                  <a:pt x="338077" y="710565"/>
                </a:cubicBezTo>
                <a:cubicBezTo>
                  <a:pt x="352637" y="647470"/>
                  <a:pt x="183736" y="850346"/>
                  <a:pt x="256538" y="792104"/>
                </a:cubicBezTo>
                <a:cubicBezTo>
                  <a:pt x="329340" y="733862"/>
                  <a:pt x="786540" y="378586"/>
                  <a:pt x="774892" y="361113"/>
                </a:cubicBezTo>
                <a:cubicBezTo>
                  <a:pt x="763244" y="343640"/>
                  <a:pt x="151703" y="726096"/>
                  <a:pt x="186648" y="687268"/>
                </a:cubicBezTo>
                <a:cubicBezTo>
                  <a:pt x="221593" y="648440"/>
                  <a:pt x="869051" y="215507"/>
                  <a:pt x="984564" y="128144"/>
                </a:cubicBezTo>
                <a:cubicBezTo>
                  <a:pt x="1100077" y="40781"/>
                  <a:pt x="779746" y="167943"/>
                  <a:pt x="879728" y="163090"/>
                </a:cubicBezTo>
                <a:cubicBezTo>
                  <a:pt x="979710" y="158236"/>
                  <a:pt x="1521362" y="114554"/>
                  <a:pt x="1584457" y="99023"/>
                </a:cubicBezTo>
                <a:cubicBezTo>
                  <a:pt x="1647552" y="83492"/>
                  <a:pt x="1253448" y="86404"/>
                  <a:pt x="1258301" y="69902"/>
                </a:cubicBezTo>
                <a:cubicBezTo>
                  <a:pt x="1263154" y="53400"/>
                  <a:pt x="1552424" y="-959"/>
                  <a:pt x="1613578" y="12"/>
                </a:cubicBezTo>
                <a:cubicBezTo>
                  <a:pt x="1674732" y="983"/>
                  <a:pt x="1617461" y="46606"/>
                  <a:pt x="1625226" y="75727"/>
                </a:cubicBezTo>
                <a:cubicBezTo>
                  <a:pt x="1632991" y="104848"/>
                  <a:pt x="1686380" y="150470"/>
                  <a:pt x="1660171" y="174738"/>
                </a:cubicBezTo>
                <a:cubicBezTo>
                  <a:pt x="1633962" y="199006"/>
                  <a:pt x="1433998" y="193182"/>
                  <a:pt x="1467973" y="221332"/>
                </a:cubicBezTo>
                <a:cubicBezTo>
                  <a:pt x="1501948" y="249482"/>
                  <a:pt x="1949440" y="264043"/>
                  <a:pt x="1887315" y="361113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48" name="フリーフォーム 2147">
            <a:extLst>
              <a:ext uri="{FF2B5EF4-FFF2-40B4-BE49-F238E27FC236}">
                <a16:creationId xmlns:a16="http://schemas.microsoft.com/office/drawing/2014/main" id="{CC852D40-A21B-9FCD-5A24-B08A66D6DA85}"/>
              </a:ext>
            </a:extLst>
          </p:cNvPr>
          <p:cNvSpPr/>
          <p:nvPr/>
        </p:nvSpPr>
        <p:spPr>
          <a:xfrm>
            <a:off x="4618557" y="9096331"/>
            <a:ext cx="1496439" cy="1672684"/>
          </a:xfrm>
          <a:custGeom>
            <a:avLst/>
            <a:gdLst>
              <a:gd name="connsiteX0" fmla="*/ 1479384 w 1496439"/>
              <a:gd name="connsiteY0" fmla="*/ 41845 h 1672684"/>
              <a:gd name="connsiteX1" fmla="*/ 1421142 w 1496439"/>
              <a:gd name="connsiteY1" fmla="*/ 111735 h 1672684"/>
              <a:gd name="connsiteX2" fmla="*/ 407731 w 1496439"/>
              <a:gd name="connsiteY2" fmla="*/ 1387236 h 1672684"/>
              <a:gd name="connsiteX3" fmla="*/ 570809 w 1496439"/>
              <a:gd name="connsiteY3" fmla="*/ 1224158 h 1672684"/>
              <a:gd name="connsiteX4" fmla="*/ 75751 w 1496439"/>
              <a:gd name="connsiteY4" fmla="*/ 1672622 h 1672684"/>
              <a:gd name="connsiteX5" fmla="*/ 308719 w 1496439"/>
              <a:gd name="connsiteY5" fmla="*/ 1259103 h 1672684"/>
              <a:gd name="connsiteX6" fmla="*/ 37 w 1496439"/>
              <a:gd name="connsiteY6" fmla="*/ 1561962 h 1672684"/>
              <a:gd name="connsiteX7" fmla="*/ 332016 w 1496439"/>
              <a:gd name="connsiteY7" fmla="*/ 589320 h 1672684"/>
              <a:gd name="connsiteX8" fmla="*/ 180587 w 1496439"/>
              <a:gd name="connsiteY8" fmla="*/ 909651 h 1672684"/>
              <a:gd name="connsiteX9" fmla="*/ 629051 w 1496439"/>
              <a:gd name="connsiteY9" fmla="*/ 228219 h 1672684"/>
              <a:gd name="connsiteX10" fmla="*/ 471797 w 1496439"/>
              <a:gd name="connsiteY10" fmla="*/ 309758 h 1672684"/>
              <a:gd name="connsiteX11" fmla="*/ 955206 w 1496439"/>
              <a:gd name="connsiteY11" fmla="*/ 1075 h 1672684"/>
              <a:gd name="connsiteX12" fmla="*/ 512567 w 1496439"/>
              <a:gd name="connsiteY12" fmla="*/ 204923 h 1672684"/>
              <a:gd name="connsiteX13" fmla="*/ 1228944 w 1496439"/>
              <a:gd name="connsiteY13" fmla="*/ 123384 h 1672684"/>
              <a:gd name="connsiteX14" fmla="*/ 850370 w 1496439"/>
              <a:gd name="connsiteY14" fmla="*/ 146680 h 1672684"/>
              <a:gd name="connsiteX15" fmla="*/ 1479384 w 1496439"/>
              <a:gd name="connsiteY15" fmla="*/ 41845 h 16726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496439" h="1672684">
                <a:moveTo>
                  <a:pt x="1479384" y="41845"/>
                </a:moveTo>
                <a:cubicBezTo>
                  <a:pt x="1539567" y="-35326"/>
                  <a:pt x="1421142" y="111735"/>
                  <a:pt x="1421142" y="111735"/>
                </a:cubicBezTo>
                <a:lnTo>
                  <a:pt x="407731" y="1387236"/>
                </a:lnTo>
                <a:cubicBezTo>
                  <a:pt x="266009" y="1572640"/>
                  <a:pt x="626139" y="1176594"/>
                  <a:pt x="570809" y="1224158"/>
                </a:cubicBezTo>
                <a:cubicBezTo>
                  <a:pt x="515479" y="1271722"/>
                  <a:pt x="119433" y="1666798"/>
                  <a:pt x="75751" y="1672622"/>
                </a:cubicBezTo>
                <a:cubicBezTo>
                  <a:pt x="32069" y="1678446"/>
                  <a:pt x="321338" y="1277546"/>
                  <a:pt x="308719" y="1259103"/>
                </a:cubicBezTo>
                <a:cubicBezTo>
                  <a:pt x="296100" y="1240660"/>
                  <a:pt x="-3846" y="1673592"/>
                  <a:pt x="37" y="1561962"/>
                </a:cubicBezTo>
                <a:cubicBezTo>
                  <a:pt x="3920" y="1450332"/>
                  <a:pt x="301924" y="698038"/>
                  <a:pt x="332016" y="589320"/>
                </a:cubicBezTo>
                <a:cubicBezTo>
                  <a:pt x="362108" y="480602"/>
                  <a:pt x="131081" y="969834"/>
                  <a:pt x="180587" y="909651"/>
                </a:cubicBezTo>
                <a:cubicBezTo>
                  <a:pt x="230093" y="849468"/>
                  <a:pt x="580516" y="328201"/>
                  <a:pt x="629051" y="228219"/>
                </a:cubicBezTo>
                <a:cubicBezTo>
                  <a:pt x="677586" y="128237"/>
                  <a:pt x="417438" y="347615"/>
                  <a:pt x="471797" y="309758"/>
                </a:cubicBezTo>
                <a:cubicBezTo>
                  <a:pt x="526156" y="271901"/>
                  <a:pt x="948411" y="18547"/>
                  <a:pt x="955206" y="1075"/>
                </a:cubicBezTo>
                <a:cubicBezTo>
                  <a:pt x="962001" y="-16397"/>
                  <a:pt x="466944" y="184538"/>
                  <a:pt x="512567" y="204923"/>
                </a:cubicBezTo>
                <a:cubicBezTo>
                  <a:pt x="558190" y="225308"/>
                  <a:pt x="1172644" y="133091"/>
                  <a:pt x="1228944" y="123384"/>
                </a:cubicBezTo>
                <a:cubicBezTo>
                  <a:pt x="1285244" y="113677"/>
                  <a:pt x="814454" y="164153"/>
                  <a:pt x="850370" y="146680"/>
                </a:cubicBezTo>
                <a:cubicBezTo>
                  <a:pt x="886286" y="129207"/>
                  <a:pt x="1165362" y="73877"/>
                  <a:pt x="1479384" y="41845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49" name="フリーフォーム 2148">
            <a:extLst>
              <a:ext uri="{FF2B5EF4-FFF2-40B4-BE49-F238E27FC236}">
                <a16:creationId xmlns:a16="http://schemas.microsoft.com/office/drawing/2014/main" id="{93EF5A8F-45AE-0048-3DAC-2C8AEEA7C982}"/>
              </a:ext>
            </a:extLst>
          </p:cNvPr>
          <p:cNvSpPr/>
          <p:nvPr/>
        </p:nvSpPr>
        <p:spPr>
          <a:xfrm>
            <a:off x="4789980" y="9760429"/>
            <a:ext cx="1868261" cy="1020978"/>
          </a:xfrm>
          <a:custGeom>
            <a:avLst/>
            <a:gdLst>
              <a:gd name="connsiteX0" fmla="*/ 1867085 w 1868261"/>
              <a:gd name="connsiteY0" fmla="*/ 937 h 1020978"/>
              <a:gd name="connsiteX1" fmla="*/ 667299 w 1868261"/>
              <a:gd name="connsiteY1" fmla="*/ 635775 h 1020978"/>
              <a:gd name="connsiteX2" fmla="*/ 906091 w 1868261"/>
              <a:gd name="connsiteY2" fmla="*/ 624126 h 1020978"/>
              <a:gd name="connsiteX3" fmla="*/ 3340 w 1868261"/>
              <a:gd name="connsiteY3" fmla="*/ 1020172 h 1020978"/>
              <a:gd name="connsiteX4" fmla="*/ 585760 w 1868261"/>
              <a:gd name="connsiteY4" fmla="*/ 728962 h 1020978"/>
              <a:gd name="connsiteX5" fmla="*/ 195538 w 1868261"/>
              <a:gd name="connsiteY5" fmla="*/ 798853 h 1020978"/>
              <a:gd name="connsiteX6" fmla="*/ 946861 w 1868261"/>
              <a:gd name="connsiteY6" fmla="*/ 379510 h 1020978"/>
              <a:gd name="connsiteX7" fmla="*/ 416858 w 1868261"/>
              <a:gd name="connsiteY7" fmla="*/ 490170 h 1020978"/>
              <a:gd name="connsiteX8" fmla="*/ 1867085 w 1868261"/>
              <a:gd name="connsiteY8" fmla="*/ 937 h 10209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868261" h="1020978">
                <a:moveTo>
                  <a:pt x="1867085" y="937"/>
                </a:moveTo>
                <a:cubicBezTo>
                  <a:pt x="1908825" y="25204"/>
                  <a:pt x="827465" y="531910"/>
                  <a:pt x="667299" y="635775"/>
                </a:cubicBezTo>
                <a:cubicBezTo>
                  <a:pt x="507133" y="739640"/>
                  <a:pt x="1016751" y="560060"/>
                  <a:pt x="906091" y="624126"/>
                </a:cubicBezTo>
                <a:cubicBezTo>
                  <a:pt x="795431" y="688192"/>
                  <a:pt x="56728" y="1002699"/>
                  <a:pt x="3340" y="1020172"/>
                </a:cubicBezTo>
                <a:cubicBezTo>
                  <a:pt x="-50048" y="1037645"/>
                  <a:pt x="553727" y="765849"/>
                  <a:pt x="585760" y="728962"/>
                </a:cubicBezTo>
                <a:cubicBezTo>
                  <a:pt x="617793" y="692076"/>
                  <a:pt x="135355" y="857095"/>
                  <a:pt x="195538" y="798853"/>
                </a:cubicBezTo>
                <a:cubicBezTo>
                  <a:pt x="255721" y="740611"/>
                  <a:pt x="909974" y="430957"/>
                  <a:pt x="946861" y="379510"/>
                </a:cubicBezTo>
                <a:cubicBezTo>
                  <a:pt x="983748" y="328063"/>
                  <a:pt x="266399" y="549383"/>
                  <a:pt x="416858" y="490170"/>
                </a:cubicBezTo>
                <a:cubicBezTo>
                  <a:pt x="567317" y="430957"/>
                  <a:pt x="1825345" y="-23330"/>
                  <a:pt x="1867085" y="937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50" name="フリーフォーム 2149">
            <a:extLst>
              <a:ext uri="{FF2B5EF4-FFF2-40B4-BE49-F238E27FC236}">
                <a16:creationId xmlns:a16="http://schemas.microsoft.com/office/drawing/2014/main" id="{87E80177-EAF6-8867-5E7F-0AF0D5B99A68}"/>
              </a:ext>
            </a:extLst>
          </p:cNvPr>
          <p:cNvSpPr/>
          <p:nvPr/>
        </p:nvSpPr>
        <p:spPr>
          <a:xfrm>
            <a:off x="5426449" y="8071597"/>
            <a:ext cx="565460" cy="509060"/>
          </a:xfrm>
          <a:custGeom>
            <a:avLst/>
            <a:gdLst>
              <a:gd name="connsiteX0" fmla="*/ 263798 w 565460"/>
              <a:gd name="connsiteY0" fmla="*/ 749 h 509060"/>
              <a:gd name="connsiteX1" fmla="*/ 537536 w 565460"/>
              <a:gd name="connsiteY1" fmla="*/ 489983 h 509060"/>
              <a:gd name="connsiteX2" fmla="*/ 514239 w 565460"/>
              <a:gd name="connsiteY2" fmla="*/ 390971 h 509060"/>
              <a:gd name="connsiteX3" fmla="*/ 164787 w 565460"/>
              <a:gd name="connsiteY3" fmla="*/ 216245 h 509060"/>
              <a:gd name="connsiteX4" fmla="*/ 1709 w 565460"/>
              <a:gd name="connsiteY4" fmla="*/ 373499 h 509060"/>
              <a:gd name="connsiteX5" fmla="*/ 263798 w 565460"/>
              <a:gd name="connsiteY5" fmla="*/ 749 h 5090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5460" h="509060">
                <a:moveTo>
                  <a:pt x="263798" y="749"/>
                </a:moveTo>
                <a:cubicBezTo>
                  <a:pt x="353102" y="20163"/>
                  <a:pt x="495796" y="424946"/>
                  <a:pt x="537536" y="489983"/>
                </a:cubicBezTo>
                <a:cubicBezTo>
                  <a:pt x="579276" y="555020"/>
                  <a:pt x="576364" y="436594"/>
                  <a:pt x="514239" y="390971"/>
                </a:cubicBezTo>
                <a:cubicBezTo>
                  <a:pt x="452114" y="345348"/>
                  <a:pt x="250209" y="219157"/>
                  <a:pt x="164787" y="216245"/>
                </a:cubicBezTo>
                <a:cubicBezTo>
                  <a:pt x="79365" y="213333"/>
                  <a:pt x="-13822" y="401649"/>
                  <a:pt x="1709" y="373499"/>
                </a:cubicBezTo>
                <a:cubicBezTo>
                  <a:pt x="17240" y="345349"/>
                  <a:pt x="174494" y="-18665"/>
                  <a:pt x="263798" y="74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51" name="フリーフォーム 2150">
            <a:extLst>
              <a:ext uri="{FF2B5EF4-FFF2-40B4-BE49-F238E27FC236}">
                <a16:creationId xmlns:a16="http://schemas.microsoft.com/office/drawing/2014/main" id="{CCF4FD72-CBEA-6991-F7E8-A5BA961D9841}"/>
              </a:ext>
            </a:extLst>
          </p:cNvPr>
          <p:cNvSpPr/>
          <p:nvPr/>
        </p:nvSpPr>
        <p:spPr>
          <a:xfrm>
            <a:off x="5665231" y="6240089"/>
            <a:ext cx="2300497" cy="3198443"/>
          </a:xfrm>
          <a:custGeom>
            <a:avLst/>
            <a:gdLst>
              <a:gd name="connsiteX0" fmla="*/ 64057 w 2300497"/>
              <a:gd name="connsiteY0" fmla="*/ 74986 h 3198443"/>
              <a:gd name="connsiteX1" fmla="*/ 64057 w 2300497"/>
              <a:gd name="connsiteY1" fmla="*/ 132136 h 3198443"/>
              <a:gd name="connsiteX2" fmla="*/ 949882 w 2300497"/>
              <a:gd name="connsiteY2" fmla="*/ 1039392 h 3198443"/>
              <a:gd name="connsiteX3" fmla="*/ 1249919 w 2300497"/>
              <a:gd name="connsiteY3" fmla="*/ 1289424 h 3198443"/>
              <a:gd name="connsiteX4" fmla="*/ 1257063 w 2300497"/>
              <a:gd name="connsiteY4" fmla="*/ 1475161 h 3198443"/>
              <a:gd name="connsiteX5" fmla="*/ 2185750 w 2300497"/>
              <a:gd name="connsiteY5" fmla="*/ 2718174 h 3198443"/>
              <a:gd name="connsiteX6" fmla="*/ 2200038 w 2300497"/>
              <a:gd name="connsiteY6" fmla="*/ 3196805 h 3198443"/>
              <a:gd name="connsiteX7" fmla="*/ 1407082 w 2300497"/>
              <a:gd name="connsiteY7" fmla="*/ 2582442 h 3198443"/>
              <a:gd name="connsiteX8" fmla="*/ 414100 w 2300497"/>
              <a:gd name="connsiteY8" fmla="*/ 953667 h 3198443"/>
              <a:gd name="connsiteX9" fmla="*/ 328375 w 2300497"/>
              <a:gd name="connsiteY9" fmla="*/ 746499 h 3198443"/>
              <a:gd name="connsiteX10" fmla="*/ 21194 w 2300497"/>
              <a:gd name="connsiteY10" fmla="*/ 46411 h 3198443"/>
              <a:gd name="connsiteX11" fmla="*/ 64057 w 2300497"/>
              <a:gd name="connsiteY11" fmla="*/ 74986 h 31984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300497" h="3198443">
                <a:moveTo>
                  <a:pt x="64057" y="74986"/>
                </a:moveTo>
                <a:cubicBezTo>
                  <a:pt x="71201" y="89274"/>
                  <a:pt x="-83580" y="-28598"/>
                  <a:pt x="64057" y="132136"/>
                </a:cubicBezTo>
                <a:cubicBezTo>
                  <a:pt x="211694" y="292870"/>
                  <a:pt x="752238" y="846511"/>
                  <a:pt x="949882" y="1039392"/>
                </a:cubicBezTo>
                <a:cubicBezTo>
                  <a:pt x="1147526" y="1232273"/>
                  <a:pt x="1198722" y="1216796"/>
                  <a:pt x="1249919" y="1289424"/>
                </a:cubicBezTo>
                <a:cubicBezTo>
                  <a:pt x="1301116" y="1362052"/>
                  <a:pt x="1101091" y="1237036"/>
                  <a:pt x="1257063" y="1475161"/>
                </a:cubicBezTo>
                <a:cubicBezTo>
                  <a:pt x="1413035" y="1713286"/>
                  <a:pt x="2028588" y="2431233"/>
                  <a:pt x="2185750" y="2718174"/>
                </a:cubicBezTo>
                <a:cubicBezTo>
                  <a:pt x="2342913" y="3005115"/>
                  <a:pt x="2329816" y="3219427"/>
                  <a:pt x="2200038" y="3196805"/>
                </a:cubicBezTo>
                <a:cubicBezTo>
                  <a:pt x="2070260" y="3174183"/>
                  <a:pt x="1704738" y="2956298"/>
                  <a:pt x="1407082" y="2582442"/>
                </a:cubicBezTo>
                <a:cubicBezTo>
                  <a:pt x="1109426" y="2208586"/>
                  <a:pt x="593885" y="1259658"/>
                  <a:pt x="414100" y="953667"/>
                </a:cubicBezTo>
                <a:cubicBezTo>
                  <a:pt x="234315" y="647676"/>
                  <a:pt x="393859" y="897708"/>
                  <a:pt x="328375" y="746499"/>
                </a:cubicBezTo>
                <a:cubicBezTo>
                  <a:pt x="262891" y="595290"/>
                  <a:pt x="66438" y="159520"/>
                  <a:pt x="21194" y="46411"/>
                </a:cubicBezTo>
                <a:cubicBezTo>
                  <a:pt x="-24050" y="-66698"/>
                  <a:pt x="56913" y="60698"/>
                  <a:pt x="64057" y="74986"/>
                </a:cubicBezTo>
                <a:close/>
              </a:path>
            </a:pathLst>
          </a:custGeom>
          <a:solidFill>
            <a:schemeClr val="accent5">
              <a:lumMod val="75000"/>
              <a:alpha val="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52" name="フリーフォーム 2151">
            <a:extLst>
              <a:ext uri="{FF2B5EF4-FFF2-40B4-BE49-F238E27FC236}">
                <a16:creationId xmlns:a16="http://schemas.microsoft.com/office/drawing/2014/main" id="{DEF5B294-F88D-DE71-847A-889BBBB29EC9}"/>
              </a:ext>
            </a:extLst>
          </p:cNvPr>
          <p:cNvSpPr/>
          <p:nvPr/>
        </p:nvSpPr>
        <p:spPr>
          <a:xfrm>
            <a:off x="5895245" y="6381397"/>
            <a:ext cx="938036" cy="960071"/>
          </a:xfrm>
          <a:custGeom>
            <a:avLst/>
            <a:gdLst>
              <a:gd name="connsiteX0" fmla="*/ 730 w 938036"/>
              <a:gd name="connsiteY0" fmla="*/ 108303 h 960071"/>
              <a:gd name="connsiteX1" fmla="*/ 508730 w 938036"/>
              <a:gd name="connsiteY1" fmla="*/ 19403 h 960071"/>
              <a:gd name="connsiteX2" fmla="*/ 635730 w 938036"/>
              <a:gd name="connsiteY2" fmla="*/ 235303 h 960071"/>
              <a:gd name="connsiteX3" fmla="*/ 556355 w 938036"/>
              <a:gd name="connsiteY3" fmla="*/ 25753 h 960071"/>
              <a:gd name="connsiteX4" fmla="*/ 937355 w 938036"/>
              <a:gd name="connsiteY4" fmla="*/ 946503 h 960071"/>
              <a:gd name="connsiteX5" fmla="*/ 632555 w 938036"/>
              <a:gd name="connsiteY5" fmla="*/ 543278 h 960071"/>
              <a:gd name="connsiteX6" fmla="*/ 730 w 938036"/>
              <a:gd name="connsiteY6" fmla="*/ 108303 h 9600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38036" h="960071">
                <a:moveTo>
                  <a:pt x="730" y="108303"/>
                </a:moveTo>
                <a:cubicBezTo>
                  <a:pt x="-19908" y="20990"/>
                  <a:pt x="402897" y="-1764"/>
                  <a:pt x="508730" y="19403"/>
                </a:cubicBezTo>
                <a:cubicBezTo>
                  <a:pt x="614563" y="40570"/>
                  <a:pt x="627793" y="234245"/>
                  <a:pt x="635730" y="235303"/>
                </a:cubicBezTo>
                <a:cubicBezTo>
                  <a:pt x="643667" y="236361"/>
                  <a:pt x="506084" y="-92780"/>
                  <a:pt x="556355" y="25753"/>
                </a:cubicBezTo>
                <a:cubicBezTo>
                  <a:pt x="606626" y="144286"/>
                  <a:pt x="924655" y="860249"/>
                  <a:pt x="937355" y="946503"/>
                </a:cubicBezTo>
                <a:cubicBezTo>
                  <a:pt x="950055" y="1032757"/>
                  <a:pt x="782838" y="685095"/>
                  <a:pt x="632555" y="543278"/>
                </a:cubicBezTo>
                <a:cubicBezTo>
                  <a:pt x="482272" y="401461"/>
                  <a:pt x="21368" y="195616"/>
                  <a:pt x="730" y="108303"/>
                </a:cubicBezTo>
                <a:close/>
              </a:path>
            </a:pathLst>
          </a:custGeom>
          <a:solidFill>
            <a:schemeClr val="accent1">
              <a:alpha val="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54" name="フリーフォーム 2153">
            <a:extLst>
              <a:ext uri="{FF2B5EF4-FFF2-40B4-BE49-F238E27FC236}">
                <a16:creationId xmlns:a16="http://schemas.microsoft.com/office/drawing/2014/main" id="{5D496B3F-1879-627E-C2D1-1E97DC962BD4}"/>
              </a:ext>
            </a:extLst>
          </p:cNvPr>
          <p:cNvSpPr/>
          <p:nvPr/>
        </p:nvSpPr>
        <p:spPr>
          <a:xfrm>
            <a:off x="7365553" y="7923611"/>
            <a:ext cx="465913" cy="518423"/>
          </a:xfrm>
          <a:custGeom>
            <a:avLst/>
            <a:gdLst>
              <a:gd name="connsiteX0" fmla="*/ 73 w 465913"/>
              <a:gd name="connsiteY0" fmla="*/ 68 h 518423"/>
              <a:gd name="connsiteX1" fmla="*/ 312718 w 465913"/>
              <a:gd name="connsiteY1" fmla="*/ 342968 h 518423"/>
              <a:gd name="connsiteX2" fmla="*/ 463997 w 465913"/>
              <a:gd name="connsiteY2" fmla="*/ 517780 h 518423"/>
              <a:gd name="connsiteX3" fmla="*/ 215226 w 465913"/>
              <a:gd name="connsiteY3" fmla="*/ 285818 h 518423"/>
              <a:gd name="connsiteX4" fmla="*/ 282462 w 465913"/>
              <a:gd name="connsiteY4" fmla="*/ 312713 h 518423"/>
              <a:gd name="connsiteX5" fmla="*/ 73 w 465913"/>
              <a:gd name="connsiteY5" fmla="*/ 68 h 5184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5913" h="518423">
                <a:moveTo>
                  <a:pt x="73" y="68"/>
                </a:moveTo>
                <a:cubicBezTo>
                  <a:pt x="5116" y="5110"/>
                  <a:pt x="235397" y="256683"/>
                  <a:pt x="312718" y="342968"/>
                </a:cubicBezTo>
                <a:cubicBezTo>
                  <a:pt x="390039" y="429253"/>
                  <a:pt x="480246" y="527305"/>
                  <a:pt x="463997" y="517780"/>
                </a:cubicBezTo>
                <a:cubicBezTo>
                  <a:pt x="447748" y="508255"/>
                  <a:pt x="245482" y="319996"/>
                  <a:pt x="215226" y="285818"/>
                </a:cubicBezTo>
                <a:cubicBezTo>
                  <a:pt x="184970" y="251640"/>
                  <a:pt x="312718" y="355855"/>
                  <a:pt x="282462" y="312713"/>
                </a:cubicBezTo>
                <a:cubicBezTo>
                  <a:pt x="252206" y="269571"/>
                  <a:pt x="-4970" y="-4974"/>
                  <a:pt x="73" y="68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55" name="フリーフォーム 2154">
            <a:extLst>
              <a:ext uri="{FF2B5EF4-FFF2-40B4-BE49-F238E27FC236}">
                <a16:creationId xmlns:a16="http://schemas.microsoft.com/office/drawing/2014/main" id="{CE11D1E0-C875-F36B-CB8F-23FC782B8DC0}"/>
              </a:ext>
            </a:extLst>
          </p:cNvPr>
          <p:cNvSpPr/>
          <p:nvPr/>
        </p:nvSpPr>
        <p:spPr>
          <a:xfrm>
            <a:off x="7320727" y="7868706"/>
            <a:ext cx="304111" cy="386862"/>
          </a:xfrm>
          <a:custGeom>
            <a:avLst/>
            <a:gdLst>
              <a:gd name="connsiteX0" fmla="*/ 1197 w 304111"/>
              <a:gd name="connsiteY0" fmla="*/ 1185 h 386862"/>
              <a:gd name="connsiteX1" fmla="*/ 303755 w 304111"/>
              <a:gd name="connsiteY1" fmla="*/ 384426 h 386862"/>
              <a:gd name="connsiteX2" fmla="*/ 65070 w 304111"/>
              <a:gd name="connsiteY2" fmla="*/ 169273 h 386862"/>
              <a:gd name="connsiteX3" fmla="*/ 192817 w 304111"/>
              <a:gd name="connsiteY3" fmla="*/ 260041 h 386862"/>
              <a:gd name="connsiteX4" fmla="*/ 1197 w 304111"/>
              <a:gd name="connsiteY4" fmla="*/ 1185 h 3868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04111" h="386862">
                <a:moveTo>
                  <a:pt x="1197" y="1185"/>
                </a:moveTo>
                <a:cubicBezTo>
                  <a:pt x="19687" y="21916"/>
                  <a:pt x="293110" y="356411"/>
                  <a:pt x="303755" y="384426"/>
                </a:cubicBezTo>
                <a:cubicBezTo>
                  <a:pt x="314400" y="412441"/>
                  <a:pt x="83560" y="190004"/>
                  <a:pt x="65070" y="169273"/>
                </a:cubicBezTo>
                <a:cubicBezTo>
                  <a:pt x="46580" y="148542"/>
                  <a:pt x="201221" y="281892"/>
                  <a:pt x="192817" y="260041"/>
                </a:cubicBezTo>
                <a:cubicBezTo>
                  <a:pt x="184413" y="238190"/>
                  <a:pt x="-17293" y="-19546"/>
                  <a:pt x="1197" y="1185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56" name="フリーフォーム 2155">
            <a:extLst>
              <a:ext uri="{FF2B5EF4-FFF2-40B4-BE49-F238E27FC236}">
                <a16:creationId xmlns:a16="http://schemas.microsoft.com/office/drawing/2014/main" id="{361AF4AE-7009-0FCF-C238-D5AE92D8AB70}"/>
              </a:ext>
            </a:extLst>
          </p:cNvPr>
          <p:cNvSpPr/>
          <p:nvPr/>
        </p:nvSpPr>
        <p:spPr>
          <a:xfrm>
            <a:off x="7093319" y="7617742"/>
            <a:ext cx="299230" cy="198373"/>
          </a:xfrm>
          <a:custGeom>
            <a:avLst/>
            <a:gdLst>
              <a:gd name="connsiteX0" fmla="*/ 5 w 299230"/>
              <a:gd name="connsiteY0" fmla="*/ 17 h 198373"/>
              <a:gd name="connsiteX1" fmla="*/ 218519 w 299230"/>
              <a:gd name="connsiteY1" fmla="*/ 84061 h 198373"/>
              <a:gd name="connsiteX2" fmla="*/ 299202 w 299230"/>
              <a:gd name="connsiteY2" fmla="*/ 198361 h 198373"/>
              <a:gd name="connsiteX3" fmla="*/ 211796 w 299230"/>
              <a:gd name="connsiteY3" fmla="*/ 90784 h 198373"/>
              <a:gd name="connsiteX4" fmla="*/ 5 w 299230"/>
              <a:gd name="connsiteY4" fmla="*/ 17 h 1983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99230" h="198373">
                <a:moveTo>
                  <a:pt x="5" y="17"/>
                </a:moveTo>
                <a:cubicBezTo>
                  <a:pt x="1125" y="-1103"/>
                  <a:pt x="168653" y="51004"/>
                  <a:pt x="218519" y="84061"/>
                </a:cubicBezTo>
                <a:cubicBezTo>
                  <a:pt x="268385" y="117118"/>
                  <a:pt x="300322" y="197241"/>
                  <a:pt x="299202" y="198361"/>
                </a:cubicBezTo>
                <a:cubicBezTo>
                  <a:pt x="298082" y="199481"/>
                  <a:pt x="265024" y="125522"/>
                  <a:pt x="211796" y="90784"/>
                </a:cubicBezTo>
                <a:cubicBezTo>
                  <a:pt x="158568" y="56046"/>
                  <a:pt x="-1115" y="1137"/>
                  <a:pt x="5" y="17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58" name="フリーフォーム 2157">
            <a:extLst>
              <a:ext uri="{FF2B5EF4-FFF2-40B4-BE49-F238E27FC236}">
                <a16:creationId xmlns:a16="http://schemas.microsoft.com/office/drawing/2014/main" id="{280DE9DD-0763-D2DE-102B-D5AEB19848C8}"/>
              </a:ext>
            </a:extLst>
          </p:cNvPr>
          <p:cNvSpPr/>
          <p:nvPr/>
        </p:nvSpPr>
        <p:spPr>
          <a:xfrm>
            <a:off x="5378497" y="5257234"/>
            <a:ext cx="546067" cy="1362379"/>
          </a:xfrm>
          <a:custGeom>
            <a:avLst/>
            <a:gdLst>
              <a:gd name="connsiteX0" fmla="*/ 289438 w 546067"/>
              <a:gd name="connsiteY0" fmla="*/ 185463 h 1362379"/>
              <a:gd name="connsiteX1" fmla="*/ 279353 w 546067"/>
              <a:gd name="connsiteY1" fmla="*/ 740154 h 1362379"/>
              <a:gd name="connsiteX2" fmla="*/ 279353 w 546067"/>
              <a:gd name="connsiteY2" fmla="*/ 656110 h 1362379"/>
              <a:gd name="connsiteX3" fmla="*/ 390291 w 546067"/>
              <a:gd name="connsiteY3" fmla="*/ 965392 h 1362379"/>
              <a:gd name="connsiteX4" fmla="*/ 353312 w 546067"/>
              <a:gd name="connsiteY4" fmla="*/ 854454 h 1362379"/>
              <a:gd name="connsiteX5" fmla="*/ 544932 w 546067"/>
              <a:gd name="connsiteY5" fmla="*/ 1264590 h 1362379"/>
              <a:gd name="connsiteX6" fmla="*/ 423909 w 546067"/>
              <a:gd name="connsiteY6" fmla="*/ 1267951 h 1362379"/>
              <a:gd name="connsiteX7" fmla="*/ 242374 w 546067"/>
              <a:gd name="connsiteY7" fmla="*/ 1348634 h 1362379"/>
              <a:gd name="connsiteX8" fmla="*/ 7050 w 546067"/>
              <a:gd name="connsiteY8" fmla="*/ 945222 h 1362379"/>
              <a:gd name="connsiteX9" fmla="*/ 64200 w 546067"/>
              <a:gd name="connsiteY9" fmla="*/ 1066245 h 1362379"/>
              <a:gd name="connsiteX10" fmla="*/ 91094 w 546067"/>
              <a:gd name="connsiteY10" fmla="*/ 128313 h 1362379"/>
              <a:gd name="connsiteX11" fmla="*/ 117988 w 546067"/>
              <a:gd name="connsiteY11" fmla="*/ 498107 h 1362379"/>
              <a:gd name="connsiteX12" fmla="*/ 185224 w 546067"/>
              <a:gd name="connsiteY12" fmla="*/ 566 h 1362379"/>
              <a:gd name="connsiteX13" fmla="*/ 154968 w 546067"/>
              <a:gd name="connsiteY13" fmla="*/ 615769 h 1362379"/>
              <a:gd name="connsiteX14" fmla="*/ 289438 w 546067"/>
              <a:gd name="connsiteY14" fmla="*/ 185463 h 13623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546067" h="1362379">
                <a:moveTo>
                  <a:pt x="289438" y="185463"/>
                </a:moveTo>
                <a:cubicBezTo>
                  <a:pt x="310169" y="206194"/>
                  <a:pt x="281034" y="661713"/>
                  <a:pt x="279353" y="740154"/>
                </a:cubicBezTo>
                <a:cubicBezTo>
                  <a:pt x="277672" y="818595"/>
                  <a:pt x="260863" y="618570"/>
                  <a:pt x="279353" y="656110"/>
                </a:cubicBezTo>
                <a:cubicBezTo>
                  <a:pt x="297843" y="693650"/>
                  <a:pt x="377965" y="932335"/>
                  <a:pt x="390291" y="965392"/>
                </a:cubicBezTo>
                <a:cubicBezTo>
                  <a:pt x="402617" y="998449"/>
                  <a:pt x="327539" y="804588"/>
                  <a:pt x="353312" y="854454"/>
                </a:cubicBezTo>
                <a:cubicBezTo>
                  <a:pt x="379085" y="904320"/>
                  <a:pt x="533166" y="1195674"/>
                  <a:pt x="544932" y="1264590"/>
                </a:cubicBezTo>
                <a:cubicBezTo>
                  <a:pt x="556698" y="1333506"/>
                  <a:pt x="474335" y="1253944"/>
                  <a:pt x="423909" y="1267951"/>
                </a:cubicBezTo>
                <a:cubicBezTo>
                  <a:pt x="373483" y="1281958"/>
                  <a:pt x="311850" y="1402422"/>
                  <a:pt x="242374" y="1348634"/>
                </a:cubicBezTo>
                <a:cubicBezTo>
                  <a:pt x="172898" y="1294846"/>
                  <a:pt x="36746" y="992287"/>
                  <a:pt x="7050" y="945222"/>
                </a:cubicBezTo>
                <a:cubicBezTo>
                  <a:pt x="-22646" y="898157"/>
                  <a:pt x="50193" y="1202396"/>
                  <a:pt x="64200" y="1066245"/>
                </a:cubicBezTo>
                <a:cubicBezTo>
                  <a:pt x="78207" y="930094"/>
                  <a:pt x="82129" y="223003"/>
                  <a:pt x="91094" y="128313"/>
                </a:cubicBezTo>
                <a:cubicBezTo>
                  <a:pt x="100059" y="33623"/>
                  <a:pt x="102300" y="519398"/>
                  <a:pt x="117988" y="498107"/>
                </a:cubicBezTo>
                <a:cubicBezTo>
                  <a:pt x="133676" y="476816"/>
                  <a:pt x="179061" y="-19044"/>
                  <a:pt x="185224" y="566"/>
                </a:cubicBezTo>
                <a:cubicBezTo>
                  <a:pt x="191387" y="20176"/>
                  <a:pt x="139840" y="581591"/>
                  <a:pt x="154968" y="615769"/>
                </a:cubicBezTo>
                <a:cubicBezTo>
                  <a:pt x="170096" y="649947"/>
                  <a:pt x="268707" y="164732"/>
                  <a:pt x="289438" y="185463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59" name="フリーフォーム 2158">
            <a:extLst>
              <a:ext uri="{FF2B5EF4-FFF2-40B4-BE49-F238E27FC236}">
                <a16:creationId xmlns:a16="http://schemas.microsoft.com/office/drawing/2014/main" id="{EC7A688B-F991-CE95-0702-52CA36F2ECCA}"/>
              </a:ext>
            </a:extLst>
          </p:cNvPr>
          <p:cNvSpPr/>
          <p:nvPr/>
        </p:nvSpPr>
        <p:spPr>
          <a:xfrm>
            <a:off x="5443713" y="4212930"/>
            <a:ext cx="530108" cy="1559466"/>
          </a:xfrm>
          <a:custGeom>
            <a:avLst/>
            <a:gdLst>
              <a:gd name="connsiteX0" fmla="*/ 188737 w 530108"/>
              <a:gd name="connsiteY0" fmla="*/ 295 h 1559466"/>
              <a:gd name="connsiteX1" fmla="*/ 522112 w 530108"/>
              <a:gd name="connsiteY1" fmla="*/ 790870 h 1559466"/>
              <a:gd name="connsiteX2" fmla="*/ 414162 w 530108"/>
              <a:gd name="connsiteY2" fmla="*/ 603545 h 1559466"/>
              <a:gd name="connsiteX3" fmla="*/ 277637 w 530108"/>
              <a:gd name="connsiteY3" fmla="*/ 1076620 h 1559466"/>
              <a:gd name="connsiteX4" fmla="*/ 185562 w 530108"/>
              <a:gd name="connsiteY4" fmla="*/ 1454445 h 1559466"/>
              <a:gd name="connsiteX5" fmla="*/ 115712 w 530108"/>
              <a:gd name="connsiteY5" fmla="*/ 1209970 h 1559466"/>
              <a:gd name="connsiteX6" fmla="*/ 7762 w 530108"/>
              <a:gd name="connsiteY6" fmla="*/ 1540170 h 1559466"/>
              <a:gd name="connsiteX7" fmla="*/ 10937 w 530108"/>
              <a:gd name="connsiteY7" fmla="*/ 524170 h 1559466"/>
              <a:gd name="connsiteX8" fmla="*/ 10937 w 530108"/>
              <a:gd name="connsiteY8" fmla="*/ 695620 h 1559466"/>
              <a:gd name="connsiteX9" fmla="*/ 188737 w 530108"/>
              <a:gd name="connsiteY9" fmla="*/ 295 h 15594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530108" h="1559466">
                <a:moveTo>
                  <a:pt x="188737" y="295"/>
                </a:moveTo>
                <a:cubicBezTo>
                  <a:pt x="273933" y="16170"/>
                  <a:pt x="484541" y="690328"/>
                  <a:pt x="522112" y="790870"/>
                </a:cubicBezTo>
                <a:cubicBezTo>
                  <a:pt x="559683" y="891412"/>
                  <a:pt x="454908" y="555920"/>
                  <a:pt x="414162" y="603545"/>
                </a:cubicBezTo>
                <a:cubicBezTo>
                  <a:pt x="373416" y="651170"/>
                  <a:pt x="315737" y="934803"/>
                  <a:pt x="277637" y="1076620"/>
                </a:cubicBezTo>
                <a:cubicBezTo>
                  <a:pt x="239537" y="1218437"/>
                  <a:pt x="212549" y="1432220"/>
                  <a:pt x="185562" y="1454445"/>
                </a:cubicBezTo>
                <a:cubicBezTo>
                  <a:pt x="158575" y="1476670"/>
                  <a:pt x="145345" y="1195682"/>
                  <a:pt x="115712" y="1209970"/>
                </a:cubicBezTo>
                <a:cubicBezTo>
                  <a:pt x="86079" y="1224258"/>
                  <a:pt x="25224" y="1654470"/>
                  <a:pt x="7762" y="1540170"/>
                </a:cubicBezTo>
                <a:cubicBezTo>
                  <a:pt x="-9700" y="1425870"/>
                  <a:pt x="10408" y="664928"/>
                  <a:pt x="10937" y="524170"/>
                </a:cubicBezTo>
                <a:cubicBezTo>
                  <a:pt x="11466" y="383412"/>
                  <a:pt x="-13934" y="777641"/>
                  <a:pt x="10937" y="695620"/>
                </a:cubicBezTo>
                <a:cubicBezTo>
                  <a:pt x="35808" y="613599"/>
                  <a:pt x="103541" y="-15580"/>
                  <a:pt x="188737" y="295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60" name="フリーフォーム 2159">
            <a:extLst>
              <a:ext uri="{FF2B5EF4-FFF2-40B4-BE49-F238E27FC236}">
                <a16:creationId xmlns:a16="http://schemas.microsoft.com/office/drawing/2014/main" id="{BD175FA0-2BFB-C337-D2EA-07F95E022B1D}"/>
              </a:ext>
            </a:extLst>
          </p:cNvPr>
          <p:cNvSpPr/>
          <p:nvPr/>
        </p:nvSpPr>
        <p:spPr>
          <a:xfrm>
            <a:off x="5388568" y="4017139"/>
            <a:ext cx="552517" cy="839791"/>
          </a:xfrm>
          <a:custGeom>
            <a:avLst/>
            <a:gdLst>
              <a:gd name="connsiteX0" fmla="*/ 341 w 552517"/>
              <a:gd name="connsiteY0" fmla="*/ 170 h 839791"/>
              <a:gd name="connsiteX1" fmla="*/ 326432 w 552517"/>
              <a:gd name="connsiteY1" fmla="*/ 322899 h 839791"/>
              <a:gd name="connsiteX2" fmla="*/ 477711 w 552517"/>
              <a:gd name="connsiteY2" fmla="*/ 622096 h 839791"/>
              <a:gd name="connsiteX3" fmla="*/ 548308 w 552517"/>
              <a:gd name="connsiteY3" fmla="*/ 833887 h 839791"/>
              <a:gd name="connsiteX4" fmla="*/ 360050 w 552517"/>
              <a:gd name="connsiteY4" fmla="*/ 386773 h 839791"/>
              <a:gd name="connsiteX5" fmla="*/ 265920 w 552517"/>
              <a:gd name="connsiteY5" fmla="*/ 279196 h 839791"/>
              <a:gd name="connsiteX6" fmla="*/ 341 w 552517"/>
              <a:gd name="connsiteY6" fmla="*/ 170 h 8397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52517" h="839791">
                <a:moveTo>
                  <a:pt x="341" y="170"/>
                </a:moveTo>
                <a:cubicBezTo>
                  <a:pt x="10426" y="7454"/>
                  <a:pt x="246870" y="219245"/>
                  <a:pt x="326432" y="322899"/>
                </a:cubicBezTo>
                <a:cubicBezTo>
                  <a:pt x="405994" y="426553"/>
                  <a:pt x="440732" y="536931"/>
                  <a:pt x="477711" y="622096"/>
                </a:cubicBezTo>
                <a:cubicBezTo>
                  <a:pt x="514690" y="707261"/>
                  <a:pt x="567918" y="873107"/>
                  <a:pt x="548308" y="833887"/>
                </a:cubicBezTo>
                <a:cubicBezTo>
                  <a:pt x="528698" y="794667"/>
                  <a:pt x="407115" y="479222"/>
                  <a:pt x="360050" y="386773"/>
                </a:cubicBezTo>
                <a:cubicBezTo>
                  <a:pt x="312985" y="294325"/>
                  <a:pt x="325311" y="337467"/>
                  <a:pt x="265920" y="279196"/>
                </a:cubicBezTo>
                <a:cubicBezTo>
                  <a:pt x="206529" y="220925"/>
                  <a:pt x="-9744" y="-7114"/>
                  <a:pt x="341" y="17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61" name="フリーフォーム 2160">
            <a:extLst>
              <a:ext uri="{FF2B5EF4-FFF2-40B4-BE49-F238E27FC236}">
                <a16:creationId xmlns:a16="http://schemas.microsoft.com/office/drawing/2014/main" id="{06E4998D-09CB-EAB6-5146-C943F52946DA}"/>
              </a:ext>
            </a:extLst>
          </p:cNvPr>
          <p:cNvSpPr/>
          <p:nvPr/>
        </p:nvSpPr>
        <p:spPr>
          <a:xfrm>
            <a:off x="4655563" y="9260943"/>
            <a:ext cx="564839" cy="577330"/>
          </a:xfrm>
          <a:custGeom>
            <a:avLst/>
            <a:gdLst>
              <a:gd name="connsiteX0" fmla="*/ 561738 w 564839"/>
              <a:gd name="connsiteY0" fmla="*/ 4490 h 577330"/>
              <a:gd name="connsiteX1" fmla="*/ 10409 w 564839"/>
              <a:gd name="connsiteY1" fmla="*/ 569267 h 577330"/>
              <a:gd name="connsiteX2" fmla="*/ 225562 w 564839"/>
              <a:gd name="connsiteY2" fmla="*/ 317134 h 577330"/>
              <a:gd name="connsiteX3" fmla="*/ 561738 w 564839"/>
              <a:gd name="connsiteY3" fmla="*/ 4490 h 5773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64839" h="577330">
                <a:moveTo>
                  <a:pt x="561738" y="4490"/>
                </a:moveTo>
                <a:cubicBezTo>
                  <a:pt x="525879" y="46512"/>
                  <a:pt x="66438" y="517160"/>
                  <a:pt x="10409" y="569267"/>
                </a:cubicBezTo>
                <a:cubicBezTo>
                  <a:pt x="-45620" y="621374"/>
                  <a:pt x="138717" y="407341"/>
                  <a:pt x="225562" y="317134"/>
                </a:cubicBezTo>
                <a:cubicBezTo>
                  <a:pt x="312407" y="226927"/>
                  <a:pt x="597597" y="-37532"/>
                  <a:pt x="561738" y="449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63" name="フリーフォーム 2162">
            <a:extLst>
              <a:ext uri="{FF2B5EF4-FFF2-40B4-BE49-F238E27FC236}">
                <a16:creationId xmlns:a16="http://schemas.microsoft.com/office/drawing/2014/main" id="{ABCD3607-F511-B5D8-D00B-6C2C90D653A0}"/>
              </a:ext>
            </a:extLst>
          </p:cNvPr>
          <p:cNvSpPr/>
          <p:nvPr/>
        </p:nvSpPr>
        <p:spPr>
          <a:xfrm>
            <a:off x="2674679" y="7708826"/>
            <a:ext cx="2883817" cy="1430780"/>
          </a:xfrm>
          <a:custGeom>
            <a:avLst/>
            <a:gdLst>
              <a:gd name="connsiteX0" fmla="*/ 1568709 w 2883817"/>
              <a:gd name="connsiteY0" fmla="*/ 13568 h 1430780"/>
              <a:gd name="connsiteX1" fmla="*/ 711459 w 2883817"/>
              <a:gd name="connsiteY1" fmla="*/ 842243 h 1430780"/>
              <a:gd name="connsiteX2" fmla="*/ 1040071 w 2883817"/>
              <a:gd name="connsiteY2" fmla="*/ 806524 h 1430780"/>
              <a:gd name="connsiteX3" fmla="*/ 668596 w 2883817"/>
              <a:gd name="connsiteY3" fmla="*/ 1092274 h 1430780"/>
              <a:gd name="connsiteX4" fmla="*/ 1661577 w 2883817"/>
              <a:gd name="connsiteY4" fmla="*/ 720799 h 1430780"/>
              <a:gd name="connsiteX5" fmla="*/ 1597284 w 2883817"/>
              <a:gd name="connsiteY5" fmla="*/ 813668 h 1430780"/>
              <a:gd name="connsiteX6" fmla="*/ 2290227 w 2883817"/>
              <a:gd name="connsiteY6" fmla="*/ 706512 h 1430780"/>
              <a:gd name="connsiteX7" fmla="*/ 2876015 w 2883817"/>
              <a:gd name="connsiteY7" fmla="*/ 399330 h 1430780"/>
              <a:gd name="connsiteX8" fmla="*/ 2597409 w 2883817"/>
              <a:gd name="connsiteY8" fmla="*/ 599355 h 1430780"/>
              <a:gd name="connsiteX9" fmla="*/ 2175927 w 2883817"/>
              <a:gd name="connsiteY9" fmla="*/ 1292299 h 1430780"/>
              <a:gd name="connsiteX10" fmla="*/ 1382971 w 2883817"/>
              <a:gd name="connsiteY10" fmla="*/ 1356593 h 1430780"/>
              <a:gd name="connsiteX11" fmla="*/ 718602 w 2883817"/>
              <a:gd name="connsiteY11" fmla="*/ 1349449 h 1430780"/>
              <a:gd name="connsiteX12" fmla="*/ 947202 w 2883817"/>
              <a:gd name="connsiteY12" fmla="*/ 1428030 h 1430780"/>
              <a:gd name="connsiteX13" fmla="*/ 61377 w 2883817"/>
              <a:gd name="connsiteY13" fmla="*/ 1235149 h 1430780"/>
              <a:gd name="connsiteX14" fmla="*/ 318552 w 2883817"/>
              <a:gd name="connsiteY14" fmla="*/ 1270868 h 1430780"/>
              <a:gd name="connsiteX15" fmla="*/ 4227 w 2883817"/>
              <a:gd name="connsiteY15" fmla="*/ 1142280 h 1430780"/>
              <a:gd name="connsiteX16" fmla="*/ 597159 w 2883817"/>
              <a:gd name="connsiteY16" fmla="*/ 506487 h 1430780"/>
              <a:gd name="connsiteX17" fmla="*/ 275690 w 2883817"/>
              <a:gd name="connsiteY17" fmla="*/ 777949 h 1430780"/>
              <a:gd name="connsiteX18" fmla="*/ 1118652 w 2883817"/>
              <a:gd name="connsiteY18" fmla="*/ 127868 h 1430780"/>
              <a:gd name="connsiteX19" fmla="*/ 668596 w 2883817"/>
              <a:gd name="connsiteY19" fmla="*/ 313605 h 1430780"/>
              <a:gd name="connsiteX20" fmla="*/ 1568709 w 2883817"/>
              <a:gd name="connsiteY20" fmla="*/ 13568 h 14307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2883817" h="1430780">
                <a:moveTo>
                  <a:pt x="1568709" y="13568"/>
                </a:moveTo>
                <a:cubicBezTo>
                  <a:pt x="1575853" y="101674"/>
                  <a:pt x="799565" y="710084"/>
                  <a:pt x="711459" y="842243"/>
                </a:cubicBezTo>
                <a:cubicBezTo>
                  <a:pt x="623353" y="974402"/>
                  <a:pt x="1047215" y="764852"/>
                  <a:pt x="1040071" y="806524"/>
                </a:cubicBezTo>
                <a:cubicBezTo>
                  <a:pt x="1032927" y="848196"/>
                  <a:pt x="565012" y="1106562"/>
                  <a:pt x="668596" y="1092274"/>
                </a:cubicBezTo>
                <a:cubicBezTo>
                  <a:pt x="772180" y="1077986"/>
                  <a:pt x="1506796" y="767233"/>
                  <a:pt x="1661577" y="720799"/>
                </a:cubicBezTo>
                <a:cubicBezTo>
                  <a:pt x="1816358" y="674365"/>
                  <a:pt x="1492509" y="816049"/>
                  <a:pt x="1597284" y="813668"/>
                </a:cubicBezTo>
                <a:cubicBezTo>
                  <a:pt x="1702059" y="811287"/>
                  <a:pt x="2077105" y="775568"/>
                  <a:pt x="2290227" y="706512"/>
                </a:cubicBezTo>
                <a:cubicBezTo>
                  <a:pt x="2503349" y="637456"/>
                  <a:pt x="2824818" y="417190"/>
                  <a:pt x="2876015" y="399330"/>
                </a:cubicBezTo>
                <a:cubicBezTo>
                  <a:pt x="2927212" y="381471"/>
                  <a:pt x="2714090" y="450527"/>
                  <a:pt x="2597409" y="599355"/>
                </a:cubicBezTo>
                <a:cubicBezTo>
                  <a:pt x="2480728" y="748183"/>
                  <a:pt x="2378333" y="1166093"/>
                  <a:pt x="2175927" y="1292299"/>
                </a:cubicBezTo>
                <a:cubicBezTo>
                  <a:pt x="1973521" y="1418505"/>
                  <a:pt x="1625858" y="1347068"/>
                  <a:pt x="1382971" y="1356593"/>
                </a:cubicBezTo>
                <a:cubicBezTo>
                  <a:pt x="1140084" y="1366118"/>
                  <a:pt x="791230" y="1337543"/>
                  <a:pt x="718602" y="1349449"/>
                </a:cubicBezTo>
                <a:cubicBezTo>
                  <a:pt x="645974" y="1361355"/>
                  <a:pt x="1056739" y="1447080"/>
                  <a:pt x="947202" y="1428030"/>
                </a:cubicBezTo>
                <a:cubicBezTo>
                  <a:pt x="837665" y="1408980"/>
                  <a:pt x="166152" y="1261343"/>
                  <a:pt x="61377" y="1235149"/>
                </a:cubicBezTo>
                <a:cubicBezTo>
                  <a:pt x="-43398" y="1208955"/>
                  <a:pt x="328077" y="1286346"/>
                  <a:pt x="318552" y="1270868"/>
                </a:cubicBezTo>
                <a:cubicBezTo>
                  <a:pt x="309027" y="1255390"/>
                  <a:pt x="-42208" y="1269677"/>
                  <a:pt x="4227" y="1142280"/>
                </a:cubicBezTo>
                <a:cubicBezTo>
                  <a:pt x="50662" y="1014883"/>
                  <a:pt x="551915" y="567209"/>
                  <a:pt x="597159" y="506487"/>
                </a:cubicBezTo>
                <a:cubicBezTo>
                  <a:pt x="642403" y="445765"/>
                  <a:pt x="188775" y="841052"/>
                  <a:pt x="275690" y="777949"/>
                </a:cubicBezTo>
                <a:cubicBezTo>
                  <a:pt x="362605" y="714846"/>
                  <a:pt x="1053168" y="205259"/>
                  <a:pt x="1118652" y="127868"/>
                </a:cubicBezTo>
                <a:cubicBezTo>
                  <a:pt x="1184136" y="50477"/>
                  <a:pt x="593586" y="332655"/>
                  <a:pt x="668596" y="313605"/>
                </a:cubicBezTo>
                <a:cubicBezTo>
                  <a:pt x="743605" y="294555"/>
                  <a:pt x="1561565" y="-74538"/>
                  <a:pt x="1568709" y="13568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64" name="フリーフォーム 2163">
            <a:extLst>
              <a:ext uri="{FF2B5EF4-FFF2-40B4-BE49-F238E27FC236}">
                <a16:creationId xmlns:a16="http://schemas.microsoft.com/office/drawing/2014/main" id="{82563183-82E5-A997-789D-5251417FAD0B}"/>
              </a:ext>
            </a:extLst>
          </p:cNvPr>
          <p:cNvSpPr/>
          <p:nvPr/>
        </p:nvSpPr>
        <p:spPr>
          <a:xfrm>
            <a:off x="4307054" y="9228645"/>
            <a:ext cx="614161" cy="1520591"/>
          </a:xfrm>
          <a:custGeom>
            <a:avLst/>
            <a:gdLst>
              <a:gd name="connsiteX0" fmla="*/ 9452 w 614161"/>
              <a:gd name="connsiteY0" fmla="*/ 2761 h 1520591"/>
              <a:gd name="connsiteX1" fmla="*/ 385970 w 614161"/>
              <a:gd name="connsiteY1" fmla="*/ 443152 h 1520591"/>
              <a:gd name="connsiteX2" fmla="*/ 490184 w 614161"/>
              <a:gd name="connsiteY2" fmla="*/ 685199 h 1520591"/>
              <a:gd name="connsiteX3" fmla="*/ 611208 w 614161"/>
              <a:gd name="connsiteY3" fmla="*/ 496940 h 1520591"/>
              <a:gd name="connsiteX4" fmla="*/ 359075 w 614161"/>
              <a:gd name="connsiteY4" fmla="*/ 1229805 h 1520591"/>
              <a:gd name="connsiteX5" fmla="*/ 295202 w 614161"/>
              <a:gd name="connsiteY5" fmla="*/ 1518917 h 1520591"/>
              <a:gd name="connsiteX6" fmla="*/ 288478 w 614161"/>
              <a:gd name="connsiteY6" fmla="*/ 1340743 h 1520591"/>
              <a:gd name="connsiteX7" fmla="*/ 305287 w 614161"/>
              <a:gd name="connsiteY7" fmla="*/ 1176017 h 1520591"/>
              <a:gd name="connsiteX8" fmla="*/ 419587 w 614161"/>
              <a:gd name="connsiteY8" fmla="*/ 665029 h 1520591"/>
              <a:gd name="connsiteX9" fmla="*/ 264946 w 614161"/>
              <a:gd name="connsiteY9" fmla="*/ 483493 h 1520591"/>
              <a:gd name="connsiteX10" fmla="*/ 127114 w 614161"/>
              <a:gd name="connsiteY10" fmla="*/ 264979 h 1520591"/>
              <a:gd name="connsiteX11" fmla="*/ 9452 w 614161"/>
              <a:gd name="connsiteY11" fmla="*/ 2761 h 15205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614161" h="1520591">
                <a:moveTo>
                  <a:pt x="9452" y="2761"/>
                </a:moveTo>
                <a:cubicBezTo>
                  <a:pt x="52595" y="32456"/>
                  <a:pt x="305848" y="329412"/>
                  <a:pt x="385970" y="443152"/>
                </a:cubicBezTo>
                <a:cubicBezTo>
                  <a:pt x="466092" y="556892"/>
                  <a:pt x="452644" y="676234"/>
                  <a:pt x="490184" y="685199"/>
                </a:cubicBezTo>
                <a:cubicBezTo>
                  <a:pt x="527724" y="694164"/>
                  <a:pt x="633059" y="406172"/>
                  <a:pt x="611208" y="496940"/>
                </a:cubicBezTo>
                <a:cubicBezTo>
                  <a:pt x="589357" y="587708"/>
                  <a:pt x="411743" y="1059476"/>
                  <a:pt x="359075" y="1229805"/>
                </a:cubicBezTo>
                <a:cubicBezTo>
                  <a:pt x="306407" y="1400134"/>
                  <a:pt x="306968" y="1500427"/>
                  <a:pt x="295202" y="1518917"/>
                </a:cubicBezTo>
                <a:cubicBezTo>
                  <a:pt x="283436" y="1537407"/>
                  <a:pt x="286797" y="1397893"/>
                  <a:pt x="288478" y="1340743"/>
                </a:cubicBezTo>
                <a:cubicBezTo>
                  <a:pt x="290159" y="1283593"/>
                  <a:pt x="283436" y="1288636"/>
                  <a:pt x="305287" y="1176017"/>
                </a:cubicBezTo>
                <a:cubicBezTo>
                  <a:pt x="327138" y="1063398"/>
                  <a:pt x="426310" y="780450"/>
                  <a:pt x="419587" y="665029"/>
                </a:cubicBezTo>
                <a:cubicBezTo>
                  <a:pt x="412864" y="549608"/>
                  <a:pt x="313691" y="550168"/>
                  <a:pt x="264946" y="483493"/>
                </a:cubicBezTo>
                <a:cubicBezTo>
                  <a:pt x="216201" y="416818"/>
                  <a:pt x="171937" y="338938"/>
                  <a:pt x="127114" y="264979"/>
                </a:cubicBezTo>
                <a:cubicBezTo>
                  <a:pt x="82291" y="191020"/>
                  <a:pt x="-33691" y="-26934"/>
                  <a:pt x="9452" y="2761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65" name="フリーフォーム 2164">
            <a:extLst>
              <a:ext uri="{FF2B5EF4-FFF2-40B4-BE49-F238E27FC236}">
                <a16:creationId xmlns:a16="http://schemas.microsoft.com/office/drawing/2014/main" id="{E743048A-33A0-6755-EF41-05B1610E4BB5}"/>
              </a:ext>
            </a:extLst>
          </p:cNvPr>
          <p:cNvSpPr/>
          <p:nvPr/>
        </p:nvSpPr>
        <p:spPr>
          <a:xfrm>
            <a:off x="4341216" y="8544138"/>
            <a:ext cx="1671158" cy="1467863"/>
          </a:xfrm>
          <a:custGeom>
            <a:avLst/>
            <a:gdLst>
              <a:gd name="connsiteX0" fmla="*/ 8908 w 1671158"/>
              <a:gd name="connsiteY0" fmla="*/ 572968 h 1467863"/>
              <a:gd name="connsiteX1" fmla="*/ 540066 w 1671158"/>
              <a:gd name="connsiteY1" fmla="*/ 499009 h 1467863"/>
              <a:gd name="connsiteX2" fmla="*/ 368616 w 1671158"/>
              <a:gd name="connsiteY2" fmla="*/ 525903 h 1467863"/>
              <a:gd name="connsiteX3" fmla="*/ 933393 w 1671158"/>
              <a:gd name="connsiteY3" fmla="*/ 172918 h 1467863"/>
              <a:gd name="connsiteX4" fmla="*/ 772028 w 1671158"/>
              <a:gd name="connsiteY4" fmla="*/ 236791 h 1467863"/>
              <a:gd name="connsiteX5" fmla="*/ 1256122 w 1671158"/>
              <a:gd name="connsiteY5" fmla="*/ 58618 h 1467863"/>
              <a:gd name="connsiteX6" fmla="*/ 980458 w 1671158"/>
              <a:gd name="connsiteY6" fmla="*/ 102321 h 1467863"/>
              <a:gd name="connsiteX7" fmla="*/ 1588937 w 1671158"/>
              <a:gd name="connsiteY7" fmla="*/ 41809 h 1467863"/>
              <a:gd name="connsiteX8" fmla="*/ 1434296 w 1671158"/>
              <a:gd name="connsiteY8" fmla="*/ 135938 h 1467863"/>
              <a:gd name="connsiteX9" fmla="*/ 1629278 w 1671158"/>
              <a:gd name="connsiteY9" fmla="*/ 78788 h 1467863"/>
              <a:gd name="connsiteX10" fmla="*/ 476193 w 1671158"/>
              <a:gd name="connsiteY10" fmla="*/ 1386515 h 1467863"/>
              <a:gd name="connsiteX11" fmla="*/ 429128 w 1671158"/>
              <a:gd name="connsiteY11" fmla="*/ 1299109 h 1467863"/>
              <a:gd name="connsiteX12" fmla="*/ 224060 w 1671158"/>
              <a:gd name="connsiteY12" fmla="*/ 1053700 h 1467863"/>
              <a:gd name="connsiteX13" fmla="*/ 8908 w 1671158"/>
              <a:gd name="connsiteY13" fmla="*/ 572968 h 14678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671158" h="1467863">
                <a:moveTo>
                  <a:pt x="8908" y="572968"/>
                </a:moveTo>
                <a:cubicBezTo>
                  <a:pt x="61576" y="480519"/>
                  <a:pt x="480115" y="506853"/>
                  <a:pt x="540066" y="499009"/>
                </a:cubicBezTo>
                <a:cubicBezTo>
                  <a:pt x="600017" y="491165"/>
                  <a:pt x="303062" y="580251"/>
                  <a:pt x="368616" y="525903"/>
                </a:cubicBezTo>
                <a:cubicBezTo>
                  <a:pt x="434170" y="471555"/>
                  <a:pt x="866158" y="221103"/>
                  <a:pt x="933393" y="172918"/>
                </a:cubicBezTo>
                <a:cubicBezTo>
                  <a:pt x="1000628" y="124733"/>
                  <a:pt x="718240" y="255841"/>
                  <a:pt x="772028" y="236791"/>
                </a:cubicBezTo>
                <a:cubicBezTo>
                  <a:pt x="825816" y="217741"/>
                  <a:pt x="1221384" y="81030"/>
                  <a:pt x="1256122" y="58618"/>
                </a:cubicBezTo>
                <a:cubicBezTo>
                  <a:pt x="1290860" y="36206"/>
                  <a:pt x="924989" y="105122"/>
                  <a:pt x="980458" y="102321"/>
                </a:cubicBezTo>
                <a:cubicBezTo>
                  <a:pt x="1035927" y="99519"/>
                  <a:pt x="1513297" y="36206"/>
                  <a:pt x="1588937" y="41809"/>
                </a:cubicBezTo>
                <a:cubicBezTo>
                  <a:pt x="1664577" y="47412"/>
                  <a:pt x="1427573" y="129775"/>
                  <a:pt x="1434296" y="135938"/>
                </a:cubicBezTo>
                <a:cubicBezTo>
                  <a:pt x="1441020" y="142101"/>
                  <a:pt x="1788962" y="-129641"/>
                  <a:pt x="1629278" y="78788"/>
                </a:cubicBezTo>
                <a:cubicBezTo>
                  <a:pt x="1469594" y="287217"/>
                  <a:pt x="676218" y="1183128"/>
                  <a:pt x="476193" y="1386515"/>
                </a:cubicBezTo>
                <a:cubicBezTo>
                  <a:pt x="276168" y="1589902"/>
                  <a:pt x="471150" y="1354578"/>
                  <a:pt x="429128" y="1299109"/>
                </a:cubicBezTo>
                <a:cubicBezTo>
                  <a:pt x="387106" y="1243640"/>
                  <a:pt x="296898" y="1168560"/>
                  <a:pt x="224060" y="1053700"/>
                </a:cubicBezTo>
                <a:cubicBezTo>
                  <a:pt x="151222" y="938840"/>
                  <a:pt x="-43760" y="665417"/>
                  <a:pt x="8908" y="572968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23" name="フリーフォーム 2122">
            <a:extLst>
              <a:ext uri="{FF2B5EF4-FFF2-40B4-BE49-F238E27FC236}">
                <a16:creationId xmlns:a16="http://schemas.microsoft.com/office/drawing/2014/main" id="{824947CB-084D-9329-E026-CADA43D27F93}"/>
              </a:ext>
            </a:extLst>
          </p:cNvPr>
          <p:cNvSpPr/>
          <p:nvPr/>
        </p:nvSpPr>
        <p:spPr>
          <a:xfrm>
            <a:off x="4485051" y="9610236"/>
            <a:ext cx="2802097" cy="1680182"/>
          </a:xfrm>
          <a:custGeom>
            <a:avLst/>
            <a:gdLst>
              <a:gd name="connsiteX0" fmla="*/ 2778110 w 2802097"/>
              <a:gd name="connsiteY0" fmla="*/ 477901 h 1680182"/>
              <a:gd name="connsiteX1" fmla="*/ 1477134 w 2802097"/>
              <a:gd name="connsiteY1" fmla="*/ 923949 h 1680182"/>
              <a:gd name="connsiteX2" fmla="*/ 2369232 w 2802097"/>
              <a:gd name="connsiteY2" fmla="*/ 574544 h 1680182"/>
              <a:gd name="connsiteX3" fmla="*/ 406617 w 2802097"/>
              <a:gd name="connsiteY3" fmla="*/ 1377432 h 1680182"/>
              <a:gd name="connsiteX4" fmla="*/ 532998 w 2802097"/>
              <a:gd name="connsiteY4" fmla="*/ 1369998 h 1680182"/>
              <a:gd name="connsiteX5" fmla="*/ 369447 w 2802097"/>
              <a:gd name="connsiteY5" fmla="*/ 1451774 h 1680182"/>
              <a:gd name="connsiteX6" fmla="*/ 815495 w 2802097"/>
              <a:gd name="connsiteY6" fmla="*/ 1429471 h 1680182"/>
              <a:gd name="connsiteX7" fmla="*/ 49778 w 2802097"/>
              <a:gd name="connsiteY7" fmla="*/ 1674798 h 1680182"/>
              <a:gd name="connsiteX8" fmla="*/ 79515 w 2802097"/>
              <a:gd name="connsiteY8" fmla="*/ 1578154 h 1680182"/>
              <a:gd name="connsiteX9" fmla="*/ 116686 w 2802097"/>
              <a:gd name="connsiteY9" fmla="*/ 1340262 h 1680182"/>
              <a:gd name="connsiteX10" fmla="*/ 458656 w 2802097"/>
              <a:gd name="connsiteY10" fmla="*/ 1102369 h 1680182"/>
              <a:gd name="connsiteX11" fmla="*/ 161290 w 2802097"/>
              <a:gd name="connsiteY11" fmla="*/ 1161842 h 1680182"/>
              <a:gd name="connsiteX12" fmla="*/ 1298715 w 2802097"/>
              <a:gd name="connsiteY12" fmla="*/ 656320 h 1680182"/>
              <a:gd name="connsiteX13" fmla="*/ 741154 w 2802097"/>
              <a:gd name="connsiteY13" fmla="*/ 938818 h 1680182"/>
              <a:gd name="connsiteX14" fmla="*/ 1952920 w 2802097"/>
              <a:gd name="connsiteY14" fmla="*/ 433296 h 1680182"/>
              <a:gd name="connsiteX15" fmla="*/ 1610949 w 2802097"/>
              <a:gd name="connsiteY15" fmla="*/ 485335 h 1680182"/>
              <a:gd name="connsiteX16" fmla="*/ 2332061 w 2802097"/>
              <a:gd name="connsiteY16" fmla="*/ 202837 h 1680182"/>
              <a:gd name="connsiteX17" fmla="*/ 2227983 w 2802097"/>
              <a:gd name="connsiteY17" fmla="*/ 2115 h 1680182"/>
              <a:gd name="connsiteX18" fmla="*/ 2562520 w 2802097"/>
              <a:gd name="connsiteY18" fmla="*/ 329218 h 1680182"/>
              <a:gd name="connsiteX19" fmla="*/ 2339495 w 2802097"/>
              <a:gd name="connsiteY19" fmla="*/ 39286 h 1680182"/>
              <a:gd name="connsiteX20" fmla="*/ 2778110 w 2802097"/>
              <a:gd name="connsiteY20" fmla="*/ 477901 h 16801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2802097" h="1680182">
                <a:moveTo>
                  <a:pt x="2778110" y="477901"/>
                </a:moveTo>
                <a:cubicBezTo>
                  <a:pt x="2634383" y="625345"/>
                  <a:pt x="1545280" y="907842"/>
                  <a:pt x="1477134" y="923949"/>
                </a:cubicBezTo>
                <a:cubicBezTo>
                  <a:pt x="1408988" y="940056"/>
                  <a:pt x="2547651" y="498964"/>
                  <a:pt x="2369232" y="574544"/>
                </a:cubicBezTo>
                <a:cubicBezTo>
                  <a:pt x="2190812" y="650125"/>
                  <a:pt x="712656" y="1244856"/>
                  <a:pt x="406617" y="1377432"/>
                </a:cubicBezTo>
                <a:cubicBezTo>
                  <a:pt x="100578" y="1510008"/>
                  <a:pt x="539193" y="1357608"/>
                  <a:pt x="532998" y="1369998"/>
                </a:cubicBezTo>
                <a:cubicBezTo>
                  <a:pt x="526803" y="1382388"/>
                  <a:pt x="322364" y="1441862"/>
                  <a:pt x="369447" y="1451774"/>
                </a:cubicBezTo>
                <a:cubicBezTo>
                  <a:pt x="416530" y="1461686"/>
                  <a:pt x="868773" y="1392300"/>
                  <a:pt x="815495" y="1429471"/>
                </a:cubicBezTo>
                <a:cubicBezTo>
                  <a:pt x="762217" y="1466642"/>
                  <a:pt x="172441" y="1650018"/>
                  <a:pt x="49778" y="1674798"/>
                </a:cubicBezTo>
                <a:cubicBezTo>
                  <a:pt x="-72885" y="1699579"/>
                  <a:pt x="68364" y="1633910"/>
                  <a:pt x="79515" y="1578154"/>
                </a:cubicBezTo>
                <a:cubicBezTo>
                  <a:pt x="90666" y="1522398"/>
                  <a:pt x="53496" y="1419559"/>
                  <a:pt x="116686" y="1340262"/>
                </a:cubicBezTo>
                <a:cubicBezTo>
                  <a:pt x="179876" y="1260965"/>
                  <a:pt x="451222" y="1132106"/>
                  <a:pt x="458656" y="1102369"/>
                </a:cubicBezTo>
                <a:cubicBezTo>
                  <a:pt x="466090" y="1072632"/>
                  <a:pt x="21280" y="1236183"/>
                  <a:pt x="161290" y="1161842"/>
                </a:cubicBezTo>
                <a:cubicBezTo>
                  <a:pt x="301300" y="1087501"/>
                  <a:pt x="1202071" y="693491"/>
                  <a:pt x="1298715" y="656320"/>
                </a:cubicBezTo>
                <a:cubicBezTo>
                  <a:pt x="1395359" y="619149"/>
                  <a:pt x="632120" y="975989"/>
                  <a:pt x="741154" y="938818"/>
                </a:cubicBezTo>
                <a:cubicBezTo>
                  <a:pt x="850188" y="901647"/>
                  <a:pt x="1807954" y="508876"/>
                  <a:pt x="1952920" y="433296"/>
                </a:cubicBezTo>
                <a:cubicBezTo>
                  <a:pt x="2097886" y="357716"/>
                  <a:pt x="1547759" y="523745"/>
                  <a:pt x="1610949" y="485335"/>
                </a:cubicBezTo>
                <a:cubicBezTo>
                  <a:pt x="1674139" y="446925"/>
                  <a:pt x="2229222" y="283374"/>
                  <a:pt x="2332061" y="202837"/>
                </a:cubicBezTo>
                <a:cubicBezTo>
                  <a:pt x="2434900" y="122300"/>
                  <a:pt x="2189573" y="-18948"/>
                  <a:pt x="2227983" y="2115"/>
                </a:cubicBezTo>
                <a:cubicBezTo>
                  <a:pt x="2266393" y="23178"/>
                  <a:pt x="2543935" y="323023"/>
                  <a:pt x="2562520" y="329218"/>
                </a:cubicBezTo>
                <a:cubicBezTo>
                  <a:pt x="2581105" y="335413"/>
                  <a:pt x="2304802" y="14506"/>
                  <a:pt x="2339495" y="39286"/>
                </a:cubicBezTo>
                <a:cubicBezTo>
                  <a:pt x="2374188" y="64066"/>
                  <a:pt x="2921837" y="330457"/>
                  <a:pt x="2778110" y="477901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27" name="フリーフォーム 2126">
            <a:extLst>
              <a:ext uri="{FF2B5EF4-FFF2-40B4-BE49-F238E27FC236}">
                <a16:creationId xmlns:a16="http://schemas.microsoft.com/office/drawing/2014/main" id="{A70365A8-9E69-9729-CB9C-58572CB2401B}"/>
              </a:ext>
            </a:extLst>
          </p:cNvPr>
          <p:cNvSpPr/>
          <p:nvPr/>
        </p:nvSpPr>
        <p:spPr>
          <a:xfrm>
            <a:off x="3186285" y="10260860"/>
            <a:ext cx="4884066" cy="1799105"/>
          </a:xfrm>
          <a:custGeom>
            <a:avLst/>
            <a:gdLst>
              <a:gd name="connsiteX0" fmla="*/ 32700 w 4884066"/>
              <a:gd name="connsiteY0" fmla="*/ 1395881 h 1799105"/>
              <a:gd name="connsiteX1" fmla="*/ 1958144 w 4884066"/>
              <a:gd name="connsiteY1" fmla="*/ 1076213 h 1799105"/>
              <a:gd name="connsiteX2" fmla="*/ 1497227 w 4884066"/>
              <a:gd name="connsiteY2" fmla="*/ 1195160 h 1799105"/>
              <a:gd name="connsiteX3" fmla="*/ 3117871 w 4884066"/>
              <a:gd name="connsiteY3" fmla="*/ 749111 h 1799105"/>
              <a:gd name="connsiteX4" fmla="*/ 2582613 w 4884066"/>
              <a:gd name="connsiteY4" fmla="*/ 741677 h 1799105"/>
              <a:gd name="connsiteX5" fmla="*/ 3697735 w 4884066"/>
              <a:gd name="connsiteY5" fmla="*/ 384838 h 1799105"/>
              <a:gd name="connsiteX6" fmla="*/ 2746164 w 4884066"/>
              <a:gd name="connsiteY6" fmla="*/ 563257 h 1799105"/>
              <a:gd name="connsiteX7" fmla="*/ 3891022 w 4884066"/>
              <a:gd name="connsiteY7" fmla="*/ 206418 h 1799105"/>
              <a:gd name="connsiteX8" fmla="*/ 4359374 w 4884066"/>
              <a:gd name="connsiteY8" fmla="*/ 42867 h 1799105"/>
              <a:gd name="connsiteX9" fmla="*/ 3943061 w 4884066"/>
              <a:gd name="connsiteY9" fmla="*/ 5696 h 1799105"/>
              <a:gd name="connsiteX10" fmla="*/ 4270164 w 4884066"/>
              <a:gd name="connsiteY10" fmla="*/ 139511 h 1799105"/>
              <a:gd name="connsiteX11" fmla="*/ 4545227 w 4884066"/>
              <a:gd name="connsiteY11" fmla="*/ 325364 h 1799105"/>
              <a:gd name="connsiteX12" fmla="*/ 4850027 w 4884066"/>
              <a:gd name="connsiteY12" fmla="*/ 414574 h 1799105"/>
              <a:gd name="connsiteX13" fmla="*/ 3682866 w 4884066"/>
              <a:gd name="connsiteY13" fmla="*/ 905228 h 1799105"/>
              <a:gd name="connsiteX14" fmla="*/ 4188388 w 4884066"/>
              <a:gd name="connsiteY14" fmla="*/ 823452 h 1799105"/>
              <a:gd name="connsiteX15" fmla="*/ 1601305 w 4884066"/>
              <a:gd name="connsiteY15" fmla="*/ 1388447 h 1799105"/>
              <a:gd name="connsiteX16" fmla="*/ 486183 w 4884066"/>
              <a:gd name="connsiteY16" fmla="*/ 1648642 h 1799105"/>
              <a:gd name="connsiteX17" fmla="*/ 144213 w 4884066"/>
              <a:gd name="connsiteY17" fmla="*/ 1797325 h 1799105"/>
              <a:gd name="connsiteX18" fmla="*/ 642300 w 4884066"/>
              <a:gd name="connsiteY18" fmla="*/ 1551999 h 1799105"/>
              <a:gd name="connsiteX19" fmla="*/ 255725 w 4884066"/>
              <a:gd name="connsiteY19" fmla="*/ 1618906 h 1799105"/>
              <a:gd name="connsiteX20" fmla="*/ 709208 w 4884066"/>
              <a:gd name="connsiteY20" fmla="*/ 1477657 h 1799105"/>
              <a:gd name="connsiteX21" fmla="*/ 32700 w 4884066"/>
              <a:gd name="connsiteY21" fmla="*/ 1395881 h 17991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4884066" h="1799105">
                <a:moveTo>
                  <a:pt x="32700" y="1395881"/>
                </a:moveTo>
                <a:cubicBezTo>
                  <a:pt x="240856" y="1328974"/>
                  <a:pt x="1714056" y="1109666"/>
                  <a:pt x="1958144" y="1076213"/>
                </a:cubicBezTo>
                <a:cubicBezTo>
                  <a:pt x="2202232" y="1042760"/>
                  <a:pt x="1497227" y="1195160"/>
                  <a:pt x="1497227" y="1195160"/>
                </a:cubicBezTo>
                <a:cubicBezTo>
                  <a:pt x="1690515" y="1140643"/>
                  <a:pt x="2936973" y="824691"/>
                  <a:pt x="3117871" y="749111"/>
                </a:cubicBezTo>
                <a:cubicBezTo>
                  <a:pt x="3298769" y="673531"/>
                  <a:pt x="2485969" y="802389"/>
                  <a:pt x="2582613" y="741677"/>
                </a:cubicBezTo>
                <a:cubicBezTo>
                  <a:pt x="2679257" y="680965"/>
                  <a:pt x="3670477" y="414575"/>
                  <a:pt x="3697735" y="384838"/>
                </a:cubicBezTo>
                <a:cubicBezTo>
                  <a:pt x="3724994" y="355101"/>
                  <a:pt x="2713950" y="592994"/>
                  <a:pt x="2746164" y="563257"/>
                </a:cubicBezTo>
                <a:cubicBezTo>
                  <a:pt x="2778379" y="533520"/>
                  <a:pt x="3622154" y="293150"/>
                  <a:pt x="3891022" y="206418"/>
                </a:cubicBezTo>
                <a:cubicBezTo>
                  <a:pt x="4159890" y="119686"/>
                  <a:pt x="4350701" y="76321"/>
                  <a:pt x="4359374" y="42867"/>
                </a:cubicBezTo>
                <a:cubicBezTo>
                  <a:pt x="4368047" y="9413"/>
                  <a:pt x="3957929" y="-10411"/>
                  <a:pt x="3943061" y="5696"/>
                </a:cubicBezTo>
                <a:cubicBezTo>
                  <a:pt x="3928193" y="21803"/>
                  <a:pt x="4169803" y="86233"/>
                  <a:pt x="4270164" y="139511"/>
                </a:cubicBezTo>
                <a:cubicBezTo>
                  <a:pt x="4370525" y="192789"/>
                  <a:pt x="4448583" y="279520"/>
                  <a:pt x="4545227" y="325364"/>
                </a:cubicBezTo>
                <a:cubicBezTo>
                  <a:pt x="4641871" y="371208"/>
                  <a:pt x="4993754" y="317930"/>
                  <a:pt x="4850027" y="414574"/>
                </a:cubicBezTo>
                <a:cubicBezTo>
                  <a:pt x="4706300" y="511218"/>
                  <a:pt x="3793139" y="837082"/>
                  <a:pt x="3682866" y="905228"/>
                </a:cubicBezTo>
                <a:cubicBezTo>
                  <a:pt x="3572593" y="973374"/>
                  <a:pt x="4535315" y="742915"/>
                  <a:pt x="4188388" y="823452"/>
                </a:cubicBezTo>
                <a:cubicBezTo>
                  <a:pt x="3841461" y="903989"/>
                  <a:pt x="2218339" y="1250915"/>
                  <a:pt x="1601305" y="1388447"/>
                </a:cubicBezTo>
                <a:cubicBezTo>
                  <a:pt x="984271" y="1525979"/>
                  <a:pt x="729032" y="1580496"/>
                  <a:pt x="486183" y="1648642"/>
                </a:cubicBezTo>
                <a:cubicBezTo>
                  <a:pt x="243334" y="1716788"/>
                  <a:pt x="118194" y="1813432"/>
                  <a:pt x="144213" y="1797325"/>
                </a:cubicBezTo>
                <a:cubicBezTo>
                  <a:pt x="170232" y="1781218"/>
                  <a:pt x="623715" y="1581735"/>
                  <a:pt x="642300" y="1551999"/>
                </a:cubicBezTo>
                <a:cubicBezTo>
                  <a:pt x="660885" y="1522263"/>
                  <a:pt x="244574" y="1631296"/>
                  <a:pt x="255725" y="1618906"/>
                </a:cubicBezTo>
                <a:cubicBezTo>
                  <a:pt x="266876" y="1606516"/>
                  <a:pt x="741422" y="1512349"/>
                  <a:pt x="709208" y="1477657"/>
                </a:cubicBezTo>
                <a:cubicBezTo>
                  <a:pt x="676994" y="1442965"/>
                  <a:pt x="-175456" y="1462788"/>
                  <a:pt x="32700" y="1395881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30" name="フリーフォーム 2129">
            <a:extLst>
              <a:ext uri="{FF2B5EF4-FFF2-40B4-BE49-F238E27FC236}">
                <a16:creationId xmlns:a16="http://schemas.microsoft.com/office/drawing/2014/main" id="{D98BBF65-2659-2DCA-FE21-DA9AAF4B1E7A}"/>
              </a:ext>
            </a:extLst>
          </p:cNvPr>
          <p:cNvSpPr/>
          <p:nvPr/>
        </p:nvSpPr>
        <p:spPr>
          <a:xfrm>
            <a:off x="3241772" y="10868652"/>
            <a:ext cx="4043501" cy="1165271"/>
          </a:xfrm>
          <a:custGeom>
            <a:avLst/>
            <a:gdLst>
              <a:gd name="connsiteX0" fmla="*/ 125896 w 4043501"/>
              <a:gd name="connsiteY0" fmla="*/ 1159797 h 1165271"/>
              <a:gd name="connsiteX1" fmla="*/ 3307711 w 4043501"/>
              <a:gd name="connsiteY1" fmla="*/ 460987 h 1165271"/>
              <a:gd name="connsiteX2" fmla="*/ 4036257 w 4043501"/>
              <a:gd name="connsiteY2" fmla="*/ 148753 h 1165271"/>
              <a:gd name="connsiteX3" fmla="*/ 3062384 w 4043501"/>
              <a:gd name="connsiteY3" fmla="*/ 423816 h 1165271"/>
              <a:gd name="connsiteX4" fmla="*/ 3991652 w 4043501"/>
              <a:gd name="connsiteY4" fmla="*/ 70 h 1165271"/>
              <a:gd name="connsiteX5" fmla="*/ 1976999 w 4043501"/>
              <a:gd name="connsiteY5" fmla="*/ 460987 h 1165271"/>
              <a:gd name="connsiteX6" fmla="*/ 2638638 w 4043501"/>
              <a:gd name="connsiteY6" fmla="*/ 342041 h 1165271"/>
              <a:gd name="connsiteX7" fmla="*/ 1025428 w 4043501"/>
              <a:gd name="connsiteY7" fmla="*/ 669143 h 1165271"/>
              <a:gd name="connsiteX8" fmla="*/ 1449174 w 4043501"/>
              <a:gd name="connsiteY8" fmla="*/ 572499 h 1165271"/>
              <a:gd name="connsiteX9" fmla="*/ 6950 w 4043501"/>
              <a:gd name="connsiteY9" fmla="*/ 817826 h 1165271"/>
              <a:gd name="connsiteX10" fmla="*/ 869311 w 4043501"/>
              <a:gd name="connsiteY10" fmla="*/ 788089 h 1165271"/>
              <a:gd name="connsiteX11" fmla="*/ 125896 w 4043501"/>
              <a:gd name="connsiteY11" fmla="*/ 1159797 h 11652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4043501" h="1165271">
                <a:moveTo>
                  <a:pt x="125896" y="1159797"/>
                </a:moveTo>
                <a:cubicBezTo>
                  <a:pt x="532296" y="1105280"/>
                  <a:pt x="2655984" y="629494"/>
                  <a:pt x="3307711" y="460987"/>
                </a:cubicBezTo>
                <a:cubicBezTo>
                  <a:pt x="3959438" y="292480"/>
                  <a:pt x="4077145" y="154948"/>
                  <a:pt x="4036257" y="148753"/>
                </a:cubicBezTo>
                <a:cubicBezTo>
                  <a:pt x="3995369" y="142558"/>
                  <a:pt x="3069818" y="448596"/>
                  <a:pt x="3062384" y="423816"/>
                </a:cubicBezTo>
                <a:cubicBezTo>
                  <a:pt x="3054950" y="399036"/>
                  <a:pt x="4172549" y="-6125"/>
                  <a:pt x="3991652" y="70"/>
                </a:cubicBezTo>
                <a:cubicBezTo>
                  <a:pt x="3810755" y="6265"/>
                  <a:pt x="2202501" y="403992"/>
                  <a:pt x="1976999" y="460987"/>
                </a:cubicBezTo>
                <a:cubicBezTo>
                  <a:pt x="1751497" y="517982"/>
                  <a:pt x="2797233" y="307348"/>
                  <a:pt x="2638638" y="342041"/>
                </a:cubicBezTo>
                <a:cubicBezTo>
                  <a:pt x="2480043" y="376734"/>
                  <a:pt x="1223672" y="630733"/>
                  <a:pt x="1025428" y="669143"/>
                </a:cubicBezTo>
                <a:cubicBezTo>
                  <a:pt x="827184" y="707553"/>
                  <a:pt x="1618920" y="547719"/>
                  <a:pt x="1449174" y="572499"/>
                </a:cubicBezTo>
                <a:cubicBezTo>
                  <a:pt x="1279428" y="597279"/>
                  <a:pt x="103594" y="781894"/>
                  <a:pt x="6950" y="817826"/>
                </a:cubicBezTo>
                <a:cubicBezTo>
                  <a:pt x="-89694" y="853758"/>
                  <a:pt x="853204" y="731094"/>
                  <a:pt x="869311" y="788089"/>
                </a:cubicBezTo>
                <a:cubicBezTo>
                  <a:pt x="885418" y="845084"/>
                  <a:pt x="-280504" y="1214314"/>
                  <a:pt x="125896" y="1159797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36" name="フリーフォーム 2135">
            <a:extLst>
              <a:ext uri="{FF2B5EF4-FFF2-40B4-BE49-F238E27FC236}">
                <a16:creationId xmlns:a16="http://schemas.microsoft.com/office/drawing/2014/main" id="{9F40A6B1-A7A8-D107-96BC-F1B4BAB8841B}"/>
              </a:ext>
            </a:extLst>
          </p:cNvPr>
          <p:cNvSpPr/>
          <p:nvPr/>
        </p:nvSpPr>
        <p:spPr>
          <a:xfrm>
            <a:off x="3185408" y="11448585"/>
            <a:ext cx="1609894" cy="684642"/>
          </a:xfrm>
          <a:custGeom>
            <a:avLst/>
            <a:gdLst>
              <a:gd name="connsiteX0" fmla="*/ 249168 w 1609894"/>
              <a:gd name="connsiteY0" fmla="*/ 170986 h 684642"/>
              <a:gd name="connsiteX1" fmla="*/ 1505538 w 1609894"/>
              <a:gd name="connsiteY1" fmla="*/ 0 h 684642"/>
              <a:gd name="connsiteX2" fmla="*/ 1014885 w 1609894"/>
              <a:gd name="connsiteY2" fmla="*/ 170986 h 684642"/>
              <a:gd name="connsiteX3" fmla="*/ 1587314 w 1609894"/>
              <a:gd name="connsiteY3" fmla="*/ 148683 h 684642"/>
              <a:gd name="connsiteX4" fmla="*/ 70748 w 1609894"/>
              <a:gd name="connsiteY4" fmla="*/ 654205 h 684642"/>
              <a:gd name="connsiteX5" fmla="*/ 234299 w 1609894"/>
              <a:gd name="connsiteY5" fmla="*/ 587298 h 684642"/>
              <a:gd name="connsiteX6" fmla="*/ 93051 w 1609894"/>
              <a:gd name="connsiteY6" fmla="*/ 252761 h 684642"/>
              <a:gd name="connsiteX7" fmla="*/ 115353 w 1609894"/>
              <a:gd name="connsiteY7" fmla="*/ 423747 h 684642"/>
              <a:gd name="connsiteX8" fmla="*/ 962846 w 1609894"/>
              <a:gd name="connsiteY8" fmla="*/ 304800 h 684642"/>
              <a:gd name="connsiteX9" fmla="*/ 412719 w 1609894"/>
              <a:gd name="connsiteY9" fmla="*/ 252761 h 684642"/>
              <a:gd name="connsiteX10" fmla="*/ 776992 w 1609894"/>
              <a:gd name="connsiteY10" fmla="*/ 208156 h 684642"/>
              <a:gd name="connsiteX11" fmla="*/ 249168 w 1609894"/>
              <a:gd name="connsiteY11" fmla="*/ 170986 h 68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609894" h="684642">
                <a:moveTo>
                  <a:pt x="249168" y="170986"/>
                </a:moveTo>
                <a:cubicBezTo>
                  <a:pt x="370592" y="136293"/>
                  <a:pt x="1377919" y="0"/>
                  <a:pt x="1505538" y="0"/>
                </a:cubicBezTo>
                <a:cubicBezTo>
                  <a:pt x="1633157" y="0"/>
                  <a:pt x="1001256" y="146205"/>
                  <a:pt x="1014885" y="170986"/>
                </a:cubicBezTo>
                <a:cubicBezTo>
                  <a:pt x="1028514" y="195767"/>
                  <a:pt x="1744670" y="68146"/>
                  <a:pt x="1587314" y="148683"/>
                </a:cubicBezTo>
                <a:cubicBezTo>
                  <a:pt x="1429958" y="229220"/>
                  <a:pt x="296250" y="581103"/>
                  <a:pt x="70748" y="654205"/>
                </a:cubicBezTo>
                <a:cubicBezTo>
                  <a:pt x="-154754" y="727307"/>
                  <a:pt x="230582" y="654205"/>
                  <a:pt x="234299" y="587298"/>
                </a:cubicBezTo>
                <a:cubicBezTo>
                  <a:pt x="238016" y="520391"/>
                  <a:pt x="112875" y="280019"/>
                  <a:pt x="93051" y="252761"/>
                </a:cubicBezTo>
                <a:cubicBezTo>
                  <a:pt x="73227" y="225503"/>
                  <a:pt x="-29613" y="415074"/>
                  <a:pt x="115353" y="423747"/>
                </a:cubicBezTo>
                <a:cubicBezTo>
                  <a:pt x="260319" y="432420"/>
                  <a:pt x="913285" y="333298"/>
                  <a:pt x="962846" y="304800"/>
                </a:cubicBezTo>
                <a:cubicBezTo>
                  <a:pt x="1012407" y="276302"/>
                  <a:pt x="443695" y="268868"/>
                  <a:pt x="412719" y="252761"/>
                </a:cubicBezTo>
                <a:cubicBezTo>
                  <a:pt x="381743" y="236654"/>
                  <a:pt x="800533" y="223024"/>
                  <a:pt x="776992" y="208156"/>
                </a:cubicBezTo>
                <a:cubicBezTo>
                  <a:pt x="753451" y="193288"/>
                  <a:pt x="127744" y="205679"/>
                  <a:pt x="249168" y="170986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37" name="フリーフォーム 2136">
            <a:extLst>
              <a:ext uri="{FF2B5EF4-FFF2-40B4-BE49-F238E27FC236}">
                <a16:creationId xmlns:a16="http://schemas.microsoft.com/office/drawing/2014/main" id="{0591EC4C-7755-99EB-47EF-24C4546D9056}"/>
              </a:ext>
            </a:extLst>
          </p:cNvPr>
          <p:cNvSpPr/>
          <p:nvPr/>
        </p:nvSpPr>
        <p:spPr>
          <a:xfrm>
            <a:off x="4267173" y="10154703"/>
            <a:ext cx="2037910" cy="1489798"/>
          </a:xfrm>
          <a:custGeom>
            <a:avLst/>
            <a:gdLst>
              <a:gd name="connsiteX0" fmla="*/ 1813959 w 2037910"/>
              <a:gd name="connsiteY0" fmla="*/ 215931 h 1489798"/>
              <a:gd name="connsiteX1" fmla="*/ 394037 w 2037910"/>
              <a:gd name="connsiteY1" fmla="*/ 743756 h 1489798"/>
              <a:gd name="connsiteX2" fmla="*/ 944164 w 2037910"/>
              <a:gd name="connsiteY2" fmla="*/ 617375 h 1489798"/>
              <a:gd name="connsiteX3" fmla="*/ 468378 w 2037910"/>
              <a:gd name="connsiteY3" fmla="*/ 847834 h 1489798"/>
              <a:gd name="connsiteX4" fmla="*/ 765744 w 2037910"/>
              <a:gd name="connsiteY4" fmla="*/ 877570 h 1489798"/>
              <a:gd name="connsiteX5" fmla="*/ 289959 w 2037910"/>
              <a:gd name="connsiteY5" fmla="*/ 1145199 h 1489798"/>
              <a:gd name="connsiteX6" fmla="*/ 27 w 2037910"/>
              <a:gd name="connsiteY6" fmla="*/ 1487170 h 1489798"/>
              <a:gd name="connsiteX7" fmla="*/ 304827 w 2037910"/>
              <a:gd name="connsiteY7" fmla="*/ 951912 h 1489798"/>
              <a:gd name="connsiteX8" fmla="*/ 312261 w 2037910"/>
              <a:gd name="connsiteY8" fmla="*/ 743756 h 1489798"/>
              <a:gd name="connsiteX9" fmla="*/ 1100281 w 2037910"/>
              <a:gd name="connsiteY9" fmla="*/ 334877 h 1489798"/>
              <a:gd name="connsiteX10" fmla="*/ 721139 w 2037910"/>
              <a:gd name="connsiteY10" fmla="*/ 505863 h 1489798"/>
              <a:gd name="connsiteX11" fmla="*/ 2036983 w 2037910"/>
              <a:gd name="connsiteY11" fmla="*/ 341 h 1489798"/>
              <a:gd name="connsiteX12" fmla="*/ 944164 w 2037910"/>
              <a:gd name="connsiteY12" fmla="*/ 424087 h 1489798"/>
              <a:gd name="connsiteX13" fmla="*/ 1813959 w 2037910"/>
              <a:gd name="connsiteY13" fmla="*/ 215931 h 14897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2037910" h="1489798">
                <a:moveTo>
                  <a:pt x="1813959" y="215931"/>
                </a:moveTo>
                <a:cubicBezTo>
                  <a:pt x="1722271" y="269209"/>
                  <a:pt x="539003" y="676849"/>
                  <a:pt x="394037" y="743756"/>
                </a:cubicBezTo>
                <a:cubicBezTo>
                  <a:pt x="249071" y="810663"/>
                  <a:pt x="931774" y="600029"/>
                  <a:pt x="944164" y="617375"/>
                </a:cubicBezTo>
                <a:cubicBezTo>
                  <a:pt x="956554" y="634721"/>
                  <a:pt x="498115" y="804468"/>
                  <a:pt x="468378" y="847834"/>
                </a:cubicBezTo>
                <a:cubicBezTo>
                  <a:pt x="438641" y="891200"/>
                  <a:pt x="795480" y="828009"/>
                  <a:pt x="765744" y="877570"/>
                </a:cubicBezTo>
                <a:cubicBezTo>
                  <a:pt x="736008" y="927131"/>
                  <a:pt x="417578" y="1043599"/>
                  <a:pt x="289959" y="1145199"/>
                </a:cubicBezTo>
                <a:cubicBezTo>
                  <a:pt x="162340" y="1246799"/>
                  <a:pt x="-2451" y="1519385"/>
                  <a:pt x="27" y="1487170"/>
                </a:cubicBezTo>
                <a:cubicBezTo>
                  <a:pt x="2505" y="1454955"/>
                  <a:pt x="252788" y="1075814"/>
                  <a:pt x="304827" y="951912"/>
                </a:cubicBezTo>
                <a:cubicBezTo>
                  <a:pt x="356866" y="828010"/>
                  <a:pt x="179685" y="846595"/>
                  <a:pt x="312261" y="743756"/>
                </a:cubicBezTo>
                <a:cubicBezTo>
                  <a:pt x="444837" y="640917"/>
                  <a:pt x="1032135" y="374526"/>
                  <a:pt x="1100281" y="334877"/>
                </a:cubicBezTo>
                <a:cubicBezTo>
                  <a:pt x="1168427" y="295228"/>
                  <a:pt x="565022" y="561619"/>
                  <a:pt x="721139" y="505863"/>
                </a:cubicBezTo>
                <a:cubicBezTo>
                  <a:pt x="877256" y="450107"/>
                  <a:pt x="1999812" y="13970"/>
                  <a:pt x="2036983" y="341"/>
                </a:cubicBezTo>
                <a:cubicBezTo>
                  <a:pt x="2074154" y="-13288"/>
                  <a:pt x="981335" y="385677"/>
                  <a:pt x="944164" y="424087"/>
                </a:cubicBezTo>
                <a:cubicBezTo>
                  <a:pt x="906993" y="462497"/>
                  <a:pt x="1905647" y="162653"/>
                  <a:pt x="1813959" y="215931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39" name="フリーフォーム 2138">
            <a:extLst>
              <a:ext uri="{FF2B5EF4-FFF2-40B4-BE49-F238E27FC236}">
                <a16:creationId xmlns:a16="http://schemas.microsoft.com/office/drawing/2014/main" id="{6BB7F13C-3DDE-9A12-592B-C7D7F36D5DAB}"/>
              </a:ext>
            </a:extLst>
          </p:cNvPr>
          <p:cNvSpPr/>
          <p:nvPr/>
        </p:nvSpPr>
        <p:spPr>
          <a:xfrm>
            <a:off x="2305076" y="11889685"/>
            <a:ext cx="878933" cy="656391"/>
          </a:xfrm>
          <a:custGeom>
            <a:avLst/>
            <a:gdLst>
              <a:gd name="connsiteX0" fmla="*/ 31724 w 878933"/>
              <a:gd name="connsiteY0" fmla="*/ 654740 h 656391"/>
              <a:gd name="connsiteX1" fmla="*/ 834999 w 878933"/>
              <a:gd name="connsiteY1" fmla="*/ 289615 h 656391"/>
              <a:gd name="connsiteX2" fmla="*/ 777849 w 878933"/>
              <a:gd name="connsiteY2" fmla="*/ 321365 h 656391"/>
              <a:gd name="connsiteX3" fmla="*/ 819124 w 878933"/>
              <a:gd name="connsiteY3" fmla="*/ 283265 h 656391"/>
              <a:gd name="connsiteX4" fmla="*/ 784199 w 878933"/>
              <a:gd name="connsiteY4" fmla="*/ 690 h 656391"/>
              <a:gd name="connsiteX5" fmla="*/ 787374 w 878933"/>
              <a:gd name="connsiteY5" fmla="*/ 207065 h 656391"/>
              <a:gd name="connsiteX6" fmla="*/ 504799 w 878933"/>
              <a:gd name="connsiteY6" fmla="*/ 318190 h 656391"/>
              <a:gd name="connsiteX7" fmla="*/ 711174 w 878933"/>
              <a:gd name="connsiteY7" fmla="*/ 235640 h 656391"/>
              <a:gd name="connsiteX8" fmla="*/ 177774 w 878933"/>
              <a:gd name="connsiteY8" fmla="*/ 175315 h 656391"/>
              <a:gd name="connsiteX9" fmla="*/ 203174 w 878933"/>
              <a:gd name="connsiteY9" fmla="*/ 181665 h 656391"/>
              <a:gd name="connsiteX10" fmla="*/ 104749 w 878933"/>
              <a:gd name="connsiteY10" fmla="*/ 391215 h 656391"/>
              <a:gd name="connsiteX11" fmla="*/ 155549 w 878933"/>
              <a:gd name="connsiteY11" fmla="*/ 121340 h 656391"/>
              <a:gd name="connsiteX12" fmla="*/ 31724 w 878933"/>
              <a:gd name="connsiteY12" fmla="*/ 654740 h 6563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878933" h="656391">
                <a:moveTo>
                  <a:pt x="31724" y="654740"/>
                </a:moveTo>
                <a:cubicBezTo>
                  <a:pt x="144966" y="682786"/>
                  <a:pt x="710645" y="345177"/>
                  <a:pt x="834999" y="289615"/>
                </a:cubicBezTo>
                <a:cubicBezTo>
                  <a:pt x="959353" y="234052"/>
                  <a:pt x="780495" y="322423"/>
                  <a:pt x="777849" y="321365"/>
                </a:cubicBezTo>
                <a:cubicBezTo>
                  <a:pt x="775203" y="320307"/>
                  <a:pt x="818066" y="336711"/>
                  <a:pt x="819124" y="283265"/>
                </a:cubicBezTo>
                <a:cubicBezTo>
                  <a:pt x="820182" y="229819"/>
                  <a:pt x="789491" y="13390"/>
                  <a:pt x="784199" y="690"/>
                </a:cubicBezTo>
                <a:cubicBezTo>
                  <a:pt x="778907" y="-12010"/>
                  <a:pt x="833941" y="154148"/>
                  <a:pt x="787374" y="207065"/>
                </a:cubicBezTo>
                <a:cubicBezTo>
                  <a:pt x="740807" y="259982"/>
                  <a:pt x="517499" y="313427"/>
                  <a:pt x="504799" y="318190"/>
                </a:cubicBezTo>
                <a:cubicBezTo>
                  <a:pt x="492099" y="322953"/>
                  <a:pt x="765678" y="259452"/>
                  <a:pt x="711174" y="235640"/>
                </a:cubicBezTo>
                <a:cubicBezTo>
                  <a:pt x="656670" y="211828"/>
                  <a:pt x="262441" y="184311"/>
                  <a:pt x="177774" y="175315"/>
                </a:cubicBezTo>
                <a:cubicBezTo>
                  <a:pt x="93107" y="166319"/>
                  <a:pt x="215345" y="145682"/>
                  <a:pt x="203174" y="181665"/>
                </a:cubicBezTo>
                <a:cubicBezTo>
                  <a:pt x="191003" y="217648"/>
                  <a:pt x="112686" y="401269"/>
                  <a:pt x="104749" y="391215"/>
                </a:cubicBezTo>
                <a:cubicBezTo>
                  <a:pt x="96812" y="381161"/>
                  <a:pt x="167191" y="78478"/>
                  <a:pt x="155549" y="121340"/>
                </a:cubicBezTo>
                <a:cubicBezTo>
                  <a:pt x="143907" y="164202"/>
                  <a:pt x="-81518" y="626694"/>
                  <a:pt x="31724" y="654740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40" name="フリーフォーム 2139">
            <a:extLst>
              <a:ext uri="{FF2B5EF4-FFF2-40B4-BE49-F238E27FC236}">
                <a16:creationId xmlns:a16="http://schemas.microsoft.com/office/drawing/2014/main" id="{FFA10D13-062A-525F-F156-0EFCC381755D}"/>
              </a:ext>
            </a:extLst>
          </p:cNvPr>
          <p:cNvSpPr/>
          <p:nvPr/>
        </p:nvSpPr>
        <p:spPr>
          <a:xfrm>
            <a:off x="2354836" y="11956885"/>
            <a:ext cx="790585" cy="572262"/>
          </a:xfrm>
          <a:custGeom>
            <a:avLst/>
            <a:gdLst>
              <a:gd name="connsiteX0" fmla="*/ 16889 w 790585"/>
              <a:gd name="connsiteY0" fmla="*/ 292265 h 572262"/>
              <a:gd name="connsiteX1" fmla="*/ 556639 w 790585"/>
              <a:gd name="connsiteY1" fmla="*/ 254165 h 572262"/>
              <a:gd name="connsiteX2" fmla="*/ 410589 w 790585"/>
              <a:gd name="connsiteY2" fmla="*/ 279565 h 572262"/>
              <a:gd name="connsiteX3" fmla="*/ 763014 w 790585"/>
              <a:gd name="connsiteY3" fmla="*/ 190665 h 572262"/>
              <a:gd name="connsiteX4" fmla="*/ 728089 w 790585"/>
              <a:gd name="connsiteY4" fmla="*/ 165 h 572262"/>
              <a:gd name="connsiteX5" fmla="*/ 769364 w 790585"/>
              <a:gd name="connsiteY5" fmla="*/ 225590 h 572262"/>
              <a:gd name="connsiteX6" fmla="*/ 337564 w 790585"/>
              <a:gd name="connsiteY6" fmla="*/ 400215 h 572262"/>
              <a:gd name="connsiteX7" fmla="*/ 42289 w 790585"/>
              <a:gd name="connsiteY7" fmla="*/ 571665 h 572262"/>
              <a:gd name="connsiteX8" fmla="*/ 131189 w 790585"/>
              <a:gd name="connsiteY8" fmla="*/ 451015 h 572262"/>
              <a:gd name="connsiteX9" fmla="*/ 16889 w 790585"/>
              <a:gd name="connsiteY9" fmla="*/ 292265 h 5722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790585" h="572262">
                <a:moveTo>
                  <a:pt x="16889" y="292265"/>
                </a:moveTo>
                <a:cubicBezTo>
                  <a:pt x="87797" y="259457"/>
                  <a:pt x="491022" y="256282"/>
                  <a:pt x="556639" y="254165"/>
                </a:cubicBezTo>
                <a:cubicBezTo>
                  <a:pt x="622256" y="252048"/>
                  <a:pt x="376193" y="290148"/>
                  <a:pt x="410589" y="279565"/>
                </a:cubicBezTo>
                <a:cubicBezTo>
                  <a:pt x="444985" y="268982"/>
                  <a:pt x="710097" y="237232"/>
                  <a:pt x="763014" y="190665"/>
                </a:cubicBezTo>
                <a:cubicBezTo>
                  <a:pt x="815931" y="144098"/>
                  <a:pt x="727031" y="-5656"/>
                  <a:pt x="728089" y="165"/>
                </a:cubicBezTo>
                <a:cubicBezTo>
                  <a:pt x="729147" y="5986"/>
                  <a:pt x="834451" y="158915"/>
                  <a:pt x="769364" y="225590"/>
                </a:cubicBezTo>
                <a:cubicBezTo>
                  <a:pt x="704277" y="292265"/>
                  <a:pt x="458743" y="342536"/>
                  <a:pt x="337564" y="400215"/>
                </a:cubicBezTo>
                <a:cubicBezTo>
                  <a:pt x="216385" y="457894"/>
                  <a:pt x="76685" y="563198"/>
                  <a:pt x="42289" y="571665"/>
                </a:cubicBezTo>
                <a:cubicBezTo>
                  <a:pt x="7893" y="580132"/>
                  <a:pt x="141772" y="496523"/>
                  <a:pt x="131189" y="451015"/>
                </a:cubicBezTo>
                <a:cubicBezTo>
                  <a:pt x="120606" y="405507"/>
                  <a:pt x="-54019" y="325073"/>
                  <a:pt x="16889" y="292265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43" name="フリーフォーム 2142">
            <a:extLst>
              <a:ext uri="{FF2B5EF4-FFF2-40B4-BE49-F238E27FC236}">
                <a16:creationId xmlns:a16="http://schemas.microsoft.com/office/drawing/2014/main" id="{05050286-8DEF-444A-3E6A-435ECD877B0B}"/>
              </a:ext>
            </a:extLst>
          </p:cNvPr>
          <p:cNvSpPr/>
          <p:nvPr/>
        </p:nvSpPr>
        <p:spPr>
          <a:xfrm>
            <a:off x="2125114" y="11613867"/>
            <a:ext cx="1045800" cy="373590"/>
          </a:xfrm>
          <a:custGeom>
            <a:avLst/>
            <a:gdLst>
              <a:gd name="connsiteX0" fmla="*/ 30711 w 1045800"/>
              <a:gd name="connsiteY0" fmla="*/ 9808 h 373590"/>
              <a:gd name="connsiteX1" fmla="*/ 738736 w 1045800"/>
              <a:gd name="connsiteY1" fmla="*/ 32033 h 373590"/>
              <a:gd name="connsiteX2" fmla="*/ 599036 w 1045800"/>
              <a:gd name="connsiteY2" fmla="*/ 32033 h 373590"/>
              <a:gd name="connsiteX3" fmla="*/ 770486 w 1045800"/>
              <a:gd name="connsiteY3" fmla="*/ 82833 h 373590"/>
              <a:gd name="connsiteX4" fmla="*/ 1018136 w 1045800"/>
              <a:gd name="connsiteY4" fmla="*/ 362233 h 373590"/>
              <a:gd name="connsiteX5" fmla="*/ 948286 w 1045800"/>
              <a:gd name="connsiteY5" fmla="*/ 311433 h 373590"/>
              <a:gd name="connsiteX6" fmla="*/ 205336 w 1045800"/>
              <a:gd name="connsiteY6" fmla="*/ 238408 h 373590"/>
              <a:gd name="connsiteX7" fmla="*/ 510136 w 1045800"/>
              <a:gd name="connsiteY7" fmla="*/ 181258 h 373590"/>
              <a:gd name="connsiteX8" fmla="*/ 164061 w 1045800"/>
              <a:gd name="connsiteY8" fmla="*/ 213008 h 373590"/>
              <a:gd name="connsiteX9" fmla="*/ 30711 w 1045800"/>
              <a:gd name="connsiteY9" fmla="*/ 9808 h 3735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045800" h="373590">
                <a:moveTo>
                  <a:pt x="30711" y="9808"/>
                </a:moveTo>
                <a:cubicBezTo>
                  <a:pt x="126490" y="-20355"/>
                  <a:pt x="644015" y="28329"/>
                  <a:pt x="738736" y="32033"/>
                </a:cubicBezTo>
                <a:cubicBezTo>
                  <a:pt x="833457" y="35737"/>
                  <a:pt x="593744" y="23566"/>
                  <a:pt x="599036" y="32033"/>
                </a:cubicBezTo>
                <a:cubicBezTo>
                  <a:pt x="604328" y="40500"/>
                  <a:pt x="700636" y="27800"/>
                  <a:pt x="770486" y="82833"/>
                </a:cubicBezTo>
                <a:cubicBezTo>
                  <a:pt x="840336" y="137866"/>
                  <a:pt x="988503" y="324133"/>
                  <a:pt x="1018136" y="362233"/>
                </a:cubicBezTo>
                <a:cubicBezTo>
                  <a:pt x="1047769" y="400333"/>
                  <a:pt x="1083753" y="332071"/>
                  <a:pt x="948286" y="311433"/>
                </a:cubicBezTo>
                <a:cubicBezTo>
                  <a:pt x="812819" y="290795"/>
                  <a:pt x="278361" y="260104"/>
                  <a:pt x="205336" y="238408"/>
                </a:cubicBezTo>
                <a:cubicBezTo>
                  <a:pt x="132311" y="216712"/>
                  <a:pt x="517015" y="185491"/>
                  <a:pt x="510136" y="181258"/>
                </a:cubicBezTo>
                <a:cubicBezTo>
                  <a:pt x="503257" y="177025"/>
                  <a:pt x="241319" y="241054"/>
                  <a:pt x="164061" y="213008"/>
                </a:cubicBezTo>
                <a:cubicBezTo>
                  <a:pt x="86803" y="184962"/>
                  <a:pt x="-65068" y="39971"/>
                  <a:pt x="30711" y="9808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44" name="フリーフォーム 2143">
            <a:extLst>
              <a:ext uri="{FF2B5EF4-FFF2-40B4-BE49-F238E27FC236}">
                <a16:creationId xmlns:a16="http://schemas.microsoft.com/office/drawing/2014/main" id="{688CEE64-05B3-ABEE-CCAD-1F956A41E3E0}"/>
              </a:ext>
            </a:extLst>
          </p:cNvPr>
          <p:cNvSpPr/>
          <p:nvPr/>
        </p:nvSpPr>
        <p:spPr>
          <a:xfrm>
            <a:off x="1654166" y="12207864"/>
            <a:ext cx="92965" cy="228621"/>
          </a:xfrm>
          <a:custGeom>
            <a:avLst/>
            <a:gdLst>
              <a:gd name="connsiteX0" fmla="*/ 92084 w 92965"/>
              <a:gd name="connsiteY0" fmla="*/ 11 h 228621"/>
              <a:gd name="connsiteX1" fmla="*/ 47634 w 92965"/>
              <a:gd name="connsiteY1" fmla="*/ 111136 h 228621"/>
              <a:gd name="connsiteX2" fmla="*/ 66684 w 92965"/>
              <a:gd name="connsiteY2" fmla="*/ 228611 h 228621"/>
              <a:gd name="connsiteX3" fmla="*/ 9 w 92965"/>
              <a:gd name="connsiteY3" fmla="*/ 117486 h 228621"/>
              <a:gd name="connsiteX4" fmla="*/ 92084 w 92965"/>
              <a:gd name="connsiteY4" fmla="*/ 11 h 2286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2965" h="228621">
                <a:moveTo>
                  <a:pt x="92084" y="11"/>
                </a:moveTo>
                <a:cubicBezTo>
                  <a:pt x="100021" y="-1047"/>
                  <a:pt x="51867" y="73036"/>
                  <a:pt x="47634" y="111136"/>
                </a:cubicBezTo>
                <a:cubicBezTo>
                  <a:pt x="43401" y="149236"/>
                  <a:pt x="74621" y="227553"/>
                  <a:pt x="66684" y="228611"/>
                </a:cubicBezTo>
                <a:cubicBezTo>
                  <a:pt x="58747" y="229669"/>
                  <a:pt x="1067" y="152940"/>
                  <a:pt x="9" y="117486"/>
                </a:cubicBezTo>
                <a:cubicBezTo>
                  <a:pt x="-1049" y="82032"/>
                  <a:pt x="84147" y="1069"/>
                  <a:pt x="92084" y="1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46" name="フリーフォーム 2145">
            <a:extLst>
              <a:ext uri="{FF2B5EF4-FFF2-40B4-BE49-F238E27FC236}">
                <a16:creationId xmlns:a16="http://schemas.microsoft.com/office/drawing/2014/main" id="{D90E5B95-F42A-1178-181E-370D2482EF7A}"/>
              </a:ext>
            </a:extLst>
          </p:cNvPr>
          <p:cNvSpPr/>
          <p:nvPr/>
        </p:nvSpPr>
        <p:spPr>
          <a:xfrm>
            <a:off x="1934941" y="11880735"/>
            <a:ext cx="130362" cy="397036"/>
          </a:xfrm>
          <a:custGeom>
            <a:avLst/>
            <a:gdLst>
              <a:gd name="connsiteX0" fmla="*/ 1809 w 130362"/>
              <a:gd name="connsiteY0" fmla="*/ 115 h 397036"/>
              <a:gd name="connsiteX1" fmla="*/ 97059 w 130362"/>
              <a:gd name="connsiteY1" fmla="*/ 200140 h 397036"/>
              <a:gd name="connsiteX2" fmla="*/ 125634 w 130362"/>
              <a:gd name="connsiteY2" fmla="*/ 295390 h 397036"/>
              <a:gd name="connsiteX3" fmla="*/ 128809 w 130362"/>
              <a:gd name="connsiteY3" fmla="*/ 396990 h 397036"/>
              <a:gd name="connsiteX4" fmla="*/ 109759 w 130362"/>
              <a:gd name="connsiteY4" fmla="*/ 282690 h 397036"/>
              <a:gd name="connsiteX5" fmla="*/ 33559 w 130362"/>
              <a:gd name="connsiteY5" fmla="*/ 228715 h 397036"/>
              <a:gd name="connsiteX6" fmla="*/ 33559 w 130362"/>
              <a:gd name="connsiteY6" fmla="*/ 171565 h 397036"/>
              <a:gd name="connsiteX7" fmla="*/ 1809 w 130362"/>
              <a:gd name="connsiteY7" fmla="*/ 115 h 3970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30362" h="397036">
                <a:moveTo>
                  <a:pt x="1809" y="115"/>
                </a:moveTo>
                <a:cubicBezTo>
                  <a:pt x="12392" y="4878"/>
                  <a:pt x="76422" y="150928"/>
                  <a:pt x="97059" y="200140"/>
                </a:cubicBezTo>
                <a:cubicBezTo>
                  <a:pt x="117696" y="249352"/>
                  <a:pt x="120342" y="262582"/>
                  <a:pt x="125634" y="295390"/>
                </a:cubicBezTo>
                <a:cubicBezTo>
                  <a:pt x="130926" y="328198"/>
                  <a:pt x="131455" y="399107"/>
                  <a:pt x="128809" y="396990"/>
                </a:cubicBezTo>
                <a:cubicBezTo>
                  <a:pt x="126163" y="394873"/>
                  <a:pt x="125634" y="310736"/>
                  <a:pt x="109759" y="282690"/>
                </a:cubicBezTo>
                <a:cubicBezTo>
                  <a:pt x="93884" y="254644"/>
                  <a:pt x="46259" y="247236"/>
                  <a:pt x="33559" y="228715"/>
                </a:cubicBezTo>
                <a:cubicBezTo>
                  <a:pt x="20859" y="210194"/>
                  <a:pt x="36734" y="204373"/>
                  <a:pt x="33559" y="171565"/>
                </a:cubicBezTo>
                <a:cubicBezTo>
                  <a:pt x="30384" y="138757"/>
                  <a:pt x="-8774" y="-4648"/>
                  <a:pt x="1809" y="11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53" name="フリーフォーム 2152">
            <a:extLst>
              <a:ext uri="{FF2B5EF4-FFF2-40B4-BE49-F238E27FC236}">
                <a16:creationId xmlns:a16="http://schemas.microsoft.com/office/drawing/2014/main" id="{2D4E2A5A-772F-F8B0-1FFF-46EA76FB970C}"/>
              </a:ext>
            </a:extLst>
          </p:cNvPr>
          <p:cNvSpPr/>
          <p:nvPr/>
        </p:nvSpPr>
        <p:spPr>
          <a:xfrm>
            <a:off x="1680872" y="12258533"/>
            <a:ext cx="375661" cy="227620"/>
          </a:xfrm>
          <a:custGeom>
            <a:avLst/>
            <a:gdLst>
              <a:gd name="connsiteX0" fmla="*/ 370178 w 375661"/>
              <a:gd name="connsiteY0" fmla="*/ 142 h 227620"/>
              <a:gd name="connsiteX1" fmla="*/ 151103 w 375661"/>
              <a:gd name="connsiteY1" fmla="*/ 146192 h 227620"/>
              <a:gd name="connsiteX2" fmla="*/ 90778 w 375661"/>
              <a:gd name="connsiteY2" fmla="*/ 187467 h 227620"/>
              <a:gd name="connsiteX3" fmla="*/ 1878 w 375661"/>
              <a:gd name="connsiteY3" fmla="*/ 152542 h 227620"/>
              <a:gd name="connsiteX4" fmla="*/ 30453 w 375661"/>
              <a:gd name="connsiteY4" fmla="*/ 187467 h 227620"/>
              <a:gd name="connsiteX5" fmla="*/ 33628 w 375661"/>
              <a:gd name="connsiteY5" fmla="*/ 225567 h 227620"/>
              <a:gd name="connsiteX6" fmla="*/ 284453 w 375661"/>
              <a:gd name="connsiteY6" fmla="*/ 120792 h 227620"/>
              <a:gd name="connsiteX7" fmla="*/ 370178 w 375661"/>
              <a:gd name="connsiteY7" fmla="*/ 142 h 2276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75661" h="227620">
                <a:moveTo>
                  <a:pt x="370178" y="142"/>
                </a:moveTo>
                <a:cubicBezTo>
                  <a:pt x="347953" y="4375"/>
                  <a:pt x="197670" y="114971"/>
                  <a:pt x="151103" y="146192"/>
                </a:cubicBezTo>
                <a:cubicBezTo>
                  <a:pt x="104536" y="177413"/>
                  <a:pt x="115649" y="186409"/>
                  <a:pt x="90778" y="187467"/>
                </a:cubicBezTo>
                <a:cubicBezTo>
                  <a:pt x="65907" y="188525"/>
                  <a:pt x="11932" y="152542"/>
                  <a:pt x="1878" y="152542"/>
                </a:cubicBezTo>
                <a:cubicBezTo>
                  <a:pt x="-8176" y="152542"/>
                  <a:pt x="25161" y="175296"/>
                  <a:pt x="30453" y="187467"/>
                </a:cubicBezTo>
                <a:cubicBezTo>
                  <a:pt x="35745" y="199638"/>
                  <a:pt x="-8705" y="236679"/>
                  <a:pt x="33628" y="225567"/>
                </a:cubicBezTo>
                <a:cubicBezTo>
                  <a:pt x="75961" y="214455"/>
                  <a:pt x="225187" y="154129"/>
                  <a:pt x="284453" y="120792"/>
                </a:cubicBezTo>
                <a:cubicBezTo>
                  <a:pt x="343719" y="87455"/>
                  <a:pt x="392403" y="-4091"/>
                  <a:pt x="370178" y="14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57" name="フリーフォーム 2156">
            <a:extLst>
              <a:ext uri="{FF2B5EF4-FFF2-40B4-BE49-F238E27FC236}">
                <a16:creationId xmlns:a16="http://schemas.microsoft.com/office/drawing/2014/main" id="{8BB45BB1-3765-58A6-6985-0603E2F6D666}"/>
              </a:ext>
            </a:extLst>
          </p:cNvPr>
          <p:cNvSpPr/>
          <p:nvPr/>
        </p:nvSpPr>
        <p:spPr>
          <a:xfrm>
            <a:off x="2060064" y="12285302"/>
            <a:ext cx="33353" cy="253814"/>
          </a:xfrm>
          <a:custGeom>
            <a:avLst/>
            <a:gdLst>
              <a:gd name="connsiteX0" fmla="*/ 19561 w 33353"/>
              <a:gd name="connsiteY0" fmla="*/ 1948 h 253814"/>
              <a:gd name="connsiteX1" fmla="*/ 32261 w 33353"/>
              <a:gd name="connsiteY1" fmla="*/ 211498 h 253814"/>
              <a:gd name="connsiteX2" fmla="*/ 29086 w 33353"/>
              <a:gd name="connsiteY2" fmla="*/ 246423 h 253814"/>
              <a:gd name="connsiteX3" fmla="*/ 511 w 33353"/>
              <a:gd name="connsiteY3" fmla="*/ 113073 h 253814"/>
              <a:gd name="connsiteX4" fmla="*/ 19561 w 33353"/>
              <a:gd name="connsiteY4" fmla="*/ 1948 h 2538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3353" h="253814">
                <a:moveTo>
                  <a:pt x="19561" y="1948"/>
                </a:moveTo>
                <a:cubicBezTo>
                  <a:pt x="24853" y="18352"/>
                  <a:pt x="30674" y="170752"/>
                  <a:pt x="32261" y="211498"/>
                </a:cubicBezTo>
                <a:cubicBezTo>
                  <a:pt x="33848" y="252244"/>
                  <a:pt x="34378" y="262827"/>
                  <a:pt x="29086" y="246423"/>
                </a:cubicBezTo>
                <a:cubicBezTo>
                  <a:pt x="23794" y="230019"/>
                  <a:pt x="4215" y="149056"/>
                  <a:pt x="511" y="113073"/>
                </a:cubicBezTo>
                <a:cubicBezTo>
                  <a:pt x="-3193" y="77090"/>
                  <a:pt x="14269" y="-14456"/>
                  <a:pt x="19561" y="194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62" name="フリーフォーム 2161">
            <a:extLst>
              <a:ext uri="{FF2B5EF4-FFF2-40B4-BE49-F238E27FC236}">
                <a16:creationId xmlns:a16="http://schemas.microsoft.com/office/drawing/2014/main" id="{10D20B85-E173-6231-B2F1-5F0FC198820D}"/>
              </a:ext>
            </a:extLst>
          </p:cNvPr>
          <p:cNvSpPr/>
          <p:nvPr/>
        </p:nvSpPr>
        <p:spPr>
          <a:xfrm>
            <a:off x="1838319" y="12520994"/>
            <a:ext cx="249886" cy="179074"/>
          </a:xfrm>
          <a:custGeom>
            <a:avLst/>
            <a:gdLst>
              <a:gd name="connsiteX0" fmla="*/ 6 w 249886"/>
              <a:gd name="connsiteY0" fmla="*/ 86931 h 179074"/>
              <a:gd name="connsiteX1" fmla="*/ 155581 w 249886"/>
              <a:gd name="connsiteY1" fmla="*/ 7556 h 179074"/>
              <a:gd name="connsiteX2" fmla="*/ 244481 w 249886"/>
              <a:gd name="connsiteY2" fmla="*/ 7556 h 179074"/>
              <a:gd name="connsiteX3" fmla="*/ 238131 w 249886"/>
              <a:gd name="connsiteY3" fmla="*/ 45656 h 179074"/>
              <a:gd name="connsiteX4" fmla="*/ 222256 w 249886"/>
              <a:gd name="connsiteY4" fmla="*/ 179006 h 179074"/>
              <a:gd name="connsiteX5" fmla="*/ 206381 w 249886"/>
              <a:gd name="connsiteY5" fmla="*/ 26606 h 179074"/>
              <a:gd name="connsiteX6" fmla="*/ 149231 w 249886"/>
              <a:gd name="connsiteY6" fmla="*/ 32956 h 179074"/>
              <a:gd name="connsiteX7" fmla="*/ 6 w 249886"/>
              <a:gd name="connsiteY7" fmla="*/ 86931 h 179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49886" h="179074">
                <a:moveTo>
                  <a:pt x="6" y="86931"/>
                </a:moveTo>
                <a:cubicBezTo>
                  <a:pt x="1064" y="82698"/>
                  <a:pt x="114835" y="20785"/>
                  <a:pt x="155581" y="7556"/>
                </a:cubicBezTo>
                <a:cubicBezTo>
                  <a:pt x="196327" y="-5673"/>
                  <a:pt x="230723" y="1206"/>
                  <a:pt x="244481" y="7556"/>
                </a:cubicBezTo>
                <a:cubicBezTo>
                  <a:pt x="258239" y="13906"/>
                  <a:pt x="241835" y="17081"/>
                  <a:pt x="238131" y="45656"/>
                </a:cubicBezTo>
                <a:cubicBezTo>
                  <a:pt x="234427" y="74231"/>
                  <a:pt x="227548" y="182181"/>
                  <a:pt x="222256" y="179006"/>
                </a:cubicBezTo>
                <a:cubicBezTo>
                  <a:pt x="216964" y="175831"/>
                  <a:pt x="218552" y="50948"/>
                  <a:pt x="206381" y="26606"/>
                </a:cubicBezTo>
                <a:cubicBezTo>
                  <a:pt x="194210" y="2264"/>
                  <a:pt x="178864" y="22902"/>
                  <a:pt x="149231" y="32956"/>
                </a:cubicBezTo>
                <a:cubicBezTo>
                  <a:pt x="119598" y="43010"/>
                  <a:pt x="-1052" y="91164"/>
                  <a:pt x="6" y="8693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66" name="フリーフォーム 2165">
            <a:extLst>
              <a:ext uri="{FF2B5EF4-FFF2-40B4-BE49-F238E27FC236}">
                <a16:creationId xmlns:a16="http://schemas.microsoft.com/office/drawing/2014/main" id="{EA5CE759-5D2B-58FB-EFF3-F5B7197C11F5}"/>
              </a:ext>
            </a:extLst>
          </p:cNvPr>
          <p:cNvSpPr/>
          <p:nvPr/>
        </p:nvSpPr>
        <p:spPr>
          <a:xfrm>
            <a:off x="1691298" y="12473929"/>
            <a:ext cx="96928" cy="261025"/>
          </a:xfrm>
          <a:custGeom>
            <a:avLst/>
            <a:gdLst>
              <a:gd name="connsiteX0" fmla="*/ 26377 w 96928"/>
              <a:gd name="connsiteY0" fmla="*/ 646 h 261025"/>
              <a:gd name="connsiteX1" fmla="*/ 32727 w 96928"/>
              <a:gd name="connsiteY1" fmla="*/ 108596 h 261025"/>
              <a:gd name="connsiteX2" fmla="*/ 74002 w 96928"/>
              <a:gd name="connsiteY2" fmla="*/ 175271 h 261025"/>
              <a:gd name="connsiteX3" fmla="*/ 96227 w 96928"/>
              <a:gd name="connsiteY3" fmla="*/ 260996 h 261025"/>
              <a:gd name="connsiteX4" fmla="*/ 48602 w 96928"/>
              <a:gd name="connsiteY4" fmla="*/ 165746 h 261025"/>
              <a:gd name="connsiteX5" fmla="*/ 977 w 96928"/>
              <a:gd name="connsiteY5" fmla="*/ 67321 h 261025"/>
              <a:gd name="connsiteX6" fmla="*/ 26377 w 96928"/>
              <a:gd name="connsiteY6" fmla="*/ 646 h 261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6928" h="261025">
                <a:moveTo>
                  <a:pt x="26377" y="646"/>
                </a:moveTo>
                <a:cubicBezTo>
                  <a:pt x="31669" y="7525"/>
                  <a:pt x="24790" y="79492"/>
                  <a:pt x="32727" y="108596"/>
                </a:cubicBezTo>
                <a:cubicBezTo>
                  <a:pt x="40664" y="137700"/>
                  <a:pt x="63419" y="149871"/>
                  <a:pt x="74002" y="175271"/>
                </a:cubicBezTo>
                <a:cubicBezTo>
                  <a:pt x="84585" y="200671"/>
                  <a:pt x="100460" y="262583"/>
                  <a:pt x="96227" y="260996"/>
                </a:cubicBezTo>
                <a:cubicBezTo>
                  <a:pt x="91994" y="259409"/>
                  <a:pt x="64477" y="198025"/>
                  <a:pt x="48602" y="165746"/>
                </a:cubicBezTo>
                <a:cubicBezTo>
                  <a:pt x="32727" y="133467"/>
                  <a:pt x="7327" y="91133"/>
                  <a:pt x="977" y="67321"/>
                </a:cubicBezTo>
                <a:cubicBezTo>
                  <a:pt x="-5373" y="43509"/>
                  <a:pt x="21085" y="-6233"/>
                  <a:pt x="26377" y="64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67" name="フリーフォーム 2166">
            <a:extLst>
              <a:ext uri="{FF2B5EF4-FFF2-40B4-BE49-F238E27FC236}">
                <a16:creationId xmlns:a16="http://schemas.microsoft.com/office/drawing/2014/main" id="{211AD0BA-F116-219D-35FC-B30B0550A73E}"/>
              </a:ext>
            </a:extLst>
          </p:cNvPr>
          <p:cNvSpPr/>
          <p:nvPr/>
        </p:nvSpPr>
        <p:spPr>
          <a:xfrm>
            <a:off x="1714474" y="11886496"/>
            <a:ext cx="170848" cy="180389"/>
          </a:xfrm>
          <a:custGeom>
            <a:avLst/>
            <a:gdLst>
              <a:gd name="connsiteX0" fmla="*/ 26 w 170848"/>
              <a:gd name="connsiteY0" fmla="*/ 51504 h 180389"/>
              <a:gd name="connsiteX1" fmla="*/ 107976 w 170848"/>
              <a:gd name="connsiteY1" fmla="*/ 704 h 180389"/>
              <a:gd name="connsiteX2" fmla="*/ 146076 w 170848"/>
              <a:gd name="connsiteY2" fmla="*/ 29279 h 180389"/>
              <a:gd name="connsiteX3" fmla="*/ 165126 w 170848"/>
              <a:gd name="connsiteY3" fmla="*/ 127704 h 180389"/>
              <a:gd name="connsiteX4" fmla="*/ 165126 w 170848"/>
              <a:gd name="connsiteY4" fmla="*/ 175329 h 180389"/>
              <a:gd name="connsiteX5" fmla="*/ 98451 w 170848"/>
              <a:gd name="connsiteY5" fmla="*/ 168979 h 180389"/>
              <a:gd name="connsiteX6" fmla="*/ 26 w 170848"/>
              <a:gd name="connsiteY6" fmla="*/ 51504 h 1803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70848" h="180389">
                <a:moveTo>
                  <a:pt x="26" y="51504"/>
                </a:moveTo>
                <a:cubicBezTo>
                  <a:pt x="1613" y="23458"/>
                  <a:pt x="83634" y="4408"/>
                  <a:pt x="107976" y="704"/>
                </a:cubicBezTo>
                <a:cubicBezTo>
                  <a:pt x="132318" y="-3000"/>
                  <a:pt x="136551" y="8112"/>
                  <a:pt x="146076" y="29279"/>
                </a:cubicBezTo>
                <a:cubicBezTo>
                  <a:pt x="155601" y="50446"/>
                  <a:pt x="161951" y="103362"/>
                  <a:pt x="165126" y="127704"/>
                </a:cubicBezTo>
                <a:cubicBezTo>
                  <a:pt x="168301" y="152046"/>
                  <a:pt x="176238" y="168450"/>
                  <a:pt x="165126" y="175329"/>
                </a:cubicBezTo>
                <a:cubicBezTo>
                  <a:pt x="154014" y="182208"/>
                  <a:pt x="128613" y="183796"/>
                  <a:pt x="98451" y="168979"/>
                </a:cubicBezTo>
                <a:cubicBezTo>
                  <a:pt x="68289" y="154162"/>
                  <a:pt x="-1561" y="79550"/>
                  <a:pt x="26" y="51504"/>
                </a:cubicBezTo>
                <a:close/>
              </a:path>
            </a:pathLst>
          </a:custGeom>
          <a:solidFill>
            <a:srgbClr val="FF0000">
              <a:alpha val="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68" name="フリーフォーム 2167">
            <a:extLst>
              <a:ext uri="{FF2B5EF4-FFF2-40B4-BE49-F238E27FC236}">
                <a16:creationId xmlns:a16="http://schemas.microsoft.com/office/drawing/2014/main" id="{19F7F893-1905-10B6-DC9B-5435E0D7A7AA}"/>
              </a:ext>
            </a:extLst>
          </p:cNvPr>
          <p:cNvSpPr/>
          <p:nvPr/>
        </p:nvSpPr>
        <p:spPr>
          <a:xfrm>
            <a:off x="1770647" y="12210236"/>
            <a:ext cx="121785" cy="183096"/>
          </a:xfrm>
          <a:custGeom>
            <a:avLst/>
            <a:gdLst>
              <a:gd name="connsiteX0" fmla="*/ 39103 w 121785"/>
              <a:gd name="connsiteY0" fmla="*/ 814 h 183096"/>
              <a:gd name="connsiteX1" fmla="*/ 115303 w 121785"/>
              <a:gd name="connsiteY1" fmla="*/ 105589 h 183096"/>
              <a:gd name="connsiteX2" fmla="*/ 105778 w 121785"/>
              <a:gd name="connsiteY2" fmla="*/ 175439 h 183096"/>
              <a:gd name="connsiteX3" fmla="*/ 10528 w 121785"/>
              <a:gd name="connsiteY3" fmla="*/ 165914 h 183096"/>
              <a:gd name="connsiteX4" fmla="*/ 4178 w 121785"/>
              <a:gd name="connsiteY4" fmla="*/ 38914 h 183096"/>
              <a:gd name="connsiteX5" fmla="*/ 26403 w 121785"/>
              <a:gd name="connsiteY5" fmla="*/ 54789 h 183096"/>
              <a:gd name="connsiteX6" fmla="*/ 39103 w 121785"/>
              <a:gd name="connsiteY6" fmla="*/ 814 h 1830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1785" h="183096">
                <a:moveTo>
                  <a:pt x="39103" y="814"/>
                </a:moveTo>
                <a:cubicBezTo>
                  <a:pt x="53920" y="9281"/>
                  <a:pt x="104191" y="76485"/>
                  <a:pt x="115303" y="105589"/>
                </a:cubicBezTo>
                <a:cubicBezTo>
                  <a:pt x="126416" y="134693"/>
                  <a:pt x="123240" y="165385"/>
                  <a:pt x="105778" y="175439"/>
                </a:cubicBezTo>
                <a:cubicBezTo>
                  <a:pt x="88316" y="185493"/>
                  <a:pt x="27461" y="188668"/>
                  <a:pt x="10528" y="165914"/>
                </a:cubicBezTo>
                <a:cubicBezTo>
                  <a:pt x="-6405" y="143160"/>
                  <a:pt x="1532" y="57435"/>
                  <a:pt x="4178" y="38914"/>
                </a:cubicBezTo>
                <a:cubicBezTo>
                  <a:pt x="6824" y="20393"/>
                  <a:pt x="20582" y="56906"/>
                  <a:pt x="26403" y="54789"/>
                </a:cubicBezTo>
                <a:cubicBezTo>
                  <a:pt x="32224" y="52672"/>
                  <a:pt x="24286" y="-7653"/>
                  <a:pt x="39103" y="814"/>
                </a:cubicBezTo>
                <a:close/>
              </a:path>
            </a:pathLst>
          </a:custGeom>
          <a:solidFill>
            <a:srgbClr val="FF0000">
              <a:alpha val="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69" name="フリーフォーム 2168">
            <a:extLst>
              <a:ext uri="{FF2B5EF4-FFF2-40B4-BE49-F238E27FC236}">
                <a16:creationId xmlns:a16="http://schemas.microsoft.com/office/drawing/2014/main" id="{A86CBB7E-0219-ACC4-876E-C0CB993F59F9}"/>
              </a:ext>
            </a:extLst>
          </p:cNvPr>
          <p:cNvSpPr/>
          <p:nvPr/>
        </p:nvSpPr>
        <p:spPr>
          <a:xfrm>
            <a:off x="1765995" y="12638695"/>
            <a:ext cx="197321" cy="96251"/>
          </a:xfrm>
          <a:custGeom>
            <a:avLst/>
            <a:gdLst>
              <a:gd name="connsiteX0" fmla="*/ 2480 w 197321"/>
              <a:gd name="connsiteY0" fmla="*/ 20030 h 96251"/>
              <a:gd name="connsiteX1" fmla="*/ 110430 w 197321"/>
              <a:gd name="connsiteY1" fmla="*/ 980 h 96251"/>
              <a:gd name="connsiteX2" fmla="*/ 196155 w 197321"/>
              <a:gd name="connsiteY2" fmla="*/ 42255 h 96251"/>
              <a:gd name="connsiteX3" fmla="*/ 46930 w 197321"/>
              <a:gd name="connsiteY3" fmla="*/ 96230 h 96251"/>
              <a:gd name="connsiteX4" fmla="*/ 2480 w 197321"/>
              <a:gd name="connsiteY4" fmla="*/ 20030 h 962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97321" h="96251">
                <a:moveTo>
                  <a:pt x="2480" y="20030"/>
                </a:moveTo>
                <a:cubicBezTo>
                  <a:pt x="13063" y="4155"/>
                  <a:pt x="78151" y="-2724"/>
                  <a:pt x="110430" y="980"/>
                </a:cubicBezTo>
                <a:cubicBezTo>
                  <a:pt x="142709" y="4684"/>
                  <a:pt x="206738" y="26380"/>
                  <a:pt x="196155" y="42255"/>
                </a:cubicBezTo>
                <a:cubicBezTo>
                  <a:pt x="185572" y="58130"/>
                  <a:pt x="77092" y="97288"/>
                  <a:pt x="46930" y="96230"/>
                </a:cubicBezTo>
                <a:cubicBezTo>
                  <a:pt x="16768" y="95172"/>
                  <a:pt x="-8103" y="35905"/>
                  <a:pt x="2480" y="20030"/>
                </a:cubicBezTo>
                <a:close/>
              </a:path>
            </a:pathLst>
          </a:custGeom>
          <a:solidFill>
            <a:srgbClr val="FF0000">
              <a:alpha val="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70" name="フリーフォーム 2169">
            <a:extLst>
              <a:ext uri="{FF2B5EF4-FFF2-40B4-BE49-F238E27FC236}">
                <a16:creationId xmlns:a16="http://schemas.microsoft.com/office/drawing/2014/main" id="{AAAFB0CD-0C34-03B9-B323-FE1FE11DEF04}"/>
              </a:ext>
            </a:extLst>
          </p:cNvPr>
          <p:cNvSpPr/>
          <p:nvPr/>
        </p:nvSpPr>
        <p:spPr>
          <a:xfrm>
            <a:off x="2803302" y="11444897"/>
            <a:ext cx="565020" cy="821041"/>
          </a:xfrm>
          <a:custGeom>
            <a:avLst/>
            <a:gdLst>
              <a:gd name="connsiteX0" fmla="*/ 223 w 565020"/>
              <a:gd name="connsiteY0" fmla="*/ 89878 h 821041"/>
              <a:gd name="connsiteX1" fmla="*/ 184373 w 565020"/>
              <a:gd name="connsiteY1" fmla="*/ 277203 h 821041"/>
              <a:gd name="connsiteX2" fmla="*/ 358998 w 565020"/>
              <a:gd name="connsiteY2" fmla="*/ 791553 h 821041"/>
              <a:gd name="connsiteX3" fmla="*/ 355823 w 565020"/>
              <a:gd name="connsiteY3" fmla="*/ 762978 h 821041"/>
              <a:gd name="connsiteX4" fmla="*/ 235173 w 565020"/>
              <a:gd name="connsiteY4" fmla="*/ 804253 h 821041"/>
              <a:gd name="connsiteX5" fmla="*/ 543148 w 565020"/>
              <a:gd name="connsiteY5" fmla="*/ 680428 h 821041"/>
              <a:gd name="connsiteX6" fmla="*/ 514573 w 565020"/>
              <a:gd name="connsiteY6" fmla="*/ 458178 h 821041"/>
              <a:gd name="connsiteX7" fmla="*/ 311373 w 565020"/>
              <a:gd name="connsiteY7" fmla="*/ 13678 h 821041"/>
              <a:gd name="connsiteX8" fmla="*/ 327248 w 565020"/>
              <a:gd name="connsiteY8" fmla="*/ 115278 h 821041"/>
              <a:gd name="connsiteX9" fmla="*/ 222473 w 565020"/>
              <a:gd name="connsiteY9" fmla="*/ 131153 h 821041"/>
              <a:gd name="connsiteX10" fmla="*/ 223 w 565020"/>
              <a:gd name="connsiteY10" fmla="*/ 89878 h 8210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565020" h="821041">
                <a:moveTo>
                  <a:pt x="223" y="89878"/>
                </a:moveTo>
                <a:cubicBezTo>
                  <a:pt x="-6127" y="114220"/>
                  <a:pt x="124577" y="160257"/>
                  <a:pt x="184373" y="277203"/>
                </a:cubicBezTo>
                <a:cubicBezTo>
                  <a:pt x="244169" y="394149"/>
                  <a:pt x="330423" y="710591"/>
                  <a:pt x="358998" y="791553"/>
                </a:cubicBezTo>
                <a:cubicBezTo>
                  <a:pt x="387573" y="872516"/>
                  <a:pt x="376460" y="760861"/>
                  <a:pt x="355823" y="762978"/>
                </a:cubicBezTo>
                <a:cubicBezTo>
                  <a:pt x="335186" y="765095"/>
                  <a:pt x="203952" y="818011"/>
                  <a:pt x="235173" y="804253"/>
                </a:cubicBezTo>
                <a:cubicBezTo>
                  <a:pt x="266394" y="790495"/>
                  <a:pt x="496581" y="738107"/>
                  <a:pt x="543148" y="680428"/>
                </a:cubicBezTo>
                <a:cubicBezTo>
                  <a:pt x="589715" y="622749"/>
                  <a:pt x="553202" y="569303"/>
                  <a:pt x="514573" y="458178"/>
                </a:cubicBezTo>
                <a:cubicBezTo>
                  <a:pt x="475944" y="347053"/>
                  <a:pt x="342594" y="70828"/>
                  <a:pt x="311373" y="13678"/>
                </a:cubicBezTo>
                <a:cubicBezTo>
                  <a:pt x="280152" y="-43472"/>
                  <a:pt x="342065" y="95699"/>
                  <a:pt x="327248" y="115278"/>
                </a:cubicBezTo>
                <a:cubicBezTo>
                  <a:pt x="312431" y="134857"/>
                  <a:pt x="274331" y="134328"/>
                  <a:pt x="222473" y="131153"/>
                </a:cubicBezTo>
                <a:cubicBezTo>
                  <a:pt x="170615" y="127978"/>
                  <a:pt x="6573" y="65536"/>
                  <a:pt x="223" y="89878"/>
                </a:cubicBezTo>
                <a:close/>
              </a:path>
            </a:pathLst>
          </a:custGeom>
          <a:solidFill>
            <a:srgbClr val="7030A0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71" name="フリーフォーム 2170">
            <a:extLst>
              <a:ext uri="{FF2B5EF4-FFF2-40B4-BE49-F238E27FC236}">
                <a16:creationId xmlns:a16="http://schemas.microsoft.com/office/drawing/2014/main" id="{CC6793AE-2362-34D6-647E-ADAEBEEA7C48}"/>
              </a:ext>
            </a:extLst>
          </p:cNvPr>
          <p:cNvSpPr/>
          <p:nvPr/>
        </p:nvSpPr>
        <p:spPr>
          <a:xfrm>
            <a:off x="1411726" y="11473572"/>
            <a:ext cx="373773" cy="1341012"/>
          </a:xfrm>
          <a:custGeom>
            <a:avLst/>
            <a:gdLst>
              <a:gd name="connsiteX0" fmla="*/ 217049 w 373773"/>
              <a:gd name="connsiteY0" fmla="*/ 99303 h 1341012"/>
              <a:gd name="connsiteX1" fmla="*/ 197999 w 373773"/>
              <a:gd name="connsiteY1" fmla="*/ 515228 h 1341012"/>
              <a:gd name="connsiteX2" fmla="*/ 372624 w 373773"/>
              <a:gd name="connsiteY2" fmla="*/ 1289928 h 1341012"/>
              <a:gd name="connsiteX3" fmla="*/ 264674 w 373773"/>
              <a:gd name="connsiteY3" fmla="*/ 1216903 h 1341012"/>
              <a:gd name="connsiteX4" fmla="*/ 90049 w 373773"/>
              <a:gd name="connsiteY4" fmla="*/ 807328 h 1341012"/>
              <a:gd name="connsiteX5" fmla="*/ 48774 w 373773"/>
              <a:gd name="connsiteY5" fmla="*/ 105653 h 1341012"/>
              <a:gd name="connsiteX6" fmla="*/ 4324 w 373773"/>
              <a:gd name="connsiteY6" fmla="*/ 248528 h 1341012"/>
              <a:gd name="connsiteX7" fmla="*/ 163074 w 373773"/>
              <a:gd name="connsiteY7" fmla="*/ 878 h 1341012"/>
              <a:gd name="connsiteX8" fmla="*/ 80524 w 373773"/>
              <a:gd name="connsiteY8" fmla="*/ 162803 h 1341012"/>
              <a:gd name="connsiteX9" fmla="*/ 217049 w 373773"/>
              <a:gd name="connsiteY9" fmla="*/ 99303 h 13410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73773" h="1341012">
                <a:moveTo>
                  <a:pt x="217049" y="99303"/>
                </a:moveTo>
                <a:cubicBezTo>
                  <a:pt x="236628" y="158040"/>
                  <a:pt x="172070" y="316791"/>
                  <a:pt x="197999" y="515228"/>
                </a:cubicBezTo>
                <a:cubicBezTo>
                  <a:pt x="223928" y="713666"/>
                  <a:pt x="361512" y="1172982"/>
                  <a:pt x="372624" y="1289928"/>
                </a:cubicBezTo>
                <a:cubicBezTo>
                  <a:pt x="383737" y="1406874"/>
                  <a:pt x="311770" y="1297336"/>
                  <a:pt x="264674" y="1216903"/>
                </a:cubicBezTo>
                <a:cubicBezTo>
                  <a:pt x="217578" y="1136470"/>
                  <a:pt x="126032" y="992536"/>
                  <a:pt x="90049" y="807328"/>
                </a:cubicBezTo>
                <a:cubicBezTo>
                  <a:pt x="54066" y="622120"/>
                  <a:pt x="63061" y="198786"/>
                  <a:pt x="48774" y="105653"/>
                </a:cubicBezTo>
                <a:cubicBezTo>
                  <a:pt x="34487" y="12520"/>
                  <a:pt x="-14726" y="265990"/>
                  <a:pt x="4324" y="248528"/>
                </a:cubicBezTo>
                <a:cubicBezTo>
                  <a:pt x="23374" y="231066"/>
                  <a:pt x="150374" y="15165"/>
                  <a:pt x="163074" y="878"/>
                </a:cubicBezTo>
                <a:cubicBezTo>
                  <a:pt x="175774" y="-13410"/>
                  <a:pt x="74174" y="151161"/>
                  <a:pt x="80524" y="162803"/>
                </a:cubicBezTo>
                <a:cubicBezTo>
                  <a:pt x="86874" y="174445"/>
                  <a:pt x="197470" y="40566"/>
                  <a:pt x="217049" y="99303"/>
                </a:cubicBezTo>
                <a:close/>
              </a:path>
            </a:pathLst>
          </a:custGeom>
          <a:solidFill>
            <a:srgbClr val="7030A0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72" name="フリーフォーム 2171">
            <a:extLst>
              <a:ext uri="{FF2B5EF4-FFF2-40B4-BE49-F238E27FC236}">
                <a16:creationId xmlns:a16="http://schemas.microsoft.com/office/drawing/2014/main" id="{B78FD883-1052-544F-C015-7834D2538627}"/>
              </a:ext>
            </a:extLst>
          </p:cNvPr>
          <p:cNvSpPr/>
          <p:nvPr/>
        </p:nvSpPr>
        <p:spPr>
          <a:xfrm>
            <a:off x="1596830" y="12275151"/>
            <a:ext cx="168624" cy="505931"/>
          </a:xfrm>
          <a:custGeom>
            <a:avLst/>
            <a:gdLst>
              <a:gd name="connsiteX0" fmla="*/ 35120 w 168624"/>
              <a:gd name="connsiteY0" fmla="*/ 2574 h 505931"/>
              <a:gd name="connsiteX1" fmla="*/ 168470 w 168624"/>
              <a:gd name="connsiteY1" fmla="*/ 469299 h 505931"/>
              <a:gd name="connsiteX2" fmla="*/ 60520 w 168624"/>
              <a:gd name="connsiteY2" fmla="*/ 440724 h 505931"/>
              <a:gd name="connsiteX3" fmla="*/ 195 w 168624"/>
              <a:gd name="connsiteY3" fmla="*/ 161324 h 505931"/>
              <a:gd name="connsiteX4" fmla="*/ 41470 w 168624"/>
              <a:gd name="connsiteY4" fmla="*/ 275624 h 505931"/>
              <a:gd name="connsiteX5" fmla="*/ 35120 w 168624"/>
              <a:gd name="connsiteY5" fmla="*/ 2574 h 5059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8624" h="505931">
                <a:moveTo>
                  <a:pt x="35120" y="2574"/>
                </a:moveTo>
                <a:cubicBezTo>
                  <a:pt x="56287" y="34853"/>
                  <a:pt x="164237" y="396274"/>
                  <a:pt x="168470" y="469299"/>
                </a:cubicBezTo>
                <a:cubicBezTo>
                  <a:pt x="172703" y="542324"/>
                  <a:pt x="88566" y="492053"/>
                  <a:pt x="60520" y="440724"/>
                </a:cubicBezTo>
                <a:cubicBezTo>
                  <a:pt x="32474" y="389395"/>
                  <a:pt x="3370" y="188841"/>
                  <a:pt x="195" y="161324"/>
                </a:cubicBezTo>
                <a:cubicBezTo>
                  <a:pt x="-2980" y="133807"/>
                  <a:pt x="33532" y="299437"/>
                  <a:pt x="41470" y="275624"/>
                </a:cubicBezTo>
                <a:cubicBezTo>
                  <a:pt x="49408" y="251812"/>
                  <a:pt x="13953" y="-29705"/>
                  <a:pt x="35120" y="2574"/>
                </a:cubicBezTo>
                <a:close/>
              </a:path>
            </a:pathLst>
          </a:custGeom>
          <a:solidFill>
            <a:srgbClr val="00B0F0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73" name="フリーフォーム 2172">
            <a:extLst>
              <a:ext uri="{FF2B5EF4-FFF2-40B4-BE49-F238E27FC236}">
                <a16:creationId xmlns:a16="http://schemas.microsoft.com/office/drawing/2014/main" id="{67ED6CDE-55ED-9CE1-7BEA-59B3B655A673}"/>
              </a:ext>
            </a:extLst>
          </p:cNvPr>
          <p:cNvSpPr/>
          <p:nvPr/>
        </p:nvSpPr>
        <p:spPr>
          <a:xfrm>
            <a:off x="2091938" y="12251548"/>
            <a:ext cx="226757" cy="377574"/>
          </a:xfrm>
          <a:custGeom>
            <a:avLst/>
            <a:gdLst>
              <a:gd name="connsiteX0" fmla="*/ 225812 w 226757"/>
              <a:gd name="connsiteY0" fmla="*/ 777 h 377574"/>
              <a:gd name="connsiteX1" fmla="*/ 121037 w 226757"/>
              <a:gd name="connsiteY1" fmla="*/ 67452 h 377574"/>
              <a:gd name="connsiteX2" fmla="*/ 70237 w 226757"/>
              <a:gd name="connsiteY2" fmla="*/ 118252 h 377574"/>
              <a:gd name="connsiteX3" fmla="*/ 32137 w 226757"/>
              <a:gd name="connsiteY3" fmla="*/ 232552 h 377574"/>
              <a:gd name="connsiteX4" fmla="*/ 387 w 226757"/>
              <a:gd name="connsiteY4" fmla="*/ 375427 h 377574"/>
              <a:gd name="connsiteX5" fmla="*/ 54362 w 226757"/>
              <a:gd name="connsiteY5" fmla="*/ 115077 h 377574"/>
              <a:gd name="connsiteX6" fmla="*/ 225812 w 226757"/>
              <a:gd name="connsiteY6" fmla="*/ 777 h 3775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26757" h="377574">
                <a:moveTo>
                  <a:pt x="225812" y="777"/>
                </a:moveTo>
                <a:cubicBezTo>
                  <a:pt x="236925" y="-7161"/>
                  <a:pt x="146966" y="47873"/>
                  <a:pt x="121037" y="67452"/>
                </a:cubicBezTo>
                <a:cubicBezTo>
                  <a:pt x="95108" y="87031"/>
                  <a:pt x="85054" y="90735"/>
                  <a:pt x="70237" y="118252"/>
                </a:cubicBezTo>
                <a:cubicBezTo>
                  <a:pt x="55420" y="145769"/>
                  <a:pt x="43779" y="189690"/>
                  <a:pt x="32137" y="232552"/>
                </a:cubicBezTo>
                <a:cubicBezTo>
                  <a:pt x="20495" y="275414"/>
                  <a:pt x="-3317" y="395006"/>
                  <a:pt x="387" y="375427"/>
                </a:cubicBezTo>
                <a:cubicBezTo>
                  <a:pt x="4091" y="355848"/>
                  <a:pt x="19437" y="175931"/>
                  <a:pt x="54362" y="115077"/>
                </a:cubicBezTo>
                <a:cubicBezTo>
                  <a:pt x="89287" y="54223"/>
                  <a:pt x="214699" y="8715"/>
                  <a:pt x="225812" y="77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74" name="フリーフォーム 2173">
            <a:extLst>
              <a:ext uri="{FF2B5EF4-FFF2-40B4-BE49-F238E27FC236}">
                <a16:creationId xmlns:a16="http://schemas.microsoft.com/office/drawing/2014/main" id="{5119380C-4B32-1F59-80CD-E9B02B9FDA03}"/>
              </a:ext>
            </a:extLst>
          </p:cNvPr>
          <p:cNvSpPr/>
          <p:nvPr/>
        </p:nvSpPr>
        <p:spPr>
          <a:xfrm>
            <a:off x="2117304" y="12276965"/>
            <a:ext cx="238770" cy="254808"/>
          </a:xfrm>
          <a:custGeom>
            <a:avLst/>
            <a:gdLst>
              <a:gd name="connsiteX0" fmla="*/ 238546 w 238770"/>
              <a:gd name="connsiteY0" fmla="*/ 760 h 254808"/>
              <a:gd name="connsiteX1" fmla="*/ 114721 w 238770"/>
              <a:gd name="connsiteY1" fmla="*/ 45210 h 254808"/>
              <a:gd name="connsiteX2" fmla="*/ 421 w 238770"/>
              <a:gd name="connsiteY2" fmla="*/ 254760 h 254808"/>
              <a:gd name="connsiteX3" fmla="*/ 82971 w 238770"/>
              <a:gd name="connsiteY3" fmla="*/ 64260 h 254808"/>
              <a:gd name="connsiteX4" fmla="*/ 238546 w 238770"/>
              <a:gd name="connsiteY4" fmla="*/ 760 h 2548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8770" h="254808">
                <a:moveTo>
                  <a:pt x="238546" y="760"/>
                </a:moveTo>
                <a:cubicBezTo>
                  <a:pt x="243838" y="-2415"/>
                  <a:pt x="154408" y="2877"/>
                  <a:pt x="114721" y="45210"/>
                </a:cubicBezTo>
                <a:cubicBezTo>
                  <a:pt x="75034" y="87543"/>
                  <a:pt x="5713" y="251585"/>
                  <a:pt x="421" y="254760"/>
                </a:cubicBezTo>
                <a:cubicBezTo>
                  <a:pt x="-4871" y="257935"/>
                  <a:pt x="40638" y="105006"/>
                  <a:pt x="82971" y="64260"/>
                </a:cubicBezTo>
                <a:cubicBezTo>
                  <a:pt x="125304" y="23514"/>
                  <a:pt x="233254" y="3935"/>
                  <a:pt x="238546" y="76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75" name="フリーフォーム 2174">
            <a:extLst>
              <a:ext uri="{FF2B5EF4-FFF2-40B4-BE49-F238E27FC236}">
                <a16:creationId xmlns:a16="http://schemas.microsoft.com/office/drawing/2014/main" id="{17BECBA3-636A-FB2A-909C-BF9F6AD34863}"/>
              </a:ext>
            </a:extLst>
          </p:cNvPr>
          <p:cNvSpPr/>
          <p:nvPr/>
        </p:nvSpPr>
        <p:spPr>
          <a:xfrm>
            <a:off x="2116854" y="12391359"/>
            <a:ext cx="143873" cy="278422"/>
          </a:xfrm>
          <a:custGeom>
            <a:avLst/>
            <a:gdLst>
              <a:gd name="connsiteX0" fmla="*/ 143746 w 143873"/>
              <a:gd name="connsiteY0" fmla="*/ 666 h 278422"/>
              <a:gd name="connsiteX1" fmla="*/ 29446 w 143873"/>
              <a:gd name="connsiteY1" fmla="*/ 207041 h 278422"/>
              <a:gd name="connsiteX2" fmla="*/ 19921 w 143873"/>
              <a:gd name="connsiteY2" fmla="*/ 276891 h 278422"/>
              <a:gd name="connsiteX3" fmla="*/ 16746 w 143873"/>
              <a:gd name="connsiteY3" fmla="*/ 241966 h 278422"/>
              <a:gd name="connsiteX4" fmla="*/ 4046 w 143873"/>
              <a:gd name="connsiteY4" fmla="*/ 95916 h 278422"/>
              <a:gd name="connsiteX5" fmla="*/ 4046 w 143873"/>
              <a:gd name="connsiteY5" fmla="*/ 226091 h 278422"/>
              <a:gd name="connsiteX6" fmla="*/ 51671 w 143873"/>
              <a:gd name="connsiteY6" fmla="*/ 143541 h 278422"/>
              <a:gd name="connsiteX7" fmla="*/ 143746 w 143873"/>
              <a:gd name="connsiteY7" fmla="*/ 666 h 278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43873" h="278422">
                <a:moveTo>
                  <a:pt x="143746" y="666"/>
                </a:moveTo>
                <a:cubicBezTo>
                  <a:pt x="140042" y="11249"/>
                  <a:pt x="50083" y="161004"/>
                  <a:pt x="29446" y="207041"/>
                </a:cubicBezTo>
                <a:cubicBezTo>
                  <a:pt x="8808" y="253079"/>
                  <a:pt x="22038" y="271070"/>
                  <a:pt x="19921" y="276891"/>
                </a:cubicBezTo>
                <a:cubicBezTo>
                  <a:pt x="17804" y="282712"/>
                  <a:pt x="19392" y="272128"/>
                  <a:pt x="16746" y="241966"/>
                </a:cubicBezTo>
                <a:cubicBezTo>
                  <a:pt x="14100" y="211804"/>
                  <a:pt x="6163" y="98562"/>
                  <a:pt x="4046" y="95916"/>
                </a:cubicBezTo>
                <a:cubicBezTo>
                  <a:pt x="1929" y="93270"/>
                  <a:pt x="-3891" y="218154"/>
                  <a:pt x="4046" y="226091"/>
                </a:cubicBezTo>
                <a:cubicBezTo>
                  <a:pt x="11983" y="234028"/>
                  <a:pt x="34208" y="178466"/>
                  <a:pt x="51671" y="143541"/>
                </a:cubicBezTo>
                <a:cubicBezTo>
                  <a:pt x="69133" y="108616"/>
                  <a:pt x="147450" y="-9917"/>
                  <a:pt x="143746" y="66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76" name="フリーフォーム 2175">
            <a:extLst>
              <a:ext uri="{FF2B5EF4-FFF2-40B4-BE49-F238E27FC236}">
                <a16:creationId xmlns:a16="http://schemas.microsoft.com/office/drawing/2014/main" id="{F85A278B-A339-050B-C5D8-23D8DB5E092E}"/>
              </a:ext>
            </a:extLst>
          </p:cNvPr>
          <p:cNvSpPr/>
          <p:nvPr/>
        </p:nvSpPr>
        <p:spPr>
          <a:xfrm>
            <a:off x="2336743" y="12270902"/>
            <a:ext cx="73082" cy="140334"/>
          </a:xfrm>
          <a:custGeom>
            <a:avLst/>
            <a:gdLst>
              <a:gd name="connsiteX0" fmla="*/ 57 w 73082"/>
              <a:gd name="connsiteY0" fmla="*/ 473 h 140334"/>
              <a:gd name="connsiteX1" fmla="*/ 60382 w 73082"/>
              <a:gd name="connsiteY1" fmla="*/ 38573 h 140334"/>
              <a:gd name="connsiteX2" fmla="*/ 34982 w 73082"/>
              <a:gd name="connsiteY2" fmla="*/ 140173 h 140334"/>
              <a:gd name="connsiteX3" fmla="*/ 73082 w 73082"/>
              <a:gd name="connsiteY3" fmla="*/ 60798 h 140334"/>
              <a:gd name="connsiteX4" fmla="*/ 57 w 73082"/>
              <a:gd name="connsiteY4" fmla="*/ 473 h 1403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3082" h="140334">
                <a:moveTo>
                  <a:pt x="57" y="473"/>
                </a:moveTo>
                <a:cubicBezTo>
                  <a:pt x="-2060" y="-3231"/>
                  <a:pt x="54561" y="15290"/>
                  <a:pt x="60382" y="38573"/>
                </a:cubicBezTo>
                <a:cubicBezTo>
                  <a:pt x="66203" y="61856"/>
                  <a:pt x="32865" y="136469"/>
                  <a:pt x="34982" y="140173"/>
                </a:cubicBezTo>
                <a:cubicBezTo>
                  <a:pt x="37099" y="143877"/>
                  <a:pt x="73082" y="83023"/>
                  <a:pt x="73082" y="60798"/>
                </a:cubicBezTo>
                <a:cubicBezTo>
                  <a:pt x="73082" y="38573"/>
                  <a:pt x="2174" y="4177"/>
                  <a:pt x="57" y="47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77" name="フリーフォーム 2176">
            <a:extLst>
              <a:ext uri="{FF2B5EF4-FFF2-40B4-BE49-F238E27FC236}">
                <a16:creationId xmlns:a16="http://schemas.microsoft.com/office/drawing/2014/main" id="{223DFA1D-C3FF-2751-B706-F4C69B263FDB}"/>
              </a:ext>
            </a:extLst>
          </p:cNvPr>
          <p:cNvSpPr/>
          <p:nvPr/>
        </p:nvSpPr>
        <p:spPr>
          <a:xfrm>
            <a:off x="2320793" y="12290127"/>
            <a:ext cx="6614" cy="107771"/>
          </a:xfrm>
          <a:custGeom>
            <a:avLst/>
            <a:gdLst>
              <a:gd name="connsiteX0" fmla="*/ 6482 w 6614"/>
              <a:gd name="connsiteY0" fmla="*/ 298 h 107771"/>
              <a:gd name="connsiteX1" fmla="*/ 132 w 6614"/>
              <a:gd name="connsiteY1" fmla="*/ 105073 h 107771"/>
              <a:gd name="connsiteX2" fmla="*/ 3307 w 6614"/>
              <a:gd name="connsiteY2" fmla="*/ 73323 h 107771"/>
              <a:gd name="connsiteX3" fmla="*/ 6482 w 6614"/>
              <a:gd name="connsiteY3" fmla="*/ 298 h 1077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614" h="107771">
                <a:moveTo>
                  <a:pt x="6482" y="298"/>
                </a:moveTo>
                <a:cubicBezTo>
                  <a:pt x="5953" y="5590"/>
                  <a:pt x="661" y="92902"/>
                  <a:pt x="132" y="105073"/>
                </a:cubicBezTo>
                <a:cubicBezTo>
                  <a:pt x="-397" y="117244"/>
                  <a:pt x="661" y="84965"/>
                  <a:pt x="3307" y="73323"/>
                </a:cubicBezTo>
                <a:cubicBezTo>
                  <a:pt x="5953" y="61681"/>
                  <a:pt x="7011" y="-4994"/>
                  <a:pt x="6482" y="29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78" name="フリーフォーム 2177">
            <a:extLst>
              <a:ext uri="{FF2B5EF4-FFF2-40B4-BE49-F238E27FC236}">
                <a16:creationId xmlns:a16="http://schemas.microsoft.com/office/drawing/2014/main" id="{3D2165CA-13FC-5C17-D62E-B716EC5FE3C4}"/>
              </a:ext>
            </a:extLst>
          </p:cNvPr>
          <p:cNvSpPr/>
          <p:nvPr/>
        </p:nvSpPr>
        <p:spPr>
          <a:xfrm>
            <a:off x="2197083" y="12280613"/>
            <a:ext cx="64241" cy="114725"/>
          </a:xfrm>
          <a:custGeom>
            <a:avLst/>
            <a:gdLst>
              <a:gd name="connsiteX0" fmla="*/ 17 w 64241"/>
              <a:gd name="connsiteY0" fmla="*/ 287 h 114725"/>
              <a:gd name="connsiteX1" fmla="*/ 60342 w 64241"/>
              <a:gd name="connsiteY1" fmla="*/ 111412 h 114725"/>
              <a:gd name="connsiteX2" fmla="*/ 53992 w 64241"/>
              <a:gd name="connsiteY2" fmla="*/ 79662 h 114725"/>
              <a:gd name="connsiteX3" fmla="*/ 17 w 64241"/>
              <a:gd name="connsiteY3" fmla="*/ 287 h 114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4241" h="114725">
                <a:moveTo>
                  <a:pt x="17" y="287"/>
                </a:moveTo>
                <a:cubicBezTo>
                  <a:pt x="1075" y="5578"/>
                  <a:pt x="51346" y="98183"/>
                  <a:pt x="60342" y="111412"/>
                </a:cubicBezTo>
                <a:cubicBezTo>
                  <a:pt x="69338" y="124641"/>
                  <a:pt x="60871" y="95008"/>
                  <a:pt x="53992" y="79662"/>
                </a:cubicBezTo>
                <a:cubicBezTo>
                  <a:pt x="47113" y="64316"/>
                  <a:pt x="-1041" y="-5004"/>
                  <a:pt x="17" y="28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79" name="フリーフォーム 2178">
            <a:extLst>
              <a:ext uri="{FF2B5EF4-FFF2-40B4-BE49-F238E27FC236}">
                <a16:creationId xmlns:a16="http://schemas.microsoft.com/office/drawing/2014/main" id="{F69E0C97-DEB8-9731-F642-6D6642C20C07}"/>
              </a:ext>
            </a:extLst>
          </p:cNvPr>
          <p:cNvSpPr/>
          <p:nvPr/>
        </p:nvSpPr>
        <p:spPr>
          <a:xfrm>
            <a:off x="2134591" y="12381202"/>
            <a:ext cx="253011" cy="274751"/>
          </a:xfrm>
          <a:custGeom>
            <a:avLst/>
            <a:gdLst>
              <a:gd name="connsiteX0" fmla="*/ 253009 w 253011"/>
              <a:gd name="connsiteY0" fmla="*/ 23523 h 274751"/>
              <a:gd name="connsiteX1" fmla="*/ 145059 w 253011"/>
              <a:gd name="connsiteY1" fmla="*/ 4473 h 274751"/>
              <a:gd name="connsiteX2" fmla="*/ 65684 w 253011"/>
              <a:gd name="connsiteY2" fmla="*/ 121948 h 274751"/>
              <a:gd name="connsiteX3" fmla="*/ 103784 w 253011"/>
              <a:gd name="connsiteY3" fmla="*/ 71148 h 274751"/>
              <a:gd name="connsiteX4" fmla="*/ 8534 w 253011"/>
              <a:gd name="connsiteY4" fmla="*/ 245773 h 274751"/>
              <a:gd name="connsiteX5" fmla="*/ 8534 w 253011"/>
              <a:gd name="connsiteY5" fmla="*/ 264823 h 274751"/>
              <a:gd name="connsiteX6" fmla="*/ 43459 w 253011"/>
              <a:gd name="connsiteY6" fmla="*/ 144173 h 274751"/>
              <a:gd name="connsiteX7" fmla="*/ 141884 w 253011"/>
              <a:gd name="connsiteY7" fmla="*/ 13998 h 274751"/>
              <a:gd name="connsiteX8" fmla="*/ 253009 w 253011"/>
              <a:gd name="connsiteY8" fmla="*/ 23523 h 2747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53011" h="274751">
                <a:moveTo>
                  <a:pt x="253009" y="23523"/>
                </a:moveTo>
                <a:cubicBezTo>
                  <a:pt x="253538" y="21936"/>
                  <a:pt x="176280" y="-11931"/>
                  <a:pt x="145059" y="4473"/>
                </a:cubicBezTo>
                <a:cubicBezTo>
                  <a:pt x="113838" y="20877"/>
                  <a:pt x="72563" y="110836"/>
                  <a:pt x="65684" y="121948"/>
                </a:cubicBezTo>
                <a:cubicBezTo>
                  <a:pt x="58805" y="133060"/>
                  <a:pt x="113309" y="50511"/>
                  <a:pt x="103784" y="71148"/>
                </a:cubicBezTo>
                <a:cubicBezTo>
                  <a:pt x="94259" y="91785"/>
                  <a:pt x="8534" y="245773"/>
                  <a:pt x="8534" y="245773"/>
                </a:cubicBezTo>
                <a:cubicBezTo>
                  <a:pt x="-7341" y="278052"/>
                  <a:pt x="2713" y="281756"/>
                  <a:pt x="8534" y="264823"/>
                </a:cubicBezTo>
                <a:cubicBezTo>
                  <a:pt x="14355" y="247890"/>
                  <a:pt x="21234" y="185977"/>
                  <a:pt x="43459" y="144173"/>
                </a:cubicBezTo>
                <a:cubicBezTo>
                  <a:pt x="65684" y="102369"/>
                  <a:pt x="112251" y="35165"/>
                  <a:pt x="141884" y="13998"/>
                </a:cubicBezTo>
                <a:cubicBezTo>
                  <a:pt x="171517" y="-7169"/>
                  <a:pt x="252480" y="25110"/>
                  <a:pt x="253009" y="2352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81" name="フリーフォーム 2180">
            <a:extLst>
              <a:ext uri="{FF2B5EF4-FFF2-40B4-BE49-F238E27FC236}">
                <a16:creationId xmlns:a16="http://schemas.microsoft.com/office/drawing/2014/main" id="{F74845C3-7219-6CD0-8796-43B602BBFF69}"/>
              </a:ext>
            </a:extLst>
          </p:cNvPr>
          <p:cNvSpPr/>
          <p:nvPr/>
        </p:nvSpPr>
        <p:spPr>
          <a:xfrm>
            <a:off x="2120723" y="12404721"/>
            <a:ext cx="238327" cy="241318"/>
          </a:xfrm>
          <a:custGeom>
            <a:avLst/>
            <a:gdLst>
              <a:gd name="connsiteX0" fmla="*/ 238302 w 238327"/>
              <a:gd name="connsiteY0" fmla="*/ 4 h 241318"/>
              <a:gd name="connsiteX1" fmla="*/ 136702 w 238327"/>
              <a:gd name="connsiteY1" fmla="*/ 66679 h 241318"/>
              <a:gd name="connsiteX2" fmla="*/ 124002 w 238327"/>
              <a:gd name="connsiteY2" fmla="*/ 171454 h 241318"/>
              <a:gd name="connsiteX3" fmla="*/ 89077 w 238327"/>
              <a:gd name="connsiteY3" fmla="*/ 215904 h 241318"/>
              <a:gd name="connsiteX4" fmla="*/ 177 w 238327"/>
              <a:gd name="connsiteY4" fmla="*/ 241304 h 241318"/>
              <a:gd name="connsiteX5" fmla="*/ 114477 w 238327"/>
              <a:gd name="connsiteY5" fmla="*/ 212729 h 241318"/>
              <a:gd name="connsiteX6" fmla="*/ 117652 w 238327"/>
              <a:gd name="connsiteY6" fmla="*/ 114304 h 241318"/>
              <a:gd name="connsiteX7" fmla="*/ 146227 w 238327"/>
              <a:gd name="connsiteY7" fmla="*/ 63504 h 241318"/>
              <a:gd name="connsiteX8" fmla="*/ 238302 w 238327"/>
              <a:gd name="connsiteY8" fmla="*/ 4 h 2413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38327" h="241318">
                <a:moveTo>
                  <a:pt x="238302" y="4"/>
                </a:moveTo>
                <a:cubicBezTo>
                  <a:pt x="236715" y="533"/>
                  <a:pt x="155752" y="38104"/>
                  <a:pt x="136702" y="66679"/>
                </a:cubicBezTo>
                <a:cubicBezTo>
                  <a:pt x="117652" y="95254"/>
                  <a:pt x="131939" y="146583"/>
                  <a:pt x="124002" y="171454"/>
                </a:cubicBezTo>
                <a:cubicBezTo>
                  <a:pt x="116065" y="196325"/>
                  <a:pt x="109714" y="204262"/>
                  <a:pt x="89077" y="215904"/>
                </a:cubicBezTo>
                <a:cubicBezTo>
                  <a:pt x="68440" y="227546"/>
                  <a:pt x="-4056" y="241833"/>
                  <a:pt x="177" y="241304"/>
                </a:cubicBezTo>
                <a:cubicBezTo>
                  <a:pt x="4410" y="240775"/>
                  <a:pt x="94898" y="233896"/>
                  <a:pt x="114477" y="212729"/>
                </a:cubicBezTo>
                <a:cubicBezTo>
                  <a:pt x="134056" y="191562"/>
                  <a:pt x="112360" y="139175"/>
                  <a:pt x="117652" y="114304"/>
                </a:cubicBezTo>
                <a:cubicBezTo>
                  <a:pt x="122944" y="89433"/>
                  <a:pt x="126119" y="79379"/>
                  <a:pt x="146227" y="63504"/>
                </a:cubicBezTo>
                <a:cubicBezTo>
                  <a:pt x="166335" y="47629"/>
                  <a:pt x="239889" y="-525"/>
                  <a:pt x="238302" y="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82" name="フリーフォーム 2181">
            <a:extLst>
              <a:ext uri="{FF2B5EF4-FFF2-40B4-BE49-F238E27FC236}">
                <a16:creationId xmlns:a16="http://schemas.microsoft.com/office/drawing/2014/main" id="{31ACC0CB-5C56-9237-58F7-DC38D6187B2C}"/>
              </a:ext>
            </a:extLst>
          </p:cNvPr>
          <p:cNvSpPr/>
          <p:nvPr/>
        </p:nvSpPr>
        <p:spPr>
          <a:xfrm>
            <a:off x="2241137" y="12452295"/>
            <a:ext cx="164500" cy="17914"/>
          </a:xfrm>
          <a:custGeom>
            <a:avLst/>
            <a:gdLst>
              <a:gd name="connsiteX0" fmla="*/ 413 w 164500"/>
              <a:gd name="connsiteY0" fmla="*/ 15930 h 17914"/>
              <a:gd name="connsiteX1" fmla="*/ 159163 w 164500"/>
              <a:gd name="connsiteY1" fmla="*/ 15930 h 17914"/>
              <a:gd name="connsiteX2" fmla="*/ 114713 w 164500"/>
              <a:gd name="connsiteY2" fmla="*/ 55 h 17914"/>
              <a:gd name="connsiteX3" fmla="*/ 413 w 164500"/>
              <a:gd name="connsiteY3" fmla="*/ 15930 h 17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4500" h="17914">
                <a:moveTo>
                  <a:pt x="413" y="15930"/>
                </a:moveTo>
                <a:cubicBezTo>
                  <a:pt x="7821" y="18576"/>
                  <a:pt x="140113" y="18576"/>
                  <a:pt x="159163" y="15930"/>
                </a:cubicBezTo>
                <a:cubicBezTo>
                  <a:pt x="178213" y="13284"/>
                  <a:pt x="142230" y="1113"/>
                  <a:pt x="114713" y="55"/>
                </a:cubicBezTo>
                <a:cubicBezTo>
                  <a:pt x="87196" y="-1003"/>
                  <a:pt x="-6995" y="13284"/>
                  <a:pt x="413" y="1593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83" name="フリーフォーム 2182">
            <a:extLst>
              <a:ext uri="{FF2B5EF4-FFF2-40B4-BE49-F238E27FC236}">
                <a16:creationId xmlns:a16="http://schemas.microsoft.com/office/drawing/2014/main" id="{376A095F-C4F4-E3BD-EA97-418E9C5E4BEE}"/>
              </a:ext>
            </a:extLst>
          </p:cNvPr>
          <p:cNvSpPr/>
          <p:nvPr/>
        </p:nvSpPr>
        <p:spPr>
          <a:xfrm>
            <a:off x="2205422" y="12379298"/>
            <a:ext cx="160082" cy="280135"/>
          </a:xfrm>
          <a:custGeom>
            <a:avLst/>
            <a:gdLst>
              <a:gd name="connsiteX0" fmla="*/ 159953 w 160082"/>
              <a:gd name="connsiteY0" fmla="*/ 27 h 280135"/>
              <a:gd name="connsiteX1" fmla="*/ 153603 w 160082"/>
              <a:gd name="connsiteY1" fmla="*/ 92102 h 280135"/>
              <a:gd name="connsiteX2" fmla="*/ 112328 w 160082"/>
              <a:gd name="connsiteY2" fmla="*/ 155602 h 280135"/>
              <a:gd name="connsiteX3" fmla="*/ 147253 w 160082"/>
              <a:gd name="connsiteY3" fmla="*/ 139727 h 280135"/>
              <a:gd name="connsiteX4" fmla="*/ 71053 w 160082"/>
              <a:gd name="connsiteY4" fmla="*/ 203227 h 280135"/>
              <a:gd name="connsiteX5" fmla="*/ 1203 w 160082"/>
              <a:gd name="connsiteY5" fmla="*/ 279427 h 280135"/>
              <a:gd name="connsiteX6" fmla="*/ 131378 w 160082"/>
              <a:gd name="connsiteY6" fmla="*/ 155602 h 280135"/>
              <a:gd name="connsiteX7" fmla="*/ 153603 w 160082"/>
              <a:gd name="connsiteY7" fmla="*/ 101627 h 280135"/>
              <a:gd name="connsiteX8" fmla="*/ 159953 w 160082"/>
              <a:gd name="connsiteY8" fmla="*/ 27 h 2801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0082" h="280135">
                <a:moveTo>
                  <a:pt x="159953" y="27"/>
                </a:moveTo>
                <a:cubicBezTo>
                  <a:pt x="159953" y="-1560"/>
                  <a:pt x="161540" y="66173"/>
                  <a:pt x="153603" y="92102"/>
                </a:cubicBezTo>
                <a:cubicBezTo>
                  <a:pt x="145666" y="118031"/>
                  <a:pt x="113386" y="147665"/>
                  <a:pt x="112328" y="155602"/>
                </a:cubicBezTo>
                <a:cubicBezTo>
                  <a:pt x="111270" y="163539"/>
                  <a:pt x="154132" y="131789"/>
                  <a:pt x="147253" y="139727"/>
                </a:cubicBezTo>
                <a:cubicBezTo>
                  <a:pt x="140374" y="147665"/>
                  <a:pt x="95395" y="179944"/>
                  <a:pt x="71053" y="203227"/>
                </a:cubicBezTo>
                <a:cubicBezTo>
                  <a:pt x="46711" y="226510"/>
                  <a:pt x="-8851" y="287364"/>
                  <a:pt x="1203" y="279427"/>
                </a:cubicBezTo>
                <a:cubicBezTo>
                  <a:pt x="11257" y="271490"/>
                  <a:pt x="105978" y="185235"/>
                  <a:pt x="131378" y="155602"/>
                </a:cubicBezTo>
                <a:cubicBezTo>
                  <a:pt x="156778" y="125969"/>
                  <a:pt x="146724" y="121735"/>
                  <a:pt x="153603" y="101627"/>
                </a:cubicBezTo>
                <a:cubicBezTo>
                  <a:pt x="160482" y="81519"/>
                  <a:pt x="159953" y="1614"/>
                  <a:pt x="159953" y="2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84" name="フリーフォーム 2183">
            <a:extLst>
              <a:ext uri="{FF2B5EF4-FFF2-40B4-BE49-F238E27FC236}">
                <a16:creationId xmlns:a16="http://schemas.microsoft.com/office/drawing/2014/main" id="{53EF4FCF-80B8-3460-7FF3-F91A3715206C}"/>
              </a:ext>
            </a:extLst>
          </p:cNvPr>
          <p:cNvSpPr/>
          <p:nvPr/>
        </p:nvSpPr>
        <p:spPr>
          <a:xfrm>
            <a:off x="2123336" y="12550677"/>
            <a:ext cx="116873" cy="109933"/>
          </a:xfrm>
          <a:custGeom>
            <a:avLst/>
            <a:gdLst>
              <a:gd name="connsiteX0" fmla="*/ 739 w 116873"/>
              <a:gd name="connsiteY0" fmla="*/ 98 h 109933"/>
              <a:gd name="connsiteX1" fmla="*/ 115039 w 116873"/>
              <a:gd name="connsiteY1" fmla="*/ 104873 h 109933"/>
              <a:gd name="connsiteX2" fmla="*/ 67414 w 116873"/>
              <a:gd name="connsiteY2" fmla="*/ 85823 h 109933"/>
              <a:gd name="connsiteX3" fmla="*/ 739 w 116873"/>
              <a:gd name="connsiteY3" fmla="*/ 98 h 1099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6873" h="109933">
                <a:moveTo>
                  <a:pt x="739" y="98"/>
                </a:moveTo>
                <a:cubicBezTo>
                  <a:pt x="8677" y="3273"/>
                  <a:pt x="103927" y="90586"/>
                  <a:pt x="115039" y="104873"/>
                </a:cubicBezTo>
                <a:cubicBezTo>
                  <a:pt x="126152" y="119161"/>
                  <a:pt x="83818" y="100111"/>
                  <a:pt x="67414" y="85823"/>
                </a:cubicBezTo>
                <a:cubicBezTo>
                  <a:pt x="51010" y="71535"/>
                  <a:pt x="-7199" y="-3077"/>
                  <a:pt x="739" y="9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85" name="フリーフォーム 2184">
            <a:extLst>
              <a:ext uri="{FF2B5EF4-FFF2-40B4-BE49-F238E27FC236}">
                <a16:creationId xmlns:a16="http://schemas.microsoft.com/office/drawing/2014/main" id="{9AFC819F-D8E3-82B4-559B-67C8BB90CD8E}"/>
              </a:ext>
            </a:extLst>
          </p:cNvPr>
          <p:cNvSpPr/>
          <p:nvPr/>
        </p:nvSpPr>
        <p:spPr>
          <a:xfrm>
            <a:off x="2114544" y="12604619"/>
            <a:ext cx="146064" cy="99901"/>
          </a:xfrm>
          <a:custGeom>
            <a:avLst/>
            <a:gdLst>
              <a:gd name="connsiteX0" fmla="*/ 6 w 146064"/>
              <a:gd name="connsiteY0" fmla="*/ 131 h 99901"/>
              <a:gd name="connsiteX1" fmla="*/ 47631 w 146064"/>
              <a:gd name="connsiteY1" fmla="*/ 98556 h 99901"/>
              <a:gd name="connsiteX2" fmla="*/ 146056 w 146064"/>
              <a:gd name="connsiteY2" fmla="*/ 57281 h 99901"/>
              <a:gd name="connsiteX3" fmla="*/ 53981 w 146064"/>
              <a:gd name="connsiteY3" fmla="*/ 57281 h 99901"/>
              <a:gd name="connsiteX4" fmla="*/ 95256 w 146064"/>
              <a:gd name="connsiteY4" fmla="*/ 57281 h 99901"/>
              <a:gd name="connsiteX5" fmla="*/ 44456 w 146064"/>
              <a:gd name="connsiteY5" fmla="*/ 76331 h 99901"/>
              <a:gd name="connsiteX6" fmla="*/ 6 w 146064"/>
              <a:gd name="connsiteY6" fmla="*/ 131 h 999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46064" h="99901">
                <a:moveTo>
                  <a:pt x="6" y="131"/>
                </a:moveTo>
                <a:cubicBezTo>
                  <a:pt x="535" y="3835"/>
                  <a:pt x="23289" y="89031"/>
                  <a:pt x="47631" y="98556"/>
                </a:cubicBezTo>
                <a:cubicBezTo>
                  <a:pt x="71973" y="108081"/>
                  <a:pt x="144998" y="64160"/>
                  <a:pt x="146056" y="57281"/>
                </a:cubicBezTo>
                <a:cubicBezTo>
                  <a:pt x="147114" y="50402"/>
                  <a:pt x="53981" y="57281"/>
                  <a:pt x="53981" y="57281"/>
                </a:cubicBezTo>
                <a:cubicBezTo>
                  <a:pt x="45514" y="57281"/>
                  <a:pt x="96843" y="54106"/>
                  <a:pt x="95256" y="57281"/>
                </a:cubicBezTo>
                <a:cubicBezTo>
                  <a:pt x="93669" y="60456"/>
                  <a:pt x="58743" y="80564"/>
                  <a:pt x="44456" y="76331"/>
                </a:cubicBezTo>
                <a:cubicBezTo>
                  <a:pt x="30169" y="72098"/>
                  <a:pt x="-523" y="-3573"/>
                  <a:pt x="6" y="13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86" name="フリーフォーム 2185">
            <a:extLst>
              <a:ext uri="{FF2B5EF4-FFF2-40B4-BE49-F238E27FC236}">
                <a16:creationId xmlns:a16="http://schemas.microsoft.com/office/drawing/2014/main" id="{5DEB2FED-1911-972C-219C-153785E07EFF}"/>
              </a:ext>
            </a:extLst>
          </p:cNvPr>
          <p:cNvSpPr/>
          <p:nvPr/>
        </p:nvSpPr>
        <p:spPr>
          <a:xfrm>
            <a:off x="2235135" y="12380305"/>
            <a:ext cx="113931" cy="76517"/>
          </a:xfrm>
          <a:custGeom>
            <a:avLst/>
            <a:gdLst>
              <a:gd name="connsiteX0" fmla="*/ 65 w 113931"/>
              <a:gd name="connsiteY0" fmla="*/ 5370 h 76517"/>
              <a:gd name="connsiteX1" fmla="*/ 92140 w 113931"/>
              <a:gd name="connsiteY1" fmla="*/ 8545 h 76517"/>
              <a:gd name="connsiteX2" fmla="*/ 101665 w 113931"/>
              <a:gd name="connsiteY2" fmla="*/ 75220 h 76517"/>
              <a:gd name="connsiteX3" fmla="*/ 108015 w 113931"/>
              <a:gd name="connsiteY3" fmla="*/ 49820 h 76517"/>
              <a:gd name="connsiteX4" fmla="*/ 65 w 113931"/>
              <a:gd name="connsiteY4" fmla="*/ 5370 h 765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3931" h="76517">
                <a:moveTo>
                  <a:pt x="65" y="5370"/>
                </a:moveTo>
                <a:cubicBezTo>
                  <a:pt x="-2581" y="-1509"/>
                  <a:pt x="75207" y="-3097"/>
                  <a:pt x="92140" y="8545"/>
                </a:cubicBezTo>
                <a:cubicBezTo>
                  <a:pt x="109073" y="20187"/>
                  <a:pt x="99019" y="68341"/>
                  <a:pt x="101665" y="75220"/>
                </a:cubicBezTo>
                <a:cubicBezTo>
                  <a:pt x="104311" y="82099"/>
                  <a:pt x="123361" y="59874"/>
                  <a:pt x="108015" y="49820"/>
                </a:cubicBezTo>
                <a:cubicBezTo>
                  <a:pt x="92669" y="39766"/>
                  <a:pt x="2711" y="12249"/>
                  <a:pt x="65" y="5370"/>
                </a:cubicBezTo>
                <a:close/>
              </a:path>
            </a:pathLst>
          </a:custGeom>
          <a:solidFill>
            <a:srgbClr val="FF0000">
              <a:alpha val="2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87" name="フリーフォーム 2186">
            <a:extLst>
              <a:ext uri="{FF2B5EF4-FFF2-40B4-BE49-F238E27FC236}">
                <a16:creationId xmlns:a16="http://schemas.microsoft.com/office/drawing/2014/main" id="{3B0E53C6-6489-CF29-5572-EB9EF9A1E934}"/>
              </a:ext>
            </a:extLst>
          </p:cNvPr>
          <p:cNvSpPr/>
          <p:nvPr/>
        </p:nvSpPr>
        <p:spPr>
          <a:xfrm>
            <a:off x="2215530" y="12372334"/>
            <a:ext cx="181806" cy="286465"/>
          </a:xfrm>
          <a:custGeom>
            <a:avLst/>
            <a:gdLst>
              <a:gd name="connsiteX0" fmla="*/ 181595 w 181806"/>
              <a:gd name="connsiteY0" fmla="*/ 13341 h 286465"/>
              <a:gd name="connsiteX1" fmla="*/ 140320 w 181806"/>
              <a:gd name="connsiteY1" fmla="*/ 137166 h 286465"/>
              <a:gd name="connsiteX2" fmla="*/ 3795 w 181806"/>
              <a:gd name="connsiteY2" fmla="*/ 286391 h 286465"/>
              <a:gd name="connsiteX3" fmla="*/ 41895 w 181806"/>
              <a:gd name="connsiteY3" fmla="*/ 156216 h 286465"/>
              <a:gd name="connsiteX4" fmla="*/ 83170 w 181806"/>
              <a:gd name="connsiteY4" fmla="*/ 83191 h 286465"/>
              <a:gd name="connsiteX5" fmla="*/ 108570 w 181806"/>
              <a:gd name="connsiteY5" fmla="*/ 26041 h 286465"/>
              <a:gd name="connsiteX6" fmla="*/ 130795 w 181806"/>
              <a:gd name="connsiteY6" fmla="*/ 64141 h 286465"/>
              <a:gd name="connsiteX7" fmla="*/ 127620 w 181806"/>
              <a:gd name="connsiteY7" fmla="*/ 6991 h 286465"/>
              <a:gd name="connsiteX8" fmla="*/ 181595 w 181806"/>
              <a:gd name="connsiteY8" fmla="*/ 13341 h 286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81806" h="286465">
                <a:moveTo>
                  <a:pt x="181595" y="13341"/>
                </a:moveTo>
                <a:cubicBezTo>
                  <a:pt x="183712" y="35037"/>
                  <a:pt x="169953" y="91658"/>
                  <a:pt x="140320" y="137166"/>
                </a:cubicBezTo>
                <a:cubicBezTo>
                  <a:pt x="110687" y="182674"/>
                  <a:pt x="20199" y="283216"/>
                  <a:pt x="3795" y="286391"/>
                </a:cubicBezTo>
                <a:cubicBezTo>
                  <a:pt x="-12609" y="289566"/>
                  <a:pt x="28666" y="190083"/>
                  <a:pt x="41895" y="156216"/>
                </a:cubicBezTo>
                <a:cubicBezTo>
                  <a:pt x="55124" y="122349"/>
                  <a:pt x="72058" y="104887"/>
                  <a:pt x="83170" y="83191"/>
                </a:cubicBezTo>
                <a:cubicBezTo>
                  <a:pt x="94282" y="61495"/>
                  <a:pt x="100632" y="29216"/>
                  <a:pt x="108570" y="26041"/>
                </a:cubicBezTo>
                <a:cubicBezTo>
                  <a:pt x="116508" y="22866"/>
                  <a:pt x="127620" y="67316"/>
                  <a:pt x="130795" y="64141"/>
                </a:cubicBezTo>
                <a:cubicBezTo>
                  <a:pt x="133970" y="60966"/>
                  <a:pt x="120212" y="12283"/>
                  <a:pt x="127620" y="6991"/>
                </a:cubicBezTo>
                <a:cubicBezTo>
                  <a:pt x="135028" y="1699"/>
                  <a:pt x="179478" y="-8355"/>
                  <a:pt x="181595" y="13341"/>
                </a:cubicBezTo>
                <a:close/>
              </a:path>
            </a:pathLst>
          </a:custGeom>
          <a:solidFill>
            <a:srgbClr val="92D050">
              <a:alpha val="2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88" name="フリーフォーム 2187">
            <a:extLst>
              <a:ext uri="{FF2B5EF4-FFF2-40B4-BE49-F238E27FC236}">
                <a16:creationId xmlns:a16="http://schemas.microsoft.com/office/drawing/2014/main" id="{6E28871F-600F-0BA8-3A24-B4DE1D81B181}"/>
              </a:ext>
            </a:extLst>
          </p:cNvPr>
          <p:cNvSpPr/>
          <p:nvPr/>
        </p:nvSpPr>
        <p:spPr>
          <a:xfrm>
            <a:off x="2116696" y="12575554"/>
            <a:ext cx="162231" cy="121687"/>
          </a:xfrm>
          <a:custGeom>
            <a:avLst/>
            <a:gdLst>
              <a:gd name="connsiteX0" fmla="*/ 1029 w 162231"/>
              <a:gd name="connsiteY0" fmla="*/ 73646 h 121687"/>
              <a:gd name="connsiteX1" fmla="*/ 159779 w 162231"/>
              <a:gd name="connsiteY1" fmla="*/ 621 h 121687"/>
              <a:gd name="connsiteX2" fmla="*/ 93104 w 162231"/>
              <a:gd name="connsiteY2" fmla="*/ 118096 h 121687"/>
              <a:gd name="connsiteX3" fmla="*/ 1029 w 162231"/>
              <a:gd name="connsiteY3" fmla="*/ 73646 h 1216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2231" h="121687">
                <a:moveTo>
                  <a:pt x="1029" y="73646"/>
                </a:moveTo>
                <a:cubicBezTo>
                  <a:pt x="12141" y="54067"/>
                  <a:pt x="144433" y="-6787"/>
                  <a:pt x="159779" y="621"/>
                </a:cubicBezTo>
                <a:cubicBezTo>
                  <a:pt x="175125" y="8029"/>
                  <a:pt x="114271" y="102221"/>
                  <a:pt x="93104" y="118096"/>
                </a:cubicBezTo>
                <a:cubicBezTo>
                  <a:pt x="71937" y="133971"/>
                  <a:pt x="-10083" y="93225"/>
                  <a:pt x="1029" y="73646"/>
                </a:cubicBezTo>
                <a:close/>
              </a:path>
            </a:pathLst>
          </a:custGeom>
          <a:solidFill>
            <a:srgbClr val="FFFF00">
              <a:alpha val="2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89" name="フリーフォーム 2188">
            <a:extLst>
              <a:ext uri="{FF2B5EF4-FFF2-40B4-BE49-F238E27FC236}">
                <a16:creationId xmlns:a16="http://schemas.microsoft.com/office/drawing/2014/main" id="{0484C03E-F63F-88BA-6EA3-A0102C274DFD}"/>
              </a:ext>
            </a:extLst>
          </p:cNvPr>
          <p:cNvSpPr/>
          <p:nvPr/>
        </p:nvSpPr>
        <p:spPr>
          <a:xfrm>
            <a:off x="5549398" y="7873862"/>
            <a:ext cx="654736" cy="1135724"/>
          </a:xfrm>
          <a:custGeom>
            <a:avLst/>
            <a:gdLst>
              <a:gd name="connsiteX0" fmla="*/ 159252 w 654736"/>
              <a:gd name="connsiteY0" fmla="*/ 35063 h 1135724"/>
              <a:gd name="connsiteX1" fmla="*/ 597402 w 654736"/>
              <a:gd name="connsiteY1" fmla="*/ 866913 h 1135724"/>
              <a:gd name="connsiteX2" fmla="*/ 575177 w 654736"/>
              <a:gd name="connsiteY2" fmla="*/ 806588 h 1135724"/>
              <a:gd name="connsiteX3" fmla="*/ 645027 w 654736"/>
              <a:gd name="connsiteY3" fmla="*/ 1133613 h 1135724"/>
              <a:gd name="connsiteX4" fmla="*/ 327527 w 654736"/>
              <a:gd name="connsiteY4" fmla="*/ 622438 h 1135724"/>
              <a:gd name="connsiteX5" fmla="*/ 152902 w 654736"/>
              <a:gd name="connsiteY5" fmla="*/ 212863 h 1135724"/>
              <a:gd name="connsiteX6" fmla="*/ 502 w 654736"/>
              <a:gd name="connsiteY6" fmla="*/ 254138 h 1135724"/>
              <a:gd name="connsiteX7" fmla="*/ 105277 w 654736"/>
              <a:gd name="connsiteY7" fmla="*/ 162063 h 1135724"/>
              <a:gd name="connsiteX8" fmla="*/ 159252 w 654736"/>
              <a:gd name="connsiteY8" fmla="*/ 35063 h 11357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54736" h="1135724">
                <a:moveTo>
                  <a:pt x="159252" y="35063"/>
                </a:moveTo>
                <a:cubicBezTo>
                  <a:pt x="241273" y="152538"/>
                  <a:pt x="528081" y="738326"/>
                  <a:pt x="597402" y="866913"/>
                </a:cubicBezTo>
                <a:cubicBezTo>
                  <a:pt x="666723" y="995500"/>
                  <a:pt x="567240" y="762138"/>
                  <a:pt x="575177" y="806588"/>
                </a:cubicBezTo>
                <a:cubicBezTo>
                  <a:pt x="583114" y="851038"/>
                  <a:pt x="686302" y="1164305"/>
                  <a:pt x="645027" y="1133613"/>
                </a:cubicBezTo>
                <a:cubicBezTo>
                  <a:pt x="603752" y="1102921"/>
                  <a:pt x="409548" y="775896"/>
                  <a:pt x="327527" y="622438"/>
                </a:cubicBezTo>
                <a:cubicBezTo>
                  <a:pt x="245506" y="468980"/>
                  <a:pt x="207406" y="274246"/>
                  <a:pt x="152902" y="212863"/>
                </a:cubicBezTo>
                <a:cubicBezTo>
                  <a:pt x="98398" y="151480"/>
                  <a:pt x="8439" y="262605"/>
                  <a:pt x="502" y="254138"/>
                </a:cubicBezTo>
                <a:cubicBezTo>
                  <a:pt x="-7436" y="245671"/>
                  <a:pt x="80935" y="193813"/>
                  <a:pt x="105277" y="162063"/>
                </a:cubicBezTo>
                <a:cubicBezTo>
                  <a:pt x="129619" y="130313"/>
                  <a:pt x="77231" y="-82412"/>
                  <a:pt x="159252" y="35063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90" name="フリーフォーム 2189">
            <a:extLst>
              <a:ext uri="{FF2B5EF4-FFF2-40B4-BE49-F238E27FC236}">
                <a16:creationId xmlns:a16="http://schemas.microsoft.com/office/drawing/2014/main" id="{ABC150D5-A8C6-72C9-1C81-62B0C5F3E68B}"/>
              </a:ext>
            </a:extLst>
          </p:cNvPr>
          <p:cNvSpPr/>
          <p:nvPr/>
        </p:nvSpPr>
        <p:spPr>
          <a:xfrm>
            <a:off x="5774261" y="8302276"/>
            <a:ext cx="1309643" cy="1442603"/>
          </a:xfrm>
          <a:custGeom>
            <a:avLst/>
            <a:gdLst>
              <a:gd name="connsiteX0" fmla="*/ 283639 w 1309643"/>
              <a:gd name="connsiteY0" fmla="*/ 219424 h 1442603"/>
              <a:gd name="connsiteX1" fmla="*/ 670989 w 1309643"/>
              <a:gd name="connsiteY1" fmla="*/ 835374 h 1442603"/>
              <a:gd name="connsiteX2" fmla="*/ 620189 w 1309643"/>
              <a:gd name="connsiteY2" fmla="*/ 686149 h 1442603"/>
              <a:gd name="connsiteX3" fmla="*/ 937689 w 1309643"/>
              <a:gd name="connsiteY3" fmla="*/ 1143349 h 1442603"/>
              <a:gd name="connsiteX4" fmla="*/ 845614 w 1309643"/>
              <a:gd name="connsiteY4" fmla="*/ 959199 h 1442603"/>
              <a:gd name="connsiteX5" fmla="*/ 1048814 w 1309643"/>
              <a:gd name="connsiteY5" fmla="*/ 1168749 h 1442603"/>
              <a:gd name="connsiteX6" fmla="*/ 1001189 w 1309643"/>
              <a:gd name="connsiteY6" fmla="*/ 1000474 h 1442603"/>
              <a:gd name="connsiteX7" fmla="*/ 1223439 w 1309643"/>
              <a:gd name="connsiteY7" fmla="*/ 1384649 h 1442603"/>
              <a:gd name="connsiteX8" fmla="*/ 1153589 w 1309643"/>
              <a:gd name="connsiteY8" fmla="*/ 1127474 h 1442603"/>
              <a:gd name="connsiteX9" fmla="*/ 1309164 w 1309643"/>
              <a:gd name="connsiteY9" fmla="*/ 1432274 h 1442603"/>
              <a:gd name="connsiteX10" fmla="*/ 1093264 w 1309643"/>
              <a:gd name="connsiteY10" fmla="*/ 1330674 h 1442603"/>
              <a:gd name="connsiteX11" fmla="*/ 674164 w 1309643"/>
              <a:gd name="connsiteY11" fmla="*/ 940149 h 1442603"/>
              <a:gd name="connsiteX12" fmla="*/ 515414 w 1309643"/>
              <a:gd name="connsiteY12" fmla="*/ 809974 h 1442603"/>
              <a:gd name="connsiteX13" fmla="*/ 1004364 w 1309643"/>
              <a:gd name="connsiteY13" fmla="*/ 1340199 h 1442603"/>
              <a:gd name="connsiteX14" fmla="*/ 636064 w 1309643"/>
              <a:gd name="connsiteY14" fmla="*/ 956024 h 1442603"/>
              <a:gd name="connsiteX15" fmla="*/ 1064 w 1309643"/>
              <a:gd name="connsiteY15" fmla="*/ 349 h 1442603"/>
              <a:gd name="connsiteX16" fmla="*/ 474139 w 1309643"/>
              <a:gd name="connsiteY16" fmla="*/ 835374 h 1442603"/>
              <a:gd name="connsiteX17" fmla="*/ 29639 w 1309643"/>
              <a:gd name="connsiteY17" fmla="*/ 6699 h 1442603"/>
              <a:gd name="connsiteX18" fmla="*/ 245539 w 1309643"/>
              <a:gd name="connsiteY18" fmla="*/ 441674 h 1442603"/>
              <a:gd name="connsiteX19" fmla="*/ 118539 w 1309643"/>
              <a:gd name="connsiteY19" fmla="*/ 25749 h 1442603"/>
              <a:gd name="connsiteX20" fmla="*/ 340789 w 1309643"/>
              <a:gd name="connsiteY20" fmla="*/ 425799 h 1442603"/>
              <a:gd name="connsiteX21" fmla="*/ 283639 w 1309643"/>
              <a:gd name="connsiteY21" fmla="*/ 219424 h 14426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1309643" h="1442603">
                <a:moveTo>
                  <a:pt x="283639" y="219424"/>
                </a:moveTo>
                <a:cubicBezTo>
                  <a:pt x="338672" y="287687"/>
                  <a:pt x="614897" y="757587"/>
                  <a:pt x="670989" y="835374"/>
                </a:cubicBezTo>
                <a:cubicBezTo>
                  <a:pt x="727081" y="913162"/>
                  <a:pt x="575739" y="634820"/>
                  <a:pt x="620189" y="686149"/>
                </a:cubicBezTo>
                <a:cubicBezTo>
                  <a:pt x="664639" y="737478"/>
                  <a:pt x="900118" y="1097841"/>
                  <a:pt x="937689" y="1143349"/>
                </a:cubicBezTo>
                <a:cubicBezTo>
                  <a:pt x="975260" y="1188857"/>
                  <a:pt x="827093" y="954966"/>
                  <a:pt x="845614" y="959199"/>
                </a:cubicBezTo>
                <a:cubicBezTo>
                  <a:pt x="864135" y="963432"/>
                  <a:pt x="1022885" y="1161870"/>
                  <a:pt x="1048814" y="1168749"/>
                </a:cubicBezTo>
                <a:cubicBezTo>
                  <a:pt x="1074743" y="1175628"/>
                  <a:pt x="972085" y="964491"/>
                  <a:pt x="1001189" y="1000474"/>
                </a:cubicBezTo>
                <a:cubicBezTo>
                  <a:pt x="1030293" y="1036457"/>
                  <a:pt x="1198039" y="1363482"/>
                  <a:pt x="1223439" y="1384649"/>
                </a:cubicBezTo>
                <a:cubicBezTo>
                  <a:pt x="1248839" y="1405816"/>
                  <a:pt x="1139302" y="1119537"/>
                  <a:pt x="1153589" y="1127474"/>
                </a:cubicBezTo>
                <a:cubicBezTo>
                  <a:pt x="1167876" y="1135411"/>
                  <a:pt x="1319218" y="1398407"/>
                  <a:pt x="1309164" y="1432274"/>
                </a:cubicBezTo>
                <a:cubicBezTo>
                  <a:pt x="1299110" y="1466141"/>
                  <a:pt x="1199097" y="1412695"/>
                  <a:pt x="1093264" y="1330674"/>
                </a:cubicBezTo>
                <a:cubicBezTo>
                  <a:pt x="987431" y="1248653"/>
                  <a:pt x="770472" y="1026932"/>
                  <a:pt x="674164" y="940149"/>
                </a:cubicBezTo>
                <a:cubicBezTo>
                  <a:pt x="577856" y="853366"/>
                  <a:pt x="460381" y="743299"/>
                  <a:pt x="515414" y="809974"/>
                </a:cubicBezTo>
                <a:cubicBezTo>
                  <a:pt x="570447" y="876649"/>
                  <a:pt x="984256" y="1315857"/>
                  <a:pt x="1004364" y="1340199"/>
                </a:cubicBezTo>
                <a:cubicBezTo>
                  <a:pt x="1024472" y="1364541"/>
                  <a:pt x="803281" y="1179332"/>
                  <a:pt x="636064" y="956024"/>
                </a:cubicBezTo>
                <a:cubicBezTo>
                  <a:pt x="468847" y="732716"/>
                  <a:pt x="28051" y="20457"/>
                  <a:pt x="1064" y="349"/>
                </a:cubicBezTo>
                <a:cubicBezTo>
                  <a:pt x="-25924" y="-19759"/>
                  <a:pt x="469377" y="834316"/>
                  <a:pt x="474139" y="835374"/>
                </a:cubicBezTo>
                <a:cubicBezTo>
                  <a:pt x="478901" y="836432"/>
                  <a:pt x="67739" y="72316"/>
                  <a:pt x="29639" y="6699"/>
                </a:cubicBezTo>
                <a:cubicBezTo>
                  <a:pt x="-8461" y="-58918"/>
                  <a:pt x="230722" y="438499"/>
                  <a:pt x="245539" y="441674"/>
                </a:cubicBezTo>
                <a:cubicBezTo>
                  <a:pt x="260356" y="444849"/>
                  <a:pt x="102664" y="28395"/>
                  <a:pt x="118539" y="25749"/>
                </a:cubicBezTo>
                <a:cubicBezTo>
                  <a:pt x="134414" y="23103"/>
                  <a:pt x="312743" y="391932"/>
                  <a:pt x="340789" y="425799"/>
                </a:cubicBezTo>
                <a:cubicBezTo>
                  <a:pt x="368835" y="459666"/>
                  <a:pt x="228606" y="151161"/>
                  <a:pt x="283639" y="219424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91" name="フリーフォーム 2190">
            <a:extLst>
              <a:ext uri="{FF2B5EF4-FFF2-40B4-BE49-F238E27FC236}">
                <a16:creationId xmlns:a16="http://schemas.microsoft.com/office/drawing/2014/main" id="{BAD894E1-42B4-932D-3D88-48D089950FF1}"/>
              </a:ext>
            </a:extLst>
          </p:cNvPr>
          <p:cNvSpPr/>
          <p:nvPr/>
        </p:nvSpPr>
        <p:spPr>
          <a:xfrm>
            <a:off x="6231275" y="8880474"/>
            <a:ext cx="1275778" cy="1291158"/>
          </a:xfrm>
          <a:custGeom>
            <a:avLst/>
            <a:gdLst>
              <a:gd name="connsiteX0" fmla="*/ 306050 w 1275778"/>
              <a:gd name="connsiteY0" fmla="*/ 212726 h 1291158"/>
              <a:gd name="connsiteX1" fmla="*/ 871200 w 1275778"/>
              <a:gd name="connsiteY1" fmla="*/ 879476 h 1291158"/>
              <a:gd name="connsiteX2" fmla="*/ 1249025 w 1275778"/>
              <a:gd name="connsiteY2" fmla="*/ 1260476 h 1291158"/>
              <a:gd name="connsiteX3" fmla="*/ 1169650 w 1275778"/>
              <a:gd name="connsiteY3" fmla="*/ 1177926 h 1291158"/>
              <a:gd name="connsiteX4" fmla="*/ 569575 w 1275778"/>
              <a:gd name="connsiteY4" fmla="*/ 676276 h 1291158"/>
              <a:gd name="connsiteX5" fmla="*/ 1118850 w 1275778"/>
              <a:gd name="connsiteY5" fmla="*/ 1289051 h 1291158"/>
              <a:gd name="connsiteX6" fmla="*/ 547350 w 1275778"/>
              <a:gd name="connsiteY6" fmla="*/ 863601 h 1291158"/>
              <a:gd name="connsiteX7" fmla="*/ 150475 w 1275778"/>
              <a:gd name="connsiteY7" fmla="*/ 492126 h 1291158"/>
              <a:gd name="connsiteX8" fmla="*/ 4425 w 1275778"/>
              <a:gd name="connsiteY8" fmla="*/ 1 h 1291158"/>
              <a:gd name="connsiteX9" fmla="*/ 296525 w 1275778"/>
              <a:gd name="connsiteY9" fmla="*/ 485776 h 1291158"/>
              <a:gd name="connsiteX10" fmla="*/ 198100 w 1275778"/>
              <a:gd name="connsiteY10" fmla="*/ 161926 h 1291158"/>
              <a:gd name="connsiteX11" fmla="*/ 375900 w 1275778"/>
              <a:gd name="connsiteY11" fmla="*/ 409576 h 1291158"/>
              <a:gd name="connsiteX12" fmla="*/ 306050 w 1275778"/>
              <a:gd name="connsiteY12" fmla="*/ 212726 h 12911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275778" h="1291158">
                <a:moveTo>
                  <a:pt x="306050" y="212726"/>
                </a:moveTo>
                <a:cubicBezTo>
                  <a:pt x="388600" y="291043"/>
                  <a:pt x="714038" y="704851"/>
                  <a:pt x="871200" y="879476"/>
                </a:cubicBezTo>
                <a:cubicBezTo>
                  <a:pt x="1028362" y="1054101"/>
                  <a:pt x="1199283" y="1210734"/>
                  <a:pt x="1249025" y="1260476"/>
                </a:cubicBezTo>
                <a:cubicBezTo>
                  <a:pt x="1298767" y="1310218"/>
                  <a:pt x="1282892" y="1275293"/>
                  <a:pt x="1169650" y="1177926"/>
                </a:cubicBezTo>
                <a:cubicBezTo>
                  <a:pt x="1056408" y="1080559"/>
                  <a:pt x="578042" y="657755"/>
                  <a:pt x="569575" y="676276"/>
                </a:cubicBezTo>
                <a:cubicBezTo>
                  <a:pt x="561108" y="694797"/>
                  <a:pt x="1122554" y="1257830"/>
                  <a:pt x="1118850" y="1289051"/>
                </a:cubicBezTo>
                <a:cubicBezTo>
                  <a:pt x="1115146" y="1320272"/>
                  <a:pt x="708746" y="996422"/>
                  <a:pt x="547350" y="863601"/>
                </a:cubicBezTo>
                <a:cubicBezTo>
                  <a:pt x="385954" y="730780"/>
                  <a:pt x="240962" y="636059"/>
                  <a:pt x="150475" y="492126"/>
                </a:cubicBezTo>
                <a:cubicBezTo>
                  <a:pt x="59988" y="348193"/>
                  <a:pt x="-19917" y="1059"/>
                  <a:pt x="4425" y="1"/>
                </a:cubicBezTo>
                <a:cubicBezTo>
                  <a:pt x="28767" y="-1057"/>
                  <a:pt x="264246" y="458789"/>
                  <a:pt x="296525" y="485776"/>
                </a:cubicBezTo>
                <a:cubicBezTo>
                  <a:pt x="328804" y="512763"/>
                  <a:pt x="184871" y="174626"/>
                  <a:pt x="198100" y="161926"/>
                </a:cubicBezTo>
                <a:cubicBezTo>
                  <a:pt x="211329" y="149226"/>
                  <a:pt x="358438" y="401109"/>
                  <a:pt x="375900" y="409576"/>
                </a:cubicBezTo>
                <a:cubicBezTo>
                  <a:pt x="393362" y="418043"/>
                  <a:pt x="223500" y="134409"/>
                  <a:pt x="306050" y="212726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92" name="フリーフォーム 2191">
            <a:extLst>
              <a:ext uri="{FF2B5EF4-FFF2-40B4-BE49-F238E27FC236}">
                <a16:creationId xmlns:a16="http://schemas.microsoft.com/office/drawing/2014/main" id="{E71AADDF-3E4F-22A0-F821-396C59196CD4}"/>
              </a:ext>
            </a:extLst>
          </p:cNvPr>
          <p:cNvSpPr/>
          <p:nvPr/>
        </p:nvSpPr>
        <p:spPr>
          <a:xfrm>
            <a:off x="7300714" y="10123754"/>
            <a:ext cx="1736306" cy="1534871"/>
          </a:xfrm>
          <a:custGeom>
            <a:avLst/>
            <a:gdLst>
              <a:gd name="connsiteX0" fmla="*/ 176411 w 1736306"/>
              <a:gd name="connsiteY0" fmla="*/ 83871 h 1534871"/>
              <a:gd name="connsiteX1" fmla="*/ 808236 w 1736306"/>
              <a:gd name="connsiteY1" fmla="*/ 639496 h 1534871"/>
              <a:gd name="connsiteX2" fmla="*/ 700286 w 1736306"/>
              <a:gd name="connsiteY2" fmla="*/ 531546 h 1534871"/>
              <a:gd name="connsiteX3" fmla="*/ 1062236 w 1736306"/>
              <a:gd name="connsiteY3" fmla="*/ 718871 h 1534871"/>
              <a:gd name="connsiteX4" fmla="*/ 1303536 w 1736306"/>
              <a:gd name="connsiteY4" fmla="*/ 988746 h 1534871"/>
              <a:gd name="connsiteX5" fmla="*/ 1189236 w 1736306"/>
              <a:gd name="connsiteY5" fmla="*/ 845871 h 1534871"/>
              <a:gd name="connsiteX6" fmla="*/ 1436886 w 1736306"/>
              <a:gd name="connsiteY6" fmla="*/ 1125271 h 1534871"/>
              <a:gd name="connsiteX7" fmla="*/ 1703586 w 1736306"/>
              <a:gd name="connsiteY7" fmla="*/ 1407846 h 1534871"/>
              <a:gd name="connsiteX8" fmla="*/ 1646436 w 1736306"/>
              <a:gd name="connsiteY8" fmla="*/ 1290371 h 1534871"/>
              <a:gd name="connsiteX9" fmla="*/ 1728986 w 1736306"/>
              <a:gd name="connsiteY9" fmla="*/ 1534846 h 1534871"/>
              <a:gd name="connsiteX10" fmla="*/ 1424186 w 1736306"/>
              <a:gd name="connsiteY10" fmla="*/ 1303071 h 1534871"/>
              <a:gd name="connsiteX11" fmla="*/ 1033661 w 1736306"/>
              <a:gd name="connsiteY11" fmla="*/ 925246 h 1534871"/>
              <a:gd name="connsiteX12" fmla="*/ 1198761 w 1736306"/>
              <a:gd name="connsiteY12" fmla="*/ 1141146 h 1534871"/>
              <a:gd name="connsiteX13" fmla="*/ 46236 w 1736306"/>
              <a:gd name="connsiteY13" fmla="*/ 39421 h 1534871"/>
              <a:gd name="connsiteX14" fmla="*/ 224036 w 1736306"/>
              <a:gd name="connsiteY14" fmla="*/ 233096 h 1534871"/>
              <a:gd name="connsiteX15" fmla="*/ 176411 w 1736306"/>
              <a:gd name="connsiteY15" fmla="*/ 83871 h 15348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736306" h="1534871">
                <a:moveTo>
                  <a:pt x="176411" y="83871"/>
                </a:moveTo>
                <a:cubicBezTo>
                  <a:pt x="273778" y="151604"/>
                  <a:pt x="720924" y="564884"/>
                  <a:pt x="808236" y="639496"/>
                </a:cubicBezTo>
                <a:cubicBezTo>
                  <a:pt x="895548" y="714108"/>
                  <a:pt x="657953" y="518317"/>
                  <a:pt x="700286" y="531546"/>
                </a:cubicBezTo>
                <a:cubicBezTo>
                  <a:pt x="742619" y="544775"/>
                  <a:pt x="961694" y="642671"/>
                  <a:pt x="1062236" y="718871"/>
                </a:cubicBezTo>
                <a:cubicBezTo>
                  <a:pt x="1162778" y="795071"/>
                  <a:pt x="1282369" y="967579"/>
                  <a:pt x="1303536" y="988746"/>
                </a:cubicBezTo>
                <a:cubicBezTo>
                  <a:pt x="1324703" y="1009913"/>
                  <a:pt x="1167011" y="823117"/>
                  <a:pt x="1189236" y="845871"/>
                </a:cubicBezTo>
                <a:cubicBezTo>
                  <a:pt x="1211461" y="868625"/>
                  <a:pt x="1351161" y="1031608"/>
                  <a:pt x="1436886" y="1125271"/>
                </a:cubicBezTo>
                <a:cubicBezTo>
                  <a:pt x="1522611" y="1218934"/>
                  <a:pt x="1668661" y="1380329"/>
                  <a:pt x="1703586" y="1407846"/>
                </a:cubicBezTo>
                <a:cubicBezTo>
                  <a:pt x="1738511" y="1435363"/>
                  <a:pt x="1642203" y="1269204"/>
                  <a:pt x="1646436" y="1290371"/>
                </a:cubicBezTo>
                <a:cubicBezTo>
                  <a:pt x="1650669" y="1311538"/>
                  <a:pt x="1766028" y="1532729"/>
                  <a:pt x="1728986" y="1534846"/>
                </a:cubicBezTo>
                <a:cubicBezTo>
                  <a:pt x="1691944" y="1536963"/>
                  <a:pt x="1540074" y="1404671"/>
                  <a:pt x="1424186" y="1303071"/>
                </a:cubicBezTo>
                <a:cubicBezTo>
                  <a:pt x="1308298" y="1201471"/>
                  <a:pt x="1071232" y="952234"/>
                  <a:pt x="1033661" y="925246"/>
                </a:cubicBezTo>
                <a:cubicBezTo>
                  <a:pt x="996090" y="898258"/>
                  <a:pt x="1363332" y="1288783"/>
                  <a:pt x="1198761" y="1141146"/>
                </a:cubicBezTo>
                <a:cubicBezTo>
                  <a:pt x="1034190" y="993509"/>
                  <a:pt x="208690" y="190763"/>
                  <a:pt x="46236" y="39421"/>
                </a:cubicBezTo>
                <a:cubicBezTo>
                  <a:pt x="-116218" y="-111921"/>
                  <a:pt x="199694" y="220396"/>
                  <a:pt x="224036" y="233096"/>
                </a:cubicBezTo>
                <a:cubicBezTo>
                  <a:pt x="248378" y="245796"/>
                  <a:pt x="79044" y="16138"/>
                  <a:pt x="176411" y="83871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93" name="フリーフォーム 2192">
            <a:extLst>
              <a:ext uri="{FF2B5EF4-FFF2-40B4-BE49-F238E27FC236}">
                <a16:creationId xmlns:a16="http://schemas.microsoft.com/office/drawing/2014/main" id="{0ADB434B-9B5B-892C-1383-8C620F549FB0}"/>
              </a:ext>
            </a:extLst>
          </p:cNvPr>
          <p:cNvSpPr/>
          <p:nvPr/>
        </p:nvSpPr>
        <p:spPr>
          <a:xfrm>
            <a:off x="7225847" y="9467177"/>
            <a:ext cx="1305674" cy="1260677"/>
          </a:xfrm>
          <a:custGeom>
            <a:avLst/>
            <a:gdLst>
              <a:gd name="connsiteX0" fmla="*/ 54428 w 1305674"/>
              <a:gd name="connsiteY0" fmla="*/ 10198 h 1260677"/>
              <a:gd name="connsiteX1" fmla="*/ 644978 w 1305674"/>
              <a:gd name="connsiteY1" fmla="*/ 695998 h 1260677"/>
              <a:gd name="connsiteX2" fmla="*/ 606878 w 1305674"/>
              <a:gd name="connsiteY2" fmla="*/ 654723 h 1260677"/>
              <a:gd name="connsiteX3" fmla="*/ 937078 w 1305674"/>
              <a:gd name="connsiteY3" fmla="*/ 981748 h 1260677"/>
              <a:gd name="connsiteX4" fmla="*/ 1232353 w 1305674"/>
              <a:gd name="connsiteY4" fmla="*/ 1216698 h 1260677"/>
              <a:gd name="connsiteX5" fmla="*/ 1299028 w 1305674"/>
              <a:gd name="connsiteY5" fmla="*/ 1257973 h 1260677"/>
              <a:gd name="connsiteX6" fmla="*/ 1111703 w 1305674"/>
              <a:gd name="connsiteY6" fmla="*/ 1178598 h 1260677"/>
              <a:gd name="connsiteX7" fmla="*/ 429078 w 1305674"/>
              <a:gd name="connsiteY7" fmla="*/ 629323 h 1260677"/>
              <a:gd name="connsiteX8" fmla="*/ 537028 w 1305674"/>
              <a:gd name="connsiteY8" fmla="*/ 765848 h 1260677"/>
              <a:gd name="connsiteX9" fmla="*/ 13153 w 1305674"/>
              <a:gd name="connsiteY9" fmla="*/ 89573 h 1260677"/>
              <a:gd name="connsiteX10" fmla="*/ 149678 w 1305674"/>
              <a:gd name="connsiteY10" fmla="*/ 270548 h 1260677"/>
              <a:gd name="connsiteX11" fmla="*/ 54428 w 1305674"/>
              <a:gd name="connsiteY11" fmla="*/ 10198 h 12606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305674" h="1260677">
                <a:moveTo>
                  <a:pt x="54428" y="10198"/>
                </a:moveTo>
                <a:cubicBezTo>
                  <a:pt x="136978" y="81106"/>
                  <a:pt x="552903" y="588577"/>
                  <a:pt x="644978" y="695998"/>
                </a:cubicBezTo>
                <a:cubicBezTo>
                  <a:pt x="737053" y="803419"/>
                  <a:pt x="558195" y="607098"/>
                  <a:pt x="606878" y="654723"/>
                </a:cubicBezTo>
                <a:cubicBezTo>
                  <a:pt x="655561" y="702348"/>
                  <a:pt x="832832" y="888086"/>
                  <a:pt x="937078" y="981748"/>
                </a:cubicBezTo>
                <a:cubicBezTo>
                  <a:pt x="1041324" y="1075411"/>
                  <a:pt x="1172028" y="1170661"/>
                  <a:pt x="1232353" y="1216698"/>
                </a:cubicBezTo>
                <a:cubicBezTo>
                  <a:pt x="1292678" y="1262735"/>
                  <a:pt x="1319136" y="1264323"/>
                  <a:pt x="1299028" y="1257973"/>
                </a:cubicBezTo>
                <a:cubicBezTo>
                  <a:pt x="1278920" y="1251623"/>
                  <a:pt x="1256695" y="1283373"/>
                  <a:pt x="1111703" y="1178598"/>
                </a:cubicBezTo>
                <a:cubicBezTo>
                  <a:pt x="966711" y="1073823"/>
                  <a:pt x="524857" y="698115"/>
                  <a:pt x="429078" y="629323"/>
                </a:cubicBezTo>
                <a:cubicBezTo>
                  <a:pt x="333299" y="560531"/>
                  <a:pt x="537028" y="765848"/>
                  <a:pt x="537028" y="765848"/>
                </a:cubicBezTo>
                <a:lnTo>
                  <a:pt x="13153" y="89573"/>
                </a:lnTo>
                <a:cubicBezTo>
                  <a:pt x="-51405" y="7023"/>
                  <a:pt x="142270" y="280073"/>
                  <a:pt x="149678" y="270548"/>
                </a:cubicBezTo>
                <a:cubicBezTo>
                  <a:pt x="157086" y="261023"/>
                  <a:pt x="-28122" y="-60710"/>
                  <a:pt x="54428" y="10198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94" name="フリーフォーム 2193">
            <a:extLst>
              <a:ext uri="{FF2B5EF4-FFF2-40B4-BE49-F238E27FC236}">
                <a16:creationId xmlns:a16="http://schemas.microsoft.com/office/drawing/2014/main" id="{67062A7E-C1BC-48F9-0F3E-77BEF3758E73}"/>
              </a:ext>
            </a:extLst>
          </p:cNvPr>
          <p:cNvSpPr/>
          <p:nvPr/>
        </p:nvSpPr>
        <p:spPr>
          <a:xfrm>
            <a:off x="8400900" y="10658472"/>
            <a:ext cx="860599" cy="931903"/>
          </a:xfrm>
          <a:custGeom>
            <a:avLst/>
            <a:gdLst>
              <a:gd name="connsiteX0" fmla="*/ 63650 w 860599"/>
              <a:gd name="connsiteY0" fmla="*/ 3 h 931903"/>
              <a:gd name="connsiteX1" fmla="*/ 393850 w 860599"/>
              <a:gd name="connsiteY1" fmla="*/ 282578 h 931903"/>
              <a:gd name="connsiteX2" fmla="*/ 654200 w 860599"/>
              <a:gd name="connsiteY2" fmla="*/ 574678 h 931903"/>
              <a:gd name="connsiteX3" fmla="*/ 555775 w 860599"/>
              <a:gd name="connsiteY3" fmla="*/ 498478 h 931903"/>
              <a:gd name="connsiteX4" fmla="*/ 860575 w 860599"/>
              <a:gd name="connsiteY4" fmla="*/ 701678 h 931903"/>
              <a:gd name="connsiteX5" fmla="*/ 571650 w 860599"/>
              <a:gd name="connsiteY5" fmla="*/ 609603 h 931903"/>
              <a:gd name="connsiteX6" fmla="*/ 403375 w 860599"/>
              <a:gd name="connsiteY6" fmla="*/ 466728 h 931903"/>
              <a:gd name="connsiteX7" fmla="*/ 638325 w 860599"/>
              <a:gd name="connsiteY7" fmla="*/ 917578 h 931903"/>
              <a:gd name="connsiteX8" fmla="*/ 524025 w 860599"/>
              <a:gd name="connsiteY8" fmla="*/ 758828 h 931903"/>
              <a:gd name="connsiteX9" fmla="*/ 149375 w 860599"/>
              <a:gd name="connsiteY9" fmla="*/ 158753 h 931903"/>
              <a:gd name="connsiteX10" fmla="*/ 149375 w 860599"/>
              <a:gd name="connsiteY10" fmla="*/ 384178 h 931903"/>
              <a:gd name="connsiteX11" fmla="*/ 150 w 860599"/>
              <a:gd name="connsiteY11" fmla="*/ 117478 h 931903"/>
              <a:gd name="connsiteX12" fmla="*/ 120800 w 860599"/>
              <a:gd name="connsiteY12" fmla="*/ 276228 h 931903"/>
              <a:gd name="connsiteX13" fmla="*/ 63650 w 860599"/>
              <a:gd name="connsiteY13" fmla="*/ 3 h 9319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860599" h="931903">
                <a:moveTo>
                  <a:pt x="63650" y="3"/>
                </a:moveTo>
                <a:cubicBezTo>
                  <a:pt x="109158" y="1061"/>
                  <a:pt x="295425" y="186799"/>
                  <a:pt x="393850" y="282578"/>
                </a:cubicBezTo>
                <a:cubicBezTo>
                  <a:pt x="492275" y="378357"/>
                  <a:pt x="627213" y="538695"/>
                  <a:pt x="654200" y="574678"/>
                </a:cubicBezTo>
                <a:cubicBezTo>
                  <a:pt x="681187" y="610661"/>
                  <a:pt x="521379" y="477311"/>
                  <a:pt x="555775" y="498478"/>
                </a:cubicBezTo>
                <a:cubicBezTo>
                  <a:pt x="590171" y="519645"/>
                  <a:pt x="857929" y="683157"/>
                  <a:pt x="860575" y="701678"/>
                </a:cubicBezTo>
                <a:cubicBezTo>
                  <a:pt x="863221" y="720199"/>
                  <a:pt x="647850" y="648761"/>
                  <a:pt x="571650" y="609603"/>
                </a:cubicBezTo>
                <a:cubicBezTo>
                  <a:pt x="495450" y="570445"/>
                  <a:pt x="392263" y="415399"/>
                  <a:pt x="403375" y="466728"/>
                </a:cubicBezTo>
                <a:cubicBezTo>
                  <a:pt x="414487" y="518057"/>
                  <a:pt x="618217" y="868895"/>
                  <a:pt x="638325" y="917578"/>
                </a:cubicBezTo>
                <a:cubicBezTo>
                  <a:pt x="658433" y="966261"/>
                  <a:pt x="605517" y="885299"/>
                  <a:pt x="524025" y="758828"/>
                </a:cubicBezTo>
                <a:cubicBezTo>
                  <a:pt x="442533" y="632357"/>
                  <a:pt x="211817" y="221195"/>
                  <a:pt x="149375" y="158753"/>
                </a:cubicBezTo>
                <a:cubicBezTo>
                  <a:pt x="86933" y="96311"/>
                  <a:pt x="174246" y="391057"/>
                  <a:pt x="149375" y="384178"/>
                </a:cubicBezTo>
                <a:cubicBezTo>
                  <a:pt x="124504" y="377299"/>
                  <a:pt x="4912" y="135470"/>
                  <a:pt x="150" y="117478"/>
                </a:cubicBezTo>
                <a:cubicBezTo>
                  <a:pt x="-4613" y="99486"/>
                  <a:pt x="104925" y="294220"/>
                  <a:pt x="120800" y="276228"/>
                </a:cubicBezTo>
                <a:cubicBezTo>
                  <a:pt x="136675" y="258236"/>
                  <a:pt x="18142" y="-1055"/>
                  <a:pt x="63650" y="3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95" name="フリーフォーム 2194">
            <a:extLst>
              <a:ext uri="{FF2B5EF4-FFF2-40B4-BE49-F238E27FC236}">
                <a16:creationId xmlns:a16="http://schemas.microsoft.com/office/drawing/2014/main" id="{E235FB70-8F9E-3DB6-F871-8F5DC52D5F63}"/>
              </a:ext>
            </a:extLst>
          </p:cNvPr>
          <p:cNvSpPr/>
          <p:nvPr/>
        </p:nvSpPr>
        <p:spPr>
          <a:xfrm>
            <a:off x="6352096" y="8316885"/>
            <a:ext cx="1047648" cy="1356599"/>
          </a:xfrm>
          <a:custGeom>
            <a:avLst/>
            <a:gdLst>
              <a:gd name="connsiteX0" fmla="*/ 99504 w 1047648"/>
              <a:gd name="connsiteY0" fmla="*/ 7965 h 1356599"/>
              <a:gd name="connsiteX1" fmla="*/ 699579 w 1047648"/>
              <a:gd name="connsiteY1" fmla="*/ 912840 h 1356599"/>
              <a:gd name="connsiteX2" fmla="*/ 601154 w 1047648"/>
              <a:gd name="connsiteY2" fmla="*/ 757265 h 1356599"/>
              <a:gd name="connsiteX3" fmla="*/ 1045654 w 1047648"/>
              <a:gd name="connsiteY3" fmla="*/ 1350990 h 1356599"/>
              <a:gd name="connsiteX4" fmla="*/ 775779 w 1047648"/>
              <a:gd name="connsiteY4" fmla="*/ 1071590 h 1356599"/>
              <a:gd name="connsiteX5" fmla="*/ 10604 w 1047648"/>
              <a:gd name="connsiteY5" fmla="*/ 274665 h 1356599"/>
              <a:gd name="connsiteX6" fmla="*/ 321754 w 1047648"/>
              <a:gd name="connsiteY6" fmla="*/ 576290 h 1356599"/>
              <a:gd name="connsiteX7" fmla="*/ 213804 w 1047648"/>
              <a:gd name="connsiteY7" fmla="*/ 325465 h 1356599"/>
              <a:gd name="connsiteX8" fmla="*/ 312229 w 1047648"/>
              <a:gd name="connsiteY8" fmla="*/ 461990 h 1356599"/>
              <a:gd name="connsiteX9" fmla="*/ 99504 w 1047648"/>
              <a:gd name="connsiteY9" fmla="*/ 7965 h 13565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047648" h="1356599">
                <a:moveTo>
                  <a:pt x="99504" y="7965"/>
                </a:moveTo>
                <a:cubicBezTo>
                  <a:pt x="164062" y="83107"/>
                  <a:pt x="615971" y="787957"/>
                  <a:pt x="699579" y="912840"/>
                </a:cubicBezTo>
                <a:cubicBezTo>
                  <a:pt x="783187" y="1037723"/>
                  <a:pt x="543475" y="684240"/>
                  <a:pt x="601154" y="757265"/>
                </a:cubicBezTo>
                <a:cubicBezTo>
                  <a:pt x="658833" y="830290"/>
                  <a:pt x="1016550" y="1298603"/>
                  <a:pt x="1045654" y="1350990"/>
                </a:cubicBezTo>
                <a:cubicBezTo>
                  <a:pt x="1074758" y="1403377"/>
                  <a:pt x="775779" y="1071590"/>
                  <a:pt x="775779" y="1071590"/>
                </a:cubicBezTo>
                <a:lnTo>
                  <a:pt x="10604" y="274665"/>
                </a:lnTo>
                <a:cubicBezTo>
                  <a:pt x="-65067" y="192115"/>
                  <a:pt x="287887" y="567823"/>
                  <a:pt x="321754" y="576290"/>
                </a:cubicBezTo>
                <a:cubicBezTo>
                  <a:pt x="355621" y="584757"/>
                  <a:pt x="215391" y="344515"/>
                  <a:pt x="213804" y="325465"/>
                </a:cubicBezTo>
                <a:cubicBezTo>
                  <a:pt x="212217" y="306415"/>
                  <a:pt x="329691" y="511202"/>
                  <a:pt x="312229" y="461990"/>
                </a:cubicBezTo>
                <a:cubicBezTo>
                  <a:pt x="294767" y="412778"/>
                  <a:pt x="34946" y="-67177"/>
                  <a:pt x="99504" y="7965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96" name="フリーフォーム 2195">
            <a:extLst>
              <a:ext uri="{FF2B5EF4-FFF2-40B4-BE49-F238E27FC236}">
                <a16:creationId xmlns:a16="http://schemas.microsoft.com/office/drawing/2014/main" id="{7D2D893E-A071-20D8-FBE9-6CE90DB18803}"/>
              </a:ext>
            </a:extLst>
          </p:cNvPr>
          <p:cNvSpPr/>
          <p:nvPr/>
        </p:nvSpPr>
        <p:spPr>
          <a:xfrm>
            <a:off x="5606053" y="6632046"/>
            <a:ext cx="1497063" cy="1091434"/>
          </a:xfrm>
          <a:custGeom>
            <a:avLst/>
            <a:gdLst>
              <a:gd name="connsiteX0" fmla="*/ 997 w 1497063"/>
              <a:gd name="connsiteY0" fmla="*/ 38629 h 1091434"/>
              <a:gd name="connsiteX1" fmla="*/ 420097 w 1497063"/>
              <a:gd name="connsiteY1" fmla="*/ 6879 h 1091434"/>
              <a:gd name="connsiteX2" fmla="*/ 724897 w 1497063"/>
              <a:gd name="connsiteY2" fmla="*/ 127529 h 1091434"/>
              <a:gd name="connsiteX3" fmla="*/ 594722 w 1497063"/>
              <a:gd name="connsiteY3" fmla="*/ 32279 h 1091434"/>
              <a:gd name="connsiteX4" fmla="*/ 874122 w 1497063"/>
              <a:gd name="connsiteY4" fmla="*/ 368829 h 1091434"/>
              <a:gd name="connsiteX5" fmla="*/ 972547 w 1497063"/>
              <a:gd name="connsiteY5" fmla="*/ 578379 h 1091434"/>
              <a:gd name="connsiteX6" fmla="*/ 959847 w 1497063"/>
              <a:gd name="connsiteY6" fmla="*/ 445029 h 1091434"/>
              <a:gd name="connsiteX7" fmla="*/ 1467847 w 1497063"/>
              <a:gd name="connsiteY7" fmla="*/ 1073679 h 1091434"/>
              <a:gd name="connsiteX8" fmla="*/ 1347197 w 1497063"/>
              <a:gd name="connsiteY8" fmla="*/ 905404 h 1091434"/>
              <a:gd name="connsiteX9" fmla="*/ 616947 w 1497063"/>
              <a:gd name="connsiteY9" fmla="*/ 765704 h 1091434"/>
              <a:gd name="connsiteX10" fmla="*/ 467722 w 1497063"/>
              <a:gd name="connsiteY10" fmla="*/ 508529 h 1091434"/>
              <a:gd name="connsiteX11" fmla="*/ 543922 w 1497063"/>
              <a:gd name="connsiteY11" fmla="*/ 727604 h 1091434"/>
              <a:gd name="connsiteX12" fmla="*/ 439147 w 1497063"/>
              <a:gd name="connsiteY12" fmla="*/ 394229 h 1091434"/>
              <a:gd name="connsiteX13" fmla="*/ 77197 w 1497063"/>
              <a:gd name="connsiteY13" fmla="*/ 89429 h 1091434"/>
              <a:gd name="connsiteX14" fmla="*/ 296272 w 1497063"/>
              <a:gd name="connsiteY14" fmla="*/ 235479 h 1091434"/>
              <a:gd name="connsiteX15" fmla="*/ 997 w 1497063"/>
              <a:gd name="connsiteY15" fmla="*/ 38629 h 10914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497063" h="1091434">
                <a:moveTo>
                  <a:pt x="997" y="38629"/>
                </a:moveTo>
                <a:cubicBezTo>
                  <a:pt x="21634" y="529"/>
                  <a:pt x="299447" y="-7938"/>
                  <a:pt x="420097" y="6879"/>
                </a:cubicBezTo>
                <a:cubicBezTo>
                  <a:pt x="540747" y="21696"/>
                  <a:pt x="695793" y="123296"/>
                  <a:pt x="724897" y="127529"/>
                </a:cubicBezTo>
                <a:cubicBezTo>
                  <a:pt x="754001" y="131762"/>
                  <a:pt x="569851" y="-7938"/>
                  <a:pt x="594722" y="32279"/>
                </a:cubicBezTo>
                <a:cubicBezTo>
                  <a:pt x="619593" y="72496"/>
                  <a:pt x="811151" y="277813"/>
                  <a:pt x="874122" y="368829"/>
                </a:cubicBezTo>
                <a:cubicBezTo>
                  <a:pt x="937093" y="459845"/>
                  <a:pt x="958260" y="565679"/>
                  <a:pt x="972547" y="578379"/>
                </a:cubicBezTo>
                <a:cubicBezTo>
                  <a:pt x="986835" y="591079"/>
                  <a:pt x="877297" y="362479"/>
                  <a:pt x="959847" y="445029"/>
                </a:cubicBezTo>
                <a:cubicBezTo>
                  <a:pt x="1042397" y="527579"/>
                  <a:pt x="1403289" y="996950"/>
                  <a:pt x="1467847" y="1073679"/>
                </a:cubicBezTo>
                <a:cubicBezTo>
                  <a:pt x="1532405" y="1150408"/>
                  <a:pt x="1489014" y="956733"/>
                  <a:pt x="1347197" y="905404"/>
                </a:cubicBezTo>
                <a:cubicBezTo>
                  <a:pt x="1205380" y="854075"/>
                  <a:pt x="763526" y="831850"/>
                  <a:pt x="616947" y="765704"/>
                </a:cubicBezTo>
                <a:cubicBezTo>
                  <a:pt x="470368" y="699558"/>
                  <a:pt x="479893" y="514879"/>
                  <a:pt x="467722" y="508529"/>
                </a:cubicBezTo>
                <a:cubicBezTo>
                  <a:pt x="455551" y="502179"/>
                  <a:pt x="548684" y="746654"/>
                  <a:pt x="543922" y="727604"/>
                </a:cubicBezTo>
                <a:cubicBezTo>
                  <a:pt x="539160" y="708554"/>
                  <a:pt x="516935" y="500592"/>
                  <a:pt x="439147" y="394229"/>
                </a:cubicBezTo>
                <a:cubicBezTo>
                  <a:pt x="361360" y="287867"/>
                  <a:pt x="101009" y="115887"/>
                  <a:pt x="77197" y="89429"/>
                </a:cubicBezTo>
                <a:cubicBezTo>
                  <a:pt x="53385" y="62971"/>
                  <a:pt x="305797" y="240771"/>
                  <a:pt x="296272" y="235479"/>
                </a:cubicBezTo>
                <a:cubicBezTo>
                  <a:pt x="286747" y="230187"/>
                  <a:pt x="-19640" y="76729"/>
                  <a:pt x="997" y="38629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97" name="フリーフォーム 2196">
            <a:extLst>
              <a:ext uri="{FF2B5EF4-FFF2-40B4-BE49-F238E27FC236}">
                <a16:creationId xmlns:a16="http://schemas.microsoft.com/office/drawing/2014/main" id="{D970D5E1-D000-9A6C-857E-EF64AB98C6E9}"/>
              </a:ext>
            </a:extLst>
          </p:cNvPr>
          <p:cNvSpPr/>
          <p:nvPr/>
        </p:nvSpPr>
        <p:spPr>
          <a:xfrm>
            <a:off x="6147536" y="7250462"/>
            <a:ext cx="1215290" cy="1323612"/>
          </a:xfrm>
          <a:custGeom>
            <a:avLst/>
            <a:gdLst>
              <a:gd name="connsiteX0" fmla="*/ 691414 w 1215290"/>
              <a:gd name="connsiteY0" fmla="*/ 134588 h 1323612"/>
              <a:gd name="connsiteX1" fmla="*/ 1129564 w 1215290"/>
              <a:gd name="connsiteY1" fmla="*/ 953738 h 1323612"/>
              <a:gd name="connsiteX2" fmla="*/ 1034314 w 1215290"/>
              <a:gd name="connsiteY2" fmla="*/ 760063 h 1323612"/>
              <a:gd name="connsiteX3" fmla="*/ 1215289 w 1215290"/>
              <a:gd name="connsiteY3" fmla="*/ 1306163 h 1323612"/>
              <a:gd name="connsiteX4" fmla="*/ 1031139 w 1215290"/>
              <a:gd name="connsiteY4" fmla="*/ 1118838 h 1323612"/>
              <a:gd name="connsiteX5" fmla="*/ 196114 w 1215290"/>
              <a:gd name="connsiteY5" fmla="*/ 433038 h 1323612"/>
              <a:gd name="connsiteX6" fmla="*/ 491389 w 1215290"/>
              <a:gd name="connsiteY6" fmla="*/ 877538 h 1323612"/>
              <a:gd name="connsiteX7" fmla="*/ 8789 w 1215290"/>
              <a:gd name="connsiteY7" fmla="*/ 102838 h 1323612"/>
              <a:gd name="connsiteX8" fmla="*/ 170714 w 1215290"/>
              <a:gd name="connsiteY8" fmla="*/ 413988 h 1323612"/>
              <a:gd name="connsiteX9" fmla="*/ 56414 w 1215290"/>
              <a:gd name="connsiteY9" fmla="*/ 1238 h 1323612"/>
              <a:gd name="connsiteX10" fmla="*/ 570764 w 1215290"/>
              <a:gd name="connsiteY10" fmla="*/ 575913 h 1323612"/>
              <a:gd name="connsiteX11" fmla="*/ 488214 w 1215290"/>
              <a:gd name="connsiteY11" fmla="*/ 74263 h 1323612"/>
              <a:gd name="connsiteX12" fmla="*/ 713639 w 1215290"/>
              <a:gd name="connsiteY12" fmla="*/ 369538 h 1323612"/>
              <a:gd name="connsiteX13" fmla="*/ 691414 w 1215290"/>
              <a:gd name="connsiteY13" fmla="*/ 134588 h 13236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215290" h="1323612">
                <a:moveTo>
                  <a:pt x="691414" y="134588"/>
                </a:moveTo>
                <a:cubicBezTo>
                  <a:pt x="760735" y="231955"/>
                  <a:pt x="1072414" y="849492"/>
                  <a:pt x="1129564" y="953738"/>
                </a:cubicBezTo>
                <a:cubicBezTo>
                  <a:pt x="1186714" y="1057984"/>
                  <a:pt x="1020027" y="701326"/>
                  <a:pt x="1034314" y="760063"/>
                </a:cubicBezTo>
                <a:cubicBezTo>
                  <a:pt x="1048602" y="818801"/>
                  <a:pt x="1215818" y="1246367"/>
                  <a:pt x="1215289" y="1306163"/>
                </a:cubicBezTo>
                <a:cubicBezTo>
                  <a:pt x="1214760" y="1365959"/>
                  <a:pt x="1201001" y="1264359"/>
                  <a:pt x="1031139" y="1118838"/>
                </a:cubicBezTo>
                <a:cubicBezTo>
                  <a:pt x="861277" y="973317"/>
                  <a:pt x="286072" y="473255"/>
                  <a:pt x="196114" y="433038"/>
                </a:cubicBezTo>
                <a:cubicBezTo>
                  <a:pt x="106156" y="392821"/>
                  <a:pt x="522610" y="932571"/>
                  <a:pt x="491389" y="877538"/>
                </a:cubicBezTo>
                <a:cubicBezTo>
                  <a:pt x="460168" y="822505"/>
                  <a:pt x="62235" y="180096"/>
                  <a:pt x="8789" y="102838"/>
                </a:cubicBezTo>
                <a:cubicBezTo>
                  <a:pt x="-44657" y="25580"/>
                  <a:pt x="162777" y="430921"/>
                  <a:pt x="170714" y="413988"/>
                </a:cubicBezTo>
                <a:cubicBezTo>
                  <a:pt x="178651" y="397055"/>
                  <a:pt x="-10261" y="-25750"/>
                  <a:pt x="56414" y="1238"/>
                </a:cubicBezTo>
                <a:cubicBezTo>
                  <a:pt x="123089" y="28225"/>
                  <a:pt x="498797" y="563742"/>
                  <a:pt x="570764" y="575913"/>
                </a:cubicBezTo>
                <a:cubicBezTo>
                  <a:pt x="642731" y="588084"/>
                  <a:pt x="464401" y="108659"/>
                  <a:pt x="488214" y="74263"/>
                </a:cubicBezTo>
                <a:cubicBezTo>
                  <a:pt x="512026" y="39867"/>
                  <a:pt x="679772" y="355780"/>
                  <a:pt x="713639" y="369538"/>
                </a:cubicBezTo>
                <a:cubicBezTo>
                  <a:pt x="747506" y="383296"/>
                  <a:pt x="622093" y="37221"/>
                  <a:pt x="691414" y="134588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98" name="フリーフォーム 2197">
            <a:extLst>
              <a:ext uri="{FF2B5EF4-FFF2-40B4-BE49-F238E27FC236}">
                <a16:creationId xmlns:a16="http://schemas.microsoft.com/office/drawing/2014/main" id="{9522FDCB-8E2B-2160-F0DF-735779C6E6F0}"/>
              </a:ext>
            </a:extLst>
          </p:cNvPr>
          <p:cNvSpPr/>
          <p:nvPr/>
        </p:nvSpPr>
        <p:spPr>
          <a:xfrm>
            <a:off x="6606452" y="7657125"/>
            <a:ext cx="1355672" cy="1629299"/>
          </a:xfrm>
          <a:custGeom>
            <a:avLst/>
            <a:gdLst>
              <a:gd name="connsiteX0" fmla="*/ 486498 w 1355672"/>
              <a:gd name="connsiteY0" fmla="*/ 39075 h 1629299"/>
              <a:gd name="connsiteX1" fmla="*/ 1105623 w 1355672"/>
              <a:gd name="connsiteY1" fmla="*/ 1036025 h 1629299"/>
              <a:gd name="connsiteX2" fmla="*/ 1019898 w 1355672"/>
              <a:gd name="connsiteY2" fmla="*/ 934425 h 1629299"/>
              <a:gd name="connsiteX3" fmla="*/ 1350098 w 1355672"/>
              <a:gd name="connsiteY3" fmla="*/ 1591650 h 1629299"/>
              <a:gd name="connsiteX4" fmla="*/ 1131023 w 1355672"/>
              <a:gd name="connsiteY4" fmla="*/ 1410675 h 1629299"/>
              <a:gd name="connsiteX5" fmla="*/ 26123 w 1355672"/>
              <a:gd name="connsiteY5" fmla="*/ 267675 h 1629299"/>
              <a:gd name="connsiteX6" fmla="*/ 330923 w 1355672"/>
              <a:gd name="connsiteY6" fmla="*/ 591525 h 1629299"/>
              <a:gd name="connsiteX7" fmla="*/ 137248 w 1355672"/>
              <a:gd name="connsiteY7" fmla="*/ 150200 h 1629299"/>
              <a:gd name="connsiteX8" fmla="*/ 337273 w 1355672"/>
              <a:gd name="connsiteY8" fmla="*/ 353400 h 1629299"/>
              <a:gd name="connsiteX9" fmla="*/ 365848 w 1355672"/>
              <a:gd name="connsiteY9" fmla="*/ 45425 h 1629299"/>
              <a:gd name="connsiteX10" fmla="*/ 502373 w 1355672"/>
              <a:gd name="connsiteY10" fmla="*/ 185125 h 1629299"/>
              <a:gd name="connsiteX11" fmla="*/ 486498 w 1355672"/>
              <a:gd name="connsiteY11" fmla="*/ 39075 h 16292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355672" h="1629299">
                <a:moveTo>
                  <a:pt x="486498" y="39075"/>
                </a:moveTo>
                <a:cubicBezTo>
                  <a:pt x="587040" y="180892"/>
                  <a:pt x="1016723" y="886800"/>
                  <a:pt x="1105623" y="1036025"/>
                </a:cubicBezTo>
                <a:cubicBezTo>
                  <a:pt x="1194523" y="1185250"/>
                  <a:pt x="979152" y="841821"/>
                  <a:pt x="1019898" y="934425"/>
                </a:cubicBezTo>
                <a:cubicBezTo>
                  <a:pt x="1060644" y="1027029"/>
                  <a:pt x="1331577" y="1512275"/>
                  <a:pt x="1350098" y="1591650"/>
                </a:cubicBezTo>
                <a:cubicBezTo>
                  <a:pt x="1368619" y="1671025"/>
                  <a:pt x="1351685" y="1631337"/>
                  <a:pt x="1131023" y="1410675"/>
                </a:cubicBezTo>
                <a:cubicBezTo>
                  <a:pt x="910361" y="1190013"/>
                  <a:pt x="159473" y="404200"/>
                  <a:pt x="26123" y="267675"/>
                </a:cubicBezTo>
                <a:cubicBezTo>
                  <a:pt x="-107227" y="131150"/>
                  <a:pt x="312402" y="611104"/>
                  <a:pt x="330923" y="591525"/>
                </a:cubicBezTo>
                <a:cubicBezTo>
                  <a:pt x="349444" y="571946"/>
                  <a:pt x="136190" y="189887"/>
                  <a:pt x="137248" y="150200"/>
                </a:cubicBezTo>
                <a:cubicBezTo>
                  <a:pt x="138306" y="110513"/>
                  <a:pt x="299173" y="370862"/>
                  <a:pt x="337273" y="353400"/>
                </a:cubicBezTo>
                <a:cubicBezTo>
                  <a:pt x="375373" y="335938"/>
                  <a:pt x="338331" y="73471"/>
                  <a:pt x="365848" y="45425"/>
                </a:cubicBezTo>
                <a:cubicBezTo>
                  <a:pt x="393365" y="17379"/>
                  <a:pt x="484381" y="183008"/>
                  <a:pt x="502373" y="185125"/>
                </a:cubicBezTo>
                <a:cubicBezTo>
                  <a:pt x="520365" y="187242"/>
                  <a:pt x="385956" y="-102742"/>
                  <a:pt x="486498" y="39075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99" name="フリーフォーム 2198">
            <a:extLst>
              <a:ext uri="{FF2B5EF4-FFF2-40B4-BE49-F238E27FC236}">
                <a16:creationId xmlns:a16="http://schemas.microsoft.com/office/drawing/2014/main" id="{FE6F009A-5593-CC44-5CA6-306C1A39A8DE}"/>
              </a:ext>
            </a:extLst>
          </p:cNvPr>
          <p:cNvSpPr/>
          <p:nvPr/>
        </p:nvSpPr>
        <p:spPr>
          <a:xfrm>
            <a:off x="8035084" y="9569432"/>
            <a:ext cx="284692" cy="324661"/>
          </a:xfrm>
          <a:custGeom>
            <a:avLst/>
            <a:gdLst>
              <a:gd name="connsiteX0" fmla="*/ 178641 w 284692"/>
              <a:gd name="connsiteY0" fmla="*/ 18 h 324661"/>
              <a:gd name="connsiteX1" fmla="*/ 280241 w 284692"/>
              <a:gd name="connsiteY1" fmla="*/ 139718 h 324661"/>
              <a:gd name="connsiteX2" fmla="*/ 245316 w 284692"/>
              <a:gd name="connsiteY2" fmla="*/ 206393 h 324661"/>
              <a:gd name="connsiteX3" fmla="*/ 57991 w 284692"/>
              <a:gd name="connsiteY3" fmla="*/ 323868 h 324661"/>
              <a:gd name="connsiteX4" fmla="*/ 267541 w 284692"/>
              <a:gd name="connsiteY4" fmla="*/ 260368 h 324661"/>
              <a:gd name="connsiteX5" fmla="*/ 4016 w 284692"/>
              <a:gd name="connsiteY5" fmla="*/ 311168 h 324661"/>
              <a:gd name="connsiteX6" fmla="*/ 102441 w 284692"/>
              <a:gd name="connsiteY6" fmla="*/ 241318 h 324661"/>
              <a:gd name="connsiteX7" fmla="*/ 23066 w 284692"/>
              <a:gd name="connsiteY7" fmla="*/ 203218 h 324661"/>
              <a:gd name="connsiteX8" fmla="*/ 143716 w 284692"/>
              <a:gd name="connsiteY8" fmla="*/ 130193 h 324661"/>
              <a:gd name="connsiteX9" fmla="*/ 178641 w 284692"/>
              <a:gd name="connsiteY9" fmla="*/ 18 h 3246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84692" h="324661">
                <a:moveTo>
                  <a:pt x="178641" y="18"/>
                </a:moveTo>
                <a:cubicBezTo>
                  <a:pt x="201395" y="1605"/>
                  <a:pt x="269128" y="105322"/>
                  <a:pt x="280241" y="139718"/>
                </a:cubicBezTo>
                <a:cubicBezTo>
                  <a:pt x="291354" y="174114"/>
                  <a:pt x="282358" y="175701"/>
                  <a:pt x="245316" y="206393"/>
                </a:cubicBezTo>
                <a:cubicBezTo>
                  <a:pt x="208274" y="237085"/>
                  <a:pt x="54287" y="314872"/>
                  <a:pt x="57991" y="323868"/>
                </a:cubicBezTo>
                <a:cubicBezTo>
                  <a:pt x="61695" y="332864"/>
                  <a:pt x="276537" y="262485"/>
                  <a:pt x="267541" y="260368"/>
                </a:cubicBezTo>
                <a:cubicBezTo>
                  <a:pt x="258545" y="258251"/>
                  <a:pt x="31533" y="314343"/>
                  <a:pt x="4016" y="311168"/>
                </a:cubicBezTo>
                <a:cubicBezTo>
                  <a:pt x="-23501" y="307993"/>
                  <a:pt x="99266" y="259310"/>
                  <a:pt x="102441" y="241318"/>
                </a:cubicBezTo>
                <a:cubicBezTo>
                  <a:pt x="105616" y="223326"/>
                  <a:pt x="16187" y="221739"/>
                  <a:pt x="23066" y="203218"/>
                </a:cubicBezTo>
                <a:cubicBezTo>
                  <a:pt x="29945" y="184697"/>
                  <a:pt x="118845" y="158239"/>
                  <a:pt x="143716" y="130193"/>
                </a:cubicBezTo>
                <a:cubicBezTo>
                  <a:pt x="168587" y="102147"/>
                  <a:pt x="155887" y="-1569"/>
                  <a:pt x="178641" y="18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00" name="フリーフォーム 2199">
            <a:extLst>
              <a:ext uri="{FF2B5EF4-FFF2-40B4-BE49-F238E27FC236}">
                <a16:creationId xmlns:a16="http://schemas.microsoft.com/office/drawing/2014/main" id="{111F97AC-246A-48DE-B007-4E653223F7EF}"/>
              </a:ext>
            </a:extLst>
          </p:cNvPr>
          <p:cNvSpPr/>
          <p:nvPr/>
        </p:nvSpPr>
        <p:spPr>
          <a:xfrm>
            <a:off x="7953018" y="9556745"/>
            <a:ext cx="403618" cy="286009"/>
          </a:xfrm>
          <a:custGeom>
            <a:avLst/>
            <a:gdLst>
              <a:gd name="connsiteX0" fmla="*/ 282932 w 403618"/>
              <a:gd name="connsiteY0" fmla="*/ 5 h 286009"/>
              <a:gd name="connsiteX1" fmla="*/ 194032 w 403618"/>
              <a:gd name="connsiteY1" fmla="*/ 161930 h 286009"/>
              <a:gd name="connsiteX2" fmla="*/ 357 w 403618"/>
              <a:gd name="connsiteY2" fmla="*/ 190505 h 286009"/>
              <a:gd name="connsiteX3" fmla="*/ 149582 w 403618"/>
              <a:gd name="connsiteY3" fmla="*/ 190505 h 286009"/>
              <a:gd name="connsiteX4" fmla="*/ 282932 w 403618"/>
              <a:gd name="connsiteY4" fmla="*/ 254005 h 286009"/>
              <a:gd name="connsiteX5" fmla="*/ 111482 w 403618"/>
              <a:gd name="connsiteY5" fmla="*/ 285755 h 286009"/>
              <a:gd name="connsiteX6" fmla="*/ 327382 w 403618"/>
              <a:gd name="connsiteY6" fmla="*/ 238130 h 286009"/>
              <a:gd name="connsiteX7" fmla="*/ 394057 w 403618"/>
              <a:gd name="connsiteY7" fmla="*/ 107955 h 286009"/>
              <a:gd name="connsiteX8" fmla="*/ 394057 w 403618"/>
              <a:gd name="connsiteY8" fmla="*/ 155580 h 286009"/>
              <a:gd name="connsiteX9" fmla="*/ 282932 w 403618"/>
              <a:gd name="connsiteY9" fmla="*/ 5 h 2860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03618" h="286009">
                <a:moveTo>
                  <a:pt x="282932" y="5"/>
                </a:moveTo>
                <a:cubicBezTo>
                  <a:pt x="249595" y="1063"/>
                  <a:pt x="241128" y="130180"/>
                  <a:pt x="194032" y="161930"/>
                </a:cubicBezTo>
                <a:cubicBezTo>
                  <a:pt x="146936" y="193680"/>
                  <a:pt x="7765" y="185743"/>
                  <a:pt x="357" y="190505"/>
                </a:cubicBezTo>
                <a:cubicBezTo>
                  <a:pt x="-7051" y="195268"/>
                  <a:pt x="102486" y="179922"/>
                  <a:pt x="149582" y="190505"/>
                </a:cubicBezTo>
                <a:cubicBezTo>
                  <a:pt x="196678" y="201088"/>
                  <a:pt x="289282" y="238130"/>
                  <a:pt x="282932" y="254005"/>
                </a:cubicBezTo>
                <a:cubicBezTo>
                  <a:pt x="276582" y="269880"/>
                  <a:pt x="104074" y="288401"/>
                  <a:pt x="111482" y="285755"/>
                </a:cubicBezTo>
                <a:cubicBezTo>
                  <a:pt x="118890" y="283109"/>
                  <a:pt x="280286" y="267763"/>
                  <a:pt x="327382" y="238130"/>
                </a:cubicBezTo>
                <a:cubicBezTo>
                  <a:pt x="374478" y="208497"/>
                  <a:pt x="382944" y="121713"/>
                  <a:pt x="394057" y="107955"/>
                </a:cubicBezTo>
                <a:cubicBezTo>
                  <a:pt x="405170" y="94197"/>
                  <a:pt x="408344" y="169867"/>
                  <a:pt x="394057" y="155580"/>
                </a:cubicBezTo>
                <a:cubicBezTo>
                  <a:pt x="379770" y="141293"/>
                  <a:pt x="316269" y="-1053"/>
                  <a:pt x="282932" y="5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01" name="フリーフォーム 2200">
            <a:extLst>
              <a:ext uri="{FF2B5EF4-FFF2-40B4-BE49-F238E27FC236}">
                <a16:creationId xmlns:a16="http://schemas.microsoft.com/office/drawing/2014/main" id="{4BD4A347-1302-F9C7-205C-2F51CCA7222E}"/>
              </a:ext>
            </a:extLst>
          </p:cNvPr>
          <p:cNvSpPr/>
          <p:nvPr/>
        </p:nvSpPr>
        <p:spPr>
          <a:xfrm>
            <a:off x="8188886" y="9053859"/>
            <a:ext cx="202842" cy="614026"/>
          </a:xfrm>
          <a:custGeom>
            <a:avLst/>
            <a:gdLst>
              <a:gd name="connsiteX0" fmla="*/ 40714 w 202842"/>
              <a:gd name="connsiteY0" fmla="*/ 220316 h 614026"/>
              <a:gd name="connsiteX1" fmla="*/ 37539 w 202842"/>
              <a:gd name="connsiteY1" fmla="*/ 410816 h 614026"/>
              <a:gd name="connsiteX2" fmla="*/ 2614 w 202842"/>
              <a:gd name="connsiteY2" fmla="*/ 553691 h 614026"/>
              <a:gd name="connsiteX3" fmla="*/ 12139 w 202842"/>
              <a:gd name="connsiteY3" fmla="*/ 509241 h 614026"/>
              <a:gd name="connsiteX4" fmla="*/ 88339 w 202842"/>
              <a:gd name="connsiteY4" fmla="*/ 588616 h 614026"/>
              <a:gd name="connsiteX5" fmla="*/ 62939 w 202842"/>
              <a:gd name="connsiteY5" fmla="*/ 534641 h 614026"/>
              <a:gd name="connsiteX6" fmla="*/ 123264 w 202842"/>
              <a:gd name="connsiteY6" fmla="*/ 614016 h 614026"/>
              <a:gd name="connsiteX7" fmla="*/ 107389 w 202842"/>
              <a:gd name="connsiteY7" fmla="*/ 528291 h 614026"/>
              <a:gd name="connsiteX8" fmla="*/ 202639 w 202842"/>
              <a:gd name="connsiteY8" fmla="*/ 369541 h 614026"/>
              <a:gd name="connsiteX9" fmla="*/ 132789 w 202842"/>
              <a:gd name="connsiteY9" fmla="*/ 477491 h 614026"/>
              <a:gd name="connsiteX10" fmla="*/ 135964 w 202842"/>
              <a:gd name="connsiteY10" fmla="*/ 233016 h 614026"/>
              <a:gd name="connsiteX11" fmla="*/ 104214 w 202842"/>
              <a:gd name="connsiteY11" fmla="*/ 318741 h 614026"/>
              <a:gd name="connsiteX12" fmla="*/ 164539 w 202842"/>
              <a:gd name="connsiteY12" fmla="*/ 23466 h 614026"/>
              <a:gd name="connsiteX13" fmla="*/ 132789 w 202842"/>
              <a:gd name="connsiteY13" fmla="*/ 264766 h 614026"/>
              <a:gd name="connsiteX14" fmla="*/ 202639 w 202842"/>
              <a:gd name="connsiteY14" fmla="*/ 1241 h 614026"/>
              <a:gd name="connsiteX15" fmla="*/ 120089 w 202842"/>
              <a:gd name="connsiteY15" fmla="*/ 169516 h 614026"/>
              <a:gd name="connsiteX16" fmla="*/ 81989 w 202842"/>
              <a:gd name="connsiteY16" fmla="*/ 261591 h 614026"/>
              <a:gd name="connsiteX17" fmla="*/ 59764 w 202842"/>
              <a:gd name="connsiteY17" fmla="*/ 363191 h 614026"/>
              <a:gd name="connsiteX18" fmla="*/ 116914 w 202842"/>
              <a:gd name="connsiteY18" fmla="*/ 140941 h 614026"/>
              <a:gd name="connsiteX19" fmla="*/ 62939 w 202842"/>
              <a:gd name="connsiteY19" fmla="*/ 325091 h 614026"/>
              <a:gd name="connsiteX20" fmla="*/ 40714 w 202842"/>
              <a:gd name="connsiteY20" fmla="*/ 220316 h 6140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202842" h="614026">
                <a:moveTo>
                  <a:pt x="40714" y="220316"/>
                </a:moveTo>
                <a:cubicBezTo>
                  <a:pt x="36481" y="234603"/>
                  <a:pt x="43889" y="355254"/>
                  <a:pt x="37539" y="410816"/>
                </a:cubicBezTo>
                <a:cubicBezTo>
                  <a:pt x="31189" y="466378"/>
                  <a:pt x="6847" y="537287"/>
                  <a:pt x="2614" y="553691"/>
                </a:cubicBezTo>
                <a:cubicBezTo>
                  <a:pt x="-1619" y="570095"/>
                  <a:pt x="-2148" y="503420"/>
                  <a:pt x="12139" y="509241"/>
                </a:cubicBezTo>
                <a:cubicBezTo>
                  <a:pt x="26426" y="515062"/>
                  <a:pt x="79872" y="584383"/>
                  <a:pt x="88339" y="588616"/>
                </a:cubicBezTo>
                <a:cubicBezTo>
                  <a:pt x="96806" y="592849"/>
                  <a:pt x="57118" y="530408"/>
                  <a:pt x="62939" y="534641"/>
                </a:cubicBezTo>
                <a:cubicBezTo>
                  <a:pt x="68760" y="538874"/>
                  <a:pt x="115856" y="615074"/>
                  <a:pt x="123264" y="614016"/>
                </a:cubicBezTo>
                <a:cubicBezTo>
                  <a:pt x="130672" y="612958"/>
                  <a:pt x="94160" y="569037"/>
                  <a:pt x="107389" y="528291"/>
                </a:cubicBezTo>
                <a:cubicBezTo>
                  <a:pt x="120618" y="487545"/>
                  <a:pt x="198406" y="378008"/>
                  <a:pt x="202639" y="369541"/>
                </a:cubicBezTo>
                <a:cubicBezTo>
                  <a:pt x="206872" y="361074"/>
                  <a:pt x="143901" y="500245"/>
                  <a:pt x="132789" y="477491"/>
                </a:cubicBezTo>
                <a:cubicBezTo>
                  <a:pt x="121677" y="454737"/>
                  <a:pt x="140726" y="259474"/>
                  <a:pt x="135964" y="233016"/>
                </a:cubicBezTo>
                <a:cubicBezTo>
                  <a:pt x="131202" y="206558"/>
                  <a:pt x="99452" y="353666"/>
                  <a:pt x="104214" y="318741"/>
                </a:cubicBezTo>
                <a:cubicBezTo>
                  <a:pt x="108977" y="283816"/>
                  <a:pt x="159777" y="32462"/>
                  <a:pt x="164539" y="23466"/>
                </a:cubicBezTo>
                <a:cubicBezTo>
                  <a:pt x="169301" y="14470"/>
                  <a:pt x="126439" y="268470"/>
                  <a:pt x="132789" y="264766"/>
                </a:cubicBezTo>
                <a:cubicBezTo>
                  <a:pt x="139139" y="261062"/>
                  <a:pt x="204756" y="17116"/>
                  <a:pt x="202639" y="1241"/>
                </a:cubicBezTo>
                <a:cubicBezTo>
                  <a:pt x="200522" y="-14634"/>
                  <a:pt x="140197" y="126124"/>
                  <a:pt x="120089" y="169516"/>
                </a:cubicBezTo>
                <a:cubicBezTo>
                  <a:pt x="99981" y="212908"/>
                  <a:pt x="92043" y="229312"/>
                  <a:pt x="81989" y="261591"/>
                </a:cubicBezTo>
                <a:cubicBezTo>
                  <a:pt x="71935" y="293870"/>
                  <a:pt x="53943" y="383299"/>
                  <a:pt x="59764" y="363191"/>
                </a:cubicBezTo>
                <a:cubicBezTo>
                  <a:pt x="65585" y="343083"/>
                  <a:pt x="116385" y="147291"/>
                  <a:pt x="116914" y="140941"/>
                </a:cubicBezTo>
                <a:cubicBezTo>
                  <a:pt x="117443" y="134591"/>
                  <a:pt x="75110" y="308158"/>
                  <a:pt x="62939" y="325091"/>
                </a:cubicBezTo>
                <a:cubicBezTo>
                  <a:pt x="50768" y="342024"/>
                  <a:pt x="44947" y="206029"/>
                  <a:pt x="40714" y="22031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02" name="フリーフォーム 2201">
            <a:extLst>
              <a:ext uri="{FF2B5EF4-FFF2-40B4-BE49-F238E27FC236}">
                <a16:creationId xmlns:a16="http://schemas.microsoft.com/office/drawing/2014/main" id="{2A6A7B0A-A0E9-709E-F1F9-5CE365DFCCB2}"/>
              </a:ext>
            </a:extLst>
          </p:cNvPr>
          <p:cNvSpPr/>
          <p:nvPr/>
        </p:nvSpPr>
        <p:spPr>
          <a:xfrm>
            <a:off x="9509060" y="11972878"/>
            <a:ext cx="162007" cy="120809"/>
          </a:xfrm>
          <a:custGeom>
            <a:avLst/>
            <a:gdLst>
              <a:gd name="connsiteX0" fmla="*/ 161990 w 162007"/>
              <a:gd name="connsiteY0" fmla="*/ 47 h 120809"/>
              <a:gd name="connsiteX1" fmla="*/ 98490 w 162007"/>
              <a:gd name="connsiteY1" fmla="*/ 85772 h 120809"/>
              <a:gd name="connsiteX2" fmla="*/ 50865 w 162007"/>
              <a:gd name="connsiteY2" fmla="*/ 114347 h 120809"/>
              <a:gd name="connsiteX3" fmla="*/ 65 w 162007"/>
              <a:gd name="connsiteY3" fmla="*/ 92122 h 120809"/>
              <a:gd name="connsiteX4" fmla="*/ 41340 w 162007"/>
              <a:gd name="connsiteY4" fmla="*/ 120697 h 120809"/>
              <a:gd name="connsiteX5" fmla="*/ 92140 w 162007"/>
              <a:gd name="connsiteY5" fmla="*/ 98472 h 120809"/>
              <a:gd name="connsiteX6" fmla="*/ 161990 w 162007"/>
              <a:gd name="connsiteY6" fmla="*/ 47 h 1208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62007" h="120809">
                <a:moveTo>
                  <a:pt x="161990" y="47"/>
                </a:moveTo>
                <a:cubicBezTo>
                  <a:pt x="163048" y="-2070"/>
                  <a:pt x="117011" y="66722"/>
                  <a:pt x="98490" y="85772"/>
                </a:cubicBezTo>
                <a:cubicBezTo>
                  <a:pt x="79969" y="104822"/>
                  <a:pt x="67269" y="113289"/>
                  <a:pt x="50865" y="114347"/>
                </a:cubicBezTo>
                <a:cubicBezTo>
                  <a:pt x="34461" y="115405"/>
                  <a:pt x="1653" y="91064"/>
                  <a:pt x="65" y="92122"/>
                </a:cubicBezTo>
                <a:cubicBezTo>
                  <a:pt x="-1523" y="93180"/>
                  <a:pt x="25994" y="119639"/>
                  <a:pt x="41340" y="120697"/>
                </a:cubicBezTo>
                <a:cubicBezTo>
                  <a:pt x="56686" y="121755"/>
                  <a:pt x="69915" y="115405"/>
                  <a:pt x="92140" y="98472"/>
                </a:cubicBezTo>
                <a:cubicBezTo>
                  <a:pt x="114365" y="81539"/>
                  <a:pt x="160932" y="2164"/>
                  <a:pt x="161990" y="4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03" name="フリーフォーム 2202">
            <a:extLst>
              <a:ext uri="{FF2B5EF4-FFF2-40B4-BE49-F238E27FC236}">
                <a16:creationId xmlns:a16="http://schemas.microsoft.com/office/drawing/2014/main" id="{AC3533CA-C7EC-6701-9B1E-2998D5C3F1F0}"/>
              </a:ext>
            </a:extLst>
          </p:cNvPr>
          <p:cNvSpPr/>
          <p:nvPr/>
        </p:nvSpPr>
        <p:spPr>
          <a:xfrm>
            <a:off x="9537680" y="11944098"/>
            <a:ext cx="100372" cy="88213"/>
          </a:xfrm>
          <a:custGeom>
            <a:avLst/>
            <a:gdLst>
              <a:gd name="connsiteX0" fmla="*/ 98445 w 100372"/>
              <a:gd name="connsiteY0" fmla="*/ 252 h 88213"/>
              <a:gd name="connsiteX1" fmla="*/ 60345 w 100372"/>
              <a:gd name="connsiteY1" fmla="*/ 60577 h 88213"/>
              <a:gd name="connsiteX2" fmla="*/ 20 w 100372"/>
              <a:gd name="connsiteY2" fmla="*/ 85977 h 88213"/>
              <a:gd name="connsiteX3" fmla="*/ 98445 w 100372"/>
              <a:gd name="connsiteY3" fmla="*/ 252 h 882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0372" h="88213">
                <a:moveTo>
                  <a:pt x="98445" y="252"/>
                </a:moveTo>
                <a:cubicBezTo>
                  <a:pt x="108499" y="-3981"/>
                  <a:pt x="76749" y="46289"/>
                  <a:pt x="60345" y="60577"/>
                </a:cubicBezTo>
                <a:cubicBezTo>
                  <a:pt x="43941" y="74865"/>
                  <a:pt x="1607" y="94973"/>
                  <a:pt x="20" y="85977"/>
                </a:cubicBezTo>
                <a:cubicBezTo>
                  <a:pt x="-1567" y="76981"/>
                  <a:pt x="88391" y="4485"/>
                  <a:pt x="98445" y="25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04" name="フリーフォーム 2203">
            <a:extLst>
              <a:ext uri="{FF2B5EF4-FFF2-40B4-BE49-F238E27FC236}">
                <a16:creationId xmlns:a16="http://schemas.microsoft.com/office/drawing/2014/main" id="{F900CD65-8B09-0C49-34D4-B41AE1609245}"/>
              </a:ext>
            </a:extLst>
          </p:cNvPr>
          <p:cNvSpPr/>
          <p:nvPr/>
        </p:nvSpPr>
        <p:spPr>
          <a:xfrm>
            <a:off x="9372395" y="12074569"/>
            <a:ext cx="216329" cy="303442"/>
          </a:xfrm>
          <a:custGeom>
            <a:avLst/>
            <a:gdLst>
              <a:gd name="connsiteX0" fmla="*/ 162130 w 216329"/>
              <a:gd name="connsiteY0" fmla="*/ 41231 h 303442"/>
              <a:gd name="connsiteX1" fmla="*/ 98630 w 216329"/>
              <a:gd name="connsiteY1" fmla="*/ 120606 h 303442"/>
              <a:gd name="connsiteX2" fmla="*/ 168480 w 216329"/>
              <a:gd name="connsiteY2" fmla="*/ 247606 h 303442"/>
              <a:gd name="connsiteX3" fmla="*/ 216105 w 216329"/>
              <a:gd name="connsiteY3" fmla="*/ 301581 h 303442"/>
              <a:gd name="connsiteX4" fmla="*/ 149430 w 216329"/>
              <a:gd name="connsiteY4" fmla="*/ 273006 h 303442"/>
              <a:gd name="connsiteX5" fmla="*/ 205 w 216329"/>
              <a:gd name="connsiteY5" fmla="*/ 107906 h 303442"/>
              <a:gd name="connsiteX6" fmla="*/ 117680 w 216329"/>
              <a:gd name="connsiteY6" fmla="*/ 3131 h 303442"/>
              <a:gd name="connsiteX7" fmla="*/ 162130 w 216329"/>
              <a:gd name="connsiteY7" fmla="*/ 41231 h 3034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16329" h="303442">
                <a:moveTo>
                  <a:pt x="162130" y="41231"/>
                </a:moveTo>
                <a:cubicBezTo>
                  <a:pt x="158955" y="60810"/>
                  <a:pt x="97572" y="86210"/>
                  <a:pt x="98630" y="120606"/>
                </a:cubicBezTo>
                <a:cubicBezTo>
                  <a:pt x="99688" y="155002"/>
                  <a:pt x="148901" y="217444"/>
                  <a:pt x="168480" y="247606"/>
                </a:cubicBezTo>
                <a:cubicBezTo>
                  <a:pt x="188059" y="277769"/>
                  <a:pt x="219280" y="297348"/>
                  <a:pt x="216105" y="301581"/>
                </a:cubicBezTo>
                <a:cubicBezTo>
                  <a:pt x="212930" y="305814"/>
                  <a:pt x="185413" y="305285"/>
                  <a:pt x="149430" y="273006"/>
                </a:cubicBezTo>
                <a:cubicBezTo>
                  <a:pt x="113447" y="240727"/>
                  <a:pt x="5497" y="152885"/>
                  <a:pt x="205" y="107906"/>
                </a:cubicBezTo>
                <a:cubicBezTo>
                  <a:pt x="-5087" y="62927"/>
                  <a:pt x="93338" y="16360"/>
                  <a:pt x="117680" y="3131"/>
                </a:cubicBezTo>
                <a:cubicBezTo>
                  <a:pt x="142022" y="-10098"/>
                  <a:pt x="165305" y="21652"/>
                  <a:pt x="162130" y="4123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05" name="フリーフォーム 2204">
            <a:extLst>
              <a:ext uri="{FF2B5EF4-FFF2-40B4-BE49-F238E27FC236}">
                <a16:creationId xmlns:a16="http://schemas.microsoft.com/office/drawing/2014/main" id="{A24F45BD-383C-61F8-2D5B-FA543B2C956E}"/>
              </a:ext>
            </a:extLst>
          </p:cNvPr>
          <p:cNvSpPr/>
          <p:nvPr/>
        </p:nvSpPr>
        <p:spPr>
          <a:xfrm>
            <a:off x="9358811" y="12226377"/>
            <a:ext cx="123188" cy="123498"/>
          </a:xfrm>
          <a:custGeom>
            <a:avLst/>
            <a:gdLst>
              <a:gd name="connsiteX0" fmla="*/ 1089 w 123188"/>
              <a:gd name="connsiteY0" fmla="*/ 548 h 123498"/>
              <a:gd name="connsiteX1" fmla="*/ 121739 w 123188"/>
              <a:gd name="connsiteY1" fmla="*/ 121198 h 123498"/>
              <a:gd name="connsiteX2" fmla="*/ 64589 w 123188"/>
              <a:gd name="connsiteY2" fmla="*/ 76748 h 123498"/>
              <a:gd name="connsiteX3" fmla="*/ 1089 w 123188"/>
              <a:gd name="connsiteY3" fmla="*/ 548 h 1234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3188" h="123498">
                <a:moveTo>
                  <a:pt x="1089" y="548"/>
                </a:moveTo>
                <a:cubicBezTo>
                  <a:pt x="10614" y="7956"/>
                  <a:pt x="111156" y="108498"/>
                  <a:pt x="121739" y="121198"/>
                </a:cubicBezTo>
                <a:cubicBezTo>
                  <a:pt x="132322" y="133898"/>
                  <a:pt x="82051" y="90506"/>
                  <a:pt x="64589" y="76748"/>
                </a:cubicBezTo>
                <a:cubicBezTo>
                  <a:pt x="47127" y="62990"/>
                  <a:pt x="-8436" y="-6860"/>
                  <a:pt x="1089" y="54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06" name="フリーフォーム 2205">
            <a:extLst>
              <a:ext uri="{FF2B5EF4-FFF2-40B4-BE49-F238E27FC236}">
                <a16:creationId xmlns:a16="http://schemas.microsoft.com/office/drawing/2014/main" id="{3C3D9E06-4789-93CF-8639-043B88F08AE8}"/>
              </a:ext>
            </a:extLst>
          </p:cNvPr>
          <p:cNvSpPr/>
          <p:nvPr/>
        </p:nvSpPr>
        <p:spPr>
          <a:xfrm>
            <a:off x="9179311" y="12181019"/>
            <a:ext cx="227211" cy="147531"/>
          </a:xfrm>
          <a:custGeom>
            <a:avLst/>
            <a:gdLst>
              <a:gd name="connsiteX0" fmla="*/ 225039 w 227211"/>
              <a:gd name="connsiteY0" fmla="*/ 1456 h 147531"/>
              <a:gd name="connsiteX1" fmla="*/ 113914 w 227211"/>
              <a:gd name="connsiteY1" fmla="*/ 71306 h 147531"/>
              <a:gd name="connsiteX2" fmla="*/ 78989 w 227211"/>
              <a:gd name="connsiteY2" fmla="*/ 122106 h 147531"/>
              <a:gd name="connsiteX3" fmla="*/ 107564 w 227211"/>
              <a:gd name="connsiteY3" fmla="*/ 96706 h 147531"/>
              <a:gd name="connsiteX4" fmla="*/ 85339 w 227211"/>
              <a:gd name="connsiteY4" fmla="*/ 125281 h 147531"/>
              <a:gd name="connsiteX5" fmla="*/ 2789 w 227211"/>
              <a:gd name="connsiteY5" fmla="*/ 141156 h 147531"/>
              <a:gd name="connsiteX6" fmla="*/ 225039 w 227211"/>
              <a:gd name="connsiteY6" fmla="*/ 1456 h 1475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27211" h="147531">
                <a:moveTo>
                  <a:pt x="225039" y="1456"/>
                </a:moveTo>
                <a:cubicBezTo>
                  <a:pt x="243560" y="-10186"/>
                  <a:pt x="138256" y="51198"/>
                  <a:pt x="113914" y="71306"/>
                </a:cubicBezTo>
                <a:cubicBezTo>
                  <a:pt x="89572" y="91414"/>
                  <a:pt x="80047" y="117873"/>
                  <a:pt x="78989" y="122106"/>
                </a:cubicBezTo>
                <a:cubicBezTo>
                  <a:pt x="77931" y="126339"/>
                  <a:pt x="106506" y="96177"/>
                  <a:pt x="107564" y="96706"/>
                </a:cubicBezTo>
                <a:cubicBezTo>
                  <a:pt x="108622" y="97235"/>
                  <a:pt x="102801" y="117873"/>
                  <a:pt x="85339" y="125281"/>
                </a:cubicBezTo>
                <a:cubicBezTo>
                  <a:pt x="67877" y="132689"/>
                  <a:pt x="-16261" y="159677"/>
                  <a:pt x="2789" y="141156"/>
                </a:cubicBezTo>
                <a:cubicBezTo>
                  <a:pt x="21839" y="122635"/>
                  <a:pt x="206518" y="13098"/>
                  <a:pt x="225039" y="145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07" name="フリーフォーム 2206">
            <a:extLst>
              <a:ext uri="{FF2B5EF4-FFF2-40B4-BE49-F238E27FC236}">
                <a16:creationId xmlns:a16="http://schemas.microsoft.com/office/drawing/2014/main" id="{AEC44D1F-DD19-D592-EDC2-1FD46DDF1FEE}"/>
              </a:ext>
            </a:extLst>
          </p:cNvPr>
          <p:cNvSpPr/>
          <p:nvPr/>
        </p:nvSpPr>
        <p:spPr>
          <a:xfrm>
            <a:off x="8876466" y="12303301"/>
            <a:ext cx="757077" cy="95614"/>
          </a:xfrm>
          <a:custGeom>
            <a:avLst/>
            <a:gdLst>
              <a:gd name="connsiteX0" fmla="*/ 834 w 757077"/>
              <a:gd name="connsiteY0" fmla="*/ 6174 h 95614"/>
              <a:gd name="connsiteX1" fmla="*/ 496134 w 757077"/>
              <a:gd name="connsiteY1" fmla="*/ 41099 h 95614"/>
              <a:gd name="connsiteX2" fmla="*/ 743784 w 757077"/>
              <a:gd name="connsiteY2" fmla="*/ 95074 h 95614"/>
              <a:gd name="connsiteX3" fmla="*/ 696159 w 757077"/>
              <a:gd name="connsiteY3" fmla="*/ 66499 h 95614"/>
              <a:gd name="connsiteX4" fmla="*/ 464384 w 757077"/>
              <a:gd name="connsiteY4" fmla="*/ 28399 h 95614"/>
              <a:gd name="connsiteX5" fmla="*/ 426284 w 757077"/>
              <a:gd name="connsiteY5" fmla="*/ 18874 h 95614"/>
              <a:gd name="connsiteX6" fmla="*/ 378659 w 757077"/>
              <a:gd name="connsiteY6" fmla="*/ 2999 h 95614"/>
              <a:gd name="connsiteX7" fmla="*/ 834 w 757077"/>
              <a:gd name="connsiteY7" fmla="*/ 6174 h 956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57077" h="95614">
                <a:moveTo>
                  <a:pt x="834" y="6174"/>
                </a:moveTo>
                <a:cubicBezTo>
                  <a:pt x="20413" y="12524"/>
                  <a:pt x="372309" y="26282"/>
                  <a:pt x="496134" y="41099"/>
                </a:cubicBezTo>
                <a:cubicBezTo>
                  <a:pt x="619959" y="55916"/>
                  <a:pt x="710446" y="90841"/>
                  <a:pt x="743784" y="95074"/>
                </a:cubicBezTo>
                <a:cubicBezTo>
                  <a:pt x="777122" y="99307"/>
                  <a:pt x="742726" y="77611"/>
                  <a:pt x="696159" y="66499"/>
                </a:cubicBezTo>
                <a:cubicBezTo>
                  <a:pt x="649592" y="55387"/>
                  <a:pt x="509363" y="36337"/>
                  <a:pt x="464384" y="28399"/>
                </a:cubicBezTo>
                <a:cubicBezTo>
                  <a:pt x="419405" y="20461"/>
                  <a:pt x="440571" y="23107"/>
                  <a:pt x="426284" y="18874"/>
                </a:cubicBezTo>
                <a:cubicBezTo>
                  <a:pt x="411997" y="14641"/>
                  <a:pt x="445334" y="8291"/>
                  <a:pt x="378659" y="2999"/>
                </a:cubicBezTo>
                <a:cubicBezTo>
                  <a:pt x="311984" y="-2293"/>
                  <a:pt x="-18745" y="-176"/>
                  <a:pt x="834" y="617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09" name="フリーフォーム 2208">
            <a:extLst>
              <a:ext uri="{FF2B5EF4-FFF2-40B4-BE49-F238E27FC236}">
                <a16:creationId xmlns:a16="http://schemas.microsoft.com/office/drawing/2014/main" id="{6FFA224F-CD2B-F81E-C996-4EB9E245EC06}"/>
              </a:ext>
            </a:extLst>
          </p:cNvPr>
          <p:cNvSpPr/>
          <p:nvPr/>
        </p:nvSpPr>
        <p:spPr>
          <a:xfrm>
            <a:off x="6971173" y="7514340"/>
            <a:ext cx="959977" cy="1442446"/>
          </a:xfrm>
          <a:custGeom>
            <a:avLst/>
            <a:gdLst>
              <a:gd name="connsiteX0" fmla="*/ 1127 w 959977"/>
              <a:gd name="connsiteY0" fmla="*/ 885 h 1442446"/>
              <a:gd name="connsiteX1" fmla="*/ 239252 w 959977"/>
              <a:gd name="connsiteY1" fmla="*/ 197735 h 1442446"/>
              <a:gd name="connsiteX2" fmla="*/ 217027 w 959977"/>
              <a:gd name="connsiteY2" fmla="*/ 140585 h 1442446"/>
              <a:gd name="connsiteX3" fmla="*/ 420227 w 959977"/>
              <a:gd name="connsiteY3" fmla="*/ 248535 h 1442446"/>
              <a:gd name="connsiteX4" fmla="*/ 363077 w 959977"/>
              <a:gd name="connsiteY4" fmla="*/ 346960 h 1442446"/>
              <a:gd name="connsiteX5" fmla="*/ 471027 w 959977"/>
              <a:gd name="connsiteY5" fmla="*/ 280285 h 1442446"/>
              <a:gd name="connsiteX6" fmla="*/ 372602 w 959977"/>
              <a:gd name="connsiteY6" fmla="*/ 419985 h 1442446"/>
              <a:gd name="connsiteX7" fmla="*/ 410702 w 959977"/>
              <a:gd name="connsiteY7" fmla="*/ 496185 h 1442446"/>
              <a:gd name="connsiteX8" fmla="*/ 496427 w 959977"/>
              <a:gd name="connsiteY8" fmla="*/ 496185 h 1442446"/>
              <a:gd name="connsiteX9" fmla="*/ 490077 w 959977"/>
              <a:gd name="connsiteY9" fmla="*/ 531110 h 1442446"/>
              <a:gd name="connsiteX10" fmla="*/ 636127 w 959977"/>
              <a:gd name="connsiteY10" fmla="*/ 727960 h 1442446"/>
              <a:gd name="connsiteX11" fmla="*/ 601202 w 959977"/>
              <a:gd name="connsiteY11" fmla="*/ 623185 h 1442446"/>
              <a:gd name="connsiteX12" fmla="*/ 772652 w 959977"/>
              <a:gd name="connsiteY12" fmla="*/ 816860 h 1442446"/>
              <a:gd name="connsiteX13" fmla="*/ 915527 w 959977"/>
              <a:gd name="connsiteY13" fmla="*/ 1042285 h 1442446"/>
              <a:gd name="connsiteX14" fmla="*/ 902827 w 959977"/>
              <a:gd name="connsiteY14" fmla="*/ 978785 h 1442446"/>
              <a:gd name="connsiteX15" fmla="*/ 959977 w 959977"/>
              <a:gd name="connsiteY15" fmla="*/ 1185160 h 1442446"/>
              <a:gd name="connsiteX16" fmla="*/ 902827 w 959977"/>
              <a:gd name="connsiteY16" fmla="*/ 1442335 h 1442446"/>
              <a:gd name="connsiteX17" fmla="*/ 750427 w 959977"/>
              <a:gd name="connsiteY17" fmla="*/ 1204210 h 1442446"/>
              <a:gd name="connsiteX18" fmla="*/ 178927 w 959977"/>
              <a:gd name="connsiteY18" fmla="*/ 381885 h 1442446"/>
              <a:gd name="connsiteX19" fmla="*/ 283702 w 959977"/>
              <a:gd name="connsiteY19" fmla="*/ 499360 h 1442446"/>
              <a:gd name="connsiteX20" fmla="*/ 83677 w 959977"/>
              <a:gd name="connsiteY20" fmla="*/ 159635 h 1442446"/>
              <a:gd name="connsiteX21" fmla="*/ 147177 w 959977"/>
              <a:gd name="connsiteY21" fmla="*/ 289810 h 1442446"/>
              <a:gd name="connsiteX22" fmla="*/ 1127 w 959977"/>
              <a:gd name="connsiteY22" fmla="*/ 885 h 14424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959977" h="1442446">
                <a:moveTo>
                  <a:pt x="1127" y="885"/>
                </a:moveTo>
                <a:cubicBezTo>
                  <a:pt x="16473" y="-14461"/>
                  <a:pt x="203269" y="174452"/>
                  <a:pt x="239252" y="197735"/>
                </a:cubicBezTo>
                <a:cubicBezTo>
                  <a:pt x="275235" y="221018"/>
                  <a:pt x="186865" y="132118"/>
                  <a:pt x="217027" y="140585"/>
                </a:cubicBezTo>
                <a:cubicBezTo>
                  <a:pt x="247190" y="149052"/>
                  <a:pt x="395885" y="214139"/>
                  <a:pt x="420227" y="248535"/>
                </a:cubicBezTo>
                <a:cubicBezTo>
                  <a:pt x="444569" y="282931"/>
                  <a:pt x="354610" y="341668"/>
                  <a:pt x="363077" y="346960"/>
                </a:cubicBezTo>
                <a:cubicBezTo>
                  <a:pt x="371544" y="352252"/>
                  <a:pt x="469440" y="268114"/>
                  <a:pt x="471027" y="280285"/>
                </a:cubicBezTo>
                <a:cubicBezTo>
                  <a:pt x="472614" y="292456"/>
                  <a:pt x="382656" y="384002"/>
                  <a:pt x="372602" y="419985"/>
                </a:cubicBezTo>
                <a:cubicBezTo>
                  <a:pt x="362548" y="455968"/>
                  <a:pt x="390065" y="483485"/>
                  <a:pt x="410702" y="496185"/>
                </a:cubicBezTo>
                <a:cubicBezTo>
                  <a:pt x="431339" y="508885"/>
                  <a:pt x="483198" y="490364"/>
                  <a:pt x="496427" y="496185"/>
                </a:cubicBezTo>
                <a:cubicBezTo>
                  <a:pt x="509656" y="502006"/>
                  <a:pt x="466794" y="492481"/>
                  <a:pt x="490077" y="531110"/>
                </a:cubicBezTo>
                <a:cubicBezTo>
                  <a:pt x="513360" y="569739"/>
                  <a:pt x="617606" y="712614"/>
                  <a:pt x="636127" y="727960"/>
                </a:cubicBezTo>
                <a:cubicBezTo>
                  <a:pt x="654648" y="743306"/>
                  <a:pt x="578448" y="608368"/>
                  <a:pt x="601202" y="623185"/>
                </a:cubicBezTo>
                <a:cubicBezTo>
                  <a:pt x="623956" y="638002"/>
                  <a:pt x="720265" y="747010"/>
                  <a:pt x="772652" y="816860"/>
                </a:cubicBezTo>
                <a:cubicBezTo>
                  <a:pt x="825039" y="886710"/>
                  <a:pt x="893831" y="1015298"/>
                  <a:pt x="915527" y="1042285"/>
                </a:cubicBezTo>
                <a:cubicBezTo>
                  <a:pt x="937223" y="1069272"/>
                  <a:pt x="895419" y="954973"/>
                  <a:pt x="902827" y="978785"/>
                </a:cubicBezTo>
                <a:cubicBezTo>
                  <a:pt x="910235" y="1002598"/>
                  <a:pt x="959977" y="1107902"/>
                  <a:pt x="959977" y="1185160"/>
                </a:cubicBezTo>
                <a:cubicBezTo>
                  <a:pt x="959977" y="1262418"/>
                  <a:pt x="937752" y="1439160"/>
                  <a:pt x="902827" y="1442335"/>
                </a:cubicBezTo>
                <a:cubicBezTo>
                  <a:pt x="867902" y="1445510"/>
                  <a:pt x="871077" y="1380952"/>
                  <a:pt x="750427" y="1204210"/>
                </a:cubicBezTo>
                <a:cubicBezTo>
                  <a:pt x="629777" y="1027468"/>
                  <a:pt x="256715" y="499360"/>
                  <a:pt x="178927" y="381885"/>
                </a:cubicBezTo>
                <a:cubicBezTo>
                  <a:pt x="101140" y="264410"/>
                  <a:pt x="299577" y="536402"/>
                  <a:pt x="283702" y="499360"/>
                </a:cubicBezTo>
                <a:cubicBezTo>
                  <a:pt x="267827" y="462318"/>
                  <a:pt x="106431" y="194560"/>
                  <a:pt x="83677" y="159635"/>
                </a:cubicBezTo>
                <a:cubicBezTo>
                  <a:pt x="60923" y="124710"/>
                  <a:pt x="162523" y="311506"/>
                  <a:pt x="147177" y="289810"/>
                </a:cubicBezTo>
                <a:cubicBezTo>
                  <a:pt x="131831" y="268114"/>
                  <a:pt x="-14219" y="16231"/>
                  <a:pt x="1127" y="885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10" name="フリーフォーム 2209">
            <a:extLst>
              <a:ext uri="{FF2B5EF4-FFF2-40B4-BE49-F238E27FC236}">
                <a16:creationId xmlns:a16="http://schemas.microsoft.com/office/drawing/2014/main" id="{CB7685D1-4A8F-8148-13B1-ECFE49B18B59}"/>
              </a:ext>
            </a:extLst>
          </p:cNvPr>
          <p:cNvSpPr/>
          <p:nvPr/>
        </p:nvSpPr>
        <p:spPr>
          <a:xfrm>
            <a:off x="7066313" y="6988013"/>
            <a:ext cx="604422" cy="849443"/>
          </a:xfrm>
          <a:custGeom>
            <a:avLst/>
            <a:gdLst>
              <a:gd name="connsiteX0" fmla="*/ 4412 w 604422"/>
              <a:gd name="connsiteY0" fmla="*/ 162 h 849443"/>
              <a:gd name="connsiteX1" fmla="*/ 67912 w 604422"/>
              <a:gd name="connsiteY1" fmla="*/ 263687 h 849443"/>
              <a:gd name="connsiteX2" fmla="*/ 61562 w 604422"/>
              <a:gd name="connsiteY2" fmla="*/ 250987 h 849443"/>
              <a:gd name="connsiteX3" fmla="*/ 302862 w 604422"/>
              <a:gd name="connsiteY3" fmla="*/ 504987 h 849443"/>
              <a:gd name="connsiteX4" fmla="*/ 264762 w 604422"/>
              <a:gd name="connsiteY4" fmla="*/ 384337 h 849443"/>
              <a:gd name="connsiteX5" fmla="*/ 601312 w 604422"/>
              <a:gd name="connsiteY5" fmla="*/ 847887 h 849443"/>
              <a:gd name="connsiteX6" fmla="*/ 420337 w 604422"/>
              <a:gd name="connsiteY6" fmla="*/ 524037 h 849443"/>
              <a:gd name="connsiteX7" fmla="*/ 217137 w 604422"/>
              <a:gd name="connsiteY7" fmla="*/ 228762 h 849443"/>
              <a:gd name="connsiteX8" fmla="*/ 4412 w 604422"/>
              <a:gd name="connsiteY8" fmla="*/ 162 h 8494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04422" h="849443">
                <a:moveTo>
                  <a:pt x="4412" y="162"/>
                </a:moveTo>
                <a:cubicBezTo>
                  <a:pt x="-20459" y="5983"/>
                  <a:pt x="67912" y="263687"/>
                  <a:pt x="67912" y="263687"/>
                </a:cubicBezTo>
                <a:cubicBezTo>
                  <a:pt x="77437" y="305491"/>
                  <a:pt x="22404" y="210770"/>
                  <a:pt x="61562" y="250987"/>
                </a:cubicBezTo>
                <a:cubicBezTo>
                  <a:pt x="100720" y="291204"/>
                  <a:pt x="268995" y="482762"/>
                  <a:pt x="302862" y="504987"/>
                </a:cubicBezTo>
                <a:cubicBezTo>
                  <a:pt x="336729" y="527212"/>
                  <a:pt x="215020" y="327187"/>
                  <a:pt x="264762" y="384337"/>
                </a:cubicBezTo>
                <a:cubicBezTo>
                  <a:pt x="314504" y="441487"/>
                  <a:pt x="575383" y="824604"/>
                  <a:pt x="601312" y="847887"/>
                </a:cubicBezTo>
                <a:cubicBezTo>
                  <a:pt x="627241" y="871170"/>
                  <a:pt x="484366" y="627224"/>
                  <a:pt x="420337" y="524037"/>
                </a:cubicBezTo>
                <a:cubicBezTo>
                  <a:pt x="356308" y="420850"/>
                  <a:pt x="286987" y="311312"/>
                  <a:pt x="217137" y="228762"/>
                </a:cubicBezTo>
                <a:cubicBezTo>
                  <a:pt x="147287" y="146212"/>
                  <a:pt x="29283" y="-5659"/>
                  <a:pt x="4412" y="162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11" name="フリーフォーム 2210">
            <a:extLst>
              <a:ext uri="{FF2B5EF4-FFF2-40B4-BE49-F238E27FC236}">
                <a16:creationId xmlns:a16="http://schemas.microsoft.com/office/drawing/2014/main" id="{8CD19586-CB15-2758-8D31-6C1663EE4062}"/>
              </a:ext>
            </a:extLst>
          </p:cNvPr>
          <p:cNvSpPr/>
          <p:nvPr/>
        </p:nvSpPr>
        <p:spPr>
          <a:xfrm>
            <a:off x="7379426" y="7470025"/>
            <a:ext cx="1047991" cy="1301567"/>
          </a:xfrm>
          <a:custGeom>
            <a:avLst/>
            <a:gdLst>
              <a:gd name="connsiteX0" fmla="*/ 177074 w 1047991"/>
              <a:gd name="connsiteY0" fmla="*/ 127750 h 1301567"/>
              <a:gd name="connsiteX1" fmla="*/ 564424 w 1047991"/>
              <a:gd name="connsiteY1" fmla="*/ 715125 h 1301567"/>
              <a:gd name="connsiteX2" fmla="*/ 500924 w 1047991"/>
              <a:gd name="connsiteY2" fmla="*/ 683375 h 1301567"/>
              <a:gd name="connsiteX3" fmla="*/ 818424 w 1047991"/>
              <a:gd name="connsiteY3" fmla="*/ 1061200 h 1301567"/>
              <a:gd name="connsiteX4" fmla="*/ 1037499 w 1047991"/>
              <a:gd name="connsiteY4" fmla="*/ 1277100 h 1301567"/>
              <a:gd name="connsiteX5" fmla="*/ 935899 w 1047991"/>
              <a:gd name="connsiteY5" fmla="*/ 1204075 h 1301567"/>
              <a:gd name="connsiteX6" fmla="*/ 281849 w 1047991"/>
              <a:gd name="connsiteY6" fmla="*/ 454775 h 1301567"/>
              <a:gd name="connsiteX7" fmla="*/ 316774 w 1047991"/>
              <a:gd name="connsiteY7" fmla="*/ 537325 h 1301567"/>
              <a:gd name="connsiteX8" fmla="*/ 5624 w 1047991"/>
              <a:gd name="connsiteY8" fmla="*/ 13450 h 1301567"/>
              <a:gd name="connsiteX9" fmla="*/ 113574 w 1047991"/>
              <a:gd name="connsiteY9" fmla="*/ 143625 h 1301567"/>
              <a:gd name="connsiteX10" fmla="*/ 78649 w 1047991"/>
              <a:gd name="connsiteY10" fmla="*/ 13450 h 1301567"/>
              <a:gd name="connsiteX11" fmla="*/ 177074 w 1047991"/>
              <a:gd name="connsiteY11" fmla="*/ 127750 h 13015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047991" h="1301567">
                <a:moveTo>
                  <a:pt x="177074" y="127750"/>
                </a:moveTo>
                <a:cubicBezTo>
                  <a:pt x="258036" y="244696"/>
                  <a:pt x="510449" y="622521"/>
                  <a:pt x="564424" y="715125"/>
                </a:cubicBezTo>
                <a:cubicBezTo>
                  <a:pt x="618399" y="807729"/>
                  <a:pt x="458591" y="625696"/>
                  <a:pt x="500924" y="683375"/>
                </a:cubicBezTo>
                <a:cubicBezTo>
                  <a:pt x="543257" y="741054"/>
                  <a:pt x="728995" y="962246"/>
                  <a:pt x="818424" y="1061200"/>
                </a:cubicBezTo>
                <a:cubicBezTo>
                  <a:pt x="907853" y="1160154"/>
                  <a:pt x="1017920" y="1253288"/>
                  <a:pt x="1037499" y="1277100"/>
                </a:cubicBezTo>
                <a:cubicBezTo>
                  <a:pt x="1057078" y="1300912"/>
                  <a:pt x="1061841" y="1341129"/>
                  <a:pt x="935899" y="1204075"/>
                </a:cubicBezTo>
                <a:cubicBezTo>
                  <a:pt x="809957" y="1067021"/>
                  <a:pt x="385036" y="565900"/>
                  <a:pt x="281849" y="454775"/>
                </a:cubicBezTo>
                <a:cubicBezTo>
                  <a:pt x="178662" y="343650"/>
                  <a:pt x="362812" y="610879"/>
                  <a:pt x="316774" y="537325"/>
                </a:cubicBezTo>
                <a:cubicBezTo>
                  <a:pt x="270736" y="463771"/>
                  <a:pt x="39491" y="79067"/>
                  <a:pt x="5624" y="13450"/>
                </a:cubicBezTo>
                <a:cubicBezTo>
                  <a:pt x="-28243" y="-52167"/>
                  <a:pt x="101403" y="143625"/>
                  <a:pt x="113574" y="143625"/>
                </a:cubicBezTo>
                <a:cubicBezTo>
                  <a:pt x="125745" y="143625"/>
                  <a:pt x="70182" y="15567"/>
                  <a:pt x="78649" y="13450"/>
                </a:cubicBezTo>
                <a:cubicBezTo>
                  <a:pt x="87116" y="11333"/>
                  <a:pt x="96112" y="10804"/>
                  <a:pt x="177074" y="127750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12" name="フリーフォーム 2211">
            <a:extLst>
              <a:ext uri="{FF2B5EF4-FFF2-40B4-BE49-F238E27FC236}">
                <a16:creationId xmlns:a16="http://schemas.microsoft.com/office/drawing/2014/main" id="{A35D0CCD-86D7-83E2-80FE-6921B2C90464}"/>
              </a:ext>
            </a:extLst>
          </p:cNvPr>
          <p:cNvSpPr/>
          <p:nvPr/>
        </p:nvSpPr>
        <p:spPr>
          <a:xfrm>
            <a:off x="5402814" y="4192751"/>
            <a:ext cx="1160212" cy="2562659"/>
          </a:xfrm>
          <a:custGeom>
            <a:avLst/>
            <a:gdLst>
              <a:gd name="connsiteX0" fmla="*/ 128191 w 1160212"/>
              <a:gd name="connsiteY0" fmla="*/ 108 h 2562659"/>
              <a:gd name="connsiteX1" fmla="*/ 507332 w 1160212"/>
              <a:gd name="connsiteY1" fmla="*/ 925659 h 2562659"/>
              <a:gd name="connsiteX2" fmla="*/ 551937 w 1160212"/>
              <a:gd name="connsiteY2" fmla="*/ 1070625 h 2562659"/>
              <a:gd name="connsiteX3" fmla="*/ 485030 w 1160212"/>
              <a:gd name="connsiteY3" fmla="*/ 1416312 h 2562659"/>
              <a:gd name="connsiteX4" fmla="*/ 674601 w 1160212"/>
              <a:gd name="connsiteY4" fmla="*/ 1973873 h 2562659"/>
              <a:gd name="connsiteX5" fmla="*/ 607693 w 1160212"/>
              <a:gd name="connsiteY5" fmla="*/ 1795454 h 2562659"/>
              <a:gd name="connsiteX6" fmla="*/ 964532 w 1160212"/>
              <a:gd name="connsiteY6" fmla="*/ 2208049 h 2562659"/>
              <a:gd name="connsiteX7" fmla="*/ 986835 w 1160212"/>
              <a:gd name="connsiteY7" fmla="*/ 2051932 h 2562659"/>
              <a:gd name="connsiteX8" fmla="*/ 1154103 w 1160212"/>
              <a:gd name="connsiteY8" fmla="*/ 2520283 h 2562659"/>
              <a:gd name="connsiteX9" fmla="*/ 741508 w 1160212"/>
              <a:gd name="connsiteY9" fmla="*/ 2509132 h 2562659"/>
              <a:gd name="connsiteX10" fmla="*/ 786113 w 1160212"/>
              <a:gd name="connsiteY10" fmla="*/ 2241503 h 2562659"/>
              <a:gd name="connsiteX11" fmla="*/ 496181 w 1160212"/>
              <a:gd name="connsiteY11" fmla="*/ 1583581 h 2562659"/>
              <a:gd name="connsiteX12" fmla="*/ 406971 w 1160212"/>
              <a:gd name="connsiteY12" fmla="*/ 1226742 h 2562659"/>
              <a:gd name="connsiteX13" fmla="*/ 61284 w 1160212"/>
              <a:gd name="connsiteY13" fmla="*/ 1728547 h 2562659"/>
              <a:gd name="connsiteX14" fmla="*/ 5527 w 1160212"/>
              <a:gd name="connsiteY14" fmla="*/ 869903 h 2562659"/>
              <a:gd name="connsiteX15" fmla="*/ 128191 w 1160212"/>
              <a:gd name="connsiteY15" fmla="*/ 108 h 25626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160212" h="2562659">
                <a:moveTo>
                  <a:pt x="128191" y="108"/>
                </a:moveTo>
                <a:cubicBezTo>
                  <a:pt x="211825" y="9401"/>
                  <a:pt x="436708" y="747240"/>
                  <a:pt x="507332" y="925659"/>
                </a:cubicBezTo>
                <a:cubicBezTo>
                  <a:pt x="577956" y="1104078"/>
                  <a:pt x="555654" y="988850"/>
                  <a:pt x="551937" y="1070625"/>
                </a:cubicBezTo>
                <a:cubicBezTo>
                  <a:pt x="548220" y="1152401"/>
                  <a:pt x="464586" y="1265771"/>
                  <a:pt x="485030" y="1416312"/>
                </a:cubicBezTo>
                <a:cubicBezTo>
                  <a:pt x="505474" y="1566853"/>
                  <a:pt x="654157" y="1910683"/>
                  <a:pt x="674601" y="1973873"/>
                </a:cubicBezTo>
                <a:cubicBezTo>
                  <a:pt x="695045" y="2037063"/>
                  <a:pt x="559371" y="1756425"/>
                  <a:pt x="607693" y="1795454"/>
                </a:cubicBezTo>
                <a:cubicBezTo>
                  <a:pt x="656015" y="1834483"/>
                  <a:pt x="901342" y="2165303"/>
                  <a:pt x="964532" y="2208049"/>
                </a:cubicBezTo>
                <a:cubicBezTo>
                  <a:pt x="1027722" y="2250795"/>
                  <a:pt x="955240" y="1999893"/>
                  <a:pt x="986835" y="2051932"/>
                </a:cubicBezTo>
                <a:cubicBezTo>
                  <a:pt x="1018430" y="2103971"/>
                  <a:pt x="1194991" y="2444083"/>
                  <a:pt x="1154103" y="2520283"/>
                </a:cubicBezTo>
                <a:cubicBezTo>
                  <a:pt x="1113215" y="2596483"/>
                  <a:pt x="802840" y="2555595"/>
                  <a:pt x="741508" y="2509132"/>
                </a:cubicBezTo>
                <a:cubicBezTo>
                  <a:pt x="680176" y="2462669"/>
                  <a:pt x="827001" y="2395762"/>
                  <a:pt x="786113" y="2241503"/>
                </a:cubicBezTo>
                <a:cubicBezTo>
                  <a:pt x="745225" y="2087245"/>
                  <a:pt x="559371" y="1752708"/>
                  <a:pt x="496181" y="1583581"/>
                </a:cubicBezTo>
                <a:cubicBezTo>
                  <a:pt x="432991" y="1414454"/>
                  <a:pt x="479454" y="1202581"/>
                  <a:pt x="406971" y="1226742"/>
                </a:cubicBezTo>
                <a:cubicBezTo>
                  <a:pt x="334488" y="1250903"/>
                  <a:pt x="128191" y="1788020"/>
                  <a:pt x="61284" y="1728547"/>
                </a:cubicBezTo>
                <a:cubicBezTo>
                  <a:pt x="-5623" y="1669074"/>
                  <a:pt x="-5624" y="1159835"/>
                  <a:pt x="5527" y="869903"/>
                </a:cubicBezTo>
                <a:cubicBezTo>
                  <a:pt x="16678" y="579971"/>
                  <a:pt x="44557" y="-9185"/>
                  <a:pt x="128191" y="108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13" name="フリーフォーム 2212">
            <a:extLst>
              <a:ext uri="{FF2B5EF4-FFF2-40B4-BE49-F238E27FC236}">
                <a16:creationId xmlns:a16="http://schemas.microsoft.com/office/drawing/2014/main" id="{4DFFC2F0-D172-70A1-9755-76A5E73A81FA}"/>
              </a:ext>
            </a:extLst>
          </p:cNvPr>
          <p:cNvSpPr/>
          <p:nvPr/>
        </p:nvSpPr>
        <p:spPr>
          <a:xfrm>
            <a:off x="5408306" y="4840316"/>
            <a:ext cx="546688" cy="1774207"/>
          </a:xfrm>
          <a:custGeom>
            <a:avLst/>
            <a:gdLst>
              <a:gd name="connsiteX0" fmla="*/ 334572 w 546688"/>
              <a:gd name="connsiteY0" fmla="*/ 88523 h 1774207"/>
              <a:gd name="connsiteX1" fmla="*/ 223060 w 546688"/>
              <a:gd name="connsiteY1" fmla="*/ 791050 h 1774207"/>
              <a:gd name="connsiteX2" fmla="*/ 546445 w 546688"/>
              <a:gd name="connsiteY2" fmla="*/ 1605089 h 1774207"/>
              <a:gd name="connsiteX3" fmla="*/ 278816 w 546688"/>
              <a:gd name="connsiteY3" fmla="*/ 1248250 h 1774207"/>
              <a:gd name="connsiteX4" fmla="*/ 446084 w 546688"/>
              <a:gd name="connsiteY4" fmla="*/ 1627391 h 1774207"/>
              <a:gd name="connsiteX5" fmla="*/ 145001 w 546688"/>
              <a:gd name="connsiteY5" fmla="*/ 1750055 h 1774207"/>
              <a:gd name="connsiteX6" fmla="*/ 35 w 546688"/>
              <a:gd name="connsiteY6" fmla="*/ 1181343 h 1774207"/>
              <a:gd name="connsiteX7" fmla="*/ 156153 w 546688"/>
              <a:gd name="connsiteY7" fmla="*/ 10464 h 1774207"/>
              <a:gd name="connsiteX8" fmla="*/ 44640 w 546688"/>
              <a:gd name="connsiteY8" fmla="*/ 579177 h 1774207"/>
              <a:gd name="connsiteX9" fmla="*/ 334572 w 546688"/>
              <a:gd name="connsiteY9" fmla="*/ 88523 h 17742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546688" h="1774207">
                <a:moveTo>
                  <a:pt x="334572" y="88523"/>
                </a:moveTo>
                <a:cubicBezTo>
                  <a:pt x="364309" y="123835"/>
                  <a:pt x="187748" y="538289"/>
                  <a:pt x="223060" y="791050"/>
                </a:cubicBezTo>
                <a:cubicBezTo>
                  <a:pt x="258372" y="1043811"/>
                  <a:pt x="537152" y="1528889"/>
                  <a:pt x="546445" y="1605089"/>
                </a:cubicBezTo>
                <a:cubicBezTo>
                  <a:pt x="555738" y="1681289"/>
                  <a:pt x="295543" y="1244533"/>
                  <a:pt x="278816" y="1248250"/>
                </a:cubicBezTo>
                <a:cubicBezTo>
                  <a:pt x="262089" y="1251967"/>
                  <a:pt x="468386" y="1543757"/>
                  <a:pt x="446084" y="1627391"/>
                </a:cubicBezTo>
                <a:cubicBezTo>
                  <a:pt x="423782" y="1711025"/>
                  <a:pt x="219342" y="1824396"/>
                  <a:pt x="145001" y="1750055"/>
                </a:cubicBezTo>
                <a:cubicBezTo>
                  <a:pt x="70660" y="1675714"/>
                  <a:pt x="-1824" y="1471275"/>
                  <a:pt x="35" y="1181343"/>
                </a:cubicBezTo>
                <a:cubicBezTo>
                  <a:pt x="1894" y="891411"/>
                  <a:pt x="148719" y="110825"/>
                  <a:pt x="156153" y="10464"/>
                </a:cubicBezTo>
                <a:cubicBezTo>
                  <a:pt x="163587" y="-89897"/>
                  <a:pt x="18621" y="564309"/>
                  <a:pt x="44640" y="579177"/>
                </a:cubicBezTo>
                <a:cubicBezTo>
                  <a:pt x="70659" y="594045"/>
                  <a:pt x="304835" y="53211"/>
                  <a:pt x="334572" y="88523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14" name="フリーフォーム 2213">
            <a:extLst>
              <a:ext uri="{FF2B5EF4-FFF2-40B4-BE49-F238E27FC236}">
                <a16:creationId xmlns:a16="http://schemas.microsoft.com/office/drawing/2014/main" id="{F7473329-A488-37DB-0FC0-F1714E04E591}"/>
              </a:ext>
            </a:extLst>
          </p:cNvPr>
          <p:cNvSpPr/>
          <p:nvPr/>
        </p:nvSpPr>
        <p:spPr>
          <a:xfrm>
            <a:off x="5575567" y="4195992"/>
            <a:ext cx="525171" cy="1426568"/>
          </a:xfrm>
          <a:custGeom>
            <a:avLst/>
            <a:gdLst>
              <a:gd name="connsiteX0" fmla="*/ 43 w 525171"/>
              <a:gd name="connsiteY0" fmla="*/ 8018 h 1426568"/>
              <a:gd name="connsiteX1" fmla="*/ 301126 w 525171"/>
              <a:gd name="connsiteY1" fmla="*/ 743998 h 1426568"/>
              <a:gd name="connsiteX2" fmla="*/ 401487 w 525171"/>
              <a:gd name="connsiteY2" fmla="*/ 1134291 h 1426568"/>
              <a:gd name="connsiteX3" fmla="*/ 401487 w 525171"/>
              <a:gd name="connsiteY3" fmla="*/ 710545 h 1426568"/>
              <a:gd name="connsiteX4" fmla="*/ 524150 w 525171"/>
              <a:gd name="connsiteY4" fmla="*/ 1424223 h 1426568"/>
              <a:gd name="connsiteX5" fmla="*/ 323428 w 525171"/>
              <a:gd name="connsiteY5" fmla="*/ 420613 h 1426568"/>
              <a:gd name="connsiteX6" fmla="*/ 43 w 525171"/>
              <a:gd name="connsiteY6" fmla="*/ 8018 h 14265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25171" h="1426568">
                <a:moveTo>
                  <a:pt x="43" y="8018"/>
                </a:moveTo>
                <a:cubicBezTo>
                  <a:pt x="-3674" y="61915"/>
                  <a:pt x="234219" y="556286"/>
                  <a:pt x="301126" y="743998"/>
                </a:cubicBezTo>
                <a:cubicBezTo>
                  <a:pt x="368033" y="931710"/>
                  <a:pt x="384760" y="1139866"/>
                  <a:pt x="401487" y="1134291"/>
                </a:cubicBezTo>
                <a:cubicBezTo>
                  <a:pt x="418214" y="1128716"/>
                  <a:pt x="381043" y="662223"/>
                  <a:pt x="401487" y="710545"/>
                </a:cubicBezTo>
                <a:cubicBezTo>
                  <a:pt x="421931" y="758867"/>
                  <a:pt x="537160" y="1472545"/>
                  <a:pt x="524150" y="1424223"/>
                </a:cubicBezTo>
                <a:cubicBezTo>
                  <a:pt x="511140" y="1375901"/>
                  <a:pt x="414496" y="660364"/>
                  <a:pt x="323428" y="420613"/>
                </a:cubicBezTo>
                <a:cubicBezTo>
                  <a:pt x="232360" y="180862"/>
                  <a:pt x="3760" y="-45879"/>
                  <a:pt x="43" y="8018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15" name="フリーフォーム 2214">
            <a:extLst>
              <a:ext uri="{FF2B5EF4-FFF2-40B4-BE49-F238E27FC236}">
                <a16:creationId xmlns:a16="http://schemas.microsoft.com/office/drawing/2014/main" id="{86F4D4E3-8798-ED80-EE8A-0995C74E8AF8}"/>
              </a:ext>
            </a:extLst>
          </p:cNvPr>
          <p:cNvSpPr/>
          <p:nvPr/>
        </p:nvSpPr>
        <p:spPr>
          <a:xfrm>
            <a:off x="5987960" y="5831142"/>
            <a:ext cx="853805" cy="1567806"/>
          </a:xfrm>
          <a:custGeom>
            <a:avLst/>
            <a:gdLst>
              <a:gd name="connsiteX0" fmla="*/ 245 w 853805"/>
              <a:gd name="connsiteY0" fmla="*/ 946 h 1567806"/>
              <a:gd name="connsiteX1" fmla="*/ 256723 w 853805"/>
              <a:gd name="connsiteY1" fmla="*/ 446995 h 1567806"/>
              <a:gd name="connsiteX2" fmla="*/ 267874 w 853805"/>
              <a:gd name="connsiteY2" fmla="*/ 145912 h 1567806"/>
              <a:gd name="connsiteX3" fmla="*/ 524352 w 853805"/>
              <a:gd name="connsiteY3" fmla="*/ 647717 h 1567806"/>
              <a:gd name="connsiteX4" fmla="*/ 780830 w 853805"/>
              <a:gd name="connsiteY4" fmla="*/ 1350243 h 1567806"/>
              <a:gd name="connsiteX5" fmla="*/ 847738 w 853805"/>
              <a:gd name="connsiteY5" fmla="*/ 1562117 h 1567806"/>
              <a:gd name="connsiteX6" fmla="*/ 658167 w 853805"/>
              <a:gd name="connsiteY6" fmla="*/ 1171824 h 1567806"/>
              <a:gd name="connsiteX7" fmla="*/ 44850 w 853805"/>
              <a:gd name="connsiteY7" fmla="*/ 580809 h 1567806"/>
              <a:gd name="connsiteX8" fmla="*/ 301328 w 853805"/>
              <a:gd name="connsiteY8" fmla="*/ 814985 h 1567806"/>
              <a:gd name="connsiteX9" fmla="*/ 212118 w 853805"/>
              <a:gd name="connsiteY9" fmla="*/ 591960 h 1567806"/>
              <a:gd name="connsiteX10" fmla="*/ 245 w 853805"/>
              <a:gd name="connsiteY10" fmla="*/ 946 h 15678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853805" h="1567806">
                <a:moveTo>
                  <a:pt x="245" y="946"/>
                </a:moveTo>
                <a:cubicBezTo>
                  <a:pt x="7679" y="-23215"/>
                  <a:pt x="212118" y="422834"/>
                  <a:pt x="256723" y="446995"/>
                </a:cubicBezTo>
                <a:cubicBezTo>
                  <a:pt x="301328" y="471156"/>
                  <a:pt x="223269" y="112458"/>
                  <a:pt x="267874" y="145912"/>
                </a:cubicBezTo>
                <a:cubicBezTo>
                  <a:pt x="312479" y="179366"/>
                  <a:pt x="438859" y="446995"/>
                  <a:pt x="524352" y="647717"/>
                </a:cubicBezTo>
                <a:cubicBezTo>
                  <a:pt x="609845" y="848439"/>
                  <a:pt x="726932" y="1197843"/>
                  <a:pt x="780830" y="1350243"/>
                </a:cubicBezTo>
                <a:cubicBezTo>
                  <a:pt x="834728" y="1502643"/>
                  <a:pt x="868182" y="1591853"/>
                  <a:pt x="847738" y="1562117"/>
                </a:cubicBezTo>
                <a:cubicBezTo>
                  <a:pt x="827294" y="1532381"/>
                  <a:pt x="791982" y="1335375"/>
                  <a:pt x="658167" y="1171824"/>
                </a:cubicBezTo>
                <a:cubicBezTo>
                  <a:pt x="524352" y="1008273"/>
                  <a:pt x="104323" y="640282"/>
                  <a:pt x="44850" y="580809"/>
                </a:cubicBezTo>
                <a:cubicBezTo>
                  <a:pt x="-14623" y="521336"/>
                  <a:pt x="273450" y="813126"/>
                  <a:pt x="301328" y="814985"/>
                </a:cubicBezTo>
                <a:cubicBezTo>
                  <a:pt x="329206" y="816844"/>
                  <a:pt x="267874" y="723916"/>
                  <a:pt x="212118" y="591960"/>
                </a:cubicBezTo>
                <a:cubicBezTo>
                  <a:pt x="156362" y="460004"/>
                  <a:pt x="-7189" y="25107"/>
                  <a:pt x="245" y="946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16" name="フリーフォーム 2215">
            <a:extLst>
              <a:ext uri="{FF2B5EF4-FFF2-40B4-BE49-F238E27FC236}">
                <a16:creationId xmlns:a16="http://schemas.microsoft.com/office/drawing/2014/main" id="{67A9D19D-D762-5BD2-0180-541AD42FF4B5}"/>
              </a:ext>
            </a:extLst>
          </p:cNvPr>
          <p:cNvSpPr/>
          <p:nvPr/>
        </p:nvSpPr>
        <p:spPr>
          <a:xfrm>
            <a:off x="6623801" y="7203495"/>
            <a:ext cx="1315867" cy="1694091"/>
          </a:xfrm>
          <a:custGeom>
            <a:avLst/>
            <a:gdLst>
              <a:gd name="connsiteX0" fmla="*/ 312258 w 1315867"/>
              <a:gd name="connsiteY0" fmla="*/ 278973 h 1694091"/>
              <a:gd name="connsiteX1" fmla="*/ 736004 w 1315867"/>
              <a:gd name="connsiteY1" fmla="*/ 602359 h 1694091"/>
              <a:gd name="connsiteX2" fmla="*/ 724853 w 1315867"/>
              <a:gd name="connsiteY2" fmla="*/ 769627 h 1694091"/>
              <a:gd name="connsiteX3" fmla="*/ 736004 w 1315867"/>
              <a:gd name="connsiteY3" fmla="*/ 791929 h 1694091"/>
              <a:gd name="connsiteX4" fmla="*/ 669097 w 1315867"/>
              <a:gd name="connsiteY4" fmla="*/ 691568 h 1694091"/>
              <a:gd name="connsiteX5" fmla="*/ 1103994 w 1315867"/>
              <a:gd name="connsiteY5" fmla="*/ 1159920 h 1694091"/>
              <a:gd name="connsiteX6" fmla="*/ 1315867 w 1315867"/>
              <a:gd name="connsiteY6" fmla="*/ 1684027 h 1694091"/>
              <a:gd name="connsiteX7" fmla="*/ 1103994 w 1315867"/>
              <a:gd name="connsiteY7" fmla="*/ 1472154 h 1694091"/>
              <a:gd name="connsiteX8" fmla="*/ 780609 w 1315867"/>
              <a:gd name="connsiteY8" fmla="*/ 1070710 h 1694091"/>
              <a:gd name="connsiteX9" fmla="*/ 1092843 w 1315867"/>
              <a:gd name="connsiteY9" fmla="*/ 1639422 h 1694091"/>
              <a:gd name="connsiteX10" fmla="*/ 501828 w 1315867"/>
              <a:gd name="connsiteY10" fmla="*/ 758476 h 1694091"/>
              <a:gd name="connsiteX11" fmla="*/ 23 w 1315867"/>
              <a:gd name="connsiteY11" fmla="*/ 193 h 1694091"/>
              <a:gd name="connsiteX12" fmla="*/ 479526 w 1315867"/>
              <a:gd name="connsiteY12" fmla="*/ 680417 h 1694091"/>
              <a:gd name="connsiteX13" fmla="*/ 312258 w 1315867"/>
              <a:gd name="connsiteY13" fmla="*/ 278973 h 16940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315867" h="1694091">
                <a:moveTo>
                  <a:pt x="312258" y="278973"/>
                </a:moveTo>
                <a:cubicBezTo>
                  <a:pt x="355004" y="265963"/>
                  <a:pt x="667238" y="520584"/>
                  <a:pt x="736004" y="602359"/>
                </a:cubicBezTo>
                <a:cubicBezTo>
                  <a:pt x="804770" y="684134"/>
                  <a:pt x="724853" y="769627"/>
                  <a:pt x="724853" y="769627"/>
                </a:cubicBezTo>
                <a:cubicBezTo>
                  <a:pt x="724853" y="801222"/>
                  <a:pt x="745297" y="804939"/>
                  <a:pt x="736004" y="791929"/>
                </a:cubicBezTo>
                <a:cubicBezTo>
                  <a:pt x="726711" y="778919"/>
                  <a:pt x="607765" y="630236"/>
                  <a:pt x="669097" y="691568"/>
                </a:cubicBezTo>
                <a:cubicBezTo>
                  <a:pt x="730429" y="752900"/>
                  <a:pt x="996199" y="994510"/>
                  <a:pt x="1103994" y="1159920"/>
                </a:cubicBezTo>
                <a:cubicBezTo>
                  <a:pt x="1211789" y="1325330"/>
                  <a:pt x="1315867" y="1631988"/>
                  <a:pt x="1315867" y="1684027"/>
                </a:cubicBezTo>
                <a:cubicBezTo>
                  <a:pt x="1315867" y="1736066"/>
                  <a:pt x="1193204" y="1574373"/>
                  <a:pt x="1103994" y="1472154"/>
                </a:cubicBezTo>
                <a:cubicBezTo>
                  <a:pt x="1014784" y="1369935"/>
                  <a:pt x="782468" y="1042832"/>
                  <a:pt x="780609" y="1070710"/>
                </a:cubicBezTo>
                <a:cubicBezTo>
                  <a:pt x="778750" y="1098588"/>
                  <a:pt x="1139307" y="1691461"/>
                  <a:pt x="1092843" y="1639422"/>
                </a:cubicBezTo>
                <a:cubicBezTo>
                  <a:pt x="1046380" y="1587383"/>
                  <a:pt x="683965" y="1031681"/>
                  <a:pt x="501828" y="758476"/>
                </a:cubicBezTo>
                <a:cubicBezTo>
                  <a:pt x="319691" y="485271"/>
                  <a:pt x="3740" y="13203"/>
                  <a:pt x="23" y="193"/>
                </a:cubicBezTo>
                <a:cubicBezTo>
                  <a:pt x="-3694" y="-12817"/>
                  <a:pt x="427487" y="633954"/>
                  <a:pt x="479526" y="680417"/>
                </a:cubicBezTo>
                <a:cubicBezTo>
                  <a:pt x="531565" y="726880"/>
                  <a:pt x="269512" y="291983"/>
                  <a:pt x="312258" y="278973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17" name="フリーフォーム 2216">
            <a:extLst>
              <a:ext uri="{FF2B5EF4-FFF2-40B4-BE49-F238E27FC236}">
                <a16:creationId xmlns:a16="http://schemas.microsoft.com/office/drawing/2014/main" id="{BFA86528-7CC2-EFE5-2871-0B758F27686B}"/>
              </a:ext>
            </a:extLst>
          </p:cNvPr>
          <p:cNvSpPr/>
          <p:nvPr/>
        </p:nvSpPr>
        <p:spPr>
          <a:xfrm>
            <a:off x="6823644" y="7370956"/>
            <a:ext cx="1009614" cy="1610761"/>
          </a:xfrm>
          <a:custGeom>
            <a:avLst/>
            <a:gdLst>
              <a:gd name="connsiteX0" fmla="*/ 902 w 1009614"/>
              <a:gd name="connsiteY0" fmla="*/ 0 h 1610761"/>
              <a:gd name="connsiteX1" fmla="*/ 458102 w 1009614"/>
              <a:gd name="connsiteY1" fmla="*/ 702527 h 1610761"/>
              <a:gd name="connsiteX2" fmla="*/ 971058 w 1009614"/>
              <a:gd name="connsiteY2" fmla="*/ 1550020 h 1610761"/>
              <a:gd name="connsiteX3" fmla="*/ 904151 w 1009614"/>
              <a:gd name="connsiteY3" fmla="*/ 1449659 h 1610761"/>
              <a:gd name="connsiteX4" fmla="*/ 357741 w 1009614"/>
              <a:gd name="connsiteY4" fmla="*/ 702527 h 1610761"/>
              <a:gd name="connsiteX5" fmla="*/ 902 w 1009614"/>
              <a:gd name="connsiteY5" fmla="*/ 0 h 16107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09614" h="1610761">
                <a:moveTo>
                  <a:pt x="902" y="0"/>
                </a:moveTo>
                <a:cubicBezTo>
                  <a:pt x="17629" y="0"/>
                  <a:pt x="296409" y="444190"/>
                  <a:pt x="458102" y="702527"/>
                </a:cubicBezTo>
                <a:cubicBezTo>
                  <a:pt x="619795" y="960864"/>
                  <a:pt x="896717" y="1425498"/>
                  <a:pt x="971058" y="1550020"/>
                </a:cubicBezTo>
                <a:cubicBezTo>
                  <a:pt x="1045399" y="1674542"/>
                  <a:pt x="1006370" y="1590908"/>
                  <a:pt x="904151" y="1449659"/>
                </a:cubicBezTo>
                <a:cubicBezTo>
                  <a:pt x="801932" y="1308410"/>
                  <a:pt x="512000" y="942278"/>
                  <a:pt x="357741" y="702527"/>
                </a:cubicBezTo>
                <a:cubicBezTo>
                  <a:pt x="203483" y="462776"/>
                  <a:pt x="-15825" y="0"/>
                  <a:pt x="902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18" name="フリーフォーム 2217">
            <a:extLst>
              <a:ext uri="{FF2B5EF4-FFF2-40B4-BE49-F238E27FC236}">
                <a16:creationId xmlns:a16="http://schemas.microsoft.com/office/drawing/2014/main" id="{11B724AB-C5D7-29C8-13EB-3E5E231FBBCF}"/>
              </a:ext>
            </a:extLst>
          </p:cNvPr>
          <p:cNvSpPr/>
          <p:nvPr/>
        </p:nvSpPr>
        <p:spPr>
          <a:xfrm>
            <a:off x="7883109" y="8842048"/>
            <a:ext cx="90013" cy="795143"/>
          </a:xfrm>
          <a:custGeom>
            <a:avLst/>
            <a:gdLst>
              <a:gd name="connsiteX0" fmla="*/ 803 w 90013"/>
              <a:gd name="connsiteY0" fmla="*/ 869 h 795143"/>
              <a:gd name="connsiteX1" fmla="*/ 45408 w 90013"/>
              <a:gd name="connsiteY1" fmla="*/ 368859 h 795143"/>
              <a:gd name="connsiteX2" fmla="*/ 34257 w 90013"/>
              <a:gd name="connsiteY2" fmla="*/ 614186 h 795143"/>
              <a:gd name="connsiteX3" fmla="*/ 23106 w 90013"/>
              <a:gd name="connsiteY3" fmla="*/ 792606 h 795143"/>
              <a:gd name="connsiteX4" fmla="*/ 90013 w 90013"/>
              <a:gd name="connsiteY4" fmla="*/ 480372 h 795143"/>
              <a:gd name="connsiteX5" fmla="*/ 803 w 90013"/>
              <a:gd name="connsiteY5" fmla="*/ 869 h 7951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90013" h="795143">
                <a:moveTo>
                  <a:pt x="803" y="869"/>
                </a:moveTo>
                <a:cubicBezTo>
                  <a:pt x="-6631" y="-17716"/>
                  <a:pt x="39832" y="266640"/>
                  <a:pt x="45408" y="368859"/>
                </a:cubicBezTo>
                <a:cubicBezTo>
                  <a:pt x="50984" y="471078"/>
                  <a:pt x="37974" y="543562"/>
                  <a:pt x="34257" y="614186"/>
                </a:cubicBezTo>
                <a:cubicBezTo>
                  <a:pt x="30540" y="684810"/>
                  <a:pt x="13813" y="814908"/>
                  <a:pt x="23106" y="792606"/>
                </a:cubicBezTo>
                <a:cubicBezTo>
                  <a:pt x="32399" y="770304"/>
                  <a:pt x="90013" y="614187"/>
                  <a:pt x="90013" y="480372"/>
                </a:cubicBezTo>
                <a:cubicBezTo>
                  <a:pt x="90013" y="346557"/>
                  <a:pt x="8237" y="19454"/>
                  <a:pt x="803" y="86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19" name="フリーフォーム 2218">
            <a:extLst>
              <a:ext uri="{FF2B5EF4-FFF2-40B4-BE49-F238E27FC236}">
                <a16:creationId xmlns:a16="http://schemas.microsoft.com/office/drawing/2014/main" id="{1D7DFD2B-953F-DAB9-D7BC-B6F0043D2873}"/>
              </a:ext>
            </a:extLst>
          </p:cNvPr>
          <p:cNvSpPr/>
          <p:nvPr/>
        </p:nvSpPr>
        <p:spPr>
          <a:xfrm>
            <a:off x="4594130" y="8543806"/>
            <a:ext cx="1358203" cy="1693327"/>
          </a:xfrm>
          <a:custGeom>
            <a:avLst/>
            <a:gdLst>
              <a:gd name="connsiteX0" fmla="*/ 1349470 w 1358203"/>
              <a:gd name="connsiteY0" fmla="*/ 9179 h 1693327"/>
              <a:gd name="connsiteX1" fmla="*/ 312407 w 1358203"/>
              <a:gd name="connsiteY1" fmla="*/ 1135453 h 1693327"/>
              <a:gd name="connsiteX2" fmla="*/ 172 w 1358203"/>
              <a:gd name="connsiteY2" fmla="*/ 1693014 h 1693327"/>
              <a:gd name="connsiteX3" fmla="*/ 278953 w 1358203"/>
              <a:gd name="connsiteY3" fmla="*/ 1068545 h 1693327"/>
              <a:gd name="connsiteX4" fmla="*/ 925724 w 1358203"/>
              <a:gd name="connsiteY4" fmla="*/ 354867 h 1693327"/>
              <a:gd name="connsiteX5" fmla="*/ 814211 w 1358203"/>
              <a:gd name="connsiteY5" fmla="*/ 589043 h 1693327"/>
              <a:gd name="connsiteX6" fmla="*/ 1349470 w 1358203"/>
              <a:gd name="connsiteY6" fmla="*/ 9179 h 169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358203" h="1693327">
                <a:moveTo>
                  <a:pt x="1349470" y="9179"/>
                </a:moveTo>
                <a:cubicBezTo>
                  <a:pt x="1265836" y="100247"/>
                  <a:pt x="537290" y="854814"/>
                  <a:pt x="312407" y="1135453"/>
                </a:cubicBezTo>
                <a:cubicBezTo>
                  <a:pt x="87524" y="1416092"/>
                  <a:pt x="5748" y="1704165"/>
                  <a:pt x="172" y="1693014"/>
                </a:cubicBezTo>
                <a:cubicBezTo>
                  <a:pt x="-5404" y="1681863"/>
                  <a:pt x="124694" y="1291569"/>
                  <a:pt x="278953" y="1068545"/>
                </a:cubicBezTo>
                <a:cubicBezTo>
                  <a:pt x="433212" y="845521"/>
                  <a:pt x="836514" y="434784"/>
                  <a:pt x="925724" y="354867"/>
                </a:cubicBezTo>
                <a:cubicBezTo>
                  <a:pt x="1014934" y="274950"/>
                  <a:pt x="738011" y="644799"/>
                  <a:pt x="814211" y="589043"/>
                </a:cubicBezTo>
                <a:cubicBezTo>
                  <a:pt x="890411" y="533287"/>
                  <a:pt x="1433104" y="-81889"/>
                  <a:pt x="1349470" y="917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20" name="フリーフォーム 2219">
            <a:extLst>
              <a:ext uri="{FF2B5EF4-FFF2-40B4-BE49-F238E27FC236}">
                <a16:creationId xmlns:a16="http://schemas.microsoft.com/office/drawing/2014/main" id="{87379F3A-7852-4D01-E466-6BCBE853D6F6}"/>
              </a:ext>
            </a:extLst>
          </p:cNvPr>
          <p:cNvSpPr/>
          <p:nvPr/>
        </p:nvSpPr>
        <p:spPr>
          <a:xfrm>
            <a:off x="4439576" y="8490953"/>
            <a:ext cx="1078563" cy="613632"/>
          </a:xfrm>
          <a:custGeom>
            <a:avLst/>
            <a:gdLst>
              <a:gd name="connsiteX0" fmla="*/ 1057975 w 1078563"/>
              <a:gd name="connsiteY0" fmla="*/ 6276 h 613632"/>
              <a:gd name="connsiteX1" fmla="*/ 221634 w 1078563"/>
              <a:gd name="connsiteY1" fmla="*/ 530384 h 613632"/>
              <a:gd name="connsiteX2" fmla="*/ 32063 w 1078563"/>
              <a:gd name="connsiteY2" fmla="*/ 586140 h 613632"/>
              <a:gd name="connsiteX3" fmla="*/ 756892 w 1078563"/>
              <a:gd name="connsiteY3" fmla="*/ 262754 h 613632"/>
              <a:gd name="connsiteX4" fmla="*/ 1057975 w 1078563"/>
              <a:gd name="connsiteY4" fmla="*/ 6276 h 6136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78563" h="613632">
                <a:moveTo>
                  <a:pt x="1057975" y="6276"/>
                </a:moveTo>
                <a:cubicBezTo>
                  <a:pt x="968765" y="50881"/>
                  <a:pt x="392619" y="433740"/>
                  <a:pt x="221634" y="530384"/>
                </a:cubicBezTo>
                <a:cubicBezTo>
                  <a:pt x="50649" y="627028"/>
                  <a:pt x="-57147" y="630745"/>
                  <a:pt x="32063" y="586140"/>
                </a:cubicBezTo>
                <a:cubicBezTo>
                  <a:pt x="121273" y="541535"/>
                  <a:pt x="585907" y="359398"/>
                  <a:pt x="756892" y="262754"/>
                </a:cubicBezTo>
                <a:cubicBezTo>
                  <a:pt x="927877" y="166110"/>
                  <a:pt x="1147185" y="-38329"/>
                  <a:pt x="1057975" y="627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21" name="フリーフォーム 2220">
            <a:extLst>
              <a:ext uri="{FF2B5EF4-FFF2-40B4-BE49-F238E27FC236}">
                <a16:creationId xmlns:a16="http://schemas.microsoft.com/office/drawing/2014/main" id="{8BE57F7C-DE2E-F7F9-D7CC-7268A86D67B7}"/>
              </a:ext>
            </a:extLst>
          </p:cNvPr>
          <p:cNvSpPr/>
          <p:nvPr/>
        </p:nvSpPr>
        <p:spPr>
          <a:xfrm>
            <a:off x="5229761" y="9018538"/>
            <a:ext cx="1089579" cy="137020"/>
          </a:xfrm>
          <a:custGeom>
            <a:avLst/>
            <a:gdLst>
              <a:gd name="connsiteX0" fmla="*/ 161 w 1089579"/>
              <a:gd name="connsiteY0" fmla="*/ 136613 h 137020"/>
              <a:gd name="connsiteX1" fmla="*/ 1003771 w 1089579"/>
              <a:gd name="connsiteY1" fmla="*/ 47403 h 137020"/>
              <a:gd name="connsiteX2" fmla="*/ 925712 w 1089579"/>
              <a:gd name="connsiteY2" fmla="*/ 2799 h 137020"/>
              <a:gd name="connsiteX3" fmla="*/ 161 w 1089579"/>
              <a:gd name="connsiteY3" fmla="*/ 136613 h 1370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89579" h="137020">
                <a:moveTo>
                  <a:pt x="161" y="136613"/>
                </a:moveTo>
                <a:cubicBezTo>
                  <a:pt x="13171" y="144047"/>
                  <a:pt x="1003771" y="47403"/>
                  <a:pt x="1003771" y="47403"/>
                </a:cubicBezTo>
                <a:cubicBezTo>
                  <a:pt x="1158029" y="25101"/>
                  <a:pt x="1087405" y="-10211"/>
                  <a:pt x="925712" y="2799"/>
                </a:cubicBezTo>
                <a:cubicBezTo>
                  <a:pt x="764019" y="15809"/>
                  <a:pt x="-12849" y="129179"/>
                  <a:pt x="161" y="13661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22" name="フリーフォーム 2221">
            <a:extLst>
              <a:ext uri="{FF2B5EF4-FFF2-40B4-BE49-F238E27FC236}">
                <a16:creationId xmlns:a16="http://schemas.microsoft.com/office/drawing/2014/main" id="{1CB76897-7730-90A0-49F1-3A2DF3FFA3A1}"/>
              </a:ext>
            </a:extLst>
          </p:cNvPr>
          <p:cNvSpPr/>
          <p:nvPr/>
        </p:nvSpPr>
        <p:spPr>
          <a:xfrm>
            <a:off x="5929700" y="8518727"/>
            <a:ext cx="2238047" cy="2364942"/>
          </a:xfrm>
          <a:custGeom>
            <a:avLst/>
            <a:gdLst>
              <a:gd name="connsiteX0" fmla="*/ 2749 w 2238047"/>
              <a:gd name="connsiteY0" fmla="*/ 805 h 2364942"/>
              <a:gd name="connsiteX1" fmla="*/ 281529 w 2238047"/>
              <a:gd name="connsiteY1" fmla="*/ 524912 h 2364942"/>
              <a:gd name="connsiteX2" fmla="*/ 1117871 w 2238047"/>
              <a:gd name="connsiteY2" fmla="*/ 1417010 h 2364942"/>
              <a:gd name="connsiteX3" fmla="*/ 2154934 w 2238047"/>
              <a:gd name="connsiteY3" fmla="*/ 2320258 h 2364942"/>
              <a:gd name="connsiteX4" fmla="*/ 2021120 w 2238047"/>
              <a:gd name="connsiteY4" fmla="*/ 2108385 h 2364942"/>
              <a:gd name="connsiteX5" fmla="*/ 805637 w 2238047"/>
              <a:gd name="connsiteY5" fmla="*/ 1082473 h 2364942"/>
              <a:gd name="connsiteX6" fmla="*/ 415344 w 2238047"/>
              <a:gd name="connsiteY6" fmla="*/ 636424 h 2364942"/>
              <a:gd name="connsiteX7" fmla="*/ 2749 w 2238047"/>
              <a:gd name="connsiteY7" fmla="*/ 805 h 23649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238047" h="2364942">
                <a:moveTo>
                  <a:pt x="2749" y="805"/>
                </a:moveTo>
                <a:cubicBezTo>
                  <a:pt x="-19553" y="-17780"/>
                  <a:pt x="95675" y="288878"/>
                  <a:pt x="281529" y="524912"/>
                </a:cubicBezTo>
                <a:cubicBezTo>
                  <a:pt x="467383" y="760946"/>
                  <a:pt x="805637" y="1117786"/>
                  <a:pt x="1117871" y="1417010"/>
                </a:cubicBezTo>
                <a:cubicBezTo>
                  <a:pt x="1430105" y="1716234"/>
                  <a:pt x="2004393" y="2205029"/>
                  <a:pt x="2154934" y="2320258"/>
                </a:cubicBezTo>
                <a:cubicBezTo>
                  <a:pt x="2305475" y="2435487"/>
                  <a:pt x="2246003" y="2314682"/>
                  <a:pt x="2021120" y="2108385"/>
                </a:cubicBezTo>
                <a:cubicBezTo>
                  <a:pt x="1796237" y="1902088"/>
                  <a:pt x="1073266" y="1327800"/>
                  <a:pt x="805637" y="1082473"/>
                </a:cubicBezTo>
                <a:cubicBezTo>
                  <a:pt x="538008" y="837146"/>
                  <a:pt x="556593" y="818561"/>
                  <a:pt x="415344" y="636424"/>
                </a:cubicBezTo>
                <a:cubicBezTo>
                  <a:pt x="274095" y="454287"/>
                  <a:pt x="25051" y="19390"/>
                  <a:pt x="2749" y="80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23" name="フリーフォーム 2222">
            <a:extLst>
              <a:ext uri="{FF2B5EF4-FFF2-40B4-BE49-F238E27FC236}">
                <a16:creationId xmlns:a16="http://schemas.microsoft.com/office/drawing/2014/main" id="{C75863D2-F1FE-034E-63B3-9D0FDC5CA253}"/>
              </a:ext>
            </a:extLst>
          </p:cNvPr>
          <p:cNvSpPr/>
          <p:nvPr/>
        </p:nvSpPr>
        <p:spPr>
          <a:xfrm>
            <a:off x="4587286" y="9760698"/>
            <a:ext cx="2169323" cy="1079847"/>
          </a:xfrm>
          <a:custGeom>
            <a:avLst/>
            <a:gdLst>
              <a:gd name="connsiteX0" fmla="*/ 18168 w 2169323"/>
              <a:gd name="connsiteY0" fmla="*/ 1067136 h 1079847"/>
              <a:gd name="connsiteX1" fmla="*/ 1523582 w 2169323"/>
              <a:gd name="connsiteY1" fmla="*/ 342307 h 1079847"/>
              <a:gd name="connsiteX2" fmla="*/ 720694 w 2169323"/>
              <a:gd name="connsiteY2" fmla="*/ 687995 h 1079847"/>
              <a:gd name="connsiteX3" fmla="*/ 1835816 w 2169323"/>
              <a:gd name="connsiteY3" fmla="*/ 186190 h 1079847"/>
              <a:gd name="connsiteX4" fmla="*/ 2148051 w 2169323"/>
              <a:gd name="connsiteY4" fmla="*/ 7770 h 1079847"/>
              <a:gd name="connsiteX5" fmla="*/ 1356314 w 2169323"/>
              <a:gd name="connsiteY5" fmla="*/ 409214 h 1079847"/>
              <a:gd name="connsiteX6" fmla="*/ 731846 w 2169323"/>
              <a:gd name="connsiteY6" fmla="*/ 777204 h 1079847"/>
              <a:gd name="connsiteX7" fmla="*/ 18168 w 2169323"/>
              <a:gd name="connsiteY7" fmla="*/ 1067136 h 10798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169323" h="1079847">
                <a:moveTo>
                  <a:pt x="18168" y="1067136"/>
                </a:moveTo>
                <a:cubicBezTo>
                  <a:pt x="150124" y="994653"/>
                  <a:pt x="1406494" y="405497"/>
                  <a:pt x="1523582" y="342307"/>
                </a:cubicBezTo>
                <a:cubicBezTo>
                  <a:pt x="1640670" y="279117"/>
                  <a:pt x="668655" y="714014"/>
                  <a:pt x="720694" y="687995"/>
                </a:cubicBezTo>
                <a:cubicBezTo>
                  <a:pt x="772733" y="661976"/>
                  <a:pt x="1597923" y="299561"/>
                  <a:pt x="1835816" y="186190"/>
                </a:cubicBezTo>
                <a:cubicBezTo>
                  <a:pt x="2073709" y="72819"/>
                  <a:pt x="2227968" y="-29401"/>
                  <a:pt x="2148051" y="7770"/>
                </a:cubicBezTo>
                <a:cubicBezTo>
                  <a:pt x="2068134" y="44941"/>
                  <a:pt x="1592348" y="280975"/>
                  <a:pt x="1356314" y="409214"/>
                </a:cubicBezTo>
                <a:cubicBezTo>
                  <a:pt x="1120280" y="537453"/>
                  <a:pt x="954870" y="671267"/>
                  <a:pt x="731846" y="777204"/>
                </a:cubicBezTo>
                <a:cubicBezTo>
                  <a:pt x="508822" y="883141"/>
                  <a:pt x="-113788" y="1139619"/>
                  <a:pt x="18168" y="106713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24" name="フリーフォーム 2223">
            <a:extLst>
              <a:ext uri="{FF2B5EF4-FFF2-40B4-BE49-F238E27FC236}">
                <a16:creationId xmlns:a16="http://schemas.microsoft.com/office/drawing/2014/main" id="{AB2D779B-F860-FCDC-1597-C703562E2C41}"/>
              </a:ext>
            </a:extLst>
          </p:cNvPr>
          <p:cNvSpPr/>
          <p:nvPr/>
        </p:nvSpPr>
        <p:spPr>
          <a:xfrm>
            <a:off x="5412781" y="10682675"/>
            <a:ext cx="2504683" cy="899883"/>
          </a:xfrm>
          <a:custGeom>
            <a:avLst/>
            <a:gdLst>
              <a:gd name="connsiteX0" fmla="*/ 2504585 w 2504683"/>
              <a:gd name="connsiteY0" fmla="*/ 193 h 899883"/>
              <a:gd name="connsiteX1" fmla="*/ 1835512 w 2504683"/>
              <a:gd name="connsiteY1" fmla="*/ 390486 h 899883"/>
              <a:gd name="connsiteX2" fmla="*/ 932263 w 2504683"/>
              <a:gd name="connsiteY2" fmla="*/ 646964 h 899883"/>
              <a:gd name="connsiteX3" fmla="*/ 17863 w 2504683"/>
              <a:gd name="connsiteY3" fmla="*/ 892291 h 899883"/>
              <a:gd name="connsiteX4" fmla="*/ 1790907 w 2504683"/>
              <a:gd name="connsiteY4" fmla="*/ 345881 h 899883"/>
              <a:gd name="connsiteX5" fmla="*/ 2504585 w 2504683"/>
              <a:gd name="connsiteY5" fmla="*/ 193 h 8998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504683" h="899883">
                <a:moveTo>
                  <a:pt x="2504585" y="193"/>
                </a:moveTo>
                <a:cubicBezTo>
                  <a:pt x="2512019" y="7627"/>
                  <a:pt x="2097566" y="282691"/>
                  <a:pt x="1835512" y="390486"/>
                </a:cubicBezTo>
                <a:cubicBezTo>
                  <a:pt x="1573458" y="498281"/>
                  <a:pt x="932263" y="646964"/>
                  <a:pt x="932263" y="646964"/>
                </a:cubicBezTo>
                <a:cubicBezTo>
                  <a:pt x="629321" y="730598"/>
                  <a:pt x="-125244" y="942471"/>
                  <a:pt x="17863" y="892291"/>
                </a:cubicBezTo>
                <a:cubicBezTo>
                  <a:pt x="160970" y="842111"/>
                  <a:pt x="1380171" y="490847"/>
                  <a:pt x="1790907" y="345881"/>
                </a:cubicBezTo>
                <a:cubicBezTo>
                  <a:pt x="2201643" y="200915"/>
                  <a:pt x="2497151" y="-7241"/>
                  <a:pt x="2504585" y="19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25" name="フリーフォーム 2224">
            <a:extLst>
              <a:ext uri="{FF2B5EF4-FFF2-40B4-BE49-F238E27FC236}">
                <a16:creationId xmlns:a16="http://schemas.microsoft.com/office/drawing/2014/main" id="{9AB78CAF-E4CA-E48F-6E5C-39C47E1DCF4C}"/>
              </a:ext>
            </a:extLst>
          </p:cNvPr>
          <p:cNvSpPr/>
          <p:nvPr/>
        </p:nvSpPr>
        <p:spPr>
          <a:xfrm>
            <a:off x="8059058" y="10729219"/>
            <a:ext cx="1192666" cy="1283933"/>
          </a:xfrm>
          <a:custGeom>
            <a:avLst/>
            <a:gdLst>
              <a:gd name="connsiteX0" fmla="*/ 3274 w 1192666"/>
              <a:gd name="connsiteY0" fmla="*/ 9405 h 1283933"/>
              <a:gd name="connsiteX1" fmla="*/ 549683 w 1192666"/>
              <a:gd name="connsiteY1" fmla="*/ 600420 h 1283933"/>
              <a:gd name="connsiteX2" fmla="*/ 1185303 w 1192666"/>
              <a:gd name="connsiteY2" fmla="*/ 1280644 h 1283933"/>
              <a:gd name="connsiteX3" fmla="*/ 861918 w 1192666"/>
              <a:gd name="connsiteY3" fmla="*/ 834596 h 1283933"/>
              <a:gd name="connsiteX4" fmla="*/ 348962 w 1192666"/>
              <a:gd name="connsiteY4" fmla="*/ 277035 h 1283933"/>
              <a:gd name="connsiteX5" fmla="*/ 3274 w 1192666"/>
              <a:gd name="connsiteY5" fmla="*/ 9405 h 12839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92666" h="1283933">
                <a:moveTo>
                  <a:pt x="3274" y="9405"/>
                </a:moveTo>
                <a:cubicBezTo>
                  <a:pt x="36728" y="63303"/>
                  <a:pt x="549683" y="600420"/>
                  <a:pt x="549683" y="600420"/>
                </a:cubicBezTo>
                <a:cubicBezTo>
                  <a:pt x="746688" y="812293"/>
                  <a:pt x="1133264" y="1241615"/>
                  <a:pt x="1185303" y="1280644"/>
                </a:cubicBezTo>
                <a:cubicBezTo>
                  <a:pt x="1237342" y="1319673"/>
                  <a:pt x="1001308" y="1001864"/>
                  <a:pt x="861918" y="834596"/>
                </a:cubicBezTo>
                <a:cubicBezTo>
                  <a:pt x="722528" y="667328"/>
                  <a:pt x="497645" y="408991"/>
                  <a:pt x="348962" y="277035"/>
                </a:cubicBezTo>
                <a:cubicBezTo>
                  <a:pt x="200279" y="145079"/>
                  <a:pt x="-30180" y="-44493"/>
                  <a:pt x="3274" y="940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26" name="フリーフォーム 2225">
            <a:extLst>
              <a:ext uri="{FF2B5EF4-FFF2-40B4-BE49-F238E27FC236}">
                <a16:creationId xmlns:a16="http://schemas.microsoft.com/office/drawing/2014/main" id="{7598941F-6218-4C17-E29D-941407701D69}"/>
              </a:ext>
            </a:extLst>
          </p:cNvPr>
          <p:cNvSpPr/>
          <p:nvPr/>
        </p:nvSpPr>
        <p:spPr>
          <a:xfrm>
            <a:off x="5483677" y="4002352"/>
            <a:ext cx="1166980" cy="2711105"/>
          </a:xfrm>
          <a:custGeom>
            <a:avLst/>
            <a:gdLst>
              <a:gd name="connsiteX0" fmla="*/ 2723 w 1166980"/>
              <a:gd name="connsiteY0" fmla="*/ 936 h 2711105"/>
              <a:gd name="connsiteX1" fmla="*/ 482225 w 1166980"/>
              <a:gd name="connsiteY1" fmla="*/ 748068 h 2711105"/>
              <a:gd name="connsiteX2" fmla="*/ 415318 w 1166980"/>
              <a:gd name="connsiteY2" fmla="*/ 636555 h 2711105"/>
              <a:gd name="connsiteX3" fmla="*/ 571435 w 1166980"/>
              <a:gd name="connsiteY3" fmla="*/ 1450594 h 2711105"/>
              <a:gd name="connsiteX4" fmla="*/ 861367 w 1166980"/>
              <a:gd name="connsiteY4" fmla="*/ 2008155 h 2711105"/>
              <a:gd name="connsiteX5" fmla="*/ 1162450 w 1166980"/>
              <a:gd name="connsiteY5" fmla="*/ 2699531 h 2711105"/>
              <a:gd name="connsiteX6" fmla="*/ 1017484 w 1166980"/>
              <a:gd name="connsiteY6" fmla="*/ 2376146 h 2711105"/>
              <a:gd name="connsiteX7" fmla="*/ 682947 w 1166980"/>
              <a:gd name="connsiteY7" fmla="*/ 1550955 h 2711105"/>
              <a:gd name="connsiteX8" fmla="*/ 303806 w 1166980"/>
              <a:gd name="connsiteY8" fmla="*/ 614253 h 2711105"/>
              <a:gd name="connsiteX9" fmla="*/ 2723 w 1166980"/>
              <a:gd name="connsiteY9" fmla="*/ 936 h 27111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166980" h="2711105">
                <a:moveTo>
                  <a:pt x="2723" y="936"/>
                </a:moveTo>
                <a:cubicBezTo>
                  <a:pt x="32459" y="23238"/>
                  <a:pt x="413459" y="642132"/>
                  <a:pt x="482225" y="748068"/>
                </a:cubicBezTo>
                <a:cubicBezTo>
                  <a:pt x="550991" y="854005"/>
                  <a:pt x="400450" y="519467"/>
                  <a:pt x="415318" y="636555"/>
                </a:cubicBezTo>
                <a:cubicBezTo>
                  <a:pt x="430186" y="753643"/>
                  <a:pt x="497093" y="1221994"/>
                  <a:pt x="571435" y="1450594"/>
                </a:cubicBezTo>
                <a:cubicBezTo>
                  <a:pt x="645777" y="1679194"/>
                  <a:pt x="762864" y="1799999"/>
                  <a:pt x="861367" y="2008155"/>
                </a:cubicBezTo>
                <a:cubicBezTo>
                  <a:pt x="959870" y="2216311"/>
                  <a:pt x="1136431" y="2638199"/>
                  <a:pt x="1162450" y="2699531"/>
                </a:cubicBezTo>
                <a:cubicBezTo>
                  <a:pt x="1188469" y="2760863"/>
                  <a:pt x="1097401" y="2567575"/>
                  <a:pt x="1017484" y="2376146"/>
                </a:cubicBezTo>
                <a:cubicBezTo>
                  <a:pt x="937567" y="2184717"/>
                  <a:pt x="682947" y="1550955"/>
                  <a:pt x="682947" y="1550955"/>
                </a:cubicBezTo>
                <a:cubicBezTo>
                  <a:pt x="564001" y="1257306"/>
                  <a:pt x="413460" y="868872"/>
                  <a:pt x="303806" y="614253"/>
                </a:cubicBezTo>
                <a:cubicBezTo>
                  <a:pt x="194152" y="359634"/>
                  <a:pt x="-27013" y="-21366"/>
                  <a:pt x="2723" y="93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27" name="フリーフォーム 2226">
            <a:extLst>
              <a:ext uri="{FF2B5EF4-FFF2-40B4-BE49-F238E27FC236}">
                <a16:creationId xmlns:a16="http://schemas.microsoft.com/office/drawing/2014/main" id="{DAC1B488-2045-C194-2050-65B4C12610B3}"/>
              </a:ext>
            </a:extLst>
          </p:cNvPr>
          <p:cNvSpPr/>
          <p:nvPr/>
        </p:nvSpPr>
        <p:spPr>
          <a:xfrm>
            <a:off x="6665045" y="6697849"/>
            <a:ext cx="1667601" cy="2046091"/>
          </a:xfrm>
          <a:custGeom>
            <a:avLst/>
            <a:gdLst>
              <a:gd name="connsiteX0" fmla="*/ 3384 w 1667601"/>
              <a:gd name="connsiteY0" fmla="*/ 4034 h 2046091"/>
              <a:gd name="connsiteX1" fmla="*/ 650155 w 1667601"/>
              <a:gd name="connsiteY1" fmla="*/ 661956 h 2046091"/>
              <a:gd name="connsiteX2" fmla="*/ 1397287 w 1667601"/>
              <a:gd name="connsiteY2" fmla="*/ 1777078 h 2046091"/>
              <a:gd name="connsiteX3" fmla="*/ 1664916 w 1667601"/>
              <a:gd name="connsiteY3" fmla="*/ 2044707 h 2046091"/>
              <a:gd name="connsiteX4" fmla="*/ 1542253 w 1667601"/>
              <a:gd name="connsiteY4" fmla="*/ 1888590 h 2046091"/>
              <a:gd name="connsiteX5" fmla="*/ 449433 w 1667601"/>
              <a:gd name="connsiteY5" fmla="*/ 461234 h 2046091"/>
              <a:gd name="connsiteX6" fmla="*/ 3384 w 1667601"/>
              <a:gd name="connsiteY6" fmla="*/ 4034 h 20460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667601" h="2046091">
                <a:moveTo>
                  <a:pt x="3384" y="4034"/>
                </a:moveTo>
                <a:cubicBezTo>
                  <a:pt x="36838" y="37488"/>
                  <a:pt x="417838" y="366449"/>
                  <a:pt x="650155" y="661956"/>
                </a:cubicBezTo>
                <a:cubicBezTo>
                  <a:pt x="882472" y="957463"/>
                  <a:pt x="1228160" y="1546620"/>
                  <a:pt x="1397287" y="1777078"/>
                </a:cubicBezTo>
                <a:cubicBezTo>
                  <a:pt x="1566414" y="2007537"/>
                  <a:pt x="1640755" y="2026122"/>
                  <a:pt x="1664916" y="2044707"/>
                </a:cubicBezTo>
                <a:cubicBezTo>
                  <a:pt x="1689077" y="2063292"/>
                  <a:pt x="1542253" y="1888590"/>
                  <a:pt x="1542253" y="1888590"/>
                </a:cubicBezTo>
                <a:cubicBezTo>
                  <a:pt x="1339673" y="1624678"/>
                  <a:pt x="709628" y="775327"/>
                  <a:pt x="449433" y="461234"/>
                </a:cubicBezTo>
                <a:cubicBezTo>
                  <a:pt x="189238" y="147141"/>
                  <a:pt x="-30070" y="-29420"/>
                  <a:pt x="3384" y="403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28" name="フリーフォーム 2227">
            <a:extLst>
              <a:ext uri="{FF2B5EF4-FFF2-40B4-BE49-F238E27FC236}">
                <a16:creationId xmlns:a16="http://schemas.microsoft.com/office/drawing/2014/main" id="{A35F2EA5-1390-B971-21B3-5664270EFC1B}"/>
              </a:ext>
            </a:extLst>
          </p:cNvPr>
          <p:cNvSpPr/>
          <p:nvPr/>
        </p:nvSpPr>
        <p:spPr>
          <a:xfrm>
            <a:off x="5351597" y="5367361"/>
            <a:ext cx="57274" cy="1410344"/>
          </a:xfrm>
          <a:custGeom>
            <a:avLst/>
            <a:gdLst>
              <a:gd name="connsiteX0" fmla="*/ 56744 w 57274"/>
              <a:gd name="connsiteY0" fmla="*/ 18678 h 1410344"/>
              <a:gd name="connsiteX1" fmla="*/ 34442 w 57274"/>
              <a:gd name="connsiteY1" fmla="*/ 1379127 h 1410344"/>
              <a:gd name="connsiteX2" fmla="*/ 988 w 57274"/>
              <a:gd name="connsiteY2" fmla="*/ 944229 h 1410344"/>
              <a:gd name="connsiteX3" fmla="*/ 12140 w 57274"/>
              <a:gd name="connsiteY3" fmla="*/ 609693 h 1410344"/>
              <a:gd name="connsiteX4" fmla="*/ 56744 w 57274"/>
              <a:gd name="connsiteY4" fmla="*/ 18678 h 14103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7274" h="1410344">
                <a:moveTo>
                  <a:pt x="56744" y="18678"/>
                </a:moveTo>
                <a:cubicBezTo>
                  <a:pt x="60461" y="146917"/>
                  <a:pt x="43735" y="1224869"/>
                  <a:pt x="34442" y="1379127"/>
                </a:cubicBezTo>
                <a:cubicBezTo>
                  <a:pt x="25149" y="1533386"/>
                  <a:pt x="4705" y="1072468"/>
                  <a:pt x="988" y="944229"/>
                </a:cubicBezTo>
                <a:cubicBezTo>
                  <a:pt x="-2729" y="815990"/>
                  <a:pt x="4706" y="760234"/>
                  <a:pt x="12140" y="609693"/>
                </a:cubicBezTo>
                <a:cubicBezTo>
                  <a:pt x="19574" y="459152"/>
                  <a:pt x="53027" y="-109561"/>
                  <a:pt x="56744" y="1867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29" name="フリーフォーム 2228">
            <a:extLst>
              <a:ext uri="{FF2B5EF4-FFF2-40B4-BE49-F238E27FC236}">
                <a16:creationId xmlns:a16="http://schemas.microsoft.com/office/drawing/2014/main" id="{7FD79049-C3E5-FC17-8309-AC08DADF40A4}"/>
              </a:ext>
            </a:extLst>
          </p:cNvPr>
          <p:cNvSpPr/>
          <p:nvPr/>
        </p:nvSpPr>
        <p:spPr>
          <a:xfrm>
            <a:off x="1770744" y="6087897"/>
            <a:ext cx="396313" cy="2248993"/>
          </a:xfrm>
          <a:custGeom>
            <a:avLst/>
            <a:gdLst>
              <a:gd name="connsiteX0" fmla="*/ 2300 w 396313"/>
              <a:gd name="connsiteY0" fmla="*/ 669 h 2248993"/>
              <a:gd name="connsiteX1" fmla="*/ 370290 w 396313"/>
              <a:gd name="connsiteY1" fmla="*/ 1115791 h 2248993"/>
              <a:gd name="connsiteX2" fmla="*/ 325685 w 396313"/>
              <a:gd name="connsiteY2" fmla="*/ 1550688 h 2248993"/>
              <a:gd name="connsiteX3" fmla="*/ 2300 w 396313"/>
              <a:gd name="connsiteY3" fmla="*/ 2242064 h 2248993"/>
              <a:gd name="connsiteX4" fmla="*/ 214173 w 396313"/>
              <a:gd name="connsiteY4" fmla="*/ 1885225 h 2248993"/>
              <a:gd name="connsiteX5" fmla="*/ 359139 w 396313"/>
              <a:gd name="connsiteY5" fmla="*/ 1539537 h 2248993"/>
              <a:gd name="connsiteX6" fmla="*/ 225324 w 396313"/>
              <a:gd name="connsiteY6" fmla="*/ 736649 h 2248993"/>
              <a:gd name="connsiteX7" fmla="*/ 214173 w 396313"/>
              <a:gd name="connsiteY7" fmla="*/ 948523 h 2248993"/>
              <a:gd name="connsiteX8" fmla="*/ 2300 w 396313"/>
              <a:gd name="connsiteY8" fmla="*/ 669 h 22489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96313" h="2248993">
                <a:moveTo>
                  <a:pt x="2300" y="669"/>
                </a:moveTo>
                <a:cubicBezTo>
                  <a:pt x="28320" y="28547"/>
                  <a:pt x="316392" y="857454"/>
                  <a:pt x="370290" y="1115791"/>
                </a:cubicBezTo>
                <a:cubicBezTo>
                  <a:pt x="424188" y="1374128"/>
                  <a:pt x="387017" y="1362976"/>
                  <a:pt x="325685" y="1550688"/>
                </a:cubicBezTo>
                <a:cubicBezTo>
                  <a:pt x="264353" y="1738400"/>
                  <a:pt x="20885" y="2186308"/>
                  <a:pt x="2300" y="2242064"/>
                </a:cubicBezTo>
                <a:cubicBezTo>
                  <a:pt x="-16285" y="2297820"/>
                  <a:pt x="154700" y="2002313"/>
                  <a:pt x="214173" y="1885225"/>
                </a:cubicBezTo>
                <a:cubicBezTo>
                  <a:pt x="273646" y="1768137"/>
                  <a:pt x="357281" y="1730966"/>
                  <a:pt x="359139" y="1539537"/>
                </a:cubicBezTo>
                <a:cubicBezTo>
                  <a:pt x="360998" y="1348108"/>
                  <a:pt x="249485" y="835151"/>
                  <a:pt x="225324" y="736649"/>
                </a:cubicBezTo>
                <a:cubicBezTo>
                  <a:pt x="201163" y="638147"/>
                  <a:pt x="249485" y="1073045"/>
                  <a:pt x="214173" y="948523"/>
                </a:cubicBezTo>
                <a:cubicBezTo>
                  <a:pt x="178861" y="824001"/>
                  <a:pt x="-23720" y="-27209"/>
                  <a:pt x="2300" y="66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30" name="フリーフォーム 2229">
            <a:extLst>
              <a:ext uri="{FF2B5EF4-FFF2-40B4-BE49-F238E27FC236}">
                <a16:creationId xmlns:a16="http://schemas.microsoft.com/office/drawing/2014/main" id="{BF80CDDE-085C-33CD-FC92-A3B0549642BB}"/>
              </a:ext>
            </a:extLst>
          </p:cNvPr>
          <p:cNvSpPr/>
          <p:nvPr/>
        </p:nvSpPr>
        <p:spPr>
          <a:xfrm>
            <a:off x="2574741" y="6590067"/>
            <a:ext cx="135462" cy="982233"/>
          </a:xfrm>
          <a:custGeom>
            <a:avLst/>
            <a:gdLst>
              <a:gd name="connsiteX0" fmla="*/ 45796 w 135462"/>
              <a:gd name="connsiteY0" fmla="*/ 304 h 982233"/>
              <a:gd name="connsiteX1" fmla="*/ 68098 w 135462"/>
              <a:gd name="connsiteY1" fmla="*/ 557865 h 982233"/>
              <a:gd name="connsiteX2" fmla="*/ 1191 w 135462"/>
              <a:gd name="connsiteY2" fmla="*/ 981611 h 982233"/>
              <a:gd name="connsiteX3" fmla="*/ 135005 w 135462"/>
              <a:gd name="connsiteY3" fmla="*/ 635923 h 982233"/>
              <a:gd name="connsiteX4" fmla="*/ 45796 w 135462"/>
              <a:gd name="connsiteY4" fmla="*/ 304 h 9822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5462" h="982233">
                <a:moveTo>
                  <a:pt x="45796" y="304"/>
                </a:moveTo>
                <a:cubicBezTo>
                  <a:pt x="34645" y="-12706"/>
                  <a:pt x="75532" y="394314"/>
                  <a:pt x="68098" y="557865"/>
                </a:cubicBezTo>
                <a:cubicBezTo>
                  <a:pt x="60664" y="721416"/>
                  <a:pt x="-9960" y="968601"/>
                  <a:pt x="1191" y="981611"/>
                </a:cubicBezTo>
                <a:cubicBezTo>
                  <a:pt x="12342" y="994621"/>
                  <a:pt x="127571" y="801333"/>
                  <a:pt x="135005" y="635923"/>
                </a:cubicBezTo>
                <a:cubicBezTo>
                  <a:pt x="142439" y="470513"/>
                  <a:pt x="56947" y="13314"/>
                  <a:pt x="45796" y="30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31" name="フリーフォーム 2230">
            <a:extLst>
              <a:ext uri="{FF2B5EF4-FFF2-40B4-BE49-F238E27FC236}">
                <a16:creationId xmlns:a16="http://schemas.microsoft.com/office/drawing/2014/main" id="{F456771A-93B9-3AAE-71BF-2222271026A3}"/>
              </a:ext>
            </a:extLst>
          </p:cNvPr>
          <p:cNvSpPr/>
          <p:nvPr/>
        </p:nvSpPr>
        <p:spPr>
          <a:xfrm>
            <a:off x="2819979" y="4112093"/>
            <a:ext cx="829938" cy="1774479"/>
          </a:xfrm>
          <a:custGeom>
            <a:avLst/>
            <a:gdLst>
              <a:gd name="connsiteX0" fmla="*/ 1280 w 829938"/>
              <a:gd name="connsiteY0" fmla="*/ 2707 h 1774479"/>
              <a:gd name="connsiteX1" fmla="*/ 491933 w 829938"/>
              <a:gd name="connsiteY1" fmla="*/ 1296248 h 1774479"/>
              <a:gd name="connsiteX2" fmla="*/ 826470 w 829938"/>
              <a:gd name="connsiteY2" fmla="*/ 1764600 h 1774479"/>
              <a:gd name="connsiteX3" fmla="*/ 648050 w 829938"/>
              <a:gd name="connsiteY3" fmla="*/ 1563878 h 1774479"/>
              <a:gd name="connsiteX4" fmla="*/ 358119 w 829938"/>
              <a:gd name="connsiteY4" fmla="*/ 972863 h 1774479"/>
              <a:gd name="connsiteX5" fmla="*/ 1280 w 829938"/>
              <a:gd name="connsiteY5" fmla="*/ 2707 h 17744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29938" h="1774479">
                <a:moveTo>
                  <a:pt x="1280" y="2707"/>
                </a:moveTo>
                <a:cubicBezTo>
                  <a:pt x="23582" y="56604"/>
                  <a:pt x="354401" y="1002599"/>
                  <a:pt x="491933" y="1296248"/>
                </a:cubicBezTo>
                <a:cubicBezTo>
                  <a:pt x="629465" y="1589897"/>
                  <a:pt x="800451" y="1719995"/>
                  <a:pt x="826470" y="1764600"/>
                </a:cubicBezTo>
                <a:cubicBezTo>
                  <a:pt x="852490" y="1809205"/>
                  <a:pt x="726109" y="1695834"/>
                  <a:pt x="648050" y="1563878"/>
                </a:cubicBezTo>
                <a:cubicBezTo>
                  <a:pt x="569992" y="1431922"/>
                  <a:pt x="462197" y="1231200"/>
                  <a:pt x="358119" y="972863"/>
                </a:cubicBezTo>
                <a:cubicBezTo>
                  <a:pt x="254041" y="714526"/>
                  <a:pt x="-21022" y="-51190"/>
                  <a:pt x="1280" y="270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32" name="フリーフォーム 2231">
            <a:extLst>
              <a:ext uri="{FF2B5EF4-FFF2-40B4-BE49-F238E27FC236}">
                <a16:creationId xmlns:a16="http://schemas.microsoft.com/office/drawing/2014/main" id="{165FB209-3E09-68BD-E031-E63B5F23E7D5}"/>
              </a:ext>
            </a:extLst>
          </p:cNvPr>
          <p:cNvSpPr/>
          <p:nvPr/>
        </p:nvSpPr>
        <p:spPr>
          <a:xfrm>
            <a:off x="2839696" y="3966930"/>
            <a:ext cx="764655" cy="1857389"/>
          </a:xfrm>
          <a:custGeom>
            <a:avLst/>
            <a:gdLst>
              <a:gd name="connsiteX0" fmla="*/ 3865 w 764655"/>
              <a:gd name="connsiteY0" fmla="*/ 2904 h 1857389"/>
              <a:gd name="connsiteX1" fmla="*/ 394158 w 764655"/>
              <a:gd name="connsiteY1" fmla="*/ 1118026 h 1857389"/>
              <a:gd name="connsiteX2" fmla="*/ 762148 w 764655"/>
              <a:gd name="connsiteY2" fmla="*/ 1842855 h 1857389"/>
              <a:gd name="connsiteX3" fmla="*/ 539124 w 764655"/>
              <a:gd name="connsiteY3" fmla="*/ 1541772 h 1857389"/>
              <a:gd name="connsiteX4" fmla="*/ 215738 w 764655"/>
              <a:gd name="connsiteY4" fmla="*/ 816943 h 1857389"/>
              <a:gd name="connsiteX5" fmla="*/ 3865 w 764655"/>
              <a:gd name="connsiteY5" fmla="*/ 2904 h 18573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64655" h="1857389">
                <a:moveTo>
                  <a:pt x="3865" y="2904"/>
                </a:moveTo>
                <a:cubicBezTo>
                  <a:pt x="33602" y="53084"/>
                  <a:pt x="267777" y="811367"/>
                  <a:pt x="394158" y="1118026"/>
                </a:cubicBezTo>
                <a:cubicBezTo>
                  <a:pt x="520539" y="1424685"/>
                  <a:pt x="737987" y="1772231"/>
                  <a:pt x="762148" y="1842855"/>
                </a:cubicBezTo>
                <a:cubicBezTo>
                  <a:pt x="786309" y="1913479"/>
                  <a:pt x="630192" y="1712757"/>
                  <a:pt x="539124" y="1541772"/>
                </a:cubicBezTo>
                <a:cubicBezTo>
                  <a:pt x="448056" y="1370787"/>
                  <a:pt x="308665" y="1067845"/>
                  <a:pt x="215738" y="816943"/>
                </a:cubicBezTo>
                <a:cubicBezTo>
                  <a:pt x="122811" y="566041"/>
                  <a:pt x="-25872" y="-47276"/>
                  <a:pt x="3865" y="290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33" name="フリーフォーム 2232">
            <a:extLst>
              <a:ext uri="{FF2B5EF4-FFF2-40B4-BE49-F238E27FC236}">
                <a16:creationId xmlns:a16="http://schemas.microsoft.com/office/drawing/2014/main" id="{B162FDDD-D482-D253-8D04-CF09BABBBB8C}"/>
              </a:ext>
            </a:extLst>
          </p:cNvPr>
          <p:cNvSpPr/>
          <p:nvPr/>
        </p:nvSpPr>
        <p:spPr>
          <a:xfrm>
            <a:off x="2659396" y="3292188"/>
            <a:ext cx="240808" cy="900066"/>
          </a:xfrm>
          <a:custGeom>
            <a:avLst/>
            <a:gdLst>
              <a:gd name="connsiteX0" fmla="*/ 5745 w 240808"/>
              <a:gd name="connsiteY0" fmla="*/ 8573 h 900066"/>
              <a:gd name="connsiteX1" fmla="*/ 239921 w 240808"/>
              <a:gd name="connsiteY1" fmla="*/ 889519 h 900066"/>
              <a:gd name="connsiteX2" fmla="*/ 83804 w 240808"/>
              <a:gd name="connsiteY2" fmla="*/ 465773 h 900066"/>
              <a:gd name="connsiteX3" fmla="*/ 5745 w 240808"/>
              <a:gd name="connsiteY3" fmla="*/ 8573 h 9000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40808" h="900066">
                <a:moveTo>
                  <a:pt x="5745" y="8573"/>
                </a:moveTo>
                <a:cubicBezTo>
                  <a:pt x="31765" y="79197"/>
                  <a:pt x="226911" y="813319"/>
                  <a:pt x="239921" y="889519"/>
                </a:cubicBezTo>
                <a:cubicBezTo>
                  <a:pt x="252931" y="965719"/>
                  <a:pt x="119116" y="608880"/>
                  <a:pt x="83804" y="465773"/>
                </a:cubicBezTo>
                <a:cubicBezTo>
                  <a:pt x="48492" y="322666"/>
                  <a:pt x="-20275" y="-62051"/>
                  <a:pt x="5745" y="857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34" name="フリーフォーム 2233">
            <a:extLst>
              <a:ext uri="{FF2B5EF4-FFF2-40B4-BE49-F238E27FC236}">
                <a16:creationId xmlns:a16="http://schemas.microsoft.com/office/drawing/2014/main" id="{7A52CD6D-7F99-AF58-E1C6-D113F7AF4940}"/>
              </a:ext>
            </a:extLst>
          </p:cNvPr>
          <p:cNvSpPr/>
          <p:nvPr/>
        </p:nvSpPr>
        <p:spPr>
          <a:xfrm>
            <a:off x="2604118" y="3927399"/>
            <a:ext cx="240607" cy="1709593"/>
          </a:xfrm>
          <a:custGeom>
            <a:avLst/>
            <a:gdLst>
              <a:gd name="connsiteX0" fmla="*/ 239443 w 240607"/>
              <a:gd name="connsiteY0" fmla="*/ 8981 h 1709593"/>
              <a:gd name="connsiteX1" fmla="*/ 94477 w 240607"/>
              <a:gd name="connsiteY1" fmla="*/ 544240 h 1709593"/>
              <a:gd name="connsiteX2" fmla="*/ 72175 w 240607"/>
              <a:gd name="connsiteY2" fmla="*/ 1703967 h 1709593"/>
              <a:gd name="connsiteX3" fmla="*/ 5267 w 240607"/>
              <a:gd name="connsiteY3" fmla="*/ 945684 h 1709593"/>
              <a:gd name="connsiteX4" fmla="*/ 239443 w 240607"/>
              <a:gd name="connsiteY4" fmla="*/ 8981 h 17095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40607" h="1709593">
                <a:moveTo>
                  <a:pt x="239443" y="8981"/>
                </a:moveTo>
                <a:cubicBezTo>
                  <a:pt x="254311" y="-57926"/>
                  <a:pt x="122355" y="261742"/>
                  <a:pt x="94477" y="544240"/>
                </a:cubicBezTo>
                <a:cubicBezTo>
                  <a:pt x="66599" y="826738"/>
                  <a:pt x="87043" y="1637060"/>
                  <a:pt x="72175" y="1703967"/>
                </a:cubicBezTo>
                <a:cubicBezTo>
                  <a:pt x="57307" y="1770874"/>
                  <a:pt x="-20753" y="1224465"/>
                  <a:pt x="5267" y="945684"/>
                </a:cubicBezTo>
                <a:cubicBezTo>
                  <a:pt x="31286" y="666904"/>
                  <a:pt x="224575" y="75888"/>
                  <a:pt x="239443" y="898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35" name="フリーフォーム 2234">
            <a:extLst>
              <a:ext uri="{FF2B5EF4-FFF2-40B4-BE49-F238E27FC236}">
                <a16:creationId xmlns:a16="http://schemas.microsoft.com/office/drawing/2014/main" id="{EF81E400-1E1E-3F9A-DC09-EA16D69DAA76}"/>
              </a:ext>
            </a:extLst>
          </p:cNvPr>
          <p:cNvSpPr/>
          <p:nvPr/>
        </p:nvSpPr>
        <p:spPr>
          <a:xfrm>
            <a:off x="1860947" y="5651719"/>
            <a:ext cx="853663" cy="493632"/>
          </a:xfrm>
          <a:custGeom>
            <a:avLst/>
            <a:gdLst>
              <a:gd name="connsiteX0" fmla="*/ 1307 w 853663"/>
              <a:gd name="connsiteY0" fmla="*/ 113461 h 493632"/>
              <a:gd name="connsiteX1" fmla="*/ 291238 w 853663"/>
              <a:gd name="connsiteY1" fmla="*/ 381091 h 493632"/>
              <a:gd name="connsiteX2" fmla="*/ 514263 w 853663"/>
              <a:gd name="connsiteY2" fmla="*/ 369940 h 493632"/>
              <a:gd name="connsiteX3" fmla="*/ 848799 w 853663"/>
              <a:gd name="connsiteY3" fmla="*/ 1949 h 493632"/>
              <a:gd name="connsiteX4" fmla="*/ 692682 w 853663"/>
              <a:gd name="connsiteY4" fmla="*/ 236125 h 493632"/>
              <a:gd name="connsiteX5" fmla="*/ 413902 w 853663"/>
              <a:gd name="connsiteY5" fmla="*/ 492603 h 493632"/>
              <a:gd name="connsiteX6" fmla="*/ 1307 w 853663"/>
              <a:gd name="connsiteY6" fmla="*/ 113461 h 4936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853663" h="493632">
                <a:moveTo>
                  <a:pt x="1307" y="113461"/>
                </a:moveTo>
                <a:cubicBezTo>
                  <a:pt x="-19137" y="94876"/>
                  <a:pt x="205745" y="338345"/>
                  <a:pt x="291238" y="381091"/>
                </a:cubicBezTo>
                <a:cubicBezTo>
                  <a:pt x="376731" y="423837"/>
                  <a:pt x="421336" y="433130"/>
                  <a:pt x="514263" y="369940"/>
                </a:cubicBezTo>
                <a:cubicBezTo>
                  <a:pt x="607190" y="306750"/>
                  <a:pt x="819063" y="24251"/>
                  <a:pt x="848799" y="1949"/>
                </a:cubicBezTo>
                <a:cubicBezTo>
                  <a:pt x="878535" y="-20353"/>
                  <a:pt x="765165" y="154349"/>
                  <a:pt x="692682" y="236125"/>
                </a:cubicBezTo>
                <a:cubicBezTo>
                  <a:pt x="620199" y="317901"/>
                  <a:pt x="527273" y="509330"/>
                  <a:pt x="413902" y="492603"/>
                </a:cubicBezTo>
                <a:cubicBezTo>
                  <a:pt x="300531" y="475876"/>
                  <a:pt x="21751" y="132046"/>
                  <a:pt x="1307" y="11346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36" name="フリーフォーム 2235">
            <a:extLst>
              <a:ext uri="{FF2B5EF4-FFF2-40B4-BE49-F238E27FC236}">
                <a16:creationId xmlns:a16="http://schemas.microsoft.com/office/drawing/2014/main" id="{227CC7FF-5AA0-CDC2-275C-1C85C3D8DAA7}"/>
              </a:ext>
            </a:extLst>
          </p:cNvPr>
          <p:cNvSpPr/>
          <p:nvPr/>
        </p:nvSpPr>
        <p:spPr>
          <a:xfrm>
            <a:off x="1861312" y="5218237"/>
            <a:ext cx="194118" cy="837662"/>
          </a:xfrm>
          <a:custGeom>
            <a:avLst/>
            <a:gdLst>
              <a:gd name="connsiteX0" fmla="*/ 101303 w 194118"/>
              <a:gd name="connsiteY0" fmla="*/ 534 h 837662"/>
              <a:gd name="connsiteX1" fmla="*/ 123605 w 194118"/>
              <a:gd name="connsiteY1" fmla="*/ 424280 h 837662"/>
              <a:gd name="connsiteX2" fmla="*/ 190512 w 194118"/>
              <a:gd name="connsiteY2" fmla="*/ 836875 h 837662"/>
              <a:gd name="connsiteX3" fmla="*/ 942 w 194118"/>
              <a:gd name="connsiteY3" fmla="*/ 513490 h 837662"/>
              <a:gd name="connsiteX4" fmla="*/ 101303 w 194118"/>
              <a:gd name="connsiteY4" fmla="*/ 534 h 8376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94118" h="837662">
                <a:moveTo>
                  <a:pt x="101303" y="534"/>
                </a:moveTo>
                <a:cubicBezTo>
                  <a:pt x="121747" y="-14334"/>
                  <a:pt x="108737" y="284890"/>
                  <a:pt x="123605" y="424280"/>
                </a:cubicBezTo>
                <a:cubicBezTo>
                  <a:pt x="138473" y="563670"/>
                  <a:pt x="210956" y="822007"/>
                  <a:pt x="190512" y="836875"/>
                </a:cubicBezTo>
                <a:cubicBezTo>
                  <a:pt x="170068" y="851743"/>
                  <a:pt x="12093" y="652880"/>
                  <a:pt x="942" y="513490"/>
                </a:cubicBezTo>
                <a:cubicBezTo>
                  <a:pt x="-10209" y="374100"/>
                  <a:pt x="80859" y="15402"/>
                  <a:pt x="101303" y="53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38" name="フリーフォーム 2237">
            <a:extLst>
              <a:ext uri="{FF2B5EF4-FFF2-40B4-BE49-F238E27FC236}">
                <a16:creationId xmlns:a16="http://schemas.microsoft.com/office/drawing/2014/main" id="{CAB9738B-4A2E-C373-E687-642E2E93C3D5}"/>
              </a:ext>
            </a:extLst>
          </p:cNvPr>
          <p:cNvSpPr/>
          <p:nvPr/>
        </p:nvSpPr>
        <p:spPr>
          <a:xfrm>
            <a:off x="3881648" y="8252828"/>
            <a:ext cx="991067" cy="718317"/>
          </a:xfrm>
          <a:custGeom>
            <a:avLst/>
            <a:gdLst>
              <a:gd name="connsiteX0" fmla="*/ 980284 w 991067"/>
              <a:gd name="connsiteY0" fmla="*/ 10226 h 718317"/>
              <a:gd name="connsiteX1" fmla="*/ 10128 w 991067"/>
              <a:gd name="connsiteY1" fmla="*/ 712752 h 718317"/>
              <a:gd name="connsiteX2" fmla="*/ 500781 w 991067"/>
              <a:gd name="connsiteY2" fmla="*/ 322460 h 718317"/>
              <a:gd name="connsiteX3" fmla="*/ 980284 w 991067"/>
              <a:gd name="connsiteY3" fmla="*/ 10226 h 7183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91067" h="718317">
                <a:moveTo>
                  <a:pt x="980284" y="10226"/>
                </a:moveTo>
                <a:cubicBezTo>
                  <a:pt x="898509" y="75275"/>
                  <a:pt x="90045" y="660713"/>
                  <a:pt x="10128" y="712752"/>
                </a:cubicBezTo>
                <a:cubicBezTo>
                  <a:pt x="-69789" y="764791"/>
                  <a:pt x="344664" y="437689"/>
                  <a:pt x="500781" y="322460"/>
                </a:cubicBezTo>
                <a:cubicBezTo>
                  <a:pt x="656898" y="207231"/>
                  <a:pt x="1062059" y="-54823"/>
                  <a:pt x="980284" y="1022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39" name="フリーフォーム 2238">
            <a:extLst>
              <a:ext uri="{FF2B5EF4-FFF2-40B4-BE49-F238E27FC236}">
                <a16:creationId xmlns:a16="http://schemas.microsoft.com/office/drawing/2014/main" id="{98800BE4-FC17-87BD-C17A-9F5A5D41FF63}"/>
              </a:ext>
            </a:extLst>
          </p:cNvPr>
          <p:cNvSpPr/>
          <p:nvPr/>
        </p:nvSpPr>
        <p:spPr>
          <a:xfrm>
            <a:off x="2865400" y="5006564"/>
            <a:ext cx="82273" cy="1060650"/>
          </a:xfrm>
          <a:custGeom>
            <a:avLst/>
            <a:gdLst>
              <a:gd name="connsiteX0" fmla="*/ 463 w 82273"/>
              <a:gd name="connsiteY0" fmla="*/ 334 h 1060650"/>
              <a:gd name="connsiteX1" fmla="*/ 78522 w 82273"/>
              <a:gd name="connsiteY1" fmla="*/ 647104 h 1060650"/>
              <a:gd name="connsiteX2" fmla="*/ 67371 w 82273"/>
              <a:gd name="connsiteY2" fmla="*/ 1059699 h 1060650"/>
              <a:gd name="connsiteX3" fmla="*/ 45068 w 82273"/>
              <a:gd name="connsiteY3" fmla="*/ 736314 h 1060650"/>
              <a:gd name="connsiteX4" fmla="*/ 463 w 82273"/>
              <a:gd name="connsiteY4" fmla="*/ 334 h 1060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2273" h="1060650">
                <a:moveTo>
                  <a:pt x="463" y="334"/>
                </a:moveTo>
                <a:cubicBezTo>
                  <a:pt x="6039" y="-14534"/>
                  <a:pt x="67371" y="470543"/>
                  <a:pt x="78522" y="647104"/>
                </a:cubicBezTo>
                <a:cubicBezTo>
                  <a:pt x="89673" y="823665"/>
                  <a:pt x="72947" y="1044831"/>
                  <a:pt x="67371" y="1059699"/>
                </a:cubicBezTo>
                <a:cubicBezTo>
                  <a:pt x="61795" y="1074567"/>
                  <a:pt x="48785" y="912875"/>
                  <a:pt x="45068" y="736314"/>
                </a:cubicBezTo>
                <a:cubicBezTo>
                  <a:pt x="41351" y="559753"/>
                  <a:pt x="-5113" y="15202"/>
                  <a:pt x="463" y="33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40" name="フリーフォーム 2239">
            <a:extLst>
              <a:ext uri="{FF2B5EF4-FFF2-40B4-BE49-F238E27FC236}">
                <a16:creationId xmlns:a16="http://schemas.microsoft.com/office/drawing/2014/main" id="{8FBEC4AD-0D7A-6EC9-3012-0208B3AB228B}"/>
              </a:ext>
            </a:extLst>
          </p:cNvPr>
          <p:cNvSpPr/>
          <p:nvPr/>
        </p:nvSpPr>
        <p:spPr>
          <a:xfrm>
            <a:off x="5196265" y="5563401"/>
            <a:ext cx="67111" cy="461244"/>
          </a:xfrm>
          <a:custGeom>
            <a:avLst/>
            <a:gdLst>
              <a:gd name="connsiteX0" fmla="*/ 203 w 67111"/>
              <a:gd name="connsiteY0" fmla="*/ 1058 h 461244"/>
              <a:gd name="connsiteX1" fmla="*/ 44808 w 67111"/>
              <a:gd name="connsiteY1" fmla="*/ 246384 h 461244"/>
              <a:gd name="connsiteX2" fmla="*/ 203 w 67111"/>
              <a:gd name="connsiteY2" fmla="*/ 458258 h 461244"/>
              <a:gd name="connsiteX3" fmla="*/ 67111 w 67111"/>
              <a:gd name="connsiteY3" fmla="*/ 346745 h 461244"/>
              <a:gd name="connsiteX4" fmla="*/ 203 w 67111"/>
              <a:gd name="connsiteY4" fmla="*/ 1058 h 4612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7111" h="461244">
                <a:moveTo>
                  <a:pt x="203" y="1058"/>
                </a:moveTo>
                <a:cubicBezTo>
                  <a:pt x="-3514" y="-15669"/>
                  <a:pt x="44808" y="170184"/>
                  <a:pt x="44808" y="246384"/>
                </a:cubicBezTo>
                <a:cubicBezTo>
                  <a:pt x="44808" y="322584"/>
                  <a:pt x="-3514" y="441531"/>
                  <a:pt x="203" y="458258"/>
                </a:cubicBezTo>
                <a:cubicBezTo>
                  <a:pt x="3920" y="474985"/>
                  <a:pt x="67111" y="419228"/>
                  <a:pt x="67111" y="346745"/>
                </a:cubicBezTo>
                <a:cubicBezTo>
                  <a:pt x="67111" y="274262"/>
                  <a:pt x="3920" y="17785"/>
                  <a:pt x="203" y="105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41" name="フリーフォーム 2240">
            <a:extLst>
              <a:ext uri="{FF2B5EF4-FFF2-40B4-BE49-F238E27FC236}">
                <a16:creationId xmlns:a16="http://schemas.microsoft.com/office/drawing/2014/main" id="{E19042DA-D16F-4CDB-4A87-5F281D294AE8}"/>
              </a:ext>
            </a:extLst>
          </p:cNvPr>
          <p:cNvSpPr/>
          <p:nvPr/>
        </p:nvSpPr>
        <p:spPr>
          <a:xfrm>
            <a:off x="3534901" y="6266295"/>
            <a:ext cx="434944" cy="146720"/>
          </a:xfrm>
          <a:custGeom>
            <a:avLst/>
            <a:gdLst>
              <a:gd name="connsiteX0" fmla="*/ 434933 w 434944"/>
              <a:gd name="connsiteY0" fmla="*/ 690 h 146720"/>
              <a:gd name="connsiteX1" fmla="*/ 145001 w 434944"/>
              <a:gd name="connsiteY1" fmla="*/ 145656 h 146720"/>
              <a:gd name="connsiteX2" fmla="*/ 36 w 434944"/>
              <a:gd name="connsiteY2" fmla="*/ 67598 h 146720"/>
              <a:gd name="connsiteX3" fmla="*/ 133850 w 434944"/>
              <a:gd name="connsiteY3" fmla="*/ 89900 h 146720"/>
              <a:gd name="connsiteX4" fmla="*/ 434933 w 434944"/>
              <a:gd name="connsiteY4" fmla="*/ 690 h 1467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34944" h="146720">
                <a:moveTo>
                  <a:pt x="434933" y="690"/>
                </a:moveTo>
                <a:cubicBezTo>
                  <a:pt x="436791" y="9983"/>
                  <a:pt x="217484" y="134505"/>
                  <a:pt x="145001" y="145656"/>
                </a:cubicBezTo>
                <a:cubicBezTo>
                  <a:pt x="72518" y="156807"/>
                  <a:pt x="1894" y="76891"/>
                  <a:pt x="36" y="67598"/>
                </a:cubicBezTo>
                <a:cubicBezTo>
                  <a:pt x="-1822" y="58305"/>
                  <a:pt x="66943" y="101051"/>
                  <a:pt x="133850" y="89900"/>
                </a:cubicBezTo>
                <a:cubicBezTo>
                  <a:pt x="200757" y="78749"/>
                  <a:pt x="433075" y="-8603"/>
                  <a:pt x="434933" y="69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42" name="フリーフォーム 2241">
            <a:extLst>
              <a:ext uri="{FF2B5EF4-FFF2-40B4-BE49-F238E27FC236}">
                <a16:creationId xmlns:a16="http://schemas.microsoft.com/office/drawing/2014/main" id="{E8248CE8-B35D-3814-2351-E6DCA777216E}"/>
              </a:ext>
            </a:extLst>
          </p:cNvPr>
          <p:cNvSpPr/>
          <p:nvPr/>
        </p:nvSpPr>
        <p:spPr>
          <a:xfrm>
            <a:off x="2940989" y="4904428"/>
            <a:ext cx="698058" cy="1284825"/>
          </a:xfrm>
          <a:custGeom>
            <a:avLst/>
            <a:gdLst>
              <a:gd name="connsiteX0" fmla="*/ 2933 w 698058"/>
              <a:gd name="connsiteY0" fmla="*/ 2109 h 1284825"/>
              <a:gd name="connsiteX1" fmla="*/ 304016 w 698058"/>
              <a:gd name="connsiteY1" fmla="*/ 604274 h 1284825"/>
              <a:gd name="connsiteX2" fmla="*/ 694309 w 698058"/>
              <a:gd name="connsiteY2" fmla="*/ 1273348 h 1284825"/>
              <a:gd name="connsiteX3" fmla="*/ 482435 w 698058"/>
              <a:gd name="connsiteY3" fmla="*/ 983416 h 1284825"/>
              <a:gd name="connsiteX4" fmla="*/ 170201 w 698058"/>
              <a:gd name="connsiteY4" fmla="*/ 425855 h 1284825"/>
              <a:gd name="connsiteX5" fmla="*/ 2933 w 698058"/>
              <a:gd name="connsiteY5" fmla="*/ 2109 h 1284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98058" h="1284825">
                <a:moveTo>
                  <a:pt x="2933" y="2109"/>
                </a:moveTo>
                <a:cubicBezTo>
                  <a:pt x="25235" y="31845"/>
                  <a:pt x="188787" y="392401"/>
                  <a:pt x="304016" y="604274"/>
                </a:cubicBezTo>
                <a:cubicBezTo>
                  <a:pt x="419245" y="816147"/>
                  <a:pt x="664572" y="1210158"/>
                  <a:pt x="694309" y="1273348"/>
                </a:cubicBezTo>
                <a:cubicBezTo>
                  <a:pt x="724046" y="1336538"/>
                  <a:pt x="569786" y="1124665"/>
                  <a:pt x="482435" y="983416"/>
                </a:cubicBezTo>
                <a:cubicBezTo>
                  <a:pt x="395084" y="842167"/>
                  <a:pt x="250118" y="587548"/>
                  <a:pt x="170201" y="425855"/>
                </a:cubicBezTo>
                <a:cubicBezTo>
                  <a:pt x="90284" y="264162"/>
                  <a:pt x="-19369" y="-27627"/>
                  <a:pt x="2933" y="210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43" name="フリーフォーム 2242">
            <a:extLst>
              <a:ext uri="{FF2B5EF4-FFF2-40B4-BE49-F238E27FC236}">
                <a16:creationId xmlns:a16="http://schemas.microsoft.com/office/drawing/2014/main" id="{72A9BE27-E7ED-9146-2B93-F0419598020C}"/>
              </a:ext>
            </a:extLst>
          </p:cNvPr>
          <p:cNvSpPr/>
          <p:nvPr/>
        </p:nvSpPr>
        <p:spPr>
          <a:xfrm>
            <a:off x="3166498" y="6578643"/>
            <a:ext cx="136920" cy="805019"/>
          </a:xfrm>
          <a:custGeom>
            <a:avLst/>
            <a:gdLst>
              <a:gd name="connsiteX0" fmla="*/ 448 w 136920"/>
              <a:gd name="connsiteY0" fmla="*/ 577 h 805019"/>
              <a:gd name="connsiteX1" fmla="*/ 134263 w 136920"/>
              <a:gd name="connsiteY1" fmla="*/ 468928 h 805019"/>
              <a:gd name="connsiteX2" fmla="*/ 89658 w 136920"/>
              <a:gd name="connsiteY2" fmla="*/ 803464 h 805019"/>
              <a:gd name="connsiteX3" fmla="*/ 89658 w 136920"/>
              <a:gd name="connsiteY3" fmla="*/ 569289 h 805019"/>
              <a:gd name="connsiteX4" fmla="*/ 448 w 136920"/>
              <a:gd name="connsiteY4" fmla="*/ 577 h 8050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6920" h="805019">
                <a:moveTo>
                  <a:pt x="448" y="577"/>
                </a:moveTo>
                <a:cubicBezTo>
                  <a:pt x="7882" y="-16150"/>
                  <a:pt x="119395" y="335114"/>
                  <a:pt x="134263" y="468928"/>
                </a:cubicBezTo>
                <a:cubicBezTo>
                  <a:pt x="149131" y="602742"/>
                  <a:pt x="97092" y="786737"/>
                  <a:pt x="89658" y="803464"/>
                </a:cubicBezTo>
                <a:cubicBezTo>
                  <a:pt x="82224" y="820191"/>
                  <a:pt x="98951" y="699386"/>
                  <a:pt x="89658" y="569289"/>
                </a:cubicBezTo>
                <a:cubicBezTo>
                  <a:pt x="80365" y="439192"/>
                  <a:pt x="-6986" y="17304"/>
                  <a:pt x="448" y="57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44" name="フリーフォーム 2243">
            <a:extLst>
              <a:ext uri="{FF2B5EF4-FFF2-40B4-BE49-F238E27FC236}">
                <a16:creationId xmlns:a16="http://schemas.microsoft.com/office/drawing/2014/main" id="{B04E0FAA-E71B-C8A6-E88B-0F69EDF5619A}"/>
              </a:ext>
            </a:extLst>
          </p:cNvPr>
          <p:cNvSpPr/>
          <p:nvPr/>
        </p:nvSpPr>
        <p:spPr>
          <a:xfrm>
            <a:off x="3268249" y="7083387"/>
            <a:ext cx="1299609" cy="820465"/>
          </a:xfrm>
          <a:custGeom>
            <a:avLst/>
            <a:gdLst>
              <a:gd name="connsiteX0" fmla="*/ 10210 w 1299609"/>
              <a:gd name="connsiteY0" fmla="*/ 811676 h 820465"/>
              <a:gd name="connsiteX1" fmla="*/ 1281449 w 1299609"/>
              <a:gd name="connsiteY1" fmla="*/ 8789 h 820465"/>
              <a:gd name="connsiteX2" fmla="*/ 712736 w 1299609"/>
              <a:gd name="connsiteY2" fmla="*/ 410233 h 820465"/>
              <a:gd name="connsiteX3" fmla="*/ 10210 w 1299609"/>
              <a:gd name="connsiteY3" fmla="*/ 811676 h 820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99609" h="820465">
                <a:moveTo>
                  <a:pt x="10210" y="811676"/>
                </a:moveTo>
                <a:cubicBezTo>
                  <a:pt x="104996" y="744769"/>
                  <a:pt x="1164361" y="75696"/>
                  <a:pt x="1281449" y="8789"/>
                </a:cubicBezTo>
                <a:cubicBezTo>
                  <a:pt x="1398537" y="-58118"/>
                  <a:pt x="919034" y="274560"/>
                  <a:pt x="712736" y="410233"/>
                </a:cubicBezTo>
                <a:cubicBezTo>
                  <a:pt x="506438" y="545906"/>
                  <a:pt x="-84576" y="878583"/>
                  <a:pt x="10210" y="81167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45" name="フリーフォーム 2244">
            <a:extLst>
              <a:ext uri="{FF2B5EF4-FFF2-40B4-BE49-F238E27FC236}">
                <a16:creationId xmlns:a16="http://schemas.microsoft.com/office/drawing/2014/main" id="{91C68050-5863-A3D2-2EA9-64075CF7A1E1}"/>
              </a:ext>
            </a:extLst>
          </p:cNvPr>
          <p:cNvSpPr/>
          <p:nvPr/>
        </p:nvSpPr>
        <p:spPr>
          <a:xfrm>
            <a:off x="3597870" y="5696741"/>
            <a:ext cx="1329324" cy="427608"/>
          </a:xfrm>
          <a:custGeom>
            <a:avLst/>
            <a:gdLst>
              <a:gd name="connsiteX0" fmla="*/ 3974 w 1329324"/>
              <a:gd name="connsiteY0" fmla="*/ 79591 h 427608"/>
              <a:gd name="connsiteX1" fmla="*/ 305057 w 1329324"/>
              <a:gd name="connsiteY1" fmla="*/ 291464 h 427608"/>
              <a:gd name="connsiteX2" fmla="*/ 773408 w 1329324"/>
              <a:gd name="connsiteY2" fmla="*/ 358371 h 427608"/>
              <a:gd name="connsiteX3" fmla="*/ 996432 w 1329324"/>
              <a:gd name="connsiteY3" fmla="*/ 235708 h 427608"/>
              <a:gd name="connsiteX4" fmla="*/ 1319818 w 1329324"/>
              <a:gd name="connsiteY4" fmla="*/ 1532 h 427608"/>
              <a:gd name="connsiteX5" fmla="*/ 1219457 w 1329324"/>
              <a:gd name="connsiteY5" fmla="*/ 146498 h 427608"/>
              <a:gd name="connsiteX6" fmla="*/ 974130 w 1329324"/>
              <a:gd name="connsiteY6" fmla="*/ 380674 h 427608"/>
              <a:gd name="connsiteX7" fmla="*/ 516930 w 1329324"/>
              <a:gd name="connsiteY7" fmla="*/ 402976 h 427608"/>
              <a:gd name="connsiteX8" fmla="*/ 3974 w 1329324"/>
              <a:gd name="connsiteY8" fmla="*/ 79591 h 4276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329324" h="427608">
                <a:moveTo>
                  <a:pt x="3974" y="79591"/>
                </a:moveTo>
                <a:cubicBezTo>
                  <a:pt x="-31338" y="61006"/>
                  <a:pt x="176818" y="245001"/>
                  <a:pt x="305057" y="291464"/>
                </a:cubicBezTo>
                <a:cubicBezTo>
                  <a:pt x="433296" y="337927"/>
                  <a:pt x="658179" y="367664"/>
                  <a:pt x="773408" y="358371"/>
                </a:cubicBezTo>
                <a:cubicBezTo>
                  <a:pt x="888637" y="349078"/>
                  <a:pt x="905364" y="295181"/>
                  <a:pt x="996432" y="235708"/>
                </a:cubicBezTo>
                <a:cubicBezTo>
                  <a:pt x="1087500" y="176235"/>
                  <a:pt x="1282647" y="16400"/>
                  <a:pt x="1319818" y="1532"/>
                </a:cubicBezTo>
                <a:cubicBezTo>
                  <a:pt x="1356989" y="-13336"/>
                  <a:pt x="1277072" y="83308"/>
                  <a:pt x="1219457" y="146498"/>
                </a:cubicBezTo>
                <a:cubicBezTo>
                  <a:pt x="1161842" y="209688"/>
                  <a:pt x="1091218" y="337928"/>
                  <a:pt x="974130" y="380674"/>
                </a:cubicBezTo>
                <a:cubicBezTo>
                  <a:pt x="857042" y="423420"/>
                  <a:pt x="684198" y="449439"/>
                  <a:pt x="516930" y="402976"/>
                </a:cubicBezTo>
                <a:cubicBezTo>
                  <a:pt x="349662" y="356513"/>
                  <a:pt x="39286" y="98176"/>
                  <a:pt x="3974" y="7959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46" name="フリーフォーム 2245">
            <a:extLst>
              <a:ext uri="{FF2B5EF4-FFF2-40B4-BE49-F238E27FC236}">
                <a16:creationId xmlns:a16="http://schemas.microsoft.com/office/drawing/2014/main" id="{BD55861A-9FD1-D017-CC94-AE3EB9180318}"/>
              </a:ext>
            </a:extLst>
          </p:cNvPr>
          <p:cNvSpPr/>
          <p:nvPr/>
        </p:nvSpPr>
        <p:spPr>
          <a:xfrm>
            <a:off x="5207333" y="6054786"/>
            <a:ext cx="67422" cy="513802"/>
          </a:xfrm>
          <a:custGeom>
            <a:avLst/>
            <a:gdLst>
              <a:gd name="connsiteX0" fmla="*/ 67194 w 67422"/>
              <a:gd name="connsiteY0" fmla="*/ 326 h 513802"/>
              <a:gd name="connsiteX1" fmla="*/ 22589 w 67422"/>
              <a:gd name="connsiteY1" fmla="*/ 267955 h 513802"/>
              <a:gd name="connsiteX2" fmla="*/ 33740 w 67422"/>
              <a:gd name="connsiteY2" fmla="*/ 513282 h 513802"/>
              <a:gd name="connsiteX3" fmla="*/ 287 w 67422"/>
              <a:gd name="connsiteY3" fmla="*/ 323712 h 513802"/>
              <a:gd name="connsiteX4" fmla="*/ 67194 w 67422"/>
              <a:gd name="connsiteY4" fmla="*/ 326 h 5138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7422" h="513802">
                <a:moveTo>
                  <a:pt x="67194" y="326"/>
                </a:moveTo>
                <a:cubicBezTo>
                  <a:pt x="70911" y="-8967"/>
                  <a:pt x="28165" y="182463"/>
                  <a:pt x="22589" y="267955"/>
                </a:cubicBezTo>
                <a:cubicBezTo>
                  <a:pt x="17013" y="353447"/>
                  <a:pt x="37457" y="503989"/>
                  <a:pt x="33740" y="513282"/>
                </a:cubicBezTo>
                <a:cubicBezTo>
                  <a:pt x="30023" y="522575"/>
                  <a:pt x="-3430" y="405487"/>
                  <a:pt x="287" y="323712"/>
                </a:cubicBezTo>
                <a:cubicBezTo>
                  <a:pt x="4004" y="241937"/>
                  <a:pt x="63477" y="9619"/>
                  <a:pt x="67194" y="32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47" name="フリーフォーム 2246">
            <a:extLst>
              <a:ext uri="{FF2B5EF4-FFF2-40B4-BE49-F238E27FC236}">
                <a16:creationId xmlns:a16="http://schemas.microsoft.com/office/drawing/2014/main" id="{FC97D979-7515-3417-4F71-8A6926EC4382}"/>
              </a:ext>
            </a:extLst>
          </p:cNvPr>
          <p:cNvSpPr/>
          <p:nvPr/>
        </p:nvSpPr>
        <p:spPr>
          <a:xfrm>
            <a:off x="2403760" y="6299975"/>
            <a:ext cx="38487" cy="1707365"/>
          </a:xfrm>
          <a:custGeom>
            <a:avLst/>
            <a:gdLst>
              <a:gd name="connsiteX0" fmla="*/ 4903 w 38487"/>
              <a:gd name="connsiteY0" fmla="*/ 464 h 1707365"/>
              <a:gd name="connsiteX1" fmla="*/ 38357 w 38487"/>
              <a:gd name="connsiteY1" fmla="*/ 1048679 h 1707365"/>
              <a:gd name="connsiteX2" fmla="*/ 16055 w 38487"/>
              <a:gd name="connsiteY2" fmla="*/ 1706601 h 1707365"/>
              <a:gd name="connsiteX3" fmla="*/ 4903 w 38487"/>
              <a:gd name="connsiteY3" fmla="*/ 926015 h 1707365"/>
              <a:gd name="connsiteX4" fmla="*/ 4903 w 38487"/>
              <a:gd name="connsiteY4" fmla="*/ 464 h 17073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8487" h="1707365">
                <a:moveTo>
                  <a:pt x="4903" y="464"/>
                </a:moveTo>
                <a:cubicBezTo>
                  <a:pt x="10479" y="20908"/>
                  <a:pt x="36498" y="764323"/>
                  <a:pt x="38357" y="1048679"/>
                </a:cubicBezTo>
                <a:cubicBezTo>
                  <a:pt x="40216" y="1333035"/>
                  <a:pt x="21631" y="1727045"/>
                  <a:pt x="16055" y="1706601"/>
                </a:cubicBezTo>
                <a:cubicBezTo>
                  <a:pt x="10479" y="1686157"/>
                  <a:pt x="12337" y="1212230"/>
                  <a:pt x="4903" y="926015"/>
                </a:cubicBezTo>
                <a:cubicBezTo>
                  <a:pt x="-2531" y="639800"/>
                  <a:pt x="-673" y="-19980"/>
                  <a:pt x="4903" y="46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48" name="フリーフォーム 2247">
            <a:extLst>
              <a:ext uri="{FF2B5EF4-FFF2-40B4-BE49-F238E27FC236}">
                <a16:creationId xmlns:a16="http://schemas.microsoft.com/office/drawing/2014/main" id="{E992EC81-4A77-6128-CF82-3B43276DB6F5}"/>
              </a:ext>
            </a:extLst>
          </p:cNvPr>
          <p:cNvSpPr/>
          <p:nvPr/>
        </p:nvSpPr>
        <p:spPr>
          <a:xfrm>
            <a:off x="5367642" y="9757221"/>
            <a:ext cx="1536995" cy="753205"/>
          </a:xfrm>
          <a:custGeom>
            <a:avLst/>
            <a:gdLst>
              <a:gd name="connsiteX0" fmla="*/ 18397 w 1536995"/>
              <a:gd name="connsiteY0" fmla="*/ 747228 h 753205"/>
              <a:gd name="connsiteX1" fmla="*/ 1501509 w 1536995"/>
              <a:gd name="connsiteY1" fmla="*/ 22399 h 753205"/>
              <a:gd name="connsiteX2" fmla="*/ 999704 w 1536995"/>
              <a:gd name="connsiteY2" fmla="*/ 223120 h 753205"/>
              <a:gd name="connsiteX3" fmla="*/ 163363 w 1536995"/>
              <a:gd name="connsiteY3" fmla="*/ 613413 h 753205"/>
              <a:gd name="connsiteX4" fmla="*/ 642865 w 1536995"/>
              <a:gd name="connsiteY4" fmla="*/ 379238 h 753205"/>
              <a:gd name="connsiteX5" fmla="*/ 18397 w 1536995"/>
              <a:gd name="connsiteY5" fmla="*/ 747228 h 7532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36995" h="753205">
                <a:moveTo>
                  <a:pt x="18397" y="747228"/>
                </a:moveTo>
                <a:cubicBezTo>
                  <a:pt x="161504" y="687755"/>
                  <a:pt x="1337958" y="109750"/>
                  <a:pt x="1501509" y="22399"/>
                </a:cubicBezTo>
                <a:cubicBezTo>
                  <a:pt x="1665060" y="-64952"/>
                  <a:pt x="1222728" y="124618"/>
                  <a:pt x="999704" y="223120"/>
                </a:cubicBezTo>
                <a:cubicBezTo>
                  <a:pt x="776680" y="321622"/>
                  <a:pt x="222836" y="587393"/>
                  <a:pt x="163363" y="613413"/>
                </a:cubicBezTo>
                <a:cubicBezTo>
                  <a:pt x="103890" y="639433"/>
                  <a:pt x="672602" y="355077"/>
                  <a:pt x="642865" y="379238"/>
                </a:cubicBezTo>
                <a:cubicBezTo>
                  <a:pt x="613128" y="403399"/>
                  <a:pt x="-124710" y="806701"/>
                  <a:pt x="18397" y="74722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49" name="フリーフォーム 2248">
            <a:extLst>
              <a:ext uri="{FF2B5EF4-FFF2-40B4-BE49-F238E27FC236}">
                <a16:creationId xmlns:a16="http://schemas.microsoft.com/office/drawing/2014/main" id="{172A4525-CE2A-3393-D136-8B62F2DA35F7}"/>
              </a:ext>
            </a:extLst>
          </p:cNvPr>
          <p:cNvSpPr/>
          <p:nvPr/>
        </p:nvSpPr>
        <p:spPr>
          <a:xfrm>
            <a:off x="3369530" y="8190258"/>
            <a:ext cx="2677537" cy="1679200"/>
          </a:xfrm>
          <a:custGeom>
            <a:avLst/>
            <a:gdLst>
              <a:gd name="connsiteX0" fmla="*/ 9290 w 2677537"/>
              <a:gd name="connsiteY0" fmla="*/ 875683 h 1679200"/>
              <a:gd name="connsiteX1" fmla="*/ 1102109 w 2677537"/>
              <a:gd name="connsiteY1" fmla="*/ 886835 h 1679200"/>
              <a:gd name="connsiteX2" fmla="*/ 2005358 w 2677537"/>
              <a:gd name="connsiteY2" fmla="*/ 240064 h 1679200"/>
              <a:gd name="connsiteX3" fmla="*/ 1838090 w 2677537"/>
              <a:gd name="connsiteY3" fmla="*/ 429635 h 1679200"/>
              <a:gd name="connsiteX4" fmla="*/ 2116870 w 2677537"/>
              <a:gd name="connsiteY4" fmla="*/ 5888 h 1679200"/>
              <a:gd name="connsiteX5" fmla="*/ 2540616 w 2677537"/>
              <a:gd name="connsiteY5" fmla="*/ 195459 h 1679200"/>
              <a:gd name="connsiteX6" fmla="*/ 2629826 w 2677537"/>
              <a:gd name="connsiteY6" fmla="*/ 385030 h 1679200"/>
              <a:gd name="connsiteX7" fmla="*/ 1849241 w 2677537"/>
              <a:gd name="connsiteY7" fmla="*/ 1165615 h 1679200"/>
              <a:gd name="connsiteX8" fmla="*/ 1994207 w 2677537"/>
              <a:gd name="connsiteY8" fmla="*/ 953742 h 1679200"/>
              <a:gd name="connsiteX9" fmla="*/ 1403192 w 2677537"/>
              <a:gd name="connsiteY9" fmla="*/ 1667420 h 1679200"/>
              <a:gd name="connsiteX10" fmla="*/ 1180168 w 2677537"/>
              <a:gd name="connsiteY10" fmla="*/ 1410942 h 1679200"/>
              <a:gd name="connsiteX11" fmla="*/ 1258226 w 2677537"/>
              <a:gd name="connsiteY11" fmla="*/ 1578210 h 1679200"/>
              <a:gd name="connsiteX12" fmla="*/ 890236 w 2677537"/>
              <a:gd name="connsiteY12" fmla="*/ 1009498 h 1679200"/>
              <a:gd name="connsiteX13" fmla="*/ 221163 w 2677537"/>
              <a:gd name="connsiteY13" fmla="*/ 1054103 h 1679200"/>
              <a:gd name="connsiteX14" fmla="*/ 555699 w 2677537"/>
              <a:gd name="connsiteY14" fmla="*/ 1031801 h 1679200"/>
              <a:gd name="connsiteX15" fmla="*/ 9290 w 2677537"/>
              <a:gd name="connsiteY15" fmla="*/ 875683 h 1679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2677537" h="1679200">
                <a:moveTo>
                  <a:pt x="9290" y="875683"/>
                </a:moveTo>
                <a:cubicBezTo>
                  <a:pt x="100358" y="851522"/>
                  <a:pt x="769431" y="992771"/>
                  <a:pt x="1102109" y="886835"/>
                </a:cubicBezTo>
                <a:cubicBezTo>
                  <a:pt x="1434787" y="780899"/>
                  <a:pt x="1882695" y="316264"/>
                  <a:pt x="2005358" y="240064"/>
                </a:cubicBezTo>
                <a:cubicBezTo>
                  <a:pt x="2128021" y="163864"/>
                  <a:pt x="1819505" y="468664"/>
                  <a:pt x="1838090" y="429635"/>
                </a:cubicBezTo>
                <a:cubicBezTo>
                  <a:pt x="1856675" y="390606"/>
                  <a:pt x="1999782" y="44917"/>
                  <a:pt x="2116870" y="5888"/>
                </a:cubicBezTo>
                <a:cubicBezTo>
                  <a:pt x="2233958" y="-33141"/>
                  <a:pt x="2455123" y="132269"/>
                  <a:pt x="2540616" y="195459"/>
                </a:cubicBezTo>
                <a:cubicBezTo>
                  <a:pt x="2626109" y="258649"/>
                  <a:pt x="2745055" y="223337"/>
                  <a:pt x="2629826" y="385030"/>
                </a:cubicBezTo>
                <a:cubicBezTo>
                  <a:pt x="2514597" y="546723"/>
                  <a:pt x="1955178" y="1070830"/>
                  <a:pt x="1849241" y="1165615"/>
                </a:cubicBezTo>
                <a:cubicBezTo>
                  <a:pt x="1743305" y="1260400"/>
                  <a:pt x="2068548" y="870108"/>
                  <a:pt x="1994207" y="953742"/>
                </a:cubicBezTo>
                <a:cubicBezTo>
                  <a:pt x="1919866" y="1037376"/>
                  <a:pt x="1538865" y="1591220"/>
                  <a:pt x="1403192" y="1667420"/>
                </a:cubicBezTo>
                <a:cubicBezTo>
                  <a:pt x="1267519" y="1743620"/>
                  <a:pt x="1204329" y="1425810"/>
                  <a:pt x="1180168" y="1410942"/>
                </a:cubicBezTo>
                <a:cubicBezTo>
                  <a:pt x="1156007" y="1396074"/>
                  <a:pt x="1306548" y="1645117"/>
                  <a:pt x="1258226" y="1578210"/>
                </a:cubicBezTo>
                <a:cubicBezTo>
                  <a:pt x="1209904" y="1511303"/>
                  <a:pt x="1063080" y="1096849"/>
                  <a:pt x="890236" y="1009498"/>
                </a:cubicBezTo>
                <a:cubicBezTo>
                  <a:pt x="717392" y="922147"/>
                  <a:pt x="221163" y="1054103"/>
                  <a:pt x="221163" y="1054103"/>
                </a:cubicBezTo>
                <a:cubicBezTo>
                  <a:pt x="165407" y="1057820"/>
                  <a:pt x="585436" y="1065255"/>
                  <a:pt x="555699" y="1031801"/>
                </a:cubicBezTo>
                <a:cubicBezTo>
                  <a:pt x="525962" y="998347"/>
                  <a:pt x="-81778" y="899844"/>
                  <a:pt x="9290" y="875683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08" name="フリーフォーム 2207">
            <a:extLst>
              <a:ext uri="{FF2B5EF4-FFF2-40B4-BE49-F238E27FC236}">
                <a16:creationId xmlns:a16="http://schemas.microsoft.com/office/drawing/2014/main" id="{4ECA469D-EA9D-B4BE-ED47-518AFFA98CA1}"/>
              </a:ext>
            </a:extLst>
          </p:cNvPr>
          <p:cNvSpPr/>
          <p:nvPr/>
        </p:nvSpPr>
        <p:spPr>
          <a:xfrm>
            <a:off x="6118574" y="6598864"/>
            <a:ext cx="649671" cy="712032"/>
          </a:xfrm>
          <a:custGeom>
            <a:avLst/>
            <a:gdLst>
              <a:gd name="connsiteX0" fmla="*/ 286 w 649671"/>
              <a:gd name="connsiteY0" fmla="*/ 56 h 712032"/>
              <a:gd name="connsiteX1" fmla="*/ 312706 w 649671"/>
              <a:gd name="connsiteY1" fmla="*/ 304856 h 712032"/>
              <a:gd name="connsiteX2" fmla="*/ 647986 w 649671"/>
              <a:gd name="connsiteY2" fmla="*/ 708716 h 712032"/>
              <a:gd name="connsiteX3" fmla="*/ 434626 w 649671"/>
              <a:gd name="connsiteY3" fmla="*/ 487736 h 712032"/>
              <a:gd name="connsiteX4" fmla="*/ 259366 w 649671"/>
              <a:gd name="connsiteY4" fmla="*/ 327716 h 712032"/>
              <a:gd name="connsiteX5" fmla="*/ 286 w 649671"/>
              <a:gd name="connsiteY5" fmla="*/ 56 h 7120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49671" h="712032">
                <a:moveTo>
                  <a:pt x="286" y="56"/>
                </a:moveTo>
                <a:cubicBezTo>
                  <a:pt x="9176" y="-3754"/>
                  <a:pt x="204756" y="186746"/>
                  <a:pt x="312706" y="304856"/>
                </a:cubicBezTo>
                <a:cubicBezTo>
                  <a:pt x="420656" y="422966"/>
                  <a:pt x="627666" y="678236"/>
                  <a:pt x="647986" y="708716"/>
                </a:cubicBezTo>
                <a:cubicBezTo>
                  <a:pt x="668306" y="739196"/>
                  <a:pt x="499396" y="551236"/>
                  <a:pt x="434626" y="487736"/>
                </a:cubicBezTo>
                <a:cubicBezTo>
                  <a:pt x="369856" y="424236"/>
                  <a:pt x="326676" y="407726"/>
                  <a:pt x="259366" y="327716"/>
                </a:cubicBezTo>
                <a:cubicBezTo>
                  <a:pt x="192056" y="247706"/>
                  <a:pt x="-8604" y="3866"/>
                  <a:pt x="286" y="5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37" name="フリーフォーム 2236">
            <a:extLst>
              <a:ext uri="{FF2B5EF4-FFF2-40B4-BE49-F238E27FC236}">
                <a16:creationId xmlns:a16="http://schemas.microsoft.com/office/drawing/2014/main" id="{18BA7E9B-85B5-A76F-E99F-1F362DD233A2}"/>
              </a:ext>
            </a:extLst>
          </p:cNvPr>
          <p:cNvSpPr/>
          <p:nvPr/>
        </p:nvSpPr>
        <p:spPr>
          <a:xfrm>
            <a:off x="6300743" y="5905149"/>
            <a:ext cx="323046" cy="808803"/>
          </a:xfrm>
          <a:custGeom>
            <a:avLst/>
            <a:gdLst>
              <a:gd name="connsiteX0" fmla="*/ 997 w 323046"/>
              <a:gd name="connsiteY0" fmla="*/ 351 h 808803"/>
              <a:gd name="connsiteX1" fmla="*/ 153397 w 323046"/>
              <a:gd name="connsiteY1" fmla="*/ 457551 h 808803"/>
              <a:gd name="connsiteX2" fmla="*/ 321037 w 323046"/>
              <a:gd name="connsiteY2" fmla="*/ 808071 h 808803"/>
              <a:gd name="connsiteX3" fmla="*/ 229597 w 323046"/>
              <a:gd name="connsiteY3" fmla="*/ 533751 h 808803"/>
              <a:gd name="connsiteX4" fmla="*/ 997 w 323046"/>
              <a:gd name="connsiteY4" fmla="*/ 351 h 8088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23046" h="808803">
                <a:moveTo>
                  <a:pt x="997" y="351"/>
                </a:moveTo>
                <a:cubicBezTo>
                  <a:pt x="-11703" y="-12349"/>
                  <a:pt x="100057" y="322931"/>
                  <a:pt x="153397" y="457551"/>
                </a:cubicBezTo>
                <a:cubicBezTo>
                  <a:pt x="206737" y="592171"/>
                  <a:pt x="308337" y="795371"/>
                  <a:pt x="321037" y="808071"/>
                </a:cubicBezTo>
                <a:cubicBezTo>
                  <a:pt x="333737" y="820771"/>
                  <a:pt x="284207" y="665831"/>
                  <a:pt x="229597" y="533751"/>
                </a:cubicBezTo>
                <a:cubicBezTo>
                  <a:pt x="174987" y="401671"/>
                  <a:pt x="13697" y="13051"/>
                  <a:pt x="997" y="35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50" name="フリーフォーム 2249">
            <a:extLst>
              <a:ext uri="{FF2B5EF4-FFF2-40B4-BE49-F238E27FC236}">
                <a16:creationId xmlns:a16="http://schemas.microsoft.com/office/drawing/2014/main" id="{02AE3A18-5504-6467-895B-6A03583DA55C}"/>
              </a:ext>
            </a:extLst>
          </p:cNvPr>
          <p:cNvSpPr/>
          <p:nvPr/>
        </p:nvSpPr>
        <p:spPr>
          <a:xfrm>
            <a:off x="1308100" y="3679708"/>
            <a:ext cx="422534" cy="168392"/>
          </a:xfrm>
          <a:custGeom>
            <a:avLst/>
            <a:gdLst>
              <a:gd name="connsiteX0" fmla="*/ 0 w 422534"/>
              <a:gd name="connsiteY0" fmla="*/ 168392 h 168392"/>
              <a:gd name="connsiteX1" fmla="*/ 346075 w 422534"/>
              <a:gd name="connsiteY1" fmla="*/ 50917 h 168392"/>
              <a:gd name="connsiteX2" fmla="*/ 263525 w 422534"/>
              <a:gd name="connsiteY2" fmla="*/ 85842 h 168392"/>
              <a:gd name="connsiteX3" fmla="*/ 422275 w 422534"/>
              <a:gd name="connsiteY3" fmla="*/ 117 h 168392"/>
              <a:gd name="connsiteX4" fmla="*/ 219075 w 422534"/>
              <a:gd name="connsiteY4" fmla="*/ 66792 h 168392"/>
              <a:gd name="connsiteX5" fmla="*/ 279400 w 422534"/>
              <a:gd name="connsiteY5" fmla="*/ 47742 h 168392"/>
              <a:gd name="connsiteX6" fmla="*/ 0 w 422534"/>
              <a:gd name="connsiteY6" fmla="*/ 168392 h 1683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22534" h="168392">
                <a:moveTo>
                  <a:pt x="0" y="168392"/>
                </a:moveTo>
                <a:lnTo>
                  <a:pt x="346075" y="50917"/>
                </a:lnTo>
                <a:cubicBezTo>
                  <a:pt x="389996" y="37159"/>
                  <a:pt x="250825" y="94309"/>
                  <a:pt x="263525" y="85842"/>
                </a:cubicBezTo>
                <a:cubicBezTo>
                  <a:pt x="276225" y="77375"/>
                  <a:pt x="429683" y="3292"/>
                  <a:pt x="422275" y="117"/>
                </a:cubicBezTo>
                <a:cubicBezTo>
                  <a:pt x="414867" y="-3058"/>
                  <a:pt x="242888" y="58854"/>
                  <a:pt x="219075" y="66792"/>
                </a:cubicBezTo>
                <a:cubicBezTo>
                  <a:pt x="195263" y="74729"/>
                  <a:pt x="279400" y="47742"/>
                  <a:pt x="279400" y="47742"/>
                </a:cubicBezTo>
                <a:lnTo>
                  <a:pt x="0" y="168392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51" name="フリーフォーム 2250">
            <a:extLst>
              <a:ext uri="{FF2B5EF4-FFF2-40B4-BE49-F238E27FC236}">
                <a16:creationId xmlns:a16="http://schemas.microsoft.com/office/drawing/2014/main" id="{9E4DD4F3-C724-81B9-FC70-7FE2A5A42BFB}"/>
              </a:ext>
            </a:extLst>
          </p:cNvPr>
          <p:cNvSpPr/>
          <p:nvPr/>
        </p:nvSpPr>
        <p:spPr>
          <a:xfrm>
            <a:off x="954401" y="4189042"/>
            <a:ext cx="156859" cy="894399"/>
          </a:xfrm>
          <a:custGeom>
            <a:avLst/>
            <a:gdLst>
              <a:gd name="connsiteX0" fmla="*/ 156849 w 156859"/>
              <a:gd name="connsiteY0" fmla="*/ 1958 h 894399"/>
              <a:gd name="connsiteX1" fmla="*/ 61599 w 156859"/>
              <a:gd name="connsiteY1" fmla="*/ 392483 h 894399"/>
              <a:gd name="connsiteX2" fmla="*/ 93349 w 156859"/>
              <a:gd name="connsiteY2" fmla="*/ 319458 h 894399"/>
              <a:gd name="connsiteX3" fmla="*/ 1274 w 156859"/>
              <a:gd name="connsiteY3" fmla="*/ 894133 h 894399"/>
              <a:gd name="connsiteX4" fmla="*/ 42549 w 156859"/>
              <a:gd name="connsiteY4" fmla="*/ 392483 h 894399"/>
              <a:gd name="connsiteX5" fmla="*/ 83824 w 156859"/>
              <a:gd name="connsiteY5" fmla="*/ 262308 h 894399"/>
              <a:gd name="connsiteX6" fmla="*/ 52074 w 156859"/>
              <a:gd name="connsiteY6" fmla="*/ 363908 h 894399"/>
              <a:gd name="connsiteX7" fmla="*/ 86999 w 156859"/>
              <a:gd name="connsiteY7" fmla="*/ 157533 h 894399"/>
              <a:gd name="connsiteX8" fmla="*/ 67949 w 156859"/>
              <a:gd name="connsiteY8" fmla="*/ 236908 h 894399"/>
              <a:gd name="connsiteX9" fmla="*/ 156849 w 156859"/>
              <a:gd name="connsiteY9" fmla="*/ 1958 h 8943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56859" h="894399">
                <a:moveTo>
                  <a:pt x="156849" y="1958"/>
                </a:moveTo>
                <a:cubicBezTo>
                  <a:pt x="155791" y="27887"/>
                  <a:pt x="72182" y="339566"/>
                  <a:pt x="61599" y="392483"/>
                </a:cubicBezTo>
                <a:cubicBezTo>
                  <a:pt x="51016" y="445400"/>
                  <a:pt x="103403" y="235850"/>
                  <a:pt x="93349" y="319458"/>
                </a:cubicBezTo>
                <a:cubicBezTo>
                  <a:pt x="83295" y="403066"/>
                  <a:pt x="9741" y="881962"/>
                  <a:pt x="1274" y="894133"/>
                </a:cubicBezTo>
                <a:cubicBezTo>
                  <a:pt x="-7193" y="906304"/>
                  <a:pt x="28791" y="497787"/>
                  <a:pt x="42549" y="392483"/>
                </a:cubicBezTo>
                <a:cubicBezTo>
                  <a:pt x="56307" y="287179"/>
                  <a:pt x="82237" y="267070"/>
                  <a:pt x="83824" y="262308"/>
                </a:cubicBezTo>
                <a:cubicBezTo>
                  <a:pt x="85411" y="257546"/>
                  <a:pt x="51545" y="381370"/>
                  <a:pt x="52074" y="363908"/>
                </a:cubicBezTo>
                <a:cubicBezTo>
                  <a:pt x="52603" y="346446"/>
                  <a:pt x="84353" y="178700"/>
                  <a:pt x="86999" y="157533"/>
                </a:cubicBezTo>
                <a:cubicBezTo>
                  <a:pt x="89645" y="136366"/>
                  <a:pt x="56836" y="258075"/>
                  <a:pt x="67949" y="236908"/>
                </a:cubicBezTo>
                <a:cubicBezTo>
                  <a:pt x="79061" y="215741"/>
                  <a:pt x="157907" y="-23971"/>
                  <a:pt x="156849" y="195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52" name="フリーフォーム 2251">
            <a:extLst>
              <a:ext uri="{FF2B5EF4-FFF2-40B4-BE49-F238E27FC236}">
                <a16:creationId xmlns:a16="http://schemas.microsoft.com/office/drawing/2014/main" id="{0F3D6C04-4AEC-FC3A-F0CD-5EBACAC3E351}"/>
              </a:ext>
            </a:extLst>
          </p:cNvPr>
          <p:cNvSpPr/>
          <p:nvPr/>
        </p:nvSpPr>
        <p:spPr>
          <a:xfrm>
            <a:off x="853034" y="5025267"/>
            <a:ext cx="115729" cy="962192"/>
          </a:xfrm>
          <a:custGeom>
            <a:avLst/>
            <a:gdLst>
              <a:gd name="connsiteX0" fmla="*/ 115341 w 115729"/>
              <a:gd name="connsiteY0" fmla="*/ 3933 h 962192"/>
              <a:gd name="connsiteX1" fmla="*/ 51841 w 115729"/>
              <a:gd name="connsiteY1" fmla="*/ 483358 h 962192"/>
              <a:gd name="connsiteX2" fmla="*/ 4216 w 115729"/>
              <a:gd name="connsiteY2" fmla="*/ 934208 h 962192"/>
              <a:gd name="connsiteX3" fmla="*/ 7391 w 115729"/>
              <a:gd name="connsiteY3" fmla="*/ 851658 h 962192"/>
              <a:gd name="connsiteX4" fmla="*/ 48666 w 115729"/>
              <a:gd name="connsiteY4" fmla="*/ 340483 h 962192"/>
              <a:gd name="connsiteX5" fmla="*/ 35966 w 115729"/>
              <a:gd name="connsiteY5" fmla="*/ 445258 h 962192"/>
              <a:gd name="connsiteX6" fmla="*/ 61366 w 115729"/>
              <a:gd name="connsiteY6" fmla="*/ 124583 h 962192"/>
              <a:gd name="connsiteX7" fmla="*/ 20091 w 115729"/>
              <a:gd name="connsiteY7" fmla="*/ 248408 h 962192"/>
              <a:gd name="connsiteX8" fmla="*/ 115341 w 115729"/>
              <a:gd name="connsiteY8" fmla="*/ 3933 h 9621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5729" h="962192">
                <a:moveTo>
                  <a:pt x="115341" y="3933"/>
                </a:moveTo>
                <a:cubicBezTo>
                  <a:pt x="120633" y="43091"/>
                  <a:pt x="70362" y="328312"/>
                  <a:pt x="51841" y="483358"/>
                </a:cubicBezTo>
                <a:cubicBezTo>
                  <a:pt x="33320" y="638404"/>
                  <a:pt x="11624" y="872825"/>
                  <a:pt x="4216" y="934208"/>
                </a:cubicBezTo>
                <a:cubicBezTo>
                  <a:pt x="-3192" y="995591"/>
                  <a:pt x="-17" y="950612"/>
                  <a:pt x="7391" y="851658"/>
                </a:cubicBezTo>
                <a:cubicBezTo>
                  <a:pt x="14799" y="752704"/>
                  <a:pt x="43903" y="408216"/>
                  <a:pt x="48666" y="340483"/>
                </a:cubicBezTo>
                <a:cubicBezTo>
                  <a:pt x="53428" y="272750"/>
                  <a:pt x="33849" y="481241"/>
                  <a:pt x="35966" y="445258"/>
                </a:cubicBezTo>
                <a:cubicBezTo>
                  <a:pt x="38083" y="409275"/>
                  <a:pt x="64012" y="157391"/>
                  <a:pt x="61366" y="124583"/>
                </a:cubicBezTo>
                <a:cubicBezTo>
                  <a:pt x="58720" y="91775"/>
                  <a:pt x="12683" y="266400"/>
                  <a:pt x="20091" y="248408"/>
                </a:cubicBezTo>
                <a:cubicBezTo>
                  <a:pt x="27499" y="230416"/>
                  <a:pt x="110049" y="-35225"/>
                  <a:pt x="115341" y="393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53" name="フリーフォーム 2252">
            <a:extLst>
              <a:ext uri="{FF2B5EF4-FFF2-40B4-BE49-F238E27FC236}">
                <a16:creationId xmlns:a16="http://schemas.microsoft.com/office/drawing/2014/main" id="{341466D8-FBD3-7726-85BB-781A8CEE3750}"/>
              </a:ext>
            </a:extLst>
          </p:cNvPr>
          <p:cNvSpPr/>
          <p:nvPr/>
        </p:nvSpPr>
        <p:spPr>
          <a:xfrm>
            <a:off x="771442" y="5964550"/>
            <a:ext cx="92163" cy="598151"/>
          </a:xfrm>
          <a:custGeom>
            <a:avLst/>
            <a:gdLst>
              <a:gd name="connsiteX0" fmla="*/ 92158 w 92163"/>
              <a:gd name="connsiteY0" fmla="*/ 4450 h 598151"/>
              <a:gd name="connsiteX1" fmla="*/ 41358 w 92163"/>
              <a:gd name="connsiteY1" fmla="*/ 471175 h 598151"/>
              <a:gd name="connsiteX2" fmla="*/ 28658 w 92163"/>
              <a:gd name="connsiteY2" fmla="*/ 591825 h 598151"/>
              <a:gd name="connsiteX3" fmla="*/ 41358 w 92163"/>
              <a:gd name="connsiteY3" fmla="*/ 325125 h 598151"/>
              <a:gd name="connsiteX4" fmla="*/ 83 w 92163"/>
              <a:gd name="connsiteY4" fmla="*/ 553725 h 598151"/>
              <a:gd name="connsiteX5" fmla="*/ 54058 w 92163"/>
              <a:gd name="connsiteY5" fmla="*/ 99700 h 598151"/>
              <a:gd name="connsiteX6" fmla="*/ 38183 w 92163"/>
              <a:gd name="connsiteY6" fmla="*/ 229875 h 598151"/>
              <a:gd name="connsiteX7" fmla="*/ 92158 w 92163"/>
              <a:gd name="connsiteY7" fmla="*/ 4450 h 5981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92163" h="598151">
                <a:moveTo>
                  <a:pt x="92158" y="4450"/>
                </a:moveTo>
                <a:cubicBezTo>
                  <a:pt x="92687" y="44667"/>
                  <a:pt x="51941" y="373279"/>
                  <a:pt x="41358" y="471175"/>
                </a:cubicBezTo>
                <a:cubicBezTo>
                  <a:pt x="30775" y="569071"/>
                  <a:pt x="28658" y="616167"/>
                  <a:pt x="28658" y="591825"/>
                </a:cubicBezTo>
                <a:cubicBezTo>
                  <a:pt x="28658" y="567483"/>
                  <a:pt x="46120" y="331475"/>
                  <a:pt x="41358" y="325125"/>
                </a:cubicBezTo>
                <a:cubicBezTo>
                  <a:pt x="36596" y="318775"/>
                  <a:pt x="-2034" y="591296"/>
                  <a:pt x="83" y="553725"/>
                </a:cubicBezTo>
                <a:cubicBezTo>
                  <a:pt x="2200" y="516154"/>
                  <a:pt x="47708" y="153675"/>
                  <a:pt x="54058" y="99700"/>
                </a:cubicBezTo>
                <a:cubicBezTo>
                  <a:pt x="60408" y="45725"/>
                  <a:pt x="29716" y="250513"/>
                  <a:pt x="38183" y="229875"/>
                </a:cubicBezTo>
                <a:cubicBezTo>
                  <a:pt x="46650" y="209237"/>
                  <a:pt x="91629" y="-35767"/>
                  <a:pt x="92158" y="445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54" name="フリーフォーム 2253">
            <a:extLst>
              <a:ext uri="{FF2B5EF4-FFF2-40B4-BE49-F238E27FC236}">
                <a16:creationId xmlns:a16="http://schemas.microsoft.com/office/drawing/2014/main" id="{AD259E62-3B65-EFDC-E942-E904CFE45B2A}"/>
              </a:ext>
            </a:extLst>
          </p:cNvPr>
          <p:cNvSpPr/>
          <p:nvPr/>
        </p:nvSpPr>
        <p:spPr>
          <a:xfrm>
            <a:off x="635557" y="6555707"/>
            <a:ext cx="155999" cy="952806"/>
          </a:xfrm>
          <a:custGeom>
            <a:avLst/>
            <a:gdLst>
              <a:gd name="connsiteX0" fmla="*/ 155018 w 155999"/>
              <a:gd name="connsiteY0" fmla="*/ 3843 h 952806"/>
              <a:gd name="connsiteX1" fmla="*/ 15318 w 155999"/>
              <a:gd name="connsiteY1" fmla="*/ 816643 h 952806"/>
              <a:gd name="connsiteX2" fmla="*/ 5793 w 155999"/>
              <a:gd name="connsiteY2" fmla="*/ 940468 h 952806"/>
              <a:gd name="connsiteX3" fmla="*/ 8968 w 155999"/>
              <a:gd name="connsiteY3" fmla="*/ 686468 h 952806"/>
              <a:gd name="connsiteX4" fmla="*/ 110568 w 155999"/>
              <a:gd name="connsiteY4" fmla="*/ 378493 h 952806"/>
              <a:gd name="connsiteX5" fmla="*/ 78818 w 155999"/>
              <a:gd name="connsiteY5" fmla="*/ 505493 h 952806"/>
              <a:gd name="connsiteX6" fmla="*/ 155018 w 155999"/>
              <a:gd name="connsiteY6" fmla="*/ 3843 h 9528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55999" h="952806">
                <a:moveTo>
                  <a:pt x="155018" y="3843"/>
                </a:moveTo>
                <a:cubicBezTo>
                  <a:pt x="144435" y="55701"/>
                  <a:pt x="40189" y="660539"/>
                  <a:pt x="15318" y="816643"/>
                </a:cubicBezTo>
                <a:cubicBezTo>
                  <a:pt x="-9553" y="972747"/>
                  <a:pt x="6851" y="962164"/>
                  <a:pt x="5793" y="940468"/>
                </a:cubicBezTo>
                <a:cubicBezTo>
                  <a:pt x="4735" y="918772"/>
                  <a:pt x="-8494" y="780130"/>
                  <a:pt x="8968" y="686468"/>
                </a:cubicBezTo>
                <a:cubicBezTo>
                  <a:pt x="26430" y="592806"/>
                  <a:pt x="98926" y="408655"/>
                  <a:pt x="110568" y="378493"/>
                </a:cubicBezTo>
                <a:cubicBezTo>
                  <a:pt x="122210" y="348331"/>
                  <a:pt x="70351" y="570051"/>
                  <a:pt x="78818" y="505493"/>
                </a:cubicBezTo>
                <a:cubicBezTo>
                  <a:pt x="87285" y="440935"/>
                  <a:pt x="165601" y="-48015"/>
                  <a:pt x="155018" y="384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55" name="フリーフォーム 2254">
            <a:extLst>
              <a:ext uri="{FF2B5EF4-FFF2-40B4-BE49-F238E27FC236}">
                <a16:creationId xmlns:a16="http://schemas.microsoft.com/office/drawing/2014/main" id="{71397290-C933-CD9E-8040-BB9B1E7B39C9}"/>
              </a:ext>
            </a:extLst>
          </p:cNvPr>
          <p:cNvSpPr/>
          <p:nvPr/>
        </p:nvSpPr>
        <p:spPr>
          <a:xfrm>
            <a:off x="906381" y="4348298"/>
            <a:ext cx="252578" cy="1437670"/>
          </a:xfrm>
          <a:custGeom>
            <a:avLst/>
            <a:gdLst>
              <a:gd name="connsiteX0" fmla="*/ 252494 w 252578"/>
              <a:gd name="connsiteY0" fmla="*/ 103052 h 1437670"/>
              <a:gd name="connsiteX1" fmla="*/ 150894 w 252578"/>
              <a:gd name="connsiteY1" fmla="*/ 1007927 h 1437670"/>
              <a:gd name="connsiteX2" fmla="*/ 144544 w 252578"/>
              <a:gd name="connsiteY2" fmla="*/ 950777 h 1437670"/>
              <a:gd name="connsiteX3" fmla="*/ 61994 w 252578"/>
              <a:gd name="connsiteY3" fmla="*/ 1404802 h 1437670"/>
              <a:gd name="connsiteX4" fmla="*/ 77869 w 252578"/>
              <a:gd name="connsiteY4" fmla="*/ 1334952 h 1437670"/>
              <a:gd name="connsiteX5" fmla="*/ 17544 w 252578"/>
              <a:gd name="connsiteY5" fmla="*/ 798377 h 1437670"/>
              <a:gd name="connsiteX6" fmla="*/ 11194 w 252578"/>
              <a:gd name="connsiteY6" fmla="*/ 1163502 h 1437670"/>
              <a:gd name="connsiteX7" fmla="*/ 157244 w 252578"/>
              <a:gd name="connsiteY7" fmla="*/ 17327 h 1437670"/>
              <a:gd name="connsiteX8" fmla="*/ 131844 w 252578"/>
              <a:gd name="connsiteY8" fmla="*/ 449127 h 1437670"/>
              <a:gd name="connsiteX9" fmla="*/ 252494 w 252578"/>
              <a:gd name="connsiteY9" fmla="*/ 103052 h 14376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52578" h="1437670">
                <a:moveTo>
                  <a:pt x="252494" y="103052"/>
                </a:moveTo>
                <a:cubicBezTo>
                  <a:pt x="255669" y="196185"/>
                  <a:pt x="168886" y="866640"/>
                  <a:pt x="150894" y="1007927"/>
                </a:cubicBezTo>
                <a:cubicBezTo>
                  <a:pt x="132902" y="1149214"/>
                  <a:pt x="159361" y="884631"/>
                  <a:pt x="144544" y="950777"/>
                </a:cubicBezTo>
                <a:cubicBezTo>
                  <a:pt x="129727" y="1016923"/>
                  <a:pt x="73107" y="1340773"/>
                  <a:pt x="61994" y="1404802"/>
                </a:cubicBezTo>
                <a:cubicBezTo>
                  <a:pt x="50881" y="1468831"/>
                  <a:pt x="85277" y="1436023"/>
                  <a:pt x="77869" y="1334952"/>
                </a:cubicBezTo>
                <a:cubicBezTo>
                  <a:pt x="70461" y="1233881"/>
                  <a:pt x="28656" y="826952"/>
                  <a:pt x="17544" y="798377"/>
                </a:cubicBezTo>
                <a:cubicBezTo>
                  <a:pt x="6432" y="769802"/>
                  <a:pt x="-12089" y="1293677"/>
                  <a:pt x="11194" y="1163502"/>
                </a:cubicBezTo>
                <a:cubicBezTo>
                  <a:pt x="34477" y="1033327"/>
                  <a:pt x="137136" y="136389"/>
                  <a:pt x="157244" y="17327"/>
                </a:cubicBezTo>
                <a:cubicBezTo>
                  <a:pt x="177352" y="-101735"/>
                  <a:pt x="121261" y="431135"/>
                  <a:pt x="131844" y="449127"/>
                </a:cubicBezTo>
                <a:cubicBezTo>
                  <a:pt x="142427" y="467119"/>
                  <a:pt x="249319" y="9919"/>
                  <a:pt x="252494" y="103052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56" name="フリーフォーム 2255">
            <a:extLst>
              <a:ext uri="{FF2B5EF4-FFF2-40B4-BE49-F238E27FC236}">
                <a16:creationId xmlns:a16="http://schemas.microsoft.com/office/drawing/2014/main" id="{F8F19899-44A2-25C6-41CB-2A07B3752AB6}"/>
              </a:ext>
            </a:extLst>
          </p:cNvPr>
          <p:cNvSpPr/>
          <p:nvPr/>
        </p:nvSpPr>
        <p:spPr>
          <a:xfrm>
            <a:off x="780890" y="5145243"/>
            <a:ext cx="327739" cy="1431690"/>
          </a:xfrm>
          <a:custGeom>
            <a:avLst/>
            <a:gdLst>
              <a:gd name="connsiteX0" fmla="*/ 311310 w 327739"/>
              <a:gd name="connsiteY0" fmla="*/ 271307 h 1431690"/>
              <a:gd name="connsiteX1" fmla="*/ 304960 w 327739"/>
              <a:gd name="connsiteY1" fmla="*/ 1201582 h 1431690"/>
              <a:gd name="connsiteX2" fmla="*/ 324010 w 327739"/>
              <a:gd name="connsiteY2" fmla="*/ 909482 h 1431690"/>
              <a:gd name="connsiteX3" fmla="*/ 219235 w 327739"/>
              <a:gd name="connsiteY3" fmla="*/ 1350807 h 1431690"/>
              <a:gd name="connsiteX4" fmla="*/ 225585 w 327739"/>
              <a:gd name="connsiteY4" fmla="*/ 947582 h 1431690"/>
              <a:gd name="connsiteX5" fmla="*/ 73185 w 327739"/>
              <a:gd name="connsiteY5" fmla="*/ 1385732 h 1431690"/>
              <a:gd name="connsiteX6" fmla="*/ 89060 w 327739"/>
              <a:gd name="connsiteY6" fmla="*/ 1090457 h 1431690"/>
              <a:gd name="connsiteX7" fmla="*/ 160 w 327739"/>
              <a:gd name="connsiteY7" fmla="*/ 1392082 h 1431690"/>
              <a:gd name="connsiteX8" fmla="*/ 114460 w 327739"/>
              <a:gd name="connsiteY8" fmla="*/ 23657 h 1431690"/>
              <a:gd name="connsiteX9" fmla="*/ 114460 w 327739"/>
              <a:gd name="connsiteY9" fmla="*/ 496732 h 1431690"/>
              <a:gd name="connsiteX10" fmla="*/ 235110 w 327739"/>
              <a:gd name="connsiteY10" fmla="*/ 128432 h 1431690"/>
              <a:gd name="connsiteX11" fmla="*/ 222410 w 327739"/>
              <a:gd name="connsiteY11" fmla="*/ 499907 h 1431690"/>
              <a:gd name="connsiteX12" fmla="*/ 282735 w 327739"/>
              <a:gd name="connsiteY12" fmla="*/ 137957 h 1431690"/>
              <a:gd name="connsiteX13" fmla="*/ 285910 w 327739"/>
              <a:gd name="connsiteY13" fmla="*/ 484032 h 1431690"/>
              <a:gd name="connsiteX14" fmla="*/ 311310 w 327739"/>
              <a:gd name="connsiteY14" fmla="*/ 271307 h 14316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27739" h="1431690">
                <a:moveTo>
                  <a:pt x="311310" y="271307"/>
                </a:moveTo>
                <a:cubicBezTo>
                  <a:pt x="314485" y="390899"/>
                  <a:pt x="302843" y="1095220"/>
                  <a:pt x="304960" y="1201582"/>
                </a:cubicBezTo>
                <a:cubicBezTo>
                  <a:pt x="307077" y="1307944"/>
                  <a:pt x="338298" y="884611"/>
                  <a:pt x="324010" y="909482"/>
                </a:cubicBezTo>
                <a:cubicBezTo>
                  <a:pt x="309722" y="934353"/>
                  <a:pt x="235639" y="1344457"/>
                  <a:pt x="219235" y="1350807"/>
                </a:cubicBezTo>
                <a:cubicBezTo>
                  <a:pt x="202831" y="1357157"/>
                  <a:pt x="249927" y="941761"/>
                  <a:pt x="225585" y="947582"/>
                </a:cubicBezTo>
                <a:cubicBezTo>
                  <a:pt x="201243" y="953403"/>
                  <a:pt x="95939" y="1361920"/>
                  <a:pt x="73185" y="1385732"/>
                </a:cubicBezTo>
                <a:cubicBezTo>
                  <a:pt x="50431" y="1409544"/>
                  <a:pt x="101231" y="1089399"/>
                  <a:pt x="89060" y="1090457"/>
                </a:cubicBezTo>
                <a:cubicBezTo>
                  <a:pt x="76889" y="1091515"/>
                  <a:pt x="-4073" y="1569882"/>
                  <a:pt x="160" y="1392082"/>
                </a:cubicBezTo>
                <a:cubicBezTo>
                  <a:pt x="4393" y="1214282"/>
                  <a:pt x="95410" y="172882"/>
                  <a:pt x="114460" y="23657"/>
                </a:cubicBezTo>
                <a:cubicBezTo>
                  <a:pt x="133510" y="-125568"/>
                  <a:pt x="94352" y="479270"/>
                  <a:pt x="114460" y="496732"/>
                </a:cubicBezTo>
                <a:cubicBezTo>
                  <a:pt x="134568" y="514194"/>
                  <a:pt x="217118" y="127903"/>
                  <a:pt x="235110" y="128432"/>
                </a:cubicBezTo>
                <a:cubicBezTo>
                  <a:pt x="253102" y="128961"/>
                  <a:pt x="214472" y="498319"/>
                  <a:pt x="222410" y="499907"/>
                </a:cubicBezTo>
                <a:cubicBezTo>
                  <a:pt x="230348" y="501495"/>
                  <a:pt x="272152" y="140603"/>
                  <a:pt x="282735" y="137957"/>
                </a:cubicBezTo>
                <a:cubicBezTo>
                  <a:pt x="293318" y="135311"/>
                  <a:pt x="279560" y="457045"/>
                  <a:pt x="285910" y="484032"/>
                </a:cubicBezTo>
                <a:cubicBezTo>
                  <a:pt x="292260" y="511019"/>
                  <a:pt x="308135" y="151715"/>
                  <a:pt x="311310" y="271307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57" name="フリーフォーム 2256">
            <a:extLst>
              <a:ext uri="{FF2B5EF4-FFF2-40B4-BE49-F238E27FC236}">
                <a16:creationId xmlns:a16="http://schemas.microsoft.com/office/drawing/2014/main" id="{1812A5D9-B0A1-9640-360A-FC2BE94212B7}"/>
              </a:ext>
            </a:extLst>
          </p:cNvPr>
          <p:cNvSpPr/>
          <p:nvPr/>
        </p:nvSpPr>
        <p:spPr>
          <a:xfrm>
            <a:off x="650493" y="6073775"/>
            <a:ext cx="486047" cy="1527373"/>
          </a:xfrm>
          <a:custGeom>
            <a:avLst/>
            <a:gdLst>
              <a:gd name="connsiteX0" fmla="*/ 479807 w 486047"/>
              <a:gd name="connsiteY0" fmla="*/ 406400 h 1527373"/>
              <a:gd name="connsiteX1" fmla="*/ 206757 w 486047"/>
              <a:gd name="connsiteY1" fmla="*/ 1098550 h 1527373"/>
              <a:gd name="connsiteX2" fmla="*/ 314707 w 486047"/>
              <a:gd name="connsiteY2" fmla="*/ 968375 h 1527373"/>
              <a:gd name="connsiteX3" fmla="*/ 155957 w 486047"/>
              <a:gd name="connsiteY3" fmla="*/ 1343025 h 1527373"/>
              <a:gd name="connsiteX4" fmla="*/ 194057 w 486047"/>
              <a:gd name="connsiteY4" fmla="*/ 1282700 h 1527373"/>
              <a:gd name="connsiteX5" fmla="*/ 41657 w 486047"/>
              <a:gd name="connsiteY5" fmla="*/ 1527175 h 1527373"/>
              <a:gd name="connsiteX6" fmla="*/ 63882 w 486047"/>
              <a:gd name="connsiteY6" fmla="*/ 1327150 h 1527373"/>
              <a:gd name="connsiteX7" fmla="*/ 382 w 486047"/>
              <a:gd name="connsiteY7" fmla="*/ 1495425 h 1527373"/>
              <a:gd name="connsiteX8" fmla="*/ 98807 w 486047"/>
              <a:gd name="connsiteY8" fmla="*/ 577850 h 1527373"/>
              <a:gd name="connsiteX9" fmla="*/ 51182 w 486047"/>
              <a:gd name="connsiteY9" fmla="*/ 889000 h 1527373"/>
              <a:gd name="connsiteX10" fmla="*/ 216282 w 486047"/>
              <a:gd name="connsiteY10" fmla="*/ 82550 h 1527373"/>
              <a:gd name="connsiteX11" fmla="*/ 203582 w 486047"/>
              <a:gd name="connsiteY11" fmla="*/ 377825 h 1527373"/>
              <a:gd name="connsiteX12" fmla="*/ 336932 w 486047"/>
              <a:gd name="connsiteY12" fmla="*/ 0 h 1527373"/>
              <a:gd name="connsiteX13" fmla="*/ 359157 w 486047"/>
              <a:gd name="connsiteY13" fmla="*/ 374650 h 1527373"/>
              <a:gd name="connsiteX14" fmla="*/ 397257 w 486047"/>
              <a:gd name="connsiteY14" fmla="*/ 127000 h 1527373"/>
              <a:gd name="connsiteX15" fmla="*/ 479807 w 486047"/>
              <a:gd name="connsiteY15" fmla="*/ 406400 h 15273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486047" h="1527373">
                <a:moveTo>
                  <a:pt x="479807" y="406400"/>
                </a:moveTo>
                <a:cubicBezTo>
                  <a:pt x="448057" y="568325"/>
                  <a:pt x="234274" y="1004888"/>
                  <a:pt x="206757" y="1098550"/>
                </a:cubicBezTo>
                <a:cubicBezTo>
                  <a:pt x="179240" y="1192212"/>
                  <a:pt x="323174" y="927629"/>
                  <a:pt x="314707" y="968375"/>
                </a:cubicBezTo>
                <a:cubicBezTo>
                  <a:pt x="306240" y="1009121"/>
                  <a:pt x="176065" y="1290638"/>
                  <a:pt x="155957" y="1343025"/>
                </a:cubicBezTo>
                <a:cubicBezTo>
                  <a:pt x="135849" y="1395413"/>
                  <a:pt x="194057" y="1282700"/>
                  <a:pt x="194057" y="1282700"/>
                </a:cubicBezTo>
                <a:cubicBezTo>
                  <a:pt x="175007" y="1313392"/>
                  <a:pt x="63353" y="1519767"/>
                  <a:pt x="41657" y="1527175"/>
                </a:cubicBezTo>
                <a:cubicBezTo>
                  <a:pt x="19961" y="1534583"/>
                  <a:pt x="70761" y="1332442"/>
                  <a:pt x="63882" y="1327150"/>
                </a:cubicBezTo>
                <a:cubicBezTo>
                  <a:pt x="57003" y="1321858"/>
                  <a:pt x="-5439" y="1620308"/>
                  <a:pt x="382" y="1495425"/>
                </a:cubicBezTo>
                <a:cubicBezTo>
                  <a:pt x="6203" y="1370542"/>
                  <a:pt x="90340" y="678921"/>
                  <a:pt x="98807" y="577850"/>
                </a:cubicBezTo>
                <a:cubicBezTo>
                  <a:pt x="107274" y="476779"/>
                  <a:pt x="31603" y="971550"/>
                  <a:pt x="51182" y="889000"/>
                </a:cubicBezTo>
                <a:cubicBezTo>
                  <a:pt x="70761" y="806450"/>
                  <a:pt x="190882" y="167746"/>
                  <a:pt x="216282" y="82550"/>
                </a:cubicBezTo>
                <a:cubicBezTo>
                  <a:pt x="241682" y="-2646"/>
                  <a:pt x="183474" y="391583"/>
                  <a:pt x="203582" y="377825"/>
                </a:cubicBezTo>
                <a:cubicBezTo>
                  <a:pt x="223690" y="364067"/>
                  <a:pt x="311003" y="529"/>
                  <a:pt x="336932" y="0"/>
                </a:cubicBezTo>
                <a:cubicBezTo>
                  <a:pt x="362861" y="-529"/>
                  <a:pt x="349103" y="353483"/>
                  <a:pt x="359157" y="374650"/>
                </a:cubicBezTo>
                <a:cubicBezTo>
                  <a:pt x="369211" y="395817"/>
                  <a:pt x="381911" y="125412"/>
                  <a:pt x="397257" y="127000"/>
                </a:cubicBezTo>
                <a:cubicBezTo>
                  <a:pt x="412603" y="128587"/>
                  <a:pt x="511557" y="244475"/>
                  <a:pt x="479807" y="406400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58" name="フリーフォーム 2257">
            <a:extLst>
              <a:ext uri="{FF2B5EF4-FFF2-40B4-BE49-F238E27FC236}">
                <a16:creationId xmlns:a16="http://schemas.microsoft.com/office/drawing/2014/main" id="{62266CD9-9DE5-8CE3-28C5-DCF25069121B}"/>
              </a:ext>
            </a:extLst>
          </p:cNvPr>
          <p:cNvSpPr/>
          <p:nvPr/>
        </p:nvSpPr>
        <p:spPr>
          <a:xfrm>
            <a:off x="579464" y="7202308"/>
            <a:ext cx="566910" cy="1276387"/>
          </a:xfrm>
          <a:custGeom>
            <a:avLst/>
            <a:gdLst>
              <a:gd name="connsiteX0" fmla="*/ 134911 w 566910"/>
              <a:gd name="connsiteY0" fmla="*/ 287517 h 1276387"/>
              <a:gd name="connsiteX1" fmla="*/ 404786 w 566910"/>
              <a:gd name="connsiteY1" fmla="*/ 954267 h 1276387"/>
              <a:gd name="connsiteX2" fmla="*/ 373036 w 566910"/>
              <a:gd name="connsiteY2" fmla="*/ 785992 h 1276387"/>
              <a:gd name="connsiteX3" fmla="*/ 566711 w 566910"/>
              <a:gd name="connsiteY3" fmla="*/ 1271767 h 1276387"/>
              <a:gd name="connsiteX4" fmla="*/ 331761 w 566910"/>
              <a:gd name="connsiteY4" fmla="*/ 1036817 h 1276387"/>
              <a:gd name="connsiteX5" fmla="*/ 322236 w 566910"/>
              <a:gd name="connsiteY5" fmla="*/ 1141592 h 1276387"/>
              <a:gd name="connsiteX6" fmla="*/ 49186 w 566910"/>
              <a:gd name="connsiteY6" fmla="*/ 744717 h 1276387"/>
              <a:gd name="connsiteX7" fmla="*/ 80936 w 566910"/>
              <a:gd name="connsiteY7" fmla="*/ 871717 h 1276387"/>
              <a:gd name="connsiteX8" fmla="*/ 46011 w 566910"/>
              <a:gd name="connsiteY8" fmla="*/ 338317 h 1276387"/>
              <a:gd name="connsiteX9" fmla="*/ 1561 w 566910"/>
              <a:gd name="connsiteY9" fmla="*/ 719317 h 1276387"/>
              <a:gd name="connsiteX10" fmla="*/ 106336 w 566910"/>
              <a:gd name="connsiteY10" fmla="*/ 1767 h 1276387"/>
              <a:gd name="connsiteX11" fmla="*/ 112686 w 566910"/>
              <a:gd name="connsiteY11" fmla="*/ 509767 h 1276387"/>
              <a:gd name="connsiteX12" fmla="*/ 134911 w 566910"/>
              <a:gd name="connsiteY12" fmla="*/ 287517 h 1276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566910" h="1276387">
                <a:moveTo>
                  <a:pt x="134911" y="287517"/>
                </a:moveTo>
                <a:cubicBezTo>
                  <a:pt x="183594" y="361600"/>
                  <a:pt x="365099" y="871188"/>
                  <a:pt x="404786" y="954267"/>
                </a:cubicBezTo>
                <a:cubicBezTo>
                  <a:pt x="444474" y="1037346"/>
                  <a:pt x="346049" y="733075"/>
                  <a:pt x="373036" y="785992"/>
                </a:cubicBezTo>
                <a:cubicBezTo>
                  <a:pt x="400023" y="838909"/>
                  <a:pt x="573590" y="1229963"/>
                  <a:pt x="566711" y="1271767"/>
                </a:cubicBezTo>
                <a:cubicBezTo>
                  <a:pt x="559832" y="1313571"/>
                  <a:pt x="372507" y="1058513"/>
                  <a:pt x="331761" y="1036817"/>
                </a:cubicBezTo>
                <a:cubicBezTo>
                  <a:pt x="291015" y="1015121"/>
                  <a:pt x="369332" y="1190275"/>
                  <a:pt x="322236" y="1141592"/>
                </a:cubicBezTo>
                <a:cubicBezTo>
                  <a:pt x="275140" y="1092909"/>
                  <a:pt x="89403" y="789696"/>
                  <a:pt x="49186" y="744717"/>
                </a:cubicBezTo>
                <a:cubicBezTo>
                  <a:pt x="8969" y="699738"/>
                  <a:pt x="81465" y="939450"/>
                  <a:pt x="80936" y="871717"/>
                </a:cubicBezTo>
                <a:cubicBezTo>
                  <a:pt x="80407" y="803984"/>
                  <a:pt x="59240" y="363717"/>
                  <a:pt x="46011" y="338317"/>
                </a:cubicBezTo>
                <a:cubicBezTo>
                  <a:pt x="32782" y="312917"/>
                  <a:pt x="-8493" y="775409"/>
                  <a:pt x="1561" y="719317"/>
                </a:cubicBezTo>
                <a:cubicBezTo>
                  <a:pt x="11615" y="663225"/>
                  <a:pt x="87815" y="36692"/>
                  <a:pt x="106336" y="1767"/>
                </a:cubicBezTo>
                <a:cubicBezTo>
                  <a:pt x="124857" y="-33158"/>
                  <a:pt x="106336" y="460554"/>
                  <a:pt x="112686" y="509767"/>
                </a:cubicBezTo>
                <a:cubicBezTo>
                  <a:pt x="119036" y="558980"/>
                  <a:pt x="86228" y="213434"/>
                  <a:pt x="134911" y="287517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59" name="フリーフォーム 2258">
            <a:extLst>
              <a:ext uri="{FF2B5EF4-FFF2-40B4-BE49-F238E27FC236}">
                <a16:creationId xmlns:a16="http://schemas.microsoft.com/office/drawing/2014/main" id="{BAC2F01D-A64A-93C4-87EE-AD47E6DF8FCC}"/>
              </a:ext>
            </a:extLst>
          </p:cNvPr>
          <p:cNvSpPr/>
          <p:nvPr/>
        </p:nvSpPr>
        <p:spPr>
          <a:xfrm>
            <a:off x="569010" y="7341166"/>
            <a:ext cx="742959" cy="1352872"/>
          </a:xfrm>
          <a:custGeom>
            <a:avLst/>
            <a:gdLst>
              <a:gd name="connsiteX0" fmla="*/ 37415 w 742959"/>
              <a:gd name="connsiteY0" fmla="*/ 5784 h 1352872"/>
              <a:gd name="connsiteX1" fmla="*/ 288240 w 742959"/>
              <a:gd name="connsiteY1" fmla="*/ 850334 h 1352872"/>
              <a:gd name="connsiteX2" fmla="*/ 275540 w 742959"/>
              <a:gd name="connsiteY2" fmla="*/ 723334 h 1352872"/>
              <a:gd name="connsiteX3" fmla="*/ 551765 w 742959"/>
              <a:gd name="connsiteY3" fmla="*/ 1104334 h 1352872"/>
              <a:gd name="connsiteX4" fmla="*/ 510490 w 742959"/>
              <a:gd name="connsiteY4" fmla="*/ 936059 h 1352872"/>
              <a:gd name="connsiteX5" fmla="*/ 700990 w 742959"/>
              <a:gd name="connsiteY5" fmla="*/ 1205934 h 1352872"/>
              <a:gd name="connsiteX6" fmla="*/ 653365 w 742959"/>
              <a:gd name="connsiteY6" fmla="*/ 1088459 h 1352872"/>
              <a:gd name="connsiteX7" fmla="*/ 742265 w 742959"/>
              <a:gd name="connsiteY7" fmla="*/ 1348809 h 1352872"/>
              <a:gd name="connsiteX8" fmla="*/ 596215 w 742959"/>
              <a:gd name="connsiteY8" fmla="*/ 1253559 h 1352872"/>
              <a:gd name="connsiteX9" fmla="*/ 662890 w 742959"/>
              <a:gd name="connsiteY9" fmla="*/ 1339284 h 1352872"/>
              <a:gd name="connsiteX10" fmla="*/ 202515 w 742959"/>
              <a:gd name="connsiteY10" fmla="*/ 974159 h 1352872"/>
              <a:gd name="connsiteX11" fmla="*/ 304115 w 742959"/>
              <a:gd name="connsiteY11" fmla="*/ 1117034 h 1352872"/>
              <a:gd name="connsiteX12" fmla="*/ 27890 w 742959"/>
              <a:gd name="connsiteY12" fmla="*/ 666184 h 1352872"/>
              <a:gd name="connsiteX13" fmla="*/ 37415 w 742959"/>
              <a:gd name="connsiteY13" fmla="*/ 777309 h 1352872"/>
              <a:gd name="connsiteX14" fmla="*/ 5665 w 742959"/>
              <a:gd name="connsiteY14" fmla="*/ 243909 h 1352872"/>
              <a:gd name="connsiteX15" fmla="*/ 5665 w 742959"/>
              <a:gd name="connsiteY15" fmla="*/ 466159 h 1352872"/>
              <a:gd name="connsiteX16" fmla="*/ 37415 w 742959"/>
              <a:gd name="connsiteY16" fmla="*/ 5784 h 13528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742959" h="1352872">
                <a:moveTo>
                  <a:pt x="37415" y="5784"/>
                </a:moveTo>
                <a:cubicBezTo>
                  <a:pt x="84511" y="69813"/>
                  <a:pt x="248553" y="730742"/>
                  <a:pt x="288240" y="850334"/>
                </a:cubicBezTo>
                <a:cubicBezTo>
                  <a:pt x="327927" y="969926"/>
                  <a:pt x="231619" y="681001"/>
                  <a:pt x="275540" y="723334"/>
                </a:cubicBezTo>
                <a:cubicBezTo>
                  <a:pt x="319461" y="765667"/>
                  <a:pt x="512607" y="1068880"/>
                  <a:pt x="551765" y="1104334"/>
                </a:cubicBezTo>
                <a:cubicBezTo>
                  <a:pt x="590923" y="1139788"/>
                  <a:pt x="485619" y="919126"/>
                  <a:pt x="510490" y="936059"/>
                </a:cubicBezTo>
                <a:cubicBezTo>
                  <a:pt x="535361" y="952992"/>
                  <a:pt x="677178" y="1180534"/>
                  <a:pt x="700990" y="1205934"/>
                </a:cubicBezTo>
                <a:cubicBezTo>
                  <a:pt x="724803" y="1231334"/>
                  <a:pt x="646486" y="1064647"/>
                  <a:pt x="653365" y="1088459"/>
                </a:cubicBezTo>
                <a:cubicBezTo>
                  <a:pt x="660244" y="1112271"/>
                  <a:pt x="751790" y="1321292"/>
                  <a:pt x="742265" y="1348809"/>
                </a:cubicBezTo>
                <a:cubicBezTo>
                  <a:pt x="732740" y="1376326"/>
                  <a:pt x="609444" y="1255146"/>
                  <a:pt x="596215" y="1253559"/>
                </a:cubicBezTo>
                <a:cubicBezTo>
                  <a:pt x="582986" y="1251972"/>
                  <a:pt x="728507" y="1385851"/>
                  <a:pt x="662890" y="1339284"/>
                </a:cubicBezTo>
                <a:cubicBezTo>
                  <a:pt x="597273" y="1292717"/>
                  <a:pt x="262311" y="1011201"/>
                  <a:pt x="202515" y="974159"/>
                </a:cubicBezTo>
                <a:cubicBezTo>
                  <a:pt x="142719" y="937117"/>
                  <a:pt x="333219" y="1168363"/>
                  <a:pt x="304115" y="1117034"/>
                </a:cubicBezTo>
                <a:cubicBezTo>
                  <a:pt x="275011" y="1065705"/>
                  <a:pt x="72340" y="722805"/>
                  <a:pt x="27890" y="666184"/>
                </a:cubicBezTo>
                <a:cubicBezTo>
                  <a:pt x="-16560" y="609563"/>
                  <a:pt x="41119" y="847688"/>
                  <a:pt x="37415" y="777309"/>
                </a:cubicBezTo>
                <a:cubicBezTo>
                  <a:pt x="33711" y="706930"/>
                  <a:pt x="10957" y="295767"/>
                  <a:pt x="5665" y="243909"/>
                </a:cubicBezTo>
                <a:cubicBezTo>
                  <a:pt x="373" y="192051"/>
                  <a:pt x="-3860" y="502671"/>
                  <a:pt x="5665" y="466159"/>
                </a:cubicBezTo>
                <a:cubicBezTo>
                  <a:pt x="15190" y="429647"/>
                  <a:pt x="-9681" y="-58245"/>
                  <a:pt x="37415" y="5784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60" name="フリーフォーム 2259">
            <a:extLst>
              <a:ext uri="{FF2B5EF4-FFF2-40B4-BE49-F238E27FC236}">
                <a16:creationId xmlns:a16="http://schemas.microsoft.com/office/drawing/2014/main" id="{D32F84AB-4458-FB24-25F3-2CF3E237E2BE}"/>
              </a:ext>
            </a:extLst>
          </p:cNvPr>
          <p:cNvSpPr/>
          <p:nvPr/>
        </p:nvSpPr>
        <p:spPr>
          <a:xfrm>
            <a:off x="1681321" y="5043625"/>
            <a:ext cx="287181" cy="1490229"/>
          </a:xfrm>
          <a:custGeom>
            <a:avLst/>
            <a:gdLst>
              <a:gd name="connsiteX0" fmla="*/ 287179 w 287181"/>
              <a:gd name="connsiteY0" fmla="*/ 10975 h 1490229"/>
              <a:gd name="connsiteX1" fmla="*/ 163354 w 287181"/>
              <a:gd name="connsiteY1" fmla="*/ 836475 h 1490229"/>
              <a:gd name="connsiteX2" fmla="*/ 49054 w 287181"/>
              <a:gd name="connsiteY2" fmla="*/ 1188900 h 1490229"/>
              <a:gd name="connsiteX3" fmla="*/ 109379 w 287181"/>
              <a:gd name="connsiteY3" fmla="*/ 1141275 h 1490229"/>
              <a:gd name="connsiteX4" fmla="*/ 36354 w 287181"/>
              <a:gd name="connsiteY4" fmla="*/ 1487350 h 1490229"/>
              <a:gd name="connsiteX5" fmla="*/ 45879 w 287181"/>
              <a:gd name="connsiteY5" fmla="*/ 1261925 h 1490229"/>
              <a:gd name="connsiteX6" fmla="*/ 14129 w 287181"/>
              <a:gd name="connsiteY6" fmla="*/ 531675 h 1490229"/>
              <a:gd name="connsiteX7" fmla="*/ 7779 w 287181"/>
              <a:gd name="connsiteY7" fmla="*/ 741225 h 1490229"/>
              <a:gd name="connsiteX8" fmla="*/ 122079 w 287181"/>
              <a:gd name="connsiteY8" fmla="*/ 58600 h 1490229"/>
              <a:gd name="connsiteX9" fmla="*/ 128429 w 287181"/>
              <a:gd name="connsiteY9" fmla="*/ 312600 h 1490229"/>
              <a:gd name="connsiteX10" fmla="*/ 182404 w 287181"/>
              <a:gd name="connsiteY10" fmla="*/ 52250 h 1490229"/>
              <a:gd name="connsiteX11" fmla="*/ 160179 w 287181"/>
              <a:gd name="connsiteY11" fmla="*/ 341175 h 1490229"/>
              <a:gd name="connsiteX12" fmla="*/ 287179 w 287181"/>
              <a:gd name="connsiteY12" fmla="*/ 10975 h 14902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287181" h="1490229">
                <a:moveTo>
                  <a:pt x="287179" y="10975"/>
                </a:moveTo>
                <a:cubicBezTo>
                  <a:pt x="287708" y="93525"/>
                  <a:pt x="203041" y="640154"/>
                  <a:pt x="163354" y="836475"/>
                </a:cubicBezTo>
                <a:cubicBezTo>
                  <a:pt x="123667" y="1032796"/>
                  <a:pt x="58050" y="1138100"/>
                  <a:pt x="49054" y="1188900"/>
                </a:cubicBezTo>
                <a:cubicBezTo>
                  <a:pt x="40058" y="1239700"/>
                  <a:pt x="111496" y="1091533"/>
                  <a:pt x="109379" y="1141275"/>
                </a:cubicBezTo>
                <a:cubicBezTo>
                  <a:pt x="107262" y="1191017"/>
                  <a:pt x="46937" y="1467242"/>
                  <a:pt x="36354" y="1487350"/>
                </a:cubicBezTo>
                <a:cubicBezTo>
                  <a:pt x="25771" y="1507458"/>
                  <a:pt x="49583" y="1421204"/>
                  <a:pt x="45879" y="1261925"/>
                </a:cubicBezTo>
                <a:cubicBezTo>
                  <a:pt x="42175" y="1102646"/>
                  <a:pt x="20479" y="618458"/>
                  <a:pt x="14129" y="531675"/>
                </a:cubicBezTo>
                <a:cubicBezTo>
                  <a:pt x="7779" y="444892"/>
                  <a:pt x="-10213" y="820071"/>
                  <a:pt x="7779" y="741225"/>
                </a:cubicBezTo>
                <a:cubicBezTo>
                  <a:pt x="25771" y="662379"/>
                  <a:pt x="101971" y="130037"/>
                  <a:pt x="122079" y="58600"/>
                </a:cubicBezTo>
                <a:cubicBezTo>
                  <a:pt x="142187" y="-12837"/>
                  <a:pt x="118375" y="313658"/>
                  <a:pt x="128429" y="312600"/>
                </a:cubicBezTo>
                <a:cubicBezTo>
                  <a:pt x="138483" y="311542"/>
                  <a:pt x="177112" y="47488"/>
                  <a:pt x="182404" y="52250"/>
                </a:cubicBezTo>
                <a:cubicBezTo>
                  <a:pt x="187696" y="57013"/>
                  <a:pt x="149066" y="343821"/>
                  <a:pt x="160179" y="341175"/>
                </a:cubicBezTo>
                <a:cubicBezTo>
                  <a:pt x="171292" y="338529"/>
                  <a:pt x="286650" y="-71575"/>
                  <a:pt x="287179" y="10975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61" name="フリーフォーム 2260">
            <a:extLst>
              <a:ext uri="{FF2B5EF4-FFF2-40B4-BE49-F238E27FC236}">
                <a16:creationId xmlns:a16="http://schemas.microsoft.com/office/drawing/2014/main" id="{692F6D8D-8A58-2D99-CC4E-F76D2E96C213}"/>
              </a:ext>
            </a:extLst>
          </p:cNvPr>
          <p:cNvSpPr/>
          <p:nvPr/>
        </p:nvSpPr>
        <p:spPr>
          <a:xfrm>
            <a:off x="1374731" y="5467348"/>
            <a:ext cx="547307" cy="1482949"/>
          </a:xfrm>
          <a:custGeom>
            <a:avLst/>
            <a:gdLst>
              <a:gd name="connsiteX0" fmla="*/ 260394 w 547307"/>
              <a:gd name="connsiteY0" fmla="*/ 187327 h 1482949"/>
              <a:gd name="connsiteX1" fmla="*/ 88944 w 547307"/>
              <a:gd name="connsiteY1" fmla="*/ 939802 h 1482949"/>
              <a:gd name="connsiteX2" fmla="*/ 165144 w 547307"/>
              <a:gd name="connsiteY2" fmla="*/ 828677 h 1482949"/>
              <a:gd name="connsiteX3" fmla="*/ 104819 w 547307"/>
              <a:gd name="connsiteY3" fmla="*/ 1069977 h 1482949"/>
              <a:gd name="connsiteX4" fmla="*/ 88944 w 547307"/>
              <a:gd name="connsiteY4" fmla="*/ 1346202 h 1482949"/>
              <a:gd name="connsiteX5" fmla="*/ 44 w 547307"/>
              <a:gd name="connsiteY5" fmla="*/ 1482727 h 1482949"/>
              <a:gd name="connsiteX6" fmla="*/ 101644 w 547307"/>
              <a:gd name="connsiteY6" fmla="*/ 1317627 h 1482949"/>
              <a:gd name="connsiteX7" fmla="*/ 19094 w 547307"/>
              <a:gd name="connsiteY7" fmla="*/ 1457327 h 1482949"/>
              <a:gd name="connsiteX8" fmla="*/ 358819 w 547307"/>
              <a:gd name="connsiteY8" fmla="*/ 917577 h 1482949"/>
              <a:gd name="connsiteX9" fmla="*/ 546144 w 547307"/>
              <a:gd name="connsiteY9" fmla="*/ 206377 h 1482949"/>
              <a:gd name="connsiteX10" fmla="*/ 441369 w 547307"/>
              <a:gd name="connsiteY10" fmla="*/ 396877 h 1482949"/>
              <a:gd name="connsiteX11" fmla="*/ 511219 w 547307"/>
              <a:gd name="connsiteY11" fmla="*/ 2 h 1482949"/>
              <a:gd name="connsiteX12" fmla="*/ 390569 w 547307"/>
              <a:gd name="connsiteY12" fmla="*/ 403227 h 1482949"/>
              <a:gd name="connsiteX13" fmla="*/ 396919 w 547307"/>
              <a:gd name="connsiteY13" fmla="*/ 111127 h 1482949"/>
              <a:gd name="connsiteX14" fmla="*/ 288969 w 547307"/>
              <a:gd name="connsiteY14" fmla="*/ 463552 h 1482949"/>
              <a:gd name="connsiteX15" fmla="*/ 260394 w 547307"/>
              <a:gd name="connsiteY15" fmla="*/ 187327 h 14829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547307" h="1482949">
                <a:moveTo>
                  <a:pt x="260394" y="187327"/>
                </a:moveTo>
                <a:cubicBezTo>
                  <a:pt x="227057" y="266702"/>
                  <a:pt x="104819" y="832910"/>
                  <a:pt x="88944" y="939802"/>
                </a:cubicBezTo>
                <a:cubicBezTo>
                  <a:pt x="73069" y="1046694"/>
                  <a:pt x="162498" y="806981"/>
                  <a:pt x="165144" y="828677"/>
                </a:cubicBezTo>
                <a:cubicBezTo>
                  <a:pt x="167790" y="850373"/>
                  <a:pt x="117519" y="983723"/>
                  <a:pt x="104819" y="1069977"/>
                </a:cubicBezTo>
                <a:cubicBezTo>
                  <a:pt x="92119" y="1156231"/>
                  <a:pt x="106406" y="1277410"/>
                  <a:pt x="88944" y="1346202"/>
                </a:cubicBezTo>
                <a:cubicBezTo>
                  <a:pt x="71482" y="1414994"/>
                  <a:pt x="-2073" y="1487489"/>
                  <a:pt x="44" y="1482727"/>
                </a:cubicBezTo>
                <a:cubicBezTo>
                  <a:pt x="2161" y="1477965"/>
                  <a:pt x="98469" y="1321860"/>
                  <a:pt x="101644" y="1317627"/>
                </a:cubicBezTo>
                <a:cubicBezTo>
                  <a:pt x="104819" y="1313394"/>
                  <a:pt x="-23768" y="1524002"/>
                  <a:pt x="19094" y="1457327"/>
                </a:cubicBezTo>
                <a:cubicBezTo>
                  <a:pt x="61956" y="1390652"/>
                  <a:pt x="270977" y="1126069"/>
                  <a:pt x="358819" y="917577"/>
                </a:cubicBezTo>
                <a:cubicBezTo>
                  <a:pt x="446661" y="709085"/>
                  <a:pt x="532386" y="293160"/>
                  <a:pt x="546144" y="206377"/>
                </a:cubicBezTo>
                <a:cubicBezTo>
                  <a:pt x="559902" y="119594"/>
                  <a:pt x="447190" y="431273"/>
                  <a:pt x="441369" y="396877"/>
                </a:cubicBezTo>
                <a:cubicBezTo>
                  <a:pt x="435548" y="362481"/>
                  <a:pt x="519686" y="-1056"/>
                  <a:pt x="511219" y="2"/>
                </a:cubicBezTo>
                <a:cubicBezTo>
                  <a:pt x="502752" y="1060"/>
                  <a:pt x="409619" y="384706"/>
                  <a:pt x="390569" y="403227"/>
                </a:cubicBezTo>
                <a:cubicBezTo>
                  <a:pt x="371519" y="421748"/>
                  <a:pt x="413852" y="101073"/>
                  <a:pt x="396919" y="111127"/>
                </a:cubicBezTo>
                <a:cubicBezTo>
                  <a:pt x="379986" y="121181"/>
                  <a:pt x="306961" y="451381"/>
                  <a:pt x="288969" y="463552"/>
                </a:cubicBezTo>
                <a:cubicBezTo>
                  <a:pt x="270977" y="475723"/>
                  <a:pt x="293731" y="107952"/>
                  <a:pt x="260394" y="187327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62" name="フリーフォーム 2261">
            <a:extLst>
              <a:ext uri="{FF2B5EF4-FFF2-40B4-BE49-F238E27FC236}">
                <a16:creationId xmlns:a16="http://schemas.microsoft.com/office/drawing/2014/main" id="{8213A871-5640-7C36-4C11-030C7E47BA9F}"/>
              </a:ext>
            </a:extLst>
          </p:cNvPr>
          <p:cNvSpPr/>
          <p:nvPr/>
        </p:nvSpPr>
        <p:spPr>
          <a:xfrm>
            <a:off x="965818" y="6417603"/>
            <a:ext cx="792097" cy="1519221"/>
          </a:xfrm>
          <a:custGeom>
            <a:avLst/>
            <a:gdLst>
              <a:gd name="connsiteX0" fmla="*/ 447057 w 792097"/>
              <a:gd name="connsiteY0" fmla="*/ 53047 h 1519221"/>
              <a:gd name="connsiteX1" fmla="*/ 434357 w 792097"/>
              <a:gd name="connsiteY1" fmla="*/ 345147 h 1519221"/>
              <a:gd name="connsiteX2" fmla="*/ 170832 w 792097"/>
              <a:gd name="connsiteY2" fmla="*/ 827747 h 1519221"/>
              <a:gd name="connsiteX3" fmla="*/ 301007 w 792097"/>
              <a:gd name="connsiteY3" fmla="*/ 646772 h 1519221"/>
              <a:gd name="connsiteX4" fmla="*/ 12082 w 792097"/>
              <a:gd name="connsiteY4" fmla="*/ 1094447 h 1519221"/>
              <a:gd name="connsiteX5" fmla="*/ 81932 w 792097"/>
              <a:gd name="connsiteY5" fmla="*/ 1021422 h 1519221"/>
              <a:gd name="connsiteX6" fmla="*/ 332757 w 792097"/>
              <a:gd name="connsiteY6" fmla="*/ 1176997 h 1519221"/>
              <a:gd name="connsiteX7" fmla="*/ 256557 w 792097"/>
              <a:gd name="connsiteY7" fmla="*/ 1084922 h 1519221"/>
              <a:gd name="connsiteX8" fmla="*/ 694707 w 792097"/>
              <a:gd name="connsiteY8" fmla="*/ 1507197 h 1519221"/>
              <a:gd name="connsiteX9" fmla="*/ 615332 w 792097"/>
              <a:gd name="connsiteY9" fmla="*/ 1389722 h 1519221"/>
              <a:gd name="connsiteX10" fmla="*/ 564532 w 792097"/>
              <a:gd name="connsiteY10" fmla="*/ 1240497 h 1519221"/>
              <a:gd name="connsiteX11" fmla="*/ 567707 w 792097"/>
              <a:gd name="connsiteY11" fmla="*/ 878547 h 1519221"/>
              <a:gd name="connsiteX12" fmla="*/ 539132 w 792097"/>
              <a:gd name="connsiteY12" fmla="*/ 1008722 h 1519221"/>
              <a:gd name="connsiteX13" fmla="*/ 786782 w 792097"/>
              <a:gd name="connsiteY13" fmla="*/ 126072 h 1519221"/>
              <a:gd name="connsiteX14" fmla="*/ 701057 w 792097"/>
              <a:gd name="connsiteY14" fmla="*/ 421347 h 1519221"/>
              <a:gd name="connsiteX15" fmla="*/ 608982 w 792097"/>
              <a:gd name="connsiteY15" fmla="*/ 2247 h 1519221"/>
              <a:gd name="connsiteX16" fmla="*/ 643907 w 792097"/>
              <a:gd name="connsiteY16" fmla="*/ 246722 h 1519221"/>
              <a:gd name="connsiteX17" fmla="*/ 558182 w 792097"/>
              <a:gd name="connsiteY17" fmla="*/ 65747 h 1519221"/>
              <a:gd name="connsiteX18" fmla="*/ 621682 w 792097"/>
              <a:gd name="connsiteY18" fmla="*/ 262597 h 1519221"/>
              <a:gd name="connsiteX19" fmla="*/ 447057 w 792097"/>
              <a:gd name="connsiteY19" fmla="*/ 53047 h 15192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792097" h="1519221">
                <a:moveTo>
                  <a:pt x="447057" y="53047"/>
                </a:moveTo>
                <a:cubicBezTo>
                  <a:pt x="415836" y="66805"/>
                  <a:pt x="480395" y="216030"/>
                  <a:pt x="434357" y="345147"/>
                </a:cubicBezTo>
                <a:cubicBezTo>
                  <a:pt x="388319" y="474264"/>
                  <a:pt x="193057" y="777476"/>
                  <a:pt x="170832" y="827747"/>
                </a:cubicBezTo>
                <a:cubicBezTo>
                  <a:pt x="148607" y="878018"/>
                  <a:pt x="327465" y="602322"/>
                  <a:pt x="301007" y="646772"/>
                </a:cubicBezTo>
                <a:cubicBezTo>
                  <a:pt x="274549" y="691222"/>
                  <a:pt x="48594" y="1032005"/>
                  <a:pt x="12082" y="1094447"/>
                </a:cubicBezTo>
                <a:cubicBezTo>
                  <a:pt x="-24430" y="1156889"/>
                  <a:pt x="28486" y="1007664"/>
                  <a:pt x="81932" y="1021422"/>
                </a:cubicBezTo>
                <a:cubicBezTo>
                  <a:pt x="135378" y="1035180"/>
                  <a:pt x="303653" y="1166414"/>
                  <a:pt x="332757" y="1176997"/>
                </a:cubicBezTo>
                <a:cubicBezTo>
                  <a:pt x="361861" y="1187580"/>
                  <a:pt x="196232" y="1029889"/>
                  <a:pt x="256557" y="1084922"/>
                </a:cubicBezTo>
                <a:cubicBezTo>
                  <a:pt x="316882" y="1139955"/>
                  <a:pt x="634911" y="1456397"/>
                  <a:pt x="694707" y="1507197"/>
                </a:cubicBezTo>
                <a:cubicBezTo>
                  <a:pt x="754503" y="1557997"/>
                  <a:pt x="637028" y="1434172"/>
                  <a:pt x="615332" y="1389722"/>
                </a:cubicBezTo>
                <a:cubicBezTo>
                  <a:pt x="593636" y="1345272"/>
                  <a:pt x="572470" y="1325693"/>
                  <a:pt x="564532" y="1240497"/>
                </a:cubicBezTo>
                <a:cubicBezTo>
                  <a:pt x="556594" y="1155301"/>
                  <a:pt x="571940" y="917176"/>
                  <a:pt x="567707" y="878547"/>
                </a:cubicBezTo>
                <a:cubicBezTo>
                  <a:pt x="563474" y="839918"/>
                  <a:pt x="502620" y="1134135"/>
                  <a:pt x="539132" y="1008722"/>
                </a:cubicBezTo>
                <a:cubicBezTo>
                  <a:pt x="575645" y="883310"/>
                  <a:pt x="759795" y="223968"/>
                  <a:pt x="786782" y="126072"/>
                </a:cubicBezTo>
                <a:cubicBezTo>
                  <a:pt x="813770" y="28176"/>
                  <a:pt x="730690" y="441984"/>
                  <a:pt x="701057" y="421347"/>
                </a:cubicBezTo>
                <a:cubicBezTo>
                  <a:pt x="671424" y="400710"/>
                  <a:pt x="618507" y="31351"/>
                  <a:pt x="608982" y="2247"/>
                </a:cubicBezTo>
                <a:cubicBezTo>
                  <a:pt x="599457" y="-26857"/>
                  <a:pt x="652374" y="236139"/>
                  <a:pt x="643907" y="246722"/>
                </a:cubicBezTo>
                <a:cubicBezTo>
                  <a:pt x="635440" y="257305"/>
                  <a:pt x="561886" y="63101"/>
                  <a:pt x="558182" y="65747"/>
                </a:cubicBezTo>
                <a:cubicBezTo>
                  <a:pt x="554478" y="68393"/>
                  <a:pt x="637557" y="263655"/>
                  <a:pt x="621682" y="262597"/>
                </a:cubicBezTo>
                <a:cubicBezTo>
                  <a:pt x="605807" y="261539"/>
                  <a:pt x="478278" y="39289"/>
                  <a:pt x="447057" y="53047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63" name="フリーフォーム 2262">
            <a:extLst>
              <a:ext uri="{FF2B5EF4-FFF2-40B4-BE49-F238E27FC236}">
                <a16:creationId xmlns:a16="http://schemas.microsoft.com/office/drawing/2014/main" id="{58F2D8AF-6B57-B91D-62A7-D194A9EA332C}"/>
              </a:ext>
            </a:extLst>
          </p:cNvPr>
          <p:cNvSpPr/>
          <p:nvPr/>
        </p:nvSpPr>
        <p:spPr>
          <a:xfrm>
            <a:off x="766230" y="7401491"/>
            <a:ext cx="1059482" cy="911876"/>
          </a:xfrm>
          <a:custGeom>
            <a:avLst/>
            <a:gdLst>
              <a:gd name="connsiteX0" fmla="*/ 154520 w 1059482"/>
              <a:gd name="connsiteY0" fmla="*/ 2609 h 911876"/>
              <a:gd name="connsiteX1" fmla="*/ 611720 w 1059482"/>
              <a:gd name="connsiteY1" fmla="*/ 218509 h 911876"/>
              <a:gd name="connsiteX2" fmla="*/ 589495 w 1059482"/>
              <a:gd name="connsiteY2" fmla="*/ 155009 h 911876"/>
              <a:gd name="connsiteX3" fmla="*/ 859370 w 1059482"/>
              <a:gd name="connsiteY3" fmla="*/ 466159 h 911876"/>
              <a:gd name="connsiteX4" fmla="*/ 1046695 w 1059482"/>
              <a:gd name="connsiteY4" fmla="*/ 805884 h 911876"/>
              <a:gd name="connsiteX5" fmla="*/ 964145 w 1059482"/>
              <a:gd name="connsiteY5" fmla="*/ 720159 h 911876"/>
              <a:gd name="connsiteX6" fmla="*/ 1056220 w 1059482"/>
              <a:gd name="connsiteY6" fmla="*/ 910659 h 911876"/>
              <a:gd name="connsiteX7" fmla="*/ 821270 w 1059482"/>
              <a:gd name="connsiteY7" fmla="*/ 751909 h 911876"/>
              <a:gd name="connsiteX8" fmla="*/ 906995 w 1059482"/>
              <a:gd name="connsiteY8" fmla="*/ 910659 h 911876"/>
              <a:gd name="connsiteX9" fmla="*/ 640295 w 1059482"/>
              <a:gd name="connsiteY9" fmla="*/ 647134 h 911876"/>
              <a:gd name="connsiteX10" fmla="*/ 706970 w 1059482"/>
              <a:gd name="connsiteY10" fmla="*/ 786834 h 911876"/>
              <a:gd name="connsiteX11" fmla="*/ 478370 w 1059482"/>
              <a:gd name="connsiteY11" fmla="*/ 351859 h 911876"/>
              <a:gd name="connsiteX12" fmla="*/ 218020 w 1059482"/>
              <a:gd name="connsiteY12" fmla="*/ 132784 h 911876"/>
              <a:gd name="connsiteX13" fmla="*/ 360895 w 1059482"/>
              <a:gd name="connsiteY13" fmla="*/ 269309 h 911876"/>
              <a:gd name="connsiteX14" fmla="*/ 62445 w 1059482"/>
              <a:gd name="connsiteY14" fmla="*/ 148659 h 911876"/>
              <a:gd name="connsiteX15" fmla="*/ 21170 w 1059482"/>
              <a:gd name="connsiteY15" fmla="*/ 129609 h 911876"/>
              <a:gd name="connsiteX16" fmla="*/ 322795 w 1059482"/>
              <a:gd name="connsiteY16" fmla="*/ 101034 h 911876"/>
              <a:gd name="connsiteX17" fmla="*/ 154520 w 1059482"/>
              <a:gd name="connsiteY17" fmla="*/ 2609 h 9118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1059482" h="911876">
                <a:moveTo>
                  <a:pt x="154520" y="2609"/>
                </a:moveTo>
                <a:cubicBezTo>
                  <a:pt x="202674" y="22188"/>
                  <a:pt x="539224" y="193109"/>
                  <a:pt x="611720" y="218509"/>
                </a:cubicBezTo>
                <a:cubicBezTo>
                  <a:pt x="684216" y="243909"/>
                  <a:pt x="548220" y="113734"/>
                  <a:pt x="589495" y="155009"/>
                </a:cubicBezTo>
                <a:cubicBezTo>
                  <a:pt x="630770" y="196284"/>
                  <a:pt x="783170" y="357680"/>
                  <a:pt x="859370" y="466159"/>
                </a:cubicBezTo>
                <a:cubicBezTo>
                  <a:pt x="935570" y="574638"/>
                  <a:pt x="1029233" y="763551"/>
                  <a:pt x="1046695" y="805884"/>
                </a:cubicBezTo>
                <a:cubicBezTo>
                  <a:pt x="1064157" y="848217"/>
                  <a:pt x="962558" y="702697"/>
                  <a:pt x="964145" y="720159"/>
                </a:cubicBezTo>
                <a:cubicBezTo>
                  <a:pt x="965732" y="737621"/>
                  <a:pt x="1080033" y="905367"/>
                  <a:pt x="1056220" y="910659"/>
                </a:cubicBezTo>
                <a:cubicBezTo>
                  <a:pt x="1032407" y="915951"/>
                  <a:pt x="846141" y="751909"/>
                  <a:pt x="821270" y="751909"/>
                </a:cubicBezTo>
                <a:cubicBezTo>
                  <a:pt x="796399" y="751909"/>
                  <a:pt x="937157" y="928121"/>
                  <a:pt x="906995" y="910659"/>
                </a:cubicBezTo>
                <a:cubicBezTo>
                  <a:pt x="876833" y="893197"/>
                  <a:pt x="673633" y="667772"/>
                  <a:pt x="640295" y="647134"/>
                </a:cubicBezTo>
                <a:cubicBezTo>
                  <a:pt x="606958" y="626497"/>
                  <a:pt x="733957" y="836046"/>
                  <a:pt x="706970" y="786834"/>
                </a:cubicBezTo>
                <a:cubicBezTo>
                  <a:pt x="679983" y="737622"/>
                  <a:pt x="559862" y="460867"/>
                  <a:pt x="478370" y="351859"/>
                </a:cubicBezTo>
                <a:cubicBezTo>
                  <a:pt x="396878" y="242851"/>
                  <a:pt x="237599" y="146542"/>
                  <a:pt x="218020" y="132784"/>
                </a:cubicBezTo>
                <a:cubicBezTo>
                  <a:pt x="198441" y="119026"/>
                  <a:pt x="386824" y="266663"/>
                  <a:pt x="360895" y="269309"/>
                </a:cubicBezTo>
                <a:cubicBezTo>
                  <a:pt x="334966" y="271955"/>
                  <a:pt x="119066" y="171942"/>
                  <a:pt x="62445" y="148659"/>
                </a:cubicBezTo>
                <a:cubicBezTo>
                  <a:pt x="5824" y="125376"/>
                  <a:pt x="-22222" y="137547"/>
                  <a:pt x="21170" y="129609"/>
                </a:cubicBezTo>
                <a:cubicBezTo>
                  <a:pt x="64562" y="121671"/>
                  <a:pt x="297395" y="122730"/>
                  <a:pt x="322795" y="101034"/>
                </a:cubicBezTo>
                <a:cubicBezTo>
                  <a:pt x="348195" y="79338"/>
                  <a:pt x="106366" y="-16970"/>
                  <a:pt x="154520" y="2609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64" name="フリーフォーム 2263">
            <a:extLst>
              <a:ext uri="{FF2B5EF4-FFF2-40B4-BE49-F238E27FC236}">
                <a16:creationId xmlns:a16="http://schemas.microsoft.com/office/drawing/2014/main" id="{AF9D4A1A-C8C5-3F78-0615-2D89D0473572}"/>
              </a:ext>
            </a:extLst>
          </p:cNvPr>
          <p:cNvSpPr/>
          <p:nvPr/>
        </p:nvSpPr>
        <p:spPr>
          <a:xfrm>
            <a:off x="929331" y="3850382"/>
            <a:ext cx="981407" cy="1120799"/>
          </a:xfrm>
          <a:custGeom>
            <a:avLst/>
            <a:gdLst>
              <a:gd name="connsiteX0" fmla="*/ 978844 w 981407"/>
              <a:gd name="connsiteY0" fmla="*/ 7243 h 1120799"/>
              <a:gd name="connsiteX1" fmla="*/ 442269 w 981407"/>
              <a:gd name="connsiteY1" fmla="*/ 423168 h 1120799"/>
              <a:gd name="connsiteX2" fmla="*/ 474019 w 981407"/>
              <a:gd name="connsiteY2" fmla="*/ 334268 h 1120799"/>
              <a:gd name="connsiteX3" fmla="*/ 143819 w 981407"/>
              <a:gd name="connsiteY3" fmla="*/ 940693 h 1120799"/>
              <a:gd name="connsiteX4" fmla="*/ 121594 w 981407"/>
              <a:gd name="connsiteY4" fmla="*/ 861318 h 1120799"/>
              <a:gd name="connsiteX5" fmla="*/ 944 w 981407"/>
              <a:gd name="connsiteY5" fmla="*/ 1099443 h 1120799"/>
              <a:gd name="connsiteX6" fmla="*/ 194619 w 981407"/>
              <a:gd name="connsiteY6" fmla="*/ 229493 h 1120799"/>
              <a:gd name="connsiteX7" fmla="*/ 131119 w 981407"/>
              <a:gd name="connsiteY7" fmla="*/ 442218 h 1120799"/>
              <a:gd name="connsiteX8" fmla="*/ 496244 w 981407"/>
              <a:gd name="connsiteY8" fmla="*/ 54868 h 1120799"/>
              <a:gd name="connsiteX9" fmla="*/ 359719 w 981407"/>
              <a:gd name="connsiteY9" fmla="*/ 204093 h 1120799"/>
              <a:gd name="connsiteX10" fmla="*/ 677219 w 981407"/>
              <a:gd name="connsiteY10" fmla="*/ 13593 h 1120799"/>
              <a:gd name="connsiteX11" fmla="*/ 188269 w 981407"/>
              <a:gd name="connsiteY11" fmla="*/ 150118 h 1120799"/>
              <a:gd name="connsiteX12" fmla="*/ 978844 w 981407"/>
              <a:gd name="connsiteY12" fmla="*/ 7243 h 11207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981407" h="1120799">
                <a:moveTo>
                  <a:pt x="978844" y="7243"/>
                </a:moveTo>
                <a:cubicBezTo>
                  <a:pt x="1021177" y="52751"/>
                  <a:pt x="526406" y="368664"/>
                  <a:pt x="442269" y="423168"/>
                </a:cubicBezTo>
                <a:cubicBezTo>
                  <a:pt x="358132" y="477672"/>
                  <a:pt x="523761" y="248014"/>
                  <a:pt x="474019" y="334268"/>
                </a:cubicBezTo>
                <a:cubicBezTo>
                  <a:pt x="424277" y="420522"/>
                  <a:pt x="202557" y="852851"/>
                  <a:pt x="143819" y="940693"/>
                </a:cubicBezTo>
                <a:cubicBezTo>
                  <a:pt x="85081" y="1028535"/>
                  <a:pt x="145406" y="834860"/>
                  <a:pt x="121594" y="861318"/>
                </a:cubicBezTo>
                <a:cubicBezTo>
                  <a:pt x="97782" y="887776"/>
                  <a:pt x="-11227" y="1204747"/>
                  <a:pt x="944" y="1099443"/>
                </a:cubicBezTo>
                <a:cubicBezTo>
                  <a:pt x="13115" y="994139"/>
                  <a:pt x="172923" y="339030"/>
                  <a:pt x="194619" y="229493"/>
                </a:cubicBezTo>
                <a:cubicBezTo>
                  <a:pt x="216315" y="119956"/>
                  <a:pt x="80848" y="471322"/>
                  <a:pt x="131119" y="442218"/>
                </a:cubicBezTo>
                <a:cubicBezTo>
                  <a:pt x="181390" y="413114"/>
                  <a:pt x="458144" y="94555"/>
                  <a:pt x="496244" y="54868"/>
                </a:cubicBezTo>
                <a:cubicBezTo>
                  <a:pt x="534344" y="15181"/>
                  <a:pt x="329557" y="210972"/>
                  <a:pt x="359719" y="204093"/>
                </a:cubicBezTo>
                <a:cubicBezTo>
                  <a:pt x="389881" y="197214"/>
                  <a:pt x="705794" y="22589"/>
                  <a:pt x="677219" y="13593"/>
                </a:cubicBezTo>
                <a:cubicBezTo>
                  <a:pt x="648644" y="4597"/>
                  <a:pt x="144348" y="154880"/>
                  <a:pt x="188269" y="150118"/>
                </a:cubicBezTo>
                <a:cubicBezTo>
                  <a:pt x="232190" y="145356"/>
                  <a:pt x="936511" y="-38265"/>
                  <a:pt x="978844" y="7243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65" name="フリーフォーム 2264">
            <a:extLst>
              <a:ext uri="{FF2B5EF4-FFF2-40B4-BE49-F238E27FC236}">
                <a16:creationId xmlns:a16="http://schemas.microsoft.com/office/drawing/2014/main" id="{72C1CBC0-60BE-2734-F9FA-3563D7120B32}"/>
              </a:ext>
            </a:extLst>
          </p:cNvPr>
          <p:cNvSpPr/>
          <p:nvPr/>
        </p:nvSpPr>
        <p:spPr>
          <a:xfrm>
            <a:off x="2408071" y="158008"/>
            <a:ext cx="743557" cy="244418"/>
          </a:xfrm>
          <a:custGeom>
            <a:avLst/>
            <a:gdLst>
              <a:gd name="connsiteX0" fmla="*/ 741529 w 743557"/>
              <a:gd name="connsiteY0" fmla="*/ 86467 h 244418"/>
              <a:gd name="connsiteX1" fmla="*/ 595479 w 743557"/>
              <a:gd name="connsiteY1" fmla="*/ 3917 h 244418"/>
              <a:gd name="connsiteX2" fmla="*/ 11279 w 743557"/>
              <a:gd name="connsiteY2" fmla="*/ 238867 h 244418"/>
              <a:gd name="connsiteX3" fmla="*/ 227179 w 743557"/>
              <a:gd name="connsiteY3" fmla="*/ 159492 h 244418"/>
              <a:gd name="connsiteX4" fmla="*/ 439904 w 743557"/>
              <a:gd name="connsiteY4" fmla="*/ 35667 h 244418"/>
              <a:gd name="connsiteX5" fmla="*/ 665329 w 743557"/>
              <a:gd name="connsiteY5" fmla="*/ 13442 h 244418"/>
              <a:gd name="connsiteX6" fmla="*/ 741529 w 743557"/>
              <a:gd name="connsiteY6" fmla="*/ 86467 h 2444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743557" h="244418">
                <a:moveTo>
                  <a:pt x="741529" y="86467"/>
                </a:moveTo>
                <a:cubicBezTo>
                  <a:pt x="729887" y="84880"/>
                  <a:pt x="717187" y="-21483"/>
                  <a:pt x="595479" y="3917"/>
                </a:cubicBezTo>
                <a:cubicBezTo>
                  <a:pt x="473771" y="29317"/>
                  <a:pt x="72662" y="212938"/>
                  <a:pt x="11279" y="238867"/>
                </a:cubicBezTo>
                <a:cubicBezTo>
                  <a:pt x="-50104" y="264796"/>
                  <a:pt x="155741" y="193359"/>
                  <a:pt x="227179" y="159492"/>
                </a:cubicBezTo>
                <a:cubicBezTo>
                  <a:pt x="298616" y="125625"/>
                  <a:pt x="366879" y="60009"/>
                  <a:pt x="439904" y="35667"/>
                </a:cubicBezTo>
                <a:cubicBezTo>
                  <a:pt x="512929" y="11325"/>
                  <a:pt x="617704" y="9738"/>
                  <a:pt x="665329" y="13442"/>
                </a:cubicBezTo>
                <a:cubicBezTo>
                  <a:pt x="712954" y="17146"/>
                  <a:pt x="753171" y="88054"/>
                  <a:pt x="741529" y="86467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66" name="フリーフォーム 2265">
            <a:extLst>
              <a:ext uri="{FF2B5EF4-FFF2-40B4-BE49-F238E27FC236}">
                <a16:creationId xmlns:a16="http://schemas.microsoft.com/office/drawing/2014/main" id="{ED7A6945-0759-FB59-9588-5A6A0D7D9F04}"/>
              </a:ext>
            </a:extLst>
          </p:cNvPr>
          <p:cNvSpPr/>
          <p:nvPr/>
        </p:nvSpPr>
        <p:spPr>
          <a:xfrm>
            <a:off x="2065882" y="414041"/>
            <a:ext cx="354278" cy="512264"/>
          </a:xfrm>
          <a:custGeom>
            <a:avLst/>
            <a:gdLst>
              <a:gd name="connsiteX0" fmla="*/ 353468 w 354278"/>
              <a:gd name="connsiteY0" fmla="*/ 1884 h 512264"/>
              <a:gd name="connsiteX1" fmla="*/ 4218 w 354278"/>
              <a:gd name="connsiteY1" fmla="*/ 506709 h 512264"/>
              <a:gd name="connsiteX2" fmla="*/ 156618 w 354278"/>
              <a:gd name="connsiteY2" fmla="*/ 274934 h 512264"/>
              <a:gd name="connsiteX3" fmla="*/ 102643 w 354278"/>
              <a:gd name="connsiteY3" fmla="*/ 332084 h 512264"/>
              <a:gd name="connsiteX4" fmla="*/ 353468 w 354278"/>
              <a:gd name="connsiteY4" fmla="*/ 1884 h 5122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54278" h="512264">
                <a:moveTo>
                  <a:pt x="353468" y="1884"/>
                </a:moveTo>
                <a:cubicBezTo>
                  <a:pt x="337064" y="30988"/>
                  <a:pt x="37026" y="461201"/>
                  <a:pt x="4218" y="506709"/>
                </a:cubicBezTo>
                <a:cubicBezTo>
                  <a:pt x="-28590" y="552217"/>
                  <a:pt x="140214" y="304038"/>
                  <a:pt x="156618" y="274934"/>
                </a:cubicBezTo>
                <a:cubicBezTo>
                  <a:pt x="173022" y="245830"/>
                  <a:pt x="73010" y="374417"/>
                  <a:pt x="102643" y="332084"/>
                </a:cubicBezTo>
                <a:cubicBezTo>
                  <a:pt x="132276" y="289751"/>
                  <a:pt x="369872" y="-27220"/>
                  <a:pt x="353468" y="1884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68" name="フリーフォーム 2267">
            <a:extLst>
              <a:ext uri="{FF2B5EF4-FFF2-40B4-BE49-F238E27FC236}">
                <a16:creationId xmlns:a16="http://schemas.microsoft.com/office/drawing/2014/main" id="{E7ADE311-76C1-A1DA-AB4F-9D48EF37FDB3}"/>
              </a:ext>
            </a:extLst>
          </p:cNvPr>
          <p:cNvSpPr/>
          <p:nvPr/>
        </p:nvSpPr>
        <p:spPr>
          <a:xfrm>
            <a:off x="2277268" y="843637"/>
            <a:ext cx="847358" cy="413906"/>
          </a:xfrm>
          <a:custGeom>
            <a:avLst/>
            <a:gdLst>
              <a:gd name="connsiteX0" fmla="*/ 846932 w 847358"/>
              <a:gd name="connsiteY0" fmla="*/ 913 h 413906"/>
              <a:gd name="connsiteX1" fmla="*/ 351632 w 847358"/>
              <a:gd name="connsiteY1" fmla="*/ 150138 h 413906"/>
              <a:gd name="connsiteX2" fmla="*/ 15082 w 847358"/>
              <a:gd name="connsiteY2" fmla="*/ 407313 h 413906"/>
              <a:gd name="connsiteX3" fmla="*/ 107157 w 847358"/>
              <a:gd name="connsiteY3" fmla="*/ 315238 h 413906"/>
              <a:gd name="connsiteX4" fmla="*/ 538957 w 847358"/>
              <a:gd name="connsiteY4" fmla="*/ 73938 h 413906"/>
              <a:gd name="connsiteX5" fmla="*/ 440532 w 847358"/>
              <a:gd name="connsiteY5" fmla="*/ 86638 h 413906"/>
              <a:gd name="connsiteX6" fmla="*/ 846932 w 847358"/>
              <a:gd name="connsiteY6" fmla="*/ 913 h 4139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847358" h="413906">
                <a:moveTo>
                  <a:pt x="846932" y="913"/>
                </a:moveTo>
                <a:cubicBezTo>
                  <a:pt x="832115" y="11496"/>
                  <a:pt x="490274" y="82405"/>
                  <a:pt x="351632" y="150138"/>
                </a:cubicBezTo>
                <a:cubicBezTo>
                  <a:pt x="212990" y="217871"/>
                  <a:pt x="55828" y="379796"/>
                  <a:pt x="15082" y="407313"/>
                </a:cubicBezTo>
                <a:cubicBezTo>
                  <a:pt x="-25664" y="434830"/>
                  <a:pt x="19845" y="370800"/>
                  <a:pt x="107157" y="315238"/>
                </a:cubicBezTo>
                <a:cubicBezTo>
                  <a:pt x="194469" y="259676"/>
                  <a:pt x="483395" y="112038"/>
                  <a:pt x="538957" y="73938"/>
                </a:cubicBezTo>
                <a:cubicBezTo>
                  <a:pt x="594519" y="35838"/>
                  <a:pt x="395024" y="98280"/>
                  <a:pt x="440532" y="86638"/>
                </a:cubicBezTo>
                <a:cubicBezTo>
                  <a:pt x="486040" y="74996"/>
                  <a:pt x="861749" y="-9670"/>
                  <a:pt x="846932" y="913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69" name="フリーフォーム 2268">
            <a:extLst>
              <a:ext uri="{FF2B5EF4-FFF2-40B4-BE49-F238E27FC236}">
                <a16:creationId xmlns:a16="http://schemas.microsoft.com/office/drawing/2014/main" id="{A8A37475-E3FA-A4BD-2A6D-FA135ED08D4D}"/>
              </a:ext>
            </a:extLst>
          </p:cNvPr>
          <p:cNvSpPr/>
          <p:nvPr/>
        </p:nvSpPr>
        <p:spPr>
          <a:xfrm>
            <a:off x="2290285" y="1282700"/>
            <a:ext cx="322740" cy="1048741"/>
          </a:xfrm>
          <a:custGeom>
            <a:avLst/>
            <a:gdLst>
              <a:gd name="connsiteX0" fmla="*/ 322740 w 322740"/>
              <a:gd name="connsiteY0" fmla="*/ 0 h 1048741"/>
              <a:gd name="connsiteX1" fmla="*/ 40165 w 322740"/>
              <a:gd name="connsiteY1" fmla="*/ 571500 h 1048741"/>
              <a:gd name="connsiteX2" fmla="*/ 5240 w 322740"/>
              <a:gd name="connsiteY2" fmla="*/ 1047750 h 1048741"/>
              <a:gd name="connsiteX3" fmla="*/ 71915 w 322740"/>
              <a:gd name="connsiteY3" fmla="*/ 444500 h 1048741"/>
              <a:gd name="connsiteX4" fmla="*/ 21115 w 322740"/>
              <a:gd name="connsiteY4" fmla="*/ 530225 h 1048741"/>
              <a:gd name="connsiteX5" fmla="*/ 322740 w 322740"/>
              <a:gd name="connsiteY5" fmla="*/ 0 h 10487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2740" h="1048741">
                <a:moveTo>
                  <a:pt x="322740" y="0"/>
                </a:moveTo>
                <a:cubicBezTo>
                  <a:pt x="207911" y="198437"/>
                  <a:pt x="93082" y="396875"/>
                  <a:pt x="40165" y="571500"/>
                </a:cubicBezTo>
                <a:cubicBezTo>
                  <a:pt x="-12752" y="746125"/>
                  <a:pt x="-52" y="1068916"/>
                  <a:pt x="5240" y="1047750"/>
                </a:cubicBezTo>
                <a:cubicBezTo>
                  <a:pt x="10532" y="1026584"/>
                  <a:pt x="69269" y="530754"/>
                  <a:pt x="71915" y="444500"/>
                </a:cubicBezTo>
                <a:cubicBezTo>
                  <a:pt x="74561" y="358246"/>
                  <a:pt x="21115" y="530225"/>
                  <a:pt x="21115" y="530225"/>
                </a:cubicBezTo>
                <a:lnTo>
                  <a:pt x="322740" y="0"/>
                </a:lnTo>
                <a:close/>
              </a:path>
            </a:pathLst>
          </a:cu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70" name="フリーフォーム 2269">
            <a:extLst>
              <a:ext uri="{FF2B5EF4-FFF2-40B4-BE49-F238E27FC236}">
                <a16:creationId xmlns:a16="http://schemas.microsoft.com/office/drawing/2014/main" id="{4E466917-0A79-0A7F-4F07-FDBAC4CF816E}"/>
              </a:ext>
            </a:extLst>
          </p:cNvPr>
          <p:cNvSpPr/>
          <p:nvPr/>
        </p:nvSpPr>
        <p:spPr>
          <a:xfrm>
            <a:off x="1296453" y="1384246"/>
            <a:ext cx="691113" cy="735311"/>
          </a:xfrm>
          <a:custGeom>
            <a:avLst/>
            <a:gdLst>
              <a:gd name="connsiteX0" fmla="*/ 691097 w 691113"/>
              <a:gd name="connsiteY0" fmla="*/ 54 h 735311"/>
              <a:gd name="connsiteX1" fmla="*/ 319622 w 691113"/>
              <a:gd name="connsiteY1" fmla="*/ 542979 h 735311"/>
              <a:gd name="connsiteX2" fmla="*/ 348197 w 691113"/>
              <a:gd name="connsiteY2" fmla="*/ 476304 h 735311"/>
              <a:gd name="connsiteX3" fmla="*/ 8472 w 691113"/>
              <a:gd name="connsiteY3" fmla="*/ 730304 h 735311"/>
              <a:gd name="connsiteX4" fmla="*/ 132297 w 691113"/>
              <a:gd name="connsiteY4" fmla="*/ 619179 h 735311"/>
              <a:gd name="connsiteX5" fmla="*/ 452972 w 691113"/>
              <a:gd name="connsiteY5" fmla="*/ 311204 h 735311"/>
              <a:gd name="connsiteX6" fmla="*/ 335497 w 691113"/>
              <a:gd name="connsiteY6" fmla="*/ 508054 h 735311"/>
              <a:gd name="connsiteX7" fmla="*/ 691097 w 691113"/>
              <a:gd name="connsiteY7" fmla="*/ 54 h 7353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91113" h="735311">
                <a:moveTo>
                  <a:pt x="691097" y="54"/>
                </a:moveTo>
                <a:cubicBezTo>
                  <a:pt x="688451" y="5875"/>
                  <a:pt x="376772" y="463604"/>
                  <a:pt x="319622" y="542979"/>
                </a:cubicBezTo>
                <a:cubicBezTo>
                  <a:pt x="262472" y="622354"/>
                  <a:pt x="400055" y="445083"/>
                  <a:pt x="348197" y="476304"/>
                </a:cubicBezTo>
                <a:cubicBezTo>
                  <a:pt x="296339" y="507525"/>
                  <a:pt x="44455" y="706492"/>
                  <a:pt x="8472" y="730304"/>
                </a:cubicBezTo>
                <a:cubicBezTo>
                  <a:pt x="-27511" y="754116"/>
                  <a:pt x="58214" y="689029"/>
                  <a:pt x="132297" y="619179"/>
                </a:cubicBezTo>
                <a:cubicBezTo>
                  <a:pt x="206380" y="549329"/>
                  <a:pt x="419105" y="329725"/>
                  <a:pt x="452972" y="311204"/>
                </a:cubicBezTo>
                <a:cubicBezTo>
                  <a:pt x="486839" y="292683"/>
                  <a:pt x="296868" y="557267"/>
                  <a:pt x="335497" y="508054"/>
                </a:cubicBezTo>
                <a:cubicBezTo>
                  <a:pt x="374126" y="458842"/>
                  <a:pt x="693743" y="-5767"/>
                  <a:pt x="691097" y="54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71" name="フリーフォーム 2270">
            <a:extLst>
              <a:ext uri="{FF2B5EF4-FFF2-40B4-BE49-F238E27FC236}">
                <a16:creationId xmlns:a16="http://schemas.microsoft.com/office/drawing/2014/main" id="{171EB58B-86BC-8974-FCA7-14B0F8BECD13}"/>
              </a:ext>
            </a:extLst>
          </p:cNvPr>
          <p:cNvSpPr/>
          <p:nvPr/>
        </p:nvSpPr>
        <p:spPr>
          <a:xfrm>
            <a:off x="1743041" y="3590343"/>
            <a:ext cx="136591" cy="947968"/>
          </a:xfrm>
          <a:custGeom>
            <a:avLst/>
            <a:gdLst>
              <a:gd name="connsiteX0" fmla="*/ 130209 w 136591"/>
              <a:gd name="connsiteY0" fmla="*/ 582 h 947968"/>
              <a:gd name="connsiteX1" fmla="*/ 31784 w 136591"/>
              <a:gd name="connsiteY1" fmla="*/ 330782 h 947968"/>
              <a:gd name="connsiteX2" fmla="*/ 133384 w 136591"/>
              <a:gd name="connsiteY2" fmla="*/ 927682 h 947968"/>
              <a:gd name="connsiteX3" fmla="*/ 101634 w 136591"/>
              <a:gd name="connsiteY3" fmla="*/ 768932 h 947968"/>
              <a:gd name="connsiteX4" fmla="*/ 6384 w 136591"/>
              <a:gd name="connsiteY4" fmla="*/ 381582 h 947968"/>
              <a:gd name="connsiteX5" fmla="*/ 9559 w 136591"/>
              <a:gd name="connsiteY5" fmla="*/ 441907 h 947968"/>
              <a:gd name="connsiteX6" fmla="*/ 15909 w 136591"/>
              <a:gd name="connsiteY6" fmla="*/ 254582 h 947968"/>
              <a:gd name="connsiteX7" fmla="*/ 130209 w 136591"/>
              <a:gd name="connsiteY7" fmla="*/ 582 h 9479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36591" h="947968">
                <a:moveTo>
                  <a:pt x="130209" y="582"/>
                </a:moveTo>
                <a:cubicBezTo>
                  <a:pt x="132855" y="13282"/>
                  <a:pt x="31255" y="176265"/>
                  <a:pt x="31784" y="330782"/>
                </a:cubicBezTo>
                <a:cubicBezTo>
                  <a:pt x="32313" y="485299"/>
                  <a:pt x="121742" y="854657"/>
                  <a:pt x="133384" y="927682"/>
                </a:cubicBezTo>
                <a:cubicBezTo>
                  <a:pt x="145026" y="1000707"/>
                  <a:pt x="122801" y="859949"/>
                  <a:pt x="101634" y="768932"/>
                </a:cubicBezTo>
                <a:cubicBezTo>
                  <a:pt x="80467" y="677915"/>
                  <a:pt x="21730" y="436086"/>
                  <a:pt x="6384" y="381582"/>
                </a:cubicBezTo>
                <a:cubicBezTo>
                  <a:pt x="-8962" y="327078"/>
                  <a:pt x="7972" y="463074"/>
                  <a:pt x="9559" y="441907"/>
                </a:cubicBezTo>
                <a:cubicBezTo>
                  <a:pt x="11146" y="420740"/>
                  <a:pt x="-495" y="322845"/>
                  <a:pt x="15909" y="254582"/>
                </a:cubicBezTo>
                <a:cubicBezTo>
                  <a:pt x="32313" y="186320"/>
                  <a:pt x="127563" y="-12118"/>
                  <a:pt x="130209" y="582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72" name="フリーフォーム 2271">
            <a:extLst>
              <a:ext uri="{FF2B5EF4-FFF2-40B4-BE49-F238E27FC236}">
                <a16:creationId xmlns:a16="http://schemas.microsoft.com/office/drawing/2014/main" id="{05669470-DA76-8608-9E6E-41FE21946ED0}"/>
              </a:ext>
            </a:extLst>
          </p:cNvPr>
          <p:cNvSpPr/>
          <p:nvPr/>
        </p:nvSpPr>
        <p:spPr>
          <a:xfrm>
            <a:off x="1841834" y="3633588"/>
            <a:ext cx="465764" cy="1526200"/>
          </a:xfrm>
          <a:custGeom>
            <a:avLst/>
            <a:gdLst>
              <a:gd name="connsiteX0" fmla="*/ 463216 w 465764"/>
              <a:gd name="connsiteY0" fmla="*/ 11312 h 1526200"/>
              <a:gd name="connsiteX1" fmla="*/ 53641 w 465764"/>
              <a:gd name="connsiteY1" fmla="*/ 893962 h 1526200"/>
              <a:gd name="connsiteX2" fmla="*/ 12366 w 465764"/>
              <a:gd name="connsiteY2" fmla="*/ 1500387 h 1526200"/>
              <a:gd name="connsiteX3" fmla="*/ 2841 w 465764"/>
              <a:gd name="connsiteY3" fmla="*/ 1351162 h 1526200"/>
              <a:gd name="connsiteX4" fmla="*/ 56816 w 465764"/>
              <a:gd name="connsiteY4" fmla="*/ 779662 h 1526200"/>
              <a:gd name="connsiteX5" fmla="*/ 37766 w 465764"/>
              <a:gd name="connsiteY5" fmla="*/ 846337 h 1526200"/>
              <a:gd name="connsiteX6" fmla="*/ 199691 w 465764"/>
              <a:gd name="connsiteY6" fmla="*/ 512962 h 1526200"/>
              <a:gd name="connsiteX7" fmla="*/ 171116 w 465764"/>
              <a:gd name="connsiteY7" fmla="*/ 566937 h 1526200"/>
              <a:gd name="connsiteX8" fmla="*/ 307641 w 465764"/>
              <a:gd name="connsiteY8" fmla="*/ 290712 h 1526200"/>
              <a:gd name="connsiteX9" fmla="*/ 231441 w 465764"/>
              <a:gd name="connsiteY9" fmla="*/ 385962 h 1526200"/>
              <a:gd name="connsiteX10" fmla="*/ 463216 w 465764"/>
              <a:gd name="connsiteY10" fmla="*/ 11312 h 152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465764" h="1526200">
                <a:moveTo>
                  <a:pt x="463216" y="11312"/>
                </a:moveTo>
                <a:cubicBezTo>
                  <a:pt x="433583" y="95979"/>
                  <a:pt x="128783" y="645783"/>
                  <a:pt x="53641" y="893962"/>
                </a:cubicBezTo>
                <a:cubicBezTo>
                  <a:pt x="-21501" y="1142141"/>
                  <a:pt x="20833" y="1424187"/>
                  <a:pt x="12366" y="1500387"/>
                </a:cubicBezTo>
                <a:cubicBezTo>
                  <a:pt x="3899" y="1576587"/>
                  <a:pt x="-4567" y="1471283"/>
                  <a:pt x="2841" y="1351162"/>
                </a:cubicBezTo>
                <a:cubicBezTo>
                  <a:pt x="10249" y="1231041"/>
                  <a:pt x="50995" y="863799"/>
                  <a:pt x="56816" y="779662"/>
                </a:cubicBezTo>
                <a:cubicBezTo>
                  <a:pt x="62637" y="695525"/>
                  <a:pt x="13954" y="890787"/>
                  <a:pt x="37766" y="846337"/>
                </a:cubicBezTo>
                <a:cubicBezTo>
                  <a:pt x="61578" y="801887"/>
                  <a:pt x="177466" y="559529"/>
                  <a:pt x="199691" y="512962"/>
                </a:cubicBezTo>
                <a:cubicBezTo>
                  <a:pt x="221916" y="466395"/>
                  <a:pt x="153124" y="603979"/>
                  <a:pt x="171116" y="566937"/>
                </a:cubicBezTo>
                <a:cubicBezTo>
                  <a:pt x="189108" y="529895"/>
                  <a:pt x="297587" y="320874"/>
                  <a:pt x="307641" y="290712"/>
                </a:cubicBezTo>
                <a:cubicBezTo>
                  <a:pt x="317695" y="260550"/>
                  <a:pt x="208158" y="428295"/>
                  <a:pt x="231441" y="385962"/>
                </a:cubicBezTo>
                <a:cubicBezTo>
                  <a:pt x="254724" y="343629"/>
                  <a:pt x="492849" y="-73355"/>
                  <a:pt x="463216" y="11312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73" name="フリーフォーム 2272">
            <a:extLst>
              <a:ext uri="{FF2B5EF4-FFF2-40B4-BE49-F238E27FC236}">
                <a16:creationId xmlns:a16="http://schemas.microsoft.com/office/drawing/2014/main" id="{CA54A973-F952-3FCD-63A9-03EFB20D27A1}"/>
              </a:ext>
            </a:extLst>
          </p:cNvPr>
          <p:cNvSpPr/>
          <p:nvPr/>
        </p:nvSpPr>
        <p:spPr>
          <a:xfrm>
            <a:off x="2057635" y="4506637"/>
            <a:ext cx="290027" cy="1331111"/>
          </a:xfrm>
          <a:custGeom>
            <a:avLst/>
            <a:gdLst>
              <a:gd name="connsiteX0" fmla="*/ 288690 w 290027"/>
              <a:gd name="connsiteY0" fmla="*/ 8213 h 1331111"/>
              <a:gd name="connsiteX1" fmla="*/ 18815 w 290027"/>
              <a:gd name="connsiteY1" fmla="*/ 751163 h 1331111"/>
              <a:gd name="connsiteX2" fmla="*/ 231540 w 290027"/>
              <a:gd name="connsiteY2" fmla="*/ 1303613 h 1331111"/>
              <a:gd name="connsiteX3" fmla="*/ 180740 w 290027"/>
              <a:gd name="connsiteY3" fmla="*/ 1205188 h 1331111"/>
              <a:gd name="connsiteX4" fmla="*/ 12465 w 290027"/>
              <a:gd name="connsiteY4" fmla="*/ 836888 h 1331111"/>
              <a:gd name="connsiteX5" fmla="*/ 15640 w 290027"/>
              <a:gd name="connsiteY5" fmla="*/ 878163 h 1331111"/>
              <a:gd name="connsiteX6" fmla="*/ 41040 w 290027"/>
              <a:gd name="connsiteY6" fmla="*/ 500338 h 1331111"/>
              <a:gd name="connsiteX7" fmla="*/ 12465 w 290027"/>
              <a:gd name="connsiteY7" fmla="*/ 595588 h 1331111"/>
              <a:gd name="connsiteX8" fmla="*/ 202965 w 290027"/>
              <a:gd name="connsiteY8" fmla="*/ 227288 h 1331111"/>
              <a:gd name="connsiteX9" fmla="*/ 126765 w 290027"/>
              <a:gd name="connsiteY9" fmla="*/ 344763 h 1331111"/>
              <a:gd name="connsiteX10" fmla="*/ 288690 w 290027"/>
              <a:gd name="connsiteY10" fmla="*/ 8213 h 13311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90027" h="1331111">
                <a:moveTo>
                  <a:pt x="288690" y="8213"/>
                </a:moveTo>
                <a:cubicBezTo>
                  <a:pt x="270698" y="75946"/>
                  <a:pt x="28340" y="535263"/>
                  <a:pt x="18815" y="751163"/>
                </a:cubicBezTo>
                <a:cubicBezTo>
                  <a:pt x="9290" y="967063"/>
                  <a:pt x="204552" y="1227942"/>
                  <a:pt x="231540" y="1303613"/>
                </a:cubicBezTo>
                <a:cubicBezTo>
                  <a:pt x="258527" y="1379284"/>
                  <a:pt x="217252" y="1282975"/>
                  <a:pt x="180740" y="1205188"/>
                </a:cubicBezTo>
                <a:cubicBezTo>
                  <a:pt x="144228" y="1127401"/>
                  <a:pt x="39982" y="891392"/>
                  <a:pt x="12465" y="836888"/>
                </a:cubicBezTo>
                <a:cubicBezTo>
                  <a:pt x="-15052" y="782384"/>
                  <a:pt x="10878" y="934254"/>
                  <a:pt x="15640" y="878163"/>
                </a:cubicBezTo>
                <a:cubicBezTo>
                  <a:pt x="20402" y="822072"/>
                  <a:pt x="41569" y="547434"/>
                  <a:pt x="41040" y="500338"/>
                </a:cubicBezTo>
                <a:cubicBezTo>
                  <a:pt x="40511" y="453242"/>
                  <a:pt x="-14523" y="641096"/>
                  <a:pt x="12465" y="595588"/>
                </a:cubicBezTo>
                <a:cubicBezTo>
                  <a:pt x="39453" y="550080"/>
                  <a:pt x="183915" y="269092"/>
                  <a:pt x="202965" y="227288"/>
                </a:cubicBezTo>
                <a:cubicBezTo>
                  <a:pt x="222015" y="185484"/>
                  <a:pt x="116182" y="376513"/>
                  <a:pt x="126765" y="344763"/>
                </a:cubicBezTo>
                <a:cubicBezTo>
                  <a:pt x="137348" y="313013"/>
                  <a:pt x="306682" y="-59520"/>
                  <a:pt x="288690" y="8213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74" name="フリーフォーム 2273">
            <a:extLst>
              <a:ext uri="{FF2B5EF4-FFF2-40B4-BE49-F238E27FC236}">
                <a16:creationId xmlns:a16="http://schemas.microsoft.com/office/drawing/2014/main" id="{C60F08CA-9A3D-D97A-CCDE-770538610793}"/>
              </a:ext>
            </a:extLst>
          </p:cNvPr>
          <p:cNvSpPr/>
          <p:nvPr/>
        </p:nvSpPr>
        <p:spPr>
          <a:xfrm>
            <a:off x="1258481" y="3432348"/>
            <a:ext cx="540368" cy="968820"/>
          </a:xfrm>
          <a:custGeom>
            <a:avLst/>
            <a:gdLst>
              <a:gd name="connsiteX0" fmla="*/ 538569 w 540368"/>
              <a:gd name="connsiteY0" fmla="*/ 6177 h 968820"/>
              <a:gd name="connsiteX1" fmla="*/ 55969 w 540368"/>
              <a:gd name="connsiteY1" fmla="*/ 549102 h 968820"/>
              <a:gd name="connsiteX2" fmla="*/ 163919 w 540368"/>
              <a:gd name="connsiteY2" fmla="*/ 952327 h 968820"/>
              <a:gd name="connsiteX3" fmla="*/ 125819 w 540368"/>
              <a:gd name="connsiteY3" fmla="*/ 863427 h 968820"/>
              <a:gd name="connsiteX4" fmla="*/ 14694 w 540368"/>
              <a:gd name="connsiteY4" fmla="*/ 609427 h 968820"/>
              <a:gd name="connsiteX5" fmla="*/ 14694 w 540368"/>
              <a:gd name="connsiteY5" fmla="*/ 663402 h 968820"/>
              <a:gd name="connsiteX6" fmla="*/ 138519 w 540368"/>
              <a:gd name="connsiteY6" fmla="*/ 326852 h 968820"/>
              <a:gd name="connsiteX7" fmla="*/ 65494 w 540368"/>
              <a:gd name="connsiteY7" fmla="*/ 447502 h 968820"/>
              <a:gd name="connsiteX8" fmla="*/ 344894 w 540368"/>
              <a:gd name="connsiteY8" fmla="*/ 183977 h 968820"/>
              <a:gd name="connsiteX9" fmla="*/ 224244 w 540368"/>
              <a:gd name="connsiteY9" fmla="*/ 250652 h 968820"/>
              <a:gd name="connsiteX10" fmla="*/ 538569 w 540368"/>
              <a:gd name="connsiteY10" fmla="*/ 6177 h 9688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540368" h="968820">
                <a:moveTo>
                  <a:pt x="538569" y="6177"/>
                </a:moveTo>
                <a:cubicBezTo>
                  <a:pt x="510523" y="55919"/>
                  <a:pt x="118411" y="391410"/>
                  <a:pt x="55969" y="549102"/>
                </a:cubicBezTo>
                <a:cubicBezTo>
                  <a:pt x="-6473" y="706794"/>
                  <a:pt x="152277" y="899940"/>
                  <a:pt x="163919" y="952327"/>
                </a:cubicBezTo>
                <a:cubicBezTo>
                  <a:pt x="175561" y="1004714"/>
                  <a:pt x="150690" y="920577"/>
                  <a:pt x="125819" y="863427"/>
                </a:cubicBezTo>
                <a:cubicBezTo>
                  <a:pt x="100948" y="806277"/>
                  <a:pt x="33215" y="642765"/>
                  <a:pt x="14694" y="609427"/>
                </a:cubicBezTo>
                <a:cubicBezTo>
                  <a:pt x="-3827" y="576090"/>
                  <a:pt x="-5943" y="710498"/>
                  <a:pt x="14694" y="663402"/>
                </a:cubicBezTo>
                <a:cubicBezTo>
                  <a:pt x="35331" y="616306"/>
                  <a:pt x="130052" y="362835"/>
                  <a:pt x="138519" y="326852"/>
                </a:cubicBezTo>
                <a:cubicBezTo>
                  <a:pt x="146986" y="290869"/>
                  <a:pt x="31098" y="471315"/>
                  <a:pt x="65494" y="447502"/>
                </a:cubicBezTo>
                <a:cubicBezTo>
                  <a:pt x="99890" y="423690"/>
                  <a:pt x="318436" y="216785"/>
                  <a:pt x="344894" y="183977"/>
                </a:cubicBezTo>
                <a:cubicBezTo>
                  <a:pt x="371352" y="151169"/>
                  <a:pt x="190377" y="278698"/>
                  <a:pt x="224244" y="250652"/>
                </a:cubicBezTo>
                <a:cubicBezTo>
                  <a:pt x="258111" y="222606"/>
                  <a:pt x="566615" y="-43565"/>
                  <a:pt x="538569" y="6177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75" name="フリーフォーム 2274">
            <a:extLst>
              <a:ext uri="{FF2B5EF4-FFF2-40B4-BE49-F238E27FC236}">
                <a16:creationId xmlns:a16="http://schemas.microsoft.com/office/drawing/2014/main" id="{1AAE81B7-03CC-36F1-F4BF-2AD83BCD54A0}"/>
              </a:ext>
            </a:extLst>
          </p:cNvPr>
          <p:cNvSpPr/>
          <p:nvPr/>
        </p:nvSpPr>
        <p:spPr>
          <a:xfrm>
            <a:off x="526837" y="2724060"/>
            <a:ext cx="1231117" cy="837176"/>
          </a:xfrm>
          <a:custGeom>
            <a:avLst/>
            <a:gdLst>
              <a:gd name="connsiteX0" fmla="*/ 1213063 w 1231117"/>
              <a:gd name="connsiteY0" fmla="*/ 12790 h 837176"/>
              <a:gd name="connsiteX1" fmla="*/ 311363 w 1231117"/>
              <a:gd name="connsiteY1" fmla="*/ 606515 h 837176"/>
              <a:gd name="connsiteX2" fmla="*/ 422488 w 1231117"/>
              <a:gd name="connsiteY2" fmla="*/ 549365 h 837176"/>
              <a:gd name="connsiteX3" fmla="*/ 16088 w 1231117"/>
              <a:gd name="connsiteY3" fmla="*/ 822415 h 837176"/>
              <a:gd name="connsiteX4" fmla="*/ 143088 w 1231117"/>
              <a:gd name="connsiteY4" fmla="*/ 752565 h 837176"/>
              <a:gd name="connsiteX5" fmla="*/ 708238 w 1231117"/>
              <a:gd name="connsiteY5" fmla="*/ 349340 h 837176"/>
              <a:gd name="connsiteX6" fmla="*/ 654263 w 1231117"/>
              <a:gd name="connsiteY6" fmla="*/ 381090 h 837176"/>
              <a:gd name="connsiteX7" fmla="*/ 1003513 w 1231117"/>
              <a:gd name="connsiteY7" fmla="*/ 162015 h 837176"/>
              <a:gd name="connsiteX8" fmla="*/ 920963 w 1231117"/>
              <a:gd name="connsiteY8" fmla="*/ 193765 h 837176"/>
              <a:gd name="connsiteX9" fmla="*/ 1213063 w 1231117"/>
              <a:gd name="connsiteY9" fmla="*/ 12790 h 8371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231117" h="837176">
                <a:moveTo>
                  <a:pt x="1213063" y="12790"/>
                </a:moveTo>
                <a:cubicBezTo>
                  <a:pt x="1111463" y="81582"/>
                  <a:pt x="443125" y="517086"/>
                  <a:pt x="311363" y="606515"/>
                </a:cubicBezTo>
                <a:cubicBezTo>
                  <a:pt x="179600" y="695944"/>
                  <a:pt x="471700" y="513382"/>
                  <a:pt x="422488" y="549365"/>
                </a:cubicBezTo>
                <a:cubicBezTo>
                  <a:pt x="373276" y="585348"/>
                  <a:pt x="62654" y="788548"/>
                  <a:pt x="16088" y="822415"/>
                </a:cubicBezTo>
                <a:cubicBezTo>
                  <a:pt x="-30478" y="856282"/>
                  <a:pt x="27730" y="831411"/>
                  <a:pt x="143088" y="752565"/>
                </a:cubicBezTo>
                <a:cubicBezTo>
                  <a:pt x="258446" y="673719"/>
                  <a:pt x="623042" y="411252"/>
                  <a:pt x="708238" y="349340"/>
                </a:cubicBezTo>
                <a:cubicBezTo>
                  <a:pt x="793434" y="287428"/>
                  <a:pt x="654263" y="381090"/>
                  <a:pt x="654263" y="381090"/>
                </a:cubicBezTo>
                <a:cubicBezTo>
                  <a:pt x="703475" y="349869"/>
                  <a:pt x="959063" y="193236"/>
                  <a:pt x="1003513" y="162015"/>
                </a:cubicBezTo>
                <a:cubicBezTo>
                  <a:pt x="1047963" y="130794"/>
                  <a:pt x="886038" y="213344"/>
                  <a:pt x="920963" y="193765"/>
                </a:cubicBezTo>
                <a:cubicBezTo>
                  <a:pt x="955888" y="174186"/>
                  <a:pt x="1314663" y="-56002"/>
                  <a:pt x="1213063" y="12790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76" name="フリーフォーム 2275">
            <a:extLst>
              <a:ext uri="{FF2B5EF4-FFF2-40B4-BE49-F238E27FC236}">
                <a16:creationId xmlns:a16="http://schemas.microsoft.com/office/drawing/2014/main" id="{C483AE7D-7523-1D05-8388-4BF969B7EA64}"/>
              </a:ext>
            </a:extLst>
          </p:cNvPr>
          <p:cNvSpPr/>
          <p:nvPr/>
        </p:nvSpPr>
        <p:spPr>
          <a:xfrm>
            <a:off x="1688844" y="2223503"/>
            <a:ext cx="117964" cy="477560"/>
          </a:xfrm>
          <a:custGeom>
            <a:avLst/>
            <a:gdLst>
              <a:gd name="connsiteX0" fmla="*/ 117731 w 117964"/>
              <a:gd name="connsiteY0" fmla="*/ 5347 h 477560"/>
              <a:gd name="connsiteX1" fmla="*/ 28831 w 117964"/>
              <a:gd name="connsiteY1" fmla="*/ 357772 h 477560"/>
              <a:gd name="connsiteX2" fmla="*/ 256 w 117964"/>
              <a:gd name="connsiteY2" fmla="*/ 475247 h 477560"/>
              <a:gd name="connsiteX3" fmla="*/ 41531 w 117964"/>
              <a:gd name="connsiteY3" fmla="*/ 272047 h 477560"/>
              <a:gd name="connsiteX4" fmla="*/ 54231 w 117964"/>
              <a:gd name="connsiteY4" fmla="*/ 151397 h 477560"/>
              <a:gd name="connsiteX5" fmla="*/ 117731 w 117964"/>
              <a:gd name="connsiteY5" fmla="*/ 5347 h 4775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7964" h="477560">
                <a:moveTo>
                  <a:pt x="117731" y="5347"/>
                </a:moveTo>
                <a:cubicBezTo>
                  <a:pt x="113498" y="39743"/>
                  <a:pt x="48410" y="279455"/>
                  <a:pt x="28831" y="357772"/>
                </a:cubicBezTo>
                <a:cubicBezTo>
                  <a:pt x="9252" y="436089"/>
                  <a:pt x="-1861" y="489535"/>
                  <a:pt x="256" y="475247"/>
                </a:cubicBezTo>
                <a:cubicBezTo>
                  <a:pt x="2373" y="460960"/>
                  <a:pt x="32535" y="326022"/>
                  <a:pt x="41531" y="272047"/>
                </a:cubicBezTo>
                <a:cubicBezTo>
                  <a:pt x="50527" y="218072"/>
                  <a:pt x="41002" y="190555"/>
                  <a:pt x="54231" y="151397"/>
                </a:cubicBezTo>
                <a:cubicBezTo>
                  <a:pt x="67460" y="112239"/>
                  <a:pt x="121964" y="-29049"/>
                  <a:pt x="117731" y="5347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77" name="フリーフォーム 2276">
            <a:extLst>
              <a:ext uri="{FF2B5EF4-FFF2-40B4-BE49-F238E27FC236}">
                <a16:creationId xmlns:a16="http://schemas.microsoft.com/office/drawing/2014/main" id="{D1FD7668-93E8-2045-B135-2CE2798F7C0E}"/>
              </a:ext>
            </a:extLst>
          </p:cNvPr>
          <p:cNvSpPr/>
          <p:nvPr/>
        </p:nvSpPr>
        <p:spPr>
          <a:xfrm>
            <a:off x="1048637" y="1869032"/>
            <a:ext cx="971300" cy="527631"/>
          </a:xfrm>
          <a:custGeom>
            <a:avLst/>
            <a:gdLst>
              <a:gd name="connsiteX0" fmla="*/ 964313 w 971300"/>
              <a:gd name="connsiteY0" fmla="*/ 4218 h 527631"/>
              <a:gd name="connsiteX1" fmla="*/ 49913 w 971300"/>
              <a:gd name="connsiteY1" fmla="*/ 496343 h 527631"/>
              <a:gd name="connsiteX2" fmla="*/ 170563 w 971300"/>
              <a:gd name="connsiteY2" fmla="*/ 448718 h 527631"/>
              <a:gd name="connsiteX3" fmla="*/ 592838 w 971300"/>
              <a:gd name="connsiteY3" fmla="*/ 213768 h 527631"/>
              <a:gd name="connsiteX4" fmla="*/ 478538 w 971300"/>
              <a:gd name="connsiteY4" fmla="*/ 255043 h 527631"/>
              <a:gd name="connsiteX5" fmla="*/ 964313 w 971300"/>
              <a:gd name="connsiteY5" fmla="*/ 4218 h 5276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971300" h="527631">
                <a:moveTo>
                  <a:pt x="964313" y="4218"/>
                </a:moveTo>
                <a:cubicBezTo>
                  <a:pt x="892876" y="44435"/>
                  <a:pt x="182205" y="422260"/>
                  <a:pt x="49913" y="496343"/>
                </a:cubicBezTo>
                <a:cubicBezTo>
                  <a:pt x="-82379" y="570426"/>
                  <a:pt x="80075" y="495814"/>
                  <a:pt x="170563" y="448718"/>
                </a:cubicBezTo>
                <a:cubicBezTo>
                  <a:pt x="261050" y="401622"/>
                  <a:pt x="541509" y="246047"/>
                  <a:pt x="592838" y="213768"/>
                </a:cubicBezTo>
                <a:cubicBezTo>
                  <a:pt x="644167" y="181489"/>
                  <a:pt x="419800" y="286264"/>
                  <a:pt x="478538" y="255043"/>
                </a:cubicBezTo>
                <a:cubicBezTo>
                  <a:pt x="537276" y="223822"/>
                  <a:pt x="1035750" y="-35999"/>
                  <a:pt x="964313" y="4218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78" name="フリーフォーム 2277">
            <a:extLst>
              <a:ext uri="{FF2B5EF4-FFF2-40B4-BE49-F238E27FC236}">
                <a16:creationId xmlns:a16="http://schemas.microsoft.com/office/drawing/2014/main" id="{B763B879-21B7-1C1A-4B63-E83A53E95EC2}"/>
              </a:ext>
            </a:extLst>
          </p:cNvPr>
          <p:cNvSpPr/>
          <p:nvPr/>
        </p:nvSpPr>
        <p:spPr>
          <a:xfrm>
            <a:off x="3120281" y="116335"/>
            <a:ext cx="1320571" cy="636031"/>
          </a:xfrm>
          <a:custGeom>
            <a:avLst/>
            <a:gdLst>
              <a:gd name="connsiteX0" fmla="*/ 744 w 1320571"/>
              <a:gd name="connsiteY0" fmla="*/ 109090 h 636031"/>
              <a:gd name="connsiteX1" fmla="*/ 546844 w 1320571"/>
              <a:gd name="connsiteY1" fmla="*/ 20190 h 636031"/>
              <a:gd name="connsiteX2" fmla="*/ 857994 w 1320571"/>
              <a:gd name="connsiteY2" fmla="*/ 207515 h 636031"/>
              <a:gd name="connsiteX3" fmla="*/ 819894 w 1320571"/>
              <a:gd name="connsiteY3" fmla="*/ 144015 h 636031"/>
              <a:gd name="connsiteX4" fmla="*/ 1302494 w 1320571"/>
              <a:gd name="connsiteY4" fmla="*/ 623440 h 636031"/>
              <a:gd name="connsiteX5" fmla="*/ 1172319 w 1320571"/>
              <a:gd name="connsiteY5" fmla="*/ 461515 h 636031"/>
              <a:gd name="connsiteX6" fmla="*/ 740519 w 1320571"/>
              <a:gd name="connsiteY6" fmla="*/ 86865 h 636031"/>
              <a:gd name="connsiteX7" fmla="*/ 791319 w 1320571"/>
              <a:gd name="connsiteY7" fmla="*/ 140840 h 636031"/>
              <a:gd name="connsiteX8" fmla="*/ 569069 w 1320571"/>
              <a:gd name="connsiteY8" fmla="*/ 32890 h 636031"/>
              <a:gd name="connsiteX9" fmla="*/ 346819 w 1320571"/>
              <a:gd name="connsiteY9" fmla="*/ 39240 h 636031"/>
              <a:gd name="connsiteX10" fmla="*/ 426194 w 1320571"/>
              <a:gd name="connsiteY10" fmla="*/ 1140 h 636031"/>
              <a:gd name="connsiteX11" fmla="*/ 744 w 1320571"/>
              <a:gd name="connsiteY11" fmla="*/ 109090 h 6360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320571" h="636031">
                <a:moveTo>
                  <a:pt x="744" y="109090"/>
                </a:moveTo>
                <a:cubicBezTo>
                  <a:pt x="20852" y="112265"/>
                  <a:pt x="403969" y="3786"/>
                  <a:pt x="546844" y="20190"/>
                </a:cubicBezTo>
                <a:cubicBezTo>
                  <a:pt x="689719" y="36594"/>
                  <a:pt x="812486" y="186877"/>
                  <a:pt x="857994" y="207515"/>
                </a:cubicBezTo>
                <a:cubicBezTo>
                  <a:pt x="903502" y="228153"/>
                  <a:pt x="745811" y="74694"/>
                  <a:pt x="819894" y="144015"/>
                </a:cubicBezTo>
                <a:cubicBezTo>
                  <a:pt x="893977" y="213336"/>
                  <a:pt x="1243757" y="570523"/>
                  <a:pt x="1302494" y="623440"/>
                </a:cubicBezTo>
                <a:cubicBezTo>
                  <a:pt x="1361231" y="676357"/>
                  <a:pt x="1265981" y="550944"/>
                  <a:pt x="1172319" y="461515"/>
                </a:cubicBezTo>
                <a:cubicBezTo>
                  <a:pt x="1078657" y="372086"/>
                  <a:pt x="804019" y="140311"/>
                  <a:pt x="740519" y="86865"/>
                </a:cubicBezTo>
                <a:cubicBezTo>
                  <a:pt x="677019" y="33419"/>
                  <a:pt x="819894" y="149836"/>
                  <a:pt x="791319" y="140840"/>
                </a:cubicBezTo>
                <a:cubicBezTo>
                  <a:pt x="762744" y="131844"/>
                  <a:pt x="643152" y="49823"/>
                  <a:pt x="569069" y="32890"/>
                </a:cubicBezTo>
                <a:cubicBezTo>
                  <a:pt x="494986" y="15957"/>
                  <a:pt x="370632" y="44532"/>
                  <a:pt x="346819" y="39240"/>
                </a:cubicBezTo>
                <a:cubicBezTo>
                  <a:pt x="323006" y="33948"/>
                  <a:pt x="478052" y="-7327"/>
                  <a:pt x="426194" y="1140"/>
                </a:cubicBezTo>
                <a:cubicBezTo>
                  <a:pt x="374336" y="9607"/>
                  <a:pt x="-19364" y="105915"/>
                  <a:pt x="744" y="109090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79" name="フリーフォーム 2278">
            <a:extLst>
              <a:ext uri="{FF2B5EF4-FFF2-40B4-BE49-F238E27FC236}">
                <a16:creationId xmlns:a16="http://schemas.microsoft.com/office/drawing/2014/main" id="{F649817F-973D-F5CB-4CAF-7332B4CC36EF}"/>
              </a:ext>
            </a:extLst>
          </p:cNvPr>
          <p:cNvSpPr/>
          <p:nvPr/>
        </p:nvSpPr>
        <p:spPr>
          <a:xfrm>
            <a:off x="3082305" y="265237"/>
            <a:ext cx="1118617" cy="248355"/>
          </a:xfrm>
          <a:custGeom>
            <a:avLst/>
            <a:gdLst>
              <a:gd name="connsiteX0" fmla="*/ 620 w 1118617"/>
              <a:gd name="connsiteY0" fmla="*/ 134813 h 248355"/>
              <a:gd name="connsiteX1" fmla="*/ 581645 w 1118617"/>
              <a:gd name="connsiteY1" fmla="*/ 33213 h 248355"/>
              <a:gd name="connsiteX2" fmla="*/ 1099170 w 1118617"/>
              <a:gd name="connsiteY2" fmla="*/ 242763 h 248355"/>
              <a:gd name="connsiteX3" fmla="*/ 962645 w 1118617"/>
              <a:gd name="connsiteY3" fmla="*/ 172913 h 248355"/>
              <a:gd name="connsiteX4" fmla="*/ 524495 w 1118617"/>
              <a:gd name="connsiteY4" fmla="*/ 10988 h 248355"/>
              <a:gd name="connsiteX5" fmla="*/ 381620 w 1118617"/>
              <a:gd name="connsiteY5" fmla="*/ 14163 h 248355"/>
              <a:gd name="connsiteX6" fmla="*/ 467345 w 1118617"/>
              <a:gd name="connsiteY6" fmla="*/ 10988 h 248355"/>
              <a:gd name="connsiteX7" fmla="*/ 620 w 1118617"/>
              <a:gd name="connsiteY7" fmla="*/ 134813 h 2483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118617" h="248355">
                <a:moveTo>
                  <a:pt x="620" y="134813"/>
                </a:moveTo>
                <a:cubicBezTo>
                  <a:pt x="19670" y="138517"/>
                  <a:pt x="398553" y="15221"/>
                  <a:pt x="581645" y="33213"/>
                </a:cubicBezTo>
                <a:cubicBezTo>
                  <a:pt x="764737" y="51205"/>
                  <a:pt x="1035670" y="219480"/>
                  <a:pt x="1099170" y="242763"/>
                </a:cubicBezTo>
                <a:cubicBezTo>
                  <a:pt x="1162670" y="266046"/>
                  <a:pt x="1058424" y="211542"/>
                  <a:pt x="962645" y="172913"/>
                </a:cubicBezTo>
                <a:cubicBezTo>
                  <a:pt x="866866" y="134284"/>
                  <a:pt x="621332" y="37446"/>
                  <a:pt x="524495" y="10988"/>
                </a:cubicBezTo>
                <a:cubicBezTo>
                  <a:pt x="427658" y="-15470"/>
                  <a:pt x="391145" y="14163"/>
                  <a:pt x="381620" y="14163"/>
                </a:cubicBezTo>
                <a:cubicBezTo>
                  <a:pt x="372095" y="14163"/>
                  <a:pt x="527670" y="-5416"/>
                  <a:pt x="467345" y="10988"/>
                </a:cubicBezTo>
                <a:cubicBezTo>
                  <a:pt x="407020" y="27392"/>
                  <a:pt x="-18430" y="131109"/>
                  <a:pt x="620" y="134813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80" name="フリーフォーム 2279">
            <a:extLst>
              <a:ext uri="{FF2B5EF4-FFF2-40B4-BE49-F238E27FC236}">
                <a16:creationId xmlns:a16="http://schemas.microsoft.com/office/drawing/2014/main" id="{F931B0FC-856A-1F84-B500-21A4101FEC52}"/>
              </a:ext>
            </a:extLst>
          </p:cNvPr>
          <p:cNvSpPr/>
          <p:nvPr/>
        </p:nvSpPr>
        <p:spPr>
          <a:xfrm>
            <a:off x="3023540" y="444956"/>
            <a:ext cx="1635980" cy="688597"/>
          </a:xfrm>
          <a:custGeom>
            <a:avLst/>
            <a:gdLst>
              <a:gd name="connsiteX0" fmla="*/ 2235 w 1635980"/>
              <a:gd name="connsiteY0" fmla="*/ 174169 h 688597"/>
              <a:gd name="connsiteX1" fmla="*/ 707085 w 1635980"/>
              <a:gd name="connsiteY1" fmla="*/ 12244 h 688597"/>
              <a:gd name="connsiteX2" fmla="*/ 1221435 w 1635980"/>
              <a:gd name="connsiteY2" fmla="*/ 304344 h 688597"/>
              <a:gd name="connsiteX3" fmla="*/ 1164285 w 1635980"/>
              <a:gd name="connsiteY3" fmla="*/ 244019 h 688597"/>
              <a:gd name="connsiteX4" fmla="*/ 1624660 w 1635980"/>
              <a:gd name="connsiteY4" fmla="*/ 675819 h 688597"/>
              <a:gd name="connsiteX5" fmla="*/ 1472260 w 1635980"/>
              <a:gd name="connsiteY5" fmla="*/ 548819 h 688597"/>
              <a:gd name="connsiteX6" fmla="*/ 1218260 w 1635980"/>
              <a:gd name="connsiteY6" fmla="*/ 285294 h 688597"/>
              <a:gd name="connsiteX7" fmla="*/ 853135 w 1635980"/>
              <a:gd name="connsiteY7" fmla="*/ 5894 h 688597"/>
              <a:gd name="connsiteX8" fmla="*/ 926160 w 1635980"/>
              <a:gd name="connsiteY8" fmla="*/ 88444 h 688597"/>
              <a:gd name="connsiteX9" fmla="*/ 722960 w 1635980"/>
              <a:gd name="connsiteY9" fmla="*/ 9069 h 688597"/>
              <a:gd name="connsiteX10" fmla="*/ 532460 w 1635980"/>
              <a:gd name="connsiteY10" fmla="*/ 34469 h 688597"/>
              <a:gd name="connsiteX11" fmla="*/ 341960 w 1635980"/>
              <a:gd name="connsiteY11" fmla="*/ 69394 h 688597"/>
              <a:gd name="connsiteX12" fmla="*/ 478485 w 1635980"/>
              <a:gd name="connsiteY12" fmla="*/ 18594 h 688597"/>
              <a:gd name="connsiteX13" fmla="*/ 2235 w 1635980"/>
              <a:gd name="connsiteY13" fmla="*/ 174169 h 6885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635980" h="688597">
                <a:moveTo>
                  <a:pt x="2235" y="174169"/>
                </a:moveTo>
                <a:cubicBezTo>
                  <a:pt x="40335" y="173111"/>
                  <a:pt x="503885" y="-9452"/>
                  <a:pt x="707085" y="12244"/>
                </a:cubicBezTo>
                <a:cubicBezTo>
                  <a:pt x="910285" y="33940"/>
                  <a:pt x="1145235" y="265715"/>
                  <a:pt x="1221435" y="304344"/>
                </a:cubicBezTo>
                <a:cubicBezTo>
                  <a:pt x="1297635" y="342973"/>
                  <a:pt x="1097081" y="182107"/>
                  <a:pt x="1164285" y="244019"/>
                </a:cubicBezTo>
                <a:cubicBezTo>
                  <a:pt x="1231489" y="305931"/>
                  <a:pt x="1573331" y="625019"/>
                  <a:pt x="1624660" y="675819"/>
                </a:cubicBezTo>
                <a:cubicBezTo>
                  <a:pt x="1675989" y="726619"/>
                  <a:pt x="1539993" y="613906"/>
                  <a:pt x="1472260" y="548819"/>
                </a:cubicBezTo>
                <a:cubicBezTo>
                  <a:pt x="1404527" y="483732"/>
                  <a:pt x="1321447" y="375781"/>
                  <a:pt x="1218260" y="285294"/>
                </a:cubicBezTo>
                <a:cubicBezTo>
                  <a:pt x="1115073" y="194807"/>
                  <a:pt x="901818" y="38702"/>
                  <a:pt x="853135" y="5894"/>
                </a:cubicBezTo>
                <a:cubicBezTo>
                  <a:pt x="804452" y="-26914"/>
                  <a:pt x="947856" y="87915"/>
                  <a:pt x="926160" y="88444"/>
                </a:cubicBezTo>
                <a:cubicBezTo>
                  <a:pt x="904464" y="88973"/>
                  <a:pt x="788577" y="18065"/>
                  <a:pt x="722960" y="9069"/>
                </a:cubicBezTo>
                <a:cubicBezTo>
                  <a:pt x="657343" y="73"/>
                  <a:pt x="595960" y="24415"/>
                  <a:pt x="532460" y="34469"/>
                </a:cubicBezTo>
                <a:cubicBezTo>
                  <a:pt x="468960" y="44523"/>
                  <a:pt x="350956" y="72040"/>
                  <a:pt x="341960" y="69394"/>
                </a:cubicBezTo>
                <a:cubicBezTo>
                  <a:pt x="332964" y="66748"/>
                  <a:pt x="531931" y="3777"/>
                  <a:pt x="478485" y="18594"/>
                </a:cubicBezTo>
                <a:cubicBezTo>
                  <a:pt x="425039" y="33411"/>
                  <a:pt x="-35865" y="175227"/>
                  <a:pt x="2235" y="174169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81" name="フリーフォーム 2280">
            <a:extLst>
              <a:ext uri="{FF2B5EF4-FFF2-40B4-BE49-F238E27FC236}">
                <a16:creationId xmlns:a16="http://schemas.microsoft.com/office/drawing/2014/main" id="{FDDD3BA0-9BC4-95B9-DEF7-20F7F5072169}"/>
              </a:ext>
            </a:extLst>
          </p:cNvPr>
          <p:cNvSpPr/>
          <p:nvPr/>
        </p:nvSpPr>
        <p:spPr>
          <a:xfrm>
            <a:off x="3111479" y="682891"/>
            <a:ext cx="1832122" cy="853456"/>
          </a:xfrm>
          <a:custGeom>
            <a:avLst/>
            <a:gdLst>
              <a:gd name="connsiteX0" fmla="*/ 21 w 1832122"/>
              <a:gd name="connsiteY0" fmla="*/ 12434 h 853456"/>
              <a:gd name="connsiteX1" fmla="*/ 517546 w 1832122"/>
              <a:gd name="connsiteY1" fmla="*/ 34659 h 853456"/>
              <a:gd name="connsiteX2" fmla="*/ 1031896 w 1832122"/>
              <a:gd name="connsiteY2" fmla="*/ 377559 h 853456"/>
              <a:gd name="connsiteX3" fmla="*/ 981096 w 1832122"/>
              <a:gd name="connsiteY3" fmla="*/ 314059 h 853456"/>
              <a:gd name="connsiteX4" fmla="*/ 1574821 w 1832122"/>
              <a:gd name="connsiteY4" fmla="*/ 799834 h 853456"/>
              <a:gd name="connsiteX5" fmla="*/ 1511321 w 1832122"/>
              <a:gd name="connsiteY5" fmla="*/ 733159 h 853456"/>
              <a:gd name="connsiteX6" fmla="*/ 1828821 w 1832122"/>
              <a:gd name="connsiteY6" fmla="*/ 850634 h 853456"/>
              <a:gd name="connsiteX7" fmla="*/ 1641496 w 1832122"/>
              <a:gd name="connsiteY7" fmla="*/ 783959 h 853456"/>
              <a:gd name="connsiteX8" fmla="*/ 1101746 w 1832122"/>
              <a:gd name="connsiteY8" fmla="*/ 444234 h 853456"/>
              <a:gd name="connsiteX9" fmla="*/ 1149371 w 1832122"/>
              <a:gd name="connsiteY9" fmla="*/ 460109 h 853456"/>
              <a:gd name="connsiteX10" fmla="*/ 720746 w 1832122"/>
              <a:gd name="connsiteY10" fmla="*/ 117209 h 853456"/>
              <a:gd name="connsiteX11" fmla="*/ 793771 w 1832122"/>
              <a:gd name="connsiteY11" fmla="*/ 158484 h 853456"/>
              <a:gd name="connsiteX12" fmla="*/ 479446 w 1832122"/>
              <a:gd name="connsiteY12" fmla="*/ 60059 h 853456"/>
              <a:gd name="connsiteX13" fmla="*/ 654071 w 1832122"/>
              <a:gd name="connsiteY13" fmla="*/ 110859 h 853456"/>
              <a:gd name="connsiteX14" fmla="*/ 536596 w 1832122"/>
              <a:gd name="connsiteY14" fmla="*/ 41009 h 853456"/>
              <a:gd name="connsiteX15" fmla="*/ 21 w 1832122"/>
              <a:gd name="connsiteY15" fmla="*/ 12434 h 8534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832122" h="853456">
                <a:moveTo>
                  <a:pt x="21" y="12434"/>
                </a:moveTo>
                <a:cubicBezTo>
                  <a:pt x="-3154" y="11376"/>
                  <a:pt x="345567" y="-26195"/>
                  <a:pt x="517546" y="34659"/>
                </a:cubicBezTo>
                <a:cubicBezTo>
                  <a:pt x="689525" y="95513"/>
                  <a:pt x="954638" y="330992"/>
                  <a:pt x="1031896" y="377559"/>
                </a:cubicBezTo>
                <a:cubicBezTo>
                  <a:pt x="1109154" y="424126"/>
                  <a:pt x="890609" y="243680"/>
                  <a:pt x="981096" y="314059"/>
                </a:cubicBezTo>
                <a:cubicBezTo>
                  <a:pt x="1071584" y="384438"/>
                  <a:pt x="1486450" y="729984"/>
                  <a:pt x="1574821" y="799834"/>
                </a:cubicBezTo>
                <a:cubicBezTo>
                  <a:pt x="1663192" y="869684"/>
                  <a:pt x="1468988" y="724692"/>
                  <a:pt x="1511321" y="733159"/>
                </a:cubicBezTo>
                <a:cubicBezTo>
                  <a:pt x="1553654" y="741626"/>
                  <a:pt x="1807125" y="842167"/>
                  <a:pt x="1828821" y="850634"/>
                </a:cubicBezTo>
                <a:cubicBezTo>
                  <a:pt x="1850517" y="859101"/>
                  <a:pt x="1762675" y="851692"/>
                  <a:pt x="1641496" y="783959"/>
                </a:cubicBezTo>
                <a:cubicBezTo>
                  <a:pt x="1520317" y="716226"/>
                  <a:pt x="1183767" y="498209"/>
                  <a:pt x="1101746" y="444234"/>
                </a:cubicBezTo>
                <a:cubicBezTo>
                  <a:pt x="1019725" y="390259"/>
                  <a:pt x="1212871" y="514613"/>
                  <a:pt x="1149371" y="460109"/>
                </a:cubicBezTo>
                <a:cubicBezTo>
                  <a:pt x="1085871" y="405605"/>
                  <a:pt x="780013" y="167480"/>
                  <a:pt x="720746" y="117209"/>
                </a:cubicBezTo>
                <a:cubicBezTo>
                  <a:pt x="661479" y="66938"/>
                  <a:pt x="833988" y="168009"/>
                  <a:pt x="793771" y="158484"/>
                </a:cubicBezTo>
                <a:cubicBezTo>
                  <a:pt x="753554" y="148959"/>
                  <a:pt x="502729" y="67997"/>
                  <a:pt x="479446" y="60059"/>
                </a:cubicBezTo>
                <a:cubicBezTo>
                  <a:pt x="456163" y="52122"/>
                  <a:pt x="644546" y="114034"/>
                  <a:pt x="654071" y="110859"/>
                </a:cubicBezTo>
                <a:cubicBezTo>
                  <a:pt x="663596" y="107684"/>
                  <a:pt x="641900" y="60059"/>
                  <a:pt x="536596" y="41009"/>
                </a:cubicBezTo>
                <a:cubicBezTo>
                  <a:pt x="431292" y="21959"/>
                  <a:pt x="3196" y="13492"/>
                  <a:pt x="21" y="12434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82" name="フリーフォーム 2281">
            <a:extLst>
              <a:ext uri="{FF2B5EF4-FFF2-40B4-BE49-F238E27FC236}">
                <a16:creationId xmlns:a16="http://schemas.microsoft.com/office/drawing/2014/main" id="{24B55774-8201-8FC0-0AB6-05493002E0EA}"/>
              </a:ext>
            </a:extLst>
          </p:cNvPr>
          <p:cNvSpPr/>
          <p:nvPr/>
        </p:nvSpPr>
        <p:spPr>
          <a:xfrm>
            <a:off x="3123382" y="859703"/>
            <a:ext cx="1837649" cy="1042553"/>
          </a:xfrm>
          <a:custGeom>
            <a:avLst/>
            <a:gdLst>
              <a:gd name="connsiteX0" fmla="*/ 818 w 1837649"/>
              <a:gd name="connsiteY0" fmla="*/ 722 h 1042553"/>
              <a:gd name="connsiteX1" fmla="*/ 464368 w 1837649"/>
              <a:gd name="connsiteY1" fmla="*/ 134072 h 1042553"/>
              <a:gd name="connsiteX2" fmla="*/ 1086668 w 1837649"/>
              <a:gd name="connsiteY2" fmla="*/ 464272 h 1042553"/>
              <a:gd name="connsiteX3" fmla="*/ 978718 w 1837649"/>
              <a:gd name="connsiteY3" fmla="*/ 359497 h 1042553"/>
              <a:gd name="connsiteX4" fmla="*/ 1797868 w 1837649"/>
              <a:gd name="connsiteY4" fmla="*/ 1010372 h 1042553"/>
              <a:gd name="connsiteX5" fmla="*/ 1718493 w 1837649"/>
              <a:gd name="connsiteY5" fmla="*/ 950047 h 1042553"/>
              <a:gd name="connsiteX6" fmla="*/ 1000943 w 1837649"/>
              <a:gd name="connsiteY6" fmla="*/ 381722 h 1042553"/>
              <a:gd name="connsiteX7" fmla="*/ 1032693 w 1837649"/>
              <a:gd name="connsiteY7" fmla="*/ 416647 h 1042553"/>
              <a:gd name="connsiteX8" fmla="*/ 591368 w 1837649"/>
              <a:gd name="connsiteY8" fmla="*/ 194397 h 1042553"/>
              <a:gd name="connsiteX9" fmla="*/ 750118 w 1837649"/>
              <a:gd name="connsiteY9" fmla="*/ 254722 h 1042553"/>
              <a:gd name="connsiteX10" fmla="*/ 394518 w 1837649"/>
              <a:gd name="connsiteY10" fmla="*/ 64222 h 1042553"/>
              <a:gd name="connsiteX11" fmla="*/ 575493 w 1837649"/>
              <a:gd name="connsiteY11" fmla="*/ 146772 h 1042553"/>
              <a:gd name="connsiteX12" fmla="*/ 356418 w 1837649"/>
              <a:gd name="connsiteY12" fmla="*/ 83272 h 1042553"/>
              <a:gd name="connsiteX13" fmla="*/ 818 w 1837649"/>
              <a:gd name="connsiteY13" fmla="*/ 722 h 10425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837649" h="1042553">
                <a:moveTo>
                  <a:pt x="818" y="722"/>
                </a:moveTo>
                <a:cubicBezTo>
                  <a:pt x="18810" y="9189"/>
                  <a:pt x="283393" y="56814"/>
                  <a:pt x="464368" y="134072"/>
                </a:cubicBezTo>
                <a:cubicBezTo>
                  <a:pt x="645343" y="211330"/>
                  <a:pt x="1000943" y="426701"/>
                  <a:pt x="1086668" y="464272"/>
                </a:cubicBezTo>
                <a:cubicBezTo>
                  <a:pt x="1172393" y="501843"/>
                  <a:pt x="860185" y="268480"/>
                  <a:pt x="978718" y="359497"/>
                </a:cubicBezTo>
                <a:cubicBezTo>
                  <a:pt x="1097251" y="450514"/>
                  <a:pt x="1674572" y="911947"/>
                  <a:pt x="1797868" y="1010372"/>
                </a:cubicBezTo>
                <a:cubicBezTo>
                  <a:pt x="1921164" y="1108797"/>
                  <a:pt x="1718493" y="950047"/>
                  <a:pt x="1718493" y="950047"/>
                </a:cubicBezTo>
                <a:lnTo>
                  <a:pt x="1000943" y="381722"/>
                </a:lnTo>
                <a:cubicBezTo>
                  <a:pt x="886643" y="292822"/>
                  <a:pt x="1100955" y="447868"/>
                  <a:pt x="1032693" y="416647"/>
                </a:cubicBezTo>
                <a:cubicBezTo>
                  <a:pt x="964431" y="385426"/>
                  <a:pt x="638464" y="221384"/>
                  <a:pt x="591368" y="194397"/>
                </a:cubicBezTo>
                <a:cubicBezTo>
                  <a:pt x="544272" y="167410"/>
                  <a:pt x="782926" y="276418"/>
                  <a:pt x="750118" y="254722"/>
                </a:cubicBezTo>
                <a:cubicBezTo>
                  <a:pt x="717310" y="233026"/>
                  <a:pt x="423622" y="82214"/>
                  <a:pt x="394518" y="64222"/>
                </a:cubicBezTo>
                <a:cubicBezTo>
                  <a:pt x="365414" y="46230"/>
                  <a:pt x="581843" y="143597"/>
                  <a:pt x="575493" y="146772"/>
                </a:cubicBezTo>
                <a:cubicBezTo>
                  <a:pt x="569143" y="149947"/>
                  <a:pt x="446376" y="106026"/>
                  <a:pt x="356418" y="83272"/>
                </a:cubicBezTo>
                <a:cubicBezTo>
                  <a:pt x="266460" y="60518"/>
                  <a:pt x="-17174" y="-7745"/>
                  <a:pt x="818" y="722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83" name="フリーフォーム 2282">
            <a:extLst>
              <a:ext uri="{FF2B5EF4-FFF2-40B4-BE49-F238E27FC236}">
                <a16:creationId xmlns:a16="http://schemas.microsoft.com/office/drawing/2014/main" id="{3987AE5A-8191-6AC1-5D8A-EA4FA696F99A}"/>
              </a:ext>
            </a:extLst>
          </p:cNvPr>
          <p:cNvSpPr/>
          <p:nvPr/>
        </p:nvSpPr>
        <p:spPr>
          <a:xfrm>
            <a:off x="3353794" y="924476"/>
            <a:ext cx="1238380" cy="1504575"/>
          </a:xfrm>
          <a:custGeom>
            <a:avLst/>
            <a:gdLst>
              <a:gd name="connsiteX0" fmla="*/ 5356 w 1238380"/>
              <a:gd name="connsiteY0" fmla="*/ 5799 h 1504575"/>
              <a:gd name="connsiteX1" fmla="*/ 773706 w 1238380"/>
              <a:gd name="connsiteY1" fmla="*/ 685249 h 1504575"/>
              <a:gd name="connsiteX2" fmla="*/ 741956 w 1238380"/>
              <a:gd name="connsiteY2" fmla="*/ 634449 h 1504575"/>
              <a:gd name="connsiteX3" fmla="*/ 1043581 w 1238380"/>
              <a:gd name="connsiteY3" fmla="*/ 1002749 h 1504575"/>
              <a:gd name="connsiteX4" fmla="*/ 989606 w 1238380"/>
              <a:gd name="connsiteY4" fmla="*/ 907499 h 1504575"/>
              <a:gd name="connsiteX5" fmla="*/ 1192806 w 1238380"/>
              <a:gd name="connsiteY5" fmla="*/ 1224999 h 1504575"/>
              <a:gd name="connsiteX6" fmla="*/ 1237256 w 1238380"/>
              <a:gd name="connsiteY6" fmla="*/ 1504399 h 1504575"/>
              <a:gd name="connsiteX7" fmla="*/ 1211856 w 1238380"/>
              <a:gd name="connsiteY7" fmla="*/ 1263099 h 1504575"/>
              <a:gd name="connsiteX8" fmla="*/ 1078506 w 1238380"/>
              <a:gd name="connsiteY8" fmla="*/ 1015449 h 1504575"/>
              <a:gd name="connsiteX9" fmla="*/ 767356 w 1238380"/>
              <a:gd name="connsiteY9" fmla="*/ 653499 h 1504575"/>
              <a:gd name="connsiteX10" fmla="*/ 805456 w 1238380"/>
              <a:gd name="connsiteY10" fmla="*/ 713824 h 1504575"/>
              <a:gd name="connsiteX11" fmla="*/ 360956 w 1238380"/>
              <a:gd name="connsiteY11" fmla="*/ 326474 h 1504575"/>
              <a:gd name="connsiteX12" fmla="*/ 427631 w 1238380"/>
              <a:gd name="connsiteY12" fmla="*/ 355049 h 1504575"/>
              <a:gd name="connsiteX13" fmla="*/ 5356 w 1238380"/>
              <a:gd name="connsiteY13" fmla="*/ 5799 h 1504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238380" h="1504575">
                <a:moveTo>
                  <a:pt x="5356" y="5799"/>
                </a:moveTo>
                <a:cubicBezTo>
                  <a:pt x="63035" y="60832"/>
                  <a:pt x="650939" y="580474"/>
                  <a:pt x="773706" y="685249"/>
                </a:cubicBezTo>
                <a:cubicBezTo>
                  <a:pt x="896473" y="790024"/>
                  <a:pt x="696977" y="581533"/>
                  <a:pt x="741956" y="634449"/>
                </a:cubicBezTo>
                <a:cubicBezTo>
                  <a:pt x="786935" y="687365"/>
                  <a:pt x="1002306" y="957241"/>
                  <a:pt x="1043581" y="1002749"/>
                </a:cubicBezTo>
                <a:cubicBezTo>
                  <a:pt x="1084856" y="1048257"/>
                  <a:pt x="964735" y="870457"/>
                  <a:pt x="989606" y="907499"/>
                </a:cubicBezTo>
                <a:cubicBezTo>
                  <a:pt x="1014477" y="944541"/>
                  <a:pt x="1151531" y="1125516"/>
                  <a:pt x="1192806" y="1224999"/>
                </a:cubicBezTo>
                <a:cubicBezTo>
                  <a:pt x="1234081" y="1324482"/>
                  <a:pt x="1234081" y="1498049"/>
                  <a:pt x="1237256" y="1504399"/>
                </a:cubicBezTo>
                <a:cubicBezTo>
                  <a:pt x="1240431" y="1510749"/>
                  <a:pt x="1238314" y="1344591"/>
                  <a:pt x="1211856" y="1263099"/>
                </a:cubicBezTo>
                <a:cubicBezTo>
                  <a:pt x="1185398" y="1181607"/>
                  <a:pt x="1152589" y="1117049"/>
                  <a:pt x="1078506" y="1015449"/>
                </a:cubicBezTo>
                <a:cubicBezTo>
                  <a:pt x="1004423" y="913849"/>
                  <a:pt x="812864" y="703770"/>
                  <a:pt x="767356" y="653499"/>
                </a:cubicBezTo>
                <a:cubicBezTo>
                  <a:pt x="721848" y="603228"/>
                  <a:pt x="873189" y="768328"/>
                  <a:pt x="805456" y="713824"/>
                </a:cubicBezTo>
                <a:cubicBezTo>
                  <a:pt x="737723" y="659320"/>
                  <a:pt x="423927" y="386270"/>
                  <a:pt x="360956" y="326474"/>
                </a:cubicBezTo>
                <a:cubicBezTo>
                  <a:pt x="297985" y="266678"/>
                  <a:pt x="481606" y="405849"/>
                  <a:pt x="427631" y="355049"/>
                </a:cubicBezTo>
                <a:cubicBezTo>
                  <a:pt x="373656" y="304249"/>
                  <a:pt x="-52323" y="-49234"/>
                  <a:pt x="5356" y="5799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84" name="フリーフォーム 2283">
            <a:extLst>
              <a:ext uri="{FF2B5EF4-FFF2-40B4-BE49-F238E27FC236}">
                <a16:creationId xmlns:a16="http://schemas.microsoft.com/office/drawing/2014/main" id="{66D8BAFB-C08F-3ED9-13C0-637F31DD8C6C}"/>
              </a:ext>
            </a:extLst>
          </p:cNvPr>
          <p:cNvSpPr/>
          <p:nvPr/>
        </p:nvSpPr>
        <p:spPr>
          <a:xfrm>
            <a:off x="4287208" y="2123097"/>
            <a:ext cx="154832" cy="1294655"/>
          </a:xfrm>
          <a:custGeom>
            <a:avLst/>
            <a:gdLst>
              <a:gd name="connsiteX0" fmla="*/ 106992 w 154832"/>
              <a:gd name="connsiteY0" fmla="*/ 978 h 1294655"/>
              <a:gd name="connsiteX1" fmla="*/ 2217 w 154832"/>
              <a:gd name="connsiteY1" fmla="*/ 540728 h 1294655"/>
              <a:gd name="connsiteX2" fmla="*/ 33967 w 154832"/>
              <a:gd name="connsiteY2" fmla="*/ 931253 h 1294655"/>
              <a:gd name="connsiteX3" fmla="*/ 14917 w 154832"/>
              <a:gd name="connsiteY3" fmla="*/ 734403 h 1294655"/>
              <a:gd name="connsiteX4" fmla="*/ 154617 w 154832"/>
              <a:gd name="connsiteY4" fmla="*/ 1293203 h 1294655"/>
              <a:gd name="connsiteX5" fmla="*/ 46667 w 154832"/>
              <a:gd name="connsiteY5" fmla="*/ 877278 h 1294655"/>
              <a:gd name="connsiteX6" fmla="*/ 37142 w 154832"/>
              <a:gd name="connsiteY6" fmla="*/ 302603 h 1294655"/>
              <a:gd name="connsiteX7" fmla="*/ 33967 w 154832"/>
              <a:gd name="connsiteY7" fmla="*/ 404203 h 1294655"/>
              <a:gd name="connsiteX8" fmla="*/ 106992 w 154832"/>
              <a:gd name="connsiteY8" fmla="*/ 978 h 12946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54832" h="1294655">
                <a:moveTo>
                  <a:pt x="106992" y="978"/>
                </a:moveTo>
                <a:cubicBezTo>
                  <a:pt x="101700" y="23732"/>
                  <a:pt x="14388" y="385682"/>
                  <a:pt x="2217" y="540728"/>
                </a:cubicBezTo>
                <a:cubicBezTo>
                  <a:pt x="-9954" y="695774"/>
                  <a:pt x="31850" y="898974"/>
                  <a:pt x="33967" y="931253"/>
                </a:cubicBezTo>
                <a:cubicBezTo>
                  <a:pt x="36084" y="963532"/>
                  <a:pt x="-5191" y="674078"/>
                  <a:pt x="14917" y="734403"/>
                </a:cubicBezTo>
                <a:cubicBezTo>
                  <a:pt x="35025" y="794728"/>
                  <a:pt x="149325" y="1269390"/>
                  <a:pt x="154617" y="1293203"/>
                </a:cubicBezTo>
                <a:cubicBezTo>
                  <a:pt x="159909" y="1317016"/>
                  <a:pt x="66246" y="1042378"/>
                  <a:pt x="46667" y="877278"/>
                </a:cubicBezTo>
                <a:cubicBezTo>
                  <a:pt x="27088" y="712178"/>
                  <a:pt x="39259" y="381449"/>
                  <a:pt x="37142" y="302603"/>
                </a:cubicBezTo>
                <a:cubicBezTo>
                  <a:pt x="35025" y="223757"/>
                  <a:pt x="23913" y="449182"/>
                  <a:pt x="33967" y="404203"/>
                </a:cubicBezTo>
                <a:cubicBezTo>
                  <a:pt x="44021" y="359224"/>
                  <a:pt x="112284" y="-21776"/>
                  <a:pt x="106992" y="978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85" name="フリーフォーム 2284">
            <a:extLst>
              <a:ext uri="{FF2B5EF4-FFF2-40B4-BE49-F238E27FC236}">
                <a16:creationId xmlns:a16="http://schemas.microsoft.com/office/drawing/2014/main" id="{2F09F71B-8A8A-0040-2692-9BFF00E1DEF8}"/>
              </a:ext>
            </a:extLst>
          </p:cNvPr>
          <p:cNvSpPr/>
          <p:nvPr/>
        </p:nvSpPr>
        <p:spPr>
          <a:xfrm>
            <a:off x="4017623" y="2872618"/>
            <a:ext cx="243417" cy="898847"/>
          </a:xfrm>
          <a:custGeom>
            <a:avLst/>
            <a:gdLst>
              <a:gd name="connsiteX0" fmla="*/ 243227 w 243417"/>
              <a:gd name="connsiteY0" fmla="*/ 757 h 898847"/>
              <a:gd name="connsiteX1" fmla="*/ 30502 w 243417"/>
              <a:gd name="connsiteY1" fmla="*/ 584957 h 898847"/>
              <a:gd name="connsiteX2" fmla="*/ 68602 w 243417"/>
              <a:gd name="connsiteY2" fmla="*/ 496057 h 898847"/>
              <a:gd name="connsiteX3" fmla="*/ 1927 w 243417"/>
              <a:gd name="connsiteY3" fmla="*/ 896107 h 898847"/>
              <a:gd name="connsiteX4" fmla="*/ 24152 w 243417"/>
              <a:gd name="connsiteY4" fmla="*/ 654807 h 898847"/>
              <a:gd name="connsiteX5" fmla="*/ 87652 w 243417"/>
              <a:gd name="connsiteY5" fmla="*/ 318257 h 898847"/>
              <a:gd name="connsiteX6" fmla="*/ 68602 w 243417"/>
              <a:gd name="connsiteY6" fmla="*/ 457957 h 898847"/>
              <a:gd name="connsiteX7" fmla="*/ 243227 w 243417"/>
              <a:gd name="connsiteY7" fmla="*/ 757 h 8988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43417" h="898847">
                <a:moveTo>
                  <a:pt x="243227" y="757"/>
                </a:moveTo>
                <a:cubicBezTo>
                  <a:pt x="236877" y="21924"/>
                  <a:pt x="59606" y="502407"/>
                  <a:pt x="30502" y="584957"/>
                </a:cubicBezTo>
                <a:cubicBezTo>
                  <a:pt x="1398" y="667507"/>
                  <a:pt x="73364" y="444199"/>
                  <a:pt x="68602" y="496057"/>
                </a:cubicBezTo>
                <a:cubicBezTo>
                  <a:pt x="63839" y="547915"/>
                  <a:pt x="9335" y="869649"/>
                  <a:pt x="1927" y="896107"/>
                </a:cubicBezTo>
                <a:cubicBezTo>
                  <a:pt x="-5481" y="922565"/>
                  <a:pt x="9865" y="751115"/>
                  <a:pt x="24152" y="654807"/>
                </a:cubicBezTo>
                <a:cubicBezTo>
                  <a:pt x="38439" y="558499"/>
                  <a:pt x="80244" y="351065"/>
                  <a:pt x="87652" y="318257"/>
                </a:cubicBezTo>
                <a:cubicBezTo>
                  <a:pt x="95060" y="285449"/>
                  <a:pt x="41615" y="507169"/>
                  <a:pt x="68602" y="457957"/>
                </a:cubicBezTo>
                <a:cubicBezTo>
                  <a:pt x="95589" y="408745"/>
                  <a:pt x="249577" y="-20410"/>
                  <a:pt x="243227" y="757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86" name="フリーフォーム 2285">
            <a:extLst>
              <a:ext uri="{FF2B5EF4-FFF2-40B4-BE49-F238E27FC236}">
                <a16:creationId xmlns:a16="http://schemas.microsoft.com/office/drawing/2014/main" id="{8C94E95A-3892-BB9B-0C79-82B8AD87ED5A}"/>
              </a:ext>
            </a:extLst>
          </p:cNvPr>
          <p:cNvSpPr/>
          <p:nvPr/>
        </p:nvSpPr>
        <p:spPr>
          <a:xfrm>
            <a:off x="4337567" y="1568047"/>
            <a:ext cx="972908" cy="1258103"/>
          </a:xfrm>
          <a:custGeom>
            <a:avLst/>
            <a:gdLst>
              <a:gd name="connsiteX0" fmla="*/ 9008 w 972908"/>
              <a:gd name="connsiteY0" fmla="*/ 6753 h 1258103"/>
              <a:gd name="connsiteX1" fmla="*/ 793233 w 972908"/>
              <a:gd name="connsiteY1" fmla="*/ 657628 h 1258103"/>
              <a:gd name="connsiteX2" fmla="*/ 764658 w 972908"/>
              <a:gd name="connsiteY2" fmla="*/ 613178 h 1258103"/>
              <a:gd name="connsiteX3" fmla="*/ 948808 w 972908"/>
              <a:gd name="connsiteY3" fmla="*/ 857653 h 1258103"/>
              <a:gd name="connsiteX4" fmla="*/ 971033 w 972908"/>
              <a:gd name="connsiteY4" fmla="*/ 1133878 h 1258103"/>
              <a:gd name="connsiteX5" fmla="*/ 961508 w 972908"/>
              <a:gd name="connsiteY5" fmla="*/ 956078 h 1258103"/>
              <a:gd name="connsiteX6" fmla="*/ 971033 w 972908"/>
              <a:gd name="connsiteY6" fmla="*/ 1257703 h 1258103"/>
              <a:gd name="connsiteX7" fmla="*/ 917058 w 972908"/>
              <a:gd name="connsiteY7" fmla="*/ 879878 h 1258103"/>
              <a:gd name="connsiteX8" fmla="*/ 780533 w 972908"/>
              <a:gd name="connsiteY8" fmla="*/ 610003 h 1258103"/>
              <a:gd name="connsiteX9" fmla="*/ 799583 w 972908"/>
              <a:gd name="connsiteY9" fmla="*/ 625878 h 1258103"/>
              <a:gd name="connsiteX10" fmla="*/ 320158 w 972908"/>
              <a:gd name="connsiteY10" fmla="*/ 200428 h 1258103"/>
              <a:gd name="connsiteX11" fmla="*/ 818633 w 972908"/>
              <a:gd name="connsiteY11" fmla="*/ 679853 h 1258103"/>
              <a:gd name="connsiteX12" fmla="*/ 399533 w 972908"/>
              <a:gd name="connsiteY12" fmla="*/ 305203 h 1258103"/>
              <a:gd name="connsiteX13" fmla="*/ 234433 w 972908"/>
              <a:gd name="connsiteY13" fmla="*/ 168678 h 1258103"/>
              <a:gd name="connsiteX14" fmla="*/ 358258 w 972908"/>
              <a:gd name="connsiteY14" fmla="*/ 308378 h 1258103"/>
              <a:gd name="connsiteX15" fmla="*/ 9008 w 972908"/>
              <a:gd name="connsiteY15" fmla="*/ 6753 h 12581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972908" h="1258103">
                <a:moveTo>
                  <a:pt x="9008" y="6753"/>
                </a:moveTo>
                <a:cubicBezTo>
                  <a:pt x="81504" y="64961"/>
                  <a:pt x="667291" y="556557"/>
                  <a:pt x="793233" y="657628"/>
                </a:cubicBezTo>
                <a:cubicBezTo>
                  <a:pt x="919175" y="758699"/>
                  <a:pt x="738729" y="579841"/>
                  <a:pt x="764658" y="613178"/>
                </a:cubicBezTo>
                <a:cubicBezTo>
                  <a:pt x="790587" y="646515"/>
                  <a:pt x="914412" y="770870"/>
                  <a:pt x="948808" y="857653"/>
                </a:cubicBezTo>
                <a:cubicBezTo>
                  <a:pt x="983204" y="944436"/>
                  <a:pt x="968916" y="1117474"/>
                  <a:pt x="971033" y="1133878"/>
                </a:cubicBezTo>
                <a:cubicBezTo>
                  <a:pt x="973150" y="1150282"/>
                  <a:pt x="961508" y="935441"/>
                  <a:pt x="961508" y="956078"/>
                </a:cubicBezTo>
                <a:cubicBezTo>
                  <a:pt x="961508" y="976715"/>
                  <a:pt x="978441" y="1270403"/>
                  <a:pt x="971033" y="1257703"/>
                </a:cubicBezTo>
                <a:cubicBezTo>
                  <a:pt x="963625" y="1245003"/>
                  <a:pt x="948808" y="987828"/>
                  <a:pt x="917058" y="879878"/>
                </a:cubicBezTo>
                <a:cubicBezTo>
                  <a:pt x="885308" y="771928"/>
                  <a:pt x="800112" y="652336"/>
                  <a:pt x="780533" y="610003"/>
                </a:cubicBezTo>
                <a:cubicBezTo>
                  <a:pt x="760954" y="567670"/>
                  <a:pt x="799583" y="625878"/>
                  <a:pt x="799583" y="625878"/>
                </a:cubicBezTo>
                <a:cubicBezTo>
                  <a:pt x="722854" y="557616"/>
                  <a:pt x="316983" y="191432"/>
                  <a:pt x="320158" y="200428"/>
                </a:cubicBezTo>
                <a:cubicBezTo>
                  <a:pt x="323333" y="209424"/>
                  <a:pt x="805404" y="662391"/>
                  <a:pt x="818633" y="679853"/>
                </a:cubicBezTo>
                <a:cubicBezTo>
                  <a:pt x="831862" y="697316"/>
                  <a:pt x="496900" y="390399"/>
                  <a:pt x="399533" y="305203"/>
                </a:cubicBezTo>
                <a:cubicBezTo>
                  <a:pt x="302166" y="220007"/>
                  <a:pt x="241312" y="168149"/>
                  <a:pt x="234433" y="168678"/>
                </a:cubicBezTo>
                <a:cubicBezTo>
                  <a:pt x="227554" y="169207"/>
                  <a:pt x="392125" y="331661"/>
                  <a:pt x="358258" y="308378"/>
                </a:cubicBezTo>
                <a:cubicBezTo>
                  <a:pt x="324391" y="285095"/>
                  <a:pt x="-63488" y="-51455"/>
                  <a:pt x="9008" y="6753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87" name="フリーフォーム 2286">
            <a:extLst>
              <a:ext uri="{FF2B5EF4-FFF2-40B4-BE49-F238E27FC236}">
                <a16:creationId xmlns:a16="http://schemas.microsoft.com/office/drawing/2014/main" id="{8986DC93-0A98-AA65-A4CA-55C654F07F79}"/>
              </a:ext>
            </a:extLst>
          </p:cNvPr>
          <p:cNvSpPr/>
          <p:nvPr/>
        </p:nvSpPr>
        <p:spPr>
          <a:xfrm>
            <a:off x="4791536" y="2304228"/>
            <a:ext cx="469393" cy="1032492"/>
          </a:xfrm>
          <a:custGeom>
            <a:avLst/>
            <a:gdLst>
              <a:gd name="connsiteX0" fmla="*/ 15414 w 469393"/>
              <a:gd name="connsiteY0" fmla="*/ 822 h 1032492"/>
              <a:gd name="connsiteX1" fmla="*/ 18589 w 469393"/>
              <a:gd name="connsiteY1" fmla="*/ 169097 h 1032492"/>
              <a:gd name="connsiteX2" fmla="*/ 244014 w 469393"/>
              <a:gd name="connsiteY2" fmla="*/ 569147 h 1032492"/>
              <a:gd name="connsiteX3" fmla="*/ 177339 w 469393"/>
              <a:gd name="connsiteY3" fmla="*/ 505647 h 1032492"/>
              <a:gd name="connsiteX4" fmla="*/ 463089 w 469393"/>
              <a:gd name="connsiteY4" fmla="*/ 1019997 h 1032492"/>
              <a:gd name="connsiteX5" fmla="*/ 358314 w 469393"/>
              <a:gd name="connsiteY5" fmla="*/ 835847 h 1032492"/>
              <a:gd name="connsiteX6" fmla="*/ 164639 w 469393"/>
              <a:gd name="connsiteY6" fmla="*/ 416747 h 1032492"/>
              <a:gd name="connsiteX7" fmla="*/ 40814 w 469393"/>
              <a:gd name="connsiteY7" fmla="*/ 165922 h 1032492"/>
              <a:gd name="connsiteX8" fmla="*/ 37639 w 469393"/>
              <a:gd name="connsiteY8" fmla="*/ 229422 h 1032492"/>
              <a:gd name="connsiteX9" fmla="*/ 15414 w 469393"/>
              <a:gd name="connsiteY9" fmla="*/ 822 h 10324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69393" h="1032492">
                <a:moveTo>
                  <a:pt x="15414" y="822"/>
                </a:moveTo>
                <a:cubicBezTo>
                  <a:pt x="12239" y="-9232"/>
                  <a:pt x="-19511" y="74376"/>
                  <a:pt x="18589" y="169097"/>
                </a:cubicBezTo>
                <a:cubicBezTo>
                  <a:pt x="56689" y="263818"/>
                  <a:pt x="217556" y="513056"/>
                  <a:pt x="244014" y="569147"/>
                </a:cubicBezTo>
                <a:cubicBezTo>
                  <a:pt x="270472" y="625238"/>
                  <a:pt x="140826" y="430505"/>
                  <a:pt x="177339" y="505647"/>
                </a:cubicBezTo>
                <a:cubicBezTo>
                  <a:pt x="213852" y="580789"/>
                  <a:pt x="432927" y="964964"/>
                  <a:pt x="463089" y="1019997"/>
                </a:cubicBezTo>
                <a:cubicBezTo>
                  <a:pt x="493252" y="1075030"/>
                  <a:pt x="408056" y="936389"/>
                  <a:pt x="358314" y="835847"/>
                </a:cubicBezTo>
                <a:cubicBezTo>
                  <a:pt x="308572" y="735305"/>
                  <a:pt x="217556" y="528401"/>
                  <a:pt x="164639" y="416747"/>
                </a:cubicBezTo>
                <a:cubicBezTo>
                  <a:pt x="111722" y="305093"/>
                  <a:pt x="61981" y="197143"/>
                  <a:pt x="40814" y="165922"/>
                </a:cubicBezTo>
                <a:cubicBezTo>
                  <a:pt x="19647" y="134701"/>
                  <a:pt x="44518" y="254293"/>
                  <a:pt x="37639" y="229422"/>
                </a:cubicBezTo>
                <a:cubicBezTo>
                  <a:pt x="30760" y="204551"/>
                  <a:pt x="18589" y="10876"/>
                  <a:pt x="15414" y="822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88" name="フリーフォーム 2287">
            <a:extLst>
              <a:ext uri="{FF2B5EF4-FFF2-40B4-BE49-F238E27FC236}">
                <a16:creationId xmlns:a16="http://schemas.microsoft.com/office/drawing/2014/main" id="{BFE78E2D-400B-7BC8-D4B1-D699EAF3A285}"/>
              </a:ext>
            </a:extLst>
          </p:cNvPr>
          <p:cNvSpPr/>
          <p:nvPr/>
        </p:nvSpPr>
        <p:spPr>
          <a:xfrm>
            <a:off x="4843744" y="3755147"/>
            <a:ext cx="402764" cy="1166296"/>
          </a:xfrm>
          <a:custGeom>
            <a:avLst/>
            <a:gdLst>
              <a:gd name="connsiteX0" fmla="*/ 1306 w 402764"/>
              <a:gd name="connsiteY0" fmla="*/ 4053 h 1166296"/>
              <a:gd name="connsiteX1" fmla="*/ 255306 w 402764"/>
              <a:gd name="connsiteY1" fmla="*/ 829553 h 1166296"/>
              <a:gd name="connsiteX2" fmla="*/ 172756 w 402764"/>
              <a:gd name="connsiteY2" fmla="*/ 693028 h 1166296"/>
              <a:gd name="connsiteX3" fmla="*/ 401356 w 402764"/>
              <a:gd name="connsiteY3" fmla="*/ 1162928 h 1166296"/>
              <a:gd name="connsiteX4" fmla="*/ 261656 w 402764"/>
              <a:gd name="connsiteY4" fmla="*/ 877178 h 1166296"/>
              <a:gd name="connsiteX5" fmla="*/ 109256 w 402764"/>
              <a:gd name="connsiteY5" fmla="*/ 378703 h 1166296"/>
              <a:gd name="connsiteX6" fmla="*/ 153706 w 402764"/>
              <a:gd name="connsiteY6" fmla="*/ 508878 h 1166296"/>
              <a:gd name="connsiteX7" fmla="*/ 1306 w 402764"/>
              <a:gd name="connsiteY7" fmla="*/ 4053 h 11662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02764" h="1166296">
                <a:moveTo>
                  <a:pt x="1306" y="4053"/>
                </a:moveTo>
                <a:cubicBezTo>
                  <a:pt x="18239" y="57499"/>
                  <a:pt x="226731" y="714724"/>
                  <a:pt x="255306" y="829553"/>
                </a:cubicBezTo>
                <a:cubicBezTo>
                  <a:pt x="283881" y="944382"/>
                  <a:pt x="148414" y="637466"/>
                  <a:pt x="172756" y="693028"/>
                </a:cubicBezTo>
                <a:cubicBezTo>
                  <a:pt x="197098" y="748590"/>
                  <a:pt x="386539" y="1132236"/>
                  <a:pt x="401356" y="1162928"/>
                </a:cubicBezTo>
                <a:cubicBezTo>
                  <a:pt x="416173" y="1193620"/>
                  <a:pt x="310339" y="1007882"/>
                  <a:pt x="261656" y="877178"/>
                </a:cubicBezTo>
                <a:cubicBezTo>
                  <a:pt x="212973" y="746474"/>
                  <a:pt x="127248" y="440086"/>
                  <a:pt x="109256" y="378703"/>
                </a:cubicBezTo>
                <a:cubicBezTo>
                  <a:pt x="91264" y="317320"/>
                  <a:pt x="170110" y="575553"/>
                  <a:pt x="153706" y="508878"/>
                </a:cubicBezTo>
                <a:cubicBezTo>
                  <a:pt x="137302" y="442203"/>
                  <a:pt x="-15627" y="-49393"/>
                  <a:pt x="1306" y="4053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89" name="フリーフォーム 2288">
            <a:extLst>
              <a:ext uri="{FF2B5EF4-FFF2-40B4-BE49-F238E27FC236}">
                <a16:creationId xmlns:a16="http://schemas.microsoft.com/office/drawing/2014/main" id="{8D7A26CD-567E-30DE-D435-577C96C98592}"/>
              </a:ext>
            </a:extLst>
          </p:cNvPr>
          <p:cNvSpPr/>
          <p:nvPr/>
        </p:nvSpPr>
        <p:spPr>
          <a:xfrm>
            <a:off x="4265972" y="2951359"/>
            <a:ext cx="453264" cy="1142280"/>
          </a:xfrm>
          <a:custGeom>
            <a:avLst/>
            <a:gdLst>
              <a:gd name="connsiteX0" fmla="*/ 1228 w 453264"/>
              <a:gd name="connsiteY0" fmla="*/ 1391 h 1142280"/>
              <a:gd name="connsiteX1" fmla="*/ 210778 w 453264"/>
              <a:gd name="connsiteY1" fmla="*/ 772916 h 1142280"/>
              <a:gd name="connsiteX2" fmla="*/ 261578 w 453264"/>
              <a:gd name="connsiteY2" fmla="*/ 747516 h 1142280"/>
              <a:gd name="connsiteX3" fmla="*/ 442553 w 453264"/>
              <a:gd name="connsiteY3" fmla="*/ 1131691 h 1142280"/>
              <a:gd name="connsiteX4" fmla="*/ 410803 w 453264"/>
              <a:gd name="connsiteY4" fmla="*/ 1004691 h 1142280"/>
              <a:gd name="connsiteX5" fmla="*/ 233003 w 453264"/>
              <a:gd name="connsiteY5" fmla="*/ 690366 h 1142280"/>
              <a:gd name="connsiteX6" fmla="*/ 229828 w 453264"/>
              <a:gd name="connsiteY6" fmla="*/ 779266 h 1142280"/>
              <a:gd name="connsiteX7" fmla="*/ 96478 w 453264"/>
              <a:gd name="connsiteY7" fmla="*/ 442716 h 1142280"/>
              <a:gd name="connsiteX8" fmla="*/ 121878 w 453264"/>
              <a:gd name="connsiteY8" fmla="*/ 579241 h 1142280"/>
              <a:gd name="connsiteX9" fmla="*/ 1228 w 453264"/>
              <a:gd name="connsiteY9" fmla="*/ 1391 h 1142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53264" h="1142280">
                <a:moveTo>
                  <a:pt x="1228" y="1391"/>
                </a:moveTo>
                <a:cubicBezTo>
                  <a:pt x="16045" y="33670"/>
                  <a:pt x="167386" y="648562"/>
                  <a:pt x="210778" y="772916"/>
                </a:cubicBezTo>
                <a:cubicBezTo>
                  <a:pt x="254170" y="897270"/>
                  <a:pt x="222949" y="687720"/>
                  <a:pt x="261578" y="747516"/>
                </a:cubicBezTo>
                <a:cubicBezTo>
                  <a:pt x="300207" y="807312"/>
                  <a:pt x="417682" y="1088829"/>
                  <a:pt x="442553" y="1131691"/>
                </a:cubicBezTo>
                <a:cubicBezTo>
                  <a:pt x="467424" y="1174554"/>
                  <a:pt x="445728" y="1078245"/>
                  <a:pt x="410803" y="1004691"/>
                </a:cubicBezTo>
                <a:cubicBezTo>
                  <a:pt x="375878" y="931137"/>
                  <a:pt x="263165" y="727937"/>
                  <a:pt x="233003" y="690366"/>
                </a:cubicBezTo>
                <a:cubicBezTo>
                  <a:pt x="202841" y="652795"/>
                  <a:pt x="252582" y="820541"/>
                  <a:pt x="229828" y="779266"/>
                </a:cubicBezTo>
                <a:cubicBezTo>
                  <a:pt x="207074" y="737991"/>
                  <a:pt x="114470" y="476053"/>
                  <a:pt x="96478" y="442716"/>
                </a:cubicBezTo>
                <a:cubicBezTo>
                  <a:pt x="78486" y="409379"/>
                  <a:pt x="133520" y="650149"/>
                  <a:pt x="121878" y="579241"/>
                </a:cubicBezTo>
                <a:cubicBezTo>
                  <a:pt x="110236" y="508333"/>
                  <a:pt x="-13589" y="-30888"/>
                  <a:pt x="1228" y="139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91" name="フリーフォーム 2290">
            <a:extLst>
              <a:ext uri="{FF2B5EF4-FFF2-40B4-BE49-F238E27FC236}">
                <a16:creationId xmlns:a16="http://schemas.microsoft.com/office/drawing/2014/main" id="{04B0CDD1-58E0-9F74-7088-6811C65AABCF}"/>
              </a:ext>
            </a:extLst>
          </p:cNvPr>
          <p:cNvSpPr/>
          <p:nvPr/>
        </p:nvSpPr>
        <p:spPr>
          <a:xfrm>
            <a:off x="4942012" y="1692267"/>
            <a:ext cx="579338" cy="371483"/>
          </a:xfrm>
          <a:custGeom>
            <a:avLst/>
            <a:gdLst>
              <a:gd name="connsiteX0" fmla="*/ 1463 w 579338"/>
              <a:gd name="connsiteY0" fmla="*/ 8 h 371483"/>
              <a:gd name="connsiteX1" fmla="*/ 503113 w 579338"/>
              <a:gd name="connsiteY1" fmla="*/ 31758 h 371483"/>
              <a:gd name="connsiteX2" fmla="*/ 407863 w 579338"/>
              <a:gd name="connsiteY2" fmla="*/ 19058 h 371483"/>
              <a:gd name="connsiteX3" fmla="*/ 560263 w 579338"/>
              <a:gd name="connsiteY3" fmla="*/ 47633 h 371483"/>
              <a:gd name="connsiteX4" fmla="*/ 569788 w 579338"/>
              <a:gd name="connsiteY4" fmla="*/ 79383 h 371483"/>
              <a:gd name="connsiteX5" fmla="*/ 493588 w 579338"/>
              <a:gd name="connsiteY5" fmla="*/ 371483 h 371483"/>
              <a:gd name="connsiteX6" fmla="*/ 563438 w 579338"/>
              <a:gd name="connsiteY6" fmla="*/ 79383 h 371483"/>
              <a:gd name="connsiteX7" fmla="*/ 423738 w 579338"/>
              <a:gd name="connsiteY7" fmla="*/ 63508 h 371483"/>
              <a:gd name="connsiteX8" fmla="*/ 176088 w 579338"/>
              <a:gd name="connsiteY8" fmla="*/ 28583 h 371483"/>
              <a:gd name="connsiteX9" fmla="*/ 344363 w 579338"/>
              <a:gd name="connsiteY9" fmla="*/ 28583 h 371483"/>
              <a:gd name="connsiteX10" fmla="*/ 1463 w 579338"/>
              <a:gd name="connsiteY10" fmla="*/ 8 h 3714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579338" h="371483">
                <a:moveTo>
                  <a:pt x="1463" y="8"/>
                </a:moveTo>
                <a:cubicBezTo>
                  <a:pt x="27921" y="537"/>
                  <a:pt x="435380" y="28583"/>
                  <a:pt x="503113" y="31758"/>
                </a:cubicBezTo>
                <a:cubicBezTo>
                  <a:pt x="570846" y="34933"/>
                  <a:pt x="398338" y="16412"/>
                  <a:pt x="407863" y="19058"/>
                </a:cubicBezTo>
                <a:cubicBezTo>
                  <a:pt x="417388" y="21704"/>
                  <a:pt x="533276" y="37579"/>
                  <a:pt x="560263" y="47633"/>
                </a:cubicBezTo>
                <a:cubicBezTo>
                  <a:pt x="587251" y="57687"/>
                  <a:pt x="580900" y="25408"/>
                  <a:pt x="569788" y="79383"/>
                </a:cubicBezTo>
                <a:cubicBezTo>
                  <a:pt x="558676" y="133358"/>
                  <a:pt x="494646" y="371483"/>
                  <a:pt x="493588" y="371483"/>
                </a:cubicBezTo>
                <a:cubicBezTo>
                  <a:pt x="492530" y="371483"/>
                  <a:pt x="575080" y="130712"/>
                  <a:pt x="563438" y="79383"/>
                </a:cubicBezTo>
                <a:cubicBezTo>
                  <a:pt x="551796" y="28054"/>
                  <a:pt x="423738" y="63508"/>
                  <a:pt x="423738" y="63508"/>
                </a:cubicBezTo>
                <a:cubicBezTo>
                  <a:pt x="359180" y="55041"/>
                  <a:pt x="189317" y="34404"/>
                  <a:pt x="176088" y="28583"/>
                </a:cubicBezTo>
                <a:cubicBezTo>
                  <a:pt x="162859" y="22762"/>
                  <a:pt x="372938" y="32816"/>
                  <a:pt x="344363" y="28583"/>
                </a:cubicBezTo>
                <a:cubicBezTo>
                  <a:pt x="315788" y="24350"/>
                  <a:pt x="-24995" y="-521"/>
                  <a:pt x="1463" y="8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92" name="フリーフォーム 2291">
            <a:extLst>
              <a:ext uri="{FF2B5EF4-FFF2-40B4-BE49-F238E27FC236}">
                <a16:creationId xmlns:a16="http://schemas.microsoft.com/office/drawing/2014/main" id="{846CCD7B-AA15-3731-612A-4F3CD313E7D2}"/>
              </a:ext>
            </a:extLst>
          </p:cNvPr>
          <p:cNvSpPr/>
          <p:nvPr/>
        </p:nvSpPr>
        <p:spPr>
          <a:xfrm>
            <a:off x="5228551" y="3041556"/>
            <a:ext cx="630205" cy="1255415"/>
          </a:xfrm>
          <a:custGeom>
            <a:avLst/>
            <a:gdLst>
              <a:gd name="connsiteX0" fmla="*/ 674 w 630205"/>
              <a:gd name="connsiteY0" fmla="*/ 3269 h 1255415"/>
              <a:gd name="connsiteX1" fmla="*/ 356274 w 630205"/>
              <a:gd name="connsiteY1" fmla="*/ 422369 h 1255415"/>
              <a:gd name="connsiteX2" fmla="*/ 222924 w 630205"/>
              <a:gd name="connsiteY2" fmla="*/ 333469 h 1255415"/>
              <a:gd name="connsiteX3" fmla="*/ 384849 w 630205"/>
              <a:gd name="connsiteY3" fmla="*/ 676369 h 1255415"/>
              <a:gd name="connsiteX4" fmla="*/ 349924 w 630205"/>
              <a:gd name="connsiteY4" fmla="*/ 520794 h 1255415"/>
              <a:gd name="connsiteX5" fmla="*/ 480099 w 630205"/>
              <a:gd name="connsiteY5" fmla="*/ 644619 h 1255415"/>
              <a:gd name="connsiteX6" fmla="*/ 626149 w 630205"/>
              <a:gd name="connsiteY6" fmla="*/ 1235169 h 1255415"/>
              <a:gd name="connsiteX7" fmla="*/ 581699 w 630205"/>
              <a:gd name="connsiteY7" fmla="*/ 1073244 h 1255415"/>
              <a:gd name="connsiteX8" fmla="*/ 499149 w 630205"/>
              <a:gd name="connsiteY8" fmla="*/ 631919 h 1255415"/>
              <a:gd name="connsiteX9" fmla="*/ 438824 w 630205"/>
              <a:gd name="connsiteY9" fmla="*/ 625569 h 1255415"/>
              <a:gd name="connsiteX10" fmla="*/ 213399 w 630205"/>
              <a:gd name="connsiteY10" fmla="*/ 327119 h 1255415"/>
              <a:gd name="connsiteX11" fmla="*/ 308649 w 630205"/>
              <a:gd name="connsiteY11" fmla="*/ 444594 h 1255415"/>
              <a:gd name="connsiteX12" fmla="*/ 267374 w 630205"/>
              <a:gd name="connsiteY12" fmla="*/ 238219 h 1255415"/>
              <a:gd name="connsiteX13" fmla="*/ 674 w 630205"/>
              <a:gd name="connsiteY13" fmla="*/ 3269 h 12554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630205" h="1255415">
                <a:moveTo>
                  <a:pt x="674" y="3269"/>
                </a:moveTo>
                <a:cubicBezTo>
                  <a:pt x="15491" y="33961"/>
                  <a:pt x="319232" y="367336"/>
                  <a:pt x="356274" y="422369"/>
                </a:cubicBezTo>
                <a:cubicBezTo>
                  <a:pt x="393316" y="477402"/>
                  <a:pt x="218162" y="291136"/>
                  <a:pt x="222924" y="333469"/>
                </a:cubicBezTo>
                <a:cubicBezTo>
                  <a:pt x="227686" y="375802"/>
                  <a:pt x="363682" y="645148"/>
                  <a:pt x="384849" y="676369"/>
                </a:cubicBezTo>
                <a:cubicBezTo>
                  <a:pt x="406016" y="707590"/>
                  <a:pt x="334049" y="526086"/>
                  <a:pt x="349924" y="520794"/>
                </a:cubicBezTo>
                <a:cubicBezTo>
                  <a:pt x="365799" y="515502"/>
                  <a:pt x="434062" y="525557"/>
                  <a:pt x="480099" y="644619"/>
                </a:cubicBezTo>
                <a:cubicBezTo>
                  <a:pt x="526136" y="763681"/>
                  <a:pt x="609216" y="1163732"/>
                  <a:pt x="626149" y="1235169"/>
                </a:cubicBezTo>
                <a:cubicBezTo>
                  <a:pt x="643082" y="1306606"/>
                  <a:pt x="602866" y="1173786"/>
                  <a:pt x="581699" y="1073244"/>
                </a:cubicBezTo>
                <a:cubicBezTo>
                  <a:pt x="560532" y="972702"/>
                  <a:pt x="522961" y="706531"/>
                  <a:pt x="499149" y="631919"/>
                </a:cubicBezTo>
                <a:cubicBezTo>
                  <a:pt x="475337" y="557307"/>
                  <a:pt x="486449" y="676369"/>
                  <a:pt x="438824" y="625569"/>
                </a:cubicBezTo>
                <a:cubicBezTo>
                  <a:pt x="391199" y="574769"/>
                  <a:pt x="235095" y="357281"/>
                  <a:pt x="213399" y="327119"/>
                </a:cubicBezTo>
                <a:cubicBezTo>
                  <a:pt x="191703" y="296957"/>
                  <a:pt x="299653" y="459411"/>
                  <a:pt x="308649" y="444594"/>
                </a:cubicBezTo>
                <a:cubicBezTo>
                  <a:pt x="317645" y="429777"/>
                  <a:pt x="314999" y="310186"/>
                  <a:pt x="267374" y="238219"/>
                </a:cubicBezTo>
                <a:cubicBezTo>
                  <a:pt x="219749" y="166252"/>
                  <a:pt x="-14143" y="-27423"/>
                  <a:pt x="674" y="3269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93" name="フリーフォーム 2292">
            <a:extLst>
              <a:ext uri="{FF2B5EF4-FFF2-40B4-BE49-F238E27FC236}">
                <a16:creationId xmlns:a16="http://schemas.microsoft.com/office/drawing/2014/main" id="{1FD3BBF5-0BA8-679B-48EB-45D38D96E060}"/>
              </a:ext>
            </a:extLst>
          </p:cNvPr>
          <p:cNvSpPr/>
          <p:nvPr/>
        </p:nvSpPr>
        <p:spPr>
          <a:xfrm>
            <a:off x="5175810" y="3835734"/>
            <a:ext cx="223204" cy="1292452"/>
          </a:xfrm>
          <a:custGeom>
            <a:avLst/>
            <a:gdLst>
              <a:gd name="connsiteX0" fmla="*/ 221690 w 223204"/>
              <a:gd name="connsiteY0" fmla="*/ 9191 h 1292452"/>
              <a:gd name="connsiteX1" fmla="*/ 34365 w 223204"/>
              <a:gd name="connsiteY1" fmla="*/ 580691 h 1292452"/>
              <a:gd name="connsiteX2" fmla="*/ 34365 w 223204"/>
              <a:gd name="connsiteY2" fmla="*/ 996616 h 1292452"/>
              <a:gd name="connsiteX3" fmla="*/ 12140 w 223204"/>
              <a:gd name="connsiteY3" fmla="*/ 841041 h 1292452"/>
              <a:gd name="connsiteX4" fmla="*/ 101040 w 223204"/>
              <a:gd name="connsiteY4" fmla="*/ 1291891 h 1292452"/>
              <a:gd name="connsiteX5" fmla="*/ 5790 w 223204"/>
              <a:gd name="connsiteY5" fmla="*/ 733091 h 1292452"/>
              <a:gd name="connsiteX6" fmla="*/ 34365 w 223204"/>
              <a:gd name="connsiteY6" fmla="*/ 466391 h 1292452"/>
              <a:gd name="connsiteX7" fmla="*/ 2615 w 223204"/>
              <a:gd name="connsiteY7" fmla="*/ 621966 h 1292452"/>
              <a:gd name="connsiteX8" fmla="*/ 116915 w 223204"/>
              <a:gd name="connsiteY8" fmla="*/ 253666 h 1292452"/>
              <a:gd name="connsiteX9" fmla="*/ 221690 w 223204"/>
              <a:gd name="connsiteY9" fmla="*/ 9191 h 12924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23204" h="1292452">
                <a:moveTo>
                  <a:pt x="221690" y="9191"/>
                </a:moveTo>
                <a:cubicBezTo>
                  <a:pt x="207932" y="63695"/>
                  <a:pt x="65586" y="416120"/>
                  <a:pt x="34365" y="580691"/>
                </a:cubicBezTo>
                <a:cubicBezTo>
                  <a:pt x="3144" y="745262"/>
                  <a:pt x="38069" y="953224"/>
                  <a:pt x="34365" y="996616"/>
                </a:cubicBezTo>
                <a:cubicBezTo>
                  <a:pt x="30661" y="1040008"/>
                  <a:pt x="1028" y="791829"/>
                  <a:pt x="12140" y="841041"/>
                </a:cubicBezTo>
                <a:cubicBezTo>
                  <a:pt x="23252" y="890253"/>
                  <a:pt x="102098" y="1309882"/>
                  <a:pt x="101040" y="1291891"/>
                </a:cubicBezTo>
                <a:cubicBezTo>
                  <a:pt x="99982" y="1273900"/>
                  <a:pt x="16902" y="870674"/>
                  <a:pt x="5790" y="733091"/>
                </a:cubicBezTo>
                <a:cubicBezTo>
                  <a:pt x="-5323" y="595508"/>
                  <a:pt x="34894" y="484912"/>
                  <a:pt x="34365" y="466391"/>
                </a:cubicBezTo>
                <a:cubicBezTo>
                  <a:pt x="33836" y="447870"/>
                  <a:pt x="-11143" y="657420"/>
                  <a:pt x="2615" y="621966"/>
                </a:cubicBezTo>
                <a:cubicBezTo>
                  <a:pt x="16373" y="586512"/>
                  <a:pt x="81990" y="351033"/>
                  <a:pt x="116915" y="253666"/>
                </a:cubicBezTo>
                <a:cubicBezTo>
                  <a:pt x="151840" y="156299"/>
                  <a:pt x="235448" y="-45313"/>
                  <a:pt x="221690" y="919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94" name="フリーフォーム 2293">
            <a:extLst>
              <a:ext uri="{FF2B5EF4-FFF2-40B4-BE49-F238E27FC236}">
                <a16:creationId xmlns:a16="http://schemas.microsoft.com/office/drawing/2014/main" id="{631400C0-7366-72D0-50B1-344C7573CC39}"/>
              </a:ext>
            </a:extLst>
          </p:cNvPr>
          <p:cNvSpPr/>
          <p:nvPr/>
        </p:nvSpPr>
        <p:spPr>
          <a:xfrm>
            <a:off x="4451290" y="4401054"/>
            <a:ext cx="396561" cy="1381678"/>
          </a:xfrm>
          <a:custGeom>
            <a:avLst/>
            <a:gdLst>
              <a:gd name="connsiteX0" fmla="*/ 82610 w 396561"/>
              <a:gd name="connsiteY0" fmla="*/ 2671 h 1381678"/>
              <a:gd name="connsiteX1" fmla="*/ 34985 w 396561"/>
              <a:gd name="connsiteY1" fmla="*/ 704346 h 1381678"/>
              <a:gd name="connsiteX2" fmla="*/ 292160 w 396561"/>
              <a:gd name="connsiteY2" fmla="*/ 1183771 h 1381678"/>
              <a:gd name="connsiteX3" fmla="*/ 196910 w 396561"/>
              <a:gd name="connsiteY3" fmla="*/ 1018671 h 1381678"/>
              <a:gd name="connsiteX4" fmla="*/ 393760 w 396561"/>
              <a:gd name="connsiteY4" fmla="*/ 1377446 h 1381678"/>
              <a:gd name="connsiteX5" fmla="*/ 292160 w 396561"/>
              <a:gd name="connsiteY5" fmla="*/ 1180596 h 1381678"/>
              <a:gd name="connsiteX6" fmla="*/ 12760 w 396561"/>
              <a:gd name="connsiteY6" fmla="*/ 672596 h 1381678"/>
              <a:gd name="connsiteX7" fmla="*/ 44510 w 396561"/>
              <a:gd name="connsiteY7" fmla="*/ 456696 h 1381678"/>
              <a:gd name="connsiteX8" fmla="*/ 19110 w 396561"/>
              <a:gd name="connsiteY8" fmla="*/ 463046 h 1381678"/>
              <a:gd name="connsiteX9" fmla="*/ 82610 w 396561"/>
              <a:gd name="connsiteY9" fmla="*/ 2671 h 1381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96561" h="1381678">
                <a:moveTo>
                  <a:pt x="82610" y="2671"/>
                </a:moveTo>
                <a:cubicBezTo>
                  <a:pt x="85256" y="42888"/>
                  <a:pt x="60" y="507496"/>
                  <a:pt x="34985" y="704346"/>
                </a:cubicBezTo>
                <a:cubicBezTo>
                  <a:pt x="69910" y="901196"/>
                  <a:pt x="265173" y="1131384"/>
                  <a:pt x="292160" y="1183771"/>
                </a:cubicBezTo>
                <a:cubicBezTo>
                  <a:pt x="319148" y="1236159"/>
                  <a:pt x="179977" y="986392"/>
                  <a:pt x="196910" y="1018671"/>
                </a:cubicBezTo>
                <a:cubicBezTo>
                  <a:pt x="213843" y="1050950"/>
                  <a:pt x="377885" y="1350459"/>
                  <a:pt x="393760" y="1377446"/>
                </a:cubicBezTo>
                <a:cubicBezTo>
                  <a:pt x="409635" y="1404434"/>
                  <a:pt x="355660" y="1298071"/>
                  <a:pt x="292160" y="1180596"/>
                </a:cubicBezTo>
                <a:cubicBezTo>
                  <a:pt x="228660" y="1063121"/>
                  <a:pt x="54035" y="793246"/>
                  <a:pt x="12760" y="672596"/>
                </a:cubicBezTo>
                <a:cubicBezTo>
                  <a:pt x="-28515" y="551946"/>
                  <a:pt x="43452" y="491621"/>
                  <a:pt x="44510" y="456696"/>
                </a:cubicBezTo>
                <a:cubicBezTo>
                  <a:pt x="45568" y="421771"/>
                  <a:pt x="13818" y="537658"/>
                  <a:pt x="19110" y="463046"/>
                </a:cubicBezTo>
                <a:cubicBezTo>
                  <a:pt x="24402" y="388434"/>
                  <a:pt x="79964" y="-37546"/>
                  <a:pt x="82610" y="267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95" name="フリーフォーム 2294">
            <a:extLst>
              <a:ext uri="{FF2B5EF4-FFF2-40B4-BE49-F238E27FC236}">
                <a16:creationId xmlns:a16="http://schemas.microsoft.com/office/drawing/2014/main" id="{49BB6F2D-2E42-1130-81A8-2E557795CC1C}"/>
              </a:ext>
            </a:extLst>
          </p:cNvPr>
          <p:cNvSpPr/>
          <p:nvPr/>
        </p:nvSpPr>
        <p:spPr>
          <a:xfrm>
            <a:off x="4225333" y="4765011"/>
            <a:ext cx="286337" cy="993675"/>
          </a:xfrm>
          <a:custGeom>
            <a:avLst/>
            <a:gdLst>
              <a:gd name="connsiteX0" fmla="*/ 13292 w 286337"/>
              <a:gd name="connsiteY0" fmla="*/ 664 h 993675"/>
              <a:gd name="connsiteX1" fmla="*/ 19642 w 286337"/>
              <a:gd name="connsiteY1" fmla="*/ 483264 h 993675"/>
              <a:gd name="connsiteX2" fmla="*/ 257767 w 286337"/>
              <a:gd name="connsiteY2" fmla="*/ 965864 h 993675"/>
              <a:gd name="connsiteX3" fmla="*/ 184742 w 286337"/>
              <a:gd name="connsiteY3" fmla="*/ 788064 h 993675"/>
              <a:gd name="connsiteX4" fmla="*/ 283167 w 286337"/>
              <a:gd name="connsiteY4" fmla="*/ 988089 h 993675"/>
              <a:gd name="connsiteX5" fmla="*/ 41867 w 286337"/>
              <a:gd name="connsiteY5" fmla="*/ 518189 h 993675"/>
              <a:gd name="connsiteX6" fmla="*/ 13292 w 286337"/>
              <a:gd name="connsiteY6" fmla="*/ 381664 h 993675"/>
              <a:gd name="connsiteX7" fmla="*/ 13292 w 286337"/>
              <a:gd name="connsiteY7" fmla="*/ 664 h 993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86337" h="993675">
                <a:moveTo>
                  <a:pt x="13292" y="664"/>
                </a:moveTo>
                <a:cubicBezTo>
                  <a:pt x="14350" y="17597"/>
                  <a:pt x="-21104" y="322397"/>
                  <a:pt x="19642" y="483264"/>
                </a:cubicBezTo>
                <a:cubicBezTo>
                  <a:pt x="60388" y="644131"/>
                  <a:pt x="230250" y="915064"/>
                  <a:pt x="257767" y="965864"/>
                </a:cubicBezTo>
                <a:cubicBezTo>
                  <a:pt x="285284" y="1016664"/>
                  <a:pt x="180509" y="784360"/>
                  <a:pt x="184742" y="788064"/>
                </a:cubicBezTo>
                <a:cubicBezTo>
                  <a:pt x="188975" y="791768"/>
                  <a:pt x="306980" y="1033068"/>
                  <a:pt x="283167" y="988089"/>
                </a:cubicBezTo>
                <a:cubicBezTo>
                  <a:pt x="259355" y="943110"/>
                  <a:pt x="86846" y="619260"/>
                  <a:pt x="41867" y="518189"/>
                </a:cubicBezTo>
                <a:cubicBezTo>
                  <a:pt x="-3112" y="417118"/>
                  <a:pt x="14350" y="467918"/>
                  <a:pt x="13292" y="381664"/>
                </a:cubicBezTo>
                <a:cubicBezTo>
                  <a:pt x="12234" y="295410"/>
                  <a:pt x="12234" y="-16269"/>
                  <a:pt x="13292" y="664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96" name="フリーフォーム 2295">
            <a:extLst>
              <a:ext uri="{FF2B5EF4-FFF2-40B4-BE49-F238E27FC236}">
                <a16:creationId xmlns:a16="http://schemas.microsoft.com/office/drawing/2014/main" id="{6EDF35BC-C57E-6639-9953-22427C577691}"/>
              </a:ext>
            </a:extLst>
          </p:cNvPr>
          <p:cNvSpPr/>
          <p:nvPr/>
        </p:nvSpPr>
        <p:spPr>
          <a:xfrm>
            <a:off x="1912626" y="277908"/>
            <a:ext cx="1354445" cy="1390523"/>
          </a:xfrm>
          <a:custGeom>
            <a:avLst/>
            <a:gdLst>
              <a:gd name="connsiteX0" fmla="*/ 1351274 w 1354445"/>
              <a:gd name="connsiteY0" fmla="*/ 4667 h 1390523"/>
              <a:gd name="connsiteX1" fmla="*/ 408299 w 1354445"/>
              <a:gd name="connsiteY1" fmla="*/ 671417 h 1390523"/>
              <a:gd name="connsiteX2" fmla="*/ 900424 w 1354445"/>
              <a:gd name="connsiteY2" fmla="*/ 287242 h 1390523"/>
              <a:gd name="connsiteX3" fmla="*/ 249549 w 1354445"/>
              <a:gd name="connsiteY3" fmla="*/ 906367 h 1390523"/>
              <a:gd name="connsiteX4" fmla="*/ 24124 w 1354445"/>
              <a:gd name="connsiteY4" fmla="*/ 1366742 h 1390523"/>
              <a:gd name="connsiteX5" fmla="*/ 81274 w 1354445"/>
              <a:gd name="connsiteY5" fmla="*/ 1233392 h 1390523"/>
              <a:gd name="connsiteX6" fmla="*/ 687699 w 1354445"/>
              <a:gd name="connsiteY6" fmla="*/ 461867 h 1390523"/>
              <a:gd name="connsiteX7" fmla="*/ 443224 w 1354445"/>
              <a:gd name="connsiteY7" fmla="*/ 684117 h 1390523"/>
              <a:gd name="connsiteX8" fmla="*/ 1014724 w 1354445"/>
              <a:gd name="connsiteY8" fmla="*/ 201517 h 1390523"/>
              <a:gd name="connsiteX9" fmla="*/ 725799 w 1354445"/>
              <a:gd name="connsiteY9" fmla="*/ 366617 h 1390523"/>
              <a:gd name="connsiteX10" fmla="*/ 1351274 w 1354445"/>
              <a:gd name="connsiteY10" fmla="*/ 4667 h 13905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354445" h="1390523">
                <a:moveTo>
                  <a:pt x="1351274" y="4667"/>
                </a:moveTo>
                <a:cubicBezTo>
                  <a:pt x="1298357" y="55467"/>
                  <a:pt x="483441" y="624321"/>
                  <a:pt x="408299" y="671417"/>
                </a:cubicBezTo>
                <a:cubicBezTo>
                  <a:pt x="333157" y="718513"/>
                  <a:pt x="926882" y="248084"/>
                  <a:pt x="900424" y="287242"/>
                </a:cubicBezTo>
                <a:cubicBezTo>
                  <a:pt x="873966" y="326400"/>
                  <a:pt x="395599" y="726450"/>
                  <a:pt x="249549" y="906367"/>
                </a:cubicBezTo>
                <a:cubicBezTo>
                  <a:pt x="103499" y="1086284"/>
                  <a:pt x="52170" y="1312238"/>
                  <a:pt x="24124" y="1366742"/>
                </a:cubicBezTo>
                <a:cubicBezTo>
                  <a:pt x="-3922" y="1421246"/>
                  <a:pt x="-29322" y="1384204"/>
                  <a:pt x="81274" y="1233392"/>
                </a:cubicBezTo>
                <a:cubicBezTo>
                  <a:pt x="191870" y="1082580"/>
                  <a:pt x="627374" y="553413"/>
                  <a:pt x="687699" y="461867"/>
                </a:cubicBezTo>
                <a:cubicBezTo>
                  <a:pt x="748024" y="370321"/>
                  <a:pt x="388720" y="727509"/>
                  <a:pt x="443224" y="684117"/>
                </a:cubicBezTo>
                <a:cubicBezTo>
                  <a:pt x="497728" y="640725"/>
                  <a:pt x="967628" y="254434"/>
                  <a:pt x="1014724" y="201517"/>
                </a:cubicBezTo>
                <a:cubicBezTo>
                  <a:pt x="1061820" y="148600"/>
                  <a:pt x="673411" y="399425"/>
                  <a:pt x="725799" y="366617"/>
                </a:cubicBezTo>
                <a:cubicBezTo>
                  <a:pt x="778186" y="333809"/>
                  <a:pt x="1404191" y="-46133"/>
                  <a:pt x="1351274" y="4667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97" name="フリーフォーム 2296">
            <a:extLst>
              <a:ext uri="{FF2B5EF4-FFF2-40B4-BE49-F238E27FC236}">
                <a16:creationId xmlns:a16="http://schemas.microsoft.com/office/drawing/2014/main" id="{C70393AF-7DD6-EF28-45D6-38C98C523724}"/>
              </a:ext>
            </a:extLst>
          </p:cNvPr>
          <p:cNvSpPr/>
          <p:nvPr/>
        </p:nvSpPr>
        <p:spPr>
          <a:xfrm>
            <a:off x="1478281" y="2031833"/>
            <a:ext cx="808282" cy="1207625"/>
          </a:xfrm>
          <a:custGeom>
            <a:avLst/>
            <a:gdLst>
              <a:gd name="connsiteX0" fmla="*/ 807719 w 808282"/>
              <a:gd name="connsiteY0" fmla="*/ 167 h 1207625"/>
              <a:gd name="connsiteX1" fmla="*/ 569594 w 808282"/>
              <a:gd name="connsiteY1" fmla="*/ 393867 h 1207625"/>
              <a:gd name="connsiteX2" fmla="*/ 436244 w 808282"/>
              <a:gd name="connsiteY2" fmla="*/ 755817 h 1207625"/>
              <a:gd name="connsiteX3" fmla="*/ 439419 w 808282"/>
              <a:gd name="connsiteY3" fmla="*/ 724067 h 1207625"/>
              <a:gd name="connsiteX4" fmla="*/ 1269 w 808282"/>
              <a:gd name="connsiteY4" fmla="*/ 1206667 h 1207625"/>
              <a:gd name="connsiteX5" fmla="*/ 296544 w 808282"/>
              <a:gd name="connsiteY5" fmla="*/ 857417 h 1207625"/>
              <a:gd name="connsiteX6" fmla="*/ 474344 w 808282"/>
              <a:gd name="connsiteY6" fmla="*/ 647867 h 1207625"/>
              <a:gd name="connsiteX7" fmla="*/ 452119 w 808282"/>
              <a:gd name="connsiteY7" fmla="*/ 679617 h 1207625"/>
              <a:gd name="connsiteX8" fmla="*/ 604519 w 808282"/>
              <a:gd name="connsiteY8" fmla="*/ 235117 h 1207625"/>
              <a:gd name="connsiteX9" fmla="*/ 496569 w 808282"/>
              <a:gd name="connsiteY9" fmla="*/ 441492 h 1207625"/>
              <a:gd name="connsiteX10" fmla="*/ 807719 w 808282"/>
              <a:gd name="connsiteY10" fmla="*/ 167 h 1207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808282" h="1207625">
                <a:moveTo>
                  <a:pt x="807719" y="167"/>
                </a:moveTo>
                <a:cubicBezTo>
                  <a:pt x="819890" y="-7770"/>
                  <a:pt x="631507" y="267925"/>
                  <a:pt x="569594" y="393867"/>
                </a:cubicBezTo>
                <a:cubicBezTo>
                  <a:pt x="507681" y="519809"/>
                  <a:pt x="457940" y="700784"/>
                  <a:pt x="436244" y="755817"/>
                </a:cubicBezTo>
                <a:cubicBezTo>
                  <a:pt x="414548" y="810850"/>
                  <a:pt x="511915" y="648925"/>
                  <a:pt x="439419" y="724067"/>
                </a:cubicBezTo>
                <a:cubicBezTo>
                  <a:pt x="366923" y="799209"/>
                  <a:pt x="25081" y="1184442"/>
                  <a:pt x="1269" y="1206667"/>
                </a:cubicBezTo>
                <a:cubicBezTo>
                  <a:pt x="-22543" y="1228892"/>
                  <a:pt x="296544" y="857417"/>
                  <a:pt x="296544" y="857417"/>
                </a:cubicBezTo>
                <a:lnTo>
                  <a:pt x="474344" y="647867"/>
                </a:lnTo>
                <a:cubicBezTo>
                  <a:pt x="500273" y="618234"/>
                  <a:pt x="430423" y="748409"/>
                  <a:pt x="452119" y="679617"/>
                </a:cubicBezTo>
                <a:cubicBezTo>
                  <a:pt x="473815" y="610825"/>
                  <a:pt x="597111" y="274804"/>
                  <a:pt x="604519" y="235117"/>
                </a:cubicBezTo>
                <a:cubicBezTo>
                  <a:pt x="611927" y="195430"/>
                  <a:pt x="465348" y="475888"/>
                  <a:pt x="496569" y="441492"/>
                </a:cubicBezTo>
                <a:cubicBezTo>
                  <a:pt x="527790" y="407096"/>
                  <a:pt x="795548" y="8104"/>
                  <a:pt x="807719" y="167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98" name="フリーフォーム 2297">
            <a:extLst>
              <a:ext uri="{FF2B5EF4-FFF2-40B4-BE49-F238E27FC236}">
                <a16:creationId xmlns:a16="http://schemas.microsoft.com/office/drawing/2014/main" id="{5BF4CA8B-B7C2-8C2A-5DB9-5E4A15D9435C}"/>
              </a:ext>
            </a:extLst>
          </p:cNvPr>
          <p:cNvSpPr/>
          <p:nvPr/>
        </p:nvSpPr>
        <p:spPr>
          <a:xfrm>
            <a:off x="1799536" y="2868928"/>
            <a:ext cx="600692" cy="1660734"/>
          </a:xfrm>
          <a:custGeom>
            <a:avLst/>
            <a:gdLst>
              <a:gd name="connsiteX0" fmla="*/ 597589 w 600692"/>
              <a:gd name="connsiteY0" fmla="*/ 7622 h 1660734"/>
              <a:gd name="connsiteX1" fmla="*/ 222939 w 600692"/>
              <a:gd name="connsiteY1" fmla="*/ 741047 h 1660734"/>
              <a:gd name="connsiteX2" fmla="*/ 7039 w 600692"/>
              <a:gd name="connsiteY2" fmla="*/ 1633222 h 1660734"/>
              <a:gd name="connsiteX3" fmla="*/ 73714 w 600692"/>
              <a:gd name="connsiteY3" fmla="*/ 1353822 h 1660734"/>
              <a:gd name="connsiteX4" fmla="*/ 283264 w 600692"/>
              <a:gd name="connsiteY4" fmla="*/ 556897 h 1660734"/>
              <a:gd name="connsiteX5" fmla="*/ 394389 w 600692"/>
              <a:gd name="connsiteY5" fmla="*/ 369572 h 1660734"/>
              <a:gd name="connsiteX6" fmla="*/ 597589 w 600692"/>
              <a:gd name="connsiteY6" fmla="*/ 7622 h 16607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00692" h="1660734">
                <a:moveTo>
                  <a:pt x="597589" y="7622"/>
                </a:moveTo>
                <a:cubicBezTo>
                  <a:pt x="569014" y="69534"/>
                  <a:pt x="321364" y="470114"/>
                  <a:pt x="222939" y="741047"/>
                </a:cubicBezTo>
                <a:cubicBezTo>
                  <a:pt x="124514" y="1011980"/>
                  <a:pt x="31910" y="1531093"/>
                  <a:pt x="7039" y="1633222"/>
                </a:cubicBezTo>
                <a:cubicBezTo>
                  <a:pt x="-17832" y="1735351"/>
                  <a:pt x="27676" y="1533210"/>
                  <a:pt x="73714" y="1353822"/>
                </a:cubicBezTo>
                <a:cubicBezTo>
                  <a:pt x="119751" y="1174435"/>
                  <a:pt x="229818" y="720939"/>
                  <a:pt x="283264" y="556897"/>
                </a:cubicBezTo>
                <a:cubicBezTo>
                  <a:pt x="336710" y="392855"/>
                  <a:pt x="339356" y="460589"/>
                  <a:pt x="394389" y="369572"/>
                </a:cubicBezTo>
                <a:cubicBezTo>
                  <a:pt x="449422" y="278555"/>
                  <a:pt x="626164" y="-54290"/>
                  <a:pt x="597589" y="7622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99" name="フリーフォーム 2298">
            <a:extLst>
              <a:ext uri="{FF2B5EF4-FFF2-40B4-BE49-F238E27FC236}">
                <a16:creationId xmlns:a16="http://schemas.microsoft.com/office/drawing/2014/main" id="{BF37CAE6-54EF-6544-79FB-82BFDC8B43F4}"/>
              </a:ext>
            </a:extLst>
          </p:cNvPr>
          <p:cNvSpPr/>
          <p:nvPr/>
        </p:nvSpPr>
        <p:spPr>
          <a:xfrm>
            <a:off x="880915" y="3010871"/>
            <a:ext cx="1260755" cy="1229095"/>
          </a:xfrm>
          <a:custGeom>
            <a:avLst/>
            <a:gdLst>
              <a:gd name="connsiteX0" fmla="*/ 1259035 w 1260755"/>
              <a:gd name="connsiteY0" fmla="*/ 2204 h 1229095"/>
              <a:gd name="connsiteX1" fmla="*/ 287485 w 1260755"/>
              <a:gd name="connsiteY1" fmla="*/ 630854 h 1229095"/>
              <a:gd name="connsiteX2" fmla="*/ 14435 w 1260755"/>
              <a:gd name="connsiteY2" fmla="*/ 1205529 h 1229095"/>
              <a:gd name="connsiteX3" fmla="*/ 62060 w 1260755"/>
              <a:gd name="connsiteY3" fmla="*/ 1069004 h 1229095"/>
              <a:gd name="connsiteX4" fmla="*/ 268435 w 1260755"/>
              <a:gd name="connsiteY4" fmla="*/ 614979 h 1229095"/>
              <a:gd name="connsiteX5" fmla="*/ 230335 w 1260755"/>
              <a:gd name="connsiteY5" fmla="*/ 691179 h 1229095"/>
              <a:gd name="connsiteX6" fmla="*/ 665310 w 1260755"/>
              <a:gd name="connsiteY6" fmla="*/ 319704 h 1229095"/>
              <a:gd name="connsiteX7" fmla="*/ 528785 w 1260755"/>
              <a:gd name="connsiteY7" fmla="*/ 418129 h 1229095"/>
              <a:gd name="connsiteX8" fmla="*/ 1259035 w 1260755"/>
              <a:gd name="connsiteY8" fmla="*/ 2204 h 12290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260755" h="1229095">
                <a:moveTo>
                  <a:pt x="1259035" y="2204"/>
                </a:moveTo>
                <a:cubicBezTo>
                  <a:pt x="1218819" y="37658"/>
                  <a:pt x="494918" y="430300"/>
                  <a:pt x="287485" y="630854"/>
                </a:cubicBezTo>
                <a:cubicBezTo>
                  <a:pt x="80052" y="831408"/>
                  <a:pt x="52006" y="1132504"/>
                  <a:pt x="14435" y="1205529"/>
                </a:cubicBezTo>
                <a:cubicBezTo>
                  <a:pt x="-23136" y="1278554"/>
                  <a:pt x="19727" y="1167429"/>
                  <a:pt x="62060" y="1069004"/>
                </a:cubicBezTo>
                <a:cubicBezTo>
                  <a:pt x="104393" y="970579"/>
                  <a:pt x="240389" y="677950"/>
                  <a:pt x="268435" y="614979"/>
                </a:cubicBezTo>
                <a:cubicBezTo>
                  <a:pt x="296481" y="552008"/>
                  <a:pt x="164189" y="740391"/>
                  <a:pt x="230335" y="691179"/>
                </a:cubicBezTo>
                <a:cubicBezTo>
                  <a:pt x="296481" y="641967"/>
                  <a:pt x="615568" y="365212"/>
                  <a:pt x="665310" y="319704"/>
                </a:cubicBezTo>
                <a:cubicBezTo>
                  <a:pt x="715052" y="274196"/>
                  <a:pt x="435652" y="466283"/>
                  <a:pt x="528785" y="418129"/>
                </a:cubicBezTo>
                <a:cubicBezTo>
                  <a:pt x="621918" y="369975"/>
                  <a:pt x="1299251" y="-33250"/>
                  <a:pt x="1259035" y="2204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00" name="フリーフォーム 2299">
            <a:extLst>
              <a:ext uri="{FF2B5EF4-FFF2-40B4-BE49-F238E27FC236}">
                <a16:creationId xmlns:a16="http://schemas.microsoft.com/office/drawing/2014/main" id="{42CFDE91-31FD-6412-8F38-44A687488712}"/>
              </a:ext>
            </a:extLst>
          </p:cNvPr>
          <p:cNvSpPr/>
          <p:nvPr/>
        </p:nvSpPr>
        <p:spPr>
          <a:xfrm>
            <a:off x="1176959" y="2218171"/>
            <a:ext cx="706130" cy="1053010"/>
          </a:xfrm>
          <a:custGeom>
            <a:avLst/>
            <a:gdLst>
              <a:gd name="connsiteX0" fmla="*/ 705816 w 706130"/>
              <a:gd name="connsiteY0" fmla="*/ 1154 h 1053010"/>
              <a:gd name="connsiteX1" fmla="*/ 220041 w 706130"/>
              <a:gd name="connsiteY1" fmla="*/ 467879 h 1053010"/>
              <a:gd name="connsiteX2" fmla="*/ 966 w 706130"/>
              <a:gd name="connsiteY2" fmla="*/ 1052079 h 1053010"/>
              <a:gd name="connsiteX3" fmla="*/ 143841 w 706130"/>
              <a:gd name="connsiteY3" fmla="*/ 598054 h 1053010"/>
              <a:gd name="connsiteX4" fmla="*/ 239091 w 706130"/>
              <a:gd name="connsiteY4" fmla="*/ 378979 h 1053010"/>
              <a:gd name="connsiteX5" fmla="*/ 207341 w 706130"/>
              <a:gd name="connsiteY5" fmla="*/ 455179 h 1053010"/>
              <a:gd name="connsiteX6" fmla="*/ 401016 w 706130"/>
              <a:gd name="connsiteY6" fmla="*/ 210704 h 1053010"/>
              <a:gd name="connsiteX7" fmla="*/ 296241 w 706130"/>
              <a:gd name="connsiteY7" fmla="*/ 331354 h 1053010"/>
              <a:gd name="connsiteX8" fmla="*/ 705816 w 706130"/>
              <a:gd name="connsiteY8" fmla="*/ 1154 h 10530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06130" h="1053010">
                <a:moveTo>
                  <a:pt x="705816" y="1154"/>
                </a:moveTo>
                <a:cubicBezTo>
                  <a:pt x="693116" y="23908"/>
                  <a:pt x="337516" y="292725"/>
                  <a:pt x="220041" y="467879"/>
                </a:cubicBezTo>
                <a:cubicBezTo>
                  <a:pt x="102566" y="643033"/>
                  <a:pt x="13666" y="1030383"/>
                  <a:pt x="966" y="1052079"/>
                </a:cubicBezTo>
                <a:cubicBezTo>
                  <a:pt x="-11734" y="1073775"/>
                  <a:pt x="104154" y="710237"/>
                  <a:pt x="143841" y="598054"/>
                </a:cubicBezTo>
                <a:cubicBezTo>
                  <a:pt x="183528" y="485871"/>
                  <a:pt x="228508" y="402791"/>
                  <a:pt x="239091" y="378979"/>
                </a:cubicBezTo>
                <a:cubicBezTo>
                  <a:pt x="249674" y="355167"/>
                  <a:pt x="180354" y="483225"/>
                  <a:pt x="207341" y="455179"/>
                </a:cubicBezTo>
                <a:cubicBezTo>
                  <a:pt x="234328" y="427133"/>
                  <a:pt x="386199" y="231341"/>
                  <a:pt x="401016" y="210704"/>
                </a:cubicBezTo>
                <a:cubicBezTo>
                  <a:pt x="415833" y="190067"/>
                  <a:pt x="249674" y="363633"/>
                  <a:pt x="296241" y="331354"/>
                </a:cubicBezTo>
                <a:cubicBezTo>
                  <a:pt x="342808" y="299075"/>
                  <a:pt x="718516" y="-21600"/>
                  <a:pt x="705816" y="1154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01" name="フリーフォーム 2300">
            <a:extLst>
              <a:ext uri="{FF2B5EF4-FFF2-40B4-BE49-F238E27FC236}">
                <a16:creationId xmlns:a16="http://schemas.microsoft.com/office/drawing/2014/main" id="{53D8E697-83DC-314B-A78B-3D59C46518D2}"/>
              </a:ext>
            </a:extLst>
          </p:cNvPr>
          <p:cNvSpPr/>
          <p:nvPr/>
        </p:nvSpPr>
        <p:spPr>
          <a:xfrm>
            <a:off x="3063474" y="225776"/>
            <a:ext cx="1306808" cy="349801"/>
          </a:xfrm>
          <a:custGeom>
            <a:avLst/>
            <a:gdLst>
              <a:gd name="connsiteX0" fmla="*/ 401 w 1306808"/>
              <a:gd name="connsiteY0" fmla="*/ 18699 h 349801"/>
              <a:gd name="connsiteX1" fmla="*/ 511576 w 1306808"/>
              <a:gd name="connsiteY1" fmla="*/ 9174 h 349801"/>
              <a:gd name="connsiteX2" fmla="*/ 692551 w 1306808"/>
              <a:gd name="connsiteY2" fmla="*/ 171099 h 349801"/>
              <a:gd name="connsiteX3" fmla="*/ 441726 w 1306808"/>
              <a:gd name="connsiteY3" fmla="*/ 155224 h 349801"/>
              <a:gd name="connsiteX4" fmla="*/ 1305326 w 1306808"/>
              <a:gd name="connsiteY4" fmla="*/ 348899 h 349801"/>
              <a:gd name="connsiteX5" fmla="*/ 651276 w 1306808"/>
              <a:gd name="connsiteY5" fmla="*/ 225074 h 349801"/>
              <a:gd name="connsiteX6" fmla="*/ 727476 w 1306808"/>
              <a:gd name="connsiteY6" fmla="*/ 161574 h 349801"/>
              <a:gd name="connsiteX7" fmla="*/ 613176 w 1306808"/>
              <a:gd name="connsiteY7" fmla="*/ 69499 h 349801"/>
              <a:gd name="connsiteX8" fmla="*/ 429026 w 1306808"/>
              <a:gd name="connsiteY8" fmla="*/ 5999 h 349801"/>
              <a:gd name="connsiteX9" fmla="*/ 401 w 1306808"/>
              <a:gd name="connsiteY9" fmla="*/ 18699 h 3498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306808" h="349801">
                <a:moveTo>
                  <a:pt x="401" y="18699"/>
                </a:moveTo>
                <a:cubicBezTo>
                  <a:pt x="14159" y="19228"/>
                  <a:pt x="396218" y="-16226"/>
                  <a:pt x="511576" y="9174"/>
                </a:cubicBezTo>
                <a:cubicBezTo>
                  <a:pt x="626934" y="34574"/>
                  <a:pt x="704193" y="146757"/>
                  <a:pt x="692551" y="171099"/>
                </a:cubicBezTo>
                <a:cubicBezTo>
                  <a:pt x="680909" y="195441"/>
                  <a:pt x="339597" y="125591"/>
                  <a:pt x="441726" y="155224"/>
                </a:cubicBezTo>
                <a:cubicBezTo>
                  <a:pt x="543855" y="184857"/>
                  <a:pt x="1270401" y="337257"/>
                  <a:pt x="1305326" y="348899"/>
                </a:cubicBezTo>
                <a:cubicBezTo>
                  <a:pt x="1340251" y="360541"/>
                  <a:pt x="747584" y="256295"/>
                  <a:pt x="651276" y="225074"/>
                </a:cubicBezTo>
                <a:cubicBezTo>
                  <a:pt x="554968" y="193853"/>
                  <a:pt x="733826" y="187503"/>
                  <a:pt x="727476" y="161574"/>
                </a:cubicBezTo>
                <a:cubicBezTo>
                  <a:pt x="721126" y="135645"/>
                  <a:pt x="662918" y="95428"/>
                  <a:pt x="613176" y="69499"/>
                </a:cubicBezTo>
                <a:cubicBezTo>
                  <a:pt x="563434" y="43570"/>
                  <a:pt x="527451" y="16053"/>
                  <a:pt x="429026" y="5999"/>
                </a:cubicBezTo>
                <a:cubicBezTo>
                  <a:pt x="330601" y="-4055"/>
                  <a:pt x="-13357" y="18170"/>
                  <a:pt x="401" y="18699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02" name="フリーフォーム 2301">
            <a:extLst>
              <a:ext uri="{FF2B5EF4-FFF2-40B4-BE49-F238E27FC236}">
                <a16:creationId xmlns:a16="http://schemas.microsoft.com/office/drawing/2014/main" id="{EED880A0-6029-7F50-C1EE-A954B0A62E1F}"/>
              </a:ext>
            </a:extLst>
          </p:cNvPr>
          <p:cNvSpPr/>
          <p:nvPr/>
        </p:nvSpPr>
        <p:spPr>
          <a:xfrm>
            <a:off x="3068793" y="371291"/>
            <a:ext cx="1640865" cy="979814"/>
          </a:xfrm>
          <a:custGeom>
            <a:avLst/>
            <a:gdLst>
              <a:gd name="connsiteX0" fmla="*/ 1432 w 1640865"/>
              <a:gd name="connsiteY0" fmla="*/ 57334 h 979814"/>
              <a:gd name="connsiteX1" fmla="*/ 693582 w 1640865"/>
              <a:gd name="connsiteY1" fmla="*/ 82734 h 979814"/>
              <a:gd name="connsiteX2" fmla="*/ 620557 w 1640865"/>
              <a:gd name="connsiteY2" fmla="*/ 54159 h 979814"/>
              <a:gd name="connsiteX3" fmla="*/ 1544482 w 1640865"/>
              <a:gd name="connsiteY3" fmla="*/ 901884 h 979814"/>
              <a:gd name="connsiteX4" fmla="*/ 1512732 w 1640865"/>
              <a:gd name="connsiteY4" fmla="*/ 851084 h 979814"/>
              <a:gd name="connsiteX5" fmla="*/ 661832 w 1640865"/>
              <a:gd name="connsiteY5" fmla="*/ 101784 h 979814"/>
              <a:gd name="connsiteX6" fmla="*/ 515782 w 1640865"/>
              <a:gd name="connsiteY6" fmla="*/ 76384 h 979814"/>
              <a:gd name="connsiteX7" fmla="*/ 1432 w 1640865"/>
              <a:gd name="connsiteY7" fmla="*/ 57334 h 9798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640865" h="979814">
                <a:moveTo>
                  <a:pt x="1432" y="57334"/>
                </a:moveTo>
                <a:lnTo>
                  <a:pt x="693582" y="82734"/>
                </a:lnTo>
                <a:cubicBezTo>
                  <a:pt x="796769" y="82205"/>
                  <a:pt x="478740" y="-82366"/>
                  <a:pt x="620557" y="54159"/>
                </a:cubicBezTo>
                <a:cubicBezTo>
                  <a:pt x="762374" y="190684"/>
                  <a:pt x="1395786" y="769063"/>
                  <a:pt x="1544482" y="901884"/>
                </a:cubicBezTo>
                <a:cubicBezTo>
                  <a:pt x="1693178" y="1034705"/>
                  <a:pt x="1659840" y="984434"/>
                  <a:pt x="1512732" y="851084"/>
                </a:cubicBezTo>
                <a:cubicBezTo>
                  <a:pt x="1365624" y="717734"/>
                  <a:pt x="827990" y="230901"/>
                  <a:pt x="661832" y="101784"/>
                </a:cubicBezTo>
                <a:cubicBezTo>
                  <a:pt x="495674" y="-27333"/>
                  <a:pt x="621086" y="82734"/>
                  <a:pt x="515782" y="76384"/>
                </a:cubicBezTo>
                <a:cubicBezTo>
                  <a:pt x="410478" y="70034"/>
                  <a:pt x="-28201" y="56276"/>
                  <a:pt x="1432" y="57334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03" name="フリーフォーム 2302">
            <a:extLst>
              <a:ext uri="{FF2B5EF4-FFF2-40B4-BE49-F238E27FC236}">
                <a16:creationId xmlns:a16="http://schemas.microsoft.com/office/drawing/2014/main" id="{EF9EDE70-41A9-EF94-494F-16B598E8DDAD}"/>
              </a:ext>
            </a:extLst>
          </p:cNvPr>
          <p:cNvSpPr/>
          <p:nvPr/>
        </p:nvSpPr>
        <p:spPr>
          <a:xfrm>
            <a:off x="3066687" y="583347"/>
            <a:ext cx="1587175" cy="741159"/>
          </a:xfrm>
          <a:custGeom>
            <a:avLst/>
            <a:gdLst>
              <a:gd name="connsiteX0" fmla="*/ 363 w 1587175"/>
              <a:gd name="connsiteY0" fmla="*/ 23078 h 741159"/>
              <a:gd name="connsiteX1" fmla="*/ 540113 w 1587175"/>
              <a:gd name="connsiteY1" fmla="*/ 16728 h 741159"/>
              <a:gd name="connsiteX2" fmla="*/ 857613 w 1587175"/>
              <a:gd name="connsiteY2" fmla="*/ 191353 h 741159"/>
              <a:gd name="connsiteX3" fmla="*/ 778238 w 1587175"/>
              <a:gd name="connsiteY3" fmla="*/ 92928 h 741159"/>
              <a:gd name="connsiteX4" fmla="*/ 1562463 w 1587175"/>
              <a:gd name="connsiteY4" fmla="*/ 724753 h 741159"/>
              <a:gd name="connsiteX5" fmla="*/ 1321163 w 1587175"/>
              <a:gd name="connsiteY5" fmla="*/ 512028 h 741159"/>
              <a:gd name="connsiteX6" fmla="*/ 625838 w 1587175"/>
              <a:gd name="connsiteY6" fmla="*/ 42128 h 741159"/>
              <a:gd name="connsiteX7" fmla="*/ 363 w 1587175"/>
              <a:gd name="connsiteY7" fmla="*/ 23078 h 7411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587175" h="741159">
                <a:moveTo>
                  <a:pt x="363" y="23078"/>
                </a:moveTo>
                <a:cubicBezTo>
                  <a:pt x="-13924" y="18845"/>
                  <a:pt x="397238" y="-11318"/>
                  <a:pt x="540113" y="16728"/>
                </a:cubicBezTo>
                <a:cubicBezTo>
                  <a:pt x="682988" y="44774"/>
                  <a:pt x="817926" y="178653"/>
                  <a:pt x="857613" y="191353"/>
                </a:cubicBezTo>
                <a:cubicBezTo>
                  <a:pt x="897301" y="204053"/>
                  <a:pt x="660763" y="4028"/>
                  <a:pt x="778238" y="92928"/>
                </a:cubicBezTo>
                <a:cubicBezTo>
                  <a:pt x="895713" y="181828"/>
                  <a:pt x="1471976" y="654903"/>
                  <a:pt x="1562463" y="724753"/>
                </a:cubicBezTo>
                <a:cubicBezTo>
                  <a:pt x="1652951" y="794603"/>
                  <a:pt x="1477267" y="625799"/>
                  <a:pt x="1321163" y="512028"/>
                </a:cubicBezTo>
                <a:cubicBezTo>
                  <a:pt x="1165059" y="398257"/>
                  <a:pt x="841738" y="126795"/>
                  <a:pt x="625838" y="42128"/>
                </a:cubicBezTo>
                <a:cubicBezTo>
                  <a:pt x="409938" y="-42539"/>
                  <a:pt x="14650" y="27311"/>
                  <a:pt x="363" y="23078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04" name="フリーフォーム 2303">
            <a:extLst>
              <a:ext uri="{FF2B5EF4-FFF2-40B4-BE49-F238E27FC236}">
                <a16:creationId xmlns:a16="http://schemas.microsoft.com/office/drawing/2014/main" id="{9764E695-6C2D-CC15-9D80-3522D4C5690E}"/>
              </a:ext>
            </a:extLst>
          </p:cNvPr>
          <p:cNvSpPr/>
          <p:nvPr/>
        </p:nvSpPr>
        <p:spPr>
          <a:xfrm>
            <a:off x="3228972" y="711196"/>
            <a:ext cx="1244007" cy="1347029"/>
          </a:xfrm>
          <a:custGeom>
            <a:avLst/>
            <a:gdLst>
              <a:gd name="connsiteX0" fmla="*/ 3 w 1244007"/>
              <a:gd name="connsiteY0" fmla="*/ 4 h 1347029"/>
              <a:gd name="connsiteX1" fmla="*/ 673103 w 1244007"/>
              <a:gd name="connsiteY1" fmla="*/ 606429 h 1347029"/>
              <a:gd name="connsiteX2" fmla="*/ 644528 w 1244007"/>
              <a:gd name="connsiteY2" fmla="*/ 574679 h 1347029"/>
              <a:gd name="connsiteX3" fmla="*/ 1035053 w 1244007"/>
              <a:gd name="connsiteY3" fmla="*/ 1158879 h 1347029"/>
              <a:gd name="connsiteX4" fmla="*/ 1241428 w 1244007"/>
              <a:gd name="connsiteY4" fmla="*/ 1343029 h 1347029"/>
              <a:gd name="connsiteX5" fmla="*/ 1117603 w 1244007"/>
              <a:gd name="connsiteY5" fmla="*/ 1225554 h 1347029"/>
              <a:gd name="connsiteX6" fmla="*/ 663578 w 1244007"/>
              <a:gd name="connsiteY6" fmla="*/ 596904 h 1347029"/>
              <a:gd name="connsiteX7" fmla="*/ 3 w 1244007"/>
              <a:gd name="connsiteY7" fmla="*/ 4 h 13470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244007" h="1347029">
                <a:moveTo>
                  <a:pt x="3" y="4"/>
                </a:moveTo>
                <a:cubicBezTo>
                  <a:pt x="1590" y="1591"/>
                  <a:pt x="565682" y="510650"/>
                  <a:pt x="673103" y="606429"/>
                </a:cubicBezTo>
                <a:cubicBezTo>
                  <a:pt x="780524" y="702208"/>
                  <a:pt x="584203" y="482604"/>
                  <a:pt x="644528" y="574679"/>
                </a:cubicBezTo>
                <a:cubicBezTo>
                  <a:pt x="704853" y="666754"/>
                  <a:pt x="935570" y="1030821"/>
                  <a:pt x="1035053" y="1158879"/>
                </a:cubicBezTo>
                <a:cubicBezTo>
                  <a:pt x="1134536" y="1286937"/>
                  <a:pt x="1227670" y="1331916"/>
                  <a:pt x="1241428" y="1343029"/>
                </a:cubicBezTo>
                <a:cubicBezTo>
                  <a:pt x="1255186" y="1354142"/>
                  <a:pt x="1213911" y="1349908"/>
                  <a:pt x="1117603" y="1225554"/>
                </a:cubicBezTo>
                <a:cubicBezTo>
                  <a:pt x="1021295" y="1101200"/>
                  <a:pt x="846141" y="797987"/>
                  <a:pt x="663578" y="596904"/>
                </a:cubicBezTo>
                <a:cubicBezTo>
                  <a:pt x="481015" y="395821"/>
                  <a:pt x="-1584" y="-1583"/>
                  <a:pt x="3" y="4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05" name="フリーフォーム 2304">
            <a:extLst>
              <a:ext uri="{FF2B5EF4-FFF2-40B4-BE49-F238E27FC236}">
                <a16:creationId xmlns:a16="http://schemas.microsoft.com/office/drawing/2014/main" id="{D34E5FD7-DCD9-51E3-831D-BD3D7837D7A7}"/>
              </a:ext>
            </a:extLst>
          </p:cNvPr>
          <p:cNvSpPr/>
          <p:nvPr/>
        </p:nvSpPr>
        <p:spPr>
          <a:xfrm>
            <a:off x="4631315" y="2114545"/>
            <a:ext cx="185539" cy="1031491"/>
          </a:xfrm>
          <a:custGeom>
            <a:avLst/>
            <a:gdLst>
              <a:gd name="connsiteX0" fmla="*/ 77210 w 185539"/>
              <a:gd name="connsiteY0" fmla="*/ 5 h 1031491"/>
              <a:gd name="connsiteX1" fmla="*/ 20060 w 185539"/>
              <a:gd name="connsiteY1" fmla="*/ 501655 h 1031491"/>
              <a:gd name="connsiteX2" fmla="*/ 178810 w 185539"/>
              <a:gd name="connsiteY2" fmla="*/ 1012830 h 1031491"/>
              <a:gd name="connsiteX3" fmla="*/ 140710 w 185539"/>
              <a:gd name="connsiteY3" fmla="*/ 879480 h 1031491"/>
              <a:gd name="connsiteX4" fmla="*/ 1010 w 185539"/>
              <a:gd name="connsiteY4" fmla="*/ 492130 h 1031491"/>
              <a:gd name="connsiteX5" fmla="*/ 77210 w 185539"/>
              <a:gd name="connsiteY5" fmla="*/ 5 h 10314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5539" h="1031491">
                <a:moveTo>
                  <a:pt x="77210" y="5"/>
                </a:moveTo>
                <a:cubicBezTo>
                  <a:pt x="80385" y="1592"/>
                  <a:pt x="3127" y="332851"/>
                  <a:pt x="20060" y="501655"/>
                </a:cubicBezTo>
                <a:cubicBezTo>
                  <a:pt x="36993" y="670459"/>
                  <a:pt x="158702" y="949859"/>
                  <a:pt x="178810" y="1012830"/>
                </a:cubicBezTo>
                <a:cubicBezTo>
                  <a:pt x="198918" y="1075801"/>
                  <a:pt x="170343" y="966263"/>
                  <a:pt x="140710" y="879480"/>
                </a:cubicBezTo>
                <a:cubicBezTo>
                  <a:pt x="111077" y="792697"/>
                  <a:pt x="12122" y="640297"/>
                  <a:pt x="1010" y="492130"/>
                </a:cubicBezTo>
                <a:cubicBezTo>
                  <a:pt x="-10102" y="343963"/>
                  <a:pt x="74035" y="-1582"/>
                  <a:pt x="77210" y="5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06" name="フリーフォーム 2305">
            <a:extLst>
              <a:ext uri="{FF2B5EF4-FFF2-40B4-BE49-F238E27FC236}">
                <a16:creationId xmlns:a16="http://schemas.microsoft.com/office/drawing/2014/main" id="{2D335548-9884-9193-5CA6-631FDD054419}"/>
              </a:ext>
            </a:extLst>
          </p:cNvPr>
          <p:cNvSpPr/>
          <p:nvPr/>
        </p:nvSpPr>
        <p:spPr>
          <a:xfrm>
            <a:off x="4578341" y="3158741"/>
            <a:ext cx="315152" cy="1327558"/>
          </a:xfrm>
          <a:custGeom>
            <a:avLst/>
            <a:gdLst>
              <a:gd name="connsiteX0" fmla="*/ 9 w 315152"/>
              <a:gd name="connsiteY0" fmla="*/ 384 h 1327558"/>
              <a:gd name="connsiteX1" fmla="*/ 50809 w 315152"/>
              <a:gd name="connsiteY1" fmla="*/ 365509 h 1327558"/>
              <a:gd name="connsiteX2" fmla="*/ 171459 w 315152"/>
              <a:gd name="connsiteY2" fmla="*/ 584584 h 1327558"/>
              <a:gd name="connsiteX3" fmla="*/ 282584 w 315152"/>
              <a:gd name="connsiteY3" fmla="*/ 803659 h 1327558"/>
              <a:gd name="connsiteX4" fmla="*/ 222259 w 315152"/>
              <a:gd name="connsiteY4" fmla="*/ 705234 h 1327558"/>
              <a:gd name="connsiteX5" fmla="*/ 314334 w 315152"/>
              <a:gd name="connsiteY5" fmla="*/ 917959 h 1327558"/>
              <a:gd name="connsiteX6" fmla="*/ 269884 w 315152"/>
              <a:gd name="connsiteY6" fmla="*/ 1327534 h 1327558"/>
              <a:gd name="connsiteX7" fmla="*/ 314334 w 315152"/>
              <a:gd name="connsiteY7" fmla="*/ 937009 h 1327558"/>
              <a:gd name="connsiteX8" fmla="*/ 273059 w 315152"/>
              <a:gd name="connsiteY8" fmla="*/ 797309 h 1327558"/>
              <a:gd name="connsiteX9" fmla="*/ 15884 w 315152"/>
              <a:gd name="connsiteY9" fmla="*/ 355984 h 1327558"/>
              <a:gd name="connsiteX10" fmla="*/ 53984 w 315152"/>
              <a:gd name="connsiteY10" fmla="*/ 438534 h 1327558"/>
              <a:gd name="connsiteX11" fmla="*/ 9 w 315152"/>
              <a:gd name="connsiteY11" fmla="*/ 384 h 13275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15152" h="1327558">
                <a:moveTo>
                  <a:pt x="9" y="384"/>
                </a:moveTo>
                <a:cubicBezTo>
                  <a:pt x="-520" y="-11787"/>
                  <a:pt x="22234" y="268142"/>
                  <a:pt x="50809" y="365509"/>
                </a:cubicBezTo>
                <a:cubicBezTo>
                  <a:pt x="79384" y="462876"/>
                  <a:pt x="132830" y="511559"/>
                  <a:pt x="171459" y="584584"/>
                </a:cubicBezTo>
                <a:cubicBezTo>
                  <a:pt x="210088" y="657609"/>
                  <a:pt x="274117" y="783551"/>
                  <a:pt x="282584" y="803659"/>
                </a:cubicBezTo>
                <a:cubicBezTo>
                  <a:pt x="291051" y="823767"/>
                  <a:pt x="216967" y="686184"/>
                  <a:pt x="222259" y="705234"/>
                </a:cubicBezTo>
                <a:cubicBezTo>
                  <a:pt x="227551" y="724284"/>
                  <a:pt x="306397" y="814242"/>
                  <a:pt x="314334" y="917959"/>
                </a:cubicBezTo>
                <a:cubicBezTo>
                  <a:pt x="322271" y="1021676"/>
                  <a:pt x="269884" y="1324359"/>
                  <a:pt x="269884" y="1327534"/>
                </a:cubicBezTo>
                <a:cubicBezTo>
                  <a:pt x="269884" y="1330709"/>
                  <a:pt x="313805" y="1025380"/>
                  <a:pt x="314334" y="937009"/>
                </a:cubicBezTo>
                <a:cubicBezTo>
                  <a:pt x="314863" y="848638"/>
                  <a:pt x="322801" y="894146"/>
                  <a:pt x="273059" y="797309"/>
                </a:cubicBezTo>
                <a:cubicBezTo>
                  <a:pt x="223317" y="700472"/>
                  <a:pt x="52397" y="415780"/>
                  <a:pt x="15884" y="355984"/>
                </a:cubicBezTo>
                <a:cubicBezTo>
                  <a:pt x="-20629" y="296188"/>
                  <a:pt x="56630" y="494626"/>
                  <a:pt x="53984" y="438534"/>
                </a:cubicBezTo>
                <a:cubicBezTo>
                  <a:pt x="51338" y="382442"/>
                  <a:pt x="538" y="12555"/>
                  <a:pt x="9" y="384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07" name="フリーフォーム 2306">
            <a:extLst>
              <a:ext uri="{FF2B5EF4-FFF2-40B4-BE49-F238E27FC236}">
                <a16:creationId xmlns:a16="http://schemas.microsoft.com/office/drawing/2014/main" id="{C4AF47E1-2F57-BC4B-DF3F-6E70A095B13A}"/>
              </a:ext>
            </a:extLst>
          </p:cNvPr>
          <p:cNvSpPr/>
          <p:nvPr/>
        </p:nvSpPr>
        <p:spPr>
          <a:xfrm>
            <a:off x="4747040" y="2104919"/>
            <a:ext cx="256760" cy="733531"/>
          </a:xfrm>
          <a:custGeom>
            <a:avLst/>
            <a:gdLst>
              <a:gd name="connsiteX0" fmla="*/ 28160 w 256760"/>
              <a:gd name="connsiteY0" fmla="*/ 106 h 733531"/>
              <a:gd name="connsiteX1" fmla="*/ 18635 w 256760"/>
              <a:gd name="connsiteY1" fmla="*/ 377931 h 733531"/>
              <a:gd name="connsiteX2" fmla="*/ 256760 w 256760"/>
              <a:gd name="connsiteY2" fmla="*/ 733531 h 733531"/>
              <a:gd name="connsiteX3" fmla="*/ 231360 w 256760"/>
              <a:gd name="connsiteY3" fmla="*/ 695431 h 733531"/>
              <a:gd name="connsiteX4" fmla="*/ 9110 w 256760"/>
              <a:gd name="connsiteY4" fmla="*/ 343006 h 733531"/>
              <a:gd name="connsiteX5" fmla="*/ 28160 w 256760"/>
              <a:gd name="connsiteY5" fmla="*/ 106 h 7335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56760" h="733531">
                <a:moveTo>
                  <a:pt x="28160" y="106"/>
                </a:moveTo>
                <a:cubicBezTo>
                  <a:pt x="29748" y="5927"/>
                  <a:pt x="-19465" y="255694"/>
                  <a:pt x="18635" y="377931"/>
                </a:cubicBezTo>
                <a:cubicBezTo>
                  <a:pt x="56735" y="500168"/>
                  <a:pt x="221306" y="680614"/>
                  <a:pt x="256760" y="733531"/>
                </a:cubicBezTo>
                <a:lnTo>
                  <a:pt x="231360" y="695431"/>
                </a:lnTo>
                <a:cubicBezTo>
                  <a:pt x="190085" y="630344"/>
                  <a:pt x="37156" y="456777"/>
                  <a:pt x="9110" y="343006"/>
                </a:cubicBezTo>
                <a:cubicBezTo>
                  <a:pt x="-18936" y="229235"/>
                  <a:pt x="26572" y="-5715"/>
                  <a:pt x="28160" y="106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08" name="フリーフォーム 2307">
            <a:extLst>
              <a:ext uri="{FF2B5EF4-FFF2-40B4-BE49-F238E27FC236}">
                <a16:creationId xmlns:a16="http://schemas.microsoft.com/office/drawing/2014/main" id="{9ABEFF0D-E78F-1008-2B8B-BC275B283AEC}"/>
              </a:ext>
            </a:extLst>
          </p:cNvPr>
          <p:cNvSpPr/>
          <p:nvPr/>
        </p:nvSpPr>
        <p:spPr>
          <a:xfrm>
            <a:off x="4763100" y="3127970"/>
            <a:ext cx="1035318" cy="1197968"/>
          </a:xfrm>
          <a:custGeom>
            <a:avLst/>
            <a:gdLst>
              <a:gd name="connsiteX0" fmla="*/ 2575 w 1035318"/>
              <a:gd name="connsiteY0" fmla="*/ 2580 h 1197968"/>
              <a:gd name="connsiteX1" fmla="*/ 659800 w 1035318"/>
              <a:gd name="connsiteY1" fmla="*/ 529630 h 1197968"/>
              <a:gd name="connsiteX2" fmla="*/ 1018575 w 1035318"/>
              <a:gd name="connsiteY2" fmla="*/ 1167805 h 1197968"/>
              <a:gd name="connsiteX3" fmla="*/ 942375 w 1035318"/>
              <a:gd name="connsiteY3" fmla="*/ 1031280 h 1197968"/>
              <a:gd name="connsiteX4" fmla="*/ 643925 w 1035318"/>
              <a:gd name="connsiteY4" fmla="*/ 475655 h 1197968"/>
              <a:gd name="connsiteX5" fmla="*/ 281975 w 1035318"/>
              <a:gd name="connsiteY5" fmla="*/ 218480 h 1197968"/>
              <a:gd name="connsiteX6" fmla="*/ 424850 w 1035318"/>
              <a:gd name="connsiteY6" fmla="*/ 323255 h 1197968"/>
              <a:gd name="connsiteX7" fmla="*/ 2575 w 1035318"/>
              <a:gd name="connsiteY7" fmla="*/ 2580 h 11979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035318" h="1197968">
                <a:moveTo>
                  <a:pt x="2575" y="2580"/>
                </a:moveTo>
                <a:cubicBezTo>
                  <a:pt x="41733" y="36976"/>
                  <a:pt x="490467" y="335426"/>
                  <a:pt x="659800" y="529630"/>
                </a:cubicBezTo>
                <a:cubicBezTo>
                  <a:pt x="829133" y="723834"/>
                  <a:pt x="971479" y="1084197"/>
                  <a:pt x="1018575" y="1167805"/>
                </a:cubicBezTo>
                <a:cubicBezTo>
                  <a:pt x="1065671" y="1251413"/>
                  <a:pt x="1004817" y="1146638"/>
                  <a:pt x="942375" y="1031280"/>
                </a:cubicBezTo>
                <a:cubicBezTo>
                  <a:pt x="879933" y="915922"/>
                  <a:pt x="753992" y="611122"/>
                  <a:pt x="643925" y="475655"/>
                </a:cubicBezTo>
                <a:cubicBezTo>
                  <a:pt x="533858" y="340188"/>
                  <a:pt x="318487" y="243880"/>
                  <a:pt x="281975" y="218480"/>
                </a:cubicBezTo>
                <a:cubicBezTo>
                  <a:pt x="245463" y="193080"/>
                  <a:pt x="466654" y="358180"/>
                  <a:pt x="424850" y="323255"/>
                </a:cubicBezTo>
                <a:cubicBezTo>
                  <a:pt x="383046" y="288330"/>
                  <a:pt x="-36583" y="-31816"/>
                  <a:pt x="2575" y="2580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09" name="フリーフォーム 2308">
            <a:extLst>
              <a:ext uri="{FF2B5EF4-FFF2-40B4-BE49-F238E27FC236}">
                <a16:creationId xmlns:a16="http://schemas.microsoft.com/office/drawing/2014/main" id="{24A1B7A6-68A7-BCD3-CFF7-997D937802C4}"/>
              </a:ext>
            </a:extLst>
          </p:cNvPr>
          <p:cNvSpPr/>
          <p:nvPr/>
        </p:nvSpPr>
        <p:spPr>
          <a:xfrm>
            <a:off x="4967466" y="3435350"/>
            <a:ext cx="173757" cy="1208372"/>
          </a:xfrm>
          <a:custGeom>
            <a:avLst/>
            <a:gdLst>
              <a:gd name="connsiteX0" fmla="*/ 55384 w 173757"/>
              <a:gd name="connsiteY0" fmla="*/ 0 h 1208372"/>
              <a:gd name="connsiteX1" fmla="*/ 144284 w 173757"/>
              <a:gd name="connsiteY1" fmla="*/ 488950 h 1208372"/>
              <a:gd name="connsiteX2" fmla="*/ 20459 w 173757"/>
              <a:gd name="connsiteY2" fmla="*/ 1123950 h 1208372"/>
              <a:gd name="connsiteX3" fmla="*/ 14109 w 173757"/>
              <a:gd name="connsiteY3" fmla="*/ 1127125 h 1208372"/>
              <a:gd name="connsiteX4" fmla="*/ 160159 w 173757"/>
              <a:gd name="connsiteY4" fmla="*/ 438150 h 1208372"/>
              <a:gd name="connsiteX5" fmla="*/ 156984 w 173757"/>
              <a:gd name="connsiteY5" fmla="*/ 488950 h 1208372"/>
              <a:gd name="connsiteX6" fmla="*/ 55384 w 173757"/>
              <a:gd name="connsiteY6" fmla="*/ 0 h 12083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73757" h="1208372">
                <a:moveTo>
                  <a:pt x="55384" y="0"/>
                </a:moveTo>
                <a:cubicBezTo>
                  <a:pt x="53267" y="0"/>
                  <a:pt x="150105" y="301625"/>
                  <a:pt x="144284" y="488950"/>
                </a:cubicBezTo>
                <a:cubicBezTo>
                  <a:pt x="138463" y="676275"/>
                  <a:pt x="42155" y="1017588"/>
                  <a:pt x="20459" y="1123950"/>
                </a:cubicBezTo>
                <a:cubicBezTo>
                  <a:pt x="-1237" y="1230313"/>
                  <a:pt x="-9174" y="1241425"/>
                  <a:pt x="14109" y="1127125"/>
                </a:cubicBezTo>
                <a:cubicBezTo>
                  <a:pt x="37392" y="1012825"/>
                  <a:pt x="136347" y="544512"/>
                  <a:pt x="160159" y="438150"/>
                </a:cubicBezTo>
                <a:cubicBezTo>
                  <a:pt x="183971" y="331788"/>
                  <a:pt x="172330" y="558800"/>
                  <a:pt x="156984" y="488950"/>
                </a:cubicBezTo>
                <a:cubicBezTo>
                  <a:pt x="141638" y="419100"/>
                  <a:pt x="57501" y="0"/>
                  <a:pt x="55384" y="0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10" name="フリーフォーム 2309">
            <a:extLst>
              <a:ext uri="{FF2B5EF4-FFF2-40B4-BE49-F238E27FC236}">
                <a16:creationId xmlns:a16="http://schemas.microsoft.com/office/drawing/2014/main" id="{AADCB328-B600-129A-79DD-C96769834B0D}"/>
              </a:ext>
            </a:extLst>
          </p:cNvPr>
          <p:cNvSpPr/>
          <p:nvPr/>
        </p:nvSpPr>
        <p:spPr>
          <a:xfrm>
            <a:off x="4655255" y="4453911"/>
            <a:ext cx="630361" cy="1056991"/>
          </a:xfrm>
          <a:custGeom>
            <a:avLst/>
            <a:gdLst>
              <a:gd name="connsiteX0" fmla="*/ 18345 w 630361"/>
              <a:gd name="connsiteY0" fmla="*/ 614 h 1056991"/>
              <a:gd name="connsiteX1" fmla="*/ 81845 w 630361"/>
              <a:gd name="connsiteY1" fmla="*/ 622914 h 1056991"/>
              <a:gd name="connsiteX2" fmla="*/ 608895 w 630361"/>
              <a:gd name="connsiteY2" fmla="*/ 1038839 h 1056991"/>
              <a:gd name="connsiteX3" fmla="*/ 535870 w 630361"/>
              <a:gd name="connsiteY3" fmla="*/ 988039 h 1056991"/>
              <a:gd name="connsiteX4" fmla="*/ 126295 w 630361"/>
              <a:gd name="connsiteY4" fmla="*/ 680064 h 1056991"/>
              <a:gd name="connsiteX5" fmla="*/ 8820 w 630361"/>
              <a:gd name="connsiteY5" fmla="*/ 435589 h 1056991"/>
              <a:gd name="connsiteX6" fmla="*/ 8820 w 630361"/>
              <a:gd name="connsiteY6" fmla="*/ 505439 h 1056991"/>
              <a:gd name="connsiteX7" fmla="*/ 18345 w 630361"/>
              <a:gd name="connsiteY7" fmla="*/ 614 h 10569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30361" h="1056991">
                <a:moveTo>
                  <a:pt x="18345" y="614"/>
                </a:moveTo>
                <a:cubicBezTo>
                  <a:pt x="30516" y="20193"/>
                  <a:pt x="-16580" y="449876"/>
                  <a:pt x="81845" y="622914"/>
                </a:cubicBezTo>
                <a:cubicBezTo>
                  <a:pt x="180270" y="795952"/>
                  <a:pt x="533224" y="977985"/>
                  <a:pt x="608895" y="1038839"/>
                </a:cubicBezTo>
                <a:cubicBezTo>
                  <a:pt x="684566" y="1099693"/>
                  <a:pt x="535870" y="988039"/>
                  <a:pt x="535870" y="988039"/>
                </a:cubicBezTo>
                <a:cubicBezTo>
                  <a:pt x="455437" y="928243"/>
                  <a:pt x="214137" y="772139"/>
                  <a:pt x="126295" y="680064"/>
                </a:cubicBezTo>
                <a:cubicBezTo>
                  <a:pt x="38453" y="587989"/>
                  <a:pt x="28399" y="464693"/>
                  <a:pt x="8820" y="435589"/>
                </a:cubicBezTo>
                <a:cubicBezTo>
                  <a:pt x="-10759" y="406485"/>
                  <a:pt x="8291" y="575818"/>
                  <a:pt x="8820" y="505439"/>
                </a:cubicBezTo>
                <a:cubicBezTo>
                  <a:pt x="9349" y="435060"/>
                  <a:pt x="6174" y="-18965"/>
                  <a:pt x="18345" y="614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11" name="フリーフォーム 2310">
            <a:extLst>
              <a:ext uri="{FF2B5EF4-FFF2-40B4-BE49-F238E27FC236}">
                <a16:creationId xmlns:a16="http://schemas.microsoft.com/office/drawing/2014/main" id="{9205DCE0-CEF1-BD91-ED16-9F08415B40EA}"/>
              </a:ext>
            </a:extLst>
          </p:cNvPr>
          <p:cNvSpPr/>
          <p:nvPr/>
        </p:nvSpPr>
        <p:spPr>
          <a:xfrm>
            <a:off x="4819488" y="4298913"/>
            <a:ext cx="152798" cy="1052874"/>
          </a:xfrm>
          <a:custGeom>
            <a:avLst/>
            <a:gdLst>
              <a:gd name="connsiteX0" fmla="*/ 152562 w 152798"/>
              <a:gd name="connsiteY0" fmla="*/ 9562 h 1052874"/>
              <a:gd name="connsiteX1" fmla="*/ 3337 w 152798"/>
              <a:gd name="connsiteY1" fmla="*/ 1025562 h 1052874"/>
              <a:gd name="connsiteX2" fmla="*/ 50962 w 152798"/>
              <a:gd name="connsiteY2" fmla="*/ 733462 h 1052874"/>
              <a:gd name="connsiteX3" fmla="*/ 76362 w 152798"/>
              <a:gd name="connsiteY3" fmla="*/ 422312 h 1052874"/>
              <a:gd name="connsiteX4" fmla="*/ 38262 w 152798"/>
              <a:gd name="connsiteY4" fmla="*/ 511212 h 1052874"/>
              <a:gd name="connsiteX5" fmla="*/ 152562 w 152798"/>
              <a:gd name="connsiteY5" fmla="*/ 9562 h 10528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2798" h="1052874">
                <a:moveTo>
                  <a:pt x="152562" y="9562"/>
                </a:moveTo>
                <a:cubicBezTo>
                  <a:pt x="146741" y="95287"/>
                  <a:pt x="20270" y="904912"/>
                  <a:pt x="3337" y="1025562"/>
                </a:cubicBezTo>
                <a:cubicBezTo>
                  <a:pt x="-13596" y="1146212"/>
                  <a:pt x="38791" y="834004"/>
                  <a:pt x="50962" y="733462"/>
                </a:cubicBezTo>
                <a:cubicBezTo>
                  <a:pt x="63133" y="632920"/>
                  <a:pt x="78479" y="459354"/>
                  <a:pt x="76362" y="422312"/>
                </a:cubicBezTo>
                <a:cubicBezTo>
                  <a:pt x="74245" y="385270"/>
                  <a:pt x="21329" y="581591"/>
                  <a:pt x="38262" y="511212"/>
                </a:cubicBezTo>
                <a:cubicBezTo>
                  <a:pt x="55195" y="440833"/>
                  <a:pt x="158383" y="-76163"/>
                  <a:pt x="152562" y="9562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12" name="フリーフォーム 2311">
            <a:extLst>
              <a:ext uri="{FF2B5EF4-FFF2-40B4-BE49-F238E27FC236}">
                <a16:creationId xmlns:a16="http://schemas.microsoft.com/office/drawing/2014/main" id="{AEB708C3-A97D-3967-A268-5991107389EE}"/>
              </a:ext>
            </a:extLst>
          </p:cNvPr>
          <p:cNvSpPr/>
          <p:nvPr/>
        </p:nvSpPr>
        <p:spPr>
          <a:xfrm>
            <a:off x="1917045" y="55908"/>
            <a:ext cx="1349990" cy="1526431"/>
          </a:xfrm>
          <a:custGeom>
            <a:avLst/>
            <a:gdLst>
              <a:gd name="connsiteX0" fmla="*/ 737255 w 1349990"/>
              <a:gd name="connsiteY0" fmla="*/ 13942 h 1526431"/>
              <a:gd name="connsiteX1" fmla="*/ 1146830 w 1349990"/>
              <a:gd name="connsiteY1" fmla="*/ 80617 h 1526431"/>
              <a:gd name="connsiteX2" fmla="*/ 1213505 w 1349990"/>
              <a:gd name="connsiteY2" fmla="*/ 687042 h 1526431"/>
              <a:gd name="connsiteX3" fmla="*/ 1346855 w 1349990"/>
              <a:gd name="connsiteY3" fmla="*/ 550517 h 1526431"/>
              <a:gd name="connsiteX4" fmla="*/ 1067455 w 1349990"/>
              <a:gd name="connsiteY4" fmla="*/ 950567 h 1526431"/>
              <a:gd name="connsiteX5" fmla="*/ 1175405 w 1349990"/>
              <a:gd name="connsiteY5" fmla="*/ 902942 h 1526431"/>
              <a:gd name="connsiteX6" fmla="*/ 689630 w 1349990"/>
              <a:gd name="connsiteY6" fmla="*/ 1277592 h 1526431"/>
              <a:gd name="connsiteX7" fmla="*/ 613430 w 1349990"/>
              <a:gd name="connsiteY7" fmla="*/ 1410942 h 1526431"/>
              <a:gd name="connsiteX8" fmla="*/ 657880 w 1349990"/>
              <a:gd name="connsiteY8" fmla="*/ 1261717 h 1526431"/>
              <a:gd name="connsiteX9" fmla="*/ 365780 w 1349990"/>
              <a:gd name="connsiteY9" fmla="*/ 1518892 h 1526431"/>
              <a:gd name="connsiteX10" fmla="*/ 810280 w 1349990"/>
              <a:gd name="connsiteY10" fmla="*/ 912467 h 1526431"/>
              <a:gd name="connsiteX11" fmla="*/ 324505 w 1349990"/>
              <a:gd name="connsiteY11" fmla="*/ 1331567 h 1526431"/>
              <a:gd name="connsiteX12" fmla="*/ 575330 w 1349990"/>
              <a:gd name="connsiteY12" fmla="*/ 772767 h 1526431"/>
              <a:gd name="connsiteX13" fmla="*/ 3830 w 1349990"/>
              <a:gd name="connsiteY13" fmla="*/ 1261717 h 1526431"/>
              <a:gd name="connsiteX14" fmla="*/ 311805 w 1349990"/>
              <a:gd name="connsiteY14" fmla="*/ 655292 h 1526431"/>
              <a:gd name="connsiteX15" fmla="*/ 26055 w 1349990"/>
              <a:gd name="connsiteY15" fmla="*/ 972792 h 1526431"/>
              <a:gd name="connsiteX16" fmla="*/ 581680 w 1349990"/>
              <a:gd name="connsiteY16" fmla="*/ 188567 h 1526431"/>
              <a:gd name="connsiteX17" fmla="*/ 391180 w 1349990"/>
              <a:gd name="connsiteY17" fmla="*/ 388592 h 1526431"/>
              <a:gd name="connsiteX18" fmla="*/ 927755 w 1349990"/>
              <a:gd name="connsiteY18" fmla="*/ 39342 h 1526431"/>
              <a:gd name="connsiteX19" fmla="*/ 737255 w 1349990"/>
              <a:gd name="connsiteY19" fmla="*/ 13942 h 15264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1349990" h="1526431">
                <a:moveTo>
                  <a:pt x="737255" y="13942"/>
                </a:moveTo>
                <a:cubicBezTo>
                  <a:pt x="773767" y="20821"/>
                  <a:pt x="1067455" y="-31566"/>
                  <a:pt x="1146830" y="80617"/>
                </a:cubicBezTo>
                <a:cubicBezTo>
                  <a:pt x="1226205" y="192800"/>
                  <a:pt x="1180168" y="608725"/>
                  <a:pt x="1213505" y="687042"/>
                </a:cubicBezTo>
                <a:cubicBezTo>
                  <a:pt x="1246843" y="765359"/>
                  <a:pt x="1371197" y="506596"/>
                  <a:pt x="1346855" y="550517"/>
                </a:cubicBezTo>
                <a:cubicBezTo>
                  <a:pt x="1322513" y="594438"/>
                  <a:pt x="1096030" y="891830"/>
                  <a:pt x="1067455" y="950567"/>
                </a:cubicBezTo>
                <a:cubicBezTo>
                  <a:pt x="1038880" y="1009304"/>
                  <a:pt x="1238376" y="848438"/>
                  <a:pt x="1175405" y="902942"/>
                </a:cubicBezTo>
                <a:cubicBezTo>
                  <a:pt x="1112434" y="957446"/>
                  <a:pt x="783293" y="1192925"/>
                  <a:pt x="689630" y="1277592"/>
                </a:cubicBezTo>
                <a:cubicBezTo>
                  <a:pt x="595967" y="1362259"/>
                  <a:pt x="618722" y="1413588"/>
                  <a:pt x="613430" y="1410942"/>
                </a:cubicBezTo>
                <a:cubicBezTo>
                  <a:pt x="608138" y="1408296"/>
                  <a:pt x="699155" y="1243725"/>
                  <a:pt x="657880" y="1261717"/>
                </a:cubicBezTo>
                <a:cubicBezTo>
                  <a:pt x="616605" y="1279709"/>
                  <a:pt x="340380" y="1577100"/>
                  <a:pt x="365780" y="1518892"/>
                </a:cubicBezTo>
                <a:cubicBezTo>
                  <a:pt x="391180" y="1460684"/>
                  <a:pt x="817159" y="943688"/>
                  <a:pt x="810280" y="912467"/>
                </a:cubicBezTo>
                <a:cubicBezTo>
                  <a:pt x="803401" y="881246"/>
                  <a:pt x="363663" y="1354850"/>
                  <a:pt x="324505" y="1331567"/>
                </a:cubicBezTo>
                <a:cubicBezTo>
                  <a:pt x="285347" y="1308284"/>
                  <a:pt x="628776" y="784409"/>
                  <a:pt x="575330" y="772767"/>
                </a:cubicBezTo>
                <a:cubicBezTo>
                  <a:pt x="521884" y="761125"/>
                  <a:pt x="47751" y="1281296"/>
                  <a:pt x="3830" y="1261717"/>
                </a:cubicBezTo>
                <a:cubicBezTo>
                  <a:pt x="-40091" y="1242138"/>
                  <a:pt x="308101" y="703446"/>
                  <a:pt x="311805" y="655292"/>
                </a:cubicBezTo>
                <a:cubicBezTo>
                  <a:pt x="315509" y="607138"/>
                  <a:pt x="-18924" y="1050579"/>
                  <a:pt x="26055" y="972792"/>
                </a:cubicBezTo>
                <a:cubicBezTo>
                  <a:pt x="71034" y="895005"/>
                  <a:pt x="520826" y="285934"/>
                  <a:pt x="581680" y="188567"/>
                </a:cubicBezTo>
                <a:cubicBezTo>
                  <a:pt x="642534" y="91200"/>
                  <a:pt x="333501" y="413463"/>
                  <a:pt x="391180" y="388592"/>
                </a:cubicBezTo>
                <a:cubicBezTo>
                  <a:pt x="448859" y="363721"/>
                  <a:pt x="864784" y="103371"/>
                  <a:pt x="927755" y="39342"/>
                </a:cubicBezTo>
                <a:cubicBezTo>
                  <a:pt x="990726" y="-24687"/>
                  <a:pt x="700743" y="7063"/>
                  <a:pt x="737255" y="13942"/>
                </a:cubicBezTo>
                <a:close/>
              </a:path>
            </a:pathLst>
          </a:custGeom>
          <a:solidFill>
            <a:srgbClr val="FF8AD8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13" name="フリーフォーム 2312">
            <a:extLst>
              <a:ext uri="{FF2B5EF4-FFF2-40B4-BE49-F238E27FC236}">
                <a16:creationId xmlns:a16="http://schemas.microsoft.com/office/drawing/2014/main" id="{B6D4A6AE-6488-ABA9-DCC0-B97B14ECB6D9}"/>
              </a:ext>
            </a:extLst>
          </p:cNvPr>
          <p:cNvSpPr/>
          <p:nvPr/>
        </p:nvSpPr>
        <p:spPr>
          <a:xfrm>
            <a:off x="632965" y="751368"/>
            <a:ext cx="2221529" cy="3913523"/>
          </a:xfrm>
          <a:custGeom>
            <a:avLst/>
            <a:gdLst>
              <a:gd name="connsiteX0" fmla="*/ 2207339 w 2221529"/>
              <a:gd name="connsiteY0" fmla="*/ 243952 h 3913523"/>
              <a:gd name="connsiteX1" fmla="*/ 1867474 w 2221529"/>
              <a:gd name="connsiteY1" fmla="*/ 972236 h 3913523"/>
              <a:gd name="connsiteX2" fmla="*/ 2183063 w 2221529"/>
              <a:gd name="connsiteY2" fmla="*/ 2032292 h 3913523"/>
              <a:gd name="connsiteX3" fmla="*/ 2053591 w 2221529"/>
              <a:gd name="connsiteY3" fmla="*/ 1708611 h 3913523"/>
              <a:gd name="connsiteX4" fmla="*/ 1899842 w 2221529"/>
              <a:gd name="connsiteY4" fmla="*/ 2129397 h 3913523"/>
              <a:gd name="connsiteX5" fmla="*/ 1899842 w 2221529"/>
              <a:gd name="connsiteY5" fmla="*/ 2056568 h 3913523"/>
              <a:gd name="connsiteX6" fmla="*/ 1810830 w 2221529"/>
              <a:gd name="connsiteY6" fmla="*/ 2420710 h 3913523"/>
              <a:gd name="connsiteX7" fmla="*/ 1810830 w 2221529"/>
              <a:gd name="connsiteY7" fmla="*/ 2202225 h 3913523"/>
              <a:gd name="connsiteX8" fmla="*/ 1301031 w 2221529"/>
              <a:gd name="connsiteY8" fmla="*/ 3100441 h 3913523"/>
              <a:gd name="connsiteX9" fmla="*/ 1398136 w 2221529"/>
              <a:gd name="connsiteY9" fmla="*/ 2590643 h 3913523"/>
              <a:gd name="connsiteX10" fmla="*/ 864062 w 2221529"/>
              <a:gd name="connsiteY10" fmla="*/ 3035705 h 3913523"/>
              <a:gd name="connsiteX11" fmla="*/ 953074 w 2221529"/>
              <a:gd name="connsiteY11" fmla="*/ 3011428 h 3913523"/>
              <a:gd name="connsiteX12" fmla="*/ 451368 w 2221529"/>
              <a:gd name="connsiteY12" fmla="*/ 3537411 h 3913523"/>
              <a:gd name="connsiteX13" fmla="*/ 872154 w 2221529"/>
              <a:gd name="connsiteY13" fmla="*/ 3262282 h 3913523"/>
              <a:gd name="connsiteX14" fmla="*/ 14398 w 2221529"/>
              <a:gd name="connsiteY14" fmla="*/ 3909644 h 3913523"/>
              <a:gd name="connsiteX15" fmla="*/ 329987 w 2221529"/>
              <a:gd name="connsiteY15" fmla="*/ 3537411 h 3913523"/>
              <a:gd name="connsiteX16" fmla="*/ 273343 w 2221529"/>
              <a:gd name="connsiteY16" fmla="*/ 3650699 h 3913523"/>
              <a:gd name="connsiteX17" fmla="*/ 443276 w 2221529"/>
              <a:gd name="connsiteY17" fmla="*/ 3335110 h 3913523"/>
              <a:gd name="connsiteX18" fmla="*/ 548472 w 2221529"/>
              <a:gd name="connsiteY18" fmla="*/ 2105120 h 3913523"/>
              <a:gd name="connsiteX19" fmla="*/ 556564 w 2221529"/>
              <a:gd name="connsiteY19" fmla="*/ 2720115 h 3913523"/>
              <a:gd name="connsiteX20" fmla="*/ 872154 w 2221529"/>
              <a:gd name="connsiteY20" fmla="*/ 1320193 h 3913523"/>
              <a:gd name="connsiteX21" fmla="*/ 726497 w 2221529"/>
              <a:gd name="connsiteY21" fmla="*/ 1749071 h 3913523"/>
              <a:gd name="connsiteX22" fmla="*/ 1584253 w 2221529"/>
              <a:gd name="connsiteY22" fmla="*/ 65928 h 3913523"/>
              <a:gd name="connsiteX23" fmla="*/ 1236295 w 2221529"/>
              <a:gd name="connsiteY23" fmla="*/ 786119 h 3913523"/>
              <a:gd name="connsiteX24" fmla="*/ 2094051 w 2221529"/>
              <a:gd name="connsiteY24" fmla="*/ 1191 h 3913523"/>
              <a:gd name="connsiteX25" fmla="*/ 1284847 w 2221529"/>
              <a:gd name="connsiteY25" fmla="*/ 1004604 h 3913523"/>
              <a:gd name="connsiteX26" fmla="*/ 2207339 w 2221529"/>
              <a:gd name="connsiteY26" fmla="*/ 243952 h 39135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2221529" h="3913523">
                <a:moveTo>
                  <a:pt x="2207339" y="243952"/>
                </a:moveTo>
                <a:cubicBezTo>
                  <a:pt x="2304443" y="238557"/>
                  <a:pt x="1871520" y="674179"/>
                  <a:pt x="1867474" y="972236"/>
                </a:cubicBezTo>
                <a:cubicBezTo>
                  <a:pt x="1863428" y="1270293"/>
                  <a:pt x="2152043" y="1909563"/>
                  <a:pt x="2183063" y="2032292"/>
                </a:cubicBezTo>
                <a:cubicBezTo>
                  <a:pt x="2214083" y="2155021"/>
                  <a:pt x="2100794" y="1692427"/>
                  <a:pt x="2053591" y="1708611"/>
                </a:cubicBezTo>
                <a:cubicBezTo>
                  <a:pt x="2006387" y="1724795"/>
                  <a:pt x="1925467" y="2071404"/>
                  <a:pt x="1899842" y="2129397"/>
                </a:cubicBezTo>
                <a:cubicBezTo>
                  <a:pt x="1874217" y="2187390"/>
                  <a:pt x="1914677" y="2008016"/>
                  <a:pt x="1899842" y="2056568"/>
                </a:cubicBezTo>
                <a:cubicBezTo>
                  <a:pt x="1885007" y="2105120"/>
                  <a:pt x="1825665" y="2396434"/>
                  <a:pt x="1810830" y="2420710"/>
                </a:cubicBezTo>
                <a:cubicBezTo>
                  <a:pt x="1795995" y="2444986"/>
                  <a:pt x="1895796" y="2088937"/>
                  <a:pt x="1810830" y="2202225"/>
                </a:cubicBezTo>
                <a:cubicBezTo>
                  <a:pt x="1725864" y="2315513"/>
                  <a:pt x="1369813" y="3035705"/>
                  <a:pt x="1301031" y="3100441"/>
                </a:cubicBezTo>
                <a:cubicBezTo>
                  <a:pt x="1232249" y="3165177"/>
                  <a:pt x="1470964" y="2601432"/>
                  <a:pt x="1398136" y="2590643"/>
                </a:cubicBezTo>
                <a:cubicBezTo>
                  <a:pt x="1325308" y="2579854"/>
                  <a:pt x="938239" y="2965574"/>
                  <a:pt x="864062" y="3035705"/>
                </a:cubicBezTo>
                <a:cubicBezTo>
                  <a:pt x="789885" y="3105836"/>
                  <a:pt x="1021856" y="2927810"/>
                  <a:pt x="953074" y="3011428"/>
                </a:cubicBezTo>
                <a:cubicBezTo>
                  <a:pt x="884292" y="3095046"/>
                  <a:pt x="464855" y="3495602"/>
                  <a:pt x="451368" y="3537411"/>
                </a:cubicBezTo>
                <a:cubicBezTo>
                  <a:pt x="437881" y="3579220"/>
                  <a:pt x="944982" y="3200243"/>
                  <a:pt x="872154" y="3262282"/>
                </a:cubicBezTo>
                <a:cubicBezTo>
                  <a:pt x="799326" y="3324321"/>
                  <a:pt x="104759" y="3863789"/>
                  <a:pt x="14398" y="3909644"/>
                </a:cubicBezTo>
                <a:cubicBezTo>
                  <a:pt x="-75963" y="3955499"/>
                  <a:pt x="286830" y="3580568"/>
                  <a:pt x="329987" y="3537411"/>
                </a:cubicBezTo>
                <a:cubicBezTo>
                  <a:pt x="373144" y="3494254"/>
                  <a:pt x="254462" y="3684416"/>
                  <a:pt x="273343" y="3650699"/>
                </a:cubicBezTo>
                <a:cubicBezTo>
                  <a:pt x="292224" y="3616982"/>
                  <a:pt x="397421" y="3592707"/>
                  <a:pt x="443276" y="3335110"/>
                </a:cubicBezTo>
                <a:cubicBezTo>
                  <a:pt x="489131" y="3077514"/>
                  <a:pt x="529591" y="2207619"/>
                  <a:pt x="548472" y="2105120"/>
                </a:cubicBezTo>
                <a:cubicBezTo>
                  <a:pt x="567353" y="2002621"/>
                  <a:pt x="502617" y="2850936"/>
                  <a:pt x="556564" y="2720115"/>
                </a:cubicBezTo>
                <a:cubicBezTo>
                  <a:pt x="610511" y="2589294"/>
                  <a:pt x="843832" y="1482034"/>
                  <a:pt x="872154" y="1320193"/>
                </a:cubicBezTo>
                <a:cubicBezTo>
                  <a:pt x="900476" y="1158352"/>
                  <a:pt x="607814" y="1958115"/>
                  <a:pt x="726497" y="1749071"/>
                </a:cubicBezTo>
                <a:cubicBezTo>
                  <a:pt x="845180" y="1540027"/>
                  <a:pt x="1499287" y="226420"/>
                  <a:pt x="1584253" y="65928"/>
                </a:cubicBezTo>
                <a:cubicBezTo>
                  <a:pt x="1669219" y="-94564"/>
                  <a:pt x="1151329" y="796908"/>
                  <a:pt x="1236295" y="786119"/>
                </a:cubicBezTo>
                <a:cubicBezTo>
                  <a:pt x="1321261" y="775330"/>
                  <a:pt x="2085959" y="-35223"/>
                  <a:pt x="2094051" y="1191"/>
                </a:cubicBezTo>
                <a:cubicBezTo>
                  <a:pt x="2102143" y="37605"/>
                  <a:pt x="1268663" y="964144"/>
                  <a:pt x="1284847" y="1004604"/>
                </a:cubicBezTo>
                <a:cubicBezTo>
                  <a:pt x="1301031" y="1045064"/>
                  <a:pt x="2110235" y="249347"/>
                  <a:pt x="2207339" y="243952"/>
                </a:cubicBezTo>
                <a:close/>
              </a:path>
            </a:pathLst>
          </a:custGeom>
          <a:solidFill>
            <a:srgbClr val="FF8AD8">
              <a:alpha val="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14" name="フリーフォーム 2313">
            <a:extLst>
              <a:ext uri="{FF2B5EF4-FFF2-40B4-BE49-F238E27FC236}">
                <a16:creationId xmlns:a16="http://schemas.microsoft.com/office/drawing/2014/main" id="{54E08995-950E-927A-A0A0-843FD461D343}"/>
              </a:ext>
            </a:extLst>
          </p:cNvPr>
          <p:cNvSpPr/>
          <p:nvPr/>
        </p:nvSpPr>
        <p:spPr>
          <a:xfrm>
            <a:off x="2354255" y="80598"/>
            <a:ext cx="3028181" cy="2423884"/>
          </a:xfrm>
          <a:custGeom>
            <a:avLst/>
            <a:gdLst>
              <a:gd name="connsiteX0" fmla="*/ 97632 w 3028181"/>
              <a:gd name="connsiteY0" fmla="*/ 226899 h 2423884"/>
              <a:gd name="connsiteX1" fmla="*/ 1327621 w 3028181"/>
              <a:gd name="connsiteY1" fmla="*/ 16506 h 2423884"/>
              <a:gd name="connsiteX2" fmla="*/ 906835 w 3028181"/>
              <a:gd name="connsiteY2" fmla="*/ 40783 h 2423884"/>
              <a:gd name="connsiteX3" fmla="*/ 1610842 w 3028181"/>
              <a:gd name="connsiteY3" fmla="*/ 48875 h 2423884"/>
              <a:gd name="connsiteX4" fmla="*/ 2169193 w 3028181"/>
              <a:gd name="connsiteY4" fmla="*/ 688145 h 2423884"/>
              <a:gd name="connsiteX5" fmla="*/ 2120641 w 3028181"/>
              <a:gd name="connsiteY5" fmla="*/ 623409 h 2423884"/>
              <a:gd name="connsiteX6" fmla="*/ 3002672 w 3028181"/>
              <a:gd name="connsiteY6" fmla="*/ 2363197 h 2423884"/>
              <a:gd name="connsiteX7" fmla="*/ 2743727 w 3028181"/>
              <a:gd name="connsiteY7" fmla="*/ 1990963 h 2423884"/>
              <a:gd name="connsiteX8" fmla="*/ 2258205 w 3028181"/>
              <a:gd name="connsiteY8" fmla="*/ 1634914 h 2423884"/>
              <a:gd name="connsiteX9" fmla="*/ 2533334 w 3028181"/>
              <a:gd name="connsiteY9" fmla="*/ 2298460 h 2423884"/>
              <a:gd name="connsiteX10" fmla="*/ 1400449 w 3028181"/>
              <a:gd name="connsiteY10" fmla="*/ 1343600 h 2423884"/>
              <a:gd name="connsiteX11" fmla="*/ 1635118 w 3028181"/>
              <a:gd name="connsiteY11" fmla="*/ 1553993 h 2423884"/>
              <a:gd name="connsiteX12" fmla="*/ 1092952 w 3028181"/>
              <a:gd name="connsiteY12" fmla="*/ 785250 h 2423884"/>
              <a:gd name="connsiteX13" fmla="*/ 413221 w 3028181"/>
              <a:gd name="connsiteY13" fmla="*/ 898538 h 2423884"/>
              <a:gd name="connsiteX14" fmla="*/ 1190057 w 3028181"/>
              <a:gd name="connsiteY14" fmla="*/ 777158 h 2423884"/>
              <a:gd name="connsiteX15" fmla="*/ 527 w 3028181"/>
              <a:gd name="connsiteY15" fmla="*/ 1197944 h 2423884"/>
              <a:gd name="connsiteX16" fmla="*/ 1028216 w 3028181"/>
              <a:gd name="connsiteY16" fmla="*/ 542489 h 2423884"/>
              <a:gd name="connsiteX17" fmla="*/ 227104 w 3028181"/>
              <a:gd name="connsiteY17" fmla="*/ 591041 h 2423884"/>
              <a:gd name="connsiteX18" fmla="*/ 1084860 w 3028181"/>
              <a:gd name="connsiteY18" fmla="*/ 413016 h 2423884"/>
              <a:gd name="connsiteX19" fmla="*/ 332301 w 3028181"/>
              <a:gd name="connsiteY19" fmla="*/ 429200 h 2423884"/>
              <a:gd name="connsiteX20" fmla="*/ 1327621 w 3028181"/>
              <a:gd name="connsiteY20" fmla="*/ 243083 h 2423884"/>
              <a:gd name="connsiteX21" fmla="*/ 97632 w 3028181"/>
              <a:gd name="connsiteY21" fmla="*/ 226899 h 24238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3028181" h="2423884">
                <a:moveTo>
                  <a:pt x="97632" y="226899"/>
                </a:moveTo>
                <a:cubicBezTo>
                  <a:pt x="97632" y="189136"/>
                  <a:pt x="1192754" y="47525"/>
                  <a:pt x="1327621" y="16506"/>
                </a:cubicBezTo>
                <a:cubicBezTo>
                  <a:pt x="1462488" y="-14513"/>
                  <a:pt x="859632" y="35388"/>
                  <a:pt x="906835" y="40783"/>
                </a:cubicBezTo>
                <a:cubicBezTo>
                  <a:pt x="954038" y="46178"/>
                  <a:pt x="1400449" y="-59019"/>
                  <a:pt x="1610842" y="48875"/>
                </a:cubicBezTo>
                <a:cubicBezTo>
                  <a:pt x="1821235" y="156769"/>
                  <a:pt x="2084227" y="592389"/>
                  <a:pt x="2169193" y="688145"/>
                </a:cubicBezTo>
                <a:cubicBezTo>
                  <a:pt x="2254159" y="783901"/>
                  <a:pt x="1981728" y="344234"/>
                  <a:pt x="2120641" y="623409"/>
                </a:cubicBezTo>
                <a:cubicBezTo>
                  <a:pt x="2259554" y="902584"/>
                  <a:pt x="2898824" y="2135271"/>
                  <a:pt x="3002672" y="2363197"/>
                </a:cubicBezTo>
                <a:cubicBezTo>
                  <a:pt x="3106520" y="2591123"/>
                  <a:pt x="2867805" y="2112344"/>
                  <a:pt x="2743727" y="1990963"/>
                </a:cubicBezTo>
                <a:cubicBezTo>
                  <a:pt x="2619649" y="1869583"/>
                  <a:pt x="2293271" y="1583665"/>
                  <a:pt x="2258205" y="1634914"/>
                </a:cubicBezTo>
                <a:cubicBezTo>
                  <a:pt x="2223140" y="1686164"/>
                  <a:pt x="2676293" y="2347012"/>
                  <a:pt x="2533334" y="2298460"/>
                </a:cubicBezTo>
                <a:cubicBezTo>
                  <a:pt x="2390375" y="2249908"/>
                  <a:pt x="1550152" y="1467678"/>
                  <a:pt x="1400449" y="1343600"/>
                </a:cubicBezTo>
                <a:cubicBezTo>
                  <a:pt x="1250746" y="1219522"/>
                  <a:pt x="1686367" y="1647051"/>
                  <a:pt x="1635118" y="1553993"/>
                </a:cubicBezTo>
                <a:cubicBezTo>
                  <a:pt x="1583869" y="1460935"/>
                  <a:pt x="1296601" y="894492"/>
                  <a:pt x="1092952" y="785250"/>
                </a:cubicBezTo>
                <a:cubicBezTo>
                  <a:pt x="889303" y="676008"/>
                  <a:pt x="397037" y="899887"/>
                  <a:pt x="413221" y="898538"/>
                </a:cubicBezTo>
                <a:cubicBezTo>
                  <a:pt x="429405" y="897189"/>
                  <a:pt x="1258839" y="727257"/>
                  <a:pt x="1190057" y="777158"/>
                </a:cubicBezTo>
                <a:cubicBezTo>
                  <a:pt x="1121275" y="827059"/>
                  <a:pt x="27500" y="1237055"/>
                  <a:pt x="527" y="1197944"/>
                </a:cubicBezTo>
                <a:cubicBezTo>
                  <a:pt x="-26446" y="1158833"/>
                  <a:pt x="990453" y="643639"/>
                  <a:pt x="1028216" y="542489"/>
                </a:cubicBezTo>
                <a:cubicBezTo>
                  <a:pt x="1065979" y="441339"/>
                  <a:pt x="217663" y="612620"/>
                  <a:pt x="227104" y="591041"/>
                </a:cubicBezTo>
                <a:cubicBezTo>
                  <a:pt x="236545" y="569462"/>
                  <a:pt x="1067327" y="439989"/>
                  <a:pt x="1084860" y="413016"/>
                </a:cubicBezTo>
                <a:cubicBezTo>
                  <a:pt x="1102393" y="386043"/>
                  <a:pt x="291841" y="457522"/>
                  <a:pt x="332301" y="429200"/>
                </a:cubicBezTo>
                <a:cubicBezTo>
                  <a:pt x="372761" y="400878"/>
                  <a:pt x="1369430" y="278148"/>
                  <a:pt x="1327621" y="243083"/>
                </a:cubicBezTo>
                <a:cubicBezTo>
                  <a:pt x="1285812" y="208018"/>
                  <a:pt x="97632" y="264662"/>
                  <a:pt x="97632" y="226899"/>
                </a:cubicBezTo>
                <a:close/>
              </a:path>
            </a:pathLst>
          </a:custGeom>
          <a:solidFill>
            <a:srgbClr val="FF8AD8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15" name="フリーフォーム 2314">
            <a:extLst>
              <a:ext uri="{FF2B5EF4-FFF2-40B4-BE49-F238E27FC236}">
                <a16:creationId xmlns:a16="http://schemas.microsoft.com/office/drawing/2014/main" id="{C507C909-347B-687C-1F44-11763FCEDC50}"/>
              </a:ext>
            </a:extLst>
          </p:cNvPr>
          <p:cNvSpPr/>
          <p:nvPr/>
        </p:nvSpPr>
        <p:spPr>
          <a:xfrm>
            <a:off x="2715572" y="84939"/>
            <a:ext cx="1921185" cy="2191767"/>
          </a:xfrm>
          <a:custGeom>
            <a:avLst/>
            <a:gdLst>
              <a:gd name="connsiteX0" fmla="*/ 3352 w 1921185"/>
              <a:gd name="connsiteY0" fmla="*/ 76902 h 2191767"/>
              <a:gd name="connsiteX1" fmla="*/ 674991 w 1921185"/>
              <a:gd name="connsiteY1" fmla="*/ 4073 h 2191767"/>
              <a:gd name="connsiteX2" fmla="*/ 569794 w 1921185"/>
              <a:gd name="connsiteY2" fmla="*/ 182098 h 2191767"/>
              <a:gd name="connsiteX3" fmla="*/ 699267 w 1921185"/>
              <a:gd name="connsiteY3" fmla="*/ 335847 h 2191767"/>
              <a:gd name="connsiteX4" fmla="*/ 529334 w 1921185"/>
              <a:gd name="connsiteY4" fmla="*/ 465319 h 2191767"/>
              <a:gd name="connsiteX5" fmla="*/ 1079593 w 1921185"/>
              <a:gd name="connsiteY5" fmla="*/ 732357 h 2191767"/>
              <a:gd name="connsiteX6" fmla="*/ 869200 w 1921185"/>
              <a:gd name="connsiteY6" fmla="*/ 708080 h 2191767"/>
              <a:gd name="connsiteX7" fmla="*/ 1751232 w 1921185"/>
              <a:gd name="connsiteY7" fmla="*/ 1436364 h 2191767"/>
              <a:gd name="connsiteX8" fmla="*/ 1443734 w 1921185"/>
              <a:gd name="connsiteY8" fmla="*/ 1403996 h 2191767"/>
              <a:gd name="connsiteX9" fmla="*/ 1921164 w 1921185"/>
              <a:gd name="connsiteY9" fmla="*/ 2180831 h 2191767"/>
              <a:gd name="connsiteX10" fmla="*/ 1459918 w 1921185"/>
              <a:gd name="connsiteY10" fmla="*/ 1800505 h 2191767"/>
              <a:gd name="connsiteX11" fmla="*/ 666899 w 1921185"/>
              <a:gd name="connsiteY11" fmla="*/ 983210 h 2191767"/>
              <a:gd name="connsiteX12" fmla="*/ 836832 w 1921185"/>
              <a:gd name="connsiteY12" fmla="*/ 1104590 h 2191767"/>
              <a:gd name="connsiteX13" fmla="*/ 602163 w 1921185"/>
              <a:gd name="connsiteY13" fmla="*/ 878013 h 2191767"/>
              <a:gd name="connsiteX14" fmla="*/ 59996 w 1921185"/>
              <a:gd name="connsiteY14" fmla="*/ 683804 h 2191767"/>
              <a:gd name="connsiteX15" fmla="*/ 318941 w 1921185"/>
              <a:gd name="connsiteY15" fmla="*/ 586700 h 2191767"/>
              <a:gd name="connsiteX16" fmla="*/ 262297 w 1921185"/>
              <a:gd name="connsiteY16" fmla="*/ 481503 h 2191767"/>
              <a:gd name="connsiteX17" fmla="*/ 407954 w 1921185"/>
              <a:gd name="connsiteY17" fmla="*/ 295387 h 2191767"/>
              <a:gd name="connsiteX18" fmla="*/ 3352 w 1921185"/>
              <a:gd name="connsiteY18" fmla="*/ 76902 h 21917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1921185" h="2191767">
                <a:moveTo>
                  <a:pt x="3352" y="76902"/>
                </a:moveTo>
                <a:cubicBezTo>
                  <a:pt x="47858" y="28350"/>
                  <a:pt x="580584" y="-13460"/>
                  <a:pt x="674991" y="4073"/>
                </a:cubicBezTo>
                <a:cubicBezTo>
                  <a:pt x="769398" y="21606"/>
                  <a:pt x="565748" y="126802"/>
                  <a:pt x="569794" y="182098"/>
                </a:cubicBezTo>
                <a:cubicBezTo>
                  <a:pt x="573840" y="237394"/>
                  <a:pt x="706010" y="288644"/>
                  <a:pt x="699267" y="335847"/>
                </a:cubicBezTo>
                <a:cubicBezTo>
                  <a:pt x="692524" y="383051"/>
                  <a:pt x="465946" y="399234"/>
                  <a:pt x="529334" y="465319"/>
                </a:cubicBezTo>
                <a:cubicBezTo>
                  <a:pt x="592722" y="531404"/>
                  <a:pt x="1022949" y="691897"/>
                  <a:pt x="1079593" y="732357"/>
                </a:cubicBezTo>
                <a:cubicBezTo>
                  <a:pt x="1136237" y="772817"/>
                  <a:pt x="757260" y="590746"/>
                  <a:pt x="869200" y="708080"/>
                </a:cubicBezTo>
                <a:cubicBezTo>
                  <a:pt x="981140" y="825414"/>
                  <a:pt x="1655476" y="1320378"/>
                  <a:pt x="1751232" y="1436364"/>
                </a:cubicBezTo>
                <a:cubicBezTo>
                  <a:pt x="1846988" y="1552350"/>
                  <a:pt x="1415412" y="1279918"/>
                  <a:pt x="1443734" y="1403996"/>
                </a:cubicBezTo>
                <a:cubicBezTo>
                  <a:pt x="1472056" y="1528074"/>
                  <a:pt x="1918467" y="2114746"/>
                  <a:pt x="1921164" y="2180831"/>
                </a:cubicBezTo>
                <a:cubicBezTo>
                  <a:pt x="1923861" y="2246916"/>
                  <a:pt x="1668962" y="2000109"/>
                  <a:pt x="1459918" y="1800505"/>
                </a:cubicBezTo>
                <a:cubicBezTo>
                  <a:pt x="1250874" y="1600902"/>
                  <a:pt x="770747" y="1099196"/>
                  <a:pt x="666899" y="983210"/>
                </a:cubicBezTo>
                <a:cubicBezTo>
                  <a:pt x="563051" y="867224"/>
                  <a:pt x="847621" y="1122123"/>
                  <a:pt x="836832" y="1104590"/>
                </a:cubicBezTo>
                <a:cubicBezTo>
                  <a:pt x="826043" y="1087057"/>
                  <a:pt x="731636" y="948144"/>
                  <a:pt x="602163" y="878013"/>
                </a:cubicBezTo>
                <a:cubicBezTo>
                  <a:pt x="472690" y="807882"/>
                  <a:pt x="107200" y="732356"/>
                  <a:pt x="59996" y="683804"/>
                </a:cubicBezTo>
                <a:cubicBezTo>
                  <a:pt x="12792" y="635252"/>
                  <a:pt x="285224" y="620417"/>
                  <a:pt x="318941" y="586700"/>
                </a:cubicBezTo>
                <a:cubicBezTo>
                  <a:pt x="352658" y="552983"/>
                  <a:pt x="247462" y="530055"/>
                  <a:pt x="262297" y="481503"/>
                </a:cubicBezTo>
                <a:cubicBezTo>
                  <a:pt x="277132" y="432951"/>
                  <a:pt x="444368" y="364169"/>
                  <a:pt x="407954" y="295387"/>
                </a:cubicBezTo>
                <a:cubicBezTo>
                  <a:pt x="371540" y="226605"/>
                  <a:pt x="-41154" y="125454"/>
                  <a:pt x="3352" y="76902"/>
                </a:cubicBezTo>
                <a:close/>
              </a:path>
            </a:pathLst>
          </a:custGeom>
          <a:solidFill>
            <a:srgbClr val="FF8AD8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16" name="フリーフォーム 2315">
            <a:extLst>
              <a:ext uri="{FF2B5EF4-FFF2-40B4-BE49-F238E27FC236}">
                <a16:creationId xmlns:a16="http://schemas.microsoft.com/office/drawing/2014/main" id="{4B595DAF-16E8-1A3A-FD03-4BA11777AA50}"/>
              </a:ext>
            </a:extLst>
          </p:cNvPr>
          <p:cNvSpPr/>
          <p:nvPr/>
        </p:nvSpPr>
        <p:spPr>
          <a:xfrm>
            <a:off x="1057190" y="2617642"/>
            <a:ext cx="1673312" cy="3523405"/>
          </a:xfrm>
          <a:custGeom>
            <a:avLst/>
            <a:gdLst>
              <a:gd name="connsiteX0" fmla="*/ 1524169 w 1673312"/>
              <a:gd name="connsiteY0" fmla="*/ 20362 h 3523405"/>
              <a:gd name="connsiteX1" fmla="*/ 1402789 w 1673312"/>
              <a:gd name="connsiteY1" fmla="*/ 368319 h 3523405"/>
              <a:gd name="connsiteX2" fmla="*/ 1580814 w 1673312"/>
              <a:gd name="connsiteY2" fmla="*/ 1056142 h 3523405"/>
              <a:gd name="connsiteX3" fmla="*/ 1580814 w 1673312"/>
              <a:gd name="connsiteY3" fmla="*/ 959038 h 3523405"/>
              <a:gd name="connsiteX4" fmla="*/ 1669826 w 1673312"/>
              <a:gd name="connsiteY4" fmla="*/ 1282719 h 3523405"/>
              <a:gd name="connsiteX5" fmla="*/ 1443249 w 1673312"/>
              <a:gd name="connsiteY5" fmla="*/ 2480340 h 3523405"/>
              <a:gd name="connsiteX6" fmla="*/ 1507985 w 1673312"/>
              <a:gd name="connsiteY6" fmla="*/ 2051462 h 3523405"/>
              <a:gd name="connsiteX7" fmla="*/ 1160028 w 1673312"/>
              <a:gd name="connsiteY7" fmla="*/ 2812114 h 3523405"/>
              <a:gd name="connsiteX8" fmla="*/ 1289500 w 1673312"/>
              <a:gd name="connsiteY8" fmla="*/ 3451385 h 3523405"/>
              <a:gd name="connsiteX9" fmla="*/ 1200488 w 1673312"/>
              <a:gd name="connsiteY9" fmla="*/ 3265268 h 3523405"/>
              <a:gd name="connsiteX10" fmla="*/ 698782 w 1673312"/>
              <a:gd name="connsiteY10" fmla="*/ 1290811 h 3523405"/>
              <a:gd name="connsiteX11" fmla="*/ 739242 w 1673312"/>
              <a:gd name="connsiteY11" fmla="*/ 1727781 h 3523405"/>
              <a:gd name="connsiteX12" fmla="*/ 747334 w 1673312"/>
              <a:gd name="connsiteY12" fmla="*/ 1145154 h 3523405"/>
              <a:gd name="connsiteX13" fmla="*/ 2867 w 1673312"/>
              <a:gd name="connsiteY13" fmla="*/ 1816793 h 3523405"/>
              <a:gd name="connsiteX14" fmla="*/ 512665 w 1673312"/>
              <a:gd name="connsiteY14" fmla="*/ 1209891 h 3523405"/>
              <a:gd name="connsiteX15" fmla="*/ 1071015 w 1673312"/>
              <a:gd name="connsiteY15" fmla="*/ 287399 h 3523405"/>
              <a:gd name="connsiteX16" fmla="*/ 593585 w 1673312"/>
              <a:gd name="connsiteY16" fmla="*/ 950946 h 3523405"/>
              <a:gd name="connsiteX17" fmla="*/ 1524169 w 1673312"/>
              <a:gd name="connsiteY17" fmla="*/ 20362 h 35234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1673312" h="3523405">
                <a:moveTo>
                  <a:pt x="1524169" y="20362"/>
                </a:moveTo>
                <a:cubicBezTo>
                  <a:pt x="1659036" y="-76742"/>
                  <a:pt x="1393348" y="195689"/>
                  <a:pt x="1402789" y="368319"/>
                </a:cubicBezTo>
                <a:cubicBezTo>
                  <a:pt x="1412230" y="540949"/>
                  <a:pt x="1551143" y="957689"/>
                  <a:pt x="1580814" y="1056142"/>
                </a:cubicBezTo>
                <a:cubicBezTo>
                  <a:pt x="1610485" y="1154595"/>
                  <a:pt x="1565979" y="921275"/>
                  <a:pt x="1580814" y="959038"/>
                </a:cubicBezTo>
                <a:cubicBezTo>
                  <a:pt x="1595649" y="996801"/>
                  <a:pt x="1692753" y="1029169"/>
                  <a:pt x="1669826" y="1282719"/>
                </a:cubicBezTo>
                <a:cubicBezTo>
                  <a:pt x="1646899" y="1536269"/>
                  <a:pt x="1470222" y="2352216"/>
                  <a:pt x="1443249" y="2480340"/>
                </a:cubicBezTo>
                <a:cubicBezTo>
                  <a:pt x="1416276" y="2608464"/>
                  <a:pt x="1555188" y="1996166"/>
                  <a:pt x="1507985" y="2051462"/>
                </a:cubicBezTo>
                <a:cubicBezTo>
                  <a:pt x="1460782" y="2106758"/>
                  <a:pt x="1196442" y="2578794"/>
                  <a:pt x="1160028" y="2812114"/>
                </a:cubicBezTo>
                <a:cubicBezTo>
                  <a:pt x="1123614" y="3045435"/>
                  <a:pt x="1282757" y="3375859"/>
                  <a:pt x="1289500" y="3451385"/>
                </a:cubicBezTo>
                <a:cubicBezTo>
                  <a:pt x="1296243" y="3526911"/>
                  <a:pt x="1298941" y="3625364"/>
                  <a:pt x="1200488" y="3265268"/>
                </a:cubicBezTo>
                <a:cubicBezTo>
                  <a:pt x="1102035" y="2905172"/>
                  <a:pt x="775656" y="1547059"/>
                  <a:pt x="698782" y="1290811"/>
                </a:cubicBezTo>
                <a:cubicBezTo>
                  <a:pt x="621908" y="1034563"/>
                  <a:pt x="731150" y="1752057"/>
                  <a:pt x="739242" y="1727781"/>
                </a:cubicBezTo>
                <a:cubicBezTo>
                  <a:pt x="747334" y="1703505"/>
                  <a:pt x="870063" y="1130319"/>
                  <a:pt x="747334" y="1145154"/>
                </a:cubicBezTo>
                <a:cubicBezTo>
                  <a:pt x="624605" y="1159989"/>
                  <a:pt x="41978" y="1806004"/>
                  <a:pt x="2867" y="1816793"/>
                </a:cubicBezTo>
                <a:cubicBezTo>
                  <a:pt x="-36244" y="1827582"/>
                  <a:pt x="334640" y="1464790"/>
                  <a:pt x="512665" y="1209891"/>
                </a:cubicBezTo>
                <a:cubicBezTo>
                  <a:pt x="690690" y="954992"/>
                  <a:pt x="1057528" y="330556"/>
                  <a:pt x="1071015" y="287399"/>
                </a:cubicBezTo>
                <a:cubicBezTo>
                  <a:pt x="1084502" y="244242"/>
                  <a:pt x="522105" y="990057"/>
                  <a:pt x="593585" y="950946"/>
                </a:cubicBezTo>
                <a:cubicBezTo>
                  <a:pt x="665065" y="911835"/>
                  <a:pt x="1389302" y="117466"/>
                  <a:pt x="1524169" y="20362"/>
                </a:cubicBezTo>
                <a:close/>
              </a:path>
            </a:pathLst>
          </a:custGeom>
          <a:solidFill>
            <a:srgbClr val="FFC000">
              <a:alpha val="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17" name="フリーフォーム 2316">
            <a:extLst>
              <a:ext uri="{FF2B5EF4-FFF2-40B4-BE49-F238E27FC236}">
                <a16:creationId xmlns:a16="http://schemas.microsoft.com/office/drawing/2014/main" id="{3B805EAA-526C-CFA2-6E59-11FB60962DA0}"/>
              </a:ext>
            </a:extLst>
          </p:cNvPr>
          <p:cNvSpPr/>
          <p:nvPr/>
        </p:nvSpPr>
        <p:spPr>
          <a:xfrm>
            <a:off x="4058797" y="1763677"/>
            <a:ext cx="1770611" cy="3782965"/>
          </a:xfrm>
          <a:custGeom>
            <a:avLst/>
            <a:gdLst>
              <a:gd name="connsiteX0" fmla="*/ 666952 w 1770611"/>
              <a:gd name="connsiteY0" fmla="*/ 40847 h 3782965"/>
              <a:gd name="connsiteX1" fmla="*/ 1322407 w 1770611"/>
              <a:gd name="connsiteY1" fmla="*/ 1084719 h 3782965"/>
              <a:gd name="connsiteX2" fmla="*/ 1225302 w 1770611"/>
              <a:gd name="connsiteY2" fmla="*/ 866235 h 3782965"/>
              <a:gd name="connsiteX3" fmla="*/ 1306222 w 1770611"/>
              <a:gd name="connsiteY3" fmla="*/ 1448861 h 3782965"/>
              <a:gd name="connsiteX4" fmla="*/ 1767468 w 1770611"/>
              <a:gd name="connsiteY4" fmla="*/ 2338985 h 3782965"/>
              <a:gd name="connsiteX5" fmla="*/ 1500431 w 1770611"/>
              <a:gd name="connsiteY5" fmla="*/ 1991027 h 3782965"/>
              <a:gd name="connsiteX6" fmla="*/ 1330499 w 1770611"/>
              <a:gd name="connsiteY6" fmla="*/ 3342397 h 3782965"/>
              <a:gd name="connsiteX7" fmla="*/ 893529 w 1770611"/>
              <a:gd name="connsiteY7" fmla="*/ 2525102 h 3782965"/>
              <a:gd name="connsiteX8" fmla="*/ 1209118 w 1770611"/>
              <a:gd name="connsiteY8" fmla="*/ 3755091 h 3782965"/>
              <a:gd name="connsiteX9" fmla="*/ 861161 w 1770611"/>
              <a:gd name="connsiteY9" fmla="*/ 3285753 h 3782965"/>
              <a:gd name="connsiteX10" fmla="*/ 238074 w 1770611"/>
              <a:gd name="connsiteY10" fmla="*/ 2169052 h 3782965"/>
              <a:gd name="connsiteX11" fmla="*/ 343270 w 1770611"/>
              <a:gd name="connsiteY11" fmla="*/ 2897335 h 3782965"/>
              <a:gd name="connsiteX12" fmla="*/ 3405 w 1770611"/>
              <a:gd name="connsiteY12" fmla="*/ 1456953 h 3782965"/>
              <a:gd name="connsiteX13" fmla="*/ 173338 w 1770611"/>
              <a:gd name="connsiteY13" fmla="*/ 2071948 h 3782965"/>
              <a:gd name="connsiteX14" fmla="*/ 254258 w 1770611"/>
              <a:gd name="connsiteY14" fmla="*/ 1011891 h 3782965"/>
              <a:gd name="connsiteX15" fmla="*/ 213798 w 1770611"/>
              <a:gd name="connsiteY15" fmla="*/ 445449 h 3782965"/>
              <a:gd name="connsiteX16" fmla="*/ 464651 w 1770611"/>
              <a:gd name="connsiteY16" fmla="*/ 939063 h 3782965"/>
              <a:gd name="connsiteX17" fmla="*/ 189522 w 1770611"/>
              <a:gd name="connsiteY17" fmla="*/ 387 h 3782965"/>
              <a:gd name="connsiteX18" fmla="*/ 933989 w 1770611"/>
              <a:gd name="connsiteY18" fmla="*/ 1068535 h 3782965"/>
              <a:gd name="connsiteX19" fmla="*/ 666952 w 1770611"/>
              <a:gd name="connsiteY19" fmla="*/ 40847 h 37829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1770611" h="3782965">
                <a:moveTo>
                  <a:pt x="666952" y="40847"/>
                </a:moveTo>
                <a:cubicBezTo>
                  <a:pt x="731688" y="43544"/>
                  <a:pt x="1229349" y="947154"/>
                  <a:pt x="1322407" y="1084719"/>
                </a:cubicBezTo>
                <a:cubicBezTo>
                  <a:pt x="1415465" y="1222284"/>
                  <a:pt x="1227999" y="805545"/>
                  <a:pt x="1225302" y="866235"/>
                </a:cubicBezTo>
                <a:cubicBezTo>
                  <a:pt x="1222605" y="926925"/>
                  <a:pt x="1215861" y="1203403"/>
                  <a:pt x="1306222" y="1448861"/>
                </a:cubicBezTo>
                <a:cubicBezTo>
                  <a:pt x="1396583" y="1694319"/>
                  <a:pt x="1735100" y="2248624"/>
                  <a:pt x="1767468" y="2338985"/>
                </a:cubicBezTo>
                <a:cubicBezTo>
                  <a:pt x="1799836" y="2429346"/>
                  <a:pt x="1573259" y="1823792"/>
                  <a:pt x="1500431" y="1991027"/>
                </a:cubicBezTo>
                <a:cubicBezTo>
                  <a:pt x="1427603" y="2158262"/>
                  <a:pt x="1431649" y="3253385"/>
                  <a:pt x="1330499" y="3342397"/>
                </a:cubicBezTo>
                <a:cubicBezTo>
                  <a:pt x="1229349" y="3431409"/>
                  <a:pt x="913759" y="2456320"/>
                  <a:pt x="893529" y="2525102"/>
                </a:cubicBezTo>
                <a:cubicBezTo>
                  <a:pt x="873299" y="2593884"/>
                  <a:pt x="1214513" y="3628316"/>
                  <a:pt x="1209118" y="3755091"/>
                </a:cubicBezTo>
                <a:cubicBezTo>
                  <a:pt x="1203723" y="3881866"/>
                  <a:pt x="1023002" y="3550093"/>
                  <a:pt x="861161" y="3285753"/>
                </a:cubicBezTo>
                <a:cubicBezTo>
                  <a:pt x="699320" y="3021413"/>
                  <a:pt x="324389" y="2233788"/>
                  <a:pt x="238074" y="2169052"/>
                </a:cubicBezTo>
                <a:cubicBezTo>
                  <a:pt x="151759" y="2104316"/>
                  <a:pt x="382381" y="3016018"/>
                  <a:pt x="343270" y="2897335"/>
                </a:cubicBezTo>
                <a:cubicBezTo>
                  <a:pt x="304159" y="2778652"/>
                  <a:pt x="31727" y="1594517"/>
                  <a:pt x="3405" y="1456953"/>
                </a:cubicBezTo>
                <a:cubicBezTo>
                  <a:pt x="-24917" y="1319389"/>
                  <a:pt x="131529" y="2146125"/>
                  <a:pt x="173338" y="2071948"/>
                </a:cubicBezTo>
                <a:cubicBezTo>
                  <a:pt x="215147" y="1997771"/>
                  <a:pt x="247515" y="1282974"/>
                  <a:pt x="254258" y="1011891"/>
                </a:cubicBezTo>
                <a:cubicBezTo>
                  <a:pt x="261001" y="740808"/>
                  <a:pt x="178733" y="457587"/>
                  <a:pt x="213798" y="445449"/>
                </a:cubicBezTo>
                <a:cubicBezTo>
                  <a:pt x="248863" y="433311"/>
                  <a:pt x="468697" y="1013240"/>
                  <a:pt x="464651" y="939063"/>
                </a:cubicBezTo>
                <a:cubicBezTo>
                  <a:pt x="460605" y="864886"/>
                  <a:pt x="111299" y="-21192"/>
                  <a:pt x="189522" y="387"/>
                </a:cubicBezTo>
                <a:cubicBezTo>
                  <a:pt x="267745" y="21966"/>
                  <a:pt x="858463" y="1059094"/>
                  <a:pt x="933989" y="1068535"/>
                </a:cubicBezTo>
                <a:cubicBezTo>
                  <a:pt x="1009515" y="1077976"/>
                  <a:pt x="602216" y="38150"/>
                  <a:pt x="666952" y="40847"/>
                </a:cubicBezTo>
                <a:close/>
              </a:path>
            </a:pathLst>
          </a:custGeom>
          <a:solidFill>
            <a:srgbClr val="92D050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18" name="フリーフォーム 2317">
            <a:extLst>
              <a:ext uri="{FF2B5EF4-FFF2-40B4-BE49-F238E27FC236}">
                <a16:creationId xmlns:a16="http://schemas.microsoft.com/office/drawing/2014/main" id="{683A6586-0405-F6F2-BFAB-DBD7785BA36A}"/>
              </a:ext>
            </a:extLst>
          </p:cNvPr>
          <p:cNvSpPr/>
          <p:nvPr/>
        </p:nvSpPr>
        <p:spPr>
          <a:xfrm>
            <a:off x="4220832" y="2991086"/>
            <a:ext cx="1639937" cy="3009815"/>
          </a:xfrm>
          <a:custGeom>
            <a:avLst/>
            <a:gdLst>
              <a:gd name="connsiteX0" fmla="*/ 440180 w 1639937"/>
              <a:gd name="connsiteY0" fmla="*/ 2967 h 3009815"/>
              <a:gd name="connsiteX1" fmla="*/ 213603 w 1639937"/>
              <a:gd name="connsiteY1" fmla="*/ 957827 h 3009815"/>
              <a:gd name="connsiteX2" fmla="*/ 84131 w 1639937"/>
              <a:gd name="connsiteY2" fmla="*/ 1669926 h 3009815"/>
              <a:gd name="connsiteX3" fmla="*/ 189327 w 1639937"/>
              <a:gd name="connsiteY3" fmla="*/ 1427165 h 3009815"/>
              <a:gd name="connsiteX4" fmla="*/ 3210 w 1639937"/>
              <a:gd name="connsiteY4" fmla="*/ 1872227 h 3009815"/>
              <a:gd name="connsiteX5" fmla="*/ 375444 w 1639937"/>
              <a:gd name="connsiteY5" fmla="*/ 2997020 h 3009815"/>
              <a:gd name="connsiteX6" fmla="*/ 432088 w 1639937"/>
              <a:gd name="connsiteY6" fmla="*/ 2495314 h 3009815"/>
              <a:gd name="connsiteX7" fmla="*/ 642481 w 1639937"/>
              <a:gd name="connsiteY7" fmla="*/ 2729983 h 3009815"/>
              <a:gd name="connsiteX8" fmla="*/ 674849 w 1639937"/>
              <a:gd name="connsiteY8" fmla="*/ 2341565 h 3009815"/>
              <a:gd name="connsiteX9" fmla="*/ 1063267 w 1639937"/>
              <a:gd name="connsiteY9" fmla="*/ 2632879 h 3009815"/>
              <a:gd name="connsiteX10" fmla="*/ 1087543 w 1639937"/>
              <a:gd name="connsiteY10" fmla="*/ 2301105 h 3009815"/>
              <a:gd name="connsiteX11" fmla="*/ 1297936 w 1639937"/>
              <a:gd name="connsiteY11" fmla="*/ 2527682 h 3009815"/>
              <a:gd name="connsiteX12" fmla="*/ 1297936 w 1639937"/>
              <a:gd name="connsiteY12" fmla="*/ 1645650 h 3009815"/>
              <a:gd name="connsiteX13" fmla="*/ 1524513 w 1639937"/>
              <a:gd name="connsiteY13" fmla="*/ 2365841 h 3009815"/>
              <a:gd name="connsiteX14" fmla="*/ 1403133 w 1639937"/>
              <a:gd name="connsiteY14" fmla="*/ 666514 h 3009815"/>
              <a:gd name="connsiteX15" fmla="*/ 1629710 w 1639937"/>
              <a:gd name="connsiteY15" fmla="*/ 1289601 h 3009815"/>
              <a:gd name="connsiteX16" fmla="*/ 1006623 w 1639937"/>
              <a:gd name="connsiteY16" fmla="*/ 237636 h 3009815"/>
              <a:gd name="connsiteX17" fmla="*/ 771954 w 1639937"/>
              <a:gd name="connsiteY17" fmla="*/ 537041 h 3009815"/>
              <a:gd name="connsiteX18" fmla="*/ 432088 w 1639937"/>
              <a:gd name="connsiteY18" fmla="*/ 1936964 h 3009815"/>
              <a:gd name="connsiteX19" fmla="*/ 869058 w 1639937"/>
              <a:gd name="connsiteY19" fmla="*/ 310464 h 3009815"/>
              <a:gd name="connsiteX20" fmla="*/ 302616 w 1639937"/>
              <a:gd name="connsiteY20" fmla="*/ 1289601 h 3009815"/>
              <a:gd name="connsiteX21" fmla="*/ 440180 w 1639937"/>
              <a:gd name="connsiteY21" fmla="*/ 2967 h 30098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1639937" h="3009815">
                <a:moveTo>
                  <a:pt x="440180" y="2967"/>
                </a:moveTo>
                <a:cubicBezTo>
                  <a:pt x="425344" y="-52329"/>
                  <a:pt x="272944" y="680001"/>
                  <a:pt x="213603" y="957827"/>
                </a:cubicBezTo>
                <a:cubicBezTo>
                  <a:pt x="154261" y="1235654"/>
                  <a:pt x="88177" y="1591703"/>
                  <a:pt x="84131" y="1669926"/>
                </a:cubicBezTo>
                <a:cubicBezTo>
                  <a:pt x="80085" y="1748149"/>
                  <a:pt x="202814" y="1393448"/>
                  <a:pt x="189327" y="1427165"/>
                </a:cubicBezTo>
                <a:cubicBezTo>
                  <a:pt x="175840" y="1460882"/>
                  <a:pt x="-27809" y="1610585"/>
                  <a:pt x="3210" y="1872227"/>
                </a:cubicBezTo>
                <a:cubicBezTo>
                  <a:pt x="34229" y="2133869"/>
                  <a:pt x="303964" y="2893172"/>
                  <a:pt x="375444" y="2997020"/>
                </a:cubicBezTo>
                <a:cubicBezTo>
                  <a:pt x="446924" y="3100868"/>
                  <a:pt x="387582" y="2539820"/>
                  <a:pt x="432088" y="2495314"/>
                </a:cubicBezTo>
                <a:cubicBezTo>
                  <a:pt x="476594" y="2450808"/>
                  <a:pt x="602021" y="2755608"/>
                  <a:pt x="642481" y="2729983"/>
                </a:cubicBezTo>
                <a:cubicBezTo>
                  <a:pt x="682941" y="2704358"/>
                  <a:pt x="604718" y="2357749"/>
                  <a:pt x="674849" y="2341565"/>
                </a:cubicBezTo>
                <a:cubicBezTo>
                  <a:pt x="744980" y="2325381"/>
                  <a:pt x="994485" y="2639622"/>
                  <a:pt x="1063267" y="2632879"/>
                </a:cubicBezTo>
                <a:cubicBezTo>
                  <a:pt x="1132049" y="2626136"/>
                  <a:pt x="1048432" y="2318638"/>
                  <a:pt x="1087543" y="2301105"/>
                </a:cubicBezTo>
                <a:cubicBezTo>
                  <a:pt x="1126655" y="2283572"/>
                  <a:pt x="1262871" y="2636924"/>
                  <a:pt x="1297936" y="2527682"/>
                </a:cubicBezTo>
                <a:cubicBezTo>
                  <a:pt x="1333001" y="2418440"/>
                  <a:pt x="1260173" y="1672624"/>
                  <a:pt x="1297936" y="1645650"/>
                </a:cubicBezTo>
                <a:cubicBezTo>
                  <a:pt x="1335699" y="1618676"/>
                  <a:pt x="1506980" y="2529030"/>
                  <a:pt x="1524513" y="2365841"/>
                </a:cubicBezTo>
                <a:cubicBezTo>
                  <a:pt x="1542046" y="2202652"/>
                  <a:pt x="1385600" y="845887"/>
                  <a:pt x="1403133" y="666514"/>
                </a:cubicBezTo>
                <a:cubicBezTo>
                  <a:pt x="1420666" y="487141"/>
                  <a:pt x="1695795" y="1361081"/>
                  <a:pt x="1629710" y="1289601"/>
                </a:cubicBezTo>
                <a:cubicBezTo>
                  <a:pt x="1563625" y="1218121"/>
                  <a:pt x="1149582" y="363063"/>
                  <a:pt x="1006623" y="237636"/>
                </a:cubicBezTo>
                <a:cubicBezTo>
                  <a:pt x="863664" y="112209"/>
                  <a:pt x="867710" y="253820"/>
                  <a:pt x="771954" y="537041"/>
                </a:cubicBezTo>
                <a:cubicBezTo>
                  <a:pt x="676198" y="820262"/>
                  <a:pt x="415904" y="1974727"/>
                  <a:pt x="432088" y="1936964"/>
                </a:cubicBezTo>
                <a:cubicBezTo>
                  <a:pt x="448272" y="1899201"/>
                  <a:pt x="890637" y="418358"/>
                  <a:pt x="869058" y="310464"/>
                </a:cubicBezTo>
                <a:cubicBezTo>
                  <a:pt x="847479" y="202570"/>
                  <a:pt x="368701" y="1340850"/>
                  <a:pt x="302616" y="1289601"/>
                </a:cubicBezTo>
                <a:cubicBezTo>
                  <a:pt x="236531" y="1238352"/>
                  <a:pt x="455016" y="58263"/>
                  <a:pt x="440180" y="2967"/>
                </a:cubicBezTo>
                <a:close/>
              </a:path>
            </a:pathLst>
          </a:custGeom>
          <a:solidFill>
            <a:srgbClr val="FFC000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19" name="フリーフォーム 2318">
            <a:extLst>
              <a:ext uri="{FF2B5EF4-FFF2-40B4-BE49-F238E27FC236}">
                <a16:creationId xmlns:a16="http://schemas.microsoft.com/office/drawing/2014/main" id="{F0279E30-95D9-ADCE-BCA3-0120486C4325}"/>
              </a:ext>
            </a:extLst>
          </p:cNvPr>
          <p:cNvSpPr/>
          <p:nvPr/>
        </p:nvSpPr>
        <p:spPr>
          <a:xfrm>
            <a:off x="2441450" y="3714199"/>
            <a:ext cx="285591" cy="1464371"/>
          </a:xfrm>
          <a:custGeom>
            <a:avLst/>
            <a:gdLst>
              <a:gd name="connsiteX0" fmla="*/ 285566 w 285591"/>
              <a:gd name="connsiteY0" fmla="*/ 45 h 1464371"/>
              <a:gd name="connsiteX1" fmla="*/ 10437 w 285591"/>
              <a:gd name="connsiteY1" fmla="*/ 890169 h 1464371"/>
              <a:gd name="connsiteX2" fmla="*/ 67081 w 285591"/>
              <a:gd name="connsiteY2" fmla="*/ 1448520 h 1464371"/>
              <a:gd name="connsiteX3" fmla="*/ 34713 w 285591"/>
              <a:gd name="connsiteY3" fmla="*/ 1254311 h 1464371"/>
              <a:gd name="connsiteX4" fmla="*/ 10437 w 285591"/>
              <a:gd name="connsiteY4" fmla="*/ 663592 h 1464371"/>
              <a:gd name="connsiteX5" fmla="*/ 26621 w 285591"/>
              <a:gd name="connsiteY5" fmla="*/ 849709 h 1464371"/>
              <a:gd name="connsiteX6" fmla="*/ 285566 w 285591"/>
              <a:gd name="connsiteY6" fmla="*/ 45 h 14643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85591" h="1464371">
                <a:moveTo>
                  <a:pt x="285566" y="45"/>
                </a:moveTo>
                <a:cubicBezTo>
                  <a:pt x="282869" y="6788"/>
                  <a:pt x="46851" y="648757"/>
                  <a:pt x="10437" y="890169"/>
                </a:cubicBezTo>
                <a:cubicBezTo>
                  <a:pt x="-25977" y="1131581"/>
                  <a:pt x="63035" y="1387830"/>
                  <a:pt x="67081" y="1448520"/>
                </a:cubicBezTo>
                <a:cubicBezTo>
                  <a:pt x="71127" y="1509210"/>
                  <a:pt x="44154" y="1385132"/>
                  <a:pt x="34713" y="1254311"/>
                </a:cubicBezTo>
                <a:cubicBezTo>
                  <a:pt x="25272" y="1123490"/>
                  <a:pt x="11786" y="731026"/>
                  <a:pt x="10437" y="663592"/>
                </a:cubicBezTo>
                <a:cubicBezTo>
                  <a:pt x="9088" y="596158"/>
                  <a:pt x="-20583" y="956254"/>
                  <a:pt x="26621" y="849709"/>
                </a:cubicBezTo>
                <a:cubicBezTo>
                  <a:pt x="73825" y="743164"/>
                  <a:pt x="288263" y="-6698"/>
                  <a:pt x="285566" y="45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20" name="フリーフォーム 2319">
            <a:extLst>
              <a:ext uri="{FF2B5EF4-FFF2-40B4-BE49-F238E27FC236}">
                <a16:creationId xmlns:a16="http://schemas.microsoft.com/office/drawing/2014/main" id="{89C5033E-DCAB-3BC7-0DFE-41B3C1880CD2}"/>
              </a:ext>
            </a:extLst>
          </p:cNvPr>
          <p:cNvSpPr/>
          <p:nvPr/>
        </p:nvSpPr>
        <p:spPr>
          <a:xfrm>
            <a:off x="4238336" y="3002144"/>
            <a:ext cx="406562" cy="2720364"/>
          </a:xfrm>
          <a:custGeom>
            <a:avLst/>
            <a:gdLst>
              <a:gd name="connsiteX0" fmla="*/ 325572 w 406562"/>
              <a:gd name="connsiteY0" fmla="*/ 1 h 2720364"/>
              <a:gd name="connsiteX1" fmla="*/ 357940 w 406562"/>
              <a:gd name="connsiteY1" fmla="*/ 1116702 h 2720364"/>
              <a:gd name="connsiteX2" fmla="*/ 1891 w 406562"/>
              <a:gd name="connsiteY2" fmla="*/ 1877353 h 2720364"/>
              <a:gd name="connsiteX3" fmla="*/ 212283 w 406562"/>
              <a:gd name="connsiteY3" fmla="*/ 2702741 h 2720364"/>
              <a:gd name="connsiteX4" fmla="*/ 107087 w 406562"/>
              <a:gd name="connsiteY4" fmla="*/ 2387152 h 2720364"/>
              <a:gd name="connsiteX5" fmla="*/ 26167 w 406562"/>
              <a:gd name="connsiteY5" fmla="*/ 1747881 h 2720364"/>
              <a:gd name="connsiteX6" fmla="*/ 390308 w 406562"/>
              <a:gd name="connsiteY6" fmla="*/ 1229991 h 2720364"/>
              <a:gd name="connsiteX7" fmla="*/ 309388 w 406562"/>
              <a:gd name="connsiteY7" fmla="*/ 1408015 h 2720364"/>
              <a:gd name="connsiteX8" fmla="*/ 406492 w 406562"/>
              <a:gd name="connsiteY8" fmla="*/ 1108610 h 2720364"/>
              <a:gd name="connsiteX9" fmla="*/ 325572 w 406562"/>
              <a:gd name="connsiteY9" fmla="*/ 1 h 27203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06562" h="2720364">
                <a:moveTo>
                  <a:pt x="325572" y="1"/>
                </a:moveTo>
                <a:cubicBezTo>
                  <a:pt x="317480" y="1350"/>
                  <a:pt x="411887" y="803810"/>
                  <a:pt x="357940" y="1116702"/>
                </a:cubicBezTo>
                <a:cubicBezTo>
                  <a:pt x="303993" y="1429594"/>
                  <a:pt x="26167" y="1613013"/>
                  <a:pt x="1891" y="1877353"/>
                </a:cubicBezTo>
                <a:cubicBezTo>
                  <a:pt x="-22385" y="2141693"/>
                  <a:pt x="194750" y="2617775"/>
                  <a:pt x="212283" y="2702741"/>
                </a:cubicBezTo>
                <a:cubicBezTo>
                  <a:pt x="229816" y="2787707"/>
                  <a:pt x="138106" y="2546295"/>
                  <a:pt x="107087" y="2387152"/>
                </a:cubicBezTo>
                <a:cubicBezTo>
                  <a:pt x="76068" y="2228009"/>
                  <a:pt x="-21037" y="1940741"/>
                  <a:pt x="26167" y="1747881"/>
                </a:cubicBezTo>
                <a:cubicBezTo>
                  <a:pt x="73370" y="1555021"/>
                  <a:pt x="343105" y="1286635"/>
                  <a:pt x="390308" y="1229991"/>
                </a:cubicBezTo>
                <a:cubicBezTo>
                  <a:pt x="437512" y="1173347"/>
                  <a:pt x="306691" y="1428245"/>
                  <a:pt x="309388" y="1408015"/>
                </a:cubicBezTo>
                <a:cubicBezTo>
                  <a:pt x="312085" y="1387785"/>
                  <a:pt x="403795" y="1337884"/>
                  <a:pt x="406492" y="1108610"/>
                </a:cubicBezTo>
                <a:cubicBezTo>
                  <a:pt x="409189" y="879336"/>
                  <a:pt x="333664" y="-1348"/>
                  <a:pt x="325572" y="1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21" name="フリーフォーム 2320">
            <a:extLst>
              <a:ext uri="{FF2B5EF4-FFF2-40B4-BE49-F238E27FC236}">
                <a16:creationId xmlns:a16="http://schemas.microsoft.com/office/drawing/2014/main" id="{713CB072-1FF9-E308-1034-F8928FC7F43A}"/>
              </a:ext>
            </a:extLst>
          </p:cNvPr>
          <p:cNvSpPr/>
          <p:nvPr/>
        </p:nvSpPr>
        <p:spPr>
          <a:xfrm>
            <a:off x="1972052" y="75413"/>
            <a:ext cx="1265043" cy="816024"/>
          </a:xfrm>
          <a:custGeom>
            <a:avLst/>
            <a:gdLst>
              <a:gd name="connsiteX0" fmla="*/ 1264762 w 1265043"/>
              <a:gd name="connsiteY0" fmla="*/ 45968 h 816024"/>
              <a:gd name="connsiteX1" fmla="*/ 763056 w 1265043"/>
              <a:gd name="connsiteY1" fmla="*/ 62152 h 816024"/>
              <a:gd name="connsiteX2" fmla="*/ 2405 w 1265043"/>
              <a:gd name="connsiteY2" fmla="*/ 814711 h 816024"/>
              <a:gd name="connsiteX3" fmla="*/ 528387 w 1265043"/>
              <a:gd name="connsiteY3" fmla="*/ 240176 h 816024"/>
              <a:gd name="connsiteX4" fmla="*/ 698320 w 1265043"/>
              <a:gd name="connsiteY4" fmla="*/ 78336 h 816024"/>
              <a:gd name="connsiteX5" fmla="*/ 1264762 w 1265043"/>
              <a:gd name="connsiteY5" fmla="*/ 45968 h 8160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265043" h="816024">
                <a:moveTo>
                  <a:pt x="1264762" y="45968"/>
                </a:moveTo>
                <a:cubicBezTo>
                  <a:pt x="1275551" y="43271"/>
                  <a:pt x="973449" y="-65972"/>
                  <a:pt x="763056" y="62152"/>
                </a:cubicBezTo>
                <a:cubicBezTo>
                  <a:pt x="552663" y="190276"/>
                  <a:pt x="41516" y="785040"/>
                  <a:pt x="2405" y="814711"/>
                </a:cubicBezTo>
                <a:cubicBezTo>
                  <a:pt x="-36706" y="844382"/>
                  <a:pt x="412401" y="362905"/>
                  <a:pt x="528387" y="240176"/>
                </a:cubicBezTo>
                <a:cubicBezTo>
                  <a:pt x="644373" y="117447"/>
                  <a:pt x="578288" y="109355"/>
                  <a:pt x="698320" y="78336"/>
                </a:cubicBezTo>
                <a:cubicBezTo>
                  <a:pt x="818352" y="47317"/>
                  <a:pt x="1253973" y="48665"/>
                  <a:pt x="1264762" y="45968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22" name="フリーフォーム 2321">
            <a:extLst>
              <a:ext uri="{FF2B5EF4-FFF2-40B4-BE49-F238E27FC236}">
                <a16:creationId xmlns:a16="http://schemas.microsoft.com/office/drawing/2014/main" id="{0BB0CB8F-3B4C-C34D-2E0D-F6209CCAD638}"/>
              </a:ext>
            </a:extLst>
          </p:cNvPr>
          <p:cNvSpPr/>
          <p:nvPr/>
        </p:nvSpPr>
        <p:spPr>
          <a:xfrm>
            <a:off x="3916250" y="226439"/>
            <a:ext cx="1031376" cy="1592433"/>
          </a:xfrm>
          <a:custGeom>
            <a:avLst/>
            <a:gdLst>
              <a:gd name="connsiteX0" fmla="*/ 295 w 1031376"/>
              <a:gd name="connsiteY0" fmla="*/ 138 h 1592433"/>
              <a:gd name="connsiteX1" fmla="*/ 769038 w 1031376"/>
              <a:gd name="connsiteY1" fmla="*/ 736513 h 1592433"/>
              <a:gd name="connsiteX2" fmla="*/ 631474 w 1031376"/>
              <a:gd name="connsiteY2" fmla="*/ 647501 h 1592433"/>
              <a:gd name="connsiteX3" fmla="*/ 1019892 w 1031376"/>
              <a:gd name="connsiteY3" fmla="*/ 1561901 h 1592433"/>
              <a:gd name="connsiteX4" fmla="*/ 906603 w 1031376"/>
              <a:gd name="connsiteY4" fmla="*/ 1311048 h 1592433"/>
              <a:gd name="connsiteX5" fmla="*/ 680026 w 1031376"/>
              <a:gd name="connsiteY5" fmla="*/ 679869 h 1592433"/>
              <a:gd name="connsiteX6" fmla="*/ 295 w 1031376"/>
              <a:gd name="connsiteY6" fmla="*/ 138 h 15924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031376" h="1592433">
                <a:moveTo>
                  <a:pt x="295" y="138"/>
                </a:moveTo>
                <a:cubicBezTo>
                  <a:pt x="15130" y="9579"/>
                  <a:pt x="663841" y="628619"/>
                  <a:pt x="769038" y="736513"/>
                </a:cubicBezTo>
                <a:cubicBezTo>
                  <a:pt x="874235" y="844407"/>
                  <a:pt x="589665" y="509936"/>
                  <a:pt x="631474" y="647501"/>
                </a:cubicBezTo>
                <a:cubicBezTo>
                  <a:pt x="673283" y="785066"/>
                  <a:pt x="974037" y="1451310"/>
                  <a:pt x="1019892" y="1561901"/>
                </a:cubicBezTo>
                <a:cubicBezTo>
                  <a:pt x="1065747" y="1672492"/>
                  <a:pt x="963247" y="1458053"/>
                  <a:pt x="906603" y="1311048"/>
                </a:cubicBezTo>
                <a:cubicBezTo>
                  <a:pt x="849959" y="1164043"/>
                  <a:pt x="827031" y="892959"/>
                  <a:pt x="680026" y="679869"/>
                </a:cubicBezTo>
                <a:cubicBezTo>
                  <a:pt x="533021" y="466779"/>
                  <a:pt x="-14540" y="-9303"/>
                  <a:pt x="295" y="138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23" name="フリーフォーム 2322">
            <a:extLst>
              <a:ext uri="{FF2B5EF4-FFF2-40B4-BE49-F238E27FC236}">
                <a16:creationId xmlns:a16="http://schemas.microsoft.com/office/drawing/2014/main" id="{14B0DEAB-9802-B246-48FA-E041407923F1}"/>
              </a:ext>
            </a:extLst>
          </p:cNvPr>
          <p:cNvSpPr/>
          <p:nvPr/>
        </p:nvSpPr>
        <p:spPr>
          <a:xfrm>
            <a:off x="760518" y="2182984"/>
            <a:ext cx="842025" cy="2138177"/>
          </a:xfrm>
          <a:custGeom>
            <a:avLst/>
            <a:gdLst>
              <a:gd name="connsiteX0" fmla="*/ 817429 w 842025"/>
              <a:gd name="connsiteY0" fmla="*/ 50418 h 2138177"/>
              <a:gd name="connsiteX1" fmla="*/ 469471 w 842025"/>
              <a:gd name="connsiteY1" fmla="*/ 519756 h 2138177"/>
              <a:gd name="connsiteX2" fmla="*/ 348091 w 842025"/>
              <a:gd name="connsiteY2" fmla="*/ 1280407 h 2138177"/>
              <a:gd name="connsiteX3" fmla="*/ 412827 w 842025"/>
              <a:gd name="connsiteY3" fmla="*/ 1159027 h 2138177"/>
              <a:gd name="connsiteX4" fmla="*/ 133 w 842025"/>
              <a:gd name="connsiteY4" fmla="*/ 2138163 h 2138177"/>
              <a:gd name="connsiteX5" fmla="*/ 461379 w 842025"/>
              <a:gd name="connsiteY5" fmla="*/ 1134751 h 2138177"/>
              <a:gd name="connsiteX6" fmla="*/ 348091 w 842025"/>
              <a:gd name="connsiteY6" fmla="*/ 1239947 h 2138177"/>
              <a:gd name="connsiteX7" fmla="*/ 453287 w 842025"/>
              <a:gd name="connsiteY7" fmla="*/ 544032 h 2138177"/>
              <a:gd name="connsiteX8" fmla="*/ 348091 w 842025"/>
              <a:gd name="connsiteY8" fmla="*/ 875805 h 2138177"/>
              <a:gd name="connsiteX9" fmla="*/ 760785 w 842025"/>
              <a:gd name="connsiteY9" fmla="*/ 107062 h 2138177"/>
              <a:gd name="connsiteX10" fmla="*/ 817429 w 842025"/>
              <a:gd name="connsiteY10" fmla="*/ 50418 h 21381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842025" h="2138177">
                <a:moveTo>
                  <a:pt x="817429" y="50418"/>
                </a:moveTo>
                <a:cubicBezTo>
                  <a:pt x="768877" y="119200"/>
                  <a:pt x="547694" y="314758"/>
                  <a:pt x="469471" y="519756"/>
                </a:cubicBezTo>
                <a:cubicBezTo>
                  <a:pt x="391248" y="724754"/>
                  <a:pt x="357532" y="1173862"/>
                  <a:pt x="348091" y="1280407"/>
                </a:cubicBezTo>
                <a:cubicBezTo>
                  <a:pt x="338650" y="1386952"/>
                  <a:pt x="470820" y="1016068"/>
                  <a:pt x="412827" y="1159027"/>
                </a:cubicBezTo>
                <a:cubicBezTo>
                  <a:pt x="354834" y="1301986"/>
                  <a:pt x="-7959" y="2142209"/>
                  <a:pt x="133" y="2138163"/>
                </a:cubicBezTo>
                <a:cubicBezTo>
                  <a:pt x="8225" y="2134117"/>
                  <a:pt x="403386" y="1284454"/>
                  <a:pt x="461379" y="1134751"/>
                </a:cubicBezTo>
                <a:cubicBezTo>
                  <a:pt x="519372" y="985048"/>
                  <a:pt x="349440" y="1338400"/>
                  <a:pt x="348091" y="1239947"/>
                </a:cubicBezTo>
                <a:cubicBezTo>
                  <a:pt x="346742" y="1141494"/>
                  <a:pt x="453287" y="604722"/>
                  <a:pt x="453287" y="544032"/>
                </a:cubicBezTo>
                <a:cubicBezTo>
                  <a:pt x="453287" y="483342"/>
                  <a:pt x="296841" y="948633"/>
                  <a:pt x="348091" y="875805"/>
                </a:cubicBezTo>
                <a:cubicBezTo>
                  <a:pt x="399341" y="802977"/>
                  <a:pt x="681213" y="245975"/>
                  <a:pt x="760785" y="107062"/>
                </a:cubicBezTo>
                <a:cubicBezTo>
                  <a:pt x="840357" y="-31851"/>
                  <a:pt x="865981" y="-18364"/>
                  <a:pt x="817429" y="50418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24" name="フリーフォーム 2323">
            <a:extLst>
              <a:ext uri="{FF2B5EF4-FFF2-40B4-BE49-F238E27FC236}">
                <a16:creationId xmlns:a16="http://schemas.microsoft.com/office/drawing/2014/main" id="{83CF15C0-35F6-5BB8-B81B-978C2BC1DF73}"/>
              </a:ext>
            </a:extLst>
          </p:cNvPr>
          <p:cNvSpPr/>
          <p:nvPr/>
        </p:nvSpPr>
        <p:spPr>
          <a:xfrm>
            <a:off x="4636734" y="1811984"/>
            <a:ext cx="1277384" cy="2501944"/>
          </a:xfrm>
          <a:custGeom>
            <a:avLst/>
            <a:gdLst>
              <a:gd name="connsiteX0" fmla="*/ 2 w 1277384"/>
              <a:gd name="connsiteY0" fmla="*/ 632 h 2501944"/>
              <a:gd name="connsiteX1" fmla="*/ 679733 w 1277384"/>
              <a:gd name="connsiteY1" fmla="*/ 712731 h 2501944"/>
              <a:gd name="connsiteX2" fmla="*/ 687825 w 1277384"/>
              <a:gd name="connsiteY2" fmla="*/ 1182069 h 2501944"/>
              <a:gd name="connsiteX3" fmla="*/ 890126 w 1277384"/>
              <a:gd name="connsiteY3" fmla="*/ 1465290 h 2501944"/>
              <a:gd name="connsiteX4" fmla="*/ 768746 w 1277384"/>
              <a:gd name="connsiteY4" fmla="*/ 1368186 h 2501944"/>
              <a:gd name="connsiteX5" fmla="*/ 1035783 w 1277384"/>
              <a:gd name="connsiteY5" fmla="*/ 1910352 h 2501944"/>
              <a:gd name="connsiteX6" fmla="*/ 1270452 w 1277384"/>
              <a:gd name="connsiteY6" fmla="*/ 2492979 h 2501944"/>
              <a:gd name="connsiteX7" fmla="*/ 1181439 w 1277384"/>
              <a:gd name="connsiteY7" fmla="*/ 2209758 h 2501944"/>
              <a:gd name="connsiteX8" fmla="*/ 841574 w 1277384"/>
              <a:gd name="connsiteY8" fmla="*/ 1497658 h 2501944"/>
              <a:gd name="connsiteX9" fmla="*/ 671641 w 1277384"/>
              <a:gd name="connsiteY9" fmla="*/ 842204 h 2501944"/>
              <a:gd name="connsiteX10" fmla="*/ 2 w 1277384"/>
              <a:gd name="connsiteY10" fmla="*/ 632 h 25019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277384" h="2501944">
                <a:moveTo>
                  <a:pt x="2" y="632"/>
                </a:moveTo>
                <a:cubicBezTo>
                  <a:pt x="1351" y="-20947"/>
                  <a:pt x="565096" y="515825"/>
                  <a:pt x="679733" y="712731"/>
                </a:cubicBezTo>
                <a:cubicBezTo>
                  <a:pt x="794370" y="909637"/>
                  <a:pt x="652760" y="1056643"/>
                  <a:pt x="687825" y="1182069"/>
                </a:cubicBezTo>
                <a:cubicBezTo>
                  <a:pt x="722891" y="1307496"/>
                  <a:pt x="876639" y="1434271"/>
                  <a:pt x="890126" y="1465290"/>
                </a:cubicBezTo>
                <a:cubicBezTo>
                  <a:pt x="903613" y="1496309"/>
                  <a:pt x="744470" y="1294009"/>
                  <a:pt x="768746" y="1368186"/>
                </a:cubicBezTo>
                <a:cubicBezTo>
                  <a:pt x="793022" y="1442363"/>
                  <a:pt x="952165" y="1722887"/>
                  <a:pt x="1035783" y="1910352"/>
                </a:cubicBezTo>
                <a:cubicBezTo>
                  <a:pt x="1119401" y="2097818"/>
                  <a:pt x="1246176" y="2443078"/>
                  <a:pt x="1270452" y="2492979"/>
                </a:cubicBezTo>
                <a:cubicBezTo>
                  <a:pt x="1294728" y="2542880"/>
                  <a:pt x="1252919" y="2375645"/>
                  <a:pt x="1181439" y="2209758"/>
                </a:cubicBezTo>
                <a:cubicBezTo>
                  <a:pt x="1109959" y="2043871"/>
                  <a:pt x="926540" y="1725584"/>
                  <a:pt x="841574" y="1497658"/>
                </a:cubicBezTo>
                <a:cubicBezTo>
                  <a:pt x="756608" y="1269732"/>
                  <a:pt x="805160" y="1093057"/>
                  <a:pt x="671641" y="842204"/>
                </a:cubicBezTo>
                <a:cubicBezTo>
                  <a:pt x="538122" y="591351"/>
                  <a:pt x="-1347" y="22211"/>
                  <a:pt x="2" y="632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25" name="フリーフォーム 2324">
            <a:extLst>
              <a:ext uri="{FF2B5EF4-FFF2-40B4-BE49-F238E27FC236}">
                <a16:creationId xmlns:a16="http://schemas.microsoft.com/office/drawing/2014/main" id="{AE9F9D67-EDD0-CEF7-F95E-E315F0EC753E}"/>
              </a:ext>
            </a:extLst>
          </p:cNvPr>
          <p:cNvSpPr/>
          <p:nvPr/>
        </p:nvSpPr>
        <p:spPr>
          <a:xfrm>
            <a:off x="4110754" y="3301550"/>
            <a:ext cx="375119" cy="1442778"/>
          </a:xfrm>
          <a:custGeom>
            <a:avLst/>
            <a:gdLst>
              <a:gd name="connsiteX0" fmla="*/ 0 w 375119"/>
              <a:gd name="connsiteY0" fmla="*/ 0 h 1442778"/>
              <a:gd name="connsiteX1" fmla="*/ 291313 w 375119"/>
              <a:gd name="connsiteY1" fmla="*/ 817296 h 1442778"/>
              <a:gd name="connsiteX2" fmla="*/ 145657 w 375119"/>
              <a:gd name="connsiteY2" fmla="*/ 1432291 h 1442778"/>
              <a:gd name="connsiteX3" fmla="*/ 250853 w 375119"/>
              <a:gd name="connsiteY3" fmla="*/ 1181438 h 1442778"/>
              <a:gd name="connsiteX4" fmla="*/ 372234 w 375119"/>
              <a:gd name="connsiteY4" fmla="*/ 873940 h 1442778"/>
              <a:gd name="connsiteX5" fmla="*/ 339865 w 375119"/>
              <a:gd name="connsiteY5" fmla="*/ 801112 h 1442778"/>
              <a:gd name="connsiteX6" fmla="*/ 0 w 375119"/>
              <a:gd name="connsiteY6" fmla="*/ 0 h 14427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75119" h="1442778">
                <a:moveTo>
                  <a:pt x="0" y="0"/>
                </a:moveTo>
                <a:cubicBezTo>
                  <a:pt x="133518" y="289290"/>
                  <a:pt x="267037" y="578581"/>
                  <a:pt x="291313" y="817296"/>
                </a:cubicBezTo>
                <a:cubicBezTo>
                  <a:pt x="315589" y="1056011"/>
                  <a:pt x="152400" y="1371601"/>
                  <a:pt x="145657" y="1432291"/>
                </a:cubicBezTo>
                <a:cubicBezTo>
                  <a:pt x="138914" y="1492981"/>
                  <a:pt x="213090" y="1274496"/>
                  <a:pt x="250853" y="1181438"/>
                </a:cubicBezTo>
                <a:cubicBezTo>
                  <a:pt x="288616" y="1088380"/>
                  <a:pt x="357399" y="937328"/>
                  <a:pt x="372234" y="873940"/>
                </a:cubicBezTo>
                <a:cubicBezTo>
                  <a:pt x="387069" y="810552"/>
                  <a:pt x="339865" y="801112"/>
                  <a:pt x="339865" y="801112"/>
                </a:cubicBezTo>
                <a:lnTo>
                  <a:pt x="0" y="0"/>
                </a:ln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26" name="フリーフォーム 2325">
            <a:extLst>
              <a:ext uri="{FF2B5EF4-FFF2-40B4-BE49-F238E27FC236}">
                <a16:creationId xmlns:a16="http://schemas.microsoft.com/office/drawing/2014/main" id="{86AC321B-F53F-6095-2992-6130672B78E5}"/>
              </a:ext>
            </a:extLst>
          </p:cNvPr>
          <p:cNvSpPr/>
          <p:nvPr/>
        </p:nvSpPr>
        <p:spPr>
          <a:xfrm>
            <a:off x="3974545" y="2883835"/>
            <a:ext cx="246003" cy="962354"/>
          </a:xfrm>
          <a:custGeom>
            <a:avLst/>
            <a:gdLst>
              <a:gd name="connsiteX0" fmla="*/ 245763 w 246003"/>
              <a:gd name="connsiteY0" fmla="*/ 42 h 962354"/>
              <a:gd name="connsiteX1" fmla="*/ 94264 w 246003"/>
              <a:gd name="connsiteY1" fmla="*/ 378787 h 962354"/>
              <a:gd name="connsiteX2" fmla="*/ 18515 w 246003"/>
              <a:gd name="connsiteY2" fmla="*/ 941495 h 962354"/>
              <a:gd name="connsiteX3" fmla="*/ 2283 w 246003"/>
              <a:gd name="connsiteY3" fmla="*/ 795408 h 962354"/>
              <a:gd name="connsiteX4" fmla="*/ 56390 w 246003"/>
              <a:gd name="connsiteY4" fmla="*/ 357145 h 962354"/>
              <a:gd name="connsiteX5" fmla="*/ 245763 w 246003"/>
              <a:gd name="connsiteY5" fmla="*/ 42 h 9623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46003" h="962354">
                <a:moveTo>
                  <a:pt x="245763" y="42"/>
                </a:moveTo>
                <a:cubicBezTo>
                  <a:pt x="252075" y="3649"/>
                  <a:pt x="132139" y="221878"/>
                  <a:pt x="94264" y="378787"/>
                </a:cubicBezTo>
                <a:cubicBezTo>
                  <a:pt x="56389" y="535696"/>
                  <a:pt x="33845" y="872058"/>
                  <a:pt x="18515" y="941495"/>
                </a:cubicBezTo>
                <a:cubicBezTo>
                  <a:pt x="3185" y="1010932"/>
                  <a:pt x="-4030" y="892800"/>
                  <a:pt x="2283" y="795408"/>
                </a:cubicBezTo>
                <a:cubicBezTo>
                  <a:pt x="8596" y="698016"/>
                  <a:pt x="17614" y="488804"/>
                  <a:pt x="56390" y="357145"/>
                </a:cubicBezTo>
                <a:cubicBezTo>
                  <a:pt x="95166" y="225486"/>
                  <a:pt x="239451" y="-3565"/>
                  <a:pt x="245763" y="42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27" name="フリーフォーム 2326">
            <a:extLst>
              <a:ext uri="{FF2B5EF4-FFF2-40B4-BE49-F238E27FC236}">
                <a16:creationId xmlns:a16="http://schemas.microsoft.com/office/drawing/2014/main" id="{C474208C-21A1-A172-1339-F0AA89459634}"/>
              </a:ext>
            </a:extLst>
          </p:cNvPr>
          <p:cNvSpPr/>
          <p:nvPr/>
        </p:nvSpPr>
        <p:spPr>
          <a:xfrm>
            <a:off x="2710721" y="2725723"/>
            <a:ext cx="434813" cy="975508"/>
          </a:xfrm>
          <a:custGeom>
            <a:avLst/>
            <a:gdLst>
              <a:gd name="connsiteX0" fmla="*/ 15 w 434813"/>
              <a:gd name="connsiteY0" fmla="*/ 6656 h 975508"/>
              <a:gd name="connsiteX1" fmla="*/ 205620 w 434813"/>
              <a:gd name="connsiteY1" fmla="*/ 385401 h 975508"/>
              <a:gd name="connsiteX2" fmla="*/ 319243 w 434813"/>
              <a:gd name="connsiteY2" fmla="*/ 747915 h 975508"/>
              <a:gd name="connsiteX3" fmla="*/ 275958 w 434813"/>
              <a:gd name="connsiteY3" fmla="*/ 623470 h 975508"/>
              <a:gd name="connsiteX4" fmla="*/ 432867 w 434813"/>
              <a:gd name="connsiteY4" fmla="*/ 964341 h 975508"/>
              <a:gd name="connsiteX5" fmla="*/ 367939 w 434813"/>
              <a:gd name="connsiteY5" fmla="*/ 899413 h 975508"/>
              <a:gd name="connsiteX6" fmla="*/ 162335 w 434813"/>
              <a:gd name="connsiteY6" fmla="*/ 699219 h 975508"/>
              <a:gd name="connsiteX7" fmla="*/ 286780 w 434813"/>
              <a:gd name="connsiteY7" fmla="*/ 856128 h 975508"/>
              <a:gd name="connsiteX8" fmla="*/ 183977 w 434813"/>
              <a:gd name="connsiteY8" fmla="*/ 585595 h 975508"/>
              <a:gd name="connsiteX9" fmla="*/ 216441 w 434813"/>
              <a:gd name="connsiteY9" fmla="*/ 720862 h 975508"/>
              <a:gd name="connsiteX10" fmla="*/ 15 w 434813"/>
              <a:gd name="connsiteY10" fmla="*/ 6656 h 9755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434813" h="975508">
                <a:moveTo>
                  <a:pt x="15" y="6656"/>
                </a:moveTo>
                <a:cubicBezTo>
                  <a:pt x="-1788" y="-49254"/>
                  <a:pt x="152415" y="261858"/>
                  <a:pt x="205620" y="385401"/>
                </a:cubicBezTo>
                <a:cubicBezTo>
                  <a:pt x="258825" y="508944"/>
                  <a:pt x="307520" y="708237"/>
                  <a:pt x="319243" y="747915"/>
                </a:cubicBezTo>
                <a:cubicBezTo>
                  <a:pt x="330966" y="787593"/>
                  <a:pt x="257021" y="587399"/>
                  <a:pt x="275958" y="623470"/>
                </a:cubicBezTo>
                <a:cubicBezTo>
                  <a:pt x="294895" y="659541"/>
                  <a:pt x="417537" y="918351"/>
                  <a:pt x="432867" y="964341"/>
                </a:cubicBezTo>
                <a:cubicBezTo>
                  <a:pt x="448197" y="1010331"/>
                  <a:pt x="367939" y="899413"/>
                  <a:pt x="367939" y="899413"/>
                </a:cubicBezTo>
                <a:cubicBezTo>
                  <a:pt x="322850" y="855226"/>
                  <a:pt x="175861" y="706433"/>
                  <a:pt x="162335" y="699219"/>
                </a:cubicBezTo>
                <a:cubicBezTo>
                  <a:pt x="148809" y="692005"/>
                  <a:pt x="283173" y="875065"/>
                  <a:pt x="286780" y="856128"/>
                </a:cubicBezTo>
                <a:cubicBezTo>
                  <a:pt x="290387" y="837191"/>
                  <a:pt x="195700" y="608139"/>
                  <a:pt x="183977" y="585595"/>
                </a:cubicBezTo>
                <a:cubicBezTo>
                  <a:pt x="172254" y="563051"/>
                  <a:pt x="243494" y="814646"/>
                  <a:pt x="216441" y="720862"/>
                </a:cubicBezTo>
                <a:cubicBezTo>
                  <a:pt x="189388" y="627078"/>
                  <a:pt x="1818" y="62566"/>
                  <a:pt x="15" y="6656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28" name="フリーフォーム 2327">
            <a:extLst>
              <a:ext uri="{FF2B5EF4-FFF2-40B4-BE49-F238E27FC236}">
                <a16:creationId xmlns:a16="http://schemas.microsoft.com/office/drawing/2014/main" id="{EFD868FC-EAEE-187E-12AE-A0FBEB41D62A}"/>
              </a:ext>
            </a:extLst>
          </p:cNvPr>
          <p:cNvSpPr/>
          <p:nvPr/>
        </p:nvSpPr>
        <p:spPr>
          <a:xfrm>
            <a:off x="2715784" y="2721006"/>
            <a:ext cx="694135" cy="1360496"/>
          </a:xfrm>
          <a:custGeom>
            <a:avLst/>
            <a:gdLst>
              <a:gd name="connsiteX0" fmla="*/ 308770 w 694135"/>
              <a:gd name="connsiteY0" fmla="*/ 346833 h 1360496"/>
              <a:gd name="connsiteX1" fmla="*/ 503553 w 694135"/>
              <a:gd name="connsiteY1" fmla="*/ 855434 h 1360496"/>
              <a:gd name="connsiteX2" fmla="*/ 471089 w 694135"/>
              <a:gd name="connsiteY2" fmla="*/ 795917 h 1360496"/>
              <a:gd name="connsiteX3" fmla="*/ 665873 w 694135"/>
              <a:gd name="connsiteY3" fmla="*/ 1131377 h 1360496"/>
              <a:gd name="connsiteX4" fmla="*/ 692926 w 694135"/>
              <a:gd name="connsiteY4" fmla="*/ 1309929 h 1360496"/>
              <a:gd name="connsiteX5" fmla="*/ 671283 w 694135"/>
              <a:gd name="connsiteY5" fmla="*/ 1282876 h 1360496"/>
              <a:gd name="connsiteX6" fmla="*/ 682105 w 694135"/>
              <a:gd name="connsiteY6" fmla="*/ 1353214 h 1360496"/>
              <a:gd name="connsiteX7" fmla="*/ 541428 w 694135"/>
              <a:gd name="connsiteY7" fmla="*/ 1077271 h 1360496"/>
              <a:gd name="connsiteX8" fmla="*/ 346644 w 694135"/>
              <a:gd name="connsiteY8" fmla="*/ 790506 h 1360496"/>
              <a:gd name="connsiteX9" fmla="*/ 395340 w 694135"/>
              <a:gd name="connsiteY9" fmla="*/ 963647 h 1360496"/>
              <a:gd name="connsiteX10" fmla="*/ 5773 w 694135"/>
              <a:gd name="connsiteY10" fmla="*/ 22194 h 1360496"/>
              <a:gd name="connsiteX11" fmla="*/ 173504 w 694135"/>
              <a:gd name="connsiteY11" fmla="*/ 314369 h 1360496"/>
              <a:gd name="connsiteX12" fmla="*/ 330412 w 694135"/>
              <a:gd name="connsiteY12" fmla="*/ 514563 h 1360496"/>
              <a:gd name="connsiteX13" fmla="*/ 308770 w 694135"/>
              <a:gd name="connsiteY13" fmla="*/ 346833 h 13604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694135" h="1360496">
                <a:moveTo>
                  <a:pt x="308770" y="346833"/>
                </a:moveTo>
                <a:cubicBezTo>
                  <a:pt x="337627" y="403645"/>
                  <a:pt x="476500" y="780587"/>
                  <a:pt x="503553" y="855434"/>
                </a:cubicBezTo>
                <a:cubicBezTo>
                  <a:pt x="530606" y="930281"/>
                  <a:pt x="444036" y="749927"/>
                  <a:pt x="471089" y="795917"/>
                </a:cubicBezTo>
                <a:cubicBezTo>
                  <a:pt x="498142" y="841908"/>
                  <a:pt x="628900" y="1045708"/>
                  <a:pt x="665873" y="1131377"/>
                </a:cubicBezTo>
                <a:cubicBezTo>
                  <a:pt x="702846" y="1217046"/>
                  <a:pt x="692926" y="1309929"/>
                  <a:pt x="692926" y="1309929"/>
                </a:cubicBezTo>
                <a:cubicBezTo>
                  <a:pt x="693828" y="1335179"/>
                  <a:pt x="673086" y="1275662"/>
                  <a:pt x="671283" y="1282876"/>
                </a:cubicBezTo>
                <a:cubicBezTo>
                  <a:pt x="669480" y="1290090"/>
                  <a:pt x="703748" y="1387482"/>
                  <a:pt x="682105" y="1353214"/>
                </a:cubicBezTo>
                <a:cubicBezTo>
                  <a:pt x="660463" y="1318947"/>
                  <a:pt x="597338" y="1171056"/>
                  <a:pt x="541428" y="1077271"/>
                </a:cubicBezTo>
                <a:cubicBezTo>
                  <a:pt x="485518" y="983486"/>
                  <a:pt x="370992" y="809443"/>
                  <a:pt x="346644" y="790506"/>
                </a:cubicBezTo>
                <a:cubicBezTo>
                  <a:pt x="322296" y="771569"/>
                  <a:pt x="452152" y="1091699"/>
                  <a:pt x="395340" y="963647"/>
                </a:cubicBezTo>
                <a:cubicBezTo>
                  <a:pt x="338528" y="835595"/>
                  <a:pt x="42746" y="130407"/>
                  <a:pt x="5773" y="22194"/>
                </a:cubicBezTo>
                <a:cubicBezTo>
                  <a:pt x="-31200" y="-86019"/>
                  <a:pt x="119398" y="232308"/>
                  <a:pt x="173504" y="314369"/>
                </a:cubicBezTo>
                <a:cubicBezTo>
                  <a:pt x="227610" y="396430"/>
                  <a:pt x="306064" y="501938"/>
                  <a:pt x="330412" y="514563"/>
                </a:cubicBezTo>
                <a:cubicBezTo>
                  <a:pt x="354760" y="527188"/>
                  <a:pt x="279913" y="290021"/>
                  <a:pt x="308770" y="346833"/>
                </a:cubicBezTo>
                <a:close/>
              </a:path>
            </a:pathLst>
          </a:custGeom>
          <a:solidFill>
            <a:srgbClr val="FFC000">
              <a:alpha val="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29" name="フリーフォーム 2328">
            <a:extLst>
              <a:ext uri="{FF2B5EF4-FFF2-40B4-BE49-F238E27FC236}">
                <a16:creationId xmlns:a16="http://schemas.microsoft.com/office/drawing/2014/main" id="{1D76573F-4032-09DF-E74C-43D0595712DC}"/>
              </a:ext>
            </a:extLst>
          </p:cNvPr>
          <p:cNvSpPr/>
          <p:nvPr/>
        </p:nvSpPr>
        <p:spPr>
          <a:xfrm>
            <a:off x="3505973" y="3303030"/>
            <a:ext cx="465012" cy="1116588"/>
          </a:xfrm>
          <a:custGeom>
            <a:avLst/>
            <a:gdLst>
              <a:gd name="connsiteX0" fmla="*/ 460034 w 465012"/>
              <a:gd name="connsiteY0" fmla="*/ 2878 h 1116588"/>
              <a:gd name="connsiteX1" fmla="*/ 378874 w 465012"/>
              <a:gd name="connsiteY1" fmla="*/ 322106 h 1116588"/>
              <a:gd name="connsiteX2" fmla="*/ 286893 w 465012"/>
              <a:gd name="connsiteY2" fmla="*/ 695441 h 1116588"/>
              <a:gd name="connsiteX3" fmla="*/ 270661 w 465012"/>
              <a:gd name="connsiteY3" fmla="*/ 625103 h 1116588"/>
              <a:gd name="connsiteX4" fmla="*/ 330178 w 465012"/>
              <a:gd name="connsiteY4" fmla="*/ 895635 h 1116588"/>
              <a:gd name="connsiteX5" fmla="*/ 422160 w 465012"/>
              <a:gd name="connsiteY5" fmla="*/ 1112061 h 1116588"/>
              <a:gd name="connsiteX6" fmla="*/ 351821 w 465012"/>
              <a:gd name="connsiteY6" fmla="*/ 1025491 h 1116588"/>
              <a:gd name="connsiteX7" fmla="*/ 167859 w 465012"/>
              <a:gd name="connsiteY7" fmla="*/ 825297 h 1116588"/>
              <a:gd name="connsiteX8" fmla="*/ 129 w 465012"/>
              <a:gd name="connsiteY8" fmla="*/ 565585 h 1116588"/>
              <a:gd name="connsiteX9" fmla="*/ 140806 w 465012"/>
              <a:gd name="connsiteY9" fmla="*/ 754958 h 1116588"/>
              <a:gd name="connsiteX10" fmla="*/ 184091 w 465012"/>
              <a:gd name="connsiteY10" fmla="*/ 673798 h 1116588"/>
              <a:gd name="connsiteX11" fmla="*/ 243608 w 465012"/>
              <a:gd name="connsiteY11" fmla="*/ 771190 h 1116588"/>
              <a:gd name="connsiteX12" fmla="*/ 254429 w 465012"/>
              <a:gd name="connsiteY12" fmla="*/ 419498 h 1116588"/>
              <a:gd name="connsiteX13" fmla="*/ 254429 w 465012"/>
              <a:gd name="connsiteY13" fmla="*/ 565585 h 1116588"/>
              <a:gd name="connsiteX14" fmla="*/ 335589 w 465012"/>
              <a:gd name="connsiteY14" fmla="*/ 186840 h 1116588"/>
              <a:gd name="connsiteX15" fmla="*/ 357232 w 465012"/>
              <a:gd name="connsiteY15" fmla="*/ 100269 h 1116588"/>
              <a:gd name="connsiteX16" fmla="*/ 227376 w 465012"/>
              <a:gd name="connsiteY16" fmla="*/ 159787 h 1116588"/>
              <a:gd name="connsiteX17" fmla="*/ 460034 w 465012"/>
              <a:gd name="connsiteY17" fmla="*/ 2878 h 11165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465012" h="1116588">
                <a:moveTo>
                  <a:pt x="460034" y="2878"/>
                </a:moveTo>
                <a:cubicBezTo>
                  <a:pt x="485284" y="29931"/>
                  <a:pt x="407731" y="206679"/>
                  <a:pt x="378874" y="322106"/>
                </a:cubicBezTo>
                <a:cubicBezTo>
                  <a:pt x="350017" y="437533"/>
                  <a:pt x="304928" y="644942"/>
                  <a:pt x="286893" y="695441"/>
                </a:cubicBezTo>
                <a:cubicBezTo>
                  <a:pt x="268858" y="745940"/>
                  <a:pt x="263447" y="591737"/>
                  <a:pt x="270661" y="625103"/>
                </a:cubicBezTo>
                <a:cubicBezTo>
                  <a:pt x="277875" y="658469"/>
                  <a:pt x="304928" y="814475"/>
                  <a:pt x="330178" y="895635"/>
                </a:cubicBezTo>
                <a:cubicBezTo>
                  <a:pt x="355428" y="976795"/>
                  <a:pt x="418553" y="1090418"/>
                  <a:pt x="422160" y="1112061"/>
                </a:cubicBezTo>
                <a:cubicBezTo>
                  <a:pt x="425767" y="1133704"/>
                  <a:pt x="394204" y="1073285"/>
                  <a:pt x="351821" y="1025491"/>
                </a:cubicBezTo>
                <a:cubicBezTo>
                  <a:pt x="309437" y="977697"/>
                  <a:pt x="226474" y="901948"/>
                  <a:pt x="167859" y="825297"/>
                </a:cubicBezTo>
                <a:cubicBezTo>
                  <a:pt x="109244" y="748646"/>
                  <a:pt x="4638" y="577308"/>
                  <a:pt x="129" y="565585"/>
                </a:cubicBezTo>
                <a:cubicBezTo>
                  <a:pt x="-4380" y="553862"/>
                  <a:pt x="110146" y="736923"/>
                  <a:pt x="140806" y="754958"/>
                </a:cubicBezTo>
                <a:cubicBezTo>
                  <a:pt x="171466" y="772993"/>
                  <a:pt x="166957" y="671093"/>
                  <a:pt x="184091" y="673798"/>
                </a:cubicBezTo>
                <a:cubicBezTo>
                  <a:pt x="201225" y="676503"/>
                  <a:pt x="231885" y="813573"/>
                  <a:pt x="243608" y="771190"/>
                </a:cubicBezTo>
                <a:cubicBezTo>
                  <a:pt x="255331" y="728807"/>
                  <a:pt x="252626" y="453765"/>
                  <a:pt x="254429" y="419498"/>
                </a:cubicBezTo>
                <a:cubicBezTo>
                  <a:pt x="256232" y="385231"/>
                  <a:pt x="240902" y="604361"/>
                  <a:pt x="254429" y="565585"/>
                </a:cubicBezTo>
                <a:cubicBezTo>
                  <a:pt x="267956" y="526809"/>
                  <a:pt x="318455" y="264393"/>
                  <a:pt x="335589" y="186840"/>
                </a:cubicBezTo>
                <a:cubicBezTo>
                  <a:pt x="352723" y="109287"/>
                  <a:pt x="375267" y="104778"/>
                  <a:pt x="357232" y="100269"/>
                </a:cubicBezTo>
                <a:cubicBezTo>
                  <a:pt x="339197" y="95760"/>
                  <a:pt x="205733" y="171510"/>
                  <a:pt x="227376" y="159787"/>
                </a:cubicBezTo>
                <a:cubicBezTo>
                  <a:pt x="249019" y="148064"/>
                  <a:pt x="434784" y="-24175"/>
                  <a:pt x="460034" y="2878"/>
                </a:cubicBezTo>
                <a:close/>
              </a:path>
            </a:pathLst>
          </a:custGeom>
          <a:solidFill>
            <a:srgbClr val="FFC000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30" name="フリーフォーム 2329">
            <a:extLst>
              <a:ext uri="{FF2B5EF4-FFF2-40B4-BE49-F238E27FC236}">
                <a16:creationId xmlns:a16="http://schemas.microsoft.com/office/drawing/2014/main" id="{2B0348EA-FCF5-5F87-D0D9-04581515F699}"/>
              </a:ext>
            </a:extLst>
          </p:cNvPr>
          <p:cNvSpPr/>
          <p:nvPr/>
        </p:nvSpPr>
        <p:spPr>
          <a:xfrm>
            <a:off x="3938853" y="3365010"/>
            <a:ext cx="159437" cy="1045419"/>
          </a:xfrm>
          <a:custGeom>
            <a:avLst/>
            <a:gdLst>
              <a:gd name="connsiteX0" fmla="*/ 129956 w 159437"/>
              <a:gd name="connsiteY0" fmla="*/ 130270 h 1045419"/>
              <a:gd name="connsiteX1" fmla="*/ 75850 w 159437"/>
              <a:gd name="connsiteY1" fmla="*/ 617229 h 1045419"/>
              <a:gd name="connsiteX2" fmla="*/ 146188 w 159437"/>
              <a:gd name="connsiteY2" fmla="*/ 1033849 h 1045419"/>
              <a:gd name="connsiteX3" fmla="*/ 108314 w 159437"/>
              <a:gd name="connsiteY3" fmla="*/ 882351 h 1045419"/>
              <a:gd name="connsiteX4" fmla="*/ 157010 w 159437"/>
              <a:gd name="connsiteY4" fmla="*/ 1044670 h 1045419"/>
              <a:gd name="connsiteX5" fmla="*/ 16333 w 159437"/>
              <a:gd name="connsiteY5" fmla="*/ 801191 h 1045419"/>
              <a:gd name="connsiteX6" fmla="*/ 10922 w 159437"/>
              <a:gd name="connsiteY6" fmla="*/ 936457 h 1045419"/>
              <a:gd name="connsiteX7" fmla="*/ 101 w 159437"/>
              <a:gd name="connsiteY7" fmla="*/ 189788 h 1045419"/>
              <a:gd name="connsiteX8" fmla="*/ 5511 w 159437"/>
              <a:gd name="connsiteY8" fmla="*/ 617229 h 1045419"/>
              <a:gd name="connsiteX9" fmla="*/ 5511 w 159437"/>
              <a:gd name="connsiteY9" fmla="*/ 5826 h 1045419"/>
              <a:gd name="connsiteX10" fmla="*/ 27154 w 159437"/>
              <a:gd name="connsiteY10" fmla="*/ 298001 h 1045419"/>
              <a:gd name="connsiteX11" fmla="*/ 129956 w 159437"/>
              <a:gd name="connsiteY11" fmla="*/ 130270 h 1045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59437" h="1045419">
                <a:moveTo>
                  <a:pt x="129956" y="130270"/>
                </a:moveTo>
                <a:cubicBezTo>
                  <a:pt x="138072" y="183475"/>
                  <a:pt x="73145" y="466633"/>
                  <a:pt x="75850" y="617229"/>
                </a:cubicBezTo>
                <a:cubicBezTo>
                  <a:pt x="78555" y="767826"/>
                  <a:pt x="140777" y="989662"/>
                  <a:pt x="146188" y="1033849"/>
                </a:cubicBezTo>
                <a:cubicBezTo>
                  <a:pt x="151599" y="1078036"/>
                  <a:pt x="106510" y="880548"/>
                  <a:pt x="108314" y="882351"/>
                </a:cubicBezTo>
                <a:cubicBezTo>
                  <a:pt x="110118" y="884154"/>
                  <a:pt x="172340" y="1058197"/>
                  <a:pt x="157010" y="1044670"/>
                </a:cubicBezTo>
                <a:cubicBezTo>
                  <a:pt x="141680" y="1031143"/>
                  <a:pt x="40681" y="819226"/>
                  <a:pt x="16333" y="801191"/>
                </a:cubicBezTo>
                <a:cubicBezTo>
                  <a:pt x="-8015" y="783156"/>
                  <a:pt x="13627" y="1038357"/>
                  <a:pt x="10922" y="936457"/>
                </a:cubicBezTo>
                <a:cubicBezTo>
                  <a:pt x="8217" y="834557"/>
                  <a:pt x="1003" y="242993"/>
                  <a:pt x="101" y="189788"/>
                </a:cubicBezTo>
                <a:cubicBezTo>
                  <a:pt x="-801" y="136583"/>
                  <a:pt x="4609" y="647889"/>
                  <a:pt x="5511" y="617229"/>
                </a:cubicBezTo>
                <a:cubicBezTo>
                  <a:pt x="6413" y="586569"/>
                  <a:pt x="1904" y="59031"/>
                  <a:pt x="5511" y="5826"/>
                </a:cubicBezTo>
                <a:cubicBezTo>
                  <a:pt x="9118" y="-47379"/>
                  <a:pt x="10922" y="280868"/>
                  <a:pt x="27154" y="298001"/>
                </a:cubicBezTo>
                <a:cubicBezTo>
                  <a:pt x="43386" y="315134"/>
                  <a:pt x="121840" y="77065"/>
                  <a:pt x="129956" y="130270"/>
                </a:cubicBezTo>
                <a:close/>
              </a:path>
            </a:pathLst>
          </a:custGeom>
          <a:solidFill>
            <a:srgbClr val="FFC000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31" name="フリーフォーム 2330">
            <a:extLst>
              <a:ext uri="{FF2B5EF4-FFF2-40B4-BE49-F238E27FC236}">
                <a16:creationId xmlns:a16="http://schemas.microsoft.com/office/drawing/2014/main" id="{F1B857C9-01E8-E1EB-CE37-CE35E836E6F7}"/>
              </a:ext>
            </a:extLst>
          </p:cNvPr>
          <p:cNvSpPr/>
          <p:nvPr/>
        </p:nvSpPr>
        <p:spPr>
          <a:xfrm>
            <a:off x="3286822" y="3987425"/>
            <a:ext cx="584597" cy="502969"/>
          </a:xfrm>
          <a:custGeom>
            <a:avLst/>
            <a:gdLst>
              <a:gd name="connsiteX0" fmla="*/ 2854 w 584597"/>
              <a:gd name="connsiteY0" fmla="*/ 225 h 502969"/>
              <a:gd name="connsiteX1" fmla="*/ 316671 w 584597"/>
              <a:gd name="connsiteY1" fmla="*/ 119259 h 502969"/>
              <a:gd name="connsiteX2" fmla="*/ 581793 w 584597"/>
              <a:gd name="connsiteY2" fmla="*/ 498005 h 502969"/>
              <a:gd name="connsiteX3" fmla="*/ 457348 w 584597"/>
              <a:gd name="connsiteY3" fmla="*/ 341096 h 502969"/>
              <a:gd name="connsiteX4" fmla="*/ 478991 w 584597"/>
              <a:gd name="connsiteY4" fmla="*/ 422255 h 502969"/>
              <a:gd name="connsiteX5" fmla="*/ 305850 w 584597"/>
              <a:gd name="connsiteY5" fmla="*/ 178776 h 502969"/>
              <a:gd name="connsiteX6" fmla="*/ 19086 w 584597"/>
              <a:gd name="connsiteY6" fmla="*/ 103027 h 502969"/>
              <a:gd name="connsiteX7" fmla="*/ 154352 w 584597"/>
              <a:gd name="connsiteY7" fmla="*/ 140902 h 502969"/>
              <a:gd name="connsiteX8" fmla="*/ 2854 w 584597"/>
              <a:gd name="connsiteY8" fmla="*/ 225 h 5029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84597" h="502969">
                <a:moveTo>
                  <a:pt x="2854" y="225"/>
                </a:moveTo>
                <a:cubicBezTo>
                  <a:pt x="29907" y="-3382"/>
                  <a:pt x="220181" y="36296"/>
                  <a:pt x="316671" y="119259"/>
                </a:cubicBezTo>
                <a:cubicBezTo>
                  <a:pt x="413161" y="202222"/>
                  <a:pt x="558347" y="461032"/>
                  <a:pt x="581793" y="498005"/>
                </a:cubicBezTo>
                <a:cubicBezTo>
                  <a:pt x="605239" y="534978"/>
                  <a:pt x="474482" y="353721"/>
                  <a:pt x="457348" y="341096"/>
                </a:cubicBezTo>
                <a:cubicBezTo>
                  <a:pt x="440214" y="328471"/>
                  <a:pt x="504241" y="449308"/>
                  <a:pt x="478991" y="422255"/>
                </a:cubicBezTo>
                <a:cubicBezTo>
                  <a:pt x="453741" y="395202"/>
                  <a:pt x="382501" y="231981"/>
                  <a:pt x="305850" y="178776"/>
                </a:cubicBezTo>
                <a:cubicBezTo>
                  <a:pt x="229199" y="125571"/>
                  <a:pt x="44336" y="109339"/>
                  <a:pt x="19086" y="103027"/>
                </a:cubicBezTo>
                <a:cubicBezTo>
                  <a:pt x="-6164" y="96715"/>
                  <a:pt x="158861" y="156232"/>
                  <a:pt x="154352" y="140902"/>
                </a:cubicBezTo>
                <a:cubicBezTo>
                  <a:pt x="149843" y="125572"/>
                  <a:pt x="-24199" y="3832"/>
                  <a:pt x="2854" y="225"/>
                </a:cubicBezTo>
                <a:close/>
              </a:path>
            </a:pathLst>
          </a:custGeom>
          <a:solidFill>
            <a:srgbClr val="FFC000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32" name="フリーフォーム 2331">
            <a:extLst>
              <a:ext uri="{FF2B5EF4-FFF2-40B4-BE49-F238E27FC236}">
                <a16:creationId xmlns:a16="http://schemas.microsoft.com/office/drawing/2014/main" id="{FEDCF626-ECB8-58FF-0B3A-CCC97AB23A76}"/>
              </a:ext>
            </a:extLst>
          </p:cNvPr>
          <p:cNvSpPr/>
          <p:nvPr/>
        </p:nvSpPr>
        <p:spPr>
          <a:xfrm>
            <a:off x="3114411" y="4685281"/>
            <a:ext cx="976011" cy="1369989"/>
          </a:xfrm>
          <a:custGeom>
            <a:avLst/>
            <a:gdLst>
              <a:gd name="connsiteX0" fmla="*/ 2124 w 976011"/>
              <a:gd name="connsiteY0" fmla="*/ 343 h 1369989"/>
              <a:gd name="connsiteX1" fmla="*/ 689277 w 976011"/>
              <a:gd name="connsiteY1" fmla="*/ 503533 h 1369989"/>
              <a:gd name="connsiteX2" fmla="*/ 629759 w 976011"/>
              <a:gd name="connsiteY2" fmla="*/ 438605 h 1369989"/>
              <a:gd name="connsiteX3" fmla="*/ 873239 w 976011"/>
              <a:gd name="connsiteY3" fmla="*/ 665853 h 1369989"/>
              <a:gd name="connsiteX4" fmla="*/ 851596 w 976011"/>
              <a:gd name="connsiteY4" fmla="*/ 590104 h 1369989"/>
              <a:gd name="connsiteX5" fmla="*/ 970630 w 976011"/>
              <a:gd name="connsiteY5" fmla="*/ 833583 h 1369989"/>
              <a:gd name="connsiteX6" fmla="*/ 954398 w 976011"/>
              <a:gd name="connsiteY6" fmla="*/ 1060830 h 1369989"/>
              <a:gd name="connsiteX7" fmla="*/ 943577 w 976011"/>
              <a:gd name="connsiteY7" fmla="*/ 1363827 h 1369989"/>
              <a:gd name="connsiteX8" fmla="*/ 905703 w 976011"/>
              <a:gd name="connsiteY8" fmla="*/ 1206918 h 1369989"/>
              <a:gd name="connsiteX9" fmla="*/ 667634 w 976011"/>
              <a:gd name="connsiteY9" fmla="*/ 557640 h 1369989"/>
              <a:gd name="connsiteX10" fmla="*/ 786668 w 976011"/>
              <a:gd name="connsiteY10" fmla="*/ 817351 h 1369989"/>
              <a:gd name="connsiteX11" fmla="*/ 510725 w 976011"/>
              <a:gd name="connsiteY11" fmla="*/ 438605 h 1369989"/>
              <a:gd name="connsiteX12" fmla="*/ 640581 w 976011"/>
              <a:gd name="connsiteY12" fmla="*/ 617157 h 1369989"/>
              <a:gd name="connsiteX13" fmla="*/ 240193 w 976011"/>
              <a:gd name="connsiteY13" fmla="*/ 389910 h 1369989"/>
              <a:gd name="connsiteX14" fmla="*/ 467440 w 976011"/>
              <a:gd name="connsiteY14" fmla="*/ 590104 h 1369989"/>
              <a:gd name="connsiteX15" fmla="*/ 2124 w 976011"/>
              <a:gd name="connsiteY15" fmla="*/ 343 h 13699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976011" h="1369989">
                <a:moveTo>
                  <a:pt x="2124" y="343"/>
                </a:moveTo>
                <a:cubicBezTo>
                  <a:pt x="39097" y="-14086"/>
                  <a:pt x="584671" y="430489"/>
                  <a:pt x="689277" y="503533"/>
                </a:cubicBezTo>
                <a:cubicBezTo>
                  <a:pt x="793883" y="576577"/>
                  <a:pt x="599099" y="411552"/>
                  <a:pt x="629759" y="438605"/>
                </a:cubicBezTo>
                <a:cubicBezTo>
                  <a:pt x="660419" y="465658"/>
                  <a:pt x="836266" y="640603"/>
                  <a:pt x="873239" y="665853"/>
                </a:cubicBezTo>
                <a:cubicBezTo>
                  <a:pt x="910212" y="691103"/>
                  <a:pt x="835364" y="562149"/>
                  <a:pt x="851596" y="590104"/>
                </a:cubicBezTo>
                <a:cubicBezTo>
                  <a:pt x="867828" y="618059"/>
                  <a:pt x="953496" y="755129"/>
                  <a:pt x="970630" y="833583"/>
                </a:cubicBezTo>
                <a:cubicBezTo>
                  <a:pt x="987764" y="912037"/>
                  <a:pt x="958907" y="972456"/>
                  <a:pt x="954398" y="1060830"/>
                </a:cubicBezTo>
                <a:cubicBezTo>
                  <a:pt x="949889" y="1149204"/>
                  <a:pt x="951693" y="1339479"/>
                  <a:pt x="943577" y="1363827"/>
                </a:cubicBezTo>
                <a:cubicBezTo>
                  <a:pt x="935461" y="1388175"/>
                  <a:pt x="951694" y="1341283"/>
                  <a:pt x="905703" y="1206918"/>
                </a:cubicBezTo>
                <a:cubicBezTo>
                  <a:pt x="859713" y="1072554"/>
                  <a:pt x="687473" y="622568"/>
                  <a:pt x="667634" y="557640"/>
                </a:cubicBezTo>
                <a:cubicBezTo>
                  <a:pt x="647795" y="492712"/>
                  <a:pt x="812819" y="837190"/>
                  <a:pt x="786668" y="817351"/>
                </a:cubicBezTo>
                <a:cubicBezTo>
                  <a:pt x="760517" y="797512"/>
                  <a:pt x="510725" y="438605"/>
                  <a:pt x="510725" y="438605"/>
                </a:cubicBezTo>
                <a:cubicBezTo>
                  <a:pt x="486377" y="405239"/>
                  <a:pt x="685670" y="625273"/>
                  <a:pt x="640581" y="617157"/>
                </a:cubicBezTo>
                <a:cubicBezTo>
                  <a:pt x="595492" y="609041"/>
                  <a:pt x="269050" y="394419"/>
                  <a:pt x="240193" y="389910"/>
                </a:cubicBezTo>
                <a:cubicBezTo>
                  <a:pt x="211336" y="385401"/>
                  <a:pt x="512529" y="652326"/>
                  <a:pt x="467440" y="590104"/>
                </a:cubicBezTo>
                <a:cubicBezTo>
                  <a:pt x="422351" y="527882"/>
                  <a:pt x="-34849" y="14772"/>
                  <a:pt x="2124" y="343"/>
                </a:cubicBezTo>
                <a:close/>
              </a:path>
            </a:pathLst>
          </a:custGeom>
          <a:solidFill>
            <a:srgbClr val="FFC000">
              <a:alpha val="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33" name="フリーフォーム 2332">
            <a:extLst>
              <a:ext uri="{FF2B5EF4-FFF2-40B4-BE49-F238E27FC236}">
                <a16:creationId xmlns:a16="http://schemas.microsoft.com/office/drawing/2014/main" id="{B32EEFA3-872E-6954-DB1D-008C2F9EEACD}"/>
              </a:ext>
            </a:extLst>
          </p:cNvPr>
          <p:cNvSpPr/>
          <p:nvPr/>
        </p:nvSpPr>
        <p:spPr>
          <a:xfrm>
            <a:off x="3940465" y="4608473"/>
            <a:ext cx="574901" cy="1532679"/>
          </a:xfrm>
          <a:custGeom>
            <a:avLst/>
            <a:gdLst>
              <a:gd name="connsiteX0" fmla="*/ 296075 w 574901"/>
              <a:gd name="connsiteY0" fmla="*/ 1402 h 1532679"/>
              <a:gd name="connsiteX1" fmla="*/ 9310 w 574901"/>
              <a:gd name="connsiteY1" fmla="*/ 915802 h 1532679"/>
              <a:gd name="connsiteX2" fmla="*/ 74238 w 574901"/>
              <a:gd name="connsiteY2" fmla="*/ 1418992 h 1532679"/>
              <a:gd name="connsiteX3" fmla="*/ 117523 w 574901"/>
              <a:gd name="connsiteY3" fmla="*/ 1478509 h 1532679"/>
              <a:gd name="connsiteX4" fmla="*/ 566607 w 574901"/>
              <a:gd name="connsiteY4" fmla="*/ 1527205 h 1532679"/>
              <a:gd name="connsiteX5" fmla="*/ 420520 w 574901"/>
              <a:gd name="connsiteY5" fmla="*/ 1343243 h 1532679"/>
              <a:gd name="connsiteX6" fmla="*/ 68827 w 574901"/>
              <a:gd name="connsiteY6" fmla="*/ 894159 h 1532679"/>
              <a:gd name="connsiteX7" fmla="*/ 166219 w 574901"/>
              <a:gd name="connsiteY7" fmla="*/ 1029425 h 1532679"/>
              <a:gd name="connsiteX8" fmla="*/ 220326 w 574901"/>
              <a:gd name="connsiteY8" fmla="*/ 396379 h 1532679"/>
              <a:gd name="connsiteX9" fmla="*/ 128344 w 574901"/>
              <a:gd name="connsiteY9" fmla="*/ 699376 h 1532679"/>
              <a:gd name="connsiteX10" fmla="*/ 296075 w 574901"/>
              <a:gd name="connsiteY10" fmla="*/ 1402 h 15326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574901" h="1532679">
                <a:moveTo>
                  <a:pt x="296075" y="1402"/>
                </a:moveTo>
                <a:cubicBezTo>
                  <a:pt x="276236" y="37473"/>
                  <a:pt x="46283" y="679537"/>
                  <a:pt x="9310" y="915802"/>
                </a:cubicBezTo>
                <a:cubicBezTo>
                  <a:pt x="-27663" y="1152067"/>
                  <a:pt x="56203" y="1325208"/>
                  <a:pt x="74238" y="1418992"/>
                </a:cubicBezTo>
                <a:cubicBezTo>
                  <a:pt x="92273" y="1512776"/>
                  <a:pt x="35462" y="1460474"/>
                  <a:pt x="117523" y="1478509"/>
                </a:cubicBezTo>
                <a:cubicBezTo>
                  <a:pt x="199584" y="1496544"/>
                  <a:pt x="516108" y="1549749"/>
                  <a:pt x="566607" y="1527205"/>
                </a:cubicBezTo>
                <a:cubicBezTo>
                  <a:pt x="617106" y="1504661"/>
                  <a:pt x="420520" y="1343243"/>
                  <a:pt x="420520" y="1343243"/>
                </a:cubicBezTo>
                <a:lnTo>
                  <a:pt x="68827" y="894159"/>
                </a:lnTo>
                <a:cubicBezTo>
                  <a:pt x="26443" y="841856"/>
                  <a:pt x="140969" y="1112388"/>
                  <a:pt x="166219" y="1029425"/>
                </a:cubicBezTo>
                <a:cubicBezTo>
                  <a:pt x="191469" y="946462"/>
                  <a:pt x="226638" y="451387"/>
                  <a:pt x="220326" y="396379"/>
                </a:cubicBezTo>
                <a:cubicBezTo>
                  <a:pt x="214014" y="341371"/>
                  <a:pt x="110309" y="762500"/>
                  <a:pt x="128344" y="699376"/>
                </a:cubicBezTo>
                <a:cubicBezTo>
                  <a:pt x="146379" y="636252"/>
                  <a:pt x="315914" y="-34669"/>
                  <a:pt x="296075" y="1402"/>
                </a:cubicBezTo>
                <a:close/>
              </a:path>
            </a:pathLst>
          </a:custGeom>
          <a:solidFill>
            <a:srgbClr val="FFC000">
              <a:alpha val="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34" name="フリーフォーム 2333">
            <a:extLst>
              <a:ext uri="{FF2B5EF4-FFF2-40B4-BE49-F238E27FC236}">
                <a16:creationId xmlns:a16="http://schemas.microsoft.com/office/drawing/2014/main" id="{2466FEEF-1973-BE77-64A7-DBC472ACA2E7}"/>
              </a:ext>
            </a:extLst>
          </p:cNvPr>
          <p:cNvSpPr/>
          <p:nvPr/>
        </p:nvSpPr>
        <p:spPr>
          <a:xfrm>
            <a:off x="3662836" y="4993947"/>
            <a:ext cx="872500" cy="1141756"/>
          </a:xfrm>
          <a:custGeom>
            <a:avLst/>
            <a:gdLst>
              <a:gd name="connsiteX0" fmla="*/ 175 w 872500"/>
              <a:gd name="connsiteY0" fmla="*/ 173225 h 1141756"/>
              <a:gd name="connsiteX1" fmla="*/ 335635 w 872500"/>
              <a:gd name="connsiteY1" fmla="*/ 768396 h 1141756"/>
              <a:gd name="connsiteX2" fmla="*/ 362688 w 872500"/>
              <a:gd name="connsiteY2" fmla="*/ 1011875 h 1141756"/>
              <a:gd name="connsiteX3" fmla="*/ 313992 w 872500"/>
              <a:gd name="connsiteY3" fmla="*/ 1028107 h 1141756"/>
              <a:gd name="connsiteX4" fmla="*/ 855057 w 872500"/>
              <a:gd name="connsiteY4" fmla="*/ 1141731 h 1141756"/>
              <a:gd name="connsiteX5" fmla="*/ 719791 w 872500"/>
              <a:gd name="connsiteY5" fmla="*/ 1017286 h 1141756"/>
              <a:gd name="connsiteX6" fmla="*/ 519597 w 872500"/>
              <a:gd name="connsiteY6" fmla="*/ 762986 h 1141756"/>
              <a:gd name="connsiteX7" fmla="*/ 460080 w 872500"/>
              <a:gd name="connsiteY7" fmla="*/ 757575 h 1141756"/>
              <a:gd name="connsiteX8" fmla="*/ 433027 w 872500"/>
              <a:gd name="connsiteY8" fmla="*/ 719700 h 1141756"/>
              <a:gd name="connsiteX9" fmla="*/ 313992 w 872500"/>
              <a:gd name="connsiteY9" fmla="*/ 405883 h 1141756"/>
              <a:gd name="connsiteX10" fmla="*/ 454669 w 872500"/>
              <a:gd name="connsiteY10" fmla="*/ 84 h 1141756"/>
              <a:gd name="connsiteX11" fmla="*/ 335635 w 872500"/>
              <a:gd name="connsiteY11" fmla="*/ 368008 h 1141756"/>
              <a:gd name="connsiteX12" fmla="*/ 135441 w 872500"/>
              <a:gd name="connsiteY12" fmla="*/ 151582 h 1141756"/>
              <a:gd name="connsiteX13" fmla="*/ 286939 w 872500"/>
              <a:gd name="connsiteY13" fmla="*/ 335544 h 1141756"/>
              <a:gd name="connsiteX14" fmla="*/ 175 w 872500"/>
              <a:gd name="connsiteY14" fmla="*/ 173225 h 11417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872500" h="1141756">
                <a:moveTo>
                  <a:pt x="175" y="173225"/>
                </a:moveTo>
                <a:cubicBezTo>
                  <a:pt x="8291" y="245367"/>
                  <a:pt x="275216" y="628621"/>
                  <a:pt x="335635" y="768396"/>
                </a:cubicBezTo>
                <a:cubicBezTo>
                  <a:pt x="396054" y="908171"/>
                  <a:pt x="366295" y="968590"/>
                  <a:pt x="362688" y="1011875"/>
                </a:cubicBezTo>
                <a:cubicBezTo>
                  <a:pt x="359081" y="1055160"/>
                  <a:pt x="231931" y="1006464"/>
                  <a:pt x="313992" y="1028107"/>
                </a:cubicBezTo>
                <a:cubicBezTo>
                  <a:pt x="396053" y="1049750"/>
                  <a:pt x="787424" y="1143534"/>
                  <a:pt x="855057" y="1141731"/>
                </a:cubicBezTo>
                <a:cubicBezTo>
                  <a:pt x="922690" y="1139928"/>
                  <a:pt x="775701" y="1080410"/>
                  <a:pt x="719791" y="1017286"/>
                </a:cubicBezTo>
                <a:cubicBezTo>
                  <a:pt x="663881" y="954162"/>
                  <a:pt x="562882" y="806271"/>
                  <a:pt x="519597" y="762986"/>
                </a:cubicBezTo>
                <a:cubicBezTo>
                  <a:pt x="476312" y="719701"/>
                  <a:pt x="474508" y="764789"/>
                  <a:pt x="460080" y="757575"/>
                </a:cubicBezTo>
                <a:cubicBezTo>
                  <a:pt x="445652" y="750361"/>
                  <a:pt x="457375" y="778315"/>
                  <a:pt x="433027" y="719700"/>
                </a:cubicBezTo>
                <a:cubicBezTo>
                  <a:pt x="408679" y="661085"/>
                  <a:pt x="310385" y="525819"/>
                  <a:pt x="313992" y="405883"/>
                </a:cubicBezTo>
                <a:cubicBezTo>
                  <a:pt x="317599" y="285947"/>
                  <a:pt x="451062" y="6397"/>
                  <a:pt x="454669" y="84"/>
                </a:cubicBezTo>
                <a:cubicBezTo>
                  <a:pt x="458276" y="-6229"/>
                  <a:pt x="388840" y="342758"/>
                  <a:pt x="335635" y="368008"/>
                </a:cubicBezTo>
                <a:cubicBezTo>
                  <a:pt x="282430" y="393258"/>
                  <a:pt x="143557" y="156993"/>
                  <a:pt x="135441" y="151582"/>
                </a:cubicBezTo>
                <a:cubicBezTo>
                  <a:pt x="127325" y="146171"/>
                  <a:pt x="305876" y="328330"/>
                  <a:pt x="286939" y="335544"/>
                </a:cubicBezTo>
                <a:cubicBezTo>
                  <a:pt x="268002" y="342758"/>
                  <a:pt x="-7941" y="101083"/>
                  <a:pt x="175" y="173225"/>
                </a:cubicBezTo>
                <a:close/>
              </a:path>
            </a:pathLst>
          </a:custGeom>
          <a:solidFill>
            <a:srgbClr val="92D050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35" name="フリーフォーム 2334">
            <a:extLst>
              <a:ext uri="{FF2B5EF4-FFF2-40B4-BE49-F238E27FC236}">
                <a16:creationId xmlns:a16="http://schemas.microsoft.com/office/drawing/2014/main" id="{1130900B-1F17-34E0-A772-2D02819A5F0F}"/>
              </a:ext>
            </a:extLst>
          </p:cNvPr>
          <p:cNvSpPr/>
          <p:nvPr/>
        </p:nvSpPr>
        <p:spPr>
          <a:xfrm>
            <a:off x="2749810" y="3746677"/>
            <a:ext cx="1725211" cy="1260110"/>
          </a:xfrm>
          <a:custGeom>
            <a:avLst/>
            <a:gdLst>
              <a:gd name="connsiteX0" fmla="*/ 9622 w 1725211"/>
              <a:gd name="connsiteY0" fmla="*/ 8315 h 1260110"/>
              <a:gd name="connsiteX1" fmla="*/ 951075 w 1725211"/>
              <a:gd name="connsiteY1" fmla="*/ 684646 h 1260110"/>
              <a:gd name="connsiteX2" fmla="*/ 869915 w 1725211"/>
              <a:gd name="connsiteY2" fmla="*/ 581844 h 1260110"/>
              <a:gd name="connsiteX3" fmla="*/ 1016003 w 1725211"/>
              <a:gd name="connsiteY3" fmla="*/ 646772 h 1260110"/>
              <a:gd name="connsiteX4" fmla="*/ 788756 w 1725211"/>
              <a:gd name="connsiteY4" fmla="*/ 170634 h 1260110"/>
              <a:gd name="connsiteX5" fmla="*/ 1194554 w 1725211"/>
              <a:gd name="connsiteY5" fmla="*/ 641361 h 1260110"/>
              <a:gd name="connsiteX6" fmla="*/ 1107984 w 1725211"/>
              <a:gd name="connsiteY6" fmla="*/ 435756 h 1260110"/>
              <a:gd name="connsiteX7" fmla="*/ 1167501 w 1725211"/>
              <a:gd name="connsiteY7" fmla="*/ 598076 h 1260110"/>
              <a:gd name="connsiteX8" fmla="*/ 1205376 w 1725211"/>
              <a:gd name="connsiteY8" fmla="*/ 35368 h 1260110"/>
              <a:gd name="connsiteX9" fmla="*/ 1248661 w 1725211"/>
              <a:gd name="connsiteY9" fmla="*/ 554790 h 1260110"/>
              <a:gd name="connsiteX10" fmla="*/ 1373106 w 1725211"/>
              <a:gd name="connsiteY10" fmla="*/ 230151 h 1260110"/>
              <a:gd name="connsiteX11" fmla="*/ 1356874 w 1725211"/>
              <a:gd name="connsiteY11" fmla="*/ 673825 h 1260110"/>
              <a:gd name="connsiteX12" fmla="*/ 1427212 w 1725211"/>
              <a:gd name="connsiteY12" fmla="*/ 489863 h 1260110"/>
              <a:gd name="connsiteX13" fmla="*/ 1724798 w 1725211"/>
              <a:gd name="connsiteY13" fmla="*/ 1177015 h 1260110"/>
              <a:gd name="connsiteX14" fmla="*/ 1486730 w 1725211"/>
              <a:gd name="connsiteY14" fmla="*/ 955179 h 1260110"/>
              <a:gd name="connsiteX15" fmla="*/ 1264893 w 1725211"/>
              <a:gd name="connsiteY15" fmla="*/ 1030928 h 1260110"/>
              <a:gd name="connsiteX16" fmla="*/ 1059288 w 1725211"/>
              <a:gd name="connsiteY16" fmla="*/ 1214890 h 1260110"/>
              <a:gd name="connsiteX17" fmla="*/ 1129627 w 1725211"/>
              <a:gd name="connsiteY17" fmla="*/ 987643 h 1260110"/>
              <a:gd name="connsiteX18" fmla="*/ 902379 w 1725211"/>
              <a:gd name="connsiteY18" fmla="*/ 846966 h 1260110"/>
              <a:gd name="connsiteX19" fmla="*/ 1129627 w 1725211"/>
              <a:gd name="connsiteY19" fmla="*/ 1085034 h 1260110"/>
              <a:gd name="connsiteX20" fmla="*/ 458706 w 1725211"/>
              <a:gd name="connsiteY20" fmla="*/ 495273 h 1260110"/>
              <a:gd name="connsiteX21" fmla="*/ 669721 w 1725211"/>
              <a:gd name="connsiteY21" fmla="*/ 1231122 h 1260110"/>
              <a:gd name="connsiteX22" fmla="*/ 361314 w 1725211"/>
              <a:gd name="connsiteY22" fmla="*/ 830734 h 1260110"/>
              <a:gd name="connsiteX23" fmla="*/ 372136 w 1725211"/>
              <a:gd name="connsiteY23" fmla="*/ 917304 h 1260110"/>
              <a:gd name="connsiteX24" fmla="*/ 458706 w 1725211"/>
              <a:gd name="connsiteY24" fmla="*/ 1225711 h 1260110"/>
              <a:gd name="connsiteX25" fmla="*/ 9622 w 1725211"/>
              <a:gd name="connsiteY25" fmla="*/ 8315 h 12601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1725211" h="1260110">
                <a:moveTo>
                  <a:pt x="9622" y="8315"/>
                </a:moveTo>
                <a:cubicBezTo>
                  <a:pt x="91683" y="-81862"/>
                  <a:pt x="807693" y="589058"/>
                  <a:pt x="951075" y="684646"/>
                </a:cubicBezTo>
                <a:cubicBezTo>
                  <a:pt x="1094457" y="780234"/>
                  <a:pt x="859094" y="588156"/>
                  <a:pt x="869915" y="581844"/>
                </a:cubicBezTo>
                <a:cubicBezTo>
                  <a:pt x="880736" y="575532"/>
                  <a:pt x="1029529" y="715307"/>
                  <a:pt x="1016003" y="646772"/>
                </a:cubicBezTo>
                <a:cubicBezTo>
                  <a:pt x="1002477" y="578237"/>
                  <a:pt x="758998" y="171536"/>
                  <a:pt x="788756" y="170634"/>
                </a:cubicBezTo>
                <a:cubicBezTo>
                  <a:pt x="818514" y="169732"/>
                  <a:pt x="1141349" y="597174"/>
                  <a:pt x="1194554" y="641361"/>
                </a:cubicBezTo>
                <a:cubicBezTo>
                  <a:pt x="1247759" y="685548"/>
                  <a:pt x="1112493" y="442970"/>
                  <a:pt x="1107984" y="435756"/>
                </a:cubicBezTo>
                <a:cubicBezTo>
                  <a:pt x="1103475" y="428542"/>
                  <a:pt x="1151269" y="664807"/>
                  <a:pt x="1167501" y="598076"/>
                </a:cubicBezTo>
                <a:cubicBezTo>
                  <a:pt x="1183733" y="531345"/>
                  <a:pt x="1191849" y="42582"/>
                  <a:pt x="1205376" y="35368"/>
                </a:cubicBezTo>
                <a:cubicBezTo>
                  <a:pt x="1218903" y="28154"/>
                  <a:pt x="1220706" y="522326"/>
                  <a:pt x="1248661" y="554790"/>
                </a:cubicBezTo>
                <a:cubicBezTo>
                  <a:pt x="1276616" y="587254"/>
                  <a:pt x="1355071" y="210312"/>
                  <a:pt x="1373106" y="230151"/>
                </a:cubicBezTo>
                <a:cubicBezTo>
                  <a:pt x="1391141" y="249990"/>
                  <a:pt x="1347856" y="630540"/>
                  <a:pt x="1356874" y="673825"/>
                </a:cubicBezTo>
                <a:cubicBezTo>
                  <a:pt x="1365892" y="717110"/>
                  <a:pt x="1365891" y="405998"/>
                  <a:pt x="1427212" y="489863"/>
                </a:cubicBezTo>
                <a:cubicBezTo>
                  <a:pt x="1488533" y="573728"/>
                  <a:pt x="1714878" y="1099462"/>
                  <a:pt x="1724798" y="1177015"/>
                </a:cubicBezTo>
                <a:cubicBezTo>
                  <a:pt x="1734718" y="1254568"/>
                  <a:pt x="1563381" y="979527"/>
                  <a:pt x="1486730" y="955179"/>
                </a:cubicBezTo>
                <a:cubicBezTo>
                  <a:pt x="1410079" y="930831"/>
                  <a:pt x="1336133" y="987643"/>
                  <a:pt x="1264893" y="1030928"/>
                </a:cubicBezTo>
                <a:cubicBezTo>
                  <a:pt x="1193653" y="1074213"/>
                  <a:pt x="1081832" y="1222104"/>
                  <a:pt x="1059288" y="1214890"/>
                </a:cubicBezTo>
                <a:cubicBezTo>
                  <a:pt x="1036744" y="1207676"/>
                  <a:pt x="1155778" y="1048964"/>
                  <a:pt x="1129627" y="987643"/>
                </a:cubicBezTo>
                <a:cubicBezTo>
                  <a:pt x="1103476" y="926322"/>
                  <a:pt x="902379" y="830734"/>
                  <a:pt x="902379" y="846966"/>
                </a:cubicBezTo>
                <a:cubicBezTo>
                  <a:pt x="902379" y="863198"/>
                  <a:pt x="1203572" y="1143649"/>
                  <a:pt x="1129627" y="1085034"/>
                </a:cubicBezTo>
                <a:cubicBezTo>
                  <a:pt x="1055682" y="1026419"/>
                  <a:pt x="535357" y="470925"/>
                  <a:pt x="458706" y="495273"/>
                </a:cubicBezTo>
                <a:cubicBezTo>
                  <a:pt x="382055" y="519621"/>
                  <a:pt x="685953" y="1175212"/>
                  <a:pt x="669721" y="1231122"/>
                </a:cubicBezTo>
                <a:cubicBezTo>
                  <a:pt x="653489" y="1287032"/>
                  <a:pt x="410912" y="883037"/>
                  <a:pt x="361314" y="830734"/>
                </a:cubicBezTo>
                <a:cubicBezTo>
                  <a:pt x="311717" y="778431"/>
                  <a:pt x="355904" y="851475"/>
                  <a:pt x="372136" y="917304"/>
                </a:cubicBezTo>
                <a:cubicBezTo>
                  <a:pt x="388368" y="983133"/>
                  <a:pt x="521830" y="1377209"/>
                  <a:pt x="458706" y="1225711"/>
                </a:cubicBezTo>
                <a:cubicBezTo>
                  <a:pt x="395582" y="1074213"/>
                  <a:pt x="-72439" y="98492"/>
                  <a:pt x="9622" y="8315"/>
                </a:cubicBezTo>
                <a:close/>
              </a:path>
            </a:pathLst>
          </a:custGeom>
          <a:solidFill>
            <a:srgbClr val="FFC000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36" name="フリーフォーム 2335">
            <a:extLst>
              <a:ext uri="{FF2B5EF4-FFF2-40B4-BE49-F238E27FC236}">
                <a16:creationId xmlns:a16="http://schemas.microsoft.com/office/drawing/2014/main" id="{89474794-FA1A-80BC-7095-2DEDD460A95E}"/>
              </a:ext>
            </a:extLst>
          </p:cNvPr>
          <p:cNvSpPr/>
          <p:nvPr/>
        </p:nvSpPr>
        <p:spPr>
          <a:xfrm>
            <a:off x="1985620" y="4368177"/>
            <a:ext cx="690071" cy="1719231"/>
          </a:xfrm>
          <a:custGeom>
            <a:avLst/>
            <a:gdLst>
              <a:gd name="connsiteX0" fmla="*/ 681831 w 690071"/>
              <a:gd name="connsiteY0" fmla="*/ 3629 h 1719231"/>
              <a:gd name="connsiteX1" fmla="*/ 449173 w 690071"/>
              <a:gd name="connsiteY1" fmla="*/ 1307596 h 1719231"/>
              <a:gd name="connsiteX2" fmla="*/ 470816 w 690071"/>
              <a:gd name="connsiteY2" fmla="*/ 1123634 h 1719231"/>
              <a:gd name="connsiteX3" fmla="*/ 146176 w 690071"/>
              <a:gd name="connsiteY3" fmla="*/ 1518611 h 1719231"/>
              <a:gd name="connsiteX4" fmla="*/ 151587 w 690071"/>
              <a:gd name="connsiteY4" fmla="*/ 1718805 h 1719231"/>
              <a:gd name="connsiteX5" fmla="*/ 43374 w 690071"/>
              <a:gd name="connsiteY5" fmla="*/ 1469915 h 1719231"/>
              <a:gd name="connsiteX6" fmla="*/ 89 w 690071"/>
              <a:gd name="connsiteY6" fmla="*/ 506819 h 1719231"/>
              <a:gd name="connsiteX7" fmla="*/ 37963 w 690071"/>
              <a:gd name="connsiteY7" fmla="*/ 1004599 h 1719231"/>
              <a:gd name="connsiteX8" fmla="*/ 200283 w 690071"/>
              <a:gd name="connsiteY8" fmla="*/ 257930 h 1719231"/>
              <a:gd name="connsiteX9" fmla="*/ 108302 w 690071"/>
              <a:gd name="connsiteY9" fmla="*/ 896386 h 1719231"/>
              <a:gd name="connsiteX10" fmla="*/ 681831 w 690071"/>
              <a:gd name="connsiteY10" fmla="*/ 3629 h 17192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690071" h="1719231">
                <a:moveTo>
                  <a:pt x="681831" y="3629"/>
                </a:moveTo>
                <a:cubicBezTo>
                  <a:pt x="738643" y="72164"/>
                  <a:pt x="484342" y="1120929"/>
                  <a:pt x="449173" y="1307596"/>
                </a:cubicBezTo>
                <a:cubicBezTo>
                  <a:pt x="414004" y="1494263"/>
                  <a:pt x="521315" y="1088465"/>
                  <a:pt x="470816" y="1123634"/>
                </a:cubicBezTo>
                <a:cubicBezTo>
                  <a:pt x="420317" y="1158803"/>
                  <a:pt x="199381" y="1419416"/>
                  <a:pt x="146176" y="1518611"/>
                </a:cubicBezTo>
                <a:cubicBezTo>
                  <a:pt x="92971" y="1617806"/>
                  <a:pt x="168721" y="1726921"/>
                  <a:pt x="151587" y="1718805"/>
                </a:cubicBezTo>
                <a:cubicBezTo>
                  <a:pt x="134453" y="1710689"/>
                  <a:pt x="68624" y="1671913"/>
                  <a:pt x="43374" y="1469915"/>
                </a:cubicBezTo>
                <a:cubicBezTo>
                  <a:pt x="18124" y="1267917"/>
                  <a:pt x="991" y="584372"/>
                  <a:pt x="89" y="506819"/>
                </a:cubicBezTo>
                <a:cubicBezTo>
                  <a:pt x="-813" y="429266"/>
                  <a:pt x="4597" y="1046080"/>
                  <a:pt x="37963" y="1004599"/>
                </a:cubicBezTo>
                <a:cubicBezTo>
                  <a:pt x="71329" y="963118"/>
                  <a:pt x="188560" y="275965"/>
                  <a:pt x="200283" y="257930"/>
                </a:cubicBezTo>
                <a:cubicBezTo>
                  <a:pt x="212006" y="239895"/>
                  <a:pt x="31651" y="933359"/>
                  <a:pt x="108302" y="896386"/>
                </a:cubicBezTo>
                <a:cubicBezTo>
                  <a:pt x="184953" y="859413"/>
                  <a:pt x="625019" y="-64906"/>
                  <a:pt x="681831" y="3629"/>
                </a:cubicBezTo>
                <a:close/>
              </a:path>
            </a:pathLst>
          </a:custGeom>
          <a:solidFill>
            <a:srgbClr val="FFC000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37" name="フリーフォーム 2336">
            <a:extLst>
              <a:ext uri="{FF2B5EF4-FFF2-40B4-BE49-F238E27FC236}">
                <a16:creationId xmlns:a16="http://schemas.microsoft.com/office/drawing/2014/main" id="{C847A59E-657B-7953-CD23-1296C6BFF0AE}"/>
              </a:ext>
            </a:extLst>
          </p:cNvPr>
          <p:cNvSpPr/>
          <p:nvPr/>
        </p:nvSpPr>
        <p:spPr>
          <a:xfrm>
            <a:off x="1859398" y="4873946"/>
            <a:ext cx="861323" cy="1370462"/>
          </a:xfrm>
          <a:custGeom>
            <a:avLst/>
            <a:gdLst>
              <a:gd name="connsiteX0" fmla="*/ 721482 w 861323"/>
              <a:gd name="connsiteY0" fmla="*/ 1050 h 1370462"/>
              <a:gd name="connsiteX1" fmla="*/ 851338 w 861323"/>
              <a:gd name="connsiteY1" fmla="*/ 861344 h 1370462"/>
              <a:gd name="connsiteX2" fmla="*/ 429307 w 861323"/>
              <a:gd name="connsiteY2" fmla="*/ 1315839 h 1370462"/>
              <a:gd name="connsiteX3" fmla="*/ 505056 w 861323"/>
              <a:gd name="connsiteY3" fmla="*/ 1299607 h 1370462"/>
              <a:gd name="connsiteX4" fmla="*/ 450950 w 861323"/>
              <a:gd name="connsiteY4" fmla="*/ 1348303 h 1370462"/>
              <a:gd name="connsiteX5" fmla="*/ 1866 w 861323"/>
              <a:gd name="connsiteY5" fmla="*/ 888397 h 1370462"/>
              <a:gd name="connsiteX6" fmla="*/ 304862 w 861323"/>
              <a:gd name="connsiteY6" fmla="*/ 1148108 h 1370462"/>
              <a:gd name="connsiteX7" fmla="*/ 645733 w 861323"/>
              <a:gd name="connsiteY7" fmla="*/ 904629 h 1370462"/>
              <a:gd name="connsiteX8" fmla="*/ 569984 w 861323"/>
              <a:gd name="connsiteY8" fmla="*/ 980378 h 1370462"/>
              <a:gd name="connsiteX9" fmla="*/ 737714 w 861323"/>
              <a:gd name="connsiteY9" fmla="*/ 368975 h 1370462"/>
              <a:gd name="connsiteX10" fmla="*/ 640323 w 861323"/>
              <a:gd name="connsiteY10" fmla="*/ 677382 h 1370462"/>
              <a:gd name="connsiteX11" fmla="*/ 721482 w 861323"/>
              <a:gd name="connsiteY11" fmla="*/ 1050 h 13704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861323" h="1370462">
                <a:moveTo>
                  <a:pt x="721482" y="1050"/>
                </a:moveTo>
                <a:cubicBezTo>
                  <a:pt x="756651" y="31710"/>
                  <a:pt x="900034" y="642213"/>
                  <a:pt x="851338" y="861344"/>
                </a:cubicBezTo>
                <a:cubicBezTo>
                  <a:pt x="802642" y="1080476"/>
                  <a:pt x="487021" y="1242795"/>
                  <a:pt x="429307" y="1315839"/>
                </a:cubicBezTo>
                <a:cubicBezTo>
                  <a:pt x="371593" y="1388883"/>
                  <a:pt x="501449" y="1294196"/>
                  <a:pt x="505056" y="1299607"/>
                </a:cubicBezTo>
                <a:cubicBezTo>
                  <a:pt x="508663" y="1305018"/>
                  <a:pt x="534815" y="1416838"/>
                  <a:pt x="450950" y="1348303"/>
                </a:cubicBezTo>
                <a:cubicBezTo>
                  <a:pt x="367085" y="1279768"/>
                  <a:pt x="26214" y="921763"/>
                  <a:pt x="1866" y="888397"/>
                </a:cubicBezTo>
                <a:cubicBezTo>
                  <a:pt x="-22482" y="855031"/>
                  <a:pt x="197551" y="1145403"/>
                  <a:pt x="304862" y="1148108"/>
                </a:cubicBezTo>
                <a:cubicBezTo>
                  <a:pt x="412173" y="1150813"/>
                  <a:pt x="601546" y="932584"/>
                  <a:pt x="645733" y="904629"/>
                </a:cubicBezTo>
                <a:cubicBezTo>
                  <a:pt x="689920" y="876674"/>
                  <a:pt x="554654" y="1069654"/>
                  <a:pt x="569984" y="980378"/>
                </a:cubicBezTo>
                <a:cubicBezTo>
                  <a:pt x="585314" y="891102"/>
                  <a:pt x="725991" y="419474"/>
                  <a:pt x="737714" y="368975"/>
                </a:cubicBezTo>
                <a:cubicBezTo>
                  <a:pt x="749437" y="318476"/>
                  <a:pt x="643028" y="734194"/>
                  <a:pt x="640323" y="677382"/>
                </a:cubicBezTo>
                <a:cubicBezTo>
                  <a:pt x="637618" y="620570"/>
                  <a:pt x="686313" y="-29610"/>
                  <a:pt x="721482" y="1050"/>
                </a:cubicBezTo>
                <a:close/>
              </a:path>
            </a:pathLst>
          </a:custGeom>
          <a:solidFill>
            <a:srgbClr val="FFC000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38" name="フリーフォーム 2337">
            <a:extLst>
              <a:ext uri="{FF2B5EF4-FFF2-40B4-BE49-F238E27FC236}">
                <a16:creationId xmlns:a16="http://schemas.microsoft.com/office/drawing/2014/main" id="{66A54C5C-674C-9761-DDD5-89ABD2242694}"/>
              </a:ext>
            </a:extLst>
          </p:cNvPr>
          <p:cNvSpPr/>
          <p:nvPr/>
        </p:nvSpPr>
        <p:spPr>
          <a:xfrm>
            <a:off x="6551343" y="6606241"/>
            <a:ext cx="1832643" cy="2157442"/>
          </a:xfrm>
          <a:custGeom>
            <a:avLst/>
            <a:gdLst>
              <a:gd name="connsiteX0" fmla="*/ 179507 w 1832643"/>
              <a:gd name="connsiteY0" fmla="*/ 27217 h 2157442"/>
              <a:gd name="connsiteX1" fmla="*/ 877481 w 1832643"/>
              <a:gd name="connsiteY1" fmla="*/ 763066 h 2157442"/>
              <a:gd name="connsiteX2" fmla="*/ 861249 w 1832643"/>
              <a:gd name="connsiteY2" fmla="*/ 736012 h 2157442"/>
              <a:gd name="connsiteX3" fmla="*/ 1364439 w 1832643"/>
              <a:gd name="connsiteY3" fmla="*/ 1558431 h 2157442"/>
              <a:gd name="connsiteX4" fmla="*/ 1331975 w 1832643"/>
              <a:gd name="connsiteY4" fmla="*/ 1461039 h 2157442"/>
              <a:gd name="connsiteX5" fmla="*/ 1824345 w 1832643"/>
              <a:gd name="connsiteY5" fmla="*/ 2121139 h 2157442"/>
              <a:gd name="connsiteX6" fmla="*/ 1570044 w 1832643"/>
              <a:gd name="connsiteY6" fmla="*/ 1931766 h 2157442"/>
              <a:gd name="connsiteX7" fmla="*/ 693519 w 1832643"/>
              <a:gd name="connsiteY7" fmla="*/ 768476 h 2157442"/>
              <a:gd name="connsiteX8" fmla="*/ 785500 w 1832643"/>
              <a:gd name="connsiteY8" fmla="*/ 892921 h 2157442"/>
              <a:gd name="connsiteX9" fmla="*/ 125400 w 1832643"/>
              <a:gd name="connsiteY9" fmla="*/ 146251 h 2157442"/>
              <a:gd name="connsiteX10" fmla="*/ 201149 w 1832643"/>
              <a:gd name="connsiteY10" fmla="*/ 249054 h 2157442"/>
              <a:gd name="connsiteX11" fmla="*/ 955 w 1832643"/>
              <a:gd name="connsiteY11" fmla="*/ 164 h 2157442"/>
              <a:gd name="connsiteX12" fmla="*/ 298541 w 1832643"/>
              <a:gd name="connsiteY12" fmla="*/ 292339 h 2157442"/>
              <a:gd name="connsiteX13" fmla="*/ 179507 w 1832643"/>
              <a:gd name="connsiteY13" fmla="*/ 27217 h 21574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832643" h="2157442">
                <a:moveTo>
                  <a:pt x="179507" y="27217"/>
                </a:moveTo>
                <a:cubicBezTo>
                  <a:pt x="275997" y="105672"/>
                  <a:pt x="763857" y="644934"/>
                  <a:pt x="877481" y="763066"/>
                </a:cubicBezTo>
                <a:cubicBezTo>
                  <a:pt x="991105" y="881198"/>
                  <a:pt x="861249" y="736012"/>
                  <a:pt x="861249" y="736012"/>
                </a:cubicBezTo>
                <a:cubicBezTo>
                  <a:pt x="942409" y="868573"/>
                  <a:pt x="1285985" y="1437593"/>
                  <a:pt x="1364439" y="1558431"/>
                </a:cubicBezTo>
                <a:cubicBezTo>
                  <a:pt x="1442893" y="1679269"/>
                  <a:pt x="1255324" y="1367254"/>
                  <a:pt x="1331975" y="1461039"/>
                </a:cubicBezTo>
                <a:cubicBezTo>
                  <a:pt x="1408626" y="1554824"/>
                  <a:pt x="1784667" y="2042685"/>
                  <a:pt x="1824345" y="2121139"/>
                </a:cubicBezTo>
                <a:cubicBezTo>
                  <a:pt x="1864023" y="2199593"/>
                  <a:pt x="1758515" y="2157210"/>
                  <a:pt x="1570044" y="1931766"/>
                </a:cubicBezTo>
                <a:cubicBezTo>
                  <a:pt x="1381573" y="1706322"/>
                  <a:pt x="824276" y="941617"/>
                  <a:pt x="693519" y="768476"/>
                </a:cubicBezTo>
                <a:cubicBezTo>
                  <a:pt x="562762" y="595335"/>
                  <a:pt x="880186" y="996625"/>
                  <a:pt x="785500" y="892921"/>
                </a:cubicBezTo>
                <a:cubicBezTo>
                  <a:pt x="690814" y="789217"/>
                  <a:pt x="222792" y="253562"/>
                  <a:pt x="125400" y="146251"/>
                </a:cubicBezTo>
                <a:cubicBezTo>
                  <a:pt x="28008" y="38940"/>
                  <a:pt x="221890" y="273402"/>
                  <a:pt x="201149" y="249054"/>
                </a:cubicBezTo>
                <a:cubicBezTo>
                  <a:pt x="180408" y="224706"/>
                  <a:pt x="-15277" y="-7050"/>
                  <a:pt x="955" y="164"/>
                </a:cubicBezTo>
                <a:cubicBezTo>
                  <a:pt x="17187" y="7378"/>
                  <a:pt x="266979" y="282420"/>
                  <a:pt x="298541" y="292339"/>
                </a:cubicBezTo>
                <a:cubicBezTo>
                  <a:pt x="330103" y="302259"/>
                  <a:pt x="83017" y="-51238"/>
                  <a:pt x="179507" y="27217"/>
                </a:cubicBezTo>
                <a:close/>
              </a:path>
            </a:pathLst>
          </a:custGeom>
          <a:solidFill>
            <a:schemeClr val="accent5">
              <a:lumMod val="75000"/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40" name="フリーフォーム 2339">
            <a:extLst>
              <a:ext uri="{FF2B5EF4-FFF2-40B4-BE49-F238E27FC236}">
                <a16:creationId xmlns:a16="http://schemas.microsoft.com/office/drawing/2014/main" id="{6AC66973-380D-4485-DC54-255C5AD945EC}"/>
              </a:ext>
            </a:extLst>
          </p:cNvPr>
          <p:cNvSpPr/>
          <p:nvPr/>
        </p:nvSpPr>
        <p:spPr>
          <a:xfrm>
            <a:off x="1595569" y="3893648"/>
            <a:ext cx="336303" cy="1941151"/>
          </a:xfrm>
          <a:custGeom>
            <a:avLst/>
            <a:gdLst>
              <a:gd name="connsiteX0" fmla="*/ 119607 w 336303"/>
              <a:gd name="connsiteY0" fmla="*/ 18253 h 1941151"/>
              <a:gd name="connsiteX1" fmla="*/ 254874 w 336303"/>
              <a:gd name="connsiteY1" fmla="*/ 1262702 h 1941151"/>
              <a:gd name="connsiteX2" fmla="*/ 292748 w 336303"/>
              <a:gd name="connsiteY2" fmla="*/ 846082 h 1941151"/>
              <a:gd name="connsiteX3" fmla="*/ 336033 w 336303"/>
              <a:gd name="connsiteY3" fmla="*/ 1819999 h 1941151"/>
              <a:gd name="connsiteX4" fmla="*/ 271106 w 336303"/>
              <a:gd name="connsiteY4" fmla="*/ 1473718 h 1941151"/>
              <a:gd name="connsiteX5" fmla="*/ 216999 w 336303"/>
              <a:gd name="connsiteY5" fmla="*/ 1922802 h 1941151"/>
              <a:gd name="connsiteX6" fmla="*/ 5984 w 336303"/>
              <a:gd name="connsiteY6" fmla="*/ 721637 h 1941151"/>
              <a:gd name="connsiteX7" fmla="*/ 76322 w 336303"/>
              <a:gd name="connsiteY7" fmla="*/ 1295166 h 1941151"/>
              <a:gd name="connsiteX8" fmla="*/ 573 w 336303"/>
              <a:gd name="connsiteY8" fmla="*/ 131876 h 1941151"/>
              <a:gd name="connsiteX9" fmla="*/ 43858 w 336303"/>
              <a:gd name="connsiteY9" fmla="*/ 494390 h 1941151"/>
              <a:gd name="connsiteX10" fmla="*/ 119607 w 336303"/>
              <a:gd name="connsiteY10" fmla="*/ 18253 h 19411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336303" h="1941151">
                <a:moveTo>
                  <a:pt x="119607" y="18253"/>
                </a:moveTo>
                <a:cubicBezTo>
                  <a:pt x="154776" y="146305"/>
                  <a:pt x="226017" y="1124731"/>
                  <a:pt x="254874" y="1262702"/>
                </a:cubicBezTo>
                <a:cubicBezTo>
                  <a:pt x="283731" y="1400674"/>
                  <a:pt x="279222" y="753199"/>
                  <a:pt x="292748" y="846082"/>
                </a:cubicBezTo>
                <a:cubicBezTo>
                  <a:pt x="306274" y="938965"/>
                  <a:pt x="339640" y="1715393"/>
                  <a:pt x="336033" y="1819999"/>
                </a:cubicBezTo>
                <a:cubicBezTo>
                  <a:pt x="332426" y="1924605"/>
                  <a:pt x="290945" y="1456584"/>
                  <a:pt x="271106" y="1473718"/>
                </a:cubicBezTo>
                <a:cubicBezTo>
                  <a:pt x="251267" y="1490852"/>
                  <a:pt x="261186" y="2048149"/>
                  <a:pt x="216999" y="1922802"/>
                </a:cubicBezTo>
                <a:cubicBezTo>
                  <a:pt x="172812" y="1797455"/>
                  <a:pt x="29430" y="826243"/>
                  <a:pt x="5984" y="721637"/>
                </a:cubicBezTo>
                <a:cubicBezTo>
                  <a:pt x="-17462" y="617031"/>
                  <a:pt x="77224" y="1393460"/>
                  <a:pt x="76322" y="1295166"/>
                </a:cubicBezTo>
                <a:cubicBezTo>
                  <a:pt x="75420" y="1196873"/>
                  <a:pt x="5984" y="265339"/>
                  <a:pt x="573" y="131876"/>
                </a:cubicBezTo>
                <a:cubicBezTo>
                  <a:pt x="-4838" y="-1587"/>
                  <a:pt x="29430" y="511524"/>
                  <a:pt x="43858" y="494390"/>
                </a:cubicBezTo>
                <a:cubicBezTo>
                  <a:pt x="58286" y="477256"/>
                  <a:pt x="84438" y="-109799"/>
                  <a:pt x="119607" y="18253"/>
                </a:cubicBezTo>
                <a:close/>
              </a:path>
            </a:pathLst>
          </a:custGeom>
          <a:solidFill>
            <a:srgbClr val="FFC000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41" name="フリーフォーム 2340">
            <a:extLst>
              <a:ext uri="{FF2B5EF4-FFF2-40B4-BE49-F238E27FC236}">
                <a16:creationId xmlns:a16="http://schemas.microsoft.com/office/drawing/2014/main" id="{AC359FF2-B400-F235-E524-C639E58FE26E}"/>
              </a:ext>
            </a:extLst>
          </p:cNvPr>
          <p:cNvSpPr/>
          <p:nvPr/>
        </p:nvSpPr>
        <p:spPr>
          <a:xfrm>
            <a:off x="2618681" y="3748955"/>
            <a:ext cx="1331808" cy="2464816"/>
          </a:xfrm>
          <a:custGeom>
            <a:avLst/>
            <a:gdLst>
              <a:gd name="connsiteX0" fmla="*/ 124519 w 1331808"/>
              <a:gd name="connsiteY0" fmla="*/ 60143 h 2464816"/>
              <a:gd name="connsiteX1" fmla="*/ 811672 w 1331808"/>
              <a:gd name="connsiteY1" fmla="*/ 1796962 h 2464816"/>
              <a:gd name="connsiteX2" fmla="*/ 833314 w 1331808"/>
              <a:gd name="connsiteY2" fmla="*/ 1786141 h 2464816"/>
              <a:gd name="connsiteX3" fmla="*/ 1331094 w 1331808"/>
              <a:gd name="connsiteY3" fmla="*/ 2457062 h 2464816"/>
              <a:gd name="connsiteX4" fmla="*/ 930706 w 1331808"/>
              <a:gd name="connsiteY4" fmla="*/ 2116191 h 2464816"/>
              <a:gd name="connsiteX5" fmla="*/ 416694 w 1331808"/>
              <a:gd name="connsiteY5" fmla="*/ 1585947 h 2464816"/>
              <a:gd name="connsiteX6" fmla="*/ 384230 w 1331808"/>
              <a:gd name="connsiteY6" fmla="*/ 2310974 h 2464816"/>
              <a:gd name="connsiteX7" fmla="*/ 254375 w 1331808"/>
              <a:gd name="connsiteY7" fmla="*/ 1802373 h 2464816"/>
              <a:gd name="connsiteX8" fmla="*/ 151572 w 1331808"/>
              <a:gd name="connsiteY8" fmla="*/ 2392134 h 2464816"/>
              <a:gd name="connsiteX9" fmla="*/ 74 w 1331808"/>
              <a:gd name="connsiteY9" fmla="*/ 1742856 h 2464816"/>
              <a:gd name="connsiteX10" fmla="*/ 129930 w 1331808"/>
              <a:gd name="connsiteY10" fmla="*/ 774349 h 2464816"/>
              <a:gd name="connsiteX11" fmla="*/ 32538 w 1331808"/>
              <a:gd name="connsiteY11" fmla="*/ 1061114 h 2464816"/>
              <a:gd name="connsiteX12" fmla="*/ 135340 w 1331808"/>
              <a:gd name="connsiteY12" fmla="*/ 460531 h 2464816"/>
              <a:gd name="connsiteX13" fmla="*/ 124519 w 1331808"/>
              <a:gd name="connsiteY13" fmla="*/ 60143 h 24648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331808" h="2464816">
                <a:moveTo>
                  <a:pt x="124519" y="60143"/>
                </a:moveTo>
                <a:cubicBezTo>
                  <a:pt x="237241" y="282881"/>
                  <a:pt x="693540" y="1509296"/>
                  <a:pt x="811672" y="1796962"/>
                </a:cubicBezTo>
                <a:cubicBezTo>
                  <a:pt x="929805" y="2084628"/>
                  <a:pt x="746744" y="1676124"/>
                  <a:pt x="833314" y="1786141"/>
                </a:cubicBezTo>
                <a:cubicBezTo>
                  <a:pt x="919884" y="1896158"/>
                  <a:pt x="1314862" y="2402054"/>
                  <a:pt x="1331094" y="2457062"/>
                </a:cubicBezTo>
                <a:cubicBezTo>
                  <a:pt x="1347326" y="2512070"/>
                  <a:pt x="1083106" y="2261377"/>
                  <a:pt x="930706" y="2116191"/>
                </a:cubicBezTo>
                <a:cubicBezTo>
                  <a:pt x="778306" y="1971005"/>
                  <a:pt x="507773" y="1553483"/>
                  <a:pt x="416694" y="1585947"/>
                </a:cubicBezTo>
                <a:cubicBezTo>
                  <a:pt x="325615" y="1618411"/>
                  <a:pt x="411283" y="2274903"/>
                  <a:pt x="384230" y="2310974"/>
                </a:cubicBezTo>
                <a:cubicBezTo>
                  <a:pt x="357177" y="2347045"/>
                  <a:pt x="293151" y="1788846"/>
                  <a:pt x="254375" y="1802373"/>
                </a:cubicBezTo>
                <a:cubicBezTo>
                  <a:pt x="215599" y="1815900"/>
                  <a:pt x="193956" y="2402054"/>
                  <a:pt x="151572" y="2392134"/>
                </a:cubicBezTo>
                <a:cubicBezTo>
                  <a:pt x="109188" y="2382214"/>
                  <a:pt x="3681" y="2012487"/>
                  <a:pt x="74" y="1742856"/>
                </a:cubicBezTo>
                <a:cubicBezTo>
                  <a:pt x="-3533" y="1473225"/>
                  <a:pt x="124519" y="887973"/>
                  <a:pt x="129930" y="774349"/>
                </a:cubicBezTo>
                <a:cubicBezTo>
                  <a:pt x="135341" y="660725"/>
                  <a:pt x="31636" y="1113417"/>
                  <a:pt x="32538" y="1061114"/>
                </a:cubicBezTo>
                <a:cubicBezTo>
                  <a:pt x="33440" y="1008811"/>
                  <a:pt x="116403" y="628261"/>
                  <a:pt x="135340" y="460531"/>
                </a:cubicBezTo>
                <a:cubicBezTo>
                  <a:pt x="154277" y="292801"/>
                  <a:pt x="11797" y="-162595"/>
                  <a:pt x="124519" y="60143"/>
                </a:cubicBezTo>
                <a:close/>
              </a:path>
            </a:pathLst>
          </a:custGeom>
          <a:solidFill>
            <a:schemeClr val="tx1">
              <a:lumMod val="95000"/>
              <a:lumOff val="5000"/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42" name="フリーフォーム 2341">
            <a:extLst>
              <a:ext uri="{FF2B5EF4-FFF2-40B4-BE49-F238E27FC236}">
                <a16:creationId xmlns:a16="http://schemas.microsoft.com/office/drawing/2014/main" id="{8C81221A-C855-80CB-CFEA-5C1621E99980}"/>
              </a:ext>
            </a:extLst>
          </p:cNvPr>
          <p:cNvSpPr/>
          <p:nvPr/>
        </p:nvSpPr>
        <p:spPr>
          <a:xfrm>
            <a:off x="1737411" y="5578345"/>
            <a:ext cx="1827336" cy="1937731"/>
          </a:xfrm>
          <a:custGeom>
            <a:avLst/>
            <a:gdLst>
              <a:gd name="connsiteX0" fmla="*/ 75157 w 1827336"/>
              <a:gd name="connsiteY0" fmla="*/ 108249 h 1937731"/>
              <a:gd name="connsiteX1" fmla="*/ 551294 w 1827336"/>
              <a:gd name="connsiteY1" fmla="*/ 606029 h 1937731"/>
              <a:gd name="connsiteX2" fmla="*/ 978736 w 1827336"/>
              <a:gd name="connsiteY2" fmla="*/ 59553 h 1937731"/>
              <a:gd name="connsiteX3" fmla="*/ 908397 w 1827336"/>
              <a:gd name="connsiteY3" fmla="*/ 303033 h 1937731"/>
              <a:gd name="connsiteX4" fmla="*/ 1281732 w 1827336"/>
              <a:gd name="connsiteY4" fmla="*/ 32500 h 1937731"/>
              <a:gd name="connsiteX5" fmla="*/ 1817387 w 1827336"/>
              <a:gd name="connsiteY5" fmla="*/ 1201201 h 1937731"/>
              <a:gd name="connsiteX6" fmla="*/ 1536033 w 1827336"/>
              <a:gd name="connsiteY6" fmla="*/ 1612410 h 1937731"/>
              <a:gd name="connsiteX7" fmla="*/ 432260 w 1827336"/>
              <a:gd name="connsiteY7" fmla="*/ 1931638 h 1937731"/>
              <a:gd name="connsiteX8" fmla="*/ 269940 w 1827336"/>
              <a:gd name="connsiteY8" fmla="*/ 1325646 h 1937731"/>
              <a:gd name="connsiteX9" fmla="*/ 26461 w 1827336"/>
              <a:gd name="connsiteY9" fmla="*/ 465352 h 1937731"/>
              <a:gd name="connsiteX10" fmla="*/ 15640 w 1827336"/>
              <a:gd name="connsiteY10" fmla="*/ 562744 h 1937731"/>
              <a:gd name="connsiteX11" fmla="*/ 75157 w 1827336"/>
              <a:gd name="connsiteY11" fmla="*/ 108249 h 19377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827336" h="1937731">
                <a:moveTo>
                  <a:pt x="75157" y="108249"/>
                </a:moveTo>
                <a:cubicBezTo>
                  <a:pt x="164433" y="115463"/>
                  <a:pt x="400698" y="614145"/>
                  <a:pt x="551294" y="606029"/>
                </a:cubicBezTo>
                <a:cubicBezTo>
                  <a:pt x="701891" y="597913"/>
                  <a:pt x="919219" y="110052"/>
                  <a:pt x="978736" y="59553"/>
                </a:cubicBezTo>
                <a:cubicBezTo>
                  <a:pt x="1038253" y="9054"/>
                  <a:pt x="857898" y="307542"/>
                  <a:pt x="908397" y="303033"/>
                </a:cubicBezTo>
                <a:cubicBezTo>
                  <a:pt x="958896" y="298524"/>
                  <a:pt x="1130234" y="-117195"/>
                  <a:pt x="1281732" y="32500"/>
                </a:cubicBezTo>
                <a:cubicBezTo>
                  <a:pt x="1433230" y="182195"/>
                  <a:pt x="1775003" y="937883"/>
                  <a:pt x="1817387" y="1201201"/>
                </a:cubicBezTo>
                <a:cubicBezTo>
                  <a:pt x="1859771" y="1464519"/>
                  <a:pt x="1766887" y="1490671"/>
                  <a:pt x="1536033" y="1612410"/>
                </a:cubicBezTo>
                <a:cubicBezTo>
                  <a:pt x="1305179" y="1734149"/>
                  <a:pt x="643275" y="1979432"/>
                  <a:pt x="432260" y="1931638"/>
                </a:cubicBezTo>
                <a:cubicBezTo>
                  <a:pt x="221245" y="1883844"/>
                  <a:pt x="337573" y="1570027"/>
                  <a:pt x="269940" y="1325646"/>
                </a:cubicBezTo>
                <a:cubicBezTo>
                  <a:pt x="202307" y="1081265"/>
                  <a:pt x="68844" y="592502"/>
                  <a:pt x="26461" y="465352"/>
                </a:cubicBezTo>
                <a:cubicBezTo>
                  <a:pt x="-15922" y="338202"/>
                  <a:pt x="2113" y="624065"/>
                  <a:pt x="15640" y="562744"/>
                </a:cubicBezTo>
                <a:cubicBezTo>
                  <a:pt x="29167" y="501423"/>
                  <a:pt x="-14119" y="101035"/>
                  <a:pt x="75157" y="108249"/>
                </a:cubicBezTo>
                <a:close/>
              </a:path>
            </a:pathLst>
          </a:custGeom>
          <a:solidFill>
            <a:schemeClr val="tx1">
              <a:lumMod val="95000"/>
              <a:lumOff val="5000"/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43" name="フリーフォーム 2342">
            <a:extLst>
              <a:ext uri="{FF2B5EF4-FFF2-40B4-BE49-F238E27FC236}">
                <a16:creationId xmlns:a16="http://schemas.microsoft.com/office/drawing/2014/main" id="{11882ED5-B6D9-E8EB-4E5F-2E43758FD46D}"/>
              </a:ext>
            </a:extLst>
          </p:cNvPr>
          <p:cNvSpPr/>
          <p:nvPr/>
        </p:nvSpPr>
        <p:spPr>
          <a:xfrm>
            <a:off x="1751479" y="4334495"/>
            <a:ext cx="3801057" cy="4417544"/>
          </a:xfrm>
          <a:custGeom>
            <a:avLst/>
            <a:gdLst>
              <a:gd name="connsiteX0" fmla="*/ 3634713 w 3801057"/>
              <a:gd name="connsiteY0" fmla="*/ 738546 h 4417544"/>
              <a:gd name="connsiteX1" fmla="*/ 3697343 w 3801057"/>
              <a:gd name="connsiteY1" fmla="*/ 1978623 h 4417544"/>
              <a:gd name="connsiteX2" fmla="*/ 3747447 w 3801057"/>
              <a:gd name="connsiteY2" fmla="*/ 2116409 h 4417544"/>
              <a:gd name="connsiteX3" fmla="*/ 2870625 w 3801057"/>
              <a:gd name="connsiteY3" fmla="*/ 2705132 h 4417544"/>
              <a:gd name="connsiteX4" fmla="*/ 3471874 w 3801057"/>
              <a:gd name="connsiteY4" fmla="*/ 2554820 h 4417544"/>
              <a:gd name="connsiteX5" fmla="*/ 1179611 w 3801057"/>
              <a:gd name="connsiteY5" fmla="*/ 4320990 h 4417544"/>
              <a:gd name="connsiteX6" fmla="*/ 916565 w 3801057"/>
              <a:gd name="connsiteY6" fmla="*/ 4158152 h 4417544"/>
              <a:gd name="connsiteX7" fmla="*/ 14691 w 3801057"/>
              <a:gd name="connsiteY7" fmla="*/ 3932683 h 4417544"/>
              <a:gd name="connsiteX8" fmla="*/ 390472 w 3801057"/>
              <a:gd name="connsiteY8" fmla="*/ 3243752 h 4417544"/>
              <a:gd name="connsiteX9" fmla="*/ 828883 w 3801057"/>
              <a:gd name="connsiteY9" fmla="*/ 2116409 h 4417544"/>
              <a:gd name="connsiteX10" fmla="*/ 1054351 w 3801057"/>
              <a:gd name="connsiteY10" fmla="*/ 2179039 h 4417544"/>
              <a:gd name="connsiteX11" fmla="*/ 1079403 w 3801057"/>
              <a:gd name="connsiteY11" fmla="*/ 12037 h 4417544"/>
              <a:gd name="connsiteX12" fmla="*/ 1718231 w 3801057"/>
              <a:gd name="connsiteY12" fmla="*/ 1327269 h 4417544"/>
              <a:gd name="connsiteX13" fmla="*/ 2407162 w 3801057"/>
              <a:gd name="connsiteY13" fmla="*/ 1828310 h 4417544"/>
              <a:gd name="connsiteX14" fmla="*/ 2870625 w 3801057"/>
              <a:gd name="connsiteY14" fmla="*/ 1652946 h 4417544"/>
              <a:gd name="connsiteX15" fmla="*/ 3121146 w 3801057"/>
              <a:gd name="connsiteY15" fmla="*/ 1176957 h 4417544"/>
              <a:gd name="connsiteX16" fmla="*/ 3058516 w 3801057"/>
              <a:gd name="connsiteY16" fmla="*/ 1703050 h 4417544"/>
              <a:gd name="connsiteX17" fmla="*/ 3534505 w 3801057"/>
              <a:gd name="connsiteY17" fmla="*/ 738546 h 4417544"/>
              <a:gd name="connsiteX18" fmla="*/ 3434296 w 3801057"/>
              <a:gd name="connsiteY18" fmla="*/ 1389900 h 4417544"/>
              <a:gd name="connsiteX19" fmla="*/ 3634713 w 3801057"/>
              <a:gd name="connsiteY19" fmla="*/ 738546 h 44175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3801057" h="4417544">
                <a:moveTo>
                  <a:pt x="3634713" y="738546"/>
                </a:moveTo>
                <a:cubicBezTo>
                  <a:pt x="3678554" y="836666"/>
                  <a:pt x="3678554" y="1748979"/>
                  <a:pt x="3697343" y="1978623"/>
                </a:cubicBezTo>
                <a:cubicBezTo>
                  <a:pt x="3716132" y="2208267"/>
                  <a:pt x="3885233" y="1995324"/>
                  <a:pt x="3747447" y="2116409"/>
                </a:cubicBezTo>
                <a:cubicBezTo>
                  <a:pt x="3609661" y="2237494"/>
                  <a:pt x="2916554" y="2632064"/>
                  <a:pt x="2870625" y="2705132"/>
                </a:cubicBezTo>
                <a:cubicBezTo>
                  <a:pt x="2824696" y="2778200"/>
                  <a:pt x="3753710" y="2285510"/>
                  <a:pt x="3471874" y="2554820"/>
                </a:cubicBezTo>
                <a:cubicBezTo>
                  <a:pt x="3190038" y="2824130"/>
                  <a:pt x="1605496" y="4053768"/>
                  <a:pt x="1179611" y="4320990"/>
                </a:cubicBezTo>
                <a:cubicBezTo>
                  <a:pt x="753726" y="4588212"/>
                  <a:pt x="1110718" y="4222870"/>
                  <a:pt x="916565" y="4158152"/>
                </a:cubicBezTo>
                <a:cubicBezTo>
                  <a:pt x="722412" y="4093434"/>
                  <a:pt x="102373" y="4085083"/>
                  <a:pt x="14691" y="3932683"/>
                </a:cubicBezTo>
                <a:cubicBezTo>
                  <a:pt x="-72991" y="3780283"/>
                  <a:pt x="254773" y="3546464"/>
                  <a:pt x="390472" y="3243752"/>
                </a:cubicBezTo>
                <a:cubicBezTo>
                  <a:pt x="526171" y="2941040"/>
                  <a:pt x="718236" y="2293861"/>
                  <a:pt x="828883" y="2116409"/>
                </a:cubicBezTo>
                <a:cubicBezTo>
                  <a:pt x="939530" y="1938957"/>
                  <a:pt x="1012598" y="2529768"/>
                  <a:pt x="1054351" y="2179039"/>
                </a:cubicBezTo>
                <a:cubicBezTo>
                  <a:pt x="1096104" y="1828310"/>
                  <a:pt x="968756" y="153999"/>
                  <a:pt x="1079403" y="12037"/>
                </a:cubicBezTo>
                <a:cubicBezTo>
                  <a:pt x="1190050" y="-129925"/>
                  <a:pt x="1496938" y="1024557"/>
                  <a:pt x="1718231" y="1327269"/>
                </a:cubicBezTo>
                <a:cubicBezTo>
                  <a:pt x="1939524" y="1629981"/>
                  <a:pt x="2215096" y="1774031"/>
                  <a:pt x="2407162" y="1828310"/>
                </a:cubicBezTo>
                <a:cubicBezTo>
                  <a:pt x="2599228" y="1882589"/>
                  <a:pt x="2751628" y="1761505"/>
                  <a:pt x="2870625" y="1652946"/>
                </a:cubicBezTo>
                <a:cubicBezTo>
                  <a:pt x="2989622" y="1544387"/>
                  <a:pt x="3089831" y="1168606"/>
                  <a:pt x="3121146" y="1176957"/>
                </a:cubicBezTo>
                <a:cubicBezTo>
                  <a:pt x="3152461" y="1185308"/>
                  <a:pt x="2989623" y="1776118"/>
                  <a:pt x="3058516" y="1703050"/>
                </a:cubicBezTo>
                <a:cubicBezTo>
                  <a:pt x="3127409" y="1629982"/>
                  <a:pt x="3471875" y="790738"/>
                  <a:pt x="3534505" y="738546"/>
                </a:cubicBezTo>
                <a:cubicBezTo>
                  <a:pt x="3597135" y="686354"/>
                  <a:pt x="3421770" y="1385725"/>
                  <a:pt x="3434296" y="1389900"/>
                </a:cubicBezTo>
                <a:cubicBezTo>
                  <a:pt x="3446822" y="1394075"/>
                  <a:pt x="3590872" y="640426"/>
                  <a:pt x="3634713" y="738546"/>
                </a:cubicBezTo>
                <a:close/>
              </a:path>
            </a:pathLst>
          </a:custGeom>
          <a:solidFill>
            <a:schemeClr val="tx1">
              <a:lumMod val="95000"/>
              <a:lumOff val="5000"/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44" name="フリーフォーム 2343">
            <a:extLst>
              <a:ext uri="{FF2B5EF4-FFF2-40B4-BE49-F238E27FC236}">
                <a16:creationId xmlns:a16="http://schemas.microsoft.com/office/drawing/2014/main" id="{F7AB9BDE-DBE8-5F25-1CEF-344FD57AC4D3}"/>
              </a:ext>
            </a:extLst>
          </p:cNvPr>
          <p:cNvSpPr/>
          <p:nvPr/>
        </p:nvSpPr>
        <p:spPr>
          <a:xfrm>
            <a:off x="1499846" y="6323495"/>
            <a:ext cx="3961204" cy="2107003"/>
          </a:xfrm>
          <a:custGeom>
            <a:avLst/>
            <a:gdLst>
              <a:gd name="connsiteX0" fmla="*/ 604527 w 3961204"/>
              <a:gd name="connsiteY0" fmla="*/ 1179595 h 2107003"/>
              <a:gd name="connsiteX1" fmla="*/ 3197414 w 3961204"/>
              <a:gd name="connsiteY1" fmla="*/ 27201 h 2107003"/>
              <a:gd name="connsiteX2" fmla="*/ 2646269 w 3961204"/>
              <a:gd name="connsiteY2" fmla="*/ 340352 h 2107003"/>
              <a:gd name="connsiteX3" fmla="*/ 3548143 w 3961204"/>
              <a:gd name="connsiteY3" fmla="*/ 77305 h 2107003"/>
              <a:gd name="connsiteX4" fmla="*/ 2984472 w 3961204"/>
              <a:gd name="connsiteY4" fmla="*/ 615924 h 2107003"/>
              <a:gd name="connsiteX5" fmla="*/ 3923924 w 3961204"/>
              <a:gd name="connsiteY5" fmla="*/ 377930 h 2107003"/>
              <a:gd name="connsiteX6" fmla="*/ 1456296 w 3961204"/>
              <a:gd name="connsiteY6" fmla="*/ 1830949 h 2107003"/>
              <a:gd name="connsiteX7" fmla="*/ 2370696 w 3961204"/>
              <a:gd name="connsiteY7" fmla="*/ 1618006 h 2107003"/>
              <a:gd name="connsiteX8" fmla="*/ 1543979 w 3961204"/>
              <a:gd name="connsiteY8" fmla="*/ 2068943 h 2107003"/>
              <a:gd name="connsiteX9" fmla="*/ 1218302 w 3961204"/>
              <a:gd name="connsiteY9" fmla="*/ 2056417 h 2107003"/>
              <a:gd name="connsiteX10" fmla="*/ 654631 w 3961204"/>
              <a:gd name="connsiteY10" fmla="*/ 1843475 h 2107003"/>
              <a:gd name="connsiteX11" fmla="*/ 1017886 w 3961204"/>
              <a:gd name="connsiteY11" fmla="*/ 1505272 h 2107003"/>
              <a:gd name="connsiteX12" fmla="*/ 779891 w 3961204"/>
              <a:gd name="connsiteY12" fmla="*/ 1467694 h 2107003"/>
              <a:gd name="connsiteX13" fmla="*/ 1706817 w 3961204"/>
              <a:gd name="connsiteY13" fmla="*/ 1104439 h 2107003"/>
              <a:gd name="connsiteX14" fmla="*/ 65907 w 3961204"/>
              <a:gd name="connsiteY14" fmla="*/ 1417590 h 2107003"/>
              <a:gd name="connsiteX15" fmla="*/ 604527 w 3961204"/>
              <a:gd name="connsiteY15" fmla="*/ 1179595 h 21070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3961204" h="2107003">
                <a:moveTo>
                  <a:pt x="604527" y="1179595"/>
                </a:moveTo>
                <a:lnTo>
                  <a:pt x="3197414" y="27201"/>
                </a:lnTo>
                <a:cubicBezTo>
                  <a:pt x="3537704" y="-112673"/>
                  <a:pt x="2587814" y="332001"/>
                  <a:pt x="2646269" y="340352"/>
                </a:cubicBezTo>
                <a:cubicBezTo>
                  <a:pt x="2704724" y="348703"/>
                  <a:pt x="3491776" y="31376"/>
                  <a:pt x="3548143" y="77305"/>
                </a:cubicBezTo>
                <a:cubicBezTo>
                  <a:pt x="3604510" y="123234"/>
                  <a:pt x="2921842" y="565820"/>
                  <a:pt x="2984472" y="615924"/>
                </a:cubicBezTo>
                <a:cubicBezTo>
                  <a:pt x="3047102" y="666028"/>
                  <a:pt x="4178620" y="175426"/>
                  <a:pt x="3923924" y="377930"/>
                </a:cubicBezTo>
                <a:cubicBezTo>
                  <a:pt x="3669228" y="580434"/>
                  <a:pt x="1715167" y="1624270"/>
                  <a:pt x="1456296" y="1830949"/>
                </a:cubicBezTo>
                <a:cubicBezTo>
                  <a:pt x="1197425" y="2037628"/>
                  <a:pt x="2356082" y="1578340"/>
                  <a:pt x="2370696" y="1618006"/>
                </a:cubicBezTo>
                <a:cubicBezTo>
                  <a:pt x="2385310" y="1657672"/>
                  <a:pt x="1736045" y="1995875"/>
                  <a:pt x="1543979" y="2068943"/>
                </a:cubicBezTo>
                <a:cubicBezTo>
                  <a:pt x="1351913" y="2142011"/>
                  <a:pt x="1366527" y="2093995"/>
                  <a:pt x="1218302" y="2056417"/>
                </a:cubicBezTo>
                <a:cubicBezTo>
                  <a:pt x="1070077" y="2018839"/>
                  <a:pt x="688034" y="1935332"/>
                  <a:pt x="654631" y="1843475"/>
                </a:cubicBezTo>
                <a:cubicBezTo>
                  <a:pt x="621228" y="1751618"/>
                  <a:pt x="997009" y="1567902"/>
                  <a:pt x="1017886" y="1505272"/>
                </a:cubicBezTo>
                <a:cubicBezTo>
                  <a:pt x="1038763" y="1442642"/>
                  <a:pt x="665069" y="1534500"/>
                  <a:pt x="779891" y="1467694"/>
                </a:cubicBezTo>
                <a:cubicBezTo>
                  <a:pt x="894713" y="1400889"/>
                  <a:pt x="1825814" y="1112790"/>
                  <a:pt x="1706817" y="1104439"/>
                </a:cubicBezTo>
                <a:cubicBezTo>
                  <a:pt x="1587820" y="1096088"/>
                  <a:pt x="247534" y="1398801"/>
                  <a:pt x="65907" y="1417590"/>
                </a:cubicBezTo>
                <a:cubicBezTo>
                  <a:pt x="-115720" y="1436379"/>
                  <a:pt x="82609" y="1411326"/>
                  <a:pt x="604527" y="1179595"/>
                </a:cubicBezTo>
                <a:close/>
              </a:path>
            </a:pathLst>
          </a:custGeom>
          <a:solidFill>
            <a:schemeClr val="tx1">
              <a:lumMod val="95000"/>
              <a:lumOff val="5000"/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45" name="フリーフォーム 2344">
            <a:extLst>
              <a:ext uri="{FF2B5EF4-FFF2-40B4-BE49-F238E27FC236}">
                <a16:creationId xmlns:a16="http://schemas.microsoft.com/office/drawing/2014/main" id="{E2F68EE3-D5DC-A6B1-E57F-5CA803E4B5BF}"/>
              </a:ext>
            </a:extLst>
          </p:cNvPr>
          <p:cNvSpPr/>
          <p:nvPr/>
        </p:nvSpPr>
        <p:spPr>
          <a:xfrm>
            <a:off x="1626440" y="4273909"/>
            <a:ext cx="1191995" cy="3862167"/>
          </a:xfrm>
          <a:custGeom>
            <a:avLst/>
            <a:gdLst>
              <a:gd name="connsiteX0" fmla="*/ 1191916 w 1191995"/>
              <a:gd name="connsiteY0" fmla="*/ 22518 h 3862167"/>
              <a:gd name="connsiteX1" fmla="*/ 1016552 w 1191995"/>
              <a:gd name="connsiteY1" fmla="*/ 1751110 h 3862167"/>
              <a:gd name="connsiteX2" fmla="*/ 1079182 w 1191995"/>
              <a:gd name="connsiteY2" fmla="*/ 1488064 h 3862167"/>
              <a:gd name="connsiteX3" fmla="*/ 853713 w 1191995"/>
              <a:gd name="connsiteY3" fmla="*/ 2465094 h 3862167"/>
              <a:gd name="connsiteX4" fmla="*/ 1054130 w 1191995"/>
              <a:gd name="connsiteY4" fmla="*/ 1675954 h 3862167"/>
              <a:gd name="connsiteX5" fmla="*/ 1004026 w 1191995"/>
              <a:gd name="connsiteY5" fmla="*/ 2552776 h 3862167"/>
              <a:gd name="connsiteX6" fmla="*/ 1154338 w 1191995"/>
              <a:gd name="connsiteY6" fmla="*/ 2264677 h 3862167"/>
              <a:gd name="connsiteX7" fmla="*/ 515511 w 1191995"/>
              <a:gd name="connsiteY7" fmla="*/ 3780327 h 3862167"/>
              <a:gd name="connsiteX8" fmla="*/ 540563 w 1191995"/>
              <a:gd name="connsiteY8" fmla="*/ 3429598 h 3862167"/>
              <a:gd name="connsiteX9" fmla="*/ 1944 w 1191995"/>
              <a:gd name="connsiteY9" fmla="*/ 1500590 h 3862167"/>
              <a:gd name="connsiteX10" fmla="*/ 352672 w 1191995"/>
              <a:gd name="connsiteY10" fmla="*/ 2277203 h 3862167"/>
              <a:gd name="connsiteX11" fmla="*/ 152256 w 1191995"/>
              <a:gd name="connsiteY11" fmla="*/ 987023 h 3862167"/>
              <a:gd name="connsiteX12" fmla="*/ 603193 w 1191995"/>
              <a:gd name="connsiteY12" fmla="*/ 2014157 h 3862167"/>
              <a:gd name="connsiteX13" fmla="*/ 553089 w 1191995"/>
              <a:gd name="connsiteY13" fmla="*/ 1625850 h 3862167"/>
              <a:gd name="connsiteX14" fmla="*/ 628245 w 1191995"/>
              <a:gd name="connsiteY14" fmla="*/ 1826266 h 3862167"/>
              <a:gd name="connsiteX15" fmla="*/ 841187 w 1191995"/>
              <a:gd name="connsiteY15" fmla="*/ 1638376 h 3862167"/>
              <a:gd name="connsiteX16" fmla="*/ 903818 w 1191995"/>
              <a:gd name="connsiteY16" fmla="*/ 1913949 h 3862167"/>
              <a:gd name="connsiteX17" fmla="*/ 1079182 w 1191995"/>
              <a:gd name="connsiteY17" fmla="*/ 1037127 h 3862167"/>
              <a:gd name="connsiteX18" fmla="*/ 1029078 w 1191995"/>
              <a:gd name="connsiteY18" fmla="*/ 1237543 h 3862167"/>
              <a:gd name="connsiteX19" fmla="*/ 1029078 w 1191995"/>
              <a:gd name="connsiteY19" fmla="*/ 523559 h 3862167"/>
              <a:gd name="connsiteX20" fmla="*/ 991500 w 1191995"/>
              <a:gd name="connsiteY20" fmla="*/ 749028 h 3862167"/>
              <a:gd name="connsiteX21" fmla="*/ 1191916 w 1191995"/>
              <a:gd name="connsiteY21" fmla="*/ 22518 h 38621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1191995" h="3862167">
                <a:moveTo>
                  <a:pt x="1191916" y="22518"/>
                </a:moveTo>
                <a:cubicBezTo>
                  <a:pt x="1196091" y="189532"/>
                  <a:pt x="1035341" y="1506852"/>
                  <a:pt x="1016552" y="1751110"/>
                </a:cubicBezTo>
                <a:cubicBezTo>
                  <a:pt x="997763" y="1995368"/>
                  <a:pt x="1106322" y="1369067"/>
                  <a:pt x="1079182" y="1488064"/>
                </a:cubicBezTo>
                <a:cubicBezTo>
                  <a:pt x="1052042" y="1607061"/>
                  <a:pt x="857888" y="2433779"/>
                  <a:pt x="853713" y="2465094"/>
                </a:cubicBezTo>
                <a:cubicBezTo>
                  <a:pt x="849538" y="2496409"/>
                  <a:pt x="1029078" y="1661340"/>
                  <a:pt x="1054130" y="1675954"/>
                </a:cubicBezTo>
                <a:cubicBezTo>
                  <a:pt x="1079182" y="1690568"/>
                  <a:pt x="987325" y="2454656"/>
                  <a:pt x="1004026" y="2552776"/>
                </a:cubicBezTo>
                <a:cubicBezTo>
                  <a:pt x="1020727" y="2650896"/>
                  <a:pt x="1235757" y="2060085"/>
                  <a:pt x="1154338" y="2264677"/>
                </a:cubicBezTo>
                <a:cubicBezTo>
                  <a:pt x="1072919" y="2469269"/>
                  <a:pt x="617807" y="3586174"/>
                  <a:pt x="515511" y="3780327"/>
                </a:cubicBezTo>
                <a:cubicBezTo>
                  <a:pt x="413215" y="3974480"/>
                  <a:pt x="626157" y="3809554"/>
                  <a:pt x="540563" y="3429598"/>
                </a:cubicBezTo>
                <a:cubicBezTo>
                  <a:pt x="454969" y="3049642"/>
                  <a:pt x="33259" y="1692656"/>
                  <a:pt x="1944" y="1500590"/>
                </a:cubicBezTo>
                <a:cubicBezTo>
                  <a:pt x="-29371" y="1308524"/>
                  <a:pt x="327620" y="2362797"/>
                  <a:pt x="352672" y="2277203"/>
                </a:cubicBezTo>
                <a:cubicBezTo>
                  <a:pt x="377724" y="2191609"/>
                  <a:pt x="110502" y="1030864"/>
                  <a:pt x="152256" y="987023"/>
                </a:cubicBezTo>
                <a:cubicBezTo>
                  <a:pt x="194009" y="943182"/>
                  <a:pt x="536388" y="1907686"/>
                  <a:pt x="603193" y="2014157"/>
                </a:cubicBezTo>
                <a:cubicBezTo>
                  <a:pt x="669998" y="2120628"/>
                  <a:pt x="548914" y="1657165"/>
                  <a:pt x="553089" y="1625850"/>
                </a:cubicBezTo>
                <a:cubicBezTo>
                  <a:pt x="557264" y="1594535"/>
                  <a:pt x="580229" y="1824178"/>
                  <a:pt x="628245" y="1826266"/>
                </a:cubicBezTo>
                <a:cubicBezTo>
                  <a:pt x="676261" y="1828354"/>
                  <a:pt x="795258" y="1623762"/>
                  <a:pt x="841187" y="1638376"/>
                </a:cubicBezTo>
                <a:cubicBezTo>
                  <a:pt x="887116" y="1652990"/>
                  <a:pt x="864152" y="2014157"/>
                  <a:pt x="903818" y="1913949"/>
                </a:cubicBezTo>
                <a:cubicBezTo>
                  <a:pt x="943484" y="1813741"/>
                  <a:pt x="1058305" y="1149861"/>
                  <a:pt x="1079182" y="1037127"/>
                </a:cubicBezTo>
                <a:cubicBezTo>
                  <a:pt x="1100059" y="924393"/>
                  <a:pt x="1037429" y="1323138"/>
                  <a:pt x="1029078" y="1237543"/>
                </a:cubicBezTo>
                <a:cubicBezTo>
                  <a:pt x="1020727" y="1151948"/>
                  <a:pt x="1035341" y="604978"/>
                  <a:pt x="1029078" y="523559"/>
                </a:cubicBezTo>
                <a:cubicBezTo>
                  <a:pt x="1022815" y="442140"/>
                  <a:pt x="960185" y="828359"/>
                  <a:pt x="991500" y="749028"/>
                </a:cubicBezTo>
                <a:cubicBezTo>
                  <a:pt x="1022815" y="669697"/>
                  <a:pt x="1187741" y="-144496"/>
                  <a:pt x="1191916" y="22518"/>
                </a:cubicBezTo>
                <a:close/>
              </a:path>
            </a:pathLst>
          </a:custGeom>
          <a:solidFill>
            <a:schemeClr val="tx1">
              <a:lumMod val="95000"/>
              <a:lumOff val="5000"/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46" name="フリーフォーム 2345">
            <a:extLst>
              <a:ext uri="{FF2B5EF4-FFF2-40B4-BE49-F238E27FC236}">
                <a16:creationId xmlns:a16="http://schemas.microsoft.com/office/drawing/2014/main" id="{FB12FA5D-4DF6-7B13-B0F5-9689155A31DF}"/>
              </a:ext>
            </a:extLst>
          </p:cNvPr>
          <p:cNvSpPr/>
          <p:nvPr/>
        </p:nvSpPr>
        <p:spPr>
          <a:xfrm>
            <a:off x="2866736" y="3008563"/>
            <a:ext cx="1155431" cy="862047"/>
          </a:xfrm>
          <a:custGeom>
            <a:avLst/>
            <a:gdLst>
              <a:gd name="connsiteX0" fmla="*/ 1146464 w 1155431"/>
              <a:gd name="connsiteY0" fmla="*/ 255337 h 862047"/>
              <a:gd name="connsiteX1" fmla="*/ 1041689 w 1155431"/>
              <a:gd name="connsiteY1" fmla="*/ 515687 h 862047"/>
              <a:gd name="connsiteX2" fmla="*/ 946439 w 1155431"/>
              <a:gd name="connsiteY2" fmla="*/ 845887 h 862047"/>
              <a:gd name="connsiteX3" fmla="*/ 978189 w 1155431"/>
              <a:gd name="connsiteY3" fmla="*/ 779212 h 862047"/>
              <a:gd name="connsiteX4" fmla="*/ 984539 w 1155431"/>
              <a:gd name="connsiteY4" fmla="*/ 502987 h 862047"/>
              <a:gd name="connsiteX5" fmla="*/ 803564 w 1155431"/>
              <a:gd name="connsiteY5" fmla="*/ 471237 h 862047"/>
              <a:gd name="connsiteX6" fmla="*/ 905164 w 1155431"/>
              <a:gd name="connsiteY6" fmla="*/ 477587 h 862047"/>
              <a:gd name="connsiteX7" fmla="*/ 679739 w 1155431"/>
              <a:gd name="connsiteY7" fmla="*/ 471237 h 862047"/>
              <a:gd name="connsiteX8" fmla="*/ 298739 w 1155431"/>
              <a:gd name="connsiteY8" fmla="*/ 315662 h 862047"/>
              <a:gd name="connsiteX9" fmla="*/ 428914 w 1155431"/>
              <a:gd name="connsiteY9" fmla="*/ 391862 h 862047"/>
              <a:gd name="connsiteX10" fmla="*/ 289 w 1155431"/>
              <a:gd name="connsiteY10" fmla="*/ 1337 h 862047"/>
              <a:gd name="connsiteX11" fmla="*/ 359064 w 1155431"/>
              <a:gd name="connsiteY11" fmla="*/ 255337 h 862047"/>
              <a:gd name="connsiteX12" fmla="*/ 162214 w 1155431"/>
              <a:gd name="connsiteY12" fmla="*/ 10862 h 862047"/>
              <a:gd name="connsiteX13" fmla="*/ 587664 w 1155431"/>
              <a:gd name="connsiteY13" fmla="*/ 426787 h 862047"/>
              <a:gd name="connsiteX14" fmla="*/ 555914 w 1155431"/>
              <a:gd name="connsiteY14" fmla="*/ 328362 h 862047"/>
              <a:gd name="connsiteX15" fmla="*/ 822614 w 1155431"/>
              <a:gd name="connsiteY15" fmla="*/ 468062 h 862047"/>
              <a:gd name="connsiteX16" fmla="*/ 955964 w 1155431"/>
              <a:gd name="connsiteY16" fmla="*/ 382337 h 862047"/>
              <a:gd name="connsiteX17" fmla="*/ 794039 w 1155431"/>
              <a:gd name="connsiteY17" fmla="*/ 401387 h 862047"/>
              <a:gd name="connsiteX18" fmla="*/ 1146464 w 1155431"/>
              <a:gd name="connsiteY18" fmla="*/ 255337 h 8620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1155431" h="862047">
                <a:moveTo>
                  <a:pt x="1146464" y="255337"/>
                </a:moveTo>
                <a:cubicBezTo>
                  <a:pt x="1187739" y="274387"/>
                  <a:pt x="1075026" y="417262"/>
                  <a:pt x="1041689" y="515687"/>
                </a:cubicBezTo>
                <a:cubicBezTo>
                  <a:pt x="1008352" y="614112"/>
                  <a:pt x="957022" y="801966"/>
                  <a:pt x="946439" y="845887"/>
                </a:cubicBezTo>
                <a:cubicBezTo>
                  <a:pt x="935856" y="889808"/>
                  <a:pt x="971839" y="836362"/>
                  <a:pt x="978189" y="779212"/>
                </a:cubicBezTo>
                <a:cubicBezTo>
                  <a:pt x="984539" y="722062"/>
                  <a:pt x="1013643" y="554316"/>
                  <a:pt x="984539" y="502987"/>
                </a:cubicBezTo>
                <a:cubicBezTo>
                  <a:pt x="955435" y="451658"/>
                  <a:pt x="816793" y="475470"/>
                  <a:pt x="803564" y="471237"/>
                </a:cubicBezTo>
                <a:cubicBezTo>
                  <a:pt x="790335" y="467004"/>
                  <a:pt x="925801" y="477587"/>
                  <a:pt x="905164" y="477587"/>
                </a:cubicBezTo>
                <a:cubicBezTo>
                  <a:pt x="884527" y="477587"/>
                  <a:pt x="780810" y="498225"/>
                  <a:pt x="679739" y="471237"/>
                </a:cubicBezTo>
                <a:cubicBezTo>
                  <a:pt x="578668" y="444250"/>
                  <a:pt x="340543" y="328891"/>
                  <a:pt x="298739" y="315662"/>
                </a:cubicBezTo>
                <a:cubicBezTo>
                  <a:pt x="256935" y="302433"/>
                  <a:pt x="478656" y="444249"/>
                  <a:pt x="428914" y="391862"/>
                </a:cubicBezTo>
                <a:cubicBezTo>
                  <a:pt x="379172" y="339475"/>
                  <a:pt x="11931" y="24091"/>
                  <a:pt x="289" y="1337"/>
                </a:cubicBezTo>
                <a:cubicBezTo>
                  <a:pt x="-11353" y="-21417"/>
                  <a:pt x="332077" y="253750"/>
                  <a:pt x="359064" y="255337"/>
                </a:cubicBezTo>
                <a:cubicBezTo>
                  <a:pt x="386051" y="256924"/>
                  <a:pt x="124114" y="-17713"/>
                  <a:pt x="162214" y="10862"/>
                </a:cubicBezTo>
                <a:cubicBezTo>
                  <a:pt x="200314" y="39437"/>
                  <a:pt x="522047" y="373870"/>
                  <a:pt x="587664" y="426787"/>
                </a:cubicBezTo>
                <a:cubicBezTo>
                  <a:pt x="653281" y="479704"/>
                  <a:pt x="516756" y="321483"/>
                  <a:pt x="555914" y="328362"/>
                </a:cubicBezTo>
                <a:cubicBezTo>
                  <a:pt x="595072" y="335241"/>
                  <a:pt x="755939" y="459066"/>
                  <a:pt x="822614" y="468062"/>
                </a:cubicBezTo>
                <a:cubicBezTo>
                  <a:pt x="889289" y="477058"/>
                  <a:pt x="960726" y="393449"/>
                  <a:pt x="955964" y="382337"/>
                </a:cubicBezTo>
                <a:cubicBezTo>
                  <a:pt x="951202" y="371225"/>
                  <a:pt x="767581" y="416733"/>
                  <a:pt x="794039" y="401387"/>
                </a:cubicBezTo>
                <a:cubicBezTo>
                  <a:pt x="820497" y="386041"/>
                  <a:pt x="1105189" y="236287"/>
                  <a:pt x="1146464" y="255337"/>
                </a:cubicBezTo>
                <a:close/>
              </a:path>
            </a:pathLst>
          </a:custGeom>
          <a:solidFill>
            <a:schemeClr val="accent5">
              <a:lumMod val="75000"/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47" name="フリーフォーム 2346">
            <a:extLst>
              <a:ext uri="{FF2B5EF4-FFF2-40B4-BE49-F238E27FC236}">
                <a16:creationId xmlns:a16="http://schemas.microsoft.com/office/drawing/2014/main" id="{14069056-9B0F-D62E-C8B6-736DDBC50569}"/>
              </a:ext>
            </a:extLst>
          </p:cNvPr>
          <p:cNvSpPr/>
          <p:nvPr/>
        </p:nvSpPr>
        <p:spPr>
          <a:xfrm>
            <a:off x="2832050" y="2861668"/>
            <a:ext cx="617177" cy="1274192"/>
          </a:xfrm>
          <a:custGeom>
            <a:avLst/>
            <a:gdLst>
              <a:gd name="connsiteX0" fmla="*/ 50 w 617177"/>
              <a:gd name="connsiteY0" fmla="*/ 8532 h 1274192"/>
              <a:gd name="connsiteX1" fmla="*/ 254050 w 617177"/>
              <a:gd name="connsiteY1" fmla="*/ 341907 h 1274192"/>
              <a:gd name="connsiteX2" fmla="*/ 247700 w 617177"/>
              <a:gd name="connsiteY2" fmla="*/ 310157 h 1274192"/>
              <a:gd name="connsiteX3" fmla="*/ 409625 w 617177"/>
              <a:gd name="connsiteY3" fmla="*/ 868957 h 1274192"/>
              <a:gd name="connsiteX4" fmla="*/ 454075 w 617177"/>
              <a:gd name="connsiteY4" fmla="*/ 757832 h 1274192"/>
              <a:gd name="connsiteX5" fmla="*/ 600125 w 617177"/>
              <a:gd name="connsiteY5" fmla="*/ 1138832 h 1274192"/>
              <a:gd name="connsiteX6" fmla="*/ 571550 w 617177"/>
              <a:gd name="connsiteY6" fmla="*/ 1078507 h 1274192"/>
              <a:gd name="connsiteX7" fmla="*/ 616000 w 617177"/>
              <a:gd name="connsiteY7" fmla="*/ 1240432 h 1274192"/>
              <a:gd name="connsiteX8" fmla="*/ 514400 w 617177"/>
              <a:gd name="connsiteY8" fmla="*/ 1138832 h 1274192"/>
              <a:gd name="connsiteX9" fmla="*/ 514400 w 617177"/>
              <a:gd name="connsiteY9" fmla="*/ 1259482 h 1274192"/>
              <a:gd name="connsiteX10" fmla="*/ 222300 w 617177"/>
              <a:gd name="connsiteY10" fmla="*/ 735607 h 1274192"/>
              <a:gd name="connsiteX11" fmla="*/ 231825 w 617177"/>
              <a:gd name="connsiteY11" fmla="*/ 745132 h 1274192"/>
              <a:gd name="connsiteX12" fmla="*/ 50 w 617177"/>
              <a:gd name="connsiteY12" fmla="*/ 8532 h 12741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617177" h="1274192">
                <a:moveTo>
                  <a:pt x="50" y="8532"/>
                </a:moveTo>
                <a:cubicBezTo>
                  <a:pt x="3754" y="-58672"/>
                  <a:pt x="212775" y="291636"/>
                  <a:pt x="254050" y="341907"/>
                </a:cubicBezTo>
                <a:cubicBezTo>
                  <a:pt x="295325" y="392178"/>
                  <a:pt x="221771" y="222315"/>
                  <a:pt x="247700" y="310157"/>
                </a:cubicBezTo>
                <a:cubicBezTo>
                  <a:pt x="273629" y="397999"/>
                  <a:pt x="375229" y="794344"/>
                  <a:pt x="409625" y="868957"/>
                </a:cubicBezTo>
                <a:cubicBezTo>
                  <a:pt x="444021" y="943570"/>
                  <a:pt x="422325" y="712853"/>
                  <a:pt x="454075" y="757832"/>
                </a:cubicBezTo>
                <a:cubicBezTo>
                  <a:pt x="485825" y="802811"/>
                  <a:pt x="580546" y="1085386"/>
                  <a:pt x="600125" y="1138832"/>
                </a:cubicBezTo>
                <a:cubicBezTo>
                  <a:pt x="619704" y="1192278"/>
                  <a:pt x="568904" y="1061574"/>
                  <a:pt x="571550" y="1078507"/>
                </a:cubicBezTo>
                <a:cubicBezTo>
                  <a:pt x="574196" y="1095440"/>
                  <a:pt x="625525" y="1230378"/>
                  <a:pt x="616000" y="1240432"/>
                </a:cubicBezTo>
                <a:cubicBezTo>
                  <a:pt x="606475" y="1250486"/>
                  <a:pt x="531333" y="1135657"/>
                  <a:pt x="514400" y="1138832"/>
                </a:cubicBezTo>
                <a:cubicBezTo>
                  <a:pt x="497467" y="1142007"/>
                  <a:pt x="563083" y="1326686"/>
                  <a:pt x="514400" y="1259482"/>
                </a:cubicBezTo>
                <a:cubicBezTo>
                  <a:pt x="465717" y="1192278"/>
                  <a:pt x="269396" y="821332"/>
                  <a:pt x="222300" y="735607"/>
                </a:cubicBezTo>
                <a:cubicBezTo>
                  <a:pt x="175204" y="649882"/>
                  <a:pt x="267808" y="862078"/>
                  <a:pt x="231825" y="745132"/>
                </a:cubicBezTo>
                <a:cubicBezTo>
                  <a:pt x="195842" y="628186"/>
                  <a:pt x="-3654" y="75736"/>
                  <a:pt x="50" y="8532"/>
                </a:cubicBezTo>
                <a:close/>
              </a:path>
            </a:pathLst>
          </a:custGeom>
          <a:solidFill>
            <a:schemeClr val="accent5">
              <a:lumMod val="75000"/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48" name="フリーフォーム 2347">
            <a:extLst>
              <a:ext uri="{FF2B5EF4-FFF2-40B4-BE49-F238E27FC236}">
                <a16:creationId xmlns:a16="http://schemas.microsoft.com/office/drawing/2014/main" id="{5644F0FD-7C9B-F223-7860-FD931E5AB03C}"/>
              </a:ext>
            </a:extLst>
          </p:cNvPr>
          <p:cNvSpPr/>
          <p:nvPr/>
        </p:nvSpPr>
        <p:spPr>
          <a:xfrm>
            <a:off x="2838631" y="2903915"/>
            <a:ext cx="241674" cy="613074"/>
          </a:xfrm>
          <a:custGeom>
            <a:avLst/>
            <a:gdLst>
              <a:gd name="connsiteX0" fmla="*/ 6169 w 241674"/>
              <a:gd name="connsiteY0" fmla="*/ 1210 h 613074"/>
              <a:gd name="connsiteX1" fmla="*/ 149044 w 241674"/>
              <a:gd name="connsiteY1" fmla="*/ 210760 h 613074"/>
              <a:gd name="connsiteX2" fmla="*/ 142694 w 241674"/>
              <a:gd name="connsiteY2" fmla="*/ 188535 h 613074"/>
              <a:gd name="connsiteX3" fmla="*/ 187144 w 241674"/>
              <a:gd name="connsiteY3" fmla="*/ 394910 h 613074"/>
              <a:gd name="connsiteX4" fmla="*/ 237944 w 241674"/>
              <a:gd name="connsiteY4" fmla="*/ 610810 h 613074"/>
              <a:gd name="connsiteX5" fmla="*/ 212544 w 241674"/>
              <a:gd name="connsiteY5" fmla="*/ 480635 h 613074"/>
              <a:gd name="connsiteX6" fmla="*/ 12519 w 241674"/>
              <a:gd name="connsiteY6" fmla="*/ 71060 h 613074"/>
              <a:gd name="connsiteX7" fmla="*/ 25219 w 241674"/>
              <a:gd name="connsiteY7" fmla="*/ 121860 h 613074"/>
              <a:gd name="connsiteX8" fmla="*/ 6169 w 241674"/>
              <a:gd name="connsiteY8" fmla="*/ 1210 h 613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41674" h="613074">
                <a:moveTo>
                  <a:pt x="6169" y="1210"/>
                </a:moveTo>
                <a:cubicBezTo>
                  <a:pt x="26806" y="16027"/>
                  <a:pt x="126290" y="179539"/>
                  <a:pt x="149044" y="210760"/>
                </a:cubicBezTo>
                <a:cubicBezTo>
                  <a:pt x="171798" y="241981"/>
                  <a:pt x="136344" y="157843"/>
                  <a:pt x="142694" y="188535"/>
                </a:cubicBezTo>
                <a:cubicBezTo>
                  <a:pt x="149044" y="219227"/>
                  <a:pt x="171269" y="324531"/>
                  <a:pt x="187144" y="394910"/>
                </a:cubicBezTo>
                <a:cubicBezTo>
                  <a:pt x="203019" y="465289"/>
                  <a:pt x="233711" y="596523"/>
                  <a:pt x="237944" y="610810"/>
                </a:cubicBezTo>
                <a:cubicBezTo>
                  <a:pt x="242177" y="625097"/>
                  <a:pt x="250115" y="570593"/>
                  <a:pt x="212544" y="480635"/>
                </a:cubicBezTo>
                <a:cubicBezTo>
                  <a:pt x="174973" y="390677"/>
                  <a:pt x="43740" y="130856"/>
                  <a:pt x="12519" y="71060"/>
                </a:cubicBezTo>
                <a:cubicBezTo>
                  <a:pt x="-18702" y="11264"/>
                  <a:pt x="27336" y="131385"/>
                  <a:pt x="25219" y="121860"/>
                </a:cubicBezTo>
                <a:cubicBezTo>
                  <a:pt x="23102" y="112335"/>
                  <a:pt x="-14468" y="-13607"/>
                  <a:pt x="6169" y="1210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49" name="フリーフォーム 2348">
            <a:extLst>
              <a:ext uri="{FF2B5EF4-FFF2-40B4-BE49-F238E27FC236}">
                <a16:creationId xmlns:a16="http://schemas.microsoft.com/office/drawing/2014/main" id="{A313C0BD-F47C-4109-AEA8-D5E4393D8E06}"/>
              </a:ext>
            </a:extLst>
          </p:cNvPr>
          <p:cNvSpPr/>
          <p:nvPr/>
        </p:nvSpPr>
        <p:spPr>
          <a:xfrm>
            <a:off x="4049390" y="2946381"/>
            <a:ext cx="195598" cy="1235098"/>
          </a:xfrm>
          <a:custGeom>
            <a:avLst/>
            <a:gdLst>
              <a:gd name="connsiteX0" fmla="*/ 195585 w 195598"/>
              <a:gd name="connsiteY0" fmla="*/ 19 h 1235098"/>
              <a:gd name="connsiteX1" fmla="*/ 20960 w 195598"/>
              <a:gd name="connsiteY1" fmla="*/ 346094 h 1235098"/>
              <a:gd name="connsiteX2" fmla="*/ 27310 w 195598"/>
              <a:gd name="connsiteY2" fmla="*/ 339744 h 1235098"/>
              <a:gd name="connsiteX3" fmla="*/ 24135 w 195598"/>
              <a:gd name="connsiteY3" fmla="*/ 727094 h 1235098"/>
              <a:gd name="connsiteX4" fmla="*/ 5085 w 195598"/>
              <a:gd name="connsiteY4" fmla="*/ 625494 h 1235098"/>
              <a:gd name="connsiteX5" fmla="*/ 128910 w 195598"/>
              <a:gd name="connsiteY5" fmla="*/ 1022369 h 1235098"/>
              <a:gd name="connsiteX6" fmla="*/ 109860 w 195598"/>
              <a:gd name="connsiteY6" fmla="*/ 974744 h 1235098"/>
              <a:gd name="connsiteX7" fmla="*/ 106685 w 195598"/>
              <a:gd name="connsiteY7" fmla="*/ 1235094 h 1235098"/>
              <a:gd name="connsiteX8" fmla="*/ 147960 w 195598"/>
              <a:gd name="connsiteY8" fmla="*/ 981094 h 1235098"/>
              <a:gd name="connsiteX9" fmla="*/ 125735 w 195598"/>
              <a:gd name="connsiteY9" fmla="*/ 752494 h 1235098"/>
              <a:gd name="connsiteX10" fmla="*/ 62235 w 195598"/>
              <a:gd name="connsiteY10" fmla="*/ 463569 h 1235098"/>
              <a:gd name="connsiteX11" fmla="*/ 74935 w 195598"/>
              <a:gd name="connsiteY11" fmla="*/ 609619 h 1235098"/>
              <a:gd name="connsiteX12" fmla="*/ 186060 w 195598"/>
              <a:gd name="connsiteY12" fmla="*/ 152419 h 1235098"/>
              <a:gd name="connsiteX13" fmla="*/ 65410 w 195598"/>
              <a:gd name="connsiteY13" fmla="*/ 403244 h 1235098"/>
              <a:gd name="connsiteX14" fmla="*/ 30485 w 195598"/>
              <a:gd name="connsiteY14" fmla="*/ 330219 h 1235098"/>
              <a:gd name="connsiteX15" fmla="*/ 195585 w 195598"/>
              <a:gd name="connsiteY15" fmla="*/ 19 h 12350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95598" h="1235098">
                <a:moveTo>
                  <a:pt x="195585" y="19"/>
                </a:moveTo>
                <a:cubicBezTo>
                  <a:pt x="193997" y="2665"/>
                  <a:pt x="20960" y="346094"/>
                  <a:pt x="20960" y="346094"/>
                </a:cubicBezTo>
                <a:cubicBezTo>
                  <a:pt x="-7086" y="402715"/>
                  <a:pt x="26781" y="276244"/>
                  <a:pt x="27310" y="339744"/>
                </a:cubicBezTo>
                <a:cubicBezTo>
                  <a:pt x="27839" y="403244"/>
                  <a:pt x="27839" y="679469"/>
                  <a:pt x="24135" y="727094"/>
                </a:cubicBezTo>
                <a:cubicBezTo>
                  <a:pt x="20431" y="774719"/>
                  <a:pt x="-12377" y="576282"/>
                  <a:pt x="5085" y="625494"/>
                </a:cubicBezTo>
                <a:cubicBezTo>
                  <a:pt x="22547" y="674706"/>
                  <a:pt x="111448" y="964161"/>
                  <a:pt x="128910" y="1022369"/>
                </a:cubicBezTo>
                <a:cubicBezTo>
                  <a:pt x="146372" y="1080577"/>
                  <a:pt x="113564" y="939290"/>
                  <a:pt x="109860" y="974744"/>
                </a:cubicBezTo>
                <a:cubicBezTo>
                  <a:pt x="106156" y="1010198"/>
                  <a:pt x="100335" y="1234036"/>
                  <a:pt x="106685" y="1235094"/>
                </a:cubicBezTo>
                <a:cubicBezTo>
                  <a:pt x="113035" y="1236152"/>
                  <a:pt x="144785" y="1061527"/>
                  <a:pt x="147960" y="981094"/>
                </a:cubicBezTo>
                <a:cubicBezTo>
                  <a:pt x="151135" y="900661"/>
                  <a:pt x="140023" y="838748"/>
                  <a:pt x="125735" y="752494"/>
                </a:cubicBezTo>
                <a:cubicBezTo>
                  <a:pt x="111447" y="666240"/>
                  <a:pt x="70702" y="487381"/>
                  <a:pt x="62235" y="463569"/>
                </a:cubicBezTo>
                <a:cubicBezTo>
                  <a:pt x="53768" y="439757"/>
                  <a:pt x="54297" y="661477"/>
                  <a:pt x="74935" y="609619"/>
                </a:cubicBezTo>
                <a:cubicBezTo>
                  <a:pt x="95573" y="557761"/>
                  <a:pt x="187647" y="186815"/>
                  <a:pt x="186060" y="152419"/>
                </a:cubicBezTo>
                <a:cubicBezTo>
                  <a:pt x="184472" y="118023"/>
                  <a:pt x="91339" y="373611"/>
                  <a:pt x="65410" y="403244"/>
                </a:cubicBezTo>
                <a:cubicBezTo>
                  <a:pt x="39481" y="432877"/>
                  <a:pt x="5085" y="396894"/>
                  <a:pt x="30485" y="330219"/>
                </a:cubicBezTo>
                <a:cubicBezTo>
                  <a:pt x="55885" y="263544"/>
                  <a:pt x="197173" y="-2627"/>
                  <a:pt x="195585" y="19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50" name="フリーフォーム 2349">
            <a:extLst>
              <a:ext uri="{FF2B5EF4-FFF2-40B4-BE49-F238E27FC236}">
                <a16:creationId xmlns:a16="http://schemas.microsoft.com/office/drawing/2014/main" id="{FB006158-DA26-3B66-DFC6-8084B3C0FE46}"/>
              </a:ext>
            </a:extLst>
          </p:cNvPr>
          <p:cNvSpPr/>
          <p:nvPr/>
        </p:nvSpPr>
        <p:spPr>
          <a:xfrm>
            <a:off x="1797097" y="4257624"/>
            <a:ext cx="207422" cy="1419478"/>
          </a:xfrm>
          <a:custGeom>
            <a:avLst/>
            <a:gdLst>
              <a:gd name="connsiteX0" fmla="*/ 9478 w 207422"/>
              <a:gd name="connsiteY0" fmla="*/ 51 h 1419478"/>
              <a:gd name="connsiteX1" fmla="*/ 161878 w 207422"/>
              <a:gd name="connsiteY1" fmla="*/ 958901 h 1419478"/>
              <a:gd name="connsiteX2" fmla="*/ 199978 w 207422"/>
              <a:gd name="connsiteY2" fmla="*/ 892226 h 1419478"/>
              <a:gd name="connsiteX3" fmla="*/ 34878 w 207422"/>
              <a:gd name="connsiteY3" fmla="*/ 1406576 h 1419478"/>
              <a:gd name="connsiteX4" fmla="*/ 41228 w 207422"/>
              <a:gd name="connsiteY4" fmla="*/ 1222426 h 1419478"/>
              <a:gd name="connsiteX5" fmla="*/ 6303 w 207422"/>
              <a:gd name="connsiteY5" fmla="*/ 765226 h 1419478"/>
              <a:gd name="connsiteX6" fmla="*/ 15828 w 207422"/>
              <a:gd name="connsiteY6" fmla="*/ 914451 h 1419478"/>
              <a:gd name="connsiteX7" fmla="*/ 9478 w 207422"/>
              <a:gd name="connsiteY7" fmla="*/ 51 h 14194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07422" h="1419478">
                <a:moveTo>
                  <a:pt x="9478" y="51"/>
                </a:moveTo>
                <a:cubicBezTo>
                  <a:pt x="33820" y="7459"/>
                  <a:pt x="130128" y="810205"/>
                  <a:pt x="161878" y="958901"/>
                </a:cubicBezTo>
                <a:cubicBezTo>
                  <a:pt x="193628" y="1107597"/>
                  <a:pt x="221145" y="817614"/>
                  <a:pt x="199978" y="892226"/>
                </a:cubicBezTo>
                <a:cubicBezTo>
                  <a:pt x="178811" y="966838"/>
                  <a:pt x="61336" y="1351543"/>
                  <a:pt x="34878" y="1406576"/>
                </a:cubicBezTo>
                <a:cubicBezTo>
                  <a:pt x="8420" y="1461609"/>
                  <a:pt x="45991" y="1329318"/>
                  <a:pt x="41228" y="1222426"/>
                </a:cubicBezTo>
                <a:cubicBezTo>
                  <a:pt x="36466" y="1115534"/>
                  <a:pt x="10536" y="816555"/>
                  <a:pt x="6303" y="765226"/>
                </a:cubicBezTo>
                <a:cubicBezTo>
                  <a:pt x="2070" y="713897"/>
                  <a:pt x="16357" y="1036159"/>
                  <a:pt x="15828" y="914451"/>
                </a:cubicBezTo>
                <a:cubicBezTo>
                  <a:pt x="15299" y="792743"/>
                  <a:pt x="-14864" y="-7357"/>
                  <a:pt x="9478" y="51"/>
                </a:cubicBezTo>
                <a:close/>
              </a:path>
            </a:pathLst>
          </a:custGeom>
          <a:solidFill>
            <a:schemeClr val="accent5">
              <a:lumMod val="75000"/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51" name="フリーフォーム 2350">
            <a:extLst>
              <a:ext uri="{FF2B5EF4-FFF2-40B4-BE49-F238E27FC236}">
                <a16:creationId xmlns:a16="http://schemas.microsoft.com/office/drawing/2014/main" id="{AA66C872-528C-9C26-72E0-97571C1A2313}"/>
              </a:ext>
            </a:extLst>
          </p:cNvPr>
          <p:cNvSpPr/>
          <p:nvPr/>
        </p:nvSpPr>
        <p:spPr>
          <a:xfrm>
            <a:off x="1430395" y="5322419"/>
            <a:ext cx="480712" cy="1453203"/>
          </a:xfrm>
          <a:custGeom>
            <a:avLst/>
            <a:gdLst>
              <a:gd name="connsiteX0" fmla="*/ 261880 w 480712"/>
              <a:gd name="connsiteY0" fmla="*/ 2056 h 1453203"/>
              <a:gd name="connsiteX1" fmla="*/ 185680 w 480712"/>
              <a:gd name="connsiteY1" fmla="*/ 687856 h 1453203"/>
              <a:gd name="connsiteX2" fmla="*/ 217430 w 480712"/>
              <a:gd name="connsiteY2" fmla="*/ 497356 h 1453203"/>
              <a:gd name="connsiteX3" fmla="*/ 4705 w 480712"/>
              <a:gd name="connsiteY3" fmla="*/ 1186331 h 1453203"/>
              <a:gd name="connsiteX4" fmla="*/ 68205 w 480712"/>
              <a:gd name="connsiteY4" fmla="*/ 1132356 h 1453203"/>
              <a:gd name="connsiteX5" fmla="*/ 45980 w 480712"/>
              <a:gd name="connsiteY5" fmla="*/ 1453031 h 1453203"/>
              <a:gd name="connsiteX6" fmla="*/ 134880 w 480712"/>
              <a:gd name="connsiteY6" fmla="*/ 1179981 h 1453203"/>
              <a:gd name="connsiteX7" fmla="*/ 138055 w 480712"/>
              <a:gd name="connsiteY7" fmla="*/ 1380006 h 1453203"/>
              <a:gd name="connsiteX8" fmla="*/ 423805 w 480712"/>
              <a:gd name="connsiteY8" fmla="*/ 779931 h 1453203"/>
              <a:gd name="connsiteX9" fmla="*/ 366655 w 480712"/>
              <a:gd name="connsiteY9" fmla="*/ 843431 h 1453203"/>
              <a:gd name="connsiteX10" fmla="*/ 477780 w 480712"/>
              <a:gd name="connsiteY10" fmla="*/ 68731 h 1453203"/>
              <a:gd name="connsiteX11" fmla="*/ 433330 w 480712"/>
              <a:gd name="connsiteY11" fmla="*/ 462431 h 1453203"/>
              <a:gd name="connsiteX12" fmla="*/ 261880 w 480712"/>
              <a:gd name="connsiteY12" fmla="*/ 2056 h 14532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480712" h="1453203">
                <a:moveTo>
                  <a:pt x="261880" y="2056"/>
                </a:moveTo>
                <a:cubicBezTo>
                  <a:pt x="220605" y="39627"/>
                  <a:pt x="193088" y="605306"/>
                  <a:pt x="185680" y="687856"/>
                </a:cubicBezTo>
                <a:cubicBezTo>
                  <a:pt x="178272" y="770406"/>
                  <a:pt x="247592" y="414277"/>
                  <a:pt x="217430" y="497356"/>
                </a:cubicBezTo>
                <a:cubicBezTo>
                  <a:pt x="187268" y="580435"/>
                  <a:pt x="29576" y="1080498"/>
                  <a:pt x="4705" y="1186331"/>
                </a:cubicBezTo>
                <a:cubicBezTo>
                  <a:pt x="-20166" y="1292164"/>
                  <a:pt x="61326" y="1087906"/>
                  <a:pt x="68205" y="1132356"/>
                </a:cubicBezTo>
                <a:cubicBezTo>
                  <a:pt x="75084" y="1176806"/>
                  <a:pt x="34867" y="1445094"/>
                  <a:pt x="45980" y="1453031"/>
                </a:cubicBezTo>
                <a:cubicBezTo>
                  <a:pt x="57092" y="1460969"/>
                  <a:pt x="119534" y="1192152"/>
                  <a:pt x="134880" y="1179981"/>
                </a:cubicBezTo>
                <a:cubicBezTo>
                  <a:pt x="150226" y="1167810"/>
                  <a:pt x="89901" y="1446681"/>
                  <a:pt x="138055" y="1380006"/>
                </a:cubicBezTo>
                <a:cubicBezTo>
                  <a:pt x="186209" y="1313331"/>
                  <a:pt x="385705" y="869360"/>
                  <a:pt x="423805" y="779931"/>
                </a:cubicBezTo>
                <a:cubicBezTo>
                  <a:pt x="461905" y="690502"/>
                  <a:pt x="357659" y="961964"/>
                  <a:pt x="366655" y="843431"/>
                </a:cubicBezTo>
                <a:cubicBezTo>
                  <a:pt x="375651" y="724898"/>
                  <a:pt x="466668" y="132231"/>
                  <a:pt x="477780" y="68731"/>
                </a:cubicBezTo>
                <a:cubicBezTo>
                  <a:pt x="488893" y="5231"/>
                  <a:pt x="467197" y="470898"/>
                  <a:pt x="433330" y="462431"/>
                </a:cubicBezTo>
                <a:cubicBezTo>
                  <a:pt x="399463" y="453964"/>
                  <a:pt x="303155" y="-35515"/>
                  <a:pt x="261880" y="2056"/>
                </a:cubicBezTo>
                <a:close/>
              </a:path>
            </a:pathLst>
          </a:custGeom>
          <a:solidFill>
            <a:schemeClr val="accent5">
              <a:lumMod val="75000"/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52" name="フリーフォーム 2351">
            <a:extLst>
              <a:ext uri="{FF2B5EF4-FFF2-40B4-BE49-F238E27FC236}">
                <a16:creationId xmlns:a16="http://schemas.microsoft.com/office/drawing/2014/main" id="{681C309A-5E12-9C80-13C6-4D0AD717D001}"/>
              </a:ext>
            </a:extLst>
          </p:cNvPr>
          <p:cNvSpPr/>
          <p:nvPr/>
        </p:nvSpPr>
        <p:spPr>
          <a:xfrm>
            <a:off x="1479665" y="5968700"/>
            <a:ext cx="381351" cy="1544135"/>
          </a:xfrm>
          <a:custGeom>
            <a:avLst/>
            <a:gdLst>
              <a:gd name="connsiteX0" fmla="*/ 380885 w 381351"/>
              <a:gd name="connsiteY0" fmla="*/ 300 h 1544135"/>
              <a:gd name="connsiteX1" fmla="*/ 257060 w 381351"/>
              <a:gd name="connsiteY1" fmla="*/ 460675 h 1544135"/>
              <a:gd name="connsiteX2" fmla="*/ 88785 w 381351"/>
              <a:gd name="connsiteY2" fmla="*/ 1238550 h 1544135"/>
              <a:gd name="connsiteX3" fmla="*/ 98310 w 381351"/>
              <a:gd name="connsiteY3" fmla="*/ 1165525 h 1544135"/>
              <a:gd name="connsiteX4" fmla="*/ 9410 w 381351"/>
              <a:gd name="connsiteY4" fmla="*/ 1492550 h 1544135"/>
              <a:gd name="connsiteX5" fmla="*/ 9410 w 381351"/>
              <a:gd name="connsiteY5" fmla="*/ 1514775 h 1544135"/>
              <a:gd name="connsiteX6" fmla="*/ 69735 w 381351"/>
              <a:gd name="connsiteY6" fmla="*/ 1209975 h 1544135"/>
              <a:gd name="connsiteX7" fmla="*/ 158635 w 381351"/>
              <a:gd name="connsiteY7" fmla="*/ 536875 h 1544135"/>
              <a:gd name="connsiteX8" fmla="*/ 114185 w 381351"/>
              <a:gd name="connsiteY8" fmla="*/ 673400 h 1544135"/>
              <a:gd name="connsiteX9" fmla="*/ 276110 w 381351"/>
              <a:gd name="connsiteY9" fmla="*/ 254300 h 1544135"/>
              <a:gd name="connsiteX10" fmla="*/ 212610 w 381351"/>
              <a:gd name="connsiteY10" fmla="*/ 387650 h 1544135"/>
              <a:gd name="connsiteX11" fmla="*/ 380885 w 381351"/>
              <a:gd name="connsiteY11" fmla="*/ 300 h 15441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81351" h="1544135">
                <a:moveTo>
                  <a:pt x="380885" y="300"/>
                </a:moveTo>
                <a:cubicBezTo>
                  <a:pt x="388293" y="12471"/>
                  <a:pt x="305743" y="254300"/>
                  <a:pt x="257060" y="460675"/>
                </a:cubicBezTo>
                <a:cubicBezTo>
                  <a:pt x="208377" y="667050"/>
                  <a:pt x="115243" y="1121075"/>
                  <a:pt x="88785" y="1238550"/>
                </a:cubicBezTo>
                <a:cubicBezTo>
                  <a:pt x="62327" y="1356025"/>
                  <a:pt x="111539" y="1123192"/>
                  <a:pt x="98310" y="1165525"/>
                </a:cubicBezTo>
                <a:cubicBezTo>
                  <a:pt x="85081" y="1207858"/>
                  <a:pt x="24227" y="1434342"/>
                  <a:pt x="9410" y="1492550"/>
                </a:cubicBezTo>
                <a:cubicBezTo>
                  <a:pt x="-5407" y="1550758"/>
                  <a:pt x="-644" y="1561871"/>
                  <a:pt x="9410" y="1514775"/>
                </a:cubicBezTo>
                <a:cubicBezTo>
                  <a:pt x="19464" y="1467679"/>
                  <a:pt x="44864" y="1372958"/>
                  <a:pt x="69735" y="1209975"/>
                </a:cubicBezTo>
                <a:cubicBezTo>
                  <a:pt x="94606" y="1046992"/>
                  <a:pt x="151227" y="626304"/>
                  <a:pt x="158635" y="536875"/>
                </a:cubicBezTo>
                <a:cubicBezTo>
                  <a:pt x="166043" y="447446"/>
                  <a:pt x="94606" y="720496"/>
                  <a:pt x="114185" y="673400"/>
                </a:cubicBezTo>
                <a:cubicBezTo>
                  <a:pt x="133764" y="626304"/>
                  <a:pt x="259706" y="301925"/>
                  <a:pt x="276110" y="254300"/>
                </a:cubicBezTo>
                <a:cubicBezTo>
                  <a:pt x="292514" y="206675"/>
                  <a:pt x="198852" y="425750"/>
                  <a:pt x="212610" y="387650"/>
                </a:cubicBezTo>
                <a:cubicBezTo>
                  <a:pt x="226368" y="349550"/>
                  <a:pt x="373477" y="-11871"/>
                  <a:pt x="380885" y="300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53" name="フリーフォーム 2352">
            <a:extLst>
              <a:ext uri="{FF2B5EF4-FFF2-40B4-BE49-F238E27FC236}">
                <a16:creationId xmlns:a16="http://schemas.microsoft.com/office/drawing/2014/main" id="{9752FEC6-C845-42BB-292A-F4EF5A6B053D}"/>
              </a:ext>
            </a:extLst>
          </p:cNvPr>
          <p:cNvSpPr/>
          <p:nvPr/>
        </p:nvSpPr>
        <p:spPr>
          <a:xfrm>
            <a:off x="1358562" y="7343557"/>
            <a:ext cx="261346" cy="511396"/>
          </a:xfrm>
          <a:custGeom>
            <a:avLst/>
            <a:gdLst>
              <a:gd name="connsiteX0" fmla="*/ 338 w 261346"/>
              <a:gd name="connsiteY0" fmla="*/ 260568 h 511396"/>
              <a:gd name="connsiteX1" fmla="*/ 171788 w 261346"/>
              <a:gd name="connsiteY1" fmla="*/ 406618 h 511396"/>
              <a:gd name="connsiteX2" fmla="*/ 260688 w 261346"/>
              <a:gd name="connsiteY2" fmla="*/ 511393 h 511396"/>
              <a:gd name="connsiteX3" fmla="*/ 209888 w 261346"/>
              <a:gd name="connsiteY3" fmla="*/ 403443 h 511396"/>
              <a:gd name="connsiteX4" fmla="*/ 165438 w 261346"/>
              <a:gd name="connsiteY4" fmla="*/ 244693 h 511396"/>
              <a:gd name="connsiteX5" fmla="*/ 152738 w 261346"/>
              <a:gd name="connsiteY5" fmla="*/ 218 h 511396"/>
              <a:gd name="connsiteX6" fmla="*/ 143213 w 261346"/>
              <a:gd name="connsiteY6" fmla="*/ 200243 h 511396"/>
              <a:gd name="connsiteX7" fmla="*/ 130513 w 261346"/>
              <a:gd name="connsiteY7" fmla="*/ 146268 h 511396"/>
              <a:gd name="connsiteX8" fmla="*/ 127338 w 261346"/>
              <a:gd name="connsiteY8" fmla="*/ 311368 h 511396"/>
              <a:gd name="connsiteX9" fmla="*/ 338 w 261346"/>
              <a:gd name="connsiteY9" fmla="*/ 260568 h 5113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61346" h="511396">
                <a:moveTo>
                  <a:pt x="338" y="260568"/>
                </a:moveTo>
                <a:cubicBezTo>
                  <a:pt x="7746" y="276443"/>
                  <a:pt x="128396" y="364814"/>
                  <a:pt x="171788" y="406618"/>
                </a:cubicBezTo>
                <a:cubicBezTo>
                  <a:pt x="215180" y="448422"/>
                  <a:pt x="254338" y="511922"/>
                  <a:pt x="260688" y="511393"/>
                </a:cubicBezTo>
                <a:cubicBezTo>
                  <a:pt x="267038" y="510864"/>
                  <a:pt x="225763" y="447893"/>
                  <a:pt x="209888" y="403443"/>
                </a:cubicBezTo>
                <a:cubicBezTo>
                  <a:pt x="194013" y="358993"/>
                  <a:pt x="174963" y="311897"/>
                  <a:pt x="165438" y="244693"/>
                </a:cubicBezTo>
                <a:cubicBezTo>
                  <a:pt x="155913" y="177489"/>
                  <a:pt x="156442" y="7626"/>
                  <a:pt x="152738" y="218"/>
                </a:cubicBezTo>
                <a:cubicBezTo>
                  <a:pt x="149034" y="-7190"/>
                  <a:pt x="146917" y="175901"/>
                  <a:pt x="143213" y="200243"/>
                </a:cubicBezTo>
                <a:cubicBezTo>
                  <a:pt x="139509" y="224585"/>
                  <a:pt x="133159" y="127747"/>
                  <a:pt x="130513" y="146268"/>
                </a:cubicBezTo>
                <a:cubicBezTo>
                  <a:pt x="127867" y="164789"/>
                  <a:pt x="145330" y="291260"/>
                  <a:pt x="127338" y="311368"/>
                </a:cubicBezTo>
                <a:cubicBezTo>
                  <a:pt x="109346" y="331476"/>
                  <a:pt x="-7070" y="244693"/>
                  <a:pt x="338" y="260568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54" name="フリーフォーム 2353">
            <a:extLst>
              <a:ext uri="{FF2B5EF4-FFF2-40B4-BE49-F238E27FC236}">
                <a16:creationId xmlns:a16="http://schemas.microsoft.com/office/drawing/2014/main" id="{854984A7-565A-CEBF-72CD-01883334C747}"/>
              </a:ext>
            </a:extLst>
          </p:cNvPr>
          <p:cNvSpPr/>
          <p:nvPr/>
        </p:nvSpPr>
        <p:spPr>
          <a:xfrm>
            <a:off x="1460413" y="7683481"/>
            <a:ext cx="346395" cy="572044"/>
          </a:xfrm>
          <a:custGeom>
            <a:avLst/>
            <a:gdLst>
              <a:gd name="connsiteX0" fmla="*/ 87 w 346395"/>
              <a:gd name="connsiteY0" fmla="*/ 19 h 572044"/>
              <a:gd name="connsiteX1" fmla="*/ 219162 w 346395"/>
              <a:gd name="connsiteY1" fmla="*/ 250844 h 572044"/>
              <a:gd name="connsiteX2" fmla="*/ 317587 w 346395"/>
              <a:gd name="connsiteY2" fmla="*/ 492144 h 572044"/>
              <a:gd name="connsiteX3" fmla="*/ 314412 w 346395"/>
              <a:gd name="connsiteY3" fmla="*/ 447694 h 572044"/>
              <a:gd name="connsiteX4" fmla="*/ 346162 w 346395"/>
              <a:gd name="connsiteY4" fmla="*/ 571519 h 572044"/>
              <a:gd name="connsiteX5" fmla="*/ 295362 w 346395"/>
              <a:gd name="connsiteY5" fmla="*/ 482619 h 572044"/>
              <a:gd name="connsiteX6" fmla="*/ 193762 w 346395"/>
              <a:gd name="connsiteY6" fmla="*/ 263544 h 572044"/>
              <a:gd name="connsiteX7" fmla="*/ 87 w 346395"/>
              <a:gd name="connsiteY7" fmla="*/ 19 h 5720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46395" h="572044">
                <a:moveTo>
                  <a:pt x="87" y="19"/>
                </a:moveTo>
                <a:cubicBezTo>
                  <a:pt x="4320" y="-2098"/>
                  <a:pt x="166245" y="168823"/>
                  <a:pt x="219162" y="250844"/>
                </a:cubicBezTo>
                <a:cubicBezTo>
                  <a:pt x="272079" y="332865"/>
                  <a:pt x="301712" y="459336"/>
                  <a:pt x="317587" y="492144"/>
                </a:cubicBezTo>
                <a:cubicBezTo>
                  <a:pt x="333462" y="524952"/>
                  <a:pt x="309650" y="434465"/>
                  <a:pt x="314412" y="447694"/>
                </a:cubicBezTo>
                <a:cubicBezTo>
                  <a:pt x="319174" y="460923"/>
                  <a:pt x="349337" y="565698"/>
                  <a:pt x="346162" y="571519"/>
                </a:cubicBezTo>
                <a:cubicBezTo>
                  <a:pt x="342987" y="577340"/>
                  <a:pt x="320762" y="533948"/>
                  <a:pt x="295362" y="482619"/>
                </a:cubicBezTo>
                <a:cubicBezTo>
                  <a:pt x="269962" y="431290"/>
                  <a:pt x="240858" y="344507"/>
                  <a:pt x="193762" y="263544"/>
                </a:cubicBezTo>
                <a:cubicBezTo>
                  <a:pt x="146666" y="182582"/>
                  <a:pt x="-4146" y="2136"/>
                  <a:pt x="87" y="19"/>
                </a:cubicBez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55" name="フリーフォーム 2354">
            <a:extLst>
              <a:ext uri="{FF2B5EF4-FFF2-40B4-BE49-F238E27FC236}">
                <a16:creationId xmlns:a16="http://schemas.microsoft.com/office/drawing/2014/main" id="{E0CA8438-640A-2DDF-C857-7E900FDB8584}"/>
              </a:ext>
            </a:extLst>
          </p:cNvPr>
          <p:cNvSpPr/>
          <p:nvPr/>
        </p:nvSpPr>
        <p:spPr>
          <a:xfrm>
            <a:off x="3056447" y="3310578"/>
            <a:ext cx="609608" cy="926368"/>
          </a:xfrm>
          <a:custGeom>
            <a:avLst/>
            <a:gdLst>
              <a:gd name="connsiteX0" fmla="*/ 569403 w 609608"/>
              <a:gd name="connsiteY0" fmla="*/ 194622 h 926368"/>
              <a:gd name="connsiteX1" fmla="*/ 128078 w 609608"/>
              <a:gd name="connsiteY1" fmla="*/ 93022 h 926368"/>
              <a:gd name="connsiteX2" fmla="*/ 286828 w 609608"/>
              <a:gd name="connsiteY2" fmla="*/ 315272 h 926368"/>
              <a:gd name="connsiteX3" fmla="*/ 220153 w 609608"/>
              <a:gd name="connsiteY3" fmla="*/ 261297 h 926368"/>
              <a:gd name="connsiteX4" fmla="*/ 337628 w 609608"/>
              <a:gd name="connsiteY4" fmla="*/ 534347 h 926368"/>
              <a:gd name="connsiteX5" fmla="*/ 324928 w 609608"/>
              <a:gd name="connsiteY5" fmla="*/ 493072 h 926368"/>
              <a:gd name="connsiteX6" fmla="*/ 604328 w 609608"/>
              <a:gd name="connsiteY6" fmla="*/ 908997 h 926368"/>
              <a:gd name="connsiteX7" fmla="*/ 470978 w 609608"/>
              <a:gd name="connsiteY7" fmla="*/ 797872 h 926368"/>
              <a:gd name="connsiteX8" fmla="*/ 32828 w 609608"/>
              <a:gd name="connsiteY8" fmla="*/ 343847 h 926368"/>
              <a:gd name="connsiteX9" fmla="*/ 48703 w 609608"/>
              <a:gd name="connsiteY9" fmla="*/ 16822 h 926368"/>
              <a:gd name="connsiteX10" fmla="*/ 185228 w 609608"/>
              <a:gd name="connsiteY10" fmla="*/ 45397 h 926368"/>
              <a:gd name="connsiteX11" fmla="*/ 188403 w 609608"/>
              <a:gd name="connsiteY11" fmla="*/ 29522 h 926368"/>
              <a:gd name="connsiteX12" fmla="*/ 569403 w 609608"/>
              <a:gd name="connsiteY12" fmla="*/ 194622 h 9263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609608" h="926368">
                <a:moveTo>
                  <a:pt x="569403" y="194622"/>
                </a:moveTo>
                <a:cubicBezTo>
                  <a:pt x="559349" y="205205"/>
                  <a:pt x="175174" y="72914"/>
                  <a:pt x="128078" y="93022"/>
                </a:cubicBezTo>
                <a:cubicBezTo>
                  <a:pt x="80982" y="113130"/>
                  <a:pt x="271482" y="287226"/>
                  <a:pt x="286828" y="315272"/>
                </a:cubicBezTo>
                <a:cubicBezTo>
                  <a:pt x="302174" y="343318"/>
                  <a:pt x="211686" y="224785"/>
                  <a:pt x="220153" y="261297"/>
                </a:cubicBezTo>
                <a:cubicBezTo>
                  <a:pt x="228620" y="297810"/>
                  <a:pt x="320166" y="495718"/>
                  <a:pt x="337628" y="534347"/>
                </a:cubicBezTo>
                <a:cubicBezTo>
                  <a:pt x="355090" y="572976"/>
                  <a:pt x="280478" y="430630"/>
                  <a:pt x="324928" y="493072"/>
                </a:cubicBezTo>
                <a:cubicBezTo>
                  <a:pt x="369378" y="555514"/>
                  <a:pt x="579986" y="858197"/>
                  <a:pt x="604328" y="908997"/>
                </a:cubicBezTo>
                <a:cubicBezTo>
                  <a:pt x="628670" y="959797"/>
                  <a:pt x="566228" y="892063"/>
                  <a:pt x="470978" y="797872"/>
                </a:cubicBezTo>
                <a:cubicBezTo>
                  <a:pt x="375728" y="703681"/>
                  <a:pt x="103207" y="474022"/>
                  <a:pt x="32828" y="343847"/>
                </a:cubicBezTo>
                <a:cubicBezTo>
                  <a:pt x="-37551" y="213672"/>
                  <a:pt x="23303" y="66564"/>
                  <a:pt x="48703" y="16822"/>
                </a:cubicBezTo>
                <a:cubicBezTo>
                  <a:pt x="74103" y="-32920"/>
                  <a:pt x="161945" y="43280"/>
                  <a:pt x="185228" y="45397"/>
                </a:cubicBezTo>
                <a:cubicBezTo>
                  <a:pt x="208511" y="47514"/>
                  <a:pt x="123845" y="7297"/>
                  <a:pt x="188403" y="29522"/>
                </a:cubicBezTo>
                <a:cubicBezTo>
                  <a:pt x="252961" y="51747"/>
                  <a:pt x="579457" y="184039"/>
                  <a:pt x="569403" y="194622"/>
                </a:cubicBezTo>
                <a:close/>
              </a:path>
            </a:pathLst>
          </a:custGeom>
          <a:solidFill>
            <a:schemeClr val="accent5">
              <a:lumMod val="75000"/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56" name="フリーフォーム 2355">
            <a:extLst>
              <a:ext uri="{FF2B5EF4-FFF2-40B4-BE49-F238E27FC236}">
                <a16:creationId xmlns:a16="http://schemas.microsoft.com/office/drawing/2014/main" id="{021E6DEE-33BF-F7AF-A321-FCA00C020094}"/>
              </a:ext>
            </a:extLst>
          </p:cNvPr>
          <p:cNvSpPr/>
          <p:nvPr/>
        </p:nvSpPr>
        <p:spPr>
          <a:xfrm>
            <a:off x="3493402" y="3654425"/>
            <a:ext cx="487958" cy="826253"/>
          </a:xfrm>
          <a:custGeom>
            <a:avLst/>
            <a:gdLst>
              <a:gd name="connsiteX0" fmla="*/ 335648 w 487958"/>
              <a:gd name="connsiteY0" fmla="*/ 0 h 826253"/>
              <a:gd name="connsiteX1" fmla="*/ 297548 w 487958"/>
              <a:gd name="connsiteY1" fmla="*/ 381000 h 826253"/>
              <a:gd name="connsiteX2" fmla="*/ 484873 w 487958"/>
              <a:gd name="connsiteY2" fmla="*/ 727075 h 826253"/>
              <a:gd name="connsiteX3" fmla="*/ 418198 w 487958"/>
              <a:gd name="connsiteY3" fmla="*/ 669925 h 826253"/>
              <a:gd name="connsiteX4" fmla="*/ 472173 w 487958"/>
              <a:gd name="connsiteY4" fmla="*/ 825500 h 826253"/>
              <a:gd name="connsiteX5" fmla="*/ 278498 w 487958"/>
              <a:gd name="connsiteY5" fmla="*/ 593725 h 826253"/>
              <a:gd name="connsiteX6" fmla="*/ 2273 w 487958"/>
              <a:gd name="connsiteY6" fmla="*/ 244475 h 826253"/>
              <a:gd name="connsiteX7" fmla="*/ 145148 w 487958"/>
              <a:gd name="connsiteY7" fmla="*/ 438150 h 826253"/>
              <a:gd name="connsiteX8" fmla="*/ 107048 w 487958"/>
              <a:gd name="connsiteY8" fmla="*/ 257175 h 826253"/>
              <a:gd name="connsiteX9" fmla="*/ 189598 w 487958"/>
              <a:gd name="connsiteY9" fmla="*/ 431800 h 826253"/>
              <a:gd name="connsiteX10" fmla="*/ 199123 w 487958"/>
              <a:gd name="connsiteY10" fmla="*/ 292100 h 826253"/>
              <a:gd name="connsiteX11" fmla="*/ 199123 w 487958"/>
              <a:gd name="connsiteY11" fmla="*/ 377825 h 826253"/>
              <a:gd name="connsiteX12" fmla="*/ 335648 w 487958"/>
              <a:gd name="connsiteY12" fmla="*/ 0 h 826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487958" h="826253">
                <a:moveTo>
                  <a:pt x="335648" y="0"/>
                </a:moveTo>
                <a:cubicBezTo>
                  <a:pt x="352052" y="529"/>
                  <a:pt x="272677" y="259821"/>
                  <a:pt x="297548" y="381000"/>
                </a:cubicBezTo>
                <a:cubicBezTo>
                  <a:pt x="322419" y="502179"/>
                  <a:pt x="464765" y="678921"/>
                  <a:pt x="484873" y="727075"/>
                </a:cubicBezTo>
                <a:cubicBezTo>
                  <a:pt x="504981" y="775229"/>
                  <a:pt x="420315" y="653521"/>
                  <a:pt x="418198" y="669925"/>
                </a:cubicBezTo>
                <a:cubicBezTo>
                  <a:pt x="416081" y="686329"/>
                  <a:pt x="495456" y="838200"/>
                  <a:pt x="472173" y="825500"/>
                </a:cubicBezTo>
                <a:cubicBezTo>
                  <a:pt x="448890" y="812800"/>
                  <a:pt x="356815" y="690562"/>
                  <a:pt x="278498" y="593725"/>
                </a:cubicBezTo>
                <a:cubicBezTo>
                  <a:pt x="200181" y="496888"/>
                  <a:pt x="24498" y="270404"/>
                  <a:pt x="2273" y="244475"/>
                </a:cubicBezTo>
                <a:cubicBezTo>
                  <a:pt x="-19952" y="218546"/>
                  <a:pt x="127686" y="436033"/>
                  <a:pt x="145148" y="438150"/>
                </a:cubicBezTo>
                <a:cubicBezTo>
                  <a:pt x="162610" y="440267"/>
                  <a:pt x="99640" y="258233"/>
                  <a:pt x="107048" y="257175"/>
                </a:cubicBezTo>
                <a:cubicBezTo>
                  <a:pt x="114456" y="256117"/>
                  <a:pt x="174252" y="425979"/>
                  <a:pt x="189598" y="431800"/>
                </a:cubicBezTo>
                <a:cubicBezTo>
                  <a:pt x="204944" y="437621"/>
                  <a:pt x="197536" y="301096"/>
                  <a:pt x="199123" y="292100"/>
                </a:cubicBezTo>
                <a:cubicBezTo>
                  <a:pt x="200710" y="283104"/>
                  <a:pt x="177956" y="422804"/>
                  <a:pt x="199123" y="377825"/>
                </a:cubicBezTo>
                <a:cubicBezTo>
                  <a:pt x="220290" y="332846"/>
                  <a:pt x="319244" y="-529"/>
                  <a:pt x="335648" y="0"/>
                </a:cubicBezTo>
                <a:close/>
              </a:path>
            </a:pathLst>
          </a:custGeom>
          <a:solidFill>
            <a:schemeClr val="accent5">
              <a:lumMod val="75000"/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57" name="フリーフォーム 2356">
            <a:extLst>
              <a:ext uri="{FF2B5EF4-FFF2-40B4-BE49-F238E27FC236}">
                <a16:creationId xmlns:a16="http://schemas.microsoft.com/office/drawing/2014/main" id="{483E635E-D03C-B2F3-C0FB-33F6936F7862}"/>
              </a:ext>
            </a:extLst>
          </p:cNvPr>
          <p:cNvSpPr/>
          <p:nvPr/>
        </p:nvSpPr>
        <p:spPr>
          <a:xfrm>
            <a:off x="3268719" y="3986384"/>
            <a:ext cx="548563" cy="494567"/>
          </a:xfrm>
          <a:custGeom>
            <a:avLst/>
            <a:gdLst>
              <a:gd name="connsiteX0" fmla="*/ 1531 w 548563"/>
              <a:gd name="connsiteY0" fmla="*/ 1416 h 494567"/>
              <a:gd name="connsiteX1" fmla="*/ 299981 w 548563"/>
              <a:gd name="connsiteY1" fmla="*/ 87141 h 494567"/>
              <a:gd name="connsiteX2" fmla="*/ 541281 w 548563"/>
              <a:gd name="connsiteY2" fmla="*/ 477666 h 494567"/>
              <a:gd name="connsiteX3" fmla="*/ 477781 w 548563"/>
              <a:gd name="connsiteY3" fmla="*/ 417341 h 494567"/>
              <a:gd name="connsiteX4" fmla="*/ 395231 w 548563"/>
              <a:gd name="connsiteY4" fmla="*/ 357016 h 494567"/>
              <a:gd name="connsiteX5" fmla="*/ 436506 w 548563"/>
              <a:gd name="connsiteY5" fmla="*/ 360191 h 494567"/>
              <a:gd name="connsiteX6" fmla="*/ 309506 w 548563"/>
              <a:gd name="connsiteY6" fmla="*/ 172866 h 494567"/>
              <a:gd name="connsiteX7" fmla="*/ 141231 w 548563"/>
              <a:gd name="connsiteY7" fmla="*/ 141116 h 494567"/>
              <a:gd name="connsiteX8" fmla="*/ 350781 w 548563"/>
              <a:gd name="connsiteY8" fmla="*/ 249066 h 494567"/>
              <a:gd name="connsiteX9" fmla="*/ 17406 w 548563"/>
              <a:gd name="connsiteY9" fmla="*/ 55391 h 494567"/>
              <a:gd name="connsiteX10" fmla="*/ 176156 w 548563"/>
              <a:gd name="connsiteY10" fmla="*/ 125241 h 494567"/>
              <a:gd name="connsiteX11" fmla="*/ 1531 w 548563"/>
              <a:gd name="connsiteY11" fmla="*/ 1416 h 4945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548563" h="494567">
                <a:moveTo>
                  <a:pt x="1531" y="1416"/>
                </a:moveTo>
                <a:cubicBezTo>
                  <a:pt x="22168" y="-4934"/>
                  <a:pt x="210023" y="7766"/>
                  <a:pt x="299981" y="87141"/>
                </a:cubicBezTo>
                <a:cubicBezTo>
                  <a:pt x="389939" y="166516"/>
                  <a:pt x="511648" y="422633"/>
                  <a:pt x="541281" y="477666"/>
                </a:cubicBezTo>
                <a:cubicBezTo>
                  <a:pt x="570914" y="532699"/>
                  <a:pt x="502123" y="437449"/>
                  <a:pt x="477781" y="417341"/>
                </a:cubicBezTo>
                <a:cubicBezTo>
                  <a:pt x="453439" y="397233"/>
                  <a:pt x="402110" y="366541"/>
                  <a:pt x="395231" y="357016"/>
                </a:cubicBezTo>
                <a:cubicBezTo>
                  <a:pt x="388352" y="347491"/>
                  <a:pt x="450793" y="390883"/>
                  <a:pt x="436506" y="360191"/>
                </a:cubicBezTo>
                <a:cubicBezTo>
                  <a:pt x="422219" y="329499"/>
                  <a:pt x="358719" y="209379"/>
                  <a:pt x="309506" y="172866"/>
                </a:cubicBezTo>
                <a:cubicBezTo>
                  <a:pt x="260294" y="136354"/>
                  <a:pt x="134352" y="128416"/>
                  <a:pt x="141231" y="141116"/>
                </a:cubicBezTo>
                <a:cubicBezTo>
                  <a:pt x="148110" y="153816"/>
                  <a:pt x="371418" y="263353"/>
                  <a:pt x="350781" y="249066"/>
                </a:cubicBezTo>
                <a:cubicBezTo>
                  <a:pt x="330144" y="234779"/>
                  <a:pt x="46510" y="76029"/>
                  <a:pt x="17406" y="55391"/>
                </a:cubicBezTo>
                <a:cubicBezTo>
                  <a:pt x="-11698" y="34754"/>
                  <a:pt x="176685" y="132120"/>
                  <a:pt x="176156" y="125241"/>
                </a:cubicBezTo>
                <a:cubicBezTo>
                  <a:pt x="175627" y="118362"/>
                  <a:pt x="-19106" y="7766"/>
                  <a:pt x="1531" y="1416"/>
                </a:cubicBezTo>
                <a:close/>
              </a:path>
            </a:pathLst>
          </a:custGeom>
          <a:solidFill>
            <a:schemeClr val="accent5">
              <a:lumMod val="75000"/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58" name="フリーフォーム 2357">
            <a:extLst>
              <a:ext uri="{FF2B5EF4-FFF2-40B4-BE49-F238E27FC236}">
                <a16:creationId xmlns:a16="http://schemas.microsoft.com/office/drawing/2014/main" id="{757C4B05-B593-761D-F7E2-0C90580C7A24}"/>
              </a:ext>
            </a:extLst>
          </p:cNvPr>
          <p:cNvSpPr/>
          <p:nvPr/>
        </p:nvSpPr>
        <p:spPr>
          <a:xfrm>
            <a:off x="3939133" y="3595480"/>
            <a:ext cx="144019" cy="850775"/>
          </a:xfrm>
          <a:custGeom>
            <a:avLst/>
            <a:gdLst>
              <a:gd name="connsiteX0" fmla="*/ 89942 w 144019"/>
              <a:gd name="connsiteY0" fmla="*/ 36720 h 850775"/>
              <a:gd name="connsiteX1" fmla="*/ 93117 w 144019"/>
              <a:gd name="connsiteY1" fmla="*/ 319295 h 850775"/>
              <a:gd name="connsiteX2" fmla="*/ 102642 w 144019"/>
              <a:gd name="connsiteY2" fmla="*/ 316120 h 850775"/>
              <a:gd name="connsiteX3" fmla="*/ 137567 w 144019"/>
              <a:gd name="connsiteY3" fmla="*/ 420895 h 850775"/>
              <a:gd name="connsiteX4" fmla="*/ 137567 w 144019"/>
              <a:gd name="connsiteY4" fmla="*/ 408195 h 850775"/>
              <a:gd name="connsiteX5" fmla="*/ 96292 w 144019"/>
              <a:gd name="connsiteY5" fmla="*/ 598695 h 850775"/>
              <a:gd name="connsiteX6" fmla="*/ 143917 w 144019"/>
              <a:gd name="connsiteY6" fmla="*/ 849520 h 850775"/>
              <a:gd name="connsiteX7" fmla="*/ 80417 w 144019"/>
              <a:gd name="connsiteY7" fmla="*/ 687595 h 850775"/>
              <a:gd name="connsiteX8" fmla="*/ 26442 w 144019"/>
              <a:gd name="connsiteY8" fmla="*/ 509795 h 850775"/>
              <a:gd name="connsiteX9" fmla="*/ 1042 w 144019"/>
              <a:gd name="connsiteY9" fmla="*/ 728870 h 850775"/>
              <a:gd name="connsiteX10" fmla="*/ 10567 w 144019"/>
              <a:gd name="connsiteY10" fmla="*/ 8145 h 850775"/>
              <a:gd name="connsiteX11" fmla="*/ 61367 w 144019"/>
              <a:gd name="connsiteY11" fmla="*/ 322470 h 850775"/>
              <a:gd name="connsiteX12" fmla="*/ 89942 w 144019"/>
              <a:gd name="connsiteY12" fmla="*/ 36720 h 850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44019" h="850775">
                <a:moveTo>
                  <a:pt x="89942" y="36720"/>
                </a:moveTo>
                <a:cubicBezTo>
                  <a:pt x="95234" y="36191"/>
                  <a:pt x="91000" y="272728"/>
                  <a:pt x="93117" y="319295"/>
                </a:cubicBezTo>
                <a:cubicBezTo>
                  <a:pt x="95234" y="365862"/>
                  <a:pt x="95234" y="299187"/>
                  <a:pt x="102642" y="316120"/>
                </a:cubicBezTo>
                <a:cubicBezTo>
                  <a:pt x="110050" y="333053"/>
                  <a:pt x="137567" y="420895"/>
                  <a:pt x="137567" y="420895"/>
                </a:cubicBezTo>
                <a:cubicBezTo>
                  <a:pt x="143388" y="436241"/>
                  <a:pt x="144446" y="378562"/>
                  <a:pt x="137567" y="408195"/>
                </a:cubicBezTo>
                <a:cubicBezTo>
                  <a:pt x="130688" y="437828"/>
                  <a:pt x="95234" y="525141"/>
                  <a:pt x="96292" y="598695"/>
                </a:cubicBezTo>
                <a:cubicBezTo>
                  <a:pt x="97350" y="672249"/>
                  <a:pt x="146563" y="834703"/>
                  <a:pt x="143917" y="849520"/>
                </a:cubicBezTo>
                <a:cubicBezTo>
                  <a:pt x="141271" y="864337"/>
                  <a:pt x="99996" y="744216"/>
                  <a:pt x="80417" y="687595"/>
                </a:cubicBezTo>
                <a:cubicBezTo>
                  <a:pt x="60838" y="630974"/>
                  <a:pt x="39671" y="502916"/>
                  <a:pt x="26442" y="509795"/>
                </a:cubicBezTo>
                <a:cubicBezTo>
                  <a:pt x="13213" y="516674"/>
                  <a:pt x="3688" y="812478"/>
                  <a:pt x="1042" y="728870"/>
                </a:cubicBezTo>
                <a:cubicBezTo>
                  <a:pt x="-1604" y="645262"/>
                  <a:pt x="513" y="75878"/>
                  <a:pt x="10567" y="8145"/>
                </a:cubicBezTo>
                <a:cubicBezTo>
                  <a:pt x="20621" y="-59588"/>
                  <a:pt x="52900" y="317178"/>
                  <a:pt x="61367" y="322470"/>
                </a:cubicBezTo>
                <a:cubicBezTo>
                  <a:pt x="69834" y="327762"/>
                  <a:pt x="84650" y="37249"/>
                  <a:pt x="89942" y="36720"/>
                </a:cubicBezTo>
                <a:close/>
              </a:path>
            </a:pathLst>
          </a:custGeom>
          <a:solidFill>
            <a:schemeClr val="accent5">
              <a:lumMod val="75000"/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59" name="フリーフォーム 2358">
            <a:extLst>
              <a:ext uri="{FF2B5EF4-FFF2-40B4-BE49-F238E27FC236}">
                <a16:creationId xmlns:a16="http://schemas.microsoft.com/office/drawing/2014/main" id="{E2A85DD1-4912-63B5-19EF-E8B73FC6981E}"/>
              </a:ext>
            </a:extLst>
          </p:cNvPr>
          <p:cNvSpPr/>
          <p:nvPr/>
        </p:nvSpPr>
        <p:spPr>
          <a:xfrm>
            <a:off x="974063" y="9316596"/>
            <a:ext cx="449099" cy="103823"/>
          </a:xfrm>
          <a:custGeom>
            <a:avLst/>
            <a:gdLst>
              <a:gd name="connsiteX0" fmla="*/ 662 w 449099"/>
              <a:gd name="connsiteY0" fmla="*/ 103629 h 103823"/>
              <a:gd name="connsiteX1" fmla="*/ 232437 w 449099"/>
              <a:gd name="connsiteY1" fmla="*/ 21079 h 103823"/>
              <a:gd name="connsiteX2" fmla="*/ 448337 w 449099"/>
              <a:gd name="connsiteY2" fmla="*/ 2029 h 103823"/>
              <a:gd name="connsiteX3" fmla="*/ 299112 w 449099"/>
              <a:gd name="connsiteY3" fmla="*/ 5204 h 103823"/>
              <a:gd name="connsiteX4" fmla="*/ 165762 w 449099"/>
              <a:gd name="connsiteY4" fmla="*/ 43304 h 103823"/>
              <a:gd name="connsiteX5" fmla="*/ 662 w 449099"/>
              <a:gd name="connsiteY5" fmla="*/ 103629 h 1038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49099" h="103823">
                <a:moveTo>
                  <a:pt x="662" y="103629"/>
                </a:moveTo>
                <a:cubicBezTo>
                  <a:pt x="11774" y="99925"/>
                  <a:pt x="157825" y="38012"/>
                  <a:pt x="232437" y="21079"/>
                </a:cubicBezTo>
                <a:cubicBezTo>
                  <a:pt x="307049" y="4146"/>
                  <a:pt x="437224" y="4675"/>
                  <a:pt x="448337" y="2029"/>
                </a:cubicBezTo>
                <a:cubicBezTo>
                  <a:pt x="459450" y="-617"/>
                  <a:pt x="346208" y="-1675"/>
                  <a:pt x="299112" y="5204"/>
                </a:cubicBezTo>
                <a:cubicBezTo>
                  <a:pt x="252016" y="12083"/>
                  <a:pt x="210212" y="29546"/>
                  <a:pt x="165762" y="43304"/>
                </a:cubicBezTo>
                <a:cubicBezTo>
                  <a:pt x="121312" y="57062"/>
                  <a:pt x="-10450" y="107333"/>
                  <a:pt x="662" y="103629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60" name="フリーフォーム 2359">
            <a:extLst>
              <a:ext uri="{FF2B5EF4-FFF2-40B4-BE49-F238E27FC236}">
                <a16:creationId xmlns:a16="http://schemas.microsoft.com/office/drawing/2014/main" id="{A8B796DA-BDE8-5AE3-9C3D-9324C2BE2F02}"/>
              </a:ext>
            </a:extLst>
          </p:cNvPr>
          <p:cNvSpPr/>
          <p:nvPr/>
        </p:nvSpPr>
        <p:spPr>
          <a:xfrm>
            <a:off x="952500" y="9304397"/>
            <a:ext cx="502699" cy="185678"/>
          </a:xfrm>
          <a:custGeom>
            <a:avLst/>
            <a:gdLst>
              <a:gd name="connsiteX0" fmla="*/ 0 w 502699"/>
              <a:gd name="connsiteY0" fmla="*/ 185678 h 185678"/>
              <a:gd name="connsiteX1" fmla="*/ 492125 w 502699"/>
              <a:gd name="connsiteY1" fmla="*/ 4703 h 185678"/>
              <a:gd name="connsiteX2" fmla="*/ 349250 w 502699"/>
              <a:gd name="connsiteY2" fmla="*/ 49153 h 185678"/>
              <a:gd name="connsiteX3" fmla="*/ 0 w 502699"/>
              <a:gd name="connsiteY3" fmla="*/ 185678 h 185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02699" h="185678">
                <a:moveTo>
                  <a:pt x="0" y="185678"/>
                </a:moveTo>
                <a:lnTo>
                  <a:pt x="492125" y="4703"/>
                </a:lnTo>
                <a:cubicBezTo>
                  <a:pt x="550333" y="-18051"/>
                  <a:pt x="349250" y="49153"/>
                  <a:pt x="349250" y="49153"/>
                </a:cubicBezTo>
                <a:lnTo>
                  <a:pt x="0" y="185678"/>
                </a:ln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61" name="フリーフォーム 2360">
            <a:extLst>
              <a:ext uri="{FF2B5EF4-FFF2-40B4-BE49-F238E27FC236}">
                <a16:creationId xmlns:a16="http://schemas.microsoft.com/office/drawing/2014/main" id="{507A1B04-09A6-BAEC-59ED-706B593FEBFE}"/>
              </a:ext>
            </a:extLst>
          </p:cNvPr>
          <p:cNvSpPr/>
          <p:nvPr/>
        </p:nvSpPr>
        <p:spPr>
          <a:xfrm>
            <a:off x="1517536" y="9312238"/>
            <a:ext cx="324298" cy="74240"/>
          </a:xfrm>
          <a:custGeom>
            <a:avLst/>
            <a:gdLst>
              <a:gd name="connsiteX0" fmla="*/ 114 w 324298"/>
              <a:gd name="connsiteY0" fmla="*/ 37 h 74240"/>
              <a:gd name="connsiteX1" fmla="*/ 247764 w 324298"/>
              <a:gd name="connsiteY1" fmla="*/ 60362 h 74240"/>
              <a:gd name="connsiteX2" fmla="*/ 323964 w 324298"/>
              <a:gd name="connsiteY2" fmla="*/ 73062 h 74240"/>
              <a:gd name="connsiteX3" fmla="*/ 273164 w 324298"/>
              <a:gd name="connsiteY3" fmla="*/ 69887 h 74240"/>
              <a:gd name="connsiteX4" fmla="*/ 216014 w 324298"/>
              <a:gd name="connsiteY4" fmla="*/ 69887 h 74240"/>
              <a:gd name="connsiteX5" fmla="*/ 114 w 324298"/>
              <a:gd name="connsiteY5" fmla="*/ 37 h 742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4298" h="74240">
                <a:moveTo>
                  <a:pt x="114" y="37"/>
                </a:moveTo>
                <a:cubicBezTo>
                  <a:pt x="5406" y="-1550"/>
                  <a:pt x="193789" y="48191"/>
                  <a:pt x="247764" y="60362"/>
                </a:cubicBezTo>
                <a:cubicBezTo>
                  <a:pt x="301739" y="72533"/>
                  <a:pt x="319731" y="71475"/>
                  <a:pt x="323964" y="73062"/>
                </a:cubicBezTo>
                <a:cubicBezTo>
                  <a:pt x="328197" y="74649"/>
                  <a:pt x="291156" y="70416"/>
                  <a:pt x="273164" y="69887"/>
                </a:cubicBezTo>
                <a:cubicBezTo>
                  <a:pt x="255172" y="69358"/>
                  <a:pt x="257818" y="79941"/>
                  <a:pt x="216014" y="69887"/>
                </a:cubicBezTo>
                <a:cubicBezTo>
                  <a:pt x="174210" y="59833"/>
                  <a:pt x="-5178" y="1624"/>
                  <a:pt x="114" y="37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62" name="フリーフォーム 2361">
            <a:extLst>
              <a:ext uri="{FF2B5EF4-FFF2-40B4-BE49-F238E27FC236}">
                <a16:creationId xmlns:a16="http://schemas.microsoft.com/office/drawing/2014/main" id="{A9F5734F-7B54-C743-AF96-E11144221812}"/>
              </a:ext>
            </a:extLst>
          </p:cNvPr>
          <p:cNvSpPr/>
          <p:nvPr/>
        </p:nvSpPr>
        <p:spPr>
          <a:xfrm>
            <a:off x="850496" y="9334462"/>
            <a:ext cx="826042" cy="705975"/>
          </a:xfrm>
          <a:custGeom>
            <a:avLst/>
            <a:gdLst>
              <a:gd name="connsiteX0" fmla="*/ 825904 w 826042"/>
              <a:gd name="connsiteY0" fmla="*/ 38 h 705975"/>
              <a:gd name="connsiteX1" fmla="*/ 759229 w 826042"/>
              <a:gd name="connsiteY1" fmla="*/ 123863 h 705975"/>
              <a:gd name="connsiteX2" fmla="*/ 546504 w 826042"/>
              <a:gd name="connsiteY2" fmla="*/ 241338 h 705975"/>
              <a:gd name="connsiteX3" fmla="*/ 603654 w 826042"/>
              <a:gd name="connsiteY3" fmla="*/ 222288 h 705975"/>
              <a:gd name="connsiteX4" fmla="*/ 298854 w 826042"/>
              <a:gd name="connsiteY4" fmla="*/ 485813 h 705975"/>
              <a:gd name="connsiteX5" fmla="*/ 404 w 826042"/>
              <a:gd name="connsiteY5" fmla="*/ 704888 h 705975"/>
              <a:gd name="connsiteX6" fmla="*/ 244879 w 826042"/>
              <a:gd name="connsiteY6" fmla="*/ 552488 h 705975"/>
              <a:gd name="connsiteX7" fmla="*/ 663979 w 826042"/>
              <a:gd name="connsiteY7" fmla="*/ 177838 h 705975"/>
              <a:gd name="connsiteX8" fmla="*/ 746529 w 826042"/>
              <a:gd name="connsiteY8" fmla="*/ 136563 h 705975"/>
              <a:gd name="connsiteX9" fmla="*/ 825904 w 826042"/>
              <a:gd name="connsiteY9" fmla="*/ 38 h 705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826042" h="705975">
                <a:moveTo>
                  <a:pt x="825904" y="38"/>
                </a:moveTo>
                <a:cubicBezTo>
                  <a:pt x="828021" y="-2079"/>
                  <a:pt x="805796" y="83646"/>
                  <a:pt x="759229" y="123863"/>
                </a:cubicBezTo>
                <a:cubicBezTo>
                  <a:pt x="712662" y="164080"/>
                  <a:pt x="572433" y="224934"/>
                  <a:pt x="546504" y="241338"/>
                </a:cubicBezTo>
                <a:cubicBezTo>
                  <a:pt x="520575" y="257742"/>
                  <a:pt x="644929" y="181542"/>
                  <a:pt x="603654" y="222288"/>
                </a:cubicBezTo>
                <a:cubicBezTo>
                  <a:pt x="562379" y="263034"/>
                  <a:pt x="399396" y="405380"/>
                  <a:pt x="298854" y="485813"/>
                </a:cubicBezTo>
                <a:cubicBezTo>
                  <a:pt x="198312" y="566246"/>
                  <a:pt x="9400" y="693776"/>
                  <a:pt x="404" y="704888"/>
                </a:cubicBezTo>
                <a:cubicBezTo>
                  <a:pt x="-8592" y="716000"/>
                  <a:pt x="134283" y="640330"/>
                  <a:pt x="244879" y="552488"/>
                </a:cubicBezTo>
                <a:cubicBezTo>
                  <a:pt x="355475" y="464646"/>
                  <a:pt x="580371" y="247159"/>
                  <a:pt x="663979" y="177838"/>
                </a:cubicBezTo>
                <a:cubicBezTo>
                  <a:pt x="747587" y="108517"/>
                  <a:pt x="719542" y="163550"/>
                  <a:pt x="746529" y="136563"/>
                </a:cubicBezTo>
                <a:cubicBezTo>
                  <a:pt x="773516" y="109576"/>
                  <a:pt x="823787" y="2155"/>
                  <a:pt x="825904" y="38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63" name="フリーフォーム 2362">
            <a:extLst>
              <a:ext uri="{FF2B5EF4-FFF2-40B4-BE49-F238E27FC236}">
                <a16:creationId xmlns:a16="http://schemas.microsoft.com/office/drawing/2014/main" id="{69231879-E599-DB81-9F37-98D5A8088C94}"/>
              </a:ext>
            </a:extLst>
          </p:cNvPr>
          <p:cNvSpPr/>
          <p:nvPr/>
        </p:nvSpPr>
        <p:spPr>
          <a:xfrm>
            <a:off x="1684598" y="9394818"/>
            <a:ext cx="189811" cy="123919"/>
          </a:xfrm>
          <a:custGeom>
            <a:avLst/>
            <a:gdLst>
              <a:gd name="connsiteX0" fmla="*/ 188652 w 189811"/>
              <a:gd name="connsiteY0" fmla="*/ 25407 h 123919"/>
              <a:gd name="connsiteX1" fmla="*/ 4502 w 189811"/>
              <a:gd name="connsiteY1" fmla="*/ 114307 h 123919"/>
              <a:gd name="connsiteX2" fmla="*/ 52127 w 189811"/>
              <a:gd name="connsiteY2" fmla="*/ 7 h 123919"/>
              <a:gd name="connsiteX3" fmla="*/ 1327 w 189811"/>
              <a:gd name="connsiteY3" fmla="*/ 120657 h 123919"/>
              <a:gd name="connsiteX4" fmla="*/ 80702 w 189811"/>
              <a:gd name="connsiteY4" fmla="*/ 85732 h 123919"/>
              <a:gd name="connsiteX5" fmla="*/ 188652 w 189811"/>
              <a:gd name="connsiteY5" fmla="*/ 25407 h 1239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9811" h="123919">
                <a:moveTo>
                  <a:pt x="188652" y="25407"/>
                </a:moveTo>
                <a:cubicBezTo>
                  <a:pt x="175952" y="30170"/>
                  <a:pt x="27256" y="118540"/>
                  <a:pt x="4502" y="114307"/>
                </a:cubicBezTo>
                <a:cubicBezTo>
                  <a:pt x="-18252" y="110074"/>
                  <a:pt x="52656" y="-1051"/>
                  <a:pt x="52127" y="7"/>
                </a:cubicBezTo>
                <a:cubicBezTo>
                  <a:pt x="51598" y="1065"/>
                  <a:pt x="-3436" y="106369"/>
                  <a:pt x="1327" y="120657"/>
                </a:cubicBezTo>
                <a:cubicBezTo>
                  <a:pt x="6090" y="134945"/>
                  <a:pt x="55302" y="98432"/>
                  <a:pt x="80702" y="85732"/>
                </a:cubicBezTo>
                <a:cubicBezTo>
                  <a:pt x="106102" y="73032"/>
                  <a:pt x="201352" y="20644"/>
                  <a:pt x="188652" y="25407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64" name="フリーフォーム 2363">
            <a:extLst>
              <a:ext uri="{FF2B5EF4-FFF2-40B4-BE49-F238E27FC236}">
                <a16:creationId xmlns:a16="http://schemas.microsoft.com/office/drawing/2014/main" id="{160978B7-7E07-F8E0-85F0-6956B851742E}"/>
              </a:ext>
            </a:extLst>
          </p:cNvPr>
          <p:cNvSpPr/>
          <p:nvPr/>
        </p:nvSpPr>
        <p:spPr>
          <a:xfrm>
            <a:off x="1072397" y="9508229"/>
            <a:ext cx="598504" cy="496945"/>
          </a:xfrm>
          <a:custGeom>
            <a:avLst/>
            <a:gdLst>
              <a:gd name="connsiteX0" fmla="*/ 597653 w 598504"/>
              <a:gd name="connsiteY0" fmla="*/ 896 h 496945"/>
              <a:gd name="connsiteX1" fmla="*/ 178553 w 598504"/>
              <a:gd name="connsiteY1" fmla="*/ 305696 h 496945"/>
              <a:gd name="connsiteX2" fmla="*/ 753 w 598504"/>
              <a:gd name="connsiteY2" fmla="*/ 496196 h 496945"/>
              <a:gd name="connsiteX3" fmla="*/ 121403 w 598504"/>
              <a:gd name="connsiteY3" fmla="*/ 366021 h 496945"/>
              <a:gd name="connsiteX4" fmla="*/ 283328 w 598504"/>
              <a:gd name="connsiteY4" fmla="*/ 216796 h 496945"/>
              <a:gd name="connsiteX5" fmla="*/ 597653 w 598504"/>
              <a:gd name="connsiteY5" fmla="*/ 896 h 4969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8504" h="496945">
                <a:moveTo>
                  <a:pt x="597653" y="896"/>
                </a:moveTo>
                <a:cubicBezTo>
                  <a:pt x="580191" y="15713"/>
                  <a:pt x="278036" y="223146"/>
                  <a:pt x="178553" y="305696"/>
                </a:cubicBezTo>
                <a:cubicBezTo>
                  <a:pt x="79070" y="388246"/>
                  <a:pt x="10278" y="486142"/>
                  <a:pt x="753" y="496196"/>
                </a:cubicBezTo>
                <a:cubicBezTo>
                  <a:pt x="-8772" y="506250"/>
                  <a:pt x="74307" y="412588"/>
                  <a:pt x="121403" y="366021"/>
                </a:cubicBezTo>
                <a:cubicBezTo>
                  <a:pt x="168499" y="319454"/>
                  <a:pt x="207657" y="274475"/>
                  <a:pt x="283328" y="216796"/>
                </a:cubicBezTo>
                <a:cubicBezTo>
                  <a:pt x="358999" y="159117"/>
                  <a:pt x="615115" y="-13921"/>
                  <a:pt x="597653" y="896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65" name="フリーフォーム 2364">
            <a:extLst>
              <a:ext uri="{FF2B5EF4-FFF2-40B4-BE49-F238E27FC236}">
                <a16:creationId xmlns:a16="http://schemas.microsoft.com/office/drawing/2014/main" id="{78B71346-5728-EC69-5C80-1E392CEB5A70}"/>
              </a:ext>
            </a:extLst>
          </p:cNvPr>
          <p:cNvSpPr/>
          <p:nvPr/>
        </p:nvSpPr>
        <p:spPr>
          <a:xfrm>
            <a:off x="1024090" y="9408935"/>
            <a:ext cx="1139635" cy="1099796"/>
          </a:xfrm>
          <a:custGeom>
            <a:avLst/>
            <a:gdLst>
              <a:gd name="connsiteX0" fmla="*/ 1435 w 1139635"/>
              <a:gd name="connsiteY0" fmla="*/ 1765 h 1099796"/>
              <a:gd name="connsiteX1" fmla="*/ 636435 w 1139635"/>
              <a:gd name="connsiteY1" fmla="*/ 589140 h 1099796"/>
              <a:gd name="connsiteX2" fmla="*/ 611035 w 1139635"/>
              <a:gd name="connsiteY2" fmla="*/ 554215 h 1099796"/>
              <a:gd name="connsiteX3" fmla="*/ 1122210 w 1139635"/>
              <a:gd name="connsiteY3" fmla="*/ 1084440 h 1099796"/>
              <a:gd name="connsiteX4" fmla="*/ 969810 w 1139635"/>
              <a:gd name="connsiteY4" fmla="*/ 909815 h 1099796"/>
              <a:gd name="connsiteX5" fmla="*/ 477685 w 1139635"/>
              <a:gd name="connsiteY5" fmla="*/ 424040 h 1099796"/>
              <a:gd name="connsiteX6" fmla="*/ 1435 w 1139635"/>
              <a:gd name="connsiteY6" fmla="*/ 1765 h 10997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139635" h="1099796">
                <a:moveTo>
                  <a:pt x="1435" y="1765"/>
                </a:moveTo>
                <a:cubicBezTo>
                  <a:pt x="27893" y="29282"/>
                  <a:pt x="534835" y="497065"/>
                  <a:pt x="636435" y="589140"/>
                </a:cubicBezTo>
                <a:cubicBezTo>
                  <a:pt x="738035" y="681215"/>
                  <a:pt x="530073" y="471665"/>
                  <a:pt x="611035" y="554215"/>
                </a:cubicBezTo>
                <a:cubicBezTo>
                  <a:pt x="691997" y="636765"/>
                  <a:pt x="1062414" y="1025173"/>
                  <a:pt x="1122210" y="1084440"/>
                </a:cubicBezTo>
                <a:cubicBezTo>
                  <a:pt x="1182006" y="1143707"/>
                  <a:pt x="1077231" y="1019882"/>
                  <a:pt x="969810" y="909815"/>
                </a:cubicBezTo>
                <a:cubicBezTo>
                  <a:pt x="862389" y="799748"/>
                  <a:pt x="634318" y="572736"/>
                  <a:pt x="477685" y="424040"/>
                </a:cubicBezTo>
                <a:cubicBezTo>
                  <a:pt x="321052" y="275344"/>
                  <a:pt x="-25023" y="-25752"/>
                  <a:pt x="1435" y="1765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66" name="フリーフォーム 2365">
            <a:extLst>
              <a:ext uri="{FF2B5EF4-FFF2-40B4-BE49-F238E27FC236}">
                <a16:creationId xmlns:a16="http://schemas.microsoft.com/office/drawing/2014/main" id="{263A3361-2103-9284-ECA9-27B7DEEC56D5}"/>
              </a:ext>
            </a:extLst>
          </p:cNvPr>
          <p:cNvSpPr/>
          <p:nvPr/>
        </p:nvSpPr>
        <p:spPr>
          <a:xfrm>
            <a:off x="1236265" y="9491203"/>
            <a:ext cx="997749" cy="960874"/>
          </a:xfrm>
          <a:custGeom>
            <a:avLst/>
            <a:gdLst>
              <a:gd name="connsiteX0" fmla="*/ 5160 w 997749"/>
              <a:gd name="connsiteY0" fmla="*/ 5222 h 960874"/>
              <a:gd name="connsiteX1" fmla="*/ 560785 w 997749"/>
              <a:gd name="connsiteY1" fmla="*/ 560847 h 960874"/>
              <a:gd name="connsiteX2" fmla="*/ 541735 w 997749"/>
              <a:gd name="connsiteY2" fmla="*/ 510047 h 960874"/>
              <a:gd name="connsiteX3" fmla="*/ 967185 w 997749"/>
              <a:gd name="connsiteY3" fmla="*/ 935497 h 960874"/>
              <a:gd name="connsiteX4" fmla="*/ 875110 w 997749"/>
              <a:gd name="connsiteY4" fmla="*/ 827547 h 960874"/>
              <a:gd name="connsiteX5" fmla="*/ 167085 w 997749"/>
              <a:gd name="connsiteY5" fmla="*/ 132222 h 960874"/>
              <a:gd name="connsiteX6" fmla="*/ 278210 w 997749"/>
              <a:gd name="connsiteY6" fmla="*/ 275097 h 960874"/>
              <a:gd name="connsiteX7" fmla="*/ 5160 w 997749"/>
              <a:gd name="connsiteY7" fmla="*/ 5222 h 9608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997749" h="960874">
                <a:moveTo>
                  <a:pt x="5160" y="5222"/>
                </a:moveTo>
                <a:cubicBezTo>
                  <a:pt x="52256" y="52847"/>
                  <a:pt x="471356" y="476709"/>
                  <a:pt x="560785" y="560847"/>
                </a:cubicBezTo>
                <a:cubicBezTo>
                  <a:pt x="650214" y="644985"/>
                  <a:pt x="474002" y="447605"/>
                  <a:pt x="541735" y="510047"/>
                </a:cubicBezTo>
                <a:cubicBezTo>
                  <a:pt x="609468" y="572489"/>
                  <a:pt x="911623" y="882580"/>
                  <a:pt x="967185" y="935497"/>
                </a:cubicBezTo>
                <a:cubicBezTo>
                  <a:pt x="1022747" y="988414"/>
                  <a:pt x="1008460" y="961426"/>
                  <a:pt x="875110" y="827547"/>
                </a:cubicBezTo>
                <a:cubicBezTo>
                  <a:pt x="741760" y="693668"/>
                  <a:pt x="266568" y="224297"/>
                  <a:pt x="167085" y="132222"/>
                </a:cubicBezTo>
                <a:cubicBezTo>
                  <a:pt x="67602" y="40147"/>
                  <a:pt x="308373" y="299439"/>
                  <a:pt x="278210" y="275097"/>
                </a:cubicBezTo>
                <a:cubicBezTo>
                  <a:pt x="248048" y="250755"/>
                  <a:pt x="-41936" y="-42403"/>
                  <a:pt x="5160" y="5222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67" name="フリーフォーム 2366">
            <a:extLst>
              <a:ext uri="{FF2B5EF4-FFF2-40B4-BE49-F238E27FC236}">
                <a16:creationId xmlns:a16="http://schemas.microsoft.com/office/drawing/2014/main" id="{9C757821-4C53-22E3-0CFA-AADB9DAD8318}"/>
              </a:ext>
            </a:extLst>
          </p:cNvPr>
          <p:cNvSpPr/>
          <p:nvPr/>
        </p:nvSpPr>
        <p:spPr>
          <a:xfrm>
            <a:off x="1139256" y="9924576"/>
            <a:ext cx="38675" cy="306958"/>
          </a:xfrm>
          <a:custGeom>
            <a:avLst/>
            <a:gdLst>
              <a:gd name="connsiteX0" fmla="*/ 29144 w 38675"/>
              <a:gd name="connsiteY0" fmla="*/ 474 h 306958"/>
              <a:gd name="connsiteX1" fmla="*/ 3744 w 38675"/>
              <a:gd name="connsiteY1" fmla="*/ 232249 h 306958"/>
              <a:gd name="connsiteX2" fmla="*/ 38669 w 38675"/>
              <a:gd name="connsiteY2" fmla="*/ 305274 h 306958"/>
              <a:gd name="connsiteX3" fmla="*/ 569 w 38675"/>
              <a:gd name="connsiteY3" fmla="*/ 175099 h 306958"/>
              <a:gd name="connsiteX4" fmla="*/ 29144 w 38675"/>
              <a:gd name="connsiteY4" fmla="*/ 474 h 3069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8675" h="306958">
                <a:moveTo>
                  <a:pt x="29144" y="474"/>
                </a:moveTo>
                <a:cubicBezTo>
                  <a:pt x="29673" y="9999"/>
                  <a:pt x="2156" y="181449"/>
                  <a:pt x="3744" y="232249"/>
                </a:cubicBezTo>
                <a:cubicBezTo>
                  <a:pt x="5331" y="283049"/>
                  <a:pt x="39198" y="314799"/>
                  <a:pt x="38669" y="305274"/>
                </a:cubicBezTo>
                <a:cubicBezTo>
                  <a:pt x="38140" y="295749"/>
                  <a:pt x="5861" y="222724"/>
                  <a:pt x="569" y="175099"/>
                </a:cubicBezTo>
                <a:cubicBezTo>
                  <a:pt x="-4723" y="127474"/>
                  <a:pt x="28615" y="-9051"/>
                  <a:pt x="29144" y="474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68" name="フリーフォーム 2367">
            <a:extLst>
              <a:ext uri="{FF2B5EF4-FFF2-40B4-BE49-F238E27FC236}">
                <a16:creationId xmlns:a16="http://schemas.microsoft.com/office/drawing/2014/main" id="{509F00BE-018B-81E0-1D0F-E2BB1F93BEB8}"/>
              </a:ext>
            </a:extLst>
          </p:cNvPr>
          <p:cNvSpPr/>
          <p:nvPr/>
        </p:nvSpPr>
        <p:spPr>
          <a:xfrm>
            <a:off x="1189877" y="9724808"/>
            <a:ext cx="834973" cy="897460"/>
          </a:xfrm>
          <a:custGeom>
            <a:avLst/>
            <a:gdLst>
              <a:gd name="connsiteX0" fmla="*/ 826248 w 834973"/>
              <a:gd name="connsiteY0" fmla="*/ 12917 h 897460"/>
              <a:gd name="connsiteX1" fmla="*/ 13448 w 834973"/>
              <a:gd name="connsiteY1" fmla="*/ 882867 h 897460"/>
              <a:gd name="connsiteX2" fmla="*/ 334123 w 834973"/>
              <a:gd name="connsiteY2" fmla="*/ 539967 h 897460"/>
              <a:gd name="connsiteX3" fmla="*/ 530973 w 834973"/>
              <a:gd name="connsiteY3" fmla="*/ 298667 h 897460"/>
              <a:gd name="connsiteX4" fmla="*/ 448423 w 834973"/>
              <a:gd name="connsiteY4" fmla="*/ 355817 h 897460"/>
              <a:gd name="connsiteX5" fmla="*/ 826248 w 834973"/>
              <a:gd name="connsiteY5" fmla="*/ 12917 h 8974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34973" h="897460">
                <a:moveTo>
                  <a:pt x="826248" y="12917"/>
                </a:moveTo>
                <a:cubicBezTo>
                  <a:pt x="753752" y="100759"/>
                  <a:pt x="13448" y="882867"/>
                  <a:pt x="13448" y="882867"/>
                </a:cubicBezTo>
                <a:cubicBezTo>
                  <a:pt x="-68573" y="970709"/>
                  <a:pt x="247869" y="637334"/>
                  <a:pt x="334123" y="539967"/>
                </a:cubicBezTo>
                <a:cubicBezTo>
                  <a:pt x="420377" y="442600"/>
                  <a:pt x="511923" y="329359"/>
                  <a:pt x="530973" y="298667"/>
                </a:cubicBezTo>
                <a:cubicBezTo>
                  <a:pt x="550023" y="267975"/>
                  <a:pt x="399740" y="399209"/>
                  <a:pt x="448423" y="355817"/>
                </a:cubicBezTo>
                <a:cubicBezTo>
                  <a:pt x="497106" y="312425"/>
                  <a:pt x="898744" y="-74925"/>
                  <a:pt x="826248" y="12917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69" name="フリーフォーム 2368">
            <a:extLst>
              <a:ext uri="{FF2B5EF4-FFF2-40B4-BE49-F238E27FC236}">
                <a16:creationId xmlns:a16="http://schemas.microsoft.com/office/drawing/2014/main" id="{E3C260E4-0FFD-702C-DBFC-A45D734F9114}"/>
              </a:ext>
            </a:extLst>
          </p:cNvPr>
          <p:cNvSpPr/>
          <p:nvPr/>
        </p:nvSpPr>
        <p:spPr>
          <a:xfrm>
            <a:off x="1377978" y="9825932"/>
            <a:ext cx="672161" cy="765640"/>
          </a:xfrm>
          <a:custGeom>
            <a:avLst/>
            <a:gdLst>
              <a:gd name="connsiteX0" fmla="*/ 666722 w 672161"/>
              <a:gd name="connsiteY0" fmla="*/ 7043 h 765640"/>
              <a:gd name="connsiteX1" fmla="*/ 9497 w 672161"/>
              <a:gd name="connsiteY1" fmla="*/ 756343 h 765640"/>
              <a:gd name="connsiteX2" fmla="*/ 304772 w 672161"/>
              <a:gd name="connsiteY2" fmla="*/ 400743 h 765640"/>
              <a:gd name="connsiteX3" fmla="*/ 666722 w 672161"/>
              <a:gd name="connsiteY3" fmla="*/ 7043 h 7656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72161" h="765640">
                <a:moveTo>
                  <a:pt x="666722" y="7043"/>
                </a:moveTo>
                <a:cubicBezTo>
                  <a:pt x="617509" y="66310"/>
                  <a:pt x="69822" y="690726"/>
                  <a:pt x="9497" y="756343"/>
                </a:cubicBezTo>
                <a:cubicBezTo>
                  <a:pt x="-50828" y="821960"/>
                  <a:pt x="191530" y="522980"/>
                  <a:pt x="304772" y="400743"/>
                </a:cubicBezTo>
                <a:cubicBezTo>
                  <a:pt x="418014" y="278506"/>
                  <a:pt x="715935" y="-52224"/>
                  <a:pt x="666722" y="7043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70" name="フリーフォーム 2369">
            <a:extLst>
              <a:ext uri="{FF2B5EF4-FFF2-40B4-BE49-F238E27FC236}">
                <a16:creationId xmlns:a16="http://schemas.microsoft.com/office/drawing/2014/main" id="{81E765C2-4B27-B787-A645-3C731279B056}"/>
              </a:ext>
            </a:extLst>
          </p:cNvPr>
          <p:cNvSpPr/>
          <p:nvPr/>
        </p:nvSpPr>
        <p:spPr>
          <a:xfrm>
            <a:off x="1243453" y="9795574"/>
            <a:ext cx="766087" cy="792493"/>
          </a:xfrm>
          <a:custGeom>
            <a:avLst/>
            <a:gdLst>
              <a:gd name="connsiteX0" fmla="*/ 759972 w 766087"/>
              <a:gd name="connsiteY0" fmla="*/ 5651 h 792493"/>
              <a:gd name="connsiteX1" fmla="*/ 10672 w 766087"/>
              <a:gd name="connsiteY1" fmla="*/ 780351 h 792493"/>
              <a:gd name="connsiteX2" fmla="*/ 347222 w 766087"/>
              <a:gd name="connsiteY2" fmla="*/ 446976 h 792493"/>
              <a:gd name="connsiteX3" fmla="*/ 759972 w 766087"/>
              <a:gd name="connsiteY3" fmla="*/ 5651 h 7924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66087" h="792493">
                <a:moveTo>
                  <a:pt x="759972" y="5651"/>
                </a:moveTo>
                <a:cubicBezTo>
                  <a:pt x="703880" y="61213"/>
                  <a:pt x="79464" y="706797"/>
                  <a:pt x="10672" y="780351"/>
                </a:cubicBezTo>
                <a:cubicBezTo>
                  <a:pt x="-58120" y="853905"/>
                  <a:pt x="223397" y="574505"/>
                  <a:pt x="347222" y="446976"/>
                </a:cubicBezTo>
                <a:cubicBezTo>
                  <a:pt x="471047" y="319447"/>
                  <a:pt x="816064" y="-49911"/>
                  <a:pt x="759972" y="5651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71" name="フリーフォーム 2370">
            <a:extLst>
              <a:ext uri="{FF2B5EF4-FFF2-40B4-BE49-F238E27FC236}">
                <a16:creationId xmlns:a16="http://schemas.microsoft.com/office/drawing/2014/main" id="{4DA6DC8B-7C2C-F789-E4FE-A5FE59E85219}"/>
              </a:ext>
            </a:extLst>
          </p:cNvPr>
          <p:cNvSpPr/>
          <p:nvPr/>
        </p:nvSpPr>
        <p:spPr>
          <a:xfrm>
            <a:off x="1103966" y="10152365"/>
            <a:ext cx="461544" cy="408943"/>
          </a:xfrm>
          <a:custGeom>
            <a:avLst/>
            <a:gdLst>
              <a:gd name="connsiteX0" fmla="*/ 934 w 461544"/>
              <a:gd name="connsiteY0" fmla="*/ 1285 h 408943"/>
              <a:gd name="connsiteX1" fmla="*/ 445434 w 461544"/>
              <a:gd name="connsiteY1" fmla="*/ 398160 h 408943"/>
              <a:gd name="connsiteX2" fmla="*/ 331134 w 461544"/>
              <a:gd name="connsiteY2" fmla="*/ 274335 h 408943"/>
              <a:gd name="connsiteX3" fmla="*/ 934 w 461544"/>
              <a:gd name="connsiteY3" fmla="*/ 1285 h 4089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61544" h="408943">
                <a:moveTo>
                  <a:pt x="934" y="1285"/>
                </a:moveTo>
                <a:cubicBezTo>
                  <a:pt x="19984" y="21922"/>
                  <a:pt x="390401" y="352652"/>
                  <a:pt x="445434" y="398160"/>
                </a:cubicBezTo>
                <a:cubicBezTo>
                  <a:pt x="500467" y="443668"/>
                  <a:pt x="402571" y="334131"/>
                  <a:pt x="331134" y="274335"/>
                </a:cubicBezTo>
                <a:cubicBezTo>
                  <a:pt x="259697" y="214539"/>
                  <a:pt x="-18116" y="-19352"/>
                  <a:pt x="934" y="1285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72" name="フリーフォーム 2371">
            <a:extLst>
              <a:ext uri="{FF2B5EF4-FFF2-40B4-BE49-F238E27FC236}">
                <a16:creationId xmlns:a16="http://schemas.microsoft.com/office/drawing/2014/main" id="{1A1F8CA2-30D4-C990-3918-AFFA2C52E643}"/>
              </a:ext>
            </a:extLst>
          </p:cNvPr>
          <p:cNvSpPr/>
          <p:nvPr/>
        </p:nvSpPr>
        <p:spPr>
          <a:xfrm>
            <a:off x="1403423" y="10672730"/>
            <a:ext cx="723950" cy="148229"/>
          </a:xfrm>
          <a:custGeom>
            <a:avLst/>
            <a:gdLst>
              <a:gd name="connsiteX0" fmla="*/ 92002 w 723950"/>
              <a:gd name="connsiteY0" fmla="*/ 1620 h 148229"/>
              <a:gd name="connsiteX1" fmla="*/ 184077 w 723950"/>
              <a:gd name="connsiteY1" fmla="*/ 80995 h 148229"/>
              <a:gd name="connsiteX2" fmla="*/ 250752 w 723950"/>
              <a:gd name="connsiteY2" fmla="*/ 52420 h 148229"/>
              <a:gd name="connsiteX3" fmla="*/ 342827 w 723950"/>
              <a:gd name="connsiteY3" fmla="*/ 147670 h 148229"/>
              <a:gd name="connsiteX4" fmla="*/ 368227 w 723950"/>
              <a:gd name="connsiteY4" fmla="*/ 93695 h 148229"/>
              <a:gd name="connsiteX5" fmla="*/ 403152 w 723950"/>
              <a:gd name="connsiteY5" fmla="*/ 134970 h 148229"/>
              <a:gd name="connsiteX6" fmla="*/ 549202 w 723950"/>
              <a:gd name="connsiteY6" fmla="*/ 49245 h 148229"/>
              <a:gd name="connsiteX7" fmla="*/ 492052 w 723950"/>
              <a:gd name="connsiteY7" fmla="*/ 96870 h 148229"/>
              <a:gd name="connsiteX8" fmla="*/ 723827 w 723950"/>
              <a:gd name="connsiteY8" fmla="*/ 11145 h 148229"/>
              <a:gd name="connsiteX9" fmla="*/ 526977 w 723950"/>
              <a:gd name="connsiteY9" fmla="*/ 58770 h 148229"/>
              <a:gd name="connsiteX10" fmla="*/ 349177 w 723950"/>
              <a:gd name="connsiteY10" fmla="*/ 100045 h 148229"/>
              <a:gd name="connsiteX11" fmla="*/ 206302 w 723950"/>
              <a:gd name="connsiteY11" fmla="*/ 65120 h 148229"/>
              <a:gd name="connsiteX12" fmla="*/ 3102 w 723950"/>
              <a:gd name="connsiteY12" fmla="*/ 30195 h 148229"/>
              <a:gd name="connsiteX13" fmla="*/ 92002 w 723950"/>
              <a:gd name="connsiteY13" fmla="*/ 1620 h 1482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723950" h="148229">
                <a:moveTo>
                  <a:pt x="92002" y="1620"/>
                </a:moveTo>
                <a:cubicBezTo>
                  <a:pt x="122165" y="10087"/>
                  <a:pt x="157619" y="72528"/>
                  <a:pt x="184077" y="80995"/>
                </a:cubicBezTo>
                <a:cubicBezTo>
                  <a:pt x="210535" y="89462"/>
                  <a:pt x="224294" y="41308"/>
                  <a:pt x="250752" y="52420"/>
                </a:cubicBezTo>
                <a:cubicBezTo>
                  <a:pt x="277210" y="63533"/>
                  <a:pt x="323248" y="140791"/>
                  <a:pt x="342827" y="147670"/>
                </a:cubicBezTo>
                <a:cubicBezTo>
                  <a:pt x="362406" y="154549"/>
                  <a:pt x="358173" y="95812"/>
                  <a:pt x="368227" y="93695"/>
                </a:cubicBezTo>
                <a:cubicBezTo>
                  <a:pt x="378281" y="91578"/>
                  <a:pt x="372990" y="142378"/>
                  <a:pt x="403152" y="134970"/>
                </a:cubicBezTo>
                <a:cubicBezTo>
                  <a:pt x="433314" y="127562"/>
                  <a:pt x="534385" y="55595"/>
                  <a:pt x="549202" y="49245"/>
                </a:cubicBezTo>
                <a:cubicBezTo>
                  <a:pt x="564019" y="42895"/>
                  <a:pt x="462948" y="103220"/>
                  <a:pt x="492052" y="96870"/>
                </a:cubicBezTo>
                <a:cubicBezTo>
                  <a:pt x="521156" y="90520"/>
                  <a:pt x="718006" y="17495"/>
                  <a:pt x="723827" y="11145"/>
                </a:cubicBezTo>
                <a:cubicBezTo>
                  <a:pt x="729648" y="4795"/>
                  <a:pt x="526977" y="58770"/>
                  <a:pt x="526977" y="58770"/>
                </a:cubicBezTo>
                <a:cubicBezTo>
                  <a:pt x="464535" y="73587"/>
                  <a:pt x="402623" y="98987"/>
                  <a:pt x="349177" y="100045"/>
                </a:cubicBezTo>
                <a:cubicBezTo>
                  <a:pt x="295731" y="101103"/>
                  <a:pt x="263981" y="76762"/>
                  <a:pt x="206302" y="65120"/>
                </a:cubicBezTo>
                <a:cubicBezTo>
                  <a:pt x="148623" y="53478"/>
                  <a:pt x="22681" y="40249"/>
                  <a:pt x="3102" y="30195"/>
                </a:cubicBezTo>
                <a:cubicBezTo>
                  <a:pt x="-16477" y="20141"/>
                  <a:pt x="61839" y="-6847"/>
                  <a:pt x="92002" y="1620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73" name="フリーフォーム 2372">
            <a:extLst>
              <a:ext uri="{FF2B5EF4-FFF2-40B4-BE49-F238E27FC236}">
                <a16:creationId xmlns:a16="http://schemas.microsoft.com/office/drawing/2014/main" id="{9C968904-F283-BC6B-31FE-21761589522E}"/>
              </a:ext>
            </a:extLst>
          </p:cNvPr>
          <p:cNvSpPr/>
          <p:nvPr/>
        </p:nvSpPr>
        <p:spPr>
          <a:xfrm>
            <a:off x="1636366" y="10707173"/>
            <a:ext cx="36893" cy="341149"/>
          </a:xfrm>
          <a:custGeom>
            <a:avLst/>
            <a:gdLst>
              <a:gd name="connsiteX0" fmla="*/ 1934 w 36893"/>
              <a:gd name="connsiteY0" fmla="*/ 2102 h 341149"/>
              <a:gd name="connsiteX1" fmla="*/ 36859 w 36893"/>
              <a:gd name="connsiteY1" fmla="*/ 335477 h 341149"/>
              <a:gd name="connsiteX2" fmla="*/ 8284 w 36893"/>
              <a:gd name="connsiteY2" fmla="*/ 198952 h 341149"/>
              <a:gd name="connsiteX3" fmla="*/ 1934 w 36893"/>
              <a:gd name="connsiteY3" fmla="*/ 2102 h 3411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6893" h="341149">
                <a:moveTo>
                  <a:pt x="1934" y="2102"/>
                </a:moveTo>
                <a:cubicBezTo>
                  <a:pt x="6697" y="24856"/>
                  <a:pt x="35801" y="302669"/>
                  <a:pt x="36859" y="335477"/>
                </a:cubicBezTo>
                <a:cubicBezTo>
                  <a:pt x="37917" y="368285"/>
                  <a:pt x="14634" y="250281"/>
                  <a:pt x="8284" y="198952"/>
                </a:cubicBezTo>
                <a:cubicBezTo>
                  <a:pt x="1934" y="147623"/>
                  <a:pt x="-2829" y="-20652"/>
                  <a:pt x="1934" y="2102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74" name="フリーフォーム 2373">
            <a:extLst>
              <a:ext uri="{FF2B5EF4-FFF2-40B4-BE49-F238E27FC236}">
                <a16:creationId xmlns:a16="http://schemas.microsoft.com/office/drawing/2014/main" id="{A62EEE0A-176C-E659-5493-4B64FAC6CB3E}"/>
              </a:ext>
            </a:extLst>
          </p:cNvPr>
          <p:cNvSpPr/>
          <p:nvPr/>
        </p:nvSpPr>
        <p:spPr>
          <a:xfrm>
            <a:off x="1807177" y="10657879"/>
            <a:ext cx="401299" cy="64270"/>
          </a:xfrm>
          <a:custGeom>
            <a:avLst/>
            <a:gdLst>
              <a:gd name="connsiteX0" fmla="*/ 5748 w 401299"/>
              <a:gd name="connsiteY0" fmla="*/ 64096 h 64270"/>
              <a:gd name="connsiteX1" fmla="*/ 396273 w 401299"/>
              <a:gd name="connsiteY1" fmla="*/ 6946 h 64270"/>
              <a:gd name="connsiteX2" fmla="*/ 218473 w 401299"/>
              <a:gd name="connsiteY2" fmla="*/ 3771 h 64270"/>
              <a:gd name="connsiteX3" fmla="*/ 88298 w 401299"/>
              <a:gd name="connsiteY3" fmla="*/ 32346 h 64270"/>
              <a:gd name="connsiteX4" fmla="*/ 158148 w 401299"/>
              <a:gd name="connsiteY4" fmla="*/ 25996 h 64270"/>
              <a:gd name="connsiteX5" fmla="*/ 5748 w 401299"/>
              <a:gd name="connsiteY5" fmla="*/ 64096 h 642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01299" h="64270">
                <a:moveTo>
                  <a:pt x="5748" y="64096"/>
                </a:moveTo>
                <a:cubicBezTo>
                  <a:pt x="45435" y="60921"/>
                  <a:pt x="360819" y="17000"/>
                  <a:pt x="396273" y="6946"/>
                </a:cubicBezTo>
                <a:cubicBezTo>
                  <a:pt x="431727" y="-3108"/>
                  <a:pt x="269802" y="-462"/>
                  <a:pt x="218473" y="3771"/>
                </a:cubicBezTo>
                <a:cubicBezTo>
                  <a:pt x="167144" y="8004"/>
                  <a:pt x="98352" y="28642"/>
                  <a:pt x="88298" y="32346"/>
                </a:cubicBezTo>
                <a:cubicBezTo>
                  <a:pt x="78244" y="36050"/>
                  <a:pt x="171906" y="25996"/>
                  <a:pt x="158148" y="25996"/>
                </a:cubicBezTo>
                <a:cubicBezTo>
                  <a:pt x="144390" y="25996"/>
                  <a:pt x="-33939" y="67271"/>
                  <a:pt x="5748" y="64096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75" name="フリーフォーム 2374">
            <a:extLst>
              <a:ext uri="{FF2B5EF4-FFF2-40B4-BE49-F238E27FC236}">
                <a16:creationId xmlns:a16="http://schemas.microsoft.com/office/drawing/2014/main" id="{046BCE6D-8E6D-55AB-653E-1ECA1BE72209}"/>
              </a:ext>
            </a:extLst>
          </p:cNvPr>
          <p:cNvSpPr/>
          <p:nvPr/>
        </p:nvSpPr>
        <p:spPr>
          <a:xfrm>
            <a:off x="1463082" y="10883892"/>
            <a:ext cx="311751" cy="413435"/>
          </a:xfrm>
          <a:custGeom>
            <a:avLst/>
            <a:gdLst>
              <a:gd name="connsiteX0" fmla="*/ 264118 w 311751"/>
              <a:gd name="connsiteY0" fmla="*/ 8 h 413435"/>
              <a:gd name="connsiteX1" fmla="*/ 251418 w 311751"/>
              <a:gd name="connsiteY1" fmla="*/ 165108 h 413435"/>
              <a:gd name="connsiteX2" fmla="*/ 35518 w 311751"/>
              <a:gd name="connsiteY2" fmla="*/ 384183 h 413435"/>
              <a:gd name="connsiteX3" fmla="*/ 3768 w 311751"/>
              <a:gd name="connsiteY3" fmla="*/ 406408 h 413435"/>
              <a:gd name="connsiteX4" fmla="*/ 73618 w 311751"/>
              <a:gd name="connsiteY4" fmla="*/ 339733 h 413435"/>
              <a:gd name="connsiteX5" fmla="*/ 232368 w 311751"/>
              <a:gd name="connsiteY5" fmla="*/ 196858 h 413435"/>
              <a:gd name="connsiteX6" fmla="*/ 152993 w 311751"/>
              <a:gd name="connsiteY6" fmla="*/ 298458 h 413435"/>
              <a:gd name="connsiteX7" fmla="*/ 295868 w 311751"/>
              <a:gd name="connsiteY7" fmla="*/ 171458 h 413435"/>
              <a:gd name="connsiteX8" fmla="*/ 286343 w 311751"/>
              <a:gd name="connsiteY8" fmla="*/ 114308 h 413435"/>
              <a:gd name="connsiteX9" fmla="*/ 311743 w 311751"/>
              <a:gd name="connsiteY9" fmla="*/ 171458 h 413435"/>
              <a:gd name="connsiteX10" fmla="*/ 264118 w 311751"/>
              <a:gd name="connsiteY10" fmla="*/ 8 h 4134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311751" h="413435">
                <a:moveTo>
                  <a:pt x="264118" y="8"/>
                </a:moveTo>
                <a:cubicBezTo>
                  <a:pt x="254064" y="-1050"/>
                  <a:pt x="289518" y="101079"/>
                  <a:pt x="251418" y="165108"/>
                </a:cubicBezTo>
                <a:cubicBezTo>
                  <a:pt x="213318" y="229137"/>
                  <a:pt x="76793" y="343966"/>
                  <a:pt x="35518" y="384183"/>
                </a:cubicBezTo>
                <a:cubicBezTo>
                  <a:pt x="-5757" y="424400"/>
                  <a:pt x="-2582" y="413816"/>
                  <a:pt x="3768" y="406408"/>
                </a:cubicBezTo>
                <a:cubicBezTo>
                  <a:pt x="10118" y="399000"/>
                  <a:pt x="35518" y="374658"/>
                  <a:pt x="73618" y="339733"/>
                </a:cubicBezTo>
                <a:cubicBezTo>
                  <a:pt x="111718" y="304808"/>
                  <a:pt x="219139" y="203737"/>
                  <a:pt x="232368" y="196858"/>
                </a:cubicBezTo>
                <a:cubicBezTo>
                  <a:pt x="245597" y="189979"/>
                  <a:pt x="142410" y="302691"/>
                  <a:pt x="152993" y="298458"/>
                </a:cubicBezTo>
                <a:cubicBezTo>
                  <a:pt x="163576" y="294225"/>
                  <a:pt x="273643" y="202150"/>
                  <a:pt x="295868" y="171458"/>
                </a:cubicBezTo>
                <a:cubicBezTo>
                  <a:pt x="318093" y="140766"/>
                  <a:pt x="283697" y="114308"/>
                  <a:pt x="286343" y="114308"/>
                </a:cubicBezTo>
                <a:cubicBezTo>
                  <a:pt x="288989" y="114308"/>
                  <a:pt x="312272" y="185216"/>
                  <a:pt x="311743" y="171458"/>
                </a:cubicBezTo>
                <a:cubicBezTo>
                  <a:pt x="311214" y="157700"/>
                  <a:pt x="274172" y="1066"/>
                  <a:pt x="264118" y="8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76" name="フリーフォーム 2375">
            <a:extLst>
              <a:ext uri="{FF2B5EF4-FFF2-40B4-BE49-F238E27FC236}">
                <a16:creationId xmlns:a16="http://schemas.microsoft.com/office/drawing/2014/main" id="{BB9983FD-B12B-6EF3-EDDF-9736B21656B9}"/>
              </a:ext>
            </a:extLst>
          </p:cNvPr>
          <p:cNvSpPr/>
          <p:nvPr/>
        </p:nvSpPr>
        <p:spPr>
          <a:xfrm>
            <a:off x="1972120" y="10737531"/>
            <a:ext cx="489722" cy="630647"/>
          </a:xfrm>
          <a:custGeom>
            <a:avLst/>
            <a:gdLst>
              <a:gd name="connsiteX0" fmla="*/ 21780 w 489722"/>
              <a:gd name="connsiteY0" fmla="*/ 319 h 630647"/>
              <a:gd name="connsiteX1" fmla="*/ 21780 w 489722"/>
              <a:gd name="connsiteY1" fmla="*/ 216219 h 630647"/>
              <a:gd name="connsiteX2" fmla="*/ 183705 w 489722"/>
              <a:gd name="connsiteY2" fmla="*/ 374969 h 630647"/>
              <a:gd name="connsiteX3" fmla="*/ 161480 w 489722"/>
              <a:gd name="connsiteY3" fmla="*/ 368619 h 630647"/>
              <a:gd name="connsiteX4" fmla="*/ 488505 w 489722"/>
              <a:gd name="connsiteY4" fmla="*/ 628969 h 630647"/>
              <a:gd name="connsiteX5" fmla="*/ 263080 w 489722"/>
              <a:gd name="connsiteY5" fmla="*/ 470219 h 630647"/>
              <a:gd name="connsiteX6" fmla="*/ 18605 w 489722"/>
              <a:gd name="connsiteY6" fmla="*/ 267019 h 630647"/>
              <a:gd name="connsiteX7" fmla="*/ 21780 w 489722"/>
              <a:gd name="connsiteY7" fmla="*/ 319 h 6306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89722" h="630647">
                <a:moveTo>
                  <a:pt x="21780" y="319"/>
                </a:moveTo>
                <a:cubicBezTo>
                  <a:pt x="22309" y="-8148"/>
                  <a:pt x="-5207" y="153777"/>
                  <a:pt x="21780" y="216219"/>
                </a:cubicBezTo>
                <a:cubicBezTo>
                  <a:pt x="48767" y="278661"/>
                  <a:pt x="160422" y="349569"/>
                  <a:pt x="183705" y="374969"/>
                </a:cubicBezTo>
                <a:cubicBezTo>
                  <a:pt x="206988" y="400369"/>
                  <a:pt x="110680" y="326286"/>
                  <a:pt x="161480" y="368619"/>
                </a:cubicBezTo>
                <a:cubicBezTo>
                  <a:pt x="212280" y="410952"/>
                  <a:pt x="471572" y="612036"/>
                  <a:pt x="488505" y="628969"/>
                </a:cubicBezTo>
                <a:cubicBezTo>
                  <a:pt x="505438" y="645902"/>
                  <a:pt x="341397" y="530544"/>
                  <a:pt x="263080" y="470219"/>
                </a:cubicBezTo>
                <a:cubicBezTo>
                  <a:pt x="184763" y="409894"/>
                  <a:pt x="61997" y="342161"/>
                  <a:pt x="18605" y="267019"/>
                </a:cubicBezTo>
                <a:cubicBezTo>
                  <a:pt x="-24787" y="191877"/>
                  <a:pt x="21251" y="8786"/>
                  <a:pt x="21780" y="319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77" name="フリーフォーム 2376">
            <a:extLst>
              <a:ext uri="{FF2B5EF4-FFF2-40B4-BE49-F238E27FC236}">
                <a16:creationId xmlns:a16="http://schemas.microsoft.com/office/drawing/2014/main" id="{2E587F04-4316-BBE7-FB39-BA3DAE2D950A}"/>
              </a:ext>
            </a:extLst>
          </p:cNvPr>
          <p:cNvSpPr/>
          <p:nvPr/>
        </p:nvSpPr>
        <p:spPr>
          <a:xfrm>
            <a:off x="1441128" y="11282851"/>
            <a:ext cx="198627" cy="159073"/>
          </a:xfrm>
          <a:custGeom>
            <a:avLst/>
            <a:gdLst>
              <a:gd name="connsiteX0" fmla="*/ 322 w 198627"/>
              <a:gd name="connsiteY0" fmla="*/ 1099 h 159073"/>
              <a:gd name="connsiteX1" fmla="*/ 190822 w 198627"/>
              <a:gd name="connsiteY1" fmla="*/ 156674 h 159073"/>
              <a:gd name="connsiteX2" fmla="*/ 146372 w 198627"/>
              <a:gd name="connsiteY2" fmla="*/ 89999 h 159073"/>
              <a:gd name="connsiteX3" fmla="*/ 322 w 198627"/>
              <a:gd name="connsiteY3" fmla="*/ 1099 h 1590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8627" h="159073">
                <a:moveTo>
                  <a:pt x="322" y="1099"/>
                </a:moveTo>
                <a:cubicBezTo>
                  <a:pt x="7730" y="12212"/>
                  <a:pt x="166480" y="141857"/>
                  <a:pt x="190822" y="156674"/>
                </a:cubicBezTo>
                <a:cubicBezTo>
                  <a:pt x="215164" y="171491"/>
                  <a:pt x="177593" y="113811"/>
                  <a:pt x="146372" y="89999"/>
                </a:cubicBezTo>
                <a:cubicBezTo>
                  <a:pt x="115151" y="66187"/>
                  <a:pt x="-7086" y="-10014"/>
                  <a:pt x="322" y="1099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78" name="フリーフォーム 2377">
            <a:extLst>
              <a:ext uri="{FF2B5EF4-FFF2-40B4-BE49-F238E27FC236}">
                <a16:creationId xmlns:a16="http://schemas.microsoft.com/office/drawing/2014/main" id="{6A2D6A47-6F53-19AB-7396-067214588AAD}"/>
              </a:ext>
            </a:extLst>
          </p:cNvPr>
          <p:cNvSpPr/>
          <p:nvPr/>
        </p:nvSpPr>
        <p:spPr>
          <a:xfrm>
            <a:off x="1882775" y="11007725"/>
            <a:ext cx="683218" cy="573430"/>
          </a:xfrm>
          <a:custGeom>
            <a:avLst/>
            <a:gdLst>
              <a:gd name="connsiteX0" fmla="*/ 0 w 683218"/>
              <a:gd name="connsiteY0" fmla="*/ 0 h 573430"/>
              <a:gd name="connsiteX1" fmla="*/ 457200 w 683218"/>
              <a:gd name="connsiteY1" fmla="*/ 355600 h 573430"/>
              <a:gd name="connsiteX2" fmla="*/ 600075 w 683218"/>
              <a:gd name="connsiteY2" fmla="*/ 473075 h 573430"/>
              <a:gd name="connsiteX3" fmla="*/ 676275 w 683218"/>
              <a:gd name="connsiteY3" fmla="*/ 571500 h 573430"/>
              <a:gd name="connsiteX4" fmla="*/ 628650 w 683218"/>
              <a:gd name="connsiteY4" fmla="*/ 508000 h 573430"/>
              <a:gd name="connsiteX5" fmla="*/ 225425 w 683218"/>
              <a:gd name="connsiteY5" fmla="*/ 177800 h 573430"/>
              <a:gd name="connsiteX6" fmla="*/ 0 w 683218"/>
              <a:gd name="connsiteY6" fmla="*/ 0 h 5734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83218" h="573430">
                <a:moveTo>
                  <a:pt x="0" y="0"/>
                </a:moveTo>
                <a:lnTo>
                  <a:pt x="457200" y="355600"/>
                </a:lnTo>
                <a:cubicBezTo>
                  <a:pt x="557213" y="434446"/>
                  <a:pt x="563563" y="437092"/>
                  <a:pt x="600075" y="473075"/>
                </a:cubicBezTo>
                <a:cubicBezTo>
                  <a:pt x="636587" y="509058"/>
                  <a:pt x="671513" y="565679"/>
                  <a:pt x="676275" y="571500"/>
                </a:cubicBezTo>
                <a:cubicBezTo>
                  <a:pt x="681037" y="577321"/>
                  <a:pt x="703792" y="573617"/>
                  <a:pt x="628650" y="508000"/>
                </a:cubicBezTo>
                <a:cubicBezTo>
                  <a:pt x="553508" y="442383"/>
                  <a:pt x="225425" y="177800"/>
                  <a:pt x="225425" y="177800"/>
                </a:cubicBezTo>
                <a:lnTo>
                  <a:pt x="0" y="0"/>
                </a:ln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79" name="フリーフォーム 2378">
            <a:extLst>
              <a:ext uri="{FF2B5EF4-FFF2-40B4-BE49-F238E27FC236}">
                <a16:creationId xmlns:a16="http://schemas.microsoft.com/office/drawing/2014/main" id="{BFBB9AA7-E065-6AFB-6F80-3011A6D3C65A}"/>
              </a:ext>
            </a:extLst>
          </p:cNvPr>
          <p:cNvSpPr/>
          <p:nvPr/>
        </p:nvSpPr>
        <p:spPr>
          <a:xfrm>
            <a:off x="2022103" y="11070751"/>
            <a:ext cx="337691" cy="376355"/>
          </a:xfrm>
          <a:custGeom>
            <a:avLst/>
            <a:gdLst>
              <a:gd name="connsiteX0" fmla="*/ 333747 w 337691"/>
              <a:gd name="connsiteY0" fmla="*/ 3649 h 376355"/>
              <a:gd name="connsiteX1" fmla="*/ 3547 w 337691"/>
              <a:gd name="connsiteY1" fmla="*/ 371949 h 376355"/>
              <a:gd name="connsiteX2" fmla="*/ 171822 w 337691"/>
              <a:gd name="connsiteY2" fmla="*/ 194149 h 376355"/>
              <a:gd name="connsiteX3" fmla="*/ 333747 w 337691"/>
              <a:gd name="connsiteY3" fmla="*/ 3649 h 3763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37691" h="376355">
                <a:moveTo>
                  <a:pt x="333747" y="3649"/>
                </a:moveTo>
                <a:cubicBezTo>
                  <a:pt x="305701" y="33282"/>
                  <a:pt x="30534" y="340199"/>
                  <a:pt x="3547" y="371949"/>
                </a:cubicBezTo>
                <a:cubicBezTo>
                  <a:pt x="-23440" y="403699"/>
                  <a:pt x="110439" y="255532"/>
                  <a:pt x="171822" y="194149"/>
                </a:cubicBezTo>
                <a:cubicBezTo>
                  <a:pt x="233205" y="132766"/>
                  <a:pt x="361793" y="-25984"/>
                  <a:pt x="333747" y="3649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80" name="フリーフォーム 2379">
            <a:extLst>
              <a:ext uri="{FF2B5EF4-FFF2-40B4-BE49-F238E27FC236}">
                <a16:creationId xmlns:a16="http://schemas.microsoft.com/office/drawing/2014/main" id="{04F6B889-A15F-277C-0A6F-B000C6D44E13}"/>
              </a:ext>
            </a:extLst>
          </p:cNvPr>
          <p:cNvSpPr/>
          <p:nvPr/>
        </p:nvSpPr>
        <p:spPr>
          <a:xfrm>
            <a:off x="2080454" y="11085356"/>
            <a:ext cx="386378" cy="428189"/>
          </a:xfrm>
          <a:custGeom>
            <a:avLst/>
            <a:gdLst>
              <a:gd name="connsiteX0" fmla="*/ 383346 w 386378"/>
              <a:gd name="connsiteY0" fmla="*/ 4919 h 428189"/>
              <a:gd name="connsiteX1" fmla="*/ 5521 w 386378"/>
              <a:gd name="connsiteY1" fmla="*/ 424019 h 428189"/>
              <a:gd name="connsiteX2" fmla="*/ 173796 w 386378"/>
              <a:gd name="connsiteY2" fmla="*/ 208119 h 428189"/>
              <a:gd name="connsiteX3" fmla="*/ 383346 w 386378"/>
              <a:gd name="connsiteY3" fmla="*/ 4919 h 4281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86378" h="428189">
                <a:moveTo>
                  <a:pt x="383346" y="4919"/>
                </a:moveTo>
                <a:cubicBezTo>
                  <a:pt x="355300" y="40902"/>
                  <a:pt x="40446" y="390152"/>
                  <a:pt x="5521" y="424019"/>
                </a:cubicBezTo>
                <a:cubicBezTo>
                  <a:pt x="-29404" y="457886"/>
                  <a:pt x="110296" y="276381"/>
                  <a:pt x="173796" y="208119"/>
                </a:cubicBezTo>
                <a:cubicBezTo>
                  <a:pt x="237296" y="139857"/>
                  <a:pt x="411392" y="-31064"/>
                  <a:pt x="383346" y="4919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81" name="フリーフォーム 2380">
            <a:extLst>
              <a:ext uri="{FF2B5EF4-FFF2-40B4-BE49-F238E27FC236}">
                <a16:creationId xmlns:a16="http://schemas.microsoft.com/office/drawing/2014/main" id="{0D6A5185-076F-1D39-8BEA-F8332E201090}"/>
              </a:ext>
            </a:extLst>
          </p:cNvPr>
          <p:cNvSpPr/>
          <p:nvPr/>
        </p:nvSpPr>
        <p:spPr>
          <a:xfrm>
            <a:off x="2209425" y="9581851"/>
            <a:ext cx="228091" cy="794536"/>
          </a:xfrm>
          <a:custGeom>
            <a:avLst/>
            <a:gdLst>
              <a:gd name="connsiteX0" fmla="*/ 51175 w 228091"/>
              <a:gd name="connsiteY0" fmla="*/ 299 h 794536"/>
              <a:gd name="connsiteX1" fmla="*/ 206750 w 228091"/>
              <a:gd name="connsiteY1" fmla="*/ 365424 h 794536"/>
              <a:gd name="connsiteX2" fmla="*/ 200400 w 228091"/>
              <a:gd name="connsiteY2" fmla="*/ 619424 h 794536"/>
              <a:gd name="connsiteX3" fmla="*/ 216275 w 228091"/>
              <a:gd name="connsiteY3" fmla="*/ 568624 h 794536"/>
              <a:gd name="connsiteX4" fmla="*/ 375 w 228091"/>
              <a:gd name="connsiteY4" fmla="*/ 794049 h 794536"/>
              <a:gd name="connsiteX5" fmla="*/ 165475 w 228091"/>
              <a:gd name="connsiteY5" fmla="*/ 625774 h 794536"/>
              <a:gd name="connsiteX6" fmla="*/ 219450 w 228091"/>
              <a:gd name="connsiteY6" fmla="*/ 524174 h 794536"/>
              <a:gd name="connsiteX7" fmla="*/ 194050 w 228091"/>
              <a:gd name="connsiteY7" fmla="*/ 400349 h 794536"/>
              <a:gd name="connsiteX8" fmla="*/ 197225 w 228091"/>
              <a:gd name="connsiteY8" fmla="*/ 428924 h 794536"/>
              <a:gd name="connsiteX9" fmla="*/ 51175 w 228091"/>
              <a:gd name="connsiteY9" fmla="*/ 299 h 7945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28091" h="794536">
                <a:moveTo>
                  <a:pt x="51175" y="299"/>
                </a:moveTo>
                <a:cubicBezTo>
                  <a:pt x="52763" y="-10284"/>
                  <a:pt x="181879" y="262237"/>
                  <a:pt x="206750" y="365424"/>
                </a:cubicBezTo>
                <a:cubicBezTo>
                  <a:pt x="231621" y="468611"/>
                  <a:pt x="198813" y="585557"/>
                  <a:pt x="200400" y="619424"/>
                </a:cubicBezTo>
                <a:cubicBezTo>
                  <a:pt x="201987" y="653291"/>
                  <a:pt x="249612" y="539520"/>
                  <a:pt x="216275" y="568624"/>
                </a:cubicBezTo>
                <a:cubicBezTo>
                  <a:pt x="182938" y="597728"/>
                  <a:pt x="8842" y="784524"/>
                  <a:pt x="375" y="794049"/>
                </a:cubicBezTo>
                <a:cubicBezTo>
                  <a:pt x="-8092" y="803574"/>
                  <a:pt x="128963" y="670753"/>
                  <a:pt x="165475" y="625774"/>
                </a:cubicBezTo>
                <a:cubicBezTo>
                  <a:pt x="201988" y="580795"/>
                  <a:pt x="214688" y="561745"/>
                  <a:pt x="219450" y="524174"/>
                </a:cubicBezTo>
                <a:cubicBezTo>
                  <a:pt x="224212" y="486603"/>
                  <a:pt x="197754" y="416224"/>
                  <a:pt x="194050" y="400349"/>
                </a:cubicBezTo>
                <a:cubicBezTo>
                  <a:pt x="190346" y="384474"/>
                  <a:pt x="220508" y="497716"/>
                  <a:pt x="197225" y="428924"/>
                </a:cubicBezTo>
                <a:cubicBezTo>
                  <a:pt x="173942" y="360132"/>
                  <a:pt x="49587" y="10882"/>
                  <a:pt x="51175" y="299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82" name="フリーフォーム 2381">
            <a:extLst>
              <a:ext uri="{FF2B5EF4-FFF2-40B4-BE49-F238E27FC236}">
                <a16:creationId xmlns:a16="http://schemas.microsoft.com/office/drawing/2014/main" id="{4EB00FB5-C4B9-23B9-CAFC-8946798102FC}"/>
              </a:ext>
            </a:extLst>
          </p:cNvPr>
          <p:cNvSpPr/>
          <p:nvPr/>
        </p:nvSpPr>
        <p:spPr>
          <a:xfrm>
            <a:off x="2092238" y="10197846"/>
            <a:ext cx="1000353" cy="384462"/>
          </a:xfrm>
          <a:custGeom>
            <a:avLst/>
            <a:gdLst>
              <a:gd name="connsiteX0" fmla="*/ 87 w 1000353"/>
              <a:gd name="connsiteY0" fmla="*/ 384429 h 384462"/>
              <a:gd name="connsiteX1" fmla="*/ 412837 w 1000353"/>
              <a:gd name="connsiteY1" fmla="*/ 25654 h 384462"/>
              <a:gd name="connsiteX2" fmla="*/ 606512 w 1000353"/>
              <a:gd name="connsiteY2" fmla="*/ 28829 h 384462"/>
              <a:gd name="connsiteX3" fmla="*/ 555712 w 1000353"/>
              <a:gd name="connsiteY3" fmla="*/ 28829 h 384462"/>
              <a:gd name="connsiteX4" fmla="*/ 962112 w 1000353"/>
              <a:gd name="connsiteY4" fmla="*/ 327279 h 384462"/>
              <a:gd name="connsiteX5" fmla="*/ 968462 w 1000353"/>
              <a:gd name="connsiteY5" fmla="*/ 327279 h 384462"/>
              <a:gd name="connsiteX6" fmla="*/ 831937 w 1000353"/>
              <a:gd name="connsiteY6" fmla="*/ 197104 h 384462"/>
              <a:gd name="connsiteX7" fmla="*/ 539837 w 1000353"/>
              <a:gd name="connsiteY7" fmla="*/ 3429 h 384462"/>
              <a:gd name="connsiteX8" fmla="*/ 260437 w 1000353"/>
              <a:gd name="connsiteY8" fmla="*/ 174879 h 384462"/>
              <a:gd name="connsiteX9" fmla="*/ 374737 w 1000353"/>
              <a:gd name="connsiteY9" fmla="*/ 47879 h 384462"/>
              <a:gd name="connsiteX10" fmla="*/ 87 w 1000353"/>
              <a:gd name="connsiteY10" fmla="*/ 384429 h 3844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000353" h="384462">
                <a:moveTo>
                  <a:pt x="87" y="384429"/>
                </a:moveTo>
                <a:cubicBezTo>
                  <a:pt x="6437" y="380725"/>
                  <a:pt x="311766" y="84921"/>
                  <a:pt x="412837" y="25654"/>
                </a:cubicBezTo>
                <a:cubicBezTo>
                  <a:pt x="513908" y="-33613"/>
                  <a:pt x="582700" y="28300"/>
                  <a:pt x="606512" y="28829"/>
                </a:cubicBezTo>
                <a:cubicBezTo>
                  <a:pt x="630324" y="29358"/>
                  <a:pt x="496445" y="-20913"/>
                  <a:pt x="555712" y="28829"/>
                </a:cubicBezTo>
                <a:cubicBezTo>
                  <a:pt x="614979" y="78571"/>
                  <a:pt x="893320" y="277537"/>
                  <a:pt x="962112" y="327279"/>
                </a:cubicBezTo>
                <a:cubicBezTo>
                  <a:pt x="1030904" y="377021"/>
                  <a:pt x="990158" y="348975"/>
                  <a:pt x="968462" y="327279"/>
                </a:cubicBezTo>
                <a:cubicBezTo>
                  <a:pt x="946766" y="305583"/>
                  <a:pt x="903374" y="251079"/>
                  <a:pt x="831937" y="197104"/>
                </a:cubicBezTo>
                <a:cubicBezTo>
                  <a:pt x="760500" y="143129"/>
                  <a:pt x="635087" y="7133"/>
                  <a:pt x="539837" y="3429"/>
                </a:cubicBezTo>
                <a:cubicBezTo>
                  <a:pt x="444587" y="-275"/>
                  <a:pt x="287954" y="167471"/>
                  <a:pt x="260437" y="174879"/>
                </a:cubicBezTo>
                <a:cubicBezTo>
                  <a:pt x="232920" y="182287"/>
                  <a:pt x="414424" y="16658"/>
                  <a:pt x="374737" y="47879"/>
                </a:cubicBezTo>
                <a:cubicBezTo>
                  <a:pt x="335050" y="79100"/>
                  <a:pt x="-6263" y="388133"/>
                  <a:pt x="87" y="384429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83" name="フリーフォーム 2382">
            <a:extLst>
              <a:ext uri="{FF2B5EF4-FFF2-40B4-BE49-F238E27FC236}">
                <a16:creationId xmlns:a16="http://schemas.microsoft.com/office/drawing/2014/main" id="{4D945FD0-A102-E745-29EA-6544B7BA5F0F}"/>
              </a:ext>
            </a:extLst>
          </p:cNvPr>
          <p:cNvSpPr/>
          <p:nvPr/>
        </p:nvSpPr>
        <p:spPr>
          <a:xfrm>
            <a:off x="3004522" y="9371710"/>
            <a:ext cx="217318" cy="166612"/>
          </a:xfrm>
          <a:custGeom>
            <a:avLst/>
            <a:gdLst>
              <a:gd name="connsiteX0" fmla="*/ 2203 w 217318"/>
              <a:gd name="connsiteY0" fmla="*/ 165990 h 166612"/>
              <a:gd name="connsiteX1" fmla="*/ 214928 w 217318"/>
              <a:gd name="connsiteY1" fmla="*/ 4065 h 166612"/>
              <a:gd name="connsiteX2" fmla="*/ 110153 w 217318"/>
              <a:gd name="connsiteY2" fmla="*/ 58040 h 166612"/>
              <a:gd name="connsiteX3" fmla="*/ 2203 w 217318"/>
              <a:gd name="connsiteY3" fmla="*/ 165990 h 1666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7318" h="166612">
                <a:moveTo>
                  <a:pt x="2203" y="165990"/>
                </a:moveTo>
                <a:cubicBezTo>
                  <a:pt x="19666" y="156994"/>
                  <a:pt x="196936" y="22057"/>
                  <a:pt x="214928" y="4065"/>
                </a:cubicBezTo>
                <a:cubicBezTo>
                  <a:pt x="232920" y="-13927"/>
                  <a:pt x="144549" y="32111"/>
                  <a:pt x="110153" y="58040"/>
                </a:cubicBezTo>
                <a:cubicBezTo>
                  <a:pt x="75757" y="83969"/>
                  <a:pt x="-15260" y="174986"/>
                  <a:pt x="2203" y="165990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84" name="フリーフォーム 2383">
            <a:extLst>
              <a:ext uri="{FF2B5EF4-FFF2-40B4-BE49-F238E27FC236}">
                <a16:creationId xmlns:a16="http://schemas.microsoft.com/office/drawing/2014/main" id="{6C29808E-B86B-6139-CAE1-F698D223EC6A}"/>
              </a:ext>
            </a:extLst>
          </p:cNvPr>
          <p:cNvSpPr/>
          <p:nvPr/>
        </p:nvSpPr>
        <p:spPr>
          <a:xfrm>
            <a:off x="3015332" y="9397978"/>
            <a:ext cx="400914" cy="565231"/>
          </a:xfrm>
          <a:custGeom>
            <a:avLst/>
            <a:gdLst>
              <a:gd name="connsiteX0" fmla="*/ 293018 w 400914"/>
              <a:gd name="connsiteY0" fmla="*/ 22 h 565231"/>
              <a:gd name="connsiteX1" fmla="*/ 83468 w 400914"/>
              <a:gd name="connsiteY1" fmla="*/ 180997 h 565231"/>
              <a:gd name="connsiteX2" fmla="*/ 918 w 400914"/>
              <a:gd name="connsiteY2" fmla="*/ 187347 h 565231"/>
              <a:gd name="connsiteX3" fmla="*/ 64418 w 400914"/>
              <a:gd name="connsiteY3" fmla="*/ 228622 h 565231"/>
              <a:gd name="connsiteX4" fmla="*/ 391443 w 400914"/>
              <a:gd name="connsiteY4" fmla="*/ 552472 h 565231"/>
              <a:gd name="connsiteX5" fmla="*/ 289843 w 400914"/>
              <a:gd name="connsiteY5" fmla="*/ 473097 h 565231"/>
              <a:gd name="connsiteX6" fmla="*/ 51718 w 400914"/>
              <a:gd name="connsiteY6" fmla="*/ 222272 h 565231"/>
              <a:gd name="connsiteX7" fmla="*/ 96168 w 400914"/>
              <a:gd name="connsiteY7" fmla="*/ 130197 h 565231"/>
              <a:gd name="connsiteX8" fmla="*/ 61243 w 400914"/>
              <a:gd name="connsiteY8" fmla="*/ 168297 h 565231"/>
              <a:gd name="connsiteX9" fmla="*/ 293018 w 400914"/>
              <a:gd name="connsiteY9" fmla="*/ 22 h 5652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00914" h="565231">
                <a:moveTo>
                  <a:pt x="293018" y="22"/>
                </a:moveTo>
                <a:cubicBezTo>
                  <a:pt x="296722" y="2139"/>
                  <a:pt x="132151" y="149776"/>
                  <a:pt x="83468" y="180997"/>
                </a:cubicBezTo>
                <a:cubicBezTo>
                  <a:pt x="34785" y="212218"/>
                  <a:pt x="4093" y="179409"/>
                  <a:pt x="918" y="187347"/>
                </a:cubicBezTo>
                <a:cubicBezTo>
                  <a:pt x="-2257" y="195285"/>
                  <a:pt x="-669" y="167768"/>
                  <a:pt x="64418" y="228622"/>
                </a:cubicBezTo>
                <a:cubicBezTo>
                  <a:pt x="129505" y="289476"/>
                  <a:pt x="353872" y="511726"/>
                  <a:pt x="391443" y="552472"/>
                </a:cubicBezTo>
                <a:cubicBezTo>
                  <a:pt x="429014" y="593218"/>
                  <a:pt x="346464" y="528130"/>
                  <a:pt x="289843" y="473097"/>
                </a:cubicBezTo>
                <a:cubicBezTo>
                  <a:pt x="233222" y="418064"/>
                  <a:pt x="83997" y="279422"/>
                  <a:pt x="51718" y="222272"/>
                </a:cubicBezTo>
                <a:cubicBezTo>
                  <a:pt x="19439" y="165122"/>
                  <a:pt x="94581" y="139193"/>
                  <a:pt x="96168" y="130197"/>
                </a:cubicBezTo>
                <a:cubicBezTo>
                  <a:pt x="97755" y="121201"/>
                  <a:pt x="33197" y="187876"/>
                  <a:pt x="61243" y="168297"/>
                </a:cubicBezTo>
                <a:cubicBezTo>
                  <a:pt x="89289" y="148718"/>
                  <a:pt x="289314" y="-2095"/>
                  <a:pt x="293018" y="22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85" name="フリーフォーム 2384">
            <a:extLst>
              <a:ext uri="{FF2B5EF4-FFF2-40B4-BE49-F238E27FC236}">
                <a16:creationId xmlns:a16="http://schemas.microsoft.com/office/drawing/2014/main" id="{198C1BF7-078B-89C9-4A08-0C7DC425AA23}"/>
              </a:ext>
            </a:extLst>
          </p:cNvPr>
          <p:cNvSpPr/>
          <p:nvPr/>
        </p:nvSpPr>
        <p:spPr>
          <a:xfrm>
            <a:off x="2720926" y="10160116"/>
            <a:ext cx="361661" cy="257630"/>
          </a:xfrm>
          <a:custGeom>
            <a:avLst/>
            <a:gdLst>
              <a:gd name="connsiteX0" fmla="*/ 6399 w 361661"/>
              <a:gd name="connsiteY0" fmla="*/ 12584 h 257630"/>
              <a:gd name="connsiteX1" fmla="*/ 352474 w 361661"/>
              <a:gd name="connsiteY1" fmla="*/ 250709 h 257630"/>
              <a:gd name="connsiteX2" fmla="*/ 250874 w 361661"/>
              <a:gd name="connsiteY2" fmla="*/ 180859 h 257630"/>
              <a:gd name="connsiteX3" fmla="*/ 133399 w 361661"/>
              <a:gd name="connsiteY3" fmla="*/ 47509 h 257630"/>
              <a:gd name="connsiteX4" fmla="*/ 6399 w 361661"/>
              <a:gd name="connsiteY4" fmla="*/ 12584 h 2576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1661" h="257630">
                <a:moveTo>
                  <a:pt x="6399" y="12584"/>
                </a:moveTo>
                <a:cubicBezTo>
                  <a:pt x="42911" y="46451"/>
                  <a:pt x="352474" y="250709"/>
                  <a:pt x="352474" y="250709"/>
                </a:cubicBezTo>
                <a:cubicBezTo>
                  <a:pt x="393220" y="278755"/>
                  <a:pt x="287386" y="214726"/>
                  <a:pt x="250874" y="180859"/>
                </a:cubicBezTo>
                <a:cubicBezTo>
                  <a:pt x="214362" y="146992"/>
                  <a:pt x="166737" y="73967"/>
                  <a:pt x="133399" y="47509"/>
                </a:cubicBezTo>
                <a:cubicBezTo>
                  <a:pt x="100062" y="21051"/>
                  <a:pt x="-30113" y="-21283"/>
                  <a:pt x="6399" y="12584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86" name="フリーフォーム 2385">
            <a:extLst>
              <a:ext uri="{FF2B5EF4-FFF2-40B4-BE49-F238E27FC236}">
                <a16:creationId xmlns:a16="http://schemas.microsoft.com/office/drawing/2014/main" id="{A4AC4B4F-2AFB-8F06-624E-CEBB22046AE5}"/>
              </a:ext>
            </a:extLst>
          </p:cNvPr>
          <p:cNvSpPr/>
          <p:nvPr/>
        </p:nvSpPr>
        <p:spPr>
          <a:xfrm>
            <a:off x="2968382" y="9200865"/>
            <a:ext cx="1294665" cy="1195142"/>
          </a:xfrm>
          <a:custGeom>
            <a:avLst/>
            <a:gdLst>
              <a:gd name="connsiteX0" fmla="*/ 1292468 w 1294665"/>
              <a:gd name="connsiteY0" fmla="*/ 3460 h 1195142"/>
              <a:gd name="connsiteX1" fmla="*/ 616193 w 1294665"/>
              <a:gd name="connsiteY1" fmla="*/ 524160 h 1195142"/>
              <a:gd name="connsiteX2" fmla="*/ 673343 w 1294665"/>
              <a:gd name="connsiteY2" fmla="*/ 473360 h 1195142"/>
              <a:gd name="connsiteX3" fmla="*/ 362193 w 1294665"/>
              <a:gd name="connsiteY3" fmla="*/ 778160 h 1195142"/>
              <a:gd name="connsiteX4" fmla="*/ 454268 w 1294665"/>
              <a:gd name="connsiteY4" fmla="*/ 692435 h 1195142"/>
              <a:gd name="connsiteX5" fmla="*/ 57393 w 1294665"/>
              <a:gd name="connsiteY5" fmla="*/ 1082960 h 1195142"/>
              <a:gd name="connsiteX6" fmla="*/ 16118 w 1294665"/>
              <a:gd name="connsiteY6" fmla="*/ 1190910 h 1195142"/>
              <a:gd name="connsiteX7" fmla="*/ 190743 w 1294665"/>
              <a:gd name="connsiteY7" fmla="*/ 971835 h 1195142"/>
              <a:gd name="connsiteX8" fmla="*/ 724143 w 1294665"/>
              <a:gd name="connsiteY8" fmla="*/ 454310 h 1195142"/>
              <a:gd name="connsiteX9" fmla="*/ 965443 w 1294665"/>
              <a:gd name="connsiteY9" fmla="*/ 197135 h 1195142"/>
              <a:gd name="connsiteX10" fmla="*/ 838443 w 1294665"/>
              <a:gd name="connsiteY10" fmla="*/ 292385 h 1195142"/>
              <a:gd name="connsiteX11" fmla="*/ 1292468 w 1294665"/>
              <a:gd name="connsiteY11" fmla="*/ 3460 h 11951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294665" h="1195142">
                <a:moveTo>
                  <a:pt x="1292468" y="3460"/>
                </a:moveTo>
                <a:cubicBezTo>
                  <a:pt x="1255426" y="42089"/>
                  <a:pt x="719380" y="445843"/>
                  <a:pt x="616193" y="524160"/>
                </a:cubicBezTo>
                <a:cubicBezTo>
                  <a:pt x="513005" y="602477"/>
                  <a:pt x="715676" y="431027"/>
                  <a:pt x="673343" y="473360"/>
                </a:cubicBezTo>
                <a:cubicBezTo>
                  <a:pt x="631010" y="515693"/>
                  <a:pt x="398705" y="741648"/>
                  <a:pt x="362193" y="778160"/>
                </a:cubicBezTo>
                <a:cubicBezTo>
                  <a:pt x="325681" y="814672"/>
                  <a:pt x="505068" y="641635"/>
                  <a:pt x="454268" y="692435"/>
                </a:cubicBezTo>
                <a:cubicBezTo>
                  <a:pt x="403468" y="743235"/>
                  <a:pt x="130418" y="999881"/>
                  <a:pt x="57393" y="1082960"/>
                </a:cubicBezTo>
                <a:cubicBezTo>
                  <a:pt x="-15632" y="1166039"/>
                  <a:pt x="-6107" y="1209431"/>
                  <a:pt x="16118" y="1190910"/>
                </a:cubicBezTo>
                <a:cubicBezTo>
                  <a:pt x="38343" y="1172389"/>
                  <a:pt x="72739" y="1094602"/>
                  <a:pt x="190743" y="971835"/>
                </a:cubicBezTo>
                <a:cubicBezTo>
                  <a:pt x="308747" y="849068"/>
                  <a:pt x="595026" y="583427"/>
                  <a:pt x="724143" y="454310"/>
                </a:cubicBezTo>
                <a:cubicBezTo>
                  <a:pt x="853260" y="325193"/>
                  <a:pt x="946393" y="224122"/>
                  <a:pt x="965443" y="197135"/>
                </a:cubicBezTo>
                <a:cubicBezTo>
                  <a:pt x="984493" y="170148"/>
                  <a:pt x="790289" y="323077"/>
                  <a:pt x="838443" y="292385"/>
                </a:cubicBezTo>
                <a:cubicBezTo>
                  <a:pt x="886597" y="261693"/>
                  <a:pt x="1329510" y="-35169"/>
                  <a:pt x="1292468" y="3460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87" name="フリーフォーム 2386">
            <a:extLst>
              <a:ext uri="{FF2B5EF4-FFF2-40B4-BE49-F238E27FC236}">
                <a16:creationId xmlns:a16="http://schemas.microsoft.com/office/drawing/2014/main" id="{65C9E14F-1982-ACC3-974B-0EA808B75860}"/>
              </a:ext>
            </a:extLst>
          </p:cNvPr>
          <p:cNvSpPr/>
          <p:nvPr/>
        </p:nvSpPr>
        <p:spPr>
          <a:xfrm>
            <a:off x="3028551" y="9268751"/>
            <a:ext cx="1229211" cy="1206177"/>
          </a:xfrm>
          <a:custGeom>
            <a:avLst/>
            <a:gdLst>
              <a:gd name="connsiteX0" fmla="*/ 1203724 w 1229211"/>
              <a:gd name="connsiteY0" fmla="*/ 33999 h 1206177"/>
              <a:gd name="connsiteX1" fmla="*/ 559199 w 1229211"/>
              <a:gd name="connsiteY1" fmla="*/ 592799 h 1206177"/>
              <a:gd name="connsiteX2" fmla="*/ 399 w 1229211"/>
              <a:gd name="connsiteY2" fmla="*/ 1205574 h 1206177"/>
              <a:gd name="connsiteX3" fmla="*/ 644924 w 1229211"/>
              <a:gd name="connsiteY3" fmla="*/ 478499 h 1206177"/>
              <a:gd name="connsiteX4" fmla="*/ 933849 w 1229211"/>
              <a:gd name="connsiteY4" fmla="*/ 211799 h 1206177"/>
              <a:gd name="connsiteX5" fmla="*/ 752874 w 1229211"/>
              <a:gd name="connsiteY5" fmla="*/ 380074 h 1206177"/>
              <a:gd name="connsiteX6" fmla="*/ 1064024 w 1229211"/>
              <a:gd name="connsiteY6" fmla="*/ 97499 h 1206177"/>
              <a:gd name="connsiteX7" fmla="*/ 1203724 w 1229211"/>
              <a:gd name="connsiteY7" fmla="*/ 33999 h 12061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229211" h="1206177">
                <a:moveTo>
                  <a:pt x="1203724" y="33999"/>
                </a:moveTo>
                <a:cubicBezTo>
                  <a:pt x="1119587" y="116549"/>
                  <a:pt x="759753" y="397537"/>
                  <a:pt x="559199" y="592799"/>
                </a:cubicBezTo>
                <a:cubicBezTo>
                  <a:pt x="358645" y="788061"/>
                  <a:pt x="-13889" y="1224624"/>
                  <a:pt x="399" y="1205574"/>
                </a:cubicBezTo>
                <a:cubicBezTo>
                  <a:pt x="14686" y="1186524"/>
                  <a:pt x="489349" y="644128"/>
                  <a:pt x="644924" y="478499"/>
                </a:cubicBezTo>
                <a:cubicBezTo>
                  <a:pt x="800499" y="312870"/>
                  <a:pt x="915857" y="228203"/>
                  <a:pt x="933849" y="211799"/>
                </a:cubicBezTo>
                <a:cubicBezTo>
                  <a:pt x="951841" y="195395"/>
                  <a:pt x="731178" y="399124"/>
                  <a:pt x="752874" y="380074"/>
                </a:cubicBezTo>
                <a:cubicBezTo>
                  <a:pt x="774570" y="361024"/>
                  <a:pt x="984649" y="157295"/>
                  <a:pt x="1064024" y="97499"/>
                </a:cubicBezTo>
                <a:cubicBezTo>
                  <a:pt x="1143399" y="37703"/>
                  <a:pt x="1287861" y="-48551"/>
                  <a:pt x="1203724" y="33999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88" name="フリーフォーム 2387">
            <a:extLst>
              <a:ext uri="{FF2B5EF4-FFF2-40B4-BE49-F238E27FC236}">
                <a16:creationId xmlns:a16="http://schemas.microsoft.com/office/drawing/2014/main" id="{E21B7F61-884A-EF0E-DD2D-4228A4A8333D}"/>
              </a:ext>
            </a:extLst>
          </p:cNvPr>
          <p:cNvSpPr/>
          <p:nvPr/>
        </p:nvSpPr>
        <p:spPr>
          <a:xfrm>
            <a:off x="3431547" y="9932791"/>
            <a:ext cx="565855" cy="579653"/>
          </a:xfrm>
          <a:custGeom>
            <a:avLst/>
            <a:gdLst>
              <a:gd name="connsiteX0" fmla="*/ 628 w 565855"/>
              <a:gd name="connsiteY0" fmla="*/ 1784 h 579653"/>
              <a:gd name="connsiteX1" fmla="*/ 451478 w 565855"/>
              <a:gd name="connsiteY1" fmla="*/ 490734 h 579653"/>
              <a:gd name="connsiteX2" fmla="*/ 565778 w 565855"/>
              <a:gd name="connsiteY2" fmla="*/ 579634 h 579653"/>
              <a:gd name="connsiteX3" fmla="*/ 467353 w 565855"/>
              <a:gd name="connsiteY3" fmla="*/ 497084 h 579653"/>
              <a:gd name="connsiteX4" fmla="*/ 356228 w 565855"/>
              <a:gd name="connsiteY4" fmla="*/ 331984 h 579653"/>
              <a:gd name="connsiteX5" fmla="*/ 628 w 565855"/>
              <a:gd name="connsiteY5" fmla="*/ 1784 h 5796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5855" h="579653">
                <a:moveTo>
                  <a:pt x="628" y="1784"/>
                </a:moveTo>
                <a:cubicBezTo>
                  <a:pt x="16503" y="28242"/>
                  <a:pt x="357286" y="394426"/>
                  <a:pt x="451478" y="490734"/>
                </a:cubicBezTo>
                <a:cubicBezTo>
                  <a:pt x="545670" y="587042"/>
                  <a:pt x="563132" y="578576"/>
                  <a:pt x="565778" y="579634"/>
                </a:cubicBezTo>
                <a:cubicBezTo>
                  <a:pt x="568424" y="580692"/>
                  <a:pt x="502278" y="538359"/>
                  <a:pt x="467353" y="497084"/>
                </a:cubicBezTo>
                <a:cubicBezTo>
                  <a:pt x="432428" y="455809"/>
                  <a:pt x="438249" y="413476"/>
                  <a:pt x="356228" y="331984"/>
                </a:cubicBezTo>
                <a:cubicBezTo>
                  <a:pt x="274207" y="250492"/>
                  <a:pt x="-15247" y="-24674"/>
                  <a:pt x="628" y="1784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89" name="フリーフォーム 2388">
            <a:extLst>
              <a:ext uri="{FF2B5EF4-FFF2-40B4-BE49-F238E27FC236}">
                <a16:creationId xmlns:a16="http://schemas.microsoft.com/office/drawing/2014/main" id="{7132AACA-B78B-6344-D38B-1C70358A4514}"/>
              </a:ext>
            </a:extLst>
          </p:cNvPr>
          <p:cNvSpPr/>
          <p:nvPr/>
        </p:nvSpPr>
        <p:spPr>
          <a:xfrm>
            <a:off x="3013075" y="9985306"/>
            <a:ext cx="492140" cy="501719"/>
          </a:xfrm>
          <a:custGeom>
            <a:avLst/>
            <a:gdLst>
              <a:gd name="connsiteX0" fmla="*/ 0 w 492140"/>
              <a:gd name="connsiteY0" fmla="*/ 501719 h 501719"/>
              <a:gd name="connsiteX1" fmla="*/ 492125 w 492140"/>
              <a:gd name="connsiteY1" fmla="*/ 69 h 501719"/>
              <a:gd name="connsiteX2" fmla="*/ 0 w 492140"/>
              <a:gd name="connsiteY2" fmla="*/ 501719 h 5017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92140" h="501719">
                <a:moveTo>
                  <a:pt x="0" y="501719"/>
                </a:moveTo>
                <a:lnTo>
                  <a:pt x="492125" y="69"/>
                </a:lnTo>
                <a:cubicBezTo>
                  <a:pt x="495300" y="-6810"/>
                  <a:pt x="0" y="501719"/>
                  <a:pt x="0" y="501719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90" name="フリーフォーム 2389">
            <a:extLst>
              <a:ext uri="{FF2B5EF4-FFF2-40B4-BE49-F238E27FC236}">
                <a16:creationId xmlns:a16="http://schemas.microsoft.com/office/drawing/2014/main" id="{C8AFAA0F-958C-DFBD-1C8E-F2C60823611A}"/>
              </a:ext>
            </a:extLst>
          </p:cNvPr>
          <p:cNvSpPr/>
          <p:nvPr/>
        </p:nvSpPr>
        <p:spPr>
          <a:xfrm>
            <a:off x="3641116" y="9740841"/>
            <a:ext cx="470271" cy="765629"/>
          </a:xfrm>
          <a:custGeom>
            <a:avLst/>
            <a:gdLst>
              <a:gd name="connsiteX0" fmla="*/ 248259 w 470271"/>
              <a:gd name="connsiteY0" fmla="*/ 59 h 765629"/>
              <a:gd name="connsiteX1" fmla="*/ 384784 w 470271"/>
              <a:gd name="connsiteY1" fmla="*/ 273109 h 765629"/>
              <a:gd name="connsiteX2" fmla="*/ 356209 w 470271"/>
              <a:gd name="connsiteY2" fmla="*/ 415984 h 765629"/>
              <a:gd name="connsiteX3" fmla="*/ 143484 w 470271"/>
              <a:gd name="connsiteY3" fmla="*/ 616009 h 765629"/>
              <a:gd name="connsiteX4" fmla="*/ 609 w 470271"/>
              <a:gd name="connsiteY4" fmla="*/ 765234 h 765629"/>
              <a:gd name="connsiteX5" fmla="*/ 197459 w 470271"/>
              <a:gd name="connsiteY5" fmla="*/ 571559 h 765629"/>
              <a:gd name="connsiteX6" fmla="*/ 464159 w 470271"/>
              <a:gd name="connsiteY6" fmla="*/ 298509 h 765629"/>
              <a:gd name="connsiteX7" fmla="*/ 384784 w 470271"/>
              <a:gd name="connsiteY7" fmla="*/ 190559 h 765629"/>
              <a:gd name="connsiteX8" fmla="*/ 387959 w 470271"/>
              <a:gd name="connsiteY8" fmla="*/ 247709 h 765629"/>
              <a:gd name="connsiteX9" fmla="*/ 248259 w 470271"/>
              <a:gd name="connsiteY9" fmla="*/ 59 h 7656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70271" h="765629">
                <a:moveTo>
                  <a:pt x="248259" y="59"/>
                </a:moveTo>
                <a:cubicBezTo>
                  <a:pt x="247730" y="4292"/>
                  <a:pt x="366792" y="203788"/>
                  <a:pt x="384784" y="273109"/>
                </a:cubicBezTo>
                <a:cubicBezTo>
                  <a:pt x="402776" y="342430"/>
                  <a:pt x="396426" y="358834"/>
                  <a:pt x="356209" y="415984"/>
                </a:cubicBezTo>
                <a:cubicBezTo>
                  <a:pt x="315992" y="473134"/>
                  <a:pt x="202751" y="557801"/>
                  <a:pt x="143484" y="616009"/>
                </a:cubicBezTo>
                <a:cubicBezTo>
                  <a:pt x="84217" y="674217"/>
                  <a:pt x="-8387" y="772642"/>
                  <a:pt x="609" y="765234"/>
                </a:cubicBezTo>
                <a:cubicBezTo>
                  <a:pt x="9605" y="757826"/>
                  <a:pt x="120201" y="649346"/>
                  <a:pt x="197459" y="571559"/>
                </a:cubicBezTo>
                <a:cubicBezTo>
                  <a:pt x="274717" y="493772"/>
                  <a:pt x="432938" y="362009"/>
                  <a:pt x="464159" y="298509"/>
                </a:cubicBezTo>
                <a:cubicBezTo>
                  <a:pt x="495380" y="235009"/>
                  <a:pt x="397484" y="199026"/>
                  <a:pt x="384784" y="190559"/>
                </a:cubicBezTo>
                <a:cubicBezTo>
                  <a:pt x="372084" y="182092"/>
                  <a:pt x="408596" y="277871"/>
                  <a:pt x="387959" y="247709"/>
                </a:cubicBezTo>
                <a:cubicBezTo>
                  <a:pt x="367322" y="217547"/>
                  <a:pt x="248788" y="-4174"/>
                  <a:pt x="248259" y="59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91" name="フリーフォーム 2390">
            <a:extLst>
              <a:ext uri="{FF2B5EF4-FFF2-40B4-BE49-F238E27FC236}">
                <a16:creationId xmlns:a16="http://schemas.microsoft.com/office/drawing/2014/main" id="{A417FC0F-C521-FDE5-6347-D1BF2935CCA6}"/>
              </a:ext>
            </a:extLst>
          </p:cNvPr>
          <p:cNvSpPr/>
          <p:nvPr/>
        </p:nvSpPr>
        <p:spPr>
          <a:xfrm>
            <a:off x="3012460" y="9562480"/>
            <a:ext cx="945189" cy="971266"/>
          </a:xfrm>
          <a:custGeom>
            <a:avLst/>
            <a:gdLst>
              <a:gd name="connsiteX0" fmla="*/ 57765 w 945189"/>
              <a:gd name="connsiteY0" fmla="*/ 86345 h 971266"/>
              <a:gd name="connsiteX1" fmla="*/ 594340 w 945189"/>
              <a:gd name="connsiteY1" fmla="*/ 730870 h 971266"/>
              <a:gd name="connsiteX2" fmla="*/ 629265 w 945189"/>
              <a:gd name="connsiteY2" fmla="*/ 765795 h 971266"/>
              <a:gd name="connsiteX3" fmla="*/ 940415 w 945189"/>
              <a:gd name="connsiteY3" fmla="*/ 968995 h 971266"/>
              <a:gd name="connsiteX4" fmla="*/ 784840 w 945189"/>
              <a:gd name="connsiteY4" fmla="*/ 845170 h 971266"/>
              <a:gd name="connsiteX5" fmla="*/ 353040 w 945189"/>
              <a:gd name="connsiteY5" fmla="*/ 416545 h 971266"/>
              <a:gd name="connsiteX6" fmla="*/ 153015 w 945189"/>
              <a:gd name="connsiteY6" fmla="*/ 241920 h 971266"/>
              <a:gd name="connsiteX7" fmla="*/ 203815 w 945189"/>
              <a:gd name="connsiteY7" fmla="*/ 311770 h 971266"/>
              <a:gd name="connsiteX8" fmla="*/ 32365 w 945189"/>
              <a:gd name="connsiteY8" fmla="*/ 32370 h 971266"/>
              <a:gd name="connsiteX9" fmla="*/ 57765 w 945189"/>
              <a:gd name="connsiteY9" fmla="*/ 86345 h 9712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945189" h="971266">
                <a:moveTo>
                  <a:pt x="57765" y="86345"/>
                </a:moveTo>
                <a:cubicBezTo>
                  <a:pt x="151427" y="202762"/>
                  <a:pt x="499090" y="617628"/>
                  <a:pt x="594340" y="730870"/>
                </a:cubicBezTo>
                <a:cubicBezTo>
                  <a:pt x="689590" y="844112"/>
                  <a:pt x="571586" y="726107"/>
                  <a:pt x="629265" y="765795"/>
                </a:cubicBezTo>
                <a:cubicBezTo>
                  <a:pt x="686944" y="805483"/>
                  <a:pt x="914486" y="955766"/>
                  <a:pt x="940415" y="968995"/>
                </a:cubicBezTo>
                <a:cubicBezTo>
                  <a:pt x="966344" y="982224"/>
                  <a:pt x="882736" y="937245"/>
                  <a:pt x="784840" y="845170"/>
                </a:cubicBezTo>
                <a:cubicBezTo>
                  <a:pt x="686944" y="753095"/>
                  <a:pt x="458344" y="517087"/>
                  <a:pt x="353040" y="416545"/>
                </a:cubicBezTo>
                <a:cubicBezTo>
                  <a:pt x="247736" y="316003"/>
                  <a:pt x="177886" y="259382"/>
                  <a:pt x="153015" y="241920"/>
                </a:cubicBezTo>
                <a:cubicBezTo>
                  <a:pt x="128144" y="224458"/>
                  <a:pt x="223923" y="346695"/>
                  <a:pt x="203815" y="311770"/>
                </a:cubicBezTo>
                <a:cubicBezTo>
                  <a:pt x="183707" y="276845"/>
                  <a:pt x="58294" y="72587"/>
                  <a:pt x="32365" y="32370"/>
                </a:cubicBezTo>
                <a:cubicBezTo>
                  <a:pt x="6436" y="-7847"/>
                  <a:pt x="-35897" y="-30072"/>
                  <a:pt x="57765" y="86345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92" name="フリーフォーム 2391">
            <a:extLst>
              <a:ext uri="{FF2B5EF4-FFF2-40B4-BE49-F238E27FC236}">
                <a16:creationId xmlns:a16="http://schemas.microsoft.com/office/drawing/2014/main" id="{BD4AB4C0-1553-405C-62EB-5FF5AD14F56D}"/>
              </a:ext>
            </a:extLst>
          </p:cNvPr>
          <p:cNvSpPr/>
          <p:nvPr/>
        </p:nvSpPr>
        <p:spPr>
          <a:xfrm>
            <a:off x="2642117" y="10603316"/>
            <a:ext cx="624084" cy="939193"/>
          </a:xfrm>
          <a:custGeom>
            <a:avLst/>
            <a:gdLst>
              <a:gd name="connsiteX0" fmla="*/ 526533 w 624084"/>
              <a:gd name="connsiteY0" fmla="*/ 1184 h 939193"/>
              <a:gd name="connsiteX1" fmla="*/ 599558 w 624084"/>
              <a:gd name="connsiteY1" fmla="*/ 191684 h 939193"/>
              <a:gd name="connsiteX2" fmla="*/ 545583 w 624084"/>
              <a:gd name="connsiteY2" fmla="*/ 410759 h 939193"/>
              <a:gd name="connsiteX3" fmla="*/ 583683 w 624084"/>
              <a:gd name="connsiteY3" fmla="*/ 372659 h 939193"/>
              <a:gd name="connsiteX4" fmla="*/ 5833 w 624084"/>
              <a:gd name="connsiteY4" fmla="*/ 931459 h 939193"/>
              <a:gd name="connsiteX5" fmla="*/ 304283 w 624084"/>
              <a:gd name="connsiteY5" fmla="*/ 674284 h 939193"/>
              <a:gd name="connsiteX6" fmla="*/ 609083 w 624084"/>
              <a:gd name="connsiteY6" fmla="*/ 331384 h 939193"/>
              <a:gd name="connsiteX7" fmla="*/ 580508 w 624084"/>
              <a:gd name="connsiteY7" fmla="*/ 353609 h 939193"/>
              <a:gd name="connsiteX8" fmla="*/ 609083 w 624084"/>
              <a:gd name="connsiteY8" fmla="*/ 283759 h 939193"/>
              <a:gd name="connsiteX9" fmla="*/ 526533 w 624084"/>
              <a:gd name="connsiteY9" fmla="*/ 1184 h 9391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624084" h="939193">
                <a:moveTo>
                  <a:pt x="526533" y="1184"/>
                </a:moveTo>
                <a:cubicBezTo>
                  <a:pt x="524945" y="-14162"/>
                  <a:pt x="596383" y="123422"/>
                  <a:pt x="599558" y="191684"/>
                </a:cubicBezTo>
                <a:cubicBezTo>
                  <a:pt x="602733" y="259946"/>
                  <a:pt x="548229" y="380597"/>
                  <a:pt x="545583" y="410759"/>
                </a:cubicBezTo>
                <a:cubicBezTo>
                  <a:pt x="542937" y="440921"/>
                  <a:pt x="583683" y="372659"/>
                  <a:pt x="583683" y="372659"/>
                </a:cubicBezTo>
                <a:lnTo>
                  <a:pt x="5833" y="931459"/>
                </a:lnTo>
                <a:cubicBezTo>
                  <a:pt x="-40734" y="981730"/>
                  <a:pt x="203741" y="774296"/>
                  <a:pt x="304283" y="674284"/>
                </a:cubicBezTo>
                <a:cubicBezTo>
                  <a:pt x="404825" y="574272"/>
                  <a:pt x="563046" y="384830"/>
                  <a:pt x="609083" y="331384"/>
                </a:cubicBezTo>
                <a:cubicBezTo>
                  <a:pt x="655120" y="277938"/>
                  <a:pt x="580508" y="361546"/>
                  <a:pt x="580508" y="353609"/>
                </a:cubicBezTo>
                <a:cubicBezTo>
                  <a:pt x="580508" y="345672"/>
                  <a:pt x="621783" y="340909"/>
                  <a:pt x="609083" y="283759"/>
                </a:cubicBezTo>
                <a:cubicBezTo>
                  <a:pt x="596383" y="226609"/>
                  <a:pt x="528121" y="16530"/>
                  <a:pt x="526533" y="1184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93" name="フリーフォーム 2392">
            <a:extLst>
              <a:ext uri="{FF2B5EF4-FFF2-40B4-BE49-F238E27FC236}">
                <a16:creationId xmlns:a16="http://schemas.microsoft.com/office/drawing/2014/main" id="{5DFAC38C-4DC8-DDBE-B2D7-2C15168E638D}"/>
              </a:ext>
            </a:extLst>
          </p:cNvPr>
          <p:cNvSpPr/>
          <p:nvPr/>
        </p:nvSpPr>
        <p:spPr>
          <a:xfrm>
            <a:off x="2764619" y="11077263"/>
            <a:ext cx="702105" cy="449249"/>
          </a:xfrm>
          <a:custGeom>
            <a:avLst/>
            <a:gdLst>
              <a:gd name="connsiteX0" fmla="*/ 806 w 702105"/>
              <a:gd name="connsiteY0" fmla="*/ 312 h 449249"/>
              <a:gd name="connsiteX1" fmla="*/ 458006 w 702105"/>
              <a:gd name="connsiteY1" fmla="*/ 276537 h 449249"/>
              <a:gd name="connsiteX2" fmla="*/ 696131 w 702105"/>
              <a:gd name="connsiteY2" fmla="*/ 447987 h 449249"/>
              <a:gd name="connsiteX3" fmla="*/ 578656 w 702105"/>
              <a:gd name="connsiteY3" fmla="*/ 333687 h 449249"/>
              <a:gd name="connsiteX4" fmla="*/ 806 w 702105"/>
              <a:gd name="connsiteY4" fmla="*/ 312 h 4492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02105" h="449249">
                <a:moveTo>
                  <a:pt x="806" y="312"/>
                </a:moveTo>
                <a:cubicBezTo>
                  <a:pt x="-19302" y="-9213"/>
                  <a:pt x="342119" y="201925"/>
                  <a:pt x="458006" y="276537"/>
                </a:cubicBezTo>
                <a:cubicBezTo>
                  <a:pt x="573893" y="351149"/>
                  <a:pt x="676023" y="438462"/>
                  <a:pt x="696131" y="447987"/>
                </a:cubicBezTo>
                <a:cubicBezTo>
                  <a:pt x="716239" y="457512"/>
                  <a:pt x="687664" y="412533"/>
                  <a:pt x="578656" y="333687"/>
                </a:cubicBezTo>
                <a:cubicBezTo>
                  <a:pt x="469648" y="254841"/>
                  <a:pt x="20914" y="9837"/>
                  <a:pt x="806" y="312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94" name="フリーフォーム 2393">
            <a:extLst>
              <a:ext uri="{FF2B5EF4-FFF2-40B4-BE49-F238E27FC236}">
                <a16:creationId xmlns:a16="http://schemas.microsoft.com/office/drawing/2014/main" id="{20AD7FFF-BE2E-44C4-1821-66B32E8CAB86}"/>
              </a:ext>
            </a:extLst>
          </p:cNvPr>
          <p:cNvSpPr/>
          <p:nvPr/>
        </p:nvSpPr>
        <p:spPr>
          <a:xfrm>
            <a:off x="2918609" y="11017335"/>
            <a:ext cx="659714" cy="511651"/>
          </a:xfrm>
          <a:custGeom>
            <a:avLst/>
            <a:gdLst>
              <a:gd name="connsiteX0" fmla="*/ 5566 w 659714"/>
              <a:gd name="connsiteY0" fmla="*/ 3090 h 511651"/>
              <a:gd name="connsiteX1" fmla="*/ 589766 w 659714"/>
              <a:gd name="connsiteY1" fmla="*/ 450765 h 511651"/>
              <a:gd name="connsiteX2" fmla="*/ 646916 w 659714"/>
              <a:gd name="connsiteY2" fmla="*/ 504740 h 511651"/>
              <a:gd name="connsiteX3" fmla="*/ 570716 w 659714"/>
              <a:gd name="connsiteY3" fmla="*/ 425365 h 511651"/>
              <a:gd name="connsiteX4" fmla="*/ 256391 w 659714"/>
              <a:gd name="connsiteY4" fmla="*/ 225340 h 511651"/>
              <a:gd name="connsiteX5" fmla="*/ 291316 w 659714"/>
              <a:gd name="connsiteY5" fmla="*/ 250740 h 511651"/>
              <a:gd name="connsiteX6" fmla="*/ 5566 w 659714"/>
              <a:gd name="connsiteY6" fmla="*/ 3090 h 5116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59714" h="511651">
                <a:moveTo>
                  <a:pt x="5566" y="3090"/>
                </a:moveTo>
                <a:cubicBezTo>
                  <a:pt x="55308" y="36427"/>
                  <a:pt x="482874" y="367157"/>
                  <a:pt x="589766" y="450765"/>
                </a:cubicBezTo>
                <a:cubicBezTo>
                  <a:pt x="696658" y="534373"/>
                  <a:pt x="650091" y="508973"/>
                  <a:pt x="646916" y="504740"/>
                </a:cubicBezTo>
                <a:cubicBezTo>
                  <a:pt x="643741" y="500507"/>
                  <a:pt x="635804" y="471932"/>
                  <a:pt x="570716" y="425365"/>
                </a:cubicBezTo>
                <a:cubicBezTo>
                  <a:pt x="505629" y="378798"/>
                  <a:pt x="302958" y="254444"/>
                  <a:pt x="256391" y="225340"/>
                </a:cubicBezTo>
                <a:cubicBezTo>
                  <a:pt x="209824" y="196236"/>
                  <a:pt x="327828" y="285136"/>
                  <a:pt x="291316" y="250740"/>
                </a:cubicBezTo>
                <a:cubicBezTo>
                  <a:pt x="254804" y="216344"/>
                  <a:pt x="-44176" y="-30247"/>
                  <a:pt x="5566" y="3090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95" name="フリーフォーム 2394">
            <a:extLst>
              <a:ext uri="{FF2B5EF4-FFF2-40B4-BE49-F238E27FC236}">
                <a16:creationId xmlns:a16="http://schemas.microsoft.com/office/drawing/2014/main" id="{8EA71C2E-69A2-20F4-163F-A4A870F15F25}"/>
              </a:ext>
            </a:extLst>
          </p:cNvPr>
          <p:cNvSpPr/>
          <p:nvPr/>
        </p:nvSpPr>
        <p:spPr>
          <a:xfrm>
            <a:off x="3253694" y="10597370"/>
            <a:ext cx="290364" cy="174800"/>
          </a:xfrm>
          <a:custGeom>
            <a:avLst/>
            <a:gdLst>
              <a:gd name="connsiteX0" fmla="*/ 681 w 290364"/>
              <a:gd name="connsiteY0" fmla="*/ 780 h 174800"/>
              <a:gd name="connsiteX1" fmla="*/ 153081 w 290364"/>
              <a:gd name="connsiteY1" fmla="*/ 146830 h 174800"/>
              <a:gd name="connsiteX2" fmla="*/ 114981 w 290364"/>
              <a:gd name="connsiteY2" fmla="*/ 162705 h 174800"/>
              <a:gd name="connsiteX3" fmla="*/ 289606 w 290364"/>
              <a:gd name="connsiteY3" fmla="*/ 10305 h 174800"/>
              <a:gd name="connsiteX4" fmla="*/ 175306 w 290364"/>
              <a:gd name="connsiteY4" fmla="*/ 140480 h 174800"/>
              <a:gd name="connsiteX5" fmla="*/ 99106 w 290364"/>
              <a:gd name="connsiteY5" fmla="*/ 89680 h 174800"/>
              <a:gd name="connsiteX6" fmla="*/ 681 w 290364"/>
              <a:gd name="connsiteY6" fmla="*/ 780 h 174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90364" h="174800">
                <a:moveTo>
                  <a:pt x="681" y="780"/>
                </a:moveTo>
                <a:cubicBezTo>
                  <a:pt x="9677" y="10305"/>
                  <a:pt x="134031" y="119843"/>
                  <a:pt x="153081" y="146830"/>
                </a:cubicBezTo>
                <a:cubicBezTo>
                  <a:pt x="172131" y="173817"/>
                  <a:pt x="92227" y="185459"/>
                  <a:pt x="114981" y="162705"/>
                </a:cubicBezTo>
                <a:cubicBezTo>
                  <a:pt x="137735" y="139951"/>
                  <a:pt x="279552" y="14009"/>
                  <a:pt x="289606" y="10305"/>
                </a:cubicBezTo>
                <a:cubicBezTo>
                  <a:pt x="299660" y="6601"/>
                  <a:pt x="207056" y="127251"/>
                  <a:pt x="175306" y="140480"/>
                </a:cubicBezTo>
                <a:cubicBezTo>
                  <a:pt x="143556" y="153709"/>
                  <a:pt x="123977" y="107672"/>
                  <a:pt x="99106" y="89680"/>
                </a:cubicBezTo>
                <a:cubicBezTo>
                  <a:pt x="74235" y="71688"/>
                  <a:pt x="-8315" y="-8745"/>
                  <a:pt x="681" y="780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96" name="フリーフォーム 2395">
            <a:extLst>
              <a:ext uri="{FF2B5EF4-FFF2-40B4-BE49-F238E27FC236}">
                <a16:creationId xmlns:a16="http://schemas.microsoft.com/office/drawing/2014/main" id="{6EC333EA-193C-28E9-CE1C-8C67E8487FC7}"/>
              </a:ext>
            </a:extLst>
          </p:cNvPr>
          <p:cNvSpPr/>
          <p:nvPr/>
        </p:nvSpPr>
        <p:spPr>
          <a:xfrm>
            <a:off x="3222496" y="10604445"/>
            <a:ext cx="54149" cy="384400"/>
          </a:xfrm>
          <a:custGeom>
            <a:avLst/>
            <a:gdLst>
              <a:gd name="connsiteX0" fmla="*/ 129 w 54149"/>
              <a:gd name="connsiteY0" fmla="*/ 55 h 384400"/>
              <a:gd name="connsiteX1" fmla="*/ 38229 w 54149"/>
              <a:gd name="connsiteY1" fmla="*/ 266755 h 384400"/>
              <a:gd name="connsiteX2" fmla="*/ 12829 w 54149"/>
              <a:gd name="connsiteY2" fmla="*/ 384230 h 384400"/>
              <a:gd name="connsiteX3" fmla="*/ 54104 w 54149"/>
              <a:gd name="connsiteY3" fmla="*/ 244530 h 384400"/>
              <a:gd name="connsiteX4" fmla="*/ 129 w 54149"/>
              <a:gd name="connsiteY4" fmla="*/ 55 h 384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4149" h="384400">
                <a:moveTo>
                  <a:pt x="129" y="55"/>
                </a:moveTo>
                <a:cubicBezTo>
                  <a:pt x="-2517" y="3759"/>
                  <a:pt x="36112" y="202726"/>
                  <a:pt x="38229" y="266755"/>
                </a:cubicBezTo>
                <a:cubicBezTo>
                  <a:pt x="40346" y="330784"/>
                  <a:pt x="10183" y="387934"/>
                  <a:pt x="12829" y="384230"/>
                </a:cubicBezTo>
                <a:cubicBezTo>
                  <a:pt x="15475" y="380526"/>
                  <a:pt x="55691" y="310676"/>
                  <a:pt x="54104" y="244530"/>
                </a:cubicBezTo>
                <a:cubicBezTo>
                  <a:pt x="52517" y="178384"/>
                  <a:pt x="2775" y="-3649"/>
                  <a:pt x="129" y="55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97" name="フリーフォーム 2396">
            <a:extLst>
              <a:ext uri="{FF2B5EF4-FFF2-40B4-BE49-F238E27FC236}">
                <a16:creationId xmlns:a16="http://schemas.microsoft.com/office/drawing/2014/main" id="{E4E931FC-CF02-B45E-6ACA-C489FA910BC2}"/>
              </a:ext>
            </a:extLst>
          </p:cNvPr>
          <p:cNvSpPr/>
          <p:nvPr/>
        </p:nvSpPr>
        <p:spPr>
          <a:xfrm>
            <a:off x="4105210" y="10566222"/>
            <a:ext cx="212877" cy="120829"/>
          </a:xfrm>
          <a:custGeom>
            <a:avLst/>
            <a:gdLst>
              <a:gd name="connsiteX0" fmla="*/ 65 w 212877"/>
              <a:gd name="connsiteY0" fmla="*/ 3353 h 120829"/>
              <a:gd name="connsiteX1" fmla="*/ 111190 w 212877"/>
              <a:gd name="connsiteY1" fmla="*/ 120828 h 120829"/>
              <a:gd name="connsiteX2" fmla="*/ 212790 w 212877"/>
              <a:gd name="connsiteY2" fmla="*/ 178 h 120829"/>
              <a:gd name="connsiteX3" fmla="*/ 127065 w 212877"/>
              <a:gd name="connsiteY3" fmla="*/ 92253 h 120829"/>
              <a:gd name="connsiteX4" fmla="*/ 65 w 212877"/>
              <a:gd name="connsiteY4" fmla="*/ 3353 h 1208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2877" h="120829">
                <a:moveTo>
                  <a:pt x="65" y="3353"/>
                </a:moveTo>
                <a:cubicBezTo>
                  <a:pt x="-2581" y="8115"/>
                  <a:pt x="75736" y="121357"/>
                  <a:pt x="111190" y="120828"/>
                </a:cubicBezTo>
                <a:cubicBezTo>
                  <a:pt x="146644" y="120299"/>
                  <a:pt x="210144" y="4940"/>
                  <a:pt x="212790" y="178"/>
                </a:cubicBezTo>
                <a:cubicBezTo>
                  <a:pt x="215436" y="-4584"/>
                  <a:pt x="157228" y="87491"/>
                  <a:pt x="127065" y="92253"/>
                </a:cubicBezTo>
                <a:cubicBezTo>
                  <a:pt x="96903" y="97016"/>
                  <a:pt x="2711" y="-1409"/>
                  <a:pt x="65" y="3353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98" name="フリーフォーム 2397">
            <a:extLst>
              <a:ext uri="{FF2B5EF4-FFF2-40B4-BE49-F238E27FC236}">
                <a16:creationId xmlns:a16="http://schemas.microsoft.com/office/drawing/2014/main" id="{DE3A2226-6E15-3BEF-F47C-A50B5976AC61}"/>
              </a:ext>
            </a:extLst>
          </p:cNvPr>
          <p:cNvSpPr/>
          <p:nvPr/>
        </p:nvSpPr>
        <p:spPr>
          <a:xfrm>
            <a:off x="3625491" y="10599744"/>
            <a:ext cx="577238" cy="138141"/>
          </a:xfrm>
          <a:custGeom>
            <a:avLst/>
            <a:gdLst>
              <a:gd name="connsiteX0" fmla="*/ 359 w 577238"/>
              <a:gd name="connsiteY0" fmla="*/ 7931 h 138141"/>
              <a:gd name="connsiteX1" fmla="*/ 384534 w 577238"/>
              <a:gd name="connsiteY1" fmla="*/ 11106 h 138141"/>
              <a:gd name="connsiteX2" fmla="*/ 575034 w 577238"/>
              <a:gd name="connsiteY2" fmla="*/ 138106 h 138141"/>
              <a:gd name="connsiteX3" fmla="*/ 457559 w 577238"/>
              <a:gd name="connsiteY3" fmla="*/ 23806 h 138141"/>
              <a:gd name="connsiteX4" fmla="*/ 359 w 577238"/>
              <a:gd name="connsiteY4" fmla="*/ 7931 h 1381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77238" h="138141">
                <a:moveTo>
                  <a:pt x="359" y="7931"/>
                </a:moveTo>
                <a:cubicBezTo>
                  <a:pt x="-11812" y="5814"/>
                  <a:pt x="288755" y="-10590"/>
                  <a:pt x="384534" y="11106"/>
                </a:cubicBezTo>
                <a:cubicBezTo>
                  <a:pt x="480313" y="32802"/>
                  <a:pt x="562863" y="135989"/>
                  <a:pt x="575034" y="138106"/>
                </a:cubicBezTo>
                <a:cubicBezTo>
                  <a:pt x="587205" y="140223"/>
                  <a:pt x="549105" y="46560"/>
                  <a:pt x="457559" y="23806"/>
                </a:cubicBezTo>
                <a:cubicBezTo>
                  <a:pt x="366013" y="1052"/>
                  <a:pt x="12530" y="10048"/>
                  <a:pt x="359" y="7931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99" name="フリーフォーム 2398">
            <a:extLst>
              <a:ext uri="{FF2B5EF4-FFF2-40B4-BE49-F238E27FC236}">
                <a16:creationId xmlns:a16="http://schemas.microsoft.com/office/drawing/2014/main" id="{8B410AFB-7165-AB3C-4298-392BA8D02C8F}"/>
              </a:ext>
            </a:extLst>
          </p:cNvPr>
          <p:cNvSpPr/>
          <p:nvPr/>
        </p:nvSpPr>
        <p:spPr>
          <a:xfrm>
            <a:off x="3576307" y="10604466"/>
            <a:ext cx="313076" cy="492191"/>
          </a:xfrm>
          <a:custGeom>
            <a:avLst/>
            <a:gdLst>
              <a:gd name="connsiteX0" fmla="*/ 97168 w 313076"/>
              <a:gd name="connsiteY0" fmla="*/ 34 h 492191"/>
              <a:gd name="connsiteX1" fmla="*/ 46368 w 313076"/>
              <a:gd name="connsiteY1" fmla="*/ 149259 h 492191"/>
              <a:gd name="connsiteX2" fmla="*/ 125743 w 313076"/>
              <a:gd name="connsiteY2" fmla="*/ 333409 h 492191"/>
              <a:gd name="connsiteX3" fmla="*/ 68593 w 313076"/>
              <a:gd name="connsiteY3" fmla="*/ 308009 h 492191"/>
              <a:gd name="connsiteX4" fmla="*/ 313068 w 313076"/>
              <a:gd name="connsiteY4" fmla="*/ 492159 h 492191"/>
              <a:gd name="connsiteX5" fmla="*/ 59068 w 313076"/>
              <a:gd name="connsiteY5" fmla="*/ 292134 h 492191"/>
              <a:gd name="connsiteX6" fmla="*/ 33668 w 313076"/>
              <a:gd name="connsiteY6" fmla="*/ 123859 h 492191"/>
              <a:gd name="connsiteX7" fmla="*/ 1918 w 313076"/>
              <a:gd name="connsiteY7" fmla="*/ 161959 h 492191"/>
              <a:gd name="connsiteX8" fmla="*/ 97168 w 313076"/>
              <a:gd name="connsiteY8" fmla="*/ 34 h 4921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3076" h="492191">
                <a:moveTo>
                  <a:pt x="97168" y="34"/>
                </a:moveTo>
                <a:cubicBezTo>
                  <a:pt x="104576" y="-2083"/>
                  <a:pt x="41605" y="93697"/>
                  <a:pt x="46368" y="149259"/>
                </a:cubicBezTo>
                <a:cubicBezTo>
                  <a:pt x="51130" y="204822"/>
                  <a:pt x="122039" y="306951"/>
                  <a:pt x="125743" y="333409"/>
                </a:cubicBezTo>
                <a:cubicBezTo>
                  <a:pt x="129447" y="359867"/>
                  <a:pt x="37372" y="281551"/>
                  <a:pt x="68593" y="308009"/>
                </a:cubicBezTo>
                <a:cubicBezTo>
                  <a:pt x="99814" y="334467"/>
                  <a:pt x="314656" y="494805"/>
                  <a:pt x="313068" y="492159"/>
                </a:cubicBezTo>
                <a:cubicBezTo>
                  <a:pt x="311481" y="489513"/>
                  <a:pt x="105635" y="353517"/>
                  <a:pt x="59068" y="292134"/>
                </a:cubicBezTo>
                <a:cubicBezTo>
                  <a:pt x="12501" y="230751"/>
                  <a:pt x="43193" y="145555"/>
                  <a:pt x="33668" y="123859"/>
                </a:cubicBezTo>
                <a:cubicBezTo>
                  <a:pt x="24143" y="102163"/>
                  <a:pt x="-8136" y="178892"/>
                  <a:pt x="1918" y="161959"/>
                </a:cubicBezTo>
                <a:cubicBezTo>
                  <a:pt x="11972" y="145026"/>
                  <a:pt x="89760" y="2151"/>
                  <a:pt x="97168" y="34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00" name="フリーフォーム 2399">
            <a:extLst>
              <a:ext uri="{FF2B5EF4-FFF2-40B4-BE49-F238E27FC236}">
                <a16:creationId xmlns:a16="http://schemas.microsoft.com/office/drawing/2014/main" id="{553FB660-EE86-A015-3797-515D2A94C888}"/>
              </a:ext>
            </a:extLst>
          </p:cNvPr>
          <p:cNvSpPr/>
          <p:nvPr/>
        </p:nvSpPr>
        <p:spPr>
          <a:xfrm>
            <a:off x="2844443" y="10849937"/>
            <a:ext cx="613288" cy="663458"/>
          </a:xfrm>
          <a:custGeom>
            <a:avLst/>
            <a:gdLst>
              <a:gd name="connsiteX0" fmla="*/ 613132 w 613288"/>
              <a:gd name="connsiteY0" fmla="*/ 208588 h 663458"/>
              <a:gd name="connsiteX1" fmla="*/ 524232 w 613288"/>
              <a:gd name="connsiteY1" fmla="*/ 5388 h 663458"/>
              <a:gd name="connsiteX2" fmla="*/ 552807 w 613288"/>
              <a:gd name="connsiteY2" fmla="*/ 72063 h 663458"/>
              <a:gd name="connsiteX3" fmla="*/ 432157 w 613288"/>
              <a:gd name="connsiteY3" fmla="*/ 214938 h 663458"/>
              <a:gd name="connsiteX4" fmla="*/ 54332 w 613288"/>
              <a:gd name="connsiteY4" fmla="*/ 567363 h 663458"/>
              <a:gd name="connsiteX5" fmla="*/ 9882 w 613288"/>
              <a:gd name="connsiteY5" fmla="*/ 659438 h 663458"/>
              <a:gd name="connsiteX6" fmla="*/ 127357 w 613288"/>
              <a:gd name="connsiteY6" fmla="*/ 468938 h 663458"/>
              <a:gd name="connsiteX7" fmla="*/ 470257 w 613288"/>
              <a:gd name="connsiteY7" fmla="*/ 129213 h 663458"/>
              <a:gd name="connsiteX8" fmla="*/ 498832 w 613288"/>
              <a:gd name="connsiteY8" fmla="*/ 27613 h 663458"/>
              <a:gd name="connsiteX9" fmla="*/ 613132 w 613288"/>
              <a:gd name="connsiteY9" fmla="*/ 208588 h 6634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613288" h="663458">
                <a:moveTo>
                  <a:pt x="613132" y="208588"/>
                </a:moveTo>
                <a:cubicBezTo>
                  <a:pt x="617365" y="204884"/>
                  <a:pt x="534286" y="28142"/>
                  <a:pt x="524232" y="5388"/>
                </a:cubicBezTo>
                <a:cubicBezTo>
                  <a:pt x="514178" y="-17366"/>
                  <a:pt x="568153" y="37138"/>
                  <a:pt x="552807" y="72063"/>
                </a:cubicBezTo>
                <a:cubicBezTo>
                  <a:pt x="537461" y="106988"/>
                  <a:pt x="515236" y="132388"/>
                  <a:pt x="432157" y="214938"/>
                </a:cubicBezTo>
                <a:cubicBezTo>
                  <a:pt x="349078" y="297488"/>
                  <a:pt x="124711" y="493280"/>
                  <a:pt x="54332" y="567363"/>
                </a:cubicBezTo>
                <a:cubicBezTo>
                  <a:pt x="-16047" y="641446"/>
                  <a:pt x="-2289" y="675842"/>
                  <a:pt x="9882" y="659438"/>
                </a:cubicBezTo>
                <a:cubicBezTo>
                  <a:pt x="22053" y="643034"/>
                  <a:pt x="50628" y="557309"/>
                  <a:pt x="127357" y="468938"/>
                </a:cubicBezTo>
                <a:cubicBezTo>
                  <a:pt x="204086" y="380567"/>
                  <a:pt x="408344" y="202767"/>
                  <a:pt x="470257" y="129213"/>
                </a:cubicBezTo>
                <a:cubicBezTo>
                  <a:pt x="532169" y="55659"/>
                  <a:pt x="478724" y="16501"/>
                  <a:pt x="498832" y="27613"/>
                </a:cubicBezTo>
                <a:cubicBezTo>
                  <a:pt x="518940" y="38725"/>
                  <a:pt x="608899" y="212292"/>
                  <a:pt x="613132" y="208588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01" name="フリーフォーム 2400">
            <a:extLst>
              <a:ext uri="{FF2B5EF4-FFF2-40B4-BE49-F238E27FC236}">
                <a16:creationId xmlns:a16="http://schemas.microsoft.com/office/drawing/2014/main" id="{694EFA7F-F56D-DF99-AE67-C4D26481A3CE}"/>
              </a:ext>
            </a:extLst>
          </p:cNvPr>
          <p:cNvSpPr/>
          <p:nvPr/>
        </p:nvSpPr>
        <p:spPr>
          <a:xfrm>
            <a:off x="3438073" y="10558013"/>
            <a:ext cx="876778" cy="984108"/>
          </a:xfrm>
          <a:custGeom>
            <a:avLst/>
            <a:gdLst>
              <a:gd name="connsiteX0" fmla="*/ 870402 w 876778"/>
              <a:gd name="connsiteY0" fmla="*/ 8387 h 984108"/>
              <a:gd name="connsiteX1" fmla="*/ 6802 w 876778"/>
              <a:gd name="connsiteY1" fmla="*/ 976762 h 984108"/>
              <a:gd name="connsiteX2" fmla="*/ 464002 w 876778"/>
              <a:gd name="connsiteY2" fmla="*/ 456062 h 984108"/>
              <a:gd name="connsiteX3" fmla="*/ 403677 w 876778"/>
              <a:gd name="connsiteY3" fmla="*/ 503687 h 984108"/>
              <a:gd name="connsiteX4" fmla="*/ 870402 w 876778"/>
              <a:gd name="connsiteY4" fmla="*/ 8387 h 9841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76778" h="984108">
                <a:moveTo>
                  <a:pt x="870402" y="8387"/>
                </a:moveTo>
                <a:cubicBezTo>
                  <a:pt x="804256" y="87233"/>
                  <a:pt x="74535" y="902150"/>
                  <a:pt x="6802" y="976762"/>
                </a:cubicBezTo>
                <a:cubicBezTo>
                  <a:pt x="-60931" y="1051374"/>
                  <a:pt x="397856" y="534908"/>
                  <a:pt x="464002" y="456062"/>
                </a:cubicBezTo>
                <a:cubicBezTo>
                  <a:pt x="530148" y="377216"/>
                  <a:pt x="339648" y="576712"/>
                  <a:pt x="403677" y="503687"/>
                </a:cubicBezTo>
                <a:cubicBezTo>
                  <a:pt x="467706" y="430662"/>
                  <a:pt x="936548" y="-70459"/>
                  <a:pt x="870402" y="8387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02" name="フリーフォーム 2401">
            <a:extLst>
              <a:ext uri="{FF2B5EF4-FFF2-40B4-BE49-F238E27FC236}">
                <a16:creationId xmlns:a16="http://schemas.microsoft.com/office/drawing/2014/main" id="{0D3B7184-92E0-50F7-9000-C5921622F930}"/>
              </a:ext>
            </a:extLst>
          </p:cNvPr>
          <p:cNvSpPr/>
          <p:nvPr/>
        </p:nvSpPr>
        <p:spPr>
          <a:xfrm>
            <a:off x="3567698" y="10567709"/>
            <a:ext cx="850269" cy="955486"/>
          </a:xfrm>
          <a:custGeom>
            <a:avLst/>
            <a:gdLst>
              <a:gd name="connsiteX0" fmla="*/ 832852 w 850269"/>
              <a:gd name="connsiteY0" fmla="*/ 20916 h 955486"/>
              <a:gd name="connsiteX1" fmla="*/ 4177 w 850269"/>
              <a:gd name="connsiteY1" fmla="*/ 951191 h 955486"/>
              <a:gd name="connsiteX2" fmla="*/ 524877 w 850269"/>
              <a:gd name="connsiteY2" fmla="*/ 354291 h 955486"/>
              <a:gd name="connsiteX3" fmla="*/ 832852 w 850269"/>
              <a:gd name="connsiteY3" fmla="*/ 20916 h 9554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50269" h="955486">
                <a:moveTo>
                  <a:pt x="832852" y="20916"/>
                </a:moveTo>
                <a:cubicBezTo>
                  <a:pt x="746069" y="120399"/>
                  <a:pt x="55506" y="895629"/>
                  <a:pt x="4177" y="951191"/>
                </a:cubicBezTo>
                <a:cubicBezTo>
                  <a:pt x="-47152" y="1006753"/>
                  <a:pt x="388881" y="507749"/>
                  <a:pt x="524877" y="354291"/>
                </a:cubicBezTo>
                <a:cubicBezTo>
                  <a:pt x="660873" y="200833"/>
                  <a:pt x="919635" y="-78567"/>
                  <a:pt x="832852" y="20916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03" name="フリーフォーム 2402">
            <a:extLst>
              <a:ext uri="{FF2B5EF4-FFF2-40B4-BE49-F238E27FC236}">
                <a16:creationId xmlns:a16="http://schemas.microsoft.com/office/drawing/2014/main" id="{A16BCCA4-EE9B-1E5C-345B-FE4627C6C291}"/>
              </a:ext>
            </a:extLst>
          </p:cNvPr>
          <p:cNvSpPr/>
          <p:nvPr/>
        </p:nvSpPr>
        <p:spPr>
          <a:xfrm>
            <a:off x="3119142" y="10619001"/>
            <a:ext cx="325187" cy="115855"/>
          </a:xfrm>
          <a:custGeom>
            <a:avLst/>
            <a:gdLst>
              <a:gd name="connsiteX0" fmla="*/ 8233 w 325187"/>
              <a:gd name="connsiteY0" fmla="*/ 1374 h 115855"/>
              <a:gd name="connsiteX1" fmla="*/ 68558 w 325187"/>
              <a:gd name="connsiteY1" fmla="*/ 14074 h 115855"/>
              <a:gd name="connsiteX2" fmla="*/ 176508 w 325187"/>
              <a:gd name="connsiteY2" fmla="*/ 26774 h 115855"/>
              <a:gd name="connsiteX3" fmla="*/ 322558 w 325187"/>
              <a:gd name="connsiteY3" fmla="*/ 115674 h 115855"/>
              <a:gd name="connsiteX4" fmla="*/ 252708 w 325187"/>
              <a:gd name="connsiteY4" fmla="*/ 48999 h 115855"/>
              <a:gd name="connsiteX5" fmla="*/ 8233 w 325187"/>
              <a:gd name="connsiteY5" fmla="*/ 1374 h 1158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5187" h="115855">
                <a:moveTo>
                  <a:pt x="8233" y="1374"/>
                </a:moveTo>
                <a:cubicBezTo>
                  <a:pt x="-22459" y="-4447"/>
                  <a:pt x="40512" y="9841"/>
                  <a:pt x="68558" y="14074"/>
                </a:cubicBezTo>
                <a:cubicBezTo>
                  <a:pt x="96604" y="18307"/>
                  <a:pt x="134175" y="9841"/>
                  <a:pt x="176508" y="26774"/>
                </a:cubicBezTo>
                <a:cubicBezTo>
                  <a:pt x="218841" y="43707"/>
                  <a:pt x="309858" y="111970"/>
                  <a:pt x="322558" y="115674"/>
                </a:cubicBezTo>
                <a:cubicBezTo>
                  <a:pt x="335258" y="119378"/>
                  <a:pt x="300333" y="65403"/>
                  <a:pt x="252708" y="48999"/>
                </a:cubicBezTo>
                <a:cubicBezTo>
                  <a:pt x="205083" y="32595"/>
                  <a:pt x="38925" y="7195"/>
                  <a:pt x="8233" y="1374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04" name="フリーフォーム 2403">
            <a:extLst>
              <a:ext uri="{FF2B5EF4-FFF2-40B4-BE49-F238E27FC236}">
                <a16:creationId xmlns:a16="http://schemas.microsoft.com/office/drawing/2014/main" id="{BDA2CFEA-50DD-D281-1E2D-02F5D7F043D6}"/>
              </a:ext>
            </a:extLst>
          </p:cNvPr>
          <p:cNvSpPr/>
          <p:nvPr/>
        </p:nvSpPr>
        <p:spPr>
          <a:xfrm>
            <a:off x="3718361" y="10596429"/>
            <a:ext cx="626358" cy="714977"/>
          </a:xfrm>
          <a:custGeom>
            <a:avLst/>
            <a:gdLst>
              <a:gd name="connsiteX0" fmla="*/ 612339 w 626358"/>
              <a:gd name="connsiteY0" fmla="*/ 20771 h 714977"/>
              <a:gd name="connsiteX1" fmla="*/ 2739 w 626358"/>
              <a:gd name="connsiteY1" fmla="*/ 712921 h 714977"/>
              <a:gd name="connsiteX2" fmla="*/ 396439 w 626358"/>
              <a:gd name="connsiteY2" fmla="*/ 227146 h 714977"/>
              <a:gd name="connsiteX3" fmla="*/ 612339 w 626358"/>
              <a:gd name="connsiteY3" fmla="*/ 20771 h 7149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26358" h="714977">
                <a:moveTo>
                  <a:pt x="612339" y="20771"/>
                </a:moveTo>
                <a:cubicBezTo>
                  <a:pt x="546722" y="101733"/>
                  <a:pt x="38722" y="678525"/>
                  <a:pt x="2739" y="712921"/>
                </a:cubicBezTo>
                <a:cubicBezTo>
                  <a:pt x="-33244" y="747317"/>
                  <a:pt x="295368" y="340388"/>
                  <a:pt x="396439" y="227146"/>
                </a:cubicBezTo>
                <a:cubicBezTo>
                  <a:pt x="497510" y="113904"/>
                  <a:pt x="677956" y="-60191"/>
                  <a:pt x="612339" y="20771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05" name="フリーフォーム 2404">
            <a:extLst>
              <a:ext uri="{FF2B5EF4-FFF2-40B4-BE49-F238E27FC236}">
                <a16:creationId xmlns:a16="http://schemas.microsoft.com/office/drawing/2014/main" id="{357C6C4A-A0E9-3F21-C466-7A0E7945CF8B}"/>
              </a:ext>
            </a:extLst>
          </p:cNvPr>
          <p:cNvSpPr/>
          <p:nvPr/>
        </p:nvSpPr>
        <p:spPr>
          <a:xfrm>
            <a:off x="3670273" y="10947204"/>
            <a:ext cx="685902" cy="476009"/>
          </a:xfrm>
          <a:custGeom>
            <a:avLst/>
            <a:gdLst>
              <a:gd name="connsiteX0" fmla="*/ 27 w 685902"/>
              <a:gd name="connsiteY0" fmla="*/ 196 h 476009"/>
              <a:gd name="connsiteX1" fmla="*/ 587402 w 685902"/>
              <a:gd name="connsiteY1" fmla="*/ 454221 h 476009"/>
              <a:gd name="connsiteX2" fmla="*/ 628677 w 685902"/>
              <a:gd name="connsiteY2" fmla="*/ 397071 h 476009"/>
              <a:gd name="connsiteX3" fmla="*/ 685827 w 685902"/>
              <a:gd name="connsiteY3" fmla="*/ 336746 h 476009"/>
              <a:gd name="connsiteX4" fmla="*/ 615977 w 685902"/>
              <a:gd name="connsiteY4" fmla="*/ 390721 h 476009"/>
              <a:gd name="connsiteX5" fmla="*/ 612802 w 685902"/>
              <a:gd name="connsiteY5" fmla="*/ 397071 h 476009"/>
              <a:gd name="connsiteX6" fmla="*/ 27 w 685902"/>
              <a:gd name="connsiteY6" fmla="*/ 196 h 4760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85902" h="476009">
                <a:moveTo>
                  <a:pt x="27" y="196"/>
                </a:moveTo>
                <a:cubicBezTo>
                  <a:pt x="-4206" y="9721"/>
                  <a:pt x="482627" y="388075"/>
                  <a:pt x="587402" y="454221"/>
                </a:cubicBezTo>
                <a:cubicBezTo>
                  <a:pt x="692177" y="520367"/>
                  <a:pt x="612273" y="416650"/>
                  <a:pt x="628677" y="397071"/>
                </a:cubicBezTo>
                <a:cubicBezTo>
                  <a:pt x="645081" y="377492"/>
                  <a:pt x="687944" y="337804"/>
                  <a:pt x="685827" y="336746"/>
                </a:cubicBezTo>
                <a:cubicBezTo>
                  <a:pt x="683710" y="335688"/>
                  <a:pt x="628148" y="380667"/>
                  <a:pt x="615977" y="390721"/>
                </a:cubicBezTo>
                <a:cubicBezTo>
                  <a:pt x="603806" y="400775"/>
                  <a:pt x="709640" y="463746"/>
                  <a:pt x="612802" y="397071"/>
                </a:cubicBezTo>
                <a:cubicBezTo>
                  <a:pt x="515965" y="330396"/>
                  <a:pt x="4260" y="-9329"/>
                  <a:pt x="27" y="196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06" name="フリーフォーム 2405">
            <a:extLst>
              <a:ext uri="{FF2B5EF4-FFF2-40B4-BE49-F238E27FC236}">
                <a16:creationId xmlns:a16="http://schemas.microsoft.com/office/drawing/2014/main" id="{1088B8F0-13F3-1956-9DD5-FB20D4871CA8}"/>
              </a:ext>
            </a:extLst>
          </p:cNvPr>
          <p:cNvSpPr/>
          <p:nvPr/>
        </p:nvSpPr>
        <p:spPr>
          <a:xfrm>
            <a:off x="3462605" y="10769326"/>
            <a:ext cx="694558" cy="749799"/>
          </a:xfrm>
          <a:custGeom>
            <a:avLst/>
            <a:gdLst>
              <a:gd name="connsiteX0" fmla="*/ 39420 w 694558"/>
              <a:gd name="connsiteY0" fmla="*/ 274 h 749799"/>
              <a:gd name="connsiteX1" fmla="*/ 71170 w 694558"/>
              <a:gd name="connsiteY1" fmla="*/ 159024 h 749799"/>
              <a:gd name="connsiteX2" fmla="*/ 182295 w 694558"/>
              <a:gd name="connsiteY2" fmla="*/ 247924 h 749799"/>
              <a:gd name="connsiteX3" fmla="*/ 134670 w 694558"/>
              <a:gd name="connsiteY3" fmla="*/ 219349 h 749799"/>
              <a:gd name="connsiteX4" fmla="*/ 502970 w 694558"/>
              <a:gd name="connsiteY4" fmla="*/ 482874 h 749799"/>
              <a:gd name="connsiteX5" fmla="*/ 607745 w 694558"/>
              <a:gd name="connsiteY5" fmla="*/ 609874 h 749799"/>
              <a:gd name="connsiteX6" fmla="*/ 664895 w 694558"/>
              <a:gd name="connsiteY6" fmla="*/ 740049 h 749799"/>
              <a:gd name="connsiteX7" fmla="*/ 639495 w 694558"/>
              <a:gd name="connsiteY7" fmla="*/ 679724 h 749799"/>
              <a:gd name="connsiteX8" fmla="*/ 45770 w 694558"/>
              <a:gd name="connsiteY8" fmla="*/ 200299 h 749799"/>
              <a:gd name="connsiteX9" fmla="*/ 39420 w 694558"/>
              <a:gd name="connsiteY9" fmla="*/ 274 h 7497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694558" h="749799">
                <a:moveTo>
                  <a:pt x="39420" y="274"/>
                </a:moveTo>
                <a:cubicBezTo>
                  <a:pt x="43653" y="-6605"/>
                  <a:pt x="47358" y="117749"/>
                  <a:pt x="71170" y="159024"/>
                </a:cubicBezTo>
                <a:cubicBezTo>
                  <a:pt x="94982" y="200299"/>
                  <a:pt x="171712" y="237870"/>
                  <a:pt x="182295" y="247924"/>
                </a:cubicBezTo>
                <a:cubicBezTo>
                  <a:pt x="192878" y="257978"/>
                  <a:pt x="81224" y="180191"/>
                  <a:pt x="134670" y="219349"/>
                </a:cubicBezTo>
                <a:cubicBezTo>
                  <a:pt x="188116" y="258507"/>
                  <a:pt x="424124" y="417786"/>
                  <a:pt x="502970" y="482874"/>
                </a:cubicBezTo>
                <a:cubicBezTo>
                  <a:pt x="581816" y="547962"/>
                  <a:pt x="580758" y="567012"/>
                  <a:pt x="607745" y="609874"/>
                </a:cubicBezTo>
                <a:cubicBezTo>
                  <a:pt x="634732" y="652736"/>
                  <a:pt x="659603" y="728407"/>
                  <a:pt x="664895" y="740049"/>
                </a:cubicBezTo>
                <a:cubicBezTo>
                  <a:pt x="670187" y="751691"/>
                  <a:pt x="742682" y="769682"/>
                  <a:pt x="639495" y="679724"/>
                </a:cubicBezTo>
                <a:cubicBezTo>
                  <a:pt x="536308" y="589766"/>
                  <a:pt x="142607" y="307191"/>
                  <a:pt x="45770" y="200299"/>
                </a:cubicBezTo>
                <a:cubicBezTo>
                  <a:pt x="-51067" y="93407"/>
                  <a:pt x="35187" y="7153"/>
                  <a:pt x="39420" y="274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07" name="フリーフォーム 2406">
            <a:extLst>
              <a:ext uri="{FF2B5EF4-FFF2-40B4-BE49-F238E27FC236}">
                <a16:creationId xmlns:a16="http://schemas.microsoft.com/office/drawing/2014/main" id="{2E7481BD-D02E-1B10-AC9B-D9A3567C540A}"/>
              </a:ext>
            </a:extLst>
          </p:cNvPr>
          <p:cNvSpPr/>
          <p:nvPr/>
        </p:nvSpPr>
        <p:spPr>
          <a:xfrm>
            <a:off x="2638425" y="11521838"/>
            <a:ext cx="1454150" cy="45393"/>
          </a:xfrm>
          <a:custGeom>
            <a:avLst/>
            <a:gdLst>
              <a:gd name="connsiteX0" fmla="*/ 0 w 1454150"/>
              <a:gd name="connsiteY0" fmla="*/ 3412 h 45393"/>
              <a:gd name="connsiteX1" fmla="*/ 1035050 w 1454150"/>
              <a:gd name="connsiteY1" fmla="*/ 12937 h 45393"/>
              <a:gd name="connsiteX2" fmla="*/ 987425 w 1454150"/>
              <a:gd name="connsiteY2" fmla="*/ 12937 h 45393"/>
              <a:gd name="connsiteX3" fmla="*/ 1454150 w 1454150"/>
              <a:gd name="connsiteY3" fmla="*/ 12937 h 45393"/>
              <a:gd name="connsiteX4" fmla="*/ 755650 w 1454150"/>
              <a:gd name="connsiteY4" fmla="*/ 237 h 45393"/>
              <a:gd name="connsiteX5" fmla="*/ 358775 w 1454150"/>
              <a:gd name="connsiteY5" fmla="*/ 25637 h 45393"/>
              <a:gd name="connsiteX6" fmla="*/ 492125 w 1454150"/>
              <a:gd name="connsiteY6" fmla="*/ 44687 h 45393"/>
              <a:gd name="connsiteX7" fmla="*/ 0 w 1454150"/>
              <a:gd name="connsiteY7" fmla="*/ 3412 h 453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454150" h="45393">
                <a:moveTo>
                  <a:pt x="0" y="3412"/>
                </a:moveTo>
                <a:lnTo>
                  <a:pt x="1035050" y="12937"/>
                </a:lnTo>
                <a:lnTo>
                  <a:pt x="987425" y="12937"/>
                </a:lnTo>
                <a:lnTo>
                  <a:pt x="1454150" y="12937"/>
                </a:lnTo>
                <a:cubicBezTo>
                  <a:pt x="1415521" y="10820"/>
                  <a:pt x="938212" y="-1880"/>
                  <a:pt x="755650" y="237"/>
                </a:cubicBezTo>
                <a:cubicBezTo>
                  <a:pt x="573088" y="2354"/>
                  <a:pt x="402696" y="18229"/>
                  <a:pt x="358775" y="25637"/>
                </a:cubicBezTo>
                <a:cubicBezTo>
                  <a:pt x="314854" y="33045"/>
                  <a:pt x="547688" y="48920"/>
                  <a:pt x="492125" y="44687"/>
                </a:cubicBezTo>
                <a:lnTo>
                  <a:pt x="0" y="3412"/>
                </a:ln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08" name="フリーフォーム 2407">
            <a:extLst>
              <a:ext uri="{FF2B5EF4-FFF2-40B4-BE49-F238E27FC236}">
                <a16:creationId xmlns:a16="http://schemas.microsoft.com/office/drawing/2014/main" id="{63B7986E-84AC-ED3D-BFC0-645B320156E7}"/>
              </a:ext>
            </a:extLst>
          </p:cNvPr>
          <p:cNvSpPr/>
          <p:nvPr/>
        </p:nvSpPr>
        <p:spPr>
          <a:xfrm>
            <a:off x="1870071" y="11410620"/>
            <a:ext cx="1067182" cy="172057"/>
          </a:xfrm>
          <a:custGeom>
            <a:avLst/>
            <a:gdLst>
              <a:gd name="connsiteX0" fmla="*/ 4 w 1067182"/>
              <a:gd name="connsiteY0" fmla="*/ 330 h 172057"/>
              <a:gd name="connsiteX1" fmla="*/ 320679 w 1067182"/>
              <a:gd name="connsiteY1" fmla="*/ 73355 h 172057"/>
              <a:gd name="connsiteX2" fmla="*/ 704854 w 1067182"/>
              <a:gd name="connsiteY2" fmla="*/ 105105 h 172057"/>
              <a:gd name="connsiteX3" fmla="*/ 533404 w 1067182"/>
              <a:gd name="connsiteY3" fmla="*/ 108280 h 172057"/>
              <a:gd name="connsiteX4" fmla="*/ 1066804 w 1067182"/>
              <a:gd name="connsiteY4" fmla="*/ 152730 h 172057"/>
              <a:gd name="connsiteX5" fmla="*/ 438154 w 1067182"/>
              <a:gd name="connsiteY5" fmla="*/ 127330 h 172057"/>
              <a:gd name="connsiteX6" fmla="*/ 222254 w 1067182"/>
              <a:gd name="connsiteY6" fmla="*/ 171780 h 172057"/>
              <a:gd name="connsiteX7" fmla="*/ 647704 w 1067182"/>
              <a:gd name="connsiteY7" fmla="*/ 101930 h 172057"/>
              <a:gd name="connsiteX8" fmla="*/ 327029 w 1067182"/>
              <a:gd name="connsiteY8" fmla="*/ 47955 h 172057"/>
              <a:gd name="connsiteX9" fmla="*/ 4 w 1067182"/>
              <a:gd name="connsiteY9" fmla="*/ 330 h 1720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067182" h="172057">
                <a:moveTo>
                  <a:pt x="4" y="330"/>
                </a:moveTo>
                <a:cubicBezTo>
                  <a:pt x="-1054" y="4563"/>
                  <a:pt x="203204" y="55893"/>
                  <a:pt x="320679" y="73355"/>
                </a:cubicBezTo>
                <a:cubicBezTo>
                  <a:pt x="438154" y="90817"/>
                  <a:pt x="669400" y="99284"/>
                  <a:pt x="704854" y="105105"/>
                </a:cubicBezTo>
                <a:cubicBezTo>
                  <a:pt x="740308" y="110926"/>
                  <a:pt x="473079" y="100343"/>
                  <a:pt x="533404" y="108280"/>
                </a:cubicBezTo>
                <a:cubicBezTo>
                  <a:pt x="593729" y="116217"/>
                  <a:pt x="1082679" y="149555"/>
                  <a:pt x="1066804" y="152730"/>
                </a:cubicBezTo>
                <a:cubicBezTo>
                  <a:pt x="1050929" y="155905"/>
                  <a:pt x="578912" y="124155"/>
                  <a:pt x="438154" y="127330"/>
                </a:cubicBezTo>
                <a:cubicBezTo>
                  <a:pt x="297396" y="130505"/>
                  <a:pt x="187329" y="176013"/>
                  <a:pt x="222254" y="171780"/>
                </a:cubicBezTo>
                <a:cubicBezTo>
                  <a:pt x="257179" y="167547"/>
                  <a:pt x="630242" y="122567"/>
                  <a:pt x="647704" y="101930"/>
                </a:cubicBezTo>
                <a:cubicBezTo>
                  <a:pt x="665166" y="81293"/>
                  <a:pt x="431275" y="62243"/>
                  <a:pt x="327029" y="47955"/>
                </a:cubicBezTo>
                <a:cubicBezTo>
                  <a:pt x="222783" y="33668"/>
                  <a:pt x="1062" y="-3903"/>
                  <a:pt x="4" y="330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09" name="フリーフォーム 2408">
            <a:extLst>
              <a:ext uri="{FF2B5EF4-FFF2-40B4-BE49-F238E27FC236}">
                <a16:creationId xmlns:a16="http://schemas.microsoft.com/office/drawing/2014/main" id="{9BB47668-732B-DF86-E91A-00370D0222E2}"/>
              </a:ext>
            </a:extLst>
          </p:cNvPr>
          <p:cNvSpPr/>
          <p:nvPr/>
        </p:nvSpPr>
        <p:spPr>
          <a:xfrm>
            <a:off x="2205833" y="10525852"/>
            <a:ext cx="398298" cy="608875"/>
          </a:xfrm>
          <a:custGeom>
            <a:avLst/>
            <a:gdLst>
              <a:gd name="connsiteX0" fmla="*/ 26192 w 398298"/>
              <a:gd name="connsiteY0" fmla="*/ 2448 h 608875"/>
              <a:gd name="connsiteX1" fmla="*/ 792 w 398298"/>
              <a:gd name="connsiteY1" fmla="*/ 199298 h 608875"/>
              <a:gd name="connsiteX2" fmla="*/ 61117 w 398298"/>
              <a:gd name="connsiteY2" fmla="*/ 472348 h 608875"/>
              <a:gd name="connsiteX3" fmla="*/ 89692 w 398298"/>
              <a:gd name="connsiteY3" fmla="*/ 462823 h 608875"/>
              <a:gd name="connsiteX4" fmla="*/ 254792 w 398298"/>
              <a:gd name="connsiteY4" fmla="*/ 592998 h 608875"/>
              <a:gd name="connsiteX5" fmla="*/ 232567 w 398298"/>
              <a:gd name="connsiteY5" fmla="*/ 529498 h 608875"/>
              <a:gd name="connsiteX6" fmla="*/ 397667 w 398298"/>
              <a:gd name="connsiteY6" fmla="*/ 608873 h 608875"/>
              <a:gd name="connsiteX7" fmla="*/ 162717 w 398298"/>
              <a:gd name="connsiteY7" fmla="*/ 526323 h 608875"/>
              <a:gd name="connsiteX8" fmla="*/ 19842 w 398298"/>
              <a:gd name="connsiteY8" fmla="*/ 335823 h 608875"/>
              <a:gd name="connsiteX9" fmla="*/ 26192 w 398298"/>
              <a:gd name="connsiteY9" fmla="*/ 2448 h 6088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98298" h="608875">
                <a:moveTo>
                  <a:pt x="26192" y="2448"/>
                </a:moveTo>
                <a:cubicBezTo>
                  <a:pt x="23017" y="-20306"/>
                  <a:pt x="-5029" y="120981"/>
                  <a:pt x="792" y="199298"/>
                </a:cubicBezTo>
                <a:cubicBezTo>
                  <a:pt x="6613" y="277615"/>
                  <a:pt x="46300" y="428427"/>
                  <a:pt x="61117" y="472348"/>
                </a:cubicBezTo>
                <a:cubicBezTo>
                  <a:pt x="75934" y="516269"/>
                  <a:pt x="57413" y="442715"/>
                  <a:pt x="89692" y="462823"/>
                </a:cubicBezTo>
                <a:cubicBezTo>
                  <a:pt x="121971" y="482931"/>
                  <a:pt x="230980" y="581886"/>
                  <a:pt x="254792" y="592998"/>
                </a:cubicBezTo>
                <a:cubicBezTo>
                  <a:pt x="278605" y="604111"/>
                  <a:pt x="208755" y="526852"/>
                  <a:pt x="232567" y="529498"/>
                </a:cubicBezTo>
                <a:cubicBezTo>
                  <a:pt x="256379" y="532144"/>
                  <a:pt x="409309" y="609402"/>
                  <a:pt x="397667" y="608873"/>
                </a:cubicBezTo>
                <a:cubicBezTo>
                  <a:pt x="386025" y="608344"/>
                  <a:pt x="225688" y="571831"/>
                  <a:pt x="162717" y="526323"/>
                </a:cubicBezTo>
                <a:cubicBezTo>
                  <a:pt x="99746" y="480815"/>
                  <a:pt x="42596" y="421548"/>
                  <a:pt x="19842" y="335823"/>
                </a:cubicBezTo>
                <a:cubicBezTo>
                  <a:pt x="-2912" y="250098"/>
                  <a:pt x="29367" y="25202"/>
                  <a:pt x="26192" y="2448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10" name="フリーフォーム 2409">
            <a:extLst>
              <a:ext uri="{FF2B5EF4-FFF2-40B4-BE49-F238E27FC236}">
                <a16:creationId xmlns:a16="http://schemas.microsoft.com/office/drawing/2014/main" id="{7D0E6396-4AF7-3254-8BE7-2634A0A782CB}"/>
              </a:ext>
            </a:extLst>
          </p:cNvPr>
          <p:cNvSpPr/>
          <p:nvPr/>
        </p:nvSpPr>
        <p:spPr>
          <a:xfrm>
            <a:off x="2603073" y="10607384"/>
            <a:ext cx="413493" cy="540263"/>
          </a:xfrm>
          <a:custGeom>
            <a:avLst/>
            <a:gdLst>
              <a:gd name="connsiteX0" fmla="*/ 413177 w 413493"/>
              <a:gd name="connsiteY0" fmla="*/ 291 h 540263"/>
              <a:gd name="connsiteX1" fmla="*/ 397302 w 413493"/>
              <a:gd name="connsiteY1" fmla="*/ 225716 h 540263"/>
              <a:gd name="connsiteX2" fmla="*/ 333802 w 413493"/>
              <a:gd name="connsiteY2" fmla="*/ 333666 h 540263"/>
              <a:gd name="connsiteX3" fmla="*/ 219502 w 413493"/>
              <a:gd name="connsiteY3" fmla="*/ 447966 h 540263"/>
              <a:gd name="connsiteX4" fmla="*/ 427 w 413493"/>
              <a:gd name="connsiteY4" fmla="*/ 540041 h 540263"/>
              <a:gd name="connsiteX5" fmla="*/ 168702 w 413493"/>
              <a:gd name="connsiteY5" fmla="*/ 470191 h 540263"/>
              <a:gd name="connsiteX6" fmla="*/ 343327 w 413493"/>
              <a:gd name="connsiteY6" fmla="*/ 359066 h 540263"/>
              <a:gd name="connsiteX7" fmla="*/ 387777 w 413493"/>
              <a:gd name="connsiteY7" fmla="*/ 276516 h 540263"/>
              <a:gd name="connsiteX8" fmla="*/ 413177 w 413493"/>
              <a:gd name="connsiteY8" fmla="*/ 291 h 5402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13493" h="540263">
                <a:moveTo>
                  <a:pt x="413177" y="291"/>
                </a:moveTo>
                <a:cubicBezTo>
                  <a:pt x="414764" y="-8176"/>
                  <a:pt x="410531" y="170154"/>
                  <a:pt x="397302" y="225716"/>
                </a:cubicBezTo>
                <a:cubicBezTo>
                  <a:pt x="384073" y="281278"/>
                  <a:pt x="363435" y="296624"/>
                  <a:pt x="333802" y="333666"/>
                </a:cubicBezTo>
                <a:cubicBezTo>
                  <a:pt x="304169" y="370708"/>
                  <a:pt x="275064" y="413570"/>
                  <a:pt x="219502" y="447966"/>
                </a:cubicBezTo>
                <a:cubicBezTo>
                  <a:pt x="163940" y="482362"/>
                  <a:pt x="8894" y="536337"/>
                  <a:pt x="427" y="540041"/>
                </a:cubicBezTo>
                <a:cubicBezTo>
                  <a:pt x="-8040" y="543745"/>
                  <a:pt x="111552" y="500353"/>
                  <a:pt x="168702" y="470191"/>
                </a:cubicBezTo>
                <a:cubicBezTo>
                  <a:pt x="225852" y="440029"/>
                  <a:pt x="306815" y="391345"/>
                  <a:pt x="343327" y="359066"/>
                </a:cubicBezTo>
                <a:cubicBezTo>
                  <a:pt x="379839" y="326787"/>
                  <a:pt x="370844" y="337899"/>
                  <a:pt x="387777" y="276516"/>
                </a:cubicBezTo>
                <a:cubicBezTo>
                  <a:pt x="404710" y="215133"/>
                  <a:pt x="411590" y="8758"/>
                  <a:pt x="413177" y="291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11" name="フリーフォーム 2410">
            <a:extLst>
              <a:ext uri="{FF2B5EF4-FFF2-40B4-BE49-F238E27FC236}">
                <a16:creationId xmlns:a16="http://schemas.microsoft.com/office/drawing/2014/main" id="{A881D10A-4DC3-A97A-5C8C-29300EBEC4CE}"/>
              </a:ext>
            </a:extLst>
          </p:cNvPr>
          <p:cNvSpPr/>
          <p:nvPr/>
        </p:nvSpPr>
        <p:spPr>
          <a:xfrm>
            <a:off x="2746272" y="10472082"/>
            <a:ext cx="249852" cy="592920"/>
          </a:xfrm>
          <a:custGeom>
            <a:avLst/>
            <a:gdLst>
              <a:gd name="connsiteX0" fmla="*/ 184253 w 249852"/>
              <a:gd name="connsiteY0" fmla="*/ 2243 h 592920"/>
              <a:gd name="connsiteX1" fmla="*/ 247753 w 249852"/>
              <a:gd name="connsiteY1" fmla="*/ 218143 h 592920"/>
              <a:gd name="connsiteX2" fmla="*/ 222353 w 249852"/>
              <a:gd name="connsiteY2" fmla="*/ 361018 h 592920"/>
              <a:gd name="connsiteX3" fmla="*/ 104878 w 249852"/>
              <a:gd name="connsiteY3" fmla="*/ 500718 h 592920"/>
              <a:gd name="connsiteX4" fmla="*/ 103 w 249852"/>
              <a:gd name="connsiteY4" fmla="*/ 592793 h 592920"/>
              <a:gd name="connsiteX5" fmla="*/ 123928 w 249852"/>
              <a:gd name="connsiteY5" fmla="*/ 481668 h 592920"/>
              <a:gd name="connsiteX6" fmla="*/ 222353 w 249852"/>
              <a:gd name="connsiteY6" fmla="*/ 364193 h 592920"/>
              <a:gd name="connsiteX7" fmla="*/ 184253 w 249852"/>
              <a:gd name="connsiteY7" fmla="*/ 2243 h 5929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49852" h="592920">
                <a:moveTo>
                  <a:pt x="184253" y="2243"/>
                </a:moveTo>
                <a:cubicBezTo>
                  <a:pt x="188486" y="-22099"/>
                  <a:pt x="241403" y="158347"/>
                  <a:pt x="247753" y="218143"/>
                </a:cubicBezTo>
                <a:cubicBezTo>
                  <a:pt x="254103" y="277939"/>
                  <a:pt x="246166" y="313922"/>
                  <a:pt x="222353" y="361018"/>
                </a:cubicBezTo>
                <a:cubicBezTo>
                  <a:pt x="198540" y="408114"/>
                  <a:pt x="141920" y="462089"/>
                  <a:pt x="104878" y="500718"/>
                </a:cubicBezTo>
                <a:cubicBezTo>
                  <a:pt x="67836" y="539347"/>
                  <a:pt x="-3072" y="595968"/>
                  <a:pt x="103" y="592793"/>
                </a:cubicBezTo>
                <a:cubicBezTo>
                  <a:pt x="3278" y="589618"/>
                  <a:pt x="86886" y="519768"/>
                  <a:pt x="123928" y="481668"/>
                </a:cubicBezTo>
                <a:cubicBezTo>
                  <a:pt x="160970" y="443568"/>
                  <a:pt x="210711" y="439864"/>
                  <a:pt x="222353" y="364193"/>
                </a:cubicBezTo>
                <a:cubicBezTo>
                  <a:pt x="233995" y="288522"/>
                  <a:pt x="180020" y="26585"/>
                  <a:pt x="184253" y="2243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12" name="フリーフォーム 2411">
            <a:extLst>
              <a:ext uri="{FF2B5EF4-FFF2-40B4-BE49-F238E27FC236}">
                <a16:creationId xmlns:a16="http://schemas.microsoft.com/office/drawing/2014/main" id="{1DC13CFE-92A9-6C48-E7DD-77375E460121}"/>
              </a:ext>
            </a:extLst>
          </p:cNvPr>
          <p:cNvSpPr/>
          <p:nvPr/>
        </p:nvSpPr>
        <p:spPr>
          <a:xfrm>
            <a:off x="2217927" y="10352752"/>
            <a:ext cx="385863" cy="763354"/>
          </a:xfrm>
          <a:custGeom>
            <a:avLst/>
            <a:gdLst>
              <a:gd name="connsiteX0" fmla="*/ 236348 w 385863"/>
              <a:gd name="connsiteY0" fmla="*/ 923 h 763354"/>
              <a:gd name="connsiteX1" fmla="*/ 26798 w 385863"/>
              <a:gd name="connsiteY1" fmla="*/ 239048 h 763354"/>
              <a:gd name="connsiteX2" fmla="*/ 23623 w 385863"/>
              <a:gd name="connsiteY2" fmla="*/ 413673 h 763354"/>
              <a:gd name="connsiteX3" fmla="*/ 217298 w 385863"/>
              <a:gd name="connsiteY3" fmla="*/ 680373 h 763354"/>
              <a:gd name="connsiteX4" fmla="*/ 385573 w 385863"/>
              <a:gd name="connsiteY4" fmla="*/ 762923 h 763354"/>
              <a:gd name="connsiteX5" fmla="*/ 252223 w 385863"/>
              <a:gd name="connsiteY5" fmla="*/ 705773 h 763354"/>
              <a:gd name="connsiteX6" fmla="*/ 49023 w 385863"/>
              <a:gd name="connsiteY6" fmla="*/ 559723 h 763354"/>
              <a:gd name="connsiteX7" fmla="*/ 58548 w 385863"/>
              <a:gd name="connsiteY7" fmla="*/ 172373 h 763354"/>
              <a:gd name="connsiteX8" fmla="*/ 236348 w 385863"/>
              <a:gd name="connsiteY8" fmla="*/ 923 h 7633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85863" h="763354">
                <a:moveTo>
                  <a:pt x="236348" y="923"/>
                </a:moveTo>
                <a:cubicBezTo>
                  <a:pt x="231056" y="12036"/>
                  <a:pt x="62252" y="170256"/>
                  <a:pt x="26798" y="239048"/>
                </a:cubicBezTo>
                <a:cubicBezTo>
                  <a:pt x="-8656" y="307840"/>
                  <a:pt x="-8127" y="340119"/>
                  <a:pt x="23623" y="413673"/>
                </a:cubicBezTo>
                <a:cubicBezTo>
                  <a:pt x="55373" y="487227"/>
                  <a:pt x="156973" y="622165"/>
                  <a:pt x="217298" y="680373"/>
                </a:cubicBezTo>
                <a:cubicBezTo>
                  <a:pt x="277623" y="738581"/>
                  <a:pt x="379752" y="758690"/>
                  <a:pt x="385573" y="762923"/>
                </a:cubicBezTo>
                <a:cubicBezTo>
                  <a:pt x="391394" y="767156"/>
                  <a:pt x="308315" y="739640"/>
                  <a:pt x="252223" y="705773"/>
                </a:cubicBezTo>
                <a:cubicBezTo>
                  <a:pt x="196131" y="671906"/>
                  <a:pt x="81302" y="648623"/>
                  <a:pt x="49023" y="559723"/>
                </a:cubicBezTo>
                <a:cubicBezTo>
                  <a:pt x="16744" y="470823"/>
                  <a:pt x="32619" y="263919"/>
                  <a:pt x="58548" y="172373"/>
                </a:cubicBezTo>
                <a:cubicBezTo>
                  <a:pt x="84477" y="80827"/>
                  <a:pt x="241640" y="-10190"/>
                  <a:pt x="236348" y="923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13" name="フリーフォーム 2412">
            <a:extLst>
              <a:ext uri="{FF2B5EF4-FFF2-40B4-BE49-F238E27FC236}">
                <a16:creationId xmlns:a16="http://schemas.microsoft.com/office/drawing/2014/main" id="{71F41D3B-7950-8452-3752-A9E5E2DE2E59}"/>
              </a:ext>
            </a:extLst>
          </p:cNvPr>
          <p:cNvSpPr/>
          <p:nvPr/>
        </p:nvSpPr>
        <p:spPr>
          <a:xfrm>
            <a:off x="2440639" y="10349170"/>
            <a:ext cx="521336" cy="732572"/>
          </a:xfrm>
          <a:custGeom>
            <a:avLst/>
            <a:gdLst>
              <a:gd name="connsiteX0" fmla="*/ 936 w 521336"/>
              <a:gd name="connsiteY0" fmla="*/ 20380 h 732572"/>
              <a:gd name="connsiteX1" fmla="*/ 197786 w 521336"/>
              <a:gd name="connsiteY1" fmla="*/ 4505 h 732572"/>
              <a:gd name="connsiteX2" fmla="*/ 416861 w 521336"/>
              <a:gd name="connsiteY2" fmla="*/ 109280 h 732572"/>
              <a:gd name="connsiteX3" fmla="*/ 423211 w 521336"/>
              <a:gd name="connsiteY3" fmla="*/ 99755 h 732572"/>
              <a:gd name="connsiteX4" fmla="*/ 496236 w 521336"/>
              <a:gd name="connsiteY4" fmla="*/ 283905 h 732572"/>
              <a:gd name="connsiteX5" fmla="*/ 518461 w 521336"/>
              <a:gd name="connsiteY5" fmla="*/ 436305 h 732572"/>
              <a:gd name="connsiteX6" fmla="*/ 439086 w 521336"/>
              <a:gd name="connsiteY6" fmla="*/ 607755 h 732572"/>
              <a:gd name="connsiteX7" fmla="*/ 327961 w 521336"/>
              <a:gd name="connsiteY7" fmla="*/ 706180 h 732572"/>
              <a:gd name="connsiteX8" fmla="*/ 93011 w 521336"/>
              <a:gd name="connsiteY8" fmla="*/ 718880 h 732572"/>
              <a:gd name="connsiteX9" fmla="*/ 229536 w 521336"/>
              <a:gd name="connsiteY9" fmla="*/ 728405 h 732572"/>
              <a:gd name="connsiteX10" fmla="*/ 407336 w 521336"/>
              <a:gd name="connsiteY10" fmla="*/ 645855 h 732572"/>
              <a:gd name="connsiteX11" fmla="*/ 518461 w 521336"/>
              <a:gd name="connsiteY11" fmla="*/ 474405 h 732572"/>
              <a:gd name="connsiteX12" fmla="*/ 448611 w 521336"/>
              <a:gd name="connsiteY12" fmla="*/ 109280 h 732572"/>
              <a:gd name="connsiteX13" fmla="*/ 388286 w 521336"/>
              <a:gd name="connsiteY13" fmla="*/ 68005 h 732572"/>
              <a:gd name="connsiteX14" fmla="*/ 280336 w 521336"/>
              <a:gd name="connsiteY14" fmla="*/ 1330 h 732572"/>
              <a:gd name="connsiteX15" fmla="*/ 936 w 521336"/>
              <a:gd name="connsiteY15" fmla="*/ 20380 h 7325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521336" h="732572">
                <a:moveTo>
                  <a:pt x="936" y="20380"/>
                </a:moveTo>
                <a:cubicBezTo>
                  <a:pt x="-12822" y="20909"/>
                  <a:pt x="128465" y="-10312"/>
                  <a:pt x="197786" y="4505"/>
                </a:cubicBezTo>
                <a:cubicBezTo>
                  <a:pt x="267107" y="19322"/>
                  <a:pt x="416861" y="109280"/>
                  <a:pt x="416861" y="109280"/>
                </a:cubicBezTo>
                <a:cubicBezTo>
                  <a:pt x="454432" y="125155"/>
                  <a:pt x="409982" y="70651"/>
                  <a:pt x="423211" y="99755"/>
                </a:cubicBezTo>
                <a:cubicBezTo>
                  <a:pt x="436440" y="128859"/>
                  <a:pt x="480361" y="227813"/>
                  <a:pt x="496236" y="283905"/>
                </a:cubicBezTo>
                <a:cubicBezTo>
                  <a:pt x="512111" y="339997"/>
                  <a:pt x="527986" y="382330"/>
                  <a:pt x="518461" y="436305"/>
                </a:cubicBezTo>
                <a:cubicBezTo>
                  <a:pt x="508936" y="490280"/>
                  <a:pt x="470836" y="562776"/>
                  <a:pt x="439086" y="607755"/>
                </a:cubicBezTo>
                <a:cubicBezTo>
                  <a:pt x="407336" y="652734"/>
                  <a:pt x="385640" y="687659"/>
                  <a:pt x="327961" y="706180"/>
                </a:cubicBezTo>
                <a:cubicBezTo>
                  <a:pt x="270282" y="724701"/>
                  <a:pt x="109415" y="715176"/>
                  <a:pt x="93011" y="718880"/>
                </a:cubicBezTo>
                <a:cubicBezTo>
                  <a:pt x="76607" y="722584"/>
                  <a:pt x="177148" y="740576"/>
                  <a:pt x="229536" y="728405"/>
                </a:cubicBezTo>
                <a:cubicBezTo>
                  <a:pt x="281924" y="716234"/>
                  <a:pt x="359182" y="688188"/>
                  <a:pt x="407336" y="645855"/>
                </a:cubicBezTo>
                <a:cubicBezTo>
                  <a:pt x="455490" y="603522"/>
                  <a:pt x="511582" y="563834"/>
                  <a:pt x="518461" y="474405"/>
                </a:cubicBezTo>
                <a:cubicBezTo>
                  <a:pt x="525340" y="384976"/>
                  <a:pt x="470307" y="177013"/>
                  <a:pt x="448611" y="109280"/>
                </a:cubicBezTo>
                <a:cubicBezTo>
                  <a:pt x="426915" y="41547"/>
                  <a:pt x="416332" y="85997"/>
                  <a:pt x="388286" y="68005"/>
                </a:cubicBezTo>
                <a:cubicBezTo>
                  <a:pt x="360240" y="50013"/>
                  <a:pt x="344365" y="8738"/>
                  <a:pt x="280336" y="1330"/>
                </a:cubicBezTo>
                <a:cubicBezTo>
                  <a:pt x="216307" y="-6078"/>
                  <a:pt x="14694" y="19851"/>
                  <a:pt x="936" y="20380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14" name="フリーフォーム 2413">
            <a:extLst>
              <a:ext uri="{FF2B5EF4-FFF2-40B4-BE49-F238E27FC236}">
                <a16:creationId xmlns:a16="http://schemas.microsoft.com/office/drawing/2014/main" id="{E421F873-37A2-FEEA-FB74-188449905DB8}"/>
              </a:ext>
            </a:extLst>
          </p:cNvPr>
          <p:cNvSpPr/>
          <p:nvPr/>
        </p:nvSpPr>
        <p:spPr>
          <a:xfrm>
            <a:off x="2323842" y="10511115"/>
            <a:ext cx="133938" cy="376754"/>
          </a:xfrm>
          <a:custGeom>
            <a:avLst/>
            <a:gdLst>
              <a:gd name="connsiteX0" fmla="*/ 258 w 133938"/>
              <a:gd name="connsiteY0" fmla="*/ 1310 h 376754"/>
              <a:gd name="connsiteX1" fmla="*/ 98683 w 133938"/>
              <a:gd name="connsiteY1" fmla="*/ 194985 h 376754"/>
              <a:gd name="connsiteX2" fmla="*/ 60583 w 133938"/>
              <a:gd name="connsiteY2" fmla="*/ 375960 h 376754"/>
              <a:gd name="connsiteX3" fmla="*/ 133608 w 133938"/>
              <a:gd name="connsiteY3" fmla="*/ 121960 h 376754"/>
              <a:gd name="connsiteX4" fmla="*/ 258 w 133938"/>
              <a:gd name="connsiteY4" fmla="*/ 1310 h 3767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3938" h="376754">
                <a:moveTo>
                  <a:pt x="258" y="1310"/>
                </a:moveTo>
                <a:cubicBezTo>
                  <a:pt x="-5563" y="13481"/>
                  <a:pt x="88629" y="132543"/>
                  <a:pt x="98683" y="194985"/>
                </a:cubicBezTo>
                <a:cubicBezTo>
                  <a:pt x="108737" y="257427"/>
                  <a:pt x="54762" y="388131"/>
                  <a:pt x="60583" y="375960"/>
                </a:cubicBezTo>
                <a:cubicBezTo>
                  <a:pt x="66404" y="363789"/>
                  <a:pt x="139429" y="179639"/>
                  <a:pt x="133608" y="121960"/>
                </a:cubicBezTo>
                <a:cubicBezTo>
                  <a:pt x="127787" y="64281"/>
                  <a:pt x="6079" y="-10861"/>
                  <a:pt x="258" y="1310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15" name="フリーフォーム 2414">
            <a:extLst>
              <a:ext uri="{FF2B5EF4-FFF2-40B4-BE49-F238E27FC236}">
                <a16:creationId xmlns:a16="http://schemas.microsoft.com/office/drawing/2014/main" id="{DE7A5D05-D291-5714-E464-97CE0137F742}"/>
              </a:ext>
            </a:extLst>
          </p:cNvPr>
          <p:cNvSpPr/>
          <p:nvPr/>
        </p:nvSpPr>
        <p:spPr>
          <a:xfrm>
            <a:off x="2328522" y="10521208"/>
            <a:ext cx="503693" cy="149413"/>
          </a:xfrm>
          <a:custGeom>
            <a:avLst/>
            <a:gdLst>
              <a:gd name="connsiteX0" fmla="*/ 1928 w 503693"/>
              <a:gd name="connsiteY0" fmla="*/ 16617 h 149413"/>
              <a:gd name="connsiteX1" fmla="*/ 128928 w 503693"/>
              <a:gd name="connsiteY1" fmla="*/ 10267 h 149413"/>
              <a:gd name="connsiteX2" fmla="*/ 233703 w 503693"/>
              <a:gd name="connsiteY2" fmla="*/ 146792 h 149413"/>
              <a:gd name="connsiteX3" fmla="*/ 262278 w 503693"/>
              <a:gd name="connsiteY3" fmla="*/ 99167 h 149413"/>
              <a:gd name="connsiteX4" fmla="*/ 373403 w 503693"/>
              <a:gd name="connsiteY4" fmla="*/ 86467 h 149413"/>
              <a:gd name="connsiteX5" fmla="*/ 398803 w 503693"/>
              <a:gd name="connsiteY5" fmla="*/ 16617 h 149413"/>
              <a:gd name="connsiteX6" fmla="*/ 503578 w 503693"/>
              <a:gd name="connsiteY6" fmla="*/ 742 h 149413"/>
              <a:gd name="connsiteX7" fmla="*/ 376578 w 503693"/>
              <a:gd name="connsiteY7" fmla="*/ 32492 h 149413"/>
              <a:gd name="connsiteX8" fmla="*/ 300378 w 503693"/>
              <a:gd name="connsiteY8" fmla="*/ 118217 h 149413"/>
              <a:gd name="connsiteX9" fmla="*/ 233703 w 503693"/>
              <a:gd name="connsiteY9" fmla="*/ 45192 h 149413"/>
              <a:gd name="connsiteX10" fmla="*/ 1928 w 503693"/>
              <a:gd name="connsiteY10" fmla="*/ 16617 h 1494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503693" h="149413">
                <a:moveTo>
                  <a:pt x="1928" y="16617"/>
                </a:moveTo>
                <a:cubicBezTo>
                  <a:pt x="-15534" y="10796"/>
                  <a:pt x="90299" y="-11429"/>
                  <a:pt x="128928" y="10267"/>
                </a:cubicBezTo>
                <a:cubicBezTo>
                  <a:pt x="167557" y="31963"/>
                  <a:pt x="211478" y="131975"/>
                  <a:pt x="233703" y="146792"/>
                </a:cubicBezTo>
                <a:cubicBezTo>
                  <a:pt x="255928" y="161609"/>
                  <a:pt x="238995" y="109221"/>
                  <a:pt x="262278" y="99167"/>
                </a:cubicBezTo>
                <a:cubicBezTo>
                  <a:pt x="285561" y="89113"/>
                  <a:pt x="350649" y="100225"/>
                  <a:pt x="373403" y="86467"/>
                </a:cubicBezTo>
                <a:cubicBezTo>
                  <a:pt x="396157" y="72709"/>
                  <a:pt x="377107" y="30905"/>
                  <a:pt x="398803" y="16617"/>
                </a:cubicBezTo>
                <a:cubicBezTo>
                  <a:pt x="420499" y="2329"/>
                  <a:pt x="507282" y="-1904"/>
                  <a:pt x="503578" y="742"/>
                </a:cubicBezTo>
                <a:cubicBezTo>
                  <a:pt x="499874" y="3388"/>
                  <a:pt x="410445" y="12913"/>
                  <a:pt x="376578" y="32492"/>
                </a:cubicBezTo>
                <a:cubicBezTo>
                  <a:pt x="342711" y="52071"/>
                  <a:pt x="324191" y="116100"/>
                  <a:pt x="300378" y="118217"/>
                </a:cubicBezTo>
                <a:cubicBezTo>
                  <a:pt x="276565" y="120334"/>
                  <a:pt x="276036" y="64771"/>
                  <a:pt x="233703" y="45192"/>
                </a:cubicBezTo>
                <a:cubicBezTo>
                  <a:pt x="191370" y="25613"/>
                  <a:pt x="19390" y="22438"/>
                  <a:pt x="1928" y="16617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16" name="フリーフォーム 2415">
            <a:extLst>
              <a:ext uri="{FF2B5EF4-FFF2-40B4-BE49-F238E27FC236}">
                <a16:creationId xmlns:a16="http://schemas.microsoft.com/office/drawing/2014/main" id="{7735BED7-9EAE-C055-D1A0-772761392844}"/>
              </a:ext>
            </a:extLst>
          </p:cNvPr>
          <p:cNvSpPr/>
          <p:nvPr/>
        </p:nvSpPr>
        <p:spPr>
          <a:xfrm>
            <a:off x="2679209" y="10494648"/>
            <a:ext cx="175788" cy="414255"/>
          </a:xfrm>
          <a:custGeom>
            <a:avLst/>
            <a:gdLst>
              <a:gd name="connsiteX0" fmla="*/ 175116 w 175788"/>
              <a:gd name="connsiteY0" fmla="*/ 1902 h 414255"/>
              <a:gd name="connsiteX1" fmla="*/ 117966 w 175788"/>
              <a:gd name="connsiteY1" fmla="*/ 160652 h 414255"/>
              <a:gd name="connsiteX2" fmla="*/ 124316 w 175788"/>
              <a:gd name="connsiteY2" fmla="*/ 294002 h 414255"/>
              <a:gd name="connsiteX3" fmla="*/ 165591 w 175788"/>
              <a:gd name="connsiteY3" fmla="*/ 408302 h 414255"/>
              <a:gd name="connsiteX4" fmla="*/ 98916 w 175788"/>
              <a:gd name="connsiteY4" fmla="*/ 398777 h 414255"/>
              <a:gd name="connsiteX5" fmla="*/ 491 w 175788"/>
              <a:gd name="connsiteY5" fmla="*/ 405127 h 414255"/>
              <a:gd name="connsiteX6" fmla="*/ 143366 w 175788"/>
              <a:gd name="connsiteY6" fmla="*/ 373377 h 414255"/>
              <a:gd name="connsiteX7" fmla="*/ 73516 w 175788"/>
              <a:gd name="connsiteY7" fmla="*/ 274952 h 414255"/>
              <a:gd name="connsiteX8" fmla="*/ 175116 w 175788"/>
              <a:gd name="connsiteY8" fmla="*/ 1902 h 4142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75788" h="414255">
                <a:moveTo>
                  <a:pt x="175116" y="1902"/>
                </a:moveTo>
                <a:cubicBezTo>
                  <a:pt x="182524" y="-17148"/>
                  <a:pt x="126433" y="111969"/>
                  <a:pt x="117966" y="160652"/>
                </a:cubicBezTo>
                <a:cubicBezTo>
                  <a:pt x="109499" y="209335"/>
                  <a:pt x="116379" y="252727"/>
                  <a:pt x="124316" y="294002"/>
                </a:cubicBezTo>
                <a:cubicBezTo>
                  <a:pt x="132253" y="335277"/>
                  <a:pt x="169824" y="390840"/>
                  <a:pt x="165591" y="408302"/>
                </a:cubicBezTo>
                <a:cubicBezTo>
                  <a:pt x="161358" y="425764"/>
                  <a:pt x="126433" y="399306"/>
                  <a:pt x="98916" y="398777"/>
                </a:cubicBezTo>
                <a:cubicBezTo>
                  <a:pt x="71399" y="398248"/>
                  <a:pt x="-6917" y="409360"/>
                  <a:pt x="491" y="405127"/>
                </a:cubicBezTo>
                <a:cubicBezTo>
                  <a:pt x="7899" y="400894"/>
                  <a:pt x="131195" y="395073"/>
                  <a:pt x="143366" y="373377"/>
                </a:cubicBezTo>
                <a:cubicBezTo>
                  <a:pt x="155537" y="351681"/>
                  <a:pt x="72458" y="334748"/>
                  <a:pt x="73516" y="274952"/>
                </a:cubicBezTo>
                <a:cubicBezTo>
                  <a:pt x="74574" y="215156"/>
                  <a:pt x="167708" y="20952"/>
                  <a:pt x="175116" y="1902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17" name="フリーフォーム 2416">
            <a:extLst>
              <a:ext uri="{FF2B5EF4-FFF2-40B4-BE49-F238E27FC236}">
                <a16:creationId xmlns:a16="http://schemas.microsoft.com/office/drawing/2014/main" id="{9EF397BC-52DC-3898-2EC9-49C81329B2AD}"/>
              </a:ext>
            </a:extLst>
          </p:cNvPr>
          <p:cNvSpPr/>
          <p:nvPr/>
        </p:nvSpPr>
        <p:spPr>
          <a:xfrm>
            <a:off x="2349238" y="10739651"/>
            <a:ext cx="352707" cy="173303"/>
          </a:xfrm>
          <a:custGeom>
            <a:avLst/>
            <a:gdLst>
              <a:gd name="connsiteX0" fmla="*/ 262 w 352707"/>
              <a:gd name="connsiteY0" fmla="*/ 153774 h 173303"/>
              <a:gd name="connsiteX1" fmla="*/ 187587 w 352707"/>
              <a:gd name="connsiteY1" fmla="*/ 147424 h 173303"/>
              <a:gd name="connsiteX2" fmla="*/ 181237 w 352707"/>
              <a:gd name="connsiteY2" fmla="*/ 1374 h 173303"/>
              <a:gd name="connsiteX3" fmla="*/ 225687 w 352707"/>
              <a:gd name="connsiteY3" fmla="*/ 71224 h 173303"/>
              <a:gd name="connsiteX4" fmla="*/ 276487 w 352707"/>
              <a:gd name="connsiteY4" fmla="*/ 20424 h 173303"/>
              <a:gd name="connsiteX5" fmla="*/ 327287 w 352707"/>
              <a:gd name="connsiteY5" fmla="*/ 74399 h 173303"/>
              <a:gd name="connsiteX6" fmla="*/ 352687 w 352707"/>
              <a:gd name="connsiteY6" fmla="*/ 172824 h 173303"/>
              <a:gd name="connsiteX7" fmla="*/ 330462 w 352707"/>
              <a:gd name="connsiteY7" fmla="*/ 29949 h 173303"/>
              <a:gd name="connsiteX8" fmla="*/ 273312 w 352707"/>
              <a:gd name="connsiteY8" fmla="*/ 93449 h 173303"/>
              <a:gd name="connsiteX9" fmla="*/ 190762 w 352707"/>
              <a:gd name="connsiteY9" fmla="*/ 17249 h 173303"/>
              <a:gd name="connsiteX10" fmla="*/ 174887 w 352707"/>
              <a:gd name="connsiteY10" fmla="*/ 115674 h 173303"/>
              <a:gd name="connsiteX11" fmla="*/ 146312 w 352707"/>
              <a:gd name="connsiteY11" fmla="*/ 141074 h 173303"/>
              <a:gd name="connsiteX12" fmla="*/ 262 w 352707"/>
              <a:gd name="connsiteY12" fmla="*/ 153774 h 1733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52707" h="173303">
                <a:moveTo>
                  <a:pt x="262" y="153774"/>
                </a:moveTo>
                <a:cubicBezTo>
                  <a:pt x="7141" y="154832"/>
                  <a:pt x="157424" y="172824"/>
                  <a:pt x="187587" y="147424"/>
                </a:cubicBezTo>
                <a:cubicBezTo>
                  <a:pt x="217750" y="122024"/>
                  <a:pt x="174887" y="14074"/>
                  <a:pt x="181237" y="1374"/>
                </a:cubicBezTo>
                <a:cubicBezTo>
                  <a:pt x="187587" y="-11326"/>
                  <a:pt x="209812" y="68049"/>
                  <a:pt x="225687" y="71224"/>
                </a:cubicBezTo>
                <a:cubicBezTo>
                  <a:pt x="241562" y="74399"/>
                  <a:pt x="259554" y="19895"/>
                  <a:pt x="276487" y="20424"/>
                </a:cubicBezTo>
                <a:cubicBezTo>
                  <a:pt x="293420" y="20953"/>
                  <a:pt x="314587" y="48999"/>
                  <a:pt x="327287" y="74399"/>
                </a:cubicBezTo>
                <a:cubicBezTo>
                  <a:pt x="339987" y="99799"/>
                  <a:pt x="352158" y="180232"/>
                  <a:pt x="352687" y="172824"/>
                </a:cubicBezTo>
                <a:cubicBezTo>
                  <a:pt x="353216" y="165416"/>
                  <a:pt x="343691" y="43178"/>
                  <a:pt x="330462" y="29949"/>
                </a:cubicBezTo>
                <a:cubicBezTo>
                  <a:pt x="317233" y="16720"/>
                  <a:pt x="296595" y="95566"/>
                  <a:pt x="273312" y="93449"/>
                </a:cubicBezTo>
                <a:cubicBezTo>
                  <a:pt x="250029" y="91332"/>
                  <a:pt x="207166" y="13545"/>
                  <a:pt x="190762" y="17249"/>
                </a:cubicBezTo>
                <a:cubicBezTo>
                  <a:pt x="174358" y="20953"/>
                  <a:pt x="182295" y="95037"/>
                  <a:pt x="174887" y="115674"/>
                </a:cubicBezTo>
                <a:cubicBezTo>
                  <a:pt x="167479" y="136311"/>
                  <a:pt x="169066" y="134724"/>
                  <a:pt x="146312" y="141074"/>
                </a:cubicBezTo>
                <a:cubicBezTo>
                  <a:pt x="123558" y="147424"/>
                  <a:pt x="-6617" y="152716"/>
                  <a:pt x="262" y="153774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1128452312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Picture 2" descr="イタリア発METROCITYがジェシカ・アルバの最新キャンペーン・ヴィジュアルを公開、同時に新作バッグをリリース｜株式会社  METROCITYJAPANのプレスリリース" hidden="1">
            <a:extLst>
              <a:ext uri="{FF2B5EF4-FFF2-40B4-BE49-F238E27FC236}">
                <a16:creationId xmlns:a16="http://schemas.microsoft.com/office/drawing/2014/main" id="{26FF9AFB-5DA1-5F2D-921C-F648B8DADC5F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970"/>
          <a:stretch/>
        </p:blipFill>
        <p:spPr bwMode="auto">
          <a:xfrm>
            <a:off x="24217" y="498445"/>
            <a:ext cx="9601200" cy="12303155"/>
          </a:xfrm>
          <a:prstGeom prst="rect">
            <a:avLst/>
          </a:prstGeom>
          <a:solidFill>
            <a:schemeClr val="accent1">
              <a:alpha val="10000"/>
            </a:schemeClr>
          </a:solidFill>
          <a:ln>
            <a:noFill/>
          </a:ln>
        </p:spPr>
      </p:pic>
      <p:sp>
        <p:nvSpPr>
          <p:cNvPr id="4" name="フリーフォーム 3">
            <a:extLst>
              <a:ext uri="{FF2B5EF4-FFF2-40B4-BE49-F238E27FC236}">
                <a16:creationId xmlns:a16="http://schemas.microsoft.com/office/drawing/2014/main" id="{0223C253-0210-AD63-882B-0B9E93AFB936}"/>
              </a:ext>
            </a:extLst>
          </p:cNvPr>
          <p:cNvSpPr/>
          <p:nvPr/>
        </p:nvSpPr>
        <p:spPr>
          <a:xfrm>
            <a:off x="2638352" y="2031912"/>
            <a:ext cx="434796" cy="130671"/>
          </a:xfrm>
          <a:custGeom>
            <a:avLst/>
            <a:gdLst>
              <a:gd name="connsiteX0" fmla="*/ 431873 w 434796"/>
              <a:gd name="connsiteY0" fmla="*/ 60413 h 130671"/>
              <a:gd name="connsiteX1" fmla="*/ 314398 w 434796"/>
              <a:gd name="connsiteY1" fmla="*/ 63588 h 130671"/>
              <a:gd name="connsiteX2" fmla="*/ 358848 w 434796"/>
              <a:gd name="connsiteY2" fmla="*/ 6438 h 130671"/>
              <a:gd name="connsiteX3" fmla="*/ 301698 w 434796"/>
              <a:gd name="connsiteY3" fmla="*/ 12788 h 130671"/>
              <a:gd name="connsiteX4" fmla="*/ 330273 w 434796"/>
              <a:gd name="connsiteY4" fmla="*/ 57238 h 130671"/>
              <a:gd name="connsiteX5" fmla="*/ 279473 w 434796"/>
              <a:gd name="connsiteY5" fmla="*/ 88 h 130671"/>
              <a:gd name="connsiteX6" fmla="*/ 282648 w 434796"/>
              <a:gd name="connsiteY6" fmla="*/ 73113 h 130671"/>
              <a:gd name="connsiteX7" fmla="*/ 209623 w 434796"/>
              <a:gd name="connsiteY7" fmla="*/ 88 h 130671"/>
              <a:gd name="connsiteX8" fmla="*/ 241373 w 434796"/>
              <a:gd name="connsiteY8" fmla="*/ 82638 h 130671"/>
              <a:gd name="connsiteX9" fmla="*/ 168348 w 434796"/>
              <a:gd name="connsiteY9" fmla="*/ 22313 h 130671"/>
              <a:gd name="connsiteX10" fmla="*/ 196923 w 434796"/>
              <a:gd name="connsiteY10" fmla="*/ 79463 h 130671"/>
              <a:gd name="connsiteX11" fmla="*/ 152473 w 434796"/>
              <a:gd name="connsiteY11" fmla="*/ 41363 h 130671"/>
              <a:gd name="connsiteX12" fmla="*/ 165173 w 434796"/>
              <a:gd name="connsiteY12" fmla="*/ 63588 h 130671"/>
              <a:gd name="connsiteX13" fmla="*/ 63573 w 434796"/>
              <a:gd name="connsiteY13" fmla="*/ 76288 h 130671"/>
              <a:gd name="connsiteX14" fmla="*/ 133423 w 434796"/>
              <a:gd name="connsiteY14" fmla="*/ 92163 h 130671"/>
              <a:gd name="connsiteX15" fmla="*/ 133423 w 434796"/>
              <a:gd name="connsiteY15" fmla="*/ 117563 h 130671"/>
              <a:gd name="connsiteX16" fmla="*/ 73 w 434796"/>
              <a:gd name="connsiteY16" fmla="*/ 123913 h 130671"/>
              <a:gd name="connsiteX17" fmla="*/ 117548 w 434796"/>
              <a:gd name="connsiteY17" fmla="*/ 127088 h 130671"/>
              <a:gd name="connsiteX18" fmla="*/ 304873 w 434796"/>
              <a:gd name="connsiteY18" fmla="*/ 69938 h 130671"/>
              <a:gd name="connsiteX19" fmla="*/ 171523 w 434796"/>
              <a:gd name="connsiteY19" fmla="*/ 73113 h 130671"/>
              <a:gd name="connsiteX20" fmla="*/ 431873 w 434796"/>
              <a:gd name="connsiteY20" fmla="*/ 60413 h 1306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434796" h="130671">
                <a:moveTo>
                  <a:pt x="431873" y="60413"/>
                </a:moveTo>
                <a:cubicBezTo>
                  <a:pt x="455686" y="58825"/>
                  <a:pt x="326569" y="72584"/>
                  <a:pt x="314398" y="63588"/>
                </a:cubicBezTo>
                <a:cubicBezTo>
                  <a:pt x="302227" y="54592"/>
                  <a:pt x="360965" y="14905"/>
                  <a:pt x="358848" y="6438"/>
                </a:cubicBezTo>
                <a:cubicBezTo>
                  <a:pt x="356731" y="-2029"/>
                  <a:pt x="306461" y="4321"/>
                  <a:pt x="301698" y="12788"/>
                </a:cubicBezTo>
                <a:cubicBezTo>
                  <a:pt x="296935" y="21255"/>
                  <a:pt x="333977" y="59355"/>
                  <a:pt x="330273" y="57238"/>
                </a:cubicBezTo>
                <a:cubicBezTo>
                  <a:pt x="326569" y="55121"/>
                  <a:pt x="287410" y="-2558"/>
                  <a:pt x="279473" y="88"/>
                </a:cubicBezTo>
                <a:cubicBezTo>
                  <a:pt x="271536" y="2734"/>
                  <a:pt x="294290" y="73113"/>
                  <a:pt x="282648" y="73113"/>
                </a:cubicBezTo>
                <a:cubicBezTo>
                  <a:pt x="271006" y="73113"/>
                  <a:pt x="216502" y="-1499"/>
                  <a:pt x="209623" y="88"/>
                </a:cubicBezTo>
                <a:cubicBezTo>
                  <a:pt x="202744" y="1675"/>
                  <a:pt x="248252" y="78934"/>
                  <a:pt x="241373" y="82638"/>
                </a:cubicBezTo>
                <a:cubicBezTo>
                  <a:pt x="234494" y="86342"/>
                  <a:pt x="175756" y="22842"/>
                  <a:pt x="168348" y="22313"/>
                </a:cubicBezTo>
                <a:cubicBezTo>
                  <a:pt x="160940" y="21784"/>
                  <a:pt x="199569" y="76288"/>
                  <a:pt x="196923" y="79463"/>
                </a:cubicBezTo>
                <a:cubicBezTo>
                  <a:pt x="194277" y="82638"/>
                  <a:pt x="157765" y="44009"/>
                  <a:pt x="152473" y="41363"/>
                </a:cubicBezTo>
                <a:cubicBezTo>
                  <a:pt x="147181" y="38717"/>
                  <a:pt x="179990" y="57767"/>
                  <a:pt x="165173" y="63588"/>
                </a:cubicBezTo>
                <a:cubicBezTo>
                  <a:pt x="150356" y="69409"/>
                  <a:pt x="68865" y="71526"/>
                  <a:pt x="63573" y="76288"/>
                </a:cubicBezTo>
                <a:cubicBezTo>
                  <a:pt x="58281" y="81051"/>
                  <a:pt x="121781" y="85284"/>
                  <a:pt x="133423" y="92163"/>
                </a:cubicBezTo>
                <a:cubicBezTo>
                  <a:pt x="145065" y="99042"/>
                  <a:pt x="155648" y="112271"/>
                  <a:pt x="133423" y="117563"/>
                </a:cubicBezTo>
                <a:cubicBezTo>
                  <a:pt x="111198" y="122855"/>
                  <a:pt x="2719" y="122326"/>
                  <a:pt x="73" y="123913"/>
                </a:cubicBezTo>
                <a:cubicBezTo>
                  <a:pt x="-2573" y="125501"/>
                  <a:pt x="66748" y="136084"/>
                  <a:pt x="117548" y="127088"/>
                </a:cubicBezTo>
                <a:cubicBezTo>
                  <a:pt x="168348" y="118092"/>
                  <a:pt x="295877" y="78934"/>
                  <a:pt x="304873" y="69938"/>
                </a:cubicBezTo>
                <a:cubicBezTo>
                  <a:pt x="313869" y="60942"/>
                  <a:pt x="151944" y="72584"/>
                  <a:pt x="171523" y="73113"/>
                </a:cubicBezTo>
                <a:cubicBezTo>
                  <a:pt x="191102" y="73642"/>
                  <a:pt x="408060" y="62001"/>
                  <a:pt x="431873" y="6041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7B581B11-80BC-C170-A1D3-98883122AEA5}"/>
              </a:ext>
            </a:extLst>
          </p:cNvPr>
          <p:cNvSpPr/>
          <p:nvPr/>
        </p:nvSpPr>
        <p:spPr>
          <a:xfrm>
            <a:off x="2708254" y="2096082"/>
            <a:ext cx="242921" cy="183589"/>
          </a:xfrm>
          <a:custGeom>
            <a:avLst/>
            <a:gdLst>
              <a:gd name="connsiteX0" fmla="*/ 187346 w 242921"/>
              <a:gd name="connsiteY0" fmla="*/ 5768 h 183589"/>
              <a:gd name="connsiteX1" fmla="*/ 3196 w 242921"/>
              <a:gd name="connsiteY1" fmla="*/ 72443 h 183589"/>
              <a:gd name="connsiteX2" fmla="*/ 101621 w 242921"/>
              <a:gd name="connsiteY2" fmla="*/ 53393 h 183589"/>
              <a:gd name="connsiteX3" fmla="*/ 21 w 242921"/>
              <a:gd name="connsiteY3" fmla="*/ 107368 h 183589"/>
              <a:gd name="connsiteX4" fmla="*/ 92096 w 242921"/>
              <a:gd name="connsiteY4" fmla="*/ 81968 h 183589"/>
              <a:gd name="connsiteX5" fmla="*/ 41296 w 242921"/>
              <a:gd name="connsiteY5" fmla="*/ 158168 h 183589"/>
              <a:gd name="connsiteX6" fmla="*/ 82571 w 242921"/>
              <a:gd name="connsiteY6" fmla="*/ 116893 h 183589"/>
              <a:gd name="connsiteX7" fmla="*/ 82571 w 242921"/>
              <a:gd name="connsiteY7" fmla="*/ 154993 h 183589"/>
              <a:gd name="connsiteX8" fmla="*/ 104796 w 242921"/>
              <a:gd name="connsiteY8" fmla="*/ 123243 h 183589"/>
              <a:gd name="connsiteX9" fmla="*/ 130196 w 242921"/>
              <a:gd name="connsiteY9" fmla="*/ 183568 h 183589"/>
              <a:gd name="connsiteX10" fmla="*/ 136546 w 242921"/>
              <a:gd name="connsiteY10" fmla="*/ 129593 h 183589"/>
              <a:gd name="connsiteX11" fmla="*/ 120671 w 242921"/>
              <a:gd name="connsiteY11" fmla="*/ 88318 h 183589"/>
              <a:gd name="connsiteX12" fmla="*/ 136546 w 242921"/>
              <a:gd name="connsiteY12" fmla="*/ 59743 h 183589"/>
              <a:gd name="connsiteX13" fmla="*/ 98446 w 242921"/>
              <a:gd name="connsiteY13" fmla="*/ 88318 h 183589"/>
              <a:gd name="connsiteX14" fmla="*/ 238146 w 242921"/>
              <a:gd name="connsiteY14" fmla="*/ 12118 h 183589"/>
              <a:gd name="connsiteX15" fmla="*/ 187346 w 242921"/>
              <a:gd name="connsiteY15" fmla="*/ 5768 h 1835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242921" h="183589">
                <a:moveTo>
                  <a:pt x="187346" y="5768"/>
                </a:moveTo>
                <a:cubicBezTo>
                  <a:pt x="148188" y="15822"/>
                  <a:pt x="17483" y="64506"/>
                  <a:pt x="3196" y="72443"/>
                </a:cubicBezTo>
                <a:cubicBezTo>
                  <a:pt x="-11091" y="80380"/>
                  <a:pt x="102150" y="47572"/>
                  <a:pt x="101621" y="53393"/>
                </a:cubicBezTo>
                <a:cubicBezTo>
                  <a:pt x="101092" y="59214"/>
                  <a:pt x="1608" y="102606"/>
                  <a:pt x="21" y="107368"/>
                </a:cubicBezTo>
                <a:cubicBezTo>
                  <a:pt x="-1566" y="112130"/>
                  <a:pt x="85217" y="73501"/>
                  <a:pt x="92096" y="81968"/>
                </a:cubicBezTo>
                <a:cubicBezTo>
                  <a:pt x="98975" y="90435"/>
                  <a:pt x="42883" y="152347"/>
                  <a:pt x="41296" y="158168"/>
                </a:cubicBezTo>
                <a:cubicBezTo>
                  <a:pt x="39708" y="163989"/>
                  <a:pt x="75692" y="117422"/>
                  <a:pt x="82571" y="116893"/>
                </a:cubicBezTo>
                <a:cubicBezTo>
                  <a:pt x="89450" y="116364"/>
                  <a:pt x="78867" y="153935"/>
                  <a:pt x="82571" y="154993"/>
                </a:cubicBezTo>
                <a:cubicBezTo>
                  <a:pt x="86275" y="156051"/>
                  <a:pt x="96858" y="118481"/>
                  <a:pt x="104796" y="123243"/>
                </a:cubicBezTo>
                <a:cubicBezTo>
                  <a:pt x="112733" y="128006"/>
                  <a:pt x="124905" y="182510"/>
                  <a:pt x="130196" y="183568"/>
                </a:cubicBezTo>
                <a:cubicBezTo>
                  <a:pt x="135487" y="184626"/>
                  <a:pt x="138133" y="145468"/>
                  <a:pt x="136546" y="129593"/>
                </a:cubicBezTo>
                <a:cubicBezTo>
                  <a:pt x="134958" y="113718"/>
                  <a:pt x="120671" y="99960"/>
                  <a:pt x="120671" y="88318"/>
                </a:cubicBezTo>
                <a:cubicBezTo>
                  <a:pt x="120671" y="76676"/>
                  <a:pt x="140250" y="59743"/>
                  <a:pt x="136546" y="59743"/>
                </a:cubicBezTo>
                <a:cubicBezTo>
                  <a:pt x="132842" y="59743"/>
                  <a:pt x="81513" y="96255"/>
                  <a:pt x="98446" y="88318"/>
                </a:cubicBezTo>
                <a:cubicBezTo>
                  <a:pt x="115379" y="80381"/>
                  <a:pt x="221742" y="24818"/>
                  <a:pt x="238146" y="12118"/>
                </a:cubicBezTo>
                <a:cubicBezTo>
                  <a:pt x="254550" y="-582"/>
                  <a:pt x="226504" y="-4286"/>
                  <a:pt x="187346" y="576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25E18CA4-0900-EBD0-70F0-0D93007EB462}"/>
              </a:ext>
            </a:extLst>
          </p:cNvPr>
          <p:cNvSpPr/>
          <p:nvPr/>
        </p:nvSpPr>
        <p:spPr>
          <a:xfrm>
            <a:off x="2813000" y="2170572"/>
            <a:ext cx="139937" cy="131796"/>
          </a:xfrm>
          <a:custGeom>
            <a:avLst/>
            <a:gdLst>
              <a:gd name="connsiteX0" fmla="*/ 50 w 139937"/>
              <a:gd name="connsiteY0" fmla="*/ 1128 h 131796"/>
              <a:gd name="connsiteX1" fmla="*/ 54025 w 139937"/>
              <a:gd name="connsiteY1" fmla="*/ 90028 h 131796"/>
              <a:gd name="connsiteX2" fmla="*/ 57200 w 139937"/>
              <a:gd name="connsiteY2" fmla="*/ 131303 h 131796"/>
              <a:gd name="connsiteX3" fmla="*/ 50850 w 139937"/>
              <a:gd name="connsiteY3" fmla="*/ 64628 h 131796"/>
              <a:gd name="connsiteX4" fmla="*/ 57200 w 139937"/>
              <a:gd name="connsiteY4" fmla="*/ 124953 h 131796"/>
              <a:gd name="connsiteX5" fmla="*/ 82600 w 139937"/>
              <a:gd name="connsiteY5" fmla="*/ 58278 h 131796"/>
              <a:gd name="connsiteX6" fmla="*/ 95300 w 139937"/>
              <a:gd name="connsiteY6" fmla="*/ 128128 h 131796"/>
              <a:gd name="connsiteX7" fmla="*/ 139750 w 139937"/>
              <a:gd name="connsiteY7" fmla="*/ 58278 h 131796"/>
              <a:gd name="connsiteX8" fmla="*/ 76250 w 139937"/>
              <a:gd name="connsiteY8" fmla="*/ 86853 h 131796"/>
              <a:gd name="connsiteX9" fmla="*/ 95300 w 139937"/>
              <a:gd name="connsiteY9" fmla="*/ 58278 h 131796"/>
              <a:gd name="connsiteX10" fmla="*/ 47675 w 139937"/>
              <a:gd name="connsiteY10" fmla="*/ 77328 h 131796"/>
              <a:gd name="connsiteX11" fmla="*/ 73075 w 139937"/>
              <a:gd name="connsiteY11" fmla="*/ 48753 h 131796"/>
              <a:gd name="connsiteX12" fmla="*/ 44500 w 139937"/>
              <a:gd name="connsiteY12" fmla="*/ 39228 h 131796"/>
              <a:gd name="connsiteX13" fmla="*/ 50 w 139937"/>
              <a:gd name="connsiteY13" fmla="*/ 1128 h 1317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39937" h="131796">
                <a:moveTo>
                  <a:pt x="50" y="1128"/>
                </a:moveTo>
                <a:cubicBezTo>
                  <a:pt x="1637" y="9595"/>
                  <a:pt x="44500" y="68332"/>
                  <a:pt x="54025" y="90028"/>
                </a:cubicBezTo>
                <a:cubicBezTo>
                  <a:pt x="63550" y="111724"/>
                  <a:pt x="57729" y="135536"/>
                  <a:pt x="57200" y="131303"/>
                </a:cubicBezTo>
                <a:cubicBezTo>
                  <a:pt x="56671" y="127070"/>
                  <a:pt x="50850" y="65686"/>
                  <a:pt x="50850" y="64628"/>
                </a:cubicBezTo>
                <a:cubicBezTo>
                  <a:pt x="50850" y="63570"/>
                  <a:pt x="51909" y="126011"/>
                  <a:pt x="57200" y="124953"/>
                </a:cubicBezTo>
                <a:cubicBezTo>
                  <a:pt x="62491" y="123895"/>
                  <a:pt x="76250" y="57749"/>
                  <a:pt x="82600" y="58278"/>
                </a:cubicBezTo>
                <a:cubicBezTo>
                  <a:pt x="88950" y="58807"/>
                  <a:pt x="85775" y="128128"/>
                  <a:pt x="95300" y="128128"/>
                </a:cubicBezTo>
                <a:cubicBezTo>
                  <a:pt x="104825" y="128128"/>
                  <a:pt x="142925" y="65157"/>
                  <a:pt x="139750" y="58278"/>
                </a:cubicBezTo>
                <a:cubicBezTo>
                  <a:pt x="136575" y="51399"/>
                  <a:pt x="83658" y="86853"/>
                  <a:pt x="76250" y="86853"/>
                </a:cubicBezTo>
                <a:cubicBezTo>
                  <a:pt x="68842" y="86853"/>
                  <a:pt x="100062" y="59865"/>
                  <a:pt x="95300" y="58278"/>
                </a:cubicBezTo>
                <a:cubicBezTo>
                  <a:pt x="90538" y="56691"/>
                  <a:pt x="51379" y="78915"/>
                  <a:pt x="47675" y="77328"/>
                </a:cubicBezTo>
                <a:cubicBezTo>
                  <a:pt x="43971" y="75741"/>
                  <a:pt x="73604" y="55103"/>
                  <a:pt x="73075" y="48753"/>
                </a:cubicBezTo>
                <a:cubicBezTo>
                  <a:pt x="72546" y="42403"/>
                  <a:pt x="54025" y="43991"/>
                  <a:pt x="44500" y="39228"/>
                </a:cubicBezTo>
                <a:cubicBezTo>
                  <a:pt x="34975" y="34465"/>
                  <a:pt x="-1537" y="-7339"/>
                  <a:pt x="50" y="112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ED2F4A9E-03AE-409E-19E3-0A5943435B80}"/>
              </a:ext>
            </a:extLst>
          </p:cNvPr>
          <p:cNvSpPr/>
          <p:nvPr/>
        </p:nvSpPr>
        <p:spPr>
          <a:xfrm>
            <a:off x="2901876" y="2173666"/>
            <a:ext cx="309442" cy="140988"/>
          </a:xfrm>
          <a:custGeom>
            <a:avLst/>
            <a:gdLst>
              <a:gd name="connsiteX0" fmla="*/ 308049 w 309442"/>
              <a:gd name="connsiteY0" fmla="*/ 10734 h 140988"/>
              <a:gd name="connsiteX1" fmla="*/ 152474 w 309442"/>
              <a:gd name="connsiteY1" fmla="*/ 23434 h 140988"/>
              <a:gd name="connsiteX2" fmla="*/ 181049 w 309442"/>
              <a:gd name="connsiteY2" fmla="*/ 26609 h 140988"/>
              <a:gd name="connsiteX3" fmla="*/ 161999 w 309442"/>
              <a:gd name="connsiteY3" fmla="*/ 64709 h 140988"/>
              <a:gd name="connsiteX4" fmla="*/ 171524 w 309442"/>
              <a:gd name="connsiteY4" fmla="*/ 93284 h 140988"/>
              <a:gd name="connsiteX5" fmla="*/ 142949 w 309442"/>
              <a:gd name="connsiteY5" fmla="*/ 36134 h 140988"/>
              <a:gd name="connsiteX6" fmla="*/ 123899 w 309442"/>
              <a:gd name="connsiteY6" fmla="*/ 99634 h 140988"/>
              <a:gd name="connsiteX7" fmla="*/ 136599 w 309442"/>
              <a:gd name="connsiteY7" fmla="*/ 39309 h 140988"/>
              <a:gd name="connsiteX8" fmla="*/ 104849 w 309442"/>
              <a:gd name="connsiteY8" fmla="*/ 125034 h 140988"/>
              <a:gd name="connsiteX9" fmla="*/ 104849 w 309442"/>
              <a:gd name="connsiteY9" fmla="*/ 48834 h 140988"/>
              <a:gd name="connsiteX10" fmla="*/ 60399 w 309442"/>
              <a:gd name="connsiteY10" fmla="*/ 140909 h 140988"/>
              <a:gd name="connsiteX11" fmla="*/ 76274 w 309442"/>
              <a:gd name="connsiteY11" fmla="*/ 64709 h 140988"/>
              <a:gd name="connsiteX12" fmla="*/ 74 w 309442"/>
              <a:gd name="connsiteY12" fmla="*/ 52009 h 140988"/>
              <a:gd name="connsiteX13" fmla="*/ 92149 w 309442"/>
              <a:gd name="connsiteY13" fmla="*/ 39309 h 140988"/>
              <a:gd name="connsiteX14" fmla="*/ 206449 w 309442"/>
              <a:gd name="connsiteY14" fmla="*/ 10734 h 140988"/>
              <a:gd name="connsiteX15" fmla="*/ 133424 w 309442"/>
              <a:gd name="connsiteY15" fmla="*/ 29784 h 140988"/>
              <a:gd name="connsiteX16" fmla="*/ 225499 w 309442"/>
              <a:gd name="connsiteY16" fmla="*/ 1209 h 140988"/>
              <a:gd name="connsiteX17" fmla="*/ 308049 w 309442"/>
              <a:gd name="connsiteY17" fmla="*/ 10734 h 140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309442" h="140988">
                <a:moveTo>
                  <a:pt x="308049" y="10734"/>
                </a:moveTo>
                <a:cubicBezTo>
                  <a:pt x="295878" y="14438"/>
                  <a:pt x="173641" y="20788"/>
                  <a:pt x="152474" y="23434"/>
                </a:cubicBezTo>
                <a:cubicBezTo>
                  <a:pt x="131307" y="26080"/>
                  <a:pt x="179462" y="19730"/>
                  <a:pt x="181049" y="26609"/>
                </a:cubicBezTo>
                <a:cubicBezTo>
                  <a:pt x="182636" y="33488"/>
                  <a:pt x="163586" y="53597"/>
                  <a:pt x="161999" y="64709"/>
                </a:cubicBezTo>
                <a:cubicBezTo>
                  <a:pt x="160412" y="75821"/>
                  <a:pt x="174699" y="98046"/>
                  <a:pt x="171524" y="93284"/>
                </a:cubicBezTo>
                <a:cubicBezTo>
                  <a:pt x="168349" y="88522"/>
                  <a:pt x="150886" y="35076"/>
                  <a:pt x="142949" y="36134"/>
                </a:cubicBezTo>
                <a:cubicBezTo>
                  <a:pt x="135012" y="37192"/>
                  <a:pt x="124957" y="99105"/>
                  <a:pt x="123899" y="99634"/>
                </a:cubicBezTo>
                <a:cubicBezTo>
                  <a:pt x="122841" y="100163"/>
                  <a:pt x="139774" y="35076"/>
                  <a:pt x="136599" y="39309"/>
                </a:cubicBezTo>
                <a:cubicBezTo>
                  <a:pt x="133424" y="43542"/>
                  <a:pt x="110141" y="123447"/>
                  <a:pt x="104849" y="125034"/>
                </a:cubicBezTo>
                <a:cubicBezTo>
                  <a:pt x="99557" y="126621"/>
                  <a:pt x="112257" y="46188"/>
                  <a:pt x="104849" y="48834"/>
                </a:cubicBezTo>
                <a:cubicBezTo>
                  <a:pt x="97441" y="51480"/>
                  <a:pt x="65161" y="138263"/>
                  <a:pt x="60399" y="140909"/>
                </a:cubicBezTo>
                <a:cubicBezTo>
                  <a:pt x="55637" y="143555"/>
                  <a:pt x="86328" y="79526"/>
                  <a:pt x="76274" y="64709"/>
                </a:cubicBezTo>
                <a:cubicBezTo>
                  <a:pt x="66220" y="49892"/>
                  <a:pt x="-2572" y="56242"/>
                  <a:pt x="74" y="52009"/>
                </a:cubicBezTo>
                <a:cubicBezTo>
                  <a:pt x="2720" y="47776"/>
                  <a:pt x="57753" y="46188"/>
                  <a:pt x="92149" y="39309"/>
                </a:cubicBezTo>
                <a:cubicBezTo>
                  <a:pt x="126545" y="32430"/>
                  <a:pt x="199570" y="12321"/>
                  <a:pt x="206449" y="10734"/>
                </a:cubicBezTo>
                <a:cubicBezTo>
                  <a:pt x="213328" y="9147"/>
                  <a:pt x="130249" y="31371"/>
                  <a:pt x="133424" y="29784"/>
                </a:cubicBezTo>
                <a:cubicBezTo>
                  <a:pt x="136599" y="28197"/>
                  <a:pt x="201687" y="5971"/>
                  <a:pt x="225499" y="1209"/>
                </a:cubicBezTo>
                <a:cubicBezTo>
                  <a:pt x="249311" y="-3553"/>
                  <a:pt x="320220" y="7030"/>
                  <a:pt x="308049" y="1073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E5FE5D05-9170-0392-D29C-9470785F6F4F}"/>
              </a:ext>
            </a:extLst>
          </p:cNvPr>
          <p:cNvSpPr/>
          <p:nvPr/>
        </p:nvSpPr>
        <p:spPr>
          <a:xfrm>
            <a:off x="2761614" y="2130296"/>
            <a:ext cx="458189" cy="88589"/>
          </a:xfrm>
          <a:custGeom>
            <a:avLst/>
            <a:gdLst>
              <a:gd name="connsiteX0" fmla="*/ 636 w 458189"/>
              <a:gd name="connsiteY0" fmla="*/ 129 h 88589"/>
              <a:gd name="connsiteX1" fmla="*/ 105411 w 458189"/>
              <a:gd name="connsiteY1" fmla="*/ 66804 h 88589"/>
              <a:gd name="connsiteX2" fmla="*/ 149861 w 458189"/>
              <a:gd name="connsiteY2" fmla="*/ 82679 h 88589"/>
              <a:gd name="connsiteX3" fmla="*/ 111761 w 458189"/>
              <a:gd name="connsiteY3" fmla="*/ 47754 h 88589"/>
              <a:gd name="connsiteX4" fmla="*/ 175261 w 458189"/>
              <a:gd name="connsiteY4" fmla="*/ 66804 h 88589"/>
              <a:gd name="connsiteX5" fmla="*/ 267336 w 458189"/>
              <a:gd name="connsiteY5" fmla="*/ 73154 h 88589"/>
              <a:gd name="connsiteX6" fmla="*/ 210186 w 458189"/>
              <a:gd name="connsiteY6" fmla="*/ 73154 h 88589"/>
              <a:gd name="connsiteX7" fmla="*/ 349886 w 458189"/>
              <a:gd name="connsiteY7" fmla="*/ 44579 h 88589"/>
              <a:gd name="connsiteX8" fmla="*/ 372111 w 458189"/>
              <a:gd name="connsiteY8" fmla="*/ 12829 h 88589"/>
              <a:gd name="connsiteX9" fmla="*/ 353061 w 458189"/>
              <a:gd name="connsiteY9" fmla="*/ 31879 h 88589"/>
              <a:gd name="connsiteX10" fmla="*/ 451486 w 458189"/>
              <a:gd name="connsiteY10" fmla="*/ 3304 h 88589"/>
              <a:gd name="connsiteX11" fmla="*/ 438786 w 458189"/>
              <a:gd name="connsiteY11" fmla="*/ 41404 h 88589"/>
              <a:gd name="connsiteX12" fmla="*/ 353061 w 458189"/>
              <a:gd name="connsiteY12" fmla="*/ 50929 h 88589"/>
              <a:gd name="connsiteX13" fmla="*/ 197486 w 458189"/>
              <a:gd name="connsiteY13" fmla="*/ 85854 h 88589"/>
              <a:gd name="connsiteX14" fmla="*/ 159386 w 458189"/>
              <a:gd name="connsiteY14" fmla="*/ 79504 h 88589"/>
              <a:gd name="connsiteX15" fmla="*/ 108586 w 458189"/>
              <a:gd name="connsiteY15" fmla="*/ 25529 h 88589"/>
              <a:gd name="connsiteX16" fmla="*/ 159386 w 458189"/>
              <a:gd name="connsiteY16" fmla="*/ 85854 h 88589"/>
              <a:gd name="connsiteX17" fmla="*/ 636 w 458189"/>
              <a:gd name="connsiteY17" fmla="*/ 129 h 885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458189" h="88589">
                <a:moveTo>
                  <a:pt x="636" y="129"/>
                </a:moveTo>
                <a:cubicBezTo>
                  <a:pt x="-8360" y="-3046"/>
                  <a:pt x="80540" y="53046"/>
                  <a:pt x="105411" y="66804"/>
                </a:cubicBezTo>
                <a:cubicBezTo>
                  <a:pt x="130282" y="80562"/>
                  <a:pt x="148803" y="85854"/>
                  <a:pt x="149861" y="82679"/>
                </a:cubicBezTo>
                <a:cubicBezTo>
                  <a:pt x="150919" y="79504"/>
                  <a:pt x="107528" y="50400"/>
                  <a:pt x="111761" y="47754"/>
                </a:cubicBezTo>
                <a:cubicBezTo>
                  <a:pt x="115994" y="45108"/>
                  <a:pt x="149332" y="62571"/>
                  <a:pt x="175261" y="66804"/>
                </a:cubicBezTo>
                <a:cubicBezTo>
                  <a:pt x="201190" y="71037"/>
                  <a:pt x="261515" y="72096"/>
                  <a:pt x="267336" y="73154"/>
                </a:cubicBezTo>
                <a:cubicBezTo>
                  <a:pt x="273157" y="74212"/>
                  <a:pt x="196428" y="77916"/>
                  <a:pt x="210186" y="73154"/>
                </a:cubicBezTo>
                <a:cubicBezTo>
                  <a:pt x="223944" y="68392"/>
                  <a:pt x="322899" y="54633"/>
                  <a:pt x="349886" y="44579"/>
                </a:cubicBezTo>
                <a:cubicBezTo>
                  <a:pt x="376874" y="34525"/>
                  <a:pt x="372111" y="12829"/>
                  <a:pt x="372111" y="12829"/>
                </a:cubicBezTo>
                <a:cubicBezTo>
                  <a:pt x="372640" y="10712"/>
                  <a:pt x="339832" y="33466"/>
                  <a:pt x="353061" y="31879"/>
                </a:cubicBezTo>
                <a:cubicBezTo>
                  <a:pt x="366290" y="30292"/>
                  <a:pt x="437199" y="1717"/>
                  <a:pt x="451486" y="3304"/>
                </a:cubicBezTo>
                <a:cubicBezTo>
                  <a:pt x="465773" y="4891"/>
                  <a:pt x="455190" y="33467"/>
                  <a:pt x="438786" y="41404"/>
                </a:cubicBezTo>
                <a:cubicBezTo>
                  <a:pt x="422382" y="49342"/>
                  <a:pt x="393278" y="43521"/>
                  <a:pt x="353061" y="50929"/>
                </a:cubicBezTo>
                <a:cubicBezTo>
                  <a:pt x="312844" y="58337"/>
                  <a:pt x="229765" y="81092"/>
                  <a:pt x="197486" y="85854"/>
                </a:cubicBezTo>
                <a:cubicBezTo>
                  <a:pt x="165207" y="90617"/>
                  <a:pt x="174203" y="89558"/>
                  <a:pt x="159386" y="79504"/>
                </a:cubicBezTo>
                <a:cubicBezTo>
                  <a:pt x="144569" y="69450"/>
                  <a:pt x="108586" y="24471"/>
                  <a:pt x="108586" y="25529"/>
                </a:cubicBezTo>
                <a:cubicBezTo>
                  <a:pt x="108586" y="26587"/>
                  <a:pt x="169969" y="86912"/>
                  <a:pt x="159386" y="85854"/>
                </a:cubicBezTo>
                <a:cubicBezTo>
                  <a:pt x="148803" y="84796"/>
                  <a:pt x="9632" y="3304"/>
                  <a:pt x="636" y="12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007CA2F8-7FBB-9DCC-A606-8D9D307D0C90}"/>
              </a:ext>
            </a:extLst>
          </p:cNvPr>
          <p:cNvSpPr/>
          <p:nvPr/>
        </p:nvSpPr>
        <p:spPr>
          <a:xfrm>
            <a:off x="2930470" y="2031521"/>
            <a:ext cx="310590" cy="133117"/>
          </a:xfrm>
          <a:custGeom>
            <a:avLst/>
            <a:gdLst>
              <a:gd name="connsiteX0" fmla="*/ 55 w 310590"/>
              <a:gd name="connsiteY0" fmla="*/ 6829 h 133117"/>
              <a:gd name="connsiteX1" fmla="*/ 168330 w 310590"/>
              <a:gd name="connsiteY1" fmla="*/ 6829 h 133117"/>
              <a:gd name="connsiteX2" fmla="*/ 219130 w 310590"/>
              <a:gd name="connsiteY2" fmla="*/ 29054 h 133117"/>
              <a:gd name="connsiteX3" fmla="*/ 187380 w 310590"/>
              <a:gd name="connsiteY3" fmla="*/ 479 h 133117"/>
              <a:gd name="connsiteX4" fmla="*/ 231830 w 310590"/>
              <a:gd name="connsiteY4" fmla="*/ 57629 h 133117"/>
              <a:gd name="connsiteX5" fmla="*/ 298505 w 310590"/>
              <a:gd name="connsiteY5" fmla="*/ 130654 h 133117"/>
              <a:gd name="connsiteX6" fmla="*/ 295330 w 310590"/>
              <a:gd name="connsiteY6" fmla="*/ 108429 h 133117"/>
              <a:gd name="connsiteX7" fmla="*/ 146105 w 310590"/>
              <a:gd name="connsiteY7" fmla="*/ 35404 h 133117"/>
              <a:gd name="connsiteX8" fmla="*/ 219130 w 310590"/>
              <a:gd name="connsiteY8" fmla="*/ 54454 h 133117"/>
              <a:gd name="connsiteX9" fmla="*/ 184205 w 310590"/>
              <a:gd name="connsiteY9" fmla="*/ 32229 h 133117"/>
              <a:gd name="connsiteX10" fmla="*/ 187380 w 310590"/>
              <a:gd name="connsiteY10" fmla="*/ 16354 h 133117"/>
              <a:gd name="connsiteX11" fmla="*/ 55 w 310590"/>
              <a:gd name="connsiteY11" fmla="*/ 6829 h 1331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10590" h="133117">
                <a:moveTo>
                  <a:pt x="55" y="6829"/>
                </a:moveTo>
                <a:cubicBezTo>
                  <a:pt x="-3120" y="5242"/>
                  <a:pt x="131818" y="3125"/>
                  <a:pt x="168330" y="6829"/>
                </a:cubicBezTo>
                <a:cubicBezTo>
                  <a:pt x="204842" y="10533"/>
                  <a:pt x="215955" y="30112"/>
                  <a:pt x="219130" y="29054"/>
                </a:cubicBezTo>
                <a:cubicBezTo>
                  <a:pt x="222305" y="27996"/>
                  <a:pt x="185263" y="-4283"/>
                  <a:pt x="187380" y="479"/>
                </a:cubicBezTo>
                <a:cubicBezTo>
                  <a:pt x="189497" y="5241"/>
                  <a:pt x="213309" y="35933"/>
                  <a:pt x="231830" y="57629"/>
                </a:cubicBezTo>
                <a:cubicBezTo>
                  <a:pt x="250351" y="79325"/>
                  <a:pt x="287922" y="122187"/>
                  <a:pt x="298505" y="130654"/>
                </a:cubicBezTo>
                <a:cubicBezTo>
                  <a:pt x="309088" y="139121"/>
                  <a:pt x="320730" y="124304"/>
                  <a:pt x="295330" y="108429"/>
                </a:cubicBezTo>
                <a:cubicBezTo>
                  <a:pt x="269930" y="92554"/>
                  <a:pt x="158805" y="44400"/>
                  <a:pt x="146105" y="35404"/>
                </a:cubicBezTo>
                <a:cubicBezTo>
                  <a:pt x="133405" y="26408"/>
                  <a:pt x="212780" y="54983"/>
                  <a:pt x="219130" y="54454"/>
                </a:cubicBezTo>
                <a:cubicBezTo>
                  <a:pt x="225480" y="53925"/>
                  <a:pt x="189497" y="38579"/>
                  <a:pt x="184205" y="32229"/>
                </a:cubicBezTo>
                <a:cubicBezTo>
                  <a:pt x="178913" y="25879"/>
                  <a:pt x="210134" y="20058"/>
                  <a:pt x="187380" y="16354"/>
                </a:cubicBezTo>
                <a:cubicBezTo>
                  <a:pt x="164626" y="12650"/>
                  <a:pt x="3230" y="8416"/>
                  <a:pt x="55" y="682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54420B39-5AA5-4D5B-B1F7-4C5C29AE8368}"/>
              </a:ext>
            </a:extLst>
          </p:cNvPr>
          <p:cNvSpPr/>
          <p:nvPr/>
        </p:nvSpPr>
        <p:spPr>
          <a:xfrm>
            <a:off x="3019272" y="2060507"/>
            <a:ext cx="127884" cy="143494"/>
          </a:xfrm>
          <a:custGeom>
            <a:avLst/>
            <a:gdLst>
              <a:gd name="connsiteX0" fmla="*/ 9678 w 127884"/>
              <a:gd name="connsiteY0" fmla="*/ 68 h 143494"/>
              <a:gd name="connsiteX1" fmla="*/ 89053 w 127884"/>
              <a:gd name="connsiteY1" fmla="*/ 60393 h 143494"/>
              <a:gd name="connsiteX2" fmla="*/ 95403 w 127884"/>
              <a:gd name="connsiteY2" fmla="*/ 88968 h 143494"/>
              <a:gd name="connsiteX3" fmla="*/ 153 w 127884"/>
              <a:gd name="connsiteY3" fmla="*/ 142943 h 143494"/>
              <a:gd name="connsiteX4" fmla="*/ 120803 w 127884"/>
              <a:gd name="connsiteY4" fmla="*/ 114368 h 143494"/>
              <a:gd name="connsiteX5" fmla="*/ 104928 w 127884"/>
              <a:gd name="connsiteY5" fmla="*/ 73093 h 143494"/>
              <a:gd name="connsiteX6" fmla="*/ 9678 w 127884"/>
              <a:gd name="connsiteY6" fmla="*/ 68 h 1434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7884" h="143494">
                <a:moveTo>
                  <a:pt x="9678" y="68"/>
                </a:moveTo>
                <a:cubicBezTo>
                  <a:pt x="7032" y="-2049"/>
                  <a:pt x="74766" y="45576"/>
                  <a:pt x="89053" y="60393"/>
                </a:cubicBezTo>
                <a:cubicBezTo>
                  <a:pt x="103340" y="75210"/>
                  <a:pt x="110220" y="75210"/>
                  <a:pt x="95403" y="88968"/>
                </a:cubicBezTo>
                <a:cubicBezTo>
                  <a:pt x="80586" y="102726"/>
                  <a:pt x="-4080" y="138710"/>
                  <a:pt x="153" y="142943"/>
                </a:cubicBezTo>
                <a:cubicBezTo>
                  <a:pt x="4386" y="147176"/>
                  <a:pt x="103341" y="126010"/>
                  <a:pt x="120803" y="114368"/>
                </a:cubicBezTo>
                <a:cubicBezTo>
                  <a:pt x="138265" y="102726"/>
                  <a:pt x="119745" y="87380"/>
                  <a:pt x="104928" y="73093"/>
                </a:cubicBezTo>
                <a:cubicBezTo>
                  <a:pt x="90111" y="58806"/>
                  <a:pt x="12324" y="2185"/>
                  <a:pt x="9678" y="6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B03CEAAA-936A-DA8F-53BC-C852F8C1E016}"/>
              </a:ext>
            </a:extLst>
          </p:cNvPr>
          <p:cNvSpPr/>
          <p:nvPr/>
        </p:nvSpPr>
        <p:spPr>
          <a:xfrm>
            <a:off x="3051113" y="2079597"/>
            <a:ext cx="149635" cy="66767"/>
          </a:xfrm>
          <a:custGeom>
            <a:avLst/>
            <a:gdLst>
              <a:gd name="connsiteX0" fmla="*/ 62 w 149635"/>
              <a:gd name="connsiteY0" fmla="*/ 28 h 66767"/>
              <a:gd name="connsiteX1" fmla="*/ 104837 w 149635"/>
              <a:gd name="connsiteY1" fmla="*/ 44478 h 66767"/>
              <a:gd name="connsiteX2" fmla="*/ 149287 w 149635"/>
              <a:gd name="connsiteY2" fmla="*/ 66703 h 66767"/>
              <a:gd name="connsiteX3" fmla="*/ 120712 w 149635"/>
              <a:gd name="connsiteY3" fmla="*/ 38128 h 66767"/>
              <a:gd name="connsiteX4" fmla="*/ 62 w 149635"/>
              <a:gd name="connsiteY4" fmla="*/ 28 h 667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9635" h="66767">
                <a:moveTo>
                  <a:pt x="62" y="28"/>
                </a:moveTo>
                <a:cubicBezTo>
                  <a:pt x="-2584" y="1086"/>
                  <a:pt x="79966" y="33366"/>
                  <a:pt x="104837" y="44478"/>
                </a:cubicBezTo>
                <a:cubicBezTo>
                  <a:pt x="129708" y="55590"/>
                  <a:pt x="146641" y="67761"/>
                  <a:pt x="149287" y="66703"/>
                </a:cubicBezTo>
                <a:cubicBezTo>
                  <a:pt x="151933" y="65645"/>
                  <a:pt x="139233" y="48711"/>
                  <a:pt x="120712" y="38128"/>
                </a:cubicBezTo>
                <a:cubicBezTo>
                  <a:pt x="102191" y="27545"/>
                  <a:pt x="2708" y="-1030"/>
                  <a:pt x="62" y="2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" name="フリーフォーム 14">
            <a:extLst>
              <a:ext uri="{FF2B5EF4-FFF2-40B4-BE49-F238E27FC236}">
                <a16:creationId xmlns:a16="http://schemas.microsoft.com/office/drawing/2014/main" id="{28BDD692-D5CE-F573-2BC2-E64DC57B0615}"/>
              </a:ext>
            </a:extLst>
          </p:cNvPr>
          <p:cNvSpPr/>
          <p:nvPr/>
        </p:nvSpPr>
        <p:spPr>
          <a:xfrm>
            <a:off x="3009695" y="2038347"/>
            <a:ext cx="148847" cy="133357"/>
          </a:xfrm>
          <a:custGeom>
            <a:avLst/>
            <a:gdLst>
              <a:gd name="connsiteX0" fmla="*/ 205 w 148847"/>
              <a:gd name="connsiteY0" fmla="*/ 3 h 133357"/>
              <a:gd name="connsiteX1" fmla="*/ 120855 w 148847"/>
              <a:gd name="connsiteY1" fmla="*/ 79378 h 133357"/>
              <a:gd name="connsiteX2" fmla="*/ 146255 w 148847"/>
              <a:gd name="connsiteY2" fmla="*/ 133353 h 133357"/>
              <a:gd name="connsiteX3" fmla="*/ 76405 w 148847"/>
              <a:gd name="connsiteY3" fmla="*/ 82553 h 133357"/>
              <a:gd name="connsiteX4" fmla="*/ 108155 w 148847"/>
              <a:gd name="connsiteY4" fmla="*/ 111128 h 133357"/>
              <a:gd name="connsiteX5" fmla="*/ 92280 w 148847"/>
              <a:gd name="connsiteY5" fmla="*/ 82553 h 133357"/>
              <a:gd name="connsiteX6" fmla="*/ 205 w 148847"/>
              <a:gd name="connsiteY6" fmla="*/ 3 h 1333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48847" h="133357">
                <a:moveTo>
                  <a:pt x="205" y="3"/>
                </a:moveTo>
                <a:cubicBezTo>
                  <a:pt x="4968" y="-526"/>
                  <a:pt x="96513" y="57153"/>
                  <a:pt x="120855" y="79378"/>
                </a:cubicBezTo>
                <a:cubicBezTo>
                  <a:pt x="145197" y="101603"/>
                  <a:pt x="153663" y="132824"/>
                  <a:pt x="146255" y="133353"/>
                </a:cubicBezTo>
                <a:cubicBezTo>
                  <a:pt x="138847" y="133882"/>
                  <a:pt x="82755" y="86257"/>
                  <a:pt x="76405" y="82553"/>
                </a:cubicBezTo>
                <a:cubicBezTo>
                  <a:pt x="70055" y="78849"/>
                  <a:pt x="105509" y="111128"/>
                  <a:pt x="108155" y="111128"/>
                </a:cubicBezTo>
                <a:cubicBezTo>
                  <a:pt x="110801" y="111128"/>
                  <a:pt x="109742" y="99486"/>
                  <a:pt x="92280" y="82553"/>
                </a:cubicBezTo>
                <a:cubicBezTo>
                  <a:pt x="74818" y="65620"/>
                  <a:pt x="-4558" y="532"/>
                  <a:pt x="205" y="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" name="フリーフォーム 15">
            <a:extLst>
              <a:ext uri="{FF2B5EF4-FFF2-40B4-BE49-F238E27FC236}">
                <a16:creationId xmlns:a16="http://schemas.microsoft.com/office/drawing/2014/main" id="{219B31FC-632B-D1CE-C894-280D4F20C337}"/>
              </a:ext>
            </a:extLst>
          </p:cNvPr>
          <p:cNvSpPr/>
          <p:nvPr/>
        </p:nvSpPr>
        <p:spPr>
          <a:xfrm>
            <a:off x="2850292" y="2035133"/>
            <a:ext cx="266059" cy="83076"/>
          </a:xfrm>
          <a:custGeom>
            <a:avLst/>
            <a:gdLst>
              <a:gd name="connsiteX0" fmla="*/ 858 w 266059"/>
              <a:gd name="connsiteY0" fmla="*/ 82592 h 83076"/>
              <a:gd name="connsiteX1" fmla="*/ 207233 w 266059"/>
              <a:gd name="connsiteY1" fmla="*/ 44492 h 83076"/>
              <a:gd name="connsiteX2" fmla="*/ 261208 w 266059"/>
              <a:gd name="connsiteY2" fmla="*/ 60367 h 83076"/>
              <a:gd name="connsiteX3" fmla="*/ 108808 w 266059"/>
              <a:gd name="connsiteY3" fmla="*/ 54017 h 83076"/>
              <a:gd name="connsiteX4" fmla="*/ 204058 w 266059"/>
              <a:gd name="connsiteY4" fmla="*/ 54017 h 83076"/>
              <a:gd name="connsiteX5" fmla="*/ 153258 w 266059"/>
              <a:gd name="connsiteY5" fmla="*/ 42 h 83076"/>
              <a:gd name="connsiteX6" fmla="*/ 108808 w 266059"/>
              <a:gd name="connsiteY6" fmla="*/ 44492 h 83076"/>
              <a:gd name="connsiteX7" fmla="*/ 131033 w 266059"/>
              <a:gd name="connsiteY7" fmla="*/ 12742 h 83076"/>
              <a:gd name="connsiteX8" fmla="*/ 858 w 266059"/>
              <a:gd name="connsiteY8" fmla="*/ 82592 h 830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66059" h="83076">
                <a:moveTo>
                  <a:pt x="858" y="82592"/>
                </a:moveTo>
                <a:cubicBezTo>
                  <a:pt x="13558" y="87884"/>
                  <a:pt x="163841" y="48196"/>
                  <a:pt x="207233" y="44492"/>
                </a:cubicBezTo>
                <a:cubicBezTo>
                  <a:pt x="250625" y="40788"/>
                  <a:pt x="277612" y="58780"/>
                  <a:pt x="261208" y="60367"/>
                </a:cubicBezTo>
                <a:cubicBezTo>
                  <a:pt x="244804" y="61954"/>
                  <a:pt x="118333" y="55075"/>
                  <a:pt x="108808" y="54017"/>
                </a:cubicBezTo>
                <a:cubicBezTo>
                  <a:pt x="99283" y="52959"/>
                  <a:pt x="196650" y="63013"/>
                  <a:pt x="204058" y="54017"/>
                </a:cubicBezTo>
                <a:cubicBezTo>
                  <a:pt x="211466" y="45021"/>
                  <a:pt x="169133" y="1629"/>
                  <a:pt x="153258" y="42"/>
                </a:cubicBezTo>
                <a:cubicBezTo>
                  <a:pt x="137383" y="-1546"/>
                  <a:pt x="112512" y="42375"/>
                  <a:pt x="108808" y="44492"/>
                </a:cubicBezTo>
                <a:cubicBezTo>
                  <a:pt x="105104" y="46609"/>
                  <a:pt x="141616" y="7450"/>
                  <a:pt x="131033" y="12742"/>
                </a:cubicBezTo>
                <a:cubicBezTo>
                  <a:pt x="120450" y="18034"/>
                  <a:pt x="-11842" y="77300"/>
                  <a:pt x="858" y="8259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" name="フリーフォーム 16">
            <a:extLst>
              <a:ext uri="{FF2B5EF4-FFF2-40B4-BE49-F238E27FC236}">
                <a16:creationId xmlns:a16="http://schemas.microsoft.com/office/drawing/2014/main" id="{A19F564F-30EB-12D5-A1A9-2F8C67B5E6A9}"/>
              </a:ext>
            </a:extLst>
          </p:cNvPr>
          <p:cNvSpPr/>
          <p:nvPr/>
        </p:nvSpPr>
        <p:spPr>
          <a:xfrm>
            <a:off x="2889242" y="2075126"/>
            <a:ext cx="199335" cy="122939"/>
          </a:xfrm>
          <a:custGeom>
            <a:avLst/>
            <a:gdLst>
              <a:gd name="connsiteX0" fmla="*/ 190508 w 199335"/>
              <a:gd name="connsiteY0" fmla="*/ 4499 h 122939"/>
              <a:gd name="connsiteX1" fmla="*/ 177808 w 199335"/>
              <a:gd name="connsiteY1" fmla="*/ 90224 h 122939"/>
              <a:gd name="connsiteX2" fmla="*/ 127008 w 199335"/>
              <a:gd name="connsiteY2" fmla="*/ 121974 h 122939"/>
              <a:gd name="connsiteX3" fmla="*/ 44458 w 199335"/>
              <a:gd name="connsiteY3" fmla="*/ 109274 h 122939"/>
              <a:gd name="connsiteX4" fmla="*/ 8 w 199335"/>
              <a:gd name="connsiteY4" fmla="*/ 55299 h 122939"/>
              <a:gd name="connsiteX5" fmla="*/ 47633 w 199335"/>
              <a:gd name="connsiteY5" fmla="*/ 17199 h 122939"/>
              <a:gd name="connsiteX6" fmla="*/ 190508 w 199335"/>
              <a:gd name="connsiteY6" fmla="*/ 4499 h 1229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99335" h="122939">
                <a:moveTo>
                  <a:pt x="190508" y="4499"/>
                </a:moveTo>
                <a:cubicBezTo>
                  <a:pt x="212204" y="16670"/>
                  <a:pt x="188391" y="70645"/>
                  <a:pt x="177808" y="90224"/>
                </a:cubicBezTo>
                <a:cubicBezTo>
                  <a:pt x="167225" y="109803"/>
                  <a:pt x="149233" y="118799"/>
                  <a:pt x="127008" y="121974"/>
                </a:cubicBezTo>
                <a:cubicBezTo>
                  <a:pt x="104783" y="125149"/>
                  <a:pt x="65625" y="120387"/>
                  <a:pt x="44458" y="109274"/>
                </a:cubicBezTo>
                <a:cubicBezTo>
                  <a:pt x="23291" y="98162"/>
                  <a:pt x="-521" y="70645"/>
                  <a:pt x="8" y="55299"/>
                </a:cubicBezTo>
                <a:cubicBezTo>
                  <a:pt x="537" y="39953"/>
                  <a:pt x="19058" y="26724"/>
                  <a:pt x="47633" y="17199"/>
                </a:cubicBezTo>
                <a:cubicBezTo>
                  <a:pt x="76208" y="7674"/>
                  <a:pt x="168812" y="-7672"/>
                  <a:pt x="190508" y="449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" name="円/楕円 17">
            <a:extLst>
              <a:ext uri="{FF2B5EF4-FFF2-40B4-BE49-F238E27FC236}">
                <a16:creationId xmlns:a16="http://schemas.microsoft.com/office/drawing/2014/main" id="{DDA73381-A372-A48B-8E38-E0A7F2F357B0}"/>
              </a:ext>
            </a:extLst>
          </p:cNvPr>
          <p:cNvSpPr/>
          <p:nvPr/>
        </p:nvSpPr>
        <p:spPr>
          <a:xfrm>
            <a:off x="2935391" y="2098154"/>
            <a:ext cx="47625" cy="47625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" name="円/楕円 18">
            <a:extLst>
              <a:ext uri="{FF2B5EF4-FFF2-40B4-BE49-F238E27FC236}">
                <a16:creationId xmlns:a16="http://schemas.microsoft.com/office/drawing/2014/main" id="{46F90E29-D3C7-C11E-D31A-26008B28D7CF}"/>
              </a:ext>
            </a:extLst>
          </p:cNvPr>
          <p:cNvSpPr/>
          <p:nvPr/>
        </p:nvSpPr>
        <p:spPr>
          <a:xfrm>
            <a:off x="2969832" y="2129454"/>
            <a:ext cx="47625" cy="47625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" name="円/楕円 19">
            <a:extLst>
              <a:ext uri="{FF2B5EF4-FFF2-40B4-BE49-F238E27FC236}">
                <a16:creationId xmlns:a16="http://schemas.microsoft.com/office/drawing/2014/main" id="{C09FA7F0-F133-52FA-A689-41F3571EC6DA}"/>
              </a:ext>
            </a:extLst>
          </p:cNvPr>
          <p:cNvSpPr/>
          <p:nvPr/>
        </p:nvSpPr>
        <p:spPr>
          <a:xfrm>
            <a:off x="3021043" y="2136138"/>
            <a:ext cx="47625" cy="47625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" name="フリーフォーム 20">
            <a:extLst>
              <a:ext uri="{FF2B5EF4-FFF2-40B4-BE49-F238E27FC236}">
                <a16:creationId xmlns:a16="http://schemas.microsoft.com/office/drawing/2014/main" id="{74C4E6B6-1495-0D23-2E6F-D4C9ECC0906B}"/>
              </a:ext>
            </a:extLst>
          </p:cNvPr>
          <p:cNvSpPr/>
          <p:nvPr/>
        </p:nvSpPr>
        <p:spPr>
          <a:xfrm>
            <a:off x="2688369" y="2058776"/>
            <a:ext cx="284769" cy="233740"/>
          </a:xfrm>
          <a:custGeom>
            <a:avLst/>
            <a:gdLst>
              <a:gd name="connsiteX0" fmla="*/ 283431 w 284769"/>
              <a:gd name="connsiteY0" fmla="*/ 8149 h 233740"/>
              <a:gd name="connsiteX1" fmla="*/ 13556 w 284769"/>
              <a:gd name="connsiteY1" fmla="*/ 71649 h 233740"/>
              <a:gd name="connsiteX2" fmla="*/ 121506 w 284769"/>
              <a:gd name="connsiteY2" fmla="*/ 58949 h 233740"/>
              <a:gd name="connsiteX3" fmla="*/ 856 w 284769"/>
              <a:gd name="connsiteY3" fmla="*/ 97049 h 233740"/>
              <a:gd name="connsiteX4" fmla="*/ 64356 w 284769"/>
              <a:gd name="connsiteY4" fmla="*/ 100224 h 233740"/>
              <a:gd name="connsiteX5" fmla="*/ 58006 w 284769"/>
              <a:gd name="connsiteY5" fmla="*/ 125624 h 233740"/>
              <a:gd name="connsiteX6" fmla="*/ 121506 w 284769"/>
              <a:gd name="connsiteY6" fmla="*/ 163724 h 233740"/>
              <a:gd name="connsiteX7" fmla="*/ 118331 w 284769"/>
              <a:gd name="connsiteY7" fmla="*/ 135149 h 233740"/>
              <a:gd name="connsiteX8" fmla="*/ 172306 w 284769"/>
              <a:gd name="connsiteY8" fmla="*/ 214524 h 233740"/>
              <a:gd name="connsiteX9" fmla="*/ 191356 w 284769"/>
              <a:gd name="connsiteY9" fmla="*/ 233574 h 233740"/>
              <a:gd name="connsiteX10" fmla="*/ 175481 w 284769"/>
              <a:gd name="connsiteY10" fmla="*/ 208174 h 233740"/>
              <a:gd name="connsiteX11" fmla="*/ 19906 w 284769"/>
              <a:gd name="connsiteY11" fmla="*/ 125624 h 233740"/>
              <a:gd name="connsiteX12" fmla="*/ 118331 w 284769"/>
              <a:gd name="connsiteY12" fmla="*/ 52599 h 233740"/>
              <a:gd name="connsiteX13" fmla="*/ 118331 w 284769"/>
              <a:gd name="connsiteY13" fmla="*/ 4974 h 233740"/>
              <a:gd name="connsiteX14" fmla="*/ 283431 w 284769"/>
              <a:gd name="connsiteY14" fmla="*/ 8149 h 2337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284769" h="233740">
                <a:moveTo>
                  <a:pt x="283431" y="8149"/>
                </a:moveTo>
                <a:cubicBezTo>
                  <a:pt x="265969" y="19261"/>
                  <a:pt x="40544" y="63182"/>
                  <a:pt x="13556" y="71649"/>
                </a:cubicBezTo>
                <a:cubicBezTo>
                  <a:pt x="-13432" y="80116"/>
                  <a:pt x="123623" y="54716"/>
                  <a:pt x="121506" y="58949"/>
                </a:cubicBezTo>
                <a:cubicBezTo>
                  <a:pt x="119389" y="63182"/>
                  <a:pt x="10381" y="90170"/>
                  <a:pt x="856" y="97049"/>
                </a:cubicBezTo>
                <a:cubicBezTo>
                  <a:pt x="-8669" y="103928"/>
                  <a:pt x="64356" y="100224"/>
                  <a:pt x="64356" y="100224"/>
                </a:cubicBezTo>
                <a:cubicBezTo>
                  <a:pt x="73881" y="104987"/>
                  <a:pt x="48481" y="115041"/>
                  <a:pt x="58006" y="125624"/>
                </a:cubicBezTo>
                <a:cubicBezTo>
                  <a:pt x="67531" y="136207"/>
                  <a:pt x="111452" y="162137"/>
                  <a:pt x="121506" y="163724"/>
                </a:cubicBezTo>
                <a:cubicBezTo>
                  <a:pt x="131560" y="165311"/>
                  <a:pt x="109864" y="126682"/>
                  <a:pt x="118331" y="135149"/>
                </a:cubicBezTo>
                <a:cubicBezTo>
                  <a:pt x="126798" y="143616"/>
                  <a:pt x="160135" y="198120"/>
                  <a:pt x="172306" y="214524"/>
                </a:cubicBezTo>
                <a:cubicBezTo>
                  <a:pt x="184477" y="230928"/>
                  <a:pt x="190827" y="234632"/>
                  <a:pt x="191356" y="233574"/>
                </a:cubicBezTo>
                <a:cubicBezTo>
                  <a:pt x="191885" y="232516"/>
                  <a:pt x="204056" y="226166"/>
                  <a:pt x="175481" y="208174"/>
                </a:cubicBezTo>
                <a:cubicBezTo>
                  <a:pt x="146906" y="190182"/>
                  <a:pt x="29431" y="151553"/>
                  <a:pt x="19906" y="125624"/>
                </a:cubicBezTo>
                <a:cubicBezTo>
                  <a:pt x="10381" y="99695"/>
                  <a:pt x="101927" y="72707"/>
                  <a:pt x="118331" y="52599"/>
                </a:cubicBezTo>
                <a:cubicBezTo>
                  <a:pt x="134735" y="32491"/>
                  <a:pt x="94519" y="11324"/>
                  <a:pt x="118331" y="4974"/>
                </a:cubicBezTo>
                <a:cubicBezTo>
                  <a:pt x="142143" y="-1376"/>
                  <a:pt x="300893" y="-2963"/>
                  <a:pt x="283431" y="814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01B07B28-DCAF-EA31-6496-09A543929D1B}"/>
              </a:ext>
            </a:extLst>
          </p:cNvPr>
          <p:cNvSpPr/>
          <p:nvPr/>
        </p:nvSpPr>
        <p:spPr>
          <a:xfrm>
            <a:off x="2900810" y="2200198"/>
            <a:ext cx="347734" cy="124081"/>
          </a:xfrm>
          <a:custGeom>
            <a:avLst/>
            <a:gdLst>
              <a:gd name="connsiteX0" fmla="*/ 1140 w 347734"/>
              <a:gd name="connsiteY0" fmla="*/ 82627 h 124081"/>
              <a:gd name="connsiteX1" fmla="*/ 118615 w 347734"/>
              <a:gd name="connsiteY1" fmla="*/ 82627 h 124081"/>
              <a:gd name="connsiteX2" fmla="*/ 201165 w 347734"/>
              <a:gd name="connsiteY2" fmla="*/ 47702 h 124081"/>
              <a:gd name="connsiteX3" fmla="*/ 96390 w 347734"/>
              <a:gd name="connsiteY3" fmla="*/ 82627 h 124081"/>
              <a:gd name="connsiteX4" fmla="*/ 315465 w 347734"/>
              <a:gd name="connsiteY4" fmla="*/ 77 h 124081"/>
              <a:gd name="connsiteX5" fmla="*/ 182115 w 347734"/>
              <a:gd name="connsiteY5" fmla="*/ 66752 h 124081"/>
              <a:gd name="connsiteX6" fmla="*/ 347215 w 347734"/>
              <a:gd name="connsiteY6" fmla="*/ 19127 h 124081"/>
              <a:gd name="connsiteX7" fmla="*/ 115440 w 347734"/>
              <a:gd name="connsiteY7" fmla="*/ 123902 h 124081"/>
              <a:gd name="connsiteX8" fmla="*/ 290065 w 347734"/>
              <a:gd name="connsiteY8" fmla="*/ 44527 h 124081"/>
              <a:gd name="connsiteX9" fmla="*/ 194815 w 347734"/>
              <a:gd name="connsiteY9" fmla="*/ 54052 h 124081"/>
              <a:gd name="connsiteX10" fmla="*/ 1140 w 347734"/>
              <a:gd name="connsiteY10" fmla="*/ 82627 h 1240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347734" h="124081">
                <a:moveTo>
                  <a:pt x="1140" y="82627"/>
                </a:moveTo>
                <a:cubicBezTo>
                  <a:pt x="-11560" y="87390"/>
                  <a:pt x="85278" y="88448"/>
                  <a:pt x="118615" y="82627"/>
                </a:cubicBezTo>
                <a:cubicBezTo>
                  <a:pt x="151952" y="76806"/>
                  <a:pt x="204869" y="47702"/>
                  <a:pt x="201165" y="47702"/>
                </a:cubicBezTo>
                <a:cubicBezTo>
                  <a:pt x="197461" y="47702"/>
                  <a:pt x="77340" y="90564"/>
                  <a:pt x="96390" y="82627"/>
                </a:cubicBezTo>
                <a:cubicBezTo>
                  <a:pt x="115440" y="74690"/>
                  <a:pt x="301178" y="2723"/>
                  <a:pt x="315465" y="77"/>
                </a:cubicBezTo>
                <a:cubicBezTo>
                  <a:pt x="329752" y="-2569"/>
                  <a:pt x="176823" y="63577"/>
                  <a:pt x="182115" y="66752"/>
                </a:cubicBezTo>
                <a:cubicBezTo>
                  <a:pt x="187407" y="69927"/>
                  <a:pt x="358328" y="9602"/>
                  <a:pt x="347215" y="19127"/>
                </a:cubicBezTo>
                <a:cubicBezTo>
                  <a:pt x="336103" y="28652"/>
                  <a:pt x="124965" y="119669"/>
                  <a:pt x="115440" y="123902"/>
                </a:cubicBezTo>
                <a:cubicBezTo>
                  <a:pt x="105915" y="128135"/>
                  <a:pt x="276836" y="56169"/>
                  <a:pt x="290065" y="44527"/>
                </a:cubicBezTo>
                <a:cubicBezTo>
                  <a:pt x="303294" y="32885"/>
                  <a:pt x="237148" y="45585"/>
                  <a:pt x="194815" y="54052"/>
                </a:cubicBezTo>
                <a:cubicBezTo>
                  <a:pt x="152482" y="62519"/>
                  <a:pt x="13840" y="77864"/>
                  <a:pt x="1140" y="8262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F8294B37-4EC8-C2CA-CF10-8C510F7BEF6F}"/>
              </a:ext>
            </a:extLst>
          </p:cNvPr>
          <p:cNvSpPr/>
          <p:nvPr/>
        </p:nvSpPr>
        <p:spPr>
          <a:xfrm>
            <a:off x="3098611" y="1895343"/>
            <a:ext cx="160934" cy="158272"/>
          </a:xfrm>
          <a:custGeom>
            <a:avLst/>
            <a:gdLst>
              <a:gd name="connsiteX0" fmla="*/ 189 w 160934"/>
              <a:gd name="connsiteY0" fmla="*/ 132 h 158272"/>
              <a:gd name="connsiteX1" fmla="*/ 108139 w 160934"/>
              <a:gd name="connsiteY1" fmla="*/ 111257 h 158272"/>
              <a:gd name="connsiteX2" fmla="*/ 89089 w 160934"/>
              <a:gd name="connsiteY2" fmla="*/ 66807 h 158272"/>
              <a:gd name="connsiteX3" fmla="*/ 158939 w 160934"/>
              <a:gd name="connsiteY3" fmla="*/ 155707 h 158272"/>
              <a:gd name="connsiteX4" fmla="*/ 136714 w 160934"/>
              <a:gd name="connsiteY4" fmla="*/ 130307 h 158272"/>
              <a:gd name="connsiteX5" fmla="*/ 82739 w 160934"/>
              <a:gd name="connsiteY5" fmla="*/ 89032 h 158272"/>
              <a:gd name="connsiteX6" fmla="*/ 189 w 160934"/>
              <a:gd name="connsiteY6" fmla="*/ 132 h 1582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60934" h="158272">
                <a:moveTo>
                  <a:pt x="189" y="132"/>
                </a:moveTo>
                <a:cubicBezTo>
                  <a:pt x="4422" y="3836"/>
                  <a:pt x="93323" y="100145"/>
                  <a:pt x="108139" y="111257"/>
                </a:cubicBezTo>
                <a:cubicBezTo>
                  <a:pt x="122955" y="122369"/>
                  <a:pt x="80622" y="59399"/>
                  <a:pt x="89089" y="66807"/>
                </a:cubicBezTo>
                <a:cubicBezTo>
                  <a:pt x="97556" y="74215"/>
                  <a:pt x="151002" y="145124"/>
                  <a:pt x="158939" y="155707"/>
                </a:cubicBezTo>
                <a:cubicBezTo>
                  <a:pt x="166876" y="166290"/>
                  <a:pt x="149414" y="141419"/>
                  <a:pt x="136714" y="130307"/>
                </a:cubicBezTo>
                <a:cubicBezTo>
                  <a:pt x="124014" y="119195"/>
                  <a:pt x="101789" y="106494"/>
                  <a:pt x="82739" y="89032"/>
                </a:cubicBezTo>
                <a:cubicBezTo>
                  <a:pt x="63689" y="71570"/>
                  <a:pt x="-4044" y="-3572"/>
                  <a:pt x="189" y="13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" name="フリーフォーム 23">
            <a:extLst>
              <a:ext uri="{FF2B5EF4-FFF2-40B4-BE49-F238E27FC236}">
                <a16:creationId xmlns:a16="http://schemas.microsoft.com/office/drawing/2014/main" id="{A3A12853-863B-DC59-EA00-4460E238FD64}"/>
              </a:ext>
            </a:extLst>
          </p:cNvPr>
          <p:cNvSpPr/>
          <p:nvPr/>
        </p:nvSpPr>
        <p:spPr>
          <a:xfrm>
            <a:off x="2879725" y="1933540"/>
            <a:ext cx="355585" cy="71276"/>
          </a:xfrm>
          <a:custGeom>
            <a:avLst/>
            <a:gdLst>
              <a:gd name="connsiteX0" fmla="*/ 0 w 355585"/>
              <a:gd name="connsiteY0" fmla="*/ 3210 h 71276"/>
              <a:gd name="connsiteX1" fmla="*/ 168275 w 355585"/>
              <a:gd name="connsiteY1" fmla="*/ 22260 h 71276"/>
              <a:gd name="connsiteX2" fmla="*/ 123825 w 355585"/>
              <a:gd name="connsiteY2" fmla="*/ 35 h 71276"/>
              <a:gd name="connsiteX3" fmla="*/ 231775 w 355585"/>
              <a:gd name="connsiteY3" fmla="*/ 28610 h 71276"/>
              <a:gd name="connsiteX4" fmla="*/ 206375 w 355585"/>
              <a:gd name="connsiteY4" fmla="*/ 3210 h 71276"/>
              <a:gd name="connsiteX5" fmla="*/ 352425 w 355585"/>
              <a:gd name="connsiteY5" fmla="*/ 69885 h 71276"/>
              <a:gd name="connsiteX6" fmla="*/ 301625 w 355585"/>
              <a:gd name="connsiteY6" fmla="*/ 47660 h 71276"/>
              <a:gd name="connsiteX7" fmla="*/ 241300 w 355585"/>
              <a:gd name="connsiteY7" fmla="*/ 38135 h 71276"/>
              <a:gd name="connsiteX8" fmla="*/ 0 w 355585"/>
              <a:gd name="connsiteY8" fmla="*/ 3210 h 712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55585" h="71276">
                <a:moveTo>
                  <a:pt x="0" y="3210"/>
                </a:moveTo>
                <a:cubicBezTo>
                  <a:pt x="73819" y="12999"/>
                  <a:pt x="147638" y="22789"/>
                  <a:pt x="168275" y="22260"/>
                </a:cubicBezTo>
                <a:cubicBezTo>
                  <a:pt x="188912" y="21731"/>
                  <a:pt x="113242" y="-1023"/>
                  <a:pt x="123825" y="35"/>
                </a:cubicBezTo>
                <a:cubicBezTo>
                  <a:pt x="134408" y="1093"/>
                  <a:pt x="218017" y="28081"/>
                  <a:pt x="231775" y="28610"/>
                </a:cubicBezTo>
                <a:cubicBezTo>
                  <a:pt x="245533" y="29139"/>
                  <a:pt x="186267" y="-3669"/>
                  <a:pt x="206375" y="3210"/>
                </a:cubicBezTo>
                <a:cubicBezTo>
                  <a:pt x="226483" y="10089"/>
                  <a:pt x="336550" y="62477"/>
                  <a:pt x="352425" y="69885"/>
                </a:cubicBezTo>
                <a:cubicBezTo>
                  <a:pt x="368300" y="77293"/>
                  <a:pt x="320146" y="52952"/>
                  <a:pt x="301625" y="47660"/>
                </a:cubicBezTo>
                <a:cubicBezTo>
                  <a:pt x="283104" y="42368"/>
                  <a:pt x="241300" y="38135"/>
                  <a:pt x="241300" y="38135"/>
                </a:cubicBezTo>
                <a:lnTo>
                  <a:pt x="0" y="321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" name="フリーフォーム 24">
            <a:extLst>
              <a:ext uri="{FF2B5EF4-FFF2-40B4-BE49-F238E27FC236}">
                <a16:creationId xmlns:a16="http://schemas.microsoft.com/office/drawing/2014/main" id="{9AA45D28-1E09-197E-75BA-615B9BF26079}"/>
              </a:ext>
            </a:extLst>
          </p:cNvPr>
          <p:cNvSpPr/>
          <p:nvPr/>
        </p:nvSpPr>
        <p:spPr>
          <a:xfrm>
            <a:off x="2755843" y="1936689"/>
            <a:ext cx="375224" cy="63567"/>
          </a:xfrm>
          <a:custGeom>
            <a:avLst/>
            <a:gdLst>
              <a:gd name="connsiteX0" fmla="*/ 57 w 375224"/>
              <a:gd name="connsiteY0" fmla="*/ 41336 h 63567"/>
              <a:gd name="connsiteX1" fmla="*/ 212782 w 375224"/>
              <a:gd name="connsiteY1" fmla="*/ 31811 h 63567"/>
              <a:gd name="connsiteX2" fmla="*/ 177857 w 375224"/>
              <a:gd name="connsiteY2" fmla="*/ 19111 h 63567"/>
              <a:gd name="connsiteX3" fmla="*/ 279457 w 375224"/>
              <a:gd name="connsiteY3" fmla="*/ 25461 h 63567"/>
              <a:gd name="connsiteX4" fmla="*/ 374707 w 375224"/>
              <a:gd name="connsiteY4" fmla="*/ 63561 h 63567"/>
              <a:gd name="connsiteX5" fmla="*/ 308032 w 375224"/>
              <a:gd name="connsiteY5" fmla="*/ 22286 h 63567"/>
              <a:gd name="connsiteX6" fmla="*/ 117532 w 375224"/>
              <a:gd name="connsiteY6" fmla="*/ 61 h 63567"/>
              <a:gd name="connsiteX7" fmla="*/ 190557 w 375224"/>
              <a:gd name="connsiteY7" fmla="*/ 28636 h 63567"/>
              <a:gd name="connsiteX8" fmla="*/ 57 w 375224"/>
              <a:gd name="connsiteY8" fmla="*/ 41336 h 635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75224" h="63567">
                <a:moveTo>
                  <a:pt x="57" y="41336"/>
                </a:moveTo>
                <a:cubicBezTo>
                  <a:pt x="3761" y="41865"/>
                  <a:pt x="183149" y="35515"/>
                  <a:pt x="212782" y="31811"/>
                </a:cubicBezTo>
                <a:cubicBezTo>
                  <a:pt x="242415" y="28107"/>
                  <a:pt x="166745" y="20169"/>
                  <a:pt x="177857" y="19111"/>
                </a:cubicBezTo>
                <a:cubicBezTo>
                  <a:pt x="188969" y="18053"/>
                  <a:pt x="246649" y="18053"/>
                  <a:pt x="279457" y="25461"/>
                </a:cubicBezTo>
                <a:cubicBezTo>
                  <a:pt x="312265" y="32869"/>
                  <a:pt x="369945" y="64090"/>
                  <a:pt x="374707" y="63561"/>
                </a:cubicBezTo>
                <a:cubicBezTo>
                  <a:pt x="379470" y="63032"/>
                  <a:pt x="350894" y="32869"/>
                  <a:pt x="308032" y="22286"/>
                </a:cubicBezTo>
                <a:cubicBezTo>
                  <a:pt x="265170" y="11703"/>
                  <a:pt x="137111" y="-997"/>
                  <a:pt x="117532" y="61"/>
                </a:cubicBezTo>
                <a:cubicBezTo>
                  <a:pt x="97953" y="1119"/>
                  <a:pt x="207490" y="23874"/>
                  <a:pt x="190557" y="28636"/>
                </a:cubicBezTo>
                <a:cubicBezTo>
                  <a:pt x="173624" y="33398"/>
                  <a:pt x="-3647" y="40807"/>
                  <a:pt x="57" y="4133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6" name="フリーフォーム 25">
            <a:extLst>
              <a:ext uri="{FF2B5EF4-FFF2-40B4-BE49-F238E27FC236}">
                <a16:creationId xmlns:a16="http://schemas.microsoft.com/office/drawing/2014/main" id="{A86649DD-AE16-1C97-0513-7D51241A3EC8}"/>
              </a:ext>
            </a:extLst>
          </p:cNvPr>
          <p:cNvSpPr/>
          <p:nvPr/>
        </p:nvSpPr>
        <p:spPr>
          <a:xfrm>
            <a:off x="2597044" y="1933565"/>
            <a:ext cx="292764" cy="98465"/>
          </a:xfrm>
          <a:custGeom>
            <a:avLst/>
            <a:gdLst>
              <a:gd name="connsiteX0" fmla="*/ 212831 w 292764"/>
              <a:gd name="connsiteY0" fmla="*/ 10 h 98465"/>
              <a:gd name="connsiteX1" fmla="*/ 66781 w 292764"/>
              <a:gd name="connsiteY1" fmla="*/ 22235 h 98465"/>
              <a:gd name="connsiteX2" fmla="*/ 106 w 292764"/>
              <a:gd name="connsiteY2" fmla="*/ 98435 h 98465"/>
              <a:gd name="connsiteX3" fmla="*/ 50906 w 292764"/>
              <a:gd name="connsiteY3" fmla="*/ 12710 h 98465"/>
              <a:gd name="connsiteX4" fmla="*/ 35031 w 292764"/>
              <a:gd name="connsiteY4" fmla="*/ 41285 h 98465"/>
              <a:gd name="connsiteX5" fmla="*/ 146156 w 292764"/>
              <a:gd name="connsiteY5" fmla="*/ 12710 h 98465"/>
              <a:gd name="connsiteX6" fmla="*/ 117581 w 292764"/>
              <a:gd name="connsiteY6" fmla="*/ 34935 h 98465"/>
              <a:gd name="connsiteX7" fmla="*/ 289031 w 292764"/>
              <a:gd name="connsiteY7" fmla="*/ 19060 h 98465"/>
              <a:gd name="connsiteX8" fmla="*/ 212831 w 292764"/>
              <a:gd name="connsiteY8" fmla="*/ 10 h 98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92764" h="98465">
                <a:moveTo>
                  <a:pt x="212831" y="10"/>
                </a:moveTo>
                <a:cubicBezTo>
                  <a:pt x="175789" y="539"/>
                  <a:pt x="102235" y="5831"/>
                  <a:pt x="66781" y="22235"/>
                </a:cubicBezTo>
                <a:cubicBezTo>
                  <a:pt x="31327" y="38639"/>
                  <a:pt x="2752" y="100023"/>
                  <a:pt x="106" y="98435"/>
                </a:cubicBezTo>
                <a:cubicBezTo>
                  <a:pt x="-2540" y="96848"/>
                  <a:pt x="45085" y="22235"/>
                  <a:pt x="50906" y="12710"/>
                </a:cubicBezTo>
                <a:cubicBezTo>
                  <a:pt x="56727" y="3185"/>
                  <a:pt x="19156" y="41285"/>
                  <a:pt x="35031" y="41285"/>
                </a:cubicBezTo>
                <a:cubicBezTo>
                  <a:pt x="50906" y="41285"/>
                  <a:pt x="132398" y="13768"/>
                  <a:pt x="146156" y="12710"/>
                </a:cubicBezTo>
                <a:cubicBezTo>
                  <a:pt x="159914" y="11652"/>
                  <a:pt x="93769" y="33877"/>
                  <a:pt x="117581" y="34935"/>
                </a:cubicBezTo>
                <a:cubicBezTo>
                  <a:pt x="141393" y="35993"/>
                  <a:pt x="269981" y="18531"/>
                  <a:pt x="289031" y="19060"/>
                </a:cubicBezTo>
                <a:cubicBezTo>
                  <a:pt x="308081" y="19589"/>
                  <a:pt x="249873" y="-519"/>
                  <a:pt x="212831" y="1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7" name="フリーフォーム 26">
            <a:extLst>
              <a:ext uri="{FF2B5EF4-FFF2-40B4-BE49-F238E27FC236}">
                <a16:creationId xmlns:a16="http://schemas.microsoft.com/office/drawing/2014/main" id="{3C73E7B1-E5C8-9F38-E7D7-97BC1391F3DD}"/>
              </a:ext>
            </a:extLst>
          </p:cNvPr>
          <p:cNvSpPr/>
          <p:nvPr/>
        </p:nvSpPr>
        <p:spPr>
          <a:xfrm>
            <a:off x="2603499" y="1989923"/>
            <a:ext cx="536937" cy="36641"/>
          </a:xfrm>
          <a:custGeom>
            <a:avLst/>
            <a:gdLst>
              <a:gd name="connsiteX0" fmla="*/ 1 w 536937"/>
              <a:gd name="connsiteY0" fmla="*/ 35727 h 36641"/>
              <a:gd name="connsiteX1" fmla="*/ 190501 w 536937"/>
              <a:gd name="connsiteY1" fmla="*/ 29377 h 36641"/>
              <a:gd name="connsiteX2" fmla="*/ 174626 w 536937"/>
              <a:gd name="connsiteY2" fmla="*/ 13502 h 36641"/>
              <a:gd name="connsiteX3" fmla="*/ 311151 w 536937"/>
              <a:gd name="connsiteY3" fmla="*/ 19852 h 36641"/>
              <a:gd name="connsiteX4" fmla="*/ 393701 w 536937"/>
              <a:gd name="connsiteY4" fmla="*/ 23027 h 36641"/>
              <a:gd name="connsiteX5" fmla="*/ 241301 w 536937"/>
              <a:gd name="connsiteY5" fmla="*/ 32552 h 36641"/>
              <a:gd name="connsiteX6" fmla="*/ 536576 w 536937"/>
              <a:gd name="connsiteY6" fmla="*/ 32552 h 36641"/>
              <a:gd name="connsiteX7" fmla="*/ 298451 w 536937"/>
              <a:gd name="connsiteY7" fmla="*/ 29377 h 36641"/>
              <a:gd name="connsiteX8" fmla="*/ 139701 w 536937"/>
              <a:gd name="connsiteY8" fmla="*/ 802 h 36641"/>
              <a:gd name="connsiteX9" fmla="*/ 187326 w 536937"/>
              <a:gd name="connsiteY9" fmla="*/ 10327 h 36641"/>
              <a:gd name="connsiteX10" fmla="*/ 1 w 536937"/>
              <a:gd name="connsiteY10" fmla="*/ 35727 h 366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536937" h="36641">
                <a:moveTo>
                  <a:pt x="1" y="35727"/>
                </a:moveTo>
                <a:cubicBezTo>
                  <a:pt x="530" y="38902"/>
                  <a:pt x="161397" y="33081"/>
                  <a:pt x="190501" y="29377"/>
                </a:cubicBezTo>
                <a:cubicBezTo>
                  <a:pt x="219605" y="25673"/>
                  <a:pt x="154518" y="15089"/>
                  <a:pt x="174626" y="13502"/>
                </a:cubicBezTo>
                <a:cubicBezTo>
                  <a:pt x="194734" y="11914"/>
                  <a:pt x="311151" y="19852"/>
                  <a:pt x="311151" y="19852"/>
                </a:cubicBezTo>
                <a:cubicBezTo>
                  <a:pt x="347663" y="21439"/>
                  <a:pt x="405343" y="20910"/>
                  <a:pt x="393701" y="23027"/>
                </a:cubicBezTo>
                <a:cubicBezTo>
                  <a:pt x="382059" y="25144"/>
                  <a:pt x="217488" y="30964"/>
                  <a:pt x="241301" y="32552"/>
                </a:cubicBezTo>
                <a:cubicBezTo>
                  <a:pt x="265114" y="34140"/>
                  <a:pt x="527051" y="33081"/>
                  <a:pt x="536576" y="32552"/>
                </a:cubicBezTo>
                <a:cubicBezTo>
                  <a:pt x="546101" y="32023"/>
                  <a:pt x="364597" y="34669"/>
                  <a:pt x="298451" y="29377"/>
                </a:cubicBezTo>
                <a:cubicBezTo>
                  <a:pt x="232305" y="24085"/>
                  <a:pt x="158222" y="3977"/>
                  <a:pt x="139701" y="802"/>
                </a:cubicBezTo>
                <a:cubicBezTo>
                  <a:pt x="121180" y="-2373"/>
                  <a:pt x="212726" y="4506"/>
                  <a:pt x="187326" y="10327"/>
                </a:cubicBezTo>
                <a:cubicBezTo>
                  <a:pt x="161926" y="16148"/>
                  <a:pt x="-528" y="32552"/>
                  <a:pt x="1" y="3572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8" name="フリーフォーム 27">
            <a:extLst>
              <a:ext uri="{FF2B5EF4-FFF2-40B4-BE49-F238E27FC236}">
                <a16:creationId xmlns:a16="http://schemas.microsoft.com/office/drawing/2014/main" id="{A6B8DEEB-1002-6F87-2409-C72EFFC2FABC}"/>
              </a:ext>
            </a:extLst>
          </p:cNvPr>
          <p:cNvSpPr/>
          <p:nvPr/>
        </p:nvSpPr>
        <p:spPr>
          <a:xfrm>
            <a:off x="2940050" y="1987469"/>
            <a:ext cx="283193" cy="37126"/>
          </a:xfrm>
          <a:custGeom>
            <a:avLst/>
            <a:gdLst>
              <a:gd name="connsiteX0" fmla="*/ 0 w 283193"/>
              <a:gd name="connsiteY0" fmla="*/ 81 h 37126"/>
              <a:gd name="connsiteX1" fmla="*/ 123825 w 283193"/>
              <a:gd name="connsiteY1" fmla="*/ 19131 h 37126"/>
              <a:gd name="connsiteX2" fmla="*/ 171450 w 283193"/>
              <a:gd name="connsiteY2" fmla="*/ 25481 h 37126"/>
              <a:gd name="connsiteX3" fmla="*/ 260350 w 283193"/>
              <a:gd name="connsiteY3" fmla="*/ 28656 h 37126"/>
              <a:gd name="connsiteX4" fmla="*/ 190500 w 283193"/>
              <a:gd name="connsiteY4" fmla="*/ 3256 h 37126"/>
              <a:gd name="connsiteX5" fmla="*/ 282575 w 283193"/>
              <a:gd name="connsiteY5" fmla="*/ 35006 h 37126"/>
              <a:gd name="connsiteX6" fmla="*/ 225425 w 283193"/>
              <a:gd name="connsiteY6" fmla="*/ 31831 h 37126"/>
              <a:gd name="connsiteX7" fmla="*/ 123825 w 283193"/>
              <a:gd name="connsiteY7" fmla="*/ 12781 h 37126"/>
              <a:gd name="connsiteX8" fmla="*/ 0 w 283193"/>
              <a:gd name="connsiteY8" fmla="*/ 81 h 371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83193" h="37126">
                <a:moveTo>
                  <a:pt x="0" y="81"/>
                </a:moveTo>
                <a:cubicBezTo>
                  <a:pt x="0" y="1139"/>
                  <a:pt x="95250" y="14898"/>
                  <a:pt x="123825" y="19131"/>
                </a:cubicBezTo>
                <a:cubicBezTo>
                  <a:pt x="152400" y="23364"/>
                  <a:pt x="148696" y="23894"/>
                  <a:pt x="171450" y="25481"/>
                </a:cubicBezTo>
                <a:cubicBezTo>
                  <a:pt x="194204" y="27068"/>
                  <a:pt x="257175" y="32360"/>
                  <a:pt x="260350" y="28656"/>
                </a:cubicBezTo>
                <a:cubicBezTo>
                  <a:pt x="263525" y="24952"/>
                  <a:pt x="186796" y="2198"/>
                  <a:pt x="190500" y="3256"/>
                </a:cubicBezTo>
                <a:cubicBezTo>
                  <a:pt x="194204" y="4314"/>
                  <a:pt x="276754" y="30244"/>
                  <a:pt x="282575" y="35006"/>
                </a:cubicBezTo>
                <a:cubicBezTo>
                  <a:pt x="288396" y="39768"/>
                  <a:pt x="251883" y="35535"/>
                  <a:pt x="225425" y="31831"/>
                </a:cubicBezTo>
                <a:cubicBezTo>
                  <a:pt x="198967" y="28127"/>
                  <a:pt x="156633" y="17014"/>
                  <a:pt x="123825" y="12781"/>
                </a:cubicBezTo>
                <a:cubicBezTo>
                  <a:pt x="91017" y="8548"/>
                  <a:pt x="0" y="-977"/>
                  <a:pt x="0" y="8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0" name="フリーフォーム 29">
            <a:extLst>
              <a:ext uri="{FF2B5EF4-FFF2-40B4-BE49-F238E27FC236}">
                <a16:creationId xmlns:a16="http://schemas.microsoft.com/office/drawing/2014/main" id="{23E304BA-BD36-4BE7-CB50-3891626959DF}"/>
              </a:ext>
            </a:extLst>
          </p:cNvPr>
          <p:cNvSpPr/>
          <p:nvPr/>
        </p:nvSpPr>
        <p:spPr>
          <a:xfrm>
            <a:off x="3631955" y="1790155"/>
            <a:ext cx="479506" cy="260939"/>
          </a:xfrm>
          <a:custGeom>
            <a:avLst/>
            <a:gdLst>
              <a:gd name="connsiteX0" fmla="*/ 245 w 479506"/>
              <a:gd name="connsiteY0" fmla="*/ 260895 h 260939"/>
              <a:gd name="connsiteX1" fmla="*/ 79620 w 479506"/>
              <a:gd name="connsiteY1" fmla="*/ 130720 h 260939"/>
              <a:gd name="connsiteX2" fmla="*/ 44695 w 479506"/>
              <a:gd name="connsiteY2" fmla="*/ 159295 h 260939"/>
              <a:gd name="connsiteX3" fmla="*/ 165345 w 479506"/>
              <a:gd name="connsiteY3" fmla="*/ 89445 h 260939"/>
              <a:gd name="connsiteX4" fmla="*/ 136770 w 479506"/>
              <a:gd name="connsiteY4" fmla="*/ 102145 h 260939"/>
              <a:gd name="connsiteX5" fmla="*/ 254245 w 479506"/>
              <a:gd name="connsiteY5" fmla="*/ 79920 h 260939"/>
              <a:gd name="connsiteX6" fmla="*/ 384420 w 479506"/>
              <a:gd name="connsiteY6" fmla="*/ 70395 h 260939"/>
              <a:gd name="connsiteX7" fmla="*/ 314570 w 479506"/>
              <a:gd name="connsiteY7" fmla="*/ 67220 h 260939"/>
              <a:gd name="connsiteX8" fmla="*/ 473320 w 479506"/>
              <a:gd name="connsiteY8" fmla="*/ 86270 h 260939"/>
              <a:gd name="connsiteX9" fmla="*/ 438395 w 479506"/>
              <a:gd name="connsiteY9" fmla="*/ 64045 h 260939"/>
              <a:gd name="connsiteX10" fmla="*/ 355845 w 479506"/>
              <a:gd name="connsiteY10" fmla="*/ 545 h 260939"/>
              <a:gd name="connsiteX11" fmla="*/ 378070 w 479506"/>
              <a:gd name="connsiteY11" fmla="*/ 32295 h 260939"/>
              <a:gd name="connsiteX12" fmla="*/ 320920 w 479506"/>
              <a:gd name="connsiteY12" fmla="*/ 13245 h 260939"/>
              <a:gd name="connsiteX13" fmla="*/ 330445 w 479506"/>
              <a:gd name="connsiteY13" fmla="*/ 25945 h 260939"/>
              <a:gd name="connsiteX14" fmla="*/ 184395 w 479506"/>
              <a:gd name="connsiteY14" fmla="*/ 48170 h 260939"/>
              <a:gd name="connsiteX15" fmla="*/ 219320 w 479506"/>
              <a:gd name="connsiteY15" fmla="*/ 48170 h 260939"/>
              <a:gd name="connsiteX16" fmla="*/ 108195 w 479506"/>
              <a:gd name="connsiteY16" fmla="*/ 92620 h 260939"/>
              <a:gd name="connsiteX17" fmla="*/ 143120 w 479506"/>
              <a:gd name="connsiteY17" fmla="*/ 79920 h 260939"/>
              <a:gd name="connsiteX18" fmla="*/ 57395 w 479506"/>
              <a:gd name="connsiteY18" fmla="*/ 114845 h 260939"/>
              <a:gd name="connsiteX19" fmla="*/ 245 w 479506"/>
              <a:gd name="connsiteY19" fmla="*/ 260895 h 2609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479506" h="260939">
                <a:moveTo>
                  <a:pt x="245" y="260895"/>
                </a:moveTo>
                <a:cubicBezTo>
                  <a:pt x="3949" y="263541"/>
                  <a:pt x="72212" y="147653"/>
                  <a:pt x="79620" y="130720"/>
                </a:cubicBezTo>
                <a:cubicBezTo>
                  <a:pt x="87028" y="113787"/>
                  <a:pt x="30408" y="166174"/>
                  <a:pt x="44695" y="159295"/>
                </a:cubicBezTo>
                <a:cubicBezTo>
                  <a:pt x="58983" y="152416"/>
                  <a:pt x="149999" y="98970"/>
                  <a:pt x="165345" y="89445"/>
                </a:cubicBezTo>
                <a:cubicBezTo>
                  <a:pt x="180691" y="79920"/>
                  <a:pt x="121953" y="103732"/>
                  <a:pt x="136770" y="102145"/>
                </a:cubicBezTo>
                <a:cubicBezTo>
                  <a:pt x="151587" y="100558"/>
                  <a:pt x="212970" y="85212"/>
                  <a:pt x="254245" y="79920"/>
                </a:cubicBezTo>
                <a:cubicBezTo>
                  <a:pt x="295520" y="74628"/>
                  <a:pt x="374366" y="72512"/>
                  <a:pt x="384420" y="70395"/>
                </a:cubicBezTo>
                <a:cubicBezTo>
                  <a:pt x="394474" y="68278"/>
                  <a:pt x="299753" y="64574"/>
                  <a:pt x="314570" y="67220"/>
                </a:cubicBezTo>
                <a:cubicBezTo>
                  <a:pt x="329387" y="69866"/>
                  <a:pt x="452683" y="86799"/>
                  <a:pt x="473320" y="86270"/>
                </a:cubicBezTo>
                <a:cubicBezTo>
                  <a:pt x="493957" y="85741"/>
                  <a:pt x="457974" y="78332"/>
                  <a:pt x="438395" y="64045"/>
                </a:cubicBezTo>
                <a:cubicBezTo>
                  <a:pt x="418816" y="49758"/>
                  <a:pt x="365899" y="5837"/>
                  <a:pt x="355845" y="545"/>
                </a:cubicBezTo>
                <a:cubicBezTo>
                  <a:pt x="345791" y="-4747"/>
                  <a:pt x="383891" y="30178"/>
                  <a:pt x="378070" y="32295"/>
                </a:cubicBezTo>
                <a:cubicBezTo>
                  <a:pt x="372249" y="34412"/>
                  <a:pt x="320920" y="13245"/>
                  <a:pt x="320920" y="13245"/>
                </a:cubicBezTo>
                <a:cubicBezTo>
                  <a:pt x="312983" y="12187"/>
                  <a:pt x="353199" y="20124"/>
                  <a:pt x="330445" y="25945"/>
                </a:cubicBezTo>
                <a:cubicBezTo>
                  <a:pt x="307691" y="31766"/>
                  <a:pt x="202916" y="44466"/>
                  <a:pt x="184395" y="48170"/>
                </a:cubicBezTo>
                <a:cubicBezTo>
                  <a:pt x="165874" y="51874"/>
                  <a:pt x="232020" y="40762"/>
                  <a:pt x="219320" y="48170"/>
                </a:cubicBezTo>
                <a:cubicBezTo>
                  <a:pt x="206620" y="55578"/>
                  <a:pt x="120895" y="87328"/>
                  <a:pt x="108195" y="92620"/>
                </a:cubicBezTo>
                <a:cubicBezTo>
                  <a:pt x="95495" y="97912"/>
                  <a:pt x="151587" y="76216"/>
                  <a:pt x="143120" y="79920"/>
                </a:cubicBezTo>
                <a:cubicBezTo>
                  <a:pt x="134653" y="83624"/>
                  <a:pt x="79091" y="90504"/>
                  <a:pt x="57395" y="114845"/>
                </a:cubicBezTo>
                <a:cubicBezTo>
                  <a:pt x="35699" y="139186"/>
                  <a:pt x="-3459" y="258249"/>
                  <a:pt x="245" y="26089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1" name="フリーフォーム 30">
            <a:extLst>
              <a:ext uri="{FF2B5EF4-FFF2-40B4-BE49-F238E27FC236}">
                <a16:creationId xmlns:a16="http://schemas.microsoft.com/office/drawing/2014/main" id="{5B801727-87B4-DAA6-C424-FEC946E7876B}"/>
              </a:ext>
            </a:extLst>
          </p:cNvPr>
          <p:cNvSpPr/>
          <p:nvPr/>
        </p:nvSpPr>
        <p:spPr>
          <a:xfrm>
            <a:off x="3611332" y="1869966"/>
            <a:ext cx="525925" cy="216946"/>
          </a:xfrm>
          <a:custGeom>
            <a:avLst/>
            <a:gdLst>
              <a:gd name="connsiteX0" fmla="*/ 1818 w 525925"/>
              <a:gd name="connsiteY0" fmla="*/ 216009 h 216946"/>
              <a:gd name="connsiteX1" fmla="*/ 78018 w 525925"/>
              <a:gd name="connsiteY1" fmla="*/ 117584 h 216946"/>
              <a:gd name="connsiteX2" fmla="*/ 100243 w 525925"/>
              <a:gd name="connsiteY2" fmla="*/ 104884 h 216946"/>
              <a:gd name="connsiteX3" fmla="*/ 106593 w 525925"/>
              <a:gd name="connsiteY3" fmla="*/ 50909 h 216946"/>
              <a:gd name="connsiteX4" fmla="*/ 109768 w 525925"/>
              <a:gd name="connsiteY4" fmla="*/ 85834 h 216946"/>
              <a:gd name="connsiteX5" fmla="*/ 131993 w 525925"/>
              <a:gd name="connsiteY5" fmla="*/ 69959 h 216946"/>
              <a:gd name="connsiteX6" fmla="*/ 160568 w 525925"/>
              <a:gd name="connsiteY6" fmla="*/ 9634 h 216946"/>
              <a:gd name="connsiteX7" fmla="*/ 166918 w 525925"/>
              <a:gd name="connsiteY7" fmla="*/ 47734 h 216946"/>
              <a:gd name="connsiteX8" fmla="*/ 205018 w 525925"/>
              <a:gd name="connsiteY8" fmla="*/ 15984 h 216946"/>
              <a:gd name="connsiteX9" fmla="*/ 395518 w 525925"/>
              <a:gd name="connsiteY9" fmla="*/ 15984 h 216946"/>
              <a:gd name="connsiteX10" fmla="*/ 335193 w 525925"/>
              <a:gd name="connsiteY10" fmla="*/ 109 h 216946"/>
              <a:gd name="connsiteX11" fmla="*/ 509818 w 525925"/>
              <a:gd name="connsiteY11" fmla="*/ 9634 h 216946"/>
              <a:gd name="connsiteX12" fmla="*/ 452668 w 525925"/>
              <a:gd name="connsiteY12" fmla="*/ 22334 h 216946"/>
              <a:gd name="connsiteX13" fmla="*/ 490768 w 525925"/>
              <a:gd name="connsiteY13" fmla="*/ 57259 h 216946"/>
              <a:gd name="connsiteX14" fmla="*/ 373293 w 525925"/>
              <a:gd name="connsiteY14" fmla="*/ 35034 h 216946"/>
              <a:gd name="connsiteX15" fmla="*/ 525693 w 525925"/>
              <a:gd name="connsiteY15" fmla="*/ 85834 h 216946"/>
              <a:gd name="connsiteX16" fmla="*/ 405043 w 525925"/>
              <a:gd name="connsiteY16" fmla="*/ 54084 h 216946"/>
              <a:gd name="connsiteX17" fmla="*/ 287568 w 525925"/>
              <a:gd name="connsiteY17" fmla="*/ 31859 h 216946"/>
              <a:gd name="connsiteX18" fmla="*/ 227243 w 525925"/>
              <a:gd name="connsiteY18" fmla="*/ 31859 h 216946"/>
              <a:gd name="connsiteX19" fmla="*/ 109768 w 525925"/>
              <a:gd name="connsiteY19" fmla="*/ 98534 h 216946"/>
              <a:gd name="connsiteX20" fmla="*/ 163743 w 525925"/>
              <a:gd name="connsiteY20" fmla="*/ 50909 h 216946"/>
              <a:gd name="connsiteX21" fmla="*/ 1818 w 525925"/>
              <a:gd name="connsiteY21" fmla="*/ 216009 h 2169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525925" h="216946">
                <a:moveTo>
                  <a:pt x="1818" y="216009"/>
                </a:moveTo>
                <a:cubicBezTo>
                  <a:pt x="-12470" y="227122"/>
                  <a:pt x="61614" y="136105"/>
                  <a:pt x="78018" y="117584"/>
                </a:cubicBezTo>
                <a:cubicBezTo>
                  <a:pt x="94422" y="99063"/>
                  <a:pt x="95481" y="115996"/>
                  <a:pt x="100243" y="104884"/>
                </a:cubicBezTo>
                <a:cubicBezTo>
                  <a:pt x="105005" y="93772"/>
                  <a:pt x="105006" y="54084"/>
                  <a:pt x="106593" y="50909"/>
                </a:cubicBezTo>
                <a:cubicBezTo>
                  <a:pt x="108180" y="47734"/>
                  <a:pt x="105535" y="82659"/>
                  <a:pt x="109768" y="85834"/>
                </a:cubicBezTo>
                <a:cubicBezTo>
                  <a:pt x="114001" y="89009"/>
                  <a:pt x="123526" y="82659"/>
                  <a:pt x="131993" y="69959"/>
                </a:cubicBezTo>
                <a:cubicBezTo>
                  <a:pt x="140460" y="57259"/>
                  <a:pt x="154747" y="13338"/>
                  <a:pt x="160568" y="9634"/>
                </a:cubicBezTo>
                <a:cubicBezTo>
                  <a:pt x="166389" y="5930"/>
                  <a:pt x="159510" y="46676"/>
                  <a:pt x="166918" y="47734"/>
                </a:cubicBezTo>
                <a:cubicBezTo>
                  <a:pt x="174326" y="48792"/>
                  <a:pt x="166918" y="21276"/>
                  <a:pt x="205018" y="15984"/>
                </a:cubicBezTo>
                <a:cubicBezTo>
                  <a:pt x="243118" y="10692"/>
                  <a:pt x="373822" y="18630"/>
                  <a:pt x="395518" y="15984"/>
                </a:cubicBezTo>
                <a:cubicBezTo>
                  <a:pt x="417214" y="13338"/>
                  <a:pt x="316143" y="1167"/>
                  <a:pt x="335193" y="109"/>
                </a:cubicBezTo>
                <a:cubicBezTo>
                  <a:pt x="354243" y="-949"/>
                  <a:pt x="490239" y="5930"/>
                  <a:pt x="509818" y="9634"/>
                </a:cubicBezTo>
                <a:cubicBezTo>
                  <a:pt x="529397" y="13338"/>
                  <a:pt x="455843" y="14396"/>
                  <a:pt x="452668" y="22334"/>
                </a:cubicBezTo>
                <a:cubicBezTo>
                  <a:pt x="449493" y="30272"/>
                  <a:pt x="503997" y="55142"/>
                  <a:pt x="490768" y="57259"/>
                </a:cubicBezTo>
                <a:cubicBezTo>
                  <a:pt x="477539" y="59376"/>
                  <a:pt x="367472" y="30272"/>
                  <a:pt x="373293" y="35034"/>
                </a:cubicBezTo>
                <a:cubicBezTo>
                  <a:pt x="379114" y="39796"/>
                  <a:pt x="520401" y="82659"/>
                  <a:pt x="525693" y="85834"/>
                </a:cubicBezTo>
                <a:cubicBezTo>
                  <a:pt x="530985" y="89009"/>
                  <a:pt x="444730" y="63080"/>
                  <a:pt x="405043" y="54084"/>
                </a:cubicBezTo>
                <a:cubicBezTo>
                  <a:pt x="365356" y="45088"/>
                  <a:pt x="317201" y="35563"/>
                  <a:pt x="287568" y="31859"/>
                </a:cubicBezTo>
                <a:cubicBezTo>
                  <a:pt x="257935" y="28155"/>
                  <a:pt x="256876" y="20747"/>
                  <a:pt x="227243" y="31859"/>
                </a:cubicBezTo>
                <a:cubicBezTo>
                  <a:pt x="197610" y="42971"/>
                  <a:pt x="120351" y="95359"/>
                  <a:pt x="109768" y="98534"/>
                </a:cubicBezTo>
                <a:cubicBezTo>
                  <a:pt x="99185" y="101709"/>
                  <a:pt x="177501" y="35563"/>
                  <a:pt x="163743" y="50909"/>
                </a:cubicBezTo>
                <a:cubicBezTo>
                  <a:pt x="149985" y="66255"/>
                  <a:pt x="16106" y="204896"/>
                  <a:pt x="1818" y="21600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2" name="フリーフォーム 31">
            <a:extLst>
              <a:ext uri="{FF2B5EF4-FFF2-40B4-BE49-F238E27FC236}">
                <a16:creationId xmlns:a16="http://schemas.microsoft.com/office/drawing/2014/main" id="{93AEC958-4F0D-1734-B271-E0E0B5B5D1B5}"/>
              </a:ext>
            </a:extLst>
          </p:cNvPr>
          <p:cNvSpPr/>
          <p:nvPr/>
        </p:nvSpPr>
        <p:spPr>
          <a:xfrm>
            <a:off x="3646698" y="1892152"/>
            <a:ext cx="190860" cy="207939"/>
          </a:xfrm>
          <a:custGeom>
            <a:avLst/>
            <a:gdLst>
              <a:gd name="connsiteX0" fmla="*/ 182352 w 190860"/>
              <a:gd name="connsiteY0" fmla="*/ 148 h 207939"/>
              <a:gd name="connsiteX1" fmla="*/ 64877 w 190860"/>
              <a:gd name="connsiteY1" fmla="*/ 108098 h 207939"/>
              <a:gd name="connsiteX2" fmla="*/ 52177 w 190860"/>
              <a:gd name="connsiteY2" fmla="*/ 149373 h 207939"/>
              <a:gd name="connsiteX3" fmla="*/ 83927 w 190860"/>
              <a:gd name="connsiteY3" fmla="*/ 165248 h 207939"/>
              <a:gd name="connsiteX4" fmla="*/ 68052 w 190860"/>
              <a:gd name="connsiteY4" fmla="*/ 149373 h 207939"/>
              <a:gd name="connsiteX5" fmla="*/ 188702 w 190860"/>
              <a:gd name="connsiteY5" fmla="*/ 155723 h 207939"/>
              <a:gd name="connsiteX6" fmla="*/ 134727 w 190860"/>
              <a:gd name="connsiteY6" fmla="*/ 155723 h 207939"/>
              <a:gd name="connsiteX7" fmla="*/ 1377 w 190860"/>
              <a:gd name="connsiteY7" fmla="*/ 206523 h 207939"/>
              <a:gd name="connsiteX8" fmla="*/ 61702 w 190860"/>
              <a:gd name="connsiteY8" fmla="*/ 193823 h 207939"/>
              <a:gd name="connsiteX9" fmla="*/ 1377 w 190860"/>
              <a:gd name="connsiteY9" fmla="*/ 193823 h 207939"/>
              <a:gd name="connsiteX10" fmla="*/ 61702 w 190860"/>
              <a:gd name="connsiteY10" fmla="*/ 101748 h 207939"/>
              <a:gd name="connsiteX11" fmla="*/ 4552 w 190860"/>
              <a:gd name="connsiteY11" fmla="*/ 133498 h 207939"/>
              <a:gd name="connsiteX12" fmla="*/ 182352 w 190860"/>
              <a:gd name="connsiteY12" fmla="*/ 148 h 2079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90860" h="207939">
                <a:moveTo>
                  <a:pt x="182352" y="148"/>
                </a:moveTo>
                <a:cubicBezTo>
                  <a:pt x="192406" y="-4085"/>
                  <a:pt x="86573" y="83227"/>
                  <a:pt x="64877" y="108098"/>
                </a:cubicBezTo>
                <a:cubicBezTo>
                  <a:pt x="43181" y="132969"/>
                  <a:pt x="49002" y="139848"/>
                  <a:pt x="52177" y="149373"/>
                </a:cubicBezTo>
                <a:cubicBezTo>
                  <a:pt x="55352" y="158898"/>
                  <a:pt x="83927" y="165248"/>
                  <a:pt x="83927" y="165248"/>
                </a:cubicBezTo>
                <a:cubicBezTo>
                  <a:pt x="86573" y="165248"/>
                  <a:pt x="50590" y="150960"/>
                  <a:pt x="68052" y="149373"/>
                </a:cubicBezTo>
                <a:cubicBezTo>
                  <a:pt x="85514" y="147786"/>
                  <a:pt x="177590" y="154665"/>
                  <a:pt x="188702" y="155723"/>
                </a:cubicBezTo>
                <a:cubicBezTo>
                  <a:pt x="199814" y="156781"/>
                  <a:pt x="165948" y="147256"/>
                  <a:pt x="134727" y="155723"/>
                </a:cubicBezTo>
                <a:cubicBezTo>
                  <a:pt x="103506" y="164190"/>
                  <a:pt x="13548" y="200173"/>
                  <a:pt x="1377" y="206523"/>
                </a:cubicBezTo>
                <a:cubicBezTo>
                  <a:pt x="-10794" y="212873"/>
                  <a:pt x="61702" y="195940"/>
                  <a:pt x="61702" y="193823"/>
                </a:cubicBezTo>
                <a:cubicBezTo>
                  <a:pt x="61702" y="191706"/>
                  <a:pt x="1377" y="209169"/>
                  <a:pt x="1377" y="193823"/>
                </a:cubicBezTo>
                <a:cubicBezTo>
                  <a:pt x="1377" y="178477"/>
                  <a:pt x="61173" y="111802"/>
                  <a:pt x="61702" y="101748"/>
                </a:cubicBezTo>
                <a:cubicBezTo>
                  <a:pt x="62231" y="91694"/>
                  <a:pt x="-16086" y="149373"/>
                  <a:pt x="4552" y="133498"/>
                </a:cubicBezTo>
                <a:cubicBezTo>
                  <a:pt x="25189" y="117623"/>
                  <a:pt x="172298" y="4381"/>
                  <a:pt x="182352" y="14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3" name="フリーフォーム 32">
            <a:extLst>
              <a:ext uri="{FF2B5EF4-FFF2-40B4-BE49-F238E27FC236}">
                <a16:creationId xmlns:a16="http://schemas.microsoft.com/office/drawing/2014/main" id="{81900743-97EF-2BBC-6A7E-6A953E2A651B}"/>
              </a:ext>
            </a:extLst>
          </p:cNvPr>
          <p:cNvSpPr/>
          <p:nvPr/>
        </p:nvSpPr>
        <p:spPr>
          <a:xfrm>
            <a:off x="3627424" y="1911266"/>
            <a:ext cx="164058" cy="203294"/>
          </a:xfrm>
          <a:custGeom>
            <a:avLst/>
            <a:gdLst>
              <a:gd name="connsiteX0" fmla="*/ 163526 w 164058"/>
              <a:gd name="connsiteY0" fmla="*/ 84 h 203294"/>
              <a:gd name="connsiteX1" fmla="*/ 17476 w 164058"/>
              <a:gd name="connsiteY1" fmla="*/ 133434 h 203294"/>
              <a:gd name="connsiteX2" fmla="*/ 4776 w 164058"/>
              <a:gd name="connsiteY2" fmla="*/ 190584 h 203294"/>
              <a:gd name="connsiteX3" fmla="*/ 36526 w 164058"/>
              <a:gd name="connsiteY3" fmla="*/ 120734 h 203294"/>
              <a:gd name="connsiteX4" fmla="*/ 23826 w 164058"/>
              <a:gd name="connsiteY4" fmla="*/ 203284 h 203294"/>
              <a:gd name="connsiteX5" fmla="*/ 65101 w 164058"/>
              <a:gd name="connsiteY5" fmla="*/ 114384 h 203294"/>
              <a:gd name="connsiteX6" fmla="*/ 163526 w 164058"/>
              <a:gd name="connsiteY6" fmla="*/ 84 h 2032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64058" h="203294">
                <a:moveTo>
                  <a:pt x="163526" y="84"/>
                </a:moveTo>
                <a:cubicBezTo>
                  <a:pt x="155588" y="3259"/>
                  <a:pt x="43934" y="101684"/>
                  <a:pt x="17476" y="133434"/>
                </a:cubicBezTo>
                <a:cubicBezTo>
                  <a:pt x="-8982" y="165184"/>
                  <a:pt x="1601" y="192701"/>
                  <a:pt x="4776" y="190584"/>
                </a:cubicBezTo>
                <a:cubicBezTo>
                  <a:pt x="7951" y="188467"/>
                  <a:pt x="33351" y="118617"/>
                  <a:pt x="36526" y="120734"/>
                </a:cubicBezTo>
                <a:cubicBezTo>
                  <a:pt x="39701" y="122851"/>
                  <a:pt x="19064" y="204342"/>
                  <a:pt x="23826" y="203284"/>
                </a:cubicBezTo>
                <a:cubicBezTo>
                  <a:pt x="28588" y="202226"/>
                  <a:pt x="41818" y="145076"/>
                  <a:pt x="65101" y="114384"/>
                </a:cubicBezTo>
                <a:cubicBezTo>
                  <a:pt x="88384" y="83692"/>
                  <a:pt x="171464" y="-3091"/>
                  <a:pt x="163526" y="8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4" name="フリーフォーム 33">
            <a:extLst>
              <a:ext uri="{FF2B5EF4-FFF2-40B4-BE49-F238E27FC236}">
                <a16:creationId xmlns:a16="http://schemas.microsoft.com/office/drawing/2014/main" id="{E777B5D9-DFEF-C5D4-D119-6C00A5640032}"/>
              </a:ext>
            </a:extLst>
          </p:cNvPr>
          <p:cNvSpPr/>
          <p:nvPr/>
        </p:nvSpPr>
        <p:spPr>
          <a:xfrm>
            <a:off x="3816348" y="1901243"/>
            <a:ext cx="290240" cy="52929"/>
          </a:xfrm>
          <a:custGeom>
            <a:avLst/>
            <a:gdLst>
              <a:gd name="connsiteX0" fmla="*/ 2 w 290240"/>
              <a:gd name="connsiteY0" fmla="*/ 13282 h 52929"/>
              <a:gd name="connsiteX1" fmla="*/ 127002 w 290240"/>
              <a:gd name="connsiteY1" fmla="*/ 32332 h 52929"/>
              <a:gd name="connsiteX2" fmla="*/ 180977 w 290240"/>
              <a:gd name="connsiteY2" fmla="*/ 48207 h 52929"/>
              <a:gd name="connsiteX3" fmla="*/ 279402 w 290240"/>
              <a:gd name="connsiteY3" fmla="*/ 51382 h 52929"/>
              <a:gd name="connsiteX4" fmla="*/ 209552 w 290240"/>
              <a:gd name="connsiteY4" fmla="*/ 25982 h 52929"/>
              <a:gd name="connsiteX5" fmla="*/ 288927 w 290240"/>
              <a:gd name="connsiteY5" fmla="*/ 25982 h 52929"/>
              <a:gd name="connsiteX6" fmla="*/ 130177 w 290240"/>
              <a:gd name="connsiteY6" fmla="*/ 582 h 52929"/>
              <a:gd name="connsiteX7" fmla="*/ 2 w 290240"/>
              <a:gd name="connsiteY7" fmla="*/ 13282 h 529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0240" h="52929">
                <a:moveTo>
                  <a:pt x="2" y="13282"/>
                </a:moveTo>
                <a:cubicBezTo>
                  <a:pt x="-527" y="18574"/>
                  <a:pt x="96839" y="26511"/>
                  <a:pt x="127002" y="32332"/>
                </a:cubicBezTo>
                <a:cubicBezTo>
                  <a:pt x="157165" y="38153"/>
                  <a:pt x="155577" y="45032"/>
                  <a:pt x="180977" y="48207"/>
                </a:cubicBezTo>
                <a:cubicBezTo>
                  <a:pt x="206377" y="51382"/>
                  <a:pt x="274640" y="55086"/>
                  <a:pt x="279402" y="51382"/>
                </a:cubicBezTo>
                <a:cubicBezTo>
                  <a:pt x="284164" y="47678"/>
                  <a:pt x="207965" y="30215"/>
                  <a:pt x="209552" y="25982"/>
                </a:cubicBezTo>
                <a:cubicBezTo>
                  <a:pt x="211139" y="21749"/>
                  <a:pt x="302156" y="30215"/>
                  <a:pt x="288927" y="25982"/>
                </a:cubicBezTo>
                <a:cubicBezTo>
                  <a:pt x="275698" y="21749"/>
                  <a:pt x="176744" y="3757"/>
                  <a:pt x="130177" y="582"/>
                </a:cubicBezTo>
                <a:cubicBezTo>
                  <a:pt x="83610" y="-2593"/>
                  <a:pt x="531" y="7990"/>
                  <a:pt x="2" y="1328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5" name="フリーフォーム 34">
            <a:extLst>
              <a:ext uri="{FF2B5EF4-FFF2-40B4-BE49-F238E27FC236}">
                <a16:creationId xmlns:a16="http://schemas.microsoft.com/office/drawing/2014/main" id="{0E58FB25-4DE4-61B3-929E-0C5AFCF47097}"/>
              </a:ext>
            </a:extLst>
          </p:cNvPr>
          <p:cNvSpPr/>
          <p:nvPr/>
        </p:nvSpPr>
        <p:spPr>
          <a:xfrm>
            <a:off x="3659388" y="1907936"/>
            <a:ext cx="334766" cy="150199"/>
          </a:xfrm>
          <a:custGeom>
            <a:avLst/>
            <a:gdLst>
              <a:gd name="connsiteX0" fmla="*/ 334762 w 334766"/>
              <a:gd name="connsiteY0" fmla="*/ 239 h 150199"/>
              <a:gd name="connsiteX1" fmla="*/ 271262 w 334766"/>
              <a:gd name="connsiteY1" fmla="*/ 82789 h 150199"/>
              <a:gd name="connsiteX2" fmla="*/ 229987 w 334766"/>
              <a:gd name="connsiteY2" fmla="*/ 117714 h 150199"/>
              <a:gd name="connsiteX3" fmla="*/ 274437 w 334766"/>
              <a:gd name="connsiteY3" fmla="*/ 89139 h 150199"/>
              <a:gd name="connsiteX4" fmla="*/ 204587 w 334766"/>
              <a:gd name="connsiteY4" fmla="*/ 117714 h 150199"/>
              <a:gd name="connsiteX5" fmla="*/ 128387 w 334766"/>
              <a:gd name="connsiteY5" fmla="*/ 133589 h 150199"/>
              <a:gd name="connsiteX6" fmla="*/ 1387 w 334766"/>
              <a:gd name="connsiteY6" fmla="*/ 139939 h 150199"/>
              <a:gd name="connsiteX7" fmla="*/ 217287 w 334766"/>
              <a:gd name="connsiteY7" fmla="*/ 136764 h 150199"/>
              <a:gd name="connsiteX8" fmla="*/ 150612 w 334766"/>
              <a:gd name="connsiteY8" fmla="*/ 149464 h 150199"/>
              <a:gd name="connsiteX9" fmla="*/ 268087 w 334766"/>
              <a:gd name="connsiteY9" fmla="*/ 111364 h 150199"/>
              <a:gd name="connsiteX10" fmla="*/ 334762 w 334766"/>
              <a:gd name="connsiteY10" fmla="*/ 239 h 1501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334766" h="150199">
                <a:moveTo>
                  <a:pt x="334762" y="239"/>
                </a:moveTo>
                <a:cubicBezTo>
                  <a:pt x="335291" y="-4524"/>
                  <a:pt x="288724" y="63210"/>
                  <a:pt x="271262" y="82789"/>
                </a:cubicBezTo>
                <a:cubicBezTo>
                  <a:pt x="253800" y="102368"/>
                  <a:pt x="229458" y="116656"/>
                  <a:pt x="229987" y="117714"/>
                </a:cubicBezTo>
                <a:cubicBezTo>
                  <a:pt x="230516" y="118772"/>
                  <a:pt x="278670" y="89139"/>
                  <a:pt x="274437" y="89139"/>
                </a:cubicBezTo>
                <a:cubicBezTo>
                  <a:pt x="270204" y="89139"/>
                  <a:pt x="228929" y="110306"/>
                  <a:pt x="204587" y="117714"/>
                </a:cubicBezTo>
                <a:cubicBezTo>
                  <a:pt x="180245" y="125122"/>
                  <a:pt x="162254" y="129885"/>
                  <a:pt x="128387" y="133589"/>
                </a:cubicBezTo>
                <a:cubicBezTo>
                  <a:pt x="94520" y="137293"/>
                  <a:pt x="-13430" y="139410"/>
                  <a:pt x="1387" y="139939"/>
                </a:cubicBezTo>
                <a:cubicBezTo>
                  <a:pt x="16204" y="140468"/>
                  <a:pt x="192416" y="135177"/>
                  <a:pt x="217287" y="136764"/>
                </a:cubicBezTo>
                <a:cubicBezTo>
                  <a:pt x="242158" y="138352"/>
                  <a:pt x="142145" y="153697"/>
                  <a:pt x="150612" y="149464"/>
                </a:cubicBezTo>
                <a:cubicBezTo>
                  <a:pt x="159079" y="145231"/>
                  <a:pt x="236337" y="135706"/>
                  <a:pt x="268087" y="111364"/>
                </a:cubicBezTo>
                <a:cubicBezTo>
                  <a:pt x="299837" y="87022"/>
                  <a:pt x="334233" y="5002"/>
                  <a:pt x="334762" y="23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6" name="フリーフォーム 35">
            <a:extLst>
              <a:ext uri="{FF2B5EF4-FFF2-40B4-BE49-F238E27FC236}">
                <a16:creationId xmlns:a16="http://schemas.microsoft.com/office/drawing/2014/main" id="{C8171020-3227-6AE1-BE48-A43D4E4D9F1A}"/>
              </a:ext>
            </a:extLst>
          </p:cNvPr>
          <p:cNvSpPr/>
          <p:nvPr/>
        </p:nvSpPr>
        <p:spPr>
          <a:xfrm>
            <a:off x="3873498" y="1919145"/>
            <a:ext cx="207020" cy="119308"/>
          </a:xfrm>
          <a:custGeom>
            <a:avLst/>
            <a:gdLst>
              <a:gd name="connsiteX0" fmla="*/ 206377 w 207020"/>
              <a:gd name="connsiteY0" fmla="*/ 1730 h 119308"/>
              <a:gd name="connsiteX1" fmla="*/ 98427 w 207020"/>
              <a:gd name="connsiteY1" fmla="*/ 84280 h 119308"/>
              <a:gd name="connsiteX2" fmla="*/ 2 w 207020"/>
              <a:gd name="connsiteY2" fmla="*/ 119205 h 119308"/>
              <a:gd name="connsiteX3" fmla="*/ 95252 w 207020"/>
              <a:gd name="connsiteY3" fmla="*/ 74755 h 119308"/>
              <a:gd name="connsiteX4" fmla="*/ 142877 w 207020"/>
              <a:gd name="connsiteY4" fmla="*/ 30305 h 119308"/>
              <a:gd name="connsiteX5" fmla="*/ 206377 w 207020"/>
              <a:gd name="connsiteY5" fmla="*/ 1730 h 1193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07020" h="119308">
                <a:moveTo>
                  <a:pt x="206377" y="1730"/>
                </a:moveTo>
                <a:cubicBezTo>
                  <a:pt x="198969" y="10726"/>
                  <a:pt x="132823" y="64701"/>
                  <a:pt x="98427" y="84280"/>
                </a:cubicBezTo>
                <a:cubicBezTo>
                  <a:pt x="64031" y="103859"/>
                  <a:pt x="531" y="120792"/>
                  <a:pt x="2" y="119205"/>
                </a:cubicBezTo>
                <a:cubicBezTo>
                  <a:pt x="-527" y="117618"/>
                  <a:pt x="71440" y="89572"/>
                  <a:pt x="95252" y="74755"/>
                </a:cubicBezTo>
                <a:cubicBezTo>
                  <a:pt x="119064" y="59938"/>
                  <a:pt x="130706" y="39301"/>
                  <a:pt x="142877" y="30305"/>
                </a:cubicBezTo>
                <a:cubicBezTo>
                  <a:pt x="155048" y="21309"/>
                  <a:pt x="213785" y="-7266"/>
                  <a:pt x="206377" y="173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9" name="フリーフォーム 38">
            <a:extLst>
              <a:ext uri="{FF2B5EF4-FFF2-40B4-BE49-F238E27FC236}">
                <a16:creationId xmlns:a16="http://schemas.microsoft.com/office/drawing/2014/main" id="{C36616E8-9550-8612-B99F-BEF8F19F2A1F}"/>
              </a:ext>
            </a:extLst>
          </p:cNvPr>
          <p:cNvSpPr/>
          <p:nvPr/>
        </p:nvSpPr>
        <p:spPr>
          <a:xfrm>
            <a:off x="3636562" y="2050885"/>
            <a:ext cx="240173" cy="105588"/>
          </a:xfrm>
          <a:custGeom>
            <a:avLst/>
            <a:gdLst>
              <a:gd name="connsiteX0" fmla="*/ 1988 w 240173"/>
              <a:gd name="connsiteY0" fmla="*/ 57315 h 105588"/>
              <a:gd name="connsiteX1" fmla="*/ 94063 w 240173"/>
              <a:gd name="connsiteY1" fmla="*/ 60490 h 105588"/>
              <a:gd name="connsiteX2" fmla="*/ 113113 w 240173"/>
              <a:gd name="connsiteY2" fmla="*/ 165 h 105588"/>
              <a:gd name="connsiteX3" fmla="*/ 125813 w 240173"/>
              <a:gd name="connsiteY3" fmla="*/ 44615 h 105588"/>
              <a:gd name="connsiteX4" fmla="*/ 160738 w 240173"/>
              <a:gd name="connsiteY4" fmla="*/ 104940 h 105588"/>
              <a:gd name="connsiteX5" fmla="*/ 148038 w 240173"/>
              <a:gd name="connsiteY5" fmla="*/ 3340 h 105588"/>
              <a:gd name="connsiteX6" fmla="*/ 182963 w 240173"/>
              <a:gd name="connsiteY6" fmla="*/ 60490 h 105588"/>
              <a:gd name="connsiteX7" fmla="*/ 198838 w 240173"/>
              <a:gd name="connsiteY7" fmla="*/ 82715 h 105588"/>
              <a:gd name="connsiteX8" fmla="*/ 202013 w 240173"/>
              <a:gd name="connsiteY8" fmla="*/ 28740 h 105588"/>
              <a:gd name="connsiteX9" fmla="*/ 240113 w 240173"/>
              <a:gd name="connsiteY9" fmla="*/ 98590 h 105588"/>
              <a:gd name="connsiteX10" fmla="*/ 211538 w 240173"/>
              <a:gd name="connsiteY10" fmla="*/ 12865 h 105588"/>
              <a:gd name="connsiteX11" fmla="*/ 192488 w 240173"/>
              <a:gd name="connsiteY11" fmla="*/ 31915 h 105588"/>
              <a:gd name="connsiteX12" fmla="*/ 1988 w 240173"/>
              <a:gd name="connsiteY12" fmla="*/ 57315 h 1055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240173" h="105588">
                <a:moveTo>
                  <a:pt x="1988" y="57315"/>
                </a:moveTo>
                <a:cubicBezTo>
                  <a:pt x="-14416" y="62078"/>
                  <a:pt x="75542" y="70015"/>
                  <a:pt x="94063" y="60490"/>
                </a:cubicBezTo>
                <a:cubicBezTo>
                  <a:pt x="112584" y="50965"/>
                  <a:pt x="107821" y="2811"/>
                  <a:pt x="113113" y="165"/>
                </a:cubicBezTo>
                <a:cubicBezTo>
                  <a:pt x="118405" y="-2481"/>
                  <a:pt x="117876" y="27153"/>
                  <a:pt x="125813" y="44615"/>
                </a:cubicBezTo>
                <a:cubicBezTo>
                  <a:pt x="133750" y="62077"/>
                  <a:pt x="157034" y="111819"/>
                  <a:pt x="160738" y="104940"/>
                </a:cubicBezTo>
                <a:cubicBezTo>
                  <a:pt x="164442" y="98061"/>
                  <a:pt x="144334" y="10748"/>
                  <a:pt x="148038" y="3340"/>
                </a:cubicBezTo>
                <a:cubicBezTo>
                  <a:pt x="151742" y="-4068"/>
                  <a:pt x="174496" y="47261"/>
                  <a:pt x="182963" y="60490"/>
                </a:cubicBezTo>
                <a:cubicBezTo>
                  <a:pt x="191430" y="73719"/>
                  <a:pt x="195663" y="88007"/>
                  <a:pt x="198838" y="82715"/>
                </a:cubicBezTo>
                <a:cubicBezTo>
                  <a:pt x="202013" y="77423"/>
                  <a:pt x="195134" y="26094"/>
                  <a:pt x="202013" y="28740"/>
                </a:cubicBezTo>
                <a:cubicBezTo>
                  <a:pt x="208892" y="31386"/>
                  <a:pt x="238526" y="101236"/>
                  <a:pt x="240113" y="98590"/>
                </a:cubicBezTo>
                <a:cubicBezTo>
                  <a:pt x="241701" y="95944"/>
                  <a:pt x="211538" y="12865"/>
                  <a:pt x="211538" y="12865"/>
                </a:cubicBezTo>
                <a:cubicBezTo>
                  <a:pt x="203601" y="1752"/>
                  <a:pt x="220005" y="25565"/>
                  <a:pt x="192488" y="31915"/>
                </a:cubicBezTo>
                <a:cubicBezTo>
                  <a:pt x="164971" y="38265"/>
                  <a:pt x="18392" y="52552"/>
                  <a:pt x="1988" y="5731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0" name="フリーフォーム 39">
            <a:extLst>
              <a:ext uri="{FF2B5EF4-FFF2-40B4-BE49-F238E27FC236}">
                <a16:creationId xmlns:a16="http://schemas.microsoft.com/office/drawing/2014/main" id="{040CDD31-B21F-20EE-8579-F2BE08A83582}"/>
              </a:ext>
            </a:extLst>
          </p:cNvPr>
          <p:cNvSpPr/>
          <p:nvPr/>
        </p:nvSpPr>
        <p:spPr>
          <a:xfrm>
            <a:off x="3765400" y="1936519"/>
            <a:ext cx="357127" cy="184406"/>
          </a:xfrm>
          <a:custGeom>
            <a:avLst/>
            <a:gdLst>
              <a:gd name="connsiteX0" fmla="*/ 200175 w 357127"/>
              <a:gd name="connsiteY0" fmla="*/ 231 h 184406"/>
              <a:gd name="connsiteX1" fmla="*/ 301775 w 357127"/>
              <a:gd name="connsiteY1" fmla="*/ 47856 h 184406"/>
              <a:gd name="connsiteX2" fmla="*/ 355750 w 357127"/>
              <a:gd name="connsiteY2" fmla="*/ 57381 h 184406"/>
              <a:gd name="connsiteX3" fmla="*/ 247800 w 357127"/>
              <a:gd name="connsiteY3" fmla="*/ 57381 h 184406"/>
              <a:gd name="connsiteX4" fmla="*/ 282725 w 357127"/>
              <a:gd name="connsiteY4" fmla="*/ 79606 h 184406"/>
              <a:gd name="connsiteX5" fmla="*/ 320825 w 357127"/>
              <a:gd name="connsiteY5" fmla="*/ 130406 h 184406"/>
              <a:gd name="connsiteX6" fmla="*/ 247800 w 357127"/>
              <a:gd name="connsiteY6" fmla="*/ 85956 h 184406"/>
              <a:gd name="connsiteX7" fmla="*/ 197000 w 357127"/>
              <a:gd name="connsiteY7" fmla="*/ 73256 h 184406"/>
              <a:gd name="connsiteX8" fmla="*/ 228750 w 357127"/>
              <a:gd name="connsiteY8" fmla="*/ 98656 h 184406"/>
              <a:gd name="connsiteX9" fmla="*/ 241450 w 357127"/>
              <a:gd name="connsiteY9" fmla="*/ 136756 h 184406"/>
              <a:gd name="connsiteX10" fmla="*/ 206525 w 357127"/>
              <a:gd name="connsiteY10" fmla="*/ 92306 h 184406"/>
              <a:gd name="connsiteX11" fmla="*/ 244625 w 357127"/>
              <a:gd name="connsiteY11" fmla="*/ 155806 h 184406"/>
              <a:gd name="connsiteX12" fmla="*/ 181125 w 357127"/>
              <a:gd name="connsiteY12" fmla="*/ 89131 h 184406"/>
              <a:gd name="connsiteX13" fmla="*/ 219225 w 357127"/>
              <a:gd name="connsiteY13" fmla="*/ 184381 h 184406"/>
              <a:gd name="connsiteX14" fmla="*/ 203350 w 357127"/>
              <a:gd name="connsiteY14" fmla="*/ 98656 h 184406"/>
              <a:gd name="connsiteX15" fmla="*/ 165250 w 357127"/>
              <a:gd name="connsiteY15" fmla="*/ 92306 h 184406"/>
              <a:gd name="connsiteX16" fmla="*/ 187475 w 357127"/>
              <a:gd name="connsiteY16" fmla="*/ 158981 h 184406"/>
              <a:gd name="connsiteX17" fmla="*/ 146200 w 357127"/>
              <a:gd name="connsiteY17" fmla="*/ 105006 h 184406"/>
              <a:gd name="connsiteX18" fmla="*/ 168425 w 357127"/>
              <a:gd name="connsiteY18" fmla="*/ 174856 h 184406"/>
              <a:gd name="connsiteX19" fmla="*/ 111275 w 357127"/>
              <a:gd name="connsiteY19" fmla="*/ 111356 h 184406"/>
              <a:gd name="connsiteX20" fmla="*/ 136675 w 357127"/>
              <a:gd name="connsiteY20" fmla="*/ 181206 h 184406"/>
              <a:gd name="connsiteX21" fmla="*/ 104925 w 357127"/>
              <a:gd name="connsiteY21" fmla="*/ 130406 h 184406"/>
              <a:gd name="connsiteX22" fmla="*/ 150 w 357127"/>
              <a:gd name="connsiteY22" fmla="*/ 136756 h 184406"/>
              <a:gd name="connsiteX23" fmla="*/ 130325 w 357127"/>
              <a:gd name="connsiteY23" fmla="*/ 117706 h 184406"/>
              <a:gd name="connsiteX24" fmla="*/ 130325 w 357127"/>
              <a:gd name="connsiteY24" fmla="*/ 111356 h 184406"/>
              <a:gd name="connsiteX25" fmla="*/ 190650 w 357127"/>
              <a:gd name="connsiteY25" fmla="*/ 70081 h 184406"/>
              <a:gd name="connsiteX26" fmla="*/ 200175 w 357127"/>
              <a:gd name="connsiteY26" fmla="*/ 231 h 1844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357127" h="184406">
                <a:moveTo>
                  <a:pt x="200175" y="231"/>
                </a:moveTo>
                <a:cubicBezTo>
                  <a:pt x="218696" y="-3473"/>
                  <a:pt x="275846" y="38331"/>
                  <a:pt x="301775" y="47856"/>
                </a:cubicBezTo>
                <a:cubicBezTo>
                  <a:pt x="327704" y="57381"/>
                  <a:pt x="364746" y="55794"/>
                  <a:pt x="355750" y="57381"/>
                </a:cubicBezTo>
                <a:cubicBezTo>
                  <a:pt x="346754" y="58968"/>
                  <a:pt x="259971" y="53677"/>
                  <a:pt x="247800" y="57381"/>
                </a:cubicBezTo>
                <a:cubicBezTo>
                  <a:pt x="235629" y="61085"/>
                  <a:pt x="270554" y="67435"/>
                  <a:pt x="282725" y="79606"/>
                </a:cubicBezTo>
                <a:cubicBezTo>
                  <a:pt x="294896" y="91777"/>
                  <a:pt x="326646" y="129348"/>
                  <a:pt x="320825" y="130406"/>
                </a:cubicBezTo>
                <a:cubicBezTo>
                  <a:pt x="315004" y="131464"/>
                  <a:pt x="268437" y="95481"/>
                  <a:pt x="247800" y="85956"/>
                </a:cubicBezTo>
                <a:cubicBezTo>
                  <a:pt x="227163" y="76431"/>
                  <a:pt x="200175" y="71139"/>
                  <a:pt x="197000" y="73256"/>
                </a:cubicBezTo>
                <a:cubicBezTo>
                  <a:pt x="193825" y="75373"/>
                  <a:pt x="221342" y="88073"/>
                  <a:pt x="228750" y="98656"/>
                </a:cubicBezTo>
                <a:cubicBezTo>
                  <a:pt x="236158" y="109239"/>
                  <a:pt x="245154" y="137814"/>
                  <a:pt x="241450" y="136756"/>
                </a:cubicBezTo>
                <a:cubicBezTo>
                  <a:pt x="237746" y="135698"/>
                  <a:pt x="205996" y="89131"/>
                  <a:pt x="206525" y="92306"/>
                </a:cubicBezTo>
                <a:cubicBezTo>
                  <a:pt x="207054" y="95481"/>
                  <a:pt x="248858" y="156335"/>
                  <a:pt x="244625" y="155806"/>
                </a:cubicBezTo>
                <a:cubicBezTo>
                  <a:pt x="240392" y="155277"/>
                  <a:pt x="185358" y="84369"/>
                  <a:pt x="181125" y="89131"/>
                </a:cubicBezTo>
                <a:cubicBezTo>
                  <a:pt x="176892" y="93893"/>
                  <a:pt x="215521" y="182794"/>
                  <a:pt x="219225" y="184381"/>
                </a:cubicBezTo>
                <a:cubicBezTo>
                  <a:pt x="222929" y="185968"/>
                  <a:pt x="212346" y="114002"/>
                  <a:pt x="203350" y="98656"/>
                </a:cubicBezTo>
                <a:cubicBezTo>
                  <a:pt x="194354" y="83310"/>
                  <a:pt x="167896" y="82252"/>
                  <a:pt x="165250" y="92306"/>
                </a:cubicBezTo>
                <a:cubicBezTo>
                  <a:pt x="162604" y="102360"/>
                  <a:pt x="190650" y="156864"/>
                  <a:pt x="187475" y="158981"/>
                </a:cubicBezTo>
                <a:cubicBezTo>
                  <a:pt x="184300" y="161098"/>
                  <a:pt x="149375" y="102360"/>
                  <a:pt x="146200" y="105006"/>
                </a:cubicBezTo>
                <a:cubicBezTo>
                  <a:pt x="143025" y="107652"/>
                  <a:pt x="174246" y="173798"/>
                  <a:pt x="168425" y="174856"/>
                </a:cubicBezTo>
                <a:cubicBezTo>
                  <a:pt x="162604" y="175914"/>
                  <a:pt x="116566" y="110298"/>
                  <a:pt x="111275" y="111356"/>
                </a:cubicBezTo>
                <a:cubicBezTo>
                  <a:pt x="105984" y="112414"/>
                  <a:pt x="137733" y="178031"/>
                  <a:pt x="136675" y="181206"/>
                </a:cubicBezTo>
                <a:cubicBezTo>
                  <a:pt x="135617" y="184381"/>
                  <a:pt x="127679" y="137814"/>
                  <a:pt x="104925" y="130406"/>
                </a:cubicBezTo>
                <a:cubicBezTo>
                  <a:pt x="82171" y="122998"/>
                  <a:pt x="-4083" y="138873"/>
                  <a:pt x="150" y="136756"/>
                </a:cubicBezTo>
                <a:cubicBezTo>
                  <a:pt x="4383" y="134639"/>
                  <a:pt x="108629" y="121939"/>
                  <a:pt x="130325" y="117706"/>
                </a:cubicBezTo>
                <a:cubicBezTo>
                  <a:pt x="152021" y="113473"/>
                  <a:pt x="120271" y="119293"/>
                  <a:pt x="130325" y="111356"/>
                </a:cubicBezTo>
                <a:cubicBezTo>
                  <a:pt x="140379" y="103419"/>
                  <a:pt x="174246" y="83839"/>
                  <a:pt x="190650" y="70081"/>
                </a:cubicBezTo>
                <a:cubicBezTo>
                  <a:pt x="207054" y="56323"/>
                  <a:pt x="181654" y="3935"/>
                  <a:pt x="200175" y="23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1" name="フリーフォーム 40">
            <a:extLst>
              <a:ext uri="{FF2B5EF4-FFF2-40B4-BE49-F238E27FC236}">
                <a16:creationId xmlns:a16="http://schemas.microsoft.com/office/drawing/2014/main" id="{F05373B6-9AB9-AFBC-FE41-E846C97FB1F1}"/>
              </a:ext>
            </a:extLst>
          </p:cNvPr>
          <p:cNvSpPr/>
          <p:nvPr/>
        </p:nvSpPr>
        <p:spPr>
          <a:xfrm>
            <a:off x="3716102" y="1869985"/>
            <a:ext cx="211401" cy="179070"/>
          </a:xfrm>
          <a:custGeom>
            <a:avLst/>
            <a:gdLst>
              <a:gd name="connsiteX0" fmla="*/ 103423 w 211401"/>
              <a:gd name="connsiteY0" fmla="*/ 90 h 179070"/>
              <a:gd name="connsiteX1" fmla="*/ 201848 w 211401"/>
              <a:gd name="connsiteY1" fmla="*/ 50890 h 179070"/>
              <a:gd name="connsiteX2" fmla="*/ 201848 w 211401"/>
              <a:gd name="connsiteY2" fmla="*/ 104865 h 179070"/>
              <a:gd name="connsiteX3" fmla="*/ 151048 w 211401"/>
              <a:gd name="connsiteY3" fmla="*/ 168365 h 179070"/>
              <a:gd name="connsiteX4" fmla="*/ 116123 w 211401"/>
              <a:gd name="connsiteY4" fmla="*/ 177890 h 179070"/>
              <a:gd name="connsiteX5" fmla="*/ 49448 w 211401"/>
              <a:gd name="connsiteY5" fmla="*/ 155665 h 179070"/>
              <a:gd name="connsiteX6" fmla="*/ 4998 w 211401"/>
              <a:gd name="connsiteY6" fmla="*/ 111215 h 179070"/>
              <a:gd name="connsiteX7" fmla="*/ 8173 w 211401"/>
              <a:gd name="connsiteY7" fmla="*/ 63590 h 179070"/>
              <a:gd name="connsiteX8" fmla="*/ 103423 w 211401"/>
              <a:gd name="connsiteY8" fmla="*/ 90 h 1790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11401" h="179070">
                <a:moveTo>
                  <a:pt x="103423" y="90"/>
                </a:moveTo>
                <a:cubicBezTo>
                  <a:pt x="135702" y="-2027"/>
                  <a:pt x="185444" y="33428"/>
                  <a:pt x="201848" y="50890"/>
                </a:cubicBezTo>
                <a:cubicBezTo>
                  <a:pt x="218252" y="68353"/>
                  <a:pt x="210315" y="85286"/>
                  <a:pt x="201848" y="104865"/>
                </a:cubicBezTo>
                <a:cubicBezTo>
                  <a:pt x="193381" y="124444"/>
                  <a:pt x="165335" y="156194"/>
                  <a:pt x="151048" y="168365"/>
                </a:cubicBezTo>
                <a:cubicBezTo>
                  <a:pt x="136761" y="180536"/>
                  <a:pt x="133056" y="180007"/>
                  <a:pt x="116123" y="177890"/>
                </a:cubicBezTo>
                <a:cubicBezTo>
                  <a:pt x="99190" y="175773"/>
                  <a:pt x="67969" y="166778"/>
                  <a:pt x="49448" y="155665"/>
                </a:cubicBezTo>
                <a:cubicBezTo>
                  <a:pt x="30927" y="144553"/>
                  <a:pt x="11877" y="126561"/>
                  <a:pt x="4998" y="111215"/>
                </a:cubicBezTo>
                <a:cubicBezTo>
                  <a:pt x="-1881" y="95869"/>
                  <a:pt x="-2410" y="79465"/>
                  <a:pt x="8173" y="63590"/>
                </a:cubicBezTo>
                <a:cubicBezTo>
                  <a:pt x="18756" y="47715"/>
                  <a:pt x="71144" y="2207"/>
                  <a:pt x="103423" y="9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2" name="円/楕円 41">
            <a:extLst>
              <a:ext uri="{FF2B5EF4-FFF2-40B4-BE49-F238E27FC236}">
                <a16:creationId xmlns:a16="http://schemas.microsoft.com/office/drawing/2014/main" id="{87F52F08-F50C-FD80-65EA-44C3410D7279}"/>
              </a:ext>
            </a:extLst>
          </p:cNvPr>
          <p:cNvSpPr/>
          <p:nvPr/>
        </p:nvSpPr>
        <p:spPr>
          <a:xfrm>
            <a:off x="3755521" y="1963814"/>
            <a:ext cx="47625" cy="47625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3" name="円/楕円 42">
            <a:extLst>
              <a:ext uri="{FF2B5EF4-FFF2-40B4-BE49-F238E27FC236}">
                <a16:creationId xmlns:a16="http://schemas.microsoft.com/office/drawing/2014/main" id="{6C8D0B26-94E5-85AA-CFF4-C290900AF259}"/>
              </a:ext>
            </a:extLst>
          </p:cNvPr>
          <p:cNvSpPr/>
          <p:nvPr/>
        </p:nvSpPr>
        <p:spPr>
          <a:xfrm>
            <a:off x="3802510" y="1970507"/>
            <a:ext cx="47625" cy="47625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4" name="円/楕円 43">
            <a:extLst>
              <a:ext uri="{FF2B5EF4-FFF2-40B4-BE49-F238E27FC236}">
                <a16:creationId xmlns:a16="http://schemas.microsoft.com/office/drawing/2014/main" id="{17660BFE-3C81-F856-2477-9AD2A2DBB0B2}"/>
              </a:ext>
            </a:extLst>
          </p:cNvPr>
          <p:cNvSpPr/>
          <p:nvPr/>
        </p:nvSpPr>
        <p:spPr>
          <a:xfrm>
            <a:off x="3821969" y="1966811"/>
            <a:ext cx="47625" cy="47625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5" name="フリーフォーム 44">
            <a:extLst>
              <a:ext uri="{FF2B5EF4-FFF2-40B4-BE49-F238E27FC236}">
                <a16:creationId xmlns:a16="http://schemas.microsoft.com/office/drawing/2014/main" id="{E523819B-17B4-8CB7-278D-1A6C1BD18892}"/>
              </a:ext>
            </a:extLst>
          </p:cNvPr>
          <p:cNvSpPr/>
          <p:nvPr/>
        </p:nvSpPr>
        <p:spPr>
          <a:xfrm>
            <a:off x="3508137" y="1790203"/>
            <a:ext cx="47884" cy="169509"/>
          </a:xfrm>
          <a:custGeom>
            <a:avLst/>
            <a:gdLst>
              <a:gd name="connsiteX0" fmla="*/ 38338 w 47884"/>
              <a:gd name="connsiteY0" fmla="*/ 497 h 169509"/>
              <a:gd name="connsiteX1" fmla="*/ 9763 w 47884"/>
              <a:gd name="connsiteY1" fmla="*/ 89397 h 169509"/>
              <a:gd name="connsiteX2" fmla="*/ 47863 w 47884"/>
              <a:gd name="connsiteY2" fmla="*/ 159247 h 169509"/>
              <a:gd name="connsiteX3" fmla="*/ 3413 w 47884"/>
              <a:gd name="connsiteY3" fmla="*/ 108447 h 169509"/>
              <a:gd name="connsiteX4" fmla="*/ 3413 w 47884"/>
              <a:gd name="connsiteY4" fmla="*/ 168772 h 169509"/>
              <a:gd name="connsiteX5" fmla="*/ 6588 w 47884"/>
              <a:gd name="connsiteY5" fmla="*/ 57647 h 169509"/>
              <a:gd name="connsiteX6" fmla="*/ 38338 w 47884"/>
              <a:gd name="connsiteY6" fmla="*/ 497 h 1695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7884" h="169509">
                <a:moveTo>
                  <a:pt x="38338" y="497"/>
                </a:moveTo>
                <a:cubicBezTo>
                  <a:pt x="38867" y="5789"/>
                  <a:pt x="8175" y="62939"/>
                  <a:pt x="9763" y="89397"/>
                </a:cubicBezTo>
                <a:cubicBezTo>
                  <a:pt x="11350" y="115855"/>
                  <a:pt x="48921" y="156072"/>
                  <a:pt x="47863" y="159247"/>
                </a:cubicBezTo>
                <a:cubicBezTo>
                  <a:pt x="46805" y="162422"/>
                  <a:pt x="10821" y="106860"/>
                  <a:pt x="3413" y="108447"/>
                </a:cubicBezTo>
                <a:cubicBezTo>
                  <a:pt x="-3995" y="110034"/>
                  <a:pt x="2884" y="177239"/>
                  <a:pt x="3413" y="168772"/>
                </a:cubicBezTo>
                <a:cubicBezTo>
                  <a:pt x="3942" y="160305"/>
                  <a:pt x="2884" y="81989"/>
                  <a:pt x="6588" y="57647"/>
                </a:cubicBezTo>
                <a:cubicBezTo>
                  <a:pt x="10292" y="33305"/>
                  <a:pt x="37809" y="-4795"/>
                  <a:pt x="38338" y="49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6" name="フリーフォーム 45">
            <a:extLst>
              <a:ext uri="{FF2B5EF4-FFF2-40B4-BE49-F238E27FC236}">
                <a16:creationId xmlns:a16="http://schemas.microsoft.com/office/drawing/2014/main" id="{9668E3EF-2292-03C5-0A09-75FBF825253B}"/>
              </a:ext>
            </a:extLst>
          </p:cNvPr>
          <p:cNvSpPr/>
          <p:nvPr/>
        </p:nvSpPr>
        <p:spPr>
          <a:xfrm>
            <a:off x="3565026" y="1803338"/>
            <a:ext cx="17143" cy="137032"/>
          </a:xfrm>
          <a:custGeom>
            <a:avLst/>
            <a:gdLst>
              <a:gd name="connsiteX0" fmla="*/ 3674 w 17143"/>
              <a:gd name="connsiteY0" fmla="*/ 62 h 137032"/>
              <a:gd name="connsiteX1" fmla="*/ 499 w 17143"/>
              <a:gd name="connsiteY1" fmla="*/ 76262 h 137032"/>
              <a:gd name="connsiteX2" fmla="*/ 16374 w 17143"/>
              <a:gd name="connsiteY2" fmla="*/ 136587 h 137032"/>
              <a:gd name="connsiteX3" fmla="*/ 13199 w 17143"/>
              <a:gd name="connsiteY3" fmla="*/ 101662 h 137032"/>
              <a:gd name="connsiteX4" fmla="*/ 499 w 17143"/>
              <a:gd name="connsiteY4" fmla="*/ 63562 h 137032"/>
              <a:gd name="connsiteX5" fmla="*/ 3674 w 17143"/>
              <a:gd name="connsiteY5" fmla="*/ 62 h 1370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143" h="137032">
                <a:moveTo>
                  <a:pt x="3674" y="62"/>
                </a:moveTo>
                <a:cubicBezTo>
                  <a:pt x="3674" y="2179"/>
                  <a:pt x="-1618" y="53508"/>
                  <a:pt x="499" y="76262"/>
                </a:cubicBezTo>
                <a:cubicBezTo>
                  <a:pt x="2616" y="99016"/>
                  <a:pt x="14257" y="132354"/>
                  <a:pt x="16374" y="136587"/>
                </a:cubicBezTo>
                <a:cubicBezTo>
                  <a:pt x="18491" y="140820"/>
                  <a:pt x="15845" y="113833"/>
                  <a:pt x="13199" y="101662"/>
                </a:cubicBezTo>
                <a:cubicBezTo>
                  <a:pt x="10553" y="89491"/>
                  <a:pt x="2616" y="76791"/>
                  <a:pt x="499" y="63562"/>
                </a:cubicBezTo>
                <a:cubicBezTo>
                  <a:pt x="-1618" y="50333"/>
                  <a:pt x="3674" y="-2055"/>
                  <a:pt x="3674" y="6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7" name="フリーフォーム 46">
            <a:extLst>
              <a:ext uri="{FF2B5EF4-FFF2-40B4-BE49-F238E27FC236}">
                <a16:creationId xmlns:a16="http://schemas.microsoft.com/office/drawing/2014/main" id="{C5446BC8-FA9F-F476-50B5-8F4181453292}"/>
              </a:ext>
            </a:extLst>
          </p:cNvPr>
          <p:cNvSpPr/>
          <p:nvPr/>
        </p:nvSpPr>
        <p:spPr>
          <a:xfrm>
            <a:off x="3565525" y="1777802"/>
            <a:ext cx="200159" cy="136934"/>
          </a:xfrm>
          <a:custGeom>
            <a:avLst/>
            <a:gdLst>
              <a:gd name="connsiteX0" fmla="*/ 0 w 200159"/>
              <a:gd name="connsiteY0" fmla="*/ 47823 h 136934"/>
              <a:gd name="connsiteX1" fmla="*/ 53975 w 200159"/>
              <a:gd name="connsiteY1" fmla="*/ 101798 h 136934"/>
              <a:gd name="connsiteX2" fmla="*/ 50800 w 200159"/>
              <a:gd name="connsiteY2" fmla="*/ 136723 h 136934"/>
              <a:gd name="connsiteX3" fmla="*/ 107950 w 200159"/>
              <a:gd name="connsiteY3" fmla="*/ 85923 h 136934"/>
              <a:gd name="connsiteX4" fmla="*/ 200025 w 200159"/>
              <a:gd name="connsiteY4" fmla="*/ 198 h 136934"/>
              <a:gd name="connsiteX5" fmla="*/ 127000 w 200159"/>
              <a:gd name="connsiteY5" fmla="*/ 63698 h 136934"/>
              <a:gd name="connsiteX6" fmla="*/ 66675 w 200159"/>
              <a:gd name="connsiteY6" fmla="*/ 108148 h 136934"/>
              <a:gd name="connsiteX7" fmla="*/ 79375 w 200159"/>
              <a:gd name="connsiteY7" fmla="*/ 57348 h 136934"/>
              <a:gd name="connsiteX8" fmla="*/ 111125 w 200159"/>
              <a:gd name="connsiteY8" fmla="*/ 9723 h 136934"/>
              <a:gd name="connsiteX9" fmla="*/ 41275 w 200159"/>
              <a:gd name="connsiteY9" fmla="*/ 79573 h 136934"/>
              <a:gd name="connsiteX10" fmla="*/ 53975 w 200159"/>
              <a:gd name="connsiteY10" fmla="*/ 38298 h 136934"/>
              <a:gd name="connsiteX11" fmla="*/ 53975 w 200159"/>
              <a:gd name="connsiteY11" fmla="*/ 95448 h 136934"/>
              <a:gd name="connsiteX12" fmla="*/ 0 w 200159"/>
              <a:gd name="connsiteY12" fmla="*/ 47823 h 1369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200159" h="136934">
                <a:moveTo>
                  <a:pt x="0" y="47823"/>
                </a:moveTo>
                <a:cubicBezTo>
                  <a:pt x="0" y="48881"/>
                  <a:pt x="45508" y="86981"/>
                  <a:pt x="53975" y="101798"/>
                </a:cubicBezTo>
                <a:cubicBezTo>
                  <a:pt x="62442" y="116615"/>
                  <a:pt x="41804" y="139369"/>
                  <a:pt x="50800" y="136723"/>
                </a:cubicBezTo>
                <a:cubicBezTo>
                  <a:pt x="59796" y="134077"/>
                  <a:pt x="83079" y="108677"/>
                  <a:pt x="107950" y="85923"/>
                </a:cubicBezTo>
                <a:cubicBezTo>
                  <a:pt x="132821" y="63169"/>
                  <a:pt x="196850" y="3902"/>
                  <a:pt x="200025" y="198"/>
                </a:cubicBezTo>
                <a:cubicBezTo>
                  <a:pt x="203200" y="-3506"/>
                  <a:pt x="149225" y="45706"/>
                  <a:pt x="127000" y="63698"/>
                </a:cubicBezTo>
                <a:cubicBezTo>
                  <a:pt x="104775" y="81690"/>
                  <a:pt x="74612" y="109206"/>
                  <a:pt x="66675" y="108148"/>
                </a:cubicBezTo>
                <a:cubicBezTo>
                  <a:pt x="58738" y="107090"/>
                  <a:pt x="71967" y="73752"/>
                  <a:pt x="79375" y="57348"/>
                </a:cubicBezTo>
                <a:cubicBezTo>
                  <a:pt x="86783" y="40944"/>
                  <a:pt x="117475" y="6019"/>
                  <a:pt x="111125" y="9723"/>
                </a:cubicBezTo>
                <a:cubicBezTo>
                  <a:pt x="104775" y="13427"/>
                  <a:pt x="50800" y="74810"/>
                  <a:pt x="41275" y="79573"/>
                </a:cubicBezTo>
                <a:cubicBezTo>
                  <a:pt x="31750" y="84336"/>
                  <a:pt x="51858" y="35652"/>
                  <a:pt x="53975" y="38298"/>
                </a:cubicBezTo>
                <a:cubicBezTo>
                  <a:pt x="56092" y="40944"/>
                  <a:pt x="60325" y="92802"/>
                  <a:pt x="53975" y="95448"/>
                </a:cubicBezTo>
                <a:cubicBezTo>
                  <a:pt x="47625" y="98094"/>
                  <a:pt x="0" y="46765"/>
                  <a:pt x="0" y="4782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8" name="フリーフォーム 47">
            <a:extLst>
              <a:ext uri="{FF2B5EF4-FFF2-40B4-BE49-F238E27FC236}">
                <a16:creationId xmlns:a16="http://schemas.microsoft.com/office/drawing/2014/main" id="{1817A0D2-A3D0-018F-A48A-4DC35782500D}"/>
              </a:ext>
            </a:extLst>
          </p:cNvPr>
          <p:cNvSpPr/>
          <p:nvPr/>
        </p:nvSpPr>
        <p:spPr>
          <a:xfrm>
            <a:off x="3648448" y="1676016"/>
            <a:ext cx="291367" cy="192564"/>
          </a:xfrm>
          <a:custGeom>
            <a:avLst/>
            <a:gdLst>
              <a:gd name="connsiteX0" fmla="*/ 2802 w 291367"/>
              <a:gd name="connsiteY0" fmla="*/ 190884 h 192564"/>
              <a:gd name="connsiteX1" fmla="*/ 225052 w 291367"/>
              <a:gd name="connsiteY1" fmla="*/ 41659 h 192564"/>
              <a:gd name="connsiteX2" fmla="*/ 126627 w 291367"/>
              <a:gd name="connsiteY2" fmla="*/ 70234 h 192564"/>
              <a:gd name="connsiteX3" fmla="*/ 288552 w 291367"/>
              <a:gd name="connsiteY3" fmla="*/ 384 h 192564"/>
              <a:gd name="connsiteX4" fmla="*/ 218702 w 291367"/>
              <a:gd name="connsiteY4" fmla="*/ 44834 h 192564"/>
              <a:gd name="connsiteX5" fmla="*/ 82177 w 291367"/>
              <a:gd name="connsiteY5" fmla="*/ 101984 h 192564"/>
              <a:gd name="connsiteX6" fmla="*/ 132977 w 291367"/>
              <a:gd name="connsiteY6" fmla="*/ 86109 h 192564"/>
              <a:gd name="connsiteX7" fmla="*/ 101227 w 291367"/>
              <a:gd name="connsiteY7" fmla="*/ 121034 h 192564"/>
              <a:gd name="connsiteX8" fmla="*/ 2802 w 291367"/>
              <a:gd name="connsiteY8" fmla="*/ 190884 h 1925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91367" h="192564">
                <a:moveTo>
                  <a:pt x="2802" y="190884"/>
                </a:moveTo>
                <a:cubicBezTo>
                  <a:pt x="23440" y="177655"/>
                  <a:pt x="204415" y="61767"/>
                  <a:pt x="225052" y="41659"/>
                </a:cubicBezTo>
                <a:cubicBezTo>
                  <a:pt x="245689" y="21551"/>
                  <a:pt x="116044" y="77113"/>
                  <a:pt x="126627" y="70234"/>
                </a:cubicBezTo>
                <a:cubicBezTo>
                  <a:pt x="137210" y="63355"/>
                  <a:pt x="273206" y="4617"/>
                  <a:pt x="288552" y="384"/>
                </a:cubicBezTo>
                <a:cubicBezTo>
                  <a:pt x="303898" y="-3849"/>
                  <a:pt x="253098" y="27901"/>
                  <a:pt x="218702" y="44834"/>
                </a:cubicBezTo>
                <a:cubicBezTo>
                  <a:pt x="184306" y="61767"/>
                  <a:pt x="96465" y="95105"/>
                  <a:pt x="82177" y="101984"/>
                </a:cubicBezTo>
                <a:cubicBezTo>
                  <a:pt x="67890" y="108863"/>
                  <a:pt x="129802" y="82934"/>
                  <a:pt x="132977" y="86109"/>
                </a:cubicBezTo>
                <a:cubicBezTo>
                  <a:pt x="136152" y="89284"/>
                  <a:pt x="120806" y="106747"/>
                  <a:pt x="101227" y="121034"/>
                </a:cubicBezTo>
                <a:cubicBezTo>
                  <a:pt x="81648" y="135321"/>
                  <a:pt x="-17836" y="204113"/>
                  <a:pt x="2802" y="19088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9" name="フリーフォーム 48">
            <a:extLst>
              <a:ext uri="{FF2B5EF4-FFF2-40B4-BE49-F238E27FC236}">
                <a16:creationId xmlns:a16="http://schemas.microsoft.com/office/drawing/2014/main" id="{2F973D41-A7B0-D7A1-0CB9-90A49E211CD8}"/>
              </a:ext>
            </a:extLst>
          </p:cNvPr>
          <p:cNvSpPr/>
          <p:nvPr/>
        </p:nvSpPr>
        <p:spPr>
          <a:xfrm>
            <a:off x="3575045" y="1761775"/>
            <a:ext cx="358096" cy="181335"/>
          </a:xfrm>
          <a:custGeom>
            <a:avLst/>
            <a:gdLst>
              <a:gd name="connsiteX0" fmla="*/ 5 w 358096"/>
              <a:gd name="connsiteY0" fmla="*/ 181325 h 181335"/>
              <a:gd name="connsiteX1" fmla="*/ 193680 w 358096"/>
              <a:gd name="connsiteY1" fmla="*/ 76550 h 181335"/>
              <a:gd name="connsiteX2" fmla="*/ 327030 w 358096"/>
              <a:gd name="connsiteY2" fmla="*/ 13050 h 181335"/>
              <a:gd name="connsiteX3" fmla="*/ 254005 w 358096"/>
              <a:gd name="connsiteY3" fmla="*/ 51150 h 181335"/>
              <a:gd name="connsiteX4" fmla="*/ 355605 w 358096"/>
              <a:gd name="connsiteY4" fmla="*/ 350 h 181335"/>
              <a:gd name="connsiteX5" fmla="*/ 314330 w 358096"/>
              <a:gd name="connsiteY5" fmla="*/ 32100 h 181335"/>
              <a:gd name="connsiteX6" fmla="*/ 177805 w 358096"/>
              <a:gd name="connsiteY6" fmla="*/ 95600 h 181335"/>
              <a:gd name="connsiteX7" fmla="*/ 200030 w 358096"/>
              <a:gd name="connsiteY7" fmla="*/ 70200 h 181335"/>
              <a:gd name="connsiteX8" fmla="*/ 5 w 358096"/>
              <a:gd name="connsiteY8" fmla="*/ 181325 h 1813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58096" h="181335">
                <a:moveTo>
                  <a:pt x="5" y="181325"/>
                </a:moveTo>
                <a:cubicBezTo>
                  <a:pt x="-1053" y="182383"/>
                  <a:pt x="139176" y="104596"/>
                  <a:pt x="193680" y="76550"/>
                </a:cubicBezTo>
                <a:cubicBezTo>
                  <a:pt x="248184" y="48504"/>
                  <a:pt x="316976" y="17283"/>
                  <a:pt x="327030" y="13050"/>
                </a:cubicBezTo>
                <a:cubicBezTo>
                  <a:pt x="337084" y="8817"/>
                  <a:pt x="249243" y="53267"/>
                  <a:pt x="254005" y="51150"/>
                </a:cubicBezTo>
                <a:cubicBezTo>
                  <a:pt x="258767" y="49033"/>
                  <a:pt x="345551" y="3525"/>
                  <a:pt x="355605" y="350"/>
                </a:cubicBezTo>
                <a:cubicBezTo>
                  <a:pt x="365659" y="-2825"/>
                  <a:pt x="343963" y="16225"/>
                  <a:pt x="314330" y="32100"/>
                </a:cubicBezTo>
                <a:cubicBezTo>
                  <a:pt x="284697" y="47975"/>
                  <a:pt x="196855" y="89250"/>
                  <a:pt x="177805" y="95600"/>
                </a:cubicBezTo>
                <a:cubicBezTo>
                  <a:pt x="158755" y="101950"/>
                  <a:pt x="233897" y="55912"/>
                  <a:pt x="200030" y="70200"/>
                </a:cubicBezTo>
                <a:cubicBezTo>
                  <a:pt x="166163" y="84488"/>
                  <a:pt x="1063" y="180267"/>
                  <a:pt x="5" y="18132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0" name="フリーフォーム 49">
            <a:extLst>
              <a:ext uri="{FF2B5EF4-FFF2-40B4-BE49-F238E27FC236}">
                <a16:creationId xmlns:a16="http://schemas.microsoft.com/office/drawing/2014/main" id="{D9936E4B-CA0D-291F-58D5-50D0E5489985}"/>
              </a:ext>
            </a:extLst>
          </p:cNvPr>
          <p:cNvSpPr/>
          <p:nvPr/>
        </p:nvSpPr>
        <p:spPr>
          <a:xfrm>
            <a:off x="3765456" y="1733536"/>
            <a:ext cx="266166" cy="73058"/>
          </a:xfrm>
          <a:custGeom>
            <a:avLst/>
            <a:gdLst>
              <a:gd name="connsiteX0" fmla="*/ 94 w 266166"/>
              <a:gd name="connsiteY0" fmla="*/ 73039 h 73058"/>
              <a:gd name="connsiteX1" fmla="*/ 146144 w 266166"/>
              <a:gd name="connsiteY1" fmla="*/ 19064 h 73058"/>
              <a:gd name="connsiteX2" fmla="*/ 263619 w 266166"/>
              <a:gd name="connsiteY2" fmla="*/ 14 h 73058"/>
              <a:gd name="connsiteX3" fmla="*/ 222344 w 266166"/>
              <a:gd name="connsiteY3" fmla="*/ 15889 h 73058"/>
              <a:gd name="connsiteX4" fmla="*/ 168369 w 266166"/>
              <a:gd name="connsiteY4" fmla="*/ 12714 h 73058"/>
              <a:gd name="connsiteX5" fmla="*/ 94 w 266166"/>
              <a:gd name="connsiteY5" fmla="*/ 73039 h 730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66166" h="73058">
                <a:moveTo>
                  <a:pt x="94" y="73039"/>
                </a:moveTo>
                <a:cubicBezTo>
                  <a:pt x="-3610" y="74097"/>
                  <a:pt x="102223" y="31235"/>
                  <a:pt x="146144" y="19064"/>
                </a:cubicBezTo>
                <a:cubicBezTo>
                  <a:pt x="190065" y="6893"/>
                  <a:pt x="250919" y="543"/>
                  <a:pt x="263619" y="14"/>
                </a:cubicBezTo>
                <a:cubicBezTo>
                  <a:pt x="276319" y="-515"/>
                  <a:pt x="238219" y="13772"/>
                  <a:pt x="222344" y="15889"/>
                </a:cubicBezTo>
                <a:cubicBezTo>
                  <a:pt x="206469" y="18006"/>
                  <a:pt x="201706" y="4777"/>
                  <a:pt x="168369" y="12714"/>
                </a:cubicBezTo>
                <a:cubicBezTo>
                  <a:pt x="135032" y="20651"/>
                  <a:pt x="3798" y="71981"/>
                  <a:pt x="94" y="7303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1" name="フリーフォーム 50">
            <a:extLst>
              <a:ext uri="{FF2B5EF4-FFF2-40B4-BE49-F238E27FC236}">
                <a16:creationId xmlns:a16="http://schemas.microsoft.com/office/drawing/2014/main" id="{0FD7BB6D-2450-1EDA-E1C2-9589001D8500}"/>
              </a:ext>
            </a:extLst>
          </p:cNvPr>
          <p:cNvSpPr/>
          <p:nvPr/>
        </p:nvSpPr>
        <p:spPr>
          <a:xfrm>
            <a:off x="3267018" y="1962050"/>
            <a:ext cx="142305" cy="277511"/>
          </a:xfrm>
          <a:custGeom>
            <a:avLst/>
            <a:gdLst>
              <a:gd name="connsiteX0" fmla="*/ 57 w 142305"/>
              <a:gd name="connsiteY0" fmla="*/ 100 h 277511"/>
              <a:gd name="connsiteX1" fmla="*/ 104832 w 142305"/>
              <a:gd name="connsiteY1" fmla="*/ 146150 h 277511"/>
              <a:gd name="connsiteX2" fmla="*/ 108007 w 142305"/>
              <a:gd name="connsiteY2" fmla="*/ 114400 h 277511"/>
              <a:gd name="connsiteX3" fmla="*/ 136582 w 142305"/>
              <a:gd name="connsiteY3" fmla="*/ 276325 h 277511"/>
              <a:gd name="connsiteX4" fmla="*/ 136582 w 142305"/>
              <a:gd name="connsiteY4" fmla="*/ 184250 h 277511"/>
              <a:gd name="connsiteX5" fmla="*/ 76257 w 142305"/>
              <a:gd name="connsiteY5" fmla="*/ 117575 h 277511"/>
              <a:gd name="connsiteX6" fmla="*/ 120707 w 142305"/>
              <a:gd name="connsiteY6" fmla="*/ 171550 h 277511"/>
              <a:gd name="connsiteX7" fmla="*/ 57 w 142305"/>
              <a:gd name="connsiteY7" fmla="*/ 100 h 277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42305" h="277511">
                <a:moveTo>
                  <a:pt x="57" y="100"/>
                </a:moveTo>
                <a:cubicBezTo>
                  <a:pt x="-2589" y="-4133"/>
                  <a:pt x="86840" y="127100"/>
                  <a:pt x="104832" y="146150"/>
                </a:cubicBezTo>
                <a:cubicBezTo>
                  <a:pt x="122824" y="165200"/>
                  <a:pt x="102715" y="92704"/>
                  <a:pt x="108007" y="114400"/>
                </a:cubicBezTo>
                <a:cubicBezTo>
                  <a:pt x="113299" y="136096"/>
                  <a:pt x="131820" y="264683"/>
                  <a:pt x="136582" y="276325"/>
                </a:cubicBezTo>
                <a:cubicBezTo>
                  <a:pt x="141344" y="287967"/>
                  <a:pt x="146636" y="210708"/>
                  <a:pt x="136582" y="184250"/>
                </a:cubicBezTo>
                <a:cubicBezTo>
                  <a:pt x="126528" y="157792"/>
                  <a:pt x="78903" y="119692"/>
                  <a:pt x="76257" y="117575"/>
                </a:cubicBezTo>
                <a:cubicBezTo>
                  <a:pt x="73611" y="115458"/>
                  <a:pt x="128645" y="189542"/>
                  <a:pt x="120707" y="171550"/>
                </a:cubicBezTo>
                <a:cubicBezTo>
                  <a:pt x="112770" y="153558"/>
                  <a:pt x="2703" y="4333"/>
                  <a:pt x="57" y="10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2" name="フリーフォーム 51">
            <a:extLst>
              <a:ext uri="{FF2B5EF4-FFF2-40B4-BE49-F238E27FC236}">
                <a16:creationId xmlns:a16="http://schemas.microsoft.com/office/drawing/2014/main" id="{726B79C7-8D68-835B-0CCF-99E5CFB77941}"/>
              </a:ext>
            </a:extLst>
          </p:cNvPr>
          <p:cNvSpPr/>
          <p:nvPr/>
        </p:nvSpPr>
        <p:spPr>
          <a:xfrm>
            <a:off x="3435284" y="1863710"/>
            <a:ext cx="39702" cy="349307"/>
          </a:xfrm>
          <a:custGeom>
            <a:avLst/>
            <a:gdLst>
              <a:gd name="connsiteX0" fmla="*/ 66 w 39702"/>
              <a:gd name="connsiteY0" fmla="*/ 15 h 349307"/>
              <a:gd name="connsiteX1" fmla="*/ 28641 w 39702"/>
              <a:gd name="connsiteY1" fmla="*/ 165115 h 349307"/>
              <a:gd name="connsiteX2" fmla="*/ 15941 w 39702"/>
              <a:gd name="connsiteY2" fmla="*/ 241315 h 349307"/>
              <a:gd name="connsiteX3" fmla="*/ 19116 w 39702"/>
              <a:gd name="connsiteY3" fmla="*/ 327040 h 349307"/>
              <a:gd name="connsiteX4" fmla="*/ 25466 w 39702"/>
              <a:gd name="connsiteY4" fmla="*/ 228615 h 349307"/>
              <a:gd name="connsiteX5" fmla="*/ 34991 w 39702"/>
              <a:gd name="connsiteY5" fmla="*/ 349265 h 349307"/>
              <a:gd name="connsiteX6" fmla="*/ 38166 w 39702"/>
              <a:gd name="connsiteY6" fmla="*/ 241315 h 349307"/>
              <a:gd name="connsiteX7" fmla="*/ 38166 w 39702"/>
              <a:gd name="connsiteY7" fmla="*/ 155590 h 349307"/>
              <a:gd name="connsiteX8" fmla="*/ 66 w 39702"/>
              <a:gd name="connsiteY8" fmla="*/ 15 h 3493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9702" h="349307">
                <a:moveTo>
                  <a:pt x="66" y="15"/>
                </a:moveTo>
                <a:cubicBezTo>
                  <a:pt x="-1521" y="1602"/>
                  <a:pt x="25995" y="124898"/>
                  <a:pt x="28641" y="165115"/>
                </a:cubicBezTo>
                <a:cubicBezTo>
                  <a:pt x="31287" y="205332"/>
                  <a:pt x="17528" y="214328"/>
                  <a:pt x="15941" y="241315"/>
                </a:cubicBezTo>
                <a:cubicBezTo>
                  <a:pt x="14354" y="268302"/>
                  <a:pt x="17528" y="329157"/>
                  <a:pt x="19116" y="327040"/>
                </a:cubicBezTo>
                <a:cubicBezTo>
                  <a:pt x="20704" y="324923"/>
                  <a:pt x="22820" y="224911"/>
                  <a:pt x="25466" y="228615"/>
                </a:cubicBezTo>
                <a:cubicBezTo>
                  <a:pt x="28112" y="232319"/>
                  <a:pt x="32874" y="347148"/>
                  <a:pt x="34991" y="349265"/>
                </a:cubicBezTo>
                <a:cubicBezTo>
                  <a:pt x="37108" y="351382"/>
                  <a:pt x="37637" y="273594"/>
                  <a:pt x="38166" y="241315"/>
                </a:cubicBezTo>
                <a:cubicBezTo>
                  <a:pt x="38695" y="209036"/>
                  <a:pt x="41341" y="193690"/>
                  <a:pt x="38166" y="155590"/>
                </a:cubicBezTo>
                <a:cubicBezTo>
                  <a:pt x="34991" y="117490"/>
                  <a:pt x="1653" y="-1572"/>
                  <a:pt x="66" y="1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3" name="フリーフォーム 52">
            <a:extLst>
              <a:ext uri="{FF2B5EF4-FFF2-40B4-BE49-F238E27FC236}">
                <a16:creationId xmlns:a16="http://schemas.microsoft.com/office/drawing/2014/main" id="{5767C142-720C-3A13-3B52-FF002732F389}"/>
              </a:ext>
            </a:extLst>
          </p:cNvPr>
          <p:cNvSpPr/>
          <p:nvPr/>
        </p:nvSpPr>
        <p:spPr>
          <a:xfrm>
            <a:off x="3423151" y="2282822"/>
            <a:ext cx="56738" cy="225430"/>
          </a:xfrm>
          <a:custGeom>
            <a:avLst/>
            <a:gdLst>
              <a:gd name="connsiteX0" fmla="*/ 12199 w 56738"/>
              <a:gd name="connsiteY0" fmla="*/ 3 h 225430"/>
              <a:gd name="connsiteX1" fmla="*/ 15374 w 56738"/>
              <a:gd name="connsiteY1" fmla="*/ 107953 h 225430"/>
              <a:gd name="connsiteX2" fmla="*/ 56649 w 56738"/>
              <a:gd name="connsiteY2" fmla="*/ 225428 h 225430"/>
              <a:gd name="connsiteX3" fmla="*/ 2674 w 56738"/>
              <a:gd name="connsiteY3" fmla="*/ 104778 h 225430"/>
              <a:gd name="connsiteX4" fmla="*/ 12199 w 56738"/>
              <a:gd name="connsiteY4" fmla="*/ 3 h 2254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6738" h="225430">
                <a:moveTo>
                  <a:pt x="12199" y="3"/>
                </a:moveTo>
                <a:cubicBezTo>
                  <a:pt x="14316" y="532"/>
                  <a:pt x="7966" y="70382"/>
                  <a:pt x="15374" y="107953"/>
                </a:cubicBezTo>
                <a:cubicBezTo>
                  <a:pt x="22782" y="145524"/>
                  <a:pt x="58766" y="225957"/>
                  <a:pt x="56649" y="225428"/>
                </a:cubicBezTo>
                <a:cubicBezTo>
                  <a:pt x="54532" y="224899"/>
                  <a:pt x="11670" y="142349"/>
                  <a:pt x="2674" y="104778"/>
                </a:cubicBezTo>
                <a:cubicBezTo>
                  <a:pt x="-6322" y="67207"/>
                  <a:pt x="10082" y="-526"/>
                  <a:pt x="12199" y="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5" name="フリーフォーム 54">
            <a:extLst>
              <a:ext uri="{FF2B5EF4-FFF2-40B4-BE49-F238E27FC236}">
                <a16:creationId xmlns:a16="http://schemas.microsoft.com/office/drawing/2014/main" id="{F80A0199-8B77-F2A9-8D63-1AEB3FAE5674}"/>
              </a:ext>
            </a:extLst>
          </p:cNvPr>
          <p:cNvSpPr/>
          <p:nvPr/>
        </p:nvSpPr>
        <p:spPr>
          <a:xfrm>
            <a:off x="3425796" y="2111370"/>
            <a:ext cx="123347" cy="350282"/>
          </a:xfrm>
          <a:custGeom>
            <a:avLst/>
            <a:gdLst>
              <a:gd name="connsiteX0" fmla="*/ 29 w 123347"/>
              <a:gd name="connsiteY0" fmla="*/ 5 h 350282"/>
              <a:gd name="connsiteX1" fmla="*/ 79404 w 123347"/>
              <a:gd name="connsiteY1" fmla="*/ 209555 h 350282"/>
              <a:gd name="connsiteX2" fmla="*/ 101629 w 123347"/>
              <a:gd name="connsiteY2" fmla="*/ 314330 h 350282"/>
              <a:gd name="connsiteX3" fmla="*/ 92104 w 123347"/>
              <a:gd name="connsiteY3" fmla="*/ 228605 h 350282"/>
              <a:gd name="connsiteX4" fmla="*/ 120679 w 123347"/>
              <a:gd name="connsiteY4" fmla="*/ 349255 h 350282"/>
              <a:gd name="connsiteX5" fmla="*/ 120679 w 123347"/>
              <a:gd name="connsiteY5" fmla="*/ 282580 h 350282"/>
              <a:gd name="connsiteX6" fmla="*/ 107979 w 123347"/>
              <a:gd name="connsiteY6" fmla="*/ 209555 h 350282"/>
              <a:gd name="connsiteX7" fmla="*/ 79404 w 123347"/>
              <a:gd name="connsiteY7" fmla="*/ 107955 h 350282"/>
              <a:gd name="connsiteX8" fmla="*/ 107979 w 123347"/>
              <a:gd name="connsiteY8" fmla="*/ 282580 h 350282"/>
              <a:gd name="connsiteX9" fmla="*/ 88929 w 123347"/>
              <a:gd name="connsiteY9" fmla="*/ 215905 h 350282"/>
              <a:gd name="connsiteX10" fmla="*/ 29 w 123347"/>
              <a:gd name="connsiteY10" fmla="*/ 5 h 3502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23347" h="350282">
                <a:moveTo>
                  <a:pt x="29" y="5"/>
                </a:moveTo>
                <a:cubicBezTo>
                  <a:pt x="-1559" y="-1053"/>
                  <a:pt x="62471" y="157168"/>
                  <a:pt x="79404" y="209555"/>
                </a:cubicBezTo>
                <a:cubicBezTo>
                  <a:pt x="96337" y="261942"/>
                  <a:pt x="99512" y="311155"/>
                  <a:pt x="101629" y="314330"/>
                </a:cubicBezTo>
                <a:cubicBezTo>
                  <a:pt x="103746" y="317505"/>
                  <a:pt x="88929" y="222784"/>
                  <a:pt x="92104" y="228605"/>
                </a:cubicBezTo>
                <a:cubicBezTo>
                  <a:pt x="95279" y="234426"/>
                  <a:pt x="115917" y="340259"/>
                  <a:pt x="120679" y="349255"/>
                </a:cubicBezTo>
                <a:cubicBezTo>
                  <a:pt x="125441" y="358251"/>
                  <a:pt x="122796" y="305863"/>
                  <a:pt x="120679" y="282580"/>
                </a:cubicBezTo>
                <a:cubicBezTo>
                  <a:pt x="118562" y="259297"/>
                  <a:pt x="114858" y="238659"/>
                  <a:pt x="107979" y="209555"/>
                </a:cubicBezTo>
                <a:cubicBezTo>
                  <a:pt x="101100" y="180451"/>
                  <a:pt x="79404" y="95784"/>
                  <a:pt x="79404" y="107955"/>
                </a:cubicBezTo>
                <a:cubicBezTo>
                  <a:pt x="79404" y="120126"/>
                  <a:pt x="106392" y="264588"/>
                  <a:pt x="107979" y="282580"/>
                </a:cubicBezTo>
                <a:cubicBezTo>
                  <a:pt x="109567" y="300572"/>
                  <a:pt x="102687" y="258767"/>
                  <a:pt x="88929" y="215905"/>
                </a:cubicBezTo>
                <a:cubicBezTo>
                  <a:pt x="75171" y="173043"/>
                  <a:pt x="1617" y="1063"/>
                  <a:pt x="29" y="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6" name="フリーフォーム 55">
            <a:extLst>
              <a:ext uri="{FF2B5EF4-FFF2-40B4-BE49-F238E27FC236}">
                <a16:creationId xmlns:a16="http://schemas.microsoft.com/office/drawing/2014/main" id="{A9303FBC-0F1D-FD5B-F21A-C8B970075C10}"/>
              </a:ext>
            </a:extLst>
          </p:cNvPr>
          <p:cNvSpPr/>
          <p:nvPr/>
        </p:nvSpPr>
        <p:spPr>
          <a:xfrm>
            <a:off x="3492837" y="1971550"/>
            <a:ext cx="53891" cy="251498"/>
          </a:xfrm>
          <a:custGeom>
            <a:avLst/>
            <a:gdLst>
              <a:gd name="connsiteX0" fmla="*/ 53638 w 53891"/>
              <a:gd name="connsiteY0" fmla="*/ 125 h 251498"/>
              <a:gd name="connsiteX1" fmla="*/ 21888 w 53891"/>
              <a:gd name="connsiteY1" fmla="*/ 104900 h 251498"/>
              <a:gd name="connsiteX2" fmla="*/ 9188 w 53891"/>
              <a:gd name="connsiteY2" fmla="*/ 174750 h 251498"/>
              <a:gd name="connsiteX3" fmla="*/ 9188 w 53891"/>
              <a:gd name="connsiteY3" fmla="*/ 139825 h 251498"/>
              <a:gd name="connsiteX4" fmla="*/ 18713 w 53891"/>
              <a:gd name="connsiteY4" fmla="*/ 250950 h 251498"/>
              <a:gd name="connsiteX5" fmla="*/ 9188 w 53891"/>
              <a:gd name="connsiteY5" fmla="*/ 181100 h 251498"/>
              <a:gd name="connsiteX6" fmla="*/ 2838 w 53891"/>
              <a:gd name="connsiteY6" fmla="*/ 149350 h 251498"/>
              <a:gd name="connsiteX7" fmla="*/ 2838 w 53891"/>
              <a:gd name="connsiteY7" fmla="*/ 127125 h 251498"/>
              <a:gd name="connsiteX8" fmla="*/ 53638 w 53891"/>
              <a:gd name="connsiteY8" fmla="*/ 125 h 2514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3891" h="251498">
                <a:moveTo>
                  <a:pt x="53638" y="125"/>
                </a:moveTo>
                <a:cubicBezTo>
                  <a:pt x="56813" y="-3579"/>
                  <a:pt x="29296" y="75796"/>
                  <a:pt x="21888" y="104900"/>
                </a:cubicBezTo>
                <a:cubicBezTo>
                  <a:pt x="14480" y="134004"/>
                  <a:pt x="11305" y="168929"/>
                  <a:pt x="9188" y="174750"/>
                </a:cubicBezTo>
                <a:cubicBezTo>
                  <a:pt x="7071" y="180571"/>
                  <a:pt x="7601" y="127125"/>
                  <a:pt x="9188" y="139825"/>
                </a:cubicBezTo>
                <a:cubicBezTo>
                  <a:pt x="10775" y="152525"/>
                  <a:pt x="18713" y="244071"/>
                  <a:pt x="18713" y="250950"/>
                </a:cubicBezTo>
                <a:cubicBezTo>
                  <a:pt x="18713" y="257829"/>
                  <a:pt x="11834" y="198033"/>
                  <a:pt x="9188" y="181100"/>
                </a:cubicBezTo>
                <a:cubicBezTo>
                  <a:pt x="6542" y="164167"/>
                  <a:pt x="3896" y="158346"/>
                  <a:pt x="2838" y="149350"/>
                </a:cubicBezTo>
                <a:cubicBezTo>
                  <a:pt x="1780" y="140354"/>
                  <a:pt x="-2983" y="146175"/>
                  <a:pt x="2838" y="127125"/>
                </a:cubicBezTo>
                <a:cubicBezTo>
                  <a:pt x="8659" y="108075"/>
                  <a:pt x="50463" y="3829"/>
                  <a:pt x="53638" y="12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7" name="フリーフォーム 56">
            <a:extLst>
              <a:ext uri="{FF2B5EF4-FFF2-40B4-BE49-F238E27FC236}">
                <a16:creationId xmlns:a16="http://schemas.microsoft.com/office/drawing/2014/main" id="{A435503C-0FDC-69E5-629C-3B6575145D66}"/>
              </a:ext>
            </a:extLst>
          </p:cNvPr>
          <p:cNvSpPr/>
          <p:nvPr/>
        </p:nvSpPr>
        <p:spPr>
          <a:xfrm>
            <a:off x="3454400" y="2231866"/>
            <a:ext cx="55058" cy="222682"/>
          </a:xfrm>
          <a:custGeom>
            <a:avLst/>
            <a:gdLst>
              <a:gd name="connsiteX0" fmla="*/ 0 w 55058"/>
              <a:gd name="connsiteY0" fmla="*/ 159 h 222682"/>
              <a:gd name="connsiteX1" fmla="*/ 34925 w 55058"/>
              <a:gd name="connsiteY1" fmla="*/ 152559 h 222682"/>
              <a:gd name="connsiteX2" fmla="*/ 53975 w 55058"/>
              <a:gd name="connsiteY2" fmla="*/ 222409 h 222682"/>
              <a:gd name="connsiteX3" fmla="*/ 50800 w 55058"/>
              <a:gd name="connsiteY3" fmla="*/ 174784 h 222682"/>
              <a:gd name="connsiteX4" fmla="*/ 34925 w 55058"/>
              <a:gd name="connsiteY4" fmla="*/ 123984 h 222682"/>
              <a:gd name="connsiteX5" fmla="*/ 0 w 55058"/>
              <a:gd name="connsiteY5" fmla="*/ 159 h 2226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5058" h="222682">
                <a:moveTo>
                  <a:pt x="0" y="159"/>
                </a:moveTo>
                <a:cubicBezTo>
                  <a:pt x="0" y="4921"/>
                  <a:pt x="25929" y="115517"/>
                  <a:pt x="34925" y="152559"/>
                </a:cubicBezTo>
                <a:cubicBezTo>
                  <a:pt x="43921" y="189601"/>
                  <a:pt x="51329" y="218705"/>
                  <a:pt x="53975" y="222409"/>
                </a:cubicBezTo>
                <a:cubicBezTo>
                  <a:pt x="56621" y="226113"/>
                  <a:pt x="53975" y="191188"/>
                  <a:pt x="50800" y="174784"/>
                </a:cubicBezTo>
                <a:cubicBezTo>
                  <a:pt x="47625" y="158380"/>
                  <a:pt x="43392" y="149384"/>
                  <a:pt x="34925" y="123984"/>
                </a:cubicBezTo>
                <a:cubicBezTo>
                  <a:pt x="26458" y="98584"/>
                  <a:pt x="0" y="-4603"/>
                  <a:pt x="0" y="15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8" name="フリーフォーム 57">
            <a:extLst>
              <a:ext uri="{FF2B5EF4-FFF2-40B4-BE49-F238E27FC236}">
                <a16:creationId xmlns:a16="http://schemas.microsoft.com/office/drawing/2014/main" id="{A2CB6D75-4E08-68BF-3E97-5EDFB519D676}"/>
              </a:ext>
            </a:extLst>
          </p:cNvPr>
          <p:cNvSpPr/>
          <p:nvPr/>
        </p:nvSpPr>
        <p:spPr>
          <a:xfrm>
            <a:off x="3457179" y="2447881"/>
            <a:ext cx="45503" cy="267636"/>
          </a:xfrm>
          <a:custGeom>
            <a:avLst/>
            <a:gdLst>
              <a:gd name="connsiteX0" fmla="*/ 44846 w 45503"/>
              <a:gd name="connsiteY0" fmla="*/ 44 h 267636"/>
              <a:gd name="connsiteX1" fmla="*/ 9921 w 45503"/>
              <a:gd name="connsiteY1" fmla="*/ 146094 h 267636"/>
              <a:gd name="connsiteX2" fmla="*/ 13096 w 45503"/>
              <a:gd name="connsiteY2" fmla="*/ 190544 h 267636"/>
              <a:gd name="connsiteX3" fmla="*/ 44846 w 45503"/>
              <a:gd name="connsiteY3" fmla="*/ 266744 h 267636"/>
              <a:gd name="connsiteX4" fmla="*/ 32146 w 45503"/>
              <a:gd name="connsiteY4" fmla="*/ 228644 h 267636"/>
              <a:gd name="connsiteX5" fmla="*/ 3571 w 45503"/>
              <a:gd name="connsiteY5" fmla="*/ 174669 h 267636"/>
              <a:gd name="connsiteX6" fmla="*/ 3571 w 45503"/>
              <a:gd name="connsiteY6" fmla="*/ 161969 h 267636"/>
              <a:gd name="connsiteX7" fmla="*/ 44846 w 45503"/>
              <a:gd name="connsiteY7" fmla="*/ 44 h 2676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5503" h="267636">
                <a:moveTo>
                  <a:pt x="44846" y="44"/>
                </a:moveTo>
                <a:cubicBezTo>
                  <a:pt x="45904" y="-2602"/>
                  <a:pt x="15213" y="114344"/>
                  <a:pt x="9921" y="146094"/>
                </a:cubicBezTo>
                <a:cubicBezTo>
                  <a:pt x="4629" y="177844"/>
                  <a:pt x="7275" y="170436"/>
                  <a:pt x="13096" y="190544"/>
                </a:cubicBezTo>
                <a:cubicBezTo>
                  <a:pt x="18917" y="210652"/>
                  <a:pt x="41671" y="260394"/>
                  <a:pt x="44846" y="266744"/>
                </a:cubicBezTo>
                <a:cubicBezTo>
                  <a:pt x="48021" y="273094"/>
                  <a:pt x="39025" y="243990"/>
                  <a:pt x="32146" y="228644"/>
                </a:cubicBezTo>
                <a:cubicBezTo>
                  <a:pt x="25267" y="213298"/>
                  <a:pt x="3571" y="174669"/>
                  <a:pt x="3571" y="174669"/>
                </a:cubicBezTo>
                <a:cubicBezTo>
                  <a:pt x="-1191" y="163557"/>
                  <a:pt x="-1192" y="184194"/>
                  <a:pt x="3571" y="161969"/>
                </a:cubicBezTo>
                <a:cubicBezTo>
                  <a:pt x="8333" y="139744"/>
                  <a:pt x="43788" y="2690"/>
                  <a:pt x="44846" y="4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9" name="フリーフォーム 58">
            <a:extLst>
              <a:ext uri="{FF2B5EF4-FFF2-40B4-BE49-F238E27FC236}">
                <a16:creationId xmlns:a16="http://schemas.microsoft.com/office/drawing/2014/main" id="{33203FAD-A35E-0AFB-2007-ADA0EC082727}"/>
              </a:ext>
            </a:extLst>
          </p:cNvPr>
          <p:cNvSpPr/>
          <p:nvPr/>
        </p:nvSpPr>
        <p:spPr>
          <a:xfrm>
            <a:off x="3507374" y="2492354"/>
            <a:ext cx="26451" cy="171537"/>
          </a:xfrm>
          <a:custGeom>
            <a:avLst/>
            <a:gdLst>
              <a:gd name="connsiteX0" fmla="*/ 26401 w 26451"/>
              <a:gd name="connsiteY0" fmla="*/ 21 h 171537"/>
              <a:gd name="connsiteX1" fmla="*/ 7351 w 26451"/>
              <a:gd name="connsiteY1" fmla="*/ 117496 h 171537"/>
              <a:gd name="connsiteX2" fmla="*/ 1001 w 26451"/>
              <a:gd name="connsiteY2" fmla="*/ 171471 h 171537"/>
              <a:gd name="connsiteX3" fmla="*/ 1001 w 26451"/>
              <a:gd name="connsiteY3" fmla="*/ 107971 h 171537"/>
              <a:gd name="connsiteX4" fmla="*/ 26401 w 26451"/>
              <a:gd name="connsiteY4" fmla="*/ 21 h 1715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6451" h="171537">
                <a:moveTo>
                  <a:pt x="26401" y="21"/>
                </a:moveTo>
                <a:cubicBezTo>
                  <a:pt x="27459" y="1609"/>
                  <a:pt x="11584" y="88921"/>
                  <a:pt x="7351" y="117496"/>
                </a:cubicBezTo>
                <a:cubicBezTo>
                  <a:pt x="3118" y="146071"/>
                  <a:pt x="2059" y="173059"/>
                  <a:pt x="1001" y="171471"/>
                </a:cubicBezTo>
                <a:cubicBezTo>
                  <a:pt x="-57" y="169883"/>
                  <a:pt x="-586" y="129667"/>
                  <a:pt x="1001" y="107971"/>
                </a:cubicBezTo>
                <a:cubicBezTo>
                  <a:pt x="2588" y="86275"/>
                  <a:pt x="25343" y="-1567"/>
                  <a:pt x="26401" y="2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0" name="フリーフォーム 59">
            <a:extLst>
              <a:ext uri="{FF2B5EF4-FFF2-40B4-BE49-F238E27FC236}">
                <a16:creationId xmlns:a16="http://schemas.microsoft.com/office/drawing/2014/main" id="{3FA3D855-3348-5224-C718-2A68FDD34DCC}"/>
              </a:ext>
            </a:extLst>
          </p:cNvPr>
          <p:cNvSpPr/>
          <p:nvPr/>
        </p:nvSpPr>
        <p:spPr>
          <a:xfrm>
            <a:off x="3495649" y="2454273"/>
            <a:ext cx="130314" cy="234958"/>
          </a:xfrm>
          <a:custGeom>
            <a:avLst/>
            <a:gdLst>
              <a:gd name="connsiteX0" fmla="*/ 26 w 130314"/>
              <a:gd name="connsiteY0" fmla="*/ 2 h 234958"/>
              <a:gd name="connsiteX1" fmla="*/ 82576 w 130314"/>
              <a:gd name="connsiteY1" fmla="*/ 133352 h 234958"/>
              <a:gd name="connsiteX2" fmla="*/ 127026 w 130314"/>
              <a:gd name="connsiteY2" fmla="*/ 184152 h 234958"/>
              <a:gd name="connsiteX3" fmla="*/ 98451 w 130314"/>
              <a:gd name="connsiteY3" fmla="*/ 234952 h 234958"/>
              <a:gd name="connsiteX4" fmla="*/ 57176 w 130314"/>
              <a:gd name="connsiteY4" fmla="*/ 180977 h 234958"/>
              <a:gd name="connsiteX5" fmla="*/ 92101 w 130314"/>
              <a:gd name="connsiteY5" fmla="*/ 228602 h 234958"/>
              <a:gd name="connsiteX6" fmla="*/ 130201 w 130314"/>
              <a:gd name="connsiteY6" fmla="*/ 209552 h 234958"/>
              <a:gd name="connsiteX7" fmla="*/ 79401 w 130314"/>
              <a:gd name="connsiteY7" fmla="*/ 146052 h 234958"/>
              <a:gd name="connsiteX8" fmla="*/ 54001 w 130314"/>
              <a:gd name="connsiteY8" fmla="*/ 155577 h 234958"/>
              <a:gd name="connsiteX9" fmla="*/ 73051 w 130314"/>
              <a:gd name="connsiteY9" fmla="*/ 136527 h 234958"/>
              <a:gd name="connsiteX10" fmla="*/ 26 w 130314"/>
              <a:gd name="connsiteY10" fmla="*/ 2 h 2349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30314" h="234958">
                <a:moveTo>
                  <a:pt x="26" y="2"/>
                </a:moveTo>
                <a:cubicBezTo>
                  <a:pt x="1613" y="-527"/>
                  <a:pt x="61409" y="102660"/>
                  <a:pt x="82576" y="133352"/>
                </a:cubicBezTo>
                <a:cubicBezTo>
                  <a:pt x="103743" y="164044"/>
                  <a:pt x="124380" y="167219"/>
                  <a:pt x="127026" y="184152"/>
                </a:cubicBezTo>
                <a:cubicBezTo>
                  <a:pt x="129672" y="201085"/>
                  <a:pt x="110093" y="235481"/>
                  <a:pt x="98451" y="234952"/>
                </a:cubicBezTo>
                <a:cubicBezTo>
                  <a:pt x="86809" y="234423"/>
                  <a:pt x="58234" y="182035"/>
                  <a:pt x="57176" y="180977"/>
                </a:cubicBezTo>
                <a:cubicBezTo>
                  <a:pt x="56118" y="179919"/>
                  <a:pt x="79930" y="223840"/>
                  <a:pt x="92101" y="228602"/>
                </a:cubicBezTo>
                <a:cubicBezTo>
                  <a:pt x="104272" y="233364"/>
                  <a:pt x="132318" y="223310"/>
                  <a:pt x="130201" y="209552"/>
                </a:cubicBezTo>
                <a:cubicBezTo>
                  <a:pt x="128084" y="195794"/>
                  <a:pt x="92101" y="155048"/>
                  <a:pt x="79401" y="146052"/>
                </a:cubicBezTo>
                <a:cubicBezTo>
                  <a:pt x="66701" y="137056"/>
                  <a:pt x="54001" y="155577"/>
                  <a:pt x="54001" y="155577"/>
                </a:cubicBezTo>
                <a:cubicBezTo>
                  <a:pt x="52943" y="153989"/>
                  <a:pt x="77813" y="156106"/>
                  <a:pt x="73051" y="136527"/>
                </a:cubicBezTo>
                <a:cubicBezTo>
                  <a:pt x="68289" y="116948"/>
                  <a:pt x="-1561" y="531"/>
                  <a:pt x="26" y="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1" name="フリーフォーム 60">
            <a:extLst>
              <a:ext uri="{FF2B5EF4-FFF2-40B4-BE49-F238E27FC236}">
                <a16:creationId xmlns:a16="http://schemas.microsoft.com/office/drawing/2014/main" id="{AA6ADDDA-7EEB-FAFC-799B-3BC8F762BBD2}"/>
              </a:ext>
            </a:extLst>
          </p:cNvPr>
          <p:cNvSpPr/>
          <p:nvPr/>
        </p:nvSpPr>
        <p:spPr>
          <a:xfrm>
            <a:off x="3371730" y="2489198"/>
            <a:ext cx="82698" cy="194441"/>
          </a:xfrm>
          <a:custGeom>
            <a:avLst/>
            <a:gdLst>
              <a:gd name="connsiteX0" fmla="*/ 50920 w 82698"/>
              <a:gd name="connsiteY0" fmla="*/ 2 h 194441"/>
              <a:gd name="connsiteX1" fmla="*/ 35045 w 82698"/>
              <a:gd name="connsiteY1" fmla="*/ 114302 h 194441"/>
              <a:gd name="connsiteX2" fmla="*/ 82670 w 82698"/>
              <a:gd name="connsiteY2" fmla="*/ 193677 h 194441"/>
              <a:gd name="connsiteX3" fmla="*/ 41395 w 82698"/>
              <a:gd name="connsiteY3" fmla="*/ 152402 h 194441"/>
              <a:gd name="connsiteX4" fmla="*/ 120 w 82698"/>
              <a:gd name="connsiteY4" fmla="*/ 117477 h 194441"/>
              <a:gd name="connsiteX5" fmla="*/ 28695 w 82698"/>
              <a:gd name="connsiteY5" fmla="*/ 155577 h 194441"/>
              <a:gd name="connsiteX6" fmla="*/ 25520 w 82698"/>
              <a:gd name="connsiteY6" fmla="*/ 111127 h 194441"/>
              <a:gd name="connsiteX7" fmla="*/ 50920 w 82698"/>
              <a:gd name="connsiteY7" fmla="*/ 2 h 1944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82698" h="194441">
                <a:moveTo>
                  <a:pt x="50920" y="2"/>
                </a:moveTo>
                <a:cubicBezTo>
                  <a:pt x="52507" y="531"/>
                  <a:pt x="29753" y="82023"/>
                  <a:pt x="35045" y="114302"/>
                </a:cubicBezTo>
                <a:cubicBezTo>
                  <a:pt x="40337" y="146581"/>
                  <a:pt x="81612" y="187327"/>
                  <a:pt x="82670" y="193677"/>
                </a:cubicBezTo>
                <a:cubicBezTo>
                  <a:pt x="83728" y="200027"/>
                  <a:pt x="55153" y="165102"/>
                  <a:pt x="41395" y="152402"/>
                </a:cubicBezTo>
                <a:cubicBezTo>
                  <a:pt x="27637" y="139702"/>
                  <a:pt x="2237" y="116948"/>
                  <a:pt x="120" y="117477"/>
                </a:cubicBezTo>
                <a:cubicBezTo>
                  <a:pt x="-1997" y="118006"/>
                  <a:pt x="24462" y="156635"/>
                  <a:pt x="28695" y="155577"/>
                </a:cubicBezTo>
                <a:cubicBezTo>
                  <a:pt x="32928" y="154519"/>
                  <a:pt x="20228" y="132293"/>
                  <a:pt x="25520" y="111127"/>
                </a:cubicBezTo>
                <a:cubicBezTo>
                  <a:pt x="30812" y="89961"/>
                  <a:pt x="49333" y="-527"/>
                  <a:pt x="50920" y="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2" name="フリーフォーム 61">
            <a:extLst>
              <a:ext uri="{FF2B5EF4-FFF2-40B4-BE49-F238E27FC236}">
                <a16:creationId xmlns:a16="http://schemas.microsoft.com/office/drawing/2014/main" id="{491925BD-DC02-BDA7-B1FC-504AFDD09A73}"/>
              </a:ext>
            </a:extLst>
          </p:cNvPr>
          <p:cNvSpPr/>
          <p:nvPr/>
        </p:nvSpPr>
        <p:spPr>
          <a:xfrm>
            <a:off x="3581339" y="2479661"/>
            <a:ext cx="108624" cy="127044"/>
          </a:xfrm>
          <a:custGeom>
            <a:avLst/>
            <a:gdLst>
              <a:gd name="connsiteX0" fmla="*/ 61 w 108624"/>
              <a:gd name="connsiteY0" fmla="*/ 14 h 127044"/>
              <a:gd name="connsiteX1" fmla="*/ 92136 w 108624"/>
              <a:gd name="connsiteY1" fmla="*/ 76214 h 127044"/>
              <a:gd name="connsiteX2" fmla="*/ 66736 w 108624"/>
              <a:gd name="connsiteY2" fmla="*/ 127014 h 127044"/>
              <a:gd name="connsiteX3" fmla="*/ 108011 w 108624"/>
              <a:gd name="connsiteY3" fmla="*/ 82564 h 127044"/>
              <a:gd name="connsiteX4" fmla="*/ 61 w 108624"/>
              <a:gd name="connsiteY4" fmla="*/ 14 h 1270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8624" h="127044">
                <a:moveTo>
                  <a:pt x="61" y="14"/>
                </a:moveTo>
                <a:cubicBezTo>
                  <a:pt x="-2585" y="-1044"/>
                  <a:pt x="81024" y="55047"/>
                  <a:pt x="92136" y="76214"/>
                </a:cubicBezTo>
                <a:cubicBezTo>
                  <a:pt x="103249" y="97381"/>
                  <a:pt x="64090" y="125956"/>
                  <a:pt x="66736" y="127014"/>
                </a:cubicBezTo>
                <a:cubicBezTo>
                  <a:pt x="69382" y="128072"/>
                  <a:pt x="114361" y="101614"/>
                  <a:pt x="108011" y="82564"/>
                </a:cubicBezTo>
                <a:cubicBezTo>
                  <a:pt x="101661" y="63514"/>
                  <a:pt x="2707" y="1072"/>
                  <a:pt x="61" y="1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3" name="フリーフォーム 62">
            <a:extLst>
              <a:ext uri="{FF2B5EF4-FFF2-40B4-BE49-F238E27FC236}">
                <a16:creationId xmlns:a16="http://schemas.microsoft.com/office/drawing/2014/main" id="{A2E3D7F9-8F91-0E91-8C44-648B8E633E3F}"/>
              </a:ext>
            </a:extLst>
          </p:cNvPr>
          <p:cNvSpPr/>
          <p:nvPr/>
        </p:nvSpPr>
        <p:spPr>
          <a:xfrm>
            <a:off x="3320218" y="2546278"/>
            <a:ext cx="48606" cy="162281"/>
          </a:xfrm>
          <a:custGeom>
            <a:avLst/>
            <a:gdLst>
              <a:gd name="connsiteX0" fmla="*/ 42107 w 48606"/>
              <a:gd name="connsiteY0" fmla="*/ 72 h 162281"/>
              <a:gd name="connsiteX1" fmla="*/ 16707 w 48606"/>
              <a:gd name="connsiteY1" fmla="*/ 95322 h 162281"/>
              <a:gd name="connsiteX2" fmla="*/ 48457 w 48606"/>
              <a:gd name="connsiteY2" fmla="*/ 161997 h 162281"/>
              <a:gd name="connsiteX3" fmla="*/ 832 w 48606"/>
              <a:gd name="connsiteY3" fmla="*/ 69922 h 162281"/>
              <a:gd name="connsiteX4" fmla="*/ 19882 w 48606"/>
              <a:gd name="connsiteY4" fmla="*/ 111197 h 162281"/>
              <a:gd name="connsiteX5" fmla="*/ 42107 w 48606"/>
              <a:gd name="connsiteY5" fmla="*/ 72 h 1622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8606" h="162281">
                <a:moveTo>
                  <a:pt x="42107" y="72"/>
                </a:moveTo>
                <a:cubicBezTo>
                  <a:pt x="41578" y="-2574"/>
                  <a:pt x="15649" y="68335"/>
                  <a:pt x="16707" y="95322"/>
                </a:cubicBezTo>
                <a:cubicBezTo>
                  <a:pt x="17765" y="122309"/>
                  <a:pt x="51103" y="166230"/>
                  <a:pt x="48457" y="161997"/>
                </a:cubicBezTo>
                <a:cubicBezTo>
                  <a:pt x="45811" y="157764"/>
                  <a:pt x="5595" y="78389"/>
                  <a:pt x="832" y="69922"/>
                </a:cubicBezTo>
                <a:cubicBezTo>
                  <a:pt x="-3931" y="61455"/>
                  <a:pt x="13003" y="119135"/>
                  <a:pt x="19882" y="111197"/>
                </a:cubicBezTo>
                <a:cubicBezTo>
                  <a:pt x="26761" y="103259"/>
                  <a:pt x="42636" y="2718"/>
                  <a:pt x="42107" y="7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24" name="フリーフォーム 1023">
            <a:extLst>
              <a:ext uri="{FF2B5EF4-FFF2-40B4-BE49-F238E27FC236}">
                <a16:creationId xmlns:a16="http://schemas.microsoft.com/office/drawing/2014/main" id="{B38DFE9A-8B94-C35B-04BD-86E394983C49}"/>
              </a:ext>
            </a:extLst>
          </p:cNvPr>
          <p:cNvSpPr/>
          <p:nvPr/>
        </p:nvSpPr>
        <p:spPr>
          <a:xfrm>
            <a:off x="3660648" y="2533389"/>
            <a:ext cx="89027" cy="111568"/>
          </a:xfrm>
          <a:custGeom>
            <a:avLst/>
            <a:gdLst>
              <a:gd name="connsiteX0" fmla="*/ 89027 w 89027"/>
              <a:gd name="connsiteY0" fmla="*/ 261 h 111568"/>
              <a:gd name="connsiteX1" fmla="*/ 69977 w 89027"/>
              <a:gd name="connsiteY1" fmla="*/ 57411 h 111568"/>
              <a:gd name="connsiteX2" fmla="*/ 60452 w 89027"/>
              <a:gd name="connsiteY2" fmla="*/ 76461 h 111568"/>
              <a:gd name="connsiteX3" fmla="*/ 73152 w 89027"/>
              <a:gd name="connsiteY3" fmla="*/ 66936 h 111568"/>
              <a:gd name="connsiteX4" fmla="*/ 35052 w 89027"/>
              <a:gd name="connsiteY4" fmla="*/ 79636 h 111568"/>
              <a:gd name="connsiteX5" fmla="*/ 127 w 89027"/>
              <a:gd name="connsiteY5" fmla="*/ 111386 h 111568"/>
              <a:gd name="connsiteX6" fmla="*/ 47752 w 89027"/>
              <a:gd name="connsiteY6" fmla="*/ 92336 h 111568"/>
              <a:gd name="connsiteX7" fmla="*/ 69977 w 89027"/>
              <a:gd name="connsiteY7" fmla="*/ 85986 h 111568"/>
              <a:gd name="connsiteX8" fmla="*/ 89027 w 89027"/>
              <a:gd name="connsiteY8" fmla="*/ 261 h 1115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89027" h="111568">
                <a:moveTo>
                  <a:pt x="89027" y="261"/>
                </a:moveTo>
                <a:cubicBezTo>
                  <a:pt x="89027" y="-4501"/>
                  <a:pt x="69977" y="57411"/>
                  <a:pt x="69977" y="57411"/>
                </a:cubicBezTo>
                <a:cubicBezTo>
                  <a:pt x="65214" y="70111"/>
                  <a:pt x="60452" y="76461"/>
                  <a:pt x="60452" y="76461"/>
                </a:cubicBezTo>
                <a:cubicBezTo>
                  <a:pt x="60981" y="78048"/>
                  <a:pt x="77385" y="66407"/>
                  <a:pt x="73152" y="66936"/>
                </a:cubicBezTo>
                <a:cubicBezTo>
                  <a:pt x="68919" y="67465"/>
                  <a:pt x="47223" y="72228"/>
                  <a:pt x="35052" y="79636"/>
                </a:cubicBezTo>
                <a:cubicBezTo>
                  <a:pt x="22881" y="87044"/>
                  <a:pt x="-1990" y="109269"/>
                  <a:pt x="127" y="111386"/>
                </a:cubicBezTo>
                <a:cubicBezTo>
                  <a:pt x="2244" y="113503"/>
                  <a:pt x="36110" y="96569"/>
                  <a:pt x="47752" y="92336"/>
                </a:cubicBezTo>
                <a:cubicBezTo>
                  <a:pt x="59394" y="88103"/>
                  <a:pt x="65215" y="99744"/>
                  <a:pt x="69977" y="85986"/>
                </a:cubicBezTo>
                <a:cubicBezTo>
                  <a:pt x="74739" y="72228"/>
                  <a:pt x="89027" y="5023"/>
                  <a:pt x="89027" y="26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25" name="フリーフォーム 1024">
            <a:extLst>
              <a:ext uri="{FF2B5EF4-FFF2-40B4-BE49-F238E27FC236}">
                <a16:creationId xmlns:a16="http://schemas.microsoft.com/office/drawing/2014/main" id="{C2045CBB-AC3A-B3FD-04A9-2D12469ECF54}"/>
              </a:ext>
            </a:extLst>
          </p:cNvPr>
          <p:cNvSpPr/>
          <p:nvPr/>
        </p:nvSpPr>
        <p:spPr>
          <a:xfrm>
            <a:off x="3390688" y="2269050"/>
            <a:ext cx="16144" cy="210682"/>
          </a:xfrm>
          <a:custGeom>
            <a:avLst/>
            <a:gdLst>
              <a:gd name="connsiteX0" fmla="*/ 16087 w 16144"/>
              <a:gd name="connsiteY0" fmla="*/ 1075 h 210682"/>
              <a:gd name="connsiteX1" fmla="*/ 6562 w 16144"/>
              <a:gd name="connsiteY1" fmla="*/ 150300 h 210682"/>
              <a:gd name="connsiteX2" fmla="*/ 3387 w 16144"/>
              <a:gd name="connsiteY2" fmla="*/ 210625 h 210682"/>
              <a:gd name="connsiteX3" fmla="*/ 212 w 16144"/>
              <a:gd name="connsiteY3" fmla="*/ 159825 h 210682"/>
              <a:gd name="connsiteX4" fmla="*/ 9737 w 16144"/>
              <a:gd name="connsiteY4" fmla="*/ 86800 h 210682"/>
              <a:gd name="connsiteX5" fmla="*/ 16087 w 16144"/>
              <a:gd name="connsiteY5" fmla="*/ 1075 h 2106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144" h="210682">
                <a:moveTo>
                  <a:pt x="16087" y="1075"/>
                </a:moveTo>
                <a:cubicBezTo>
                  <a:pt x="15558" y="11658"/>
                  <a:pt x="8679" y="115375"/>
                  <a:pt x="6562" y="150300"/>
                </a:cubicBezTo>
                <a:cubicBezTo>
                  <a:pt x="4445" y="185225"/>
                  <a:pt x="4445" y="209037"/>
                  <a:pt x="3387" y="210625"/>
                </a:cubicBezTo>
                <a:cubicBezTo>
                  <a:pt x="2329" y="212213"/>
                  <a:pt x="-846" y="180462"/>
                  <a:pt x="212" y="159825"/>
                </a:cubicBezTo>
                <a:cubicBezTo>
                  <a:pt x="1270" y="139188"/>
                  <a:pt x="6033" y="112729"/>
                  <a:pt x="9737" y="86800"/>
                </a:cubicBezTo>
                <a:cubicBezTo>
                  <a:pt x="13441" y="60871"/>
                  <a:pt x="16616" y="-9508"/>
                  <a:pt x="16087" y="107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27" name="フリーフォーム 1026">
            <a:extLst>
              <a:ext uri="{FF2B5EF4-FFF2-40B4-BE49-F238E27FC236}">
                <a16:creationId xmlns:a16="http://schemas.microsoft.com/office/drawing/2014/main" id="{B9500FCC-4B62-4E7D-0767-6DAF222D04E9}"/>
              </a:ext>
            </a:extLst>
          </p:cNvPr>
          <p:cNvSpPr/>
          <p:nvPr/>
        </p:nvSpPr>
        <p:spPr>
          <a:xfrm>
            <a:off x="3381375" y="1984645"/>
            <a:ext cx="28782" cy="387378"/>
          </a:xfrm>
          <a:custGeom>
            <a:avLst/>
            <a:gdLst>
              <a:gd name="connsiteX0" fmla="*/ 19050 w 28782"/>
              <a:gd name="connsiteY0" fmla="*/ 2905 h 387378"/>
              <a:gd name="connsiteX1" fmla="*/ 9525 w 28782"/>
              <a:gd name="connsiteY1" fmla="*/ 250555 h 387378"/>
              <a:gd name="connsiteX2" fmla="*/ 0 w 28782"/>
              <a:gd name="connsiteY2" fmla="*/ 387080 h 387378"/>
              <a:gd name="connsiteX3" fmla="*/ 9525 w 28782"/>
              <a:gd name="connsiteY3" fmla="*/ 282305 h 387378"/>
              <a:gd name="connsiteX4" fmla="*/ 28575 w 28782"/>
              <a:gd name="connsiteY4" fmla="*/ 123555 h 387378"/>
              <a:gd name="connsiteX5" fmla="*/ 19050 w 28782"/>
              <a:gd name="connsiteY5" fmla="*/ 2905 h 3873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8782" h="387378">
                <a:moveTo>
                  <a:pt x="19050" y="2905"/>
                </a:moveTo>
                <a:cubicBezTo>
                  <a:pt x="15875" y="24072"/>
                  <a:pt x="12700" y="186526"/>
                  <a:pt x="9525" y="250555"/>
                </a:cubicBezTo>
                <a:cubicBezTo>
                  <a:pt x="6350" y="314584"/>
                  <a:pt x="0" y="381788"/>
                  <a:pt x="0" y="387080"/>
                </a:cubicBezTo>
                <a:cubicBezTo>
                  <a:pt x="0" y="392372"/>
                  <a:pt x="4763" y="326226"/>
                  <a:pt x="9525" y="282305"/>
                </a:cubicBezTo>
                <a:cubicBezTo>
                  <a:pt x="14287" y="238384"/>
                  <a:pt x="26988" y="165359"/>
                  <a:pt x="28575" y="123555"/>
                </a:cubicBezTo>
                <a:cubicBezTo>
                  <a:pt x="30162" y="81751"/>
                  <a:pt x="22225" y="-18262"/>
                  <a:pt x="19050" y="290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28" name="フリーフォーム 1027">
            <a:extLst>
              <a:ext uri="{FF2B5EF4-FFF2-40B4-BE49-F238E27FC236}">
                <a16:creationId xmlns:a16="http://schemas.microsoft.com/office/drawing/2014/main" id="{A0449913-F500-ACC9-69A8-9DB8531ECAC5}"/>
              </a:ext>
            </a:extLst>
          </p:cNvPr>
          <p:cNvSpPr/>
          <p:nvPr/>
        </p:nvSpPr>
        <p:spPr>
          <a:xfrm>
            <a:off x="3538907" y="2733675"/>
            <a:ext cx="26666" cy="95250"/>
          </a:xfrm>
          <a:custGeom>
            <a:avLst/>
            <a:gdLst>
              <a:gd name="connsiteX0" fmla="*/ 4393 w 26666"/>
              <a:gd name="connsiteY0" fmla="*/ 0 h 95250"/>
              <a:gd name="connsiteX1" fmla="*/ 7568 w 26666"/>
              <a:gd name="connsiteY1" fmla="*/ 57150 h 95250"/>
              <a:gd name="connsiteX2" fmla="*/ 26618 w 26666"/>
              <a:gd name="connsiteY2" fmla="*/ 95250 h 95250"/>
              <a:gd name="connsiteX3" fmla="*/ 1218 w 26666"/>
              <a:gd name="connsiteY3" fmla="*/ 57150 h 95250"/>
              <a:gd name="connsiteX4" fmla="*/ 4393 w 26666"/>
              <a:gd name="connsiteY4" fmla="*/ 0 h 95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6666" h="95250">
                <a:moveTo>
                  <a:pt x="4393" y="0"/>
                </a:moveTo>
                <a:cubicBezTo>
                  <a:pt x="5451" y="0"/>
                  <a:pt x="3864" y="41275"/>
                  <a:pt x="7568" y="57150"/>
                </a:cubicBezTo>
                <a:cubicBezTo>
                  <a:pt x="11272" y="73025"/>
                  <a:pt x="27676" y="95250"/>
                  <a:pt x="26618" y="95250"/>
                </a:cubicBezTo>
                <a:cubicBezTo>
                  <a:pt x="25560" y="95250"/>
                  <a:pt x="4922" y="67733"/>
                  <a:pt x="1218" y="57150"/>
                </a:cubicBezTo>
                <a:cubicBezTo>
                  <a:pt x="-2486" y="46567"/>
                  <a:pt x="3335" y="0"/>
                  <a:pt x="4393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29" name="フリーフォーム 1028">
            <a:extLst>
              <a:ext uri="{FF2B5EF4-FFF2-40B4-BE49-F238E27FC236}">
                <a16:creationId xmlns:a16="http://schemas.microsoft.com/office/drawing/2014/main" id="{0B1413A4-1DB1-03A6-A245-3D57051C6FDF}"/>
              </a:ext>
            </a:extLst>
          </p:cNvPr>
          <p:cNvSpPr/>
          <p:nvPr/>
        </p:nvSpPr>
        <p:spPr>
          <a:xfrm>
            <a:off x="3568652" y="2708260"/>
            <a:ext cx="25660" cy="108010"/>
          </a:xfrm>
          <a:custGeom>
            <a:avLst/>
            <a:gdLst>
              <a:gd name="connsiteX0" fmla="*/ 48 w 25660"/>
              <a:gd name="connsiteY0" fmla="*/ 15 h 108010"/>
              <a:gd name="connsiteX1" fmla="*/ 19098 w 25660"/>
              <a:gd name="connsiteY1" fmla="*/ 69865 h 108010"/>
              <a:gd name="connsiteX2" fmla="*/ 22273 w 25660"/>
              <a:gd name="connsiteY2" fmla="*/ 107965 h 108010"/>
              <a:gd name="connsiteX3" fmla="*/ 25448 w 25660"/>
              <a:gd name="connsiteY3" fmla="*/ 76215 h 108010"/>
              <a:gd name="connsiteX4" fmla="*/ 48 w 25660"/>
              <a:gd name="connsiteY4" fmla="*/ 15 h 1080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660" h="108010">
                <a:moveTo>
                  <a:pt x="48" y="15"/>
                </a:moveTo>
                <a:cubicBezTo>
                  <a:pt x="-1010" y="-1043"/>
                  <a:pt x="15394" y="51873"/>
                  <a:pt x="19098" y="69865"/>
                </a:cubicBezTo>
                <a:cubicBezTo>
                  <a:pt x="22802" y="87857"/>
                  <a:pt x="21215" y="106907"/>
                  <a:pt x="22273" y="107965"/>
                </a:cubicBezTo>
                <a:cubicBezTo>
                  <a:pt x="23331" y="109023"/>
                  <a:pt x="26506" y="91561"/>
                  <a:pt x="25448" y="76215"/>
                </a:cubicBezTo>
                <a:cubicBezTo>
                  <a:pt x="24390" y="60869"/>
                  <a:pt x="1106" y="1073"/>
                  <a:pt x="48" y="1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30" name="フリーフォーム 1029">
            <a:extLst>
              <a:ext uri="{FF2B5EF4-FFF2-40B4-BE49-F238E27FC236}">
                <a16:creationId xmlns:a16="http://schemas.microsoft.com/office/drawing/2014/main" id="{602FB0F9-70CF-9A83-963A-D899739B8D79}"/>
              </a:ext>
            </a:extLst>
          </p:cNvPr>
          <p:cNvSpPr/>
          <p:nvPr/>
        </p:nvSpPr>
        <p:spPr>
          <a:xfrm>
            <a:off x="3546414" y="2640982"/>
            <a:ext cx="63757" cy="57963"/>
          </a:xfrm>
          <a:custGeom>
            <a:avLst/>
            <a:gdLst>
              <a:gd name="connsiteX0" fmla="*/ 61 w 63757"/>
              <a:gd name="connsiteY0" fmla="*/ 57768 h 57963"/>
              <a:gd name="connsiteX1" fmla="*/ 50861 w 63757"/>
              <a:gd name="connsiteY1" fmla="*/ 26018 h 57963"/>
              <a:gd name="connsiteX2" fmla="*/ 61 w 63757"/>
              <a:gd name="connsiteY2" fmla="*/ 618 h 57963"/>
              <a:gd name="connsiteX3" fmla="*/ 63561 w 63757"/>
              <a:gd name="connsiteY3" fmla="*/ 10143 h 57963"/>
              <a:gd name="connsiteX4" fmla="*/ 61 w 63757"/>
              <a:gd name="connsiteY4" fmla="*/ 57768 h 579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3757" h="57963">
                <a:moveTo>
                  <a:pt x="61" y="57768"/>
                </a:moveTo>
                <a:cubicBezTo>
                  <a:pt x="-2056" y="60414"/>
                  <a:pt x="50861" y="35543"/>
                  <a:pt x="50861" y="26018"/>
                </a:cubicBezTo>
                <a:cubicBezTo>
                  <a:pt x="50861" y="16493"/>
                  <a:pt x="-2056" y="3264"/>
                  <a:pt x="61" y="618"/>
                </a:cubicBezTo>
                <a:cubicBezTo>
                  <a:pt x="2178" y="-2028"/>
                  <a:pt x="59328" y="4322"/>
                  <a:pt x="63561" y="10143"/>
                </a:cubicBezTo>
                <a:cubicBezTo>
                  <a:pt x="67794" y="15964"/>
                  <a:pt x="2178" y="55122"/>
                  <a:pt x="61" y="5776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31" name="フリーフォーム 1030">
            <a:extLst>
              <a:ext uri="{FF2B5EF4-FFF2-40B4-BE49-F238E27FC236}">
                <a16:creationId xmlns:a16="http://schemas.microsoft.com/office/drawing/2014/main" id="{B81CD661-C17B-A1F8-94A4-3C6DA98101C8}"/>
              </a:ext>
            </a:extLst>
          </p:cNvPr>
          <p:cNvSpPr/>
          <p:nvPr/>
        </p:nvSpPr>
        <p:spPr>
          <a:xfrm>
            <a:off x="3174979" y="2866720"/>
            <a:ext cx="429118" cy="58863"/>
          </a:xfrm>
          <a:custGeom>
            <a:avLst/>
            <a:gdLst>
              <a:gd name="connsiteX0" fmla="*/ 21 w 429118"/>
              <a:gd name="connsiteY0" fmla="*/ 22530 h 58863"/>
              <a:gd name="connsiteX1" fmla="*/ 203221 w 429118"/>
              <a:gd name="connsiteY1" fmla="*/ 54280 h 58863"/>
              <a:gd name="connsiteX2" fmla="*/ 171471 w 429118"/>
              <a:gd name="connsiteY2" fmla="*/ 54280 h 58863"/>
              <a:gd name="connsiteX3" fmla="*/ 311171 w 429118"/>
              <a:gd name="connsiteY3" fmla="*/ 13005 h 58863"/>
              <a:gd name="connsiteX4" fmla="*/ 428646 w 429118"/>
              <a:gd name="connsiteY4" fmla="*/ 305 h 58863"/>
              <a:gd name="connsiteX5" fmla="*/ 349271 w 429118"/>
              <a:gd name="connsiteY5" fmla="*/ 6655 h 58863"/>
              <a:gd name="connsiteX6" fmla="*/ 269896 w 429118"/>
              <a:gd name="connsiteY6" fmla="*/ 35230 h 58863"/>
              <a:gd name="connsiteX7" fmla="*/ 190521 w 429118"/>
              <a:gd name="connsiteY7" fmla="*/ 41580 h 58863"/>
              <a:gd name="connsiteX8" fmla="*/ 21 w 429118"/>
              <a:gd name="connsiteY8" fmla="*/ 22530 h 588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29118" h="58863">
                <a:moveTo>
                  <a:pt x="21" y="22530"/>
                </a:moveTo>
                <a:cubicBezTo>
                  <a:pt x="2138" y="24647"/>
                  <a:pt x="174646" y="48988"/>
                  <a:pt x="203221" y="54280"/>
                </a:cubicBezTo>
                <a:cubicBezTo>
                  <a:pt x="231796" y="59572"/>
                  <a:pt x="153479" y="61159"/>
                  <a:pt x="171471" y="54280"/>
                </a:cubicBezTo>
                <a:cubicBezTo>
                  <a:pt x="189463" y="47401"/>
                  <a:pt x="268309" y="22001"/>
                  <a:pt x="311171" y="13005"/>
                </a:cubicBezTo>
                <a:cubicBezTo>
                  <a:pt x="354034" y="4009"/>
                  <a:pt x="422296" y="1363"/>
                  <a:pt x="428646" y="305"/>
                </a:cubicBezTo>
                <a:cubicBezTo>
                  <a:pt x="434996" y="-753"/>
                  <a:pt x="375729" y="834"/>
                  <a:pt x="349271" y="6655"/>
                </a:cubicBezTo>
                <a:cubicBezTo>
                  <a:pt x="322813" y="12476"/>
                  <a:pt x="296354" y="29409"/>
                  <a:pt x="269896" y="35230"/>
                </a:cubicBezTo>
                <a:cubicBezTo>
                  <a:pt x="243438" y="41051"/>
                  <a:pt x="228621" y="40522"/>
                  <a:pt x="190521" y="41580"/>
                </a:cubicBezTo>
                <a:cubicBezTo>
                  <a:pt x="152421" y="42638"/>
                  <a:pt x="-2096" y="20413"/>
                  <a:pt x="21" y="2253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32" name="フリーフォーム 1031">
            <a:extLst>
              <a:ext uri="{FF2B5EF4-FFF2-40B4-BE49-F238E27FC236}">
                <a16:creationId xmlns:a16="http://schemas.microsoft.com/office/drawing/2014/main" id="{2D7D9068-A13C-C8FB-EDA1-DFEBB990493C}"/>
              </a:ext>
            </a:extLst>
          </p:cNvPr>
          <p:cNvSpPr/>
          <p:nvPr/>
        </p:nvSpPr>
        <p:spPr>
          <a:xfrm>
            <a:off x="3557381" y="2758160"/>
            <a:ext cx="375555" cy="135310"/>
          </a:xfrm>
          <a:custGeom>
            <a:avLst/>
            <a:gdLst>
              <a:gd name="connsiteX0" fmla="*/ 1794 w 375555"/>
              <a:gd name="connsiteY0" fmla="*/ 134265 h 135310"/>
              <a:gd name="connsiteX1" fmla="*/ 157369 w 375555"/>
              <a:gd name="connsiteY1" fmla="*/ 70765 h 135310"/>
              <a:gd name="connsiteX2" fmla="*/ 122444 w 375555"/>
              <a:gd name="connsiteY2" fmla="*/ 96165 h 135310"/>
              <a:gd name="connsiteX3" fmla="*/ 217694 w 375555"/>
              <a:gd name="connsiteY3" fmla="*/ 73940 h 135310"/>
              <a:gd name="connsiteX4" fmla="*/ 252619 w 375555"/>
              <a:gd name="connsiteY4" fmla="*/ 77115 h 135310"/>
              <a:gd name="connsiteX5" fmla="*/ 373269 w 375555"/>
              <a:gd name="connsiteY5" fmla="*/ 915 h 135310"/>
              <a:gd name="connsiteX6" fmla="*/ 319294 w 375555"/>
              <a:gd name="connsiteY6" fmla="*/ 35840 h 135310"/>
              <a:gd name="connsiteX7" fmla="*/ 170069 w 375555"/>
              <a:gd name="connsiteY7" fmla="*/ 48540 h 135310"/>
              <a:gd name="connsiteX8" fmla="*/ 255794 w 375555"/>
              <a:gd name="connsiteY8" fmla="*/ 61240 h 135310"/>
              <a:gd name="connsiteX9" fmla="*/ 151019 w 375555"/>
              <a:gd name="connsiteY9" fmla="*/ 80290 h 135310"/>
              <a:gd name="connsiteX10" fmla="*/ 74819 w 375555"/>
              <a:gd name="connsiteY10" fmla="*/ 108865 h 135310"/>
              <a:gd name="connsiteX11" fmla="*/ 1794 w 375555"/>
              <a:gd name="connsiteY11" fmla="*/ 134265 h 1353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75555" h="135310">
                <a:moveTo>
                  <a:pt x="1794" y="134265"/>
                </a:moveTo>
                <a:cubicBezTo>
                  <a:pt x="15552" y="127915"/>
                  <a:pt x="137261" y="77115"/>
                  <a:pt x="157369" y="70765"/>
                </a:cubicBezTo>
                <a:cubicBezTo>
                  <a:pt x="177477" y="64415"/>
                  <a:pt x="112390" y="95636"/>
                  <a:pt x="122444" y="96165"/>
                </a:cubicBezTo>
                <a:cubicBezTo>
                  <a:pt x="132498" y="96694"/>
                  <a:pt x="195998" y="77115"/>
                  <a:pt x="217694" y="73940"/>
                </a:cubicBezTo>
                <a:cubicBezTo>
                  <a:pt x="239390" y="70765"/>
                  <a:pt x="226690" y="89286"/>
                  <a:pt x="252619" y="77115"/>
                </a:cubicBezTo>
                <a:cubicBezTo>
                  <a:pt x="278548" y="64944"/>
                  <a:pt x="362157" y="7794"/>
                  <a:pt x="373269" y="915"/>
                </a:cubicBezTo>
                <a:cubicBezTo>
                  <a:pt x="384381" y="-5964"/>
                  <a:pt x="353161" y="27902"/>
                  <a:pt x="319294" y="35840"/>
                </a:cubicBezTo>
                <a:cubicBezTo>
                  <a:pt x="285427" y="43777"/>
                  <a:pt x="180652" y="44307"/>
                  <a:pt x="170069" y="48540"/>
                </a:cubicBezTo>
                <a:cubicBezTo>
                  <a:pt x="159486" y="52773"/>
                  <a:pt x="258969" y="55948"/>
                  <a:pt x="255794" y="61240"/>
                </a:cubicBezTo>
                <a:cubicBezTo>
                  <a:pt x="252619" y="66532"/>
                  <a:pt x="181182" y="72352"/>
                  <a:pt x="151019" y="80290"/>
                </a:cubicBezTo>
                <a:cubicBezTo>
                  <a:pt x="120856" y="88228"/>
                  <a:pt x="92281" y="101457"/>
                  <a:pt x="74819" y="108865"/>
                </a:cubicBezTo>
                <a:cubicBezTo>
                  <a:pt x="57357" y="116273"/>
                  <a:pt x="-11964" y="140615"/>
                  <a:pt x="1794" y="13426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33" name="フリーフォーム 1032">
            <a:extLst>
              <a:ext uri="{FF2B5EF4-FFF2-40B4-BE49-F238E27FC236}">
                <a16:creationId xmlns:a16="http://schemas.microsoft.com/office/drawing/2014/main" id="{710A3CD3-400A-94C6-4D6B-360686F90EB9}"/>
              </a:ext>
            </a:extLst>
          </p:cNvPr>
          <p:cNvSpPr/>
          <p:nvPr/>
        </p:nvSpPr>
        <p:spPr>
          <a:xfrm>
            <a:off x="3158885" y="2891114"/>
            <a:ext cx="197371" cy="110727"/>
          </a:xfrm>
          <a:custGeom>
            <a:avLst/>
            <a:gdLst>
              <a:gd name="connsiteX0" fmla="*/ 240 w 197371"/>
              <a:gd name="connsiteY0" fmla="*/ 1311 h 110727"/>
              <a:gd name="connsiteX1" fmla="*/ 111365 w 197371"/>
              <a:gd name="connsiteY1" fmla="*/ 36236 h 110727"/>
              <a:gd name="connsiteX2" fmla="*/ 197090 w 197371"/>
              <a:gd name="connsiteY2" fmla="*/ 77511 h 110727"/>
              <a:gd name="connsiteX3" fmla="*/ 139940 w 197371"/>
              <a:gd name="connsiteY3" fmla="*/ 45761 h 110727"/>
              <a:gd name="connsiteX4" fmla="*/ 168515 w 197371"/>
              <a:gd name="connsiteY4" fmla="*/ 109261 h 110727"/>
              <a:gd name="connsiteX5" fmla="*/ 143115 w 197371"/>
              <a:gd name="connsiteY5" fmla="*/ 83861 h 110727"/>
              <a:gd name="connsiteX6" fmla="*/ 240 w 197371"/>
              <a:gd name="connsiteY6" fmla="*/ 1311 h 1107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97371" h="110727">
                <a:moveTo>
                  <a:pt x="240" y="1311"/>
                </a:moveTo>
                <a:cubicBezTo>
                  <a:pt x="-5052" y="-6626"/>
                  <a:pt x="78557" y="23536"/>
                  <a:pt x="111365" y="36236"/>
                </a:cubicBezTo>
                <a:cubicBezTo>
                  <a:pt x="144173" y="48936"/>
                  <a:pt x="192328" y="75924"/>
                  <a:pt x="197090" y="77511"/>
                </a:cubicBezTo>
                <a:cubicBezTo>
                  <a:pt x="201852" y="79098"/>
                  <a:pt x="144703" y="40469"/>
                  <a:pt x="139940" y="45761"/>
                </a:cubicBezTo>
                <a:cubicBezTo>
                  <a:pt x="135178" y="51053"/>
                  <a:pt x="167986" y="102911"/>
                  <a:pt x="168515" y="109261"/>
                </a:cubicBezTo>
                <a:cubicBezTo>
                  <a:pt x="169044" y="115611"/>
                  <a:pt x="164811" y="100265"/>
                  <a:pt x="143115" y="83861"/>
                </a:cubicBezTo>
                <a:cubicBezTo>
                  <a:pt x="121419" y="67457"/>
                  <a:pt x="5532" y="9248"/>
                  <a:pt x="240" y="131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34" name="フリーフォーム 1033">
            <a:extLst>
              <a:ext uri="{FF2B5EF4-FFF2-40B4-BE49-F238E27FC236}">
                <a16:creationId xmlns:a16="http://schemas.microsoft.com/office/drawing/2014/main" id="{7689B4C0-C4FF-E838-B4A9-8EA9806063A7}"/>
              </a:ext>
            </a:extLst>
          </p:cNvPr>
          <p:cNvSpPr/>
          <p:nvPr/>
        </p:nvSpPr>
        <p:spPr>
          <a:xfrm>
            <a:off x="3387585" y="2879669"/>
            <a:ext cx="378116" cy="54736"/>
          </a:xfrm>
          <a:custGeom>
            <a:avLst/>
            <a:gdLst>
              <a:gd name="connsiteX0" fmla="*/ 140 w 378116"/>
              <a:gd name="connsiteY0" fmla="*/ 54031 h 54736"/>
              <a:gd name="connsiteX1" fmla="*/ 209690 w 378116"/>
              <a:gd name="connsiteY1" fmla="*/ 54031 h 54736"/>
              <a:gd name="connsiteX2" fmla="*/ 143015 w 378116"/>
              <a:gd name="connsiteY2" fmla="*/ 44506 h 54736"/>
              <a:gd name="connsiteX3" fmla="*/ 257315 w 378116"/>
              <a:gd name="connsiteY3" fmla="*/ 38156 h 54736"/>
              <a:gd name="connsiteX4" fmla="*/ 377965 w 378116"/>
              <a:gd name="connsiteY4" fmla="*/ 56 h 54736"/>
              <a:gd name="connsiteX5" fmla="*/ 231915 w 378116"/>
              <a:gd name="connsiteY5" fmla="*/ 47681 h 54736"/>
              <a:gd name="connsiteX6" fmla="*/ 177940 w 378116"/>
              <a:gd name="connsiteY6" fmla="*/ 54031 h 54736"/>
              <a:gd name="connsiteX7" fmla="*/ 140 w 378116"/>
              <a:gd name="connsiteY7" fmla="*/ 54031 h 547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78116" h="54736">
                <a:moveTo>
                  <a:pt x="140" y="54031"/>
                </a:moveTo>
                <a:lnTo>
                  <a:pt x="209690" y="54031"/>
                </a:lnTo>
                <a:cubicBezTo>
                  <a:pt x="233503" y="52443"/>
                  <a:pt x="135078" y="47152"/>
                  <a:pt x="143015" y="44506"/>
                </a:cubicBezTo>
                <a:cubicBezTo>
                  <a:pt x="150952" y="41860"/>
                  <a:pt x="218157" y="45564"/>
                  <a:pt x="257315" y="38156"/>
                </a:cubicBezTo>
                <a:cubicBezTo>
                  <a:pt x="296473" y="30748"/>
                  <a:pt x="382198" y="-1531"/>
                  <a:pt x="377965" y="56"/>
                </a:cubicBezTo>
                <a:cubicBezTo>
                  <a:pt x="373732" y="1643"/>
                  <a:pt x="265252" y="38685"/>
                  <a:pt x="231915" y="47681"/>
                </a:cubicBezTo>
                <a:cubicBezTo>
                  <a:pt x="198578" y="56677"/>
                  <a:pt x="214982" y="52443"/>
                  <a:pt x="177940" y="54031"/>
                </a:cubicBezTo>
                <a:cubicBezTo>
                  <a:pt x="140898" y="55619"/>
                  <a:pt x="-5152" y="54031"/>
                  <a:pt x="140" y="5403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35" name="フリーフォーム 1034">
            <a:extLst>
              <a:ext uri="{FF2B5EF4-FFF2-40B4-BE49-F238E27FC236}">
                <a16:creationId xmlns:a16="http://schemas.microsoft.com/office/drawing/2014/main" id="{26832D0D-8AB5-CD51-94E4-B5E725488F35}"/>
              </a:ext>
            </a:extLst>
          </p:cNvPr>
          <p:cNvSpPr/>
          <p:nvPr/>
        </p:nvSpPr>
        <p:spPr>
          <a:xfrm>
            <a:off x="3364641" y="2933700"/>
            <a:ext cx="198514" cy="6722"/>
          </a:xfrm>
          <a:custGeom>
            <a:avLst/>
            <a:gdLst>
              <a:gd name="connsiteX0" fmla="*/ 859 w 198514"/>
              <a:gd name="connsiteY0" fmla="*/ 0 h 6722"/>
              <a:gd name="connsiteX1" fmla="*/ 194534 w 198514"/>
              <a:gd name="connsiteY1" fmla="*/ 6350 h 6722"/>
              <a:gd name="connsiteX2" fmla="*/ 124684 w 198514"/>
              <a:gd name="connsiteY2" fmla="*/ 6350 h 6722"/>
              <a:gd name="connsiteX3" fmla="*/ 859 w 198514"/>
              <a:gd name="connsiteY3" fmla="*/ 0 h 67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8514" h="6722">
                <a:moveTo>
                  <a:pt x="859" y="0"/>
                </a:moveTo>
                <a:cubicBezTo>
                  <a:pt x="12501" y="0"/>
                  <a:pt x="173897" y="5292"/>
                  <a:pt x="194534" y="6350"/>
                </a:cubicBezTo>
                <a:cubicBezTo>
                  <a:pt x="215171" y="7408"/>
                  <a:pt x="150084" y="5821"/>
                  <a:pt x="124684" y="6350"/>
                </a:cubicBezTo>
                <a:cubicBezTo>
                  <a:pt x="99284" y="6879"/>
                  <a:pt x="-10783" y="0"/>
                  <a:pt x="859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36" name="フリーフォーム 1035">
            <a:extLst>
              <a:ext uri="{FF2B5EF4-FFF2-40B4-BE49-F238E27FC236}">
                <a16:creationId xmlns:a16="http://schemas.microsoft.com/office/drawing/2014/main" id="{78A2A564-82E9-42E0-D02F-65D0C51BC130}"/>
              </a:ext>
            </a:extLst>
          </p:cNvPr>
          <p:cNvSpPr/>
          <p:nvPr/>
        </p:nvSpPr>
        <p:spPr>
          <a:xfrm>
            <a:off x="3619356" y="2825729"/>
            <a:ext cx="222537" cy="101650"/>
          </a:xfrm>
          <a:custGeom>
            <a:avLst/>
            <a:gdLst>
              <a:gd name="connsiteX0" fmla="*/ 222394 w 222537"/>
              <a:gd name="connsiteY0" fmla="*/ 21 h 101650"/>
              <a:gd name="connsiteX1" fmla="*/ 101744 w 222537"/>
              <a:gd name="connsiteY1" fmla="*/ 53996 h 101650"/>
              <a:gd name="connsiteX2" fmla="*/ 144 w 222537"/>
              <a:gd name="connsiteY2" fmla="*/ 101621 h 101650"/>
              <a:gd name="connsiteX3" fmla="*/ 123969 w 222537"/>
              <a:gd name="connsiteY3" fmla="*/ 60346 h 101650"/>
              <a:gd name="connsiteX4" fmla="*/ 222394 w 222537"/>
              <a:gd name="connsiteY4" fmla="*/ 21 h 101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2537" h="101650">
                <a:moveTo>
                  <a:pt x="222394" y="21"/>
                </a:moveTo>
                <a:cubicBezTo>
                  <a:pt x="218690" y="-1037"/>
                  <a:pt x="138786" y="37063"/>
                  <a:pt x="101744" y="53996"/>
                </a:cubicBezTo>
                <a:cubicBezTo>
                  <a:pt x="64702" y="70929"/>
                  <a:pt x="-3560" y="100563"/>
                  <a:pt x="144" y="101621"/>
                </a:cubicBezTo>
                <a:cubicBezTo>
                  <a:pt x="3848" y="102679"/>
                  <a:pt x="90632" y="74633"/>
                  <a:pt x="123969" y="60346"/>
                </a:cubicBezTo>
                <a:cubicBezTo>
                  <a:pt x="157306" y="46059"/>
                  <a:pt x="226098" y="1079"/>
                  <a:pt x="222394" y="2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37" name="フリーフォーム 1036">
            <a:extLst>
              <a:ext uri="{FF2B5EF4-FFF2-40B4-BE49-F238E27FC236}">
                <a16:creationId xmlns:a16="http://schemas.microsoft.com/office/drawing/2014/main" id="{8F014383-E736-0E4E-A5D4-619A7C591DAC}"/>
              </a:ext>
            </a:extLst>
          </p:cNvPr>
          <p:cNvSpPr/>
          <p:nvPr/>
        </p:nvSpPr>
        <p:spPr>
          <a:xfrm>
            <a:off x="3361634" y="2975405"/>
            <a:ext cx="395993" cy="44020"/>
          </a:xfrm>
          <a:custGeom>
            <a:avLst/>
            <a:gdLst>
              <a:gd name="connsiteX0" fmla="*/ 691 w 395993"/>
              <a:gd name="connsiteY0" fmla="*/ 12270 h 44020"/>
              <a:gd name="connsiteX1" fmla="*/ 143566 w 395993"/>
              <a:gd name="connsiteY1" fmla="*/ 44020 h 44020"/>
              <a:gd name="connsiteX2" fmla="*/ 305491 w 395993"/>
              <a:gd name="connsiteY2" fmla="*/ 12270 h 44020"/>
              <a:gd name="connsiteX3" fmla="*/ 216591 w 395993"/>
              <a:gd name="connsiteY3" fmla="*/ 34495 h 44020"/>
              <a:gd name="connsiteX4" fmla="*/ 362641 w 395993"/>
              <a:gd name="connsiteY4" fmla="*/ 2745 h 44020"/>
              <a:gd name="connsiteX5" fmla="*/ 391216 w 395993"/>
              <a:gd name="connsiteY5" fmla="*/ 2745 h 44020"/>
              <a:gd name="connsiteX6" fmla="*/ 289616 w 395993"/>
              <a:gd name="connsiteY6" fmla="*/ 12270 h 44020"/>
              <a:gd name="connsiteX7" fmla="*/ 203891 w 395993"/>
              <a:gd name="connsiteY7" fmla="*/ 40845 h 44020"/>
              <a:gd name="connsiteX8" fmla="*/ 691 w 395993"/>
              <a:gd name="connsiteY8" fmla="*/ 12270 h 440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95993" h="44020">
                <a:moveTo>
                  <a:pt x="691" y="12270"/>
                </a:moveTo>
                <a:cubicBezTo>
                  <a:pt x="-9363" y="12799"/>
                  <a:pt x="92766" y="44020"/>
                  <a:pt x="143566" y="44020"/>
                </a:cubicBezTo>
                <a:cubicBezTo>
                  <a:pt x="194366" y="44020"/>
                  <a:pt x="293320" y="13857"/>
                  <a:pt x="305491" y="12270"/>
                </a:cubicBezTo>
                <a:cubicBezTo>
                  <a:pt x="317662" y="10683"/>
                  <a:pt x="207066" y="36083"/>
                  <a:pt x="216591" y="34495"/>
                </a:cubicBezTo>
                <a:cubicBezTo>
                  <a:pt x="226116" y="32908"/>
                  <a:pt x="333537" y="8037"/>
                  <a:pt x="362641" y="2745"/>
                </a:cubicBezTo>
                <a:cubicBezTo>
                  <a:pt x="391745" y="-2547"/>
                  <a:pt x="403387" y="1158"/>
                  <a:pt x="391216" y="2745"/>
                </a:cubicBezTo>
                <a:cubicBezTo>
                  <a:pt x="379045" y="4332"/>
                  <a:pt x="320837" y="5920"/>
                  <a:pt x="289616" y="12270"/>
                </a:cubicBezTo>
                <a:cubicBezTo>
                  <a:pt x="258395" y="18620"/>
                  <a:pt x="245695" y="37670"/>
                  <a:pt x="203891" y="40845"/>
                </a:cubicBezTo>
                <a:cubicBezTo>
                  <a:pt x="162087" y="44020"/>
                  <a:pt x="10745" y="11741"/>
                  <a:pt x="691" y="1227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38" name="フリーフォーム 1037">
            <a:extLst>
              <a:ext uri="{FF2B5EF4-FFF2-40B4-BE49-F238E27FC236}">
                <a16:creationId xmlns:a16="http://schemas.microsoft.com/office/drawing/2014/main" id="{550621EB-8A57-1FDB-458C-BFC950D13D37}"/>
              </a:ext>
            </a:extLst>
          </p:cNvPr>
          <p:cNvSpPr/>
          <p:nvPr/>
        </p:nvSpPr>
        <p:spPr>
          <a:xfrm>
            <a:off x="3698732" y="2828925"/>
            <a:ext cx="196993" cy="143258"/>
          </a:xfrm>
          <a:custGeom>
            <a:avLst/>
            <a:gdLst>
              <a:gd name="connsiteX0" fmla="*/ 196993 w 196993"/>
              <a:gd name="connsiteY0" fmla="*/ 0 h 143258"/>
              <a:gd name="connsiteX1" fmla="*/ 38243 w 196993"/>
              <a:gd name="connsiteY1" fmla="*/ 114300 h 143258"/>
              <a:gd name="connsiteX2" fmla="*/ 76343 w 196993"/>
              <a:gd name="connsiteY2" fmla="*/ 69850 h 143258"/>
              <a:gd name="connsiteX3" fmla="*/ 143 w 196993"/>
              <a:gd name="connsiteY3" fmla="*/ 142875 h 143258"/>
              <a:gd name="connsiteX4" fmla="*/ 60468 w 196993"/>
              <a:gd name="connsiteY4" fmla="*/ 95250 h 143258"/>
              <a:gd name="connsiteX5" fmla="*/ 196993 w 196993"/>
              <a:gd name="connsiteY5" fmla="*/ 0 h 1432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6993" h="143258">
                <a:moveTo>
                  <a:pt x="196993" y="0"/>
                </a:moveTo>
                <a:cubicBezTo>
                  <a:pt x="193289" y="3175"/>
                  <a:pt x="58351" y="102658"/>
                  <a:pt x="38243" y="114300"/>
                </a:cubicBezTo>
                <a:cubicBezTo>
                  <a:pt x="18135" y="125942"/>
                  <a:pt x="82693" y="65088"/>
                  <a:pt x="76343" y="69850"/>
                </a:cubicBezTo>
                <a:cubicBezTo>
                  <a:pt x="69993" y="74612"/>
                  <a:pt x="2789" y="138642"/>
                  <a:pt x="143" y="142875"/>
                </a:cubicBezTo>
                <a:cubicBezTo>
                  <a:pt x="-2503" y="147108"/>
                  <a:pt x="31893" y="115358"/>
                  <a:pt x="60468" y="95250"/>
                </a:cubicBezTo>
                <a:lnTo>
                  <a:pt x="196993" y="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39" name="フリーフォーム 1038">
            <a:extLst>
              <a:ext uri="{FF2B5EF4-FFF2-40B4-BE49-F238E27FC236}">
                <a16:creationId xmlns:a16="http://schemas.microsoft.com/office/drawing/2014/main" id="{E0A0B993-366A-B50D-E9A3-17FFCFDDFCDC}"/>
              </a:ext>
            </a:extLst>
          </p:cNvPr>
          <p:cNvSpPr/>
          <p:nvPr/>
        </p:nvSpPr>
        <p:spPr>
          <a:xfrm>
            <a:off x="3381332" y="3016246"/>
            <a:ext cx="175158" cy="76306"/>
          </a:xfrm>
          <a:custGeom>
            <a:avLst/>
            <a:gdLst>
              <a:gd name="connsiteX0" fmla="*/ 43 w 175158"/>
              <a:gd name="connsiteY0" fmla="*/ 4 h 76306"/>
              <a:gd name="connsiteX1" fmla="*/ 69893 w 175158"/>
              <a:gd name="connsiteY1" fmla="*/ 60329 h 76306"/>
              <a:gd name="connsiteX2" fmla="*/ 174668 w 175158"/>
              <a:gd name="connsiteY2" fmla="*/ 76204 h 76306"/>
              <a:gd name="connsiteX3" fmla="*/ 107993 w 175158"/>
              <a:gd name="connsiteY3" fmla="*/ 66679 h 76306"/>
              <a:gd name="connsiteX4" fmla="*/ 79418 w 175158"/>
              <a:gd name="connsiteY4" fmla="*/ 57154 h 76306"/>
              <a:gd name="connsiteX5" fmla="*/ 43 w 175158"/>
              <a:gd name="connsiteY5" fmla="*/ 4 h 763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5158" h="76306">
                <a:moveTo>
                  <a:pt x="43" y="4"/>
                </a:moveTo>
                <a:cubicBezTo>
                  <a:pt x="-1544" y="533"/>
                  <a:pt x="40789" y="47629"/>
                  <a:pt x="69893" y="60329"/>
                </a:cubicBezTo>
                <a:cubicBezTo>
                  <a:pt x="98997" y="73029"/>
                  <a:pt x="168318" y="75146"/>
                  <a:pt x="174668" y="76204"/>
                </a:cubicBezTo>
                <a:cubicBezTo>
                  <a:pt x="181018" y="77262"/>
                  <a:pt x="123868" y="69854"/>
                  <a:pt x="107993" y="66679"/>
                </a:cubicBezTo>
                <a:cubicBezTo>
                  <a:pt x="92118" y="63504"/>
                  <a:pt x="92647" y="65621"/>
                  <a:pt x="79418" y="57154"/>
                </a:cubicBezTo>
                <a:cubicBezTo>
                  <a:pt x="66189" y="48687"/>
                  <a:pt x="1630" y="-525"/>
                  <a:pt x="43" y="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40" name="フリーフォーム 1039">
            <a:extLst>
              <a:ext uri="{FF2B5EF4-FFF2-40B4-BE49-F238E27FC236}">
                <a16:creationId xmlns:a16="http://schemas.microsoft.com/office/drawing/2014/main" id="{823F5878-B866-A76A-E2BC-29BDB66017CA}"/>
              </a:ext>
            </a:extLst>
          </p:cNvPr>
          <p:cNvSpPr/>
          <p:nvPr/>
        </p:nvSpPr>
        <p:spPr>
          <a:xfrm>
            <a:off x="3559167" y="3028671"/>
            <a:ext cx="174673" cy="41580"/>
          </a:xfrm>
          <a:custGeom>
            <a:avLst/>
            <a:gdLst>
              <a:gd name="connsiteX0" fmla="*/ 8 w 174673"/>
              <a:gd name="connsiteY0" fmla="*/ 41554 h 41580"/>
              <a:gd name="connsiteX1" fmla="*/ 127008 w 174673"/>
              <a:gd name="connsiteY1" fmla="*/ 6629 h 41580"/>
              <a:gd name="connsiteX2" fmla="*/ 174633 w 174673"/>
              <a:gd name="connsiteY2" fmla="*/ 9804 h 41580"/>
              <a:gd name="connsiteX3" fmla="*/ 120658 w 174673"/>
              <a:gd name="connsiteY3" fmla="*/ 279 h 41580"/>
              <a:gd name="connsiteX4" fmla="*/ 8 w 174673"/>
              <a:gd name="connsiteY4" fmla="*/ 41554 h 415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74673" h="41580">
                <a:moveTo>
                  <a:pt x="8" y="41554"/>
                </a:moveTo>
                <a:cubicBezTo>
                  <a:pt x="1066" y="42612"/>
                  <a:pt x="97904" y="11921"/>
                  <a:pt x="127008" y="6629"/>
                </a:cubicBezTo>
                <a:cubicBezTo>
                  <a:pt x="156112" y="1337"/>
                  <a:pt x="175691" y="10862"/>
                  <a:pt x="174633" y="9804"/>
                </a:cubicBezTo>
                <a:cubicBezTo>
                  <a:pt x="173575" y="8746"/>
                  <a:pt x="146587" y="-1838"/>
                  <a:pt x="120658" y="279"/>
                </a:cubicBezTo>
                <a:cubicBezTo>
                  <a:pt x="94729" y="2396"/>
                  <a:pt x="-1050" y="40496"/>
                  <a:pt x="8" y="4155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41" name="フリーフォーム 1040">
            <a:extLst>
              <a:ext uri="{FF2B5EF4-FFF2-40B4-BE49-F238E27FC236}">
                <a16:creationId xmlns:a16="http://schemas.microsoft.com/office/drawing/2014/main" id="{2393C3B3-82D4-4503-3F1E-816613C5AFC0}"/>
              </a:ext>
            </a:extLst>
          </p:cNvPr>
          <p:cNvSpPr/>
          <p:nvPr/>
        </p:nvSpPr>
        <p:spPr>
          <a:xfrm>
            <a:off x="3702026" y="2873086"/>
            <a:ext cx="127029" cy="178089"/>
          </a:xfrm>
          <a:custGeom>
            <a:avLst/>
            <a:gdLst>
              <a:gd name="connsiteX0" fmla="*/ 127024 w 127029"/>
              <a:gd name="connsiteY0" fmla="*/ 289 h 178089"/>
              <a:gd name="connsiteX1" fmla="*/ 76224 w 127029"/>
              <a:gd name="connsiteY1" fmla="*/ 86014 h 178089"/>
              <a:gd name="connsiteX2" fmla="*/ 44474 w 127029"/>
              <a:gd name="connsiteY2" fmla="*/ 133639 h 178089"/>
              <a:gd name="connsiteX3" fmla="*/ 24 w 127029"/>
              <a:gd name="connsiteY3" fmla="*/ 178089 h 178089"/>
              <a:gd name="connsiteX4" fmla="*/ 50824 w 127029"/>
              <a:gd name="connsiteY4" fmla="*/ 133639 h 178089"/>
              <a:gd name="connsiteX5" fmla="*/ 73049 w 127029"/>
              <a:gd name="connsiteY5" fmla="*/ 117764 h 178089"/>
              <a:gd name="connsiteX6" fmla="*/ 127024 w 127029"/>
              <a:gd name="connsiteY6" fmla="*/ 289 h 1780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7029" h="178089">
                <a:moveTo>
                  <a:pt x="127024" y="289"/>
                </a:moveTo>
                <a:cubicBezTo>
                  <a:pt x="127553" y="-5003"/>
                  <a:pt x="89982" y="63789"/>
                  <a:pt x="76224" y="86014"/>
                </a:cubicBezTo>
                <a:cubicBezTo>
                  <a:pt x="62466" y="108239"/>
                  <a:pt x="57174" y="118293"/>
                  <a:pt x="44474" y="133639"/>
                </a:cubicBezTo>
                <a:cubicBezTo>
                  <a:pt x="31774" y="148985"/>
                  <a:pt x="-1034" y="178089"/>
                  <a:pt x="24" y="178089"/>
                </a:cubicBezTo>
                <a:cubicBezTo>
                  <a:pt x="1082" y="178089"/>
                  <a:pt x="38653" y="143693"/>
                  <a:pt x="50824" y="133639"/>
                </a:cubicBezTo>
                <a:cubicBezTo>
                  <a:pt x="62995" y="123585"/>
                  <a:pt x="58762" y="137343"/>
                  <a:pt x="73049" y="117764"/>
                </a:cubicBezTo>
                <a:cubicBezTo>
                  <a:pt x="87336" y="98185"/>
                  <a:pt x="126495" y="5581"/>
                  <a:pt x="127024" y="28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42" name="フリーフォーム 1041">
            <a:extLst>
              <a:ext uri="{FF2B5EF4-FFF2-40B4-BE49-F238E27FC236}">
                <a16:creationId xmlns:a16="http://schemas.microsoft.com/office/drawing/2014/main" id="{FEBD621D-64D4-AF04-7590-7136DDA9FF79}"/>
              </a:ext>
            </a:extLst>
          </p:cNvPr>
          <p:cNvSpPr/>
          <p:nvPr/>
        </p:nvSpPr>
        <p:spPr>
          <a:xfrm>
            <a:off x="3330170" y="2860415"/>
            <a:ext cx="487749" cy="130621"/>
          </a:xfrm>
          <a:custGeom>
            <a:avLst/>
            <a:gdLst>
              <a:gd name="connsiteX0" fmla="*/ 405 w 487749"/>
              <a:gd name="connsiteY0" fmla="*/ 98685 h 130621"/>
              <a:gd name="connsiteX1" fmla="*/ 270280 w 487749"/>
              <a:gd name="connsiteY1" fmla="*/ 95510 h 130621"/>
              <a:gd name="connsiteX2" fmla="*/ 165505 w 487749"/>
              <a:gd name="connsiteY2" fmla="*/ 101860 h 130621"/>
              <a:gd name="connsiteX3" fmla="*/ 349655 w 487749"/>
              <a:gd name="connsiteY3" fmla="*/ 66935 h 130621"/>
              <a:gd name="connsiteX4" fmla="*/ 263930 w 487749"/>
              <a:gd name="connsiteY4" fmla="*/ 79635 h 130621"/>
              <a:gd name="connsiteX5" fmla="*/ 486180 w 487749"/>
              <a:gd name="connsiteY5" fmla="*/ 260 h 130621"/>
              <a:gd name="connsiteX6" fmla="*/ 365530 w 487749"/>
              <a:gd name="connsiteY6" fmla="*/ 54235 h 130621"/>
              <a:gd name="connsiteX7" fmla="*/ 413155 w 487749"/>
              <a:gd name="connsiteY7" fmla="*/ 57410 h 130621"/>
              <a:gd name="connsiteX8" fmla="*/ 273455 w 487749"/>
              <a:gd name="connsiteY8" fmla="*/ 98685 h 130621"/>
              <a:gd name="connsiteX9" fmla="*/ 349655 w 487749"/>
              <a:gd name="connsiteY9" fmla="*/ 92335 h 130621"/>
              <a:gd name="connsiteX10" fmla="*/ 197255 w 487749"/>
              <a:gd name="connsiteY10" fmla="*/ 105035 h 130621"/>
              <a:gd name="connsiteX11" fmla="*/ 263930 w 487749"/>
              <a:gd name="connsiteY11" fmla="*/ 117735 h 130621"/>
              <a:gd name="connsiteX12" fmla="*/ 149630 w 487749"/>
              <a:gd name="connsiteY12" fmla="*/ 120910 h 130621"/>
              <a:gd name="connsiteX13" fmla="*/ 206780 w 487749"/>
              <a:gd name="connsiteY13" fmla="*/ 130435 h 130621"/>
              <a:gd name="connsiteX14" fmla="*/ 405 w 487749"/>
              <a:gd name="connsiteY14" fmla="*/ 98685 h 1306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487749" h="130621">
                <a:moveTo>
                  <a:pt x="405" y="98685"/>
                </a:moveTo>
                <a:cubicBezTo>
                  <a:pt x="10988" y="92864"/>
                  <a:pt x="242763" y="94981"/>
                  <a:pt x="270280" y="95510"/>
                </a:cubicBezTo>
                <a:cubicBezTo>
                  <a:pt x="297797" y="96039"/>
                  <a:pt x="152276" y="106622"/>
                  <a:pt x="165505" y="101860"/>
                </a:cubicBezTo>
                <a:cubicBezTo>
                  <a:pt x="178734" y="97098"/>
                  <a:pt x="333251" y="70639"/>
                  <a:pt x="349655" y="66935"/>
                </a:cubicBezTo>
                <a:cubicBezTo>
                  <a:pt x="366059" y="63231"/>
                  <a:pt x="241176" y="90747"/>
                  <a:pt x="263930" y="79635"/>
                </a:cubicBezTo>
                <a:cubicBezTo>
                  <a:pt x="286684" y="68523"/>
                  <a:pt x="469247" y="4493"/>
                  <a:pt x="486180" y="260"/>
                </a:cubicBezTo>
                <a:cubicBezTo>
                  <a:pt x="503113" y="-3973"/>
                  <a:pt x="377701" y="44710"/>
                  <a:pt x="365530" y="54235"/>
                </a:cubicBezTo>
                <a:cubicBezTo>
                  <a:pt x="353359" y="63760"/>
                  <a:pt x="428501" y="50002"/>
                  <a:pt x="413155" y="57410"/>
                </a:cubicBezTo>
                <a:cubicBezTo>
                  <a:pt x="397809" y="64818"/>
                  <a:pt x="284038" y="92864"/>
                  <a:pt x="273455" y="98685"/>
                </a:cubicBezTo>
                <a:cubicBezTo>
                  <a:pt x="262872" y="104506"/>
                  <a:pt x="349655" y="92335"/>
                  <a:pt x="349655" y="92335"/>
                </a:cubicBezTo>
                <a:cubicBezTo>
                  <a:pt x="336955" y="93393"/>
                  <a:pt x="211542" y="100802"/>
                  <a:pt x="197255" y="105035"/>
                </a:cubicBezTo>
                <a:cubicBezTo>
                  <a:pt x="182968" y="109268"/>
                  <a:pt x="271867" y="115089"/>
                  <a:pt x="263930" y="117735"/>
                </a:cubicBezTo>
                <a:cubicBezTo>
                  <a:pt x="255993" y="120381"/>
                  <a:pt x="159155" y="118793"/>
                  <a:pt x="149630" y="120910"/>
                </a:cubicBezTo>
                <a:cubicBezTo>
                  <a:pt x="140105" y="123027"/>
                  <a:pt x="223713" y="132023"/>
                  <a:pt x="206780" y="130435"/>
                </a:cubicBezTo>
                <a:cubicBezTo>
                  <a:pt x="189847" y="128848"/>
                  <a:pt x="-10178" y="104506"/>
                  <a:pt x="405" y="9868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43" name="フリーフォーム 1042">
            <a:extLst>
              <a:ext uri="{FF2B5EF4-FFF2-40B4-BE49-F238E27FC236}">
                <a16:creationId xmlns:a16="http://schemas.microsoft.com/office/drawing/2014/main" id="{37627900-F965-B88E-63B2-06DE8BC248ED}"/>
              </a:ext>
            </a:extLst>
          </p:cNvPr>
          <p:cNvSpPr/>
          <p:nvPr/>
        </p:nvSpPr>
        <p:spPr>
          <a:xfrm>
            <a:off x="3828953" y="2745997"/>
            <a:ext cx="140048" cy="156501"/>
          </a:xfrm>
          <a:custGeom>
            <a:avLst/>
            <a:gdLst>
              <a:gd name="connsiteX0" fmla="*/ 139797 w 140048"/>
              <a:gd name="connsiteY0" fmla="*/ 378 h 156501"/>
              <a:gd name="connsiteX1" fmla="*/ 88997 w 140048"/>
              <a:gd name="connsiteY1" fmla="*/ 70228 h 156501"/>
              <a:gd name="connsiteX2" fmla="*/ 41372 w 140048"/>
              <a:gd name="connsiteY2" fmla="*/ 155953 h 156501"/>
              <a:gd name="connsiteX3" fmla="*/ 57247 w 140048"/>
              <a:gd name="connsiteY3" fmla="*/ 108328 h 156501"/>
              <a:gd name="connsiteX4" fmla="*/ 3272 w 140048"/>
              <a:gd name="connsiteY4" fmla="*/ 136903 h 156501"/>
              <a:gd name="connsiteX5" fmla="*/ 31847 w 140048"/>
              <a:gd name="connsiteY5" fmla="*/ 92453 h 156501"/>
              <a:gd name="connsiteX6" fmla="*/ 9622 w 140048"/>
              <a:gd name="connsiteY6" fmla="*/ 136903 h 156501"/>
              <a:gd name="connsiteX7" fmla="*/ 50897 w 140048"/>
              <a:gd name="connsiteY7" fmla="*/ 79753 h 156501"/>
              <a:gd name="connsiteX8" fmla="*/ 97 w 140048"/>
              <a:gd name="connsiteY8" fmla="*/ 114678 h 156501"/>
              <a:gd name="connsiteX9" fmla="*/ 66772 w 140048"/>
              <a:gd name="connsiteY9" fmla="*/ 44828 h 156501"/>
              <a:gd name="connsiteX10" fmla="*/ 139797 w 140048"/>
              <a:gd name="connsiteY10" fmla="*/ 378 h 1565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40048" h="156501">
                <a:moveTo>
                  <a:pt x="139797" y="378"/>
                </a:moveTo>
                <a:cubicBezTo>
                  <a:pt x="143501" y="4611"/>
                  <a:pt x="105401" y="44299"/>
                  <a:pt x="88997" y="70228"/>
                </a:cubicBezTo>
                <a:cubicBezTo>
                  <a:pt x="72593" y="96157"/>
                  <a:pt x="46664" y="149603"/>
                  <a:pt x="41372" y="155953"/>
                </a:cubicBezTo>
                <a:cubicBezTo>
                  <a:pt x="36080" y="162303"/>
                  <a:pt x="63597" y="111503"/>
                  <a:pt x="57247" y="108328"/>
                </a:cubicBezTo>
                <a:cubicBezTo>
                  <a:pt x="50897" y="105153"/>
                  <a:pt x="7505" y="139549"/>
                  <a:pt x="3272" y="136903"/>
                </a:cubicBezTo>
                <a:cubicBezTo>
                  <a:pt x="-961" y="134257"/>
                  <a:pt x="30789" y="92453"/>
                  <a:pt x="31847" y="92453"/>
                </a:cubicBezTo>
                <a:cubicBezTo>
                  <a:pt x="32905" y="92453"/>
                  <a:pt x="6447" y="139020"/>
                  <a:pt x="9622" y="136903"/>
                </a:cubicBezTo>
                <a:cubicBezTo>
                  <a:pt x="12797" y="134786"/>
                  <a:pt x="52484" y="83457"/>
                  <a:pt x="50897" y="79753"/>
                </a:cubicBezTo>
                <a:cubicBezTo>
                  <a:pt x="49310" y="76049"/>
                  <a:pt x="-2549" y="120499"/>
                  <a:pt x="97" y="114678"/>
                </a:cubicBezTo>
                <a:cubicBezTo>
                  <a:pt x="2743" y="108857"/>
                  <a:pt x="50368" y="61232"/>
                  <a:pt x="66772" y="44828"/>
                </a:cubicBezTo>
                <a:cubicBezTo>
                  <a:pt x="83176" y="28424"/>
                  <a:pt x="136093" y="-3855"/>
                  <a:pt x="139797" y="37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44" name="フリーフォーム 1043">
            <a:extLst>
              <a:ext uri="{FF2B5EF4-FFF2-40B4-BE49-F238E27FC236}">
                <a16:creationId xmlns:a16="http://schemas.microsoft.com/office/drawing/2014/main" id="{B513BC90-4190-DE98-CFE9-D7253E6AB4D8}"/>
              </a:ext>
            </a:extLst>
          </p:cNvPr>
          <p:cNvSpPr/>
          <p:nvPr/>
        </p:nvSpPr>
        <p:spPr>
          <a:xfrm>
            <a:off x="3260667" y="2031887"/>
            <a:ext cx="117540" cy="231892"/>
          </a:xfrm>
          <a:custGeom>
            <a:avLst/>
            <a:gdLst>
              <a:gd name="connsiteX0" fmla="*/ 58 w 117540"/>
              <a:gd name="connsiteY0" fmla="*/ 113 h 231892"/>
              <a:gd name="connsiteX1" fmla="*/ 66733 w 117540"/>
              <a:gd name="connsiteY1" fmla="*/ 127113 h 231892"/>
              <a:gd name="connsiteX2" fmla="*/ 76258 w 117540"/>
              <a:gd name="connsiteY2" fmla="*/ 92188 h 231892"/>
              <a:gd name="connsiteX3" fmla="*/ 82608 w 117540"/>
              <a:gd name="connsiteY3" fmla="*/ 149338 h 231892"/>
              <a:gd name="connsiteX4" fmla="*/ 117533 w 117540"/>
              <a:gd name="connsiteY4" fmla="*/ 231888 h 231892"/>
              <a:gd name="connsiteX5" fmla="*/ 79433 w 117540"/>
              <a:gd name="connsiteY5" fmla="*/ 152513 h 231892"/>
              <a:gd name="connsiteX6" fmla="*/ 58 w 117540"/>
              <a:gd name="connsiteY6" fmla="*/ 113 h 2318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17540" h="231892">
                <a:moveTo>
                  <a:pt x="58" y="113"/>
                </a:moveTo>
                <a:cubicBezTo>
                  <a:pt x="-2059" y="-4120"/>
                  <a:pt x="54033" y="111767"/>
                  <a:pt x="66733" y="127113"/>
                </a:cubicBezTo>
                <a:cubicBezTo>
                  <a:pt x="79433" y="142459"/>
                  <a:pt x="73612" y="88484"/>
                  <a:pt x="76258" y="92188"/>
                </a:cubicBezTo>
                <a:cubicBezTo>
                  <a:pt x="78904" y="95892"/>
                  <a:pt x="75729" y="126055"/>
                  <a:pt x="82608" y="149338"/>
                </a:cubicBezTo>
                <a:cubicBezTo>
                  <a:pt x="89487" y="172621"/>
                  <a:pt x="118062" y="231359"/>
                  <a:pt x="117533" y="231888"/>
                </a:cubicBezTo>
                <a:cubicBezTo>
                  <a:pt x="117004" y="232417"/>
                  <a:pt x="92133" y="188496"/>
                  <a:pt x="79433" y="152513"/>
                </a:cubicBezTo>
                <a:cubicBezTo>
                  <a:pt x="66733" y="116530"/>
                  <a:pt x="2175" y="4346"/>
                  <a:pt x="58" y="11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45" name="フリーフォーム 1044">
            <a:extLst>
              <a:ext uri="{FF2B5EF4-FFF2-40B4-BE49-F238E27FC236}">
                <a16:creationId xmlns:a16="http://schemas.microsoft.com/office/drawing/2014/main" id="{06501C47-579C-035B-EA9D-3C60324E2CED}"/>
              </a:ext>
            </a:extLst>
          </p:cNvPr>
          <p:cNvSpPr/>
          <p:nvPr/>
        </p:nvSpPr>
        <p:spPr>
          <a:xfrm>
            <a:off x="3201205" y="1679066"/>
            <a:ext cx="75431" cy="227758"/>
          </a:xfrm>
          <a:custGeom>
            <a:avLst/>
            <a:gdLst>
              <a:gd name="connsiteX0" fmla="*/ 75395 w 75431"/>
              <a:gd name="connsiteY0" fmla="*/ 509 h 227758"/>
              <a:gd name="connsiteX1" fmla="*/ 5545 w 75431"/>
              <a:gd name="connsiteY1" fmla="*/ 175134 h 227758"/>
              <a:gd name="connsiteX2" fmla="*/ 5545 w 75431"/>
              <a:gd name="connsiteY2" fmla="*/ 225934 h 227758"/>
              <a:gd name="connsiteX3" fmla="*/ 15070 w 75431"/>
              <a:gd name="connsiteY3" fmla="*/ 124334 h 227758"/>
              <a:gd name="connsiteX4" fmla="*/ 75395 w 75431"/>
              <a:gd name="connsiteY4" fmla="*/ 509 h 2277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5431" h="227758">
                <a:moveTo>
                  <a:pt x="75395" y="509"/>
                </a:moveTo>
                <a:cubicBezTo>
                  <a:pt x="73808" y="8976"/>
                  <a:pt x="17187" y="137563"/>
                  <a:pt x="5545" y="175134"/>
                </a:cubicBezTo>
                <a:cubicBezTo>
                  <a:pt x="-6097" y="212705"/>
                  <a:pt x="3958" y="234401"/>
                  <a:pt x="5545" y="225934"/>
                </a:cubicBezTo>
                <a:cubicBezTo>
                  <a:pt x="7132" y="217467"/>
                  <a:pt x="4487" y="157142"/>
                  <a:pt x="15070" y="124334"/>
                </a:cubicBezTo>
                <a:cubicBezTo>
                  <a:pt x="25653" y="91526"/>
                  <a:pt x="76982" y="-7958"/>
                  <a:pt x="75395" y="509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46" name="フリーフォーム 1045">
            <a:extLst>
              <a:ext uri="{FF2B5EF4-FFF2-40B4-BE49-F238E27FC236}">
                <a16:creationId xmlns:a16="http://schemas.microsoft.com/office/drawing/2014/main" id="{B55A36F2-53C6-2B3A-1A6F-0D243E0EEE52}"/>
              </a:ext>
            </a:extLst>
          </p:cNvPr>
          <p:cNvSpPr/>
          <p:nvPr/>
        </p:nvSpPr>
        <p:spPr>
          <a:xfrm>
            <a:off x="3397061" y="1688454"/>
            <a:ext cx="28764" cy="165951"/>
          </a:xfrm>
          <a:custGeom>
            <a:avLst/>
            <a:gdLst>
              <a:gd name="connsiteX0" fmla="*/ 189 w 28764"/>
              <a:gd name="connsiteY0" fmla="*/ 646 h 165951"/>
              <a:gd name="connsiteX1" fmla="*/ 9714 w 28764"/>
              <a:gd name="connsiteY1" fmla="*/ 137171 h 165951"/>
              <a:gd name="connsiteX2" fmla="*/ 28764 w 28764"/>
              <a:gd name="connsiteY2" fmla="*/ 165746 h 165951"/>
              <a:gd name="connsiteX3" fmla="*/ 9714 w 28764"/>
              <a:gd name="connsiteY3" fmla="*/ 130821 h 165951"/>
              <a:gd name="connsiteX4" fmla="*/ 3364 w 28764"/>
              <a:gd name="connsiteY4" fmla="*/ 86371 h 165951"/>
              <a:gd name="connsiteX5" fmla="*/ 189 w 28764"/>
              <a:gd name="connsiteY5" fmla="*/ 646 h 1659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8764" h="165951">
                <a:moveTo>
                  <a:pt x="189" y="646"/>
                </a:moveTo>
                <a:cubicBezTo>
                  <a:pt x="1247" y="9113"/>
                  <a:pt x="4952" y="109654"/>
                  <a:pt x="9714" y="137171"/>
                </a:cubicBezTo>
                <a:cubicBezTo>
                  <a:pt x="14476" y="164688"/>
                  <a:pt x="28764" y="166804"/>
                  <a:pt x="28764" y="165746"/>
                </a:cubicBezTo>
                <a:cubicBezTo>
                  <a:pt x="28764" y="164688"/>
                  <a:pt x="13947" y="144050"/>
                  <a:pt x="9714" y="130821"/>
                </a:cubicBezTo>
                <a:cubicBezTo>
                  <a:pt x="5481" y="117592"/>
                  <a:pt x="3893" y="103304"/>
                  <a:pt x="3364" y="86371"/>
                </a:cubicBezTo>
                <a:cubicBezTo>
                  <a:pt x="2835" y="69438"/>
                  <a:pt x="-869" y="-7821"/>
                  <a:pt x="189" y="646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47" name="フリーフォーム 1046">
            <a:extLst>
              <a:ext uri="{FF2B5EF4-FFF2-40B4-BE49-F238E27FC236}">
                <a16:creationId xmlns:a16="http://schemas.microsoft.com/office/drawing/2014/main" id="{7BF0D514-CE26-762A-76BD-B5B343BA11EF}"/>
              </a:ext>
            </a:extLst>
          </p:cNvPr>
          <p:cNvSpPr/>
          <p:nvPr/>
        </p:nvSpPr>
        <p:spPr>
          <a:xfrm>
            <a:off x="3303387" y="1802488"/>
            <a:ext cx="59813" cy="176866"/>
          </a:xfrm>
          <a:custGeom>
            <a:avLst/>
            <a:gdLst>
              <a:gd name="connsiteX0" fmla="*/ 58938 w 59813"/>
              <a:gd name="connsiteY0" fmla="*/ 912 h 176866"/>
              <a:gd name="connsiteX1" fmla="*/ 36713 w 59813"/>
              <a:gd name="connsiteY1" fmla="*/ 80287 h 176866"/>
              <a:gd name="connsiteX2" fmla="*/ 14488 w 59813"/>
              <a:gd name="connsiteY2" fmla="*/ 172362 h 176866"/>
              <a:gd name="connsiteX3" fmla="*/ 11313 w 59813"/>
              <a:gd name="connsiteY3" fmla="*/ 150137 h 176866"/>
              <a:gd name="connsiteX4" fmla="*/ 1788 w 59813"/>
              <a:gd name="connsiteY4" fmla="*/ 42187 h 176866"/>
              <a:gd name="connsiteX5" fmla="*/ 4963 w 59813"/>
              <a:gd name="connsiteY5" fmla="*/ 134262 h 176866"/>
              <a:gd name="connsiteX6" fmla="*/ 58938 w 59813"/>
              <a:gd name="connsiteY6" fmla="*/ 912 h 1768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9813" h="176866">
                <a:moveTo>
                  <a:pt x="58938" y="912"/>
                </a:moveTo>
                <a:cubicBezTo>
                  <a:pt x="64230" y="-8084"/>
                  <a:pt x="44121" y="51712"/>
                  <a:pt x="36713" y="80287"/>
                </a:cubicBezTo>
                <a:cubicBezTo>
                  <a:pt x="29305" y="108862"/>
                  <a:pt x="14488" y="172362"/>
                  <a:pt x="14488" y="172362"/>
                </a:cubicBezTo>
                <a:cubicBezTo>
                  <a:pt x="10255" y="184004"/>
                  <a:pt x="13430" y="171833"/>
                  <a:pt x="11313" y="150137"/>
                </a:cubicBezTo>
                <a:cubicBezTo>
                  <a:pt x="9196" y="128441"/>
                  <a:pt x="2846" y="44833"/>
                  <a:pt x="1788" y="42187"/>
                </a:cubicBezTo>
                <a:cubicBezTo>
                  <a:pt x="730" y="39541"/>
                  <a:pt x="-2974" y="136908"/>
                  <a:pt x="4963" y="134262"/>
                </a:cubicBezTo>
                <a:cubicBezTo>
                  <a:pt x="12900" y="131616"/>
                  <a:pt x="53646" y="9908"/>
                  <a:pt x="58938" y="912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48" name="フリーフォーム 1047">
            <a:extLst>
              <a:ext uri="{FF2B5EF4-FFF2-40B4-BE49-F238E27FC236}">
                <a16:creationId xmlns:a16="http://schemas.microsoft.com/office/drawing/2014/main" id="{7A35E1D4-6540-90E6-0D4C-1B0A9F28749B}"/>
              </a:ext>
            </a:extLst>
          </p:cNvPr>
          <p:cNvSpPr/>
          <p:nvPr/>
        </p:nvSpPr>
        <p:spPr>
          <a:xfrm>
            <a:off x="4124325" y="2274807"/>
            <a:ext cx="19073" cy="274722"/>
          </a:xfrm>
          <a:custGeom>
            <a:avLst/>
            <a:gdLst>
              <a:gd name="connsiteX0" fmla="*/ 9525 w 19073"/>
              <a:gd name="connsiteY0" fmla="*/ 1668 h 274722"/>
              <a:gd name="connsiteX1" fmla="*/ 9525 w 19073"/>
              <a:gd name="connsiteY1" fmla="*/ 179468 h 274722"/>
              <a:gd name="connsiteX2" fmla="*/ 0 w 19073"/>
              <a:gd name="connsiteY2" fmla="*/ 274718 h 274722"/>
              <a:gd name="connsiteX3" fmla="*/ 9525 w 19073"/>
              <a:gd name="connsiteY3" fmla="*/ 176293 h 274722"/>
              <a:gd name="connsiteX4" fmla="*/ 19050 w 19073"/>
              <a:gd name="connsiteY4" fmla="*/ 93743 h 274722"/>
              <a:gd name="connsiteX5" fmla="*/ 9525 w 19073"/>
              <a:gd name="connsiteY5" fmla="*/ 1668 h 2747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073" h="274722">
                <a:moveTo>
                  <a:pt x="9525" y="1668"/>
                </a:moveTo>
                <a:cubicBezTo>
                  <a:pt x="7938" y="15955"/>
                  <a:pt x="11113" y="133960"/>
                  <a:pt x="9525" y="179468"/>
                </a:cubicBezTo>
                <a:cubicBezTo>
                  <a:pt x="7937" y="224976"/>
                  <a:pt x="0" y="275247"/>
                  <a:pt x="0" y="274718"/>
                </a:cubicBezTo>
                <a:cubicBezTo>
                  <a:pt x="0" y="274189"/>
                  <a:pt x="6350" y="206456"/>
                  <a:pt x="9525" y="176293"/>
                </a:cubicBezTo>
                <a:cubicBezTo>
                  <a:pt x="12700" y="146130"/>
                  <a:pt x="18521" y="118614"/>
                  <a:pt x="19050" y="93743"/>
                </a:cubicBezTo>
                <a:cubicBezTo>
                  <a:pt x="19579" y="68872"/>
                  <a:pt x="11112" y="-12619"/>
                  <a:pt x="9525" y="1668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49" name="フリーフォーム 1048">
            <a:extLst>
              <a:ext uri="{FF2B5EF4-FFF2-40B4-BE49-F238E27FC236}">
                <a16:creationId xmlns:a16="http://schemas.microsoft.com/office/drawing/2014/main" id="{BAD94F46-5EF3-6638-C95B-9B5690ACFF22}"/>
              </a:ext>
            </a:extLst>
          </p:cNvPr>
          <p:cNvSpPr/>
          <p:nvPr/>
        </p:nvSpPr>
        <p:spPr>
          <a:xfrm>
            <a:off x="2800332" y="2473247"/>
            <a:ext cx="76547" cy="242932"/>
          </a:xfrm>
          <a:custGeom>
            <a:avLst/>
            <a:gdLst>
              <a:gd name="connsiteX0" fmla="*/ 18 w 76547"/>
              <a:gd name="connsiteY0" fmla="*/ 78 h 242932"/>
              <a:gd name="connsiteX1" fmla="*/ 19068 w 76547"/>
              <a:gd name="connsiteY1" fmla="*/ 136603 h 242932"/>
              <a:gd name="connsiteX2" fmla="*/ 76218 w 76547"/>
              <a:gd name="connsiteY2" fmla="*/ 241378 h 242932"/>
              <a:gd name="connsiteX3" fmla="*/ 41293 w 76547"/>
              <a:gd name="connsiteY3" fmla="*/ 193753 h 242932"/>
              <a:gd name="connsiteX4" fmla="*/ 15893 w 76547"/>
              <a:gd name="connsiteY4" fmla="*/ 117553 h 242932"/>
              <a:gd name="connsiteX5" fmla="*/ 18 w 76547"/>
              <a:gd name="connsiteY5" fmla="*/ 78 h 2429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6547" h="242932">
                <a:moveTo>
                  <a:pt x="18" y="78"/>
                </a:moveTo>
                <a:cubicBezTo>
                  <a:pt x="547" y="3253"/>
                  <a:pt x="6368" y="96386"/>
                  <a:pt x="19068" y="136603"/>
                </a:cubicBezTo>
                <a:cubicBezTo>
                  <a:pt x="31768" y="176820"/>
                  <a:pt x="72514" y="231853"/>
                  <a:pt x="76218" y="241378"/>
                </a:cubicBezTo>
                <a:cubicBezTo>
                  <a:pt x="79922" y="250903"/>
                  <a:pt x="51347" y="214391"/>
                  <a:pt x="41293" y="193753"/>
                </a:cubicBezTo>
                <a:cubicBezTo>
                  <a:pt x="31239" y="173115"/>
                  <a:pt x="21185" y="144541"/>
                  <a:pt x="15893" y="117553"/>
                </a:cubicBezTo>
                <a:cubicBezTo>
                  <a:pt x="10601" y="90566"/>
                  <a:pt x="-511" y="-3097"/>
                  <a:pt x="18" y="7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50" name="フリーフォーム 1049">
            <a:extLst>
              <a:ext uri="{FF2B5EF4-FFF2-40B4-BE49-F238E27FC236}">
                <a16:creationId xmlns:a16="http://schemas.microsoft.com/office/drawing/2014/main" id="{4FC21B51-3E51-FD25-9121-EA1E0B6D4B10}"/>
              </a:ext>
            </a:extLst>
          </p:cNvPr>
          <p:cNvSpPr/>
          <p:nvPr/>
        </p:nvSpPr>
        <p:spPr>
          <a:xfrm>
            <a:off x="2790825" y="1548847"/>
            <a:ext cx="19063" cy="178552"/>
          </a:xfrm>
          <a:custGeom>
            <a:avLst/>
            <a:gdLst>
              <a:gd name="connsiteX0" fmla="*/ 19050 w 19063"/>
              <a:gd name="connsiteY0" fmla="*/ 553 h 178552"/>
              <a:gd name="connsiteX1" fmla="*/ 3175 w 19063"/>
              <a:gd name="connsiteY1" fmla="*/ 108503 h 178552"/>
              <a:gd name="connsiteX2" fmla="*/ 9525 w 19063"/>
              <a:gd name="connsiteY2" fmla="*/ 178353 h 178552"/>
              <a:gd name="connsiteX3" fmla="*/ 9525 w 19063"/>
              <a:gd name="connsiteY3" fmla="*/ 127553 h 178552"/>
              <a:gd name="connsiteX4" fmla="*/ 0 w 19063"/>
              <a:gd name="connsiteY4" fmla="*/ 67228 h 178552"/>
              <a:gd name="connsiteX5" fmla="*/ 19050 w 19063"/>
              <a:gd name="connsiteY5" fmla="*/ 553 h 1785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063" h="178552">
                <a:moveTo>
                  <a:pt x="19050" y="553"/>
                </a:moveTo>
                <a:cubicBezTo>
                  <a:pt x="19579" y="7432"/>
                  <a:pt x="4762" y="78870"/>
                  <a:pt x="3175" y="108503"/>
                </a:cubicBezTo>
                <a:cubicBezTo>
                  <a:pt x="1588" y="138136"/>
                  <a:pt x="8467" y="175178"/>
                  <a:pt x="9525" y="178353"/>
                </a:cubicBezTo>
                <a:cubicBezTo>
                  <a:pt x="10583" y="181528"/>
                  <a:pt x="11112" y="146074"/>
                  <a:pt x="9525" y="127553"/>
                </a:cubicBezTo>
                <a:cubicBezTo>
                  <a:pt x="7938" y="109032"/>
                  <a:pt x="0" y="81515"/>
                  <a:pt x="0" y="67228"/>
                </a:cubicBezTo>
                <a:cubicBezTo>
                  <a:pt x="0" y="52941"/>
                  <a:pt x="18521" y="-6326"/>
                  <a:pt x="19050" y="553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51" name="フリーフォーム 1050">
            <a:extLst>
              <a:ext uri="{FF2B5EF4-FFF2-40B4-BE49-F238E27FC236}">
                <a16:creationId xmlns:a16="http://schemas.microsoft.com/office/drawing/2014/main" id="{B584DD43-7361-508D-37EE-1DF6E05B9CB2}"/>
              </a:ext>
            </a:extLst>
          </p:cNvPr>
          <p:cNvSpPr/>
          <p:nvPr/>
        </p:nvSpPr>
        <p:spPr>
          <a:xfrm>
            <a:off x="3504794" y="1441030"/>
            <a:ext cx="196766" cy="138321"/>
          </a:xfrm>
          <a:custGeom>
            <a:avLst/>
            <a:gdLst>
              <a:gd name="connsiteX0" fmla="*/ 406 w 196766"/>
              <a:gd name="connsiteY0" fmla="*/ 420 h 138321"/>
              <a:gd name="connsiteX1" fmla="*/ 121056 w 196766"/>
              <a:gd name="connsiteY1" fmla="*/ 73445 h 138321"/>
              <a:gd name="connsiteX2" fmla="*/ 194081 w 196766"/>
              <a:gd name="connsiteY2" fmla="*/ 136945 h 138321"/>
              <a:gd name="connsiteX3" fmla="*/ 165506 w 196766"/>
              <a:gd name="connsiteY3" fmla="*/ 108370 h 138321"/>
              <a:gd name="connsiteX4" fmla="*/ 406 w 196766"/>
              <a:gd name="connsiteY4" fmla="*/ 420 h 1383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96766" h="138321">
                <a:moveTo>
                  <a:pt x="406" y="420"/>
                </a:moveTo>
                <a:cubicBezTo>
                  <a:pt x="-7002" y="-5401"/>
                  <a:pt x="88777" y="50691"/>
                  <a:pt x="121056" y="73445"/>
                </a:cubicBezTo>
                <a:cubicBezTo>
                  <a:pt x="153335" y="96199"/>
                  <a:pt x="186673" y="131124"/>
                  <a:pt x="194081" y="136945"/>
                </a:cubicBezTo>
                <a:cubicBezTo>
                  <a:pt x="201489" y="142766"/>
                  <a:pt x="194081" y="129537"/>
                  <a:pt x="165506" y="108370"/>
                </a:cubicBezTo>
                <a:cubicBezTo>
                  <a:pt x="136931" y="87203"/>
                  <a:pt x="7814" y="6241"/>
                  <a:pt x="406" y="420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52" name="フリーフォーム 1051">
            <a:extLst>
              <a:ext uri="{FF2B5EF4-FFF2-40B4-BE49-F238E27FC236}">
                <a16:creationId xmlns:a16="http://schemas.microsoft.com/office/drawing/2014/main" id="{89C18494-C80B-696E-D466-203EC708D524}"/>
              </a:ext>
            </a:extLst>
          </p:cNvPr>
          <p:cNvSpPr/>
          <p:nvPr/>
        </p:nvSpPr>
        <p:spPr>
          <a:xfrm>
            <a:off x="2903692" y="1244600"/>
            <a:ext cx="281876" cy="85822"/>
          </a:xfrm>
          <a:custGeom>
            <a:avLst/>
            <a:gdLst>
              <a:gd name="connsiteX0" fmla="*/ 1433 w 281876"/>
              <a:gd name="connsiteY0" fmla="*/ 85725 h 85822"/>
              <a:gd name="connsiteX1" fmla="*/ 115733 w 281876"/>
              <a:gd name="connsiteY1" fmla="*/ 25400 h 85822"/>
              <a:gd name="connsiteX2" fmla="*/ 277658 w 281876"/>
              <a:gd name="connsiteY2" fmla="*/ 19050 h 85822"/>
              <a:gd name="connsiteX3" fmla="*/ 220508 w 281876"/>
              <a:gd name="connsiteY3" fmla="*/ 0 h 85822"/>
              <a:gd name="connsiteX4" fmla="*/ 71283 w 281876"/>
              <a:gd name="connsiteY4" fmla="*/ 19050 h 85822"/>
              <a:gd name="connsiteX5" fmla="*/ 195108 w 281876"/>
              <a:gd name="connsiteY5" fmla="*/ 9525 h 85822"/>
              <a:gd name="connsiteX6" fmla="*/ 1433 w 281876"/>
              <a:gd name="connsiteY6" fmla="*/ 85725 h 858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81876" h="85822">
                <a:moveTo>
                  <a:pt x="1433" y="85725"/>
                </a:moveTo>
                <a:cubicBezTo>
                  <a:pt x="-11796" y="88371"/>
                  <a:pt x="69696" y="36512"/>
                  <a:pt x="115733" y="25400"/>
                </a:cubicBezTo>
                <a:cubicBezTo>
                  <a:pt x="161770" y="14288"/>
                  <a:pt x="260196" y="23283"/>
                  <a:pt x="277658" y="19050"/>
                </a:cubicBezTo>
                <a:cubicBezTo>
                  <a:pt x="295120" y="14817"/>
                  <a:pt x="254904" y="0"/>
                  <a:pt x="220508" y="0"/>
                </a:cubicBezTo>
                <a:cubicBezTo>
                  <a:pt x="186112" y="0"/>
                  <a:pt x="75516" y="17463"/>
                  <a:pt x="71283" y="19050"/>
                </a:cubicBezTo>
                <a:cubicBezTo>
                  <a:pt x="67050" y="20637"/>
                  <a:pt x="203046" y="2646"/>
                  <a:pt x="195108" y="9525"/>
                </a:cubicBezTo>
                <a:cubicBezTo>
                  <a:pt x="187170" y="16404"/>
                  <a:pt x="14662" y="83079"/>
                  <a:pt x="1433" y="85725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53" name="フリーフォーム 1052">
            <a:extLst>
              <a:ext uri="{FF2B5EF4-FFF2-40B4-BE49-F238E27FC236}">
                <a16:creationId xmlns:a16="http://schemas.microsoft.com/office/drawing/2014/main" id="{2E41390E-A79F-5322-EFF2-48FA42FFBD4B}"/>
              </a:ext>
            </a:extLst>
          </p:cNvPr>
          <p:cNvSpPr/>
          <p:nvPr/>
        </p:nvSpPr>
        <p:spPr>
          <a:xfrm>
            <a:off x="2644657" y="2136473"/>
            <a:ext cx="54542" cy="220235"/>
          </a:xfrm>
          <a:custGeom>
            <a:avLst/>
            <a:gdLst>
              <a:gd name="connsiteX0" fmla="*/ 28693 w 54542"/>
              <a:gd name="connsiteY0" fmla="*/ 302 h 220235"/>
              <a:gd name="connsiteX1" fmla="*/ 22343 w 54542"/>
              <a:gd name="connsiteY1" fmla="*/ 117777 h 220235"/>
              <a:gd name="connsiteX2" fmla="*/ 54093 w 54542"/>
              <a:gd name="connsiteY2" fmla="*/ 219377 h 220235"/>
              <a:gd name="connsiteX3" fmla="*/ 38218 w 54542"/>
              <a:gd name="connsiteY3" fmla="*/ 162227 h 220235"/>
              <a:gd name="connsiteX4" fmla="*/ 118 w 54542"/>
              <a:gd name="connsiteY4" fmla="*/ 86027 h 220235"/>
              <a:gd name="connsiteX5" fmla="*/ 28693 w 54542"/>
              <a:gd name="connsiteY5" fmla="*/ 302 h 2202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4542" h="220235">
                <a:moveTo>
                  <a:pt x="28693" y="302"/>
                </a:moveTo>
                <a:cubicBezTo>
                  <a:pt x="32397" y="5594"/>
                  <a:pt x="18110" y="81265"/>
                  <a:pt x="22343" y="117777"/>
                </a:cubicBezTo>
                <a:cubicBezTo>
                  <a:pt x="26576" y="154290"/>
                  <a:pt x="51447" y="211969"/>
                  <a:pt x="54093" y="219377"/>
                </a:cubicBezTo>
                <a:cubicBezTo>
                  <a:pt x="56739" y="226785"/>
                  <a:pt x="47214" y="184452"/>
                  <a:pt x="38218" y="162227"/>
                </a:cubicBezTo>
                <a:cubicBezTo>
                  <a:pt x="29222" y="140002"/>
                  <a:pt x="2235" y="111427"/>
                  <a:pt x="118" y="86027"/>
                </a:cubicBezTo>
                <a:cubicBezTo>
                  <a:pt x="-1999" y="60627"/>
                  <a:pt x="24989" y="-4990"/>
                  <a:pt x="28693" y="302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54" name="フリーフォーム 1053">
            <a:extLst>
              <a:ext uri="{FF2B5EF4-FFF2-40B4-BE49-F238E27FC236}">
                <a16:creationId xmlns:a16="http://schemas.microsoft.com/office/drawing/2014/main" id="{C2AF9A8D-06BF-D45F-8D4B-FA5108A8042F}"/>
              </a:ext>
            </a:extLst>
          </p:cNvPr>
          <p:cNvSpPr/>
          <p:nvPr/>
        </p:nvSpPr>
        <p:spPr>
          <a:xfrm>
            <a:off x="3263810" y="3162261"/>
            <a:ext cx="203965" cy="187910"/>
          </a:xfrm>
          <a:custGeom>
            <a:avLst/>
            <a:gdLst>
              <a:gd name="connsiteX0" fmla="*/ 90 w 203965"/>
              <a:gd name="connsiteY0" fmla="*/ 39 h 187910"/>
              <a:gd name="connsiteX1" fmla="*/ 149315 w 203965"/>
              <a:gd name="connsiteY1" fmla="*/ 107989 h 187910"/>
              <a:gd name="connsiteX2" fmla="*/ 203290 w 203965"/>
              <a:gd name="connsiteY2" fmla="*/ 187364 h 187910"/>
              <a:gd name="connsiteX3" fmla="*/ 177890 w 203965"/>
              <a:gd name="connsiteY3" fmla="*/ 139739 h 187910"/>
              <a:gd name="connsiteX4" fmla="*/ 152490 w 203965"/>
              <a:gd name="connsiteY4" fmla="*/ 76239 h 187910"/>
              <a:gd name="connsiteX5" fmla="*/ 127090 w 203965"/>
              <a:gd name="connsiteY5" fmla="*/ 95289 h 187910"/>
              <a:gd name="connsiteX6" fmla="*/ 90 w 203965"/>
              <a:gd name="connsiteY6" fmla="*/ 39 h 1879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03965" h="187910">
                <a:moveTo>
                  <a:pt x="90" y="39"/>
                </a:moveTo>
                <a:cubicBezTo>
                  <a:pt x="3794" y="2156"/>
                  <a:pt x="115448" y="76768"/>
                  <a:pt x="149315" y="107989"/>
                </a:cubicBezTo>
                <a:cubicBezTo>
                  <a:pt x="183182" y="139210"/>
                  <a:pt x="198528" y="182072"/>
                  <a:pt x="203290" y="187364"/>
                </a:cubicBezTo>
                <a:cubicBezTo>
                  <a:pt x="208053" y="192656"/>
                  <a:pt x="186357" y="158260"/>
                  <a:pt x="177890" y="139739"/>
                </a:cubicBezTo>
                <a:cubicBezTo>
                  <a:pt x="169423" y="121218"/>
                  <a:pt x="160957" y="83647"/>
                  <a:pt x="152490" y="76239"/>
                </a:cubicBezTo>
                <a:cubicBezTo>
                  <a:pt x="144023" y="68831"/>
                  <a:pt x="147198" y="109576"/>
                  <a:pt x="127090" y="95289"/>
                </a:cubicBezTo>
                <a:cubicBezTo>
                  <a:pt x="106982" y="81002"/>
                  <a:pt x="-3614" y="-2078"/>
                  <a:pt x="90" y="39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55" name="フリーフォーム 1054">
            <a:extLst>
              <a:ext uri="{FF2B5EF4-FFF2-40B4-BE49-F238E27FC236}">
                <a16:creationId xmlns:a16="http://schemas.microsoft.com/office/drawing/2014/main" id="{BA45C26C-8B89-854A-5B13-F7117C78F01E}"/>
              </a:ext>
            </a:extLst>
          </p:cNvPr>
          <p:cNvSpPr/>
          <p:nvPr/>
        </p:nvSpPr>
        <p:spPr>
          <a:xfrm>
            <a:off x="3505114" y="3320717"/>
            <a:ext cx="59291" cy="102266"/>
          </a:xfrm>
          <a:custGeom>
            <a:avLst/>
            <a:gdLst>
              <a:gd name="connsiteX0" fmla="*/ 86 w 59291"/>
              <a:gd name="connsiteY0" fmla="*/ 333 h 102266"/>
              <a:gd name="connsiteX1" fmla="*/ 44536 w 59291"/>
              <a:gd name="connsiteY1" fmla="*/ 41608 h 102266"/>
              <a:gd name="connsiteX2" fmla="*/ 54061 w 59291"/>
              <a:gd name="connsiteY2" fmla="*/ 101933 h 102266"/>
              <a:gd name="connsiteX3" fmla="*/ 57236 w 59291"/>
              <a:gd name="connsiteY3" fmla="*/ 63833 h 102266"/>
              <a:gd name="connsiteX4" fmla="*/ 86 w 59291"/>
              <a:gd name="connsiteY4" fmla="*/ 333 h 1022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9291" h="102266">
                <a:moveTo>
                  <a:pt x="86" y="333"/>
                </a:moveTo>
                <a:cubicBezTo>
                  <a:pt x="-2031" y="-3371"/>
                  <a:pt x="35540" y="24675"/>
                  <a:pt x="44536" y="41608"/>
                </a:cubicBezTo>
                <a:cubicBezTo>
                  <a:pt x="53532" y="58541"/>
                  <a:pt x="51944" y="98229"/>
                  <a:pt x="54061" y="101933"/>
                </a:cubicBezTo>
                <a:cubicBezTo>
                  <a:pt x="56178" y="105637"/>
                  <a:pt x="62528" y="77591"/>
                  <a:pt x="57236" y="63833"/>
                </a:cubicBezTo>
                <a:cubicBezTo>
                  <a:pt x="51944" y="50075"/>
                  <a:pt x="2203" y="4037"/>
                  <a:pt x="86" y="33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56" name="フリーフォーム 1055">
            <a:extLst>
              <a:ext uri="{FF2B5EF4-FFF2-40B4-BE49-F238E27FC236}">
                <a16:creationId xmlns:a16="http://schemas.microsoft.com/office/drawing/2014/main" id="{0EEF588C-8AEA-37AE-7C71-8BD27B277B4F}"/>
              </a:ext>
            </a:extLst>
          </p:cNvPr>
          <p:cNvSpPr/>
          <p:nvPr/>
        </p:nvSpPr>
        <p:spPr>
          <a:xfrm>
            <a:off x="3600727" y="3294176"/>
            <a:ext cx="279529" cy="46136"/>
          </a:xfrm>
          <a:custGeom>
            <a:avLst/>
            <a:gdLst>
              <a:gd name="connsiteX0" fmla="*/ 6073 w 279529"/>
              <a:gd name="connsiteY0" fmla="*/ 45924 h 46136"/>
              <a:gd name="connsiteX1" fmla="*/ 177523 w 279529"/>
              <a:gd name="connsiteY1" fmla="*/ 1474 h 46136"/>
              <a:gd name="connsiteX2" fmla="*/ 275948 w 279529"/>
              <a:gd name="connsiteY2" fmla="*/ 36399 h 46136"/>
              <a:gd name="connsiteX3" fmla="*/ 253723 w 279529"/>
              <a:gd name="connsiteY3" fmla="*/ 4649 h 46136"/>
              <a:gd name="connsiteX4" fmla="*/ 212448 w 279529"/>
              <a:gd name="connsiteY4" fmla="*/ 1474 h 46136"/>
              <a:gd name="connsiteX5" fmla="*/ 53698 w 279529"/>
              <a:gd name="connsiteY5" fmla="*/ 17349 h 46136"/>
              <a:gd name="connsiteX6" fmla="*/ 6073 w 279529"/>
              <a:gd name="connsiteY6" fmla="*/ 45924 h 461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79529" h="46136">
                <a:moveTo>
                  <a:pt x="6073" y="45924"/>
                </a:moveTo>
                <a:cubicBezTo>
                  <a:pt x="26710" y="43278"/>
                  <a:pt x="132544" y="3061"/>
                  <a:pt x="177523" y="1474"/>
                </a:cubicBezTo>
                <a:cubicBezTo>
                  <a:pt x="222502" y="-113"/>
                  <a:pt x="263248" y="35870"/>
                  <a:pt x="275948" y="36399"/>
                </a:cubicBezTo>
                <a:cubicBezTo>
                  <a:pt x="288648" y="36928"/>
                  <a:pt x="264306" y="10470"/>
                  <a:pt x="253723" y="4649"/>
                </a:cubicBezTo>
                <a:cubicBezTo>
                  <a:pt x="243140" y="-1172"/>
                  <a:pt x="245785" y="-643"/>
                  <a:pt x="212448" y="1474"/>
                </a:cubicBezTo>
                <a:cubicBezTo>
                  <a:pt x="179111" y="3591"/>
                  <a:pt x="85977" y="8882"/>
                  <a:pt x="53698" y="17349"/>
                </a:cubicBezTo>
                <a:cubicBezTo>
                  <a:pt x="21419" y="25816"/>
                  <a:pt x="-14564" y="48570"/>
                  <a:pt x="6073" y="45924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57" name="フリーフォーム 1056">
            <a:extLst>
              <a:ext uri="{FF2B5EF4-FFF2-40B4-BE49-F238E27FC236}">
                <a16:creationId xmlns:a16="http://schemas.microsoft.com/office/drawing/2014/main" id="{7D78C07D-23FF-2A5B-2203-566CA70ECCF0}"/>
              </a:ext>
            </a:extLst>
          </p:cNvPr>
          <p:cNvSpPr/>
          <p:nvPr/>
        </p:nvSpPr>
        <p:spPr>
          <a:xfrm>
            <a:off x="3828831" y="3101430"/>
            <a:ext cx="32001" cy="202541"/>
          </a:xfrm>
          <a:custGeom>
            <a:avLst/>
            <a:gdLst>
              <a:gd name="connsiteX0" fmla="*/ 31969 w 32001"/>
              <a:gd name="connsiteY0" fmla="*/ 545 h 202541"/>
              <a:gd name="connsiteX1" fmla="*/ 6569 w 32001"/>
              <a:gd name="connsiteY1" fmla="*/ 86270 h 202541"/>
              <a:gd name="connsiteX2" fmla="*/ 25619 w 32001"/>
              <a:gd name="connsiteY2" fmla="*/ 197395 h 202541"/>
              <a:gd name="connsiteX3" fmla="*/ 16094 w 32001"/>
              <a:gd name="connsiteY3" fmla="*/ 178345 h 202541"/>
              <a:gd name="connsiteX4" fmla="*/ 219 w 32001"/>
              <a:gd name="connsiteY4" fmla="*/ 127545 h 202541"/>
              <a:gd name="connsiteX5" fmla="*/ 31969 w 32001"/>
              <a:gd name="connsiteY5" fmla="*/ 545 h 2025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001" h="202541">
                <a:moveTo>
                  <a:pt x="31969" y="545"/>
                </a:moveTo>
                <a:cubicBezTo>
                  <a:pt x="33027" y="-6334"/>
                  <a:pt x="7627" y="53462"/>
                  <a:pt x="6569" y="86270"/>
                </a:cubicBezTo>
                <a:cubicBezTo>
                  <a:pt x="5511" y="119078"/>
                  <a:pt x="25619" y="197395"/>
                  <a:pt x="25619" y="197395"/>
                </a:cubicBezTo>
                <a:cubicBezTo>
                  <a:pt x="27206" y="212741"/>
                  <a:pt x="20327" y="189987"/>
                  <a:pt x="16094" y="178345"/>
                </a:cubicBezTo>
                <a:cubicBezTo>
                  <a:pt x="11861" y="166703"/>
                  <a:pt x="-1898" y="151887"/>
                  <a:pt x="219" y="127545"/>
                </a:cubicBezTo>
                <a:cubicBezTo>
                  <a:pt x="2336" y="103203"/>
                  <a:pt x="30911" y="7424"/>
                  <a:pt x="31969" y="545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58" name="フリーフォーム 1057">
            <a:extLst>
              <a:ext uri="{FF2B5EF4-FFF2-40B4-BE49-F238E27FC236}">
                <a16:creationId xmlns:a16="http://schemas.microsoft.com/office/drawing/2014/main" id="{677761DD-77C3-248F-20CD-877D7F9EBCF9}"/>
              </a:ext>
            </a:extLst>
          </p:cNvPr>
          <p:cNvSpPr/>
          <p:nvPr/>
        </p:nvSpPr>
        <p:spPr>
          <a:xfrm>
            <a:off x="4060862" y="2813019"/>
            <a:ext cx="117585" cy="200182"/>
          </a:xfrm>
          <a:custGeom>
            <a:avLst/>
            <a:gdLst>
              <a:gd name="connsiteX0" fmla="*/ 117438 w 117585"/>
              <a:gd name="connsiteY0" fmla="*/ 31 h 200182"/>
              <a:gd name="connsiteX1" fmla="*/ 34888 w 117585"/>
              <a:gd name="connsiteY1" fmla="*/ 136556 h 200182"/>
              <a:gd name="connsiteX2" fmla="*/ 3138 w 117585"/>
              <a:gd name="connsiteY2" fmla="*/ 200056 h 200182"/>
              <a:gd name="connsiteX3" fmla="*/ 12663 w 117585"/>
              <a:gd name="connsiteY3" fmla="*/ 149256 h 200182"/>
              <a:gd name="connsiteX4" fmla="*/ 117438 w 117585"/>
              <a:gd name="connsiteY4" fmla="*/ 31 h 2001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7585" h="200182">
                <a:moveTo>
                  <a:pt x="117438" y="31"/>
                </a:moveTo>
                <a:cubicBezTo>
                  <a:pt x="121142" y="-2086"/>
                  <a:pt x="53938" y="103219"/>
                  <a:pt x="34888" y="136556"/>
                </a:cubicBezTo>
                <a:cubicBezTo>
                  <a:pt x="15838" y="169894"/>
                  <a:pt x="6842" y="197939"/>
                  <a:pt x="3138" y="200056"/>
                </a:cubicBezTo>
                <a:cubicBezTo>
                  <a:pt x="-566" y="202173"/>
                  <a:pt x="-4270" y="177302"/>
                  <a:pt x="12663" y="149256"/>
                </a:cubicBezTo>
                <a:cubicBezTo>
                  <a:pt x="29596" y="121210"/>
                  <a:pt x="113734" y="2148"/>
                  <a:pt x="117438" y="3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59" name="フリーフォーム 1058">
            <a:extLst>
              <a:ext uri="{FF2B5EF4-FFF2-40B4-BE49-F238E27FC236}">
                <a16:creationId xmlns:a16="http://schemas.microsoft.com/office/drawing/2014/main" id="{D1D8261F-100C-E542-7773-5AC93BED0050}"/>
              </a:ext>
            </a:extLst>
          </p:cNvPr>
          <p:cNvSpPr/>
          <p:nvPr/>
        </p:nvSpPr>
        <p:spPr>
          <a:xfrm>
            <a:off x="4193769" y="2063545"/>
            <a:ext cx="26311" cy="362484"/>
          </a:xfrm>
          <a:custGeom>
            <a:avLst/>
            <a:gdLst>
              <a:gd name="connsiteX0" fmla="*/ 406 w 26311"/>
              <a:gd name="connsiteY0" fmla="*/ 205 h 362484"/>
              <a:gd name="connsiteX1" fmla="*/ 9931 w 26311"/>
              <a:gd name="connsiteY1" fmla="*/ 247855 h 362484"/>
              <a:gd name="connsiteX2" fmla="*/ 6756 w 26311"/>
              <a:gd name="connsiteY2" fmla="*/ 362155 h 362484"/>
              <a:gd name="connsiteX3" fmla="*/ 13106 w 26311"/>
              <a:gd name="connsiteY3" fmla="*/ 216105 h 362484"/>
              <a:gd name="connsiteX4" fmla="*/ 25806 w 26311"/>
              <a:gd name="connsiteY4" fmla="*/ 292305 h 362484"/>
              <a:gd name="connsiteX5" fmla="*/ 406 w 26311"/>
              <a:gd name="connsiteY5" fmla="*/ 205 h 3624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6311" h="362484">
                <a:moveTo>
                  <a:pt x="406" y="205"/>
                </a:moveTo>
                <a:cubicBezTo>
                  <a:pt x="-2240" y="-7203"/>
                  <a:pt x="8873" y="187530"/>
                  <a:pt x="9931" y="247855"/>
                </a:cubicBezTo>
                <a:cubicBezTo>
                  <a:pt x="10989" y="308180"/>
                  <a:pt x="6227" y="367447"/>
                  <a:pt x="6756" y="362155"/>
                </a:cubicBezTo>
                <a:cubicBezTo>
                  <a:pt x="7285" y="356863"/>
                  <a:pt x="9931" y="227747"/>
                  <a:pt x="13106" y="216105"/>
                </a:cubicBezTo>
                <a:cubicBezTo>
                  <a:pt x="16281" y="204463"/>
                  <a:pt x="28981" y="321409"/>
                  <a:pt x="25806" y="292305"/>
                </a:cubicBezTo>
                <a:cubicBezTo>
                  <a:pt x="22631" y="263201"/>
                  <a:pt x="3052" y="7613"/>
                  <a:pt x="406" y="20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60" name="フリーフォーム 1059">
            <a:extLst>
              <a:ext uri="{FF2B5EF4-FFF2-40B4-BE49-F238E27FC236}">
                <a16:creationId xmlns:a16="http://schemas.microsoft.com/office/drawing/2014/main" id="{8DFB92E6-3779-05D6-0A27-D0E8E1193C2E}"/>
              </a:ext>
            </a:extLst>
          </p:cNvPr>
          <p:cNvSpPr/>
          <p:nvPr/>
        </p:nvSpPr>
        <p:spPr>
          <a:xfrm>
            <a:off x="3073283" y="2590774"/>
            <a:ext cx="108081" cy="196300"/>
          </a:xfrm>
          <a:custGeom>
            <a:avLst/>
            <a:gdLst>
              <a:gd name="connsiteX0" fmla="*/ 108067 w 108081"/>
              <a:gd name="connsiteY0" fmla="*/ 26 h 196300"/>
              <a:gd name="connsiteX1" fmla="*/ 25517 w 108081"/>
              <a:gd name="connsiteY1" fmla="*/ 98451 h 196300"/>
              <a:gd name="connsiteX2" fmla="*/ 9642 w 108081"/>
              <a:gd name="connsiteY2" fmla="*/ 177826 h 196300"/>
              <a:gd name="connsiteX3" fmla="*/ 117 w 108081"/>
              <a:gd name="connsiteY3" fmla="*/ 190526 h 196300"/>
              <a:gd name="connsiteX4" fmla="*/ 15992 w 108081"/>
              <a:gd name="connsiteY4" fmla="*/ 101626 h 196300"/>
              <a:gd name="connsiteX5" fmla="*/ 31867 w 108081"/>
              <a:gd name="connsiteY5" fmla="*/ 88926 h 196300"/>
              <a:gd name="connsiteX6" fmla="*/ 108067 w 108081"/>
              <a:gd name="connsiteY6" fmla="*/ 26 h 196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08081" h="196300">
                <a:moveTo>
                  <a:pt x="108067" y="26"/>
                </a:moveTo>
                <a:cubicBezTo>
                  <a:pt x="107009" y="1614"/>
                  <a:pt x="41921" y="68818"/>
                  <a:pt x="25517" y="98451"/>
                </a:cubicBezTo>
                <a:cubicBezTo>
                  <a:pt x="9113" y="128084"/>
                  <a:pt x="9642" y="177826"/>
                  <a:pt x="9642" y="177826"/>
                </a:cubicBezTo>
                <a:cubicBezTo>
                  <a:pt x="5409" y="193172"/>
                  <a:pt x="-941" y="203226"/>
                  <a:pt x="117" y="190526"/>
                </a:cubicBezTo>
                <a:cubicBezTo>
                  <a:pt x="1175" y="177826"/>
                  <a:pt x="15992" y="101626"/>
                  <a:pt x="15992" y="101626"/>
                </a:cubicBezTo>
                <a:cubicBezTo>
                  <a:pt x="21284" y="84693"/>
                  <a:pt x="10700" y="108505"/>
                  <a:pt x="31867" y="88926"/>
                </a:cubicBezTo>
                <a:cubicBezTo>
                  <a:pt x="53034" y="69347"/>
                  <a:pt x="109125" y="-1562"/>
                  <a:pt x="108067" y="26"/>
                </a:cubicBezTo>
                <a:close/>
              </a:path>
            </a:pathLst>
          </a:custGeom>
          <a:solidFill>
            <a:schemeClr val="accent1">
              <a:alpha val="1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61" name="フリーフォーム 1060">
            <a:extLst>
              <a:ext uri="{FF2B5EF4-FFF2-40B4-BE49-F238E27FC236}">
                <a16:creationId xmlns:a16="http://schemas.microsoft.com/office/drawing/2014/main" id="{97C49E9A-4D93-F49F-7D9B-8135DBFF42AD}"/>
              </a:ext>
            </a:extLst>
          </p:cNvPr>
          <p:cNvSpPr/>
          <p:nvPr/>
        </p:nvSpPr>
        <p:spPr>
          <a:xfrm>
            <a:off x="3886181" y="2651019"/>
            <a:ext cx="119494" cy="120960"/>
          </a:xfrm>
          <a:custGeom>
            <a:avLst/>
            <a:gdLst>
              <a:gd name="connsiteX0" fmla="*/ 19 w 119494"/>
              <a:gd name="connsiteY0" fmla="*/ 106 h 120960"/>
              <a:gd name="connsiteX1" fmla="*/ 111144 w 119494"/>
              <a:gd name="connsiteY1" fmla="*/ 85831 h 120960"/>
              <a:gd name="connsiteX2" fmla="*/ 111144 w 119494"/>
              <a:gd name="connsiteY2" fmla="*/ 120756 h 120960"/>
              <a:gd name="connsiteX3" fmla="*/ 107969 w 119494"/>
              <a:gd name="connsiteY3" fmla="*/ 98531 h 120960"/>
              <a:gd name="connsiteX4" fmla="*/ 66694 w 119494"/>
              <a:gd name="connsiteY4" fmla="*/ 63606 h 120960"/>
              <a:gd name="connsiteX5" fmla="*/ 101619 w 119494"/>
              <a:gd name="connsiteY5" fmla="*/ 104881 h 120960"/>
              <a:gd name="connsiteX6" fmla="*/ 19 w 119494"/>
              <a:gd name="connsiteY6" fmla="*/ 106 h 1209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19494" h="120960">
                <a:moveTo>
                  <a:pt x="19" y="106"/>
                </a:moveTo>
                <a:cubicBezTo>
                  <a:pt x="1606" y="-3069"/>
                  <a:pt x="92623" y="65723"/>
                  <a:pt x="111144" y="85831"/>
                </a:cubicBezTo>
                <a:cubicBezTo>
                  <a:pt x="129665" y="105939"/>
                  <a:pt x="111673" y="118639"/>
                  <a:pt x="111144" y="120756"/>
                </a:cubicBezTo>
                <a:cubicBezTo>
                  <a:pt x="110615" y="122873"/>
                  <a:pt x="115377" y="108056"/>
                  <a:pt x="107969" y="98531"/>
                </a:cubicBezTo>
                <a:cubicBezTo>
                  <a:pt x="100561" y="89006"/>
                  <a:pt x="67752" y="62548"/>
                  <a:pt x="66694" y="63606"/>
                </a:cubicBezTo>
                <a:cubicBezTo>
                  <a:pt x="65636" y="64664"/>
                  <a:pt x="107969" y="113348"/>
                  <a:pt x="101619" y="104881"/>
                </a:cubicBezTo>
                <a:cubicBezTo>
                  <a:pt x="95269" y="96414"/>
                  <a:pt x="-1568" y="3281"/>
                  <a:pt x="19" y="106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62" name="フリーフォーム 1061">
            <a:extLst>
              <a:ext uri="{FF2B5EF4-FFF2-40B4-BE49-F238E27FC236}">
                <a16:creationId xmlns:a16="http://schemas.microsoft.com/office/drawing/2014/main" id="{5B8EFD4C-BE71-1BAE-6DF3-D915E0EE2230}"/>
              </a:ext>
            </a:extLst>
          </p:cNvPr>
          <p:cNvSpPr/>
          <p:nvPr/>
        </p:nvSpPr>
        <p:spPr>
          <a:xfrm>
            <a:off x="3101712" y="2835079"/>
            <a:ext cx="93318" cy="215303"/>
          </a:xfrm>
          <a:custGeom>
            <a:avLst/>
            <a:gdLst>
              <a:gd name="connsiteX0" fmla="*/ 57413 w 93318"/>
              <a:gd name="connsiteY0" fmla="*/ 196 h 215303"/>
              <a:gd name="connsiteX1" fmla="*/ 3438 w 93318"/>
              <a:gd name="connsiteY1" fmla="*/ 57346 h 215303"/>
              <a:gd name="connsiteX2" fmla="*/ 92338 w 93318"/>
              <a:gd name="connsiteY2" fmla="*/ 212921 h 215303"/>
              <a:gd name="connsiteX3" fmla="*/ 47888 w 93318"/>
              <a:gd name="connsiteY3" fmla="*/ 146246 h 215303"/>
              <a:gd name="connsiteX4" fmla="*/ 263 w 93318"/>
              <a:gd name="connsiteY4" fmla="*/ 73221 h 215303"/>
              <a:gd name="connsiteX5" fmla="*/ 57413 w 93318"/>
              <a:gd name="connsiteY5" fmla="*/ 196 h 2153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93318" h="215303">
                <a:moveTo>
                  <a:pt x="57413" y="196"/>
                </a:moveTo>
                <a:cubicBezTo>
                  <a:pt x="57942" y="-2450"/>
                  <a:pt x="-2383" y="21892"/>
                  <a:pt x="3438" y="57346"/>
                </a:cubicBezTo>
                <a:cubicBezTo>
                  <a:pt x="9259" y="92800"/>
                  <a:pt x="84930" y="198104"/>
                  <a:pt x="92338" y="212921"/>
                </a:cubicBezTo>
                <a:cubicBezTo>
                  <a:pt x="99746" y="227738"/>
                  <a:pt x="63234" y="169529"/>
                  <a:pt x="47888" y="146246"/>
                </a:cubicBezTo>
                <a:cubicBezTo>
                  <a:pt x="32542" y="122963"/>
                  <a:pt x="5025" y="95446"/>
                  <a:pt x="263" y="73221"/>
                </a:cubicBezTo>
                <a:cubicBezTo>
                  <a:pt x="-4500" y="50996"/>
                  <a:pt x="56884" y="2842"/>
                  <a:pt x="57413" y="196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63" name="フリーフォーム 1062">
            <a:extLst>
              <a:ext uri="{FF2B5EF4-FFF2-40B4-BE49-F238E27FC236}">
                <a16:creationId xmlns:a16="http://schemas.microsoft.com/office/drawing/2014/main" id="{0642C0FB-5C83-26E1-661F-F42D4588B858}"/>
              </a:ext>
            </a:extLst>
          </p:cNvPr>
          <p:cNvSpPr/>
          <p:nvPr/>
        </p:nvSpPr>
        <p:spPr>
          <a:xfrm>
            <a:off x="3539169" y="1949384"/>
            <a:ext cx="93675" cy="257344"/>
          </a:xfrm>
          <a:custGeom>
            <a:avLst/>
            <a:gdLst>
              <a:gd name="connsiteX0" fmla="*/ 93031 w 93675"/>
              <a:gd name="connsiteY0" fmla="*/ 66 h 257344"/>
              <a:gd name="connsiteX1" fmla="*/ 42231 w 93675"/>
              <a:gd name="connsiteY1" fmla="*/ 101666 h 257344"/>
              <a:gd name="connsiteX2" fmla="*/ 48581 w 93675"/>
              <a:gd name="connsiteY2" fmla="*/ 161991 h 257344"/>
              <a:gd name="connsiteX3" fmla="*/ 29531 w 93675"/>
              <a:gd name="connsiteY3" fmla="*/ 108016 h 257344"/>
              <a:gd name="connsiteX4" fmla="*/ 86681 w 93675"/>
              <a:gd name="connsiteY4" fmla="*/ 257241 h 257344"/>
              <a:gd name="connsiteX5" fmla="*/ 39056 w 93675"/>
              <a:gd name="connsiteY5" fmla="*/ 130241 h 257344"/>
              <a:gd name="connsiteX6" fmla="*/ 32706 w 93675"/>
              <a:gd name="connsiteY6" fmla="*/ 50866 h 257344"/>
              <a:gd name="connsiteX7" fmla="*/ 956 w 93675"/>
              <a:gd name="connsiteY7" fmla="*/ 117541 h 257344"/>
              <a:gd name="connsiteX8" fmla="*/ 93031 w 93675"/>
              <a:gd name="connsiteY8" fmla="*/ 66 h 2573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93675" h="257344">
                <a:moveTo>
                  <a:pt x="93031" y="66"/>
                </a:moveTo>
                <a:cubicBezTo>
                  <a:pt x="99910" y="-2580"/>
                  <a:pt x="49639" y="74679"/>
                  <a:pt x="42231" y="101666"/>
                </a:cubicBezTo>
                <a:cubicBezTo>
                  <a:pt x="34823" y="128653"/>
                  <a:pt x="50698" y="160933"/>
                  <a:pt x="48581" y="161991"/>
                </a:cubicBezTo>
                <a:cubicBezTo>
                  <a:pt x="46464" y="163049"/>
                  <a:pt x="23181" y="92141"/>
                  <a:pt x="29531" y="108016"/>
                </a:cubicBezTo>
                <a:cubicBezTo>
                  <a:pt x="35881" y="123891"/>
                  <a:pt x="85094" y="253537"/>
                  <a:pt x="86681" y="257241"/>
                </a:cubicBezTo>
                <a:cubicBezTo>
                  <a:pt x="88268" y="260945"/>
                  <a:pt x="48052" y="164637"/>
                  <a:pt x="39056" y="130241"/>
                </a:cubicBezTo>
                <a:cubicBezTo>
                  <a:pt x="30060" y="95845"/>
                  <a:pt x="39056" y="52983"/>
                  <a:pt x="32706" y="50866"/>
                </a:cubicBezTo>
                <a:cubicBezTo>
                  <a:pt x="26356" y="48749"/>
                  <a:pt x="-5923" y="122303"/>
                  <a:pt x="956" y="117541"/>
                </a:cubicBezTo>
                <a:cubicBezTo>
                  <a:pt x="7835" y="112779"/>
                  <a:pt x="86152" y="2712"/>
                  <a:pt x="93031" y="6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64" name="フリーフォーム 1063">
            <a:extLst>
              <a:ext uri="{FF2B5EF4-FFF2-40B4-BE49-F238E27FC236}">
                <a16:creationId xmlns:a16="http://schemas.microsoft.com/office/drawing/2014/main" id="{D8E5D80F-57EF-1A00-7D45-F4A0F5536FDC}"/>
              </a:ext>
            </a:extLst>
          </p:cNvPr>
          <p:cNvSpPr/>
          <p:nvPr/>
        </p:nvSpPr>
        <p:spPr>
          <a:xfrm>
            <a:off x="3162220" y="2050945"/>
            <a:ext cx="149658" cy="264136"/>
          </a:xfrm>
          <a:custGeom>
            <a:avLst/>
            <a:gdLst>
              <a:gd name="connsiteX0" fmla="*/ 80 w 149658"/>
              <a:gd name="connsiteY0" fmla="*/ 105 h 264136"/>
              <a:gd name="connsiteX1" fmla="*/ 108030 w 149658"/>
              <a:gd name="connsiteY1" fmla="*/ 44555 h 264136"/>
              <a:gd name="connsiteX2" fmla="*/ 117555 w 149658"/>
              <a:gd name="connsiteY2" fmla="*/ 177905 h 264136"/>
              <a:gd name="connsiteX3" fmla="*/ 127080 w 149658"/>
              <a:gd name="connsiteY3" fmla="*/ 136630 h 264136"/>
              <a:gd name="connsiteX4" fmla="*/ 139780 w 149658"/>
              <a:gd name="connsiteY4" fmla="*/ 193780 h 264136"/>
              <a:gd name="connsiteX5" fmla="*/ 149305 w 149658"/>
              <a:gd name="connsiteY5" fmla="*/ 263630 h 264136"/>
              <a:gd name="connsiteX6" fmla="*/ 127080 w 149658"/>
              <a:gd name="connsiteY6" fmla="*/ 155680 h 264136"/>
              <a:gd name="connsiteX7" fmla="*/ 127080 w 149658"/>
              <a:gd name="connsiteY7" fmla="*/ 54080 h 264136"/>
              <a:gd name="connsiteX8" fmla="*/ 80 w 149658"/>
              <a:gd name="connsiteY8" fmla="*/ 105 h 2641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9658" h="264136">
                <a:moveTo>
                  <a:pt x="80" y="105"/>
                </a:moveTo>
                <a:cubicBezTo>
                  <a:pt x="-3095" y="-1482"/>
                  <a:pt x="88451" y="14922"/>
                  <a:pt x="108030" y="44555"/>
                </a:cubicBezTo>
                <a:cubicBezTo>
                  <a:pt x="127609" y="74188"/>
                  <a:pt x="114380" y="162559"/>
                  <a:pt x="117555" y="177905"/>
                </a:cubicBezTo>
                <a:cubicBezTo>
                  <a:pt x="120730" y="193251"/>
                  <a:pt x="123376" y="133984"/>
                  <a:pt x="127080" y="136630"/>
                </a:cubicBezTo>
                <a:cubicBezTo>
                  <a:pt x="130784" y="139276"/>
                  <a:pt x="136076" y="172613"/>
                  <a:pt x="139780" y="193780"/>
                </a:cubicBezTo>
                <a:cubicBezTo>
                  <a:pt x="143484" y="214947"/>
                  <a:pt x="151422" y="269980"/>
                  <a:pt x="149305" y="263630"/>
                </a:cubicBezTo>
                <a:cubicBezTo>
                  <a:pt x="147188" y="257280"/>
                  <a:pt x="130784" y="190605"/>
                  <a:pt x="127080" y="155680"/>
                </a:cubicBezTo>
                <a:cubicBezTo>
                  <a:pt x="123376" y="120755"/>
                  <a:pt x="142955" y="79480"/>
                  <a:pt x="127080" y="54080"/>
                </a:cubicBezTo>
                <a:cubicBezTo>
                  <a:pt x="111205" y="28680"/>
                  <a:pt x="3255" y="1692"/>
                  <a:pt x="80" y="10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" name="フリーフォーム 1">
            <a:extLst>
              <a:ext uri="{FF2B5EF4-FFF2-40B4-BE49-F238E27FC236}">
                <a16:creationId xmlns:a16="http://schemas.microsoft.com/office/drawing/2014/main" id="{9A54F69E-FE02-B1C9-1BAD-DB157743BDE0}"/>
              </a:ext>
            </a:extLst>
          </p:cNvPr>
          <p:cNvSpPr/>
          <p:nvPr/>
        </p:nvSpPr>
        <p:spPr>
          <a:xfrm>
            <a:off x="2641507" y="1431678"/>
            <a:ext cx="73462" cy="267116"/>
          </a:xfrm>
          <a:custGeom>
            <a:avLst/>
            <a:gdLst>
              <a:gd name="connsiteX0" fmla="*/ 73118 w 73462"/>
              <a:gd name="connsiteY0" fmla="*/ 247 h 267116"/>
              <a:gd name="connsiteX1" fmla="*/ 44543 w 73462"/>
              <a:gd name="connsiteY1" fmla="*/ 130422 h 267116"/>
              <a:gd name="connsiteX2" fmla="*/ 93 w 73462"/>
              <a:gd name="connsiteY2" fmla="*/ 266947 h 267116"/>
              <a:gd name="connsiteX3" fmla="*/ 57243 w 73462"/>
              <a:gd name="connsiteY3" fmla="*/ 101847 h 267116"/>
              <a:gd name="connsiteX4" fmla="*/ 73118 w 73462"/>
              <a:gd name="connsiteY4" fmla="*/ 247 h 2671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3462" h="267116">
                <a:moveTo>
                  <a:pt x="73118" y="247"/>
                </a:moveTo>
                <a:cubicBezTo>
                  <a:pt x="71001" y="5009"/>
                  <a:pt x="56714" y="85972"/>
                  <a:pt x="44543" y="130422"/>
                </a:cubicBezTo>
                <a:cubicBezTo>
                  <a:pt x="32372" y="174872"/>
                  <a:pt x="-2024" y="271709"/>
                  <a:pt x="93" y="266947"/>
                </a:cubicBezTo>
                <a:cubicBezTo>
                  <a:pt x="2210" y="262185"/>
                  <a:pt x="47189" y="143122"/>
                  <a:pt x="57243" y="101847"/>
                </a:cubicBezTo>
                <a:cubicBezTo>
                  <a:pt x="67297" y="60572"/>
                  <a:pt x="75235" y="-4515"/>
                  <a:pt x="73118" y="24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" name="フリーフォーム 2">
            <a:extLst>
              <a:ext uri="{FF2B5EF4-FFF2-40B4-BE49-F238E27FC236}">
                <a16:creationId xmlns:a16="http://schemas.microsoft.com/office/drawing/2014/main" id="{DA310805-7D01-CC92-A01D-91B85CFDBB20}"/>
              </a:ext>
            </a:extLst>
          </p:cNvPr>
          <p:cNvSpPr/>
          <p:nvPr/>
        </p:nvSpPr>
        <p:spPr>
          <a:xfrm>
            <a:off x="3685849" y="1420991"/>
            <a:ext cx="106631" cy="129449"/>
          </a:xfrm>
          <a:custGeom>
            <a:avLst/>
            <a:gdLst>
              <a:gd name="connsiteX0" fmla="*/ 326 w 106631"/>
              <a:gd name="connsiteY0" fmla="*/ 1409 h 129449"/>
              <a:gd name="connsiteX1" fmla="*/ 86051 w 106631"/>
              <a:gd name="connsiteY1" fmla="*/ 80784 h 129449"/>
              <a:gd name="connsiteX2" fmla="*/ 105101 w 106631"/>
              <a:gd name="connsiteY2" fmla="*/ 128409 h 129449"/>
              <a:gd name="connsiteX3" fmla="*/ 57476 w 106631"/>
              <a:gd name="connsiteY3" fmla="*/ 36334 h 129449"/>
              <a:gd name="connsiteX4" fmla="*/ 326 w 106631"/>
              <a:gd name="connsiteY4" fmla="*/ 1409 h 1294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6631" h="129449">
                <a:moveTo>
                  <a:pt x="326" y="1409"/>
                </a:moveTo>
                <a:cubicBezTo>
                  <a:pt x="5089" y="8817"/>
                  <a:pt x="68589" y="59617"/>
                  <a:pt x="86051" y="80784"/>
                </a:cubicBezTo>
                <a:cubicBezTo>
                  <a:pt x="103513" y="101951"/>
                  <a:pt x="109864" y="135817"/>
                  <a:pt x="105101" y="128409"/>
                </a:cubicBezTo>
                <a:cubicBezTo>
                  <a:pt x="100339" y="121001"/>
                  <a:pt x="70705" y="55384"/>
                  <a:pt x="57476" y="36334"/>
                </a:cubicBezTo>
                <a:cubicBezTo>
                  <a:pt x="44247" y="17284"/>
                  <a:pt x="-4437" y="-5999"/>
                  <a:pt x="326" y="1409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" name="フリーフォーム 4">
            <a:extLst>
              <a:ext uri="{FF2B5EF4-FFF2-40B4-BE49-F238E27FC236}">
                <a16:creationId xmlns:a16="http://schemas.microsoft.com/office/drawing/2014/main" id="{31139FB1-457E-8D8E-096A-2F88ED3A7B0B}"/>
              </a:ext>
            </a:extLst>
          </p:cNvPr>
          <p:cNvSpPr/>
          <p:nvPr/>
        </p:nvSpPr>
        <p:spPr>
          <a:xfrm>
            <a:off x="3151358" y="1628668"/>
            <a:ext cx="46099" cy="133603"/>
          </a:xfrm>
          <a:custGeom>
            <a:avLst/>
            <a:gdLst>
              <a:gd name="connsiteX0" fmla="*/ 45867 w 46099"/>
              <a:gd name="connsiteY0" fmla="*/ 107 h 133603"/>
              <a:gd name="connsiteX1" fmla="*/ 20467 w 46099"/>
              <a:gd name="connsiteY1" fmla="*/ 66782 h 133603"/>
              <a:gd name="connsiteX2" fmla="*/ 1417 w 46099"/>
              <a:gd name="connsiteY2" fmla="*/ 133457 h 133603"/>
              <a:gd name="connsiteX3" fmla="*/ 4592 w 46099"/>
              <a:gd name="connsiteY3" fmla="*/ 82657 h 133603"/>
              <a:gd name="connsiteX4" fmla="*/ 45867 w 46099"/>
              <a:gd name="connsiteY4" fmla="*/ 107 h 1336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6099" h="133603">
                <a:moveTo>
                  <a:pt x="45867" y="107"/>
                </a:moveTo>
                <a:cubicBezTo>
                  <a:pt x="48513" y="-2539"/>
                  <a:pt x="27875" y="44557"/>
                  <a:pt x="20467" y="66782"/>
                </a:cubicBezTo>
                <a:cubicBezTo>
                  <a:pt x="13059" y="89007"/>
                  <a:pt x="4063" y="130811"/>
                  <a:pt x="1417" y="133457"/>
                </a:cubicBezTo>
                <a:cubicBezTo>
                  <a:pt x="-1229" y="136103"/>
                  <a:pt x="-170" y="102236"/>
                  <a:pt x="4592" y="82657"/>
                </a:cubicBezTo>
                <a:cubicBezTo>
                  <a:pt x="9354" y="63078"/>
                  <a:pt x="43221" y="2753"/>
                  <a:pt x="45867" y="107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" name="フリーフォーム 5">
            <a:extLst>
              <a:ext uri="{FF2B5EF4-FFF2-40B4-BE49-F238E27FC236}">
                <a16:creationId xmlns:a16="http://schemas.microsoft.com/office/drawing/2014/main" id="{B53DED34-863D-A9E8-9765-A2FC2BBF6065}"/>
              </a:ext>
            </a:extLst>
          </p:cNvPr>
          <p:cNvSpPr/>
          <p:nvPr/>
        </p:nvSpPr>
        <p:spPr>
          <a:xfrm>
            <a:off x="3089187" y="1431819"/>
            <a:ext cx="54209" cy="171638"/>
          </a:xfrm>
          <a:custGeom>
            <a:avLst/>
            <a:gdLst>
              <a:gd name="connsiteX0" fmla="*/ 54063 w 54209"/>
              <a:gd name="connsiteY0" fmla="*/ 106 h 171638"/>
              <a:gd name="connsiteX1" fmla="*/ 35013 w 54209"/>
              <a:gd name="connsiteY1" fmla="*/ 73131 h 171638"/>
              <a:gd name="connsiteX2" fmla="*/ 88 w 54209"/>
              <a:gd name="connsiteY2" fmla="*/ 171556 h 171638"/>
              <a:gd name="connsiteX3" fmla="*/ 25488 w 54209"/>
              <a:gd name="connsiteY3" fmla="*/ 89006 h 171638"/>
              <a:gd name="connsiteX4" fmla="*/ 54063 w 54209"/>
              <a:gd name="connsiteY4" fmla="*/ 106 h 1716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4209" h="171638">
                <a:moveTo>
                  <a:pt x="54063" y="106"/>
                </a:moveTo>
                <a:cubicBezTo>
                  <a:pt x="55651" y="-2540"/>
                  <a:pt x="44009" y="44556"/>
                  <a:pt x="35013" y="73131"/>
                </a:cubicBezTo>
                <a:cubicBezTo>
                  <a:pt x="26017" y="101706"/>
                  <a:pt x="1675" y="168910"/>
                  <a:pt x="88" y="171556"/>
                </a:cubicBezTo>
                <a:cubicBezTo>
                  <a:pt x="-1500" y="174202"/>
                  <a:pt x="18609" y="112818"/>
                  <a:pt x="25488" y="89006"/>
                </a:cubicBezTo>
                <a:cubicBezTo>
                  <a:pt x="32367" y="65194"/>
                  <a:pt x="52475" y="2752"/>
                  <a:pt x="54063" y="106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2CDB6970-35CC-9768-A99B-547C4340AF20}"/>
              </a:ext>
            </a:extLst>
          </p:cNvPr>
          <p:cNvSpPr/>
          <p:nvPr/>
        </p:nvSpPr>
        <p:spPr>
          <a:xfrm>
            <a:off x="2941200" y="1450937"/>
            <a:ext cx="49656" cy="171607"/>
          </a:xfrm>
          <a:custGeom>
            <a:avLst/>
            <a:gdLst>
              <a:gd name="connsiteX0" fmla="*/ 2025 w 49656"/>
              <a:gd name="connsiteY0" fmla="*/ 38 h 171607"/>
              <a:gd name="connsiteX1" fmla="*/ 8375 w 49656"/>
              <a:gd name="connsiteY1" fmla="*/ 111163 h 171607"/>
              <a:gd name="connsiteX2" fmla="*/ 49650 w 49656"/>
              <a:gd name="connsiteY2" fmla="*/ 171488 h 171607"/>
              <a:gd name="connsiteX3" fmla="*/ 5200 w 49656"/>
              <a:gd name="connsiteY3" fmla="*/ 123863 h 171607"/>
              <a:gd name="connsiteX4" fmla="*/ 2025 w 49656"/>
              <a:gd name="connsiteY4" fmla="*/ 38 h 1716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9656" h="171607">
                <a:moveTo>
                  <a:pt x="2025" y="38"/>
                </a:moveTo>
                <a:cubicBezTo>
                  <a:pt x="2554" y="-2079"/>
                  <a:pt x="437" y="82588"/>
                  <a:pt x="8375" y="111163"/>
                </a:cubicBezTo>
                <a:cubicBezTo>
                  <a:pt x="16313" y="139738"/>
                  <a:pt x="50179" y="169371"/>
                  <a:pt x="49650" y="171488"/>
                </a:cubicBezTo>
                <a:cubicBezTo>
                  <a:pt x="49121" y="173605"/>
                  <a:pt x="14196" y="147146"/>
                  <a:pt x="5200" y="123863"/>
                </a:cubicBezTo>
                <a:cubicBezTo>
                  <a:pt x="-3796" y="100580"/>
                  <a:pt x="1496" y="2155"/>
                  <a:pt x="2025" y="38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9" name="フリーフォーム 28">
            <a:extLst>
              <a:ext uri="{FF2B5EF4-FFF2-40B4-BE49-F238E27FC236}">
                <a16:creationId xmlns:a16="http://schemas.microsoft.com/office/drawing/2014/main" id="{6395181E-1939-FAB7-BFFC-06A51EAB4F85}"/>
              </a:ext>
            </a:extLst>
          </p:cNvPr>
          <p:cNvSpPr/>
          <p:nvPr/>
        </p:nvSpPr>
        <p:spPr>
          <a:xfrm>
            <a:off x="3133090" y="84399"/>
            <a:ext cx="1197335" cy="522086"/>
          </a:xfrm>
          <a:custGeom>
            <a:avLst/>
            <a:gdLst>
              <a:gd name="connsiteX0" fmla="*/ 3810 w 1197335"/>
              <a:gd name="connsiteY0" fmla="*/ 52126 h 522086"/>
              <a:gd name="connsiteX1" fmla="*/ 511810 w 1197335"/>
              <a:gd name="connsiteY1" fmla="*/ 4501 h 522086"/>
              <a:gd name="connsiteX2" fmla="*/ 356235 w 1197335"/>
              <a:gd name="connsiteY2" fmla="*/ 4501 h 522086"/>
              <a:gd name="connsiteX3" fmla="*/ 670560 w 1197335"/>
              <a:gd name="connsiteY3" fmla="*/ 26726 h 522086"/>
              <a:gd name="connsiteX4" fmla="*/ 949960 w 1197335"/>
              <a:gd name="connsiteY4" fmla="*/ 229926 h 522086"/>
              <a:gd name="connsiteX5" fmla="*/ 915035 w 1197335"/>
              <a:gd name="connsiteY5" fmla="*/ 169601 h 522086"/>
              <a:gd name="connsiteX6" fmla="*/ 949960 w 1197335"/>
              <a:gd name="connsiteY6" fmla="*/ 220401 h 522086"/>
              <a:gd name="connsiteX7" fmla="*/ 1191260 w 1197335"/>
              <a:gd name="connsiteY7" fmla="*/ 512501 h 522086"/>
              <a:gd name="connsiteX8" fmla="*/ 1105535 w 1197335"/>
              <a:gd name="connsiteY8" fmla="*/ 426776 h 522086"/>
              <a:gd name="connsiteX9" fmla="*/ 895985 w 1197335"/>
              <a:gd name="connsiteY9" fmla="*/ 182301 h 522086"/>
              <a:gd name="connsiteX10" fmla="*/ 692785 w 1197335"/>
              <a:gd name="connsiteY10" fmla="*/ 39426 h 522086"/>
              <a:gd name="connsiteX11" fmla="*/ 318135 w 1197335"/>
              <a:gd name="connsiteY11" fmla="*/ 4501 h 522086"/>
              <a:gd name="connsiteX12" fmla="*/ 280035 w 1197335"/>
              <a:gd name="connsiteY12" fmla="*/ 26726 h 522086"/>
              <a:gd name="connsiteX13" fmla="*/ 3810 w 1197335"/>
              <a:gd name="connsiteY13" fmla="*/ 52126 h 5220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197335" h="522086">
                <a:moveTo>
                  <a:pt x="3810" y="52126"/>
                </a:moveTo>
                <a:lnTo>
                  <a:pt x="511810" y="4501"/>
                </a:lnTo>
                <a:cubicBezTo>
                  <a:pt x="570548" y="-3437"/>
                  <a:pt x="329777" y="797"/>
                  <a:pt x="356235" y="4501"/>
                </a:cubicBezTo>
                <a:cubicBezTo>
                  <a:pt x="382693" y="8205"/>
                  <a:pt x="571606" y="-10845"/>
                  <a:pt x="670560" y="26726"/>
                </a:cubicBezTo>
                <a:cubicBezTo>
                  <a:pt x="769514" y="64297"/>
                  <a:pt x="909214" y="206114"/>
                  <a:pt x="949960" y="229926"/>
                </a:cubicBezTo>
                <a:cubicBezTo>
                  <a:pt x="990706" y="253738"/>
                  <a:pt x="915035" y="171188"/>
                  <a:pt x="915035" y="169601"/>
                </a:cubicBezTo>
                <a:cubicBezTo>
                  <a:pt x="915035" y="168014"/>
                  <a:pt x="903923" y="163251"/>
                  <a:pt x="949960" y="220401"/>
                </a:cubicBezTo>
                <a:cubicBezTo>
                  <a:pt x="995997" y="277551"/>
                  <a:pt x="1165331" y="478105"/>
                  <a:pt x="1191260" y="512501"/>
                </a:cubicBezTo>
                <a:cubicBezTo>
                  <a:pt x="1217189" y="546897"/>
                  <a:pt x="1154748" y="481809"/>
                  <a:pt x="1105535" y="426776"/>
                </a:cubicBezTo>
                <a:cubicBezTo>
                  <a:pt x="1056323" y="371743"/>
                  <a:pt x="964777" y="246859"/>
                  <a:pt x="895985" y="182301"/>
                </a:cubicBezTo>
                <a:cubicBezTo>
                  <a:pt x="827193" y="117743"/>
                  <a:pt x="789093" y="69059"/>
                  <a:pt x="692785" y="39426"/>
                </a:cubicBezTo>
                <a:cubicBezTo>
                  <a:pt x="596477" y="9793"/>
                  <a:pt x="386927" y="6618"/>
                  <a:pt x="318135" y="4501"/>
                </a:cubicBezTo>
                <a:cubicBezTo>
                  <a:pt x="249343" y="2384"/>
                  <a:pt x="328189" y="16672"/>
                  <a:pt x="280035" y="26726"/>
                </a:cubicBezTo>
                <a:cubicBezTo>
                  <a:pt x="231881" y="36780"/>
                  <a:pt x="-34819" y="55830"/>
                  <a:pt x="3810" y="5212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7" name="フリーフォーム 36">
            <a:extLst>
              <a:ext uri="{FF2B5EF4-FFF2-40B4-BE49-F238E27FC236}">
                <a16:creationId xmlns:a16="http://schemas.microsoft.com/office/drawing/2014/main" id="{10EBB70E-BB74-41ED-A22D-D867F06F6F18}"/>
              </a:ext>
            </a:extLst>
          </p:cNvPr>
          <p:cNvSpPr/>
          <p:nvPr/>
        </p:nvSpPr>
        <p:spPr>
          <a:xfrm>
            <a:off x="2342399" y="79276"/>
            <a:ext cx="789059" cy="301929"/>
          </a:xfrm>
          <a:custGeom>
            <a:avLst/>
            <a:gdLst>
              <a:gd name="connsiteX0" fmla="*/ 788151 w 789059"/>
              <a:gd name="connsiteY0" fmla="*/ 142974 h 301929"/>
              <a:gd name="connsiteX1" fmla="*/ 673851 w 789059"/>
              <a:gd name="connsiteY1" fmla="*/ 15974 h 301929"/>
              <a:gd name="connsiteX2" fmla="*/ 448426 w 789059"/>
              <a:gd name="connsiteY2" fmla="*/ 79474 h 301929"/>
              <a:gd name="connsiteX3" fmla="*/ 483351 w 789059"/>
              <a:gd name="connsiteY3" fmla="*/ 50899 h 301929"/>
              <a:gd name="connsiteX4" fmla="*/ 751 w 789059"/>
              <a:gd name="connsiteY4" fmla="*/ 301724 h 301929"/>
              <a:gd name="connsiteX5" fmla="*/ 375401 w 789059"/>
              <a:gd name="connsiteY5" fmla="*/ 92174 h 301929"/>
              <a:gd name="connsiteX6" fmla="*/ 496051 w 789059"/>
              <a:gd name="connsiteY6" fmla="*/ 9624 h 301929"/>
              <a:gd name="connsiteX7" fmla="*/ 340476 w 789059"/>
              <a:gd name="connsiteY7" fmla="*/ 98524 h 301929"/>
              <a:gd name="connsiteX8" fmla="*/ 616701 w 789059"/>
              <a:gd name="connsiteY8" fmla="*/ 99 h 301929"/>
              <a:gd name="connsiteX9" fmla="*/ 788151 w 789059"/>
              <a:gd name="connsiteY9" fmla="*/ 142974 h 3019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789059" h="301929">
                <a:moveTo>
                  <a:pt x="788151" y="142974"/>
                </a:moveTo>
                <a:cubicBezTo>
                  <a:pt x="797676" y="145620"/>
                  <a:pt x="730472" y="26557"/>
                  <a:pt x="673851" y="15974"/>
                </a:cubicBezTo>
                <a:cubicBezTo>
                  <a:pt x="617230" y="5391"/>
                  <a:pt x="480176" y="73653"/>
                  <a:pt x="448426" y="79474"/>
                </a:cubicBezTo>
                <a:cubicBezTo>
                  <a:pt x="416676" y="85295"/>
                  <a:pt x="557964" y="13857"/>
                  <a:pt x="483351" y="50899"/>
                </a:cubicBezTo>
                <a:cubicBezTo>
                  <a:pt x="408738" y="87941"/>
                  <a:pt x="18743" y="294845"/>
                  <a:pt x="751" y="301724"/>
                </a:cubicBezTo>
                <a:cubicBezTo>
                  <a:pt x="-17241" y="308603"/>
                  <a:pt x="292851" y="140857"/>
                  <a:pt x="375401" y="92174"/>
                </a:cubicBezTo>
                <a:cubicBezTo>
                  <a:pt x="457951" y="43491"/>
                  <a:pt x="501872" y="8566"/>
                  <a:pt x="496051" y="9624"/>
                </a:cubicBezTo>
                <a:cubicBezTo>
                  <a:pt x="490230" y="10682"/>
                  <a:pt x="320368" y="100111"/>
                  <a:pt x="340476" y="98524"/>
                </a:cubicBezTo>
                <a:cubicBezTo>
                  <a:pt x="360584" y="96936"/>
                  <a:pt x="544734" y="-3605"/>
                  <a:pt x="616701" y="99"/>
                </a:cubicBezTo>
                <a:cubicBezTo>
                  <a:pt x="688668" y="3803"/>
                  <a:pt x="778626" y="140328"/>
                  <a:pt x="788151" y="14297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8" name="フリーフォーム 37">
            <a:extLst>
              <a:ext uri="{FF2B5EF4-FFF2-40B4-BE49-F238E27FC236}">
                <a16:creationId xmlns:a16="http://schemas.microsoft.com/office/drawing/2014/main" id="{C831CC98-3D83-FAB7-D032-ECAB66D401A9}"/>
              </a:ext>
            </a:extLst>
          </p:cNvPr>
          <p:cNvSpPr/>
          <p:nvPr/>
        </p:nvSpPr>
        <p:spPr>
          <a:xfrm>
            <a:off x="1958931" y="427406"/>
            <a:ext cx="448083" cy="649074"/>
          </a:xfrm>
          <a:custGeom>
            <a:avLst/>
            <a:gdLst>
              <a:gd name="connsiteX0" fmla="*/ 447719 w 448083"/>
              <a:gd name="connsiteY0" fmla="*/ 1219 h 649074"/>
              <a:gd name="connsiteX1" fmla="*/ 146094 w 448083"/>
              <a:gd name="connsiteY1" fmla="*/ 325069 h 649074"/>
              <a:gd name="connsiteX2" fmla="*/ 44 w 448083"/>
              <a:gd name="connsiteY2" fmla="*/ 648919 h 649074"/>
              <a:gd name="connsiteX3" fmla="*/ 158794 w 448083"/>
              <a:gd name="connsiteY3" fmla="*/ 283794 h 649074"/>
              <a:gd name="connsiteX4" fmla="*/ 136569 w 448083"/>
              <a:gd name="connsiteY4" fmla="*/ 340944 h 649074"/>
              <a:gd name="connsiteX5" fmla="*/ 269919 w 448083"/>
              <a:gd name="connsiteY5" fmla="*/ 134569 h 649074"/>
              <a:gd name="connsiteX6" fmla="*/ 209594 w 448083"/>
              <a:gd name="connsiteY6" fmla="*/ 210769 h 649074"/>
              <a:gd name="connsiteX7" fmla="*/ 447719 w 448083"/>
              <a:gd name="connsiteY7" fmla="*/ 1219 h 649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48083" h="649074">
                <a:moveTo>
                  <a:pt x="447719" y="1219"/>
                </a:moveTo>
                <a:cubicBezTo>
                  <a:pt x="437136" y="20269"/>
                  <a:pt x="220706" y="217119"/>
                  <a:pt x="146094" y="325069"/>
                </a:cubicBezTo>
                <a:cubicBezTo>
                  <a:pt x="71482" y="433019"/>
                  <a:pt x="-2073" y="655798"/>
                  <a:pt x="44" y="648919"/>
                </a:cubicBezTo>
                <a:cubicBezTo>
                  <a:pt x="2161" y="642040"/>
                  <a:pt x="136040" y="335123"/>
                  <a:pt x="158794" y="283794"/>
                </a:cubicBezTo>
                <a:cubicBezTo>
                  <a:pt x="181548" y="232465"/>
                  <a:pt x="118048" y="365815"/>
                  <a:pt x="136569" y="340944"/>
                </a:cubicBezTo>
                <a:cubicBezTo>
                  <a:pt x="155090" y="316073"/>
                  <a:pt x="257748" y="156265"/>
                  <a:pt x="269919" y="134569"/>
                </a:cubicBezTo>
                <a:cubicBezTo>
                  <a:pt x="282090" y="112873"/>
                  <a:pt x="184194" y="229290"/>
                  <a:pt x="209594" y="210769"/>
                </a:cubicBezTo>
                <a:cubicBezTo>
                  <a:pt x="234994" y="192248"/>
                  <a:pt x="458302" y="-17831"/>
                  <a:pt x="447719" y="121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4" name="フリーフォーム 53">
            <a:extLst>
              <a:ext uri="{FF2B5EF4-FFF2-40B4-BE49-F238E27FC236}">
                <a16:creationId xmlns:a16="http://schemas.microsoft.com/office/drawing/2014/main" id="{5ED4C337-40BF-055E-89E2-27D7818064C8}"/>
              </a:ext>
            </a:extLst>
          </p:cNvPr>
          <p:cNvSpPr/>
          <p:nvPr/>
        </p:nvSpPr>
        <p:spPr>
          <a:xfrm>
            <a:off x="2539980" y="993032"/>
            <a:ext cx="619492" cy="270622"/>
          </a:xfrm>
          <a:custGeom>
            <a:avLst/>
            <a:gdLst>
              <a:gd name="connsiteX0" fmla="*/ 619145 w 619492"/>
              <a:gd name="connsiteY0" fmla="*/ 7093 h 270622"/>
              <a:gd name="connsiteX1" fmla="*/ 336570 w 619492"/>
              <a:gd name="connsiteY1" fmla="*/ 51543 h 270622"/>
              <a:gd name="connsiteX2" fmla="*/ 20 w 619492"/>
              <a:gd name="connsiteY2" fmla="*/ 270618 h 270622"/>
              <a:gd name="connsiteX3" fmla="*/ 320695 w 619492"/>
              <a:gd name="connsiteY3" fmla="*/ 45193 h 270622"/>
              <a:gd name="connsiteX4" fmla="*/ 393720 w 619492"/>
              <a:gd name="connsiteY4" fmla="*/ 3918 h 270622"/>
              <a:gd name="connsiteX5" fmla="*/ 619145 w 619492"/>
              <a:gd name="connsiteY5" fmla="*/ 7093 h 2706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19492" h="270622">
                <a:moveTo>
                  <a:pt x="619145" y="7093"/>
                </a:moveTo>
                <a:cubicBezTo>
                  <a:pt x="609620" y="15030"/>
                  <a:pt x="439757" y="7622"/>
                  <a:pt x="336570" y="51543"/>
                </a:cubicBezTo>
                <a:cubicBezTo>
                  <a:pt x="233383" y="95464"/>
                  <a:pt x="2666" y="271676"/>
                  <a:pt x="20" y="270618"/>
                </a:cubicBezTo>
                <a:cubicBezTo>
                  <a:pt x="-2626" y="269560"/>
                  <a:pt x="255078" y="89643"/>
                  <a:pt x="320695" y="45193"/>
                </a:cubicBezTo>
                <a:cubicBezTo>
                  <a:pt x="386312" y="743"/>
                  <a:pt x="347682" y="10268"/>
                  <a:pt x="393720" y="3918"/>
                </a:cubicBezTo>
                <a:cubicBezTo>
                  <a:pt x="439758" y="-2432"/>
                  <a:pt x="628670" y="-844"/>
                  <a:pt x="619145" y="709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65" name="フリーフォーム 1064">
            <a:extLst>
              <a:ext uri="{FF2B5EF4-FFF2-40B4-BE49-F238E27FC236}">
                <a16:creationId xmlns:a16="http://schemas.microsoft.com/office/drawing/2014/main" id="{5EA248FC-F356-F6C7-59D0-9C2A7CAE0C61}"/>
              </a:ext>
            </a:extLst>
          </p:cNvPr>
          <p:cNvSpPr/>
          <p:nvPr/>
        </p:nvSpPr>
        <p:spPr>
          <a:xfrm>
            <a:off x="1743071" y="1098488"/>
            <a:ext cx="304805" cy="717698"/>
          </a:xfrm>
          <a:custGeom>
            <a:avLst/>
            <a:gdLst>
              <a:gd name="connsiteX0" fmla="*/ 304804 w 304805"/>
              <a:gd name="connsiteY0" fmla="*/ 62 h 717698"/>
              <a:gd name="connsiteX1" fmla="*/ 95254 w 304805"/>
              <a:gd name="connsiteY1" fmla="*/ 409637 h 717698"/>
              <a:gd name="connsiteX2" fmla="*/ 4 w 304805"/>
              <a:gd name="connsiteY2" fmla="*/ 717612 h 717698"/>
              <a:gd name="connsiteX3" fmla="*/ 98429 w 304805"/>
              <a:gd name="connsiteY3" fmla="*/ 381062 h 717698"/>
              <a:gd name="connsiteX4" fmla="*/ 304804 w 304805"/>
              <a:gd name="connsiteY4" fmla="*/ 62 h 7176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04805" h="717698">
                <a:moveTo>
                  <a:pt x="304804" y="62"/>
                </a:moveTo>
                <a:cubicBezTo>
                  <a:pt x="304275" y="4825"/>
                  <a:pt x="146054" y="290045"/>
                  <a:pt x="95254" y="409637"/>
                </a:cubicBezTo>
                <a:cubicBezTo>
                  <a:pt x="44454" y="529229"/>
                  <a:pt x="-525" y="722375"/>
                  <a:pt x="4" y="717612"/>
                </a:cubicBezTo>
                <a:cubicBezTo>
                  <a:pt x="533" y="712850"/>
                  <a:pt x="50275" y="496420"/>
                  <a:pt x="98429" y="381062"/>
                </a:cubicBezTo>
                <a:cubicBezTo>
                  <a:pt x="146583" y="265704"/>
                  <a:pt x="305333" y="-4701"/>
                  <a:pt x="304804" y="6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66" name="フリーフォーム 1065">
            <a:extLst>
              <a:ext uri="{FF2B5EF4-FFF2-40B4-BE49-F238E27FC236}">
                <a16:creationId xmlns:a16="http://schemas.microsoft.com/office/drawing/2014/main" id="{0DE6D7AC-6BC1-7DE3-354A-A05265E77705}"/>
              </a:ext>
            </a:extLst>
          </p:cNvPr>
          <p:cNvSpPr/>
          <p:nvPr/>
        </p:nvSpPr>
        <p:spPr>
          <a:xfrm>
            <a:off x="2177574" y="1386800"/>
            <a:ext cx="381758" cy="588606"/>
          </a:xfrm>
          <a:custGeom>
            <a:avLst/>
            <a:gdLst>
              <a:gd name="connsiteX0" fmla="*/ 381476 w 381758"/>
              <a:gd name="connsiteY0" fmla="*/ 675 h 588606"/>
              <a:gd name="connsiteX1" fmla="*/ 137001 w 381758"/>
              <a:gd name="connsiteY1" fmla="*/ 311825 h 588606"/>
              <a:gd name="connsiteX2" fmla="*/ 476 w 381758"/>
              <a:gd name="connsiteY2" fmla="*/ 588050 h 588606"/>
              <a:gd name="connsiteX3" fmla="*/ 181451 w 381758"/>
              <a:gd name="connsiteY3" fmla="*/ 238800 h 588606"/>
              <a:gd name="connsiteX4" fmla="*/ 381476 w 381758"/>
              <a:gd name="connsiteY4" fmla="*/ 675 h 5886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81758" h="588606">
                <a:moveTo>
                  <a:pt x="381476" y="675"/>
                </a:moveTo>
                <a:cubicBezTo>
                  <a:pt x="374068" y="12846"/>
                  <a:pt x="200501" y="213929"/>
                  <a:pt x="137001" y="311825"/>
                </a:cubicBezTo>
                <a:cubicBezTo>
                  <a:pt x="73501" y="409721"/>
                  <a:pt x="-6932" y="600221"/>
                  <a:pt x="476" y="588050"/>
                </a:cubicBezTo>
                <a:cubicBezTo>
                  <a:pt x="7884" y="575879"/>
                  <a:pt x="114247" y="334050"/>
                  <a:pt x="181451" y="238800"/>
                </a:cubicBezTo>
                <a:cubicBezTo>
                  <a:pt x="248655" y="143550"/>
                  <a:pt x="388884" y="-11496"/>
                  <a:pt x="381476" y="67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67" name="フリーフォーム 1066">
            <a:extLst>
              <a:ext uri="{FF2B5EF4-FFF2-40B4-BE49-F238E27FC236}">
                <a16:creationId xmlns:a16="http://schemas.microsoft.com/office/drawing/2014/main" id="{B3C07E08-EAD2-74B8-6325-39FAA694F31B}"/>
              </a:ext>
            </a:extLst>
          </p:cNvPr>
          <p:cNvSpPr/>
          <p:nvPr/>
        </p:nvSpPr>
        <p:spPr>
          <a:xfrm>
            <a:off x="2474927" y="2000216"/>
            <a:ext cx="77873" cy="473226"/>
          </a:xfrm>
          <a:custGeom>
            <a:avLst/>
            <a:gdLst>
              <a:gd name="connsiteX0" fmla="*/ 20623 w 77873"/>
              <a:gd name="connsiteY0" fmla="*/ 34 h 473226"/>
              <a:gd name="connsiteX1" fmla="*/ 20623 w 77873"/>
              <a:gd name="connsiteY1" fmla="*/ 225459 h 473226"/>
              <a:gd name="connsiteX2" fmla="*/ 77773 w 77873"/>
              <a:gd name="connsiteY2" fmla="*/ 473109 h 473226"/>
              <a:gd name="connsiteX3" fmla="*/ 4748 w 77873"/>
              <a:gd name="connsiteY3" fmla="*/ 193709 h 473226"/>
              <a:gd name="connsiteX4" fmla="*/ 7923 w 77873"/>
              <a:gd name="connsiteY4" fmla="*/ 241334 h 473226"/>
              <a:gd name="connsiteX5" fmla="*/ 20623 w 77873"/>
              <a:gd name="connsiteY5" fmla="*/ 34 h 4732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7873" h="473226">
                <a:moveTo>
                  <a:pt x="20623" y="34"/>
                </a:moveTo>
                <a:cubicBezTo>
                  <a:pt x="22740" y="-2612"/>
                  <a:pt x="11098" y="146613"/>
                  <a:pt x="20623" y="225459"/>
                </a:cubicBezTo>
                <a:cubicBezTo>
                  <a:pt x="30148" y="304305"/>
                  <a:pt x="80419" y="478401"/>
                  <a:pt x="77773" y="473109"/>
                </a:cubicBezTo>
                <a:cubicBezTo>
                  <a:pt x="75127" y="467817"/>
                  <a:pt x="16390" y="232338"/>
                  <a:pt x="4748" y="193709"/>
                </a:cubicBezTo>
                <a:cubicBezTo>
                  <a:pt x="-6894" y="155080"/>
                  <a:pt x="6335" y="266205"/>
                  <a:pt x="7923" y="241334"/>
                </a:cubicBezTo>
                <a:cubicBezTo>
                  <a:pt x="9510" y="216463"/>
                  <a:pt x="18506" y="2680"/>
                  <a:pt x="20623" y="3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68" name="フリーフォーム 1067">
            <a:extLst>
              <a:ext uri="{FF2B5EF4-FFF2-40B4-BE49-F238E27FC236}">
                <a16:creationId xmlns:a16="http://schemas.microsoft.com/office/drawing/2014/main" id="{6849C6AF-ADC4-FADF-EB3F-EFC180DE9852}"/>
              </a:ext>
            </a:extLst>
          </p:cNvPr>
          <p:cNvSpPr/>
          <p:nvPr/>
        </p:nvSpPr>
        <p:spPr>
          <a:xfrm>
            <a:off x="1443976" y="1802275"/>
            <a:ext cx="726290" cy="1080075"/>
          </a:xfrm>
          <a:custGeom>
            <a:avLst/>
            <a:gdLst>
              <a:gd name="connsiteX0" fmla="*/ 718199 w 726290"/>
              <a:gd name="connsiteY0" fmla="*/ 10650 h 1080075"/>
              <a:gd name="connsiteX1" fmla="*/ 251474 w 726290"/>
              <a:gd name="connsiteY1" fmla="*/ 451975 h 1080075"/>
              <a:gd name="connsiteX2" fmla="*/ 3824 w 726290"/>
              <a:gd name="connsiteY2" fmla="*/ 1074275 h 1080075"/>
              <a:gd name="connsiteX3" fmla="*/ 114949 w 726290"/>
              <a:gd name="connsiteY3" fmla="*/ 740900 h 1080075"/>
              <a:gd name="connsiteX4" fmla="*/ 302274 w 726290"/>
              <a:gd name="connsiteY4" fmla="*/ 369425 h 1080075"/>
              <a:gd name="connsiteX5" fmla="*/ 530874 w 726290"/>
              <a:gd name="connsiteY5" fmla="*/ 153525 h 1080075"/>
              <a:gd name="connsiteX6" fmla="*/ 718199 w 726290"/>
              <a:gd name="connsiteY6" fmla="*/ 10650 h 1080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726290" h="1080075">
                <a:moveTo>
                  <a:pt x="718199" y="10650"/>
                </a:moveTo>
                <a:cubicBezTo>
                  <a:pt x="671633" y="60391"/>
                  <a:pt x="370536" y="274704"/>
                  <a:pt x="251474" y="451975"/>
                </a:cubicBezTo>
                <a:cubicBezTo>
                  <a:pt x="132412" y="629246"/>
                  <a:pt x="26578" y="1026121"/>
                  <a:pt x="3824" y="1074275"/>
                </a:cubicBezTo>
                <a:cubicBezTo>
                  <a:pt x="-18930" y="1122429"/>
                  <a:pt x="65207" y="858375"/>
                  <a:pt x="114949" y="740900"/>
                </a:cubicBezTo>
                <a:cubicBezTo>
                  <a:pt x="164691" y="623425"/>
                  <a:pt x="232953" y="467321"/>
                  <a:pt x="302274" y="369425"/>
                </a:cubicBezTo>
                <a:cubicBezTo>
                  <a:pt x="371595" y="271529"/>
                  <a:pt x="463670" y="208558"/>
                  <a:pt x="530874" y="153525"/>
                </a:cubicBezTo>
                <a:cubicBezTo>
                  <a:pt x="598078" y="98492"/>
                  <a:pt x="764765" y="-39091"/>
                  <a:pt x="718199" y="1065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69" name="フリーフォーム 1068">
            <a:extLst>
              <a:ext uri="{FF2B5EF4-FFF2-40B4-BE49-F238E27FC236}">
                <a16:creationId xmlns:a16="http://schemas.microsoft.com/office/drawing/2014/main" id="{C077C7A2-3057-4DBC-F5CB-0E91F80EA88F}"/>
              </a:ext>
            </a:extLst>
          </p:cNvPr>
          <p:cNvSpPr/>
          <p:nvPr/>
        </p:nvSpPr>
        <p:spPr>
          <a:xfrm>
            <a:off x="2357564" y="1920844"/>
            <a:ext cx="215605" cy="894141"/>
          </a:xfrm>
          <a:custGeom>
            <a:avLst/>
            <a:gdLst>
              <a:gd name="connsiteX0" fmla="*/ 77661 w 215605"/>
              <a:gd name="connsiteY0" fmla="*/ 31 h 894141"/>
              <a:gd name="connsiteX1" fmla="*/ 14161 w 215605"/>
              <a:gd name="connsiteY1" fmla="*/ 308006 h 894141"/>
              <a:gd name="connsiteX2" fmla="*/ 207836 w 215605"/>
              <a:gd name="connsiteY2" fmla="*/ 873156 h 894141"/>
              <a:gd name="connsiteX3" fmla="*/ 160211 w 215605"/>
              <a:gd name="connsiteY3" fmla="*/ 730281 h 894141"/>
              <a:gd name="connsiteX4" fmla="*/ 1461 w 215605"/>
              <a:gd name="connsiteY4" fmla="*/ 323881 h 894141"/>
              <a:gd name="connsiteX5" fmla="*/ 77661 w 215605"/>
              <a:gd name="connsiteY5" fmla="*/ 31 h 8941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15605" h="894141">
                <a:moveTo>
                  <a:pt x="77661" y="31"/>
                </a:moveTo>
                <a:cubicBezTo>
                  <a:pt x="79778" y="-2615"/>
                  <a:pt x="-7535" y="162485"/>
                  <a:pt x="14161" y="308006"/>
                </a:cubicBezTo>
                <a:cubicBezTo>
                  <a:pt x="35857" y="453527"/>
                  <a:pt x="183494" y="802777"/>
                  <a:pt x="207836" y="873156"/>
                </a:cubicBezTo>
                <a:cubicBezTo>
                  <a:pt x="232178" y="943535"/>
                  <a:pt x="194607" y="821827"/>
                  <a:pt x="160211" y="730281"/>
                </a:cubicBezTo>
                <a:cubicBezTo>
                  <a:pt x="125815" y="638735"/>
                  <a:pt x="15219" y="441885"/>
                  <a:pt x="1461" y="323881"/>
                </a:cubicBezTo>
                <a:cubicBezTo>
                  <a:pt x="-12297" y="205877"/>
                  <a:pt x="75544" y="2677"/>
                  <a:pt x="77661" y="3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0" name="フリーフォーム 1069">
            <a:extLst>
              <a:ext uri="{FF2B5EF4-FFF2-40B4-BE49-F238E27FC236}">
                <a16:creationId xmlns:a16="http://schemas.microsoft.com/office/drawing/2014/main" id="{7321E5BA-2F49-36D9-FD67-1EF93AC69A98}"/>
              </a:ext>
            </a:extLst>
          </p:cNvPr>
          <p:cNvSpPr/>
          <p:nvPr/>
        </p:nvSpPr>
        <p:spPr>
          <a:xfrm>
            <a:off x="1616708" y="2176271"/>
            <a:ext cx="531709" cy="1122183"/>
          </a:xfrm>
          <a:custGeom>
            <a:avLst/>
            <a:gdLst>
              <a:gd name="connsiteX0" fmla="*/ 529592 w 531709"/>
              <a:gd name="connsiteY0" fmla="*/ 4954 h 1122183"/>
              <a:gd name="connsiteX1" fmla="*/ 304167 w 531709"/>
              <a:gd name="connsiteY1" fmla="*/ 252604 h 1122183"/>
              <a:gd name="connsiteX2" fmla="*/ 205742 w 531709"/>
              <a:gd name="connsiteY2" fmla="*/ 687579 h 1122183"/>
              <a:gd name="connsiteX3" fmla="*/ 2542 w 531709"/>
              <a:gd name="connsiteY3" fmla="*/ 1113029 h 1122183"/>
              <a:gd name="connsiteX4" fmla="*/ 104142 w 531709"/>
              <a:gd name="connsiteY4" fmla="*/ 928879 h 1122183"/>
              <a:gd name="connsiteX5" fmla="*/ 285117 w 531709"/>
              <a:gd name="connsiteY5" fmla="*/ 354204 h 1122183"/>
              <a:gd name="connsiteX6" fmla="*/ 412117 w 531709"/>
              <a:gd name="connsiteY6" fmla="*/ 106554 h 1122183"/>
              <a:gd name="connsiteX7" fmla="*/ 529592 w 531709"/>
              <a:gd name="connsiteY7" fmla="*/ 4954 h 11221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31709" h="1122183">
                <a:moveTo>
                  <a:pt x="529592" y="4954"/>
                </a:moveTo>
                <a:cubicBezTo>
                  <a:pt x="511600" y="29296"/>
                  <a:pt x="358142" y="138833"/>
                  <a:pt x="304167" y="252604"/>
                </a:cubicBezTo>
                <a:cubicBezTo>
                  <a:pt x="250192" y="366375"/>
                  <a:pt x="256013" y="544175"/>
                  <a:pt x="205742" y="687579"/>
                </a:cubicBezTo>
                <a:cubicBezTo>
                  <a:pt x="155471" y="830983"/>
                  <a:pt x="19475" y="1072812"/>
                  <a:pt x="2542" y="1113029"/>
                </a:cubicBezTo>
                <a:cubicBezTo>
                  <a:pt x="-14391" y="1153246"/>
                  <a:pt x="57046" y="1055350"/>
                  <a:pt x="104142" y="928879"/>
                </a:cubicBezTo>
                <a:cubicBezTo>
                  <a:pt x="151238" y="802408"/>
                  <a:pt x="233788" y="491258"/>
                  <a:pt x="285117" y="354204"/>
                </a:cubicBezTo>
                <a:cubicBezTo>
                  <a:pt x="336446" y="217150"/>
                  <a:pt x="378250" y="162116"/>
                  <a:pt x="412117" y="106554"/>
                </a:cubicBezTo>
                <a:cubicBezTo>
                  <a:pt x="445984" y="50992"/>
                  <a:pt x="547584" y="-19388"/>
                  <a:pt x="529592" y="495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1" name="フリーフォーム 1070">
            <a:extLst>
              <a:ext uri="{FF2B5EF4-FFF2-40B4-BE49-F238E27FC236}">
                <a16:creationId xmlns:a16="http://schemas.microsoft.com/office/drawing/2014/main" id="{00C2F585-728C-FB87-24E5-6735DEB2C9D3}"/>
              </a:ext>
            </a:extLst>
          </p:cNvPr>
          <p:cNvSpPr/>
          <p:nvPr/>
        </p:nvSpPr>
        <p:spPr>
          <a:xfrm>
            <a:off x="1215949" y="1675552"/>
            <a:ext cx="882126" cy="512067"/>
          </a:xfrm>
          <a:custGeom>
            <a:avLst/>
            <a:gdLst>
              <a:gd name="connsiteX0" fmla="*/ 866851 w 882126"/>
              <a:gd name="connsiteY0" fmla="*/ 7198 h 512067"/>
              <a:gd name="connsiteX1" fmla="*/ 466801 w 882126"/>
              <a:gd name="connsiteY1" fmla="*/ 315173 h 512067"/>
              <a:gd name="connsiteX2" fmla="*/ 76 w 882126"/>
              <a:gd name="connsiteY2" fmla="*/ 512023 h 512067"/>
              <a:gd name="connsiteX3" fmla="*/ 501726 w 882126"/>
              <a:gd name="connsiteY3" fmla="*/ 299298 h 512067"/>
              <a:gd name="connsiteX4" fmla="*/ 771601 w 882126"/>
              <a:gd name="connsiteY4" fmla="*/ 111973 h 512067"/>
              <a:gd name="connsiteX5" fmla="*/ 866851 w 882126"/>
              <a:gd name="connsiteY5" fmla="*/ 7198 h 5120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82126" h="512067">
                <a:moveTo>
                  <a:pt x="866851" y="7198"/>
                </a:moveTo>
                <a:cubicBezTo>
                  <a:pt x="816051" y="41065"/>
                  <a:pt x="611263" y="231036"/>
                  <a:pt x="466801" y="315173"/>
                </a:cubicBezTo>
                <a:cubicBezTo>
                  <a:pt x="322339" y="399310"/>
                  <a:pt x="-5745" y="514669"/>
                  <a:pt x="76" y="512023"/>
                </a:cubicBezTo>
                <a:cubicBezTo>
                  <a:pt x="5897" y="509377"/>
                  <a:pt x="373138" y="365973"/>
                  <a:pt x="501726" y="299298"/>
                </a:cubicBezTo>
                <a:cubicBezTo>
                  <a:pt x="630313" y="232623"/>
                  <a:pt x="712864" y="156423"/>
                  <a:pt x="771601" y="111973"/>
                </a:cubicBezTo>
                <a:cubicBezTo>
                  <a:pt x="830338" y="67523"/>
                  <a:pt x="917651" y="-26669"/>
                  <a:pt x="866851" y="719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2" name="フリーフォーム 1071">
            <a:extLst>
              <a:ext uri="{FF2B5EF4-FFF2-40B4-BE49-F238E27FC236}">
                <a16:creationId xmlns:a16="http://schemas.microsoft.com/office/drawing/2014/main" id="{52B37242-C9EE-EFBD-4296-838CEC24D4D8}"/>
              </a:ext>
            </a:extLst>
          </p:cNvPr>
          <p:cNvSpPr/>
          <p:nvPr/>
        </p:nvSpPr>
        <p:spPr>
          <a:xfrm>
            <a:off x="3241589" y="990593"/>
            <a:ext cx="932545" cy="845812"/>
          </a:xfrm>
          <a:custGeom>
            <a:avLst/>
            <a:gdLst>
              <a:gd name="connsiteX0" fmla="*/ 86 w 932545"/>
              <a:gd name="connsiteY0" fmla="*/ 7 h 845812"/>
              <a:gd name="connsiteX1" fmla="*/ 276311 w 932545"/>
              <a:gd name="connsiteY1" fmla="*/ 73032 h 845812"/>
              <a:gd name="connsiteX2" fmla="*/ 523961 w 932545"/>
              <a:gd name="connsiteY2" fmla="*/ 276232 h 845812"/>
              <a:gd name="connsiteX3" fmla="*/ 482686 w 932545"/>
              <a:gd name="connsiteY3" fmla="*/ 190507 h 845812"/>
              <a:gd name="connsiteX4" fmla="*/ 543011 w 932545"/>
              <a:gd name="connsiteY4" fmla="*/ 304807 h 845812"/>
              <a:gd name="connsiteX5" fmla="*/ 723986 w 932545"/>
              <a:gd name="connsiteY5" fmla="*/ 641357 h 845812"/>
              <a:gd name="connsiteX6" fmla="*/ 927186 w 932545"/>
              <a:gd name="connsiteY6" fmla="*/ 838207 h 845812"/>
              <a:gd name="connsiteX7" fmla="*/ 854161 w 932545"/>
              <a:gd name="connsiteY7" fmla="*/ 781057 h 845812"/>
              <a:gd name="connsiteX8" fmla="*/ 647786 w 932545"/>
              <a:gd name="connsiteY8" fmla="*/ 555632 h 845812"/>
              <a:gd name="connsiteX9" fmla="*/ 527136 w 932545"/>
              <a:gd name="connsiteY9" fmla="*/ 247657 h 845812"/>
              <a:gd name="connsiteX10" fmla="*/ 396961 w 932545"/>
              <a:gd name="connsiteY10" fmla="*/ 146057 h 845812"/>
              <a:gd name="connsiteX11" fmla="*/ 495386 w 932545"/>
              <a:gd name="connsiteY11" fmla="*/ 241307 h 845812"/>
              <a:gd name="connsiteX12" fmla="*/ 304886 w 932545"/>
              <a:gd name="connsiteY12" fmla="*/ 76207 h 845812"/>
              <a:gd name="connsiteX13" fmla="*/ 86 w 932545"/>
              <a:gd name="connsiteY13" fmla="*/ 7 h 8458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932545" h="845812">
                <a:moveTo>
                  <a:pt x="86" y="7"/>
                </a:moveTo>
                <a:cubicBezTo>
                  <a:pt x="-4677" y="-522"/>
                  <a:pt x="188999" y="26995"/>
                  <a:pt x="276311" y="73032"/>
                </a:cubicBezTo>
                <a:cubicBezTo>
                  <a:pt x="363623" y="119069"/>
                  <a:pt x="489565" y="256653"/>
                  <a:pt x="523961" y="276232"/>
                </a:cubicBezTo>
                <a:cubicBezTo>
                  <a:pt x="558357" y="295811"/>
                  <a:pt x="479511" y="185745"/>
                  <a:pt x="482686" y="190507"/>
                </a:cubicBezTo>
                <a:cubicBezTo>
                  <a:pt x="485861" y="195269"/>
                  <a:pt x="543011" y="304807"/>
                  <a:pt x="543011" y="304807"/>
                </a:cubicBezTo>
                <a:cubicBezTo>
                  <a:pt x="583228" y="379948"/>
                  <a:pt x="659957" y="552457"/>
                  <a:pt x="723986" y="641357"/>
                </a:cubicBezTo>
                <a:cubicBezTo>
                  <a:pt x="788015" y="730257"/>
                  <a:pt x="905490" y="814924"/>
                  <a:pt x="927186" y="838207"/>
                </a:cubicBezTo>
                <a:cubicBezTo>
                  <a:pt x="948882" y="861490"/>
                  <a:pt x="900728" y="828153"/>
                  <a:pt x="854161" y="781057"/>
                </a:cubicBezTo>
                <a:cubicBezTo>
                  <a:pt x="807594" y="733961"/>
                  <a:pt x="702290" y="644532"/>
                  <a:pt x="647786" y="555632"/>
                </a:cubicBezTo>
                <a:cubicBezTo>
                  <a:pt x="593282" y="466732"/>
                  <a:pt x="568940" y="315919"/>
                  <a:pt x="527136" y="247657"/>
                </a:cubicBezTo>
                <a:cubicBezTo>
                  <a:pt x="485332" y="179395"/>
                  <a:pt x="402252" y="147115"/>
                  <a:pt x="396961" y="146057"/>
                </a:cubicBezTo>
                <a:cubicBezTo>
                  <a:pt x="391670" y="144999"/>
                  <a:pt x="510732" y="252949"/>
                  <a:pt x="495386" y="241307"/>
                </a:cubicBezTo>
                <a:cubicBezTo>
                  <a:pt x="480040" y="229665"/>
                  <a:pt x="382144" y="115365"/>
                  <a:pt x="304886" y="76207"/>
                </a:cubicBezTo>
                <a:cubicBezTo>
                  <a:pt x="227628" y="37049"/>
                  <a:pt x="4849" y="536"/>
                  <a:pt x="86" y="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3" name="フリーフォーム 1072">
            <a:extLst>
              <a:ext uri="{FF2B5EF4-FFF2-40B4-BE49-F238E27FC236}">
                <a16:creationId xmlns:a16="http://schemas.microsoft.com/office/drawing/2014/main" id="{A4AEEBA1-1523-A26C-A688-94CE03A12E0C}"/>
              </a:ext>
            </a:extLst>
          </p:cNvPr>
          <p:cNvSpPr/>
          <p:nvPr/>
        </p:nvSpPr>
        <p:spPr>
          <a:xfrm>
            <a:off x="4243188" y="2127234"/>
            <a:ext cx="135149" cy="745057"/>
          </a:xfrm>
          <a:custGeom>
            <a:avLst/>
            <a:gdLst>
              <a:gd name="connsiteX0" fmla="*/ 135137 w 135149"/>
              <a:gd name="connsiteY0" fmla="*/ 16 h 745057"/>
              <a:gd name="connsiteX1" fmla="*/ 49412 w 135149"/>
              <a:gd name="connsiteY1" fmla="*/ 171466 h 745057"/>
              <a:gd name="connsiteX2" fmla="*/ 14487 w 135149"/>
              <a:gd name="connsiteY2" fmla="*/ 381016 h 745057"/>
              <a:gd name="connsiteX3" fmla="*/ 30362 w 135149"/>
              <a:gd name="connsiteY3" fmla="*/ 180991 h 745057"/>
              <a:gd name="connsiteX4" fmla="*/ 24012 w 135149"/>
              <a:gd name="connsiteY4" fmla="*/ 428641 h 745057"/>
              <a:gd name="connsiteX5" fmla="*/ 71637 w 135149"/>
              <a:gd name="connsiteY5" fmla="*/ 736616 h 745057"/>
              <a:gd name="connsiteX6" fmla="*/ 46237 w 135149"/>
              <a:gd name="connsiteY6" fmla="*/ 625491 h 745057"/>
              <a:gd name="connsiteX7" fmla="*/ 4962 w 135149"/>
              <a:gd name="connsiteY7" fmla="*/ 282591 h 745057"/>
              <a:gd name="connsiteX8" fmla="*/ 4962 w 135149"/>
              <a:gd name="connsiteY8" fmla="*/ 327041 h 745057"/>
              <a:gd name="connsiteX9" fmla="*/ 43062 w 135149"/>
              <a:gd name="connsiteY9" fmla="*/ 161941 h 745057"/>
              <a:gd name="connsiteX10" fmla="*/ 135137 w 135149"/>
              <a:gd name="connsiteY10" fmla="*/ 16 h 7450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35149" h="745057">
                <a:moveTo>
                  <a:pt x="135137" y="16"/>
                </a:moveTo>
                <a:cubicBezTo>
                  <a:pt x="136195" y="1604"/>
                  <a:pt x="69520" y="107966"/>
                  <a:pt x="49412" y="171466"/>
                </a:cubicBezTo>
                <a:cubicBezTo>
                  <a:pt x="29304" y="234966"/>
                  <a:pt x="17662" y="379429"/>
                  <a:pt x="14487" y="381016"/>
                </a:cubicBezTo>
                <a:cubicBezTo>
                  <a:pt x="11312" y="382603"/>
                  <a:pt x="28774" y="173053"/>
                  <a:pt x="30362" y="180991"/>
                </a:cubicBezTo>
                <a:cubicBezTo>
                  <a:pt x="31950" y="188929"/>
                  <a:pt x="17133" y="336037"/>
                  <a:pt x="24012" y="428641"/>
                </a:cubicBezTo>
                <a:cubicBezTo>
                  <a:pt x="30891" y="521245"/>
                  <a:pt x="67933" y="703808"/>
                  <a:pt x="71637" y="736616"/>
                </a:cubicBezTo>
                <a:cubicBezTo>
                  <a:pt x="75341" y="769424"/>
                  <a:pt x="57349" y="701162"/>
                  <a:pt x="46237" y="625491"/>
                </a:cubicBezTo>
                <a:cubicBezTo>
                  <a:pt x="35125" y="549820"/>
                  <a:pt x="11841" y="332333"/>
                  <a:pt x="4962" y="282591"/>
                </a:cubicBezTo>
                <a:cubicBezTo>
                  <a:pt x="-1917" y="232849"/>
                  <a:pt x="-1388" y="347149"/>
                  <a:pt x="4962" y="327041"/>
                </a:cubicBezTo>
                <a:cubicBezTo>
                  <a:pt x="11312" y="306933"/>
                  <a:pt x="25070" y="210095"/>
                  <a:pt x="43062" y="161941"/>
                </a:cubicBezTo>
                <a:cubicBezTo>
                  <a:pt x="61054" y="113787"/>
                  <a:pt x="134079" y="-1572"/>
                  <a:pt x="135137" y="1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4" name="フリーフォーム 1073">
            <a:extLst>
              <a:ext uri="{FF2B5EF4-FFF2-40B4-BE49-F238E27FC236}">
                <a16:creationId xmlns:a16="http://schemas.microsoft.com/office/drawing/2014/main" id="{40BF5FA9-46EB-AB97-FF4C-C03A7DB916BB}"/>
              </a:ext>
            </a:extLst>
          </p:cNvPr>
          <p:cNvSpPr/>
          <p:nvPr/>
        </p:nvSpPr>
        <p:spPr>
          <a:xfrm>
            <a:off x="3117594" y="246174"/>
            <a:ext cx="1004408" cy="273277"/>
          </a:xfrm>
          <a:custGeom>
            <a:avLst/>
            <a:gdLst>
              <a:gd name="connsiteX0" fmla="*/ 256 w 1004408"/>
              <a:gd name="connsiteY0" fmla="*/ 112601 h 273277"/>
              <a:gd name="connsiteX1" fmla="*/ 371731 w 1004408"/>
              <a:gd name="connsiteY1" fmla="*/ 17351 h 273277"/>
              <a:gd name="connsiteX2" fmla="*/ 997206 w 1004408"/>
              <a:gd name="connsiteY2" fmla="*/ 271351 h 273277"/>
              <a:gd name="connsiteX3" fmla="*/ 692406 w 1004408"/>
              <a:gd name="connsiteY3" fmla="*/ 128476 h 273277"/>
              <a:gd name="connsiteX4" fmla="*/ 397131 w 1004408"/>
              <a:gd name="connsiteY4" fmla="*/ 23701 h 273277"/>
              <a:gd name="connsiteX5" fmla="*/ 209806 w 1004408"/>
              <a:gd name="connsiteY5" fmla="*/ 39576 h 273277"/>
              <a:gd name="connsiteX6" fmla="*/ 311406 w 1004408"/>
              <a:gd name="connsiteY6" fmla="*/ 1476 h 273277"/>
              <a:gd name="connsiteX7" fmla="*/ 256 w 1004408"/>
              <a:gd name="connsiteY7" fmla="*/ 112601 h 2732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004408" h="273277">
                <a:moveTo>
                  <a:pt x="256" y="112601"/>
                </a:moveTo>
                <a:cubicBezTo>
                  <a:pt x="10310" y="115247"/>
                  <a:pt x="205573" y="-9107"/>
                  <a:pt x="371731" y="17351"/>
                </a:cubicBezTo>
                <a:cubicBezTo>
                  <a:pt x="537889" y="43809"/>
                  <a:pt x="943760" y="252830"/>
                  <a:pt x="997206" y="271351"/>
                </a:cubicBezTo>
                <a:cubicBezTo>
                  <a:pt x="1050652" y="289872"/>
                  <a:pt x="792419" y="169751"/>
                  <a:pt x="692406" y="128476"/>
                </a:cubicBezTo>
                <a:cubicBezTo>
                  <a:pt x="592394" y="87201"/>
                  <a:pt x="477564" y="38518"/>
                  <a:pt x="397131" y="23701"/>
                </a:cubicBezTo>
                <a:cubicBezTo>
                  <a:pt x="316698" y="8884"/>
                  <a:pt x="224093" y="43280"/>
                  <a:pt x="209806" y="39576"/>
                </a:cubicBezTo>
                <a:cubicBezTo>
                  <a:pt x="195519" y="35872"/>
                  <a:pt x="344214" y="-8578"/>
                  <a:pt x="311406" y="1476"/>
                </a:cubicBezTo>
                <a:cubicBezTo>
                  <a:pt x="278598" y="11530"/>
                  <a:pt x="-9798" y="109955"/>
                  <a:pt x="256" y="11260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5" name="フリーフォーム 1074">
            <a:extLst>
              <a:ext uri="{FF2B5EF4-FFF2-40B4-BE49-F238E27FC236}">
                <a16:creationId xmlns:a16="http://schemas.microsoft.com/office/drawing/2014/main" id="{8828BC13-3E77-6EE7-6256-C98D74FBF2B3}"/>
              </a:ext>
            </a:extLst>
          </p:cNvPr>
          <p:cNvSpPr/>
          <p:nvPr/>
        </p:nvSpPr>
        <p:spPr>
          <a:xfrm>
            <a:off x="4286198" y="599799"/>
            <a:ext cx="601238" cy="1070177"/>
          </a:xfrm>
          <a:custGeom>
            <a:avLst/>
            <a:gdLst>
              <a:gd name="connsiteX0" fmla="*/ 52 w 601238"/>
              <a:gd name="connsiteY0" fmla="*/ 276 h 1070177"/>
              <a:gd name="connsiteX1" fmla="*/ 292152 w 601238"/>
              <a:gd name="connsiteY1" fmla="*/ 444776 h 1070177"/>
              <a:gd name="connsiteX2" fmla="*/ 136577 w 601238"/>
              <a:gd name="connsiteY2" fmla="*/ 190776 h 1070177"/>
              <a:gd name="connsiteX3" fmla="*/ 301677 w 601238"/>
              <a:gd name="connsiteY3" fmla="*/ 419376 h 1070177"/>
              <a:gd name="connsiteX4" fmla="*/ 593777 w 601238"/>
              <a:gd name="connsiteY4" fmla="*/ 1057551 h 1070177"/>
              <a:gd name="connsiteX5" fmla="*/ 482652 w 601238"/>
              <a:gd name="connsiteY5" fmla="*/ 794026 h 1070177"/>
              <a:gd name="connsiteX6" fmla="*/ 142927 w 601238"/>
              <a:gd name="connsiteY6" fmla="*/ 193951 h 1070177"/>
              <a:gd name="connsiteX7" fmla="*/ 266752 w 601238"/>
              <a:gd name="connsiteY7" fmla="*/ 374926 h 1070177"/>
              <a:gd name="connsiteX8" fmla="*/ 52 w 601238"/>
              <a:gd name="connsiteY8" fmla="*/ 276 h 10701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01238" h="1070177">
                <a:moveTo>
                  <a:pt x="52" y="276"/>
                </a:moveTo>
                <a:cubicBezTo>
                  <a:pt x="4285" y="11918"/>
                  <a:pt x="269398" y="413026"/>
                  <a:pt x="292152" y="444776"/>
                </a:cubicBezTo>
                <a:cubicBezTo>
                  <a:pt x="314906" y="476526"/>
                  <a:pt x="134990" y="195009"/>
                  <a:pt x="136577" y="190776"/>
                </a:cubicBezTo>
                <a:cubicBezTo>
                  <a:pt x="138164" y="186543"/>
                  <a:pt x="225477" y="274914"/>
                  <a:pt x="301677" y="419376"/>
                </a:cubicBezTo>
                <a:cubicBezTo>
                  <a:pt x="377877" y="563839"/>
                  <a:pt x="563615" y="995109"/>
                  <a:pt x="593777" y="1057551"/>
                </a:cubicBezTo>
                <a:cubicBezTo>
                  <a:pt x="623939" y="1119993"/>
                  <a:pt x="557794" y="937959"/>
                  <a:pt x="482652" y="794026"/>
                </a:cubicBezTo>
                <a:cubicBezTo>
                  <a:pt x="407510" y="650093"/>
                  <a:pt x="178910" y="263801"/>
                  <a:pt x="142927" y="193951"/>
                </a:cubicBezTo>
                <a:cubicBezTo>
                  <a:pt x="106944" y="124101"/>
                  <a:pt x="286331" y="401384"/>
                  <a:pt x="266752" y="374926"/>
                </a:cubicBezTo>
                <a:cubicBezTo>
                  <a:pt x="247173" y="348468"/>
                  <a:pt x="-4181" y="-11366"/>
                  <a:pt x="52" y="27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6" name="フリーフォーム 1075">
            <a:extLst>
              <a:ext uri="{FF2B5EF4-FFF2-40B4-BE49-F238E27FC236}">
                <a16:creationId xmlns:a16="http://schemas.microsoft.com/office/drawing/2014/main" id="{B20FDE77-613B-A0C5-0314-83DFBA459D17}"/>
              </a:ext>
            </a:extLst>
          </p:cNvPr>
          <p:cNvSpPr/>
          <p:nvPr/>
        </p:nvSpPr>
        <p:spPr>
          <a:xfrm>
            <a:off x="4241399" y="1805681"/>
            <a:ext cx="399850" cy="1064574"/>
          </a:xfrm>
          <a:custGeom>
            <a:avLst/>
            <a:gdLst>
              <a:gd name="connsiteX0" fmla="*/ 401 w 399850"/>
              <a:gd name="connsiteY0" fmla="*/ 894 h 1064574"/>
              <a:gd name="connsiteX1" fmla="*/ 362351 w 399850"/>
              <a:gd name="connsiteY1" fmla="*/ 394594 h 1064574"/>
              <a:gd name="connsiteX2" fmla="*/ 390926 w 399850"/>
              <a:gd name="connsiteY2" fmla="*/ 712094 h 1064574"/>
              <a:gd name="connsiteX3" fmla="*/ 384576 w 399850"/>
              <a:gd name="connsiteY3" fmla="*/ 1061344 h 1064574"/>
              <a:gd name="connsiteX4" fmla="*/ 387751 w 399850"/>
              <a:gd name="connsiteY4" fmla="*/ 496194 h 1064574"/>
              <a:gd name="connsiteX5" fmla="*/ 292501 w 399850"/>
              <a:gd name="connsiteY5" fmla="*/ 292994 h 1064574"/>
              <a:gd name="connsiteX6" fmla="*/ 401 w 399850"/>
              <a:gd name="connsiteY6" fmla="*/ 894 h 10645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99850" h="1064574">
                <a:moveTo>
                  <a:pt x="401" y="894"/>
                </a:moveTo>
                <a:cubicBezTo>
                  <a:pt x="12043" y="17827"/>
                  <a:pt x="297264" y="276061"/>
                  <a:pt x="362351" y="394594"/>
                </a:cubicBezTo>
                <a:cubicBezTo>
                  <a:pt x="427439" y="513127"/>
                  <a:pt x="387222" y="600969"/>
                  <a:pt x="390926" y="712094"/>
                </a:cubicBezTo>
                <a:cubicBezTo>
                  <a:pt x="394630" y="823219"/>
                  <a:pt x="385105" y="1097327"/>
                  <a:pt x="384576" y="1061344"/>
                </a:cubicBezTo>
                <a:cubicBezTo>
                  <a:pt x="384047" y="1025361"/>
                  <a:pt x="403097" y="624252"/>
                  <a:pt x="387751" y="496194"/>
                </a:cubicBezTo>
                <a:cubicBezTo>
                  <a:pt x="372405" y="368136"/>
                  <a:pt x="351239" y="373957"/>
                  <a:pt x="292501" y="292994"/>
                </a:cubicBezTo>
                <a:cubicBezTo>
                  <a:pt x="233764" y="212032"/>
                  <a:pt x="-11241" y="-16039"/>
                  <a:pt x="401" y="89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7" name="フリーフォーム 1076">
            <a:extLst>
              <a:ext uri="{FF2B5EF4-FFF2-40B4-BE49-F238E27FC236}">
                <a16:creationId xmlns:a16="http://schemas.microsoft.com/office/drawing/2014/main" id="{392B6F3D-CF2F-9435-59BD-1B886FF752E6}"/>
              </a:ext>
            </a:extLst>
          </p:cNvPr>
          <p:cNvSpPr/>
          <p:nvPr/>
        </p:nvSpPr>
        <p:spPr>
          <a:xfrm>
            <a:off x="4917967" y="1831665"/>
            <a:ext cx="344722" cy="641961"/>
          </a:xfrm>
          <a:custGeom>
            <a:avLst/>
            <a:gdLst>
              <a:gd name="connsiteX0" fmla="*/ 108 w 344722"/>
              <a:gd name="connsiteY0" fmla="*/ 310 h 641961"/>
              <a:gd name="connsiteX1" fmla="*/ 263633 w 344722"/>
              <a:gd name="connsiteY1" fmla="*/ 311460 h 641961"/>
              <a:gd name="connsiteX2" fmla="*/ 343008 w 344722"/>
              <a:gd name="connsiteY2" fmla="*/ 638485 h 641961"/>
              <a:gd name="connsiteX3" fmla="*/ 311258 w 344722"/>
              <a:gd name="connsiteY3" fmla="*/ 470210 h 641961"/>
              <a:gd name="connsiteX4" fmla="*/ 231883 w 344722"/>
              <a:gd name="connsiteY4" fmla="*/ 257485 h 641961"/>
              <a:gd name="connsiteX5" fmla="*/ 108 w 344722"/>
              <a:gd name="connsiteY5" fmla="*/ 310 h 6419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44722" h="641961">
                <a:moveTo>
                  <a:pt x="108" y="310"/>
                </a:moveTo>
                <a:cubicBezTo>
                  <a:pt x="5400" y="9306"/>
                  <a:pt x="206483" y="205097"/>
                  <a:pt x="263633" y="311460"/>
                </a:cubicBezTo>
                <a:cubicBezTo>
                  <a:pt x="320783" y="417823"/>
                  <a:pt x="335070" y="612027"/>
                  <a:pt x="343008" y="638485"/>
                </a:cubicBezTo>
                <a:cubicBezTo>
                  <a:pt x="350946" y="664943"/>
                  <a:pt x="329779" y="533710"/>
                  <a:pt x="311258" y="470210"/>
                </a:cubicBezTo>
                <a:cubicBezTo>
                  <a:pt x="292737" y="406710"/>
                  <a:pt x="278979" y="334743"/>
                  <a:pt x="231883" y="257485"/>
                </a:cubicBezTo>
                <a:cubicBezTo>
                  <a:pt x="184787" y="180227"/>
                  <a:pt x="-5184" y="-8686"/>
                  <a:pt x="108" y="31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8" name="フリーフォーム 1077">
            <a:extLst>
              <a:ext uri="{FF2B5EF4-FFF2-40B4-BE49-F238E27FC236}">
                <a16:creationId xmlns:a16="http://schemas.microsoft.com/office/drawing/2014/main" id="{66FC61A3-DDFE-F18C-0E5B-6919BDA1CFFF}"/>
              </a:ext>
            </a:extLst>
          </p:cNvPr>
          <p:cNvSpPr/>
          <p:nvPr/>
        </p:nvSpPr>
        <p:spPr>
          <a:xfrm>
            <a:off x="5277612" y="2552403"/>
            <a:ext cx="250266" cy="998019"/>
          </a:xfrm>
          <a:custGeom>
            <a:avLst/>
            <a:gdLst>
              <a:gd name="connsiteX0" fmla="*/ 21463 w 250266"/>
              <a:gd name="connsiteY0" fmla="*/ 297 h 998019"/>
              <a:gd name="connsiteX1" fmla="*/ 2413 w 250266"/>
              <a:gd name="connsiteY1" fmla="*/ 349547 h 998019"/>
              <a:gd name="connsiteX2" fmla="*/ 84963 w 250266"/>
              <a:gd name="connsiteY2" fmla="*/ 673397 h 998019"/>
              <a:gd name="connsiteX3" fmla="*/ 250063 w 250266"/>
              <a:gd name="connsiteY3" fmla="*/ 997247 h 998019"/>
              <a:gd name="connsiteX4" fmla="*/ 116713 w 250266"/>
              <a:gd name="connsiteY4" fmla="*/ 752772 h 998019"/>
              <a:gd name="connsiteX5" fmla="*/ 15113 w 250266"/>
              <a:gd name="connsiteY5" fmla="*/ 409872 h 998019"/>
              <a:gd name="connsiteX6" fmla="*/ 21463 w 250266"/>
              <a:gd name="connsiteY6" fmla="*/ 297 h 9980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50266" h="998019">
                <a:moveTo>
                  <a:pt x="21463" y="297"/>
                </a:moveTo>
                <a:cubicBezTo>
                  <a:pt x="19346" y="-9757"/>
                  <a:pt x="-8170" y="237364"/>
                  <a:pt x="2413" y="349547"/>
                </a:cubicBezTo>
                <a:cubicBezTo>
                  <a:pt x="12996" y="461730"/>
                  <a:pt x="43688" y="565447"/>
                  <a:pt x="84963" y="673397"/>
                </a:cubicBezTo>
                <a:cubicBezTo>
                  <a:pt x="126238" y="781347"/>
                  <a:pt x="244771" y="984018"/>
                  <a:pt x="250063" y="997247"/>
                </a:cubicBezTo>
                <a:cubicBezTo>
                  <a:pt x="255355" y="1010476"/>
                  <a:pt x="155871" y="850668"/>
                  <a:pt x="116713" y="752772"/>
                </a:cubicBezTo>
                <a:cubicBezTo>
                  <a:pt x="77555" y="654876"/>
                  <a:pt x="33105" y="529464"/>
                  <a:pt x="15113" y="409872"/>
                </a:cubicBezTo>
                <a:cubicBezTo>
                  <a:pt x="-2879" y="290280"/>
                  <a:pt x="23580" y="10351"/>
                  <a:pt x="21463" y="29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9" name="フリーフォーム 1078">
            <a:extLst>
              <a:ext uri="{FF2B5EF4-FFF2-40B4-BE49-F238E27FC236}">
                <a16:creationId xmlns:a16="http://schemas.microsoft.com/office/drawing/2014/main" id="{0A9CB303-A588-10E4-2286-34910600B9B3}"/>
              </a:ext>
            </a:extLst>
          </p:cNvPr>
          <p:cNvSpPr/>
          <p:nvPr/>
        </p:nvSpPr>
        <p:spPr>
          <a:xfrm>
            <a:off x="4695342" y="2002515"/>
            <a:ext cx="493743" cy="789403"/>
          </a:xfrm>
          <a:custGeom>
            <a:avLst/>
            <a:gdLst>
              <a:gd name="connsiteX0" fmla="*/ 483 w 493743"/>
              <a:gd name="connsiteY0" fmla="*/ 910 h 789403"/>
              <a:gd name="connsiteX1" fmla="*/ 381483 w 493743"/>
              <a:gd name="connsiteY1" fmla="*/ 502560 h 789403"/>
              <a:gd name="connsiteX2" fmla="*/ 492608 w 493743"/>
              <a:gd name="connsiteY2" fmla="*/ 788310 h 789403"/>
              <a:gd name="connsiteX3" fmla="*/ 432283 w 493743"/>
              <a:gd name="connsiteY3" fmla="*/ 594635 h 789403"/>
              <a:gd name="connsiteX4" fmla="*/ 324333 w 493743"/>
              <a:gd name="connsiteY4" fmla="*/ 435885 h 789403"/>
              <a:gd name="connsiteX5" fmla="*/ 194158 w 493743"/>
              <a:gd name="connsiteY5" fmla="*/ 251735 h 789403"/>
              <a:gd name="connsiteX6" fmla="*/ 298933 w 493743"/>
              <a:gd name="connsiteY6" fmla="*/ 375560 h 789403"/>
              <a:gd name="connsiteX7" fmla="*/ 483 w 493743"/>
              <a:gd name="connsiteY7" fmla="*/ 910 h 7894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93743" h="789403">
                <a:moveTo>
                  <a:pt x="483" y="910"/>
                </a:moveTo>
                <a:cubicBezTo>
                  <a:pt x="14241" y="22077"/>
                  <a:pt x="299462" y="371327"/>
                  <a:pt x="381483" y="502560"/>
                </a:cubicBezTo>
                <a:cubicBezTo>
                  <a:pt x="463504" y="633793"/>
                  <a:pt x="484141" y="772964"/>
                  <a:pt x="492608" y="788310"/>
                </a:cubicBezTo>
                <a:cubicBezTo>
                  <a:pt x="501075" y="803656"/>
                  <a:pt x="460329" y="653373"/>
                  <a:pt x="432283" y="594635"/>
                </a:cubicBezTo>
                <a:cubicBezTo>
                  <a:pt x="404237" y="535898"/>
                  <a:pt x="364021" y="493035"/>
                  <a:pt x="324333" y="435885"/>
                </a:cubicBezTo>
                <a:cubicBezTo>
                  <a:pt x="284646" y="378735"/>
                  <a:pt x="198391" y="261789"/>
                  <a:pt x="194158" y="251735"/>
                </a:cubicBezTo>
                <a:cubicBezTo>
                  <a:pt x="189925" y="241681"/>
                  <a:pt x="326979" y="416835"/>
                  <a:pt x="298933" y="375560"/>
                </a:cubicBezTo>
                <a:cubicBezTo>
                  <a:pt x="270887" y="334285"/>
                  <a:pt x="-13275" y="-20257"/>
                  <a:pt x="483" y="91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0" name="フリーフォーム 1079">
            <a:extLst>
              <a:ext uri="{FF2B5EF4-FFF2-40B4-BE49-F238E27FC236}">
                <a16:creationId xmlns:a16="http://schemas.microsoft.com/office/drawing/2014/main" id="{9794EF17-6CD9-AE10-D575-FEBDBDC12DC6}"/>
              </a:ext>
            </a:extLst>
          </p:cNvPr>
          <p:cNvSpPr/>
          <p:nvPr/>
        </p:nvSpPr>
        <p:spPr>
          <a:xfrm>
            <a:off x="4829159" y="2454274"/>
            <a:ext cx="276486" cy="793751"/>
          </a:xfrm>
          <a:custGeom>
            <a:avLst/>
            <a:gdLst>
              <a:gd name="connsiteX0" fmla="*/ 16 w 276486"/>
              <a:gd name="connsiteY0" fmla="*/ 1 h 793751"/>
              <a:gd name="connsiteX1" fmla="*/ 247666 w 276486"/>
              <a:gd name="connsiteY1" fmla="*/ 311151 h 793751"/>
              <a:gd name="connsiteX2" fmla="*/ 257191 w 276486"/>
              <a:gd name="connsiteY2" fmla="*/ 793751 h 793751"/>
              <a:gd name="connsiteX3" fmla="*/ 260366 w 276486"/>
              <a:gd name="connsiteY3" fmla="*/ 314326 h 793751"/>
              <a:gd name="connsiteX4" fmla="*/ 16 w 276486"/>
              <a:gd name="connsiteY4" fmla="*/ 1 h 7937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76486" h="793751">
                <a:moveTo>
                  <a:pt x="16" y="1"/>
                </a:moveTo>
                <a:cubicBezTo>
                  <a:pt x="-2101" y="-528"/>
                  <a:pt x="204804" y="178859"/>
                  <a:pt x="247666" y="311151"/>
                </a:cubicBezTo>
                <a:cubicBezTo>
                  <a:pt x="290529" y="443443"/>
                  <a:pt x="255074" y="793222"/>
                  <a:pt x="257191" y="793751"/>
                </a:cubicBezTo>
                <a:cubicBezTo>
                  <a:pt x="259308" y="794280"/>
                  <a:pt x="297408" y="443443"/>
                  <a:pt x="260366" y="314326"/>
                </a:cubicBezTo>
                <a:cubicBezTo>
                  <a:pt x="223324" y="185209"/>
                  <a:pt x="2133" y="530"/>
                  <a:pt x="16" y="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1" name="フリーフォーム 1080">
            <a:extLst>
              <a:ext uri="{FF2B5EF4-FFF2-40B4-BE49-F238E27FC236}">
                <a16:creationId xmlns:a16="http://schemas.microsoft.com/office/drawing/2014/main" id="{54E2D645-F6E3-E339-245D-4C411273EAAC}"/>
              </a:ext>
            </a:extLst>
          </p:cNvPr>
          <p:cNvSpPr/>
          <p:nvPr/>
        </p:nvSpPr>
        <p:spPr>
          <a:xfrm>
            <a:off x="4062282" y="3267973"/>
            <a:ext cx="100154" cy="742250"/>
          </a:xfrm>
          <a:custGeom>
            <a:avLst/>
            <a:gdLst>
              <a:gd name="connsiteX0" fmla="*/ 46168 w 100154"/>
              <a:gd name="connsiteY0" fmla="*/ 2277 h 742250"/>
              <a:gd name="connsiteX1" fmla="*/ 8068 w 100154"/>
              <a:gd name="connsiteY1" fmla="*/ 345177 h 742250"/>
              <a:gd name="connsiteX2" fmla="*/ 100143 w 100154"/>
              <a:gd name="connsiteY2" fmla="*/ 742052 h 742250"/>
              <a:gd name="connsiteX3" fmla="*/ 14418 w 100154"/>
              <a:gd name="connsiteY3" fmla="*/ 395977 h 742250"/>
              <a:gd name="connsiteX4" fmla="*/ 4893 w 100154"/>
              <a:gd name="connsiteY4" fmla="*/ 205477 h 742250"/>
              <a:gd name="connsiteX5" fmla="*/ 46168 w 100154"/>
              <a:gd name="connsiteY5" fmla="*/ 2277 h 742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0154" h="742250">
                <a:moveTo>
                  <a:pt x="46168" y="2277"/>
                </a:moveTo>
                <a:cubicBezTo>
                  <a:pt x="46697" y="25560"/>
                  <a:pt x="-928" y="221881"/>
                  <a:pt x="8068" y="345177"/>
                </a:cubicBezTo>
                <a:cubicBezTo>
                  <a:pt x="17064" y="468473"/>
                  <a:pt x="99085" y="733585"/>
                  <a:pt x="100143" y="742052"/>
                </a:cubicBezTo>
                <a:cubicBezTo>
                  <a:pt x="101201" y="750519"/>
                  <a:pt x="30293" y="485406"/>
                  <a:pt x="14418" y="395977"/>
                </a:cubicBezTo>
                <a:cubicBezTo>
                  <a:pt x="-1457" y="306548"/>
                  <a:pt x="-3574" y="270565"/>
                  <a:pt x="4893" y="205477"/>
                </a:cubicBezTo>
                <a:cubicBezTo>
                  <a:pt x="13360" y="140389"/>
                  <a:pt x="45639" y="-21006"/>
                  <a:pt x="46168" y="227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2" name="フリーフォーム 1081">
            <a:extLst>
              <a:ext uri="{FF2B5EF4-FFF2-40B4-BE49-F238E27FC236}">
                <a16:creationId xmlns:a16="http://schemas.microsoft.com/office/drawing/2014/main" id="{DB3B8822-708A-5773-9C87-DA98716BF69B}"/>
              </a:ext>
            </a:extLst>
          </p:cNvPr>
          <p:cNvSpPr/>
          <p:nvPr/>
        </p:nvSpPr>
        <p:spPr>
          <a:xfrm>
            <a:off x="4195294" y="3925904"/>
            <a:ext cx="173689" cy="1237272"/>
          </a:xfrm>
          <a:custGeom>
            <a:avLst/>
            <a:gdLst>
              <a:gd name="connsiteX0" fmla="*/ 90956 w 173689"/>
              <a:gd name="connsiteY0" fmla="*/ 1571 h 1237272"/>
              <a:gd name="connsiteX1" fmla="*/ 151281 w 173689"/>
              <a:gd name="connsiteY1" fmla="*/ 458771 h 1237272"/>
              <a:gd name="connsiteX2" fmla="*/ 27456 w 173689"/>
              <a:gd name="connsiteY2" fmla="*/ 795321 h 1237272"/>
              <a:gd name="connsiteX3" fmla="*/ 5231 w 173689"/>
              <a:gd name="connsiteY3" fmla="*/ 1236646 h 1237272"/>
              <a:gd name="connsiteX4" fmla="*/ 11581 w 173689"/>
              <a:gd name="connsiteY4" fmla="*/ 884221 h 1237272"/>
              <a:gd name="connsiteX5" fmla="*/ 122706 w 173689"/>
              <a:gd name="connsiteY5" fmla="*/ 544496 h 1237272"/>
              <a:gd name="connsiteX6" fmla="*/ 173506 w 173689"/>
              <a:gd name="connsiteY6" fmla="*/ 315896 h 1237272"/>
              <a:gd name="connsiteX7" fmla="*/ 90956 w 173689"/>
              <a:gd name="connsiteY7" fmla="*/ 1571 h 12372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73689" h="1237272">
                <a:moveTo>
                  <a:pt x="90956" y="1571"/>
                </a:moveTo>
                <a:cubicBezTo>
                  <a:pt x="87252" y="25384"/>
                  <a:pt x="161864" y="326479"/>
                  <a:pt x="151281" y="458771"/>
                </a:cubicBezTo>
                <a:cubicBezTo>
                  <a:pt x="140698" y="591063"/>
                  <a:pt x="51798" y="665675"/>
                  <a:pt x="27456" y="795321"/>
                </a:cubicBezTo>
                <a:cubicBezTo>
                  <a:pt x="3114" y="924967"/>
                  <a:pt x="7877" y="1221829"/>
                  <a:pt x="5231" y="1236646"/>
                </a:cubicBezTo>
                <a:cubicBezTo>
                  <a:pt x="2585" y="1251463"/>
                  <a:pt x="-7998" y="999579"/>
                  <a:pt x="11581" y="884221"/>
                </a:cubicBezTo>
                <a:cubicBezTo>
                  <a:pt x="31160" y="768863"/>
                  <a:pt x="95719" y="639217"/>
                  <a:pt x="122706" y="544496"/>
                </a:cubicBezTo>
                <a:cubicBezTo>
                  <a:pt x="149694" y="449775"/>
                  <a:pt x="176152" y="400563"/>
                  <a:pt x="173506" y="315896"/>
                </a:cubicBezTo>
                <a:cubicBezTo>
                  <a:pt x="170860" y="231229"/>
                  <a:pt x="94660" y="-22242"/>
                  <a:pt x="90956" y="157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3" name="フリーフォーム 1082">
            <a:extLst>
              <a:ext uri="{FF2B5EF4-FFF2-40B4-BE49-F238E27FC236}">
                <a16:creationId xmlns:a16="http://schemas.microsoft.com/office/drawing/2014/main" id="{DB5690B0-2502-3B55-071B-448735B97023}"/>
              </a:ext>
            </a:extLst>
          </p:cNvPr>
          <p:cNvSpPr/>
          <p:nvPr/>
        </p:nvSpPr>
        <p:spPr>
          <a:xfrm>
            <a:off x="5270477" y="3562337"/>
            <a:ext cx="295835" cy="714451"/>
          </a:xfrm>
          <a:custGeom>
            <a:avLst/>
            <a:gdLst>
              <a:gd name="connsiteX0" fmla="*/ 23 w 295835"/>
              <a:gd name="connsiteY0" fmla="*/ 13 h 714451"/>
              <a:gd name="connsiteX1" fmla="*/ 263548 w 295835"/>
              <a:gd name="connsiteY1" fmla="*/ 504838 h 714451"/>
              <a:gd name="connsiteX2" fmla="*/ 269898 w 295835"/>
              <a:gd name="connsiteY2" fmla="*/ 714388 h 714451"/>
              <a:gd name="connsiteX3" fmla="*/ 279423 w 295835"/>
              <a:gd name="connsiteY3" fmla="*/ 520713 h 714451"/>
              <a:gd name="connsiteX4" fmla="*/ 23 w 295835"/>
              <a:gd name="connsiteY4" fmla="*/ 13 h 7144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95835" h="714451">
                <a:moveTo>
                  <a:pt x="23" y="13"/>
                </a:moveTo>
                <a:cubicBezTo>
                  <a:pt x="-2623" y="-2633"/>
                  <a:pt x="218569" y="385776"/>
                  <a:pt x="263548" y="504838"/>
                </a:cubicBezTo>
                <a:cubicBezTo>
                  <a:pt x="308527" y="623900"/>
                  <a:pt x="267252" y="711742"/>
                  <a:pt x="269898" y="714388"/>
                </a:cubicBezTo>
                <a:cubicBezTo>
                  <a:pt x="272544" y="717034"/>
                  <a:pt x="320169" y="636071"/>
                  <a:pt x="279423" y="520713"/>
                </a:cubicBezTo>
                <a:cubicBezTo>
                  <a:pt x="238677" y="405355"/>
                  <a:pt x="2669" y="2659"/>
                  <a:pt x="23" y="1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4" name="フリーフォーム 1083">
            <a:extLst>
              <a:ext uri="{FF2B5EF4-FFF2-40B4-BE49-F238E27FC236}">
                <a16:creationId xmlns:a16="http://schemas.microsoft.com/office/drawing/2014/main" id="{D33A1107-9131-EC79-547B-A2FB8B1A0342}"/>
              </a:ext>
            </a:extLst>
          </p:cNvPr>
          <p:cNvSpPr/>
          <p:nvPr/>
        </p:nvSpPr>
        <p:spPr>
          <a:xfrm>
            <a:off x="4733680" y="4195739"/>
            <a:ext cx="550272" cy="814661"/>
          </a:xfrm>
          <a:custGeom>
            <a:avLst/>
            <a:gdLst>
              <a:gd name="connsiteX0" fmla="*/ 35170 w 550272"/>
              <a:gd name="connsiteY0" fmla="*/ 1611 h 814661"/>
              <a:gd name="connsiteX1" fmla="*/ 57395 w 550272"/>
              <a:gd name="connsiteY1" fmla="*/ 296886 h 814661"/>
              <a:gd name="connsiteX2" fmla="*/ 520945 w 550272"/>
              <a:gd name="connsiteY2" fmla="*/ 789011 h 814661"/>
              <a:gd name="connsiteX3" fmla="*/ 460620 w 550272"/>
              <a:gd name="connsiteY3" fmla="*/ 706461 h 814661"/>
              <a:gd name="connsiteX4" fmla="*/ 117720 w 550272"/>
              <a:gd name="connsiteY4" fmla="*/ 376261 h 814661"/>
              <a:gd name="connsiteX5" fmla="*/ 3420 w 550272"/>
              <a:gd name="connsiteY5" fmla="*/ 185761 h 814661"/>
              <a:gd name="connsiteX6" fmla="*/ 35170 w 550272"/>
              <a:gd name="connsiteY6" fmla="*/ 1611 h 8146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50272" h="814661">
                <a:moveTo>
                  <a:pt x="35170" y="1611"/>
                </a:moveTo>
                <a:cubicBezTo>
                  <a:pt x="44166" y="20132"/>
                  <a:pt x="-23567" y="165653"/>
                  <a:pt x="57395" y="296886"/>
                </a:cubicBezTo>
                <a:cubicBezTo>
                  <a:pt x="138357" y="428119"/>
                  <a:pt x="453741" y="720748"/>
                  <a:pt x="520945" y="789011"/>
                </a:cubicBezTo>
                <a:cubicBezTo>
                  <a:pt x="588149" y="857274"/>
                  <a:pt x="527824" y="775253"/>
                  <a:pt x="460620" y="706461"/>
                </a:cubicBezTo>
                <a:cubicBezTo>
                  <a:pt x="393416" y="637669"/>
                  <a:pt x="193920" y="463044"/>
                  <a:pt x="117720" y="376261"/>
                </a:cubicBezTo>
                <a:cubicBezTo>
                  <a:pt x="41520" y="289478"/>
                  <a:pt x="18237" y="242382"/>
                  <a:pt x="3420" y="185761"/>
                </a:cubicBezTo>
                <a:cubicBezTo>
                  <a:pt x="-11397" y="129140"/>
                  <a:pt x="26174" y="-16910"/>
                  <a:pt x="35170" y="161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5" name="フリーフォーム 1084">
            <a:extLst>
              <a:ext uri="{FF2B5EF4-FFF2-40B4-BE49-F238E27FC236}">
                <a16:creationId xmlns:a16="http://schemas.microsoft.com/office/drawing/2014/main" id="{C20AC405-4539-6211-C33E-D33D51359666}"/>
              </a:ext>
            </a:extLst>
          </p:cNvPr>
          <p:cNvSpPr/>
          <p:nvPr/>
        </p:nvSpPr>
        <p:spPr>
          <a:xfrm>
            <a:off x="2600046" y="1774825"/>
            <a:ext cx="35236" cy="177800"/>
          </a:xfrm>
          <a:custGeom>
            <a:avLst/>
            <a:gdLst>
              <a:gd name="connsiteX0" fmla="*/ 35204 w 35236"/>
              <a:gd name="connsiteY0" fmla="*/ 0 h 177800"/>
              <a:gd name="connsiteX1" fmla="*/ 6629 w 35236"/>
              <a:gd name="connsiteY1" fmla="*/ 111125 h 177800"/>
              <a:gd name="connsiteX2" fmla="*/ 9804 w 35236"/>
              <a:gd name="connsiteY2" fmla="*/ 177800 h 177800"/>
              <a:gd name="connsiteX3" fmla="*/ 279 w 35236"/>
              <a:gd name="connsiteY3" fmla="*/ 111125 h 177800"/>
              <a:gd name="connsiteX4" fmla="*/ 35204 w 35236"/>
              <a:gd name="connsiteY4" fmla="*/ 0 h 177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5236" h="177800">
                <a:moveTo>
                  <a:pt x="35204" y="0"/>
                </a:moveTo>
                <a:cubicBezTo>
                  <a:pt x="36262" y="0"/>
                  <a:pt x="10862" y="81492"/>
                  <a:pt x="6629" y="111125"/>
                </a:cubicBezTo>
                <a:cubicBezTo>
                  <a:pt x="2396" y="140758"/>
                  <a:pt x="10862" y="177800"/>
                  <a:pt x="9804" y="177800"/>
                </a:cubicBezTo>
                <a:cubicBezTo>
                  <a:pt x="8746" y="177800"/>
                  <a:pt x="-1838" y="133879"/>
                  <a:pt x="279" y="111125"/>
                </a:cubicBezTo>
                <a:cubicBezTo>
                  <a:pt x="2396" y="88371"/>
                  <a:pt x="34146" y="0"/>
                  <a:pt x="35204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6" name="フリーフォーム 1085">
            <a:extLst>
              <a:ext uri="{FF2B5EF4-FFF2-40B4-BE49-F238E27FC236}">
                <a16:creationId xmlns:a16="http://schemas.microsoft.com/office/drawing/2014/main" id="{33B189A7-AF95-74B6-62FC-13FE09B9BD4B}"/>
              </a:ext>
            </a:extLst>
          </p:cNvPr>
          <p:cNvSpPr/>
          <p:nvPr/>
        </p:nvSpPr>
        <p:spPr>
          <a:xfrm>
            <a:off x="2753899" y="2558999"/>
            <a:ext cx="122793" cy="241386"/>
          </a:xfrm>
          <a:custGeom>
            <a:avLst/>
            <a:gdLst>
              <a:gd name="connsiteX0" fmla="*/ 2001 w 122793"/>
              <a:gd name="connsiteY0" fmla="*/ 51 h 241386"/>
              <a:gd name="connsiteX1" fmla="*/ 36926 w 122793"/>
              <a:gd name="connsiteY1" fmla="*/ 111176 h 241386"/>
              <a:gd name="connsiteX2" fmla="*/ 122651 w 122793"/>
              <a:gd name="connsiteY2" fmla="*/ 241351 h 241386"/>
              <a:gd name="connsiteX3" fmla="*/ 14701 w 122793"/>
              <a:gd name="connsiteY3" fmla="*/ 98476 h 241386"/>
              <a:gd name="connsiteX4" fmla="*/ 2001 w 122793"/>
              <a:gd name="connsiteY4" fmla="*/ 51 h 2413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2793" h="241386">
                <a:moveTo>
                  <a:pt x="2001" y="51"/>
                </a:moveTo>
                <a:cubicBezTo>
                  <a:pt x="5705" y="2168"/>
                  <a:pt x="16818" y="70959"/>
                  <a:pt x="36926" y="111176"/>
                </a:cubicBezTo>
                <a:cubicBezTo>
                  <a:pt x="57034" y="151393"/>
                  <a:pt x="126355" y="243468"/>
                  <a:pt x="122651" y="241351"/>
                </a:cubicBezTo>
                <a:cubicBezTo>
                  <a:pt x="118947" y="239234"/>
                  <a:pt x="31105" y="134988"/>
                  <a:pt x="14701" y="98476"/>
                </a:cubicBezTo>
                <a:cubicBezTo>
                  <a:pt x="-1703" y="61964"/>
                  <a:pt x="-1703" y="-2066"/>
                  <a:pt x="2001" y="51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7" name="フリーフォーム 1086">
            <a:extLst>
              <a:ext uri="{FF2B5EF4-FFF2-40B4-BE49-F238E27FC236}">
                <a16:creationId xmlns:a16="http://schemas.microsoft.com/office/drawing/2014/main" id="{1FE66ACF-E7E6-6E79-0E87-5BBADEBF8E8B}"/>
              </a:ext>
            </a:extLst>
          </p:cNvPr>
          <p:cNvSpPr/>
          <p:nvPr/>
        </p:nvSpPr>
        <p:spPr>
          <a:xfrm>
            <a:off x="4010223" y="2809865"/>
            <a:ext cx="44320" cy="193700"/>
          </a:xfrm>
          <a:custGeom>
            <a:avLst/>
            <a:gdLst>
              <a:gd name="connsiteX0" fmla="*/ 44252 w 44320"/>
              <a:gd name="connsiteY0" fmla="*/ 10 h 193700"/>
              <a:gd name="connsiteX1" fmla="*/ 12502 w 44320"/>
              <a:gd name="connsiteY1" fmla="*/ 107960 h 193700"/>
              <a:gd name="connsiteX2" fmla="*/ 2977 w 44320"/>
              <a:gd name="connsiteY2" fmla="*/ 193685 h 193700"/>
              <a:gd name="connsiteX3" fmla="*/ 2977 w 44320"/>
              <a:gd name="connsiteY3" fmla="*/ 114310 h 193700"/>
              <a:gd name="connsiteX4" fmla="*/ 44252 w 44320"/>
              <a:gd name="connsiteY4" fmla="*/ 10 h 193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4320" h="193700">
                <a:moveTo>
                  <a:pt x="44252" y="10"/>
                </a:moveTo>
                <a:cubicBezTo>
                  <a:pt x="45840" y="-1048"/>
                  <a:pt x="19381" y="75681"/>
                  <a:pt x="12502" y="107960"/>
                </a:cubicBezTo>
                <a:cubicBezTo>
                  <a:pt x="5623" y="140239"/>
                  <a:pt x="4565" y="192627"/>
                  <a:pt x="2977" y="193685"/>
                </a:cubicBezTo>
                <a:cubicBezTo>
                  <a:pt x="1389" y="194743"/>
                  <a:pt x="-2844" y="141827"/>
                  <a:pt x="2977" y="114310"/>
                </a:cubicBezTo>
                <a:cubicBezTo>
                  <a:pt x="8798" y="86793"/>
                  <a:pt x="42664" y="1068"/>
                  <a:pt x="44252" y="1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8" name="フリーフォーム 1087">
            <a:extLst>
              <a:ext uri="{FF2B5EF4-FFF2-40B4-BE49-F238E27FC236}">
                <a16:creationId xmlns:a16="http://schemas.microsoft.com/office/drawing/2014/main" id="{C6AF9388-A72C-651E-359C-F93BE8FE9217}"/>
              </a:ext>
            </a:extLst>
          </p:cNvPr>
          <p:cNvSpPr/>
          <p:nvPr/>
        </p:nvSpPr>
        <p:spPr>
          <a:xfrm>
            <a:off x="3298800" y="3257550"/>
            <a:ext cx="212777" cy="155575"/>
          </a:xfrm>
          <a:custGeom>
            <a:avLst/>
            <a:gdLst>
              <a:gd name="connsiteX0" fmla="*/ 25 w 212777"/>
              <a:gd name="connsiteY0" fmla="*/ 0 h 155575"/>
              <a:gd name="connsiteX1" fmla="*/ 107975 w 212777"/>
              <a:gd name="connsiteY1" fmla="*/ 95250 h 155575"/>
              <a:gd name="connsiteX2" fmla="*/ 212750 w 212777"/>
              <a:gd name="connsiteY2" fmla="*/ 155575 h 155575"/>
              <a:gd name="connsiteX3" fmla="*/ 117500 w 212777"/>
              <a:gd name="connsiteY3" fmla="*/ 95250 h 155575"/>
              <a:gd name="connsiteX4" fmla="*/ 25 w 212777"/>
              <a:gd name="connsiteY4" fmla="*/ 0 h 155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2777" h="155575">
                <a:moveTo>
                  <a:pt x="25" y="0"/>
                </a:moveTo>
                <a:cubicBezTo>
                  <a:pt x="-1562" y="0"/>
                  <a:pt x="72521" y="69321"/>
                  <a:pt x="107975" y="95250"/>
                </a:cubicBezTo>
                <a:cubicBezTo>
                  <a:pt x="143429" y="121179"/>
                  <a:pt x="211163" y="155575"/>
                  <a:pt x="212750" y="155575"/>
                </a:cubicBezTo>
                <a:cubicBezTo>
                  <a:pt x="214337" y="155575"/>
                  <a:pt x="146604" y="117475"/>
                  <a:pt x="117500" y="95250"/>
                </a:cubicBezTo>
                <a:cubicBezTo>
                  <a:pt x="88396" y="73025"/>
                  <a:pt x="1612" y="0"/>
                  <a:pt x="25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9" name="フリーフォーム 1088">
            <a:extLst>
              <a:ext uri="{FF2B5EF4-FFF2-40B4-BE49-F238E27FC236}">
                <a16:creationId xmlns:a16="http://schemas.microsoft.com/office/drawing/2014/main" id="{964B5297-9230-6784-4EB9-EB7CC45441E3}"/>
              </a:ext>
            </a:extLst>
          </p:cNvPr>
          <p:cNvSpPr/>
          <p:nvPr/>
        </p:nvSpPr>
        <p:spPr>
          <a:xfrm>
            <a:off x="2657080" y="2336608"/>
            <a:ext cx="35598" cy="158946"/>
          </a:xfrm>
          <a:custGeom>
            <a:avLst/>
            <a:gdLst>
              <a:gd name="connsiteX0" fmla="*/ 6745 w 35598"/>
              <a:gd name="connsiteY0" fmla="*/ 192 h 158946"/>
              <a:gd name="connsiteX1" fmla="*/ 16270 w 35598"/>
              <a:gd name="connsiteY1" fmla="*/ 89092 h 158946"/>
              <a:gd name="connsiteX2" fmla="*/ 35320 w 35598"/>
              <a:gd name="connsiteY2" fmla="*/ 158942 h 158946"/>
              <a:gd name="connsiteX3" fmla="*/ 395 w 35598"/>
              <a:gd name="connsiteY3" fmla="*/ 85917 h 158946"/>
              <a:gd name="connsiteX4" fmla="*/ 16270 w 35598"/>
              <a:gd name="connsiteY4" fmla="*/ 114492 h 158946"/>
              <a:gd name="connsiteX5" fmla="*/ 6745 w 35598"/>
              <a:gd name="connsiteY5" fmla="*/ 192 h 1589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5598" h="158946">
                <a:moveTo>
                  <a:pt x="6745" y="192"/>
                </a:moveTo>
                <a:cubicBezTo>
                  <a:pt x="6745" y="-4041"/>
                  <a:pt x="11508" y="62634"/>
                  <a:pt x="16270" y="89092"/>
                </a:cubicBezTo>
                <a:cubicBezTo>
                  <a:pt x="21032" y="115550"/>
                  <a:pt x="37966" y="159471"/>
                  <a:pt x="35320" y="158942"/>
                </a:cubicBezTo>
                <a:cubicBezTo>
                  <a:pt x="32674" y="158413"/>
                  <a:pt x="3570" y="93325"/>
                  <a:pt x="395" y="85917"/>
                </a:cubicBezTo>
                <a:cubicBezTo>
                  <a:pt x="-2780" y="78509"/>
                  <a:pt x="14153" y="125075"/>
                  <a:pt x="16270" y="114492"/>
                </a:cubicBezTo>
                <a:cubicBezTo>
                  <a:pt x="18387" y="103909"/>
                  <a:pt x="6745" y="4425"/>
                  <a:pt x="6745" y="19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0" name="フリーフォーム 1089">
            <a:extLst>
              <a:ext uri="{FF2B5EF4-FFF2-40B4-BE49-F238E27FC236}">
                <a16:creationId xmlns:a16="http://schemas.microsoft.com/office/drawing/2014/main" id="{A055CABC-50A1-FBF8-FBE4-498E9823CC46}"/>
              </a:ext>
            </a:extLst>
          </p:cNvPr>
          <p:cNvSpPr/>
          <p:nvPr/>
        </p:nvSpPr>
        <p:spPr>
          <a:xfrm>
            <a:off x="4138376" y="2577881"/>
            <a:ext cx="40059" cy="206834"/>
          </a:xfrm>
          <a:custGeom>
            <a:avLst/>
            <a:gdLst>
              <a:gd name="connsiteX0" fmla="*/ 39924 w 40059"/>
              <a:gd name="connsiteY0" fmla="*/ 219 h 206834"/>
              <a:gd name="connsiteX1" fmla="*/ 14524 w 40059"/>
              <a:gd name="connsiteY1" fmla="*/ 114519 h 206834"/>
              <a:gd name="connsiteX2" fmla="*/ 14524 w 40059"/>
              <a:gd name="connsiteY2" fmla="*/ 165319 h 206834"/>
              <a:gd name="connsiteX3" fmla="*/ 4999 w 40059"/>
              <a:gd name="connsiteY3" fmla="*/ 206594 h 206834"/>
              <a:gd name="connsiteX4" fmla="*/ 1824 w 40059"/>
              <a:gd name="connsiteY4" fmla="*/ 146269 h 206834"/>
              <a:gd name="connsiteX5" fmla="*/ 39924 w 40059"/>
              <a:gd name="connsiteY5" fmla="*/ 219 h 2068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0059" h="206834">
                <a:moveTo>
                  <a:pt x="39924" y="219"/>
                </a:moveTo>
                <a:cubicBezTo>
                  <a:pt x="42041" y="-5073"/>
                  <a:pt x="18757" y="87002"/>
                  <a:pt x="14524" y="114519"/>
                </a:cubicBezTo>
                <a:cubicBezTo>
                  <a:pt x="10291" y="142036"/>
                  <a:pt x="16111" y="149973"/>
                  <a:pt x="14524" y="165319"/>
                </a:cubicBezTo>
                <a:cubicBezTo>
                  <a:pt x="12936" y="180665"/>
                  <a:pt x="7116" y="209769"/>
                  <a:pt x="4999" y="206594"/>
                </a:cubicBezTo>
                <a:cubicBezTo>
                  <a:pt x="2882" y="203419"/>
                  <a:pt x="-2938" y="174315"/>
                  <a:pt x="1824" y="146269"/>
                </a:cubicBezTo>
                <a:cubicBezTo>
                  <a:pt x="6586" y="118223"/>
                  <a:pt x="37807" y="5511"/>
                  <a:pt x="39924" y="219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1" name="フリーフォーム 1090">
            <a:extLst>
              <a:ext uri="{FF2B5EF4-FFF2-40B4-BE49-F238E27FC236}">
                <a16:creationId xmlns:a16="http://schemas.microsoft.com/office/drawing/2014/main" id="{A659A723-35CC-FB05-9158-3BEB92F74271}"/>
              </a:ext>
            </a:extLst>
          </p:cNvPr>
          <p:cNvSpPr/>
          <p:nvPr/>
        </p:nvSpPr>
        <p:spPr>
          <a:xfrm>
            <a:off x="3740142" y="3225764"/>
            <a:ext cx="206407" cy="174795"/>
          </a:xfrm>
          <a:custGeom>
            <a:avLst/>
            <a:gdLst>
              <a:gd name="connsiteX0" fmla="*/ 206383 w 206407"/>
              <a:gd name="connsiteY0" fmla="*/ 36 h 174795"/>
              <a:gd name="connsiteX1" fmla="*/ 139708 w 206407"/>
              <a:gd name="connsiteY1" fmla="*/ 117511 h 174795"/>
              <a:gd name="connsiteX2" fmla="*/ 8 w 206407"/>
              <a:gd name="connsiteY2" fmla="*/ 174661 h 174795"/>
              <a:gd name="connsiteX3" fmla="*/ 133358 w 206407"/>
              <a:gd name="connsiteY3" fmla="*/ 130211 h 174795"/>
              <a:gd name="connsiteX4" fmla="*/ 206383 w 206407"/>
              <a:gd name="connsiteY4" fmla="*/ 36 h 1747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6407" h="174795">
                <a:moveTo>
                  <a:pt x="206383" y="36"/>
                </a:moveTo>
                <a:cubicBezTo>
                  <a:pt x="207441" y="-2081"/>
                  <a:pt x="174104" y="88407"/>
                  <a:pt x="139708" y="117511"/>
                </a:cubicBezTo>
                <a:cubicBezTo>
                  <a:pt x="105312" y="146615"/>
                  <a:pt x="1066" y="172544"/>
                  <a:pt x="8" y="174661"/>
                </a:cubicBezTo>
                <a:cubicBezTo>
                  <a:pt x="-1050" y="176778"/>
                  <a:pt x="100021" y="153494"/>
                  <a:pt x="133358" y="130211"/>
                </a:cubicBezTo>
                <a:cubicBezTo>
                  <a:pt x="166695" y="106928"/>
                  <a:pt x="205325" y="2153"/>
                  <a:pt x="206383" y="3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2" name="フリーフォーム 1091">
            <a:extLst>
              <a:ext uri="{FF2B5EF4-FFF2-40B4-BE49-F238E27FC236}">
                <a16:creationId xmlns:a16="http://schemas.microsoft.com/office/drawing/2014/main" id="{344F57B2-4FBD-D7FC-DD42-F8C37FD810D2}"/>
              </a:ext>
            </a:extLst>
          </p:cNvPr>
          <p:cNvSpPr/>
          <p:nvPr/>
        </p:nvSpPr>
        <p:spPr>
          <a:xfrm>
            <a:off x="2611195" y="2123625"/>
            <a:ext cx="46285" cy="274030"/>
          </a:xfrm>
          <a:custGeom>
            <a:avLst/>
            <a:gdLst>
              <a:gd name="connsiteX0" fmla="*/ 8180 w 46285"/>
              <a:gd name="connsiteY0" fmla="*/ 450 h 274030"/>
              <a:gd name="connsiteX1" fmla="*/ 1830 w 46285"/>
              <a:gd name="connsiteY1" fmla="*/ 124275 h 274030"/>
              <a:gd name="connsiteX2" fmla="*/ 46280 w 46285"/>
              <a:gd name="connsiteY2" fmla="*/ 273500 h 274030"/>
              <a:gd name="connsiteX3" fmla="*/ 5005 w 46285"/>
              <a:gd name="connsiteY3" fmla="*/ 168725 h 274030"/>
              <a:gd name="connsiteX4" fmla="*/ 8180 w 46285"/>
              <a:gd name="connsiteY4" fmla="*/ 450 h 2740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6285" h="274030">
                <a:moveTo>
                  <a:pt x="8180" y="450"/>
                </a:moveTo>
                <a:cubicBezTo>
                  <a:pt x="7651" y="-6958"/>
                  <a:pt x="-4520" y="78767"/>
                  <a:pt x="1830" y="124275"/>
                </a:cubicBezTo>
                <a:cubicBezTo>
                  <a:pt x="8180" y="169783"/>
                  <a:pt x="45751" y="266092"/>
                  <a:pt x="46280" y="273500"/>
                </a:cubicBezTo>
                <a:cubicBezTo>
                  <a:pt x="46809" y="280908"/>
                  <a:pt x="11355" y="208942"/>
                  <a:pt x="5005" y="168725"/>
                </a:cubicBezTo>
                <a:cubicBezTo>
                  <a:pt x="-1345" y="128508"/>
                  <a:pt x="8709" y="7858"/>
                  <a:pt x="8180" y="45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3" name="フリーフォーム 1092">
            <a:extLst>
              <a:ext uri="{FF2B5EF4-FFF2-40B4-BE49-F238E27FC236}">
                <a16:creationId xmlns:a16="http://schemas.microsoft.com/office/drawing/2014/main" id="{79F0DBE1-A7EE-8F40-B6B5-2BC66644DCD1}"/>
              </a:ext>
            </a:extLst>
          </p:cNvPr>
          <p:cNvSpPr/>
          <p:nvPr/>
        </p:nvSpPr>
        <p:spPr>
          <a:xfrm>
            <a:off x="3930531" y="2047875"/>
            <a:ext cx="190914" cy="95250"/>
          </a:xfrm>
          <a:custGeom>
            <a:avLst/>
            <a:gdLst>
              <a:gd name="connsiteX0" fmla="*/ 190619 w 190914"/>
              <a:gd name="connsiteY0" fmla="*/ 0 h 95250"/>
              <a:gd name="connsiteX1" fmla="*/ 111244 w 190914"/>
              <a:gd name="connsiteY1" fmla="*/ 63500 h 95250"/>
              <a:gd name="connsiteX2" fmla="*/ 119 w 190914"/>
              <a:gd name="connsiteY2" fmla="*/ 95250 h 95250"/>
              <a:gd name="connsiteX3" fmla="*/ 133469 w 190914"/>
              <a:gd name="connsiteY3" fmla="*/ 63500 h 95250"/>
              <a:gd name="connsiteX4" fmla="*/ 190619 w 190914"/>
              <a:gd name="connsiteY4" fmla="*/ 0 h 95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90914" h="95250">
                <a:moveTo>
                  <a:pt x="190619" y="0"/>
                </a:moveTo>
                <a:cubicBezTo>
                  <a:pt x="186915" y="0"/>
                  <a:pt x="142994" y="47625"/>
                  <a:pt x="111244" y="63500"/>
                </a:cubicBezTo>
                <a:cubicBezTo>
                  <a:pt x="79494" y="79375"/>
                  <a:pt x="-3585" y="95250"/>
                  <a:pt x="119" y="95250"/>
                </a:cubicBezTo>
                <a:cubicBezTo>
                  <a:pt x="3823" y="95250"/>
                  <a:pt x="104365" y="75671"/>
                  <a:pt x="133469" y="63500"/>
                </a:cubicBezTo>
                <a:cubicBezTo>
                  <a:pt x="162573" y="51329"/>
                  <a:pt x="194323" y="0"/>
                  <a:pt x="190619" y="0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4" name="フリーフォーム 1093">
            <a:extLst>
              <a:ext uri="{FF2B5EF4-FFF2-40B4-BE49-F238E27FC236}">
                <a16:creationId xmlns:a16="http://schemas.microsoft.com/office/drawing/2014/main" id="{CBC292B8-144A-FD64-A152-9D4EE8944D63}"/>
              </a:ext>
            </a:extLst>
          </p:cNvPr>
          <p:cNvSpPr/>
          <p:nvPr/>
        </p:nvSpPr>
        <p:spPr>
          <a:xfrm>
            <a:off x="3038459" y="2403472"/>
            <a:ext cx="64700" cy="136535"/>
          </a:xfrm>
          <a:custGeom>
            <a:avLst/>
            <a:gdLst>
              <a:gd name="connsiteX0" fmla="*/ 16 w 64700"/>
              <a:gd name="connsiteY0" fmla="*/ 3 h 136535"/>
              <a:gd name="connsiteX1" fmla="*/ 57166 w 64700"/>
              <a:gd name="connsiteY1" fmla="*/ 85728 h 136535"/>
              <a:gd name="connsiteX2" fmla="*/ 50816 w 64700"/>
              <a:gd name="connsiteY2" fmla="*/ 136528 h 136535"/>
              <a:gd name="connsiteX3" fmla="*/ 63516 w 64700"/>
              <a:gd name="connsiteY3" fmla="*/ 88903 h 136535"/>
              <a:gd name="connsiteX4" fmla="*/ 16 w 64700"/>
              <a:gd name="connsiteY4" fmla="*/ 3 h 1365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4700" h="136535">
                <a:moveTo>
                  <a:pt x="16" y="3"/>
                </a:moveTo>
                <a:cubicBezTo>
                  <a:pt x="-1042" y="-526"/>
                  <a:pt x="48699" y="62974"/>
                  <a:pt x="57166" y="85728"/>
                </a:cubicBezTo>
                <a:cubicBezTo>
                  <a:pt x="65633" y="108482"/>
                  <a:pt x="49758" y="135999"/>
                  <a:pt x="50816" y="136528"/>
                </a:cubicBezTo>
                <a:cubicBezTo>
                  <a:pt x="51874" y="137057"/>
                  <a:pt x="69337" y="107953"/>
                  <a:pt x="63516" y="88903"/>
                </a:cubicBezTo>
                <a:cubicBezTo>
                  <a:pt x="57695" y="69853"/>
                  <a:pt x="1074" y="532"/>
                  <a:pt x="16" y="3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5" name="フリーフォーム 1094">
            <a:extLst>
              <a:ext uri="{FF2B5EF4-FFF2-40B4-BE49-F238E27FC236}">
                <a16:creationId xmlns:a16="http://schemas.microsoft.com/office/drawing/2014/main" id="{FB3C9DB9-ED69-037C-E43F-A51B90C1E244}"/>
              </a:ext>
            </a:extLst>
          </p:cNvPr>
          <p:cNvSpPr/>
          <p:nvPr/>
        </p:nvSpPr>
        <p:spPr>
          <a:xfrm>
            <a:off x="3761601" y="2425537"/>
            <a:ext cx="224459" cy="66847"/>
          </a:xfrm>
          <a:custGeom>
            <a:avLst/>
            <a:gdLst>
              <a:gd name="connsiteX0" fmla="*/ 774 w 224459"/>
              <a:gd name="connsiteY0" fmla="*/ 163 h 66847"/>
              <a:gd name="connsiteX1" fmla="*/ 134124 w 224459"/>
              <a:gd name="connsiteY1" fmla="*/ 22388 h 66847"/>
              <a:gd name="connsiteX2" fmla="*/ 197624 w 224459"/>
              <a:gd name="connsiteY2" fmla="*/ 31913 h 66847"/>
              <a:gd name="connsiteX3" fmla="*/ 223024 w 224459"/>
              <a:gd name="connsiteY3" fmla="*/ 66838 h 66847"/>
              <a:gd name="connsiteX4" fmla="*/ 200799 w 224459"/>
              <a:gd name="connsiteY4" fmla="*/ 35088 h 66847"/>
              <a:gd name="connsiteX5" fmla="*/ 774 w 224459"/>
              <a:gd name="connsiteY5" fmla="*/ 163 h 668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24459" h="66847">
                <a:moveTo>
                  <a:pt x="774" y="163"/>
                </a:moveTo>
                <a:cubicBezTo>
                  <a:pt x="-10338" y="-1954"/>
                  <a:pt x="101316" y="17096"/>
                  <a:pt x="134124" y="22388"/>
                </a:cubicBezTo>
                <a:cubicBezTo>
                  <a:pt x="166932" y="27680"/>
                  <a:pt x="182807" y="24505"/>
                  <a:pt x="197624" y="31913"/>
                </a:cubicBezTo>
                <a:cubicBezTo>
                  <a:pt x="212441" y="39321"/>
                  <a:pt x="222495" y="66309"/>
                  <a:pt x="223024" y="66838"/>
                </a:cubicBezTo>
                <a:cubicBezTo>
                  <a:pt x="223553" y="67367"/>
                  <a:pt x="232020" y="46200"/>
                  <a:pt x="200799" y="35088"/>
                </a:cubicBezTo>
                <a:cubicBezTo>
                  <a:pt x="169578" y="23976"/>
                  <a:pt x="11886" y="2280"/>
                  <a:pt x="774" y="163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6" name="フリーフォーム 1095">
            <a:extLst>
              <a:ext uri="{FF2B5EF4-FFF2-40B4-BE49-F238E27FC236}">
                <a16:creationId xmlns:a16="http://schemas.microsoft.com/office/drawing/2014/main" id="{0C689661-E2E8-2288-603F-EE3B9D96EF9F}"/>
              </a:ext>
            </a:extLst>
          </p:cNvPr>
          <p:cNvSpPr/>
          <p:nvPr/>
        </p:nvSpPr>
        <p:spPr>
          <a:xfrm>
            <a:off x="3847966" y="2511262"/>
            <a:ext cx="162767" cy="68322"/>
          </a:xfrm>
          <a:custGeom>
            <a:avLst/>
            <a:gdLst>
              <a:gd name="connsiteX0" fmla="*/ 134 w 162767"/>
              <a:gd name="connsiteY0" fmla="*/ 163 h 68322"/>
              <a:gd name="connsiteX1" fmla="*/ 63634 w 162767"/>
              <a:gd name="connsiteY1" fmla="*/ 66838 h 68322"/>
              <a:gd name="connsiteX2" fmla="*/ 162059 w 162767"/>
              <a:gd name="connsiteY2" fmla="*/ 47788 h 68322"/>
              <a:gd name="connsiteX3" fmla="*/ 104909 w 162767"/>
              <a:gd name="connsiteY3" fmla="*/ 63663 h 68322"/>
              <a:gd name="connsiteX4" fmla="*/ 47759 w 162767"/>
              <a:gd name="connsiteY4" fmla="*/ 47788 h 68322"/>
              <a:gd name="connsiteX5" fmla="*/ 134 w 162767"/>
              <a:gd name="connsiteY5" fmla="*/ 163 h 683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2767" h="68322">
                <a:moveTo>
                  <a:pt x="134" y="163"/>
                </a:moveTo>
                <a:cubicBezTo>
                  <a:pt x="2780" y="3338"/>
                  <a:pt x="36647" y="58901"/>
                  <a:pt x="63634" y="66838"/>
                </a:cubicBezTo>
                <a:cubicBezTo>
                  <a:pt x="90621" y="74775"/>
                  <a:pt x="155180" y="48317"/>
                  <a:pt x="162059" y="47788"/>
                </a:cubicBezTo>
                <a:cubicBezTo>
                  <a:pt x="168938" y="47259"/>
                  <a:pt x="123959" y="63663"/>
                  <a:pt x="104909" y="63663"/>
                </a:cubicBezTo>
                <a:cubicBezTo>
                  <a:pt x="85859" y="63663"/>
                  <a:pt x="60988" y="54667"/>
                  <a:pt x="47759" y="47788"/>
                </a:cubicBezTo>
                <a:cubicBezTo>
                  <a:pt x="34530" y="40909"/>
                  <a:pt x="-2512" y="-3012"/>
                  <a:pt x="134" y="163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7" name="フリーフォーム 1096">
            <a:extLst>
              <a:ext uri="{FF2B5EF4-FFF2-40B4-BE49-F238E27FC236}">
                <a16:creationId xmlns:a16="http://schemas.microsoft.com/office/drawing/2014/main" id="{C189186D-60FB-216D-9F3D-E0E0EC42F3BE}"/>
              </a:ext>
            </a:extLst>
          </p:cNvPr>
          <p:cNvSpPr/>
          <p:nvPr/>
        </p:nvSpPr>
        <p:spPr>
          <a:xfrm>
            <a:off x="3168551" y="2622379"/>
            <a:ext cx="76319" cy="124114"/>
          </a:xfrm>
          <a:custGeom>
            <a:avLst/>
            <a:gdLst>
              <a:gd name="connsiteX0" fmla="*/ 76299 w 76319"/>
              <a:gd name="connsiteY0" fmla="*/ 171 h 124114"/>
              <a:gd name="connsiteX1" fmla="*/ 19149 w 76319"/>
              <a:gd name="connsiteY1" fmla="*/ 63671 h 124114"/>
              <a:gd name="connsiteX2" fmla="*/ 99 w 76319"/>
              <a:gd name="connsiteY2" fmla="*/ 123996 h 124114"/>
              <a:gd name="connsiteX3" fmla="*/ 25499 w 76319"/>
              <a:gd name="connsiteY3" fmla="*/ 47796 h 124114"/>
              <a:gd name="connsiteX4" fmla="*/ 76299 w 76319"/>
              <a:gd name="connsiteY4" fmla="*/ 171 h 1241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6319" h="124114">
                <a:moveTo>
                  <a:pt x="76299" y="171"/>
                </a:moveTo>
                <a:cubicBezTo>
                  <a:pt x="75241" y="2817"/>
                  <a:pt x="31849" y="43034"/>
                  <a:pt x="19149" y="63671"/>
                </a:cubicBezTo>
                <a:cubicBezTo>
                  <a:pt x="6449" y="84308"/>
                  <a:pt x="-959" y="126642"/>
                  <a:pt x="99" y="123996"/>
                </a:cubicBezTo>
                <a:cubicBezTo>
                  <a:pt x="1157" y="121350"/>
                  <a:pt x="13328" y="69492"/>
                  <a:pt x="25499" y="47796"/>
                </a:cubicBezTo>
                <a:cubicBezTo>
                  <a:pt x="37670" y="26100"/>
                  <a:pt x="77357" y="-2475"/>
                  <a:pt x="76299" y="171"/>
                </a:cubicBezTo>
                <a:close/>
              </a:path>
            </a:pathLst>
          </a:custGeom>
          <a:solidFill>
            <a:schemeClr val="accent1">
              <a:alpha val="1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8" name="フリーフォーム 1097">
            <a:extLst>
              <a:ext uri="{FF2B5EF4-FFF2-40B4-BE49-F238E27FC236}">
                <a16:creationId xmlns:a16="http://schemas.microsoft.com/office/drawing/2014/main" id="{F793D7F9-3986-D16C-72D3-5A2B3A5C0289}"/>
              </a:ext>
            </a:extLst>
          </p:cNvPr>
          <p:cNvSpPr/>
          <p:nvPr/>
        </p:nvSpPr>
        <p:spPr>
          <a:xfrm>
            <a:off x="3946163" y="3262291"/>
            <a:ext cx="63975" cy="446128"/>
          </a:xfrm>
          <a:custGeom>
            <a:avLst/>
            <a:gdLst>
              <a:gd name="connsiteX0" fmla="*/ 63862 w 63975"/>
              <a:gd name="connsiteY0" fmla="*/ 1609 h 446128"/>
              <a:gd name="connsiteX1" fmla="*/ 16237 w 63975"/>
              <a:gd name="connsiteY1" fmla="*/ 319109 h 446128"/>
              <a:gd name="connsiteX2" fmla="*/ 362 w 63975"/>
              <a:gd name="connsiteY2" fmla="*/ 442934 h 446128"/>
              <a:gd name="connsiteX3" fmla="*/ 28937 w 63975"/>
              <a:gd name="connsiteY3" fmla="*/ 204809 h 446128"/>
              <a:gd name="connsiteX4" fmla="*/ 63862 w 63975"/>
              <a:gd name="connsiteY4" fmla="*/ 1609 h 4461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3975" h="446128">
                <a:moveTo>
                  <a:pt x="63862" y="1609"/>
                </a:moveTo>
                <a:cubicBezTo>
                  <a:pt x="61745" y="20659"/>
                  <a:pt x="26820" y="245555"/>
                  <a:pt x="16237" y="319109"/>
                </a:cubicBezTo>
                <a:cubicBezTo>
                  <a:pt x="5654" y="392663"/>
                  <a:pt x="-1755" y="461984"/>
                  <a:pt x="362" y="442934"/>
                </a:cubicBezTo>
                <a:cubicBezTo>
                  <a:pt x="2479" y="423884"/>
                  <a:pt x="19941" y="272013"/>
                  <a:pt x="28937" y="204809"/>
                </a:cubicBezTo>
                <a:cubicBezTo>
                  <a:pt x="37933" y="137605"/>
                  <a:pt x="65979" y="-17441"/>
                  <a:pt x="63862" y="160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9" name="フリーフォーム 1098">
            <a:extLst>
              <a:ext uri="{FF2B5EF4-FFF2-40B4-BE49-F238E27FC236}">
                <a16:creationId xmlns:a16="http://schemas.microsoft.com/office/drawing/2014/main" id="{58DB6F16-FE54-B904-7F30-183DD9DDED01}"/>
              </a:ext>
            </a:extLst>
          </p:cNvPr>
          <p:cNvSpPr/>
          <p:nvPr/>
        </p:nvSpPr>
        <p:spPr>
          <a:xfrm>
            <a:off x="3892476" y="3460398"/>
            <a:ext cx="44557" cy="783119"/>
          </a:xfrm>
          <a:custGeom>
            <a:avLst/>
            <a:gdLst>
              <a:gd name="connsiteX0" fmla="*/ 44524 w 44557"/>
              <a:gd name="connsiteY0" fmla="*/ 352 h 783119"/>
              <a:gd name="connsiteX1" fmla="*/ 9599 w 44557"/>
              <a:gd name="connsiteY1" fmla="*/ 333727 h 783119"/>
              <a:gd name="connsiteX2" fmla="*/ 74 w 44557"/>
              <a:gd name="connsiteY2" fmla="*/ 676627 h 783119"/>
              <a:gd name="connsiteX3" fmla="*/ 9599 w 44557"/>
              <a:gd name="connsiteY3" fmla="*/ 762352 h 783119"/>
              <a:gd name="connsiteX4" fmla="*/ 74 w 44557"/>
              <a:gd name="connsiteY4" fmla="*/ 333727 h 783119"/>
              <a:gd name="connsiteX5" fmla="*/ 15949 w 44557"/>
              <a:gd name="connsiteY5" fmla="*/ 270227 h 783119"/>
              <a:gd name="connsiteX6" fmla="*/ 44524 w 44557"/>
              <a:gd name="connsiteY6" fmla="*/ 352 h 7831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4557" h="783119">
                <a:moveTo>
                  <a:pt x="44524" y="352"/>
                </a:moveTo>
                <a:cubicBezTo>
                  <a:pt x="43466" y="10935"/>
                  <a:pt x="17007" y="221015"/>
                  <a:pt x="9599" y="333727"/>
                </a:cubicBezTo>
                <a:cubicBezTo>
                  <a:pt x="2191" y="446439"/>
                  <a:pt x="74" y="605190"/>
                  <a:pt x="74" y="676627"/>
                </a:cubicBezTo>
                <a:cubicBezTo>
                  <a:pt x="74" y="748064"/>
                  <a:pt x="9599" y="819502"/>
                  <a:pt x="9599" y="762352"/>
                </a:cubicBezTo>
                <a:cubicBezTo>
                  <a:pt x="9599" y="705202"/>
                  <a:pt x="-984" y="415748"/>
                  <a:pt x="74" y="333727"/>
                </a:cubicBezTo>
                <a:cubicBezTo>
                  <a:pt x="1132" y="251706"/>
                  <a:pt x="10657" y="319969"/>
                  <a:pt x="15949" y="270227"/>
                </a:cubicBezTo>
                <a:cubicBezTo>
                  <a:pt x="21241" y="220485"/>
                  <a:pt x="45582" y="-10231"/>
                  <a:pt x="44524" y="352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0" name="フリーフォーム 1099">
            <a:extLst>
              <a:ext uri="{FF2B5EF4-FFF2-40B4-BE49-F238E27FC236}">
                <a16:creationId xmlns:a16="http://schemas.microsoft.com/office/drawing/2014/main" id="{B507DAF6-3BBC-69AA-A72D-CA5725BA5DDC}"/>
              </a:ext>
            </a:extLst>
          </p:cNvPr>
          <p:cNvSpPr/>
          <p:nvPr/>
        </p:nvSpPr>
        <p:spPr>
          <a:xfrm>
            <a:off x="3816264" y="3454390"/>
            <a:ext cx="32723" cy="206398"/>
          </a:xfrm>
          <a:custGeom>
            <a:avLst/>
            <a:gdLst>
              <a:gd name="connsiteX0" fmla="*/ 19136 w 32723"/>
              <a:gd name="connsiteY0" fmla="*/ 10 h 206398"/>
              <a:gd name="connsiteX1" fmla="*/ 22311 w 32723"/>
              <a:gd name="connsiteY1" fmla="*/ 111135 h 206398"/>
              <a:gd name="connsiteX2" fmla="*/ 86 w 32723"/>
              <a:gd name="connsiteY2" fmla="*/ 206385 h 206398"/>
              <a:gd name="connsiteX3" fmla="*/ 31836 w 32723"/>
              <a:gd name="connsiteY3" fmla="*/ 117485 h 206398"/>
              <a:gd name="connsiteX4" fmla="*/ 19136 w 32723"/>
              <a:gd name="connsiteY4" fmla="*/ 10 h 2063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2723" h="206398">
                <a:moveTo>
                  <a:pt x="19136" y="10"/>
                </a:moveTo>
                <a:cubicBezTo>
                  <a:pt x="17548" y="-1048"/>
                  <a:pt x="25486" y="76739"/>
                  <a:pt x="22311" y="111135"/>
                </a:cubicBezTo>
                <a:cubicBezTo>
                  <a:pt x="19136" y="145531"/>
                  <a:pt x="-1502" y="205327"/>
                  <a:pt x="86" y="206385"/>
                </a:cubicBezTo>
                <a:cubicBezTo>
                  <a:pt x="1674" y="207443"/>
                  <a:pt x="27074" y="147648"/>
                  <a:pt x="31836" y="117485"/>
                </a:cubicBezTo>
                <a:cubicBezTo>
                  <a:pt x="36599" y="87323"/>
                  <a:pt x="20724" y="1068"/>
                  <a:pt x="19136" y="10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1" name="フリーフォーム 1100">
            <a:extLst>
              <a:ext uri="{FF2B5EF4-FFF2-40B4-BE49-F238E27FC236}">
                <a16:creationId xmlns:a16="http://schemas.microsoft.com/office/drawing/2014/main" id="{B256C9F3-8645-818E-5F72-A4F0D4AF9DE8}"/>
              </a:ext>
            </a:extLst>
          </p:cNvPr>
          <p:cNvSpPr/>
          <p:nvPr/>
        </p:nvSpPr>
        <p:spPr>
          <a:xfrm>
            <a:off x="3520895" y="3927456"/>
            <a:ext cx="101933" cy="200092"/>
          </a:xfrm>
          <a:custGeom>
            <a:avLst/>
            <a:gdLst>
              <a:gd name="connsiteX0" fmla="*/ 180 w 101933"/>
              <a:gd name="connsiteY0" fmla="*/ 19 h 200092"/>
              <a:gd name="connsiteX1" fmla="*/ 41455 w 101933"/>
              <a:gd name="connsiteY1" fmla="*/ 127019 h 200092"/>
              <a:gd name="connsiteX2" fmla="*/ 101780 w 101933"/>
              <a:gd name="connsiteY2" fmla="*/ 200044 h 200092"/>
              <a:gd name="connsiteX3" fmla="*/ 57330 w 101933"/>
              <a:gd name="connsiteY3" fmla="*/ 136544 h 200092"/>
              <a:gd name="connsiteX4" fmla="*/ 180 w 101933"/>
              <a:gd name="connsiteY4" fmla="*/ 19 h 2000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1933" h="200092">
                <a:moveTo>
                  <a:pt x="180" y="19"/>
                </a:moveTo>
                <a:cubicBezTo>
                  <a:pt x="-2466" y="-1569"/>
                  <a:pt x="24522" y="93682"/>
                  <a:pt x="41455" y="127019"/>
                </a:cubicBezTo>
                <a:cubicBezTo>
                  <a:pt x="58388" y="160356"/>
                  <a:pt x="99134" y="198457"/>
                  <a:pt x="101780" y="200044"/>
                </a:cubicBezTo>
                <a:cubicBezTo>
                  <a:pt x="104426" y="201632"/>
                  <a:pt x="72147" y="164061"/>
                  <a:pt x="57330" y="136544"/>
                </a:cubicBezTo>
                <a:cubicBezTo>
                  <a:pt x="42513" y="109027"/>
                  <a:pt x="2826" y="1607"/>
                  <a:pt x="180" y="19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2" name="フリーフォーム 1101">
            <a:extLst>
              <a:ext uri="{FF2B5EF4-FFF2-40B4-BE49-F238E27FC236}">
                <a16:creationId xmlns:a16="http://schemas.microsoft.com/office/drawing/2014/main" id="{0E58E94E-0059-7E89-89E3-E3C90ABD5D16}"/>
              </a:ext>
            </a:extLst>
          </p:cNvPr>
          <p:cNvSpPr/>
          <p:nvPr/>
        </p:nvSpPr>
        <p:spPr>
          <a:xfrm>
            <a:off x="2971789" y="3085985"/>
            <a:ext cx="209571" cy="612898"/>
          </a:xfrm>
          <a:custGeom>
            <a:avLst/>
            <a:gdLst>
              <a:gd name="connsiteX0" fmla="*/ 11 w 209571"/>
              <a:gd name="connsiteY0" fmla="*/ 115 h 612898"/>
              <a:gd name="connsiteX1" fmla="*/ 111136 w 209571"/>
              <a:gd name="connsiteY1" fmla="*/ 343015 h 612898"/>
              <a:gd name="connsiteX2" fmla="*/ 111136 w 209571"/>
              <a:gd name="connsiteY2" fmla="*/ 298565 h 612898"/>
              <a:gd name="connsiteX3" fmla="*/ 209561 w 209571"/>
              <a:gd name="connsiteY3" fmla="*/ 612890 h 612898"/>
              <a:gd name="connsiteX4" fmla="*/ 104786 w 209571"/>
              <a:gd name="connsiteY4" fmla="*/ 308090 h 612898"/>
              <a:gd name="connsiteX5" fmla="*/ 11 w 209571"/>
              <a:gd name="connsiteY5" fmla="*/ 115 h 6128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09571" h="612898">
                <a:moveTo>
                  <a:pt x="11" y="115"/>
                </a:moveTo>
                <a:cubicBezTo>
                  <a:pt x="1069" y="5936"/>
                  <a:pt x="92615" y="293273"/>
                  <a:pt x="111136" y="343015"/>
                </a:cubicBezTo>
                <a:cubicBezTo>
                  <a:pt x="129657" y="392757"/>
                  <a:pt x="94732" y="253586"/>
                  <a:pt x="111136" y="298565"/>
                </a:cubicBezTo>
                <a:cubicBezTo>
                  <a:pt x="127540" y="343544"/>
                  <a:pt x="210619" y="611302"/>
                  <a:pt x="209561" y="612890"/>
                </a:cubicBezTo>
                <a:cubicBezTo>
                  <a:pt x="208503" y="614478"/>
                  <a:pt x="135478" y="405457"/>
                  <a:pt x="104786" y="308090"/>
                </a:cubicBezTo>
                <a:cubicBezTo>
                  <a:pt x="74094" y="210723"/>
                  <a:pt x="-1047" y="-5706"/>
                  <a:pt x="11" y="11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3" name="フリーフォーム 1102">
            <a:extLst>
              <a:ext uri="{FF2B5EF4-FFF2-40B4-BE49-F238E27FC236}">
                <a16:creationId xmlns:a16="http://schemas.microsoft.com/office/drawing/2014/main" id="{D146CCB3-2BDE-F21D-481B-CBC7B959C14E}"/>
              </a:ext>
            </a:extLst>
          </p:cNvPr>
          <p:cNvSpPr/>
          <p:nvPr/>
        </p:nvSpPr>
        <p:spPr>
          <a:xfrm>
            <a:off x="3832185" y="3828915"/>
            <a:ext cx="38371" cy="213028"/>
          </a:xfrm>
          <a:custGeom>
            <a:avLst/>
            <a:gdLst>
              <a:gd name="connsiteX0" fmla="*/ 40 w 38371"/>
              <a:gd name="connsiteY0" fmla="*/ 135 h 213028"/>
              <a:gd name="connsiteX1" fmla="*/ 25440 w 38371"/>
              <a:gd name="connsiteY1" fmla="*/ 104910 h 213028"/>
              <a:gd name="connsiteX2" fmla="*/ 38140 w 38371"/>
              <a:gd name="connsiteY2" fmla="*/ 212860 h 213028"/>
              <a:gd name="connsiteX3" fmla="*/ 31790 w 38371"/>
              <a:gd name="connsiteY3" fmla="*/ 127135 h 213028"/>
              <a:gd name="connsiteX4" fmla="*/ 40 w 38371"/>
              <a:gd name="connsiteY4" fmla="*/ 135 h 2130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8371" h="213028">
                <a:moveTo>
                  <a:pt x="40" y="135"/>
                </a:moveTo>
                <a:cubicBezTo>
                  <a:pt x="-1018" y="-3569"/>
                  <a:pt x="19090" y="69456"/>
                  <a:pt x="25440" y="104910"/>
                </a:cubicBezTo>
                <a:cubicBezTo>
                  <a:pt x="31790" y="140364"/>
                  <a:pt x="37082" y="209156"/>
                  <a:pt x="38140" y="212860"/>
                </a:cubicBezTo>
                <a:cubicBezTo>
                  <a:pt x="39198" y="216564"/>
                  <a:pt x="36552" y="158356"/>
                  <a:pt x="31790" y="127135"/>
                </a:cubicBezTo>
                <a:cubicBezTo>
                  <a:pt x="27028" y="95914"/>
                  <a:pt x="1098" y="3839"/>
                  <a:pt x="40" y="135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4" name="フリーフォーム 1103">
            <a:extLst>
              <a:ext uri="{FF2B5EF4-FFF2-40B4-BE49-F238E27FC236}">
                <a16:creationId xmlns:a16="http://schemas.microsoft.com/office/drawing/2014/main" id="{501D69B5-C7EF-0F5F-D024-53EA5245201E}"/>
              </a:ext>
            </a:extLst>
          </p:cNvPr>
          <p:cNvSpPr/>
          <p:nvPr/>
        </p:nvSpPr>
        <p:spPr>
          <a:xfrm>
            <a:off x="3438523" y="4060740"/>
            <a:ext cx="142789" cy="139770"/>
          </a:xfrm>
          <a:custGeom>
            <a:avLst/>
            <a:gdLst>
              <a:gd name="connsiteX0" fmla="*/ 53977 w 142789"/>
              <a:gd name="connsiteY0" fmla="*/ 85 h 139770"/>
              <a:gd name="connsiteX1" fmla="*/ 130177 w 142789"/>
              <a:gd name="connsiteY1" fmla="*/ 114385 h 139770"/>
              <a:gd name="connsiteX2" fmla="*/ 117477 w 142789"/>
              <a:gd name="connsiteY2" fmla="*/ 98510 h 139770"/>
              <a:gd name="connsiteX3" fmla="*/ 2 w 142789"/>
              <a:gd name="connsiteY3" fmla="*/ 57235 h 139770"/>
              <a:gd name="connsiteX4" fmla="*/ 120652 w 142789"/>
              <a:gd name="connsiteY4" fmla="*/ 104860 h 139770"/>
              <a:gd name="connsiteX5" fmla="*/ 139702 w 142789"/>
              <a:gd name="connsiteY5" fmla="*/ 136610 h 139770"/>
              <a:gd name="connsiteX6" fmla="*/ 53977 w 142789"/>
              <a:gd name="connsiteY6" fmla="*/ 85 h 1397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42789" h="139770">
                <a:moveTo>
                  <a:pt x="53977" y="85"/>
                </a:moveTo>
                <a:cubicBezTo>
                  <a:pt x="52390" y="-3619"/>
                  <a:pt x="130177" y="114385"/>
                  <a:pt x="130177" y="114385"/>
                </a:cubicBezTo>
                <a:cubicBezTo>
                  <a:pt x="140760" y="130789"/>
                  <a:pt x="139173" y="108035"/>
                  <a:pt x="117477" y="98510"/>
                </a:cubicBezTo>
                <a:cubicBezTo>
                  <a:pt x="95781" y="88985"/>
                  <a:pt x="-527" y="56177"/>
                  <a:pt x="2" y="57235"/>
                </a:cubicBezTo>
                <a:cubicBezTo>
                  <a:pt x="531" y="58293"/>
                  <a:pt x="97369" y="91631"/>
                  <a:pt x="120652" y="104860"/>
                </a:cubicBezTo>
                <a:cubicBezTo>
                  <a:pt x="143935" y="118089"/>
                  <a:pt x="146052" y="149839"/>
                  <a:pt x="139702" y="136610"/>
                </a:cubicBezTo>
                <a:cubicBezTo>
                  <a:pt x="133352" y="123381"/>
                  <a:pt x="55564" y="3789"/>
                  <a:pt x="53977" y="85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5" name="フリーフォーム 1104">
            <a:extLst>
              <a:ext uri="{FF2B5EF4-FFF2-40B4-BE49-F238E27FC236}">
                <a16:creationId xmlns:a16="http://schemas.microsoft.com/office/drawing/2014/main" id="{4B5B250A-B147-567F-F46D-9842B8197902}"/>
              </a:ext>
            </a:extLst>
          </p:cNvPr>
          <p:cNvSpPr/>
          <p:nvPr/>
        </p:nvSpPr>
        <p:spPr>
          <a:xfrm>
            <a:off x="3759030" y="4248147"/>
            <a:ext cx="105017" cy="130185"/>
          </a:xfrm>
          <a:custGeom>
            <a:avLst/>
            <a:gdLst>
              <a:gd name="connsiteX0" fmla="*/ 170 w 105017"/>
              <a:gd name="connsiteY0" fmla="*/ 3 h 130185"/>
              <a:gd name="connsiteX1" fmla="*/ 44620 w 105017"/>
              <a:gd name="connsiteY1" fmla="*/ 82553 h 130185"/>
              <a:gd name="connsiteX2" fmla="*/ 104945 w 105017"/>
              <a:gd name="connsiteY2" fmla="*/ 130178 h 130185"/>
              <a:gd name="connsiteX3" fmla="*/ 31920 w 105017"/>
              <a:gd name="connsiteY3" fmla="*/ 79378 h 130185"/>
              <a:gd name="connsiteX4" fmla="*/ 170 w 105017"/>
              <a:gd name="connsiteY4" fmla="*/ 3 h 1301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5017" h="130185">
                <a:moveTo>
                  <a:pt x="170" y="3"/>
                </a:moveTo>
                <a:cubicBezTo>
                  <a:pt x="2287" y="532"/>
                  <a:pt x="27158" y="60857"/>
                  <a:pt x="44620" y="82553"/>
                </a:cubicBezTo>
                <a:cubicBezTo>
                  <a:pt x="62082" y="104249"/>
                  <a:pt x="107062" y="130707"/>
                  <a:pt x="104945" y="130178"/>
                </a:cubicBezTo>
                <a:cubicBezTo>
                  <a:pt x="102828" y="129649"/>
                  <a:pt x="47795" y="95253"/>
                  <a:pt x="31920" y="79378"/>
                </a:cubicBezTo>
                <a:cubicBezTo>
                  <a:pt x="16045" y="63503"/>
                  <a:pt x="-1947" y="-526"/>
                  <a:pt x="170" y="3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6" name="フリーフォーム 1105">
            <a:extLst>
              <a:ext uri="{FF2B5EF4-FFF2-40B4-BE49-F238E27FC236}">
                <a16:creationId xmlns:a16="http://schemas.microsoft.com/office/drawing/2014/main" id="{12F07141-C586-8CA1-7668-99720BCC361E}"/>
              </a:ext>
            </a:extLst>
          </p:cNvPr>
          <p:cNvSpPr/>
          <p:nvPr/>
        </p:nvSpPr>
        <p:spPr>
          <a:xfrm>
            <a:off x="3521045" y="4197347"/>
            <a:ext cx="111173" cy="139708"/>
          </a:xfrm>
          <a:custGeom>
            <a:avLst/>
            <a:gdLst>
              <a:gd name="connsiteX0" fmla="*/ 30 w 111173"/>
              <a:gd name="connsiteY0" fmla="*/ 3 h 139708"/>
              <a:gd name="connsiteX1" fmla="*/ 44480 w 111173"/>
              <a:gd name="connsiteY1" fmla="*/ 79378 h 139708"/>
              <a:gd name="connsiteX2" fmla="*/ 111155 w 111173"/>
              <a:gd name="connsiteY2" fmla="*/ 139703 h 139708"/>
              <a:gd name="connsiteX3" fmla="*/ 50830 w 111173"/>
              <a:gd name="connsiteY3" fmla="*/ 82553 h 139708"/>
              <a:gd name="connsiteX4" fmla="*/ 30 w 111173"/>
              <a:gd name="connsiteY4" fmla="*/ 3 h 1397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1173" h="139708">
                <a:moveTo>
                  <a:pt x="30" y="3"/>
                </a:moveTo>
                <a:cubicBezTo>
                  <a:pt x="-1028" y="-526"/>
                  <a:pt x="25959" y="56095"/>
                  <a:pt x="44480" y="79378"/>
                </a:cubicBezTo>
                <a:cubicBezTo>
                  <a:pt x="63001" y="102661"/>
                  <a:pt x="110097" y="139174"/>
                  <a:pt x="111155" y="139703"/>
                </a:cubicBezTo>
                <a:cubicBezTo>
                  <a:pt x="112213" y="140232"/>
                  <a:pt x="68292" y="99486"/>
                  <a:pt x="50830" y="82553"/>
                </a:cubicBezTo>
                <a:cubicBezTo>
                  <a:pt x="33368" y="65620"/>
                  <a:pt x="1088" y="532"/>
                  <a:pt x="30" y="3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7" name="フリーフォーム 1106">
            <a:extLst>
              <a:ext uri="{FF2B5EF4-FFF2-40B4-BE49-F238E27FC236}">
                <a16:creationId xmlns:a16="http://schemas.microsoft.com/office/drawing/2014/main" id="{41EA32D5-2A15-B0EC-4673-B6514BD95649}"/>
              </a:ext>
            </a:extLst>
          </p:cNvPr>
          <p:cNvSpPr/>
          <p:nvPr/>
        </p:nvSpPr>
        <p:spPr>
          <a:xfrm>
            <a:off x="3613087" y="4244469"/>
            <a:ext cx="73074" cy="87611"/>
          </a:xfrm>
          <a:custGeom>
            <a:avLst/>
            <a:gdLst>
              <a:gd name="connsiteX0" fmla="*/ 63 w 73074"/>
              <a:gd name="connsiteY0" fmla="*/ 506 h 87611"/>
              <a:gd name="connsiteX1" fmla="*/ 69913 w 73074"/>
              <a:gd name="connsiteY1" fmla="*/ 86231 h 87611"/>
              <a:gd name="connsiteX2" fmla="*/ 57213 w 73074"/>
              <a:gd name="connsiteY2" fmla="*/ 51306 h 87611"/>
              <a:gd name="connsiteX3" fmla="*/ 63 w 73074"/>
              <a:gd name="connsiteY3" fmla="*/ 506 h 876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3074" h="87611">
                <a:moveTo>
                  <a:pt x="63" y="506"/>
                </a:moveTo>
                <a:cubicBezTo>
                  <a:pt x="2180" y="6327"/>
                  <a:pt x="60388" y="77764"/>
                  <a:pt x="69913" y="86231"/>
                </a:cubicBezTo>
                <a:cubicBezTo>
                  <a:pt x="79438" y="94698"/>
                  <a:pt x="65150" y="61889"/>
                  <a:pt x="57213" y="51306"/>
                </a:cubicBezTo>
                <a:cubicBezTo>
                  <a:pt x="49276" y="40723"/>
                  <a:pt x="-2054" y="-5315"/>
                  <a:pt x="63" y="506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8" name="フリーフォーム 1107">
            <a:extLst>
              <a:ext uri="{FF2B5EF4-FFF2-40B4-BE49-F238E27FC236}">
                <a16:creationId xmlns:a16="http://schemas.microsoft.com/office/drawing/2014/main" id="{8411757C-B209-D4E8-1D55-42824D53900E}"/>
              </a:ext>
            </a:extLst>
          </p:cNvPr>
          <p:cNvSpPr/>
          <p:nvPr/>
        </p:nvSpPr>
        <p:spPr>
          <a:xfrm>
            <a:off x="3917785" y="3371650"/>
            <a:ext cx="13030" cy="216472"/>
          </a:xfrm>
          <a:custGeom>
            <a:avLst/>
            <a:gdLst>
              <a:gd name="connsiteX0" fmla="*/ 12865 w 13030"/>
              <a:gd name="connsiteY0" fmla="*/ 200 h 216472"/>
              <a:gd name="connsiteX1" fmla="*/ 165 w 13030"/>
              <a:gd name="connsiteY1" fmla="*/ 206575 h 216472"/>
              <a:gd name="connsiteX2" fmla="*/ 6515 w 13030"/>
              <a:gd name="connsiteY2" fmla="*/ 168475 h 216472"/>
              <a:gd name="connsiteX3" fmla="*/ 12865 w 13030"/>
              <a:gd name="connsiteY3" fmla="*/ 200 h 2164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030" h="216472">
                <a:moveTo>
                  <a:pt x="12865" y="200"/>
                </a:moveTo>
                <a:cubicBezTo>
                  <a:pt x="11807" y="6550"/>
                  <a:pt x="1223" y="178529"/>
                  <a:pt x="165" y="206575"/>
                </a:cubicBezTo>
                <a:cubicBezTo>
                  <a:pt x="-893" y="234621"/>
                  <a:pt x="3340" y="197050"/>
                  <a:pt x="6515" y="168475"/>
                </a:cubicBezTo>
                <a:cubicBezTo>
                  <a:pt x="9690" y="139900"/>
                  <a:pt x="13923" y="-6150"/>
                  <a:pt x="12865" y="20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9" name="フリーフォーム 1108">
            <a:extLst>
              <a:ext uri="{FF2B5EF4-FFF2-40B4-BE49-F238E27FC236}">
                <a16:creationId xmlns:a16="http://schemas.microsoft.com/office/drawing/2014/main" id="{763A1C77-2AF0-5FCB-42BA-F98BFB90F94A}"/>
              </a:ext>
            </a:extLst>
          </p:cNvPr>
          <p:cNvSpPr/>
          <p:nvPr/>
        </p:nvSpPr>
        <p:spPr>
          <a:xfrm>
            <a:off x="3485557" y="3546382"/>
            <a:ext cx="38759" cy="282708"/>
          </a:xfrm>
          <a:custGeom>
            <a:avLst/>
            <a:gdLst>
              <a:gd name="connsiteX0" fmla="*/ 22818 w 38759"/>
              <a:gd name="connsiteY0" fmla="*/ 93 h 282708"/>
              <a:gd name="connsiteX1" fmla="*/ 10118 w 38759"/>
              <a:gd name="connsiteY1" fmla="*/ 98518 h 282708"/>
              <a:gd name="connsiteX2" fmla="*/ 38693 w 38759"/>
              <a:gd name="connsiteY2" fmla="*/ 282668 h 282708"/>
              <a:gd name="connsiteX3" fmla="*/ 593 w 38759"/>
              <a:gd name="connsiteY3" fmla="*/ 114393 h 282708"/>
              <a:gd name="connsiteX4" fmla="*/ 22818 w 38759"/>
              <a:gd name="connsiteY4" fmla="*/ 93 h 2827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8759" h="282708">
                <a:moveTo>
                  <a:pt x="22818" y="93"/>
                </a:moveTo>
                <a:cubicBezTo>
                  <a:pt x="24406" y="-2553"/>
                  <a:pt x="7472" y="51422"/>
                  <a:pt x="10118" y="98518"/>
                </a:cubicBezTo>
                <a:cubicBezTo>
                  <a:pt x="12764" y="145614"/>
                  <a:pt x="40281" y="280022"/>
                  <a:pt x="38693" y="282668"/>
                </a:cubicBezTo>
                <a:cubicBezTo>
                  <a:pt x="37106" y="285314"/>
                  <a:pt x="5355" y="158314"/>
                  <a:pt x="593" y="114393"/>
                </a:cubicBezTo>
                <a:cubicBezTo>
                  <a:pt x="-4169" y="70472"/>
                  <a:pt x="21230" y="2739"/>
                  <a:pt x="22818" y="93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0" name="フリーフォーム 1109">
            <a:extLst>
              <a:ext uri="{FF2B5EF4-FFF2-40B4-BE49-F238E27FC236}">
                <a16:creationId xmlns:a16="http://schemas.microsoft.com/office/drawing/2014/main" id="{B645B202-9AAC-1911-68D7-BBC8CB799103}"/>
              </a:ext>
            </a:extLst>
          </p:cNvPr>
          <p:cNvSpPr/>
          <p:nvPr/>
        </p:nvSpPr>
        <p:spPr>
          <a:xfrm>
            <a:off x="3632188" y="3495673"/>
            <a:ext cx="104790" cy="155583"/>
          </a:xfrm>
          <a:custGeom>
            <a:avLst/>
            <a:gdLst>
              <a:gd name="connsiteX0" fmla="*/ 12 w 104790"/>
              <a:gd name="connsiteY0" fmla="*/ 2 h 155583"/>
              <a:gd name="connsiteX1" fmla="*/ 34937 w 104790"/>
              <a:gd name="connsiteY1" fmla="*/ 101602 h 155583"/>
              <a:gd name="connsiteX2" fmla="*/ 104787 w 104790"/>
              <a:gd name="connsiteY2" fmla="*/ 155577 h 155583"/>
              <a:gd name="connsiteX3" fmla="*/ 31762 w 104790"/>
              <a:gd name="connsiteY3" fmla="*/ 104777 h 155583"/>
              <a:gd name="connsiteX4" fmla="*/ 12 w 104790"/>
              <a:gd name="connsiteY4" fmla="*/ 2 h 1555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4790" h="155583">
                <a:moveTo>
                  <a:pt x="12" y="2"/>
                </a:moveTo>
                <a:cubicBezTo>
                  <a:pt x="541" y="-527"/>
                  <a:pt x="17475" y="75673"/>
                  <a:pt x="34937" y="101602"/>
                </a:cubicBezTo>
                <a:cubicBezTo>
                  <a:pt x="52399" y="127531"/>
                  <a:pt x="105316" y="155048"/>
                  <a:pt x="104787" y="155577"/>
                </a:cubicBezTo>
                <a:cubicBezTo>
                  <a:pt x="104258" y="156106"/>
                  <a:pt x="47637" y="126473"/>
                  <a:pt x="31762" y="104777"/>
                </a:cubicBezTo>
                <a:cubicBezTo>
                  <a:pt x="15887" y="83081"/>
                  <a:pt x="-517" y="531"/>
                  <a:pt x="12" y="2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1" name="フリーフォーム 1110">
            <a:extLst>
              <a:ext uri="{FF2B5EF4-FFF2-40B4-BE49-F238E27FC236}">
                <a16:creationId xmlns:a16="http://schemas.microsoft.com/office/drawing/2014/main" id="{6032F62E-4F28-610B-994A-BEF82EEA3E70}"/>
              </a:ext>
            </a:extLst>
          </p:cNvPr>
          <p:cNvSpPr/>
          <p:nvPr/>
        </p:nvSpPr>
        <p:spPr>
          <a:xfrm>
            <a:off x="3686175" y="3708392"/>
            <a:ext cx="76200" cy="228623"/>
          </a:xfrm>
          <a:custGeom>
            <a:avLst/>
            <a:gdLst>
              <a:gd name="connsiteX0" fmla="*/ 76200 w 76200"/>
              <a:gd name="connsiteY0" fmla="*/ 8 h 228623"/>
              <a:gd name="connsiteX1" fmla="*/ 28575 w 76200"/>
              <a:gd name="connsiteY1" fmla="*/ 139708 h 228623"/>
              <a:gd name="connsiteX2" fmla="*/ 0 w 76200"/>
              <a:gd name="connsiteY2" fmla="*/ 228608 h 228623"/>
              <a:gd name="connsiteX3" fmla="*/ 28575 w 76200"/>
              <a:gd name="connsiteY3" fmla="*/ 133358 h 228623"/>
              <a:gd name="connsiteX4" fmla="*/ 76200 w 76200"/>
              <a:gd name="connsiteY4" fmla="*/ 8 h 2286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6200" h="228623">
                <a:moveTo>
                  <a:pt x="76200" y="8"/>
                </a:moveTo>
                <a:cubicBezTo>
                  <a:pt x="76200" y="1066"/>
                  <a:pt x="41275" y="101608"/>
                  <a:pt x="28575" y="139708"/>
                </a:cubicBezTo>
                <a:cubicBezTo>
                  <a:pt x="15875" y="177808"/>
                  <a:pt x="0" y="229666"/>
                  <a:pt x="0" y="228608"/>
                </a:cubicBezTo>
                <a:cubicBezTo>
                  <a:pt x="0" y="227550"/>
                  <a:pt x="16933" y="165637"/>
                  <a:pt x="28575" y="133358"/>
                </a:cubicBezTo>
                <a:cubicBezTo>
                  <a:pt x="40217" y="101079"/>
                  <a:pt x="76200" y="-1050"/>
                  <a:pt x="76200" y="8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2" name="フリーフォーム 1111">
            <a:extLst>
              <a:ext uri="{FF2B5EF4-FFF2-40B4-BE49-F238E27FC236}">
                <a16:creationId xmlns:a16="http://schemas.microsoft.com/office/drawing/2014/main" id="{8C225BEF-9D9D-13F6-5AF8-4BD19CC1B25D}"/>
              </a:ext>
            </a:extLst>
          </p:cNvPr>
          <p:cNvSpPr/>
          <p:nvPr/>
        </p:nvSpPr>
        <p:spPr>
          <a:xfrm>
            <a:off x="3778083" y="3844683"/>
            <a:ext cx="51013" cy="251562"/>
          </a:xfrm>
          <a:custGeom>
            <a:avLst/>
            <a:gdLst>
              <a:gd name="connsiteX0" fmla="*/ 50967 w 51013"/>
              <a:gd name="connsiteY0" fmla="*/ 242 h 251562"/>
              <a:gd name="connsiteX1" fmla="*/ 9692 w 51013"/>
              <a:gd name="connsiteY1" fmla="*/ 136767 h 251562"/>
              <a:gd name="connsiteX2" fmla="*/ 28742 w 51013"/>
              <a:gd name="connsiteY2" fmla="*/ 251067 h 251562"/>
              <a:gd name="connsiteX3" fmla="*/ 167 w 51013"/>
              <a:gd name="connsiteY3" fmla="*/ 171692 h 251562"/>
              <a:gd name="connsiteX4" fmla="*/ 50967 w 51013"/>
              <a:gd name="connsiteY4" fmla="*/ 242 h 2515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013" h="251562">
                <a:moveTo>
                  <a:pt x="50967" y="242"/>
                </a:moveTo>
                <a:cubicBezTo>
                  <a:pt x="52555" y="-5579"/>
                  <a:pt x="13396" y="94963"/>
                  <a:pt x="9692" y="136767"/>
                </a:cubicBezTo>
                <a:cubicBezTo>
                  <a:pt x="5988" y="178571"/>
                  <a:pt x="30329" y="245246"/>
                  <a:pt x="28742" y="251067"/>
                </a:cubicBezTo>
                <a:cubicBezTo>
                  <a:pt x="27154" y="256888"/>
                  <a:pt x="-2479" y="210321"/>
                  <a:pt x="167" y="171692"/>
                </a:cubicBezTo>
                <a:cubicBezTo>
                  <a:pt x="2813" y="133063"/>
                  <a:pt x="49379" y="6063"/>
                  <a:pt x="50967" y="242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3" name="フリーフォーム 1112">
            <a:extLst>
              <a:ext uri="{FF2B5EF4-FFF2-40B4-BE49-F238E27FC236}">
                <a16:creationId xmlns:a16="http://schemas.microsoft.com/office/drawing/2014/main" id="{0D7D9896-3280-209A-31A8-8880C6FEEAD8}"/>
              </a:ext>
            </a:extLst>
          </p:cNvPr>
          <p:cNvSpPr/>
          <p:nvPr/>
        </p:nvSpPr>
        <p:spPr>
          <a:xfrm>
            <a:off x="3127224" y="3317863"/>
            <a:ext cx="257656" cy="130226"/>
          </a:xfrm>
          <a:custGeom>
            <a:avLst/>
            <a:gdLst>
              <a:gd name="connsiteX0" fmla="*/ 151 w 257656"/>
              <a:gd name="connsiteY0" fmla="*/ 12 h 130226"/>
              <a:gd name="connsiteX1" fmla="*/ 171601 w 257656"/>
              <a:gd name="connsiteY1" fmla="*/ 88912 h 130226"/>
              <a:gd name="connsiteX2" fmla="*/ 257326 w 257656"/>
              <a:gd name="connsiteY2" fmla="*/ 130187 h 130226"/>
              <a:gd name="connsiteX3" fmla="*/ 143026 w 257656"/>
              <a:gd name="connsiteY3" fmla="*/ 82562 h 130226"/>
              <a:gd name="connsiteX4" fmla="*/ 151 w 257656"/>
              <a:gd name="connsiteY4" fmla="*/ 12 h 1302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7656" h="130226">
                <a:moveTo>
                  <a:pt x="151" y="12"/>
                </a:moveTo>
                <a:cubicBezTo>
                  <a:pt x="4913" y="1070"/>
                  <a:pt x="128739" y="67216"/>
                  <a:pt x="171601" y="88912"/>
                </a:cubicBezTo>
                <a:cubicBezTo>
                  <a:pt x="214464" y="110608"/>
                  <a:pt x="262088" y="131245"/>
                  <a:pt x="257326" y="130187"/>
                </a:cubicBezTo>
                <a:cubicBezTo>
                  <a:pt x="252564" y="129129"/>
                  <a:pt x="182184" y="101083"/>
                  <a:pt x="143026" y="82562"/>
                </a:cubicBezTo>
                <a:cubicBezTo>
                  <a:pt x="103868" y="64041"/>
                  <a:pt x="-4611" y="-1046"/>
                  <a:pt x="151" y="1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4" name="フリーフォーム 1113">
            <a:extLst>
              <a:ext uri="{FF2B5EF4-FFF2-40B4-BE49-F238E27FC236}">
                <a16:creationId xmlns:a16="http://schemas.microsoft.com/office/drawing/2014/main" id="{6D453F4A-8ECD-981A-C8CA-56590C06EA8F}"/>
              </a:ext>
            </a:extLst>
          </p:cNvPr>
          <p:cNvSpPr/>
          <p:nvPr/>
        </p:nvSpPr>
        <p:spPr>
          <a:xfrm>
            <a:off x="3225473" y="3447456"/>
            <a:ext cx="161424" cy="275557"/>
          </a:xfrm>
          <a:custGeom>
            <a:avLst/>
            <a:gdLst>
              <a:gd name="connsiteX0" fmla="*/ 327 w 161424"/>
              <a:gd name="connsiteY0" fmla="*/ 594 h 275557"/>
              <a:gd name="connsiteX1" fmla="*/ 79702 w 161424"/>
              <a:gd name="connsiteY1" fmla="*/ 102194 h 275557"/>
              <a:gd name="connsiteX2" fmla="*/ 146377 w 161424"/>
              <a:gd name="connsiteY2" fmla="*/ 216494 h 275557"/>
              <a:gd name="connsiteX3" fmla="*/ 159077 w 161424"/>
              <a:gd name="connsiteY3" fmla="*/ 273644 h 275557"/>
              <a:gd name="connsiteX4" fmla="*/ 111452 w 161424"/>
              <a:gd name="connsiteY4" fmla="*/ 149819 h 275557"/>
              <a:gd name="connsiteX5" fmla="*/ 327 w 161424"/>
              <a:gd name="connsiteY5" fmla="*/ 594 h 2755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1424" h="275557">
                <a:moveTo>
                  <a:pt x="327" y="594"/>
                </a:moveTo>
                <a:cubicBezTo>
                  <a:pt x="-4965" y="-7343"/>
                  <a:pt x="55360" y="66211"/>
                  <a:pt x="79702" y="102194"/>
                </a:cubicBezTo>
                <a:cubicBezTo>
                  <a:pt x="104044" y="138177"/>
                  <a:pt x="133148" y="187919"/>
                  <a:pt x="146377" y="216494"/>
                </a:cubicBezTo>
                <a:cubicBezTo>
                  <a:pt x="159606" y="245069"/>
                  <a:pt x="164898" y="284756"/>
                  <a:pt x="159077" y="273644"/>
                </a:cubicBezTo>
                <a:cubicBezTo>
                  <a:pt x="153256" y="262532"/>
                  <a:pt x="132090" y="192152"/>
                  <a:pt x="111452" y="149819"/>
                </a:cubicBezTo>
                <a:cubicBezTo>
                  <a:pt x="90814" y="107486"/>
                  <a:pt x="5619" y="8531"/>
                  <a:pt x="327" y="594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5" name="フリーフォーム 1114">
            <a:extLst>
              <a:ext uri="{FF2B5EF4-FFF2-40B4-BE49-F238E27FC236}">
                <a16:creationId xmlns:a16="http://schemas.microsoft.com/office/drawing/2014/main" id="{DDCEF6A5-F972-5B63-38C8-B4974EA737AE}"/>
              </a:ext>
            </a:extLst>
          </p:cNvPr>
          <p:cNvSpPr/>
          <p:nvPr/>
        </p:nvSpPr>
        <p:spPr>
          <a:xfrm>
            <a:off x="2729816" y="2646775"/>
            <a:ext cx="308684" cy="445676"/>
          </a:xfrm>
          <a:custGeom>
            <a:avLst/>
            <a:gdLst>
              <a:gd name="connsiteX0" fmla="*/ 684 w 308684"/>
              <a:gd name="connsiteY0" fmla="*/ 1175 h 445676"/>
              <a:gd name="connsiteX1" fmla="*/ 137209 w 308684"/>
              <a:gd name="connsiteY1" fmla="*/ 296450 h 445676"/>
              <a:gd name="connsiteX2" fmla="*/ 130859 w 308684"/>
              <a:gd name="connsiteY2" fmla="*/ 264700 h 445676"/>
              <a:gd name="connsiteX3" fmla="*/ 308659 w 308684"/>
              <a:gd name="connsiteY3" fmla="*/ 445675 h 445676"/>
              <a:gd name="connsiteX4" fmla="*/ 143559 w 308684"/>
              <a:gd name="connsiteY4" fmla="*/ 261525 h 445676"/>
              <a:gd name="connsiteX5" fmla="*/ 86409 w 308684"/>
              <a:gd name="connsiteY5" fmla="*/ 194850 h 445676"/>
              <a:gd name="connsiteX6" fmla="*/ 684 w 308684"/>
              <a:gd name="connsiteY6" fmla="*/ 1175 h 4456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08684" h="445676">
                <a:moveTo>
                  <a:pt x="684" y="1175"/>
                </a:moveTo>
                <a:cubicBezTo>
                  <a:pt x="9151" y="18108"/>
                  <a:pt x="115513" y="252529"/>
                  <a:pt x="137209" y="296450"/>
                </a:cubicBezTo>
                <a:cubicBezTo>
                  <a:pt x="158905" y="340371"/>
                  <a:pt x="102284" y="239829"/>
                  <a:pt x="130859" y="264700"/>
                </a:cubicBezTo>
                <a:cubicBezTo>
                  <a:pt x="159434" y="289571"/>
                  <a:pt x="306542" y="446204"/>
                  <a:pt x="308659" y="445675"/>
                </a:cubicBezTo>
                <a:cubicBezTo>
                  <a:pt x="310776" y="445146"/>
                  <a:pt x="180601" y="303329"/>
                  <a:pt x="143559" y="261525"/>
                </a:cubicBezTo>
                <a:cubicBezTo>
                  <a:pt x="106517" y="219721"/>
                  <a:pt x="108105" y="234538"/>
                  <a:pt x="86409" y="194850"/>
                </a:cubicBezTo>
                <a:cubicBezTo>
                  <a:pt x="64713" y="155163"/>
                  <a:pt x="-7783" y="-15758"/>
                  <a:pt x="684" y="117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6" name="フリーフォーム 1115">
            <a:extLst>
              <a:ext uri="{FF2B5EF4-FFF2-40B4-BE49-F238E27FC236}">
                <a16:creationId xmlns:a16="http://schemas.microsoft.com/office/drawing/2014/main" id="{5A9424D2-580E-B828-4790-35CC29DDC1EE}"/>
              </a:ext>
            </a:extLst>
          </p:cNvPr>
          <p:cNvSpPr/>
          <p:nvPr/>
        </p:nvSpPr>
        <p:spPr>
          <a:xfrm>
            <a:off x="3009328" y="2875142"/>
            <a:ext cx="123660" cy="168646"/>
          </a:xfrm>
          <a:custGeom>
            <a:avLst/>
            <a:gdLst>
              <a:gd name="connsiteX0" fmla="*/ 572 w 123660"/>
              <a:gd name="connsiteY0" fmla="*/ 1408 h 168646"/>
              <a:gd name="connsiteX1" fmla="*/ 121222 w 123660"/>
              <a:gd name="connsiteY1" fmla="*/ 166508 h 168646"/>
              <a:gd name="connsiteX2" fmla="*/ 76772 w 123660"/>
              <a:gd name="connsiteY2" fmla="*/ 90308 h 168646"/>
              <a:gd name="connsiteX3" fmla="*/ 572 w 123660"/>
              <a:gd name="connsiteY3" fmla="*/ 1408 h 1686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3660" h="168646">
                <a:moveTo>
                  <a:pt x="572" y="1408"/>
                </a:moveTo>
                <a:cubicBezTo>
                  <a:pt x="7980" y="14108"/>
                  <a:pt x="108522" y="151691"/>
                  <a:pt x="121222" y="166508"/>
                </a:cubicBezTo>
                <a:cubicBezTo>
                  <a:pt x="133922" y="181325"/>
                  <a:pt x="93705" y="115179"/>
                  <a:pt x="76772" y="90308"/>
                </a:cubicBezTo>
                <a:cubicBezTo>
                  <a:pt x="59839" y="65437"/>
                  <a:pt x="-6836" y="-11292"/>
                  <a:pt x="572" y="1408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7" name="フリーフォーム 1116">
            <a:extLst>
              <a:ext uri="{FF2B5EF4-FFF2-40B4-BE49-F238E27FC236}">
                <a16:creationId xmlns:a16="http://schemas.microsoft.com/office/drawing/2014/main" id="{4F970FAD-3AA9-CF17-712E-DF73FBCBFF42}"/>
              </a:ext>
            </a:extLst>
          </p:cNvPr>
          <p:cNvSpPr/>
          <p:nvPr/>
        </p:nvSpPr>
        <p:spPr>
          <a:xfrm>
            <a:off x="3162300" y="3114605"/>
            <a:ext cx="107950" cy="155707"/>
          </a:xfrm>
          <a:custGeom>
            <a:avLst/>
            <a:gdLst>
              <a:gd name="connsiteX0" fmla="*/ 0 w 107950"/>
              <a:gd name="connsiteY0" fmla="*/ 70 h 155707"/>
              <a:gd name="connsiteX1" fmla="*/ 73025 w 107950"/>
              <a:gd name="connsiteY1" fmla="*/ 79445 h 155707"/>
              <a:gd name="connsiteX2" fmla="*/ 107950 w 107950"/>
              <a:gd name="connsiteY2" fmla="*/ 155645 h 155707"/>
              <a:gd name="connsiteX3" fmla="*/ 73025 w 107950"/>
              <a:gd name="connsiteY3" fmla="*/ 66745 h 155707"/>
              <a:gd name="connsiteX4" fmla="*/ 0 w 107950"/>
              <a:gd name="connsiteY4" fmla="*/ 70 h 1557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7950" h="155707">
                <a:moveTo>
                  <a:pt x="0" y="70"/>
                </a:moveTo>
                <a:cubicBezTo>
                  <a:pt x="0" y="2187"/>
                  <a:pt x="55033" y="53516"/>
                  <a:pt x="73025" y="79445"/>
                </a:cubicBezTo>
                <a:cubicBezTo>
                  <a:pt x="91017" y="105374"/>
                  <a:pt x="107950" y="157762"/>
                  <a:pt x="107950" y="155645"/>
                </a:cubicBezTo>
                <a:cubicBezTo>
                  <a:pt x="107950" y="153528"/>
                  <a:pt x="88371" y="89499"/>
                  <a:pt x="73025" y="66745"/>
                </a:cubicBezTo>
                <a:cubicBezTo>
                  <a:pt x="57679" y="43991"/>
                  <a:pt x="0" y="-2047"/>
                  <a:pt x="0" y="70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8" name="フリーフォーム 1117">
            <a:extLst>
              <a:ext uri="{FF2B5EF4-FFF2-40B4-BE49-F238E27FC236}">
                <a16:creationId xmlns:a16="http://schemas.microsoft.com/office/drawing/2014/main" id="{B72DCC1E-EF36-D22E-8569-ED33921D68C6}"/>
              </a:ext>
            </a:extLst>
          </p:cNvPr>
          <p:cNvSpPr/>
          <p:nvPr/>
        </p:nvSpPr>
        <p:spPr>
          <a:xfrm>
            <a:off x="4149711" y="2644693"/>
            <a:ext cx="76440" cy="320875"/>
          </a:xfrm>
          <a:custGeom>
            <a:avLst/>
            <a:gdLst>
              <a:gd name="connsiteX0" fmla="*/ 63514 w 76440"/>
              <a:gd name="connsiteY0" fmla="*/ 82 h 320875"/>
              <a:gd name="connsiteX1" fmla="*/ 66689 w 76440"/>
              <a:gd name="connsiteY1" fmla="*/ 171532 h 320875"/>
              <a:gd name="connsiteX2" fmla="*/ 14 w 76440"/>
              <a:gd name="connsiteY2" fmla="*/ 320757 h 320875"/>
              <a:gd name="connsiteX3" fmla="*/ 73039 w 76440"/>
              <a:gd name="connsiteY3" fmla="*/ 193757 h 320875"/>
              <a:gd name="connsiteX4" fmla="*/ 63514 w 76440"/>
              <a:gd name="connsiteY4" fmla="*/ 82 h 3208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6440" h="320875">
                <a:moveTo>
                  <a:pt x="63514" y="82"/>
                </a:moveTo>
                <a:cubicBezTo>
                  <a:pt x="62456" y="-3622"/>
                  <a:pt x="77272" y="118086"/>
                  <a:pt x="66689" y="171532"/>
                </a:cubicBezTo>
                <a:cubicBezTo>
                  <a:pt x="56106" y="224978"/>
                  <a:pt x="-1044" y="317053"/>
                  <a:pt x="14" y="320757"/>
                </a:cubicBezTo>
                <a:cubicBezTo>
                  <a:pt x="1072" y="324461"/>
                  <a:pt x="61927" y="240324"/>
                  <a:pt x="73039" y="193757"/>
                </a:cubicBezTo>
                <a:cubicBezTo>
                  <a:pt x="84151" y="147190"/>
                  <a:pt x="64572" y="3786"/>
                  <a:pt x="63514" y="8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9" name="フリーフォーム 1118">
            <a:extLst>
              <a:ext uri="{FF2B5EF4-FFF2-40B4-BE49-F238E27FC236}">
                <a16:creationId xmlns:a16="http://schemas.microsoft.com/office/drawing/2014/main" id="{7C9B9AF0-744C-1EB2-2A66-8675B5FCF4BB}"/>
              </a:ext>
            </a:extLst>
          </p:cNvPr>
          <p:cNvSpPr/>
          <p:nvPr/>
        </p:nvSpPr>
        <p:spPr>
          <a:xfrm>
            <a:off x="3961949" y="3073082"/>
            <a:ext cx="115134" cy="194254"/>
          </a:xfrm>
          <a:custGeom>
            <a:avLst/>
            <a:gdLst>
              <a:gd name="connsiteX0" fmla="*/ 114751 w 115134"/>
              <a:gd name="connsiteY0" fmla="*/ 318 h 194254"/>
              <a:gd name="connsiteX1" fmla="*/ 41726 w 115134"/>
              <a:gd name="connsiteY1" fmla="*/ 105093 h 194254"/>
              <a:gd name="connsiteX2" fmla="*/ 451 w 115134"/>
              <a:gd name="connsiteY2" fmla="*/ 193993 h 194254"/>
              <a:gd name="connsiteX3" fmla="*/ 67126 w 115134"/>
              <a:gd name="connsiteY3" fmla="*/ 76518 h 194254"/>
              <a:gd name="connsiteX4" fmla="*/ 114751 w 115134"/>
              <a:gd name="connsiteY4" fmla="*/ 318 h 1942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5134" h="194254">
                <a:moveTo>
                  <a:pt x="114751" y="318"/>
                </a:moveTo>
                <a:cubicBezTo>
                  <a:pt x="110518" y="5080"/>
                  <a:pt x="60776" y="72814"/>
                  <a:pt x="41726" y="105093"/>
                </a:cubicBezTo>
                <a:cubicBezTo>
                  <a:pt x="22676" y="137372"/>
                  <a:pt x="-3782" y="198755"/>
                  <a:pt x="451" y="193993"/>
                </a:cubicBezTo>
                <a:cubicBezTo>
                  <a:pt x="4684" y="189231"/>
                  <a:pt x="47018" y="107739"/>
                  <a:pt x="67126" y="76518"/>
                </a:cubicBezTo>
                <a:cubicBezTo>
                  <a:pt x="87234" y="45297"/>
                  <a:pt x="118984" y="-4444"/>
                  <a:pt x="114751" y="31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0" name="フリーフォーム 1119">
            <a:extLst>
              <a:ext uri="{FF2B5EF4-FFF2-40B4-BE49-F238E27FC236}">
                <a16:creationId xmlns:a16="http://schemas.microsoft.com/office/drawing/2014/main" id="{BF27D6E0-124D-112F-E049-EB5E7A722A1D}"/>
              </a:ext>
            </a:extLst>
          </p:cNvPr>
          <p:cNvSpPr/>
          <p:nvPr/>
        </p:nvSpPr>
        <p:spPr>
          <a:xfrm>
            <a:off x="3571749" y="3406706"/>
            <a:ext cx="219758" cy="41344"/>
          </a:xfrm>
          <a:custGeom>
            <a:avLst/>
            <a:gdLst>
              <a:gd name="connsiteX0" fmla="*/ 126 w 219758"/>
              <a:gd name="connsiteY0" fmla="*/ 41344 h 41344"/>
              <a:gd name="connsiteX1" fmla="*/ 139826 w 219758"/>
              <a:gd name="connsiteY1" fmla="*/ 6419 h 41344"/>
              <a:gd name="connsiteX2" fmla="*/ 219201 w 219758"/>
              <a:gd name="connsiteY2" fmla="*/ 3244 h 41344"/>
              <a:gd name="connsiteX3" fmla="*/ 101726 w 219758"/>
              <a:gd name="connsiteY3" fmla="*/ 69 h 41344"/>
              <a:gd name="connsiteX4" fmla="*/ 114426 w 219758"/>
              <a:gd name="connsiteY4" fmla="*/ 6419 h 41344"/>
              <a:gd name="connsiteX5" fmla="*/ 126 w 219758"/>
              <a:gd name="connsiteY5" fmla="*/ 41344 h 413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19758" h="41344">
                <a:moveTo>
                  <a:pt x="126" y="41344"/>
                </a:moveTo>
                <a:cubicBezTo>
                  <a:pt x="4359" y="41344"/>
                  <a:pt x="103314" y="12769"/>
                  <a:pt x="139826" y="6419"/>
                </a:cubicBezTo>
                <a:cubicBezTo>
                  <a:pt x="176338" y="69"/>
                  <a:pt x="225551" y="4302"/>
                  <a:pt x="219201" y="3244"/>
                </a:cubicBezTo>
                <a:cubicBezTo>
                  <a:pt x="212851" y="2186"/>
                  <a:pt x="119188" y="-460"/>
                  <a:pt x="101726" y="69"/>
                </a:cubicBezTo>
                <a:cubicBezTo>
                  <a:pt x="84264" y="598"/>
                  <a:pt x="129243" y="1127"/>
                  <a:pt x="114426" y="6419"/>
                </a:cubicBezTo>
                <a:cubicBezTo>
                  <a:pt x="99609" y="11711"/>
                  <a:pt x="-4107" y="41344"/>
                  <a:pt x="126" y="4134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1" name="フリーフォーム 1120">
            <a:extLst>
              <a:ext uri="{FF2B5EF4-FFF2-40B4-BE49-F238E27FC236}">
                <a16:creationId xmlns:a16="http://schemas.microsoft.com/office/drawing/2014/main" id="{4BC0ED79-AF52-A4AE-0233-9A6BE470E618}"/>
              </a:ext>
            </a:extLst>
          </p:cNvPr>
          <p:cNvSpPr/>
          <p:nvPr/>
        </p:nvSpPr>
        <p:spPr>
          <a:xfrm>
            <a:off x="2733502" y="3428968"/>
            <a:ext cx="539929" cy="527083"/>
          </a:xfrm>
          <a:custGeom>
            <a:avLst/>
            <a:gdLst>
              <a:gd name="connsiteX0" fmla="*/ 173 w 539929"/>
              <a:gd name="connsiteY0" fmla="*/ 32 h 527083"/>
              <a:gd name="connsiteX1" fmla="*/ 228773 w 539929"/>
              <a:gd name="connsiteY1" fmla="*/ 196882 h 527083"/>
              <a:gd name="connsiteX2" fmla="*/ 412923 w 539929"/>
              <a:gd name="connsiteY2" fmla="*/ 247682 h 527083"/>
              <a:gd name="connsiteX3" fmla="*/ 257348 w 539929"/>
              <a:gd name="connsiteY3" fmla="*/ 209582 h 527083"/>
              <a:gd name="connsiteX4" fmla="*/ 358948 w 539929"/>
              <a:gd name="connsiteY4" fmla="*/ 301657 h 527083"/>
              <a:gd name="connsiteX5" fmla="*/ 441498 w 539929"/>
              <a:gd name="connsiteY5" fmla="*/ 466757 h 527083"/>
              <a:gd name="connsiteX6" fmla="*/ 393873 w 539929"/>
              <a:gd name="connsiteY6" fmla="*/ 308007 h 527083"/>
              <a:gd name="connsiteX7" fmla="*/ 539923 w 539929"/>
              <a:gd name="connsiteY7" fmla="*/ 527082 h 527083"/>
              <a:gd name="connsiteX8" fmla="*/ 387523 w 539929"/>
              <a:gd name="connsiteY8" fmla="*/ 311182 h 527083"/>
              <a:gd name="connsiteX9" fmla="*/ 193848 w 539929"/>
              <a:gd name="connsiteY9" fmla="*/ 149257 h 527083"/>
              <a:gd name="connsiteX10" fmla="*/ 190673 w 539929"/>
              <a:gd name="connsiteY10" fmla="*/ 181007 h 527083"/>
              <a:gd name="connsiteX11" fmla="*/ 173 w 539929"/>
              <a:gd name="connsiteY11" fmla="*/ 32 h 5270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539929" h="527083">
                <a:moveTo>
                  <a:pt x="173" y="32"/>
                </a:moveTo>
                <a:cubicBezTo>
                  <a:pt x="6523" y="2678"/>
                  <a:pt x="159981" y="155607"/>
                  <a:pt x="228773" y="196882"/>
                </a:cubicBezTo>
                <a:cubicBezTo>
                  <a:pt x="297565" y="238157"/>
                  <a:pt x="408161" y="245565"/>
                  <a:pt x="412923" y="247682"/>
                </a:cubicBezTo>
                <a:cubicBezTo>
                  <a:pt x="417685" y="249799"/>
                  <a:pt x="266344" y="200586"/>
                  <a:pt x="257348" y="209582"/>
                </a:cubicBezTo>
                <a:cubicBezTo>
                  <a:pt x="248352" y="218578"/>
                  <a:pt x="328256" y="258795"/>
                  <a:pt x="358948" y="301657"/>
                </a:cubicBezTo>
                <a:cubicBezTo>
                  <a:pt x="389640" y="344519"/>
                  <a:pt x="435677" y="465699"/>
                  <a:pt x="441498" y="466757"/>
                </a:cubicBezTo>
                <a:cubicBezTo>
                  <a:pt x="447319" y="467815"/>
                  <a:pt x="377469" y="297953"/>
                  <a:pt x="393873" y="308007"/>
                </a:cubicBezTo>
                <a:cubicBezTo>
                  <a:pt x="410277" y="318061"/>
                  <a:pt x="540981" y="526553"/>
                  <a:pt x="539923" y="527082"/>
                </a:cubicBezTo>
                <a:cubicBezTo>
                  <a:pt x="538865" y="527611"/>
                  <a:pt x="445202" y="374153"/>
                  <a:pt x="387523" y="311182"/>
                </a:cubicBezTo>
                <a:cubicBezTo>
                  <a:pt x="329844" y="248211"/>
                  <a:pt x="226656" y="170953"/>
                  <a:pt x="193848" y="149257"/>
                </a:cubicBezTo>
                <a:cubicBezTo>
                  <a:pt x="161040" y="127561"/>
                  <a:pt x="217660" y="203232"/>
                  <a:pt x="190673" y="181007"/>
                </a:cubicBezTo>
                <a:cubicBezTo>
                  <a:pt x="163686" y="158782"/>
                  <a:pt x="-6177" y="-2614"/>
                  <a:pt x="173" y="3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2" name="フリーフォーム 1121">
            <a:extLst>
              <a:ext uri="{FF2B5EF4-FFF2-40B4-BE49-F238E27FC236}">
                <a16:creationId xmlns:a16="http://schemas.microsoft.com/office/drawing/2014/main" id="{56F10F5F-7D62-DDA5-653F-91960863C4DD}"/>
              </a:ext>
            </a:extLst>
          </p:cNvPr>
          <p:cNvSpPr/>
          <p:nvPr/>
        </p:nvSpPr>
        <p:spPr>
          <a:xfrm>
            <a:off x="2603151" y="3351634"/>
            <a:ext cx="236102" cy="900037"/>
          </a:xfrm>
          <a:custGeom>
            <a:avLst/>
            <a:gdLst>
              <a:gd name="connsiteX0" fmla="*/ 349 w 236102"/>
              <a:gd name="connsiteY0" fmla="*/ 1166 h 900037"/>
              <a:gd name="connsiteX1" fmla="*/ 143224 w 236102"/>
              <a:gd name="connsiteY1" fmla="*/ 318666 h 900037"/>
              <a:gd name="connsiteX2" fmla="*/ 146399 w 236102"/>
              <a:gd name="connsiteY2" fmla="*/ 674266 h 900037"/>
              <a:gd name="connsiteX3" fmla="*/ 159099 w 236102"/>
              <a:gd name="connsiteY3" fmla="*/ 394866 h 900037"/>
              <a:gd name="connsiteX4" fmla="*/ 171799 w 236102"/>
              <a:gd name="connsiteY4" fmla="*/ 471066 h 900037"/>
              <a:gd name="connsiteX5" fmla="*/ 178149 w 236102"/>
              <a:gd name="connsiteY5" fmla="*/ 515516 h 900037"/>
              <a:gd name="connsiteX6" fmla="*/ 162274 w 236102"/>
              <a:gd name="connsiteY6" fmla="*/ 378991 h 900037"/>
              <a:gd name="connsiteX7" fmla="*/ 203549 w 236102"/>
              <a:gd name="connsiteY7" fmla="*/ 471066 h 900037"/>
              <a:gd name="connsiteX8" fmla="*/ 222599 w 236102"/>
              <a:gd name="connsiteY8" fmla="*/ 626641 h 900037"/>
              <a:gd name="connsiteX9" fmla="*/ 187674 w 236102"/>
              <a:gd name="connsiteY9" fmla="*/ 899691 h 900037"/>
              <a:gd name="connsiteX10" fmla="*/ 235299 w 236102"/>
              <a:gd name="connsiteY10" fmla="*/ 566316 h 900037"/>
              <a:gd name="connsiteX11" fmla="*/ 140049 w 236102"/>
              <a:gd name="connsiteY11" fmla="*/ 347241 h 900037"/>
              <a:gd name="connsiteX12" fmla="*/ 95599 w 236102"/>
              <a:gd name="connsiteY12" fmla="*/ 118641 h 900037"/>
              <a:gd name="connsiteX13" fmla="*/ 101949 w 236102"/>
              <a:gd name="connsiteY13" fmla="*/ 207541 h 900037"/>
              <a:gd name="connsiteX14" fmla="*/ 349 w 236102"/>
              <a:gd name="connsiteY14" fmla="*/ 1166 h 9000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236102" h="900037">
                <a:moveTo>
                  <a:pt x="349" y="1166"/>
                </a:moveTo>
                <a:cubicBezTo>
                  <a:pt x="7228" y="19687"/>
                  <a:pt x="118882" y="206483"/>
                  <a:pt x="143224" y="318666"/>
                </a:cubicBezTo>
                <a:cubicBezTo>
                  <a:pt x="167566" y="430849"/>
                  <a:pt x="143753" y="661566"/>
                  <a:pt x="146399" y="674266"/>
                </a:cubicBezTo>
                <a:cubicBezTo>
                  <a:pt x="149045" y="686966"/>
                  <a:pt x="154866" y="428733"/>
                  <a:pt x="159099" y="394866"/>
                </a:cubicBezTo>
                <a:cubicBezTo>
                  <a:pt x="163332" y="360999"/>
                  <a:pt x="168624" y="450958"/>
                  <a:pt x="171799" y="471066"/>
                </a:cubicBezTo>
                <a:cubicBezTo>
                  <a:pt x="174974" y="491174"/>
                  <a:pt x="179737" y="530862"/>
                  <a:pt x="178149" y="515516"/>
                </a:cubicBezTo>
                <a:cubicBezTo>
                  <a:pt x="176562" y="500170"/>
                  <a:pt x="158041" y="386399"/>
                  <a:pt x="162274" y="378991"/>
                </a:cubicBezTo>
                <a:cubicBezTo>
                  <a:pt x="166507" y="371583"/>
                  <a:pt x="193495" y="429791"/>
                  <a:pt x="203549" y="471066"/>
                </a:cubicBezTo>
                <a:cubicBezTo>
                  <a:pt x="213603" y="512341"/>
                  <a:pt x="225245" y="555204"/>
                  <a:pt x="222599" y="626641"/>
                </a:cubicBezTo>
                <a:cubicBezTo>
                  <a:pt x="219953" y="698078"/>
                  <a:pt x="185557" y="909745"/>
                  <a:pt x="187674" y="899691"/>
                </a:cubicBezTo>
                <a:cubicBezTo>
                  <a:pt x="189791" y="889637"/>
                  <a:pt x="243236" y="658391"/>
                  <a:pt x="235299" y="566316"/>
                </a:cubicBezTo>
                <a:cubicBezTo>
                  <a:pt x="227362" y="474241"/>
                  <a:pt x="163332" y="421853"/>
                  <a:pt x="140049" y="347241"/>
                </a:cubicBezTo>
                <a:cubicBezTo>
                  <a:pt x="116766" y="272629"/>
                  <a:pt x="101949" y="141924"/>
                  <a:pt x="95599" y="118641"/>
                </a:cubicBezTo>
                <a:cubicBezTo>
                  <a:pt x="89249" y="95358"/>
                  <a:pt x="113591" y="224474"/>
                  <a:pt x="101949" y="207541"/>
                </a:cubicBezTo>
                <a:cubicBezTo>
                  <a:pt x="90307" y="190608"/>
                  <a:pt x="-6530" y="-17355"/>
                  <a:pt x="349" y="116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3" name="フリーフォーム 1122">
            <a:extLst>
              <a:ext uri="{FF2B5EF4-FFF2-40B4-BE49-F238E27FC236}">
                <a16:creationId xmlns:a16="http://schemas.microsoft.com/office/drawing/2014/main" id="{279D8BDE-B14A-A49F-4D9F-E5C952014463}"/>
              </a:ext>
            </a:extLst>
          </p:cNvPr>
          <p:cNvSpPr/>
          <p:nvPr/>
        </p:nvSpPr>
        <p:spPr>
          <a:xfrm>
            <a:off x="2452521" y="3324220"/>
            <a:ext cx="214881" cy="1206549"/>
          </a:xfrm>
          <a:custGeom>
            <a:avLst/>
            <a:gdLst>
              <a:gd name="connsiteX0" fmla="*/ 1754 w 214881"/>
              <a:gd name="connsiteY0" fmla="*/ 12705 h 1206549"/>
              <a:gd name="connsiteX1" fmla="*/ 201779 w 214881"/>
              <a:gd name="connsiteY1" fmla="*/ 739780 h 1206549"/>
              <a:gd name="connsiteX2" fmla="*/ 147804 w 214881"/>
              <a:gd name="connsiteY2" fmla="*/ 1206505 h 1206549"/>
              <a:gd name="connsiteX3" fmla="*/ 214479 w 214881"/>
              <a:gd name="connsiteY3" fmla="*/ 765180 h 1206549"/>
              <a:gd name="connsiteX4" fmla="*/ 109704 w 214881"/>
              <a:gd name="connsiteY4" fmla="*/ 311155 h 1206549"/>
              <a:gd name="connsiteX5" fmla="*/ 1754 w 214881"/>
              <a:gd name="connsiteY5" fmla="*/ 12705 h 12065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14881" h="1206549">
                <a:moveTo>
                  <a:pt x="1754" y="12705"/>
                </a:moveTo>
                <a:cubicBezTo>
                  <a:pt x="17100" y="84142"/>
                  <a:pt x="177437" y="540813"/>
                  <a:pt x="201779" y="739780"/>
                </a:cubicBezTo>
                <a:cubicBezTo>
                  <a:pt x="226121" y="938747"/>
                  <a:pt x="145687" y="1202272"/>
                  <a:pt x="147804" y="1206505"/>
                </a:cubicBezTo>
                <a:cubicBezTo>
                  <a:pt x="149921" y="1210738"/>
                  <a:pt x="220829" y="914405"/>
                  <a:pt x="214479" y="765180"/>
                </a:cubicBezTo>
                <a:cubicBezTo>
                  <a:pt x="208129" y="615955"/>
                  <a:pt x="143571" y="433392"/>
                  <a:pt x="109704" y="311155"/>
                </a:cubicBezTo>
                <a:cubicBezTo>
                  <a:pt x="75837" y="188918"/>
                  <a:pt x="-13592" y="-58732"/>
                  <a:pt x="1754" y="1270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4" name="フリーフォーム 1123">
            <a:extLst>
              <a:ext uri="{FF2B5EF4-FFF2-40B4-BE49-F238E27FC236}">
                <a16:creationId xmlns:a16="http://schemas.microsoft.com/office/drawing/2014/main" id="{78C01902-A002-20AA-592D-0D6366EFAF99}"/>
              </a:ext>
            </a:extLst>
          </p:cNvPr>
          <p:cNvSpPr/>
          <p:nvPr/>
        </p:nvSpPr>
        <p:spPr>
          <a:xfrm>
            <a:off x="1917672" y="2789632"/>
            <a:ext cx="453557" cy="1233094"/>
          </a:xfrm>
          <a:custGeom>
            <a:avLst/>
            <a:gdLst>
              <a:gd name="connsiteX0" fmla="*/ 450878 w 453557"/>
              <a:gd name="connsiteY0" fmla="*/ 7543 h 1233094"/>
              <a:gd name="connsiteX1" fmla="*/ 117503 w 453557"/>
              <a:gd name="connsiteY1" fmla="*/ 474268 h 1233094"/>
              <a:gd name="connsiteX2" fmla="*/ 28 w 453557"/>
              <a:gd name="connsiteY2" fmla="*/ 1233093 h 1233094"/>
              <a:gd name="connsiteX3" fmla="*/ 107978 w 453557"/>
              <a:gd name="connsiteY3" fmla="*/ 480618 h 1233094"/>
              <a:gd name="connsiteX4" fmla="*/ 266728 w 453557"/>
              <a:gd name="connsiteY4" fmla="*/ 204393 h 1233094"/>
              <a:gd name="connsiteX5" fmla="*/ 450878 w 453557"/>
              <a:gd name="connsiteY5" fmla="*/ 7543 h 12330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53557" h="1233094">
                <a:moveTo>
                  <a:pt x="450878" y="7543"/>
                </a:moveTo>
                <a:cubicBezTo>
                  <a:pt x="426007" y="52522"/>
                  <a:pt x="192645" y="270010"/>
                  <a:pt x="117503" y="474268"/>
                </a:cubicBezTo>
                <a:cubicBezTo>
                  <a:pt x="42361" y="678526"/>
                  <a:pt x="1616" y="1232035"/>
                  <a:pt x="28" y="1233093"/>
                </a:cubicBezTo>
                <a:cubicBezTo>
                  <a:pt x="-1560" y="1234151"/>
                  <a:pt x="63528" y="652068"/>
                  <a:pt x="107978" y="480618"/>
                </a:cubicBezTo>
                <a:cubicBezTo>
                  <a:pt x="152428" y="309168"/>
                  <a:pt x="212753" y="278476"/>
                  <a:pt x="266728" y="204393"/>
                </a:cubicBezTo>
                <a:cubicBezTo>
                  <a:pt x="320703" y="130310"/>
                  <a:pt x="475749" y="-37436"/>
                  <a:pt x="450878" y="754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5" name="フリーフォーム 1124">
            <a:extLst>
              <a:ext uri="{FF2B5EF4-FFF2-40B4-BE49-F238E27FC236}">
                <a16:creationId xmlns:a16="http://schemas.microsoft.com/office/drawing/2014/main" id="{4B22336A-F3C5-D0C7-7CE9-03AD8E389728}"/>
              </a:ext>
            </a:extLst>
          </p:cNvPr>
          <p:cNvSpPr/>
          <p:nvPr/>
        </p:nvSpPr>
        <p:spPr>
          <a:xfrm>
            <a:off x="1851603" y="3771034"/>
            <a:ext cx="282690" cy="1186428"/>
          </a:xfrm>
          <a:custGeom>
            <a:avLst/>
            <a:gdLst>
              <a:gd name="connsiteX0" fmla="*/ 281997 w 282690"/>
              <a:gd name="connsiteY0" fmla="*/ 4041 h 1186428"/>
              <a:gd name="connsiteX1" fmla="*/ 40697 w 282690"/>
              <a:gd name="connsiteY1" fmla="*/ 537441 h 1186428"/>
              <a:gd name="connsiteX2" fmla="*/ 2597 w 282690"/>
              <a:gd name="connsiteY2" fmla="*/ 1185141 h 1186428"/>
              <a:gd name="connsiteX3" fmla="*/ 15297 w 282690"/>
              <a:gd name="connsiteY3" fmla="*/ 693016 h 1186428"/>
              <a:gd name="connsiteX4" fmla="*/ 110547 w 282690"/>
              <a:gd name="connsiteY4" fmla="*/ 312016 h 1186428"/>
              <a:gd name="connsiteX5" fmla="*/ 281997 w 282690"/>
              <a:gd name="connsiteY5" fmla="*/ 4041 h 11864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82690" h="1186428">
                <a:moveTo>
                  <a:pt x="281997" y="4041"/>
                </a:moveTo>
                <a:cubicBezTo>
                  <a:pt x="270355" y="41612"/>
                  <a:pt x="87264" y="340591"/>
                  <a:pt x="40697" y="537441"/>
                </a:cubicBezTo>
                <a:cubicBezTo>
                  <a:pt x="-5870" y="734291"/>
                  <a:pt x="6830" y="1159212"/>
                  <a:pt x="2597" y="1185141"/>
                </a:cubicBezTo>
                <a:cubicBezTo>
                  <a:pt x="-1636" y="1211070"/>
                  <a:pt x="-2695" y="838537"/>
                  <a:pt x="15297" y="693016"/>
                </a:cubicBezTo>
                <a:cubicBezTo>
                  <a:pt x="33289" y="547495"/>
                  <a:pt x="65568" y="423670"/>
                  <a:pt x="110547" y="312016"/>
                </a:cubicBezTo>
                <a:cubicBezTo>
                  <a:pt x="155526" y="200362"/>
                  <a:pt x="293639" y="-33530"/>
                  <a:pt x="281997" y="404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6" name="フリーフォーム 1125">
            <a:extLst>
              <a:ext uri="{FF2B5EF4-FFF2-40B4-BE49-F238E27FC236}">
                <a16:creationId xmlns:a16="http://schemas.microsoft.com/office/drawing/2014/main" id="{8A2AB4B0-A284-CD77-810C-E20C69D43555}"/>
              </a:ext>
            </a:extLst>
          </p:cNvPr>
          <p:cNvSpPr/>
          <p:nvPr/>
        </p:nvSpPr>
        <p:spPr>
          <a:xfrm>
            <a:off x="1933418" y="4365494"/>
            <a:ext cx="392731" cy="1414002"/>
          </a:xfrm>
          <a:custGeom>
            <a:avLst/>
            <a:gdLst>
              <a:gd name="connsiteX0" fmla="*/ 390682 w 392731"/>
              <a:gd name="connsiteY0" fmla="*/ 9656 h 1414002"/>
              <a:gd name="connsiteX1" fmla="*/ 3332 w 392731"/>
              <a:gd name="connsiteY1" fmla="*/ 816106 h 1414002"/>
              <a:gd name="connsiteX2" fmla="*/ 193832 w 392731"/>
              <a:gd name="connsiteY2" fmla="*/ 1409831 h 1414002"/>
              <a:gd name="connsiteX3" fmla="*/ 22382 w 392731"/>
              <a:gd name="connsiteY3" fmla="*/ 1051056 h 1414002"/>
              <a:gd name="connsiteX4" fmla="*/ 95407 w 392731"/>
              <a:gd name="connsiteY4" fmla="*/ 495431 h 1414002"/>
              <a:gd name="connsiteX5" fmla="*/ 76357 w 392731"/>
              <a:gd name="connsiteY5" fmla="*/ 533531 h 1414002"/>
              <a:gd name="connsiteX6" fmla="*/ 257332 w 392731"/>
              <a:gd name="connsiteY6" fmla="*/ 206506 h 1414002"/>
              <a:gd name="connsiteX7" fmla="*/ 162082 w 392731"/>
              <a:gd name="connsiteY7" fmla="*/ 358906 h 1414002"/>
              <a:gd name="connsiteX8" fmla="*/ 390682 w 392731"/>
              <a:gd name="connsiteY8" fmla="*/ 9656 h 14140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92731" h="1414002">
                <a:moveTo>
                  <a:pt x="390682" y="9656"/>
                </a:moveTo>
                <a:cubicBezTo>
                  <a:pt x="364224" y="85856"/>
                  <a:pt x="36140" y="582744"/>
                  <a:pt x="3332" y="816106"/>
                </a:cubicBezTo>
                <a:cubicBezTo>
                  <a:pt x="-29476" y="1049468"/>
                  <a:pt x="190657" y="1370673"/>
                  <a:pt x="193832" y="1409831"/>
                </a:cubicBezTo>
                <a:cubicBezTo>
                  <a:pt x="197007" y="1448989"/>
                  <a:pt x="38786" y="1203456"/>
                  <a:pt x="22382" y="1051056"/>
                </a:cubicBezTo>
                <a:cubicBezTo>
                  <a:pt x="5978" y="898656"/>
                  <a:pt x="86411" y="581685"/>
                  <a:pt x="95407" y="495431"/>
                </a:cubicBezTo>
                <a:cubicBezTo>
                  <a:pt x="104403" y="409177"/>
                  <a:pt x="49369" y="581685"/>
                  <a:pt x="76357" y="533531"/>
                </a:cubicBezTo>
                <a:cubicBezTo>
                  <a:pt x="103344" y="485377"/>
                  <a:pt x="243045" y="235610"/>
                  <a:pt x="257332" y="206506"/>
                </a:cubicBezTo>
                <a:cubicBezTo>
                  <a:pt x="271619" y="177402"/>
                  <a:pt x="145149" y="385364"/>
                  <a:pt x="162082" y="358906"/>
                </a:cubicBezTo>
                <a:cubicBezTo>
                  <a:pt x="179015" y="332448"/>
                  <a:pt x="417140" y="-66544"/>
                  <a:pt x="390682" y="965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7" name="フリーフォーム 1126">
            <a:extLst>
              <a:ext uri="{FF2B5EF4-FFF2-40B4-BE49-F238E27FC236}">
                <a16:creationId xmlns:a16="http://schemas.microsoft.com/office/drawing/2014/main" id="{01AEFCE9-C336-C596-EF4A-9C579B2D2525}"/>
              </a:ext>
            </a:extLst>
          </p:cNvPr>
          <p:cNvSpPr/>
          <p:nvPr/>
        </p:nvSpPr>
        <p:spPr>
          <a:xfrm>
            <a:off x="1185249" y="2252643"/>
            <a:ext cx="339654" cy="1092008"/>
          </a:xfrm>
          <a:custGeom>
            <a:avLst/>
            <a:gdLst>
              <a:gd name="connsiteX0" fmla="*/ 338751 w 339654"/>
              <a:gd name="connsiteY0" fmla="*/ 4782 h 1092008"/>
              <a:gd name="connsiteX1" fmla="*/ 33951 w 339654"/>
              <a:gd name="connsiteY1" fmla="*/ 512782 h 1092008"/>
              <a:gd name="connsiteX2" fmla="*/ 21251 w 339654"/>
              <a:gd name="connsiteY2" fmla="*/ 1090632 h 1092008"/>
              <a:gd name="connsiteX3" fmla="*/ 5376 w 339654"/>
              <a:gd name="connsiteY3" fmla="*/ 662007 h 1092008"/>
              <a:gd name="connsiteX4" fmla="*/ 122851 w 339654"/>
              <a:gd name="connsiteY4" fmla="*/ 281007 h 1092008"/>
              <a:gd name="connsiteX5" fmla="*/ 338751 w 339654"/>
              <a:gd name="connsiteY5" fmla="*/ 4782 h 10920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9654" h="1092008">
                <a:moveTo>
                  <a:pt x="338751" y="4782"/>
                </a:moveTo>
                <a:cubicBezTo>
                  <a:pt x="323934" y="43411"/>
                  <a:pt x="86868" y="331807"/>
                  <a:pt x="33951" y="512782"/>
                </a:cubicBezTo>
                <a:cubicBezTo>
                  <a:pt x="-18966" y="693757"/>
                  <a:pt x="26013" y="1065761"/>
                  <a:pt x="21251" y="1090632"/>
                </a:cubicBezTo>
                <a:cubicBezTo>
                  <a:pt x="16489" y="1115503"/>
                  <a:pt x="-11557" y="796944"/>
                  <a:pt x="5376" y="662007"/>
                </a:cubicBezTo>
                <a:cubicBezTo>
                  <a:pt x="22309" y="527070"/>
                  <a:pt x="63584" y="391074"/>
                  <a:pt x="122851" y="281007"/>
                </a:cubicBezTo>
                <a:cubicBezTo>
                  <a:pt x="182118" y="170940"/>
                  <a:pt x="353568" y="-33847"/>
                  <a:pt x="338751" y="478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8" name="フリーフォーム 1127">
            <a:extLst>
              <a:ext uri="{FF2B5EF4-FFF2-40B4-BE49-F238E27FC236}">
                <a16:creationId xmlns:a16="http://schemas.microsoft.com/office/drawing/2014/main" id="{5C095EC6-A0E1-B47F-B71D-2525F272593F}"/>
              </a:ext>
            </a:extLst>
          </p:cNvPr>
          <p:cNvSpPr/>
          <p:nvPr/>
        </p:nvSpPr>
        <p:spPr>
          <a:xfrm>
            <a:off x="4791075" y="3057525"/>
            <a:ext cx="949740" cy="973152"/>
          </a:xfrm>
          <a:custGeom>
            <a:avLst/>
            <a:gdLst>
              <a:gd name="connsiteX0" fmla="*/ 0 w 949740"/>
              <a:gd name="connsiteY0" fmla="*/ 0 h 973152"/>
              <a:gd name="connsiteX1" fmla="*/ 552450 w 949740"/>
              <a:gd name="connsiteY1" fmla="*/ 485775 h 973152"/>
              <a:gd name="connsiteX2" fmla="*/ 501650 w 949740"/>
              <a:gd name="connsiteY2" fmla="*/ 415925 h 973152"/>
              <a:gd name="connsiteX3" fmla="*/ 781050 w 949740"/>
              <a:gd name="connsiteY3" fmla="*/ 641350 h 973152"/>
              <a:gd name="connsiteX4" fmla="*/ 946150 w 949740"/>
              <a:gd name="connsiteY4" fmla="*/ 968375 h 973152"/>
              <a:gd name="connsiteX5" fmla="*/ 879475 w 949740"/>
              <a:gd name="connsiteY5" fmla="*/ 819150 h 973152"/>
              <a:gd name="connsiteX6" fmla="*/ 704850 w 949740"/>
              <a:gd name="connsiteY6" fmla="*/ 587375 h 973152"/>
              <a:gd name="connsiteX7" fmla="*/ 431800 w 949740"/>
              <a:gd name="connsiteY7" fmla="*/ 371475 h 973152"/>
              <a:gd name="connsiteX8" fmla="*/ 504825 w 949740"/>
              <a:gd name="connsiteY8" fmla="*/ 454025 h 973152"/>
              <a:gd name="connsiteX9" fmla="*/ 0 w 949740"/>
              <a:gd name="connsiteY9" fmla="*/ 0 h 9731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949740" h="973152">
                <a:moveTo>
                  <a:pt x="0" y="0"/>
                </a:moveTo>
                <a:cubicBezTo>
                  <a:pt x="7937" y="5292"/>
                  <a:pt x="468842" y="416454"/>
                  <a:pt x="552450" y="485775"/>
                </a:cubicBezTo>
                <a:cubicBezTo>
                  <a:pt x="636058" y="555096"/>
                  <a:pt x="463550" y="389996"/>
                  <a:pt x="501650" y="415925"/>
                </a:cubicBezTo>
                <a:cubicBezTo>
                  <a:pt x="539750" y="441854"/>
                  <a:pt x="706967" y="549275"/>
                  <a:pt x="781050" y="641350"/>
                </a:cubicBezTo>
                <a:cubicBezTo>
                  <a:pt x="855133" y="733425"/>
                  <a:pt x="929746" y="938742"/>
                  <a:pt x="946150" y="968375"/>
                </a:cubicBezTo>
                <a:cubicBezTo>
                  <a:pt x="962554" y="998008"/>
                  <a:pt x="919692" y="882650"/>
                  <a:pt x="879475" y="819150"/>
                </a:cubicBezTo>
                <a:cubicBezTo>
                  <a:pt x="839258" y="755650"/>
                  <a:pt x="779462" y="661987"/>
                  <a:pt x="704850" y="587375"/>
                </a:cubicBezTo>
                <a:cubicBezTo>
                  <a:pt x="630238" y="512763"/>
                  <a:pt x="465137" y="393700"/>
                  <a:pt x="431800" y="371475"/>
                </a:cubicBezTo>
                <a:cubicBezTo>
                  <a:pt x="398463" y="349250"/>
                  <a:pt x="570971" y="513292"/>
                  <a:pt x="504825" y="454025"/>
                </a:cubicBezTo>
                <a:lnTo>
                  <a:pt x="0" y="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9" name="フリーフォーム 1128">
            <a:extLst>
              <a:ext uri="{FF2B5EF4-FFF2-40B4-BE49-F238E27FC236}">
                <a16:creationId xmlns:a16="http://schemas.microsoft.com/office/drawing/2014/main" id="{55D5A8A7-7610-4B4A-F804-96065EC5FF49}"/>
              </a:ext>
            </a:extLst>
          </p:cNvPr>
          <p:cNvSpPr/>
          <p:nvPr/>
        </p:nvSpPr>
        <p:spPr>
          <a:xfrm>
            <a:off x="4654564" y="3002099"/>
            <a:ext cx="422081" cy="1114427"/>
          </a:xfrm>
          <a:custGeom>
            <a:avLst/>
            <a:gdLst>
              <a:gd name="connsiteX0" fmla="*/ 3161 w 422081"/>
              <a:gd name="connsiteY0" fmla="*/ 7801 h 1114427"/>
              <a:gd name="connsiteX1" fmla="*/ 409561 w 422081"/>
              <a:gd name="connsiteY1" fmla="*/ 630101 h 1114427"/>
              <a:gd name="connsiteX2" fmla="*/ 327011 w 422081"/>
              <a:gd name="connsiteY2" fmla="*/ 1112701 h 1114427"/>
              <a:gd name="connsiteX3" fmla="*/ 419086 w 422081"/>
              <a:gd name="connsiteY3" fmla="*/ 779326 h 1114427"/>
              <a:gd name="connsiteX4" fmla="*/ 330186 w 422081"/>
              <a:gd name="connsiteY4" fmla="*/ 465001 h 1114427"/>
              <a:gd name="connsiteX5" fmla="*/ 225411 w 422081"/>
              <a:gd name="connsiteY5" fmla="*/ 290376 h 1114427"/>
              <a:gd name="connsiteX6" fmla="*/ 3161 w 422081"/>
              <a:gd name="connsiteY6" fmla="*/ 7801 h 11144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22081" h="1114427">
                <a:moveTo>
                  <a:pt x="3161" y="7801"/>
                </a:moveTo>
                <a:cubicBezTo>
                  <a:pt x="33853" y="64422"/>
                  <a:pt x="355586" y="445951"/>
                  <a:pt x="409561" y="630101"/>
                </a:cubicBezTo>
                <a:cubicBezTo>
                  <a:pt x="463536" y="814251"/>
                  <a:pt x="325424" y="1087830"/>
                  <a:pt x="327011" y="1112701"/>
                </a:cubicBezTo>
                <a:cubicBezTo>
                  <a:pt x="328599" y="1137572"/>
                  <a:pt x="418557" y="887276"/>
                  <a:pt x="419086" y="779326"/>
                </a:cubicBezTo>
                <a:cubicBezTo>
                  <a:pt x="419615" y="671376"/>
                  <a:pt x="362465" y="546493"/>
                  <a:pt x="330186" y="465001"/>
                </a:cubicBezTo>
                <a:cubicBezTo>
                  <a:pt x="297907" y="383509"/>
                  <a:pt x="276740" y="361814"/>
                  <a:pt x="225411" y="290376"/>
                </a:cubicBezTo>
                <a:cubicBezTo>
                  <a:pt x="174082" y="218939"/>
                  <a:pt x="-27531" y="-48820"/>
                  <a:pt x="3161" y="780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0" name="フリーフォーム 1129">
            <a:extLst>
              <a:ext uri="{FF2B5EF4-FFF2-40B4-BE49-F238E27FC236}">
                <a16:creationId xmlns:a16="http://schemas.microsoft.com/office/drawing/2014/main" id="{A46C99BB-E11A-761F-6039-5FF399CD9FE6}"/>
              </a:ext>
            </a:extLst>
          </p:cNvPr>
          <p:cNvSpPr/>
          <p:nvPr/>
        </p:nvSpPr>
        <p:spPr>
          <a:xfrm>
            <a:off x="4330672" y="3873486"/>
            <a:ext cx="314602" cy="981106"/>
          </a:xfrm>
          <a:custGeom>
            <a:avLst/>
            <a:gdLst>
              <a:gd name="connsiteX0" fmla="*/ 28 w 314602"/>
              <a:gd name="connsiteY0" fmla="*/ 14 h 981106"/>
              <a:gd name="connsiteX1" fmla="*/ 292128 w 314602"/>
              <a:gd name="connsiteY1" fmla="*/ 514364 h 981106"/>
              <a:gd name="connsiteX2" fmla="*/ 193703 w 314602"/>
              <a:gd name="connsiteY2" fmla="*/ 981089 h 981106"/>
              <a:gd name="connsiteX3" fmla="*/ 311178 w 314602"/>
              <a:gd name="connsiteY3" fmla="*/ 530239 h 981106"/>
              <a:gd name="connsiteX4" fmla="*/ 28 w 314602"/>
              <a:gd name="connsiteY4" fmla="*/ 14 h 9811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4602" h="981106">
                <a:moveTo>
                  <a:pt x="28" y="14"/>
                </a:moveTo>
                <a:cubicBezTo>
                  <a:pt x="-3147" y="-2632"/>
                  <a:pt x="259849" y="350852"/>
                  <a:pt x="292128" y="514364"/>
                </a:cubicBezTo>
                <a:cubicBezTo>
                  <a:pt x="324407" y="677876"/>
                  <a:pt x="190528" y="978443"/>
                  <a:pt x="193703" y="981089"/>
                </a:cubicBezTo>
                <a:cubicBezTo>
                  <a:pt x="196878" y="983735"/>
                  <a:pt x="338165" y="688989"/>
                  <a:pt x="311178" y="530239"/>
                </a:cubicBezTo>
                <a:cubicBezTo>
                  <a:pt x="284191" y="371489"/>
                  <a:pt x="3203" y="2660"/>
                  <a:pt x="28" y="1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1" name="フリーフォーム 1130">
            <a:extLst>
              <a:ext uri="{FF2B5EF4-FFF2-40B4-BE49-F238E27FC236}">
                <a16:creationId xmlns:a16="http://schemas.microsoft.com/office/drawing/2014/main" id="{0F113E87-51A0-62CD-C7A1-D1CEE9A02FB7}"/>
              </a:ext>
            </a:extLst>
          </p:cNvPr>
          <p:cNvSpPr/>
          <p:nvPr/>
        </p:nvSpPr>
        <p:spPr>
          <a:xfrm>
            <a:off x="4328007" y="4698825"/>
            <a:ext cx="178060" cy="1081567"/>
          </a:xfrm>
          <a:custGeom>
            <a:avLst/>
            <a:gdLst>
              <a:gd name="connsiteX0" fmla="*/ 28093 w 178060"/>
              <a:gd name="connsiteY0" fmla="*/ 175 h 1081567"/>
              <a:gd name="connsiteX1" fmla="*/ 9043 w 178060"/>
              <a:gd name="connsiteY1" fmla="*/ 505000 h 1081567"/>
              <a:gd name="connsiteX2" fmla="*/ 164618 w 178060"/>
              <a:gd name="connsiteY2" fmla="*/ 1044750 h 1081567"/>
              <a:gd name="connsiteX3" fmla="*/ 151918 w 178060"/>
              <a:gd name="connsiteY3" fmla="*/ 981250 h 1081567"/>
              <a:gd name="connsiteX4" fmla="*/ 5868 w 178060"/>
              <a:gd name="connsiteY4" fmla="*/ 558975 h 1081567"/>
              <a:gd name="connsiteX5" fmla="*/ 28093 w 178060"/>
              <a:gd name="connsiteY5" fmla="*/ 175 h 10815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8060" h="1081567">
                <a:moveTo>
                  <a:pt x="28093" y="175"/>
                </a:moveTo>
                <a:cubicBezTo>
                  <a:pt x="28622" y="-8821"/>
                  <a:pt x="-13711" y="330904"/>
                  <a:pt x="9043" y="505000"/>
                </a:cubicBezTo>
                <a:cubicBezTo>
                  <a:pt x="31797" y="679096"/>
                  <a:pt x="140806" y="965375"/>
                  <a:pt x="164618" y="1044750"/>
                </a:cubicBezTo>
                <a:cubicBezTo>
                  <a:pt x="188430" y="1124125"/>
                  <a:pt x="178376" y="1062212"/>
                  <a:pt x="151918" y="981250"/>
                </a:cubicBezTo>
                <a:cubicBezTo>
                  <a:pt x="125460" y="900288"/>
                  <a:pt x="27035" y="717196"/>
                  <a:pt x="5868" y="558975"/>
                </a:cubicBezTo>
                <a:cubicBezTo>
                  <a:pt x="-15299" y="400754"/>
                  <a:pt x="27564" y="9171"/>
                  <a:pt x="28093" y="17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2" name="フリーフォーム 1131">
            <a:extLst>
              <a:ext uri="{FF2B5EF4-FFF2-40B4-BE49-F238E27FC236}">
                <a16:creationId xmlns:a16="http://schemas.microsoft.com/office/drawing/2014/main" id="{30EE6046-2A74-0BB8-39F4-3DF4AB4A8EB9}"/>
              </a:ext>
            </a:extLst>
          </p:cNvPr>
          <p:cNvSpPr/>
          <p:nvPr/>
        </p:nvSpPr>
        <p:spPr>
          <a:xfrm>
            <a:off x="5152992" y="3546201"/>
            <a:ext cx="237602" cy="1353024"/>
          </a:xfrm>
          <a:custGeom>
            <a:avLst/>
            <a:gdLst>
              <a:gd name="connsiteX0" fmla="*/ 33 w 237602"/>
              <a:gd name="connsiteY0" fmla="*/ 274 h 1353024"/>
              <a:gd name="connsiteX1" fmla="*/ 193708 w 237602"/>
              <a:gd name="connsiteY1" fmla="*/ 574949 h 1353024"/>
              <a:gd name="connsiteX2" fmla="*/ 234983 w 237602"/>
              <a:gd name="connsiteY2" fmla="*/ 1352824 h 1353024"/>
              <a:gd name="connsiteX3" fmla="*/ 209583 w 237602"/>
              <a:gd name="connsiteY3" fmla="*/ 644799 h 1353024"/>
              <a:gd name="connsiteX4" fmla="*/ 33 w 237602"/>
              <a:gd name="connsiteY4" fmla="*/ 274 h 13530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7602" h="1353024">
                <a:moveTo>
                  <a:pt x="33" y="274"/>
                </a:moveTo>
                <a:cubicBezTo>
                  <a:pt x="-2613" y="-11368"/>
                  <a:pt x="154550" y="349524"/>
                  <a:pt x="193708" y="574949"/>
                </a:cubicBezTo>
                <a:cubicBezTo>
                  <a:pt x="232866" y="800374"/>
                  <a:pt x="232337" y="1341182"/>
                  <a:pt x="234983" y="1352824"/>
                </a:cubicBezTo>
                <a:cubicBezTo>
                  <a:pt x="237629" y="1364466"/>
                  <a:pt x="245566" y="865461"/>
                  <a:pt x="209583" y="644799"/>
                </a:cubicBezTo>
                <a:cubicBezTo>
                  <a:pt x="173600" y="424137"/>
                  <a:pt x="2679" y="11916"/>
                  <a:pt x="33" y="27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3" name="フリーフォーム 1132">
            <a:extLst>
              <a:ext uri="{FF2B5EF4-FFF2-40B4-BE49-F238E27FC236}">
                <a16:creationId xmlns:a16="http://schemas.microsoft.com/office/drawing/2014/main" id="{0B34F91E-4D8E-8135-9495-F3C0B6070B8D}"/>
              </a:ext>
            </a:extLst>
          </p:cNvPr>
          <p:cNvSpPr/>
          <p:nvPr/>
        </p:nvSpPr>
        <p:spPr>
          <a:xfrm>
            <a:off x="1382414" y="3685820"/>
            <a:ext cx="315196" cy="121529"/>
          </a:xfrm>
          <a:custGeom>
            <a:avLst/>
            <a:gdLst>
              <a:gd name="connsiteX0" fmla="*/ 313036 w 315196"/>
              <a:gd name="connsiteY0" fmla="*/ 355 h 121529"/>
              <a:gd name="connsiteX1" fmla="*/ 5061 w 315196"/>
              <a:gd name="connsiteY1" fmla="*/ 117830 h 121529"/>
              <a:gd name="connsiteX2" fmla="*/ 135236 w 315196"/>
              <a:gd name="connsiteY2" fmla="*/ 82905 h 121529"/>
              <a:gd name="connsiteX3" fmla="*/ 313036 w 315196"/>
              <a:gd name="connsiteY3" fmla="*/ 355 h 1215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5196" h="121529">
                <a:moveTo>
                  <a:pt x="313036" y="355"/>
                </a:moveTo>
                <a:cubicBezTo>
                  <a:pt x="291340" y="6176"/>
                  <a:pt x="34694" y="104072"/>
                  <a:pt x="5061" y="117830"/>
                </a:cubicBezTo>
                <a:cubicBezTo>
                  <a:pt x="-24572" y="131588"/>
                  <a:pt x="83378" y="104072"/>
                  <a:pt x="135236" y="82905"/>
                </a:cubicBezTo>
                <a:cubicBezTo>
                  <a:pt x="187094" y="61738"/>
                  <a:pt x="334732" y="-5466"/>
                  <a:pt x="313036" y="35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4" name="フリーフォーム 1133">
            <a:extLst>
              <a:ext uri="{FF2B5EF4-FFF2-40B4-BE49-F238E27FC236}">
                <a16:creationId xmlns:a16="http://schemas.microsoft.com/office/drawing/2014/main" id="{1366FACC-81B5-5C63-2780-E39E80D218B4}"/>
              </a:ext>
            </a:extLst>
          </p:cNvPr>
          <p:cNvSpPr/>
          <p:nvPr/>
        </p:nvSpPr>
        <p:spPr>
          <a:xfrm>
            <a:off x="1104686" y="3892145"/>
            <a:ext cx="492347" cy="297682"/>
          </a:xfrm>
          <a:custGeom>
            <a:avLst/>
            <a:gdLst>
              <a:gd name="connsiteX0" fmla="*/ 492339 w 492347"/>
              <a:gd name="connsiteY0" fmla="*/ 405 h 297682"/>
              <a:gd name="connsiteX1" fmla="*/ 190714 w 492347"/>
              <a:gd name="connsiteY1" fmla="*/ 95655 h 297682"/>
              <a:gd name="connsiteX2" fmla="*/ 3389 w 492347"/>
              <a:gd name="connsiteY2" fmla="*/ 295680 h 297682"/>
              <a:gd name="connsiteX3" fmla="*/ 79589 w 492347"/>
              <a:gd name="connsiteY3" fmla="*/ 190905 h 297682"/>
              <a:gd name="connsiteX4" fmla="*/ 200239 w 492347"/>
              <a:gd name="connsiteY4" fmla="*/ 67080 h 297682"/>
              <a:gd name="connsiteX5" fmla="*/ 492339 w 492347"/>
              <a:gd name="connsiteY5" fmla="*/ 405 h 2976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92347" h="297682">
                <a:moveTo>
                  <a:pt x="492339" y="405"/>
                </a:moveTo>
                <a:cubicBezTo>
                  <a:pt x="490752" y="5167"/>
                  <a:pt x="272206" y="46443"/>
                  <a:pt x="190714" y="95655"/>
                </a:cubicBezTo>
                <a:cubicBezTo>
                  <a:pt x="109222" y="144867"/>
                  <a:pt x="21910" y="279805"/>
                  <a:pt x="3389" y="295680"/>
                </a:cubicBezTo>
                <a:cubicBezTo>
                  <a:pt x="-15132" y="311555"/>
                  <a:pt x="46781" y="229005"/>
                  <a:pt x="79589" y="190905"/>
                </a:cubicBezTo>
                <a:cubicBezTo>
                  <a:pt x="112397" y="152805"/>
                  <a:pt x="132506" y="100417"/>
                  <a:pt x="200239" y="67080"/>
                </a:cubicBezTo>
                <a:cubicBezTo>
                  <a:pt x="267972" y="33743"/>
                  <a:pt x="493926" y="-4357"/>
                  <a:pt x="492339" y="40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5" name="フリーフォーム 1134">
            <a:extLst>
              <a:ext uri="{FF2B5EF4-FFF2-40B4-BE49-F238E27FC236}">
                <a16:creationId xmlns:a16="http://schemas.microsoft.com/office/drawing/2014/main" id="{BBA58220-AF78-816A-F8A1-582A12E18DEB}"/>
              </a:ext>
            </a:extLst>
          </p:cNvPr>
          <p:cNvSpPr/>
          <p:nvPr/>
        </p:nvSpPr>
        <p:spPr>
          <a:xfrm>
            <a:off x="1399803" y="4140029"/>
            <a:ext cx="226675" cy="184851"/>
          </a:xfrm>
          <a:custGeom>
            <a:avLst/>
            <a:gdLst>
              <a:gd name="connsiteX0" fmla="*/ 372 w 226675"/>
              <a:gd name="connsiteY0" fmla="*/ 171 h 184851"/>
              <a:gd name="connsiteX1" fmla="*/ 174997 w 226675"/>
              <a:gd name="connsiteY1" fmla="*/ 79546 h 184851"/>
              <a:gd name="connsiteX2" fmla="*/ 216272 w 226675"/>
              <a:gd name="connsiteY2" fmla="*/ 184321 h 184851"/>
              <a:gd name="connsiteX3" fmla="*/ 219447 w 226675"/>
              <a:gd name="connsiteY3" fmla="*/ 117646 h 184851"/>
              <a:gd name="connsiteX4" fmla="*/ 130547 w 226675"/>
              <a:gd name="connsiteY4" fmla="*/ 60496 h 184851"/>
              <a:gd name="connsiteX5" fmla="*/ 372 w 226675"/>
              <a:gd name="connsiteY5" fmla="*/ 171 h 1848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26675" h="184851">
                <a:moveTo>
                  <a:pt x="372" y="171"/>
                </a:moveTo>
                <a:cubicBezTo>
                  <a:pt x="7780" y="3346"/>
                  <a:pt x="139014" y="48854"/>
                  <a:pt x="174997" y="79546"/>
                </a:cubicBezTo>
                <a:cubicBezTo>
                  <a:pt x="210980" y="110238"/>
                  <a:pt x="208864" y="177971"/>
                  <a:pt x="216272" y="184321"/>
                </a:cubicBezTo>
                <a:cubicBezTo>
                  <a:pt x="223680" y="190671"/>
                  <a:pt x="233734" y="138283"/>
                  <a:pt x="219447" y="117646"/>
                </a:cubicBezTo>
                <a:cubicBezTo>
                  <a:pt x="205160" y="97009"/>
                  <a:pt x="162826" y="82192"/>
                  <a:pt x="130547" y="60496"/>
                </a:cubicBezTo>
                <a:cubicBezTo>
                  <a:pt x="98268" y="38800"/>
                  <a:pt x="-7036" y="-3004"/>
                  <a:pt x="372" y="171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6" name="フリーフォーム 1135">
            <a:extLst>
              <a:ext uri="{FF2B5EF4-FFF2-40B4-BE49-F238E27FC236}">
                <a16:creationId xmlns:a16="http://schemas.microsoft.com/office/drawing/2014/main" id="{1F332C39-08D7-F480-F06C-98BCFD1D251F}"/>
              </a:ext>
            </a:extLst>
          </p:cNvPr>
          <p:cNvSpPr/>
          <p:nvPr/>
        </p:nvSpPr>
        <p:spPr>
          <a:xfrm>
            <a:off x="987422" y="4470330"/>
            <a:ext cx="250829" cy="660557"/>
          </a:xfrm>
          <a:custGeom>
            <a:avLst/>
            <a:gdLst>
              <a:gd name="connsiteX0" fmla="*/ 250828 w 250829"/>
              <a:gd name="connsiteY0" fmla="*/ 70 h 660557"/>
              <a:gd name="connsiteX1" fmla="*/ 101603 w 250829"/>
              <a:gd name="connsiteY1" fmla="*/ 365195 h 660557"/>
              <a:gd name="connsiteX2" fmla="*/ 3 w 250829"/>
              <a:gd name="connsiteY2" fmla="*/ 660470 h 660557"/>
              <a:gd name="connsiteX3" fmla="*/ 98428 w 250829"/>
              <a:gd name="connsiteY3" fmla="*/ 336620 h 660557"/>
              <a:gd name="connsiteX4" fmla="*/ 250828 w 250829"/>
              <a:gd name="connsiteY4" fmla="*/ 70 h 6605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0829" h="660557">
                <a:moveTo>
                  <a:pt x="250828" y="70"/>
                </a:moveTo>
                <a:cubicBezTo>
                  <a:pt x="251357" y="4833"/>
                  <a:pt x="143407" y="255128"/>
                  <a:pt x="101603" y="365195"/>
                </a:cubicBezTo>
                <a:cubicBezTo>
                  <a:pt x="59799" y="475262"/>
                  <a:pt x="532" y="665233"/>
                  <a:pt x="3" y="660470"/>
                </a:cubicBezTo>
                <a:cubicBezTo>
                  <a:pt x="-526" y="655708"/>
                  <a:pt x="60328" y="440866"/>
                  <a:pt x="98428" y="336620"/>
                </a:cubicBezTo>
                <a:cubicBezTo>
                  <a:pt x="136528" y="232374"/>
                  <a:pt x="250299" y="-4693"/>
                  <a:pt x="250828" y="70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7" name="フリーフォーム 1136">
            <a:extLst>
              <a:ext uri="{FF2B5EF4-FFF2-40B4-BE49-F238E27FC236}">
                <a16:creationId xmlns:a16="http://schemas.microsoft.com/office/drawing/2014/main" id="{59EBEB45-D11A-0AD7-93A4-86A1D01D795A}"/>
              </a:ext>
            </a:extLst>
          </p:cNvPr>
          <p:cNvSpPr/>
          <p:nvPr/>
        </p:nvSpPr>
        <p:spPr>
          <a:xfrm>
            <a:off x="844464" y="5165060"/>
            <a:ext cx="101854" cy="688788"/>
          </a:xfrm>
          <a:custGeom>
            <a:avLst/>
            <a:gdLst>
              <a:gd name="connsiteX0" fmla="*/ 101686 w 101854"/>
              <a:gd name="connsiteY0" fmla="*/ 665 h 688788"/>
              <a:gd name="connsiteX1" fmla="*/ 41361 w 101854"/>
              <a:gd name="connsiteY1" fmla="*/ 286415 h 688788"/>
              <a:gd name="connsiteX2" fmla="*/ 54061 w 101854"/>
              <a:gd name="connsiteY2" fmla="*/ 219740 h 688788"/>
              <a:gd name="connsiteX3" fmla="*/ 44536 w 101854"/>
              <a:gd name="connsiteY3" fmla="*/ 394365 h 688788"/>
              <a:gd name="connsiteX4" fmla="*/ 86 w 101854"/>
              <a:gd name="connsiteY4" fmla="*/ 686465 h 688788"/>
              <a:gd name="connsiteX5" fmla="*/ 57236 w 101854"/>
              <a:gd name="connsiteY5" fmla="*/ 222915 h 688788"/>
              <a:gd name="connsiteX6" fmla="*/ 101686 w 101854"/>
              <a:gd name="connsiteY6" fmla="*/ 665 h 6887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01854" h="688788">
                <a:moveTo>
                  <a:pt x="101686" y="665"/>
                </a:moveTo>
                <a:cubicBezTo>
                  <a:pt x="99040" y="11248"/>
                  <a:pt x="49298" y="249903"/>
                  <a:pt x="41361" y="286415"/>
                </a:cubicBezTo>
                <a:cubicBezTo>
                  <a:pt x="33424" y="322927"/>
                  <a:pt x="53532" y="201748"/>
                  <a:pt x="54061" y="219740"/>
                </a:cubicBezTo>
                <a:cubicBezTo>
                  <a:pt x="54590" y="237732"/>
                  <a:pt x="53532" y="316578"/>
                  <a:pt x="44536" y="394365"/>
                </a:cubicBezTo>
                <a:cubicBezTo>
                  <a:pt x="35540" y="472153"/>
                  <a:pt x="-2031" y="715040"/>
                  <a:pt x="86" y="686465"/>
                </a:cubicBezTo>
                <a:cubicBezTo>
                  <a:pt x="2203" y="657890"/>
                  <a:pt x="39244" y="338273"/>
                  <a:pt x="57236" y="222915"/>
                </a:cubicBezTo>
                <a:cubicBezTo>
                  <a:pt x="75228" y="107557"/>
                  <a:pt x="104332" y="-9918"/>
                  <a:pt x="101686" y="66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8" name="フリーフォーム 1137">
            <a:extLst>
              <a:ext uri="{FF2B5EF4-FFF2-40B4-BE49-F238E27FC236}">
                <a16:creationId xmlns:a16="http://schemas.microsoft.com/office/drawing/2014/main" id="{5C5217AE-148A-BA29-543A-A7091F120330}"/>
              </a:ext>
            </a:extLst>
          </p:cNvPr>
          <p:cNvSpPr/>
          <p:nvPr/>
        </p:nvSpPr>
        <p:spPr>
          <a:xfrm>
            <a:off x="771518" y="5867182"/>
            <a:ext cx="82561" cy="641749"/>
          </a:xfrm>
          <a:custGeom>
            <a:avLst/>
            <a:gdLst>
              <a:gd name="connsiteX0" fmla="*/ 82557 w 82561"/>
              <a:gd name="connsiteY0" fmla="*/ 218 h 641749"/>
              <a:gd name="connsiteX1" fmla="*/ 41282 w 82561"/>
              <a:gd name="connsiteY1" fmla="*/ 320893 h 641749"/>
              <a:gd name="connsiteX2" fmla="*/ 7 w 82561"/>
              <a:gd name="connsiteY2" fmla="*/ 641568 h 641749"/>
              <a:gd name="connsiteX3" fmla="*/ 38107 w 82561"/>
              <a:gd name="connsiteY3" fmla="*/ 276443 h 641749"/>
              <a:gd name="connsiteX4" fmla="*/ 82557 w 82561"/>
              <a:gd name="connsiteY4" fmla="*/ 218 h 6417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2561" h="641749">
                <a:moveTo>
                  <a:pt x="82557" y="218"/>
                </a:moveTo>
                <a:cubicBezTo>
                  <a:pt x="83086" y="7626"/>
                  <a:pt x="41282" y="320893"/>
                  <a:pt x="41282" y="320893"/>
                </a:cubicBezTo>
                <a:cubicBezTo>
                  <a:pt x="27524" y="427785"/>
                  <a:pt x="536" y="648976"/>
                  <a:pt x="7" y="641568"/>
                </a:cubicBezTo>
                <a:cubicBezTo>
                  <a:pt x="-522" y="634160"/>
                  <a:pt x="25407" y="376985"/>
                  <a:pt x="38107" y="276443"/>
                </a:cubicBezTo>
                <a:cubicBezTo>
                  <a:pt x="50807" y="175901"/>
                  <a:pt x="82028" y="-7190"/>
                  <a:pt x="82557" y="21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9" name="フリーフォーム 1138">
            <a:extLst>
              <a:ext uri="{FF2B5EF4-FFF2-40B4-BE49-F238E27FC236}">
                <a16:creationId xmlns:a16="http://schemas.microsoft.com/office/drawing/2014/main" id="{8C6E0A44-92CF-B907-5ED4-C5899D2AD2A5}"/>
              </a:ext>
            </a:extLst>
          </p:cNvPr>
          <p:cNvSpPr/>
          <p:nvPr/>
        </p:nvSpPr>
        <p:spPr>
          <a:xfrm>
            <a:off x="634926" y="6532265"/>
            <a:ext cx="136949" cy="886839"/>
          </a:xfrm>
          <a:custGeom>
            <a:avLst/>
            <a:gdLst>
              <a:gd name="connsiteX0" fmla="*/ 136599 w 136949"/>
              <a:gd name="connsiteY0" fmla="*/ 1885 h 886839"/>
              <a:gd name="connsiteX1" fmla="*/ 54049 w 136949"/>
              <a:gd name="connsiteY1" fmla="*/ 446385 h 886839"/>
              <a:gd name="connsiteX2" fmla="*/ 15949 w 136949"/>
              <a:gd name="connsiteY2" fmla="*/ 738485 h 886839"/>
              <a:gd name="connsiteX3" fmla="*/ 74 w 136949"/>
              <a:gd name="connsiteY3" fmla="*/ 884535 h 886839"/>
              <a:gd name="connsiteX4" fmla="*/ 19124 w 136949"/>
              <a:gd name="connsiteY4" fmla="*/ 630535 h 886839"/>
              <a:gd name="connsiteX5" fmla="*/ 136599 w 136949"/>
              <a:gd name="connsiteY5" fmla="*/ 1885 h 8868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36949" h="886839">
                <a:moveTo>
                  <a:pt x="136599" y="1885"/>
                </a:moveTo>
                <a:cubicBezTo>
                  <a:pt x="142420" y="-28807"/>
                  <a:pt x="74157" y="323618"/>
                  <a:pt x="54049" y="446385"/>
                </a:cubicBezTo>
                <a:cubicBezTo>
                  <a:pt x="33941" y="569152"/>
                  <a:pt x="24945" y="665460"/>
                  <a:pt x="15949" y="738485"/>
                </a:cubicBezTo>
                <a:cubicBezTo>
                  <a:pt x="6953" y="811510"/>
                  <a:pt x="-455" y="902527"/>
                  <a:pt x="74" y="884535"/>
                </a:cubicBezTo>
                <a:cubicBezTo>
                  <a:pt x="603" y="866543"/>
                  <a:pt x="-4159" y="773939"/>
                  <a:pt x="19124" y="630535"/>
                </a:cubicBezTo>
                <a:cubicBezTo>
                  <a:pt x="42407" y="487131"/>
                  <a:pt x="130778" y="32577"/>
                  <a:pt x="136599" y="188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0" name="フリーフォーム 1139">
            <a:extLst>
              <a:ext uri="{FF2B5EF4-FFF2-40B4-BE49-F238E27FC236}">
                <a16:creationId xmlns:a16="http://schemas.microsoft.com/office/drawing/2014/main" id="{F1C1FA26-0B94-644E-9ED6-130B5F21B709}"/>
              </a:ext>
            </a:extLst>
          </p:cNvPr>
          <p:cNvSpPr/>
          <p:nvPr/>
        </p:nvSpPr>
        <p:spPr>
          <a:xfrm>
            <a:off x="703409" y="6495159"/>
            <a:ext cx="78009" cy="408549"/>
          </a:xfrm>
          <a:custGeom>
            <a:avLst/>
            <a:gdLst>
              <a:gd name="connsiteX0" fmla="*/ 77641 w 78009"/>
              <a:gd name="connsiteY0" fmla="*/ 4066 h 408549"/>
              <a:gd name="connsiteX1" fmla="*/ 1441 w 78009"/>
              <a:gd name="connsiteY1" fmla="*/ 404116 h 408549"/>
              <a:gd name="connsiteX2" fmla="*/ 30016 w 78009"/>
              <a:gd name="connsiteY2" fmla="*/ 207266 h 408549"/>
              <a:gd name="connsiteX3" fmla="*/ 77641 w 78009"/>
              <a:gd name="connsiteY3" fmla="*/ 4066 h 4085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8009" h="408549">
                <a:moveTo>
                  <a:pt x="77641" y="4066"/>
                </a:moveTo>
                <a:cubicBezTo>
                  <a:pt x="72878" y="36874"/>
                  <a:pt x="9378" y="370249"/>
                  <a:pt x="1441" y="404116"/>
                </a:cubicBezTo>
                <a:cubicBezTo>
                  <a:pt x="-6497" y="437983"/>
                  <a:pt x="20491" y="268649"/>
                  <a:pt x="30016" y="207266"/>
                </a:cubicBezTo>
                <a:cubicBezTo>
                  <a:pt x="39541" y="145883"/>
                  <a:pt x="82404" y="-28742"/>
                  <a:pt x="77641" y="406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1" name="フリーフォーム 1140">
            <a:extLst>
              <a:ext uri="{FF2B5EF4-FFF2-40B4-BE49-F238E27FC236}">
                <a16:creationId xmlns:a16="http://schemas.microsoft.com/office/drawing/2014/main" id="{2546FD37-181C-A5BB-20A3-173574322023}"/>
              </a:ext>
            </a:extLst>
          </p:cNvPr>
          <p:cNvSpPr/>
          <p:nvPr/>
        </p:nvSpPr>
        <p:spPr>
          <a:xfrm>
            <a:off x="583642" y="7447662"/>
            <a:ext cx="57917" cy="528112"/>
          </a:xfrm>
          <a:custGeom>
            <a:avLst/>
            <a:gdLst>
              <a:gd name="connsiteX0" fmla="*/ 57708 w 57917"/>
              <a:gd name="connsiteY0" fmla="*/ 888 h 528112"/>
              <a:gd name="connsiteX1" fmla="*/ 19608 w 57917"/>
              <a:gd name="connsiteY1" fmla="*/ 188213 h 528112"/>
              <a:gd name="connsiteX2" fmla="*/ 13258 w 57917"/>
              <a:gd name="connsiteY2" fmla="*/ 308863 h 528112"/>
              <a:gd name="connsiteX3" fmla="*/ 19608 w 57917"/>
              <a:gd name="connsiteY3" fmla="*/ 527938 h 528112"/>
              <a:gd name="connsiteX4" fmla="*/ 558 w 57917"/>
              <a:gd name="connsiteY4" fmla="*/ 270763 h 528112"/>
              <a:gd name="connsiteX5" fmla="*/ 57708 w 57917"/>
              <a:gd name="connsiteY5" fmla="*/ 888 h 5281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917" h="528112">
                <a:moveTo>
                  <a:pt x="57708" y="888"/>
                </a:moveTo>
                <a:cubicBezTo>
                  <a:pt x="60883" y="-12870"/>
                  <a:pt x="27016" y="136884"/>
                  <a:pt x="19608" y="188213"/>
                </a:cubicBezTo>
                <a:cubicBezTo>
                  <a:pt x="12200" y="239542"/>
                  <a:pt x="13258" y="252242"/>
                  <a:pt x="13258" y="308863"/>
                </a:cubicBezTo>
                <a:cubicBezTo>
                  <a:pt x="13258" y="365484"/>
                  <a:pt x="21725" y="534288"/>
                  <a:pt x="19608" y="527938"/>
                </a:cubicBezTo>
                <a:cubicBezTo>
                  <a:pt x="17491" y="521588"/>
                  <a:pt x="-3675" y="352784"/>
                  <a:pt x="558" y="270763"/>
                </a:cubicBezTo>
                <a:cubicBezTo>
                  <a:pt x="4791" y="188742"/>
                  <a:pt x="54533" y="14646"/>
                  <a:pt x="57708" y="88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2" name="フリーフォーム 1141">
            <a:extLst>
              <a:ext uri="{FF2B5EF4-FFF2-40B4-BE49-F238E27FC236}">
                <a16:creationId xmlns:a16="http://schemas.microsoft.com/office/drawing/2014/main" id="{C0BDC6FE-EDBE-A605-118F-D05F8F358FC5}"/>
              </a:ext>
            </a:extLst>
          </p:cNvPr>
          <p:cNvSpPr/>
          <p:nvPr/>
        </p:nvSpPr>
        <p:spPr>
          <a:xfrm>
            <a:off x="1530287" y="4355713"/>
            <a:ext cx="123900" cy="324484"/>
          </a:xfrm>
          <a:custGeom>
            <a:avLst/>
            <a:gdLst>
              <a:gd name="connsiteX0" fmla="*/ 123888 w 123900"/>
              <a:gd name="connsiteY0" fmla="*/ 387 h 324484"/>
              <a:gd name="connsiteX1" fmla="*/ 31813 w 123900"/>
              <a:gd name="connsiteY1" fmla="*/ 159137 h 324484"/>
              <a:gd name="connsiteX2" fmla="*/ 63 w 123900"/>
              <a:gd name="connsiteY2" fmla="*/ 324237 h 324484"/>
              <a:gd name="connsiteX3" fmla="*/ 38163 w 123900"/>
              <a:gd name="connsiteY3" fmla="*/ 121037 h 324484"/>
              <a:gd name="connsiteX4" fmla="*/ 123888 w 123900"/>
              <a:gd name="connsiteY4" fmla="*/ 387 h 3244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3900" h="324484">
                <a:moveTo>
                  <a:pt x="123888" y="387"/>
                </a:moveTo>
                <a:cubicBezTo>
                  <a:pt x="122830" y="6737"/>
                  <a:pt x="52450" y="105162"/>
                  <a:pt x="31813" y="159137"/>
                </a:cubicBezTo>
                <a:cubicBezTo>
                  <a:pt x="11175" y="213112"/>
                  <a:pt x="-995" y="330587"/>
                  <a:pt x="63" y="324237"/>
                </a:cubicBezTo>
                <a:cubicBezTo>
                  <a:pt x="1121" y="317887"/>
                  <a:pt x="17525" y="175012"/>
                  <a:pt x="38163" y="121037"/>
                </a:cubicBezTo>
                <a:cubicBezTo>
                  <a:pt x="58800" y="67062"/>
                  <a:pt x="124946" y="-5963"/>
                  <a:pt x="123888" y="387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3" name="フリーフォーム 1142">
            <a:extLst>
              <a:ext uri="{FF2B5EF4-FFF2-40B4-BE49-F238E27FC236}">
                <a16:creationId xmlns:a16="http://schemas.microsoft.com/office/drawing/2014/main" id="{8B7C69B2-A855-6BAF-0E81-110D9B1E229D}"/>
              </a:ext>
            </a:extLst>
          </p:cNvPr>
          <p:cNvSpPr/>
          <p:nvPr/>
        </p:nvSpPr>
        <p:spPr>
          <a:xfrm>
            <a:off x="1250308" y="4752541"/>
            <a:ext cx="213589" cy="705682"/>
          </a:xfrm>
          <a:custGeom>
            <a:avLst/>
            <a:gdLst>
              <a:gd name="connsiteX0" fmla="*/ 213367 w 213589"/>
              <a:gd name="connsiteY0" fmla="*/ 434 h 705682"/>
              <a:gd name="connsiteX1" fmla="*/ 92717 w 213589"/>
              <a:gd name="connsiteY1" fmla="*/ 311584 h 705682"/>
              <a:gd name="connsiteX2" fmla="*/ 642 w 213589"/>
              <a:gd name="connsiteY2" fmla="*/ 705284 h 705682"/>
              <a:gd name="connsiteX3" fmla="*/ 60967 w 213589"/>
              <a:gd name="connsiteY3" fmla="*/ 378259 h 705682"/>
              <a:gd name="connsiteX4" fmla="*/ 213367 w 213589"/>
              <a:gd name="connsiteY4" fmla="*/ 434 h 7056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3589" h="705682">
                <a:moveTo>
                  <a:pt x="213367" y="434"/>
                </a:moveTo>
                <a:cubicBezTo>
                  <a:pt x="218659" y="-10679"/>
                  <a:pt x="128171" y="194109"/>
                  <a:pt x="92717" y="311584"/>
                </a:cubicBezTo>
                <a:cubicBezTo>
                  <a:pt x="57263" y="429059"/>
                  <a:pt x="5934" y="694172"/>
                  <a:pt x="642" y="705284"/>
                </a:cubicBezTo>
                <a:cubicBezTo>
                  <a:pt x="-4650" y="716397"/>
                  <a:pt x="23396" y="492030"/>
                  <a:pt x="60967" y="378259"/>
                </a:cubicBezTo>
                <a:cubicBezTo>
                  <a:pt x="98538" y="264488"/>
                  <a:pt x="208075" y="11547"/>
                  <a:pt x="213367" y="434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4" name="フリーフォーム 1143">
            <a:extLst>
              <a:ext uri="{FF2B5EF4-FFF2-40B4-BE49-F238E27FC236}">
                <a16:creationId xmlns:a16="http://schemas.microsoft.com/office/drawing/2014/main" id="{162161F3-1579-A88A-EBC7-FCA66A41594D}"/>
              </a:ext>
            </a:extLst>
          </p:cNvPr>
          <p:cNvSpPr/>
          <p:nvPr/>
        </p:nvSpPr>
        <p:spPr>
          <a:xfrm>
            <a:off x="1590601" y="4936964"/>
            <a:ext cx="57244" cy="743472"/>
          </a:xfrm>
          <a:custGeom>
            <a:avLst/>
            <a:gdLst>
              <a:gd name="connsiteX0" fmla="*/ 74 w 57244"/>
              <a:gd name="connsiteY0" fmla="*/ 161 h 743472"/>
              <a:gd name="connsiteX1" fmla="*/ 44524 w 57244"/>
              <a:gd name="connsiteY1" fmla="*/ 485936 h 743472"/>
              <a:gd name="connsiteX2" fmla="*/ 15949 w 57244"/>
              <a:gd name="connsiteY2" fmla="*/ 743111 h 743472"/>
              <a:gd name="connsiteX3" fmla="*/ 57224 w 57244"/>
              <a:gd name="connsiteY3" fmla="*/ 435136 h 743472"/>
              <a:gd name="connsiteX4" fmla="*/ 74 w 57244"/>
              <a:gd name="connsiteY4" fmla="*/ 161 h 7434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7244" h="743472">
                <a:moveTo>
                  <a:pt x="74" y="161"/>
                </a:moveTo>
                <a:cubicBezTo>
                  <a:pt x="-2043" y="8628"/>
                  <a:pt x="41878" y="362111"/>
                  <a:pt x="44524" y="485936"/>
                </a:cubicBezTo>
                <a:cubicBezTo>
                  <a:pt x="47170" y="609761"/>
                  <a:pt x="13832" y="751578"/>
                  <a:pt x="15949" y="743111"/>
                </a:cubicBezTo>
                <a:cubicBezTo>
                  <a:pt x="18066" y="734644"/>
                  <a:pt x="58282" y="552082"/>
                  <a:pt x="57224" y="435136"/>
                </a:cubicBezTo>
                <a:cubicBezTo>
                  <a:pt x="56166" y="318190"/>
                  <a:pt x="2191" y="-8306"/>
                  <a:pt x="74" y="161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5" name="フリーフォーム 1144">
            <a:extLst>
              <a:ext uri="{FF2B5EF4-FFF2-40B4-BE49-F238E27FC236}">
                <a16:creationId xmlns:a16="http://schemas.microsoft.com/office/drawing/2014/main" id="{C131A6E3-3506-55B0-4820-08C7CD7BBA8C}"/>
              </a:ext>
            </a:extLst>
          </p:cNvPr>
          <p:cNvSpPr/>
          <p:nvPr/>
        </p:nvSpPr>
        <p:spPr>
          <a:xfrm>
            <a:off x="1730320" y="5210175"/>
            <a:ext cx="54996" cy="482601"/>
          </a:xfrm>
          <a:custGeom>
            <a:avLst/>
            <a:gdLst>
              <a:gd name="connsiteX0" fmla="*/ 50855 w 54996"/>
              <a:gd name="connsiteY0" fmla="*/ 0 h 482601"/>
              <a:gd name="connsiteX1" fmla="*/ 50855 w 54996"/>
              <a:gd name="connsiteY1" fmla="*/ 292100 h 482601"/>
              <a:gd name="connsiteX2" fmla="*/ 55 w 54996"/>
              <a:gd name="connsiteY2" fmla="*/ 482600 h 482601"/>
              <a:gd name="connsiteX3" fmla="*/ 41330 w 54996"/>
              <a:gd name="connsiteY3" fmla="*/ 295275 h 482601"/>
              <a:gd name="connsiteX4" fmla="*/ 50855 w 54996"/>
              <a:gd name="connsiteY4" fmla="*/ 0 h 4826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4996" h="482601">
                <a:moveTo>
                  <a:pt x="50855" y="0"/>
                </a:moveTo>
                <a:cubicBezTo>
                  <a:pt x="52442" y="-529"/>
                  <a:pt x="59322" y="211667"/>
                  <a:pt x="50855" y="292100"/>
                </a:cubicBezTo>
                <a:cubicBezTo>
                  <a:pt x="42388" y="372533"/>
                  <a:pt x="1642" y="482071"/>
                  <a:pt x="55" y="482600"/>
                </a:cubicBezTo>
                <a:cubicBezTo>
                  <a:pt x="-1532" y="483129"/>
                  <a:pt x="31276" y="368300"/>
                  <a:pt x="41330" y="295275"/>
                </a:cubicBezTo>
                <a:cubicBezTo>
                  <a:pt x="51384" y="222250"/>
                  <a:pt x="49268" y="529"/>
                  <a:pt x="50855" y="0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6" name="フリーフォーム 1145">
            <a:extLst>
              <a:ext uri="{FF2B5EF4-FFF2-40B4-BE49-F238E27FC236}">
                <a16:creationId xmlns:a16="http://schemas.microsoft.com/office/drawing/2014/main" id="{1E64385A-720C-7CD8-48CC-67033073CF4E}"/>
              </a:ext>
            </a:extLst>
          </p:cNvPr>
          <p:cNvSpPr/>
          <p:nvPr/>
        </p:nvSpPr>
        <p:spPr>
          <a:xfrm>
            <a:off x="1624678" y="5898485"/>
            <a:ext cx="201925" cy="607697"/>
          </a:xfrm>
          <a:custGeom>
            <a:avLst/>
            <a:gdLst>
              <a:gd name="connsiteX0" fmla="*/ 200947 w 201925"/>
              <a:gd name="connsiteY0" fmla="*/ 3840 h 607697"/>
              <a:gd name="connsiteX1" fmla="*/ 4097 w 201925"/>
              <a:gd name="connsiteY1" fmla="*/ 597565 h 607697"/>
              <a:gd name="connsiteX2" fmla="*/ 77122 w 201925"/>
              <a:gd name="connsiteY2" fmla="*/ 353090 h 607697"/>
              <a:gd name="connsiteX3" fmla="*/ 200947 w 201925"/>
              <a:gd name="connsiteY3" fmla="*/ 3840 h 607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1925" h="607697">
                <a:moveTo>
                  <a:pt x="200947" y="3840"/>
                </a:moveTo>
                <a:cubicBezTo>
                  <a:pt x="188776" y="44586"/>
                  <a:pt x="24734" y="539357"/>
                  <a:pt x="4097" y="597565"/>
                </a:cubicBezTo>
                <a:cubicBezTo>
                  <a:pt x="-16540" y="655773"/>
                  <a:pt x="45901" y="448340"/>
                  <a:pt x="77122" y="353090"/>
                </a:cubicBezTo>
                <a:cubicBezTo>
                  <a:pt x="108343" y="257840"/>
                  <a:pt x="213118" y="-36906"/>
                  <a:pt x="200947" y="384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7" name="フリーフォーム 1146">
            <a:extLst>
              <a:ext uri="{FF2B5EF4-FFF2-40B4-BE49-F238E27FC236}">
                <a16:creationId xmlns:a16="http://schemas.microsoft.com/office/drawing/2014/main" id="{56E9775E-CC9C-C8EC-16CC-C076DE4D0FBE}"/>
              </a:ext>
            </a:extLst>
          </p:cNvPr>
          <p:cNvSpPr/>
          <p:nvPr/>
        </p:nvSpPr>
        <p:spPr>
          <a:xfrm>
            <a:off x="1831868" y="5194097"/>
            <a:ext cx="78191" cy="696241"/>
          </a:xfrm>
          <a:custGeom>
            <a:avLst/>
            <a:gdLst>
              <a:gd name="connsiteX0" fmla="*/ 12807 w 78191"/>
              <a:gd name="connsiteY0" fmla="*/ 203 h 696241"/>
              <a:gd name="connsiteX1" fmla="*/ 73132 w 78191"/>
              <a:gd name="connsiteY1" fmla="*/ 263728 h 696241"/>
              <a:gd name="connsiteX2" fmla="*/ 107 w 78191"/>
              <a:gd name="connsiteY2" fmla="*/ 695528 h 696241"/>
              <a:gd name="connsiteX3" fmla="*/ 57257 w 78191"/>
              <a:gd name="connsiteY3" fmla="*/ 362153 h 696241"/>
              <a:gd name="connsiteX4" fmla="*/ 76307 w 78191"/>
              <a:gd name="connsiteY4" fmla="*/ 222453 h 696241"/>
              <a:gd name="connsiteX5" fmla="*/ 12807 w 78191"/>
              <a:gd name="connsiteY5" fmla="*/ 203 h 6962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8191" h="696241">
                <a:moveTo>
                  <a:pt x="12807" y="203"/>
                </a:moveTo>
                <a:cubicBezTo>
                  <a:pt x="12278" y="7082"/>
                  <a:pt x="75249" y="147841"/>
                  <a:pt x="73132" y="263728"/>
                </a:cubicBezTo>
                <a:cubicBezTo>
                  <a:pt x="71015" y="379615"/>
                  <a:pt x="2753" y="679124"/>
                  <a:pt x="107" y="695528"/>
                </a:cubicBezTo>
                <a:cubicBezTo>
                  <a:pt x="-2539" y="711932"/>
                  <a:pt x="44557" y="440999"/>
                  <a:pt x="57257" y="362153"/>
                </a:cubicBezTo>
                <a:cubicBezTo>
                  <a:pt x="69957" y="283307"/>
                  <a:pt x="83186" y="282249"/>
                  <a:pt x="76307" y="222453"/>
                </a:cubicBezTo>
                <a:cubicBezTo>
                  <a:pt x="69428" y="162657"/>
                  <a:pt x="13336" y="-6676"/>
                  <a:pt x="12807" y="20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8" name="フリーフォーム 1147">
            <a:extLst>
              <a:ext uri="{FF2B5EF4-FFF2-40B4-BE49-F238E27FC236}">
                <a16:creationId xmlns:a16="http://schemas.microsoft.com/office/drawing/2014/main" id="{6F5F5777-614B-8BAF-6A1A-7F9140DFB55E}"/>
              </a:ext>
            </a:extLst>
          </p:cNvPr>
          <p:cNvSpPr/>
          <p:nvPr/>
        </p:nvSpPr>
        <p:spPr>
          <a:xfrm>
            <a:off x="1786912" y="5102687"/>
            <a:ext cx="103919" cy="269135"/>
          </a:xfrm>
          <a:custGeom>
            <a:avLst/>
            <a:gdLst>
              <a:gd name="connsiteX0" fmla="*/ 613 w 103919"/>
              <a:gd name="connsiteY0" fmla="*/ 2713 h 269135"/>
              <a:gd name="connsiteX1" fmla="*/ 102213 w 103919"/>
              <a:gd name="connsiteY1" fmla="*/ 266238 h 269135"/>
              <a:gd name="connsiteX2" fmla="*/ 60938 w 103919"/>
              <a:gd name="connsiteY2" fmla="*/ 136063 h 269135"/>
              <a:gd name="connsiteX3" fmla="*/ 613 w 103919"/>
              <a:gd name="connsiteY3" fmla="*/ 2713 h 2691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3919" h="269135">
                <a:moveTo>
                  <a:pt x="613" y="2713"/>
                </a:moveTo>
                <a:cubicBezTo>
                  <a:pt x="7492" y="24409"/>
                  <a:pt x="92159" y="244013"/>
                  <a:pt x="102213" y="266238"/>
                </a:cubicBezTo>
                <a:cubicBezTo>
                  <a:pt x="112267" y="288463"/>
                  <a:pt x="75225" y="176809"/>
                  <a:pt x="60938" y="136063"/>
                </a:cubicBezTo>
                <a:cubicBezTo>
                  <a:pt x="46651" y="95317"/>
                  <a:pt x="-6266" y="-18983"/>
                  <a:pt x="613" y="271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9" name="フリーフォーム 1148">
            <a:extLst>
              <a:ext uri="{FF2B5EF4-FFF2-40B4-BE49-F238E27FC236}">
                <a16:creationId xmlns:a16="http://schemas.microsoft.com/office/drawing/2014/main" id="{71239DCB-2EB5-5A16-9EB8-BCB1620FC49C}"/>
              </a:ext>
            </a:extLst>
          </p:cNvPr>
          <p:cNvSpPr/>
          <p:nvPr/>
        </p:nvSpPr>
        <p:spPr>
          <a:xfrm>
            <a:off x="1097661" y="5546719"/>
            <a:ext cx="29506" cy="822338"/>
          </a:xfrm>
          <a:custGeom>
            <a:avLst/>
            <a:gdLst>
              <a:gd name="connsiteX0" fmla="*/ 29464 w 29506"/>
              <a:gd name="connsiteY0" fmla="*/ 6 h 822338"/>
              <a:gd name="connsiteX1" fmla="*/ 889 w 29506"/>
              <a:gd name="connsiteY1" fmla="*/ 444506 h 822338"/>
              <a:gd name="connsiteX2" fmla="*/ 7239 w 29506"/>
              <a:gd name="connsiteY2" fmla="*/ 822331 h 822338"/>
              <a:gd name="connsiteX3" fmla="*/ 7239 w 29506"/>
              <a:gd name="connsiteY3" fmla="*/ 434981 h 822338"/>
              <a:gd name="connsiteX4" fmla="*/ 29464 w 29506"/>
              <a:gd name="connsiteY4" fmla="*/ 6 h 822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9506" h="822338">
                <a:moveTo>
                  <a:pt x="29464" y="6"/>
                </a:moveTo>
                <a:cubicBezTo>
                  <a:pt x="28406" y="1594"/>
                  <a:pt x="4593" y="307452"/>
                  <a:pt x="889" y="444506"/>
                </a:cubicBezTo>
                <a:cubicBezTo>
                  <a:pt x="-2815" y="581560"/>
                  <a:pt x="6181" y="823919"/>
                  <a:pt x="7239" y="822331"/>
                </a:cubicBezTo>
                <a:cubicBezTo>
                  <a:pt x="8297" y="820743"/>
                  <a:pt x="3006" y="572564"/>
                  <a:pt x="7239" y="434981"/>
                </a:cubicBezTo>
                <a:cubicBezTo>
                  <a:pt x="11472" y="297398"/>
                  <a:pt x="30522" y="-1582"/>
                  <a:pt x="29464" y="6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0" name="フリーフォーム 1149">
            <a:extLst>
              <a:ext uri="{FF2B5EF4-FFF2-40B4-BE49-F238E27FC236}">
                <a16:creationId xmlns:a16="http://schemas.microsoft.com/office/drawing/2014/main" id="{BE44A4D2-B37A-B6DF-8047-51A53667ECDE}"/>
              </a:ext>
            </a:extLst>
          </p:cNvPr>
          <p:cNvSpPr/>
          <p:nvPr/>
        </p:nvSpPr>
        <p:spPr>
          <a:xfrm>
            <a:off x="1527162" y="6584937"/>
            <a:ext cx="91494" cy="463574"/>
          </a:xfrm>
          <a:custGeom>
            <a:avLst/>
            <a:gdLst>
              <a:gd name="connsiteX0" fmla="*/ 88913 w 91494"/>
              <a:gd name="connsiteY0" fmla="*/ 13 h 463574"/>
              <a:gd name="connsiteX1" fmla="*/ 76213 w 91494"/>
              <a:gd name="connsiteY1" fmla="*/ 212738 h 463574"/>
              <a:gd name="connsiteX2" fmla="*/ 13 w 91494"/>
              <a:gd name="connsiteY2" fmla="*/ 463563 h 463574"/>
              <a:gd name="connsiteX3" fmla="*/ 82563 w 91494"/>
              <a:gd name="connsiteY3" fmla="*/ 222263 h 463574"/>
              <a:gd name="connsiteX4" fmla="*/ 88913 w 91494"/>
              <a:gd name="connsiteY4" fmla="*/ 13 h 4635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1494" h="463574">
                <a:moveTo>
                  <a:pt x="88913" y="13"/>
                </a:moveTo>
                <a:cubicBezTo>
                  <a:pt x="87855" y="-1575"/>
                  <a:pt x="91030" y="135480"/>
                  <a:pt x="76213" y="212738"/>
                </a:cubicBezTo>
                <a:cubicBezTo>
                  <a:pt x="61396" y="289996"/>
                  <a:pt x="-1045" y="461975"/>
                  <a:pt x="13" y="463563"/>
                </a:cubicBezTo>
                <a:cubicBezTo>
                  <a:pt x="1071" y="465151"/>
                  <a:pt x="68276" y="296346"/>
                  <a:pt x="82563" y="222263"/>
                </a:cubicBezTo>
                <a:cubicBezTo>
                  <a:pt x="96850" y="148180"/>
                  <a:pt x="89971" y="1601"/>
                  <a:pt x="88913" y="1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1" name="フリーフォーム 1150">
            <a:extLst>
              <a:ext uri="{FF2B5EF4-FFF2-40B4-BE49-F238E27FC236}">
                <a16:creationId xmlns:a16="http://schemas.microsoft.com/office/drawing/2014/main" id="{9EFDC895-A00B-332F-D8FA-4773DA4A8A96}"/>
              </a:ext>
            </a:extLst>
          </p:cNvPr>
          <p:cNvSpPr/>
          <p:nvPr/>
        </p:nvSpPr>
        <p:spPr>
          <a:xfrm>
            <a:off x="1463675" y="7289707"/>
            <a:ext cx="50818" cy="422469"/>
          </a:xfrm>
          <a:custGeom>
            <a:avLst/>
            <a:gdLst>
              <a:gd name="connsiteX0" fmla="*/ 50800 w 50818"/>
              <a:gd name="connsiteY0" fmla="*/ 93 h 422469"/>
              <a:gd name="connsiteX1" fmla="*/ 6350 w 50818"/>
              <a:gd name="connsiteY1" fmla="*/ 206468 h 422469"/>
              <a:gd name="connsiteX2" fmla="*/ 41275 w 50818"/>
              <a:gd name="connsiteY2" fmla="*/ 422368 h 422469"/>
              <a:gd name="connsiteX3" fmla="*/ 0 w 50818"/>
              <a:gd name="connsiteY3" fmla="*/ 231868 h 422469"/>
              <a:gd name="connsiteX4" fmla="*/ 50800 w 50818"/>
              <a:gd name="connsiteY4" fmla="*/ 93 h 4224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0818" h="422469">
                <a:moveTo>
                  <a:pt x="50800" y="93"/>
                </a:moveTo>
                <a:cubicBezTo>
                  <a:pt x="51858" y="-4140"/>
                  <a:pt x="7937" y="136089"/>
                  <a:pt x="6350" y="206468"/>
                </a:cubicBezTo>
                <a:cubicBezTo>
                  <a:pt x="4763" y="276847"/>
                  <a:pt x="42333" y="418135"/>
                  <a:pt x="41275" y="422368"/>
                </a:cubicBezTo>
                <a:cubicBezTo>
                  <a:pt x="40217" y="426601"/>
                  <a:pt x="0" y="297485"/>
                  <a:pt x="0" y="231868"/>
                </a:cubicBezTo>
                <a:cubicBezTo>
                  <a:pt x="0" y="166251"/>
                  <a:pt x="49742" y="4326"/>
                  <a:pt x="50800" y="9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2" name="フリーフォーム 1151">
            <a:extLst>
              <a:ext uri="{FF2B5EF4-FFF2-40B4-BE49-F238E27FC236}">
                <a16:creationId xmlns:a16="http://schemas.microsoft.com/office/drawing/2014/main" id="{A9C2D991-8823-D6B8-CFCD-BBA05EEE4460}"/>
              </a:ext>
            </a:extLst>
          </p:cNvPr>
          <p:cNvSpPr/>
          <p:nvPr/>
        </p:nvSpPr>
        <p:spPr>
          <a:xfrm>
            <a:off x="1235031" y="6390409"/>
            <a:ext cx="184200" cy="671398"/>
          </a:xfrm>
          <a:custGeom>
            <a:avLst/>
            <a:gdLst>
              <a:gd name="connsiteX0" fmla="*/ 149269 w 184200"/>
              <a:gd name="connsiteY0" fmla="*/ 866 h 671398"/>
              <a:gd name="connsiteX1" fmla="*/ 158794 w 184200"/>
              <a:gd name="connsiteY1" fmla="*/ 302491 h 671398"/>
              <a:gd name="connsiteX2" fmla="*/ 44 w 184200"/>
              <a:gd name="connsiteY2" fmla="*/ 670791 h 671398"/>
              <a:gd name="connsiteX3" fmla="*/ 142919 w 184200"/>
              <a:gd name="connsiteY3" fmla="*/ 385041 h 671398"/>
              <a:gd name="connsiteX4" fmla="*/ 184194 w 184200"/>
              <a:gd name="connsiteY4" fmla="*/ 216766 h 671398"/>
              <a:gd name="connsiteX5" fmla="*/ 149269 w 184200"/>
              <a:gd name="connsiteY5" fmla="*/ 866 h 6713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4200" h="671398">
                <a:moveTo>
                  <a:pt x="149269" y="866"/>
                </a:moveTo>
                <a:cubicBezTo>
                  <a:pt x="145036" y="15153"/>
                  <a:pt x="183665" y="190837"/>
                  <a:pt x="158794" y="302491"/>
                </a:cubicBezTo>
                <a:cubicBezTo>
                  <a:pt x="133923" y="414145"/>
                  <a:pt x="2690" y="657033"/>
                  <a:pt x="44" y="670791"/>
                </a:cubicBezTo>
                <a:cubicBezTo>
                  <a:pt x="-2602" y="684549"/>
                  <a:pt x="112227" y="460712"/>
                  <a:pt x="142919" y="385041"/>
                </a:cubicBezTo>
                <a:cubicBezTo>
                  <a:pt x="173611" y="309370"/>
                  <a:pt x="183665" y="280795"/>
                  <a:pt x="184194" y="216766"/>
                </a:cubicBezTo>
                <a:cubicBezTo>
                  <a:pt x="184723" y="152737"/>
                  <a:pt x="153502" y="-13421"/>
                  <a:pt x="149269" y="866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3" name="フリーフォーム 1152">
            <a:extLst>
              <a:ext uri="{FF2B5EF4-FFF2-40B4-BE49-F238E27FC236}">
                <a16:creationId xmlns:a16="http://schemas.microsoft.com/office/drawing/2014/main" id="{18219688-4E4E-600F-721D-523149947183}"/>
              </a:ext>
            </a:extLst>
          </p:cNvPr>
          <p:cNvSpPr/>
          <p:nvPr/>
        </p:nvSpPr>
        <p:spPr>
          <a:xfrm>
            <a:off x="885212" y="6388021"/>
            <a:ext cx="286386" cy="1004506"/>
          </a:xfrm>
          <a:custGeom>
            <a:avLst/>
            <a:gdLst>
              <a:gd name="connsiteX0" fmla="*/ 286363 w 286386"/>
              <a:gd name="connsiteY0" fmla="*/ 79 h 1004506"/>
              <a:gd name="connsiteX1" fmla="*/ 245088 w 286386"/>
              <a:gd name="connsiteY1" fmla="*/ 228679 h 1004506"/>
              <a:gd name="connsiteX2" fmla="*/ 238738 w 286386"/>
              <a:gd name="connsiteY2" fmla="*/ 403304 h 1004506"/>
              <a:gd name="connsiteX3" fmla="*/ 105388 w 286386"/>
              <a:gd name="connsiteY3" fmla="*/ 727154 h 1004506"/>
              <a:gd name="connsiteX4" fmla="*/ 64113 w 286386"/>
              <a:gd name="connsiteY4" fmla="*/ 784304 h 1004506"/>
              <a:gd name="connsiteX5" fmla="*/ 613 w 286386"/>
              <a:gd name="connsiteY5" fmla="*/ 1003379 h 1004506"/>
              <a:gd name="connsiteX6" fmla="*/ 105388 w 286386"/>
              <a:gd name="connsiteY6" fmla="*/ 679529 h 1004506"/>
              <a:gd name="connsiteX7" fmla="*/ 229213 w 286386"/>
              <a:gd name="connsiteY7" fmla="*/ 403304 h 1004506"/>
              <a:gd name="connsiteX8" fmla="*/ 238738 w 286386"/>
              <a:gd name="connsiteY8" fmla="*/ 254079 h 1004506"/>
              <a:gd name="connsiteX9" fmla="*/ 286363 w 286386"/>
              <a:gd name="connsiteY9" fmla="*/ 79 h 10045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86386" h="1004506">
                <a:moveTo>
                  <a:pt x="286363" y="79"/>
                </a:moveTo>
                <a:cubicBezTo>
                  <a:pt x="287421" y="-4154"/>
                  <a:pt x="253025" y="161475"/>
                  <a:pt x="245088" y="228679"/>
                </a:cubicBezTo>
                <a:cubicBezTo>
                  <a:pt x="237151" y="295883"/>
                  <a:pt x="262021" y="320225"/>
                  <a:pt x="238738" y="403304"/>
                </a:cubicBezTo>
                <a:cubicBezTo>
                  <a:pt x="215455" y="486383"/>
                  <a:pt x="134492" y="663654"/>
                  <a:pt x="105388" y="727154"/>
                </a:cubicBezTo>
                <a:cubicBezTo>
                  <a:pt x="76284" y="790654"/>
                  <a:pt x="81575" y="738267"/>
                  <a:pt x="64113" y="784304"/>
                </a:cubicBezTo>
                <a:cubicBezTo>
                  <a:pt x="46651" y="830341"/>
                  <a:pt x="-6266" y="1020841"/>
                  <a:pt x="613" y="1003379"/>
                </a:cubicBezTo>
                <a:cubicBezTo>
                  <a:pt x="7492" y="985917"/>
                  <a:pt x="67288" y="779541"/>
                  <a:pt x="105388" y="679529"/>
                </a:cubicBezTo>
                <a:cubicBezTo>
                  <a:pt x="143488" y="579517"/>
                  <a:pt x="206988" y="474212"/>
                  <a:pt x="229213" y="403304"/>
                </a:cubicBezTo>
                <a:cubicBezTo>
                  <a:pt x="251438" y="332396"/>
                  <a:pt x="229213" y="318637"/>
                  <a:pt x="238738" y="254079"/>
                </a:cubicBezTo>
                <a:cubicBezTo>
                  <a:pt x="248263" y="189521"/>
                  <a:pt x="285305" y="4312"/>
                  <a:pt x="286363" y="79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4" name="フリーフォーム 1153">
            <a:extLst>
              <a:ext uri="{FF2B5EF4-FFF2-40B4-BE49-F238E27FC236}">
                <a16:creationId xmlns:a16="http://schemas.microsoft.com/office/drawing/2014/main" id="{421DCB8E-05CF-D036-FC99-3BCC22E08881}"/>
              </a:ext>
            </a:extLst>
          </p:cNvPr>
          <p:cNvSpPr/>
          <p:nvPr/>
        </p:nvSpPr>
        <p:spPr>
          <a:xfrm>
            <a:off x="939799" y="7447675"/>
            <a:ext cx="591620" cy="311912"/>
          </a:xfrm>
          <a:custGeom>
            <a:avLst/>
            <a:gdLst>
              <a:gd name="connsiteX0" fmla="*/ 1 w 591620"/>
              <a:gd name="connsiteY0" fmla="*/ 32625 h 311912"/>
              <a:gd name="connsiteX1" fmla="*/ 203201 w 591620"/>
              <a:gd name="connsiteY1" fmla="*/ 38975 h 311912"/>
              <a:gd name="connsiteX2" fmla="*/ 320676 w 591620"/>
              <a:gd name="connsiteY2" fmla="*/ 140575 h 311912"/>
              <a:gd name="connsiteX3" fmla="*/ 307976 w 591620"/>
              <a:gd name="connsiteY3" fmla="*/ 96125 h 311912"/>
              <a:gd name="connsiteX4" fmla="*/ 584201 w 591620"/>
              <a:gd name="connsiteY4" fmla="*/ 305675 h 311912"/>
              <a:gd name="connsiteX5" fmla="*/ 501651 w 591620"/>
              <a:gd name="connsiteY5" fmla="*/ 245350 h 311912"/>
              <a:gd name="connsiteX6" fmla="*/ 384176 w 591620"/>
              <a:gd name="connsiteY6" fmla="*/ 127875 h 311912"/>
              <a:gd name="connsiteX7" fmla="*/ 349251 w 591620"/>
              <a:gd name="connsiteY7" fmla="*/ 4050 h 311912"/>
              <a:gd name="connsiteX8" fmla="*/ 365126 w 591620"/>
              <a:gd name="connsiteY8" fmla="*/ 127875 h 311912"/>
              <a:gd name="connsiteX9" fmla="*/ 295276 w 591620"/>
              <a:gd name="connsiteY9" fmla="*/ 67550 h 311912"/>
              <a:gd name="connsiteX10" fmla="*/ 320676 w 591620"/>
              <a:gd name="connsiteY10" fmla="*/ 105650 h 311912"/>
              <a:gd name="connsiteX11" fmla="*/ 222251 w 591620"/>
              <a:gd name="connsiteY11" fmla="*/ 875 h 311912"/>
              <a:gd name="connsiteX12" fmla="*/ 282576 w 591620"/>
              <a:gd name="connsiteY12" fmla="*/ 54850 h 311912"/>
              <a:gd name="connsiteX13" fmla="*/ 247651 w 591620"/>
              <a:gd name="connsiteY13" fmla="*/ 42150 h 311912"/>
              <a:gd name="connsiteX14" fmla="*/ 206376 w 591620"/>
              <a:gd name="connsiteY14" fmla="*/ 4050 h 311912"/>
              <a:gd name="connsiteX15" fmla="*/ 1 w 591620"/>
              <a:gd name="connsiteY15" fmla="*/ 32625 h 311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591620" h="311912">
                <a:moveTo>
                  <a:pt x="1" y="32625"/>
                </a:moveTo>
                <a:cubicBezTo>
                  <a:pt x="-528" y="38446"/>
                  <a:pt x="149755" y="20983"/>
                  <a:pt x="203201" y="38975"/>
                </a:cubicBezTo>
                <a:cubicBezTo>
                  <a:pt x="256647" y="56967"/>
                  <a:pt x="303214" y="131050"/>
                  <a:pt x="320676" y="140575"/>
                </a:cubicBezTo>
                <a:cubicBezTo>
                  <a:pt x="338139" y="150100"/>
                  <a:pt x="264055" y="68608"/>
                  <a:pt x="307976" y="96125"/>
                </a:cubicBezTo>
                <a:cubicBezTo>
                  <a:pt x="351897" y="123642"/>
                  <a:pt x="551922" y="280804"/>
                  <a:pt x="584201" y="305675"/>
                </a:cubicBezTo>
                <a:cubicBezTo>
                  <a:pt x="616480" y="330546"/>
                  <a:pt x="534988" y="274983"/>
                  <a:pt x="501651" y="245350"/>
                </a:cubicBezTo>
                <a:cubicBezTo>
                  <a:pt x="468314" y="215717"/>
                  <a:pt x="409576" y="168092"/>
                  <a:pt x="384176" y="127875"/>
                </a:cubicBezTo>
                <a:cubicBezTo>
                  <a:pt x="358776" y="87658"/>
                  <a:pt x="352426" y="4050"/>
                  <a:pt x="349251" y="4050"/>
                </a:cubicBezTo>
                <a:cubicBezTo>
                  <a:pt x="346076" y="4050"/>
                  <a:pt x="374122" y="117292"/>
                  <a:pt x="365126" y="127875"/>
                </a:cubicBezTo>
                <a:cubicBezTo>
                  <a:pt x="356130" y="138458"/>
                  <a:pt x="302684" y="71254"/>
                  <a:pt x="295276" y="67550"/>
                </a:cubicBezTo>
                <a:cubicBezTo>
                  <a:pt x="287868" y="63846"/>
                  <a:pt x="332847" y="116763"/>
                  <a:pt x="320676" y="105650"/>
                </a:cubicBezTo>
                <a:cubicBezTo>
                  <a:pt x="308505" y="94537"/>
                  <a:pt x="228601" y="9342"/>
                  <a:pt x="222251" y="875"/>
                </a:cubicBezTo>
                <a:cubicBezTo>
                  <a:pt x="215901" y="-7592"/>
                  <a:pt x="278343" y="47971"/>
                  <a:pt x="282576" y="54850"/>
                </a:cubicBezTo>
                <a:cubicBezTo>
                  <a:pt x="286809" y="61729"/>
                  <a:pt x="260351" y="50617"/>
                  <a:pt x="247651" y="42150"/>
                </a:cubicBezTo>
                <a:cubicBezTo>
                  <a:pt x="234951" y="33683"/>
                  <a:pt x="239713" y="4579"/>
                  <a:pt x="206376" y="4050"/>
                </a:cubicBezTo>
                <a:cubicBezTo>
                  <a:pt x="173039" y="3521"/>
                  <a:pt x="530" y="26804"/>
                  <a:pt x="1" y="3262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5" name="フリーフォーム 1154">
            <a:extLst>
              <a:ext uri="{FF2B5EF4-FFF2-40B4-BE49-F238E27FC236}">
                <a16:creationId xmlns:a16="http://schemas.microsoft.com/office/drawing/2014/main" id="{521CF31E-1EE5-F75B-9689-53ECE8B87416}"/>
              </a:ext>
            </a:extLst>
          </p:cNvPr>
          <p:cNvSpPr/>
          <p:nvPr/>
        </p:nvSpPr>
        <p:spPr>
          <a:xfrm>
            <a:off x="666704" y="7540612"/>
            <a:ext cx="133407" cy="174652"/>
          </a:xfrm>
          <a:custGeom>
            <a:avLst/>
            <a:gdLst>
              <a:gd name="connsiteX0" fmla="*/ 133396 w 133407"/>
              <a:gd name="connsiteY0" fmla="*/ 13 h 174652"/>
              <a:gd name="connsiteX1" fmla="*/ 38146 w 133407"/>
              <a:gd name="connsiteY1" fmla="*/ 88913 h 174652"/>
              <a:gd name="connsiteX2" fmla="*/ 46 w 133407"/>
              <a:gd name="connsiteY2" fmla="*/ 174638 h 174652"/>
              <a:gd name="connsiteX3" fmla="*/ 44496 w 133407"/>
              <a:gd name="connsiteY3" fmla="*/ 95263 h 174652"/>
              <a:gd name="connsiteX4" fmla="*/ 133396 w 133407"/>
              <a:gd name="connsiteY4" fmla="*/ 13 h 1746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3407" h="174652">
                <a:moveTo>
                  <a:pt x="133396" y="13"/>
                </a:moveTo>
                <a:cubicBezTo>
                  <a:pt x="132338" y="-1045"/>
                  <a:pt x="60371" y="59809"/>
                  <a:pt x="38146" y="88913"/>
                </a:cubicBezTo>
                <a:cubicBezTo>
                  <a:pt x="15921" y="118017"/>
                  <a:pt x="-1012" y="173580"/>
                  <a:pt x="46" y="174638"/>
                </a:cubicBezTo>
                <a:cubicBezTo>
                  <a:pt x="1104" y="175696"/>
                  <a:pt x="24917" y="118546"/>
                  <a:pt x="44496" y="95263"/>
                </a:cubicBezTo>
                <a:cubicBezTo>
                  <a:pt x="64075" y="71980"/>
                  <a:pt x="134454" y="1071"/>
                  <a:pt x="133396" y="13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6" name="フリーフォーム 1155">
            <a:extLst>
              <a:ext uri="{FF2B5EF4-FFF2-40B4-BE49-F238E27FC236}">
                <a16:creationId xmlns:a16="http://schemas.microsoft.com/office/drawing/2014/main" id="{5FD68285-30FB-9E8E-BC7E-2BC9B700785E}"/>
              </a:ext>
            </a:extLst>
          </p:cNvPr>
          <p:cNvSpPr/>
          <p:nvPr/>
        </p:nvSpPr>
        <p:spPr>
          <a:xfrm>
            <a:off x="990895" y="7543404"/>
            <a:ext cx="538450" cy="562443"/>
          </a:xfrm>
          <a:custGeom>
            <a:avLst/>
            <a:gdLst>
              <a:gd name="connsiteX0" fmla="*/ 12405 w 538450"/>
              <a:gd name="connsiteY0" fmla="*/ 13096 h 562443"/>
              <a:gd name="connsiteX1" fmla="*/ 434680 w 538450"/>
              <a:gd name="connsiteY1" fmla="*/ 375046 h 562443"/>
              <a:gd name="connsiteX2" fmla="*/ 393405 w 538450"/>
              <a:gd name="connsiteY2" fmla="*/ 343296 h 562443"/>
              <a:gd name="connsiteX3" fmla="*/ 495005 w 538450"/>
              <a:gd name="connsiteY3" fmla="*/ 432196 h 562443"/>
              <a:gd name="connsiteX4" fmla="*/ 526755 w 538450"/>
              <a:gd name="connsiteY4" fmla="*/ 562371 h 562443"/>
              <a:gd name="connsiteX5" fmla="*/ 501355 w 538450"/>
              <a:gd name="connsiteY5" fmla="*/ 444896 h 562443"/>
              <a:gd name="connsiteX6" fmla="*/ 145755 w 538450"/>
              <a:gd name="connsiteY6" fmla="*/ 111521 h 562443"/>
              <a:gd name="connsiteX7" fmla="*/ 12405 w 538450"/>
              <a:gd name="connsiteY7" fmla="*/ 13096 h 5624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38450" h="562443">
                <a:moveTo>
                  <a:pt x="12405" y="13096"/>
                </a:moveTo>
                <a:cubicBezTo>
                  <a:pt x="60559" y="57017"/>
                  <a:pt x="371180" y="320013"/>
                  <a:pt x="434680" y="375046"/>
                </a:cubicBezTo>
                <a:cubicBezTo>
                  <a:pt x="498180" y="430079"/>
                  <a:pt x="383351" y="333771"/>
                  <a:pt x="393405" y="343296"/>
                </a:cubicBezTo>
                <a:cubicBezTo>
                  <a:pt x="403459" y="352821"/>
                  <a:pt x="472780" y="395684"/>
                  <a:pt x="495005" y="432196"/>
                </a:cubicBezTo>
                <a:cubicBezTo>
                  <a:pt x="517230" y="468708"/>
                  <a:pt x="525697" y="560254"/>
                  <a:pt x="526755" y="562371"/>
                </a:cubicBezTo>
                <a:cubicBezTo>
                  <a:pt x="527813" y="564488"/>
                  <a:pt x="564855" y="520038"/>
                  <a:pt x="501355" y="444896"/>
                </a:cubicBezTo>
                <a:cubicBezTo>
                  <a:pt x="437855" y="369754"/>
                  <a:pt x="225130" y="178725"/>
                  <a:pt x="145755" y="111521"/>
                </a:cubicBezTo>
                <a:cubicBezTo>
                  <a:pt x="66380" y="44317"/>
                  <a:pt x="-35749" y="-30825"/>
                  <a:pt x="12405" y="13096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7" name="フリーフォーム 1156">
            <a:extLst>
              <a:ext uri="{FF2B5EF4-FFF2-40B4-BE49-F238E27FC236}">
                <a16:creationId xmlns:a16="http://schemas.microsoft.com/office/drawing/2014/main" id="{BAA458BD-B522-05E0-B8C9-EE59A35AF1EF}"/>
              </a:ext>
            </a:extLst>
          </p:cNvPr>
          <p:cNvSpPr/>
          <p:nvPr/>
        </p:nvSpPr>
        <p:spPr>
          <a:xfrm>
            <a:off x="854456" y="7591797"/>
            <a:ext cx="490447" cy="623506"/>
          </a:xfrm>
          <a:custGeom>
            <a:avLst/>
            <a:gdLst>
              <a:gd name="connsiteX0" fmla="*/ 2794 w 490447"/>
              <a:gd name="connsiteY0" fmla="*/ 2803 h 623506"/>
              <a:gd name="connsiteX1" fmla="*/ 317119 w 490447"/>
              <a:gd name="connsiteY1" fmla="*/ 333003 h 623506"/>
              <a:gd name="connsiteX2" fmla="*/ 488569 w 490447"/>
              <a:gd name="connsiteY2" fmla="*/ 621928 h 623506"/>
              <a:gd name="connsiteX3" fmla="*/ 212344 w 490447"/>
              <a:gd name="connsiteY3" fmla="*/ 202828 h 623506"/>
              <a:gd name="connsiteX4" fmla="*/ 164719 w 490447"/>
              <a:gd name="connsiteY4" fmla="*/ 186953 h 623506"/>
              <a:gd name="connsiteX5" fmla="*/ 161544 w 490447"/>
              <a:gd name="connsiteY5" fmla="*/ 174253 h 623506"/>
              <a:gd name="connsiteX6" fmla="*/ 2794 w 490447"/>
              <a:gd name="connsiteY6" fmla="*/ 2803 h 6235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90447" h="623506">
                <a:moveTo>
                  <a:pt x="2794" y="2803"/>
                </a:moveTo>
                <a:cubicBezTo>
                  <a:pt x="28723" y="29261"/>
                  <a:pt x="236157" y="229816"/>
                  <a:pt x="317119" y="333003"/>
                </a:cubicBezTo>
                <a:cubicBezTo>
                  <a:pt x="398081" y="436190"/>
                  <a:pt x="506031" y="643624"/>
                  <a:pt x="488569" y="621928"/>
                </a:cubicBezTo>
                <a:cubicBezTo>
                  <a:pt x="471107" y="600232"/>
                  <a:pt x="266319" y="275324"/>
                  <a:pt x="212344" y="202828"/>
                </a:cubicBezTo>
                <a:cubicBezTo>
                  <a:pt x="158369" y="130332"/>
                  <a:pt x="173186" y="191716"/>
                  <a:pt x="164719" y="186953"/>
                </a:cubicBezTo>
                <a:cubicBezTo>
                  <a:pt x="156252" y="182190"/>
                  <a:pt x="183769" y="203357"/>
                  <a:pt x="161544" y="174253"/>
                </a:cubicBezTo>
                <a:cubicBezTo>
                  <a:pt x="139319" y="145149"/>
                  <a:pt x="-23135" y="-23655"/>
                  <a:pt x="2794" y="2803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8" name="フリーフォーム 1157">
            <a:extLst>
              <a:ext uri="{FF2B5EF4-FFF2-40B4-BE49-F238E27FC236}">
                <a16:creationId xmlns:a16="http://schemas.microsoft.com/office/drawing/2014/main" id="{3D92D052-4F2E-B0B4-4158-89B3385D4875}"/>
              </a:ext>
            </a:extLst>
          </p:cNvPr>
          <p:cNvSpPr/>
          <p:nvPr/>
        </p:nvSpPr>
        <p:spPr>
          <a:xfrm>
            <a:off x="815959" y="7794612"/>
            <a:ext cx="323914" cy="589177"/>
          </a:xfrm>
          <a:custGeom>
            <a:avLst/>
            <a:gdLst>
              <a:gd name="connsiteX0" fmla="*/ 16 w 323914"/>
              <a:gd name="connsiteY0" fmla="*/ 13 h 589177"/>
              <a:gd name="connsiteX1" fmla="*/ 158766 w 323914"/>
              <a:gd name="connsiteY1" fmla="*/ 234963 h 589177"/>
              <a:gd name="connsiteX2" fmla="*/ 276241 w 323914"/>
              <a:gd name="connsiteY2" fmla="*/ 549288 h 589177"/>
              <a:gd name="connsiteX3" fmla="*/ 323866 w 323914"/>
              <a:gd name="connsiteY3" fmla="*/ 581038 h 589177"/>
              <a:gd name="connsiteX4" fmla="*/ 282591 w 323914"/>
              <a:gd name="connsiteY4" fmla="*/ 552463 h 589177"/>
              <a:gd name="connsiteX5" fmla="*/ 168291 w 323914"/>
              <a:gd name="connsiteY5" fmla="*/ 225438 h 589177"/>
              <a:gd name="connsiteX6" fmla="*/ 16 w 323914"/>
              <a:gd name="connsiteY6" fmla="*/ 13 h 5891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23914" h="589177">
                <a:moveTo>
                  <a:pt x="16" y="13"/>
                </a:moveTo>
                <a:cubicBezTo>
                  <a:pt x="-1571" y="1600"/>
                  <a:pt x="112729" y="143417"/>
                  <a:pt x="158766" y="234963"/>
                </a:cubicBezTo>
                <a:cubicBezTo>
                  <a:pt x="204803" y="326509"/>
                  <a:pt x="248724" y="491609"/>
                  <a:pt x="276241" y="549288"/>
                </a:cubicBezTo>
                <a:cubicBezTo>
                  <a:pt x="303758" y="606967"/>
                  <a:pt x="322808" y="580509"/>
                  <a:pt x="323866" y="581038"/>
                </a:cubicBezTo>
                <a:cubicBezTo>
                  <a:pt x="324924" y="581567"/>
                  <a:pt x="308520" y="611730"/>
                  <a:pt x="282591" y="552463"/>
                </a:cubicBezTo>
                <a:cubicBezTo>
                  <a:pt x="256662" y="493196"/>
                  <a:pt x="210095" y="313280"/>
                  <a:pt x="168291" y="225438"/>
                </a:cubicBezTo>
                <a:cubicBezTo>
                  <a:pt x="126487" y="137596"/>
                  <a:pt x="1603" y="-1574"/>
                  <a:pt x="16" y="13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9" name="フリーフォーム 1158">
            <a:extLst>
              <a:ext uri="{FF2B5EF4-FFF2-40B4-BE49-F238E27FC236}">
                <a16:creationId xmlns:a16="http://schemas.microsoft.com/office/drawing/2014/main" id="{B8438968-78D6-1AE4-DAE5-AFE111856C28}"/>
              </a:ext>
            </a:extLst>
          </p:cNvPr>
          <p:cNvSpPr/>
          <p:nvPr/>
        </p:nvSpPr>
        <p:spPr>
          <a:xfrm>
            <a:off x="611153" y="8012379"/>
            <a:ext cx="596463" cy="655828"/>
          </a:xfrm>
          <a:custGeom>
            <a:avLst/>
            <a:gdLst>
              <a:gd name="connsiteX0" fmla="*/ 1622 w 596463"/>
              <a:gd name="connsiteY0" fmla="*/ 1321 h 655828"/>
              <a:gd name="connsiteX1" fmla="*/ 84172 w 596463"/>
              <a:gd name="connsiteY1" fmla="*/ 198171 h 655828"/>
              <a:gd name="connsiteX2" fmla="*/ 246097 w 596463"/>
              <a:gd name="connsiteY2" fmla="*/ 382321 h 655828"/>
              <a:gd name="connsiteX3" fmla="*/ 446122 w 596463"/>
              <a:gd name="connsiteY3" fmla="*/ 544246 h 655828"/>
              <a:gd name="connsiteX4" fmla="*/ 592172 w 596463"/>
              <a:gd name="connsiteY4" fmla="*/ 652196 h 655828"/>
              <a:gd name="connsiteX5" fmla="*/ 277847 w 596463"/>
              <a:gd name="connsiteY5" fmla="*/ 410896 h 655828"/>
              <a:gd name="connsiteX6" fmla="*/ 154022 w 596463"/>
              <a:gd name="connsiteY6" fmla="*/ 299771 h 655828"/>
              <a:gd name="connsiteX7" fmla="*/ 1622 w 596463"/>
              <a:gd name="connsiteY7" fmla="*/ 1321 h 6558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96463" h="655828">
                <a:moveTo>
                  <a:pt x="1622" y="1321"/>
                </a:moveTo>
                <a:cubicBezTo>
                  <a:pt x="-10020" y="-15612"/>
                  <a:pt x="43426" y="134671"/>
                  <a:pt x="84172" y="198171"/>
                </a:cubicBezTo>
                <a:cubicBezTo>
                  <a:pt x="124918" y="261671"/>
                  <a:pt x="185772" y="324642"/>
                  <a:pt x="246097" y="382321"/>
                </a:cubicBezTo>
                <a:cubicBezTo>
                  <a:pt x="306422" y="440000"/>
                  <a:pt x="388443" y="499267"/>
                  <a:pt x="446122" y="544246"/>
                </a:cubicBezTo>
                <a:cubicBezTo>
                  <a:pt x="503801" y="589225"/>
                  <a:pt x="620218" y="674421"/>
                  <a:pt x="592172" y="652196"/>
                </a:cubicBezTo>
                <a:cubicBezTo>
                  <a:pt x="564126" y="629971"/>
                  <a:pt x="350872" y="469633"/>
                  <a:pt x="277847" y="410896"/>
                </a:cubicBezTo>
                <a:cubicBezTo>
                  <a:pt x="204822" y="352159"/>
                  <a:pt x="197414" y="362213"/>
                  <a:pt x="154022" y="299771"/>
                </a:cubicBezTo>
                <a:cubicBezTo>
                  <a:pt x="110630" y="237329"/>
                  <a:pt x="13264" y="18254"/>
                  <a:pt x="1622" y="132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0" name="フリーフォーム 1159">
            <a:extLst>
              <a:ext uri="{FF2B5EF4-FFF2-40B4-BE49-F238E27FC236}">
                <a16:creationId xmlns:a16="http://schemas.microsoft.com/office/drawing/2014/main" id="{976C0B68-CEE3-12D9-AF9A-574A41C210FC}"/>
              </a:ext>
            </a:extLst>
          </p:cNvPr>
          <p:cNvSpPr/>
          <p:nvPr/>
        </p:nvSpPr>
        <p:spPr>
          <a:xfrm>
            <a:off x="1516034" y="7749026"/>
            <a:ext cx="261982" cy="499646"/>
          </a:xfrm>
          <a:custGeom>
            <a:avLst/>
            <a:gdLst>
              <a:gd name="connsiteX0" fmla="*/ 1616 w 261982"/>
              <a:gd name="connsiteY0" fmla="*/ 4324 h 499646"/>
              <a:gd name="connsiteX1" fmla="*/ 93691 w 261982"/>
              <a:gd name="connsiteY1" fmla="*/ 118624 h 499646"/>
              <a:gd name="connsiteX2" fmla="*/ 169891 w 261982"/>
              <a:gd name="connsiteY2" fmla="*/ 261499 h 499646"/>
              <a:gd name="connsiteX3" fmla="*/ 261966 w 261982"/>
              <a:gd name="connsiteY3" fmla="*/ 499624 h 499646"/>
              <a:gd name="connsiteX4" fmla="*/ 176241 w 261982"/>
              <a:gd name="connsiteY4" fmla="*/ 274199 h 499646"/>
              <a:gd name="connsiteX5" fmla="*/ 1616 w 261982"/>
              <a:gd name="connsiteY5" fmla="*/ 4324 h 4996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61982" h="499646">
                <a:moveTo>
                  <a:pt x="1616" y="4324"/>
                </a:moveTo>
                <a:cubicBezTo>
                  <a:pt x="-12142" y="-21605"/>
                  <a:pt x="65645" y="75762"/>
                  <a:pt x="93691" y="118624"/>
                </a:cubicBezTo>
                <a:cubicBezTo>
                  <a:pt x="121737" y="161487"/>
                  <a:pt x="141845" y="197999"/>
                  <a:pt x="169891" y="261499"/>
                </a:cubicBezTo>
                <a:cubicBezTo>
                  <a:pt x="197937" y="324999"/>
                  <a:pt x="260908" y="497507"/>
                  <a:pt x="261966" y="499624"/>
                </a:cubicBezTo>
                <a:cubicBezTo>
                  <a:pt x="263024" y="501741"/>
                  <a:pt x="212753" y="353574"/>
                  <a:pt x="176241" y="274199"/>
                </a:cubicBezTo>
                <a:cubicBezTo>
                  <a:pt x="139729" y="194824"/>
                  <a:pt x="15374" y="30253"/>
                  <a:pt x="1616" y="432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1" name="フリーフォーム 1160">
            <a:extLst>
              <a:ext uri="{FF2B5EF4-FFF2-40B4-BE49-F238E27FC236}">
                <a16:creationId xmlns:a16="http://schemas.microsoft.com/office/drawing/2014/main" id="{86F35E65-E6E6-C168-3276-E1D8E290131C}"/>
              </a:ext>
            </a:extLst>
          </p:cNvPr>
          <p:cNvSpPr/>
          <p:nvPr/>
        </p:nvSpPr>
        <p:spPr>
          <a:xfrm>
            <a:off x="2644307" y="3910946"/>
            <a:ext cx="128077" cy="1293261"/>
          </a:xfrm>
          <a:custGeom>
            <a:avLst/>
            <a:gdLst>
              <a:gd name="connsiteX0" fmla="*/ 127468 w 128077"/>
              <a:gd name="connsiteY0" fmla="*/ 7004 h 1293261"/>
              <a:gd name="connsiteX1" fmla="*/ 32218 w 128077"/>
              <a:gd name="connsiteY1" fmla="*/ 559454 h 1293261"/>
              <a:gd name="connsiteX2" fmla="*/ 13168 w 128077"/>
              <a:gd name="connsiteY2" fmla="*/ 778529 h 1293261"/>
              <a:gd name="connsiteX3" fmla="*/ 468 w 128077"/>
              <a:gd name="connsiteY3" fmla="*/ 708679 h 1293261"/>
              <a:gd name="connsiteX4" fmla="*/ 13168 w 128077"/>
              <a:gd name="connsiteY4" fmla="*/ 819804 h 1293261"/>
              <a:gd name="connsiteX5" fmla="*/ 38568 w 128077"/>
              <a:gd name="connsiteY5" fmla="*/ 1292879 h 1293261"/>
              <a:gd name="connsiteX6" fmla="*/ 468 w 128077"/>
              <a:gd name="connsiteY6" fmla="*/ 734079 h 1293261"/>
              <a:gd name="connsiteX7" fmla="*/ 70318 w 128077"/>
              <a:gd name="connsiteY7" fmla="*/ 276879 h 1293261"/>
              <a:gd name="connsiteX8" fmla="*/ 127468 w 128077"/>
              <a:gd name="connsiteY8" fmla="*/ 7004 h 12932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28077" h="1293261">
                <a:moveTo>
                  <a:pt x="127468" y="7004"/>
                </a:moveTo>
                <a:cubicBezTo>
                  <a:pt x="121118" y="54100"/>
                  <a:pt x="51268" y="430866"/>
                  <a:pt x="32218" y="559454"/>
                </a:cubicBezTo>
                <a:cubicBezTo>
                  <a:pt x="13168" y="688042"/>
                  <a:pt x="18460" y="753658"/>
                  <a:pt x="13168" y="778529"/>
                </a:cubicBezTo>
                <a:cubicBezTo>
                  <a:pt x="7876" y="803400"/>
                  <a:pt x="468" y="701800"/>
                  <a:pt x="468" y="708679"/>
                </a:cubicBezTo>
                <a:cubicBezTo>
                  <a:pt x="468" y="715558"/>
                  <a:pt x="6818" y="722437"/>
                  <a:pt x="13168" y="819804"/>
                </a:cubicBezTo>
                <a:cubicBezTo>
                  <a:pt x="19518" y="917171"/>
                  <a:pt x="40685" y="1307167"/>
                  <a:pt x="38568" y="1292879"/>
                </a:cubicBezTo>
                <a:cubicBezTo>
                  <a:pt x="36451" y="1278592"/>
                  <a:pt x="-4824" y="903412"/>
                  <a:pt x="468" y="734079"/>
                </a:cubicBezTo>
                <a:cubicBezTo>
                  <a:pt x="5760" y="564746"/>
                  <a:pt x="51797" y="392237"/>
                  <a:pt x="70318" y="276879"/>
                </a:cubicBezTo>
                <a:cubicBezTo>
                  <a:pt x="88839" y="161521"/>
                  <a:pt x="133818" y="-40092"/>
                  <a:pt x="127468" y="700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2" name="フリーフォーム 1161">
            <a:extLst>
              <a:ext uri="{FF2B5EF4-FFF2-40B4-BE49-F238E27FC236}">
                <a16:creationId xmlns:a16="http://schemas.microsoft.com/office/drawing/2014/main" id="{FB473D3F-D4F3-3D53-165C-DF51C263CBBE}"/>
              </a:ext>
            </a:extLst>
          </p:cNvPr>
          <p:cNvSpPr/>
          <p:nvPr/>
        </p:nvSpPr>
        <p:spPr>
          <a:xfrm>
            <a:off x="2427133" y="5221129"/>
            <a:ext cx="250084" cy="817296"/>
          </a:xfrm>
          <a:custGeom>
            <a:avLst/>
            <a:gdLst>
              <a:gd name="connsiteX0" fmla="*/ 249392 w 250084"/>
              <a:gd name="connsiteY0" fmla="*/ 1746 h 817296"/>
              <a:gd name="connsiteX1" fmla="*/ 236692 w 250084"/>
              <a:gd name="connsiteY1" fmla="*/ 236696 h 817296"/>
              <a:gd name="connsiteX2" fmla="*/ 223992 w 250084"/>
              <a:gd name="connsiteY2" fmla="*/ 192246 h 817296"/>
              <a:gd name="connsiteX3" fmla="*/ 233517 w 250084"/>
              <a:gd name="connsiteY3" fmla="*/ 290671 h 817296"/>
              <a:gd name="connsiteX4" fmla="*/ 214467 w 250084"/>
              <a:gd name="connsiteY4" fmla="*/ 258921 h 817296"/>
              <a:gd name="connsiteX5" fmla="*/ 214467 w 250084"/>
              <a:gd name="connsiteY5" fmla="*/ 341471 h 817296"/>
              <a:gd name="connsiteX6" fmla="*/ 214467 w 250084"/>
              <a:gd name="connsiteY6" fmla="*/ 319246 h 817296"/>
              <a:gd name="connsiteX7" fmla="*/ 208117 w 250084"/>
              <a:gd name="connsiteY7" fmla="*/ 392271 h 817296"/>
              <a:gd name="connsiteX8" fmla="*/ 211292 w 250084"/>
              <a:gd name="connsiteY8" fmla="*/ 360521 h 817296"/>
              <a:gd name="connsiteX9" fmla="*/ 208117 w 250084"/>
              <a:gd name="connsiteY9" fmla="*/ 411321 h 817296"/>
              <a:gd name="connsiteX10" fmla="*/ 211292 w 250084"/>
              <a:gd name="connsiteY10" fmla="*/ 474821 h 817296"/>
              <a:gd name="connsiteX11" fmla="*/ 157317 w 250084"/>
              <a:gd name="connsiteY11" fmla="*/ 528796 h 817296"/>
              <a:gd name="connsiteX12" fmla="*/ 147792 w 250084"/>
              <a:gd name="connsiteY12" fmla="*/ 595471 h 817296"/>
              <a:gd name="connsiteX13" fmla="*/ 154142 w 250084"/>
              <a:gd name="connsiteY13" fmla="*/ 554196 h 817296"/>
              <a:gd name="connsiteX14" fmla="*/ 96992 w 250084"/>
              <a:gd name="connsiteY14" fmla="*/ 671671 h 817296"/>
              <a:gd name="connsiteX15" fmla="*/ 84292 w 250084"/>
              <a:gd name="connsiteY15" fmla="*/ 709771 h 817296"/>
              <a:gd name="connsiteX16" fmla="*/ 128742 w 250084"/>
              <a:gd name="connsiteY16" fmla="*/ 633571 h 817296"/>
              <a:gd name="connsiteX17" fmla="*/ 1742 w 250084"/>
              <a:gd name="connsiteY17" fmla="*/ 814546 h 817296"/>
              <a:gd name="connsiteX18" fmla="*/ 65242 w 250084"/>
              <a:gd name="connsiteY18" fmla="*/ 722471 h 817296"/>
              <a:gd name="connsiteX19" fmla="*/ 208117 w 250084"/>
              <a:gd name="connsiteY19" fmla="*/ 455771 h 817296"/>
              <a:gd name="connsiteX20" fmla="*/ 214467 w 250084"/>
              <a:gd name="connsiteY20" fmla="*/ 379571 h 817296"/>
              <a:gd name="connsiteX21" fmla="*/ 249392 w 250084"/>
              <a:gd name="connsiteY21" fmla="*/ 1746 h 8172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250084" h="817296">
                <a:moveTo>
                  <a:pt x="249392" y="1746"/>
                </a:moveTo>
                <a:cubicBezTo>
                  <a:pt x="253096" y="-22067"/>
                  <a:pt x="240925" y="204946"/>
                  <a:pt x="236692" y="236696"/>
                </a:cubicBezTo>
                <a:cubicBezTo>
                  <a:pt x="232459" y="268446"/>
                  <a:pt x="224521" y="183250"/>
                  <a:pt x="223992" y="192246"/>
                </a:cubicBezTo>
                <a:cubicBezTo>
                  <a:pt x="223463" y="201242"/>
                  <a:pt x="235104" y="279559"/>
                  <a:pt x="233517" y="290671"/>
                </a:cubicBezTo>
                <a:cubicBezTo>
                  <a:pt x="231930" y="301783"/>
                  <a:pt x="217642" y="250454"/>
                  <a:pt x="214467" y="258921"/>
                </a:cubicBezTo>
                <a:cubicBezTo>
                  <a:pt x="211292" y="267388"/>
                  <a:pt x="214467" y="341471"/>
                  <a:pt x="214467" y="341471"/>
                </a:cubicBezTo>
                <a:cubicBezTo>
                  <a:pt x="214467" y="351525"/>
                  <a:pt x="215525" y="310779"/>
                  <a:pt x="214467" y="319246"/>
                </a:cubicBezTo>
                <a:cubicBezTo>
                  <a:pt x="213409" y="327713"/>
                  <a:pt x="208646" y="385392"/>
                  <a:pt x="208117" y="392271"/>
                </a:cubicBezTo>
                <a:cubicBezTo>
                  <a:pt x="207588" y="399150"/>
                  <a:pt x="211292" y="357346"/>
                  <a:pt x="211292" y="360521"/>
                </a:cubicBezTo>
                <a:cubicBezTo>
                  <a:pt x="211292" y="363696"/>
                  <a:pt x="208117" y="392271"/>
                  <a:pt x="208117" y="411321"/>
                </a:cubicBezTo>
                <a:cubicBezTo>
                  <a:pt x="208117" y="430371"/>
                  <a:pt x="219759" y="455242"/>
                  <a:pt x="211292" y="474821"/>
                </a:cubicBezTo>
                <a:cubicBezTo>
                  <a:pt x="202825" y="494400"/>
                  <a:pt x="167900" y="508688"/>
                  <a:pt x="157317" y="528796"/>
                </a:cubicBezTo>
                <a:cubicBezTo>
                  <a:pt x="146734" y="548904"/>
                  <a:pt x="148321" y="591238"/>
                  <a:pt x="147792" y="595471"/>
                </a:cubicBezTo>
                <a:cubicBezTo>
                  <a:pt x="147263" y="599704"/>
                  <a:pt x="162609" y="541496"/>
                  <a:pt x="154142" y="554196"/>
                </a:cubicBezTo>
                <a:cubicBezTo>
                  <a:pt x="145675" y="566896"/>
                  <a:pt x="108634" y="645742"/>
                  <a:pt x="96992" y="671671"/>
                </a:cubicBezTo>
                <a:cubicBezTo>
                  <a:pt x="85350" y="697600"/>
                  <a:pt x="79000" y="716121"/>
                  <a:pt x="84292" y="709771"/>
                </a:cubicBezTo>
                <a:cubicBezTo>
                  <a:pt x="89584" y="703421"/>
                  <a:pt x="142500" y="616109"/>
                  <a:pt x="128742" y="633571"/>
                </a:cubicBezTo>
                <a:cubicBezTo>
                  <a:pt x="114984" y="651033"/>
                  <a:pt x="12325" y="799729"/>
                  <a:pt x="1742" y="814546"/>
                </a:cubicBezTo>
                <a:cubicBezTo>
                  <a:pt x="-8841" y="829363"/>
                  <a:pt x="30846" y="782267"/>
                  <a:pt x="65242" y="722471"/>
                </a:cubicBezTo>
                <a:cubicBezTo>
                  <a:pt x="99638" y="662675"/>
                  <a:pt x="183246" y="512921"/>
                  <a:pt x="208117" y="455771"/>
                </a:cubicBezTo>
                <a:cubicBezTo>
                  <a:pt x="232988" y="398621"/>
                  <a:pt x="206529" y="451009"/>
                  <a:pt x="214467" y="379571"/>
                </a:cubicBezTo>
                <a:cubicBezTo>
                  <a:pt x="222404" y="308134"/>
                  <a:pt x="245688" y="25559"/>
                  <a:pt x="249392" y="174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3" name="フリーフォーム 1162">
            <a:extLst>
              <a:ext uri="{FF2B5EF4-FFF2-40B4-BE49-F238E27FC236}">
                <a16:creationId xmlns:a16="http://schemas.microsoft.com/office/drawing/2014/main" id="{92008678-13F8-1EAE-5D99-D9646399D3ED}"/>
              </a:ext>
            </a:extLst>
          </p:cNvPr>
          <p:cNvSpPr/>
          <p:nvPr/>
        </p:nvSpPr>
        <p:spPr>
          <a:xfrm>
            <a:off x="1896040" y="5760746"/>
            <a:ext cx="308600" cy="391515"/>
          </a:xfrm>
          <a:custGeom>
            <a:avLst/>
            <a:gdLst>
              <a:gd name="connsiteX0" fmla="*/ 2610 w 308600"/>
              <a:gd name="connsiteY0" fmla="*/ 1879 h 391515"/>
              <a:gd name="connsiteX1" fmla="*/ 161360 w 308600"/>
              <a:gd name="connsiteY1" fmla="*/ 255879 h 391515"/>
              <a:gd name="connsiteX2" fmla="*/ 307410 w 308600"/>
              <a:gd name="connsiteY2" fmla="*/ 389229 h 391515"/>
              <a:gd name="connsiteX3" fmla="*/ 78810 w 308600"/>
              <a:gd name="connsiteY3" fmla="*/ 151104 h 391515"/>
              <a:gd name="connsiteX4" fmla="*/ 2610 w 308600"/>
              <a:gd name="connsiteY4" fmla="*/ 1879 h 3915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08600" h="391515">
                <a:moveTo>
                  <a:pt x="2610" y="1879"/>
                </a:moveTo>
                <a:cubicBezTo>
                  <a:pt x="16368" y="19341"/>
                  <a:pt x="110560" y="191321"/>
                  <a:pt x="161360" y="255879"/>
                </a:cubicBezTo>
                <a:cubicBezTo>
                  <a:pt x="212160" y="320437"/>
                  <a:pt x="321168" y="406691"/>
                  <a:pt x="307410" y="389229"/>
                </a:cubicBezTo>
                <a:cubicBezTo>
                  <a:pt x="293652" y="371767"/>
                  <a:pt x="125906" y="209312"/>
                  <a:pt x="78810" y="151104"/>
                </a:cubicBezTo>
                <a:cubicBezTo>
                  <a:pt x="31714" y="92896"/>
                  <a:pt x="-11148" y="-15583"/>
                  <a:pt x="2610" y="187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4" name="フリーフォーム 1163">
            <a:extLst>
              <a:ext uri="{FF2B5EF4-FFF2-40B4-BE49-F238E27FC236}">
                <a16:creationId xmlns:a16="http://schemas.microsoft.com/office/drawing/2014/main" id="{3B064CF8-ABF7-8F17-0226-AF22F67FC6FD}"/>
              </a:ext>
            </a:extLst>
          </p:cNvPr>
          <p:cNvSpPr/>
          <p:nvPr/>
        </p:nvSpPr>
        <p:spPr>
          <a:xfrm>
            <a:off x="1885732" y="5765768"/>
            <a:ext cx="270272" cy="346189"/>
          </a:xfrm>
          <a:custGeom>
            <a:avLst/>
            <a:gdLst>
              <a:gd name="connsiteX0" fmla="*/ 218 w 270272"/>
              <a:gd name="connsiteY0" fmla="*/ 32 h 346189"/>
              <a:gd name="connsiteX1" fmla="*/ 114518 w 270272"/>
              <a:gd name="connsiteY1" fmla="*/ 215932 h 346189"/>
              <a:gd name="connsiteX2" fmla="*/ 270093 w 270272"/>
              <a:gd name="connsiteY2" fmla="*/ 346107 h 346189"/>
              <a:gd name="connsiteX3" fmla="*/ 143093 w 270272"/>
              <a:gd name="connsiteY3" fmla="*/ 231807 h 346189"/>
              <a:gd name="connsiteX4" fmla="*/ 218 w 270272"/>
              <a:gd name="connsiteY4" fmla="*/ 32 h 3461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70272" h="346189">
                <a:moveTo>
                  <a:pt x="218" y="32"/>
                </a:moveTo>
                <a:cubicBezTo>
                  <a:pt x="-4544" y="-2614"/>
                  <a:pt x="69539" y="158253"/>
                  <a:pt x="114518" y="215932"/>
                </a:cubicBezTo>
                <a:cubicBezTo>
                  <a:pt x="159497" y="273611"/>
                  <a:pt x="265331" y="343461"/>
                  <a:pt x="270093" y="346107"/>
                </a:cubicBezTo>
                <a:cubicBezTo>
                  <a:pt x="274855" y="348753"/>
                  <a:pt x="183839" y="287369"/>
                  <a:pt x="143093" y="231807"/>
                </a:cubicBezTo>
                <a:cubicBezTo>
                  <a:pt x="102347" y="176245"/>
                  <a:pt x="4980" y="2678"/>
                  <a:pt x="218" y="3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5" name="フリーフォーム 1164">
            <a:extLst>
              <a:ext uri="{FF2B5EF4-FFF2-40B4-BE49-F238E27FC236}">
                <a16:creationId xmlns:a16="http://schemas.microsoft.com/office/drawing/2014/main" id="{CA418A29-CDAF-329A-4DB3-2E6D8C7D940D}"/>
              </a:ext>
            </a:extLst>
          </p:cNvPr>
          <p:cNvSpPr/>
          <p:nvPr/>
        </p:nvSpPr>
        <p:spPr>
          <a:xfrm>
            <a:off x="2143025" y="5946769"/>
            <a:ext cx="375100" cy="171603"/>
          </a:xfrm>
          <a:custGeom>
            <a:avLst/>
            <a:gdLst>
              <a:gd name="connsiteX0" fmla="*/ 374750 w 375100"/>
              <a:gd name="connsiteY0" fmla="*/ 6 h 171603"/>
              <a:gd name="connsiteX1" fmla="*/ 235050 w 375100"/>
              <a:gd name="connsiteY1" fmla="*/ 149231 h 171603"/>
              <a:gd name="connsiteX2" fmla="*/ 165200 w 375100"/>
              <a:gd name="connsiteY2" fmla="*/ 171456 h 171603"/>
              <a:gd name="connsiteX3" fmla="*/ 100 w 375100"/>
              <a:gd name="connsiteY3" fmla="*/ 158756 h 171603"/>
              <a:gd name="connsiteX4" fmla="*/ 190600 w 375100"/>
              <a:gd name="connsiteY4" fmla="*/ 155581 h 171603"/>
              <a:gd name="connsiteX5" fmla="*/ 374750 w 375100"/>
              <a:gd name="connsiteY5" fmla="*/ 6 h 1716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75100" h="171603">
                <a:moveTo>
                  <a:pt x="374750" y="6"/>
                </a:moveTo>
                <a:cubicBezTo>
                  <a:pt x="382158" y="-1052"/>
                  <a:pt x="269975" y="120656"/>
                  <a:pt x="235050" y="149231"/>
                </a:cubicBezTo>
                <a:cubicBezTo>
                  <a:pt x="200125" y="177806"/>
                  <a:pt x="204358" y="169869"/>
                  <a:pt x="165200" y="171456"/>
                </a:cubicBezTo>
                <a:cubicBezTo>
                  <a:pt x="126042" y="173043"/>
                  <a:pt x="-4133" y="161402"/>
                  <a:pt x="100" y="158756"/>
                </a:cubicBezTo>
                <a:cubicBezTo>
                  <a:pt x="4333" y="156110"/>
                  <a:pt x="127100" y="181510"/>
                  <a:pt x="190600" y="155581"/>
                </a:cubicBezTo>
                <a:cubicBezTo>
                  <a:pt x="254100" y="129652"/>
                  <a:pt x="367342" y="1064"/>
                  <a:pt x="374750" y="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6" name="フリーフォーム 1165">
            <a:extLst>
              <a:ext uri="{FF2B5EF4-FFF2-40B4-BE49-F238E27FC236}">
                <a16:creationId xmlns:a16="http://schemas.microsoft.com/office/drawing/2014/main" id="{28C518BD-09DB-655E-24EA-B1D25D8DF0FD}"/>
              </a:ext>
            </a:extLst>
          </p:cNvPr>
          <p:cNvSpPr/>
          <p:nvPr/>
        </p:nvSpPr>
        <p:spPr>
          <a:xfrm>
            <a:off x="1781013" y="6264130"/>
            <a:ext cx="343497" cy="1216330"/>
          </a:xfrm>
          <a:custGeom>
            <a:avLst/>
            <a:gdLst>
              <a:gd name="connsiteX0" fmla="*/ 162 w 343497"/>
              <a:gd name="connsiteY0" fmla="*/ 145 h 1216330"/>
              <a:gd name="connsiteX1" fmla="*/ 238287 w 343497"/>
              <a:gd name="connsiteY1" fmla="*/ 651020 h 1216330"/>
              <a:gd name="connsiteX2" fmla="*/ 343062 w 343497"/>
              <a:gd name="connsiteY2" fmla="*/ 1216170 h 1216330"/>
              <a:gd name="connsiteX3" fmla="*/ 203362 w 343497"/>
              <a:gd name="connsiteY3" fmla="*/ 597045 h 1216330"/>
              <a:gd name="connsiteX4" fmla="*/ 162 w 343497"/>
              <a:gd name="connsiteY4" fmla="*/ 145 h 12163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43497" h="1216330">
                <a:moveTo>
                  <a:pt x="162" y="145"/>
                </a:moveTo>
                <a:cubicBezTo>
                  <a:pt x="5983" y="9141"/>
                  <a:pt x="181137" y="448349"/>
                  <a:pt x="238287" y="651020"/>
                </a:cubicBezTo>
                <a:cubicBezTo>
                  <a:pt x="295437" y="853691"/>
                  <a:pt x="348883" y="1225166"/>
                  <a:pt x="343062" y="1216170"/>
                </a:cubicBezTo>
                <a:cubicBezTo>
                  <a:pt x="337241" y="1207174"/>
                  <a:pt x="259983" y="792307"/>
                  <a:pt x="203362" y="597045"/>
                </a:cubicBezTo>
                <a:cubicBezTo>
                  <a:pt x="146741" y="401783"/>
                  <a:pt x="-5659" y="-8851"/>
                  <a:pt x="162" y="14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7" name="フリーフォーム 1166">
            <a:extLst>
              <a:ext uri="{FF2B5EF4-FFF2-40B4-BE49-F238E27FC236}">
                <a16:creationId xmlns:a16="http://schemas.microsoft.com/office/drawing/2014/main" id="{737ECC63-280D-2A34-53D3-D8BC0FC9F609}"/>
              </a:ext>
            </a:extLst>
          </p:cNvPr>
          <p:cNvSpPr/>
          <p:nvPr/>
        </p:nvSpPr>
        <p:spPr>
          <a:xfrm>
            <a:off x="1810934" y="7483458"/>
            <a:ext cx="313297" cy="768475"/>
          </a:xfrm>
          <a:custGeom>
            <a:avLst/>
            <a:gdLst>
              <a:gd name="connsiteX0" fmla="*/ 313141 w 313297"/>
              <a:gd name="connsiteY0" fmla="*/ 17 h 768475"/>
              <a:gd name="connsiteX1" fmla="*/ 281391 w 313297"/>
              <a:gd name="connsiteY1" fmla="*/ 333392 h 768475"/>
              <a:gd name="connsiteX2" fmla="*/ 297266 w 313297"/>
              <a:gd name="connsiteY2" fmla="*/ 250842 h 768475"/>
              <a:gd name="connsiteX3" fmla="*/ 240116 w 313297"/>
              <a:gd name="connsiteY3" fmla="*/ 403242 h 768475"/>
              <a:gd name="connsiteX4" fmla="*/ 179791 w 313297"/>
              <a:gd name="connsiteY4" fmla="*/ 495317 h 768475"/>
              <a:gd name="connsiteX5" fmla="*/ 116291 w 313297"/>
              <a:gd name="connsiteY5" fmla="*/ 644542 h 768475"/>
              <a:gd name="connsiteX6" fmla="*/ 132166 w 313297"/>
              <a:gd name="connsiteY6" fmla="*/ 501667 h 768475"/>
              <a:gd name="connsiteX7" fmla="*/ 125816 w 313297"/>
              <a:gd name="connsiteY7" fmla="*/ 606442 h 768475"/>
              <a:gd name="connsiteX8" fmla="*/ 84541 w 313297"/>
              <a:gd name="connsiteY8" fmla="*/ 577867 h 768475"/>
              <a:gd name="connsiteX9" fmla="*/ 1991 w 313297"/>
              <a:gd name="connsiteY9" fmla="*/ 704867 h 768475"/>
              <a:gd name="connsiteX10" fmla="*/ 24216 w 313297"/>
              <a:gd name="connsiteY10" fmla="*/ 609617 h 768475"/>
              <a:gd name="connsiteX11" fmla="*/ 8341 w 313297"/>
              <a:gd name="connsiteY11" fmla="*/ 768367 h 768475"/>
              <a:gd name="connsiteX12" fmla="*/ 84541 w 313297"/>
              <a:gd name="connsiteY12" fmla="*/ 581042 h 768475"/>
              <a:gd name="connsiteX13" fmla="*/ 265516 w 313297"/>
              <a:gd name="connsiteY13" fmla="*/ 349267 h 768475"/>
              <a:gd name="connsiteX14" fmla="*/ 313141 w 313297"/>
              <a:gd name="connsiteY14" fmla="*/ 17 h 768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13297" h="768475">
                <a:moveTo>
                  <a:pt x="313141" y="17"/>
                </a:moveTo>
                <a:cubicBezTo>
                  <a:pt x="315787" y="-2629"/>
                  <a:pt x="284037" y="291588"/>
                  <a:pt x="281391" y="333392"/>
                </a:cubicBezTo>
                <a:cubicBezTo>
                  <a:pt x="278745" y="375196"/>
                  <a:pt x="304145" y="239200"/>
                  <a:pt x="297266" y="250842"/>
                </a:cubicBezTo>
                <a:cubicBezTo>
                  <a:pt x="290387" y="262484"/>
                  <a:pt x="259695" y="362496"/>
                  <a:pt x="240116" y="403242"/>
                </a:cubicBezTo>
                <a:cubicBezTo>
                  <a:pt x="220537" y="443988"/>
                  <a:pt x="200428" y="455101"/>
                  <a:pt x="179791" y="495317"/>
                </a:cubicBezTo>
                <a:cubicBezTo>
                  <a:pt x="159154" y="535533"/>
                  <a:pt x="124228" y="643484"/>
                  <a:pt x="116291" y="644542"/>
                </a:cubicBezTo>
                <a:cubicBezTo>
                  <a:pt x="108354" y="645600"/>
                  <a:pt x="130578" y="508017"/>
                  <a:pt x="132166" y="501667"/>
                </a:cubicBezTo>
                <a:cubicBezTo>
                  <a:pt x="133753" y="495317"/>
                  <a:pt x="133753" y="593742"/>
                  <a:pt x="125816" y="606442"/>
                </a:cubicBezTo>
                <a:cubicBezTo>
                  <a:pt x="117879" y="619142"/>
                  <a:pt x="105178" y="561463"/>
                  <a:pt x="84541" y="577867"/>
                </a:cubicBezTo>
                <a:cubicBezTo>
                  <a:pt x="63904" y="594271"/>
                  <a:pt x="12045" y="699575"/>
                  <a:pt x="1991" y="704867"/>
                </a:cubicBezTo>
                <a:cubicBezTo>
                  <a:pt x="-8063" y="710159"/>
                  <a:pt x="23158" y="599034"/>
                  <a:pt x="24216" y="609617"/>
                </a:cubicBezTo>
                <a:cubicBezTo>
                  <a:pt x="25274" y="620200"/>
                  <a:pt x="-1713" y="773130"/>
                  <a:pt x="8341" y="768367"/>
                </a:cubicBezTo>
                <a:cubicBezTo>
                  <a:pt x="18395" y="763605"/>
                  <a:pt x="41678" y="650892"/>
                  <a:pt x="84541" y="581042"/>
                </a:cubicBezTo>
                <a:cubicBezTo>
                  <a:pt x="127404" y="511192"/>
                  <a:pt x="229003" y="443988"/>
                  <a:pt x="265516" y="349267"/>
                </a:cubicBezTo>
                <a:cubicBezTo>
                  <a:pt x="302029" y="254546"/>
                  <a:pt x="310495" y="2663"/>
                  <a:pt x="313141" y="1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8" name="フリーフォーム 1167">
            <a:extLst>
              <a:ext uri="{FF2B5EF4-FFF2-40B4-BE49-F238E27FC236}">
                <a16:creationId xmlns:a16="http://schemas.microsoft.com/office/drawing/2014/main" id="{94D9FCC6-85B4-031E-0674-763EDE9D169E}"/>
              </a:ext>
            </a:extLst>
          </p:cNvPr>
          <p:cNvSpPr/>
          <p:nvPr/>
        </p:nvSpPr>
        <p:spPr>
          <a:xfrm>
            <a:off x="840889" y="8382076"/>
            <a:ext cx="403708" cy="309182"/>
          </a:xfrm>
          <a:custGeom>
            <a:avLst/>
            <a:gdLst>
              <a:gd name="connsiteX0" fmla="*/ 13186 w 403708"/>
              <a:gd name="connsiteY0" fmla="*/ 12624 h 309182"/>
              <a:gd name="connsiteX1" fmla="*/ 387836 w 403708"/>
              <a:gd name="connsiteY1" fmla="*/ 298374 h 309182"/>
              <a:gd name="connsiteX2" fmla="*/ 311636 w 403708"/>
              <a:gd name="connsiteY2" fmla="*/ 231699 h 309182"/>
              <a:gd name="connsiteX3" fmla="*/ 105261 w 403708"/>
              <a:gd name="connsiteY3" fmla="*/ 66599 h 309182"/>
              <a:gd name="connsiteX4" fmla="*/ 13186 w 403708"/>
              <a:gd name="connsiteY4" fmla="*/ 12624 h 3091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03708" h="309182">
                <a:moveTo>
                  <a:pt x="13186" y="12624"/>
                </a:moveTo>
                <a:cubicBezTo>
                  <a:pt x="60282" y="51253"/>
                  <a:pt x="338095" y="261862"/>
                  <a:pt x="387836" y="298374"/>
                </a:cubicBezTo>
                <a:cubicBezTo>
                  <a:pt x="437577" y="334886"/>
                  <a:pt x="358732" y="270328"/>
                  <a:pt x="311636" y="231699"/>
                </a:cubicBezTo>
                <a:cubicBezTo>
                  <a:pt x="264540" y="193070"/>
                  <a:pt x="153944" y="99936"/>
                  <a:pt x="105261" y="66599"/>
                </a:cubicBezTo>
                <a:cubicBezTo>
                  <a:pt x="56578" y="33262"/>
                  <a:pt x="-33910" y="-26005"/>
                  <a:pt x="13186" y="1262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9" name="フリーフォーム 1168">
            <a:extLst>
              <a:ext uri="{FF2B5EF4-FFF2-40B4-BE49-F238E27FC236}">
                <a16:creationId xmlns:a16="http://schemas.microsoft.com/office/drawing/2014/main" id="{E02C6FA4-43D2-0896-FB09-C791D0F08A60}"/>
              </a:ext>
            </a:extLst>
          </p:cNvPr>
          <p:cNvSpPr/>
          <p:nvPr/>
        </p:nvSpPr>
        <p:spPr>
          <a:xfrm>
            <a:off x="1631672" y="7936904"/>
            <a:ext cx="140697" cy="326456"/>
          </a:xfrm>
          <a:custGeom>
            <a:avLst/>
            <a:gdLst>
              <a:gd name="connsiteX0" fmla="*/ 278 w 140697"/>
              <a:gd name="connsiteY0" fmla="*/ 3771 h 326456"/>
              <a:gd name="connsiteX1" fmla="*/ 101878 w 140697"/>
              <a:gd name="connsiteY1" fmla="*/ 187921 h 326456"/>
              <a:gd name="connsiteX2" fmla="*/ 139978 w 140697"/>
              <a:gd name="connsiteY2" fmla="*/ 324446 h 326456"/>
              <a:gd name="connsiteX3" fmla="*/ 73303 w 140697"/>
              <a:gd name="connsiteY3" fmla="*/ 83146 h 326456"/>
              <a:gd name="connsiteX4" fmla="*/ 278 w 140697"/>
              <a:gd name="connsiteY4" fmla="*/ 3771 h 3264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0697" h="326456">
                <a:moveTo>
                  <a:pt x="278" y="3771"/>
                </a:moveTo>
                <a:cubicBezTo>
                  <a:pt x="5041" y="21234"/>
                  <a:pt x="78595" y="134475"/>
                  <a:pt x="101878" y="187921"/>
                </a:cubicBezTo>
                <a:cubicBezTo>
                  <a:pt x="125161" y="241367"/>
                  <a:pt x="144741" y="341909"/>
                  <a:pt x="139978" y="324446"/>
                </a:cubicBezTo>
                <a:cubicBezTo>
                  <a:pt x="135215" y="306983"/>
                  <a:pt x="93411" y="133946"/>
                  <a:pt x="73303" y="83146"/>
                </a:cubicBezTo>
                <a:cubicBezTo>
                  <a:pt x="53195" y="32346"/>
                  <a:pt x="-4485" y="-13692"/>
                  <a:pt x="278" y="377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0" name="フリーフォーム 1169">
            <a:extLst>
              <a:ext uri="{FF2B5EF4-FFF2-40B4-BE49-F238E27FC236}">
                <a16:creationId xmlns:a16="http://schemas.microsoft.com/office/drawing/2014/main" id="{CF98F078-F973-3725-1C36-590610B00C26}"/>
              </a:ext>
            </a:extLst>
          </p:cNvPr>
          <p:cNvSpPr/>
          <p:nvPr/>
        </p:nvSpPr>
        <p:spPr>
          <a:xfrm>
            <a:off x="1492811" y="7067369"/>
            <a:ext cx="85490" cy="381581"/>
          </a:xfrm>
          <a:custGeom>
            <a:avLst/>
            <a:gdLst>
              <a:gd name="connsiteX0" fmla="*/ 85164 w 85490"/>
              <a:gd name="connsiteY0" fmla="*/ 181 h 381581"/>
              <a:gd name="connsiteX1" fmla="*/ 37539 w 85490"/>
              <a:gd name="connsiteY1" fmla="*/ 219256 h 381581"/>
              <a:gd name="connsiteX2" fmla="*/ 2614 w 85490"/>
              <a:gd name="connsiteY2" fmla="*/ 381181 h 381581"/>
              <a:gd name="connsiteX3" fmla="*/ 12139 w 85490"/>
              <a:gd name="connsiteY3" fmla="*/ 257356 h 381581"/>
              <a:gd name="connsiteX4" fmla="*/ 85164 w 85490"/>
              <a:gd name="connsiteY4" fmla="*/ 181 h 3815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5490" h="381581">
                <a:moveTo>
                  <a:pt x="85164" y="181"/>
                </a:moveTo>
                <a:cubicBezTo>
                  <a:pt x="89397" y="-6169"/>
                  <a:pt x="51297" y="155756"/>
                  <a:pt x="37539" y="219256"/>
                </a:cubicBezTo>
                <a:cubicBezTo>
                  <a:pt x="23781" y="282756"/>
                  <a:pt x="6847" y="374831"/>
                  <a:pt x="2614" y="381181"/>
                </a:cubicBezTo>
                <a:cubicBezTo>
                  <a:pt x="-1619" y="387531"/>
                  <a:pt x="-2148" y="317152"/>
                  <a:pt x="12139" y="257356"/>
                </a:cubicBezTo>
                <a:cubicBezTo>
                  <a:pt x="26426" y="197560"/>
                  <a:pt x="80931" y="6531"/>
                  <a:pt x="85164" y="18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1" name="フリーフォーム 1170">
            <a:extLst>
              <a:ext uri="{FF2B5EF4-FFF2-40B4-BE49-F238E27FC236}">
                <a16:creationId xmlns:a16="http://schemas.microsoft.com/office/drawing/2014/main" id="{738E4CE5-29B4-D0FE-DA2C-50289F7FAB70}"/>
              </a:ext>
            </a:extLst>
          </p:cNvPr>
          <p:cNvSpPr/>
          <p:nvPr/>
        </p:nvSpPr>
        <p:spPr>
          <a:xfrm>
            <a:off x="1659433" y="6441601"/>
            <a:ext cx="48889" cy="330779"/>
          </a:xfrm>
          <a:custGeom>
            <a:avLst/>
            <a:gdLst>
              <a:gd name="connsiteX0" fmla="*/ 48717 w 48889"/>
              <a:gd name="connsiteY0" fmla="*/ 3649 h 330779"/>
              <a:gd name="connsiteX1" fmla="*/ 1092 w 48889"/>
              <a:gd name="connsiteY1" fmla="*/ 327499 h 330779"/>
              <a:gd name="connsiteX2" fmla="*/ 16967 w 48889"/>
              <a:gd name="connsiteY2" fmla="*/ 162399 h 330779"/>
              <a:gd name="connsiteX3" fmla="*/ 48717 w 48889"/>
              <a:gd name="connsiteY3" fmla="*/ 3649 h 3307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8889" h="330779">
                <a:moveTo>
                  <a:pt x="48717" y="3649"/>
                </a:moveTo>
                <a:cubicBezTo>
                  <a:pt x="46071" y="31166"/>
                  <a:pt x="6384" y="301041"/>
                  <a:pt x="1092" y="327499"/>
                </a:cubicBezTo>
                <a:cubicBezTo>
                  <a:pt x="-4200" y="353957"/>
                  <a:pt x="11146" y="213199"/>
                  <a:pt x="16967" y="162399"/>
                </a:cubicBezTo>
                <a:cubicBezTo>
                  <a:pt x="22788" y="111599"/>
                  <a:pt x="51363" y="-23868"/>
                  <a:pt x="48717" y="364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2" name="フリーフォーム 1171">
            <a:extLst>
              <a:ext uri="{FF2B5EF4-FFF2-40B4-BE49-F238E27FC236}">
                <a16:creationId xmlns:a16="http://schemas.microsoft.com/office/drawing/2014/main" id="{A6C13B0E-E26A-DC00-7501-4974E7873F0B}"/>
              </a:ext>
            </a:extLst>
          </p:cNvPr>
          <p:cNvSpPr/>
          <p:nvPr/>
        </p:nvSpPr>
        <p:spPr>
          <a:xfrm>
            <a:off x="1380913" y="5080597"/>
            <a:ext cx="79637" cy="799618"/>
          </a:xfrm>
          <a:custGeom>
            <a:avLst/>
            <a:gdLst>
              <a:gd name="connsiteX0" fmla="*/ 79587 w 79637"/>
              <a:gd name="connsiteY0" fmla="*/ 2578 h 799618"/>
              <a:gd name="connsiteX1" fmla="*/ 19262 w 79637"/>
              <a:gd name="connsiteY1" fmla="*/ 516928 h 799618"/>
              <a:gd name="connsiteX2" fmla="*/ 212 w 79637"/>
              <a:gd name="connsiteY2" fmla="*/ 796328 h 799618"/>
              <a:gd name="connsiteX3" fmla="*/ 28787 w 79637"/>
              <a:gd name="connsiteY3" fmla="*/ 339128 h 799618"/>
              <a:gd name="connsiteX4" fmla="*/ 79587 w 79637"/>
              <a:gd name="connsiteY4" fmla="*/ 2578 h 7996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9637" h="799618">
                <a:moveTo>
                  <a:pt x="79587" y="2578"/>
                </a:moveTo>
                <a:cubicBezTo>
                  <a:pt x="78000" y="32211"/>
                  <a:pt x="32491" y="384636"/>
                  <a:pt x="19262" y="516928"/>
                </a:cubicBezTo>
                <a:cubicBezTo>
                  <a:pt x="6033" y="649220"/>
                  <a:pt x="-1375" y="825961"/>
                  <a:pt x="212" y="796328"/>
                </a:cubicBezTo>
                <a:cubicBezTo>
                  <a:pt x="1799" y="766695"/>
                  <a:pt x="12383" y="472478"/>
                  <a:pt x="28787" y="339128"/>
                </a:cubicBezTo>
                <a:cubicBezTo>
                  <a:pt x="45191" y="205778"/>
                  <a:pt x="81174" y="-27055"/>
                  <a:pt x="79587" y="2578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3" name="フリーフォーム 1172">
            <a:extLst>
              <a:ext uri="{FF2B5EF4-FFF2-40B4-BE49-F238E27FC236}">
                <a16:creationId xmlns:a16="http://schemas.microsoft.com/office/drawing/2014/main" id="{3B7CE2D1-FE35-CA36-6887-35867C25EC9F}"/>
              </a:ext>
            </a:extLst>
          </p:cNvPr>
          <p:cNvSpPr/>
          <p:nvPr/>
        </p:nvSpPr>
        <p:spPr>
          <a:xfrm>
            <a:off x="1504910" y="5876658"/>
            <a:ext cx="54107" cy="581734"/>
          </a:xfrm>
          <a:custGeom>
            <a:avLst/>
            <a:gdLst>
              <a:gd name="connsiteX0" fmla="*/ 40 w 54107"/>
              <a:gd name="connsiteY0" fmla="*/ 267 h 581734"/>
              <a:gd name="connsiteX1" fmla="*/ 44490 w 54107"/>
              <a:gd name="connsiteY1" fmla="*/ 308242 h 581734"/>
              <a:gd name="connsiteX2" fmla="*/ 3215 w 54107"/>
              <a:gd name="connsiteY2" fmla="*/ 581292 h 581734"/>
              <a:gd name="connsiteX3" fmla="*/ 54015 w 54107"/>
              <a:gd name="connsiteY3" fmla="*/ 362217 h 581734"/>
              <a:gd name="connsiteX4" fmla="*/ 40 w 54107"/>
              <a:gd name="connsiteY4" fmla="*/ 267 h 5817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4107" h="581734">
                <a:moveTo>
                  <a:pt x="40" y="267"/>
                </a:moveTo>
                <a:cubicBezTo>
                  <a:pt x="-1547" y="-8729"/>
                  <a:pt x="43961" y="211405"/>
                  <a:pt x="44490" y="308242"/>
                </a:cubicBezTo>
                <a:cubicBezTo>
                  <a:pt x="45019" y="405079"/>
                  <a:pt x="1628" y="572296"/>
                  <a:pt x="3215" y="581292"/>
                </a:cubicBezTo>
                <a:cubicBezTo>
                  <a:pt x="4802" y="590288"/>
                  <a:pt x="51369" y="460113"/>
                  <a:pt x="54015" y="362217"/>
                </a:cubicBezTo>
                <a:cubicBezTo>
                  <a:pt x="56661" y="264321"/>
                  <a:pt x="1627" y="9263"/>
                  <a:pt x="40" y="267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4" name="フリーフォーム 1173">
            <a:extLst>
              <a:ext uri="{FF2B5EF4-FFF2-40B4-BE49-F238E27FC236}">
                <a16:creationId xmlns:a16="http://schemas.microsoft.com/office/drawing/2014/main" id="{DDEC32A6-BCBB-3ACC-D6B4-12DF5FC43C8F}"/>
              </a:ext>
            </a:extLst>
          </p:cNvPr>
          <p:cNvSpPr/>
          <p:nvPr/>
        </p:nvSpPr>
        <p:spPr>
          <a:xfrm>
            <a:off x="980982" y="5559421"/>
            <a:ext cx="33811" cy="1009660"/>
          </a:xfrm>
          <a:custGeom>
            <a:avLst/>
            <a:gdLst>
              <a:gd name="connsiteX0" fmla="*/ 28668 w 33811"/>
              <a:gd name="connsiteY0" fmla="*/ 4 h 1009660"/>
              <a:gd name="connsiteX1" fmla="*/ 22318 w 33811"/>
              <a:gd name="connsiteY1" fmla="*/ 552454 h 1009660"/>
              <a:gd name="connsiteX2" fmla="*/ 93 w 33811"/>
              <a:gd name="connsiteY2" fmla="*/ 1009654 h 1009660"/>
              <a:gd name="connsiteX3" fmla="*/ 31843 w 33811"/>
              <a:gd name="connsiteY3" fmla="*/ 542929 h 1009660"/>
              <a:gd name="connsiteX4" fmla="*/ 28668 w 33811"/>
              <a:gd name="connsiteY4" fmla="*/ 4 h 1009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3811" h="1009660">
                <a:moveTo>
                  <a:pt x="28668" y="4"/>
                </a:moveTo>
                <a:cubicBezTo>
                  <a:pt x="27081" y="1591"/>
                  <a:pt x="27080" y="384179"/>
                  <a:pt x="22318" y="552454"/>
                </a:cubicBezTo>
                <a:cubicBezTo>
                  <a:pt x="17555" y="720729"/>
                  <a:pt x="-1494" y="1011241"/>
                  <a:pt x="93" y="1009654"/>
                </a:cubicBezTo>
                <a:cubicBezTo>
                  <a:pt x="1680" y="1008067"/>
                  <a:pt x="26551" y="708029"/>
                  <a:pt x="31843" y="542929"/>
                </a:cubicBezTo>
                <a:cubicBezTo>
                  <a:pt x="37135" y="377829"/>
                  <a:pt x="30255" y="-1583"/>
                  <a:pt x="28668" y="4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5" name="フリーフォーム 1174">
            <a:extLst>
              <a:ext uri="{FF2B5EF4-FFF2-40B4-BE49-F238E27FC236}">
                <a16:creationId xmlns:a16="http://schemas.microsoft.com/office/drawing/2014/main" id="{A7F92008-899E-D34E-82F3-FA7A48F6E0B5}"/>
              </a:ext>
            </a:extLst>
          </p:cNvPr>
          <p:cNvSpPr/>
          <p:nvPr/>
        </p:nvSpPr>
        <p:spPr>
          <a:xfrm>
            <a:off x="904026" y="4476472"/>
            <a:ext cx="122493" cy="879290"/>
          </a:xfrm>
          <a:custGeom>
            <a:avLst/>
            <a:gdLst>
              <a:gd name="connsiteX0" fmla="*/ 121499 w 122493"/>
              <a:gd name="connsiteY0" fmla="*/ 3453 h 879290"/>
              <a:gd name="connsiteX1" fmla="*/ 45299 w 122493"/>
              <a:gd name="connsiteY1" fmla="*/ 508278 h 879290"/>
              <a:gd name="connsiteX2" fmla="*/ 849 w 122493"/>
              <a:gd name="connsiteY2" fmla="*/ 876578 h 879290"/>
              <a:gd name="connsiteX3" fmla="*/ 83399 w 122493"/>
              <a:gd name="connsiteY3" fmla="*/ 317778 h 879290"/>
              <a:gd name="connsiteX4" fmla="*/ 121499 w 122493"/>
              <a:gd name="connsiteY4" fmla="*/ 3453 h 8792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2493" h="879290">
                <a:moveTo>
                  <a:pt x="121499" y="3453"/>
                </a:moveTo>
                <a:cubicBezTo>
                  <a:pt x="115149" y="35203"/>
                  <a:pt x="65407" y="362757"/>
                  <a:pt x="45299" y="508278"/>
                </a:cubicBezTo>
                <a:cubicBezTo>
                  <a:pt x="25191" y="653799"/>
                  <a:pt x="-5501" y="908328"/>
                  <a:pt x="849" y="876578"/>
                </a:cubicBezTo>
                <a:cubicBezTo>
                  <a:pt x="7199" y="844828"/>
                  <a:pt x="64349" y="470178"/>
                  <a:pt x="83399" y="317778"/>
                </a:cubicBezTo>
                <a:cubicBezTo>
                  <a:pt x="102449" y="165378"/>
                  <a:pt x="127849" y="-28297"/>
                  <a:pt x="121499" y="345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6" name="フリーフォーム 1175">
            <a:extLst>
              <a:ext uri="{FF2B5EF4-FFF2-40B4-BE49-F238E27FC236}">
                <a16:creationId xmlns:a16="http://schemas.microsoft.com/office/drawing/2014/main" id="{C690054C-85F5-AACC-F046-F99E33E2687F}"/>
              </a:ext>
            </a:extLst>
          </p:cNvPr>
          <p:cNvSpPr/>
          <p:nvPr/>
        </p:nvSpPr>
        <p:spPr>
          <a:xfrm>
            <a:off x="2842142" y="4067821"/>
            <a:ext cx="198028" cy="618460"/>
          </a:xfrm>
          <a:custGeom>
            <a:avLst/>
            <a:gdLst>
              <a:gd name="connsiteX0" fmla="*/ 2658 w 198028"/>
              <a:gd name="connsiteY0" fmla="*/ 12054 h 618460"/>
              <a:gd name="connsiteX1" fmla="*/ 196333 w 198028"/>
              <a:gd name="connsiteY1" fmla="*/ 615304 h 618460"/>
              <a:gd name="connsiteX2" fmla="*/ 91558 w 198028"/>
              <a:gd name="connsiteY2" fmla="*/ 240654 h 618460"/>
              <a:gd name="connsiteX3" fmla="*/ 2658 w 198028"/>
              <a:gd name="connsiteY3" fmla="*/ 12054 h 6184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8028" h="618460">
                <a:moveTo>
                  <a:pt x="2658" y="12054"/>
                </a:moveTo>
                <a:cubicBezTo>
                  <a:pt x="20120" y="74496"/>
                  <a:pt x="181516" y="577204"/>
                  <a:pt x="196333" y="615304"/>
                </a:cubicBezTo>
                <a:cubicBezTo>
                  <a:pt x="211150" y="653404"/>
                  <a:pt x="124896" y="335904"/>
                  <a:pt x="91558" y="240654"/>
                </a:cubicBezTo>
                <a:cubicBezTo>
                  <a:pt x="58221" y="145404"/>
                  <a:pt x="-14804" y="-50388"/>
                  <a:pt x="2658" y="1205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7" name="フリーフォーム 1176">
            <a:extLst>
              <a:ext uri="{FF2B5EF4-FFF2-40B4-BE49-F238E27FC236}">
                <a16:creationId xmlns:a16="http://schemas.microsoft.com/office/drawing/2014/main" id="{2F85EBD4-C48B-BF87-9BC2-0626235D4140}"/>
              </a:ext>
            </a:extLst>
          </p:cNvPr>
          <p:cNvSpPr/>
          <p:nvPr/>
        </p:nvSpPr>
        <p:spPr>
          <a:xfrm>
            <a:off x="2877570" y="4064895"/>
            <a:ext cx="457420" cy="1313492"/>
          </a:xfrm>
          <a:custGeom>
            <a:avLst/>
            <a:gdLst>
              <a:gd name="connsiteX0" fmla="*/ 5330 w 457420"/>
              <a:gd name="connsiteY0" fmla="*/ 14980 h 1313492"/>
              <a:gd name="connsiteX1" fmla="*/ 224405 w 457420"/>
              <a:gd name="connsiteY1" fmla="*/ 754755 h 1313492"/>
              <a:gd name="connsiteX2" fmla="*/ 214880 w 457420"/>
              <a:gd name="connsiteY2" fmla="*/ 723005 h 1313492"/>
              <a:gd name="connsiteX3" fmla="*/ 294255 w 457420"/>
              <a:gd name="connsiteY3" fmla="*/ 910330 h 1313492"/>
              <a:gd name="connsiteX4" fmla="*/ 456180 w 457420"/>
              <a:gd name="connsiteY4" fmla="*/ 1310380 h 1313492"/>
              <a:gd name="connsiteX5" fmla="*/ 360930 w 457420"/>
              <a:gd name="connsiteY5" fmla="*/ 1078605 h 1313492"/>
              <a:gd name="connsiteX6" fmla="*/ 214880 w 457420"/>
              <a:gd name="connsiteY6" fmla="*/ 761105 h 1313492"/>
              <a:gd name="connsiteX7" fmla="*/ 78355 w 457420"/>
              <a:gd name="connsiteY7" fmla="*/ 294380 h 1313492"/>
              <a:gd name="connsiteX8" fmla="*/ 5330 w 457420"/>
              <a:gd name="connsiteY8" fmla="*/ 14980 h 13134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57420" h="1313492">
                <a:moveTo>
                  <a:pt x="5330" y="14980"/>
                </a:moveTo>
                <a:cubicBezTo>
                  <a:pt x="29672" y="91709"/>
                  <a:pt x="189480" y="636751"/>
                  <a:pt x="224405" y="754755"/>
                </a:cubicBezTo>
                <a:cubicBezTo>
                  <a:pt x="259330" y="872759"/>
                  <a:pt x="203238" y="697076"/>
                  <a:pt x="214880" y="723005"/>
                </a:cubicBezTo>
                <a:cubicBezTo>
                  <a:pt x="226522" y="748934"/>
                  <a:pt x="254038" y="812434"/>
                  <a:pt x="294255" y="910330"/>
                </a:cubicBezTo>
                <a:cubicBezTo>
                  <a:pt x="334472" y="1008226"/>
                  <a:pt x="445068" y="1282334"/>
                  <a:pt x="456180" y="1310380"/>
                </a:cubicBezTo>
                <a:cubicBezTo>
                  <a:pt x="467293" y="1338426"/>
                  <a:pt x="401147" y="1170151"/>
                  <a:pt x="360930" y="1078605"/>
                </a:cubicBezTo>
                <a:cubicBezTo>
                  <a:pt x="320713" y="987059"/>
                  <a:pt x="261976" y="891809"/>
                  <a:pt x="214880" y="761105"/>
                </a:cubicBezTo>
                <a:cubicBezTo>
                  <a:pt x="167784" y="630401"/>
                  <a:pt x="110634" y="413443"/>
                  <a:pt x="78355" y="294380"/>
                </a:cubicBezTo>
                <a:cubicBezTo>
                  <a:pt x="46076" y="175318"/>
                  <a:pt x="-19012" y="-61749"/>
                  <a:pt x="5330" y="1498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8" name="フリーフォーム 1177">
            <a:extLst>
              <a:ext uri="{FF2B5EF4-FFF2-40B4-BE49-F238E27FC236}">
                <a16:creationId xmlns:a16="http://schemas.microsoft.com/office/drawing/2014/main" id="{3C511850-55B6-1928-1096-A647328E619C}"/>
              </a:ext>
            </a:extLst>
          </p:cNvPr>
          <p:cNvSpPr/>
          <p:nvPr/>
        </p:nvSpPr>
        <p:spPr>
          <a:xfrm>
            <a:off x="3238206" y="5164262"/>
            <a:ext cx="372989" cy="665565"/>
          </a:xfrm>
          <a:custGeom>
            <a:avLst/>
            <a:gdLst>
              <a:gd name="connsiteX0" fmla="*/ 3469 w 372989"/>
              <a:gd name="connsiteY0" fmla="*/ 4638 h 665565"/>
              <a:gd name="connsiteX1" fmla="*/ 368594 w 372989"/>
              <a:gd name="connsiteY1" fmla="*/ 655513 h 665565"/>
              <a:gd name="connsiteX2" fmla="*/ 193969 w 372989"/>
              <a:gd name="connsiteY2" fmla="*/ 376113 h 665565"/>
              <a:gd name="connsiteX3" fmla="*/ 3469 w 372989"/>
              <a:gd name="connsiteY3" fmla="*/ 4638 h 6655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72989" h="665565">
                <a:moveTo>
                  <a:pt x="3469" y="4638"/>
                </a:moveTo>
                <a:cubicBezTo>
                  <a:pt x="32573" y="51205"/>
                  <a:pt x="336844" y="593600"/>
                  <a:pt x="368594" y="655513"/>
                </a:cubicBezTo>
                <a:cubicBezTo>
                  <a:pt x="400344" y="717426"/>
                  <a:pt x="251648" y="477184"/>
                  <a:pt x="193969" y="376113"/>
                </a:cubicBezTo>
                <a:cubicBezTo>
                  <a:pt x="136290" y="275042"/>
                  <a:pt x="-25635" y="-41929"/>
                  <a:pt x="3469" y="463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9" name="フリーフォーム 1178">
            <a:extLst>
              <a:ext uri="{FF2B5EF4-FFF2-40B4-BE49-F238E27FC236}">
                <a16:creationId xmlns:a16="http://schemas.microsoft.com/office/drawing/2014/main" id="{2CE08B93-9128-CDA1-378C-3B9BC587FFDA}"/>
              </a:ext>
            </a:extLst>
          </p:cNvPr>
          <p:cNvSpPr/>
          <p:nvPr/>
        </p:nvSpPr>
        <p:spPr>
          <a:xfrm>
            <a:off x="3642818" y="5830321"/>
            <a:ext cx="351498" cy="266283"/>
          </a:xfrm>
          <a:custGeom>
            <a:avLst/>
            <a:gdLst>
              <a:gd name="connsiteX0" fmla="*/ 21132 w 351498"/>
              <a:gd name="connsiteY0" fmla="*/ 8504 h 266283"/>
              <a:gd name="connsiteX1" fmla="*/ 351332 w 351498"/>
              <a:gd name="connsiteY1" fmla="*/ 265679 h 266283"/>
              <a:gd name="connsiteX2" fmla="*/ 65582 w 351498"/>
              <a:gd name="connsiteY2" fmla="*/ 78354 h 266283"/>
              <a:gd name="connsiteX3" fmla="*/ 21132 w 351498"/>
              <a:gd name="connsiteY3" fmla="*/ 8504 h 2662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51498" h="266283">
                <a:moveTo>
                  <a:pt x="21132" y="8504"/>
                </a:moveTo>
                <a:cubicBezTo>
                  <a:pt x="68757" y="39725"/>
                  <a:pt x="343924" y="254037"/>
                  <a:pt x="351332" y="265679"/>
                </a:cubicBezTo>
                <a:cubicBezTo>
                  <a:pt x="358740" y="277321"/>
                  <a:pt x="116911" y="117512"/>
                  <a:pt x="65582" y="78354"/>
                </a:cubicBezTo>
                <a:cubicBezTo>
                  <a:pt x="14253" y="39196"/>
                  <a:pt x="-26493" y="-22717"/>
                  <a:pt x="21132" y="850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0" name="フリーフォーム 1179">
            <a:extLst>
              <a:ext uri="{FF2B5EF4-FFF2-40B4-BE49-F238E27FC236}">
                <a16:creationId xmlns:a16="http://schemas.microsoft.com/office/drawing/2014/main" id="{6319A799-074A-ECC0-0F4D-14CC2DADC321}"/>
              </a:ext>
            </a:extLst>
          </p:cNvPr>
          <p:cNvSpPr/>
          <p:nvPr/>
        </p:nvSpPr>
        <p:spPr>
          <a:xfrm>
            <a:off x="3838553" y="5482489"/>
            <a:ext cx="142191" cy="570136"/>
          </a:xfrm>
          <a:custGeom>
            <a:avLst/>
            <a:gdLst>
              <a:gd name="connsiteX0" fmla="*/ 22 w 142191"/>
              <a:gd name="connsiteY0" fmla="*/ 736 h 570136"/>
              <a:gd name="connsiteX1" fmla="*/ 104797 w 142191"/>
              <a:gd name="connsiteY1" fmla="*/ 169011 h 570136"/>
              <a:gd name="connsiteX2" fmla="*/ 139722 w 142191"/>
              <a:gd name="connsiteY2" fmla="*/ 438886 h 570136"/>
              <a:gd name="connsiteX3" fmla="*/ 136547 w 142191"/>
              <a:gd name="connsiteY3" fmla="*/ 562711 h 570136"/>
              <a:gd name="connsiteX4" fmla="*/ 114322 w 142191"/>
              <a:gd name="connsiteY4" fmla="*/ 232511 h 570136"/>
              <a:gd name="connsiteX5" fmla="*/ 22 w 142191"/>
              <a:gd name="connsiteY5" fmla="*/ 736 h 5701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42191" h="570136">
                <a:moveTo>
                  <a:pt x="22" y="736"/>
                </a:moveTo>
                <a:cubicBezTo>
                  <a:pt x="-1566" y="-9847"/>
                  <a:pt x="81514" y="95986"/>
                  <a:pt x="104797" y="169011"/>
                </a:cubicBezTo>
                <a:cubicBezTo>
                  <a:pt x="128080" y="242036"/>
                  <a:pt x="134430" y="373269"/>
                  <a:pt x="139722" y="438886"/>
                </a:cubicBezTo>
                <a:cubicBezTo>
                  <a:pt x="145014" y="504503"/>
                  <a:pt x="140780" y="597107"/>
                  <a:pt x="136547" y="562711"/>
                </a:cubicBezTo>
                <a:cubicBezTo>
                  <a:pt x="132314" y="528315"/>
                  <a:pt x="131784" y="321940"/>
                  <a:pt x="114322" y="232511"/>
                </a:cubicBezTo>
                <a:cubicBezTo>
                  <a:pt x="96860" y="143082"/>
                  <a:pt x="1610" y="11319"/>
                  <a:pt x="22" y="73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1" name="フリーフォーム 1180">
            <a:extLst>
              <a:ext uri="{FF2B5EF4-FFF2-40B4-BE49-F238E27FC236}">
                <a16:creationId xmlns:a16="http://schemas.microsoft.com/office/drawing/2014/main" id="{02C11A46-4775-B95C-4C03-0BE72D9378CD}"/>
              </a:ext>
            </a:extLst>
          </p:cNvPr>
          <p:cNvSpPr/>
          <p:nvPr/>
        </p:nvSpPr>
        <p:spPr>
          <a:xfrm>
            <a:off x="3580101" y="5223524"/>
            <a:ext cx="185218" cy="164035"/>
          </a:xfrm>
          <a:custGeom>
            <a:avLst/>
            <a:gdLst>
              <a:gd name="connsiteX0" fmla="*/ 1299 w 185218"/>
              <a:gd name="connsiteY0" fmla="*/ 2526 h 164035"/>
              <a:gd name="connsiteX1" fmla="*/ 163224 w 185218"/>
              <a:gd name="connsiteY1" fmla="*/ 135876 h 164035"/>
              <a:gd name="connsiteX2" fmla="*/ 175924 w 185218"/>
              <a:gd name="connsiteY2" fmla="*/ 158101 h 164035"/>
              <a:gd name="connsiteX3" fmla="*/ 90199 w 185218"/>
              <a:gd name="connsiteY3" fmla="*/ 56501 h 164035"/>
              <a:gd name="connsiteX4" fmla="*/ 1299 w 185218"/>
              <a:gd name="connsiteY4" fmla="*/ 2526 h 1640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85218" h="164035">
                <a:moveTo>
                  <a:pt x="1299" y="2526"/>
                </a:moveTo>
                <a:cubicBezTo>
                  <a:pt x="13470" y="15755"/>
                  <a:pt x="134120" y="109947"/>
                  <a:pt x="163224" y="135876"/>
                </a:cubicBezTo>
                <a:cubicBezTo>
                  <a:pt x="192328" y="161805"/>
                  <a:pt x="188095" y="171330"/>
                  <a:pt x="175924" y="158101"/>
                </a:cubicBezTo>
                <a:cubicBezTo>
                  <a:pt x="163753" y="144872"/>
                  <a:pt x="114541" y="81901"/>
                  <a:pt x="90199" y="56501"/>
                </a:cubicBezTo>
                <a:cubicBezTo>
                  <a:pt x="65857" y="31101"/>
                  <a:pt x="-10872" y="-10703"/>
                  <a:pt x="1299" y="2526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2" name="フリーフォーム 1181">
            <a:extLst>
              <a:ext uri="{FF2B5EF4-FFF2-40B4-BE49-F238E27FC236}">
                <a16:creationId xmlns:a16="http://schemas.microsoft.com/office/drawing/2014/main" id="{630E82FB-6DE9-E8D2-E97F-526E632E2627}"/>
              </a:ext>
            </a:extLst>
          </p:cNvPr>
          <p:cNvSpPr/>
          <p:nvPr/>
        </p:nvSpPr>
        <p:spPr>
          <a:xfrm>
            <a:off x="3994150" y="5329918"/>
            <a:ext cx="60397" cy="414029"/>
          </a:xfrm>
          <a:custGeom>
            <a:avLst/>
            <a:gdLst>
              <a:gd name="connsiteX0" fmla="*/ 60325 w 60397"/>
              <a:gd name="connsiteY0" fmla="*/ 907 h 414029"/>
              <a:gd name="connsiteX1" fmla="*/ 12700 w 60397"/>
              <a:gd name="connsiteY1" fmla="*/ 178707 h 414029"/>
              <a:gd name="connsiteX2" fmla="*/ 31750 w 60397"/>
              <a:gd name="connsiteY2" fmla="*/ 413657 h 414029"/>
              <a:gd name="connsiteX3" fmla="*/ 0 w 60397"/>
              <a:gd name="connsiteY3" fmla="*/ 121557 h 414029"/>
              <a:gd name="connsiteX4" fmla="*/ 60325 w 60397"/>
              <a:gd name="connsiteY4" fmla="*/ 907 h 4140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0397" h="414029">
                <a:moveTo>
                  <a:pt x="60325" y="907"/>
                </a:moveTo>
                <a:cubicBezTo>
                  <a:pt x="62442" y="10432"/>
                  <a:pt x="17462" y="109915"/>
                  <a:pt x="12700" y="178707"/>
                </a:cubicBezTo>
                <a:cubicBezTo>
                  <a:pt x="7938" y="247499"/>
                  <a:pt x="33867" y="423182"/>
                  <a:pt x="31750" y="413657"/>
                </a:cubicBezTo>
                <a:cubicBezTo>
                  <a:pt x="29633" y="404132"/>
                  <a:pt x="0" y="184528"/>
                  <a:pt x="0" y="121557"/>
                </a:cubicBezTo>
                <a:cubicBezTo>
                  <a:pt x="0" y="58586"/>
                  <a:pt x="58208" y="-8618"/>
                  <a:pt x="60325" y="907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3" name="フリーフォーム 1182">
            <a:extLst>
              <a:ext uri="{FF2B5EF4-FFF2-40B4-BE49-F238E27FC236}">
                <a16:creationId xmlns:a16="http://schemas.microsoft.com/office/drawing/2014/main" id="{644955A1-D0F4-1F55-D9E5-A50657E3D3BD}"/>
              </a:ext>
            </a:extLst>
          </p:cNvPr>
          <p:cNvSpPr/>
          <p:nvPr/>
        </p:nvSpPr>
        <p:spPr>
          <a:xfrm>
            <a:off x="4025804" y="5787317"/>
            <a:ext cx="16262" cy="249141"/>
          </a:xfrm>
          <a:custGeom>
            <a:avLst/>
            <a:gdLst>
              <a:gd name="connsiteX0" fmla="*/ 15971 w 16262"/>
              <a:gd name="connsiteY0" fmla="*/ 3883 h 249141"/>
              <a:gd name="connsiteX1" fmla="*/ 96 w 16262"/>
              <a:gd name="connsiteY1" fmla="*/ 108658 h 249141"/>
              <a:gd name="connsiteX2" fmla="*/ 9621 w 16262"/>
              <a:gd name="connsiteY2" fmla="*/ 248358 h 249141"/>
              <a:gd name="connsiteX3" fmla="*/ 15971 w 16262"/>
              <a:gd name="connsiteY3" fmla="*/ 3883 h 2491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262" h="249141">
                <a:moveTo>
                  <a:pt x="15971" y="3883"/>
                </a:moveTo>
                <a:cubicBezTo>
                  <a:pt x="14383" y="-19400"/>
                  <a:pt x="1154" y="67912"/>
                  <a:pt x="96" y="108658"/>
                </a:cubicBezTo>
                <a:cubicBezTo>
                  <a:pt x="-962" y="149404"/>
                  <a:pt x="6975" y="259471"/>
                  <a:pt x="9621" y="248358"/>
                </a:cubicBezTo>
                <a:cubicBezTo>
                  <a:pt x="12267" y="237245"/>
                  <a:pt x="17559" y="27166"/>
                  <a:pt x="15971" y="388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4" name="フリーフォーム 1183">
            <a:extLst>
              <a:ext uri="{FF2B5EF4-FFF2-40B4-BE49-F238E27FC236}">
                <a16:creationId xmlns:a16="http://schemas.microsoft.com/office/drawing/2014/main" id="{F122D1D1-0C1A-5881-2594-E97DBBFFB040}"/>
              </a:ext>
            </a:extLst>
          </p:cNvPr>
          <p:cNvSpPr/>
          <p:nvPr/>
        </p:nvSpPr>
        <p:spPr>
          <a:xfrm>
            <a:off x="4099360" y="5676105"/>
            <a:ext cx="291958" cy="373107"/>
          </a:xfrm>
          <a:custGeom>
            <a:avLst/>
            <a:gdLst>
              <a:gd name="connsiteX0" fmla="*/ 2740 w 291958"/>
              <a:gd name="connsiteY0" fmla="*/ 795 h 373107"/>
              <a:gd name="connsiteX1" fmla="*/ 50365 w 291958"/>
              <a:gd name="connsiteY1" fmla="*/ 159545 h 373107"/>
              <a:gd name="connsiteX2" fmla="*/ 291665 w 291958"/>
              <a:gd name="connsiteY2" fmla="*/ 372270 h 373107"/>
              <a:gd name="connsiteX3" fmla="*/ 97990 w 291958"/>
              <a:gd name="connsiteY3" fmla="*/ 226220 h 373107"/>
              <a:gd name="connsiteX4" fmla="*/ 2740 w 291958"/>
              <a:gd name="connsiteY4" fmla="*/ 795 h 3731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91958" h="373107">
                <a:moveTo>
                  <a:pt x="2740" y="795"/>
                </a:moveTo>
                <a:cubicBezTo>
                  <a:pt x="-5198" y="-10318"/>
                  <a:pt x="2211" y="97633"/>
                  <a:pt x="50365" y="159545"/>
                </a:cubicBezTo>
                <a:cubicBezTo>
                  <a:pt x="98519" y="221457"/>
                  <a:pt x="283728" y="361158"/>
                  <a:pt x="291665" y="372270"/>
                </a:cubicBezTo>
                <a:cubicBezTo>
                  <a:pt x="299603" y="383383"/>
                  <a:pt x="144027" y="281253"/>
                  <a:pt x="97990" y="226220"/>
                </a:cubicBezTo>
                <a:cubicBezTo>
                  <a:pt x="51953" y="171187"/>
                  <a:pt x="10678" y="11908"/>
                  <a:pt x="2740" y="79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5" name="フリーフォーム 1184">
            <a:extLst>
              <a:ext uri="{FF2B5EF4-FFF2-40B4-BE49-F238E27FC236}">
                <a16:creationId xmlns:a16="http://schemas.microsoft.com/office/drawing/2014/main" id="{1AF5D68A-1C04-A12A-17A9-35F6151F58D8}"/>
              </a:ext>
            </a:extLst>
          </p:cNvPr>
          <p:cNvSpPr/>
          <p:nvPr/>
        </p:nvSpPr>
        <p:spPr>
          <a:xfrm>
            <a:off x="3950293" y="5705347"/>
            <a:ext cx="907464" cy="397549"/>
          </a:xfrm>
          <a:custGeom>
            <a:avLst/>
            <a:gdLst>
              <a:gd name="connsiteX0" fmla="*/ 907457 w 907464"/>
              <a:gd name="connsiteY0" fmla="*/ 128 h 397549"/>
              <a:gd name="connsiteX1" fmla="*/ 729657 w 907464"/>
              <a:gd name="connsiteY1" fmla="*/ 238253 h 397549"/>
              <a:gd name="connsiteX2" fmla="*/ 386757 w 907464"/>
              <a:gd name="connsiteY2" fmla="*/ 377953 h 397549"/>
              <a:gd name="connsiteX3" fmla="*/ 205782 w 907464"/>
              <a:gd name="connsiteY3" fmla="*/ 390653 h 397549"/>
              <a:gd name="connsiteX4" fmla="*/ 5757 w 907464"/>
              <a:gd name="connsiteY4" fmla="*/ 371603 h 397549"/>
              <a:gd name="connsiteX5" fmla="*/ 443907 w 907464"/>
              <a:gd name="connsiteY5" fmla="*/ 393828 h 397549"/>
              <a:gd name="connsiteX6" fmla="*/ 647107 w 907464"/>
              <a:gd name="connsiteY6" fmla="*/ 279528 h 397549"/>
              <a:gd name="connsiteX7" fmla="*/ 551857 w 907464"/>
              <a:gd name="connsiteY7" fmla="*/ 333503 h 397549"/>
              <a:gd name="connsiteX8" fmla="*/ 736007 w 907464"/>
              <a:gd name="connsiteY8" fmla="*/ 206503 h 397549"/>
              <a:gd name="connsiteX9" fmla="*/ 907457 w 907464"/>
              <a:gd name="connsiteY9" fmla="*/ 128 h 3975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907464" h="397549">
                <a:moveTo>
                  <a:pt x="907457" y="128"/>
                </a:moveTo>
                <a:cubicBezTo>
                  <a:pt x="906399" y="5419"/>
                  <a:pt x="816440" y="175282"/>
                  <a:pt x="729657" y="238253"/>
                </a:cubicBezTo>
                <a:cubicBezTo>
                  <a:pt x="642874" y="301224"/>
                  <a:pt x="474069" y="352553"/>
                  <a:pt x="386757" y="377953"/>
                </a:cubicBezTo>
                <a:cubicBezTo>
                  <a:pt x="299445" y="403353"/>
                  <a:pt x="269282" y="391711"/>
                  <a:pt x="205782" y="390653"/>
                </a:cubicBezTo>
                <a:cubicBezTo>
                  <a:pt x="142282" y="389595"/>
                  <a:pt x="-33930" y="371074"/>
                  <a:pt x="5757" y="371603"/>
                </a:cubicBezTo>
                <a:cubicBezTo>
                  <a:pt x="45444" y="372132"/>
                  <a:pt x="337015" y="409174"/>
                  <a:pt x="443907" y="393828"/>
                </a:cubicBezTo>
                <a:cubicBezTo>
                  <a:pt x="550799" y="378482"/>
                  <a:pt x="647107" y="279528"/>
                  <a:pt x="647107" y="279528"/>
                </a:cubicBezTo>
                <a:cubicBezTo>
                  <a:pt x="665099" y="269474"/>
                  <a:pt x="537040" y="345674"/>
                  <a:pt x="551857" y="333503"/>
                </a:cubicBezTo>
                <a:cubicBezTo>
                  <a:pt x="566674" y="321332"/>
                  <a:pt x="679386" y="258890"/>
                  <a:pt x="736007" y="206503"/>
                </a:cubicBezTo>
                <a:cubicBezTo>
                  <a:pt x="792628" y="154116"/>
                  <a:pt x="908515" y="-5163"/>
                  <a:pt x="907457" y="12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6" name="フリーフォーム 1185">
            <a:extLst>
              <a:ext uri="{FF2B5EF4-FFF2-40B4-BE49-F238E27FC236}">
                <a16:creationId xmlns:a16="http://schemas.microsoft.com/office/drawing/2014/main" id="{0B4C1EE3-CCF1-40A4-E2C6-5E2AE4FEC31E}"/>
              </a:ext>
            </a:extLst>
          </p:cNvPr>
          <p:cNvSpPr/>
          <p:nvPr/>
        </p:nvSpPr>
        <p:spPr>
          <a:xfrm>
            <a:off x="5387540" y="5471840"/>
            <a:ext cx="72624" cy="1178433"/>
          </a:xfrm>
          <a:custGeom>
            <a:avLst/>
            <a:gdLst>
              <a:gd name="connsiteX0" fmla="*/ 13135 w 72624"/>
              <a:gd name="connsiteY0" fmla="*/ 5035 h 1178433"/>
              <a:gd name="connsiteX1" fmla="*/ 32185 w 72624"/>
              <a:gd name="connsiteY1" fmla="*/ 481285 h 1178433"/>
              <a:gd name="connsiteX2" fmla="*/ 57585 w 72624"/>
              <a:gd name="connsiteY2" fmla="*/ 1170260 h 1178433"/>
              <a:gd name="connsiteX3" fmla="*/ 70285 w 72624"/>
              <a:gd name="connsiteY3" fmla="*/ 824185 h 1178433"/>
              <a:gd name="connsiteX4" fmla="*/ 9960 w 72624"/>
              <a:gd name="connsiteY4" fmla="*/ 287610 h 1178433"/>
              <a:gd name="connsiteX5" fmla="*/ 25835 w 72624"/>
              <a:gd name="connsiteY5" fmla="*/ 652735 h 1178433"/>
              <a:gd name="connsiteX6" fmla="*/ 435 w 72624"/>
              <a:gd name="connsiteY6" fmla="*/ 255860 h 1178433"/>
              <a:gd name="connsiteX7" fmla="*/ 13135 w 72624"/>
              <a:gd name="connsiteY7" fmla="*/ 5035 h 11784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2624" h="1178433">
                <a:moveTo>
                  <a:pt x="13135" y="5035"/>
                </a:moveTo>
                <a:cubicBezTo>
                  <a:pt x="18427" y="42606"/>
                  <a:pt x="24777" y="287081"/>
                  <a:pt x="32185" y="481285"/>
                </a:cubicBezTo>
                <a:cubicBezTo>
                  <a:pt x="39593" y="675489"/>
                  <a:pt x="51235" y="1113110"/>
                  <a:pt x="57585" y="1170260"/>
                </a:cubicBezTo>
                <a:cubicBezTo>
                  <a:pt x="63935" y="1227410"/>
                  <a:pt x="78222" y="971293"/>
                  <a:pt x="70285" y="824185"/>
                </a:cubicBezTo>
                <a:cubicBezTo>
                  <a:pt x="62348" y="677077"/>
                  <a:pt x="17368" y="316185"/>
                  <a:pt x="9960" y="287610"/>
                </a:cubicBezTo>
                <a:cubicBezTo>
                  <a:pt x="2552" y="259035"/>
                  <a:pt x="27422" y="658027"/>
                  <a:pt x="25835" y="652735"/>
                </a:cubicBezTo>
                <a:cubicBezTo>
                  <a:pt x="24248" y="647443"/>
                  <a:pt x="3081" y="362752"/>
                  <a:pt x="435" y="255860"/>
                </a:cubicBezTo>
                <a:cubicBezTo>
                  <a:pt x="-2211" y="148968"/>
                  <a:pt x="7843" y="-32536"/>
                  <a:pt x="13135" y="503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7" name="フリーフォーム 1186">
            <a:extLst>
              <a:ext uri="{FF2B5EF4-FFF2-40B4-BE49-F238E27FC236}">
                <a16:creationId xmlns:a16="http://schemas.microsoft.com/office/drawing/2014/main" id="{3BC06C5D-295D-E172-9C64-B3DE61E74653}"/>
              </a:ext>
            </a:extLst>
          </p:cNvPr>
          <p:cNvSpPr/>
          <p:nvPr/>
        </p:nvSpPr>
        <p:spPr>
          <a:xfrm>
            <a:off x="5670500" y="4342864"/>
            <a:ext cx="260479" cy="654970"/>
          </a:xfrm>
          <a:custGeom>
            <a:avLst/>
            <a:gdLst>
              <a:gd name="connsiteX0" fmla="*/ 50 w 260479"/>
              <a:gd name="connsiteY0" fmla="*/ 536 h 654970"/>
              <a:gd name="connsiteX1" fmla="*/ 155625 w 260479"/>
              <a:gd name="connsiteY1" fmla="*/ 324386 h 654970"/>
              <a:gd name="connsiteX2" fmla="*/ 260400 w 260479"/>
              <a:gd name="connsiteY2" fmla="*/ 654586 h 654970"/>
              <a:gd name="connsiteX3" fmla="*/ 139750 w 260479"/>
              <a:gd name="connsiteY3" fmla="*/ 257711 h 654970"/>
              <a:gd name="connsiteX4" fmla="*/ 50 w 260479"/>
              <a:gd name="connsiteY4" fmla="*/ 536 h 6549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60479" h="654970">
                <a:moveTo>
                  <a:pt x="50" y="536"/>
                </a:moveTo>
                <a:cubicBezTo>
                  <a:pt x="2696" y="11649"/>
                  <a:pt x="112233" y="215378"/>
                  <a:pt x="155625" y="324386"/>
                </a:cubicBezTo>
                <a:cubicBezTo>
                  <a:pt x="199017" y="433394"/>
                  <a:pt x="263046" y="665699"/>
                  <a:pt x="260400" y="654586"/>
                </a:cubicBezTo>
                <a:cubicBezTo>
                  <a:pt x="257754" y="643473"/>
                  <a:pt x="181025" y="361957"/>
                  <a:pt x="139750" y="257711"/>
                </a:cubicBezTo>
                <a:cubicBezTo>
                  <a:pt x="98475" y="153465"/>
                  <a:pt x="-2596" y="-10577"/>
                  <a:pt x="50" y="53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8" name="フリーフォーム 1187">
            <a:extLst>
              <a:ext uri="{FF2B5EF4-FFF2-40B4-BE49-F238E27FC236}">
                <a16:creationId xmlns:a16="http://schemas.microsoft.com/office/drawing/2014/main" id="{A93083D3-F46D-DD73-6FD2-82CCCBBE27B3}"/>
              </a:ext>
            </a:extLst>
          </p:cNvPr>
          <p:cNvSpPr/>
          <p:nvPr/>
        </p:nvSpPr>
        <p:spPr>
          <a:xfrm>
            <a:off x="5906241" y="4934450"/>
            <a:ext cx="247008" cy="717050"/>
          </a:xfrm>
          <a:custGeom>
            <a:avLst/>
            <a:gdLst>
              <a:gd name="connsiteX0" fmla="*/ 2434 w 247008"/>
              <a:gd name="connsiteY0" fmla="*/ 9025 h 717050"/>
              <a:gd name="connsiteX1" fmla="*/ 56409 w 247008"/>
              <a:gd name="connsiteY1" fmla="*/ 170950 h 717050"/>
              <a:gd name="connsiteX2" fmla="*/ 142134 w 247008"/>
              <a:gd name="connsiteY2" fmla="*/ 485275 h 717050"/>
              <a:gd name="connsiteX3" fmla="*/ 116734 w 247008"/>
              <a:gd name="connsiteY3" fmla="*/ 437650 h 717050"/>
              <a:gd name="connsiteX4" fmla="*/ 246909 w 247008"/>
              <a:gd name="connsiteY4" fmla="*/ 717050 h 717050"/>
              <a:gd name="connsiteX5" fmla="*/ 135784 w 247008"/>
              <a:gd name="connsiteY5" fmla="*/ 434475 h 717050"/>
              <a:gd name="connsiteX6" fmla="*/ 2434 w 247008"/>
              <a:gd name="connsiteY6" fmla="*/ 9025 h 717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47008" h="717050">
                <a:moveTo>
                  <a:pt x="2434" y="9025"/>
                </a:moveTo>
                <a:cubicBezTo>
                  <a:pt x="-10795" y="-34896"/>
                  <a:pt x="33126" y="91575"/>
                  <a:pt x="56409" y="170950"/>
                </a:cubicBezTo>
                <a:cubicBezTo>
                  <a:pt x="79692" y="250325"/>
                  <a:pt x="132080" y="440825"/>
                  <a:pt x="142134" y="485275"/>
                </a:cubicBezTo>
                <a:cubicBezTo>
                  <a:pt x="152188" y="529725"/>
                  <a:pt x="99272" y="399021"/>
                  <a:pt x="116734" y="437650"/>
                </a:cubicBezTo>
                <a:cubicBezTo>
                  <a:pt x="134196" y="476279"/>
                  <a:pt x="243734" y="717579"/>
                  <a:pt x="246909" y="717050"/>
                </a:cubicBezTo>
                <a:cubicBezTo>
                  <a:pt x="250084" y="716521"/>
                  <a:pt x="176530" y="547187"/>
                  <a:pt x="135784" y="434475"/>
                </a:cubicBezTo>
                <a:cubicBezTo>
                  <a:pt x="95038" y="321763"/>
                  <a:pt x="15663" y="52946"/>
                  <a:pt x="2434" y="902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9" name="フリーフォーム 1188">
            <a:extLst>
              <a:ext uri="{FF2B5EF4-FFF2-40B4-BE49-F238E27FC236}">
                <a16:creationId xmlns:a16="http://schemas.microsoft.com/office/drawing/2014/main" id="{8AE1D53C-2EE4-01CD-C9FE-7F9622288649}"/>
              </a:ext>
            </a:extLst>
          </p:cNvPr>
          <p:cNvSpPr/>
          <p:nvPr/>
        </p:nvSpPr>
        <p:spPr>
          <a:xfrm>
            <a:off x="5486256" y="5826089"/>
            <a:ext cx="89144" cy="622374"/>
          </a:xfrm>
          <a:custGeom>
            <a:avLst/>
            <a:gdLst>
              <a:gd name="connsiteX0" fmla="*/ 144 w 89144"/>
              <a:gd name="connsiteY0" fmla="*/ 36 h 622374"/>
              <a:gd name="connsiteX1" fmla="*/ 44594 w 89144"/>
              <a:gd name="connsiteY1" fmla="*/ 327061 h 622374"/>
              <a:gd name="connsiteX2" fmla="*/ 89044 w 89144"/>
              <a:gd name="connsiteY2" fmla="*/ 622336 h 622374"/>
              <a:gd name="connsiteX3" fmla="*/ 31894 w 89144"/>
              <a:gd name="connsiteY3" fmla="*/ 308011 h 622374"/>
              <a:gd name="connsiteX4" fmla="*/ 144 w 89144"/>
              <a:gd name="connsiteY4" fmla="*/ 36 h 6223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9144" h="622374">
                <a:moveTo>
                  <a:pt x="144" y="36"/>
                </a:moveTo>
                <a:cubicBezTo>
                  <a:pt x="2261" y="3211"/>
                  <a:pt x="29777" y="223344"/>
                  <a:pt x="44594" y="327061"/>
                </a:cubicBezTo>
                <a:cubicBezTo>
                  <a:pt x="59411" y="430778"/>
                  <a:pt x="91161" y="625511"/>
                  <a:pt x="89044" y="622336"/>
                </a:cubicBezTo>
                <a:cubicBezTo>
                  <a:pt x="86927" y="619161"/>
                  <a:pt x="44065" y="416490"/>
                  <a:pt x="31894" y="308011"/>
                </a:cubicBezTo>
                <a:cubicBezTo>
                  <a:pt x="19723" y="199532"/>
                  <a:pt x="-1973" y="-3139"/>
                  <a:pt x="144" y="3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90" name="フリーフォーム 1189">
            <a:extLst>
              <a:ext uri="{FF2B5EF4-FFF2-40B4-BE49-F238E27FC236}">
                <a16:creationId xmlns:a16="http://schemas.microsoft.com/office/drawing/2014/main" id="{BAFA03CE-7B74-155D-A920-D4BA67F62E6D}"/>
              </a:ext>
            </a:extLst>
          </p:cNvPr>
          <p:cNvSpPr/>
          <p:nvPr/>
        </p:nvSpPr>
        <p:spPr>
          <a:xfrm>
            <a:off x="5661599" y="5680065"/>
            <a:ext cx="91629" cy="422303"/>
          </a:xfrm>
          <a:custGeom>
            <a:avLst/>
            <a:gdLst>
              <a:gd name="connsiteX0" fmla="*/ 12126 w 91629"/>
              <a:gd name="connsiteY0" fmla="*/ 10 h 422303"/>
              <a:gd name="connsiteX1" fmla="*/ 24826 w 91629"/>
              <a:gd name="connsiteY1" fmla="*/ 254010 h 422303"/>
              <a:gd name="connsiteX2" fmla="*/ 91501 w 91629"/>
              <a:gd name="connsiteY2" fmla="*/ 422285 h 422303"/>
              <a:gd name="connsiteX3" fmla="*/ 5776 w 91629"/>
              <a:gd name="connsiteY3" fmla="*/ 244485 h 422303"/>
              <a:gd name="connsiteX4" fmla="*/ 12126 w 91629"/>
              <a:gd name="connsiteY4" fmla="*/ 10 h 4223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1629" h="422303">
                <a:moveTo>
                  <a:pt x="12126" y="10"/>
                </a:moveTo>
                <a:cubicBezTo>
                  <a:pt x="15301" y="1597"/>
                  <a:pt x="11597" y="183631"/>
                  <a:pt x="24826" y="254010"/>
                </a:cubicBezTo>
                <a:cubicBezTo>
                  <a:pt x="38055" y="324389"/>
                  <a:pt x="94676" y="423872"/>
                  <a:pt x="91501" y="422285"/>
                </a:cubicBezTo>
                <a:cubicBezTo>
                  <a:pt x="88326" y="420698"/>
                  <a:pt x="20593" y="312218"/>
                  <a:pt x="5776" y="244485"/>
                </a:cubicBezTo>
                <a:cubicBezTo>
                  <a:pt x="-9041" y="176752"/>
                  <a:pt x="8951" y="-1577"/>
                  <a:pt x="12126" y="10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91" name="フリーフォーム 1190">
            <a:extLst>
              <a:ext uri="{FF2B5EF4-FFF2-40B4-BE49-F238E27FC236}">
                <a16:creationId xmlns:a16="http://schemas.microsoft.com/office/drawing/2014/main" id="{3A0DE06F-30B8-3A2F-F295-BB2A1117A656}"/>
              </a:ext>
            </a:extLst>
          </p:cNvPr>
          <p:cNvSpPr/>
          <p:nvPr/>
        </p:nvSpPr>
        <p:spPr>
          <a:xfrm>
            <a:off x="6192804" y="5735143"/>
            <a:ext cx="357914" cy="777064"/>
          </a:xfrm>
          <a:custGeom>
            <a:avLst/>
            <a:gdLst>
              <a:gd name="connsiteX0" fmla="*/ 1621 w 357914"/>
              <a:gd name="connsiteY0" fmla="*/ 8432 h 777064"/>
              <a:gd name="connsiteX1" fmla="*/ 80996 w 357914"/>
              <a:gd name="connsiteY1" fmla="*/ 160832 h 777064"/>
              <a:gd name="connsiteX2" fmla="*/ 128621 w 357914"/>
              <a:gd name="connsiteY2" fmla="*/ 351332 h 777064"/>
              <a:gd name="connsiteX3" fmla="*/ 134971 w 357914"/>
              <a:gd name="connsiteY3" fmla="*/ 329107 h 777064"/>
              <a:gd name="connsiteX4" fmla="*/ 277846 w 357914"/>
              <a:gd name="connsiteY4" fmla="*/ 627557 h 777064"/>
              <a:gd name="connsiteX5" fmla="*/ 354046 w 357914"/>
              <a:gd name="connsiteY5" fmla="*/ 770432 h 777064"/>
              <a:gd name="connsiteX6" fmla="*/ 160371 w 357914"/>
              <a:gd name="connsiteY6" fmla="*/ 424357 h 777064"/>
              <a:gd name="connsiteX7" fmla="*/ 1621 w 357914"/>
              <a:gd name="connsiteY7" fmla="*/ 8432 h 7770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57914" h="777064">
                <a:moveTo>
                  <a:pt x="1621" y="8432"/>
                </a:moveTo>
                <a:cubicBezTo>
                  <a:pt x="-11608" y="-35489"/>
                  <a:pt x="59829" y="103682"/>
                  <a:pt x="80996" y="160832"/>
                </a:cubicBezTo>
                <a:cubicBezTo>
                  <a:pt x="102163" y="217982"/>
                  <a:pt x="119625" y="323286"/>
                  <a:pt x="128621" y="351332"/>
                </a:cubicBezTo>
                <a:cubicBezTo>
                  <a:pt x="137617" y="379378"/>
                  <a:pt x="110100" y="283070"/>
                  <a:pt x="134971" y="329107"/>
                </a:cubicBezTo>
                <a:cubicBezTo>
                  <a:pt x="159842" y="375144"/>
                  <a:pt x="241334" y="554003"/>
                  <a:pt x="277846" y="627557"/>
                </a:cubicBezTo>
                <a:cubicBezTo>
                  <a:pt x="314359" y="701111"/>
                  <a:pt x="373625" y="804299"/>
                  <a:pt x="354046" y="770432"/>
                </a:cubicBezTo>
                <a:cubicBezTo>
                  <a:pt x="334467" y="736565"/>
                  <a:pt x="214875" y="545536"/>
                  <a:pt x="160371" y="424357"/>
                </a:cubicBezTo>
                <a:cubicBezTo>
                  <a:pt x="105867" y="303178"/>
                  <a:pt x="14850" y="52353"/>
                  <a:pt x="1621" y="843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92" name="フリーフォーム 1191">
            <a:extLst>
              <a:ext uri="{FF2B5EF4-FFF2-40B4-BE49-F238E27FC236}">
                <a16:creationId xmlns:a16="http://schemas.microsoft.com/office/drawing/2014/main" id="{734D821B-3C66-53D2-A6A8-D725589E2F55}"/>
              </a:ext>
            </a:extLst>
          </p:cNvPr>
          <p:cNvSpPr/>
          <p:nvPr/>
        </p:nvSpPr>
        <p:spPr>
          <a:xfrm>
            <a:off x="5727629" y="4809857"/>
            <a:ext cx="108503" cy="419915"/>
          </a:xfrm>
          <a:custGeom>
            <a:avLst/>
            <a:gdLst>
              <a:gd name="connsiteX0" fmla="*/ 71 w 108503"/>
              <a:gd name="connsiteY0" fmla="*/ 268 h 419915"/>
              <a:gd name="connsiteX1" fmla="*/ 85796 w 108503"/>
              <a:gd name="connsiteY1" fmla="*/ 232043 h 419915"/>
              <a:gd name="connsiteX2" fmla="*/ 98496 w 108503"/>
              <a:gd name="connsiteY2" fmla="*/ 419368 h 419915"/>
              <a:gd name="connsiteX3" fmla="*/ 101671 w 108503"/>
              <a:gd name="connsiteY3" fmla="*/ 279668 h 419915"/>
              <a:gd name="connsiteX4" fmla="*/ 71 w 108503"/>
              <a:gd name="connsiteY4" fmla="*/ 268 h 4199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8503" h="419915">
                <a:moveTo>
                  <a:pt x="71" y="268"/>
                </a:moveTo>
                <a:cubicBezTo>
                  <a:pt x="-2575" y="-7669"/>
                  <a:pt x="69392" y="162193"/>
                  <a:pt x="85796" y="232043"/>
                </a:cubicBezTo>
                <a:cubicBezTo>
                  <a:pt x="102200" y="301893"/>
                  <a:pt x="95850" y="411431"/>
                  <a:pt x="98496" y="419368"/>
                </a:cubicBezTo>
                <a:cubicBezTo>
                  <a:pt x="101142" y="427305"/>
                  <a:pt x="117546" y="347401"/>
                  <a:pt x="101671" y="279668"/>
                </a:cubicBezTo>
                <a:cubicBezTo>
                  <a:pt x="85796" y="211935"/>
                  <a:pt x="2717" y="8205"/>
                  <a:pt x="71" y="268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93" name="フリーフォーム 1192">
            <a:extLst>
              <a:ext uri="{FF2B5EF4-FFF2-40B4-BE49-F238E27FC236}">
                <a16:creationId xmlns:a16="http://schemas.microsoft.com/office/drawing/2014/main" id="{62C56B63-0437-D9C8-57B9-4D643D8BE5D6}"/>
              </a:ext>
            </a:extLst>
          </p:cNvPr>
          <p:cNvSpPr/>
          <p:nvPr/>
        </p:nvSpPr>
        <p:spPr>
          <a:xfrm>
            <a:off x="6044244" y="5729899"/>
            <a:ext cx="315408" cy="674661"/>
          </a:xfrm>
          <a:custGeom>
            <a:avLst/>
            <a:gdLst>
              <a:gd name="connsiteX0" fmla="*/ 956 w 315408"/>
              <a:gd name="connsiteY0" fmla="*/ 976 h 674661"/>
              <a:gd name="connsiteX1" fmla="*/ 210506 w 315408"/>
              <a:gd name="connsiteY1" fmla="*/ 293076 h 674661"/>
              <a:gd name="connsiteX2" fmla="*/ 261306 w 315408"/>
              <a:gd name="connsiteY2" fmla="*/ 391501 h 674661"/>
              <a:gd name="connsiteX3" fmla="*/ 315281 w 315408"/>
              <a:gd name="connsiteY3" fmla="*/ 674076 h 674661"/>
              <a:gd name="connsiteX4" fmla="*/ 245431 w 315408"/>
              <a:gd name="connsiteY4" fmla="*/ 308951 h 674661"/>
              <a:gd name="connsiteX5" fmla="*/ 207331 w 315408"/>
              <a:gd name="connsiteY5" fmla="*/ 286726 h 674661"/>
              <a:gd name="connsiteX6" fmla="*/ 134306 w 315408"/>
              <a:gd name="connsiteY6" fmla="*/ 201001 h 674661"/>
              <a:gd name="connsiteX7" fmla="*/ 956 w 315408"/>
              <a:gd name="connsiteY7" fmla="*/ 976 h 6746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15408" h="674661">
                <a:moveTo>
                  <a:pt x="956" y="976"/>
                </a:moveTo>
                <a:cubicBezTo>
                  <a:pt x="13656" y="16322"/>
                  <a:pt x="167114" y="227989"/>
                  <a:pt x="210506" y="293076"/>
                </a:cubicBezTo>
                <a:cubicBezTo>
                  <a:pt x="253898" y="358163"/>
                  <a:pt x="243844" y="328001"/>
                  <a:pt x="261306" y="391501"/>
                </a:cubicBezTo>
                <a:cubicBezTo>
                  <a:pt x="278768" y="455001"/>
                  <a:pt x="317927" y="687834"/>
                  <a:pt x="315281" y="674076"/>
                </a:cubicBezTo>
                <a:cubicBezTo>
                  <a:pt x="312635" y="660318"/>
                  <a:pt x="263423" y="373509"/>
                  <a:pt x="245431" y="308951"/>
                </a:cubicBezTo>
                <a:cubicBezTo>
                  <a:pt x="227439" y="244393"/>
                  <a:pt x="225852" y="304718"/>
                  <a:pt x="207331" y="286726"/>
                </a:cubicBezTo>
                <a:cubicBezTo>
                  <a:pt x="188810" y="268734"/>
                  <a:pt x="162881" y="246509"/>
                  <a:pt x="134306" y="201001"/>
                </a:cubicBezTo>
                <a:cubicBezTo>
                  <a:pt x="105731" y="155493"/>
                  <a:pt x="-11744" y="-14370"/>
                  <a:pt x="956" y="976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94" name="フリーフォーム 1193">
            <a:extLst>
              <a:ext uri="{FF2B5EF4-FFF2-40B4-BE49-F238E27FC236}">
                <a16:creationId xmlns:a16="http://schemas.microsoft.com/office/drawing/2014/main" id="{37C38E33-AA79-3B52-F810-D6641F554902}"/>
              </a:ext>
            </a:extLst>
          </p:cNvPr>
          <p:cNvSpPr/>
          <p:nvPr/>
        </p:nvSpPr>
        <p:spPr>
          <a:xfrm>
            <a:off x="5810125" y="5479761"/>
            <a:ext cx="301805" cy="667508"/>
          </a:xfrm>
          <a:custGeom>
            <a:avLst/>
            <a:gdLst>
              <a:gd name="connsiteX0" fmla="*/ 125 w 301805"/>
              <a:gd name="connsiteY0" fmla="*/ 289 h 667508"/>
              <a:gd name="connsiteX1" fmla="*/ 104900 w 301805"/>
              <a:gd name="connsiteY1" fmla="*/ 355889 h 667508"/>
              <a:gd name="connsiteX2" fmla="*/ 301750 w 301805"/>
              <a:gd name="connsiteY2" fmla="*/ 667039 h 667508"/>
              <a:gd name="connsiteX3" fmla="*/ 123950 w 301805"/>
              <a:gd name="connsiteY3" fmla="*/ 416214 h 667508"/>
              <a:gd name="connsiteX4" fmla="*/ 125 w 301805"/>
              <a:gd name="connsiteY4" fmla="*/ 289 h 6675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01805" h="667508">
                <a:moveTo>
                  <a:pt x="125" y="289"/>
                </a:moveTo>
                <a:cubicBezTo>
                  <a:pt x="-3050" y="-9765"/>
                  <a:pt x="54629" y="244764"/>
                  <a:pt x="104900" y="355889"/>
                </a:cubicBezTo>
                <a:cubicBezTo>
                  <a:pt x="155171" y="467014"/>
                  <a:pt x="298575" y="656985"/>
                  <a:pt x="301750" y="667039"/>
                </a:cubicBezTo>
                <a:cubicBezTo>
                  <a:pt x="304925" y="677093"/>
                  <a:pt x="171575" y="523635"/>
                  <a:pt x="123950" y="416214"/>
                </a:cubicBezTo>
                <a:cubicBezTo>
                  <a:pt x="76325" y="308793"/>
                  <a:pt x="3300" y="10343"/>
                  <a:pt x="125" y="289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95" name="フリーフォーム 1194">
            <a:extLst>
              <a:ext uri="{FF2B5EF4-FFF2-40B4-BE49-F238E27FC236}">
                <a16:creationId xmlns:a16="http://schemas.microsoft.com/office/drawing/2014/main" id="{3788AA29-3EC6-70F7-2743-6DE0E12F86B0}"/>
              </a:ext>
            </a:extLst>
          </p:cNvPr>
          <p:cNvSpPr/>
          <p:nvPr/>
        </p:nvSpPr>
        <p:spPr>
          <a:xfrm>
            <a:off x="6365745" y="6727652"/>
            <a:ext cx="270169" cy="193899"/>
          </a:xfrm>
          <a:custGeom>
            <a:avLst/>
            <a:gdLst>
              <a:gd name="connsiteX0" fmla="*/ 130 w 270169"/>
              <a:gd name="connsiteY0" fmla="*/ 173 h 193899"/>
              <a:gd name="connsiteX1" fmla="*/ 120780 w 270169"/>
              <a:gd name="connsiteY1" fmla="*/ 120823 h 193899"/>
              <a:gd name="connsiteX2" fmla="*/ 149355 w 270169"/>
              <a:gd name="connsiteY2" fmla="*/ 184323 h 193899"/>
              <a:gd name="connsiteX3" fmla="*/ 270005 w 270169"/>
              <a:gd name="connsiteY3" fmla="*/ 143048 h 193899"/>
              <a:gd name="connsiteX4" fmla="*/ 174755 w 270169"/>
              <a:gd name="connsiteY4" fmla="*/ 193848 h 193899"/>
              <a:gd name="connsiteX5" fmla="*/ 146180 w 270169"/>
              <a:gd name="connsiteY5" fmla="*/ 149398 h 193899"/>
              <a:gd name="connsiteX6" fmla="*/ 130 w 270169"/>
              <a:gd name="connsiteY6" fmla="*/ 173 h 1938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70169" h="193899">
                <a:moveTo>
                  <a:pt x="130" y="173"/>
                </a:moveTo>
                <a:cubicBezTo>
                  <a:pt x="-4103" y="-4589"/>
                  <a:pt x="95909" y="90131"/>
                  <a:pt x="120780" y="120823"/>
                </a:cubicBezTo>
                <a:cubicBezTo>
                  <a:pt x="145651" y="151515"/>
                  <a:pt x="124484" y="180619"/>
                  <a:pt x="149355" y="184323"/>
                </a:cubicBezTo>
                <a:cubicBezTo>
                  <a:pt x="174226" y="188027"/>
                  <a:pt x="265772" y="141461"/>
                  <a:pt x="270005" y="143048"/>
                </a:cubicBezTo>
                <a:cubicBezTo>
                  <a:pt x="274238" y="144635"/>
                  <a:pt x="195392" y="192790"/>
                  <a:pt x="174755" y="193848"/>
                </a:cubicBezTo>
                <a:cubicBezTo>
                  <a:pt x="154118" y="194906"/>
                  <a:pt x="172638" y="179560"/>
                  <a:pt x="146180" y="149398"/>
                </a:cubicBezTo>
                <a:cubicBezTo>
                  <a:pt x="119722" y="119236"/>
                  <a:pt x="4363" y="4935"/>
                  <a:pt x="130" y="17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96" name="フリーフォーム 1195">
            <a:extLst>
              <a:ext uri="{FF2B5EF4-FFF2-40B4-BE49-F238E27FC236}">
                <a16:creationId xmlns:a16="http://schemas.microsoft.com/office/drawing/2014/main" id="{EF61EE6D-6F00-811D-0DDC-8070F7B1278E}"/>
              </a:ext>
            </a:extLst>
          </p:cNvPr>
          <p:cNvSpPr/>
          <p:nvPr/>
        </p:nvSpPr>
        <p:spPr>
          <a:xfrm>
            <a:off x="6289344" y="6593184"/>
            <a:ext cx="229213" cy="87183"/>
          </a:xfrm>
          <a:custGeom>
            <a:avLst/>
            <a:gdLst>
              <a:gd name="connsiteX0" fmla="*/ 331 w 229213"/>
              <a:gd name="connsiteY0" fmla="*/ 87016 h 87183"/>
              <a:gd name="connsiteX1" fmla="*/ 92406 w 229213"/>
              <a:gd name="connsiteY1" fmla="*/ 33041 h 87183"/>
              <a:gd name="connsiteX2" fmla="*/ 228931 w 229213"/>
              <a:gd name="connsiteY2" fmla="*/ 1291 h 87183"/>
              <a:gd name="connsiteX3" fmla="*/ 124156 w 229213"/>
              <a:gd name="connsiteY3" fmla="*/ 13991 h 87183"/>
              <a:gd name="connsiteX4" fmla="*/ 331 w 229213"/>
              <a:gd name="connsiteY4" fmla="*/ 87016 h 871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9213" h="87183">
                <a:moveTo>
                  <a:pt x="331" y="87016"/>
                </a:moveTo>
                <a:cubicBezTo>
                  <a:pt x="-4961" y="90191"/>
                  <a:pt x="54306" y="47328"/>
                  <a:pt x="92406" y="33041"/>
                </a:cubicBezTo>
                <a:cubicBezTo>
                  <a:pt x="130506" y="18754"/>
                  <a:pt x="223639" y="4466"/>
                  <a:pt x="228931" y="1291"/>
                </a:cubicBezTo>
                <a:cubicBezTo>
                  <a:pt x="234223" y="-1884"/>
                  <a:pt x="163843" y="233"/>
                  <a:pt x="124156" y="13991"/>
                </a:cubicBezTo>
                <a:cubicBezTo>
                  <a:pt x="84469" y="27749"/>
                  <a:pt x="5623" y="83841"/>
                  <a:pt x="331" y="87016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97" name="フリーフォーム 1196">
            <a:extLst>
              <a:ext uri="{FF2B5EF4-FFF2-40B4-BE49-F238E27FC236}">
                <a16:creationId xmlns:a16="http://schemas.microsoft.com/office/drawing/2014/main" id="{E0045440-7E09-51E6-B46E-397DDB5E6C11}"/>
              </a:ext>
            </a:extLst>
          </p:cNvPr>
          <p:cNvSpPr/>
          <p:nvPr/>
        </p:nvSpPr>
        <p:spPr>
          <a:xfrm>
            <a:off x="6627528" y="6636378"/>
            <a:ext cx="611158" cy="607064"/>
          </a:xfrm>
          <a:custGeom>
            <a:avLst/>
            <a:gdLst>
              <a:gd name="connsiteX0" fmla="*/ 20922 w 611158"/>
              <a:gd name="connsiteY0" fmla="*/ 27947 h 607064"/>
              <a:gd name="connsiteX1" fmla="*/ 290797 w 611158"/>
              <a:gd name="connsiteY1" fmla="*/ 266072 h 607064"/>
              <a:gd name="connsiteX2" fmla="*/ 598772 w 611158"/>
              <a:gd name="connsiteY2" fmla="*/ 599447 h 607064"/>
              <a:gd name="connsiteX3" fmla="*/ 503522 w 611158"/>
              <a:gd name="connsiteY3" fmla="*/ 462922 h 607064"/>
              <a:gd name="connsiteX4" fmla="*/ 74897 w 611158"/>
              <a:gd name="connsiteY4" fmla="*/ 53347 h 607064"/>
              <a:gd name="connsiteX5" fmla="*/ 20922 w 611158"/>
              <a:gd name="connsiteY5" fmla="*/ 27947 h 6070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11158" h="607064">
                <a:moveTo>
                  <a:pt x="20922" y="27947"/>
                </a:moveTo>
                <a:cubicBezTo>
                  <a:pt x="56905" y="63401"/>
                  <a:pt x="194489" y="170822"/>
                  <a:pt x="290797" y="266072"/>
                </a:cubicBezTo>
                <a:cubicBezTo>
                  <a:pt x="387105" y="361322"/>
                  <a:pt x="563318" y="566639"/>
                  <a:pt x="598772" y="599447"/>
                </a:cubicBezTo>
                <a:cubicBezTo>
                  <a:pt x="634226" y="632255"/>
                  <a:pt x="590834" y="553939"/>
                  <a:pt x="503522" y="462922"/>
                </a:cubicBezTo>
                <a:cubicBezTo>
                  <a:pt x="416210" y="371905"/>
                  <a:pt x="159034" y="125843"/>
                  <a:pt x="74897" y="53347"/>
                </a:cubicBezTo>
                <a:cubicBezTo>
                  <a:pt x="-9240" y="-19149"/>
                  <a:pt x="-15061" y="-7507"/>
                  <a:pt x="20922" y="2794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98" name="フリーフォーム 1197">
            <a:extLst>
              <a:ext uri="{FF2B5EF4-FFF2-40B4-BE49-F238E27FC236}">
                <a16:creationId xmlns:a16="http://schemas.microsoft.com/office/drawing/2014/main" id="{A3AFC3D9-25FD-A6CE-FC51-7D08A4C1672F}"/>
              </a:ext>
            </a:extLst>
          </p:cNvPr>
          <p:cNvSpPr/>
          <p:nvPr/>
        </p:nvSpPr>
        <p:spPr>
          <a:xfrm>
            <a:off x="6311711" y="6740435"/>
            <a:ext cx="200689" cy="187503"/>
          </a:xfrm>
          <a:custGeom>
            <a:avLst/>
            <a:gdLst>
              <a:gd name="connsiteX0" fmla="*/ 189 w 200689"/>
              <a:gd name="connsiteY0" fmla="*/ 90 h 187503"/>
              <a:gd name="connsiteX1" fmla="*/ 139889 w 200689"/>
              <a:gd name="connsiteY1" fmla="*/ 101690 h 187503"/>
              <a:gd name="connsiteX2" fmla="*/ 200214 w 200689"/>
              <a:gd name="connsiteY2" fmla="*/ 187415 h 187503"/>
              <a:gd name="connsiteX3" fmla="*/ 111314 w 200689"/>
              <a:gd name="connsiteY3" fmla="*/ 85815 h 187503"/>
              <a:gd name="connsiteX4" fmla="*/ 189 w 200689"/>
              <a:gd name="connsiteY4" fmla="*/ 90 h 1875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0689" h="187503">
                <a:moveTo>
                  <a:pt x="189" y="90"/>
                </a:moveTo>
                <a:cubicBezTo>
                  <a:pt x="4951" y="2736"/>
                  <a:pt x="106552" y="70469"/>
                  <a:pt x="139889" y="101690"/>
                </a:cubicBezTo>
                <a:cubicBezTo>
                  <a:pt x="173226" y="132911"/>
                  <a:pt x="204976" y="190061"/>
                  <a:pt x="200214" y="187415"/>
                </a:cubicBezTo>
                <a:cubicBezTo>
                  <a:pt x="195452" y="184769"/>
                  <a:pt x="140947" y="118094"/>
                  <a:pt x="111314" y="85815"/>
                </a:cubicBezTo>
                <a:cubicBezTo>
                  <a:pt x="81681" y="53536"/>
                  <a:pt x="-4573" y="-2556"/>
                  <a:pt x="189" y="9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99" name="フリーフォーム 1198">
            <a:extLst>
              <a:ext uri="{FF2B5EF4-FFF2-40B4-BE49-F238E27FC236}">
                <a16:creationId xmlns:a16="http://schemas.microsoft.com/office/drawing/2014/main" id="{408C859F-C20E-C514-8254-31973D60B27A}"/>
              </a:ext>
            </a:extLst>
          </p:cNvPr>
          <p:cNvSpPr/>
          <p:nvPr/>
        </p:nvSpPr>
        <p:spPr>
          <a:xfrm>
            <a:off x="6273701" y="6566451"/>
            <a:ext cx="235254" cy="78932"/>
          </a:xfrm>
          <a:custGeom>
            <a:avLst/>
            <a:gdLst>
              <a:gd name="connsiteX0" fmla="*/ 99 w 235254"/>
              <a:gd name="connsiteY0" fmla="*/ 78824 h 78932"/>
              <a:gd name="connsiteX1" fmla="*/ 152499 w 235254"/>
              <a:gd name="connsiteY1" fmla="*/ 8974 h 78932"/>
              <a:gd name="connsiteX2" fmla="*/ 235049 w 235254"/>
              <a:gd name="connsiteY2" fmla="*/ 2624 h 78932"/>
              <a:gd name="connsiteX3" fmla="*/ 130274 w 235254"/>
              <a:gd name="connsiteY3" fmla="*/ 24849 h 78932"/>
              <a:gd name="connsiteX4" fmla="*/ 99 w 235254"/>
              <a:gd name="connsiteY4" fmla="*/ 78824 h 789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5254" h="78932">
                <a:moveTo>
                  <a:pt x="99" y="78824"/>
                </a:moveTo>
                <a:cubicBezTo>
                  <a:pt x="3803" y="76178"/>
                  <a:pt x="113341" y="21674"/>
                  <a:pt x="152499" y="8974"/>
                </a:cubicBezTo>
                <a:cubicBezTo>
                  <a:pt x="191657" y="-3726"/>
                  <a:pt x="238753" y="-22"/>
                  <a:pt x="235049" y="2624"/>
                </a:cubicBezTo>
                <a:cubicBezTo>
                  <a:pt x="231345" y="5270"/>
                  <a:pt x="163082" y="14795"/>
                  <a:pt x="130274" y="24849"/>
                </a:cubicBezTo>
                <a:cubicBezTo>
                  <a:pt x="97466" y="34903"/>
                  <a:pt x="-3605" y="81470"/>
                  <a:pt x="99" y="78824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0" name="フリーフォーム 1199">
            <a:extLst>
              <a:ext uri="{FF2B5EF4-FFF2-40B4-BE49-F238E27FC236}">
                <a16:creationId xmlns:a16="http://schemas.microsoft.com/office/drawing/2014/main" id="{8D04EFBE-7055-BD6A-A8C0-F96988E2D1A3}"/>
              </a:ext>
            </a:extLst>
          </p:cNvPr>
          <p:cNvSpPr/>
          <p:nvPr/>
        </p:nvSpPr>
        <p:spPr>
          <a:xfrm>
            <a:off x="6556375" y="6591241"/>
            <a:ext cx="47632" cy="250937"/>
          </a:xfrm>
          <a:custGeom>
            <a:avLst/>
            <a:gdLst>
              <a:gd name="connsiteX0" fmla="*/ 19050 w 47632"/>
              <a:gd name="connsiteY0" fmla="*/ 59 h 250937"/>
              <a:gd name="connsiteX1" fmla="*/ 47625 w 47632"/>
              <a:gd name="connsiteY1" fmla="*/ 111184 h 250937"/>
              <a:gd name="connsiteX2" fmla="*/ 15875 w 47632"/>
              <a:gd name="connsiteY2" fmla="*/ 168334 h 250937"/>
              <a:gd name="connsiteX3" fmla="*/ 0 w 47632"/>
              <a:gd name="connsiteY3" fmla="*/ 250884 h 250937"/>
              <a:gd name="connsiteX4" fmla="*/ 15875 w 47632"/>
              <a:gd name="connsiteY4" fmla="*/ 155634 h 250937"/>
              <a:gd name="connsiteX5" fmla="*/ 34925 w 47632"/>
              <a:gd name="connsiteY5" fmla="*/ 127059 h 250937"/>
              <a:gd name="connsiteX6" fmla="*/ 19050 w 47632"/>
              <a:gd name="connsiteY6" fmla="*/ 59 h 2509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7632" h="250937">
                <a:moveTo>
                  <a:pt x="19050" y="59"/>
                </a:moveTo>
                <a:cubicBezTo>
                  <a:pt x="21167" y="-2587"/>
                  <a:pt x="48154" y="83138"/>
                  <a:pt x="47625" y="111184"/>
                </a:cubicBezTo>
                <a:cubicBezTo>
                  <a:pt x="47096" y="139230"/>
                  <a:pt x="23813" y="145051"/>
                  <a:pt x="15875" y="168334"/>
                </a:cubicBezTo>
                <a:cubicBezTo>
                  <a:pt x="7937" y="191617"/>
                  <a:pt x="0" y="253001"/>
                  <a:pt x="0" y="250884"/>
                </a:cubicBezTo>
                <a:cubicBezTo>
                  <a:pt x="0" y="248767"/>
                  <a:pt x="10054" y="176271"/>
                  <a:pt x="15875" y="155634"/>
                </a:cubicBezTo>
                <a:cubicBezTo>
                  <a:pt x="21696" y="134997"/>
                  <a:pt x="32279" y="147696"/>
                  <a:pt x="34925" y="127059"/>
                </a:cubicBezTo>
                <a:cubicBezTo>
                  <a:pt x="37571" y="106422"/>
                  <a:pt x="16933" y="2705"/>
                  <a:pt x="19050" y="59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1" name="フリーフォーム 1200">
            <a:extLst>
              <a:ext uri="{FF2B5EF4-FFF2-40B4-BE49-F238E27FC236}">
                <a16:creationId xmlns:a16="http://schemas.microsoft.com/office/drawing/2014/main" id="{08248705-8278-B0FE-4200-E9D0AE500448}"/>
              </a:ext>
            </a:extLst>
          </p:cNvPr>
          <p:cNvSpPr/>
          <p:nvPr/>
        </p:nvSpPr>
        <p:spPr>
          <a:xfrm>
            <a:off x="7298892" y="7304814"/>
            <a:ext cx="566497" cy="860209"/>
          </a:xfrm>
          <a:custGeom>
            <a:avLst/>
            <a:gdLst>
              <a:gd name="connsiteX0" fmla="*/ 433 w 566497"/>
              <a:gd name="connsiteY0" fmla="*/ 861 h 860209"/>
              <a:gd name="connsiteX1" fmla="*/ 381433 w 566497"/>
              <a:gd name="connsiteY1" fmla="*/ 600936 h 860209"/>
              <a:gd name="connsiteX2" fmla="*/ 565583 w 566497"/>
              <a:gd name="connsiteY2" fmla="*/ 858111 h 860209"/>
              <a:gd name="connsiteX3" fmla="*/ 311583 w 566497"/>
              <a:gd name="connsiteY3" fmla="*/ 477111 h 860209"/>
              <a:gd name="connsiteX4" fmla="*/ 433 w 566497"/>
              <a:gd name="connsiteY4" fmla="*/ 861 h 8602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66497" h="860209">
                <a:moveTo>
                  <a:pt x="433" y="861"/>
                </a:moveTo>
                <a:cubicBezTo>
                  <a:pt x="12075" y="21498"/>
                  <a:pt x="287241" y="458061"/>
                  <a:pt x="381433" y="600936"/>
                </a:cubicBezTo>
                <a:cubicBezTo>
                  <a:pt x="475625" y="743811"/>
                  <a:pt x="577225" y="878748"/>
                  <a:pt x="565583" y="858111"/>
                </a:cubicBezTo>
                <a:cubicBezTo>
                  <a:pt x="553941" y="837474"/>
                  <a:pt x="408420" y="618398"/>
                  <a:pt x="311583" y="477111"/>
                </a:cubicBezTo>
                <a:cubicBezTo>
                  <a:pt x="214746" y="335824"/>
                  <a:pt x="-11209" y="-19776"/>
                  <a:pt x="433" y="86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2" name="フリーフォーム 1201">
            <a:extLst>
              <a:ext uri="{FF2B5EF4-FFF2-40B4-BE49-F238E27FC236}">
                <a16:creationId xmlns:a16="http://schemas.microsoft.com/office/drawing/2014/main" id="{C5D0B8D1-E0D4-BE55-BDB5-6E117A3920FD}"/>
              </a:ext>
            </a:extLst>
          </p:cNvPr>
          <p:cNvSpPr/>
          <p:nvPr/>
        </p:nvSpPr>
        <p:spPr>
          <a:xfrm>
            <a:off x="7886337" y="8173173"/>
            <a:ext cx="445823" cy="564788"/>
          </a:xfrm>
          <a:custGeom>
            <a:avLst/>
            <a:gdLst>
              <a:gd name="connsiteX0" fmla="*/ 6713 w 445823"/>
              <a:gd name="connsiteY0" fmla="*/ 5627 h 564788"/>
              <a:gd name="connsiteX1" fmla="*/ 228963 w 445823"/>
              <a:gd name="connsiteY1" fmla="*/ 307252 h 564788"/>
              <a:gd name="connsiteX2" fmla="*/ 444863 w 445823"/>
              <a:gd name="connsiteY2" fmla="*/ 564427 h 564788"/>
              <a:gd name="connsiteX3" fmla="*/ 298813 w 445823"/>
              <a:gd name="connsiteY3" fmla="*/ 358052 h 564788"/>
              <a:gd name="connsiteX4" fmla="*/ 79738 w 445823"/>
              <a:gd name="connsiteY4" fmla="*/ 129452 h 564788"/>
              <a:gd name="connsiteX5" fmla="*/ 6713 w 445823"/>
              <a:gd name="connsiteY5" fmla="*/ 5627 h 5647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45823" h="564788">
                <a:moveTo>
                  <a:pt x="6713" y="5627"/>
                </a:moveTo>
                <a:cubicBezTo>
                  <a:pt x="31584" y="35260"/>
                  <a:pt x="155938" y="214119"/>
                  <a:pt x="228963" y="307252"/>
                </a:cubicBezTo>
                <a:cubicBezTo>
                  <a:pt x="301988" y="400385"/>
                  <a:pt x="433221" y="555960"/>
                  <a:pt x="444863" y="564427"/>
                </a:cubicBezTo>
                <a:cubicBezTo>
                  <a:pt x="456505" y="572894"/>
                  <a:pt x="359667" y="430548"/>
                  <a:pt x="298813" y="358052"/>
                </a:cubicBezTo>
                <a:cubicBezTo>
                  <a:pt x="237959" y="285556"/>
                  <a:pt x="128951" y="188719"/>
                  <a:pt x="79738" y="129452"/>
                </a:cubicBezTo>
                <a:cubicBezTo>
                  <a:pt x="30526" y="70185"/>
                  <a:pt x="-18158" y="-24006"/>
                  <a:pt x="6713" y="562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4" name="フリーフォーム 1203">
            <a:extLst>
              <a:ext uri="{FF2B5EF4-FFF2-40B4-BE49-F238E27FC236}">
                <a16:creationId xmlns:a16="http://schemas.microsoft.com/office/drawing/2014/main" id="{74A056A0-417B-2C10-FDF6-D25A705CC299}"/>
              </a:ext>
            </a:extLst>
          </p:cNvPr>
          <p:cNvSpPr/>
          <p:nvPr/>
        </p:nvSpPr>
        <p:spPr>
          <a:xfrm>
            <a:off x="7845415" y="8454989"/>
            <a:ext cx="89939" cy="378040"/>
          </a:xfrm>
          <a:custGeom>
            <a:avLst/>
            <a:gdLst>
              <a:gd name="connsiteX0" fmla="*/ 10 w 89939"/>
              <a:gd name="connsiteY0" fmla="*/ 36 h 378040"/>
              <a:gd name="connsiteX1" fmla="*/ 88910 w 89939"/>
              <a:gd name="connsiteY1" fmla="*/ 263561 h 378040"/>
              <a:gd name="connsiteX2" fmla="*/ 50810 w 89939"/>
              <a:gd name="connsiteY2" fmla="*/ 377861 h 378040"/>
              <a:gd name="connsiteX3" fmla="*/ 82560 w 89939"/>
              <a:gd name="connsiteY3" fmla="*/ 282611 h 378040"/>
              <a:gd name="connsiteX4" fmla="*/ 10 w 89939"/>
              <a:gd name="connsiteY4" fmla="*/ 36 h 3780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9939" h="378040">
                <a:moveTo>
                  <a:pt x="10" y="36"/>
                </a:moveTo>
                <a:cubicBezTo>
                  <a:pt x="1068" y="-3139"/>
                  <a:pt x="80443" y="200590"/>
                  <a:pt x="88910" y="263561"/>
                </a:cubicBezTo>
                <a:cubicBezTo>
                  <a:pt x="97377" y="326532"/>
                  <a:pt x="50810" y="377861"/>
                  <a:pt x="50810" y="377861"/>
                </a:cubicBezTo>
                <a:cubicBezTo>
                  <a:pt x="49752" y="381036"/>
                  <a:pt x="90497" y="341878"/>
                  <a:pt x="82560" y="282611"/>
                </a:cubicBezTo>
                <a:cubicBezTo>
                  <a:pt x="74623" y="223344"/>
                  <a:pt x="-1048" y="3211"/>
                  <a:pt x="10" y="36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5" name="フリーフォーム 1204">
            <a:extLst>
              <a:ext uri="{FF2B5EF4-FFF2-40B4-BE49-F238E27FC236}">
                <a16:creationId xmlns:a16="http://schemas.microsoft.com/office/drawing/2014/main" id="{9AB70E0C-B524-A0C4-6F68-AEBB90FFEE76}"/>
              </a:ext>
            </a:extLst>
          </p:cNvPr>
          <p:cNvSpPr/>
          <p:nvPr/>
        </p:nvSpPr>
        <p:spPr>
          <a:xfrm>
            <a:off x="7054834" y="7111979"/>
            <a:ext cx="339757" cy="400101"/>
          </a:xfrm>
          <a:custGeom>
            <a:avLst/>
            <a:gdLst>
              <a:gd name="connsiteX0" fmla="*/ 16 w 339757"/>
              <a:gd name="connsiteY0" fmla="*/ 21 h 400101"/>
              <a:gd name="connsiteX1" fmla="*/ 174641 w 339757"/>
              <a:gd name="connsiteY1" fmla="*/ 228621 h 400101"/>
              <a:gd name="connsiteX2" fmla="*/ 339741 w 339757"/>
              <a:gd name="connsiteY2" fmla="*/ 400071 h 400101"/>
              <a:gd name="connsiteX3" fmla="*/ 165116 w 339757"/>
              <a:gd name="connsiteY3" fmla="*/ 215921 h 400101"/>
              <a:gd name="connsiteX4" fmla="*/ 16 w 339757"/>
              <a:gd name="connsiteY4" fmla="*/ 21 h 4001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39757" h="400101">
                <a:moveTo>
                  <a:pt x="16" y="21"/>
                </a:moveTo>
                <a:cubicBezTo>
                  <a:pt x="1604" y="2138"/>
                  <a:pt x="118020" y="161946"/>
                  <a:pt x="174641" y="228621"/>
                </a:cubicBezTo>
                <a:cubicBezTo>
                  <a:pt x="231262" y="295296"/>
                  <a:pt x="341329" y="402188"/>
                  <a:pt x="339741" y="400071"/>
                </a:cubicBezTo>
                <a:cubicBezTo>
                  <a:pt x="338153" y="397954"/>
                  <a:pt x="217503" y="276246"/>
                  <a:pt x="165116" y="215921"/>
                </a:cubicBezTo>
                <a:cubicBezTo>
                  <a:pt x="112729" y="155596"/>
                  <a:pt x="-1572" y="-2096"/>
                  <a:pt x="16" y="2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6" name="フリーフォーム 1205">
            <a:extLst>
              <a:ext uri="{FF2B5EF4-FFF2-40B4-BE49-F238E27FC236}">
                <a16:creationId xmlns:a16="http://schemas.microsoft.com/office/drawing/2014/main" id="{EE03CF97-55F7-F972-575F-448A76799525}"/>
              </a:ext>
            </a:extLst>
          </p:cNvPr>
          <p:cNvSpPr/>
          <p:nvPr/>
        </p:nvSpPr>
        <p:spPr>
          <a:xfrm>
            <a:off x="7912046" y="8972228"/>
            <a:ext cx="41735" cy="270279"/>
          </a:xfrm>
          <a:custGeom>
            <a:avLst/>
            <a:gdLst>
              <a:gd name="connsiteX0" fmla="*/ 54 w 41735"/>
              <a:gd name="connsiteY0" fmla="*/ 322 h 270279"/>
              <a:gd name="connsiteX1" fmla="*/ 31804 w 41735"/>
              <a:gd name="connsiteY1" fmla="*/ 98747 h 270279"/>
              <a:gd name="connsiteX2" fmla="*/ 38154 w 41735"/>
              <a:gd name="connsiteY2" fmla="*/ 120972 h 270279"/>
              <a:gd name="connsiteX3" fmla="*/ 34979 w 41735"/>
              <a:gd name="connsiteY3" fmla="*/ 159072 h 270279"/>
              <a:gd name="connsiteX4" fmla="*/ 31804 w 41735"/>
              <a:gd name="connsiteY4" fmla="*/ 270197 h 270279"/>
              <a:gd name="connsiteX5" fmla="*/ 41329 w 41735"/>
              <a:gd name="connsiteY5" fmla="*/ 140022 h 270279"/>
              <a:gd name="connsiteX6" fmla="*/ 54 w 41735"/>
              <a:gd name="connsiteY6" fmla="*/ 322 h 2702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1735" h="270279">
                <a:moveTo>
                  <a:pt x="54" y="322"/>
                </a:moveTo>
                <a:cubicBezTo>
                  <a:pt x="-1533" y="-6557"/>
                  <a:pt x="31804" y="98747"/>
                  <a:pt x="31804" y="98747"/>
                </a:cubicBezTo>
                <a:cubicBezTo>
                  <a:pt x="38154" y="118855"/>
                  <a:pt x="37625" y="110918"/>
                  <a:pt x="38154" y="120972"/>
                </a:cubicBezTo>
                <a:cubicBezTo>
                  <a:pt x="38683" y="131026"/>
                  <a:pt x="36037" y="134201"/>
                  <a:pt x="34979" y="159072"/>
                </a:cubicBezTo>
                <a:cubicBezTo>
                  <a:pt x="33921" y="183943"/>
                  <a:pt x="30746" y="273372"/>
                  <a:pt x="31804" y="270197"/>
                </a:cubicBezTo>
                <a:cubicBezTo>
                  <a:pt x="32862" y="267022"/>
                  <a:pt x="43975" y="179180"/>
                  <a:pt x="41329" y="140022"/>
                </a:cubicBezTo>
                <a:cubicBezTo>
                  <a:pt x="38683" y="100864"/>
                  <a:pt x="1641" y="7201"/>
                  <a:pt x="54" y="32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7" name="フリーフォーム 1206">
            <a:extLst>
              <a:ext uri="{FF2B5EF4-FFF2-40B4-BE49-F238E27FC236}">
                <a16:creationId xmlns:a16="http://schemas.microsoft.com/office/drawing/2014/main" id="{32482B8A-8294-1B96-1369-445D875E8638}"/>
              </a:ext>
            </a:extLst>
          </p:cNvPr>
          <p:cNvSpPr/>
          <p:nvPr/>
        </p:nvSpPr>
        <p:spPr>
          <a:xfrm>
            <a:off x="7911527" y="8858162"/>
            <a:ext cx="245072" cy="99153"/>
          </a:xfrm>
          <a:custGeom>
            <a:avLst/>
            <a:gdLst>
              <a:gd name="connsiteX0" fmla="*/ 573 w 245072"/>
              <a:gd name="connsiteY0" fmla="*/ 98513 h 99153"/>
              <a:gd name="connsiteX1" fmla="*/ 156148 w 245072"/>
              <a:gd name="connsiteY1" fmla="*/ 57238 h 99153"/>
              <a:gd name="connsiteX2" fmla="*/ 245048 w 245072"/>
              <a:gd name="connsiteY2" fmla="*/ 28663 h 99153"/>
              <a:gd name="connsiteX3" fmla="*/ 165673 w 245072"/>
              <a:gd name="connsiteY3" fmla="*/ 88 h 99153"/>
              <a:gd name="connsiteX4" fmla="*/ 216473 w 245072"/>
              <a:gd name="connsiteY4" fmla="*/ 22313 h 99153"/>
              <a:gd name="connsiteX5" fmla="*/ 573 w 245072"/>
              <a:gd name="connsiteY5" fmla="*/ 98513 h 991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45072" h="99153">
                <a:moveTo>
                  <a:pt x="573" y="98513"/>
                </a:moveTo>
                <a:cubicBezTo>
                  <a:pt x="-9481" y="104334"/>
                  <a:pt x="115402" y="68880"/>
                  <a:pt x="156148" y="57238"/>
                </a:cubicBezTo>
                <a:cubicBezTo>
                  <a:pt x="196894" y="45596"/>
                  <a:pt x="243461" y="38188"/>
                  <a:pt x="245048" y="28663"/>
                </a:cubicBezTo>
                <a:cubicBezTo>
                  <a:pt x="246636" y="19138"/>
                  <a:pt x="170435" y="1146"/>
                  <a:pt x="165673" y="88"/>
                </a:cubicBezTo>
                <a:cubicBezTo>
                  <a:pt x="160911" y="-970"/>
                  <a:pt x="242931" y="7496"/>
                  <a:pt x="216473" y="22313"/>
                </a:cubicBezTo>
                <a:cubicBezTo>
                  <a:pt x="190015" y="37130"/>
                  <a:pt x="10627" y="92692"/>
                  <a:pt x="573" y="9851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8" name="フリーフォーム 1207">
            <a:extLst>
              <a:ext uri="{FF2B5EF4-FFF2-40B4-BE49-F238E27FC236}">
                <a16:creationId xmlns:a16="http://schemas.microsoft.com/office/drawing/2014/main" id="{CBE477EC-9D13-DA99-479F-B78A95A57F51}"/>
              </a:ext>
            </a:extLst>
          </p:cNvPr>
          <p:cNvSpPr/>
          <p:nvPr/>
        </p:nvSpPr>
        <p:spPr>
          <a:xfrm>
            <a:off x="8213634" y="9057838"/>
            <a:ext cx="49938" cy="219515"/>
          </a:xfrm>
          <a:custGeom>
            <a:avLst/>
            <a:gdLst>
              <a:gd name="connsiteX0" fmla="*/ 47716 w 49938"/>
              <a:gd name="connsiteY0" fmla="*/ 437 h 219515"/>
              <a:gd name="connsiteX1" fmla="*/ 47716 w 49938"/>
              <a:gd name="connsiteY1" fmla="*/ 92512 h 219515"/>
              <a:gd name="connsiteX2" fmla="*/ 35016 w 49938"/>
              <a:gd name="connsiteY2" fmla="*/ 136962 h 219515"/>
              <a:gd name="connsiteX3" fmla="*/ 91 w 49938"/>
              <a:gd name="connsiteY3" fmla="*/ 219512 h 219515"/>
              <a:gd name="connsiteX4" fmla="*/ 25491 w 49938"/>
              <a:gd name="connsiteY4" fmla="*/ 133787 h 219515"/>
              <a:gd name="connsiteX5" fmla="*/ 47716 w 49938"/>
              <a:gd name="connsiteY5" fmla="*/ 437 h 2195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9938" h="219515">
                <a:moveTo>
                  <a:pt x="47716" y="437"/>
                </a:moveTo>
                <a:cubicBezTo>
                  <a:pt x="51420" y="-6442"/>
                  <a:pt x="49833" y="69758"/>
                  <a:pt x="47716" y="92512"/>
                </a:cubicBezTo>
                <a:cubicBezTo>
                  <a:pt x="45599" y="115266"/>
                  <a:pt x="42953" y="115795"/>
                  <a:pt x="35016" y="136962"/>
                </a:cubicBezTo>
                <a:cubicBezTo>
                  <a:pt x="27078" y="158129"/>
                  <a:pt x="1678" y="220041"/>
                  <a:pt x="91" y="219512"/>
                </a:cubicBezTo>
                <a:cubicBezTo>
                  <a:pt x="-1496" y="218983"/>
                  <a:pt x="18083" y="166066"/>
                  <a:pt x="25491" y="133787"/>
                </a:cubicBezTo>
                <a:cubicBezTo>
                  <a:pt x="32899" y="101508"/>
                  <a:pt x="44012" y="7316"/>
                  <a:pt x="47716" y="43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9" name="フリーフォーム 1208">
            <a:extLst>
              <a:ext uri="{FF2B5EF4-FFF2-40B4-BE49-F238E27FC236}">
                <a16:creationId xmlns:a16="http://schemas.microsoft.com/office/drawing/2014/main" id="{F9E22D12-E7C1-C9EB-9B8B-DC4BEC133BF1}"/>
              </a:ext>
            </a:extLst>
          </p:cNvPr>
          <p:cNvSpPr/>
          <p:nvPr/>
        </p:nvSpPr>
        <p:spPr>
          <a:xfrm>
            <a:off x="8093075" y="8975721"/>
            <a:ext cx="107950" cy="266797"/>
          </a:xfrm>
          <a:custGeom>
            <a:avLst/>
            <a:gdLst>
              <a:gd name="connsiteX0" fmla="*/ 107950 w 107950"/>
              <a:gd name="connsiteY0" fmla="*/ 4 h 266797"/>
              <a:gd name="connsiteX1" fmla="*/ 22225 w 107950"/>
              <a:gd name="connsiteY1" fmla="*/ 63504 h 266797"/>
              <a:gd name="connsiteX2" fmla="*/ 22225 w 107950"/>
              <a:gd name="connsiteY2" fmla="*/ 111129 h 266797"/>
              <a:gd name="connsiteX3" fmla="*/ 19050 w 107950"/>
              <a:gd name="connsiteY3" fmla="*/ 158754 h 266797"/>
              <a:gd name="connsiteX4" fmla="*/ 0 w 107950"/>
              <a:gd name="connsiteY4" fmla="*/ 196854 h 266797"/>
              <a:gd name="connsiteX5" fmla="*/ 19050 w 107950"/>
              <a:gd name="connsiteY5" fmla="*/ 266704 h 266797"/>
              <a:gd name="connsiteX6" fmla="*/ 3175 w 107950"/>
              <a:gd name="connsiteY6" fmla="*/ 180979 h 266797"/>
              <a:gd name="connsiteX7" fmla="*/ 19050 w 107950"/>
              <a:gd name="connsiteY7" fmla="*/ 123829 h 266797"/>
              <a:gd name="connsiteX8" fmla="*/ 22225 w 107950"/>
              <a:gd name="connsiteY8" fmla="*/ 60329 h 266797"/>
              <a:gd name="connsiteX9" fmla="*/ 107950 w 107950"/>
              <a:gd name="connsiteY9" fmla="*/ 4 h 2667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07950" h="266797">
                <a:moveTo>
                  <a:pt x="107950" y="4"/>
                </a:moveTo>
                <a:cubicBezTo>
                  <a:pt x="107950" y="533"/>
                  <a:pt x="36512" y="44983"/>
                  <a:pt x="22225" y="63504"/>
                </a:cubicBezTo>
                <a:cubicBezTo>
                  <a:pt x="7938" y="82025"/>
                  <a:pt x="22754" y="95254"/>
                  <a:pt x="22225" y="111129"/>
                </a:cubicBezTo>
                <a:cubicBezTo>
                  <a:pt x="21696" y="127004"/>
                  <a:pt x="22754" y="144467"/>
                  <a:pt x="19050" y="158754"/>
                </a:cubicBezTo>
                <a:cubicBezTo>
                  <a:pt x="15346" y="173041"/>
                  <a:pt x="0" y="178862"/>
                  <a:pt x="0" y="196854"/>
                </a:cubicBezTo>
                <a:cubicBezTo>
                  <a:pt x="0" y="214846"/>
                  <a:pt x="18521" y="269350"/>
                  <a:pt x="19050" y="266704"/>
                </a:cubicBezTo>
                <a:cubicBezTo>
                  <a:pt x="19579" y="264058"/>
                  <a:pt x="3175" y="204791"/>
                  <a:pt x="3175" y="180979"/>
                </a:cubicBezTo>
                <a:cubicBezTo>
                  <a:pt x="3175" y="157167"/>
                  <a:pt x="15875" y="143937"/>
                  <a:pt x="19050" y="123829"/>
                </a:cubicBezTo>
                <a:cubicBezTo>
                  <a:pt x="22225" y="103721"/>
                  <a:pt x="13229" y="77262"/>
                  <a:pt x="22225" y="60329"/>
                </a:cubicBezTo>
                <a:cubicBezTo>
                  <a:pt x="31221" y="43396"/>
                  <a:pt x="107950" y="-525"/>
                  <a:pt x="107950" y="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10" name="フリーフォーム 1209">
            <a:extLst>
              <a:ext uri="{FF2B5EF4-FFF2-40B4-BE49-F238E27FC236}">
                <a16:creationId xmlns:a16="http://schemas.microsoft.com/office/drawing/2014/main" id="{2C6CAC94-E537-68A4-6CA2-85C3F51CED95}"/>
              </a:ext>
            </a:extLst>
          </p:cNvPr>
          <p:cNvSpPr/>
          <p:nvPr/>
        </p:nvSpPr>
        <p:spPr>
          <a:xfrm>
            <a:off x="8077160" y="9241825"/>
            <a:ext cx="76776" cy="29175"/>
          </a:xfrm>
          <a:custGeom>
            <a:avLst/>
            <a:gdLst>
              <a:gd name="connsiteX0" fmla="*/ 40 w 76776"/>
              <a:gd name="connsiteY0" fmla="*/ 600 h 29175"/>
              <a:gd name="connsiteX1" fmla="*/ 57190 w 76776"/>
              <a:gd name="connsiteY1" fmla="*/ 3775 h 29175"/>
              <a:gd name="connsiteX2" fmla="*/ 76240 w 76776"/>
              <a:gd name="connsiteY2" fmla="*/ 29175 h 29175"/>
              <a:gd name="connsiteX3" fmla="*/ 66715 w 76776"/>
              <a:gd name="connsiteY3" fmla="*/ 3775 h 29175"/>
              <a:gd name="connsiteX4" fmla="*/ 40 w 76776"/>
              <a:gd name="connsiteY4" fmla="*/ 600 h 29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6776" h="29175">
                <a:moveTo>
                  <a:pt x="40" y="600"/>
                </a:moveTo>
                <a:cubicBezTo>
                  <a:pt x="-1547" y="600"/>
                  <a:pt x="44490" y="-988"/>
                  <a:pt x="57190" y="3775"/>
                </a:cubicBezTo>
                <a:cubicBezTo>
                  <a:pt x="69890" y="8538"/>
                  <a:pt x="74653" y="29175"/>
                  <a:pt x="76240" y="29175"/>
                </a:cubicBezTo>
                <a:cubicBezTo>
                  <a:pt x="77827" y="29175"/>
                  <a:pt x="76240" y="9596"/>
                  <a:pt x="66715" y="3775"/>
                </a:cubicBezTo>
                <a:cubicBezTo>
                  <a:pt x="57190" y="-2046"/>
                  <a:pt x="1627" y="600"/>
                  <a:pt x="40" y="60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11" name="フリーフォーム 1210">
            <a:extLst>
              <a:ext uri="{FF2B5EF4-FFF2-40B4-BE49-F238E27FC236}">
                <a16:creationId xmlns:a16="http://schemas.microsoft.com/office/drawing/2014/main" id="{8FD55EE4-404B-E1F7-167F-26B2787E7B91}"/>
              </a:ext>
            </a:extLst>
          </p:cNvPr>
          <p:cNvSpPr/>
          <p:nvPr/>
        </p:nvSpPr>
        <p:spPr>
          <a:xfrm>
            <a:off x="8073867" y="9263993"/>
            <a:ext cx="89715" cy="42734"/>
          </a:xfrm>
          <a:custGeom>
            <a:avLst/>
            <a:gdLst>
              <a:gd name="connsiteX0" fmla="*/ 158 w 89715"/>
              <a:gd name="connsiteY0" fmla="*/ 657 h 42734"/>
              <a:gd name="connsiteX1" fmla="*/ 57308 w 89715"/>
              <a:gd name="connsiteY1" fmla="*/ 13357 h 42734"/>
              <a:gd name="connsiteX2" fmla="*/ 89058 w 89715"/>
              <a:gd name="connsiteY2" fmla="*/ 41932 h 42734"/>
              <a:gd name="connsiteX3" fmla="*/ 76358 w 89715"/>
              <a:gd name="connsiteY3" fmla="*/ 32407 h 42734"/>
              <a:gd name="connsiteX4" fmla="*/ 158 w 89715"/>
              <a:gd name="connsiteY4" fmla="*/ 657 h 427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9715" h="42734">
                <a:moveTo>
                  <a:pt x="158" y="657"/>
                </a:moveTo>
                <a:cubicBezTo>
                  <a:pt x="-3017" y="-2518"/>
                  <a:pt x="42491" y="6478"/>
                  <a:pt x="57308" y="13357"/>
                </a:cubicBezTo>
                <a:cubicBezTo>
                  <a:pt x="72125" y="20236"/>
                  <a:pt x="89058" y="41932"/>
                  <a:pt x="89058" y="41932"/>
                </a:cubicBezTo>
                <a:cubicBezTo>
                  <a:pt x="92233" y="45107"/>
                  <a:pt x="83237" y="38228"/>
                  <a:pt x="76358" y="32407"/>
                </a:cubicBezTo>
                <a:cubicBezTo>
                  <a:pt x="69479" y="26586"/>
                  <a:pt x="3333" y="3832"/>
                  <a:pt x="158" y="65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12" name="フリーフォーム 1211">
            <a:extLst>
              <a:ext uri="{FF2B5EF4-FFF2-40B4-BE49-F238E27FC236}">
                <a16:creationId xmlns:a16="http://schemas.microsoft.com/office/drawing/2014/main" id="{6DF3063B-8D52-712D-F5A2-6DA23649F5C9}"/>
              </a:ext>
            </a:extLst>
          </p:cNvPr>
          <p:cNvSpPr/>
          <p:nvPr/>
        </p:nvSpPr>
        <p:spPr>
          <a:xfrm>
            <a:off x="7937285" y="9296164"/>
            <a:ext cx="165800" cy="188631"/>
          </a:xfrm>
          <a:custGeom>
            <a:avLst/>
            <a:gdLst>
              <a:gd name="connsiteX0" fmla="*/ 165315 w 165800"/>
              <a:gd name="connsiteY0" fmla="*/ 236 h 188631"/>
              <a:gd name="connsiteX1" fmla="*/ 95465 w 165800"/>
              <a:gd name="connsiteY1" fmla="*/ 35161 h 188631"/>
              <a:gd name="connsiteX2" fmla="*/ 54190 w 165800"/>
              <a:gd name="connsiteY2" fmla="*/ 51036 h 188631"/>
              <a:gd name="connsiteX3" fmla="*/ 66890 w 165800"/>
              <a:gd name="connsiteY3" fmla="*/ 85961 h 188631"/>
              <a:gd name="connsiteX4" fmla="*/ 6565 w 165800"/>
              <a:gd name="connsiteY4" fmla="*/ 108186 h 188631"/>
              <a:gd name="connsiteX5" fmla="*/ 3390 w 165800"/>
              <a:gd name="connsiteY5" fmla="*/ 136761 h 188631"/>
              <a:gd name="connsiteX6" fmla="*/ 22440 w 165800"/>
              <a:gd name="connsiteY6" fmla="*/ 171686 h 188631"/>
              <a:gd name="connsiteX7" fmla="*/ 31965 w 165800"/>
              <a:gd name="connsiteY7" fmla="*/ 187561 h 188631"/>
              <a:gd name="connsiteX8" fmla="*/ 6565 w 165800"/>
              <a:gd name="connsiteY8" fmla="*/ 143111 h 188631"/>
              <a:gd name="connsiteX9" fmla="*/ 47840 w 165800"/>
              <a:gd name="connsiteY9" fmla="*/ 92311 h 188631"/>
              <a:gd name="connsiteX10" fmla="*/ 57365 w 165800"/>
              <a:gd name="connsiteY10" fmla="*/ 89136 h 188631"/>
              <a:gd name="connsiteX11" fmla="*/ 57365 w 165800"/>
              <a:gd name="connsiteY11" fmla="*/ 54211 h 188631"/>
              <a:gd name="connsiteX12" fmla="*/ 165315 w 165800"/>
              <a:gd name="connsiteY12" fmla="*/ 236 h 1886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65800" h="188631">
                <a:moveTo>
                  <a:pt x="165315" y="236"/>
                </a:moveTo>
                <a:cubicBezTo>
                  <a:pt x="171665" y="-2939"/>
                  <a:pt x="113986" y="26694"/>
                  <a:pt x="95465" y="35161"/>
                </a:cubicBezTo>
                <a:cubicBezTo>
                  <a:pt x="76944" y="43628"/>
                  <a:pt x="58953" y="42569"/>
                  <a:pt x="54190" y="51036"/>
                </a:cubicBezTo>
                <a:cubicBezTo>
                  <a:pt x="49427" y="59503"/>
                  <a:pt x="74827" y="76436"/>
                  <a:pt x="66890" y="85961"/>
                </a:cubicBezTo>
                <a:cubicBezTo>
                  <a:pt x="58953" y="95486"/>
                  <a:pt x="17148" y="99719"/>
                  <a:pt x="6565" y="108186"/>
                </a:cubicBezTo>
                <a:cubicBezTo>
                  <a:pt x="-4018" y="116653"/>
                  <a:pt x="744" y="126178"/>
                  <a:pt x="3390" y="136761"/>
                </a:cubicBezTo>
                <a:cubicBezTo>
                  <a:pt x="6036" y="147344"/>
                  <a:pt x="22440" y="171686"/>
                  <a:pt x="22440" y="171686"/>
                </a:cubicBezTo>
                <a:cubicBezTo>
                  <a:pt x="27203" y="180153"/>
                  <a:pt x="34611" y="192323"/>
                  <a:pt x="31965" y="187561"/>
                </a:cubicBezTo>
                <a:cubicBezTo>
                  <a:pt x="29319" y="182799"/>
                  <a:pt x="3919" y="158986"/>
                  <a:pt x="6565" y="143111"/>
                </a:cubicBezTo>
                <a:cubicBezTo>
                  <a:pt x="9211" y="127236"/>
                  <a:pt x="47840" y="92311"/>
                  <a:pt x="47840" y="92311"/>
                </a:cubicBezTo>
                <a:cubicBezTo>
                  <a:pt x="56307" y="83315"/>
                  <a:pt x="55777" y="95486"/>
                  <a:pt x="57365" y="89136"/>
                </a:cubicBezTo>
                <a:cubicBezTo>
                  <a:pt x="58952" y="82786"/>
                  <a:pt x="43607" y="68499"/>
                  <a:pt x="57365" y="54211"/>
                </a:cubicBezTo>
                <a:cubicBezTo>
                  <a:pt x="71123" y="39923"/>
                  <a:pt x="158965" y="3411"/>
                  <a:pt x="165315" y="23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13" name="フリーフォーム 1212">
            <a:extLst>
              <a:ext uri="{FF2B5EF4-FFF2-40B4-BE49-F238E27FC236}">
                <a16:creationId xmlns:a16="http://schemas.microsoft.com/office/drawing/2014/main" id="{1BA24CEB-0123-BFAC-D8D2-5C7E51BBBABA}"/>
              </a:ext>
            </a:extLst>
          </p:cNvPr>
          <p:cNvSpPr/>
          <p:nvPr/>
        </p:nvSpPr>
        <p:spPr>
          <a:xfrm>
            <a:off x="8064387" y="9308653"/>
            <a:ext cx="97720" cy="86397"/>
          </a:xfrm>
          <a:custGeom>
            <a:avLst/>
            <a:gdLst>
              <a:gd name="connsiteX0" fmla="*/ 113 w 97720"/>
              <a:gd name="connsiteY0" fmla="*/ 447 h 86397"/>
              <a:gd name="connsiteX1" fmla="*/ 76313 w 97720"/>
              <a:gd name="connsiteY1" fmla="*/ 25847 h 86397"/>
              <a:gd name="connsiteX2" fmla="*/ 89013 w 97720"/>
              <a:gd name="connsiteY2" fmla="*/ 86172 h 86397"/>
              <a:gd name="connsiteX3" fmla="*/ 95363 w 97720"/>
              <a:gd name="connsiteY3" fmla="*/ 44897 h 86397"/>
              <a:gd name="connsiteX4" fmla="*/ 113 w 97720"/>
              <a:gd name="connsiteY4" fmla="*/ 447 h 863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7720" h="86397">
                <a:moveTo>
                  <a:pt x="113" y="447"/>
                </a:moveTo>
                <a:cubicBezTo>
                  <a:pt x="-3062" y="-2728"/>
                  <a:pt x="61496" y="11560"/>
                  <a:pt x="76313" y="25847"/>
                </a:cubicBezTo>
                <a:cubicBezTo>
                  <a:pt x="91130" y="40134"/>
                  <a:pt x="85838" y="82997"/>
                  <a:pt x="89013" y="86172"/>
                </a:cubicBezTo>
                <a:cubicBezTo>
                  <a:pt x="92188" y="89347"/>
                  <a:pt x="102242" y="58126"/>
                  <a:pt x="95363" y="44897"/>
                </a:cubicBezTo>
                <a:cubicBezTo>
                  <a:pt x="88484" y="31668"/>
                  <a:pt x="3288" y="3622"/>
                  <a:pt x="113" y="44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14" name="フリーフォーム 1213">
            <a:extLst>
              <a:ext uri="{FF2B5EF4-FFF2-40B4-BE49-F238E27FC236}">
                <a16:creationId xmlns:a16="http://schemas.microsoft.com/office/drawing/2014/main" id="{2CAC1C45-F6AF-F199-8F59-943F6F8D3F55}"/>
              </a:ext>
            </a:extLst>
          </p:cNvPr>
          <p:cNvSpPr/>
          <p:nvPr/>
        </p:nvSpPr>
        <p:spPr>
          <a:xfrm>
            <a:off x="8042097" y="9356483"/>
            <a:ext cx="118365" cy="182023"/>
          </a:xfrm>
          <a:custGeom>
            <a:avLst/>
            <a:gdLst>
              <a:gd name="connsiteX0" fmla="*/ 178 w 118365"/>
              <a:gd name="connsiteY0" fmla="*/ 242 h 182023"/>
              <a:gd name="connsiteX1" fmla="*/ 85903 w 118365"/>
              <a:gd name="connsiteY1" fmla="*/ 51042 h 182023"/>
              <a:gd name="connsiteX2" fmla="*/ 104953 w 118365"/>
              <a:gd name="connsiteY2" fmla="*/ 89142 h 182023"/>
              <a:gd name="connsiteX3" fmla="*/ 111303 w 118365"/>
              <a:gd name="connsiteY3" fmla="*/ 120892 h 182023"/>
              <a:gd name="connsiteX4" fmla="*/ 114478 w 118365"/>
              <a:gd name="connsiteY4" fmla="*/ 181217 h 182023"/>
              <a:gd name="connsiteX5" fmla="*/ 111303 w 118365"/>
              <a:gd name="connsiteY5" fmla="*/ 73267 h 182023"/>
              <a:gd name="connsiteX6" fmla="*/ 178 w 118365"/>
              <a:gd name="connsiteY6" fmla="*/ 242 h 1820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18365" h="182023">
                <a:moveTo>
                  <a:pt x="178" y="242"/>
                </a:moveTo>
                <a:cubicBezTo>
                  <a:pt x="-4055" y="-3462"/>
                  <a:pt x="68441" y="36225"/>
                  <a:pt x="85903" y="51042"/>
                </a:cubicBezTo>
                <a:cubicBezTo>
                  <a:pt x="103365" y="65859"/>
                  <a:pt x="100720" y="77500"/>
                  <a:pt x="104953" y="89142"/>
                </a:cubicBezTo>
                <a:cubicBezTo>
                  <a:pt x="109186" y="100784"/>
                  <a:pt x="109716" y="105546"/>
                  <a:pt x="111303" y="120892"/>
                </a:cubicBezTo>
                <a:cubicBezTo>
                  <a:pt x="112891" y="136238"/>
                  <a:pt x="114478" y="189154"/>
                  <a:pt x="114478" y="181217"/>
                </a:cubicBezTo>
                <a:cubicBezTo>
                  <a:pt x="114478" y="173280"/>
                  <a:pt x="125061" y="99725"/>
                  <a:pt x="111303" y="73267"/>
                </a:cubicBezTo>
                <a:cubicBezTo>
                  <a:pt x="97545" y="46809"/>
                  <a:pt x="4411" y="3946"/>
                  <a:pt x="178" y="24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15" name="フリーフォーム 1214">
            <a:extLst>
              <a:ext uri="{FF2B5EF4-FFF2-40B4-BE49-F238E27FC236}">
                <a16:creationId xmlns:a16="http://schemas.microsoft.com/office/drawing/2014/main" id="{CC491257-5F9D-469C-9405-C5B4AE72B67A}"/>
              </a:ext>
            </a:extLst>
          </p:cNvPr>
          <p:cNvSpPr/>
          <p:nvPr/>
        </p:nvSpPr>
        <p:spPr>
          <a:xfrm>
            <a:off x="7905394" y="9229704"/>
            <a:ext cx="35365" cy="279762"/>
          </a:xfrm>
          <a:custGeom>
            <a:avLst/>
            <a:gdLst>
              <a:gd name="connsiteX0" fmla="*/ 35281 w 35365"/>
              <a:gd name="connsiteY0" fmla="*/ 21 h 279762"/>
              <a:gd name="connsiteX1" fmla="*/ 356 w 35365"/>
              <a:gd name="connsiteY1" fmla="*/ 117496 h 279762"/>
              <a:gd name="connsiteX2" fmla="*/ 16231 w 35365"/>
              <a:gd name="connsiteY2" fmla="*/ 279421 h 279762"/>
              <a:gd name="connsiteX3" fmla="*/ 356 w 35365"/>
              <a:gd name="connsiteY3" fmla="*/ 158771 h 279762"/>
              <a:gd name="connsiteX4" fmla="*/ 9881 w 35365"/>
              <a:gd name="connsiteY4" fmla="*/ 107971 h 279762"/>
              <a:gd name="connsiteX5" fmla="*/ 35281 w 35365"/>
              <a:gd name="connsiteY5" fmla="*/ 21 h 2797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5365" h="279762">
                <a:moveTo>
                  <a:pt x="35281" y="21"/>
                </a:moveTo>
                <a:cubicBezTo>
                  <a:pt x="33694" y="1608"/>
                  <a:pt x="3531" y="70929"/>
                  <a:pt x="356" y="117496"/>
                </a:cubicBezTo>
                <a:cubicBezTo>
                  <a:pt x="-2819" y="164063"/>
                  <a:pt x="16231" y="272542"/>
                  <a:pt x="16231" y="279421"/>
                </a:cubicBezTo>
                <a:cubicBezTo>
                  <a:pt x="16231" y="286300"/>
                  <a:pt x="1414" y="187346"/>
                  <a:pt x="356" y="158771"/>
                </a:cubicBezTo>
                <a:cubicBezTo>
                  <a:pt x="-702" y="130196"/>
                  <a:pt x="4060" y="131784"/>
                  <a:pt x="9881" y="107971"/>
                </a:cubicBezTo>
                <a:cubicBezTo>
                  <a:pt x="15702" y="84158"/>
                  <a:pt x="36868" y="-1566"/>
                  <a:pt x="35281" y="2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16" name="フリーフォーム 1215">
            <a:extLst>
              <a:ext uri="{FF2B5EF4-FFF2-40B4-BE49-F238E27FC236}">
                <a16:creationId xmlns:a16="http://schemas.microsoft.com/office/drawing/2014/main" id="{4B3DACD4-B0E3-5B37-CA36-E1416D23160E}"/>
              </a:ext>
            </a:extLst>
          </p:cNvPr>
          <p:cNvSpPr/>
          <p:nvPr/>
        </p:nvSpPr>
        <p:spPr>
          <a:xfrm>
            <a:off x="7946921" y="9204212"/>
            <a:ext cx="29999" cy="149451"/>
          </a:xfrm>
          <a:custGeom>
            <a:avLst/>
            <a:gdLst>
              <a:gd name="connsiteX0" fmla="*/ 22329 w 29999"/>
              <a:gd name="connsiteY0" fmla="*/ 113 h 149451"/>
              <a:gd name="connsiteX1" fmla="*/ 19154 w 29999"/>
              <a:gd name="connsiteY1" fmla="*/ 82663 h 149451"/>
              <a:gd name="connsiteX2" fmla="*/ 104 w 29999"/>
              <a:gd name="connsiteY2" fmla="*/ 149338 h 149451"/>
              <a:gd name="connsiteX3" fmla="*/ 28679 w 29999"/>
              <a:gd name="connsiteY3" fmla="*/ 66788 h 149451"/>
              <a:gd name="connsiteX4" fmla="*/ 22329 w 29999"/>
              <a:gd name="connsiteY4" fmla="*/ 113 h 1494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9999" h="149451">
                <a:moveTo>
                  <a:pt x="22329" y="113"/>
                </a:moveTo>
                <a:cubicBezTo>
                  <a:pt x="20741" y="2759"/>
                  <a:pt x="22858" y="57792"/>
                  <a:pt x="19154" y="82663"/>
                </a:cubicBezTo>
                <a:cubicBezTo>
                  <a:pt x="15450" y="107534"/>
                  <a:pt x="-1484" y="151984"/>
                  <a:pt x="104" y="149338"/>
                </a:cubicBezTo>
                <a:cubicBezTo>
                  <a:pt x="1691" y="146692"/>
                  <a:pt x="23917" y="91659"/>
                  <a:pt x="28679" y="66788"/>
                </a:cubicBezTo>
                <a:cubicBezTo>
                  <a:pt x="33441" y="41917"/>
                  <a:pt x="23917" y="-2533"/>
                  <a:pt x="22329" y="11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17" name="フリーフォーム 1216">
            <a:extLst>
              <a:ext uri="{FF2B5EF4-FFF2-40B4-BE49-F238E27FC236}">
                <a16:creationId xmlns:a16="http://schemas.microsoft.com/office/drawing/2014/main" id="{B13158DE-09C1-EC9D-AA72-D82AF619579B}"/>
              </a:ext>
            </a:extLst>
          </p:cNvPr>
          <p:cNvSpPr/>
          <p:nvPr/>
        </p:nvSpPr>
        <p:spPr>
          <a:xfrm>
            <a:off x="7978559" y="8914845"/>
            <a:ext cx="225907" cy="95912"/>
          </a:xfrm>
          <a:custGeom>
            <a:avLst/>
            <a:gdLst>
              <a:gd name="connsiteX0" fmla="*/ 216 w 225907"/>
              <a:gd name="connsiteY0" fmla="*/ 95805 h 95912"/>
              <a:gd name="connsiteX1" fmla="*/ 108166 w 225907"/>
              <a:gd name="connsiteY1" fmla="*/ 35480 h 95912"/>
              <a:gd name="connsiteX2" fmla="*/ 225641 w 225907"/>
              <a:gd name="connsiteY2" fmla="*/ 555 h 95912"/>
              <a:gd name="connsiteX3" fmla="*/ 136741 w 225907"/>
              <a:gd name="connsiteY3" fmla="*/ 19605 h 95912"/>
              <a:gd name="connsiteX4" fmla="*/ 216 w 225907"/>
              <a:gd name="connsiteY4" fmla="*/ 95805 h 95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5907" h="95912">
                <a:moveTo>
                  <a:pt x="216" y="95805"/>
                </a:moveTo>
                <a:cubicBezTo>
                  <a:pt x="-4546" y="98451"/>
                  <a:pt x="70595" y="51355"/>
                  <a:pt x="108166" y="35480"/>
                </a:cubicBezTo>
                <a:cubicBezTo>
                  <a:pt x="145737" y="19605"/>
                  <a:pt x="220879" y="3201"/>
                  <a:pt x="225641" y="555"/>
                </a:cubicBezTo>
                <a:cubicBezTo>
                  <a:pt x="230403" y="-2091"/>
                  <a:pt x="170079" y="4788"/>
                  <a:pt x="136741" y="19605"/>
                </a:cubicBezTo>
                <a:cubicBezTo>
                  <a:pt x="103404" y="34422"/>
                  <a:pt x="4978" y="93159"/>
                  <a:pt x="216" y="9580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18" name="フリーフォーム 1217">
            <a:extLst>
              <a:ext uri="{FF2B5EF4-FFF2-40B4-BE49-F238E27FC236}">
                <a16:creationId xmlns:a16="http://schemas.microsoft.com/office/drawing/2014/main" id="{9033D31D-596C-CF5B-790D-080877ED4074}"/>
              </a:ext>
            </a:extLst>
          </p:cNvPr>
          <p:cNvSpPr/>
          <p:nvPr/>
        </p:nvSpPr>
        <p:spPr>
          <a:xfrm>
            <a:off x="7889303" y="9400833"/>
            <a:ext cx="38680" cy="277555"/>
          </a:xfrm>
          <a:custGeom>
            <a:avLst/>
            <a:gdLst>
              <a:gd name="connsiteX0" fmla="*/ 10097 w 38680"/>
              <a:gd name="connsiteY0" fmla="*/ 342 h 277555"/>
              <a:gd name="connsiteX1" fmla="*/ 10097 w 38680"/>
              <a:gd name="connsiteY1" fmla="*/ 108292 h 277555"/>
              <a:gd name="connsiteX2" fmla="*/ 10097 w 38680"/>
              <a:gd name="connsiteY2" fmla="*/ 146392 h 277555"/>
              <a:gd name="connsiteX3" fmla="*/ 38672 w 38680"/>
              <a:gd name="connsiteY3" fmla="*/ 276567 h 277555"/>
              <a:gd name="connsiteX4" fmla="*/ 6922 w 38680"/>
              <a:gd name="connsiteY4" fmla="*/ 203542 h 277555"/>
              <a:gd name="connsiteX5" fmla="*/ 572 w 38680"/>
              <a:gd name="connsiteY5" fmla="*/ 152742 h 277555"/>
              <a:gd name="connsiteX6" fmla="*/ 10097 w 38680"/>
              <a:gd name="connsiteY6" fmla="*/ 342 h 2775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8680" h="277555">
                <a:moveTo>
                  <a:pt x="10097" y="342"/>
                </a:moveTo>
                <a:cubicBezTo>
                  <a:pt x="11684" y="-7066"/>
                  <a:pt x="10097" y="108292"/>
                  <a:pt x="10097" y="108292"/>
                </a:cubicBezTo>
                <a:cubicBezTo>
                  <a:pt x="10097" y="132634"/>
                  <a:pt x="5335" y="118346"/>
                  <a:pt x="10097" y="146392"/>
                </a:cubicBezTo>
                <a:cubicBezTo>
                  <a:pt x="14859" y="174438"/>
                  <a:pt x="39201" y="267042"/>
                  <a:pt x="38672" y="276567"/>
                </a:cubicBezTo>
                <a:cubicBezTo>
                  <a:pt x="38143" y="286092"/>
                  <a:pt x="13272" y="224179"/>
                  <a:pt x="6922" y="203542"/>
                </a:cubicBezTo>
                <a:cubicBezTo>
                  <a:pt x="572" y="182905"/>
                  <a:pt x="-1016" y="184492"/>
                  <a:pt x="572" y="152742"/>
                </a:cubicBezTo>
                <a:cubicBezTo>
                  <a:pt x="2160" y="120992"/>
                  <a:pt x="8510" y="7750"/>
                  <a:pt x="10097" y="34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19" name="フリーフォーム 1218">
            <a:extLst>
              <a:ext uri="{FF2B5EF4-FFF2-40B4-BE49-F238E27FC236}">
                <a16:creationId xmlns:a16="http://schemas.microsoft.com/office/drawing/2014/main" id="{42BD13C9-2536-A399-1EF3-15BBFC59A0ED}"/>
              </a:ext>
            </a:extLst>
          </p:cNvPr>
          <p:cNvSpPr/>
          <p:nvPr/>
        </p:nvSpPr>
        <p:spPr>
          <a:xfrm>
            <a:off x="8169208" y="9232829"/>
            <a:ext cx="19653" cy="197013"/>
          </a:xfrm>
          <a:custGeom>
            <a:avLst/>
            <a:gdLst>
              <a:gd name="connsiteX0" fmla="*/ 12767 w 19653"/>
              <a:gd name="connsiteY0" fmla="*/ 71 h 197013"/>
              <a:gd name="connsiteX1" fmla="*/ 12767 w 19653"/>
              <a:gd name="connsiteY1" fmla="*/ 101671 h 197013"/>
              <a:gd name="connsiteX2" fmla="*/ 67 w 19653"/>
              <a:gd name="connsiteY2" fmla="*/ 196921 h 197013"/>
              <a:gd name="connsiteX3" fmla="*/ 19117 w 19653"/>
              <a:gd name="connsiteY3" fmla="*/ 117546 h 197013"/>
              <a:gd name="connsiteX4" fmla="*/ 12767 w 19653"/>
              <a:gd name="connsiteY4" fmla="*/ 71 h 1970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9653" h="197013">
                <a:moveTo>
                  <a:pt x="12767" y="71"/>
                </a:moveTo>
                <a:cubicBezTo>
                  <a:pt x="11709" y="-2575"/>
                  <a:pt x="14884" y="68863"/>
                  <a:pt x="12767" y="101671"/>
                </a:cubicBezTo>
                <a:cubicBezTo>
                  <a:pt x="10650" y="134479"/>
                  <a:pt x="-991" y="194275"/>
                  <a:pt x="67" y="196921"/>
                </a:cubicBezTo>
                <a:cubicBezTo>
                  <a:pt x="1125" y="199567"/>
                  <a:pt x="16471" y="144534"/>
                  <a:pt x="19117" y="117546"/>
                </a:cubicBezTo>
                <a:cubicBezTo>
                  <a:pt x="21763" y="90559"/>
                  <a:pt x="13825" y="2717"/>
                  <a:pt x="12767" y="7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0" name="フリーフォーム 1219">
            <a:extLst>
              <a:ext uri="{FF2B5EF4-FFF2-40B4-BE49-F238E27FC236}">
                <a16:creationId xmlns:a16="http://schemas.microsoft.com/office/drawing/2014/main" id="{24EAFC9D-F110-4839-5625-A289D6F12B76}"/>
              </a:ext>
            </a:extLst>
          </p:cNvPr>
          <p:cNvSpPr/>
          <p:nvPr/>
        </p:nvSpPr>
        <p:spPr>
          <a:xfrm>
            <a:off x="8138872" y="9286869"/>
            <a:ext cx="68664" cy="339140"/>
          </a:xfrm>
          <a:custGeom>
            <a:avLst/>
            <a:gdLst>
              <a:gd name="connsiteX0" fmla="*/ 68503 w 68664"/>
              <a:gd name="connsiteY0" fmla="*/ 6 h 339140"/>
              <a:gd name="connsiteX1" fmla="*/ 55803 w 68664"/>
              <a:gd name="connsiteY1" fmla="*/ 174631 h 339140"/>
              <a:gd name="connsiteX2" fmla="*/ 46278 w 68664"/>
              <a:gd name="connsiteY2" fmla="*/ 225431 h 339140"/>
              <a:gd name="connsiteX3" fmla="*/ 14528 w 68664"/>
              <a:gd name="connsiteY3" fmla="*/ 301631 h 339140"/>
              <a:gd name="connsiteX4" fmla="*/ 1828 w 68664"/>
              <a:gd name="connsiteY4" fmla="*/ 333381 h 339140"/>
              <a:gd name="connsiteX5" fmla="*/ 52628 w 68664"/>
              <a:gd name="connsiteY5" fmla="*/ 187331 h 339140"/>
              <a:gd name="connsiteX6" fmla="*/ 46278 w 68664"/>
              <a:gd name="connsiteY6" fmla="*/ 180981 h 339140"/>
              <a:gd name="connsiteX7" fmla="*/ 68503 w 68664"/>
              <a:gd name="connsiteY7" fmla="*/ 6 h 3391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8664" h="339140">
                <a:moveTo>
                  <a:pt x="68503" y="6"/>
                </a:moveTo>
                <a:cubicBezTo>
                  <a:pt x="70091" y="-1052"/>
                  <a:pt x="59507" y="137060"/>
                  <a:pt x="55803" y="174631"/>
                </a:cubicBezTo>
                <a:cubicBezTo>
                  <a:pt x="52099" y="212202"/>
                  <a:pt x="53157" y="204265"/>
                  <a:pt x="46278" y="225431"/>
                </a:cubicBezTo>
                <a:cubicBezTo>
                  <a:pt x="39399" y="246597"/>
                  <a:pt x="21936" y="283639"/>
                  <a:pt x="14528" y="301631"/>
                </a:cubicBezTo>
                <a:cubicBezTo>
                  <a:pt x="7120" y="319623"/>
                  <a:pt x="-4522" y="352431"/>
                  <a:pt x="1828" y="333381"/>
                </a:cubicBezTo>
                <a:cubicBezTo>
                  <a:pt x="8178" y="314331"/>
                  <a:pt x="45220" y="212731"/>
                  <a:pt x="52628" y="187331"/>
                </a:cubicBezTo>
                <a:cubicBezTo>
                  <a:pt x="60036" y="161931"/>
                  <a:pt x="44161" y="206910"/>
                  <a:pt x="46278" y="180981"/>
                </a:cubicBezTo>
                <a:cubicBezTo>
                  <a:pt x="48395" y="155052"/>
                  <a:pt x="66915" y="1064"/>
                  <a:pt x="68503" y="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1" name="フリーフォーム 1220">
            <a:extLst>
              <a:ext uri="{FF2B5EF4-FFF2-40B4-BE49-F238E27FC236}">
                <a16:creationId xmlns:a16="http://schemas.microsoft.com/office/drawing/2014/main" id="{109C18D6-500B-AEFD-9CD0-AF0B4AFA08B3}"/>
              </a:ext>
            </a:extLst>
          </p:cNvPr>
          <p:cNvSpPr/>
          <p:nvPr/>
        </p:nvSpPr>
        <p:spPr>
          <a:xfrm>
            <a:off x="8092962" y="9515474"/>
            <a:ext cx="101810" cy="203207"/>
          </a:xfrm>
          <a:custGeom>
            <a:avLst/>
            <a:gdLst>
              <a:gd name="connsiteX0" fmla="*/ 101713 w 101810"/>
              <a:gd name="connsiteY0" fmla="*/ 1 h 203207"/>
              <a:gd name="connsiteX1" fmla="*/ 54088 w 101810"/>
              <a:gd name="connsiteY1" fmla="*/ 139701 h 203207"/>
              <a:gd name="connsiteX2" fmla="*/ 113 w 101810"/>
              <a:gd name="connsiteY2" fmla="*/ 203201 h 203207"/>
              <a:gd name="connsiteX3" fmla="*/ 41388 w 101810"/>
              <a:gd name="connsiteY3" fmla="*/ 142876 h 203207"/>
              <a:gd name="connsiteX4" fmla="*/ 101713 w 101810"/>
              <a:gd name="connsiteY4" fmla="*/ 1 h 2032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1810" h="203207">
                <a:moveTo>
                  <a:pt x="101713" y="1"/>
                </a:moveTo>
                <a:cubicBezTo>
                  <a:pt x="103830" y="-528"/>
                  <a:pt x="71021" y="105834"/>
                  <a:pt x="54088" y="139701"/>
                </a:cubicBezTo>
                <a:cubicBezTo>
                  <a:pt x="37155" y="173568"/>
                  <a:pt x="2230" y="202672"/>
                  <a:pt x="113" y="203201"/>
                </a:cubicBezTo>
                <a:cubicBezTo>
                  <a:pt x="-2004" y="203730"/>
                  <a:pt x="26042" y="170393"/>
                  <a:pt x="41388" y="142876"/>
                </a:cubicBezTo>
                <a:cubicBezTo>
                  <a:pt x="56734" y="115359"/>
                  <a:pt x="99596" y="530"/>
                  <a:pt x="101713" y="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2" name="フリーフォーム 1221">
            <a:extLst>
              <a:ext uri="{FF2B5EF4-FFF2-40B4-BE49-F238E27FC236}">
                <a16:creationId xmlns:a16="http://schemas.microsoft.com/office/drawing/2014/main" id="{348451C0-C3ED-DD17-ED1C-0E3F6F4BB9CE}"/>
              </a:ext>
            </a:extLst>
          </p:cNvPr>
          <p:cNvSpPr/>
          <p:nvPr/>
        </p:nvSpPr>
        <p:spPr>
          <a:xfrm>
            <a:off x="8086688" y="9534313"/>
            <a:ext cx="28790" cy="174840"/>
          </a:xfrm>
          <a:custGeom>
            <a:avLst/>
            <a:gdLst>
              <a:gd name="connsiteX0" fmla="*/ 37 w 28790"/>
              <a:gd name="connsiteY0" fmla="*/ 212 h 174840"/>
              <a:gd name="connsiteX1" fmla="*/ 22262 w 28790"/>
              <a:gd name="connsiteY1" fmla="*/ 92287 h 174840"/>
              <a:gd name="connsiteX2" fmla="*/ 9562 w 28790"/>
              <a:gd name="connsiteY2" fmla="*/ 174837 h 174840"/>
              <a:gd name="connsiteX3" fmla="*/ 25437 w 28790"/>
              <a:gd name="connsiteY3" fmla="*/ 89112 h 174840"/>
              <a:gd name="connsiteX4" fmla="*/ 28612 w 28790"/>
              <a:gd name="connsiteY4" fmla="*/ 66887 h 174840"/>
              <a:gd name="connsiteX5" fmla="*/ 37 w 28790"/>
              <a:gd name="connsiteY5" fmla="*/ 212 h 1748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8790" h="174840">
                <a:moveTo>
                  <a:pt x="37" y="212"/>
                </a:moveTo>
                <a:cubicBezTo>
                  <a:pt x="-1021" y="4445"/>
                  <a:pt x="20675" y="63183"/>
                  <a:pt x="22262" y="92287"/>
                </a:cubicBezTo>
                <a:cubicBezTo>
                  <a:pt x="23849" y="121391"/>
                  <a:pt x="9033" y="175366"/>
                  <a:pt x="9562" y="174837"/>
                </a:cubicBezTo>
                <a:cubicBezTo>
                  <a:pt x="10091" y="174308"/>
                  <a:pt x="22262" y="107104"/>
                  <a:pt x="25437" y="89112"/>
                </a:cubicBezTo>
                <a:cubicBezTo>
                  <a:pt x="28612" y="71120"/>
                  <a:pt x="29141" y="77470"/>
                  <a:pt x="28612" y="66887"/>
                </a:cubicBezTo>
                <a:cubicBezTo>
                  <a:pt x="28083" y="56304"/>
                  <a:pt x="1095" y="-4021"/>
                  <a:pt x="37" y="21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3" name="フリーフォーム 1222">
            <a:extLst>
              <a:ext uri="{FF2B5EF4-FFF2-40B4-BE49-F238E27FC236}">
                <a16:creationId xmlns:a16="http://schemas.microsoft.com/office/drawing/2014/main" id="{F34F7080-521C-7372-785A-5FF7356B4458}"/>
              </a:ext>
            </a:extLst>
          </p:cNvPr>
          <p:cNvSpPr/>
          <p:nvPr/>
        </p:nvSpPr>
        <p:spPr>
          <a:xfrm>
            <a:off x="7927934" y="9507130"/>
            <a:ext cx="171602" cy="52800"/>
          </a:xfrm>
          <a:custGeom>
            <a:avLst/>
            <a:gdLst>
              <a:gd name="connsiteX0" fmla="*/ 41 w 171602"/>
              <a:gd name="connsiteY0" fmla="*/ 52795 h 52800"/>
              <a:gd name="connsiteX1" fmla="*/ 63541 w 171602"/>
              <a:gd name="connsiteY1" fmla="*/ 5170 h 52800"/>
              <a:gd name="connsiteX2" fmla="*/ 127041 w 171602"/>
              <a:gd name="connsiteY2" fmla="*/ 1995 h 52800"/>
              <a:gd name="connsiteX3" fmla="*/ 171491 w 171602"/>
              <a:gd name="connsiteY3" fmla="*/ 11520 h 52800"/>
              <a:gd name="connsiteX4" fmla="*/ 114341 w 171602"/>
              <a:gd name="connsiteY4" fmla="*/ 5170 h 52800"/>
              <a:gd name="connsiteX5" fmla="*/ 73066 w 171602"/>
              <a:gd name="connsiteY5" fmla="*/ 8345 h 52800"/>
              <a:gd name="connsiteX6" fmla="*/ 41 w 171602"/>
              <a:gd name="connsiteY6" fmla="*/ 52795 h 52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71602" h="52800">
                <a:moveTo>
                  <a:pt x="41" y="52795"/>
                </a:moveTo>
                <a:cubicBezTo>
                  <a:pt x="-1546" y="52266"/>
                  <a:pt x="42374" y="13637"/>
                  <a:pt x="63541" y="5170"/>
                </a:cubicBezTo>
                <a:cubicBezTo>
                  <a:pt x="84708" y="-3297"/>
                  <a:pt x="109050" y="937"/>
                  <a:pt x="127041" y="1995"/>
                </a:cubicBezTo>
                <a:cubicBezTo>
                  <a:pt x="145032" y="3053"/>
                  <a:pt x="173608" y="10991"/>
                  <a:pt x="171491" y="11520"/>
                </a:cubicBezTo>
                <a:cubicBezTo>
                  <a:pt x="169374" y="12049"/>
                  <a:pt x="130745" y="5699"/>
                  <a:pt x="114341" y="5170"/>
                </a:cubicBezTo>
                <a:cubicBezTo>
                  <a:pt x="97937" y="4641"/>
                  <a:pt x="90528" y="1995"/>
                  <a:pt x="73066" y="8345"/>
                </a:cubicBezTo>
                <a:cubicBezTo>
                  <a:pt x="55604" y="14695"/>
                  <a:pt x="1628" y="53324"/>
                  <a:pt x="41" y="5279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4" name="フリーフォーム 1223">
            <a:extLst>
              <a:ext uri="{FF2B5EF4-FFF2-40B4-BE49-F238E27FC236}">
                <a16:creationId xmlns:a16="http://schemas.microsoft.com/office/drawing/2014/main" id="{65138D2A-A629-3D62-9B04-1233802B3B6F}"/>
              </a:ext>
            </a:extLst>
          </p:cNvPr>
          <p:cNvSpPr/>
          <p:nvPr/>
        </p:nvSpPr>
        <p:spPr>
          <a:xfrm>
            <a:off x="7975589" y="9528806"/>
            <a:ext cx="130745" cy="186685"/>
          </a:xfrm>
          <a:custGeom>
            <a:avLst/>
            <a:gdLst>
              <a:gd name="connsiteX0" fmla="*/ 11 w 130745"/>
              <a:gd name="connsiteY0" fmla="*/ 5719 h 186685"/>
              <a:gd name="connsiteX1" fmla="*/ 95261 w 130745"/>
              <a:gd name="connsiteY1" fmla="*/ 12069 h 186685"/>
              <a:gd name="connsiteX2" fmla="*/ 130186 w 130745"/>
              <a:gd name="connsiteY2" fmla="*/ 142244 h 186685"/>
              <a:gd name="connsiteX3" fmla="*/ 117486 w 130745"/>
              <a:gd name="connsiteY3" fmla="*/ 183519 h 186685"/>
              <a:gd name="connsiteX4" fmla="*/ 127011 w 130745"/>
              <a:gd name="connsiteY4" fmla="*/ 69219 h 186685"/>
              <a:gd name="connsiteX5" fmla="*/ 114311 w 130745"/>
              <a:gd name="connsiteY5" fmla="*/ 27944 h 186685"/>
              <a:gd name="connsiteX6" fmla="*/ 101611 w 130745"/>
              <a:gd name="connsiteY6" fmla="*/ 12069 h 186685"/>
              <a:gd name="connsiteX7" fmla="*/ 11 w 130745"/>
              <a:gd name="connsiteY7" fmla="*/ 5719 h 1866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30745" h="186685">
                <a:moveTo>
                  <a:pt x="11" y="5719"/>
                </a:moveTo>
                <a:cubicBezTo>
                  <a:pt x="-1047" y="5719"/>
                  <a:pt x="73565" y="-10685"/>
                  <a:pt x="95261" y="12069"/>
                </a:cubicBezTo>
                <a:cubicBezTo>
                  <a:pt x="116957" y="34823"/>
                  <a:pt x="126482" y="113669"/>
                  <a:pt x="130186" y="142244"/>
                </a:cubicBezTo>
                <a:cubicBezTo>
                  <a:pt x="133890" y="170819"/>
                  <a:pt x="118015" y="195690"/>
                  <a:pt x="117486" y="183519"/>
                </a:cubicBezTo>
                <a:cubicBezTo>
                  <a:pt x="116957" y="171348"/>
                  <a:pt x="127540" y="95148"/>
                  <a:pt x="127011" y="69219"/>
                </a:cubicBezTo>
                <a:cubicBezTo>
                  <a:pt x="126482" y="43290"/>
                  <a:pt x="114311" y="27944"/>
                  <a:pt x="114311" y="27944"/>
                </a:cubicBezTo>
                <a:cubicBezTo>
                  <a:pt x="110078" y="18419"/>
                  <a:pt x="115369" y="16831"/>
                  <a:pt x="101611" y="12069"/>
                </a:cubicBezTo>
                <a:cubicBezTo>
                  <a:pt x="87853" y="7307"/>
                  <a:pt x="1069" y="5719"/>
                  <a:pt x="11" y="571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5" name="フリーフォーム 1224">
            <a:extLst>
              <a:ext uri="{FF2B5EF4-FFF2-40B4-BE49-F238E27FC236}">
                <a16:creationId xmlns:a16="http://schemas.microsoft.com/office/drawing/2014/main" id="{CE0B3094-3F42-E686-E204-334F08693403}"/>
              </a:ext>
            </a:extLst>
          </p:cNvPr>
          <p:cNvSpPr/>
          <p:nvPr/>
        </p:nvSpPr>
        <p:spPr>
          <a:xfrm>
            <a:off x="8023179" y="9563094"/>
            <a:ext cx="48599" cy="60331"/>
          </a:xfrm>
          <a:custGeom>
            <a:avLst/>
            <a:gdLst>
              <a:gd name="connsiteX0" fmla="*/ 46 w 48599"/>
              <a:gd name="connsiteY0" fmla="*/ 6 h 60331"/>
              <a:gd name="connsiteX1" fmla="*/ 38146 w 48599"/>
              <a:gd name="connsiteY1" fmla="*/ 44456 h 60331"/>
              <a:gd name="connsiteX2" fmla="*/ 41321 w 48599"/>
              <a:gd name="connsiteY2" fmla="*/ 60331 h 60331"/>
              <a:gd name="connsiteX3" fmla="*/ 47671 w 48599"/>
              <a:gd name="connsiteY3" fmla="*/ 41281 h 60331"/>
              <a:gd name="connsiteX4" fmla="*/ 46 w 48599"/>
              <a:gd name="connsiteY4" fmla="*/ 6 h 603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8599" h="60331">
                <a:moveTo>
                  <a:pt x="46" y="6"/>
                </a:moveTo>
                <a:cubicBezTo>
                  <a:pt x="-1541" y="535"/>
                  <a:pt x="38146" y="44456"/>
                  <a:pt x="38146" y="44456"/>
                </a:cubicBezTo>
                <a:cubicBezTo>
                  <a:pt x="45025" y="54510"/>
                  <a:pt x="41321" y="60331"/>
                  <a:pt x="41321" y="60331"/>
                </a:cubicBezTo>
                <a:cubicBezTo>
                  <a:pt x="42908" y="59802"/>
                  <a:pt x="51375" y="48689"/>
                  <a:pt x="47671" y="41281"/>
                </a:cubicBezTo>
                <a:cubicBezTo>
                  <a:pt x="43967" y="33873"/>
                  <a:pt x="1633" y="-523"/>
                  <a:pt x="46" y="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6" name="フリーフォーム 1225">
            <a:extLst>
              <a:ext uri="{FF2B5EF4-FFF2-40B4-BE49-F238E27FC236}">
                <a16:creationId xmlns:a16="http://schemas.microsoft.com/office/drawing/2014/main" id="{877468AE-DDDF-9F4A-C478-E25FFB389473}"/>
              </a:ext>
            </a:extLst>
          </p:cNvPr>
          <p:cNvSpPr/>
          <p:nvPr/>
        </p:nvSpPr>
        <p:spPr>
          <a:xfrm>
            <a:off x="7959725" y="9569350"/>
            <a:ext cx="44500" cy="63962"/>
          </a:xfrm>
          <a:custGeom>
            <a:avLst/>
            <a:gdLst>
              <a:gd name="connsiteX0" fmla="*/ 44450 w 44500"/>
              <a:gd name="connsiteY0" fmla="*/ 100 h 63962"/>
              <a:gd name="connsiteX1" fmla="*/ 9525 w 44500"/>
              <a:gd name="connsiteY1" fmla="*/ 47725 h 63962"/>
              <a:gd name="connsiteX2" fmla="*/ 0 w 44500"/>
              <a:gd name="connsiteY2" fmla="*/ 63600 h 63962"/>
              <a:gd name="connsiteX3" fmla="*/ 44450 w 44500"/>
              <a:gd name="connsiteY3" fmla="*/ 100 h 639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4500" h="63962">
                <a:moveTo>
                  <a:pt x="44450" y="100"/>
                </a:moveTo>
                <a:cubicBezTo>
                  <a:pt x="46038" y="-2546"/>
                  <a:pt x="9525" y="47725"/>
                  <a:pt x="9525" y="47725"/>
                </a:cubicBezTo>
                <a:cubicBezTo>
                  <a:pt x="2117" y="58308"/>
                  <a:pt x="0" y="65717"/>
                  <a:pt x="0" y="63600"/>
                </a:cubicBezTo>
                <a:cubicBezTo>
                  <a:pt x="0" y="61483"/>
                  <a:pt x="42862" y="2746"/>
                  <a:pt x="44450" y="10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7" name="フリーフォーム 1226">
            <a:extLst>
              <a:ext uri="{FF2B5EF4-FFF2-40B4-BE49-F238E27FC236}">
                <a16:creationId xmlns:a16="http://schemas.microsoft.com/office/drawing/2014/main" id="{C2E1FA0D-1E86-5DB8-A2D7-F4AAC0D56AA2}"/>
              </a:ext>
            </a:extLst>
          </p:cNvPr>
          <p:cNvSpPr/>
          <p:nvPr/>
        </p:nvSpPr>
        <p:spPr>
          <a:xfrm>
            <a:off x="7924588" y="9518502"/>
            <a:ext cx="13101" cy="170518"/>
          </a:xfrm>
          <a:custGeom>
            <a:avLst/>
            <a:gdLst>
              <a:gd name="connsiteX0" fmla="*/ 212 w 13101"/>
              <a:gd name="connsiteY0" fmla="*/ 148 h 170518"/>
              <a:gd name="connsiteX1" fmla="*/ 9737 w 13101"/>
              <a:gd name="connsiteY1" fmla="*/ 89048 h 170518"/>
              <a:gd name="connsiteX2" fmla="*/ 9737 w 13101"/>
              <a:gd name="connsiteY2" fmla="*/ 133498 h 170518"/>
              <a:gd name="connsiteX3" fmla="*/ 12912 w 13101"/>
              <a:gd name="connsiteY3" fmla="*/ 168423 h 170518"/>
              <a:gd name="connsiteX4" fmla="*/ 3387 w 13101"/>
              <a:gd name="connsiteY4" fmla="*/ 69998 h 170518"/>
              <a:gd name="connsiteX5" fmla="*/ 212 w 13101"/>
              <a:gd name="connsiteY5" fmla="*/ 148 h 1705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3101" h="170518">
                <a:moveTo>
                  <a:pt x="212" y="148"/>
                </a:moveTo>
                <a:cubicBezTo>
                  <a:pt x="1270" y="3323"/>
                  <a:pt x="8150" y="66823"/>
                  <a:pt x="9737" y="89048"/>
                </a:cubicBezTo>
                <a:cubicBezTo>
                  <a:pt x="11324" y="111273"/>
                  <a:pt x="9208" y="120269"/>
                  <a:pt x="9737" y="133498"/>
                </a:cubicBezTo>
                <a:cubicBezTo>
                  <a:pt x="10266" y="146727"/>
                  <a:pt x="13970" y="179006"/>
                  <a:pt x="12912" y="168423"/>
                </a:cubicBezTo>
                <a:cubicBezTo>
                  <a:pt x="11854" y="157840"/>
                  <a:pt x="4445" y="94340"/>
                  <a:pt x="3387" y="69998"/>
                </a:cubicBezTo>
                <a:cubicBezTo>
                  <a:pt x="2329" y="45656"/>
                  <a:pt x="-846" y="-3027"/>
                  <a:pt x="212" y="14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8" name="フリーフォーム 1227">
            <a:extLst>
              <a:ext uri="{FF2B5EF4-FFF2-40B4-BE49-F238E27FC236}">
                <a16:creationId xmlns:a16="http://schemas.microsoft.com/office/drawing/2014/main" id="{99A29069-E8D3-D2C9-0D81-FEC23C3D084F}"/>
              </a:ext>
            </a:extLst>
          </p:cNvPr>
          <p:cNvSpPr/>
          <p:nvPr/>
        </p:nvSpPr>
        <p:spPr>
          <a:xfrm>
            <a:off x="7936971" y="9677351"/>
            <a:ext cx="165629" cy="52175"/>
          </a:xfrm>
          <a:custGeom>
            <a:avLst/>
            <a:gdLst>
              <a:gd name="connsiteX0" fmla="*/ 529 w 165629"/>
              <a:gd name="connsiteY0" fmla="*/ 49 h 52175"/>
              <a:gd name="connsiteX1" fmla="*/ 38629 w 165629"/>
              <a:gd name="connsiteY1" fmla="*/ 47674 h 52175"/>
              <a:gd name="connsiteX2" fmla="*/ 86254 w 165629"/>
              <a:gd name="connsiteY2" fmla="*/ 47674 h 52175"/>
              <a:gd name="connsiteX3" fmla="*/ 165629 w 165629"/>
              <a:gd name="connsiteY3" fmla="*/ 25449 h 52175"/>
              <a:gd name="connsiteX4" fmla="*/ 86254 w 165629"/>
              <a:gd name="connsiteY4" fmla="*/ 38149 h 52175"/>
              <a:gd name="connsiteX5" fmla="*/ 67204 w 165629"/>
              <a:gd name="connsiteY5" fmla="*/ 38149 h 52175"/>
              <a:gd name="connsiteX6" fmla="*/ 529 w 165629"/>
              <a:gd name="connsiteY6" fmla="*/ 49 h 52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65629" h="52175">
                <a:moveTo>
                  <a:pt x="529" y="49"/>
                </a:moveTo>
                <a:cubicBezTo>
                  <a:pt x="-4233" y="1636"/>
                  <a:pt x="24342" y="39737"/>
                  <a:pt x="38629" y="47674"/>
                </a:cubicBezTo>
                <a:cubicBezTo>
                  <a:pt x="52916" y="55611"/>
                  <a:pt x="65087" y="51378"/>
                  <a:pt x="86254" y="47674"/>
                </a:cubicBezTo>
                <a:cubicBezTo>
                  <a:pt x="107421" y="43970"/>
                  <a:pt x="165629" y="27036"/>
                  <a:pt x="165629" y="25449"/>
                </a:cubicBezTo>
                <a:cubicBezTo>
                  <a:pt x="165629" y="23862"/>
                  <a:pt x="86254" y="38149"/>
                  <a:pt x="86254" y="38149"/>
                </a:cubicBezTo>
                <a:cubicBezTo>
                  <a:pt x="69850" y="40266"/>
                  <a:pt x="77258" y="40795"/>
                  <a:pt x="67204" y="38149"/>
                </a:cubicBezTo>
                <a:cubicBezTo>
                  <a:pt x="57150" y="35503"/>
                  <a:pt x="5291" y="-1538"/>
                  <a:pt x="529" y="4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9" name="フリーフォーム 1228">
            <a:extLst>
              <a:ext uri="{FF2B5EF4-FFF2-40B4-BE49-F238E27FC236}">
                <a16:creationId xmlns:a16="http://schemas.microsoft.com/office/drawing/2014/main" id="{AA7380FA-4639-DE44-5241-E82B9A994DB5}"/>
              </a:ext>
            </a:extLst>
          </p:cNvPr>
          <p:cNvSpPr/>
          <p:nvPr/>
        </p:nvSpPr>
        <p:spPr>
          <a:xfrm>
            <a:off x="7946951" y="9636103"/>
            <a:ext cx="147061" cy="47647"/>
          </a:xfrm>
          <a:custGeom>
            <a:avLst/>
            <a:gdLst>
              <a:gd name="connsiteX0" fmla="*/ 74 w 147061"/>
              <a:gd name="connsiteY0" fmla="*/ 22 h 47647"/>
              <a:gd name="connsiteX1" fmla="*/ 57224 w 147061"/>
              <a:gd name="connsiteY1" fmla="*/ 41297 h 47647"/>
              <a:gd name="connsiteX2" fmla="*/ 95324 w 147061"/>
              <a:gd name="connsiteY2" fmla="*/ 38122 h 47647"/>
              <a:gd name="connsiteX3" fmla="*/ 146124 w 147061"/>
              <a:gd name="connsiteY3" fmla="*/ 9547 h 47647"/>
              <a:gd name="connsiteX4" fmla="*/ 123899 w 147061"/>
              <a:gd name="connsiteY4" fmla="*/ 31772 h 47647"/>
              <a:gd name="connsiteX5" fmla="*/ 69924 w 147061"/>
              <a:gd name="connsiteY5" fmla="*/ 47647 h 47647"/>
              <a:gd name="connsiteX6" fmla="*/ 74 w 147061"/>
              <a:gd name="connsiteY6" fmla="*/ 22 h 476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47061" h="47647">
                <a:moveTo>
                  <a:pt x="74" y="22"/>
                </a:moveTo>
                <a:cubicBezTo>
                  <a:pt x="-2043" y="-1036"/>
                  <a:pt x="41349" y="34947"/>
                  <a:pt x="57224" y="41297"/>
                </a:cubicBezTo>
                <a:cubicBezTo>
                  <a:pt x="73099" y="47647"/>
                  <a:pt x="80507" y="43414"/>
                  <a:pt x="95324" y="38122"/>
                </a:cubicBezTo>
                <a:cubicBezTo>
                  <a:pt x="110141" y="32830"/>
                  <a:pt x="141362" y="10605"/>
                  <a:pt x="146124" y="9547"/>
                </a:cubicBezTo>
                <a:cubicBezTo>
                  <a:pt x="150886" y="8489"/>
                  <a:pt x="136599" y="25422"/>
                  <a:pt x="123899" y="31772"/>
                </a:cubicBezTo>
                <a:cubicBezTo>
                  <a:pt x="111199" y="38122"/>
                  <a:pt x="90032" y="47647"/>
                  <a:pt x="69924" y="47647"/>
                </a:cubicBezTo>
                <a:cubicBezTo>
                  <a:pt x="49816" y="47647"/>
                  <a:pt x="2191" y="1080"/>
                  <a:pt x="74" y="2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0" name="フリーフォーム 1229">
            <a:extLst>
              <a:ext uri="{FF2B5EF4-FFF2-40B4-BE49-F238E27FC236}">
                <a16:creationId xmlns:a16="http://schemas.microsoft.com/office/drawing/2014/main" id="{D3B45214-0349-CDD0-D6BC-1A2308F535B1}"/>
              </a:ext>
            </a:extLst>
          </p:cNvPr>
          <p:cNvSpPr/>
          <p:nvPr/>
        </p:nvSpPr>
        <p:spPr>
          <a:xfrm>
            <a:off x="8358922" y="8961640"/>
            <a:ext cx="135151" cy="113409"/>
          </a:xfrm>
          <a:custGeom>
            <a:avLst/>
            <a:gdLst>
              <a:gd name="connsiteX0" fmla="*/ 853 w 135151"/>
              <a:gd name="connsiteY0" fmla="*/ 1385 h 113409"/>
              <a:gd name="connsiteX1" fmla="*/ 108803 w 135151"/>
              <a:gd name="connsiteY1" fmla="*/ 83935 h 113409"/>
              <a:gd name="connsiteX2" fmla="*/ 134203 w 135151"/>
              <a:gd name="connsiteY2" fmla="*/ 112510 h 113409"/>
              <a:gd name="connsiteX3" fmla="*/ 86578 w 135151"/>
              <a:gd name="connsiteY3" fmla="*/ 55360 h 113409"/>
              <a:gd name="connsiteX4" fmla="*/ 58003 w 135151"/>
              <a:gd name="connsiteY4" fmla="*/ 33135 h 113409"/>
              <a:gd name="connsiteX5" fmla="*/ 853 w 135151"/>
              <a:gd name="connsiteY5" fmla="*/ 1385 h 1134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35151" h="113409">
                <a:moveTo>
                  <a:pt x="853" y="1385"/>
                </a:moveTo>
                <a:cubicBezTo>
                  <a:pt x="9320" y="9852"/>
                  <a:pt x="86578" y="65414"/>
                  <a:pt x="108803" y="83935"/>
                </a:cubicBezTo>
                <a:cubicBezTo>
                  <a:pt x="131028" y="102456"/>
                  <a:pt x="137907" y="117272"/>
                  <a:pt x="134203" y="112510"/>
                </a:cubicBezTo>
                <a:cubicBezTo>
                  <a:pt x="130499" y="107748"/>
                  <a:pt x="99278" y="68589"/>
                  <a:pt x="86578" y="55360"/>
                </a:cubicBezTo>
                <a:cubicBezTo>
                  <a:pt x="73878" y="42131"/>
                  <a:pt x="66470" y="40543"/>
                  <a:pt x="58003" y="33135"/>
                </a:cubicBezTo>
                <a:cubicBezTo>
                  <a:pt x="49536" y="25727"/>
                  <a:pt x="-7614" y="-7082"/>
                  <a:pt x="853" y="138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1" name="フリーフォーム 1230">
            <a:extLst>
              <a:ext uri="{FF2B5EF4-FFF2-40B4-BE49-F238E27FC236}">
                <a16:creationId xmlns:a16="http://schemas.microsoft.com/office/drawing/2014/main" id="{EA4FE9F9-37DA-E0DB-36FC-7637ABD46145}"/>
              </a:ext>
            </a:extLst>
          </p:cNvPr>
          <p:cNvSpPr/>
          <p:nvPr/>
        </p:nvSpPr>
        <p:spPr>
          <a:xfrm>
            <a:off x="8499126" y="9083492"/>
            <a:ext cx="205552" cy="377364"/>
          </a:xfrm>
          <a:custGeom>
            <a:avLst/>
            <a:gdLst>
              <a:gd name="connsiteX0" fmla="*/ 349 w 205552"/>
              <a:gd name="connsiteY0" fmla="*/ 183 h 377364"/>
              <a:gd name="connsiteX1" fmla="*/ 98774 w 205552"/>
              <a:gd name="connsiteY1" fmla="*/ 222433 h 377364"/>
              <a:gd name="connsiteX2" fmla="*/ 171799 w 205552"/>
              <a:gd name="connsiteY2" fmla="*/ 320858 h 377364"/>
              <a:gd name="connsiteX3" fmla="*/ 200374 w 205552"/>
              <a:gd name="connsiteY3" fmla="*/ 371658 h 377364"/>
              <a:gd name="connsiteX4" fmla="*/ 70199 w 205552"/>
              <a:gd name="connsiteY4" fmla="*/ 187508 h 377364"/>
              <a:gd name="connsiteX5" fmla="*/ 349 w 205552"/>
              <a:gd name="connsiteY5" fmla="*/ 183 h 3773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05552" h="377364">
                <a:moveTo>
                  <a:pt x="349" y="183"/>
                </a:moveTo>
                <a:cubicBezTo>
                  <a:pt x="5111" y="6004"/>
                  <a:pt x="70199" y="168987"/>
                  <a:pt x="98774" y="222433"/>
                </a:cubicBezTo>
                <a:cubicBezTo>
                  <a:pt x="127349" y="275879"/>
                  <a:pt x="154866" y="295987"/>
                  <a:pt x="171799" y="320858"/>
                </a:cubicBezTo>
                <a:cubicBezTo>
                  <a:pt x="188732" y="345729"/>
                  <a:pt x="217307" y="393883"/>
                  <a:pt x="200374" y="371658"/>
                </a:cubicBezTo>
                <a:cubicBezTo>
                  <a:pt x="183441" y="349433"/>
                  <a:pt x="99832" y="246245"/>
                  <a:pt x="70199" y="187508"/>
                </a:cubicBezTo>
                <a:cubicBezTo>
                  <a:pt x="40566" y="128771"/>
                  <a:pt x="-4413" y="-5638"/>
                  <a:pt x="349" y="18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2" name="フリーフォーム 1231">
            <a:extLst>
              <a:ext uri="{FF2B5EF4-FFF2-40B4-BE49-F238E27FC236}">
                <a16:creationId xmlns:a16="http://schemas.microsoft.com/office/drawing/2014/main" id="{9F76AF27-C6B6-BDDE-B037-8A838B253A71}"/>
              </a:ext>
            </a:extLst>
          </p:cNvPr>
          <p:cNvSpPr/>
          <p:nvPr/>
        </p:nvSpPr>
        <p:spPr>
          <a:xfrm>
            <a:off x="8502603" y="9387694"/>
            <a:ext cx="200118" cy="96440"/>
          </a:xfrm>
          <a:custGeom>
            <a:avLst/>
            <a:gdLst>
              <a:gd name="connsiteX0" fmla="*/ 47 w 200118"/>
              <a:gd name="connsiteY0" fmla="*/ 29356 h 96440"/>
              <a:gd name="connsiteX1" fmla="*/ 92122 w 200118"/>
              <a:gd name="connsiteY1" fmla="*/ 3956 h 96440"/>
              <a:gd name="connsiteX2" fmla="*/ 146097 w 200118"/>
              <a:gd name="connsiteY2" fmla="*/ 42056 h 96440"/>
              <a:gd name="connsiteX3" fmla="*/ 136572 w 200118"/>
              <a:gd name="connsiteY3" fmla="*/ 29356 h 96440"/>
              <a:gd name="connsiteX4" fmla="*/ 200072 w 200118"/>
              <a:gd name="connsiteY4" fmla="*/ 96031 h 96440"/>
              <a:gd name="connsiteX5" fmla="*/ 146097 w 200118"/>
              <a:gd name="connsiteY5" fmla="*/ 54756 h 96440"/>
              <a:gd name="connsiteX6" fmla="*/ 104822 w 200118"/>
              <a:gd name="connsiteY6" fmla="*/ 781 h 96440"/>
              <a:gd name="connsiteX7" fmla="*/ 47 w 200118"/>
              <a:gd name="connsiteY7" fmla="*/ 29356 h 964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00118" h="96440">
                <a:moveTo>
                  <a:pt x="47" y="29356"/>
                </a:moveTo>
                <a:cubicBezTo>
                  <a:pt x="-2070" y="29885"/>
                  <a:pt x="67780" y="1839"/>
                  <a:pt x="92122" y="3956"/>
                </a:cubicBezTo>
                <a:cubicBezTo>
                  <a:pt x="116464" y="6073"/>
                  <a:pt x="146097" y="42056"/>
                  <a:pt x="146097" y="42056"/>
                </a:cubicBezTo>
                <a:cubicBezTo>
                  <a:pt x="153505" y="46289"/>
                  <a:pt x="127576" y="20360"/>
                  <a:pt x="136572" y="29356"/>
                </a:cubicBezTo>
                <a:cubicBezTo>
                  <a:pt x="145568" y="38352"/>
                  <a:pt x="198485" y="91798"/>
                  <a:pt x="200072" y="96031"/>
                </a:cubicBezTo>
                <a:cubicBezTo>
                  <a:pt x="201659" y="100264"/>
                  <a:pt x="161972" y="70631"/>
                  <a:pt x="146097" y="54756"/>
                </a:cubicBezTo>
                <a:cubicBezTo>
                  <a:pt x="130222" y="38881"/>
                  <a:pt x="122284" y="7131"/>
                  <a:pt x="104822" y="781"/>
                </a:cubicBezTo>
                <a:cubicBezTo>
                  <a:pt x="87360" y="-5569"/>
                  <a:pt x="2164" y="28827"/>
                  <a:pt x="47" y="2935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3" name="フリーフォーム 1232">
            <a:extLst>
              <a:ext uri="{FF2B5EF4-FFF2-40B4-BE49-F238E27FC236}">
                <a16:creationId xmlns:a16="http://schemas.microsoft.com/office/drawing/2014/main" id="{B7F5A062-4708-E097-79FF-E6AB6DE23008}"/>
              </a:ext>
            </a:extLst>
          </p:cNvPr>
          <p:cNvSpPr/>
          <p:nvPr/>
        </p:nvSpPr>
        <p:spPr>
          <a:xfrm>
            <a:off x="8600675" y="9498064"/>
            <a:ext cx="29348" cy="182675"/>
          </a:xfrm>
          <a:custGeom>
            <a:avLst/>
            <a:gdLst>
              <a:gd name="connsiteX0" fmla="*/ 28975 w 29348"/>
              <a:gd name="connsiteY0" fmla="*/ 1536 h 182675"/>
              <a:gd name="connsiteX1" fmla="*/ 16275 w 29348"/>
              <a:gd name="connsiteY1" fmla="*/ 68211 h 182675"/>
              <a:gd name="connsiteX2" fmla="*/ 9925 w 29348"/>
              <a:gd name="connsiteY2" fmla="*/ 125361 h 182675"/>
              <a:gd name="connsiteX3" fmla="*/ 6750 w 29348"/>
              <a:gd name="connsiteY3" fmla="*/ 182511 h 182675"/>
              <a:gd name="connsiteX4" fmla="*/ 400 w 29348"/>
              <a:gd name="connsiteY4" fmla="*/ 138061 h 182675"/>
              <a:gd name="connsiteX5" fmla="*/ 28975 w 29348"/>
              <a:gd name="connsiteY5" fmla="*/ 1536 h 182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348" h="182675">
                <a:moveTo>
                  <a:pt x="28975" y="1536"/>
                </a:moveTo>
                <a:cubicBezTo>
                  <a:pt x="31621" y="-10106"/>
                  <a:pt x="19450" y="47574"/>
                  <a:pt x="16275" y="68211"/>
                </a:cubicBezTo>
                <a:cubicBezTo>
                  <a:pt x="13100" y="88849"/>
                  <a:pt x="11512" y="106311"/>
                  <a:pt x="9925" y="125361"/>
                </a:cubicBezTo>
                <a:cubicBezTo>
                  <a:pt x="8338" y="144411"/>
                  <a:pt x="8338" y="180394"/>
                  <a:pt x="6750" y="182511"/>
                </a:cubicBezTo>
                <a:cubicBezTo>
                  <a:pt x="5162" y="184628"/>
                  <a:pt x="-1717" y="166107"/>
                  <a:pt x="400" y="138061"/>
                </a:cubicBezTo>
                <a:cubicBezTo>
                  <a:pt x="2517" y="110015"/>
                  <a:pt x="26329" y="13178"/>
                  <a:pt x="28975" y="153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4" name="フリーフォーム 1233">
            <a:extLst>
              <a:ext uri="{FF2B5EF4-FFF2-40B4-BE49-F238E27FC236}">
                <a16:creationId xmlns:a16="http://schemas.microsoft.com/office/drawing/2014/main" id="{C5980D7F-5965-CD1D-51C1-D29FCD1ED393}"/>
              </a:ext>
            </a:extLst>
          </p:cNvPr>
          <p:cNvSpPr/>
          <p:nvPr/>
        </p:nvSpPr>
        <p:spPr>
          <a:xfrm>
            <a:off x="8530310" y="9715425"/>
            <a:ext cx="74158" cy="213001"/>
          </a:xfrm>
          <a:custGeom>
            <a:avLst/>
            <a:gdLst>
              <a:gd name="connsiteX0" fmla="*/ 73940 w 74158"/>
              <a:gd name="connsiteY0" fmla="*/ 75 h 213001"/>
              <a:gd name="connsiteX1" fmla="*/ 32665 w 74158"/>
              <a:gd name="connsiteY1" fmla="*/ 130250 h 213001"/>
              <a:gd name="connsiteX2" fmla="*/ 915 w 74158"/>
              <a:gd name="connsiteY2" fmla="*/ 212800 h 213001"/>
              <a:gd name="connsiteX3" fmla="*/ 13615 w 74158"/>
              <a:gd name="connsiteY3" fmla="*/ 149300 h 213001"/>
              <a:gd name="connsiteX4" fmla="*/ 73940 w 74158"/>
              <a:gd name="connsiteY4" fmla="*/ 75 h 2130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4158" h="213001">
                <a:moveTo>
                  <a:pt x="73940" y="75"/>
                </a:moveTo>
                <a:cubicBezTo>
                  <a:pt x="77115" y="-3100"/>
                  <a:pt x="44836" y="94796"/>
                  <a:pt x="32665" y="130250"/>
                </a:cubicBezTo>
                <a:cubicBezTo>
                  <a:pt x="20494" y="165704"/>
                  <a:pt x="4090" y="209625"/>
                  <a:pt x="915" y="212800"/>
                </a:cubicBezTo>
                <a:cubicBezTo>
                  <a:pt x="-2260" y="215975"/>
                  <a:pt x="3032" y="181050"/>
                  <a:pt x="13615" y="149300"/>
                </a:cubicBezTo>
                <a:cubicBezTo>
                  <a:pt x="24198" y="117550"/>
                  <a:pt x="70765" y="3250"/>
                  <a:pt x="73940" y="7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5" name="フリーフォーム 1234">
            <a:extLst>
              <a:ext uri="{FF2B5EF4-FFF2-40B4-BE49-F238E27FC236}">
                <a16:creationId xmlns:a16="http://schemas.microsoft.com/office/drawing/2014/main" id="{57499DAE-2F86-B9DE-D7C1-BA5BC06402B8}"/>
              </a:ext>
            </a:extLst>
          </p:cNvPr>
          <p:cNvSpPr/>
          <p:nvPr/>
        </p:nvSpPr>
        <p:spPr>
          <a:xfrm>
            <a:off x="8410134" y="9890097"/>
            <a:ext cx="121138" cy="102769"/>
          </a:xfrm>
          <a:custGeom>
            <a:avLst/>
            <a:gdLst>
              <a:gd name="connsiteX0" fmla="*/ 121091 w 121138"/>
              <a:gd name="connsiteY0" fmla="*/ 28 h 102769"/>
              <a:gd name="connsiteX1" fmla="*/ 95691 w 121138"/>
              <a:gd name="connsiteY1" fmla="*/ 79403 h 102769"/>
              <a:gd name="connsiteX2" fmla="*/ 63941 w 121138"/>
              <a:gd name="connsiteY2" fmla="*/ 101628 h 102769"/>
              <a:gd name="connsiteX3" fmla="*/ 441 w 121138"/>
              <a:gd name="connsiteY3" fmla="*/ 98453 h 102769"/>
              <a:gd name="connsiteX4" fmla="*/ 98866 w 121138"/>
              <a:gd name="connsiteY4" fmla="*/ 88928 h 102769"/>
              <a:gd name="connsiteX5" fmla="*/ 121091 w 121138"/>
              <a:gd name="connsiteY5" fmla="*/ 28 h 1027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21138" h="102769">
                <a:moveTo>
                  <a:pt x="121091" y="28"/>
                </a:moveTo>
                <a:cubicBezTo>
                  <a:pt x="120562" y="-1559"/>
                  <a:pt x="105216" y="62470"/>
                  <a:pt x="95691" y="79403"/>
                </a:cubicBezTo>
                <a:cubicBezTo>
                  <a:pt x="86166" y="96336"/>
                  <a:pt x="79816" y="98453"/>
                  <a:pt x="63941" y="101628"/>
                </a:cubicBezTo>
                <a:cubicBezTo>
                  <a:pt x="48066" y="104803"/>
                  <a:pt x="-5380" y="100570"/>
                  <a:pt x="441" y="98453"/>
                </a:cubicBezTo>
                <a:cubicBezTo>
                  <a:pt x="6262" y="96336"/>
                  <a:pt x="79816" y="98982"/>
                  <a:pt x="98866" y="88928"/>
                </a:cubicBezTo>
                <a:cubicBezTo>
                  <a:pt x="117916" y="78874"/>
                  <a:pt x="121620" y="1615"/>
                  <a:pt x="121091" y="2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6" name="フリーフォーム 1235">
            <a:extLst>
              <a:ext uri="{FF2B5EF4-FFF2-40B4-BE49-F238E27FC236}">
                <a16:creationId xmlns:a16="http://schemas.microsoft.com/office/drawing/2014/main" id="{58AB95F0-F329-2E8F-8013-56EF61BE22E2}"/>
              </a:ext>
            </a:extLst>
          </p:cNvPr>
          <p:cNvSpPr/>
          <p:nvPr/>
        </p:nvSpPr>
        <p:spPr>
          <a:xfrm>
            <a:off x="8165951" y="9994666"/>
            <a:ext cx="288514" cy="117844"/>
          </a:xfrm>
          <a:custGeom>
            <a:avLst/>
            <a:gdLst>
              <a:gd name="connsiteX0" fmla="*/ 149 w 288514"/>
              <a:gd name="connsiteY0" fmla="*/ 117709 h 117844"/>
              <a:gd name="connsiteX1" fmla="*/ 146199 w 288514"/>
              <a:gd name="connsiteY1" fmla="*/ 51034 h 117844"/>
              <a:gd name="connsiteX2" fmla="*/ 244624 w 288514"/>
              <a:gd name="connsiteY2" fmla="*/ 19284 h 117844"/>
              <a:gd name="connsiteX3" fmla="*/ 285899 w 288514"/>
              <a:gd name="connsiteY3" fmla="*/ 234 h 117844"/>
              <a:gd name="connsiteX4" fmla="*/ 174774 w 288514"/>
              <a:gd name="connsiteY4" fmla="*/ 31984 h 117844"/>
              <a:gd name="connsiteX5" fmla="*/ 149 w 288514"/>
              <a:gd name="connsiteY5" fmla="*/ 117709 h 1178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88514" h="117844">
                <a:moveTo>
                  <a:pt x="149" y="117709"/>
                </a:moveTo>
                <a:cubicBezTo>
                  <a:pt x="-4613" y="120884"/>
                  <a:pt x="105453" y="67438"/>
                  <a:pt x="146199" y="51034"/>
                </a:cubicBezTo>
                <a:cubicBezTo>
                  <a:pt x="186945" y="34630"/>
                  <a:pt x="221341" y="27751"/>
                  <a:pt x="244624" y="19284"/>
                </a:cubicBezTo>
                <a:cubicBezTo>
                  <a:pt x="267907" y="10817"/>
                  <a:pt x="297541" y="-1883"/>
                  <a:pt x="285899" y="234"/>
                </a:cubicBezTo>
                <a:cubicBezTo>
                  <a:pt x="274257" y="2351"/>
                  <a:pt x="216049" y="16109"/>
                  <a:pt x="174774" y="31984"/>
                </a:cubicBezTo>
                <a:cubicBezTo>
                  <a:pt x="133499" y="47859"/>
                  <a:pt x="4911" y="114534"/>
                  <a:pt x="149" y="11770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7" name="フリーフォーム 1236">
            <a:extLst>
              <a:ext uri="{FF2B5EF4-FFF2-40B4-BE49-F238E27FC236}">
                <a16:creationId xmlns:a16="http://schemas.microsoft.com/office/drawing/2014/main" id="{863563A5-2328-807C-BA2A-E2F41ED49ED8}"/>
              </a:ext>
            </a:extLst>
          </p:cNvPr>
          <p:cNvSpPr/>
          <p:nvPr/>
        </p:nvSpPr>
        <p:spPr>
          <a:xfrm>
            <a:off x="8178799" y="9899625"/>
            <a:ext cx="323857" cy="139738"/>
          </a:xfrm>
          <a:custGeom>
            <a:avLst/>
            <a:gdLst>
              <a:gd name="connsiteX0" fmla="*/ 1 w 323857"/>
              <a:gd name="connsiteY0" fmla="*/ 139725 h 139738"/>
              <a:gd name="connsiteX1" fmla="*/ 238126 w 323857"/>
              <a:gd name="connsiteY1" fmla="*/ 57175 h 139738"/>
              <a:gd name="connsiteX2" fmla="*/ 323851 w 323857"/>
              <a:gd name="connsiteY2" fmla="*/ 25 h 139738"/>
              <a:gd name="connsiteX3" fmla="*/ 234951 w 323857"/>
              <a:gd name="connsiteY3" fmla="*/ 50825 h 139738"/>
              <a:gd name="connsiteX4" fmla="*/ 1 w 323857"/>
              <a:gd name="connsiteY4" fmla="*/ 139725 h 139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23857" h="139738">
                <a:moveTo>
                  <a:pt x="1" y="139725"/>
                </a:moveTo>
                <a:cubicBezTo>
                  <a:pt x="530" y="140783"/>
                  <a:pt x="184151" y="80458"/>
                  <a:pt x="238126" y="57175"/>
                </a:cubicBezTo>
                <a:cubicBezTo>
                  <a:pt x="292101" y="33892"/>
                  <a:pt x="324380" y="1083"/>
                  <a:pt x="323851" y="25"/>
                </a:cubicBezTo>
                <a:cubicBezTo>
                  <a:pt x="323322" y="-1033"/>
                  <a:pt x="284693" y="30717"/>
                  <a:pt x="234951" y="50825"/>
                </a:cubicBezTo>
                <a:cubicBezTo>
                  <a:pt x="185209" y="70933"/>
                  <a:pt x="-528" y="138667"/>
                  <a:pt x="1" y="13972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8" name="フリーフォーム 1237">
            <a:extLst>
              <a:ext uri="{FF2B5EF4-FFF2-40B4-BE49-F238E27FC236}">
                <a16:creationId xmlns:a16="http://schemas.microsoft.com/office/drawing/2014/main" id="{66F5D345-4239-9932-7DD8-B24EDD41FD5D}"/>
              </a:ext>
            </a:extLst>
          </p:cNvPr>
          <p:cNvSpPr/>
          <p:nvPr/>
        </p:nvSpPr>
        <p:spPr>
          <a:xfrm>
            <a:off x="8509519" y="9683747"/>
            <a:ext cx="56679" cy="165107"/>
          </a:xfrm>
          <a:custGeom>
            <a:avLst/>
            <a:gdLst>
              <a:gd name="connsiteX0" fmla="*/ 56631 w 56679"/>
              <a:gd name="connsiteY0" fmla="*/ 3 h 165107"/>
              <a:gd name="connsiteX1" fmla="*/ 12181 w 56679"/>
              <a:gd name="connsiteY1" fmla="*/ 92078 h 165107"/>
              <a:gd name="connsiteX2" fmla="*/ 5831 w 56679"/>
              <a:gd name="connsiteY2" fmla="*/ 165103 h 165107"/>
              <a:gd name="connsiteX3" fmla="*/ 2656 w 56679"/>
              <a:gd name="connsiteY3" fmla="*/ 95253 h 165107"/>
              <a:gd name="connsiteX4" fmla="*/ 56631 w 56679"/>
              <a:gd name="connsiteY4" fmla="*/ 3 h 1651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6679" h="165107">
                <a:moveTo>
                  <a:pt x="56631" y="3"/>
                </a:moveTo>
                <a:cubicBezTo>
                  <a:pt x="58218" y="-526"/>
                  <a:pt x="20648" y="64561"/>
                  <a:pt x="12181" y="92078"/>
                </a:cubicBezTo>
                <a:cubicBezTo>
                  <a:pt x="3714" y="119595"/>
                  <a:pt x="7418" y="164574"/>
                  <a:pt x="5831" y="165103"/>
                </a:cubicBezTo>
                <a:cubicBezTo>
                  <a:pt x="4244" y="165632"/>
                  <a:pt x="-4223" y="118536"/>
                  <a:pt x="2656" y="95253"/>
                </a:cubicBezTo>
                <a:cubicBezTo>
                  <a:pt x="9535" y="71970"/>
                  <a:pt x="55044" y="532"/>
                  <a:pt x="56631" y="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9" name="フリーフォーム 1238">
            <a:extLst>
              <a:ext uri="{FF2B5EF4-FFF2-40B4-BE49-F238E27FC236}">
                <a16:creationId xmlns:a16="http://schemas.microsoft.com/office/drawing/2014/main" id="{039BE008-5DDA-F2B1-10D8-BBD99E1A2E39}"/>
              </a:ext>
            </a:extLst>
          </p:cNvPr>
          <p:cNvSpPr/>
          <p:nvPr/>
        </p:nvSpPr>
        <p:spPr>
          <a:xfrm>
            <a:off x="8420093" y="9598004"/>
            <a:ext cx="48699" cy="177944"/>
          </a:xfrm>
          <a:custGeom>
            <a:avLst/>
            <a:gdLst>
              <a:gd name="connsiteX0" fmla="*/ 44457 w 48699"/>
              <a:gd name="connsiteY0" fmla="*/ 21 h 177944"/>
              <a:gd name="connsiteX1" fmla="*/ 38107 w 48699"/>
              <a:gd name="connsiteY1" fmla="*/ 111146 h 177944"/>
              <a:gd name="connsiteX2" fmla="*/ 7 w 48699"/>
              <a:gd name="connsiteY2" fmla="*/ 177821 h 177944"/>
              <a:gd name="connsiteX3" fmla="*/ 34932 w 48699"/>
              <a:gd name="connsiteY3" fmla="*/ 127021 h 177944"/>
              <a:gd name="connsiteX4" fmla="*/ 47632 w 48699"/>
              <a:gd name="connsiteY4" fmla="*/ 101621 h 177944"/>
              <a:gd name="connsiteX5" fmla="*/ 44457 w 48699"/>
              <a:gd name="connsiteY5" fmla="*/ 21 h 1779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8699" h="177944">
                <a:moveTo>
                  <a:pt x="44457" y="21"/>
                </a:moveTo>
                <a:cubicBezTo>
                  <a:pt x="42870" y="1608"/>
                  <a:pt x="45515" y="81513"/>
                  <a:pt x="38107" y="111146"/>
                </a:cubicBezTo>
                <a:cubicBezTo>
                  <a:pt x="30699" y="140779"/>
                  <a:pt x="536" y="175175"/>
                  <a:pt x="7" y="177821"/>
                </a:cubicBezTo>
                <a:cubicBezTo>
                  <a:pt x="-522" y="180467"/>
                  <a:pt x="26995" y="139721"/>
                  <a:pt x="34932" y="127021"/>
                </a:cubicBezTo>
                <a:cubicBezTo>
                  <a:pt x="42869" y="114321"/>
                  <a:pt x="44457" y="118554"/>
                  <a:pt x="47632" y="101621"/>
                </a:cubicBezTo>
                <a:cubicBezTo>
                  <a:pt x="50807" y="84688"/>
                  <a:pt x="46044" y="-1566"/>
                  <a:pt x="44457" y="2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0" name="フリーフォーム 1239">
            <a:extLst>
              <a:ext uri="{FF2B5EF4-FFF2-40B4-BE49-F238E27FC236}">
                <a16:creationId xmlns:a16="http://schemas.microsoft.com/office/drawing/2014/main" id="{7515532C-E0C0-A19C-A8BD-12F98DF7F99A}"/>
              </a:ext>
            </a:extLst>
          </p:cNvPr>
          <p:cNvSpPr/>
          <p:nvPr/>
        </p:nvSpPr>
        <p:spPr>
          <a:xfrm>
            <a:off x="8385109" y="9869091"/>
            <a:ext cx="125919" cy="49670"/>
          </a:xfrm>
          <a:custGeom>
            <a:avLst/>
            <a:gdLst>
              <a:gd name="connsiteX0" fmla="*/ 66 w 125919"/>
              <a:gd name="connsiteY0" fmla="*/ 1984 h 49670"/>
              <a:gd name="connsiteX1" fmla="*/ 95316 w 125919"/>
              <a:gd name="connsiteY1" fmla="*/ 5159 h 49670"/>
              <a:gd name="connsiteX2" fmla="*/ 123891 w 125919"/>
              <a:gd name="connsiteY2" fmla="*/ 49609 h 49670"/>
              <a:gd name="connsiteX3" fmla="*/ 111191 w 125919"/>
              <a:gd name="connsiteY3" fmla="*/ 14684 h 49670"/>
              <a:gd name="connsiteX4" fmla="*/ 66 w 125919"/>
              <a:gd name="connsiteY4" fmla="*/ 1984 h 496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5919" h="49670">
                <a:moveTo>
                  <a:pt x="66" y="1984"/>
                </a:moveTo>
                <a:cubicBezTo>
                  <a:pt x="-2580" y="396"/>
                  <a:pt x="74679" y="-2779"/>
                  <a:pt x="95316" y="5159"/>
                </a:cubicBezTo>
                <a:cubicBezTo>
                  <a:pt x="115954" y="13097"/>
                  <a:pt x="121245" y="48022"/>
                  <a:pt x="123891" y="49609"/>
                </a:cubicBezTo>
                <a:cubicBezTo>
                  <a:pt x="126537" y="51197"/>
                  <a:pt x="129712" y="21563"/>
                  <a:pt x="111191" y="14684"/>
                </a:cubicBezTo>
                <a:cubicBezTo>
                  <a:pt x="92670" y="7805"/>
                  <a:pt x="2712" y="3572"/>
                  <a:pt x="66" y="198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1" name="フリーフォーム 1240">
            <a:extLst>
              <a:ext uri="{FF2B5EF4-FFF2-40B4-BE49-F238E27FC236}">
                <a16:creationId xmlns:a16="http://schemas.microsoft.com/office/drawing/2014/main" id="{C378AFE0-0F8F-846B-9B61-21811DBA4FC2}"/>
              </a:ext>
            </a:extLst>
          </p:cNvPr>
          <p:cNvSpPr/>
          <p:nvPr/>
        </p:nvSpPr>
        <p:spPr>
          <a:xfrm>
            <a:off x="8315099" y="9607505"/>
            <a:ext cx="70192" cy="184264"/>
          </a:xfrm>
          <a:custGeom>
            <a:avLst/>
            <a:gdLst>
              <a:gd name="connsiteX0" fmla="*/ 70076 w 70192"/>
              <a:gd name="connsiteY0" fmla="*/ 45 h 184264"/>
              <a:gd name="connsiteX1" fmla="*/ 19276 w 70192"/>
              <a:gd name="connsiteY1" fmla="*/ 101645 h 184264"/>
              <a:gd name="connsiteX2" fmla="*/ 9751 w 70192"/>
              <a:gd name="connsiteY2" fmla="*/ 184195 h 184264"/>
              <a:gd name="connsiteX3" fmla="*/ 3401 w 70192"/>
              <a:gd name="connsiteY3" fmla="*/ 114345 h 184264"/>
              <a:gd name="connsiteX4" fmla="*/ 70076 w 70192"/>
              <a:gd name="connsiteY4" fmla="*/ 45 h 1842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0192" h="184264">
                <a:moveTo>
                  <a:pt x="70076" y="45"/>
                </a:moveTo>
                <a:cubicBezTo>
                  <a:pt x="72722" y="-2072"/>
                  <a:pt x="29330" y="70953"/>
                  <a:pt x="19276" y="101645"/>
                </a:cubicBezTo>
                <a:cubicBezTo>
                  <a:pt x="9222" y="132337"/>
                  <a:pt x="12397" y="182078"/>
                  <a:pt x="9751" y="184195"/>
                </a:cubicBezTo>
                <a:cubicBezTo>
                  <a:pt x="7105" y="186312"/>
                  <a:pt x="-6124" y="139745"/>
                  <a:pt x="3401" y="114345"/>
                </a:cubicBezTo>
                <a:cubicBezTo>
                  <a:pt x="12926" y="88945"/>
                  <a:pt x="67430" y="2162"/>
                  <a:pt x="70076" y="4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2" name="フリーフォーム 1241">
            <a:extLst>
              <a:ext uri="{FF2B5EF4-FFF2-40B4-BE49-F238E27FC236}">
                <a16:creationId xmlns:a16="http://schemas.microsoft.com/office/drawing/2014/main" id="{9B964571-D853-C9FA-72A2-783908CDF62A}"/>
              </a:ext>
            </a:extLst>
          </p:cNvPr>
          <p:cNvSpPr/>
          <p:nvPr/>
        </p:nvSpPr>
        <p:spPr>
          <a:xfrm>
            <a:off x="8302466" y="9747188"/>
            <a:ext cx="127918" cy="31846"/>
          </a:xfrm>
          <a:custGeom>
            <a:avLst/>
            <a:gdLst>
              <a:gd name="connsiteX0" fmla="*/ 159 w 127918"/>
              <a:gd name="connsiteY0" fmla="*/ 31812 h 31846"/>
              <a:gd name="connsiteX1" fmla="*/ 79534 w 127918"/>
              <a:gd name="connsiteY1" fmla="*/ 6412 h 31846"/>
              <a:gd name="connsiteX2" fmla="*/ 127159 w 127918"/>
              <a:gd name="connsiteY2" fmla="*/ 12762 h 31846"/>
              <a:gd name="connsiteX3" fmla="*/ 101759 w 127918"/>
              <a:gd name="connsiteY3" fmla="*/ 62 h 31846"/>
              <a:gd name="connsiteX4" fmla="*/ 159 w 127918"/>
              <a:gd name="connsiteY4" fmla="*/ 31812 h 318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7918" h="31846">
                <a:moveTo>
                  <a:pt x="159" y="31812"/>
                </a:moveTo>
                <a:cubicBezTo>
                  <a:pt x="-3545" y="32870"/>
                  <a:pt x="58367" y="9587"/>
                  <a:pt x="79534" y="6412"/>
                </a:cubicBezTo>
                <a:cubicBezTo>
                  <a:pt x="100701" y="3237"/>
                  <a:pt x="123455" y="13820"/>
                  <a:pt x="127159" y="12762"/>
                </a:cubicBezTo>
                <a:cubicBezTo>
                  <a:pt x="130863" y="11704"/>
                  <a:pt x="120809" y="-996"/>
                  <a:pt x="101759" y="62"/>
                </a:cubicBezTo>
                <a:cubicBezTo>
                  <a:pt x="82709" y="1120"/>
                  <a:pt x="3863" y="30754"/>
                  <a:pt x="159" y="3181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3" name="フリーフォーム 1242">
            <a:extLst>
              <a:ext uri="{FF2B5EF4-FFF2-40B4-BE49-F238E27FC236}">
                <a16:creationId xmlns:a16="http://schemas.microsoft.com/office/drawing/2014/main" id="{E0B26122-0644-F967-B303-B5B22C6CB8ED}"/>
              </a:ext>
            </a:extLst>
          </p:cNvPr>
          <p:cNvSpPr/>
          <p:nvPr/>
        </p:nvSpPr>
        <p:spPr>
          <a:xfrm>
            <a:off x="8073650" y="9759534"/>
            <a:ext cx="296626" cy="162357"/>
          </a:xfrm>
          <a:custGeom>
            <a:avLst/>
            <a:gdLst>
              <a:gd name="connsiteX0" fmla="*/ 295650 w 296626"/>
              <a:gd name="connsiteY0" fmla="*/ 416 h 162357"/>
              <a:gd name="connsiteX1" fmla="*/ 184525 w 296626"/>
              <a:gd name="connsiteY1" fmla="*/ 57566 h 162357"/>
              <a:gd name="connsiteX2" fmla="*/ 133725 w 296626"/>
              <a:gd name="connsiteY2" fmla="*/ 95666 h 162357"/>
              <a:gd name="connsiteX3" fmla="*/ 152775 w 296626"/>
              <a:gd name="connsiteY3" fmla="*/ 82966 h 162357"/>
              <a:gd name="connsiteX4" fmla="*/ 375 w 296626"/>
              <a:gd name="connsiteY4" fmla="*/ 162341 h 162357"/>
              <a:gd name="connsiteX5" fmla="*/ 114675 w 296626"/>
              <a:gd name="connsiteY5" fmla="*/ 89316 h 162357"/>
              <a:gd name="connsiteX6" fmla="*/ 295650 w 296626"/>
              <a:gd name="connsiteY6" fmla="*/ 416 h 1623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96626" h="162357">
                <a:moveTo>
                  <a:pt x="295650" y="416"/>
                </a:moveTo>
                <a:cubicBezTo>
                  <a:pt x="307292" y="-4876"/>
                  <a:pt x="211512" y="41691"/>
                  <a:pt x="184525" y="57566"/>
                </a:cubicBezTo>
                <a:cubicBezTo>
                  <a:pt x="157537" y="73441"/>
                  <a:pt x="133725" y="95666"/>
                  <a:pt x="133725" y="95666"/>
                </a:cubicBezTo>
                <a:cubicBezTo>
                  <a:pt x="128433" y="99899"/>
                  <a:pt x="175000" y="71854"/>
                  <a:pt x="152775" y="82966"/>
                </a:cubicBezTo>
                <a:cubicBezTo>
                  <a:pt x="130550" y="94078"/>
                  <a:pt x="6725" y="161283"/>
                  <a:pt x="375" y="162341"/>
                </a:cubicBezTo>
                <a:cubicBezTo>
                  <a:pt x="-5975" y="163399"/>
                  <a:pt x="69696" y="113129"/>
                  <a:pt x="114675" y="89316"/>
                </a:cubicBezTo>
                <a:cubicBezTo>
                  <a:pt x="159654" y="65504"/>
                  <a:pt x="284008" y="5708"/>
                  <a:pt x="295650" y="41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4" name="フリーフォーム 1243">
            <a:extLst>
              <a:ext uri="{FF2B5EF4-FFF2-40B4-BE49-F238E27FC236}">
                <a16:creationId xmlns:a16="http://schemas.microsoft.com/office/drawing/2014/main" id="{EEFB98CD-D252-C3EB-3698-0163B6712EDE}"/>
              </a:ext>
            </a:extLst>
          </p:cNvPr>
          <p:cNvSpPr/>
          <p:nvPr/>
        </p:nvSpPr>
        <p:spPr>
          <a:xfrm>
            <a:off x="7867449" y="9915493"/>
            <a:ext cx="248290" cy="120684"/>
          </a:xfrm>
          <a:custGeom>
            <a:avLst/>
            <a:gdLst>
              <a:gd name="connsiteX0" fmla="*/ 201 w 248290"/>
              <a:gd name="connsiteY0" fmla="*/ 120682 h 120684"/>
              <a:gd name="connsiteX1" fmla="*/ 136726 w 248290"/>
              <a:gd name="connsiteY1" fmla="*/ 25432 h 120684"/>
              <a:gd name="connsiteX2" fmla="*/ 247851 w 248290"/>
              <a:gd name="connsiteY2" fmla="*/ 32 h 120684"/>
              <a:gd name="connsiteX3" fmla="*/ 168476 w 248290"/>
              <a:gd name="connsiteY3" fmla="*/ 28607 h 120684"/>
              <a:gd name="connsiteX4" fmla="*/ 201 w 248290"/>
              <a:gd name="connsiteY4" fmla="*/ 120682 h 1206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48290" h="120684">
                <a:moveTo>
                  <a:pt x="201" y="120682"/>
                </a:moveTo>
                <a:cubicBezTo>
                  <a:pt x="-5091" y="120153"/>
                  <a:pt x="95451" y="45540"/>
                  <a:pt x="136726" y="25432"/>
                </a:cubicBezTo>
                <a:cubicBezTo>
                  <a:pt x="178001" y="5324"/>
                  <a:pt x="242559" y="-497"/>
                  <a:pt x="247851" y="32"/>
                </a:cubicBezTo>
                <a:cubicBezTo>
                  <a:pt x="253143" y="561"/>
                  <a:pt x="209751" y="10615"/>
                  <a:pt x="168476" y="28607"/>
                </a:cubicBezTo>
                <a:cubicBezTo>
                  <a:pt x="127201" y="46599"/>
                  <a:pt x="5493" y="121211"/>
                  <a:pt x="201" y="12068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5" name="フリーフォーム 1244">
            <a:extLst>
              <a:ext uri="{FF2B5EF4-FFF2-40B4-BE49-F238E27FC236}">
                <a16:creationId xmlns:a16="http://schemas.microsoft.com/office/drawing/2014/main" id="{C8A53A4B-3ECD-196E-3765-11DB99132C99}"/>
              </a:ext>
            </a:extLst>
          </p:cNvPr>
          <p:cNvSpPr/>
          <p:nvPr/>
        </p:nvSpPr>
        <p:spPr>
          <a:xfrm>
            <a:off x="7997476" y="9902694"/>
            <a:ext cx="210200" cy="117673"/>
          </a:xfrm>
          <a:custGeom>
            <a:avLst/>
            <a:gdLst>
              <a:gd name="connsiteX0" fmla="*/ 349 w 210200"/>
              <a:gd name="connsiteY0" fmla="*/ 117606 h 117673"/>
              <a:gd name="connsiteX1" fmla="*/ 114649 w 210200"/>
              <a:gd name="connsiteY1" fmla="*/ 41406 h 117673"/>
              <a:gd name="connsiteX2" fmla="*/ 209899 w 210200"/>
              <a:gd name="connsiteY2" fmla="*/ 131 h 117673"/>
              <a:gd name="connsiteX3" fmla="*/ 82899 w 210200"/>
              <a:gd name="connsiteY3" fmla="*/ 54106 h 117673"/>
              <a:gd name="connsiteX4" fmla="*/ 349 w 210200"/>
              <a:gd name="connsiteY4" fmla="*/ 117606 h 1176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0200" h="117673">
                <a:moveTo>
                  <a:pt x="349" y="117606"/>
                </a:moveTo>
                <a:cubicBezTo>
                  <a:pt x="5641" y="115489"/>
                  <a:pt x="79724" y="60985"/>
                  <a:pt x="114649" y="41406"/>
                </a:cubicBezTo>
                <a:cubicBezTo>
                  <a:pt x="149574" y="21827"/>
                  <a:pt x="215191" y="-1986"/>
                  <a:pt x="209899" y="131"/>
                </a:cubicBezTo>
                <a:cubicBezTo>
                  <a:pt x="204607" y="2248"/>
                  <a:pt x="114649" y="36644"/>
                  <a:pt x="82899" y="54106"/>
                </a:cubicBezTo>
                <a:cubicBezTo>
                  <a:pt x="51149" y="71568"/>
                  <a:pt x="-4943" y="119723"/>
                  <a:pt x="349" y="11760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6" name="フリーフォーム 1245">
            <a:extLst>
              <a:ext uri="{FF2B5EF4-FFF2-40B4-BE49-F238E27FC236}">
                <a16:creationId xmlns:a16="http://schemas.microsoft.com/office/drawing/2014/main" id="{9F8F8877-F919-87E6-5C5F-14AA7919B277}"/>
              </a:ext>
            </a:extLst>
          </p:cNvPr>
          <p:cNvSpPr/>
          <p:nvPr/>
        </p:nvSpPr>
        <p:spPr>
          <a:xfrm>
            <a:off x="8235679" y="9747235"/>
            <a:ext cx="241806" cy="143156"/>
          </a:xfrm>
          <a:custGeom>
            <a:avLst/>
            <a:gdLst>
              <a:gd name="connsiteX0" fmla="*/ 271 w 241806"/>
              <a:gd name="connsiteY0" fmla="*/ 142890 h 143156"/>
              <a:gd name="connsiteX1" fmla="*/ 133621 w 241806"/>
              <a:gd name="connsiteY1" fmla="*/ 98440 h 143156"/>
              <a:gd name="connsiteX2" fmla="*/ 197121 w 241806"/>
              <a:gd name="connsiteY2" fmla="*/ 69865 h 143156"/>
              <a:gd name="connsiteX3" fmla="*/ 241571 w 241806"/>
              <a:gd name="connsiteY3" fmla="*/ 15 h 143156"/>
              <a:gd name="connsiteX4" fmla="*/ 178071 w 241806"/>
              <a:gd name="connsiteY4" fmla="*/ 63515 h 143156"/>
              <a:gd name="connsiteX5" fmla="*/ 171721 w 241806"/>
              <a:gd name="connsiteY5" fmla="*/ 76215 h 143156"/>
              <a:gd name="connsiteX6" fmla="*/ 271 w 241806"/>
              <a:gd name="connsiteY6" fmla="*/ 142890 h 1431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41806" h="143156">
                <a:moveTo>
                  <a:pt x="271" y="142890"/>
                </a:moveTo>
                <a:cubicBezTo>
                  <a:pt x="-6079" y="146594"/>
                  <a:pt x="100813" y="110611"/>
                  <a:pt x="133621" y="98440"/>
                </a:cubicBezTo>
                <a:cubicBezTo>
                  <a:pt x="166429" y="86269"/>
                  <a:pt x="179129" y="86269"/>
                  <a:pt x="197121" y="69865"/>
                </a:cubicBezTo>
                <a:cubicBezTo>
                  <a:pt x="215113" y="53461"/>
                  <a:pt x="244746" y="1073"/>
                  <a:pt x="241571" y="15"/>
                </a:cubicBezTo>
                <a:cubicBezTo>
                  <a:pt x="238396" y="-1043"/>
                  <a:pt x="189713" y="50815"/>
                  <a:pt x="178071" y="63515"/>
                </a:cubicBezTo>
                <a:cubicBezTo>
                  <a:pt x="166429" y="76215"/>
                  <a:pt x="200296" y="63515"/>
                  <a:pt x="171721" y="76215"/>
                </a:cubicBezTo>
                <a:cubicBezTo>
                  <a:pt x="143146" y="88915"/>
                  <a:pt x="6621" y="139186"/>
                  <a:pt x="271" y="14289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7" name="フリーフォーム 1246">
            <a:extLst>
              <a:ext uri="{FF2B5EF4-FFF2-40B4-BE49-F238E27FC236}">
                <a16:creationId xmlns:a16="http://schemas.microsoft.com/office/drawing/2014/main" id="{590501C8-028C-EA3E-7EE7-917CDFB92EA2}"/>
              </a:ext>
            </a:extLst>
          </p:cNvPr>
          <p:cNvSpPr/>
          <p:nvPr/>
        </p:nvSpPr>
        <p:spPr>
          <a:xfrm>
            <a:off x="7873396" y="10054276"/>
            <a:ext cx="145883" cy="77280"/>
          </a:xfrm>
          <a:custGeom>
            <a:avLst/>
            <a:gdLst>
              <a:gd name="connsiteX0" fmla="*/ 604 w 145883"/>
              <a:gd name="connsiteY0" fmla="*/ 949 h 77280"/>
              <a:gd name="connsiteX1" fmla="*/ 86329 w 145883"/>
              <a:gd name="connsiteY1" fmla="*/ 4124 h 77280"/>
              <a:gd name="connsiteX2" fmla="*/ 127604 w 145883"/>
              <a:gd name="connsiteY2" fmla="*/ 29524 h 77280"/>
              <a:gd name="connsiteX3" fmla="*/ 143479 w 145883"/>
              <a:gd name="connsiteY3" fmla="*/ 77149 h 77280"/>
              <a:gd name="connsiteX4" fmla="*/ 133954 w 145883"/>
              <a:gd name="connsiteY4" fmla="*/ 13649 h 77280"/>
              <a:gd name="connsiteX5" fmla="*/ 604 w 145883"/>
              <a:gd name="connsiteY5" fmla="*/ 949 h 77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45883" h="77280">
                <a:moveTo>
                  <a:pt x="604" y="949"/>
                </a:moveTo>
                <a:cubicBezTo>
                  <a:pt x="-7334" y="-639"/>
                  <a:pt x="65162" y="-638"/>
                  <a:pt x="86329" y="4124"/>
                </a:cubicBezTo>
                <a:cubicBezTo>
                  <a:pt x="107496" y="8886"/>
                  <a:pt x="118079" y="17353"/>
                  <a:pt x="127604" y="29524"/>
                </a:cubicBezTo>
                <a:cubicBezTo>
                  <a:pt x="137129" y="41695"/>
                  <a:pt x="142421" y="79795"/>
                  <a:pt x="143479" y="77149"/>
                </a:cubicBezTo>
                <a:cubicBezTo>
                  <a:pt x="144537" y="74503"/>
                  <a:pt x="151946" y="28995"/>
                  <a:pt x="133954" y="13649"/>
                </a:cubicBezTo>
                <a:cubicBezTo>
                  <a:pt x="115962" y="-1697"/>
                  <a:pt x="8542" y="2537"/>
                  <a:pt x="604" y="94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8" name="フリーフォーム 1247">
            <a:extLst>
              <a:ext uri="{FF2B5EF4-FFF2-40B4-BE49-F238E27FC236}">
                <a16:creationId xmlns:a16="http://schemas.microsoft.com/office/drawing/2014/main" id="{223DE782-D7F8-8B84-52A8-93F5F07DBB08}"/>
              </a:ext>
            </a:extLst>
          </p:cNvPr>
          <p:cNvSpPr/>
          <p:nvPr/>
        </p:nvSpPr>
        <p:spPr>
          <a:xfrm>
            <a:off x="8000918" y="10083619"/>
            <a:ext cx="209804" cy="45175"/>
          </a:xfrm>
          <a:custGeom>
            <a:avLst/>
            <a:gdLst>
              <a:gd name="connsiteX0" fmla="*/ 82 w 209804"/>
              <a:gd name="connsiteY0" fmla="*/ 44631 h 45175"/>
              <a:gd name="connsiteX1" fmla="*/ 120732 w 209804"/>
              <a:gd name="connsiteY1" fmla="*/ 35106 h 45175"/>
              <a:gd name="connsiteX2" fmla="*/ 209632 w 209804"/>
              <a:gd name="connsiteY2" fmla="*/ 181 h 45175"/>
              <a:gd name="connsiteX3" fmla="*/ 139782 w 209804"/>
              <a:gd name="connsiteY3" fmla="*/ 22406 h 45175"/>
              <a:gd name="connsiteX4" fmla="*/ 82 w 209804"/>
              <a:gd name="connsiteY4" fmla="*/ 44631 h 45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9804" h="45175">
                <a:moveTo>
                  <a:pt x="82" y="44631"/>
                </a:moveTo>
                <a:cubicBezTo>
                  <a:pt x="-3093" y="46748"/>
                  <a:pt x="85807" y="42514"/>
                  <a:pt x="120732" y="35106"/>
                </a:cubicBezTo>
                <a:cubicBezTo>
                  <a:pt x="155657" y="27698"/>
                  <a:pt x="206457" y="2298"/>
                  <a:pt x="209632" y="181"/>
                </a:cubicBezTo>
                <a:cubicBezTo>
                  <a:pt x="212807" y="-1936"/>
                  <a:pt x="171532" y="14998"/>
                  <a:pt x="139782" y="22406"/>
                </a:cubicBezTo>
                <a:cubicBezTo>
                  <a:pt x="108032" y="29814"/>
                  <a:pt x="3257" y="42514"/>
                  <a:pt x="82" y="4463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9" name="フリーフォーム 1248">
            <a:extLst>
              <a:ext uri="{FF2B5EF4-FFF2-40B4-BE49-F238E27FC236}">
                <a16:creationId xmlns:a16="http://schemas.microsoft.com/office/drawing/2014/main" id="{727F8C12-9031-7E8F-4D95-808A8B74D337}"/>
              </a:ext>
            </a:extLst>
          </p:cNvPr>
          <p:cNvSpPr/>
          <p:nvPr/>
        </p:nvSpPr>
        <p:spPr>
          <a:xfrm>
            <a:off x="8041879" y="9945859"/>
            <a:ext cx="322031" cy="130854"/>
          </a:xfrm>
          <a:custGeom>
            <a:avLst/>
            <a:gdLst>
              <a:gd name="connsiteX0" fmla="*/ 3571 w 322031"/>
              <a:gd name="connsiteY0" fmla="*/ 128416 h 130854"/>
              <a:gd name="connsiteX1" fmla="*/ 105171 w 322031"/>
              <a:gd name="connsiteY1" fmla="*/ 83966 h 130854"/>
              <a:gd name="connsiteX2" fmla="*/ 222646 w 322031"/>
              <a:gd name="connsiteY2" fmla="*/ 26816 h 130854"/>
              <a:gd name="connsiteX3" fmla="*/ 279796 w 322031"/>
              <a:gd name="connsiteY3" fmla="*/ 1416 h 130854"/>
              <a:gd name="connsiteX4" fmla="*/ 321071 w 322031"/>
              <a:gd name="connsiteY4" fmla="*/ 7766 h 130854"/>
              <a:gd name="connsiteX5" fmla="*/ 238521 w 322031"/>
              <a:gd name="connsiteY5" fmla="*/ 7766 h 130854"/>
              <a:gd name="connsiteX6" fmla="*/ 3571 w 322031"/>
              <a:gd name="connsiteY6" fmla="*/ 128416 h 1308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22031" h="130854">
                <a:moveTo>
                  <a:pt x="3571" y="128416"/>
                </a:moveTo>
                <a:cubicBezTo>
                  <a:pt x="-18654" y="141116"/>
                  <a:pt x="68659" y="100899"/>
                  <a:pt x="105171" y="83966"/>
                </a:cubicBezTo>
                <a:cubicBezTo>
                  <a:pt x="141684" y="67033"/>
                  <a:pt x="193542" y="40574"/>
                  <a:pt x="222646" y="26816"/>
                </a:cubicBezTo>
                <a:cubicBezTo>
                  <a:pt x="251750" y="13058"/>
                  <a:pt x="263392" y="4591"/>
                  <a:pt x="279796" y="1416"/>
                </a:cubicBezTo>
                <a:cubicBezTo>
                  <a:pt x="296200" y="-1759"/>
                  <a:pt x="327950" y="6708"/>
                  <a:pt x="321071" y="7766"/>
                </a:cubicBezTo>
                <a:cubicBezTo>
                  <a:pt x="314192" y="8824"/>
                  <a:pt x="287733" y="-10226"/>
                  <a:pt x="238521" y="7766"/>
                </a:cubicBezTo>
                <a:cubicBezTo>
                  <a:pt x="189309" y="25758"/>
                  <a:pt x="25796" y="115716"/>
                  <a:pt x="3571" y="12841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0" name="フリーフォーム 1249">
            <a:extLst>
              <a:ext uri="{FF2B5EF4-FFF2-40B4-BE49-F238E27FC236}">
                <a16:creationId xmlns:a16="http://schemas.microsoft.com/office/drawing/2014/main" id="{4B714674-D505-145D-F2C8-4418718ABF96}"/>
              </a:ext>
            </a:extLst>
          </p:cNvPr>
          <p:cNvSpPr/>
          <p:nvPr/>
        </p:nvSpPr>
        <p:spPr>
          <a:xfrm>
            <a:off x="8089811" y="9959860"/>
            <a:ext cx="74902" cy="130290"/>
          </a:xfrm>
          <a:custGeom>
            <a:avLst/>
            <a:gdLst>
              <a:gd name="connsiteX0" fmla="*/ 89 w 74902"/>
              <a:gd name="connsiteY0" fmla="*/ 115 h 130290"/>
              <a:gd name="connsiteX1" fmla="*/ 54064 w 74902"/>
              <a:gd name="connsiteY1" fmla="*/ 60440 h 130290"/>
              <a:gd name="connsiteX2" fmla="*/ 60414 w 74902"/>
              <a:gd name="connsiteY2" fmla="*/ 79490 h 130290"/>
              <a:gd name="connsiteX3" fmla="*/ 73114 w 74902"/>
              <a:gd name="connsiteY3" fmla="*/ 130290 h 130290"/>
              <a:gd name="connsiteX4" fmla="*/ 69939 w 74902"/>
              <a:gd name="connsiteY4" fmla="*/ 79490 h 130290"/>
              <a:gd name="connsiteX5" fmla="*/ 89 w 74902"/>
              <a:gd name="connsiteY5" fmla="*/ 115 h 1302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4902" h="130290">
                <a:moveTo>
                  <a:pt x="89" y="115"/>
                </a:moveTo>
                <a:cubicBezTo>
                  <a:pt x="-2557" y="-3060"/>
                  <a:pt x="54064" y="60440"/>
                  <a:pt x="54064" y="60440"/>
                </a:cubicBezTo>
                <a:cubicBezTo>
                  <a:pt x="64118" y="73669"/>
                  <a:pt x="57239" y="67848"/>
                  <a:pt x="60414" y="79490"/>
                </a:cubicBezTo>
                <a:cubicBezTo>
                  <a:pt x="63589" y="91132"/>
                  <a:pt x="71527" y="130290"/>
                  <a:pt x="73114" y="130290"/>
                </a:cubicBezTo>
                <a:cubicBezTo>
                  <a:pt x="74701" y="130290"/>
                  <a:pt x="77347" y="96952"/>
                  <a:pt x="69939" y="79490"/>
                </a:cubicBezTo>
                <a:cubicBezTo>
                  <a:pt x="62531" y="62028"/>
                  <a:pt x="2735" y="3290"/>
                  <a:pt x="89" y="11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1" name="フリーフォーム 1250">
            <a:extLst>
              <a:ext uri="{FF2B5EF4-FFF2-40B4-BE49-F238E27FC236}">
                <a16:creationId xmlns:a16="http://schemas.microsoft.com/office/drawing/2014/main" id="{468D21BA-5801-C9AC-B98A-E112723B13A8}"/>
              </a:ext>
            </a:extLst>
          </p:cNvPr>
          <p:cNvSpPr/>
          <p:nvPr/>
        </p:nvSpPr>
        <p:spPr>
          <a:xfrm>
            <a:off x="7834525" y="10116442"/>
            <a:ext cx="216670" cy="53614"/>
          </a:xfrm>
          <a:custGeom>
            <a:avLst/>
            <a:gdLst>
              <a:gd name="connsiteX0" fmla="*/ 1375 w 216670"/>
              <a:gd name="connsiteY0" fmla="*/ 53083 h 53614"/>
              <a:gd name="connsiteX1" fmla="*/ 90275 w 216670"/>
              <a:gd name="connsiteY1" fmla="*/ 27683 h 53614"/>
              <a:gd name="connsiteX2" fmla="*/ 214100 w 216670"/>
              <a:gd name="connsiteY2" fmla="*/ 8633 h 53614"/>
              <a:gd name="connsiteX3" fmla="*/ 160125 w 216670"/>
              <a:gd name="connsiteY3" fmla="*/ 2283 h 53614"/>
              <a:gd name="connsiteX4" fmla="*/ 1375 w 216670"/>
              <a:gd name="connsiteY4" fmla="*/ 53083 h 536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6670" h="53614">
                <a:moveTo>
                  <a:pt x="1375" y="53083"/>
                </a:moveTo>
                <a:cubicBezTo>
                  <a:pt x="-10267" y="57316"/>
                  <a:pt x="54821" y="35091"/>
                  <a:pt x="90275" y="27683"/>
                </a:cubicBezTo>
                <a:cubicBezTo>
                  <a:pt x="125729" y="20275"/>
                  <a:pt x="202458" y="12866"/>
                  <a:pt x="214100" y="8633"/>
                </a:cubicBezTo>
                <a:cubicBezTo>
                  <a:pt x="225742" y="4400"/>
                  <a:pt x="196108" y="-4067"/>
                  <a:pt x="160125" y="2283"/>
                </a:cubicBezTo>
                <a:cubicBezTo>
                  <a:pt x="124142" y="8633"/>
                  <a:pt x="13017" y="48850"/>
                  <a:pt x="1375" y="5308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2" name="フリーフォーム 1251">
            <a:extLst>
              <a:ext uri="{FF2B5EF4-FFF2-40B4-BE49-F238E27FC236}">
                <a16:creationId xmlns:a16="http://schemas.microsoft.com/office/drawing/2014/main" id="{4FD7B22C-770E-AB38-A5F8-0571E50DED60}"/>
              </a:ext>
            </a:extLst>
          </p:cNvPr>
          <p:cNvSpPr/>
          <p:nvPr/>
        </p:nvSpPr>
        <p:spPr>
          <a:xfrm>
            <a:off x="7826104" y="10023240"/>
            <a:ext cx="48002" cy="140175"/>
          </a:xfrm>
          <a:custGeom>
            <a:avLst/>
            <a:gdLst>
              <a:gd name="connsiteX0" fmla="*/ 47896 w 48002"/>
              <a:gd name="connsiteY0" fmla="*/ 235 h 140175"/>
              <a:gd name="connsiteX1" fmla="*/ 12971 w 48002"/>
              <a:gd name="connsiteY1" fmla="*/ 66910 h 140175"/>
              <a:gd name="connsiteX2" fmla="*/ 6621 w 48002"/>
              <a:gd name="connsiteY2" fmla="*/ 101835 h 140175"/>
              <a:gd name="connsiteX3" fmla="*/ 9796 w 48002"/>
              <a:gd name="connsiteY3" fmla="*/ 139935 h 140175"/>
              <a:gd name="connsiteX4" fmla="*/ 6621 w 48002"/>
              <a:gd name="connsiteY4" fmla="*/ 82785 h 140175"/>
              <a:gd name="connsiteX5" fmla="*/ 6621 w 48002"/>
              <a:gd name="connsiteY5" fmla="*/ 105010 h 140175"/>
              <a:gd name="connsiteX6" fmla="*/ 9796 w 48002"/>
              <a:gd name="connsiteY6" fmla="*/ 73260 h 140175"/>
              <a:gd name="connsiteX7" fmla="*/ 25671 w 48002"/>
              <a:gd name="connsiteY7" fmla="*/ 136760 h 140175"/>
              <a:gd name="connsiteX8" fmla="*/ 25671 w 48002"/>
              <a:gd name="connsiteY8" fmla="*/ 95485 h 140175"/>
              <a:gd name="connsiteX9" fmla="*/ 19321 w 48002"/>
              <a:gd name="connsiteY9" fmla="*/ 127235 h 140175"/>
              <a:gd name="connsiteX10" fmla="*/ 271 w 48002"/>
              <a:gd name="connsiteY10" fmla="*/ 92310 h 140175"/>
              <a:gd name="connsiteX11" fmla="*/ 47896 w 48002"/>
              <a:gd name="connsiteY11" fmla="*/ 235 h 140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48002" h="140175">
                <a:moveTo>
                  <a:pt x="47896" y="235"/>
                </a:moveTo>
                <a:cubicBezTo>
                  <a:pt x="50013" y="-3998"/>
                  <a:pt x="19850" y="49977"/>
                  <a:pt x="12971" y="66910"/>
                </a:cubicBezTo>
                <a:cubicBezTo>
                  <a:pt x="6092" y="83843"/>
                  <a:pt x="7150" y="89664"/>
                  <a:pt x="6621" y="101835"/>
                </a:cubicBezTo>
                <a:cubicBezTo>
                  <a:pt x="6092" y="114006"/>
                  <a:pt x="9796" y="143110"/>
                  <a:pt x="9796" y="139935"/>
                </a:cubicBezTo>
                <a:cubicBezTo>
                  <a:pt x="9796" y="136760"/>
                  <a:pt x="7150" y="88606"/>
                  <a:pt x="6621" y="82785"/>
                </a:cubicBezTo>
                <a:cubicBezTo>
                  <a:pt x="6092" y="76964"/>
                  <a:pt x="6092" y="106597"/>
                  <a:pt x="6621" y="105010"/>
                </a:cubicBezTo>
                <a:cubicBezTo>
                  <a:pt x="7150" y="103423"/>
                  <a:pt x="6621" y="67968"/>
                  <a:pt x="9796" y="73260"/>
                </a:cubicBezTo>
                <a:cubicBezTo>
                  <a:pt x="12971" y="78552"/>
                  <a:pt x="23025" y="133056"/>
                  <a:pt x="25671" y="136760"/>
                </a:cubicBezTo>
                <a:cubicBezTo>
                  <a:pt x="28317" y="140464"/>
                  <a:pt x="26729" y="97073"/>
                  <a:pt x="25671" y="95485"/>
                </a:cubicBezTo>
                <a:cubicBezTo>
                  <a:pt x="24613" y="93897"/>
                  <a:pt x="23554" y="127764"/>
                  <a:pt x="19321" y="127235"/>
                </a:cubicBezTo>
                <a:cubicBezTo>
                  <a:pt x="15088" y="126706"/>
                  <a:pt x="-2375" y="110302"/>
                  <a:pt x="271" y="92310"/>
                </a:cubicBezTo>
                <a:cubicBezTo>
                  <a:pt x="2917" y="74318"/>
                  <a:pt x="45779" y="4468"/>
                  <a:pt x="47896" y="23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3" name="フリーフォーム 1252">
            <a:extLst>
              <a:ext uri="{FF2B5EF4-FFF2-40B4-BE49-F238E27FC236}">
                <a16:creationId xmlns:a16="http://schemas.microsoft.com/office/drawing/2014/main" id="{EF1278F1-2413-23F4-8B72-67FDB9CD7204}"/>
              </a:ext>
            </a:extLst>
          </p:cNvPr>
          <p:cNvSpPr/>
          <p:nvPr/>
        </p:nvSpPr>
        <p:spPr>
          <a:xfrm>
            <a:off x="7860882" y="10055056"/>
            <a:ext cx="133813" cy="9723"/>
          </a:xfrm>
          <a:custGeom>
            <a:avLst/>
            <a:gdLst>
              <a:gd name="connsiteX0" fmla="*/ 418 w 133813"/>
              <a:gd name="connsiteY0" fmla="*/ 169 h 9723"/>
              <a:gd name="connsiteX1" fmla="*/ 130593 w 133813"/>
              <a:gd name="connsiteY1" fmla="*/ 9694 h 9723"/>
              <a:gd name="connsiteX2" fmla="*/ 89318 w 133813"/>
              <a:gd name="connsiteY2" fmla="*/ 3344 h 9723"/>
              <a:gd name="connsiteX3" fmla="*/ 418 w 133813"/>
              <a:gd name="connsiteY3" fmla="*/ 169 h 97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3813" h="9723">
                <a:moveTo>
                  <a:pt x="418" y="169"/>
                </a:moveTo>
                <a:cubicBezTo>
                  <a:pt x="7297" y="1227"/>
                  <a:pt x="115776" y="9165"/>
                  <a:pt x="130593" y="9694"/>
                </a:cubicBezTo>
                <a:cubicBezTo>
                  <a:pt x="145410" y="10223"/>
                  <a:pt x="105193" y="3344"/>
                  <a:pt x="89318" y="3344"/>
                </a:cubicBezTo>
                <a:cubicBezTo>
                  <a:pt x="73443" y="3344"/>
                  <a:pt x="-6461" y="-889"/>
                  <a:pt x="418" y="16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4" name="フリーフォーム 1253">
            <a:extLst>
              <a:ext uri="{FF2B5EF4-FFF2-40B4-BE49-F238E27FC236}">
                <a16:creationId xmlns:a16="http://schemas.microsoft.com/office/drawing/2014/main" id="{6D6B06CB-1BFE-4FD9-8319-E02815854336}"/>
              </a:ext>
            </a:extLst>
          </p:cNvPr>
          <p:cNvSpPr/>
          <p:nvPr/>
        </p:nvSpPr>
        <p:spPr>
          <a:xfrm>
            <a:off x="7848586" y="10080247"/>
            <a:ext cx="130216" cy="28994"/>
          </a:xfrm>
          <a:custGeom>
            <a:avLst/>
            <a:gdLst>
              <a:gd name="connsiteX0" fmla="*/ 14 w 130216"/>
              <a:gd name="connsiteY0" fmla="*/ 28953 h 28994"/>
              <a:gd name="connsiteX1" fmla="*/ 76214 w 130216"/>
              <a:gd name="connsiteY1" fmla="*/ 6728 h 28994"/>
              <a:gd name="connsiteX2" fmla="*/ 130189 w 130216"/>
              <a:gd name="connsiteY2" fmla="*/ 6728 h 28994"/>
              <a:gd name="connsiteX3" fmla="*/ 82564 w 130216"/>
              <a:gd name="connsiteY3" fmla="*/ 378 h 28994"/>
              <a:gd name="connsiteX4" fmla="*/ 14 w 130216"/>
              <a:gd name="connsiteY4" fmla="*/ 28953 h 289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0216" h="28994">
                <a:moveTo>
                  <a:pt x="14" y="28953"/>
                </a:moveTo>
                <a:cubicBezTo>
                  <a:pt x="-1044" y="30011"/>
                  <a:pt x="54518" y="10432"/>
                  <a:pt x="76214" y="6728"/>
                </a:cubicBezTo>
                <a:cubicBezTo>
                  <a:pt x="97910" y="3024"/>
                  <a:pt x="129131" y="7786"/>
                  <a:pt x="130189" y="6728"/>
                </a:cubicBezTo>
                <a:cubicBezTo>
                  <a:pt x="131247" y="5670"/>
                  <a:pt x="101085" y="-1739"/>
                  <a:pt x="82564" y="378"/>
                </a:cubicBezTo>
                <a:cubicBezTo>
                  <a:pt x="64043" y="2495"/>
                  <a:pt x="1072" y="27895"/>
                  <a:pt x="14" y="2895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5" name="フリーフォーム 1254">
            <a:extLst>
              <a:ext uri="{FF2B5EF4-FFF2-40B4-BE49-F238E27FC236}">
                <a16:creationId xmlns:a16="http://schemas.microsoft.com/office/drawing/2014/main" id="{FBFFA7AC-BDBB-B599-8512-07B8B4176E98}"/>
              </a:ext>
            </a:extLst>
          </p:cNvPr>
          <p:cNvSpPr/>
          <p:nvPr/>
        </p:nvSpPr>
        <p:spPr>
          <a:xfrm>
            <a:off x="8341932" y="9474159"/>
            <a:ext cx="59163" cy="187442"/>
          </a:xfrm>
          <a:custGeom>
            <a:avLst/>
            <a:gdLst>
              <a:gd name="connsiteX0" fmla="*/ 59118 w 59163"/>
              <a:gd name="connsiteY0" fmla="*/ 41 h 187442"/>
              <a:gd name="connsiteX1" fmla="*/ 11493 w 59163"/>
              <a:gd name="connsiteY1" fmla="*/ 107991 h 187442"/>
              <a:gd name="connsiteX2" fmla="*/ 5143 w 59163"/>
              <a:gd name="connsiteY2" fmla="*/ 187366 h 187442"/>
              <a:gd name="connsiteX3" fmla="*/ 1968 w 59163"/>
              <a:gd name="connsiteY3" fmla="*/ 120691 h 187442"/>
              <a:gd name="connsiteX4" fmla="*/ 59118 w 59163"/>
              <a:gd name="connsiteY4" fmla="*/ 41 h 1874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9163" h="187442">
                <a:moveTo>
                  <a:pt x="59118" y="41"/>
                </a:moveTo>
                <a:cubicBezTo>
                  <a:pt x="60706" y="-2076"/>
                  <a:pt x="20489" y="76770"/>
                  <a:pt x="11493" y="107991"/>
                </a:cubicBezTo>
                <a:cubicBezTo>
                  <a:pt x="2497" y="139212"/>
                  <a:pt x="6731" y="185249"/>
                  <a:pt x="5143" y="187366"/>
                </a:cubicBezTo>
                <a:cubicBezTo>
                  <a:pt x="3555" y="189483"/>
                  <a:pt x="-3324" y="147149"/>
                  <a:pt x="1968" y="120691"/>
                </a:cubicBezTo>
                <a:cubicBezTo>
                  <a:pt x="7260" y="94233"/>
                  <a:pt x="57530" y="2158"/>
                  <a:pt x="59118" y="4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6" name="フリーフォーム 1255">
            <a:extLst>
              <a:ext uri="{FF2B5EF4-FFF2-40B4-BE49-F238E27FC236}">
                <a16:creationId xmlns:a16="http://schemas.microsoft.com/office/drawing/2014/main" id="{0E4ACB8A-D904-54E4-B36A-ABCFACAAE359}"/>
              </a:ext>
            </a:extLst>
          </p:cNvPr>
          <p:cNvSpPr/>
          <p:nvPr/>
        </p:nvSpPr>
        <p:spPr>
          <a:xfrm>
            <a:off x="8291462" y="9632833"/>
            <a:ext cx="46586" cy="159659"/>
          </a:xfrm>
          <a:custGeom>
            <a:avLst/>
            <a:gdLst>
              <a:gd name="connsiteX0" fmla="*/ 46088 w 46586"/>
              <a:gd name="connsiteY0" fmla="*/ 117 h 159659"/>
              <a:gd name="connsiteX1" fmla="*/ 27038 w 46586"/>
              <a:gd name="connsiteY1" fmla="*/ 95367 h 159659"/>
              <a:gd name="connsiteX2" fmla="*/ 17513 w 46586"/>
              <a:gd name="connsiteY2" fmla="*/ 82667 h 159659"/>
              <a:gd name="connsiteX3" fmla="*/ 1638 w 46586"/>
              <a:gd name="connsiteY3" fmla="*/ 158867 h 159659"/>
              <a:gd name="connsiteX4" fmla="*/ 4813 w 46586"/>
              <a:gd name="connsiteY4" fmla="*/ 117592 h 159659"/>
              <a:gd name="connsiteX5" fmla="*/ 46088 w 46586"/>
              <a:gd name="connsiteY5" fmla="*/ 117 h 1596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586" h="159659">
                <a:moveTo>
                  <a:pt x="46088" y="117"/>
                </a:moveTo>
                <a:cubicBezTo>
                  <a:pt x="49792" y="-3587"/>
                  <a:pt x="31800" y="81609"/>
                  <a:pt x="27038" y="95367"/>
                </a:cubicBezTo>
                <a:cubicBezTo>
                  <a:pt x="22276" y="109125"/>
                  <a:pt x="21746" y="72084"/>
                  <a:pt x="17513" y="82667"/>
                </a:cubicBezTo>
                <a:cubicBezTo>
                  <a:pt x="13280" y="93250"/>
                  <a:pt x="3755" y="153046"/>
                  <a:pt x="1638" y="158867"/>
                </a:cubicBezTo>
                <a:cubicBezTo>
                  <a:pt x="-479" y="164688"/>
                  <a:pt x="-1537" y="137171"/>
                  <a:pt x="4813" y="117592"/>
                </a:cubicBezTo>
                <a:cubicBezTo>
                  <a:pt x="11163" y="98013"/>
                  <a:pt x="42384" y="3821"/>
                  <a:pt x="46088" y="11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7" name="フリーフォーム 1256">
            <a:extLst>
              <a:ext uri="{FF2B5EF4-FFF2-40B4-BE49-F238E27FC236}">
                <a16:creationId xmlns:a16="http://schemas.microsoft.com/office/drawing/2014/main" id="{FFDEC13A-4147-155C-CB7A-0C78268504E1}"/>
              </a:ext>
            </a:extLst>
          </p:cNvPr>
          <p:cNvSpPr/>
          <p:nvPr/>
        </p:nvSpPr>
        <p:spPr>
          <a:xfrm>
            <a:off x="8311995" y="9391648"/>
            <a:ext cx="76392" cy="295311"/>
          </a:xfrm>
          <a:custGeom>
            <a:avLst/>
            <a:gdLst>
              <a:gd name="connsiteX0" fmla="*/ 76355 w 76392"/>
              <a:gd name="connsiteY0" fmla="*/ 2 h 295311"/>
              <a:gd name="connsiteX1" fmla="*/ 16030 w 76392"/>
              <a:gd name="connsiteY1" fmla="*/ 127002 h 295311"/>
              <a:gd name="connsiteX2" fmla="*/ 155 w 76392"/>
              <a:gd name="connsiteY2" fmla="*/ 161927 h 295311"/>
              <a:gd name="connsiteX3" fmla="*/ 22380 w 76392"/>
              <a:gd name="connsiteY3" fmla="*/ 295277 h 295311"/>
              <a:gd name="connsiteX4" fmla="*/ 12855 w 76392"/>
              <a:gd name="connsiteY4" fmla="*/ 174627 h 295311"/>
              <a:gd name="connsiteX5" fmla="*/ 6505 w 76392"/>
              <a:gd name="connsiteY5" fmla="*/ 130177 h 295311"/>
              <a:gd name="connsiteX6" fmla="*/ 76355 w 76392"/>
              <a:gd name="connsiteY6" fmla="*/ 2 h 2953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76392" h="295311">
                <a:moveTo>
                  <a:pt x="76355" y="2"/>
                </a:moveTo>
                <a:cubicBezTo>
                  <a:pt x="77942" y="-527"/>
                  <a:pt x="28730" y="100015"/>
                  <a:pt x="16030" y="127002"/>
                </a:cubicBezTo>
                <a:cubicBezTo>
                  <a:pt x="3330" y="153989"/>
                  <a:pt x="-903" y="133881"/>
                  <a:pt x="155" y="161927"/>
                </a:cubicBezTo>
                <a:cubicBezTo>
                  <a:pt x="1213" y="189973"/>
                  <a:pt x="20263" y="293160"/>
                  <a:pt x="22380" y="295277"/>
                </a:cubicBezTo>
                <a:cubicBezTo>
                  <a:pt x="24497" y="297394"/>
                  <a:pt x="15501" y="202144"/>
                  <a:pt x="12855" y="174627"/>
                </a:cubicBezTo>
                <a:cubicBezTo>
                  <a:pt x="10209" y="147110"/>
                  <a:pt x="-1433" y="152402"/>
                  <a:pt x="6505" y="130177"/>
                </a:cubicBezTo>
                <a:cubicBezTo>
                  <a:pt x="14442" y="107952"/>
                  <a:pt x="74768" y="531"/>
                  <a:pt x="76355" y="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8" name="フリーフォーム 1257">
            <a:extLst>
              <a:ext uri="{FF2B5EF4-FFF2-40B4-BE49-F238E27FC236}">
                <a16:creationId xmlns:a16="http://schemas.microsoft.com/office/drawing/2014/main" id="{E9C6286E-6701-1DC2-4335-87C86510B924}"/>
              </a:ext>
            </a:extLst>
          </p:cNvPr>
          <p:cNvSpPr/>
          <p:nvPr/>
        </p:nvSpPr>
        <p:spPr>
          <a:xfrm>
            <a:off x="8235889" y="8981288"/>
            <a:ext cx="73107" cy="279655"/>
          </a:xfrm>
          <a:custGeom>
            <a:avLst/>
            <a:gdLst>
              <a:gd name="connsiteX0" fmla="*/ 61 w 73107"/>
              <a:gd name="connsiteY0" fmla="*/ 787 h 279655"/>
              <a:gd name="connsiteX1" fmla="*/ 60386 w 73107"/>
              <a:gd name="connsiteY1" fmla="*/ 67462 h 279655"/>
              <a:gd name="connsiteX2" fmla="*/ 54036 w 73107"/>
              <a:gd name="connsiteY2" fmla="*/ 165887 h 279655"/>
              <a:gd name="connsiteX3" fmla="*/ 47686 w 73107"/>
              <a:gd name="connsiteY3" fmla="*/ 210337 h 279655"/>
              <a:gd name="connsiteX4" fmla="*/ 31811 w 73107"/>
              <a:gd name="connsiteY4" fmla="*/ 277012 h 279655"/>
              <a:gd name="connsiteX5" fmla="*/ 73086 w 73107"/>
              <a:gd name="connsiteY5" fmla="*/ 111912 h 279655"/>
              <a:gd name="connsiteX6" fmla="*/ 61 w 73107"/>
              <a:gd name="connsiteY6" fmla="*/ 787 h 2796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73107" h="279655">
                <a:moveTo>
                  <a:pt x="61" y="787"/>
                </a:moveTo>
                <a:cubicBezTo>
                  <a:pt x="-2056" y="-6621"/>
                  <a:pt x="51390" y="39945"/>
                  <a:pt x="60386" y="67462"/>
                </a:cubicBezTo>
                <a:cubicBezTo>
                  <a:pt x="69382" y="94979"/>
                  <a:pt x="56153" y="142074"/>
                  <a:pt x="54036" y="165887"/>
                </a:cubicBezTo>
                <a:cubicBezTo>
                  <a:pt x="51919" y="189700"/>
                  <a:pt x="51390" y="191816"/>
                  <a:pt x="47686" y="210337"/>
                </a:cubicBezTo>
                <a:cubicBezTo>
                  <a:pt x="43982" y="228858"/>
                  <a:pt x="27578" y="293416"/>
                  <a:pt x="31811" y="277012"/>
                </a:cubicBezTo>
                <a:cubicBezTo>
                  <a:pt x="36044" y="260608"/>
                  <a:pt x="74144" y="154245"/>
                  <a:pt x="73086" y="111912"/>
                </a:cubicBezTo>
                <a:cubicBezTo>
                  <a:pt x="72028" y="69579"/>
                  <a:pt x="2178" y="8195"/>
                  <a:pt x="61" y="78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9" name="フリーフォーム 1258">
            <a:extLst>
              <a:ext uri="{FF2B5EF4-FFF2-40B4-BE49-F238E27FC236}">
                <a16:creationId xmlns:a16="http://schemas.microsoft.com/office/drawing/2014/main" id="{9EB81F16-4512-884A-88F8-7CAC05554052}"/>
              </a:ext>
            </a:extLst>
          </p:cNvPr>
          <p:cNvSpPr/>
          <p:nvPr/>
        </p:nvSpPr>
        <p:spPr>
          <a:xfrm>
            <a:off x="8464534" y="9112223"/>
            <a:ext cx="57171" cy="254096"/>
          </a:xfrm>
          <a:custGeom>
            <a:avLst/>
            <a:gdLst>
              <a:gd name="connsiteX0" fmla="*/ 16 w 57171"/>
              <a:gd name="connsiteY0" fmla="*/ 27 h 254096"/>
              <a:gd name="connsiteX1" fmla="*/ 50816 w 57171"/>
              <a:gd name="connsiteY1" fmla="*/ 158777 h 254096"/>
              <a:gd name="connsiteX2" fmla="*/ 15891 w 57171"/>
              <a:gd name="connsiteY2" fmla="*/ 254027 h 254096"/>
              <a:gd name="connsiteX3" fmla="*/ 57166 w 57171"/>
              <a:gd name="connsiteY3" fmla="*/ 171477 h 254096"/>
              <a:gd name="connsiteX4" fmla="*/ 16 w 57171"/>
              <a:gd name="connsiteY4" fmla="*/ 27 h 2540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7171" h="254096">
                <a:moveTo>
                  <a:pt x="16" y="27"/>
                </a:moveTo>
                <a:cubicBezTo>
                  <a:pt x="-1042" y="-2090"/>
                  <a:pt x="48170" y="116444"/>
                  <a:pt x="50816" y="158777"/>
                </a:cubicBezTo>
                <a:cubicBezTo>
                  <a:pt x="53462" y="201110"/>
                  <a:pt x="14833" y="251910"/>
                  <a:pt x="15891" y="254027"/>
                </a:cubicBezTo>
                <a:cubicBezTo>
                  <a:pt x="16949" y="256144"/>
                  <a:pt x="57695" y="209577"/>
                  <a:pt x="57166" y="171477"/>
                </a:cubicBezTo>
                <a:cubicBezTo>
                  <a:pt x="56637" y="133377"/>
                  <a:pt x="1074" y="2144"/>
                  <a:pt x="16" y="2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0" name="フリーフォーム 1259">
            <a:extLst>
              <a:ext uri="{FF2B5EF4-FFF2-40B4-BE49-F238E27FC236}">
                <a16:creationId xmlns:a16="http://schemas.microsoft.com/office/drawing/2014/main" id="{BEE6CD09-B184-130A-81CA-98A1B49C4358}"/>
              </a:ext>
            </a:extLst>
          </p:cNvPr>
          <p:cNvSpPr/>
          <p:nvPr/>
        </p:nvSpPr>
        <p:spPr>
          <a:xfrm>
            <a:off x="8306594" y="9091707"/>
            <a:ext cx="66273" cy="360275"/>
          </a:xfrm>
          <a:custGeom>
            <a:avLst/>
            <a:gdLst>
              <a:gd name="connsiteX0" fmla="*/ 65881 w 66273"/>
              <a:gd name="connsiteY0" fmla="*/ 1493 h 360275"/>
              <a:gd name="connsiteX1" fmla="*/ 30956 w 66273"/>
              <a:gd name="connsiteY1" fmla="*/ 122143 h 360275"/>
              <a:gd name="connsiteX2" fmla="*/ 18256 w 66273"/>
              <a:gd name="connsiteY2" fmla="*/ 217393 h 360275"/>
              <a:gd name="connsiteX3" fmla="*/ 2381 w 66273"/>
              <a:gd name="connsiteY3" fmla="*/ 360268 h 360275"/>
              <a:gd name="connsiteX4" fmla="*/ 5556 w 66273"/>
              <a:gd name="connsiteY4" fmla="*/ 211043 h 360275"/>
              <a:gd name="connsiteX5" fmla="*/ 65881 w 66273"/>
              <a:gd name="connsiteY5" fmla="*/ 1493 h 360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6273" h="360275">
                <a:moveTo>
                  <a:pt x="65881" y="1493"/>
                </a:moveTo>
                <a:cubicBezTo>
                  <a:pt x="70114" y="-13324"/>
                  <a:pt x="38893" y="86160"/>
                  <a:pt x="30956" y="122143"/>
                </a:cubicBezTo>
                <a:cubicBezTo>
                  <a:pt x="23018" y="158126"/>
                  <a:pt x="23018" y="177706"/>
                  <a:pt x="18256" y="217393"/>
                </a:cubicBezTo>
                <a:cubicBezTo>
                  <a:pt x="13493" y="257081"/>
                  <a:pt x="4498" y="361326"/>
                  <a:pt x="2381" y="360268"/>
                </a:cubicBezTo>
                <a:cubicBezTo>
                  <a:pt x="264" y="359210"/>
                  <a:pt x="-2911" y="267664"/>
                  <a:pt x="5556" y="211043"/>
                </a:cubicBezTo>
                <a:cubicBezTo>
                  <a:pt x="14023" y="154422"/>
                  <a:pt x="61648" y="16310"/>
                  <a:pt x="65881" y="149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1" name="フリーフォーム 1260">
            <a:extLst>
              <a:ext uri="{FF2B5EF4-FFF2-40B4-BE49-F238E27FC236}">
                <a16:creationId xmlns:a16="http://schemas.microsoft.com/office/drawing/2014/main" id="{8D6BD7C2-6DED-E82B-7BD5-00F632828CDB}"/>
              </a:ext>
            </a:extLst>
          </p:cNvPr>
          <p:cNvSpPr/>
          <p:nvPr/>
        </p:nvSpPr>
        <p:spPr>
          <a:xfrm>
            <a:off x="8299381" y="8947150"/>
            <a:ext cx="143096" cy="161235"/>
          </a:xfrm>
          <a:custGeom>
            <a:avLst/>
            <a:gdLst>
              <a:gd name="connsiteX0" fmla="*/ 69 w 143096"/>
              <a:gd name="connsiteY0" fmla="*/ 0 h 161235"/>
              <a:gd name="connsiteX1" fmla="*/ 63569 w 143096"/>
              <a:gd name="connsiteY1" fmla="*/ 88900 h 161235"/>
              <a:gd name="connsiteX2" fmla="*/ 120719 w 143096"/>
              <a:gd name="connsiteY2" fmla="*/ 136525 h 161235"/>
              <a:gd name="connsiteX3" fmla="*/ 139769 w 143096"/>
              <a:gd name="connsiteY3" fmla="*/ 158750 h 161235"/>
              <a:gd name="connsiteX4" fmla="*/ 57219 w 143096"/>
              <a:gd name="connsiteY4" fmla="*/ 79375 h 161235"/>
              <a:gd name="connsiteX5" fmla="*/ 50869 w 143096"/>
              <a:gd name="connsiteY5" fmla="*/ 88900 h 161235"/>
              <a:gd name="connsiteX6" fmla="*/ 69 w 143096"/>
              <a:gd name="connsiteY6" fmla="*/ 0 h 1612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43096" h="161235">
                <a:moveTo>
                  <a:pt x="69" y="0"/>
                </a:moveTo>
                <a:cubicBezTo>
                  <a:pt x="2186" y="0"/>
                  <a:pt x="43461" y="66146"/>
                  <a:pt x="63569" y="88900"/>
                </a:cubicBezTo>
                <a:cubicBezTo>
                  <a:pt x="83677" y="111654"/>
                  <a:pt x="108019" y="124883"/>
                  <a:pt x="120719" y="136525"/>
                </a:cubicBezTo>
                <a:cubicBezTo>
                  <a:pt x="133419" y="148167"/>
                  <a:pt x="150352" y="168275"/>
                  <a:pt x="139769" y="158750"/>
                </a:cubicBezTo>
                <a:cubicBezTo>
                  <a:pt x="129186" y="149225"/>
                  <a:pt x="57219" y="79375"/>
                  <a:pt x="57219" y="79375"/>
                </a:cubicBezTo>
                <a:cubicBezTo>
                  <a:pt x="42403" y="67733"/>
                  <a:pt x="56690" y="98954"/>
                  <a:pt x="50869" y="88900"/>
                </a:cubicBezTo>
                <a:cubicBezTo>
                  <a:pt x="45048" y="78846"/>
                  <a:pt x="-2048" y="0"/>
                  <a:pt x="69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2" name="フリーフォーム 1261">
            <a:extLst>
              <a:ext uri="{FF2B5EF4-FFF2-40B4-BE49-F238E27FC236}">
                <a16:creationId xmlns:a16="http://schemas.microsoft.com/office/drawing/2014/main" id="{39CA578D-8982-6DA7-C084-E869F3D13E74}"/>
              </a:ext>
            </a:extLst>
          </p:cNvPr>
          <p:cNvSpPr/>
          <p:nvPr/>
        </p:nvSpPr>
        <p:spPr>
          <a:xfrm>
            <a:off x="8451331" y="9417046"/>
            <a:ext cx="99046" cy="140064"/>
          </a:xfrm>
          <a:custGeom>
            <a:avLst/>
            <a:gdLst>
              <a:gd name="connsiteX0" fmla="*/ 44969 w 99046"/>
              <a:gd name="connsiteY0" fmla="*/ 4 h 140064"/>
              <a:gd name="connsiteX1" fmla="*/ 60844 w 99046"/>
              <a:gd name="connsiteY1" fmla="*/ 60329 h 140064"/>
              <a:gd name="connsiteX2" fmla="*/ 98944 w 99046"/>
              <a:gd name="connsiteY2" fmla="*/ 101604 h 140064"/>
              <a:gd name="connsiteX3" fmla="*/ 48144 w 99046"/>
              <a:gd name="connsiteY3" fmla="*/ 111129 h 140064"/>
              <a:gd name="connsiteX4" fmla="*/ 519 w 99046"/>
              <a:gd name="connsiteY4" fmla="*/ 139704 h 140064"/>
              <a:gd name="connsiteX5" fmla="*/ 79894 w 99046"/>
              <a:gd name="connsiteY5" fmla="*/ 88904 h 140064"/>
              <a:gd name="connsiteX6" fmla="*/ 64019 w 99046"/>
              <a:gd name="connsiteY6" fmla="*/ 63504 h 140064"/>
              <a:gd name="connsiteX7" fmla="*/ 44969 w 99046"/>
              <a:gd name="connsiteY7" fmla="*/ 4 h 1400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99046" h="140064">
                <a:moveTo>
                  <a:pt x="44969" y="4"/>
                </a:moveTo>
                <a:cubicBezTo>
                  <a:pt x="44440" y="-525"/>
                  <a:pt x="51848" y="43396"/>
                  <a:pt x="60844" y="60329"/>
                </a:cubicBezTo>
                <a:cubicBezTo>
                  <a:pt x="69840" y="77262"/>
                  <a:pt x="101061" y="93137"/>
                  <a:pt x="98944" y="101604"/>
                </a:cubicBezTo>
                <a:cubicBezTo>
                  <a:pt x="96827" y="110071"/>
                  <a:pt x="64548" y="104779"/>
                  <a:pt x="48144" y="111129"/>
                </a:cubicBezTo>
                <a:cubicBezTo>
                  <a:pt x="31740" y="117479"/>
                  <a:pt x="-4773" y="143408"/>
                  <a:pt x="519" y="139704"/>
                </a:cubicBezTo>
                <a:cubicBezTo>
                  <a:pt x="5811" y="136000"/>
                  <a:pt x="69311" y="101604"/>
                  <a:pt x="79894" y="88904"/>
                </a:cubicBezTo>
                <a:cubicBezTo>
                  <a:pt x="90477" y="76204"/>
                  <a:pt x="68782" y="73558"/>
                  <a:pt x="64019" y="63504"/>
                </a:cubicBezTo>
                <a:cubicBezTo>
                  <a:pt x="59257" y="53450"/>
                  <a:pt x="45498" y="533"/>
                  <a:pt x="44969" y="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3" name="フリーフォーム 1262">
            <a:extLst>
              <a:ext uri="{FF2B5EF4-FFF2-40B4-BE49-F238E27FC236}">
                <a16:creationId xmlns:a16="http://schemas.microsoft.com/office/drawing/2014/main" id="{FFF6B116-B7A2-08D1-DFF0-C7C55297F67C}"/>
              </a:ext>
            </a:extLst>
          </p:cNvPr>
          <p:cNvSpPr/>
          <p:nvPr/>
        </p:nvSpPr>
        <p:spPr>
          <a:xfrm>
            <a:off x="8622660" y="9496124"/>
            <a:ext cx="81133" cy="181781"/>
          </a:xfrm>
          <a:custGeom>
            <a:avLst/>
            <a:gdLst>
              <a:gd name="connsiteX0" fmla="*/ 70490 w 81133"/>
              <a:gd name="connsiteY0" fmla="*/ 301 h 181781"/>
              <a:gd name="connsiteX1" fmla="*/ 70490 w 81133"/>
              <a:gd name="connsiteY1" fmla="*/ 70151 h 181781"/>
              <a:gd name="connsiteX2" fmla="*/ 41915 w 81133"/>
              <a:gd name="connsiteY2" fmla="*/ 130476 h 181781"/>
              <a:gd name="connsiteX3" fmla="*/ 640 w 81133"/>
              <a:gd name="connsiteY3" fmla="*/ 181276 h 181781"/>
              <a:gd name="connsiteX4" fmla="*/ 76840 w 81133"/>
              <a:gd name="connsiteY4" fmla="*/ 98726 h 181781"/>
              <a:gd name="connsiteX5" fmla="*/ 70490 w 81133"/>
              <a:gd name="connsiteY5" fmla="*/ 301 h 181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1133" h="181781">
                <a:moveTo>
                  <a:pt x="70490" y="301"/>
                </a:moveTo>
                <a:cubicBezTo>
                  <a:pt x="69432" y="-4461"/>
                  <a:pt x="75252" y="48455"/>
                  <a:pt x="70490" y="70151"/>
                </a:cubicBezTo>
                <a:cubicBezTo>
                  <a:pt x="65728" y="91847"/>
                  <a:pt x="53557" y="111955"/>
                  <a:pt x="41915" y="130476"/>
                </a:cubicBezTo>
                <a:cubicBezTo>
                  <a:pt x="30273" y="148997"/>
                  <a:pt x="-5181" y="186568"/>
                  <a:pt x="640" y="181276"/>
                </a:cubicBezTo>
                <a:cubicBezTo>
                  <a:pt x="6461" y="175984"/>
                  <a:pt x="64669" y="124126"/>
                  <a:pt x="76840" y="98726"/>
                </a:cubicBezTo>
                <a:cubicBezTo>
                  <a:pt x="89011" y="73326"/>
                  <a:pt x="71548" y="5063"/>
                  <a:pt x="70490" y="30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4" name="フリーフォーム 1263">
            <a:extLst>
              <a:ext uri="{FF2B5EF4-FFF2-40B4-BE49-F238E27FC236}">
                <a16:creationId xmlns:a16="http://schemas.microsoft.com/office/drawing/2014/main" id="{8BA533B6-9BAD-E784-BD62-4CDEFDD1C7AD}"/>
              </a:ext>
            </a:extLst>
          </p:cNvPr>
          <p:cNvSpPr/>
          <p:nvPr/>
        </p:nvSpPr>
        <p:spPr>
          <a:xfrm>
            <a:off x="8719186" y="9482075"/>
            <a:ext cx="54735" cy="354082"/>
          </a:xfrm>
          <a:custGeom>
            <a:avLst/>
            <a:gdLst>
              <a:gd name="connsiteX0" fmla="*/ 5714 w 54735"/>
              <a:gd name="connsiteY0" fmla="*/ 1650 h 354082"/>
              <a:gd name="connsiteX1" fmla="*/ 2539 w 54735"/>
              <a:gd name="connsiteY1" fmla="*/ 84200 h 354082"/>
              <a:gd name="connsiteX2" fmla="*/ 31114 w 54735"/>
              <a:gd name="connsiteY2" fmla="*/ 157225 h 354082"/>
              <a:gd name="connsiteX3" fmla="*/ 43814 w 54735"/>
              <a:gd name="connsiteY3" fmla="*/ 217550 h 354082"/>
              <a:gd name="connsiteX4" fmla="*/ 53339 w 54735"/>
              <a:gd name="connsiteY4" fmla="*/ 354075 h 354082"/>
              <a:gd name="connsiteX5" fmla="*/ 53339 w 54735"/>
              <a:gd name="connsiteY5" fmla="*/ 211200 h 354082"/>
              <a:gd name="connsiteX6" fmla="*/ 40639 w 54735"/>
              <a:gd name="connsiteY6" fmla="*/ 163575 h 354082"/>
              <a:gd name="connsiteX7" fmla="*/ 5714 w 54735"/>
              <a:gd name="connsiteY7" fmla="*/ 1650 h 3540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4735" h="354082">
                <a:moveTo>
                  <a:pt x="5714" y="1650"/>
                </a:moveTo>
                <a:cubicBezTo>
                  <a:pt x="-636" y="-11579"/>
                  <a:pt x="-1694" y="58271"/>
                  <a:pt x="2539" y="84200"/>
                </a:cubicBezTo>
                <a:cubicBezTo>
                  <a:pt x="6772" y="110129"/>
                  <a:pt x="24235" y="135000"/>
                  <a:pt x="31114" y="157225"/>
                </a:cubicBezTo>
                <a:cubicBezTo>
                  <a:pt x="37993" y="179450"/>
                  <a:pt x="40110" y="184742"/>
                  <a:pt x="43814" y="217550"/>
                </a:cubicBezTo>
                <a:cubicBezTo>
                  <a:pt x="47518" y="250358"/>
                  <a:pt x="51751" y="355133"/>
                  <a:pt x="53339" y="354075"/>
                </a:cubicBezTo>
                <a:cubicBezTo>
                  <a:pt x="54927" y="353017"/>
                  <a:pt x="55456" y="242950"/>
                  <a:pt x="53339" y="211200"/>
                </a:cubicBezTo>
                <a:cubicBezTo>
                  <a:pt x="51222" y="179450"/>
                  <a:pt x="49635" y="192679"/>
                  <a:pt x="40639" y="163575"/>
                </a:cubicBezTo>
                <a:cubicBezTo>
                  <a:pt x="31643" y="134471"/>
                  <a:pt x="12064" y="14879"/>
                  <a:pt x="5714" y="165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5" name="フリーフォーム 1264">
            <a:extLst>
              <a:ext uri="{FF2B5EF4-FFF2-40B4-BE49-F238E27FC236}">
                <a16:creationId xmlns:a16="http://schemas.microsoft.com/office/drawing/2014/main" id="{F19250F3-B20C-06B1-8CBC-610ADFE5D90A}"/>
              </a:ext>
            </a:extLst>
          </p:cNvPr>
          <p:cNvSpPr/>
          <p:nvPr/>
        </p:nvSpPr>
        <p:spPr>
          <a:xfrm>
            <a:off x="8652022" y="9680560"/>
            <a:ext cx="57023" cy="149256"/>
          </a:xfrm>
          <a:custGeom>
            <a:avLst/>
            <a:gdLst>
              <a:gd name="connsiteX0" fmla="*/ 57003 w 57023"/>
              <a:gd name="connsiteY0" fmla="*/ 15 h 149256"/>
              <a:gd name="connsiteX1" fmla="*/ 9378 w 57023"/>
              <a:gd name="connsiteY1" fmla="*/ 76215 h 149256"/>
              <a:gd name="connsiteX2" fmla="*/ 6203 w 57023"/>
              <a:gd name="connsiteY2" fmla="*/ 149240 h 149256"/>
              <a:gd name="connsiteX3" fmla="*/ 3028 w 57023"/>
              <a:gd name="connsiteY3" fmla="*/ 82565 h 149256"/>
              <a:gd name="connsiteX4" fmla="*/ 57003 w 57023"/>
              <a:gd name="connsiteY4" fmla="*/ 15 h 1492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7023" h="149256">
                <a:moveTo>
                  <a:pt x="57003" y="15"/>
                </a:moveTo>
                <a:cubicBezTo>
                  <a:pt x="58061" y="-1043"/>
                  <a:pt x="17845" y="51344"/>
                  <a:pt x="9378" y="76215"/>
                </a:cubicBezTo>
                <a:cubicBezTo>
                  <a:pt x="911" y="101086"/>
                  <a:pt x="7261" y="148182"/>
                  <a:pt x="6203" y="149240"/>
                </a:cubicBezTo>
                <a:cubicBezTo>
                  <a:pt x="5145" y="150298"/>
                  <a:pt x="-4909" y="101086"/>
                  <a:pt x="3028" y="82565"/>
                </a:cubicBezTo>
                <a:cubicBezTo>
                  <a:pt x="10965" y="64044"/>
                  <a:pt x="55945" y="1073"/>
                  <a:pt x="57003" y="1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6" name="フリーフォーム 1265">
            <a:extLst>
              <a:ext uri="{FF2B5EF4-FFF2-40B4-BE49-F238E27FC236}">
                <a16:creationId xmlns:a16="http://schemas.microsoft.com/office/drawing/2014/main" id="{DAFB8305-9095-2356-2744-D0E95BE4A29C}"/>
              </a:ext>
            </a:extLst>
          </p:cNvPr>
          <p:cNvSpPr/>
          <p:nvPr/>
        </p:nvSpPr>
        <p:spPr>
          <a:xfrm>
            <a:off x="8594598" y="9677350"/>
            <a:ext cx="120891" cy="277307"/>
          </a:xfrm>
          <a:custGeom>
            <a:avLst/>
            <a:gdLst>
              <a:gd name="connsiteX0" fmla="*/ 120777 w 120891"/>
              <a:gd name="connsiteY0" fmla="*/ 50 h 277307"/>
              <a:gd name="connsiteX1" fmla="*/ 41402 w 120891"/>
              <a:gd name="connsiteY1" fmla="*/ 95300 h 277307"/>
              <a:gd name="connsiteX2" fmla="*/ 6477 w 120891"/>
              <a:gd name="connsiteY2" fmla="*/ 190550 h 277307"/>
              <a:gd name="connsiteX3" fmla="*/ 3302 w 120891"/>
              <a:gd name="connsiteY3" fmla="*/ 235000 h 277307"/>
              <a:gd name="connsiteX4" fmla="*/ 12827 w 120891"/>
              <a:gd name="connsiteY4" fmla="*/ 276275 h 277307"/>
              <a:gd name="connsiteX5" fmla="*/ 127 w 120891"/>
              <a:gd name="connsiteY5" fmla="*/ 190550 h 277307"/>
              <a:gd name="connsiteX6" fmla="*/ 22352 w 120891"/>
              <a:gd name="connsiteY6" fmla="*/ 108000 h 277307"/>
              <a:gd name="connsiteX7" fmla="*/ 120777 w 120891"/>
              <a:gd name="connsiteY7" fmla="*/ 50 h 2773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20891" h="277307">
                <a:moveTo>
                  <a:pt x="120777" y="50"/>
                </a:moveTo>
                <a:cubicBezTo>
                  <a:pt x="123952" y="-2067"/>
                  <a:pt x="60452" y="63550"/>
                  <a:pt x="41402" y="95300"/>
                </a:cubicBezTo>
                <a:cubicBezTo>
                  <a:pt x="22352" y="127050"/>
                  <a:pt x="12827" y="167267"/>
                  <a:pt x="6477" y="190550"/>
                </a:cubicBezTo>
                <a:cubicBezTo>
                  <a:pt x="127" y="213833"/>
                  <a:pt x="2244" y="220713"/>
                  <a:pt x="3302" y="235000"/>
                </a:cubicBezTo>
                <a:cubicBezTo>
                  <a:pt x="4360" y="249287"/>
                  <a:pt x="13356" y="283683"/>
                  <a:pt x="12827" y="276275"/>
                </a:cubicBezTo>
                <a:cubicBezTo>
                  <a:pt x="12298" y="268867"/>
                  <a:pt x="-1460" y="218596"/>
                  <a:pt x="127" y="190550"/>
                </a:cubicBezTo>
                <a:cubicBezTo>
                  <a:pt x="1714" y="162504"/>
                  <a:pt x="7006" y="136046"/>
                  <a:pt x="22352" y="108000"/>
                </a:cubicBezTo>
                <a:cubicBezTo>
                  <a:pt x="37698" y="79954"/>
                  <a:pt x="117602" y="2167"/>
                  <a:pt x="120777" y="5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7" name="フリーフォーム 1266">
            <a:extLst>
              <a:ext uri="{FF2B5EF4-FFF2-40B4-BE49-F238E27FC236}">
                <a16:creationId xmlns:a16="http://schemas.microsoft.com/office/drawing/2014/main" id="{B7C852C0-981B-A80E-BFA1-FC4C95C64170}"/>
              </a:ext>
            </a:extLst>
          </p:cNvPr>
          <p:cNvSpPr/>
          <p:nvPr/>
        </p:nvSpPr>
        <p:spPr>
          <a:xfrm>
            <a:off x="8378002" y="9124949"/>
            <a:ext cx="57973" cy="263526"/>
          </a:xfrm>
          <a:custGeom>
            <a:avLst/>
            <a:gdLst>
              <a:gd name="connsiteX0" fmla="*/ 57973 w 57973"/>
              <a:gd name="connsiteY0" fmla="*/ 1 h 263526"/>
              <a:gd name="connsiteX1" fmla="*/ 3998 w 57973"/>
              <a:gd name="connsiteY1" fmla="*/ 161926 h 263526"/>
              <a:gd name="connsiteX2" fmla="*/ 3998 w 57973"/>
              <a:gd name="connsiteY2" fmla="*/ 263526 h 263526"/>
              <a:gd name="connsiteX3" fmla="*/ 3998 w 57973"/>
              <a:gd name="connsiteY3" fmla="*/ 158751 h 263526"/>
              <a:gd name="connsiteX4" fmla="*/ 57973 w 57973"/>
              <a:gd name="connsiteY4" fmla="*/ 1 h 2635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7973" h="263526">
                <a:moveTo>
                  <a:pt x="57973" y="1"/>
                </a:moveTo>
                <a:cubicBezTo>
                  <a:pt x="57973" y="530"/>
                  <a:pt x="12994" y="118005"/>
                  <a:pt x="3998" y="161926"/>
                </a:cubicBezTo>
                <a:cubicBezTo>
                  <a:pt x="-4998" y="205847"/>
                  <a:pt x="3998" y="263526"/>
                  <a:pt x="3998" y="263526"/>
                </a:cubicBezTo>
                <a:cubicBezTo>
                  <a:pt x="3998" y="262997"/>
                  <a:pt x="-3939" y="201613"/>
                  <a:pt x="3998" y="158751"/>
                </a:cubicBezTo>
                <a:cubicBezTo>
                  <a:pt x="11935" y="115889"/>
                  <a:pt x="57973" y="-528"/>
                  <a:pt x="57973" y="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8" name="フリーフォーム 1267">
            <a:extLst>
              <a:ext uri="{FF2B5EF4-FFF2-40B4-BE49-F238E27FC236}">
                <a16:creationId xmlns:a16="http://schemas.microsoft.com/office/drawing/2014/main" id="{CF525BF4-65F0-7B4A-E135-6BC00A9240CC}"/>
              </a:ext>
            </a:extLst>
          </p:cNvPr>
          <p:cNvSpPr/>
          <p:nvPr/>
        </p:nvSpPr>
        <p:spPr>
          <a:xfrm>
            <a:off x="8705829" y="9731245"/>
            <a:ext cx="44597" cy="194027"/>
          </a:xfrm>
          <a:custGeom>
            <a:avLst/>
            <a:gdLst>
              <a:gd name="connsiteX0" fmla="*/ 6371 w 44597"/>
              <a:gd name="connsiteY0" fmla="*/ 130 h 194027"/>
              <a:gd name="connsiteX1" fmla="*/ 38121 w 44597"/>
              <a:gd name="connsiteY1" fmla="*/ 104905 h 194027"/>
              <a:gd name="connsiteX2" fmla="*/ 21 w 44597"/>
              <a:gd name="connsiteY2" fmla="*/ 193805 h 194027"/>
              <a:gd name="connsiteX3" fmla="*/ 44471 w 44597"/>
              <a:gd name="connsiteY3" fmla="*/ 127130 h 194027"/>
              <a:gd name="connsiteX4" fmla="*/ 6371 w 44597"/>
              <a:gd name="connsiteY4" fmla="*/ 130 h 1940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4597" h="194027">
                <a:moveTo>
                  <a:pt x="6371" y="130"/>
                </a:moveTo>
                <a:cubicBezTo>
                  <a:pt x="5313" y="-3574"/>
                  <a:pt x="39179" y="72626"/>
                  <a:pt x="38121" y="104905"/>
                </a:cubicBezTo>
                <a:cubicBezTo>
                  <a:pt x="37063" y="137184"/>
                  <a:pt x="-1037" y="190101"/>
                  <a:pt x="21" y="193805"/>
                </a:cubicBezTo>
                <a:cubicBezTo>
                  <a:pt x="1079" y="197509"/>
                  <a:pt x="41825" y="154118"/>
                  <a:pt x="44471" y="127130"/>
                </a:cubicBezTo>
                <a:cubicBezTo>
                  <a:pt x="47117" y="100143"/>
                  <a:pt x="7429" y="3834"/>
                  <a:pt x="6371" y="13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9" name="フリーフォーム 1268">
            <a:extLst>
              <a:ext uri="{FF2B5EF4-FFF2-40B4-BE49-F238E27FC236}">
                <a16:creationId xmlns:a16="http://schemas.microsoft.com/office/drawing/2014/main" id="{B812549C-8797-34C3-EDA7-D9D4C71CA851}"/>
              </a:ext>
            </a:extLst>
          </p:cNvPr>
          <p:cNvSpPr/>
          <p:nvPr/>
        </p:nvSpPr>
        <p:spPr>
          <a:xfrm>
            <a:off x="8379023" y="9902000"/>
            <a:ext cx="248260" cy="325769"/>
          </a:xfrm>
          <a:custGeom>
            <a:avLst/>
            <a:gdLst>
              <a:gd name="connsiteX0" fmla="*/ 247452 w 248260"/>
              <a:gd name="connsiteY0" fmla="*/ 825 h 325769"/>
              <a:gd name="connsiteX1" fmla="*/ 98227 w 248260"/>
              <a:gd name="connsiteY1" fmla="*/ 165925 h 325769"/>
              <a:gd name="connsiteX2" fmla="*/ 15677 w 248260"/>
              <a:gd name="connsiteY2" fmla="*/ 248475 h 325769"/>
              <a:gd name="connsiteX3" fmla="*/ 2977 w 248260"/>
              <a:gd name="connsiteY3" fmla="*/ 324675 h 325769"/>
              <a:gd name="connsiteX4" fmla="*/ 15677 w 248260"/>
              <a:gd name="connsiteY4" fmla="*/ 280225 h 325769"/>
              <a:gd name="connsiteX5" fmla="*/ 152202 w 248260"/>
              <a:gd name="connsiteY5" fmla="*/ 108775 h 325769"/>
              <a:gd name="connsiteX6" fmla="*/ 247452 w 248260"/>
              <a:gd name="connsiteY6" fmla="*/ 825 h 3257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48260" h="325769">
                <a:moveTo>
                  <a:pt x="247452" y="825"/>
                </a:moveTo>
                <a:cubicBezTo>
                  <a:pt x="238456" y="10350"/>
                  <a:pt x="136856" y="124650"/>
                  <a:pt x="98227" y="165925"/>
                </a:cubicBezTo>
                <a:cubicBezTo>
                  <a:pt x="59598" y="207200"/>
                  <a:pt x="31552" y="222017"/>
                  <a:pt x="15677" y="248475"/>
                </a:cubicBezTo>
                <a:cubicBezTo>
                  <a:pt x="-198" y="274933"/>
                  <a:pt x="2977" y="319383"/>
                  <a:pt x="2977" y="324675"/>
                </a:cubicBezTo>
                <a:cubicBezTo>
                  <a:pt x="2977" y="329967"/>
                  <a:pt x="-9194" y="316208"/>
                  <a:pt x="15677" y="280225"/>
                </a:cubicBezTo>
                <a:cubicBezTo>
                  <a:pt x="40548" y="244242"/>
                  <a:pt x="116219" y="151108"/>
                  <a:pt x="152202" y="108775"/>
                </a:cubicBezTo>
                <a:cubicBezTo>
                  <a:pt x="188185" y="66442"/>
                  <a:pt x="256448" y="-8700"/>
                  <a:pt x="247452" y="82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0" name="フリーフォーム 1269">
            <a:extLst>
              <a:ext uri="{FF2B5EF4-FFF2-40B4-BE49-F238E27FC236}">
                <a16:creationId xmlns:a16="http://schemas.microsoft.com/office/drawing/2014/main" id="{C3476135-9601-D7FC-07B8-8F96ACAA265A}"/>
              </a:ext>
            </a:extLst>
          </p:cNvPr>
          <p:cNvSpPr/>
          <p:nvPr/>
        </p:nvSpPr>
        <p:spPr>
          <a:xfrm>
            <a:off x="8503490" y="9926707"/>
            <a:ext cx="117142" cy="129675"/>
          </a:xfrm>
          <a:custGeom>
            <a:avLst/>
            <a:gdLst>
              <a:gd name="connsiteX0" fmla="*/ 116635 w 117142"/>
              <a:gd name="connsiteY0" fmla="*/ 1518 h 129675"/>
              <a:gd name="connsiteX1" fmla="*/ 2335 w 117142"/>
              <a:gd name="connsiteY1" fmla="*/ 128518 h 129675"/>
              <a:gd name="connsiteX2" fmla="*/ 43610 w 117142"/>
              <a:gd name="connsiteY2" fmla="*/ 61843 h 129675"/>
              <a:gd name="connsiteX3" fmla="*/ 116635 w 117142"/>
              <a:gd name="connsiteY3" fmla="*/ 1518 h 129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7142" h="129675">
                <a:moveTo>
                  <a:pt x="116635" y="1518"/>
                </a:moveTo>
                <a:cubicBezTo>
                  <a:pt x="109756" y="12630"/>
                  <a:pt x="14506" y="118464"/>
                  <a:pt x="2335" y="128518"/>
                </a:cubicBezTo>
                <a:cubicBezTo>
                  <a:pt x="-9836" y="138572"/>
                  <a:pt x="28793" y="80364"/>
                  <a:pt x="43610" y="61843"/>
                </a:cubicBezTo>
                <a:cubicBezTo>
                  <a:pt x="58427" y="43322"/>
                  <a:pt x="123514" y="-9594"/>
                  <a:pt x="116635" y="151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1" name="フリーフォーム 1270">
            <a:extLst>
              <a:ext uri="{FF2B5EF4-FFF2-40B4-BE49-F238E27FC236}">
                <a16:creationId xmlns:a16="http://schemas.microsoft.com/office/drawing/2014/main" id="{A2BBED9F-2D50-19A7-397C-729D30E1FFF6}"/>
              </a:ext>
            </a:extLst>
          </p:cNvPr>
          <p:cNvSpPr/>
          <p:nvPr/>
        </p:nvSpPr>
        <p:spPr>
          <a:xfrm>
            <a:off x="8737513" y="9966234"/>
            <a:ext cx="54658" cy="168371"/>
          </a:xfrm>
          <a:custGeom>
            <a:avLst/>
            <a:gdLst>
              <a:gd name="connsiteX0" fmla="*/ 44537 w 54658"/>
              <a:gd name="connsiteY0" fmla="*/ 91 h 168371"/>
              <a:gd name="connsiteX1" fmla="*/ 54062 w 54658"/>
              <a:gd name="connsiteY1" fmla="*/ 98516 h 168371"/>
              <a:gd name="connsiteX2" fmla="*/ 47712 w 54658"/>
              <a:gd name="connsiteY2" fmla="*/ 127091 h 168371"/>
              <a:gd name="connsiteX3" fmla="*/ 87 w 54658"/>
              <a:gd name="connsiteY3" fmla="*/ 168366 h 168371"/>
              <a:gd name="connsiteX4" fmla="*/ 35012 w 54658"/>
              <a:gd name="connsiteY4" fmla="*/ 130266 h 168371"/>
              <a:gd name="connsiteX5" fmla="*/ 44537 w 54658"/>
              <a:gd name="connsiteY5" fmla="*/ 117566 h 168371"/>
              <a:gd name="connsiteX6" fmla="*/ 44537 w 54658"/>
              <a:gd name="connsiteY6" fmla="*/ 91 h 1683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4658" h="168371">
                <a:moveTo>
                  <a:pt x="44537" y="91"/>
                </a:moveTo>
                <a:cubicBezTo>
                  <a:pt x="46124" y="-3084"/>
                  <a:pt x="53533" y="77349"/>
                  <a:pt x="54062" y="98516"/>
                </a:cubicBezTo>
                <a:cubicBezTo>
                  <a:pt x="54591" y="119683"/>
                  <a:pt x="56708" y="115449"/>
                  <a:pt x="47712" y="127091"/>
                </a:cubicBezTo>
                <a:cubicBezTo>
                  <a:pt x="38716" y="138733"/>
                  <a:pt x="2204" y="167837"/>
                  <a:pt x="87" y="168366"/>
                </a:cubicBezTo>
                <a:cubicBezTo>
                  <a:pt x="-2030" y="168895"/>
                  <a:pt x="35012" y="130266"/>
                  <a:pt x="35012" y="130266"/>
                </a:cubicBezTo>
                <a:cubicBezTo>
                  <a:pt x="42420" y="121799"/>
                  <a:pt x="42420" y="132912"/>
                  <a:pt x="44537" y="117566"/>
                </a:cubicBezTo>
                <a:cubicBezTo>
                  <a:pt x="46654" y="102220"/>
                  <a:pt x="42950" y="3266"/>
                  <a:pt x="44537" y="9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2" name="フリーフォーム 1271">
            <a:extLst>
              <a:ext uri="{FF2B5EF4-FFF2-40B4-BE49-F238E27FC236}">
                <a16:creationId xmlns:a16="http://schemas.microsoft.com/office/drawing/2014/main" id="{6B2031C2-95B5-A493-C6A6-50D111611F3C}"/>
              </a:ext>
            </a:extLst>
          </p:cNvPr>
          <p:cNvSpPr/>
          <p:nvPr/>
        </p:nvSpPr>
        <p:spPr>
          <a:xfrm>
            <a:off x="8489916" y="9864371"/>
            <a:ext cx="185506" cy="324490"/>
          </a:xfrm>
          <a:custGeom>
            <a:avLst/>
            <a:gdLst>
              <a:gd name="connsiteX0" fmla="*/ 184184 w 185506"/>
              <a:gd name="connsiteY0" fmla="*/ 354 h 324490"/>
              <a:gd name="connsiteX1" fmla="*/ 165134 w 185506"/>
              <a:gd name="connsiteY1" fmla="*/ 98779 h 324490"/>
              <a:gd name="connsiteX2" fmla="*/ 79409 w 185506"/>
              <a:gd name="connsiteY2" fmla="*/ 222604 h 324490"/>
              <a:gd name="connsiteX3" fmla="*/ 34 w 185506"/>
              <a:gd name="connsiteY3" fmla="*/ 324204 h 324490"/>
              <a:gd name="connsiteX4" fmla="*/ 88934 w 185506"/>
              <a:gd name="connsiteY4" fmla="*/ 190854 h 324490"/>
              <a:gd name="connsiteX5" fmla="*/ 139734 w 185506"/>
              <a:gd name="connsiteY5" fmla="*/ 133704 h 324490"/>
              <a:gd name="connsiteX6" fmla="*/ 184184 w 185506"/>
              <a:gd name="connsiteY6" fmla="*/ 354 h 3244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85506" h="324490">
                <a:moveTo>
                  <a:pt x="184184" y="354"/>
                </a:moveTo>
                <a:cubicBezTo>
                  <a:pt x="188417" y="-5467"/>
                  <a:pt x="182596" y="61737"/>
                  <a:pt x="165134" y="98779"/>
                </a:cubicBezTo>
                <a:cubicBezTo>
                  <a:pt x="147672" y="135821"/>
                  <a:pt x="106926" y="185033"/>
                  <a:pt x="79409" y="222604"/>
                </a:cubicBezTo>
                <a:cubicBezTo>
                  <a:pt x="51892" y="260175"/>
                  <a:pt x="-1553" y="329496"/>
                  <a:pt x="34" y="324204"/>
                </a:cubicBezTo>
                <a:cubicBezTo>
                  <a:pt x="1621" y="318912"/>
                  <a:pt x="65651" y="222604"/>
                  <a:pt x="88934" y="190854"/>
                </a:cubicBezTo>
                <a:cubicBezTo>
                  <a:pt x="112217" y="159104"/>
                  <a:pt x="124388" y="159633"/>
                  <a:pt x="139734" y="133704"/>
                </a:cubicBezTo>
                <a:cubicBezTo>
                  <a:pt x="155080" y="107775"/>
                  <a:pt x="179951" y="6175"/>
                  <a:pt x="184184" y="35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3" name="フリーフォーム 1272">
            <a:extLst>
              <a:ext uri="{FF2B5EF4-FFF2-40B4-BE49-F238E27FC236}">
                <a16:creationId xmlns:a16="http://schemas.microsoft.com/office/drawing/2014/main" id="{5A88A812-2385-209F-0E2E-29F245BD63B4}"/>
              </a:ext>
            </a:extLst>
          </p:cNvPr>
          <p:cNvSpPr/>
          <p:nvPr/>
        </p:nvSpPr>
        <p:spPr>
          <a:xfrm>
            <a:off x="8689938" y="9947208"/>
            <a:ext cx="76296" cy="124283"/>
          </a:xfrm>
          <a:custGeom>
            <a:avLst/>
            <a:gdLst>
              <a:gd name="connsiteX0" fmla="*/ 37 w 76296"/>
              <a:gd name="connsiteY0" fmla="*/ 67 h 124283"/>
              <a:gd name="connsiteX1" fmla="*/ 60362 w 76296"/>
              <a:gd name="connsiteY1" fmla="*/ 9592 h 124283"/>
              <a:gd name="connsiteX2" fmla="*/ 73062 w 76296"/>
              <a:gd name="connsiteY2" fmla="*/ 60392 h 124283"/>
              <a:gd name="connsiteX3" fmla="*/ 73062 w 76296"/>
              <a:gd name="connsiteY3" fmla="*/ 123892 h 124283"/>
              <a:gd name="connsiteX4" fmla="*/ 76237 w 76296"/>
              <a:gd name="connsiteY4" fmla="*/ 28642 h 124283"/>
              <a:gd name="connsiteX5" fmla="*/ 69887 w 76296"/>
              <a:gd name="connsiteY5" fmla="*/ 6417 h 124283"/>
              <a:gd name="connsiteX6" fmla="*/ 37 w 76296"/>
              <a:gd name="connsiteY6" fmla="*/ 67 h 1242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76296" h="124283">
                <a:moveTo>
                  <a:pt x="37" y="67"/>
                </a:moveTo>
                <a:cubicBezTo>
                  <a:pt x="-1550" y="596"/>
                  <a:pt x="48191" y="-462"/>
                  <a:pt x="60362" y="9592"/>
                </a:cubicBezTo>
                <a:cubicBezTo>
                  <a:pt x="72533" y="19646"/>
                  <a:pt x="70945" y="41342"/>
                  <a:pt x="73062" y="60392"/>
                </a:cubicBezTo>
                <a:cubicBezTo>
                  <a:pt x="75179" y="79442"/>
                  <a:pt x="72533" y="129184"/>
                  <a:pt x="73062" y="123892"/>
                </a:cubicBezTo>
                <a:cubicBezTo>
                  <a:pt x="73591" y="118600"/>
                  <a:pt x="76766" y="48221"/>
                  <a:pt x="76237" y="28642"/>
                </a:cubicBezTo>
                <a:cubicBezTo>
                  <a:pt x="75708" y="9063"/>
                  <a:pt x="77295" y="10650"/>
                  <a:pt x="69887" y="6417"/>
                </a:cubicBezTo>
                <a:cubicBezTo>
                  <a:pt x="62479" y="2184"/>
                  <a:pt x="1624" y="-462"/>
                  <a:pt x="37" y="6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4" name="フリーフォーム 1273">
            <a:extLst>
              <a:ext uri="{FF2B5EF4-FFF2-40B4-BE49-F238E27FC236}">
                <a16:creationId xmlns:a16="http://schemas.microsoft.com/office/drawing/2014/main" id="{D1B3BDD7-AEBE-7487-1B6C-001387713BBA}"/>
              </a:ext>
            </a:extLst>
          </p:cNvPr>
          <p:cNvSpPr/>
          <p:nvPr/>
        </p:nvSpPr>
        <p:spPr>
          <a:xfrm>
            <a:off x="8522672" y="10070254"/>
            <a:ext cx="101065" cy="146258"/>
          </a:xfrm>
          <a:custGeom>
            <a:avLst/>
            <a:gdLst>
              <a:gd name="connsiteX0" fmla="*/ 100628 w 101065"/>
              <a:gd name="connsiteY0" fmla="*/ 846 h 146258"/>
              <a:gd name="connsiteX1" fmla="*/ 2203 w 101065"/>
              <a:gd name="connsiteY1" fmla="*/ 143721 h 146258"/>
              <a:gd name="connsiteX2" fmla="*/ 37128 w 101065"/>
              <a:gd name="connsiteY2" fmla="*/ 86571 h 146258"/>
              <a:gd name="connsiteX3" fmla="*/ 100628 w 101065"/>
              <a:gd name="connsiteY3" fmla="*/ 846 h 1462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1065" h="146258">
                <a:moveTo>
                  <a:pt x="100628" y="846"/>
                </a:moveTo>
                <a:cubicBezTo>
                  <a:pt x="94807" y="10371"/>
                  <a:pt x="12786" y="129434"/>
                  <a:pt x="2203" y="143721"/>
                </a:cubicBezTo>
                <a:cubicBezTo>
                  <a:pt x="-8380" y="158009"/>
                  <a:pt x="21782" y="108267"/>
                  <a:pt x="37128" y="86571"/>
                </a:cubicBezTo>
                <a:cubicBezTo>
                  <a:pt x="52474" y="64875"/>
                  <a:pt x="106449" y="-8679"/>
                  <a:pt x="100628" y="84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5" name="フリーフォーム 1274">
            <a:extLst>
              <a:ext uri="{FF2B5EF4-FFF2-40B4-BE49-F238E27FC236}">
                <a16:creationId xmlns:a16="http://schemas.microsoft.com/office/drawing/2014/main" id="{A3AAB069-45CD-0C91-DEB2-08C2D4205E63}"/>
              </a:ext>
            </a:extLst>
          </p:cNvPr>
          <p:cNvSpPr/>
          <p:nvPr/>
        </p:nvSpPr>
        <p:spPr>
          <a:xfrm>
            <a:off x="8686777" y="10013859"/>
            <a:ext cx="34954" cy="127164"/>
          </a:xfrm>
          <a:custGeom>
            <a:avLst/>
            <a:gdLst>
              <a:gd name="connsiteX0" fmla="*/ 34948 w 34954"/>
              <a:gd name="connsiteY0" fmla="*/ 91 h 127164"/>
              <a:gd name="connsiteX1" fmla="*/ 3198 w 34954"/>
              <a:gd name="connsiteY1" fmla="*/ 54066 h 127164"/>
              <a:gd name="connsiteX2" fmla="*/ 31773 w 34954"/>
              <a:gd name="connsiteY2" fmla="*/ 127091 h 127164"/>
              <a:gd name="connsiteX3" fmla="*/ 23 w 34954"/>
              <a:gd name="connsiteY3" fmla="*/ 66766 h 127164"/>
              <a:gd name="connsiteX4" fmla="*/ 34948 w 34954"/>
              <a:gd name="connsiteY4" fmla="*/ 91 h 1271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4954" h="127164">
                <a:moveTo>
                  <a:pt x="34948" y="91"/>
                </a:moveTo>
                <a:cubicBezTo>
                  <a:pt x="35477" y="-2026"/>
                  <a:pt x="3727" y="32899"/>
                  <a:pt x="3198" y="54066"/>
                </a:cubicBezTo>
                <a:cubicBezTo>
                  <a:pt x="2669" y="75233"/>
                  <a:pt x="32302" y="124974"/>
                  <a:pt x="31773" y="127091"/>
                </a:cubicBezTo>
                <a:cubicBezTo>
                  <a:pt x="31244" y="129208"/>
                  <a:pt x="1081" y="85287"/>
                  <a:pt x="23" y="66766"/>
                </a:cubicBezTo>
                <a:cubicBezTo>
                  <a:pt x="-1035" y="48245"/>
                  <a:pt x="34419" y="2208"/>
                  <a:pt x="34948" y="9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6" name="フリーフォーム 1275">
            <a:extLst>
              <a:ext uri="{FF2B5EF4-FFF2-40B4-BE49-F238E27FC236}">
                <a16:creationId xmlns:a16="http://schemas.microsoft.com/office/drawing/2014/main" id="{6FF2963C-6C76-ABA3-8B08-166710B5D80A}"/>
              </a:ext>
            </a:extLst>
          </p:cNvPr>
          <p:cNvSpPr/>
          <p:nvPr/>
        </p:nvSpPr>
        <p:spPr>
          <a:xfrm>
            <a:off x="8521342" y="10143773"/>
            <a:ext cx="178845" cy="229546"/>
          </a:xfrm>
          <a:custGeom>
            <a:avLst/>
            <a:gdLst>
              <a:gd name="connsiteX0" fmla="*/ 178158 w 178845"/>
              <a:gd name="connsiteY0" fmla="*/ 352 h 229546"/>
              <a:gd name="connsiteX1" fmla="*/ 98783 w 178845"/>
              <a:gd name="connsiteY1" fmla="*/ 121002 h 229546"/>
              <a:gd name="connsiteX2" fmla="*/ 32108 w 178845"/>
              <a:gd name="connsiteY2" fmla="*/ 190852 h 229546"/>
              <a:gd name="connsiteX3" fmla="*/ 358 w 178845"/>
              <a:gd name="connsiteY3" fmla="*/ 228952 h 229546"/>
              <a:gd name="connsiteX4" fmla="*/ 51158 w 178845"/>
              <a:gd name="connsiteY4" fmla="*/ 162277 h 229546"/>
              <a:gd name="connsiteX5" fmla="*/ 178158 w 178845"/>
              <a:gd name="connsiteY5" fmla="*/ 352 h 2295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8845" h="229546">
                <a:moveTo>
                  <a:pt x="178158" y="352"/>
                </a:moveTo>
                <a:cubicBezTo>
                  <a:pt x="186096" y="-6527"/>
                  <a:pt x="123125" y="89252"/>
                  <a:pt x="98783" y="121002"/>
                </a:cubicBezTo>
                <a:cubicBezTo>
                  <a:pt x="74441" y="152752"/>
                  <a:pt x="48512" y="172860"/>
                  <a:pt x="32108" y="190852"/>
                </a:cubicBezTo>
                <a:cubicBezTo>
                  <a:pt x="15704" y="208844"/>
                  <a:pt x="-2817" y="233714"/>
                  <a:pt x="358" y="228952"/>
                </a:cubicBezTo>
                <a:cubicBezTo>
                  <a:pt x="3533" y="224190"/>
                  <a:pt x="23112" y="195615"/>
                  <a:pt x="51158" y="162277"/>
                </a:cubicBezTo>
                <a:cubicBezTo>
                  <a:pt x="79204" y="128939"/>
                  <a:pt x="170220" y="7231"/>
                  <a:pt x="178158" y="35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7" name="フリーフォーム 1276">
            <a:extLst>
              <a:ext uri="{FF2B5EF4-FFF2-40B4-BE49-F238E27FC236}">
                <a16:creationId xmlns:a16="http://schemas.microsoft.com/office/drawing/2014/main" id="{32A69354-9B02-2ECF-3050-2CB62E653093}"/>
              </a:ext>
            </a:extLst>
          </p:cNvPr>
          <p:cNvSpPr/>
          <p:nvPr/>
        </p:nvSpPr>
        <p:spPr>
          <a:xfrm>
            <a:off x="8220869" y="10207461"/>
            <a:ext cx="177008" cy="241470"/>
          </a:xfrm>
          <a:custGeom>
            <a:avLst/>
            <a:gdLst>
              <a:gd name="connsiteX0" fmla="*/ 177006 w 177008"/>
              <a:gd name="connsiteY0" fmla="*/ 164 h 241470"/>
              <a:gd name="connsiteX1" fmla="*/ 50006 w 177008"/>
              <a:gd name="connsiteY1" fmla="*/ 127164 h 241470"/>
              <a:gd name="connsiteX2" fmla="*/ 18256 w 177008"/>
              <a:gd name="connsiteY2" fmla="*/ 181139 h 241470"/>
              <a:gd name="connsiteX3" fmla="*/ 2381 w 177008"/>
              <a:gd name="connsiteY3" fmla="*/ 241464 h 241470"/>
              <a:gd name="connsiteX4" fmla="*/ 5556 w 177008"/>
              <a:gd name="connsiteY4" fmla="*/ 184314 h 241470"/>
              <a:gd name="connsiteX5" fmla="*/ 53181 w 177008"/>
              <a:gd name="connsiteY5" fmla="*/ 101764 h 241470"/>
              <a:gd name="connsiteX6" fmla="*/ 177006 w 177008"/>
              <a:gd name="connsiteY6" fmla="*/ 164 h 2414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77008" h="241470">
                <a:moveTo>
                  <a:pt x="177006" y="164"/>
                </a:moveTo>
                <a:cubicBezTo>
                  <a:pt x="176477" y="4397"/>
                  <a:pt x="76464" y="97002"/>
                  <a:pt x="50006" y="127164"/>
                </a:cubicBezTo>
                <a:cubicBezTo>
                  <a:pt x="23548" y="157326"/>
                  <a:pt x="26193" y="162089"/>
                  <a:pt x="18256" y="181139"/>
                </a:cubicBezTo>
                <a:cubicBezTo>
                  <a:pt x="10319" y="200189"/>
                  <a:pt x="4498" y="240935"/>
                  <a:pt x="2381" y="241464"/>
                </a:cubicBezTo>
                <a:cubicBezTo>
                  <a:pt x="264" y="241993"/>
                  <a:pt x="-2911" y="207597"/>
                  <a:pt x="5556" y="184314"/>
                </a:cubicBezTo>
                <a:cubicBezTo>
                  <a:pt x="14023" y="161031"/>
                  <a:pt x="29898" y="128752"/>
                  <a:pt x="53181" y="101764"/>
                </a:cubicBezTo>
                <a:cubicBezTo>
                  <a:pt x="76464" y="74777"/>
                  <a:pt x="177535" y="-4069"/>
                  <a:pt x="177006" y="16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8" name="フリーフォーム 1277">
            <a:extLst>
              <a:ext uri="{FF2B5EF4-FFF2-40B4-BE49-F238E27FC236}">
                <a16:creationId xmlns:a16="http://schemas.microsoft.com/office/drawing/2014/main" id="{11124EBE-CB6B-2118-78B5-BE946ECD44F4}"/>
              </a:ext>
            </a:extLst>
          </p:cNvPr>
          <p:cNvSpPr/>
          <p:nvPr/>
        </p:nvSpPr>
        <p:spPr>
          <a:xfrm>
            <a:off x="8350244" y="10128246"/>
            <a:ext cx="130242" cy="215909"/>
          </a:xfrm>
          <a:custGeom>
            <a:avLst/>
            <a:gdLst>
              <a:gd name="connsiteX0" fmla="*/ 130181 w 130242"/>
              <a:gd name="connsiteY0" fmla="*/ 4 h 215909"/>
              <a:gd name="connsiteX1" fmla="*/ 104781 w 130242"/>
              <a:gd name="connsiteY1" fmla="*/ 76204 h 215909"/>
              <a:gd name="connsiteX2" fmla="*/ 47631 w 130242"/>
              <a:gd name="connsiteY2" fmla="*/ 155579 h 215909"/>
              <a:gd name="connsiteX3" fmla="*/ 6 w 130242"/>
              <a:gd name="connsiteY3" fmla="*/ 215904 h 215909"/>
              <a:gd name="connsiteX4" fmla="*/ 44456 w 130242"/>
              <a:gd name="connsiteY4" fmla="*/ 152404 h 215909"/>
              <a:gd name="connsiteX5" fmla="*/ 73031 w 130242"/>
              <a:gd name="connsiteY5" fmla="*/ 104779 h 215909"/>
              <a:gd name="connsiteX6" fmla="*/ 98431 w 130242"/>
              <a:gd name="connsiteY6" fmla="*/ 79379 h 215909"/>
              <a:gd name="connsiteX7" fmla="*/ 130181 w 130242"/>
              <a:gd name="connsiteY7" fmla="*/ 4 h 2159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30242" h="215909">
                <a:moveTo>
                  <a:pt x="130181" y="4"/>
                </a:moveTo>
                <a:cubicBezTo>
                  <a:pt x="131239" y="-525"/>
                  <a:pt x="118539" y="50275"/>
                  <a:pt x="104781" y="76204"/>
                </a:cubicBezTo>
                <a:cubicBezTo>
                  <a:pt x="91023" y="102133"/>
                  <a:pt x="65093" y="132296"/>
                  <a:pt x="47631" y="155579"/>
                </a:cubicBezTo>
                <a:cubicBezTo>
                  <a:pt x="30168" y="178862"/>
                  <a:pt x="535" y="216433"/>
                  <a:pt x="6" y="215904"/>
                </a:cubicBezTo>
                <a:cubicBezTo>
                  <a:pt x="-523" y="215375"/>
                  <a:pt x="32285" y="170925"/>
                  <a:pt x="44456" y="152404"/>
                </a:cubicBezTo>
                <a:cubicBezTo>
                  <a:pt x="56627" y="133883"/>
                  <a:pt x="64035" y="116950"/>
                  <a:pt x="73031" y="104779"/>
                </a:cubicBezTo>
                <a:cubicBezTo>
                  <a:pt x="82027" y="92608"/>
                  <a:pt x="89435" y="93137"/>
                  <a:pt x="98431" y="79379"/>
                </a:cubicBezTo>
                <a:cubicBezTo>
                  <a:pt x="107427" y="65621"/>
                  <a:pt x="129123" y="533"/>
                  <a:pt x="130181" y="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9" name="フリーフォーム 1278">
            <a:extLst>
              <a:ext uri="{FF2B5EF4-FFF2-40B4-BE49-F238E27FC236}">
                <a16:creationId xmlns:a16="http://schemas.microsoft.com/office/drawing/2014/main" id="{2ED7170D-339F-9AA3-7364-3FEFD80541FB}"/>
              </a:ext>
            </a:extLst>
          </p:cNvPr>
          <p:cNvSpPr/>
          <p:nvPr/>
        </p:nvSpPr>
        <p:spPr>
          <a:xfrm>
            <a:off x="8355979" y="10267526"/>
            <a:ext cx="159923" cy="76719"/>
          </a:xfrm>
          <a:custGeom>
            <a:avLst/>
            <a:gdLst>
              <a:gd name="connsiteX0" fmla="*/ 621 w 159923"/>
              <a:gd name="connsiteY0" fmla="*/ 76624 h 76719"/>
              <a:gd name="connsiteX1" fmla="*/ 73646 w 159923"/>
              <a:gd name="connsiteY1" fmla="*/ 16299 h 76719"/>
              <a:gd name="connsiteX2" fmla="*/ 118096 w 159923"/>
              <a:gd name="connsiteY2" fmla="*/ 16299 h 76719"/>
              <a:gd name="connsiteX3" fmla="*/ 159371 w 159923"/>
              <a:gd name="connsiteY3" fmla="*/ 60749 h 76719"/>
              <a:gd name="connsiteX4" fmla="*/ 140321 w 159923"/>
              <a:gd name="connsiteY4" fmla="*/ 22649 h 76719"/>
              <a:gd name="connsiteX5" fmla="*/ 118096 w 159923"/>
              <a:gd name="connsiteY5" fmla="*/ 424 h 76719"/>
              <a:gd name="connsiteX6" fmla="*/ 621 w 159923"/>
              <a:gd name="connsiteY6" fmla="*/ 76624 h 767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59923" h="76719">
                <a:moveTo>
                  <a:pt x="621" y="76624"/>
                </a:moveTo>
                <a:cubicBezTo>
                  <a:pt x="-6787" y="79270"/>
                  <a:pt x="54067" y="26353"/>
                  <a:pt x="73646" y="16299"/>
                </a:cubicBezTo>
                <a:cubicBezTo>
                  <a:pt x="93225" y="6245"/>
                  <a:pt x="103809" y="8891"/>
                  <a:pt x="118096" y="16299"/>
                </a:cubicBezTo>
                <a:cubicBezTo>
                  <a:pt x="132383" y="23707"/>
                  <a:pt x="155667" y="59691"/>
                  <a:pt x="159371" y="60749"/>
                </a:cubicBezTo>
                <a:cubicBezTo>
                  <a:pt x="163075" y="61807"/>
                  <a:pt x="147200" y="32703"/>
                  <a:pt x="140321" y="22649"/>
                </a:cubicBezTo>
                <a:cubicBezTo>
                  <a:pt x="133442" y="12595"/>
                  <a:pt x="136088" y="-2751"/>
                  <a:pt x="118096" y="424"/>
                </a:cubicBezTo>
                <a:cubicBezTo>
                  <a:pt x="100104" y="3599"/>
                  <a:pt x="8029" y="73978"/>
                  <a:pt x="621" y="7662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0" name="フリーフォーム 1279">
            <a:extLst>
              <a:ext uri="{FF2B5EF4-FFF2-40B4-BE49-F238E27FC236}">
                <a16:creationId xmlns:a16="http://schemas.microsoft.com/office/drawing/2014/main" id="{C95B9EAE-0A8D-C22F-F550-63A4BF87AE33}"/>
              </a:ext>
            </a:extLst>
          </p:cNvPr>
          <p:cNvSpPr/>
          <p:nvPr/>
        </p:nvSpPr>
        <p:spPr>
          <a:xfrm>
            <a:off x="8399816" y="10348943"/>
            <a:ext cx="116768" cy="110327"/>
          </a:xfrm>
          <a:custGeom>
            <a:avLst/>
            <a:gdLst>
              <a:gd name="connsiteX0" fmla="*/ 1234 w 116768"/>
              <a:gd name="connsiteY0" fmla="*/ 109507 h 110327"/>
              <a:gd name="connsiteX1" fmla="*/ 115534 w 116768"/>
              <a:gd name="connsiteY1" fmla="*/ 1557 h 110327"/>
              <a:gd name="connsiteX2" fmla="*/ 58384 w 116768"/>
              <a:gd name="connsiteY2" fmla="*/ 49182 h 110327"/>
              <a:gd name="connsiteX3" fmla="*/ 1234 w 116768"/>
              <a:gd name="connsiteY3" fmla="*/ 109507 h 110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6768" h="110327">
                <a:moveTo>
                  <a:pt x="1234" y="109507"/>
                </a:moveTo>
                <a:cubicBezTo>
                  <a:pt x="10759" y="101570"/>
                  <a:pt x="106009" y="11611"/>
                  <a:pt x="115534" y="1557"/>
                </a:cubicBezTo>
                <a:cubicBezTo>
                  <a:pt x="125059" y="-8497"/>
                  <a:pt x="76905" y="32778"/>
                  <a:pt x="58384" y="49182"/>
                </a:cubicBezTo>
                <a:cubicBezTo>
                  <a:pt x="39863" y="65586"/>
                  <a:pt x="-8291" y="117444"/>
                  <a:pt x="1234" y="10950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1" name="フリーフォーム 1280">
            <a:extLst>
              <a:ext uri="{FF2B5EF4-FFF2-40B4-BE49-F238E27FC236}">
                <a16:creationId xmlns:a16="http://schemas.microsoft.com/office/drawing/2014/main" id="{15CB5179-E811-B253-ED72-43B10AEA6E9C}"/>
              </a:ext>
            </a:extLst>
          </p:cNvPr>
          <p:cNvSpPr/>
          <p:nvPr/>
        </p:nvSpPr>
        <p:spPr>
          <a:xfrm>
            <a:off x="8213722" y="10389385"/>
            <a:ext cx="177907" cy="72277"/>
          </a:xfrm>
          <a:custGeom>
            <a:avLst/>
            <a:gdLst>
              <a:gd name="connsiteX0" fmla="*/ 3 w 177907"/>
              <a:gd name="connsiteY0" fmla="*/ 72240 h 72277"/>
              <a:gd name="connsiteX1" fmla="*/ 73028 w 177907"/>
              <a:gd name="connsiteY1" fmla="*/ 15090 h 72277"/>
              <a:gd name="connsiteX2" fmla="*/ 123828 w 177907"/>
              <a:gd name="connsiteY2" fmla="*/ 15090 h 72277"/>
              <a:gd name="connsiteX3" fmla="*/ 177803 w 177907"/>
              <a:gd name="connsiteY3" fmla="*/ 30965 h 72277"/>
              <a:gd name="connsiteX4" fmla="*/ 136528 w 177907"/>
              <a:gd name="connsiteY4" fmla="*/ 15090 h 72277"/>
              <a:gd name="connsiteX5" fmla="*/ 101603 w 177907"/>
              <a:gd name="connsiteY5" fmla="*/ 2390 h 72277"/>
              <a:gd name="connsiteX6" fmla="*/ 76203 w 177907"/>
              <a:gd name="connsiteY6" fmla="*/ 5565 h 72277"/>
              <a:gd name="connsiteX7" fmla="*/ 3 w 177907"/>
              <a:gd name="connsiteY7" fmla="*/ 72240 h 722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77907" h="72277">
                <a:moveTo>
                  <a:pt x="3" y="72240"/>
                </a:moveTo>
                <a:cubicBezTo>
                  <a:pt x="-526" y="73827"/>
                  <a:pt x="52391" y="24615"/>
                  <a:pt x="73028" y="15090"/>
                </a:cubicBezTo>
                <a:cubicBezTo>
                  <a:pt x="93665" y="5565"/>
                  <a:pt x="106365" y="12444"/>
                  <a:pt x="123828" y="15090"/>
                </a:cubicBezTo>
                <a:cubicBezTo>
                  <a:pt x="141291" y="17736"/>
                  <a:pt x="175686" y="30965"/>
                  <a:pt x="177803" y="30965"/>
                </a:cubicBezTo>
                <a:cubicBezTo>
                  <a:pt x="179920" y="30965"/>
                  <a:pt x="149228" y="19853"/>
                  <a:pt x="136528" y="15090"/>
                </a:cubicBezTo>
                <a:cubicBezTo>
                  <a:pt x="123828" y="10327"/>
                  <a:pt x="111657" y="3977"/>
                  <a:pt x="101603" y="2390"/>
                </a:cubicBezTo>
                <a:cubicBezTo>
                  <a:pt x="91549" y="803"/>
                  <a:pt x="90490" y="-3431"/>
                  <a:pt x="76203" y="5565"/>
                </a:cubicBezTo>
                <a:cubicBezTo>
                  <a:pt x="61916" y="14561"/>
                  <a:pt x="532" y="70653"/>
                  <a:pt x="3" y="7224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2" name="フリーフォーム 1281">
            <a:extLst>
              <a:ext uri="{FF2B5EF4-FFF2-40B4-BE49-F238E27FC236}">
                <a16:creationId xmlns:a16="http://schemas.microsoft.com/office/drawing/2014/main" id="{276C3461-2B7A-E01A-AC40-E9BB19A4983E}"/>
              </a:ext>
            </a:extLst>
          </p:cNvPr>
          <p:cNvSpPr/>
          <p:nvPr/>
        </p:nvSpPr>
        <p:spPr>
          <a:xfrm>
            <a:off x="8226040" y="10337717"/>
            <a:ext cx="172811" cy="98510"/>
          </a:xfrm>
          <a:custGeom>
            <a:avLst/>
            <a:gdLst>
              <a:gd name="connsiteX0" fmla="*/ 385 w 172811"/>
              <a:gd name="connsiteY0" fmla="*/ 98508 h 98510"/>
              <a:gd name="connsiteX1" fmla="*/ 111510 w 172811"/>
              <a:gd name="connsiteY1" fmla="*/ 12783 h 98510"/>
              <a:gd name="connsiteX2" fmla="*/ 149610 w 172811"/>
              <a:gd name="connsiteY2" fmla="*/ 25483 h 98510"/>
              <a:gd name="connsiteX3" fmla="*/ 171835 w 172811"/>
              <a:gd name="connsiteY3" fmla="*/ 50883 h 98510"/>
              <a:gd name="connsiteX4" fmla="*/ 117860 w 172811"/>
              <a:gd name="connsiteY4" fmla="*/ 83 h 98510"/>
              <a:gd name="connsiteX5" fmla="*/ 41660 w 172811"/>
              <a:gd name="connsiteY5" fmla="*/ 38183 h 98510"/>
              <a:gd name="connsiteX6" fmla="*/ 73410 w 172811"/>
              <a:gd name="connsiteY6" fmla="*/ 9608 h 98510"/>
              <a:gd name="connsiteX7" fmla="*/ 385 w 172811"/>
              <a:gd name="connsiteY7" fmla="*/ 98508 h 985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72811" h="98510">
                <a:moveTo>
                  <a:pt x="385" y="98508"/>
                </a:moveTo>
                <a:cubicBezTo>
                  <a:pt x="6735" y="99037"/>
                  <a:pt x="86639" y="24954"/>
                  <a:pt x="111510" y="12783"/>
                </a:cubicBezTo>
                <a:cubicBezTo>
                  <a:pt x="136381" y="612"/>
                  <a:pt x="139556" y="19133"/>
                  <a:pt x="149610" y="25483"/>
                </a:cubicBezTo>
                <a:cubicBezTo>
                  <a:pt x="159664" y="31833"/>
                  <a:pt x="177127" y="55116"/>
                  <a:pt x="171835" y="50883"/>
                </a:cubicBezTo>
                <a:cubicBezTo>
                  <a:pt x="166543" y="46650"/>
                  <a:pt x="139556" y="2200"/>
                  <a:pt x="117860" y="83"/>
                </a:cubicBezTo>
                <a:cubicBezTo>
                  <a:pt x="96164" y="-2034"/>
                  <a:pt x="49068" y="36596"/>
                  <a:pt x="41660" y="38183"/>
                </a:cubicBezTo>
                <a:cubicBezTo>
                  <a:pt x="34252" y="39770"/>
                  <a:pt x="78702" y="83"/>
                  <a:pt x="73410" y="9608"/>
                </a:cubicBezTo>
                <a:cubicBezTo>
                  <a:pt x="68118" y="19133"/>
                  <a:pt x="-5965" y="97979"/>
                  <a:pt x="385" y="9850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3" name="フリーフォーム 1282">
            <a:extLst>
              <a:ext uri="{FF2B5EF4-FFF2-40B4-BE49-F238E27FC236}">
                <a16:creationId xmlns:a16="http://schemas.microsoft.com/office/drawing/2014/main" id="{31C60017-9AF0-DBB2-F9E2-DE716AB10D66}"/>
              </a:ext>
            </a:extLst>
          </p:cNvPr>
          <p:cNvSpPr/>
          <p:nvPr/>
        </p:nvSpPr>
        <p:spPr>
          <a:xfrm>
            <a:off x="8257544" y="10438387"/>
            <a:ext cx="169590" cy="116680"/>
          </a:xfrm>
          <a:custGeom>
            <a:avLst/>
            <a:gdLst>
              <a:gd name="connsiteX0" fmla="*/ 168906 w 169590"/>
              <a:gd name="connsiteY0" fmla="*/ 1013 h 116680"/>
              <a:gd name="connsiteX1" fmla="*/ 3806 w 169590"/>
              <a:gd name="connsiteY1" fmla="*/ 115313 h 116680"/>
              <a:gd name="connsiteX2" fmla="*/ 60956 w 169590"/>
              <a:gd name="connsiteY2" fmla="*/ 61338 h 116680"/>
              <a:gd name="connsiteX3" fmla="*/ 168906 w 169590"/>
              <a:gd name="connsiteY3" fmla="*/ 1013 h 1166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9590" h="116680">
                <a:moveTo>
                  <a:pt x="168906" y="1013"/>
                </a:moveTo>
                <a:cubicBezTo>
                  <a:pt x="159381" y="10009"/>
                  <a:pt x="21798" y="105259"/>
                  <a:pt x="3806" y="115313"/>
                </a:cubicBezTo>
                <a:cubicBezTo>
                  <a:pt x="-14186" y="125367"/>
                  <a:pt x="36085" y="77213"/>
                  <a:pt x="60956" y="61338"/>
                </a:cubicBezTo>
                <a:cubicBezTo>
                  <a:pt x="85827" y="45463"/>
                  <a:pt x="178431" y="-7983"/>
                  <a:pt x="168906" y="101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4" name="フリーフォーム 1283">
            <a:extLst>
              <a:ext uri="{FF2B5EF4-FFF2-40B4-BE49-F238E27FC236}">
                <a16:creationId xmlns:a16="http://schemas.microsoft.com/office/drawing/2014/main" id="{7F954C23-EB79-E889-1DA7-388B1AEDAFE0}"/>
              </a:ext>
            </a:extLst>
          </p:cNvPr>
          <p:cNvSpPr/>
          <p:nvPr/>
        </p:nvSpPr>
        <p:spPr>
          <a:xfrm>
            <a:off x="8216807" y="10445737"/>
            <a:ext cx="38765" cy="108020"/>
          </a:xfrm>
          <a:custGeom>
            <a:avLst/>
            <a:gdLst>
              <a:gd name="connsiteX0" fmla="*/ 93 w 38765"/>
              <a:gd name="connsiteY0" fmla="*/ 13 h 108020"/>
              <a:gd name="connsiteX1" fmla="*/ 31843 w 38765"/>
              <a:gd name="connsiteY1" fmla="*/ 76213 h 108020"/>
              <a:gd name="connsiteX2" fmla="*/ 38193 w 38765"/>
              <a:gd name="connsiteY2" fmla="*/ 107963 h 108020"/>
              <a:gd name="connsiteX3" fmla="*/ 22318 w 38765"/>
              <a:gd name="connsiteY3" fmla="*/ 82563 h 108020"/>
              <a:gd name="connsiteX4" fmla="*/ 93 w 38765"/>
              <a:gd name="connsiteY4" fmla="*/ 13 h 1080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8765" h="108020">
                <a:moveTo>
                  <a:pt x="93" y="13"/>
                </a:moveTo>
                <a:cubicBezTo>
                  <a:pt x="1681" y="-1045"/>
                  <a:pt x="25493" y="58221"/>
                  <a:pt x="31843" y="76213"/>
                </a:cubicBezTo>
                <a:cubicBezTo>
                  <a:pt x="38193" y="94205"/>
                  <a:pt x="39781" y="106905"/>
                  <a:pt x="38193" y="107963"/>
                </a:cubicBezTo>
                <a:cubicBezTo>
                  <a:pt x="36605" y="109021"/>
                  <a:pt x="27081" y="95263"/>
                  <a:pt x="22318" y="82563"/>
                </a:cubicBezTo>
                <a:cubicBezTo>
                  <a:pt x="17555" y="69863"/>
                  <a:pt x="-1495" y="1071"/>
                  <a:pt x="93" y="1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5" name="フリーフォーム 1284">
            <a:extLst>
              <a:ext uri="{FF2B5EF4-FFF2-40B4-BE49-F238E27FC236}">
                <a16:creationId xmlns:a16="http://schemas.microsoft.com/office/drawing/2014/main" id="{5DE00C3A-10E5-9589-85CF-30470F7E7F60}"/>
              </a:ext>
            </a:extLst>
          </p:cNvPr>
          <p:cNvSpPr/>
          <p:nvPr/>
        </p:nvSpPr>
        <p:spPr>
          <a:xfrm>
            <a:off x="8369250" y="10375745"/>
            <a:ext cx="25458" cy="95363"/>
          </a:xfrm>
          <a:custGeom>
            <a:avLst/>
            <a:gdLst>
              <a:gd name="connsiteX0" fmla="*/ 50 w 25458"/>
              <a:gd name="connsiteY0" fmla="*/ 155 h 95363"/>
              <a:gd name="connsiteX1" fmla="*/ 19100 w 25458"/>
              <a:gd name="connsiteY1" fmla="*/ 92230 h 95363"/>
              <a:gd name="connsiteX2" fmla="*/ 25450 w 25458"/>
              <a:gd name="connsiteY2" fmla="*/ 70005 h 95363"/>
              <a:gd name="connsiteX3" fmla="*/ 50 w 25458"/>
              <a:gd name="connsiteY3" fmla="*/ 155 h 953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458" h="95363">
                <a:moveTo>
                  <a:pt x="50" y="155"/>
                </a:moveTo>
                <a:cubicBezTo>
                  <a:pt x="-1008" y="3859"/>
                  <a:pt x="14867" y="80588"/>
                  <a:pt x="19100" y="92230"/>
                </a:cubicBezTo>
                <a:cubicBezTo>
                  <a:pt x="23333" y="103872"/>
                  <a:pt x="24921" y="80059"/>
                  <a:pt x="25450" y="70005"/>
                </a:cubicBezTo>
                <a:cubicBezTo>
                  <a:pt x="25979" y="59951"/>
                  <a:pt x="1108" y="-3549"/>
                  <a:pt x="50" y="15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6" name="フリーフォーム 1285">
            <a:extLst>
              <a:ext uri="{FF2B5EF4-FFF2-40B4-BE49-F238E27FC236}">
                <a16:creationId xmlns:a16="http://schemas.microsoft.com/office/drawing/2014/main" id="{ABC4742C-ECC7-1C7A-211F-41A3E3682FFA}"/>
              </a:ext>
            </a:extLst>
          </p:cNvPr>
          <p:cNvSpPr/>
          <p:nvPr/>
        </p:nvSpPr>
        <p:spPr>
          <a:xfrm>
            <a:off x="8262834" y="10433007"/>
            <a:ext cx="91107" cy="60021"/>
          </a:xfrm>
          <a:custGeom>
            <a:avLst/>
            <a:gdLst>
              <a:gd name="connsiteX0" fmla="*/ 90591 w 91107"/>
              <a:gd name="connsiteY0" fmla="*/ 43 h 60021"/>
              <a:gd name="connsiteX1" fmla="*/ 1691 w 91107"/>
              <a:gd name="connsiteY1" fmla="*/ 57193 h 60021"/>
              <a:gd name="connsiteX2" fmla="*/ 36616 w 91107"/>
              <a:gd name="connsiteY2" fmla="*/ 47668 h 60021"/>
              <a:gd name="connsiteX3" fmla="*/ 90591 w 91107"/>
              <a:gd name="connsiteY3" fmla="*/ 43 h 600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1107" h="60021">
                <a:moveTo>
                  <a:pt x="90591" y="43"/>
                </a:moveTo>
                <a:cubicBezTo>
                  <a:pt x="84770" y="1631"/>
                  <a:pt x="10687" y="49256"/>
                  <a:pt x="1691" y="57193"/>
                </a:cubicBezTo>
                <a:cubicBezTo>
                  <a:pt x="-7305" y="65131"/>
                  <a:pt x="21799" y="54547"/>
                  <a:pt x="36616" y="47668"/>
                </a:cubicBezTo>
                <a:cubicBezTo>
                  <a:pt x="51433" y="40789"/>
                  <a:pt x="96412" y="-1545"/>
                  <a:pt x="90591" y="4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7" name="フリーフォーム 1286">
            <a:extLst>
              <a:ext uri="{FF2B5EF4-FFF2-40B4-BE49-F238E27FC236}">
                <a16:creationId xmlns:a16="http://schemas.microsoft.com/office/drawing/2014/main" id="{BE113191-AE96-6B9E-1CB0-9DCB06411F0F}"/>
              </a:ext>
            </a:extLst>
          </p:cNvPr>
          <p:cNvSpPr/>
          <p:nvPr/>
        </p:nvSpPr>
        <p:spPr>
          <a:xfrm>
            <a:off x="8788318" y="9852006"/>
            <a:ext cx="176570" cy="342088"/>
          </a:xfrm>
          <a:custGeom>
            <a:avLst/>
            <a:gdLst>
              <a:gd name="connsiteX0" fmla="*/ 82 w 176570"/>
              <a:gd name="connsiteY0" fmla="*/ 19 h 342088"/>
              <a:gd name="connsiteX1" fmla="*/ 146132 w 176570"/>
              <a:gd name="connsiteY1" fmla="*/ 206394 h 342088"/>
              <a:gd name="connsiteX2" fmla="*/ 168357 w 176570"/>
              <a:gd name="connsiteY2" fmla="*/ 250844 h 342088"/>
              <a:gd name="connsiteX3" fmla="*/ 171532 w 176570"/>
              <a:gd name="connsiteY3" fmla="*/ 295294 h 342088"/>
              <a:gd name="connsiteX4" fmla="*/ 155657 w 176570"/>
              <a:gd name="connsiteY4" fmla="*/ 339744 h 342088"/>
              <a:gd name="connsiteX5" fmla="*/ 168357 w 176570"/>
              <a:gd name="connsiteY5" fmla="*/ 219094 h 342088"/>
              <a:gd name="connsiteX6" fmla="*/ 82 w 176570"/>
              <a:gd name="connsiteY6" fmla="*/ 19 h 3420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76570" h="342088">
                <a:moveTo>
                  <a:pt x="82" y="19"/>
                </a:moveTo>
                <a:cubicBezTo>
                  <a:pt x="-3622" y="-2098"/>
                  <a:pt x="118086" y="164590"/>
                  <a:pt x="146132" y="206394"/>
                </a:cubicBezTo>
                <a:cubicBezTo>
                  <a:pt x="174178" y="248198"/>
                  <a:pt x="164124" y="236027"/>
                  <a:pt x="168357" y="250844"/>
                </a:cubicBezTo>
                <a:cubicBezTo>
                  <a:pt x="172590" y="265661"/>
                  <a:pt x="173649" y="280477"/>
                  <a:pt x="171532" y="295294"/>
                </a:cubicBezTo>
                <a:cubicBezTo>
                  <a:pt x="169415" y="310111"/>
                  <a:pt x="156186" y="352444"/>
                  <a:pt x="155657" y="339744"/>
                </a:cubicBezTo>
                <a:cubicBezTo>
                  <a:pt x="155128" y="327044"/>
                  <a:pt x="192699" y="269894"/>
                  <a:pt x="168357" y="219094"/>
                </a:cubicBezTo>
                <a:cubicBezTo>
                  <a:pt x="144015" y="168294"/>
                  <a:pt x="3786" y="2136"/>
                  <a:pt x="82" y="1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8" name="フリーフォーム 1287">
            <a:extLst>
              <a:ext uri="{FF2B5EF4-FFF2-40B4-BE49-F238E27FC236}">
                <a16:creationId xmlns:a16="http://schemas.microsoft.com/office/drawing/2014/main" id="{A424F6A1-8082-7A98-E2E0-B42F1B2DFE38}"/>
              </a:ext>
            </a:extLst>
          </p:cNvPr>
          <p:cNvSpPr/>
          <p:nvPr/>
        </p:nvSpPr>
        <p:spPr>
          <a:xfrm>
            <a:off x="8746619" y="10105604"/>
            <a:ext cx="76924" cy="190962"/>
          </a:xfrm>
          <a:custGeom>
            <a:avLst/>
            <a:gdLst>
              <a:gd name="connsiteX0" fmla="*/ 76706 w 76924"/>
              <a:gd name="connsiteY0" fmla="*/ 421 h 190962"/>
              <a:gd name="connsiteX1" fmla="*/ 25906 w 76924"/>
              <a:gd name="connsiteY1" fmla="*/ 82971 h 190962"/>
              <a:gd name="connsiteX2" fmla="*/ 16381 w 76924"/>
              <a:gd name="connsiteY2" fmla="*/ 130596 h 190962"/>
              <a:gd name="connsiteX3" fmla="*/ 6856 w 76924"/>
              <a:gd name="connsiteY3" fmla="*/ 190921 h 190962"/>
              <a:gd name="connsiteX4" fmla="*/ 3681 w 76924"/>
              <a:gd name="connsiteY4" fmla="*/ 121071 h 190962"/>
              <a:gd name="connsiteX5" fmla="*/ 76706 w 76924"/>
              <a:gd name="connsiteY5" fmla="*/ 421 h 1909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6924" h="190962">
                <a:moveTo>
                  <a:pt x="76706" y="421"/>
                </a:moveTo>
                <a:cubicBezTo>
                  <a:pt x="80410" y="-5929"/>
                  <a:pt x="35960" y="61275"/>
                  <a:pt x="25906" y="82971"/>
                </a:cubicBezTo>
                <a:cubicBezTo>
                  <a:pt x="15852" y="104667"/>
                  <a:pt x="19556" y="112604"/>
                  <a:pt x="16381" y="130596"/>
                </a:cubicBezTo>
                <a:cubicBezTo>
                  <a:pt x="13206" y="148588"/>
                  <a:pt x="8973" y="192509"/>
                  <a:pt x="6856" y="190921"/>
                </a:cubicBezTo>
                <a:cubicBezTo>
                  <a:pt x="4739" y="189333"/>
                  <a:pt x="-5315" y="148058"/>
                  <a:pt x="3681" y="121071"/>
                </a:cubicBezTo>
                <a:cubicBezTo>
                  <a:pt x="12677" y="94084"/>
                  <a:pt x="73002" y="6771"/>
                  <a:pt x="76706" y="42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9" name="フリーフォーム 1288">
            <a:extLst>
              <a:ext uri="{FF2B5EF4-FFF2-40B4-BE49-F238E27FC236}">
                <a16:creationId xmlns:a16="http://schemas.microsoft.com/office/drawing/2014/main" id="{26F55CE9-6114-8618-E639-AB5235A77D13}"/>
              </a:ext>
            </a:extLst>
          </p:cNvPr>
          <p:cNvSpPr/>
          <p:nvPr/>
        </p:nvSpPr>
        <p:spPr>
          <a:xfrm>
            <a:off x="8692232" y="10258386"/>
            <a:ext cx="112045" cy="320771"/>
          </a:xfrm>
          <a:custGeom>
            <a:avLst/>
            <a:gdLst>
              <a:gd name="connsiteX0" fmla="*/ 112043 w 112045"/>
              <a:gd name="connsiteY0" fmla="*/ 39 h 320771"/>
              <a:gd name="connsiteX1" fmla="*/ 23143 w 112045"/>
              <a:gd name="connsiteY1" fmla="*/ 111164 h 320771"/>
              <a:gd name="connsiteX2" fmla="*/ 7268 w 112045"/>
              <a:gd name="connsiteY2" fmla="*/ 146089 h 320771"/>
              <a:gd name="connsiteX3" fmla="*/ 918 w 112045"/>
              <a:gd name="connsiteY3" fmla="*/ 212764 h 320771"/>
              <a:gd name="connsiteX4" fmla="*/ 7268 w 112045"/>
              <a:gd name="connsiteY4" fmla="*/ 266739 h 320771"/>
              <a:gd name="connsiteX5" fmla="*/ 61243 w 112045"/>
              <a:gd name="connsiteY5" fmla="*/ 320714 h 320771"/>
              <a:gd name="connsiteX6" fmla="*/ 13618 w 112045"/>
              <a:gd name="connsiteY6" fmla="*/ 276264 h 320771"/>
              <a:gd name="connsiteX7" fmla="*/ 4093 w 112045"/>
              <a:gd name="connsiteY7" fmla="*/ 234989 h 320771"/>
              <a:gd name="connsiteX8" fmla="*/ 918 w 112045"/>
              <a:gd name="connsiteY8" fmla="*/ 133389 h 320771"/>
              <a:gd name="connsiteX9" fmla="*/ 19968 w 112045"/>
              <a:gd name="connsiteY9" fmla="*/ 98464 h 320771"/>
              <a:gd name="connsiteX10" fmla="*/ 112043 w 112045"/>
              <a:gd name="connsiteY10" fmla="*/ 39 h 3207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12045" h="320771">
                <a:moveTo>
                  <a:pt x="112043" y="39"/>
                </a:moveTo>
                <a:cubicBezTo>
                  <a:pt x="112572" y="2156"/>
                  <a:pt x="40606" y="86822"/>
                  <a:pt x="23143" y="111164"/>
                </a:cubicBezTo>
                <a:cubicBezTo>
                  <a:pt x="5680" y="135506"/>
                  <a:pt x="10972" y="129156"/>
                  <a:pt x="7268" y="146089"/>
                </a:cubicBezTo>
                <a:cubicBezTo>
                  <a:pt x="3564" y="163022"/>
                  <a:pt x="918" y="192656"/>
                  <a:pt x="918" y="212764"/>
                </a:cubicBezTo>
                <a:cubicBezTo>
                  <a:pt x="918" y="232872"/>
                  <a:pt x="-2786" y="248747"/>
                  <a:pt x="7268" y="266739"/>
                </a:cubicBezTo>
                <a:cubicBezTo>
                  <a:pt x="17322" y="284731"/>
                  <a:pt x="60185" y="319126"/>
                  <a:pt x="61243" y="320714"/>
                </a:cubicBezTo>
                <a:cubicBezTo>
                  <a:pt x="62301" y="322302"/>
                  <a:pt x="23143" y="290551"/>
                  <a:pt x="13618" y="276264"/>
                </a:cubicBezTo>
                <a:cubicBezTo>
                  <a:pt x="4093" y="261977"/>
                  <a:pt x="6210" y="258802"/>
                  <a:pt x="4093" y="234989"/>
                </a:cubicBezTo>
                <a:cubicBezTo>
                  <a:pt x="1976" y="211176"/>
                  <a:pt x="-1728" y="156143"/>
                  <a:pt x="918" y="133389"/>
                </a:cubicBezTo>
                <a:cubicBezTo>
                  <a:pt x="3564" y="110635"/>
                  <a:pt x="4093" y="116456"/>
                  <a:pt x="19968" y="98464"/>
                </a:cubicBezTo>
                <a:cubicBezTo>
                  <a:pt x="35843" y="80472"/>
                  <a:pt x="111514" y="-2078"/>
                  <a:pt x="112043" y="3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0" name="フリーフォーム 1289">
            <a:extLst>
              <a:ext uri="{FF2B5EF4-FFF2-40B4-BE49-F238E27FC236}">
                <a16:creationId xmlns:a16="http://schemas.microsoft.com/office/drawing/2014/main" id="{6396F4C6-16E0-BB43-1A00-AE2507F90D48}"/>
              </a:ext>
            </a:extLst>
          </p:cNvPr>
          <p:cNvSpPr/>
          <p:nvPr/>
        </p:nvSpPr>
        <p:spPr>
          <a:xfrm>
            <a:off x="8692332" y="10423494"/>
            <a:ext cx="80842" cy="154243"/>
          </a:xfrm>
          <a:custGeom>
            <a:avLst/>
            <a:gdLst>
              <a:gd name="connsiteX0" fmla="*/ 10343 w 80842"/>
              <a:gd name="connsiteY0" fmla="*/ 31 h 154243"/>
              <a:gd name="connsiteX1" fmla="*/ 3993 w 80842"/>
              <a:gd name="connsiteY1" fmla="*/ 82581 h 154243"/>
              <a:gd name="connsiteX2" fmla="*/ 80193 w 80842"/>
              <a:gd name="connsiteY2" fmla="*/ 152431 h 154243"/>
              <a:gd name="connsiteX3" fmla="*/ 38918 w 80842"/>
              <a:gd name="connsiteY3" fmla="*/ 130206 h 154243"/>
              <a:gd name="connsiteX4" fmla="*/ 7168 w 80842"/>
              <a:gd name="connsiteY4" fmla="*/ 92106 h 154243"/>
              <a:gd name="connsiteX5" fmla="*/ 10343 w 80842"/>
              <a:gd name="connsiteY5" fmla="*/ 31 h 1542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0842" h="154243">
                <a:moveTo>
                  <a:pt x="10343" y="31"/>
                </a:moveTo>
                <a:cubicBezTo>
                  <a:pt x="9814" y="-1556"/>
                  <a:pt x="-7649" y="57181"/>
                  <a:pt x="3993" y="82581"/>
                </a:cubicBezTo>
                <a:cubicBezTo>
                  <a:pt x="15635" y="107981"/>
                  <a:pt x="74372" y="144494"/>
                  <a:pt x="80193" y="152431"/>
                </a:cubicBezTo>
                <a:cubicBezTo>
                  <a:pt x="86014" y="160368"/>
                  <a:pt x="51089" y="140260"/>
                  <a:pt x="38918" y="130206"/>
                </a:cubicBezTo>
                <a:cubicBezTo>
                  <a:pt x="26747" y="120152"/>
                  <a:pt x="12989" y="111156"/>
                  <a:pt x="7168" y="92106"/>
                </a:cubicBezTo>
                <a:cubicBezTo>
                  <a:pt x="1347" y="73056"/>
                  <a:pt x="10872" y="1618"/>
                  <a:pt x="10343" y="3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1" name="フリーフォーム 1290">
            <a:extLst>
              <a:ext uri="{FF2B5EF4-FFF2-40B4-BE49-F238E27FC236}">
                <a16:creationId xmlns:a16="http://schemas.microsoft.com/office/drawing/2014/main" id="{B4241DE0-4CCA-FAE2-2C20-89C0B3128AF5}"/>
              </a:ext>
            </a:extLst>
          </p:cNvPr>
          <p:cNvSpPr/>
          <p:nvPr/>
        </p:nvSpPr>
        <p:spPr>
          <a:xfrm>
            <a:off x="8681510" y="10280173"/>
            <a:ext cx="65732" cy="244976"/>
          </a:xfrm>
          <a:custGeom>
            <a:avLst/>
            <a:gdLst>
              <a:gd name="connsiteX0" fmla="*/ 65615 w 65732"/>
              <a:gd name="connsiteY0" fmla="*/ 477 h 244976"/>
              <a:gd name="connsiteX1" fmla="*/ 2115 w 65732"/>
              <a:gd name="connsiteY1" fmla="*/ 137002 h 244976"/>
              <a:gd name="connsiteX2" fmla="*/ 14815 w 65732"/>
              <a:gd name="connsiteY2" fmla="*/ 244952 h 244976"/>
              <a:gd name="connsiteX3" fmla="*/ 11640 w 65732"/>
              <a:gd name="connsiteY3" fmla="*/ 146527 h 244976"/>
              <a:gd name="connsiteX4" fmla="*/ 17990 w 65732"/>
              <a:gd name="connsiteY4" fmla="*/ 92552 h 244976"/>
              <a:gd name="connsiteX5" fmla="*/ 65615 w 65732"/>
              <a:gd name="connsiteY5" fmla="*/ 477 h 2449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5732" h="244976">
                <a:moveTo>
                  <a:pt x="65615" y="477"/>
                </a:moveTo>
                <a:cubicBezTo>
                  <a:pt x="62969" y="7885"/>
                  <a:pt x="10582" y="96256"/>
                  <a:pt x="2115" y="137002"/>
                </a:cubicBezTo>
                <a:cubicBezTo>
                  <a:pt x="-6352" y="177748"/>
                  <a:pt x="13228" y="243365"/>
                  <a:pt x="14815" y="244952"/>
                </a:cubicBezTo>
                <a:cubicBezTo>
                  <a:pt x="16402" y="246539"/>
                  <a:pt x="11111" y="171927"/>
                  <a:pt x="11640" y="146527"/>
                </a:cubicBezTo>
                <a:cubicBezTo>
                  <a:pt x="12169" y="121127"/>
                  <a:pt x="10582" y="111073"/>
                  <a:pt x="17990" y="92552"/>
                </a:cubicBezTo>
                <a:cubicBezTo>
                  <a:pt x="25398" y="74031"/>
                  <a:pt x="68261" y="-6931"/>
                  <a:pt x="65615" y="47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2" name="フリーフォーム 1291">
            <a:extLst>
              <a:ext uri="{FF2B5EF4-FFF2-40B4-BE49-F238E27FC236}">
                <a16:creationId xmlns:a16="http://schemas.microsoft.com/office/drawing/2014/main" id="{B51B8F03-653F-2860-0BC0-5707EC75B817}"/>
              </a:ext>
            </a:extLst>
          </p:cNvPr>
          <p:cNvSpPr/>
          <p:nvPr/>
        </p:nvSpPr>
        <p:spPr>
          <a:xfrm>
            <a:off x="8924466" y="10159449"/>
            <a:ext cx="25859" cy="236423"/>
          </a:xfrm>
          <a:custGeom>
            <a:avLst/>
            <a:gdLst>
              <a:gd name="connsiteX0" fmla="*/ 459 w 25859"/>
              <a:gd name="connsiteY0" fmla="*/ 551 h 236423"/>
              <a:gd name="connsiteX1" fmla="*/ 13159 w 25859"/>
              <a:gd name="connsiteY1" fmla="*/ 95801 h 236423"/>
              <a:gd name="connsiteX2" fmla="*/ 16334 w 25859"/>
              <a:gd name="connsiteY2" fmla="*/ 140251 h 236423"/>
              <a:gd name="connsiteX3" fmla="*/ 9984 w 25859"/>
              <a:gd name="connsiteY3" fmla="*/ 187876 h 236423"/>
              <a:gd name="connsiteX4" fmla="*/ 459 w 25859"/>
              <a:gd name="connsiteY4" fmla="*/ 235501 h 236423"/>
              <a:gd name="connsiteX5" fmla="*/ 25859 w 25859"/>
              <a:gd name="connsiteY5" fmla="*/ 143426 h 236423"/>
              <a:gd name="connsiteX6" fmla="*/ 459 w 25859"/>
              <a:gd name="connsiteY6" fmla="*/ 551 h 2364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5859" h="236423">
                <a:moveTo>
                  <a:pt x="459" y="551"/>
                </a:moveTo>
                <a:cubicBezTo>
                  <a:pt x="-1658" y="-7386"/>
                  <a:pt x="10513" y="72518"/>
                  <a:pt x="13159" y="95801"/>
                </a:cubicBezTo>
                <a:cubicBezTo>
                  <a:pt x="15805" y="119084"/>
                  <a:pt x="16863" y="124905"/>
                  <a:pt x="16334" y="140251"/>
                </a:cubicBezTo>
                <a:cubicBezTo>
                  <a:pt x="15805" y="155597"/>
                  <a:pt x="12630" y="172001"/>
                  <a:pt x="9984" y="187876"/>
                </a:cubicBezTo>
                <a:cubicBezTo>
                  <a:pt x="7338" y="203751"/>
                  <a:pt x="-2187" y="242909"/>
                  <a:pt x="459" y="235501"/>
                </a:cubicBezTo>
                <a:cubicBezTo>
                  <a:pt x="3105" y="228093"/>
                  <a:pt x="25859" y="176763"/>
                  <a:pt x="25859" y="143426"/>
                </a:cubicBezTo>
                <a:cubicBezTo>
                  <a:pt x="25859" y="110089"/>
                  <a:pt x="2576" y="8488"/>
                  <a:pt x="459" y="55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3" name="フリーフォーム 1292">
            <a:extLst>
              <a:ext uri="{FF2B5EF4-FFF2-40B4-BE49-F238E27FC236}">
                <a16:creationId xmlns:a16="http://schemas.microsoft.com/office/drawing/2014/main" id="{7A2211D7-D02D-583F-3A2A-73ECB1F05C7A}"/>
              </a:ext>
            </a:extLst>
          </p:cNvPr>
          <p:cNvSpPr/>
          <p:nvPr/>
        </p:nvSpPr>
        <p:spPr>
          <a:xfrm>
            <a:off x="8719696" y="10293013"/>
            <a:ext cx="138682" cy="222620"/>
          </a:xfrm>
          <a:custGeom>
            <a:avLst/>
            <a:gdLst>
              <a:gd name="connsiteX0" fmla="*/ 138554 w 138682"/>
              <a:gd name="connsiteY0" fmla="*/ 337 h 222620"/>
              <a:gd name="connsiteX1" fmla="*/ 21079 w 138682"/>
              <a:gd name="connsiteY1" fmla="*/ 140037 h 222620"/>
              <a:gd name="connsiteX2" fmla="*/ 2029 w 138682"/>
              <a:gd name="connsiteY2" fmla="*/ 222587 h 222620"/>
              <a:gd name="connsiteX3" fmla="*/ 5204 w 138682"/>
              <a:gd name="connsiteY3" fmla="*/ 149562 h 222620"/>
              <a:gd name="connsiteX4" fmla="*/ 43304 w 138682"/>
              <a:gd name="connsiteY4" fmla="*/ 101937 h 222620"/>
              <a:gd name="connsiteX5" fmla="*/ 138554 w 138682"/>
              <a:gd name="connsiteY5" fmla="*/ 337 h 2226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38682" h="222620">
                <a:moveTo>
                  <a:pt x="138554" y="337"/>
                </a:moveTo>
                <a:cubicBezTo>
                  <a:pt x="134850" y="6687"/>
                  <a:pt x="43833" y="102995"/>
                  <a:pt x="21079" y="140037"/>
                </a:cubicBezTo>
                <a:cubicBezTo>
                  <a:pt x="-1675" y="177079"/>
                  <a:pt x="4675" y="221000"/>
                  <a:pt x="2029" y="222587"/>
                </a:cubicBezTo>
                <a:cubicBezTo>
                  <a:pt x="-617" y="224175"/>
                  <a:pt x="-1675" y="169670"/>
                  <a:pt x="5204" y="149562"/>
                </a:cubicBezTo>
                <a:cubicBezTo>
                  <a:pt x="12083" y="129454"/>
                  <a:pt x="21608" y="124691"/>
                  <a:pt x="43304" y="101937"/>
                </a:cubicBezTo>
                <a:cubicBezTo>
                  <a:pt x="65000" y="79183"/>
                  <a:pt x="142258" y="-6013"/>
                  <a:pt x="138554" y="33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4" name="フリーフォーム 1293">
            <a:extLst>
              <a:ext uri="{FF2B5EF4-FFF2-40B4-BE49-F238E27FC236}">
                <a16:creationId xmlns:a16="http://schemas.microsoft.com/office/drawing/2014/main" id="{FA103629-1FB4-FE61-FF80-9748625741F4}"/>
              </a:ext>
            </a:extLst>
          </p:cNvPr>
          <p:cNvSpPr/>
          <p:nvPr/>
        </p:nvSpPr>
        <p:spPr>
          <a:xfrm>
            <a:off x="8842061" y="10115501"/>
            <a:ext cx="32073" cy="168799"/>
          </a:xfrm>
          <a:custGeom>
            <a:avLst/>
            <a:gdLst>
              <a:gd name="connsiteX0" fmla="*/ 314 w 32073"/>
              <a:gd name="connsiteY0" fmla="*/ 49 h 168799"/>
              <a:gd name="connsiteX1" fmla="*/ 16189 w 32073"/>
              <a:gd name="connsiteY1" fmla="*/ 85774 h 168799"/>
              <a:gd name="connsiteX2" fmla="*/ 22539 w 32073"/>
              <a:gd name="connsiteY2" fmla="*/ 127049 h 168799"/>
              <a:gd name="connsiteX3" fmla="*/ 9839 w 32073"/>
              <a:gd name="connsiteY3" fmla="*/ 168324 h 168799"/>
              <a:gd name="connsiteX4" fmla="*/ 32064 w 32073"/>
              <a:gd name="connsiteY4" fmla="*/ 98474 h 168799"/>
              <a:gd name="connsiteX5" fmla="*/ 314 w 32073"/>
              <a:gd name="connsiteY5" fmla="*/ 49 h 1687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073" h="168799">
                <a:moveTo>
                  <a:pt x="314" y="49"/>
                </a:moveTo>
                <a:cubicBezTo>
                  <a:pt x="-2332" y="-2068"/>
                  <a:pt x="12485" y="64607"/>
                  <a:pt x="16189" y="85774"/>
                </a:cubicBezTo>
                <a:cubicBezTo>
                  <a:pt x="19893" y="106941"/>
                  <a:pt x="23597" y="113291"/>
                  <a:pt x="22539" y="127049"/>
                </a:cubicBezTo>
                <a:cubicBezTo>
                  <a:pt x="21481" y="140807"/>
                  <a:pt x="8252" y="173086"/>
                  <a:pt x="9839" y="168324"/>
                </a:cubicBezTo>
                <a:cubicBezTo>
                  <a:pt x="11426" y="163562"/>
                  <a:pt x="32593" y="120699"/>
                  <a:pt x="32064" y="98474"/>
                </a:cubicBezTo>
                <a:cubicBezTo>
                  <a:pt x="31535" y="76249"/>
                  <a:pt x="2960" y="2166"/>
                  <a:pt x="314" y="4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5" name="フリーフォーム 1294">
            <a:extLst>
              <a:ext uri="{FF2B5EF4-FFF2-40B4-BE49-F238E27FC236}">
                <a16:creationId xmlns:a16="http://schemas.microsoft.com/office/drawing/2014/main" id="{971684E9-366E-373E-E11C-915C4B92492D}"/>
              </a:ext>
            </a:extLst>
          </p:cNvPr>
          <p:cNvSpPr/>
          <p:nvPr/>
        </p:nvSpPr>
        <p:spPr>
          <a:xfrm>
            <a:off x="8826495" y="10023421"/>
            <a:ext cx="79935" cy="137049"/>
          </a:xfrm>
          <a:custGeom>
            <a:avLst/>
            <a:gdLst>
              <a:gd name="connsiteX0" fmla="*/ 5 w 79935"/>
              <a:gd name="connsiteY0" fmla="*/ 54 h 137049"/>
              <a:gd name="connsiteX1" fmla="*/ 50805 w 79935"/>
              <a:gd name="connsiteY1" fmla="*/ 76254 h 137049"/>
              <a:gd name="connsiteX2" fmla="*/ 69855 w 79935"/>
              <a:gd name="connsiteY2" fmla="*/ 111179 h 137049"/>
              <a:gd name="connsiteX3" fmla="*/ 79380 w 79935"/>
              <a:gd name="connsiteY3" fmla="*/ 136579 h 137049"/>
              <a:gd name="connsiteX4" fmla="*/ 53980 w 79935"/>
              <a:gd name="connsiteY4" fmla="*/ 88954 h 137049"/>
              <a:gd name="connsiteX5" fmla="*/ 5 w 79935"/>
              <a:gd name="connsiteY5" fmla="*/ 54 h 1370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9935" h="137049">
                <a:moveTo>
                  <a:pt x="5" y="54"/>
                </a:moveTo>
                <a:cubicBezTo>
                  <a:pt x="-524" y="-2063"/>
                  <a:pt x="39163" y="57733"/>
                  <a:pt x="50805" y="76254"/>
                </a:cubicBezTo>
                <a:cubicBezTo>
                  <a:pt x="62447" y="94775"/>
                  <a:pt x="65093" y="101125"/>
                  <a:pt x="69855" y="111179"/>
                </a:cubicBezTo>
                <a:cubicBezTo>
                  <a:pt x="74618" y="121233"/>
                  <a:pt x="82026" y="140283"/>
                  <a:pt x="79380" y="136579"/>
                </a:cubicBezTo>
                <a:cubicBezTo>
                  <a:pt x="76734" y="132875"/>
                  <a:pt x="65622" y="106946"/>
                  <a:pt x="53980" y="88954"/>
                </a:cubicBezTo>
                <a:cubicBezTo>
                  <a:pt x="42338" y="70962"/>
                  <a:pt x="534" y="2171"/>
                  <a:pt x="5" y="5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6" name="フリーフォーム 1295">
            <a:extLst>
              <a:ext uri="{FF2B5EF4-FFF2-40B4-BE49-F238E27FC236}">
                <a16:creationId xmlns:a16="http://schemas.microsoft.com/office/drawing/2014/main" id="{8B70F9E0-0845-4FF8-9F48-FECAA1E94F62}"/>
              </a:ext>
            </a:extLst>
          </p:cNvPr>
          <p:cNvSpPr/>
          <p:nvPr/>
        </p:nvSpPr>
        <p:spPr>
          <a:xfrm>
            <a:off x="8787405" y="10422201"/>
            <a:ext cx="134634" cy="162116"/>
          </a:xfrm>
          <a:custGeom>
            <a:avLst/>
            <a:gdLst>
              <a:gd name="connsiteX0" fmla="*/ 134345 w 134634"/>
              <a:gd name="connsiteY0" fmla="*/ 1324 h 162116"/>
              <a:gd name="connsiteX1" fmla="*/ 4170 w 134634"/>
              <a:gd name="connsiteY1" fmla="*/ 160074 h 162116"/>
              <a:gd name="connsiteX2" fmla="*/ 39095 w 134634"/>
              <a:gd name="connsiteY2" fmla="*/ 87049 h 162116"/>
              <a:gd name="connsiteX3" fmla="*/ 134345 w 134634"/>
              <a:gd name="connsiteY3" fmla="*/ 1324 h 1621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4634" h="162116">
                <a:moveTo>
                  <a:pt x="134345" y="1324"/>
                </a:moveTo>
                <a:cubicBezTo>
                  <a:pt x="128524" y="13495"/>
                  <a:pt x="20045" y="145787"/>
                  <a:pt x="4170" y="160074"/>
                </a:cubicBezTo>
                <a:cubicBezTo>
                  <a:pt x="-11705" y="174362"/>
                  <a:pt x="21632" y="109803"/>
                  <a:pt x="39095" y="87049"/>
                </a:cubicBezTo>
                <a:cubicBezTo>
                  <a:pt x="56557" y="64295"/>
                  <a:pt x="140166" y="-10847"/>
                  <a:pt x="134345" y="132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7" name="フリーフォーム 1296">
            <a:extLst>
              <a:ext uri="{FF2B5EF4-FFF2-40B4-BE49-F238E27FC236}">
                <a16:creationId xmlns:a16="http://schemas.microsoft.com/office/drawing/2014/main" id="{7B3E85D5-D0CD-61DF-A007-D241953A2361}"/>
              </a:ext>
            </a:extLst>
          </p:cNvPr>
          <p:cNvSpPr/>
          <p:nvPr/>
        </p:nvSpPr>
        <p:spPr>
          <a:xfrm>
            <a:off x="8733060" y="10369550"/>
            <a:ext cx="87103" cy="209550"/>
          </a:xfrm>
          <a:custGeom>
            <a:avLst/>
            <a:gdLst>
              <a:gd name="connsiteX0" fmla="*/ 87090 w 87103"/>
              <a:gd name="connsiteY0" fmla="*/ 0 h 209550"/>
              <a:gd name="connsiteX1" fmla="*/ 10890 w 87103"/>
              <a:gd name="connsiteY1" fmla="*/ 92075 h 209550"/>
              <a:gd name="connsiteX2" fmla="*/ 7715 w 87103"/>
              <a:gd name="connsiteY2" fmla="*/ 130175 h 209550"/>
              <a:gd name="connsiteX3" fmla="*/ 48990 w 87103"/>
              <a:gd name="connsiteY3" fmla="*/ 209550 h 209550"/>
              <a:gd name="connsiteX4" fmla="*/ 1365 w 87103"/>
              <a:gd name="connsiteY4" fmla="*/ 130175 h 209550"/>
              <a:gd name="connsiteX5" fmla="*/ 17240 w 87103"/>
              <a:gd name="connsiteY5" fmla="*/ 92075 h 209550"/>
              <a:gd name="connsiteX6" fmla="*/ 87090 w 87103"/>
              <a:gd name="connsiteY6" fmla="*/ 0 h 209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87103" h="209550">
                <a:moveTo>
                  <a:pt x="87090" y="0"/>
                </a:moveTo>
                <a:cubicBezTo>
                  <a:pt x="86032" y="0"/>
                  <a:pt x="24119" y="70379"/>
                  <a:pt x="10890" y="92075"/>
                </a:cubicBezTo>
                <a:cubicBezTo>
                  <a:pt x="-2339" y="113771"/>
                  <a:pt x="1365" y="110596"/>
                  <a:pt x="7715" y="130175"/>
                </a:cubicBezTo>
                <a:cubicBezTo>
                  <a:pt x="14065" y="149754"/>
                  <a:pt x="50048" y="209550"/>
                  <a:pt x="48990" y="209550"/>
                </a:cubicBezTo>
                <a:cubicBezTo>
                  <a:pt x="47932" y="209550"/>
                  <a:pt x="6657" y="149754"/>
                  <a:pt x="1365" y="130175"/>
                </a:cubicBezTo>
                <a:cubicBezTo>
                  <a:pt x="-3927" y="110596"/>
                  <a:pt x="7186" y="109537"/>
                  <a:pt x="17240" y="92075"/>
                </a:cubicBezTo>
                <a:cubicBezTo>
                  <a:pt x="27294" y="74613"/>
                  <a:pt x="88148" y="0"/>
                  <a:pt x="87090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8" name="フリーフォーム 1297">
            <a:extLst>
              <a:ext uri="{FF2B5EF4-FFF2-40B4-BE49-F238E27FC236}">
                <a16:creationId xmlns:a16="http://schemas.microsoft.com/office/drawing/2014/main" id="{0A22AD49-2A6F-2A96-5F49-3C0D1280CB7E}"/>
              </a:ext>
            </a:extLst>
          </p:cNvPr>
          <p:cNvSpPr/>
          <p:nvPr/>
        </p:nvSpPr>
        <p:spPr>
          <a:xfrm>
            <a:off x="8772522" y="10394909"/>
            <a:ext cx="109739" cy="63648"/>
          </a:xfrm>
          <a:custGeom>
            <a:avLst/>
            <a:gdLst>
              <a:gd name="connsiteX0" fmla="*/ 3 w 109739"/>
              <a:gd name="connsiteY0" fmla="*/ 19091 h 63648"/>
              <a:gd name="connsiteX1" fmla="*/ 76203 w 109739"/>
              <a:gd name="connsiteY1" fmla="*/ 41 h 63648"/>
              <a:gd name="connsiteX2" fmla="*/ 104778 w 109739"/>
              <a:gd name="connsiteY2" fmla="*/ 25441 h 63648"/>
              <a:gd name="connsiteX3" fmla="*/ 107953 w 109739"/>
              <a:gd name="connsiteY3" fmla="*/ 63541 h 63648"/>
              <a:gd name="connsiteX4" fmla="*/ 85728 w 109739"/>
              <a:gd name="connsiteY4" fmla="*/ 12741 h 63648"/>
              <a:gd name="connsiteX5" fmla="*/ 73028 w 109739"/>
              <a:gd name="connsiteY5" fmla="*/ 3216 h 63648"/>
              <a:gd name="connsiteX6" fmla="*/ 3 w 109739"/>
              <a:gd name="connsiteY6" fmla="*/ 19091 h 636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09739" h="63648">
                <a:moveTo>
                  <a:pt x="3" y="19091"/>
                </a:moveTo>
                <a:cubicBezTo>
                  <a:pt x="532" y="18562"/>
                  <a:pt x="58741" y="-1017"/>
                  <a:pt x="76203" y="41"/>
                </a:cubicBezTo>
                <a:cubicBezTo>
                  <a:pt x="93665" y="1099"/>
                  <a:pt x="99486" y="14858"/>
                  <a:pt x="104778" y="25441"/>
                </a:cubicBezTo>
                <a:cubicBezTo>
                  <a:pt x="110070" y="36024"/>
                  <a:pt x="111128" y="65658"/>
                  <a:pt x="107953" y="63541"/>
                </a:cubicBezTo>
                <a:cubicBezTo>
                  <a:pt x="104778" y="61424"/>
                  <a:pt x="85728" y="12741"/>
                  <a:pt x="85728" y="12741"/>
                </a:cubicBezTo>
                <a:cubicBezTo>
                  <a:pt x="79907" y="2687"/>
                  <a:pt x="85728" y="2687"/>
                  <a:pt x="73028" y="3216"/>
                </a:cubicBezTo>
                <a:cubicBezTo>
                  <a:pt x="60328" y="3745"/>
                  <a:pt x="-526" y="19620"/>
                  <a:pt x="3" y="1909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9" name="フリーフォーム 1298">
            <a:extLst>
              <a:ext uri="{FF2B5EF4-FFF2-40B4-BE49-F238E27FC236}">
                <a16:creationId xmlns:a16="http://schemas.microsoft.com/office/drawing/2014/main" id="{7C850C4D-9EB4-BFCB-E588-580C351A222D}"/>
              </a:ext>
            </a:extLst>
          </p:cNvPr>
          <p:cNvSpPr/>
          <p:nvPr/>
        </p:nvSpPr>
        <p:spPr>
          <a:xfrm>
            <a:off x="8878094" y="10159797"/>
            <a:ext cx="50039" cy="209769"/>
          </a:xfrm>
          <a:custGeom>
            <a:avLst/>
            <a:gdLst>
              <a:gd name="connsiteX0" fmla="*/ 11906 w 50039"/>
              <a:gd name="connsiteY0" fmla="*/ 203 h 209769"/>
              <a:gd name="connsiteX1" fmla="*/ 2381 w 50039"/>
              <a:gd name="connsiteY1" fmla="*/ 143078 h 209769"/>
              <a:gd name="connsiteX2" fmla="*/ 37306 w 50039"/>
              <a:gd name="connsiteY2" fmla="*/ 111328 h 209769"/>
              <a:gd name="connsiteX3" fmla="*/ 43656 w 50039"/>
              <a:gd name="connsiteY3" fmla="*/ 139903 h 209769"/>
              <a:gd name="connsiteX4" fmla="*/ 43656 w 50039"/>
              <a:gd name="connsiteY4" fmla="*/ 209753 h 209769"/>
              <a:gd name="connsiteX5" fmla="*/ 50006 w 50039"/>
              <a:gd name="connsiteY5" fmla="*/ 146253 h 209769"/>
              <a:gd name="connsiteX6" fmla="*/ 40481 w 50039"/>
              <a:gd name="connsiteY6" fmla="*/ 117678 h 209769"/>
              <a:gd name="connsiteX7" fmla="*/ 2381 w 50039"/>
              <a:gd name="connsiteY7" fmla="*/ 136728 h 209769"/>
              <a:gd name="connsiteX8" fmla="*/ 5556 w 50039"/>
              <a:gd name="connsiteY8" fmla="*/ 111328 h 209769"/>
              <a:gd name="connsiteX9" fmla="*/ 11906 w 50039"/>
              <a:gd name="connsiteY9" fmla="*/ 203 h 2097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50039" h="209769">
                <a:moveTo>
                  <a:pt x="11906" y="203"/>
                </a:moveTo>
                <a:cubicBezTo>
                  <a:pt x="11377" y="5495"/>
                  <a:pt x="-1852" y="124557"/>
                  <a:pt x="2381" y="143078"/>
                </a:cubicBezTo>
                <a:cubicBezTo>
                  <a:pt x="6614" y="161599"/>
                  <a:pt x="30427" y="111857"/>
                  <a:pt x="37306" y="111328"/>
                </a:cubicBezTo>
                <a:cubicBezTo>
                  <a:pt x="44185" y="110799"/>
                  <a:pt x="42598" y="123499"/>
                  <a:pt x="43656" y="139903"/>
                </a:cubicBezTo>
                <a:cubicBezTo>
                  <a:pt x="44714" y="156307"/>
                  <a:pt x="42598" y="208695"/>
                  <a:pt x="43656" y="209753"/>
                </a:cubicBezTo>
                <a:cubicBezTo>
                  <a:pt x="44714" y="210811"/>
                  <a:pt x="50535" y="161599"/>
                  <a:pt x="50006" y="146253"/>
                </a:cubicBezTo>
                <a:cubicBezTo>
                  <a:pt x="49477" y="130907"/>
                  <a:pt x="48419" y="119266"/>
                  <a:pt x="40481" y="117678"/>
                </a:cubicBezTo>
                <a:cubicBezTo>
                  <a:pt x="32543" y="116090"/>
                  <a:pt x="8202" y="137786"/>
                  <a:pt x="2381" y="136728"/>
                </a:cubicBezTo>
                <a:cubicBezTo>
                  <a:pt x="-3440" y="135670"/>
                  <a:pt x="2910" y="128261"/>
                  <a:pt x="5556" y="111328"/>
                </a:cubicBezTo>
                <a:cubicBezTo>
                  <a:pt x="8202" y="94395"/>
                  <a:pt x="12435" y="-5089"/>
                  <a:pt x="11906" y="20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0" name="フリーフォーム 1299">
            <a:extLst>
              <a:ext uri="{FF2B5EF4-FFF2-40B4-BE49-F238E27FC236}">
                <a16:creationId xmlns:a16="http://schemas.microsoft.com/office/drawing/2014/main" id="{232A1733-5D22-13ED-2140-6FF23568052D}"/>
              </a:ext>
            </a:extLst>
          </p:cNvPr>
          <p:cNvSpPr/>
          <p:nvPr/>
        </p:nvSpPr>
        <p:spPr>
          <a:xfrm>
            <a:off x="8839200" y="10344944"/>
            <a:ext cx="73025" cy="40737"/>
          </a:xfrm>
          <a:custGeom>
            <a:avLst/>
            <a:gdLst>
              <a:gd name="connsiteX0" fmla="*/ 0 w 73025"/>
              <a:gd name="connsiteY0" fmla="*/ 5556 h 40737"/>
              <a:gd name="connsiteX1" fmla="*/ 57150 w 73025"/>
              <a:gd name="connsiteY1" fmla="*/ 2381 h 40737"/>
              <a:gd name="connsiteX2" fmla="*/ 73025 w 73025"/>
              <a:gd name="connsiteY2" fmla="*/ 40481 h 40737"/>
              <a:gd name="connsiteX3" fmla="*/ 57150 w 73025"/>
              <a:gd name="connsiteY3" fmla="*/ 18256 h 40737"/>
              <a:gd name="connsiteX4" fmla="*/ 0 w 73025"/>
              <a:gd name="connsiteY4" fmla="*/ 5556 h 407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3025" h="40737">
                <a:moveTo>
                  <a:pt x="0" y="5556"/>
                </a:moveTo>
                <a:cubicBezTo>
                  <a:pt x="0" y="2910"/>
                  <a:pt x="44979" y="-3440"/>
                  <a:pt x="57150" y="2381"/>
                </a:cubicBezTo>
                <a:cubicBezTo>
                  <a:pt x="69321" y="8202"/>
                  <a:pt x="73025" y="37835"/>
                  <a:pt x="73025" y="40481"/>
                </a:cubicBezTo>
                <a:cubicBezTo>
                  <a:pt x="73025" y="43127"/>
                  <a:pt x="69321" y="24606"/>
                  <a:pt x="57150" y="18256"/>
                </a:cubicBezTo>
                <a:cubicBezTo>
                  <a:pt x="44979" y="11906"/>
                  <a:pt x="0" y="8202"/>
                  <a:pt x="0" y="555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1" name="フリーフォーム 1300">
            <a:extLst>
              <a:ext uri="{FF2B5EF4-FFF2-40B4-BE49-F238E27FC236}">
                <a16:creationId xmlns:a16="http://schemas.microsoft.com/office/drawing/2014/main" id="{EC9E784C-2728-11AB-D02C-884987271E41}"/>
              </a:ext>
            </a:extLst>
          </p:cNvPr>
          <p:cNvSpPr/>
          <p:nvPr/>
        </p:nvSpPr>
        <p:spPr>
          <a:xfrm>
            <a:off x="8787399" y="10051919"/>
            <a:ext cx="45476" cy="152717"/>
          </a:xfrm>
          <a:custGeom>
            <a:avLst/>
            <a:gdLst>
              <a:gd name="connsiteX0" fmla="*/ 45451 w 45476"/>
              <a:gd name="connsiteY0" fmla="*/ 131 h 152717"/>
              <a:gd name="connsiteX1" fmla="*/ 7351 w 45476"/>
              <a:gd name="connsiteY1" fmla="*/ 92206 h 152717"/>
              <a:gd name="connsiteX2" fmla="*/ 4176 w 45476"/>
              <a:gd name="connsiteY2" fmla="*/ 152531 h 152717"/>
              <a:gd name="connsiteX3" fmla="*/ 1001 w 45476"/>
              <a:gd name="connsiteY3" fmla="*/ 73156 h 152717"/>
              <a:gd name="connsiteX4" fmla="*/ 45451 w 45476"/>
              <a:gd name="connsiteY4" fmla="*/ 131 h 1527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5476" h="152717">
                <a:moveTo>
                  <a:pt x="45451" y="131"/>
                </a:moveTo>
                <a:cubicBezTo>
                  <a:pt x="46509" y="3306"/>
                  <a:pt x="14230" y="66806"/>
                  <a:pt x="7351" y="92206"/>
                </a:cubicBezTo>
                <a:cubicBezTo>
                  <a:pt x="472" y="117606"/>
                  <a:pt x="5234" y="155706"/>
                  <a:pt x="4176" y="152531"/>
                </a:cubicBezTo>
                <a:cubicBezTo>
                  <a:pt x="3118" y="149356"/>
                  <a:pt x="-2174" y="94323"/>
                  <a:pt x="1001" y="73156"/>
                </a:cubicBezTo>
                <a:cubicBezTo>
                  <a:pt x="4176" y="51989"/>
                  <a:pt x="44393" y="-3044"/>
                  <a:pt x="45451" y="13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2" name="フリーフォーム 1301">
            <a:extLst>
              <a:ext uri="{FF2B5EF4-FFF2-40B4-BE49-F238E27FC236}">
                <a16:creationId xmlns:a16="http://schemas.microsoft.com/office/drawing/2014/main" id="{391335E4-AA76-51D1-B53D-74C8DA7F8FBA}"/>
              </a:ext>
            </a:extLst>
          </p:cNvPr>
          <p:cNvSpPr/>
          <p:nvPr/>
        </p:nvSpPr>
        <p:spPr>
          <a:xfrm>
            <a:off x="8810377" y="9902805"/>
            <a:ext cx="125022" cy="254287"/>
          </a:xfrm>
          <a:custGeom>
            <a:avLst/>
            <a:gdLst>
              <a:gd name="connsiteX0" fmla="*/ 248 w 125022"/>
              <a:gd name="connsiteY0" fmla="*/ 20 h 254287"/>
              <a:gd name="connsiteX1" fmla="*/ 51048 w 125022"/>
              <a:gd name="connsiteY1" fmla="*/ 114320 h 254287"/>
              <a:gd name="connsiteX2" fmla="*/ 95498 w 125022"/>
              <a:gd name="connsiteY2" fmla="*/ 149245 h 254287"/>
              <a:gd name="connsiteX3" fmla="*/ 120898 w 125022"/>
              <a:gd name="connsiteY3" fmla="*/ 193695 h 254287"/>
              <a:gd name="connsiteX4" fmla="*/ 124073 w 125022"/>
              <a:gd name="connsiteY4" fmla="*/ 254020 h 254287"/>
              <a:gd name="connsiteX5" fmla="*/ 111373 w 125022"/>
              <a:gd name="connsiteY5" fmla="*/ 168295 h 254287"/>
              <a:gd name="connsiteX6" fmla="*/ 73273 w 125022"/>
              <a:gd name="connsiteY6" fmla="*/ 123845 h 254287"/>
              <a:gd name="connsiteX7" fmla="*/ 248 w 125022"/>
              <a:gd name="connsiteY7" fmla="*/ 20 h 254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25022" h="254287">
                <a:moveTo>
                  <a:pt x="248" y="20"/>
                </a:moveTo>
                <a:cubicBezTo>
                  <a:pt x="-3456" y="-1567"/>
                  <a:pt x="35173" y="89449"/>
                  <a:pt x="51048" y="114320"/>
                </a:cubicBezTo>
                <a:cubicBezTo>
                  <a:pt x="66923" y="139191"/>
                  <a:pt x="83856" y="136016"/>
                  <a:pt x="95498" y="149245"/>
                </a:cubicBezTo>
                <a:cubicBezTo>
                  <a:pt x="107140" y="162474"/>
                  <a:pt x="116135" y="176232"/>
                  <a:pt x="120898" y="193695"/>
                </a:cubicBezTo>
                <a:cubicBezTo>
                  <a:pt x="125661" y="211158"/>
                  <a:pt x="125660" y="258253"/>
                  <a:pt x="124073" y="254020"/>
                </a:cubicBezTo>
                <a:cubicBezTo>
                  <a:pt x="122486" y="249787"/>
                  <a:pt x="119840" y="189991"/>
                  <a:pt x="111373" y="168295"/>
                </a:cubicBezTo>
                <a:cubicBezTo>
                  <a:pt x="102906" y="146599"/>
                  <a:pt x="88090" y="145541"/>
                  <a:pt x="73273" y="123845"/>
                </a:cubicBezTo>
                <a:cubicBezTo>
                  <a:pt x="58456" y="102149"/>
                  <a:pt x="3952" y="1607"/>
                  <a:pt x="248" y="2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3" name="フリーフォーム 1302">
            <a:extLst>
              <a:ext uri="{FF2B5EF4-FFF2-40B4-BE49-F238E27FC236}">
                <a16:creationId xmlns:a16="http://schemas.microsoft.com/office/drawing/2014/main" id="{4DB303D8-41CD-94DE-B927-25AC523107B4}"/>
              </a:ext>
            </a:extLst>
          </p:cNvPr>
          <p:cNvSpPr/>
          <p:nvPr/>
        </p:nvSpPr>
        <p:spPr>
          <a:xfrm>
            <a:off x="8766164" y="9785079"/>
            <a:ext cx="29291" cy="297391"/>
          </a:xfrm>
          <a:custGeom>
            <a:avLst/>
            <a:gdLst>
              <a:gd name="connsiteX0" fmla="*/ 11 w 29291"/>
              <a:gd name="connsiteY0" fmla="*/ 271 h 297391"/>
              <a:gd name="connsiteX1" fmla="*/ 22236 w 29291"/>
              <a:gd name="connsiteY1" fmla="*/ 108221 h 297391"/>
              <a:gd name="connsiteX2" fmla="*/ 28586 w 29291"/>
              <a:gd name="connsiteY2" fmla="*/ 146321 h 297391"/>
              <a:gd name="connsiteX3" fmla="*/ 28586 w 29291"/>
              <a:gd name="connsiteY3" fmla="*/ 222521 h 297391"/>
              <a:gd name="connsiteX4" fmla="*/ 28586 w 29291"/>
              <a:gd name="connsiteY4" fmla="*/ 295546 h 297391"/>
              <a:gd name="connsiteX5" fmla="*/ 19061 w 29291"/>
              <a:gd name="connsiteY5" fmla="*/ 143146 h 297391"/>
              <a:gd name="connsiteX6" fmla="*/ 11 w 29291"/>
              <a:gd name="connsiteY6" fmla="*/ 271 h 2973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9291" h="297391">
                <a:moveTo>
                  <a:pt x="11" y="271"/>
                </a:moveTo>
                <a:cubicBezTo>
                  <a:pt x="540" y="-5550"/>
                  <a:pt x="17474" y="83879"/>
                  <a:pt x="22236" y="108221"/>
                </a:cubicBezTo>
                <a:cubicBezTo>
                  <a:pt x="26998" y="132563"/>
                  <a:pt x="27528" y="127271"/>
                  <a:pt x="28586" y="146321"/>
                </a:cubicBezTo>
                <a:cubicBezTo>
                  <a:pt x="29644" y="165371"/>
                  <a:pt x="28586" y="222521"/>
                  <a:pt x="28586" y="222521"/>
                </a:cubicBezTo>
                <a:cubicBezTo>
                  <a:pt x="28586" y="247392"/>
                  <a:pt x="30173" y="308775"/>
                  <a:pt x="28586" y="295546"/>
                </a:cubicBezTo>
                <a:cubicBezTo>
                  <a:pt x="26999" y="282317"/>
                  <a:pt x="20648" y="187067"/>
                  <a:pt x="19061" y="143146"/>
                </a:cubicBezTo>
                <a:cubicBezTo>
                  <a:pt x="17474" y="99225"/>
                  <a:pt x="-518" y="6092"/>
                  <a:pt x="11" y="27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4" name="フリーフォーム 1303">
            <a:extLst>
              <a:ext uri="{FF2B5EF4-FFF2-40B4-BE49-F238E27FC236}">
                <a16:creationId xmlns:a16="http://schemas.microsoft.com/office/drawing/2014/main" id="{5033CD17-6CB9-8ADF-4288-9352209CD6E2}"/>
              </a:ext>
            </a:extLst>
          </p:cNvPr>
          <p:cNvSpPr/>
          <p:nvPr/>
        </p:nvSpPr>
        <p:spPr>
          <a:xfrm>
            <a:off x="8804326" y="10112375"/>
            <a:ext cx="38078" cy="131049"/>
          </a:xfrm>
          <a:custGeom>
            <a:avLst/>
            <a:gdLst>
              <a:gd name="connsiteX0" fmla="*/ 25349 w 38078"/>
              <a:gd name="connsiteY0" fmla="*/ 0 h 131049"/>
              <a:gd name="connsiteX1" fmla="*/ 9474 w 38078"/>
              <a:gd name="connsiteY1" fmla="*/ 82550 h 131049"/>
              <a:gd name="connsiteX2" fmla="*/ 38049 w 38078"/>
              <a:gd name="connsiteY2" fmla="*/ 130175 h 131049"/>
              <a:gd name="connsiteX3" fmla="*/ 3124 w 38078"/>
              <a:gd name="connsiteY3" fmla="*/ 111125 h 131049"/>
              <a:gd name="connsiteX4" fmla="*/ 3124 w 38078"/>
              <a:gd name="connsiteY4" fmla="*/ 82550 h 131049"/>
              <a:gd name="connsiteX5" fmla="*/ 25349 w 38078"/>
              <a:gd name="connsiteY5" fmla="*/ 0 h 1310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078" h="131049">
                <a:moveTo>
                  <a:pt x="25349" y="0"/>
                </a:moveTo>
                <a:cubicBezTo>
                  <a:pt x="26407" y="0"/>
                  <a:pt x="7357" y="60854"/>
                  <a:pt x="9474" y="82550"/>
                </a:cubicBezTo>
                <a:cubicBezTo>
                  <a:pt x="11591" y="104246"/>
                  <a:pt x="39107" y="125413"/>
                  <a:pt x="38049" y="130175"/>
                </a:cubicBezTo>
                <a:cubicBezTo>
                  <a:pt x="36991" y="134937"/>
                  <a:pt x="8945" y="119062"/>
                  <a:pt x="3124" y="111125"/>
                </a:cubicBezTo>
                <a:cubicBezTo>
                  <a:pt x="-2697" y="103188"/>
                  <a:pt x="1007" y="96308"/>
                  <a:pt x="3124" y="82550"/>
                </a:cubicBezTo>
                <a:cubicBezTo>
                  <a:pt x="5241" y="68792"/>
                  <a:pt x="24291" y="0"/>
                  <a:pt x="25349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3" name="フリーフォーム 1202">
            <a:extLst>
              <a:ext uri="{FF2B5EF4-FFF2-40B4-BE49-F238E27FC236}">
                <a16:creationId xmlns:a16="http://schemas.microsoft.com/office/drawing/2014/main" id="{81A83142-DDB2-CDFA-B134-62675235DCF8}"/>
              </a:ext>
            </a:extLst>
          </p:cNvPr>
          <p:cNvSpPr/>
          <p:nvPr/>
        </p:nvSpPr>
        <p:spPr>
          <a:xfrm>
            <a:off x="2659759" y="7386360"/>
            <a:ext cx="1763911" cy="1428773"/>
          </a:xfrm>
          <a:custGeom>
            <a:avLst/>
            <a:gdLst>
              <a:gd name="connsiteX0" fmla="*/ 4272 w 1763911"/>
              <a:gd name="connsiteY0" fmla="*/ 1425131 h 1428773"/>
              <a:gd name="connsiteX1" fmla="*/ 1100760 w 1763911"/>
              <a:gd name="connsiteY1" fmla="*/ 593858 h 1428773"/>
              <a:gd name="connsiteX2" fmla="*/ 1009716 w 1763911"/>
              <a:gd name="connsiteY2" fmla="*/ 692819 h 1428773"/>
              <a:gd name="connsiteX3" fmla="*/ 1742028 w 1763911"/>
              <a:gd name="connsiteY3" fmla="*/ 15926 h 1428773"/>
              <a:gd name="connsiteX4" fmla="*/ 1548064 w 1763911"/>
              <a:gd name="connsiteY4" fmla="*/ 229682 h 1428773"/>
              <a:gd name="connsiteX5" fmla="*/ 1302641 w 1763911"/>
              <a:gd name="connsiteY5" fmla="*/ 411770 h 1428773"/>
              <a:gd name="connsiteX6" fmla="*/ 1108677 w 1763911"/>
              <a:gd name="connsiteY6" fmla="*/ 649276 h 1428773"/>
              <a:gd name="connsiteX7" fmla="*/ 1172012 w 1763911"/>
              <a:gd name="connsiteY7" fmla="*/ 526565 h 1428773"/>
              <a:gd name="connsiteX8" fmla="*/ 736584 w 1763911"/>
              <a:gd name="connsiteY8" fmla="*/ 882824 h 1428773"/>
              <a:gd name="connsiteX9" fmla="*/ 4272 w 1763911"/>
              <a:gd name="connsiteY9" fmla="*/ 1425131 h 14287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763911" h="1428773">
                <a:moveTo>
                  <a:pt x="4272" y="1425131"/>
                </a:moveTo>
                <a:cubicBezTo>
                  <a:pt x="64968" y="1376970"/>
                  <a:pt x="933186" y="715910"/>
                  <a:pt x="1100760" y="593858"/>
                </a:cubicBezTo>
                <a:cubicBezTo>
                  <a:pt x="1268334" y="471806"/>
                  <a:pt x="902838" y="789141"/>
                  <a:pt x="1009716" y="692819"/>
                </a:cubicBezTo>
                <a:cubicBezTo>
                  <a:pt x="1116594" y="596497"/>
                  <a:pt x="1652303" y="93115"/>
                  <a:pt x="1742028" y="15926"/>
                </a:cubicBezTo>
                <a:cubicBezTo>
                  <a:pt x="1831753" y="-61264"/>
                  <a:pt x="1621295" y="163708"/>
                  <a:pt x="1548064" y="229682"/>
                </a:cubicBezTo>
                <a:cubicBezTo>
                  <a:pt x="1474833" y="295656"/>
                  <a:pt x="1375872" y="341838"/>
                  <a:pt x="1302641" y="411770"/>
                </a:cubicBezTo>
                <a:cubicBezTo>
                  <a:pt x="1229410" y="481702"/>
                  <a:pt x="1130448" y="630144"/>
                  <a:pt x="1108677" y="649276"/>
                </a:cubicBezTo>
                <a:cubicBezTo>
                  <a:pt x="1086906" y="668408"/>
                  <a:pt x="1234028" y="487640"/>
                  <a:pt x="1172012" y="526565"/>
                </a:cubicBezTo>
                <a:cubicBezTo>
                  <a:pt x="1109997" y="565490"/>
                  <a:pt x="926589" y="735042"/>
                  <a:pt x="736584" y="882824"/>
                </a:cubicBezTo>
                <a:cubicBezTo>
                  <a:pt x="546579" y="1030606"/>
                  <a:pt x="-56424" y="1473292"/>
                  <a:pt x="4272" y="142513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5" name="フリーフォーム 1304">
            <a:extLst>
              <a:ext uri="{FF2B5EF4-FFF2-40B4-BE49-F238E27FC236}">
                <a16:creationId xmlns:a16="http://schemas.microsoft.com/office/drawing/2014/main" id="{65A35543-A73F-F641-C8E7-E7D69BFA736F}"/>
              </a:ext>
            </a:extLst>
          </p:cNvPr>
          <p:cNvSpPr/>
          <p:nvPr/>
        </p:nvSpPr>
        <p:spPr>
          <a:xfrm>
            <a:off x="5359379" y="6642265"/>
            <a:ext cx="400153" cy="170268"/>
          </a:xfrm>
          <a:custGeom>
            <a:avLst/>
            <a:gdLst>
              <a:gd name="connsiteX0" fmla="*/ 400153 w 400153"/>
              <a:gd name="connsiteY0" fmla="*/ 0 h 170268"/>
              <a:gd name="connsiteX1" fmla="*/ 166605 w 400153"/>
              <a:gd name="connsiteY1" fmla="*/ 51460 h 170268"/>
              <a:gd name="connsiteX2" fmla="*/ 351 w 400153"/>
              <a:gd name="connsiteY2" fmla="*/ 170213 h 170268"/>
              <a:gd name="connsiteX3" fmla="*/ 210148 w 400153"/>
              <a:gd name="connsiteY3" fmla="*/ 35626 h 170268"/>
              <a:gd name="connsiteX4" fmla="*/ 257650 w 400153"/>
              <a:gd name="connsiteY4" fmla="*/ 31667 h 170268"/>
              <a:gd name="connsiteX5" fmla="*/ 400153 w 400153"/>
              <a:gd name="connsiteY5" fmla="*/ 0 h 1702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00153" h="170268">
                <a:moveTo>
                  <a:pt x="400153" y="0"/>
                </a:moveTo>
                <a:cubicBezTo>
                  <a:pt x="316696" y="11545"/>
                  <a:pt x="233239" y="23091"/>
                  <a:pt x="166605" y="51460"/>
                </a:cubicBezTo>
                <a:cubicBezTo>
                  <a:pt x="99971" y="79829"/>
                  <a:pt x="-6906" y="172852"/>
                  <a:pt x="351" y="170213"/>
                </a:cubicBezTo>
                <a:cubicBezTo>
                  <a:pt x="7608" y="167574"/>
                  <a:pt x="167265" y="58717"/>
                  <a:pt x="210148" y="35626"/>
                </a:cubicBezTo>
                <a:cubicBezTo>
                  <a:pt x="253031" y="12535"/>
                  <a:pt x="257650" y="31667"/>
                  <a:pt x="257650" y="31667"/>
                </a:cubicBezTo>
                <a:lnTo>
                  <a:pt x="400153" y="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6" name="フリーフォーム 1305">
            <a:extLst>
              <a:ext uri="{FF2B5EF4-FFF2-40B4-BE49-F238E27FC236}">
                <a16:creationId xmlns:a16="http://schemas.microsoft.com/office/drawing/2014/main" id="{20C2AF29-83E5-9A5F-70B8-B3E462245DB1}"/>
              </a:ext>
            </a:extLst>
          </p:cNvPr>
          <p:cNvSpPr/>
          <p:nvPr/>
        </p:nvSpPr>
        <p:spPr>
          <a:xfrm>
            <a:off x="5462454" y="6885629"/>
            <a:ext cx="562826" cy="160422"/>
          </a:xfrm>
          <a:custGeom>
            <a:avLst/>
            <a:gdLst>
              <a:gd name="connsiteX0" fmla="*/ 195 w 562826"/>
              <a:gd name="connsiteY0" fmla="*/ 160397 h 160422"/>
              <a:gd name="connsiteX1" fmla="*/ 336663 w 562826"/>
              <a:gd name="connsiteY1" fmla="*/ 13935 h 160422"/>
              <a:gd name="connsiteX2" fmla="*/ 562294 w 562826"/>
              <a:gd name="connsiteY2" fmla="*/ 61436 h 160422"/>
              <a:gd name="connsiteX3" fmla="*/ 396040 w 562826"/>
              <a:gd name="connsiteY3" fmla="*/ 2059 h 160422"/>
              <a:gd name="connsiteX4" fmla="*/ 289162 w 562826"/>
              <a:gd name="connsiteY4" fmla="*/ 25810 h 160422"/>
              <a:gd name="connsiteX5" fmla="*/ 195 w 562826"/>
              <a:gd name="connsiteY5" fmla="*/ 160397 h 160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2826" h="160422">
                <a:moveTo>
                  <a:pt x="195" y="160397"/>
                </a:moveTo>
                <a:cubicBezTo>
                  <a:pt x="8112" y="158418"/>
                  <a:pt x="242980" y="30428"/>
                  <a:pt x="336663" y="13935"/>
                </a:cubicBezTo>
                <a:cubicBezTo>
                  <a:pt x="430346" y="-2558"/>
                  <a:pt x="552398" y="63415"/>
                  <a:pt x="562294" y="61436"/>
                </a:cubicBezTo>
                <a:cubicBezTo>
                  <a:pt x="572190" y="59457"/>
                  <a:pt x="441562" y="7997"/>
                  <a:pt x="396040" y="2059"/>
                </a:cubicBezTo>
                <a:cubicBezTo>
                  <a:pt x="350518" y="-3879"/>
                  <a:pt x="351178" y="2719"/>
                  <a:pt x="289162" y="25810"/>
                </a:cubicBezTo>
                <a:cubicBezTo>
                  <a:pt x="227146" y="48901"/>
                  <a:pt x="-7722" y="162376"/>
                  <a:pt x="195" y="16039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7" name="フリーフォーム 1306">
            <a:extLst>
              <a:ext uri="{FF2B5EF4-FFF2-40B4-BE49-F238E27FC236}">
                <a16:creationId xmlns:a16="http://schemas.microsoft.com/office/drawing/2014/main" id="{E778FB51-9BC8-2E4E-1284-EBF7F8654AD6}"/>
              </a:ext>
            </a:extLst>
          </p:cNvPr>
          <p:cNvSpPr/>
          <p:nvPr/>
        </p:nvSpPr>
        <p:spPr>
          <a:xfrm>
            <a:off x="4417621" y="6605151"/>
            <a:ext cx="1168392" cy="761509"/>
          </a:xfrm>
          <a:custGeom>
            <a:avLst/>
            <a:gdLst>
              <a:gd name="connsiteX0" fmla="*/ 1167740 w 1168392"/>
              <a:gd name="connsiteY0" fmla="*/ 1488 h 761509"/>
              <a:gd name="connsiteX1" fmla="*/ 767937 w 1168392"/>
              <a:gd name="connsiteY1" fmla="*/ 211285 h 761509"/>
              <a:gd name="connsiteX2" fmla="*/ 300841 w 1168392"/>
              <a:gd name="connsiteY2" fmla="*/ 543794 h 761509"/>
              <a:gd name="connsiteX3" fmla="*/ 352301 w 1168392"/>
              <a:gd name="connsiteY3" fmla="*/ 508168 h 761509"/>
              <a:gd name="connsiteX4" fmla="*/ 0 w 1168392"/>
              <a:gd name="connsiteY4" fmla="*/ 761509 h 761509"/>
              <a:gd name="connsiteX5" fmla="*/ 839189 w 1168392"/>
              <a:gd name="connsiteY5" fmla="*/ 151909 h 761509"/>
              <a:gd name="connsiteX6" fmla="*/ 1167740 w 1168392"/>
              <a:gd name="connsiteY6" fmla="*/ 1488 h 7615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168392" h="761509">
                <a:moveTo>
                  <a:pt x="1167740" y="1488"/>
                </a:moveTo>
                <a:cubicBezTo>
                  <a:pt x="1155865" y="11384"/>
                  <a:pt x="912420" y="120901"/>
                  <a:pt x="767937" y="211285"/>
                </a:cubicBezTo>
                <a:cubicBezTo>
                  <a:pt x="623454" y="301669"/>
                  <a:pt x="370114" y="494314"/>
                  <a:pt x="300841" y="543794"/>
                </a:cubicBezTo>
                <a:cubicBezTo>
                  <a:pt x="231568" y="593275"/>
                  <a:pt x="352301" y="508168"/>
                  <a:pt x="352301" y="508168"/>
                </a:cubicBezTo>
                <a:lnTo>
                  <a:pt x="0" y="761509"/>
                </a:lnTo>
                <a:cubicBezTo>
                  <a:pt x="81148" y="702133"/>
                  <a:pt x="650503" y="273961"/>
                  <a:pt x="839189" y="151909"/>
                </a:cubicBezTo>
                <a:cubicBezTo>
                  <a:pt x="1027875" y="29857"/>
                  <a:pt x="1179615" y="-8408"/>
                  <a:pt x="1167740" y="148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8" name="フリーフォーム 1307">
            <a:extLst>
              <a:ext uri="{FF2B5EF4-FFF2-40B4-BE49-F238E27FC236}">
                <a16:creationId xmlns:a16="http://schemas.microsoft.com/office/drawing/2014/main" id="{2AB6E506-5B7D-AD5F-DEC4-97FF385C6BD3}"/>
              </a:ext>
            </a:extLst>
          </p:cNvPr>
          <p:cNvSpPr/>
          <p:nvPr/>
        </p:nvSpPr>
        <p:spPr>
          <a:xfrm>
            <a:off x="5622523" y="6536115"/>
            <a:ext cx="597938" cy="146627"/>
          </a:xfrm>
          <a:custGeom>
            <a:avLst/>
            <a:gdLst>
              <a:gd name="connsiteX0" fmla="*/ 2422 w 597938"/>
              <a:gd name="connsiteY0" fmla="*/ 42815 h 146627"/>
              <a:gd name="connsiteX1" fmla="*/ 299306 w 597938"/>
              <a:gd name="connsiteY1" fmla="*/ 3230 h 146627"/>
              <a:gd name="connsiteX2" fmla="*/ 596189 w 597938"/>
              <a:gd name="connsiteY2" fmla="*/ 145734 h 146627"/>
              <a:gd name="connsiteX3" fmla="*/ 418059 w 597938"/>
              <a:gd name="connsiteY3" fmla="*/ 62607 h 146627"/>
              <a:gd name="connsiteX4" fmla="*/ 330973 w 597938"/>
              <a:gd name="connsiteY4" fmla="*/ 38856 h 146627"/>
              <a:gd name="connsiteX5" fmla="*/ 168677 w 597938"/>
              <a:gd name="connsiteY5" fmla="*/ 3230 h 146627"/>
              <a:gd name="connsiteX6" fmla="*/ 2422 w 597938"/>
              <a:gd name="connsiteY6" fmla="*/ 42815 h 1466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97938" h="146627">
                <a:moveTo>
                  <a:pt x="2422" y="42815"/>
                </a:moveTo>
                <a:cubicBezTo>
                  <a:pt x="24193" y="42815"/>
                  <a:pt x="200345" y="-13923"/>
                  <a:pt x="299306" y="3230"/>
                </a:cubicBezTo>
                <a:cubicBezTo>
                  <a:pt x="398267" y="20383"/>
                  <a:pt x="576397" y="135838"/>
                  <a:pt x="596189" y="145734"/>
                </a:cubicBezTo>
                <a:cubicBezTo>
                  <a:pt x="615981" y="155630"/>
                  <a:pt x="462262" y="80420"/>
                  <a:pt x="418059" y="62607"/>
                </a:cubicBezTo>
                <a:cubicBezTo>
                  <a:pt x="373856" y="44794"/>
                  <a:pt x="372537" y="48752"/>
                  <a:pt x="330973" y="38856"/>
                </a:cubicBezTo>
                <a:cubicBezTo>
                  <a:pt x="289409" y="28960"/>
                  <a:pt x="226074" y="1251"/>
                  <a:pt x="168677" y="3230"/>
                </a:cubicBezTo>
                <a:cubicBezTo>
                  <a:pt x="111280" y="5209"/>
                  <a:pt x="-19349" y="42815"/>
                  <a:pt x="2422" y="4281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9" name="フリーフォーム 1308">
            <a:extLst>
              <a:ext uri="{FF2B5EF4-FFF2-40B4-BE49-F238E27FC236}">
                <a16:creationId xmlns:a16="http://schemas.microsoft.com/office/drawing/2014/main" id="{F1EC9876-C6ED-878D-E4B6-542E81A98585}"/>
              </a:ext>
            </a:extLst>
          </p:cNvPr>
          <p:cNvSpPr/>
          <p:nvPr/>
        </p:nvSpPr>
        <p:spPr>
          <a:xfrm>
            <a:off x="5677991" y="6601130"/>
            <a:ext cx="227329" cy="117092"/>
          </a:xfrm>
          <a:custGeom>
            <a:avLst/>
            <a:gdLst>
              <a:gd name="connsiteX0" fmla="*/ 224045 w 227329"/>
              <a:gd name="connsiteY0" fmla="*/ 1551 h 117092"/>
              <a:gd name="connsiteX1" fmla="*/ 2373 w 227329"/>
              <a:gd name="connsiteY1" fmla="*/ 116345 h 117092"/>
              <a:gd name="connsiteX2" fmla="*/ 113209 w 227329"/>
              <a:gd name="connsiteY2" fmla="*/ 53010 h 117092"/>
              <a:gd name="connsiteX3" fmla="*/ 212170 w 227329"/>
              <a:gd name="connsiteY3" fmla="*/ 92595 h 117092"/>
              <a:gd name="connsiteX4" fmla="*/ 140918 w 227329"/>
              <a:gd name="connsiteY4" fmla="*/ 53010 h 117092"/>
              <a:gd name="connsiteX5" fmla="*/ 224045 w 227329"/>
              <a:gd name="connsiteY5" fmla="*/ 1551 h 1170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27329" h="117092">
                <a:moveTo>
                  <a:pt x="224045" y="1551"/>
                </a:moveTo>
                <a:cubicBezTo>
                  <a:pt x="200954" y="12107"/>
                  <a:pt x="20846" y="107769"/>
                  <a:pt x="2373" y="116345"/>
                </a:cubicBezTo>
                <a:cubicBezTo>
                  <a:pt x="-16100" y="124921"/>
                  <a:pt x="78243" y="56968"/>
                  <a:pt x="113209" y="53010"/>
                </a:cubicBezTo>
                <a:cubicBezTo>
                  <a:pt x="148175" y="49052"/>
                  <a:pt x="207552" y="92595"/>
                  <a:pt x="212170" y="92595"/>
                </a:cubicBezTo>
                <a:cubicBezTo>
                  <a:pt x="216788" y="92595"/>
                  <a:pt x="140918" y="68844"/>
                  <a:pt x="140918" y="53010"/>
                </a:cubicBezTo>
                <a:cubicBezTo>
                  <a:pt x="140918" y="37176"/>
                  <a:pt x="247136" y="-9005"/>
                  <a:pt x="224045" y="155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0" name="フリーフォーム 1309">
            <a:extLst>
              <a:ext uri="{FF2B5EF4-FFF2-40B4-BE49-F238E27FC236}">
                <a16:creationId xmlns:a16="http://schemas.microsoft.com/office/drawing/2014/main" id="{FEE511DF-EB59-6DCF-F4D9-4ECF5A4C42F0}"/>
              </a:ext>
            </a:extLst>
          </p:cNvPr>
          <p:cNvSpPr/>
          <p:nvPr/>
        </p:nvSpPr>
        <p:spPr>
          <a:xfrm>
            <a:off x="5054544" y="6701521"/>
            <a:ext cx="752694" cy="455695"/>
          </a:xfrm>
          <a:custGeom>
            <a:avLst/>
            <a:gdLst>
              <a:gd name="connsiteX0" fmla="*/ 752490 w 752694"/>
              <a:gd name="connsiteY0" fmla="*/ 63456 h 455695"/>
              <a:gd name="connsiteX1" fmla="*/ 633737 w 752694"/>
              <a:gd name="connsiteY1" fmla="*/ 4079 h 455695"/>
              <a:gd name="connsiteX2" fmla="*/ 459565 w 752694"/>
              <a:gd name="connsiteY2" fmla="*/ 130749 h 455695"/>
              <a:gd name="connsiteX3" fmla="*/ 386 w 752694"/>
              <a:gd name="connsiteY3" fmla="*/ 455341 h 455695"/>
              <a:gd name="connsiteX4" fmla="*/ 384355 w 752694"/>
              <a:gd name="connsiteY4" fmla="*/ 190126 h 455695"/>
              <a:gd name="connsiteX5" fmla="*/ 606027 w 752694"/>
              <a:gd name="connsiteY5" fmla="*/ 4079 h 455695"/>
              <a:gd name="connsiteX6" fmla="*/ 752490 w 752694"/>
              <a:gd name="connsiteY6" fmla="*/ 63456 h 4556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752694" h="455695">
                <a:moveTo>
                  <a:pt x="752490" y="63456"/>
                </a:moveTo>
                <a:cubicBezTo>
                  <a:pt x="757108" y="63456"/>
                  <a:pt x="682558" y="-7137"/>
                  <a:pt x="633737" y="4079"/>
                </a:cubicBezTo>
                <a:cubicBezTo>
                  <a:pt x="584916" y="15295"/>
                  <a:pt x="459565" y="130749"/>
                  <a:pt x="459565" y="130749"/>
                </a:cubicBezTo>
                <a:lnTo>
                  <a:pt x="386" y="455341"/>
                </a:lnTo>
                <a:cubicBezTo>
                  <a:pt x="-12149" y="465237"/>
                  <a:pt x="283415" y="265336"/>
                  <a:pt x="384355" y="190126"/>
                </a:cubicBezTo>
                <a:cubicBezTo>
                  <a:pt x="485295" y="114916"/>
                  <a:pt x="550609" y="27170"/>
                  <a:pt x="606027" y="4079"/>
                </a:cubicBezTo>
                <a:cubicBezTo>
                  <a:pt x="661445" y="-19012"/>
                  <a:pt x="747872" y="63456"/>
                  <a:pt x="752490" y="6345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1" name="フリーフォーム 1310">
            <a:extLst>
              <a:ext uri="{FF2B5EF4-FFF2-40B4-BE49-F238E27FC236}">
                <a16:creationId xmlns:a16="http://schemas.microsoft.com/office/drawing/2014/main" id="{4E4722DD-7AEE-3D2B-0ACF-329DCC09E48A}"/>
              </a:ext>
            </a:extLst>
          </p:cNvPr>
          <p:cNvSpPr/>
          <p:nvPr/>
        </p:nvSpPr>
        <p:spPr>
          <a:xfrm>
            <a:off x="6049937" y="6805783"/>
            <a:ext cx="350870" cy="347164"/>
          </a:xfrm>
          <a:custGeom>
            <a:avLst/>
            <a:gdLst>
              <a:gd name="connsiteX0" fmla="*/ 2520 w 350870"/>
              <a:gd name="connsiteY0" fmla="*/ 2736 h 347164"/>
              <a:gd name="connsiteX1" fmla="*/ 133149 w 350870"/>
              <a:gd name="connsiteY1" fmla="*/ 73988 h 347164"/>
              <a:gd name="connsiteX2" fmla="*/ 251902 w 350870"/>
              <a:gd name="connsiteY2" fmla="*/ 184825 h 347164"/>
              <a:gd name="connsiteX3" fmla="*/ 350863 w 350870"/>
              <a:gd name="connsiteY3" fmla="*/ 347121 h 347164"/>
              <a:gd name="connsiteX4" fmla="*/ 255860 w 350870"/>
              <a:gd name="connsiteY4" fmla="*/ 168991 h 347164"/>
              <a:gd name="connsiteX5" fmla="*/ 2520 w 350870"/>
              <a:gd name="connsiteY5" fmla="*/ 2736 h 3471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50870" h="347164">
                <a:moveTo>
                  <a:pt x="2520" y="2736"/>
                </a:moveTo>
                <a:cubicBezTo>
                  <a:pt x="-17932" y="-13098"/>
                  <a:pt x="91585" y="43640"/>
                  <a:pt x="133149" y="73988"/>
                </a:cubicBezTo>
                <a:cubicBezTo>
                  <a:pt x="174713" y="104336"/>
                  <a:pt x="215616" y="139303"/>
                  <a:pt x="251902" y="184825"/>
                </a:cubicBezTo>
                <a:cubicBezTo>
                  <a:pt x="288188" y="230347"/>
                  <a:pt x="350203" y="349760"/>
                  <a:pt x="350863" y="347121"/>
                </a:cubicBezTo>
                <a:cubicBezTo>
                  <a:pt x="351523" y="344482"/>
                  <a:pt x="308639" y="227048"/>
                  <a:pt x="255860" y="168991"/>
                </a:cubicBezTo>
                <a:cubicBezTo>
                  <a:pt x="203081" y="110934"/>
                  <a:pt x="22972" y="18570"/>
                  <a:pt x="2520" y="273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2" name="フリーフォーム 1311">
            <a:extLst>
              <a:ext uri="{FF2B5EF4-FFF2-40B4-BE49-F238E27FC236}">
                <a16:creationId xmlns:a16="http://schemas.microsoft.com/office/drawing/2014/main" id="{DE96700E-5195-E831-733B-3EB3BC932279}"/>
              </a:ext>
            </a:extLst>
          </p:cNvPr>
          <p:cNvSpPr/>
          <p:nvPr/>
        </p:nvSpPr>
        <p:spPr>
          <a:xfrm>
            <a:off x="6296484" y="6804828"/>
            <a:ext cx="247950" cy="433794"/>
          </a:xfrm>
          <a:custGeom>
            <a:avLst/>
            <a:gdLst>
              <a:gd name="connsiteX0" fmla="*/ 5355 w 247950"/>
              <a:gd name="connsiteY0" fmla="*/ 7650 h 433794"/>
              <a:gd name="connsiteX1" fmla="*/ 246820 w 247950"/>
              <a:gd name="connsiteY1" fmla="*/ 431203 h 433794"/>
              <a:gd name="connsiteX2" fmla="*/ 92441 w 247950"/>
              <a:gd name="connsiteY2" fmla="*/ 177863 h 433794"/>
              <a:gd name="connsiteX3" fmla="*/ 5355 w 247950"/>
              <a:gd name="connsiteY3" fmla="*/ 7650 h 4337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47950" h="433794">
                <a:moveTo>
                  <a:pt x="5355" y="7650"/>
                </a:moveTo>
                <a:cubicBezTo>
                  <a:pt x="31085" y="49873"/>
                  <a:pt x="232306" y="402834"/>
                  <a:pt x="246820" y="431203"/>
                </a:cubicBezTo>
                <a:cubicBezTo>
                  <a:pt x="261334" y="459572"/>
                  <a:pt x="132025" y="247136"/>
                  <a:pt x="92441" y="177863"/>
                </a:cubicBezTo>
                <a:cubicBezTo>
                  <a:pt x="52857" y="108590"/>
                  <a:pt x="-20375" y="-34573"/>
                  <a:pt x="5355" y="765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3" name="フリーフォーム 1312">
            <a:extLst>
              <a:ext uri="{FF2B5EF4-FFF2-40B4-BE49-F238E27FC236}">
                <a16:creationId xmlns:a16="http://schemas.microsoft.com/office/drawing/2014/main" id="{1FC04105-C595-277F-A81E-9F42FF137779}"/>
              </a:ext>
            </a:extLst>
          </p:cNvPr>
          <p:cNvSpPr/>
          <p:nvPr/>
        </p:nvSpPr>
        <p:spPr>
          <a:xfrm>
            <a:off x="4698099" y="8613569"/>
            <a:ext cx="1223730" cy="1097803"/>
          </a:xfrm>
          <a:custGeom>
            <a:avLst/>
            <a:gdLst>
              <a:gd name="connsiteX0" fmla="*/ 1223730 w 1223730"/>
              <a:gd name="connsiteY0" fmla="*/ 0 h 1097803"/>
              <a:gd name="connsiteX1" fmla="*/ 570587 w 1223730"/>
              <a:gd name="connsiteY1" fmla="*/ 597725 h 1097803"/>
              <a:gd name="connsiteX2" fmla="*/ 598296 w 1223730"/>
              <a:gd name="connsiteY2" fmla="*/ 558140 h 1097803"/>
              <a:gd name="connsiteX3" fmla="*/ 218285 w 1223730"/>
              <a:gd name="connsiteY3" fmla="*/ 938150 h 1097803"/>
              <a:gd name="connsiteX4" fmla="*/ 4530 w 1223730"/>
              <a:gd name="connsiteY4" fmla="*/ 1096488 h 1097803"/>
              <a:gd name="connsiteX5" fmla="*/ 67865 w 1223730"/>
              <a:gd name="connsiteY5" fmla="*/ 1017319 h 1097803"/>
              <a:gd name="connsiteX6" fmla="*/ 12446 w 1223730"/>
              <a:gd name="connsiteY6" fmla="*/ 1084613 h 1097803"/>
              <a:gd name="connsiteX7" fmla="*/ 218285 w 1223730"/>
              <a:gd name="connsiteY7" fmla="*/ 942109 h 1097803"/>
              <a:gd name="connsiteX8" fmla="*/ 554753 w 1223730"/>
              <a:gd name="connsiteY8" fmla="*/ 585849 h 1097803"/>
              <a:gd name="connsiteX9" fmla="*/ 665589 w 1223730"/>
              <a:gd name="connsiteY9" fmla="*/ 490847 h 1097803"/>
              <a:gd name="connsiteX10" fmla="*/ 1223730 w 1223730"/>
              <a:gd name="connsiteY10" fmla="*/ 0 h 10978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223730" h="1097803">
                <a:moveTo>
                  <a:pt x="1223730" y="0"/>
                </a:moveTo>
                <a:lnTo>
                  <a:pt x="570587" y="597725"/>
                </a:lnTo>
                <a:cubicBezTo>
                  <a:pt x="466348" y="690748"/>
                  <a:pt x="657013" y="501403"/>
                  <a:pt x="598296" y="558140"/>
                </a:cubicBezTo>
                <a:cubicBezTo>
                  <a:pt x="539579" y="614877"/>
                  <a:pt x="317246" y="848425"/>
                  <a:pt x="218285" y="938150"/>
                </a:cubicBezTo>
                <a:cubicBezTo>
                  <a:pt x="119324" y="1027875"/>
                  <a:pt x="29600" y="1083293"/>
                  <a:pt x="4530" y="1096488"/>
                </a:cubicBezTo>
                <a:cubicBezTo>
                  <a:pt x="-20540" y="1109683"/>
                  <a:pt x="66546" y="1019298"/>
                  <a:pt x="67865" y="1017319"/>
                </a:cubicBezTo>
                <a:cubicBezTo>
                  <a:pt x="69184" y="1015340"/>
                  <a:pt x="-12624" y="1097148"/>
                  <a:pt x="12446" y="1084613"/>
                </a:cubicBezTo>
                <a:cubicBezTo>
                  <a:pt x="37516" y="1072078"/>
                  <a:pt x="127901" y="1025236"/>
                  <a:pt x="218285" y="942109"/>
                </a:cubicBezTo>
                <a:cubicBezTo>
                  <a:pt x="308669" y="858982"/>
                  <a:pt x="480202" y="661059"/>
                  <a:pt x="554753" y="585849"/>
                </a:cubicBezTo>
                <a:cubicBezTo>
                  <a:pt x="629304" y="510639"/>
                  <a:pt x="665589" y="490847"/>
                  <a:pt x="665589" y="490847"/>
                </a:cubicBezTo>
                <a:lnTo>
                  <a:pt x="1223730" y="0"/>
                </a:ln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4" name="フリーフォーム 1313">
            <a:extLst>
              <a:ext uri="{FF2B5EF4-FFF2-40B4-BE49-F238E27FC236}">
                <a16:creationId xmlns:a16="http://schemas.microsoft.com/office/drawing/2014/main" id="{BFBD4C9D-2685-BE85-0FA6-28A0FC16BEA5}"/>
              </a:ext>
            </a:extLst>
          </p:cNvPr>
          <p:cNvSpPr/>
          <p:nvPr/>
        </p:nvSpPr>
        <p:spPr>
          <a:xfrm>
            <a:off x="5438861" y="8074508"/>
            <a:ext cx="350289" cy="143219"/>
          </a:xfrm>
          <a:custGeom>
            <a:avLst/>
            <a:gdLst>
              <a:gd name="connsiteX0" fmla="*/ 38 w 350289"/>
              <a:gd name="connsiteY0" fmla="*/ 143217 h 143219"/>
              <a:gd name="connsiteX1" fmla="*/ 190043 w 350289"/>
              <a:gd name="connsiteY1" fmla="*/ 12588 h 143219"/>
              <a:gd name="connsiteX2" fmla="*/ 348381 w 350289"/>
              <a:gd name="connsiteY2" fmla="*/ 103632 h 143219"/>
              <a:gd name="connsiteX3" fmla="*/ 273170 w 350289"/>
              <a:gd name="connsiteY3" fmla="*/ 16547 h 143219"/>
              <a:gd name="connsiteX4" fmla="*/ 205877 w 350289"/>
              <a:gd name="connsiteY4" fmla="*/ 8630 h 143219"/>
              <a:gd name="connsiteX5" fmla="*/ 38 w 350289"/>
              <a:gd name="connsiteY5" fmla="*/ 143217 h 1432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50289" h="143219">
                <a:moveTo>
                  <a:pt x="38" y="143217"/>
                </a:moveTo>
                <a:cubicBezTo>
                  <a:pt x="-2601" y="143877"/>
                  <a:pt x="131986" y="19185"/>
                  <a:pt x="190043" y="12588"/>
                </a:cubicBezTo>
                <a:cubicBezTo>
                  <a:pt x="248100" y="5991"/>
                  <a:pt x="334527" y="102972"/>
                  <a:pt x="348381" y="103632"/>
                </a:cubicBezTo>
                <a:cubicBezTo>
                  <a:pt x="362235" y="104292"/>
                  <a:pt x="296921" y="32381"/>
                  <a:pt x="273170" y="16547"/>
                </a:cubicBezTo>
                <a:cubicBezTo>
                  <a:pt x="249419" y="713"/>
                  <a:pt x="248100" y="-7204"/>
                  <a:pt x="205877" y="8630"/>
                </a:cubicBezTo>
                <a:cubicBezTo>
                  <a:pt x="163654" y="24464"/>
                  <a:pt x="2677" y="142557"/>
                  <a:pt x="38" y="14321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5" name="フリーフォーム 1314">
            <a:extLst>
              <a:ext uri="{FF2B5EF4-FFF2-40B4-BE49-F238E27FC236}">
                <a16:creationId xmlns:a16="http://schemas.microsoft.com/office/drawing/2014/main" id="{CEAC4AB6-0728-9BFE-062E-BCBA11C53176}"/>
              </a:ext>
            </a:extLst>
          </p:cNvPr>
          <p:cNvSpPr/>
          <p:nvPr/>
        </p:nvSpPr>
        <p:spPr>
          <a:xfrm>
            <a:off x="4346369" y="7071299"/>
            <a:ext cx="1028854" cy="493283"/>
          </a:xfrm>
          <a:custGeom>
            <a:avLst/>
            <a:gdLst>
              <a:gd name="connsiteX0" fmla="*/ 0 w 1028854"/>
              <a:gd name="connsiteY0" fmla="*/ 493283 h 493283"/>
              <a:gd name="connsiteX1" fmla="*/ 803563 w 1028854"/>
              <a:gd name="connsiteY1" fmla="*/ 105356 h 493283"/>
              <a:gd name="connsiteX2" fmla="*/ 1017319 w 1028854"/>
              <a:gd name="connsiteY2" fmla="*/ 6395 h 493283"/>
              <a:gd name="connsiteX3" fmla="*/ 534389 w 1028854"/>
              <a:gd name="connsiteY3" fmla="*/ 243901 h 493283"/>
              <a:gd name="connsiteX4" fmla="*/ 0 w 1028854"/>
              <a:gd name="connsiteY4" fmla="*/ 493283 h 4932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8854" h="493283">
                <a:moveTo>
                  <a:pt x="0" y="493283"/>
                </a:moveTo>
                <a:lnTo>
                  <a:pt x="803563" y="105356"/>
                </a:lnTo>
                <a:cubicBezTo>
                  <a:pt x="973116" y="24208"/>
                  <a:pt x="1062181" y="-16696"/>
                  <a:pt x="1017319" y="6395"/>
                </a:cubicBezTo>
                <a:cubicBezTo>
                  <a:pt x="972457" y="29486"/>
                  <a:pt x="534389" y="243901"/>
                  <a:pt x="534389" y="243901"/>
                </a:cubicBezTo>
                <a:lnTo>
                  <a:pt x="0" y="493283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6" name="フリーフォーム 1315">
            <a:extLst>
              <a:ext uri="{FF2B5EF4-FFF2-40B4-BE49-F238E27FC236}">
                <a16:creationId xmlns:a16="http://schemas.microsoft.com/office/drawing/2014/main" id="{9B26957C-67F2-8947-DDC4-1450D0E970FC}"/>
              </a:ext>
            </a:extLst>
          </p:cNvPr>
          <p:cNvSpPr/>
          <p:nvPr/>
        </p:nvSpPr>
        <p:spPr>
          <a:xfrm>
            <a:off x="3720000" y="7307083"/>
            <a:ext cx="1406744" cy="811902"/>
          </a:xfrm>
          <a:custGeom>
            <a:avLst/>
            <a:gdLst>
              <a:gd name="connsiteX0" fmla="*/ 935 w 1406744"/>
              <a:gd name="connsiteY0" fmla="*/ 811681 h 811902"/>
              <a:gd name="connsiteX1" fmla="*/ 650119 w 1406744"/>
              <a:gd name="connsiteY1" fmla="*/ 396044 h 811902"/>
              <a:gd name="connsiteX2" fmla="*/ 1406182 w 1406744"/>
              <a:gd name="connsiteY2" fmla="*/ 200 h 811902"/>
              <a:gd name="connsiteX3" fmla="*/ 527408 w 1406744"/>
              <a:gd name="connsiteY3" fmla="*/ 447504 h 811902"/>
              <a:gd name="connsiteX4" fmla="*/ 935 w 1406744"/>
              <a:gd name="connsiteY4" fmla="*/ 811681 h 8119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06744" h="811902">
                <a:moveTo>
                  <a:pt x="935" y="811681"/>
                </a:moveTo>
                <a:cubicBezTo>
                  <a:pt x="21387" y="803104"/>
                  <a:pt x="415911" y="531291"/>
                  <a:pt x="650119" y="396044"/>
                </a:cubicBezTo>
                <a:cubicBezTo>
                  <a:pt x="884327" y="260797"/>
                  <a:pt x="1426634" y="-8377"/>
                  <a:pt x="1406182" y="200"/>
                </a:cubicBezTo>
                <a:cubicBezTo>
                  <a:pt x="1385730" y="8777"/>
                  <a:pt x="755019" y="316875"/>
                  <a:pt x="527408" y="447504"/>
                </a:cubicBezTo>
                <a:cubicBezTo>
                  <a:pt x="299798" y="578133"/>
                  <a:pt x="-19517" y="820258"/>
                  <a:pt x="935" y="81168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7" name="フリーフォーム 1316">
            <a:extLst>
              <a:ext uri="{FF2B5EF4-FFF2-40B4-BE49-F238E27FC236}">
                <a16:creationId xmlns:a16="http://schemas.microsoft.com/office/drawing/2014/main" id="{D03E72BA-A3EF-6246-6DE2-839C3309FDD4}"/>
              </a:ext>
            </a:extLst>
          </p:cNvPr>
          <p:cNvSpPr/>
          <p:nvPr/>
        </p:nvSpPr>
        <p:spPr>
          <a:xfrm>
            <a:off x="3621974" y="7427414"/>
            <a:ext cx="1643558" cy="1205947"/>
          </a:xfrm>
          <a:custGeom>
            <a:avLst/>
            <a:gdLst>
              <a:gd name="connsiteX0" fmla="*/ 1638795 w 1643558"/>
              <a:gd name="connsiteY0" fmla="*/ 2581 h 1205947"/>
              <a:gd name="connsiteX1" fmla="*/ 1274618 w 1643558"/>
              <a:gd name="connsiteY1" fmla="*/ 406342 h 1205947"/>
              <a:gd name="connsiteX2" fmla="*/ 688769 w 1643558"/>
              <a:gd name="connsiteY2" fmla="*/ 944690 h 1205947"/>
              <a:gd name="connsiteX3" fmla="*/ 748145 w 1643558"/>
              <a:gd name="connsiteY3" fmla="*/ 897189 h 1205947"/>
              <a:gd name="connsiteX4" fmla="*/ 182088 w 1643558"/>
              <a:gd name="connsiteY4" fmla="*/ 1130737 h 1205947"/>
              <a:gd name="connsiteX5" fmla="*/ 0 w 1643558"/>
              <a:gd name="connsiteY5" fmla="*/ 1205947 h 1205947"/>
              <a:gd name="connsiteX6" fmla="*/ 744187 w 1643558"/>
              <a:gd name="connsiteY6" fmla="*/ 905105 h 1205947"/>
              <a:gd name="connsiteX7" fmla="*/ 1191491 w 1643558"/>
              <a:gd name="connsiteY7" fmla="*/ 477594 h 1205947"/>
              <a:gd name="connsiteX8" fmla="*/ 1021278 w 1643558"/>
              <a:gd name="connsiteY8" fmla="*/ 600305 h 1205947"/>
              <a:gd name="connsiteX9" fmla="*/ 1638795 w 1643558"/>
              <a:gd name="connsiteY9" fmla="*/ 2581 h 12059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643558" h="1205947">
                <a:moveTo>
                  <a:pt x="1638795" y="2581"/>
                </a:moveTo>
                <a:cubicBezTo>
                  <a:pt x="1681018" y="-29746"/>
                  <a:pt x="1432956" y="249324"/>
                  <a:pt x="1274618" y="406342"/>
                </a:cubicBezTo>
                <a:cubicBezTo>
                  <a:pt x="1116280" y="563360"/>
                  <a:pt x="776515" y="862882"/>
                  <a:pt x="688769" y="944690"/>
                </a:cubicBezTo>
                <a:cubicBezTo>
                  <a:pt x="601023" y="1026498"/>
                  <a:pt x="832592" y="866181"/>
                  <a:pt x="748145" y="897189"/>
                </a:cubicBezTo>
                <a:cubicBezTo>
                  <a:pt x="663698" y="928197"/>
                  <a:pt x="182088" y="1130737"/>
                  <a:pt x="182088" y="1130737"/>
                </a:cubicBezTo>
                <a:lnTo>
                  <a:pt x="0" y="1205947"/>
                </a:lnTo>
                <a:cubicBezTo>
                  <a:pt x="93683" y="1168342"/>
                  <a:pt x="545605" y="1026497"/>
                  <a:pt x="744187" y="905105"/>
                </a:cubicBezTo>
                <a:cubicBezTo>
                  <a:pt x="942769" y="783713"/>
                  <a:pt x="1145309" y="528394"/>
                  <a:pt x="1191491" y="477594"/>
                </a:cubicBezTo>
                <a:cubicBezTo>
                  <a:pt x="1237673" y="426794"/>
                  <a:pt x="948707" y="672217"/>
                  <a:pt x="1021278" y="600305"/>
                </a:cubicBezTo>
                <a:cubicBezTo>
                  <a:pt x="1093849" y="528393"/>
                  <a:pt x="1596572" y="34908"/>
                  <a:pt x="1638795" y="2581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8" name="フリーフォーム 1317">
            <a:extLst>
              <a:ext uri="{FF2B5EF4-FFF2-40B4-BE49-F238E27FC236}">
                <a16:creationId xmlns:a16="http://schemas.microsoft.com/office/drawing/2014/main" id="{D80C840D-F1BE-D899-DC69-228A51960190}"/>
              </a:ext>
            </a:extLst>
          </p:cNvPr>
          <p:cNvSpPr/>
          <p:nvPr/>
        </p:nvSpPr>
        <p:spPr>
          <a:xfrm>
            <a:off x="5786577" y="7433953"/>
            <a:ext cx="175937" cy="368254"/>
          </a:xfrm>
          <a:custGeom>
            <a:avLst/>
            <a:gdLst>
              <a:gd name="connsiteX0" fmla="*/ 12540 w 175937"/>
              <a:gd name="connsiteY0" fmla="*/ 0 h 368254"/>
              <a:gd name="connsiteX1" fmla="*/ 28374 w 175937"/>
              <a:gd name="connsiteY1" fmla="*/ 130629 h 368254"/>
              <a:gd name="connsiteX2" fmla="*/ 174836 w 175937"/>
              <a:gd name="connsiteY2" fmla="*/ 364177 h 368254"/>
              <a:gd name="connsiteX3" fmla="*/ 95667 w 175937"/>
              <a:gd name="connsiteY3" fmla="*/ 277091 h 368254"/>
              <a:gd name="connsiteX4" fmla="*/ 99626 w 175937"/>
              <a:gd name="connsiteY4" fmla="*/ 249382 h 368254"/>
              <a:gd name="connsiteX5" fmla="*/ 4623 w 175937"/>
              <a:gd name="connsiteY5" fmla="*/ 130629 h 368254"/>
              <a:gd name="connsiteX6" fmla="*/ 12540 w 175937"/>
              <a:gd name="connsiteY6" fmla="*/ 0 h 3682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75937" h="368254">
                <a:moveTo>
                  <a:pt x="12540" y="0"/>
                </a:moveTo>
                <a:cubicBezTo>
                  <a:pt x="16498" y="0"/>
                  <a:pt x="1325" y="69933"/>
                  <a:pt x="28374" y="130629"/>
                </a:cubicBezTo>
                <a:cubicBezTo>
                  <a:pt x="55423" y="191325"/>
                  <a:pt x="163621" y="339767"/>
                  <a:pt x="174836" y="364177"/>
                </a:cubicBezTo>
                <a:cubicBezTo>
                  <a:pt x="186051" y="388587"/>
                  <a:pt x="108202" y="296223"/>
                  <a:pt x="95667" y="277091"/>
                </a:cubicBezTo>
                <a:cubicBezTo>
                  <a:pt x="83132" y="257959"/>
                  <a:pt x="114800" y="273792"/>
                  <a:pt x="99626" y="249382"/>
                </a:cubicBezTo>
                <a:cubicBezTo>
                  <a:pt x="84452" y="224972"/>
                  <a:pt x="17158" y="166915"/>
                  <a:pt x="4623" y="130629"/>
                </a:cubicBezTo>
                <a:cubicBezTo>
                  <a:pt x="-7912" y="94343"/>
                  <a:pt x="8582" y="0"/>
                  <a:pt x="12540" y="0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9" name="フリーフォーム 1318">
            <a:extLst>
              <a:ext uri="{FF2B5EF4-FFF2-40B4-BE49-F238E27FC236}">
                <a16:creationId xmlns:a16="http://schemas.microsoft.com/office/drawing/2014/main" id="{3C9791A5-99F6-14CA-23F3-D183D61EE262}"/>
              </a:ext>
            </a:extLst>
          </p:cNvPr>
          <p:cNvSpPr/>
          <p:nvPr/>
        </p:nvSpPr>
        <p:spPr>
          <a:xfrm>
            <a:off x="6290898" y="6763894"/>
            <a:ext cx="679028" cy="835124"/>
          </a:xfrm>
          <a:custGeom>
            <a:avLst/>
            <a:gdLst>
              <a:gd name="connsiteX0" fmla="*/ 3024 w 679028"/>
              <a:gd name="connsiteY0" fmla="*/ 5041 h 835124"/>
              <a:gd name="connsiteX1" fmla="*/ 394910 w 679028"/>
              <a:gd name="connsiteY1" fmla="*/ 428594 h 835124"/>
              <a:gd name="connsiteX2" fmla="*/ 557206 w 679028"/>
              <a:gd name="connsiteY2" fmla="*/ 630475 h 835124"/>
              <a:gd name="connsiteX3" fmla="*/ 675959 w 679028"/>
              <a:gd name="connsiteY3" fmla="*/ 832355 h 835124"/>
              <a:gd name="connsiteX4" fmla="*/ 430536 w 679028"/>
              <a:gd name="connsiteY4" fmla="*/ 476096 h 835124"/>
              <a:gd name="connsiteX5" fmla="*/ 390951 w 679028"/>
              <a:gd name="connsiteY5" fmla="*/ 412761 h 835124"/>
              <a:gd name="connsiteX6" fmla="*/ 220738 w 679028"/>
              <a:gd name="connsiteY6" fmla="*/ 206922 h 835124"/>
              <a:gd name="connsiteX7" fmla="*/ 3024 w 679028"/>
              <a:gd name="connsiteY7" fmla="*/ 5041 h 8351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79028" h="835124">
                <a:moveTo>
                  <a:pt x="3024" y="5041"/>
                </a:moveTo>
                <a:cubicBezTo>
                  <a:pt x="32053" y="41986"/>
                  <a:pt x="302546" y="324355"/>
                  <a:pt x="394910" y="428594"/>
                </a:cubicBezTo>
                <a:cubicBezTo>
                  <a:pt x="487274" y="532833"/>
                  <a:pt x="510365" y="563182"/>
                  <a:pt x="557206" y="630475"/>
                </a:cubicBezTo>
                <a:cubicBezTo>
                  <a:pt x="604047" y="697768"/>
                  <a:pt x="697071" y="858085"/>
                  <a:pt x="675959" y="832355"/>
                </a:cubicBezTo>
                <a:cubicBezTo>
                  <a:pt x="654847" y="806625"/>
                  <a:pt x="478037" y="546028"/>
                  <a:pt x="430536" y="476096"/>
                </a:cubicBezTo>
                <a:cubicBezTo>
                  <a:pt x="383035" y="406164"/>
                  <a:pt x="425917" y="457623"/>
                  <a:pt x="390951" y="412761"/>
                </a:cubicBezTo>
                <a:cubicBezTo>
                  <a:pt x="355985" y="367899"/>
                  <a:pt x="279455" y="269597"/>
                  <a:pt x="220738" y="206922"/>
                </a:cubicBezTo>
                <a:cubicBezTo>
                  <a:pt x="162021" y="144247"/>
                  <a:pt x="-26005" y="-31904"/>
                  <a:pt x="3024" y="504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0" name="フリーフォーム 1319">
            <a:extLst>
              <a:ext uri="{FF2B5EF4-FFF2-40B4-BE49-F238E27FC236}">
                <a16:creationId xmlns:a16="http://schemas.microsoft.com/office/drawing/2014/main" id="{CA44D3B6-BA08-5E54-700D-24FF6DAA7CC2}"/>
              </a:ext>
            </a:extLst>
          </p:cNvPr>
          <p:cNvSpPr/>
          <p:nvPr/>
        </p:nvSpPr>
        <p:spPr>
          <a:xfrm>
            <a:off x="7005164" y="7636641"/>
            <a:ext cx="852934" cy="1304788"/>
          </a:xfrm>
          <a:custGeom>
            <a:avLst/>
            <a:gdLst>
              <a:gd name="connsiteX0" fmla="*/ 1278 w 852934"/>
              <a:gd name="connsiteY0" fmla="*/ 3151 h 1304788"/>
              <a:gd name="connsiteX1" fmla="*/ 270452 w 852934"/>
              <a:gd name="connsiteY1" fmla="*/ 434621 h 1304788"/>
              <a:gd name="connsiteX2" fmla="*/ 527750 w 852934"/>
              <a:gd name="connsiteY2" fmla="*/ 834424 h 1304788"/>
              <a:gd name="connsiteX3" fmla="*/ 456498 w 852934"/>
              <a:gd name="connsiteY3" fmla="*/ 771089 h 1304788"/>
              <a:gd name="connsiteX4" fmla="*/ 587127 w 852934"/>
              <a:gd name="connsiteY4" fmla="*/ 957136 h 1304788"/>
              <a:gd name="connsiteX5" fmla="*/ 713797 w 852934"/>
              <a:gd name="connsiteY5" fmla="*/ 1103598 h 1304788"/>
              <a:gd name="connsiteX6" fmla="*/ 852342 w 852934"/>
              <a:gd name="connsiteY6" fmla="*/ 1301520 h 1304788"/>
              <a:gd name="connsiteX7" fmla="*/ 753381 w 852934"/>
              <a:gd name="connsiteY7" fmla="*/ 1198601 h 1304788"/>
              <a:gd name="connsiteX8" fmla="*/ 515875 w 852934"/>
              <a:gd name="connsiteY8" fmla="*/ 846299 h 1304788"/>
              <a:gd name="connsiteX9" fmla="*/ 385246 w 852934"/>
              <a:gd name="connsiteY9" fmla="*/ 668169 h 1304788"/>
              <a:gd name="connsiteX10" fmla="*/ 1278 w 852934"/>
              <a:gd name="connsiteY10" fmla="*/ 3151 h 13047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852934" h="1304788">
                <a:moveTo>
                  <a:pt x="1278" y="3151"/>
                </a:moveTo>
                <a:cubicBezTo>
                  <a:pt x="-17854" y="-35774"/>
                  <a:pt x="182707" y="296075"/>
                  <a:pt x="270452" y="434621"/>
                </a:cubicBezTo>
                <a:cubicBezTo>
                  <a:pt x="358197" y="573167"/>
                  <a:pt x="496742" y="778346"/>
                  <a:pt x="527750" y="834424"/>
                </a:cubicBezTo>
                <a:cubicBezTo>
                  <a:pt x="558758" y="890502"/>
                  <a:pt x="446602" y="750637"/>
                  <a:pt x="456498" y="771089"/>
                </a:cubicBezTo>
                <a:cubicBezTo>
                  <a:pt x="466394" y="791541"/>
                  <a:pt x="544244" y="901718"/>
                  <a:pt x="587127" y="957136"/>
                </a:cubicBezTo>
                <a:cubicBezTo>
                  <a:pt x="630010" y="1012554"/>
                  <a:pt x="669595" y="1046201"/>
                  <a:pt x="713797" y="1103598"/>
                </a:cubicBezTo>
                <a:cubicBezTo>
                  <a:pt x="758000" y="1160995"/>
                  <a:pt x="845745" y="1285686"/>
                  <a:pt x="852342" y="1301520"/>
                </a:cubicBezTo>
                <a:cubicBezTo>
                  <a:pt x="858939" y="1317354"/>
                  <a:pt x="809459" y="1274471"/>
                  <a:pt x="753381" y="1198601"/>
                </a:cubicBezTo>
                <a:cubicBezTo>
                  <a:pt x="697303" y="1122731"/>
                  <a:pt x="577231" y="934704"/>
                  <a:pt x="515875" y="846299"/>
                </a:cubicBezTo>
                <a:cubicBezTo>
                  <a:pt x="454519" y="757894"/>
                  <a:pt x="464415" y="806055"/>
                  <a:pt x="385246" y="668169"/>
                </a:cubicBezTo>
                <a:cubicBezTo>
                  <a:pt x="306077" y="530283"/>
                  <a:pt x="20410" y="42076"/>
                  <a:pt x="1278" y="315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1" name="フリーフォーム 1320">
            <a:extLst>
              <a:ext uri="{FF2B5EF4-FFF2-40B4-BE49-F238E27FC236}">
                <a16:creationId xmlns:a16="http://schemas.microsoft.com/office/drawing/2014/main" id="{092A41A3-5E4E-DF42-58F9-D79FD11F730A}"/>
              </a:ext>
            </a:extLst>
          </p:cNvPr>
          <p:cNvSpPr/>
          <p:nvPr/>
        </p:nvSpPr>
        <p:spPr>
          <a:xfrm>
            <a:off x="5805709" y="8223964"/>
            <a:ext cx="365657" cy="742444"/>
          </a:xfrm>
          <a:custGeom>
            <a:avLst/>
            <a:gdLst>
              <a:gd name="connsiteX0" fmla="*/ 1325 w 365657"/>
              <a:gd name="connsiteY0" fmla="*/ 1678 h 742444"/>
              <a:gd name="connsiteX1" fmla="*/ 72577 w 365657"/>
              <a:gd name="connsiteY1" fmla="*/ 207517 h 742444"/>
              <a:gd name="connsiteX2" fmla="*/ 365501 w 365657"/>
              <a:gd name="connsiteY2" fmla="*/ 741906 h 742444"/>
              <a:gd name="connsiteX3" fmla="*/ 112161 w 365657"/>
              <a:gd name="connsiteY3" fmla="*/ 302519 h 742444"/>
              <a:gd name="connsiteX4" fmla="*/ 1325 w 365657"/>
              <a:gd name="connsiteY4" fmla="*/ 1678 h 7424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5657" h="742444">
                <a:moveTo>
                  <a:pt x="1325" y="1678"/>
                </a:moveTo>
                <a:cubicBezTo>
                  <a:pt x="-5272" y="-14156"/>
                  <a:pt x="11881" y="84146"/>
                  <a:pt x="72577" y="207517"/>
                </a:cubicBezTo>
                <a:cubicBezTo>
                  <a:pt x="133273" y="330888"/>
                  <a:pt x="358904" y="726072"/>
                  <a:pt x="365501" y="741906"/>
                </a:cubicBezTo>
                <a:cubicBezTo>
                  <a:pt x="372098" y="757740"/>
                  <a:pt x="168899" y="419953"/>
                  <a:pt x="112161" y="302519"/>
                </a:cubicBezTo>
                <a:cubicBezTo>
                  <a:pt x="55423" y="185085"/>
                  <a:pt x="7922" y="17512"/>
                  <a:pt x="1325" y="167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2" name="フリーフォーム 1321">
            <a:extLst>
              <a:ext uri="{FF2B5EF4-FFF2-40B4-BE49-F238E27FC236}">
                <a16:creationId xmlns:a16="http://schemas.microsoft.com/office/drawing/2014/main" id="{F29FA64D-61EE-9E56-9690-A3D2890C1355}"/>
              </a:ext>
            </a:extLst>
          </p:cNvPr>
          <p:cNvSpPr/>
          <p:nvPr/>
        </p:nvSpPr>
        <p:spPr>
          <a:xfrm>
            <a:off x="6174519" y="8945672"/>
            <a:ext cx="694701" cy="797306"/>
          </a:xfrm>
          <a:custGeom>
            <a:avLst/>
            <a:gdLst>
              <a:gd name="connsiteX0" fmla="*/ 650 w 694701"/>
              <a:gd name="connsiteY0" fmla="*/ 406 h 797306"/>
              <a:gd name="connsiteX1" fmla="*/ 218364 w 694701"/>
              <a:gd name="connsiteY1" fmla="*/ 285414 h 797306"/>
              <a:gd name="connsiteX2" fmla="*/ 681502 w 694701"/>
              <a:gd name="connsiteY2" fmla="*/ 780219 h 797306"/>
              <a:gd name="connsiteX3" fmla="*/ 542956 w 694701"/>
              <a:gd name="connsiteY3" fmla="*/ 657507 h 797306"/>
              <a:gd name="connsiteX4" fmla="*/ 277741 w 694701"/>
              <a:gd name="connsiteY4" fmla="*/ 404167 h 797306"/>
              <a:gd name="connsiteX5" fmla="*/ 155029 w 694701"/>
              <a:gd name="connsiteY5" fmla="*/ 226037 h 797306"/>
              <a:gd name="connsiteX6" fmla="*/ 650 w 694701"/>
              <a:gd name="connsiteY6" fmla="*/ 406 h 7973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94701" h="797306">
                <a:moveTo>
                  <a:pt x="650" y="406"/>
                </a:moveTo>
                <a:cubicBezTo>
                  <a:pt x="11206" y="10302"/>
                  <a:pt x="104889" y="155445"/>
                  <a:pt x="218364" y="285414"/>
                </a:cubicBezTo>
                <a:cubicBezTo>
                  <a:pt x="331839" y="415383"/>
                  <a:pt x="627403" y="718204"/>
                  <a:pt x="681502" y="780219"/>
                </a:cubicBezTo>
                <a:cubicBezTo>
                  <a:pt x="735601" y="842234"/>
                  <a:pt x="610250" y="720182"/>
                  <a:pt x="542956" y="657507"/>
                </a:cubicBezTo>
                <a:cubicBezTo>
                  <a:pt x="475663" y="594832"/>
                  <a:pt x="342395" y="476079"/>
                  <a:pt x="277741" y="404167"/>
                </a:cubicBezTo>
                <a:cubicBezTo>
                  <a:pt x="213087" y="332255"/>
                  <a:pt x="199232" y="288053"/>
                  <a:pt x="155029" y="226037"/>
                </a:cubicBezTo>
                <a:cubicBezTo>
                  <a:pt x="110826" y="164021"/>
                  <a:pt x="-9906" y="-9490"/>
                  <a:pt x="650" y="40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3" name="フリーフォーム 1322">
            <a:extLst>
              <a:ext uri="{FF2B5EF4-FFF2-40B4-BE49-F238E27FC236}">
                <a16:creationId xmlns:a16="http://schemas.microsoft.com/office/drawing/2014/main" id="{E50A6D60-9F45-F050-B575-995404CFA49C}"/>
              </a:ext>
            </a:extLst>
          </p:cNvPr>
          <p:cNvSpPr/>
          <p:nvPr/>
        </p:nvSpPr>
        <p:spPr>
          <a:xfrm>
            <a:off x="6899415" y="9761292"/>
            <a:ext cx="1039357" cy="912260"/>
          </a:xfrm>
          <a:custGeom>
            <a:avLst/>
            <a:gdLst>
              <a:gd name="connsiteX0" fmla="*/ 149 w 1039357"/>
              <a:gd name="connsiteY0" fmla="*/ 225 h 912260"/>
              <a:gd name="connsiteX1" fmla="*/ 372242 w 1039357"/>
              <a:gd name="connsiteY1" fmla="*/ 340651 h 912260"/>
              <a:gd name="connsiteX2" fmla="*/ 997676 w 1039357"/>
              <a:gd name="connsiteY2" fmla="*/ 878999 h 912260"/>
              <a:gd name="connsiteX3" fmla="*/ 918507 w 1039357"/>
              <a:gd name="connsiteY3" fmla="*/ 803789 h 912260"/>
              <a:gd name="connsiteX4" fmla="*/ 411827 w 1039357"/>
              <a:gd name="connsiteY4" fmla="*/ 388152 h 912260"/>
              <a:gd name="connsiteX5" fmla="*/ 149 w 1039357"/>
              <a:gd name="connsiteY5" fmla="*/ 225 h 9122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39357" h="912260">
                <a:moveTo>
                  <a:pt x="149" y="225"/>
                </a:moveTo>
                <a:cubicBezTo>
                  <a:pt x="-6448" y="-7692"/>
                  <a:pt x="205988" y="194189"/>
                  <a:pt x="372242" y="340651"/>
                </a:cubicBezTo>
                <a:cubicBezTo>
                  <a:pt x="538497" y="487113"/>
                  <a:pt x="906632" y="801809"/>
                  <a:pt x="997676" y="878999"/>
                </a:cubicBezTo>
                <a:cubicBezTo>
                  <a:pt x="1088720" y="956189"/>
                  <a:pt x="1016149" y="885597"/>
                  <a:pt x="918507" y="803789"/>
                </a:cubicBezTo>
                <a:cubicBezTo>
                  <a:pt x="820866" y="721981"/>
                  <a:pt x="562907" y="516801"/>
                  <a:pt x="411827" y="388152"/>
                </a:cubicBezTo>
                <a:cubicBezTo>
                  <a:pt x="260747" y="259503"/>
                  <a:pt x="6746" y="8142"/>
                  <a:pt x="149" y="22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4" name="フリーフォーム 1323">
            <a:extLst>
              <a:ext uri="{FF2B5EF4-FFF2-40B4-BE49-F238E27FC236}">
                <a16:creationId xmlns:a16="http://schemas.microsoft.com/office/drawing/2014/main" id="{B7F29FA0-AD2B-38FB-F3EE-F64B7CB9D69D}"/>
              </a:ext>
            </a:extLst>
          </p:cNvPr>
          <p:cNvSpPr/>
          <p:nvPr/>
        </p:nvSpPr>
        <p:spPr>
          <a:xfrm>
            <a:off x="7960163" y="10699588"/>
            <a:ext cx="432610" cy="392260"/>
          </a:xfrm>
          <a:custGeom>
            <a:avLst/>
            <a:gdLst>
              <a:gd name="connsiteX0" fmla="*/ 263 w 432610"/>
              <a:gd name="connsiteY0" fmla="*/ 80 h 392260"/>
              <a:gd name="connsiteX1" fmla="*/ 312980 w 432610"/>
              <a:gd name="connsiteY1" fmla="*/ 281129 h 392260"/>
              <a:gd name="connsiteX2" fmla="*/ 431733 w 432610"/>
              <a:gd name="connsiteY2" fmla="*/ 391965 h 392260"/>
              <a:gd name="connsiteX3" fmla="*/ 261520 w 432610"/>
              <a:gd name="connsiteY3" fmla="*/ 253420 h 392260"/>
              <a:gd name="connsiteX4" fmla="*/ 263 w 432610"/>
              <a:gd name="connsiteY4" fmla="*/ 80 h 3922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32610" h="392260">
                <a:moveTo>
                  <a:pt x="263" y="80"/>
                </a:moveTo>
                <a:cubicBezTo>
                  <a:pt x="8840" y="4698"/>
                  <a:pt x="241068" y="215815"/>
                  <a:pt x="312980" y="281129"/>
                </a:cubicBezTo>
                <a:cubicBezTo>
                  <a:pt x="384892" y="346443"/>
                  <a:pt x="440310" y="396583"/>
                  <a:pt x="431733" y="391965"/>
                </a:cubicBezTo>
                <a:cubicBezTo>
                  <a:pt x="423156" y="387347"/>
                  <a:pt x="328154" y="315436"/>
                  <a:pt x="261520" y="253420"/>
                </a:cubicBezTo>
                <a:cubicBezTo>
                  <a:pt x="194886" y="191405"/>
                  <a:pt x="-8314" y="-4538"/>
                  <a:pt x="263" y="8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5" name="フリーフォーム 1324">
            <a:extLst>
              <a:ext uri="{FF2B5EF4-FFF2-40B4-BE49-F238E27FC236}">
                <a16:creationId xmlns:a16="http://schemas.microsoft.com/office/drawing/2014/main" id="{FE59979B-935F-D63B-8D55-97C22A04E6E6}"/>
              </a:ext>
            </a:extLst>
          </p:cNvPr>
          <p:cNvSpPr/>
          <p:nvPr/>
        </p:nvSpPr>
        <p:spPr>
          <a:xfrm>
            <a:off x="8394276" y="11090891"/>
            <a:ext cx="786040" cy="798135"/>
          </a:xfrm>
          <a:custGeom>
            <a:avLst/>
            <a:gdLst>
              <a:gd name="connsiteX0" fmla="*/ 1579 w 786040"/>
              <a:gd name="connsiteY0" fmla="*/ 662 h 798135"/>
              <a:gd name="connsiteX1" fmla="*/ 235127 w 786040"/>
              <a:gd name="connsiteY1" fmla="*/ 234210 h 798135"/>
              <a:gd name="connsiteX2" fmla="*/ 266794 w 786040"/>
              <a:gd name="connsiteY2" fmla="*/ 277753 h 798135"/>
              <a:gd name="connsiteX3" fmla="*/ 440966 w 786040"/>
              <a:gd name="connsiteY3" fmla="*/ 471717 h 798135"/>
              <a:gd name="connsiteX4" fmla="*/ 389506 w 786040"/>
              <a:gd name="connsiteY4" fmla="*/ 420257 h 798135"/>
              <a:gd name="connsiteX5" fmla="*/ 524093 w 786040"/>
              <a:gd name="connsiteY5" fmla="*/ 566719 h 798135"/>
              <a:gd name="connsiteX6" fmla="*/ 587428 w 786040"/>
              <a:gd name="connsiteY6" fmla="*/ 637971 h 798135"/>
              <a:gd name="connsiteX7" fmla="*/ 781392 w 786040"/>
              <a:gd name="connsiteY7" fmla="*/ 792351 h 798135"/>
              <a:gd name="connsiteX8" fmla="*/ 694306 w 786040"/>
              <a:gd name="connsiteY8" fmla="*/ 729015 h 798135"/>
              <a:gd name="connsiteX9" fmla="*/ 357838 w 786040"/>
              <a:gd name="connsiteY9" fmla="*/ 396506 h 798135"/>
              <a:gd name="connsiteX10" fmla="*/ 144082 w 786040"/>
              <a:gd name="connsiteY10" fmla="*/ 170875 h 798135"/>
              <a:gd name="connsiteX11" fmla="*/ 1579 w 786040"/>
              <a:gd name="connsiteY11" fmla="*/ 662 h 7981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786040" h="798135">
                <a:moveTo>
                  <a:pt x="1579" y="662"/>
                </a:moveTo>
                <a:cubicBezTo>
                  <a:pt x="16753" y="11218"/>
                  <a:pt x="190925" y="188028"/>
                  <a:pt x="235127" y="234210"/>
                </a:cubicBezTo>
                <a:cubicBezTo>
                  <a:pt x="279329" y="280392"/>
                  <a:pt x="232488" y="238169"/>
                  <a:pt x="266794" y="277753"/>
                </a:cubicBezTo>
                <a:cubicBezTo>
                  <a:pt x="301101" y="317338"/>
                  <a:pt x="420514" y="447966"/>
                  <a:pt x="440966" y="471717"/>
                </a:cubicBezTo>
                <a:cubicBezTo>
                  <a:pt x="461418" y="495468"/>
                  <a:pt x="375652" y="404423"/>
                  <a:pt x="389506" y="420257"/>
                </a:cubicBezTo>
                <a:cubicBezTo>
                  <a:pt x="403361" y="436091"/>
                  <a:pt x="491106" y="530433"/>
                  <a:pt x="524093" y="566719"/>
                </a:cubicBezTo>
                <a:cubicBezTo>
                  <a:pt x="557080" y="603005"/>
                  <a:pt x="544545" y="600366"/>
                  <a:pt x="587428" y="637971"/>
                </a:cubicBezTo>
                <a:cubicBezTo>
                  <a:pt x="630311" y="675576"/>
                  <a:pt x="763579" y="777177"/>
                  <a:pt x="781392" y="792351"/>
                </a:cubicBezTo>
                <a:cubicBezTo>
                  <a:pt x="799205" y="807525"/>
                  <a:pt x="764898" y="794989"/>
                  <a:pt x="694306" y="729015"/>
                </a:cubicBezTo>
                <a:cubicBezTo>
                  <a:pt x="623714" y="663041"/>
                  <a:pt x="449542" y="489529"/>
                  <a:pt x="357838" y="396506"/>
                </a:cubicBezTo>
                <a:cubicBezTo>
                  <a:pt x="266134" y="303483"/>
                  <a:pt x="204118" y="233550"/>
                  <a:pt x="144082" y="170875"/>
                </a:cubicBezTo>
                <a:cubicBezTo>
                  <a:pt x="84046" y="108200"/>
                  <a:pt x="-13595" y="-9894"/>
                  <a:pt x="1579" y="66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6" name="フリーフォーム 1325">
            <a:extLst>
              <a:ext uri="{FF2B5EF4-FFF2-40B4-BE49-F238E27FC236}">
                <a16:creationId xmlns:a16="http://schemas.microsoft.com/office/drawing/2014/main" id="{7270E795-6341-47C4-D820-83E13CF67253}"/>
              </a:ext>
            </a:extLst>
          </p:cNvPr>
          <p:cNvSpPr/>
          <p:nvPr/>
        </p:nvSpPr>
        <p:spPr>
          <a:xfrm>
            <a:off x="8969793" y="10386873"/>
            <a:ext cx="620769" cy="511259"/>
          </a:xfrm>
          <a:custGeom>
            <a:avLst/>
            <a:gdLst>
              <a:gd name="connsiteX0" fmla="*/ 36 w 620769"/>
              <a:gd name="connsiteY0" fmla="*/ 78 h 511259"/>
              <a:gd name="connsiteX1" fmla="*/ 205875 w 620769"/>
              <a:gd name="connsiteY1" fmla="*/ 209875 h 511259"/>
              <a:gd name="connsiteX2" fmla="*/ 162332 w 620769"/>
              <a:gd name="connsiteY2" fmla="*/ 178208 h 511259"/>
              <a:gd name="connsiteX3" fmla="*/ 364212 w 620769"/>
              <a:gd name="connsiteY3" fmla="*/ 344462 h 511259"/>
              <a:gd name="connsiteX4" fmla="*/ 609636 w 620769"/>
              <a:gd name="connsiteY4" fmla="*/ 502800 h 511259"/>
              <a:gd name="connsiteX5" fmla="*/ 550259 w 620769"/>
              <a:gd name="connsiteY5" fmla="*/ 467174 h 511259"/>
              <a:gd name="connsiteX6" fmla="*/ 296919 w 620769"/>
              <a:gd name="connsiteY6" fmla="*/ 277169 h 511259"/>
              <a:gd name="connsiteX7" fmla="*/ 190041 w 620769"/>
              <a:gd name="connsiteY7" fmla="*/ 186124 h 511259"/>
              <a:gd name="connsiteX8" fmla="*/ 36 w 620769"/>
              <a:gd name="connsiteY8" fmla="*/ 78 h 5112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20769" h="511259">
                <a:moveTo>
                  <a:pt x="36" y="78"/>
                </a:moveTo>
                <a:cubicBezTo>
                  <a:pt x="2675" y="4036"/>
                  <a:pt x="178826" y="180187"/>
                  <a:pt x="205875" y="209875"/>
                </a:cubicBezTo>
                <a:cubicBezTo>
                  <a:pt x="232924" y="239563"/>
                  <a:pt x="135943" y="155777"/>
                  <a:pt x="162332" y="178208"/>
                </a:cubicBezTo>
                <a:cubicBezTo>
                  <a:pt x="188721" y="200639"/>
                  <a:pt x="289661" y="290363"/>
                  <a:pt x="364212" y="344462"/>
                </a:cubicBezTo>
                <a:cubicBezTo>
                  <a:pt x="438763" y="398561"/>
                  <a:pt x="578628" y="482348"/>
                  <a:pt x="609636" y="502800"/>
                </a:cubicBezTo>
                <a:cubicBezTo>
                  <a:pt x="640644" y="523252"/>
                  <a:pt x="602379" y="504779"/>
                  <a:pt x="550259" y="467174"/>
                </a:cubicBezTo>
                <a:cubicBezTo>
                  <a:pt x="498140" y="429569"/>
                  <a:pt x="356955" y="324011"/>
                  <a:pt x="296919" y="277169"/>
                </a:cubicBezTo>
                <a:cubicBezTo>
                  <a:pt x="236883" y="230327"/>
                  <a:pt x="240841" y="228347"/>
                  <a:pt x="190041" y="186124"/>
                </a:cubicBezTo>
                <a:cubicBezTo>
                  <a:pt x="139241" y="143901"/>
                  <a:pt x="-2603" y="-3880"/>
                  <a:pt x="36" y="7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7" name="フリーフォーム 1326">
            <a:extLst>
              <a:ext uri="{FF2B5EF4-FFF2-40B4-BE49-F238E27FC236}">
                <a16:creationId xmlns:a16="http://schemas.microsoft.com/office/drawing/2014/main" id="{92CB95E2-A0B6-61FD-D0D0-8EF5817D3543}"/>
              </a:ext>
            </a:extLst>
          </p:cNvPr>
          <p:cNvSpPr/>
          <p:nvPr/>
        </p:nvSpPr>
        <p:spPr>
          <a:xfrm>
            <a:off x="8415168" y="10932998"/>
            <a:ext cx="705981" cy="872202"/>
          </a:xfrm>
          <a:custGeom>
            <a:avLst/>
            <a:gdLst>
              <a:gd name="connsiteX0" fmla="*/ 479 w 705981"/>
              <a:gd name="connsiteY0" fmla="*/ 218 h 872202"/>
              <a:gd name="connsiteX1" fmla="*/ 340905 w 705981"/>
              <a:gd name="connsiteY1" fmla="*/ 427729 h 872202"/>
              <a:gd name="connsiteX2" fmla="*/ 408198 w 705981"/>
              <a:gd name="connsiteY2" fmla="*/ 514815 h 872202"/>
              <a:gd name="connsiteX3" fmla="*/ 617996 w 705981"/>
              <a:gd name="connsiteY3" fmla="*/ 772114 h 872202"/>
              <a:gd name="connsiteX4" fmla="*/ 705081 w 705981"/>
              <a:gd name="connsiteY4" fmla="*/ 871075 h 872202"/>
              <a:gd name="connsiteX5" fmla="*/ 570494 w 705981"/>
              <a:gd name="connsiteY5" fmla="*/ 716696 h 872202"/>
              <a:gd name="connsiteX6" fmla="*/ 408198 w 705981"/>
              <a:gd name="connsiteY6" fmla="*/ 554399 h 872202"/>
              <a:gd name="connsiteX7" fmla="*/ 443824 w 705981"/>
              <a:gd name="connsiteY7" fmla="*/ 590025 h 872202"/>
              <a:gd name="connsiteX8" fmla="*/ 269653 w 705981"/>
              <a:gd name="connsiteY8" fmla="*/ 372311 h 872202"/>
              <a:gd name="connsiteX9" fmla="*/ 479 w 705981"/>
              <a:gd name="connsiteY9" fmla="*/ 218 h 8722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705981" h="872202">
                <a:moveTo>
                  <a:pt x="479" y="218"/>
                </a:moveTo>
                <a:cubicBezTo>
                  <a:pt x="12354" y="9454"/>
                  <a:pt x="272952" y="341963"/>
                  <a:pt x="340905" y="427729"/>
                </a:cubicBezTo>
                <a:cubicBezTo>
                  <a:pt x="408858" y="513495"/>
                  <a:pt x="362016" y="457418"/>
                  <a:pt x="408198" y="514815"/>
                </a:cubicBezTo>
                <a:cubicBezTo>
                  <a:pt x="454380" y="572212"/>
                  <a:pt x="568516" y="712737"/>
                  <a:pt x="617996" y="772114"/>
                </a:cubicBezTo>
                <a:cubicBezTo>
                  <a:pt x="667476" y="831491"/>
                  <a:pt x="712998" y="880311"/>
                  <a:pt x="705081" y="871075"/>
                </a:cubicBezTo>
                <a:cubicBezTo>
                  <a:pt x="697164" y="861839"/>
                  <a:pt x="619974" y="769475"/>
                  <a:pt x="570494" y="716696"/>
                </a:cubicBezTo>
                <a:cubicBezTo>
                  <a:pt x="521014" y="663917"/>
                  <a:pt x="408198" y="554399"/>
                  <a:pt x="408198" y="554399"/>
                </a:cubicBezTo>
                <a:cubicBezTo>
                  <a:pt x="387086" y="533287"/>
                  <a:pt x="466915" y="620373"/>
                  <a:pt x="443824" y="590025"/>
                </a:cubicBezTo>
                <a:cubicBezTo>
                  <a:pt x="420733" y="559677"/>
                  <a:pt x="338926" y="467314"/>
                  <a:pt x="269653" y="372311"/>
                </a:cubicBezTo>
                <a:cubicBezTo>
                  <a:pt x="200380" y="277309"/>
                  <a:pt x="-11396" y="-9018"/>
                  <a:pt x="479" y="21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8" name="フリーフォーム 1327">
            <a:extLst>
              <a:ext uri="{FF2B5EF4-FFF2-40B4-BE49-F238E27FC236}">
                <a16:creationId xmlns:a16="http://schemas.microsoft.com/office/drawing/2014/main" id="{AF964FB4-C90C-C1C8-E21E-1127FC4FC6DA}"/>
              </a:ext>
            </a:extLst>
          </p:cNvPr>
          <p:cNvSpPr/>
          <p:nvPr/>
        </p:nvSpPr>
        <p:spPr>
          <a:xfrm>
            <a:off x="8620647" y="11098838"/>
            <a:ext cx="322127" cy="412167"/>
          </a:xfrm>
          <a:custGeom>
            <a:avLst/>
            <a:gdLst>
              <a:gd name="connsiteX0" fmla="*/ 839 w 322127"/>
              <a:gd name="connsiteY0" fmla="*/ 632 h 412167"/>
              <a:gd name="connsiteX1" fmla="*/ 277930 w 322127"/>
              <a:gd name="connsiteY1" fmla="*/ 352933 h 412167"/>
              <a:gd name="connsiteX2" fmla="*/ 313556 w 322127"/>
              <a:gd name="connsiteY2" fmla="*/ 404393 h 412167"/>
              <a:gd name="connsiteX3" fmla="*/ 194802 w 322127"/>
              <a:gd name="connsiteY3" fmla="*/ 269806 h 412167"/>
              <a:gd name="connsiteX4" fmla="*/ 839 w 322127"/>
              <a:gd name="connsiteY4" fmla="*/ 632 h 4121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22127" h="412167">
                <a:moveTo>
                  <a:pt x="839" y="632"/>
                </a:moveTo>
                <a:cubicBezTo>
                  <a:pt x="14694" y="14486"/>
                  <a:pt x="225811" y="285640"/>
                  <a:pt x="277930" y="352933"/>
                </a:cubicBezTo>
                <a:cubicBezTo>
                  <a:pt x="330050" y="420227"/>
                  <a:pt x="327411" y="418247"/>
                  <a:pt x="313556" y="404393"/>
                </a:cubicBezTo>
                <a:cubicBezTo>
                  <a:pt x="299701" y="390539"/>
                  <a:pt x="240984" y="335120"/>
                  <a:pt x="194802" y="269806"/>
                </a:cubicBezTo>
                <a:cubicBezTo>
                  <a:pt x="148620" y="204492"/>
                  <a:pt x="-13016" y="-13222"/>
                  <a:pt x="839" y="63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9" name="フリーフォーム 1328">
            <a:extLst>
              <a:ext uri="{FF2B5EF4-FFF2-40B4-BE49-F238E27FC236}">
                <a16:creationId xmlns:a16="http://schemas.microsoft.com/office/drawing/2014/main" id="{0711620F-6F06-3ADE-AECE-E1A8943416D4}"/>
              </a:ext>
            </a:extLst>
          </p:cNvPr>
          <p:cNvSpPr/>
          <p:nvPr/>
        </p:nvSpPr>
        <p:spPr>
          <a:xfrm>
            <a:off x="9178041" y="10646218"/>
            <a:ext cx="183695" cy="393922"/>
          </a:xfrm>
          <a:custGeom>
            <a:avLst/>
            <a:gdLst>
              <a:gd name="connsiteX0" fmla="*/ 1585 w 183695"/>
              <a:gd name="connsiteY0" fmla="*/ 1990 h 393922"/>
              <a:gd name="connsiteX1" fmla="*/ 140130 w 183695"/>
              <a:gd name="connsiteY1" fmla="*/ 223663 h 393922"/>
              <a:gd name="connsiteX2" fmla="*/ 183673 w 183695"/>
              <a:gd name="connsiteY2" fmla="*/ 393876 h 393922"/>
              <a:gd name="connsiteX3" fmla="*/ 136172 w 183695"/>
              <a:gd name="connsiteY3" fmla="*/ 239496 h 393922"/>
              <a:gd name="connsiteX4" fmla="*/ 68878 w 183695"/>
              <a:gd name="connsiteY4" fmla="*/ 120743 h 393922"/>
              <a:gd name="connsiteX5" fmla="*/ 1585 w 183695"/>
              <a:gd name="connsiteY5" fmla="*/ 1990 h 3939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3695" h="393922">
                <a:moveTo>
                  <a:pt x="1585" y="1990"/>
                </a:moveTo>
                <a:cubicBezTo>
                  <a:pt x="13460" y="19143"/>
                  <a:pt x="109782" y="158349"/>
                  <a:pt x="140130" y="223663"/>
                </a:cubicBezTo>
                <a:cubicBezTo>
                  <a:pt x="170478" y="288977"/>
                  <a:pt x="184333" y="391237"/>
                  <a:pt x="183673" y="393876"/>
                </a:cubicBezTo>
                <a:cubicBezTo>
                  <a:pt x="183013" y="396515"/>
                  <a:pt x="155305" y="285018"/>
                  <a:pt x="136172" y="239496"/>
                </a:cubicBezTo>
                <a:cubicBezTo>
                  <a:pt x="117040" y="193974"/>
                  <a:pt x="89990" y="158348"/>
                  <a:pt x="68878" y="120743"/>
                </a:cubicBezTo>
                <a:cubicBezTo>
                  <a:pt x="47766" y="83138"/>
                  <a:pt x="-10290" y="-15163"/>
                  <a:pt x="1585" y="199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0" name="フリーフォーム 1329">
            <a:extLst>
              <a:ext uri="{FF2B5EF4-FFF2-40B4-BE49-F238E27FC236}">
                <a16:creationId xmlns:a16="http://schemas.microsoft.com/office/drawing/2014/main" id="{1279F5A8-67E5-40E1-832E-3DC9CB251CA9}"/>
              </a:ext>
            </a:extLst>
          </p:cNvPr>
          <p:cNvSpPr/>
          <p:nvPr/>
        </p:nvSpPr>
        <p:spPr>
          <a:xfrm>
            <a:off x="8558109" y="10687784"/>
            <a:ext cx="637411" cy="581954"/>
          </a:xfrm>
          <a:custGeom>
            <a:avLst/>
            <a:gdLst>
              <a:gd name="connsiteX0" fmla="*/ 42 w 637411"/>
              <a:gd name="connsiteY0" fmla="*/ 8 h 581954"/>
              <a:gd name="connsiteX1" fmla="*/ 261299 w 637411"/>
              <a:gd name="connsiteY1" fmla="*/ 213764 h 581954"/>
              <a:gd name="connsiteX2" fmla="*/ 439429 w 637411"/>
              <a:gd name="connsiteY2" fmla="*/ 427520 h 581954"/>
              <a:gd name="connsiteX3" fmla="*/ 637351 w 637411"/>
              <a:gd name="connsiteY3" fmla="*/ 581899 h 581954"/>
              <a:gd name="connsiteX4" fmla="*/ 459221 w 637411"/>
              <a:gd name="connsiteY4" fmla="*/ 443354 h 581954"/>
              <a:gd name="connsiteX5" fmla="*/ 344426 w 637411"/>
              <a:gd name="connsiteY5" fmla="*/ 288974 h 581954"/>
              <a:gd name="connsiteX6" fmla="*/ 281091 w 637411"/>
              <a:gd name="connsiteY6" fmla="*/ 205847 h 581954"/>
              <a:gd name="connsiteX7" fmla="*/ 42 w 637411"/>
              <a:gd name="connsiteY7" fmla="*/ 8 h 5819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37411" h="581954">
                <a:moveTo>
                  <a:pt x="42" y="8"/>
                </a:moveTo>
                <a:cubicBezTo>
                  <a:pt x="-3257" y="1327"/>
                  <a:pt x="188068" y="142512"/>
                  <a:pt x="261299" y="213764"/>
                </a:cubicBezTo>
                <a:cubicBezTo>
                  <a:pt x="334530" y="285016"/>
                  <a:pt x="376754" y="366164"/>
                  <a:pt x="439429" y="427520"/>
                </a:cubicBezTo>
                <a:cubicBezTo>
                  <a:pt x="502104" y="488876"/>
                  <a:pt x="634052" y="579260"/>
                  <a:pt x="637351" y="581899"/>
                </a:cubicBezTo>
                <a:cubicBezTo>
                  <a:pt x="640650" y="584538"/>
                  <a:pt x="508042" y="492175"/>
                  <a:pt x="459221" y="443354"/>
                </a:cubicBezTo>
                <a:cubicBezTo>
                  <a:pt x="410400" y="394533"/>
                  <a:pt x="374114" y="328559"/>
                  <a:pt x="344426" y="288974"/>
                </a:cubicBezTo>
                <a:cubicBezTo>
                  <a:pt x="314738" y="249389"/>
                  <a:pt x="335190" y="251369"/>
                  <a:pt x="281091" y="205847"/>
                </a:cubicBezTo>
                <a:cubicBezTo>
                  <a:pt x="226992" y="160325"/>
                  <a:pt x="3341" y="-1311"/>
                  <a:pt x="42" y="8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1" name="フリーフォーム 1330">
            <a:extLst>
              <a:ext uri="{FF2B5EF4-FFF2-40B4-BE49-F238E27FC236}">
                <a16:creationId xmlns:a16="http://schemas.microsoft.com/office/drawing/2014/main" id="{1504B9B1-2035-1F00-8BBE-AD3F290ADBB1}"/>
              </a:ext>
            </a:extLst>
          </p:cNvPr>
          <p:cNvSpPr/>
          <p:nvPr/>
        </p:nvSpPr>
        <p:spPr>
          <a:xfrm>
            <a:off x="9021028" y="11443853"/>
            <a:ext cx="107259" cy="356264"/>
          </a:xfrm>
          <a:custGeom>
            <a:avLst/>
            <a:gdLst>
              <a:gd name="connsiteX0" fmla="*/ 75471 w 107259"/>
              <a:gd name="connsiteY0" fmla="*/ 2 h 356264"/>
              <a:gd name="connsiteX1" fmla="*/ 24011 w 107259"/>
              <a:gd name="connsiteY1" fmla="*/ 150422 h 356264"/>
              <a:gd name="connsiteX2" fmla="*/ 31928 w 107259"/>
              <a:gd name="connsiteY2" fmla="*/ 221674 h 356264"/>
              <a:gd name="connsiteX3" fmla="*/ 107138 w 107259"/>
              <a:gd name="connsiteY3" fmla="*/ 356261 h 356264"/>
              <a:gd name="connsiteX4" fmla="*/ 12136 w 107259"/>
              <a:gd name="connsiteY4" fmla="*/ 217716 h 356264"/>
              <a:gd name="connsiteX5" fmla="*/ 8177 w 107259"/>
              <a:gd name="connsiteY5" fmla="*/ 146464 h 356264"/>
              <a:gd name="connsiteX6" fmla="*/ 75471 w 107259"/>
              <a:gd name="connsiteY6" fmla="*/ 2 h 3562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07259" h="356264">
                <a:moveTo>
                  <a:pt x="75471" y="2"/>
                </a:moveTo>
                <a:cubicBezTo>
                  <a:pt x="78110" y="662"/>
                  <a:pt x="31268" y="113477"/>
                  <a:pt x="24011" y="150422"/>
                </a:cubicBezTo>
                <a:cubicBezTo>
                  <a:pt x="16754" y="187367"/>
                  <a:pt x="18074" y="187368"/>
                  <a:pt x="31928" y="221674"/>
                </a:cubicBezTo>
                <a:cubicBezTo>
                  <a:pt x="45782" y="255980"/>
                  <a:pt x="110437" y="356921"/>
                  <a:pt x="107138" y="356261"/>
                </a:cubicBezTo>
                <a:cubicBezTo>
                  <a:pt x="103839" y="355601"/>
                  <a:pt x="28629" y="252682"/>
                  <a:pt x="12136" y="217716"/>
                </a:cubicBezTo>
                <a:cubicBezTo>
                  <a:pt x="-4358" y="182750"/>
                  <a:pt x="-2379" y="182090"/>
                  <a:pt x="8177" y="146464"/>
                </a:cubicBezTo>
                <a:cubicBezTo>
                  <a:pt x="18733" y="110838"/>
                  <a:pt x="72832" y="-658"/>
                  <a:pt x="75471" y="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2" name="フリーフォーム 1331">
            <a:extLst>
              <a:ext uri="{FF2B5EF4-FFF2-40B4-BE49-F238E27FC236}">
                <a16:creationId xmlns:a16="http://schemas.microsoft.com/office/drawing/2014/main" id="{BE04E15F-1F2A-83E4-0115-64E2D43733E9}"/>
              </a:ext>
            </a:extLst>
          </p:cNvPr>
          <p:cNvSpPr/>
          <p:nvPr/>
        </p:nvSpPr>
        <p:spPr>
          <a:xfrm>
            <a:off x="7281747" y="9427648"/>
            <a:ext cx="468965" cy="599116"/>
          </a:xfrm>
          <a:custGeom>
            <a:avLst/>
            <a:gdLst>
              <a:gd name="connsiteX0" fmla="*/ 1785 w 468965"/>
              <a:gd name="connsiteY0" fmla="*/ 1360 h 599116"/>
              <a:gd name="connsiteX1" fmla="*/ 354087 w 468965"/>
              <a:gd name="connsiteY1" fmla="*/ 452622 h 599116"/>
              <a:gd name="connsiteX2" fmla="*/ 468882 w 468965"/>
              <a:gd name="connsiteY2" fmla="*/ 599084 h 599116"/>
              <a:gd name="connsiteX3" fmla="*/ 369921 w 468965"/>
              <a:gd name="connsiteY3" fmla="*/ 464497 h 599116"/>
              <a:gd name="connsiteX4" fmla="*/ 223458 w 468965"/>
              <a:gd name="connsiteY4" fmla="*/ 318035 h 599116"/>
              <a:gd name="connsiteX5" fmla="*/ 1785 w 468965"/>
              <a:gd name="connsiteY5" fmla="*/ 1360 h 5991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8965" h="599116">
                <a:moveTo>
                  <a:pt x="1785" y="1360"/>
                </a:moveTo>
                <a:cubicBezTo>
                  <a:pt x="23556" y="23791"/>
                  <a:pt x="354087" y="452622"/>
                  <a:pt x="354087" y="452622"/>
                </a:cubicBezTo>
                <a:cubicBezTo>
                  <a:pt x="431936" y="552243"/>
                  <a:pt x="466243" y="597105"/>
                  <a:pt x="468882" y="599084"/>
                </a:cubicBezTo>
                <a:cubicBezTo>
                  <a:pt x="471521" y="601063"/>
                  <a:pt x="410825" y="511338"/>
                  <a:pt x="369921" y="464497"/>
                </a:cubicBezTo>
                <a:cubicBezTo>
                  <a:pt x="329017" y="417656"/>
                  <a:pt x="283495" y="395884"/>
                  <a:pt x="223458" y="318035"/>
                </a:cubicBezTo>
                <a:cubicBezTo>
                  <a:pt x="163422" y="240186"/>
                  <a:pt x="-19986" y="-21071"/>
                  <a:pt x="1785" y="1360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3" name="フリーフォーム 1332">
            <a:extLst>
              <a:ext uri="{FF2B5EF4-FFF2-40B4-BE49-F238E27FC236}">
                <a16:creationId xmlns:a16="http://schemas.microsoft.com/office/drawing/2014/main" id="{0163598F-B393-E7F0-67A0-C537CC7EC4D8}"/>
              </a:ext>
            </a:extLst>
          </p:cNvPr>
          <p:cNvSpPr/>
          <p:nvPr/>
        </p:nvSpPr>
        <p:spPr>
          <a:xfrm>
            <a:off x="7952079" y="10263977"/>
            <a:ext cx="460134" cy="381353"/>
          </a:xfrm>
          <a:custGeom>
            <a:avLst/>
            <a:gdLst>
              <a:gd name="connsiteX0" fmla="*/ 430 w 460134"/>
              <a:gd name="connsiteY0" fmla="*/ 262 h 381353"/>
              <a:gd name="connsiteX1" fmla="*/ 230020 w 460134"/>
              <a:gd name="connsiteY1" fmla="*/ 194226 h 381353"/>
              <a:gd name="connsiteX2" fmla="*/ 459609 w 460134"/>
              <a:gd name="connsiteY2" fmla="*/ 380272 h 381353"/>
              <a:gd name="connsiteX3" fmla="*/ 289396 w 460134"/>
              <a:gd name="connsiteY3" fmla="*/ 265478 h 381353"/>
              <a:gd name="connsiteX4" fmla="*/ 174602 w 460134"/>
              <a:gd name="connsiteY4" fmla="*/ 154641 h 381353"/>
              <a:gd name="connsiteX5" fmla="*/ 430 w 460134"/>
              <a:gd name="connsiteY5" fmla="*/ 262 h 3813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0134" h="381353">
                <a:moveTo>
                  <a:pt x="430" y="262"/>
                </a:moveTo>
                <a:cubicBezTo>
                  <a:pt x="9666" y="6860"/>
                  <a:pt x="153490" y="130891"/>
                  <a:pt x="230020" y="194226"/>
                </a:cubicBezTo>
                <a:cubicBezTo>
                  <a:pt x="306550" y="257561"/>
                  <a:pt x="449713" y="368397"/>
                  <a:pt x="459609" y="380272"/>
                </a:cubicBezTo>
                <a:cubicBezTo>
                  <a:pt x="469505" y="392147"/>
                  <a:pt x="336897" y="303083"/>
                  <a:pt x="289396" y="265478"/>
                </a:cubicBezTo>
                <a:cubicBezTo>
                  <a:pt x="241895" y="227873"/>
                  <a:pt x="216165" y="196205"/>
                  <a:pt x="174602" y="154641"/>
                </a:cubicBezTo>
                <a:cubicBezTo>
                  <a:pt x="133039" y="113077"/>
                  <a:pt x="-8806" y="-6336"/>
                  <a:pt x="430" y="262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4" name="フリーフォーム 1333">
            <a:extLst>
              <a:ext uri="{FF2B5EF4-FFF2-40B4-BE49-F238E27FC236}">
                <a16:creationId xmlns:a16="http://schemas.microsoft.com/office/drawing/2014/main" id="{485707F5-F3E4-F403-803D-D6AE0A2162F1}"/>
              </a:ext>
            </a:extLst>
          </p:cNvPr>
          <p:cNvSpPr/>
          <p:nvPr/>
        </p:nvSpPr>
        <p:spPr>
          <a:xfrm>
            <a:off x="7180380" y="9519889"/>
            <a:ext cx="826421" cy="944707"/>
          </a:xfrm>
          <a:custGeom>
            <a:avLst/>
            <a:gdLst>
              <a:gd name="connsiteX0" fmla="*/ 233 w 826421"/>
              <a:gd name="connsiteY0" fmla="*/ 163 h 944707"/>
              <a:gd name="connsiteX1" fmla="*/ 534623 w 826421"/>
              <a:gd name="connsiteY1" fmla="*/ 582054 h 944707"/>
              <a:gd name="connsiteX2" fmla="*/ 495038 w 826421"/>
              <a:gd name="connsiteY2" fmla="*/ 550386 h 944707"/>
              <a:gd name="connsiteX3" fmla="*/ 740462 w 826421"/>
              <a:gd name="connsiteY3" fmla="*/ 878937 h 944707"/>
              <a:gd name="connsiteX4" fmla="*/ 704836 w 826421"/>
              <a:gd name="connsiteY4" fmla="*/ 827477 h 944707"/>
              <a:gd name="connsiteX5" fmla="*/ 819630 w 826421"/>
              <a:gd name="connsiteY5" fmla="*/ 934355 h 944707"/>
              <a:gd name="connsiteX6" fmla="*/ 471288 w 826421"/>
              <a:gd name="connsiteY6" fmla="*/ 526636 h 944707"/>
              <a:gd name="connsiteX7" fmla="*/ 233 w 826421"/>
              <a:gd name="connsiteY7" fmla="*/ 163 h 9447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826421" h="944707">
                <a:moveTo>
                  <a:pt x="233" y="163"/>
                </a:moveTo>
                <a:cubicBezTo>
                  <a:pt x="10789" y="9399"/>
                  <a:pt x="452156" y="490350"/>
                  <a:pt x="534623" y="582054"/>
                </a:cubicBezTo>
                <a:cubicBezTo>
                  <a:pt x="617091" y="673758"/>
                  <a:pt x="460732" y="500906"/>
                  <a:pt x="495038" y="550386"/>
                </a:cubicBezTo>
                <a:cubicBezTo>
                  <a:pt x="529344" y="599866"/>
                  <a:pt x="705496" y="832755"/>
                  <a:pt x="740462" y="878937"/>
                </a:cubicBezTo>
                <a:cubicBezTo>
                  <a:pt x="775428" y="925119"/>
                  <a:pt x="691641" y="818241"/>
                  <a:pt x="704836" y="827477"/>
                </a:cubicBezTo>
                <a:cubicBezTo>
                  <a:pt x="718031" y="836713"/>
                  <a:pt x="858555" y="984495"/>
                  <a:pt x="819630" y="934355"/>
                </a:cubicBezTo>
                <a:cubicBezTo>
                  <a:pt x="780705" y="884215"/>
                  <a:pt x="602576" y="677716"/>
                  <a:pt x="471288" y="526636"/>
                </a:cubicBezTo>
                <a:cubicBezTo>
                  <a:pt x="340000" y="375556"/>
                  <a:pt x="-10323" y="-9073"/>
                  <a:pt x="233" y="163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5" name="フリーフォーム 1334">
            <a:extLst>
              <a:ext uri="{FF2B5EF4-FFF2-40B4-BE49-F238E27FC236}">
                <a16:creationId xmlns:a16="http://schemas.microsoft.com/office/drawing/2014/main" id="{ED3D0858-8706-9350-F3BA-A88EB99E014B}"/>
              </a:ext>
            </a:extLst>
          </p:cNvPr>
          <p:cNvSpPr/>
          <p:nvPr/>
        </p:nvSpPr>
        <p:spPr>
          <a:xfrm>
            <a:off x="6490631" y="8964560"/>
            <a:ext cx="590271" cy="563106"/>
          </a:xfrm>
          <a:custGeom>
            <a:avLst/>
            <a:gdLst>
              <a:gd name="connsiteX0" fmla="*/ 1213 w 590271"/>
              <a:gd name="connsiteY0" fmla="*/ 1310 h 563106"/>
              <a:gd name="connsiteX1" fmla="*/ 353514 w 590271"/>
              <a:gd name="connsiteY1" fmla="*/ 298193 h 563106"/>
              <a:gd name="connsiteX2" fmla="*/ 583104 w 590271"/>
              <a:gd name="connsiteY2" fmla="*/ 559450 h 563106"/>
              <a:gd name="connsiteX3" fmla="*/ 484143 w 590271"/>
              <a:gd name="connsiteY3" fmla="*/ 420905 h 563106"/>
              <a:gd name="connsiteX4" fmla="*/ 1213 w 590271"/>
              <a:gd name="connsiteY4" fmla="*/ 1310 h 5631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90271" h="563106">
                <a:moveTo>
                  <a:pt x="1213" y="1310"/>
                </a:moveTo>
                <a:cubicBezTo>
                  <a:pt x="-20559" y="-19142"/>
                  <a:pt x="256532" y="205170"/>
                  <a:pt x="353514" y="298193"/>
                </a:cubicBezTo>
                <a:cubicBezTo>
                  <a:pt x="450496" y="391216"/>
                  <a:pt x="561333" y="538998"/>
                  <a:pt x="583104" y="559450"/>
                </a:cubicBezTo>
                <a:cubicBezTo>
                  <a:pt x="604876" y="579902"/>
                  <a:pt x="578486" y="511949"/>
                  <a:pt x="484143" y="420905"/>
                </a:cubicBezTo>
                <a:cubicBezTo>
                  <a:pt x="389800" y="329861"/>
                  <a:pt x="22985" y="21762"/>
                  <a:pt x="1213" y="1310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6" name="フリーフォーム 1335">
            <a:extLst>
              <a:ext uri="{FF2B5EF4-FFF2-40B4-BE49-F238E27FC236}">
                <a16:creationId xmlns:a16="http://schemas.microsoft.com/office/drawing/2014/main" id="{D733E911-1E78-8537-AF3C-322BF9726A8A}"/>
              </a:ext>
            </a:extLst>
          </p:cNvPr>
          <p:cNvSpPr/>
          <p:nvPr/>
        </p:nvSpPr>
        <p:spPr>
          <a:xfrm>
            <a:off x="6518798" y="8355383"/>
            <a:ext cx="629279" cy="952730"/>
          </a:xfrm>
          <a:custGeom>
            <a:avLst/>
            <a:gdLst>
              <a:gd name="connsiteX0" fmla="*/ 755 w 629279"/>
              <a:gd name="connsiteY0" fmla="*/ 887 h 952730"/>
              <a:gd name="connsiteX1" fmla="*/ 254096 w 629279"/>
              <a:gd name="connsiteY1" fmla="*/ 499651 h 952730"/>
              <a:gd name="connsiteX2" fmla="*/ 618272 w 629279"/>
              <a:gd name="connsiteY2" fmla="*/ 939038 h 952730"/>
              <a:gd name="connsiteX3" fmla="*/ 503477 w 629279"/>
              <a:gd name="connsiteY3" fmla="*/ 800492 h 952730"/>
              <a:gd name="connsiteX4" fmla="*/ 186802 w 629279"/>
              <a:gd name="connsiteY4" fmla="*/ 388814 h 952730"/>
              <a:gd name="connsiteX5" fmla="*/ 755 w 629279"/>
              <a:gd name="connsiteY5" fmla="*/ 887 h 9527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29279" h="952730">
                <a:moveTo>
                  <a:pt x="755" y="887"/>
                </a:moveTo>
                <a:cubicBezTo>
                  <a:pt x="11971" y="19360"/>
                  <a:pt x="151177" y="343293"/>
                  <a:pt x="254096" y="499651"/>
                </a:cubicBezTo>
                <a:cubicBezTo>
                  <a:pt x="357015" y="656009"/>
                  <a:pt x="618272" y="939038"/>
                  <a:pt x="618272" y="939038"/>
                </a:cubicBezTo>
                <a:cubicBezTo>
                  <a:pt x="659835" y="989178"/>
                  <a:pt x="575389" y="892196"/>
                  <a:pt x="503477" y="800492"/>
                </a:cubicBezTo>
                <a:cubicBezTo>
                  <a:pt x="431565" y="708788"/>
                  <a:pt x="267950" y="520762"/>
                  <a:pt x="186802" y="388814"/>
                </a:cubicBezTo>
                <a:cubicBezTo>
                  <a:pt x="105654" y="256866"/>
                  <a:pt x="-10461" y="-17586"/>
                  <a:pt x="755" y="88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7" name="フリーフォーム 1336">
            <a:extLst>
              <a:ext uri="{FF2B5EF4-FFF2-40B4-BE49-F238E27FC236}">
                <a16:creationId xmlns:a16="http://schemas.microsoft.com/office/drawing/2014/main" id="{8ED61508-6C08-0821-B00E-08DFEA9CC56F}"/>
              </a:ext>
            </a:extLst>
          </p:cNvPr>
          <p:cNvSpPr/>
          <p:nvPr/>
        </p:nvSpPr>
        <p:spPr>
          <a:xfrm>
            <a:off x="6079241" y="7073491"/>
            <a:ext cx="68330" cy="231391"/>
          </a:xfrm>
          <a:custGeom>
            <a:avLst/>
            <a:gdLst>
              <a:gd name="connsiteX0" fmla="*/ 68219 w 68330"/>
              <a:gd name="connsiteY0" fmla="*/ 244 h 231391"/>
              <a:gd name="connsiteX1" fmla="*/ 16759 w 68330"/>
              <a:gd name="connsiteY1" fmla="*/ 79413 h 231391"/>
              <a:gd name="connsiteX2" fmla="*/ 12801 w 68330"/>
              <a:gd name="connsiteY2" fmla="*/ 229834 h 231391"/>
              <a:gd name="connsiteX3" fmla="*/ 8842 w 68330"/>
              <a:gd name="connsiteY3" fmla="*/ 154623 h 231391"/>
              <a:gd name="connsiteX4" fmla="*/ 925 w 68330"/>
              <a:gd name="connsiteY4" fmla="*/ 103164 h 231391"/>
              <a:gd name="connsiteX5" fmla="*/ 68219 w 68330"/>
              <a:gd name="connsiteY5" fmla="*/ 244 h 2313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8330" h="231391">
                <a:moveTo>
                  <a:pt x="68219" y="244"/>
                </a:moveTo>
                <a:cubicBezTo>
                  <a:pt x="70858" y="-3714"/>
                  <a:pt x="25995" y="41148"/>
                  <a:pt x="16759" y="79413"/>
                </a:cubicBezTo>
                <a:cubicBezTo>
                  <a:pt x="7523" y="117678"/>
                  <a:pt x="14120" y="217299"/>
                  <a:pt x="12801" y="229834"/>
                </a:cubicBezTo>
                <a:cubicBezTo>
                  <a:pt x="11482" y="242369"/>
                  <a:pt x="10821" y="175735"/>
                  <a:pt x="8842" y="154623"/>
                </a:cubicBezTo>
                <a:cubicBezTo>
                  <a:pt x="6863" y="133511"/>
                  <a:pt x="-3033" y="126915"/>
                  <a:pt x="925" y="103164"/>
                </a:cubicBezTo>
                <a:cubicBezTo>
                  <a:pt x="4883" y="79413"/>
                  <a:pt x="65580" y="4202"/>
                  <a:pt x="68219" y="24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8" name="フリーフォーム 1337">
            <a:extLst>
              <a:ext uri="{FF2B5EF4-FFF2-40B4-BE49-F238E27FC236}">
                <a16:creationId xmlns:a16="http://schemas.microsoft.com/office/drawing/2014/main" id="{A4C0737B-D235-5797-8A70-5E7FCC73D1D3}"/>
              </a:ext>
            </a:extLst>
          </p:cNvPr>
          <p:cNvSpPr/>
          <p:nvPr/>
        </p:nvSpPr>
        <p:spPr>
          <a:xfrm>
            <a:off x="5541498" y="7021863"/>
            <a:ext cx="365144" cy="174971"/>
          </a:xfrm>
          <a:custGeom>
            <a:avLst/>
            <a:gdLst>
              <a:gd name="connsiteX0" fmla="*/ 320 w 365144"/>
              <a:gd name="connsiteY0" fmla="*/ 174584 h 174971"/>
              <a:gd name="connsiteX1" fmla="*/ 233868 w 365144"/>
              <a:gd name="connsiteY1" fmla="*/ 115207 h 174971"/>
              <a:gd name="connsiteX2" fmla="*/ 297203 w 365144"/>
              <a:gd name="connsiteY2" fmla="*/ 87498 h 174971"/>
              <a:gd name="connsiteX3" fmla="*/ 364497 w 365144"/>
              <a:gd name="connsiteY3" fmla="*/ 412 h 174971"/>
              <a:gd name="connsiteX4" fmla="*/ 328871 w 365144"/>
              <a:gd name="connsiteY4" fmla="*/ 55831 h 174971"/>
              <a:gd name="connsiteX5" fmla="*/ 289286 w 365144"/>
              <a:gd name="connsiteY5" fmla="*/ 83540 h 174971"/>
              <a:gd name="connsiteX6" fmla="*/ 320 w 365144"/>
              <a:gd name="connsiteY6" fmla="*/ 174584 h 1749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65144" h="174971">
                <a:moveTo>
                  <a:pt x="320" y="174584"/>
                </a:moveTo>
                <a:cubicBezTo>
                  <a:pt x="-8916" y="179862"/>
                  <a:pt x="184387" y="129721"/>
                  <a:pt x="233868" y="115207"/>
                </a:cubicBezTo>
                <a:cubicBezTo>
                  <a:pt x="283349" y="100693"/>
                  <a:pt x="275432" y="106630"/>
                  <a:pt x="297203" y="87498"/>
                </a:cubicBezTo>
                <a:cubicBezTo>
                  <a:pt x="318974" y="68366"/>
                  <a:pt x="359219" y="5690"/>
                  <a:pt x="364497" y="412"/>
                </a:cubicBezTo>
                <a:cubicBezTo>
                  <a:pt x="369775" y="-4866"/>
                  <a:pt x="341406" y="41976"/>
                  <a:pt x="328871" y="55831"/>
                </a:cubicBezTo>
                <a:cubicBezTo>
                  <a:pt x="316336" y="69686"/>
                  <a:pt x="336787" y="67046"/>
                  <a:pt x="289286" y="83540"/>
                </a:cubicBezTo>
                <a:cubicBezTo>
                  <a:pt x="241785" y="100033"/>
                  <a:pt x="9556" y="169306"/>
                  <a:pt x="320" y="174584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9" name="フリーフォーム 1338">
            <a:extLst>
              <a:ext uri="{FF2B5EF4-FFF2-40B4-BE49-F238E27FC236}">
                <a16:creationId xmlns:a16="http://schemas.microsoft.com/office/drawing/2014/main" id="{B0688CA9-87E6-A6C7-150D-89C2F819C2F3}"/>
              </a:ext>
            </a:extLst>
          </p:cNvPr>
          <p:cNvSpPr/>
          <p:nvPr/>
        </p:nvSpPr>
        <p:spPr>
          <a:xfrm>
            <a:off x="6065010" y="7485398"/>
            <a:ext cx="130419" cy="327534"/>
          </a:xfrm>
          <a:custGeom>
            <a:avLst/>
            <a:gdLst>
              <a:gd name="connsiteX0" fmla="*/ 11198 w 130419"/>
              <a:gd name="connsiteY0" fmla="*/ 15 h 327534"/>
              <a:gd name="connsiteX1" fmla="*/ 27032 w 130419"/>
              <a:gd name="connsiteY1" fmla="*/ 134602 h 327534"/>
              <a:gd name="connsiteX2" fmla="*/ 129951 w 130419"/>
              <a:gd name="connsiteY2" fmla="*/ 324607 h 327534"/>
              <a:gd name="connsiteX3" fmla="*/ 62658 w 130419"/>
              <a:gd name="connsiteY3" fmla="*/ 241480 h 327534"/>
              <a:gd name="connsiteX4" fmla="*/ 3281 w 130419"/>
              <a:gd name="connsiteY4" fmla="*/ 126685 h 327534"/>
              <a:gd name="connsiteX5" fmla="*/ 7239 w 130419"/>
              <a:gd name="connsiteY5" fmla="*/ 142519 h 327534"/>
              <a:gd name="connsiteX6" fmla="*/ 11198 w 130419"/>
              <a:gd name="connsiteY6" fmla="*/ 15 h 3275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30419" h="327534">
                <a:moveTo>
                  <a:pt x="11198" y="15"/>
                </a:moveTo>
                <a:cubicBezTo>
                  <a:pt x="14497" y="-1304"/>
                  <a:pt x="7240" y="80503"/>
                  <a:pt x="27032" y="134602"/>
                </a:cubicBezTo>
                <a:cubicBezTo>
                  <a:pt x="46824" y="188701"/>
                  <a:pt x="124013" y="306794"/>
                  <a:pt x="129951" y="324607"/>
                </a:cubicBezTo>
                <a:cubicBezTo>
                  <a:pt x="135889" y="342420"/>
                  <a:pt x="83770" y="274467"/>
                  <a:pt x="62658" y="241480"/>
                </a:cubicBezTo>
                <a:cubicBezTo>
                  <a:pt x="41546" y="208493"/>
                  <a:pt x="12517" y="143178"/>
                  <a:pt x="3281" y="126685"/>
                </a:cubicBezTo>
                <a:cubicBezTo>
                  <a:pt x="-5955" y="110192"/>
                  <a:pt x="7239" y="163631"/>
                  <a:pt x="7239" y="142519"/>
                </a:cubicBezTo>
                <a:cubicBezTo>
                  <a:pt x="7239" y="121407"/>
                  <a:pt x="7899" y="1334"/>
                  <a:pt x="11198" y="15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0" name="フリーフォーム 1339">
            <a:extLst>
              <a:ext uri="{FF2B5EF4-FFF2-40B4-BE49-F238E27FC236}">
                <a16:creationId xmlns:a16="http://schemas.microsoft.com/office/drawing/2014/main" id="{AE80C0E3-948B-37E3-DD48-DBEF134F2B81}"/>
              </a:ext>
            </a:extLst>
          </p:cNvPr>
          <p:cNvSpPr/>
          <p:nvPr/>
        </p:nvSpPr>
        <p:spPr>
          <a:xfrm>
            <a:off x="6276103" y="7279574"/>
            <a:ext cx="154808" cy="311093"/>
          </a:xfrm>
          <a:custGeom>
            <a:avLst/>
            <a:gdLst>
              <a:gd name="connsiteX0" fmla="*/ 17819 w 154808"/>
              <a:gd name="connsiteY0" fmla="*/ 0 h 311093"/>
              <a:gd name="connsiteX1" fmla="*/ 41570 w 154808"/>
              <a:gd name="connsiteY1" fmla="*/ 142504 h 311093"/>
              <a:gd name="connsiteX2" fmla="*/ 152406 w 154808"/>
              <a:gd name="connsiteY2" fmla="*/ 308758 h 311093"/>
              <a:gd name="connsiteX3" fmla="*/ 108863 w 154808"/>
              <a:gd name="connsiteY3" fmla="*/ 233548 h 311093"/>
              <a:gd name="connsiteX4" fmla="*/ 5944 w 154808"/>
              <a:gd name="connsiteY4" fmla="*/ 142504 h 311093"/>
              <a:gd name="connsiteX5" fmla="*/ 17819 w 154808"/>
              <a:gd name="connsiteY5" fmla="*/ 0 h 3110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4808" h="311093">
                <a:moveTo>
                  <a:pt x="17819" y="0"/>
                </a:moveTo>
                <a:cubicBezTo>
                  <a:pt x="23757" y="0"/>
                  <a:pt x="19139" y="91044"/>
                  <a:pt x="41570" y="142504"/>
                </a:cubicBezTo>
                <a:cubicBezTo>
                  <a:pt x="64001" y="193964"/>
                  <a:pt x="141191" y="293584"/>
                  <a:pt x="152406" y="308758"/>
                </a:cubicBezTo>
                <a:cubicBezTo>
                  <a:pt x="163621" y="323932"/>
                  <a:pt x="133273" y="261257"/>
                  <a:pt x="108863" y="233548"/>
                </a:cubicBezTo>
                <a:cubicBezTo>
                  <a:pt x="84453" y="205839"/>
                  <a:pt x="22437" y="184068"/>
                  <a:pt x="5944" y="142504"/>
                </a:cubicBezTo>
                <a:cubicBezTo>
                  <a:pt x="-10549" y="100940"/>
                  <a:pt x="11881" y="0"/>
                  <a:pt x="17819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1" name="フリーフォーム 1340">
            <a:extLst>
              <a:ext uri="{FF2B5EF4-FFF2-40B4-BE49-F238E27FC236}">
                <a16:creationId xmlns:a16="http://schemas.microsoft.com/office/drawing/2014/main" id="{3BAC87BC-EB93-4F9D-3FDF-EA0A1E9E25CC}"/>
              </a:ext>
            </a:extLst>
          </p:cNvPr>
          <p:cNvSpPr/>
          <p:nvPr/>
        </p:nvSpPr>
        <p:spPr>
          <a:xfrm>
            <a:off x="6725124" y="8375924"/>
            <a:ext cx="841573" cy="805510"/>
          </a:xfrm>
          <a:custGeom>
            <a:avLst/>
            <a:gdLst>
              <a:gd name="connsiteX0" fmla="*/ 268 w 841573"/>
              <a:gd name="connsiteY0" fmla="*/ 138 h 805510"/>
              <a:gd name="connsiteX1" fmla="*/ 360486 w 841573"/>
              <a:gd name="connsiteY1" fmla="*/ 312855 h 805510"/>
              <a:gd name="connsiteX2" fmla="*/ 827582 w 841573"/>
              <a:gd name="connsiteY2" fmla="*/ 791827 h 805510"/>
              <a:gd name="connsiteX3" fmla="*/ 728621 w 841573"/>
              <a:gd name="connsiteY3" fmla="*/ 684949 h 805510"/>
              <a:gd name="connsiteX4" fmla="*/ 415905 w 841573"/>
              <a:gd name="connsiteY4" fmla="*/ 348481 h 805510"/>
              <a:gd name="connsiteX5" fmla="*/ 268 w 841573"/>
              <a:gd name="connsiteY5" fmla="*/ 138 h 8055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41573" h="805510">
                <a:moveTo>
                  <a:pt x="268" y="138"/>
                </a:moveTo>
                <a:cubicBezTo>
                  <a:pt x="-8968" y="-5800"/>
                  <a:pt x="222600" y="180907"/>
                  <a:pt x="360486" y="312855"/>
                </a:cubicBezTo>
                <a:cubicBezTo>
                  <a:pt x="498372" y="444803"/>
                  <a:pt x="766226" y="729812"/>
                  <a:pt x="827582" y="791827"/>
                </a:cubicBezTo>
                <a:cubicBezTo>
                  <a:pt x="888938" y="853842"/>
                  <a:pt x="728621" y="684949"/>
                  <a:pt x="728621" y="684949"/>
                </a:cubicBezTo>
                <a:cubicBezTo>
                  <a:pt x="660008" y="611058"/>
                  <a:pt x="533339" y="460637"/>
                  <a:pt x="415905" y="348481"/>
                </a:cubicBezTo>
                <a:cubicBezTo>
                  <a:pt x="298471" y="236325"/>
                  <a:pt x="9504" y="6076"/>
                  <a:pt x="268" y="13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2" name="フリーフォーム 1341">
            <a:extLst>
              <a:ext uri="{FF2B5EF4-FFF2-40B4-BE49-F238E27FC236}">
                <a16:creationId xmlns:a16="http://schemas.microsoft.com/office/drawing/2014/main" id="{11959410-5A00-2403-9808-6348C05745BC}"/>
              </a:ext>
            </a:extLst>
          </p:cNvPr>
          <p:cNvSpPr/>
          <p:nvPr/>
        </p:nvSpPr>
        <p:spPr>
          <a:xfrm>
            <a:off x="6618482" y="7806022"/>
            <a:ext cx="341007" cy="511697"/>
          </a:xfrm>
          <a:custGeom>
            <a:avLst/>
            <a:gdLst>
              <a:gd name="connsiteX0" fmla="*/ 32 w 341007"/>
              <a:gd name="connsiteY0" fmla="*/ 25 h 511697"/>
              <a:gd name="connsiteX1" fmla="*/ 126702 w 341007"/>
              <a:gd name="connsiteY1" fmla="*/ 269199 h 511697"/>
              <a:gd name="connsiteX2" fmla="*/ 340458 w 341007"/>
              <a:gd name="connsiteY2" fmla="*/ 510664 h 511697"/>
              <a:gd name="connsiteX3" fmla="*/ 186079 w 341007"/>
              <a:gd name="connsiteY3" fmla="*/ 352326 h 511697"/>
              <a:gd name="connsiteX4" fmla="*/ 114827 w 341007"/>
              <a:gd name="connsiteY4" fmla="*/ 253365 h 511697"/>
              <a:gd name="connsiteX5" fmla="*/ 32 w 341007"/>
              <a:gd name="connsiteY5" fmla="*/ 25 h 511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41007" h="511697">
                <a:moveTo>
                  <a:pt x="32" y="25"/>
                </a:moveTo>
                <a:cubicBezTo>
                  <a:pt x="2011" y="2664"/>
                  <a:pt x="69964" y="184093"/>
                  <a:pt x="126702" y="269199"/>
                </a:cubicBezTo>
                <a:cubicBezTo>
                  <a:pt x="183440" y="354305"/>
                  <a:pt x="330562" y="496810"/>
                  <a:pt x="340458" y="510664"/>
                </a:cubicBezTo>
                <a:cubicBezTo>
                  <a:pt x="350354" y="524519"/>
                  <a:pt x="223684" y="395209"/>
                  <a:pt x="186079" y="352326"/>
                </a:cubicBezTo>
                <a:cubicBezTo>
                  <a:pt x="148474" y="309443"/>
                  <a:pt x="143196" y="308123"/>
                  <a:pt x="114827" y="253365"/>
                </a:cubicBezTo>
                <a:cubicBezTo>
                  <a:pt x="86458" y="198607"/>
                  <a:pt x="-1947" y="-2614"/>
                  <a:pt x="32" y="2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3" name="フリーフォーム 1342">
            <a:extLst>
              <a:ext uri="{FF2B5EF4-FFF2-40B4-BE49-F238E27FC236}">
                <a16:creationId xmlns:a16="http://schemas.microsoft.com/office/drawing/2014/main" id="{A4B07494-F123-3093-D3D6-F83B7B190A6B}"/>
              </a:ext>
            </a:extLst>
          </p:cNvPr>
          <p:cNvSpPr/>
          <p:nvPr/>
        </p:nvSpPr>
        <p:spPr>
          <a:xfrm>
            <a:off x="6551221" y="7323087"/>
            <a:ext cx="141368" cy="241542"/>
          </a:xfrm>
          <a:custGeom>
            <a:avLst/>
            <a:gdLst>
              <a:gd name="connsiteX0" fmla="*/ 0 w 141368"/>
              <a:gd name="connsiteY0" fmla="*/ 30 h 241542"/>
              <a:gd name="connsiteX1" fmla="*/ 134587 w 141368"/>
              <a:gd name="connsiteY1" fmla="*/ 142534 h 241542"/>
              <a:gd name="connsiteX2" fmla="*/ 122711 w 141368"/>
              <a:gd name="connsiteY2" fmla="*/ 241495 h 241542"/>
              <a:gd name="connsiteX3" fmla="*/ 134587 w 141368"/>
              <a:gd name="connsiteY3" fmla="*/ 130658 h 241542"/>
              <a:gd name="connsiteX4" fmla="*/ 0 w 141368"/>
              <a:gd name="connsiteY4" fmla="*/ 30 h 2415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1368" h="241542">
                <a:moveTo>
                  <a:pt x="0" y="30"/>
                </a:moveTo>
                <a:cubicBezTo>
                  <a:pt x="0" y="2009"/>
                  <a:pt x="114135" y="102290"/>
                  <a:pt x="134587" y="142534"/>
                </a:cubicBezTo>
                <a:cubicBezTo>
                  <a:pt x="155039" y="182778"/>
                  <a:pt x="122711" y="243474"/>
                  <a:pt x="122711" y="241495"/>
                </a:cubicBezTo>
                <a:cubicBezTo>
                  <a:pt x="122711" y="239516"/>
                  <a:pt x="149101" y="168923"/>
                  <a:pt x="134587" y="130658"/>
                </a:cubicBezTo>
                <a:cubicBezTo>
                  <a:pt x="120073" y="92393"/>
                  <a:pt x="0" y="-1949"/>
                  <a:pt x="0" y="3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4" name="フリーフォーム 1343">
            <a:extLst>
              <a:ext uri="{FF2B5EF4-FFF2-40B4-BE49-F238E27FC236}">
                <a16:creationId xmlns:a16="http://schemas.microsoft.com/office/drawing/2014/main" id="{9229A903-E4D3-02B0-1703-2C28E8E5DF3A}"/>
              </a:ext>
            </a:extLst>
          </p:cNvPr>
          <p:cNvSpPr/>
          <p:nvPr/>
        </p:nvSpPr>
        <p:spPr>
          <a:xfrm>
            <a:off x="6159074" y="7995821"/>
            <a:ext cx="249749" cy="744735"/>
          </a:xfrm>
          <a:custGeom>
            <a:avLst/>
            <a:gdLst>
              <a:gd name="connsiteX0" fmla="*/ 261 w 249749"/>
              <a:gd name="connsiteY0" fmla="*/ 231 h 744735"/>
              <a:gd name="connsiteX1" fmla="*/ 79430 w 249749"/>
              <a:gd name="connsiteY1" fmla="*/ 384200 h 744735"/>
              <a:gd name="connsiteX2" fmla="*/ 249643 w 249749"/>
              <a:gd name="connsiteY2" fmla="*/ 744418 h 744735"/>
              <a:gd name="connsiteX3" fmla="*/ 103181 w 249749"/>
              <a:gd name="connsiteY3" fmla="*/ 439618 h 744735"/>
              <a:gd name="connsiteX4" fmla="*/ 261 w 249749"/>
              <a:gd name="connsiteY4" fmla="*/ 231 h 7447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49749" h="744735">
                <a:moveTo>
                  <a:pt x="261" y="231"/>
                </a:moveTo>
                <a:cubicBezTo>
                  <a:pt x="-3697" y="-9005"/>
                  <a:pt x="37866" y="260169"/>
                  <a:pt x="79430" y="384200"/>
                </a:cubicBezTo>
                <a:cubicBezTo>
                  <a:pt x="120994" y="508231"/>
                  <a:pt x="245685" y="735182"/>
                  <a:pt x="249643" y="744418"/>
                </a:cubicBezTo>
                <a:cubicBezTo>
                  <a:pt x="253601" y="753654"/>
                  <a:pt x="146064" y="559031"/>
                  <a:pt x="103181" y="439618"/>
                </a:cubicBezTo>
                <a:cubicBezTo>
                  <a:pt x="60298" y="320205"/>
                  <a:pt x="4219" y="9467"/>
                  <a:pt x="261" y="23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5" name="フリーフォーム 1344">
            <a:extLst>
              <a:ext uri="{FF2B5EF4-FFF2-40B4-BE49-F238E27FC236}">
                <a16:creationId xmlns:a16="http://schemas.microsoft.com/office/drawing/2014/main" id="{AEC65F02-6B55-2493-59CD-4120712BF07E}"/>
              </a:ext>
            </a:extLst>
          </p:cNvPr>
          <p:cNvSpPr/>
          <p:nvPr/>
        </p:nvSpPr>
        <p:spPr>
          <a:xfrm>
            <a:off x="5288444" y="8992507"/>
            <a:ext cx="884760" cy="302001"/>
          </a:xfrm>
          <a:custGeom>
            <a:avLst/>
            <a:gdLst>
              <a:gd name="connsiteX0" fmla="*/ 34 w 884760"/>
              <a:gd name="connsiteY0" fmla="*/ 301914 h 302001"/>
              <a:gd name="connsiteX1" fmla="*/ 376086 w 884760"/>
              <a:gd name="connsiteY1" fmla="*/ 76283 h 302001"/>
              <a:gd name="connsiteX2" fmla="*/ 878808 w 884760"/>
              <a:gd name="connsiteY2" fmla="*/ 1072 h 302001"/>
              <a:gd name="connsiteX3" fmla="*/ 633385 w 884760"/>
              <a:gd name="connsiteY3" fmla="*/ 32740 h 302001"/>
              <a:gd name="connsiteX4" fmla="*/ 348377 w 884760"/>
              <a:gd name="connsiteY4" fmla="*/ 44615 h 302001"/>
              <a:gd name="connsiteX5" fmla="*/ 395878 w 884760"/>
              <a:gd name="connsiteY5" fmla="*/ 48574 h 302001"/>
              <a:gd name="connsiteX6" fmla="*/ 34 w 884760"/>
              <a:gd name="connsiteY6" fmla="*/ 301914 h 3020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884760" h="302001">
                <a:moveTo>
                  <a:pt x="34" y="301914"/>
                </a:moveTo>
                <a:cubicBezTo>
                  <a:pt x="-3265" y="306532"/>
                  <a:pt x="229624" y="126423"/>
                  <a:pt x="376086" y="76283"/>
                </a:cubicBezTo>
                <a:cubicBezTo>
                  <a:pt x="522548" y="26143"/>
                  <a:pt x="835925" y="8329"/>
                  <a:pt x="878808" y="1072"/>
                </a:cubicBezTo>
                <a:cubicBezTo>
                  <a:pt x="921691" y="-6185"/>
                  <a:pt x="721790" y="25483"/>
                  <a:pt x="633385" y="32740"/>
                </a:cubicBezTo>
                <a:cubicBezTo>
                  <a:pt x="544980" y="39997"/>
                  <a:pt x="387961" y="41976"/>
                  <a:pt x="348377" y="44615"/>
                </a:cubicBezTo>
                <a:cubicBezTo>
                  <a:pt x="308793" y="47254"/>
                  <a:pt x="449317" y="7010"/>
                  <a:pt x="395878" y="48574"/>
                </a:cubicBezTo>
                <a:cubicBezTo>
                  <a:pt x="342439" y="90138"/>
                  <a:pt x="3333" y="297296"/>
                  <a:pt x="34" y="30191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6" name="フリーフォーム 1345">
            <a:extLst>
              <a:ext uri="{FF2B5EF4-FFF2-40B4-BE49-F238E27FC236}">
                <a16:creationId xmlns:a16="http://schemas.microsoft.com/office/drawing/2014/main" id="{BC550FED-48C2-9272-7D41-71AFE782B15F}"/>
              </a:ext>
            </a:extLst>
          </p:cNvPr>
          <p:cNvSpPr/>
          <p:nvPr/>
        </p:nvSpPr>
        <p:spPr>
          <a:xfrm>
            <a:off x="5904755" y="9767675"/>
            <a:ext cx="909797" cy="496581"/>
          </a:xfrm>
          <a:custGeom>
            <a:avLst/>
            <a:gdLst>
              <a:gd name="connsiteX0" fmla="*/ 907723 w 909797"/>
              <a:gd name="connsiteY0" fmla="*/ 1759 h 496581"/>
              <a:gd name="connsiteX1" fmla="*/ 187287 w 909797"/>
              <a:gd name="connsiteY1" fmla="*/ 365935 h 496581"/>
              <a:gd name="connsiteX2" fmla="*/ 9157 w 909797"/>
              <a:gd name="connsiteY2" fmla="*/ 492606 h 496581"/>
              <a:gd name="connsiteX3" fmla="*/ 393126 w 909797"/>
              <a:gd name="connsiteY3" fmla="*/ 239265 h 496581"/>
              <a:gd name="connsiteX4" fmla="*/ 907723 w 909797"/>
              <a:gd name="connsiteY4" fmla="*/ 1759 h 4965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09797" h="496581">
                <a:moveTo>
                  <a:pt x="907723" y="1759"/>
                </a:moveTo>
                <a:cubicBezTo>
                  <a:pt x="873417" y="22871"/>
                  <a:pt x="337048" y="284127"/>
                  <a:pt x="187287" y="365935"/>
                </a:cubicBezTo>
                <a:cubicBezTo>
                  <a:pt x="37526" y="447743"/>
                  <a:pt x="-25149" y="513718"/>
                  <a:pt x="9157" y="492606"/>
                </a:cubicBezTo>
                <a:cubicBezTo>
                  <a:pt x="43463" y="471494"/>
                  <a:pt x="244685" y="323712"/>
                  <a:pt x="393126" y="239265"/>
                </a:cubicBezTo>
                <a:cubicBezTo>
                  <a:pt x="541567" y="154818"/>
                  <a:pt x="942029" y="-19353"/>
                  <a:pt x="907723" y="175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7" name="フリーフォーム 1346">
            <a:extLst>
              <a:ext uri="{FF2B5EF4-FFF2-40B4-BE49-F238E27FC236}">
                <a16:creationId xmlns:a16="http://schemas.microsoft.com/office/drawing/2014/main" id="{5A09D82E-71F4-9A74-A199-1F7FE10B7C33}"/>
              </a:ext>
            </a:extLst>
          </p:cNvPr>
          <p:cNvSpPr/>
          <p:nvPr/>
        </p:nvSpPr>
        <p:spPr>
          <a:xfrm>
            <a:off x="4710495" y="10189012"/>
            <a:ext cx="1306818" cy="645276"/>
          </a:xfrm>
          <a:custGeom>
            <a:avLst/>
            <a:gdLst>
              <a:gd name="connsiteX0" fmla="*/ 50 w 1306818"/>
              <a:gd name="connsiteY0" fmla="*/ 645243 h 645276"/>
              <a:gd name="connsiteX1" fmla="*/ 942160 w 1306818"/>
              <a:gd name="connsiteY1" fmla="*/ 233565 h 645276"/>
              <a:gd name="connsiteX2" fmla="*/ 1306336 w 1306818"/>
              <a:gd name="connsiteY2" fmla="*/ 17 h 645276"/>
              <a:gd name="connsiteX3" fmla="*/ 1013411 w 1306818"/>
              <a:gd name="connsiteY3" fmla="*/ 221689 h 645276"/>
              <a:gd name="connsiteX4" fmla="*/ 740279 w 1306818"/>
              <a:gd name="connsiteY4" fmla="*/ 356276 h 645276"/>
              <a:gd name="connsiteX5" fmla="*/ 898617 w 1306818"/>
              <a:gd name="connsiteY5" fmla="*/ 257315 h 645276"/>
              <a:gd name="connsiteX6" fmla="*/ 50 w 1306818"/>
              <a:gd name="connsiteY6" fmla="*/ 645243 h 6452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306818" h="645276">
                <a:moveTo>
                  <a:pt x="50" y="645243"/>
                </a:moveTo>
                <a:cubicBezTo>
                  <a:pt x="7307" y="641285"/>
                  <a:pt x="724446" y="341103"/>
                  <a:pt x="942160" y="233565"/>
                </a:cubicBezTo>
                <a:cubicBezTo>
                  <a:pt x="1159874" y="126027"/>
                  <a:pt x="1294461" y="1996"/>
                  <a:pt x="1306336" y="17"/>
                </a:cubicBezTo>
                <a:cubicBezTo>
                  <a:pt x="1318211" y="-1962"/>
                  <a:pt x="1107754" y="162313"/>
                  <a:pt x="1013411" y="221689"/>
                </a:cubicBezTo>
                <a:cubicBezTo>
                  <a:pt x="919068" y="281065"/>
                  <a:pt x="759411" y="350338"/>
                  <a:pt x="740279" y="356276"/>
                </a:cubicBezTo>
                <a:cubicBezTo>
                  <a:pt x="721147" y="362214"/>
                  <a:pt x="1020669" y="209814"/>
                  <a:pt x="898617" y="257315"/>
                </a:cubicBezTo>
                <a:cubicBezTo>
                  <a:pt x="776565" y="304816"/>
                  <a:pt x="-7207" y="649201"/>
                  <a:pt x="50" y="64524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8" name="フリーフォーム 1347">
            <a:extLst>
              <a:ext uri="{FF2B5EF4-FFF2-40B4-BE49-F238E27FC236}">
                <a16:creationId xmlns:a16="http://schemas.microsoft.com/office/drawing/2014/main" id="{A95393AA-7226-3F03-40FE-8A44B708F035}"/>
              </a:ext>
            </a:extLst>
          </p:cNvPr>
          <p:cNvSpPr/>
          <p:nvPr/>
        </p:nvSpPr>
        <p:spPr>
          <a:xfrm>
            <a:off x="6163347" y="10669295"/>
            <a:ext cx="1717942" cy="758863"/>
          </a:xfrm>
          <a:custGeom>
            <a:avLst/>
            <a:gdLst>
              <a:gd name="connsiteX0" fmla="*/ 1713952 w 1717942"/>
              <a:gd name="connsiteY0" fmla="*/ 2663 h 758863"/>
              <a:gd name="connsiteX1" fmla="*/ 1274565 w 1717942"/>
              <a:gd name="connsiteY1" fmla="*/ 256004 h 758863"/>
              <a:gd name="connsiteX2" fmla="*/ 1005391 w 1717942"/>
              <a:gd name="connsiteY2" fmla="*/ 398508 h 758863"/>
              <a:gd name="connsiteX3" fmla="*/ 748092 w 1717942"/>
              <a:gd name="connsiteY3" fmla="*/ 529136 h 758863"/>
              <a:gd name="connsiteX4" fmla="*/ 870804 w 1717942"/>
              <a:gd name="connsiteY4" fmla="*/ 438092 h 758863"/>
              <a:gd name="connsiteX5" fmla="*/ 439334 w 1717942"/>
              <a:gd name="connsiteY5" fmla="*/ 604347 h 758863"/>
              <a:gd name="connsiteX6" fmla="*/ 569962 w 1717942"/>
              <a:gd name="connsiteY6" fmla="*/ 556845 h 758863"/>
              <a:gd name="connsiteX7" fmla="*/ 15780 w 1717942"/>
              <a:gd name="connsiteY7" fmla="*/ 754767 h 758863"/>
              <a:gd name="connsiteX8" fmla="*/ 213702 w 1717942"/>
              <a:gd name="connsiteY8" fmla="*/ 675599 h 758863"/>
              <a:gd name="connsiteX9" fmla="*/ 854970 w 1717942"/>
              <a:gd name="connsiteY9" fmla="*/ 497469 h 758863"/>
              <a:gd name="connsiteX10" fmla="*/ 708508 w 1717942"/>
              <a:gd name="connsiteY10" fmla="*/ 560804 h 758863"/>
              <a:gd name="connsiteX11" fmla="*/ 1365609 w 1717942"/>
              <a:gd name="connsiteY11" fmla="*/ 212461 h 758863"/>
              <a:gd name="connsiteX12" fmla="*/ 997474 w 1717942"/>
              <a:gd name="connsiteY12" fmla="*/ 430175 h 758863"/>
              <a:gd name="connsiteX13" fmla="*/ 1713952 w 1717942"/>
              <a:gd name="connsiteY13" fmla="*/ 2663 h 7588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717942" h="758863">
                <a:moveTo>
                  <a:pt x="1713952" y="2663"/>
                </a:moveTo>
                <a:cubicBezTo>
                  <a:pt x="1760134" y="-26365"/>
                  <a:pt x="1392658" y="190030"/>
                  <a:pt x="1274565" y="256004"/>
                </a:cubicBezTo>
                <a:cubicBezTo>
                  <a:pt x="1156471" y="321978"/>
                  <a:pt x="1093136" y="352986"/>
                  <a:pt x="1005391" y="398508"/>
                </a:cubicBezTo>
                <a:cubicBezTo>
                  <a:pt x="917646" y="444030"/>
                  <a:pt x="770523" y="522539"/>
                  <a:pt x="748092" y="529136"/>
                </a:cubicBezTo>
                <a:cubicBezTo>
                  <a:pt x="725661" y="535733"/>
                  <a:pt x="922264" y="425557"/>
                  <a:pt x="870804" y="438092"/>
                </a:cubicBezTo>
                <a:cubicBezTo>
                  <a:pt x="819344" y="450627"/>
                  <a:pt x="489474" y="584555"/>
                  <a:pt x="439334" y="604347"/>
                </a:cubicBezTo>
                <a:cubicBezTo>
                  <a:pt x="389194" y="624139"/>
                  <a:pt x="569962" y="556845"/>
                  <a:pt x="569962" y="556845"/>
                </a:cubicBezTo>
                <a:lnTo>
                  <a:pt x="15780" y="754767"/>
                </a:lnTo>
                <a:cubicBezTo>
                  <a:pt x="-43597" y="774559"/>
                  <a:pt x="73837" y="718482"/>
                  <a:pt x="213702" y="675599"/>
                </a:cubicBezTo>
                <a:cubicBezTo>
                  <a:pt x="353567" y="632716"/>
                  <a:pt x="772502" y="516601"/>
                  <a:pt x="854970" y="497469"/>
                </a:cubicBezTo>
                <a:cubicBezTo>
                  <a:pt x="937438" y="478337"/>
                  <a:pt x="623402" y="608305"/>
                  <a:pt x="708508" y="560804"/>
                </a:cubicBezTo>
                <a:cubicBezTo>
                  <a:pt x="793614" y="513303"/>
                  <a:pt x="1317448" y="234232"/>
                  <a:pt x="1365609" y="212461"/>
                </a:cubicBezTo>
                <a:cubicBezTo>
                  <a:pt x="1413770" y="190690"/>
                  <a:pt x="941396" y="460523"/>
                  <a:pt x="997474" y="430175"/>
                </a:cubicBezTo>
                <a:cubicBezTo>
                  <a:pt x="1053552" y="399827"/>
                  <a:pt x="1667770" y="31691"/>
                  <a:pt x="1713952" y="266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9" name="フリーフォーム 1348">
            <a:extLst>
              <a:ext uri="{FF2B5EF4-FFF2-40B4-BE49-F238E27FC236}">
                <a16:creationId xmlns:a16="http://schemas.microsoft.com/office/drawing/2014/main" id="{35456938-8A99-91C4-0944-893AADC14001}"/>
              </a:ext>
            </a:extLst>
          </p:cNvPr>
          <p:cNvSpPr/>
          <p:nvPr/>
        </p:nvSpPr>
        <p:spPr>
          <a:xfrm>
            <a:off x="6404604" y="10046515"/>
            <a:ext cx="853624" cy="142555"/>
          </a:xfrm>
          <a:custGeom>
            <a:avLst/>
            <a:gdLst>
              <a:gd name="connsiteX0" fmla="*/ 154 w 853624"/>
              <a:gd name="connsiteY0" fmla="*/ 142514 h 142555"/>
              <a:gd name="connsiteX1" fmla="*/ 483084 w 853624"/>
              <a:gd name="connsiteY1" fmla="*/ 10 h 142555"/>
              <a:gd name="connsiteX2" fmla="*/ 843302 w 853624"/>
              <a:gd name="connsiteY2" fmla="*/ 134597 h 142555"/>
              <a:gd name="connsiteX3" fmla="*/ 736425 w 853624"/>
              <a:gd name="connsiteY3" fmla="*/ 83137 h 142555"/>
              <a:gd name="connsiteX4" fmla="*/ 534544 w 853624"/>
              <a:gd name="connsiteY4" fmla="*/ 15843 h 142555"/>
              <a:gd name="connsiteX5" fmla="*/ 154 w 853624"/>
              <a:gd name="connsiteY5" fmla="*/ 142514 h 1425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53624" h="142555">
                <a:moveTo>
                  <a:pt x="154" y="142514"/>
                </a:moveTo>
                <a:cubicBezTo>
                  <a:pt x="-8423" y="139875"/>
                  <a:pt x="342559" y="1329"/>
                  <a:pt x="483084" y="10"/>
                </a:cubicBezTo>
                <a:cubicBezTo>
                  <a:pt x="623609" y="-1309"/>
                  <a:pt x="801079" y="120742"/>
                  <a:pt x="843302" y="134597"/>
                </a:cubicBezTo>
                <a:cubicBezTo>
                  <a:pt x="885526" y="148452"/>
                  <a:pt x="787885" y="102929"/>
                  <a:pt x="736425" y="83137"/>
                </a:cubicBezTo>
                <a:cubicBezTo>
                  <a:pt x="684965" y="63345"/>
                  <a:pt x="650658" y="9246"/>
                  <a:pt x="534544" y="15843"/>
                </a:cubicBezTo>
                <a:cubicBezTo>
                  <a:pt x="418430" y="22440"/>
                  <a:pt x="8731" y="145153"/>
                  <a:pt x="154" y="142514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0" name="フリーフォーム 1349">
            <a:extLst>
              <a:ext uri="{FF2B5EF4-FFF2-40B4-BE49-F238E27FC236}">
                <a16:creationId xmlns:a16="http://schemas.microsoft.com/office/drawing/2014/main" id="{5F7DC113-1363-AC75-317E-D5DD383BEBC1}"/>
              </a:ext>
            </a:extLst>
          </p:cNvPr>
          <p:cNvSpPr/>
          <p:nvPr/>
        </p:nvSpPr>
        <p:spPr>
          <a:xfrm>
            <a:off x="6305396" y="10262528"/>
            <a:ext cx="856174" cy="179134"/>
          </a:xfrm>
          <a:custGeom>
            <a:avLst/>
            <a:gdLst>
              <a:gd name="connsiteX0" fmla="*/ 401 w 856174"/>
              <a:gd name="connsiteY0" fmla="*/ 175882 h 179134"/>
              <a:gd name="connsiteX1" fmla="*/ 443747 w 856174"/>
              <a:gd name="connsiteY1" fmla="*/ 160049 h 179134"/>
              <a:gd name="connsiteX2" fmla="*/ 847508 w 856174"/>
              <a:gd name="connsiteY2" fmla="*/ 1711 h 179134"/>
              <a:gd name="connsiteX3" fmla="*/ 705004 w 856174"/>
              <a:gd name="connsiteY3" fmla="*/ 80880 h 179134"/>
              <a:gd name="connsiteX4" fmla="*/ 522916 w 856174"/>
              <a:gd name="connsiteY4" fmla="*/ 156090 h 179134"/>
              <a:gd name="connsiteX5" fmla="*/ 401 w 856174"/>
              <a:gd name="connsiteY5" fmla="*/ 175882 h 1791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56174" h="179134">
                <a:moveTo>
                  <a:pt x="401" y="175882"/>
                </a:moveTo>
                <a:cubicBezTo>
                  <a:pt x="-12794" y="176542"/>
                  <a:pt x="302562" y="189078"/>
                  <a:pt x="443747" y="160049"/>
                </a:cubicBezTo>
                <a:cubicBezTo>
                  <a:pt x="584932" y="131020"/>
                  <a:pt x="803965" y="14906"/>
                  <a:pt x="847508" y="1711"/>
                </a:cubicBezTo>
                <a:cubicBezTo>
                  <a:pt x="891051" y="-11484"/>
                  <a:pt x="759103" y="55150"/>
                  <a:pt x="705004" y="80880"/>
                </a:cubicBezTo>
                <a:cubicBezTo>
                  <a:pt x="650905" y="106610"/>
                  <a:pt x="637711" y="138937"/>
                  <a:pt x="522916" y="156090"/>
                </a:cubicBezTo>
                <a:cubicBezTo>
                  <a:pt x="408121" y="173243"/>
                  <a:pt x="13596" y="175222"/>
                  <a:pt x="401" y="175882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1" name="フリーフォーム 1350">
            <a:extLst>
              <a:ext uri="{FF2B5EF4-FFF2-40B4-BE49-F238E27FC236}">
                <a16:creationId xmlns:a16="http://schemas.microsoft.com/office/drawing/2014/main" id="{CD44C55E-0DD9-7114-80BE-000144292B12}"/>
              </a:ext>
            </a:extLst>
          </p:cNvPr>
          <p:cNvSpPr/>
          <p:nvPr/>
        </p:nvSpPr>
        <p:spPr>
          <a:xfrm>
            <a:off x="5494317" y="10426375"/>
            <a:ext cx="1856550" cy="799765"/>
          </a:xfrm>
          <a:custGeom>
            <a:avLst/>
            <a:gdLst>
              <a:gd name="connsiteX0" fmla="*/ 0 w 1856550"/>
              <a:gd name="connsiteY0" fmla="*/ 799765 h 799765"/>
              <a:gd name="connsiteX1" fmla="*/ 1088571 w 1856550"/>
              <a:gd name="connsiteY1" fmla="*/ 487048 h 799765"/>
              <a:gd name="connsiteX2" fmla="*/ 1128156 w 1856550"/>
              <a:gd name="connsiteY2" fmla="*/ 467256 h 799765"/>
              <a:gd name="connsiteX3" fmla="*/ 1100447 w 1856550"/>
              <a:gd name="connsiteY3" fmla="*/ 471215 h 799765"/>
              <a:gd name="connsiteX4" fmla="*/ 1638795 w 1856550"/>
              <a:gd name="connsiteY4" fmla="*/ 209957 h 799765"/>
              <a:gd name="connsiteX5" fmla="*/ 1753589 w 1856550"/>
              <a:gd name="connsiteY5" fmla="*/ 126830 h 799765"/>
              <a:gd name="connsiteX6" fmla="*/ 1856509 w 1856550"/>
              <a:gd name="connsiteY6" fmla="*/ 160 h 799765"/>
              <a:gd name="connsiteX7" fmla="*/ 1741714 w 1856550"/>
              <a:gd name="connsiteY7" fmla="*/ 154539 h 799765"/>
              <a:gd name="connsiteX8" fmla="*/ 1278577 w 1856550"/>
              <a:gd name="connsiteY8" fmla="*/ 388087 h 799765"/>
              <a:gd name="connsiteX9" fmla="*/ 902525 w 1856550"/>
              <a:gd name="connsiteY9" fmla="*/ 518716 h 799765"/>
              <a:gd name="connsiteX10" fmla="*/ 0 w 1856550"/>
              <a:gd name="connsiteY10" fmla="*/ 799765 h 7997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856550" h="799765">
                <a:moveTo>
                  <a:pt x="0" y="799765"/>
                </a:moveTo>
                <a:lnTo>
                  <a:pt x="1088571" y="487048"/>
                </a:lnTo>
                <a:cubicBezTo>
                  <a:pt x="1276597" y="431630"/>
                  <a:pt x="1126177" y="469895"/>
                  <a:pt x="1128156" y="467256"/>
                </a:cubicBezTo>
                <a:cubicBezTo>
                  <a:pt x="1130135" y="464617"/>
                  <a:pt x="1015341" y="514098"/>
                  <a:pt x="1100447" y="471215"/>
                </a:cubicBezTo>
                <a:cubicBezTo>
                  <a:pt x="1185553" y="428332"/>
                  <a:pt x="1529938" y="267354"/>
                  <a:pt x="1638795" y="209957"/>
                </a:cubicBezTo>
                <a:cubicBezTo>
                  <a:pt x="1747652" y="152559"/>
                  <a:pt x="1717303" y="161796"/>
                  <a:pt x="1753589" y="126830"/>
                </a:cubicBezTo>
                <a:cubicBezTo>
                  <a:pt x="1789875" y="91864"/>
                  <a:pt x="1858488" y="-4458"/>
                  <a:pt x="1856509" y="160"/>
                </a:cubicBezTo>
                <a:cubicBezTo>
                  <a:pt x="1854530" y="4778"/>
                  <a:pt x="1838036" y="89885"/>
                  <a:pt x="1741714" y="154539"/>
                </a:cubicBezTo>
                <a:cubicBezTo>
                  <a:pt x="1645392" y="219193"/>
                  <a:pt x="1418442" y="327391"/>
                  <a:pt x="1278577" y="388087"/>
                </a:cubicBezTo>
                <a:cubicBezTo>
                  <a:pt x="1138712" y="448783"/>
                  <a:pt x="902525" y="518716"/>
                  <a:pt x="902525" y="518716"/>
                </a:cubicBezTo>
                <a:lnTo>
                  <a:pt x="0" y="799765"/>
                </a:ln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2" name="フリーフォーム 1351">
            <a:extLst>
              <a:ext uri="{FF2B5EF4-FFF2-40B4-BE49-F238E27FC236}">
                <a16:creationId xmlns:a16="http://schemas.microsoft.com/office/drawing/2014/main" id="{BB71203D-F25A-5C86-E175-37C52F18F813}"/>
              </a:ext>
            </a:extLst>
          </p:cNvPr>
          <p:cNvSpPr/>
          <p:nvPr/>
        </p:nvSpPr>
        <p:spPr>
          <a:xfrm>
            <a:off x="7097483" y="10529422"/>
            <a:ext cx="316678" cy="522591"/>
          </a:xfrm>
          <a:custGeom>
            <a:avLst/>
            <a:gdLst>
              <a:gd name="connsiteX0" fmla="*/ 316678 w 316678"/>
              <a:gd name="connsiteY0" fmla="*/ 33 h 522591"/>
              <a:gd name="connsiteX1" fmla="*/ 209800 w 316678"/>
              <a:gd name="connsiteY1" fmla="*/ 213788 h 522591"/>
              <a:gd name="connsiteX2" fmla="*/ 55421 w 316678"/>
              <a:gd name="connsiteY2" fmla="*/ 380043 h 522591"/>
              <a:gd name="connsiteX3" fmla="*/ 95005 w 316678"/>
              <a:gd name="connsiteY3" fmla="*/ 344417 h 522591"/>
              <a:gd name="connsiteX4" fmla="*/ 3 w 316678"/>
              <a:gd name="connsiteY4" fmla="*/ 522547 h 522591"/>
              <a:gd name="connsiteX5" fmla="*/ 98964 w 316678"/>
              <a:gd name="connsiteY5" fmla="*/ 360251 h 522591"/>
              <a:gd name="connsiteX6" fmla="*/ 209800 w 316678"/>
              <a:gd name="connsiteY6" fmla="*/ 229622 h 522591"/>
              <a:gd name="connsiteX7" fmla="*/ 316678 w 316678"/>
              <a:gd name="connsiteY7" fmla="*/ 33 h 5225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16678" h="522591">
                <a:moveTo>
                  <a:pt x="316678" y="33"/>
                </a:moveTo>
                <a:cubicBezTo>
                  <a:pt x="316678" y="-2606"/>
                  <a:pt x="253343" y="150453"/>
                  <a:pt x="209800" y="213788"/>
                </a:cubicBezTo>
                <a:cubicBezTo>
                  <a:pt x="166257" y="277123"/>
                  <a:pt x="74553" y="358272"/>
                  <a:pt x="55421" y="380043"/>
                </a:cubicBezTo>
                <a:cubicBezTo>
                  <a:pt x="36289" y="401814"/>
                  <a:pt x="104241" y="320666"/>
                  <a:pt x="95005" y="344417"/>
                </a:cubicBezTo>
                <a:cubicBezTo>
                  <a:pt x="85769" y="368168"/>
                  <a:pt x="-657" y="519908"/>
                  <a:pt x="3" y="522547"/>
                </a:cubicBezTo>
                <a:cubicBezTo>
                  <a:pt x="663" y="525186"/>
                  <a:pt x="63998" y="409072"/>
                  <a:pt x="98964" y="360251"/>
                </a:cubicBezTo>
                <a:cubicBezTo>
                  <a:pt x="133930" y="311430"/>
                  <a:pt x="174174" y="285040"/>
                  <a:pt x="209800" y="229622"/>
                </a:cubicBezTo>
                <a:cubicBezTo>
                  <a:pt x="245426" y="174204"/>
                  <a:pt x="316678" y="2672"/>
                  <a:pt x="316678" y="3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3" name="フリーフォーム 1352">
            <a:extLst>
              <a:ext uri="{FF2B5EF4-FFF2-40B4-BE49-F238E27FC236}">
                <a16:creationId xmlns:a16="http://schemas.microsoft.com/office/drawing/2014/main" id="{71BA0C59-A476-0419-01A5-589E4F12352C}"/>
              </a:ext>
            </a:extLst>
          </p:cNvPr>
          <p:cNvSpPr/>
          <p:nvPr/>
        </p:nvSpPr>
        <p:spPr>
          <a:xfrm>
            <a:off x="4833166" y="10484425"/>
            <a:ext cx="1147346" cy="440952"/>
          </a:xfrm>
          <a:custGeom>
            <a:avLst/>
            <a:gdLst>
              <a:gd name="connsiteX0" fmla="*/ 91 w 1147346"/>
              <a:gd name="connsiteY0" fmla="*/ 440874 h 440952"/>
              <a:gd name="connsiteX1" fmla="*/ 692818 w 1147346"/>
              <a:gd name="connsiteY1" fmla="*/ 211284 h 440952"/>
              <a:gd name="connsiteX2" fmla="*/ 609691 w 1147346"/>
              <a:gd name="connsiteY2" fmla="*/ 235035 h 440952"/>
              <a:gd name="connsiteX3" fmla="*/ 1060953 w 1147346"/>
              <a:gd name="connsiteY3" fmla="*/ 25237 h 440952"/>
              <a:gd name="connsiteX4" fmla="*/ 1120330 w 1147346"/>
              <a:gd name="connsiteY4" fmla="*/ 21279 h 440952"/>
              <a:gd name="connsiteX5" fmla="*/ 744278 w 1147346"/>
              <a:gd name="connsiteY5" fmla="*/ 183575 h 440952"/>
              <a:gd name="connsiteX6" fmla="*/ 91 w 1147346"/>
              <a:gd name="connsiteY6" fmla="*/ 440874 h 4409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147346" h="440952">
                <a:moveTo>
                  <a:pt x="91" y="440874"/>
                </a:moveTo>
                <a:cubicBezTo>
                  <a:pt x="-8486" y="445492"/>
                  <a:pt x="591218" y="245591"/>
                  <a:pt x="692818" y="211284"/>
                </a:cubicBezTo>
                <a:cubicBezTo>
                  <a:pt x="794418" y="176977"/>
                  <a:pt x="548335" y="266043"/>
                  <a:pt x="609691" y="235035"/>
                </a:cubicBezTo>
                <a:cubicBezTo>
                  <a:pt x="671047" y="204027"/>
                  <a:pt x="975847" y="60863"/>
                  <a:pt x="1060953" y="25237"/>
                </a:cubicBezTo>
                <a:cubicBezTo>
                  <a:pt x="1146059" y="-10389"/>
                  <a:pt x="1173109" y="-5111"/>
                  <a:pt x="1120330" y="21279"/>
                </a:cubicBezTo>
                <a:cubicBezTo>
                  <a:pt x="1067551" y="47669"/>
                  <a:pt x="928346" y="117601"/>
                  <a:pt x="744278" y="183575"/>
                </a:cubicBezTo>
                <a:cubicBezTo>
                  <a:pt x="560210" y="249549"/>
                  <a:pt x="8668" y="436256"/>
                  <a:pt x="91" y="440874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4" name="フリーフォーム 1353">
            <a:extLst>
              <a:ext uri="{FF2B5EF4-FFF2-40B4-BE49-F238E27FC236}">
                <a16:creationId xmlns:a16="http://schemas.microsoft.com/office/drawing/2014/main" id="{CF377365-2AC0-0D3A-C49D-F3ADF59FDD25}"/>
              </a:ext>
            </a:extLst>
          </p:cNvPr>
          <p:cNvSpPr/>
          <p:nvPr/>
        </p:nvSpPr>
        <p:spPr>
          <a:xfrm>
            <a:off x="4710510" y="10786748"/>
            <a:ext cx="688896" cy="269181"/>
          </a:xfrm>
          <a:custGeom>
            <a:avLst/>
            <a:gdLst>
              <a:gd name="connsiteX0" fmla="*/ 35 w 688896"/>
              <a:gd name="connsiteY0" fmla="*/ 269179 h 269181"/>
              <a:gd name="connsiteX1" fmla="*/ 435464 w 688896"/>
              <a:gd name="connsiteY1" fmla="*/ 110842 h 269181"/>
              <a:gd name="connsiteX2" fmla="*/ 688804 w 688896"/>
              <a:gd name="connsiteY2" fmla="*/ 5 h 269181"/>
              <a:gd name="connsiteX3" fmla="*/ 459215 w 688896"/>
              <a:gd name="connsiteY3" fmla="*/ 106883 h 269181"/>
              <a:gd name="connsiteX4" fmla="*/ 35 w 688896"/>
              <a:gd name="connsiteY4" fmla="*/ 269179 h 2691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88896" h="269181">
                <a:moveTo>
                  <a:pt x="35" y="269179"/>
                </a:moveTo>
                <a:cubicBezTo>
                  <a:pt x="-3923" y="269839"/>
                  <a:pt x="320669" y="155704"/>
                  <a:pt x="435464" y="110842"/>
                </a:cubicBezTo>
                <a:cubicBezTo>
                  <a:pt x="550259" y="65980"/>
                  <a:pt x="684846" y="665"/>
                  <a:pt x="688804" y="5"/>
                </a:cubicBezTo>
                <a:cubicBezTo>
                  <a:pt x="692762" y="-655"/>
                  <a:pt x="569391" y="62680"/>
                  <a:pt x="459215" y="106883"/>
                </a:cubicBezTo>
                <a:cubicBezTo>
                  <a:pt x="349039" y="151086"/>
                  <a:pt x="3993" y="268519"/>
                  <a:pt x="35" y="26917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5" name="フリーフォーム 1354">
            <a:extLst>
              <a:ext uri="{FF2B5EF4-FFF2-40B4-BE49-F238E27FC236}">
                <a16:creationId xmlns:a16="http://schemas.microsoft.com/office/drawing/2014/main" id="{AAAD0AE2-E835-B9BF-D975-DE7C760C0714}"/>
              </a:ext>
            </a:extLst>
          </p:cNvPr>
          <p:cNvSpPr/>
          <p:nvPr/>
        </p:nvSpPr>
        <p:spPr>
          <a:xfrm>
            <a:off x="4730338" y="10610018"/>
            <a:ext cx="1598772" cy="604247"/>
          </a:xfrm>
          <a:custGeom>
            <a:avLst/>
            <a:gdLst>
              <a:gd name="connsiteX0" fmla="*/ 0 w 1598772"/>
              <a:gd name="connsiteY0" fmla="*/ 604247 h 604247"/>
              <a:gd name="connsiteX1" fmla="*/ 645226 w 1598772"/>
              <a:gd name="connsiteY1" fmla="*/ 342990 h 604247"/>
              <a:gd name="connsiteX2" fmla="*/ 1591293 w 1598772"/>
              <a:gd name="connsiteY2" fmla="*/ 2564 h 604247"/>
              <a:gd name="connsiteX3" fmla="*/ 1052945 w 1598772"/>
              <a:gd name="connsiteY3" fmla="*/ 200486 h 604247"/>
              <a:gd name="connsiteX4" fmla="*/ 427511 w 1598772"/>
              <a:gd name="connsiteY4" fmla="*/ 449868 h 604247"/>
              <a:gd name="connsiteX5" fmla="*/ 0 w 1598772"/>
              <a:gd name="connsiteY5" fmla="*/ 604247 h 6042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98772" h="604247">
                <a:moveTo>
                  <a:pt x="0" y="604247"/>
                </a:moveTo>
                <a:cubicBezTo>
                  <a:pt x="190005" y="523758"/>
                  <a:pt x="380011" y="443270"/>
                  <a:pt x="645226" y="342990"/>
                </a:cubicBezTo>
                <a:cubicBezTo>
                  <a:pt x="910441" y="242710"/>
                  <a:pt x="1523340" y="26315"/>
                  <a:pt x="1591293" y="2564"/>
                </a:cubicBezTo>
                <a:cubicBezTo>
                  <a:pt x="1659246" y="-21187"/>
                  <a:pt x="1246909" y="125935"/>
                  <a:pt x="1052945" y="200486"/>
                </a:cubicBezTo>
                <a:cubicBezTo>
                  <a:pt x="858981" y="275037"/>
                  <a:pt x="427511" y="449868"/>
                  <a:pt x="427511" y="449868"/>
                </a:cubicBezTo>
                <a:lnTo>
                  <a:pt x="0" y="604247"/>
                </a:ln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6" name="フリーフォーム 1355">
            <a:extLst>
              <a:ext uri="{FF2B5EF4-FFF2-40B4-BE49-F238E27FC236}">
                <a16:creationId xmlns:a16="http://schemas.microsoft.com/office/drawing/2014/main" id="{1E8F9D27-BD61-B2B4-0040-AB1C0CBC3568}"/>
              </a:ext>
            </a:extLst>
          </p:cNvPr>
          <p:cNvSpPr/>
          <p:nvPr/>
        </p:nvSpPr>
        <p:spPr>
          <a:xfrm>
            <a:off x="6179941" y="10450167"/>
            <a:ext cx="851103" cy="102763"/>
          </a:xfrm>
          <a:custGeom>
            <a:avLst/>
            <a:gdLst>
              <a:gd name="connsiteX0" fmla="*/ 3145 w 851103"/>
              <a:gd name="connsiteY0" fmla="*/ 83246 h 102763"/>
              <a:gd name="connsiteX1" fmla="*/ 695872 w 851103"/>
              <a:gd name="connsiteY1" fmla="*/ 99080 h 102763"/>
              <a:gd name="connsiteX2" fmla="*/ 850251 w 851103"/>
              <a:gd name="connsiteY2" fmla="*/ 119 h 102763"/>
              <a:gd name="connsiteX3" fmla="*/ 743373 w 851103"/>
              <a:gd name="connsiteY3" fmla="*/ 79288 h 102763"/>
              <a:gd name="connsiteX4" fmla="*/ 450449 w 851103"/>
              <a:gd name="connsiteY4" fmla="*/ 99080 h 102763"/>
              <a:gd name="connsiteX5" fmla="*/ 3145 w 851103"/>
              <a:gd name="connsiteY5" fmla="*/ 83246 h 102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51103" h="102763">
                <a:moveTo>
                  <a:pt x="3145" y="83246"/>
                </a:moveTo>
                <a:cubicBezTo>
                  <a:pt x="44049" y="83246"/>
                  <a:pt x="554688" y="112935"/>
                  <a:pt x="695872" y="99080"/>
                </a:cubicBezTo>
                <a:cubicBezTo>
                  <a:pt x="837056" y="85225"/>
                  <a:pt x="842334" y="3418"/>
                  <a:pt x="850251" y="119"/>
                </a:cubicBezTo>
                <a:cubicBezTo>
                  <a:pt x="858168" y="-3180"/>
                  <a:pt x="810007" y="62795"/>
                  <a:pt x="743373" y="79288"/>
                </a:cubicBezTo>
                <a:cubicBezTo>
                  <a:pt x="676739" y="95781"/>
                  <a:pt x="569202" y="99080"/>
                  <a:pt x="450449" y="99080"/>
                </a:cubicBezTo>
                <a:cubicBezTo>
                  <a:pt x="331696" y="99080"/>
                  <a:pt x="-37759" y="83246"/>
                  <a:pt x="3145" y="8324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7" name="フリーフォーム 1356">
            <a:extLst>
              <a:ext uri="{FF2B5EF4-FFF2-40B4-BE49-F238E27FC236}">
                <a16:creationId xmlns:a16="http://schemas.microsoft.com/office/drawing/2014/main" id="{41E86CE8-F0C8-62BA-3CCE-D1E6E5611095}"/>
              </a:ext>
            </a:extLst>
          </p:cNvPr>
          <p:cNvSpPr/>
          <p:nvPr/>
        </p:nvSpPr>
        <p:spPr>
          <a:xfrm>
            <a:off x="4591791" y="11232702"/>
            <a:ext cx="647921" cy="187681"/>
          </a:xfrm>
          <a:custGeom>
            <a:avLst/>
            <a:gdLst>
              <a:gd name="connsiteX0" fmla="*/ 1 w 647921"/>
              <a:gd name="connsiteY0" fmla="*/ 183443 h 187681"/>
              <a:gd name="connsiteX1" fmla="*/ 292926 w 647921"/>
              <a:gd name="connsiteY1" fmla="*/ 167610 h 187681"/>
              <a:gd name="connsiteX2" fmla="*/ 645227 w 647921"/>
              <a:gd name="connsiteY2" fmla="*/ 1355 h 187681"/>
              <a:gd name="connsiteX3" fmla="*/ 447305 w 647921"/>
              <a:gd name="connsiteY3" fmla="*/ 92399 h 187681"/>
              <a:gd name="connsiteX4" fmla="*/ 296884 w 647921"/>
              <a:gd name="connsiteY4" fmla="*/ 155734 h 187681"/>
              <a:gd name="connsiteX5" fmla="*/ 1 w 647921"/>
              <a:gd name="connsiteY5" fmla="*/ 183443 h 1876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47921" h="187681">
                <a:moveTo>
                  <a:pt x="1" y="183443"/>
                </a:moveTo>
                <a:cubicBezTo>
                  <a:pt x="-659" y="185422"/>
                  <a:pt x="185389" y="197958"/>
                  <a:pt x="292926" y="167610"/>
                </a:cubicBezTo>
                <a:cubicBezTo>
                  <a:pt x="400463" y="137262"/>
                  <a:pt x="619497" y="13890"/>
                  <a:pt x="645227" y="1355"/>
                </a:cubicBezTo>
                <a:cubicBezTo>
                  <a:pt x="670957" y="-11180"/>
                  <a:pt x="505362" y="66669"/>
                  <a:pt x="447305" y="92399"/>
                </a:cubicBezTo>
                <a:cubicBezTo>
                  <a:pt x="389248" y="118129"/>
                  <a:pt x="368136" y="139240"/>
                  <a:pt x="296884" y="155734"/>
                </a:cubicBezTo>
                <a:cubicBezTo>
                  <a:pt x="225632" y="172227"/>
                  <a:pt x="661" y="181464"/>
                  <a:pt x="1" y="18344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8" name="フリーフォーム 1357">
            <a:extLst>
              <a:ext uri="{FF2B5EF4-FFF2-40B4-BE49-F238E27FC236}">
                <a16:creationId xmlns:a16="http://schemas.microsoft.com/office/drawing/2014/main" id="{217D826C-3752-1DD2-1E10-6F9F700CC08A}"/>
              </a:ext>
            </a:extLst>
          </p:cNvPr>
          <p:cNvSpPr/>
          <p:nvPr/>
        </p:nvSpPr>
        <p:spPr>
          <a:xfrm>
            <a:off x="4327719" y="11265721"/>
            <a:ext cx="2009865" cy="447337"/>
          </a:xfrm>
          <a:custGeom>
            <a:avLst/>
            <a:gdLst>
              <a:gd name="connsiteX0" fmla="*/ 2816 w 2009865"/>
              <a:gd name="connsiteY0" fmla="*/ 447308 h 447337"/>
              <a:gd name="connsiteX1" fmla="*/ 754920 w 2009865"/>
              <a:gd name="connsiteY1" fmla="*/ 249385 h 447337"/>
              <a:gd name="connsiteX2" fmla="*/ 600541 w 2009865"/>
              <a:gd name="connsiteY2" fmla="*/ 292928 h 447337"/>
              <a:gd name="connsiteX3" fmla="*/ 1344728 w 2009865"/>
              <a:gd name="connsiteY3" fmla="*/ 166258 h 447337"/>
              <a:gd name="connsiteX4" fmla="*/ 1059720 w 2009865"/>
              <a:gd name="connsiteY4" fmla="*/ 217718 h 447337"/>
              <a:gd name="connsiteX5" fmla="*/ 1641611 w 2009865"/>
              <a:gd name="connsiteY5" fmla="*/ 102923 h 447337"/>
              <a:gd name="connsiteX6" fmla="*/ 2009746 w 2009865"/>
              <a:gd name="connsiteY6" fmla="*/ 4 h 447337"/>
              <a:gd name="connsiteX7" fmla="*/ 1605985 w 2009865"/>
              <a:gd name="connsiteY7" fmla="*/ 106882 h 447337"/>
              <a:gd name="connsiteX8" fmla="*/ 1071595 w 2009865"/>
              <a:gd name="connsiteY8" fmla="*/ 233552 h 447337"/>
              <a:gd name="connsiteX9" fmla="*/ 2816 w 2009865"/>
              <a:gd name="connsiteY9" fmla="*/ 447308 h 4473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09865" h="447337">
                <a:moveTo>
                  <a:pt x="2816" y="447308"/>
                </a:moveTo>
                <a:cubicBezTo>
                  <a:pt x="-49963" y="449947"/>
                  <a:pt x="655299" y="275115"/>
                  <a:pt x="754920" y="249385"/>
                </a:cubicBezTo>
                <a:cubicBezTo>
                  <a:pt x="854541" y="223655"/>
                  <a:pt x="502240" y="306783"/>
                  <a:pt x="600541" y="292928"/>
                </a:cubicBezTo>
                <a:cubicBezTo>
                  <a:pt x="698842" y="279073"/>
                  <a:pt x="1268198" y="178793"/>
                  <a:pt x="1344728" y="166258"/>
                </a:cubicBezTo>
                <a:cubicBezTo>
                  <a:pt x="1421258" y="153723"/>
                  <a:pt x="1010240" y="228274"/>
                  <a:pt x="1059720" y="217718"/>
                </a:cubicBezTo>
                <a:cubicBezTo>
                  <a:pt x="1109200" y="207162"/>
                  <a:pt x="1483273" y="139209"/>
                  <a:pt x="1641611" y="102923"/>
                </a:cubicBezTo>
                <a:cubicBezTo>
                  <a:pt x="1799949" y="66637"/>
                  <a:pt x="2015684" y="-656"/>
                  <a:pt x="2009746" y="4"/>
                </a:cubicBezTo>
                <a:cubicBezTo>
                  <a:pt x="2003808" y="664"/>
                  <a:pt x="1762344" y="67957"/>
                  <a:pt x="1605985" y="106882"/>
                </a:cubicBezTo>
                <a:cubicBezTo>
                  <a:pt x="1449627" y="145807"/>
                  <a:pt x="1340109" y="176814"/>
                  <a:pt x="1071595" y="233552"/>
                </a:cubicBezTo>
                <a:cubicBezTo>
                  <a:pt x="803081" y="290290"/>
                  <a:pt x="55595" y="444669"/>
                  <a:pt x="2816" y="44730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9" name="フリーフォーム 1358">
            <a:extLst>
              <a:ext uri="{FF2B5EF4-FFF2-40B4-BE49-F238E27FC236}">
                <a16:creationId xmlns:a16="http://schemas.microsoft.com/office/drawing/2014/main" id="{D1305AF6-C5C0-464C-7EBF-A33302EEF20E}"/>
              </a:ext>
            </a:extLst>
          </p:cNvPr>
          <p:cNvSpPr/>
          <p:nvPr/>
        </p:nvSpPr>
        <p:spPr>
          <a:xfrm>
            <a:off x="4398306" y="11038694"/>
            <a:ext cx="2668475" cy="706385"/>
          </a:xfrm>
          <a:custGeom>
            <a:avLst/>
            <a:gdLst>
              <a:gd name="connsiteX0" fmla="*/ 47024 w 2668475"/>
              <a:gd name="connsiteY0" fmla="*/ 698085 h 706385"/>
              <a:gd name="connsiteX1" fmla="*/ 1440395 w 2668475"/>
              <a:gd name="connsiteY1" fmla="*/ 417036 h 706385"/>
              <a:gd name="connsiteX2" fmla="*/ 2342920 w 2668475"/>
              <a:gd name="connsiteY2" fmla="*/ 215155 h 706385"/>
              <a:gd name="connsiteX3" fmla="*/ 1998536 w 2668475"/>
              <a:gd name="connsiteY3" fmla="*/ 302241 h 706385"/>
              <a:gd name="connsiteX4" fmla="*/ 2655637 w 2668475"/>
              <a:gd name="connsiteY4" fmla="*/ 5358 h 706385"/>
              <a:gd name="connsiteX5" fmla="*/ 2449798 w 2668475"/>
              <a:gd name="connsiteY5" fmla="*/ 108277 h 706385"/>
              <a:gd name="connsiteX6" fmla="*/ 2647720 w 2668475"/>
              <a:gd name="connsiteY6" fmla="*/ 72651 h 706385"/>
              <a:gd name="connsiteX7" fmla="*/ 1994577 w 2668475"/>
              <a:gd name="connsiteY7" fmla="*/ 294324 h 706385"/>
              <a:gd name="connsiteX8" fmla="*/ 1559149 w 2668475"/>
              <a:gd name="connsiteY8" fmla="*/ 472454 h 706385"/>
              <a:gd name="connsiteX9" fmla="*/ 1614567 w 2668475"/>
              <a:gd name="connsiteY9" fmla="*/ 480371 h 706385"/>
              <a:gd name="connsiteX10" fmla="*/ 1329559 w 2668475"/>
              <a:gd name="connsiteY10" fmla="*/ 452662 h 706385"/>
              <a:gd name="connsiteX11" fmla="*/ 1226639 w 2668475"/>
              <a:gd name="connsiteY11" fmla="*/ 484329 h 706385"/>
              <a:gd name="connsiteX12" fmla="*/ 1567065 w 2668475"/>
              <a:gd name="connsiteY12" fmla="*/ 504122 h 706385"/>
              <a:gd name="connsiteX13" fmla="*/ 937673 w 2668475"/>
              <a:gd name="connsiteY13" fmla="*/ 492246 h 706385"/>
              <a:gd name="connsiteX14" fmla="*/ 383491 w 2668475"/>
              <a:gd name="connsiteY14" fmla="*/ 618916 h 706385"/>
              <a:gd name="connsiteX15" fmla="*/ 47024 w 2668475"/>
              <a:gd name="connsiteY15" fmla="*/ 698085 h 7063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2668475" h="706385">
                <a:moveTo>
                  <a:pt x="47024" y="698085"/>
                </a:moveTo>
                <a:cubicBezTo>
                  <a:pt x="223175" y="664438"/>
                  <a:pt x="1057746" y="497524"/>
                  <a:pt x="1440395" y="417036"/>
                </a:cubicBezTo>
                <a:cubicBezTo>
                  <a:pt x="1823044" y="336548"/>
                  <a:pt x="2249897" y="234287"/>
                  <a:pt x="2342920" y="215155"/>
                </a:cubicBezTo>
                <a:cubicBezTo>
                  <a:pt x="2435943" y="196023"/>
                  <a:pt x="1946417" y="337207"/>
                  <a:pt x="1998536" y="302241"/>
                </a:cubicBezTo>
                <a:cubicBezTo>
                  <a:pt x="2050656" y="267275"/>
                  <a:pt x="2580427" y="37685"/>
                  <a:pt x="2655637" y="5358"/>
                </a:cubicBezTo>
                <a:cubicBezTo>
                  <a:pt x="2730847" y="-26969"/>
                  <a:pt x="2451117" y="97062"/>
                  <a:pt x="2449798" y="108277"/>
                </a:cubicBezTo>
                <a:cubicBezTo>
                  <a:pt x="2448479" y="119492"/>
                  <a:pt x="2723590" y="41643"/>
                  <a:pt x="2647720" y="72651"/>
                </a:cubicBezTo>
                <a:cubicBezTo>
                  <a:pt x="2571850" y="103659"/>
                  <a:pt x="2176005" y="227690"/>
                  <a:pt x="1994577" y="294324"/>
                </a:cubicBezTo>
                <a:cubicBezTo>
                  <a:pt x="1813149" y="360958"/>
                  <a:pt x="1622484" y="441446"/>
                  <a:pt x="1559149" y="472454"/>
                </a:cubicBezTo>
                <a:cubicBezTo>
                  <a:pt x="1495814" y="503462"/>
                  <a:pt x="1652832" y="483670"/>
                  <a:pt x="1614567" y="480371"/>
                </a:cubicBezTo>
                <a:cubicBezTo>
                  <a:pt x="1576302" y="477072"/>
                  <a:pt x="1394214" y="452002"/>
                  <a:pt x="1329559" y="452662"/>
                </a:cubicBezTo>
                <a:cubicBezTo>
                  <a:pt x="1264904" y="453322"/>
                  <a:pt x="1187055" y="475752"/>
                  <a:pt x="1226639" y="484329"/>
                </a:cubicBezTo>
                <a:cubicBezTo>
                  <a:pt x="1266223" y="492906"/>
                  <a:pt x="1567065" y="504122"/>
                  <a:pt x="1567065" y="504122"/>
                </a:cubicBezTo>
                <a:cubicBezTo>
                  <a:pt x="1518904" y="505441"/>
                  <a:pt x="1134935" y="473114"/>
                  <a:pt x="937673" y="492246"/>
                </a:cubicBezTo>
                <a:cubicBezTo>
                  <a:pt x="740411" y="511378"/>
                  <a:pt x="531273" y="583290"/>
                  <a:pt x="383491" y="618916"/>
                </a:cubicBezTo>
                <a:cubicBezTo>
                  <a:pt x="235709" y="654542"/>
                  <a:pt x="-129127" y="731732"/>
                  <a:pt x="47024" y="69808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0" name="フリーフォーム 1359">
            <a:extLst>
              <a:ext uri="{FF2B5EF4-FFF2-40B4-BE49-F238E27FC236}">
                <a16:creationId xmlns:a16="http://schemas.microsoft.com/office/drawing/2014/main" id="{554EE4B2-F9FD-3462-36E6-97360ECA2D39}"/>
              </a:ext>
            </a:extLst>
          </p:cNvPr>
          <p:cNvSpPr/>
          <p:nvPr/>
        </p:nvSpPr>
        <p:spPr>
          <a:xfrm>
            <a:off x="2167239" y="4052711"/>
            <a:ext cx="354827" cy="1780140"/>
          </a:xfrm>
          <a:custGeom>
            <a:avLst/>
            <a:gdLst>
              <a:gd name="connsiteX0" fmla="*/ 310745 w 354827"/>
              <a:gd name="connsiteY0" fmla="*/ 733 h 1780140"/>
              <a:gd name="connsiteX1" fmla="*/ 346371 w 354827"/>
              <a:gd name="connsiteY1" fmla="*/ 238240 h 1780140"/>
              <a:gd name="connsiteX2" fmla="*/ 184075 w 354827"/>
              <a:gd name="connsiteY2" fmla="*/ 689502 h 1780140"/>
              <a:gd name="connsiteX3" fmla="*/ 275119 w 354827"/>
              <a:gd name="connsiteY3" fmla="*/ 574707 h 1780140"/>
              <a:gd name="connsiteX4" fmla="*/ 128657 w 354827"/>
              <a:gd name="connsiteY4" fmla="*/ 895341 h 1780140"/>
              <a:gd name="connsiteX5" fmla="*/ 144491 w 354827"/>
              <a:gd name="connsiteY5" fmla="*/ 899299 h 1780140"/>
              <a:gd name="connsiteX6" fmla="*/ 176158 w 354827"/>
              <a:gd name="connsiteY6" fmla="*/ 835964 h 1780140"/>
              <a:gd name="connsiteX7" fmla="*/ 37613 w 354827"/>
              <a:gd name="connsiteY7" fmla="*/ 1176390 h 1780140"/>
              <a:gd name="connsiteX8" fmla="*/ 37613 w 354827"/>
              <a:gd name="connsiteY8" fmla="*/ 1378271 h 1780140"/>
              <a:gd name="connsiteX9" fmla="*/ 21779 w 354827"/>
              <a:gd name="connsiteY9" fmla="*/ 1295144 h 1780140"/>
              <a:gd name="connsiteX10" fmla="*/ 45530 w 354827"/>
              <a:gd name="connsiteY10" fmla="*/ 1512858 h 1780140"/>
              <a:gd name="connsiteX11" fmla="*/ 207826 w 354827"/>
              <a:gd name="connsiteY11" fmla="*/ 1766198 h 1780140"/>
              <a:gd name="connsiteX12" fmla="*/ 164283 w 354827"/>
              <a:gd name="connsiteY12" fmla="*/ 1710780 h 1780140"/>
              <a:gd name="connsiteX13" fmla="*/ 9904 w 354827"/>
              <a:gd name="connsiteY13" fmla="*/ 1405980 h 1780140"/>
              <a:gd name="connsiteX14" fmla="*/ 21779 w 354827"/>
              <a:gd name="connsiteY14" fmla="*/ 1469315 h 1780140"/>
              <a:gd name="connsiteX15" fmla="*/ 73239 w 354827"/>
              <a:gd name="connsiteY15" fmla="*/ 1231808 h 1780140"/>
              <a:gd name="connsiteX16" fmla="*/ 140532 w 354827"/>
              <a:gd name="connsiteY16" fmla="*/ 1045762 h 1780140"/>
              <a:gd name="connsiteX17" fmla="*/ 49488 w 354827"/>
              <a:gd name="connsiteY17" fmla="*/ 1243684 h 1780140"/>
              <a:gd name="connsiteX18" fmla="*/ 124699 w 354827"/>
              <a:gd name="connsiteY18" fmla="*/ 1014094 h 1780140"/>
              <a:gd name="connsiteX19" fmla="*/ 290953 w 354827"/>
              <a:gd name="connsiteY19" fmla="*/ 463871 h 1780140"/>
              <a:gd name="connsiteX20" fmla="*/ 211784 w 354827"/>
              <a:gd name="connsiteY20" fmla="*/ 622208 h 1780140"/>
              <a:gd name="connsiteX21" fmla="*/ 350330 w 354827"/>
              <a:gd name="connsiteY21" fmla="*/ 309492 h 1780140"/>
              <a:gd name="connsiteX22" fmla="*/ 310745 w 354827"/>
              <a:gd name="connsiteY22" fmla="*/ 733 h 17801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354827" h="1780140">
                <a:moveTo>
                  <a:pt x="310745" y="733"/>
                </a:moveTo>
                <a:cubicBezTo>
                  <a:pt x="310085" y="-11142"/>
                  <a:pt x="367483" y="123445"/>
                  <a:pt x="346371" y="238240"/>
                </a:cubicBezTo>
                <a:cubicBezTo>
                  <a:pt x="325259" y="353035"/>
                  <a:pt x="195950" y="633424"/>
                  <a:pt x="184075" y="689502"/>
                </a:cubicBezTo>
                <a:cubicBezTo>
                  <a:pt x="172200" y="745580"/>
                  <a:pt x="284355" y="540401"/>
                  <a:pt x="275119" y="574707"/>
                </a:cubicBezTo>
                <a:cubicBezTo>
                  <a:pt x="265883" y="609013"/>
                  <a:pt x="150428" y="841242"/>
                  <a:pt x="128657" y="895341"/>
                </a:cubicBezTo>
                <a:cubicBezTo>
                  <a:pt x="106886" y="949440"/>
                  <a:pt x="136574" y="909195"/>
                  <a:pt x="144491" y="899299"/>
                </a:cubicBezTo>
                <a:cubicBezTo>
                  <a:pt x="152408" y="889403"/>
                  <a:pt x="193971" y="789782"/>
                  <a:pt x="176158" y="835964"/>
                </a:cubicBezTo>
                <a:cubicBezTo>
                  <a:pt x="158345" y="882146"/>
                  <a:pt x="60704" y="1086006"/>
                  <a:pt x="37613" y="1176390"/>
                </a:cubicBezTo>
                <a:cubicBezTo>
                  <a:pt x="14522" y="1266774"/>
                  <a:pt x="40252" y="1358479"/>
                  <a:pt x="37613" y="1378271"/>
                </a:cubicBezTo>
                <a:cubicBezTo>
                  <a:pt x="34974" y="1398063"/>
                  <a:pt x="20460" y="1272713"/>
                  <a:pt x="21779" y="1295144"/>
                </a:cubicBezTo>
                <a:cubicBezTo>
                  <a:pt x="23098" y="1317575"/>
                  <a:pt x="14522" y="1434349"/>
                  <a:pt x="45530" y="1512858"/>
                </a:cubicBezTo>
                <a:cubicBezTo>
                  <a:pt x="76538" y="1591367"/>
                  <a:pt x="188034" y="1733211"/>
                  <a:pt x="207826" y="1766198"/>
                </a:cubicBezTo>
                <a:cubicBezTo>
                  <a:pt x="227618" y="1799185"/>
                  <a:pt x="197270" y="1770816"/>
                  <a:pt x="164283" y="1710780"/>
                </a:cubicBezTo>
                <a:cubicBezTo>
                  <a:pt x="131296" y="1650744"/>
                  <a:pt x="33655" y="1446224"/>
                  <a:pt x="9904" y="1405980"/>
                </a:cubicBezTo>
                <a:cubicBezTo>
                  <a:pt x="-13847" y="1365736"/>
                  <a:pt x="11223" y="1498344"/>
                  <a:pt x="21779" y="1469315"/>
                </a:cubicBezTo>
                <a:cubicBezTo>
                  <a:pt x="32335" y="1440286"/>
                  <a:pt x="53447" y="1302400"/>
                  <a:pt x="73239" y="1231808"/>
                </a:cubicBezTo>
                <a:cubicBezTo>
                  <a:pt x="93031" y="1161216"/>
                  <a:pt x="144490" y="1043783"/>
                  <a:pt x="140532" y="1045762"/>
                </a:cubicBezTo>
                <a:cubicBezTo>
                  <a:pt x="136574" y="1047741"/>
                  <a:pt x="52127" y="1248962"/>
                  <a:pt x="49488" y="1243684"/>
                </a:cubicBezTo>
                <a:cubicBezTo>
                  <a:pt x="46849" y="1238406"/>
                  <a:pt x="84455" y="1144063"/>
                  <a:pt x="124699" y="1014094"/>
                </a:cubicBezTo>
                <a:cubicBezTo>
                  <a:pt x="164943" y="884125"/>
                  <a:pt x="276439" y="529185"/>
                  <a:pt x="290953" y="463871"/>
                </a:cubicBezTo>
                <a:cubicBezTo>
                  <a:pt x="305467" y="398557"/>
                  <a:pt x="201888" y="647938"/>
                  <a:pt x="211784" y="622208"/>
                </a:cubicBezTo>
                <a:cubicBezTo>
                  <a:pt x="221680" y="596478"/>
                  <a:pt x="329218" y="407793"/>
                  <a:pt x="350330" y="309492"/>
                </a:cubicBezTo>
                <a:cubicBezTo>
                  <a:pt x="371442" y="211191"/>
                  <a:pt x="311405" y="12608"/>
                  <a:pt x="310745" y="73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1" name="フリーフォーム 1360">
            <a:extLst>
              <a:ext uri="{FF2B5EF4-FFF2-40B4-BE49-F238E27FC236}">
                <a16:creationId xmlns:a16="http://schemas.microsoft.com/office/drawing/2014/main" id="{1D9B81CA-FC42-CF08-8FF2-460802388927}"/>
              </a:ext>
            </a:extLst>
          </p:cNvPr>
          <p:cNvSpPr/>
          <p:nvPr/>
        </p:nvSpPr>
        <p:spPr>
          <a:xfrm>
            <a:off x="2389434" y="4242547"/>
            <a:ext cx="418757" cy="1288859"/>
          </a:xfrm>
          <a:custGeom>
            <a:avLst/>
            <a:gdLst>
              <a:gd name="connsiteX0" fmla="*/ 219179 w 418757"/>
              <a:gd name="connsiteY0" fmla="*/ 40487 h 1288859"/>
              <a:gd name="connsiteX1" fmla="*/ 45008 w 418757"/>
              <a:gd name="connsiteY1" fmla="*/ 594669 h 1288859"/>
              <a:gd name="connsiteX2" fmla="*/ 116260 w 418757"/>
              <a:gd name="connsiteY2" fmla="*/ 931136 h 1288859"/>
              <a:gd name="connsiteX3" fmla="*/ 45008 w 418757"/>
              <a:gd name="connsiteY3" fmla="*/ 804466 h 1288859"/>
              <a:gd name="connsiteX4" fmla="*/ 405226 w 418757"/>
              <a:gd name="connsiteY4" fmla="*/ 1271562 h 1288859"/>
              <a:gd name="connsiteX5" fmla="*/ 322098 w 418757"/>
              <a:gd name="connsiteY5" fmla="*/ 1160726 h 1288859"/>
              <a:gd name="connsiteX6" fmla="*/ 128135 w 418757"/>
              <a:gd name="connsiteY6" fmla="*/ 895510 h 1288859"/>
              <a:gd name="connsiteX7" fmla="*/ 17298 w 418757"/>
              <a:gd name="connsiteY7" fmla="*/ 701547 h 1288859"/>
              <a:gd name="connsiteX8" fmla="*/ 29174 w 418757"/>
              <a:gd name="connsiteY8" fmla="*/ 713422 h 1288859"/>
              <a:gd name="connsiteX9" fmla="*/ 29174 w 418757"/>
              <a:gd name="connsiteY9" fmla="*/ 408622 h 1288859"/>
              <a:gd name="connsiteX10" fmla="*/ 1465 w 418757"/>
              <a:gd name="connsiteY10" fmla="*/ 594669 h 1288859"/>
              <a:gd name="connsiteX11" fmla="*/ 80634 w 418757"/>
              <a:gd name="connsiteY11" fmla="*/ 317578 h 1288859"/>
              <a:gd name="connsiteX12" fmla="*/ 21257 w 418757"/>
              <a:gd name="connsiteY12" fmla="*/ 467998 h 1288859"/>
              <a:gd name="connsiteX13" fmla="*/ 199387 w 418757"/>
              <a:gd name="connsiteY13" fmla="*/ 87988 h 1288859"/>
              <a:gd name="connsiteX14" fmla="*/ 219179 w 418757"/>
              <a:gd name="connsiteY14" fmla="*/ 40487 h 12888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418757" h="1288859">
                <a:moveTo>
                  <a:pt x="219179" y="40487"/>
                </a:moveTo>
                <a:cubicBezTo>
                  <a:pt x="193449" y="124934"/>
                  <a:pt x="62161" y="446228"/>
                  <a:pt x="45008" y="594669"/>
                </a:cubicBezTo>
                <a:cubicBezTo>
                  <a:pt x="27855" y="743110"/>
                  <a:pt x="116260" y="896170"/>
                  <a:pt x="116260" y="931136"/>
                </a:cubicBezTo>
                <a:cubicBezTo>
                  <a:pt x="116260" y="966102"/>
                  <a:pt x="-3153" y="747728"/>
                  <a:pt x="45008" y="804466"/>
                </a:cubicBezTo>
                <a:cubicBezTo>
                  <a:pt x="93169" y="861204"/>
                  <a:pt x="359044" y="1212185"/>
                  <a:pt x="405226" y="1271562"/>
                </a:cubicBezTo>
                <a:cubicBezTo>
                  <a:pt x="451408" y="1330939"/>
                  <a:pt x="368280" y="1223401"/>
                  <a:pt x="322098" y="1160726"/>
                </a:cubicBezTo>
                <a:cubicBezTo>
                  <a:pt x="275916" y="1098051"/>
                  <a:pt x="178935" y="972040"/>
                  <a:pt x="128135" y="895510"/>
                </a:cubicBezTo>
                <a:cubicBezTo>
                  <a:pt x="77335" y="818980"/>
                  <a:pt x="33791" y="731895"/>
                  <a:pt x="17298" y="701547"/>
                </a:cubicBezTo>
                <a:cubicBezTo>
                  <a:pt x="805" y="671199"/>
                  <a:pt x="27195" y="762243"/>
                  <a:pt x="29174" y="713422"/>
                </a:cubicBezTo>
                <a:cubicBezTo>
                  <a:pt x="31153" y="664601"/>
                  <a:pt x="33792" y="428414"/>
                  <a:pt x="29174" y="408622"/>
                </a:cubicBezTo>
                <a:cubicBezTo>
                  <a:pt x="24556" y="388830"/>
                  <a:pt x="-7112" y="609843"/>
                  <a:pt x="1465" y="594669"/>
                </a:cubicBezTo>
                <a:cubicBezTo>
                  <a:pt x="10042" y="579495"/>
                  <a:pt x="77335" y="338690"/>
                  <a:pt x="80634" y="317578"/>
                </a:cubicBezTo>
                <a:cubicBezTo>
                  <a:pt x="83933" y="296466"/>
                  <a:pt x="1465" y="506263"/>
                  <a:pt x="21257" y="467998"/>
                </a:cubicBezTo>
                <a:cubicBezTo>
                  <a:pt x="41049" y="429733"/>
                  <a:pt x="167720" y="156601"/>
                  <a:pt x="199387" y="87988"/>
                </a:cubicBezTo>
                <a:cubicBezTo>
                  <a:pt x="231054" y="19375"/>
                  <a:pt x="244909" y="-43960"/>
                  <a:pt x="219179" y="4048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2" name="フリーフォーム 1361">
            <a:extLst>
              <a:ext uri="{FF2B5EF4-FFF2-40B4-BE49-F238E27FC236}">
                <a16:creationId xmlns:a16="http://schemas.microsoft.com/office/drawing/2014/main" id="{5712CDD1-7918-8FB9-B99E-628C848ECEC1}"/>
              </a:ext>
            </a:extLst>
          </p:cNvPr>
          <p:cNvSpPr/>
          <p:nvPr/>
        </p:nvSpPr>
        <p:spPr>
          <a:xfrm>
            <a:off x="8668911" y="9175650"/>
            <a:ext cx="199636" cy="667494"/>
          </a:xfrm>
          <a:custGeom>
            <a:avLst/>
            <a:gdLst>
              <a:gd name="connsiteX0" fmla="*/ 76 w 199636"/>
              <a:gd name="connsiteY0" fmla="*/ 18 h 667494"/>
              <a:gd name="connsiteX1" fmla="*/ 126746 w 199636"/>
              <a:gd name="connsiteY1" fmla="*/ 213773 h 667494"/>
              <a:gd name="connsiteX2" fmla="*/ 150497 w 199636"/>
              <a:gd name="connsiteY2" fmla="*/ 356277 h 667494"/>
              <a:gd name="connsiteX3" fmla="*/ 170289 w 199636"/>
              <a:gd name="connsiteY3" fmla="*/ 300859 h 667494"/>
              <a:gd name="connsiteX4" fmla="*/ 178206 w 199636"/>
              <a:gd name="connsiteY4" fmla="*/ 661077 h 667494"/>
              <a:gd name="connsiteX5" fmla="*/ 197998 w 199636"/>
              <a:gd name="connsiteY5" fmla="*/ 510656 h 667494"/>
              <a:gd name="connsiteX6" fmla="*/ 130705 w 199636"/>
              <a:gd name="connsiteY6" fmla="*/ 245441 h 667494"/>
              <a:gd name="connsiteX7" fmla="*/ 170289 w 199636"/>
              <a:gd name="connsiteY7" fmla="*/ 328568 h 667494"/>
              <a:gd name="connsiteX8" fmla="*/ 146538 w 199636"/>
              <a:gd name="connsiteY8" fmla="*/ 201898 h 667494"/>
              <a:gd name="connsiteX9" fmla="*/ 76 w 199636"/>
              <a:gd name="connsiteY9" fmla="*/ 18 h 6674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99636" h="667494">
                <a:moveTo>
                  <a:pt x="76" y="18"/>
                </a:moveTo>
                <a:cubicBezTo>
                  <a:pt x="-3223" y="1997"/>
                  <a:pt x="101676" y="154396"/>
                  <a:pt x="126746" y="213773"/>
                </a:cubicBezTo>
                <a:cubicBezTo>
                  <a:pt x="151816" y="273150"/>
                  <a:pt x="143240" y="341763"/>
                  <a:pt x="150497" y="356277"/>
                </a:cubicBezTo>
                <a:cubicBezTo>
                  <a:pt x="157754" y="370791"/>
                  <a:pt x="165671" y="250059"/>
                  <a:pt x="170289" y="300859"/>
                </a:cubicBezTo>
                <a:cubicBezTo>
                  <a:pt x="174907" y="351659"/>
                  <a:pt x="173588" y="626111"/>
                  <a:pt x="178206" y="661077"/>
                </a:cubicBezTo>
                <a:cubicBezTo>
                  <a:pt x="182824" y="696043"/>
                  <a:pt x="205915" y="579929"/>
                  <a:pt x="197998" y="510656"/>
                </a:cubicBezTo>
                <a:cubicBezTo>
                  <a:pt x="190081" y="441383"/>
                  <a:pt x="135323" y="275789"/>
                  <a:pt x="130705" y="245441"/>
                </a:cubicBezTo>
                <a:cubicBezTo>
                  <a:pt x="126087" y="215093"/>
                  <a:pt x="167650" y="335825"/>
                  <a:pt x="170289" y="328568"/>
                </a:cubicBezTo>
                <a:cubicBezTo>
                  <a:pt x="172928" y="321311"/>
                  <a:pt x="176226" y="252038"/>
                  <a:pt x="146538" y="201898"/>
                </a:cubicBezTo>
                <a:cubicBezTo>
                  <a:pt x="116850" y="151758"/>
                  <a:pt x="3375" y="-1961"/>
                  <a:pt x="76" y="1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3" name="フリーフォーム 1362">
            <a:extLst>
              <a:ext uri="{FF2B5EF4-FFF2-40B4-BE49-F238E27FC236}">
                <a16:creationId xmlns:a16="http://schemas.microsoft.com/office/drawing/2014/main" id="{411D633E-8D84-6BF7-E9CA-21D29092E283}"/>
              </a:ext>
            </a:extLst>
          </p:cNvPr>
          <p:cNvSpPr/>
          <p:nvPr/>
        </p:nvSpPr>
        <p:spPr>
          <a:xfrm>
            <a:off x="8633699" y="9138905"/>
            <a:ext cx="187502" cy="283588"/>
          </a:xfrm>
          <a:custGeom>
            <a:avLst/>
            <a:gdLst>
              <a:gd name="connsiteX0" fmla="*/ 3620 w 187502"/>
              <a:gd name="connsiteY0" fmla="*/ 5095 h 283588"/>
              <a:gd name="connsiteX1" fmla="*/ 169875 w 187502"/>
              <a:gd name="connsiteY1" fmla="*/ 167391 h 283588"/>
              <a:gd name="connsiteX2" fmla="*/ 181750 w 187502"/>
              <a:gd name="connsiteY2" fmla="*/ 282186 h 283588"/>
              <a:gd name="connsiteX3" fmla="*/ 161958 w 187502"/>
              <a:gd name="connsiteY3" fmla="*/ 222809 h 283588"/>
              <a:gd name="connsiteX4" fmla="*/ 114457 w 187502"/>
              <a:gd name="connsiteY4" fmla="*/ 100098 h 283588"/>
              <a:gd name="connsiteX5" fmla="*/ 59039 w 187502"/>
              <a:gd name="connsiteY5" fmla="*/ 44679 h 283588"/>
              <a:gd name="connsiteX6" fmla="*/ 3620 w 187502"/>
              <a:gd name="connsiteY6" fmla="*/ 5095 h 2835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87502" h="283588">
                <a:moveTo>
                  <a:pt x="3620" y="5095"/>
                </a:moveTo>
                <a:cubicBezTo>
                  <a:pt x="22093" y="25547"/>
                  <a:pt x="140187" y="121209"/>
                  <a:pt x="169875" y="167391"/>
                </a:cubicBezTo>
                <a:cubicBezTo>
                  <a:pt x="199563" y="213573"/>
                  <a:pt x="183070" y="272950"/>
                  <a:pt x="181750" y="282186"/>
                </a:cubicBezTo>
                <a:cubicBezTo>
                  <a:pt x="180431" y="291422"/>
                  <a:pt x="173173" y="253157"/>
                  <a:pt x="161958" y="222809"/>
                </a:cubicBezTo>
                <a:cubicBezTo>
                  <a:pt x="150743" y="192461"/>
                  <a:pt x="131610" y="129786"/>
                  <a:pt x="114457" y="100098"/>
                </a:cubicBezTo>
                <a:cubicBezTo>
                  <a:pt x="97304" y="70410"/>
                  <a:pt x="75532" y="57874"/>
                  <a:pt x="59039" y="44679"/>
                </a:cubicBezTo>
                <a:cubicBezTo>
                  <a:pt x="42546" y="31484"/>
                  <a:pt x="-14853" y="-15357"/>
                  <a:pt x="3620" y="509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4" name="フリーフォーム 1363">
            <a:extLst>
              <a:ext uri="{FF2B5EF4-FFF2-40B4-BE49-F238E27FC236}">
                <a16:creationId xmlns:a16="http://schemas.microsoft.com/office/drawing/2014/main" id="{A9910A5A-64F0-B612-5B47-512D6EF44D4E}"/>
              </a:ext>
            </a:extLst>
          </p:cNvPr>
          <p:cNvSpPr/>
          <p:nvPr/>
        </p:nvSpPr>
        <p:spPr>
          <a:xfrm>
            <a:off x="8763990" y="9424327"/>
            <a:ext cx="30275" cy="191016"/>
          </a:xfrm>
          <a:custGeom>
            <a:avLst/>
            <a:gdLst>
              <a:gd name="connsiteX0" fmla="*/ 0 w 30275"/>
              <a:gd name="connsiteY0" fmla="*/ 722 h 191016"/>
              <a:gd name="connsiteX1" fmla="*/ 27709 w 30275"/>
              <a:gd name="connsiteY1" fmla="*/ 186769 h 191016"/>
              <a:gd name="connsiteX2" fmla="*/ 27709 w 30275"/>
              <a:gd name="connsiteY2" fmla="*/ 123434 h 191016"/>
              <a:gd name="connsiteX3" fmla="*/ 0 w 30275"/>
              <a:gd name="connsiteY3" fmla="*/ 722 h 1910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0275" h="191016">
                <a:moveTo>
                  <a:pt x="0" y="722"/>
                </a:moveTo>
                <a:cubicBezTo>
                  <a:pt x="0" y="11278"/>
                  <a:pt x="23091" y="166317"/>
                  <a:pt x="27709" y="186769"/>
                </a:cubicBezTo>
                <a:cubicBezTo>
                  <a:pt x="32327" y="207221"/>
                  <a:pt x="29688" y="148504"/>
                  <a:pt x="27709" y="123434"/>
                </a:cubicBezTo>
                <a:cubicBezTo>
                  <a:pt x="25730" y="98364"/>
                  <a:pt x="0" y="-9834"/>
                  <a:pt x="0" y="72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5" name="フリーフォーム 1364">
            <a:extLst>
              <a:ext uri="{FF2B5EF4-FFF2-40B4-BE49-F238E27FC236}">
                <a16:creationId xmlns:a16="http://schemas.microsoft.com/office/drawing/2014/main" id="{01480F3D-BAB1-DA06-D087-284C1E2824B8}"/>
              </a:ext>
            </a:extLst>
          </p:cNvPr>
          <p:cNvSpPr/>
          <p:nvPr/>
        </p:nvSpPr>
        <p:spPr>
          <a:xfrm>
            <a:off x="8850205" y="10679424"/>
            <a:ext cx="373713" cy="290075"/>
          </a:xfrm>
          <a:custGeom>
            <a:avLst/>
            <a:gdLst>
              <a:gd name="connsiteX0" fmla="*/ 870 w 373713"/>
              <a:gd name="connsiteY0" fmla="*/ 451 h 290075"/>
              <a:gd name="connsiteX1" fmla="*/ 218585 w 373713"/>
              <a:gd name="connsiteY1" fmla="*/ 138997 h 290075"/>
              <a:gd name="connsiteX2" fmla="*/ 369005 w 373713"/>
              <a:gd name="connsiteY2" fmla="*/ 289418 h 290075"/>
              <a:gd name="connsiteX3" fmla="*/ 305670 w 373713"/>
              <a:gd name="connsiteY3" fmla="*/ 186498 h 290075"/>
              <a:gd name="connsiteX4" fmla="*/ 870 w 373713"/>
              <a:gd name="connsiteY4" fmla="*/ 451 h 290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73713" h="290075">
                <a:moveTo>
                  <a:pt x="870" y="451"/>
                </a:moveTo>
                <a:cubicBezTo>
                  <a:pt x="-13644" y="-7466"/>
                  <a:pt x="157229" y="90836"/>
                  <a:pt x="218585" y="138997"/>
                </a:cubicBezTo>
                <a:cubicBezTo>
                  <a:pt x="279941" y="187158"/>
                  <a:pt x="354491" y="281501"/>
                  <a:pt x="369005" y="289418"/>
                </a:cubicBezTo>
                <a:cubicBezTo>
                  <a:pt x="383519" y="297335"/>
                  <a:pt x="365047" y="232020"/>
                  <a:pt x="305670" y="186498"/>
                </a:cubicBezTo>
                <a:cubicBezTo>
                  <a:pt x="246294" y="140976"/>
                  <a:pt x="15384" y="8368"/>
                  <a:pt x="870" y="45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6" name="フリーフォーム 1365">
            <a:extLst>
              <a:ext uri="{FF2B5EF4-FFF2-40B4-BE49-F238E27FC236}">
                <a16:creationId xmlns:a16="http://schemas.microsoft.com/office/drawing/2014/main" id="{FC41009C-F554-6E30-E3D8-80E3AD931B0F}"/>
              </a:ext>
            </a:extLst>
          </p:cNvPr>
          <p:cNvSpPr/>
          <p:nvPr/>
        </p:nvSpPr>
        <p:spPr>
          <a:xfrm>
            <a:off x="9286336" y="11083588"/>
            <a:ext cx="123712" cy="213911"/>
          </a:xfrm>
          <a:custGeom>
            <a:avLst/>
            <a:gdLst>
              <a:gd name="connsiteX0" fmla="*/ 168 w 123712"/>
              <a:gd name="connsiteY0" fmla="*/ 48 h 213911"/>
              <a:gd name="connsiteX1" fmla="*/ 39752 w 123712"/>
              <a:gd name="connsiteY1" fmla="*/ 138594 h 213911"/>
              <a:gd name="connsiteX2" fmla="*/ 122880 w 123712"/>
              <a:gd name="connsiteY2" fmla="*/ 213804 h 213911"/>
              <a:gd name="connsiteX3" fmla="*/ 79337 w 123712"/>
              <a:gd name="connsiteY3" fmla="*/ 154428 h 213911"/>
              <a:gd name="connsiteX4" fmla="*/ 27877 w 123712"/>
              <a:gd name="connsiteY4" fmla="*/ 122760 h 213911"/>
              <a:gd name="connsiteX5" fmla="*/ 168 w 123712"/>
              <a:gd name="connsiteY5" fmla="*/ 48 h 2139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23712" h="213911">
                <a:moveTo>
                  <a:pt x="168" y="48"/>
                </a:moveTo>
                <a:cubicBezTo>
                  <a:pt x="2147" y="2687"/>
                  <a:pt x="19300" y="102968"/>
                  <a:pt x="39752" y="138594"/>
                </a:cubicBezTo>
                <a:cubicBezTo>
                  <a:pt x="60204" y="174220"/>
                  <a:pt x="116283" y="211165"/>
                  <a:pt x="122880" y="213804"/>
                </a:cubicBezTo>
                <a:cubicBezTo>
                  <a:pt x="129477" y="216443"/>
                  <a:pt x="95171" y="169602"/>
                  <a:pt x="79337" y="154428"/>
                </a:cubicBezTo>
                <a:cubicBezTo>
                  <a:pt x="63503" y="139254"/>
                  <a:pt x="41732" y="142552"/>
                  <a:pt x="27877" y="122760"/>
                </a:cubicBezTo>
                <a:cubicBezTo>
                  <a:pt x="14022" y="102968"/>
                  <a:pt x="-1811" y="-2591"/>
                  <a:pt x="168" y="4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7" name="フリーフォーム 1366">
            <a:extLst>
              <a:ext uri="{FF2B5EF4-FFF2-40B4-BE49-F238E27FC236}">
                <a16:creationId xmlns:a16="http://schemas.microsoft.com/office/drawing/2014/main" id="{9FCACADF-DCD3-CA99-DDC3-7D0E2A5835ED}"/>
              </a:ext>
            </a:extLst>
          </p:cNvPr>
          <p:cNvSpPr/>
          <p:nvPr/>
        </p:nvSpPr>
        <p:spPr>
          <a:xfrm>
            <a:off x="8122698" y="10493821"/>
            <a:ext cx="249414" cy="359831"/>
          </a:xfrm>
          <a:custGeom>
            <a:avLst/>
            <a:gdLst>
              <a:gd name="connsiteX0" fmla="*/ 24 w 249414"/>
              <a:gd name="connsiteY0" fmla="*/ 8 h 359831"/>
              <a:gd name="connsiteX1" fmla="*/ 150445 w 249414"/>
              <a:gd name="connsiteY1" fmla="*/ 217722 h 359831"/>
              <a:gd name="connsiteX2" fmla="*/ 209821 w 249414"/>
              <a:gd name="connsiteY2" fmla="*/ 356267 h 359831"/>
              <a:gd name="connsiteX3" fmla="*/ 193988 w 249414"/>
              <a:gd name="connsiteY3" fmla="*/ 304808 h 359831"/>
              <a:gd name="connsiteX4" fmla="*/ 249406 w 249414"/>
              <a:gd name="connsiteY4" fmla="*/ 154387 h 359831"/>
              <a:gd name="connsiteX5" fmla="*/ 197946 w 249414"/>
              <a:gd name="connsiteY5" fmla="*/ 304808 h 359831"/>
              <a:gd name="connsiteX6" fmla="*/ 162320 w 249414"/>
              <a:gd name="connsiteY6" fmla="*/ 225639 h 359831"/>
              <a:gd name="connsiteX7" fmla="*/ 24 w 249414"/>
              <a:gd name="connsiteY7" fmla="*/ 8 h 3598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49414" h="359831">
                <a:moveTo>
                  <a:pt x="24" y="8"/>
                </a:moveTo>
                <a:cubicBezTo>
                  <a:pt x="-1955" y="-1311"/>
                  <a:pt x="115479" y="158346"/>
                  <a:pt x="150445" y="217722"/>
                </a:cubicBezTo>
                <a:cubicBezTo>
                  <a:pt x="185411" y="277098"/>
                  <a:pt x="202564" y="341753"/>
                  <a:pt x="209821" y="356267"/>
                </a:cubicBezTo>
                <a:cubicBezTo>
                  <a:pt x="217078" y="370781"/>
                  <a:pt x="187391" y="338455"/>
                  <a:pt x="193988" y="304808"/>
                </a:cubicBezTo>
                <a:cubicBezTo>
                  <a:pt x="200585" y="271161"/>
                  <a:pt x="248746" y="154387"/>
                  <a:pt x="249406" y="154387"/>
                </a:cubicBezTo>
                <a:cubicBezTo>
                  <a:pt x="250066" y="154387"/>
                  <a:pt x="212460" y="292933"/>
                  <a:pt x="197946" y="304808"/>
                </a:cubicBezTo>
                <a:cubicBezTo>
                  <a:pt x="183432" y="316683"/>
                  <a:pt x="192668" y="271161"/>
                  <a:pt x="162320" y="225639"/>
                </a:cubicBezTo>
                <a:cubicBezTo>
                  <a:pt x="131972" y="180117"/>
                  <a:pt x="2003" y="1327"/>
                  <a:pt x="24" y="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8" name="フリーフォーム 1367">
            <a:extLst>
              <a:ext uri="{FF2B5EF4-FFF2-40B4-BE49-F238E27FC236}">
                <a16:creationId xmlns:a16="http://schemas.microsoft.com/office/drawing/2014/main" id="{6545307F-F140-CDC6-90C7-50788D0735C2}"/>
              </a:ext>
            </a:extLst>
          </p:cNvPr>
          <p:cNvSpPr/>
          <p:nvPr/>
        </p:nvSpPr>
        <p:spPr>
          <a:xfrm>
            <a:off x="7120565" y="9705567"/>
            <a:ext cx="736436" cy="735804"/>
          </a:xfrm>
          <a:custGeom>
            <a:avLst/>
            <a:gdLst>
              <a:gd name="connsiteX0" fmla="*/ 671 w 736436"/>
              <a:gd name="connsiteY0" fmla="*/ 532 h 735804"/>
              <a:gd name="connsiteX1" fmla="*/ 519227 w 736436"/>
              <a:gd name="connsiteY1" fmla="*/ 471586 h 735804"/>
              <a:gd name="connsiteX2" fmla="*/ 732983 w 736436"/>
              <a:gd name="connsiteY2" fmla="*/ 732843 h 735804"/>
              <a:gd name="connsiteX3" fmla="*/ 630064 w 736436"/>
              <a:gd name="connsiteY3" fmla="*/ 594298 h 735804"/>
              <a:gd name="connsiteX4" fmla="*/ 356931 w 736436"/>
              <a:gd name="connsiteY4" fmla="*/ 317207 h 735804"/>
              <a:gd name="connsiteX5" fmla="*/ 408391 w 736436"/>
              <a:gd name="connsiteY5" fmla="*/ 376584 h 735804"/>
              <a:gd name="connsiteX6" fmla="*/ 671 w 736436"/>
              <a:gd name="connsiteY6" fmla="*/ 532 h 7358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736436" h="735804">
                <a:moveTo>
                  <a:pt x="671" y="532"/>
                </a:moveTo>
                <a:cubicBezTo>
                  <a:pt x="19143" y="16366"/>
                  <a:pt x="397175" y="349534"/>
                  <a:pt x="519227" y="471586"/>
                </a:cubicBezTo>
                <a:cubicBezTo>
                  <a:pt x="641279" y="593638"/>
                  <a:pt x="714510" y="712391"/>
                  <a:pt x="732983" y="732843"/>
                </a:cubicBezTo>
                <a:cubicBezTo>
                  <a:pt x="751456" y="753295"/>
                  <a:pt x="692739" y="663571"/>
                  <a:pt x="630064" y="594298"/>
                </a:cubicBezTo>
                <a:cubicBezTo>
                  <a:pt x="567389" y="525025"/>
                  <a:pt x="393876" y="353492"/>
                  <a:pt x="356931" y="317207"/>
                </a:cubicBezTo>
                <a:cubicBezTo>
                  <a:pt x="319986" y="280922"/>
                  <a:pt x="466448" y="426065"/>
                  <a:pt x="408391" y="376584"/>
                </a:cubicBezTo>
                <a:cubicBezTo>
                  <a:pt x="350334" y="327104"/>
                  <a:pt x="-17801" y="-15302"/>
                  <a:pt x="671" y="532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9" name="フリーフォーム 1368">
            <a:extLst>
              <a:ext uri="{FF2B5EF4-FFF2-40B4-BE49-F238E27FC236}">
                <a16:creationId xmlns:a16="http://schemas.microsoft.com/office/drawing/2014/main" id="{9D26BE63-9DB7-3F6E-1C3A-C23D04A0AA1A}"/>
              </a:ext>
            </a:extLst>
          </p:cNvPr>
          <p:cNvSpPr/>
          <p:nvPr/>
        </p:nvSpPr>
        <p:spPr>
          <a:xfrm>
            <a:off x="731843" y="7775153"/>
            <a:ext cx="142703" cy="387870"/>
          </a:xfrm>
          <a:custGeom>
            <a:avLst/>
            <a:gdLst>
              <a:gd name="connsiteX0" fmla="*/ 1582 w 142703"/>
              <a:gd name="connsiteY0" fmla="*/ 422 h 387870"/>
              <a:gd name="connsiteX1" fmla="*/ 17457 w 142703"/>
              <a:gd name="connsiteY1" fmla="*/ 162347 h 387870"/>
              <a:gd name="connsiteX2" fmla="*/ 141282 w 142703"/>
              <a:gd name="connsiteY2" fmla="*/ 384597 h 387870"/>
              <a:gd name="connsiteX3" fmla="*/ 80957 w 142703"/>
              <a:gd name="connsiteY3" fmla="*/ 289347 h 387870"/>
              <a:gd name="connsiteX4" fmla="*/ 23807 w 142703"/>
              <a:gd name="connsiteY4" fmla="*/ 209972 h 387870"/>
              <a:gd name="connsiteX5" fmla="*/ 1582 w 142703"/>
              <a:gd name="connsiteY5" fmla="*/ 422 h 3878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42703" h="387870">
                <a:moveTo>
                  <a:pt x="1582" y="422"/>
                </a:moveTo>
                <a:cubicBezTo>
                  <a:pt x="524" y="-7515"/>
                  <a:pt x="-5826" y="98318"/>
                  <a:pt x="17457" y="162347"/>
                </a:cubicBezTo>
                <a:cubicBezTo>
                  <a:pt x="40740" y="226376"/>
                  <a:pt x="130699" y="363430"/>
                  <a:pt x="141282" y="384597"/>
                </a:cubicBezTo>
                <a:cubicBezTo>
                  <a:pt x="151865" y="405764"/>
                  <a:pt x="100536" y="318451"/>
                  <a:pt x="80957" y="289347"/>
                </a:cubicBezTo>
                <a:cubicBezTo>
                  <a:pt x="61378" y="260243"/>
                  <a:pt x="38624" y="251776"/>
                  <a:pt x="23807" y="209972"/>
                </a:cubicBezTo>
                <a:cubicBezTo>
                  <a:pt x="8990" y="168168"/>
                  <a:pt x="2640" y="8359"/>
                  <a:pt x="1582" y="422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0" name="フリーフォーム 1369">
            <a:extLst>
              <a:ext uri="{FF2B5EF4-FFF2-40B4-BE49-F238E27FC236}">
                <a16:creationId xmlns:a16="http://schemas.microsoft.com/office/drawing/2014/main" id="{67B4058A-240E-5DFF-7892-6CC74DC94FB9}"/>
              </a:ext>
            </a:extLst>
          </p:cNvPr>
          <p:cNvSpPr/>
          <p:nvPr/>
        </p:nvSpPr>
        <p:spPr>
          <a:xfrm>
            <a:off x="773349" y="6810362"/>
            <a:ext cx="185530" cy="311453"/>
          </a:xfrm>
          <a:custGeom>
            <a:avLst/>
            <a:gdLst>
              <a:gd name="connsiteX0" fmla="*/ 185501 w 185530"/>
              <a:gd name="connsiteY0" fmla="*/ 13 h 311453"/>
              <a:gd name="connsiteX1" fmla="*/ 42626 w 185530"/>
              <a:gd name="connsiteY1" fmla="*/ 165113 h 311453"/>
              <a:gd name="connsiteX2" fmla="*/ 1351 w 185530"/>
              <a:gd name="connsiteY2" fmla="*/ 311163 h 311453"/>
              <a:gd name="connsiteX3" fmla="*/ 17226 w 185530"/>
              <a:gd name="connsiteY3" fmla="*/ 200038 h 311453"/>
              <a:gd name="connsiteX4" fmla="*/ 87076 w 185530"/>
              <a:gd name="connsiteY4" fmla="*/ 107963 h 311453"/>
              <a:gd name="connsiteX5" fmla="*/ 29926 w 185530"/>
              <a:gd name="connsiteY5" fmla="*/ 155588 h 311453"/>
              <a:gd name="connsiteX6" fmla="*/ 185501 w 185530"/>
              <a:gd name="connsiteY6" fmla="*/ 13 h 3114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85530" h="311453">
                <a:moveTo>
                  <a:pt x="185501" y="13"/>
                </a:moveTo>
                <a:cubicBezTo>
                  <a:pt x="187618" y="1601"/>
                  <a:pt x="73318" y="113255"/>
                  <a:pt x="42626" y="165113"/>
                </a:cubicBezTo>
                <a:cubicBezTo>
                  <a:pt x="11934" y="216971"/>
                  <a:pt x="5584" y="305342"/>
                  <a:pt x="1351" y="311163"/>
                </a:cubicBezTo>
                <a:cubicBezTo>
                  <a:pt x="-2882" y="316984"/>
                  <a:pt x="2938" y="233905"/>
                  <a:pt x="17226" y="200038"/>
                </a:cubicBezTo>
                <a:cubicBezTo>
                  <a:pt x="31514" y="166171"/>
                  <a:pt x="84959" y="115371"/>
                  <a:pt x="87076" y="107963"/>
                </a:cubicBezTo>
                <a:cubicBezTo>
                  <a:pt x="89193" y="100555"/>
                  <a:pt x="13522" y="170934"/>
                  <a:pt x="29926" y="155588"/>
                </a:cubicBezTo>
                <a:cubicBezTo>
                  <a:pt x="46330" y="140242"/>
                  <a:pt x="183384" y="-1575"/>
                  <a:pt x="185501" y="1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1" name="フリーフォーム 1370">
            <a:extLst>
              <a:ext uri="{FF2B5EF4-FFF2-40B4-BE49-F238E27FC236}">
                <a16:creationId xmlns:a16="http://schemas.microsoft.com/office/drawing/2014/main" id="{03960C7A-2E52-4A9C-E92B-9100433458DA}"/>
              </a:ext>
            </a:extLst>
          </p:cNvPr>
          <p:cNvSpPr/>
          <p:nvPr/>
        </p:nvSpPr>
        <p:spPr>
          <a:xfrm>
            <a:off x="1253948" y="5689476"/>
            <a:ext cx="66852" cy="476488"/>
          </a:xfrm>
          <a:custGeom>
            <a:avLst/>
            <a:gdLst>
              <a:gd name="connsiteX0" fmla="*/ 66852 w 66852"/>
              <a:gd name="connsiteY0" fmla="*/ 124 h 476488"/>
              <a:gd name="connsiteX1" fmla="*/ 3352 w 66852"/>
              <a:gd name="connsiteY1" fmla="*/ 254124 h 476488"/>
              <a:gd name="connsiteX2" fmla="*/ 28752 w 66852"/>
              <a:gd name="connsiteY2" fmla="*/ 476374 h 476488"/>
              <a:gd name="connsiteX3" fmla="*/ 177 w 66852"/>
              <a:gd name="connsiteY3" fmla="*/ 282699 h 476488"/>
              <a:gd name="connsiteX4" fmla="*/ 16052 w 66852"/>
              <a:gd name="connsiteY4" fmla="*/ 158874 h 476488"/>
              <a:gd name="connsiteX5" fmla="*/ 3352 w 66852"/>
              <a:gd name="connsiteY5" fmla="*/ 219199 h 476488"/>
              <a:gd name="connsiteX6" fmla="*/ 66852 w 66852"/>
              <a:gd name="connsiteY6" fmla="*/ 124 h 476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6852" h="476488">
                <a:moveTo>
                  <a:pt x="66852" y="124"/>
                </a:moveTo>
                <a:cubicBezTo>
                  <a:pt x="66852" y="5945"/>
                  <a:pt x="9702" y="174749"/>
                  <a:pt x="3352" y="254124"/>
                </a:cubicBezTo>
                <a:cubicBezTo>
                  <a:pt x="-2998" y="333499"/>
                  <a:pt x="29281" y="471612"/>
                  <a:pt x="28752" y="476374"/>
                </a:cubicBezTo>
                <a:cubicBezTo>
                  <a:pt x="28223" y="481137"/>
                  <a:pt x="2294" y="335616"/>
                  <a:pt x="177" y="282699"/>
                </a:cubicBezTo>
                <a:cubicBezTo>
                  <a:pt x="-1940" y="229782"/>
                  <a:pt x="15523" y="169457"/>
                  <a:pt x="16052" y="158874"/>
                </a:cubicBezTo>
                <a:cubicBezTo>
                  <a:pt x="16581" y="148291"/>
                  <a:pt x="-4056" y="243541"/>
                  <a:pt x="3352" y="219199"/>
                </a:cubicBezTo>
                <a:cubicBezTo>
                  <a:pt x="10760" y="194857"/>
                  <a:pt x="66852" y="-5697"/>
                  <a:pt x="66852" y="12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2" name="フリーフォーム 1371">
            <a:extLst>
              <a:ext uri="{FF2B5EF4-FFF2-40B4-BE49-F238E27FC236}">
                <a16:creationId xmlns:a16="http://schemas.microsoft.com/office/drawing/2014/main" id="{15BC67A4-036C-97F7-A2D9-1F6AD594C37F}"/>
              </a:ext>
            </a:extLst>
          </p:cNvPr>
          <p:cNvSpPr/>
          <p:nvPr/>
        </p:nvSpPr>
        <p:spPr>
          <a:xfrm>
            <a:off x="4101593" y="8330197"/>
            <a:ext cx="1281052" cy="576032"/>
          </a:xfrm>
          <a:custGeom>
            <a:avLst/>
            <a:gdLst>
              <a:gd name="connsiteX0" fmla="*/ 507 w 1281052"/>
              <a:gd name="connsiteY0" fmla="*/ 575678 h 576032"/>
              <a:gd name="connsiteX1" fmla="*/ 768857 w 1281052"/>
              <a:gd name="connsiteY1" fmla="*/ 420103 h 576032"/>
              <a:gd name="connsiteX2" fmla="*/ 657732 w 1281052"/>
              <a:gd name="connsiteY2" fmla="*/ 467728 h 576032"/>
              <a:gd name="connsiteX3" fmla="*/ 1026032 w 1281052"/>
              <a:gd name="connsiteY3" fmla="*/ 258178 h 576032"/>
              <a:gd name="connsiteX4" fmla="*/ 1280032 w 1281052"/>
              <a:gd name="connsiteY4" fmla="*/ 1003 h 576032"/>
              <a:gd name="connsiteX5" fmla="*/ 1121282 w 1281052"/>
              <a:gd name="connsiteY5" fmla="*/ 162928 h 576032"/>
              <a:gd name="connsiteX6" fmla="*/ 902207 w 1281052"/>
              <a:gd name="connsiteY6" fmla="*/ 382003 h 576032"/>
              <a:gd name="connsiteX7" fmla="*/ 899032 w 1281052"/>
              <a:gd name="connsiteY7" fmla="*/ 369303 h 576032"/>
              <a:gd name="connsiteX8" fmla="*/ 507 w 1281052"/>
              <a:gd name="connsiteY8" fmla="*/ 575678 h 5760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281052" h="576032">
                <a:moveTo>
                  <a:pt x="507" y="575678"/>
                </a:moveTo>
                <a:cubicBezTo>
                  <a:pt x="-21189" y="584145"/>
                  <a:pt x="659320" y="438095"/>
                  <a:pt x="768857" y="420103"/>
                </a:cubicBezTo>
                <a:cubicBezTo>
                  <a:pt x="878394" y="402111"/>
                  <a:pt x="614870" y="494715"/>
                  <a:pt x="657732" y="467728"/>
                </a:cubicBezTo>
                <a:cubicBezTo>
                  <a:pt x="700594" y="440741"/>
                  <a:pt x="922315" y="335965"/>
                  <a:pt x="1026032" y="258178"/>
                </a:cubicBezTo>
                <a:cubicBezTo>
                  <a:pt x="1129749" y="180391"/>
                  <a:pt x="1264157" y="16878"/>
                  <a:pt x="1280032" y="1003"/>
                </a:cubicBezTo>
                <a:cubicBezTo>
                  <a:pt x="1295907" y="-14872"/>
                  <a:pt x="1121282" y="162928"/>
                  <a:pt x="1121282" y="162928"/>
                </a:cubicBezTo>
                <a:cubicBezTo>
                  <a:pt x="1058311" y="226428"/>
                  <a:pt x="939249" y="347607"/>
                  <a:pt x="902207" y="382003"/>
                </a:cubicBezTo>
                <a:cubicBezTo>
                  <a:pt x="865165" y="416399"/>
                  <a:pt x="1046140" y="335966"/>
                  <a:pt x="899032" y="369303"/>
                </a:cubicBezTo>
                <a:lnTo>
                  <a:pt x="507" y="575678"/>
                </a:ln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3" name="フリーフォーム 1372">
            <a:extLst>
              <a:ext uri="{FF2B5EF4-FFF2-40B4-BE49-F238E27FC236}">
                <a16:creationId xmlns:a16="http://schemas.microsoft.com/office/drawing/2014/main" id="{F4E6611D-C81D-7D26-1D8D-03488D5A0396}"/>
              </a:ext>
            </a:extLst>
          </p:cNvPr>
          <p:cNvSpPr/>
          <p:nvPr/>
        </p:nvSpPr>
        <p:spPr>
          <a:xfrm>
            <a:off x="5227280" y="8385103"/>
            <a:ext cx="287716" cy="262592"/>
          </a:xfrm>
          <a:custGeom>
            <a:avLst/>
            <a:gdLst>
              <a:gd name="connsiteX0" fmla="*/ 243245 w 287716"/>
              <a:gd name="connsiteY0" fmla="*/ 72 h 262592"/>
              <a:gd name="connsiteX1" fmla="*/ 217845 w 287716"/>
              <a:gd name="connsiteY1" fmla="*/ 104847 h 262592"/>
              <a:gd name="connsiteX2" fmla="*/ 5120 w 287716"/>
              <a:gd name="connsiteY2" fmla="*/ 257247 h 262592"/>
              <a:gd name="connsiteX3" fmla="*/ 84495 w 287716"/>
              <a:gd name="connsiteY3" fmla="*/ 228672 h 262592"/>
              <a:gd name="connsiteX4" fmla="*/ 287695 w 287716"/>
              <a:gd name="connsiteY4" fmla="*/ 235022 h 262592"/>
              <a:gd name="connsiteX5" fmla="*/ 97195 w 287716"/>
              <a:gd name="connsiteY5" fmla="*/ 225497 h 262592"/>
              <a:gd name="connsiteX6" fmla="*/ 49570 w 287716"/>
              <a:gd name="connsiteY6" fmla="*/ 228672 h 262592"/>
              <a:gd name="connsiteX7" fmla="*/ 167045 w 287716"/>
              <a:gd name="connsiteY7" fmla="*/ 165172 h 262592"/>
              <a:gd name="connsiteX8" fmla="*/ 224195 w 287716"/>
              <a:gd name="connsiteY8" fmla="*/ 88972 h 262592"/>
              <a:gd name="connsiteX9" fmla="*/ 243245 w 287716"/>
              <a:gd name="connsiteY9" fmla="*/ 72 h 2625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87716" h="262592">
                <a:moveTo>
                  <a:pt x="243245" y="72"/>
                </a:moveTo>
                <a:cubicBezTo>
                  <a:pt x="242187" y="2718"/>
                  <a:pt x="257532" y="61985"/>
                  <a:pt x="217845" y="104847"/>
                </a:cubicBezTo>
                <a:cubicBezTo>
                  <a:pt x="178158" y="147709"/>
                  <a:pt x="27345" y="236610"/>
                  <a:pt x="5120" y="257247"/>
                </a:cubicBezTo>
                <a:cubicBezTo>
                  <a:pt x="-17105" y="277884"/>
                  <a:pt x="37399" y="232376"/>
                  <a:pt x="84495" y="228672"/>
                </a:cubicBezTo>
                <a:cubicBezTo>
                  <a:pt x="131591" y="224968"/>
                  <a:pt x="285578" y="235551"/>
                  <a:pt x="287695" y="235022"/>
                </a:cubicBezTo>
                <a:cubicBezTo>
                  <a:pt x="289812" y="234493"/>
                  <a:pt x="136882" y="226555"/>
                  <a:pt x="97195" y="225497"/>
                </a:cubicBezTo>
                <a:cubicBezTo>
                  <a:pt x="57508" y="224439"/>
                  <a:pt x="37928" y="238726"/>
                  <a:pt x="49570" y="228672"/>
                </a:cubicBezTo>
                <a:cubicBezTo>
                  <a:pt x="61212" y="218618"/>
                  <a:pt x="137941" y="188455"/>
                  <a:pt x="167045" y="165172"/>
                </a:cubicBezTo>
                <a:cubicBezTo>
                  <a:pt x="196149" y="141889"/>
                  <a:pt x="213082" y="110139"/>
                  <a:pt x="224195" y="88972"/>
                </a:cubicBezTo>
                <a:cubicBezTo>
                  <a:pt x="235307" y="67805"/>
                  <a:pt x="244303" y="-2574"/>
                  <a:pt x="243245" y="7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4" name="フリーフォーム 1373">
            <a:extLst>
              <a:ext uri="{FF2B5EF4-FFF2-40B4-BE49-F238E27FC236}">
                <a16:creationId xmlns:a16="http://schemas.microsoft.com/office/drawing/2014/main" id="{1328DF05-0061-24A1-17A3-454CF2DF7E6F}"/>
              </a:ext>
            </a:extLst>
          </p:cNvPr>
          <p:cNvSpPr/>
          <p:nvPr/>
        </p:nvSpPr>
        <p:spPr>
          <a:xfrm>
            <a:off x="2168477" y="8667591"/>
            <a:ext cx="197376" cy="150097"/>
          </a:xfrm>
          <a:custGeom>
            <a:avLst/>
            <a:gdLst>
              <a:gd name="connsiteX0" fmla="*/ 73073 w 197376"/>
              <a:gd name="connsiteY0" fmla="*/ 159 h 150097"/>
              <a:gd name="connsiteX1" fmla="*/ 9573 w 197376"/>
              <a:gd name="connsiteY1" fmla="*/ 57309 h 150097"/>
              <a:gd name="connsiteX2" fmla="*/ 104823 w 197376"/>
              <a:gd name="connsiteY2" fmla="*/ 92234 h 150097"/>
              <a:gd name="connsiteX3" fmla="*/ 54023 w 197376"/>
              <a:gd name="connsiteY3" fmla="*/ 85884 h 150097"/>
              <a:gd name="connsiteX4" fmla="*/ 190548 w 197376"/>
              <a:gd name="connsiteY4" fmla="*/ 146209 h 150097"/>
              <a:gd name="connsiteX5" fmla="*/ 158798 w 197376"/>
              <a:gd name="connsiteY5" fmla="*/ 136684 h 150097"/>
              <a:gd name="connsiteX6" fmla="*/ 3223 w 197376"/>
              <a:gd name="connsiteY6" fmla="*/ 76359 h 150097"/>
              <a:gd name="connsiteX7" fmla="*/ 73073 w 197376"/>
              <a:gd name="connsiteY7" fmla="*/ 159 h 1500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97376" h="150097">
                <a:moveTo>
                  <a:pt x="73073" y="159"/>
                </a:moveTo>
                <a:cubicBezTo>
                  <a:pt x="74131" y="-3016"/>
                  <a:pt x="4281" y="41963"/>
                  <a:pt x="9573" y="57309"/>
                </a:cubicBezTo>
                <a:cubicBezTo>
                  <a:pt x="14865" y="72655"/>
                  <a:pt x="97415" y="87472"/>
                  <a:pt x="104823" y="92234"/>
                </a:cubicBezTo>
                <a:cubicBezTo>
                  <a:pt x="112231" y="96997"/>
                  <a:pt x="39736" y="76888"/>
                  <a:pt x="54023" y="85884"/>
                </a:cubicBezTo>
                <a:cubicBezTo>
                  <a:pt x="68310" y="94880"/>
                  <a:pt x="173086" y="137742"/>
                  <a:pt x="190548" y="146209"/>
                </a:cubicBezTo>
                <a:cubicBezTo>
                  <a:pt x="208010" y="154676"/>
                  <a:pt x="190019" y="148326"/>
                  <a:pt x="158798" y="136684"/>
                </a:cubicBezTo>
                <a:cubicBezTo>
                  <a:pt x="127577" y="125042"/>
                  <a:pt x="24390" y="95938"/>
                  <a:pt x="3223" y="76359"/>
                </a:cubicBezTo>
                <a:cubicBezTo>
                  <a:pt x="-17944" y="56780"/>
                  <a:pt x="72015" y="3334"/>
                  <a:pt x="73073" y="15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5" name="フリーフォーム 1374">
            <a:extLst>
              <a:ext uri="{FF2B5EF4-FFF2-40B4-BE49-F238E27FC236}">
                <a16:creationId xmlns:a16="http://schemas.microsoft.com/office/drawing/2014/main" id="{1C7C0182-45D7-6FE6-F362-5C73491FE7D4}"/>
              </a:ext>
            </a:extLst>
          </p:cNvPr>
          <p:cNvSpPr/>
          <p:nvPr/>
        </p:nvSpPr>
        <p:spPr>
          <a:xfrm>
            <a:off x="2070100" y="8775700"/>
            <a:ext cx="489390" cy="60914"/>
          </a:xfrm>
          <a:custGeom>
            <a:avLst/>
            <a:gdLst>
              <a:gd name="connsiteX0" fmla="*/ 0 w 489390"/>
              <a:gd name="connsiteY0" fmla="*/ 0 h 60914"/>
              <a:gd name="connsiteX1" fmla="*/ 327025 w 489390"/>
              <a:gd name="connsiteY1" fmla="*/ 47625 h 60914"/>
              <a:gd name="connsiteX2" fmla="*/ 488950 w 489390"/>
              <a:gd name="connsiteY2" fmla="*/ 50800 h 60914"/>
              <a:gd name="connsiteX3" fmla="*/ 368300 w 489390"/>
              <a:gd name="connsiteY3" fmla="*/ 60325 h 60914"/>
              <a:gd name="connsiteX4" fmla="*/ 174625 w 489390"/>
              <a:gd name="connsiteY4" fmla="*/ 31750 h 60914"/>
              <a:gd name="connsiteX5" fmla="*/ 247650 w 489390"/>
              <a:gd name="connsiteY5" fmla="*/ 38100 h 60914"/>
              <a:gd name="connsiteX6" fmla="*/ 0 w 489390"/>
              <a:gd name="connsiteY6" fmla="*/ 0 h 60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89390" h="60914">
                <a:moveTo>
                  <a:pt x="0" y="0"/>
                </a:moveTo>
                <a:cubicBezTo>
                  <a:pt x="122766" y="19579"/>
                  <a:pt x="245533" y="39158"/>
                  <a:pt x="327025" y="47625"/>
                </a:cubicBezTo>
                <a:cubicBezTo>
                  <a:pt x="408517" y="56092"/>
                  <a:pt x="482071" y="48683"/>
                  <a:pt x="488950" y="50800"/>
                </a:cubicBezTo>
                <a:cubicBezTo>
                  <a:pt x="495829" y="52917"/>
                  <a:pt x="420687" y="63500"/>
                  <a:pt x="368300" y="60325"/>
                </a:cubicBezTo>
                <a:cubicBezTo>
                  <a:pt x="315913" y="57150"/>
                  <a:pt x="194733" y="35454"/>
                  <a:pt x="174625" y="31750"/>
                </a:cubicBezTo>
                <a:cubicBezTo>
                  <a:pt x="154517" y="28046"/>
                  <a:pt x="247650" y="38100"/>
                  <a:pt x="247650" y="38100"/>
                </a:cubicBezTo>
                <a:lnTo>
                  <a:pt x="0" y="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6" name="フリーフォーム 1375">
            <a:extLst>
              <a:ext uri="{FF2B5EF4-FFF2-40B4-BE49-F238E27FC236}">
                <a16:creationId xmlns:a16="http://schemas.microsoft.com/office/drawing/2014/main" id="{E921D39B-7748-B1F8-A3BF-F82F90765A49}"/>
              </a:ext>
            </a:extLst>
          </p:cNvPr>
          <p:cNvSpPr/>
          <p:nvPr/>
        </p:nvSpPr>
        <p:spPr>
          <a:xfrm>
            <a:off x="2510509" y="8823556"/>
            <a:ext cx="357075" cy="69871"/>
          </a:xfrm>
          <a:custGeom>
            <a:avLst/>
            <a:gdLst>
              <a:gd name="connsiteX0" fmla="*/ 916 w 357075"/>
              <a:gd name="connsiteY0" fmla="*/ 18819 h 69871"/>
              <a:gd name="connsiteX1" fmla="*/ 258091 w 357075"/>
              <a:gd name="connsiteY1" fmla="*/ 12469 h 69871"/>
              <a:gd name="connsiteX2" fmla="*/ 194591 w 357075"/>
              <a:gd name="connsiteY2" fmla="*/ 2944 h 69871"/>
              <a:gd name="connsiteX3" fmla="*/ 353341 w 357075"/>
              <a:gd name="connsiteY3" fmla="*/ 69619 h 69871"/>
              <a:gd name="connsiteX4" fmla="*/ 296191 w 357075"/>
              <a:gd name="connsiteY4" fmla="*/ 25169 h 69871"/>
              <a:gd name="connsiteX5" fmla="*/ 175541 w 357075"/>
              <a:gd name="connsiteY5" fmla="*/ 9294 h 69871"/>
              <a:gd name="connsiteX6" fmla="*/ 916 w 357075"/>
              <a:gd name="connsiteY6" fmla="*/ 18819 h 698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57075" h="69871">
                <a:moveTo>
                  <a:pt x="916" y="18819"/>
                </a:moveTo>
                <a:cubicBezTo>
                  <a:pt x="14674" y="19348"/>
                  <a:pt x="225812" y="15115"/>
                  <a:pt x="258091" y="12469"/>
                </a:cubicBezTo>
                <a:cubicBezTo>
                  <a:pt x="290370" y="9823"/>
                  <a:pt x="178716" y="-6581"/>
                  <a:pt x="194591" y="2944"/>
                </a:cubicBezTo>
                <a:cubicBezTo>
                  <a:pt x="210466" y="12469"/>
                  <a:pt x="336408" y="65915"/>
                  <a:pt x="353341" y="69619"/>
                </a:cubicBezTo>
                <a:cubicBezTo>
                  <a:pt x="370274" y="73323"/>
                  <a:pt x="325824" y="35223"/>
                  <a:pt x="296191" y="25169"/>
                </a:cubicBezTo>
                <a:cubicBezTo>
                  <a:pt x="266558" y="15115"/>
                  <a:pt x="218933" y="10352"/>
                  <a:pt x="175541" y="9294"/>
                </a:cubicBezTo>
                <a:cubicBezTo>
                  <a:pt x="132149" y="8236"/>
                  <a:pt x="-12842" y="18290"/>
                  <a:pt x="916" y="1881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7" name="フリーフォーム 1376">
            <a:extLst>
              <a:ext uri="{FF2B5EF4-FFF2-40B4-BE49-F238E27FC236}">
                <a16:creationId xmlns:a16="http://schemas.microsoft.com/office/drawing/2014/main" id="{A5623462-D2D0-C74E-3D0A-26E21571FB1B}"/>
              </a:ext>
            </a:extLst>
          </p:cNvPr>
          <p:cNvSpPr/>
          <p:nvPr/>
        </p:nvSpPr>
        <p:spPr>
          <a:xfrm>
            <a:off x="2905125" y="8918517"/>
            <a:ext cx="392735" cy="189010"/>
          </a:xfrm>
          <a:custGeom>
            <a:avLst/>
            <a:gdLst>
              <a:gd name="connsiteX0" fmla="*/ 0 w 392735"/>
              <a:gd name="connsiteY0" fmla="*/ 58 h 189010"/>
              <a:gd name="connsiteX1" fmla="*/ 146050 w 392735"/>
              <a:gd name="connsiteY1" fmla="*/ 76258 h 189010"/>
              <a:gd name="connsiteX2" fmla="*/ 323850 w 392735"/>
              <a:gd name="connsiteY2" fmla="*/ 136583 h 189010"/>
              <a:gd name="connsiteX3" fmla="*/ 387350 w 392735"/>
              <a:gd name="connsiteY3" fmla="*/ 187383 h 189010"/>
              <a:gd name="connsiteX4" fmla="*/ 361950 w 392735"/>
              <a:gd name="connsiteY4" fmla="*/ 168333 h 189010"/>
              <a:gd name="connsiteX5" fmla="*/ 146050 w 392735"/>
              <a:gd name="connsiteY5" fmla="*/ 88958 h 189010"/>
              <a:gd name="connsiteX6" fmla="*/ 0 w 392735"/>
              <a:gd name="connsiteY6" fmla="*/ 58 h 1890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92735" h="189010">
                <a:moveTo>
                  <a:pt x="0" y="58"/>
                </a:moveTo>
                <a:cubicBezTo>
                  <a:pt x="0" y="-2059"/>
                  <a:pt x="92075" y="53504"/>
                  <a:pt x="146050" y="76258"/>
                </a:cubicBezTo>
                <a:cubicBezTo>
                  <a:pt x="200025" y="99012"/>
                  <a:pt x="283633" y="118062"/>
                  <a:pt x="323850" y="136583"/>
                </a:cubicBezTo>
                <a:cubicBezTo>
                  <a:pt x="364067" y="155104"/>
                  <a:pt x="381000" y="182091"/>
                  <a:pt x="387350" y="187383"/>
                </a:cubicBezTo>
                <a:cubicBezTo>
                  <a:pt x="393700" y="192675"/>
                  <a:pt x="402167" y="184737"/>
                  <a:pt x="361950" y="168333"/>
                </a:cubicBezTo>
                <a:cubicBezTo>
                  <a:pt x="321733" y="151929"/>
                  <a:pt x="203729" y="114887"/>
                  <a:pt x="146050" y="88958"/>
                </a:cubicBezTo>
                <a:cubicBezTo>
                  <a:pt x="88371" y="63029"/>
                  <a:pt x="0" y="2175"/>
                  <a:pt x="0" y="5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8" name="フリーフォーム 1377">
            <a:extLst>
              <a:ext uri="{FF2B5EF4-FFF2-40B4-BE49-F238E27FC236}">
                <a16:creationId xmlns:a16="http://schemas.microsoft.com/office/drawing/2014/main" id="{2F9D2B78-A791-79D9-E249-7E22420D337C}"/>
              </a:ext>
            </a:extLst>
          </p:cNvPr>
          <p:cNvSpPr/>
          <p:nvPr/>
        </p:nvSpPr>
        <p:spPr>
          <a:xfrm>
            <a:off x="2564877" y="8854241"/>
            <a:ext cx="305379" cy="59179"/>
          </a:xfrm>
          <a:custGeom>
            <a:avLst/>
            <a:gdLst>
              <a:gd name="connsiteX0" fmla="*/ 523 w 305379"/>
              <a:gd name="connsiteY0" fmla="*/ 4009 h 59179"/>
              <a:gd name="connsiteX1" fmla="*/ 130698 w 305379"/>
              <a:gd name="connsiteY1" fmla="*/ 10359 h 59179"/>
              <a:gd name="connsiteX2" fmla="*/ 178323 w 305379"/>
              <a:gd name="connsiteY2" fmla="*/ 834 h 59179"/>
              <a:gd name="connsiteX3" fmla="*/ 181498 w 305379"/>
              <a:gd name="connsiteY3" fmla="*/ 35759 h 59179"/>
              <a:gd name="connsiteX4" fmla="*/ 267223 w 305379"/>
              <a:gd name="connsiteY4" fmla="*/ 42109 h 59179"/>
              <a:gd name="connsiteX5" fmla="*/ 216423 w 305379"/>
              <a:gd name="connsiteY5" fmla="*/ 35759 h 59179"/>
              <a:gd name="connsiteX6" fmla="*/ 305323 w 305379"/>
              <a:gd name="connsiteY6" fmla="*/ 57984 h 59179"/>
              <a:gd name="connsiteX7" fmla="*/ 229123 w 305379"/>
              <a:gd name="connsiteY7" fmla="*/ 51634 h 59179"/>
              <a:gd name="connsiteX8" fmla="*/ 184673 w 305379"/>
              <a:gd name="connsiteY8" fmla="*/ 13534 h 59179"/>
              <a:gd name="connsiteX9" fmla="*/ 523 w 305379"/>
              <a:gd name="connsiteY9" fmla="*/ 4009 h 591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05379" h="59179">
                <a:moveTo>
                  <a:pt x="523" y="4009"/>
                </a:moveTo>
                <a:cubicBezTo>
                  <a:pt x="-8473" y="3480"/>
                  <a:pt x="101065" y="10888"/>
                  <a:pt x="130698" y="10359"/>
                </a:cubicBezTo>
                <a:cubicBezTo>
                  <a:pt x="160331" y="9830"/>
                  <a:pt x="169856" y="-3399"/>
                  <a:pt x="178323" y="834"/>
                </a:cubicBezTo>
                <a:cubicBezTo>
                  <a:pt x="186790" y="5067"/>
                  <a:pt x="166681" y="28880"/>
                  <a:pt x="181498" y="35759"/>
                </a:cubicBezTo>
                <a:cubicBezTo>
                  <a:pt x="196315" y="42638"/>
                  <a:pt x="261402" y="42109"/>
                  <a:pt x="267223" y="42109"/>
                </a:cubicBezTo>
                <a:cubicBezTo>
                  <a:pt x="273044" y="42109"/>
                  <a:pt x="210073" y="33113"/>
                  <a:pt x="216423" y="35759"/>
                </a:cubicBezTo>
                <a:cubicBezTo>
                  <a:pt x="222773" y="38405"/>
                  <a:pt x="303206" y="55338"/>
                  <a:pt x="305323" y="57984"/>
                </a:cubicBezTo>
                <a:cubicBezTo>
                  <a:pt x="307440" y="60630"/>
                  <a:pt x="249231" y="59042"/>
                  <a:pt x="229123" y="51634"/>
                </a:cubicBezTo>
                <a:cubicBezTo>
                  <a:pt x="209015" y="44226"/>
                  <a:pt x="216952" y="19884"/>
                  <a:pt x="184673" y="13534"/>
                </a:cubicBezTo>
                <a:cubicBezTo>
                  <a:pt x="152394" y="7184"/>
                  <a:pt x="9519" y="4538"/>
                  <a:pt x="523" y="400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9" name="フリーフォーム 1378">
            <a:extLst>
              <a:ext uri="{FF2B5EF4-FFF2-40B4-BE49-F238E27FC236}">
                <a16:creationId xmlns:a16="http://schemas.microsoft.com/office/drawing/2014/main" id="{1CA50EF0-D267-E15B-4080-56AC1A5DCF69}"/>
              </a:ext>
            </a:extLst>
          </p:cNvPr>
          <p:cNvSpPr/>
          <p:nvPr/>
        </p:nvSpPr>
        <p:spPr>
          <a:xfrm>
            <a:off x="2666992" y="8928097"/>
            <a:ext cx="25417" cy="123836"/>
          </a:xfrm>
          <a:custGeom>
            <a:avLst/>
            <a:gdLst>
              <a:gd name="connsiteX0" fmla="*/ 25408 w 25417"/>
              <a:gd name="connsiteY0" fmla="*/ 3 h 123836"/>
              <a:gd name="connsiteX1" fmla="*/ 3183 w 25417"/>
              <a:gd name="connsiteY1" fmla="*/ 79378 h 123836"/>
              <a:gd name="connsiteX2" fmla="*/ 12708 w 25417"/>
              <a:gd name="connsiteY2" fmla="*/ 123828 h 123836"/>
              <a:gd name="connsiteX3" fmla="*/ 8 w 25417"/>
              <a:gd name="connsiteY3" fmla="*/ 82553 h 123836"/>
              <a:gd name="connsiteX4" fmla="*/ 25408 w 25417"/>
              <a:gd name="connsiteY4" fmla="*/ 3 h 1238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417" h="123836">
                <a:moveTo>
                  <a:pt x="25408" y="3"/>
                </a:moveTo>
                <a:cubicBezTo>
                  <a:pt x="25937" y="-526"/>
                  <a:pt x="5300" y="58741"/>
                  <a:pt x="3183" y="79378"/>
                </a:cubicBezTo>
                <a:cubicBezTo>
                  <a:pt x="1066" y="100015"/>
                  <a:pt x="13237" y="123299"/>
                  <a:pt x="12708" y="123828"/>
                </a:cubicBezTo>
                <a:cubicBezTo>
                  <a:pt x="12179" y="124357"/>
                  <a:pt x="537" y="99486"/>
                  <a:pt x="8" y="82553"/>
                </a:cubicBezTo>
                <a:cubicBezTo>
                  <a:pt x="-521" y="65620"/>
                  <a:pt x="24879" y="532"/>
                  <a:pt x="25408" y="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0" name="フリーフォーム 1379">
            <a:extLst>
              <a:ext uri="{FF2B5EF4-FFF2-40B4-BE49-F238E27FC236}">
                <a16:creationId xmlns:a16="http://schemas.microsoft.com/office/drawing/2014/main" id="{B31D2E69-AA45-EB7C-6320-60D05051B7B7}"/>
              </a:ext>
            </a:extLst>
          </p:cNvPr>
          <p:cNvSpPr/>
          <p:nvPr/>
        </p:nvSpPr>
        <p:spPr>
          <a:xfrm>
            <a:off x="2818812" y="9222357"/>
            <a:ext cx="301796" cy="87898"/>
          </a:xfrm>
          <a:custGeom>
            <a:avLst/>
            <a:gdLst>
              <a:gd name="connsiteX0" fmla="*/ 588 w 301796"/>
              <a:gd name="connsiteY0" fmla="*/ 4193 h 87898"/>
              <a:gd name="connsiteX1" fmla="*/ 89488 w 301796"/>
              <a:gd name="connsiteY1" fmla="*/ 7368 h 87898"/>
              <a:gd name="connsiteX2" fmla="*/ 295863 w 301796"/>
              <a:gd name="connsiteY2" fmla="*/ 86743 h 87898"/>
              <a:gd name="connsiteX3" fmla="*/ 235538 w 301796"/>
              <a:gd name="connsiteY3" fmla="*/ 51818 h 87898"/>
              <a:gd name="connsiteX4" fmla="*/ 127588 w 301796"/>
              <a:gd name="connsiteY4" fmla="*/ 13718 h 87898"/>
              <a:gd name="connsiteX5" fmla="*/ 588 w 301796"/>
              <a:gd name="connsiteY5" fmla="*/ 4193 h 878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01796" h="87898">
                <a:moveTo>
                  <a:pt x="588" y="4193"/>
                </a:moveTo>
                <a:cubicBezTo>
                  <a:pt x="-5762" y="3135"/>
                  <a:pt x="40276" y="-6390"/>
                  <a:pt x="89488" y="7368"/>
                </a:cubicBezTo>
                <a:cubicBezTo>
                  <a:pt x="138700" y="21126"/>
                  <a:pt x="271521" y="79335"/>
                  <a:pt x="295863" y="86743"/>
                </a:cubicBezTo>
                <a:cubicBezTo>
                  <a:pt x="320205" y="94151"/>
                  <a:pt x="263584" y="63989"/>
                  <a:pt x="235538" y="51818"/>
                </a:cubicBezTo>
                <a:cubicBezTo>
                  <a:pt x="207492" y="39647"/>
                  <a:pt x="164100" y="20068"/>
                  <a:pt x="127588" y="13718"/>
                </a:cubicBezTo>
                <a:cubicBezTo>
                  <a:pt x="91076" y="7368"/>
                  <a:pt x="6938" y="5251"/>
                  <a:pt x="588" y="419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1" name="フリーフォーム 1380">
            <a:extLst>
              <a:ext uri="{FF2B5EF4-FFF2-40B4-BE49-F238E27FC236}">
                <a16:creationId xmlns:a16="http://schemas.microsoft.com/office/drawing/2014/main" id="{EFE2BC54-2150-C8E7-9031-547E3B8545FD}"/>
              </a:ext>
            </a:extLst>
          </p:cNvPr>
          <p:cNvSpPr/>
          <p:nvPr/>
        </p:nvSpPr>
        <p:spPr>
          <a:xfrm>
            <a:off x="2625401" y="8889827"/>
            <a:ext cx="25766" cy="140236"/>
          </a:xfrm>
          <a:custGeom>
            <a:avLst/>
            <a:gdLst>
              <a:gd name="connsiteX0" fmla="*/ 19374 w 25766"/>
              <a:gd name="connsiteY0" fmla="*/ 173 h 140236"/>
              <a:gd name="connsiteX1" fmla="*/ 6674 w 25766"/>
              <a:gd name="connsiteY1" fmla="*/ 76373 h 140236"/>
              <a:gd name="connsiteX2" fmla="*/ 25724 w 25766"/>
              <a:gd name="connsiteY2" fmla="*/ 139873 h 140236"/>
              <a:gd name="connsiteX3" fmla="*/ 324 w 25766"/>
              <a:gd name="connsiteY3" fmla="*/ 98598 h 140236"/>
              <a:gd name="connsiteX4" fmla="*/ 19374 w 25766"/>
              <a:gd name="connsiteY4" fmla="*/ 173 h 1402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766" h="140236">
                <a:moveTo>
                  <a:pt x="19374" y="173"/>
                </a:moveTo>
                <a:cubicBezTo>
                  <a:pt x="20432" y="-3531"/>
                  <a:pt x="5616" y="53090"/>
                  <a:pt x="6674" y="76373"/>
                </a:cubicBezTo>
                <a:cubicBezTo>
                  <a:pt x="7732" y="99656"/>
                  <a:pt x="26782" y="136169"/>
                  <a:pt x="25724" y="139873"/>
                </a:cubicBezTo>
                <a:cubicBezTo>
                  <a:pt x="24666" y="143577"/>
                  <a:pt x="3499" y="118177"/>
                  <a:pt x="324" y="98598"/>
                </a:cubicBezTo>
                <a:cubicBezTo>
                  <a:pt x="-2851" y="79019"/>
                  <a:pt x="18316" y="3877"/>
                  <a:pt x="19374" y="17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2" name="フリーフォーム 1381">
            <a:extLst>
              <a:ext uri="{FF2B5EF4-FFF2-40B4-BE49-F238E27FC236}">
                <a16:creationId xmlns:a16="http://schemas.microsoft.com/office/drawing/2014/main" id="{9EF48C38-2716-6EB4-CF7E-9A363005910A}"/>
              </a:ext>
            </a:extLst>
          </p:cNvPr>
          <p:cNvSpPr/>
          <p:nvPr/>
        </p:nvSpPr>
        <p:spPr>
          <a:xfrm>
            <a:off x="2063105" y="8796924"/>
            <a:ext cx="292452" cy="7351"/>
          </a:xfrm>
          <a:custGeom>
            <a:avLst/>
            <a:gdLst>
              <a:gd name="connsiteX0" fmla="*/ 645 w 292452"/>
              <a:gd name="connsiteY0" fmla="*/ 1001 h 7351"/>
              <a:gd name="connsiteX1" fmla="*/ 283220 w 292452"/>
              <a:gd name="connsiteY1" fmla="*/ 7351 h 7351"/>
              <a:gd name="connsiteX2" fmla="*/ 207020 w 292452"/>
              <a:gd name="connsiteY2" fmla="*/ 1001 h 7351"/>
              <a:gd name="connsiteX3" fmla="*/ 645 w 292452"/>
              <a:gd name="connsiteY3" fmla="*/ 1001 h 73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92452" h="7351">
                <a:moveTo>
                  <a:pt x="645" y="1001"/>
                </a:moveTo>
                <a:cubicBezTo>
                  <a:pt x="13345" y="2059"/>
                  <a:pt x="248824" y="7351"/>
                  <a:pt x="283220" y="7351"/>
                </a:cubicBezTo>
                <a:cubicBezTo>
                  <a:pt x="317616" y="7351"/>
                  <a:pt x="247766" y="2588"/>
                  <a:pt x="207020" y="1001"/>
                </a:cubicBezTo>
                <a:cubicBezTo>
                  <a:pt x="166274" y="-586"/>
                  <a:pt x="-12055" y="-57"/>
                  <a:pt x="645" y="100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3" name="フリーフォーム 1382">
            <a:extLst>
              <a:ext uri="{FF2B5EF4-FFF2-40B4-BE49-F238E27FC236}">
                <a16:creationId xmlns:a16="http://schemas.microsoft.com/office/drawing/2014/main" id="{FD38E0B8-403C-D7A3-81C7-5E56E789262D}"/>
              </a:ext>
            </a:extLst>
          </p:cNvPr>
          <p:cNvSpPr/>
          <p:nvPr/>
        </p:nvSpPr>
        <p:spPr>
          <a:xfrm>
            <a:off x="2091823" y="8839111"/>
            <a:ext cx="278883" cy="50927"/>
          </a:xfrm>
          <a:custGeom>
            <a:avLst/>
            <a:gdLst>
              <a:gd name="connsiteX0" fmla="*/ 502 w 278883"/>
              <a:gd name="connsiteY0" fmla="*/ 89 h 50927"/>
              <a:gd name="connsiteX1" fmla="*/ 165602 w 278883"/>
              <a:gd name="connsiteY1" fmla="*/ 15964 h 50927"/>
              <a:gd name="connsiteX2" fmla="*/ 276727 w 278883"/>
              <a:gd name="connsiteY2" fmla="*/ 50889 h 50927"/>
              <a:gd name="connsiteX3" fmla="*/ 222752 w 278883"/>
              <a:gd name="connsiteY3" fmla="*/ 22314 h 50927"/>
              <a:gd name="connsiteX4" fmla="*/ 502 w 278883"/>
              <a:gd name="connsiteY4" fmla="*/ 89 h 509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78883" h="50927">
                <a:moveTo>
                  <a:pt x="502" y="89"/>
                </a:moveTo>
                <a:cubicBezTo>
                  <a:pt x="-9023" y="-969"/>
                  <a:pt x="119565" y="7497"/>
                  <a:pt x="165602" y="15964"/>
                </a:cubicBezTo>
                <a:cubicBezTo>
                  <a:pt x="211639" y="24431"/>
                  <a:pt x="267202" y="49831"/>
                  <a:pt x="276727" y="50889"/>
                </a:cubicBezTo>
                <a:cubicBezTo>
                  <a:pt x="286252" y="51947"/>
                  <a:pt x="263498" y="30781"/>
                  <a:pt x="222752" y="22314"/>
                </a:cubicBezTo>
                <a:cubicBezTo>
                  <a:pt x="182006" y="13847"/>
                  <a:pt x="10027" y="1147"/>
                  <a:pt x="502" y="8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4" name="フリーフォーム 1383">
            <a:extLst>
              <a:ext uri="{FF2B5EF4-FFF2-40B4-BE49-F238E27FC236}">
                <a16:creationId xmlns:a16="http://schemas.microsoft.com/office/drawing/2014/main" id="{50B5E67D-0850-47C3-0E06-F935B3CBE45E}"/>
              </a:ext>
            </a:extLst>
          </p:cNvPr>
          <p:cNvSpPr/>
          <p:nvPr/>
        </p:nvSpPr>
        <p:spPr>
          <a:xfrm>
            <a:off x="2383941" y="8838645"/>
            <a:ext cx="194510" cy="50532"/>
          </a:xfrm>
          <a:custGeom>
            <a:avLst/>
            <a:gdLst>
              <a:gd name="connsiteX0" fmla="*/ 484 w 194510"/>
              <a:gd name="connsiteY0" fmla="*/ 48180 h 50532"/>
              <a:gd name="connsiteX1" fmla="*/ 187809 w 194510"/>
              <a:gd name="connsiteY1" fmla="*/ 48180 h 50532"/>
              <a:gd name="connsiteX2" fmla="*/ 156059 w 194510"/>
              <a:gd name="connsiteY2" fmla="*/ 16430 h 50532"/>
              <a:gd name="connsiteX3" fmla="*/ 143359 w 194510"/>
              <a:gd name="connsiteY3" fmla="*/ 555 h 50532"/>
              <a:gd name="connsiteX4" fmla="*/ 171934 w 194510"/>
              <a:gd name="connsiteY4" fmla="*/ 35480 h 50532"/>
              <a:gd name="connsiteX5" fmla="*/ 133834 w 194510"/>
              <a:gd name="connsiteY5" fmla="*/ 48180 h 50532"/>
              <a:gd name="connsiteX6" fmla="*/ 484 w 194510"/>
              <a:gd name="connsiteY6" fmla="*/ 48180 h 505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94510" h="50532">
                <a:moveTo>
                  <a:pt x="484" y="48180"/>
                </a:moveTo>
                <a:cubicBezTo>
                  <a:pt x="9480" y="48180"/>
                  <a:pt x="161880" y="53472"/>
                  <a:pt x="187809" y="48180"/>
                </a:cubicBezTo>
                <a:cubicBezTo>
                  <a:pt x="213738" y="42888"/>
                  <a:pt x="156059" y="16430"/>
                  <a:pt x="156059" y="16430"/>
                </a:cubicBezTo>
                <a:cubicBezTo>
                  <a:pt x="148651" y="8492"/>
                  <a:pt x="140713" y="-2620"/>
                  <a:pt x="143359" y="555"/>
                </a:cubicBezTo>
                <a:cubicBezTo>
                  <a:pt x="146005" y="3730"/>
                  <a:pt x="173522" y="27542"/>
                  <a:pt x="171934" y="35480"/>
                </a:cubicBezTo>
                <a:cubicBezTo>
                  <a:pt x="170346" y="43418"/>
                  <a:pt x="157117" y="46063"/>
                  <a:pt x="133834" y="48180"/>
                </a:cubicBezTo>
                <a:cubicBezTo>
                  <a:pt x="110551" y="50297"/>
                  <a:pt x="-8512" y="48180"/>
                  <a:pt x="484" y="4818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5" name="フリーフォーム 1384">
            <a:extLst>
              <a:ext uri="{FF2B5EF4-FFF2-40B4-BE49-F238E27FC236}">
                <a16:creationId xmlns:a16="http://schemas.microsoft.com/office/drawing/2014/main" id="{21FFA3FE-8163-08D2-8E61-4E20D3192937}"/>
              </a:ext>
            </a:extLst>
          </p:cNvPr>
          <p:cNvSpPr/>
          <p:nvPr/>
        </p:nvSpPr>
        <p:spPr>
          <a:xfrm>
            <a:off x="2691948" y="9013631"/>
            <a:ext cx="134667" cy="156861"/>
          </a:xfrm>
          <a:custGeom>
            <a:avLst/>
            <a:gdLst>
              <a:gd name="connsiteX0" fmla="*/ 452 w 134667"/>
              <a:gd name="connsiteY0" fmla="*/ 194 h 156861"/>
              <a:gd name="connsiteX1" fmla="*/ 63952 w 134667"/>
              <a:gd name="connsiteY1" fmla="*/ 85919 h 156861"/>
              <a:gd name="connsiteX2" fmla="*/ 133802 w 134667"/>
              <a:gd name="connsiteY2" fmla="*/ 155769 h 156861"/>
              <a:gd name="connsiteX3" fmla="*/ 98877 w 134667"/>
              <a:gd name="connsiteY3" fmla="*/ 124019 h 156861"/>
              <a:gd name="connsiteX4" fmla="*/ 38552 w 134667"/>
              <a:gd name="connsiteY4" fmla="*/ 63694 h 156861"/>
              <a:gd name="connsiteX5" fmla="*/ 452 w 134667"/>
              <a:gd name="connsiteY5" fmla="*/ 194 h 1568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34667" h="156861">
                <a:moveTo>
                  <a:pt x="452" y="194"/>
                </a:moveTo>
                <a:cubicBezTo>
                  <a:pt x="4685" y="3898"/>
                  <a:pt x="41727" y="59990"/>
                  <a:pt x="63952" y="85919"/>
                </a:cubicBezTo>
                <a:cubicBezTo>
                  <a:pt x="86177" y="111848"/>
                  <a:pt x="127981" y="149419"/>
                  <a:pt x="133802" y="155769"/>
                </a:cubicBezTo>
                <a:cubicBezTo>
                  <a:pt x="139623" y="162119"/>
                  <a:pt x="114752" y="139365"/>
                  <a:pt x="98877" y="124019"/>
                </a:cubicBezTo>
                <a:cubicBezTo>
                  <a:pt x="83002" y="108673"/>
                  <a:pt x="54427" y="80627"/>
                  <a:pt x="38552" y="63694"/>
                </a:cubicBezTo>
                <a:cubicBezTo>
                  <a:pt x="22677" y="46761"/>
                  <a:pt x="-3781" y="-3510"/>
                  <a:pt x="452" y="19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6" name="フリーフォーム 1385">
            <a:extLst>
              <a:ext uri="{FF2B5EF4-FFF2-40B4-BE49-F238E27FC236}">
                <a16:creationId xmlns:a16="http://schemas.microsoft.com/office/drawing/2014/main" id="{53079310-ACA1-DB4E-53A3-826AD10C375B}"/>
              </a:ext>
            </a:extLst>
          </p:cNvPr>
          <p:cNvSpPr/>
          <p:nvPr/>
        </p:nvSpPr>
        <p:spPr>
          <a:xfrm>
            <a:off x="2739427" y="8896235"/>
            <a:ext cx="124610" cy="225902"/>
          </a:xfrm>
          <a:custGeom>
            <a:avLst/>
            <a:gdLst>
              <a:gd name="connsiteX0" fmla="*/ 16473 w 124610"/>
              <a:gd name="connsiteY0" fmla="*/ 115 h 225902"/>
              <a:gd name="connsiteX1" fmla="*/ 598 w 124610"/>
              <a:gd name="connsiteY1" fmla="*/ 85840 h 225902"/>
              <a:gd name="connsiteX2" fmla="*/ 41873 w 124610"/>
              <a:gd name="connsiteY2" fmla="*/ 155690 h 225902"/>
              <a:gd name="connsiteX3" fmla="*/ 25998 w 124610"/>
              <a:gd name="connsiteY3" fmla="*/ 142990 h 225902"/>
              <a:gd name="connsiteX4" fmla="*/ 95848 w 124610"/>
              <a:gd name="connsiteY4" fmla="*/ 184265 h 225902"/>
              <a:gd name="connsiteX5" fmla="*/ 67273 w 124610"/>
              <a:gd name="connsiteY5" fmla="*/ 184265 h 225902"/>
              <a:gd name="connsiteX6" fmla="*/ 124423 w 124610"/>
              <a:gd name="connsiteY6" fmla="*/ 225540 h 225902"/>
              <a:gd name="connsiteX7" fmla="*/ 83148 w 124610"/>
              <a:gd name="connsiteY7" fmla="*/ 200140 h 225902"/>
              <a:gd name="connsiteX8" fmla="*/ 16473 w 124610"/>
              <a:gd name="connsiteY8" fmla="*/ 130290 h 225902"/>
              <a:gd name="connsiteX9" fmla="*/ 3773 w 124610"/>
              <a:gd name="connsiteY9" fmla="*/ 104890 h 225902"/>
              <a:gd name="connsiteX10" fmla="*/ 16473 w 124610"/>
              <a:gd name="connsiteY10" fmla="*/ 115 h 2259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24610" h="225902">
                <a:moveTo>
                  <a:pt x="16473" y="115"/>
                </a:moveTo>
                <a:cubicBezTo>
                  <a:pt x="15944" y="-3060"/>
                  <a:pt x="-3635" y="59911"/>
                  <a:pt x="598" y="85840"/>
                </a:cubicBezTo>
                <a:cubicBezTo>
                  <a:pt x="4831" y="111769"/>
                  <a:pt x="41873" y="155690"/>
                  <a:pt x="41873" y="155690"/>
                </a:cubicBezTo>
                <a:cubicBezTo>
                  <a:pt x="46106" y="165215"/>
                  <a:pt x="17002" y="138228"/>
                  <a:pt x="25998" y="142990"/>
                </a:cubicBezTo>
                <a:cubicBezTo>
                  <a:pt x="34994" y="147752"/>
                  <a:pt x="88969" y="177386"/>
                  <a:pt x="95848" y="184265"/>
                </a:cubicBezTo>
                <a:cubicBezTo>
                  <a:pt x="102727" y="191144"/>
                  <a:pt x="62511" y="177386"/>
                  <a:pt x="67273" y="184265"/>
                </a:cubicBezTo>
                <a:cubicBezTo>
                  <a:pt x="72035" y="191144"/>
                  <a:pt x="121777" y="222894"/>
                  <a:pt x="124423" y="225540"/>
                </a:cubicBezTo>
                <a:cubicBezTo>
                  <a:pt x="127069" y="228186"/>
                  <a:pt x="101140" y="216015"/>
                  <a:pt x="83148" y="200140"/>
                </a:cubicBezTo>
                <a:cubicBezTo>
                  <a:pt x="65156" y="184265"/>
                  <a:pt x="29702" y="146165"/>
                  <a:pt x="16473" y="130290"/>
                </a:cubicBezTo>
                <a:cubicBezTo>
                  <a:pt x="3244" y="114415"/>
                  <a:pt x="4302" y="122352"/>
                  <a:pt x="3773" y="104890"/>
                </a:cubicBezTo>
                <a:cubicBezTo>
                  <a:pt x="3244" y="87428"/>
                  <a:pt x="17002" y="3290"/>
                  <a:pt x="16473" y="11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7" name="フリーフォーム 1386">
            <a:extLst>
              <a:ext uri="{FF2B5EF4-FFF2-40B4-BE49-F238E27FC236}">
                <a16:creationId xmlns:a16="http://schemas.microsoft.com/office/drawing/2014/main" id="{7DA9C053-CB12-E9F8-34C6-9DDA7DC1CAA3}"/>
              </a:ext>
            </a:extLst>
          </p:cNvPr>
          <p:cNvSpPr/>
          <p:nvPr/>
        </p:nvSpPr>
        <p:spPr>
          <a:xfrm>
            <a:off x="2796663" y="8930947"/>
            <a:ext cx="89523" cy="86199"/>
          </a:xfrm>
          <a:custGeom>
            <a:avLst/>
            <a:gdLst>
              <a:gd name="connsiteX0" fmla="*/ 89412 w 89523"/>
              <a:gd name="connsiteY0" fmla="*/ 328 h 86199"/>
              <a:gd name="connsiteX1" fmla="*/ 32262 w 89523"/>
              <a:gd name="connsiteY1" fmla="*/ 25728 h 86199"/>
              <a:gd name="connsiteX2" fmla="*/ 512 w 89523"/>
              <a:gd name="connsiteY2" fmla="*/ 86053 h 86199"/>
              <a:gd name="connsiteX3" fmla="*/ 16387 w 89523"/>
              <a:gd name="connsiteY3" fmla="*/ 41603 h 86199"/>
              <a:gd name="connsiteX4" fmla="*/ 89412 w 89523"/>
              <a:gd name="connsiteY4" fmla="*/ 328 h 861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9523" h="86199">
                <a:moveTo>
                  <a:pt x="89412" y="328"/>
                </a:moveTo>
                <a:cubicBezTo>
                  <a:pt x="92058" y="-2318"/>
                  <a:pt x="47079" y="11441"/>
                  <a:pt x="32262" y="25728"/>
                </a:cubicBezTo>
                <a:cubicBezTo>
                  <a:pt x="17445" y="40015"/>
                  <a:pt x="3158" y="83407"/>
                  <a:pt x="512" y="86053"/>
                </a:cubicBezTo>
                <a:cubicBezTo>
                  <a:pt x="-2134" y="88699"/>
                  <a:pt x="5804" y="54832"/>
                  <a:pt x="16387" y="41603"/>
                </a:cubicBezTo>
                <a:cubicBezTo>
                  <a:pt x="26970" y="28374"/>
                  <a:pt x="86766" y="2974"/>
                  <a:pt x="89412" y="32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8" name="フリーフォーム 1387">
            <a:extLst>
              <a:ext uri="{FF2B5EF4-FFF2-40B4-BE49-F238E27FC236}">
                <a16:creationId xmlns:a16="http://schemas.microsoft.com/office/drawing/2014/main" id="{8B3D4E07-DA2C-EFAF-D3A5-ED051257A23E}"/>
              </a:ext>
            </a:extLst>
          </p:cNvPr>
          <p:cNvSpPr/>
          <p:nvPr/>
        </p:nvSpPr>
        <p:spPr>
          <a:xfrm>
            <a:off x="2886075" y="9003120"/>
            <a:ext cx="209550" cy="185330"/>
          </a:xfrm>
          <a:custGeom>
            <a:avLst/>
            <a:gdLst>
              <a:gd name="connsiteX0" fmla="*/ 82550 w 209550"/>
              <a:gd name="connsiteY0" fmla="*/ 1180 h 185330"/>
              <a:gd name="connsiteX1" fmla="*/ 31750 w 209550"/>
              <a:gd name="connsiteY1" fmla="*/ 42455 h 185330"/>
              <a:gd name="connsiteX2" fmla="*/ 0 w 209550"/>
              <a:gd name="connsiteY2" fmla="*/ 118655 h 185330"/>
              <a:gd name="connsiteX3" fmla="*/ 31750 w 209550"/>
              <a:gd name="connsiteY3" fmla="*/ 86905 h 185330"/>
              <a:gd name="connsiteX4" fmla="*/ 15875 w 209550"/>
              <a:gd name="connsiteY4" fmla="*/ 128180 h 185330"/>
              <a:gd name="connsiteX5" fmla="*/ 57150 w 209550"/>
              <a:gd name="connsiteY5" fmla="*/ 112305 h 185330"/>
              <a:gd name="connsiteX6" fmla="*/ 117475 w 209550"/>
              <a:gd name="connsiteY6" fmla="*/ 140880 h 185330"/>
              <a:gd name="connsiteX7" fmla="*/ 209550 w 209550"/>
              <a:gd name="connsiteY7" fmla="*/ 185330 h 185330"/>
              <a:gd name="connsiteX8" fmla="*/ 111125 w 209550"/>
              <a:gd name="connsiteY8" fmla="*/ 140880 h 185330"/>
              <a:gd name="connsiteX9" fmla="*/ 22225 w 209550"/>
              <a:gd name="connsiteY9" fmla="*/ 105955 h 185330"/>
              <a:gd name="connsiteX10" fmla="*/ 22225 w 209550"/>
              <a:gd name="connsiteY10" fmla="*/ 86905 h 185330"/>
              <a:gd name="connsiteX11" fmla="*/ 82550 w 209550"/>
              <a:gd name="connsiteY11" fmla="*/ 1180 h 1853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09550" h="185330">
                <a:moveTo>
                  <a:pt x="82550" y="1180"/>
                </a:moveTo>
                <a:cubicBezTo>
                  <a:pt x="84137" y="-6228"/>
                  <a:pt x="45508" y="22876"/>
                  <a:pt x="31750" y="42455"/>
                </a:cubicBezTo>
                <a:cubicBezTo>
                  <a:pt x="17992" y="62034"/>
                  <a:pt x="0" y="111247"/>
                  <a:pt x="0" y="118655"/>
                </a:cubicBezTo>
                <a:cubicBezTo>
                  <a:pt x="0" y="126063"/>
                  <a:pt x="29104" y="85318"/>
                  <a:pt x="31750" y="86905"/>
                </a:cubicBezTo>
                <a:cubicBezTo>
                  <a:pt x="34396" y="88493"/>
                  <a:pt x="11642" y="123947"/>
                  <a:pt x="15875" y="128180"/>
                </a:cubicBezTo>
                <a:cubicBezTo>
                  <a:pt x="20108" y="132413"/>
                  <a:pt x="40217" y="110188"/>
                  <a:pt x="57150" y="112305"/>
                </a:cubicBezTo>
                <a:cubicBezTo>
                  <a:pt x="74083" y="114422"/>
                  <a:pt x="117475" y="140880"/>
                  <a:pt x="117475" y="140880"/>
                </a:cubicBezTo>
                <a:lnTo>
                  <a:pt x="209550" y="185330"/>
                </a:lnTo>
                <a:cubicBezTo>
                  <a:pt x="208492" y="185330"/>
                  <a:pt x="142346" y="154109"/>
                  <a:pt x="111125" y="140880"/>
                </a:cubicBezTo>
                <a:cubicBezTo>
                  <a:pt x="79904" y="127651"/>
                  <a:pt x="22225" y="105955"/>
                  <a:pt x="22225" y="105955"/>
                </a:cubicBezTo>
                <a:cubicBezTo>
                  <a:pt x="7408" y="96959"/>
                  <a:pt x="17462" y="102251"/>
                  <a:pt x="22225" y="86905"/>
                </a:cubicBezTo>
                <a:cubicBezTo>
                  <a:pt x="26988" y="71559"/>
                  <a:pt x="80963" y="8588"/>
                  <a:pt x="82550" y="118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9" name="フリーフォーム 1388">
            <a:extLst>
              <a:ext uri="{FF2B5EF4-FFF2-40B4-BE49-F238E27FC236}">
                <a16:creationId xmlns:a16="http://schemas.microsoft.com/office/drawing/2014/main" id="{538BD46B-C1AF-AD0B-FEEF-8DF81CA0E017}"/>
              </a:ext>
            </a:extLst>
          </p:cNvPr>
          <p:cNvSpPr/>
          <p:nvPr/>
        </p:nvSpPr>
        <p:spPr>
          <a:xfrm>
            <a:off x="2840480" y="9163834"/>
            <a:ext cx="362304" cy="98060"/>
          </a:xfrm>
          <a:custGeom>
            <a:avLst/>
            <a:gdLst>
              <a:gd name="connsiteX0" fmla="*/ 1145 w 362304"/>
              <a:gd name="connsiteY0" fmla="*/ 2391 h 98060"/>
              <a:gd name="connsiteX1" fmla="*/ 153545 w 362304"/>
              <a:gd name="connsiteY1" fmla="*/ 21441 h 98060"/>
              <a:gd name="connsiteX2" fmla="*/ 359920 w 362304"/>
              <a:gd name="connsiteY2" fmla="*/ 97641 h 98060"/>
              <a:gd name="connsiteX3" fmla="*/ 255145 w 362304"/>
              <a:gd name="connsiteY3" fmla="*/ 50016 h 98060"/>
              <a:gd name="connsiteX4" fmla="*/ 93220 w 362304"/>
              <a:gd name="connsiteY4" fmla="*/ 5566 h 98060"/>
              <a:gd name="connsiteX5" fmla="*/ 1145 w 362304"/>
              <a:gd name="connsiteY5" fmla="*/ 2391 h 980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62304" h="98060">
                <a:moveTo>
                  <a:pt x="1145" y="2391"/>
                </a:moveTo>
                <a:cubicBezTo>
                  <a:pt x="11199" y="5037"/>
                  <a:pt x="93749" y="5566"/>
                  <a:pt x="153545" y="21441"/>
                </a:cubicBezTo>
                <a:cubicBezTo>
                  <a:pt x="213341" y="37316"/>
                  <a:pt x="342987" y="92879"/>
                  <a:pt x="359920" y="97641"/>
                </a:cubicBezTo>
                <a:cubicBezTo>
                  <a:pt x="376853" y="102403"/>
                  <a:pt x="299595" y="65362"/>
                  <a:pt x="255145" y="50016"/>
                </a:cubicBezTo>
                <a:cubicBezTo>
                  <a:pt x="210695" y="34670"/>
                  <a:pt x="137141" y="13504"/>
                  <a:pt x="93220" y="5566"/>
                </a:cubicBezTo>
                <a:cubicBezTo>
                  <a:pt x="49299" y="-2372"/>
                  <a:pt x="-8909" y="-255"/>
                  <a:pt x="1145" y="239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0" name="フリーフォーム 1389">
            <a:extLst>
              <a:ext uri="{FF2B5EF4-FFF2-40B4-BE49-F238E27FC236}">
                <a16:creationId xmlns:a16="http://schemas.microsoft.com/office/drawing/2014/main" id="{682CD6C7-7148-54CA-A87A-C6CD4E90A233}"/>
              </a:ext>
            </a:extLst>
          </p:cNvPr>
          <p:cNvSpPr/>
          <p:nvPr/>
        </p:nvSpPr>
        <p:spPr>
          <a:xfrm>
            <a:off x="2930060" y="9134299"/>
            <a:ext cx="16354" cy="89955"/>
          </a:xfrm>
          <a:custGeom>
            <a:avLst/>
            <a:gdLst>
              <a:gd name="connsiteX0" fmla="*/ 16340 w 16354"/>
              <a:gd name="connsiteY0" fmla="*/ 176 h 89955"/>
              <a:gd name="connsiteX1" fmla="*/ 465 w 16354"/>
              <a:gd name="connsiteY1" fmla="*/ 66851 h 89955"/>
              <a:gd name="connsiteX2" fmla="*/ 3640 w 16354"/>
              <a:gd name="connsiteY2" fmla="*/ 89076 h 89955"/>
              <a:gd name="connsiteX3" fmla="*/ 16340 w 16354"/>
              <a:gd name="connsiteY3" fmla="*/ 176 h 899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354" h="89955">
                <a:moveTo>
                  <a:pt x="16340" y="176"/>
                </a:moveTo>
                <a:cubicBezTo>
                  <a:pt x="15811" y="-3528"/>
                  <a:pt x="2582" y="52034"/>
                  <a:pt x="465" y="66851"/>
                </a:cubicBezTo>
                <a:cubicBezTo>
                  <a:pt x="-1652" y="81668"/>
                  <a:pt x="4169" y="93309"/>
                  <a:pt x="3640" y="89076"/>
                </a:cubicBezTo>
                <a:cubicBezTo>
                  <a:pt x="3111" y="84843"/>
                  <a:pt x="16869" y="3880"/>
                  <a:pt x="16340" y="17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1" name="フリーフォーム 1390">
            <a:extLst>
              <a:ext uri="{FF2B5EF4-FFF2-40B4-BE49-F238E27FC236}">
                <a16:creationId xmlns:a16="http://schemas.microsoft.com/office/drawing/2014/main" id="{FE4FCAB5-119C-6C9C-68C0-76D8A6D5673C}"/>
              </a:ext>
            </a:extLst>
          </p:cNvPr>
          <p:cNvSpPr/>
          <p:nvPr/>
        </p:nvSpPr>
        <p:spPr>
          <a:xfrm>
            <a:off x="3346440" y="9131177"/>
            <a:ext cx="238679" cy="208710"/>
          </a:xfrm>
          <a:custGeom>
            <a:avLst/>
            <a:gdLst>
              <a:gd name="connsiteX0" fmla="*/ 10 w 238679"/>
              <a:gd name="connsiteY0" fmla="*/ 123 h 208710"/>
              <a:gd name="connsiteX1" fmla="*/ 114310 w 238679"/>
              <a:gd name="connsiteY1" fmla="*/ 111248 h 208710"/>
              <a:gd name="connsiteX2" fmla="*/ 234960 w 238679"/>
              <a:gd name="connsiteY2" fmla="*/ 206498 h 208710"/>
              <a:gd name="connsiteX3" fmla="*/ 200035 w 238679"/>
              <a:gd name="connsiteY3" fmla="*/ 174748 h 208710"/>
              <a:gd name="connsiteX4" fmla="*/ 120660 w 238679"/>
              <a:gd name="connsiteY4" fmla="*/ 133473 h 208710"/>
              <a:gd name="connsiteX5" fmla="*/ 10 w 238679"/>
              <a:gd name="connsiteY5" fmla="*/ 123 h 2087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38679" h="208710">
                <a:moveTo>
                  <a:pt x="10" y="123"/>
                </a:moveTo>
                <a:cubicBezTo>
                  <a:pt x="-1048" y="-3581"/>
                  <a:pt x="75152" y="76852"/>
                  <a:pt x="114310" y="111248"/>
                </a:cubicBezTo>
                <a:cubicBezTo>
                  <a:pt x="153468" y="145644"/>
                  <a:pt x="220673" y="195915"/>
                  <a:pt x="234960" y="206498"/>
                </a:cubicBezTo>
                <a:cubicBezTo>
                  <a:pt x="249248" y="217081"/>
                  <a:pt x="219085" y="186919"/>
                  <a:pt x="200035" y="174748"/>
                </a:cubicBezTo>
                <a:cubicBezTo>
                  <a:pt x="180985" y="162577"/>
                  <a:pt x="157172" y="158873"/>
                  <a:pt x="120660" y="133473"/>
                </a:cubicBezTo>
                <a:cubicBezTo>
                  <a:pt x="84148" y="108073"/>
                  <a:pt x="1068" y="3827"/>
                  <a:pt x="10" y="12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2" name="フリーフォーム 1391">
            <a:extLst>
              <a:ext uri="{FF2B5EF4-FFF2-40B4-BE49-F238E27FC236}">
                <a16:creationId xmlns:a16="http://schemas.microsoft.com/office/drawing/2014/main" id="{26F63F2B-3639-B60E-4C39-85A095933CBD}"/>
              </a:ext>
            </a:extLst>
          </p:cNvPr>
          <p:cNvSpPr/>
          <p:nvPr/>
        </p:nvSpPr>
        <p:spPr>
          <a:xfrm>
            <a:off x="3073247" y="9220025"/>
            <a:ext cx="70405" cy="117898"/>
          </a:xfrm>
          <a:custGeom>
            <a:avLst/>
            <a:gdLst>
              <a:gd name="connsiteX0" fmla="*/ 153 w 70405"/>
              <a:gd name="connsiteY0" fmla="*/ 175 h 117898"/>
              <a:gd name="connsiteX1" fmla="*/ 41428 w 70405"/>
              <a:gd name="connsiteY1" fmla="*/ 57325 h 117898"/>
              <a:gd name="connsiteX2" fmla="*/ 70003 w 70405"/>
              <a:gd name="connsiteY2" fmla="*/ 117650 h 117898"/>
              <a:gd name="connsiteX3" fmla="*/ 57303 w 70405"/>
              <a:gd name="connsiteY3" fmla="*/ 76375 h 117898"/>
              <a:gd name="connsiteX4" fmla="*/ 153 w 70405"/>
              <a:gd name="connsiteY4" fmla="*/ 175 h 1178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0405" h="117898">
                <a:moveTo>
                  <a:pt x="153" y="175"/>
                </a:moveTo>
                <a:cubicBezTo>
                  <a:pt x="-2493" y="-3000"/>
                  <a:pt x="29786" y="37746"/>
                  <a:pt x="41428" y="57325"/>
                </a:cubicBezTo>
                <a:cubicBezTo>
                  <a:pt x="53070" y="76904"/>
                  <a:pt x="67357" y="114475"/>
                  <a:pt x="70003" y="117650"/>
                </a:cubicBezTo>
                <a:cubicBezTo>
                  <a:pt x="72649" y="120825"/>
                  <a:pt x="61536" y="92779"/>
                  <a:pt x="57303" y="76375"/>
                </a:cubicBezTo>
                <a:cubicBezTo>
                  <a:pt x="53070" y="59971"/>
                  <a:pt x="2799" y="3350"/>
                  <a:pt x="153" y="17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3" name="フリーフォーム 1392">
            <a:extLst>
              <a:ext uri="{FF2B5EF4-FFF2-40B4-BE49-F238E27FC236}">
                <a16:creationId xmlns:a16="http://schemas.microsoft.com/office/drawing/2014/main" id="{081E5E59-0725-60DB-4573-B4D43FBD54DF}"/>
              </a:ext>
            </a:extLst>
          </p:cNvPr>
          <p:cNvSpPr/>
          <p:nvPr/>
        </p:nvSpPr>
        <p:spPr>
          <a:xfrm>
            <a:off x="3143202" y="9328105"/>
            <a:ext cx="534186" cy="238957"/>
          </a:xfrm>
          <a:custGeom>
            <a:avLst/>
            <a:gdLst>
              <a:gd name="connsiteX0" fmla="*/ 48 w 534186"/>
              <a:gd name="connsiteY0" fmla="*/ 45 h 238957"/>
              <a:gd name="connsiteX1" fmla="*/ 142923 w 534186"/>
              <a:gd name="connsiteY1" fmla="*/ 60370 h 238957"/>
              <a:gd name="connsiteX2" fmla="*/ 238173 w 534186"/>
              <a:gd name="connsiteY2" fmla="*/ 130220 h 238957"/>
              <a:gd name="connsiteX3" fmla="*/ 222298 w 534186"/>
              <a:gd name="connsiteY3" fmla="*/ 104820 h 238957"/>
              <a:gd name="connsiteX4" fmla="*/ 320723 w 534186"/>
              <a:gd name="connsiteY4" fmla="*/ 193720 h 238957"/>
              <a:gd name="connsiteX5" fmla="*/ 339773 w 534186"/>
              <a:gd name="connsiteY5" fmla="*/ 203245 h 238957"/>
              <a:gd name="connsiteX6" fmla="*/ 409623 w 534186"/>
              <a:gd name="connsiteY6" fmla="*/ 200070 h 238957"/>
              <a:gd name="connsiteX7" fmla="*/ 361998 w 534186"/>
              <a:gd name="connsiteY7" fmla="*/ 222295 h 238957"/>
              <a:gd name="connsiteX8" fmla="*/ 441373 w 534186"/>
              <a:gd name="connsiteY8" fmla="*/ 222295 h 238957"/>
              <a:gd name="connsiteX9" fmla="*/ 533448 w 534186"/>
              <a:gd name="connsiteY9" fmla="*/ 181020 h 238957"/>
              <a:gd name="connsiteX10" fmla="*/ 479473 w 534186"/>
              <a:gd name="connsiteY10" fmla="*/ 222295 h 238957"/>
              <a:gd name="connsiteX11" fmla="*/ 387398 w 534186"/>
              <a:gd name="connsiteY11" fmla="*/ 238170 h 238957"/>
              <a:gd name="connsiteX12" fmla="*/ 295323 w 534186"/>
              <a:gd name="connsiteY12" fmla="*/ 200070 h 238957"/>
              <a:gd name="connsiteX13" fmla="*/ 203248 w 534186"/>
              <a:gd name="connsiteY13" fmla="*/ 117520 h 238957"/>
              <a:gd name="connsiteX14" fmla="*/ 158798 w 534186"/>
              <a:gd name="connsiteY14" fmla="*/ 69895 h 238957"/>
              <a:gd name="connsiteX15" fmla="*/ 48 w 534186"/>
              <a:gd name="connsiteY15" fmla="*/ 45 h 2389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534186" h="238957">
                <a:moveTo>
                  <a:pt x="48" y="45"/>
                </a:moveTo>
                <a:cubicBezTo>
                  <a:pt x="-2598" y="-1543"/>
                  <a:pt x="103236" y="38674"/>
                  <a:pt x="142923" y="60370"/>
                </a:cubicBezTo>
                <a:cubicBezTo>
                  <a:pt x="182611" y="82066"/>
                  <a:pt x="224944" y="122812"/>
                  <a:pt x="238173" y="130220"/>
                </a:cubicBezTo>
                <a:cubicBezTo>
                  <a:pt x="251402" y="137628"/>
                  <a:pt x="208540" y="94237"/>
                  <a:pt x="222298" y="104820"/>
                </a:cubicBezTo>
                <a:cubicBezTo>
                  <a:pt x="236056" y="115403"/>
                  <a:pt x="301144" y="177316"/>
                  <a:pt x="320723" y="193720"/>
                </a:cubicBezTo>
                <a:cubicBezTo>
                  <a:pt x="340302" y="210124"/>
                  <a:pt x="324956" y="202187"/>
                  <a:pt x="339773" y="203245"/>
                </a:cubicBezTo>
                <a:cubicBezTo>
                  <a:pt x="354590" y="204303"/>
                  <a:pt x="405919" y="196895"/>
                  <a:pt x="409623" y="200070"/>
                </a:cubicBezTo>
                <a:cubicBezTo>
                  <a:pt x="413327" y="203245"/>
                  <a:pt x="356706" y="218591"/>
                  <a:pt x="361998" y="222295"/>
                </a:cubicBezTo>
                <a:cubicBezTo>
                  <a:pt x="367290" y="225999"/>
                  <a:pt x="412798" y="229174"/>
                  <a:pt x="441373" y="222295"/>
                </a:cubicBezTo>
                <a:cubicBezTo>
                  <a:pt x="469948" y="215416"/>
                  <a:pt x="527098" y="181020"/>
                  <a:pt x="533448" y="181020"/>
                </a:cubicBezTo>
                <a:cubicBezTo>
                  <a:pt x="539798" y="181020"/>
                  <a:pt x="503815" y="212770"/>
                  <a:pt x="479473" y="222295"/>
                </a:cubicBezTo>
                <a:cubicBezTo>
                  <a:pt x="455131" y="231820"/>
                  <a:pt x="418090" y="241874"/>
                  <a:pt x="387398" y="238170"/>
                </a:cubicBezTo>
                <a:cubicBezTo>
                  <a:pt x="356706" y="234466"/>
                  <a:pt x="326015" y="220178"/>
                  <a:pt x="295323" y="200070"/>
                </a:cubicBezTo>
                <a:cubicBezTo>
                  <a:pt x="264631" y="179962"/>
                  <a:pt x="226002" y="139216"/>
                  <a:pt x="203248" y="117520"/>
                </a:cubicBezTo>
                <a:cubicBezTo>
                  <a:pt x="180494" y="95824"/>
                  <a:pt x="191606" y="87887"/>
                  <a:pt x="158798" y="69895"/>
                </a:cubicBezTo>
                <a:cubicBezTo>
                  <a:pt x="125990" y="51903"/>
                  <a:pt x="2694" y="1633"/>
                  <a:pt x="48" y="4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4" name="フリーフォーム 1393">
            <a:extLst>
              <a:ext uri="{FF2B5EF4-FFF2-40B4-BE49-F238E27FC236}">
                <a16:creationId xmlns:a16="http://schemas.microsoft.com/office/drawing/2014/main" id="{03A932E1-5FDA-AFFE-7C7B-45641EA04ED6}"/>
              </a:ext>
            </a:extLst>
          </p:cNvPr>
          <p:cNvSpPr/>
          <p:nvPr/>
        </p:nvSpPr>
        <p:spPr>
          <a:xfrm>
            <a:off x="3114675" y="9308944"/>
            <a:ext cx="231775" cy="124251"/>
          </a:xfrm>
          <a:custGeom>
            <a:avLst/>
            <a:gdLst>
              <a:gd name="connsiteX0" fmla="*/ 0 w 231775"/>
              <a:gd name="connsiteY0" fmla="*/ 156 h 124251"/>
              <a:gd name="connsiteX1" fmla="*/ 155575 w 231775"/>
              <a:gd name="connsiteY1" fmla="*/ 63656 h 124251"/>
              <a:gd name="connsiteX2" fmla="*/ 231775 w 231775"/>
              <a:gd name="connsiteY2" fmla="*/ 123981 h 124251"/>
              <a:gd name="connsiteX3" fmla="*/ 155575 w 231775"/>
              <a:gd name="connsiteY3" fmla="*/ 82706 h 124251"/>
              <a:gd name="connsiteX4" fmla="*/ 0 w 231775"/>
              <a:gd name="connsiteY4" fmla="*/ 156 h 1242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1775" h="124251">
                <a:moveTo>
                  <a:pt x="0" y="156"/>
                </a:moveTo>
                <a:cubicBezTo>
                  <a:pt x="0" y="-3019"/>
                  <a:pt x="116946" y="43018"/>
                  <a:pt x="155575" y="63656"/>
                </a:cubicBezTo>
                <a:cubicBezTo>
                  <a:pt x="194204" y="84294"/>
                  <a:pt x="231775" y="120806"/>
                  <a:pt x="231775" y="123981"/>
                </a:cubicBezTo>
                <a:cubicBezTo>
                  <a:pt x="231775" y="127156"/>
                  <a:pt x="187854" y="101756"/>
                  <a:pt x="155575" y="82706"/>
                </a:cubicBezTo>
                <a:cubicBezTo>
                  <a:pt x="123296" y="63656"/>
                  <a:pt x="0" y="3331"/>
                  <a:pt x="0" y="15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5" name="フリーフォーム 1394">
            <a:extLst>
              <a:ext uri="{FF2B5EF4-FFF2-40B4-BE49-F238E27FC236}">
                <a16:creationId xmlns:a16="http://schemas.microsoft.com/office/drawing/2014/main" id="{CBE5D7AB-B598-D3C0-09FF-A74915BA69A4}"/>
              </a:ext>
            </a:extLst>
          </p:cNvPr>
          <p:cNvSpPr/>
          <p:nvPr/>
        </p:nvSpPr>
        <p:spPr>
          <a:xfrm>
            <a:off x="3279642" y="9197973"/>
            <a:ext cx="184543" cy="133364"/>
          </a:xfrm>
          <a:custGeom>
            <a:avLst/>
            <a:gdLst>
              <a:gd name="connsiteX0" fmla="*/ 133 w 184543"/>
              <a:gd name="connsiteY0" fmla="*/ 2 h 133364"/>
              <a:gd name="connsiteX1" fmla="*/ 120783 w 184543"/>
              <a:gd name="connsiteY1" fmla="*/ 95252 h 133364"/>
              <a:gd name="connsiteX2" fmla="*/ 184283 w 184543"/>
              <a:gd name="connsiteY2" fmla="*/ 133352 h 133364"/>
              <a:gd name="connsiteX3" fmla="*/ 98558 w 184543"/>
              <a:gd name="connsiteY3" fmla="*/ 98427 h 133364"/>
              <a:gd name="connsiteX4" fmla="*/ 133 w 184543"/>
              <a:gd name="connsiteY4" fmla="*/ 2 h 1333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84543" h="133364">
                <a:moveTo>
                  <a:pt x="133" y="2"/>
                </a:moveTo>
                <a:cubicBezTo>
                  <a:pt x="3837" y="-527"/>
                  <a:pt x="90091" y="73027"/>
                  <a:pt x="120783" y="95252"/>
                </a:cubicBezTo>
                <a:cubicBezTo>
                  <a:pt x="151475" y="117477"/>
                  <a:pt x="187987" y="132823"/>
                  <a:pt x="184283" y="133352"/>
                </a:cubicBezTo>
                <a:cubicBezTo>
                  <a:pt x="180579" y="133881"/>
                  <a:pt x="126075" y="116948"/>
                  <a:pt x="98558" y="98427"/>
                </a:cubicBezTo>
                <a:cubicBezTo>
                  <a:pt x="71041" y="79906"/>
                  <a:pt x="-3571" y="531"/>
                  <a:pt x="133" y="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6" name="フリーフォーム 1395">
            <a:extLst>
              <a:ext uri="{FF2B5EF4-FFF2-40B4-BE49-F238E27FC236}">
                <a16:creationId xmlns:a16="http://schemas.microsoft.com/office/drawing/2014/main" id="{C8638DCC-73FA-98AD-D551-C0CDDA9F56A8}"/>
              </a:ext>
            </a:extLst>
          </p:cNvPr>
          <p:cNvSpPr/>
          <p:nvPr/>
        </p:nvSpPr>
        <p:spPr>
          <a:xfrm>
            <a:off x="3237496" y="9264448"/>
            <a:ext cx="153452" cy="172445"/>
          </a:xfrm>
          <a:custGeom>
            <a:avLst/>
            <a:gdLst>
              <a:gd name="connsiteX0" fmla="*/ 1004 w 153452"/>
              <a:gd name="connsiteY0" fmla="*/ 202 h 172445"/>
              <a:gd name="connsiteX1" fmla="*/ 70854 w 153452"/>
              <a:gd name="connsiteY1" fmla="*/ 60527 h 172445"/>
              <a:gd name="connsiteX2" fmla="*/ 112129 w 153452"/>
              <a:gd name="connsiteY2" fmla="*/ 95452 h 172445"/>
              <a:gd name="connsiteX3" fmla="*/ 121654 w 153452"/>
              <a:gd name="connsiteY3" fmla="*/ 44652 h 172445"/>
              <a:gd name="connsiteX4" fmla="*/ 131179 w 153452"/>
              <a:gd name="connsiteY4" fmla="*/ 82752 h 172445"/>
              <a:gd name="connsiteX5" fmla="*/ 134354 w 153452"/>
              <a:gd name="connsiteY5" fmla="*/ 124027 h 172445"/>
              <a:gd name="connsiteX6" fmla="*/ 153404 w 153452"/>
              <a:gd name="connsiteY6" fmla="*/ 171652 h 172445"/>
              <a:gd name="connsiteX7" fmla="*/ 128004 w 153452"/>
              <a:gd name="connsiteY7" fmla="*/ 82752 h 172445"/>
              <a:gd name="connsiteX8" fmla="*/ 1004 w 153452"/>
              <a:gd name="connsiteY8" fmla="*/ 202 h 1724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53452" h="172445">
                <a:moveTo>
                  <a:pt x="1004" y="202"/>
                </a:moveTo>
                <a:cubicBezTo>
                  <a:pt x="-8521" y="-3502"/>
                  <a:pt x="52333" y="44652"/>
                  <a:pt x="70854" y="60527"/>
                </a:cubicBezTo>
                <a:cubicBezTo>
                  <a:pt x="89375" y="76402"/>
                  <a:pt x="103662" y="98098"/>
                  <a:pt x="112129" y="95452"/>
                </a:cubicBezTo>
                <a:cubicBezTo>
                  <a:pt x="120596" y="92806"/>
                  <a:pt x="118479" y="46769"/>
                  <a:pt x="121654" y="44652"/>
                </a:cubicBezTo>
                <a:cubicBezTo>
                  <a:pt x="124829" y="42535"/>
                  <a:pt x="129062" y="69523"/>
                  <a:pt x="131179" y="82752"/>
                </a:cubicBezTo>
                <a:cubicBezTo>
                  <a:pt x="133296" y="95981"/>
                  <a:pt x="130650" y="109210"/>
                  <a:pt x="134354" y="124027"/>
                </a:cubicBezTo>
                <a:cubicBezTo>
                  <a:pt x="138058" y="138844"/>
                  <a:pt x="154462" y="178531"/>
                  <a:pt x="153404" y="171652"/>
                </a:cubicBezTo>
                <a:cubicBezTo>
                  <a:pt x="152346" y="164773"/>
                  <a:pt x="150229" y="108152"/>
                  <a:pt x="128004" y="82752"/>
                </a:cubicBezTo>
                <a:cubicBezTo>
                  <a:pt x="105779" y="57352"/>
                  <a:pt x="10529" y="3906"/>
                  <a:pt x="1004" y="20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7" name="フリーフォーム 1396">
            <a:extLst>
              <a:ext uri="{FF2B5EF4-FFF2-40B4-BE49-F238E27FC236}">
                <a16:creationId xmlns:a16="http://schemas.microsoft.com/office/drawing/2014/main" id="{3C0CE7A0-FD89-F7C0-B148-729925D8194F}"/>
              </a:ext>
            </a:extLst>
          </p:cNvPr>
          <p:cNvSpPr/>
          <p:nvPr/>
        </p:nvSpPr>
        <p:spPr>
          <a:xfrm>
            <a:off x="3136861" y="9108907"/>
            <a:ext cx="184486" cy="82775"/>
          </a:xfrm>
          <a:custGeom>
            <a:avLst/>
            <a:gdLst>
              <a:gd name="connsiteX0" fmla="*/ 39 w 184486"/>
              <a:gd name="connsiteY0" fmla="*/ 82718 h 82775"/>
              <a:gd name="connsiteX1" fmla="*/ 120689 w 184486"/>
              <a:gd name="connsiteY1" fmla="*/ 41443 h 82775"/>
              <a:gd name="connsiteX2" fmla="*/ 184189 w 184486"/>
              <a:gd name="connsiteY2" fmla="*/ 16043 h 82775"/>
              <a:gd name="connsiteX3" fmla="*/ 146089 w 184486"/>
              <a:gd name="connsiteY3" fmla="*/ 19218 h 82775"/>
              <a:gd name="connsiteX4" fmla="*/ 168314 w 184486"/>
              <a:gd name="connsiteY4" fmla="*/ 168 h 82775"/>
              <a:gd name="connsiteX5" fmla="*/ 107989 w 184486"/>
              <a:gd name="connsiteY5" fmla="*/ 31918 h 82775"/>
              <a:gd name="connsiteX6" fmla="*/ 39 w 184486"/>
              <a:gd name="connsiteY6" fmla="*/ 82718 h 82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84486" h="82775">
                <a:moveTo>
                  <a:pt x="39" y="82718"/>
                </a:moveTo>
                <a:cubicBezTo>
                  <a:pt x="2156" y="84306"/>
                  <a:pt x="89997" y="52555"/>
                  <a:pt x="120689" y="41443"/>
                </a:cubicBezTo>
                <a:cubicBezTo>
                  <a:pt x="151381" y="30330"/>
                  <a:pt x="179956" y="19747"/>
                  <a:pt x="184189" y="16043"/>
                </a:cubicBezTo>
                <a:cubicBezTo>
                  <a:pt x="188422" y="12339"/>
                  <a:pt x="146089" y="19218"/>
                  <a:pt x="146089" y="19218"/>
                </a:cubicBezTo>
                <a:cubicBezTo>
                  <a:pt x="143443" y="16572"/>
                  <a:pt x="174664" y="-1949"/>
                  <a:pt x="168314" y="168"/>
                </a:cubicBezTo>
                <a:cubicBezTo>
                  <a:pt x="161964" y="2285"/>
                  <a:pt x="133918" y="22393"/>
                  <a:pt x="107989" y="31918"/>
                </a:cubicBezTo>
                <a:cubicBezTo>
                  <a:pt x="82060" y="41443"/>
                  <a:pt x="-2078" y="81130"/>
                  <a:pt x="39" y="8271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8" name="フリーフォーム 1397">
            <a:extLst>
              <a:ext uri="{FF2B5EF4-FFF2-40B4-BE49-F238E27FC236}">
                <a16:creationId xmlns:a16="http://schemas.microsoft.com/office/drawing/2014/main" id="{5F81C037-D8D9-0DF8-AFB8-2741DABF73CA}"/>
              </a:ext>
            </a:extLst>
          </p:cNvPr>
          <p:cNvSpPr/>
          <p:nvPr/>
        </p:nvSpPr>
        <p:spPr>
          <a:xfrm>
            <a:off x="2910354" y="9013648"/>
            <a:ext cx="280536" cy="95989"/>
          </a:xfrm>
          <a:custGeom>
            <a:avLst/>
            <a:gdLst>
              <a:gd name="connsiteX0" fmla="*/ 1121 w 280536"/>
              <a:gd name="connsiteY0" fmla="*/ 177 h 95989"/>
              <a:gd name="connsiteX1" fmla="*/ 109071 w 280536"/>
              <a:gd name="connsiteY1" fmla="*/ 60502 h 95989"/>
              <a:gd name="connsiteX2" fmla="*/ 80496 w 280536"/>
              <a:gd name="connsiteY2" fmla="*/ 50977 h 95989"/>
              <a:gd name="connsiteX3" fmla="*/ 194796 w 280536"/>
              <a:gd name="connsiteY3" fmla="*/ 73202 h 95989"/>
              <a:gd name="connsiteX4" fmla="*/ 280521 w 280536"/>
              <a:gd name="connsiteY4" fmla="*/ 95427 h 95989"/>
              <a:gd name="connsiteX5" fmla="*/ 188446 w 280536"/>
              <a:gd name="connsiteY5" fmla="*/ 82727 h 95989"/>
              <a:gd name="connsiteX6" fmla="*/ 1121 w 280536"/>
              <a:gd name="connsiteY6" fmla="*/ 177 h 959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80536" h="95989">
                <a:moveTo>
                  <a:pt x="1121" y="177"/>
                </a:moveTo>
                <a:cubicBezTo>
                  <a:pt x="-12108" y="-3527"/>
                  <a:pt x="95842" y="52035"/>
                  <a:pt x="109071" y="60502"/>
                </a:cubicBezTo>
                <a:cubicBezTo>
                  <a:pt x="122300" y="68969"/>
                  <a:pt x="66209" y="48860"/>
                  <a:pt x="80496" y="50977"/>
                </a:cubicBezTo>
                <a:cubicBezTo>
                  <a:pt x="94784" y="53094"/>
                  <a:pt x="161459" y="65794"/>
                  <a:pt x="194796" y="73202"/>
                </a:cubicBezTo>
                <a:cubicBezTo>
                  <a:pt x="228133" y="80610"/>
                  <a:pt x="281579" y="93839"/>
                  <a:pt x="280521" y="95427"/>
                </a:cubicBezTo>
                <a:cubicBezTo>
                  <a:pt x="279463" y="97015"/>
                  <a:pt x="228133" y="95956"/>
                  <a:pt x="188446" y="82727"/>
                </a:cubicBezTo>
                <a:cubicBezTo>
                  <a:pt x="148759" y="69498"/>
                  <a:pt x="14350" y="3881"/>
                  <a:pt x="1121" y="17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9" name="フリーフォーム 1398">
            <a:extLst>
              <a:ext uri="{FF2B5EF4-FFF2-40B4-BE49-F238E27FC236}">
                <a16:creationId xmlns:a16="http://schemas.microsoft.com/office/drawing/2014/main" id="{1F4DF104-11E1-66ED-213F-E819B09E4720}"/>
              </a:ext>
            </a:extLst>
          </p:cNvPr>
          <p:cNvSpPr/>
          <p:nvPr/>
        </p:nvSpPr>
        <p:spPr>
          <a:xfrm>
            <a:off x="3043749" y="9048746"/>
            <a:ext cx="51969" cy="120661"/>
          </a:xfrm>
          <a:custGeom>
            <a:avLst/>
            <a:gdLst>
              <a:gd name="connsiteX0" fmla="*/ 51876 w 51969"/>
              <a:gd name="connsiteY0" fmla="*/ 4 h 120661"/>
              <a:gd name="connsiteX1" fmla="*/ 13776 w 51969"/>
              <a:gd name="connsiteY1" fmla="*/ 69854 h 120661"/>
              <a:gd name="connsiteX2" fmla="*/ 16951 w 51969"/>
              <a:gd name="connsiteY2" fmla="*/ 120654 h 120661"/>
              <a:gd name="connsiteX3" fmla="*/ 1076 w 51969"/>
              <a:gd name="connsiteY3" fmla="*/ 73029 h 120661"/>
              <a:gd name="connsiteX4" fmla="*/ 51876 w 51969"/>
              <a:gd name="connsiteY4" fmla="*/ 4 h 1206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969" h="120661">
                <a:moveTo>
                  <a:pt x="51876" y="4"/>
                </a:moveTo>
                <a:cubicBezTo>
                  <a:pt x="53993" y="-525"/>
                  <a:pt x="19597" y="49746"/>
                  <a:pt x="13776" y="69854"/>
                </a:cubicBezTo>
                <a:cubicBezTo>
                  <a:pt x="7955" y="89962"/>
                  <a:pt x="19068" y="120125"/>
                  <a:pt x="16951" y="120654"/>
                </a:cubicBezTo>
                <a:cubicBezTo>
                  <a:pt x="14834" y="121183"/>
                  <a:pt x="-4745" y="93666"/>
                  <a:pt x="1076" y="73029"/>
                </a:cubicBezTo>
                <a:cubicBezTo>
                  <a:pt x="6897" y="52392"/>
                  <a:pt x="49759" y="533"/>
                  <a:pt x="51876" y="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00" name="フリーフォーム 1399">
            <a:extLst>
              <a:ext uri="{FF2B5EF4-FFF2-40B4-BE49-F238E27FC236}">
                <a16:creationId xmlns:a16="http://schemas.microsoft.com/office/drawing/2014/main" id="{4B4D474E-CBF8-AB81-B2CD-299AFE7C987F}"/>
              </a:ext>
            </a:extLst>
          </p:cNvPr>
          <p:cNvSpPr/>
          <p:nvPr/>
        </p:nvSpPr>
        <p:spPr>
          <a:xfrm>
            <a:off x="3422153" y="9302746"/>
            <a:ext cx="102139" cy="212752"/>
          </a:xfrm>
          <a:custGeom>
            <a:avLst/>
            <a:gdLst>
              <a:gd name="connsiteX0" fmla="*/ 95747 w 102139"/>
              <a:gd name="connsiteY0" fmla="*/ 4 h 212752"/>
              <a:gd name="connsiteX1" fmla="*/ 25897 w 102139"/>
              <a:gd name="connsiteY1" fmla="*/ 66679 h 212752"/>
              <a:gd name="connsiteX2" fmla="*/ 25897 w 102139"/>
              <a:gd name="connsiteY2" fmla="*/ 114304 h 212752"/>
              <a:gd name="connsiteX3" fmla="*/ 48122 w 102139"/>
              <a:gd name="connsiteY3" fmla="*/ 161929 h 212752"/>
              <a:gd name="connsiteX4" fmla="*/ 102097 w 102139"/>
              <a:gd name="connsiteY4" fmla="*/ 212729 h 212752"/>
              <a:gd name="connsiteX5" fmla="*/ 38597 w 102139"/>
              <a:gd name="connsiteY5" fmla="*/ 155579 h 212752"/>
              <a:gd name="connsiteX6" fmla="*/ 497 w 102139"/>
              <a:gd name="connsiteY6" fmla="*/ 34929 h 212752"/>
              <a:gd name="connsiteX7" fmla="*/ 19547 w 102139"/>
              <a:gd name="connsiteY7" fmla="*/ 69854 h 212752"/>
              <a:gd name="connsiteX8" fmla="*/ 95747 w 102139"/>
              <a:gd name="connsiteY8" fmla="*/ 4 h 2127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02139" h="212752">
                <a:moveTo>
                  <a:pt x="95747" y="4"/>
                </a:moveTo>
                <a:cubicBezTo>
                  <a:pt x="96805" y="-525"/>
                  <a:pt x="37539" y="47629"/>
                  <a:pt x="25897" y="66679"/>
                </a:cubicBezTo>
                <a:cubicBezTo>
                  <a:pt x="14255" y="85729"/>
                  <a:pt x="22193" y="98429"/>
                  <a:pt x="25897" y="114304"/>
                </a:cubicBezTo>
                <a:cubicBezTo>
                  <a:pt x="29601" y="130179"/>
                  <a:pt x="35422" y="145525"/>
                  <a:pt x="48122" y="161929"/>
                </a:cubicBezTo>
                <a:cubicBezTo>
                  <a:pt x="60822" y="178333"/>
                  <a:pt x="103685" y="213787"/>
                  <a:pt x="102097" y="212729"/>
                </a:cubicBezTo>
                <a:cubicBezTo>
                  <a:pt x="100509" y="211671"/>
                  <a:pt x="55530" y="185212"/>
                  <a:pt x="38597" y="155579"/>
                </a:cubicBezTo>
                <a:cubicBezTo>
                  <a:pt x="21664" y="125946"/>
                  <a:pt x="3672" y="49216"/>
                  <a:pt x="497" y="34929"/>
                </a:cubicBezTo>
                <a:cubicBezTo>
                  <a:pt x="-2678" y="20642"/>
                  <a:pt x="10022" y="71971"/>
                  <a:pt x="19547" y="69854"/>
                </a:cubicBezTo>
                <a:cubicBezTo>
                  <a:pt x="29072" y="67737"/>
                  <a:pt x="94689" y="533"/>
                  <a:pt x="95747" y="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01" name="フリーフォーム 1400">
            <a:extLst>
              <a:ext uri="{FF2B5EF4-FFF2-40B4-BE49-F238E27FC236}">
                <a16:creationId xmlns:a16="http://schemas.microsoft.com/office/drawing/2014/main" id="{62286493-7858-DC9E-8B53-B48BF48C21F0}"/>
              </a:ext>
            </a:extLst>
          </p:cNvPr>
          <p:cNvSpPr/>
          <p:nvPr/>
        </p:nvSpPr>
        <p:spPr>
          <a:xfrm>
            <a:off x="3587627" y="9347198"/>
            <a:ext cx="93846" cy="162121"/>
          </a:xfrm>
          <a:custGeom>
            <a:avLst/>
            <a:gdLst>
              <a:gd name="connsiteX0" fmla="*/ 123 w 93846"/>
              <a:gd name="connsiteY0" fmla="*/ 2 h 162121"/>
              <a:gd name="connsiteX1" fmla="*/ 69973 w 93846"/>
              <a:gd name="connsiteY1" fmla="*/ 95252 h 162121"/>
              <a:gd name="connsiteX2" fmla="*/ 85848 w 93846"/>
              <a:gd name="connsiteY2" fmla="*/ 117477 h 162121"/>
              <a:gd name="connsiteX3" fmla="*/ 89023 w 93846"/>
              <a:gd name="connsiteY3" fmla="*/ 161927 h 162121"/>
              <a:gd name="connsiteX4" fmla="*/ 89023 w 93846"/>
              <a:gd name="connsiteY4" fmla="*/ 98427 h 162121"/>
              <a:gd name="connsiteX5" fmla="*/ 123 w 93846"/>
              <a:gd name="connsiteY5" fmla="*/ 2 h 1621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93846" h="162121">
                <a:moveTo>
                  <a:pt x="123" y="2"/>
                </a:moveTo>
                <a:cubicBezTo>
                  <a:pt x="-3052" y="-527"/>
                  <a:pt x="55686" y="75673"/>
                  <a:pt x="69973" y="95252"/>
                </a:cubicBezTo>
                <a:cubicBezTo>
                  <a:pt x="84260" y="114831"/>
                  <a:pt x="82673" y="106364"/>
                  <a:pt x="85848" y="117477"/>
                </a:cubicBezTo>
                <a:cubicBezTo>
                  <a:pt x="89023" y="128590"/>
                  <a:pt x="88494" y="165102"/>
                  <a:pt x="89023" y="161927"/>
                </a:cubicBezTo>
                <a:cubicBezTo>
                  <a:pt x="89552" y="158752"/>
                  <a:pt x="99606" y="124885"/>
                  <a:pt x="89023" y="98427"/>
                </a:cubicBezTo>
                <a:cubicBezTo>
                  <a:pt x="78440" y="71969"/>
                  <a:pt x="3298" y="531"/>
                  <a:pt x="123" y="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02" name="フリーフォーム 1401">
            <a:extLst>
              <a:ext uri="{FF2B5EF4-FFF2-40B4-BE49-F238E27FC236}">
                <a16:creationId xmlns:a16="http://schemas.microsoft.com/office/drawing/2014/main" id="{3296F217-7804-8AA8-2538-7A55D036D835}"/>
              </a:ext>
            </a:extLst>
          </p:cNvPr>
          <p:cNvSpPr/>
          <p:nvPr/>
        </p:nvSpPr>
        <p:spPr>
          <a:xfrm>
            <a:off x="3500136" y="9331289"/>
            <a:ext cx="186537" cy="187721"/>
          </a:xfrm>
          <a:custGeom>
            <a:avLst/>
            <a:gdLst>
              <a:gd name="connsiteX0" fmla="*/ 20939 w 186537"/>
              <a:gd name="connsiteY0" fmla="*/ 36 h 187721"/>
              <a:gd name="connsiteX1" fmla="*/ 14589 w 186537"/>
              <a:gd name="connsiteY1" fmla="*/ 73061 h 187721"/>
              <a:gd name="connsiteX2" fmla="*/ 46339 w 186537"/>
              <a:gd name="connsiteY2" fmla="*/ 142911 h 187721"/>
              <a:gd name="connsiteX3" fmla="*/ 78089 w 186537"/>
              <a:gd name="connsiteY3" fmla="*/ 171486 h 187721"/>
              <a:gd name="connsiteX4" fmla="*/ 100314 w 186537"/>
              <a:gd name="connsiteY4" fmla="*/ 181011 h 187721"/>
              <a:gd name="connsiteX5" fmla="*/ 186039 w 186537"/>
              <a:gd name="connsiteY5" fmla="*/ 158786 h 187721"/>
              <a:gd name="connsiteX6" fmla="*/ 132064 w 186537"/>
              <a:gd name="connsiteY6" fmla="*/ 187361 h 187721"/>
              <a:gd name="connsiteX7" fmla="*/ 59039 w 186537"/>
              <a:gd name="connsiteY7" fmla="*/ 168311 h 187721"/>
              <a:gd name="connsiteX8" fmla="*/ 1889 w 186537"/>
              <a:gd name="connsiteY8" fmla="*/ 82586 h 187721"/>
              <a:gd name="connsiteX9" fmla="*/ 20939 w 186537"/>
              <a:gd name="connsiteY9" fmla="*/ 36 h 187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86537" h="187721">
                <a:moveTo>
                  <a:pt x="20939" y="36"/>
                </a:moveTo>
                <a:cubicBezTo>
                  <a:pt x="23056" y="-1552"/>
                  <a:pt x="10356" y="49249"/>
                  <a:pt x="14589" y="73061"/>
                </a:cubicBezTo>
                <a:cubicBezTo>
                  <a:pt x="18822" y="96873"/>
                  <a:pt x="35756" y="126507"/>
                  <a:pt x="46339" y="142911"/>
                </a:cubicBezTo>
                <a:cubicBezTo>
                  <a:pt x="56922" y="159315"/>
                  <a:pt x="69093" y="165136"/>
                  <a:pt x="78089" y="171486"/>
                </a:cubicBezTo>
                <a:cubicBezTo>
                  <a:pt x="87085" y="177836"/>
                  <a:pt x="82322" y="183128"/>
                  <a:pt x="100314" y="181011"/>
                </a:cubicBezTo>
                <a:cubicBezTo>
                  <a:pt x="118306" y="178894"/>
                  <a:pt x="180748" y="157728"/>
                  <a:pt x="186039" y="158786"/>
                </a:cubicBezTo>
                <a:cubicBezTo>
                  <a:pt x="191330" y="159844"/>
                  <a:pt x="153231" y="185774"/>
                  <a:pt x="132064" y="187361"/>
                </a:cubicBezTo>
                <a:cubicBezTo>
                  <a:pt x="110897" y="188948"/>
                  <a:pt x="80735" y="185773"/>
                  <a:pt x="59039" y="168311"/>
                </a:cubicBezTo>
                <a:cubicBezTo>
                  <a:pt x="37343" y="150849"/>
                  <a:pt x="10885" y="108515"/>
                  <a:pt x="1889" y="82586"/>
                </a:cubicBezTo>
                <a:cubicBezTo>
                  <a:pt x="-7107" y="56657"/>
                  <a:pt x="18822" y="1624"/>
                  <a:pt x="20939" y="3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03" name="フリーフォーム 1402">
            <a:extLst>
              <a:ext uri="{FF2B5EF4-FFF2-40B4-BE49-F238E27FC236}">
                <a16:creationId xmlns:a16="http://schemas.microsoft.com/office/drawing/2014/main" id="{284D87D8-12C9-E2A5-97E5-3075084148D8}"/>
              </a:ext>
            </a:extLst>
          </p:cNvPr>
          <p:cNvSpPr/>
          <p:nvPr/>
        </p:nvSpPr>
        <p:spPr>
          <a:xfrm>
            <a:off x="3473397" y="9360002"/>
            <a:ext cx="206456" cy="117413"/>
          </a:xfrm>
          <a:custGeom>
            <a:avLst/>
            <a:gdLst>
              <a:gd name="connsiteX0" fmla="*/ 206428 w 206456"/>
              <a:gd name="connsiteY0" fmla="*/ 117373 h 117413"/>
              <a:gd name="connsiteX1" fmla="*/ 114353 w 206456"/>
              <a:gd name="connsiteY1" fmla="*/ 18948 h 117413"/>
              <a:gd name="connsiteX2" fmla="*/ 92128 w 206456"/>
              <a:gd name="connsiteY2" fmla="*/ 3073 h 117413"/>
              <a:gd name="connsiteX3" fmla="*/ 53 w 206456"/>
              <a:gd name="connsiteY3" fmla="*/ 15773 h 117413"/>
              <a:gd name="connsiteX4" fmla="*/ 79428 w 206456"/>
              <a:gd name="connsiteY4" fmla="*/ 6248 h 117413"/>
              <a:gd name="connsiteX5" fmla="*/ 123878 w 206456"/>
              <a:gd name="connsiteY5" fmla="*/ 6248 h 117413"/>
              <a:gd name="connsiteX6" fmla="*/ 206428 w 206456"/>
              <a:gd name="connsiteY6" fmla="*/ 117373 h 1174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06456" h="117413">
                <a:moveTo>
                  <a:pt x="206428" y="117373"/>
                </a:moveTo>
                <a:cubicBezTo>
                  <a:pt x="204840" y="119490"/>
                  <a:pt x="133403" y="37998"/>
                  <a:pt x="114353" y="18948"/>
                </a:cubicBezTo>
                <a:cubicBezTo>
                  <a:pt x="95303" y="-102"/>
                  <a:pt x="111178" y="3602"/>
                  <a:pt x="92128" y="3073"/>
                </a:cubicBezTo>
                <a:cubicBezTo>
                  <a:pt x="73078" y="2544"/>
                  <a:pt x="2170" y="15244"/>
                  <a:pt x="53" y="15773"/>
                </a:cubicBezTo>
                <a:cubicBezTo>
                  <a:pt x="-2064" y="16302"/>
                  <a:pt x="58791" y="7835"/>
                  <a:pt x="79428" y="6248"/>
                </a:cubicBezTo>
                <a:cubicBezTo>
                  <a:pt x="100065" y="4661"/>
                  <a:pt x="105886" y="-6981"/>
                  <a:pt x="123878" y="6248"/>
                </a:cubicBezTo>
                <a:cubicBezTo>
                  <a:pt x="141870" y="19477"/>
                  <a:pt x="208016" y="115256"/>
                  <a:pt x="206428" y="11737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04" name="フリーフォーム 1403">
            <a:extLst>
              <a:ext uri="{FF2B5EF4-FFF2-40B4-BE49-F238E27FC236}">
                <a16:creationId xmlns:a16="http://schemas.microsoft.com/office/drawing/2014/main" id="{E77338FF-A02C-FC3F-6A96-18F4A30DAD2C}"/>
              </a:ext>
            </a:extLst>
          </p:cNvPr>
          <p:cNvSpPr/>
          <p:nvPr/>
        </p:nvSpPr>
        <p:spPr>
          <a:xfrm>
            <a:off x="3536864" y="9385222"/>
            <a:ext cx="76357" cy="54128"/>
          </a:xfrm>
          <a:custGeom>
            <a:avLst/>
            <a:gdLst>
              <a:gd name="connsiteX0" fmla="*/ 86 w 76357"/>
              <a:gd name="connsiteY0" fmla="*/ 54053 h 54128"/>
              <a:gd name="connsiteX1" fmla="*/ 31836 w 76357"/>
              <a:gd name="connsiteY1" fmla="*/ 78 h 54128"/>
              <a:gd name="connsiteX2" fmla="*/ 76286 w 76357"/>
              <a:gd name="connsiteY2" fmla="*/ 41353 h 54128"/>
              <a:gd name="connsiteX3" fmla="*/ 41361 w 76357"/>
              <a:gd name="connsiteY3" fmla="*/ 12778 h 54128"/>
              <a:gd name="connsiteX4" fmla="*/ 86 w 76357"/>
              <a:gd name="connsiteY4" fmla="*/ 54053 h 541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6357" h="54128">
                <a:moveTo>
                  <a:pt x="86" y="54053"/>
                </a:moveTo>
                <a:cubicBezTo>
                  <a:pt x="-1502" y="51936"/>
                  <a:pt x="19136" y="2195"/>
                  <a:pt x="31836" y="78"/>
                </a:cubicBezTo>
                <a:cubicBezTo>
                  <a:pt x="44536" y="-2039"/>
                  <a:pt x="74698" y="39236"/>
                  <a:pt x="76286" y="41353"/>
                </a:cubicBezTo>
                <a:cubicBezTo>
                  <a:pt x="77874" y="43470"/>
                  <a:pt x="52473" y="12778"/>
                  <a:pt x="41361" y="12778"/>
                </a:cubicBezTo>
                <a:cubicBezTo>
                  <a:pt x="30249" y="12778"/>
                  <a:pt x="1674" y="56170"/>
                  <a:pt x="86" y="5405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05" name="フリーフォーム 1404">
            <a:extLst>
              <a:ext uri="{FF2B5EF4-FFF2-40B4-BE49-F238E27FC236}">
                <a16:creationId xmlns:a16="http://schemas.microsoft.com/office/drawing/2014/main" id="{A0F52B8E-9414-A9DB-86D5-DCF4C209F67F}"/>
              </a:ext>
            </a:extLst>
          </p:cNvPr>
          <p:cNvSpPr/>
          <p:nvPr/>
        </p:nvSpPr>
        <p:spPr>
          <a:xfrm>
            <a:off x="3082360" y="3180780"/>
            <a:ext cx="414007" cy="283688"/>
          </a:xfrm>
          <a:custGeom>
            <a:avLst/>
            <a:gdLst>
              <a:gd name="connsiteX0" fmla="*/ 565 w 414007"/>
              <a:gd name="connsiteY0" fmla="*/ 570 h 283688"/>
              <a:gd name="connsiteX1" fmla="*/ 137090 w 414007"/>
              <a:gd name="connsiteY1" fmla="*/ 89470 h 283688"/>
              <a:gd name="connsiteX2" fmla="*/ 118040 w 414007"/>
              <a:gd name="connsiteY2" fmla="*/ 54545 h 283688"/>
              <a:gd name="connsiteX3" fmla="*/ 213290 w 414007"/>
              <a:gd name="connsiteY3" fmla="*/ 130745 h 283688"/>
              <a:gd name="connsiteX4" fmla="*/ 270440 w 414007"/>
              <a:gd name="connsiteY4" fmla="*/ 213295 h 283688"/>
              <a:gd name="connsiteX5" fmla="*/ 251390 w 414007"/>
              <a:gd name="connsiteY5" fmla="*/ 187895 h 283688"/>
              <a:gd name="connsiteX6" fmla="*/ 413315 w 414007"/>
              <a:gd name="connsiteY6" fmla="*/ 283145 h 283688"/>
              <a:gd name="connsiteX7" fmla="*/ 305365 w 414007"/>
              <a:gd name="connsiteY7" fmla="*/ 222820 h 283688"/>
              <a:gd name="connsiteX8" fmla="*/ 197415 w 414007"/>
              <a:gd name="connsiteY8" fmla="*/ 140270 h 283688"/>
              <a:gd name="connsiteX9" fmla="*/ 565 w 414007"/>
              <a:gd name="connsiteY9" fmla="*/ 570 h 2836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14007" h="283688">
                <a:moveTo>
                  <a:pt x="565" y="570"/>
                </a:moveTo>
                <a:cubicBezTo>
                  <a:pt x="-9489" y="-7897"/>
                  <a:pt x="117511" y="80474"/>
                  <a:pt x="137090" y="89470"/>
                </a:cubicBezTo>
                <a:cubicBezTo>
                  <a:pt x="156669" y="98466"/>
                  <a:pt x="105340" y="47666"/>
                  <a:pt x="118040" y="54545"/>
                </a:cubicBezTo>
                <a:cubicBezTo>
                  <a:pt x="130740" y="61424"/>
                  <a:pt x="187890" y="104287"/>
                  <a:pt x="213290" y="130745"/>
                </a:cubicBezTo>
                <a:cubicBezTo>
                  <a:pt x="238690" y="157203"/>
                  <a:pt x="264090" y="203770"/>
                  <a:pt x="270440" y="213295"/>
                </a:cubicBezTo>
                <a:cubicBezTo>
                  <a:pt x="276790" y="222820"/>
                  <a:pt x="227577" y="176253"/>
                  <a:pt x="251390" y="187895"/>
                </a:cubicBezTo>
                <a:cubicBezTo>
                  <a:pt x="275203" y="199537"/>
                  <a:pt x="404319" y="277324"/>
                  <a:pt x="413315" y="283145"/>
                </a:cubicBezTo>
                <a:cubicBezTo>
                  <a:pt x="422311" y="288966"/>
                  <a:pt x="341348" y="246632"/>
                  <a:pt x="305365" y="222820"/>
                </a:cubicBezTo>
                <a:cubicBezTo>
                  <a:pt x="269382" y="199008"/>
                  <a:pt x="242923" y="177841"/>
                  <a:pt x="197415" y="140270"/>
                </a:cubicBezTo>
                <a:cubicBezTo>
                  <a:pt x="151907" y="102699"/>
                  <a:pt x="10619" y="9037"/>
                  <a:pt x="565" y="57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06" name="フリーフォーム 1405">
            <a:extLst>
              <a:ext uri="{FF2B5EF4-FFF2-40B4-BE49-F238E27FC236}">
                <a16:creationId xmlns:a16="http://schemas.microsoft.com/office/drawing/2014/main" id="{B62CE28B-1320-15CD-2ABB-67D1FC19597A}"/>
              </a:ext>
            </a:extLst>
          </p:cNvPr>
          <p:cNvSpPr/>
          <p:nvPr/>
        </p:nvSpPr>
        <p:spPr>
          <a:xfrm>
            <a:off x="4181461" y="1935582"/>
            <a:ext cx="96116" cy="441568"/>
          </a:xfrm>
          <a:custGeom>
            <a:avLst/>
            <a:gdLst>
              <a:gd name="connsiteX0" fmla="*/ 14 w 96116"/>
              <a:gd name="connsiteY0" fmla="*/ 1168 h 441568"/>
              <a:gd name="connsiteX1" fmla="*/ 69864 w 96116"/>
              <a:gd name="connsiteY1" fmla="*/ 118643 h 441568"/>
              <a:gd name="connsiteX2" fmla="*/ 79389 w 96116"/>
              <a:gd name="connsiteY2" fmla="*/ 217068 h 441568"/>
              <a:gd name="connsiteX3" fmla="*/ 95264 w 96116"/>
              <a:gd name="connsiteY3" fmla="*/ 159918 h 441568"/>
              <a:gd name="connsiteX4" fmla="*/ 92089 w 96116"/>
              <a:gd name="connsiteY4" fmla="*/ 388518 h 441568"/>
              <a:gd name="connsiteX5" fmla="*/ 76214 w 96116"/>
              <a:gd name="connsiteY5" fmla="*/ 439318 h 441568"/>
              <a:gd name="connsiteX6" fmla="*/ 79389 w 96116"/>
              <a:gd name="connsiteY6" fmla="*/ 340893 h 441568"/>
              <a:gd name="connsiteX7" fmla="*/ 76214 w 96116"/>
              <a:gd name="connsiteY7" fmla="*/ 194843 h 441568"/>
              <a:gd name="connsiteX8" fmla="*/ 14 w 96116"/>
              <a:gd name="connsiteY8" fmla="*/ 1168 h 4415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96116" h="441568">
                <a:moveTo>
                  <a:pt x="14" y="1168"/>
                </a:moveTo>
                <a:cubicBezTo>
                  <a:pt x="-1044" y="-11532"/>
                  <a:pt x="56635" y="82660"/>
                  <a:pt x="69864" y="118643"/>
                </a:cubicBezTo>
                <a:cubicBezTo>
                  <a:pt x="83093" y="154626"/>
                  <a:pt x="75156" y="210189"/>
                  <a:pt x="79389" y="217068"/>
                </a:cubicBezTo>
                <a:cubicBezTo>
                  <a:pt x="83622" y="223947"/>
                  <a:pt x="93147" y="131343"/>
                  <a:pt x="95264" y="159918"/>
                </a:cubicBezTo>
                <a:cubicBezTo>
                  <a:pt x="97381" y="188493"/>
                  <a:pt x="95264" y="341951"/>
                  <a:pt x="92089" y="388518"/>
                </a:cubicBezTo>
                <a:cubicBezTo>
                  <a:pt x="88914" y="435085"/>
                  <a:pt x="78331" y="447255"/>
                  <a:pt x="76214" y="439318"/>
                </a:cubicBezTo>
                <a:cubicBezTo>
                  <a:pt x="74097" y="431381"/>
                  <a:pt x="79389" y="381639"/>
                  <a:pt x="79389" y="340893"/>
                </a:cubicBezTo>
                <a:cubicBezTo>
                  <a:pt x="79389" y="300147"/>
                  <a:pt x="85210" y="244585"/>
                  <a:pt x="76214" y="194843"/>
                </a:cubicBezTo>
                <a:cubicBezTo>
                  <a:pt x="67218" y="145101"/>
                  <a:pt x="1072" y="13868"/>
                  <a:pt x="14" y="116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07" name="フリーフォーム 1406">
            <a:extLst>
              <a:ext uri="{FF2B5EF4-FFF2-40B4-BE49-F238E27FC236}">
                <a16:creationId xmlns:a16="http://schemas.microsoft.com/office/drawing/2014/main" id="{5F5B14D0-4D8A-7307-62B4-829A62713BF5}"/>
              </a:ext>
            </a:extLst>
          </p:cNvPr>
          <p:cNvSpPr/>
          <p:nvPr/>
        </p:nvSpPr>
        <p:spPr>
          <a:xfrm>
            <a:off x="2525161" y="1427808"/>
            <a:ext cx="135915" cy="426988"/>
          </a:xfrm>
          <a:custGeom>
            <a:avLst/>
            <a:gdLst>
              <a:gd name="connsiteX0" fmla="*/ 135489 w 135915"/>
              <a:gd name="connsiteY0" fmla="*/ 942 h 426988"/>
              <a:gd name="connsiteX1" fmla="*/ 46589 w 135915"/>
              <a:gd name="connsiteY1" fmla="*/ 159692 h 426988"/>
              <a:gd name="connsiteX2" fmla="*/ 30714 w 135915"/>
              <a:gd name="connsiteY2" fmla="*/ 254942 h 426988"/>
              <a:gd name="connsiteX3" fmla="*/ 30714 w 135915"/>
              <a:gd name="connsiteY3" fmla="*/ 426392 h 426988"/>
              <a:gd name="connsiteX4" fmla="*/ 18014 w 135915"/>
              <a:gd name="connsiteY4" fmla="*/ 308917 h 426988"/>
              <a:gd name="connsiteX5" fmla="*/ 5314 w 135915"/>
              <a:gd name="connsiteY5" fmla="*/ 239067 h 426988"/>
              <a:gd name="connsiteX6" fmla="*/ 135489 w 135915"/>
              <a:gd name="connsiteY6" fmla="*/ 942 h 426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35915" h="426988">
                <a:moveTo>
                  <a:pt x="135489" y="942"/>
                </a:moveTo>
                <a:cubicBezTo>
                  <a:pt x="142368" y="-12287"/>
                  <a:pt x="64051" y="117359"/>
                  <a:pt x="46589" y="159692"/>
                </a:cubicBezTo>
                <a:cubicBezTo>
                  <a:pt x="29127" y="202025"/>
                  <a:pt x="33360" y="210492"/>
                  <a:pt x="30714" y="254942"/>
                </a:cubicBezTo>
                <a:cubicBezTo>
                  <a:pt x="28068" y="299392"/>
                  <a:pt x="32831" y="417396"/>
                  <a:pt x="30714" y="426392"/>
                </a:cubicBezTo>
                <a:cubicBezTo>
                  <a:pt x="28597" y="435388"/>
                  <a:pt x="22247" y="340138"/>
                  <a:pt x="18014" y="308917"/>
                </a:cubicBezTo>
                <a:cubicBezTo>
                  <a:pt x="13781" y="277696"/>
                  <a:pt x="-10561" y="284575"/>
                  <a:pt x="5314" y="239067"/>
                </a:cubicBezTo>
                <a:cubicBezTo>
                  <a:pt x="21189" y="193559"/>
                  <a:pt x="128610" y="14171"/>
                  <a:pt x="135489" y="94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08" name="フリーフォーム 1407">
            <a:extLst>
              <a:ext uri="{FF2B5EF4-FFF2-40B4-BE49-F238E27FC236}">
                <a16:creationId xmlns:a16="http://schemas.microsoft.com/office/drawing/2014/main" id="{43944D35-479D-2BEA-01EC-B499EDEA49C5}"/>
              </a:ext>
            </a:extLst>
          </p:cNvPr>
          <p:cNvSpPr/>
          <p:nvPr/>
        </p:nvSpPr>
        <p:spPr>
          <a:xfrm>
            <a:off x="2558895" y="1888858"/>
            <a:ext cx="42821" cy="439527"/>
          </a:xfrm>
          <a:custGeom>
            <a:avLst/>
            <a:gdLst>
              <a:gd name="connsiteX0" fmla="*/ 155 w 42821"/>
              <a:gd name="connsiteY0" fmla="*/ 267 h 439527"/>
              <a:gd name="connsiteX1" fmla="*/ 9680 w 42821"/>
              <a:gd name="connsiteY1" fmla="*/ 181242 h 439527"/>
              <a:gd name="connsiteX2" fmla="*/ 12855 w 42821"/>
              <a:gd name="connsiteY2" fmla="*/ 238392 h 439527"/>
              <a:gd name="connsiteX3" fmla="*/ 41430 w 42821"/>
              <a:gd name="connsiteY3" fmla="*/ 435242 h 439527"/>
              <a:gd name="connsiteX4" fmla="*/ 35080 w 42821"/>
              <a:gd name="connsiteY4" fmla="*/ 362217 h 439527"/>
              <a:gd name="connsiteX5" fmla="*/ 6505 w 42821"/>
              <a:gd name="connsiteY5" fmla="*/ 225692 h 439527"/>
              <a:gd name="connsiteX6" fmla="*/ 155 w 42821"/>
              <a:gd name="connsiteY6" fmla="*/ 267 h 4395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2821" h="439527">
                <a:moveTo>
                  <a:pt x="155" y="267"/>
                </a:moveTo>
                <a:cubicBezTo>
                  <a:pt x="684" y="-7141"/>
                  <a:pt x="7563" y="141555"/>
                  <a:pt x="9680" y="181242"/>
                </a:cubicBezTo>
                <a:cubicBezTo>
                  <a:pt x="11797" y="220929"/>
                  <a:pt x="7563" y="196059"/>
                  <a:pt x="12855" y="238392"/>
                </a:cubicBezTo>
                <a:cubicBezTo>
                  <a:pt x="18147" y="280725"/>
                  <a:pt x="37726" y="414604"/>
                  <a:pt x="41430" y="435242"/>
                </a:cubicBezTo>
                <a:cubicBezTo>
                  <a:pt x="45134" y="455880"/>
                  <a:pt x="40901" y="397142"/>
                  <a:pt x="35080" y="362217"/>
                </a:cubicBezTo>
                <a:cubicBezTo>
                  <a:pt x="29259" y="327292"/>
                  <a:pt x="12855" y="279138"/>
                  <a:pt x="6505" y="225692"/>
                </a:cubicBezTo>
                <a:cubicBezTo>
                  <a:pt x="155" y="172246"/>
                  <a:pt x="-374" y="7675"/>
                  <a:pt x="155" y="26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09" name="フリーフォーム 1408">
            <a:extLst>
              <a:ext uri="{FF2B5EF4-FFF2-40B4-BE49-F238E27FC236}">
                <a16:creationId xmlns:a16="http://schemas.microsoft.com/office/drawing/2014/main" id="{92AD843A-E575-1A25-1359-045A46F7E030}"/>
              </a:ext>
            </a:extLst>
          </p:cNvPr>
          <p:cNvSpPr/>
          <p:nvPr/>
        </p:nvSpPr>
        <p:spPr>
          <a:xfrm>
            <a:off x="2438397" y="1780967"/>
            <a:ext cx="154139" cy="520124"/>
          </a:xfrm>
          <a:custGeom>
            <a:avLst/>
            <a:gdLst>
              <a:gd name="connsiteX0" fmla="*/ 3 w 154139"/>
              <a:gd name="connsiteY0" fmla="*/ 208 h 520124"/>
              <a:gd name="connsiteX1" fmla="*/ 82553 w 154139"/>
              <a:gd name="connsiteY1" fmla="*/ 216108 h 520124"/>
              <a:gd name="connsiteX2" fmla="*/ 111128 w 154139"/>
              <a:gd name="connsiteY2" fmla="*/ 343108 h 520124"/>
              <a:gd name="connsiteX3" fmla="*/ 152403 w 154139"/>
              <a:gd name="connsiteY3" fmla="*/ 517733 h 520124"/>
              <a:gd name="connsiteX4" fmla="*/ 139703 w 154139"/>
              <a:gd name="connsiteY4" fmla="*/ 432008 h 520124"/>
              <a:gd name="connsiteX5" fmla="*/ 79378 w 154139"/>
              <a:gd name="connsiteY5" fmla="*/ 257383 h 520124"/>
              <a:gd name="connsiteX6" fmla="*/ 3 w 154139"/>
              <a:gd name="connsiteY6" fmla="*/ 208 h 5201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54139" h="520124">
                <a:moveTo>
                  <a:pt x="3" y="208"/>
                </a:moveTo>
                <a:cubicBezTo>
                  <a:pt x="532" y="-6671"/>
                  <a:pt x="64032" y="158958"/>
                  <a:pt x="82553" y="216108"/>
                </a:cubicBezTo>
                <a:cubicBezTo>
                  <a:pt x="101074" y="273258"/>
                  <a:pt x="99486" y="292837"/>
                  <a:pt x="111128" y="343108"/>
                </a:cubicBezTo>
                <a:cubicBezTo>
                  <a:pt x="122770" y="393379"/>
                  <a:pt x="147640" y="502916"/>
                  <a:pt x="152403" y="517733"/>
                </a:cubicBezTo>
                <a:cubicBezTo>
                  <a:pt x="157166" y="532550"/>
                  <a:pt x="151874" y="475400"/>
                  <a:pt x="139703" y="432008"/>
                </a:cubicBezTo>
                <a:cubicBezTo>
                  <a:pt x="127532" y="388616"/>
                  <a:pt x="102661" y="327233"/>
                  <a:pt x="79378" y="257383"/>
                </a:cubicBezTo>
                <a:cubicBezTo>
                  <a:pt x="56095" y="187533"/>
                  <a:pt x="-526" y="7087"/>
                  <a:pt x="3" y="20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10" name="フリーフォーム 1409">
            <a:extLst>
              <a:ext uri="{FF2B5EF4-FFF2-40B4-BE49-F238E27FC236}">
                <a16:creationId xmlns:a16="http://schemas.microsoft.com/office/drawing/2014/main" id="{8473CE2F-58EB-5CF2-67E5-9303E3B41015}"/>
              </a:ext>
            </a:extLst>
          </p:cNvPr>
          <p:cNvSpPr/>
          <p:nvPr/>
        </p:nvSpPr>
        <p:spPr>
          <a:xfrm>
            <a:off x="3279289" y="3073148"/>
            <a:ext cx="442932" cy="130603"/>
          </a:xfrm>
          <a:custGeom>
            <a:avLst/>
            <a:gdLst>
              <a:gd name="connsiteX0" fmla="*/ 486 w 442932"/>
              <a:gd name="connsiteY0" fmla="*/ 252 h 130603"/>
              <a:gd name="connsiteX1" fmla="*/ 197336 w 442932"/>
              <a:gd name="connsiteY1" fmla="*/ 120902 h 130603"/>
              <a:gd name="connsiteX2" fmla="*/ 162411 w 442932"/>
              <a:gd name="connsiteY2" fmla="*/ 95502 h 130603"/>
              <a:gd name="connsiteX3" fmla="*/ 438636 w 442932"/>
              <a:gd name="connsiteY3" fmla="*/ 130427 h 130603"/>
              <a:gd name="connsiteX4" fmla="*/ 317986 w 442932"/>
              <a:gd name="connsiteY4" fmla="*/ 108202 h 130603"/>
              <a:gd name="connsiteX5" fmla="*/ 146536 w 442932"/>
              <a:gd name="connsiteY5" fmla="*/ 89152 h 130603"/>
              <a:gd name="connsiteX6" fmla="*/ 486 w 442932"/>
              <a:gd name="connsiteY6" fmla="*/ 252 h 1306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42932" h="130603">
                <a:moveTo>
                  <a:pt x="486" y="252"/>
                </a:moveTo>
                <a:cubicBezTo>
                  <a:pt x="8953" y="5544"/>
                  <a:pt x="170349" y="105027"/>
                  <a:pt x="197336" y="120902"/>
                </a:cubicBezTo>
                <a:cubicBezTo>
                  <a:pt x="224324" y="136777"/>
                  <a:pt x="122194" y="93914"/>
                  <a:pt x="162411" y="95502"/>
                </a:cubicBezTo>
                <a:cubicBezTo>
                  <a:pt x="202628" y="97090"/>
                  <a:pt x="412707" y="128310"/>
                  <a:pt x="438636" y="130427"/>
                </a:cubicBezTo>
                <a:cubicBezTo>
                  <a:pt x="464565" y="132544"/>
                  <a:pt x="366669" y="115081"/>
                  <a:pt x="317986" y="108202"/>
                </a:cubicBezTo>
                <a:cubicBezTo>
                  <a:pt x="269303" y="101323"/>
                  <a:pt x="196807" y="103969"/>
                  <a:pt x="146536" y="89152"/>
                </a:cubicBezTo>
                <a:cubicBezTo>
                  <a:pt x="96265" y="74335"/>
                  <a:pt x="-7981" y="-5040"/>
                  <a:pt x="486" y="252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11" name="フリーフォーム 1410">
            <a:extLst>
              <a:ext uri="{FF2B5EF4-FFF2-40B4-BE49-F238E27FC236}">
                <a16:creationId xmlns:a16="http://schemas.microsoft.com/office/drawing/2014/main" id="{995F457C-EDCB-8822-6674-357B10469947}"/>
              </a:ext>
            </a:extLst>
          </p:cNvPr>
          <p:cNvSpPr/>
          <p:nvPr/>
        </p:nvSpPr>
        <p:spPr>
          <a:xfrm>
            <a:off x="3215960" y="1396925"/>
            <a:ext cx="179756" cy="255802"/>
          </a:xfrm>
          <a:custGeom>
            <a:avLst/>
            <a:gdLst>
              <a:gd name="connsiteX0" fmla="*/ 315 w 179756"/>
              <a:gd name="connsiteY0" fmla="*/ 75 h 255802"/>
              <a:gd name="connsiteX1" fmla="*/ 47940 w 179756"/>
              <a:gd name="connsiteY1" fmla="*/ 136600 h 255802"/>
              <a:gd name="connsiteX2" fmla="*/ 178115 w 179756"/>
              <a:gd name="connsiteY2" fmla="*/ 254075 h 255802"/>
              <a:gd name="connsiteX3" fmla="*/ 117790 w 179756"/>
              <a:gd name="connsiteY3" fmla="*/ 203275 h 255802"/>
              <a:gd name="connsiteX4" fmla="*/ 66990 w 179756"/>
              <a:gd name="connsiteY4" fmla="*/ 155650 h 255802"/>
              <a:gd name="connsiteX5" fmla="*/ 315 w 179756"/>
              <a:gd name="connsiteY5" fmla="*/ 75 h 2558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9756" h="255802">
                <a:moveTo>
                  <a:pt x="315" y="75"/>
                </a:moveTo>
                <a:cubicBezTo>
                  <a:pt x="-2860" y="-3100"/>
                  <a:pt x="18307" y="94267"/>
                  <a:pt x="47940" y="136600"/>
                </a:cubicBezTo>
                <a:cubicBezTo>
                  <a:pt x="77573" y="178933"/>
                  <a:pt x="166473" y="242963"/>
                  <a:pt x="178115" y="254075"/>
                </a:cubicBezTo>
                <a:cubicBezTo>
                  <a:pt x="189757" y="265188"/>
                  <a:pt x="136311" y="219679"/>
                  <a:pt x="117790" y="203275"/>
                </a:cubicBezTo>
                <a:cubicBezTo>
                  <a:pt x="99269" y="186871"/>
                  <a:pt x="85511" y="182637"/>
                  <a:pt x="66990" y="155650"/>
                </a:cubicBezTo>
                <a:cubicBezTo>
                  <a:pt x="48469" y="128663"/>
                  <a:pt x="3490" y="3250"/>
                  <a:pt x="315" y="75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12" name="フリーフォーム 1411">
            <a:extLst>
              <a:ext uri="{FF2B5EF4-FFF2-40B4-BE49-F238E27FC236}">
                <a16:creationId xmlns:a16="http://schemas.microsoft.com/office/drawing/2014/main" id="{AE4B910B-7AF5-7AEF-5AED-B8D498585778}"/>
              </a:ext>
            </a:extLst>
          </p:cNvPr>
          <p:cNvSpPr/>
          <p:nvPr/>
        </p:nvSpPr>
        <p:spPr>
          <a:xfrm>
            <a:off x="3257439" y="1320800"/>
            <a:ext cx="128426" cy="101622"/>
          </a:xfrm>
          <a:custGeom>
            <a:avLst/>
            <a:gdLst>
              <a:gd name="connsiteX0" fmla="*/ 111 w 128426"/>
              <a:gd name="connsiteY0" fmla="*/ 9525 h 101622"/>
              <a:gd name="connsiteX1" fmla="*/ 57261 w 128426"/>
              <a:gd name="connsiteY1" fmla="*/ 57150 h 101622"/>
              <a:gd name="connsiteX2" fmla="*/ 89011 w 128426"/>
              <a:gd name="connsiteY2" fmla="*/ 3175 h 101622"/>
              <a:gd name="connsiteX3" fmla="*/ 89011 w 128426"/>
              <a:gd name="connsiteY3" fmla="*/ 47625 h 101622"/>
              <a:gd name="connsiteX4" fmla="*/ 104886 w 128426"/>
              <a:gd name="connsiteY4" fmla="*/ 12700 h 101622"/>
              <a:gd name="connsiteX5" fmla="*/ 127111 w 128426"/>
              <a:gd name="connsiteY5" fmla="*/ 101600 h 101622"/>
              <a:gd name="connsiteX6" fmla="*/ 123936 w 128426"/>
              <a:gd name="connsiteY6" fmla="*/ 3175 h 101622"/>
              <a:gd name="connsiteX7" fmla="*/ 108061 w 128426"/>
              <a:gd name="connsiteY7" fmla="*/ 25400 h 101622"/>
              <a:gd name="connsiteX8" fmla="*/ 73136 w 128426"/>
              <a:gd name="connsiteY8" fmla="*/ 38100 h 101622"/>
              <a:gd name="connsiteX9" fmla="*/ 111 w 128426"/>
              <a:gd name="connsiteY9" fmla="*/ 9525 h 1016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28426" h="101622">
                <a:moveTo>
                  <a:pt x="111" y="9525"/>
                </a:moveTo>
                <a:cubicBezTo>
                  <a:pt x="-2535" y="12700"/>
                  <a:pt x="42444" y="58208"/>
                  <a:pt x="57261" y="57150"/>
                </a:cubicBezTo>
                <a:cubicBezTo>
                  <a:pt x="72078" y="56092"/>
                  <a:pt x="83719" y="4762"/>
                  <a:pt x="89011" y="3175"/>
                </a:cubicBezTo>
                <a:cubicBezTo>
                  <a:pt x="94303" y="1588"/>
                  <a:pt x="86365" y="46038"/>
                  <a:pt x="89011" y="47625"/>
                </a:cubicBezTo>
                <a:cubicBezTo>
                  <a:pt x="91657" y="49213"/>
                  <a:pt x="98536" y="3704"/>
                  <a:pt x="104886" y="12700"/>
                </a:cubicBezTo>
                <a:cubicBezTo>
                  <a:pt x="111236" y="21696"/>
                  <a:pt x="123936" y="103187"/>
                  <a:pt x="127111" y="101600"/>
                </a:cubicBezTo>
                <a:cubicBezTo>
                  <a:pt x="130286" y="100013"/>
                  <a:pt x="127111" y="15875"/>
                  <a:pt x="123936" y="3175"/>
                </a:cubicBezTo>
                <a:cubicBezTo>
                  <a:pt x="120761" y="-9525"/>
                  <a:pt x="116528" y="19579"/>
                  <a:pt x="108061" y="25400"/>
                </a:cubicBezTo>
                <a:cubicBezTo>
                  <a:pt x="99594" y="31221"/>
                  <a:pt x="85307" y="37571"/>
                  <a:pt x="73136" y="38100"/>
                </a:cubicBezTo>
                <a:cubicBezTo>
                  <a:pt x="60965" y="38629"/>
                  <a:pt x="2757" y="6350"/>
                  <a:pt x="111" y="9525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14" name="フリーフォーム 1413">
            <a:extLst>
              <a:ext uri="{FF2B5EF4-FFF2-40B4-BE49-F238E27FC236}">
                <a16:creationId xmlns:a16="http://schemas.microsoft.com/office/drawing/2014/main" id="{21F33D56-54CE-67E6-297F-4F2301837722}"/>
              </a:ext>
            </a:extLst>
          </p:cNvPr>
          <p:cNvSpPr/>
          <p:nvPr/>
        </p:nvSpPr>
        <p:spPr>
          <a:xfrm>
            <a:off x="3909368" y="2157944"/>
            <a:ext cx="205432" cy="661110"/>
          </a:xfrm>
          <a:custGeom>
            <a:avLst/>
            <a:gdLst>
              <a:gd name="connsiteX0" fmla="*/ 100657 w 205432"/>
              <a:gd name="connsiteY0" fmla="*/ 1056 h 661110"/>
              <a:gd name="connsiteX1" fmla="*/ 46682 w 205432"/>
              <a:gd name="connsiteY1" fmla="*/ 32806 h 661110"/>
              <a:gd name="connsiteX2" fmla="*/ 11757 w 205432"/>
              <a:gd name="connsiteY2" fmla="*/ 61381 h 661110"/>
              <a:gd name="connsiteX3" fmla="*/ 2232 w 205432"/>
              <a:gd name="connsiteY3" fmla="*/ 74081 h 661110"/>
              <a:gd name="connsiteX4" fmla="*/ 49857 w 205432"/>
              <a:gd name="connsiteY4" fmla="*/ 105831 h 661110"/>
              <a:gd name="connsiteX5" fmla="*/ 27632 w 205432"/>
              <a:gd name="connsiteY5" fmla="*/ 105831 h 661110"/>
              <a:gd name="connsiteX6" fmla="*/ 103832 w 205432"/>
              <a:gd name="connsiteY6" fmla="*/ 172506 h 661110"/>
              <a:gd name="connsiteX7" fmla="*/ 122882 w 205432"/>
              <a:gd name="connsiteY7" fmla="*/ 236006 h 661110"/>
              <a:gd name="connsiteX8" fmla="*/ 173682 w 205432"/>
              <a:gd name="connsiteY8" fmla="*/ 274106 h 661110"/>
              <a:gd name="connsiteX9" fmla="*/ 160982 w 205432"/>
              <a:gd name="connsiteY9" fmla="*/ 267756 h 661110"/>
              <a:gd name="connsiteX10" fmla="*/ 205432 w 205432"/>
              <a:gd name="connsiteY10" fmla="*/ 328081 h 661110"/>
              <a:gd name="connsiteX11" fmla="*/ 160982 w 205432"/>
              <a:gd name="connsiteY11" fmla="*/ 353481 h 661110"/>
              <a:gd name="connsiteX12" fmla="*/ 189557 w 205432"/>
              <a:gd name="connsiteY12" fmla="*/ 382056 h 661110"/>
              <a:gd name="connsiteX13" fmla="*/ 160982 w 205432"/>
              <a:gd name="connsiteY13" fmla="*/ 439206 h 661110"/>
              <a:gd name="connsiteX14" fmla="*/ 151457 w 205432"/>
              <a:gd name="connsiteY14" fmla="*/ 509056 h 661110"/>
              <a:gd name="connsiteX15" fmla="*/ 157807 w 205432"/>
              <a:gd name="connsiteY15" fmla="*/ 474131 h 661110"/>
              <a:gd name="connsiteX16" fmla="*/ 157807 w 205432"/>
              <a:gd name="connsiteY16" fmla="*/ 655106 h 661110"/>
              <a:gd name="connsiteX17" fmla="*/ 154632 w 205432"/>
              <a:gd name="connsiteY17" fmla="*/ 591606 h 661110"/>
              <a:gd name="connsiteX18" fmla="*/ 170507 w 205432"/>
              <a:gd name="connsiteY18" fmla="*/ 337606 h 661110"/>
              <a:gd name="connsiteX19" fmla="*/ 167332 w 205432"/>
              <a:gd name="connsiteY19" fmla="*/ 302681 h 661110"/>
              <a:gd name="connsiteX20" fmla="*/ 53032 w 205432"/>
              <a:gd name="connsiteY20" fmla="*/ 121706 h 661110"/>
              <a:gd name="connsiteX21" fmla="*/ 21282 w 205432"/>
              <a:gd name="connsiteY21" fmla="*/ 74081 h 661110"/>
              <a:gd name="connsiteX22" fmla="*/ 100657 w 205432"/>
              <a:gd name="connsiteY22" fmla="*/ 1056 h 6611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205432" h="661110">
                <a:moveTo>
                  <a:pt x="100657" y="1056"/>
                </a:moveTo>
                <a:cubicBezTo>
                  <a:pt x="104890" y="-5823"/>
                  <a:pt x="61499" y="22752"/>
                  <a:pt x="46682" y="32806"/>
                </a:cubicBezTo>
                <a:cubicBezTo>
                  <a:pt x="31865" y="42860"/>
                  <a:pt x="11757" y="61381"/>
                  <a:pt x="11757" y="61381"/>
                </a:cubicBezTo>
                <a:cubicBezTo>
                  <a:pt x="4349" y="68260"/>
                  <a:pt x="-4118" y="66673"/>
                  <a:pt x="2232" y="74081"/>
                </a:cubicBezTo>
                <a:cubicBezTo>
                  <a:pt x="8582" y="81489"/>
                  <a:pt x="45624" y="100539"/>
                  <a:pt x="49857" y="105831"/>
                </a:cubicBezTo>
                <a:cubicBezTo>
                  <a:pt x="54090" y="111123"/>
                  <a:pt x="18636" y="94719"/>
                  <a:pt x="27632" y="105831"/>
                </a:cubicBezTo>
                <a:cubicBezTo>
                  <a:pt x="36628" y="116943"/>
                  <a:pt x="87957" y="150810"/>
                  <a:pt x="103832" y="172506"/>
                </a:cubicBezTo>
                <a:cubicBezTo>
                  <a:pt x="119707" y="194202"/>
                  <a:pt x="111240" y="219073"/>
                  <a:pt x="122882" y="236006"/>
                </a:cubicBezTo>
                <a:cubicBezTo>
                  <a:pt x="134524" y="252939"/>
                  <a:pt x="173682" y="274106"/>
                  <a:pt x="173682" y="274106"/>
                </a:cubicBezTo>
                <a:cubicBezTo>
                  <a:pt x="180032" y="279398"/>
                  <a:pt x="155690" y="258760"/>
                  <a:pt x="160982" y="267756"/>
                </a:cubicBezTo>
                <a:cubicBezTo>
                  <a:pt x="166274" y="276752"/>
                  <a:pt x="205432" y="313794"/>
                  <a:pt x="205432" y="328081"/>
                </a:cubicBezTo>
                <a:cubicBezTo>
                  <a:pt x="205432" y="342368"/>
                  <a:pt x="163628" y="344485"/>
                  <a:pt x="160982" y="353481"/>
                </a:cubicBezTo>
                <a:cubicBezTo>
                  <a:pt x="158336" y="362477"/>
                  <a:pt x="189557" y="367769"/>
                  <a:pt x="189557" y="382056"/>
                </a:cubicBezTo>
                <a:cubicBezTo>
                  <a:pt x="189557" y="396343"/>
                  <a:pt x="167332" y="418039"/>
                  <a:pt x="160982" y="439206"/>
                </a:cubicBezTo>
                <a:cubicBezTo>
                  <a:pt x="154632" y="460373"/>
                  <a:pt x="151986" y="503235"/>
                  <a:pt x="151457" y="509056"/>
                </a:cubicBezTo>
                <a:cubicBezTo>
                  <a:pt x="150928" y="514877"/>
                  <a:pt x="156749" y="449789"/>
                  <a:pt x="157807" y="474131"/>
                </a:cubicBezTo>
                <a:cubicBezTo>
                  <a:pt x="158865" y="498473"/>
                  <a:pt x="158336" y="635527"/>
                  <a:pt x="157807" y="655106"/>
                </a:cubicBezTo>
                <a:cubicBezTo>
                  <a:pt x="157278" y="674685"/>
                  <a:pt x="152515" y="644523"/>
                  <a:pt x="154632" y="591606"/>
                </a:cubicBezTo>
                <a:cubicBezTo>
                  <a:pt x="156749" y="538689"/>
                  <a:pt x="168390" y="385760"/>
                  <a:pt x="170507" y="337606"/>
                </a:cubicBezTo>
                <a:cubicBezTo>
                  <a:pt x="172624" y="289452"/>
                  <a:pt x="186911" y="338664"/>
                  <a:pt x="167332" y="302681"/>
                </a:cubicBezTo>
                <a:cubicBezTo>
                  <a:pt x="147753" y="266698"/>
                  <a:pt x="77374" y="159806"/>
                  <a:pt x="53032" y="121706"/>
                </a:cubicBezTo>
                <a:cubicBezTo>
                  <a:pt x="28690" y="83606"/>
                  <a:pt x="15990" y="93131"/>
                  <a:pt x="21282" y="74081"/>
                </a:cubicBezTo>
                <a:cubicBezTo>
                  <a:pt x="26574" y="55031"/>
                  <a:pt x="96424" y="7935"/>
                  <a:pt x="100657" y="1056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15" name="フリーフォーム 1414">
            <a:extLst>
              <a:ext uri="{FF2B5EF4-FFF2-40B4-BE49-F238E27FC236}">
                <a16:creationId xmlns:a16="http://schemas.microsoft.com/office/drawing/2014/main" id="{1A8F5B7A-1124-D747-03EA-2FEB0CE0013F}"/>
              </a:ext>
            </a:extLst>
          </p:cNvPr>
          <p:cNvSpPr/>
          <p:nvPr/>
        </p:nvSpPr>
        <p:spPr>
          <a:xfrm>
            <a:off x="3552558" y="2114411"/>
            <a:ext cx="22647" cy="243697"/>
          </a:xfrm>
          <a:custGeom>
            <a:avLst/>
            <a:gdLst>
              <a:gd name="connsiteX0" fmla="*/ 9792 w 22647"/>
              <a:gd name="connsiteY0" fmla="*/ 139 h 243697"/>
              <a:gd name="connsiteX1" fmla="*/ 3442 w 22647"/>
              <a:gd name="connsiteY1" fmla="*/ 89039 h 243697"/>
              <a:gd name="connsiteX2" fmla="*/ 22492 w 22647"/>
              <a:gd name="connsiteY2" fmla="*/ 241439 h 243697"/>
              <a:gd name="connsiteX3" fmla="*/ 12967 w 22647"/>
              <a:gd name="connsiteY3" fmla="*/ 184289 h 243697"/>
              <a:gd name="connsiteX4" fmla="*/ 267 w 22647"/>
              <a:gd name="connsiteY4" fmla="*/ 108089 h 243697"/>
              <a:gd name="connsiteX5" fmla="*/ 9792 w 22647"/>
              <a:gd name="connsiteY5" fmla="*/ 139 h 243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2647" h="243697">
                <a:moveTo>
                  <a:pt x="9792" y="139"/>
                </a:moveTo>
                <a:cubicBezTo>
                  <a:pt x="10321" y="-3036"/>
                  <a:pt x="1325" y="48822"/>
                  <a:pt x="3442" y="89039"/>
                </a:cubicBezTo>
                <a:cubicBezTo>
                  <a:pt x="5559" y="129256"/>
                  <a:pt x="20905" y="225564"/>
                  <a:pt x="22492" y="241439"/>
                </a:cubicBezTo>
                <a:cubicBezTo>
                  <a:pt x="24080" y="257314"/>
                  <a:pt x="12967" y="184289"/>
                  <a:pt x="12967" y="184289"/>
                </a:cubicBezTo>
                <a:cubicBezTo>
                  <a:pt x="9263" y="162064"/>
                  <a:pt x="2384" y="135606"/>
                  <a:pt x="267" y="108089"/>
                </a:cubicBezTo>
                <a:cubicBezTo>
                  <a:pt x="-1850" y="80572"/>
                  <a:pt x="9263" y="3314"/>
                  <a:pt x="9792" y="13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16" name="フリーフォーム 1415">
            <a:extLst>
              <a:ext uri="{FF2B5EF4-FFF2-40B4-BE49-F238E27FC236}">
                <a16:creationId xmlns:a16="http://schemas.microsoft.com/office/drawing/2014/main" id="{2DCDABCE-5B34-50C2-F367-CED60B4E0EE8}"/>
              </a:ext>
            </a:extLst>
          </p:cNvPr>
          <p:cNvSpPr/>
          <p:nvPr/>
        </p:nvSpPr>
        <p:spPr>
          <a:xfrm>
            <a:off x="3603377" y="2165028"/>
            <a:ext cx="180150" cy="244834"/>
          </a:xfrm>
          <a:custGeom>
            <a:avLst/>
            <a:gdLst>
              <a:gd name="connsiteX0" fmla="*/ 248 w 180150"/>
              <a:gd name="connsiteY0" fmla="*/ 322 h 244834"/>
              <a:gd name="connsiteX1" fmla="*/ 111373 w 180150"/>
              <a:gd name="connsiteY1" fmla="*/ 98747 h 244834"/>
              <a:gd name="connsiteX2" fmla="*/ 101848 w 180150"/>
              <a:gd name="connsiteY2" fmla="*/ 86047 h 244834"/>
              <a:gd name="connsiteX3" fmla="*/ 158998 w 180150"/>
              <a:gd name="connsiteY3" fmla="*/ 174947 h 244834"/>
              <a:gd name="connsiteX4" fmla="*/ 155823 w 180150"/>
              <a:gd name="connsiteY4" fmla="*/ 197172 h 244834"/>
              <a:gd name="connsiteX5" fmla="*/ 178048 w 180150"/>
              <a:gd name="connsiteY5" fmla="*/ 200347 h 244834"/>
              <a:gd name="connsiteX6" fmla="*/ 95498 w 180150"/>
              <a:gd name="connsiteY6" fmla="*/ 244797 h 244834"/>
              <a:gd name="connsiteX7" fmla="*/ 171698 w 180150"/>
              <a:gd name="connsiteY7" fmla="*/ 206697 h 244834"/>
              <a:gd name="connsiteX8" fmla="*/ 149473 w 180150"/>
              <a:gd name="connsiteY8" fmla="*/ 140022 h 244834"/>
              <a:gd name="connsiteX9" fmla="*/ 248 w 180150"/>
              <a:gd name="connsiteY9" fmla="*/ 322 h 2448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80150" h="244834">
                <a:moveTo>
                  <a:pt x="248" y="322"/>
                </a:moveTo>
                <a:cubicBezTo>
                  <a:pt x="-6102" y="-6557"/>
                  <a:pt x="111373" y="98747"/>
                  <a:pt x="111373" y="98747"/>
                </a:cubicBezTo>
                <a:cubicBezTo>
                  <a:pt x="128306" y="113034"/>
                  <a:pt x="93911" y="73347"/>
                  <a:pt x="101848" y="86047"/>
                </a:cubicBezTo>
                <a:cubicBezTo>
                  <a:pt x="109785" y="98747"/>
                  <a:pt x="158998" y="174947"/>
                  <a:pt x="158998" y="174947"/>
                </a:cubicBezTo>
                <a:cubicBezTo>
                  <a:pt x="167994" y="193468"/>
                  <a:pt x="152648" y="192939"/>
                  <a:pt x="155823" y="197172"/>
                </a:cubicBezTo>
                <a:cubicBezTo>
                  <a:pt x="158998" y="201405"/>
                  <a:pt x="188102" y="192410"/>
                  <a:pt x="178048" y="200347"/>
                </a:cubicBezTo>
                <a:cubicBezTo>
                  <a:pt x="167994" y="208284"/>
                  <a:pt x="96556" y="243739"/>
                  <a:pt x="95498" y="244797"/>
                </a:cubicBezTo>
                <a:cubicBezTo>
                  <a:pt x="94440" y="245855"/>
                  <a:pt x="162702" y="224160"/>
                  <a:pt x="171698" y="206697"/>
                </a:cubicBezTo>
                <a:cubicBezTo>
                  <a:pt x="180694" y="189235"/>
                  <a:pt x="175402" y="168597"/>
                  <a:pt x="149473" y="140022"/>
                </a:cubicBezTo>
                <a:cubicBezTo>
                  <a:pt x="123544" y="111447"/>
                  <a:pt x="6598" y="7201"/>
                  <a:pt x="248" y="322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17" name="フリーフォーム 1416">
            <a:extLst>
              <a:ext uri="{FF2B5EF4-FFF2-40B4-BE49-F238E27FC236}">
                <a16:creationId xmlns:a16="http://schemas.microsoft.com/office/drawing/2014/main" id="{DBF2047E-41AB-AFDD-DC9B-7E7DC686029C}"/>
              </a:ext>
            </a:extLst>
          </p:cNvPr>
          <p:cNvSpPr/>
          <p:nvPr/>
        </p:nvSpPr>
        <p:spPr>
          <a:xfrm>
            <a:off x="3466861" y="2745185"/>
            <a:ext cx="437269" cy="71301"/>
          </a:xfrm>
          <a:custGeom>
            <a:avLst/>
            <a:gdLst>
              <a:gd name="connsiteX0" fmla="*/ 239 w 437269"/>
              <a:gd name="connsiteY0" fmla="*/ 71040 h 71301"/>
              <a:gd name="connsiteX1" fmla="*/ 158989 w 437269"/>
              <a:gd name="connsiteY1" fmla="*/ 51990 h 71301"/>
              <a:gd name="connsiteX2" fmla="*/ 260589 w 437269"/>
              <a:gd name="connsiteY2" fmla="*/ 10715 h 71301"/>
              <a:gd name="connsiteX3" fmla="*/ 387589 w 437269"/>
              <a:gd name="connsiteY3" fmla="*/ 1190 h 71301"/>
              <a:gd name="connsiteX4" fmla="*/ 435214 w 437269"/>
              <a:gd name="connsiteY4" fmla="*/ 1190 h 71301"/>
              <a:gd name="connsiteX5" fmla="*/ 327264 w 437269"/>
              <a:gd name="connsiteY5" fmla="*/ 10715 h 71301"/>
              <a:gd name="connsiteX6" fmla="*/ 197089 w 437269"/>
              <a:gd name="connsiteY6" fmla="*/ 39290 h 71301"/>
              <a:gd name="connsiteX7" fmla="*/ 239 w 437269"/>
              <a:gd name="connsiteY7" fmla="*/ 71040 h 713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37269" h="71301">
                <a:moveTo>
                  <a:pt x="239" y="71040"/>
                </a:moveTo>
                <a:cubicBezTo>
                  <a:pt x="-6111" y="73157"/>
                  <a:pt x="115597" y="62044"/>
                  <a:pt x="158989" y="51990"/>
                </a:cubicBezTo>
                <a:cubicBezTo>
                  <a:pt x="202381" y="41936"/>
                  <a:pt x="222489" y="19182"/>
                  <a:pt x="260589" y="10715"/>
                </a:cubicBezTo>
                <a:cubicBezTo>
                  <a:pt x="298689" y="2248"/>
                  <a:pt x="358485" y="2777"/>
                  <a:pt x="387589" y="1190"/>
                </a:cubicBezTo>
                <a:cubicBezTo>
                  <a:pt x="416693" y="-397"/>
                  <a:pt x="445268" y="-397"/>
                  <a:pt x="435214" y="1190"/>
                </a:cubicBezTo>
                <a:cubicBezTo>
                  <a:pt x="425160" y="2777"/>
                  <a:pt x="366951" y="4365"/>
                  <a:pt x="327264" y="10715"/>
                </a:cubicBezTo>
                <a:cubicBezTo>
                  <a:pt x="287577" y="17065"/>
                  <a:pt x="245243" y="27648"/>
                  <a:pt x="197089" y="39290"/>
                </a:cubicBezTo>
                <a:cubicBezTo>
                  <a:pt x="148935" y="50932"/>
                  <a:pt x="6589" y="68923"/>
                  <a:pt x="239" y="7104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18" name="フリーフォーム 1417">
            <a:extLst>
              <a:ext uri="{FF2B5EF4-FFF2-40B4-BE49-F238E27FC236}">
                <a16:creationId xmlns:a16="http://schemas.microsoft.com/office/drawing/2014/main" id="{E92BFD75-9BA7-B1A6-309B-F535EC7EFE3E}"/>
              </a:ext>
            </a:extLst>
          </p:cNvPr>
          <p:cNvSpPr/>
          <p:nvPr/>
        </p:nvSpPr>
        <p:spPr>
          <a:xfrm>
            <a:off x="2910628" y="2826983"/>
            <a:ext cx="207239" cy="252771"/>
          </a:xfrm>
          <a:custGeom>
            <a:avLst/>
            <a:gdLst>
              <a:gd name="connsiteX0" fmla="*/ 847 w 207239"/>
              <a:gd name="connsiteY0" fmla="*/ 1942 h 252771"/>
              <a:gd name="connsiteX1" fmla="*/ 80222 w 207239"/>
              <a:gd name="connsiteY1" fmla="*/ 84492 h 252771"/>
              <a:gd name="connsiteX2" fmla="*/ 140547 w 207239"/>
              <a:gd name="connsiteY2" fmla="*/ 173392 h 252771"/>
              <a:gd name="connsiteX3" fmla="*/ 207222 w 207239"/>
              <a:gd name="connsiteY3" fmla="*/ 252767 h 252771"/>
              <a:gd name="connsiteX4" fmla="*/ 134197 w 207239"/>
              <a:gd name="connsiteY4" fmla="*/ 170217 h 252771"/>
              <a:gd name="connsiteX5" fmla="*/ 847 w 207239"/>
              <a:gd name="connsiteY5" fmla="*/ 1942 h 2527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07239" h="252771">
                <a:moveTo>
                  <a:pt x="847" y="1942"/>
                </a:moveTo>
                <a:cubicBezTo>
                  <a:pt x="-8149" y="-12345"/>
                  <a:pt x="56939" y="55917"/>
                  <a:pt x="80222" y="84492"/>
                </a:cubicBezTo>
                <a:cubicBezTo>
                  <a:pt x="103505" y="113067"/>
                  <a:pt x="119380" y="145346"/>
                  <a:pt x="140547" y="173392"/>
                </a:cubicBezTo>
                <a:cubicBezTo>
                  <a:pt x="161714" y="201438"/>
                  <a:pt x="208280" y="253296"/>
                  <a:pt x="207222" y="252767"/>
                </a:cubicBezTo>
                <a:cubicBezTo>
                  <a:pt x="206164" y="252238"/>
                  <a:pt x="165418" y="207788"/>
                  <a:pt x="134197" y="170217"/>
                </a:cubicBezTo>
                <a:cubicBezTo>
                  <a:pt x="102976" y="132646"/>
                  <a:pt x="9843" y="16229"/>
                  <a:pt x="847" y="1942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19" name="フリーフォーム 1418">
            <a:extLst>
              <a:ext uri="{FF2B5EF4-FFF2-40B4-BE49-F238E27FC236}">
                <a16:creationId xmlns:a16="http://schemas.microsoft.com/office/drawing/2014/main" id="{56798E11-BB61-D15A-A83F-BFDB0CBF42C0}"/>
              </a:ext>
            </a:extLst>
          </p:cNvPr>
          <p:cNvSpPr/>
          <p:nvPr/>
        </p:nvSpPr>
        <p:spPr>
          <a:xfrm>
            <a:off x="3878170" y="2933642"/>
            <a:ext cx="49352" cy="287809"/>
          </a:xfrm>
          <a:custGeom>
            <a:avLst/>
            <a:gdLst>
              <a:gd name="connsiteX0" fmla="*/ 49305 w 49352"/>
              <a:gd name="connsiteY0" fmla="*/ 58 h 287809"/>
              <a:gd name="connsiteX1" fmla="*/ 11205 w 49352"/>
              <a:gd name="connsiteY1" fmla="*/ 133408 h 287809"/>
              <a:gd name="connsiteX2" fmla="*/ 46130 w 49352"/>
              <a:gd name="connsiteY2" fmla="*/ 285808 h 287809"/>
              <a:gd name="connsiteX3" fmla="*/ 20730 w 49352"/>
              <a:gd name="connsiteY3" fmla="*/ 215958 h 287809"/>
              <a:gd name="connsiteX4" fmla="*/ 1680 w 49352"/>
              <a:gd name="connsiteY4" fmla="*/ 149283 h 287809"/>
              <a:gd name="connsiteX5" fmla="*/ 49305 w 49352"/>
              <a:gd name="connsiteY5" fmla="*/ 58 h 2878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9352" h="287809">
                <a:moveTo>
                  <a:pt x="49305" y="58"/>
                </a:moveTo>
                <a:cubicBezTo>
                  <a:pt x="50893" y="-2588"/>
                  <a:pt x="11734" y="85783"/>
                  <a:pt x="11205" y="133408"/>
                </a:cubicBezTo>
                <a:cubicBezTo>
                  <a:pt x="10676" y="181033"/>
                  <a:pt x="44543" y="272050"/>
                  <a:pt x="46130" y="285808"/>
                </a:cubicBezTo>
                <a:cubicBezTo>
                  <a:pt x="47717" y="299566"/>
                  <a:pt x="28138" y="238712"/>
                  <a:pt x="20730" y="215958"/>
                </a:cubicBezTo>
                <a:cubicBezTo>
                  <a:pt x="13322" y="193204"/>
                  <a:pt x="-5728" y="184737"/>
                  <a:pt x="1680" y="149283"/>
                </a:cubicBezTo>
                <a:cubicBezTo>
                  <a:pt x="9088" y="113829"/>
                  <a:pt x="47717" y="2704"/>
                  <a:pt x="49305" y="5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20" name="フリーフォーム 1419">
            <a:extLst>
              <a:ext uri="{FF2B5EF4-FFF2-40B4-BE49-F238E27FC236}">
                <a16:creationId xmlns:a16="http://schemas.microsoft.com/office/drawing/2014/main" id="{5AE37A48-953A-8507-BF96-3C882F656769}"/>
              </a:ext>
            </a:extLst>
          </p:cNvPr>
          <p:cNvSpPr/>
          <p:nvPr/>
        </p:nvSpPr>
        <p:spPr>
          <a:xfrm>
            <a:off x="3193252" y="1110046"/>
            <a:ext cx="530568" cy="173286"/>
          </a:xfrm>
          <a:custGeom>
            <a:avLst/>
            <a:gdLst>
              <a:gd name="connsiteX0" fmla="*/ 798 w 530568"/>
              <a:gd name="connsiteY0" fmla="*/ 1204 h 173286"/>
              <a:gd name="connsiteX1" fmla="*/ 296073 w 530568"/>
              <a:gd name="connsiteY1" fmla="*/ 166304 h 173286"/>
              <a:gd name="connsiteX2" fmla="*/ 235748 w 530568"/>
              <a:gd name="connsiteY2" fmla="*/ 112329 h 173286"/>
              <a:gd name="connsiteX3" fmla="*/ 527848 w 530568"/>
              <a:gd name="connsiteY3" fmla="*/ 172654 h 173286"/>
              <a:gd name="connsiteX4" fmla="*/ 372273 w 530568"/>
              <a:gd name="connsiteY4" fmla="*/ 140904 h 173286"/>
              <a:gd name="connsiteX5" fmla="*/ 213523 w 530568"/>
              <a:gd name="connsiteY5" fmla="*/ 93279 h 173286"/>
              <a:gd name="connsiteX6" fmla="*/ 798 w 530568"/>
              <a:gd name="connsiteY6" fmla="*/ 1204 h 1732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30568" h="173286">
                <a:moveTo>
                  <a:pt x="798" y="1204"/>
                </a:moveTo>
                <a:cubicBezTo>
                  <a:pt x="14556" y="13375"/>
                  <a:pt x="256915" y="147783"/>
                  <a:pt x="296073" y="166304"/>
                </a:cubicBezTo>
                <a:cubicBezTo>
                  <a:pt x="335231" y="184825"/>
                  <a:pt x="197119" y="111271"/>
                  <a:pt x="235748" y="112329"/>
                </a:cubicBezTo>
                <a:cubicBezTo>
                  <a:pt x="274377" y="113387"/>
                  <a:pt x="527848" y="172654"/>
                  <a:pt x="527848" y="172654"/>
                </a:cubicBezTo>
                <a:cubicBezTo>
                  <a:pt x="550602" y="177417"/>
                  <a:pt x="424661" y="154133"/>
                  <a:pt x="372273" y="140904"/>
                </a:cubicBezTo>
                <a:cubicBezTo>
                  <a:pt x="319886" y="127675"/>
                  <a:pt x="272260" y="113916"/>
                  <a:pt x="213523" y="93279"/>
                </a:cubicBezTo>
                <a:cubicBezTo>
                  <a:pt x="154786" y="72642"/>
                  <a:pt x="-12960" y="-10967"/>
                  <a:pt x="798" y="1204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21" name="フリーフォーム 1420">
            <a:extLst>
              <a:ext uri="{FF2B5EF4-FFF2-40B4-BE49-F238E27FC236}">
                <a16:creationId xmlns:a16="http://schemas.microsoft.com/office/drawing/2014/main" id="{7D29FCF5-74E8-2081-60C5-317E388AB994}"/>
              </a:ext>
            </a:extLst>
          </p:cNvPr>
          <p:cNvSpPr/>
          <p:nvPr/>
        </p:nvSpPr>
        <p:spPr>
          <a:xfrm>
            <a:off x="4098907" y="2025633"/>
            <a:ext cx="82641" cy="174654"/>
          </a:xfrm>
          <a:custGeom>
            <a:avLst/>
            <a:gdLst>
              <a:gd name="connsiteX0" fmla="*/ 18 w 82641"/>
              <a:gd name="connsiteY0" fmla="*/ 17 h 174654"/>
              <a:gd name="connsiteX1" fmla="*/ 57168 w 82641"/>
              <a:gd name="connsiteY1" fmla="*/ 76217 h 174654"/>
              <a:gd name="connsiteX2" fmla="*/ 82568 w 82641"/>
              <a:gd name="connsiteY2" fmla="*/ 174642 h 174654"/>
              <a:gd name="connsiteX3" fmla="*/ 63518 w 82641"/>
              <a:gd name="connsiteY3" fmla="*/ 82567 h 174654"/>
              <a:gd name="connsiteX4" fmla="*/ 18 w 82641"/>
              <a:gd name="connsiteY4" fmla="*/ 17 h 1746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2641" h="174654">
                <a:moveTo>
                  <a:pt x="18" y="17"/>
                </a:moveTo>
                <a:cubicBezTo>
                  <a:pt x="-1040" y="-1041"/>
                  <a:pt x="43410" y="47113"/>
                  <a:pt x="57168" y="76217"/>
                </a:cubicBezTo>
                <a:cubicBezTo>
                  <a:pt x="70926" y="105321"/>
                  <a:pt x="81510" y="173584"/>
                  <a:pt x="82568" y="174642"/>
                </a:cubicBezTo>
                <a:cubicBezTo>
                  <a:pt x="83626" y="175700"/>
                  <a:pt x="73043" y="107967"/>
                  <a:pt x="63518" y="82567"/>
                </a:cubicBezTo>
                <a:cubicBezTo>
                  <a:pt x="53993" y="57167"/>
                  <a:pt x="1076" y="1075"/>
                  <a:pt x="18" y="1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22" name="フリーフォーム 1421">
            <a:extLst>
              <a:ext uri="{FF2B5EF4-FFF2-40B4-BE49-F238E27FC236}">
                <a16:creationId xmlns:a16="http://schemas.microsoft.com/office/drawing/2014/main" id="{52D37041-97E3-931D-A97F-CC65DB6B3138}"/>
              </a:ext>
            </a:extLst>
          </p:cNvPr>
          <p:cNvSpPr/>
          <p:nvPr/>
        </p:nvSpPr>
        <p:spPr>
          <a:xfrm>
            <a:off x="2897393" y="3040959"/>
            <a:ext cx="227040" cy="661175"/>
          </a:xfrm>
          <a:custGeom>
            <a:avLst/>
            <a:gdLst>
              <a:gd name="connsiteX0" fmla="*/ 1382 w 227040"/>
              <a:gd name="connsiteY0" fmla="*/ 7041 h 661175"/>
              <a:gd name="connsiteX1" fmla="*/ 214107 w 227040"/>
              <a:gd name="connsiteY1" fmla="*/ 619816 h 661175"/>
              <a:gd name="connsiteX2" fmla="*/ 195057 w 227040"/>
              <a:gd name="connsiteY2" fmla="*/ 572191 h 661175"/>
              <a:gd name="connsiteX3" fmla="*/ 125207 w 227040"/>
              <a:gd name="connsiteY3" fmla="*/ 302316 h 661175"/>
              <a:gd name="connsiteX4" fmla="*/ 1382 w 227040"/>
              <a:gd name="connsiteY4" fmla="*/ 7041 h 661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7040" h="661175">
                <a:moveTo>
                  <a:pt x="1382" y="7041"/>
                </a:moveTo>
                <a:cubicBezTo>
                  <a:pt x="16199" y="59958"/>
                  <a:pt x="181828" y="525624"/>
                  <a:pt x="214107" y="619816"/>
                </a:cubicBezTo>
                <a:cubicBezTo>
                  <a:pt x="246386" y="714008"/>
                  <a:pt x="209874" y="625108"/>
                  <a:pt x="195057" y="572191"/>
                </a:cubicBezTo>
                <a:cubicBezTo>
                  <a:pt x="180240" y="519274"/>
                  <a:pt x="155369" y="390687"/>
                  <a:pt x="125207" y="302316"/>
                </a:cubicBezTo>
                <a:cubicBezTo>
                  <a:pt x="95045" y="213945"/>
                  <a:pt x="-13435" y="-45876"/>
                  <a:pt x="1382" y="704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23" name="フリーフォーム 1422">
            <a:extLst>
              <a:ext uri="{FF2B5EF4-FFF2-40B4-BE49-F238E27FC236}">
                <a16:creationId xmlns:a16="http://schemas.microsoft.com/office/drawing/2014/main" id="{C5934EE9-A08B-5D1D-C09F-9AD60E9BCBD6}"/>
              </a:ext>
            </a:extLst>
          </p:cNvPr>
          <p:cNvSpPr/>
          <p:nvPr/>
        </p:nvSpPr>
        <p:spPr>
          <a:xfrm>
            <a:off x="3970314" y="3178026"/>
            <a:ext cx="87357" cy="724367"/>
          </a:xfrm>
          <a:custGeom>
            <a:avLst/>
            <a:gdLst>
              <a:gd name="connsiteX0" fmla="*/ 87336 w 87357"/>
              <a:gd name="connsiteY0" fmla="*/ 149 h 724367"/>
              <a:gd name="connsiteX1" fmla="*/ 33361 w 87357"/>
              <a:gd name="connsiteY1" fmla="*/ 390674 h 724367"/>
              <a:gd name="connsiteX2" fmla="*/ 17486 w 87357"/>
              <a:gd name="connsiteY2" fmla="*/ 717699 h 724367"/>
              <a:gd name="connsiteX3" fmla="*/ 1611 w 87357"/>
              <a:gd name="connsiteY3" fmla="*/ 600224 h 724367"/>
              <a:gd name="connsiteX4" fmla="*/ 1611 w 87357"/>
              <a:gd name="connsiteY4" fmla="*/ 473224 h 724367"/>
              <a:gd name="connsiteX5" fmla="*/ 11136 w 87357"/>
              <a:gd name="connsiteY5" fmla="*/ 527199 h 724367"/>
              <a:gd name="connsiteX6" fmla="*/ 39711 w 87357"/>
              <a:gd name="connsiteY6" fmla="*/ 346224 h 724367"/>
              <a:gd name="connsiteX7" fmla="*/ 87336 w 87357"/>
              <a:gd name="connsiteY7" fmla="*/ 149 h 7243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87357" h="724367">
                <a:moveTo>
                  <a:pt x="87336" y="149"/>
                </a:moveTo>
                <a:cubicBezTo>
                  <a:pt x="86278" y="7557"/>
                  <a:pt x="45003" y="271082"/>
                  <a:pt x="33361" y="390674"/>
                </a:cubicBezTo>
                <a:cubicBezTo>
                  <a:pt x="21719" y="510266"/>
                  <a:pt x="22778" y="682774"/>
                  <a:pt x="17486" y="717699"/>
                </a:cubicBezTo>
                <a:cubicBezTo>
                  <a:pt x="12194" y="752624"/>
                  <a:pt x="4257" y="640970"/>
                  <a:pt x="1611" y="600224"/>
                </a:cubicBezTo>
                <a:cubicBezTo>
                  <a:pt x="-1035" y="559478"/>
                  <a:pt x="24" y="485395"/>
                  <a:pt x="1611" y="473224"/>
                </a:cubicBezTo>
                <a:cubicBezTo>
                  <a:pt x="3198" y="461053"/>
                  <a:pt x="4786" y="548366"/>
                  <a:pt x="11136" y="527199"/>
                </a:cubicBezTo>
                <a:cubicBezTo>
                  <a:pt x="17486" y="506032"/>
                  <a:pt x="28599" y="430361"/>
                  <a:pt x="39711" y="346224"/>
                </a:cubicBezTo>
                <a:cubicBezTo>
                  <a:pt x="50823" y="262087"/>
                  <a:pt x="88394" y="-7259"/>
                  <a:pt x="87336" y="14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24" name="フリーフォーム 1423">
            <a:extLst>
              <a:ext uri="{FF2B5EF4-FFF2-40B4-BE49-F238E27FC236}">
                <a16:creationId xmlns:a16="http://schemas.microsoft.com/office/drawing/2014/main" id="{85C4A7C0-0256-168C-D521-2F2B994FC2C9}"/>
              </a:ext>
            </a:extLst>
          </p:cNvPr>
          <p:cNvSpPr/>
          <p:nvPr/>
        </p:nvSpPr>
        <p:spPr>
          <a:xfrm>
            <a:off x="3609501" y="3698630"/>
            <a:ext cx="124364" cy="267419"/>
          </a:xfrm>
          <a:custGeom>
            <a:avLst/>
            <a:gdLst>
              <a:gd name="connsiteX0" fmla="*/ 124299 w 124364"/>
              <a:gd name="connsiteY0" fmla="*/ 245 h 267419"/>
              <a:gd name="connsiteX1" fmla="*/ 32224 w 124364"/>
              <a:gd name="connsiteY1" fmla="*/ 120895 h 267419"/>
              <a:gd name="connsiteX2" fmla="*/ 22699 w 124364"/>
              <a:gd name="connsiteY2" fmla="*/ 266945 h 267419"/>
              <a:gd name="connsiteX3" fmla="*/ 474 w 124364"/>
              <a:gd name="connsiteY3" fmla="*/ 168520 h 267419"/>
              <a:gd name="connsiteX4" fmla="*/ 9999 w 124364"/>
              <a:gd name="connsiteY4" fmla="*/ 193920 h 267419"/>
              <a:gd name="connsiteX5" fmla="*/ 38574 w 124364"/>
              <a:gd name="connsiteY5" fmla="*/ 70095 h 267419"/>
              <a:gd name="connsiteX6" fmla="*/ 16349 w 124364"/>
              <a:gd name="connsiteY6" fmla="*/ 152645 h 267419"/>
              <a:gd name="connsiteX7" fmla="*/ 124299 w 124364"/>
              <a:gd name="connsiteY7" fmla="*/ 245 h 267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24364" h="267419">
                <a:moveTo>
                  <a:pt x="124299" y="245"/>
                </a:moveTo>
                <a:cubicBezTo>
                  <a:pt x="126945" y="-5047"/>
                  <a:pt x="49157" y="76445"/>
                  <a:pt x="32224" y="120895"/>
                </a:cubicBezTo>
                <a:cubicBezTo>
                  <a:pt x="15291" y="165345"/>
                  <a:pt x="27991" y="259008"/>
                  <a:pt x="22699" y="266945"/>
                </a:cubicBezTo>
                <a:cubicBezTo>
                  <a:pt x="17407" y="274882"/>
                  <a:pt x="2591" y="180691"/>
                  <a:pt x="474" y="168520"/>
                </a:cubicBezTo>
                <a:cubicBezTo>
                  <a:pt x="-1643" y="156349"/>
                  <a:pt x="3649" y="210324"/>
                  <a:pt x="9999" y="193920"/>
                </a:cubicBezTo>
                <a:cubicBezTo>
                  <a:pt x="16349" y="177516"/>
                  <a:pt x="37516" y="76974"/>
                  <a:pt x="38574" y="70095"/>
                </a:cubicBezTo>
                <a:cubicBezTo>
                  <a:pt x="39632" y="63216"/>
                  <a:pt x="4178" y="161112"/>
                  <a:pt x="16349" y="152645"/>
                </a:cubicBezTo>
                <a:cubicBezTo>
                  <a:pt x="28520" y="144178"/>
                  <a:pt x="121653" y="5537"/>
                  <a:pt x="124299" y="245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25" name="フリーフォーム 1424">
            <a:extLst>
              <a:ext uri="{FF2B5EF4-FFF2-40B4-BE49-F238E27FC236}">
                <a16:creationId xmlns:a16="http://schemas.microsoft.com/office/drawing/2014/main" id="{48D79D27-8253-F598-C951-B887E3162423}"/>
              </a:ext>
            </a:extLst>
          </p:cNvPr>
          <p:cNvSpPr/>
          <p:nvPr/>
        </p:nvSpPr>
        <p:spPr>
          <a:xfrm>
            <a:off x="3676437" y="4058919"/>
            <a:ext cx="162926" cy="264681"/>
          </a:xfrm>
          <a:custGeom>
            <a:avLst/>
            <a:gdLst>
              <a:gd name="connsiteX0" fmla="*/ 213 w 162926"/>
              <a:gd name="connsiteY0" fmla="*/ 1906 h 264681"/>
              <a:gd name="connsiteX1" fmla="*/ 98638 w 162926"/>
              <a:gd name="connsiteY1" fmla="*/ 100331 h 264681"/>
              <a:gd name="connsiteX2" fmla="*/ 162138 w 162926"/>
              <a:gd name="connsiteY2" fmla="*/ 262256 h 264681"/>
              <a:gd name="connsiteX3" fmla="*/ 127213 w 162926"/>
              <a:gd name="connsiteY3" fmla="*/ 186056 h 264681"/>
              <a:gd name="connsiteX4" fmla="*/ 213 w 162926"/>
              <a:gd name="connsiteY4" fmla="*/ 1906 h 2646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2926" h="264681">
                <a:moveTo>
                  <a:pt x="213" y="1906"/>
                </a:moveTo>
                <a:cubicBezTo>
                  <a:pt x="-4550" y="-12382"/>
                  <a:pt x="71651" y="56939"/>
                  <a:pt x="98638" y="100331"/>
                </a:cubicBezTo>
                <a:cubicBezTo>
                  <a:pt x="125626" y="143723"/>
                  <a:pt x="157375" y="247968"/>
                  <a:pt x="162138" y="262256"/>
                </a:cubicBezTo>
                <a:cubicBezTo>
                  <a:pt x="166901" y="276544"/>
                  <a:pt x="149438" y="224685"/>
                  <a:pt x="127213" y="186056"/>
                </a:cubicBezTo>
                <a:cubicBezTo>
                  <a:pt x="104988" y="147427"/>
                  <a:pt x="4976" y="16194"/>
                  <a:pt x="213" y="1906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26" name="フリーフォーム 1425">
            <a:extLst>
              <a:ext uri="{FF2B5EF4-FFF2-40B4-BE49-F238E27FC236}">
                <a16:creationId xmlns:a16="http://schemas.microsoft.com/office/drawing/2014/main" id="{2548F595-777B-4FDA-1512-3DE027D4FBB1}"/>
              </a:ext>
            </a:extLst>
          </p:cNvPr>
          <p:cNvSpPr/>
          <p:nvPr/>
        </p:nvSpPr>
        <p:spPr>
          <a:xfrm>
            <a:off x="3625842" y="5435562"/>
            <a:ext cx="147937" cy="263700"/>
          </a:xfrm>
          <a:custGeom>
            <a:avLst/>
            <a:gdLst>
              <a:gd name="connsiteX0" fmla="*/ 8 w 147937"/>
              <a:gd name="connsiteY0" fmla="*/ 38 h 263700"/>
              <a:gd name="connsiteX1" fmla="*/ 130183 w 147937"/>
              <a:gd name="connsiteY1" fmla="*/ 174663 h 263700"/>
              <a:gd name="connsiteX2" fmla="*/ 146058 w 147937"/>
              <a:gd name="connsiteY2" fmla="*/ 263563 h 263700"/>
              <a:gd name="connsiteX3" fmla="*/ 123833 w 147937"/>
              <a:gd name="connsiteY3" fmla="*/ 190538 h 263700"/>
              <a:gd name="connsiteX4" fmla="*/ 8 w 147937"/>
              <a:gd name="connsiteY4" fmla="*/ 38 h 263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7937" h="263700">
                <a:moveTo>
                  <a:pt x="8" y="38"/>
                </a:moveTo>
                <a:cubicBezTo>
                  <a:pt x="1066" y="-2608"/>
                  <a:pt x="105841" y="130742"/>
                  <a:pt x="130183" y="174663"/>
                </a:cubicBezTo>
                <a:cubicBezTo>
                  <a:pt x="154525" y="218584"/>
                  <a:pt x="147116" y="260917"/>
                  <a:pt x="146058" y="263563"/>
                </a:cubicBezTo>
                <a:cubicBezTo>
                  <a:pt x="145000" y="266209"/>
                  <a:pt x="145000" y="230226"/>
                  <a:pt x="123833" y="190538"/>
                </a:cubicBezTo>
                <a:cubicBezTo>
                  <a:pt x="102666" y="150850"/>
                  <a:pt x="-1050" y="2684"/>
                  <a:pt x="8" y="38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27" name="フリーフォーム 1426">
            <a:extLst>
              <a:ext uri="{FF2B5EF4-FFF2-40B4-BE49-F238E27FC236}">
                <a16:creationId xmlns:a16="http://schemas.microsoft.com/office/drawing/2014/main" id="{7949BB7E-9D20-5F2F-04D0-ED7054C2F997}"/>
              </a:ext>
            </a:extLst>
          </p:cNvPr>
          <p:cNvSpPr/>
          <p:nvPr/>
        </p:nvSpPr>
        <p:spPr>
          <a:xfrm>
            <a:off x="4106407" y="5460997"/>
            <a:ext cx="56101" cy="155583"/>
          </a:xfrm>
          <a:custGeom>
            <a:avLst/>
            <a:gdLst>
              <a:gd name="connsiteX0" fmla="*/ 56018 w 56101"/>
              <a:gd name="connsiteY0" fmla="*/ 3 h 155583"/>
              <a:gd name="connsiteX1" fmla="*/ 14743 w 56101"/>
              <a:gd name="connsiteY1" fmla="*/ 92078 h 155583"/>
              <a:gd name="connsiteX2" fmla="*/ 27443 w 56101"/>
              <a:gd name="connsiteY2" fmla="*/ 155578 h 155583"/>
              <a:gd name="connsiteX3" fmla="*/ 2043 w 56101"/>
              <a:gd name="connsiteY3" fmla="*/ 88903 h 155583"/>
              <a:gd name="connsiteX4" fmla="*/ 56018 w 56101"/>
              <a:gd name="connsiteY4" fmla="*/ 3 h 1555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6101" h="155583">
                <a:moveTo>
                  <a:pt x="56018" y="3"/>
                </a:moveTo>
                <a:cubicBezTo>
                  <a:pt x="58135" y="532"/>
                  <a:pt x="19505" y="66149"/>
                  <a:pt x="14743" y="92078"/>
                </a:cubicBezTo>
                <a:cubicBezTo>
                  <a:pt x="9981" y="118007"/>
                  <a:pt x="29560" y="156107"/>
                  <a:pt x="27443" y="155578"/>
                </a:cubicBezTo>
                <a:cubicBezTo>
                  <a:pt x="25326" y="155049"/>
                  <a:pt x="-8540" y="116949"/>
                  <a:pt x="2043" y="88903"/>
                </a:cubicBezTo>
                <a:cubicBezTo>
                  <a:pt x="12626" y="60857"/>
                  <a:pt x="53901" y="-526"/>
                  <a:pt x="56018" y="3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28" name="フリーフォーム 1427">
            <a:extLst>
              <a:ext uri="{FF2B5EF4-FFF2-40B4-BE49-F238E27FC236}">
                <a16:creationId xmlns:a16="http://schemas.microsoft.com/office/drawing/2014/main" id="{D2989CE6-C865-5270-C4AC-611217398D89}"/>
              </a:ext>
            </a:extLst>
          </p:cNvPr>
          <p:cNvSpPr/>
          <p:nvPr/>
        </p:nvSpPr>
        <p:spPr>
          <a:xfrm>
            <a:off x="4247966" y="5521082"/>
            <a:ext cx="159487" cy="203749"/>
          </a:xfrm>
          <a:custGeom>
            <a:avLst/>
            <a:gdLst>
              <a:gd name="connsiteX0" fmla="*/ 184 w 159487"/>
              <a:gd name="connsiteY0" fmla="*/ 243 h 203749"/>
              <a:gd name="connsiteX1" fmla="*/ 92259 w 159487"/>
              <a:gd name="connsiteY1" fmla="*/ 95493 h 203749"/>
              <a:gd name="connsiteX2" fmla="*/ 158934 w 159487"/>
              <a:gd name="connsiteY2" fmla="*/ 203443 h 203749"/>
              <a:gd name="connsiteX3" fmla="*/ 117659 w 159487"/>
              <a:gd name="connsiteY3" fmla="*/ 124068 h 203749"/>
              <a:gd name="connsiteX4" fmla="*/ 184 w 159487"/>
              <a:gd name="connsiteY4" fmla="*/ 243 h 2037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9487" h="203749">
                <a:moveTo>
                  <a:pt x="184" y="243"/>
                </a:moveTo>
                <a:cubicBezTo>
                  <a:pt x="-4049" y="-4519"/>
                  <a:pt x="65801" y="61626"/>
                  <a:pt x="92259" y="95493"/>
                </a:cubicBezTo>
                <a:cubicBezTo>
                  <a:pt x="118717" y="129360"/>
                  <a:pt x="154701" y="198681"/>
                  <a:pt x="158934" y="203443"/>
                </a:cubicBezTo>
                <a:cubicBezTo>
                  <a:pt x="163167" y="208205"/>
                  <a:pt x="142530" y="156347"/>
                  <a:pt x="117659" y="124068"/>
                </a:cubicBezTo>
                <a:cubicBezTo>
                  <a:pt x="92788" y="91789"/>
                  <a:pt x="4417" y="5005"/>
                  <a:pt x="184" y="24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29" name="フリーフォーム 1428">
            <a:extLst>
              <a:ext uri="{FF2B5EF4-FFF2-40B4-BE49-F238E27FC236}">
                <a16:creationId xmlns:a16="http://schemas.microsoft.com/office/drawing/2014/main" id="{B69D10E4-B76A-FAE0-D551-0758A64E9B76}"/>
              </a:ext>
            </a:extLst>
          </p:cNvPr>
          <p:cNvSpPr/>
          <p:nvPr/>
        </p:nvSpPr>
        <p:spPr>
          <a:xfrm>
            <a:off x="4505044" y="4649485"/>
            <a:ext cx="479461" cy="1101072"/>
          </a:xfrm>
          <a:custGeom>
            <a:avLst/>
            <a:gdLst>
              <a:gd name="connsiteX0" fmla="*/ 3456 w 479461"/>
              <a:gd name="connsiteY0" fmla="*/ 20940 h 1101072"/>
              <a:gd name="connsiteX1" fmla="*/ 12981 w 479461"/>
              <a:gd name="connsiteY1" fmla="*/ 373365 h 1101072"/>
              <a:gd name="connsiteX2" fmla="*/ 114581 w 479461"/>
              <a:gd name="connsiteY2" fmla="*/ 601965 h 1101072"/>
              <a:gd name="connsiteX3" fmla="*/ 60606 w 479461"/>
              <a:gd name="connsiteY3" fmla="*/ 525765 h 1101072"/>
              <a:gd name="connsiteX4" fmla="*/ 447956 w 479461"/>
              <a:gd name="connsiteY4" fmla="*/ 1059165 h 1101072"/>
              <a:gd name="connsiteX5" fmla="*/ 413031 w 479461"/>
              <a:gd name="connsiteY5" fmla="*/ 1008365 h 1101072"/>
              <a:gd name="connsiteX6" fmla="*/ 66956 w 479461"/>
              <a:gd name="connsiteY6" fmla="*/ 544815 h 1101072"/>
              <a:gd name="connsiteX7" fmla="*/ 9806 w 479461"/>
              <a:gd name="connsiteY7" fmla="*/ 446390 h 1101072"/>
              <a:gd name="connsiteX8" fmla="*/ 281 w 479461"/>
              <a:gd name="connsiteY8" fmla="*/ 81265 h 1101072"/>
              <a:gd name="connsiteX9" fmla="*/ 3456 w 479461"/>
              <a:gd name="connsiteY9" fmla="*/ 20940 h 11010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79461" h="1101072">
                <a:moveTo>
                  <a:pt x="3456" y="20940"/>
                </a:moveTo>
                <a:cubicBezTo>
                  <a:pt x="5573" y="69623"/>
                  <a:pt x="-5540" y="276527"/>
                  <a:pt x="12981" y="373365"/>
                </a:cubicBezTo>
                <a:cubicBezTo>
                  <a:pt x="31502" y="470203"/>
                  <a:pt x="106644" y="576565"/>
                  <a:pt x="114581" y="601965"/>
                </a:cubicBezTo>
                <a:cubicBezTo>
                  <a:pt x="122518" y="627365"/>
                  <a:pt x="60606" y="525765"/>
                  <a:pt x="60606" y="525765"/>
                </a:cubicBezTo>
                <a:lnTo>
                  <a:pt x="447956" y="1059165"/>
                </a:lnTo>
                <a:cubicBezTo>
                  <a:pt x="506693" y="1139598"/>
                  <a:pt x="476531" y="1094090"/>
                  <a:pt x="413031" y="1008365"/>
                </a:cubicBezTo>
                <a:cubicBezTo>
                  <a:pt x="349531" y="922640"/>
                  <a:pt x="134160" y="638478"/>
                  <a:pt x="66956" y="544815"/>
                </a:cubicBezTo>
                <a:cubicBezTo>
                  <a:pt x="-248" y="451153"/>
                  <a:pt x="20918" y="523648"/>
                  <a:pt x="9806" y="446390"/>
                </a:cubicBezTo>
                <a:cubicBezTo>
                  <a:pt x="-1306" y="369132"/>
                  <a:pt x="1339" y="147411"/>
                  <a:pt x="281" y="81265"/>
                </a:cubicBezTo>
                <a:cubicBezTo>
                  <a:pt x="-777" y="15119"/>
                  <a:pt x="1339" y="-27743"/>
                  <a:pt x="3456" y="2094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30" name="フリーフォーム 1429">
            <a:extLst>
              <a:ext uri="{FF2B5EF4-FFF2-40B4-BE49-F238E27FC236}">
                <a16:creationId xmlns:a16="http://schemas.microsoft.com/office/drawing/2014/main" id="{853E616B-FDD7-8331-29DA-C20B57EA7BA9}"/>
              </a:ext>
            </a:extLst>
          </p:cNvPr>
          <p:cNvSpPr/>
          <p:nvPr/>
        </p:nvSpPr>
        <p:spPr>
          <a:xfrm>
            <a:off x="2879722" y="5127625"/>
            <a:ext cx="63656" cy="863600"/>
          </a:xfrm>
          <a:custGeom>
            <a:avLst/>
            <a:gdLst>
              <a:gd name="connsiteX0" fmla="*/ 3 w 63656"/>
              <a:gd name="connsiteY0" fmla="*/ 0 h 863600"/>
              <a:gd name="connsiteX1" fmla="*/ 63503 w 63656"/>
              <a:gd name="connsiteY1" fmla="*/ 590550 h 863600"/>
              <a:gd name="connsiteX2" fmla="*/ 19053 w 63656"/>
              <a:gd name="connsiteY2" fmla="*/ 863600 h 863600"/>
              <a:gd name="connsiteX3" fmla="*/ 60328 w 63656"/>
              <a:gd name="connsiteY3" fmla="*/ 590550 h 863600"/>
              <a:gd name="connsiteX4" fmla="*/ 3 w 63656"/>
              <a:gd name="connsiteY4" fmla="*/ 0 h 86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3656" h="863600">
                <a:moveTo>
                  <a:pt x="3" y="0"/>
                </a:moveTo>
                <a:cubicBezTo>
                  <a:pt x="532" y="0"/>
                  <a:pt x="60328" y="446617"/>
                  <a:pt x="63503" y="590550"/>
                </a:cubicBezTo>
                <a:cubicBezTo>
                  <a:pt x="66678" y="734483"/>
                  <a:pt x="19582" y="863600"/>
                  <a:pt x="19053" y="863600"/>
                </a:cubicBezTo>
                <a:cubicBezTo>
                  <a:pt x="18524" y="863600"/>
                  <a:pt x="62974" y="729192"/>
                  <a:pt x="60328" y="590550"/>
                </a:cubicBezTo>
                <a:cubicBezTo>
                  <a:pt x="57682" y="451908"/>
                  <a:pt x="-526" y="0"/>
                  <a:pt x="3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31" name="フリーフォーム 1430">
            <a:extLst>
              <a:ext uri="{FF2B5EF4-FFF2-40B4-BE49-F238E27FC236}">
                <a16:creationId xmlns:a16="http://schemas.microsoft.com/office/drawing/2014/main" id="{EC7FBC62-1D06-DC05-55C4-97DE2FEA0C76}"/>
              </a:ext>
            </a:extLst>
          </p:cNvPr>
          <p:cNvSpPr/>
          <p:nvPr/>
        </p:nvSpPr>
        <p:spPr>
          <a:xfrm>
            <a:off x="2047238" y="6124575"/>
            <a:ext cx="87619" cy="742320"/>
          </a:xfrm>
          <a:custGeom>
            <a:avLst/>
            <a:gdLst>
              <a:gd name="connsiteX0" fmla="*/ 637 w 87619"/>
              <a:gd name="connsiteY0" fmla="*/ 0 h 742320"/>
              <a:gd name="connsiteX1" fmla="*/ 41912 w 87619"/>
              <a:gd name="connsiteY1" fmla="*/ 339725 h 742320"/>
              <a:gd name="connsiteX2" fmla="*/ 86362 w 87619"/>
              <a:gd name="connsiteY2" fmla="*/ 736600 h 742320"/>
              <a:gd name="connsiteX3" fmla="*/ 70487 w 87619"/>
              <a:gd name="connsiteY3" fmla="*/ 558800 h 742320"/>
              <a:gd name="connsiteX4" fmla="*/ 19687 w 87619"/>
              <a:gd name="connsiteY4" fmla="*/ 336550 h 742320"/>
              <a:gd name="connsiteX5" fmla="*/ 637 w 87619"/>
              <a:gd name="connsiteY5" fmla="*/ 0 h 7423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7619" h="742320">
                <a:moveTo>
                  <a:pt x="637" y="0"/>
                </a:moveTo>
                <a:cubicBezTo>
                  <a:pt x="4341" y="529"/>
                  <a:pt x="27624" y="216958"/>
                  <a:pt x="41912" y="339725"/>
                </a:cubicBezTo>
                <a:cubicBezTo>
                  <a:pt x="56200" y="462492"/>
                  <a:pt x="81600" y="700088"/>
                  <a:pt x="86362" y="736600"/>
                </a:cubicBezTo>
                <a:cubicBezTo>
                  <a:pt x="91125" y="773113"/>
                  <a:pt x="81600" y="625475"/>
                  <a:pt x="70487" y="558800"/>
                </a:cubicBezTo>
                <a:cubicBezTo>
                  <a:pt x="59375" y="492125"/>
                  <a:pt x="29212" y="422275"/>
                  <a:pt x="19687" y="336550"/>
                </a:cubicBezTo>
                <a:cubicBezTo>
                  <a:pt x="10162" y="250825"/>
                  <a:pt x="-3067" y="-529"/>
                  <a:pt x="637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33" name="フリーフォーム 1432">
            <a:extLst>
              <a:ext uri="{FF2B5EF4-FFF2-40B4-BE49-F238E27FC236}">
                <a16:creationId xmlns:a16="http://schemas.microsoft.com/office/drawing/2014/main" id="{820F3A1E-EAF9-0833-21D8-DD7B1FCA9A0B}"/>
              </a:ext>
            </a:extLst>
          </p:cNvPr>
          <p:cNvSpPr/>
          <p:nvPr/>
        </p:nvSpPr>
        <p:spPr>
          <a:xfrm>
            <a:off x="3634886" y="6257791"/>
            <a:ext cx="343393" cy="216635"/>
          </a:xfrm>
          <a:custGeom>
            <a:avLst/>
            <a:gdLst>
              <a:gd name="connsiteX0" fmla="*/ 343389 w 343393"/>
              <a:gd name="connsiteY0" fmla="*/ 134 h 216635"/>
              <a:gd name="connsiteX1" fmla="*/ 108439 w 343393"/>
              <a:gd name="connsiteY1" fmla="*/ 92209 h 216635"/>
              <a:gd name="connsiteX2" fmla="*/ 489 w 343393"/>
              <a:gd name="connsiteY2" fmla="*/ 216034 h 216635"/>
              <a:gd name="connsiteX3" fmla="*/ 70339 w 343393"/>
              <a:gd name="connsiteY3" fmla="*/ 136659 h 216635"/>
              <a:gd name="connsiteX4" fmla="*/ 114789 w 343393"/>
              <a:gd name="connsiteY4" fmla="*/ 73159 h 216635"/>
              <a:gd name="connsiteX5" fmla="*/ 343389 w 343393"/>
              <a:gd name="connsiteY5" fmla="*/ 134 h 2166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43393" h="216635">
                <a:moveTo>
                  <a:pt x="343389" y="134"/>
                </a:moveTo>
                <a:cubicBezTo>
                  <a:pt x="342331" y="3309"/>
                  <a:pt x="165589" y="56226"/>
                  <a:pt x="108439" y="92209"/>
                </a:cubicBezTo>
                <a:cubicBezTo>
                  <a:pt x="51289" y="128192"/>
                  <a:pt x="6839" y="208626"/>
                  <a:pt x="489" y="216034"/>
                </a:cubicBezTo>
                <a:cubicBezTo>
                  <a:pt x="-5861" y="223442"/>
                  <a:pt x="51289" y="160471"/>
                  <a:pt x="70339" y="136659"/>
                </a:cubicBezTo>
                <a:cubicBezTo>
                  <a:pt x="89389" y="112847"/>
                  <a:pt x="72985" y="95384"/>
                  <a:pt x="114789" y="73159"/>
                </a:cubicBezTo>
                <a:cubicBezTo>
                  <a:pt x="156593" y="50934"/>
                  <a:pt x="344447" y="-3041"/>
                  <a:pt x="343389" y="13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34" name="フリーフォーム 1433">
            <a:extLst>
              <a:ext uri="{FF2B5EF4-FFF2-40B4-BE49-F238E27FC236}">
                <a16:creationId xmlns:a16="http://schemas.microsoft.com/office/drawing/2014/main" id="{98CA0792-5196-C51A-D212-CA4F46EC6F53}"/>
              </a:ext>
            </a:extLst>
          </p:cNvPr>
          <p:cNvSpPr/>
          <p:nvPr/>
        </p:nvSpPr>
        <p:spPr>
          <a:xfrm>
            <a:off x="2711414" y="6461124"/>
            <a:ext cx="63708" cy="193938"/>
          </a:xfrm>
          <a:custGeom>
            <a:avLst/>
            <a:gdLst>
              <a:gd name="connsiteX0" fmla="*/ 36 w 63708"/>
              <a:gd name="connsiteY0" fmla="*/ 1 h 193938"/>
              <a:gd name="connsiteX1" fmla="*/ 12736 w 63708"/>
              <a:gd name="connsiteY1" fmla="*/ 127001 h 193938"/>
              <a:gd name="connsiteX2" fmla="*/ 63536 w 63708"/>
              <a:gd name="connsiteY2" fmla="*/ 193676 h 193938"/>
              <a:gd name="connsiteX3" fmla="*/ 28611 w 63708"/>
              <a:gd name="connsiteY3" fmla="*/ 149226 h 193938"/>
              <a:gd name="connsiteX4" fmla="*/ 9561 w 63708"/>
              <a:gd name="connsiteY4" fmla="*/ 123826 h 193938"/>
              <a:gd name="connsiteX5" fmla="*/ 36 w 63708"/>
              <a:gd name="connsiteY5" fmla="*/ 1 h 1939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708" h="193938">
                <a:moveTo>
                  <a:pt x="36" y="1"/>
                </a:moveTo>
                <a:cubicBezTo>
                  <a:pt x="565" y="530"/>
                  <a:pt x="2153" y="94722"/>
                  <a:pt x="12736" y="127001"/>
                </a:cubicBezTo>
                <a:cubicBezTo>
                  <a:pt x="23319" y="159280"/>
                  <a:pt x="60890" y="189972"/>
                  <a:pt x="63536" y="193676"/>
                </a:cubicBezTo>
                <a:cubicBezTo>
                  <a:pt x="66182" y="197380"/>
                  <a:pt x="37607" y="160868"/>
                  <a:pt x="28611" y="149226"/>
                </a:cubicBezTo>
                <a:cubicBezTo>
                  <a:pt x="19615" y="137584"/>
                  <a:pt x="14323" y="143405"/>
                  <a:pt x="9561" y="123826"/>
                </a:cubicBezTo>
                <a:cubicBezTo>
                  <a:pt x="4799" y="104247"/>
                  <a:pt x="-493" y="-528"/>
                  <a:pt x="36" y="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35" name="フリーフォーム 1434">
            <a:extLst>
              <a:ext uri="{FF2B5EF4-FFF2-40B4-BE49-F238E27FC236}">
                <a16:creationId xmlns:a16="http://schemas.microsoft.com/office/drawing/2014/main" id="{5A5B4643-F0F1-CC2F-C685-3C3E755657A0}"/>
              </a:ext>
            </a:extLst>
          </p:cNvPr>
          <p:cNvSpPr/>
          <p:nvPr/>
        </p:nvSpPr>
        <p:spPr>
          <a:xfrm>
            <a:off x="4356087" y="6083275"/>
            <a:ext cx="657358" cy="222279"/>
          </a:xfrm>
          <a:custGeom>
            <a:avLst/>
            <a:gdLst>
              <a:gd name="connsiteX0" fmla="*/ 657238 w 657358"/>
              <a:gd name="connsiteY0" fmla="*/ 25 h 222279"/>
              <a:gd name="connsiteX1" fmla="*/ 238138 w 657358"/>
              <a:gd name="connsiteY1" fmla="*/ 165125 h 222279"/>
              <a:gd name="connsiteX2" fmla="*/ 288938 w 657358"/>
              <a:gd name="connsiteY2" fmla="*/ 171475 h 222279"/>
              <a:gd name="connsiteX3" fmla="*/ 13 w 657358"/>
              <a:gd name="connsiteY3" fmla="*/ 222275 h 222279"/>
              <a:gd name="connsiteX4" fmla="*/ 301638 w 657358"/>
              <a:gd name="connsiteY4" fmla="*/ 168300 h 222279"/>
              <a:gd name="connsiteX5" fmla="*/ 361963 w 657358"/>
              <a:gd name="connsiteY5" fmla="*/ 130200 h 222279"/>
              <a:gd name="connsiteX6" fmla="*/ 282588 w 657358"/>
              <a:gd name="connsiteY6" fmla="*/ 152425 h 222279"/>
              <a:gd name="connsiteX7" fmla="*/ 657238 w 657358"/>
              <a:gd name="connsiteY7" fmla="*/ 25 h 2222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57358" h="222279">
                <a:moveTo>
                  <a:pt x="657238" y="25"/>
                </a:moveTo>
                <a:cubicBezTo>
                  <a:pt x="649830" y="2142"/>
                  <a:pt x="299521" y="136550"/>
                  <a:pt x="238138" y="165125"/>
                </a:cubicBezTo>
                <a:cubicBezTo>
                  <a:pt x="176755" y="193700"/>
                  <a:pt x="328625" y="161950"/>
                  <a:pt x="288938" y="171475"/>
                </a:cubicBezTo>
                <a:cubicBezTo>
                  <a:pt x="249250" y="181000"/>
                  <a:pt x="-2104" y="222804"/>
                  <a:pt x="13" y="222275"/>
                </a:cubicBezTo>
                <a:cubicBezTo>
                  <a:pt x="2130" y="221746"/>
                  <a:pt x="241313" y="183646"/>
                  <a:pt x="301638" y="168300"/>
                </a:cubicBezTo>
                <a:cubicBezTo>
                  <a:pt x="361963" y="152954"/>
                  <a:pt x="365138" y="132846"/>
                  <a:pt x="361963" y="130200"/>
                </a:cubicBezTo>
                <a:cubicBezTo>
                  <a:pt x="358788" y="127554"/>
                  <a:pt x="237609" y="174121"/>
                  <a:pt x="282588" y="152425"/>
                </a:cubicBezTo>
                <a:cubicBezTo>
                  <a:pt x="327567" y="130729"/>
                  <a:pt x="664646" y="-2092"/>
                  <a:pt x="657238" y="2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36" name="フリーフォーム 1435">
            <a:extLst>
              <a:ext uri="{FF2B5EF4-FFF2-40B4-BE49-F238E27FC236}">
                <a16:creationId xmlns:a16="http://schemas.microsoft.com/office/drawing/2014/main" id="{1CB59487-29A4-E613-8EFF-9729F5975616}"/>
              </a:ext>
            </a:extLst>
          </p:cNvPr>
          <p:cNvSpPr/>
          <p:nvPr/>
        </p:nvSpPr>
        <p:spPr>
          <a:xfrm>
            <a:off x="5028673" y="5721222"/>
            <a:ext cx="137166" cy="295561"/>
          </a:xfrm>
          <a:custGeom>
            <a:avLst/>
            <a:gdLst>
              <a:gd name="connsiteX0" fmla="*/ 137052 w 137166"/>
              <a:gd name="connsiteY0" fmla="*/ 128 h 295561"/>
              <a:gd name="connsiteX1" fmla="*/ 32277 w 137166"/>
              <a:gd name="connsiteY1" fmla="*/ 146178 h 295561"/>
              <a:gd name="connsiteX2" fmla="*/ 10052 w 137166"/>
              <a:gd name="connsiteY2" fmla="*/ 295403 h 295561"/>
              <a:gd name="connsiteX3" fmla="*/ 10052 w 137166"/>
              <a:gd name="connsiteY3" fmla="*/ 171578 h 295561"/>
              <a:gd name="connsiteX4" fmla="*/ 137052 w 137166"/>
              <a:gd name="connsiteY4" fmla="*/ 128 h 2955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7166" h="295561">
                <a:moveTo>
                  <a:pt x="137052" y="128"/>
                </a:moveTo>
                <a:cubicBezTo>
                  <a:pt x="140756" y="-4105"/>
                  <a:pt x="53444" y="96966"/>
                  <a:pt x="32277" y="146178"/>
                </a:cubicBezTo>
                <a:cubicBezTo>
                  <a:pt x="11110" y="195390"/>
                  <a:pt x="13756" y="291170"/>
                  <a:pt x="10052" y="295403"/>
                </a:cubicBezTo>
                <a:cubicBezTo>
                  <a:pt x="6348" y="299636"/>
                  <a:pt x="-10586" y="218145"/>
                  <a:pt x="10052" y="171578"/>
                </a:cubicBezTo>
                <a:cubicBezTo>
                  <a:pt x="30690" y="125011"/>
                  <a:pt x="133348" y="4361"/>
                  <a:pt x="137052" y="12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37" name="フリーフォーム 1436">
            <a:extLst>
              <a:ext uri="{FF2B5EF4-FFF2-40B4-BE49-F238E27FC236}">
                <a16:creationId xmlns:a16="http://schemas.microsoft.com/office/drawing/2014/main" id="{F4407D21-6DD2-4130-9BA3-0B8F6B559497}"/>
              </a:ext>
            </a:extLst>
          </p:cNvPr>
          <p:cNvSpPr/>
          <p:nvPr/>
        </p:nvSpPr>
        <p:spPr>
          <a:xfrm>
            <a:off x="2612956" y="6708763"/>
            <a:ext cx="64337" cy="781109"/>
          </a:xfrm>
          <a:custGeom>
            <a:avLst/>
            <a:gdLst>
              <a:gd name="connsiteX0" fmla="*/ 38169 w 64337"/>
              <a:gd name="connsiteY0" fmla="*/ 12 h 781109"/>
              <a:gd name="connsiteX1" fmla="*/ 50869 w 64337"/>
              <a:gd name="connsiteY1" fmla="*/ 546112 h 781109"/>
              <a:gd name="connsiteX2" fmla="*/ 69 w 64337"/>
              <a:gd name="connsiteY2" fmla="*/ 781062 h 781109"/>
              <a:gd name="connsiteX3" fmla="*/ 63569 w 64337"/>
              <a:gd name="connsiteY3" fmla="*/ 530237 h 781109"/>
              <a:gd name="connsiteX4" fmla="*/ 38169 w 64337"/>
              <a:gd name="connsiteY4" fmla="*/ 12 h 7811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4337" h="781109">
                <a:moveTo>
                  <a:pt x="38169" y="12"/>
                </a:moveTo>
                <a:cubicBezTo>
                  <a:pt x="36052" y="2658"/>
                  <a:pt x="57219" y="415937"/>
                  <a:pt x="50869" y="546112"/>
                </a:cubicBezTo>
                <a:cubicBezTo>
                  <a:pt x="44519" y="676287"/>
                  <a:pt x="-2048" y="783708"/>
                  <a:pt x="69" y="781062"/>
                </a:cubicBezTo>
                <a:cubicBezTo>
                  <a:pt x="2186" y="778416"/>
                  <a:pt x="57748" y="658295"/>
                  <a:pt x="63569" y="530237"/>
                </a:cubicBezTo>
                <a:cubicBezTo>
                  <a:pt x="69390" y="402179"/>
                  <a:pt x="40286" y="-2634"/>
                  <a:pt x="38169" y="1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38" name="フリーフォーム 1437">
            <a:extLst>
              <a:ext uri="{FF2B5EF4-FFF2-40B4-BE49-F238E27FC236}">
                <a16:creationId xmlns:a16="http://schemas.microsoft.com/office/drawing/2014/main" id="{F14AE23E-E8F2-7DA0-F023-8F160BF056AC}"/>
              </a:ext>
            </a:extLst>
          </p:cNvPr>
          <p:cNvSpPr/>
          <p:nvPr/>
        </p:nvSpPr>
        <p:spPr>
          <a:xfrm>
            <a:off x="3225739" y="3501873"/>
            <a:ext cx="241438" cy="505089"/>
          </a:xfrm>
          <a:custGeom>
            <a:avLst/>
            <a:gdLst>
              <a:gd name="connsiteX0" fmla="*/ 61 w 241438"/>
              <a:gd name="connsiteY0" fmla="*/ 152 h 505089"/>
              <a:gd name="connsiteX1" fmla="*/ 50861 w 241438"/>
              <a:gd name="connsiteY1" fmla="*/ 187477 h 505089"/>
              <a:gd name="connsiteX2" fmla="*/ 34986 w 241438"/>
              <a:gd name="connsiteY2" fmla="*/ 168427 h 505089"/>
              <a:gd name="connsiteX3" fmla="*/ 127061 w 241438"/>
              <a:gd name="connsiteY3" fmla="*/ 320827 h 505089"/>
              <a:gd name="connsiteX4" fmla="*/ 136586 w 241438"/>
              <a:gd name="connsiteY4" fmla="*/ 428777 h 505089"/>
              <a:gd name="connsiteX5" fmla="*/ 241361 w 241438"/>
              <a:gd name="connsiteY5" fmla="*/ 504977 h 505089"/>
              <a:gd name="connsiteX6" fmla="*/ 152461 w 241438"/>
              <a:gd name="connsiteY6" fmla="*/ 441477 h 505089"/>
              <a:gd name="connsiteX7" fmla="*/ 85786 w 241438"/>
              <a:gd name="connsiteY7" fmla="*/ 279552 h 505089"/>
              <a:gd name="connsiteX8" fmla="*/ 50861 w 241438"/>
              <a:gd name="connsiteY8" fmla="*/ 174777 h 505089"/>
              <a:gd name="connsiteX9" fmla="*/ 63561 w 241438"/>
              <a:gd name="connsiteY9" fmla="*/ 225577 h 505089"/>
              <a:gd name="connsiteX10" fmla="*/ 61 w 241438"/>
              <a:gd name="connsiteY10" fmla="*/ 152 h 5050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41438" h="505089">
                <a:moveTo>
                  <a:pt x="61" y="152"/>
                </a:moveTo>
                <a:cubicBezTo>
                  <a:pt x="-2056" y="-6198"/>
                  <a:pt x="50861" y="187477"/>
                  <a:pt x="50861" y="187477"/>
                </a:cubicBezTo>
                <a:cubicBezTo>
                  <a:pt x="56682" y="215523"/>
                  <a:pt x="22286" y="146202"/>
                  <a:pt x="34986" y="168427"/>
                </a:cubicBezTo>
                <a:cubicBezTo>
                  <a:pt x="47686" y="190652"/>
                  <a:pt x="110128" y="277435"/>
                  <a:pt x="127061" y="320827"/>
                </a:cubicBezTo>
                <a:cubicBezTo>
                  <a:pt x="143994" y="364219"/>
                  <a:pt x="117536" y="398085"/>
                  <a:pt x="136586" y="428777"/>
                </a:cubicBezTo>
                <a:cubicBezTo>
                  <a:pt x="155636" y="459469"/>
                  <a:pt x="238715" y="502860"/>
                  <a:pt x="241361" y="504977"/>
                </a:cubicBezTo>
                <a:cubicBezTo>
                  <a:pt x="244007" y="507094"/>
                  <a:pt x="178390" y="479048"/>
                  <a:pt x="152461" y="441477"/>
                </a:cubicBezTo>
                <a:cubicBezTo>
                  <a:pt x="126532" y="403906"/>
                  <a:pt x="102719" y="324002"/>
                  <a:pt x="85786" y="279552"/>
                </a:cubicBezTo>
                <a:cubicBezTo>
                  <a:pt x="68853" y="235102"/>
                  <a:pt x="54565" y="183773"/>
                  <a:pt x="50861" y="174777"/>
                </a:cubicBezTo>
                <a:cubicBezTo>
                  <a:pt x="47157" y="165781"/>
                  <a:pt x="72557" y="249919"/>
                  <a:pt x="63561" y="225577"/>
                </a:cubicBezTo>
                <a:cubicBezTo>
                  <a:pt x="54565" y="201235"/>
                  <a:pt x="2178" y="6502"/>
                  <a:pt x="61" y="152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39" name="フリーフォーム 1438">
            <a:extLst>
              <a:ext uri="{FF2B5EF4-FFF2-40B4-BE49-F238E27FC236}">
                <a16:creationId xmlns:a16="http://schemas.microsoft.com/office/drawing/2014/main" id="{7F487640-D0DF-ECAD-3D29-F102F33BBA53}"/>
              </a:ext>
            </a:extLst>
          </p:cNvPr>
          <p:cNvSpPr/>
          <p:nvPr/>
        </p:nvSpPr>
        <p:spPr>
          <a:xfrm>
            <a:off x="4000494" y="3790705"/>
            <a:ext cx="83076" cy="519769"/>
          </a:xfrm>
          <a:custGeom>
            <a:avLst/>
            <a:gdLst>
              <a:gd name="connsiteX0" fmla="*/ 34931 w 83076"/>
              <a:gd name="connsiteY0" fmla="*/ 245 h 519769"/>
              <a:gd name="connsiteX1" fmla="*/ 12706 w 83076"/>
              <a:gd name="connsiteY1" fmla="*/ 292345 h 519769"/>
              <a:gd name="connsiteX2" fmla="*/ 34931 w 83076"/>
              <a:gd name="connsiteY2" fmla="*/ 371720 h 519769"/>
              <a:gd name="connsiteX3" fmla="*/ 15881 w 83076"/>
              <a:gd name="connsiteY3" fmla="*/ 327270 h 519769"/>
              <a:gd name="connsiteX4" fmla="*/ 82556 w 83076"/>
              <a:gd name="connsiteY4" fmla="*/ 517770 h 519769"/>
              <a:gd name="connsiteX5" fmla="*/ 44456 w 83076"/>
              <a:gd name="connsiteY5" fmla="*/ 416170 h 519769"/>
              <a:gd name="connsiteX6" fmla="*/ 6 w 83076"/>
              <a:gd name="connsiteY6" fmla="*/ 244720 h 519769"/>
              <a:gd name="connsiteX7" fmla="*/ 34931 w 83076"/>
              <a:gd name="connsiteY7" fmla="*/ 245 h 5197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83076" h="519769">
                <a:moveTo>
                  <a:pt x="34931" y="245"/>
                </a:moveTo>
                <a:cubicBezTo>
                  <a:pt x="37048" y="8182"/>
                  <a:pt x="12706" y="230433"/>
                  <a:pt x="12706" y="292345"/>
                </a:cubicBezTo>
                <a:cubicBezTo>
                  <a:pt x="12706" y="354257"/>
                  <a:pt x="34402" y="365899"/>
                  <a:pt x="34931" y="371720"/>
                </a:cubicBezTo>
                <a:cubicBezTo>
                  <a:pt x="35460" y="377541"/>
                  <a:pt x="7944" y="302928"/>
                  <a:pt x="15881" y="327270"/>
                </a:cubicBezTo>
                <a:cubicBezTo>
                  <a:pt x="23818" y="351612"/>
                  <a:pt x="77793" y="502953"/>
                  <a:pt x="82556" y="517770"/>
                </a:cubicBezTo>
                <a:cubicBezTo>
                  <a:pt x="87319" y="532587"/>
                  <a:pt x="58214" y="461678"/>
                  <a:pt x="44456" y="416170"/>
                </a:cubicBezTo>
                <a:cubicBezTo>
                  <a:pt x="30698" y="370662"/>
                  <a:pt x="535" y="310337"/>
                  <a:pt x="6" y="244720"/>
                </a:cubicBezTo>
                <a:cubicBezTo>
                  <a:pt x="-523" y="179103"/>
                  <a:pt x="32814" y="-7692"/>
                  <a:pt x="34931" y="245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40" name="フリーフォーム 1439">
            <a:extLst>
              <a:ext uri="{FF2B5EF4-FFF2-40B4-BE49-F238E27FC236}">
                <a16:creationId xmlns:a16="http://schemas.microsoft.com/office/drawing/2014/main" id="{AAB956B9-859E-FB72-3DA1-14D77553279C}"/>
              </a:ext>
            </a:extLst>
          </p:cNvPr>
          <p:cNvSpPr/>
          <p:nvPr/>
        </p:nvSpPr>
        <p:spPr>
          <a:xfrm>
            <a:off x="3317019" y="4116792"/>
            <a:ext cx="217299" cy="118741"/>
          </a:xfrm>
          <a:custGeom>
            <a:avLst/>
            <a:gdLst>
              <a:gd name="connsiteX0" fmla="*/ 19906 w 217299"/>
              <a:gd name="connsiteY0" fmla="*/ 118658 h 118741"/>
              <a:gd name="connsiteX1" fmla="*/ 73881 w 217299"/>
              <a:gd name="connsiteY1" fmla="*/ 32933 h 118741"/>
              <a:gd name="connsiteX2" fmla="*/ 77056 w 217299"/>
              <a:gd name="connsiteY2" fmla="*/ 32933 h 118741"/>
              <a:gd name="connsiteX3" fmla="*/ 4031 w 217299"/>
              <a:gd name="connsiteY3" fmla="*/ 1183 h 118741"/>
              <a:gd name="connsiteX4" fmla="*/ 216756 w 217299"/>
              <a:gd name="connsiteY4" fmla="*/ 80558 h 118741"/>
              <a:gd name="connsiteX5" fmla="*/ 64356 w 217299"/>
              <a:gd name="connsiteY5" fmla="*/ 13883 h 118741"/>
              <a:gd name="connsiteX6" fmla="*/ 19906 w 217299"/>
              <a:gd name="connsiteY6" fmla="*/ 118658 h 1187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17299" h="118741">
                <a:moveTo>
                  <a:pt x="19906" y="118658"/>
                </a:moveTo>
                <a:cubicBezTo>
                  <a:pt x="21493" y="121833"/>
                  <a:pt x="73881" y="32933"/>
                  <a:pt x="73881" y="32933"/>
                </a:cubicBezTo>
                <a:cubicBezTo>
                  <a:pt x="83406" y="18646"/>
                  <a:pt x="88698" y="38225"/>
                  <a:pt x="77056" y="32933"/>
                </a:cubicBezTo>
                <a:cubicBezTo>
                  <a:pt x="65414" y="27641"/>
                  <a:pt x="-19252" y="-6755"/>
                  <a:pt x="4031" y="1183"/>
                </a:cubicBezTo>
                <a:cubicBezTo>
                  <a:pt x="27314" y="9120"/>
                  <a:pt x="206702" y="78441"/>
                  <a:pt x="216756" y="80558"/>
                </a:cubicBezTo>
                <a:cubicBezTo>
                  <a:pt x="226810" y="82675"/>
                  <a:pt x="94519" y="10179"/>
                  <a:pt x="64356" y="13883"/>
                </a:cubicBezTo>
                <a:cubicBezTo>
                  <a:pt x="34194" y="17587"/>
                  <a:pt x="18319" y="115483"/>
                  <a:pt x="19906" y="118658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41" name="フリーフォーム 1440">
            <a:extLst>
              <a:ext uri="{FF2B5EF4-FFF2-40B4-BE49-F238E27FC236}">
                <a16:creationId xmlns:a16="http://schemas.microsoft.com/office/drawing/2014/main" id="{88298309-6438-A5AE-A38E-8015B6702D29}"/>
              </a:ext>
            </a:extLst>
          </p:cNvPr>
          <p:cNvSpPr/>
          <p:nvPr/>
        </p:nvSpPr>
        <p:spPr>
          <a:xfrm>
            <a:off x="3390855" y="4203015"/>
            <a:ext cx="209637" cy="140567"/>
          </a:xfrm>
          <a:custGeom>
            <a:avLst/>
            <a:gdLst>
              <a:gd name="connsiteX0" fmla="*/ 45 w 209637"/>
              <a:gd name="connsiteY0" fmla="*/ 685 h 140567"/>
              <a:gd name="connsiteX1" fmla="*/ 139745 w 209637"/>
              <a:gd name="connsiteY1" fmla="*/ 13385 h 140567"/>
              <a:gd name="connsiteX2" fmla="*/ 111170 w 209637"/>
              <a:gd name="connsiteY2" fmla="*/ 45135 h 140567"/>
              <a:gd name="connsiteX3" fmla="*/ 155620 w 209637"/>
              <a:gd name="connsiteY3" fmla="*/ 95935 h 140567"/>
              <a:gd name="connsiteX4" fmla="*/ 101645 w 209637"/>
              <a:gd name="connsiteY4" fmla="*/ 73710 h 140567"/>
              <a:gd name="connsiteX5" fmla="*/ 209595 w 209637"/>
              <a:gd name="connsiteY5" fmla="*/ 140385 h 140567"/>
              <a:gd name="connsiteX6" fmla="*/ 114345 w 209637"/>
              <a:gd name="connsiteY6" fmla="*/ 92760 h 140567"/>
              <a:gd name="connsiteX7" fmla="*/ 85770 w 209637"/>
              <a:gd name="connsiteY7" fmla="*/ 70535 h 140567"/>
              <a:gd name="connsiteX8" fmla="*/ 123870 w 209637"/>
              <a:gd name="connsiteY8" fmla="*/ 32435 h 140567"/>
              <a:gd name="connsiteX9" fmla="*/ 45 w 209637"/>
              <a:gd name="connsiteY9" fmla="*/ 685 h 1405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9637" h="140567">
                <a:moveTo>
                  <a:pt x="45" y="685"/>
                </a:moveTo>
                <a:cubicBezTo>
                  <a:pt x="2691" y="-2490"/>
                  <a:pt x="121224" y="5977"/>
                  <a:pt x="139745" y="13385"/>
                </a:cubicBezTo>
                <a:cubicBezTo>
                  <a:pt x="158266" y="20793"/>
                  <a:pt x="108524" y="31377"/>
                  <a:pt x="111170" y="45135"/>
                </a:cubicBezTo>
                <a:cubicBezTo>
                  <a:pt x="113816" y="58893"/>
                  <a:pt x="157207" y="91173"/>
                  <a:pt x="155620" y="95935"/>
                </a:cubicBezTo>
                <a:cubicBezTo>
                  <a:pt x="154033" y="100697"/>
                  <a:pt x="92649" y="66302"/>
                  <a:pt x="101645" y="73710"/>
                </a:cubicBezTo>
                <a:cubicBezTo>
                  <a:pt x="110641" y="81118"/>
                  <a:pt x="207478" y="137210"/>
                  <a:pt x="209595" y="140385"/>
                </a:cubicBezTo>
                <a:cubicBezTo>
                  <a:pt x="211712" y="143560"/>
                  <a:pt x="134982" y="104402"/>
                  <a:pt x="114345" y="92760"/>
                </a:cubicBezTo>
                <a:cubicBezTo>
                  <a:pt x="93708" y="81118"/>
                  <a:pt x="84183" y="80589"/>
                  <a:pt x="85770" y="70535"/>
                </a:cubicBezTo>
                <a:cubicBezTo>
                  <a:pt x="87357" y="60481"/>
                  <a:pt x="137628" y="41431"/>
                  <a:pt x="123870" y="32435"/>
                </a:cubicBezTo>
                <a:cubicBezTo>
                  <a:pt x="110112" y="23439"/>
                  <a:pt x="-2601" y="3860"/>
                  <a:pt x="45" y="685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42" name="フリーフォーム 1441">
            <a:extLst>
              <a:ext uri="{FF2B5EF4-FFF2-40B4-BE49-F238E27FC236}">
                <a16:creationId xmlns:a16="http://schemas.microsoft.com/office/drawing/2014/main" id="{68A1ED5D-AE78-3DA5-7244-8B9076EC39E3}"/>
              </a:ext>
            </a:extLst>
          </p:cNvPr>
          <p:cNvSpPr/>
          <p:nvPr/>
        </p:nvSpPr>
        <p:spPr>
          <a:xfrm>
            <a:off x="3883016" y="5292651"/>
            <a:ext cx="136570" cy="767264"/>
          </a:xfrm>
          <a:custGeom>
            <a:avLst/>
            <a:gdLst>
              <a:gd name="connsiteX0" fmla="*/ 9 w 136570"/>
              <a:gd name="connsiteY0" fmla="*/ 74 h 767264"/>
              <a:gd name="connsiteX1" fmla="*/ 111134 w 136570"/>
              <a:gd name="connsiteY1" fmla="*/ 454099 h 767264"/>
              <a:gd name="connsiteX2" fmla="*/ 111134 w 136570"/>
              <a:gd name="connsiteY2" fmla="*/ 358849 h 767264"/>
              <a:gd name="connsiteX3" fmla="*/ 136534 w 136570"/>
              <a:gd name="connsiteY3" fmla="*/ 765249 h 767264"/>
              <a:gd name="connsiteX4" fmla="*/ 104784 w 136570"/>
              <a:gd name="connsiteY4" fmla="*/ 492199 h 767264"/>
              <a:gd name="connsiteX5" fmla="*/ 9 w 136570"/>
              <a:gd name="connsiteY5" fmla="*/ 74 h 7672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36570" h="767264">
                <a:moveTo>
                  <a:pt x="9" y="74"/>
                </a:moveTo>
                <a:cubicBezTo>
                  <a:pt x="1067" y="-6276"/>
                  <a:pt x="92613" y="394303"/>
                  <a:pt x="111134" y="454099"/>
                </a:cubicBezTo>
                <a:cubicBezTo>
                  <a:pt x="129655" y="513895"/>
                  <a:pt x="106901" y="306991"/>
                  <a:pt x="111134" y="358849"/>
                </a:cubicBezTo>
                <a:cubicBezTo>
                  <a:pt x="115367" y="410707"/>
                  <a:pt x="137592" y="743024"/>
                  <a:pt x="136534" y="765249"/>
                </a:cubicBezTo>
                <a:cubicBezTo>
                  <a:pt x="135476" y="787474"/>
                  <a:pt x="125422" y="621316"/>
                  <a:pt x="104784" y="492199"/>
                </a:cubicBezTo>
                <a:cubicBezTo>
                  <a:pt x="84147" y="363082"/>
                  <a:pt x="-1049" y="6424"/>
                  <a:pt x="9" y="7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43" name="フリーフォーム 1442">
            <a:extLst>
              <a:ext uri="{FF2B5EF4-FFF2-40B4-BE49-F238E27FC236}">
                <a16:creationId xmlns:a16="http://schemas.microsoft.com/office/drawing/2014/main" id="{DDB77955-95B6-61BC-97AE-990CBFE9EA68}"/>
              </a:ext>
            </a:extLst>
          </p:cNvPr>
          <p:cNvSpPr/>
          <p:nvPr/>
        </p:nvSpPr>
        <p:spPr>
          <a:xfrm>
            <a:off x="4060438" y="5056923"/>
            <a:ext cx="67099" cy="702799"/>
          </a:xfrm>
          <a:custGeom>
            <a:avLst/>
            <a:gdLst>
              <a:gd name="connsiteX0" fmla="*/ 67062 w 67099"/>
              <a:gd name="connsiteY0" fmla="*/ 852 h 702799"/>
              <a:gd name="connsiteX1" fmla="*/ 13087 w 67099"/>
              <a:gd name="connsiteY1" fmla="*/ 245327 h 702799"/>
              <a:gd name="connsiteX2" fmla="*/ 25787 w 67099"/>
              <a:gd name="connsiteY2" fmla="*/ 540602 h 702799"/>
              <a:gd name="connsiteX3" fmla="*/ 19437 w 67099"/>
              <a:gd name="connsiteY3" fmla="*/ 458052 h 702799"/>
              <a:gd name="connsiteX4" fmla="*/ 41662 w 67099"/>
              <a:gd name="connsiteY4" fmla="*/ 702527 h 702799"/>
              <a:gd name="connsiteX5" fmla="*/ 9912 w 67099"/>
              <a:gd name="connsiteY5" fmla="*/ 502502 h 702799"/>
              <a:gd name="connsiteX6" fmla="*/ 3562 w 67099"/>
              <a:gd name="connsiteY6" fmla="*/ 331052 h 702799"/>
              <a:gd name="connsiteX7" fmla="*/ 67062 w 67099"/>
              <a:gd name="connsiteY7" fmla="*/ 852 h 7027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7099" h="702799">
                <a:moveTo>
                  <a:pt x="67062" y="852"/>
                </a:moveTo>
                <a:cubicBezTo>
                  <a:pt x="68649" y="-13435"/>
                  <a:pt x="19966" y="155369"/>
                  <a:pt x="13087" y="245327"/>
                </a:cubicBezTo>
                <a:cubicBezTo>
                  <a:pt x="6208" y="335285"/>
                  <a:pt x="24729" y="505148"/>
                  <a:pt x="25787" y="540602"/>
                </a:cubicBezTo>
                <a:cubicBezTo>
                  <a:pt x="26845" y="576056"/>
                  <a:pt x="16791" y="431065"/>
                  <a:pt x="19437" y="458052"/>
                </a:cubicBezTo>
                <a:cubicBezTo>
                  <a:pt x="22083" y="485040"/>
                  <a:pt x="43249" y="695119"/>
                  <a:pt x="41662" y="702527"/>
                </a:cubicBezTo>
                <a:cubicBezTo>
                  <a:pt x="40075" y="709935"/>
                  <a:pt x="16262" y="564415"/>
                  <a:pt x="9912" y="502502"/>
                </a:cubicBezTo>
                <a:cubicBezTo>
                  <a:pt x="3562" y="440590"/>
                  <a:pt x="-4905" y="409369"/>
                  <a:pt x="3562" y="331052"/>
                </a:cubicBezTo>
                <a:cubicBezTo>
                  <a:pt x="12029" y="252735"/>
                  <a:pt x="65475" y="15139"/>
                  <a:pt x="67062" y="852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44" name="フリーフォーム 1443">
            <a:extLst>
              <a:ext uri="{FF2B5EF4-FFF2-40B4-BE49-F238E27FC236}">
                <a16:creationId xmlns:a16="http://schemas.microsoft.com/office/drawing/2014/main" id="{E2FB157F-60BA-5662-DC9D-82FCEDD4E0F6}"/>
              </a:ext>
            </a:extLst>
          </p:cNvPr>
          <p:cNvSpPr/>
          <p:nvPr/>
        </p:nvSpPr>
        <p:spPr>
          <a:xfrm>
            <a:off x="3371440" y="4978067"/>
            <a:ext cx="448393" cy="359988"/>
          </a:xfrm>
          <a:custGeom>
            <a:avLst/>
            <a:gdLst>
              <a:gd name="connsiteX0" fmla="*/ 410 w 448393"/>
              <a:gd name="connsiteY0" fmla="*/ 333 h 359988"/>
              <a:gd name="connsiteX1" fmla="*/ 302035 w 448393"/>
              <a:gd name="connsiteY1" fmla="*/ 206708 h 359988"/>
              <a:gd name="connsiteX2" fmla="*/ 444910 w 448393"/>
              <a:gd name="connsiteY2" fmla="*/ 359108 h 359988"/>
              <a:gd name="connsiteX3" fmla="*/ 371885 w 448393"/>
              <a:gd name="connsiteY3" fmla="*/ 257508 h 359988"/>
              <a:gd name="connsiteX4" fmla="*/ 410 w 448393"/>
              <a:gd name="connsiteY4" fmla="*/ 333 h 359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48393" h="359988">
                <a:moveTo>
                  <a:pt x="410" y="333"/>
                </a:moveTo>
                <a:cubicBezTo>
                  <a:pt x="-11232" y="-8134"/>
                  <a:pt x="227952" y="146912"/>
                  <a:pt x="302035" y="206708"/>
                </a:cubicBezTo>
                <a:cubicBezTo>
                  <a:pt x="376118" y="266504"/>
                  <a:pt x="433268" y="350641"/>
                  <a:pt x="444910" y="359108"/>
                </a:cubicBezTo>
                <a:cubicBezTo>
                  <a:pt x="456552" y="367575"/>
                  <a:pt x="440677" y="313600"/>
                  <a:pt x="371885" y="257508"/>
                </a:cubicBezTo>
                <a:cubicBezTo>
                  <a:pt x="303093" y="201416"/>
                  <a:pt x="12052" y="8800"/>
                  <a:pt x="410" y="333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45" name="フリーフォーム 1444">
            <a:extLst>
              <a:ext uri="{FF2B5EF4-FFF2-40B4-BE49-F238E27FC236}">
                <a16:creationId xmlns:a16="http://schemas.microsoft.com/office/drawing/2014/main" id="{6333FFE3-C808-1D1C-2F8E-9E85A6A7AA68}"/>
              </a:ext>
            </a:extLst>
          </p:cNvPr>
          <p:cNvSpPr/>
          <p:nvPr/>
        </p:nvSpPr>
        <p:spPr>
          <a:xfrm>
            <a:off x="3190875" y="6648271"/>
            <a:ext cx="95289" cy="732032"/>
          </a:xfrm>
          <a:custGeom>
            <a:avLst/>
            <a:gdLst>
              <a:gd name="connsiteX0" fmla="*/ 0 w 95289"/>
              <a:gd name="connsiteY0" fmla="*/ 179 h 732032"/>
              <a:gd name="connsiteX1" fmla="*/ 95250 w 95289"/>
              <a:gd name="connsiteY1" fmla="*/ 527229 h 732032"/>
              <a:gd name="connsiteX2" fmla="*/ 12700 w 95289"/>
              <a:gd name="connsiteY2" fmla="*/ 730429 h 732032"/>
              <a:gd name="connsiteX3" fmla="*/ 95250 w 95289"/>
              <a:gd name="connsiteY3" fmla="*/ 587554 h 732032"/>
              <a:gd name="connsiteX4" fmla="*/ 0 w 95289"/>
              <a:gd name="connsiteY4" fmla="*/ 179 h 7320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5289" h="732032">
                <a:moveTo>
                  <a:pt x="0" y="179"/>
                </a:moveTo>
                <a:cubicBezTo>
                  <a:pt x="0" y="-9875"/>
                  <a:pt x="93133" y="405521"/>
                  <a:pt x="95250" y="527229"/>
                </a:cubicBezTo>
                <a:cubicBezTo>
                  <a:pt x="97367" y="648937"/>
                  <a:pt x="12700" y="720375"/>
                  <a:pt x="12700" y="730429"/>
                </a:cubicBezTo>
                <a:cubicBezTo>
                  <a:pt x="12700" y="740483"/>
                  <a:pt x="93663" y="704500"/>
                  <a:pt x="95250" y="587554"/>
                </a:cubicBezTo>
                <a:cubicBezTo>
                  <a:pt x="96837" y="470608"/>
                  <a:pt x="0" y="10233"/>
                  <a:pt x="0" y="17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46" name="フリーフォーム 1445">
            <a:extLst>
              <a:ext uri="{FF2B5EF4-FFF2-40B4-BE49-F238E27FC236}">
                <a16:creationId xmlns:a16="http://schemas.microsoft.com/office/drawing/2014/main" id="{0C19EC25-A77E-B4A8-BA00-6FAD81209ADE}"/>
              </a:ext>
            </a:extLst>
          </p:cNvPr>
          <p:cNvSpPr/>
          <p:nvPr/>
        </p:nvSpPr>
        <p:spPr>
          <a:xfrm>
            <a:off x="3902066" y="6804025"/>
            <a:ext cx="523884" cy="330200"/>
          </a:xfrm>
          <a:custGeom>
            <a:avLst/>
            <a:gdLst>
              <a:gd name="connsiteX0" fmla="*/ 523884 w 523884"/>
              <a:gd name="connsiteY0" fmla="*/ 0 h 330200"/>
              <a:gd name="connsiteX1" fmla="*/ 107959 w 523884"/>
              <a:gd name="connsiteY1" fmla="*/ 174625 h 330200"/>
              <a:gd name="connsiteX2" fmla="*/ 9 w 523884"/>
              <a:gd name="connsiteY2" fmla="*/ 330200 h 330200"/>
              <a:gd name="connsiteX3" fmla="*/ 111134 w 523884"/>
              <a:gd name="connsiteY3" fmla="*/ 174625 h 330200"/>
              <a:gd name="connsiteX4" fmla="*/ 523884 w 523884"/>
              <a:gd name="connsiteY4" fmla="*/ 0 h 330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23884" h="330200">
                <a:moveTo>
                  <a:pt x="523884" y="0"/>
                </a:moveTo>
                <a:cubicBezTo>
                  <a:pt x="523355" y="0"/>
                  <a:pt x="195271" y="119592"/>
                  <a:pt x="107959" y="174625"/>
                </a:cubicBezTo>
                <a:cubicBezTo>
                  <a:pt x="20647" y="229658"/>
                  <a:pt x="-520" y="330200"/>
                  <a:pt x="9" y="330200"/>
                </a:cubicBezTo>
                <a:cubicBezTo>
                  <a:pt x="538" y="330200"/>
                  <a:pt x="23821" y="227542"/>
                  <a:pt x="111134" y="174625"/>
                </a:cubicBezTo>
                <a:cubicBezTo>
                  <a:pt x="198446" y="121708"/>
                  <a:pt x="524413" y="0"/>
                  <a:pt x="523884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47" name="フリーフォーム 1446">
            <a:extLst>
              <a:ext uri="{FF2B5EF4-FFF2-40B4-BE49-F238E27FC236}">
                <a16:creationId xmlns:a16="http://schemas.microsoft.com/office/drawing/2014/main" id="{44D3EE04-9CA5-9F8A-69D3-2AD52E3EE50D}"/>
              </a:ext>
            </a:extLst>
          </p:cNvPr>
          <p:cNvSpPr/>
          <p:nvPr/>
        </p:nvSpPr>
        <p:spPr>
          <a:xfrm>
            <a:off x="3343147" y="7159625"/>
            <a:ext cx="1133603" cy="768390"/>
          </a:xfrm>
          <a:custGeom>
            <a:avLst/>
            <a:gdLst>
              <a:gd name="connsiteX0" fmla="*/ 1133603 w 1133603"/>
              <a:gd name="connsiteY0" fmla="*/ 0 h 768390"/>
              <a:gd name="connsiteX1" fmla="*/ 387478 w 1133603"/>
              <a:gd name="connsiteY1" fmla="*/ 400050 h 768390"/>
              <a:gd name="connsiteX2" fmla="*/ 128 w 1133603"/>
              <a:gd name="connsiteY2" fmla="*/ 768350 h 768390"/>
              <a:gd name="connsiteX3" fmla="*/ 349378 w 1133603"/>
              <a:gd name="connsiteY3" fmla="*/ 422275 h 768390"/>
              <a:gd name="connsiteX4" fmla="*/ 752603 w 1133603"/>
              <a:gd name="connsiteY4" fmla="*/ 190500 h 768390"/>
              <a:gd name="connsiteX5" fmla="*/ 504953 w 1133603"/>
              <a:gd name="connsiteY5" fmla="*/ 304800 h 768390"/>
              <a:gd name="connsiteX6" fmla="*/ 1133603 w 1133603"/>
              <a:gd name="connsiteY6" fmla="*/ 0 h 7683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133603" h="768390">
                <a:moveTo>
                  <a:pt x="1133603" y="0"/>
                </a:moveTo>
                <a:cubicBezTo>
                  <a:pt x="854996" y="135996"/>
                  <a:pt x="576390" y="271992"/>
                  <a:pt x="387478" y="400050"/>
                </a:cubicBezTo>
                <a:cubicBezTo>
                  <a:pt x="198566" y="528108"/>
                  <a:pt x="6478" y="764646"/>
                  <a:pt x="128" y="768350"/>
                </a:cubicBezTo>
                <a:cubicBezTo>
                  <a:pt x="-6222" y="772054"/>
                  <a:pt x="223966" y="518583"/>
                  <a:pt x="349378" y="422275"/>
                </a:cubicBezTo>
                <a:cubicBezTo>
                  <a:pt x="474790" y="325967"/>
                  <a:pt x="726674" y="210079"/>
                  <a:pt x="752603" y="190500"/>
                </a:cubicBezTo>
                <a:cubicBezTo>
                  <a:pt x="778532" y="170921"/>
                  <a:pt x="504953" y="304800"/>
                  <a:pt x="504953" y="304800"/>
                </a:cubicBezTo>
                <a:lnTo>
                  <a:pt x="1133603" y="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48" name="フリーフォーム 1447">
            <a:extLst>
              <a:ext uri="{FF2B5EF4-FFF2-40B4-BE49-F238E27FC236}">
                <a16:creationId xmlns:a16="http://schemas.microsoft.com/office/drawing/2014/main" id="{8AD72032-2807-3FBA-BEEC-A1ABD71F18F0}"/>
              </a:ext>
            </a:extLst>
          </p:cNvPr>
          <p:cNvSpPr/>
          <p:nvPr/>
        </p:nvSpPr>
        <p:spPr>
          <a:xfrm>
            <a:off x="2666710" y="9042240"/>
            <a:ext cx="173526" cy="184722"/>
          </a:xfrm>
          <a:custGeom>
            <a:avLst/>
            <a:gdLst>
              <a:gd name="connsiteX0" fmla="*/ 290 w 173526"/>
              <a:gd name="connsiteY0" fmla="*/ 160 h 184722"/>
              <a:gd name="connsiteX1" fmla="*/ 143165 w 173526"/>
              <a:gd name="connsiteY1" fmla="*/ 152560 h 184722"/>
              <a:gd name="connsiteX2" fmla="*/ 168565 w 173526"/>
              <a:gd name="connsiteY2" fmla="*/ 184310 h 184722"/>
              <a:gd name="connsiteX3" fmla="*/ 155865 w 173526"/>
              <a:gd name="connsiteY3" fmla="*/ 162085 h 184722"/>
              <a:gd name="connsiteX4" fmla="*/ 290 w 173526"/>
              <a:gd name="connsiteY4" fmla="*/ 54135 h 184722"/>
              <a:gd name="connsiteX5" fmla="*/ 114590 w 173526"/>
              <a:gd name="connsiteY5" fmla="*/ 184310 h 184722"/>
              <a:gd name="connsiteX6" fmla="*/ 290 w 173526"/>
              <a:gd name="connsiteY6" fmla="*/ 160 h 1847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73526" h="184722">
                <a:moveTo>
                  <a:pt x="290" y="160"/>
                </a:moveTo>
                <a:cubicBezTo>
                  <a:pt x="5053" y="-5132"/>
                  <a:pt x="115119" y="121868"/>
                  <a:pt x="143165" y="152560"/>
                </a:cubicBezTo>
                <a:cubicBezTo>
                  <a:pt x="171211" y="183252"/>
                  <a:pt x="166448" y="182722"/>
                  <a:pt x="168565" y="184310"/>
                </a:cubicBezTo>
                <a:cubicBezTo>
                  <a:pt x="170682" y="185898"/>
                  <a:pt x="183911" y="183781"/>
                  <a:pt x="155865" y="162085"/>
                </a:cubicBezTo>
                <a:cubicBezTo>
                  <a:pt x="127819" y="140389"/>
                  <a:pt x="7169" y="50431"/>
                  <a:pt x="290" y="54135"/>
                </a:cubicBezTo>
                <a:cubicBezTo>
                  <a:pt x="-6589" y="57839"/>
                  <a:pt x="110886" y="192247"/>
                  <a:pt x="114590" y="184310"/>
                </a:cubicBezTo>
                <a:cubicBezTo>
                  <a:pt x="118294" y="176373"/>
                  <a:pt x="-4473" y="5452"/>
                  <a:pt x="290" y="16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49" name="フリーフォーム 1448">
            <a:extLst>
              <a:ext uri="{FF2B5EF4-FFF2-40B4-BE49-F238E27FC236}">
                <a16:creationId xmlns:a16="http://schemas.microsoft.com/office/drawing/2014/main" id="{005B2FFC-A263-8B70-5A37-0EF2BC473637}"/>
              </a:ext>
            </a:extLst>
          </p:cNvPr>
          <p:cNvSpPr/>
          <p:nvPr/>
        </p:nvSpPr>
        <p:spPr>
          <a:xfrm>
            <a:off x="1987549" y="8854049"/>
            <a:ext cx="419621" cy="99787"/>
          </a:xfrm>
          <a:custGeom>
            <a:avLst/>
            <a:gdLst>
              <a:gd name="connsiteX0" fmla="*/ 1 w 419621"/>
              <a:gd name="connsiteY0" fmla="*/ 29601 h 99787"/>
              <a:gd name="connsiteX1" fmla="*/ 244476 w 419621"/>
              <a:gd name="connsiteY1" fmla="*/ 32776 h 99787"/>
              <a:gd name="connsiteX2" fmla="*/ 346076 w 419621"/>
              <a:gd name="connsiteY2" fmla="*/ 61351 h 99787"/>
              <a:gd name="connsiteX3" fmla="*/ 307976 w 419621"/>
              <a:gd name="connsiteY3" fmla="*/ 51826 h 99787"/>
              <a:gd name="connsiteX4" fmla="*/ 377826 w 419621"/>
              <a:gd name="connsiteY4" fmla="*/ 99451 h 99787"/>
              <a:gd name="connsiteX5" fmla="*/ 273051 w 419621"/>
              <a:gd name="connsiteY5" fmla="*/ 74051 h 99787"/>
              <a:gd name="connsiteX6" fmla="*/ 419101 w 419621"/>
              <a:gd name="connsiteY6" fmla="*/ 93101 h 99787"/>
              <a:gd name="connsiteX7" fmla="*/ 317501 w 419621"/>
              <a:gd name="connsiteY7" fmla="*/ 55001 h 99787"/>
              <a:gd name="connsiteX8" fmla="*/ 206376 w 419621"/>
              <a:gd name="connsiteY8" fmla="*/ 1026 h 99787"/>
              <a:gd name="connsiteX9" fmla="*/ 241301 w 419621"/>
              <a:gd name="connsiteY9" fmla="*/ 20076 h 99787"/>
              <a:gd name="connsiteX10" fmla="*/ 1 w 419621"/>
              <a:gd name="connsiteY10" fmla="*/ 29601 h 997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419621" h="99787">
                <a:moveTo>
                  <a:pt x="1" y="29601"/>
                </a:moveTo>
                <a:cubicBezTo>
                  <a:pt x="530" y="31718"/>
                  <a:pt x="186797" y="27484"/>
                  <a:pt x="244476" y="32776"/>
                </a:cubicBezTo>
                <a:cubicBezTo>
                  <a:pt x="302155" y="38068"/>
                  <a:pt x="335493" y="58176"/>
                  <a:pt x="346076" y="61351"/>
                </a:cubicBezTo>
                <a:cubicBezTo>
                  <a:pt x="356659" y="64526"/>
                  <a:pt x="302684" y="45476"/>
                  <a:pt x="307976" y="51826"/>
                </a:cubicBezTo>
                <a:cubicBezTo>
                  <a:pt x="313268" y="58176"/>
                  <a:pt x="383647" y="95747"/>
                  <a:pt x="377826" y="99451"/>
                </a:cubicBezTo>
                <a:cubicBezTo>
                  <a:pt x="372005" y="103155"/>
                  <a:pt x="266172" y="75109"/>
                  <a:pt x="273051" y="74051"/>
                </a:cubicBezTo>
                <a:cubicBezTo>
                  <a:pt x="279930" y="72993"/>
                  <a:pt x="411693" y="96276"/>
                  <a:pt x="419101" y="93101"/>
                </a:cubicBezTo>
                <a:cubicBezTo>
                  <a:pt x="426509" y="89926"/>
                  <a:pt x="352955" y="70347"/>
                  <a:pt x="317501" y="55001"/>
                </a:cubicBezTo>
                <a:cubicBezTo>
                  <a:pt x="282047" y="39655"/>
                  <a:pt x="219076" y="6847"/>
                  <a:pt x="206376" y="1026"/>
                </a:cubicBezTo>
                <a:cubicBezTo>
                  <a:pt x="193676" y="-4795"/>
                  <a:pt x="274109" y="15843"/>
                  <a:pt x="241301" y="20076"/>
                </a:cubicBezTo>
                <a:cubicBezTo>
                  <a:pt x="208493" y="24309"/>
                  <a:pt x="-528" y="27484"/>
                  <a:pt x="1" y="2960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50" name="フリーフォーム 1449">
            <a:extLst>
              <a:ext uri="{FF2B5EF4-FFF2-40B4-BE49-F238E27FC236}">
                <a16:creationId xmlns:a16="http://schemas.microsoft.com/office/drawing/2014/main" id="{99877A23-0067-4F42-D94C-991EFA31D211}"/>
              </a:ext>
            </a:extLst>
          </p:cNvPr>
          <p:cNvSpPr/>
          <p:nvPr/>
        </p:nvSpPr>
        <p:spPr>
          <a:xfrm>
            <a:off x="2800304" y="9245591"/>
            <a:ext cx="107416" cy="225446"/>
          </a:xfrm>
          <a:custGeom>
            <a:avLst/>
            <a:gdLst>
              <a:gd name="connsiteX0" fmla="*/ 46 w 107416"/>
              <a:gd name="connsiteY0" fmla="*/ 9 h 225446"/>
              <a:gd name="connsiteX1" fmla="*/ 85771 w 107416"/>
              <a:gd name="connsiteY1" fmla="*/ 120659 h 225446"/>
              <a:gd name="connsiteX2" fmla="*/ 104821 w 107416"/>
              <a:gd name="connsiteY2" fmla="*/ 225434 h 225446"/>
              <a:gd name="connsiteX3" fmla="*/ 98471 w 107416"/>
              <a:gd name="connsiteY3" fmla="*/ 127009 h 225446"/>
              <a:gd name="connsiteX4" fmla="*/ 46 w 107416"/>
              <a:gd name="connsiteY4" fmla="*/ 9 h 2254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7416" h="225446">
                <a:moveTo>
                  <a:pt x="46" y="9"/>
                </a:moveTo>
                <a:cubicBezTo>
                  <a:pt x="-2071" y="-1049"/>
                  <a:pt x="68309" y="83088"/>
                  <a:pt x="85771" y="120659"/>
                </a:cubicBezTo>
                <a:cubicBezTo>
                  <a:pt x="103233" y="158230"/>
                  <a:pt x="102704" y="224376"/>
                  <a:pt x="104821" y="225434"/>
                </a:cubicBezTo>
                <a:cubicBezTo>
                  <a:pt x="106938" y="226492"/>
                  <a:pt x="111700" y="160876"/>
                  <a:pt x="98471" y="127009"/>
                </a:cubicBezTo>
                <a:cubicBezTo>
                  <a:pt x="85242" y="93142"/>
                  <a:pt x="2163" y="1067"/>
                  <a:pt x="46" y="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51" name="フリーフォーム 1450">
            <a:extLst>
              <a:ext uri="{FF2B5EF4-FFF2-40B4-BE49-F238E27FC236}">
                <a16:creationId xmlns:a16="http://schemas.microsoft.com/office/drawing/2014/main" id="{B8EA02CD-D680-CD9A-4673-AD2E5D18DFF6}"/>
              </a:ext>
            </a:extLst>
          </p:cNvPr>
          <p:cNvSpPr/>
          <p:nvPr/>
        </p:nvSpPr>
        <p:spPr>
          <a:xfrm>
            <a:off x="2901658" y="9412001"/>
            <a:ext cx="93751" cy="287273"/>
          </a:xfrm>
          <a:custGeom>
            <a:avLst/>
            <a:gdLst>
              <a:gd name="connsiteX0" fmla="*/ 292 w 93751"/>
              <a:gd name="connsiteY0" fmla="*/ 1874 h 287273"/>
              <a:gd name="connsiteX1" fmla="*/ 54267 w 93751"/>
              <a:gd name="connsiteY1" fmla="*/ 116174 h 287273"/>
              <a:gd name="connsiteX2" fmla="*/ 92367 w 93751"/>
              <a:gd name="connsiteY2" fmla="*/ 284449 h 287273"/>
              <a:gd name="connsiteX3" fmla="*/ 79667 w 93751"/>
              <a:gd name="connsiteY3" fmla="*/ 208249 h 287273"/>
              <a:gd name="connsiteX4" fmla="*/ 292 w 93751"/>
              <a:gd name="connsiteY4" fmla="*/ 1874 h 2872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3751" h="287273">
                <a:moveTo>
                  <a:pt x="292" y="1874"/>
                </a:moveTo>
                <a:cubicBezTo>
                  <a:pt x="-3941" y="-13472"/>
                  <a:pt x="38921" y="69078"/>
                  <a:pt x="54267" y="116174"/>
                </a:cubicBezTo>
                <a:cubicBezTo>
                  <a:pt x="69613" y="163270"/>
                  <a:pt x="88134" y="269103"/>
                  <a:pt x="92367" y="284449"/>
                </a:cubicBezTo>
                <a:cubicBezTo>
                  <a:pt x="96600" y="299795"/>
                  <a:pt x="90779" y="249524"/>
                  <a:pt x="79667" y="208249"/>
                </a:cubicBezTo>
                <a:cubicBezTo>
                  <a:pt x="68555" y="166974"/>
                  <a:pt x="4525" y="17220"/>
                  <a:pt x="292" y="187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52" name="フリーフォーム 1451">
            <a:extLst>
              <a:ext uri="{FF2B5EF4-FFF2-40B4-BE49-F238E27FC236}">
                <a16:creationId xmlns:a16="http://schemas.microsoft.com/office/drawing/2014/main" id="{1A0C9D33-1555-77C8-0ADA-B192E55E53EC}"/>
              </a:ext>
            </a:extLst>
          </p:cNvPr>
          <p:cNvSpPr/>
          <p:nvPr/>
        </p:nvSpPr>
        <p:spPr>
          <a:xfrm>
            <a:off x="3003454" y="9664685"/>
            <a:ext cx="90585" cy="398905"/>
          </a:xfrm>
          <a:custGeom>
            <a:avLst/>
            <a:gdLst>
              <a:gd name="connsiteX0" fmla="*/ 9621 w 90585"/>
              <a:gd name="connsiteY0" fmla="*/ 15 h 398905"/>
              <a:gd name="connsiteX1" fmla="*/ 15971 w 90585"/>
              <a:gd name="connsiteY1" fmla="*/ 76215 h 398905"/>
              <a:gd name="connsiteX2" fmla="*/ 63596 w 90585"/>
              <a:gd name="connsiteY2" fmla="*/ 184165 h 398905"/>
              <a:gd name="connsiteX3" fmla="*/ 50896 w 90585"/>
              <a:gd name="connsiteY3" fmla="*/ 149240 h 398905"/>
              <a:gd name="connsiteX4" fmla="*/ 85821 w 90585"/>
              <a:gd name="connsiteY4" fmla="*/ 266715 h 398905"/>
              <a:gd name="connsiteX5" fmla="*/ 85821 w 90585"/>
              <a:gd name="connsiteY5" fmla="*/ 396890 h 398905"/>
              <a:gd name="connsiteX6" fmla="*/ 88996 w 90585"/>
              <a:gd name="connsiteY6" fmla="*/ 336565 h 398905"/>
              <a:gd name="connsiteX7" fmla="*/ 57246 w 90585"/>
              <a:gd name="connsiteY7" fmla="*/ 212740 h 398905"/>
              <a:gd name="connsiteX8" fmla="*/ 19146 w 90585"/>
              <a:gd name="connsiteY8" fmla="*/ 117490 h 398905"/>
              <a:gd name="connsiteX9" fmla="*/ 96 w 90585"/>
              <a:gd name="connsiteY9" fmla="*/ 69865 h 398905"/>
              <a:gd name="connsiteX10" fmla="*/ 9621 w 90585"/>
              <a:gd name="connsiteY10" fmla="*/ 15 h 3989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90585" h="398905">
                <a:moveTo>
                  <a:pt x="9621" y="15"/>
                </a:moveTo>
                <a:cubicBezTo>
                  <a:pt x="12267" y="1073"/>
                  <a:pt x="6975" y="45523"/>
                  <a:pt x="15971" y="76215"/>
                </a:cubicBezTo>
                <a:cubicBezTo>
                  <a:pt x="24967" y="106907"/>
                  <a:pt x="57775" y="171994"/>
                  <a:pt x="63596" y="184165"/>
                </a:cubicBezTo>
                <a:cubicBezTo>
                  <a:pt x="69417" y="196336"/>
                  <a:pt x="47192" y="135482"/>
                  <a:pt x="50896" y="149240"/>
                </a:cubicBezTo>
                <a:cubicBezTo>
                  <a:pt x="54600" y="162998"/>
                  <a:pt x="80000" y="225440"/>
                  <a:pt x="85821" y="266715"/>
                </a:cubicBezTo>
                <a:cubicBezTo>
                  <a:pt x="91642" y="307990"/>
                  <a:pt x="85292" y="385248"/>
                  <a:pt x="85821" y="396890"/>
                </a:cubicBezTo>
                <a:cubicBezTo>
                  <a:pt x="86350" y="408532"/>
                  <a:pt x="93758" y="367256"/>
                  <a:pt x="88996" y="336565"/>
                </a:cubicBezTo>
                <a:cubicBezTo>
                  <a:pt x="84234" y="305874"/>
                  <a:pt x="68888" y="249252"/>
                  <a:pt x="57246" y="212740"/>
                </a:cubicBezTo>
                <a:cubicBezTo>
                  <a:pt x="45604" y="176228"/>
                  <a:pt x="19146" y="117490"/>
                  <a:pt x="19146" y="117490"/>
                </a:cubicBezTo>
                <a:cubicBezTo>
                  <a:pt x="9621" y="93678"/>
                  <a:pt x="1154" y="88915"/>
                  <a:pt x="96" y="69865"/>
                </a:cubicBezTo>
                <a:cubicBezTo>
                  <a:pt x="-962" y="50815"/>
                  <a:pt x="6975" y="-1043"/>
                  <a:pt x="9621" y="1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53" name="フリーフォーム 1452">
            <a:extLst>
              <a:ext uri="{FF2B5EF4-FFF2-40B4-BE49-F238E27FC236}">
                <a16:creationId xmlns:a16="http://schemas.microsoft.com/office/drawing/2014/main" id="{8CDED4CD-C628-7360-AEFB-87D529DC0112}"/>
              </a:ext>
            </a:extLst>
          </p:cNvPr>
          <p:cNvSpPr/>
          <p:nvPr/>
        </p:nvSpPr>
        <p:spPr>
          <a:xfrm>
            <a:off x="2343084" y="8896218"/>
            <a:ext cx="436859" cy="408497"/>
          </a:xfrm>
          <a:custGeom>
            <a:avLst/>
            <a:gdLst>
              <a:gd name="connsiteX0" fmla="*/ 66 w 436859"/>
              <a:gd name="connsiteY0" fmla="*/ 132 h 408497"/>
              <a:gd name="connsiteX1" fmla="*/ 174691 w 436859"/>
              <a:gd name="connsiteY1" fmla="*/ 63632 h 408497"/>
              <a:gd name="connsiteX2" fmla="*/ 152466 w 436859"/>
              <a:gd name="connsiteY2" fmla="*/ 69982 h 408497"/>
              <a:gd name="connsiteX3" fmla="*/ 200091 w 436859"/>
              <a:gd name="connsiteY3" fmla="*/ 95382 h 408497"/>
              <a:gd name="connsiteX4" fmla="*/ 149291 w 436859"/>
              <a:gd name="connsiteY4" fmla="*/ 92207 h 408497"/>
              <a:gd name="connsiteX5" fmla="*/ 228666 w 436859"/>
              <a:gd name="connsiteY5" fmla="*/ 130307 h 408497"/>
              <a:gd name="connsiteX6" fmla="*/ 244541 w 436859"/>
              <a:gd name="connsiteY6" fmla="*/ 162057 h 408497"/>
              <a:gd name="connsiteX7" fmla="*/ 273116 w 436859"/>
              <a:gd name="connsiteY7" fmla="*/ 212857 h 408497"/>
              <a:gd name="connsiteX8" fmla="*/ 276291 w 436859"/>
              <a:gd name="connsiteY8" fmla="*/ 219207 h 408497"/>
              <a:gd name="connsiteX9" fmla="*/ 323916 w 436859"/>
              <a:gd name="connsiteY9" fmla="*/ 323982 h 408497"/>
              <a:gd name="connsiteX10" fmla="*/ 330266 w 436859"/>
              <a:gd name="connsiteY10" fmla="*/ 276357 h 408497"/>
              <a:gd name="connsiteX11" fmla="*/ 387416 w 436859"/>
              <a:gd name="connsiteY11" fmla="*/ 289057 h 408497"/>
              <a:gd name="connsiteX12" fmla="*/ 374716 w 436859"/>
              <a:gd name="connsiteY12" fmla="*/ 323982 h 408497"/>
              <a:gd name="connsiteX13" fmla="*/ 396941 w 436859"/>
              <a:gd name="connsiteY13" fmla="*/ 393832 h 408497"/>
              <a:gd name="connsiteX14" fmla="*/ 435041 w 436859"/>
              <a:gd name="connsiteY14" fmla="*/ 400182 h 408497"/>
              <a:gd name="connsiteX15" fmla="*/ 333441 w 436859"/>
              <a:gd name="connsiteY15" fmla="*/ 298582 h 408497"/>
              <a:gd name="connsiteX16" fmla="*/ 196916 w 436859"/>
              <a:gd name="connsiteY16" fmla="*/ 82682 h 408497"/>
              <a:gd name="connsiteX17" fmla="*/ 66 w 436859"/>
              <a:gd name="connsiteY17" fmla="*/ 132 h 4084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436859" h="408497">
                <a:moveTo>
                  <a:pt x="66" y="132"/>
                </a:moveTo>
                <a:cubicBezTo>
                  <a:pt x="-3638" y="-3043"/>
                  <a:pt x="149291" y="51990"/>
                  <a:pt x="174691" y="63632"/>
                </a:cubicBezTo>
                <a:cubicBezTo>
                  <a:pt x="200091" y="75274"/>
                  <a:pt x="148233" y="64690"/>
                  <a:pt x="152466" y="69982"/>
                </a:cubicBezTo>
                <a:cubicBezTo>
                  <a:pt x="156699" y="75274"/>
                  <a:pt x="200620" y="91678"/>
                  <a:pt x="200091" y="95382"/>
                </a:cubicBezTo>
                <a:cubicBezTo>
                  <a:pt x="199562" y="99086"/>
                  <a:pt x="144529" y="86386"/>
                  <a:pt x="149291" y="92207"/>
                </a:cubicBezTo>
                <a:cubicBezTo>
                  <a:pt x="154053" y="98028"/>
                  <a:pt x="212791" y="118665"/>
                  <a:pt x="228666" y="130307"/>
                </a:cubicBezTo>
                <a:cubicBezTo>
                  <a:pt x="244541" y="141949"/>
                  <a:pt x="237133" y="148299"/>
                  <a:pt x="244541" y="162057"/>
                </a:cubicBezTo>
                <a:cubicBezTo>
                  <a:pt x="251949" y="175815"/>
                  <a:pt x="267824" y="203332"/>
                  <a:pt x="273116" y="212857"/>
                </a:cubicBezTo>
                <a:cubicBezTo>
                  <a:pt x="278408" y="222382"/>
                  <a:pt x="267824" y="200686"/>
                  <a:pt x="276291" y="219207"/>
                </a:cubicBezTo>
                <a:cubicBezTo>
                  <a:pt x="284758" y="237728"/>
                  <a:pt x="314920" y="314457"/>
                  <a:pt x="323916" y="323982"/>
                </a:cubicBezTo>
                <a:cubicBezTo>
                  <a:pt x="332912" y="333507"/>
                  <a:pt x="319683" y="282178"/>
                  <a:pt x="330266" y="276357"/>
                </a:cubicBezTo>
                <a:cubicBezTo>
                  <a:pt x="340849" y="270536"/>
                  <a:pt x="380008" y="281120"/>
                  <a:pt x="387416" y="289057"/>
                </a:cubicBezTo>
                <a:cubicBezTo>
                  <a:pt x="394824" y="296995"/>
                  <a:pt x="373129" y="306520"/>
                  <a:pt x="374716" y="323982"/>
                </a:cubicBezTo>
                <a:cubicBezTo>
                  <a:pt x="376303" y="341444"/>
                  <a:pt x="386887" y="381132"/>
                  <a:pt x="396941" y="393832"/>
                </a:cubicBezTo>
                <a:cubicBezTo>
                  <a:pt x="406995" y="406532"/>
                  <a:pt x="445624" y="416057"/>
                  <a:pt x="435041" y="400182"/>
                </a:cubicBezTo>
                <a:cubicBezTo>
                  <a:pt x="424458" y="384307"/>
                  <a:pt x="373128" y="351499"/>
                  <a:pt x="333441" y="298582"/>
                </a:cubicBezTo>
                <a:cubicBezTo>
                  <a:pt x="293754" y="245665"/>
                  <a:pt x="248245" y="130307"/>
                  <a:pt x="196916" y="82682"/>
                </a:cubicBezTo>
                <a:cubicBezTo>
                  <a:pt x="145587" y="35057"/>
                  <a:pt x="3770" y="3307"/>
                  <a:pt x="66" y="13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54" name="フリーフォーム 1453">
            <a:extLst>
              <a:ext uri="{FF2B5EF4-FFF2-40B4-BE49-F238E27FC236}">
                <a16:creationId xmlns:a16="http://schemas.microsoft.com/office/drawing/2014/main" id="{25956CCC-56C3-2A58-FD88-55DE37EA609B}"/>
              </a:ext>
            </a:extLst>
          </p:cNvPr>
          <p:cNvSpPr/>
          <p:nvPr/>
        </p:nvSpPr>
        <p:spPr>
          <a:xfrm>
            <a:off x="2339082" y="8963020"/>
            <a:ext cx="281007" cy="412786"/>
          </a:xfrm>
          <a:custGeom>
            <a:avLst/>
            <a:gdLst>
              <a:gd name="connsiteX0" fmla="*/ 10418 w 281007"/>
              <a:gd name="connsiteY0" fmla="*/ 5 h 412786"/>
              <a:gd name="connsiteX1" fmla="*/ 10418 w 281007"/>
              <a:gd name="connsiteY1" fmla="*/ 60330 h 412786"/>
              <a:gd name="connsiteX2" fmla="*/ 96143 w 281007"/>
              <a:gd name="connsiteY2" fmla="*/ 123830 h 412786"/>
              <a:gd name="connsiteX3" fmla="*/ 70743 w 281007"/>
              <a:gd name="connsiteY3" fmla="*/ 92080 h 412786"/>
              <a:gd name="connsiteX4" fmla="*/ 134243 w 281007"/>
              <a:gd name="connsiteY4" fmla="*/ 158755 h 412786"/>
              <a:gd name="connsiteX5" fmla="*/ 134243 w 281007"/>
              <a:gd name="connsiteY5" fmla="*/ 196855 h 412786"/>
              <a:gd name="connsiteX6" fmla="*/ 172343 w 281007"/>
              <a:gd name="connsiteY6" fmla="*/ 257180 h 412786"/>
              <a:gd name="connsiteX7" fmla="*/ 277118 w 281007"/>
              <a:gd name="connsiteY7" fmla="*/ 409580 h 412786"/>
              <a:gd name="connsiteX8" fmla="*/ 245368 w 281007"/>
              <a:gd name="connsiteY8" fmla="*/ 346080 h 412786"/>
              <a:gd name="connsiteX9" fmla="*/ 121543 w 281007"/>
              <a:gd name="connsiteY9" fmla="*/ 174630 h 412786"/>
              <a:gd name="connsiteX10" fmla="*/ 73918 w 281007"/>
              <a:gd name="connsiteY10" fmla="*/ 101605 h 412786"/>
              <a:gd name="connsiteX11" fmla="*/ 4068 w 281007"/>
              <a:gd name="connsiteY11" fmla="*/ 63505 h 412786"/>
              <a:gd name="connsiteX12" fmla="*/ 10418 w 281007"/>
              <a:gd name="connsiteY12" fmla="*/ 5 h 4127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281007" h="412786">
                <a:moveTo>
                  <a:pt x="10418" y="5"/>
                </a:moveTo>
                <a:cubicBezTo>
                  <a:pt x="11476" y="-524"/>
                  <a:pt x="-3869" y="39693"/>
                  <a:pt x="10418" y="60330"/>
                </a:cubicBezTo>
                <a:cubicBezTo>
                  <a:pt x="24705" y="80967"/>
                  <a:pt x="86089" y="118538"/>
                  <a:pt x="96143" y="123830"/>
                </a:cubicBezTo>
                <a:cubicBezTo>
                  <a:pt x="106197" y="129122"/>
                  <a:pt x="64393" y="86259"/>
                  <a:pt x="70743" y="92080"/>
                </a:cubicBezTo>
                <a:cubicBezTo>
                  <a:pt x="77093" y="97901"/>
                  <a:pt x="123660" y="141293"/>
                  <a:pt x="134243" y="158755"/>
                </a:cubicBezTo>
                <a:cubicBezTo>
                  <a:pt x="144826" y="176218"/>
                  <a:pt x="127893" y="180451"/>
                  <a:pt x="134243" y="196855"/>
                </a:cubicBezTo>
                <a:cubicBezTo>
                  <a:pt x="140593" y="213259"/>
                  <a:pt x="148531" y="221726"/>
                  <a:pt x="172343" y="257180"/>
                </a:cubicBezTo>
                <a:cubicBezTo>
                  <a:pt x="196156" y="292634"/>
                  <a:pt x="264947" y="394763"/>
                  <a:pt x="277118" y="409580"/>
                </a:cubicBezTo>
                <a:cubicBezTo>
                  <a:pt x="289289" y="424397"/>
                  <a:pt x="271297" y="385238"/>
                  <a:pt x="245368" y="346080"/>
                </a:cubicBezTo>
                <a:cubicBezTo>
                  <a:pt x="219439" y="306922"/>
                  <a:pt x="150118" y="215376"/>
                  <a:pt x="121543" y="174630"/>
                </a:cubicBezTo>
                <a:cubicBezTo>
                  <a:pt x="92968" y="133884"/>
                  <a:pt x="93497" y="120126"/>
                  <a:pt x="73918" y="101605"/>
                </a:cubicBezTo>
                <a:cubicBezTo>
                  <a:pt x="54339" y="83084"/>
                  <a:pt x="15710" y="78321"/>
                  <a:pt x="4068" y="63505"/>
                </a:cubicBezTo>
                <a:cubicBezTo>
                  <a:pt x="-7574" y="48689"/>
                  <a:pt x="9360" y="534"/>
                  <a:pt x="10418" y="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55" name="フリーフォーム 1454">
            <a:extLst>
              <a:ext uri="{FF2B5EF4-FFF2-40B4-BE49-F238E27FC236}">
                <a16:creationId xmlns:a16="http://schemas.microsoft.com/office/drawing/2014/main" id="{CC7E5C41-ADFC-A112-5163-FAA5A80C6884}"/>
              </a:ext>
            </a:extLst>
          </p:cNvPr>
          <p:cNvSpPr/>
          <p:nvPr/>
        </p:nvSpPr>
        <p:spPr>
          <a:xfrm>
            <a:off x="2384425" y="9124950"/>
            <a:ext cx="234044" cy="280639"/>
          </a:xfrm>
          <a:custGeom>
            <a:avLst/>
            <a:gdLst>
              <a:gd name="connsiteX0" fmla="*/ 0 w 234044"/>
              <a:gd name="connsiteY0" fmla="*/ 0 h 280639"/>
              <a:gd name="connsiteX1" fmla="*/ 88900 w 234044"/>
              <a:gd name="connsiteY1" fmla="*/ 85725 h 280639"/>
              <a:gd name="connsiteX2" fmla="*/ 231775 w 234044"/>
              <a:gd name="connsiteY2" fmla="*/ 279400 h 280639"/>
              <a:gd name="connsiteX3" fmla="*/ 171450 w 234044"/>
              <a:gd name="connsiteY3" fmla="*/ 165100 h 280639"/>
              <a:gd name="connsiteX4" fmla="*/ 101600 w 234044"/>
              <a:gd name="connsiteY4" fmla="*/ 92075 h 280639"/>
              <a:gd name="connsiteX5" fmla="*/ 0 w 234044"/>
              <a:gd name="connsiteY5" fmla="*/ 0 h 2806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34044" h="280639">
                <a:moveTo>
                  <a:pt x="0" y="0"/>
                </a:moveTo>
                <a:cubicBezTo>
                  <a:pt x="25135" y="19579"/>
                  <a:pt x="50271" y="39158"/>
                  <a:pt x="88900" y="85725"/>
                </a:cubicBezTo>
                <a:cubicBezTo>
                  <a:pt x="127529" y="132292"/>
                  <a:pt x="218017" y="266171"/>
                  <a:pt x="231775" y="279400"/>
                </a:cubicBezTo>
                <a:cubicBezTo>
                  <a:pt x="245533" y="292629"/>
                  <a:pt x="193146" y="196321"/>
                  <a:pt x="171450" y="165100"/>
                </a:cubicBezTo>
                <a:cubicBezTo>
                  <a:pt x="149754" y="133879"/>
                  <a:pt x="101600" y="92075"/>
                  <a:pt x="101600" y="92075"/>
                </a:cubicBezTo>
                <a:lnTo>
                  <a:pt x="0" y="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56" name="フリーフォーム 1455">
            <a:extLst>
              <a:ext uri="{FF2B5EF4-FFF2-40B4-BE49-F238E27FC236}">
                <a16:creationId xmlns:a16="http://schemas.microsoft.com/office/drawing/2014/main" id="{5168BCB5-A98C-D35B-AA3C-9B84A1C098A4}"/>
              </a:ext>
            </a:extLst>
          </p:cNvPr>
          <p:cNvSpPr/>
          <p:nvPr/>
        </p:nvSpPr>
        <p:spPr>
          <a:xfrm>
            <a:off x="2456889" y="8903757"/>
            <a:ext cx="178361" cy="129118"/>
          </a:xfrm>
          <a:custGeom>
            <a:avLst/>
            <a:gdLst>
              <a:gd name="connsiteX0" fmla="*/ 561 w 178361"/>
              <a:gd name="connsiteY0" fmla="*/ 2118 h 129118"/>
              <a:gd name="connsiteX1" fmla="*/ 146611 w 178361"/>
              <a:gd name="connsiteY1" fmla="*/ 46568 h 129118"/>
              <a:gd name="connsiteX2" fmla="*/ 79936 w 178361"/>
              <a:gd name="connsiteY2" fmla="*/ 59268 h 129118"/>
              <a:gd name="connsiteX3" fmla="*/ 130736 w 178361"/>
              <a:gd name="connsiteY3" fmla="*/ 81493 h 129118"/>
              <a:gd name="connsiteX4" fmla="*/ 178361 w 178361"/>
              <a:gd name="connsiteY4" fmla="*/ 129118 h 129118"/>
              <a:gd name="connsiteX5" fmla="*/ 121211 w 178361"/>
              <a:gd name="connsiteY5" fmla="*/ 71968 h 129118"/>
              <a:gd name="connsiteX6" fmla="*/ 98986 w 178361"/>
              <a:gd name="connsiteY6" fmla="*/ 14818 h 129118"/>
              <a:gd name="connsiteX7" fmla="*/ 561 w 178361"/>
              <a:gd name="connsiteY7" fmla="*/ 2118 h 1291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78361" h="129118">
                <a:moveTo>
                  <a:pt x="561" y="2118"/>
                </a:moveTo>
                <a:cubicBezTo>
                  <a:pt x="8498" y="7410"/>
                  <a:pt x="133382" y="37043"/>
                  <a:pt x="146611" y="46568"/>
                </a:cubicBezTo>
                <a:cubicBezTo>
                  <a:pt x="159840" y="56093"/>
                  <a:pt x="82582" y="53447"/>
                  <a:pt x="79936" y="59268"/>
                </a:cubicBezTo>
                <a:cubicBezTo>
                  <a:pt x="77290" y="65089"/>
                  <a:pt x="114332" y="69851"/>
                  <a:pt x="130736" y="81493"/>
                </a:cubicBezTo>
                <a:cubicBezTo>
                  <a:pt x="147140" y="93135"/>
                  <a:pt x="178361" y="129118"/>
                  <a:pt x="178361" y="129118"/>
                </a:cubicBezTo>
                <a:cubicBezTo>
                  <a:pt x="176774" y="127531"/>
                  <a:pt x="134440" y="91018"/>
                  <a:pt x="121211" y="71968"/>
                </a:cubicBezTo>
                <a:cubicBezTo>
                  <a:pt x="107982" y="52918"/>
                  <a:pt x="127032" y="28047"/>
                  <a:pt x="98986" y="14818"/>
                </a:cubicBezTo>
                <a:cubicBezTo>
                  <a:pt x="70940" y="1589"/>
                  <a:pt x="-7376" y="-3174"/>
                  <a:pt x="561" y="211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57" name="フリーフォーム 1456">
            <a:extLst>
              <a:ext uri="{FF2B5EF4-FFF2-40B4-BE49-F238E27FC236}">
                <a16:creationId xmlns:a16="http://schemas.microsoft.com/office/drawing/2014/main" id="{39F9D400-0217-2654-215F-D2B7FF06897C}"/>
              </a:ext>
            </a:extLst>
          </p:cNvPr>
          <p:cNvSpPr/>
          <p:nvPr/>
        </p:nvSpPr>
        <p:spPr>
          <a:xfrm>
            <a:off x="2695062" y="9239238"/>
            <a:ext cx="118090" cy="133424"/>
          </a:xfrm>
          <a:custGeom>
            <a:avLst/>
            <a:gdLst>
              <a:gd name="connsiteX0" fmla="*/ 70363 w 118090"/>
              <a:gd name="connsiteY0" fmla="*/ 12 h 133424"/>
              <a:gd name="connsiteX1" fmla="*/ 117988 w 118090"/>
              <a:gd name="connsiteY1" fmla="*/ 82562 h 133424"/>
              <a:gd name="connsiteX2" fmla="*/ 54488 w 118090"/>
              <a:gd name="connsiteY2" fmla="*/ 88912 h 133424"/>
              <a:gd name="connsiteX3" fmla="*/ 513 w 118090"/>
              <a:gd name="connsiteY3" fmla="*/ 133362 h 133424"/>
              <a:gd name="connsiteX4" fmla="*/ 32263 w 118090"/>
              <a:gd name="connsiteY4" fmla="*/ 98437 h 133424"/>
              <a:gd name="connsiteX5" fmla="*/ 111638 w 118090"/>
              <a:gd name="connsiteY5" fmla="*/ 88912 h 133424"/>
              <a:gd name="connsiteX6" fmla="*/ 70363 w 118090"/>
              <a:gd name="connsiteY6" fmla="*/ 12 h 1334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18090" h="133424">
                <a:moveTo>
                  <a:pt x="70363" y="12"/>
                </a:moveTo>
                <a:cubicBezTo>
                  <a:pt x="71421" y="-1046"/>
                  <a:pt x="120634" y="67745"/>
                  <a:pt x="117988" y="82562"/>
                </a:cubicBezTo>
                <a:cubicBezTo>
                  <a:pt x="115342" y="97379"/>
                  <a:pt x="74067" y="80445"/>
                  <a:pt x="54488" y="88912"/>
                </a:cubicBezTo>
                <a:cubicBezTo>
                  <a:pt x="34909" y="97379"/>
                  <a:pt x="4217" y="131775"/>
                  <a:pt x="513" y="133362"/>
                </a:cubicBezTo>
                <a:cubicBezTo>
                  <a:pt x="-3191" y="134949"/>
                  <a:pt x="13742" y="105845"/>
                  <a:pt x="32263" y="98437"/>
                </a:cubicBezTo>
                <a:cubicBezTo>
                  <a:pt x="50784" y="91029"/>
                  <a:pt x="103701" y="101612"/>
                  <a:pt x="111638" y="88912"/>
                </a:cubicBezTo>
                <a:cubicBezTo>
                  <a:pt x="119575" y="76212"/>
                  <a:pt x="69305" y="1070"/>
                  <a:pt x="70363" y="1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58" name="フリーフォーム 1457">
            <a:extLst>
              <a:ext uri="{FF2B5EF4-FFF2-40B4-BE49-F238E27FC236}">
                <a16:creationId xmlns:a16="http://schemas.microsoft.com/office/drawing/2014/main" id="{2CFBF26C-273F-1495-F4F0-28D303C3E2BA}"/>
              </a:ext>
            </a:extLst>
          </p:cNvPr>
          <p:cNvSpPr/>
          <p:nvPr/>
        </p:nvSpPr>
        <p:spPr>
          <a:xfrm>
            <a:off x="2765254" y="9311735"/>
            <a:ext cx="122190" cy="345985"/>
          </a:xfrm>
          <a:custGeom>
            <a:avLst/>
            <a:gdLst>
              <a:gd name="connsiteX0" fmla="*/ 89071 w 122190"/>
              <a:gd name="connsiteY0" fmla="*/ 540 h 345985"/>
              <a:gd name="connsiteX1" fmla="*/ 28746 w 122190"/>
              <a:gd name="connsiteY1" fmla="*/ 57690 h 345985"/>
              <a:gd name="connsiteX2" fmla="*/ 28746 w 122190"/>
              <a:gd name="connsiteY2" fmla="*/ 114840 h 345985"/>
              <a:gd name="connsiteX3" fmla="*/ 60496 w 122190"/>
              <a:gd name="connsiteY3" fmla="*/ 130715 h 345985"/>
              <a:gd name="connsiteX4" fmla="*/ 171 w 122190"/>
              <a:gd name="connsiteY4" fmla="*/ 181515 h 345985"/>
              <a:gd name="connsiteX5" fmla="*/ 41446 w 122190"/>
              <a:gd name="connsiteY5" fmla="*/ 171990 h 345985"/>
              <a:gd name="connsiteX6" fmla="*/ 16046 w 122190"/>
              <a:gd name="connsiteY6" fmla="*/ 206915 h 345985"/>
              <a:gd name="connsiteX7" fmla="*/ 73196 w 122190"/>
              <a:gd name="connsiteY7" fmla="*/ 203740 h 345985"/>
              <a:gd name="connsiteX8" fmla="*/ 92246 w 122190"/>
              <a:gd name="connsiteY8" fmla="*/ 181515 h 345985"/>
              <a:gd name="connsiteX9" fmla="*/ 120821 w 122190"/>
              <a:gd name="connsiteY9" fmla="*/ 213265 h 345985"/>
              <a:gd name="connsiteX10" fmla="*/ 117646 w 122190"/>
              <a:gd name="connsiteY10" fmla="*/ 321215 h 345985"/>
              <a:gd name="connsiteX11" fmla="*/ 117646 w 122190"/>
              <a:gd name="connsiteY11" fmla="*/ 340265 h 345985"/>
              <a:gd name="connsiteX12" fmla="*/ 104946 w 122190"/>
              <a:gd name="connsiteY12" fmla="*/ 241840 h 345985"/>
              <a:gd name="connsiteX13" fmla="*/ 35096 w 122190"/>
              <a:gd name="connsiteY13" fmla="*/ 178340 h 345985"/>
              <a:gd name="connsiteX14" fmla="*/ 6521 w 122190"/>
              <a:gd name="connsiteY14" fmla="*/ 86265 h 345985"/>
              <a:gd name="connsiteX15" fmla="*/ 6521 w 122190"/>
              <a:gd name="connsiteY15" fmla="*/ 149765 h 345985"/>
              <a:gd name="connsiteX16" fmla="*/ 54146 w 122190"/>
              <a:gd name="connsiteY16" fmla="*/ 38640 h 345985"/>
              <a:gd name="connsiteX17" fmla="*/ 89071 w 122190"/>
              <a:gd name="connsiteY17" fmla="*/ 540 h 3459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122190" h="345985">
                <a:moveTo>
                  <a:pt x="89071" y="540"/>
                </a:moveTo>
                <a:cubicBezTo>
                  <a:pt x="84838" y="3715"/>
                  <a:pt x="38800" y="38640"/>
                  <a:pt x="28746" y="57690"/>
                </a:cubicBezTo>
                <a:cubicBezTo>
                  <a:pt x="18692" y="76740"/>
                  <a:pt x="23454" y="102669"/>
                  <a:pt x="28746" y="114840"/>
                </a:cubicBezTo>
                <a:cubicBezTo>
                  <a:pt x="34038" y="127011"/>
                  <a:pt x="65258" y="119603"/>
                  <a:pt x="60496" y="130715"/>
                </a:cubicBezTo>
                <a:cubicBezTo>
                  <a:pt x="55734" y="141827"/>
                  <a:pt x="3346" y="174636"/>
                  <a:pt x="171" y="181515"/>
                </a:cubicBezTo>
                <a:cubicBezTo>
                  <a:pt x="-3004" y="188394"/>
                  <a:pt x="38800" y="167757"/>
                  <a:pt x="41446" y="171990"/>
                </a:cubicBezTo>
                <a:cubicBezTo>
                  <a:pt x="44092" y="176223"/>
                  <a:pt x="10754" y="201623"/>
                  <a:pt x="16046" y="206915"/>
                </a:cubicBezTo>
                <a:cubicBezTo>
                  <a:pt x="21338" y="212207"/>
                  <a:pt x="60496" y="207973"/>
                  <a:pt x="73196" y="203740"/>
                </a:cubicBezTo>
                <a:cubicBezTo>
                  <a:pt x="85896" y="199507"/>
                  <a:pt x="84308" y="179927"/>
                  <a:pt x="92246" y="181515"/>
                </a:cubicBezTo>
                <a:cubicBezTo>
                  <a:pt x="100184" y="183103"/>
                  <a:pt x="116588" y="189982"/>
                  <a:pt x="120821" y="213265"/>
                </a:cubicBezTo>
                <a:cubicBezTo>
                  <a:pt x="125054" y="236548"/>
                  <a:pt x="118175" y="300048"/>
                  <a:pt x="117646" y="321215"/>
                </a:cubicBezTo>
                <a:cubicBezTo>
                  <a:pt x="117117" y="342382"/>
                  <a:pt x="119763" y="353494"/>
                  <a:pt x="117646" y="340265"/>
                </a:cubicBezTo>
                <a:cubicBezTo>
                  <a:pt x="115529" y="327036"/>
                  <a:pt x="118704" y="268828"/>
                  <a:pt x="104946" y="241840"/>
                </a:cubicBezTo>
                <a:cubicBezTo>
                  <a:pt x="91188" y="214853"/>
                  <a:pt x="51500" y="204269"/>
                  <a:pt x="35096" y="178340"/>
                </a:cubicBezTo>
                <a:cubicBezTo>
                  <a:pt x="18692" y="152411"/>
                  <a:pt x="11283" y="91027"/>
                  <a:pt x="6521" y="86265"/>
                </a:cubicBezTo>
                <a:cubicBezTo>
                  <a:pt x="1759" y="81503"/>
                  <a:pt x="-1416" y="157702"/>
                  <a:pt x="6521" y="149765"/>
                </a:cubicBezTo>
                <a:cubicBezTo>
                  <a:pt x="14458" y="141828"/>
                  <a:pt x="40917" y="69332"/>
                  <a:pt x="54146" y="38640"/>
                </a:cubicBezTo>
                <a:cubicBezTo>
                  <a:pt x="67375" y="7948"/>
                  <a:pt x="93304" y="-2635"/>
                  <a:pt x="89071" y="54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59" name="フリーフォーム 1458">
            <a:extLst>
              <a:ext uri="{FF2B5EF4-FFF2-40B4-BE49-F238E27FC236}">
                <a16:creationId xmlns:a16="http://schemas.microsoft.com/office/drawing/2014/main" id="{1361AB67-16EA-A0B9-37F4-BD8FE71412E0}"/>
              </a:ext>
            </a:extLst>
          </p:cNvPr>
          <p:cNvSpPr/>
          <p:nvPr/>
        </p:nvSpPr>
        <p:spPr>
          <a:xfrm>
            <a:off x="2622474" y="9335401"/>
            <a:ext cx="155749" cy="434179"/>
          </a:xfrm>
          <a:custGeom>
            <a:avLst/>
            <a:gdLst>
              <a:gd name="connsiteX0" fmla="*/ 6426 w 155749"/>
              <a:gd name="connsiteY0" fmla="*/ 2274 h 434179"/>
              <a:gd name="connsiteX1" fmla="*/ 9601 w 155749"/>
              <a:gd name="connsiteY1" fmla="*/ 107049 h 434179"/>
              <a:gd name="connsiteX2" fmla="*/ 101676 w 155749"/>
              <a:gd name="connsiteY2" fmla="*/ 272149 h 434179"/>
              <a:gd name="connsiteX3" fmla="*/ 88976 w 155749"/>
              <a:gd name="connsiteY3" fmla="*/ 240399 h 434179"/>
              <a:gd name="connsiteX4" fmla="*/ 123901 w 155749"/>
              <a:gd name="connsiteY4" fmla="*/ 373749 h 434179"/>
              <a:gd name="connsiteX5" fmla="*/ 155651 w 155749"/>
              <a:gd name="connsiteY5" fmla="*/ 434074 h 434179"/>
              <a:gd name="connsiteX6" fmla="*/ 130251 w 155749"/>
              <a:gd name="connsiteY6" fmla="*/ 361049 h 434179"/>
              <a:gd name="connsiteX7" fmla="*/ 41351 w 155749"/>
              <a:gd name="connsiteY7" fmla="*/ 205474 h 434179"/>
              <a:gd name="connsiteX8" fmla="*/ 6426 w 155749"/>
              <a:gd name="connsiteY8" fmla="*/ 2274 h 4341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55749" h="434179">
                <a:moveTo>
                  <a:pt x="6426" y="2274"/>
                </a:moveTo>
                <a:cubicBezTo>
                  <a:pt x="1134" y="-14130"/>
                  <a:pt x="-6274" y="62070"/>
                  <a:pt x="9601" y="107049"/>
                </a:cubicBezTo>
                <a:cubicBezTo>
                  <a:pt x="25476" y="152028"/>
                  <a:pt x="88447" y="249924"/>
                  <a:pt x="101676" y="272149"/>
                </a:cubicBezTo>
                <a:cubicBezTo>
                  <a:pt x="114905" y="294374"/>
                  <a:pt x="85272" y="223466"/>
                  <a:pt x="88976" y="240399"/>
                </a:cubicBezTo>
                <a:cubicBezTo>
                  <a:pt x="92680" y="257332"/>
                  <a:pt x="112789" y="341470"/>
                  <a:pt x="123901" y="373749"/>
                </a:cubicBezTo>
                <a:cubicBezTo>
                  <a:pt x="135014" y="406028"/>
                  <a:pt x="154593" y="436191"/>
                  <a:pt x="155651" y="434074"/>
                </a:cubicBezTo>
                <a:cubicBezTo>
                  <a:pt x="156709" y="431957"/>
                  <a:pt x="149301" y="399149"/>
                  <a:pt x="130251" y="361049"/>
                </a:cubicBezTo>
                <a:cubicBezTo>
                  <a:pt x="111201" y="322949"/>
                  <a:pt x="59343" y="260507"/>
                  <a:pt x="41351" y="205474"/>
                </a:cubicBezTo>
                <a:cubicBezTo>
                  <a:pt x="23359" y="150441"/>
                  <a:pt x="11718" y="18678"/>
                  <a:pt x="6426" y="227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60" name="フリーフォーム 1459">
            <a:extLst>
              <a:ext uri="{FF2B5EF4-FFF2-40B4-BE49-F238E27FC236}">
                <a16:creationId xmlns:a16="http://schemas.microsoft.com/office/drawing/2014/main" id="{C4168223-0AD4-EA79-4D0C-990042A40A4E}"/>
              </a:ext>
            </a:extLst>
          </p:cNvPr>
          <p:cNvSpPr/>
          <p:nvPr/>
        </p:nvSpPr>
        <p:spPr>
          <a:xfrm>
            <a:off x="2828922" y="9588007"/>
            <a:ext cx="133401" cy="337222"/>
          </a:xfrm>
          <a:custGeom>
            <a:avLst/>
            <a:gdLst>
              <a:gd name="connsiteX0" fmla="*/ 92078 w 133401"/>
              <a:gd name="connsiteY0" fmla="*/ 493 h 337222"/>
              <a:gd name="connsiteX1" fmla="*/ 79378 w 133401"/>
              <a:gd name="connsiteY1" fmla="*/ 108443 h 337222"/>
              <a:gd name="connsiteX2" fmla="*/ 73028 w 133401"/>
              <a:gd name="connsiteY2" fmla="*/ 127493 h 337222"/>
              <a:gd name="connsiteX3" fmla="*/ 3 w 133401"/>
              <a:gd name="connsiteY3" fmla="*/ 162418 h 337222"/>
              <a:gd name="connsiteX4" fmla="*/ 76203 w 133401"/>
              <a:gd name="connsiteY4" fmla="*/ 149718 h 337222"/>
              <a:gd name="connsiteX5" fmla="*/ 66678 w 133401"/>
              <a:gd name="connsiteY5" fmla="*/ 184643 h 337222"/>
              <a:gd name="connsiteX6" fmla="*/ 79378 w 133401"/>
              <a:gd name="connsiteY6" fmla="*/ 165593 h 337222"/>
              <a:gd name="connsiteX7" fmla="*/ 101603 w 133401"/>
              <a:gd name="connsiteY7" fmla="*/ 197343 h 337222"/>
              <a:gd name="connsiteX8" fmla="*/ 101603 w 133401"/>
              <a:gd name="connsiteY8" fmla="*/ 238618 h 337222"/>
              <a:gd name="connsiteX9" fmla="*/ 133353 w 133401"/>
              <a:gd name="connsiteY9" fmla="*/ 337043 h 337222"/>
              <a:gd name="connsiteX10" fmla="*/ 107953 w 133401"/>
              <a:gd name="connsiteY10" fmla="*/ 260843 h 337222"/>
              <a:gd name="connsiteX11" fmla="*/ 73028 w 133401"/>
              <a:gd name="connsiteY11" fmla="*/ 184643 h 337222"/>
              <a:gd name="connsiteX12" fmla="*/ 69853 w 133401"/>
              <a:gd name="connsiteY12" fmla="*/ 92568 h 337222"/>
              <a:gd name="connsiteX13" fmla="*/ 79378 w 133401"/>
              <a:gd name="connsiteY13" fmla="*/ 162418 h 337222"/>
              <a:gd name="connsiteX14" fmla="*/ 92078 w 133401"/>
              <a:gd name="connsiteY14" fmla="*/ 493 h 3372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33401" h="337222">
                <a:moveTo>
                  <a:pt x="92078" y="493"/>
                </a:moveTo>
                <a:cubicBezTo>
                  <a:pt x="92078" y="-8503"/>
                  <a:pt x="79378" y="108443"/>
                  <a:pt x="79378" y="108443"/>
                </a:cubicBezTo>
                <a:cubicBezTo>
                  <a:pt x="76203" y="129610"/>
                  <a:pt x="86257" y="118497"/>
                  <a:pt x="73028" y="127493"/>
                </a:cubicBezTo>
                <a:cubicBezTo>
                  <a:pt x="59799" y="136489"/>
                  <a:pt x="-526" y="158714"/>
                  <a:pt x="3" y="162418"/>
                </a:cubicBezTo>
                <a:cubicBezTo>
                  <a:pt x="532" y="166122"/>
                  <a:pt x="65091" y="146014"/>
                  <a:pt x="76203" y="149718"/>
                </a:cubicBezTo>
                <a:cubicBezTo>
                  <a:pt x="87315" y="153422"/>
                  <a:pt x="66678" y="184643"/>
                  <a:pt x="66678" y="184643"/>
                </a:cubicBezTo>
                <a:cubicBezTo>
                  <a:pt x="67207" y="187289"/>
                  <a:pt x="73557" y="163476"/>
                  <a:pt x="79378" y="165593"/>
                </a:cubicBezTo>
                <a:cubicBezTo>
                  <a:pt x="85199" y="167710"/>
                  <a:pt x="97899" y="185172"/>
                  <a:pt x="101603" y="197343"/>
                </a:cubicBezTo>
                <a:cubicBezTo>
                  <a:pt x="105307" y="209514"/>
                  <a:pt x="96311" y="215335"/>
                  <a:pt x="101603" y="238618"/>
                </a:cubicBezTo>
                <a:cubicBezTo>
                  <a:pt x="106895" y="261901"/>
                  <a:pt x="132295" y="333339"/>
                  <a:pt x="133353" y="337043"/>
                </a:cubicBezTo>
                <a:cubicBezTo>
                  <a:pt x="134411" y="340747"/>
                  <a:pt x="118007" y="286243"/>
                  <a:pt x="107953" y="260843"/>
                </a:cubicBezTo>
                <a:cubicBezTo>
                  <a:pt x="97899" y="235443"/>
                  <a:pt x="79378" y="212689"/>
                  <a:pt x="73028" y="184643"/>
                </a:cubicBezTo>
                <a:cubicBezTo>
                  <a:pt x="66678" y="156597"/>
                  <a:pt x="68795" y="96272"/>
                  <a:pt x="69853" y="92568"/>
                </a:cubicBezTo>
                <a:cubicBezTo>
                  <a:pt x="70911" y="88864"/>
                  <a:pt x="71970" y="174589"/>
                  <a:pt x="79378" y="162418"/>
                </a:cubicBezTo>
                <a:cubicBezTo>
                  <a:pt x="86786" y="150247"/>
                  <a:pt x="92078" y="9489"/>
                  <a:pt x="92078" y="49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61" name="フリーフォーム 1460">
            <a:extLst>
              <a:ext uri="{FF2B5EF4-FFF2-40B4-BE49-F238E27FC236}">
                <a16:creationId xmlns:a16="http://schemas.microsoft.com/office/drawing/2014/main" id="{169F74D6-3385-A76A-D0AC-5125DDE95F11}"/>
              </a:ext>
            </a:extLst>
          </p:cNvPr>
          <p:cNvSpPr/>
          <p:nvPr/>
        </p:nvSpPr>
        <p:spPr>
          <a:xfrm>
            <a:off x="2781207" y="9746194"/>
            <a:ext cx="171608" cy="375713"/>
          </a:xfrm>
          <a:custGeom>
            <a:avLst/>
            <a:gdLst>
              <a:gd name="connsiteX0" fmla="*/ 93 w 171608"/>
              <a:gd name="connsiteY0" fmla="*/ 1056 h 375713"/>
              <a:gd name="connsiteX1" fmla="*/ 47718 w 171608"/>
              <a:gd name="connsiteY1" fmla="*/ 156631 h 375713"/>
              <a:gd name="connsiteX2" fmla="*/ 92168 w 171608"/>
              <a:gd name="connsiteY2" fmla="*/ 270931 h 375713"/>
              <a:gd name="connsiteX3" fmla="*/ 69943 w 171608"/>
              <a:gd name="connsiteY3" fmla="*/ 210606 h 375713"/>
              <a:gd name="connsiteX4" fmla="*/ 117568 w 171608"/>
              <a:gd name="connsiteY4" fmla="*/ 321731 h 375713"/>
              <a:gd name="connsiteX5" fmla="*/ 171543 w 171608"/>
              <a:gd name="connsiteY5" fmla="*/ 375706 h 375713"/>
              <a:gd name="connsiteX6" fmla="*/ 127093 w 171608"/>
              <a:gd name="connsiteY6" fmla="*/ 324906 h 375713"/>
              <a:gd name="connsiteX7" fmla="*/ 60418 w 171608"/>
              <a:gd name="connsiteY7" fmla="*/ 239181 h 375713"/>
              <a:gd name="connsiteX8" fmla="*/ 93 w 171608"/>
              <a:gd name="connsiteY8" fmla="*/ 1056 h 3757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71608" h="375713">
                <a:moveTo>
                  <a:pt x="93" y="1056"/>
                </a:moveTo>
                <a:cubicBezTo>
                  <a:pt x="-2024" y="-12702"/>
                  <a:pt x="32372" y="111652"/>
                  <a:pt x="47718" y="156631"/>
                </a:cubicBezTo>
                <a:cubicBezTo>
                  <a:pt x="63064" y="201610"/>
                  <a:pt x="88464" y="261935"/>
                  <a:pt x="92168" y="270931"/>
                </a:cubicBezTo>
                <a:cubicBezTo>
                  <a:pt x="95872" y="279927"/>
                  <a:pt x="65710" y="202139"/>
                  <a:pt x="69943" y="210606"/>
                </a:cubicBezTo>
                <a:cubicBezTo>
                  <a:pt x="74176" y="219073"/>
                  <a:pt x="100635" y="294214"/>
                  <a:pt x="117568" y="321731"/>
                </a:cubicBezTo>
                <a:cubicBezTo>
                  <a:pt x="134501" y="349248"/>
                  <a:pt x="169956" y="375177"/>
                  <a:pt x="171543" y="375706"/>
                </a:cubicBezTo>
                <a:cubicBezTo>
                  <a:pt x="173130" y="376235"/>
                  <a:pt x="145614" y="347660"/>
                  <a:pt x="127093" y="324906"/>
                </a:cubicBezTo>
                <a:cubicBezTo>
                  <a:pt x="108572" y="302152"/>
                  <a:pt x="78410" y="288923"/>
                  <a:pt x="60418" y="239181"/>
                </a:cubicBezTo>
                <a:cubicBezTo>
                  <a:pt x="42426" y="189439"/>
                  <a:pt x="2210" y="14814"/>
                  <a:pt x="93" y="105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62" name="フリーフォーム 1461">
            <a:extLst>
              <a:ext uri="{FF2B5EF4-FFF2-40B4-BE49-F238E27FC236}">
                <a16:creationId xmlns:a16="http://schemas.microsoft.com/office/drawing/2014/main" id="{3E042DA0-D27C-1D86-52D2-873BA9454959}"/>
              </a:ext>
            </a:extLst>
          </p:cNvPr>
          <p:cNvSpPr/>
          <p:nvPr/>
        </p:nvSpPr>
        <p:spPr>
          <a:xfrm>
            <a:off x="2892054" y="9775223"/>
            <a:ext cx="42213" cy="123871"/>
          </a:xfrm>
          <a:custGeom>
            <a:avLst/>
            <a:gdLst>
              <a:gd name="connsiteX0" fmla="*/ 371 w 42213"/>
              <a:gd name="connsiteY0" fmla="*/ 602 h 123871"/>
              <a:gd name="connsiteX1" fmla="*/ 41646 w 42213"/>
              <a:gd name="connsiteY1" fmla="*/ 121252 h 123871"/>
              <a:gd name="connsiteX2" fmla="*/ 22596 w 42213"/>
              <a:gd name="connsiteY2" fmla="*/ 76802 h 123871"/>
              <a:gd name="connsiteX3" fmla="*/ 371 w 42213"/>
              <a:gd name="connsiteY3" fmla="*/ 602 h 1238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2213" h="123871">
                <a:moveTo>
                  <a:pt x="371" y="602"/>
                </a:moveTo>
                <a:cubicBezTo>
                  <a:pt x="3546" y="8010"/>
                  <a:pt x="37942" y="108552"/>
                  <a:pt x="41646" y="121252"/>
                </a:cubicBezTo>
                <a:cubicBezTo>
                  <a:pt x="45350" y="133952"/>
                  <a:pt x="30004" y="97439"/>
                  <a:pt x="22596" y="76802"/>
                </a:cubicBezTo>
                <a:cubicBezTo>
                  <a:pt x="15188" y="56165"/>
                  <a:pt x="-2804" y="-6806"/>
                  <a:pt x="371" y="60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63" name="フリーフォーム 1462">
            <a:extLst>
              <a:ext uri="{FF2B5EF4-FFF2-40B4-BE49-F238E27FC236}">
                <a16:creationId xmlns:a16="http://schemas.microsoft.com/office/drawing/2014/main" id="{64A4275F-46D5-0517-8754-B88D92210B39}"/>
              </a:ext>
            </a:extLst>
          </p:cNvPr>
          <p:cNvSpPr/>
          <p:nvPr/>
        </p:nvSpPr>
        <p:spPr>
          <a:xfrm>
            <a:off x="2949495" y="9877418"/>
            <a:ext cx="95505" cy="31828"/>
          </a:xfrm>
          <a:custGeom>
            <a:avLst/>
            <a:gdLst>
              <a:gd name="connsiteX0" fmla="*/ 80 w 95505"/>
              <a:gd name="connsiteY0" fmla="*/ 31757 h 31828"/>
              <a:gd name="connsiteX1" fmla="*/ 54055 w 95505"/>
              <a:gd name="connsiteY1" fmla="*/ 7 h 31828"/>
              <a:gd name="connsiteX2" fmla="*/ 95330 w 95505"/>
              <a:gd name="connsiteY2" fmla="*/ 28582 h 31828"/>
              <a:gd name="connsiteX3" fmla="*/ 66755 w 95505"/>
              <a:gd name="connsiteY3" fmla="*/ 9532 h 31828"/>
              <a:gd name="connsiteX4" fmla="*/ 80 w 95505"/>
              <a:gd name="connsiteY4" fmla="*/ 31757 h 318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5505" h="31828">
                <a:moveTo>
                  <a:pt x="80" y="31757"/>
                </a:moveTo>
                <a:cubicBezTo>
                  <a:pt x="-2037" y="30169"/>
                  <a:pt x="38180" y="536"/>
                  <a:pt x="54055" y="7"/>
                </a:cubicBezTo>
                <a:cubicBezTo>
                  <a:pt x="69930" y="-522"/>
                  <a:pt x="93213" y="26994"/>
                  <a:pt x="95330" y="28582"/>
                </a:cubicBezTo>
                <a:cubicBezTo>
                  <a:pt x="97447" y="30170"/>
                  <a:pt x="79984" y="11119"/>
                  <a:pt x="66755" y="9532"/>
                </a:cubicBezTo>
                <a:cubicBezTo>
                  <a:pt x="53526" y="7945"/>
                  <a:pt x="2197" y="33345"/>
                  <a:pt x="80" y="3175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64" name="フリーフォーム 1463">
            <a:extLst>
              <a:ext uri="{FF2B5EF4-FFF2-40B4-BE49-F238E27FC236}">
                <a16:creationId xmlns:a16="http://schemas.microsoft.com/office/drawing/2014/main" id="{C1A8D433-1FA9-3195-DFAF-970C27ACF41B}"/>
              </a:ext>
            </a:extLst>
          </p:cNvPr>
          <p:cNvSpPr/>
          <p:nvPr/>
        </p:nvSpPr>
        <p:spPr>
          <a:xfrm>
            <a:off x="2898157" y="9905686"/>
            <a:ext cx="51807" cy="210762"/>
          </a:xfrm>
          <a:custGeom>
            <a:avLst/>
            <a:gdLst>
              <a:gd name="connsiteX0" fmla="*/ 51418 w 51807"/>
              <a:gd name="connsiteY0" fmla="*/ 314 h 210762"/>
              <a:gd name="connsiteX1" fmla="*/ 26018 w 51807"/>
              <a:gd name="connsiteY1" fmla="*/ 76514 h 210762"/>
              <a:gd name="connsiteX2" fmla="*/ 19668 w 51807"/>
              <a:gd name="connsiteY2" fmla="*/ 111439 h 210762"/>
              <a:gd name="connsiteX3" fmla="*/ 32368 w 51807"/>
              <a:gd name="connsiteY3" fmla="*/ 209864 h 210762"/>
              <a:gd name="connsiteX4" fmla="*/ 29193 w 51807"/>
              <a:gd name="connsiteY4" fmla="*/ 155889 h 210762"/>
              <a:gd name="connsiteX5" fmla="*/ 3793 w 51807"/>
              <a:gd name="connsiteY5" fmla="*/ 82864 h 210762"/>
              <a:gd name="connsiteX6" fmla="*/ 3793 w 51807"/>
              <a:gd name="connsiteY6" fmla="*/ 108264 h 210762"/>
              <a:gd name="connsiteX7" fmla="*/ 51418 w 51807"/>
              <a:gd name="connsiteY7" fmla="*/ 314 h 2107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1807" h="210762">
                <a:moveTo>
                  <a:pt x="51418" y="314"/>
                </a:moveTo>
                <a:cubicBezTo>
                  <a:pt x="55122" y="-4978"/>
                  <a:pt x="31310" y="57993"/>
                  <a:pt x="26018" y="76514"/>
                </a:cubicBezTo>
                <a:cubicBezTo>
                  <a:pt x="20726" y="95035"/>
                  <a:pt x="18610" y="89214"/>
                  <a:pt x="19668" y="111439"/>
                </a:cubicBezTo>
                <a:cubicBezTo>
                  <a:pt x="20726" y="133664"/>
                  <a:pt x="30781" y="202456"/>
                  <a:pt x="32368" y="209864"/>
                </a:cubicBezTo>
                <a:cubicBezTo>
                  <a:pt x="33955" y="217272"/>
                  <a:pt x="33955" y="177056"/>
                  <a:pt x="29193" y="155889"/>
                </a:cubicBezTo>
                <a:cubicBezTo>
                  <a:pt x="24431" y="134722"/>
                  <a:pt x="8026" y="90801"/>
                  <a:pt x="3793" y="82864"/>
                </a:cubicBezTo>
                <a:cubicBezTo>
                  <a:pt x="-440" y="74927"/>
                  <a:pt x="-2028" y="115672"/>
                  <a:pt x="3793" y="108264"/>
                </a:cubicBezTo>
                <a:cubicBezTo>
                  <a:pt x="9614" y="100856"/>
                  <a:pt x="47714" y="5606"/>
                  <a:pt x="51418" y="31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65" name="フリーフォーム 1464">
            <a:extLst>
              <a:ext uri="{FF2B5EF4-FFF2-40B4-BE49-F238E27FC236}">
                <a16:creationId xmlns:a16="http://schemas.microsoft.com/office/drawing/2014/main" id="{433E3D2B-3D24-DB11-5BDF-8A267A7C9F19}"/>
              </a:ext>
            </a:extLst>
          </p:cNvPr>
          <p:cNvSpPr/>
          <p:nvPr/>
        </p:nvSpPr>
        <p:spPr>
          <a:xfrm>
            <a:off x="2981179" y="9905975"/>
            <a:ext cx="88010" cy="179619"/>
          </a:xfrm>
          <a:custGeom>
            <a:avLst/>
            <a:gdLst>
              <a:gd name="connsiteX0" fmla="*/ 146 w 88010"/>
              <a:gd name="connsiteY0" fmla="*/ 25 h 179619"/>
              <a:gd name="connsiteX1" fmla="*/ 60471 w 88010"/>
              <a:gd name="connsiteY1" fmla="*/ 60350 h 179619"/>
              <a:gd name="connsiteX2" fmla="*/ 85871 w 88010"/>
              <a:gd name="connsiteY2" fmla="*/ 177825 h 179619"/>
              <a:gd name="connsiteX3" fmla="*/ 85871 w 88010"/>
              <a:gd name="connsiteY3" fmla="*/ 127025 h 179619"/>
              <a:gd name="connsiteX4" fmla="*/ 79521 w 88010"/>
              <a:gd name="connsiteY4" fmla="*/ 66700 h 179619"/>
              <a:gd name="connsiteX5" fmla="*/ 146 w 88010"/>
              <a:gd name="connsiteY5" fmla="*/ 25 h 1796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8010" h="179619">
                <a:moveTo>
                  <a:pt x="146" y="25"/>
                </a:moveTo>
                <a:cubicBezTo>
                  <a:pt x="-3029" y="-1033"/>
                  <a:pt x="46183" y="30717"/>
                  <a:pt x="60471" y="60350"/>
                </a:cubicBezTo>
                <a:cubicBezTo>
                  <a:pt x="74759" y="89983"/>
                  <a:pt x="81638" y="166713"/>
                  <a:pt x="85871" y="177825"/>
                </a:cubicBezTo>
                <a:cubicBezTo>
                  <a:pt x="90104" y="188938"/>
                  <a:pt x="86929" y="145546"/>
                  <a:pt x="85871" y="127025"/>
                </a:cubicBezTo>
                <a:cubicBezTo>
                  <a:pt x="84813" y="108504"/>
                  <a:pt x="92750" y="84692"/>
                  <a:pt x="79521" y="66700"/>
                </a:cubicBezTo>
                <a:cubicBezTo>
                  <a:pt x="66292" y="48708"/>
                  <a:pt x="3321" y="1083"/>
                  <a:pt x="146" y="2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66" name="フリーフォーム 1465">
            <a:extLst>
              <a:ext uri="{FF2B5EF4-FFF2-40B4-BE49-F238E27FC236}">
                <a16:creationId xmlns:a16="http://schemas.microsoft.com/office/drawing/2014/main" id="{4AB91999-4BE2-B5BC-86F6-F6AAB8499C12}"/>
              </a:ext>
            </a:extLst>
          </p:cNvPr>
          <p:cNvSpPr/>
          <p:nvPr/>
        </p:nvSpPr>
        <p:spPr>
          <a:xfrm>
            <a:off x="2978146" y="9930839"/>
            <a:ext cx="56566" cy="137086"/>
          </a:xfrm>
          <a:custGeom>
            <a:avLst/>
            <a:gdLst>
              <a:gd name="connsiteX0" fmla="*/ 4 w 56566"/>
              <a:gd name="connsiteY0" fmla="*/ 561 h 137086"/>
              <a:gd name="connsiteX1" fmla="*/ 50804 w 56566"/>
              <a:gd name="connsiteY1" fmla="*/ 60886 h 137086"/>
              <a:gd name="connsiteX2" fmla="*/ 53979 w 56566"/>
              <a:gd name="connsiteY2" fmla="*/ 105336 h 137086"/>
              <a:gd name="connsiteX3" fmla="*/ 53979 w 56566"/>
              <a:gd name="connsiteY3" fmla="*/ 137086 h 137086"/>
              <a:gd name="connsiteX4" fmla="*/ 53979 w 56566"/>
              <a:gd name="connsiteY4" fmla="*/ 98986 h 137086"/>
              <a:gd name="connsiteX5" fmla="*/ 4 w 56566"/>
              <a:gd name="connsiteY5" fmla="*/ 561 h 1370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566" h="137086">
                <a:moveTo>
                  <a:pt x="4" y="561"/>
                </a:moveTo>
                <a:cubicBezTo>
                  <a:pt x="-525" y="-5789"/>
                  <a:pt x="41808" y="43424"/>
                  <a:pt x="50804" y="60886"/>
                </a:cubicBezTo>
                <a:cubicBezTo>
                  <a:pt x="59800" y="78349"/>
                  <a:pt x="53450" y="92636"/>
                  <a:pt x="53979" y="105336"/>
                </a:cubicBezTo>
                <a:cubicBezTo>
                  <a:pt x="54508" y="118036"/>
                  <a:pt x="53979" y="137086"/>
                  <a:pt x="53979" y="137086"/>
                </a:cubicBezTo>
                <a:cubicBezTo>
                  <a:pt x="53979" y="136028"/>
                  <a:pt x="59800" y="119623"/>
                  <a:pt x="53979" y="98986"/>
                </a:cubicBezTo>
                <a:cubicBezTo>
                  <a:pt x="48158" y="78349"/>
                  <a:pt x="533" y="6911"/>
                  <a:pt x="4" y="56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67" name="フリーフォーム 1466">
            <a:extLst>
              <a:ext uri="{FF2B5EF4-FFF2-40B4-BE49-F238E27FC236}">
                <a16:creationId xmlns:a16="http://schemas.microsoft.com/office/drawing/2014/main" id="{07231A91-22CA-9EC1-6A0E-9CD77EC3EF46}"/>
              </a:ext>
            </a:extLst>
          </p:cNvPr>
          <p:cNvSpPr/>
          <p:nvPr/>
        </p:nvSpPr>
        <p:spPr>
          <a:xfrm>
            <a:off x="2907659" y="10057394"/>
            <a:ext cx="172959" cy="57563"/>
          </a:xfrm>
          <a:custGeom>
            <a:avLst/>
            <a:gdLst>
              <a:gd name="connsiteX0" fmla="*/ 641 w 172959"/>
              <a:gd name="connsiteY0" fmla="*/ 39106 h 57563"/>
              <a:gd name="connsiteX1" fmla="*/ 64141 w 172959"/>
              <a:gd name="connsiteY1" fmla="*/ 54981 h 57563"/>
              <a:gd name="connsiteX2" fmla="*/ 121291 w 172959"/>
              <a:gd name="connsiteY2" fmla="*/ 51806 h 57563"/>
              <a:gd name="connsiteX3" fmla="*/ 172091 w 172959"/>
              <a:gd name="connsiteY3" fmla="*/ 1006 h 57563"/>
              <a:gd name="connsiteX4" fmla="*/ 149866 w 172959"/>
              <a:gd name="connsiteY4" fmla="*/ 20056 h 57563"/>
              <a:gd name="connsiteX5" fmla="*/ 105416 w 172959"/>
              <a:gd name="connsiteY5" fmla="*/ 45456 h 57563"/>
              <a:gd name="connsiteX6" fmla="*/ 641 w 172959"/>
              <a:gd name="connsiteY6" fmla="*/ 39106 h 575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72959" h="57563">
                <a:moveTo>
                  <a:pt x="641" y="39106"/>
                </a:moveTo>
                <a:cubicBezTo>
                  <a:pt x="-6238" y="40693"/>
                  <a:pt x="44033" y="52864"/>
                  <a:pt x="64141" y="54981"/>
                </a:cubicBezTo>
                <a:cubicBezTo>
                  <a:pt x="84249" y="57098"/>
                  <a:pt x="103299" y="60802"/>
                  <a:pt x="121291" y="51806"/>
                </a:cubicBezTo>
                <a:cubicBezTo>
                  <a:pt x="139283" y="42810"/>
                  <a:pt x="172091" y="1006"/>
                  <a:pt x="172091" y="1006"/>
                </a:cubicBezTo>
                <a:cubicBezTo>
                  <a:pt x="176854" y="-4286"/>
                  <a:pt x="160979" y="12648"/>
                  <a:pt x="149866" y="20056"/>
                </a:cubicBezTo>
                <a:cubicBezTo>
                  <a:pt x="138754" y="27464"/>
                  <a:pt x="123408" y="39106"/>
                  <a:pt x="105416" y="45456"/>
                </a:cubicBezTo>
                <a:cubicBezTo>
                  <a:pt x="87424" y="51806"/>
                  <a:pt x="7520" y="37519"/>
                  <a:pt x="641" y="3910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68" name="フリーフォーム 1467">
            <a:extLst>
              <a:ext uri="{FF2B5EF4-FFF2-40B4-BE49-F238E27FC236}">
                <a16:creationId xmlns:a16="http://schemas.microsoft.com/office/drawing/2014/main" id="{3A553E0B-321D-D640-4E55-94B8A0C00BEF}"/>
              </a:ext>
            </a:extLst>
          </p:cNvPr>
          <p:cNvSpPr/>
          <p:nvPr/>
        </p:nvSpPr>
        <p:spPr>
          <a:xfrm>
            <a:off x="2063496" y="8831849"/>
            <a:ext cx="328224" cy="16967"/>
          </a:xfrm>
          <a:custGeom>
            <a:avLst/>
            <a:gdLst>
              <a:gd name="connsiteX0" fmla="*/ 254 w 328224"/>
              <a:gd name="connsiteY0" fmla="*/ 4176 h 16967"/>
              <a:gd name="connsiteX1" fmla="*/ 203454 w 328224"/>
              <a:gd name="connsiteY1" fmla="*/ 7351 h 16967"/>
              <a:gd name="connsiteX2" fmla="*/ 327279 w 328224"/>
              <a:gd name="connsiteY2" fmla="*/ 16876 h 16967"/>
              <a:gd name="connsiteX3" fmla="*/ 247904 w 328224"/>
              <a:gd name="connsiteY3" fmla="*/ 1001 h 16967"/>
              <a:gd name="connsiteX4" fmla="*/ 254 w 328224"/>
              <a:gd name="connsiteY4" fmla="*/ 4176 h 16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28224" h="16967">
                <a:moveTo>
                  <a:pt x="254" y="4176"/>
                </a:moveTo>
                <a:cubicBezTo>
                  <a:pt x="-7154" y="5234"/>
                  <a:pt x="148950" y="5234"/>
                  <a:pt x="203454" y="7351"/>
                </a:cubicBezTo>
                <a:cubicBezTo>
                  <a:pt x="257958" y="9468"/>
                  <a:pt x="319871" y="17934"/>
                  <a:pt x="327279" y="16876"/>
                </a:cubicBezTo>
                <a:cubicBezTo>
                  <a:pt x="334687" y="15818"/>
                  <a:pt x="297646" y="4176"/>
                  <a:pt x="247904" y="1001"/>
                </a:cubicBezTo>
                <a:cubicBezTo>
                  <a:pt x="198162" y="-2174"/>
                  <a:pt x="7662" y="3118"/>
                  <a:pt x="254" y="417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69" name="フリーフォーム 1468">
            <a:extLst>
              <a:ext uri="{FF2B5EF4-FFF2-40B4-BE49-F238E27FC236}">
                <a16:creationId xmlns:a16="http://schemas.microsoft.com/office/drawing/2014/main" id="{DC720AB9-A25A-4F58-2F09-84E3B4307722}"/>
              </a:ext>
            </a:extLst>
          </p:cNvPr>
          <p:cNvSpPr/>
          <p:nvPr/>
        </p:nvSpPr>
        <p:spPr>
          <a:xfrm>
            <a:off x="1644221" y="8750031"/>
            <a:ext cx="486411" cy="363836"/>
          </a:xfrm>
          <a:custGeom>
            <a:avLst/>
            <a:gdLst>
              <a:gd name="connsiteX0" fmla="*/ 486204 w 486411"/>
              <a:gd name="connsiteY0" fmla="*/ 269 h 363836"/>
              <a:gd name="connsiteX1" fmla="*/ 200454 w 486411"/>
              <a:gd name="connsiteY1" fmla="*/ 127269 h 363836"/>
              <a:gd name="connsiteX2" fmla="*/ 60754 w 486411"/>
              <a:gd name="connsiteY2" fmla="*/ 266969 h 363836"/>
              <a:gd name="connsiteX3" fmla="*/ 127429 w 486411"/>
              <a:gd name="connsiteY3" fmla="*/ 197119 h 363836"/>
              <a:gd name="connsiteX4" fmla="*/ 429 w 486411"/>
              <a:gd name="connsiteY4" fmla="*/ 362219 h 363836"/>
              <a:gd name="connsiteX5" fmla="*/ 86154 w 486411"/>
              <a:gd name="connsiteY5" fmla="*/ 276494 h 363836"/>
              <a:gd name="connsiteX6" fmla="*/ 89329 w 486411"/>
              <a:gd name="connsiteY6" fmla="*/ 197119 h 363836"/>
              <a:gd name="connsiteX7" fmla="*/ 190929 w 486411"/>
              <a:gd name="connsiteY7" fmla="*/ 105044 h 363836"/>
              <a:gd name="connsiteX8" fmla="*/ 152829 w 486411"/>
              <a:gd name="connsiteY8" fmla="*/ 203469 h 363836"/>
              <a:gd name="connsiteX9" fmla="*/ 273479 w 486411"/>
              <a:gd name="connsiteY9" fmla="*/ 76469 h 363836"/>
              <a:gd name="connsiteX10" fmla="*/ 346504 w 486411"/>
              <a:gd name="connsiteY10" fmla="*/ 28844 h 363836"/>
              <a:gd name="connsiteX11" fmla="*/ 248079 w 486411"/>
              <a:gd name="connsiteY11" fmla="*/ 92344 h 363836"/>
              <a:gd name="connsiteX12" fmla="*/ 486204 w 486411"/>
              <a:gd name="connsiteY12" fmla="*/ 269 h 3638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486411" h="363836">
                <a:moveTo>
                  <a:pt x="486204" y="269"/>
                </a:moveTo>
                <a:cubicBezTo>
                  <a:pt x="478267" y="6090"/>
                  <a:pt x="271362" y="82819"/>
                  <a:pt x="200454" y="127269"/>
                </a:cubicBezTo>
                <a:cubicBezTo>
                  <a:pt x="129546" y="171719"/>
                  <a:pt x="72925" y="255327"/>
                  <a:pt x="60754" y="266969"/>
                </a:cubicBezTo>
                <a:cubicBezTo>
                  <a:pt x="48583" y="278611"/>
                  <a:pt x="137483" y="181244"/>
                  <a:pt x="127429" y="197119"/>
                </a:cubicBezTo>
                <a:cubicBezTo>
                  <a:pt x="117375" y="212994"/>
                  <a:pt x="7308" y="348990"/>
                  <a:pt x="429" y="362219"/>
                </a:cubicBezTo>
                <a:cubicBezTo>
                  <a:pt x="-6450" y="375448"/>
                  <a:pt x="71337" y="304011"/>
                  <a:pt x="86154" y="276494"/>
                </a:cubicBezTo>
                <a:cubicBezTo>
                  <a:pt x="100971" y="248977"/>
                  <a:pt x="71867" y="225694"/>
                  <a:pt x="89329" y="197119"/>
                </a:cubicBezTo>
                <a:cubicBezTo>
                  <a:pt x="106791" y="168544"/>
                  <a:pt x="180346" y="103986"/>
                  <a:pt x="190929" y="105044"/>
                </a:cubicBezTo>
                <a:cubicBezTo>
                  <a:pt x="201512" y="106102"/>
                  <a:pt x="139071" y="208231"/>
                  <a:pt x="152829" y="203469"/>
                </a:cubicBezTo>
                <a:cubicBezTo>
                  <a:pt x="166587" y="198707"/>
                  <a:pt x="241200" y="105573"/>
                  <a:pt x="273479" y="76469"/>
                </a:cubicBezTo>
                <a:cubicBezTo>
                  <a:pt x="305758" y="47365"/>
                  <a:pt x="350737" y="26198"/>
                  <a:pt x="346504" y="28844"/>
                </a:cubicBezTo>
                <a:cubicBezTo>
                  <a:pt x="342271" y="31490"/>
                  <a:pt x="224796" y="99752"/>
                  <a:pt x="248079" y="92344"/>
                </a:cubicBezTo>
                <a:cubicBezTo>
                  <a:pt x="271362" y="84936"/>
                  <a:pt x="494141" y="-5552"/>
                  <a:pt x="486204" y="26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70" name="フリーフォーム 1469">
            <a:extLst>
              <a:ext uri="{FF2B5EF4-FFF2-40B4-BE49-F238E27FC236}">
                <a16:creationId xmlns:a16="http://schemas.microsoft.com/office/drawing/2014/main" id="{DBB80963-B202-4A40-9746-86F30F1DE139}"/>
              </a:ext>
            </a:extLst>
          </p:cNvPr>
          <p:cNvSpPr/>
          <p:nvPr/>
        </p:nvSpPr>
        <p:spPr>
          <a:xfrm>
            <a:off x="2375729" y="9091401"/>
            <a:ext cx="225579" cy="402281"/>
          </a:xfrm>
          <a:custGeom>
            <a:avLst/>
            <a:gdLst>
              <a:gd name="connsiteX0" fmla="*/ 2346 w 225579"/>
              <a:gd name="connsiteY0" fmla="*/ 4974 h 402281"/>
              <a:gd name="connsiteX1" fmla="*/ 84896 w 225579"/>
              <a:gd name="connsiteY1" fmla="*/ 151024 h 402281"/>
              <a:gd name="connsiteX2" fmla="*/ 180146 w 225579"/>
              <a:gd name="connsiteY2" fmla="*/ 325649 h 402281"/>
              <a:gd name="connsiteX3" fmla="*/ 151571 w 225579"/>
              <a:gd name="connsiteY3" fmla="*/ 274849 h 402281"/>
              <a:gd name="connsiteX4" fmla="*/ 224596 w 225579"/>
              <a:gd name="connsiteY4" fmla="*/ 398674 h 402281"/>
              <a:gd name="connsiteX5" fmla="*/ 180146 w 225579"/>
              <a:gd name="connsiteY5" fmla="*/ 338349 h 402281"/>
              <a:gd name="connsiteX6" fmla="*/ 2346 w 225579"/>
              <a:gd name="connsiteY6" fmla="*/ 4974 h 4022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25579" h="402281">
                <a:moveTo>
                  <a:pt x="2346" y="4974"/>
                </a:moveTo>
                <a:cubicBezTo>
                  <a:pt x="-13529" y="-26247"/>
                  <a:pt x="55263" y="97578"/>
                  <a:pt x="84896" y="151024"/>
                </a:cubicBezTo>
                <a:cubicBezTo>
                  <a:pt x="114529" y="204470"/>
                  <a:pt x="169034" y="305012"/>
                  <a:pt x="180146" y="325649"/>
                </a:cubicBezTo>
                <a:cubicBezTo>
                  <a:pt x="191258" y="346286"/>
                  <a:pt x="144163" y="262678"/>
                  <a:pt x="151571" y="274849"/>
                </a:cubicBezTo>
                <a:cubicBezTo>
                  <a:pt x="158979" y="287020"/>
                  <a:pt x="219834" y="388091"/>
                  <a:pt x="224596" y="398674"/>
                </a:cubicBezTo>
                <a:cubicBezTo>
                  <a:pt x="229359" y="409257"/>
                  <a:pt x="217188" y="398674"/>
                  <a:pt x="180146" y="338349"/>
                </a:cubicBezTo>
                <a:cubicBezTo>
                  <a:pt x="143104" y="278024"/>
                  <a:pt x="18221" y="36195"/>
                  <a:pt x="2346" y="497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71" name="フリーフォーム 1470">
            <a:extLst>
              <a:ext uri="{FF2B5EF4-FFF2-40B4-BE49-F238E27FC236}">
                <a16:creationId xmlns:a16="http://schemas.microsoft.com/office/drawing/2014/main" id="{99DFD8FB-A363-A945-60D2-FF2FB22EAD69}"/>
              </a:ext>
            </a:extLst>
          </p:cNvPr>
          <p:cNvSpPr/>
          <p:nvPr/>
        </p:nvSpPr>
        <p:spPr>
          <a:xfrm>
            <a:off x="1970021" y="8899451"/>
            <a:ext cx="415426" cy="60409"/>
          </a:xfrm>
          <a:custGeom>
            <a:avLst/>
            <a:gdLst>
              <a:gd name="connsiteX0" fmla="*/ 1654 w 415426"/>
              <a:gd name="connsiteY0" fmla="*/ 15949 h 60409"/>
              <a:gd name="connsiteX1" fmla="*/ 125479 w 415426"/>
              <a:gd name="connsiteY1" fmla="*/ 74 h 60409"/>
              <a:gd name="connsiteX2" fmla="*/ 223904 w 415426"/>
              <a:gd name="connsiteY2" fmla="*/ 9599 h 60409"/>
              <a:gd name="connsiteX3" fmla="*/ 201679 w 415426"/>
              <a:gd name="connsiteY3" fmla="*/ 9599 h 60409"/>
              <a:gd name="connsiteX4" fmla="*/ 414404 w 415426"/>
              <a:gd name="connsiteY4" fmla="*/ 57224 h 60409"/>
              <a:gd name="connsiteX5" fmla="*/ 277879 w 415426"/>
              <a:gd name="connsiteY5" fmla="*/ 54049 h 60409"/>
              <a:gd name="connsiteX6" fmla="*/ 173104 w 415426"/>
              <a:gd name="connsiteY6" fmla="*/ 38174 h 60409"/>
              <a:gd name="connsiteX7" fmla="*/ 331854 w 415426"/>
              <a:gd name="connsiteY7" fmla="*/ 47699 h 60409"/>
              <a:gd name="connsiteX8" fmla="*/ 220729 w 415426"/>
              <a:gd name="connsiteY8" fmla="*/ 6424 h 60409"/>
              <a:gd name="connsiteX9" fmla="*/ 1654 w 415426"/>
              <a:gd name="connsiteY9" fmla="*/ 15949 h 604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15426" h="60409">
                <a:moveTo>
                  <a:pt x="1654" y="15949"/>
                </a:moveTo>
                <a:cubicBezTo>
                  <a:pt x="-14221" y="14891"/>
                  <a:pt x="88437" y="1132"/>
                  <a:pt x="125479" y="74"/>
                </a:cubicBezTo>
                <a:cubicBezTo>
                  <a:pt x="162521" y="-984"/>
                  <a:pt x="223904" y="9599"/>
                  <a:pt x="223904" y="9599"/>
                </a:cubicBezTo>
                <a:cubicBezTo>
                  <a:pt x="236604" y="11186"/>
                  <a:pt x="169929" y="1662"/>
                  <a:pt x="201679" y="9599"/>
                </a:cubicBezTo>
                <a:cubicBezTo>
                  <a:pt x="233429" y="17536"/>
                  <a:pt x="401704" y="49816"/>
                  <a:pt x="414404" y="57224"/>
                </a:cubicBezTo>
                <a:cubicBezTo>
                  <a:pt x="427104" y="64632"/>
                  <a:pt x="318096" y="57224"/>
                  <a:pt x="277879" y="54049"/>
                </a:cubicBezTo>
                <a:cubicBezTo>
                  <a:pt x="237662" y="50874"/>
                  <a:pt x="164108" y="39232"/>
                  <a:pt x="173104" y="38174"/>
                </a:cubicBezTo>
                <a:cubicBezTo>
                  <a:pt x="182100" y="37116"/>
                  <a:pt x="323917" y="52991"/>
                  <a:pt x="331854" y="47699"/>
                </a:cubicBezTo>
                <a:cubicBezTo>
                  <a:pt x="339791" y="42407"/>
                  <a:pt x="278408" y="12774"/>
                  <a:pt x="220729" y="6424"/>
                </a:cubicBezTo>
                <a:cubicBezTo>
                  <a:pt x="163050" y="74"/>
                  <a:pt x="17529" y="17007"/>
                  <a:pt x="1654" y="1594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74" name="フリーフォーム 1473">
            <a:extLst>
              <a:ext uri="{FF2B5EF4-FFF2-40B4-BE49-F238E27FC236}">
                <a16:creationId xmlns:a16="http://schemas.microsoft.com/office/drawing/2014/main" id="{442B911F-4730-FB0B-CA13-EA37DCFB6035}"/>
              </a:ext>
            </a:extLst>
          </p:cNvPr>
          <p:cNvSpPr/>
          <p:nvPr/>
        </p:nvSpPr>
        <p:spPr>
          <a:xfrm>
            <a:off x="2592915" y="9458022"/>
            <a:ext cx="112195" cy="334346"/>
          </a:xfrm>
          <a:custGeom>
            <a:avLst/>
            <a:gdLst>
              <a:gd name="connsiteX0" fmla="*/ 7410 w 112195"/>
              <a:gd name="connsiteY0" fmla="*/ 303 h 334346"/>
              <a:gd name="connsiteX1" fmla="*/ 26460 w 112195"/>
              <a:gd name="connsiteY1" fmla="*/ 133653 h 334346"/>
              <a:gd name="connsiteX2" fmla="*/ 16935 w 112195"/>
              <a:gd name="connsiteY2" fmla="*/ 95553 h 334346"/>
              <a:gd name="connsiteX3" fmla="*/ 77260 w 112195"/>
              <a:gd name="connsiteY3" fmla="*/ 213028 h 334346"/>
              <a:gd name="connsiteX4" fmla="*/ 112185 w 112195"/>
              <a:gd name="connsiteY4" fmla="*/ 333678 h 334346"/>
              <a:gd name="connsiteX5" fmla="*/ 74085 w 112195"/>
              <a:gd name="connsiteY5" fmla="*/ 254303 h 334346"/>
              <a:gd name="connsiteX6" fmla="*/ 4235 w 112195"/>
              <a:gd name="connsiteY6" fmla="*/ 101903 h 334346"/>
              <a:gd name="connsiteX7" fmla="*/ 7410 w 112195"/>
              <a:gd name="connsiteY7" fmla="*/ 303 h 3343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12195" h="334346">
                <a:moveTo>
                  <a:pt x="7410" y="303"/>
                </a:moveTo>
                <a:cubicBezTo>
                  <a:pt x="11114" y="5595"/>
                  <a:pt x="24873" y="117778"/>
                  <a:pt x="26460" y="133653"/>
                </a:cubicBezTo>
                <a:cubicBezTo>
                  <a:pt x="28048" y="149528"/>
                  <a:pt x="8468" y="82324"/>
                  <a:pt x="16935" y="95553"/>
                </a:cubicBezTo>
                <a:cubicBezTo>
                  <a:pt x="25402" y="108782"/>
                  <a:pt x="61385" y="173341"/>
                  <a:pt x="77260" y="213028"/>
                </a:cubicBezTo>
                <a:cubicBezTo>
                  <a:pt x="93135" y="252715"/>
                  <a:pt x="112714" y="326799"/>
                  <a:pt x="112185" y="333678"/>
                </a:cubicBezTo>
                <a:cubicBezTo>
                  <a:pt x="111656" y="340557"/>
                  <a:pt x="92077" y="292932"/>
                  <a:pt x="74085" y="254303"/>
                </a:cubicBezTo>
                <a:cubicBezTo>
                  <a:pt x="56093" y="215674"/>
                  <a:pt x="13760" y="143707"/>
                  <a:pt x="4235" y="101903"/>
                </a:cubicBezTo>
                <a:cubicBezTo>
                  <a:pt x="-5290" y="60099"/>
                  <a:pt x="3706" y="-4989"/>
                  <a:pt x="7410" y="30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75" name="フリーフォーム 1474">
            <a:extLst>
              <a:ext uri="{FF2B5EF4-FFF2-40B4-BE49-F238E27FC236}">
                <a16:creationId xmlns:a16="http://schemas.microsoft.com/office/drawing/2014/main" id="{C35E480B-D02D-A496-E705-E88BFEFB9F61}"/>
              </a:ext>
            </a:extLst>
          </p:cNvPr>
          <p:cNvSpPr/>
          <p:nvPr/>
        </p:nvSpPr>
        <p:spPr>
          <a:xfrm>
            <a:off x="2708188" y="9798049"/>
            <a:ext cx="76357" cy="329552"/>
          </a:xfrm>
          <a:custGeom>
            <a:avLst/>
            <a:gdLst>
              <a:gd name="connsiteX0" fmla="*/ 87 w 76357"/>
              <a:gd name="connsiteY0" fmla="*/ 1 h 329552"/>
              <a:gd name="connsiteX1" fmla="*/ 54062 w 76357"/>
              <a:gd name="connsiteY1" fmla="*/ 155576 h 329552"/>
              <a:gd name="connsiteX2" fmla="*/ 76287 w 76357"/>
              <a:gd name="connsiteY2" fmla="*/ 327026 h 329552"/>
              <a:gd name="connsiteX3" fmla="*/ 60412 w 76357"/>
              <a:gd name="connsiteY3" fmla="*/ 250826 h 329552"/>
              <a:gd name="connsiteX4" fmla="*/ 41362 w 76357"/>
              <a:gd name="connsiteY4" fmla="*/ 152401 h 329552"/>
              <a:gd name="connsiteX5" fmla="*/ 87 w 76357"/>
              <a:gd name="connsiteY5" fmla="*/ 1 h 3295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6357" h="329552">
                <a:moveTo>
                  <a:pt x="87" y="1"/>
                </a:moveTo>
                <a:cubicBezTo>
                  <a:pt x="2204" y="530"/>
                  <a:pt x="41362" y="101072"/>
                  <a:pt x="54062" y="155576"/>
                </a:cubicBezTo>
                <a:cubicBezTo>
                  <a:pt x="66762" y="210080"/>
                  <a:pt x="75229" y="311151"/>
                  <a:pt x="76287" y="327026"/>
                </a:cubicBezTo>
                <a:cubicBezTo>
                  <a:pt x="77345" y="342901"/>
                  <a:pt x="66233" y="279930"/>
                  <a:pt x="60412" y="250826"/>
                </a:cubicBezTo>
                <a:cubicBezTo>
                  <a:pt x="54591" y="221722"/>
                  <a:pt x="47712" y="191030"/>
                  <a:pt x="41362" y="152401"/>
                </a:cubicBezTo>
                <a:cubicBezTo>
                  <a:pt x="35012" y="113772"/>
                  <a:pt x="-2030" y="-528"/>
                  <a:pt x="87" y="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76" name="フリーフォーム 1475">
            <a:extLst>
              <a:ext uri="{FF2B5EF4-FFF2-40B4-BE49-F238E27FC236}">
                <a16:creationId xmlns:a16="http://schemas.microsoft.com/office/drawing/2014/main" id="{0342317C-7DB9-5AAC-56BC-81FF0CB767EC}"/>
              </a:ext>
            </a:extLst>
          </p:cNvPr>
          <p:cNvSpPr/>
          <p:nvPr/>
        </p:nvSpPr>
        <p:spPr>
          <a:xfrm>
            <a:off x="2209459" y="8934036"/>
            <a:ext cx="257526" cy="375111"/>
          </a:xfrm>
          <a:custGeom>
            <a:avLst/>
            <a:gdLst>
              <a:gd name="connsiteX0" fmla="*/ 341 w 257526"/>
              <a:gd name="connsiteY0" fmla="*/ 414 h 375111"/>
              <a:gd name="connsiteX1" fmla="*/ 76541 w 257526"/>
              <a:gd name="connsiteY1" fmla="*/ 149639 h 375111"/>
              <a:gd name="connsiteX2" fmla="*/ 70191 w 257526"/>
              <a:gd name="connsiteY2" fmla="*/ 108364 h 375111"/>
              <a:gd name="connsiteX3" fmla="*/ 98766 w 257526"/>
              <a:gd name="connsiteY3" fmla="*/ 222664 h 375111"/>
              <a:gd name="connsiteX4" fmla="*/ 133691 w 257526"/>
              <a:gd name="connsiteY4" fmla="*/ 273464 h 375111"/>
              <a:gd name="connsiteX5" fmla="*/ 140041 w 257526"/>
              <a:gd name="connsiteY5" fmla="*/ 298864 h 375111"/>
              <a:gd name="connsiteX6" fmla="*/ 178141 w 257526"/>
              <a:gd name="connsiteY6" fmla="*/ 317914 h 375111"/>
              <a:gd name="connsiteX7" fmla="*/ 168616 w 257526"/>
              <a:gd name="connsiteY7" fmla="*/ 308389 h 375111"/>
              <a:gd name="connsiteX8" fmla="*/ 257516 w 257526"/>
              <a:gd name="connsiteY8" fmla="*/ 375064 h 375111"/>
              <a:gd name="connsiteX9" fmla="*/ 162266 w 257526"/>
              <a:gd name="connsiteY9" fmla="*/ 317914 h 375111"/>
              <a:gd name="connsiteX10" fmla="*/ 143216 w 257526"/>
              <a:gd name="connsiteY10" fmla="*/ 254414 h 375111"/>
              <a:gd name="connsiteX11" fmla="*/ 111466 w 257526"/>
              <a:gd name="connsiteY11" fmla="*/ 203614 h 375111"/>
              <a:gd name="connsiteX12" fmla="*/ 341 w 257526"/>
              <a:gd name="connsiteY12" fmla="*/ 414 h 3751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257526" h="375111">
                <a:moveTo>
                  <a:pt x="341" y="414"/>
                </a:moveTo>
                <a:cubicBezTo>
                  <a:pt x="-5480" y="-8582"/>
                  <a:pt x="64899" y="131647"/>
                  <a:pt x="76541" y="149639"/>
                </a:cubicBezTo>
                <a:cubicBezTo>
                  <a:pt x="88183" y="167631"/>
                  <a:pt x="66487" y="96193"/>
                  <a:pt x="70191" y="108364"/>
                </a:cubicBezTo>
                <a:cubicBezTo>
                  <a:pt x="73895" y="120535"/>
                  <a:pt x="88183" y="195147"/>
                  <a:pt x="98766" y="222664"/>
                </a:cubicBezTo>
                <a:cubicBezTo>
                  <a:pt x="109349" y="250181"/>
                  <a:pt x="126812" y="260764"/>
                  <a:pt x="133691" y="273464"/>
                </a:cubicBezTo>
                <a:cubicBezTo>
                  <a:pt x="140570" y="286164"/>
                  <a:pt x="132633" y="291456"/>
                  <a:pt x="140041" y="298864"/>
                </a:cubicBezTo>
                <a:cubicBezTo>
                  <a:pt x="147449" y="306272"/>
                  <a:pt x="178141" y="317914"/>
                  <a:pt x="178141" y="317914"/>
                </a:cubicBezTo>
                <a:cubicBezTo>
                  <a:pt x="182903" y="319501"/>
                  <a:pt x="155387" y="298864"/>
                  <a:pt x="168616" y="308389"/>
                </a:cubicBezTo>
                <a:cubicBezTo>
                  <a:pt x="181845" y="317914"/>
                  <a:pt x="258574" y="373476"/>
                  <a:pt x="257516" y="375064"/>
                </a:cubicBezTo>
                <a:cubicBezTo>
                  <a:pt x="256458" y="376652"/>
                  <a:pt x="181316" y="338022"/>
                  <a:pt x="162266" y="317914"/>
                </a:cubicBezTo>
                <a:cubicBezTo>
                  <a:pt x="143216" y="297806"/>
                  <a:pt x="151683" y="273464"/>
                  <a:pt x="143216" y="254414"/>
                </a:cubicBezTo>
                <a:cubicBezTo>
                  <a:pt x="134749" y="235364"/>
                  <a:pt x="135278" y="238539"/>
                  <a:pt x="111466" y="203614"/>
                </a:cubicBezTo>
                <a:cubicBezTo>
                  <a:pt x="87654" y="168689"/>
                  <a:pt x="6162" y="9410"/>
                  <a:pt x="341" y="41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77" name="フリーフォーム 1476">
            <a:extLst>
              <a:ext uri="{FF2B5EF4-FFF2-40B4-BE49-F238E27FC236}">
                <a16:creationId xmlns:a16="http://schemas.microsoft.com/office/drawing/2014/main" id="{B55E1735-9530-7A47-B4BC-8FBDCD916F0D}"/>
              </a:ext>
            </a:extLst>
          </p:cNvPr>
          <p:cNvSpPr/>
          <p:nvPr/>
        </p:nvSpPr>
        <p:spPr>
          <a:xfrm>
            <a:off x="2297815" y="8937624"/>
            <a:ext cx="122082" cy="197291"/>
          </a:xfrm>
          <a:custGeom>
            <a:avLst/>
            <a:gdLst>
              <a:gd name="connsiteX0" fmla="*/ 16760 w 122082"/>
              <a:gd name="connsiteY0" fmla="*/ 1 h 197291"/>
              <a:gd name="connsiteX1" fmla="*/ 7235 w 122082"/>
              <a:gd name="connsiteY1" fmla="*/ 149226 h 197291"/>
              <a:gd name="connsiteX2" fmla="*/ 121535 w 122082"/>
              <a:gd name="connsiteY2" fmla="*/ 196851 h 197291"/>
              <a:gd name="connsiteX3" fmla="*/ 48510 w 122082"/>
              <a:gd name="connsiteY3" fmla="*/ 171451 h 197291"/>
              <a:gd name="connsiteX4" fmla="*/ 885 w 122082"/>
              <a:gd name="connsiteY4" fmla="*/ 146051 h 197291"/>
              <a:gd name="connsiteX5" fmla="*/ 16760 w 122082"/>
              <a:gd name="connsiteY5" fmla="*/ 1 h 1972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22082" h="197291">
                <a:moveTo>
                  <a:pt x="16760" y="1"/>
                </a:moveTo>
                <a:cubicBezTo>
                  <a:pt x="17818" y="530"/>
                  <a:pt x="-10227" y="116418"/>
                  <a:pt x="7235" y="149226"/>
                </a:cubicBezTo>
                <a:cubicBezTo>
                  <a:pt x="24697" y="182034"/>
                  <a:pt x="114656" y="193147"/>
                  <a:pt x="121535" y="196851"/>
                </a:cubicBezTo>
                <a:cubicBezTo>
                  <a:pt x="128414" y="200555"/>
                  <a:pt x="68618" y="179918"/>
                  <a:pt x="48510" y="171451"/>
                </a:cubicBezTo>
                <a:cubicBezTo>
                  <a:pt x="28402" y="162984"/>
                  <a:pt x="6177" y="166688"/>
                  <a:pt x="885" y="146051"/>
                </a:cubicBezTo>
                <a:cubicBezTo>
                  <a:pt x="-4407" y="125414"/>
                  <a:pt x="15702" y="-528"/>
                  <a:pt x="16760" y="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78" name="フリーフォーム 1477">
            <a:extLst>
              <a:ext uri="{FF2B5EF4-FFF2-40B4-BE49-F238E27FC236}">
                <a16:creationId xmlns:a16="http://schemas.microsoft.com/office/drawing/2014/main" id="{499FF407-9298-7CFA-F2BA-EB43C501EA11}"/>
              </a:ext>
            </a:extLst>
          </p:cNvPr>
          <p:cNvSpPr/>
          <p:nvPr/>
        </p:nvSpPr>
        <p:spPr>
          <a:xfrm>
            <a:off x="2400298" y="9188389"/>
            <a:ext cx="161932" cy="283029"/>
          </a:xfrm>
          <a:custGeom>
            <a:avLst/>
            <a:gdLst>
              <a:gd name="connsiteX0" fmla="*/ 2 w 161932"/>
              <a:gd name="connsiteY0" fmla="*/ 61 h 283029"/>
              <a:gd name="connsiteX1" fmla="*/ 95252 w 161932"/>
              <a:gd name="connsiteY1" fmla="*/ 171511 h 283029"/>
              <a:gd name="connsiteX2" fmla="*/ 161927 w 161932"/>
              <a:gd name="connsiteY2" fmla="*/ 282636 h 283029"/>
              <a:gd name="connsiteX3" fmla="*/ 92077 w 161932"/>
              <a:gd name="connsiteY3" fmla="*/ 206436 h 283029"/>
              <a:gd name="connsiteX4" fmla="*/ 92077 w 161932"/>
              <a:gd name="connsiteY4" fmla="*/ 152461 h 283029"/>
              <a:gd name="connsiteX5" fmla="*/ 2 w 161932"/>
              <a:gd name="connsiteY5" fmla="*/ 61 h 2830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1932" h="283029">
                <a:moveTo>
                  <a:pt x="2" y="61"/>
                </a:moveTo>
                <a:cubicBezTo>
                  <a:pt x="531" y="3236"/>
                  <a:pt x="68265" y="124415"/>
                  <a:pt x="95252" y="171511"/>
                </a:cubicBezTo>
                <a:cubicBezTo>
                  <a:pt x="122239" y="218607"/>
                  <a:pt x="162456" y="276815"/>
                  <a:pt x="161927" y="282636"/>
                </a:cubicBezTo>
                <a:cubicBezTo>
                  <a:pt x="161398" y="288457"/>
                  <a:pt x="103719" y="228132"/>
                  <a:pt x="92077" y="206436"/>
                </a:cubicBezTo>
                <a:cubicBezTo>
                  <a:pt x="80435" y="184740"/>
                  <a:pt x="109010" y="187915"/>
                  <a:pt x="92077" y="152461"/>
                </a:cubicBezTo>
                <a:cubicBezTo>
                  <a:pt x="75144" y="117007"/>
                  <a:pt x="-527" y="-3114"/>
                  <a:pt x="2" y="6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79" name="フリーフォーム 1478">
            <a:extLst>
              <a:ext uri="{FF2B5EF4-FFF2-40B4-BE49-F238E27FC236}">
                <a16:creationId xmlns:a16="http://schemas.microsoft.com/office/drawing/2014/main" id="{D2FD33C5-DE40-EFE3-9887-C4D38951454C}"/>
              </a:ext>
            </a:extLst>
          </p:cNvPr>
          <p:cNvSpPr/>
          <p:nvPr/>
        </p:nvSpPr>
        <p:spPr>
          <a:xfrm>
            <a:off x="2496985" y="9797508"/>
            <a:ext cx="167091" cy="349855"/>
          </a:xfrm>
          <a:custGeom>
            <a:avLst/>
            <a:gdLst>
              <a:gd name="connsiteX0" fmla="*/ 4915 w 167091"/>
              <a:gd name="connsiteY0" fmla="*/ 542 h 349855"/>
              <a:gd name="connsiteX1" fmla="*/ 1740 w 167091"/>
              <a:gd name="connsiteY1" fmla="*/ 79917 h 349855"/>
              <a:gd name="connsiteX2" fmla="*/ 33490 w 167091"/>
              <a:gd name="connsiteY2" fmla="*/ 210092 h 349855"/>
              <a:gd name="connsiteX3" fmla="*/ 30315 w 167091"/>
              <a:gd name="connsiteY3" fmla="*/ 187867 h 349855"/>
              <a:gd name="connsiteX4" fmla="*/ 84290 w 167091"/>
              <a:gd name="connsiteY4" fmla="*/ 295817 h 349855"/>
              <a:gd name="connsiteX5" fmla="*/ 166840 w 167091"/>
              <a:gd name="connsiteY5" fmla="*/ 343442 h 349855"/>
              <a:gd name="connsiteX6" fmla="*/ 106515 w 167091"/>
              <a:gd name="connsiteY6" fmla="*/ 324392 h 349855"/>
              <a:gd name="connsiteX7" fmla="*/ 11265 w 167091"/>
              <a:gd name="connsiteY7" fmla="*/ 118017 h 349855"/>
              <a:gd name="connsiteX8" fmla="*/ 4915 w 167091"/>
              <a:gd name="connsiteY8" fmla="*/ 542 h 3498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7091" h="349855">
                <a:moveTo>
                  <a:pt x="4915" y="542"/>
                </a:moveTo>
                <a:cubicBezTo>
                  <a:pt x="3327" y="-5808"/>
                  <a:pt x="-3023" y="44992"/>
                  <a:pt x="1740" y="79917"/>
                </a:cubicBezTo>
                <a:cubicBezTo>
                  <a:pt x="6503" y="114842"/>
                  <a:pt x="28728" y="192100"/>
                  <a:pt x="33490" y="210092"/>
                </a:cubicBezTo>
                <a:cubicBezTo>
                  <a:pt x="38253" y="228084"/>
                  <a:pt x="21848" y="173579"/>
                  <a:pt x="30315" y="187867"/>
                </a:cubicBezTo>
                <a:cubicBezTo>
                  <a:pt x="38782" y="202155"/>
                  <a:pt x="61536" y="269888"/>
                  <a:pt x="84290" y="295817"/>
                </a:cubicBezTo>
                <a:cubicBezTo>
                  <a:pt x="107044" y="321746"/>
                  <a:pt x="163136" y="338680"/>
                  <a:pt x="166840" y="343442"/>
                </a:cubicBezTo>
                <a:cubicBezTo>
                  <a:pt x="170544" y="348204"/>
                  <a:pt x="132444" y="361963"/>
                  <a:pt x="106515" y="324392"/>
                </a:cubicBezTo>
                <a:cubicBezTo>
                  <a:pt x="80586" y="286821"/>
                  <a:pt x="27669" y="168288"/>
                  <a:pt x="11265" y="118017"/>
                </a:cubicBezTo>
                <a:cubicBezTo>
                  <a:pt x="-5139" y="67746"/>
                  <a:pt x="6503" y="6892"/>
                  <a:pt x="4915" y="54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80" name="フリーフォーム 1479">
            <a:extLst>
              <a:ext uri="{FF2B5EF4-FFF2-40B4-BE49-F238E27FC236}">
                <a16:creationId xmlns:a16="http://schemas.microsoft.com/office/drawing/2014/main" id="{7B51C83D-3862-00E9-CB4A-5DA72A1BB17F}"/>
              </a:ext>
            </a:extLst>
          </p:cNvPr>
          <p:cNvSpPr/>
          <p:nvPr/>
        </p:nvSpPr>
        <p:spPr>
          <a:xfrm>
            <a:off x="2368424" y="9312106"/>
            <a:ext cx="174897" cy="209931"/>
          </a:xfrm>
          <a:custGeom>
            <a:avLst/>
            <a:gdLst>
              <a:gd name="connsiteX0" fmla="*/ 63626 w 174897"/>
              <a:gd name="connsiteY0" fmla="*/ 169 h 209931"/>
              <a:gd name="connsiteX1" fmla="*/ 101726 w 174897"/>
              <a:gd name="connsiteY1" fmla="*/ 47794 h 209931"/>
              <a:gd name="connsiteX2" fmla="*/ 25526 w 174897"/>
              <a:gd name="connsiteY2" fmla="*/ 50969 h 209931"/>
              <a:gd name="connsiteX3" fmla="*/ 114426 w 174897"/>
              <a:gd name="connsiteY3" fmla="*/ 85894 h 209931"/>
              <a:gd name="connsiteX4" fmla="*/ 114426 w 174897"/>
              <a:gd name="connsiteY4" fmla="*/ 114469 h 209931"/>
              <a:gd name="connsiteX5" fmla="*/ 54101 w 174897"/>
              <a:gd name="connsiteY5" fmla="*/ 139869 h 209931"/>
              <a:gd name="connsiteX6" fmla="*/ 165226 w 174897"/>
              <a:gd name="connsiteY6" fmla="*/ 120819 h 209931"/>
              <a:gd name="connsiteX7" fmla="*/ 126 w 174897"/>
              <a:gd name="connsiteY7" fmla="*/ 158919 h 209931"/>
              <a:gd name="connsiteX8" fmla="*/ 136651 w 174897"/>
              <a:gd name="connsiteY8" fmla="*/ 158919 h 209931"/>
              <a:gd name="connsiteX9" fmla="*/ 60451 w 174897"/>
              <a:gd name="connsiteY9" fmla="*/ 190669 h 209931"/>
              <a:gd name="connsiteX10" fmla="*/ 174751 w 174897"/>
              <a:gd name="connsiteY10" fmla="*/ 181144 h 209931"/>
              <a:gd name="connsiteX11" fmla="*/ 31876 w 174897"/>
              <a:gd name="connsiteY11" fmla="*/ 209719 h 209931"/>
              <a:gd name="connsiteX12" fmla="*/ 133476 w 174897"/>
              <a:gd name="connsiteY12" fmla="*/ 193844 h 209931"/>
              <a:gd name="connsiteX13" fmla="*/ 35051 w 174897"/>
              <a:gd name="connsiteY13" fmla="*/ 187494 h 209931"/>
              <a:gd name="connsiteX14" fmla="*/ 117601 w 174897"/>
              <a:gd name="connsiteY14" fmla="*/ 127169 h 209931"/>
              <a:gd name="connsiteX15" fmla="*/ 73151 w 174897"/>
              <a:gd name="connsiteY15" fmla="*/ 66844 h 209931"/>
              <a:gd name="connsiteX16" fmla="*/ 63626 w 174897"/>
              <a:gd name="connsiteY16" fmla="*/ 169 h 2099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174897" h="209931">
                <a:moveTo>
                  <a:pt x="63626" y="169"/>
                </a:moveTo>
                <a:cubicBezTo>
                  <a:pt x="68388" y="-3006"/>
                  <a:pt x="108076" y="39327"/>
                  <a:pt x="101726" y="47794"/>
                </a:cubicBezTo>
                <a:cubicBezTo>
                  <a:pt x="95376" y="56261"/>
                  <a:pt x="23409" y="44619"/>
                  <a:pt x="25526" y="50969"/>
                </a:cubicBezTo>
                <a:cubicBezTo>
                  <a:pt x="27643" y="57319"/>
                  <a:pt x="99609" y="75311"/>
                  <a:pt x="114426" y="85894"/>
                </a:cubicBezTo>
                <a:cubicBezTo>
                  <a:pt x="129243" y="96477"/>
                  <a:pt x="124480" y="105473"/>
                  <a:pt x="114426" y="114469"/>
                </a:cubicBezTo>
                <a:cubicBezTo>
                  <a:pt x="104372" y="123465"/>
                  <a:pt x="45634" y="138811"/>
                  <a:pt x="54101" y="139869"/>
                </a:cubicBezTo>
                <a:cubicBezTo>
                  <a:pt x="62568" y="140927"/>
                  <a:pt x="174222" y="117644"/>
                  <a:pt x="165226" y="120819"/>
                </a:cubicBezTo>
                <a:cubicBezTo>
                  <a:pt x="156230" y="123994"/>
                  <a:pt x="4888" y="152569"/>
                  <a:pt x="126" y="158919"/>
                </a:cubicBezTo>
                <a:cubicBezTo>
                  <a:pt x="-4636" y="165269"/>
                  <a:pt x="126597" y="153627"/>
                  <a:pt x="136651" y="158919"/>
                </a:cubicBezTo>
                <a:cubicBezTo>
                  <a:pt x="146705" y="164211"/>
                  <a:pt x="54101" y="186965"/>
                  <a:pt x="60451" y="190669"/>
                </a:cubicBezTo>
                <a:cubicBezTo>
                  <a:pt x="66801" y="194373"/>
                  <a:pt x="179513" y="177969"/>
                  <a:pt x="174751" y="181144"/>
                </a:cubicBezTo>
                <a:cubicBezTo>
                  <a:pt x="169989" y="184319"/>
                  <a:pt x="38755" y="207602"/>
                  <a:pt x="31876" y="209719"/>
                </a:cubicBezTo>
                <a:cubicBezTo>
                  <a:pt x="24997" y="211836"/>
                  <a:pt x="132947" y="197548"/>
                  <a:pt x="133476" y="193844"/>
                </a:cubicBezTo>
                <a:cubicBezTo>
                  <a:pt x="134005" y="190140"/>
                  <a:pt x="37697" y="198607"/>
                  <a:pt x="35051" y="187494"/>
                </a:cubicBezTo>
                <a:cubicBezTo>
                  <a:pt x="32405" y="176381"/>
                  <a:pt x="111251" y="147277"/>
                  <a:pt x="117601" y="127169"/>
                </a:cubicBezTo>
                <a:cubicBezTo>
                  <a:pt x="123951" y="107061"/>
                  <a:pt x="77914" y="83248"/>
                  <a:pt x="73151" y="66844"/>
                </a:cubicBezTo>
                <a:cubicBezTo>
                  <a:pt x="68388" y="50440"/>
                  <a:pt x="58864" y="3344"/>
                  <a:pt x="63626" y="16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81" name="フリーフォーム 1480">
            <a:extLst>
              <a:ext uri="{FF2B5EF4-FFF2-40B4-BE49-F238E27FC236}">
                <a16:creationId xmlns:a16="http://schemas.microsoft.com/office/drawing/2014/main" id="{42C972D9-E7E7-17A4-7E51-8AA3ED77029A}"/>
              </a:ext>
            </a:extLst>
          </p:cNvPr>
          <p:cNvSpPr/>
          <p:nvPr/>
        </p:nvSpPr>
        <p:spPr>
          <a:xfrm>
            <a:off x="2517714" y="9461496"/>
            <a:ext cx="99323" cy="323752"/>
          </a:xfrm>
          <a:custGeom>
            <a:avLst/>
            <a:gdLst>
              <a:gd name="connsiteX0" fmla="*/ 22286 w 99323"/>
              <a:gd name="connsiteY0" fmla="*/ 4 h 323752"/>
              <a:gd name="connsiteX1" fmla="*/ 19111 w 99323"/>
              <a:gd name="connsiteY1" fmla="*/ 69854 h 323752"/>
              <a:gd name="connsiteX2" fmla="*/ 54036 w 99323"/>
              <a:gd name="connsiteY2" fmla="*/ 133354 h 323752"/>
              <a:gd name="connsiteX3" fmla="*/ 61 w 99323"/>
              <a:gd name="connsiteY3" fmla="*/ 69854 h 323752"/>
              <a:gd name="connsiteX4" fmla="*/ 66736 w 99323"/>
              <a:gd name="connsiteY4" fmla="*/ 165104 h 323752"/>
              <a:gd name="connsiteX5" fmla="*/ 76261 w 99323"/>
              <a:gd name="connsiteY5" fmla="*/ 266704 h 323752"/>
              <a:gd name="connsiteX6" fmla="*/ 82611 w 99323"/>
              <a:gd name="connsiteY6" fmla="*/ 257179 h 323752"/>
              <a:gd name="connsiteX7" fmla="*/ 98486 w 99323"/>
              <a:gd name="connsiteY7" fmla="*/ 285754 h 323752"/>
              <a:gd name="connsiteX8" fmla="*/ 54036 w 99323"/>
              <a:gd name="connsiteY8" fmla="*/ 320679 h 323752"/>
              <a:gd name="connsiteX9" fmla="*/ 85786 w 99323"/>
              <a:gd name="connsiteY9" fmla="*/ 307979 h 323752"/>
              <a:gd name="connsiteX10" fmla="*/ 69911 w 99323"/>
              <a:gd name="connsiteY10" fmla="*/ 196854 h 323752"/>
              <a:gd name="connsiteX11" fmla="*/ 15936 w 99323"/>
              <a:gd name="connsiteY11" fmla="*/ 73029 h 323752"/>
              <a:gd name="connsiteX12" fmla="*/ 22286 w 99323"/>
              <a:gd name="connsiteY12" fmla="*/ 4 h 3237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99323" h="323752">
                <a:moveTo>
                  <a:pt x="22286" y="4"/>
                </a:moveTo>
                <a:cubicBezTo>
                  <a:pt x="22815" y="-525"/>
                  <a:pt x="13819" y="47629"/>
                  <a:pt x="19111" y="69854"/>
                </a:cubicBezTo>
                <a:cubicBezTo>
                  <a:pt x="24403" y="92079"/>
                  <a:pt x="57211" y="133354"/>
                  <a:pt x="54036" y="133354"/>
                </a:cubicBezTo>
                <a:cubicBezTo>
                  <a:pt x="50861" y="133354"/>
                  <a:pt x="-2056" y="64562"/>
                  <a:pt x="61" y="69854"/>
                </a:cubicBezTo>
                <a:cubicBezTo>
                  <a:pt x="2178" y="75146"/>
                  <a:pt x="54036" y="132296"/>
                  <a:pt x="66736" y="165104"/>
                </a:cubicBezTo>
                <a:cubicBezTo>
                  <a:pt x="79436" y="197912"/>
                  <a:pt x="73615" y="251358"/>
                  <a:pt x="76261" y="266704"/>
                </a:cubicBezTo>
                <a:cubicBezTo>
                  <a:pt x="78907" y="282050"/>
                  <a:pt x="78907" y="254004"/>
                  <a:pt x="82611" y="257179"/>
                </a:cubicBezTo>
                <a:cubicBezTo>
                  <a:pt x="86315" y="260354"/>
                  <a:pt x="103249" y="275171"/>
                  <a:pt x="98486" y="285754"/>
                </a:cubicBezTo>
                <a:cubicBezTo>
                  <a:pt x="93724" y="296337"/>
                  <a:pt x="56153" y="316975"/>
                  <a:pt x="54036" y="320679"/>
                </a:cubicBezTo>
                <a:cubicBezTo>
                  <a:pt x="51919" y="324383"/>
                  <a:pt x="83140" y="328616"/>
                  <a:pt x="85786" y="307979"/>
                </a:cubicBezTo>
                <a:cubicBezTo>
                  <a:pt x="88432" y="287342"/>
                  <a:pt x="81553" y="236012"/>
                  <a:pt x="69911" y="196854"/>
                </a:cubicBezTo>
                <a:cubicBezTo>
                  <a:pt x="58269" y="157696"/>
                  <a:pt x="24403" y="103192"/>
                  <a:pt x="15936" y="73029"/>
                </a:cubicBezTo>
                <a:cubicBezTo>
                  <a:pt x="7469" y="42867"/>
                  <a:pt x="21757" y="533"/>
                  <a:pt x="22286" y="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82" name="フリーフォーム 1481">
            <a:extLst>
              <a:ext uri="{FF2B5EF4-FFF2-40B4-BE49-F238E27FC236}">
                <a16:creationId xmlns:a16="http://schemas.microsoft.com/office/drawing/2014/main" id="{C3597EB0-3235-1B8B-CA18-0F452C4ABD3F}"/>
              </a:ext>
            </a:extLst>
          </p:cNvPr>
          <p:cNvSpPr/>
          <p:nvPr/>
        </p:nvSpPr>
        <p:spPr>
          <a:xfrm>
            <a:off x="2542688" y="9781451"/>
            <a:ext cx="134324" cy="51548"/>
          </a:xfrm>
          <a:custGeom>
            <a:avLst/>
            <a:gdLst>
              <a:gd name="connsiteX0" fmla="*/ 487 w 134324"/>
              <a:gd name="connsiteY0" fmla="*/ 51524 h 51548"/>
              <a:gd name="connsiteX1" fmla="*/ 73512 w 134324"/>
              <a:gd name="connsiteY1" fmla="*/ 13424 h 51548"/>
              <a:gd name="connsiteX2" fmla="*/ 133837 w 134324"/>
              <a:gd name="connsiteY2" fmla="*/ 19774 h 51548"/>
              <a:gd name="connsiteX3" fmla="*/ 98912 w 134324"/>
              <a:gd name="connsiteY3" fmla="*/ 724 h 51548"/>
              <a:gd name="connsiteX4" fmla="*/ 44937 w 134324"/>
              <a:gd name="connsiteY4" fmla="*/ 7074 h 51548"/>
              <a:gd name="connsiteX5" fmla="*/ 487 w 134324"/>
              <a:gd name="connsiteY5" fmla="*/ 51524 h 51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34324" h="51548">
                <a:moveTo>
                  <a:pt x="487" y="51524"/>
                </a:moveTo>
                <a:cubicBezTo>
                  <a:pt x="5249" y="52582"/>
                  <a:pt x="51287" y="18716"/>
                  <a:pt x="73512" y="13424"/>
                </a:cubicBezTo>
                <a:cubicBezTo>
                  <a:pt x="95737" y="8132"/>
                  <a:pt x="129604" y="21891"/>
                  <a:pt x="133837" y="19774"/>
                </a:cubicBezTo>
                <a:cubicBezTo>
                  <a:pt x="138070" y="17657"/>
                  <a:pt x="113729" y="2841"/>
                  <a:pt x="98912" y="724"/>
                </a:cubicBezTo>
                <a:cubicBezTo>
                  <a:pt x="84095" y="-1393"/>
                  <a:pt x="62929" y="1253"/>
                  <a:pt x="44937" y="7074"/>
                </a:cubicBezTo>
                <a:cubicBezTo>
                  <a:pt x="26945" y="12895"/>
                  <a:pt x="-4275" y="50466"/>
                  <a:pt x="487" y="5152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83" name="フリーフォーム 1482">
            <a:extLst>
              <a:ext uri="{FF2B5EF4-FFF2-40B4-BE49-F238E27FC236}">
                <a16:creationId xmlns:a16="http://schemas.microsoft.com/office/drawing/2014/main" id="{43EB0A31-96A5-9B44-6EE5-768056693FCA}"/>
              </a:ext>
            </a:extLst>
          </p:cNvPr>
          <p:cNvSpPr/>
          <p:nvPr/>
        </p:nvSpPr>
        <p:spPr>
          <a:xfrm>
            <a:off x="2609016" y="9731010"/>
            <a:ext cx="39106" cy="208472"/>
          </a:xfrm>
          <a:custGeom>
            <a:avLst/>
            <a:gdLst>
              <a:gd name="connsiteX0" fmla="*/ 10359 w 39106"/>
              <a:gd name="connsiteY0" fmla="*/ 365 h 208472"/>
              <a:gd name="connsiteX1" fmla="*/ 4009 w 39106"/>
              <a:gd name="connsiteY1" fmla="*/ 82915 h 208472"/>
              <a:gd name="connsiteX2" fmla="*/ 38934 w 39106"/>
              <a:gd name="connsiteY2" fmla="*/ 206740 h 208472"/>
              <a:gd name="connsiteX3" fmla="*/ 16709 w 39106"/>
              <a:gd name="connsiteY3" fmla="*/ 152765 h 208472"/>
              <a:gd name="connsiteX4" fmla="*/ 834 w 39106"/>
              <a:gd name="connsiteY4" fmla="*/ 114665 h 208472"/>
              <a:gd name="connsiteX5" fmla="*/ 10359 w 39106"/>
              <a:gd name="connsiteY5" fmla="*/ 365 h 2084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106" h="208472">
                <a:moveTo>
                  <a:pt x="10359" y="365"/>
                </a:moveTo>
                <a:cubicBezTo>
                  <a:pt x="10888" y="-4927"/>
                  <a:pt x="-753" y="48519"/>
                  <a:pt x="4009" y="82915"/>
                </a:cubicBezTo>
                <a:cubicBezTo>
                  <a:pt x="8771" y="117311"/>
                  <a:pt x="36817" y="195098"/>
                  <a:pt x="38934" y="206740"/>
                </a:cubicBezTo>
                <a:cubicBezTo>
                  <a:pt x="41051" y="218382"/>
                  <a:pt x="23059" y="168111"/>
                  <a:pt x="16709" y="152765"/>
                </a:cubicBezTo>
                <a:cubicBezTo>
                  <a:pt x="10359" y="137419"/>
                  <a:pt x="5067" y="140065"/>
                  <a:pt x="834" y="114665"/>
                </a:cubicBezTo>
                <a:cubicBezTo>
                  <a:pt x="-3399" y="89265"/>
                  <a:pt x="9830" y="5657"/>
                  <a:pt x="10359" y="36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84" name="フリーフォーム 1483">
            <a:extLst>
              <a:ext uri="{FF2B5EF4-FFF2-40B4-BE49-F238E27FC236}">
                <a16:creationId xmlns:a16="http://schemas.microsoft.com/office/drawing/2014/main" id="{2E14D0BB-C027-860B-3787-A1FDF993FE6C}"/>
              </a:ext>
            </a:extLst>
          </p:cNvPr>
          <p:cNvSpPr/>
          <p:nvPr/>
        </p:nvSpPr>
        <p:spPr>
          <a:xfrm>
            <a:off x="2171689" y="9156571"/>
            <a:ext cx="60497" cy="132976"/>
          </a:xfrm>
          <a:custGeom>
            <a:avLst/>
            <a:gdLst>
              <a:gd name="connsiteX0" fmla="*/ 6361 w 60497"/>
              <a:gd name="connsiteY0" fmla="*/ 129 h 132976"/>
              <a:gd name="connsiteX1" fmla="*/ 60336 w 60497"/>
              <a:gd name="connsiteY1" fmla="*/ 130304 h 132976"/>
              <a:gd name="connsiteX2" fmla="*/ 22236 w 60497"/>
              <a:gd name="connsiteY2" fmla="*/ 85854 h 132976"/>
              <a:gd name="connsiteX3" fmla="*/ 11 w 60497"/>
              <a:gd name="connsiteY3" fmla="*/ 60454 h 132976"/>
              <a:gd name="connsiteX4" fmla="*/ 19061 w 60497"/>
              <a:gd name="connsiteY4" fmla="*/ 104904 h 132976"/>
              <a:gd name="connsiteX5" fmla="*/ 6361 w 60497"/>
              <a:gd name="connsiteY5" fmla="*/ 129 h 1329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0497" h="132976">
                <a:moveTo>
                  <a:pt x="6361" y="129"/>
                </a:moveTo>
                <a:cubicBezTo>
                  <a:pt x="13240" y="4362"/>
                  <a:pt x="57690" y="116017"/>
                  <a:pt x="60336" y="130304"/>
                </a:cubicBezTo>
                <a:cubicBezTo>
                  <a:pt x="62982" y="144591"/>
                  <a:pt x="32290" y="97496"/>
                  <a:pt x="22236" y="85854"/>
                </a:cubicBezTo>
                <a:cubicBezTo>
                  <a:pt x="12182" y="74212"/>
                  <a:pt x="540" y="57279"/>
                  <a:pt x="11" y="60454"/>
                </a:cubicBezTo>
                <a:cubicBezTo>
                  <a:pt x="-518" y="63629"/>
                  <a:pt x="18003" y="113371"/>
                  <a:pt x="19061" y="104904"/>
                </a:cubicBezTo>
                <a:cubicBezTo>
                  <a:pt x="20119" y="96437"/>
                  <a:pt x="-518" y="-4104"/>
                  <a:pt x="6361" y="12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85" name="フリーフォーム 1484">
            <a:extLst>
              <a:ext uri="{FF2B5EF4-FFF2-40B4-BE49-F238E27FC236}">
                <a16:creationId xmlns:a16="http://schemas.microsoft.com/office/drawing/2014/main" id="{47E53578-6EA2-0F55-FA6A-E18567FF9BBC}"/>
              </a:ext>
            </a:extLst>
          </p:cNvPr>
          <p:cNvSpPr/>
          <p:nvPr/>
        </p:nvSpPr>
        <p:spPr>
          <a:xfrm>
            <a:off x="2202437" y="9227261"/>
            <a:ext cx="148672" cy="313955"/>
          </a:xfrm>
          <a:custGeom>
            <a:avLst/>
            <a:gdLst>
              <a:gd name="connsiteX0" fmla="*/ 4188 w 148672"/>
              <a:gd name="connsiteY0" fmla="*/ 2464 h 313955"/>
              <a:gd name="connsiteX1" fmla="*/ 32763 w 148672"/>
              <a:gd name="connsiteY1" fmla="*/ 126289 h 313955"/>
              <a:gd name="connsiteX2" fmla="*/ 147063 w 148672"/>
              <a:gd name="connsiteY2" fmla="*/ 310439 h 313955"/>
              <a:gd name="connsiteX3" fmla="*/ 96263 w 148672"/>
              <a:gd name="connsiteY3" fmla="*/ 243764 h 313955"/>
              <a:gd name="connsiteX4" fmla="*/ 45463 w 148672"/>
              <a:gd name="connsiteY4" fmla="*/ 199314 h 313955"/>
              <a:gd name="connsiteX5" fmla="*/ 4188 w 148672"/>
              <a:gd name="connsiteY5" fmla="*/ 53264 h 313955"/>
              <a:gd name="connsiteX6" fmla="*/ 4188 w 148672"/>
              <a:gd name="connsiteY6" fmla="*/ 2464 h 3139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48672" h="313955">
                <a:moveTo>
                  <a:pt x="4188" y="2464"/>
                </a:moveTo>
                <a:cubicBezTo>
                  <a:pt x="8950" y="14635"/>
                  <a:pt x="8951" y="74960"/>
                  <a:pt x="32763" y="126289"/>
                </a:cubicBezTo>
                <a:cubicBezTo>
                  <a:pt x="56575" y="177618"/>
                  <a:pt x="136480" y="290860"/>
                  <a:pt x="147063" y="310439"/>
                </a:cubicBezTo>
                <a:cubicBezTo>
                  <a:pt x="157646" y="330018"/>
                  <a:pt x="113196" y="262285"/>
                  <a:pt x="96263" y="243764"/>
                </a:cubicBezTo>
                <a:cubicBezTo>
                  <a:pt x="79330" y="225243"/>
                  <a:pt x="60809" y="231064"/>
                  <a:pt x="45463" y="199314"/>
                </a:cubicBezTo>
                <a:cubicBezTo>
                  <a:pt x="30117" y="167564"/>
                  <a:pt x="4188" y="53264"/>
                  <a:pt x="4188" y="53264"/>
                </a:cubicBezTo>
                <a:cubicBezTo>
                  <a:pt x="-2162" y="25747"/>
                  <a:pt x="-574" y="-9707"/>
                  <a:pt x="4188" y="246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86" name="フリーフォーム 1485">
            <a:extLst>
              <a:ext uri="{FF2B5EF4-FFF2-40B4-BE49-F238E27FC236}">
                <a16:creationId xmlns:a16="http://schemas.microsoft.com/office/drawing/2014/main" id="{ED80717C-5127-8855-D6D9-1BD737564A34}"/>
              </a:ext>
            </a:extLst>
          </p:cNvPr>
          <p:cNvSpPr/>
          <p:nvPr/>
        </p:nvSpPr>
        <p:spPr>
          <a:xfrm>
            <a:off x="2339975" y="9477325"/>
            <a:ext cx="174652" cy="422349"/>
          </a:xfrm>
          <a:custGeom>
            <a:avLst/>
            <a:gdLst>
              <a:gd name="connsiteX0" fmla="*/ 0 w 174652"/>
              <a:gd name="connsiteY0" fmla="*/ 50 h 422349"/>
              <a:gd name="connsiteX1" fmla="*/ 44450 w 174652"/>
              <a:gd name="connsiteY1" fmla="*/ 181025 h 422349"/>
              <a:gd name="connsiteX2" fmla="*/ 79375 w 174652"/>
              <a:gd name="connsiteY2" fmla="*/ 225475 h 422349"/>
              <a:gd name="connsiteX3" fmla="*/ 76200 w 174652"/>
              <a:gd name="connsiteY3" fmla="*/ 193725 h 422349"/>
              <a:gd name="connsiteX4" fmla="*/ 85725 w 174652"/>
              <a:gd name="connsiteY4" fmla="*/ 279450 h 422349"/>
              <a:gd name="connsiteX5" fmla="*/ 117475 w 174652"/>
              <a:gd name="connsiteY5" fmla="*/ 346125 h 422349"/>
              <a:gd name="connsiteX6" fmla="*/ 174625 w 174652"/>
              <a:gd name="connsiteY6" fmla="*/ 422325 h 422349"/>
              <a:gd name="connsiteX7" fmla="*/ 123825 w 174652"/>
              <a:gd name="connsiteY7" fmla="*/ 352475 h 422349"/>
              <a:gd name="connsiteX8" fmla="*/ 44450 w 174652"/>
              <a:gd name="connsiteY8" fmla="*/ 200075 h 422349"/>
              <a:gd name="connsiteX9" fmla="*/ 0 w 174652"/>
              <a:gd name="connsiteY9" fmla="*/ 50 h 4223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74652" h="422349">
                <a:moveTo>
                  <a:pt x="0" y="50"/>
                </a:moveTo>
                <a:cubicBezTo>
                  <a:pt x="0" y="-3125"/>
                  <a:pt x="31221" y="143454"/>
                  <a:pt x="44450" y="181025"/>
                </a:cubicBezTo>
                <a:cubicBezTo>
                  <a:pt x="57679" y="218596"/>
                  <a:pt x="74083" y="223358"/>
                  <a:pt x="79375" y="225475"/>
                </a:cubicBezTo>
                <a:cubicBezTo>
                  <a:pt x="84667" y="227592"/>
                  <a:pt x="75142" y="184729"/>
                  <a:pt x="76200" y="193725"/>
                </a:cubicBezTo>
                <a:cubicBezTo>
                  <a:pt x="77258" y="202721"/>
                  <a:pt x="78846" y="254050"/>
                  <a:pt x="85725" y="279450"/>
                </a:cubicBezTo>
                <a:cubicBezTo>
                  <a:pt x="92604" y="304850"/>
                  <a:pt x="102658" y="322313"/>
                  <a:pt x="117475" y="346125"/>
                </a:cubicBezTo>
                <a:cubicBezTo>
                  <a:pt x="132292" y="369937"/>
                  <a:pt x="173567" y="421267"/>
                  <a:pt x="174625" y="422325"/>
                </a:cubicBezTo>
                <a:cubicBezTo>
                  <a:pt x="175683" y="423383"/>
                  <a:pt x="145521" y="389517"/>
                  <a:pt x="123825" y="352475"/>
                </a:cubicBezTo>
                <a:cubicBezTo>
                  <a:pt x="102129" y="315433"/>
                  <a:pt x="62971" y="255638"/>
                  <a:pt x="44450" y="200075"/>
                </a:cubicBezTo>
                <a:cubicBezTo>
                  <a:pt x="25929" y="144513"/>
                  <a:pt x="0" y="3225"/>
                  <a:pt x="0" y="5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87" name="フリーフォーム 1486">
            <a:extLst>
              <a:ext uri="{FF2B5EF4-FFF2-40B4-BE49-F238E27FC236}">
                <a16:creationId xmlns:a16="http://schemas.microsoft.com/office/drawing/2014/main" id="{EE853B51-3711-7149-6B5E-F41812A37752}"/>
              </a:ext>
            </a:extLst>
          </p:cNvPr>
          <p:cNvSpPr/>
          <p:nvPr/>
        </p:nvSpPr>
        <p:spPr>
          <a:xfrm>
            <a:off x="2470150" y="9594735"/>
            <a:ext cx="75024" cy="136980"/>
          </a:xfrm>
          <a:custGeom>
            <a:avLst/>
            <a:gdLst>
              <a:gd name="connsiteX0" fmla="*/ 0 w 75024"/>
              <a:gd name="connsiteY0" fmla="*/ 115 h 136980"/>
              <a:gd name="connsiteX1" fmla="*/ 69850 w 75024"/>
              <a:gd name="connsiteY1" fmla="*/ 82665 h 136980"/>
              <a:gd name="connsiteX2" fmla="*/ 69850 w 75024"/>
              <a:gd name="connsiteY2" fmla="*/ 136640 h 136980"/>
              <a:gd name="connsiteX3" fmla="*/ 69850 w 75024"/>
              <a:gd name="connsiteY3" fmla="*/ 101715 h 136980"/>
              <a:gd name="connsiteX4" fmla="*/ 0 w 75024"/>
              <a:gd name="connsiteY4" fmla="*/ 115 h 1369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5024" h="136980">
                <a:moveTo>
                  <a:pt x="0" y="115"/>
                </a:moveTo>
                <a:cubicBezTo>
                  <a:pt x="0" y="-3060"/>
                  <a:pt x="58208" y="59911"/>
                  <a:pt x="69850" y="82665"/>
                </a:cubicBezTo>
                <a:cubicBezTo>
                  <a:pt x="81492" y="105419"/>
                  <a:pt x="69850" y="136640"/>
                  <a:pt x="69850" y="136640"/>
                </a:cubicBezTo>
                <a:cubicBezTo>
                  <a:pt x="69850" y="139815"/>
                  <a:pt x="76729" y="120236"/>
                  <a:pt x="69850" y="101715"/>
                </a:cubicBezTo>
                <a:cubicBezTo>
                  <a:pt x="62971" y="83194"/>
                  <a:pt x="0" y="3290"/>
                  <a:pt x="0" y="11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88" name="フリーフォーム 1487">
            <a:extLst>
              <a:ext uri="{FF2B5EF4-FFF2-40B4-BE49-F238E27FC236}">
                <a16:creationId xmlns:a16="http://schemas.microsoft.com/office/drawing/2014/main" id="{B715DEB9-3C92-E407-851A-F5DA4CF8B4F8}"/>
              </a:ext>
            </a:extLst>
          </p:cNvPr>
          <p:cNvSpPr/>
          <p:nvPr/>
        </p:nvSpPr>
        <p:spPr>
          <a:xfrm>
            <a:off x="2609565" y="9928147"/>
            <a:ext cx="54475" cy="222580"/>
          </a:xfrm>
          <a:custGeom>
            <a:avLst/>
            <a:gdLst>
              <a:gd name="connsiteX0" fmla="*/ 54260 w 54475"/>
              <a:gd name="connsiteY0" fmla="*/ 78 h 222580"/>
              <a:gd name="connsiteX1" fmla="*/ 19335 w 54475"/>
              <a:gd name="connsiteY1" fmla="*/ 85803 h 222580"/>
              <a:gd name="connsiteX2" fmla="*/ 22510 w 54475"/>
              <a:gd name="connsiteY2" fmla="*/ 142953 h 222580"/>
              <a:gd name="connsiteX3" fmla="*/ 47910 w 54475"/>
              <a:gd name="connsiteY3" fmla="*/ 222328 h 222580"/>
              <a:gd name="connsiteX4" fmla="*/ 6635 w 54475"/>
              <a:gd name="connsiteY4" fmla="*/ 168353 h 222580"/>
              <a:gd name="connsiteX5" fmla="*/ 22510 w 54475"/>
              <a:gd name="connsiteY5" fmla="*/ 174703 h 222580"/>
              <a:gd name="connsiteX6" fmla="*/ 285 w 54475"/>
              <a:gd name="connsiteY6" fmla="*/ 101678 h 222580"/>
              <a:gd name="connsiteX7" fmla="*/ 54260 w 54475"/>
              <a:gd name="connsiteY7" fmla="*/ 78 h 2225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4475" h="222580">
                <a:moveTo>
                  <a:pt x="54260" y="78"/>
                </a:moveTo>
                <a:cubicBezTo>
                  <a:pt x="57435" y="-2568"/>
                  <a:pt x="24627" y="61990"/>
                  <a:pt x="19335" y="85803"/>
                </a:cubicBezTo>
                <a:cubicBezTo>
                  <a:pt x="14043" y="109616"/>
                  <a:pt x="17747" y="120199"/>
                  <a:pt x="22510" y="142953"/>
                </a:cubicBezTo>
                <a:cubicBezTo>
                  <a:pt x="27273" y="165707"/>
                  <a:pt x="50556" y="218095"/>
                  <a:pt x="47910" y="222328"/>
                </a:cubicBezTo>
                <a:cubicBezTo>
                  <a:pt x="45264" y="226561"/>
                  <a:pt x="10868" y="176290"/>
                  <a:pt x="6635" y="168353"/>
                </a:cubicBezTo>
                <a:cubicBezTo>
                  <a:pt x="2402" y="160416"/>
                  <a:pt x="23568" y="185815"/>
                  <a:pt x="22510" y="174703"/>
                </a:cubicBezTo>
                <a:cubicBezTo>
                  <a:pt x="21452" y="163591"/>
                  <a:pt x="-2890" y="125491"/>
                  <a:pt x="285" y="101678"/>
                </a:cubicBezTo>
                <a:cubicBezTo>
                  <a:pt x="3460" y="77866"/>
                  <a:pt x="51085" y="2724"/>
                  <a:pt x="54260" y="7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89" name="フリーフォーム 1488">
            <a:extLst>
              <a:ext uri="{FF2B5EF4-FFF2-40B4-BE49-F238E27FC236}">
                <a16:creationId xmlns:a16="http://schemas.microsoft.com/office/drawing/2014/main" id="{B0927B7F-3FAC-CAFD-E4F3-B9F04AB03BBF}"/>
              </a:ext>
            </a:extLst>
          </p:cNvPr>
          <p:cNvSpPr/>
          <p:nvPr/>
        </p:nvSpPr>
        <p:spPr>
          <a:xfrm>
            <a:off x="2647902" y="9930580"/>
            <a:ext cx="124770" cy="189745"/>
          </a:xfrm>
          <a:custGeom>
            <a:avLst/>
            <a:gdLst>
              <a:gd name="connsiteX0" fmla="*/ 48 w 124770"/>
              <a:gd name="connsiteY0" fmla="*/ 820 h 189745"/>
              <a:gd name="connsiteX1" fmla="*/ 63548 w 124770"/>
              <a:gd name="connsiteY1" fmla="*/ 57970 h 189745"/>
              <a:gd name="connsiteX2" fmla="*/ 98473 w 124770"/>
              <a:gd name="connsiteY2" fmla="*/ 80195 h 189745"/>
              <a:gd name="connsiteX3" fmla="*/ 117523 w 124770"/>
              <a:gd name="connsiteY3" fmla="*/ 130995 h 189745"/>
              <a:gd name="connsiteX4" fmla="*/ 120698 w 124770"/>
              <a:gd name="connsiteY4" fmla="*/ 184970 h 189745"/>
              <a:gd name="connsiteX5" fmla="*/ 120698 w 124770"/>
              <a:gd name="connsiteY5" fmla="*/ 169095 h 189745"/>
              <a:gd name="connsiteX6" fmla="*/ 95298 w 124770"/>
              <a:gd name="connsiteY6" fmla="*/ 26220 h 189745"/>
              <a:gd name="connsiteX7" fmla="*/ 123873 w 124770"/>
              <a:gd name="connsiteY7" fmla="*/ 80195 h 189745"/>
              <a:gd name="connsiteX8" fmla="*/ 54023 w 124770"/>
              <a:gd name="connsiteY8" fmla="*/ 26220 h 189745"/>
              <a:gd name="connsiteX9" fmla="*/ 48 w 124770"/>
              <a:gd name="connsiteY9" fmla="*/ 820 h 1897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24770" h="189745">
                <a:moveTo>
                  <a:pt x="48" y="820"/>
                </a:moveTo>
                <a:cubicBezTo>
                  <a:pt x="1635" y="6112"/>
                  <a:pt x="47144" y="44741"/>
                  <a:pt x="63548" y="57970"/>
                </a:cubicBezTo>
                <a:cubicBezTo>
                  <a:pt x="79952" y="71199"/>
                  <a:pt x="89477" y="68024"/>
                  <a:pt x="98473" y="80195"/>
                </a:cubicBezTo>
                <a:cubicBezTo>
                  <a:pt x="107469" y="92366"/>
                  <a:pt x="113819" y="113533"/>
                  <a:pt x="117523" y="130995"/>
                </a:cubicBezTo>
                <a:cubicBezTo>
                  <a:pt x="121227" y="148457"/>
                  <a:pt x="120698" y="184970"/>
                  <a:pt x="120698" y="184970"/>
                </a:cubicBezTo>
                <a:cubicBezTo>
                  <a:pt x="121227" y="191320"/>
                  <a:pt x="124931" y="195553"/>
                  <a:pt x="120698" y="169095"/>
                </a:cubicBezTo>
                <a:cubicBezTo>
                  <a:pt x="116465" y="142637"/>
                  <a:pt x="94769" y="41037"/>
                  <a:pt x="95298" y="26220"/>
                </a:cubicBezTo>
                <a:cubicBezTo>
                  <a:pt x="95827" y="11403"/>
                  <a:pt x="130752" y="80195"/>
                  <a:pt x="123873" y="80195"/>
                </a:cubicBezTo>
                <a:cubicBezTo>
                  <a:pt x="116994" y="80195"/>
                  <a:pt x="72015" y="35216"/>
                  <a:pt x="54023" y="26220"/>
                </a:cubicBezTo>
                <a:cubicBezTo>
                  <a:pt x="36031" y="17224"/>
                  <a:pt x="-1539" y="-4472"/>
                  <a:pt x="48" y="82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90" name="フリーフォーム 1489">
            <a:extLst>
              <a:ext uri="{FF2B5EF4-FFF2-40B4-BE49-F238E27FC236}">
                <a16:creationId xmlns:a16="http://schemas.microsoft.com/office/drawing/2014/main" id="{703319AF-AE1F-8755-2FA5-B40A1424104B}"/>
              </a:ext>
            </a:extLst>
          </p:cNvPr>
          <p:cNvSpPr/>
          <p:nvPr/>
        </p:nvSpPr>
        <p:spPr>
          <a:xfrm>
            <a:off x="2584262" y="10115368"/>
            <a:ext cx="228901" cy="35704"/>
          </a:xfrm>
          <a:custGeom>
            <a:avLst/>
            <a:gdLst>
              <a:gd name="connsiteX0" fmla="*/ 188 w 228901"/>
              <a:gd name="connsiteY0" fmla="*/ 3357 h 35704"/>
              <a:gd name="connsiteX1" fmla="*/ 108138 w 228901"/>
              <a:gd name="connsiteY1" fmla="*/ 31932 h 35704"/>
              <a:gd name="connsiteX2" fmla="*/ 155763 w 228901"/>
              <a:gd name="connsiteY2" fmla="*/ 31932 h 35704"/>
              <a:gd name="connsiteX3" fmla="*/ 228788 w 228901"/>
              <a:gd name="connsiteY3" fmla="*/ 182 h 35704"/>
              <a:gd name="connsiteX4" fmla="*/ 171638 w 228901"/>
              <a:gd name="connsiteY4" fmla="*/ 19232 h 35704"/>
              <a:gd name="connsiteX5" fmla="*/ 136713 w 228901"/>
              <a:gd name="connsiteY5" fmla="*/ 25582 h 35704"/>
              <a:gd name="connsiteX6" fmla="*/ 188 w 228901"/>
              <a:gd name="connsiteY6" fmla="*/ 3357 h 357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28901" h="35704">
                <a:moveTo>
                  <a:pt x="188" y="3357"/>
                </a:moveTo>
                <a:cubicBezTo>
                  <a:pt x="-4574" y="4415"/>
                  <a:pt x="82209" y="27170"/>
                  <a:pt x="108138" y="31932"/>
                </a:cubicBezTo>
                <a:cubicBezTo>
                  <a:pt x="134067" y="36694"/>
                  <a:pt x="135655" y="37224"/>
                  <a:pt x="155763" y="31932"/>
                </a:cubicBezTo>
                <a:cubicBezTo>
                  <a:pt x="175871" y="26640"/>
                  <a:pt x="226142" y="2299"/>
                  <a:pt x="228788" y="182"/>
                </a:cubicBezTo>
                <a:cubicBezTo>
                  <a:pt x="231434" y="-1935"/>
                  <a:pt x="186984" y="14999"/>
                  <a:pt x="171638" y="19232"/>
                </a:cubicBezTo>
                <a:cubicBezTo>
                  <a:pt x="156292" y="23465"/>
                  <a:pt x="158938" y="27699"/>
                  <a:pt x="136713" y="25582"/>
                </a:cubicBezTo>
                <a:cubicBezTo>
                  <a:pt x="114488" y="23465"/>
                  <a:pt x="4950" y="2299"/>
                  <a:pt x="188" y="335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91" name="フリーフォーム 1490">
            <a:extLst>
              <a:ext uri="{FF2B5EF4-FFF2-40B4-BE49-F238E27FC236}">
                <a16:creationId xmlns:a16="http://schemas.microsoft.com/office/drawing/2014/main" id="{E98C19B0-A186-1EB9-83BE-A869A0167FC1}"/>
              </a:ext>
            </a:extLst>
          </p:cNvPr>
          <p:cNvSpPr/>
          <p:nvPr/>
        </p:nvSpPr>
        <p:spPr>
          <a:xfrm>
            <a:off x="2933657" y="9581694"/>
            <a:ext cx="54159" cy="277633"/>
          </a:xfrm>
          <a:custGeom>
            <a:avLst/>
            <a:gdLst>
              <a:gd name="connsiteX0" fmla="*/ 43 w 54159"/>
              <a:gd name="connsiteY0" fmla="*/ 456 h 277633"/>
              <a:gd name="connsiteX1" fmla="*/ 28618 w 54159"/>
              <a:gd name="connsiteY1" fmla="*/ 117931 h 277633"/>
              <a:gd name="connsiteX2" fmla="*/ 28618 w 54159"/>
              <a:gd name="connsiteY2" fmla="*/ 165556 h 277633"/>
              <a:gd name="connsiteX3" fmla="*/ 54018 w 54159"/>
              <a:gd name="connsiteY3" fmla="*/ 276681 h 277633"/>
              <a:gd name="connsiteX4" fmla="*/ 38143 w 54159"/>
              <a:gd name="connsiteY4" fmla="*/ 216356 h 277633"/>
              <a:gd name="connsiteX5" fmla="*/ 22268 w 54159"/>
              <a:gd name="connsiteY5" fmla="*/ 165556 h 277633"/>
              <a:gd name="connsiteX6" fmla="*/ 43 w 54159"/>
              <a:gd name="connsiteY6" fmla="*/ 456 h 2776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4159" h="277633">
                <a:moveTo>
                  <a:pt x="43" y="456"/>
                </a:moveTo>
                <a:cubicBezTo>
                  <a:pt x="1101" y="-7481"/>
                  <a:pt x="23856" y="90414"/>
                  <a:pt x="28618" y="117931"/>
                </a:cubicBezTo>
                <a:cubicBezTo>
                  <a:pt x="33380" y="145448"/>
                  <a:pt x="24385" y="139098"/>
                  <a:pt x="28618" y="165556"/>
                </a:cubicBezTo>
                <a:cubicBezTo>
                  <a:pt x="32851" y="192014"/>
                  <a:pt x="52431" y="268214"/>
                  <a:pt x="54018" y="276681"/>
                </a:cubicBezTo>
                <a:cubicBezTo>
                  <a:pt x="55605" y="285148"/>
                  <a:pt x="43435" y="234877"/>
                  <a:pt x="38143" y="216356"/>
                </a:cubicBezTo>
                <a:cubicBezTo>
                  <a:pt x="32851" y="197835"/>
                  <a:pt x="27030" y="194660"/>
                  <a:pt x="22268" y="165556"/>
                </a:cubicBezTo>
                <a:cubicBezTo>
                  <a:pt x="17506" y="136452"/>
                  <a:pt x="-1015" y="8393"/>
                  <a:pt x="43" y="45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92" name="フリーフォーム 1491">
            <a:extLst>
              <a:ext uri="{FF2B5EF4-FFF2-40B4-BE49-F238E27FC236}">
                <a16:creationId xmlns:a16="http://schemas.microsoft.com/office/drawing/2014/main" id="{90EB3E0F-F096-2B50-91B4-A7B11D9087AC}"/>
              </a:ext>
            </a:extLst>
          </p:cNvPr>
          <p:cNvSpPr/>
          <p:nvPr/>
        </p:nvSpPr>
        <p:spPr>
          <a:xfrm>
            <a:off x="2259553" y="9359536"/>
            <a:ext cx="123178" cy="276610"/>
          </a:xfrm>
          <a:custGeom>
            <a:avLst/>
            <a:gdLst>
              <a:gd name="connsiteX0" fmla="*/ 4222 w 123178"/>
              <a:gd name="connsiteY0" fmla="*/ 364 h 276610"/>
              <a:gd name="connsiteX1" fmla="*/ 13747 w 123178"/>
              <a:gd name="connsiteY1" fmla="*/ 105139 h 276610"/>
              <a:gd name="connsiteX2" fmla="*/ 121697 w 123178"/>
              <a:gd name="connsiteY2" fmla="*/ 273414 h 276610"/>
              <a:gd name="connsiteX3" fmla="*/ 74072 w 123178"/>
              <a:gd name="connsiteY3" fmla="*/ 209914 h 276610"/>
              <a:gd name="connsiteX4" fmla="*/ 39147 w 123178"/>
              <a:gd name="connsiteY4" fmla="*/ 140064 h 276610"/>
              <a:gd name="connsiteX5" fmla="*/ 4222 w 123178"/>
              <a:gd name="connsiteY5" fmla="*/ 364 h 2766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23178" h="276610">
                <a:moveTo>
                  <a:pt x="4222" y="364"/>
                </a:moveTo>
                <a:cubicBezTo>
                  <a:pt x="-11" y="-5457"/>
                  <a:pt x="-5832" y="59631"/>
                  <a:pt x="13747" y="105139"/>
                </a:cubicBezTo>
                <a:cubicBezTo>
                  <a:pt x="33326" y="150647"/>
                  <a:pt x="111643" y="255952"/>
                  <a:pt x="121697" y="273414"/>
                </a:cubicBezTo>
                <a:cubicBezTo>
                  <a:pt x="131751" y="290876"/>
                  <a:pt x="87830" y="232139"/>
                  <a:pt x="74072" y="209914"/>
                </a:cubicBezTo>
                <a:cubicBezTo>
                  <a:pt x="60314" y="187689"/>
                  <a:pt x="48143" y="173401"/>
                  <a:pt x="39147" y="140064"/>
                </a:cubicBezTo>
                <a:cubicBezTo>
                  <a:pt x="30151" y="106727"/>
                  <a:pt x="8455" y="6185"/>
                  <a:pt x="4222" y="36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93" name="フリーフォーム 1492">
            <a:extLst>
              <a:ext uri="{FF2B5EF4-FFF2-40B4-BE49-F238E27FC236}">
                <a16:creationId xmlns:a16="http://schemas.microsoft.com/office/drawing/2014/main" id="{88010BAA-EEFD-6D2F-1073-BC310278DFDD}"/>
              </a:ext>
            </a:extLst>
          </p:cNvPr>
          <p:cNvSpPr/>
          <p:nvPr/>
        </p:nvSpPr>
        <p:spPr>
          <a:xfrm>
            <a:off x="1844216" y="9102682"/>
            <a:ext cx="35532" cy="236390"/>
          </a:xfrm>
          <a:custGeom>
            <a:avLst/>
            <a:gdLst>
              <a:gd name="connsiteX0" fmla="*/ 22684 w 35532"/>
              <a:gd name="connsiteY0" fmla="*/ 43 h 236390"/>
              <a:gd name="connsiteX1" fmla="*/ 19509 w 35532"/>
              <a:gd name="connsiteY1" fmla="*/ 146093 h 236390"/>
              <a:gd name="connsiteX2" fmla="*/ 35384 w 35532"/>
              <a:gd name="connsiteY2" fmla="*/ 234993 h 236390"/>
              <a:gd name="connsiteX3" fmla="*/ 25859 w 35532"/>
              <a:gd name="connsiteY3" fmla="*/ 193718 h 236390"/>
              <a:gd name="connsiteX4" fmla="*/ 459 w 35532"/>
              <a:gd name="connsiteY4" fmla="*/ 104818 h 236390"/>
              <a:gd name="connsiteX5" fmla="*/ 9984 w 35532"/>
              <a:gd name="connsiteY5" fmla="*/ 130218 h 236390"/>
              <a:gd name="connsiteX6" fmla="*/ 22684 w 35532"/>
              <a:gd name="connsiteY6" fmla="*/ 43 h 2363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5532" h="236390">
                <a:moveTo>
                  <a:pt x="22684" y="43"/>
                </a:moveTo>
                <a:cubicBezTo>
                  <a:pt x="24272" y="2689"/>
                  <a:pt x="17392" y="106935"/>
                  <a:pt x="19509" y="146093"/>
                </a:cubicBezTo>
                <a:cubicBezTo>
                  <a:pt x="21626" y="185251"/>
                  <a:pt x="34326" y="227056"/>
                  <a:pt x="35384" y="234993"/>
                </a:cubicBezTo>
                <a:cubicBezTo>
                  <a:pt x="36442" y="242930"/>
                  <a:pt x="31680" y="215414"/>
                  <a:pt x="25859" y="193718"/>
                </a:cubicBezTo>
                <a:cubicBezTo>
                  <a:pt x="20038" y="172022"/>
                  <a:pt x="3105" y="115401"/>
                  <a:pt x="459" y="104818"/>
                </a:cubicBezTo>
                <a:cubicBezTo>
                  <a:pt x="-2187" y="94235"/>
                  <a:pt x="7338" y="143976"/>
                  <a:pt x="9984" y="130218"/>
                </a:cubicBezTo>
                <a:cubicBezTo>
                  <a:pt x="12630" y="116460"/>
                  <a:pt x="21096" y="-2603"/>
                  <a:pt x="22684" y="4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94" name="フリーフォーム 1493">
            <a:extLst>
              <a:ext uri="{FF2B5EF4-FFF2-40B4-BE49-F238E27FC236}">
                <a16:creationId xmlns:a16="http://schemas.microsoft.com/office/drawing/2014/main" id="{9A16A286-E2C4-D565-E612-0D6E22D89715}"/>
              </a:ext>
            </a:extLst>
          </p:cNvPr>
          <p:cNvSpPr/>
          <p:nvPr/>
        </p:nvSpPr>
        <p:spPr>
          <a:xfrm>
            <a:off x="1606371" y="9245173"/>
            <a:ext cx="294315" cy="154496"/>
          </a:xfrm>
          <a:custGeom>
            <a:avLst/>
            <a:gdLst>
              <a:gd name="connsiteX0" fmla="*/ 179 w 294315"/>
              <a:gd name="connsiteY0" fmla="*/ 25827 h 154496"/>
              <a:gd name="connsiteX1" fmla="*/ 79554 w 294315"/>
              <a:gd name="connsiteY1" fmla="*/ 427 h 154496"/>
              <a:gd name="connsiteX2" fmla="*/ 171629 w 294315"/>
              <a:gd name="connsiteY2" fmla="*/ 51227 h 154496"/>
              <a:gd name="connsiteX3" fmla="*/ 168454 w 294315"/>
              <a:gd name="connsiteY3" fmla="*/ 25827 h 154496"/>
              <a:gd name="connsiteX4" fmla="*/ 292279 w 294315"/>
              <a:gd name="connsiteY4" fmla="*/ 152827 h 154496"/>
              <a:gd name="connsiteX5" fmla="*/ 235129 w 294315"/>
              <a:gd name="connsiteY5" fmla="*/ 92502 h 154496"/>
              <a:gd name="connsiteX6" fmla="*/ 101779 w 294315"/>
              <a:gd name="connsiteY6" fmla="*/ 6777 h 154496"/>
              <a:gd name="connsiteX7" fmla="*/ 179 w 294315"/>
              <a:gd name="connsiteY7" fmla="*/ 25827 h 1544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4315" h="154496">
                <a:moveTo>
                  <a:pt x="179" y="25827"/>
                </a:moveTo>
                <a:cubicBezTo>
                  <a:pt x="-3525" y="24769"/>
                  <a:pt x="50979" y="-3806"/>
                  <a:pt x="79554" y="427"/>
                </a:cubicBezTo>
                <a:cubicBezTo>
                  <a:pt x="108129" y="4660"/>
                  <a:pt x="156812" y="46994"/>
                  <a:pt x="171629" y="51227"/>
                </a:cubicBezTo>
                <a:cubicBezTo>
                  <a:pt x="186446" y="55460"/>
                  <a:pt x="148346" y="8894"/>
                  <a:pt x="168454" y="25827"/>
                </a:cubicBezTo>
                <a:cubicBezTo>
                  <a:pt x="188562" y="42760"/>
                  <a:pt x="281167" y="141715"/>
                  <a:pt x="292279" y="152827"/>
                </a:cubicBezTo>
                <a:cubicBezTo>
                  <a:pt x="303391" y="163939"/>
                  <a:pt x="266879" y="116844"/>
                  <a:pt x="235129" y="92502"/>
                </a:cubicBezTo>
                <a:cubicBezTo>
                  <a:pt x="203379" y="68160"/>
                  <a:pt x="137233" y="18419"/>
                  <a:pt x="101779" y="6777"/>
                </a:cubicBezTo>
                <a:cubicBezTo>
                  <a:pt x="66325" y="-4865"/>
                  <a:pt x="3883" y="26885"/>
                  <a:pt x="179" y="2582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95" name="フリーフォーム 1494">
            <a:extLst>
              <a:ext uri="{FF2B5EF4-FFF2-40B4-BE49-F238E27FC236}">
                <a16:creationId xmlns:a16="http://schemas.microsoft.com/office/drawing/2014/main" id="{401E3426-8D8C-18D2-4CE7-DC7255C9D7DB}"/>
              </a:ext>
            </a:extLst>
          </p:cNvPr>
          <p:cNvSpPr/>
          <p:nvPr/>
        </p:nvSpPr>
        <p:spPr>
          <a:xfrm>
            <a:off x="1996749" y="9013536"/>
            <a:ext cx="241799" cy="368719"/>
          </a:xfrm>
          <a:custGeom>
            <a:avLst/>
            <a:gdLst>
              <a:gd name="connsiteX0" fmla="*/ 326 w 241799"/>
              <a:gd name="connsiteY0" fmla="*/ 289 h 368719"/>
              <a:gd name="connsiteX1" fmla="*/ 73351 w 241799"/>
              <a:gd name="connsiteY1" fmla="*/ 152689 h 368719"/>
              <a:gd name="connsiteX2" fmla="*/ 70176 w 241799"/>
              <a:gd name="connsiteY2" fmla="*/ 108239 h 368719"/>
              <a:gd name="connsiteX3" fmla="*/ 130501 w 241799"/>
              <a:gd name="connsiteY3" fmla="*/ 171739 h 368719"/>
              <a:gd name="connsiteX4" fmla="*/ 120976 w 241799"/>
              <a:gd name="connsiteY4" fmla="*/ 130464 h 368719"/>
              <a:gd name="connsiteX5" fmla="*/ 174951 w 241799"/>
              <a:gd name="connsiteY5" fmla="*/ 235239 h 368719"/>
              <a:gd name="connsiteX6" fmla="*/ 241626 w 241799"/>
              <a:gd name="connsiteY6" fmla="*/ 368589 h 368719"/>
              <a:gd name="connsiteX7" fmla="*/ 190826 w 241799"/>
              <a:gd name="connsiteY7" fmla="*/ 257464 h 368719"/>
              <a:gd name="connsiteX8" fmla="*/ 89226 w 241799"/>
              <a:gd name="connsiteY8" fmla="*/ 136814 h 368719"/>
              <a:gd name="connsiteX9" fmla="*/ 47951 w 241799"/>
              <a:gd name="connsiteY9" fmla="*/ 114589 h 368719"/>
              <a:gd name="connsiteX10" fmla="*/ 326 w 241799"/>
              <a:gd name="connsiteY10" fmla="*/ 289 h 3687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41799" h="368719">
                <a:moveTo>
                  <a:pt x="326" y="289"/>
                </a:moveTo>
                <a:cubicBezTo>
                  <a:pt x="4559" y="6639"/>
                  <a:pt x="61709" y="134697"/>
                  <a:pt x="73351" y="152689"/>
                </a:cubicBezTo>
                <a:cubicBezTo>
                  <a:pt x="84993" y="170681"/>
                  <a:pt x="60651" y="105064"/>
                  <a:pt x="70176" y="108239"/>
                </a:cubicBezTo>
                <a:cubicBezTo>
                  <a:pt x="79701" y="111414"/>
                  <a:pt x="122034" y="168035"/>
                  <a:pt x="130501" y="171739"/>
                </a:cubicBezTo>
                <a:cubicBezTo>
                  <a:pt x="138968" y="175443"/>
                  <a:pt x="113568" y="119881"/>
                  <a:pt x="120976" y="130464"/>
                </a:cubicBezTo>
                <a:cubicBezTo>
                  <a:pt x="128384" y="141047"/>
                  <a:pt x="154843" y="195551"/>
                  <a:pt x="174951" y="235239"/>
                </a:cubicBezTo>
                <a:cubicBezTo>
                  <a:pt x="195059" y="274927"/>
                  <a:pt x="238980" y="364885"/>
                  <a:pt x="241626" y="368589"/>
                </a:cubicBezTo>
                <a:cubicBezTo>
                  <a:pt x="244272" y="372293"/>
                  <a:pt x="216226" y="296093"/>
                  <a:pt x="190826" y="257464"/>
                </a:cubicBezTo>
                <a:cubicBezTo>
                  <a:pt x="165426" y="218835"/>
                  <a:pt x="113038" y="160626"/>
                  <a:pt x="89226" y="136814"/>
                </a:cubicBezTo>
                <a:cubicBezTo>
                  <a:pt x="65414" y="113002"/>
                  <a:pt x="61709" y="135227"/>
                  <a:pt x="47951" y="114589"/>
                </a:cubicBezTo>
                <a:cubicBezTo>
                  <a:pt x="34193" y="93951"/>
                  <a:pt x="-3907" y="-6061"/>
                  <a:pt x="326" y="28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96" name="フリーフォーム 1495">
            <a:extLst>
              <a:ext uri="{FF2B5EF4-FFF2-40B4-BE49-F238E27FC236}">
                <a16:creationId xmlns:a16="http://schemas.microsoft.com/office/drawing/2014/main" id="{2FE76E7E-2B70-5968-3DDC-E98D845DCAC9}"/>
              </a:ext>
            </a:extLst>
          </p:cNvPr>
          <p:cNvSpPr/>
          <p:nvPr/>
        </p:nvSpPr>
        <p:spPr>
          <a:xfrm>
            <a:off x="1965244" y="9010255"/>
            <a:ext cx="125499" cy="448253"/>
          </a:xfrm>
          <a:custGeom>
            <a:avLst/>
            <a:gdLst>
              <a:gd name="connsiteX0" fmla="*/ 41356 w 125499"/>
              <a:gd name="connsiteY0" fmla="*/ 3570 h 448253"/>
              <a:gd name="connsiteX1" fmla="*/ 41356 w 125499"/>
              <a:gd name="connsiteY1" fmla="*/ 60720 h 448253"/>
              <a:gd name="connsiteX2" fmla="*/ 9606 w 125499"/>
              <a:gd name="connsiteY2" fmla="*/ 105170 h 448253"/>
              <a:gd name="connsiteX3" fmla="*/ 41356 w 125499"/>
              <a:gd name="connsiteY3" fmla="*/ 127395 h 448253"/>
              <a:gd name="connsiteX4" fmla="*/ 3256 w 125499"/>
              <a:gd name="connsiteY4" fmla="*/ 136920 h 448253"/>
              <a:gd name="connsiteX5" fmla="*/ 60406 w 125499"/>
              <a:gd name="connsiteY5" fmla="*/ 146445 h 448253"/>
              <a:gd name="connsiteX6" fmla="*/ 81 w 125499"/>
              <a:gd name="connsiteY6" fmla="*/ 162320 h 448253"/>
              <a:gd name="connsiteX7" fmla="*/ 76281 w 125499"/>
              <a:gd name="connsiteY7" fmla="*/ 184545 h 448253"/>
              <a:gd name="connsiteX8" fmla="*/ 66756 w 125499"/>
              <a:gd name="connsiteY8" fmla="*/ 216295 h 448253"/>
              <a:gd name="connsiteX9" fmla="*/ 101681 w 125499"/>
              <a:gd name="connsiteY9" fmla="*/ 248045 h 448253"/>
              <a:gd name="connsiteX10" fmla="*/ 120731 w 125499"/>
              <a:gd name="connsiteY10" fmla="*/ 362345 h 448253"/>
              <a:gd name="connsiteX11" fmla="*/ 117556 w 125499"/>
              <a:gd name="connsiteY11" fmla="*/ 305195 h 448253"/>
              <a:gd name="connsiteX12" fmla="*/ 123906 w 125499"/>
              <a:gd name="connsiteY12" fmla="*/ 448070 h 448253"/>
              <a:gd name="connsiteX13" fmla="*/ 114381 w 125499"/>
              <a:gd name="connsiteY13" fmla="*/ 270270 h 448253"/>
              <a:gd name="connsiteX14" fmla="*/ 19131 w 125499"/>
              <a:gd name="connsiteY14" fmla="*/ 171845 h 448253"/>
              <a:gd name="connsiteX15" fmla="*/ 41356 w 125499"/>
              <a:gd name="connsiteY15" fmla="*/ 3570 h 448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25499" h="448253">
                <a:moveTo>
                  <a:pt x="41356" y="3570"/>
                </a:moveTo>
                <a:cubicBezTo>
                  <a:pt x="45060" y="-14951"/>
                  <a:pt x="46648" y="43787"/>
                  <a:pt x="41356" y="60720"/>
                </a:cubicBezTo>
                <a:cubicBezTo>
                  <a:pt x="36064" y="77653"/>
                  <a:pt x="9606" y="94058"/>
                  <a:pt x="9606" y="105170"/>
                </a:cubicBezTo>
                <a:cubicBezTo>
                  <a:pt x="9606" y="116282"/>
                  <a:pt x="42414" y="122104"/>
                  <a:pt x="41356" y="127395"/>
                </a:cubicBezTo>
                <a:cubicBezTo>
                  <a:pt x="40298" y="132686"/>
                  <a:pt x="81" y="133745"/>
                  <a:pt x="3256" y="136920"/>
                </a:cubicBezTo>
                <a:cubicBezTo>
                  <a:pt x="6431" y="140095"/>
                  <a:pt x="60935" y="142212"/>
                  <a:pt x="60406" y="146445"/>
                </a:cubicBezTo>
                <a:cubicBezTo>
                  <a:pt x="59877" y="150678"/>
                  <a:pt x="-2565" y="155970"/>
                  <a:pt x="81" y="162320"/>
                </a:cubicBezTo>
                <a:cubicBezTo>
                  <a:pt x="2727" y="168670"/>
                  <a:pt x="76281" y="184545"/>
                  <a:pt x="76281" y="184545"/>
                </a:cubicBezTo>
                <a:cubicBezTo>
                  <a:pt x="87393" y="193541"/>
                  <a:pt x="62523" y="205712"/>
                  <a:pt x="66756" y="216295"/>
                </a:cubicBezTo>
                <a:cubicBezTo>
                  <a:pt x="70989" y="226878"/>
                  <a:pt x="92685" y="223703"/>
                  <a:pt x="101681" y="248045"/>
                </a:cubicBezTo>
                <a:cubicBezTo>
                  <a:pt x="110677" y="272387"/>
                  <a:pt x="118085" y="352820"/>
                  <a:pt x="120731" y="362345"/>
                </a:cubicBezTo>
                <a:cubicBezTo>
                  <a:pt x="123377" y="371870"/>
                  <a:pt x="117027" y="290908"/>
                  <a:pt x="117556" y="305195"/>
                </a:cubicBezTo>
                <a:cubicBezTo>
                  <a:pt x="118085" y="319483"/>
                  <a:pt x="124435" y="453891"/>
                  <a:pt x="123906" y="448070"/>
                </a:cubicBezTo>
                <a:cubicBezTo>
                  <a:pt x="123377" y="442249"/>
                  <a:pt x="131843" y="316307"/>
                  <a:pt x="114381" y="270270"/>
                </a:cubicBezTo>
                <a:cubicBezTo>
                  <a:pt x="96919" y="224233"/>
                  <a:pt x="27598" y="212591"/>
                  <a:pt x="19131" y="171845"/>
                </a:cubicBezTo>
                <a:cubicBezTo>
                  <a:pt x="10664" y="131099"/>
                  <a:pt x="37652" y="22091"/>
                  <a:pt x="41356" y="357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97" name="フリーフォーム 1496">
            <a:extLst>
              <a:ext uri="{FF2B5EF4-FFF2-40B4-BE49-F238E27FC236}">
                <a16:creationId xmlns:a16="http://schemas.microsoft.com/office/drawing/2014/main" id="{CD19F52C-9D18-E114-536A-91534E187E86}"/>
              </a:ext>
            </a:extLst>
          </p:cNvPr>
          <p:cNvSpPr/>
          <p:nvPr/>
        </p:nvSpPr>
        <p:spPr>
          <a:xfrm>
            <a:off x="2031931" y="9143910"/>
            <a:ext cx="263658" cy="582717"/>
          </a:xfrm>
          <a:custGeom>
            <a:avLst/>
            <a:gdLst>
              <a:gd name="connsiteX0" fmla="*/ 69 w 263658"/>
              <a:gd name="connsiteY0" fmla="*/ 90 h 582717"/>
              <a:gd name="connsiteX1" fmla="*/ 98494 w 263658"/>
              <a:gd name="connsiteY1" fmla="*/ 108040 h 582717"/>
              <a:gd name="connsiteX2" fmla="*/ 133419 w 263658"/>
              <a:gd name="connsiteY2" fmla="*/ 177890 h 582717"/>
              <a:gd name="connsiteX3" fmla="*/ 203269 w 263658"/>
              <a:gd name="connsiteY3" fmla="*/ 247740 h 582717"/>
              <a:gd name="connsiteX4" fmla="*/ 161994 w 263658"/>
              <a:gd name="connsiteY4" fmla="*/ 250915 h 582717"/>
              <a:gd name="connsiteX5" fmla="*/ 152469 w 263658"/>
              <a:gd name="connsiteY5" fmla="*/ 330290 h 582717"/>
              <a:gd name="connsiteX6" fmla="*/ 149294 w 263658"/>
              <a:gd name="connsiteY6" fmla="*/ 409665 h 582717"/>
              <a:gd name="connsiteX7" fmla="*/ 177869 w 263658"/>
              <a:gd name="connsiteY7" fmla="*/ 438240 h 582717"/>
              <a:gd name="connsiteX8" fmla="*/ 142944 w 263658"/>
              <a:gd name="connsiteY8" fmla="*/ 390615 h 582717"/>
              <a:gd name="connsiteX9" fmla="*/ 263594 w 263658"/>
              <a:gd name="connsiteY9" fmla="*/ 581115 h 582717"/>
              <a:gd name="connsiteX10" fmla="*/ 158819 w 263658"/>
              <a:gd name="connsiteY10" fmla="*/ 466815 h 582717"/>
              <a:gd name="connsiteX11" fmla="*/ 95319 w 263658"/>
              <a:gd name="connsiteY11" fmla="*/ 209640 h 582717"/>
              <a:gd name="connsiteX12" fmla="*/ 82619 w 263658"/>
              <a:gd name="connsiteY12" fmla="*/ 127090 h 582717"/>
              <a:gd name="connsiteX13" fmla="*/ 69 w 263658"/>
              <a:gd name="connsiteY13" fmla="*/ 90 h 5827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263658" h="582717">
                <a:moveTo>
                  <a:pt x="69" y="90"/>
                </a:moveTo>
                <a:cubicBezTo>
                  <a:pt x="2715" y="-3085"/>
                  <a:pt x="76269" y="78407"/>
                  <a:pt x="98494" y="108040"/>
                </a:cubicBezTo>
                <a:cubicBezTo>
                  <a:pt x="120719" y="137673"/>
                  <a:pt x="115957" y="154607"/>
                  <a:pt x="133419" y="177890"/>
                </a:cubicBezTo>
                <a:cubicBezTo>
                  <a:pt x="150882" y="201173"/>
                  <a:pt x="198507" y="235569"/>
                  <a:pt x="203269" y="247740"/>
                </a:cubicBezTo>
                <a:cubicBezTo>
                  <a:pt x="208031" y="259911"/>
                  <a:pt x="170461" y="237157"/>
                  <a:pt x="161994" y="250915"/>
                </a:cubicBezTo>
                <a:cubicBezTo>
                  <a:pt x="153527" y="264673"/>
                  <a:pt x="154586" y="303832"/>
                  <a:pt x="152469" y="330290"/>
                </a:cubicBezTo>
                <a:cubicBezTo>
                  <a:pt x="150352" y="356748"/>
                  <a:pt x="145061" y="391673"/>
                  <a:pt x="149294" y="409665"/>
                </a:cubicBezTo>
                <a:cubicBezTo>
                  <a:pt x="153527" y="427657"/>
                  <a:pt x="178927" y="441415"/>
                  <a:pt x="177869" y="438240"/>
                </a:cubicBezTo>
                <a:cubicBezTo>
                  <a:pt x="176811" y="435065"/>
                  <a:pt x="128657" y="366803"/>
                  <a:pt x="142944" y="390615"/>
                </a:cubicBezTo>
                <a:cubicBezTo>
                  <a:pt x="157231" y="414427"/>
                  <a:pt x="260948" y="568415"/>
                  <a:pt x="263594" y="581115"/>
                </a:cubicBezTo>
                <a:cubicBezTo>
                  <a:pt x="266240" y="593815"/>
                  <a:pt x="186865" y="528727"/>
                  <a:pt x="158819" y="466815"/>
                </a:cubicBezTo>
                <a:cubicBezTo>
                  <a:pt x="130773" y="404903"/>
                  <a:pt x="108019" y="266261"/>
                  <a:pt x="95319" y="209640"/>
                </a:cubicBezTo>
                <a:cubicBezTo>
                  <a:pt x="82619" y="153019"/>
                  <a:pt x="93731" y="158311"/>
                  <a:pt x="82619" y="127090"/>
                </a:cubicBezTo>
                <a:cubicBezTo>
                  <a:pt x="71507" y="95869"/>
                  <a:pt x="-2577" y="3265"/>
                  <a:pt x="69" y="9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98" name="フリーフォーム 1497">
            <a:extLst>
              <a:ext uri="{FF2B5EF4-FFF2-40B4-BE49-F238E27FC236}">
                <a16:creationId xmlns:a16="http://schemas.microsoft.com/office/drawing/2014/main" id="{175B3FA0-F31B-A756-F437-C051D968EF26}"/>
              </a:ext>
            </a:extLst>
          </p:cNvPr>
          <p:cNvSpPr/>
          <p:nvPr/>
        </p:nvSpPr>
        <p:spPr>
          <a:xfrm>
            <a:off x="1941273" y="8984998"/>
            <a:ext cx="208381" cy="28912"/>
          </a:xfrm>
          <a:custGeom>
            <a:avLst/>
            <a:gdLst>
              <a:gd name="connsiteX0" fmla="*/ 1827 w 208381"/>
              <a:gd name="connsiteY0" fmla="*/ 3427 h 28912"/>
              <a:gd name="connsiteX1" fmla="*/ 103427 w 208381"/>
              <a:gd name="connsiteY1" fmla="*/ 9777 h 28912"/>
              <a:gd name="connsiteX2" fmla="*/ 154227 w 208381"/>
              <a:gd name="connsiteY2" fmla="*/ 28827 h 28912"/>
              <a:gd name="connsiteX3" fmla="*/ 208202 w 208381"/>
              <a:gd name="connsiteY3" fmla="*/ 16127 h 28912"/>
              <a:gd name="connsiteX4" fmla="*/ 135177 w 208381"/>
              <a:gd name="connsiteY4" fmla="*/ 252 h 28912"/>
              <a:gd name="connsiteX5" fmla="*/ 198677 w 208381"/>
              <a:gd name="connsiteY5" fmla="*/ 6602 h 28912"/>
              <a:gd name="connsiteX6" fmla="*/ 1827 w 208381"/>
              <a:gd name="connsiteY6" fmla="*/ 3427 h 28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08381" h="28912">
                <a:moveTo>
                  <a:pt x="1827" y="3427"/>
                </a:moveTo>
                <a:cubicBezTo>
                  <a:pt x="-14048" y="3956"/>
                  <a:pt x="78027" y="5544"/>
                  <a:pt x="103427" y="9777"/>
                </a:cubicBezTo>
                <a:cubicBezTo>
                  <a:pt x="128827" y="14010"/>
                  <a:pt x="136765" y="27769"/>
                  <a:pt x="154227" y="28827"/>
                </a:cubicBezTo>
                <a:cubicBezTo>
                  <a:pt x="171689" y="29885"/>
                  <a:pt x="211377" y="20889"/>
                  <a:pt x="208202" y="16127"/>
                </a:cubicBezTo>
                <a:cubicBezTo>
                  <a:pt x="205027" y="11365"/>
                  <a:pt x="136764" y="1839"/>
                  <a:pt x="135177" y="252"/>
                </a:cubicBezTo>
                <a:cubicBezTo>
                  <a:pt x="133590" y="-1335"/>
                  <a:pt x="217727" y="5015"/>
                  <a:pt x="198677" y="6602"/>
                </a:cubicBezTo>
                <a:cubicBezTo>
                  <a:pt x="179627" y="8189"/>
                  <a:pt x="17702" y="2898"/>
                  <a:pt x="1827" y="342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99" name="フリーフォーム 1498">
            <a:extLst>
              <a:ext uri="{FF2B5EF4-FFF2-40B4-BE49-F238E27FC236}">
                <a16:creationId xmlns:a16="http://schemas.microsoft.com/office/drawing/2014/main" id="{E5B811F1-CA06-9794-D945-882C69C0218F}"/>
              </a:ext>
            </a:extLst>
          </p:cNvPr>
          <p:cNvSpPr/>
          <p:nvPr/>
        </p:nvSpPr>
        <p:spPr>
          <a:xfrm>
            <a:off x="1812902" y="9058169"/>
            <a:ext cx="25541" cy="178069"/>
          </a:xfrm>
          <a:custGeom>
            <a:avLst/>
            <a:gdLst>
              <a:gd name="connsiteX0" fmla="*/ 25423 w 25541"/>
              <a:gd name="connsiteY0" fmla="*/ 106 h 178069"/>
              <a:gd name="connsiteX1" fmla="*/ 9548 w 25541"/>
              <a:gd name="connsiteY1" fmla="*/ 95356 h 178069"/>
              <a:gd name="connsiteX2" fmla="*/ 9548 w 25541"/>
              <a:gd name="connsiteY2" fmla="*/ 177906 h 178069"/>
              <a:gd name="connsiteX3" fmla="*/ 23 w 25541"/>
              <a:gd name="connsiteY3" fmla="*/ 114406 h 178069"/>
              <a:gd name="connsiteX4" fmla="*/ 25423 w 25541"/>
              <a:gd name="connsiteY4" fmla="*/ 106 h 1780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541" h="178069">
                <a:moveTo>
                  <a:pt x="25423" y="106"/>
                </a:moveTo>
                <a:cubicBezTo>
                  <a:pt x="27010" y="-3069"/>
                  <a:pt x="12194" y="65723"/>
                  <a:pt x="9548" y="95356"/>
                </a:cubicBezTo>
                <a:cubicBezTo>
                  <a:pt x="6902" y="124989"/>
                  <a:pt x="11135" y="174731"/>
                  <a:pt x="9548" y="177906"/>
                </a:cubicBezTo>
                <a:cubicBezTo>
                  <a:pt x="7961" y="181081"/>
                  <a:pt x="-506" y="137160"/>
                  <a:pt x="23" y="114406"/>
                </a:cubicBezTo>
                <a:cubicBezTo>
                  <a:pt x="552" y="91652"/>
                  <a:pt x="23836" y="3281"/>
                  <a:pt x="25423" y="10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00" name="フリーフォーム 1499">
            <a:extLst>
              <a:ext uri="{FF2B5EF4-FFF2-40B4-BE49-F238E27FC236}">
                <a16:creationId xmlns:a16="http://schemas.microsoft.com/office/drawing/2014/main" id="{3F468D81-43E5-3709-C1BD-2CB553CB729A}"/>
              </a:ext>
            </a:extLst>
          </p:cNvPr>
          <p:cNvSpPr/>
          <p:nvPr/>
        </p:nvSpPr>
        <p:spPr>
          <a:xfrm>
            <a:off x="1869984" y="9258270"/>
            <a:ext cx="98682" cy="311470"/>
          </a:xfrm>
          <a:custGeom>
            <a:avLst/>
            <a:gdLst>
              <a:gd name="connsiteX0" fmla="*/ 9616 w 98682"/>
              <a:gd name="connsiteY0" fmla="*/ 30 h 311470"/>
              <a:gd name="connsiteX1" fmla="*/ 91 w 98682"/>
              <a:gd name="connsiteY1" fmla="*/ 123855 h 311470"/>
              <a:gd name="connsiteX2" fmla="*/ 15966 w 98682"/>
              <a:gd name="connsiteY2" fmla="*/ 98455 h 311470"/>
              <a:gd name="connsiteX3" fmla="*/ 41366 w 98682"/>
              <a:gd name="connsiteY3" fmla="*/ 203230 h 311470"/>
              <a:gd name="connsiteX4" fmla="*/ 98516 w 98682"/>
              <a:gd name="connsiteY4" fmla="*/ 311180 h 311470"/>
              <a:gd name="connsiteX5" fmla="*/ 57241 w 98682"/>
              <a:gd name="connsiteY5" fmla="*/ 231805 h 311470"/>
              <a:gd name="connsiteX6" fmla="*/ 12791 w 98682"/>
              <a:gd name="connsiteY6" fmla="*/ 136555 h 311470"/>
              <a:gd name="connsiteX7" fmla="*/ 9616 w 98682"/>
              <a:gd name="connsiteY7" fmla="*/ 30 h 3114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98682" h="311470">
                <a:moveTo>
                  <a:pt x="9616" y="30"/>
                </a:moveTo>
                <a:cubicBezTo>
                  <a:pt x="7499" y="-2087"/>
                  <a:pt x="-967" y="107451"/>
                  <a:pt x="91" y="123855"/>
                </a:cubicBezTo>
                <a:cubicBezTo>
                  <a:pt x="1149" y="140259"/>
                  <a:pt x="9087" y="85226"/>
                  <a:pt x="15966" y="98455"/>
                </a:cubicBezTo>
                <a:cubicBezTo>
                  <a:pt x="22845" y="111684"/>
                  <a:pt x="27608" y="167776"/>
                  <a:pt x="41366" y="203230"/>
                </a:cubicBezTo>
                <a:cubicBezTo>
                  <a:pt x="55124" y="238684"/>
                  <a:pt x="95870" y="306418"/>
                  <a:pt x="98516" y="311180"/>
                </a:cubicBezTo>
                <a:cubicBezTo>
                  <a:pt x="101162" y="315942"/>
                  <a:pt x="71528" y="260909"/>
                  <a:pt x="57241" y="231805"/>
                </a:cubicBezTo>
                <a:cubicBezTo>
                  <a:pt x="42954" y="202701"/>
                  <a:pt x="19670" y="169363"/>
                  <a:pt x="12791" y="136555"/>
                </a:cubicBezTo>
                <a:cubicBezTo>
                  <a:pt x="5912" y="103747"/>
                  <a:pt x="11733" y="2147"/>
                  <a:pt x="9616" y="3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01" name="フリーフォーム 1500">
            <a:extLst>
              <a:ext uri="{FF2B5EF4-FFF2-40B4-BE49-F238E27FC236}">
                <a16:creationId xmlns:a16="http://schemas.microsoft.com/office/drawing/2014/main" id="{004BE03B-5643-8435-4E2D-3FC85B3CB6CE}"/>
              </a:ext>
            </a:extLst>
          </p:cNvPr>
          <p:cNvSpPr/>
          <p:nvPr/>
        </p:nvSpPr>
        <p:spPr>
          <a:xfrm>
            <a:off x="2241487" y="9690011"/>
            <a:ext cx="75514" cy="235504"/>
          </a:xfrm>
          <a:custGeom>
            <a:avLst/>
            <a:gdLst>
              <a:gd name="connsiteX0" fmla="*/ 63 w 75514"/>
              <a:gd name="connsiteY0" fmla="*/ 89 h 235504"/>
              <a:gd name="connsiteX1" fmla="*/ 60388 w 75514"/>
              <a:gd name="connsiteY1" fmla="*/ 120739 h 235504"/>
              <a:gd name="connsiteX2" fmla="*/ 63563 w 75514"/>
              <a:gd name="connsiteY2" fmla="*/ 235039 h 235504"/>
              <a:gd name="connsiteX3" fmla="*/ 69913 w 75514"/>
              <a:gd name="connsiteY3" fmla="*/ 158839 h 235504"/>
              <a:gd name="connsiteX4" fmla="*/ 73088 w 75514"/>
              <a:gd name="connsiteY4" fmla="*/ 101689 h 235504"/>
              <a:gd name="connsiteX5" fmla="*/ 63 w 75514"/>
              <a:gd name="connsiteY5" fmla="*/ 89 h 2355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5514" h="235504">
                <a:moveTo>
                  <a:pt x="63" y="89"/>
                </a:moveTo>
                <a:cubicBezTo>
                  <a:pt x="-2054" y="3264"/>
                  <a:pt x="49805" y="81581"/>
                  <a:pt x="60388" y="120739"/>
                </a:cubicBezTo>
                <a:cubicBezTo>
                  <a:pt x="70971" y="159897"/>
                  <a:pt x="61976" y="228689"/>
                  <a:pt x="63563" y="235039"/>
                </a:cubicBezTo>
                <a:cubicBezTo>
                  <a:pt x="65151" y="241389"/>
                  <a:pt x="68326" y="181064"/>
                  <a:pt x="69913" y="158839"/>
                </a:cubicBezTo>
                <a:cubicBezTo>
                  <a:pt x="71500" y="136614"/>
                  <a:pt x="79438" y="124443"/>
                  <a:pt x="73088" y="101689"/>
                </a:cubicBezTo>
                <a:cubicBezTo>
                  <a:pt x="66738" y="78935"/>
                  <a:pt x="2180" y="-3086"/>
                  <a:pt x="63" y="8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02" name="フリーフォーム 1501">
            <a:extLst>
              <a:ext uri="{FF2B5EF4-FFF2-40B4-BE49-F238E27FC236}">
                <a16:creationId xmlns:a16="http://schemas.microsoft.com/office/drawing/2014/main" id="{BF0A4E9B-D3BA-4F72-2622-F2A2922E30F4}"/>
              </a:ext>
            </a:extLst>
          </p:cNvPr>
          <p:cNvSpPr/>
          <p:nvPr/>
        </p:nvSpPr>
        <p:spPr>
          <a:xfrm>
            <a:off x="1964905" y="9518180"/>
            <a:ext cx="147054" cy="291431"/>
          </a:xfrm>
          <a:custGeom>
            <a:avLst/>
            <a:gdLst>
              <a:gd name="connsiteX0" fmla="*/ 420 w 147054"/>
              <a:gd name="connsiteY0" fmla="*/ 470 h 291431"/>
              <a:gd name="connsiteX1" fmla="*/ 95670 w 147054"/>
              <a:gd name="connsiteY1" fmla="*/ 248120 h 291431"/>
              <a:gd name="connsiteX2" fmla="*/ 146470 w 147054"/>
              <a:gd name="connsiteY2" fmla="*/ 286220 h 291431"/>
              <a:gd name="connsiteX3" fmla="*/ 63920 w 147054"/>
              <a:gd name="connsiteY3" fmla="*/ 187795 h 291431"/>
              <a:gd name="connsiteX4" fmla="*/ 420 w 147054"/>
              <a:gd name="connsiteY4" fmla="*/ 470 h 2914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7054" h="291431">
                <a:moveTo>
                  <a:pt x="420" y="470"/>
                </a:moveTo>
                <a:cubicBezTo>
                  <a:pt x="5712" y="10524"/>
                  <a:pt x="71328" y="200495"/>
                  <a:pt x="95670" y="248120"/>
                </a:cubicBezTo>
                <a:cubicBezTo>
                  <a:pt x="120012" y="295745"/>
                  <a:pt x="151762" y="296274"/>
                  <a:pt x="146470" y="286220"/>
                </a:cubicBezTo>
                <a:cubicBezTo>
                  <a:pt x="141178" y="276166"/>
                  <a:pt x="86674" y="231187"/>
                  <a:pt x="63920" y="187795"/>
                </a:cubicBezTo>
                <a:cubicBezTo>
                  <a:pt x="41166" y="144403"/>
                  <a:pt x="-4872" y="-9584"/>
                  <a:pt x="420" y="47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03" name="フリーフォーム 1502">
            <a:extLst>
              <a:ext uri="{FF2B5EF4-FFF2-40B4-BE49-F238E27FC236}">
                <a16:creationId xmlns:a16="http://schemas.microsoft.com/office/drawing/2014/main" id="{01F9D283-F7FF-8AC5-B719-679DE6CB1854}"/>
              </a:ext>
            </a:extLst>
          </p:cNvPr>
          <p:cNvSpPr/>
          <p:nvPr/>
        </p:nvSpPr>
        <p:spPr>
          <a:xfrm>
            <a:off x="1939519" y="9495421"/>
            <a:ext cx="137100" cy="327876"/>
          </a:xfrm>
          <a:custGeom>
            <a:avLst/>
            <a:gdLst>
              <a:gd name="connsiteX0" fmla="*/ 406 w 137100"/>
              <a:gd name="connsiteY0" fmla="*/ 1004 h 327876"/>
              <a:gd name="connsiteX1" fmla="*/ 41681 w 137100"/>
              <a:gd name="connsiteY1" fmla="*/ 172454 h 327876"/>
              <a:gd name="connsiteX2" fmla="*/ 136931 w 137100"/>
              <a:gd name="connsiteY2" fmla="*/ 324854 h 327876"/>
              <a:gd name="connsiteX3" fmla="*/ 63906 w 137100"/>
              <a:gd name="connsiteY3" fmla="*/ 255004 h 327876"/>
              <a:gd name="connsiteX4" fmla="*/ 406 w 137100"/>
              <a:gd name="connsiteY4" fmla="*/ 1004 h 3278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7100" h="327876">
                <a:moveTo>
                  <a:pt x="406" y="1004"/>
                </a:moveTo>
                <a:cubicBezTo>
                  <a:pt x="-3298" y="-12754"/>
                  <a:pt x="18927" y="118479"/>
                  <a:pt x="41681" y="172454"/>
                </a:cubicBezTo>
                <a:cubicBezTo>
                  <a:pt x="64435" y="226429"/>
                  <a:pt x="133227" y="311096"/>
                  <a:pt x="136931" y="324854"/>
                </a:cubicBezTo>
                <a:cubicBezTo>
                  <a:pt x="140635" y="338612"/>
                  <a:pt x="82427" y="303687"/>
                  <a:pt x="63906" y="255004"/>
                </a:cubicBezTo>
                <a:cubicBezTo>
                  <a:pt x="45385" y="206321"/>
                  <a:pt x="4110" y="14762"/>
                  <a:pt x="406" y="100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04" name="フリーフォーム 1503">
            <a:extLst>
              <a:ext uri="{FF2B5EF4-FFF2-40B4-BE49-F238E27FC236}">
                <a16:creationId xmlns:a16="http://schemas.microsoft.com/office/drawing/2014/main" id="{C4A84E6A-0AF1-8B3B-115B-D6695A42955E}"/>
              </a:ext>
            </a:extLst>
          </p:cNvPr>
          <p:cNvSpPr/>
          <p:nvPr/>
        </p:nvSpPr>
        <p:spPr>
          <a:xfrm>
            <a:off x="1971300" y="9356335"/>
            <a:ext cx="120715" cy="114881"/>
          </a:xfrm>
          <a:custGeom>
            <a:avLst/>
            <a:gdLst>
              <a:gd name="connsiteX0" fmla="*/ 375 w 120715"/>
              <a:gd name="connsiteY0" fmla="*/ 114690 h 114881"/>
              <a:gd name="connsiteX1" fmla="*/ 70225 w 120715"/>
              <a:gd name="connsiteY1" fmla="*/ 67065 h 114881"/>
              <a:gd name="connsiteX2" fmla="*/ 92450 w 120715"/>
              <a:gd name="connsiteY2" fmla="*/ 70240 h 114881"/>
              <a:gd name="connsiteX3" fmla="*/ 117850 w 120715"/>
              <a:gd name="connsiteY3" fmla="*/ 390 h 114881"/>
              <a:gd name="connsiteX4" fmla="*/ 108325 w 120715"/>
              <a:gd name="connsiteY4" fmla="*/ 44840 h 114881"/>
              <a:gd name="connsiteX5" fmla="*/ 375 w 120715"/>
              <a:gd name="connsiteY5" fmla="*/ 114690 h 1148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20715" h="114881">
                <a:moveTo>
                  <a:pt x="375" y="114690"/>
                </a:moveTo>
                <a:cubicBezTo>
                  <a:pt x="-5975" y="118394"/>
                  <a:pt x="70225" y="67065"/>
                  <a:pt x="70225" y="67065"/>
                </a:cubicBezTo>
                <a:cubicBezTo>
                  <a:pt x="85571" y="59657"/>
                  <a:pt x="84513" y="81352"/>
                  <a:pt x="92450" y="70240"/>
                </a:cubicBezTo>
                <a:cubicBezTo>
                  <a:pt x="100388" y="59127"/>
                  <a:pt x="115204" y="4623"/>
                  <a:pt x="117850" y="390"/>
                </a:cubicBezTo>
                <a:cubicBezTo>
                  <a:pt x="120496" y="-3843"/>
                  <a:pt x="125787" y="27378"/>
                  <a:pt x="108325" y="44840"/>
                </a:cubicBezTo>
                <a:cubicBezTo>
                  <a:pt x="90863" y="62302"/>
                  <a:pt x="6725" y="110986"/>
                  <a:pt x="375" y="11469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05" name="フリーフォーム 1504">
            <a:extLst>
              <a:ext uri="{FF2B5EF4-FFF2-40B4-BE49-F238E27FC236}">
                <a16:creationId xmlns:a16="http://schemas.microsoft.com/office/drawing/2014/main" id="{D46C3242-696E-EAD3-6E40-C8904413B141}"/>
              </a:ext>
            </a:extLst>
          </p:cNvPr>
          <p:cNvSpPr/>
          <p:nvPr/>
        </p:nvSpPr>
        <p:spPr>
          <a:xfrm>
            <a:off x="2093840" y="9334461"/>
            <a:ext cx="103266" cy="371516"/>
          </a:xfrm>
          <a:custGeom>
            <a:avLst/>
            <a:gdLst>
              <a:gd name="connsiteX0" fmla="*/ 11185 w 103266"/>
              <a:gd name="connsiteY0" fmla="*/ 39 h 371516"/>
              <a:gd name="connsiteX1" fmla="*/ 14360 w 103266"/>
              <a:gd name="connsiteY1" fmla="*/ 114339 h 371516"/>
              <a:gd name="connsiteX2" fmla="*/ 39760 w 103266"/>
              <a:gd name="connsiteY2" fmla="*/ 203239 h 371516"/>
              <a:gd name="connsiteX3" fmla="*/ 33410 w 103266"/>
              <a:gd name="connsiteY3" fmla="*/ 168314 h 371516"/>
              <a:gd name="connsiteX4" fmla="*/ 61985 w 103266"/>
              <a:gd name="connsiteY4" fmla="*/ 257214 h 371516"/>
              <a:gd name="connsiteX5" fmla="*/ 103260 w 103266"/>
              <a:gd name="connsiteY5" fmla="*/ 371514 h 371516"/>
              <a:gd name="connsiteX6" fmla="*/ 58810 w 103266"/>
              <a:gd name="connsiteY6" fmla="*/ 254039 h 371516"/>
              <a:gd name="connsiteX7" fmla="*/ 58810 w 103266"/>
              <a:gd name="connsiteY7" fmla="*/ 266739 h 371516"/>
              <a:gd name="connsiteX8" fmla="*/ 1660 w 103266"/>
              <a:gd name="connsiteY8" fmla="*/ 127039 h 371516"/>
              <a:gd name="connsiteX9" fmla="*/ 11185 w 103266"/>
              <a:gd name="connsiteY9" fmla="*/ 39 h 3715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03266" h="371516">
                <a:moveTo>
                  <a:pt x="11185" y="39"/>
                </a:moveTo>
                <a:cubicBezTo>
                  <a:pt x="13302" y="-2078"/>
                  <a:pt x="9598" y="80472"/>
                  <a:pt x="14360" y="114339"/>
                </a:cubicBezTo>
                <a:cubicBezTo>
                  <a:pt x="19122" y="148206"/>
                  <a:pt x="36585" y="194243"/>
                  <a:pt x="39760" y="203239"/>
                </a:cubicBezTo>
                <a:cubicBezTo>
                  <a:pt x="42935" y="212235"/>
                  <a:pt x="29706" y="159318"/>
                  <a:pt x="33410" y="168314"/>
                </a:cubicBezTo>
                <a:cubicBezTo>
                  <a:pt x="37114" y="177310"/>
                  <a:pt x="50343" y="223347"/>
                  <a:pt x="61985" y="257214"/>
                </a:cubicBezTo>
                <a:cubicBezTo>
                  <a:pt x="73627" y="291081"/>
                  <a:pt x="103789" y="372043"/>
                  <a:pt x="103260" y="371514"/>
                </a:cubicBezTo>
                <a:cubicBezTo>
                  <a:pt x="102731" y="370985"/>
                  <a:pt x="66218" y="271501"/>
                  <a:pt x="58810" y="254039"/>
                </a:cubicBezTo>
                <a:cubicBezTo>
                  <a:pt x="51402" y="236577"/>
                  <a:pt x="68335" y="287906"/>
                  <a:pt x="58810" y="266739"/>
                </a:cubicBezTo>
                <a:cubicBezTo>
                  <a:pt x="49285" y="245572"/>
                  <a:pt x="8010" y="170960"/>
                  <a:pt x="1660" y="127039"/>
                </a:cubicBezTo>
                <a:cubicBezTo>
                  <a:pt x="-4690" y="83118"/>
                  <a:pt x="9068" y="2156"/>
                  <a:pt x="11185" y="3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06" name="フリーフォーム 1505">
            <a:extLst>
              <a:ext uri="{FF2B5EF4-FFF2-40B4-BE49-F238E27FC236}">
                <a16:creationId xmlns:a16="http://schemas.microsoft.com/office/drawing/2014/main" id="{B316F4F3-5F7A-0E97-2DCA-FE005580E836}"/>
              </a:ext>
            </a:extLst>
          </p:cNvPr>
          <p:cNvSpPr/>
          <p:nvPr/>
        </p:nvSpPr>
        <p:spPr>
          <a:xfrm>
            <a:off x="1987463" y="9403625"/>
            <a:ext cx="94426" cy="99151"/>
          </a:xfrm>
          <a:custGeom>
            <a:avLst/>
            <a:gdLst>
              <a:gd name="connsiteX0" fmla="*/ 87 w 94426"/>
              <a:gd name="connsiteY0" fmla="*/ 99150 h 99151"/>
              <a:gd name="connsiteX1" fmla="*/ 85812 w 94426"/>
              <a:gd name="connsiteY1" fmla="*/ 83275 h 99151"/>
              <a:gd name="connsiteX2" fmla="*/ 92162 w 94426"/>
              <a:gd name="connsiteY2" fmla="*/ 725 h 99151"/>
              <a:gd name="connsiteX3" fmla="*/ 92162 w 94426"/>
              <a:gd name="connsiteY3" fmla="*/ 45175 h 99151"/>
              <a:gd name="connsiteX4" fmla="*/ 69937 w 94426"/>
              <a:gd name="connsiteY4" fmla="*/ 83275 h 99151"/>
              <a:gd name="connsiteX5" fmla="*/ 87 w 94426"/>
              <a:gd name="connsiteY5" fmla="*/ 99150 h 991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94426" h="99151">
                <a:moveTo>
                  <a:pt x="87" y="99150"/>
                </a:moveTo>
                <a:cubicBezTo>
                  <a:pt x="2733" y="99150"/>
                  <a:pt x="70466" y="99679"/>
                  <a:pt x="85812" y="83275"/>
                </a:cubicBezTo>
                <a:cubicBezTo>
                  <a:pt x="101158" y="66871"/>
                  <a:pt x="91104" y="7075"/>
                  <a:pt x="92162" y="725"/>
                </a:cubicBezTo>
                <a:cubicBezTo>
                  <a:pt x="93220" y="-5625"/>
                  <a:pt x="95866" y="31417"/>
                  <a:pt x="92162" y="45175"/>
                </a:cubicBezTo>
                <a:cubicBezTo>
                  <a:pt x="88458" y="58933"/>
                  <a:pt x="84224" y="71633"/>
                  <a:pt x="69937" y="83275"/>
                </a:cubicBezTo>
                <a:cubicBezTo>
                  <a:pt x="55650" y="94917"/>
                  <a:pt x="-2559" y="99150"/>
                  <a:pt x="87" y="9915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07" name="フリーフォーム 1506">
            <a:extLst>
              <a:ext uri="{FF2B5EF4-FFF2-40B4-BE49-F238E27FC236}">
                <a16:creationId xmlns:a16="http://schemas.microsoft.com/office/drawing/2014/main" id="{F633EAE9-111D-1C00-D08A-1B9685D0FCC3}"/>
              </a:ext>
            </a:extLst>
          </p:cNvPr>
          <p:cNvSpPr/>
          <p:nvPr/>
        </p:nvSpPr>
        <p:spPr>
          <a:xfrm>
            <a:off x="2158960" y="9709147"/>
            <a:ext cx="41324" cy="98443"/>
          </a:xfrm>
          <a:custGeom>
            <a:avLst/>
            <a:gdLst>
              <a:gd name="connsiteX0" fmla="*/ 41315 w 41324"/>
              <a:gd name="connsiteY0" fmla="*/ 3 h 98443"/>
              <a:gd name="connsiteX1" fmla="*/ 12740 w 41324"/>
              <a:gd name="connsiteY1" fmla="*/ 69853 h 98443"/>
              <a:gd name="connsiteX2" fmla="*/ 40 w 41324"/>
              <a:gd name="connsiteY2" fmla="*/ 98428 h 98443"/>
              <a:gd name="connsiteX3" fmla="*/ 9565 w 41324"/>
              <a:gd name="connsiteY3" fmla="*/ 66678 h 98443"/>
              <a:gd name="connsiteX4" fmla="*/ 41315 w 41324"/>
              <a:gd name="connsiteY4" fmla="*/ 3 h 984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1324" h="98443">
                <a:moveTo>
                  <a:pt x="41315" y="3"/>
                </a:moveTo>
                <a:cubicBezTo>
                  <a:pt x="41844" y="532"/>
                  <a:pt x="19619" y="53449"/>
                  <a:pt x="12740" y="69853"/>
                </a:cubicBezTo>
                <a:cubicBezTo>
                  <a:pt x="5861" y="86257"/>
                  <a:pt x="569" y="98957"/>
                  <a:pt x="40" y="98428"/>
                </a:cubicBezTo>
                <a:cubicBezTo>
                  <a:pt x="-489" y="97899"/>
                  <a:pt x="4273" y="78320"/>
                  <a:pt x="9565" y="66678"/>
                </a:cubicBezTo>
                <a:cubicBezTo>
                  <a:pt x="14857" y="55036"/>
                  <a:pt x="40786" y="-526"/>
                  <a:pt x="41315" y="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08" name="フリーフォーム 1507">
            <a:extLst>
              <a:ext uri="{FF2B5EF4-FFF2-40B4-BE49-F238E27FC236}">
                <a16:creationId xmlns:a16="http://schemas.microsoft.com/office/drawing/2014/main" id="{3AE2B0CF-E7E6-E1DD-06B7-51D617C4F02D}"/>
              </a:ext>
            </a:extLst>
          </p:cNvPr>
          <p:cNvSpPr/>
          <p:nvPr/>
        </p:nvSpPr>
        <p:spPr>
          <a:xfrm>
            <a:off x="2047872" y="9785315"/>
            <a:ext cx="276262" cy="162116"/>
          </a:xfrm>
          <a:custGeom>
            <a:avLst/>
            <a:gdLst>
              <a:gd name="connsiteX0" fmla="*/ 3 w 276262"/>
              <a:gd name="connsiteY0" fmla="*/ 35 h 162116"/>
              <a:gd name="connsiteX1" fmla="*/ 98428 w 276262"/>
              <a:gd name="connsiteY1" fmla="*/ 114335 h 162116"/>
              <a:gd name="connsiteX2" fmla="*/ 168278 w 276262"/>
              <a:gd name="connsiteY2" fmla="*/ 142910 h 162116"/>
              <a:gd name="connsiteX3" fmla="*/ 127003 w 276262"/>
              <a:gd name="connsiteY3" fmla="*/ 130210 h 162116"/>
              <a:gd name="connsiteX4" fmla="*/ 184153 w 276262"/>
              <a:gd name="connsiteY4" fmla="*/ 161960 h 162116"/>
              <a:gd name="connsiteX5" fmla="*/ 276228 w 276262"/>
              <a:gd name="connsiteY5" fmla="*/ 142910 h 162116"/>
              <a:gd name="connsiteX6" fmla="*/ 193678 w 276262"/>
              <a:gd name="connsiteY6" fmla="*/ 155610 h 162116"/>
              <a:gd name="connsiteX7" fmla="*/ 95253 w 276262"/>
              <a:gd name="connsiteY7" fmla="*/ 127035 h 162116"/>
              <a:gd name="connsiteX8" fmla="*/ 3 w 276262"/>
              <a:gd name="connsiteY8" fmla="*/ 35 h 1621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76262" h="162116">
                <a:moveTo>
                  <a:pt x="3" y="35"/>
                </a:moveTo>
                <a:cubicBezTo>
                  <a:pt x="532" y="-2082"/>
                  <a:pt x="70382" y="90523"/>
                  <a:pt x="98428" y="114335"/>
                </a:cubicBezTo>
                <a:cubicBezTo>
                  <a:pt x="126474" y="138148"/>
                  <a:pt x="163516" y="140264"/>
                  <a:pt x="168278" y="142910"/>
                </a:cubicBezTo>
                <a:cubicBezTo>
                  <a:pt x="173040" y="145556"/>
                  <a:pt x="124357" y="127035"/>
                  <a:pt x="127003" y="130210"/>
                </a:cubicBezTo>
                <a:cubicBezTo>
                  <a:pt x="129649" y="133385"/>
                  <a:pt x="159282" y="159843"/>
                  <a:pt x="184153" y="161960"/>
                </a:cubicBezTo>
                <a:cubicBezTo>
                  <a:pt x="209024" y="164077"/>
                  <a:pt x="274640" y="143968"/>
                  <a:pt x="276228" y="142910"/>
                </a:cubicBezTo>
                <a:cubicBezTo>
                  <a:pt x="277816" y="141852"/>
                  <a:pt x="223840" y="158256"/>
                  <a:pt x="193678" y="155610"/>
                </a:cubicBezTo>
                <a:cubicBezTo>
                  <a:pt x="163516" y="152964"/>
                  <a:pt x="123299" y="146614"/>
                  <a:pt x="95253" y="127035"/>
                </a:cubicBezTo>
                <a:cubicBezTo>
                  <a:pt x="67207" y="107456"/>
                  <a:pt x="-526" y="2152"/>
                  <a:pt x="3" y="3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09" name="フリーフォーム 1508">
            <a:extLst>
              <a:ext uri="{FF2B5EF4-FFF2-40B4-BE49-F238E27FC236}">
                <a16:creationId xmlns:a16="http://schemas.microsoft.com/office/drawing/2014/main" id="{ED1EF8C1-5602-5742-E612-042F5D41F4EC}"/>
              </a:ext>
            </a:extLst>
          </p:cNvPr>
          <p:cNvSpPr/>
          <p:nvPr/>
        </p:nvSpPr>
        <p:spPr>
          <a:xfrm>
            <a:off x="2104448" y="9538841"/>
            <a:ext cx="70605" cy="234617"/>
          </a:xfrm>
          <a:custGeom>
            <a:avLst/>
            <a:gdLst>
              <a:gd name="connsiteX0" fmla="*/ 577 w 70605"/>
              <a:gd name="connsiteY0" fmla="*/ 2034 h 234617"/>
              <a:gd name="connsiteX1" fmla="*/ 29152 w 70605"/>
              <a:gd name="connsiteY1" fmla="*/ 75059 h 234617"/>
              <a:gd name="connsiteX2" fmla="*/ 6927 w 70605"/>
              <a:gd name="connsiteY2" fmla="*/ 106809 h 234617"/>
              <a:gd name="connsiteX3" fmla="*/ 22802 w 70605"/>
              <a:gd name="connsiteY3" fmla="*/ 84584 h 234617"/>
              <a:gd name="connsiteX4" fmla="*/ 57727 w 70605"/>
              <a:gd name="connsiteY4" fmla="*/ 138559 h 234617"/>
              <a:gd name="connsiteX5" fmla="*/ 70427 w 70605"/>
              <a:gd name="connsiteY5" fmla="*/ 179834 h 234617"/>
              <a:gd name="connsiteX6" fmla="*/ 57727 w 70605"/>
              <a:gd name="connsiteY6" fmla="*/ 233809 h 234617"/>
              <a:gd name="connsiteX7" fmla="*/ 70427 w 70605"/>
              <a:gd name="connsiteY7" fmla="*/ 135384 h 234617"/>
              <a:gd name="connsiteX8" fmla="*/ 60902 w 70605"/>
              <a:gd name="connsiteY8" fmla="*/ 163959 h 234617"/>
              <a:gd name="connsiteX9" fmla="*/ 577 w 70605"/>
              <a:gd name="connsiteY9" fmla="*/ 2034 h 2346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70605" h="234617">
                <a:moveTo>
                  <a:pt x="577" y="2034"/>
                </a:moveTo>
                <a:cubicBezTo>
                  <a:pt x="-4715" y="-12783"/>
                  <a:pt x="28094" y="57597"/>
                  <a:pt x="29152" y="75059"/>
                </a:cubicBezTo>
                <a:cubicBezTo>
                  <a:pt x="30210" y="92521"/>
                  <a:pt x="7985" y="105221"/>
                  <a:pt x="6927" y="106809"/>
                </a:cubicBezTo>
                <a:cubicBezTo>
                  <a:pt x="5869" y="108397"/>
                  <a:pt x="14335" y="79292"/>
                  <a:pt x="22802" y="84584"/>
                </a:cubicBezTo>
                <a:cubicBezTo>
                  <a:pt x="31269" y="89876"/>
                  <a:pt x="49790" y="122684"/>
                  <a:pt x="57727" y="138559"/>
                </a:cubicBezTo>
                <a:cubicBezTo>
                  <a:pt x="65664" y="154434"/>
                  <a:pt x="70427" y="163959"/>
                  <a:pt x="70427" y="179834"/>
                </a:cubicBezTo>
                <a:cubicBezTo>
                  <a:pt x="70427" y="195709"/>
                  <a:pt x="57727" y="241217"/>
                  <a:pt x="57727" y="233809"/>
                </a:cubicBezTo>
                <a:cubicBezTo>
                  <a:pt x="57727" y="226401"/>
                  <a:pt x="69898" y="147026"/>
                  <a:pt x="70427" y="135384"/>
                </a:cubicBezTo>
                <a:cubicBezTo>
                  <a:pt x="70956" y="123742"/>
                  <a:pt x="70956" y="180892"/>
                  <a:pt x="60902" y="163959"/>
                </a:cubicBezTo>
                <a:cubicBezTo>
                  <a:pt x="50848" y="147026"/>
                  <a:pt x="5869" y="16851"/>
                  <a:pt x="577" y="203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10" name="フリーフォーム 1509">
            <a:extLst>
              <a:ext uri="{FF2B5EF4-FFF2-40B4-BE49-F238E27FC236}">
                <a16:creationId xmlns:a16="http://schemas.microsoft.com/office/drawing/2014/main" id="{9C1CBA33-7FC0-0B66-8C71-96A9F9FC6D8D}"/>
              </a:ext>
            </a:extLst>
          </p:cNvPr>
          <p:cNvSpPr/>
          <p:nvPr/>
        </p:nvSpPr>
        <p:spPr>
          <a:xfrm>
            <a:off x="2149343" y="9582118"/>
            <a:ext cx="104083" cy="156270"/>
          </a:xfrm>
          <a:custGeom>
            <a:avLst/>
            <a:gdLst>
              <a:gd name="connsiteX0" fmla="*/ 132 w 104083"/>
              <a:gd name="connsiteY0" fmla="*/ 32 h 156270"/>
              <a:gd name="connsiteX1" fmla="*/ 50932 w 104083"/>
              <a:gd name="connsiteY1" fmla="*/ 123857 h 156270"/>
              <a:gd name="connsiteX2" fmla="*/ 95382 w 104083"/>
              <a:gd name="connsiteY2" fmla="*/ 149257 h 156270"/>
              <a:gd name="connsiteX3" fmla="*/ 101732 w 104083"/>
              <a:gd name="connsiteY3" fmla="*/ 155607 h 156270"/>
              <a:gd name="connsiteX4" fmla="*/ 66807 w 104083"/>
              <a:gd name="connsiteY4" fmla="*/ 136557 h 156270"/>
              <a:gd name="connsiteX5" fmla="*/ 132 w 104083"/>
              <a:gd name="connsiteY5" fmla="*/ 32 h 1562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4083" h="156270">
                <a:moveTo>
                  <a:pt x="132" y="32"/>
                </a:moveTo>
                <a:cubicBezTo>
                  <a:pt x="-2514" y="-2085"/>
                  <a:pt x="35057" y="98986"/>
                  <a:pt x="50932" y="123857"/>
                </a:cubicBezTo>
                <a:cubicBezTo>
                  <a:pt x="66807" y="148728"/>
                  <a:pt x="95382" y="149257"/>
                  <a:pt x="95382" y="149257"/>
                </a:cubicBezTo>
                <a:cubicBezTo>
                  <a:pt x="103849" y="154549"/>
                  <a:pt x="106494" y="157724"/>
                  <a:pt x="101732" y="155607"/>
                </a:cubicBezTo>
                <a:cubicBezTo>
                  <a:pt x="96970" y="153490"/>
                  <a:pt x="81624" y="156665"/>
                  <a:pt x="66807" y="136557"/>
                </a:cubicBezTo>
                <a:cubicBezTo>
                  <a:pt x="51990" y="116449"/>
                  <a:pt x="2778" y="2149"/>
                  <a:pt x="132" y="3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11" name="フリーフォーム 1510">
            <a:extLst>
              <a:ext uri="{FF2B5EF4-FFF2-40B4-BE49-F238E27FC236}">
                <a16:creationId xmlns:a16="http://schemas.microsoft.com/office/drawing/2014/main" id="{CB997C60-7E3D-F829-90F7-38C7A4AB1873}"/>
              </a:ext>
            </a:extLst>
          </p:cNvPr>
          <p:cNvSpPr/>
          <p:nvPr/>
        </p:nvSpPr>
        <p:spPr>
          <a:xfrm>
            <a:off x="2161674" y="9756663"/>
            <a:ext cx="57651" cy="197135"/>
          </a:xfrm>
          <a:custGeom>
            <a:avLst/>
            <a:gdLst>
              <a:gd name="connsiteX0" fmla="*/ 16376 w 57651"/>
              <a:gd name="connsiteY0" fmla="*/ 112 h 197135"/>
              <a:gd name="connsiteX1" fmla="*/ 10026 w 57651"/>
              <a:gd name="connsiteY1" fmla="*/ 82662 h 197135"/>
              <a:gd name="connsiteX2" fmla="*/ 22726 w 57651"/>
              <a:gd name="connsiteY2" fmla="*/ 123937 h 197135"/>
              <a:gd name="connsiteX3" fmla="*/ 57651 w 57651"/>
              <a:gd name="connsiteY3" fmla="*/ 196962 h 197135"/>
              <a:gd name="connsiteX4" fmla="*/ 22726 w 57651"/>
              <a:gd name="connsiteY4" fmla="*/ 142987 h 197135"/>
              <a:gd name="connsiteX5" fmla="*/ 501 w 57651"/>
              <a:gd name="connsiteY5" fmla="*/ 101712 h 197135"/>
              <a:gd name="connsiteX6" fmla="*/ 16376 w 57651"/>
              <a:gd name="connsiteY6" fmla="*/ 112 h 1971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7651" h="197135">
                <a:moveTo>
                  <a:pt x="16376" y="112"/>
                </a:moveTo>
                <a:cubicBezTo>
                  <a:pt x="17963" y="-3063"/>
                  <a:pt x="8968" y="62025"/>
                  <a:pt x="10026" y="82662"/>
                </a:cubicBezTo>
                <a:cubicBezTo>
                  <a:pt x="11084" y="103299"/>
                  <a:pt x="14789" y="104887"/>
                  <a:pt x="22726" y="123937"/>
                </a:cubicBezTo>
                <a:cubicBezTo>
                  <a:pt x="30663" y="142987"/>
                  <a:pt x="57651" y="193787"/>
                  <a:pt x="57651" y="196962"/>
                </a:cubicBezTo>
                <a:cubicBezTo>
                  <a:pt x="57651" y="200137"/>
                  <a:pt x="32251" y="158862"/>
                  <a:pt x="22726" y="142987"/>
                </a:cubicBezTo>
                <a:cubicBezTo>
                  <a:pt x="13201" y="127112"/>
                  <a:pt x="4205" y="120762"/>
                  <a:pt x="501" y="101712"/>
                </a:cubicBezTo>
                <a:cubicBezTo>
                  <a:pt x="-3203" y="82662"/>
                  <a:pt x="14789" y="3287"/>
                  <a:pt x="16376" y="11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12" name="フリーフォーム 1511">
            <a:extLst>
              <a:ext uri="{FF2B5EF4-FFF2-40B4-BE49-F238E27FC236}">
                <a16:creationId xmlns:a16="http://schemas.microsoft.com/office/drawing/2014/main" id="{FACE4A9B-DCA4-5661-58FB-D7EA178D2D42}"/>
              </a:ext>
            </a:extLst>
          </p:cNvPr>
          <p:cNvSpPr/>
          <p:nvPr/>
        </p:nvSpPr>
        <p:spPr>
          <a:xfrm>
            <a:off x="2165316" y="9756770"/>
            <a:ext cx="143090" cy="171675"/>
          </a:xfrm>
          <a:custGeom>
            <a:avLst/>
            <a:gdLst>
              <a:gd name="connsiteX0" fmla="*/ 34 w 143090"/>
              <a:gd name="connsiteY0" fmla="*/ 5 h 171675"/>
              <a:gd name="connsiteX1" fmla="*/ 69884 w 143090"/>
              <a:gd name="connsiteY1" fmla="*/ 53980 h 171675"/>
              <a:gd name="connsiteX2" fmla="*/ 104809 w 143090"/>
              <a:gd name="connsiteY2" fmla="*/ 88905 h 171675"/>
              <a:gd name="connsiteX3" fmla="*/ 142909 w 143090"/>
              <a:gd name="connsiteY3" fmla="*/ 171455 h 171675"/>
              <a:gd name="connsiteX4" fmla="*/ 117509 w 143090"/>
              <a:gd name="connsiteY4" fmla="*/ 111130 h 171675"/>
              <a:gd name="connsiteX5" fmla="*/ 79409 w 143090"/>
              <a:gd name="connsiteY5" fmla="*/ 50805 h 171675"/>
              <a:gd name="connsiteX6" fmla="*/ 34 w 143090"/>
              <a:gd name="connsiteY6" fmla="*/ 5 h 171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43090" h="171675">
                <a:moveTo>
                  <a:pt x="34" y="5"/>
                </a:moveTo>
                <a:cubicBezTo>
                  <a:pt x="-1553" y="534"/>
                  <a:pt x="52422" y="39163"/>
                  <a:pt x="69884" y="53980"/>
                </a:cubicBezTo>
                <a:cubicBezTo>
                  <a:pt x="87346" y="68797"/>
                  <a:pt x="92638" y="69326"/>
                  <a:pt x="104809" y="88905"/>
                </a:cubicBezTo>
                <a:cubicBezTo>
                  <a:pt x="116980" y="108484"/>
                  <a:pt x="140792" y="167751"/>
                  <a:pt x="142909" y="171455"/>
                </a:cubicBezTo>
                <a:cubicBezTo>
                  <a:pt x="145026" y="175159"/>
                  <a:pt x="128092" y="131238"/>
                  <a:pt x="117509" y="111130"/>
                </a:cubicBezTo>
                <a:cubicBezTo>
                  <a:pt x="106926" y="91022"/>
                  <a:pt x="92638" y="66680"/>
                  <a:pt x="79409" y="50805"/>
                </a:cubicBezTo>
                <a:cubicBezTo>
                  <a:pt x="66180" y="34930"/>
                  <a:pt x="1621" y="-524"/>
                  <a:pt x="34" y="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13" name="フリーフォーム 1512">
            <a:extLst>
              <a:ext uri="{FF2B5EF4-FFF2-40B4-BE49-F238E27FC236}">
                <a16:creationId xmlns:a16="http://schemas.microsoft.com/office/drawing/2014/main" id="{5505416F-7C39-8362-3DF8-3E54E355D818}"/>
              </a:ext>
            </a:extLst>
          </p:cNvPr>
          <p:cNvSpPr/>
          <p:nvPr/>
        </p:nvSpPr>
        <p:spPr>
          <a:xfrm>
            <a:off x="2219169" y="9755268"/>
            <a:ext cx="83153" cy="158035"/>
          </a:xfrm>
          <a:custGeom>
            <a:avLst/>
            <a:gdLst>
              <a:gd name="connsiteX0" fmla="*/ 156 w 83153"/>
              <a:gd name="connsiteY0" fmla="*/ 1507 h 158035"/>
              <a:gd name="connsiteX1" fmla="*/ 54131 w 83153"/>
              <a:gd name="connsiteY1" fmla="*/ 52307 h 158035"/>
              <a:gd name="connsiteX2" fmla="*/ 66831 w 83153"/>
              <a:gd name="connsiteY2" fmla="*/ 80882 h 158035"/>
              <a:gd name="connsiteX3" fmla="*/ 82706 w 83153"/>
              <a:gd name="connsiteY3" fmla="*/ 157082 h 158035"/>
              <a:gd name="connsiteX4" fmla="*/ 73181 w 83153"/>
              <a:gd name="connsiteY4" fmla="*/ 115807 h 158035"/>
              <a:gd name="connsiteX5" fmla="*/ 156 w 83153"/>
              <a:gd name="connsiteY5" fmla="*/ 1507 h 1580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3153" h="158035">
                <a:moveTo>
                  <a:pt x="156" y="1507"/>
                </a:moveTo>
                <a:cubicBezTo>
                  <a:pt x="-3019" y="-9076"/>
                  <a:pt x="43019" y="39078"/>
                  <a:pt x="54131" y="52307"/>
                </a:cubicBezTo>
                <a:cubicBezTo>
                  <a:pt x="65243" y="65536"/>
                  <a:pt x="62068" y="63419"/>
                  <a:pt x="66831" y="80882"/>
                </a:cubicBezTo>
                <a:cubicBezTo>
                  <a:pt x="71594" y="98345"/>
                  <a:pt x="81648" y="151261"/>
                  <a:pt x="82706" y="157082"/>
                </a:cubicBezTo>
                <a:cubicBezTo>
                  <a:pt x="83764" y="162903"/>
                  <a:pt x="83764" y="141207"/>
                  <a:pt x="73181" y="115807"/>
                </a:cubicBezTo>
                <a:cubicBezTo>
                  <a:pt x="62598" y="90407"/>
                  <a:pt x="3331" y="12090"/>
                  <a:pt x="156" y="150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14" name="フリーフォーム 1513">
            <a:extLst>
              <a:ext uri="{FF2B5EF4-FFF2-40B4-BE49-F238E27FC236}">
                <a16:creationId xmlns:a16="http://schemas.microsoft.com/office/drawing/2014/main" id="{BA776137-8CDB-A01F-E3D4-6D81B6D9D722}"/>
              </a:ext>
            </a:extLst>
          </p:cNvPr>
          <p:cNvSpPr/>
          <p:nvPr/>
        </p:nvSpPr>
        <p:spPr>
          <a:xfrm>
            <a:off x="2786879" y="1158866"/>
            <a:ext cx="242113" cy="353279"/>
          </a:xfrm>
          <a:custGeom>
            <a:avLst/>
            <a:gdLst>
              <a:gd name="connsiteX0" fmla="*/ 242071 w 242113"/>
              <a:gd name="connsiteY0" fmla="*/ 9 h 353279"/>
              <a:gd name="connsiteX1" fmla="*/ 67446 w 242113"/>
              <a:gd name="connsiteY1" fmla="*/ 212734 h 353279"/>
              <a:gd name="connsiteX2" fmla="*/ 76971 w 242113"/>
              <a:gd name="connsiteY2" fmla="*/ 196859 h 353279"/>
              <a:gd name="connsiteX3" fmla="*/ 3946 w 242113"/>
              <a:gd name="connsiteY3" fmla="*/ 254009 h 353279"/>
              <a:gd name="connsiteX4" fmla="*/ 89671 w 242113"/>
              <a:gd name="connsiteY4" fmla="*/ 241309 h 353279"/>
              <a:gd name="connsiteX5" fmla="*/ 13471 w 242113"/>
              <a:gd name="connsiteY5" fmla="*/ 282584 h 353279"/>
              <a:gd name="connsiteX6" fmla="*/ 51571 w 242113"/>
              <a:gd name="connsiteY6" fmla="*/ 276234 h 353279"/>
              <a:gd name="connsiteX7" fmla="*/ 771 w 242113"/>
              <a:gd name="connsiteY7" fmla="*/ 342909 h 353279"/>
              <a:gd name="connsiteX8" fmla="*/ 22996 w 242113"/>
              <a:gd name="connsiteY8" fmla="*/ 339734 h 353279"/>
              <a:gd name="connsiteX9" fmla="*/ 51571 w 242113"/>
              <a:gd name="connsiteY9" fmla="*/ 215909 h 353279"/>
              <a:gd name="connsiteX10" fmla="*/ 146821 w 242113"/>
              <a:gd name="connsiteY10" fmla="*/ 73034 h 353279"/>
              <a:gd name="connsiteX11" fmla="*/ 48396 w 242113"/>
              <a:gd name="connsiteY11" fmla="*/ 203209 h 353279"/>
              <a:gd name="connsiteX12" fmla="*/ 242071 w 242113"/>
              <a:gd name="connsiteY12" fmla="*/ 9 h 3532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242113" h="353279">
                <a:moveTo>
                  <a:pt x="242071" y="9"/>
                </a:moveTo>
                <a:cubicBezTo>
                  <a:pt x="245246" y="1596"/>
                  <a:pt x="67446" y="212734"/>
                  <a:pt x="67446" y="212734"/>
                </a:cubicBezTo>
                <a:cubicBezTo>
                  <a:pt x="39929" y="245542"/>
                  <a:pt x="87554" y="189980"/>
                  <a:pt x="76971" y="196859"/>
                </a:cubicBezTo>
                <a:cubicBezTo>
                  <a:pt x="66388" y="203738"/>
                  <a:pt x="1829" y="246601"/>
                  <a:pt x="3946" y="254009"/>
                </a:cubicBezTo>
                <a:cubicBezTo>
                  <a:pt x="6063" y="261417"/>
                  <a:pt x="88084" y="236547"/>
                  <a:pt x="89671" y="241309"/>
                </a:cubicBezTo>
                <a:cubicBezTo>
                  <a:pt x="91258" y="246071"/>
                  <a:pt x="19821" y="276763"/>
                  <a:pt x="13471" y="282584"/>
                </a:cubicBezTo>
                <a:cubicBezTo>
                  <a:pt x="7121" y="288405"/>
                  <a:pt x="53688" y="266180"/>
                  <a:pt x="51571" y="276234"/>
                </a:cubicBezTo>
                <a:cubicBezTo>
                  <a:pt x="49454" y="286288"/>
                  <a:pt x="5533" y="332326"/>
                  <a:pt x="771" y="342909"/>
                </a:cubicBezTo>
                <a:cubicBezTo>
                  <a:pt x="-3992" y="353492"/>
                  <a:pt x="14529" y="360901"/>
                  <a:pt x="22996" y="339734"/>
                </a:cubicBezTo>
                <a:cubicBezTo>
                  <a:pt x="31463" y="318567"/>
                  <a:pt x="30933" y="260359"/>
                  <a:pt x="51571" y="215909"/>
                </a:cubicBezTo>
                <a:cubicBezTo>
                  <a:pt x="72208" y="171459"/>
                  <a:pt x="147350" y="75151"/>
                  <a:pt x="146821" y="73034"/>
                </a:cubicBezTo>
                <a:cubicBezTo>
                  <a:pt x="146292" y="70917"/>
                  <a:pt x="34109" y="209030"/>
                  <a:pt x="48396" y="203209"/>
                </a:cubicBezTo>
                <a:cubicBezTo>
                  <a:pt x="62683" y="197388"/>
                  <a:pt x="238896" y="-1578"/>
                  <a:pt x="242071" y="9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15" name="フリーフォーム 1514">
            <a:extLst>
              <a:ext uri="{FF2B5EF4-FFF2-40B4-BE49-F238E27FC236}">
                <a16:creationId xmlns:a16="http://schemas.microsoft.com/office/drawing/2014/main" id="{60C1BA8B-4F1A-AC0C-8C95-6BD41EDC11DA}"/>
              </a:ext>
            </a:extLst>
          </p:cNvPr>
          <p:cNvSpPr/>
          <p:nvPr/>
        </p:nvSpPr>
        <p:spPr>
          <a:xfrm>
            <a:off x="2675634" y="1028342"/>
            <a:ext cx="500366" cy="293154"/>
          </a:xfrm>
          <a:custGeom>
            <a:avLst/>
            <a:gdLst>
              <a:gd name="connsiteX0" fmla="*/ 499366 w 500366"/>
              <a:gd name="connsiteY0" fmla="*/ 358 h 293154"/>
              <a:gd name="connsiteX1" fmla="*/ 102491 w 500366"/>
              <a:gd name="connsiteY1" fmla="*/ 162283 h 293154"/>
              <a:gd name="connsiteX2" fmla="*/ 226316 w 500366"/>
              <a:gd name="connsiteY2" fmla="*/ 95608 h 293154"/>
              <a:gd name="connsiteX3" fmla="*/ 134241 w 500366"/>
              <a:gd name="connsiteY3" fmla="*/ 143233 h 293154"/>
              <a:gd name="connsiteX4" fmla="*/ 29466 w 500366"/>
              <a:gd name="connsiteY4" fmla="*/ 248008 h 293154"/>
              <a:gd name="connsiteX5" fmla="*/ 51691 w 500366"/>
              <a:gd name="connsiteY5" fmla="*/ 213083 h 293154"/>
              <a:gd name="connsiteX6" fmla="*/ 891 w 500366"/>
              <a:gd name="connsiteY6" fmla="*/ 292458 h 293154"/>
              <a:gd name="connsiteX7" fmla="*/ 102491 w 500366"/>
              <a:gd name="connsiteY7" fmla="*/ 159108 h 293154"/>
              <a:gd name="connsiteX8" fmla="*/ 242191 w 500366"/>
              <a:gd name="connsiteY8" fmla="*/ 82908 h 293154"/>
              <a:gd name="connsiteX9" fmla="*/ 216791 w 500366"/>
              <a:gd name="connsiteY9" fmla="*/ 117833 h 293154"/>
              <a:gd name="connsiteX10" fmla="*/ 499366 w 500366"/>
              <a:gd name="connsiteY10" fmla="*/ 358 h 2931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500366" h="293154">
                <a:moveTo>
                  <a:pt x="499366" y="358"/>
                </a:moveTo>
                <a:cubicBezTo>
                  <a:pt x="480316" y="7766"/>
                  <a:pt x="147999" y="146408"/>
                  <a:pt x="102491" y="162283"/>
                </a:cubicBezTo>
                <a:cubicBezTo>
                  <a:pt x="56983" y="178158"/>
                  <a:pt x="221024" y="98783"/>
                  <a:pt x="226316" y="95608"/>
                </a:cubicBezTo>
                <a:cubicBezTo>
                  <a:pt x="231608" y="92433"/>
                  <a:pt x="167049" y="117833"/>
                  <a:pt x="134241" y="143233"/>
                </a:cubicBezTo>
                <a:cubicBezTo>
                  <a:pt x="101433" y="168633"/>
                  <a:pt x="43224" y="236366"/>
                  <a:pt x="29466" y="248008"/>
                </a:cubicBezTo>
                <a:cubicBezTo>
                  <a:pt x="15708" y="259650"/>
                  <a:pt x="51691" y="213083"/>
                  <a:pt x="51691" y="213083"/>
                </a:cubicBezTo>
                <a:cubicBezTo>
                  <a:pt x="46928" y="220491"/>
                  <a:pt x="-7576" y="301454"/>
                  <a:pt x="891" y="292458"/>
                </a:cubicBezTo>
                <a:cubicBezTo>
                  <a:pt x="9358" y="283462"/>
                  <a:pt x="62274" y="194033"/>
                  <a:pt x="102491" y="159108"/>
                </a:cubicBezTo>
                <a:cubicBezTo>
                  <a:pt x="142708" y="124183"/>
                  <a:pt x="223141" y="89787"/>
                  <a:pt x="242191" y="82908"/>
                </a:cubicBezTo>
                <a:cubicBezTo>
                  <a:pt x="261241" y="76029"/>
                  <a:pt x="173928" y="133179"/>
                  <a:pt x="216791" y="117833"/>
                </a:cubicBezTo>
                <a:cubicBezTo>
                  <a:pt x="259654" y="102487"/>
                  <a:pt x="518416" y="-7050"/>
                  <a:pt x="499366" y="35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16" name="フリーフォーム 1515">
            <a:extLst>
              <a:ext uri="{FF2B5EF4-FFF2-40B4-BE49-F238E27FC236}">
                <a16:creationId xmlns:a16="http://schemas.microsoft.com/office/drawing/2014/main" id="{681C1AAD-9689-74AF-3D5B-99DF97D1C951}"/>
              </a:ext>
            </a:extLst>
          </p:cNvPr>
          <p:cNvSpPr/>
          <p:nvPr/>
        </p:nvSpPr>
        <p:spPr>
          <a:xfrm>
            <a:off x="3511293" y="1447765"/>
            <a:ext cx="111954" cy="181472"/>
          </a:xfrm>
          <a:custGeom>
            <a:avLst/>
            <a:gdLst>
              <a:gd name="connsiteX0" fmla="*/ 257 w 111954"/>
              <a:gd name="connsiteY0" fmla="*/ 35 h 181472"/>
              <a:gd name="connsiteX1" fmla="*/ 54232 w 111954"/>
              <a:gd name="connsiteY1" fmla="*/ 130210 h 181472"/>
              <a:gd name="connsiteX2" fmla="*/ 54232 w 111954"/>
              <a:gd name="connsiteY2" fmla="*/ 85760 h 181472"/>
              <a:gd name="connsiteX3" fmla="*/ 111382 w 111954"/>
              <a:gd name="connsiteY3" fmla="*/ 181010 h 181472"/>
              <a:gd name="connsiteX4" fmla="*/ 79632 w 111954"/>
              <a:gd name="connsiteY4" fmla="*/ 117510 h 181472"/>
              <a:gd name="connsiteX5" fmla="*/ 257 w 111954"/>
              <a:gd name="connsiteY5" fmla="*/ 35 h 1814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1954" h="181472">
                <a:moveTo>
                  <a:pt x="257" y="35"/>
                </a:moveTo>
                <a:cubicBezTo>
                  <a:pt x="-3976" y="2152"/>
                  <a:pt x="45236" y="115923"/>
                  <a:pt x="54232" y="130210"/>
                </a:cubicBezTo>
                <a:cubicBezTo>
                  <a:pt x="63228" y="144497"/>
                  <a:pt x="44707" y="77293"/>
                  <a:pt x="54232" y="85760"/>
                </a:cubicBezTo>
                <a:cubicBezTo>
                  <a:pt x="63757" y="94227"/>
                  <a:pt x="107149" y="175718"/>
                  <a:pt x="111382" y="181010"/>
                </a:cubicBezTo>
                <a:cubicBezTo>
                  <a:pt x="115615" y="186302"/>
                  <a:pt x="95507" y="145027"/>
                  <a:pt x="79632" y="117510"/>
                </a:cubicBezTo>
                <a:cubicBezTo>
                  <a:pt x="63757" y="89993"/>
                  <a:pt x="4490" y="-2082"/>
                  <a:pt x="257" y="35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17" name="フリーフォーム 1516">
            <a:extLst>
              <a:ext uri="{FF2B5EF4-FFF2-40B4-BE49-F238E27FC236}">
                <a16:creationId xmlns:a16="http://schemas.microsoft.com/office/drawing/2014/main" id="{08E12FA0-D39E-B878-E6F7-90EE136A4360}"/>
              </a:ext>
            </a:extLst>
          </p:cNvPr>
          <p:cNvSpPr/>
          <p:nvPr/>
        </p:nvSpPr>
        <p:spPr>
          <a:xfrm>
            <a:off x="3625850" y="2314517"/>
            <a:ext cx="213963" cy="247392"/>
          </a:xfrm>
          <a:custGeom>
            <a:avLst/>
            <a:gdLst>
              <a:gd name="connsiteX0" fmla="*/ 0 w 213963"/>
              <a:gd name="connsiteY0" fmla="*/ 58 h 247392"/>
              <a:gd name="connsiteX1" fmla="*/ 41275 w 213963"/>
              <a:gd name="connsiteY1" fmla="*/ 95308 h 247392"/>
              <a:gd name="connsiteX2" fmla="*/ 22225 w 213963"/>
              <a:gd name="connsiteY2" fmla="*/ 98483 h 247392"/>
              <a:gd name="connsiteX3" fmla="*/ 88900 w 213963"/>
              <a:gd name="connsiteY3" fmla="*/ 133408 h 247392"/>
              <a:gd name="connsiteX4" fmla="*/ 212725 w 213963"/>
              <a:gd name="connsiteY4" fmla="*/ 244533 h 247392"/>
              <a:gd name="connsiteX5" fmla="*/ 146050 w 213963"/>
              <a:gd name="connsiteY5" fmla="*/ 203258 h 247392"/>
              <a:gd name="connsiteX6" fmla="*/ 41275 w 213963"/>
              <a:gd name="connsiteY6" fmla="*/ 82608 h 247392"/>
              <a:gd name="connsiteX7" fmla="*/ 0 w 213963"/>
              <a:gd name="connsiteY7" fmla="*/ 58 h 2473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13963" h="247392">
                <a:moveTo>
                  <a:pt x="0" y="58"/>
                </a:moveTo>
                <a:cubicBezTo>
                  <a:pt x="0" y="2175"/>
                  <a:pt x="41275" y="95308"/>
                  <a:pt x="41275" y="95308"/>
                </a:cubicBezTo>
                <a:cubicBezTo>
                  <a:pt x="44979" y="111712"/>
                  <a:pt x="14288" y="92133"/>
                  <a:pt x="22225" y="98483"/>
                </a:cubicBezTo>
                <a:cubicBezTo>
                  <a:pt x="30162" y="104833"/>
                  <a:pt x="57150" y="109066"/>
                  <a:pt x="88900" y="133408"/>
                </a:cubicBezTo>
                <a:cubicBezTo>
                  <a:pt x="120650" y="157750"/>
                  <a:pt x="203200" y="232891"/>
                  <a:pt x="212725" y="244533"/>
                </a:cubicBezTo>
                <a:cubicBezTo>
                  <a:pt x="222250" y="256175"/>
                  <a:pt x="174625" y="230246"/>
                  <a:pt x="146050" y="203258"/>
                </a:cubicBezTo>
                <a:cubicBezTo>
                  <a:pt x="117475" y="176271"/>
                  <a:pt x="64558" y="111183"/>
                  <a:pt x="41275" y="82608"/>
                </a:cubicBezTo>
                <a:cubicBezTo>
                  <a:pt x="17992" y="54033"/>
                  <a:pt x="0" y="-2059"/>
                  <a:pt x="0" y="58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18" name="フリーフォーム 1517">
            <a:extLst>
              <a:ext uri="{FF2B5EF4-FFF2-40B4-BE49-F238E27FC236}">
                <a16:creationId xmlns:a16="http://schemas.microsoft.com/office/drawing/2014/main" id="{E39BC447-8425-35D6-7ABD-FB3B671397E9}"/>
              </a:ext>
            </a:extLst>
          </p:cNvPr>
          <p:cNvSpPr/>
          <p:nvPr/>
        </p:nvSpPr>
        <p:spPr>
          <a:xfrm>
            <a:off x="3616311" y="2441546"/>
            <a:ext cx="83681" cy="130288"/>
          </a:xfrm>
          <a:custGeom>
            <a:avLst/>
            <a:gdLst>
              <a:gd name="connsiteX0" fmla="*/ 14 w 83681"/>
              <a:gd name="connsiteY0" fmla="*/ 29 h 130288"/>
              <a:gd name="connsiteX1" fmla="*/ 69864 w 83681"/>
              <a:gd name="connsiteY1" fmla="*/ 82579 h 130288"/>
              <a:gd name="connsiteX2" fmla="*/ 82564 w 83681"/>
              <a:gd name="connsiteY2" fmla="*/ 130204 h 130288"/>
              <a:gd name="connsiteX3" fmla="*/ 76214 w 83681"/>
              <a:gd name="connsiteY3" fmla="*/ 92104 h 130288"/>
              <a:gd name="connsiteX4" fmla="*/ 14 w 83681"/>
              <a:gd name="connsiteY4" fmla="*/ 29 h 1302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3681" h="130288">
                <a:moveTo>
                  <a:pt x="14" y="29"/>
                </a:moveTo>
                <a:cubicBezTo>
                  <a:pt x="-1044" y="-1559"/>
                  <a:pt x="56106" y="60883"/>
                  <a:pt x="69864" y="82579"/>
                </a:cubicBezTo>
                <a:cubicBezTo>
                  <a:pt x="83622" y="104275"/>
                  <a:pt x="81506" y="128616"/>
                  <a:pt x="82564" y="130204"/>
                </a:cubicBezTo>
                <a:cubicBezTo>
                  <a:pt x="83622" y="131792"/>
                  <a:pt x="86268" y="110625"/>
                  <a:pt x="76214" y="92104"/>
                </a:cubicBezTo>
                <a:cubicBezTo>
                  <a:pt x="66160" y="73583"/>
                  <a:pt x="1072" y="1617"/>
                  <a:pt x="14" y="2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19" name="フリーフォーム 1518">
            <a:extLst>
              <a:ext uri="{FF2B5EF4-FFF2-40B4-BE49-F238E27FC236}">
                <a16:creationId xmlns:a16="http://schemas.microsoft.com/office/drawing/2014/main" id="{159D908C-6582-A11E-C690-FE26B567661B}"/>
              </a:ext>
            </a:extLst>
          </p:cNvPr>
          <p:cNvSpPr/>
          <p:nvPr/>
        </p:nvSpPr>
        <p:spPr>
          <a:xfrm>
            <a:off x="2631926" y="2451089"/>
            <a:ext cx="139867" cy="347039"/>
          </a:xfrm>
          <a:custGeom>
            <a:avLst/>
            <a:gdLst>
              <a:gd name="connsiteX0" fmla="*/ 149 w 139867"/>
              <a:gd name="connsiteY0" fmla="*/ 11 h 347039"/>
              <a:gd name="connsiteX1" fmla="*/ 76349 w 139867"/>
              <a:gd name="connsiteY1" fmla="*/ 225436 h 347039"/>
              <a:gd name="connsiteX2" fmla="*/ 139849 w 139867"/>
              <a:gd name="connsiteY2" fmla="*/ 346086 h 347039"/>
              <a:gd name="connsiteX3" fmla="*/ 82699 w 139867"/>
              <a:gd name="connsiteY3" fmla="*/ 279411 h 347039"/>
              <a:gd name="connsiteX4" fmla="*/ 57299 w 139867"/>
              <a:gd name="connsiteY4" fmla="*/ 234961 h 347039"/>
              <a:gd name="connsiteX5" fmla="*/ 149 w 139867"/>
              <a:gd name="connsiteY5" fmla="*/ 11 h 3470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39867" h="347039">
                <a:moveTo>
                  <a:pt x="149" y="11"/>
                </a:moveTo>
                <a:cubicBezTo>
                  <a:pt x="3324" y="-1576"/>
                  <a:pt x="53066" y="167757"/>
                  <a:pt x="76349" y="225436"/>
                </a:cubicBezTo>
                <a:cubicBezTo>
                  <a:pt x="99632" y="283115"/>
                  <a:pt x="138791" y="337090"/>
                  <a:pt x="139849" y="346086"/>
                </a:cubicBezTo>
                <a:cubicBezTo>
                  <a:pt x="140907" y="355082"/>
                  <a:pt x="96457" y="297932"/>
                  <a:pt x="82699" y="279411"/>
                </a:cubicBezTo>
                <a:cubicBezTo>
                  <a:pt x="68941" y="260890"/>
                  <a:pt x="69470" y="280469"/>
                  <a:pt x="57299" y="234961"/>
                </a:cubicBezTo>
                <a:cubicBezTo>
                  <a:pt x="45128" y="189453"/>
                  <a:pt x="-3026" y="1598"/>
                  <a:pt x="149" y="1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20" name="フリーフォーム 1519">
            <a:extLst>
              <a:ext uri="{FF2B5EF4-FFF2-40B4-BE49-F238E27FC236}">
                <a16:creationId xmlns:a16="http://schemas.microsoft.com/office/drawing/2014/main" id="{6EE8554E-3B8D-C64E-74F7-05E986062A77}"/>
              </a:ext>
            </a:extLst>
          </p:cNvPr>
          <p:cNvSpPr/>
          <p:nvPr/>
        </p:nvSpPr>
        <p:spPr>
          <a:xfrm>
            <a:off x="2723819" y="1685681"/>
            <a:ext cx="90371" cy="213410"/>
          </a:xfrm>
          <a:custGeom>
            <a:avLst/>
            <a:gdLst>
              <a:gd name="connsiteX0" fmla="*/ 13031 w 90371"/>
              <a:gd name="connsiteY0" fmla="*/ 244 h 213410"/>
              <a:gd name="connsiteX1" fmla="*/ 32081 w 90371"/>
              <a:gd name="connsiteY1" fmla="*/ 85969 h 213410"/>
              <a:gd name="connsiteX2" fmla="*/ 16206 w 90371"/>
              <a:gd name="connsiteY2" fmla="*/ 146294 h 213410"/>
              <a:gd name="connsiteX3" fmla="*/ 57481 w 90371"/>
              <a:gd name="connsiteY3" fmla="*/ 184394 h 213410"/>
              <a:gd name="connsiteX4" fmla="*/ 331 w 90371"/>
              <a:gd name="connsiteY4" fmla="*/ 187569 h 213410"/>
              <a:gd name="connsiteX5" fmla="*/ 89231 w 90371"/>
              <a:gd name="connsiteY5" fmla="*/ 212969 h 213410"/>
              <a:gd name="connsiteX6" fmla="*/ 51131 w 90371"/>
              <a:gd name="connsiteY6" fmla="*/ 197094 h 213410"/>
              <a:gd name="connsiteX7" fmla="*/ 57481 w 90371"/>
              <a:gd name="connsiteY7" fmla="*/ 120894 h 213410"/>
              <a:gd name="connsiteX8" fmla="*/ 16206 w 90371"/>
              <a:gd name="connsiteY8" fmla="*/ 181219 h 213410"/>
              <a:gd name="connsiteX9" fmla="*/ 19381 w 90371"/>
              <a:gd name="connsiteY9" fmla="*/ 114544 h 213410"/>
              <a:gd name="connsiteX10" fmla="*/ 13031 w 90371"/>
              <a:gd name="connsiteY10" fmla="*/ 244 h 2134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90371" h="213410">
                <a:moveTo>
                  <a:pt x="13031" y="244"/>
                </a:moveTo>
                <a:cubicBezTo>
                  <a:pt x="15148" y="-4518"/>
                  <a:pt x="31552" y="61627"/>
                  <a:pt x="32081" y="85969"/>
                </a:cubicBezTo>
                <a:cubicBezTo>
                  <a:pt x="32610" y="110311"/>
                  <a:pt x="11973" y="129890"/>
                  <a:pt x="16206" y="146294"/>
                </a:cubicBezTo>
                <a:cubicBezTo>
                  <a:pt x="20439" y="162698"/>
                  <a:pt x="60127" y="177515"/>
                  <a:pt x="57481" y="184394"/>
                </a:cubicBezTo>
                <a:cubicBezTo>
                  <a:pt x="54835" y="191273"/>
                  <a:pt x="-4961" y="182807"/>
                  <a:pt x="331" y="187569"/>
                </a:cubicBezTo>
                <a:cubicBezTo>
                  <a:pt x="5623" y="192332"/>
                  <a:pt x="80764" y="211382"/>
                  <a:pt x="89231" y="212969"/>
                </a:cubicBezTo>
                <a:cubicBezTo>
                  <a:pt x="97698" y="214556"/>
                  <a:pt x="56423" y="212440"/>
                  <a:pt x="51131" y="197094"/>
                </a:cubicBezTo>
                <a:cubicBezTo>
                  <a:pt x="45839" y="181748"/>
                  <a:pt x="63302" y="123540"/>
                  <a:pt x="57481" y="120894"/>
                </a:cubicBezTo>
                <a:cubicBezTo>
                  <a:pt x="51660" y="118248"/>
                  <a:pt x="22556" y="182277"/>
                  <a:pt x="16206" y="181219"/>
                </a:cubicBezTo>
                <a:cubicBezTo>
                  <a:pt x="9856" y="180161"/>
                  <a:pt x="16206" y="140473"/>
                  <a:pt x="19381" y="114544"/>
                </a:cubicBezTo>
                <a:cubicBezTo>
                  <a:pt x="22556" y="88615"/>
                  <a:pt x="10914" y="5006"/>
                  <a:pt x="13031" y="244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21" name="フリーフォーム 1520">
            <a:extLst>
              <a:ext uri="{FF2B5EF4-FFF2-40B4-BE49-F238E27FC236}">
                <a16:creationId xmlns:a16="http://schemas.microsoft.com/office/drawing/2014/main" id="{D232F43D-3FED-48DF-6CBE-28C1D10BE2F7}"/>
              </a:ext>
            </a:extLst>
          </p:cNvPr>
          <p:cNvSpPr/>
          <p:nvPr/>
        </p:nvSpPr>
        <p:spPr>
          <a:xfrm>
            <a:off x="2876395" y="2949530"/>
            <a:ext cx="328278" cy="313925"/>
          </a:xfrm>
          <a:custGeom>
            <a:avLst/>
            <a:gdLst>
              <a:gd name="connsiteX0" fmla="*/ 155 w 328278"/>
              <a:gd name="connsiteY0" fmla="*/ 45 h 313925"/>
              <a:gd name="connsiteX1" fmla="*/ 308130 w 328278"/>
              <a:gd name="connsiteY1" fmla="*/ 288970 h 313925"/>
              <a:gd name="connsiteX2" fmla="*/ 266855 w 328278"/>
              <a:gd name="connsiteY2" fmla="*/ 266745 h 313925"/>
              <a:gd name="connsiteX3" fmla="*/ 155 w 328278"/>
              <a:gd name="connsiteY3" fmla="*/ 45 h 313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28278" h="313925">
                <a:moveTo>
                  <a:pt x="155" y="45"/>
                </a:moveTo>
                <a:cubicBezTo>
                  <a:pt x="7034" y="3749"/>
                  <a:pt x="263680" y="244520"/>
                  <a:pt x="308130" y="288970"/>
                </a:cubicBezTo>
                <a:cubicBezTo>
                  <a:pt x="352580" y="333420"/>
                  <a:pt x="316597" y="313841"/>
                  <a:pt x="266855" y="266745"/>
                </a:cubicBezTo>
                <a:cubicBezTo>
                  <a:pt x="217113" y="219649"/>
                  <a:pt x="-6724" y="-3659"/>
                  <a:pt x="155" y="4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24" name="フリーフォーム 1523">
            <a:extLst>
              <a:ext uri="{FF2B5EF4-FFF2-40B4-BE49-F238E27FC236}">
                <a16:creationId xmlns:a16="http://schemas.microsoft.com/office/drawing/2014/main" id="{0006CADF-8346-EE85-6205-1BF3DF927769}"/>
              </a:ext>
            </a:extLst>
          </p:cNvPr>
          <p:cNvSpPr/>
          <p:nvPr/>
        </p:nvSpPr>
        <p:spPr>
          <a:xfrm>
            <a:off x="3123898" y="3095263"/>
            <a:ext cx="328320" cy="366526"/>
          </a:xfrm>
          <a:custGeom>
            <a:avLst/>
            <a:gdLst>
              <a:gd name="connsiteX0" fmla="*/ 302 w 328320"/>
              <a:gd name="connsiteY0" fmla="*/ 362 h 366526"/>
              <a:gd name="connsiteX1" fmla="*/ 197152 w 328320"/>
              <a:gd name="connsiteY1" fmla="*/ 213087 h 366526"/>
              <a:gd name="connsiteX2" fmla="*/ 327327 w 328320"/>
              <a:gd name="connsiteY2" fmla="*/ 365487 h 366526"/>
              <a:gd name="connsiteX3" fmla="*/ 244777 w 328320"/>
              <a:gd name="connsiteY3" fmla="*/ 267062 h 366526"/>
              <a:gd name="connsiteX4" fmla="*/ 302 w 328320"/>
              <a:gd name="connsiteY4" fmla="*/ 362 h 3665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28320" h="366526">
                <a:moveTo>
                  <a:pt x="302" y="362"/>
                </a:moveTo>
                <a:cubicBezTo>
                  <a:pt x="-7636" y="-8634"/>
                  <a:pt x="142648" y="152233"/>
                  <a:pt x="197152" y="213087"/>
                </a:cubicBezTo>
                <a:cubicBezTo>
                  <a:pt x="251656" y="273941"/>
                  <a:pt x="319390" y="356491"/>
                  <a:pt x="327327" y="365487"/>
                </a:cubicBezTo>
                <a:cubicBezTo>
                  <a:pt x="335265" y="374483"/>
                  <a:pt x="294519" y="323683"/>
                  <a:pt x="244777" y="267062"/>
                </a:cubicBezTo>
                <a:cubicBezTo>
                  <a:pt x="195035" y="210441"/>
                  <a:pt x="8240" y="9358"/>
                  <a:pt x="302" y="36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25" name="フリーフォーム 1524">
            <a:extLst>
              <a:ext uri="{FF2B5EF4-FFF2-40B4-BE49-F238E27FC236}">
                <a16:creationId xmlns:a16="http://schemas.microsoft.com/office/drawing/2014/main" id="{974A0F7F-B4E8-49D9-D704-427AA392C6DA}"/>
              </a:ext>
            </a:extLst>
          </p:cNvPr>
          <p:cNvSpPr/>
          <p:nvPr/>
        </p:nvSpPr>
        <p:spPr>
          <a:xfrm>
            <a:off x="1006805" y="4898273"/>
            <a:ext cx="148961" cy="564096"/>
          </a:xfrm>
          <a:custGeom>
            <a:avLst/>
            <a:gdLst>
              <a:gd name="connsiteX0" fmla="*/ 148895 w 148961"/>
              <a:gd name="connsiteY0" fmla="*/ 752 h 564096"/>
              <a:gd name="connsiteX1" fmla="*/ 50470 w 148961"/>
              <a:gd name="connsiteY1" fmla="*/ 353177 h 564096"/>
              <a:gd name="connsiteX2" fmla="*/ 88570 w 148961"/>
              <a:gd name="connsiteY2" fmla="*/ 289677 h 564096"/>
              <a:gd name="connsiteX3" fmla="*/ 9195 w 148961"/>
              <a:gd name="connsiteY3" fmla="*/ 438902 h 564096"/>
              <a:gd name="connsiteX4" fmla="*/ 82220 w 148961"/>
              <a:gd name="connsiteY4" fmla="*/ 353177 h 564096"/>
              <a:gd name="connsiteX5" fmla="*/ 31420 w 148961"/>
              <a:gd name="connsiteY5" fmla="*/ 435727 h 564096"/>
              <a:gd name="connsiteX6" fmla="*/ 2845 w 148961"/>
              <a:gd name="connsiteY6" fmla="*/ 492877 h 564096"/>
              <a:gd name="connsiteX7" fmla="*/ 101270 w 148961"/>
              <a:gd name="connsiteY7" fmla="*/ 391277 h 564096"/>
              <a:gd name="connsiteX8" fmla="*/ 53645 w 148961"/>
              <a:gd name="connsiteY8" fmla="*/ 461127 h 564096"/>
              <a:gd name="connsiteX9" fmla="*/ 18720 w 148961"/>
              <a:gd name="connsiteY9" fmla="*/ 562727 h 564096"/>
              <a:gd name="connsiteX10" fmla="*/ 69520 w 148961"/>
              <a:gd name="connsiteY10" fmla="*/ 381752 h 564096"/>
              <a:gd name="connsiteX11" fmla="*/ 88570 w 148961"/>
              <a:gd name="connsiteY11" fmla="*/ 235702 h 564096"/>
              <a:gd name="connsiteX12" fmla="*/ 66345 w 148961"/>
              <a:gd name="connsiteY12" fmla="*/ 257927 h 564096"/>
              <a:gd name="connsiteX13" fmla="*/ 148895 w 148961"/>
              <a:gd name="connsiteY13" fmla="*/ 752 h 5640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48961" h="564096">
                <a:moveTo>
                  <a:pt x="148895" y="752"/>
                </a:moveTo>
                <a:cubicBezTo>
                  <a:pt x="146249" y="16627"/>
                  <a:pt x="60524" y="305023"/>
                  <a:pt x="50470" y="353177"/>
                </a:cubicBezTo>
                <a:cubicBezTo>
                  <a:pt x="40416" y="401331"/>
                  <a:pt x="95449" y="275390"/>
                  <a:pt x="88570" y="289677"/>
                </a:cubicBezTo>
                <a:cubicBezTo>
                  <a:pt x="81691" y="303965"/>
                  <a:pt x="10253" y="428319"/>
                  <a:pt x="9195" y="438902"/>
                </a:cubicBezTo>
                <a:cubicBezTo>
                  <a:pt x="8137" y="449485"/>
                  <a:pt x="78516" y="353706"/>
                  <a:pt x="82220" y="353177"/>
                </a:cubicBezTo>
                <a:cubicBezTo>
                  <a:pt x="85924" y="352648"/>
                  <a:pt x="44649" y="412444"/>
                  <a:pt x="31420" y="435727"/>
                </a:cubicBezTo>
                <a:cubicBezTo>
                  <a:pt x="18191" y="459010"/>
                  <a:pt x="-8797" y="500285"/>
                  <a:pt x="2845" y="492877"/>
                </a:cubicBezTo>
                <a:cubicBezTo>
                  <a:pt x="14487" y="485469"/>
                  <a:pt x="92803" y="396569"/>
                  <a:pt x="101270" y="391277"/>
                </a:cubicBezTo>
                <a:cubicBezTo>
                  <a:pt x="109737" y="385985"/>
                  <a:pt x="67403" y="432552"/>
                  <a:pt x="53645" y="461127"/>
                </a:cubicBezTo>
                <a:cubicBezTo>
                  <a:pt x="39887" y="489702"/>
                  <a:pt x="16074" y="575956"/>
                  <a:pt x="18720" y="562727"/>
                </a:cubicBezTo>
                <a:cubicBezTo>
                  <a:pt x="21366" y="549498"/>
                  <a:pt x="57878" y="436256"/>
                  <a:pt x="69520" y="381752"/>
                </a:cubicBezTo>
                <a:cubicBezTo>
                  <a:pt x="81162" y="327248"/>
                  <a:pt x="89099" y="256339"/>
                  <a:pt x="88570" y="235702"/>
                </a:cubicBezTo>
                <a:cubicBezTo>
                  <a:pt x="88041" y="215065"/>
                  <a:pt x="57878" y="290735"/>
                  <a:pt x="66345" y="257927"/>
                </a:cubicBezTo>
                <a:cubicBezTo>
                  <a:pt x="74812" y="225119"/>
                  <a:pt x="151541" y="-15123"/>
                  <a:pt x="148895" y="752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26" name="フリーフォーム 1525">
            <a:extLst>
              <a:ext uri="{FF2B5EF4-FFF2-40B4-BE49-F238E27FC236}">
                <a16:creationId xmlns:a16="http://schemas.microsoft.com/office/drawing/2014/main" id="{0A3A1639-851B-1A1F-6148-EB31D825E2A3}"/>
              </a:ext>
            </a:extLst>
          </p:cNvPr>
          <p:cNvSpPr/>
          <p:nvPr/>
        </p:nvSpPr>
        <p:spPr>
          <a:xfrm>
            <a:off x="1484369" y="5811542"/>
            <a:ext cx="273216" cy="944854"/>
          </a:xfrm>
          <a:custGeom>
            <a:avLst/>
            <a:gdLst>
              <a:gd name="connsiteX0" fmla="*/ 271406 w 273216"/>
              <a:gd name="connsiteY0" fmla="*/ 5058 h 944854"/>
              <a:gd name="connsiteX1" fmla="*/ 80906 w 273216"/>
              <a:gd name="connsiteY1" fmla="*/ 592433 h 944854"/>
              <a:gd name="connsiteX2" fmla="*/ 1531 w 273216"/>
              <a:gd name="connsiteY2" fmla="*/ 938508 h 944854"/>
              <a:gd name="connsiteX3" fmla="*/ 39631 w 273216"/>
              <a:gd name="connsiteY3" fmla="*/ 779758 h 944854"/>
              <a:gd name="connsiteX4" fmla="*/ 169806 w 273216"/>
              <a:gd name="connsiteY4" fmla="*/ 332083 h 944854"/>
              <a:gd name="connsiteX5" fmla="*/ 271406 w 273216"/>
              <a:gd name="connsiteY5" fmla="*/ 5058 h 9448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73216" h="944854">
                <a:moveTo>
                  <a:pt x="271406" y="5058"/>
                </a:moveTo>
                <a:cubicBezTo>
                  <a:pt x="256589" y="48450"/>
                  <a:pt x="125885" y="436858"/>
                  <a:pt x="80906" y="592433"/>
                </a:cubicBezTo>
                <a:cubicBezTo>
                  <a:pt x="35927" y="748008"/>
                  <a:pt x="8410" y="907287"/>
                  <a:pt x="1531" y="938508"/>
                </a:cubicBezTo>
                <a:cubicBezTo>
                  <a:pt x="-5348" y="969729"/>
                  <a:pt x="11585" y="880829"/>
                  <a:pt x="39631" y="779758"/>
                </a:cubicBezTo>
                <a:cubicBezTo>
                  <a:pt x="67677" y="678687"/>
                  <a:pt x="133293" y="455908"/>
                  <a:pt x="169806" y="332083"/>
                </a:cubicBezTo>
                <a:cubicBezTo>
                  <a:pt x="206318" y="208258"/>
                  <a:pt x="286223" y="-38334"/>
                  <a:pt x="271406" y="5058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27" name="フリーフォーム 1526">
            <a:extLst>
              <a:ext uri="{FF2B5EF4-FFF2-40B4-BE49-F238E27FC236}">
                <a16:creationId xmlns:a16="http://schemas.microsoft.com/office/drawing/2014/main" id="{F06326D8-2A0A-9D42-8BF2-48F8A7D0960C}"/>
              </a:ext>
            </a:extLst>
          </p:cNvPr>
          <p:cNvSpPr/>
          <p:nvPr/>
        </p:nvSpPr>
        <p:spPr>
          <a:xfrm>
            <a:off x="1223399" y="6835706"/>
            <a:ext cx="272141" cy="557698"/>
          </a:xfrm>
          <a:custGeom>
            <a:avLst/>
            <a:gdLst>
              <a:gd name="connsiteX0" fmla="*/ 272026 w 272141"/>
              <a:gd name="connsiteY0" fmla="*/ 69 h 557698"/>
              <a:gd name="connsiteX1" fmla="*/ 167251 w 272141"/>
              <a:gd name="connsiteY1" fmla="*/ 279469 h 557698"/>
              <a:gd name="connsiteX2" fmla="*/ 2151 w 272141"/>
              <a:gd name="connsiteY2" fmla="*/ 552519 h 557698"/>
              <a:gd name="connsiteX3" fmla="*/ 81526 w 272141"/>
              <a:gd name="connsiteY3" fmla="*/ 441394 h 557698"/>
              <a:gd name="connsiteX4" fmla="*/ 202176 w 272141"/>
              <a:gd name="connsiteY4" fmla="*/ 231844 h 557698"/>
              <a:gd name="connsiteX5" fmla="*/ 148201 w 272141"/>
              <a:gd name="connsiteY5" fmla="*/ 304869 h 557698"/>
              <a:gd name="connsiteX6" fmla="*/ 272026 w 272141"/>
              <a:gd name="connsiteY6" fmla="*/ 69 h 5576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72141" h="557698">
                <a:moveTo>
                  <a:pt x="272026" y="69"/>
                </a:moveTo>
                <a:cubicBezTo>
                  <a:pt x="275201" y="-4164"/>
                  <a:pt x="212230" y="187394"/>
                  <a:pt x="167251" y="279469"/>
                </a:cubicBezTo>
                <a:cubicBezTo>
                  <a:pt x="122272" y="371544"/>
                  <a:pt x="16438" y="525532"/>
                  <a:pt x="2151" y="552519"/>
                </a:cubicBezTo>
                <a:cubicBezTo>
                  <a:pt x="-12137" y="579507"/>
                  <a:pt x="48189" y="494840"/>
                  <a:pt x="81526" y="441394"/>
                </a:cubicBezTo>
                <a:cubicBezTo>
                  <a:pt x="114863" y="387948"/>
                  <a:pt x="191064" y="254598"/>
                  <a:pt x="202176" y="231844"/>
                </a:cubicBezTo>
                <a:cubicBezTo>
                  <a:pt x="213288" y="209090"/>
                  <a:pt x="140793" y="342440"/>
                  <a:pt x="148201" y="304869"/>
                </a:cubicBezTo>
                <a:cubicBezTo>
                  <a:pt x="155609" y="267298"/>
                  <a:pt x="268851" y="4302"/>
                  <a:pt x="272026" y="69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28" name="フリーフォーム 1527">
            <a:extLst>
              <a:ext uri="{FF2B5EF4-FFF2-40B4-BE49-F238E27FC236}">
                <a16:creationId xmlns:a16="http://schemas.microsoft.com/office/drawing/2014/main" id="{814D9D42-28D8-6A23-7909-E98EAF76C9CA}"/>
              </a:ext>
            </a:extLst>
          </p:cNvPr>
          <p:cNvSpPr/>
          <p:nvPr/>
        </p:nvSpPr>
        <p:spPr>
          <a:xfrm>
            <a:off x="1090911" y="7508262"/>
            <a:ext cx="373924" cy="203924"/>
          </a:xfrm>
          <a:custGeom>
            <a:avLst/>
            <a:gdLst>
              <a:gd name="connsiteX0" fmla="*/ 1289 w 373924"/>
              <a:gd name="connsiteY0" fmla="*/ 613 h 203924"/>
              <a:gd name="connsiteX1" fmla="*/ 144164 w 373924"/>
              <a:gd name="connsiteY1" fmla="*/ 105388 h 203924"/>
              <a:gd name="connsiteX2" fmla="*/ 140989 w 373924"/>
              <a:gd name="connsiteY2" fmla="*/ 127613 h 203924"/>
              <a:gd name="connsiteX3" fmla="*/ 372764 w 373924"/>
              <a:gd name="connsiteY3" fmla="*/ 172063 h 203924"/>
              <a:gd name="connsiteX4" fmla="*/ 166389 w 373924"/>
              <a:gd name="connsiteY4" fmla="*/ 172063 h 203924"/>
              <a:gd name="connsiteX5" fmla="*/ 372764 w 373924"/>
              <a:gd name="connsiteY5" fmla="*/ 203813 h 203924"/>
              <a:gd name="connsiteX6" fmla="*/ 239414 w 373924"/>
              <a:gd name="connsiteY6" fmla="*/ 159363 h 203924"/>
              <a:gd name="connsiteX7" fmla="*/ 1289 w 373924"/>
              <a:gd name="connsiteY7" fmla="*/ 613 h 203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73924" h="203924">
                <a:moveTo>
                  <a:pt x="1289" y="613"/>
                </a:moveTo>
                <a:cubicBezTo>
                  <a:pt x="-14586" y="-8383"/>
                  <a:pt x="120881" y="84221"/>
                  <a:pt x="144164" y="105388"/>
                </a:cubicBezTo>
                <a:cubicBezTo>
                  <a:pt x="167447" y="126555"/>
                  <a:pt x="102889" y="116501"/>
                  <a:pt x="140989" y="127613"/>
                </a:cubicBezTo>
                <a:cubicBezTo>
                  <a:pt x="179089" y="138725"/>
                  <a:pt x="368531" y="164655"/>
                  <a:pt x="372764" y="172063"/>
                </a:cubicBezTo>
                <a:cubicBezTo>
                  <a:pt x="376997" y="179471"/>
                  <a:pt x="166389" y="166771"/>
                  <a:pt x="166389" y="172063"/>
                </a:cubicBezTo>
                <a:cubicBezTo>
                  <a:pt x="166389" y="177355"/>
                  <a:pt x="360593" y="205930"/>
                  <a:pt x="372764" y="203813"/>
                </a:cubicBezTo>
                <a:cubicBezTo>
                  <a:pt x="384935" y="201696"/>
                  <a:pt x="298681" y="189525"/>
                  <a:pt x="239414" y="159363"/>
                </a:cubicBezTo>
                <a:cubicBezTo>
                  <a:pt x="180147" y="129201"/>
                  <a:pt x="17164" y="9609"/>
                  <a:pt x="1289" y="613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29" name="フリーフォーム 1528">
            <a:extLst>
              <a:ext uri="{FF2B5EF4-FFF2-40B4-BE49-F238E27FC236}">
                <a16:creationId xmlns:a16="http://schemas.microsoft.com/office/drawing/2014/main" id="{5BA6D130-806B-9A86-4CEB-02444C936108}"/>
              </a:ext>
            </a:extLst>
          </p:cNvPr>
          <p:cNvSpPr/>
          <p:nvPr/>
        </p:nvSpPr>
        <p:spPr>
          <a:xfrm>
            <a:off x="883982" y="7468938"/>
            <a:ext cx="625127" cy="780711"/>
          </a:xfrm>
          <a:custGeom>
            <a:avLst/>
            <a:gdLst>
              <a:gd name="connsiteX0" fmla="*/ 1843 w 625127"/>
              <a:gd name="connsiteY0" fmla="*/ 1837 h 780711"/>
              <a:gd name="connsiteX1" fmla="*/ 138368 w 625127"/>
              <a:gd name="connsiteY1" fmla="*/ 170112 h 780711"/>
              <a:gd name="connsiteX2" fmla="*/ 128843 w 625127"/>
              <a:gd name="connsiteY2" fmla="*/ 128837 h 780711"/>
              <a:gd name="connsiteX3" fmla="*/ 182818 w 625127"/>
              <a:gd name="connsiteY3" fmla="*/ 284412 h 780711"/>
              <a:gd name="connsiteX4" fmla="*/ 185993 w 625127"/>
              <a:gd name="connsiteY4" fmla="*/ 205037 h 780711"/>
              <a:gd name="connsiteX5" fmla="*/ 284418 w 625127"/>
              <a:gd name="connsiteY5" fmla="*/ 344737 h 780711"/>
              <a:gd name="connsiteX6" fmla="*/ 278068 w 625127"/>
              <a:gd name="connsiteY6" fmla="*/ 290762 h 780711"/>
              <a:gd name="connsiteX7" fmla="*/ 386018 w 625127"/>
              <a:gd name="connsiteY7" fmla="*/ 395537 h 780711"/>
              <a:gd name="connsiteX8" fmla="*/ 386018 w 625127"/>
              <a:gd name="connsiteY8" fmla="*/ 366962 h 780711"/>
              <a:gd name="connsiteX9" fmla="*/ 462218 w 625127"/>
              <a:gd name="connsiteY9" fmla="*/ 554287 h 780711"/>
              <a:gd name="connsiteX10" fmla="*/ 446343 w 625127"/>
              <a:gd name="connsiteY10" fmla="*/ 487612 h 780711"/>
              <a:gd name="connsiteX11" fmla="*/ 513018 w 625127"/>
              <a:gd name="connsiteY11" fmla="*/ 614612 h 780711"/>
              <a:gd name="connsiteX12" fmla="*/ 516193 w 625127"/>
              <a:gd name="connsiteY12" fmla="*/ 570162 h 780711"/>
              <a:gd name="connsiteX13" fmla="*/ 595568 w 625127"/>
              <a:gd name="connsiteY13" fmla="*/ 687637 h 780711"/>
              <a:gd name="connsiteX14" fmla="*/ 538418 w 625127"/>
              <a:gd name="connsiteY14" fmla="*/ 646362 h 780711"/>
              <a:gd name="connsiteX15" fmla="*/ 620968 w 625127"/>
              <a:gd name="connsiteY15" fmla="*/ 776537 h 780711"/>
              <a:gd name="connsiteX16" fmla="*/ 586043 w 625127"/>
              <a:gd name="connsiteY16" fmla="*/ 709862 h 780711"/>
              <a:gd name="connsiteX17" fmla="*/ 360618 w 625127"/>
              <a:gd name="connsiteY17" fmla="*/ 344737 h 780711"/>
              <a:gd name="connsiteX18" fmla="*/ 116143 w 625127"/>
              <a:gd name="connsiteY18" fmla="*/ 201862 h 780711"/>
              <a:gd name="connsiteX19" fmla="*/ 252668 w 625127"/>
              <a:gd name="connsiteY19" fmla="*/ 297112 h 780711"/>
              <a:gd name="connsiteX20" fmla="*/ 1843 w 625127"/>
              <a:gd name="connsiteY20" fmla="*/ 1837 h 7807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625127" h="780711">
                <a:moveTo>
                  <a:pt x="1843" y="1837"/>
                </a:moveTo>
                <a:cubicBezTo>
                  <a:pt x="-17207" y="-19329"/>
                  <a:pt x="117201" y="148945"/>
                  <a:pt x="138368" y="170112"/>
                </a:cubicBezTo>
                <a:cubicBezTo>
                  <a:pt x="159535" y="191279"/>
                  <a:pt x="121435" y="109787"/>
                  <a:pt x="128843" y="128837"/>
                </a:cubicBezTo>
                <a:cubicBezTo>
                  <a:pt x="136251" y="147887"/>
                  <a:pt x="173293" y="271712"/>
                  <a:pt x="182818" y="284412"/>
                </a:cubicBezTo>
                <a:cubicBezTo>
                  <a:pt x="192343" y="297112"/>
                  <a:pt x="169060" y="194983"/>
                  <a:pt x="185993" y="205037"/>
                </a:cubicBezTo>
                <a:cubicBezTo>
                  <a:pt x="202926" y="215091"/>
                  <a:pt x="269072" y="330450"/>
                  <a:pt x="284418" y="344737"/>
                </a:cubicBezTo>
                <a:cubicBezTo>
                  <a:pt x="299764" y="359025"/>
                  <a:pt x="261135" y="282295"/>
                  <a:pt x="278068" y="290762"/>
                </a:cubicBezTo>
                <a:cubicBezTo>
                  <a:pt x="295001" y="299229"/>
                  <a:pt x="368026" y="382837"/>
                  <a:pt x="386018" y="395537"/>
                </a:cubicBezTo>
                <a:cubicBezTo>
                  <a:pt x="404010" y="408237"/>
                  <a:pt x="373318" y="340504"/>
                  <a:pt x="386018" y="366962"/>
                </a:cubicBezTo>
                <a:cubicBezTo>
                  <a:pt x="398718" y="393420"/>
                  <a:pt x="452164" y="534179"/>
                  <a:pt x="462218" y="554287"/>
                </a:cubicBezTo>
                <a:cubicBezTo>
                  <a:pt x="472272" y="574395"/>
                  <a:pt x="437876" y="477558"/>
                  <a:pt x="446343" y="487612"/>
                </a:cubicBezTo>
                <a:cubicBezTo>
                  <a:pt x="454810" y="497666"/>
                  <a:pt x="501376" y="600854"/>
                  <a:pt x="513018" y="614612"/>
                </a:cubicBezTo>
                <a:cubicBezTo>
                  <a:pt x="524660" y="628370"/>
                  <a:pt x="502435" y="557991"/>
                  <a:pt x="516193" y="570162"/>
                </a:cubicBezTo>
                <a:cubicBezTo>
                  <a:pt x="529951" y="582333"/>
                  <a:pt x="591864" y="674937"/>
                  <a:pt x="595568" y="687637"/>
                </a:cubicBezTo>
                <a:cubicBezTo>
                  <a:pt x="599272" y="700337"/>
                  <a:pt x="534185" y="631545"/>
                  <a:pt x="538418" y="646362"/>
                </a:cubicBezTo>
                <a:cubicBezTo>
                  <a:pt x="542651" y="661179"/>
                  <a:pt x="613031" y="765954"/>
                  <a:pt x="620968" y="776537"/>
                </a:cubicBezTo>
                <a:cubicBezTo>
                  <a:pt x="628905" y="787120"/>
                  <a:pt x="629435" y="781829"/>
                  <a:pt x="586043" y="709862"/>
                </a:cubicBezTo>
                <a:cubicBezTo>
                  <a:pt x="542651" y="637895"/>
                  <a:pt x="438935" y="429404"/>
                  <a:pt x="360618" y="344737"/>
                </a:cubicBezTo>
                <a:cubicBezTo>
                  <a:pt x="282301" y="260070"/>
                  <a:pt x="134135" y="209800"/>
                  <a:pt x="116143" y="201862"/>
                </a:cubicBezTo>
                <a:cubicBezTo>
                  <a:pt x="98151" y="193925"/>
                  <a:pt x="271718" y="329920"/>
                  <a:pt x="252668" y="297112"/>
                </a:cubicBezTo>
                <a:cubicBezTo>
                  <a:pt x="233618" y="264304"/>
                  <a:pt x="20893" y="23003"/>
                  <a:pt x="1843" y="1837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30" name="フリーフォーム 1529">
            <a:extLst>
              <a:ext uri="{FF2B5EF4-FFF2-40B4-BE49-F238E27FC236}">
                <a16:creationId xmlns:a16="http://schemas.microsoft.com/office/drawing/2014/main" id="{CB3B2653-3C11-4510-0108-716CB5162F0C}"/>
              </a:ext>
            </a:extLst>
          </p:cNvPr>
          <p:cNvSpPr/>
          <p:nvPr/>
        </p:nvSpPr>
        <p:spPr>
          <a:xfrm>
            <a:off x="3288539" y="8102600"/>
            <a:ext cx="426255" cy="763104"/>
          </a:xfrm>
          <a:custGeom>
            <a:avLst/>
            <a:gdLst>
              <a:gd name="connsiteX0" fmla="*/ 426211 w 426255"/>
              <a:gd name="connsiteY0" fmla="*/ 0 h 763104"/>
              <a:gd name="connsiteX1" fmla="*/ 143636 w 426255"/>
              <a:gd name="connsiteY1" fmla="*/ 298450 h 763104"/>
              <a:gd name="connsiteX2" fmla="*/ 149986 w 426255"/>
              <a:gd name="connsiteY2" fmla="*/ 288925 h 763104"/>
              <a:gd name="connsiteX3" fmla="*/ 42036 w 426255"/>
              <a:gd name="connsiteY3" fmla="*/ 419100 h 763104"/>
              <a:gd name="connsiteX4" fmla="*/ 108711 w 426255"/>
              <a:gd name="connsiteY4" fmla="*/ 365125 h 763104"/>
              <a:gd name="connsiteX5" fmla="*/ 61086 w 426255"/>
              <a:gd name="connsiteY5" fmla="*/ 473075 h 763104"/>
              <a:gd name="connsiteX6" fmla="*/ 153161 w 426255"/>
              <a:gd name="connsiteY6" fmla="*/ 371475 h 763104"/>
              <a:gd name="connsiteX7" fmla="*/ 761 w 426255"/>
              <a:gd name="connsiteY7" fmla="*/ 762000 h 763104"/>
              <a:gd name="connsiteX8" fmla="*/ 99186 w 426255"/>
              <a:gd name="connsiteY8" fmla="*/ 479425 h 763104"/>
              <a:gd name="connsiteX9" fmla="*/ 207136 w 426255"/>
              <a:gd name="connsiteY9" fmla="*/ 196850 h 763104"/>
              <a:gd name="connsiteX10" fmla="*/ 165861 w 426255"/>
              <a:gd name="connsiteY10" fmla="*/ 298450 h 763104"/>
              <a:gd name="connsiteX11" fmla="*/ 426211 w 426255"/>
              <a:gd name="connsiteY11" fmla="*/ 0 h 7631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426255" h="763104">
                <a:moveTo>
                  <a:pt x="426211" y="0"/>
                </a:moveTo>
                <a:cubicBezTo>
                  <a:pt x="422507" y="0"/>
                  <a:pt x="189673" y="250296"/>
                  <a:pt x="143636" y="298450"/>
                </a:cubicBezTo>
                <a:cubicBezTo>
                  <a:pt x="97599" y="346604"/>
                  <a:pt x="166919" y="268817"/>
                  <a:pt x="149986" y="288925"/>
                </a:cubicBezTo>
                <a:cubicBezTo>
                  <a:pt x="133053" y="309033"/>
                  <a:pt x="48915" y="406400"/>
                  <a:pt x="42036" y="419100"/>
                </a:cubicBezTo>
                <a:cubicBezTo>
                  <a:pt x="35157" y="431800"/>
                  <a:pt x="105536" y="356129"/>
                  <a:pt x="108711" y="365125"/>
                </a:cubicBezTo>
                <a:cubicBezTo>
                  <a:pt x="111886" y="374121"/>
                  <a:pt x="53678" y="472017"/>
                  <a:pt x="61086" y="473075"/>
                </a:cubicBezTo>
                <a:cubicBezTo>
                  <a:pt x="68494" y="474133"/>
                  <a:pt x="163215" y="323321"/>
                  <a:pt x="153161" y="371475"/>
                </a:cubicBezTo>
                <a:cubicBezTo>
                  <a:pt x="143107" y="419629"/>
                  <a:pt x="9757" y="744008"/>
                  <a:pt x="761" y="762000"/>
                </a:cubicBezTo>
                <a:cubicBezTo>
                  <a:pt x="-8235" y="779992"/>
                  <a:pt x="64790" y="573617"/>
                  <a:pt x="99186" y="479425"/>
                </a:cubicBezTo>
                <a:cubicBezTo>
                  <a:pt x="133582" y="385233"/>
                  <a:pt x="196024" y="227012"/>
                  <a:pt x="207136" y="196850"/>
                </a:cubicBezTo>
                <a:cubicBezTo>
                  <a:pt x="218248" y="166688"/>
                  <a:pt x="131994" y="324379"/>
                  <a:pt x="165861" y="298450"/>
                </a:cubicBezTo>
                <a:cubicBezTo>
                  <a:pt x="199728" y="272521"/>
                  <a:pt x="429915" y="0"/>
                  <a:pt x="426211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31" name="フリーフォーム 1530">
            <a:extLst>
              <a:ext uri="{FF2B5EF4-FFF2-40B4-BE49-F238E27FC236}">
                <a16:creationId xmlns:a16="http://schemas.microsoft.com/office/drawing/2014/main" id="{E912DDA6-1E97-4A2A-67B5-95D7CE0BDDCD}"/>
              </a:ext>
            </a:extLst>
          </p:cNvPr>
          <p:cNvSpPr/>
          <p:nvPr/>
        </p:nvSpPr>
        <p:spPr>
          <a:xfrm>
            <a:off x="3541721" y="8165786"/>
            <a:ext cx="1732660" cy="614388"/>
          </a:xfrm>
          <a:custGeom>
            <a:avLst/>
            <a:gdLst>
              <a:gd name="connsiteX0" fmla="*/ 1731954 w 1732660"/>
              <a:gd name="connsiteY0" fmla="*/ 314 h 614388"/>
              <a:gd name="connsiteX1" fmla="*/ 1392229 w 1732660"/>
              <a:gd name="connsiteY1" fmla="*/ 193989 h 614388"/>
              <a:gd name="connsiteX2" fmla="*/ 833429 w 1732660"/>
              <a:gd name="connsiteY2" fmla="*/ 232089 h 614388"/>
              <a:gd name="connsiteX3" fmla="*/ 947729 w 1732660"/>
              <a:gd name="connsiteY3" fmla="*/ 241614 h 614388"/>
              <a:gd name="connsiteX4" fmla="*/ 706429 w 1732660"/>
              <a:gd name="connsiteY4" fmla="*/ 292414 h 614388"/>
              <a:gd name="connsiteX5" fmla="*/ 373054 w 1732660"/>
              <a:gd name="connsiteY5" fmla="*/ 457514 h 614388"/>
              <a:gd name="connsiteX6" fmla="*/ 519104 w 1732660"/>
              <a:gd name="connsiteY6" fmla="*/ 409889 h 614388"/>
              <a:gd name="connsiteX7" fmla="*/ 1579 w 1732660"/>
              <a:gd name="connsiteY7" fmla="*/ 613089 h 614388"/>
              <a:gd name="connsiteX8" fmla="*/ 715954 w 1732660"/>
              <a:gd name="connsiteY8" fmla="*/ 295589 h 614388"/>
              <a:gd name="connsiteX9" fmla="*/ 1125529 w 1732660"/>
              <a:gd name="connsiteY9" fmla="*/ 216214 h 614388"/>
              <a:gd name="connsiteX10" fmla="*/ 1471604 w 1732660"/>
              <a:gd name="connsiteY10" fmla="*/ 149539 h 614388"/>
              <a:gd name="connsiteX11" fmla="*/ 1731954 w 1732660"/>
              <a:gd name="connsiteY11" fmla="*/ 314 h 6143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732660" h="614388">
                <a:moveTo>
                  <a:pt x="1731954" y="314"/>
                </a:moveTo>
                <a:cubicBezTo>
                  <a:pt x="1718725" y="7722"/>
                  <a:pt x="1541983" y="155360"/>
                  <a:pt x="1392229" y="193989"/>
                </a:cubicBezTo>
                <a:cubicBezTo>
                  <a:pt x="1242475" y="232618"/>
                  <a:pt x="907512" y="224151"/>
                  <a:pt x="833429" y="232089"/>
                </a:cubicBezTo>
                <a:cubicBezTo>
                  <a:pt x="759346" y="240027"/>
                  <a:pt x="968896" y="231560"/>
                  <a:pt x="947729" y="241614"/>
                </a:cubicBezTo>
                <a:cubicBezTo>
                  <a:pt x="926562" y="251668"/>
                  <a:pt x="802208" y="256431"/>
                  <a:pt x="706429" y="292414"/>
                </a:cubicBezTo>
                <a:cubicBezTo>
                  <a:pt x="610650" y="328397"/>
                  <a:pt x="404275" y="437935"/>
                  <a:pt x="373054" y="457514"/>
                </a:cubicBezTo>
                <a:cubicBezTo>
                  <a:pt x="341833" y="477093"/>
                  <a:pt x="581016" y="383960"/>
                  <a:pt x="519104" y="409889"/>
                </a:cubicBezTo>
                <a:cubicBezTo>
                  <a:pt x="457192" y="435818"/>
                  <a:pt x="-31229" y="632139"/>
                  <a:pt x="1579" y="613089"/>
                </a:cubicBezTo>
                <a:cubicBezTo>
                  <a:pt x="34387" y="594039"/>
                  <a:pt x="528629" y="361735"/>
                  <a:pt x="715954" y="295589"/>
                </a:cubicBezTo>
                <a:cubicBezTo>
                  <a:pt x="903279" y="229443"/>
                  <a:pt x="1125529" y="216214"/>
                  <a:pt x="1125529" y="216214"/>
                </a:cubicBezTo>
                <a:cubicBezTo>
                  <a:pt x="1251471" y="191872"/>
                  <a:pt x="1373708" y="180760"/>
                  <a:pt x="1471604" y="149539"/>
                </a:cubicBezTo>
                <a:cubicBezTo>
                  <a:pt x="1569500" y="118318"/>
                  <a:pt x="1745183" y="-7094"/>
                  <a:pt x="1731954" y="314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32" name="フリーフォーム 1531">
            <a:extLst>
              <a:ext uri="{FF2B5EF4-FFF2-40B4-BE49-F238E27FC236}">
                <a16:creationId xmlns:a16="http://schemas.microsoft.com/office/drawing/2014/main" id="{A3B7A207-0D02-FD5E-FECF-665B593598F8}"/>
              </a:ext>
            </a:extLst>
          </p:cNvPr>
          <p:cNvSpPr/>
          <p:nvPr/>
        </p:nvSpPr>
        <p:spPr>
          <a:xfrm>
            <a:off x="3469872" y="8771870"/>
            <a:ext cx="1603064" cy="343743"/>
          </a:xfrm>
          <a:custGeom>
            <a:avLst/>
            <a:gdLst>
              <a:gd name="connsiteX0" fmla="*/ 403 w 1603064"/>
              <a:gd name="connsiteY0" fmla="*/ 343555 h 343743"/>
              <a:gd name="connsiteX1" fmla="*/ 317903 w 1603064"/>
              <a:gd name="connsiteY1" fmla="*/ 248305 h 343743"/>
              <a:gd name="connsiteX2" fmla="*/ 194078 w 1603064"/>
              <a:gd name="connsiteY2" fmla="*/ 264180 h 343743"/>
              <a:gd name="connsiteX3" fmla="*/ 689378 w 1603064"/>
              <a:gd name="connsiteY3" fmla="*/ 289580 h 343743"/>
              <a:gd name="connsiteX4" fmla="*/ 1057678 w 1603064"/>
              <a:gd name="connsiteY4" fmla="*/ 283230 h 343743"/>
              <a:gd name="connsiteX5" fmla="*/ 1089428 w 1603064"/>
              <a:gd name="connsiteY5" fmla="*/ 267355 h 343743"/>
              <a:gd name="connsiteX6" fmla="*/ 1600603 w 1603064"/>
              <a:gd name="connsiteY6" fmla="*/ 655 h 343743"/>
              <a:gd name="connsiteX7" fmla="*/ 1276753 w 1603064"/>
              <a:gd name="connsiteY7" fmla="*/ 194330 h 343743"/>
              <a:gd name="connsiteX8" fmla="*/ 1118003 w 1603064"/>
              <a:gd name="connsiteY8" fmla="*/ 270530 h 343743"/>
              <a:gd name="connsiteX9" fmla="*/ 1168803 w 1603064"/>
              <a:gd name="connsiteY9" fmla="*/ 241955 h 343743"/>
              <a:gd name="connsiteX10" fmla="*/ 663978 w 1603064"/>
              <a:gd name="connsiteY10" fmla="*/ 302280 h 343743"/>
              <a:gd name="connsiteX11" fmla="*/ 260753 w 1603064"/>
              <a:gd name="connsiteY11" fmla="*/ 273705 h 343743"/>
              <a:gd name="connsiteX12" fmla="*/ 403 w 1603064"/>
              <a:gd name="connsiteY12" fmla="*/ 343555 h 3437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603064" h="343743">
                <a:moveTo>
                  <a:pt x="403" y="343555"/>
                </a:moveTo>
                <a:cubicBezTo>
                  <a:pt x="9928" y="339322"/>
                  <a:pt x="285624" y="261534"/>
                  <a:pt x="317903" y="248305"/>
                </a:cubicBezTo>
                <a:cubicBezTo>
                  <a:pt x="350182" y="235076"/>
                  <a:pt x="132166" y="257301"/>
                  <a:pt x="194078" y="264180"/>
                </a:cubicBezTo>
                <a:cubicBezTo>
                  <a:pt x="255990" y="271059"/>
                  <a:pt x="545445" y="286405"/>
                  <a:pt x="689378" y="289580"/>
                </a:cubicBezTo>
                <a:lnTo>
                  <a:pt x="1057678" y="283230"/>
                </a:lnTo>
                <a:cubicBezTo>
                  <a:pt x="1124353" y="279526"/>
                  <a:pt x="1089428" y="267355"/>
                  <a:pt x="1089428" y="267355"/>
                </a:cubicBezTo>
                <a:lnTo>
                  <a:pt x="1600603" y="655"/>
                </a:lnTo>
                <a:cubicBezTo>
                  <a:pt x="1631824" y="-11516"/>
                  <a:pt x="1357186" y="149351"/>
                  <a:pt x="1276753" y="194330"/>
                </a:cubicBezTo>
                <a:cubicBezTo>
                  <a:pt x="1196320" y="239309"/>
                  <a:pt x="1135995" y="262592"/>
                  <a:pt x="1118003" y="270530"/>
                </a:cubicBezTo>
                <a:cubicBezTo>
                  <a:pt x="1100011" y="278467"/>
                  <a:pt x="1244474" y="236663"/>
                  <a:pt x="1168803" y="241955"/>
                </a:cubicBezTo>
                <a:cubicBezTo>
                  <a:pt x="1093132" y="247247"/>
                  <a:pt x="815319" y="296988"/>
                  <a:pt x="663978" y="302280"/>
                </a:cubicBezTo>
                <a:cubicBezTo>
                  <a:pt x="512637" y="307572"/>
                  <a:pt x="369232" y="267884"/>
                  <a:pt x="260753" y="273705"/>
                </a:cubicBezTo>
                <a:cubicBezTo>
                  <a:pt x="152274" y="279526"/>
                  <a:pt x="-9122" y="347788"/>
                  <a:pt x="403" y="343555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33" name="フリーフォーム 1532">
            <a:extLst>
              <a:ext uri="{FF2B5EF4-FFF2-40B4-BE49-F238E27FC236}">
                <a16:creationId xmlns:a16="http://schemas.microsoft.com/office/drawing/2014/main" id="{480ED641-6603-30F5-A513-63692EB93002}"/>
              </a:ext>
            </a:extLst>
          </p:cNvPr>
          <p:cNvSpPr/>
          <p:nvPr/>
        </p:nvSpPr>
        <p:spPr>
          <a:xfrm>
            <a:off x="4968307" y="7766553"/>
            <a:ext cx="902485" cy="285506"/>
          </a:xfrm>
          <a:custGeom>
            <a:avLst/>
            <a:gdLst>
              <a:gd name="connsiteX0" fmla="*/ 568 w 902485"/>
              <a:gd name="connsiteY0" fmla="*/ 139197 h 285506"/>
              <a:gd name="connsiteX1" fmla="*/ 476818 w 902485"/>
              <a:gd name="connsiteY1" fmla="*/ 37597 h 285506"/>
              <a:gd name="connsiteX2" fmla="*/ 410143 w 902485"/>
              <a:gd name="connsiteY2" fmla="*/ 2672 h 285506"/>
              <a:gd name="connsiteX3" fmla="*/ 711768 w 902485"/>
              <a:gd name="connsiteY3" fmla="*/ 101097 h 285506"/>
              <a:gd name="connsiteX4" fmla="*/ 673668 w 902485"/>
              <a:gd name="connsiteY4" fmla="*/ 75697 h 285506"/>
              <a:gd name="connsiteX5" fmla="*/ 794318 w 902485"/>
              <a:gd name="connsiteY5" fmla="*/ 193172 h 285506"/>
              <a:gd name="connsiteX6" fmla="*/ 902268 w 902485"/>
              <a:gd name="connsiteY6" fmla="*/ 285247 h 285506"/>
              <a:gd name="connsiteX7" fmla="*/ 765743 w 902485"/>
              <a:gd name="connsiteY7" fmla="*/ 164597 h 285506"/>
              <a:gd name="connsiteX8" fmla="*/ 556193 w 902485"/>
              <a:gd name="connsiteY8" fmla="*/ 62997 h 285506"/>
              <a:gd name="connsiteX9" fmla="*/ 432368 w 902485"/>
              <a:gd name="connsiteY9" fmla="*/ 28072 h 285506"/>
              <a:gd name="connsiteX10" fmla="*/ 137093 w 902485"/>
              <a:gd name="connsiteY10" fmla="*/ 66172 h 285506"/>
              <a:gd name="connsiteX11" fmla="*/ 375218 w 902485"/>
              <a:gd name="connsiteY11" fmla="*/ 59822 h 285506"/>
              <a:gd name="connsiteX12" fmla="*/ 568 w 902485"/>
              <a:gd name="connsiteY12" fmla="*/ 139197 h 2855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902485" h="285506">
                <a:moveTo>
                  <a:pt x="568" y="139197"/>
                </a:moveTo>
                <a:cubicBezTo>
                  <a:pt x="17501" y="135493"/>
                  <a:pt x="408556" y="60351"/>
                  <a:pt x="476818" y="37597"/>
                </a:cubicBezTo>
                <a:cubicBezTo>
                  <a:pt x="545080" y="14843"/>
                  <a:pt x="370985" y="-7911"/>
                  <a:pt x="410143" y="2672"/>
                </a:cubicBezTo>
                <a:cubicBezTo>
                  <a:pt x="449301" y="13255"/>
                  <a:pt x="667847" y="88926"/>
                  <a:pt x="711768" y="101097"/>
                </a:cubicBezTo>
                <a:cubicBezTo>
                  <a:pt x="755689" y="113268"/>
                  <a:pt x="659910" y="60351"/>
                  <a:pt x="673668" y="75697"/>
                </a:cubicBezTo>
                <a:cubicBezTo>
                  <a:pt x="687426" y="91043"/>
                  <a:pt x="756218" y="158247"/>
                  <a:pt x="794318" y="193172"/>
                </a:cubicBezTo>
                <a:cubicBezTo>
                  <a:pt x="832418" y="228097"/>
                  <a:pt x="907030" y="290009"/>
                  <a:pt x="902268" y="285247"/>
                </a:cubicBezTo>
                <a:cubicBezTo>
                  <a:pt x="897506" y="280485"/>
                  <a:pt x="823422" y="201639"/>
                  <a:pt x="765743" y="164597"/>
                </a:cubicBezTo>
                <a:cubicBezTo>
                  <a:pt x="708064" y="127555"/>
                  <a:pt x="611755" y="85751"/>
                  <a:pt x="556193" y="62997"/>
                </a:cubicBezTo>
                <a:cubicBezTo>
                  <a:pt x="500631" y="40243"/>
                  <a:pt x="502218" y="27543"/>
                  <a:pt x="432368" y="28072"/>
                </a:cubicBezTo>
                <a:cubicBezTo>
                  <a:pt x="362518" y="28601"/>
                  <a:pt x="146618" y="60880"/>
                  <a:pt x="137093" y="66172"/>
                </a:cubicBezTo>
                <a:cubicBezTo>
                  <a:pt x="127568" y="71464"/>
                  <a:pt x="400089" y="46064"/>
                  <a:pt x="375218" y="59822"/>
                </a:cubicBezTo>
                <a:cubicBezTo>
                  <a:pt x="350347" y="73580"/>
                  <a:pt x="-16365" y="142901"/>
                  <a:pt x="568" y="139197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34" name="フリーフォーム 1533">
            <a:extLst>
              <a:ext uri="{FF2B5EF4-FFF2-40B4-BE49-F238E27FC236}">
                <a16:creationId xmlns:a16="http://schemas.microsoft.com/office/drawing/2014/main" id="{2199BCB2-3114-06ED-3CF5-6D499D630478}"/>
              </a:ext>
            </a:extLst>
          </p:cNvPr>
          <p:cNvSpPr/>
          <p:nvPr/>
        </p:nvSpPr>
        <p:spPr>
          <a:xfrm>
            <a:off x="5020129" y="7973601"/>
            <a:ext cx="590406" cy="195564"/>
          </a:xfrm>
          <a:custGeom>
            <a:avLst/>
            <a:gdLst>
              <a:gd name="connsiteX0" fmla="*/ 24946 w 590406"/>
              <a:gd name="connsiteY0" fmla="*/ 182974 h 195564"/>
              <a:gd name="connsiteX1" fmla="*/ 459921 w 590406"/>
              <a:gd name="connsiteY1" fmla="*/ 49624 h 195564"/>
              <a:gd name="connsiteX2" fmla="*/ 590096 w 590406"/>
              <a:gd name="connsiteY2" fmla="*/ 62324 h 195564"/>
              <a:gd name="connsiteX3" fmla="*/ 491671 w 590406"/>
              <a:gd name="connsiteY3" fmla="*/ 1999 h 195564"/>
              <a:gd name="connsiteX4" fmla="*/ 348796 w 590406"/>
              <a:gd name="connsiteY4" fmla="*/ 148049 h 195564"/>
              <a:gd name="connsiteX5" fmla="*/ 418646 w 590406"/>
              <a:gd name="connsiteY5" fmla="*/ 43274 h 195564"/>
              <a:gd name="connsiteX6" fmla="*/ 88446 w 590406"/>
              <a:gd name="connsiteY6" fmla="*/ 173449 h 195564"/>
              <a:gd name="connsiteX7" fmla="*/ 24946 w 590406"/>
              <a:gd name="connsiteY7" fmla="*/ 182974 h 1955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90406" h="195564">
                <a:moveTo>
                  <a:pt x="24946" y="182974"/>
                </a:moveTo>
                <a:cubicBezTo>
                  <a:pt x="86858" y="162337"/>
                  <a:pt x="365729" y="69732"/>
                  <a:pt x="459921" y="49624"/>
                </a:cubicBezTo>
                <a:cubicBezTo>
                  <a:pt x="554113" y="29516"/>
                  <a:pt x="584804" y="70261"/>
                  <a:pt x="590096" y="62324"/>
                </a:cubicBezTo>
                <a:cubicBezTo>
                  <a:pt x="595388" y="54387"/>
                  <a:pt x="531888" y="-12288"/>
                  <a:pt x="491671" y="1999"/>
                </a:cubicBezTo>
                <a:cubicBezTo>
                  <a:pt x="451454" y="16286"/>
                  <a:pt x="360967" y="141170"/>
                  <a:pt x="348796" y="148049"/>
                </a:cubicBezTo>
                <a:cubicBezTo>
                  <a:pt x="336625" y="154928"/>
                  <a:pt x="462038" y="39041"/>
                  <a:pt x="418646" y="43274"/>
                </a:cubicBezTo>
                <a:cubicBezTo>
                  <a:pt x="375254" y="47507"/>
                  <a:pt x="148242" y="149107"/>
                  <a:pt x="88446" y="173449"/>
                </a:cubicBezTo>
                <a:cubicBezTo>
                  <a:pt x="28650" y="197791"/>
                  <a:pt x="-36966" y="203611"/>
                  <a:pt x="24946" y="18297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35" name="フリーフォーム 1534">
            <a:extLst>
              <a:ext uri="{FF2B5EF4-FFF2-40B4-BE49-F238E27FC236}">
                <a16:creationId xmlns:a16="http://schemas.microsoft.com/office/drawing/2014/main" id="{B41C7ACD-F2A8-B2E7-326C-129BD272A4BE}"/>
              </a:ext>
            </a:extLst>
          </p:cNvPr>
          <p:cNvSpPr/>
          <p:nvPr/>
        </p:nvSpPr>
        <p:spPr>
          <a:xfrm>
            <a:off x="5899087" y="8311531"/>
            <a:ext cx="1086111" cy="1350374"/>
          </a:xfrm>
          <a:custGeom>
            <a:avLst/>
            <a:gdLst>
              <a:gd name="connsiteX0" fmla="*/ 6413 w 1086111"/>
              <a:gd name="connsiteY0" fmla="*/ 10144 h 1350374"/>
              <a:gd name="connsiteX1" fmla="*/ 117538 w 1086111"/>
              <a:gd name="connsiteY1" fmla="*/ 222869 h 1350374"/>
              <a:gd name="connsiteX2" fmla="*/ 85788 w 1086111"/>
              <a:gd name="connsiteY2" fmla="*/ 191119 h 1350374"/>
              <a:gd name="connsiteX3" fmla="*/ 250888 w 1086111"/>
              <a:gd name="connsiteY3" fmla="*/ 426069 h 1350374"/>
              <a:gd name="connsiteX4" fmla="*/ 225488 w 1086111"/>
              <a:gd name="connsiteY4" fmla="*/ 419719 h 1350374"/>
              <a:gd name="connsiteX5" fmla="*/ 276288 w 1086111"/>
              <a:gd name="connsiteY5" fmla="*/ 530844 h 1350374"/>
              <a:gd name="connsiteX6" fmla="*/ 292163 w 1086111"/>
              <a:gd name="connsiteY6" fmla="*/ 530844 h 1350374"/>
              <a:gd name="connsiteX7" fmla="*/ 415988 w 1086111"/>
              <a:gd name="connsiteY7" fmla="*/ 686419 h 1350374"/>
              <a:gd name="connsiteX8" fmla="*/ 552513 w 1086111"/>
              <a:gd name="connsiteY8" fmla="*/ 864219 h 1350374"/>
              <a:gd name="connsiteX9" fmla="*/ 527113 w 1086111"/>
              <a:gd name="connsiteY9" fmla="*/ 829294 h 1350374"/>
              <a:gd name="connsiteX10" fmla="*/ 777938 w 1086111"/>
              <a:gd name="connsiteY10" fmla="*/ 1067419 h 1350374"/>
              <a:gd name="connsiteX11" fmla="*/ 723963 w 1086111"/>
              <a:gd name="connsiteY11" fmla="*/ 1022969 h 1350374"/>
              <a:gd name="connsiteX12" fmla="*/ 1000188 w 1086111"/>
              <a:gd name="connsiteY12" fmla="*/ 1276969 h 1350374"/>
              <a:gd name="connsiteX13" fmla="*/ 930338 w 1086111"/>
              <a:gd name="connsiteY13" fmla="*/ 1242044 h 1350374"/>
              <a:gd name="connsiteX14" fmla="*/ 1085913 w 1086111"/>
              <a:gd name="connsiteY14" fmla="*/ 1349994 h 1350374"/>
              <a:gd name="connsiteX15" fmla="*/ 892238 w 1086111"/>
              <a:gd name="connsiteY15" fmla="*/ 1197594 h 1350374"/>
              <a:gd name="connsiteX16" fmla="*/ 339788 w 1086111"/>
              <a:gd name="connsiteY16" fmla="*/ 597519 h 1350374"/>
              <a:gd name="connsiteX17" fmla="*/ 6413 w 1086111"/>
              <a:gd name="connsiteY17" fmla="*/ 10144 h 13503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1086111" h="1350374">
                <a:moveTo>
                  <a:pt x="6413" y="10144"/>
                </a:moveTo>
                <a:cubicBezTo>
                  <a:pt x="-30629" y="-52298"/>
                  <a:pt x="104309" y="192707"/>
                  <a:pt x="117538" y="222869"/>
                </a:cubicBezTo>
                <a:cubicBezTo>
                  <a:pt x="130767" y="253031"/>
                  <a:pt x="63563" y="157252"/>
                  <a:pt x="85788" y="191119"/>
                </a:cubicBezTo>
                <a:cubicBezTo>
                  <a:pt x="108013" y="224986"/>
                  <a:pt x="227605" y="387969"/>
                  <a:pt x="250888" y="426069"/>
                </a:cubicBezTo>
                <a:cubicBezTo>
                  <a:pt x="274171" y="464169"/>
                  <a:pt x="221255" y="402257"/>
                  <a:pt x="225488" y="419719"/>
                </a:cubicBezTo>
                <a:cubicBezTo>
                  <a:pt x="229721" y="437181"/>
                  <a:pt x="265176" y="512323"/>
                  <a:pt x="276288" y="530844"/>
                </a:cubicBezTo>
                <a:cubicBezTo>
                  <a:pt x="287401" y="549365"/>
                  <a:pt x="268880" y="504915"/>
                  <a:pt x="292163" y="530844"/>
                </a:cubicBezTo>
                <a:cubicBezTo>
                  <a:pt x="315446" y="556773"/>
                  <a:pt x="372596" y="630857"/>
                  <a:pt x="415988" y="686419"/>
                </a:cubicBezTo>
                <a:cubicBezTo>
                  <a:pt x="459380" y="741982"/>
                  <a:pt x="533992" y="840407"/>
                  <a:pt x="552513" y="864219"/>
                </a:cubicBezTo>
                <a:cubicBezTo>
                  <a:pt x="571034" y="888031"/>
                  <a:pt x="489542" y="795427"/>
                  <a:pt x="527113" y="829294"/>
                </a:cubicBezTo>
                <a:cubicBezTo>
                  <a:pt x="564684" y="863161"/>
                  <a:pt x="745130" y="1035140"/>
                  <a:pt x="777938" y="1067419"/>
                </a:cubicBezTo>
                <a:cubicBezTo>
                  <a:pt x="810746" y="1099698"/>
                  <a:pt x="686921" y="988044"/>
                  <a:pt x="723963" y="1022969"/>
                </a:cubicBezTo>
                <a:cubicBezTo>
                  <a:pt x="761005" y="1057894"/>
                  <a:pt x="965792" y="1240457"/>
                  <a:pt x="1000188" y="1276969"/>
                </a:cubicBezTo>
                <a:cubicBezTo>
                  <a:pt x="1034584" y="1313481"/>
                  <a:pt x="916051" y="1229873"/>
                  <a:pt x="930338" y="1242044"/>
                </a:cubicBezTo>
                <a:cubicBezTo>
                  <a:pt x="944625" y="1254215"/>
                  <a:pt x="1092263" y="1357402"/>
                  <a:pt x="1085913" y="1349994"/>
                </a:cubicBezTo>
                <a:cubicBezTo>
                  <a:pt x="1079563" y="1342586"/>
                  <a:pt x="1016592" y="1323006"/>
                  <a:pt x="892238" y="1197594"/>
                </a:cubicBezTo>
                <a:cubicBezTo>
                  <a:pt x="767884" y="1072182"/>
                  <a:pt x="490601" y="794369"/>
                  <a:pt x="339788" y="597519"/>
                </a:cubicBezTo>
                <a:cubicBezTo>
                  <a:pt x="188976" y="400669"/>
                  <a:pt x="43455" y="72586"/>
                  <a:pt x="6413" y="10144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36" name="フリーフォーム 1535">
            <a:extLst>
              <a:ext uri="{FF2B5EF4-FFF2-40B4-BE49-F238E27FC236}">
                <a16:creationId xmlns:a16="http://schemas.microsoft.com/office/drawing/2014/main" id="{E8C88568-A9DC-9858-AB98-895167E41C73}"/>
              </a:ext>
            </a:extLst>
          </p:cNvPr>
          <p:cNvSpPr/>
          <p:nvPr/>
        </p:nvSpPr>
        <p:spPr>
          <a:xfrm>
            <a:off x="7000785" y="9671002"/>
            <a:ext cx="1161554" cy="1071994"/>
          </a:xfrm>
          <a:custGeom>
            <a:avLst/>
            <a:gdLst>
              <a:gd name="connsiteX0" fmla="*/ 90 w 1161554"/>
              <a:gd name="connsiteY0" fmla="*/ 48 h 1071994"/>
              <a:gd name="connsiteX1" fmla="*/ 254090 w 1161554"/>
              <a:gd name="connsiteY1" fmla="*/ 311198 h 1071994"/>
              <a:gd name="connsiteX2" fmla="*/ 187415 w 1161554"/>
              <a:gd name="connsiteY2" fmla="*/ 250873 h 1071994"/>
              <a:gd name="connsiteX3" fmla="*/ 511265 w 1161554"/>
              <a:gd name="connsiteY3" fmla="*/ 542973 h 1071994"/>
              <a:gd name="connsiteX4" fmla="*/ 479515 w 1161554"/>
              <a:gd name="connsiteY4" fmla="*/ 488998 h 1071994"/>
              <a:gd name="connsiteX5" fmla="*/ 838290 w 1161554"/>
              <a:gd name="connsiteY5" fmla="*/ 844598 h 1071994"/>
              <a:gd name="connsiteX6" fmla="*/ 1152615 w 1161554"/>
              <a:gd name="connsiteY6" fmla="*/ 1050973 h 1071994"/>
              <a:gd name="connsiteX7" fmla="*/ 1003390 w 1161554"/>
              <a:gd name="connsiteY7" fmla="*/ 984298 h 1071994"/>
              <a:gd name="connsiteX8" fmla="*/ 285840 w 1161554"/>
              <a:gd name="connsiteY8" fmla="*/ 336598 h 1071994"/>
              <a:gd name="connsiteX9" fmla="*/ 90 w 1161554"/>
              <a:gd name="connsiteY9" fmla="*/ 48 h 10719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161554" h="1071994">
                <a:moveTo>
                  <a:pt x="90" y="48"/>
                </a:moveTo>
                <a:cubicBezTo>
                  <a:pt x="-5202" y="-4185"/>
                  <a:pt x="222869" y="269394"/>
                  <a:pt x="254090" y="311198"/>
                </a:cubicBezTo>
                <a:cubicBezTo>
                  <a:pt x="285311" y="353002"/>
                  <a:pt x="187415" y="250873"/>
                  <a:pt x="187415" y="250873"/>
                </a:cubicBezTo>
                <a:cubicBezTo>
                  <a:pt x="230278" y="289502"/>
                  <a:pt x="462582" y="503286"/>
                  <a:pt x="511265" y="542973"/>
                </a:cubicBezTo>
                <a:cubicBezTo>
                  <a:pt x="559948" y="582660"/>
                  <a:pt x="425011" y="438727"/>
                  <a:pt x="479515" y="488998"/>
                </a:cubicBezTo>
                <a:cubicBezTo>
                  <a:pt x="534019" y="539269"/>
                  <a:pt x="726107" y="750936"/>
                  <a:pt x="838290" y="844598"/>
                </a:cubicBezTo>
                <a:cubicBezTo>
                  <a:pt x="950473" y="938261"/>
                  <a:pt x="1125098" y="1027690"/>
                  <a:pt x="1152615" y="1050973"/>
                </a:cubicBezTo>
                <a:cubicBezTo>
                  <a:pt x="1180132" y="1074256"/>
                  <a:pt x="1147852" y="1103360"/>
                  <a:pt x="1003390" y="984298"/>
                </a:cubicBezTo>
                <a:cubicBezTo>
                  <a:pt x="858928" y="865236"/>
                  <a:pt x="450411" y="499052"/>
                  <a:pt x="285840" y="336598"/>
                </a:cubicBezTo>
                <a:cubicBezTo>
                  <a:pt x="121269" y="174144"/>
                  <a:pt x="5382" y="4281"/>
                  <a:pt x="90" y="48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37" name="フリーフォーム 1536">
            <a:extLst>
              <a:ext uri="{FF2B5EF4-FFF2-40B4-BE49-F238E27FC236}">
                <a16:creationId xmlns:a16="http://schemas.microsoft.com/office/drawing/2014/main" id="{0B71F41F-0353-55AF-856A-A2513C49A718}"/>
              </a:ext>
            </a:extLst>
          </p:cNvPr>
          <p:cNvSpPr/>
          <p:nvPr/>
        </p:nvSpPr>
        <p:spPr>
          <a:xfrm>
            <a:off x="7086568" y="7778461"/>
            <a:ext cx="247783" cy="705182"/>
          </a:xfrm>
          <a:custGeom>
            <a:avLst/>
            <a:gdLst>
              <a:gd name="connsiteX0" fmla="*/ 32 w 247783"/>
              <a:gd name="connsiteY0" fmla="*/ 289 h 705182"/>
              <a:gd name="connsiteX1" fmla="*/ 215932 w 247783"/>
              <a:gd name="connsiteY1" fmla="*/ 590839 h 705182"/>
              <a:gd name="connsiteX2" fmla="*/ 212757 w 247783"/>
              <a:gd name="connsiteY2" fmla="*/ 501939 h 705182"/>
              <a:gd name="connsiteX3" fmla="*/ 247682 w 247783"/>
              <a:gd name="connsiteY3" fmla="*/ 705139 h 705182"/>
              <a:gd name="connsiteX4" fmla="*/ 200057 w 247783"/>
              <a:gd name="connsiteY4" fmla="*/ 514639 h 705182"/>
              <a:gd name="connsiteX5" fmla="*/ 32 w 247783"/>
              <a:gd name="connsiteY5" fmla="*/ 289 h 7051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47783" h="705182">
                <a:moveTo>
                  <a:pt x="32" y="289"/>
                </a:moveTo>
                <a:cubicBezTo>
                  <a:pt x="2678" y="12989"/>
                  <a:pt x="180478" y="507231"/>
                  <a:pt x="215932" y="590839"/>
                </a:cubicBezTo>
                <a:cubicBezTo>
                  <a:pt x="251386" y="674447"/>
                  <a:pt x="207465" y="482889"/>
                  <a:pt x="212757" y="501939"/>
                </a:cubicBezTo>
                <a:cubicBezTo>
                  <a:pt x="218049" y="520989"/>
                  <a:pt x="249799" y="703022"/>
                  <a:pt x="247682" y="705139"/>
                </a:cubicBezTo>
                <a:cubicBezTo>
                  <a:pt x="245565" y="707256"/>
                  <a:pt x="242920" y="632643"/>
                  <a:pt x="200057" y="514639"/>
                </a:cubicBezTo>
                <a:cubicBezTo>
                  <a:pt x="157195" y="396635"/>
                  <a:pt x="-2614" y="-12411"/>
                  <a:pt x="32" y="28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38" name="フリーフォーム 1537">
            <a:extLst>
              <a:ext uri="{FF2B5EF4-FFF2-40B4-BE49-F238E27FC236}">
                <a16:creationId xmlns:a16="http://schemas.microsoft.com/office/drawing/2014/main" id="{D1ABB063-BE48-3644-7E34-23D97A94CA31}"/>
              </a:ext>
            </a:extLst>
          </p:cNvPr>
          <p:cNvSpPr/>
          <p:nvPr/>
        </p:nvSpPr>
        <p:spPr>
          <a:xfrm>
            <a:off x="7251692" y="8079959"/>
            <a:ext cx="326357" cy="693115"/>
          </a:xfrm>
          <a:custGeom>
            <a:avLst/>
            <a:gdLst>
              <a:gd name="connsiteX0" fmla="*/ 8 w 326357"/>
              <a:gd name="connsiteY0" fmla="*/ 416 h 693115"/>
              <a:gd name="connsiteX1" fmla="*/ 120658 w 326357"/>
              <a:gd name="connsiteY1" fmla="*/ 321091 h 693115"/>
              <a:gd name="connsiteX2" fmla="*/ 123833 w 326357"/>
              <a:gd name="connsiteY2" fmla="*/ 311566 h 693115"/>
              <a:gd name="connsiteX3" fmla="*/ 130183 w 326357"/>
              <a:gd name="connsiteY3" fmla="*/ 467141 h 693115"/>
              <a:gd name="connsiteX4" fmla="*/ 142883 w 326357"/>
              <a:gd name="connsiteY4" fmla="*/ 432216 h 693115"/>
              <a:gd name="connsiteX5" fmla="*/ 292108 w 326357"/>
              <a:gd name="connsiteY5" fmla="*/ 575091 h 693115"/>
              <a:gd name="connsiteX6" fmla="*/ 222258 w 326357"/>
              <a:gd name="connsiteY6" fmla="*/ 536991 h 693115"/>
              <a:gd name="connsiteX7" fmla="*/ 320683 w 326357"/>
              <a:gd name="connsiteY7" fmla="*/ 622716 h 693115"/>
              <a:gd name="connsiteX8" fmla="*/ 307983 w 326357"/>
              <a:gd name="connsiteY8" fmla="*/ 692566 h 693115"/>
              <a:gd name="connsiteX9" fmla="*/ 254008 w 326357"/>
              <a:gd name="connsiteY9" fmla="*/ 584616 h 693115"/>
              <a:gd name="connsiteX10" fmla="*/ 127008 w 326357"/>
              <a:gd name="connsiteY10" fmla="*/ 397291 h 693115"/>
              <a:gd name="connsiteX11" fmla="*/ 8 w 326357"/>
              <a:gd name="connsiteY11" fmla="*/ 416 h 6931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26357" h="693115">
                <a:moveTo>
                  <a:pt x="8" y="416"/>
                </a:moveTo>
                <a:cubicBezTo>
                  <a:pt x="-1050" y="-12284"/>
                  <a:pt x="100020" y="269233"/>
                  <a:pt x="120658" y="321091"/>
                </a:cubicBezTo>
                <a:cubicBezTo>
                  <a:pt x="141296" y="372949"/>
                  <a:pt x="122246" y="287224"/>
                  <a:pt x="123833" y="311566"/>
                </a:cubicBezTo>
                <a:cubicBezTo>
                  <a:pt x="125421" y="335908"/>
                  <a:pt x="127008" y="447033"/>
                  <a:pt x="130183" y="467141"/>
                </a:cubicBezTo>
                <a:cubicBezTo>
                  <a:pt x="133358" y="487249"/>
                  <a:pt x="115896" y="414224"/>
                  <a:pt x="142883" y="432216"/>
                </a:cubicBezTo>
                <a:cubicBezTo>
                  <a:pt x="169870" y="450208"/>
                  <a:pt x="278879" y="557629"/>
                  <a:pt x="292108" y="575091"/>
                </a:cubicBezTo>
                <a:cubicBezTo>
                  <a:pt x="305337" y="592554"/>
                  <a:pt x="217496" y="529054"/>
                  <a:pt x="222258" y="536991"/>
                </a:cubicBezTo>
                <a:cubicBezTo>
                  <a:pt x="227021" y="544929"/>
                  <a:pt x="306396" y="596787"/>
                  <a:pt x="320683" y="622716"/>
                </a:cubicBezTo>
                <a:cubicBezTo>
                  <a:pt x="334970" y="648645"/>
                  <a:pt x="319095" y="698916"/>
                  <a:pt x="307983" y="692566"/>
                </a:cubicBezTo>
                <a:cubicBezTo>
                  <a:pt x="296871" y="686216"/>
                  <a:pt x="284170" y="633828"/>
                  <a:pt x="254008" y="584616"/>
                </a:cubicBezTo>
                <a:cubicBezTo>
                  <a:pt x="223846" y="535404"/>
                  <a:pt x="167754" y="494658"/>
                  <a:pt x="127008" y="397291"/>
                </a:cubicBezTo>
                <a:cubicBezTo>
                  <a:pt x="86262" y="299924"/>
                  <a:pt x="1066" y="13116"/>
                  <a:pt x="8" y="416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39" name="フリーフォーム 1538">
            <a:extLst>
              <a:ext uri="{FF2B5EF4-FFF2-40B4-BE49-F238E27FC236}">
                <a16:creationId xmlns:a16="http://schemas.microsoft.com/office/drawing/2014/main" id="{021CCC4C-3ED9-E98E-07C7-C996AAEBAAE4}"/>
              </a:ext>
            </a:extLst>
          </p:cNvPr>
          <p:cNvSpPr/>
          <p:nvPr/>
        </p:nvSpPr>
        <p:spPr>
          <a:xfrm>
            <a:off x="7521470" y="8800910"/>
            <a:ext cx="375653" cy="545140"/>
          </a:xfrm>
          <a:custGeom>
            <a:avLst/>
            <a:gdLst>
              <a:gd name="connsiteX0" fmla="*/ 105 w 375653"/>
              <a:gd name="connsiteY0" fmla="*/ 190 h 545140"/>
              <a:gd name="connsiteX1" fmla="*/ 190605 w 375653"/>
              <a:gd name="connsiteY1" fmla="*/ 133540 h 545140"/>
              <a:gd name="connsiteX2" fmla="*/ 225530 w 375653"/>
              <a:gd name="connsiteY2" fmla="*/ 193865 h 545140"/>
              <a:gd name="connsiteX3" fmla="*/ 314430 w 375653"/>
              <a:gd name="connsiteY3" fmla="*/ 352615 h 545140"/>
              <a:gd name="connsiteX4" fmla="*/ 282680 w 375653"/>
              <a:gd name="connsiteY4" fmla="*/ 308165 h 545140"/>
              <a:gd name="connsiteX5" fmla="*/ 371580 w 375653"/>
              <a:gd name="connsiteY5" fmla="*/ 536765 h 545140"/>
              <a:gd name="connsiteX6" fmla="*/ 346180 w 375653"/>
              <a:gd name="connsiteY6" fmla="*/ 463740 h 545140"/>
              <a:gd name="connsiteX7" fmla="*/ 219180 w 375653"/>
              <a:gd name="connsiteY7" fmla="*/ 165290 h 545140"/>
              <a:gd name="connsiteX8" fmla="*/ 105 w 375653"/>
              <a:gd name="connsiteY8" fmla="*/ 190 h 5451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75653" h="545140">
                <a:moveTo>
                  <a:pt x="105" y="190"/>
                </a:moveTo>
                <a:cubicBezTo>
                  <a:pt x="-4658" y="-5102"/>
                  <a:pt x="153034" y="101261"/>
                  <a:pt x="190605" y="133540"/>
                </a:cubicBezTo>
                <a:cubicBezTo>
                  <a:pt x="228176" y="165819"/>
                  <a:pt x="204893" y="157353"/>
                  <a:pt x="225530" y="193865"/>
                </a:cubicBezTo>
                <a:cubicBezTo>
                  <a:pt x="246168" y="230378"/>
                  <a:pt x="304905" y="333565"/>
                  <a:pt x="314430" y="352615"/>
                </a:cubicBezTo>
                <a:cubicBezTo>
                  <a:pt x="323955" y="371665"/>
                  <a:pt x="273155" y="277473"/>
                  <a:pt x="282680" y="308165"/>
                </a:cubicBezTo>
                <a:cubicBezTo>
                  <a:pt x="292205" y="338857"/>
                  <a:pt x="360997" y="510836"/>
                  <a:pt x="371580" y="536765"/>
                </a:cubicBezTo>
                <a:cubicBezTo>
                  <a:pt x="382163" y="562694"/>
                  <a:pt x="371580" y="525652"/>
                  <a:pt x="346180" y="463740"/>
                </a:cubicBezTo>
                <a:cubicBezTo>
                  <a:pt x="320780" y="401828"/>
                  <a:pt x="278447" y="238315"/>
                  <a:pt x="219180" y="165290"/>
                </a:cubicBezTo>
                <a:cubicBezTo>
                  <a:pt x="159913" y="92265"/>
                  <a:pt x="4868" y="5482"/>
                  <a:pt x="105" y="19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40" name="フリーフォーム 1539">
            <a:extLst>
              <a:ext uri="{FF2B5EF4-FFF2-40B4-BE49-F238E27FC236}">
                <a16:creationId xmlns:a16="http://schemas.microsoft.com/office/drawing/2014/main" id="{94A98009-EE0D-6D0E-EEFC-DACECB9268EB}"/>
              </a:ext>
            </a:extLst>
          </p:cNvPr>
          <p:cNvSpPr/>
          <p:nvPr/>
        </p:nvSpPr>
        <p:spPr>
          <a:xfrm>
            <a:off x="7014913" y="8465669"/>
            <a:ext cx="736023" cy="841503"/>
          </a:xfrm>
          <a:custGeom>
            <a:avLst/>
            <a:gdLst>
              <a:gd name="connsiteX0" fmla="*/ 5012 w 736023"/>
              <a:gd name="connsiteY0" fmla="*/ 5231 h 841503"/>
              <a:gd name="connsiteX1" fmla="*/ 401887 w 736023"/>
              <a:gd name="connsiteY1" fmla="*/ 424331 h 841503"/>
              <a:gd name="connsiteX2" fmla="*/ 347912 w 736023"/>
              <a:gd name="connsiteY2" fmla="*/ 376706 h 841503"/>
              <a:gd name="connsiteX3" fmla="*/ 459037 w 736023"/>
              <a:gd name="connsiteY3" fmla="*/ 497356 h 841503"/>
              <a:gd name="connsiteX4" fmla="*/ 379662 w 736023"/>
              <a:gd name="connsiteY4" fmla="*/ 462431 h 841503"/>
              <a:gd name="connsiteX5" fmla="*/ 636837 w 736023"/>
              <a:gd name="connsiteY5" fmla="*/ 595781 h 841503"/>
              <a:gd name="connsiteX6" fmla="*/ 522537 w 736023"/>
              <a:gd name="connsiteY6" fmla="*/ 570381 h 841503"/>
              <a:gd name="connsiteX7" fmla="*/ 573337 w 736023"/>
              <a:gd name="connsiteY7" fmla="*/ 618006 h 841503"/>
              <a:gd name="connsiteX8" fmla="*/ 589212 w 736023"/>
              <a:gd name="connsiteY8" fmla="*/ 684681 h 841503"/>
              <a:gd name="connsiteX9" fmla="*/ 643187 w 736023"/>
              <a:gd name="connsiteY9" fmla="*/ 694206 h 841503"/>
              <a:gd name="connsiteX10" fmla="*/ 554287 w 736023"/>
              <a:gd name="connsiteY10" fmla="*/ 719606 h 841503"/>
              <a:gd name="connsiteX11" fmla="*/ 674937 w 736023"/>
              <a:gd name="connsiteY11" fmla="*/ 738656 h 841503"/>
              <a:gd name="connsiteX12" fmla="*/ 633662 w 736023"/>
              <a:gd name="connsiteY12" fmla="*/ 795806 h 841503"/>
              <a:gd name="connsiteX13" fmla="*/ 735262 w 736023"/>
              <a:gd name="connsiteY13" fmla="*/ 792631 h 841503"/>
              <a:gd name="connsiteX14" fmla="*/ 681287 w 736023"/>
              <a:gd name="connsiteY14" fmla="*/ 833906 h 841503"/>
              <a:gd name="connsiteX15" fmla="*/ 703512 w 736023"/>
              <a:gd name="connsiteY15" fmla="*/ 827556 h 841503"/>
              <a:gd name="connsiteX16" fmla="*/ 608262 w 736023"/>
              <a:gd name="connsiteY16" fmla="*/ 697381 h 841503"/>
              <a:gd name="connsiteX17" fmla="*/ 278062 w 736023"/>
              <a:gd name="connsiteY17" fmla="*/ 284631 h 841503"/>
              <a:gd name="connsiteX18" fmla="*/ 179637 w 736023"/>
              <a:gd name="connsiteY18" fmla="*/ 148106 h 841503"/>
              <a:gd name="connsiteX19" fmla="*/ 176462 w 736023"/>
              <a:gd name="connsiteY19" fmla="*/ 186206 h 841503"/>
              <a:gd name="connsiteX20" fmla="*/ 5012 w 736023"/>
              <a:gd name="connsiteY20" fmla="*/ 5231 h 8415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736023" h="841503">
                <a:moveTo>
                  <a:pt x="5012" y="5231"/>
                </a:moveTo>
                <a:lnTo>
                  <a:pt x="401887" y="424331"/>
                </a:lnTo>
                <a:cubicBezTo>
                  <a:pt x="459037" y="486243"/>
                  <a:pt x="338387" y="364535"/>
                  <a:pt x="347912" y="376706"/>
                </a:cubicBezTo>
                <a:cubicBezTo>
                  <a:pt x="357437" y="388877"/>
                  <a:pt x="453745" y="483069"/>
                  <a:pt x="459037" y="497356"/>
                </a:cubicBezTo>
                <a:cubicBezTo>
                  <a:pt x="464329" y="511643"/>
                  <a:pt x="350029" y="446027"/>
                  <a:pt x="379662" y="462431"/>
                </a:cubicBezTo>
                <a:cubicBezTo>
                  <a:pt x="409295" y="478835"/>
                  <a:pt x="613025" y="577789"/>
                  <a:pt x="636837" y="595781"/>
                </a:cubicBezTo>
                <a:cubicBezTo>
                  <a:pt x="660650" y="613773"/>
                  <a:pt x="533120" y="566677"/>
                  <a:pt x="522537" y="570381"/>
                </a:cubicBezTo>
                <a:cubicBezTo>
                  <a:pt x="511954" y="574085"/>
                  <a:pt x="562225" y="598956"/>
                  <a:pt x="573337" y="618006"/>
                </a:cubicBezTo>
                <a:cubicBezTo>
                  <a:pt x="584449" y="637056"/>
                  <a:pt x="577570" y="671981"/>
                  <a:pt x="589212" y="684681"/>
                </a:cubicBezTo>
                <a:cubicBezTo>
                  <a:pt x="600854" y="697381"/>
                  <a:pt x="649008" y="688385"/>
                  <a:pt x="643187" y="694206"/>
                </a:cubicBezTo>
                <a:cubicBezTo>
                  <a:pt x="637366" y="700027"/>
                  <a:pt x="548995" y="712198"/>
                  <a:pt x="554287" y="719606"/>
                </a:cubicBezTo>
                <a:cubicBezTo>
                  <a:pt x="559579" y="727014"/>
                  <a:pt x="661708" y="725956"/>
                  <a:pt x="674937" y="738656"/>
                </a:cubicBezTo>
                <a:cubicBezTo>
                  <a:pt x="688166" y="751356"/>
                  <a:pt x="623608" y="786810"/>
                  <a:pt x="633662" y="795806"/>
                </a:cubicBezTo>
                <a:cubicBezTo>
                  <a:pt x="643716" y="804802"/>
                  <a:pt x="727325" y="786281"/>
                  <a:pt x="735262" y="792631"/>
                </a:cubicBezTo>
                <a:cubicBezTo>
                  <a:pt x="743199" y="798981"/>
                  <a:pt x="686579" y="828085"/>
                  <a:pt x="681287" y="833906"/>
                </a:cubicBezTo>
                <a:cubicBezTo>
                  <a:pt x="675995" y="839727"/>
                  <a:pt x="715683" y="850310"/>
                  <a:pt x="703512" y="827556"/>
                </a:cubicBezTo>
                <a:cubicBezTo>
                  <a:pt x="691341" y="804802"/>
                  <a:pt x="679170" y="787868"/>
                  <a:pt x="608262" y="697381"/>
                </a:cubicBezTo>
                <a:cubicBezTo>
                  <a:pt x="537354" y="606894"/>
                  <a:pt x="349500" y="376177"/>
                  <a:pt x="278062" y="284631"/>
                </a:cubicBezTo>
                <a:cubicBezTo>
                  <a:pt x="206624" y="193085"/>
                  <a:pt x="196570" y="164510"/>
                  <a:pt x="179637" y="148106"/>
                </a:cubicBezTo>
                <a:cubicBezTo>
                  <a:pt x="162704" y="131702"/>
                  <a:pt x="200274" y="208431"/>
                  <a:pt x="176462" y="186206"/>
                </a:cubicBezTo>
                <a:cubicBezTo>
                  <a:pt x="152650" y="163981"/>
                  <a:pt x="-32559" y="-34456"/>
                  <a:pt x="5012" y="5231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41" name="フリーフォーム 1540">
            <a:extLst>
              <a:ext uri="{FF2B5EF4-FFF2-40B4-BE49-F238E27FC236}">
                <a16:creationId xmlns:a16="http://schemas.microsoft.com/office/drawing/2014/main" id="{5FB7DA62-DF52-D8B8-CD90-62843516FB8F}"/>
              </a:ext>
            </a:extLst>
          </p:cNvPr>
          <p:cNvSpPr/>
          <p:nvPr/>
        </p:nvSpPr>
        <p:spPr>
          <a:xfrm>
            <a:off x="7673746" y="9226398"/>
            <a:ext cx="318373" cy="733578"/>
          </a:xfrm>
          <a:custGeom>
            <a:avLst/>
            <a:gdLst>
              <a:gd name="connsiteX0" fmla="*/ 229 w 318373"/>
              <a:gd name="connsiteY0" fmla="*/ 152 h 733578"/>
              <a:gd name="connsiteX1" fmla="*/ 149454 w 318373"/>
              <a:gd name="connsiteY1" fmla="*/ 200177 h 733578"/>
              <a:gd name="connsiteX2" fmla="*/ 152629 w 318373"/>
              <a:gd name="connsiteY2" fmla="*/ 187477 h 733578"/>
              <a:gd name="connsiteX3" fmla="*/ 98654 w 318373"/>
              <a:gd name="connsiteY3" fmla="*/ 235102 h 733578"/>
              <a:gd name="connsiteX4" fmla="*/ 136754 w 318373"/>
              <a:gd name="connsiteY4" fmla="*/ 282727 h 733578"/>
              <a:gd name="connsiteX5" fmla="*/ 139929 w 318373"/>
              <a:gd name="connsiteY5" fmla="*/ 244627 h 733578"/>
              <a:gd name="connsiteX6" fmla="*/ 158979 w 318373"/>
              <a:gd name="connsiteY6" fmla="*/ 301777 h 733578"/>
              <a:gd name="connsiteX7" fmla="*/ 130404 w 318373"/>
              <a:gd name="connsiteY7" fmla="*/ 336702 h 733578"/>
              <a:gd name="connsiteX8" fmla="*/ 155804 w 318373"/>
              <a:gd name="connsiteY8" fmla="*/ 339877 h 733578"/>
              <a:gd name="connsiteX9" fmla="*/ 168504 w 318373"/>
              <a:gd name="connsiteY9" fmla="*/ 435127 h 733578"/>
              <a:gd name="connsiteX10" fmla="*/ 197079 w 318373"/>
              <a:gd name="connsiteY10" fmla="*/ 412902 h 733578"/>
              <a:gd name="connsiteX11" fmla="*/ 305029 w 318373"/>
              <a:gd name="connsiteY11" fmla="*/ 524027 h 733578"/>
              <a:gd name="connsiteX12" fmla="*/ 301854 w 318373"/>
              <a:gd name="connsiteY12" fmla="*/ 565302 h 733578"/>
              <a:gd name="connsiteX13" fmla="*/ 292329 w 318373"/>
              <a:gd name="connsiteY13" fmla="*/ 733577 h 733578"/>
              <a:gd name="connsiteX14" fmla="*/ 308204 w 318373"/>
              <a:gd name="connsiteY14" fmla="*/ 562127 h 733578"/>
              <a:gd name="connsiteX15" fmla="*/ 114529 w 318373"/>
              <a:gd name="connsiteY15" fmla="*/ 263677 h 733578"/>
              <a:gd name="connsiteX16" fmla="*/ 114529 w 318373"/>
              <a:gd name="connsiteY16" fmla="*/ 168427 h 733578"/>
              <a:gd name="connsiteX17" fmla="*/ 229 w 318373"/>
              <a:gd name="connsiteY17" fmla="*/ 152 h 7335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318373" h="733578">
                <a:moveTo>
                  <a:pt x="229" y="152"/>
                </a:moveTo>
                <a:cubicBezTo>
                  <a:pt x="6050" y="5444"/>
                  <a:pt x="124054" y="168956"/>
                  <a:pt x="149454" y="200177"/>
                </a:cubicBezTo>
                <a:cubicBezTo>
                  <a:pt x="174854" y="231398"/>
                  <a:pt x="161096" y="181656"/>
                  <a:pt x="152629" y="187477"/>
                </a:cubicBezTo>
                <a:cubicBezTo>
                  <a:pt x="144162" y="193298"/>
                  <a:pt x="101300" y="219227"/>
                  <a:pt x="98654" y="235102"/>
                </a:cubicBezTo>
                <a:cubicBezTo>
                  <a:pt x="96008" y="250977"/>
                  <a:pt x="129875" y="281140"/>
                  <a:pt x="136754" y="282727"/>
                </a:cubicBezTo>
                <a:cubicBezTo>
                  <a:pt x="143633" y="284314"/>
                  <a:pt x="136225" y="241452"/>
                  <a:pt x="139929" y="244627"/>
                </a:cubicBezTo>
                <a:cubicBezTo>
                  <a:pt x="143633" y="247802"/>
                  <a:pt x="160567" y="286431"/>
                  <a:pt x="158979" y="301777"/>
                </a:cubicBezTo>
                <a:cubicBezTo>
                  <a:pt x="157392" y="317123"/>
                  <a:pt x="130933" y="330352"/>
                  <a:pt x="130404" y="336702"/>
                </a:cubicBezTo>
                <a:cubicBezTo>
                  <a:pt x="129875" y="343052"/>
                  <a:pt x="149454" y="323473"/>
                  <a:pt x="155804" y="339877"/>
                </a:cubicBezTo>
                <a:cubicBezTo>
                  <a:pt x="162154" y="356281"/>
                  <a:pt x="161625" y="422956"/>
                  <a:pt x="168504" y="435127"/>
                </a:cubicBezTo>
                <a:cubicBezTo>
                  <a:pt x="175383" y="447298"/>
                  <a:pt x="174325" y="398085"/>
                  <a:pt x="197079" y="412902"/>
                </a:cubicBezTo>
                <a:cubicBezTo>
                  <a:pt x="219833" y="427719"/>
                  <a:pt x="287566" y="498627"/>
                  <a:pt x="305029" y="524027"/>
                </a:cubicBezTo>
                <a:cubicBezTo>
                  <a:pt x="322492" y="549427"/>
                  <a:pt x="303971" y="530377"/>
                  <a:pt x="301854" y="565302"/>
                </a:cubicBezTo>
                <a:cubicBezTo>
                  <a:pt x="299737" y="600227"/>
                  <a:pt x="291271" y="734106"/>
                  <a:pt x="292329" y="733577"/>
                </a:cubicBezTo>
                <a:cubicBezTo>
                  <a:pt x="293387" y="733048"/>
                  <a:pt x="337837" y="640444"/>
                  <a:pt x="308204" y="562127"/>
                </a:cubicBezTo>
                <a:cubicBezTo>
                  <a:pt x="278571" y="483810"/>
                  <a:pt x="146808" y="329294"/>
                  <a:pt x="114529" y="263677"/>
                </a:cubicBezTo>
                <a:cubicBezTo>
                  <a:pt x="82250" y="198060"/>
                  <a:pt x="127758" y="208114"/>
                  <a:pt x="114529" y="168427"/>
                </a:cubicBezTo>
                <a:cubicBezTo>
                  <a:pt x="101300" y="128740"/>
                  <a:pt x="-5592" y="-5140"/>
                  <a:pt x="229" y="15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42" name="フリーフォーム 1541">
            <a:extLst>
              <a:ext uri="{FF2B5EF4-FFF2-40B4-BE49-F238E27FC236}">
                <a16:creationId xmlns:a16="http://schemas.microsoft.com/office/drawing/2014/main" id="{EA2B42AD-B8DC-0220-CA98-7A2DBC39ED99}"/>
              </a:ext>
            </a:extLst>
          </p:cNvPr>
          <p:cNvSpPr/>
          <p:nvPr/>
        </p:nvSpPr>
        <p:spPr>
          <a:xfrm>
            <a:off x="6312812" y="7776119"/>
            <a:ext cx="724276" cy="768304"/>
          </a:xfrm>
          <a:custGeom>
            <a:avLst/>
            <a:gdLst>
              <a:gd name="connsiteX0" fmla="*/ 2263 w 724276"/>
              <a:gd name="connsiteY0" fmla="*/ 2631 h 768304"/>
              <a:gd name="connsiteX1" fmla="*/ 338813 w 724276"/>
              <a:gd name="connsiteY1" fmla="*/ 415381 h 768304"/>
              <a:gd name="connsiteX2" fmla="*/ 316588 w 724276"/>
              <a:gd name="connsiteY2" fmla="*/ 396331 h 768304"/>
              <a:gd name="connsiteX3" fmla="*/ 710288 w 724276"/>
              <a:gd name="connsiteY3" fmla="*/ 758281 h 768304"/>
              <a:gd name="connsiteX4" fmla="*/ 595988 w 724276"/>
              <a:gd name="connsiteY4" fmla="*/ 631281 h 768304"/>
              <a:gd name="connsiteX5" fmla="*/ 211813 w 724276"/>
              <a:gd name="connsiteY5" fmla="*/ 256631 h 768304"/>
              <a:gd name="connsiteX6" fmla="*/ 2263 w 724276"/>
              <a:gd name="connsiteY6" fmla="*/ 2631 h 7683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724276" h="768304">
                <a:moveTo>
                  <a:pt x="2263" y="2631"/>
                </a:moveTo>
                <a:cubicBezTo>
                  <a:pt x="23430" y="29089"/>
                  <a:pt x="286426" y="349764"/>
                  <a:pt x="338813" y="415381"/>
                </a:cubicBezTo>
                <a:cubicBezTo>
                  <a:pt x="391200" y="480998"/>
                  <a:pt x="316588" y="396331"/>
                  <a:pt x="316588" y="396331"/>
                </a:cubicBezTo>
                <a:cubicBezTo>
                  <a:pt x="378500" y="453481"/>
                  <a:pt x="663721" y="719123"/>
                  <a:pt x="710288" y="758281"/>
                </a:cubicBezTo>
                <a:cubicBezTo>
                  <a:pt x="756855" y="797439"/>
                  <a:pt x="679067" y="714889"/>
                  <a:pt x="595988" y="631281"/>
                </a:cubicBezTo>
                <a:cubicBezTo>
                  <a:pt x="512909" y="547673"/>
                  <a:pt x="310767" y="357702"/>
                  <a:pt x="211813" y="256631"/>
                </a:cubicBezTo>
                <a:cubicBezTo>
                  <a:pt x="112859" y="155560"/>
                  <a:pt x="-18904" y="-23827"/>
                  <a:pt x="2263" y="2631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44" name="フリーフォーム 1543">
            <a:extLst>
              <a:ext uri="{FF2B5EF4-FFF2-40B4-BE49-F238E27FC236}">
                <a16:creationId xmlns:a16="http://schemas.microsoft.com/office/drawing/2014/main" id="{64996B99-102A-AA4F-C1B2-DEC4E0DF9A5A}"/>
              </a:ext>
            </a:extLst>
          </p:cNvPr>
          <p:cNvSpPr/>
          <p:nvPr/>
        </p:nvSpPr>
        <p:spPr>
          <a:xfrm>
            <a:off x="5460703" y="4806912"/>
            <a:ext cx="197147" cy="1014675"/>
          </a:xfrm>
          <a:custGeom>
            <a:avLst/>
            <a:gdLst>
              <a:gd name="connsiteX0" fmla="*/ 297 w 197147"/>
              <a:gd name="connsiteY0" fmla="*/ 47663 h 1014675"/>
              <a:gd name="connsiteX1" fmla="*/ 139997 w 197147"/>
              <a:gd name="connsiteY1" fmla="*/ 3213 h 1014675"/>
              <a:gd name="connsiteX2" fmla="*/ 70147 w 197147"/>
              <a:gd name="connsiteY2" fmla="*/ 82588 h 1014675"/>
              <a:gd name="connsiteX3" fmla="*/ 139997 w 197147"/>
              <a:gd name="connsiteY3" fmla="*/ 152438 h 1014675"/>
              <a:gd name="connsiteX4" fmla="*/ 124122 w 197147"/>
              <a:gd name="connsiteY4" fmla="*/ 127038 h 1014675"/>
              <a:gd name="connsiteX5" fmla="*/ 146347 w 197147"/>
              <a:gd name="connsiteY5" fmla="*/ 171488 h 1014675"/>
              <a:gd name="connsiteX6" fmla="*/ 86022 w 197147"/>
              <a:gd name="connsiteY6" fmla="*/ 254038 h 1014675"/>
              <a:gd name="connsiteX7" fmla="*/ 197147 w 197147"/>
              <a:gd name="connsiteY7" fmla="*/ 203238 h 1014675"/>
              <a:gd name="connsiteX8" fmla="*/ 86022 w 197147"/>
              <a:gd name="connsiteY8" fmla="*/ 361988 h 1014675"/>
              <a:gd name="connsiteX9" fmla="*/ 190797 w 197147"/>
              <a:gd name="connsiteY9" fmla="*/ 339763 h 1014675"/>
              <a:gd name="connsiteX10" fmla="*/ 133647 w 197147"/>
              <a:gd name="connsiteY10" fmla="*/ 495338 h 1014675"/>
              <a:gd name="connsiteX11" fmla="*/ 73322 w 197147"/>
              <a:gd name="connsiteY11" fmla="*/ 647738 h 1014675"/>
              <a:gd name="connsiteX12" fmla="*/ 117772 w 197147"/>
              <a:gd name="connsiteY12" fmla="*/ 600113 h 1014675"/>
              <a:gd name="connsiteX13" fmla="*/ 76497 w 197147"/>
              <a:gd name="connsiteY13" fmla="*/ 720763 h 1014675"/>
              <a:gd name="connsiteX14" fmla="*/ 79672 w 197147"/>
              <a:gd name="connsiteY14" fmla="*/ 939838 h 1014675"/>
              <a:gd name="connsiteX15" fmla="*/ 76497 w 197147"/>
              <a:gd name="connsiteY15" fmla="*/ 850938 h 1014675"/>
              <a:gd name="connsiteX16" fmla="*/ 22522 w 197147"/>
              <a:gd name="connsiteY16" fmla="*/ 1012863 h 1014675"/>
              <a:gd name="connsiteX17" fmla="*/ 92372 w 197147"/>
              <a:gd name="connsiteY17" fmla="*/ 723938 h 1014675"/>
              <a:gd name="connsiteX18" fmla="*/ 152697 w 197147"/>
              <a:gd name="connsiteY18" fmla="*/ 196888 h 1014675"/>
              <a:gd name="connsiteX19" fmla="*/ 105072 w 197147"/>
              <a:gd name="connsiteY19" fmla="*/ 257213 h 1014675"/>
              <a:gd name="connsiteX20" fmla="*/ 101897 w 197147"/>
              <a:gd name="connsiteY20" fmla="*/ 9563 h 1014675"/>
              <a:gd name="connsiteX21" fmla="*/ 297 w 197147"/>
              <a:gd name="connsiteY21" fmla="*/ 47663 h 1014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197147" h="1014675">
                <a:moveTo>
                  <a:pt x="297" y="47663"/>
                </a:moveTo>
                <a:cubicBezTo>
                  <a:pt x="6647" y="46605"/>
                  <a:pt x="128355" y="-2608"/>
                  <a:pt x="139997" y="3213"/>
                </a:cubicBezTo>
                <a:cubicBezTo>
                  <a:pt x="151639" y="9034"/>
                  <a:pt x="70147" y="57717"/>
                  <a:pt x="70147" y="82588"/>
                </a:cubicBezTo>
                <a:cubicBezTo>
                  <a:pt x="70147" y="107459"/>
                  <a:pt x="131001" y="145030"/>
                  <a:pt x="139997" y="152438"/>
                </a:cubicBezTo>
                <a:cubicBezTo>
                  <a:pt x="148993" y="159846"/>
                  <a:pt x="123064" y="123863"/>
                  <a:pt x="124122" y="127038"/>
                </a:cubicBezTo>
                <a:cubicBezTo>
                  <a:pt x="125180" y="130213"/>
                  <a:pt x="152697" y="150321"/>
                  <a:pt x="146347" y="171488"/>
                </a:cubicBezTo>
                <a:cubicBezTo>
                  <a:pt x="139997" y="192655"/>
                  <a:pt x="77555" y="248746"/>
                  <a:pt x="86022" y="254038"/>
                </a:cubicBezTo>
                <a:cubicBezTo>
                  <a:pt x="94489" y="259330"/>
                  <a:pt x="197147" y="185246"/>
                  <a:pt x="197147" y="203238"/>
                </a:cubicBezTo>
                <a:cubicBezTo>
                  <a:pt x="197147" y="221230"/>
                  <a:pt x="87080" y="339234"/>
                  <a:pt x="86022" y="361988"/>
                </a:cubicBezTo>
                <a:cubicBezTo>
                  <a:pt x="84964" y="384742"/>
                  <a:pt x="182860" y="317538"/>
                  <a:pt x="190797" y="339763"/>
                </a:cubicBezTo>
                <a:cubicBezTo>
                  <a:pt x="198735" y="361988"/>
                  <a:pt x="153226" y="444009"/>
                  <a:pt x="133647" y="495338"/>
                </a:cubicBezTo>
                <a:cubicBezTo>
                  <a:pt x="114068" y="546667"/>
                  <a:pt x="75968" y="630275"/>
                  <a:pt x="73322" y="647738"/>
                </a:cubicBezTo>
                <a:cubicBezTo>
                  <a:pt x="70676" y="665201"/>
                  <a:pt x="117243" y="587942"/>
                  <a:pt x="117772" y="600113"/>
                </a:cubicBezTo>
                <a:cubicBezTo>
                  <a:pt x="118301" y="612284"/>
                  <a:pt x="82847" y="664142"/>
                  <a:pt x="76497" y="720763"/>
                </a:cubicBezTo>
                <a:cubicBezTo>
                  <a:pt x="70147" y="777384"/>
                  <a:pt x="79672" y="918142"/>
                  <a:pt x="79672" y="939838"/>
                </a:cubicBezTo>
                <a:cubicBezTo>
                  <a:pt x="79672" y="961534"/>
                  <a:pt x="86022" y="838767"/>
                  <a:pt x="76497" y="850938"/>
                </a:cubicBezTo>
                <a:cubicBezTo>
                  <a:pt x="66972" y="863109"/>
                  <a:pt x="19876" y="1034030"/>
                  <a:pt x="22522" y="1012863"/>
                </a:cubicBezTo>
                <a:cubicBezTo>
                  <a:pt x="25168" y="991696"/>
                  <a:pt x="70676" y="859934"/>
                  <a:pt x="92372" y="723938"/>
                </a:cubicBezTo>
                <a:cubicBezTo>
                  <a:pt x="114068" y="587942"/>
                  <a:pt x="150580" y="274675"/>
                  <a:pt x="152697" y="196888"/>
                </a:cubicBezTo>
                <a:cubicBezTo>
                  <a:pt x="154814" y="119101"/>
                  <a:pt x="113539" y="288434"/>
                  <a:pt x="105072" y="257213"/>
                </a:cubicBezTo>
                <a:cubicBezTo>
                  <a:pt x="96605" y="225992"/>
                  <a:pt x="112480" y="45017"/>
                  <a:pt x="101897" y="9563"/>
                </a:cubicBezTo>
                <a:cubicBezTo>
                  <a:pt x="91314" y="-25891"/>
                  <a:pt x="-6053" y="48721"/>
                  <a:pt x="297" y="47663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45" name="フリーフォーム 1544">
            <a:extLst>
              <a:ext uri="{FF2B5EF4-FFF2-40B4-BE49-F238E27FC236}">
                <a16:creationId xmlns:a16="http://schemas.microsoft.com/office/drawing/2014/main" id="{4E635D12-9CC4-F690-4B11-3242E387CB93}"/>
              </a:ext>
            </a:extLst>
          </p:cNvPr>
          <p:cNvSpPr/>
          <p:nvPr/>
        </p:nvSpPr>
        <p:spPr>
          <a:xfrm>
            <a:off x="5742402" y="5301790"/>
            <a:ext cx="375929" cy="369143"/>
          </a:xfrm>
          <a:custGeom>
            <a:avLst/>
            <a:gdLst>
              <a:gd name="connsiteX0" fmla="*/ 55148 w 375929"/>
              <a:gd name="connsiteY0" fmla="*/ 48085 h 369143"/>
              <a:gd name="connsiteX1" fmla="*/ 239298 w 375929"/>
              <a:gd name="connsiteY1" fmla="*/ 248110 h 369143"/>
              <a:gd name="connsiteX2" fmla="*/ 207548 w 375929"/>
              <a:gd name="connsiteY2" fmla="*/ 365585 h 369143"/>
              <a:gd name="connsiteX3" fmla="*/ 283748 w 375929"/>
              <a:gd name="connsiteY3" fmla="*/ 340185 h 369143"/>
              <a:gd name="connsiteX4" fmla="*/ 207548 w 375929"/>
              <a:gd name="connsiteY4" fmla="*/ 356060 h 369143"/>
              <a:gd name="connsiteX5" fmla="*/ 375823 w 375929"/>
              <a:gd name="connsiteY5" fmla="*/ 359235 h 369143"/>
              <a:gd name="connsiteX6" fmla="*/ 232948 w 375929"/>
              <a:gd name="connsiteY6" fmla="*/ 356060 h 369143"/>
              <a:gd name="connsiteX7" fmla="*/ 229773 w 375929"/>
              <a:gd name="connsiteY7" fmla="*/ 225885 h 369143"/>
              <a:gd name="connsiteX8" fmla="*/ 10698 w 375929"/>
              <a:gd name="connsiteY8" fmla="*/ 13160 h 369143"/>
              <a:gd name="connsiteX9" fmla="*/ 55148 w 375929"/>
              <a:gd name="connsiteY9" fmla="*/ 48085 h 3691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75929" h="369143">
                <a:moveTo>
                  <a:pt x="55148" y="48085"/>
                </a:moveTo>
                <a:cubicBezTo>
                  <a:pt x="93248" y="87243"/>
                  <a:pt x="213898" y="195193"/>
                  <a:pt x="239298" y="248110"/>
                </a:cubicBezTo>
                <a:cubicBezTo>
                  <a:pt x="264698" y="301027"/>
                  <a:pt x="200140" y="350239"/>
                  <a:pt x="207548" y="365585"/>
                </a:cubicBezTo>
                <a:cubicBezTo>
                  <a:pt x="214956" y="380931"/>
                  <a:pt x="283748" y="341772"/>
                  <a:pt x="283748" y="340185"/>
                </a:cubicBezTo>
                <a:cubicBezTo>
                  <a:pt x="283748" y="338598"/>
                  <a:pt x="192202" y="352885"/>
                  <a:pt x="207548" y="356060"/>
                </a:cubicBezTo>
                <a:cubicBezTo>
                  <a:pt x="222894" y="359235"/>
                  <a:pt x="371590" y="359235"/>
                  <a:pt x="375823" y="359235"/>
                </a:cubicBezTo>
                <a:cubicBezTo>
                  <a:pt x="380056" y="359235"/>
                  <a:pt x="257290" y="378285"/>
                  <a:pt x="232948" y="356060"/>
                </a:cubicBezTo>
                <a:cubicBezTo>
                  <a:pt x="208606" y="333835"/>
                  <a:pt x="266815" y="283035"/>
                  <a:pt x="229773" y="225885"/>
                </a:cubicBezTo>
                <a:cubicBezTo>
                  <a:pt x="192731" y="168735"/>
                  <a:pt x="39802" y="43322"/>
                  <a:pt x="10698" y="13160"/>
                </a:cubicBezTo>
                <a:cubicBezTo>
                  <a:pt x="-18406" y="-17002"/>
                  <a:pt x="17048" y="8927"/>
                  <a:pt x="55148" y="48085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46" name="フリーフォーム 1545">
            <a:extLst>
              <a:ext uri="{FF2B5EF4-FFF2-40B4-BE49-F238E27FC236}">
                <a16:creationId xmlns:a16="http://schemas.microsoft.com/office/drawing/2014/main" id="{D8E1D925-FB43-A4DE-7595-881F61B6B8AF}"/>
              </a:ext>
            </a:extLst>
          </p:cNvPr>
          <p:cNvSpPr/>
          <p:nvPr/>
        </p:nvSpPr>
        <p:spPr>
          <a:xfrm>
            <a:off x="5845158" y="6041964"/>
            <a:ext cx="121771" cy="426772"/>
          </a:xfrm>
          <a:custGeom>
            <a:avLst/>
            <a:gdLst>
              <a:gd name="connsiteX0" fmla="*/ 88917 w 121771"/>
              <a:gd name="connsiteY0" fmla="*/ 61 h 426772"/>
              <a:gd name="connsiteX1" fmla="*/ 15892 w 121771"/>
              <a:gd name="connsiteY1" fmla="*/ 120711 h 426772"/>
              <a:gd name="connsiteX2" fmla="*/ 120667 w 121771"/>
              <a:gd name="connsiteY2" fmla="*/ 419161 h 426772"/>
              <a:gd name="connsiteX3" fmla="*/ 66692 w 121771"/>
              <a:gd name="connsiteY3" fmla="*/ 320736 h 426772"/>
              <a:gd name="connsiteX4" fmla="*/ 17 w 121771"/>
              <a:gd name="connsiteY4" fmla="*/ 133411 h 426772"/>
              <a:gd name="connsiteX5" fmla="*/ 88917 w 121771"/>
              <a:gd name="connsiteY5" fmla="*/ 61 h 4267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21771" h="426772">
                <a:moveTo>
                  <a:pt x="88917" y="61"/>
                </a:moveTo>
                <a:cubicBezTo>
                  <a:pt x="91563" y="-2056"/>
                  <a:pt x="10600" y="50861"/>
                  <a:pt x="15892" y="120711"/>
                </a:cubicBezTo>
                <a:cubicBezTo>
                  <a:pt x="21184" y="190561"/>
                  <a:pt x="112200" y="385824"/>
                  <a:pt x="120667" y="419161"/>
                </a:cubicBezTo>
                <a:cubicBezTo>
                  <a:pt x="129134" y="452498"/>
                  <a:pt x="86800" y="368361"/>
                  <a:pt x="66692" y="320736"/>
                </a:cubicBezTo>
                <a:cubicBezTo>
                  <a:pt x="46584" y="273111"/>
                  <a:pt x="-1041" y="188444"/>
                  <a:pt x="17" y="133411"/>
                </a:cubicBezTo>
                <a:cubicBezTo>
                  <a:pt x="1075" y="78378"/>
                  <a:pt x="86271" y="2178"/>
                  <a:pt x="88917" y="61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47" name="フリーフォーム 1546">
            <a:extLst>
              <a:ext uri="{FF2B5EF4-FFF2-40B4-BE49-F238E27FC236}">
                <a16:creationId xmlns:a16="http://schemas.microsoft.com/office/drawing/2014/main" id="{C96B2FFB-2A67-2376-B974-9AA0F17EA62B}"/>
              </a:ext>
            </a:extLst>
          </p:cNvPr>
          <p:cNvSpPr/>
          <p:nvPr/>
        </p:nvSpPr>
        <p:spPr>
          <a:xfrm>
            <a:off x="6072643" y="6271937"/>
            <a:ext cx="305123" cy="97139"/>
          </a:xfrm>
          <a:custGeom>
            <a:avLst/>
            <a:gdLst>
              <a:gd name="connsiteX0" fmla="*/ 1132 w 305123"/>
              <a:gd name="connsiteY0" fmla="*/ 97113 h 97139"/>
              <a:gd name="connsiteX1" fmla="*/ 156707 w 305123"/>
              <a:gd name="connsiteY1" fmla="*/ 5038 h 97139"/>
              <a:gd name="connsiteX2" fmla="*/ 302757 w 305123"/>
              <a:gd name="connsiteY2" fmla="*/ 11388 h 97139"/>
              <a:gd name="connsiteX3" fmla="*/ 236082 w 305123"/>
              <a:gd name="connsiteY3" fmla="*/ 8213 h 97139"/>
              <a:gd name="connsiteX4" fmla="*/ 93207 w 305123"/>
              <a:gd name="connsiteY4" fmla="*/ 14563 h 97139"/>
              <a:gd name="connsiteX5" fmla="*/ 1132 w 305123"/>
              <a:gd name="connsiteY5" fmla="*/ 97113 h 971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05123" h="97139">
                <a:moveTo>
                  <a:pt x="1132" y="97113"/>
                </a:moveTo>
                <a:cubicBezTo>
                  <a:pt x="11715" y="95525"/>
                  <a:pt x="106436" y="19325"/>
                  <a:pt x="156707" y="5038"/>
                </a:cubicBezTo>
                <a:cubicBezTo>
                  <a:pt x="206978" y="-9249"/>
                  <a:pt x="302757" y="11388"/>
                  <a:pt x="302757" y="11388"/>
                </a:cubicBezTo>
                <a:cubicBezTo>
                  <a:pt x="315986" y="11917"/>
                  <a:pt x="271007" y="7684"/>
                  <a:pt x="236082" y="8213"/>
                </a:cubicBezTo>
                <a:cubicBezTo>
                  <a:pt x="201157" y="8742"/>
                  <a:pt x="129719" y="805"/>
                  <a:pt x="93207" y="14563"/>
                </a:cubicBezTo>
                <a:cubicBezTo>
                  <a:pt x="56695" y="28321"/>
                  <a:pt x="-9451" y="98701"/>
                  <a:pt x="1132" y="97113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48" name="フリーフォーム 1547">
            <a:extLst>
              <a:ext uri="{FF2B5EF4-FFF2-40B4-BE49-F238E27FC236}">
                <a16:creationId xmlns:a16="http://schemas.microsoft.com/office/drawing/2014/main" id="{72D95D4E-F827-A080-2DB6-AF04E91CC158}"/>
              </a:ext>
            </a:extLst>
          </p:cNvPr>
          <p:cNvSpPr/>
          <p:nvPr/>
        </p:nvSpPr>
        <p:spPr>
          <a:xfrm>
            <a:off x="6323749" y="6181188"/>
            <a:ext cx="183553" cy="429169"/>
          </a:xfrm>
          <a:custGeom>
            <a:avLst/>
            <a:gdLst>
              <a:gd name="connsiteX0" fmla="*/ 851 w 183553"/>
              <a:gd name="connsiteY0" fmla="*/ 537 h 429169"/>
              <a:gd name="connsiteX1" fmla="*/ 140551 w 183553"/>
              <a:gd name="connsiteY1" fmla="*/ 311687 h 429169"/>
              <a:gd name="connsiteX2" fmla="*/ 175476 w 183553"/>
              <a:gd name="connsiteY2" fmla="*/ 410112 h 429169"/>
              <a:gd name="connsiteX3" fmla="*/ 175476 w 183553"/>
              <a:gd name="connsiteY3" fmla="*/ 413287 h 429169"/>
              <a:gd name="connsiteX4" fmla="*/ 86576 w 183553"/>
              <a:gd name="connsiteY4" fmla="*/ 241837 h 429169"/>
              <a:gd name="connsiteX5" fmla="*/ 851 w 183553"/>
              <a:gd name="connsiteY5" fmla="*/ 537 h 4291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3553" h="429169">
                <a:moveTo>
                  <a:pt x="851" y="537"/>
                </a:moveTo>
                <a:cubicBezTo>
                  <a:pt x="9847" y="12179"/>
                  <a:pt x="111447" y="243425"/>
                  <a:pt x="140551" y="311687"/>
                </a:cubicBezTo>
                <a:cubicBezTo>
                  <a:pt x="169655" y="379950"/>
                  <a:pt x="175476" y="410112"/>
                  <a:pt x="175476" y="410112"/>
                </a:cubicBezTo>
                <a:cubicBezTo>
                  <a:pt x="181297" y="427045"/>
                  <a:pt x="190293" y="441333"/>
                  <a:pt x="175476" y="413287"/>
                </a:cubicBezTo>
                <a:cubicBezTo>
                  <a:pt x="160659" y="385241"/>
                  <a:pt x="116738" y="314333"/>
                  <a:pt x="86576" y="241837"/>
                </a:cubicBezTo>
                <a:cubicBezTo>
                  <a:pt x="56414" y="169341"/>
                  <a:pt x="-8145" y="-11105"/>
                  <a:pt x="851" y="537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49" name="フリーフォーム 1548">
            <a:extLst>
              <a:ext uri="{FF2B5EF4-FFF2-40B4-BE49-F238E27FC236}">
                <a16:creationId xmlns:a16="http://schemas.microsoft.com/office/drawing/2014/main" id="{2A9F0F84-FB28-D6DE-99F5-23039E7C002C}"/>
              </a:ext>
            </a:extLst>
          </p:cNvPr>
          <p:cNvSpPr/>
          <p:nvPr/>
        </p:nvSpPr>
        <p:spPr>
          <a:xfrm>
            <a:off x="6499201" y="6630513"/>
            <a:ext cx="265754" cy="644430"/>
          </a:xfrm>
          <a:custGeom>
            <a:avLst/>
            <a:gdLst>
              <a:gd name="connsiteX0" fmla="*/ 3199 w 265754"/>
              <a:gd name="connsiteY0" fmla="*/ 5237 h 644430"/>
              <a:gd name="connsiteX1" fmla="*/ 254024 w 265754"/>
              <a:gd name="connsiteY1" fmla="*/ 608487 h 644430"/>
              <a:gd name="connsiteX2" fmla="*/ 212749 w 265754"/>
              <a:gd name="connsiteY2" fmla="*/ 548162 h 644430"/>
              <a:gd name="connsiteX3" fmla="*/ 107974 w 265754"/>
              <a:gd name="connsiteY3" fmla="*/ 322737 h 644430"/>
              <a:gd name="connsiteX4" fmla="*/ 111149 w 265754"/>
              <a:gd name="connsiteY4" fmla="*/ 316387 h 644430"/>
              <a:gd name="connsiteX5" fmla="*/ 3199 w 265754"/>
              <a:gd name="connsiteY5" fmla="*/ 5237 h 6444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65754" h="644430">
                <a:moveTo>
                  <a:pt x="3199" y="5237"/>
                </a:moveTo>
                <a:cubicBezTo>
                  <a:pt x="27011" y="53920"/>
                  <a:pt x="219099" y="518000"/>
                  <a:pt x="254024" y="608487"/>
                </a:cubicBezTo>
                <a:cubicBezTo>
                  <a:pt x="288949" y="698974"/>
                  <a:pt x="237091" y="595787"/>
                  <a:pt x="212749" y="548162"/>
                </a:cubicBezTo>
                <a:cubicBezTo>
                  <a:pt x="188407" y="500537"/>
                  <a:pt x="124907" y="361366"/>
                  <a:pt x="107974" y="322737"/>
                </a:cubicBezTo>
                <a:cubicBezTo>
                  <a:pt x="91041" y="284108"/>
                  <a:pt x="126495" y="370891"/>
                  <a:pt x="111149" y="316387"/>
                </a:cubicBezTo>
                <a:cubicBezTo>
                  <a:pt x="95803" y="261883"/>
                  <a:pt x="-20613" y="-43446"/>
                  <a:pt x="3199" y="5237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50" name="フリーフォーム 1549">
            <a:extLst>
              <a:ext uri="{FF2B5EF4-FFF2-40B4-BE49-F238E27FC236}">
                <a16:creationId xmlns:a16="http://schemas.microsoft.com/office/drawing/2014/main" id="{7A3C8005-A035-D9FB-A4EC-BF43A2CD7F50}"/>
              </a:ext>
            </a:extLst>
          </p:cNvPr>
          <p:cNvSpPr/>
          <p:nvPr/>
        </p:nvSpPr>
        <p:spPr>
          <a:xfrm>
            <a:off x="6373977" y="6676634"/>
            <a:ext cx="172873" cy="175016"/>
          </a:xfrm>
          <a:custGeom>
            <a:avLst/>
            <a:gdLst>
              <a:gd name="connsiteX0" fmla="*/ 166523 w 172873"/>
              <a:gd name="connsiteY0" fmla="*/ 391 h 175016"/>
              <a:gd name="connsiteX1" fmla="*/ 71273 w 172873"/>
              <a:gd name="connsiteY1" fmla="*/ 63891 h 175016"/>
              <a:gd name="connsiteX2" fmla="*/ 103023 w 172873"/>
              <a:gd name="connsiteY2" fmla="*/ 114691 h 175016"/>
              <a:gd name="connsiteX3" fmla="*/ 58573 w 172873"/>
              <a:gd name="connsiteY3" fmla="*/ 89291 h 175016"/>
              <a:gd name="connsiteX4" fmla="*/ 125248 w 172873"/>
              <a:gd name="connsiteY4" fmla="*/ 136916 h 175016"/>
              <a:gd name="connsiteX5" fmla="*/ 172873 w 172873"/>
              <a:gd name="connsiteY5" fmla="*/ 175016 h 175016"/>
              <a:gd name="connsiteX6" fmla="*/ 10948 w 172873"/>
              <a:gd name="connsiteY6" fmla="*/ 44841 h 175016"/>
              <a:gd name="connsiteX7" fmla="*/ 26823 w 172873"/>
              <a:gd name="connsiteY7" fmla="*/ 76591 h 175016"/>
              <a:gd name="connsiteX8" fmla="*/ 125248 w 172873"/>
              <a:gd name="connsiteY8" fmla="*/ 38491 h 175016"/>
              <a:gd name="connsiteX9" fmla="*/ 166523 w 172873"/>
              <a:gd name="connsiteY9" fmla="*/ 391 h 1750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72873" h="175016">
                <a:moveTo>
                  <a:pt x="166523" y="391"/>
                </a:moveTo>
                <a:cubicBezTo>
                  <a:pt x="157527" y="4624"/>
                  <a:pt x="81856" y="44841"/>
                  <a:pt x="71273" y="63891"/>
                </a:cubicBezTo>
                <a:cubicBezTo>
                  <a:pt x="60690" y="82941"/>
                  <a:pt x="105140" y="110458"/>
                  <a:pt x="103023" y="114691"/>
                </a:cubicBezTo>
                <a:cubicBezTo>
                  <a:pt x="100906" y="118924"/>
                  <a:pt x="54869" y="85587"/>
                  <a:pt x="58573" y="89291"/>
                </a:cubicBezTo>
                <a:cubicBezTo>
                  <a:pt x="62277" y="92995"/>
                  <a:pt x="106198" y="122629"/>
                  <a:pt x="125248" y="136916"/>
                </a:cubicBezTo>
                <a:cubicBezTo>
                  <a:pt x="144298" y="151204"/>
                  <a:pt x="172873" y="175016"/>
                  <a:pt x="172873" y="175016"/>
                </a:cubicBezTo>
                <a:cubicBezTo>
                  <a:pt x="153823" y="159670"/>
                  <a:pt x="35290" y="61245"/>
                  <a:pt x="10948" y="44841"/>
                </a:cubicBezTo>
                <a:cubicBezTo>
                  <a:pt x="-13394" y="28437"/>
                  <a:pt x="7773" y="77649"/>
                  <a:pt x="26823" y="76591"/>
                </a:cubicBezTo>
                <a:cubicBezTo>
                  <a:pt x="45873" y="75533"/>
                  <a:pt x="103552" y="49603"/>
                  <a:pt x="125248" y="38491"/>
                </a:cubicBezTo>
                <a:cubicBezTo>
                  <a:pt x="146944" y="27379"/>
                  <a:pt x="175519" y="-3842"/>
                  <a:pt x="166523" y="391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51" name="フリーフォーム 1550">
            <a:extLst>
              <a:ext uri="{FF2B5EF4-FFF2-40B4-BE49-F238E27FC236}">
                <a16:creationId xmlns:a16="http://schemas.microsoft.com/office/drawing/2014/main" id="{A9C48833-5D32-EBBC-F752-F3A038C94E44}"/>
              </a:ext>
            </a:extLst>
          </p:cNvPr>
          <p:cNvSpPr/>
          <p:nvPr/>
        </p:nvSpPr>
        <p:spPr>
          <a:xfrm>
            <a:off x="5674487" y="6462118"/>
            <a:ext cx="525295" cy="164919"/>
          </a:xfrm>
          <a:custGeom>
            <a:avLst/>
            <a:gdLst>
              <a:gd name="connsiteX0" fmla="*/ 15113 w 525295"/>
              <a:gd name="connsiteY0" fmla="*/ 2182 h 164919"/>
              <a:gd name="connsiteX1" fmla="*/ 69088 w 525295"/>
              <a:gd name="connsiteY1" fmla="*/ 5357 h 164919"/>
              <a:gd name="connsiteX2" fmla="*/ 354838 w 525295"/>
              <a:gd name="connsiteY2" fmla="*/ 30757 h 164919"/>
              <a:gd name="connsiteX3" fmla="*/ 523113 w 525295"/>
              <a:gd name="connsiteY3" fmla="*/ 164107 h 164919"/>
              <a:gd name="connsiteX4" fmla="*/ 446913 w 525295"/>
              <a:gd name="connsiteY4" fmla="*/ 84732 h 164919"/>
              <a:gd name="connsiteX5" fmla="*/ 392938 w 525295"/>
              <a:gd name="connsiteY5" fmla="*/ 43457 h 164919"/>
              <a:gd name="connsiteX6" fmla="*/ 15113 w 525295"/>
              <a:gd name="connsiteY6" fmla="*/ 2182 h 1649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25295" h="164919">
                <a:moveTo>
                  <a:pt x="15113" y="2182"/>
                </a:moveTo>
                <a:cubicBezTo>
                  <a:pt x="-38862" y="-4168"/>
                  <a:pt x="69088" y="5357"/>
                  <a:pt x="69088" y="5357"/>
                </a:cubicBezTo>
                <a:cubicBezTo>
                  <a:pt x="125709" y="10120"/>
                  <a:pt x="279167" y="4299"/>
                  <a:pt x="354838" y="30757"/>
                </a:cubicBezTo>
                <a:cubicBezTo>
                  <a:pt x="430509" y="57215"/>
                  <a:pt x="507767" y="155111"/>
                  <a:pt x="523113" y="164107"/>
                </a:cubicBezTo>
                <a:cubicBezTo>
                  <a:pt x="538459" y="173103"/>
                  <a:pt x="468609" y="104840"/>
                  <a:pt x="446913" y="84732"/>
                </a:cubicBezTo>
                <a:cubicBezTo>
                  <a:pt x="425217" y="64624"/>
                  <a:pt x="458555" y="55628"/>
                  <a:pt x="392938" y="43457"/>
                </a:cubicBezTo>
                <a:cubicBezTo>
                  <a:pt x="327321" y="31286"/>
                  <a:pt x="69088" y="8532"/>
                  <a:pt x="15113" y="218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52" name="フリーフォーム 1551">
            <a:extLst>
              <a:ext uri="{FF2B5EF4-FFF2-40B4-BE49-F238E27FC236}">
                <a16:creationId xmlns:a16="http://schemas.microsoft.com/office/drawing/2014/main" id="{08B1E79B-1266-CBB8-FE3C-A76A65A31AF4}"/>
              </a:ext>
            </a:extLst>
          </p:cNvPr>
          <p:cNvSpPr/>
          <p:nvPr/>
        </p:nvSpPr>
        <p:spPr>
          <a:xfrm>
            <a:off x="6521907" y="7053628"/>
            <a:ext cx="324442" cy="486236"/>
          </a:xfrm>
          <a:custGeom>
            <a:avLst/>
            <a:gdLst>
              <a:gd name="connsiteX0" fmla="*/ 2718 w 324442"/>
              <a:gd name="connsiteY0" fmla="*/ 4397 h 486236"/>
              <a:gd name="connsiteX1" fmla="*/ 107493 w 324442"/>
              <a:gd name="connsiteY1" fmla="*/ 271097 h 486236"/>
              <a:gd name="connsiteX2" fmla="*/ 323393 w 324442"/>
              <a:gd name="connsiteY2" fmla="*/ 483822 h 486236"/>
              <a:gd name="connsiteX3" fmla="*/ 183693 w 324442"/>
              <a:gd name="connsiteY3" fmla="*/ 369522 h 486236"/>
              <a:gd name="connsiteX4" fmla="*/ 43993 w 324442"/>
              <a:gd name="connsiteY4" fmla="*/ 121872 h 486236"/>
              <a:gd name="connsiteX5" fmla="*/ 2718 w 324442"/>
              <a:gd name="connsiteY5" fmla="*/ 4397 h 4862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4442" h="486236">
                <a:moveTo>
                  <a:pt x="2718" y="4397"/>
                </a:moveTo>
                <a:cubicBezTo>
                  <a:pt x="13301" y="29268"/>
                  <a:pt x="54047" y="191193"/>
                  <a:pt x="107493" y="271097"/>
                </a:cubicBezTo>
                <a:cubicBezTo>
                  <a:pt x="160939" y="351001"/>
                  <a:pt x="310693" y="467418"/>
                  <a:pt x="323393" y="483822"/>
                </a:cubicBezTo>
                <a:cubicBezTo>
                  <a:pt x="336093" y="500226"/>
                  <a:pt x="230260" y="429847"/>
                  <a:pt x="183693" y="369522"/>
                </a:cubicBezTo>
                <a:cubicBezTo>
                  <a:pt x="137126" y="309197"/>
                  <a:pt x="74156" y="177964"/>
                  <a:pt x="43993" y="121872"/>
                </a:cubicBezTo>
                <a:cubicBezTo>
                  <a:pt x="13831" y="65780"/>
                  <a:pt x="-7865" y="-20474"/>
                  <a:pt x="2718" y="439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53" name="フリーフォーム 1552">
            <a:extLst>
              <a:ext uri="{FF2B5EF4-FFF2-40B4-BE49-F238E27FC236}">
                <a16:creationId xmlns:a16="http://schemas.microsoft.com/office/drawing/2014/main" id="{3DB1B71D-F008-FDF0-DA95-100EC34BA825}"/>
              </a:ext>
            </a:extLst>
          </p:cNvPr>
          <p:cNvSpPr/>
          <p:nvPr/>
        </p:nvSpPr>
        <p:spPr>
          <a:xfrm>
            <a:off x="6276516" y="7097728"/>
            <a:ext cx="248480" cy="574213"/>
          </a:xfrm>
          <a:custGeom>
            <a:avLst/>
            <a:gdLst>
              <a:gd name="connsiteX0" fmla="*/ 459 w 248480"/>
              <a:gd name="connsiteY0" fmla="*/ 1572 h 574213"/>
              <a:gd name="connsiteX1" fmla="*/ 168734 w 248480"/>
              <a:gd name="connsiteY1" fmla="*/ 407972 h 574213"/>
              <a:gd name="connsiteX2" fmla="*/ 248109 w 248480"/>
              <a:gd name="connsiteY2" fmla="*/ 573072 h 574213"/>
              <a:gd name="connsiteX3" fmla="*/ 194134 w 248480"/>
              <a:gd name="connsiteY3" fmla="*/ 465122 h 574213"/>
              <a:gd name="connsiteX4" fmla="*/ 95709 w 248480"/>
              <a:gd name="connsiteY4" fmla="*/ 176197 h 574213"/>
              <a:gd name="connsiteX5" fmla="*/ 117934 w 248480"/>
              <a:gd name="connsiteY5" fmla="*/ 265097 h 574213"/>
              <a:gd name="connsiteX6" fmla="*/ 459 w 248480"/>
              <a:gd name="connsiteY6" fmla="*/ 1572 h 5742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48480" h="574213">
                <a:moveTo>
                  <a:pt x="459" y="1572"/>
                </a:moveTo>
                <a:cubicBezTo>
                  <a:pt x="8926" y="25384"/>
                  <a:pt x="127459" y="312722"/>
                  <a:pt x="168734" y="407972"/>
                </a:cubicBezTo>
                <a:cubicBezTo>
                  <a:pt x="210009" y="503222"/>
                  <a:pt x="243876" y="563547"/>
                  <a:pt x="248109" y="573072"/>
                </a:cubicBezTo>
                <a:cubicBezTo>
                  <a:pt x="252342" y="582597"/>
                  <a:pt x="219534" y="531268"/>
                  <a:pt x="194134" y="465122"/>
                </a:cubicBezTo>
                <a:cubicBezTo>
                  <a:pt x="168734" y="398976"/>
                  <a:pt x="108409" y="209535"/>
                  <a:pt x="95709" y="176197"/>
                </a:cubicBezTo>
                <a:cubicBezTo>
                  <a:pt x="83009" y="142860"/>
                  <a:pt x="132751" y="298435"/>
                  <a:pt x="117934" y="265097"/>
                </a:cubicBezTo>
                <a:cubicBezTo>
                  <a:pt x="103117" y="231760"/>
                  <a:pt x="-8008" y="-22240"/>
                  <a:pt x="459" y="157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54" name="フリーフォーム 1553">
            <a:extLst>
              <a:ext uri="{FF2B5EF4-FFF2-40B4-BE49-F238E27FC236}">
                <a16:creationId xmlns:a16="http://schemas.microsoft.com/office/drawing/2014/main" id="{286C7BD5-1AE8-21D5-F033-E161F9FA1018}"/>
              </a:ext>
            </a:extLst>
          </p:cNvPr>
          <p:cNvSpPr/>
          <p:nvPr/>
        </p:nvSpPr>
        <p:spPr>
          <a:xfrm>
            <a:off x="6151636" y="6988175"/>
            <a:ext cx="74618" cy="368965"/>
          </a:xfrm>
          <a:custGeom>
            <a:avLst/>
            <a:gdLst>
              <a:gd name="connsiteX0" fmla="*/ 4689 w 74618"/>
              <a:gd name="connsiteY0" fmla="*/ 0 h 368965"/>
              <a:gd name="connsiteX1" fmla="*/ 11039 w 74618"/>
              <a:gd name="connsiteY1" fmla="*/ 212725 h 368965"/>
              <a:gd name="connsiteX2" fmla="*/ 74539 w 74618"/>
              <a:gd name="connsiteY2" fmla="*/ 368300 h 368965"/>
              <a:gd name="connsiteX3" fmla="*/ 23739 w 74618"/>
              <a:gd name="connsiteY3" fmla="*/ 266700 h 368965"/>
              <a:gd name="connsiteX4" fmla="*/ 1514 w 74618"/>
              <a:gd name="connsiteY4" fmla="*/ 212725 h 368965"/>
              <a:gd name="connsiteX5" fmla="*/ 4689 w 74618"/>
              <a:gd name="connsiteY5" fmla="*/ 0 h 3689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4618" h="368965">
                <a:moveTo>
                  <a:pt x="4689" y="0"/>
                </a:moveTo>
                <a:cubicBezTo>
                  <a:pt x="6276" y="0"/>
                  <a:pt x="-603" y="151342"/>
                  <a:pt x="11039" y="212725"/>
                </a:cubicBezTo>
                <a:cubicBezTo>
                  <a:pt x="22681" y="274108"/>
                  <a:pt x="72422" y="359304"/>
                  <a:pt x="74539" y="368300"/>
                </a:cubicBezTo>
                <a:cubicBezTo>
                  <a:pt x="76656" y="377296"/>
                  <a:pt x="35910" y="292629"/>
                  <a:pt x="23739" y="266700"/>
                </a:cubicBezTo>
                <a:cubicBezTo>
                  <a:pt x="11568" y="240771"/>
                  <a:pt x="5747" y="257704"/>
                  <a:pt x="1514" y="212725"/>
                </a:cubicBezTo>
                <a:cubicBezTo>
                  <a:pt x="-2719" y="167746"/>
                  <a:pt x="3102" y="0"/>
                  <a:pt x="4689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55" name="フリーフォーム 1554">
            <a:extLst>
              <a:ext uri="{FF2B5EF4-FFF2-40B4-BE49-F238E27FC236}">
                <a16:creationId xmlns:a16="http://schemas.microsoft.com/office/drawing/2014/main" id="{C692D02D-20FD-1607-19CF-1C021CCDDCA5}"/>
              </a:ext>
            </a:extLst>
          </p:cNvPr>
          <p:cNvSpPr/>
          <p:nvPr/>
        </p:nvSpPr>
        <p:spPr>
          <a:xfrm>
            <a:off x="6026129" y="8305794"/>
            <a:ext cx="781175" cy="765710"/>
          </a:xfrm>
          <a:custGeom>
            <a:avLst/>
            <a:gdLst>
              <a:gd name="connsiteX0" fmla="*/ 21 w 781175"/>
              <a:gd name="connsiteY0" fmla="*/ 6 h 765710"/>
              <a:gd name="connsiteX1" fmla="*/ 180996 w 781175"/>
              <a:gd name="connsiteY1" fmla="*/ 336556 h 765710"/>
              <a:gd name="connsiteX2" fmla="*/ 171471 w 781175"/>
              <a:gd name="connsiteY2" fmla="*/ 333381 h 765710"/>
              <a:gd name="connsiteX3" fmla="*/ 412771 w 781175"/>
              <a:gd name="connsiteY3" fmla="*/ 476256 h 765710"/>
              <a:gd name="connsiteX4" fmla="*/ 441346 w 781175"/>
              <a:gd name="connsiteY4" fmla="*/ 498481 h 765710"/>
              <a:gd name="connsiteX5" fmla="*/ 638196 w 781175"/>
              <a:gd name="connsiteY5" fmla="*/ 609606 h 765710"/>
              <a:gd name="connsiteX6" fmla="*/ 781071 w 781175"/>
              <a:gd name="connsiteY6" fmla="*/ 765181 h 765710"/>
              <a:gd name="connsiteX7" fmla="*/ 657246 w 781175"/>
              <a:gd name="connsiteY7" fmla="*/ 654056 h 765710"/>
              <a:gd name="connsiteX8" fmla="*/ 438171 w 781175"/>
              <a:gd name="connsiteY8" fmla="*/ 485781 h 765710"/>
              <a:gd name="connsiteX9" fmla="*/ 193696 w 781175"/>
              <a:gd name="connsiteY9" fmla="*/ 346081 h 765710"/>
              <a:gd name="connsiteX10" fmla="*/ 21 w 781175"/>
              <a:gd name="connsiteY10" fmla="*/ 6 h 7657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781175" h="765710">
                <a:moveTo>
                  <a:pt x="21" y="6"/>
                </a:moveTo>
                <a:cubicBezTo>
                  <a:pt x="-2096" y="-1582"/>
                  <a:pt x="152421" y="280994"/>
                  <a:pt x="180996" y="336556"/>
                </a:cubicBezTo>
                <a:cubicBezTo>
                  <a:pt x="209571" y="392119"/>
                  <a:pt x="132842" y="310098"/>
                  <a:pt x="171471" y="333381"/>
                </a:cubicBezTo>
                <a:cubicBezTo>
                  <a:pt x="210100" y="356664"/>
                  <a:pt x="367792" y="448739"/>
                  <a:pt x="412771" y="476256"/>
                </a:cubicBezTo>
                <a:cubicBezTo>
                  <a:pt x="457750" y="503773"/>
                  <a:pt x="403775" y="476256"/>
                  <a:pt x="441346" y="498481"/>
                </a:cubicBezTo>
                <a:cubicBezTo>
                  <a:pt x="478917" y="520706"/>
                  <a:pt x="581575" y="565156"/>
                  <a:pt x="638196" y="609606"/>
                </a:cubicBezTo>
                <a:cubicBezTo>
                  <a:pt x="694817" y="654056"/>
                  <a:pt x="777896" y="757773"/>
                  <a:pt x="781071" y="765181"/>
                </a:cubicBezTo>
                <a:cubicBezTo>
                  <a:pt x="784246" y="772589"/>
                  <a:pt x="714396" y="700623"/>
                  <a:pt x="657246" y="654056"/>
                </a:cubicBezTo>
                <a:cubicBezTo>
                  <a:pt x="600096" y="607489"/>
                  <a:pt x="515429" y="537110"/>
                  <a:pt x="438171" y="485781"/>
                </a:cubicBezTo>
                <a:cubicBezTo>
                  <a:pt x="360913" y="434452"/>
                  <a:pt x="265663" y="430748"/>
                  <a:pt x="193696" y="346081"/>
                </a:cubicBezTo>
                <a:cubicBezTo>
                  <a:pt x="121729" y="261414"/>
                  <a:pt x="2138" y="1594"/>
                  <a:pt x="21" y="6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56" name="フリーフォーム 1555">
            <a:extLst>
              <a:ext uri="{FF2B5EF4-FFF2-40B4-BE49-F238E27FC236}">
                <a16:creationId xmlns:a16="http://schemas.microsoft.com/office/drawing/2014/main" id="{68D1A4A1-0EAD-AA52-42A7-DC6C41D980FB}"/>
              </a:ext>
            </a:extLst>
          </p:cNvPr>
          <p:cNvSpPr/>
          <p:nvPr/>
        </p:nvSpPr>
        <p:spPr>
          <a:xfrm>
            <a:off x="6251058" y="10889887"/>
            <a:ext cx="789904" cy="260755"/>
          </a:xfrm>
          <a:custGeom>
            <a:avLst/>
            <a:gdLst>
              <a:gd name="connsiteX0" fmla="*/ 517 w 789904"/>
              <a:gd name="connsiteY0" fmla="*/ 260713 h 260755"/>
              <a:gd name="connsiteX1" fmla="*/ 562492 w 789904"/>
              <a:gd name="connsiteY1" fmla="*/ 82913 h 260755"/>
              <a:gd name="connsiteX2" fmla="*/ 479942 w 789904"/>
              <a:gd name="connsiteY2" fmla="*/ 89263 h 260755"/>
              <a:gd name="connsiteX3" fmla="*/ 775217 w 789904"/>
              <a:gd name="connsiteY3" fmla="*/ 9888 h 260755"/>
              <a:gd name="connsiteX4" fmla="*/ 705367 w 789904"/>
              <a:gd name="connsiteY4" fmla="*/ 19413 h 260755"/>
              <a:gd name="connsiteX5" fmla="*/ 781567 w 789904"/>
              <a:gd name="connsiteY5" fmla="*/ 3538 h 260755"/>
              <a:gd name="connsiteX6" fmla="*/ 467242 w 789904"/>
              <a:gd name="connsiteY6" fmla="*/ 98788 h 260755"/>
              <a:gd name="connsiteX7" fmla="*/ 517 w 789904"/>
              <a:gd name="connsiteY7" fmla="*/ 260713 h 2607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89904" h="260755">
                <a:moveTo>
                  <a:pt x="517" y="260713"/>
                </a:moveTo>
                <a:cubicBezTo>
                  <a:pt x="16392" y="258067"/>
                  <a:pt x="482588" y="111488"/>
                  <a:pt x="562492" y="82913"/>
                </a:cubicBezTo>
                <a:cubicBezTo>
                  <a:pt x="642396" y="54338"/>
                  <a:pt x="444488" y="101434"/>
                  <a:pt x="479942" y="89263"/>
                </a:cubicBezTo>
                <a:cubicBezTo>
                  <a:pt x="515396" y="77092"/>
                  <a:pt x="737646" y="21530"/>
                  <a:pt x="775217" y="9888"/>
                </a:cubicBezTo>
                <a:cubicBezTo>
                  <a:pt x="812788" y="-1754"/>
                  <a:pt x="704309" y="20471"/>
                  <a:pt x="705367" y="19413"/>
                </a:cubicBezTo>
                <a:cubicBezTo>
                  <a:pt x="706425" y="18355"/>
                  <a:pt x="821254" y="-9691"/>
                  <a:pt x="781567" y="3538"/>
                </a:cubicBezTo>
                <a:cubicBezTo>
                  <a:pt x="741880" y="16767"/>
                  <a:pt x="596358" y="56455"/>
                  <a:pt x="467242" y="98788"/>
                </a:cubicBezTo>
                <a:cubicBezTo>
                  <a:pt x="338126" y="141121"/>
                  <a:pt x="-15358" y="263359"/>
                  <a:pt x="517" y="260713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57" name="フリーフォーム 1556">
            <a:extLst>
              <a:ext uri="{FF2B5EF4-FFF2-40B4-BE49-F238E27FC236}">
                <a16:creationId xmlns:a16="http://schemas.microsoft.com/office/drawing/2014/main" id="{46F74C12-8A0A-256F-49B5-1518E89F0C17}"/>
              </a:ext>
            </a:extLst>
          </p:cNvPr>
          <p:cNvSpPr/>
          <p:nvPr/>
        </p:nvSpPr>
        <p:spPr>
          <a:xfrm>
            <a:off x="4689158" y="10642732"/>
            <a:ext cx="726048" cy="368188"/>
          </a:xfrm>
          <a:custGeom>
            <a:avLst/>
            <a:gdLst>
              <a:gd name="connsiteX0" fmla="*/ 705167 w 726048"/>
              <a:gd name="connsiteY0" fmla="*/ 9393 h 368188"/>
              <a:gd name="connsiteX1" fmla="*/ 130492 w 726048"/>
              <a:gd name="connsiteY1" fmla="*/ 260218 h 368188"/>
              <a:gd name="connsiteX2" fmla="*/ 3492 w 726048"/>
              <a:gd name="connsiteY2" fmla="*/ 368168 h 368188"/>
              <a:gd name="connsiteX3" fmla="*/ 213042 w 726048"/>
              <a:gd name="connsiteY3" fmla="*/ 269743 h 368188"/>
              <a:gd name="connsiteX4" fmla="*/ 57467 w 726048"/>
              <a:gd name="connsiteY4" fmla="*/ 301493 h 368188"/>
              <a:gd name="connsiteX5" fmla="*/ 549592 w 726048"/>
              <a:gd name="connsiteY5" fmla="*/ 79243 h 368188"/>
              <a:gd name="connsiteX6" fmla="*/ 705167 w 726048"/>
              <a:gd name="connsiteY6" fmla="*/ 9393 h 368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726048" h="368188">
                <a:moveTo>
                  <a:pt x="705167" y="9393"/>
                </a:moveTo>
                <a:cubicBezTo>
                  <a:pt x="635317" y="39556"/>
                  <a:pt x="247438" y="200422"/>
                  <a:pt x="130492" y="260218"/>
                </a:cubicBezTo>
                <a:cubicBezTo>
                  <a:pt x="13546" y="320014"/>
                  <a:pt x="-10266" y="366581"/>
                  <a:pt x="3492" y="368168"/>
                </a:cubicBezTo>
                <a:cubicBezTo>
                  <a:pt x="17250" y="369755"/>
                  <a:pt x="204046" y="280855"/>
                  <a:pt x="213042" y="269743"/>
                </a:cubicBezTo>
                <a:cubicBezTo>
                  <a:pt x="222038" y="258631"/>
                  <a:pt x="1375" y="333243"/>
                  <a:pt x="57467" y="301493"/>
                </a:cubicBezTo>
                <a:cubicBezTo>
                  <a:pt x="113559" y="269743"/>
                  <a:pt x="443229" y="131631"/>
                  <a:pt x="549592" y="79243"/>
                </a:cubicBezTo>
                <a:cubicBezTo>
                  <a:pt x="655954" y="26856"/>
                  <a:pt x="775017" y="-20770"/>
                  <a:pt x="705167" y="939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58" name="フリーフォーム 1557">
            <a:extLst>
              <a:ext uri="{FF2B5EF4-FFF2-40B4-BE49-F238E27FC236}">
                <a16:creationId xmlns:a16="http://schemas.microsoft.com/office/drawing/2014/main" id="{B3932F27-FF4F-6705-08BA-CFBD84A88A2B}"/>
              </a:ext>
            </a:extLst>
          </p:cNvPr>
          <p:cNvSpPr/>
          <p:nvPr/>
        </p:nvSpPr>
        <p:spPr>
          <a:xfrm>
            <a:off x="4446332" y="11232959"/>
            <a:ext cx="728918" cy="237060"/>
          </a:xfrm>
          <a:custGeom>
            <a:avLst/>
            <a:gdLst>
              <a:gd name="connsiteX0" fmla="*/ 208218 w 728918"/>
              <a:gd name="connsiteY0" fmla="*/ 191 h 237060"/>
              <a:gd name="connsiteX1" fmla="*/ 103443 w 728918"/>
              <a:gd name="connsiteY1" fmla="*/ 162116 h 237060"/>
              <a:gd name="connsiteX2" fmla="*/ 230443 w 728918"/>
              <a:gd name="connsiteY2" fmla="*/ 235141 h 237060"/>
              <a:gd name="connsiteX3" fmla="*/ 154243 w 728918"/>
              <a:gd name="connsiteY3" fmla="*/ 216091 h 237060"/>
              <a:gd name="connsiteX4" fmla="*/ 728918 w 728918"/>
              <a:gd name="connsiteY4" fmla="*/ 219266 h 237060"/>
              <a:gd name="connsiteX5" fmla="*/ 401893 w 728918"/>
              <a:gd name="connsiteY5" fmla="*/ 212916 h 237060"/>
              <a:gd name="connsiteX6" fmla="*/ 17718 w 728918"/>
              <a:gd name="connsiteY6" fmla="*/ 203391 h 237060"/>
              <a:gd name="connsiteX7" fmla="*/ 71693 w 728918"/>
              <a:gd name="connsiteY7" fmla="*/ 190691 h 237060"/>
              <a:gd name="connsiteX8" fmla="*/ 138368 w 728918"/>
              <a:gd name="connsiteY8" fmla="*/ 130366 h 237060"/>
              <a:gd name="connsiteX9" fmla="*/ 208218 w 728918"/>
              <a:gd name="connsiteY9" fmla="*/ 191 h 2370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728918" h="237060">
                <a:moveTo>
                  <a:pt x="208218" y="191"/>
                </a:moveTo>
                <a:cubicBezTo>
                  <a:pt x="202397" y="5483"/>
                  <a:pt x="99739" y="122958"/>
                  <a:pt x="103443" y="162116"/>
                </a:cubicBezTo>
                <a:cubicBezTo>
                  <a:pt x="107147" y="201274"/>
                  <a:pt x="221976" y="226145"/>
                  <a:pt x="230443" y="235141"/>
                </a:cubicBezTo>
                <a:cubicBezTo>
                  <a:pt x="238910" y="244137"/>
                  <a:pt x="71164" y="218737"/>
                  <a:pt x="154243" y="216091"/>
                </a:cubicBezTo>
                <a:cubicBezTo>
                  <a:pt x="237322" y="213445"/>
                  <a:pt x="728918" y="219266"/>
                  <a:pt x="728918" y="219266"/>
                </a:cubicBezTo>
                <a:lnTo>
                  <a:pt x="401893" y="212916"/>
                </a:lnTo>
                <a:lnTo>
                  <a:pt x="17718" y="203391"/>
                </a:lnTo>
                <a:cubicBezTo>
                  <a:pt x="-37315" y="199687"/>
                  <a:pt x="51585" y="202862"/>
                  <a:pt x="71693" y="190691"/>
                </a:cubicBezTo>
                <a:cubicBezTo>
                  <a:pt x="91801" y="178520"/>
                  <a:pt x="118260" y="159999"/>
                  <a:pt x="138368" y="130366"/>
                </a:cubicBezTo>
                <a:cubicBezTo>
                  <a:pt x="158476" y="100733"/>
                  <a:pt x="214039" y="-5101"/>
                  <a:pt x="208218" y="19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59" name="フリーフォーム 1558">
            <a:extLst>
              <a:ext uri="{FF2B5EF4-FFF2-40B4-BE49-F238E27FC236}">
                <a16:creationId xmlns:a16="http://schemas.microsoft.com/office/drawing/2014/main" id="{5286E3AB-5979-394E-BD82-0C1A985A942B}"/>
              </a:ext>
            </a:extLst>
          </p:cNvPr>
          <p:cNvSpPr/>
          <p:nvPr/>
        </p:nvSpPr>
        <p:spPr>
          <a:xfrm>
            <a:off x="5864143" y="10630118"/>
            <a:ext cx="971049" cy="266572"/>
          </a:xfrm>
          <a:custGeom>
            <a:avLst/>
            <a:gdLst>
              <a:gd name="connsiteX0" fmla="*/ 955757 w 971049"/>
              <a:gd name="connsiteY0" fmla="*/ 2957 h 266572"/>
              <a:gd name="connsiteX1" fmla="*/ 511257 w 971049"/>
              <a:gd name="connsiteY1" fmla="*/ 152182 h 266572"/>
              <a:gd name="connsiteX2" fmla="*/ 92157 w 971049"/>
              <a:gd name="connsiteY2" fmla="*/ 139482 h 266572"/>
              <a:gd name="connsiteX3" fmla="*/ 317582 w 971049"/>
              <a:gd name="connsiteY3" fmla="*/ 142657 h 266572"/>
              <a:gd name="connsiteX4" fmla="*/ 225507 w 971049"/>
              <a:gd name="connsiteY4" fmla="*/ 212507 h 266572"/>
              <a:gd name="connsiteX5" fmla="*/ 82 w 971049"/>
              <a:gd name="connsiteY5" fmla="*/ 266482 h 266572"/>
              <a:gd name="connsiteX6" fmla="*/ 203282 w 971049"/>
              <a:gd name="connsiteY6" fmla="*/ 199807 h 266572"/>
              <a:gd name="connsiteX7" fmla="*/ 511257 w 971049"/>
              <a:gd name="connsiteY7" fmla="*/ 158532 h 266572"/>
              <a:gd name="connsiteX8" fmla="*/ 438232 w 971049"/>
              <a:gd name="connsiteY8" fmla="*/ 120432 h 266572"/>
              <a:gd name="connsiteX9" fmla="*/ 530307 w 971049"/>
              <a:gd name="connsiteY9" fmla="*/ 95032 h 266572"/>
              <a:gd name="connsiteX10" fmla="*/ 482682 w 971049"/>
              <a:gd name="connsiteY10" fmla="*/ 129957 h 266572"/>
              <a:gd name="connsiteX11" fmla="*/ 835107 w 971049"/>
              <a:gd name="connsiteY11" fmla="*/ 56932 h 266572"/>
              <a:gd name="connsiteX12" fmla="*/ 955757 w 971049"/>
              <a:gd name="connsiteY12" fmla="*/ 2957 h 2665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971049" h="266572">
                <a:moveTo>
                  <a:pt x="955757" y="2957"/>
                </a:moveTo>
                <a:cubicBezTo>
                  <a:pt x="901782" y="18832"/>
                  <a:pt x="655190" y="129428"/>
                  <a:pt x="511257" y="152182"/>
                </a:cubicBezTo>
                <a:cubicBezTo>
                  <a:pt x="367324" y="174936"/>
                  <a:pt x="124436" y="141069"/>
                  <a:pt x="92157" y="139482"/>
                </a:cubicBezTo>
                <a:cubicBezTo>
                  <a:pt x="59878" y="137895"/>
                  <a:pt x="295357" y="130486"/>
                  <a:pt x="317582" y="142657"/>
                </a:cubicBezTo>
                <a:cubicBezTo>
                  <a:pt x="339807" y="154828"/>
                  <a:pt x="278424" y="191870"/>
                  <a:pt x="225507" y="212507"/>
                </a:cubicBezTo>
                <a:cubicBezTo>
                  <a:pt x="172590" y="233145"/>
                  <a:pt x="3786" y="268599"/>
                  <a:pt x="82" y="266482"/>
                </a:cubicBezTo>
                <a:cubicBezTo>
                  <a:pt x="-3622" y="264365"/>
                  <a:pt x="118086" y="217799"/>
                  <a:pt x="203282" y="199807"/>
                </a:cubicBezTo>
                <a:cubicBezTo>
                  <a:pt x="288478" y="181815"/>
                  <a:pt x="472099" y="171761"/>
                  <a:pt x="511257" y="158532"/>
                </a:cubicBezTo>
                <a:cubicBezTo>
                  <a:pt x="550415" y="145303"/>
                  <a:pt x="435057" y="131015"/>
                  <a:pt x="438232" y="120432"/>
                </a:cubicBezTo>
                <a:cubicBezTo>
                  <a:pt x="441407" y="109849"/>
                  <a:pt x="522899" y="93445"/>
                  <a:pt x="530307" y="95032"/>
                </a:cubicBezTo>
                <a:cubicBezTo>
                  <a:pt x="537715" y="96619"/>
                  <a:pt x="431882" y="136307"/>
                  <a:pt x="482682" y="129957"/>
                </a:cubicBezTo>
                <a:cubicBezTo>
                  <a:pt x="533482" y="123607"/>
                  <a:pt x="761024" y="74395"/>
                  <a:pt x="835107" y="56932"/>
                </a:cubicBezTo>
                <a:cubicBezTo>
                  <a:pt x="909190" y="39470"/>
                  <a:pt x="1009732" y="-12918"/>
                  <a:pt x="955757" y="2957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13" name="フリーフォーム 1412">
            <a:extLst>
              <a:ext uri="{FF2B5EF4-FFF2-40B4-BE49-F238E27FC236}">
                <a16:creationId xmlns:a16="http://schemas.microsoft.com/office/drawing/2014/main" id="{D2E300C6-5379-0DF3-F07B-172AD532C5F6}"/>
              </a:ext>
            </a:extLst>
          </p:cNvPr>
          <p:cNvSpPr/>
          <p:nvPr/>
        </p:nvSpPr>
        <p:spPr>
          <a:xfrm>
            <a:off x="5448265" y="8134009"/>
            <a:ext cx="231885" cy="244890"/>
          </a:xfrm>
          <a:custGeom>
            <a:avLst/>
            <a:gdLst>
              <a:gd name="connsiteX0" fmla="*/ 35 w 231885"/>
              <a:gd name="connsiteY0" fmla="*/ 244816 h 244890"/>
              <a:gd name="connsiteX1" fmla="*/ 104810 w 231885"/>
              <a:gd name="connsiteY1" fmla="*/ 92416 h 244890"/>
              <a:gd name="connsiteX2" fmla="*/ 76235 w 231885"/>
              <a:gd name="connsiteY2" fmla="*/ 117816 h 244890"/>
              <a:gd name="connsiteX3" fmla="*/ 181010 w 231885"/>
              <a:gd name="connsiteY3" fmla="*/ 38441 h 244890"/>
              <a:gd name="connsiteX4" fmla="*/ 231810 w 231885"/>
              <a:gd name="connsiteY4" fmla="*/ 341 h 244890"/>
              <a:gd name="connsiteX5" fmla="*/ 190535 w 231885"/>
              <a:gd name="connsiteY5" fmla="*/ 22566 h 244890"/>
              <a:gd name="connsiteX6" fmla="*/ 117510 w 231885"/>
              <a:gd name="connsiteY6" fmla="*/ 70191 h 244890"/>
              <a:gd name="connsiteX7" fmla="*/ 35 w 231885"/>
              <a:gd name="connsiteY7" fmla="*/ 244816 h 2448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1885" h="244890">
                <a:moveTo>
                  <a:pt x="35" y="244816"/>
                </a:moveTo>
                <a:cubicBezTo>
                  <a:pt x="-2082" y="248520"/>
                  <a:pt x="92110" y="113583"/>
                  <a:pt x="104810" y="92416"/>
                </a:cubicBezTo>
                <a:cubicBezTo>
                  <a:pt x="117510" y="71249"/>
                  <a:pt x="63535" y="126812"/>
                  <a:pt x="76235" y="117816"/>
                </a:cubicBezTo>
                <a:cubicBezTo>
                  <a:pt x="88935" y="108820"/>
                  <a:pt x="181010" y="38441"/>
                  <a:pt x="181010" y="38441"/>
                </a:cubicBezTo>
                <a:cubicBezTo>
                  <a:pt x="206939" y="18862"/>
                  <a:pt x="230223" y="2987"/>
                  <a:pt x="231810" y="341"/>
                </a:cubicBezTo>
                <a:cubicBezTo>
                  <a:pt x="233398" y="-2305"/>
                  <a:pt x="209585" y="10924"/>
                  <a:pt x="190535" y="22566"/>
                </a:cubicBezTo>
                <a:cubicBezTo>
                  <a:pt x="171485" y="34208"/>
                  <a:pt x="146614" y="38441"/>
                  <a:pt x="117510" y="70191"/>
                </a:cubicBezTo>
                <a:cubicBezTo>
                  <a:pt x="88406" y="101941"/>
                  <a:pt x="2152" y="241112"/>
                  <a:pt x="35" y="24481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32" name="フリーフォーム 1431">
            <a:extLst>
              <a:ext uri="{FF2B5EF4-FFF2-40B4-BE49-F238E27FC236}">
                <a16:creationId xmlns:a16="http://schemas.microsoft.com/office/drawing/2014/main" id="{82AA9009-253B-863C-E161-D0E8B44AB21A}"/>
              </a:ext>
            </a:extLst>
          </p:cNvPr>
          <p:cNvSpPr/>
          <p:nvPr/>
        </p:nvSpPr>
        <p:spPr>
          <a:xfrm>
            <a:off x="5665943" y="8143326"/>
            <a:ext cx="276581" cy="460335"/>
          </a:xfrm>
          <a:custGeom>
            <a:avLst/>
            <a:gdLst>
              <a:gd name="connsiteX0" fmla="*/ 1432 w 276581"/>
              <a:gd name="connsiteY0" fmla="*/ 3724 h 460335"/>
              <a:gd name="connsiteX1" fmla="*/ 64932 w 276581"/>
              <a:gd name="connsiteY1" fmla="*/ 79924 h 460335"/>
              <a:gd name="connsiteX2" fmla="*/ 109382 w 276581"/>
              <a:gd name="connsiteY2" fmla="*/ 114849 h 460335"/>
              <a:gd name="connsiteX3" fmla="*/ 103032 w 276581"/>
              <a:gd name="connsiteY3" fmla="*/ 108499 h 460335"/>
              <a:gd name="connsiteX4" fmla="*/ 210982 w 276581"/>
              <a:gd name="connsiteY4" fmla="*/ 343449 h 460335"/>
              <a:gd name="connsiteX5" fmla="*/ 274482 w 276581"/>
              <a:gd name="connsiteY5" fmla="*/ 454574 h 460335"/>
              <a:gd name="connsiteX6" fmla="*/ 249082 w 276581"/>
              <a:gd name="connsiteY6" fmla="*/ 419649 h 460335"/>
              <a:gd name="connsiteX7" fmla="*/ 131607 w 276581"/>
              <a:gd name="connsiteY7" fmla="*/ 210099 h 460335"/>
              <a:gd name="connsiteX8" fmla="*/ 1432 w 276581"/>
              <a:gd name="connsiteY8" fmla="*/ 3724 h 4603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76581" h="460335">
                <a:moveTo>
                  <a:pt x="1432" y="3724"/>
                </a:moveTo>
                <a:cubicBezTo>
                  <a:pt x="-9680" y="-17972"/>
                  <a:pt x="46940" y="61403"/>
                  <a:pt x="64932" y="79924"/>
                </a:cubicBezTo>
                <a:cubicBezTo>
                  <a:pt x="82924" y="98445"/>
                  <a:pt x="103032" y="110087"/>
                  <a:pt x="109382" y="114849"/>
                </a:cubicBezTo>
                <a:cubicBezTo>
                  <a:pt x="115732" y="119611"/>
                  <a:pt x="86099" y="70399"/>
                  <a:pt x="103032" y="108499"/>
                </a:cubicBezTo>
                <a:cubicBezTo>
                  <a:pt x="119965" y="146599"/>
                  <a:pt x="182407" y="285770"/>
                  <a:pt x="210982" y="343449"/>
                </a:cubicBezTo>
                <a:cubicBezTo>
                  <a:pt x="239557" y="401128"/>
                  <a:pt x="268132" y="441874"/>
                  <a:pt x="274482" y="454574"/>
                </a:cubicBezTo>
                <a:cubicBezTo>
                  <a:pt x="280832" y="467274"/>
                  <a:pt x="272894" y="460395"/>
                  <a:pt x="249082" y="419649"/>
                </a:cubicBezTo>
                <a:cubicBezTo>
                  <a:pt x="225270" y="378903"/>
                  <a:pt x="172353" y="274128"/>
                  <a:pt x="131607" y="210099"/>
                </a:cubicBezTo>
                <a:cubicBezTo>
                  <a:pt x="90861" y="146070"/>
                  <a:pt x="12544" y="25420"/>
                  <a:pt x="1432" y="372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72" name="フリーフォーム 1471">
            <a:extLst>
              <a:ext uri="{FF2B5EF4-FFF2-40B4-BE49-F238E27FC236}">
                <a16:creationId xmlns:a16="http://schemas.microsoft.com/office/drawing/2014/main" id="{5ABCD288-8F85-A260-9C66-A8ECA4AFE3E2}"/>
              </a:ext>
            </a:extLst>
          </p:cNvPr>
          <p:cNvSpPr/>
          <p:nvPr/>
        </p:nvSpPr>
        <p:spPr>
          <a:xfrm>
            <a:off x="5845452" y="8428691"/>
            <a:ext cx="98438" cy="188594"/>
          </a:xfrm>
          <a:custGeom>
            <a:avLst/>
            <a:gdLst>
              <a:gd name="connsiteX0" fmla="*/ 2898 w 98438"/>
              <a:gd name="connsiteY0" fmla="*/ 934 h 188594"/>
              <a:gd name="connsiteX1" fmla="*/ 98148 w 98438"/>
              <a:gd name="connsiteY1" fmla="*/ 185084 h 188594"/>
              <a:gd name="connsiteX2" fmla="*/ 31473 w 98438"/>
              <a:gd name="connsiteY2" fmla="*/ 115234 h 188594"/>
              <a:gd name="connsiteX3" fmla="*/ 2898 w 98438"/>
              <a:gd name="connsiteY3" fmla="*/ 934 h 1885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8438" h="188594">
                <a:moveTo>
                  <a:pt x="2898" y="934"/>
                </a:moveTo>
                <a:cubicBezTo>
                  <a:pt x="14011" y="12576"/>
                  <a:pt x="93386" y="166034"/>
                  <a:pt x="98148" y="185084"/>
                </a:cubicBezTo>
                <a:cubicBezTo>
                  <a:pt x="102910" y="204134"/>
                  <a:pt x="47877" y="140634"/>
                  <a:pt x="31473" y="115234"/>
                </a:cubicBezTo>
                <a:cubicBezTo>
                  <a:pt x="15069" y="89834"/>
                  <a:pt x="-8215" y="-10708"/>
                  <a:pt x="2898" y="93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73" name="フリーフォーム 1472">
            <a:extLst>
              <a:ext uri="{FF2B5EF4-FFF2-40B4-BE49-F238E27FC236}">
                <a16:creationId xmlns:a16="http://schemas.microsoft.com/office/drawing/2014/main" id="{200DD5E5-B8FB-A7E3-DFA7-524E0D6A59D3}"/>
              </a:ext>
            </a:extLst>
          </p:cNvPr>
          <p:cNvSpPr/>
          <p:nvPr/>
        </p:nvSpPr>
        <p:spPr>
          <a:xfrm>
            <a:off x="5221269" y="8574267"/>
            <a:ext cx="723949" cy="717757"/>
          </a:xfrm>
          <a:custGeom>
            <a:avLst/>
            <a:gdLst>
              <a:gd name="connsiteX0" fmla="*/ 723936 w 723949"/>
              <a:gd name="connsiteY0" fmla="*/ 140 h 717757"/>
              <a:gd name="connsiteX1" fmla="*/ 473111 w 723949"/>
              <a:gd name="connsiteY1" fmla="*/ 257315 h 717757"/>
              <a:gd name="connsiteX2" fmla="*/ 168311 w 723949"/>
              <a:gd name="connsiteY2" fmla="*/ 568465 h 717757"/>
              <a:gd name="connsiteX3" fmla="*/ 36 w 723949"/>
              <a:gd name="connsiteY3" fmla="*/ 717690 h 717757"/>
              <a:gd name="connsiteX4" fmla="*/ 181011 w 723949"/>
              <a:gd name="connsiteY4" fmla="*/ 552590 h 717757"/>
              <a:gd name="connsiteX5" fmla="*/ 292136 w 723949"/>
              <a:gd name="connsiteY5" fmla="*/ 412890 h 717757"/>
              <a:gd name="connsiteX6" fmla="*/ 441361 w 723949"/>
              <a:gd name="connsiteY6" fmla="*/ 225565 h 717757"/>
              <a:gd name="connsiteX7" fmla="*/ 425486 w 723949"/>
              <a:gd name="connsiteY7" fmla="*/ 250965 h 717757"/>
              <a:gd name="connsiteX8" fmla="*/ 619161 w 723949"/>
              <a:gd name="connsiteY8" fmla="*/ 79515 h 717757"/>
              <a:gd name="connsiteX9" fmla="*/ 460411 w 723949"/>
              <a:gd name="connsiteY9" fmla="*/ 219215 h 717757"/>
              <a:gd name="connsiteX10" fmla="*/ 723936 w 723949"/>
              <a:gd name="connsiteY10" fmla="*/ 140 h 7177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723949" h="717757">
                <a:moveTo>
                  <a:pt x="723936" y="140"/>
                </a:moveTo>
                <a:cubicBezTo>
                  <a:pt x="726053" y="6490"/>
                  <a:pt x="473111" y="257315"/>
                  <a:pt x="473111" y="257315"/>
                </a:cubicBezTo>
                <a:cubicBezTo>
                  <a:pt x="380507" y="352036"/>
                  <a:pt x="247157" y="491736"/>
                  <a:pt x="168311" y="568465"/>
                </a:cubicBezTo>
                <a:cubicBezTo>
                  <a:pt x="89465" y="645194"/>
                  <a:pt x="-2081" y="720336"/>
                  <a:pt x="36" y="717690"/>
                </a:cubicBezTo>
                <a:cubicBezTo>
                  <a:pt x="2153" y="715044"/>
                  <a:pt x="132328" y="603390"/>
                  <a:pt x="181011" y="552590"/>
                </a:cubicBezTo>
                <a:cubicBezTo>
                  <a:pt x="229694" y="501790"/>
                  <a:pt x="292136" y="412890"/>
                  <a:pt x="292136" y="412890"/>
                </a:cubicBezTo>
                <a:lnTo>
                  <a:pt x="441361" y="225565"/>
                </a:lnTo>
                <a:cubicBezTo>
                  <a:pt x="463586" y="198578"/>
                  <a:pt x="395853" y="275307"/>
                  <a:pt x="425486" y="250965"/>
                </a:cubicBezTo>
                <a:cubicBezTo>
                  <a:pt x="455119" y="226623"/>
                  <a:pt x="613340" y="84807"/>
                  <a:pt x="619161" y="79515"/>
                </a:cubicBezTo>
                <a:cubicBezTo>
                  <a:pt x="624982" y="74223"/>
                  <a:pt x="448769" y="232973"/>
                  <a:pt x="460411" y="219215"/>
                </a:cubicBezTo>
                <a:cubicBezTo>
                  <a:pt x="472053" y="205457"/>
                  <a:pt x="721819" y="-6210"/>
                  <a:pt x="723936" y="14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43" name="フリーフォーム 1542">
            <a:extLst>
              <a:ext uri="{FF2B5EF4-FFF2-40B4-BE49-F238E27FC236}">
                <a16:creationId xmlns:a16="http://schemas.microsoft.com/office/drawing/2014/main" id="{3D9B053B-7FF2-DCC9-8436-D5A10C30B860}"/>
              </a:ext>
            </a:extLst>
          </p:cNvPr>
          <p:cNvSpPr/>
          <p:nvPr/>
        </p:nvSpPr>
        <p:spPr>
          <a:xfrm>
            <a:off x="5302221" y="8991818"/>
            <a:ext cx="280133" cy="288713"/>
          </a:xfrm>
          <a:custGeom>
            <a:avLst/>
            <a:gdLst>
              <a:gd name="connsiteX0" fmla="*/ 279429 w 280133"/>
              <a:gd name="connsiteY0" fmla="*/ 2957 h 288713"/>
              <a:gd name="connsiteX1" fmla="*/ 85754 w 280133"/>
              <a:gd name="connsiteY1" fmla="*/ 209332 h 288713"/>
              <a:gd name="connsiteX2" fmla="*/ 29 w 280133"/>
              <a:gd name="connsiteY2" fmla="*/ 288707 h 288713"/>
              <a:gd name="connsiteX3" fmla="*/ 76229 w 280133"/>
              <a:gd name="connsiteY3" fmla="*/ 206157 h 288713"/>
              <a:gd name="connsiteX4" fmla="*/ 88929 w 280133"/>
              <a:gd name="connsiteY4" fmla="*/ 136307 h 288713"/>
              <a:gd name="connsiteX5" fmla="*/ 76229 w 280133"/>
              <a:gd name="connsiteY5" fmla="*/ 161707 h 288713"/>
              <a:gd name="connsiteX6" fmla="*/ 149254 w 280133"/>
              <a:gd name="connsiteY6" fmla="*/ 91857 h 288713"/>
              <a:gd name="connsiteX7" fmla="*/ 279429 w 280133"/>
              <a:gd name="connsiteY7" fmla="*/ 2957 h 2887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80133" h="288713">
                <a:moveTo>
                  <a:pt x="279429" y="2957"/>
                </a:moveTo>
                <a:cubicBezTo>
                  <a:pt x="268846" y="22536"/>
                  <a:pt x="132321" y="161707"/>
                  <a:pt x="85754" y="209332"/>
                </a:cubicBezTo>
                <a:cubicBezTo>
                  <a:pt x="39187" y="256957"/>
                  <a:pt x="1616" y="289236"/>
                  <a:pt x="29" y="288707"/>
                </a:cubicBezTo>
                <a:cubicBezTo>
                  <a:pt x="-1558" y="288178"/>
                  <a:pt x="61412" y="231557"/>
                  <a:pt x="76229" y="206157"/>
                </a:cubicBezTo>
                <a:cubicBezTo>
                  <a:pt x="91046" y="180757"/>
                  <a:pt x="88929" y="143715"/>
                  <a:pt x="88929" y="136307"/>
                </a:cubicBezTo>
                <a:cubicBezTo>
                  <a:pt x="88929" y="128899"/>
                  <a:pt x="66175" y="169115"/>
                  <a:pt x="76229" y="161707"/>
                </a:cubicBezTo>
                <a:cubicBezTo>
                  <a:pt x="86283" y="154299"/>
                  <a:pt x="120150" y="117257"/>
                  <a:pt x="149254" y="91857"/>
                </a:cubicBezTo>
                <a:cubicBezTo>
                  <a:pt x="178358" y="66457"/>
                  <a:pt x="290012" y="-16622"/>
                  <a:pt x="279429" y="295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60" name="フリーフォーム 1559">
            <a:extLst>
              <a:ext uri="{FF2B5EF4-FFF2-40B4-BE49-F238E27FC236}">
                <a16:creationId xmlns:a16="http://schemas.microsoft.com/office/drawing/2014/main" id="{054D436B-6F1F-8A10-CC7D-B566D58E4613}"/>
              </a:ext>
            </a:extLst>
          </p:cNvPr>
          <p:cNvSpPr/>
          <p:nvPr/>
        </p:nvSpPr>
        <p:spPr>
          <a:xfrm>
            <a:off x="4961254" y="9161672"/>
            <a:ext cx="428619" cy="547062"/>
          </a:xfrm>
          <a:custGeom>
            <a:avLst/>
            <a:gdLst>
              <a:gd name="connsiteX0" fmla="*/ 428587 w 428619"/>
              <a:gd name="connsiteY0" fmla="*/ 630 h 547062"/>
              <a:gd name="connsiteX1" fmla="*/ 155537 w 428619"/>
              <a:gd name="connsiteY1" fmla="*/ 292730 h 547062"/>
              <a:gd name="connsiteX2" fmla="*/ 3137 w 428619"/>
              <a:gd name="connsiteY2" fmla="*/ 543555 h 547062"/>
              <a:gd name="connsiteX3" fmla="*/ 57112 w 428619"/>
              <a:gd name="connsiteY3" fmla="*/ 432430 h 547062"/>
              <a:gd name="connsiteX4" fmla="*/ 111087 w 428619"/>
              <a:gd name="connsiteY4" fmla="*/ 330830 h 547062"/>
              <a:gd name="connsiteX5" fmla="*/ 231737 w 428619"/>
              <a:gd name="connsiteY5" fmla="*/ 184780 h 547062"/>
              <a:gd name="connsiteX6" fmla="*/ 174587 w 428619"/>
              <a:gd name="connsiteY6" fmla="*/ 213355 h 547062"/>
              <a:gd name="connsiteX7" fmla="*/ 428587 w 428619"/>
              <a:gd name="connsiteY7" fmla="*/ 630 h 5470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28619" h="547062">
                <a:moveTo>
                  <a:pt x="428587" y="630"/>
                </a:moveTo>
                <a:cubicBezTo>
                  <a:pt x="425412" y="13859"/>
                  <a:pt x="226445" y="202243"/>
                  <a:pt x="155537" y="292730"/>
                </a:cubicBezTo>
                <a:cubicBezTo>
                  <a:pt x="84629" y="383217"/>
                  <a:pt x="19541" y="520272"/>
                  <a:pt x="3137" y="543555"/>
                </a:cubicBezTo>
                <a:cubicBezTo>
                  <a:pt x="-13267" y="566838"/>
                  <a:pt x="39120" y="467884"/>
                  <a:pt x="57112" y="432430"/>
                </a:cubicBezTo>
                <a:cubicBezTo>
                  <a:pt x="75104" y="396976"/>
                  <a:pt x="81983" y="372105"/>
                  <a:pt x="111087" y="330830"/>
                </a:cubicBezTo>
                <a:cubicBezTo>
                  <a:pt x="140191" y="289555"/>
                  <a:pt x="221154" y="204359"/>
                  <a:pt x="231737" y="184780"/>
                </a:cubicBezTo>
                <a:cubicBezTo>
                  <a:pt x="242320" y="165201"/>
                  <a:pt x="144954" y="240343"/>
                  <a:pt x="174587" y="213355"/>
                </a:cubicBezTo>
                <a:cubicBezTo>
                  <a:pt x="204220" y="186368"/>
                  <a:pt x="431762" y="-12599"/>
                  <a:pt x="428587" y="63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61" name="フリーフォーム 1560">
            <a:extLst>
              <a:ext uri="{FF2B5EF4-FFF2-40B4-BE49-F238E27FC236}">
                <a16:creationId xmlns:a16="http://schemas.microsoft.com/office/drawing/2014/main" id="{7A7E2930-98CA-5AD1-15EF-C7C59918A08C}"/>
              </a:ext>
            </a:extLst>
          </p:cNvPr>
          <p:cNvSpPr/>
          <p:nvPr/>
        </p:nvSpPr>
        <p:spPr>
          <a:xfrm>
            <a:off x="4824817" y="9669795"/>
            <a:ext cx="163670" cy="178380"/>
          </a:xfrm>
          <a:custGeom>
            <a:avLst/>
            <a:gdLst>
              <a:gd name="connsiteX0" fmla="*/ 163108 w 163670"/>
              <a:gd name="connsiteY0" fmla="*/ 1255 h 178380"/>
              <a:gd name="connsiteX1" fmla="*/ 4358 w 163670"/>
              <a:gd name="connsiteY1" fmla="*/ 175880 h 178380"/>
              <a:gd name="connsiteX2" fmla="*/ 55158 w 163670"/>
              <a:gd name="connsiteY2" fmla="*/ 99680 h 178380"/>
              <a:gd name="connsiteX3" fmla="*/ 163108 w 163670"/>
              <a:gd name="connsiteY3" fmla="*/ 1255 h 1783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3670" h="178380">
                <a:moveTo>
                  <a:pt x="163108" y="1255"/>
                </a:moveTo>
                <a:cubicBezTo>
                  <a:pt x="154641" y="13955"/>
                  <a:pt x="22350" y="159476"/>
                  <a:pt x="4358" y="175880"/>
                </a:cubicBezTo>
                <a:cubicBezTo>
                  <a:pt x="-13634" y="192284"/>
                  <a:pt x="28171" y="123492"/>
                  <a:pt x="55158" y="99680"/>
                </a:cubicBezTo>
                <a:cubicBezTo>
                  <a:pt x="82145" y="75868"/>
                  <a:pt x="171575" y="-11445"/>
                  <a:pt x="163108" y="125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62" name="フリーフォーム 1561">
            <a:extLst>
              <a:ext uri="{FF2B5EF4-FFF2-40B4-BE49-F238E27FC236}">
                <a16:creationId xmlns:a16="http://schemas.microsoft.com/office/drawing/2014/main" id="{C8A548A8-4014-4C5B-C5D8-6B40E9EAED02}"/>
              </a:ext>
            </a:extLst>
          </p:cNvPr>
          <p:cNvSpPr/>
          <p:nvPr/>
        </p:nvSpPr>
        <p:spPr>
          <a:xfrm>
            <a:off x="5409858" y="9075994"/>
            <a:ext cx="873764" cy="144335"/>
          </a:xfrm>
          <a:custGeom>
            <a:avLst/>
            <a:gdLst>
              <a:gd name="connsiteX0" fmla="*/ 3517 w 873764"/>
              <a:gd name="connsiteY0" fmla="*/ 144206 h 144335"/>
              <a:gd name="connsiteX1" fmla="*/ 543267 w 873764"/>
              <a:gd name="connsiteY1" fmla="*/ 29906 h 144335"/>
              <a:gd name="connsiteX2" fmla="*/ 355942 w 873764"/>
              <a:gd name="connsiteY2" fmla="*/ 23556 h 144335"/>
              <a:gd name="connsiteX3" fmla="*/ 736942 w 873764"/>
              <a:gd name="connsiteY3" fmla="*/ 7681 h 144335"/>
              <a:gd name="connsiteX4" fmla="*/ 743292 w 873764"/>
              <a:gd name="connsiteY4" fmla="*/ 7681 h 144335"/>
              <a:gd name="connsiteX5" fmla="*/ 873467 w 873764"/>
              <a:gd name="connsiteY5" fmla="*/ 102931 h 144335"/>
              <a:gd name="connsiteX6" fmla="*/ 702017 w 873764"/>
              <a:gd name="connsiteY6" fmla="*/ 7681 h 144335"/>
              <a:gd name="connsiteX7" fmla="*/ 409917 w 873764"/>
              <a:gd name="connsiteY7" fmla="*/ 14031 h 144335"/>
              <a:gd name="connsiteX8" fmla="*/ 479767 w 873764"/>
              <a:gd name="connsiteY8" fmla="*/ 26731 h 144335"/>
              <a:gd name="connsiteX9" fmla="*/ 152742 w 873764"/>
              <a:gd name="connsiteY9" fmla="*/ 39431 h 144335"/>
              <a:gd name="connsiteX10" fmla="*/ 301967 w 873764"/>
              <a:gd name="connsiteY10" fmla="*/ 52131 h 144335"/>
              <a:gd name="connsiteX11" fmla="*/ 3517 w 873764"/>
              <a:gd name="connsiteY11" fmla="*/ 144206 h 1443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873764" h="144335">
                <a:moveTo>
                  <a:pt x="3517" y="144206"/>
                </a:moveTo>
                <a:cubicBezTo>
                  <a:pt x="43734" y="140502"/>
                  <a:pt x="484530" y="50014"/>
                  <a:pt x="543267" y="29906"/>
                </a:cubicBezTo>
                <a:cubicBezTo>
                  <a:pt x="602004" y="9798"/>
                  <a:pt x="323663" y="27260"/>
                  <a:pt x="355942" y="23556"/>
                </a:cubicBezTo>
                <a:cubicBezTo>
                  <a:pt x="388221" y="19852"/>
                  <a:pt x="736942" y="7681"/>
                  <a:pt x="736942" y="7681"/>
                </a:cubicBezTo>
                <a:cubicBezTo>
                  <a:pt x="801500" y="5035"/>
                  <a:pt x="720538" y="-8194"/>
                  <a:pt x="743292" y="7681"/>
                </a:cubicBezTo>
                <a:cubicBezTo>
                  <a:pt x="766046" y="23556"/>
                  <a:pt x="880346" y="102931"/>
                  <a:pt x="873467" y="102931"/>
                </a:cubicBezTo>
                <a:cubicBezTo>
                  <a:pt x="866588" y="102931"/>
                  <a:pt x="779275" y="22498"/>
                  <a:pt x="702017" y="7681"/>
                </a:cubicBezTo>
                <a:cubicBezTo>
                  <a:pt x="624759" y="-7136"/>
                  <a:pt x="446959" y="10856"/>
                  <a:pt x="409917" y="14031"/>
                </a:cubicBezTo>
                <a:cubicBezTo>
                  <a:pt x="372875" y="17206"/>
                  <a:pt x="522630" y="22498"/>
                  <a:pt x="479767" y="26731"/>
                </a:cubicBezTo>
                <a:cubicBezTo>
                  <a:pt x="436905" y="30964"/>
                  <a:pt x="182375" y="35198"/>
                  <a:pt x="152742" y="39431"/>
                </a:cubicBezTo>
                <a:cubicBezTo>
                  <a:pt x="123109" y="43664"/>
                  <a:pt x="323133" y="33081"/>
                  <a:pt x="301967" y="52131"/>
                </a:cubicBezTo>
                <a:cubicBezTo>
                  <a:pt x="280801" y="71181"/>
                  <a:pt x="-36700" y="147910"/>
                  <a:pt x="3517" y="14420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63" name="フリーフォーム 1562">
            <a:extLst>
              <a:ext uri="{FF2B5EF4-FFF2-40B4-BE49-F238E27FC236}">
                <a16:creationId xmlns:a16="http://schemas.microsoft.com/office/drawing/2014/main" id="{495B7A68-6F62-2244-0B82-B9C0D8AFFD53}"/>
              </a:ext>
            </a:extLst>
          </p:cNvPr>
          <p:cNvSpPr/>
          <p:nvPr/>
        </p:nvSpPr>
        <p:spPr>
          <a:xfrm>
            <a:off x="5205002" y="9362703"/>
            <a:ext cx="1206459" cy="932799"/>
          </a:xfrm>
          <a:custGeom>
            <a:avLst/>
            <a:gdLst>
              <a:gd name="connsiteX0" fmla="*/ 1202148 w 1206459"/>
              <a:gd name="connsiteY0" fmla="*/ 372 h 932799"/>
              <a:gd name="connsiteX1" fmla="*/ 871948 w 1206459"/>
              <a:gd name="connsiteY1" fmla="*/ 82922 h 932799"/>
              <a:gd name="connsiteX2" fmla="*/ 487773 w 1206459"/>
              <a:gd name="connsiteY2" fmla="*/ 146422 h 932799"/>
              <a:gd name="connsiteX3" fmla="*/ 573498 w 1206459"/>
              <a:gd name="connsiteY3" fmla="*/ 155947 h 932799"/>
              <a:gd name="connsiteX4" fmla="*/ 335373 w 1206459"/>
              <a:gd name="connsiteY4" fmla="*/ 476622 h 932799"/>
              <a:gd name="connsiteX5" fmla="*/ 297273 w 1206459"/>
              <a:gd name="connsiteY5" fmla="*/ 463922 h 932799"/>
              <a:gd name="connsiteX6" fmla="*/ 27398 w 1206459"/>
              <a:gd name="connsiteY6" fmla="*/ 635372 h 932799"/>
              <a:gd name="connsiteX7" fmla="*/ 14698 w 1206459"/>
              <a:gd name="connsiteY7" fmla="*/ 927472 h 932799"/>
              <a:gd name="connsiteX8" fmla="*/ 5173 w 1206459"/>
              <a:gd name="connsiteY8" fmla="*/ 809997 h 932799"/>
              <a:gd name="connsiteX9" fmla="*/ 46448 w 1206459"/>
              <a:gd name="connsiteY9" fmla="*/ 632197 h 932799"/>
              <a:gd name="connsiteX10" fmla="*/ 449673 w 1206459"/>
              <a:gd name="connsiteY10" fmla="*/ 378197 h 932799"/>
              <a:gd name="connsiteX11" fmla="*/ 560798 w 1206459"/>
              <a:gd name="connsiteY11" fmla="*/ 127372 h 932799"/>
              <a:gd name="connsiteX12" fmla="*/ 722723 w 1206459"/>
              <a:gd name="connsiteY12" fmla="*/ 133722 h 932799"/>
              <a:gd name="connsiteX13" fmla="*/ 630648 w 1206459"/>
              <a:gd name="connsiteY13" fmla="*/ 117847 h 932799"/>
              <a:gd name="connsiteX14" fmla="*/ 1202148 w 1206459"/>
              <a:gd name="connsiteY14" fmla="*/ 372 h 9327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206459" h="932799">
                <a:moveTo>
                  <a:pt x="1202148" y="372"/>
                </a:moveTo>
                <a:cubicBezTo>
                  <a:pt x="1242365" y="-5449"/>
                  <a:pt x="991010" y="58580"/>
                  <a:pt x="871948" y="82922"/>
                </a:cubicBezTo>
                <a:cubicBezTo>
                  <a:pt x="752886" y="107264"/>
                  <a:pt x="537515" y="134251"/>
                  <a:pt x="487773" y="146422"/>
                </a:cubicBezTo>
                <a:cubicBezTo>
                  <a:pt x="438031" y="158593"/>
                  <a:pt x="598898" y="100914"/>
                  <a:pt x="573498" y="155947"/>
                </a:cubicBezTo>
                <a:cubicBezTo>
                  <a:pt x="548098" y="210980"/>
                  <a:pt x="381410" y="425293"/>
                  <a:pt x="335373" y="476622"/>
                </a:cubicBezTo>
                <a:cubicBezTo>
                  <a:pt x="289335" y="527951"/>
                  <a:pt x="348602" y="437464"/>
                  <a:pt x="297273" y="463922"/>
                </a:cubicBezTo>
                <a:cubicBezTo>
                  <a:pt x="245944" y="490380"/>
                  <a:pt x="74494" y="558114"/>
                  <a:pt x="27398" y="635372"/>
                </a:cubicBezTo>
                <a:cubicBezTo>
                  <a:pt x="-19698" y="712630"/>
                  <a:pt x="18402" y="898368"/>
                  <a:pt x="14698" y="927472"/>
                </a:cubicBezTo>
                <a:cubicBezTo>
                  <a:pt x="10994" y="956576"/>
                  <a:pt x="-119" y="859209"/>
                  <a:pt x="5173" y="809997"/>
                </a:cubicBezTo>
                <a:cubicBezTo>
                  <a:pt x="10465" y="760785"/>
                  <a:pt x="-27635" y="704164"/>
                  <a:pt x="46448" y="632197"/>
                </a:cubicBezTo>
                <a:cubicBezTo>
                  <a:pt x="120531" y="560230"/>
                  <a:pt x="363948" y="462335"/>
                  <a:pt x="449673" y="378197"/>
                </a:cubicBezTo>
                <a:cubicBezTo>
                  <a:pt x="535398" y="294060"/>
                  <a:pt x="515290" y="168118"/>
                  <a:pt x="560798" y="127372"/>
                </a:cubicBezTo>
                <a:cubicBezTo>
                  <a:pt x="606306" y="86626"/>
                  <a:pt x="711081" y="135309"/>
                  <a:pt x="722723" y="133722"/>
                </a:cubicBezTo>
                <a:cubicBezTo>
                  <a:pt x="734365" y="132135"/>
                  <a:pt x="546510" y="137426"/>
                  <a:pt x="630648" y="117847"/>
                </a:cubicBezTo>
                <a:cubicBezTo>
                  <a:pt x="714785" y="98268"/>
                  <a:pt x="1161931" y="6193"/>
                  <a:pt x="1202148" y="37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64" name="フリーフォーム 1563">
            <a:extLst>
              <a:ext uri="{FF2B5EF4-FFF2-40B4-BE49-F238E27FC236}">
                <a16:creationId xmlns:a16="http://schemas.microsoft.com/office/drawing/2014/main" id="{E0E2BAED-5B43-395F-0BC6-03FBD52C38CC}"/>
              </a:ext>
            </a:extLst>
          </p:cNvPr>
          <p:cNvSpPr/>
          <p:nvPr/>
        </p:nvSpPr>
        <p:spPr>
          <a:xfrm>
            <a:off x="6316937" y="9702754"/>
            <a:ext cx="474435" cy="295405"/>
          </a:xfrm>
          <a:custGeom>
            <a:avLst/>
            <a:gdLst>
              <a:gd name="connsiteX0" fmla="*/ 474388 w 474435"/>
              <a:gd name="connsiteY0" fmla="*/ 46 h 295405"/>
              <a:gd name="connsiteX1" fmla="*/ 121963 w 474435"/>
              <a:gd name="connsiteY1" fmla="*/ 190546 h 295405"/>
              <a:gd name="connsiteX2" fmla="*/ 1313 w 474435"/>
              <a:gd name="connsiteY2" fmla="*/ 295321 h 295405"/>
              <a:gd name="connsiteX3" fmla="*/ 64813 w 474435"/>
              <a:gd name="connsiteY3" fmla="*/ 206421 h 295405"/>
              <a:gd name="connsiteX4" fmla="*/ 172763 w 474435"/>
              <a:gd name="connsiteY4" fmla="*/ 107996 h 295405"/>
              <a:gd name="connsiteX5" fmla="*/ 96563 w 474435"/>
              <a:gd name="connsiteY5" fmla="*/ 171496 h 295405"/>
              <a:gd name="connsiteX6" fmla="*/ 474388 w 474435"/>
              <a:gd name="connsiteY6" fmla="*/ 46 h 2954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74435" h="295405">
                <a:moveTo>
                  <a:pt x="474388" y="46"/>
                </a:moveTo>
                <a:cubicBezTo>
                  <a:pt x="478621" y="3221"/>
                  <a:pt x="200809" y="141334"/>
                  <a:pt x="121963" y="190546"/>
                </a:cubicBezTo>
                <a:cubicBezTo>
                  <a:pt x="43117" y="239758"/>
                  <a:pt x="10838" y="292675"/>
                  <a:pt x="1313" y="295321"/>
                </a:cubicBezTo>
                <a:cubicBezTo>
                  <a:pt x="-8212" y="297967"/>
                  <a:pt x="36238" y="237642"/>
                  <a:pt x="64813" y="206421"/>
                </a:cubicBezTo>
                <a:cubicBezTo>
                  <a:pt x="93388" y="175200"/>
                  <a:pt x="167471" y="113817"/>
                  <a:pt x="172763" y="107996"/>
                </a:cubicBezTo>
                <a:cubicBezTo>
                  <a:pt x="178055" y="102175"/>
                  <a:pt x="51055" y="185784"/>
                  <a:pt x="96563" y="171496"/>
                </a:cubicBezTo>
                <a:cubicBezTo>
                  <a:pt x="142071" y="157209"/>
                  <a:pt x="470155" y="-3129"/>
                  <a:pt x="474388" y="4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65" name="フリーフォーム 1564">
            <a:extLst>
              <a:ext uri="{FF2B5EF4-FFF2-40B4-BE49-F238E27FC236}">
                <a16:creationId xmlns:a16="http://schemas.microsoft.com/office/drawing/2014/main" id="{D9ADC339-FC10-1D02-FBE2-02D2D3566789}"/>
              </a:ext>
            </a:extLst>
          </p:cNvPr>
          <p:cNvSpPr/>
          <p:nvPr/>
        </p:nvSpPr>
        <p:spPr>
          <a:xfrm>
            <a:off x="4947856" y="10166344"/>
            <a:ext cx="195688" cy="458478"/>
          </a:xfrm>
          <a:custGeom>
            <a:avLst/>
            <a:gdLst>
              <a:gd name="connsiteX0" fmla="*/ 195644 w 195688"/>
              <a:gd name="connsiteY0" fmla="*/ 6 h 458478"/>
              <a:gd name="connsiteX1" fmla="*/ 49594 w 195688"/>
              <a:gd name="connsiteY1" fmla="*/ 203206 h 458478"/>
              <a:gd name="connsiteX2" fmla="*/ 1969 w 195688"/>
              <a:gd name="connsiteY2" fmla="*/ 454031 h 458478"/>
              <a:gd name="connsiteX3" fmla="*/ 11494 w 195688"/>
              <a:gd name="connsiteY3" fmla="*/ 352431 h 458478"/>
              <a:gd name="connsiteX4" fmla="*/ 33719 w 195688"/>
              <a:gd name="connsiteY4" fmla="*/ 209556 h 458478"/>
              <a:gd name="connsiteX5" fmla="*/ 195644 w 195688"/>
              <a:gd name="connsiteY5" fmla="*/ 6 h 4584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5688" h="458478">
                <a:moveTo>
                  <a:pt x="195644" y="6"/>
                </a:moveTo>
                <a:cubicBezTo>
                  <a:pt x="198290" y="-1052"/>
                  <a:pt x="81873" y="127535"/>
                  <a:pt x="49594" y="203206"/>
                </a:cubicBezTo>
                <a:cubicBezTo>
                  <a:pt x="17315" y="278877"/>
                  <a:pt x="8319" y="429160"/>
                  <a:pt x="1969" y="454031"/>
                </a:cubicBezTo>
                <a:cubicBezTo>
                  <a:pt x="-4381" y="478902"/>
                  <a:pt x="6202" y="393177"/>
                  <a:pt x="11494" y="352431"/>
                </a:cubicBezTo>
                <a:cubicBezTo>
                  <a:pt x="16786" y="311685"/>
                  <a:pt x="911" y="267764"/>
                  <a:pt x="33719" y="209556"/>
                </a:cubicBezTo>
                <a:cubicBezTo>
                  <a:pt x="66527" y="151348"/>
                  <a:pt x="192998" y="1064"/>
                  <a:pt x="195644" y="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66" name="フリーフォーム 1565">
            <a:extLst>
              <a:ext uri="{FF2B5EF4-FFF2-40B4-BE49-F238E27FC236}">
                <a16:creationId xmlns:a16="http://schemas.microsoft.com/office/drawing/2014/main" id="{1E618913-AB5E-588A-5724-7AA01AD5AB93}"/>
              </a:ext>
            </a:extLst>
          </p:cNvPr>
          <p:cNvSpPr/>
          <p:nvPr/>
        </p:nvSpPr>
        <p:spPr>
          <a:xfrm>
            <a:off x="4992600" y="10070010"/>
            <a:ext cx="1135517" cy="618015"/>
          </a:xfrm>
          <a:custGeom>
            <a:avLst/>
            <a:gdLst>
              <a:gd name="connsiteX0" fmla="*/ 1135150 w 1135517"/>
              <a:gd name="connsiteY0" fmla="*/ 1090 h 618015"/>
              <a:gd name="connsiteX1" fmla="*/ 804950 w 1135517"/>
              <a:gd name="connsiteY1" fmla="*/ 210640 h 618015"/>
              <a:gd name="connsiteX2" fmla="*/ 544600 w 1135517"/>
              <a:gd name="connsiteY2" fmla="*/ 369390 h 618015"/>
              <a:gd name="connsiteX3" fmla="*/ 563650 w 1135517"/>
              <a:gd name="connsiteY3" fmla="*/ 363040 h 618015"/>
              <a:gd name="connsiteX4" fmla="*/ 128675 w 1135517"/>
              <a:gd name="connsiteY4" fmla="*/ 559890 h 618015"/>
              <a:gd name="connsiteX5" fmla="*/ 236625 w 1135517"/>
              <a:gd name="connsiteY5" fmla="*/ 531315 h 618015"/>
              <a:gd name="connsiteX6" fmla="*/ 1675 w 1135517"/>
              <a:gd name="connsiteY6" fmla="*/ 617040 h 618015"/>
              <a:gd name="connsiteX7" fmla="*/ 379500 w 1135517"/>
              <a:gd name="connsiteY7" fmla="*/ 464640 h 618015"/>
              <a:gd name="connsiteX8" fmla="*/ 792250 w 1135517"/>
              <a:gd name="connsiteY8" fmla="*/ 232865 h 618015"/>
              <a:gd name="connsiteX9" fmla="*/ 706525 w 1135517"/>
              <a:gd name="connsiteY9" fmla="*/ 248740 h 618015"/>
              <a:gd name="connsiteX10" fmla="*/ 938300 w 1135517"/>
              <a:gd name="connsiteY10" fmla="*/ 131265 h 618015"/>
              <a:gd name="connsiteX11" fmla="*/ 871625 w 1135517"/>
              <a:gd name="connsiteY11" fmla="*/ 128090 h 618015"/>
              <a:gd name="connsiteX12" fmla="*/ 1135150 w 1135517"/>
              <a:gd name="connsiteY12" fmla="*/ 1090 h 6180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135517" h="618015">
                <a:moveTo>
                  <a:pt x="1135150" y="1090"/>
                </a:moveTo>
                <a:cubicBezTo>
                  <a:pt x="1124037" y="14848"/>
                  <a:pt x="903375" y="149257"/>
                  <a:pt x="804950" y="210640"/>
                </a:cubicBezTo>
                <a:cubicBezTo>
                  <a:pt x="706525" y="272023"/>
                  <a:pt x="584817" y="343990"/>
                  <a:pt x="544600" y="369390"/>
                </a:cubicBezTo>
                <a:cubicBezTo>
                  <a:pt x="504383" y="394790"/>
                  <a:pt x="563650" y="363040"/>
                  <a:pt x="563650" y="363040"/>
                </a:cubicBezTo>
                <a:lnTo>
                  <a:pt x="128675" y="559890"/>
                </a:lnTo>
                <a:cubicBezTo>
                  <a:pt x="74171" y="587936"/>
                  <a:pt x="257792" y="521790"/>
                  <a:pt x="236625" y="531315"/>
                </a:cubicBezTo>
                <a:cubicBezTo>
                  <a:pt x="215458" y="540840"/>
                  <a:pt x="-22138" y="628153"/>
                  <a:pt x="1675" y="617040"/>
                </a:cubicBezTo>
                <a:cubicBezTo>
                  <a:pt x="25487" y="605928"/>
                  <a:pt x="247738" y="528669"/>
                  <a:pt x="379500" y="464640"/>
                </a:cubicBezTo>
                <a:cubicBezTo>
                  <a:pt x="511262" y="400611"/>
                  <a:pt x="737746" y="268848"/>
                  <a:pt x="792250" y="232865"/>
                </a:cubicBezTo>
                <a:cubicBezTo>
                  <a:pt x="846754" y="196882"/>
                  <a:pt x="682183" y="265673"/>
                  <a:pt x="706525" y="248740"/>
                </a:cubicBezTo>
                <a:cubicBezTo>
                  <a:pt x="730867" y="231807"/>
                  <a:pt x="910783" y="151373"/>
                  <a:pt x="938300" y="131265"/>
                </a:cubicBezTo>
                <a:cubicBezTo>
                  <a:pt x="965817" y="111157"/>
                  <a:pt x="841462" y="148198"/>
                  <a:pt x="871625" y="128090"/>
                </a:cubicBezTo>
                <a:cubicBezTo>
                  <a:pt x="901788" y="107982"/>
                  <a:pt x="1146263" y="-12668"/>
                  <a:pt x="1135150" y="109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67" name="フリーフォーム 1566">
            <a:extLst>
              <a:ext uri="{FF2B5EF4-FFF2-40B4-BE49-F238E27FC236}">
                <a16:creationId xmlns:a16="http://schemas.microsoft.com/office/drawing/2014/main" id="{EA5A7EAB-02F4-83F0-04A5-8DA0B2E49D8D}"/>
              </a:ext>
            </a:extLst>
          </p:cNvPr>
          <p:cNvSpPr/>
          <p:nvPr/>
        </p:nvSpPr>
        <p:spPr>
          <a:xfrm>
            <a:off x="4568660" y="10486620"/>
            <a:ext cx="764246" cy="353003"/>
          </a:xfrm>
          <a:custGeom>
            <a:avLst/>
            <a:gdLst>
              <a:gd name="connsiteX0" fmla="*/ 165 w 764246"/>
              <a:gd name="connsiteY0" fmla="*/ 3580 h 353003"/>
              <a:gd name="connsiteX1" fmla="*/ 12865 w 764246"/>
              <a:gd name="connsiteY1" fmla="*/ 159155 h 353003"/>
              <a:gd name="connsiteX2" fmla="*/ 31915 w 764246"/>
              <a:gd name="connsiteY2" fmla="*/ 302030 h 353003"/>
              <a:gd name="connsiteX3" fmla="*/ 19215 w 764246"/>
              <a:gd name="connsiteY3" fmla="*/ 305205 h 353003"/>
              <a:gd name="connsiteX4" fmla="*/ 63665 w 764246"/>
              <a:gd name="connsiteY4" fmla="*/ 330605 h 353003"/>
              <a:gd name="connsiteX5" fmla="*/ 101765 w 764246"/>
              <a:gd name="connsiteY5" fmla="*/ 317905 h 353003"/>
              <a:gd name="connsiteX6" fmla="*/ 79540 w 764246"/>
              <a:gd name="connsiteY6" fmla="*/ 314730 h 353003"/>
              <a:gd name="connsiteX7" fmla="*/ 257340 w 764246"/>
              <a:gd name="connsiteY7" fmla="*/ 292505 h 353003"/>
              <a:gd name="connsiteX8" fmla="*/ 381165 w 764246"/>
              <a:gd name="connsiteY8" fmla="*/ 219480 h 353003"/>
              <a:gd name="connsiteX9" fmla="*/ 276390 w 764246"/>
              <a:gd name="connsiteY9" fmla="*/ 248055 h 353003"/>
              <a:gd name="connsiteX10" fmla="*/ 762165 w 764246"/>
              <a:gd name="connsiteY10" fmla="*/ 63905 h 353003"/>
              <a:gd name="connsiteX11" fmla="*/ 438315 w 764246"/>
              <a:gd name="connsiteY11" fmla="*/ 219480 h 353003"/>
              <a:gd name="connsiteX12" fmla="*/ 111290 w 764246"/>
              <a:gd name="connsiteY12" fmla="*/ 349655 h 353003"/>
              <a:gd name="connsiteX13" fmla="*/ 57315 w 764246"/>
              <a:gd name="connsiteY13" fmla="*/ 308380 h 353003"/>
              <a:gd name="connsiteX14" fmla="*/ 12865 w 764246"/>
              <a:gd name="connsiteY14" fmla="*/ 241705 h 353003"/>
              <a:gd name="connsiteX15" fmla="*/ 6515 w 764246"/>
              <a:gd name="connsiteY15" fmla="*/ 321080 h 353003"/>
              <a:gd name="connsiteX16" fmla="*/ 165 w 764246"/>
              <a:gd name="connsiteY16" fmla="*/ 3580 h 3530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764246" h="353003">
                <a:moveTo>
                  <a:pt x="165" y="3580"/>
                </a:moveTo>
                <a:cubicBezTo>
                  <a:pt x="1223" y="-23407"/>
                  <a:pt x="7573" y="109413"/>
                  <a:pt x="12865" y="159155"/>
                </a:cubicBezTo>
                <a:cubicBezTo>
                  <a:pt x="18157" y="208897"/>
                  <a:pt x="30857" y="277688"/>
                  <a:pt x="31915" y="302030"/>
                </a:cubicBezTo>
                <a:cubicBezTo>
                  <a:pt x="32973" y="326372"/>
                  <a:pt x="13923" y="300443"/>
                  <a:pt x="19215" y="305205"/>
                </a:cubicBezTo>
                <a:cubicBezTo>
                  <a:pt x="24507" y="309968"/>
                  <a:pt x="49907" y="328488"/>
                  <a:pt x="63665" y="330605"/>
                </a:cubicBezTo>
                <a:cubicBezTo>
                  <a:pt x="77423" y="332722"/>
                  <a:pt x="99119" y="320551"/>
                  <a:pt x="101765" y="317905"/>
                </a:cubicBezTo>
                <a:cubicBezTo>
                  <a:pt x="104411" y="315259"/>
                  <a:pt x="53611" y="318963"/>
                  <a:pt x="79540" y="314730"/>
                </a:cubicBezTo>
                <a:cubicBezTo>
                  <a:pt x="105469" y="310497"/>
                  <a:pt x="207069" y="308380"/>
                  <a:pt x="257340" y="292505"/>
                </a:cubicBezTo>
                <a:cubicBezTo>
                  <a:pt x="307611" y="276630"/>
                  <a:pt x="377990" y="226888"/>
                  <a:pt x="381165" y="219480"/>
                </a:cubicBezTo>
                <a:cubicBezTo>
                  <a:pt x="384340" y="212072"/>
                  <a:pt x="212890" y="273984"/>
                  <a:pt x="276390" y="248055"/>
                </a:cubicBezTo>
                <a:cubicBezTo>
                  <a:pt x="339890" y="222126"/>
                  <a:pt x="735178" y="68667"/>
                  <a:pt x="762165" y="63905"/>
                </a:cubicBezTo>
                <a:cubicBezTo>
                  <a:pt x="789152" y="59143"/>
                  <a:pt x="546794" y="171855"/>
                  <a:pt x="438315" y="219480"/>
                </a:cubicBezTo>
                <a:cubicBezTo>
                  <a:pt x="329836" y="267105"/>
                  <a:pt x="174790" y="334838"/>
                  <a:pt x="111290" y="349655"/>
                </a:cubicBezTo>
                <a:cubicBezTo>
                  <a:pt x="47790" y="364472"/>
                  <a:pt x="73719" y="326372"/>
                  <a:pt x="57315" y="308380"/>
                </a:cubicBezTo>
                <a:cubicBezTo>
                  <a:pt x="40911" y="290388"/>
                  <a:pt x="21332" y="239588"/>
                  <a:pt x="12865" y="241705"/>
                </a:cubicBezTo>
                <a:cubicBezTo>
                  <a:pt x="4398" y="243822"/>
                  <a:pt x="9690" y="359709"/>
                  <a:pt x="6515" y="321080"/>
                </a:cubicBezTo>
                <a:cubicBezTo>
                  <a:pt x="3340" y="282451"/>
                  <a:pt x="-893" y="30567"/>
                  <a:pt x="165" y="358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68" name="フリーフォーム 1567">
            <a:extLst>
              <a:ext uri="{FF2B5EF4-FFF2-40B4-BE49-F238E27FC236}">
                <a16:creationId xmlns:a16="http://schemas.microsoft.com/office/drawing/2014/main" id="{29099457-C094-BE91-73D2-23CE4DA0D82A}"/>
              </a:ext>
            </a:extLst>
          </p:cNvPr>
          <p:cNvSpPr/>
          <p:nvPr/>
        </p:nvSpPr>
        <p:spPr>
          <a:xfrm>
            <a:off x="2527285" y="6085168"/>
            <a:ext cx="243694" cy="303332"/>
          </a:xfrm>
          <a:custGeom>
            <a:avLst/>
            <a:gdLst>
              <a:gd name="connsiteX0" fmla="*/ 241315 w 243694"/>
              <a:gd name="connsiteY0" fmla="*/ 1307 h 303332"/>
              <a:gd name="connsiteX1" fmla="*/ 85740 w 243694"/>
              <a:gd name="connsiteY1" fmla="*/ 245782 h 303332"/>
              <a:gd name="connsiteX2" fmla="*/ 15 w 243694"/>
              <a:gd name="connsiteY2" fmla="*/ 302932 h 303332"/>
              <a:gd name="connsiteX3" fmla="*/ 79390 w 243694"/>
              <a:gd name="connsiteY3" fmla="*/ 229907 h 303332"/>
              <a:gd name="connsiteX4" fmla="*/ 171465 w 243694"/>
              <a:gd name="connsiteY4" fmla="*/ 150532 h 303332"/>
              <a:gd name="connsiteX5" fmla="*/ 241315 w 243694"/>
              <a:gd name="connsiteY5" fmla="*/ 1307 h 3033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43694" h="303332">
                <a:moveTo>
                  <a:pt x="241315" y="1307"/>
                </a:moveTo>
                <a:cubicBezTo>
                  <a:pt x="227027" y="17182"/>
                  <a:pt x="125957" y="195511"/>
                  <a:pt x="85740" y="245782"/>
                </a:cubicBezTo>
                <a:cubicBezTo>
                  <a:pt x="45523" y="296053"/>
                  <a:pt x="1073" y="305578"/>
                  <a:pt x="15" y="302932"/>
                </a:cubicBezTo>
                <a:cubicBezTo>
                  <a:pt x="-1043" y="300286"/>
                  <a:pt x="50815" y="255307"/>
                  <a:pt x="79390" y="229907"/>
                </a:cubicBezTo>
                <a:cubicBezTo>
                  <a:pt x="107965" y="204507"/>
                  <a:pt x="140773" y="182282"/>
                  <a:pt x="171465" y="150532"/>
                </a:cubicBezTo>
                <a:cubicBezTo>
                  <a:pt x="202157" y="118782"/>
                  <a:pt x="255603" y="-14568"/>
                  <a:pt x="241315" y="130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69" name="フリーフォーム 1568">
            <a:extLst>
              <a:ext uri="{FF2B5EF4-FFF2-40B4-BE49-F238E27FC236}">
                <a16:creationId xmlns:a16="http://schemas.microsoft.com/office/drawing/2014/main" id="{7A2B395D-6134-F5C2-13E9-6EC177BAA1A0}"/>
              </a:ext>
            </a:extLst>
          </p:cNvPr>
          <p:cNvSpPr/>
          <p:nvPr/>
        </p:nvSpPr>
        <p:spPr>
          <a:xfrm>
            <a:off x="2352672" y="6411496"/>
            <a:ext cx="92229" cy="1227804"/>
          </a:xfrm>
          <a:custGeom>
            <a:avLst/>
            <a:gdLst>
              <a:gd name="connsiteX0" fmla="*/ 3 w 92229"/>
              <a:gd name="connsiteY0" fmla="*/ 2004 h 1227804"/>
              <a:gd name="connsiteX1" fmla="*/ 73028 w 92229"/>
              <a:gd name="connsiteY1" fmla="*/ 697329 h 1227804"/>
              <a:gd name="connsiteX2" fmla="*/ 57153 w 92229"/>
              <a:gd name="connsiteY2" fmla="*/ 1227554 h 1227804"/>
              <a:gd name="connsiteX3" fmla="*/ 92078 w 92229"/>
              <a:gd name="connsiteY3" fmla="*/ 764004 h 1227804"/>
              <a:gd name="connsiteX4" fmla="*/ 69853 w 92229"/>
              <a:gd name="connsiteY4" fmla="*/ 554454 h 1227804"/>
              <a:gd name="connsiteX5" fmla="*/ 69853 w 92229"/>
              <a:gd name="connsiteY5" fmla="*/ 487779 h 1227804"/>
              <a:gd name="connsiteX6" fmla="*/ 3 w 92229"/>
              <a:gd name="connsiteY6" fmla="*/ 2004 h 12278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2229" h="1227804">
                <a:moveTo>
                  <a:pt x="3" y="2004"/>
                </a:moveTo>
                <a:cubicBezTo>
                  <a:pt x="532" y="36929"/>
                  <a:pt x="63503" y="493071"/>
                  <a:pt x="73028" y="697329"/>
                </a:cubicBezTo>
                <a:cubicBezTo>
                  <a:pt x="82553" y="901587"/>
                  <a:pt x="53978" y="1216441"/>
                  <a:pt x="57153" y="1227554"/>
                </a:cubicBezTo>
                <a:cubicBezTo>
                  <a:pt x="60328" y="1238667"/>
                  <a:pt x="89961" y="876187"/>
                  <a:pt x="92078" y="764004"/>
                </a:cubicBezTo>
                <a:cubicBezTo>
                  <a:pt x="94195" y="651821"/>
                  <a:pt x="73557" y="600491"/>
                  <a:pt x="69853" y="554454"/>
                </a:cubicBezTo>
                <a:cubicBezTo>
                  <a:pt x="66149" y="508417"/>
                  <a:pt x="78320" y="576679"/>
                  <a:pt x="69853" y="487779"/>
                </a:cubicBezTo>
                <a:cubicBezTo>
                  <a:pt x="61386" y="398879"/>
                  <a:pt x="-526" y="-32921"/>
                  <a:pt x="3" y="200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70" name="フリーフォーム 1569">
            <a:extLst>
              <a:ext uri="{FF2B5EF4-FFF2-40B4-BE49-F238E27FC236}">
                <a16:creationId xmlns:a16="http://schemas.microsoft.com/office/drawing/2014/main" id="{B00F3402-3C0B-E0F3-8DB5-9862AFEB22BB}"/>
              </a:ext>
            </a:extLst>
          </p:cNvPr>
          <p:cNvSpPr/>
          <p:nvPr/>
        </p:nvSpPr>
        <p:spPr>
          <a:xfrm>
            <a:off x="2020750" y="7743769"/>
            <a:ext cx="358017" cy="404938"/>
          </a:xfrm>
          <a:custGeom>
            <a:avLst/>
            <a:gdLst>
              <a:gd name="connsiteX0" fmla="*/ 350975 w 358017"/>
              <a:gd name="connsiteY0" fmla="*/ 56 h 404938"/>
              <a:gd name="connsiteX1" fmla="*/ 341450 w 358017"/>
              <a:gd name="connsiteY1" fmla="*/ 177856 h 404938"/>
              <a:gd name="connsiteX2" fmla="*/ 182700 w 358017"/>
              <a:gd name="connsiteY2" fmla="*/ 292156 h 404938"/>
              <a:gd name="connsiteX3" fmla="*/ 1725 w 358017"/>
              <a:gd name="connsiteY3" fmla="*/ 403281 h 404938"/>
              <a:gd name="connsiteX4" fmla="*/ 103325 w 358017"/>
              <a:gd name="connsiteY4" fmla="*/ 349306 h 404938"/>
              <a:gd name="connsiteX5" fmla="*/ 297000 w 358017"/>
              <a:gd name="connsiteY5" fmla="*/ 222306 h 404938"/>
              <a:gd name="connsiteX6" fmla="*/ 322400 w 358017"/>
              <a:gd name="connsiteY6" fmla="*/ 196906 h 404938"/>
              <a:gd name="connsiteX7" fmla="*/ 350975 w 358017"/>
              <a:gd name="connsiteY7" fmla="*/ 56 h 4049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58017" h="404938">
                <a:moveTo>
                  <a:pt x="350975" y="56"/>
                </a:moveTo>
                <a:cubicBezTo>
                  <a:pt x="354150" y="-3119"/>
                  <a:pt x="369496" y="129173"/>
                  <a:pt x="341450" y="177856"/>
                </a:cubicBezTo>
                <a:cubicBezTo>
                  <a:pt x="313404" y="226539"/>
                  <a:pt x="239321" y="254585"/>
                  <a:pt x="182700" y="292156"/>
                </a:cubicBezTo>
                <a:cubicBezTo>
                  <a:pt x="126079" y="329727"/>
                  <a:pt x="14954" y="393756"/>
                  <a:pt x="1725" y="403281"/>
                </a:cubicBezTo>
                <a:cubicBezTo>
                  <a:pt x="-11504" y="412806"/>
                  <a:pt x="54113" y="379468"/>
                  <a:pt x="103325" y="349306"/>
                </a:cubicBezTo>
                <a:cubicBezTo>
                  <a:pt x="152537" y="319144"/>
                  <a:pt x="260488" y="247706"/>
                  <a:pt x="297000" y="222306"/>
                </a:cubicBezTo>
                <a:cubicBezTo>
                  <a:pt x="333512" y="196906"/>
                  <a:pt x="312875" y="227068"/>
                  <a:pt x="322400" y="196906"/>
                </a:cubicBezTo>
                <a:cubicBezTo>
                  <a:pt x="331925" y="166744"/>
                  <a:pt x="347800" y="3231"/>
                  <a:pt x="350975" y="5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71" name="フリーフォーム 1570">
            <a:extLst>
              <a:ext uri="{FF2B5EF4-FFF2-40B4-BE49-F238E27FC236}">
                <a16:creationId xmlns:a16="http://schemas.microsoft.com/office/drawing/2014/main" id="{65F84195-E894-DC90-A246-2FAEFC9FD3D1}"/>
              </a:ext>
            </a:extLst>
          </p:cNvPr>
          <p:cNvSpPr/>
          <p:nvPr/>
        </p:nvSpPr>
        <p:spPr>
          <a:xfrm>
            <a:off x="2750831" y="7619953"/>
            <a:ext cx="119389" cy="334618"/>
          </a:xfrm>
          <a:custGeom>
            <a:avLst/>
            <a:gdLst>
              <a:gd name="connsiteX0" fmla="*/ 116194 w 119389"/>
              <a:gd name="connsiteY0" fmla="*/ 47 h 334618"/>
              <a:gd name="connsiteX1" fmla="*/ 106669 w 119389"/>
              <a:gd name="connsiteY1" fmla="*/ 209597 h 334618"/>
              <a:gd name="connsiteX2" fmla="*/ 1894 w 119389"/>
              <a:gd name="connsiteY2" fmla="*/ 333422 h 334618"/>
              <a:gd name="connsiteX3" fmla="*/ 43169 w 119389"/>
              <a:gd name="connsiteY3" fmla="*/ 269922 h 334618"/>
              <a:gd name="connsiteX4" fmla="*/ 93969 w 119389"/>
              <a:gd name="connsiteY4" fmla="*/ 228647 h 334618"/>
              <a:gd name="connsiteX5" fmla="*/ 116194 w 119389"/>
              <a:gd name="connsiteY5" fmla="*/ 47 h 3346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9389" h="334618">
                <a:moveTo>
                  <a:pt x="116194" y="47"/>
                </a:moveTo>
                <a:cubicBezTo>
                  <a:pt x="118311" y="-3128"/>
                  <a:pt x="125719" y="154035"/>
                  <a:pt x="106669" y="209597"/>
                </a:cubicBezTo>
                <a:cubicBezTo>
                  <a:pt x="87619" y="265160"/>
                  <a:pt x="12477" y="323368"/>
                  <a:pt x="1894" y="333422"/>
                </a:cubicBezTo>
                <a:cubicBezTo>
                  <a:pt x="-8689" y="343476"/>
                  <a:pt x="27823" y="287384"/>
                  <a:pt x="43169" y="269922"/>
                </a:cubicBezTo>
                <a:cubicBezTo>
                  <a:pt x="58515" y="252460"/>
                  <a:pt x="82327" y="268335"/>
                  <a:pt x="93969" y="228647"/>
                </a:cubicBezTo>
                <a:cubicBezTo>
                  <a:pt x="105611" y="188960"/>
                  <a:pt x="114077" y="3222"/>
                  <a:pt x="116194" y="4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72" name="フリーフォーム 1571">
            <a:extLst>
              <a:ext uri="{FF2B5EF4-FFF2-40B4-BE49-F238E27FC236}">
                <a16:creationId xmlns:a16="http://schemas.microsoft.com/office/drawing/2014/main" id="{116F2BEC-5889-F102-22DA-96F39A0CC8B3}"/>
              </a:ext>
            </a:extLst>
          </p:cNvPr>
          <p:cNvSpPr/>
          <p:nvPr/>
        </p:nvSpPr>
        <p:spPr>
          <a:xfrm>
            <a:off x="5073452" y="6206944"/>
            <a:ext cx="216265" cy="375011"/>
          </a:xfrm>
          <a:custGeom>
            <a:avLst/>
            <a:gdLst>
              <a:gd name="connsiteX0" fmla="*/ 130373 w 216265"/>
              <a:gd name="connsiteY0" fmla="*/ 181 h 375011"/>
              <a:gd name="connsiteX1" fmla="*/ 130373 w 216265"/>
              <a:gd name="connsiteY1" fmla="*/ 203381 h 375011"/>
              <a:gd name="connsiteX2" fmla="*/ 212923 w 216265"/>
              <a:gd name="connsiteY2" fmla="*/ 285931 h 375011"/>
              <a:gd name="connsiteX3" fmla="*/ 198 w 216265"/>
              <a:gd name="connsiteY3" fmla="*/ 374831 h 375011"/>
              <a:gd name="connsiteX4" fmla="*/ 174823 w 216265"/>
              <a:gd name="connsiteY4" fmla="*/ 308156 h 375011"/>
              <a:gd name="connsiteX5" fmla="*/ 200223 w 216265"/>
              <a:gd name="connsiteY5" fmla="*/ 279581 h 375011"/>
              <a:gd name="connsiteX6" fmla="*/ 146248 w 216265"/>
              <a:gd name="connsiteY6" fmla="*/ 241481 h 375011"/>
              <a:gd name="connsiteX7" fmla="*/ 130373 w 216265"/>
              <a:gd name="connsiteY7" fmla="*/ 181 h 3750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16265" h="375011">
                <a:moveTo>
                  <a:pt x="130373" y="181"/>
                </a:moveTo>
                <a:cubicBezTo>
                  <a:pt x="127727" y="-6169"/>
                  <a:pt x="116615" y="155756"/>
                  <a:pt x="130373" y="203381"/>
                </a:cubicBezTo>
                <a:cubicBezTo>
                  <a:pt x="144131" y="251006"/>
                  <a:pt x="234619" y="257356"/>
                  <a:pt x="212923" y="285931"/>
                </a:cubicBezTo>
                <a:cubicBezTo>
                  <a:pt x="191227" y="314506"/>
                  <a:pt x="6548" y="371127"/>
                  <a:pt x="198" y="374831"/>
                </a:cubicBezTo>
                <a:cubicBezTo>
                  <a:pt x="-6152" y="378535"/>
                  <a:pt x="141486" y="324031"/>
                  <a:pt x="174823" y="308156"/>
                </a:cubicBezTo>
                <a:cubicBezTo>
                  <a:pt x="208160" y="292281"/>
                  <a:pt x="204985" y="290693"/>
                  <a:pt x="200223" y="279581"/>
                </a:cubicBezTo>
                <a:cubicBezTo>
                  <a:pt x="195461" y="268469"/>
                  <a:pt x="158948" y="282756"/>
                  <a:pt x="146248" y="241481"/>
                </a:cubicBezTo>
                <a:cubicBezTo>
                  <a:pt x="133548" y="200206"/>
                  <a:pt x="133019" y="6531"/>
                  <a:pt x="130373" y="18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73" name="フリーフォーム 1572">
            <a:extLst>
              <a:ext uri="{FF2B5EF4-FFF2-40B4-BE49-F238E27FC236}">
                <a16:creationId xmlns:a16="http://schemas.microsoft.com/office/drawing/2014/main" id="{8B027AF0-E5B5-E2BD-0D7E-0E411869A06E}"/>
              </a:ext>
            </a:extLst>
          </p:cNvPr>
          <p:cNvSpPr/>
          <p:nvPr/>
        </p:nvSpPr>
        <p:spPr>
          <a:xfrm>
            <a:off x="4107725" y="6330938"/>
            <a:ext cx="355664" cy="15887"/>
          </a:xfrm>
          <a:custGeom>
            <a:avLst/>
            <a:gdLst>
              <a:gd name="connsiteX0" fmla="*/ 725 w 355664"/>
              <a:gd name="connsiteY0" fmla="*/ 15887 h 15887"/>
              <a:gd name="connsiteX1" fmla="*/ 343625 w 355664"/>
              <a:gd name="connsiteY1" fmla="*/ 3187 h 15887"/>
              <a:gd name="connsiteX2" fmla="*/ 254725 w 355664"/>
              <a:gd name="connsiteY2" fmla="*/ 12 h 15887"/>
              <a:gd name="connsiteX3" fmla="*/ 725 w 355664"/>
              <a:gd name="connsiteY3" fmla="*/ 15887 h 158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55664" h="15887">
                <a:moveTo>
                  <a:pt x="725" y="15887"/>
                </a:moveTo>
                <a:lnTo>
                  <a:pt x="343625" y="3187"/>
                </a:lnTo>
                <a:cubicBezTo>
                  <a:pt x="385958" y="541"/>
                  <a:pt x="307112" y="541"/>
                  <a:pt x="254725" y="12"/>
                </a:cubicBezTo>
                <a:cubicBezTo>
                  <a:pt x="202338" y="-517"/>
                  <a:pt x="-14092" y="15358"/>
                  <a:pt x="725" y="1588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74" name="フリーフォーム 1573">
            <a:extLst>
              <a:ext uri="{FF2B5EF4-FFF2-40B4-BE49-F238E27FC236}">
                <a16:creationId xmlns:a16="http://schemas.microsoft.com/office/drawing/2014/main" id="{DD126224-A2E2-52FE-3F67-5909819398FE}"/>
              </a:ext>
            </a:extLst>
          </p:cNvPr>
          <p:cNvSpPr/>
          <p:nvPr/>
        </p:nvSpPr>
        <p:spPr>
          <a:xfrm>
            <a:off x="3486034" y="6661039"/>
            <a:ext cx="155793" cy="511824"/>
          </a:xfrm>
          <a:custGeom>
            <a:avLst/>
            <a:gdLst>
              <a:gd name="connsiteX0" fmla="*/ 116 w 155793"/>
              <a:gd name="connsiteY0" fmla="*/ 111 h 511824"/>
              <a:gd name="connsiteX1" fmla="*/ 127116 w 155793"/>
              <a:gd name="connsiteY1" fmla="*/ 346186 h 511824"/>
              <a:gd name="connsiteX2" fmla="*/ 111241 w 155793"/>
              <a:gd name="connsiteY2" fmla="*/ 511286 h 511824"/>
              <a:gd name="connsiteX3" fmla="*/ 152516 w 155793"/>
              <a:gd name="connsiteY3" fmla="*/ 384286 h 511824"/>
              <a:gd name="connsiteX4" fmla="*/ 116 w 155793"/>
              <a:gd name="connsiteY4" fmla="*/ 111 h 5118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5793" h="511824">
                <a:moveTo>
                  <a:pt x="116" y="111"/>
                </a:moveTo>
                <a:cubicBezTo>
                  <a:pt x="-4117" y="-6239"/>
                  <a:pt x="108595" y="260990"/>
                  <a:pt x="127116" y="346186"/>
                </a:cubicBezTo>
                <a:cubicBezTo>
                  <a:pt x="145637" y="431382"/>
                  <a:pt x="107008" y="504936"/>
                  <a:pt x="111241" y="511286"/>
                </a:cubicBezTo>
                <a:cubicBezTo>
                  <a:pt x="115474" y="517636"/>
                  <a:pt x="169449" y="467365"/>
                  <a:pt x="152516" y="384286"/>
                </a:cubicBezTo>
                <a:cubicBezTo>
                  <a:pt x="135583" y="301207"/>
                  <a:pt x="4349" y="6461"/>
                  <a:pt x="116" y="11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75" name="フリーフォーム 1574">
            <a:extLst>
              <a:ext uri="{FF2B5EF4-FFF2-40B4-BE49-F238E27FC236}">
                <a16:creationId xmlns:a16="http://schemas.microsoft.com/office/drawing/2014/main" id="{1A93B1DE-C589-3C57-8A09-760938951DF5}"/>
              </a:ext>
            </a:extLst>
          </p:cNvPr>
          <p:cNvSpPr/>
          <p:nvPr/>
        </p:nvSpPr>
        <p:spPr>
          <a:xfrm>
            <a:off x="2684286" y="7924800"/>
            <a:ext cx="465314" cy="439300"/>
          </a:xfrm>
          <a:custGeom>
            <a:avLst/>
            <a:gdLst>
              <a:gd name="connsiteX0" fmla="*/ 465314 w 465314"/>
              <a:gd name="connsiteY0" fmla="*/ 0 h 439300"/>
              <a:gd name="connsiteX1" fmla="*/ 106539 w 465314"/>
              <a:gd name="connsiteY1" fmla="*/ 196850 h 439300"/>
              <a:gd name="connsiteX2" fmla="*/ 36689 w 465314"/>
              <a:gd name="connsiteY2" fmla="*/ 288925 h 439300"/>
              <a:gd name="connsiteX3" fmla="*/ 1764 w 465314"/>
              <a:gd name="connsiteY3" fmla="*/ 438150 h 439300"/>
              <a:gd name="connsiteX4" fmla="*/ 8114 w 465314"/>
              <a:gd name="connsiteY4" fmla="*/ 352425 h 439300"/>
              <a:gd name="connsiteX5" fmla="*/ 33514 w 465314"/>
              <a:gd name="connsiteY5" fmla="*/ 250825 h 439300"/>
              <a:gd name="connsiteX6" fmla="*/ 11289 w 465314"/>
              <a:gd name="connsiteY6" fmla="*/ 263525 h 439300"/>
              <a:gd name="connsiteX7" fmla="*/ 465314 w 465314"/>
              <a:gd name="connsiteY7" fmla="*/ 0 h 439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65314" h="439300">
                <a:moveTo>
                  <a:pt x="465314" y="0"/>
                </a:moveTo>
                <a:cubicBezTo>
                  <a:pt x="321645" y="74348"/>
                  <a:pt x="177976" y="148696"/>
                  <a:pt x="106539" y="196850"/>
                </a:cubicBezTo>
                <a:cubicBezTo>
                  <a:pt x="35101" y="245004"/>
                  <a:pt x="54151" y="248708"/>
                  <a:pt x="36689" y="288925"/>
                </a:cubicBezTo>
                <a:cubicBezTo>
                  <a:pt x="19227" y="329142"/>
                  <a:pt x="6526" y="427567"/>
                  <a:pt x="1764" y="438150"/>
                </a:cubicBezTo>
                <a:cubicBezTo>
                  <a:pt x="-2999" y="448733"/>
                  <a:pt x="2822" y="383646"/>
                  <a:pt x="8114" y="352425"/>
                </a:cubicBezTo>
                <a:cubicBezTo>
                  <a:pt x="13406" y="321204"/>
                  <a:pt x="32985" y="265642"/>
                  <a:pt x="33514" y="250825"/>
                </a:cubicBezTo>
                <a:cubicBezTo>
                  <a:pt x="34043" y="236008"/>
                  <a:pt x="11289" y="263525"/>
                  <a:pt x="11289" y="263525"/>
                </a:cubicBezTo>
                <a:lnTo>
                  <a:pt x="465314" y="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76" name="フリーフォーム 1575">
            <a:extLst>
              <a:ext uri="{FF2B5EF4-FFF2-40B4-BE49-F238E27FC236}">
                <a16:creationId xmlns:a16="http://schemas.microsoft.com/office/drawing/2014/main" id="{652CDE38-3554-B503-C912-767F562191E0}"/>
              </a:ext>
            </a:extLst>
          </p:cNvPr>
          <p:cNvSpPr/>
          <p:nvPr/>
        </p:nvSpPr>
        <p:spPr>
          <a:xfrm>
            <a:off x="2527272" y="7696121"/>
            <a:ext cx="85755" cy="673252"/>
          </a:xfrm>
          <a:custGeom>
            <a:avLst/>
            <a:gdLst>
              <a:gd name="connsiteX0" fmla="*/ 85753 w 85755"/>
              <a:gd name="connsiteY0" fmla="*/ 79 h 673252"/>
              <a:gd name="connsiteX1" fmla="*/ 3203 w 85755"/>
              <a:gd name="connsiteY1" fmla="*/ 317579 h 673252"/>
              <a:gd name="connsiteX2" fmla="*/ 63528 w 85755"/>
              <a:gd name="connsiteY2" fmla="*/ 673179 h 673252"/>
              <a:gd name="connsiteX3" fmla="*/ 28 w 85755"/>
              <a:gd name="connsiteY3" fmla="*/ 346154 h 673252"/>
              <a:gd name="connsiteX4" fmla="*/ 85753 w 85755"/>
              <a:gd name="connsiteY4" fmla="*/ 79 h 6732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5755" h="673252">
                <a:moveTo>
                  <a:pt x="85753" y="79"/>
                </a:moveTo>
                <a:cubicBezTo>
                  <a:pt x="86282" y="-4684"/>
                  <a:pt x="6907" y="205396"/>
                  <a:pt x="3203" y="317579"/>
                </a:cubicBezTo>
                <a:cubicBezTo>
                  <a:pt x="-501" y="429762"/>
                  <a:pt x="64057" y="668417"/>
                  <a:pt x="63528" y="673179"/>
                </a:cubicBezTo>
                <a:cubicBezTo>
                  <a:pt x="62999" y="677942"/>
                  <a:pt x="-1560" y="451458"/>
                  <a:pt x="28" y="346154"/>
                </a:cubicBezTo>
                <a:cubicBezTo>
                  <a:pt x="1615" y="240850"/>
                  <a:pt x="85224" y="4842"/>
                  <a:pt x="85753" y="7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77" name="フリーフォーム 1576">
            <a:extLst>
              <a:ext uri="{FF2B5EF4-FFF2-40B4-BE49-F238E27FC236}">
                <a16:creationId xmlns:a16="http://schemas.microsoft.com/office/drawing/2014/main" id="{549356D1-8B6D-25AE-1762-268A8D71E36C}"/>
              </a:ext>
            </a:extLst>
          </p:cNvPr>
          <p:cNvSpPr/>
          <p:nvPr/>
        </p:nvSpPr>
        <p:spPr>
          <a:xfrm>
            <a:off x="2165348" y="6222879"/>
            <a:ext cx="119504" cy="1029448"/>
          </a:xfrm>
          <a:custGeom>
            <a:avLst/>
            <a:gdLst>
              <a:gd name="connsiteX0" fmla="*/ 2 w 119504"/>
              <a:gd name="connsiteY0" fmla="*/ 121 h 1029448"/>
              <a:gd name="connsiteX1" fmla="*/ 114302 w 119504"/>
              <a:gd name="connsiteY1" fmla="*/ 714496 h 1029448"/>
              <a:gd name="connsiteX2" fmla="*/ 82552 w 119504"/>
              <a:gd name="connsiteY2" fmla="*/ 1028821 h 1029448"/>
              <a:gd name="connsiteX3" fmla="*/ 117477 w 119504"/>
              <a:gd name="connsiteY3" fmla="*/ 771646 h 1029448"/>
              <a:gd name="connsiteX4" fmla="*/ 2 w 119504"/>
              <a:gd name="connsiteY4" fmla="*/ 121 h 10294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9504" h="1029448">
                <a:moveTo>
                  <a:pt x="2" y="121"/>
                </a:moveTo>
                <a:cubicBezTo>
                  <a:pt x="-527" y="-9404"/>
                  <a:pt x="100544" y="543046"/>
                  <a:pt x="114302" y="714496"/>
                </a:cubicBezTo>
                <a:cubicBezTo>
                  <a:pt x="128060" y="885946"/>
                  <a:pt x="82023" y="1019296"/>
                  <a:pt x="82552" y="1028821"/>
                </a:cubicBezTo>
                <a:cubicBezTo>
                  <a:pt x="83081" y="1038346"/>
                  <a:pt x="129648" y="938863"/>
                  <a:pt x="117477" y="771646"/>
                </a:cubicBezTo>
                <a:cubicBezTo>
                  <a:pt x="105306" y="604429"/>
                  <a:pt x="531" y="9646"/>
                  <a:pt x="2" y="12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78" name="フリーフォーム 1577">
            <a:extLst>
              <a:ext uri="{FF2B5EF4-FFF2-40B4-BE49-F238E27FC236}">
                <a16:creationId xmlns:a16="http://schemas.microsoft.com/office/drawing/2014/main" id="{E5357568-6ECC-0C48-9B02-EE1F2E0C9C5B}"/>
              </a:ext>
            </a:extLst>
          </p:cNvPr>
          <p:cNvSpPr/>
          <p:nvPr/>
        </p:nvSpPr>
        <p:spPr>
          <a:xfrm>
            <a:off x="2193923" y="7337414"/>
            <a:ext cx="87246" cy="568373"/>
          </a:xfrm>
          <a:custGeom>
            <a:avLst/>
            <a:gdLst>
              <a:gd name="connsiteX0" fmla="*/ 2 w 87246"/>
              <a:gd name="connsiteY0" fmla="*/ 11 h 568373"/>
              <a:gd name="connsiteX1" fmla="*/ 82552 w 87246"/>
              <a:gd name="connsiteY1" fmla="*/ 377836 h 568373"/>
              <a:gd name="connsiteX2" fmla="*/ 60327 w 87246"/>
              <a:gd name="connsiteY2" fmla="*/ 568336 h 568373"/>
              <a:gd name="connsiteX3" fmla="*/ 85727 w 87246"/>
              <a:gd name="connsiteY3" fmla="*/ 390536 h 568373"/>
              <a:gd name="connsiteX4" fmla="*/ 2 w 87246"/>
              <a:gd name="connsiteY4" fmla="*/ 11 h 5683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7246" h="568373">
                <a:moveTo>
                  <a:pt x="2" y="11"/>
                </a:moveTo>
                <a:cubicBezTo>
                  <a:pt x="-527" y="-2106"/>
                  <a:pt x="72498" y="283115"/>
                  <a:pt x="82552" y="377836"/>
                </a:cubicBezTo>
                <a:cubicBezTo>
                  <a:pt x="92606" y="472557"/>
                  <a:pt x="59798" y="566219"/>
                  <a:pt x="60327" y="568336"/>
                </a:cubicBezTo>
                <a:cubicBezTo>
                  <a:pt x="60856" y="570453"/>
                  <a:pt x="94723" y="481553"/>
                  <a:pt x="85727" y="390536"/>
                </a:cubicBezTo>
                <a:cubicBezTo>
                  <a:pt x="76731" y="299519"/>
                  <a:pt x="531" y="2128"/>
                  <a:pt x="2" y="1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79" name="フリーフォーム 1578">
            <a:extLst>
              <a:ext uri="{FF2B5EF4-FFF2-40B4-BE49-F238E27FC236}">
                <a16:creationId xmlns:a16="http://schemas.microsoft.com/office/drawing/2014/main" id="{85CA26A5-E635-FEB7-2541-88ECD8552780}"/>
              </a:ext>
            </a:extLst>
          </p:cNvPr>
          <p:cNvSpPr/>
          <p:nvPr/>
        </p:nvSpPr>
        <p:spPr>
          <a:xfrm>
            <a:off x="2200214" y="7241884"/>
            <a:ext cx="78997" cy="296010"/>
          </a:xfrm>
          <a:custGeom>
            <a:avLst/>
            <a:gdLst>
              <a:gd name="connsiteX0" fmla="*/ 61 w 78997"/>
              <a:gd name="connsiteY0" fmla="*/ 291 h 296010"/>
              <a:gd name="connsiteX1" fmla="*/ 73086 w 78997"/>
              <a:gd name="connsiteY1" fmla="*/ 263816 h 296010"/>
              <a:gd name="connsiteX2" fmla="*/ 73086 w 78997"/>
              <a:gd name="connsiteY2" fmla="*/ 286041 h 296010"/>
              <a:gd name="connsiteX3" fmla="*/ 60386 w 78997"/>
              <a:gd name="connsiteY3" fmla="*/ 213016 h 296010"/>
              <a:gd name="connsiteX4" fmla="*/ 61 w 78997"/>
              <a:gd name="connsiteY4" fmla="*/ 291 h 2960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8997" h="296010">
                <a:moveTo>
                  <a:pt x="61" y="291"/>
                </a:moveTo>
                <a:cubicBezTo>
                  <a:pt x="2178" y="8758"/>
                  <a:pt x="60915" y="216191"/>
                  <a:pt x="73086" y="263816"/>
                </a:cubicBezTo>
                <a:cubicBezTo>
                  <a:pt x="85257" y="311441"/>
                  <a:pt x="75203" y="294508"/>
                  <a:pt x="73086" y="286041"/>
                </a:cubicBezTo>
                <a:cubicBezTo>
                  <a:pt x="70969" y="277574"/>
                  <a:pt x="69911" y="255878"/>
                  <a:pt x="60386" y="213016"/>
                </a:cubicBezTo>
                <a:cubicBezTo>
                  <a:pt x="50861" y="170154"/>
                  <a:pt x="-2056" y="-8176"/>
                  <a:pt x="61" y="29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80" name="フリーフォーム 1579">
            <a:extLst>
              <a:ext uri="{FF2B5EF4-FFF2-40B4-BE49-F238E27FC236}">
                <a16:creationId xmlns:a16="http://schemas.microsoft.com/office/drawing/2014/main" id="{BBE1EAEE-704D-C5F2-E337-32E93B279CD9}"/>
              </a:ext>
            </a:extLst>
          </p:cNvPr>
          <p:cNvSpPr/>
          <p:nvPr/>
        </p:nvSpPr>
        <p:spPr>
          <a:xfrm>
            <a:off x="2856834" y="6257410"/>
            <a:ext cx="207066" cy="557826"/>
          </a:xfrm>
          <a:custGeom>
            <a:avLst/>
            <a:gdLst>
              <a:gd name="connsiteX0" fmla="*/ 207041 w 207066"/>
              <a:gd name="connsiteY0" fmla="*/ 515 h 557826"/>
              <a:gd name="connsiteX1" fmla="*/ 48291 w 207066"/>
              <a:gd name="connsiteY1" fmla="*/ 365640 h 557826"/>
              <a:gd name="connsiteX2" fmla="*/ 666 w 207066"/>
              <a:gd name="connsiteY2" fmla="*/ 556140 h 557826"/>
              <a:gd name="connsiteX3" fmla="*/ 26066 w 207066"/>
              <a:gd name="connsiteY3" fmla="*/ 445015 h 557826"/>
              <a:gd name="connsiteX4" fmla="*/ 102266 w 207066"/>
              <a:gd name="connsiteY4" fmla="*/ 213240 h 557826"/>
              <a:gd name="connsiteX5" fmla="*/ 60991 w 207066"/>
              <a:gd name="connsiteY5" fmla="*/ 283090 h 557826"/>
              <a:gd name="connsiteX6" fmla="*/ 207041 w 207066"/>
              <a:gd name="connsiteY6" fmla="*/ 515 h 5578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07066" h="557826">
                <a:moveTo>
                  <a:pt x="207041" y="515"/>
                </a:moveTo>
                <a:cubicBezTo>
                  <a:pt x="204924" y="14273"/>
                  <a:pt x="82687" y="273036"/>
                  <a:pt x="48291" y="365640"/>
                </a:cubicBezTo>
                <a:cubicBezTo>
                  <a:pt x="13895" y="458244"/>
                  <a:pt x="4370" y="542911"/>
                  <a:pt x="666" y="556140"/>
                </a:cubicBezTo>
                <a:cubicBezTo>
                  <a:pt x="-3038" y="569369"/>
                  <a:pt x="9133" y="502165"/>
                  <a:pt x="26066" y="445015"/>
                </a:cubicBezTo>
                <a:cubicBezTo>
                  <a:pt x="42999" y="387865"/>
                  <a:pt x="96445" y="240228"/>
                  <a:pt x="102266" y="213240"/>
                </a:cubicBezTo>
                <a:cubicBezTo>
                  <a:pt x="108087" y="186252"/>
                  <a:pt x="41941" y="313253"/>
                  <a:pt x="60991" y="283090"/>
                </a:cubicBezTo>
                <a:cubicBezTo>
                  <a:pt x="80041" y="252928"/>
                  <a:pt x="209158" y="-13243"/>
                  <a:pt x="207041" y="51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81" name="フリーフォーム 1580">
            <a:extLst>
              <a:ext uri="{FF2B5EF4-FFF2-40B4-BE49-F238E27FC236}">
                <a16:creationId xmlns:a16="http://schemas.microsoft.com/office/drawing/2014/main" id="{E330D342-C07C-186C-94D1-19D71AEC2559}"/>
              </a:ext>
            </a:extLst>
          </p:cNvPr>
          <p:cNvSpPr/>
          <p:nvPr/>
        </p:nvSpPr>
        <p:spPr>
          <a:xfrm>
            <a:off x="3002930" y="4950766"/>
            <a:ext cx="711838" cy="1246890"/>
          </a:xfrm>
          <a:custGeom>
            <a:avLst/>
            <a:gdLst>
              <a:gd name="connsiteX0" fmla="*/ 620 w 711838"/>
              <a:gd name="connsiteY0" fmla="*/ 2234 h 1246890"/>
              <a:gd name="connsiteX1" fmla="*/ 203820 w 711838"/>
              <a:gd name="connsiteY1" fmla="*/ 608659 h 1246890"/>
              <a:gd name="connsiteX2" fmla="*/ 175245 w 711838"/>
              <a:gd name="connsiteY2" fmla="*/ 510234 h 1246890"/>
              <a:gd name="connsiteX3" fmla="*/ 435595 w 711838"/>
              <a:gd name="connsiteY3" fmla="*/ 935684 h 1246890"/>
              <a:gd name="connsiteX4" fmla="*/ 365745 w 711838"/>
              <a:gd name="connsiteY4" fmla="*/ 856309 h 1246890"/>
              <a:gd name="connsiteX5" fmla="*/ 584820 w 711838"/>
              <a:gd name="connsiteY5" fmla="*/ 1119834 h 1246890"/>
              <a:gd name="connsiteX6" fmla="*/ 524495 w 711838"/>
              <a:gd name="connsiteY6" fmla="*/ 1049984 h 1246890"/>
              <a:gd name="connsiteX7" fmla="*/ 711820 w 711838"/>
              <a:gd name="connsiteY7" fmla="*/ 1246834 h 1246890"/>
              <a:gd name="connsiteX8" fmla="*/ 534020 w 711838"/>
              <a:gd name="connsiteY8" fmla="*/ 1027759 h 1246890"/>
              <a:gd name="connsiteX9" fmla="*/ 248270 w 711838"/>
              <a:gd name="connsiteY9" fmla="*/ 649934 h 1246890"/>
              <a:gd name="connsiteX10" fmla="*/ 251445 w 711838"/>
              <a:gd name="connsiteY10" fmla="*/ 646759 h 1246890"/>
              <a:gd name="connsiteX11" fmla="*/ 143495 w 711838"/>
              <a:gd name="connsiteY11" fmla="*/ 411809 h 1246890"/>
              <a:gd name="connsiteX12" fmla="*/ 620 w 711838"/>
              <a:gd name="connsiteY12" fmla="*/ 2234 h 12468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711838" h="1246890">
                <a:moveTo>
                  <a:pt x="620" y="2234"/>
                </a:moveTo>
                <a:cubicBezTo>
                  <a:pt x="10674" y="35042"/>
                  <a:pt x="174716" y="523992"/>
                  <a:pt x="203820" y="608659"/>
                </a:cubicBezTo>
                <a:cubicBezTo>
                  <a:pt x="232924" y="693326"/>
                  <a:pt x="136616" y="455730"/>
                  <a:pt x="175245" y="510234"/>
                </a:cubicBezTo>
                <a:cubicBezTo>
                  <a:pt x="213874" y="564738"/>
                  <a:pt x="403845" y="878005"/>
                  <a:pt x="435595" y="935684"/>
                </a:cubicBezTo>
                <a:cubicBezTo>
                  <a:pt x="467345" y="993363"/>
                  <a:pt x="340874" y="825617"/>
                  <a:pt x="365745" y="856309"/>
                </a:cubicBezTo>
                <a:cubicBezTo>
                  <a:pt x="390616" y="887001"/>
                  <a:pt x="558362" y="1087555"/>
                  <a:pt x="584820" y="1119834"/>
                </a:cubicBezTo>
                <a:cubicBezTo>
                  <a:pt x="611278" y="1152113"/>
                  <a:pt x="503328" y="1028817"/>
                  <a:pt x="524495" y="1049984"/>
                </a:cubicBezTo>
                <a:cubicBezTo>
                  <a:pt x="545662" y="1071151"/>
                  <a:pt x="710233" y="1250538"/>
                  <a:pt x="711820" y="1246834"/>
                </a:cubicBezTo>
                <a:cubicBezTo>
                  <a:pt x="713407" y="1243130"/>
                  <a:pt x="611278" y="1127242"/>
                  <a:pt x="534020" y="1027759"/>
                </a:cubicBezTo>
                <a:cubicBezTo>
                  <a:pt x="456762" y="928276"/>
                  <a:pt x="295366" y="713434"/>
                  <a:pt x="248270" y="649934"/>
                </a:cubicBezTo>
                <a:cubicBezTo>
                  <a:pt x="201174" y="586434"/>
                  <a:pt x="268908" y="686447"/>
                  <a:pt x="251445" y="646759"/>
                </a:cubicBezTo>
                <a:cubicBezTo>
                  <a:pt x="233983" y="607072"/>
                  <a:pt x="181595" y="516584"/>
                  <a:pt x="143495" y="411809"/>
                </a:cubicBezTo>
                <a:cubicBezTo>
                  <a:pt x="105395" y="307034"/>
                  <a:pt x="-9434" y="-30574"/>
                  <a:pt x="620" y="223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82" name="フリーフォーム 1581">
            <a:extLst>
              <a:ext uri="{FF2B5EF4-FFF2-40B4-BE49-F238E27FC236}">
                <a16:creationId xmlns:a16="http://schemas.microsoft.com/office/drawing/2014/main" id="{0B10FD02-80A4-F2F9-184A-FCEDF5D7A2A7}"/>
              </a:ext>
            </a:extLst>
          </p:cNvPr>
          <p:cNvSpPr/>
          <p:nvPr/>
        </p:nvSpPr>
        <p:spPr>
          <a:xfrm>
            <a:off x="2945535" y="6463610"/>
            <a:ext cx="232713" cy="810902"/>
          </a:xfrm>
          <a:custGeom>
            <a:avLst/>
            <a:gdLst>
              <a:gd name="connsiteX0" fmla="*/ 232640 w 232713"/>
              <a:gd name="connsiteY0" fmla="*/ 690 h 810902"/>
              <a:gd name="connsiteX1" fmla="*/ 64365 w 232713"/>
              <a:gd name="connsiteY1" fmla="*/ 518215 h 810902"/>
              <a:gd name="connsiteX2" fmla="*/ 865 w 232713"/>
              <a:gd name="connsiteY2" fmla="*/ 810315 h 810902"/>
              <a:gd name="connsiteX3" fmla="*/ 35790 w 232713"/>
              <a:gd name="connsiteY3" fmla="*/ 584890 h 810902"/>
              <a:gd name="connsiteX4" fmla="*/ 146915 w 232713"/>
              <a:gd name="connsiteY4" fmla="*/ 286440 h 810902"/>
              <a:gd name="connsiteX5" fmla="*/ 86590 w 232713"/>
              <a:gd name="connsiteY5" fmla="*/ 403915 h 810902"/>
              <a:gd name="connsiteX6" fmla="*/ 232640 w 232713"/>
              <a:gd name="connsiteY6" fmla="*/ 690 h 8109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32713" h="810902">
                <a:moveTo>
                  <a:pt x="232640" y="690"/>
                </a:moveTo>
                <a:cubicBezTo>
                  <a:pt x="228936" y="19740"/>
                  <a:pt x="102994" y="383278"/>
                  <a:pt x="64365" y="518215"/>
                </a:cubicBezTo>
                <a:cubicBezTo>
                  <a:pt x="25736" y="653153"/>
                  <a:pt x="5627" y="799203"/>
                  <a:pt x="865" y="810315"/>
                </a:cubicBezTo>
                <a:cubicBezTo>
                  <a:pt x="-3897" y="821427"/>
                  <a:pt x="11448" y="672202"/>
                  <a:pt x="35790" y="584890"/>
                </a:cubicBezTo>
                <a:cubicBezTo>
                  <a:pt x="60132" y="497578"/>
                  <a:pt x="138448" y="316603"/>
                  <a:pt x="146915" y="286440"/>
                </a:cubicBezTo>
                <a:cubicBezTo>
                  <a:pt x="155382" y="256278"/>
                  <a:pt x="74419" y="445190"/>
                  <a:pt x="86590" y="403915"/>
                </a:cubicBezTo>
                <a:cubicBezTo>
                  <a:pt x="98761" y="362640"/>
                  <a:pt x="236344" y="-18360"/>
                  <a:pt x="232640" y="69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83" name="フリーフォーム 1582">
            <a:extLst>
              <a:ext uri="{FF2B5EF4-FFF2-40B4-BE49-F238E27FC236}">
                <a16:creationId xmlns:a16="http://schemas.microsoft.com/office/drawing/2014/main" id="{6654518A-BA22-7321-34BB-20B1AF42D251}"/>
              </a:ext>
            </a:extLst>
          </p:cNvPr>
          <p:cNvSpPr/>
          <p:nvPr/>
        </p:nvSpPr>
        <p:spPr>
          <a:xfrm>
            <a:off x="1517511" y="8207133"/>
            <a:ext cx="436485" cy="120920"/>
          </a:xfrm>
          <a:custGeom>
            <a:avLst/>
            <a:gdLst>
              <a:gd name="connsiteX0" fmla="*/ 431939 w 436485"/>
              <a:gd name="connsiteY0" fmla="*/ 120892 h 120920"/>
              <a:gd name="connsiteX1" fmla="*/ 190639 w 436485"/>
              <a:gd name="connsiteY1" fmla="*/ 47867 h 120920"/>
              <a:gd name="connsiteX2" fmla="*/ 263664 w 436485"/>
              <a:gd name="connsiteY2" fmla="*/ 98667 h 120920"/>
              <a:gd name="connsiteX3" fmla="*/ 136664 w 436485"/>
              <a:gd name="connsiteY3" fmla="*/ 54217 h 120920"/>
              <a:gd name="connsiteX4" fmla="*/ 136664 w 436485"/>
              <a:gd name="connsiteY4" fmla="*/ 92317 h 120920"/>
              <a:gd name="connsiteX5" fmla="*/ 3314 w 436485"/>
              <a:gd name="connsiteY5" fmla="*/ 79617 h 120920"/>
              <a:gd name="connsiteX6" fmla="*/ 38239 w 436485"/>
              <a:gd name="connsiteY6" fmla="*/ 89142 h 120920"/>
              <a:gd name="connsiteX7" fmla="*/ 12839 w 436485"/>
              <a:gd name="connsiteY7" fmla="*/ 82792 h 120920"/>
              <a:gd name="connsiteX8" fmla="*/ 139839 w 436485"/>
              <a:gd name="connsiteY8" fmla="*/ 60567 h 120920"/>
              <a:gd name="connsiteX9" fmla="*/ 76339 w 436485"/>
              <a:gd name="connsiteY9" fmla="*/ 28817 h 120920"/>
              <a:gd name="connsiteX10" fmla="*/ 222389 w 436485"/>
              <a:gd name="connsiteY10" fmla="*/ 92317 h 120920"/>
              <a:gd name="connsiteX11" fmla="*/ 250964 w 436485"/>
              <a:gd name="connsiteY11" fmla="*/ 105017 h 120920"/>
              <a:gd name="connsiteX12" fmla="*/ 273189 w 436485"/>
              <a:gd name="connsiteY12" fmla="*/ 79617 h 120920"/>
              <a:gd name="connsiteX13" fmla="*/ 276364 w 436485"/>
              <a:gd name="connsiteY13" fmla="*/ 242 h 120920"/>
              <a:gd name="connsiteX14" fmla="*/ 336689 w 436485"/>
              <a:gd name="connsiteY14" fmla="*/ 108192 h 120920"/>
              <a:gd name="connsiteX15" fmla="*/ 346214 w 436485"/>
              <a:gd name="connsiteY15" fmla="*/ 57392 h 120920"/>
              <a:gd name="connsiteX16" fmla="*/ 431939 w 436485"/>
              <a:gd name="connsiteY16" fmla="*/ 120892 h 1209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436485" h="120920">
                <a:moveTo>
                  <a:pt x="431939" y="120892"/>
                </a:moveTo>
                <a:cubicBezTo>
                  <a:pt x="406010" y="119304"/>
                  <a:pt x="218685" y="51571"/>
                  <a:pt x="190639" y="47867"/>
                </a:cubicBezTo>
                <a:cubicBezTo>
                  <a:pt x="162593" y="44163"/>
                  <a:pt x="272660" y="97609"/>
                  <a:pt x="263664" y="98667"/>
                </a:cubicBezTo>
                <a:cubicBezTo>
                  <a:pt x="254668" y="99725"/>
                  <a:pt x="157831" y="55275"/>
                  <a:pt x="136664" y="54217"/>
                </a:cubicBezTo>
                <a:cubicBezTo>
                  <a:pt x="115497" y="53159"/>
                  <a:pt x="158889" y="88084"/>
                  <a:pt x="136664" y="92317"/>
                </a:cubicBezTo>
                <a:cubicBezTo>
                  <a:pt x="114439" y="96550"/>
                  <a:pt x="19718" y="80146"/>
                  <a:pt x="3314" y="79617"/>
                </a:cubicBezTo>
                <a:cubicBezTo>
                  <a:pt x="-13090" y="79088"/>
                  <a:pt x="36652" y="88613"/>
                  <a:pt x="38239" y="89142"/>
                </a:cubicBezTo>
                <a:cubicBezTo>
                  <a:pt x="39826" y="89671"/>
                  <a:pt x="-4094" y="87554"/>
                  <a:pt x="12839" y="82792"/>
                </a:cubicBezTo>
                <a:cubicBezTo>
                  <a:pt x="29772" y="78030"/>
                  <a:pt x="129256" y="69563"/>
                  <a:pt x="139839" y="60567"/>
                </a:cubicBezTo>
                <a:cubicBezTo>
                  <a:pt x="150422" y="51571"/>
                  <a:pt x="62581" y="23525"/>
                  <a:pt x="76339" y="28817"/>
                </a:cubicBezTo>
                <a:cubicBezTo>
                  <a:pt x="90097" y="34109"/>
                  <a:pt x="222389" y="92317"/>
                  <a:pt x="222389" y="92317"/>
                </a:cubicBezTo>
                <a:cubicBezTo>
                  <a:pt x="251493" y="105017"/>
                  <a:pt x="242497" y="107134"/>
                  <a:pt x="250964" y="105017"/>
                </a:cubicBezTo>
                <a:cubicBezTo>
                  <a:pt x="259431" y="102900"/>
                  <a:pt x="268956" y="97079"/>
                  <a:pt x="273189" y="79617"/>
                </a:cubicBezTo>
                <a:cubicBezTo>
                  <a:pt x="277422" y="62155"/>
                  <a:pt x="265781" y="-4521"/>
                  <a:pt x="276364" y="242"/>
                </a:cubicBezTo>
                <a:cubicBezTo>
                  <a:pt x="286947" y="5004"/>
                  <a:pt x="325047" y="98667"/>
                  <a:pt x="336689" y="108192"/>
                </a:cubicBezTo>
                <a:cubicBezTo>
                  <a:pt x="348331" y="117717"/>
                  <a:pt x="327164" y="57921"/>
                  <a:pt x="346214" y="57392"/>
                </a:cubicBezTo>
                <a:cubicBezTo>
                  <a:pt x="365264" y="56863"/>
                  <a:pt x="457868" y="122480"/>
                  <a:pt x="431939" y="12089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84" name="フリーフォーム 1583">
            <a:extLst>
              <a:ext uri="{FF2B5EF4-FFF2-40B4-BE49-F238E27FC236}">
                <a16:creationId xmlns:a16="http://schemas.microsoft.com/office/drawing/2014/main" id="{E4C0D863-6709-A369-3BA5-FCC920033235}"/>
              </a:ext>
            </a:extLst>
          </p:cNvPr>
          <p:cNvSpPr/>
          <p:nvPr/>
        </p:nvSpPr>
        <p:spPr>
          <a:xfrm>
            <a:off x="1370915" y="8302400"/>
            <a:ext cx="134361" cy="98781"/>
          </a:xfrm>
          <a:custGeom>
            <a:avLst/>
            <a:gdLst>
              <a:gd name="connsiteX0" fmla="*/ 134035 w 134361"/>
              <a:gd name="connsiteY0" fmla="*/ 225 h 98781"/>
              <a:gd name="connsiteX1" fmla="*/ 45135 w 134361"/>
              <a:gd name="connsiteY1" fmla="*/ 35150 h 98781"/>
              <a:gd name="connsiteX2" fmla="*/ 7035 w 134361"/>
              <a:gd name="connsiteY2" fmla="*/ 98650 h 98781"/>
              <a:gd name="connsiteX3" fmla="*/ 10210 w 134361"/>
              <a:gd name="connsiteY3" fmla="*/ 51025 h 98781"/>
              <a:gd name="connsiteX4" fmla="*/ 134035 w 134361"/>
              <a:gd name="connsiteY4" fmla="*/ 225 h 98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4361" h="98781">
                <a:moveTo>
                  <a:pt x="134035" y="225"/>
                </a:moveTo>
                <a:cubicBezTo>
                  <a:pt x="139856" y="-2421"/>
                  <a:pt x="66302" y="18746"/>
                  <a:pt x="45135" y="35150"/>
                </a:cubicBezTo>
                <a:cubicBezTo>
                  <a:pt x="23968" y="51554"/>
                  <a:pt x="12856" y="96004"/>
                  <a:pt x="7035" y="98650"/>
                </a:cubicBezTo>
                <a:cubicBezTo>
                  <a:pt x="1214" y="101296"/>
                  <a:pt x="-6723" y="63196"/>
                  <a:pt x="10210" y="51025"/>
                </a:cubicBezTo>
                <a:cubicBezTo>
                  <a:pt x="27143" y="38854"/>
                  <a:pt x="128214" y="2871"/>
                  <a:pt x="134035" y="22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85" name="フリーフォーム 1584">
            <a:extLst>
              <a:ext uri="{FF2B5EF4-FFF2-40B4-BE49-F238E27FC236}">
                <a16:creationId xmlns:a16="http://schemas.microsoft.com/office/drawing/2014/main" id="{9BC94E90-B5F7-5C8C-ABAE-BD6BA0DBC506}"/>
              </a:ext>
            </a:extLst>
          </p:cNvPr>
          <p:cNvSpPr/>
          <p:nvPr/>
        </p:nvSpPr>
        <p:spPr>
          <a:xfrm>
            <a:off x="1215037" y="8442270"/>
            <a:ext cx="147277" cy="171516"/>
          </a:xfrm>
          <a:custGeom>
            <a:avLst/>
            <a:gdLst>
              <a:gd name="connsiteX0" fmla="*/ 988 w 147277"/>
              <a:gd name="connsiteY0" fmla="*/ 55 h 171516"/>
              <a:gd name="connsiteX1" fmla="*/ 137513 w 147277"/>
              <a:gd name="connsiteY1" fmla="*/ 28630 h 171516"/>
              <a:gd name="connsiteX2" fmla="*/ 134338 w 147277"/>
              <a:gd name="connsiteY2" fmla="*/ 92130 h 171516"/>
              <a:gd name="connsiteX3" fmla="*/ 118463 w 147277"/>
              <a:gd name="connsiteY3" fmla="*/ 171505 h 171516"/>
              <a:gd name="connsiteX4" fmla="*/ 102588 w 147277"/>
              <a:gd name="connsiteY4" fmla="*/ 98480 h 171516"/>
              <a:gd name="connsiteX5" fmla="*/ 83538 w 147277"/>
              <a:gd name="connsiteY5" fmla="*/ 155630 h 171516"/>
              <a:gd name="connsiteX6" fmla="*/ 89888 w 147277"/>
              <a:gd name="connsiteY6" fmla="*/ 54030 h 171516"/>
              <a:gd name="connsiteX7" fmla="*/ 89888 w 147277"/>
              <a:gd name="connsiteY7" fmla="*/ 34980 h 171516"/>
              <a:gd name="connsiteX8" fmla="*/ 67663 w 147277"/>
              <a:gd name="connsiteY8" fmla="*/ 69905 h 171516"/>
              <a:gd name="connsiteX9" fmla="*/ 74013 w 147277"/>
              <a:gd name="connsiteY9" fmla="*/ 34980 h 171516"/>
              <a:gd name="connsiteX10" fmla="*/ 988 w 147277"/>
              <a:gd name="connsiteY10" fmla="*/ 55 h 1715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47277" h="171516">
                <a:moveTo>
                  <a:pt x="988" y="55"/>
                </a:moveTo>
                <a:cubicBezTo>
                  <a:pt x="11571" y="-1003"/>
                  <a:pt x="115288" y="13284"/>
                  <a:pt x="137513" y="28630"/>
                </a:cubicBezTo>
                <a:cubicBezTo>
                  <a:pt x="159738" y="43976"/>
                  <a:pt x="137513" y="68318"/>
                  <a:pt x="134338" y="92130"/>
                </a:cubicBezTo>
                <a:cubicBezTo>
                  <a:pt x="131163" y="115943"/>
                  <a:pt x="123754" y="170447"/>
                  <a:pt x="118463" y="171505"/>
                </a:cubicBezTo>
                <a:cubicBezTo>
                  <a:pt x="113172" y="172563"/>
                  <a:pt x="108409" y="101126"/>
                  <a:pt x="102588" y="98480"/>
                </a:cubicBezTo>
                <a:cubicBezTo>
                  <a:pt x="96767" y="95834"/>
                  <a:pt x="85655" y="163038"/>
                  <a:pt x="83538" y="155630"/>
                </a:cubicBezTo>
                <a:cubicBezTo>
                  <a:pt x="81421" y="148222"/>
                  <a:pt x="88830" y="74138"/>
                  <a:pt x="89888" y="54030"/>
                </a:cubicBezTo>
                <a:cubicBezTo>
                  <a:pt x="90946" y="33922"/>
                  <a:pt x="93592" y="32334"/>
                  <a:pt x="89888" y="34980"/>
                </a:cubicBezTo>
                <a:cubicBezTo>
                  <a:pt x="86184" y="37626"/>
                  <a:pt x="70309" y="69905"/>
                  <a:pt x="67663" y="69905"/>
                </a:cubicBezTo>
                <a:cubicBezTo>
                  <a:pt x="65017" y="69905"/>
                  <a:pt x="79834" y="46622"/>
                  <a:pt x="74013" y="34980"/>
                </a:cubicBezTo>
                <a:cubicBezTo>
                  <a:pt x="68192" y="23338"/>
                  <a:pt x="-9595" y="1113"/>
                  <a:pt x="988" y="5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86" name="フリーフォーム 1585">
            <a:extLst>
              <a:ext uri="{FF2B5EF4-FFF2-40B4-BE49-F238E27FC236}">
                <a16:creationId xmlns:a16="http://schemas.microsoft.com/office/drawing/2014/main" id="{29145F04-D15E-9562-79F0-8E55DD3FD682}"/>
              </a:ext>
            </a:extLst>
          </p:cNvPr>
          <p:cNvSpPr/>
          <p:nvPr/>
        </p:nvSpPr>
        <p:spPr>
          <a:xfrm>
            <a:off x="1511026" y="8289611"/>
            <a:ext cx="295753" cy="64145"/>
          </a:xfrm>
          <a:custGeom>
            <a:avLst/>
            <a:gdLst>
              <a:gd name="connsiteX0" fmla="*/ 274 w 295753"/>
              <a:gd name="connsiteY0" fmla="*/ 63814 h 64145"/>
              <a:gd name="connsiteX1" fmla="*/ 162199 w 295753"/>
              <a:gd name="connsiteY1" fmla="*/ 44764 h 64145"/>
              <a:gd name="connsiteX2" fmla="*/ 295549 w 295753"/>
              <a:gd name="connsiteY2" fmla="*/ 54289 h 64145"/>
              <a:gd name="connsiteX3" fmla="*/ 193949 w 295753"/>
              <a:gd name="connsiteY3" fmla="*/ 314 h 64145"/>
              <a:gd name="connsiteX4" fmla="*/ 247924 w 295753"/>
              <a:gd name="connsiteY4" fmla="*/ 32064 h 64145"/>
              <a:gd name="connsiteX5" fmla="*/ 159024 w 295753"/>
              <a:gd name="connsiteY5" fmla="*/ 32064 h 64145"/>
              <a:gd name="connsiteX6" fmla="*/ 57424 w 295753"/>
              <a:gd name="connsiteY6" fmla="*/ 13014 h 64145"/>
              <a:gd name="connsiteX7" fmla="*/ 120924 w 295753"/>
              <a:gd name="connsiteY7" fmla="*/ 25714 h 64145"/>
              <a:gd name="connsiteX8" fmla="*/ 274 w 295753"/>
              <a:gd name="connsiteY8" fmla="*/ 63814 h 641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95753" h="64145">
                <a:moveTo>
                  <a:pt x="274" y="63814"/>
                </a:moveTo>
                <a:cubicBezTo>
                  <a:pt x="7153" y="66989"/>
                  <a:pt x="112987" y="46351"/>
                  <a:pt x="162199" y="44764"/>
                </a:cubicBezTo>
                <a:cubicBezTo>
                  <a:pt x="211411" y="43177"/>
                  <a:pt x="290257" y="61697"/>
                  <a:pt x="295549" y="54289"/>
                </a:cubicBezTo>
                <a:cubicBezTo>
                  <a:pt x="300841" y="46881"/>
                  <a:pt x="201886" y="4018"/>
                  <a:pt x="193949" y="314"/>
                </a:cubicBezTo>
                <a:cubicBezTo>
                  <a:pt x="186012" y="-3390"/>
                  <a:pt x="253745" y="26772"/>
                  <a:pt x="247924" y="32064"/>
                </a:cubicBezTo>
                <a:cubicBezTo>
                  <a:pt x="242103" y="37356"/>
                  <a:pt x="190774" y="35239"/>
                  <a:pt x="159024" y="32064"/>
                </a:cubicBezTo>
                <a:cubicBezTo>
                  <a:pt x="127274" y="28889"/>
                  <a:pt x="63774" y="14072"/>
                  <a:pt x="57424" y="13014"/>
                </a:cubicBezTo>
                <a:cubicBezTo>
                  <a:pt x="51074" y="11956"/>
                  <a:pt x="123570" y="20422"/>
                  <a:pt x="120924" y="25714"/>
                </a:cubicBezTo>
                <a:cubicBezTo>
                  <a:pt x="118278" y="31006"/>
                  <a:pt x="-6605" y="60639"/>
                  <a:pt x="274" y="6381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87" name="フリーフォーム 1586">
            <a:extLst>
              <a:ext uri="{FF2B5EF4-FFF2-40B4-BE49-F238E27FC236}">
                <a16:creationId xmlns:a16="http://schemas.microsoft.com/office/drawing/2014/main" id="{CCA38AFE-2D09-EEE1-AD43-82A539F90D1F}"/>
              </a:ext>
            </a:extLst>
          </p:cNvPr>
          <p:cNvSpPr/>
          <p:nvPr/>
        </p:nvSpPr>
        <p:spPr>
          <a:xfrm>
            <a:off x="1489122" y="8447252"/>
            <a:ext cx="365417" cy="196227"/>
          </a:xfrm>
          <a:custGeom>
            <a:avLst/>
            <a:gdLst>
              <a:gd name="connsiteX0" fmla="*/ 365078 w 365417"/>
              <a:gd name="connsiteY0" fmla="*/ 4598 h 196227"/>
              <a:gd name="connsiteX1" fmla="*/ 187278 w 365417"/>
              <a:gd name="connsiteY1" fmla="*/ 87148 h 196227"/>
              <a:gd name="connsiteX2" fmla="*/ 60278 w 365417"/>
              <a:gd name="connsiteY2" fmla="*/ 131598 h 196227"/>
              <a:gd name="connsiteX3" fmla="*/ 3128 w 365417"/>
              <a:gd name="connsiteY3" fmla="*/ 195098 h 196227"/>
              <a:gd name="connsiteX4" fmla="*/ 15828 w 365417"/>
              <a:gd name="connsiteY4" fmla="*/ 163348 h 196227"/>
              <a:gd name="connsiteX5" fmla="*/ 85678 w 365417"/>
              <a:gd name="connsiteY5" fmla="*/ 55398 h 196227"/>
              <a:gd name="connsiteX6" fmla="*/ 79328 w 365417"/>
              <a:gd name="connsiteY6" fmla="*/ 106198 h 196227"/>
              <a:gd name="connsiteX7" fmla="*/ 187278 w 365417"/>
              <a:gd name="connsiteY7" fmla="*/ 49048 h 196227"/>
              <a:gd name="connsiteX8" fmla="*/ 161878 w 365417"/>
              <a:gd name="connsiteY8" fmla="*/ 68098 h 196227"/>
              <a:gd name="connsiteX9" fmla="*/ 301578 w 365417"/>
              <a:gd name="connsiteY9" fmla="*/ 4598 h 196227"/>
              <a:gd name="connsiteX10" fmla="*/ 234903 w 365417"/>
              <a:gd name="connsiteY10" fmla="*/ 10948 h 196227"/>
              <a:gd name="connsiteX11" fmla="*/ 365078 w 365417"/>
              <a:gd name="connsiteY11" fmla="*/ 4598 h 1962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65417" h="196227">
                <a:moveTo>
                  <a:pt x="365078" y="4598"/>
                </a:moveTo>
                <a:cubicBezTo>
                  <a:pt x="357141" y="17298"/>
                  <a:pt x="238078" y="65981"/>
                  <a:pt x="187278" y="87148"/>
                </a:cubicBezTo>
                <a:cubicBezTo>
                  <a:pt x="136478" y="108315"/>
                  <a:pt x="90970" y="113606"/>
                  <a:pt x="60278" y="131598"/>
                </a:cubicBezTo>
                <a:cubicBezTo>
                  <a:pt x="29586" y="149590"/>
                  <a:pt x="10536" y="189806"/>
                  <a:pt x="3128" y="195098"/>
                </a:cubicBezTo>
                <a:cubicBezTo>
                  <a:pt x="-4280" y="200390"/>
                  <a:pt x="2070" y="186631"/>
                  <a:pt x="15828" y="163348"/>
                </a:cubicBezTo>
                <a:cubicBezTo>
                  <a:pt x="29586" y="140065"/>
                  <a:pt x="75095" y="64923"/>
                  <a:pt x="85678" y="55398"/>
                </a:cubicBezTo>
                <a:cubicBezTo>
                  <a:pt x="96261" y="45873"/>
                  <a:pt x="62395" y="107256"/>
                  <a:pt x="79328" y="106198"/>
                </a:cubicBezTo>
                <a:cubicBezTo>
                  <a:pt x="96261" y="105140"/>
                  <a:pt x="173520" y="55398"/>
                  <a:pt x="187278" y="49048"/>
                </a:cubicBezTo>
                <a:cubicBezTo>
                  <a:pt x="201036" y="42698"/>
                  <a:pt x="142828" y="75506"/>
                  <a:pt x="161878" y="68098"/>
                </a:cubicBezTo>
                <a:cubicBezTo>
                  <a:pt x="180928" y="60690"/>
                  <a:pt x="289407" y="14123"/>
                  <a:pt x="301578" y="4598"/>
                </a:cubicBezTo>
                <a:cubicBezTo>
                  <a:pt x="313749" y="-4927"/>
                  <a:pt x="230670" y="12535"/>
                  <a:pt x="234903" y="10948"/>
                </a:cubicBezTo>
                <a:cubicBezTo>
                  <a:pt x="239136" y="9361"/>
                  <a:pt x="373015" y="-8102"/>
                  <a:pt x="365078" y="459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88" name="フリーフォーム 1587">
            <a:extLst>
              <a:ext uri="{FF2B5EF4-FFF2-40B4-BE49-F238E27FC236}">
                <a16:creationId xmlns:a16="http://schemas.microsoft.com/office/drawing/2014/main" id="{FF3BAA82-BEE1-B927-D974-203C4C698282}"/>
              </a:ext>
            </a:extLst>
          </p:cNvPr>
          <p:cNvSpPr/>
          <p:nvPr/>
        </p:nvSpPr>
        <p:spPr>
          <a:xfrm>
            <a:off x="1231102" y="8591355"/>
            <a:ext cx="119417" cy="330600"/>
          </a:xfrm>
          <a:custGeom>
            <a:avLst/>
            <a:gdLst>
              <a:gd name="connsiteX0" fmla="*/ 86523 w 119417"/>
              <a:gd name="connsiteY0" fmla="*/ 195 h 330600"/>
              <a:gd name="connsiteX1" fmla="*/ 42073 w 119417"/>
              <a:gd name="connsiteY1" fmla="*/ 98620 h 330600"/>
              <a:gd name="connsiteX2" fmla="*/ 42073 w 119417"/>
              <a:gd name="connsiteY2" fmla="*/ 222445 h 330600"/>
              <a:gd name="connsiteX3" fmla="*/ 35723 w 119417"/>
              <a:gd name="connsiteY3" fmla="*/ 127195 h 330600"/>
              <a:gd name="connsiteX4" fmla="*/ 76998 w 119417"/>
              <a:gd name="connsiteY4" fmla="*/ 238320 h 330600"/>
              <a:gd name="connsiteX5" fmla="*/ 118273 w 119417"/>
              <a:gd name="connsiteY5" fmla="*/ 330395 h 330600"/>
              <a:gd name="connsiteX6" fmla="*/ 29373 w 119417"/>
              <a:gd name="connsiteY6" fmla="*/ 263720 h 330600"/>
              <a:gd name="connsiteX7" fmla="*/ 38898 w 119417"/>
              <a:gd name="connsiteY7" fmla="*/ 279595 h 330600"/>
              <a:gd name="connsiteX8" fmla="*/ 45248 w 119417"/>
              <a:gd name="connsiteY8" fmla="*/ 282770 h 330600"/>
              <a:gd name="connsiteX9" fmla="*/ 798 w 119417"/>
              <a:gd name="connsiteY9" fmla="*/ 155770 h 330600"/>
              <a:gd name="connsiteX10" fmla="*/ 16673 w 119417"/>
              <a:gd name="connsiteY10" fmla="*/ 177995 h 330600"/>
              <a:gd name="connsiteX11" fmla="*/ 16673 w 119417"/>
              <a:gd name="connsiteY11" fmla="*/ 63695 h 330600"/>
              <a:gd name="connsiteX12" fmla="*/ 26198 w 119417"/>
              <a:gd name="connsiteY12" fmla="*/ 124020 h 330600"/>
              <a:gd name="connsiteX13" fmla="*/ 86523 w 119417"/>
              <a:gd name="connsiteY13" fmla="*/ 195 h 330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19417" h="330600">
                <a:moveTo>
                  <a:pt x="86523" y="195"/>
                </a:moveTo>
                <a:cubicBezTo>
                  <a:pt x="89169" y="-4038"/>
                  <a:pt x="49481" y="61578"/>
                  <a:pt x="42073" y="98620"/>
                </a:cubicBezTo>
                <a:cubicBezTo>
                  <a:pt x="34665" y="135662"/>
                  <a:pt x="43131" y="217683"/>
                  <a:pt x="42073" y="222445"/>
                </a:cubicBezTo>
                <a:cubicBezTo>
                  <a:pt x="41015" y="227207"/>
                  <a:pt x="29902" y="124549"/>
                  <a:pt x="35723" y="127195"/>
                </a:cubicBezTo>
                <a:cubicBezTo>
                  <a:pt x="41544" y="129841"/>
                  <a:pt x="63240" y="204453"/>
                  <a:pt x="76998" y="238320"/>
                </a:cubicBezTo>
                <a:cubicBezTo>
                  <a:pt x="90756" y="272187"/>
                  <a:pt x="126210" y="326162"/>
                  <a:pt x="118273" y="330395"/>
                </a:cubicBezTo>
                <a:cubicBezTo>
                  <a:pt x="110336" y="334628"/>
                  <a:pt x="42602" y="272187"/>
                  <a:pt x="29373" y="263720"/>
                </a:cubicBezTo>
                <a:cubicBezTo>
                  <a:pt x="16144" y="255253"/>
                  <a:pt x="36252" y="276420"/>
                  <a:pt x="38898" y="279595"/>
                </a:cubicBezTo>
                <a:cubicBezTo>
                  <a:pt x="41544" y="282770"/>
                  <a:pt x="51598" y="303407"/>
                  <a:pt x="45248" y="282770"/>
                </a:cubicBezTo>
                <a:cubicBezTo>
                  <a:pt x="38898" y="262133"/>
                  <a:pt x="5561" y="173233"/>
                  <a:pt x="798" y="155770"/>
                </a:cubicBezTo>
                <a:cubicBezTo>
                  <a:pt x="-3965" y="138307"/>
                  <a:pt x="14027" y="193341"/>
                  <a:pt x="16673" y="177995"/>
                </a:cubicBezTo>
                <a:cubicBezTo>
                  <a:pt x="19319" y="162649"/>
                  <a:pt x="15086" y="72691"/>
                  <a:pt x="16673" y="63695"/>
                </a:cubicBezTo>
                <a:cubicBezTo>
                  <a:pt x="18260" y="54699"/>
                  <a:pt x="18261" y="129841"/>
                  <a:pt x="26198" y="124020"/>
                </a:cubicBezTo>
                <a:cubicBezTo>
                  <a:pt x="34135" y="118199"/>
                  <a:pt x="83877" y="4428"/>
                  <a:pt x="86523" y="19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89" name="フリーフォーム 1588">
            <a:extLst>
              <a:ext uri="{FF2B5EF4-FFF2-40B4-BE49-F238E27FC236}">
                <a16:creationId xmlns:a16="http://schemas.microsoft.com/office/drawing/2014/main" id="{FE7371C2-F9DF-6726-16A4-CC2007270B5E}"/>
              </a:ext>
            </a:extLst>
          </p:cNvPr>
          <p:cNvSpPr/>
          <p:nvPr/>
        </p:nvSpPr>
        <p:spPr>
          <a:xfrm>
            <a:off x="1564193" y="8409505"/>
            <a:ext cx="175819" cy="150350"/>
          </a:xfrm>
          <a:custGeom>
            <a:avLst/>
            <a:gdLst>
              <a:gd name="connsiteX0" fmla="*/ 175707 w 175819"/>
              <a:gd name="connsiteY0" fmla="*/ 1070 h 150350"/>
              <a:gd name="connsiteX1" fmla="*/ 80457 w 175819"/>
              <a:gd name="connsiteY1" fmla="*/ 55045 h 150350"/>
              <a:gd name="connsiteX2" fmla="*/ 64582 w 175819"/>
              <a:gd name="connsiteY2" fmla="*/ 89970 h 150350"/>
              <a:gd name="connsiteX3" fmla="*/ 105857 w 175819"/>
              <a:gd name="connsiteY3" fmla="*/ 83620 h 150350"/>
              <a:gd name="connsiteX4" fmla="*/ 1082 w 175819"/>
              <a:gd name="connsiteY4" fmla="*/ 150295 h 150350"/>
              <a:gd name="connsiteX5" fmla="*/ 51882 w 175819"/>
              <a:gd name="connsiteY5" fmla="*/ 70920 h 150350"/>
              <a:gd name="connsiteX6" fmla="*/ 61407 w 175819"/>
              <a:gd name="connsiteY6" fmla="*/ 48695 h 150350"/>
              <a:gd name="connsiteX7" fmla="*/ 99507 w 175819"/>
              <a:gd name="connsiteY7" fmla="*/ 20120 h 150350"/>
              <a:gd name="connsiteX8" fmla="*/ 175707 w 175819"/>
              <a:gd name="connsiteY8" fmla="*/ 1070 h 150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75819" h="150350">
                <a:moveTo>
                  <a:pt x="175707" y="1070"/>
                </a:moveTo>
                <a:cubicBezTo>
                  <a:pt x="172532" y="6891"/>
                  <a:pt x="98978" y="40228"/>
                  <a:pt x="80457" y="55045"/>
                </a:cubicBezTo>
                <a:cubicBezTo>
                  <a:pt x="61936" y="69862"/>
                  <a:pt x="60349" y="85208"/>
                  <a:pt x="64582" y="89970"/>
                </a:cubicBezTo>
                <a:cubicBezTo>
                  <a:pt x="68815" y="94732"/>
                  <a:pt x="116440" y="73566"/>
                  <a:pt x="105857" y="83620"/>
                </a:cubicBezTo>
                <a:cubicBezTo>
                  <a:pt x="95274" y="93674"/>
                  <a:pt x="10078" y="152412"/>
                  <a:pt x="1082" y="150295"/>
                </a:cubicBezTo>
                <a:cubicBezTo>
                  <a:pt x="-7914" y="148178"/>
                  <a:pt x="41828" y="87853"/>
                  <a:pt x="51882" y="70920"/>
                </a:cubicBezTo>
                <a:cubicBezTo>
                  <a:pt x="61936" y="53987"/>
                  <a:pt x="53469" y="57162"/>
                  <a:pt x="61407" y="48695"/>
                </a:cubicBezTo>
                <a:cubicBezTo>
                  <a:pt x="69344" y="40228"/>
                  <a:pt x="85220" y="25412"/>
                  <a:pt x="99507" y="20120"/>
                </a:cubicBezTo>
                <a:cubicBezTo>
                  <a:pt x="113794" y="14828"/>
                  <a:pt x="178882" y="-4751"/>
                  <a:pt x="175707" y="107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90" name="フリーフォーム 1589">
            <a:extLst>
              <a:ext uri="{FF2B5EF4-FFF2-40B4-BE49-F238E27FC236}">
                <a16:creationId xmlns:a16="http://schemas.microsoft.com/office/drawing/2014/main" id="{7925E133-2AD3-A644-98EC-102EB38E10DE}"/>
              </a:ext>
            </a:extLst>
          </p:cNvPr>
          <p:cNvSpPr/>
          <p:nvPr/>
        </p:nvSpPr>
        <p:spPr>
          <a:xfrm>
            <a:off x="1898824" y="8391503"/>
            <a:ext cx="123850" cy="193737"/>
          </a:xfrm>
          <a:custGeom>
            <a:avLst/>
            <a:gdLst>
              <a:gd name="connsiteX0" fmla="*/ 69676 w 123850"/>
              <a:gd name="connsiteY0" fmla="*/ 22 h 193737"/>
              <a:gd name="connsiteX1" fmla="*/ 28401 w 123850"/>
              <a:gd name="connsiteY1" fmla="*/ 111147 h 193737"/>
              <a:gd name="connsiteX2" fmla="*/ 9351 w 123850"/>
              <a:gd name="connsiteY2" fmla="*/ 180997 h 193737"/>
              <a:gd name="connsiteX3" fmla="*/ 15701 w 123850"/>
              <a:gd name="connsiteY3" fmla="*/ 142897 h 193737"/>
              <a:gd name="connsiteX4" fmla="*/ 6176 w 123850"/>
              <a:gd name="connsiteY4" fmla="*/ 158772 h 193737"/>
              <a:gd name="connsiteX5" fmla="*/ 123651 w 123850"/>
              <a:gd name="connsiteY5" fmla="*/ 155597 h 193737"/>
              <a:gd name="connsiteX6" fmla="*/ 34751 w 123850"/>
              <a:gd name="connsiteY6" fmla="*/ 158772 h 193737"/>
              <a:gd name="connsiteX7" fmla="*/ 53801 w 123850"/>
              <a:gd name="connsiteY7" fmla="*/ 76222 h 193737"/>
              <a:gd name="connsiteX8" fmla="*/ 50626 w 123850"/>
              <a:gd name="connsiteY8" fmla="*/ 130197 h 193737"/>
              <a:gd name="connsiteX9" fmla="*/ 34751 w 123850"/>
              <a:gd name="connsiteY9" fmla="*/ 193697 h 193737"/>
              <a:gd name="connsiteX10" fmla="*/ 107776 w 123850"/>
              <a:gd name="connsiteY10" fmla="*/ 120672 h 193737"/>
              <a:gd name="connsiteX11" fmla="*/ 69676 w 123850"/>
              <a:gd name="connsiteY11" fmla="*/ 22 h 1937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23850" h="193737">
                <a:moveTo>
                  <a:pt x="69676" y="22"/>
                </a:moveTo>
                <a:cubicBezTo>
                  <a:pt x="56447" y="-1565"/>
                  <a:pt x="38455" y="80985"/>
                  <a:pt x="28401" y="111147"/>
                </a:cubicBezTo>
                <a:cubicBezTo>
                  <a:pt x="18347" y="141309"/>
                  <a:pt x="11468" y="175705"/>
                  <a:pt x="9351" y="180997"/>
                </a:cubicBezTo>
                <a:cubicBezTo>
                  <a:pt x="7234" y="186289"/>
                  <a:pt x="15701" y="142897"/>
                  <a:pt x="15701" y="142897"/>
                </a:cubicBezTo>
                <a:cubicBezTo>
                  <a:pt x="15172" y="139193"/>
                  <a:pt x="-11816" y="156655"/>
                  <a:pt x="6176" y="158772"/>
                </a:cubicBezTo>
                <a:cubicBezTo>
                  <a:pt x="24168" y="160889"/>
                  <a:pt x="118889" y="155597"/>
                  <a:pt x="123651" y="155597"/>
                </a:cubicBezTo>
                <a:cubicBezTo>
                  <a:pt x="128413" y="155597"/>
                  <a:pt x="46393" y="172001"/>
                  <a:pt x="34751" y="158772"/>
                </a:cubicBezTo>
                <a:cubicBezTo>
                  <a:pt x="23109" y="145543"/>
                  <a:pt x="51155" y="80984"/>
                  <a:pt x="53801" y="76222"/>
                </a:cubicBezTo>
                <a:cubicBezTo>
                  <a:pt x="56447" y="71460"/>
                  <a:pt x="53801" y="110618"/>
                  <a:pt x="50626" y="130197"/>
                </a:cubicBezTo>
                <a:cubicBezTo>
                  <a:pt x="47451" y="149776"/>
                  <a:pt x="25226" y="195285"/>
                  <a:pt x="34751" y="193697"/>
                </a:cubicBezTo>
                <a:cubicBezTo>
                  <a:pt x="44276" y="192110"/>
                  <a:pt x="98780" y="148189"/>
                  <a:pt x="107776" y="120672"/>
                </a:cubicBezTo>
                <a:cubicBezTo>
                  <a:pt x="116772" y="93155"/>
                  <a:pt x="82905" y="1609"/>
                  <a:pt x="69676" y="2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91" name="フリーフォーム 1590">
            <a:extLst>
              <a:ext uri="{FF2B5EF4-FFF2-40B4-BE49-F238E27FC236}">
                <a16:creationId xmlns:a16="http://schemas.microsoft.com/office/drawing/2014/main" id="{065E1108-7DFE-F91B-82E8-8BEE98E8D3A0}"/>
              </a:ext>
            </a:extLst>
          </p:cNvPr>
          <p:cNvSpPr/>
          <p:nvPr/>
        </p:nvSpPr>
        <p:spPr>
          <a:xfrm>
            <a:off x="1304433" y="8360741"/>
            <a:ext cx="197415" cy="131093"/>
          </a:xfrm>
          <a:custGeom>
            <a:avLst/>
            <a:gdLst>
              <a:gd name="connsiteX0" fmla="*/ 492 w 197415"/>
              <a:gd name="connsiteY0" fmla="*/ 91109 h 131093"/>
              <a:gd name="connsiteX1" fmla="*/ 114792 w 197415"/>
              <a:gd name="connsiteY1" fmla="*/ 37134 h 131093"/>
              <a:gd name="connsiteX2" fmla="*/ 89392 w 197415"/>
              <a:gd name="connsiteY2" fmla="*/ 65709 h 131093"/>
              <a:gd name="connsiteX3" fmla="*/ 146542 w 197415"/>
              <a:gd name="connsiteY3" fmla="*/ 53009 h 131093"/>
              <a:gd name="connsiteX4" fmla="*/ 111617 w 197415"/>
              <a:gd name="connsiteY4" fmla="*/ 110159 h 131093"/>
              <a:gd name="connsiteX5" fmla="*/ 108442 w 197415"/>
              <a:gd name="connsiteY5" fmla="*/ 129209 h 131093"/>
              <a:gd name="connsiteX6" fmla="*/ 156067 w 197415"/>
              <a:gd name="connsiteY6" fmla="*/ 68884 h 131093"/>
              <a:gd name="connsiteX7" fmla="*/ 127492 w 197415"/>
              <a:gd name="connsiteY7" fmla="*/ 59359 h 131093"/>
              <a:gd name="connsiteX8" fmla="*/ 197342 w 197415"/>
              <a:gd name="connsiteY8" fmla="*/ 2209 h 131093"/>
              <a:gd name="connsiteX9" fmla="*/ 140192 w 197415"/>
              <a:gd name="connsiteY9" fmla="*/ 11734 h 131093"/>
              <a:gd name="connsiteX10" fmla="*/ 105267 w 197415"/>
              <a:gd name="connsiteY10" fmla="*/ 11734 h 131093"/>
              <a:gd name="connsiteX11" fmla="*/ 73517 w 197415"/>
              <a:gd name="connsiteY11" fmla="*/ 24434 h 131093"/>
              <a:gd name="connsiteX12" fmla="*/ 492 w 197415"/>
              <a:gd name="connsiteY12" fmla="*/ 91109 h 1310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97415" h="131093">
                <a:moveTo>
                  <a:pt x="492" y="91109"/>
                </a:moveTo>
                <a:cubicBezTo>
                  <a:pt x="7371" y="93226"/>
                  <a:pt x="99975" y="41367"/>
                  <a:pt x="114792" y="37134"/>
                </a:cubicBezTo>
                <a:cubicBezTo>
                  <a:pt x="129609" y="32901"/>
                  <a:pt x="84100" y="63063"/>
                  <a:pt x="89392" y="65709"/>
                </a:cubicBezTo>
                <a:cubicBezTo>
                  <a:pt x="94684" y="68355"/>
                  <a:pt x="142838" y="45601"/>
                  <a:pt x="146542" y="53009"/>
                </a:cubicBezTo>
                <a:cubicBezTo>
                  <a:pt x="150246" y="60417"/>
                  <a:pt x="117967" y="97459"/>
                  <a:pt x="111617" y="110159"/>
                </a:cubicBezTo>
                <a:cubicBezTo>
                  <a:pt x="105267" y="122859"/>
                  <a:pt x="101034" y="136088"/>
                  <a:pt x="108442" y="129209"/>
                </a:cubicBezTo>
                <a:cubicBezTo>
                  <a:pt x="115850" y="122330"/>
                  <a:pt x="152892" y="80526"/>
                  <a:pt x="156067" y="68884"/>
                </a:cubicBezTo>
                <a:cubicBezTo>
                  <a:pt x="159242" y="57242"/>
                  <a:pt x="120613" y="70471"/>
                  <a:pt x="127492" y="59359"/>
                </a:cubicBezTo>
                <a:cubicBezTo>
                  <a:pt x="134371" y="48247"/>
                  <a:pt x="195225" y="10146"/>
                  <a:pt x="197342" y="2209"/>
                </a:cubicBezTo>
                <a:cubicBezTo>
                  <a:pt x="199459" y="-5728"/>
                  <a:pt x="155538" y="10146"/>
                  <a:pt x="140192" y="11734"/>
                </a:cubicBezTo>
                <a:cubicBezTo>
                  <a:pt x="124846" y="13321"/>
                  <a:pt x="116379" y="9617"/>
                  <a:pt x="105267" y="11734"/>
                </a:cubicBezTo>
                <a:cubicBezTo>
                  <a:pt x="94155" y="13851"/>
                  <a:pt x="86217" y="15438"/>
                  <a:pt x="73517" y="24434"/>
                </a:cubicBezTo>
                <a:cubicBezTo>
                  <a:pt x="60817" y="33430"/>
                  <a:pt x="-6387" y="88992"/>
                  <a:pt x="492" y="9110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92" name="フリーフォーム 1591">
            <a:extLst>
              <a:ext uri="{FF2B5EF4-FFF2-40B4-BE49-F238E27FC236}">
                <a16:creationId xmlns:a16="http://schemas.microsoft.com/office/drawing/2014/main" id="{6187E1B0-8818-9270-53DD-57B9C867F220}"/>
              </a:ext>
            </a:extLst>
          </p:cNvPr>
          <p:cNvSpPr/>
          <p:nvPr/>
        </p:nvSpPr>
        <p:spPr>
          <a:xfrm>
            <a:off x="1389769" y="8229379"/>
            <a:ext cx="385419" cy="89293"/>
          </a:xfrm>
          <a:custGeom>
            <a:avLst/>
            <a:gdLst>
              <a:gd name="connsiteX0" fmla="*/ 881 w 385419"/>
              <a:gd name="connsiteY0" fmla="*/ 47846 h 89293"/>
              <a:gd name="connsiteX1" fmla="*/ 134231 w 385419"/>
              <a:gd name="connsiteY1" fmla="*/ 73246 h 89293"/>
              <a:gd name="connsiteX2" fmla="*/ 169156 w 385419"/>
              <a:gd name="connsiteY2" fmla="*/ 54196 h 89293"/>
              <a:gd name="connsiteX3" fmla="*/ 251706 w 385419"/>
              <a:gd name="connsiteY3" fmla="*/ 57371 h 89293"/>
              <a:gd name="connsiteX4" fmla="*/ 191381 w 385419"/>
              <a:gd name="connsiteY4" fmla="*/ 89121 h 89293"/>
              <a:gd name="connsiteX5" fmla="*/ 324731 w 385419"/>
              <a:gd name="connsiteY5" fmla="*/ 70071 h 89293"/>
              <a:gd name="connsiteX6" fmla="*/ 375531 w 385419"/>
              <a:gd name="connsiteY6" fmla="*/ 70071 h 89293"/>
              <a:gd name="connsiteX7" fmla="*/ 381881 w 385419"/>
              <a:gd name="connsiteY7" fmla="*/ 76421 h 89293"/>
              <a:gd name="connsiteX8" fmla="*/ 334256 w 385419"/>
              <a:gd name="connsiteY8" fmla="*/ 31971 h 89293"/>
              <a:gd name="connsiteX9" fmla="*/ 245356 w 385419"/>
              <a:gd name="connsiteY9" fmla="*/ 221 h 89293"/>
              <a:gd name="connsiteX10" fmla="*/ 334256 w 385419"/>
              <a:gd name="connsiteY10" fmla="*/ 47846 h 89293"/>
              <a:gd name="connsiteX11" fmla="*/ 194556 w 385419"/>
              <a:gd name="connsiteY11" fmla="*/ 35146 h 89293"/>
              <a:gd name="connsiteX12" fmla="*/ 245356 w 385419"/>
              <a:gd name="connsiteY12" fmla="*/ 63721 h 89293"/>
              <a:gd name="connsiteX13" fmla="*/ 207256 w 385419"/>
              <a:gd name="connsiteY13" fmla="*/ 63721 h 89293"/>
              <a:gd name="connsiteX14" fmla="*/ 881 w 385419"/>
              <a:gd name="connsiteY14" fmla="*/ 47846 h 892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85419" h="89293">
                <a:moveTo>
                  <a:pt x="881" y="47846"/>
                </a:moveTo>
                <a:cubicBezTo>
                  <a:pt x="-11290" y="49433"/>
                  <a:pt x="106185" y="72188"/>
                  <a:pt x="134231" y="73246"/>
                </a:cubicBezTo>
                <a:cubicBezTo>
                  <a:pt x="162277" y="74304"/>
                  <a:pt x="149577" y="56842"/>
                  <a:pt x="169156" y="54196"/>
                </a:cubicBezTo>
                <a:cubicBezTo>
                  <a:pt x="188735" y="51550"/>
                  <a:pt x="248002" y="51550"/>
                  <a:pt x="251706" y="57371"/>
                </a:cubicBezTo>
                <a:cubicBezTo>
                  <a:pt x="255410" y="63192"/>
                  <a:pt x="179210" y="87004"/>
                  <a:pt x="191381" y="89121"/>
                </a:cubicBezTo>
                <a:cubicBezTo>
                  <a:pt x="203552" y="91238"/>
                  <a:pt x="294039" y="73246"/>
                  <a:pt x="324731" y="70071"/>
                </a:cubicBezTo>
                <a:cubicBezTo>
                  <a:pt x="355423" y="66896"/>
                  <a:pt x="375531" y="70071"/>
                  <a:pt x="375531" y="70071"/>
                </a:cubicBezTo>
                <a:cubicBezTo>
                  <a:pt x="385056" y="71129"/>
                  <a:pt x="388760" y="82771"/>
                  <a:pt x="381881" y="76421"/>
                </a:cubicBezTo>
                <a:cubicBezTo>
                  <a:pt x="375002" y="70071"/>
                  <a:pt x="357010" y="44671"/>
                  <a:pt x="334256" y="31971"/>
                </a:cubicBezTo>
                <a:cubicBezTo>
                  <a:pt x="311502" y="19271"/>
                  <a:pt x="245356" y="-2425"/>
                  <a:pt x="245356" y="221"/>
                </a:cubicBezTo>
                <a:cubicBezTo>
                  <a:pt x="245356" y="2867"/>
                  <a:pt x="342723" y="42025"/>
                  <a:pt x="334256" y="47846"/>
                </a:cubicBezTo>
                <a:cubicBezTo>
                  <a:pt x="325789" y="53667"/>
                  <a:pt x="209373" y="32500"/>
                  <a:pt x="194556" y="35146"/>
                </a:cubicBezTo>
                <a:cubicBezTo>
                  <a:pt x="179739" y="37792"/>
                  <a:pt x="243239" y="58959"/>
                  <a:pt x="245356" y="63721"/>
                </a:cubicBezTo>
                <a:cubicBezTo>
                  <a:pt x="247473" y="68483"/>
                  <a:pt x="244827" y="66896"/>
                  <a:pt x="207256" y="63721"/>
                </a:cubicBezTo>
                <a:cubicBezTo>
                  <a:pt x="169685" y="60546"/>
                  <a:pt x="13052" y="46259"/>
                  <a:pt x="881" y="4784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93" name="フリーフォーム 1592">
            <a:extLst>
              <a:ext uri="{FF2B5EF4-FFF2-40B4-BE49-F238E27FC236}">
                <a16:creationId xmlns:a16="http://schemas.microsoft.com/office/drawing/2014/main" id="{569E5D73-30F8-DAB5-D35B-CE7D31810FDA}"/>
              </a:ext>
            </a:extLst>
          </p:cNvPr>
          <p:cNvSpPr/>
          <p:nvPr/>
        </p:nvSpPr>
        <p:spPr>
          <a:xfrm>
            <a:off x="1339838" y="8622882"/>
            <a:ext cx="158901" cy="455060"/>
          </a:xfrm>
          <a:custGeom>
            <a:avLst/>
            <a:gdLst>
              <a:gd name="connsiteX0" fmla="*/ 155587 w 158901"/>
              <a:gd name="connsiteY0" fmla="*/ 6768 h 455060"/>
              <a:gd name="connsiteX1" fmla="*/ 34937 w 158901"/>
              <a:gd name="connsiteY1" fmla="*/ 181393 h 455060"/>
              <a:gd name="connsiteX2" fmla="*/ 15887 w 158901"/>
              <a:gd name="connsiteY2" fmla="*/ 232193 h 455060"/>
              <a:gd name="connsiteX3" fmla="*/ 57162 w 158901"/>
              <a:gd name="connsiteY3" fmla="*/ 451268 h 455060"/>
              <a:gd name="connsiteX4" fmla="*/ 25412 w 158901"/>
              <a:gd name="connsiteY4" fmla="*/ 359193 h 455060"/>
              <a:gd name="connsiteX5" fmla="*/ 12 w 158901"/>
              <a:gd name="connsiteY5" fmla="*/ 206793 h 455060"/>
              <a:gd name="connsiteX6" fmla="*/ 28587 w 158901"/>
              <a:gd name="connsiteY6" fmla="*/ 286168 h 455060"/>
              <a:gd name="connsiteX7" fmla="*/ 69862 w 158901"/>
              <a:gd name="connsiteY7" fmla="*/ 82968 h 455060"/>
              <a:gd name="connsiteX8" fmla="*/ 44462 w 158901"/>
              <a:gd name="connsiteY8" fmla="*/ 136943 h 455060"/>
              <a:gd name="connsiteX9" fmla="*/ 117487 w 158901"/>
              <a:gd name="connsiteY9" fmla="*/ 44868 h 455060"/>
              <a:gd name="connsiteX10" fmla="*/ 155587 w 158901"/>
              <a:gd name="connsiteY10" fmla="*/ 6768 h 4550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58901" h="455060">
                <a:moveTo>
                  <a:pt x="155587" y="6768"/>
                </a:moveTo>
                <a:cubicBezTo>
                  <a:pt x="141829" y="29522"/>
                  <a:pt x="58220" y="143822"/>
                  <a:pt x="34937" y="181393"/>
                </a:cubicBezTo>
                <a:cubicBezTo>
                  <a:pt x="11654" y="218964"/>
                  <a:pt x="12183" y="187214"/>
                  <a:pt x="15887" y="232193"/>
                </a:cubicBezTo>
                <a:cubicBezTo>
                  <a:pt x="19591" y="277172"/>
                  <a:pt x="55575" y="430101"/>
                  <a:pt x="57162" y="451268"/>
                </a:cubicBezTo>
                <a:cubicBezTo>
                  <a:pt x="58749" y="472435"/>
                  <a:pt x="34937" y="399939"/>
                  <a:pt x="25412" y="359193"/>
                </a:cubicBezTo>
                <a:cubicBezTo>
                  <a:pt x="15887" y="318447"/>
                  <a:pt x="-517" y="218964"/>
                  <a:pt x="12" y="206793"/>
                </a:cubicBezTo>
                <a:cubicBezTo>
                  <a:pt x="541" y="194622"/>
                  <a:pt x="16945" y="306805"/>
                  <a:pt x="28587" y="286168"/>
                </a:cubicBezTo>
                <a:cubicBezTo>
                  <a:pt x="40229" y="265531"/>
                  <a:pt x="67216" y="107839"/>
                  <a:pt x="69862" y="82968"/>
                </a:cubicBezTo>
                <a:cubicBezTo>
                  <a:pt x="72508" y="58097"/>
                  <a:pt x="36525" y="143293"/>
                  <a:pt x="44462" y="136943"/>
                </a:cubicBezTo>
                <a:cubicBezTo>
                  <a:pt x="52399" y="130593"/>
                  <a:pt x="97908" y="65505"/>
                  <a:pt x="117487" y="44868"/>
                </a:cubicBezTo>
                <a:cubicBezTo>
                  <a:pt x="137066" y="24231"/>
                  <a:pt x="169345" y="-15986"/>
                  <a:pt x="155587" y="676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95" name="フリーフォーム 1594">
            <a:extLst>
              <a:ext uri="{FF2B5EF4-FFF2-40B4-BE49-F238E27FC236}">
                <a16:creationId xmlns:a16="http://schemas.microsoft.com/office/drawing/2014/main" id="{97A22BB7-DC5B-0ABC-5E33-F54CCC7BE364}"/>
              </a:ext>
            </a:extLst>
          </p:cNvPr>
          <p:cNvSpPr/>
          <p:nvPr/>
        </p:nvSpPr>
        <p:spPr>
          <a:xfrm>
            <a:off x="1193344" y="8464107"/>
            <a:ext cx="90608" cy="624163"/>
          </a:xfrm>
          <a:custGeom>
            <a:avLst/>
            <a:gdLst>
              <a:gd name="connsiteX0" fmla="*/ 456 w 90608"/>
              <a:gd name="connsiteY0" fmla="*/ 443 h 624163"/>
              <a:gd name="connsiteX1" fmla="*/ 73481 w 90608"/>
              <a:gd name="connsiteY1" fmla="*/ 238568 h 624163"/>
              <a:gd name="connsiteX2" fmla="*/ 57606 w 90608"/>
              <a:gd name="connsiteY2" fmla="*/ 194118 h 624163"/>
              <a:gd name="connsiteX3" fmla="*/ 41731 w 90608"/>
              <a:gd name="connsiteY3" fmla="*/ 251268 h 624163"/>
              <a:gd name="connsiteX4" fmla="*/ 9981 w 90608"/>
              <a:gd name="connsiteY4" fmla="*/ 270318 h 624163"/>
              <a:gd name="connsiteX5" fmla="*/ 44906 w 90608"/>
              <a:gd name="connsiteY5" fmla="*/ 359218 h 624163"/>
              <a:gd name="connsiteX6" fmla="*/ 22681 w 90608"/>
              <a:gd name="connsiteY6" fmla="*/ 327468 h 624163"/>
              <a:gd name="connsiteX7" fmla="*/ 89356 w 90608"/>
              <a:gd name="connsiteY7" fmla="*/ 622743 h 624163"/>
              <a:gd name="connsiteX8" fmla="*/ 63956 w 90608"/>
              <a:gd name="connsiteY8" fmla="*/ 432243 h 624163"/>
              <a:gd name="connsiteX9" fmla="*/ 35381 w 90608"/>
              <a:gd name="connsiteY9" fmla="*/ 263968 h 624163"/>
              <a:gd name="connsiteX10" fmla="*/ 41731 w 90608"/>
              <a:gd name="connsiteY10" fmla="*/ 181418 h 624163"/>
              <a:gd name="connsiteX11" fmla="*/ 456 w 90608"/>
              <a:gd name="connsiteY11" fmla="*/ 443 h 6241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90608" h="624163">
                <a:moveTo>
                  <a:pt x="456" y="443"/>
                </a:moveTo>
                <a:cubicBezTo>
                  <a:pt x="5748" y="9968"/>
                  <a:pt x="63956" y="206289"/>
                  <a:pt x="73481" y="238568"/>
                </a:cubicBezTo>
                <a:cubicBezTo>
                  <a:pt x="83006" y="270847"/>
                  <a:pt x="62898" y="192001"/>
                  <a:pt x="57606" y="194118"/>
                </a:cubicBezTo>
                <a:cubicBezTo>
                  <a:pt x="52314" y="196235"/>
                  <a:pt x="49668" y="238568"/>
                  <a:pt x="41731" y="251268"/>
                </a:cubicBezTo>
                <a:cubicBezTo>
                  <a:pt x="33794" y="263968"/>
                  <a:pt x="9452" y="252326"/>
                  <a:pt x="9981" y="270318"/>
                </a:cubicBezTo>
                <a:cubicBezTo>
                  <a:pt x="10510" y="288310"/>
                  <a:pt x="42789" y="349693"/>
                  <a:pt x="44906" y="359218"/>
                </a:cubicBezTo>
                <a:cubicBezTo>
                  <a:pt x="47023" y="368743"/>
                  <a:pt x="15273" y="283547"/>
                  <a:pt x="22681" y="327468"/>
                </a:cubicBezTo>
                <a:cubicBezTo>
                  <a:pt x="30089" y="371389"/>
                  <a:pt x="82477" y="605281"/>
                  <a:pt x="89356" y="622743"/>
                </a:cubicBezTo>
                <a:cubicBezTo>
                  <a:pt x="96235" y="640205"/>
                  <a:pt x="72952" y="492039"/>
                  <a:pt x="63956" y="432243"/>
                </a:cubicBezTo>
                <a:cubicBezTo>
                  <a:pt x="54960" y="372447"/>
                  <a:pt x="39085" y="305772"/>
                  <a:pt x="35381" y="263968"/>
                </a:cubicBezTo>
                <a:cubicBezTo>
                  <a:pt x="31677" y="222164"/>
                  <a:pt x="45964" y="225339"/>
                  <a:pt x="41731" y="181418"/>
                </a:cubicBezTo>
                <a:cubicBezTo>
                  <a:pt x="37498" y="137497"/>
                  <a:pt x="-4836" y="-9082"/>
                  <a:pt x="456" y="44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96" name="フリーフォーム 1595">
            <a:extLst>
              <a:ext uri="{FF2B5EF4-FFF2-40B4-BE49-F238E27FC236}">
                <a16:creationId xmlns:a16="http://schemas.microsoft.com/office/drawing/2014/main" id="{DA756E27-DCD0-4DC3-B285-742E7D2A2F88}"/>
              </a:ext>
            </a:extLst>
          </p:cNvPr>
          <p:cNvSpPr/>
          <p:nvPr/>
        </p:nvSpPr>
        <p:spPr>
          <a:xfrm>
            <a:off x="1487774" y="8542979"/>
            <a:ext cx="371009" cy="371353"/>
          </a:xfrm>
          <a:custGeom>
            <a:avLst/>
            <a:gdLst>
              <a:gd name="connsiteX0" fmla="*/ 369601 w 371009"/>
              <a:gd name="connsiteY0" fmla="*/ 946 h 371353"/>
              <a:gd name="connsiteX1" fmla="*/ 185451 w 371009"/>
              <a:gd name="connsiteY1" fmla="*/ 105721 h 371353"/>
              <a:gd name="connsiteX2" fmla="*/ 58451 w 371009"/>
              <a:gd name="connsiteY2" fmla="*/ 207321 h 371353"/>
              <a:gd name="connsiteX3" fmla="*/ 71151 w 371009"/>
              <a:gd name="connsiteY3" fmla="*/ 185096 h 371353"/>
              <a:gd name="connsiteX4" fmla="*/ 17176 w 371009"/>
              <a:gd name="connsiteY4" fmla="*/ 327971 h 371353"/>
              <a:gd name="connsiteX5" fmla="*/ 1301 w 371009"/>
              <a:gd name="connsiteY5" fmla="*/ 366071 h 371353"/>
              <a:gd name="connsiteX6" fmla="*/ 45751 w 371009"/>
              <a:gd name="connsiteY6" fmla="*/ 229546 h 371353"/>
              <a:gd name="connsiteX7" fmla="*/ 141001 w 371009"/>
              <a:gd name="connsiteY7" fmla="*/ 127946 h 371353"/>
              <a:gd name="connsiteX8" fmla="*/ 80676 w 371009"/>
              <a:gd name="connsiteY8" fmla="*/ 169221 h 371353"/>
              <a:gd name="connsiteX9" fmla="*/ 369601 w 371009"/>
              <a:gd name="connsiteY9" fmla="*/ 946 h 3713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71009" h="371353">
                <a:moveTo>
                  <a:pt x="369601" y="946"/>
                </a:moveTo>
                <a:cubicBezTo>
                  <a:pt x="387064" y="-9637"/>
                  <a:pt x="237309" y="71325"/>
                  <a:pt x="185451" y="105721"/>
                </a:cubicBezTo>
                <a:cubicBezTo>
                  <a:pt x="133593" y="140117"/>
                  <a:pt x="77501" y="194092"/>
                  <a:pt x="58451" y="207321"/>
                </a:cubicBezTo>
                <a:cubicBezTo>
                  <a:pt x="39401" y="220550"/>
                  <a:pt x="78030" y="164988"/>
                  <a:pt x="71151" y="185096"/>
                </a:cubicBezTo>
                <a:cubicBezTo>
                  <a:pt x="64272" y="205204"/>
                  <a:pt x="28818" y="297809"/>
                  <a:pt x="17176" y="327971"/>
                </a:cubicBezTo>
                <a:cubicBezTo>
                  <a:pt x="5534" y="358133"/>
                  <a:pt x="-3462" y="382475"/>
                  <a:pt x="1301" y="366071"/>
                </a:cubicBezTo>
                <a:cubicBezTo>
                  <a:pt x="6064" y="349667"/>
                  <a:pt x="22468" y="269234"/>
                  <a:pt x="45751" y="229546"/>
                </a:cubicBezTo>
                <a:cubicBezTo>
                  <a:pt x="69034" y="189859"/>
                  <a:pt x="135180" y="138000"/>
                  <a:pt x="141001" y="127946"/>
                </a:cubicBezTo>
                <a:cubicBezTo>
                  <a:pt x="146822" y="117892"/>
                  <a:pt x="43634" y="188271"/>
                  <a:pt x="80676" y="169221"/>
                </a:cubicBezTo>
                <a:cubicBezTo>
                  <a:pt x="117718" y="150171"/>
                  <a:pt x="352138" y="11529"/>
                  <a:pt x="369601" y="94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97" name="フリーフォーム 1596">
            <a:extLst>
              <a:ext uri="{FF2B5EF4-FFF2-40B4-BE49-F238E27FC236}">
                <a16:creationId xmlns:a16="http://schemas.microsoft.com/office/drawing/2014/main" id="{B1BCD6EE-BA88-ED44-C2B6-598D5A5F68A3}"/>
              </a:ext>
            </a:extLst>
          </p:cNvPr>
          <p:cNvSpPr/>
          <p:nvPr/>
        </p:nvSpPr>
        <p:spPr>
          <a:xfrm>
            <a:off x="1481697" y="8620125"/>
            <a:ext cx="299478" cy="296376"/>
          </a:xfrm>
          <a:custGeom>
            <a:avLst/>
            <a:gdLst>
              <a:gd name="connsiteX0" fmla="*/ 299478 w 299478"/>
              <a:gd name="connsiteY0" fmla="*/ 0 h 296376"/>
              <a:gd name="connsiteX1" fmla="*/ 188353 w 299478"/>
              <a:gd name="connsiteY1" fmla="*/ 95250 h 296376"/>
              <a:gd name="connsiteX2" fmla="*/ 93103 w 299478"/>
              <a:gd name="connsiteY2" fmla="*/ 231775 h 296376"/>
              <a:gd name="connsiteX3" fmla="*/ 1028 w 299478"/>
              <a:gd name="connsiteY3" fmla="*/ 295275 h 296376"/>
              <a:gd name="connsiteX4" fmla="*/ 45478 w 299478"/>
              <a:gd name="connsiteY4" fmla="*/ 263525 h 296376"/>
              <a:gd name="connsiteX5" fmla="*/ 74053 w 299478"/>
              <a:gd name="connsiteY5" fmla="*/ 158750 h 296376"/>
              <a:gd name="connsiteX6" fmla="*/ 48653 w 299478"/>
              <a:gd name="connsiteY6" fmla="*/ 190500 h 296376"/>
              <a:gd name="connsiteX7" fmla="*/ 185178 w 299478"/>
              <a:gd name="connsiteY7" fmla="*/ 66675 h 296376"/>
              <a:gd name="connsiteX8" fmla="*/ 118503 w 299478"/>
              <a:gd name="connsiteY8" fmla="*/ 98425 h 296376"/>
              <a:gd name="connsiteX9" fmla="*/ 299478 w 299478"/>
              <a:gd name="connsiteY9" fmla="*/ 0 h 296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99478" h="296376">
                <a:moveTo>
                  <a:pt x="299478" y="0"/>
                </a:moveTo>
                <a:cubicBezTo>
                  <a:pt x="261113" y="28310"/>
                  <a:pt x="222749" y="56621"/>
                  <a:pt x="188353" y="95250"/>
                </a:cubicBezTo>
                <a:cubicBezTo>
                  <a:pt x="153957" y="133879"/>
                  <a:pt x="124324" y="198438"/>
                  <a:pt x="93103" y="231775"/>
                </a:cubicBezTo>
                <a:cubicBezTo>
                  <a:pt x="61882" y="265112"/>
                  <a:pt x="8965" y="289983"/>
                  <a:pt x="1028" y="295275"/>
                </a:cubicBezTo>
                <a:cubicBezTo>
                  <a:pt x="-6909" y="300567"/>
                  <a:pt x="33307" y="286279"/>
                  <a:pt x="45478" y="263525"/>
                </a:cubicBezTo>
                <a:cubicBezTo>
                  <a:pt x="57649" y="240771"/>
                  <a:pt x="73524" y="170921"/>
                  <a:pt x="74053" y="158750"/>
                </a:cubicBezTo>
                <a:cubicBezTo>
                  <a:pt x="74582" y="146579"/>
                  <a:pt x="30132" y="205846"/>
                  <a:pt x="48653" y="190500"/>
                </a:cubicBezTo>
                <a:cubicBezTo>
                  <a:pt x="67174" y="175154"/>
                  <a:pt x="173536" y="82021"/>
                  <a:pt x="185178" y="66675"/>
                </a:cubicBezTo>
                <a:cubicBezTo>
                  <a:pt x="196820" y="51329"/>
                  <a:pt x="118503" y="98425"/>
                  <a:pt x="118503" y="98425"/>
                </a:cubicBezTo>
                <a:lnTo>
                  <a:pt x="299478" y="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98" name="フリーフォーム 1597">
            <a:extLst>
              <a:ext uri="{FF2B5EF4-FFF2-40B4-BE49-F238E27FC236}">
                <a16:creationId xmlns:a16="http://schemas.microsoft.com/office/drawing/2014/main" id="{6D57336A-ADE5-27E7-D1A0-3275D4FAFC3B}"/>
              </a:ext>
            </a:extLst>
          </p:cNvPr>
          <p:cNvSpPr/>
          <p:nvPr/>
        </p:nvSpPr>
        <p:spPr>
          <a:xfrm>
            <a:off x="1388415" y="8445500"/>
            <a:ext cx="164466" cy="114460"/>
          </a:xfrm>
          <a:custGeom>
            <a:avLst/>
            <a:gdLst>
              <a:gd name="connsiteX0" fmla="*/ 164160 w 164466"/>
              <a:gd name="connsiteY0" fmla="*/ 0 h 114460"/>
              <a:gd name="connsiteX1" fmla="*/ 49860 w 164466"/>
              <a:gd name="connsiteY1" fmla="*/ 41275 h 114460"/>
              <a:gd name="connsiteX2" fmla="*/ 5410 w 164466"/>
              <a:gd name="connsiteY2" fmla="*/ 114300 h 114460"/>
              <a:gd name="connsiteX3" fmla="*/ 5410 w 164466"/>
              <a:gd name="connsiteY3" fmla="*/ 60325 h 114460"/>
              <a:gd name="connsiteX4" fmla="*/ 11760 w 164466"/>
              <a:gd name="connsiteY4" fmla="*/ 41275 h 114460"/>
              <a:gd name="connsiteX5" fmla="*/ 164160 w 164466"/>
              <a:gd name="connsiteY5" fmla="*/ 0 h 1144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4466" h="114460">
                <a:moveTo>
                  <a:pt x="164160" y="0"/>
                </a:moveTo>
                <a:cubicBezTo>
                  <a:pt x="170510" y="0"/>
                  <a:pt x="76318" y="22225"/>
                  <a:pt x="49860" y="41275"/>
                </a:cubicBezTo>
                <a:cubicBezTo>
                  <a:pt x="23402" y="60325"/>
                  <a:pt x="12818" y="111125"/>
                  <a:pt x="5410" y="114300"/>
                </a:cubicBezTo>
                <a:cubicBezTo>
                  <a:pt x="-1998" y="117475"/>
                  <a:pt x="4352" y="72496"/>
                  <a:pt x="5410" y="60325"/>
                </a:cubicBezTo>
                <a:cubicBezTo>
                  <a:pt x="6468" y="48154"/>
                  <a:pt x="-10994" y="49742"/>
                  <a:pt x="11760" y="41275"/>
                </a:cubicBezTo>
                <a:cubicBezTo>
                  <a:pt x="34514" y="32808"/>
                  <a:pt x="157810" y="0"/>
                  <a:pt x="164160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99" name="フリーフォーム 1598">
            <a:extLst>
              <a:ext uri="{FF2B5EF4-FFF2-40B4-BE49-F238E27FC236}">
                <a16:creationId xmlns:a16="http://schemas.microsoft.com/office/drawing/2014/main" id="{6F8804C6-16BC-A36C-F342-C5696D991408}"/>
              </a:ext>
            </a:extLst>
          </p:cNvPr>
          <p:cNvSpPr/>
          <p:nvPr/>
        </p:nvSpPr>
        <p:spPr>
          <a:xfrm>
            <a:off x="1399878" y="8438745"/>
            <a:ext cx="96038" cy="282993"/>
          </a:xfrm>
          <a:custGeom>
            <a:avLst/>
            <a:gdLst>
              <a:gd name="connsiteX0" fmla="*/ 297 w 96038"/>
              <a:gd name="connsiteY0" fmla="*/ 405 h 282993"/>
              <a:gd name="connsiteX1" fmla="*/ 82847 w 96038"/>
              <a:gd name="connsiteY1" fmla="*/ 98830 h 282993"/>
              <a:gd name="connsiteX2" fmla="*/ 95547 w 96038"/>
              <a:gd name="connsiteY2" fmla="*/ 136930 h 282993"/>
              <a:gd name="connsiteX3" fmla="*/ 79672 w 96038"/>
              <a:gd name="connsiteY3" fmla="*/ 194080 h 282993"/>
              <a:gd name="connsiteX4" fmla="*/ 73322 w 96038"/>
              <a:gd name="connsiteY4" fmla="*/ 209955 h 282993"/>
              <a:gd name="connsiteX5" fmla="*/ 19347 w 96038"/>
              <a:gd name="connsiteY5" fmla="*/ 282980 h 282993"/>
              <a:gd name="connsiteX6" fmla="*/ 54272 w 96038"/>
              <a:gd name="connsiteY6" fmla="*/ 203605 h 282993"/>
              <a:gd name="connsiteX7" fmla="*/ 54272 w 96038"/>
              <a:gd name="connsiteY7" fmla="*/ 140105 h 282993"/>
              <a:gd name="connsiteX8" fmla="*/ 297 w 96038"/>
              <a:gd name="connsiteY8" fmla="*/ 405 h 2829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96038" h="282993">
                <a:moveTo>
                  <a:pt x="297" y="405"/>
                </a:moveTo>
                <a:cubicBezTo>
                  <a:pt x="5059" y="-6474"/>
                  <a:pt x="66972" y="76076"/>
                  <a:pt x="82847" y="98830"/>
                </a:cubicBezTo>
                <a:cubicBezTo>
                  <a:pt x="98722" y="121584"/>
                  <a:pt x="96076" y="121055"/>
                  <a:pt x="95547" y="136930"/>
                </a:cubicBezTo>
                <a:cubicBezTo>
                  <a:pt x="95018" y="152805"/>
                  <a:pt x="83376" y="181909"/>
                  <a:pt x="79672" y="194080"/>
                </a:cubicBezTo>
                <a:cubicBezTo>
                  <a:pt x="75968" y="206251"/>
                  <a:pt x="83376" y="195138"/>
                  <a:pt x="73322" y="209955"/>
                </a:cubicBezTo>
                <a:cubicBezTo>
                  <a:pt x="63268" y="224772"/>
                  <a:pt x="22522" y="284038"/>
                  <a:pt x="19347" y="282980"/>
                </a:cubicBezTo>
                <a:cubicBezTo>
                  <a:pt x="16172" y="281922"/>
                  <a:pt x="48451" y="227418"/>
                  <a:pt x="54272" y="203605"/>
                </a:cubicBezTo>
                <a:cubicBezTo>
                  <a:pt x="60093" y="179792"/>
                  <a:pt x="59034" y="167622"/>
                  <a:pt x="54272" y="140105"/>
                </a:cubicBezTo>
                <a:cubicBezTo>
                  <a:pt x="49510" y="112588"/>
                  <a:pt x="-4465" y="7284"/>
                  <a:pt x="297" y="40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00" name="フリーフォーム 1599">
            <a:extLst>
              <a:ext uri="{FF2B5EF4-FFF2-40B4-BE49-F238E27FC236}">
                <a16:creationId xmlns:a16="http://schemas.microsoft.com/office/drawing/2014/main" id="{052B4240-BD81-9210-8FD1-783D8C05BFC8}"/>
              </a:ext>
            </a:extLst>
          </p:cNvPr>
          <p:cNvSpPr/>
          <p:nvPr/>
        </p:nvSpPr>
        <p:spPr>
          <a:xfrm>
            <a:off x="1374733" y="8453326"/>
            <a:ext cx="44675" cy="290885"/>
          </a:xfrm>
          <a:custGeom>
            <a:avLst/>
            <a:gdLst>
              <a:gd name="connsiteX0" fmla="*/ 44492 w 44675"/>
              <a:gd name="connsiteY0" fmla="*/ 1699 h 290885"/>
              <a:gd name="connsiteX1" fmla="*/ 19092 w 44675"/>
              <a:gd name="connsiteY1" fmla="*/ 115999 h 290885"/>
              <a:gd name="connsiteX2" fmla="*/ 44492 w 44675"/>
              <a:gd name="connsiteY2" fmla="*/ 189024 h 290885"/>
              <a:gd name="connsiteX3" fmla="*/ 25442 w 44675"/>
              <a:gd name="connsiteY3" fmla="*/ 290624 h 290885"/>
              <a:gd name="connsiteX4" fmla="*/ 22267 w 44675"/>
              <a:gd name="connsiteY4" fmla="*/ 214424 h 290885"/>
              <a:gd name="connsiteX5" fmla="*/ 42 w 44675"/>
              <a:gd name="connsiteY5" fmla="*/ 96949 h 290885"/>
              <a:gd name="connsiteX6" fmla="*/ 28617 w 44675"/>
              <a:gd name="connsiteY6" fmla="*/ 49324 h 290885"/>
              <a:gd name="connsiteX7" fmla="*/ 44492 w 44675"/>
              <a:gd name="connsiteY7" fmla="*/ 1699 h 2908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4675" h="290885">
                <a:moveTo>
                  <a:pt x="44492" y="1699"/>
                </a:moveTo>
                <a:cubicBezTo>
                  <a:pt x="42905" y="12811"/>
                  <a:pt x="19092" y="84778"/>
                  <a:pt x="19092" y="115999"/>
                </a:cubicBezTo>
                <a:cubicBezTo>
                  <a:pt x="19092" y="147220"/>
                  <a:pt x="43434" y="159920"/>
                  <a:pt x="44492" y="189024"/>
                </a:cubicBezTo>
                <a:cubicBezTo>
                  <a:pt x="45550" y="218128"/>
                  <a:pt x="29146" y="286391"/>
                  <a:pt x="25442" y="290624"/>
                </a:cubicBezTo>
                <a:cubicBezTo>
                  <a:pt x="21738" y="294857"/>
                  <a:pt x="26500" y="246703"/>
                  <a:pt x="22267" y="214424"/>
                </a:cubicBezTo>
                <a:cubicBezTo>
                  <a:pt x="18034" y="182145"/>
                  <a:pt x="-1016" y="124466"/>
                  <a:pt x="42" y="96949"/>
                </a:cubicBezTo>
                <a:cubicBezTo>
                  <a:pt x="1100" y="69432"/>
                  <a:pt x="20150" y="61495"/>
                  <a:pt x="28617" y="49324"/>
                </a:cubicBezTo>
                <a:cubicBezTo>
                  <a:pt x="37084" y="37153"/>
                  <a:pt x="46079" y="-9413"/>
                  <a:pt x="44492" y="169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01" name="フリーフォーム 1600">
            <a:extLst>
              <a:ext uri="{FF2B5EF4-FFF2-40B4-BE49-F238E27FC236}">
                <a16:creationId xmlns:a16="http://schemas.microsoft.com/office/drawing/2014/main" id="{4E1AF19B-F0E0-F9B9-6E98-C4C77674FA74}"/>
              </a:ext>
            </a:extLst>
          </p:cNvPr>
          <p:cNvSpPr/>
          <p:nvPr/>
        </p:nvSpPr>
        <p:spPr>
          <a:xfrm>
            <a:off x="1897980" y="8169121"/>
            <a:ext cx="70731" cy="190832"/>
          </a:xfrm>
          <a:custGeom>
            <a:avLst/>
            <a:gdLst>
              <a:gd name="connsiteX0" fmla="*/ 38770 w 70731"/>
              <a:gd name="connsiteY0" fmla="*/ 154 h 190832"/>
              <a:gd name="connsiteX1" fmla="*/ 22895 w 70731"/>
              <a:gd name="connsiteY1" fmla="*/ 92229 h 190832"/>
              <a:gd name="connsiteX2" fmla="*/ 70520 w 70731"/>
              <a:gd name="connsiteY2" fmla="*/ 190654 h 190832"/>
              <a:gd name="connsiteX3" fmla="*/ 670 w 70731"/>
              <a:gd name="connsiteY3" fmla="*/ 114454 h 190832"/>
              <a:gd name="connsiteX4" fmla="*/ 38770 w 70731"/>
              <a:gd name="connsiteY4" fmla="*/ 154 h 1908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0731" h="190832">
                <a:moveTo>
                  <a:pt x="38770" y="154"/>
                </a:moveTo>
                <a:cubicBezTo>
                  <a:pt x="42474" y="-3550"/>
                  <a:pt x="17603" y="60479"/>
                  <a:pt x="22895" y="92229"/>
                </a:cubicBezTo>
                <a:cubicBezTo>
                  <a:pt x="28187" y="123979"/>
                  <a:pt x="74224" y="186950"/>
                  <a:pt x="70520" y="190654"/>
                </a:cubicBezTo>
                <a:cubicBezTo>
                  <a:pt x="66816" y="194358"/>
                  <a:pt x="7020" y="139325"/>
                  <a:pt x="670" y="114454"/>
                </a:cubicBezTo>
                <a:cubicBezTo>
                  <a:pt x="-5680" y="89583"/>
                  <a:pt x="35066" y="3858"/>
                  <a:pt x="38770" y="15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02" name="フリーフォーム 1601">
            <a:extLst>
              <a:ext uri="{FF2B5EF4-FFF2-40B4-BE49-F238E27FC236}">
                <a16:creationId xmlns:a16="http://schemas.microsoft.com/office/drawing/2014/main" id="{0983A371-B0EA-E981-9B28-9BC8649933A9}"/>
              </a:ext>
            </a:extLst>
          </p:cNvPr>
          <p:cNvSpPr/>
          <p:nvPr/>
        </p:nvSpPr>
        <p:spPr>
          <a:xfrm>
            <a:off x="1790615" y="8355761"/>
            <a:ext cx="153332" cy="393194"/>
          </a:xfrm>
          <a:custGeom>
            <a:avLst/>
            <a:gdLst>
              <a:gd name="connsiteX0" fmla="*/ 149310 w 153332"/>
              <a:gd name="connsiteY0" fmla="*/ 4014 h 393194"/>
              <a:gd name="connsiteX1" fmla="*/ 117560 w 153332"/>
              <a:gd name="connsiteY1" fmla="*/ 77039 h 393194"/>
              <a:gd name="connsiteX2" fmla="*/ 9610 w 153332"/>
              <a:gd name="connsiteY2" fmla="*/ 258014 h 393194"/>
              <a:gd name="connsiteX3" fmla="*/ 35010 w 153332"/>
              <a:gd name="connsiteY3" fmla="*/ 216739 h 393194"/>
              <a:gd name="connsiteX4" fmla="*/ 31835 w 153332"/>
              <a:gd name="connsiteY4" fmla="*/ 270714 h 393194"/>
              <a:gd name="connsiteX5" fmla="*/ 73110 w 153332"/>
              <a:gd name="connsiteY5" fmla="*/ 391364 h 393194"/>
              <a:gd name="connsiteX6" fmla="*/ 47710 w 153332"/>
              <a:gd name="connsiteY6" fmla="*/ 340564 h 393194"/>
              <a:gd name="connsiteX7" fmla="*/ 85 w 153332"/>
              <a:gd name="connsiteY7" fmla="*/ 299289 h 393194"/>
              <a:gd name="connsiteX8" fmla="*/ 60410 w 153332"/>
              <a:gd name="connsiteY8" fmla="*/ 156414 h 393194"/>
              <a:gd name="connsiteX9" fmla="*/ 38185 w 153332"/>
              <a:gd name="connsiteY9" fmla="*/ 188164 h 393194"/>
              <a:gd name="connsiteX10" fmla="*/ 149310 w 153332"/>
              <a:gd name="connsiteY10" fmla="*/ 4014 h 3931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53332" h="393194">
                <a:moveTo>
                  <a:pt x="149310" y="4014"/>
                </a:moveTo>
                <a:cubicBezTo>
                  <a:pt x="162539" y="-14507"/>
                  <a:pt x="140843" y="34706"/>
                  <a:pt x="117560" y="77039"/>
                </a:cubicBezTo>
                <a:cubicBezTo>
                  <a:pt x="94277" y="119372"/>
                  <a:pt x="23368" y="234731"/>
                  <a:pt x="9610" y="258014"/>
                </a:cubicBezTo>
                <a:cubicBezTo>
                  <a:pt x="-4148" y="281297"/>
                  <a:pt x="31306" y="214622"/>
                  <a:pt x="35010" y="216739"/>
                </a:cubicBezTo>
                <a:cubicBezTo>
                  <a:pt x="38714" y="218856"/>
                  <a:pt x="25485" y="241610"/>
                  <a:pt x="31835" y="270714"/>
                </a:cubicBezTo>
                <a:cubicBezTo>
                  <a:pt x="38185" y="299818"/>
                  <a:pt x="70464" y="379722"/>
                  <a:pt x="73110" y="391364"/>
                </a:cubicBezTo>
                <a:cubicBezTo>
                  <a:pt x="75756" y="403006"/>
                  <a:pt x="59881" y="355910"/>
                  <a:pt x="47710" y="340564"/>
                </a:cubicBezTo>
                <a:cubicBezTo>
                  <a:pt x="35539" y="325218"/>
                  <a:pt x="-2032" y="329981"/>
                  <a:pt x="85" y="299289"/>
                </a:cubicBezTo>
                <a:cubicBezTo>
                  <a:pt x="2202" y="268597"/>
                  <a:pt x="54060" y="174935"/>
                  <a:pt x="60410" y="156414"/>
                </a:cubicBezTo>
                <a:cubicBezTo>
                  <a:pt x="66760" y="137893"/>
                  <a:pt x="17018" y="211977"/>
                  <a:pt x="38185" y="188164"/>
                </a:cubicBezTo>
                <a:cubicBezTo>
                  <a:pt x="59352" y="164352"/>
                  <a:pt x="136081" y="22535"/>
                  <a:pt x="149310" y="401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03" name="フリーフォーム 1602">
            <a:extLst>
              <a:ext uri="{FF2B5EF4-FFF2-40B4-BE49-F238E27FC236}">
                <a16:creationId xmlns:a16="http://schemas.microsoft.com/office/drawing/2014/main" id="{BF6B12FC-9CD5-1275-1615-783F0ABEDF25}"/>
              </a:ext>
            </a:extLst>
          </p:cNvPr>
          <p:cNvSpPr/>
          <p:nvPr/>
        </p:nvSpPr>
        <p:spPr>
          <a:xfrm>
            <a:off x="1903785" y="8181580"/>
            <a:ext cx="145830" cy="183943"/>
          </a:xfrm>
          <a:custGeom>
            <a:avLst/>
            <a:gdLst>
              <a:gd name="connsiteX0" fmla="*/ 1215 w 145830"/>
              <a:gd name="connsiteY0" fmla="*/ 395 h 183943"/>
              <a:gd name="connsiteX1" fmla="*/ 144090 w 145830"/>
              <a:gd name="connsiteY1" fmla="*/ 178195 h 183943"/>
              <a:gd name="connsiteX2" fmla="*/ 77415 w 145830"/>
              <a:gd name="connsiteY2" fmla="*/ 130570 h 183943"/>
              <a:gd name="connsiteX3" fmla="*/ 1215 w 145830"/>
              <a:gd name="connsiteY3" fmla="*/ 395 h 1839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5830" h="183943">
                <a:moveTo>
                  <a:pt x="1215" y="395"/>
                </a:moveTo>
                <a:cubicBezTo>
                  <a:pt x="12328" y="8333"/>
                  <a:pt x="131390" y="156499"/>
                  <a:pt x="144090" y="178195"/>
                </a:cubicBezTo>
                <a:cubicBezTo>
                  <a:pt x="156790" y="199891"/>
                  <a:pt x="96465" y="154912"/>
                  <a:pt x="77415" y="130570"/>
                </a:cubicBezTo>
                <a:cubicBezTo>
                  <a:pt x="58365" y="106228"/>
                  <a:pt x="-9898" y="-7543"/>
                  <a:pt x="1215" y="39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04" name="フリーフォーム 1603">
            <a:extLst>
              <a:ext uri="{FF2B5EF4-FFF2-40B4-BE49-F238E27FC236}">
                <a16:creationId xmlns:a16="http://schemas.microsoft.com/office/drawing/2014/main" id="{96394DBE-05AE-21D1-9850-127C925B496A}"/>
              </a:ext>
            </a:extLst>
          </p:cNvPr>
          <p:cNvSpPr/>
          <p:nvPr/>
        </p:nvSpPr>
        <p:spPr>
          <a:xfrm>
            <a:off x="1294225" y="8581913"/>
            <a:ext cx="83728" cy="129914"/>
          </a:xfrm>
          <a:custGeom>
            <a:avLst/>
            <a:gdLst>
              <a:gd name="connsiteX0" fmla="*/ 83725 w 83728"/>
              <a:gd name="connsiteY0" fmla="*/ 112 h 129914"/>
              <a:gd name="connsiteX1" fmla="*/ 7525 w 83728"/>
              <a:gd name="connsiteY1" fmla="*/ 123937 h 129914"/>
              <a:gd name="connsiteX2" fmla="*/ 10700 w 83728"/>
              <a:gd name="connsiteY2" fmla="*/ 101712 h 129914"/>
              <a:gd name="connsiteX3" fmla="*/ 83725 w 83728"/>
              <a:gd name="connsiteY3" fmla="*/ 112 h 129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3728" h="129914">
                <a:moveTo>
                  <a:pt x="83725" y="112"/>
                </a:moveTo>
                <a:cubicBezTo>
                  <a:pt x="83196" y="3816"/>
                  <a:pt x="19696" y="107004"/>
                  <a:pt x="7525" y="123937"/>
                </a:cubicBezTo>
                <a:cubicBezTo>
                  <a:pt x="-4646" y="140870"/>
                  <a:pt x="-942" y="118116"/>
                  <a:pt x="10700" y="101712"/>
                </a:cubicBezTo>
                <a:cubicBezTo>
                  <a:pt x="22342" y="85308"/>
                  <a:pt x="84254" y="-3592"/>
                  <a:pt x="83725" y="11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05" name="フリーフォーム 1604">
            <a:extLst>
              <a:ext uri="{FF2B5EF4-FFF2-40B4-BE49-F238E27FC236}">
                <a16:creationId xmlns:a16="http://schemas.microsoft.com/office/drawing/2014/main" id="{280688FB-BD49-E7E0-B385-BF86E8D1425B}"/>
              </a:ext>
            </a:extLst>
          </p:cNvPr>
          <p:cNvSpPr/>
          <p:nvPr/>
        </p:nvSpPr>
        <p:spPr>
          <a:xfrm>
            <a:off x="1312422" y="8620008"/>
            <a:ext cx="98485" cy="153457"/>
          </a:xfrm>
          <a:custGeom>
            <a:avLst/>
            <a:gdLst>
              <a:gd name="connsiteX0" fmla="*/ 2028 w 98485"/>
              <a:gd name="connsiteY0" fmla="*/ 117592 h 153457"/>
              <a:gd name="connsiteX1" fmla="*/ 33778 w 98485"/>
              <a:gd name="connsiteY1" fmla="*/ 60442 h 153457"/>
              <a:gd name="connsiteX2" fmla="*/ 52828 w 98485"/>
              <a:gd name="connsiteY2" fmla="*/ 152517 h 153457"/>
              <a:gd name="connsiteX3" fmla="*/ 49653 w 98485"/>
              <a:gd name="connsiteY3" fmla="*/ 101717 h 153457"/>
              <a:gd name="connsiteX4" fmla="*/ 97278 w 98485"/>
              <a:gd name="connsiteY4" fmla="*/ 117 h 153457"/>
              <a:gd name="connsiteX5" fmla="*/ 2028 w 98485"/>
              <a:gd name="connsiteY5" fmla="*/ 117592 h 1534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98485" h="153457">
                <a:moveTo>
                  <a:pt x="2028" y="117592"/>
                </a:moveTo>
                <a:cubicBezTo>
                  <a:pt x="-8555" y="127646"/>
                  <a:pt x="25311" y="54621"/>
                  <a:pt x="33778" y="60442"/>
                </a:cubicBezTo>
                <a:cubicBezTo>
                  <a:pt x="42245" y="66263"/>
                  <a:pt x="50182" y="145638"/>
                  <a:pt x="52828" y="152517"/>
                </a:cubicBezTo>
                <a:cubicBezTo>
                  <a:pt x="55474" y="159396"/>
                  <a:pt x="42245" y="127117"/>
                  <a:pt x="49653" y="101717"/>
                </a:cubicBezTo>
                <a:cubicBezTo>
                  <a:pt x="57061" y="76317"/>
                  <a:pt x="106803" y="4350"/>
                  <a:pt x="97278" y="117"/>
                </a:cubicBezTo>
                <a:cubicBezTo>
                  <a:pt x="87753" y="-4116"/>
                  <a:pt x="12611" y="107538"/>
                  <a:pt x="2028" y="11759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06" name="フリーフォーム 1605">
            <a:extLst>
              <a:ext uri="{FF2B5EF4-FFF2-40B4-BE49-F238E27FC236}">
                <a16:creationId xmlns:a16="http://schemas.microsoft.com/office/drawing/2014/main" id="{B2958CAC-883F-2B70-CD9F-A34B81FE7E11}"/>
              </a:ext>
            </a:extLst>
          </p:cNvPr>
          <p:cNvSpPr/>
          <p:nvPr/>
        </p:nvSpPr>
        <p:spPr>
          <a:xfrm>
            <a:off x="1409583" y="8289542"/>
            <a:ext cx="235119" cy="141640"/>
          </a:xfrm>
          <a:custGeom>
            <a:avLst/>
            <a:gdLst>
              <a:gd name="connsiteX0" fmla="*/ 117 w 235119"/>
              <a:gd name="connsiteY0" fmla="*/ 70233 h 141640"/>
              <a:gd name="connsiteX1" fmla="*/ 177917 w 235119"/>
              <a:gd name="connsiteY1" fmla="*/ 79758 h 141640"/>
              <a:gd name="connsiteX2" fmla="*/ 114417 w 235119"/>
              <a:gd name="connsiteY2" fmla="*/ 127383 h 141640"/>
              <a:gd name="connsiteX3" fmla="*/ 235067 w 235119"/>
              <a:gd name="connsiteY3" fmla="*/ 121033 h 141640"/>
              <a:gd name="connsiteX4" fmla="*/ 130292 w 235119"/>
              <a:gd name="connsiteY4" fmla="*/ 140083 h 141640"/>
              <a:gd name="connsiteX5" fmla="*/ 174742 w 235119"/>
              <a:gd name="connsiteY5" fmla="*/ 73408 h 141640"/>
              <a:gd name="connsiteX6" fmla="*/ 171567 w 235119"/>
              <a:gd name="connsiteY6" fmla="*/ 22608 h 141640"/>
              <a:gd name="connsiteX7" fmla="*/ 104892 w 235119"/>
              <a:gd name="connsiteY7" fmla="*/ 383 h 141640"/>
              <a:gd name="connsiteX8" fmla="*/ 149342 w 235119"/>
              <a:gd name="connsiteY8" fmla="*/ 13083 h 141640"/>
              <a:gd name="connsiteX9" fmla="*/ 117 w 235119"/>
              <a:gd name="connsiteY9" fmla="*/ 70233 h 1416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35119" h="141640">
                <a:moveTo>
                  <a:pt x="117" y="70233"/>
                </a:moveTo>
                <a:cubicBezTo>
                  <a:pt x="4879" y="81345"/>
                  <a:pt x="158867" y="70233"/>
                  <a:pt x="177917" y="79758"/>
                </a:cubicBezTo>
                <a:cubicBezTo>
                  <a:pt x="196967" y="89283"/>
                  <a:pt x="104892" y="120504"/>
                  <a:pt x="114417" y="127383"/>
                </a:cubicBezTo>
                <a:cubicBezTo>
                  <a:pt x="123942" y="134262"/>
                  <a:pt x="232421" y="118916"/>
                  <a:pt x="235067" y="121033"/>
                </a:cubicBezTo>
                <a:cubicBezTo>
                  <a:pt x="237713" y="123150"/>
                  <a:pt x="140346" y="148020"/>
                  <a:pt x="130292" y="140083"/>
                </a:cubicBezTo>
                <a:cubicBezTo>
                  <a:pt x="120238" y="132146"/>
                  <a:pt x="167863" y="92987"/>
                  <a:pt x="174742" y="73408"/>
                </a:cubicBezTo>
                <a:cubicBezTo>
                  <a:pt x="181621" y="53829"/>
                  <a:pt x="183209" y="34779"/>
                  <a:pt x="171567" y="22608"/>
                </a:cubicBezTo>
                <a:cubicBezTo>
                  <a:pt x="159925" y="10437"/>
                  <a:pt x="108596" y="1970"/>
                  <a:pt x="104892" y="383"/>
                </a:cubicBezTo>
                <a:cubicBezTo>
                  <a:pt x="101188" y="-1204"/>
                  <a:pt x="162042" y="1971"/>
                  <a:pt x="149342" y="13083"/>
                </a:cubicBezTo>
                <a:cubicBezTo>
                  <a:pt x="136642" y="24195"/>
                  <a:pt x="-4645" y="59121"/>
                  <a:pt x="117" y="7023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07" name="フリーフォーム 1606">
            <a:extLst>
              <a:ext uri="{FF2B5EF4-FFF2-40B4-BE49-F238E27FC236}">
                <a16:creationId xmlns:a16="http://schemas.microsoft.com/office/drawing/2014/main" id="{FA872233-7236-EAF0-A8A3-52764A891113}"/>
              </a:ext>
            </a:extLst>
          </p:cNvPr>
          <p:cNvSpPr/>
          <p:nvPr/>
        </p:nvSpPr>
        <p:spPr>
          <a:xfrm>
            <a:off x="1373605" y="8613773"/>
            <a:ext cx="198266" cy="376755"/>
          </a:xfrm>
          <a:custGeom>
            <a:avLst/>
            <a:gdLst>
              <a:gd name="connsiteX0" fmla="*/ 198020 w 198266"/>
              <a:gd name="connsiteY0" fmla="*/ 2 h 376755"/>
              <a:gd name="connsiteX1" fmla="*/ 96420 w 198266"/>
              <a:gd name="connsiteY1" fmla="*/ 120652 h 376755"/>
              <a:gd name="connsiteX2" fmla="*/ 45620 w 198266"/>
              <a:gd name="connsiteY2" fmla="*/ 149227 h 376755"/>
              <a:gd name="connsiteX3" fmla="*/ 51970 w 198266"/>
              <a:gd name="connsiteY3" fmla="*/ 139702 h 376755"/>
              <a:gd name="connsiteX4" fmla="*/ 1170 w 198266"/>
              <a:gd name="connsiteY4" fmla="*/ 374652 h 376755"/>
              <a:gd name="connsiteX5" fmla="*/ 20220 w 198266"/>
              <a:gd name="connsiteY5" fmla="*/ 247652 h 376755"/>
              <a:gd name="connsiteX6" fmla="*/ 64670 w 198266"/>
              <a:gd name="connsiteY6" fmla="*/ 117477 h 376755"/>
              <a:gd name="connsiteX7" fmla="*/ 198020 w 198266"/>
              <a:gd name="connsiteY7" fmla="*/ 2 h 3767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98266" h="376755">
                <a:moveTo>
                  <a:pt x="198020" y="2"/>
                </a:moveTo>
                <a:cubicBezTo>
                  <a:pt x="203312" y="531"/>
                  <a:pt x="121820" y="95781"/>
                  <a:pt x="96420" y="120652"/>
                </a:cubicBezTo>
                <a:cubicBezTo>
                  <a:pt x="71020" y="145523"/>
                  <a:pt x="45620" y="149227"/>
                  <a:pt x="45620" y="149227"/>
                </a:cubicBezTo>
                <a:cubicBezTo>
                  <a:pt x="38212" y="152402"/>
                  <a:pt x="59378" y="102131"/>
                  <a:pt x="51970" y="139702"/>
                </a:cubicBezTo>
                <a:cubicBezTo>
                  <a:pt x="44562" y="177273"/>
                  <a:pt x="6462" y="356660"/>
                  <a:pt x="1170" y="374652"/>
                </a:cubicBezTo>
                <a:cubicBezTo>
                  <a:pt x="-4122" y="392644"/>
                  <a:pt x="9637" y="290514"/>
                  <a:pt x="20220" y="247652"/>
                </a:cubicBezTo>
                <a:cubicBezTo>
                  <a:pt x="30803" y="204790"/>
                  <a:pt x="31332" y="156106"/>
                  <a:pt x="64670" y="117477"/>
                </a:cubicBezTo>
                <a:cubicBezTo>
                  <a:pt x="98008" y="78848"/>
                  <a:pt x="192728" y="-527"/>
                  <a:pt x="198020" y="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08" name="フリーフォーム 1607">
            <a:extLst>
              <a:ext uri="{FF2B5EF4-FFF2-40B4-BE49-F238E27FC236}">
                <a16:creationId xmlns:a16="http://schemas.microsoft.com/office/drawing/2014/main" id="{A3DF52C5-17D9-DF0C-FC5F-F1EDBD9CB306}"/>
              </a:ext>
            </a:extLst>
          </p:cNvPr>
          <p:cNvSpPr/>
          <p:nvPr/>
        </p:nvSpPr>
        <p:spPr>
          <a:xfrm>
            <a:off x="1472708" y="8359187"/>
            <a:ext cx="319251" cy="60916"/>
          </a:xfrm>
          <a:custGeom>
            <a:avLst/>
            <a:gdLst>
              <a:gd name="connsiteX0" fmla="*/ 492 w 319251"/>
              <a:gd name="connsiteY0" fmla="*/ 41863 h 60916"/>
              <a:gd name="connsiteX1" fmla="*/ 175117 w 319251"/>
              <a:gd name="connsiteY1" fmla="*/ 3763 h 60916"/>
              <a:gd name="connsiteX2" fmla="*/ 317992 w 319251"/>
              <a:gd name="connsiteY2" fmla="*/ 60913 h 60916"/>
              <a:gd name="connsiteX3" fmla="*/ 232267 w 319251"/>
              <a:gd name="connsiteY3" fmla="*/ 588 h 60916"/>
              <a:gd name="connsiteX4" fmla="*/ 492 w 319251"/>
              <a:gd name="connsiteY4" fmla="*/ 41863 h 609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9251" h="60916">
                <a:moveTo>
                  <a:pt x="492" y="41863"/>
                </a:moveTo>
                <a:cubicBezTo>
                  <a:pt x="-9033" y="42392"/>
                  <a:pt x="122200" y="588"/>
                  <a:pt x="175117" y="3763"/>
                </a:cubicBezTo>
                <a:cubicBezTo>
                  <a:pt x="228034" y="6938"/>
                  <a:pt x="308467" y="61442"/>
                  <a:pt x="317992" y="60913"/>
                </a:cubicBezTo>
                <a:cubicBezTo>
                  <a:pt x="327517" y="60384"/>
                  <a:pt x="281480" y="6938"/>
                  <a:pt x="232267" y="588"/>
                </a:cubicBezTo>
                <a:cubicBezTo>
                  <a:pt x="183054" y="-5762"/>
                  <a:pt x="10017" y="41334"/>
                  <a:pt x="492" y="4186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09" name="フリーフォーム 1608">
            <a:extLst>
              <a:ext uri="{FF2B5EF4-FFF2-40B4-BE49-F238E27FC236}">
                <a16:creationId xmlns:a16="http://schemas.microsoft.com/office/drawing/2014/main" id="{4AB99AA7-3A98-3DE1-8A5C-364B99B4E37F}"/>
              </a:ext>
            </a:extLst>
          </p:cNvPr>
          <p:cNvSpPr/>
          <p:nvPr/>
        </p:nvSpPr>
        <p:spPr>
          <a:xfrm>
            <a:off x="1511289" y="8342065"/>
            <a:ext cx="391366" cy="186089"/>
          </a:xfrm>
          <a:custGeom>
            <a:avLst/>
            <a:gdLst>
              <a:gd name="connsiteX0" fmla="*/ 11 w 391366"/>
              <a:gd name="connsiteY0" fmla="*/ 185985 h 186089"/>
              <a:gd name="connsiteX1" fmla="*/ 206386 w 391366"/>
              <a:gd name="connsiteY1" fmla="*/ 128835 h 186089"/>
              <a:gd name="connsiteX2" fmla="*/ 276236 w 391366"/>
              <a:gd name="connsiteY2" fmla="*/ 52635 h 186089"/>
              <a:gd name="connsiteX3" fmla="*/ 292111 w 391366"/>
              <a:gd name="connsiteY3" fmla="*/ 65335 h 186089"/>
              <a:gd name="connsiteX4" fmla="*/ 374661 w 391366"/>
              <a:gd name="connsiteY4" fmla="*/ 55810 h 186089"/>
              <a:gd name="connsiteX5" fmla="*/ 387361 w 391366"/>
              <a:gd name="connsiteY5" fmla="*/ 1835 h 186089"/>
              <a:gd name="connsiteX6" fmla="*/ 323861 w 391366"/>
              <a:gd name="connsiteY6" fmla="*/ 14535 h 186089"/>
              <a:gd name="connsiteX7" fmla="*/ 276236 w 391366"/>
              <a:gd name="connsiteY7" fmla="*/ 33585 h 186089"/>
              <a:gd name="connsiteX8" fmla="*/ 247661 w 391366"/>
              <a:gd name="connsiteY8" fmla="*/ 49460 h 186089"/>
              <a:gd name="connsiteX9" fmla="*/ 279411 w 391366"/>
              <a:gd name="connsiteY9" fmla="*/ 87560 h 186089"/>
              <a:gd name="connsiteX10" fmla="*/ 196861 w 391366"/>
              <a:gd name="connsiteY10" fmla="*/ 141535 h 186089"/>
              <a:gd name="connsiteX11" fmla="*/ 11 w 391366"/>
              <a:gd name="connsiteY11" fmla="*/ 185985 h 1860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91366" h="186089">
                <a:moveTo>
                  <a:pt x="11" y="185985"/>
                </a:moveTo>
                <a:cubicBezTo>
                  <a:pt x="1599" y="183868"/>
                  <a:pt x="160349" y="151060"/>
                  <a:pt x="206386" y="128835"/>
                </a:cubicBezTo>
                <a:cubicBezTo>
                  <a:pt x="252423" y="106610"/>
                  <a:pt x="261949" y="63218"/>
                  <a:pt x="276236" y="52635"/>
                </a:cubicBezTo>
                <a:cubicBezTo>
                  <a:pt x="290524" y="42052"/>
                  <a:pt x="275707" y="64806"/>
                  <a:pt x="292111" y="65335"/>
                </a:cubicBezTo>
                <a:cubicBezTo>
                  <a:pt x="308515" y="65864"/>
                  <a:pt x="358786" y="66393"/>
                  <a:pt x="374661" y="55810"/>
                </a:cubicBezTo>
                <a:cubicBezTo>
                  <a:pt x="390536" y="45227"/>
                  <a:pt x="395828" y="8714"/>
                  <a:pt x="387361" y="1835"/>
                </a:cubicBezTo>
                <a:cubicBezTo>
                  <a:pt x="378894" y="-5044"/>
                  <a:pt x="342382" y="9243"/>
                  <a:pt x="323861" y="14535"/>
                </a:cubicBezTo>
                <a:cubicBezTo>
                  <a:pt x="305340" y="19827"/>
                  <a:pt x="288936" y="27764"/>
                  <a:pt x="276236" y="33585"/>
                </a:cubicBezTo>
                <a:cubicBezTo>
                  <a:pt x="263536" y="39406"/>
                  <a:pt x="247132" y="40464"/>
                  <a:pt x="247661" y="49460"/>
                </a:cubicBezTo>
                <a:cubicBezTo>
                  <a:pt x="248190" y="58456"/>
                  <a:pt x="287878" y="72214"/>
                  <a:pt x="279411" y="87560"/>
                </a:cubicBezTo>
                <a:cubicBezTo>
                  <a:pt x="270944" y="102906"/>
                  <a:pt x="236019" y="125660"/>
                  <a:pt x="196861" y="141535"/>
                </a:cubicBezTo>
                <a:cubicBezTo>
                  <a:pt x="157703" y="157410"/>
                  <a:pt x="-1577" y="188102"/>
                  <a:pt x="11" y="18598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0" name="フリーフォーム 1609">
            <a:extLst>
              <a:ext uri="{FF2B5EF4-FFF2-40B4-BE49-F238E27FC236}">
                <a16:creationId xmlns:a16="http://schemas.microsoft.com/office/drawing/2014/main" id="{4C505009-91ED-042D-D6C4-84BD3DE11010}"/>
              </a:ext>
            </a:extLst>
          </p:cNvPr>
          <p:cNvSpPr/>
          <p:nvPr/>
        </p:nvSpPr>
        <p:spPr>
          <a:xfrm>
            <a:off x="1951271" y="8162690"/>
            <a:ext cx="202381" cy="130813"/>
          </a:xfrm>
          <a:custGeom>
            <a:avLst/>
            <a:gdLst>
              <a:gd name="connsiteX0" fmla="*/ 4529 w 202381"/>
              <a:gd name="connsiteY0" fmla="*/ 130410 h 130813"/>
              <a:gd name="connsiteX1" fmla="*/ 137879 w 202381"/>
              <a:gd name="connsiteY1" fmla="*/ 22460 h 130813"/>
              <a:gd name="connsiteX2" fmla="*/ 201379 w 202381"/>
              <a:gd name="connsiteY2" fmla="*/ 98660 h 130813"/>
              <a:gd name="connsiteX3" fmla="*/ 169629 w 202381"/>
              <a:gd name="connsiteY3" fmla="*/ 6585 h 130813"/>
              <a:gd name="connsiteX4" fmla="*/ 77554 w 202381"/>
              <a:gd name="connsiteY4" fmla="*/ 12935 h 130813"/>
              <a:gd name="connsiteX5" fmla="*/ 33104 w 202381"/>
              <a:gd name="connsiteY5" fmla="*/ 57385 h 130813"/>
              <a:gd name="connsiteX6" fmla="*/ 4529 w 202381"/>
              <a:gd name="connsiteY6" fmla="*/ 130410 h 1308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02381" h="130813">
                <a:moveTo>
                  <a:pt x="4529" y="130410"/>
                </a:moveTo>
                <a:cubicBezTo>
                  <a:pt x="21991" y="124589"/>
                  <a:pt x="105071" y="27752"/>
                  <a:pt x="137879" y="22460"/>
                </a:cubicBezTo>
                <a:cubicBezTo>
                  <a:pt x="170687" y="17168"/>
                  <a:pt x="196087" y="101306"/>
                  <a:pt x="201379" y="98660"/>
                </a:cubicBezTo>
                <a:cubicBezTo>
                  <a:pt x="206671" y="96014"/>
                  <a:pt x="190266" y="20872"/>
                  <a:pt x="169629" y="6585"/>
                </a:cubicBezTo>
                <a:cubicBezTo>
                  <a:pt x="148992" y="-7702"/>
                  <a:pt x="100308" y="4468"/>
                  <a:pt x="77554" y="12935"/>
                </a:cubicBezTo>
                <a:cubicBezTo>
                  <a:pt x="54800" y="21402"/>
                  <a:pt x="41041" y="37277"/>
                  <a:pt x="33104" y="57385"/>
                </a:cubicBezTo>
                <a:cubicBezTo>
                  <a:pt x="25167" y="77493"/>
                  <a:pt x="-12933" y="136231"/>
                  <a:pt x="4529" y="13041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1" name="フリーフォーム 1610">
            <a:extLst>
              <a:ext uri="{FF2B5EF4-FFF2-40B4-BE49-F238E27FC236}">
                <a16:creationId xmlns:a16="http://schemas.microsoft.com/office/drawing/2014/main" id="{84098DBE-D34D-AA89-A4C5-601DD659F0DB}"/>
              </a:ext>
            </a:extLst>
          </p:cNvPr>
          <p:cNvSpPr/>
          <p:nvPr/>
        </p:nvSpPr>
        <p:spPr>
          <a:xfrm>
            <a:off x="1885901" y="8232775"/>
            <a:ext cx="378497" cy="120808"/>
          </a:xfrm>
          <a:custGeom>
            <a:avLst/>
            <a:gdLst>
              <a:gd name="connsiteX0" fmla="*/ 49 w 378497"/>
              <a:gd name="connsiteY0" fmla="*/ 66675 h 120808"/>
              <a:gd name="connsiteX1" fmla="*/ 206424 w 378497"/>
              <a:gd name="connsiteY1" fmla="*/ 60325 h 120808"/>
              <a:gd name="connsiteX2" fmla="*/ 212774 w 378497"/>
              <a:gd name="connsiteY2" fmla="*/ 120650 h 120808"/>
              <a:gd name="connsiteX3" fmla="*/ 196899 w 378497"/>
              <a:gd name="connsiteY3" fmla="*/ 76200 h 120808"/>
              <a:gd name="connsiteX4" fmla="*/ 241349 w 378497"/>
              <a:gd name="connsiteY4" fmla="*/ 25400 h 120808"/>
              <a:gd name="connsiteX5" fmla="*/ 285799 w 378497"/>
              <a:gd name="connsiteY5" fmla="*/ 25400 h 120808"/>
              <a:gd name="connsiteX6" fmla="*/ 263574 w 378497"/>
              <a:gd name="connsiteY6" fmla="*/ 25400 h 120808"/>
              <a:gd name="connsiteX7" fmla="*/ 349299 w 378497"/>
              <a:gd name="connsiteY7" fmla="*/ 57150 h 120808"/>
              <a:gd name="connsiteX8" fmla="*/ 377874 w 378497"/>
              <a:gd name="connsiteY8" fmla="*/ 114300 h 120808"/>
              <a:gd name="connsiteX9" fmla="*/ 327074 w 378497"/>
              <a:gd name="connsiteY9" fmla="*/ 34925 h 120808"/>
              <a:gd name="connsiteX10" fmla="*/ 203249 w 378497"/>
              <a:gd name="connsiteY10" fmla="*/ 0 h 120808"/>
              <a:gd name="connsiteX11" fmla="*/ 254049 w 378497"/>
              <a:gd name="connsiteY11" fmla="*/ 34925 h 120808"/>
              <a:gd name="connsiteX12" fmla="*/ 187374 w 378497"/>
              <a:gd name="connsiteY12" fmla="*/ 60325 h 120808"/>
              <a:gd name="connsiteX13" fmla="*/ 49 w 378497"/>
              <a:gd name="connsiteY13" fmla="*/ 66675 h 1208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378497" h="120808">
                <a:moveTo>
                  <a:pt x="49" y="66675"/>
                </a:moveTo>
                <a:cubicBezTo>
                  <a:pt x="3224" y="66675"/>
                  <a:pt x="170970" y="51329"/>
                  <a:pt x="206424" y="60325"/>
                </a:cubicBezTo>
                <a:cubicBezTo>
                  <a:pt x="241878" y="69321"/>
                  <a:pt x="214362" y="118004"/>
                  <a:pt x="212774" y="120650"/>
                </a:cubicBezTo>
                <a:cubicBezTo>
                  <a:pt x="211187" y="123296"/>
                  <a:pt x="192137" y="92075"/>
                  <a:pt x="196899" y="76200"/>
                </a:cubicBezTo>
                <a:cubicBezTo>
                  <a:pt x="201661" y="60325"/>
                  <a:pt x="226532" y="33867"/>
                  <a:pt x="241349" y="25400"/>
                </a:cubicBezTo>
                <a:cubicBezTo>
                  <a:pt x="256166" y="16933"/>
                  <a:pt x="285799" y="25400"/>
                  <a:pt x="285799" y="25400"/>
                </a:cubicBezTo>
                <a:cubicBezTo>
                  <a:pt x="289503" y="25400"/>
                  <a:pt x="252991" y="20108"/>
                  <a:pt x="263574" y="25400"/>
                </a:cubicBezTo>
                <a:cubicBezTo>
                  <a:pt x="274157" y="30692"/>
                  <a:pt x="330249" y="42333"/>
                  <a:pt x="349299" y="57150"/>
                </a:cubicBezTo>
                <a:cubicBezTo>
                  <a:pt x="368349" y="71967"/>
                  <a:pt x="381578" y="118004"/>
                  <a:pt x="377874" y="114300"/>
                </a:cubicBezTo>
                <a:cubicBezTo>
                  <a:pt x="374170" y="110596"/>
                  <a:pt x="356178" y="53975"/>
                  <a:pt x="327074" y="34925"/>
                </a:cubicBezTo>
                <a:cubicBezTo>
                  <a:pt x="297970" y="15875"/>
                  <a:pt x="215420" y="0"/>
                  <a:pt x="203249" y="0"/>
                </a:cubicBezTo>
                <a:cubicBezTo>
                  <a:pt x="191078" y="0"/>
                  <a:pt x="256695" y="24871"/>
                  <a:pt x="254049" y="34925"/>
                </a:cubicBezTo>
                <a:cubicBezTo>
                  <a:pt x="251403" y="44979"/>
                  <a:pt x="227061" y="53975"/>
                  <a:pt x="187374" y="60325"/>
                </a:cubicBezTo>
                <a:cubicBezTo>
                  <a:pt x="147687" y="66675"/>
                  <a:pt x="-3126" y="66675"/>
                  <a:pt x="49" y="6667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2" name="フリーフォーム 1611">
            <a:extLst>
              <a:ext uri="{FF2B5EF4-FFF2-40B4-BE49-F238E27FC236}">
                <a16:creationId xmlns:a16="http://schemas.microsoft.com/office/drawing/2014/main" id="{086DCBEA-1A41-83CC-4C6C-7760DD48584E}"/>
              </a:ext>
            </a:extLst>
          </p:cNvPr>
          <p:cNvSpPr/>
          <p:nvPr/>
        </p:nvSpPr>
        <p:spPr>
          <a:xfrm>
            <a:off x="1806487" y="8305114"/>
            <a:ext cx="361456" cy="391233"/>
          </a:xfrm>
          <a:custGeom>
            <a:avLst/>
            <a:gdLst>
              <a:gd name="connsiteX0" fmla="*/ 238213 w 361456"/>
              <a:gd name="connsiteY0" fmla="*/ 686 h 391233"/>
              <a:gd name="connsiteX1" fmla="*/ 346163 w 361456"/>
              <a:gd name="connsiteY1" fmla="*/ 99111 h 391233"/>
              <a:gd name="connsiteX2" fmla="*/ 314413 w 361456"/>
              <a:gd name="connsiteY2" fmla="*/ 210236 h 391233"/>
              <a:gd name="connsiteX3" fmla="*/ 358863 w 361456"/>
              <a:gd name="connsiteY3" fmla="*/ 200711 h 391233"/>
              <a:gd name="connsiteX4" fmla="*/ 222338 w 361456"/>
              <a:gd name="connsiteY4" fmla="*/ 280086 h 391233"/>
              <a:gd name="connsiteX5" fmla="*/ 187413 w 361456"/>
              <a:gd name="connsiteY5" fmla="*/ 302311 h 391233"/>
              <a:gd name="connsiteX6" fmla="*/ 225513 w 361456"/>
              <a:gd name="connsiteY6" fmla="*/ 318186 h 391233"/>
              <a:gd name="connsiteX7" fmla="*/ 88 w 361456"/>
              <a:gd name="connsiteY7" fmla="*/ 391211 h 391233"/>
              <a:gd name="connsiteX8" fmla="*/ 200113 w 361456"/>
              <a:gd name="connsiteY8" fmla="*/ 324536 h 391233"/>
              <a:gd name="connsiteX9" fmla="*/ 336638 w 361456"/>
              <a:gd name="connsiteY9" fmla="*/ 200711 h 391233"/>
              <a:gd name="connsiteX10" fmla="*/ 308063 w 361456"/>
              <a:gd name="connsiteY10" fmla="*/ 222936 h 391233"/>
              <a:gd name="connsiteX11" fmla="*/ 349338 w 361456"/>
              <a:gd name="connsiteY11" fmla="*/ 149911 h 391233"/>
              <a:gd name="connsiteX12" fmla="*/ 238213 w 361456"/>
              <a:gd name="connsiteY12" fmla="*/ 686 h 3912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61456" h="391233">
                <a:moveTo>
                  <a:pt x="238213" y="686"/>
                </a:moveTo>
                <a:cubicBezTo>
                  <a:pt x="237684" y="-7781"/>
                  <a:pt x="333463" y="64186"/>
                  <a:pt x="346163" y="99111"/>
                </a:cubicBezTo>
                <a:cubicBezTo>
                  <a:pt x="358863" y="134036"/>
                  <a:pt x="312296" y="193303"/>
                  <a:pt x="314413" y="210236"/>
                </a:cubicBezTo>
                <a:cubicBezTo>
                  <a:pt x="316530" y="227169"/>
                  <a:pt x="374209" y="189069"/>
                  <a:pt x="358863" y="200711"/>
                </a:cubicBezTo>
                <a:cubicBezTo>
                  <a:pt x="343517" y="212353"/>
                  <a:pt x="250913" y="263153"/>
                  <a:pt x="222338" y="280086"/>
                </a:cubicBezTo>
                <a:cubicBezTo>
                  <a:pt x="193763" y="297019"/>
                  <a:pt x="186884" y="295961"/>
                  <a:pt x="187413" y="302311"/>
                </a:cubicBezTo>
                <a:cubicBezTo>
                  <a:pt x="187942" y="308661"/>
                  <a:pt x="256734" y="303369"/>
                  <a:pt x="225513" y="318186"/>
                </a:cubicBezTo>
                <a:cubicBezTo>
                  <a:pt x="194292" y="333003"/>
                  <a:pt x="4321" y="390153"/>
                  <a:pt x="88" y="391211"/>
                </a:cubicBezTo>
                <a:cubicBezTo>
                  <a:pt x="-4145" y="392269"/>
                  <a:pt x="144021" y="356286"/>
                  <a:pt x="200113" y="324536"/>
                </a:cubicBezTo>
                <a:cubicBezTo>
                  <a:pt x="256205" y="292786"/>
                  <a:pt x="318646" y="217644"/>
                  <a:pt x="336638" y="200711"/>
                </a:cubicBezTo>
                <a:cubicBezTo>
                  <a:pt x="354630" y="183778"/>
                  <a:pt x="305946" y="231403"/>
                  <a:pt x="308063" y="222936"/>
                </a:cubicBezTo>
                <a:cubicBezTo>
                  <a:pt x="310180" y="214469"/>
                  <a:pt x="358863" y="183249"/>
                  <a:pt x="349338" y="149911"/>
                </a:cubicBezTo>
                <a:cubicBezTo>
                  <a:pt x="339813" y="116574"/>
                  <a:pt x="238742" y="9153"/>
                  <a:pt x="238213" y="68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3" name="フリーフォーム 1612">
            <a:extLst>
              <a:ext uri="{FF2B5EF4-FFF2-40B4-BE49-F238E27FC236}">
                <a16:creationId xmlns:a16="http://schemas.microsoft.com/office/drawing/2014/main" id="{0DC299A2-3705-73BD-F6C9-FA80B4B3C694}"/>
              </a:ext>
            </a:extLst>
          </p:cNvPr>
          <p:cNvSpPr/>
          <p:nvPr/>
        </p:nvSpPr>
        <p:spPr>
          <a:xfrm>
            <a:off x="2214076" y="8432337"/>
            <a:ext cx="291151" cy="83184"/>
          </a:xfrm>
          <a:custGeom>
            <a:avLst/>
            <a:gdLst>
              <a:gd name="connsiteX0" fmla="*/ 2074 w 291151"/>
              <a:gd name="connsiteY0" fmla="*/ 83013 h 83184"/>
              <a:gd name="connsiteX1" fmla="*/ 208449 w 291151"/>
              <a:gd name="connsiteY1" fmla="*/ 25863 h 83184"/>
              <a:gd name="connsiteX2" fmla="*/ 154474 w 291151"/>
              <a:gd name="connsiteY2" fmla="*/ 13163 h 83184"/>
              <a:gd name="connsiteX3" fmla="*/ 290999 w 291151"/>
              <a:gd name="connsiteY3" fmla="*/ 22688 h 83184"/>
              <a:gd name="connsiteX4" fmla="*/ 183049 w 291151"/>
              <a:gd name="connsiteY4" fmla="*/ 70313 h 83184"/>
              <a:gd name="connsiteX5" fmla="*/ 265599 w 291151"/>
              <a:gd name="connsiteY5" fmla="*/ 22688 h 83184"/>
              <a:gd name="connsiteX6" fmla="*/ 173524 w 291151"/>
              <a:gd name="connsiteY6" fmla="*/ 463 h 83184"/>
              <a:gd name="connsiteX7" fmla="*/ 103674 w 291151"/>
              <a:gd name="connsiteY7" fmla="*/ 41738 h 83184"/>
              <a:gd name="connsiteX8" fmla="*/ 2074 w 291151"/>
              <a:gd name="connsiteY8" fmla="*/ 83013 h 831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91151" h="83184">
                <a:moveTo>
                  <a:pt x="2074" y="83013"/>
                </a:moveTo>
                <a:cubicBezTo>
                  <a:pt x="19537" y="80367"/>
                  <a:pt x="183049" y="37505"/>
                  <a:pt x="208449" y="25863"/>
                </a:cubicBezTo>
                <a:cubicBezTo>
                  <a:pt x="233849" y="14221"/>
                  <a:pt x="140716" y="13692"/>
                  <a:pt x="154474" y="13163"/>
                </a:cubicBezTo>
                <a:cubicBezTo>
                  <a:pt x="168232" y="12634"/>
                  <a:pt x="286236" y="13163"/>
                  <a:pt x="290999" y="22688"/>
                </a:cubicBezTo>
                <a:cubicBezTo>
                  <a:pt x="295762" y="32213"/>
                  <a:pt x="187282" y="70313"/>
                  <a:pt x="183049" y="70313"/>
                </a:cubicBezTo>
                <a:cubicBezTo>
                  <a:pt x="178816" y="70313"/>
                  <a:pt x="267186" y="34330"/>
                  <a:pt x="265599" y="22688"/>
                </a:cubicBezTo>
                <a:cubicBezTo>
                  <a:pt x="264012" y="11046"/>
                  <a:pt x="200512" y="-2712"/>
                  <a:pt x="173524" y="463"/>
                </a:cubicBezTo>
                <a:cubicBezTo>
                  <a:pt x="146536" y="3638"/>
                  <a:pt x="124841" y="26392"/>
                  <a:pt x="103674" y="41738"/>
                </a:cubicBezTo>
                <a:cubicBezTo>
                  <a:pt x="82507" y="57084"/>
                  <a:pt x="-15389" y="85659"/>
                  <a:pt x="2074" y="8301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4" name="フリーフォーム 1613">
            <a:extLst>
              <a:ext uri="{FF2B5EF4-FFF2-40B4-BE49-F238E27FC236}">
                <a16:creationId xmlns:a16="http://schemas.microsoft.com/office/drawing/2014/main" id="{EAF5D130-413D-9C2C-DBE9-A9CDEC99D70B}"/>
              </a:ext>
            </a:extLst>
          </p:cNvPr>
          <p:cNvSpPr/>
          <p:nvPr/>
        </p:nvSpPr>
        <p:spPr>
          <a:xfrm>
            <a:off x="1615597" y="8664037"/>
            <a:ext cx="297234" cy="152942"/>
          </a:xfrm>
          <a:custGeom>
            <a:avLst/>
            <a:gdLst>
              <a:gd name="connsiteX0" fmla="*/ 478 w 297234"/>
              <a:gd name="connsiteY0" fmla="*/ 143413 h 152942"/>
              <a:gd name="connsiteX1" fmla="*/ 162403 w 297234"/>
              <a:gd name="connsiteY1" fmla="*/ 35463 h 152942"/>
              <a:gd name="connsiteX2" fmla="*/ 216378 w 297234"/>
              <a:gd name="connsiteY2" fmla="*/ 44988 h 152942"/>
              <a:gd name="connsiteX3" fmla="*/ 229078 w 297234"/>
              <a:gd name="connsiteY3" fmla="*/ 76738 h 152942"/>
              <a:gd name="connsiteX4" fmla="*/ 159228 w 297234"/>
              <a:gd name="connsiteY4" fmla="*/ 152938 h 152942"/>
              <a:gd name="connsiteX5" fmla="*/ 295753 w 297234"/>
              <a:gd name="connsiteY5" fmla="*/ 79913 h 152942"/>
              <a:gd name="connsiteX6" fmla="*/ 219553 w 297234"/>
              <a:gd name="connsiteY6" fmla="*/ 538 h 152942"/>
              <a:gd name="connsiteX7" fmla="*/ 478 w 297234"/>
              <a:gd name="connsiteY7" fmla="*/ 143413 h 1529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7234" h="152942">
                <a:moveTo>
                  <a:pt x="478" y="143413"/>
                </a:moveTo>
                <a:cubicBezTo>
                  <a:pt x="-9047" y="149234"/>
                  <a:pt x="126420" y="51867"/>
                  <a:pt x="162403" y="35463"/>
                </a:cubicBezTo>
                <a:cubicBezTo>
                  <a:pt x="198386" y="19059"/>
                  <a:pt x="205266" y="38109"/>
                  <a:pt x="216378" y="44988"/>
                </a:cubicBezTo>
                <a:cubicBezTo>
                  <a:pt x="227490" y="51867"/>
                  <a:pt x="238603" y="58746"/>
                  <a:pt x="229078" y="76738"/>
                </a:cubicBezTo>
                <a:cubicBezTo>
                  <a:pt x="219553" y="94730"/>
                  <a:pt x="148116" y="152409"/>
                  <a:pt x="159228" y="152938"/>
                </a:cubicBezTo>
                <a:cubicBezTo>
                  <a:pt x="170340" y="153467"/>
                  <a:pt x="285699" y="105313"/>
                  <a:pt x="295753" y="79913"/>
                </a:cubicBezTo>
                <a:cubicBezTo>
                  <a:pt x="305807" y="54513"/>
                  <a:pt x="262945" y="-6341"/>
                  <a:pt x="219553" y="538"/>
                </a:cubicBezTo>
                <a:cubicBezTo>
                  <a:pt x="176161" y="7417"/>
                  <a:pt x="10003" y="137592"/>
                  <a:pt x="478" y="14341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5" name="フリーフォーム 1614">
            <a:extLst>
              <a:ext uri="{FF2B5EF4-FFF2-40B4-BE49-F238E27FC236}">
                <a16:creationId xmlns:a16="http://schemas.microsoft.com/office/drawing/2014/main" id="{37F77DED-4E2E-B088-687A-C15A05B2266B}"/>
              </a:ext>
            </a:extLst>
          </p:cNvPr>
          <p:cNvSpPr/>
          <p:nvPr/>
        </p:nvSpPr>
        <p:spPr>
          <a:xfrm>
            <a:off x="1058885" y="8750300"/>
            <a:ext cx="709967" cy="557820"/>
          </a:xfrm>
          <a:custGeom>
            <a:avLst/>
            <a:gdLst>
              <a:gd name="connsiteX0" fmla="*/ 4740 w 709967"/>
              <a:gd name="connsiteY0" fmla="*/ 434975 h 557820"/>
              <a:gd name="connsiteX1" fmla="*/ 7915 w 709967"/>
              <a:gd name="connsiteY1" fmla="*/ 542925 h 557820"/>
              <a:gd name="connsiteX2" fmla="*/ 90465 w 709967"/>
              <a:gd name="connsiteY2" fmla="*/ 495300 h 557820"/>
              <a:gd name="connsiteX3" fmla="*/ 141265 w 709967"/>
              <a:gd name="connsiteY3" fmla="*/ 479425 h 557820"/>
              <a:gd name="connsiteX4" fmla="*/ 214290 w 709967"/>
              <a:gd name="connsiteY4" fmla="*/ 361950 h 557820"/>
              <a:gd name="connsiteX5" fmla="*/ 214290 w 709967"/>
              <a:gd name="connsiteY5" fmla="*/ 371475 h 557820"/>
              <a:gd name="connsiteX6" fmla="*/ 369865 w 709967"/>
              <a:gd name="connsiteY6" fmla="*/ 314325 h 557820"/>
              <a:gd name="connsiteX7" fmla="*/ 376215 w 709967"/>
              <a:gd name="connsiteY7" fmla="*/ 307975 h 557820"/>
              <a:gd name="connsiteX8" fmla="*/ 423840 w 709967"/>
              <a:gd name="connsiteY8" fmla="*/ 228600 h 557820"/>
              <a:gd name="connsiteX9" fmla="*/ 433365 w 709967"/>
              <a:gd name="connsiteY9" fmla="*/ 231775 h 557820"/>
              <a:gd name="connsiteX10" fmla="*/ 490515 w 709967"/>
              <a:gd name="connsiteY10" fmla="*/ 149225 h 557820"/>
              <a:gd name="connsiteX11" fmla="*/ 496865 w 709967"/>
              <a:gd name="connsiteY11" fmla="*/ 174625 h 557820"/>
              <a:gd name="connsiteX12" fmla="*/ 592115 w 709967"/>
              <a:gd name="connsiteY12" fmla="*/ 95250 h 557820"/>
              <a:gd name="connsiteX13" fmla="*/ 579415 w 709967"/>
              <a:gd name="connsiteY13" fmla="*/ 82550 h 557820"/>
              <a:gd name="connsiteX14" fmla="*/ 649265 w 709967"/>
              <a:gd name="connsiteY14" fmla="*/ 92075 h 557820"/>
              <a:gd name="connsiteX15" fmla="*/ 630215 w 709967"/>
              <a:gd name="connsiteY15" fmla="*/ 0 h 557820"/>
              <a:gd name="connsiteX16" fmla="*/ 709590 w 709967"/>
              <a:gd name="connsiteY16" fmla="*/ 92075 h 557820"/>
              <a:gd name="connsiteX17" fmla="*/ 592115 w 709967"/>
              <a:gd name="connsiteY17" fmla="*/ 139700 h 557820"/>
              <a:gd name="connsiteX18" fmla="*/ 239690 w 709967"/>
              <a:gd name="connsiteY18" fmla="*/ 342900 h 557820"/>
              <a:gd name="connsiteX19" fmla="*/ 131740 w 709967"/>
              <a:gd name="connsiteY19" fmla="*/ 520700 h 557820"/>
              <a:gd name="connsiteX20" fmla="*/ 20615 w 709967"/>
              <a:gd name="connsiteY20" fmla="*/ 552450 h 557820"/>
              <a:gd name="connsiteX21" fmla="*/ 4740 w 709967"/>
              <a:gd name="connsiteY21" fmla="*/ 434975 h 5578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709967" h="557820">
                <a:moveTo>
                  <a:pt x="4740" y="434975"/>
                </a:moveTo>
                <a:cubicBezTo>
                  <a:pt x="2623" y="433387"/>
                  <a:pt x="-6372" y="532871"/>
                  <a:pt x="7915" y="542925"/>
                </a:cubicBezTo>
                <a:cubicBezTo>
                  <a:pt x="22202" y="552979"/>
                  <a:pt x="68240" y="505883"/>
                  <a:pt x="90465" y="495300"/>
                </a:cubicBezTo>
                <a:cubicBezTo>
                  <a:pt x="112690" y="484717"/>
                  <a:pt x="120628" y="501650"/>
                  <a:pt x="141265" y="479425"/>
                </a:cubicBezTo>
                <a:cubicBezTo>
                  <a:pt x="161902" y="457200"/>
                  <a:pt x="202119" y="379942"/>
                  <a:pt x="214290" y="361950"/>
                </a:cubicBezTo>
                <a:cubicBezTo>
                  <a:pt x="226461" y="343958"/>
                  <a:pt x="188361" y="379412"/>
                  <a:pt x="214290" y="371475"/>
                </a:cubicBezTo>
                <a:cubicBezTo>
                  <a:pt x="240219" y="363538"/>
                  <a:pt x="342878" y="324908"/>
                  <a:pt x="369865" y="314325"/>
                </a:cubicBezTo>
                <a:cubicBezTo>
                  <a:pt x="396852" y="303742"/>
                  <a:pt x="367219" y="322262"/>
                  <a:pt x="376215" y="307975"/>
                </a:cubicBezTo>
                <a:cubicBezTo>
                  <a:pt x="385211" y="293688"/>
                  <a:pt x="414315" y="241300"/>
                  <a:pt x="423840" y="228600"/>
                </a:cubicBezTo>
                <a:cubicBezTo>
                  <a:pt x="433365" y="215900"/>
                  <a:pt x="422253" y="245004"/>
                  <a:pt x="433365" y="231775"/>
                </a:cubicBezTo>
                <a:cubicBezTo>
                  <a:pt x="444477" y="218546"/>
                  <a:pt x="479932" y="158750"/>
                  <a:pt x="490515" y="149225"/>
                </a:cubicBezTo>
                <a:cubicBezTo>
                  <a:pt x="501098" y="139700"/>
                  <a:pt x="479932" y="183621"/>
                  <a:pt x="496865" y="174625"/>
                </a:cubicBezTo>
                <a:cubicBezTo>
                  <a:pt x="513798" y="165629"/>
                  <a:pt x="592115" y="95250"/>
                  <a:pt x="592115" y="95250"/>
                </a:cubicBezTo>
                <a:cubicBezTo>
                  <a:pt x="605873" y="79904"/>
                  <a:pt x="569890" y="83079"/>
                  <a:pt x="579415" y="82550"/>
                </a:cubicBezTo>
                <a:cubicBezTo>
                  <a:pt x="588940" y="82021"/>
                  <a:pt x="640798" y="105833"/>
                  <a:pt x="649265" y="92075"/>
                </a:cubicBezTo>
                <a:cubicBezTo>
                  <a:pt x="657732" y="78317"/>
                  <a:pt x="620161" y="0"/>
                  <a:pt x="630215" y="0"/>
                </a:cubicBezTo>
                <a:cubicBezTo>
                  <a:pt x="640269" y="0"/>
                  <a:pt x="715940" y="68792"/>
                  <a:pt x="709590" y="92075"/>
                </a:cubicBezTo>
                <a:cubicBezTo>
                  <a:pt x="703240" y="115358"/>
                  <a:pt x="670432" y="97896"/>
                  <a:pt x="592115" y="139700"/>
                </a:cubicBezTo>
                <a:cubicBezTo>
                  <a:pt x="513798" y="181504"/>
                  <a:pt x="316419" y="279400"/>
                  <a:pt x="239690" y="342900"/>
                </a:cubicBezTo>
                <a:cubicBezTo>
                  <a:pt x="162961" y="406400"/>
                  <a:pt x="168252" y="485775"/>
                  <a:pt x="131740" y="520700"/>
                </a:cubicBezTo>
                <a:cubicBezTo>
                  <a:pt x="95228" y="555625"/>
                  <a:pt x="40723" y="565150"/>
                  <a:pt x="20615" y="552450"/>
                </a:cubicBezTo>
                <a:cubicBezTo>
                  <a:pt x="507" y="539750"/>
                  <a:pt x="6857" y="436563"/>
                  <a:pt x="4740" y="43497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6" name="フリーフォーム 1615">
            <a:extLst>
              <a:ext uri="{FF2B5EF4-FFF2-40B4-BE49-F238E27FC236}">
                <a16:creationId xmlns:a16="http://schemas.microsoft.com/office/drawing/2014/main" id="{BEF5EA33-730C-6844-CE5B-55132B7FF099}"/>
              </a:ext>
            </a:extLst>
          </p:cNvPr>
          <p:cNvSpPr/>
          <p:nvPr/>
        </p:nvSpPr>
        <p:spPr>
          <a:xfrm>
            <a:off x="1434648" y="8864599"/>
            <a:ext cx="397328" cy="483211"/>
          </a:xfrm>
          <a:custGeom>
            <a:avLst/>
            <a:gdLst>
              <a:gd name="connsiteX0" fmla="*/ 397327 w 397328"/>
              <a:gd name="connsiteY0" fmla="*/ 1 h 483211"/>
              <a:gd name="connsiteX1" fmla="*/ 254452 w 397328"/>
              <a:gd name="connsiteY1" fmla="*/ 161926 h 483211"/>
              <a:gd name="connsiteX2" fmla="*/ 210002 w 397328"/>
              <a:gd name="connsiteY2" fmla="*/ 352426 h 483211"/>
              <a:gd name="connsiteX3" fmla="*/ 210002 w 397328"/>
              <a:gd name="connsiteY3" fmla="*/ 371476 h 483211"/>
              <a:gd name="connsiteX4" fmla="*/ 200477 w 397328"/>
              <a:gd name="connsiteY4" fmla="*/ 276226 h 483211"/>
              <a:gd name="connsiteX5" fmla="*/ 114752 w 397328"/>
              <a:gd name="connsiteY5" fmla="*/ 333376 h 483211"/>
              <a:gd name="connsiteX6" fmla="*/ 235402 w 397328"/>
              <a:gd name="connsiteY6" fmla="*/ 419101 h 483211"/>
              <a:gd name="connsiteX7" fmla="*/ 149677 w 397328"/>
              <a:gd name="connsiteY7" fmla="*/ 431801 h 483211"/>
              <a:gd name="connsiteX8" fmla="*/ 105227 w 397328"/>
              <a:gd name="connsiteY8" fmla="*/ 434976 h 483211"/>
              <a:gd name="connsiteX9" fmla="*/ 452 w 397328"/>
              <a:gd name="connsiteY9" fmla="*/ 479426 h 483211"/>
              <a:gd name="connsiteX10" fmla="*/ 67127 w 397328"/>
              <a:gd name="connsiteY10" fmla="*/ 323851 h 483211"/>
              <a:gd name="connsiteX11" fmla="*/ 63952 w 397328"/>
              <a:gd name="connsiteY11" fmla="*/ 292101 h 483211"/>
              <a:gd name="connsiteX12" fmla="*/ 210002 w 397328"/>
              <a:gd name="connsiteY12" fmla="*/ 209551 h 483211"/>
              <a:gd name="connsiteX13" fmla="*/ 197302 w 397328"/>
              <a:gd name="connsiteY13" fmla="*/ 196851 h 483211"/>
              <a:gd name="connsiteX14" fmla="*/ 248102 w 397328"/>
              <a:gd name="connsiteY14" fmla="*/ 92076 h 483211"/>
              <a:gd name="connsiteX15" fmla="*/ 235402 w 397328"/>
              <a:gd name="connsiteY15" fmla="*/ 155576 h 483211"/>
              <a:gd name="connsiteX16" fmla="*/ 286202 w 397328"/>
              <a:gd name="connsiteY16" fmla="*/ 66676 h 483211"/>
              <a:gd name="connsiteX17" fmla="*/ 257627 w 397328"/>
              <a:gd name="connsiteY17" fmla="*/ 158751 h 483211"/>
              <a:gd name="connsiteX18" fmla="*/ 397327 w 397328"/>
              <a:gd name="connsiteY18" fmla="*/ 1 h 4832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397328" h="483211">
                <a:moveTo>
                  <a:pt x="397327" y="1"/>
                </a:moveTo>
                <a:cubicBezTo>
                  <a:pt x="396798" y="530"/>
                  <a:pt x="285673" y="103188"/>
                  <a:pt x="254452" y="161926"/>
                </a:cubicBezTo>
                <a:cubicBezTo>
                  <a:pt x="223231" y="220664"/>
                  <a:pt x="217410" y="317501"/>
                  <a:pt x="210002" y="352426"/>
                </a:cubicBezTo>
                <a:cubicBezTo>
                  <a:pt x="202594" y="387351"/>
                  <a:pt x="211589" y="384176"/>
                  <a:pt x="210002" y="371476"/>
                </a:cubicBezTo>
                <a:cubicBezTo>
                  <a:pt x="208415" y="358776"/>
                  <a:pt x="216352" y="282576"/>
                  <a:pt x="200477" y="276226"/>
                </a:cubicBezTo>
                <a:cubicBezTo>
                  <a:pt x="184602" y="269876"/>
                  <a:pt x="108931" y="309563"/>
                  <a:pt x="114752" y="333376"/>
                </a:cubicBezTo>
                <a:cubicBezTo>
                  <a:pt x="120573" y="357189"/>
                  <a:pt x="229581" y="402697"/>
                  <a:pt x="235402" y="419101"/>
                </a:cubicBezTo>
                <a:cubicBezTo>
                  <a:pt x="241223" y="435505"/>
                  <a:pt x="171373" y="429155"/>
                  <a:pt x="149677" y="431801"/>
                </a:cubicBezTo>
                <a:cubicBezTo>
                  <a:pt x="127981" y="434447"/>
                  <a:pt x="130098" y="427039"/>
                  <a:pt x="105227" y="434976"/>
                </a:cubicBezTo>
                <a:cubicBezTo>
                  <a:pt x="80356" y="442913"/>
                  <a:pt x="6802" y="497947"/>
                  <a:pt x="452" y="479426"/>
                </a:cubicBezTo>
                <a:cubicBezTo>
                  <a:pt x="-5898" y="460905"/>
                  <a:pt x="56544" y="355072"/>
                  <a:pt x="67127" y="323851"/>
                </a:cubicBezTo>
                <a:cubicBezTo>
                  <a:pt x="77710" y="292630"/>
                  <a:pt x="40140" y="311151"/>
                  <a:pt x="63952" y="292101"/>
                </a:cubicBezTo>
                <a:cubicBezTo>
                  <a:pt x="87764" y="273051"/>
                  <a:pt x="187777" y="225426"/>
                  <a:pt x="210002" y="209551"/>
                </a:cubicBezTo>
                <a:cubicBezTo>
                  <a:pt x="232227" y="193676"/>
                  <a:pt x="190952" y="216430"/>
                  <a:pt x="197302" y="196851"/>
                </a:cubicBezTo>
                <a:cubicBezTo>
                  <a:pt x="203652" y="177272"/>
                  <a:pt x="241752" y="98955"/>
                  <a:pt x="248102" y="92076"/>
                </a:cubicBezTo>
                <a:cubicBezTo>
                  <a:pt x="254452" y="85197"/>
                  <a:pt x="229052" y="159809"/>
                  <a:pt x="235402" y="155576"/>
                </a:cubicBezTo>
                <a:cubicBezTo>
                  <a:pt x="241752" y="151343"/>
                  <a:pt x="282498" y="66147"/>
                  <a:pt x="286202" y="66676"/>
                </a:cubicBezTo>
                <a:cubicBezTo>
                  <a:pt x="289906" y="67205"/>
                  <a:pt x="242810" y="167747"/>
                  <a:pt x="257627" y="158751"/>
                </a:cubicBezTo>
                <a:cubicBezTo>
                  <a:pt x="272444" y="149755"/>
                  <a:pt x="397856" y="-528"/>
                  <a:pt x="397327" y="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7" name="フリーフォーム 1616">
            <a:extLst>
              <a:ext uri="{FF2B5EF4-FFF2-40B4-BE49-F238E27FC236}">
                <a16:creationId xmlns:a16="http://schemas.microsoft.com/office/drawing/2014/main" id="{3B40A59A-9AB9-5B0F-34E8-4CE17F3FE56A}"/>
              </a:ext>
            </a:extLst>
          </p:cNvPr>
          <p:cNvSpPr/>
          <p:nvPr/>
        </p:nvSpPr>
        <p:spPr>
          <a:xfrm>
            <a:off x="1381125" y="9088482"/>
            <a:ext cx="117607" cy="262176"/>
          </a:xfrm>
          <a:custGeom>
            <a:avLst/>
            <a:gdLst>
              <a:gd name="connsiteX0" fmla="*/ 117475 w 117607"/>
              <a:gd name="connsiteY0" fmla="*/ 1543 h 262176"/>
              <a:gd name="connsiteX1" fmla="*/ 12700 w 117607"/>
              <a:gd name="connsiteY1" fmla="*/ 71393 h 262176"/>
              <a:gd name="connsiteX2" fmla="*/ 50800 w 117607"/>
              <a:gd name="connsiteY2" fmla="*/ 109493 h 262176"/>
              <a:gd name="connsiteX3" fmla="*/ 0 w 117607"/>
              <a:gd name="connsiteY3" fmla="*/ 109493 h 262176"/>
              <a:gd name="connsiteX4" fmla="*/ 50800 w 117607"/>
              <a:gd name="connsiteY4" fmla="*/ 261893 h 262176"/>
              <a:gd name="connsiteX5" fmla="*/ 12700 w 117607"/>
              <a:gd name="connsiteY5" fmla="*/ 144418 h 262176"/>
              <a:gd name="connsiteX6" fmla="*/ 34925 w 117607"/>
              <a:gd name="connsiteY6" fmla="*/ 33293 h 262176"/>
              <a:gd name="connsiteX7" fmla="*/ 117475 w 117607"/>
              <a:gd name="connsiteY7" fmla="*/ 1543 h 2621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17607" h="262176">
                <a:moveTo>
                  <a:pt x="117475" y="1543"/>
                </a:moveTo>
                <a:cubicBezTo>
                  <a:pt x="113771" y="7893"/>
                  <a:pt x="23812" y="53402"/>
                  <a:pt x="12700" y="71393"/>
                </a:cubicBezTo>
                <a:cubicBezTo>
                  <a:pt x="1588" y="89384"/>
                  <a:pt x="52917" y="103143"/>
                  <a:pt x="50800" y="109493"/>
                </a:cubicBezTo>
                <a:cubicBezTo>
                  <a:pt x="48683" y="115843"/>
                  <a:pt x="0" y="84093"/>
                  <a:pt x="0" y="109493"/>
                </a:cubicBezTo>
                <a:cubicBezTo>
                  <a:pt x="0" y="134893"/>
                  <a:pt x="48683" y="256072"/>
                  <a:pt x="50800" y="261893"/>
                </a:cubicBezTo>
                <a:cubicBezTo>
                  <a:pt x="52917" y="267714"/>
                  <a:pt x="15346" y="182518"/>
                  <a:pt x="12700" y="144418"/>
                </a:cubicBezTo>
                <a:cubicBezTo>
                  <a:pt x="10054" y="106318"/>
                  <a:pt x="23813" y="57635"/>
                  <a:pt x="34925" y="33293"/>
                </a:cubicBezTo>
                <a:cubicBezTo>
                  <a:pt x="46037" y="8951"/>
                  <a:pt x="121179" y="-4807"/>
                  <a:pt x="117475" y="154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8" name="フリーフォーム 1617">
            <a:extLst>
              <a:ext uri="{FF2B5EF4-FFF2-40B4-BE49-F238E27FC236}">
                <a16:creationId xmlns:a16="http://schemas.microsoft.com/office/drawing/2014/main" id="{DB6B4C96-3F12-E516-67A3-3277311DE4FC}"/>
              </a:ext>
            </a:extLst>
          </p:cNvPr>
          <p:cNvSpPr/>
          <p:nvPr/>
        </p:nvSpPr>
        <p:spPr>
          <a:xfrm>
            <a:off x="1012537" y="9105860"/>
            <a:ext cx="419451" cy="227606"/>
          </a:xfrm>
          <a:custGeom>
            <a:avLst/>
            <a:gdLst>
              <a:gd name="connsiteX0" fmla="*/ 419388 w 419451"/>
              <a:gd name="connsiteY0" fmla="*/ 40 h 227606"/>
              <a:gd name="connsiteX1" fmla="*/ 308263 w 419451"/>
              <a:gd name="connsiteY1" fmla="*/ 66715 h 227606"/>
              <a:gd name="connsiteX2" fmla="*/ 336838 w 419451"/>
              <a:gd name="connsiteY2" fmla="*/ 136565 h 227606"/>
              <a:gd name="connsiteX3" fmla="*/ 206663 w 419451"/>
              <a:gd name="connsiteY3" fmla="*/ 177840 h 227606"/>
              <a:gd name="connsiteX4" fmla="*/ 288 w 419451"/>
              <a:gd name="connsiteY4" fmla="*/ 225465 h 227606"/>
              <a:gd name="connsiteX5" fmla="*/ 254288 w 419451"/>
              <a:gd name="connsiteY5" fmla="*/ 209590 h 227606"/>
              <a:gd name="connsiteX6" fmla="*/ 295563 w 419451"/>
              <a:gd name="connsiteY6" fmla="*/ 123865 h 227606"/>
              <a:gd name="connsiteX7" fmla="*/ 324138 w 419451"/>
              <a:gd name="connsiteY7" fmla="*/ 76240 h 227606"/>
              <a:gd name="connsiteX8" fmla="*/ 419388 w 419451"/>
              <a:gd name="connsiteY8" fmla="*/ 40 h 2276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19451" h="227606">
                <a:moveTo>
                  <a:pt x="419388" y="40"/>
                </a:moveTo>
                <a:cubicBezTo>
                  <a:pt x="416742" y="-1548"/>
                  <a:pt x="322021" y="43961"/>
                  <a:pt x="308263" y="66715"/>
                </a:cubicBezTo>
                <a:cubicBezTo>
                  <a:pt x="294505" y="89469"/>
                  <a:pt x="353771" y="118044"/>
                  <a:pt x="336838" y="136565"/>
                </a:cubicBezTo>
                <a:cubicBezTo>
                  <a:pt x="319905" y="155086"/>
                  <a:pt x="262755" y="163023"/>
                  <a:pt x="206663" y="177840"/>
                </a:cubicBezTo>
                <a:cubicBezTo>
                  <a:pt x="150571" y="192657"/>
                  <a:pt x="-7649" y="220173"/>
                  <a:pt x="288" y="225465"/>
                </a:cubicBezTo>
                <a:cubicBezTo>
                  <a:pt x="8225" y="230757"/>
                  <a:pt x="205076" y="226523"/>
                  <a:pt x="254288" y="209590"/>
                </a:cubicBezTo>
                <a:cubicBezTo>
                  <a:pt x="303500" y="192657"/>
                  <a:pt x="283921" y="146090"/>
                  <a:pt x="295563" y="123865"/>
                </a:cubicBezTo>
                <a:cubicBezTo>
                  <a:pt x="307205" y="101640"/>
                  <a:pt x="307205" y="93702"/>
                  <a:pt x="324138" y="76240"/>
                </a:cubicBezTo>
                <a:cubicBezTo>
                  <a:pt x="341071" y="58778"/>
                  <a:pt x="422034" y="1628"/>
                  <a:pt x="419388" y="4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9" name="フリーフォーム 1618">
            <a:extLst>
              <a:ext uri="{FF2B5EF4-FFF2-40B4-BE49-F238E27FC236}">
                <a16:creationId xmlns:a16="http://schemas.microsoft.com/office/drawing/2014/main" id="{5719A435-2F3D-ABC8-C994-E33F9EE5F4D6}"/>
              </a:ext>
            </a:extLst>
          </p:cNvPr>
          <p:cNvSpPr/>
          <p:nvPr/>
        </p:nvSpPr>
        <p:spPr>
          <a:xfrm>
            <a:off x="1752594" y="8896421"/>
            <a:ext cx="231811" cy="95262"/>
          </a:xfrm>
          <a:custGeom>
            <a:avLst/>
            <a:gdLst>
              <a:gd name="connsiteX0" fmla="*/ 6 w 231811"/>
              <a:gd name="connsiteY0" fmla="*/ 95179 h 95262"/>
              <a:gd name="connsiteX1" fmla="*/ 165106 w 231811"/>
              <a:gd name="connsiteY1" fmla="*/ 22154 h 95262"/>
              <a:gd name="connsiteX2" fmla="*/ 231781 w 231811"/>
              <a:gd name="connsiteY2" fmla="*/ 6279 h 95262"/>
              <a:gd name="connsiteX3" fmla="*/ 171456 w 231811"/>
              <a:gd name="connsiteY3" fmla="*/ 6279 h 95262"/>
              <a:gd name="connsiteX4" fmla="*/ 6 w 231811"/>
              <a:gd name="connsiteY4" fmla="*/ 95179 h 952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1811" h="95262">
                <a:moveTo>
                  <a:pt x="6" y="95179"/>
                </a:moveTo>
                <a:cubicBezTo>
                  <a:pt x="-1052" y="97825"/>
                  <a:pt x="126477" y="36971"/>
                  <a:pt x="165106" y="22154"/>
                </a:cubicBezTo>
                <a:cubicBezTo>
                  <a:pt x="203735" y="7337"/>
                  <a:pt x="230723" y="8925"/>
                  <a:pt x="231781" y="6279"/>
                </a:cubicBezTo>
                <a:cubicBezTo>
                  <a:pt x="232839" y="3633"/>
                  <a:pt x="205852" y="-6421"/>
                  <a:pt x="171456" y="6279"/>
                </a:cubicBezTo>
                <a:cubicBezTo>
                  <a:pt x="137060" y="18979"/>
                  <a:pt x="1064" y="92533"/>
                  <a:pt x="6" y="9517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0" name="フリーフォーム 1619">
            <a:extLst>
              <a:ext uri="{FF2B5EF4-FFF2-40B4-BE49-F238E27FC236}">
                <a16:creationId xmlns:a16="http://schemas.microsoft.com/office/drawing/2014/main" id="{17DB0FA1-C320-818B-F3BD-5E66027EFBE7}"/>
              </a:ext>
            </a:extLst>
          </p:cNvPr>
          <p:cNvSpPr/>
          <p:nvPr/>
        </p:nvSpPr>
        <p:spPr>
          <a:xfrm>
            <a:off x="1705711" y="9101713"/>
            <a:ext cx="258466" cy="132158"/>
          </a:xfrm>
          <a:custGeom>
            <a:avLst/>
            <a:gdLst>
              <a:gd name="connsiteX0" fmla="*/ 2439 w 258466"/>
              <a:gd name="connsiteY0" fmla="*/ 1012 h 132158"/>
              <a:gd name="connsiteX1" fmla="*/ 81814 w 258466"/>
              <a:gd name="connsiteY1" fmla="*/ 45462 h 132158"/>
              <a:gd name="connsiteX2" fmla="*/ 256439 w 258466"/>
              <a:gd name="connsiteY2" fmla="*/ 131187 h 132158"/>
              <a:gd name="connsiteX3" fmla="*/ 167539 w 258466"/>
              <a:gd name="connsiteY3" fmla="*/ 86737 h 132158"/>
              <a:gd name="connsiteX4" fmla="*/ 2439 w 258466"/>
              <a:gd name="connsiteY4" fmla="*/ 1012 h 1321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8466" h="132158">
                <a:moveTo>
                  <a:pt x="2439" y="1012"/>
                </a:moveTo>
                <a:cubicBezTo>
                  <a:pt x="-11849" y="-5867"/>
                  <a:pt x="39481" y="23766"/>
                  <a:pt x="81814" y="45462"/>
                </a:cubicBezTo>
                <a:cubicBezTo>
                  <a:pt x="124147" y="67158"/>
                  <a:pt x="242152" y="124308"/>
                  <a:pt x="256439" y="131187"/>
                </a:cubicBezTo>
                <a:cubicBezTo>
                  <a:pt x="270727" y="138066"/>
                  <a:pt x="206168" y="106845"/>
                  <a:pt x="167539" y="86737"/>
                </a:cubicBezTo>
                <a:lnTo>
                  <a:pt x="2439" y="1012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1" name="フリーフォーム 1620">
            <a:extLst>
              <a:ext uri="{FF2B5EF4-FFF2-40B4-BE49-F238E27FC236}">
                <a16:creationId xmlns:a16="http://schemas.microsoft.com/office/drawing/2014/main" id="{C22D365D-F71B-5F1B-20B9-66E4EFBC4EAD}"/>
              </a:ext>
            </a:extLst>
          </p:cNvPr>
          <p:cNvSpPr/>
          <p:nvPr/>
        </p:nvSpPr>
        <p:spPr>
          <a:xfrm>
            <a:off x="1855991" y="8978634"/>
            <a:ext cx="93751" cy="44783"/>
          </a:xfrm>
          <a:custGeom>
            <a:avLst/>
            <a:gdLst>
              <a:gd name="connsiteX0" fmla="*/ 93459 w 93751"/>
              <a:gd name="connsiteY0" fmla="*/ 3441 h 44783"/>
              <a:gd name="connsiteX1" fmla="*/ 39484 w 93751"/>
              <a:gd name="connsiteY1" fmla="*/ 3441 h 44783"/>
              <a:gd name="connsiteX2" fmla="*/ 1384 w 93751"/>
              <a:gd name="connsiteY2" fmla="*/ 44716 h 44783"/>
              <a:gd name="connsiteX3" fmla="*/ 14084 w 93751"/>
              <a:gd name="connsiteY3" fmla="*/ 12966 h 44783"/>
              <a:gd name="connsiteX4" fmla="*/ 93459 w 93751"/>
              <a:gd name="connsiteY4" fmla="*/ 3441 h 447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3751" h="44783">
                <a:moveTo>
                  <a:pt x="93459" y="3441"/>
                </a:moveTo>
                <a:cubicBezTo>
                  <a:pt x="97692" y="1854"/>
                  <a:pt x="54830" y="-3438"/>
                  <a:pt x="39484" y="3441"/>
                </a:cubicBezTo>
                <a:cubicBezTo>
                  <a:pt x="24138" y="10320"/>
                  <a:pt x="5617" y="43129"/>
                  <a:pt x="1384" y="44716"/>
                </a:cubicBezTo>
                <a:cubicBezTo>
                  <a:pt x="-2849" y="46303"/>
                  <a:pt x="2972" y="19316"/>
                  <a:pt x="14084" y="12966"/>
                </a:cubicBezTo>
                <a:cubicBezTo>
                  <a:pt x="25196" y="6616"/>
                  <a:pt x="89226" y="5028"/>
                  <a:pt x="93459" y="344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2" name="フリーフォーム 1621">
            <a:extLst>
              <a:ext uri="{FF2B5EF4-FFF2-40B4-BE49-F238E27FC236}">
                <a16:creationId xmlns:a16="http://schemas.microsoft.com/office/drawing/2014/main" id="{3131E613-0969-D337-10D6-B9B12AB585FA}"/>
              </a:ext>
            </a:extLst>
          </p:cNvPr>
          <p:cNvSpPr/>
          <p:nvPr/>
        </p:nvSpPr>
        <p:spPr>
          <a:xfrm>
            <a:off x="1881674" y="6034244"/>
            <a:ext cx="185256" cy="858973"/>
          </a:xfrm>
          <a:custGeom>
            <a:avLst/>
            <a:gdLst>
              <a:gd name="connsiteX0" fmla="*/ 1101 w 185256"/>
              <a:gd name="connsiteY0" fmla="*/ 4606 h 858973"/>
              <a:gd name="connsiteX1" fmla="*/ 182076 w 185256"/>
              <a:gd name="connsiteY1" fmla="*/ 842806 h 858973"/>
              <a:gd name="connsiteX2" fmla="*/ 109051 w 185256"/>
              <a:gd name="connsiteY2" fmla="*/ 518956 h 858973"/>
              <a:gd name="connsiteX3" fmla="*/ 1101 w 185256"/>
              <a:gd name="connsiteY3" fmla="*/ 4606 h 8589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5256" h="858973">
                <a:moveTo>
                  <a:pt x="1101" y="4606"/>
                </a:moveTo>
                <a:cubicBezTo>
                  <a:pt x="13272" y="58581"/>
                  <a:pt x="164084" y="757081"/>
                  <a:pt x="182076" y="842806"/>
                </a:cubicBezTo>
                <a:cubicBezTo>
                  <a:pt x="200068" y="928531"/>
                  <a:pt x="137097" y="651777"/>
                  <a:pt x="109051" y="518956"/>
                </a:cubicBezTo>
                <a:cubicBezTo>
                  <a:pt x="81005" y="386135"/>
                  <a:pt x="-11070" y="-49369"/>
                  <a:pt x="1101" y="460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3" name="フリーフォーム 1622">
            <a:extLst>
              <a:ext uri="{FF2B5EF4-FFF2-40B4-BE49-F238E27FC236}">
                <a16:creationId xmlns:a16="http://schemas.microsoft.com/office/drawing/2014/main" id="{3627E87E-796F-92B6-B96E-E6EC6902A8DB}"/>
              </a:ext>
            </a:extLst>
          </p:cNvPr>
          <p:cNvSpPr/>
          <p:nvPr/>
        </p:nvSpPr>
        <p:spPr>
          <a:xfrm>
            <a:off x="2872532" y="7566025"/>
            <a:ext cx="1178768" cy="764675"/>
          </a:xfrm>
          <a:custGeom>
            <a:avLst/>
            <a:gdLst>
              <a:gd name="connsiteX0" fmla="*/ 1178768 w 1178768"/>
              <a:gd name="connsiteY0" fmla="*/ 0 h 764675"/>
              <a:gd name="connsiteX1" fmla="*/ 365968 w 1178768"/>
              <a:gd name="connsiteY1" fmla="*/ 504825 h 764675"/>
              <a:gd name="connsiteX2" fmla="*/ 4018 w 1178768"/>
              <a:gd name="connsiteY2" fmla="*/ 762000 h 764675"/>
              <a:gd name="connsiteX3" fmla="*/ 200868 w 1178768"/>
              <a:gd name="connsiteY3" fmla="*/ 622300 h 764675"/>
              <a:gd name="connsiteX4" fmla="*/ 635843 w 1178768"/>
              <a:gd name="connsiteY4" fmla="*/ 358775 h 764675"/>
              <a:gd name="connsiteX5" fmla="*/ 480268 w 1178768"/>
              <a:gd name="connsiteY5" fmla="*/ 422275 h 764675"/>
              <a:gd name="connsiteX6" fmla="*/ 1178768 w 1178768"/>
              <a:gd name="connsiteY6" fmla="*/ 0 h 764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178768" h="764675">
                <a:moveTo>
                  <a:pt x="1178768" y="0"/>
                </a:moveTo>
                <a:cubicBezTo>
                  <a:pt x="1159718" y="13758"/>
                  <a:pt x="561760" y="377825"/>
                  <a:pt x="365968" y="504825"/>
                </a:cubicBezTo>
                <a:cubicBezTo>
                  <a:pt x="170176" y="631825"/>
                  <a:pt x="4018" y="762000"/>
                  <a:pt x="4018" y="762000"/>
                </a:cubicBezTo>
                <a:cubicBezTo>
                  <a:pt x="-23499" y="781579"/>
                  <a:pt x="95564" y="689504"/>
                  <a:pt x="200868" y="622300"/>
                </a:cubicBezTo>
                <a:cubicBezTo>
                  <a:pt x="306172" y="555096"/>
                  <a:pt x="589276" y="392113"/>
                  <a:pt x="635843" y="358775"/>
                </a:cubicBezTo>
                <a:cubicBezTo>
                  <a:pt x="682410" y="325438"/>
                  <a:pt x="392955" y="475192"/>
                  <a:pt x="480268" y="422275"/>
                </a:cubicBezTo>
                <a:lnTo>
                  <a:pt x="1178768" y="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4" name="フリーフォーム 1623">
            <a:extLst>
              <a:ext uri="{FF2B5EF4-FFF2-40B4-BE49-F238E27FC236}">
                <a16:creationId xmlns:a16="http://schemas.microsoft.com/office/drawing/2014/main" id="{76B5559F-EC85-40F0-8425-97DA986F7CC2}"/>
              </a:ext>
            </a:extLst>
          </p:cNvPr>
          <p:cNvSpPr/>
          <p:nvPr/>
        </p:nvSpPr>
        <p:spPr>
          <a:xfrm>
            <a:off x="1396999" y="7816801"/>
            <a:ext cx="209634" cy="362312"/>
          </a:xfrm>
          <a:custGeom>
            <a:avLst/>
            <a:gdLst>
              <a:gd name="connsiteX0" fmla="*/ 1 w 209634"/>
              <a:gd name="connsiteY0" fmla="*/ 49 h 362312"/>
              <a:gd name="connsiteX1" fmla="*/ 174626 w 209634"/>
              <a:gd name="connsiteY1" fmla="*/ 276274 h 362312"/>
              <a:gd name="connsiteX2" fmla="*/ 209551 w 209634"/>
              <a:gd name="connsiteY2" fmla="*/ 361999 h 362312"/>
              <a:gd name="connsiteX3" fmla="*/ 177801 w 209634"/>
              <a:gd name="connsiteY3" fmla="*/ 254049 h 362312"/>
              <a:gd name="connsiteX4" fmla="*/ 1 w 209634"/>
              <a:gd name="connsiteY4" fmla="*/ 49 h 362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9634" h="362312">
                <a:moveTo>
                  <a:pt x="1" y="49"/>
                </a:moveTo>
                <a:cubicBezTo>
                  <a:pt x="-528" y="3753"/>
                  <a:pt x="139701" y="215949"/>
                  <a:pt x="174626" y="276274"/>
                </a:cubicBezTo>
                <a:cubicBezTo>
                  <a:pt x="209551" y="336599"/>
                  <a:pt x="209022" y="365703"/>
                  <a:pt x="209551" y="361999"/>
                </a:cubicBezTo>
                <a:cubicBezTo>
                  <a:pt x="210080" y="358295"/>
                  <a:pt x="209022" y="308553"/>
                  <a:pt x="177801" y="254049"/>
                </a:cubicBezTo>
                <a:cubicBezTo>
                  <a:pt x="146580" y="199545"/>
                  <a:pt x="530" y="-3655"/>
                  <a:pt x="1" y="4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5" name="フリーフォーム 1624">
            <a:extLst>
              <a:ext uri="{FF2B5EF4-FFF2-40B4-BE49-F238E27FC236}">
                <a16:creationId xmlns:a16="http://schemas.microsoft.com/office/drawing/2014/main" id="{92AD52A8-2316-C044-9785-72B75292AC55}"/>
              </a:ext>
            </a:extLst>
          </p:cNvPr>
          <p:cNvSpPr/>
          <p:nvPr/>
        </p:nvSpPr>
        <p:spPr>
          <a:xfrm>
            <a:off x="1173715" y="6260030"/>
            <a:ext cx="84268" cy="126523"/>
          </a:xfrm>
          <a:custGeom>
            <a:avLst/>
            <a:gdLst>
              <a:gd name="connsiteX0" fmla="*/ 83585 w 84268"/>
              <a:gd name="connsiteY0" fmla="*/ 1070 h 126523"/>
              <a:gd name="connsiteX1" fmla="*/ 1035 w 84268"/>
              <a:gd name="connsiteY1" fmla="*/ 124895 h 126523"/>
              <a:gd name="connsiteX2" fmla="*/ 39135 w 84268"/>
              <a:gd name="connsiteY2" fmla="*/ 67745 h 126523"/>
              <a:gd name="connsiteX3" fmla="*/ 83585 w 84268"/>
              <a:gd name="connsiteY3" fmla="*/ 1070 h 1265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4268" h="126523">
                <a:moveTo>
                  <a:pt x="83585" y="1070"/>
                </a:moveTo>
                <a:lnTo>
                  <a:pt x="1035" y="124895"/>
                </a:lnTo>
                <a:cubicBezTo>
                  <a:pt x="-6373" y="136008"/>
                  <a:pt x="28023" y="87324"/>
                  <a:pt x="39135" y="67745"/>
                </a:cubicBezTo>
                <a:cubicBezTo>
                  <a:pt x="50247" y="48166"/>
                  <a:pt x="89935" y="-8455"/>
                  <a:pt x="83585" y="107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6" name="フリーフォーム 1625">
            <a:extLst>
              <a:ext uri="{FF2B5EF4-FFF2-40B4-BE49-F238E27FC236}">
                <a16:creationId xmlns:a16="http://schemas.microsoft.com/office/drawing/2014/main" id="{AC082313-B080-FB0E-6865-1EEC7AA13521}"/>
              </a:ext>
            </a:extLst>
          </p:cNvPr>
          <p:cNvSpPr/>
          <p:nvPr/>
        </p:nvSpPr>
        <p:spPr>
          <a:xfrm>
            <a:off x="1234712" y="6426200"/>
            <a:ext cx="81568" cy="398079"/>
          </a:xfrm>
          <a:custGeom>
            <a:avLst/>
            <a:gdLst>
              <a:gd name="connsiteX0" fmla="*/ 57513 w 81568"/>
              <a:gd name="connsiteY0" fmla="*/ 0 h 398079"/>
              <a:gd name="connsiteX1" fmla="*/ 79738 w 81568"/>
              <a:gd name="connsiteY1" fmla="*/ 269875 h 398079"/>
              <a:gd name="connsiteX2" fmla="*/ 363 w 81568"/>
              <a:gd name="connsiteY2" fmla="*/ 396875 h 398079"/>
              <a:gd name="connsiteX3" fmla="*/ 51163 w 81568"/>
              <a:gd name="connsiteY3" fmla="*/ 330200 h 398079"/>
              <a:gd name="connsiteX4" fmla="*/ 73388 w 81568"/>
              <a:gd name="connsiteY4" fmla="*/ 269875 h 398079"/>
              <a:gd name="connsiteX5" fmla="*/ 57513 w 81568"/>
              <a:gd name="connsiteY5" fmla="*/ 0 h 3980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1568" h="398079">
                <a:moveTo>
                  <a:pt x="57513" y="0"/>
                </a:moveTo>
                <a:cubicBezTo>
                  <a:pt x="58571" y="0"/>
                  <a:pt x="89263" y="203729"/>
                  <a:pt x="79738" y="269875"/>
                </a:cubicBezTo>
                <a:cubicBezTo>
                  <a:pt x="70213" y="336021"/>
                  <a:pt x="5125" y="386821"/>
                  <a:pt x="363" y="396875"/>
                </a:cubicBezTo>
                <a:cubicBezTo>
                  <a:pt x="-4400" y="406929"/>
                  <a:pt x="38992" y="351367"/>
                  <a:pt x="51163" y="330200"/>
                </a:cubicBezTo>
                <a:cubicBezTo>
                  <a:pt x="63334" y="309033"/>
                  <a:pt x="71271" y="321204"/>
                  <a:pt x="73388" y="269875"/>
                </a:cubicBezTo>
                <a:cubicBezTo>
                  <a:pt x="75505" y="218546"/>
                  <a:pt x="56455" y="0"/>
                  <a:pt x="57513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7" name="フリーフォーム 1626">
            <a:extLst>
              <a:ext uri="{FF2B5EF4-FFF2-40B4-BE49-F238E27FC236}">
                <a16:creationId xmlns:a16="http://schemas.microsoft.com/office/drawing/2014/main" id="{3FAE5E3F-6E21-16A5-F1F9-6F7E2ECBC6B1}"/>
              </a:ext>
            </a:extLst>
          </p:cNvPr>
          <p:cNvSpPr/>
          <p:nvPr/>
        </p:nvSpPr>
        <p:spPr>
          <a:xfrm>
            <a:off x="1409446" y="3987795"/>
            <a:ext cx="105039" cy="637853"/>
          </a:xfrm>
          <a:custGeom>
            <a:avLst/>
            <a:gdLst>
              <a:gd name="connsiteX0" fmla="*/ 105029 w 105039"/>
              <a:gd name="connsiteY0" fmla="*/ 5 h 637853"/>
              <a:gd name="connsiteX1" fmla="*/ 19304 w 105039"/>
              <a:gd name="connsiteY1" fmla="*/ 422280 h 637853"/>
              <a:gd name="connsiteX2" fmla="*/ 63754 w 105039"/>
              <a:gd name="connsiteY2" fmla="*/ 635005 h 637853"/>
              <a:gd name="connsiteX3" fmla="*/ 41529 w 105039"/>
              <a:gd name="connsiteY3" fmla="*/ 533405 h 637853"/>
              <a:gd name="connsiteX4" fmla="*/ 3429 w 105039"/>
              <a:gd name="connsiteY4" fmla="*/ 371480 h 637853"/>
              <a:gd name="connsiteX5" fmla="*/ 12954 w 105039"/>
              <a:gd name="connsiteY5" fmla="*/ 412755 h 637853"/>
              <a:gd name="connsiteX6" fmla="*/ 105029 w 105039"/>
              <a:gd name="connsiteY6" fmla="*/ 5 h 6378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05039" h="637853">
                <a:moveTo>
                  <a:pt x="105029" y="5"/>
                </a:moveTo>
                <a:cubicBezTo>
                  <a:pt x="106087" y="1593"/>
                  <a:pt x="26183" y="316447"/>
                  <a:pt x="19304" y="422280"/>
                </a:cubicBezTo>
                <a:cubicBezTo>
                  <a:pt x="12425" y="528113"/>
                  <a:pt x="60050" y="616484"/>
                  <a:pt x="63754" y="635005"/>
                </a:cubicBezTo>
                <a:cubicBezTo>
                  <a:pt x="67458" y="653526"/>
                  <a:pt x="51583" y="577326"/>
                  <a:pt x="41529" y="533405"/>
                </a:cubicBezTo>
                <a:cubicBezTo>
                  <a:pt x="31475" y="489484"/>
                  <a:pt x="8191" y="391588"/>
                  <a:pt x="3429" y="371480"/>
                </a:cubicBezTo>
                <a:cubicBezTo>
                  <a:pt x="-1333" y="351372"/>
                  <a:pt x="-3450" y="469905"/>
                  <a:pt x="12954" y="412755"/>
                </a:cubicBezTo>
                <a:cubicBezTo>
                  <a:pt x="29358" y="355605"/>
                  <a:pt x="103971" y="-1583"/>
                  <a:pt x="105029" y="5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8" name="フリーフォーム 1627">
            <a:extLst>
              <a:ext uri="{FF2B5EF4-FFF2-40B4-BE49-F238E27FC236}">
                <a16:creationId xmlns:a16="http://schemas.microsoft.com/office/drawing/2014/main" id="{A460F7F0-3651-84F3-80FE-2EFB4EA8BD1F}"/>
              </a:ext>
            </a:extLst>
          </p:cNvPr>
          <p:cNvSpPr/>
          <p:nvPr/>
        </p:nvSpPr>
        <p:spPr>
          <a:xfrm>
            <a:off x="1295057" y="4561829"/>
            <a:ext cx="83976" cy="425452"/>
          </a:xfrm>
          <a:custGeom>
            <a:avLst/>
            <a:gdLst>
              <a:gd name="connsiteX0" fmla="*/ 82893 w 83976"/>
              <a:gd name="connsiteY0" fmla="*/ 646 h 425452"/>
              <a:gd name="connsiteX1" fmla="*/ 73368 w 83976"/>
              <a:gd name="connsiteY1" fmla="*/ 194321 h 425452"/>
              <a:gd name="connsiteX2" fmla="*/ 6693 w 83976"/>
              <a:gd name="connsiteY2" fmla="*/ 419746 h 425452"/>
              <a:gd name="connsiteX3" fmla="*/ 9868 w 83976"/>
              <a:gd name="connsiteY3" fmla="*/ 349896 h 425452"/>
              <a:gd name="connsiteX4" fmla="*/ 73368 w 83976"/>
              <a:gd name="connsiteY4" fmla="*/ 260996 h 425452"/>
              <a:gd name="connsiteX5" fmla="*/ 82893 w 83976"/>
              <a:gd name="connsiteY5" fmla="*/ 646 h 4254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3976" h="425452">
                <a:moveTo>
                  <a:pt x="82893" y="646"/>
                </a:moveTo>
                <a:cubicBezTo>
                  <a:pt x="82893" y="-10466"/>
                  <a:pt x="86068" y="124471"/>
                  <a:pt x="73368" y="194321"/>
                </a:cubicBezTo>
                <a:cubicBezTo>
                  <a:pt x="60668" y="264171"/>
                  <a:pt x="17276" y="393817"/>
                  <a:pt x="6693" y="419746"/>
                </a:cubicBezTo>
                <a:cubicBezTo>
                  <a:pt x="-3890" y="445675"/>
                  <a:pt x="-1245" y="376354"/>
                  <a:pt x="9868" y="349896"/>
                </a:cubicBezTo>
                <a:cubicBezTo>
                  <a:pt x="20980" y="323438"/>
                  <a:pt x="58022" y="315500"/>
                  <a:pt x="73368" y="260996"/>
                </a:cubicBezTo>
                <a:cubicBezTo>
                  <a:pt x="88714" y="206492"/>
                  <a:pt x="82893" y="11758"/>
                  <a:pt x="82893" y="646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9" name="フリーフォーム 1628">
            <a:extLst>
              <a:ext uri="{FF2B5EF4-FFF2-40B4-BE49-F238E27FC236}">
                <a16:creationId xmlns:a16="http://schemas.microsoft.com/office/drawing/2014/main" id="{B0AE9CD8-8CBB-86C5-CADB-1BE062926663}"/>
              </a:ext>
            </a:extLst>
          </p:cNvPr>
          <p:cNvSpPr/>
          <p:nvPr/>
        </p:nvSpPr>
        <p:spPr>
          <a:xfrm>
            <a:off x="4765675" y="1819275"/>
            <a:ext cx="397047" cy="264208"/>
          </a:xfrm>
          <a:custGeom>
            <a:avLst/>
            <a:gdLst>
              <a:gd name="connsiteX0" fmla="*/ 0 w 397047"/>
              <a:gd name="connsiteY0" fmla="*/ 0 h 264208"/>
              <a:gd name="connsiteX1" fmla="*/ 352425 w 397047"/>
              <a:gd name="connsiteY1" fmla="*/ 212725 h 264208"/>
              <a:gd name="connsiteX2" fmla="*/ 384175 w 397047"/>
              <a:gd name="connsiteY2" fmla="*/ 263525 h 264208"/>
              <a:gd name="connsiteX3" fmla="*/ 279400 w 397047"/>
              <a:gd name="connsiteY3" fmla="*/ 190500 h 264208"/>
              <a:gd name="connsiteX4" fmla="*/ 0 w 397047"/>
              <a:gd name="connsiteY4" fmla="*/ 0 h 2642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97047" h="264208">
                <a:moveTo>
                  <a:pt x="0" y="0"/>
                </a:moveTo>
                <a:cubicBezTo>
                  <a:pt x="144198" y="84402"/>
                  <a:pt x="288396" y="168804"/>
                  <a:pt x="352425" y="212725"/>
                </a:cubicBezTo>
                <a:cubicBezTo>
                  <a:pt x="416454" y="256646"/>
                  <a:pt x="396346" y="267229"/>
                  <a:pt x="384175" y="263525"/>
                </a:cubicBezTo>
                <a:cubicBezTo>
                  <a:pt x="372004" y="259821"/>
                  <a:pt x="279400" y="190500"/>
                  <a:pt x="279400" y="190500"/>
                </a:cubicBezTo>
                <a:lnTo>
                  <a:pt x="0" y="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30" name="フリーフォーム 1629">
            <a:extLst>
              <a:ext uri="{FF2B5EF4-FFF2-40B4-BE49-F238E27FC236}">
                <a16:creationId xmlns:a16="http://schemas.microsoft.com/office/drawing/2014/main" id="{1B237327-36A6-0765-E5B0-428DE75635C0}"/>
              </a:ext>
            </a:extLst>
          </p:cNvPr>
          <p:cNvSpPr/>
          <p:nvPr/>
        </p:nvSpPr>
        <p:spPr>
          <a:xfrm>
            <a:off x="3239601" y="621189"/>
            <a:ext cx="1244604" cy="664263"/>
          </a:xfrm>
          <a:custGeom>
            <a:avLst/>
            <a:gdLst>
              <a:gd name="connsiteX0" fmla="*/ 2074 w 1244604"/>
              <a:gd name="connsiteY0" fmla="*/ 4286 h 664263"/>
              <a:gd name="connsiteX1" fmla="*/ 383074 w 1244604"/>
              <a:gd name="connsiteY1" fmla="*/ 23336 h 664263"/>
              <a:gd name="connsiteX2" fmla="*/ 691049 w 1244604"/>
              <a:gd name="connsiteY2" fmla="*/ 137636 h 664263"/>
              <a:gd name="connsiteX3" fmla="*/ 608499 w 1244604"/>
              <a:gd name="connsiteY3" fmla="*/ 86836 h 664263"/>
              <a:gd name="connsiteX4" fmla="*/ 881549 w 1244604"/>
              <a:gd name="connsiteY4" fmla="*/ 293211 h 664263"/>
              <a:gd name="connsiteX5" fmla="*/ 824399 w 1244604"/>
              <a:gd name="connsiteY5" fmla="*/ 274161 h 664263"/>
              <a:gd name="connsiteX6" fmla="*/ 1221274 w 1244604"/>
              <a:gd name="connsiteY6" fmla="*/ 645636 h 664263"/>
              <a:gd name="connsiteX7" fmla="*/ 1129199 w 1244604"/>
              <a:gd name="connsiteY7" fmla="*/ 553561 h 664263"/>
              <a:gd name="connsiteX8" fmla="*/ 560874 w 1244604"/>
              <a:gd name="connsiteY8" fmla="*/ 80486 h 664263"/>
              <a:gd name="connsiteX9" fmla="*/ 2074 w 1244604"/>
              <a:gd name="connsiteY9" fmla="*/ 4286 h 6642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244604" h="664263">
                <a:moveTo>
                  <a:pt x="2074" y="4286"/>
                </a:moveTo>
                <a:cubicBezTo>
                  <a:pt x="-27559" y="-5239"/>
                  <a:pt x="268245" y="1111"/>
                  <a:pt x="383074" y="23336"/>
                </a:cubicBezTo>
                <a:cubicBezTo>
                  <a:pt x="497903" y="45561"/>
                  <a:pt x="653478" y="127053"/>
                  <a:pt x="691049" y="137636"/>
                </a:cubicBezTo>
                <a:cubicBezTo>
                  <a:pt x="728620" y="148219"/>
                  <a:pt x="576749" y="60907"/>
                  <a:pt x="608499" y="86836"/>
                </a:cubicBezTo>
                <a:cubicBezTo>
                  <a:pt x="640249" y="112765"/>
                  <a:pt x="845566" y="261990"/>
                  <a:pt x="881549" y="293211"/>
                </a:cubicBezTo>
                <a:cubicBezTo>
                  <a:pt x="917532" y="324432"/>
                  <a:pt x="767778" y="215424"/>
                  <a:pt x="824399" y="274161"/>
                </a:cubicBezTo>
                <a:cubicBezTo>
                  <a:pt x="881020" y="332898"/>
                  <a:pt x="1170474" y="599069"/>
                  <a:pt x="1221274" y="645636"/>
                </a:cubicBezTo>
                <a:cubicBezTo>
                  <a:pt x="1272074" y="692203"/>
                  <a:pt x="1239266" y="647753"/>
                  <a:pt x="1129199" y="553561"/>
                </a:cubicBezTo>
                <a:cubicBezTo>
                  <a:pt x="1019132" y="459369"/>
                  <a:pt x="746611" y="175207"/>
                  <a:pt x="560874" y="80486"/>
                </a:cubicBezTo>
                <a:cubicBezTo>
                  <a:pt x="375137" y="-14235"/>
                  <a:pt x="31707" y="13811"/>
                  <a:pt x="2074" y="428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31" name="フリーフォーム 1630">
            <a:extLst>
              <a:ext uri="{FF2B5EF4-FFF2-40B4-BE49-F238E27FC236}">
                <a16:creationId xmlns:a16="http://schemas.microsoft.com/office/drawing/2014/main" id="{0C2C769E-1759-7E71-E997-A6980A52E217}"/>
              </a:ext>
            </a:extLst>
          </p:cNvPr>
          <p:cNvSpPr/>
          <p:nvPr/>
        </p:nvSpPr>
        <p:spPr>
          <a:xfrm>
            <a:off x="4195832" y="3043736"/>
            <a:ext cx="338072" cy="998041"/>
          </a:xfrm>
          <a:custGeom>
            <a:avLst/>
            <a:gdLst>
              <a:gd name="connsiteX0" fmla="*/ 90418 w 338072"/>
              <a:gd name="connsiteY0" fmla="*/ 1089 h 998041"/>
              <a:gd name="connsiteX1" fmla="*/ 23743 w 338072"/>
              <a:gd name="connsiteY1" fmla="*/ 353514 h 998041"/>
              <a:gd name="connsiteX2" fmla="*/ 144393 w 338072"/>
              <a:gd name="connsiteY2" fmla="*/ 639264 h 998041"/>
              <a:gd name="connsiteX3" fmla="*/ 74543 w 338072"/>
              <a:gd name="connsiteY3" fmla="*/ 556714 h 998041"/>
              <a:gd name="connsiteX4" fmla="*/ 338068 w 338072"/>
              <a:gd name="connsiteY4" fmla="*/ 998039 h 998041"/>
              <a:gd name="connsiteX5" fmla="*/ 80893 w 338072"/>
              <a:gd name="connsiteY5" fmla="*/ 550364 h 998041"/>
              <a:gd name="connsiteX6" fmla="*/ 4693 w 338072"/>
              <a:gd name="connsiteY6" fmla="*/ 420189 h 998041"/>
              <a:gd name="connsiteX7" fmla="*/ 7868 w 338072"/>
              <a:gd name="connsiteY7" fmla="*/ 436064 h 998041"/>
              <a:gd name="connsiteX8" fmla="*/ 4693 w 338072"/>
              <a:gd name="connsiteY8" fmla="*/ 280489 h 998041"/>
              <a:gd name="connsiteX9" fmla="*/ 11043 w 338072"/>
              <a:gd name="connsiteY9" fmla="*/ 331289 h 998041"/>
              <a:gd name="connsiteX10" fmla="*/ 33268 w 338072"/>
              <a:gd name="connsiteY10" fmla="*/ 245564 h 998041"/>
              <a:gd name="connsiteX11" fmla="*/ 90418 w 338072"/>
              <a:gd name="connsiteY11" fmla="*/ 1089 h 9980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38072" h="998041">
                <a:moveTo>
                  <a:pt x="90418" y="1089"/>
                </a:moveTo>
                <a:cubicBezTo>
                  <a:pt x="88830" y="19081"/>
                  <a:pt x="14747" y="247152"/>
                  <a:pt x="23743" y="353514"/>
                </a:cubicBezTo>
                <a:cubicBezTo>
                  <a:pt x="32739" y="459877"/>
                  <a:pt x="135926" y="605397"/>
                  <a:pt x="144393" y="639264"/>
                </a:cubicBezTo>
                <a:cubicBezTo>
                  <a:pt x="152860" y="673131"/>
                  <a:pt x="42264" y="496918"/>
                  <a:pt x="74543" y="556714"/>
                </a:cubicBezTo>
                <a:cubicBezTo>
                  <a:pt x="106822" y="616510"/>
                  <a:pt x="337010" y="999097"/>
                  <a:pt x="338068" y="998039"/>
                </a:cubicBezTo>
                <a:cubicBezTo>
                  <a:pt x="339126" y="996981"/>
                  <a:pt x="136456" y="646672"/>
                  <a:pt x="80893" y="550364"/>
                </a:cubicBezTo>
                <a:cubicBezTo>
                  <a:pt x="25330" y="454056"/>
                  <a:pt x="16864" y="439239"/>
                  <a:pt x="4693" y="420189"/>
                </a:cubicBezTo>
                <a:cubicBezTo>
                  <a:pt x="-7478" y="401139"/>
                  <a:pt x="7868" y="459347"/>
                  <a:pt x="7868" y="436064"/>
                </a:cubicBezTo>
                <a:cubicBezTo>
                  <a:pt x="7868" y="412781"/>
                  <a:pt x="4164" y="297951"/>
                  <a:pt x="4693" y="280489"/>
                </a:cubicBezTo>
                <a:cubicBezTo>
                  <a:pt x="5222" y="263027"/>
                  <a:pt x="6281" y="337110"/>
                  <a:pt x="11043" y="331289"/>
                </a:cubicBezTo>
                <a:cubicBezTo>
                  <a:pt x="15805" y="325468"/>
                  <a:pt x="17922" y="297952"/>
                  <a:pt x="33268" y="245564"/>
                </a:cubicBezTo>
                <a:cubicBezTo>
                  <a:pt x="48614" y="193177"/>
                  <a:pt x="92006" y="-16903"/>
                  <a:pt x="90418" y="108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32" name="フリーフォーム 1631">
            <a:extLst>
              <a:ext uri="{FF2B5EF4-FFF2-40B4-BE49-F238E27FC236}">
                <a16:creationId xmlns:a16="http://schemas.microsoft.com/office/drawing/2014/main" id="{ABA3521F-6319-D9E7-5196-4F9077084F29}"/>
              </a:ext>
            </a:extLst>
          </p:cNvPr>
          <p:cNvSpPr/>
          <p:nvPr/>
        </p:nvSpPr>
        <p:spPr>
          <a:xfrm>
            <a:off x="2701070" y="728969"/>
            <a:ext cx="472880" cy="150676"/>
          </a:xfrm>
          <a:custGeom>
            <a:avLst/>
            <a:gdLst>
              <a:gd name="connsiteX0" fmla="*/ 464405 w 472880"/>
              <a:gd name="connsiteY0" fmla="*/ 1281 h 150676"/>
              <a:gd name="connsiteX1" fmla="*/ 64355 w 472880"/>
              <a:gd name="connsiteY1" fmla="*/ 87006 h 150676"/>
              <a:gd name="connsiteX2" fmla="*/ 10380 w 472880"/>
              <a:gd name="connsiteY2" fmla="*/ 150506 h 150676"/>
              <a:gd name="connsiteX3" fmla="*/ 165955 w 472880"/>
              <a:gd name="connsiteY3" fmla="*/ 67956 h 150676"/>
              <a:gd name="connsiteX4" fmla="*/ 324705 w 472880"/>
              <a:gd name="connsiteY4" fmla="*/ 36206 h 150676"/>
              <a:gd name="connsiteX5" fmla="*/ 464405 w 472880"/>
              <a:gd name="connsiteY5" fmla="*/ 1281 h 1506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2880" h="150676">
                <a:moveTo>
                  <a:pt x="464405" y="1281"/>
                </a:moveTo>
                <a:cubicBezTo>
                  <a:pt x="421013" y="9748"/>
                  <a:pt x="140026" y="62135"/>
                  <a:pt x="64355" y="87006"/>
                </a:cubicBezTo>
                <a:cubicBezTo>
                  <a:pt x="-11316" y="111877"/>
                  <a:pt x="-6553" y="153681"/>
                  <a:pt x="10380" y="150506"/>
                </a:cubicBezTo>
                <a:cubicBezTo>
                  <a:pt x="27313" y="147331"/>
                  <a:pt x="113567" y="87006"/>
                  <a:pt x="165955" y="67956"/>
                </a:cubicBezTo>
                <a:cubicBezTo>
                  <a:pt x="218342" y="48906"/>
                  <a:pt x="276551" y="43614"/>
                  <a:pt x="324705" y="36206"/>
                </a:cubicBezTo>
                <a:cubicBezTo>
                  <a:pt x="372859" y="28798"/>
                  <a:pt x="507797" y="-7186"/>
                  <a:pt x="464405" y="128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33" name="フリーフォーム 1632">
            <a:extLst>
              <a:ext uri="{FF2B5EF4-FFF2-40B4-BE49-F238E27FC236}">
                <a16:creationId xmlns:a16="http://schemas.microsoft.com/office/drawing/2014/main" id="{F8170D3A-FD8D-A55C-1DB0-775F30D12C36}"/>
              </a:ext>
            </a:extLst>
          </p:cNvPr>
          <p:cNvSpPr/>
          <p:nvPr/>
        </p:nvSpPr>
        <p:spPr>
          <a:xfrm>
            <a:off x="2534623" y="460368"/>
            <a:ext cx="647103" cy="309052"/>
          </a:xfrm>
          <a:custGeom>
            <a:avLst/>
            <a:gdLst>
              <a:gd name="connsiteX0" fmla="*/ 646727 w 647103"/>
              <a:gd name="connsiteY0" fmla="*/ 7 h 309052"/>
              <a:gd name="connsiteX1" fmla="*/ 240327 w 647103"/>
              <a:gd name="connsiteY1" fmla="*/ 79382 h 309052"/>
              <a:gd name="connsiteX2" fmla="*/ 2202 w 647103"/>
              <a:gd name="connsiteY2" fmla="*/ 307982 h 309052"/>
              <a:gd name="connsiteX3" fmla="*/ 129202 w 647103"/>
              <a:gd name="connsiteY3" fmla="*/ 161932 h 309052"/>
              <a:gd name="connsiteX4" fmla="*/ 256202 w 647103"/>
              <a:gd name="connsiteY4" fmla="*/ 85732 h 309052"/>
              <a:gd name="connsiteX5" fmla="*/ 164127 w 647103"/>
              <a:gd name="connsiteY5" fmla="*/ 82557 h 309052"/>
              <a:gd name="connsiteX6" fmla="*/ 646727 w 647103"/>
              <a:gd name="connsiteY6" fmla="*/ 7 h 3090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47103" h="309052">
                <a:moveTo>
                  <a:pt x="646727" y="7"/>
                </a:moveTo>
                <a:cubicBezTo>
                  <a:pt x="659427" y="-522"/>
                  <a:pt x="347748" y="28053"/>
                  <a:pt x="240327" y="79382"/>
                </a:cubicBezTo>
                <a:cubicBezTo>
                  <a:pt x="132906" y="130711"/>
                  <a:pt x="20723" y="294224"/>
                  <a:pt x="2202" y="307982"/>
                </a:cubicBezTo>
                <a:cubicBezTo>
                  <a:pt x="-16319" y="321740"/>
                  <a:pt x="86869" y="198974"/>
                  <a:pt x="129202" y="161932"/>
                </a:cubicBezTo>
                <a:cubicBezTo>
                  <a:pt x="171535" y="124890"/>
                  <a:pt x="250381" y="98961"/>
                  <a:pt x="256202" y="85732"/>
                </a:cubicBezTo>
                <a:cubicBezTo>
                  <a:pt x="262023" y="72503"/>
                  <a:pt x="96394" y="96844"/>
                  <a:pt x="164127" y="82557"/>
                </a:cubicBezTo>
                <a:cubicBezTo>
                  <a:pt x="231860" y="68270"/>
                  <a:pt x="634027" y="536"/>
                  <a:pt x="646727" y="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34" name="フリーフォーム 1633">
            <a:extLst>
              <a:ext uri="{FF2B5EF4-FFF2-40B4-BE49-F238E27FC236}">
                <a16:creationId xmlns:a16="http://schemas.microsoft.com/office/drawing/2014/main" id="{D58E511C-6D3D-1511-DC0F-06F344B6F1DE}"/>
              </a:ext>
            </a:extLst>
          </p:cNvPr>
          <p:cNvSpPr/>
          <p:nvPr/>
        </p:nvSpPr>
        <p:spPr>
          <a:xfrm>
            <a:off x="2498648" y="365125"/>
            <a:ext cx="1047827" cy="244042"/>
          </a:xfrm>
          <a:custGeom>
            <a:avLst/>
            <a:gdLst>
              <a:gd name="connsiteX0" fmla="*/ 1047827 w 1047827"/>
              <a:gd name="connsiteY0" fmla="*/ 0 h 244042"/>
              <a:gd name="connsiteX1" fmla="*/ 431877 w 1047827"/>
              <a:gd name="connsiteY1" fmla="*/ 25400 h 244042"/>
              <a:gd name="connsiteX2" fmla="*/ 6427 w 1047827"/>
              <a:gd name="connsiteY2" fmla="*/ 241300 h 244042"/>
              <a:gd name="connsiteX3" fmla="*/ 187402 w 1047827"/>
              <a:gd name="connsiteY3" fmla="*/ 139700 h 244042"/>
              <a:gd name="connsiteX4" fmla="*/ 352502 w 1047827"/>
              <a:gd name="connsiteY4" fmla="*/ 28575 h 244042"/>
              <a:gd name="connsiteX5" fmla="*/ 1047827 w 1047827"/>
              <a:gd name="connsiteY5" fmla="*/ 0 h 2440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47827" h="244042">
                <a:moveTo>
                  <a:pt x="1047827" y="0"/>
                </a:moveTo>
                <a:lnTo>
                  <a:pt x="431877" y="25400"/>
                </a:lnTo>
                <a:cubicBezTo>
                  <a:pt x="258310" y="65617"/>
                  <a:pt x="47173" y="222250"/>
                  <a:pt x="6427" y="241300"/>
                </a:cubicBezTo>
                <a:cubicBezTo>
                  <a:pt x="-34319" y="260350"/>
                  <a:pt x="129723" y="175154"/>
                  <a:pt x="187402" y="139700"/>
                </a:cubicBezTo>
                <a:cubicBezTo>
                  <a:pt x="245081" y="104246"/>
                  <a:pt x="214389" y="49742"/>
                  <a:pt x="352502" y="28575"/>
                </a:cubicBezTo>
                <a:cubicBezTo>
                  <a:pt x="490615" y="7408"/>
                  <a:pt x="1034598" y="529"/>
                  <a:pt x="1047827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35" name="フリーフォーム 1634">
            <a:extLst>
              <a:ext uri="{FF2B5EF4-FFF2-40B4-BE49-F238E27FC236}">
                <a16:creationId xmlns:a16="http://schemas.microsoft.com/office/drawing/2014/main" id="{18216582-165E-298E-94DA-80E5A4BEB730}"/>
              </a:ext>
            </a:extLst>
          </p:cNvPr>
          <p:cNvSpPr/>
          <p:nvPr/>
        </p:nvSpPr>
        <p:spPr>
          <a:xfrm>
            <a:off x="2571548" y="644907"/>
            <a:ext cx="617535" cy="181087"/>
          </a:xfrm>
          <a:custGeom>
            <a:avLst/>
            <a:gdLst>
              <a:gd name="connsiteX0" fmla="*/ 609802 w 617535"/>
              <a:gd name="connsiteY0" fmla="*/ 2793 h 181087"/>
              <a:gd name="connsiteX1" fmla="*/ 66877 w 617535"/>
              <a:gd name="connsiteY1" fmla="*/ 152018 h 181087"/>
              <a:gd name="connsiteX2" fmla="*/ 12902 w 617535"/>
              <a:gd name="connsiteY2" fmla="*/ 180593 h 181087"/>
              <a:gd name="connsiteX3" fmla="*/ 104977 w 617535"/>
              <a:gd name="connsiteY3" fmla="*/ 142493 h 181087"/>
              <a:gd name="connsiteX4" fmla="*/ 562177 w 617535"/>
              <a:gd name="connsiteY4" fmla="*/ 34543 h 181087"/>
              <a:gd name="connsiteX5" fmla="*/ 400252 w 617535"/>
              <a:gd name="connsiteY5" fmla="*/ 50418 h 181087"/>
              <a:gd name="connsiteX6" fmla="*/ 609802 w 617535"/>
              <a:gd name="connsiteY6" fmla="*/ 2793 h 1810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17535" h="181087">
                <a:moveTo>
                  <a:pt x="609802" y="2793"/>
                </a:moveTo>
                <a:cubicBezTo>
                  <a:pt x="554239" y="19726"/>
                  <a:pt x="166360" y="122385"/>
                  <a:pt x="66877" y="152018"/>
                </a:cubicBezTo>
                <a:cubicBezTo>
                  <a:pt x="-32606" y="181651"/>
                  <a:pt x="6552" y="182181"/>
                  <a:pt x="12902" y="180593"/>
                </a:cubicBezTo>
                <a:cubicBezTo>
                  <a:pt x="19252" y="179006"/>
                  <a:pt x="13431" y="166835"/>
                  <a:pt x="104977" y="142493"/>
                </a:cubicBezTo>
                <a:cubicBezTo>
                  <a:pt x="196523" y="118151"/>
                  <a:pt x="512964" y="49889"/>
                  <a:pt x="562177" y="34543"/>
                </a:cubicBezTo>
                <a:cubicBezTo>
                  <a:pt x="611390" y="19197"/>
                  <a:pt x="397077" y="49360"/>
                  <a:pt x="400252" y="50418"/>
                </a:cubicBezTo>
                <a:cubicBezTo>
                  <a:pt x="403427" y="51476"/>
                  <a:pt x="665365" y="-14140"/>
                  <a:pt x="609802" y="279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36" name="フリーフォーム 1635">
            <a:extLst>
              <a:ext uri="{FF2B5EF4-FFF2-40B4-BE49-F238E27FC236}">
                <a16:creationId xmlns:a16="http://schemas.microsoft.com/office/drawing/2014/main" id="{E1C344DF-885F-040F-BC7C-014D54166C08}"/>
              </a:ext>
            </a:extLst>
          </p:cNvPr>
          <p:cNvSpPr/>
          <p:nvPr/>
        </p:nvSpPr>
        <p:spPr>
          <a:xfrm>
            <a:off x="3597275" y="2406650"/>
            <a:ext cx="63577" cy="63790"/>
          </a:xfrm>
          <a:custGeom>
            <a:avLst/>
            <a:gdLst>
              <a:gd name="connsiteX0" fmla="*/ 0 w 63577"/>
              <a:gd name="connsiteY0" fmla="*/ 0 h 63790"/>
              <a:gd name="connsiteX1" fmla="*/ 63500 w 63577"/>
              <a:gd name="connsiteY1" fmla="*/ 63500 h 63790"/>
              <a:gd name="connsiteX2" fmla="*/ 0 w 63577"/>
              <a:gd name="connsiteY2" fmla="*/ 0 h 637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63577" h="63790">
                <a:moveTo>
                  <a:pt x="0" y="0"/>
                </a:moveTo>
                <a:cubicBezTo>
                  <a:pt x="0" y="0"/>
                  <a:pt x="60854" y="58208"/>
                  <a:pt x="63500" y="63500"/>
                </a:cubicBezTo>
                <a:cubicBezTo>
                  <a:pt x="66146" y="68792"/>
                  <a:pt x="0" y="0"/>
                  <a:pt x="0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37" name="フリーフォーム 1636">
            <a:extLst>
              <a:ext uri="{FF2B5EF4-FFF2-40B4-BE49-F238E27FC236}">
                <a16:creationId xmlns:a16="http://schemas.microsoft.com/office/drawing/2014/main" id="{B91FE304-786C-B3B0-A730-1F70BB319223}"/>
              </a:ext>
            </a:extLst>
          </p:cNvPr>
          <p:cNvSpPr/>
          <p:nvPr/>
        </p:nvSpPr>
        <p:spPr>
          <a:xfrm>
            <a:off x="4060700" y="2182840"/>
            <a:ext cx="39804" cy="170948"/>
          </a:xfrm>
          <a:custGeom>
            <a:avLst/>
            <a:gdLst>
              <a:gd name="connsiteX0" fmla="*/ 125 w 39804"/>
              <a:gd name="connsiteY0" fmla="*/ 1560 h 170948"/>
              <a:gd name="connsiteX1" fmla="*/ 38225 w 39804"/>
              <a:gd name="connsiteY1" fmla="*/ 103160 h 170948"/>
              <a:gd name="connsiteX2" fmla="*/ 31875 w 39804"/>
              <a:gd name="connsiteY2" fmla="*/ 169835 h 170948"/>
              <a:gd name="connsiteX3" fmla="*/ 25525 w 39804"/>
              <a:gd name="connsiteY3" fmla="*/ 49185 h 170948"/>
              <a:gd name="connsiteX4" fmla="*/ 125 w 39804"/>
              <a:gd name="connsiteY4" fmla="*/ 1560 h 1709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9804" h="170948">
                <a:moveTo>
                  <a:pt x="125" y="1560"/>
                </a:moveTo>
                <a:cubicBezTo>
                  <a:pt x="2242" y="10556"/>
                  <a:pt x="32933" y="75114"/>
                  <a:pt x="38225" y="103160"/>
                </a:cubicBezTo>
                <a:cubicBezTo>
                  <a:pt x="43517" y="131206"/>
                  <a:pt x="33992" y="178831"/>
                  <a:pt x="31875" y="169835"/>
                </a:cubicBezTo>
                <a:cubicBezTo>
                  <a:pt x="29758" y="160839"/>
                  <a:pt x="27642" y="74056"/>
                  <a:pt x="25525" y="49185"/>
                </a:cubicBezTo>
                <a:cubicBezTo>
                  <a:pt x="23408" y="24314"/>
                  <a:pt x="-1992" y="-7436"/>
                  <a:pt x="125" y="1560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38" name="フリーフォーム 1637">
            <a:extLst>
              <a:ext uri="{FF2B5EF4-FFF2-40B4-BE49-F238E27FC236}">
                <a16:creationId xmlns:a16="http://schemas.microsoft.com/office/drawing/2014/main" id="{74570CC8-AD58-D524-229E-A877A1296C04}"/>
              </a:ext>
            </a:extLst>
          </p:cNvPr>
          <p:cNvSpPr/>
          <p:nvPr/>
        </p:nvSpPr>
        <p:spPr>
          <a:xfrm>
            <a:off x="2730409" y="2294673"/>
            <a:ext cx="16292" cy="171050"/>
          </a:xfrm>
          <a:custGeom>
            <a:avLst/>
            <a:gdLst>
              <a:gd name="connsiteX0" fmla="*/ 3266 w 16292"/>
              <a:gd name="connsiteY0" fmla="*/ 852 h 171050"/>
              <a:gd name="connsiteX1" fmla="*/ 9616 w 16292"/>
              <a:gd name="connsiteY1" fmla="*/ 96102 h 171050"/>
              <a:gd name="connsiteX2" fmla="*/ 12791 w 16292"/>
              <a:gd name="connsiteY2" fmla="*/ 169127 h 171050"/>
              <a:gd name="connsiteX3" fmla="*/ 9616 w 16292"/>
              <a:gd name="connsiteY3" fmla="*/ 146902 h 171050"/>
              <a:gd name="connsiteX4" fmla="*/ 91 w 16292"/>
              <a:gd name="connsiteY4" fmla="*/ 115152 h 171050"/>
              <a:gd name="connsiteX5" fmla="*/ 15966 w 16292"/>
              <a:gd name="connsiteY5" fmla="*/ 51652 h 171050"/>
              <a:gd name="connsiteX6" fmla="*/ 3266 w 16292"/>
              <a:gd name="connsiteY6" fmla="*/ 852 h 171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6292" h="171050">
                <a:moveTo>
                  <a:pt x="3266" y="852"/>
                </a:moveTo>
                <a:cubicBezTo>
                  <a:pt x="2208" y="8260"/>
                  <a:pt x="8029" y="68056"/>
                  <a:pt x="9616" y="96102"/>
                </a:cubicBezTo>
                <a:cubicBezTo>
                  <a:pt x="11203" y="124148"/>
                  <a:pt x="12791" y="169127"/>
                  <a:pt x="12791" y="169127"/>
                </a:cubicBezTo>
                <a:cubicBezTo>
                  <a:pt x="12791" y="177594"/>
                  <a:pt x="11733" y="155898"/>
                  <a:pt x="9616" y="146902"/>
                </a:cubicBezTo>
                <a:cubicBezTo>
                  <a:pt x="7499" y="137906"/>
                  <a:pt x="-967" y="131027"/>
                  <a:pt x="91" y="115152"/>
                </a:cubicBezTo>
                <a:cubicBezTo>
                  <a:pt x="1149" y="99277"/>
                  <a:pt x="13320" y="66998"/>
                  <a:pt x="15966" y="51652"/>
                </a:cubicBezTo>
                <a:cubicBezTo>
                  <a:pt x="18612" y="36306"/>
                  <a:pt x="4324" y="-6556"/>
                  <a:pt x="3266" y="852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39" name="フリーフォーム 1638">
            <a:extLst>
              <a:ext uri="{FF2B5EF4-FFF2-40B4-BE49-F238E27FC236}">
                <a16:creationId xmlns:a16="http://schemas.microsoft.com/office/drawing/2014/main" id="{1D15B02F-DBE7-54FE-E1F8-BA51945A837B}"/>
              </a:ext>
            </a:extLst>
          </p:cNvPr>
          <p:cNvSpPr/>
          <p:nvPr/>
        </p:nvSpPr>
        <p:spPr>
          <a:xfrm>
            <a:off x="3235031" y="2730495"/>
            <a:ext cx="70144" cy="111764"/>
          </a:xfrm>
          <a:custGeom>
            <a:avLst/>
            <a:gdLst>
              <a:gd name="connsiteX0" fmla="*/ 70144 w 70144"/>
              <a:gd name="connsiteY0" fmla="*/ 5 h 111764"/>
              <a:gd name="connsiteX1" fmla="*/ 35219 w 70144"/>
              <a:gd name="connsiteY1" fmla="*/ 53980 h 111764"/>
              <a:gd name="connsiteX2" fmla="*/ 294 w 70144"/>
              <a:gd name="connsiteY2" fmla="*/ 111130 h 111764"/>
              <a:gd name="connsiteX3" fmla="*/ 19344 w 70144"/>
              <a:gd name="connsiteY3" fmla="*/ 82555 h 111764"/>
              <a:gd name="connsiteX4" fmla="*/ 35219 w 70144"/>
              <a:gd name="connsiteY4" fmla="*/ 50805 h 111764"/>
              <a:gd name="connsiteX5" fmla="*/ 70144 w 70144"/>
              <a:gd name="connsiteY5" fmla="*/ 5 h 1117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0144" h="111764">
                <a:moveTo>
                  <a:pt x="70144" y="5"/>
                </a:moveTo>
                <a:cubicBezTo>
                  <a:pt x="70144" y="534"/>
                  <a:pt x="46861" y="35459"/>
                  <a:pt x="35219" y="53980"/>
                </a:cubicBezTo>
                <a:cubicBezTo>
                  <a:pt x="23577" y="72501"/>
                  <a:pt x="2940" y="106368"/>
                  <a:pt x="294" y="111130"/>
                </a:cubicBezTo>
                <a:cubicBezTo>
                  <a:pt x="-2352" y="115892"/>
                  <a:pt x="13523" y="92609"/>
                  <a:pt x="19344" y="82555"/>
                </a:cubicBezTo>
                <a:cubicBezTo>
                  <a:pt x="25165" y="72501"/>
                  <a:pt x="27811" y="61388"/>
                  <a:pt x="35219" y="50805"/>
                </a:cubicBezTo>
                <a:cubicBezTo>
                  <a:pt x="42627" y="40222"/>
                  <a:pt x="70144" y="-524"/>
                  <a:pt x="70144" y="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40" name="フリーフォーム 1639">
            <a:extLst>
              <a:ext uri="{FF2B5EF4-FFF2-40B4-BE49-F238E27FC236}">
                <a16:creationId xmlns:a16="http://schemas.microsoft.com/office/drawing/2014/main" id="{50FF0F15-7CD9-6961-FA2E-42F46330A435}"/>
              </a:ext>
            </a:extLst>
          </p:cNvPr>
          <p:cNvSpPr/>
          <p:nvPr/>
        </p:nvSpPr>
        <p:spPr>
          <a:xfrm>
            <a:off x="3375023" y="2762123"/>
            <a:ext cx="104842" cy="111423"/>
          </a:xfrm>
          <a:custGeom>
            <a:avLst/>
            <a:gdLst>
              <a:gd name="connsiteX0" fmla="*/ 2 w 104842"/>
              <a:gd name="connsiteY0" fmla="*/ 127 h 111423"/>
              <a:gd name="connsiteX1" fmla="*/ 98427 w 104842"/>
              <a:gd name="connsiteY1" fmla="*/ 66802 h 111423"/>
              <a:gd name="connsiteX2" fmla="*/ 95252 w 104842"/>
              <a:gd name="connsiteY2" fmla="*/ 111252 h 111423"/>
              <a:gd name="connsiteX3" fmla="*/ 95252 w 104842"/>
              <a:gd name="connsiteY3" fmla="*/ 50927 h 111423"/>
              <a:gd name="connsiteX4" fmla="*/ 2 w 104842"/>
              <a:gd name="connsiteY4" fmla="*/ 127 h 1114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4842" h="111423">
                <a:moveTo>
                  <a:pt x="2" y="127"/>
                </a:moveTo>
                <a:cubicBezTo>
                  <a:pt x="531" y="2773"/>
                  <a:pt x="82552" y="48281"/>
                  <a:pt x="98427" y="66802"/>
                </a:cubicBezTo>
                <a:cubicBezTo>
                  <a:pt x="114302" y="85323"/>
                  <a:pt x="95781" y="113898"/>
                  <a:pt x="95252" y="111252"/>
                </a:cubicBezTo>
                <a:cubicBezTo>
                  <a:pt x="94723" y="108606"/>
                  <a:pt x="109539" y="65214"/>
                  <a:pt x="95252" y="50927"/>
                </a:cubicBezTo>
                <a:cubicBezTo>
                  <a:pt x="80965" y="36640"/>
                  <a:pt x="-527" y="-2519"/>
                  <a:pt x="2" y="127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41" name="フリーフォーム 1640">
            <a:extLst>
              <a:ext uri="{FF2B5EF4-FFF2-40B4-BE49-F238E27FC236}">
                <a16:creationId xmlns:a16="http://schemas.microsoft.com/office/drawing/2014/main" id="{26630E75-E2D4-56F4-0CEA-C786978601DD}"/>
              </a:ext>
            </a:extLst>
          </p:cNvPr>
          <p:cNvSpPr/>
          <p:nvPr/>
        </p:nvSpPr>
        <p:spPr>
          <a:xfrm>
            <a:off x="3692411" y="2876208"/>
            <a:ext cx="273780" cy="219529"/>
          </a:xfrm>
          <a:custGeom>
            <a:avLst/>
            <a:gdLst>
              <a:gd name="connsiteX0" fmla="*/ 273164 w 273780"/>
              <a:gd name="connsiteY0" fmla="*/ 342 h 219529"/>
              <a:gd name="connsiteX1" fmla="*/ 136639 w 273780"/>
              <a:gd name="connsiteY1" fmla="*/ 178142 h 219529"/>
              <a:gd name="connsiteX2" fmla="*/ 114 w 273780"/>
              <a:gd name="connsiteY2" fmla="*/ 219417 h 219529"/>
              <a:gd name="connsiteX3" fmla="*/ 114414 w 273780"/>
              <a:gd name="connsiteY3" fmla="*/ 171792 h 219529"/>
              <a:gd name="connsiteX4" fmla="*/ 184264 w 273780"/>
              <a:gd name="connsiteY4" fmla="*/ 133692 h 219529"/>
              <a:gd name="connsiteX5" fmla="*/ 273164 w 273780"/>
              <a:gd name="connsiteY5" fmla="*/ 342 h 2195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73780" h="219529">
                <a:moveTo>
                  <a:pt x="273164" y="342"/>
                </a:moveTo>
                <a:cubicBezTo>
                  <a:pt x="265226" y="7750"/>
                  <a:pt x="182147" y="141630"/>
                  <a:pt x="136639" y="178142"/>
                </a:cubicBezTo>
                <a:cubicBezTo>
                  <a:pt x="91131" y="214654"/>
                  <a:pt x="3818" y="220475"/>
                  <a:pt x="114" y="219417"/>
                </a:cubicBezTo>
                <a:cubicBezTo>
                  <a:pt x="-3590" y="218359"/>
                  <a:pt x="83722" y="186079"/>
                  <a:pt x="114414" y="171792"/>
                </a:cubicBezTo>
                <a:cubicBezTo>
                  <a:pt x="145106" y="157505"/>
                  <a:pt x="158335" y="159621"/>
                  <a:pt x="184264" y="133692"/>
                </a:cubicBezTo>
                <a:cubicBezTo>
                  <a:pt x="210193" y="107763"/>
                  <a:pt x="281102" y="-7066"/>
                  <a:pt x="273164" y="34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42" name="フリーフォーム 1641">
            <a:extLst>
              <a:ext uri="{FF2B5EF4-FFF2-40B4-BE49-F238E27FC236}">
                <a16:creationId xmlns:a16="http://schemas.microsoft.com/office/drawing/2014/main" id="{8A5EB298-EB37-7FE9-C4F1-B8FDF7EC7BD1}"/>
              </a:ext>
            </a:extLst>
          </p:cNvPr>
          <p:cNvSpPr/>
          <p:nvPr/>
        </p:nvSpPr>
        <p:spPr>
          <a:xfrm>
            <a:off x="2301601" y="289657"/>
            <a:ext cx="991904" cy="342348"/>
          </a:xfrm>
          <a:custGeom>
            <a:avLst/>
            <a:gdLst>
              <a:gd name="connsiteX0" fmla="*/ 990874 w 991904"/>
              <a:gd name="connsiteY0" fmla="*/ 116743 h 342348"/>
              <a:gd name="connsiteX1" fmla="*/ 632099 w 991904"/>
              <a:gd name="connsiteY1" fmla="*/ 24668 h 342348"/>
              <a:gd name="connsiteX2" fmla="*/ 178074 w 991904"/>
              <a:gd name="connsiteY2" fmla="*/ 237393 h 342348"/>
              <a:gd name="connsiteX3" fmla="*/ 289199 w 991904"/>
              <a:gd name="connsiteY3" fmla="*/ 167543 h 342348"/>
              <a:gd name="connsiteX4" fmla="*/ 274 w 991904"/>
              <a:gd name="connsiteY4" fmla="*/ 342168 h 342348"/>
              <a:gd name="connsiteX5" fmla="*/ 349524 w 991904"/>
              <a:gd name="connsiteY5" fmla="*/ 129443 h 342348"/>
              <a:gd name="connsiteX6" fmla="*/ 549549 w 991904"/>
              <a:gd name="connsiteY6" fmla="*/ 2443 h 342348"/>
              <a:gd name="connsiteX7" fmla="*/ 501924 w 991904"/>
              <a:gd name="connsiteY7" fmla="*/ 43718 h 342348"/>
              <a:gd name="connsiteX8" fmla="*/ 733699 w 991904"/>
              <a:gd name="connsiteY8" fmla="*/ 18318 h 342348"/>
              <a:gd name="connsiteX9" fmla="*/ 990874 w 991904"/>
              <a:gd name="connsiteY9" fmla="*/ 116743 h 3423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991904" h="342348">
                <a:moveTo>
                  <a:pt x="990874" y="116743"/>
                </a:moveTo>
                <a:cubicBezTo>
                  <a:pt x="973941" y="117801"/>
                  <a:pt x="767566" y="4560"/>
                  <a:pt x="632099" y="24668"/>
                </a:cubicBezTo>
                <a:cubicBezTo>
                  <a:pt x="496632" y="44776"/>
                  <a:pt x="235224" y="213581"/>
                  <a:pt x="178074" y="237393"/>
                </a:cubicBezTo>
                <a:cubicBezTo>
                  <a:pt x="120924" y="261205"/>
                  <a:pt x="318832" y="150081"/>
                  <a:pt x="289199" y="167543"/>
                </a:cubicBezTo>
                <a:cubicBezTo>
                  <a:pt x="259566" y="185005"/>
                  <a:pt x="-9780" y="348518"/>
                  <a:pt x="274" y="342168"/>
                </a:cubicBezTo>
                <a:cubicBezTo>
                  <a:pt x="10328" y="335818"/>
                  <a:pt x="257978" y="186064"/>
                  <a:pt x="349524" y="129443"/>
                </a:cubicBezTo>
                <a:cubicBezTo>
                  <a:pt x="441070" y="72822"/>
                  <a:pt x="524149" y="16730"/>
                  <a:pt x="549549" y="2443"/>
                </a:cubicBezTo>
                <a:cubicBezTo>
                  <a:pt x="574949" y="-11844"/>
                  <a:pt x="471232" y="41072"/>
                  <a:pt x="501924" y="43718"/>
                </a:cubicBezTo>
                <a:cubicBezTo>
                  <a:pt x="532616" y="46364"/>
                  <a:pt x="655912" y="5089"/>
                  <a:pt x="733699" y="18318"/>
                </a:cubicBezTo>
                <a:cubicBezTo>
                  <a:pt x="811486" y="31547"/>
                  <a:pt x="1007807" y="115685"/>
                  <a:pt x="990874" y="11674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43" name="フリーフォーム 1642">
            <a:extLst>
              <a:ext uri="{FF2B5EF4-FFF2-40B4-BE49-F238E27FC236}">
                <a16:creationId xmlns:a16="http://schemas.microsoft.com/office/drawing/2014/main" id="{3C00DA03-C219-ABCB-8030-9F1852425FB7}"/>
              </a:ext>
            </a:extLst>
          </p:cNvPr>
          <p:cNvSpPr/>
          <p:nvPr/>
        </p:nvSpPr>
        <p:spPr>
          <a:xfrm>
            <a:off x="2471304" y="702490"/>
            <a:ext cx="815174" cy="241226"/>
          </a:xfrm>
          <a:custGeom>
            <a:avLst/>
            <a:gdLst>
              <a:gd name="connsiteX0" fmla="*/ 773546 w 815174"/>
              <a:gd name="connsiteY0" fmla="*/ 5535 h 241226"/>
              <a:gd name="connsiteX1" fmla="*/ 125846 w 815174"/>
              <a:gd name="connsiteY1" fmla="*/ 100785 h 241226"/>
              <a:gd name="connsiteX2" fmla="*/ 2021 w 815174"/>
              <a:gd name="connsiteY2" fmla="*/ 240485 h 241226"/>
              <a:gd name="connsiteX3" fmla="*/ 71871 w 815174"/>
              <a:gd name="connsiteY3" fmla="*/ 151585 h 241226"/>
              <a:gd name="connsiteX4" fmla="*/ 351271 w 815174"/>
              <a:gd name="connsiteY4" fmla="*/ 53160 h 241226"/>
              <a:gd name="connsiteX5" fmla="*/ 706871 w 815174"/>
              <a:gd name="connsiteY5" fmla="*/ 18235 h 241226"/>
              <a:gd name="connsiteX6" fmla="*/ 773546 w 815174"/>
              <a:gd name="connsiteY6" fmla="*/ 5535 h 2412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815174" h="241226">
                <a:moveTo>
                  <a:pt x="773546" y="5535"/>
                </a:moveTo>
                <a:cubicBezTo>
                  <a:pt x="676709" y="19293"/>
                  <a:pt x="254433" y="61627"/>
                  <a:pt x="125846" y="100785"/>
                </a:cubicBezTo>
                <a:cubicBezTo>
                  <a:pt x="-2741" y="139943"/>
                  <a:pt x="11017" y="232018"/>
                  <a:pt x="2021" y="240485"/>
                </a:cubicBezTo>
                <a:cubicBezTo>
                  <a:pt x="-6975" y="248952"/>
                  <a:pt x="13663" y="182806"/>
                  <a:pt x="71871" y="151585"/>
                </a:cubicBezTo>
                <a:cubicBezTo>
                  <a:pt x="130079" y="120364"/>
                  <a:pt x="245438" y="75385"/>
                  <a:pt x="351271" y="53160"/>
                </a:cubicBezTo>
                <a:cubicBezTo>
                  <a:pt x="457104" y="30935"/>
                  <a:pt x="636492" y="29877"/>
                  <a:pt x="706871" y="18235"/>
                </a:cubicBezTo>
                <a:cubicBezTo>
                  <a:pt x="777250" y="6593"/>
                  <a:pt x="870383" y="-8223"/>
                  <a:pt x="773546" y="553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44" name="フリーフォーム 1643">
            <a:extLst>
              <a:ext uri="{FF2B5EF4-FFF2-40B4-BE49-F238E27FC236}">
                <a16:creationId xmlns:a16="http://schemas.microsoft.com/office/drawing/2014/main" id="{F985D9F1-6404-B159-8A23-2845950BC2F9}"/>
              </a:ext>
            </a:extLst>
          </p:cNvPr>
          <p:cNvSpPr/>
          <p:nvPr/>
        </p:nvSpPr>
        <p:spPr>
          <a:xfrm>
            <a:off x="2101968" y="549186"/>
            <a:ext cx="434095" cy="829997"/>
          </a:xfrm>
          <a:custGeom>
            <a:avLst/>
            <a:gdLst>
              <a:gd name="connsiteX0" fmla="*/ 431682 w 434095"/>
              <a:gd name="connsiteY0" fmla="*/ 9614 h 829997"/>
              <a:gd name="connsiteX1" fmla="*/ 28457 w 434095"/>
              <a:gd name="connsiteY1" fmla="*/ 790664 h 829997"/>
              <a:gd name="connsiteX2" fmla="*/ 66557 w 434095"/>
              <a:gd name="connsiteY2" fmla="*/ 663664 h 829997"/>
              <a:gd name="connsiteX3" fmla="*/ 333257 w 434095"/>
              <a:gd name="connsiteY3" fmla="*/ 228689 h 829997"/>
              <a:gd name="connsiteX4" fmla="*/ 203082 w 434095"/>
              <a:gd name="connsiteY4" fmla="*/ 346164 h 829997"/>
              <a:gd name="connsiteX5" fmla="*/ 431682 w 434095"/>
              <a:gd name="connsiteY5" fmla="*/ 9614 h 8299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4095" h="829997">
                <a:moveTo>
                  <a:pt x="431682" y="9614"/>
                </a:moveTo>
                <a:cubicBezTo>
                  <a:pt x="402578" y="83697"/>
                  <a:pt x="89311" y="681656"/>
                  <a:pt x="28457" y="790664"/>
                </a:cubicBezTo>
                <a:cubicBezTo>
                  <a:pt x="-32397" y="899672"/>
                  <a:pt x="15757" y="757326"/>
                  <a:pt x="66557" y="663664"/>
                </a:cubicBezTo>
                <a:cubicBezTo>
                  <a:pt x="117357" y="570002"/>
                  <a:pt x="310503" y="281606"/>
                  <a:pt x="333257" y="228689"/>
                </a:cubicBezTo>
                <a:cubicBezTo>
                  <a:pt x="356011" y="175772"/>
                  <a:pt x="188795" y="379501"/>
                  <a:pt x="203082" y="346164"/>
                </a:cubicBezTo>
                <a:cubicBezTo>
                  <a:pt x="217369" y="312827"/>
                  <a:pt x="460786" y="-64469"/>
                  <a:pt x="431682" y="961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46" name="フリーフォーム 1645">
            <a:extLst>
              <a:ext uri="{FF2B5EF4-FFF2-40B4-BE49-F238E27FC236}">
                <a16:creationId xmlns:a16="http://schemas.microsoft.com/office/drawing/2014/main" id="{41D7DCD7-83FC-BA5E-DB8F-B81BA1B78563}"/>
              </a:ext>
            </a:extLst>
          </p:cNvPr>
          <p:cNvSpPr/>
          <p:nvPr/>
        </p:nvSpPr>
        <p:spPr>
          <a:xfrm>
            <a:off x="2463769" y="939795"/>
            <a:ext cx="900484" cy="139705"/>
          </a:xfrm>
          <a:custGeom>
            <a:avLst/>
            <a:gdLst>
              <a:gd name="connsiteX0" fmla="*/ 898556 w 900484"/>
              <a:gd name="connsiteY0" fmla="*/ 5 h 139705"/>
              <a:gd name="connsiteX1" fmla="*/ 508031 w 900484"/>
              <a:gd name="connsiteY1" fmla="*/ 44455 h 139705"/>
              <a:gd name="connsiteX2" fmla="*/ 298481 w 900484"/>
              <a:gd name="connsiteY2" fmla="*/ 57155 h 139705"/>
              <a:gd name="connsiteX3" fmla="*/ 403256 w 900484"/>
              <a:gd name="connsiteY3" fmla="*/ 31755 h 139705"/>
              <a:gd name="connsiteX4" fmla="*/ 31 w 900484"/>
              <a:gd name="connsiteY4" fmla="*/ 139705 h 139705"/>
              <a:gd name="connsiteX5" fmla="*/ 381031 w 900484"/>
              <a:gd name="connsiteY5" fmla="*/ 28580 h 139705"/>
              <a:gd name="connsiteX6" fmla="*/ 368331 w 900484"/>
              <a:gd name="connsiteY6" fmla="*/ 60330 h 139705"/>
              <a:gd name="connsiteX7" fmla="*/ 330231 w 900484"/>
              <a:gd name="connsiteY7" fmla="*/ 47630 h 139705"/>
              <a:gd name="connsiteX8" fmla="*/ 898556 w 900484"/>
              <a:gd name="connsiteY8" fmla="*/ 5 h 1397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900484" h="139705">
                <a:moveTo>
                  <a:pt x="898556" y="5"/>
                </a:moveTo>
                <a:cubicBezTo>
                  <a:pt x="928189" y="-524"/>
                  <a:pt x="608043" y="34930"/>
                  <a:pt x="508031" y="44455"/>
                </a:cubicBezTo>
                <a:cubicBezTo>
                  <a:pt x="408019" y="53980"/>
                  <a:pt x="315943" y="59272"/>
                  <a:pt x="298481" y="57155"/>
                </a:cubicBezTo>
                <a:cubicBezTo>
                  <a:pt x="281019" y="55038"/>
                  <a:pt x="403256" y="31755"/>
                  <a:pt x="403256" y="31755"/>
                </a:cubicBezTo>
                <a:lnTo>
                  <a:pt x="31" y="139705"/>
                </a:lnTo>
                <a:cubicBezTo>
                  <a:pt x="-3673" y="139176"/>
                  <a:pt x="319648" y="41809"/>
                  <a:pt x="381031" y="28580"/>
                </a:cubicBezTo>
                <a:cubicBezTo>
                  <a:pt x="442414" y="15351"/>
                  <a:pt x="376798" y="57155"/>
                  <a:pt x="368331" y="60330"/>
                </a:cubicBezTo>
                <a:cubicBezTo>
                  <a:pt x="359864" y="63505"/>
                  <a:pt x="241860" y="57155"/>
                  <a:pt x="330231" y="47630"/>
                </a:cubicBezTo>
                <a:cubicBezTo>
                  <a:pt x="418602" y="38105"/>
                  <a:pt x="868923" y="534"/>
                  <a:pt x="898556" y="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47" name="フリーフォーム 1646">
            <a:extLst>
              <a:ext uri="{FF2B5EF4-FFF2-40B4-BE49-F238E27FC236}">
                <a16:creationId xmlns:a16="http://schemas.microsoft.com/office/drawing/2014/main" id="{AA4DBF7D-1F08-25CE-2D21-B87859E3D2CD}"/>
              </a:ext>
            </a:extLst>
          </p:cNvPr>
          <p:cNvSpPr/>
          <p:nvPr/>
        </p:nvSpPr>
        <p:spPr>
          <a:xfrm>
            <a:off x="896240" y="3235325"/>
            <a:ext cx="713568" cy="694302"/>
          </a:xfrm>
          <a:custGeom>
            <a:avLst/>
            <a:gdLst>
              <a:gd name="connsiteX0" fmla="*/ 713485 w 713568"/>
              <a:gd name="connsiteY0" fmla="*/ 0 h 694302"/>
              <a:gd name="connsiteX1" fmla="*/ 246760 w 713568"/>
              <a:gd name="connsiteY1" fmla="*/ 273050 h 694302"/>
              <a:gd name="connsiteX2" fmla="*/ 8635 w 713568"/>
              <a:gd name="connsiteY2" fmla="*/ 685800 h 694302"/>
              <a:gd name="connsiteX3" fmla="*/ 65785 w 713568"/>
              <a:gd name="connsiteY3" fmla="*/ 530225 h 694302"/>
              <a:gd name="connsiteX4" fmla="*/ 195960 w 713568"/>
              <a:gd name="connsiteY4" fmla="*/ 273050 h 694302"/>
              <a:gd name="connsiteX5" fmla="*/ 129285 w 713568"/>
              <a:gd name="connsiteY5" fmla="*/ 355600 h 694302"/>
              <a:gd name="connsiteX6" fmla="*/ 284860 w 713568"/>
              <a:gd name="connsiteY6" fmla="*/ 241300 h 694302"/>
              <a:gd name="connsiteX7" fmla="*/ 208660 w 713568"/>
              <a:gd name="connsiteY7" fmla="*/ 269875 h 694302"/>
              <a:gd name="connsiteX8" fmla="*/ 713485 w 713568"/>
              <a:gd name="connsiteY8" fmla="*/ 0 h 6943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13568" h="694302">
                <a:moveTo>
                  <a:pt x="713485" y="0"/>
                </a:moveTo>
                <a:cubicBezTo>
                  <a:pt x="719835" y="529"/>
                  <a:pt x="364235" y="158750"/>
                  <a:pt x="246760" y="273050"/>
                </a:cubicBezTo>
                <a:cubicBezTo>
                  <a:pt x="129285" y="387350"/>
                  <a:pt x="38797" y="642938"/>
                  <a:pt x="8635" y="685800"/>
                </a:cubicBezTo>
                <a:cubicBezTo>
                  <a:pt x="-21527" y="728662"/>
                  <a:pt x="34564" y="599017"/>
                  <a:pt x="65785" y="530225"/>
                </a:cubicBezTo>
                <a:cubicBezTo>
                  <a:pt x="97006" y="461433"/>
                  <a:pt x="185377" y="302154"/>
                  <a:pt x="195960" y="273050"/>
                </a:cubicBezTo>
                <a:cubicBezTo>
                  <a:pt x="206543" y="243946"/>
                  <a:pt x="114468" y="360892"/>
                  <a:pt x="129285" y="355600"/>
                </a:cubicBezTo>
                <a:cubicBezTo>
                  <a:pt x="144102" y="350308"/>
                  <a:pt x="271631" y="255588"/>
                  <a:pt x="284860" y="241300"/>
                </a:cubicBezTo>
                <a:cubicBezTo>
                  <a:pt x="298089" y="227013"/>
                  <a:pt x="143043" y="307446"/>
                  <a:pt x="208660" y="269875"/>
                </a:cubicBezTo>
                <a:cubicBezTo>
                  <a:pt x="274277" y="232304"/>
                  <a:pt x="707135" y="-529"/>
                  <a:pt x="713485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48" name="フリーフォーム 1647">
            <a:extLst>
              <a:ext uri="{FF2B5EF4-FFF2-40B4-BE49-F238E27FC236}">
                <a16:creationId xmlns:a16="http://schemas.microsoft.com/office/drawing/2014/main" id="{06E2CBF5-5EF2-CDB4-E405-5E1B2663E521}"/>
              </a:ext>
            </a:extLst>
          </p:cNvPr>
          <p:cNvSpPr/>
          <p:nvPr/>
        </p:nvSpPr>
        <p:spPr>
          <a:xfrm>
            <a:off x="3702044" y="4429094"/>
            <a:ext cx="184233" cy="306034"/>
          </a:xfrm>
          <a:custGeom>
            <a:avLst/>
            <a:gdLst>
              <a:gd name="connsiteX0" fmla="*/ 6 w 184233"/>
              <a:gd name="connsiteY0" fmla="*/ 31 h 306034"/>
              <a:gd name="connsiteX1" fmla="*/ 155581 w 184233"/>
              <a:gd name="connsiteY1" fmla="*/ 152431 h 306034"/>
              <a:gd name="connsiteX2" fmla="*/ 142881 w 184233"/>
              <a:gd name="connsiteY2" fmla="*/ 155606 h 306034"/>
              <a:gd name="connsiteX3" fmla="*/ 168281 w 184233"/>
              <a:gd name="connsiteY3" fmla="*/ 269906 h 306034"/>
              <a:gd name="connsiteX4" fmla="*/ 184156 w 184233"/>
              <a:gd name="connsiteY4" fmla="*/ 304831 h 306034"/>
              <a:gd name="connsiteX5" fmla="*/ 161931 w 184233"/>
              <a:gd name="connsiteY5" fmla="*/ 234981 h 306034"/>
              <a:gd name="connsiteX6" fmla="*/ 149231 w 184233"/>
              <a:gd name="connsiteY6" fmla="*/ 139731 h 306034"/>
              <a:gd name="connsiteX7" fmla="*/ 6 w 184233"/>
              <a:gd name="connsiteY7" fmla="*/ 31 h 3060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84233" h="306034">
                <a:moveTo>
                  <a:pt x="6" y="31"/>
                </a:moveTo>
                <a:cubicBezTo>
                  <a:pt x="1064" y="2148"/>
                  <a:pt x="131769" y="126502"/>
                  <a:pt x="155581" y="152431"/>
                </a:cubicBezTo>
                <a:cubicBezTo>
                  <a:pt x="179393" y="178360"/>
                  <a:pt x="140764" y="136027"/>
                  <a:pt x="142881" y="155606"/>
                </a:cubicBezTo>
                <a:cubicBezTo>
                  <a:pt x="144998" y="175185"/>
                  <a:pt x="161402" y="245035"/>
                  <a:pt x="168281" y="269906"/>
                </a:cubicBezTo>
                <a:cubicBezTo>
                  <a:pt x="175160" y="294777"/>
                  <a:pt x="185214" y="310652"/>
                  <a:pt x="184156" y="304831"/>
                </a:cubicBezTo>
                <a:cubicBezTo>
                  <a:pt x="183098" y="299010"/>
                  <a:pt x="167752" y="262498"/>
                  <a:pt x="161931" y="234981"/>
                </a:cubicBezTo>
                <a:cubicBezTo>
                  <a:pt x="156110" y="207464"/>
                  <a:pt x="172514" y="175714"/>
                  <a:pt x="149231" y="139731"/>
                </a:cubicBezTo>
                <a:cubicBezTo>
                  <a:pt x="125948" y="103748"/>
                  <a:pt x="-1052" y="-2086"/>
                  <a:pt x="6" y="3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49" name="フリーフォーム 1648">
            <a:extLst>
              <a:ext uri="{FF2B5EF4-FFF2-40B4-BE49-F238E27FC236}">
                <a16:creationId xmlns:a16="http://schemas.microsoft.com/office/drawing/2014/main" id="{B5D448A8-B6F3-5971-182B-E0EEFC24969B}"/>
              </a:ext>
            </a:extLst>
          </p:cNvPr>
          <p:cNvSpPr/>
          <p:nvPr/>
        </p:nvSpPr>
        <p:spPr>
          <a:xfrm>
            <a:off x="3070693" y="3190093"/>
            <a:ext cx="158331" cy="294313"/>
          </a:xfrm>
          <a:custGeom>
            <a:avLst/>
            <a:gdLst>
              <a:gd name="connsiteX0" fmla="*/ 158282 w 158331"/>
              <a:gd name="connsiteY0" fmla="*/ 127782 h 294313"/>
              <a:gd name="connsiteX1" fmla="*/ 34457 w 158331"/>
              <a:gd name="connsiteY1" fmla="*/ 23007 h 294313"/>
              <a:gd name="connsiteX2" fmla="*/ 21757 w 158331"/>
              <a:gd name="connsiteY2" fmla="*/ 76982 h 294313"/>
              <a:gd name="connsiteX3" fmla="*/ 9057 w 158331"/>
              <a:gd name="connsiteY3" fmla="*/ 57932 h 294313"/>
              <a:gd name="connsiteX4" fmla="*/ 91607 w 158331"/>
              <a:gd name="connsiteY4" fmla="*/ 257957 h 294313"/>
              <a:gd name="connsiteX5" fmla="*/ 101132 w 158331"/>
              <a:gd name="connsiteY5" fmla="*/ 280182 h 294313"/>
              <a:gd name="connsiteX6" fmla="*/ 15407 w 158331"/>
              <a:gd name="connsiteY6" fmla="*/ 102382 h 294313"/>
              <a:gd name="connsiteX7" fmla="*/ 2707 w 158331"/>
              <a:gd name="connsiteY7" fmla="*/ 32532 h 294313"/>
              <a:gd name="connsiteX8" fmla="*/ 47157 w 158331"/>
              <a:gd name="connsiteY8" fmla="*/ 76982 h 294313"/>
              <a:gd name="connsiteX9" fmla="*/ 18582 w 158331"/>
              <a:gd name="connsiteY9" fmla="*/ 782 h 294313"/>
              <a:gd name="connsiteX10" fmla="*/ 158282 w 158331"/>
              <a:gd name="connsiteY10" fmla="*/ 127782 h 2943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58331" h="294313">
                <a:moveTo>
                  <a:pt x="158282" y="127782"/>
                </a:moveTo>
                <a:cubicBezTo>
                  <a:pt x="160928" y="131486"/>
                  <a:pt x="57211" y="31474"/>
                  <a:pt x="34457" y="23007"/>
                </a:cubicBezTo>
                <a:cubicBezTo>
                  <a:pt x="11703" y="14540"/>
                  <a:pt x="25990" y="71161"/>
                  <a:pt x="21757" y="76982"/>
                </a:cubicBezTo>
                <a:cubicBezTo>
                  <a:pt x="17524" y="82803"/>
                  <a:pt x="-2585" y="27770"/>
                  <a:pt x="9057" y="57932"/>
                </a:cubicBezTo>
                <a:cubicBezTo>
                  <a:pt x="20699" y="88094"/>
                  <a:pt x="76261" y="220915"/>
                  <a:pt x="91607" y="257957"/>
                </a:cubicBezTo>
                <a:cubicBezTo>
                  <a:pt x="106953" y="294999"/>
                  <a:pt x="113832" y="306111"/>
                  <a:pt x="101132" y="280182"/>
                </a:cubicBezTo>
                <a:cubicBezTo>
                  <a:pt x="88432" y="254253"/>
                  <a:pt x="31811" y="143657"/>
                  <a:pt x="15407" y="102382"/>
                </a:cubicBezTo>
                <a:cubicBezTo>
                  <a:pt x="-997" y="61107"/>
                  <a:pt x="-2585" y="36765"/>
                  <a:pt x="2707" y="32532"/>
                </a:cubicBezTo>
                <a:cubicBezTo>
                  <a:pt x="7999" y="28299"/>
                  <a:pt x="44511" y="82274"/>
                  <a:pt x="47157" y="76982"/>
                </a:cubicBezTo>
                <a:cubicBezTo>
                  <a:pt x="49803" y="71690"/>
                  <a:pt x="1649" y="-8743"/>
                  <a:pt x="18582" y="782"/>
                </a:cubicBezTo>
                <a:cubicBezTo>
                  <a:pt x="35515" y="10307"/>
                  <a:pt x="155636" y="124078"/>
                  <a:pt x="158282" y="12778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94" name="フリーフォーム 1593">
            <a:extLst>
              <a:ext uri="{FF2B5EF4-FFF2-40B4-BE49-F238E27FC236}">
                <a16:creationId xmlns:a16="http://schemas.microsoft.com/office/drawing/2014/main" id="{C951EF69-4D74-A9DD-49A3-7E46BB6FC901}"/>
              </a:ext>
            </a:extLst>
          </p:cNvPr>
          <p:cNvSpPr/>
          <p:nvPr/>
        </p:nvSpPr>
        <p:spPr>
          <a:xfrm>
            <a:off x="5543550" y="5819127"/>
            <a:ext cx="47763" cy="427156"/>
          </a:xfrm>
          <a:custGeom>
            <a:avLst/>
            <a:gdLst>
              <a:gd name="connsiteX0" fmla="*/ 0 w 47763"/>
              <a:gd name="connsiteY0" fmla="*/ 648 h 427156"/>
              <a:gd name="connsiteX1" fmla="*/ 34925 w 47763"/>
              <a:gd name="connsiteY1" fmla="*/ 289573 h 427156"/>
              <a:gd name="connsiteX2" fmla="*/ 34925 w 47763"/>
              <a:gd name="connsiteY2" fmla="*/ 235598 h 427156"/>
              <a:gd name="connsiteX3" fmla="*/ 41275 w 47763"/>
              <a:gd name="connsiteY3" fmla="*/ 391173 h 427156"/>
              <a:gd name="connsiteX4" fmla="*/ 47625 w 47763"/>
              <a:gd name="connsiteY4" fmla="*/ 413398 h 427156"/>
              <a:gd name="connsiteX5" fmla="*/ 34925 w 47763"/>
              <a:gd name="connsiteY5" fmla="*/ 216548 h 427156"/>
              <a:gd name="connsiteX6" fmla="*/ 0 w 47763"/>
              <a:gd name="connsiteY6" fmla="*/ 648 h 4271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7763" h="427156">
                <a:moveTo>
                  <a:pt x="0" y="648"/>
                </a:moveTo>
                <a:cubicBezTo>
                  <a:pt x="0" y="12819"/>
                  <a:pt x="29104" y="250415"/>
                  <a:pt x="34925" y="289573"/>
                </a:cubicBezTo>
                <a:cubicBezTo>
                  <a:pt x="40746" y="328731"/>
                  <a:pt x="33867" y="218665"/>
                  <a:pt x="34925" y="235598"/>
                </a:cubicBezTo>
                <a:cubicBezTo>
                  <a:pt x="35983" y="252531"/>
                  <a:pt x="39158" y="361540"/>
                  <a:pt x="41275" y="391173"/>
                </a:cubicBezTo>
                <a:cubicBezTo>
                  <a:pt x="43392" y="420806"/>
                  <a:pt x="48683" y="442502"/>
                  <a:pt x="47625" y="413398"/>
                </a:cubicBezTo>
                <a:cubicBezTo>
                  <a:pt x="46567" y="384294"/>
                  <a:pt x="39688" y="282165"/>
                  <a:pt x="34925" y="216548"/>
                </a:cubicBezTo>
                <a:cubicBezTo>
                  <a:pt x="30163" y="150931"/>
                  <a:pt x="0" y="-11523"/>
                  <a:pt x="0" y="64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45" name="フリーフォーム 1644">
            <a:extLst>
              <a:ext uri="{FF2B5EF4-FFF2-40B4-BE49-F238E27FC236}">
                <a16:creationId xmlns:a16="http://schemas.microsoft.com/office/drawing/2014/main" id="{90A73E44-1F30-E7E3-E97C-63E1B901EB00}"/>
              </a:ext>
            </a:extLst>
          </p:cNvPr>
          <p:cNvSpPr/>
          <p:nvPr/>
        </p:nvSpPr>
        <p:spPr>
          <a:xfrm>
            <a:off x="5390095" y="5441917"/>
            <a:ext cx="125266" cy="938805"/>
          </a:xfrm>
          <a:custGeom>
            <a:avLst/>
            <a:gdLst>
              <a:gd name="connsiteX0" fmla="*/ 67730 w 125266"/>
              <a:gd name="connsiteY0" fmla="*/ 33 h 938805"/>
              <a:gd name="connsiteX1" fmla="*/ 61380 w 125266"/>
              <a:gd name="connsiteY1" fmla="*/ 330233 h 938805"/>
              <a:gd name="connsiteX2" fmla="*/ 86780 w 125266"/>
              <a:gd name="connsiteY2" fmla="*/ 641383 h 938805"/>
              <a:gd name="connsiteX3" fmla="*/ 124880 w 125266"/>
              <a:gd name="connsiteY3" fmla="*/ 936658 h 938805"/>
              <a:gd name="connsiteX4" fmla="*/ 61380 w 125266"/>
              <a:gd name="connsiteY4" fmla="*/ 749333 h 938805"/>
              <a:gd name="connsiteX5" fmla="*/ 10580 w 125266"/>
              <a:gd name="connsiteY5" fmla="*/ 292133 h 938805"/>
              <a:gd name="connsiteX6" fmla="*/ 1055 w 125266"/>
              <a:gd name="connsiteY6" fmla="*/ 73058 h 938805"/>
              <a:gd name="connsiteX7" fmla="*/ 7405 w 125266"/>
              <a:gd name="connsiteY7" fmla="*/ 308008 h 938805"/>
              <a:gd name="connsiteX8" fmla="*/ 67730 w 125266"/>
              <a:gd name="connsiteY8" fmla="*/ 33 h 9388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25266" h="938805">
                <a:moveTo>
                  <a:pt x="67730" y="33"/>
                </a:moveTo>
                <a:cubicBezTo>
                  <a:pt x="76726" y="3737"/>
                  <a:pt x="58205" y="223341"/>
                  <a:pt x="61380" y="330233"/>
                </a:cubicBezTo>
                <a:cubicBezTo>
                  <a:pt x="64555" y="437125"/>
                  <a:pt x="76197" y="540312"/>
                  <a:pt x="86780" y="641383"/>
                </a:cubicBezTo>
                <a:cubicBezTo>
                  <a:pt x="97363" y="742454"/>
                  <a:pt x="129113" y="918666"/>
                  <a:pt x="124880" y="936658"/>
                </a:cubicBezTo>
                <a:cubicBezTo>
                  <a:pt x="120647" y="954650"/>
                  <a:pt x="80430" y="856754"/>
                  <a:pt x="61380" y="749333"/>
                </a:cubicBezTo>
                <a:cubicBezTo>
                  <a:pt x="42330" y="641912"/>
                  <a:pt x="20634" y="404846"/>
                  <a:pt x="10580" y="292133"/>
                </a:cubicBezTo>
                <a:cubicBezTo>
                  <a:pt x="526" y="179421"/>
                  <a:pt x="1584" y="70412"/>
                  <a:pt x="1055" y="73058"/>
                </a:cubicBezTo>
                <a:cubicBezTo>
                  <a:pt x="526" y="75704"/>
                  <a:pt x="-3178" y="312771"/>
                  <a:pt x="7405" y="308008"/>
                </a:cubicBezTo>
                <a:cubicBezTo>
                  <a:pt x="17988" y="303246"/>
                  <a:pt x="58734" y="-3671"/>
                  <a:pt x="67730" y="3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50" name="フリーフォーム 1649">
            <a:extLst>
              <a:ext uri="{FF2B5EF4-FFF2-40B4-BE49-F238E27FC236}">
                <a16:creationId xmlns:a16="http://schemas.microsoft.com/office/drawing/2014/main" id="{DFF0F6F8-E248-A976-F674-19EDD0EBE6D8}"/>
              </a:ext>
            </a:extLst>
          </p:cNvPr>
          <p:cNvSpPr/>
          <p:nvPr/>
        </p:nvSpPr>
        <p:spPr>
          <a:xfrm>
            <a:off x="4772018" y="4730721"/>
            <a:ext cx="711649" cy="693404"/>
          </a:xfrm>
          <a:custGeom>
            <a:avLst/>
            <a:gdLst>
              <a:gd name="connsiteX0" fmla="*/ 7 w 711649"/>
              <a:gd name="connsiteY0" fmla="*/ 29 h 693404"/>
              <a:gd name="connsiteX1" fmla="*/ 336557 w 711649"/>
              <a:gd name="connsiteY1" fmla="*/ 444529 h 693404"/>
              <a:gd name="connsiteX2" fmla="*/ 549282 w 711649"/>
              <a:gd name="connsiteY2" fmla="*/ 590579 h 693404"/>
              <a:gd name="connsiteX3" fmla="*/ 457207 w 711649"/>
              <a:gd name="connsiteY3" fmla="*/ 520729 h 693404"/>
              <a:gd name="connsiteX4" fmla="*/ 711207 w 711649"/>
              <a:gd name="connsiteY4" fmla="*/ 692179 h 693404"/>
              <a:gd name="connsiteX5" fmla="*/ 511182 w 711649"/>
              <a:gd name="connsiteY5" fmla="*/ 584229 h 693404"/>
              <a:gd name="connsiteX6" fmla="*/ 238132 w 711649"/>
              <a:gd name="connsiteY6" fmla="*/ 339754 h 693404"/>
              <a:gd name="connsiteX7" fmla="*/ 346082 w 711649"/>
              <a:gd name="connsiteY7" fmla="*/ 466754 h 693404"/>
              <a:gd name="connsiteX8" fmla="*/ 7 w 711649"/>
              <a:gd name="connsiteY8" fmla="*/ 29 h 6934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11649" h="693404">
                <a:moveTo>
                  <a:pt x="7" y="29"/>
                </a:moveTo>
                <a:cubicBezTo>
                  <a:pt x="-1580" y="-3675"/>
                  <a:pt x="245011" y="346104"/>
                  <a:pt x="336557" y="444529"/>
                </a:cubicBezTo>
                <a:cubicBezTo>
                  <a:pt x="428103" y="542954"/>
                  <a:pt x="529174" y="577879"/>
                  <a:pt x="549282" y="590579"/>
                </a:cubicBezTo>
                <a:cubicBezTo>
                  <a:pt x="569390" y="603279"/>
                  <a:pt x="430220" y="503796"/>
                  <a:pt x="457207" y="520729"/>
                </a:cubicBezTo>
                <a:cubicBezTo>
                  <a:pt x="484195" y="537662"/>
                  <a:pt x="702211" y="681596"/>
                  <a:pt x="711207" y="692179"/>
                </a:cubicBezTo>
                <a:cubicBezTo>
                  <a:pt x="720203" y="702762"/>
                  <a:pt x="590028" y="642967"/>
                  <a:pt x="511182" y="584229"/>
                </a:cubicBezTo>
                <a:cubicBezTo>
                  <a:pt x="432336" y="525491"/>
                  <a:pt x="265649" y="359333"/>
                  <a:pt x="238132" y="339754"/>
                </a:cubicBezTo>
                <a:cubicBezTo>
                  <a:pt x="210615" y="320175"/>
                  <a:pt x="380478" y="520729"/>
                  <a:pt x="346082" y="466754"/>
                </a:cubicBezTo>
                <a:cubicBezTo>
                  <a:pt x="311686" y="412779"/>
                  <a:pt x="1594" y="3733"/>
                  <a:pt x="7" y="2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51" name="フリーフォーム 1650">
            <a:extLst>
              <a:ext uri="{FF2B5EF4-FFF2-40B4-BE49-F238E27FC236}">
                <a16:creationId xmlns:a16="http://schemas.microsoft.com/office/drawing/2014/main" id="{EFFC7FC8-0C99-0B03-260C-3D8245BFC9E9}"/>
              </a:ext>
            </a:extLst>
          </p:cNvPr>
          <p:cNvSpPr/>
          <p:nvPr/>
        </p:nvSpPr>
        <p:spPr>
          <a:xfrm>
            <a:off x="5173434" y="4624811"/>
            <a:ext cx="168794" cy="666685"/>
          </a:xfrm>
          <a:custGeom>
            <a:avLst/>
            <a:gdLst>
              <a:gd name="connsiteX0" fmla="*/ 1816 w 168794"/>
              <a:gd name="connsiteY0" fmla="*/ 1164 h 666685"/>
              <a:gd name="connsiteX1" fmla="*/ 87541 w 168794"/>
              <a:gd name="connsiteY1" fmla="*/ 277389 h 666685"/>
              <a:gd name="connsiteX2" fmla="*/ 109766 w 168794"/>
              <a:gd name="connsiteY2" fmla="*/ 410739 h 666685"/>
              <a:gd name="connsiteX3" fmla="*/ 119291 w 168794"/>
              <a:gd name="connsiteY3" fmla="*/ 496464 h 666685"/>
              <a:gd name="connsiteX4" fmla="*/ 116116 w 168794"/>
              <a:gd name="connsiteY4" fmla="*/ 448839 h 666685"/>
              <a:gd name="connsiteX5" fmla="*/ 166916 w 168794"/>
              <a:gd name="connsiteY5" fmla="*/ 661564 h 666685"/>
              <a:gd name="connsiteX6" fmla="*/ 39916 w 168794"/>
              <a:gd name="connsiteY6" fmla="*/ 198014 h 666685"/>
              <a:gd name="connsiteX7" fmla="*/ 1816 w 168794"/>
              <a:gd name="connsiteY7" fmla="*/ 1164 h 6666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68794" h="666685">
                <a:moveTo>
                  <a:pt x="1816" y="1164"/>
                </a:moveTo>
                <a:cubicBezTo>
                  <a:pt x="9753" y="14393"/>
                  <a:pt x="69549" y="209127"/>
                  <a:pt x="87541" y="277389"/>
                </a:cubicBezTo>
                <a:cubicBezTo>
                  <a:pt x="105533" y="345651"/>
                  <a:pt x="104474" y="374226"/>
                  <a:pt x="109766" y="410739"/>
                </a:cubicBezTo>
                <a:cubicBezTo>
                  <a:pt x="115058" y="447252"/>
                  <a:pt x="118233" y="490114"/>
                  <a:pt x="119291" y="496464"/>
                </a:cubicBezTo>
                <a:cubicBezTo>
                  <a:pt x="120349" y="502814"/>
                  <a:pt x="108179" y="421323"/>
                  <a:pt x="116116" y="448839"/>
                </a:cubicBezTo>
                <a:cubicBezTo>
                  <a:pt x="124053" y="476355"/>
                  <a:pt x="179616" y="703368"/>
                  <a:pt x="166916" y="661564"/>
                </a:cubicBezTo>
                <a:cubicBezTo>
                  <a:pt x="154216" y="619760"/>
                  <a:pt x="66904" y="306493"/>
                  <a:pt x="39916" y="198014"/>
                </a:cubicBezTo>
                <a:cubicBezTo>
                  <a:pt x="12929" y="89535"/>
                  <a:pt x="-6121" y="-12065"/>
                  <a:pt x="1816" y="116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52" name="フリーフォーム 1651">
            <a:extLst>
              <a:ext uri="{FF2B5EF4-FFF2-40B4-BE49-F238E27FC236}">
                <a16:creationId xmlns:a16="http://schemas.microsoft.com/office/drawing/2014/main" id="{1A56472B-1FFB-1CAD-D818-DA35CB5C4E12}"/>
              </a:ext>
            </a:extLst>
          </p:cNvPr>
          <p:cNvSpPr/>
          <p:nvPr/>
        </p:nvSpPr>
        <p:spPr>
          <a:xfrm>
            <a:off x="5213261" y="5571539"/>
            <a:ext cx="28664" cy="454945"/>
          </a:xfrm>
          <a:custGeom>
            <a:avLst/>
            <a:gdLst>
              <a:gd name="connsiteX0" fmla="*/ 89 w 28664"/>
              <a:gd name="connsiteY0" fmla="*/ 586 h 454945"/>
              <a:gd name="connsiteX1" fmla="*/ 28664 w 28664"/>
              <a:gd name="connsiteY1" fmla="*/ 213311 h 454945"/>
              <a:gd name="connsiteX2" fmla="*/ 89 w 28664"/>
              <a:gd name="connsiteY2" fmla="*/ 454611 h 454945"/>
              <a:gd name="connsiteX3" fmla="*/ 19139 w 28664"/>
              <a:gd name="connsiteY3" fmla="*/ 159336 h 454945"/>
              <a:gd name="connsiteX4" fmla="*/ 89 w 28664"/>
              <a:gd name="connsiteY4" fmla="*/ 586 h 4549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664" h="454945">
                <a:moveTo>
                  <a:pt x="89" y="586"/>
                </a:moveTo>
                <a:cubicBezTo>
                  <a:pt x="1676" y="9582"/>
                  <a:pt x="28664" y="137640"/>
                  <a:pt x="28664" y="213311"/>
                </a:cubicBezTo>
                <a:cubicBezTo>
                  <a:pt x="28664" y="288982"/>
                  <a:pt x="1676" y="463607"/>
                  <a:pt x="89" y="454611"/>
                </a:cubicBezTo>
                <a:cubicBezTo>
                  <a:pt x="-1498" y="445615"/>
                  <a:pt x="19668" y="230774"/>
                  <a:pt x="19139" y="159336"/>
                </a:cubicBezTo>
                <a:cubicBezTo>
                  <a:pt x="18610" y="87899"/>
                  <a:pt x="-1498" y="-8410"/>
                  <a:pt x="89" y="58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53" name="フリーフォーム 1652">
            <a:extLst>
              <a:ext uri="{FF2B5EF4-FFF2-40B4-BE49-F238E27FC236}">
                <a16:creationId xmlns:a16="http://schemas.microsoft.com/office/drawing/2014/main" id="{A5B5CFA7-46B5-6C81-3736-4600DEB80673}"/>
              </a:ext>
            </a:extLst>
          </p:cNvPr>
          <p:cNvSpPr/>
          <p:nvPr/>
        </p:nvSpPr>
        <p:spPr>
          <a:xfrm>
            <a:off x="3202132" y="460375"/>
            <a:ext cx="1028756" cy="357974"/>
          </a:xfrm>
          <a:custGeom>
            <a:avLst/>
            <a:gdLst>
              <a:gd name="connsiteX0" fmla="*/ 1443 w 1028756"/>
              <a:gd name="connsiteY0" fmla="*/ 57150 h 357974"/>
              <a:gd name="connsiteX1" fmla="*/ 538018 w 1028756"/>
              <a:gd name="connsiteY1" fmla="*/ 38100 h 357974"/>
              <a:gd name="connsiteX2" fmla="*/ 1017443 w 1028756"/>
              <a:gd name="connsiteY2" fmla="*/ 352425 h 357974"/>
              <a:gd name="connsiteX3" fmla="*/ 852343 w 1028756"/>
              <a:gd name="connsiteY3" fmla="*/ 225425 h 357974"/>
              <a:gd name="connsiteX4" fmla="*/ 566593 w 1028756"/>
              <a:gd name="connsiteY4" fmla="*/ 53975 h 357974"/>
              <a:gd name="connsiteX5" fmla="*/ 385618 w 1028756"/>
              <a:gd name="connsiteY5" fmla="*/ 0 h 357974"/>
              <a:gd name="connsiteX6" fmla="*/ 1443 w 1028756"/>
              <a:gd name="connsiteY6" fmla="*/ 57150 h 3579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028756" h="357974">
                <a:moveTo>
                  <a:pt x="1443" y="57150"/>
                </a:moveTo>
                <a:cubicBezTo>
                  <a:pt x="26843" y="63500"/>
                  <a:pt x="368685" y="-11112"/>
                  <a:pt x="538018" y="38100"/>
                </a:cubicBezTo>
                <a:cubicBezTo>
                  <a:pt x="707351" y="87312"/>
                  <a:pt x="965056" y="321204"/>
                  <a:pt x="1017443" y="352425"/>
                </a:cubicBezTo>
                <a:cubicBezTo>
                  <a:pt x="1069830" y="383646"/>
                  <a:pt x="927485" y="275167"/>
                  <a:pt x="852343" y="225425"/>
                </a:cubicBezTo>
                <a:cubicBezTo>
                  <a:pt x="777201" y="175683"/>
                  <a:pt x="644380" y="91546"/>
                  <a:pt x="566593" y="53975"/>
                </a:cubicBezTo>
                <a:cubicBezTo>
                  <a:pt x="488806" y="16404"/>
                  <a:pt x="478222" y="0"/>
                  <a:pt x="385618" y="0"/>
                </a:cubicBezTo>
                <a:cubicBezTo>
                  <a:pt x="293014" y="0"/>
                  <a:pt x="-23957" y="50800"/>
                  <a:pt x="1443" y="5715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54" name="フリーフォーム 1653">
            <a:extLst>
              <a:ext uri="{FF2B5EF4-FFF2-40B4-BE49-F238E27FC236}">
                <a16:creationId xmlns:a16="http://schemas.microsoft.com/office/drawing/2014/main" id="{AA4CC854-F41F-CE74-5EB9-C11670A41010}"/>
              </a:ext>
            </a:extLst>
          </p:cNvPr>
          <p:cNvSpPr/>
          <p:nvPr/>
        </p:nvSpPr>
        <p:spPr>
          <a:xfrm>
            <a:off x="3152151" y="164252"/>
            <a:ext cx="1002310" cy="262767"/>
          </a:xfrm>
          <a:custGeom>
            <a:avLst/>
            <a:gdLst>
              <a:gd name="connsiteX0" fmla="*/ 624 w 1002310"/>
              <a:gd name="connsiteY0" fmla="*/ 73873 h 262767"/>
              <a:gd name="connsiteX1" fmla="*/ 429249 w 1002310"/>
              <a:gd name="connsiteY1" fmla="*/ 13548 h 262767"/>
              <a:gd name="connsiteX2" fmla="*/ 975349 w 1002310"/>
              <a:gd name="connsiteY2" fmla="*/ 251673 h 262767"/>
              <a:gd name="connsiteX3" fmla="*/ 924549 w 1002310"/>
              <a:gd name="connsiteY3" fmla="*/ 226273 h 262767"/>
              <a:gd name="connsiteX4" fmla="*/ 499099 w 1002310"/>
              <a:gd name="connsiteY4" fmla="*/ 45298 h 262767"/>
              <a:gd name="connsiteX5" fmla="*/ 337174 w 1002310"/>
              <a:gd name="connsiteY5" fmla="*/ 848 h 262767"/>
              <a:gd name="connsiteX6" fmla="*/ 624 w 1002310"/>
              <a:gd name="connsiteY6" fmla="*/ 73873 h 2627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002310" h="262767">
                <a:moveTo>
                  <a:pt x="624" y="73873"/>
                </a:moveTo>
                <a:cubicBezTo>
                  <a:pt x="15970" y="75990"/>
                  <a:pt x="266795" y="-16085"/>
                  <a:pt x="429249" y="13548"/>
                </a:cubicBezTo>
                <a:cubicBezTo>
                  <a:pt x="591703" y="43181"/>
                  <a:pt x="892799" y="216219"/>
                  <a:pt x="975349" y="251673"/>
                </a:cubicBezTo>
                <a:cubicBezTo>
                  <a:pt x="1057899" y="287127"/>
                  <a:pt x="924549" y="226273"/>
                  <a:pt x="924549" y="226273"/>
                </a:cubicBezTo>
                <a:cubicBezTo>
                  <a:pt x="845174" y="191877"/>
                  <a:pt x="596995" y="82869"/>
                  <a:pt x="499099" y="45298"/>
                </a:cubicBezTo>
                <a:cubicBezTo>
                  <a:pt x="401203" y="7727"/>
                  <a:pt x="417078" y="-3385"/>
                  <a:pt x="337174" y="848"/>
                </a:cubicBezTo>
                <a:cubicBezTo>
                  <a:pt x="257270" y="5081"/>
                  <a:pt x="-14722" y="71756"/>
                  <a:pt x="624" y="7387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55" name="フリーフォーム 1654">
            <a:extLst>
              <a:ext uri="{FF2B5EF4-FFF2-40B4-BE49-F238E27FC236}">
                <a16:creationId xmlns:a16="http://schemas.microsoft.com/office/drawing/2014/main" id="{81EEBDA3-FC5F-FF2C-70CA-40820483C45B}"/>
              </a:ext>
            </a:extLst>
          </p:cNvPr>
          <p:cNvSpPr/>
          <p:nvPr/>
        </p:nvSpPr>
        <p:spPr>
          <a:xfrm>
            <a:off x="2286494" y="222629"/>
            <a:ext cx="809131" cy="415693"/>
          </a:xfrm>
          <a:custGeom>
            <a:avLst/>
            <a:gdLst>
              <a:gd name="connsiteX0" fmla="*/ 809131 w 809131"/>
              <a:gd name="connsiteY0" fmla="*/ 5971 h 415693"/>
              <a:gd name="connsiteX1" fmla="*/ 405906 w 809131"/>
              <a:gd name="connsiteY1" fmla="*/ 47246 h 415693"/>
              <a:gd name="connsiteX2" fmla="*/ 5856 w 809131"/>
              <a:gd name="connsiteY2" fmla="*/ 412371 h 415693"/>
              <a:gd name="connsiteX3" fmla="*/ 183656 w 809131"/>
              <a:gd name="connsiteY3" fmla="*/ 218696 h 415693"/>
              <a:gd name="connsiteX4" fmla="*/ 405906 w 809131"/>
              <a:gd name="connsiteY4" fmla="*/ 59946 h 415693"/>
              <a:gd name="connsiteX5" fmla="*/ 809131 w 809131"/>
              <a:gd name="connsiteY5" fmla="*/ 5971 h 4156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09131" h="415693">
                <a:moveTo>
                  <a:pt x="809131" y="5971"/>
                </a:moveTo>
                <a:cubicBezTo>
                  <a:pt x="809131" y="3854"/>
                  <a:pt x="539785" y="-20487"/>
                  <a:pt x="405906" y="47246"/>
                </a:cubicBezTo>
                <a:cubicBezTo>
                  <a:pt x="272027" y="114979"/>
                  <a:pt x="42898" y="383796"/>
                  <a:pt x="5856" y="412371"/>
                </a:cubicBezTo>
                <a:cubicBezTo>
                  <a:pt x="-31186" y="440946"/>
                  <a:pt x="116981" y="277433"/>
                  <a:pt x="183656" y="218696"/>
                </a:cubicBezTo>
                <a:cubicBezTo>
                  <a:pt x="250331" y="159959"/>
                  <a:pt x="307481" y="94871"/>
                  <a:pt x="405906" y="59946"/>
                </a:cubicBezTo>
                <a:cubicBezTo>
                  <a:pt x="504331" y="25021"/>
                  <a:pt x="809131" y="8088"/>
                  <a:pt x="809131" y="597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56" name="フリーフォーム 1655">
            <a:extLst>
              <a:ext uri="{FF2B5EF4-FFF2-40B4-BE49-F238E27FC236}">
                <a16:creationId xmlns:a16="http://schemas.microsoft.com/office/drawing/2014/main" id="{C149F071-54E1-D208-0532-0D49F3239751}"/>
              </a:ext>
            </a:extLst>
          </p:cNvPr>
          <p:cNvSpPr/>
          <p:nvPr/>
        </p:nvSpPr>
        <p:spPr>
          <a:xfrm>
            <a:off x="1902896" y="617551"/>
            <a:ext cx="488740" cy="629548"/>
          </a:xfrm>
          <a:custGeom>
            <a:avLst/>
            <a:gdLst>
              <a:gd name="connsiteX0" fmla="*/ 487879 w 488740"/>
              <a:gd name="connsiteY0" fmla="*/ 1574 h 629548"/>
              <a:gd name="connsiteX1" fmla="*/ 138629 w 488740"/>
              <a:gd name="connsiteY1" fmla="*/ 420674 h 629548"/>
              <a:gd name="connsiteX2" fmla="*/ 2104 w 488740"/>
              <a:gd name="connsiteY2" fmla="*/ 627049 h 629548"/>
              <a:gd name="connsiteX3" fmla="*/ 230704 w 488740"/>
              <a:gd name="connsiteY3" fmla="*/ 290499 h 629548"/>
              <a:gd name="connsiteX4" fmla="*/ 487879 w 488740"/>
              <a:gd name="connsiteY4" fmla="*/ 1574 h 629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88740" h="629548">
                <a:moveTo>
                  <a:pt x="487879" y="1574"/>
                </a:moveTo>
                <a:cubicBezTo>
                  <a:pt x="472533" y="23270"/>
                  <a:pt x="219591" y="316428"/>
                  <a:pt x="138629" y="420674"/>
                </a:cubicBezTo>
                <a:cubicBezTo>
                  <a:pt x="57667" y="524920"/>
                  <a:pt x="-13242" y="648745"/>
                  <a:pt x="2104" y="627049"/>
                </a:cubicBezTo>
                <a:cubicBezTo>
                  <a:pt x="17450" y="605353"/>
                  <a:pt x="151858" y="393157"/>
                  <a:pt x="230704" y="290499"/>
                </a:cubicBezTo>
                <a:cubicBezTo>
                  <a:pt x="309550" y="187841"/>
                  <a:pt x="503225" y="-20122"/>
                  <a:pt x="487879" y="157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57" name="フリーフォーム 1656">
            <a:extLst>
              <a:ext uri="{FF2B5EF4-FFF2-40B4-BE49-F238E27FC236}">
                <a16:creationId xmlns:a16="http://schemas.microsoft.com/office/drawing/2014/main" id="{151F48BB-546B-C306-B03A-C335C7D1CAB4}"/>
              </a:ext>
            </a:extLst>
          </p:cNvPr>
          <p:cNvSpPr/>
          <p:nvPr/>
        </p:nvSpPr>
        <p:spPr>
          <a:xfrm>
            <a:off x="1744788" y="1277691"/>
            <a:ext cx="833866" cy="519051"/>
          </a:xfrm>
          <a:custGeom>
            <a:avLst/>
            <a:gdLst>
              <a:gd name="connsiteX0" fmla="*/ 826962 w 833866"/>
              <a:gd name="connsiteY0" fmla="*/ 5009 h 519051"/>
              <a:gd name="connsiteX1" fmla="*/ 264987 w 833866"/>
              <a:gd name="connsiteY1" fmla="*/ 363784 h 519051"/>
              <a:gd name="connsiteX2" fmla="*/ 7812 w 833866"/>
              <a:gd name="connsiteY2" fmla="*/ 513009 h 519051"/>
              <a:gd name="connsiteX3" fmla="*/ 541212 w 833866"/>
              <a:gd name="connsiteY3" fmla="*/ 176459 h 519051"/>
              <a:gd name="connsiteX4" fmla="*/ 826962 w 833866"/>
              <a:gd name="connsiteY4" fmla="*/ 5009 h 5190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33866" h="519051">
                <a:moveTo>
                  <a:pt x="826962" y="5009"/>
                </a:moveTo>
                <a:cubicBezTo>
                  <a:pt x="780925" y="36230"/>
                  <a:pt x="401512" y="279117"/>
                  <a:pt x="264987" y="363784"/>
                </a:cubicBezTo>
                <a:cubicBezTo>
                  <a:pt x="128462" y="448451"/>
                  <a:pt x="-38225" y="544230"/>
                  <a:pt x="7812" y="513009"/>
                </a:cubicBezTo>
                <a:cubicBezTo>
                  <a:pt x="53849" y="481788"/>
                  <a:pt x="403629" y="257421"/>
                  <a:pt x="541212" y="176459"/>
                </a:cubicBezTo>
                <a:cubicBezTo>
                  <a:pt x="678795" y="95497"/>
                  <a:pt x="872999" y="-26212"/>
                  <a:pt x="826962" y="500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58" name="フリーフォーム 1657">
            <a:extLst>
              <a:ext uri="{FF2B5EF4-FFF2-40B4-BE49-F238E27FC236}">
                <a16:creationId xmlns:a16="http://schemas.microsoft.com/office/drawing/2014/main" id="{3339EB96-6E61-62EC-F32A-736D3BF4CD61}"/>
              </a:ext>
            </a:extLst>
          </p:cNvPr>
          <p:cNvSpPr/>
          <p:nvPr/>
        </p:nvSpPr>
        <p:spPr>
          <a:xfrm>
            <a:off x="1507238" y="1787392"/>
            <a:ext cx="578866" cy="797253"/>
          </a:xfrm>
          <a:custGeom>
            <a:avLst/>
            <a:gdLst>
              <a:gd name="connsiteX0" fmla="*/ 578737 w 578866"/>
              <a:gd name="connsiteY0" fmla="*/ 133 h 797253"/>
              <a:gd name="connsiteX1" fmla="*/ 131062 w 578866"/>
              <a:gd name="connsiteY1" fmla="*/ 428758 h 797253"/>
              <a:gd name="connsiteX2" fmla="*/ 4062 w 578866"/>
              <a:gd name="connsiteY2" fmla="*/ 797058 h 797253"/>
              <a:gd name="connsiteX3" fmla="*/ 83437 w 578866"/>
              <a:gd name="connsiteY3" fmla="*/ 473208 h 797253"/>
              <a:gd name="connsiteX4" fmla="*/ 578737 w 578866"/>
              <a:gd name="connsiteY4" fmla="*/ 133 h 797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78866" h="797253">
                <a:moveTo>
                  <a:pt x="578737" y="133"/>
                </a:moveTo>
                <a:cubicBezTo>
                  <a:pt x="586675" y="-7275"/>
                  <a:pt x="226841" y="295937"/>
                  <a:pt x="131062" y="428758"/>
                </a:cubicBezTo>
                <a:cubicBezTo>
                  <a:pt x="35283" y="561579"/>
                  <a:pt x="11999" y="789650"/>
                  <a:pt x="4062" y="797058"/>
                </a:cubicBezTo>
                <a:cubicBezTo>
                  <a:pt x="-3876" y="804466"/>
                  <a:pt x="-9696" y="599150"/>
                  <a:pt x="83437" y="473208"/>
                </a:cubicBezTo>
                <a:cubicBezTo>
                  <a:pt x="176570" y="347266"/>
                  <a:pt x="570799" y="7541"/>
                  <a:pt x="578737" y="13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59" name="フリーフォーム 1658">
            <a:extLst>
              <a:ext uri="{FF2B5EF4-FFF2-40B4-BE49-F238E27FC236}">
                <a16:creationId xmlns:a16="http://schemas.microsoft.com/office/drawing/2014/main" id="{BF8D5D78-BFAD-26E6-6FA7-6AF2607F1EA1}"/>
              </a:ext>
            </a:extLst>
          </p:cNvPr>
          <p:cNvSpPr/>
          <p:nvPr/>
        </p:nvSpPr>
        <p:spPr>
          <a:xfrm>
            <a:off x="2298176" y="1660131"/>
            <a:ext cx="149767" cy="984850"/>
          </a:xfrm>
          <a:custGeom>
            <a:avLst/>
            <a:gdLst>
              <a:gd name="connsiteX0" fmla="*/ 149749 w 149767"/>
              <a:gd name="connsiteY0" fmla="*/ 394 h 984850"/>
              <a:gd name="connsiteX1" fmla="*/ 29099 w 149767"/>
              <a:gd name="connsiteY1" fmla="*/ 355994 h 984850"/>
              <a:gd name="connsiteX2" fmla="*/ 13224 w 149767"/>
              <a:gd name="connsiteY2" fmla="*/ 787794 h 984850"/>
              <a:gd name="connsiteX3" fmla="*/ 25924 w 149767"/>
              <a:gd name="connsiteY3" fmla="*/ 984644 h 984850"/>
              <a:gd name="connsiteX4" fmla="*/ 524 w 149767"/>
              <a:gd name="connsiteY4" fmla="*/ 756044 h 984850"/>
              <a:gd name="connsiteX5" fmla="*/ 19574 w 149767"/>
              <a:gd name="connsiteY5" fmla="*/ 295669 h 984850"/>
              <a:gd name="connsiteX6" fmla="*/ 149749 w 149767"/>
              <a:gd name="connsiteY6" fmla="*/ 394 h 984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49767" h="984850">
                <a:moveTo>
                  <a:pt x="149749" y="394"/>
                </a:moveTo>
                <a:cubicBezTo>
                  <a:pt x="151336" y="10448"/>
                  <a:pt x="51853" y="224761"/>
                  <a:pt x="29099" y="355994"/>
                </a:cubicBezTo>
                <a:cubicBezTo>
                  <a:pt x="6345" y="487227"/>
                  <a:pt x="13753" y="683019"/>
                  <a:pt x="13224" y="787794"/>
                </a:cubicBezTo>
                <a:cubicBezTo>
                  <a:pt x="12695" y="892569"/>
                  <a:pt x="28041" y="989936"/>
                  <a:pt x="25924" y="984644"/>
                </a:cubicBezTo>
                <a:cubicBezTo>
                  <a:pt x="23807" y="979352"/>
                  <a:pt x="1582" y="870873"/>
                  <a:pt x="524" y="756044"/>
                </a:cubicBezTo>
                <a:cubicBezTo>
                  <a:pt x="-534" y="641215"/>
                  <a:pt x="-2122" y="416848"/>
                  <a:pt x="19574" y="295669"/>
                </a:cubicBezTo>
                <a:cubicBezTo>
                  <a:pt x="41270" y="174490"/>
                  <a:pt x="148162" y="-9660"/>
                  <a:pt x="149749" y="39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60" name="フリーフォーム 1659">
            <a:extLst>
              <a:ext uri="{FF2B5EF4-FFF2-40B4-BE49-F238E27FC236}">
                <a16:creationId xmlns:a16="http://schemas.microsoft.com/office/drawing/2014/main" id="{82949E2C-3EE4-CE7A-3FA3-319593A94E37}"/>
              </a:ext>
            </a:extLst>
          </p:cNvPr>
          <p:cNvSpPr/>
          <p:nvPr/>
        </p:nvSpPr>
        <p:spPr>
          <a:xfrm>
            <a:off x="1755625" y="1818511"/>
            <a:ext cx="556094" cy="849613"/>
          </a:xfrm>
          <a:custGeom>
            <a:avLst/>
            <a:gdLst>
              <a:gd name="connsiteX0" fmla="*/ 555775 w 556094"/>
              <a:gd name="connsiteY0" fmla="*/ 764 h 849613"/>
              <a:gd name="connsiteX1" fmla="*/ 171600 w 556094"/>
              <a:gd name="connsiteY1" fmla="*/ 413514 h 849613"/>
              <a:gd name="connsiteX2" fmla="*/ 3325 w 556094"/>
              <a:gd name="connsiteY2" fmla="*/ 845314 h 849613"/>
              <a:gd name="connsiteX3" fmla="*/ 73175 w 556094"/>
              <a:gd name="connsiteY3" fmla="*/ 616714 h 849613"/>
              <a:gd name="connsiteX4" fmla="*/ 235100 w 556094"/>
              <a:gd name="connsiteY4" fmla="*/ 318264 h 849613"/>
              <a:gd name="connsiteX5" fmla="*/ 555775 w 556094"/>
              <a:gd name="connsiteY5" fmla="*/ 764 h 8496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56094" h="849613">
                <a:moveTo>
                  <a:pt x="555775" y="764"/>
                </a:moveTo>
                <a:cubicBezTo>
                  <a:pt x="545192" y="16639"/>
                  <a:pt x="263675" y="272756"/>
                  <a:pt x="171600" y="413514"/>
                </a:cubicBezTo>
                <a:cubicBezTo>
                  <a:pt x="79525" y="554272"/>
                  <a:pt x="19729" y="811447"/>
                  <a:pt x="3325" y="845314"/>
                </a:cubicBezTo>
                <a:cubicBezTo>
                  <a:pt x="-13079" y="879181"/>
                  <a:pt x="34546" y="704556"/>
                  <a:pt x="73175" y="616714"/>
                </a:cubicBezTo>
                <a:cubicBezTo>
                  <a:pt x="111804" y="528872"/>
                  <a:pt x="158900" y="416160"/>
                  <a:pt x="235100" y="318264"/>
                </a:cubicBezTo>
                <a:cubicBezTo>
                  <a:pt x="311300" y="220368"/>
                  <a:pt x="566358" y="-15111"/>
                  <a:pt x="555775" y="76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61" name="フリーフォーム 1660">
            <a:extLst>
              <a:ext uri="{FF2B5EF4-FFF2-40B4-BE49-F238E27FC236}">
                <a16:creationId xmlns:a16="http://schemas.microsoft.com/office/drawing/2014/main" id="{1CAEA266-60E2-6327-6122-499DF054EAD9}"/>
              </a:ext>
            </a:extLst>
          </p:cNvPr>
          <p:cNvSpPr/>
          <p:nvPr/>
        </p:nvSpPr>
        <p:spPr>
          <a:xfrm>
            <a:off x="1754802" y="2422511"/>
            <a:ext cx="660901" cy="1321232"/>
          </a:xfrm>
          <a:custGeom>
            <a:avLst/>
            <a:gdLst>
              <a:gd name="connsiteX0" fmla="*/ 616923 w 660901"/>
              <a:gd name="connsiteY0" fmla="*/ 14 h 1321232"/>
              <a:gd name="connsiteX1" fmla="*/ 642323 w 660901"/>
              <a:gd name="connsiteY1" fmla="*/ 219089 h 1321232"/>
              <a:gd name="connsiteX2" fmla="*/ 293073 w 660901"/>
              <a:gd name="connsiteY2" fmla="*/ 565164 h 1321232"/>
              <a:gd name="connsiteX3" fmla="*/ 13673 w 660901"/>
              <a:gd name="connsiteY3" fmla="*/ 1279539 h 1321232"/>
              <a:gd name="connsiteX4" fmla="*/ 67648 w 660901"/>
              <a:gd name="connsiteY4" fmla="*/ 1171589 h 1321232"/>
              <a:gd name="connsiteX5" fmla="*/ 280373 w 660901"/>
              <a:gd name="connsiteY5" fmla="*/ 631839 h 1321232"/>
              <a:gd name="connsiteX6" fmla="*/ 445473 w 660901"/>
              <a:gd name="connsiteY6" fmla="*/ 393714 h 1321232"/>
              <a:gd name="connsiteX7" fmla="*/ 651848 w 660901"/>
              <a:gd name="connsiteY7" fmla="*/ 228614 h 1321232"/>
              <a:gd name="connsiteX8" fmla="*/ 616923 w 660901"/>
              <a:gd name="connsiteY8" fmla="*/ 14 h 13212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60901" h="1321232">
                <a:moveTo>
                  <a:pt x="616923" y="14"/>
                </a:moveTo>
                <a:cubicBezTo>
                  <a:pt x="615336" y="-1573"/>
                  <a:pt x="696298" y="124897"/>
                  <a:pt x="642323" y="219089"/>
                </a:cubicBezTo>
                <a:cubicBezTo>
                  <a:pt x="588348" y="313281"/>
                  <a:pt x="397848" y="388422"/>
                  <a:pt x="293073" y="565164"/>
                </a:cubicBezTo>
                <a:cubicBezTo>
                  <a:pt x="188298" y="741906"/>
                  <a:pt x="51244" y="1178468"/>
                  <a:pt x="13673" y="1279539"/>
                </a:cubicBezTo>
                <a:cubicBezTo>
                  <a:pt x="-23898" y="1380610"/>
                  <a:pt x="23198" y="1279539"/>
                  <a:pt x="67648" y="1171589"/>
                </a:cubicBezTo>
                <a:cubicBezTo>
                  <a:pt x="112098" y="1063639"/>
                  <a:pt x="217402" y="761485"/>
                  <a:pt x="280373" y="631839"/>
                </a:cubicBezTo>
                <a:cubicBezTo>
                  <a:pt x="343344" y="502193"/>
                  <a:pt x="383561" y="460918"/>
                  <a:pt x="445473" y="393714"/>
                </a:cubicBezTo>
                <a:cubicBezTo>
                  <a:pt x="507385" y="326510"/>
                  <a:pt x="620098" y="289468"/>
                  <a:pt x="651848" y="228614"/>
                </a:cubicBezTo>
                <a:cubicBezTo>
                  <a:pt x="683598" y="167760"/>
                  <a:pt x="618510" y="1601"/>
                  <a:pt x="616923" y="1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62" name="フリーフォーム 1661">
            <a:extLst>
              <a:ext uri="{FF2B5EF4-FFF2-40B4-BE49-F238E27FC236}">
                <a16:creationId xmlns:a16="http://schemas.microsoft.com/office/drawing/2014/main" id="{E40A5FBA-27C6-B5A2-F8EB-4E2AA67AF047}"/>
              </a:ext>
            </a:extLst>
          </p:cNvPr>
          <p:cNvSpPr/>
          <p:nvPr/>
        </p:nvSpPr>
        <p:spPr>
          <a:xfrm>
            <a:off x="1530177" y="2326972"/>
            <a:ext cx="665517" cy="1022985"/>
          </a:xfrm>
          <a:custGeom>
            <a:avLst/>
            <a:gdLst>
              <a:gd name="connsiteX0" fmla="*/ 660573 w 665517"/>
              <a:gd name="connsiteY0" fmla="*/ 303 h 1022985"/>
              <a:gd name="connsiteX1" fmla="*/ 587548 w 665517"/>
              <a:gd name="connsiteY1" fmla="*/ 340028 h 1022985"/>
              <a:gd name="connsiteX2" fmla="*/ 173 w 665517"/>
              <a:gd name="connsiteY2" fmla="*/ 1022653 h 1022985"/>
              <a:gd name="connsiteX3" fmla="*/ 527223 w 665517"/>
              <a:gd name="connsiteY3" fmla="*/ 428928 h 1022985"/>
              <a:gd name="connsiteX4" fmla="*/ 641523 w 665517"/>
              <a:gd name="connsiteY4" fmla="*/ 282878 h 1022985"/>
              <a:gd name="connsiteX5" fmla="*/ 660573 w 665517"/>
              <a:gd name="connsiteY5" fmla="*/ 303 h 10229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65517" h="1022985">
                <a:moveTo>
                  <a:pt x="660573" y="303"/>
                </a:moveTo>
                <a:cubicBezTo>
                  <a:pt x="651577" y="9828"/>
                  <a:pt x="697615" y="169636"/>
                  <a:pt x="587548" y="340028"/>
                </a:cubicBezTo>
                <a:cubicBezTo>
                  <a:pt x="477481" y="510420"/>
                  <a:pt x="10227" y="1007836"/>
                  <a:pt x="173" y="1022653"/>
                </a:cubicBezTo>
                <a:cubicBezTo>
                  <a:pt x="-9881" y="1037470"/>
                  <a:pt x="420331" y="552224"/>
                  <a:pt x="527223" y="428928"/>
                </a:cubicBezTo>
                <a:cubicBezTo>
                  <a:pt x="634115" y="305632"/>
                  <a:pt x="615065" y="358020"/>
                  <a:pt x="641523" y="282878"/>
                </a:cubicBezTo>
                <a:cubicBezTo>
                  <a:pt x="667981" y="207736"/>
                  <a:pt x="669569" y="-9222"/>
                  <a:pt x="660573" y="30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63" name="フリーフォーム 1662">
            <a:extLst>
              <a:ext uri="{FF2B5EF4-FFF2-40B4-BE49-F238E27FC236}">
                <a16:creationId xmlns:a16="http://schemas.microsoft.com/office/drawing/2014/main" id="{043CDC12-0D39-A839-0331-A2158297911B}"/>
              </a:ext>
            </a:extLst>
          </p:cNvPr>
          <p:cNvSpPr/>
          <p:nvPr/>
        </p:nvSpPr>
        <p:spPr>
          <a:xfrm>
            <a:off x="1920746" y="3396501"/>
            <a:ext cx="461094" cy="1445964"/>
          </a:xfrm>
          <a:custGeom>
            <a:avLst/>
            <a:gdLst>
              <a:gd name="connsiteX0" fmla="*/ 460504 w 461094"/>
              <a:gd name="connsiteY0" fmla="*/ 3924 h 1445964"/>
              <a:gd name="connsiteX1" fmla="*/ 371604 w 461094"/>
              <a:gd name="connsiteY1" fmla="*/ 673849 h 1445964"/>
              <a:gd name="connsiteX2" fmla="*/ 129 w 461094"/>
              <a:gd name="connsiteY2" fmla="*/ 1445374 h 1445964"/>
              <a:gd name="connsiteX3" fmla="*/ 330329 w 461094"/>
              <a:gd name="connsiteY3" fmla="*/ 794499 h 1445964"/>
              <a:gd name="connsiteX4" fmla="*/ 406529 w 461094"/>
              <a:gd name="connsiteY4" fmla="*/ 413499 h 1445964"/>
              <a:gd name="connsiteX5" fmla="*/ 460504 w 461094"/>
              <a:gd name="connsiteY5" fmla="*/ 3924 h 14459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1094" h="1445964">
                <a:moveTo>
                  <a:pt x="460504" y="3924"/>
                </a:moveTo>
                <a:cubicBezTo>
                  <a:pt x="454683" y="47316"/>
                  <a:pt x="448333" y="433607"/>
                  <a:pt x="371604" y="673849"/>
                </a:cubicBezTo>
                <a:cubicBezTo>
                  <a:pt x="294875" y="914091"/>
                  <a:pt x="7008" y="1425266"/>
                  <a:pt x="129" y="1445374"/>
                </a:cubicBezTo>
                <a:cubicBezTo>
                  <a:pt x="-6750" y="1465482"/>
                  <a:pt x="262596" y="966478"/>
                  <a:pt x="330329" y="794499"/>
                </a:cubicBezTo>
                <a:cubicBezTo>
                  <a:pt x="398062" y="622520"/>
                  <a:pt x="385362" y="538382"/>
                  <a:pt x="406529" y="413499"/>
                </a:cubicBezTo>
                <a:cubicBezTo>
                  <a:pt x="427696" y="288616"/>
                  <a:pt x="466325" y="-39468"/>
                  <a:pt x="460504" y="392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64" name="フリーフォーム 1663">
            <a:extLst>
              <a:ext uri="{FF2B5EF4-FFF2-40B4-BE49-F238E27FC236}">
                <a16:creationId xmlns:a16="http://schemas.microsoft.com/office/drawing/2014/main" id="{654E912D-480B-0E04-0DFF-F606607A64CA}"/>
              </a:ext>
            </a:extLst>
          </p:cNvPr>
          <p:cNvSpPr/>
          <p:nvPr/>
        </p:nvSpPr>
        <p:spPr>
          <a:xfrm>
            <a:off x="1019736" y="3274175"/>
            <a:ext cx="807120" cy="1026837"/>
          </a:xfrm>
          <a:custGeom>
            <a:avLst/>
            <a:gdLst>
              <a:gd name="connsiteX0" fmla="*/ 796364 w 807120"/>
              <a:gd name="connsiteY0" fmla="*/ 11950 h 1026837"/>
              <a:gd name="connsiteX1" fmla="*/ 56589 w 807120"/>
              <a:gd name="connsiteY1" fmla="*/ 567575 h 1026837"/>
              <a:gd name="connsiteX2" fmla="*/ 47064 w 807120"/>
              <a:gd name="connsiteY2" fmla="*/ 1021600 h 1026837"/>
              <a:gd name="connsiteX3" fmla="*/ 18489 w 807120"/>
              <a:gd name="connsiteY3" fmla="*/ 799350 h 1026837"/>
              <a:gd name="connsiteX4" fmla="*/ 53414 w 807120"/>
              <a:gd name="connsiteY4" fmla="*/ 567575 h 1026837"/>
              <a:gd name="connsiteX5" fmla="*/ 466164 w 807120"/>
              <a:gd name="connsiteY5" fmla="*/ 218325 h 1026837"/>
              <a:gd name="connsiteX6" fmla="*/ 796364 w 807120"/>
              <a:gd name="connsiteY6" fmla="*/ 11950 h 10268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807120" h="1026837">
                <a:moveTo>
                  <a:pt x="796364" y="11950"/>
                </a:moveTo>
                <a:cubicBezTo>
                  <a:pt x="728102" y="70158"/>
                  <a:pt x="181472" y="399300"/>
                  <a:pt x="56589" y="567575"/>
                </a:cubicBezTo>
                <a:cubicBezTo>
                  <a:pt x="-68294" y="735850"/>
                  <a:pt x="53414" y="982971"/>
                  <a:pt x="47064" y="1021600"/>
                </a:cubicBezTo>
                <a:cubicBezTo>
                  <a:pt x="40714" y="1060229"/>
                  <a:pt x="17431" y="875021"/>
                  <a:pt x="18489" y="799350"/>
                </a:cubicBezTo>
                <a:cubicBezTo>
                  <a:pt x="19547" y="723679"/>
                  <a:pt x="-21199" y="664413"/>
                  <a:pt x="53414" y="567575"/>
                </a:cubicBezTo>
                <a:cubicBezTo>
                  <a:pt x="128026" y="470738"/>
                  <a:pt x="341810" y="314633"/>
                  <a:pt x="466164" y="218325"/>
                </a:cubicBezTo>
                <a:cubicBezTo>
                  <a:pt x="590518" y="122017"/>
                  <a:pt x="864626" y="-46258"/>
                  <a:pt x="796364" y="1195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65" name="フリーフォーム 1664">
            <a:extLst>
              <a:ext uri="{FF2B5EF4-FFF2-40B4-BE49-F238E27FC236}">
                <a16:creationId xmlns:a16="http://schemas.microsoft.com/office/drawing/2014/main" id="{907324BF-20E7-8621-6218-0A310ADFFB07}"/>
              </a:ext>
            </a:extLst>
          </p:cNvPr>
          <p:cNvSpPr/>
          <p:nvPr/>
        </p:nvSpPr>
        <p:spPr>
          <a:xfrm>
            <a:off x="2097944" y="2697385"/>
            <a:ext cx="384727" cy="917127"/>
          </a:xfrm>
          <a:custGeom>
            <a:avLst/>
            <a:gdLst>
              <a:gd name="connsiteX0" fmla="*/ 356331 w 384727"/>
              <a:gd name="connsiteY0" fmla="*/ 17240 h 917127"/>
              <a:gd name="connsiteX1" fmla="*/ 299181 w 384727"/>
              <a:gd name="connsiteY1" fmla="*/ 312515 h 917127"/>
              <a:gd name="connsiteX2" fmla="*/ 731 w 384727"/>
              <a:gd name="connsiteY2" fmla="*/ 915765 h 917127"/>
              <a:gd name="connsiteX3" fmla="*/ 219806 w 384727"/>
              <a:gd name="connsiteY3" fmla="*/ 464915 h 917127"/>
              <a:gd name="connsiteX4" fmla="*/ 375381 w 384727"/>
              <a:gd name="connsiteY4" fmla="*/ 77565 h 917127"/>
              <a:gd name="connsiteX5" fmla="*/ 356331 w 384727"/>
              <a:gd name="connsiteY5" fmla="*/ 17240 h 9171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4727" h="917127">
                <a:moveTo>
                  <a:pt x="356331" y="17240"/>
                </a:moveTo>
                <a:cubicBezTo>
                  <a:pt x="343631" y="56398"/>
                  <a:pt x="358448" y="162761"/>
                  <a:pt x="299181" y="312515"/>
                </a:cubicBezTo>
                <a:cubicBezTo>
                  <a:pt x="239914" y="462269"/>
                  <a:pt x="13960" y="890365"/>
                  <a:pt x="731" y="915765"/>
                </a:cubicBezTo>
                <a:cubicBezTo>
                  <a:pt x="-12498" y="941165"/>
                  <a:pt x="157364" y="604615"/>
                  <a:pt x="219806" y="464915"/>
                </a:cubicBezTo>
                <a:cubicBezTo>
                  <a:pt x="282248" y="325215"/>
                  <a:pt x="350510" y="146357"/>
                  <a:pt x="375381" y="77565"/>
                </a:cubicBezTo>
                <a:cubicBezTo>
                  <a:pt x="400252" y="8773"/>
                  <a:pt x="369031" y="-21918"/>
                  <a:pt x="356331" y="1724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66" name="フリーフォーム 1665">
            <a:extLst>
              <a:ext uri="{FF2B5EF4-FFF2-40B4-BE49-F238E27FC236}">
                <a16:creationId xmlns:a16="http://schemas.microsoft.com/office/drawing/2014/main" id="{CA659EE3-34AD-2D91-ADA9-B463F5BB4A4F}"/>
              </a:ext>
            </a:extLst>
          </p:cNvPr>
          <p:cNvSpPr/>
          <p:nvPr/>
        </p:nvSpPr>
        <p:spPr>
          <a:xfrm>
            <a:off x="1774754" y="8813365"/>
            <a:ext cx="99910" cy="84529"/>
          </a:xfrm>
          <a:custGeom>
            <a:avLst/>
            <a:gdLst>
              <a:gd name="connsiteX0" fmla="*/ 71 w 99910"/>
              <a:gd name="connsiteY0" fmla="*/ 82985 h 84529"/>
              <a:gd name="connsiteX1" fmla="*/ 95321 w 99910"/>
              <a:gd name="connsiteY1" fmla="*/ 435 h 84529"/>
              <a:gd name="connsiteX2" fmla="*/ 79446 w 99910"/>
              <a:gd name="connsiteY2" fmla="*/ 51235 h 84529"/>
              <a:gd name="connsiteX3" fmla="*/ 71 w 99910"/>
              <a:gd name="connsiteY3" fmla="*/ 82985 h 845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9910" h="84529">
                <a:moveTo>
                  <a:pt x="71" y="82985"/>
                </a:moveTo>
                <a:cubicBezTo>
                  <a:pt x="2717" y="74518"/>
                  <a:pt x="82092" y="5727"/>
                  <a:pt x="95321" y="435"/>
                </a:cubicBezTo>
                <a:cubicBezTo>
                  <a:pt x="108550" y="-4857"/>
                  <a:pt x="90029" y="39593"/>
                  <a:pt x="79446" y="51235"/>
                </a:cubicBezTo>
                <a:cubicBezTo>
                  <a:pt x="68863" y="62877"/>
                  <a:pt x="-2575" y="91452"/>
                  <a:pt x="71" y="8298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67" name="フリーフォーム 1666">
            <a:extLst>
              <a:ext uri="{FF2B5EF4-FFF2-40B4-BE49-F238E27FC236}">
                <a16:creationId xmlns:a16="http://schemas.microsoft.com/office/drawing/2014/main" id="{55B97EFA-DE30-613F-B90D-DC618B0E7423}"/>
              </a:ext>
            </a:extLst>
          </p:cNvPr>
          <p:cNvSpPr/>
          <p:nvPr/>
        </p:nvSpPr>
        <p:spPr>
          <a:xfrm>
            <a:off x="1928653" y="8626157"/>
            <a:ext cx="192148" cy="141693"/>
          </a:xfrm>
          <a:custGeom>
            <a:avLst/>
            <a:gdLst>
              <a:gd name="connsiteX0" fmla="*/ 1747 w 192148"/>
              <a:gd name="connsiteY0" fmla="*/ 140018 h 141693"/>
              <a:gd name="connsiteX1" fmla="*/ 125572 w 192148"/>
              <a:gd name="connsiteY1" fmla="*/ 54293 h 141693"/>
              <a:gd name="connsiteX2" fmla="*/ 176372 w 192148"/>
              <a:gd name="connsiteY2" fmla="*/ 35243 h 141693"/>
              <a:gd name="connsiteX3" fmla="*/ 189072 w 192148"/>
              <a:gd name="connsiteY3" fmla="*/ 318 h 141693"/>
              <a:gd name="connsiteX4" fmla="*/ 125572 w 192148"/>
              <a:gd name="connsiteY4" fmla="*/ 57468 h 141693"/>
              <a:gd name="connsiteX5" fmla="*/ 55722 w 192148"/>
              <a:gd name="connsiteY5" fmla="*/ 108268 h 141693"/>
              <a:gd name="connsiteX6" fmla="*/ 1747 w 192148"/>
              <a:gd name="connsiteY6" fmla="*/ 140018 h 1416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92148" h="141693">
                <a:moveTo>
                  <a:pt x="1747" y="140018"/>
                </a:moveTo>
                <a:cubicBezTo>
                  <a:pt x="13389" y="131022"/>
                  <a:pt x="96468" y="71756"/>
                  <a:pt x="125572" y="54293"/>
                </a:cubicBezTo>
                <a:cubicBezTo>
                  <a:pt x="154676" y="36830"/>
                  <a:pt x="165789" y="44239"/>
                  <a:pt x="176372" y="35243"/>
                </a:cubicBezTo>
                <a:cubicBezTo>
                  <a:pt x="186955" y="26247"/>
                  <a:pt x="197539" y="-3386"/>
                  <a:pt x="189072" y="318"/>
                </a:cubicBezTo>
                <a:cubicBezTo>
                  <a:pt x="180605" y="4022"/>
                  <a:pt x="147797" y="39476"/>
                  <a:pt x="125572" y="57468"/>
                </a:cubicBezTo>
                <a:cubicBezTo>
                  <a:pt x="103347" y="75460"/>
                  <a:pt x="71597" y="97155"/>
                  <a:pt x="55722" y="108268"/>
                </a:cubicBezTo>
                <a:cubicBezTo>
                  <a:pt x="39847" y="119380"/>
                  <a:pt x="-9895" y="149014"/>
                  <a:pt x="1747" y="14001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68" name="フリーフォーム 1667">
            <a:extLst>
              <a:ext uri="{FF2B5EF4-FFF2-40B4-BE49-F238E27FC236}">
                <a16:creationId xmlns:a16="http://schemas.microsoft.com/office/drawing/2014/main" id="{C041D9F6-09EA-2F87-1340-C7D1CBA14460}"/>
              </a:ext>
            </a:extLst>
          </p:cNvPr>
          <p:cNvSpPr/>
          <p:nvPr/>
        </p:nvSpPr>
        <p:spPr>
          <a:xfrm>
            <a:off x="1620821" y="8498540"/>
            <a:ext cx="194399" cy="90770"/>
          </a:xfrm>
          <a:custGeom>
            <a:avLst/>
            <a:gdLst>
              <a:gd name="connsiteX0" fmla="*/ 1604 w 194399"/>
              <a:gd name="connsiteY0" fmla="*/ 89835 h 90770"/>
              <a:gd name="connsiteX1" fmla="*/ 192104 w 194399"/>
              <a:gd name="connsiteY1" fmla="*/ 935 h 90770"/>
              <a:gd name="connsiteX2" fmla="*/ 103204 w 194399"/>
              <a:gd name="connsiteY2" fmla="*/ 45385 h 90770"/>
              <a:gd name="connsiteX3" fmla="*/ 1604 w 194399"/>
              <a:gd name="connsiteY3" fmla="*/ 89835 h 907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4399" h="90770">
                <a:moveTo>
                  <a:pt x="1604" y="89835"/>
                </a:moveTo>
                <a:cubicBezTo>
                  <a:pt x="16421" y="82427"/>
                  <a:pt x="175171" y="8343"/>
                  <a:pt x="192104" y="935"/>
                </a:cubicBezTo>
                <a:cubicBezTo>
                  <a:pt x="209037" y="-6473"/>
                  <a:pt x="127546" y="32156"/>
                  <a:pt x="103204" y="45385"/>
                </a:cubicBezTo>
                <a:cubicBezTo>
                  <a:pt x="78862" y="58614"/>
                  <a:pt x="-13213" y="97243"/>
                  <a:pt x="1604" y="8983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69" name="フリーフォーム 1668">
            <a:extLst>
              <a:ext uri="{FF2B5EF4-FFF2-40B4-BE49-F238E27FC236}">
                <a16:creationId xmlns:a16="http://schemas.microsoft.com/office/drawing/2014/main" id="{0FE99412-7B8B-D4A1-9AC1-E2E95ED3AEE5}"/>
              </a:ext>
            </a:extLst>
          </p:cNvPr>
          <p:cNvSpPr/>
          <p:nvPr/>
        </p:nvSpPr>
        <p:spPr>
          <a:xfrm>
            <a:off x="1977303" y="8406784"/>
            <a:ext cx="151441" cy="143514"/>
          </a:xfrm>
          <a:custGeom>
            <a:avLst/>
            <a:gdLst>
              <a:gd name="connsiteX0" fmla="*/ 146772 w 151441"/>
              <a:gd name="connsiteY0" fmla="*/ 616 h 143514"/>
              <a:gd name="connsiteX1" fmla="*/ 140422 w 151441"/>
              <a:gd name="connsiteY1" fmla="*/ 73641 h 143514"/>
              <a:gd name="connsiteX2" fmla="*/ 61047 w 151441"/>
              <a:gd name="connsiteY2" fmla="*/ 114916 h 143514"/>
              <a:gd name="connsiteX3" fmla="*/ 722 w 151441"/>
              <a:gd name="connsiteY3" fmla="*/ 143491 h 143514"/>
              <a:gd name="connsiteX4" fmla="*/ 102322 w 151441"/>
              <a:gd name="connsiteY4" fmla="*/ 118091 h 143514"/>
              <a:gd name="connsiteX5" fmla="*/ 146772 w 151441"/>
              <a:gd name="connsiteY5" fmla="*/ 616 h 1435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1441" h="143514">
                <a:moveTo>
                  <a:pt x="146772" y="616"/>
                </a:moveTo>
                <a:cubicBezTo>
                  <a:pt x="153122" y="-6792"/>
                  <a:pt x="154710" y="54591"/>
                  <a:pt x="140422" y="73641"/>
                </a:cubicBezTo>
                <a:cubicBezTo>
                  <a:pt x="126134" y="92691"/>
                  <a:pt x="84330" y="103274"/>
                  <a:pt x="61047" y="114916"/>
                </a:cubicBezTo>
                <a:cubicBezTo>
                  <a:pt x="37764" y="126558"/>
                  <a:pt x="-6157" y="142962"/>
                  <a:pt x="722" y="143491"/>
                </a:cubicBezTo>
                <a:cubicBezTo>
                  <a:pt x="7601" y="144020"/>
                  <a:pt x="79039" y="135554"/>
                  <a:pt x="102322" y="118091"/>
                </a:cubicBezTo>
                <a:cubicBezTo>
                  <a:pt x="125605" y="100629"/>
                  <a:pt x="140422" y="8024"/>
                  <a:pt x="146772" y="61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70" name="フリーフォーム 1669">
            <a:extLst>
              <a:ext uri="{FF2B5EF4-FFF2-40B4-BE49-F238E27FC236}">
                <a16:creationId xmlns:a16="http://schemas.microsoft.com/office/drawing/2014/main" id="{F4483BF5-9D16-1885-F4A5-6CDA8304928E}"/>
              </a:ext>
            </a:extLst>
          </p:cNvPr>
          <p:cNvSpPr/>
          <p:nvPr/>
        </p:nvSpPr>
        <p:spPr>
          <a:xfrm>
            <a:off x="2028552" y="8670310"/>
            <a:ext cx="232491" cy="111740"/>
          </a:xfrm>
          <a:custGeom>
            <a:avLst/>
            <a:gdLst>
              <a:gd name="connsiteX0" fmla="*/ 273 w 232491"/>
              <a:gd name="connsiteY0" fmla="*/ 111740 h 111740"/>
              <a:gd name="connsiteX1" fmla="*/ 146323 w 232491"/>
              <a:gd name="connsiteY1" fmla="*/ 19665 h 111740"/>
              <a:gd name="connsiteX2" fmla="*/ 168548 w 232491"/>
              <a:gd name="connsiteY2" fmla="*/ 615 h 111740"/>
              <a:gd name="connsiteX3" fmla="*/ 232048 w 232491"/>
              <a:gd name="connsiteY3" fmla="*/ 32365 h 111740"/>
              <a:gd name="connsiteX4" fmla="*/ 187598 w 232491"/>
              <a:gd name="connsiteY4" fmla="*/ 19665 h 111740"/>
              <a:gd name="connsiteX5" fmla="*/ 273 w 232491"/>
              <a:gd name="connsiteY5" fmla="*/ 111740 h 1117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32491" h="111740">
                <a:moveTo>
                  <a:pt x="273" y="111740"/>
                </a:moveTo>
                <a:cubicBezTo>
                  <a:pt x="-6606" y="111740"/>
                  <a:pt x="118277" y="38186"/>
                  <a:pt x="146323" y="19665"/>
                </a:cubicBezTo>
                <a:cubicBezTo>
                  <a:pt x="174369" y="1144"/>
                  <a:pt x="154261" y="-1502"/>
                  <a:pt x="168548" y="615"/>
                </a:cubicBezTo>
                <a:cubicBezTo>
                  <a:pt x="182836" y="2732"/>
                  <a:pt x="228873" y="29190"/>
                  <a:pt x="232048" y="32365"/>
                </a:cubicBezTo>
                <a:cubicBezTo>
                  <a:pt x="235223" y="35540"/>
                  <a:pt x="221465" y="3261"/>
                  <a:pt x="187598" y="19665"/>
                </a:cubicBezTo>
                <a:cubicBezTo>
                  <a:pt x="153731" y="36069"/>
                  <a:pt x="7152" y="111740"/>
                  <a:pt x="273" y="11174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71" name="フリーフォーム 1670">
            <a:extLst>
              <a:ext uri="{FF2B5EF4-FFF2-40B4-BE49-F238E27FC236}">
                <a16:creationId xmlns:a16="http://schemas.microsoft.com/office/drawing/2014/main" id="{3ECEA3D2-0D03-5893-857B-5D427AC9CDF0}"/>
              </a:ext>
            </a:extLst>
          </p:cNvPr>
          <p:cNvSpPr/>
          <p:nvPr/>
        </p:nvSpPr>
        <p:spPr>
          <a:xfrm>
            <a:off x="2165327" y="8222496"/>
            <a:ext cx="135533" cy="153655"/>
          </a:xfrm>
          <a:custGeom>
            <a:avLst/>
            <a:gdLst>
              <a:gd name="connsiteX0" fmla="*/ 23 w 135533"/>
              <a:gd name="connsiteY0" fmla="*/ 754 h 153655"/>
              <a:gd name="connsiteX1" fmla="*/ 98448 w 135533"/>
              <a:gd name="connsiteY1" fmla="*/ 35679 h 153655"/>
              <a:gd name="connsiteX2" fmla="*/ 130198 w 135533"/>
              <a:gd name="connsiteY2" fmla="*/ 127754 h 153655"/>
              <a:gd name="connsiteX3" fmla="*/ 133373 w 135533"/>
              <a:gd name="connsiteY3" fmla="*/ 149979 h 153655"/>
              <a:gd name="connsiteX4" fmla="*/ 107973 w 135533"/>
              <a:gd name="connsiteY4" fmla="*/ 64254 h 153655"/>
              <a:gd name="connsiteX5" fmla="*/ 23 w 135533"/>
              <a:gd name="connsiteY5" fmla="*/ 754 h 1536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35533" h="153655">
                <a:moveTo>
                  <a:pt x="23" y="754"/>
                </a:moveTo>
                <a:cubicBezTo>
                  <a:pt x="-1564" y="-4008"/>
                  <a:pt x="76752" y="14512"/>
                  <a:pt x="98448" y="35679"/>
                </a:cubicBezTo>
                <a:cubicBezTo>
                  <a:pt x="120144" y="56846"/>
                  <a:pt x="124377" y="108704"/>
                  <a:pt x="130198" y="127754"/>
                </a:cubicBezTo>
                <a:cubicBezTo>
                  <a:pt x="136019" y="146804"/>
                  <a:pt x="137077" y="160562"/>
                  <a:pt x="133373" y="149979"/>
                </a:cubicBezTo>
                <a:cubicBezTo>
                  <a:pt x="129669" y="139396"/>
                  <a:pt x="124377" y="85421"/>
                  <a:pt x="107973" y="64254"/>
                </a:cubicBezTo>
                <a:cubicBezTo>
                  <a:pt x="91569" y="43087"/>
                  <a:pt x="1610" y="5516"/>
                  <a:pt x="23" y="75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72" name="フリーフォーム 1671">
            <a:extLst>
              <a:ext uri="{FF2B5EF4-FFF2-40B4-BE49-F238E27FC236}">
                <a16:creationId xmlns:a16="http://schemas.microsoft.com/office/drawing/2014/main" id="{A58938F4-C262-DBC9-81D9-055D7C90B29A}"/>
              </a:ext>
            </a:extLst>
          </p:cNvPr>
          <p:cNvSpPr/>
          <p:nvPr/>
        </p:nvSpPr>
        <p:spPr>
          <a:xfrm>
            <a:off x="2108200" y="8321673"/>
            <a:ext cx="67863" cy="190505"/>
          </a:xfrm>
          <a:custGeom>
            <a:avLst/>
            <a:gdLst>
              <a:gd name="connsiteX0" fmla="*/ 0 w 67863"/>
              <a:gd name="connsiteY0" fmla="*/ 2 h 190505"/>
              <a:gd name="connsiteX1" fmla="*/ 66675 w 67863"/>
              <a:gd name="connsiteY1" fmla="*/ 107952 h 190505"/>
              <a:gd name="connsiteX2" fmla="*/ 44450 w 67863"/>
              <a:gd name="connsiteY2" fmla="*/ 190502 h 190505"/>
              <a:gd name="connsiteX3" fmla="*/ 66675 w 67863"/>
              <a:gd name="connsiteY3" fmla="*/ 111127 h 190505"/>
              <a:gd name="connsiteX4" fmla="*/ 0 w 67863"/>
              <a:gd name="connsiteY4" fmla="*/ 2 h 1905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7863" h="190505">
                <a:moveTo>
                  <a:pt x="0" y="2"/>
                </a:moveTo>
                <a:cubicBezTo>
                  <a:pt x="0" y="-527"/>
                  <a:pt x="59267" y="76202"/>
                  <a:pt x="66675" y="107952"/>
                </a:cubicBezTo>
                <a:cubicBezTo>
                  <a:pt x="74083" y="139702"/>
                  <a:pt x="44450" y="189973"/>
                  <a:pt x="44450" y="190502"/>
                </a:cubicBezTo>
                <a:cubicBezTo>
                  <a:pt x="44450" y="191031"/>
                  <a:pt x="68263" y="137585"/>
                  <a:pt x="66675" y="111127"/>
                </a:cubicBezTo>
                <a:cubicBezTo>
                  <a:pt x="65088" y="84669"/>
                  <a:pt x="0" y="531"/>
                  <a:pt x="0" y="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73" name="フリーフォーム 1672">
            <a:extLst>
              <a:ext uri="{FF2B5EF4-FFF2-40B4-BE49-F238E27FC236}">
                <a16:creationId xmlns:a16="http://schemas.microsoft.com/office/drawing/2014/main" id="{5871148D-9042-A8FD-995C-B5C157D792B2}"/>
              </a:ext>
            </a:extLst>
          </p:cNvPr>
          <p:cNvSpPr/>
          <p:nvPr/>
        </p:nvSpPr>
        <p:spPr>
          <a:xfrm>
            <a:off x="2106864" y="8267435"/>
            <a:ext cx="125380" cy="181305"/>
          </a:xfrm>
          <a:custGeom>
            <a:avLst/>
            <a:gdLst>
              <a:gd name="connsiteX0" fmla="*/ 33086 w 125380"/>
              <a:gd name="connsiteY0" fmla="*/ 265 h 181305"/>
              <a:gd name="connsiteX1" fmla="*/ 36261 w 125380"/>
              <a:gd name="connsiteY1" fmla="*/ 73290 h 181305"/>
              <a:gd name="connsiteX2" fmla="*/ 64836 w 125380"/>
              <a:gd name="connsiteY2" fmla="*/ 105040 h 181305"/>
              <a:gd name="connsiteX3" fmla="*/ 90236 w 125380"/>
              <a:gd name="connsiteY3" fmla="*/ 124090 h 181305"/>
              <a:gd name="connsiteX4" fmla="*/ 125161 w 125380"/>
              <a:gd name="connsiteY4" fmla="*/ 181240 h 181305"/>
              <a:gd name="connsiteX5" fmla="*/ 99761 w 125380"/>
              <a:gd name="connsiteY5" fmla="*/ 133615 h 181305"/>
              <a:gd name="connsiteX6" fmla="*/ 4511 w 125380"/>
              <a:gd name="connsiteY6" fmla="*/ 51065 h 181305"/>
              <a:gd name="connsiteX7" fmla="*/ 33086 w 125380"/>
              <a:gd name="connsiteY7" fmla="*/ 265 h 1813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25380" h="181305">
                <a:moveTo>
                  <a:pt x="33086" y="265"/>
                </a:moveTo>
                <a:cubicBezTo>
                  <a:pt x="38378" y="3969"/>
                  <a:pt x="30969" y="55828"/>
                  <a:pt x="36261" y="73290"/>
                </a:cubicBezTo>
                <a:cubicBezTo>
                  <a:pt x="41553" y="90752"/>
                  <a:pt x="55840" y="96573"/>
                  <a:pt x="64836" y="105040"/>
                </a:cubicBezTo>
                <a:cubicBezTo>
                  <a:pt x="73832" y="113507"/>
                  <a:pt x="80182" y="111390"/>
                  <a:pt x="90236" y="124090"/>
                </a:cubicBezTo>
                <a:cubicBezTo>
                  <a:pt x="100290" y="136790"/>
                  <a:pt x="123574" y="179653"/>
                  <a:pt x="125161" y="181240"/>
                </a:cubicBezTo>
                <a:cubicBezTo>
                  <a:pt x="126748" y="182827"/>
                  <a:pt x="119869" y="155311"/>
                  <a:pt x="99761" y="133615"/>
                </a:cubicBezTo>
                <a:cubicBezTo>
                  <a:pt x="79653" y="111919"/>
                  <a:pt x="22503" y="69586"/>
                  <a:pt x="4511" y="51065"/>
                </a:cubicBezTo>
                <a:cubicBezTo>
                  <a:pt x="-13481" y="32544"/>
                  <a:pt x="27794" y="-3439"/>
                  <a:pt x="33086" y="26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74" name="フリーフォーム 1673">
            <a:extLst>
              <a:ext uri="{FF2B5EF4-FFF2-40B4-BE49-F238E27FC236}">
                <a16:creationId xmlns:a16="http://schemas.microsoft.com/office/drawing/2014/main" id="{E2D31CF6-AB5A-B4FA-B026-90535DEE7DC2}"/>
              </a:ext>
            </a:extLst>
          </p:cNvPr>
          <p:cNvSpPr/>
          <p:nvPr/>
        </p:nvSpPr>
        <p:spPr>
          <a:xfrm>
            <a:off x="1895267" y="8590308"/>
            <a:ext cx="244849" cy="261798"/>
          </a:xfrm>
          <a:custGeom>
            <a:avLst/>
            <a:gdLst>
              <a:gd name="connsiteX0" fmla="*/ 244683 w 244849"/>
              <a:gd name="connsiteY0" fmla="*/ 1242 h 261798"/>
              <a:gd name="connsiteX1" fmla="*/ 149433 w 244849"/>
              <a:gd name="connsiteY1" fmla="*/ 80617 h 261798"/>
              <a:gd name="connsiteX2" fmla="*/ 101808 w 244849"/>
              <a:gd name="connsiteY2" fmla="*/ 134592 h 261798"/>
              <a:gd name="connsiteX3" fmla="*/ 47833 w 244849"/>
              <a:gd name="connsiteY3" fmla="*/ 166342 h 261798"/>
              <a:gd name="connsiteX4" fmla="*/ 208 w 244849"/>
              <a:gd name="connsiteY4" fmla="*/ 261592 h 261798"/>
              <a:gd name="connsiteX5" fmla="*/ 66883 w 244849"/>
              <a:gd name="connsiteY5" fmla="*/ 137767 h 261798"/>
              <a:gd name="connsiteX6" fmla="*/ 98633 w 244849"/>
              <a:gd name="connsiteY6" fmla="*/ 96492 h 261798"/>
              <a:gd name="connsiteX7" fmla="*/ 171658 w 244849"/>
              <a:gd name="connsiteY7" fmla="*/ 36167 h 261798"/>
              <a:gd name="connsiteX8" fmla="*/ 244683 w 244849"/>
              <a:gd name="connsiteY8" fmla="*/ 1242 h 2617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44849" h="261798">
                <a:moveTo>
                  <a:pt x="244683" y="1242"/>
                </a:moveTo>
                <a:cubicBezTo>
                  <a:pt x="240979" y="8650"/>
                  <a:pt x="173245" y="58392"/>
                  <a:pt x="149433" y="80617"/>
                </a:cubicBezTo>
                <a:cubicBezTo>
                  <a:pt x="125621" y="102842"/>
                  <a:pt x="118741" y="120305"/>
                  <a:pt x="101808" y="134592"/>
                </a:cubicBezTo>
                <a:cubicBezTo>
                  <a:pt x="84875" y="148879"/>
                  <a:pt x="64766" y="145175"/>
                  <a:pt x="47833" y="166342"/>
                </a:cubicBezTo>
                <a:cubicBezTo>
                  <a:pt x="30900" y="187509"/>
                  <a:pt x="-2967" y="266354"/>
                  <a:pt x="208" y="261592"/>
                </a:cubicBezTo>
                <a:cubicBezTo>
                  <a:pt x="3383" y="256830"/>
                  <a:pt x="50479" y="165284"/>
                  <a:pt x="66883" y="137767"/>
                </a:cubicBezTo>
                <a:cubicBezTo>
                  <a:pt x="83287" y="110250"/>
                  <a:pt x="81171" y="113425"/>
                  <a:pt x="98633" y="96492"/>
                </a:cubicBezTo>
                <a:cubicBezTo>
                  <a:pt x="116095" y="79559"/>
                  <a:pt x="154196" y="50984"/>
                  <a:pt x="171658" y="36167"/>
                </a:cubicBezTo>
                <a:cubicBezTo>
                  <a:pt x="189120" y="21350"/>
                  <a:pt x="248387" y="-6166"/>
                  <a:pt x="244683" y="124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75" name="フリーフォーム 1674">
            <a:extLst>
              <a:ext uri="{FF2B5EF4-FFF2-40B4-BE49-F238E27FC236}">
                <a16:creationId xmlns:a16="http://schemas.microsoft.com/office/drawing/2014/main" id="{7720F18D-1B33-E58F-5072-2F37EF99842D}"/>
              </a:ext>
            </a:extLst>
          </p:cNvPr>
          <p:cNvSpPr/>
          <p:nvPr/>
        </p:nvSpPr>
        <p:spPr>
          <a:xfrm>
            <a:off x="1453936" y="8975725"/>
            <a:ext cx="168607" cy="200117"/>
          </a:xfrm>
          <a:custGeom>
            <a:avLst/>
            <a:gdLst>
              <a:gd name="connsiteX0" fmla="*/ 214 w 168607"/>
              <a:gd name="connsiteY0" fmla="*/ 200025 h 200117"/>
              <a:gd name="connsiteX1" fmla="*/ 89114 w 168607"/>
              <a:gd name="connsiteY1" fmla="*/ 95250 h 200117"/>
              <a:gd name="connsiteX2" fmla="*/ 98639 w 168607"/>
              <a:gd name="connsiteY2" fmla="*/ 111125 h 200117"/>
              <a:gd name="connsiteX3" fmla="*/ 98639 w 168607"/>
              <a:gd name="connsiteY3" fmla="*/ 57150 h 200117"/>
              <a:gd name="connsiteX4" fmla="*/ 168489 w 168607"/>
              <a:gd name="connsiteY4" fmla="*/ 0 h 200117"/>
              <a:gd name="connsiteX5" fmla="*/ 79589 w 168607"/>
              <a:gd name="connsiteY5" fmla="*/ 57150 h 200117"/>
              <a:gd name="connsiteX6" fmla="*/ 63714 w 168607"/>
              <a:gd name="connsiteY6" fmla="*/ 73025 h 200117"/>
              <a:gd name="connsiteX7" fmla="*/ 214 w 168607"/>
              <a:gd name="connsiteY7" fmla="*/ 200025 h 2001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68607" h="200117">
                <a:moveTo>
                  <a:pt x="214" y="200025"/>
                </a:moveTo>
                <a:cubicBezTo>
                  <a:pt x="4447" y="203729"/>
                  <a:pt x="89114" y="95250"/>
                  <a:pt x="89114" y="95250"/>
                </a:cubicBezTo>
                <a:cubicBezTo>
                  <a:pt x="105518" y="80433"/>
                  <a:pt x="97052" y="117475"/>
                  <a:pt x="98639" y="111125"/>
                </a:cubicBezTo>
                <a:cubicBezTo>
                  <a:pt x="100227" y="104775"/>
                  <a:pt x="86997" y="75671"/>
                  <a:pt x="98639" y="57150"/>
                </a:cubicBezTo>
                <a:cubicBezTo>
                  <a:pt x="110281" y="38629"/>
                  <a:pt x="171664" y="0"/>
                  <a:pt x="168489" y="0"/>
                </a:cubicBezTo>
                <a:cubicBezTo>
                  <a:pt x="165314" y="0"/>
                  <a:pt x="79589" y="57150"/>
                  <a:pt x="79589" y="57150"/>
                </a:cubicBezTo>
                <a:cubicBezTo>
                  <a:pt x="62127" y="69321"/>
                  <a:pt x="71651" y="55563"/>
                  <a:pt x="63714" y="73025"/>
                </a:cubicBezTo>
                <a:cubicBezTo>
                  <a:pt x="55777" y="90487"/>
                  <a:pt x="-4019" y="196321"/>
                  <a:pt x="214" y="20002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76" name="フリーフォーム 1675">
            <a:extLst>
              <a:ext uri="{FF2B5EF4-FFF2-40B4-BE49-F238E27FC236}">
                <a16:creationId xmlns:a16="http://schemas.microsoft.com/office/drawing/2014/main" id="{2D0A82DD-1342-4336-7A69-B78349CC2362}"/>
              </a:ext>
            </a:extLst>
          </p:cNvPr>
          <p:cNvSpPr/>
          <p:nvPr/>
        </p:nvSpPr>
        <p:spPr>
          <a:xfrm>
            <a:off x="1427944" y="8956620"/>
            <a:ext cx="80509" cy="136706"/>
          </a:xfrm>
          <a:custGeom>
            <a:avLst/>
            <a:gdLst>
              <a:gd name="connsiteX0" fmla="*/ 80181 w 80509"/>
              <a:gd name="connsiteY0" fmla="*/ 55 h 136706"/>
              <a:gd name="connsiteX1" fmla="*/ 42081 w 80509"/>
              <a:gd name="connsiteY1" fmla="*/ 79430 h 136706"/>
              <a:gd name="connsiteX2" fmla="*/ 806 w 80509"/>
              <a:gd name="connsiteY2" fmla="*/ 136580 h 136706"/>
              <a:gd name="connsiteX3" fmla="*/ 19856 w 80509"/>
              <a:gd name="connsiteY3" fmla="*/ 92130 h 136706"/>
              <a:gd name="connsiteX4" fmla="*/ 80181 w 80509"/>
              <a:gd name="connsiteY4" fmla="*/ 55 h 136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0509" h="136706">
                <a:moveTo>
                  <a:pt x="80181" y="55"/>
                </a:moveTo>
                <a:cubicBezTo>
                  <a:pt x="83885" y="-2062"/>
                  <a:pt x="55310" y="56676"/>
                  <a:pt x="42081" y="79430"/>
                </a:cubicBezTo>
                <a:cubicBezTo>
                  <a:pt x="28852" y="102184"/>
                  <a:pt x="4510" y="134463"/>
                  <a:pt x="806" y="136580"/>
                </a:cubicBezTo>
                <a:cubicBezTo>
                  <a:pt x="-2898" y="138697"/>
                  <a:pt x="6627" y="113826"/>
                  <a:pt x="19856" y="92130"/>
                </a:cubicBezTo>
                <a:cubicBezTo>
                  <a:pt x="33085" y="70434"/>
                  <a:pt x="76477" y="2172"/>
                  <a:pt x="80181" y="5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77" name="フリーフォーム 1676">
            <a:extLst>
              <a:ext uri="{FF2B5EF4-FFF2-40B4-BE49-F238E27FC236}">
                <a16:creationId xmlns:a16="http://schemas.microsoft.com/office/drawing/2014/main" id="{0FE29F98-019E-1DED-11FC-556D5B0C7C8B}"/>
              </a:ext>
            </a:extLst>
          </p:cNvPr>
          <p:cNvSpPr/>
          <p:nvPr/>
        </p:nvSpPr>
        <p:spPr>
          <a:xfrm>
            <a:off x="1557290" y="8864164"/>
            <a:ext cx="177973" cy="136964"/>
          </a:xfrm>
          <a:custGeom>
            <a:avLst/>
            <a:gdLst>
              <a:gd name="connsiteX0" fmla="*/ 176260 w 177973"/>
              <a:gd name="connsiteY0" fmla="*/ 436 h 136964"/>
              <a:gd name="connsiteX1" fmla="*/ 1635 w 177973"/>
              <a:gd name="connsiteY1" fmla="*/ 105211 h 136964"/>
              <a:gd name="connsiteX2" fmla="*/ 87360 w 177973"/>
              <a:gd name="connsiteY2" fmla="*/ 73461 h 136964"/>
              <a:gd name="connsiteX3" fmla="*/ 61960 w 177973"/>
              <a:gd name="connsiteY3" fmla="*/ 136961 h 136964"/>
              <a:gd name="connsiteX4" fmla="*/ 90535 w 177973"/>
              <a:gd name="connsiteY4" fmla="*/ 70286 h 136964"/>
              <a:gd name="connsiteX5" fmla="*/ 176260 w 177973"/>
              <a:gd name="connsiteY5" fmla="*/ 436 h 1369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7973" h="136964">
                <a:moveTo>
                  <a:pt x="176260" y="436"/>
                </a:moveTo>
                <a:cubicBezTo>
                  <a:pt x="161443" y="6257"/>
                  <a:pt x="16452" y="93040"/>
                  <a:pt x="1635" y="105211"/>
                </a:cubicBezTo>
                <a:cubicBezTo>
                  <a:pt x="-13182" y="117382"/>
                  <a:pt x="77306" y="68169"/>
                  <a:pt x="87360" y="73461"/>
                </a:cubicBezTo>
                <a:cubicBezTo>
                  <a:pt x="97414" y="78753"/>
                  <a:pt x="61431" y="137490"/>
                  <a:pt x="61960" y="136961"/>
                </a:cubicBezTo>
                <a:cubicBezTo>
                  <a:pt x="62489" y="136432"/>
                  <a:pt x="75718" y="91982"/>
                  <a:pt x="90535" y="70286"/>
                </a:cubicBezTo>
                <a:cubicBezTo>
                  <a:pt x="105352" y="48590"/>
                  <a:pt x="191077" y="-5385"/>
                  <a:pt x="176260" y="43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78" name="フリーフォーム 1677">
            <a:extLst>
              <a:ext uri="{FF2B5EF4-FFF2-40B4-BE49-F238E27FC236}">
                <a16:creationId xmlns:a16="http://schemas.microsoft.com/office/drawing/2014/main" id="{C99D6FB4-CB33-6DB5-AEBF-C5D04C04D69F}"/>
              </a:ext>
            </a:extLst>
          </p:cNvPr>
          <p:cNvSpPr/>
          <p:nvPr/>
        </p:nvSpPr>
        <p:spPr>
          <a:xfrm>
            <a:off x="1432630" y="8912168"/>
            <a:ext cx="149485" cy="167667"/>
          </a:xfrm>
          <a:custGeom>
            <a:avLst/>
            <a:gdLst>
              <a:gd name="connsiteX0" fmla="*/ 2470 w 149485"/>
              <a:gd name="connsiteY0" fmla="*/ 165157 h 167667"/>
              <a:gd name="connsiteX1" fmla="*/ 129470 w 149485"/>
              <a:gd name="connsiteY1" fmla="*/ 82607 h 167667"/>
              <a:gd name="connsiteX2" fmla="*/ 142170 w 149485"/>
              <a:gd name="connsiteY2" fmla="*/ 57 h 167667"/>
              <a:gd name="connsiteX3" fmla="*/ 142170 w 149485"/>
              <a:gd name="connsiteY3" fmla="*/ 95307 h 167667"/>
              <a:gd name="connsiteX4" fmla="*/ 50095 w 149485"/>
              <a:gd name="connsiteY4" fmla="*/ 142932 h 167667"/>
              <a:gd name="connsiteX5" fmla="*/ 2470 w 149485"/>
              <a:gd name="connsiteY5" fmla="*/ 165157 h 1676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49485" h="167667">
                <a:moveTo>
                  <a:pt x="2470" y="165157"/>
                </a:moveTo>
                <a:cubicBezTo>
                  <a:pt x="15699" y="155103"/>
                  <a:pt x="106187" y="110124"/>
                  <a:pt x="129470" y="82607"/>
                </a:cubicBezTo>
                <a:cubicBezTo>
                  <a:pt x="152753" y="55090"/>
                  <a:pt x="140053" y="-2060"/>
                  <a:pt x="142170" y="57"/>
                </a:cubicBezTo>
                <a:cubicBezTo>
                  <a:pt x="144287" y="2174"/>
                  <a:pt x="157516" y="71495"/>
                  <a:pt x="142170" y="95307"/>
                </a:cubicBezTo>
                <a:cubicBezTo>
                  <a:pt x="126824" y="119119"/>
                  <a:pt x="67558" y="133407"/>
                  <a:pt x="50095" y="142932"/>
                </a:cubicBezTo>
                <a:cubicBezTo>
                  <a:pt x="32633" y="152457"/>
                  <a:pt x="-10759" y="175211"/>
                  <a:pt x="2470" y="16515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79" name="フリーフォーム 1678">
            <a:extLst>
              <a:ext uri="{FF2B5EF4-FFF2-40B4-BE49-F238E27FC236}">
                <a16:creationId xmlns:a16="http://schemas.microsoft.com/office/drawing/2014/main" id="{C39FF626-5AB0-8E28-ABCD-0A2D3F08C869}"/>
              </a:ext>
            </a:extLst>
          </p:cNvPr>
          <p:cNvSpPr/>
          <p:nvPr/>
        </p:nvSpPr>
        <p:spPr>
          <a:xfrm>
            <a:off x="1365226" y="8880468"/>
            <a:ext cx="209618" cy="101694"/>
          </a:xfrm>
          <a:custGeom>
            <a:avLst/>
            <a:gdLst>
              <a:gd name="connsiteX0" fmla="*/ 24 w 209618"/>
              <a:gd name="connsiteY0" fmla="*/ 101607 h 101694"/>
              <a:gd name="connsiteX1" fmla="*/ 171474 w 209618"/>
              <a:gd name="connsiteY1" fmla="*/ 15882 h 101694"/>
              <a:gd name="connsiteX2" fmla="*/ 209574 w 209618"/>
              <a:gd name="connsiteY2" fmla="*/ 28582 h 101694"/>
              <a:gd name="connsiteX3" fmla="*/ 168299 w 209618"/>
              <a:gd name="connsiteY3" fmla="*/ 7 h 101694"/>
              <a:gd name="connsiteX4" fmla="*/ 158774 w 209618"/>
              <a:gd name="connsiteY4" fmla="*/ 31757 h 101694"/>
              <a:gd name="connsiteX5" fmla="*/ 24 w 209618"/>
              <a:gd name="connsiteY5" fmla="*/ 101607 h 1016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09618" h="101694">
                <a:moveTo>
                  <a:pt x="24" y="101607"/>
                </a:moveTo>
                <a:cubicBezTo>
                  <a:pt x="2141" y="98961"/>
                  <a:pt x="136549" y="28053"/>
                  <a:pt x="171474" y="15882"/>
                </a:cubicBezTo>
                <a:cubicBezTo>
                  <a:pt x="206399" y="3711"/>
                  <a:pt x="210103" y="31228"/>
                  <a:pt x="209574" y="28582"/>
                </a:cubicBezTo>
                <a:cubicBezTo>
                  <a:pt x="209045" y="25936"/>
                  <a:pt x="176766" y="-522"/>
                  <a:pt x="168299" y="7"/>
                </a:cubicBezTo>
                <a:cubicBezTo>
                  <a:pt x="159832" y="536"/>
                  <a:pt x="182057" y="17470"/>
                  <a:pt x="158774" y="31757"/>
                </a:cubicBezTo>
                <a:cubicBezTo>
                  <a:pt x="135491" y="46044"/>
                  <a:pt x="-2093" y="104253"/>
                  <a:pt x="24" y="10160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80" name="フリーフォーム 1679">
            <a:extLst>
              <a:ext uri="{FF2B5EF4-FFF2-40B4-BE49-F238E27FC236}">
                <a16:creationId xmlns:a16="http://schemas.microsoft.com/office/drawing/2014/main" id="{BE050C30-F661-1E5E-0EA9-1724CA5670D7}"/>
              </a:ext>
            </a:extLst>
          </p:cNvPr>
          <p:cNvSpPr/>
          <p:nvPr/>
        </p:nvSpPr>
        <p:spPr>
          <a:xfrm>
            <a:off x="2158649" y="8299450"/>
            <a:ext cx="119048" cy="172746"/>
          </a:xfrm>
          <a:custGeom>
            <a:avLst/>
            <a:gdLst>
              <a:gd name="connsiteX0" fmla="*/ 351 w 119048"/>
              <a:gd name="connsiteY0" fmla="*/ 0 h 172746"/>
              <a:gd name="connsiteX1" fmla="*/ 79726 w 119048"/>
              <a:gd name="connsiteY1" fmla="*/ 111125 h 172746"/>
              <a:gd name="connsiteX2" fmla="*/ 101951 w 119048"/>
              <a:gd name="connsiteY2" fmla="*/ 149225 h 172746"/>
              <a:gd name="connsiteX3" fmla="*/ 105126 w 119048"/>
              <a:gd name="connsiteY3" fmla="*/ 171450 h 172746"/>
              <a:gd name="connsiteX4" fmla="*/ 114651 w 119048"/>
              <a:gd name="connsiteY4" fmla="*/ 111125 h 172746"/>
              <a:gd name="connsiteX5" fmla="*/ 351 w 119048"/>
              <a:gd name="connsiteY5" fmla="*/ 0 h 1727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9048" h="172746">
                <a:moveTo>
                  <a:pt x="351" y="0"/>
                </a:moveTo>
                <a:cubicBezTo>
                  <a:pt x="-5470" y="0"/>
                  <a:pt x="62793" y="86254"/>
                  <a:pt x="79726" y="111125"/>
                </a:cubicBezTo>
                <a:cubicBezTo>
                  <a:pt x="96659" y="135996"/>
                  <a:pt x="97718" y="139171"/>
                  <a:pt x="101951" y="149225"/>
                </a:cubicBezTo>
                <a:cubicBezTo>
                  <a:pt x="106184" y="159279"/>
                  <a:pt x="103009" y="177800"/>
                  <a:pt x="105126" y="171450"/>
                </a:cubicBezTo>
                <a:cubicBezTo>
                  <a:pt x="107243" y="165100"/>
                  <a:pt x="127880" y="137054"/>
                  <a:pt x="114651" y="111125"/>
                </a:cubicBezTo>
                <a:cubicBezTo>
                  <a:pt x="101422" y="85196"/>
                  <a:pt x="6172" y="0"/>
                  <a:pt x="351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81" name="フリーフォーム 1680">
            <a:extLst>
              <a:ext uri="{FF2B5EF4-FFF2-40B4-BE49-F238E27FC236}">
                <a16:creationId xmlns:a16="http://schemas.microsoft.com/office/drawing/2014/main" id="{4C40EBD1-CE31-82D9-6564-A0EEA692B062}"/>
              </a:ext>
            </a:extLst>
          </p:cNvPr>
          <p:cNvSpPr/>
          <p:nvPr/>
        </p:nvSpPr>
        <p:spPr>
          <a:xfrm>
            <a:off x="1949439" y="8388243"/>
            <a:ext cx="169696" cy="67545"/>
          </a:xfrm>
          <a:custGeom>
            <a:avLst/>
            <a:gdLst>
              <a:gd name="connsiteX0" fmla="*/ 11 w 169696"/>
              <a:gd name="connsiteY0" fmla="*/ 22332 h 67545"/>
              <a:gd name="connsiteX1" fmla="*/ 95261 w 169696"/>
              <a:gd name="connsiteY1" fmla="*/ 3282 h 67545"/>
              <a:gd name="connsiteX2" fmla="*/ 133361 w 169696"/>
              <a:gd name="connsiteY2" fmla="*/ 38207 h 67545"/>
              <a:gd name="connsiteX3" fmla="*/ 139711 w 169696"/>
              <a:gd name="connsiteY3" fmla="*/ 50907 h 67545"/>
              <a:gd name="connsiteX4" fmla="*/ 161936 w 169696"/>
              <a:gd name="connsiteY4" fmla="*/ 107 h 67545"/>
              <a:gd name="connsiteX5" fmla="*/ 165111 w 169696"/>
              <a:gd name="connsiteY5" fmla="*/ 66782 h 67545"/>
              <a:gd name="connsiteX6" fmla="*/ 101611 w 169696"/>
              <a:gd name="connsiteY6" fmla="*/ 35032 h 67545"/>
              <a:gd name="connsiteX7" fmla="*/ 11 w 169696"/>
              <a:gd name="connsiteY7" fmla="*/ 22332 h 675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69696" h="67545">
                <a:moveTo>
                  <a:pt x="11" y="22332"/>
                </a:moveTo>
                <a:cubicBezTo>
                  <a:pt x="-1047" y="17041"/>
                  <a:pt x="73036" y="636"/>
                  <a:pt x="95261" y="3282"/>
                </a:cubicBezTo>
                <a:cubicBezTo>
                  <a:pt x="117486" y="5928"/>
                  <a:pt x="133361" y="38207"/>
                  <a:pt x="133361" y="38207"/>
                </a:cubicBezTo>
                <a:cubicBezTo>
                  <a:pt x="140769" y="46145"/>
                  <a:pt x="134949" y="57257"/>
                  <a:pt x="139711" y="50907"/>
                </a:cubicBezTo>
                <a:cubicBezTo>
                  <a:pt x="144473" y="44557"/>
                  <a:pt x="157703" y="-2539"/>
                  <a:pt x="161936" y="107"/>
                </a:cubicBezTo>
                <a:cubicBezTo>
                  <a:pt x="166169" y="2753"/>
                  <a:pt x="175165" y="60961"/>
                  <a:pt x="165111" y="66782"/>
                </a:cubicBezTo>
                <a:cubicBezTo>
                  <a:pt x="155057" y="72603"/>
                  <a:pt x="121719" y="43499"/>
                  <a:pt x="101611" y="35032"/>
                </a:cubicBezTo>
                <a:cubicBezTo>
                  <a:pt x="81503" y="26565"/>
                  <a:pt x="1069" y="27623"/>
                  <a:pt x="11" y="2233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82" name="フリーフォーム 1681">
            <a:extLst>
              <a:ext uri="{FF2B5EF4-FFF2-40B4-BE49-F238E27FC236}">
                <a16:creationId xmlns:a16="http://schemas.microsoft.com/office/drawing/2014/main" id="{C23C3608-A2B4-F5E6-DAFB-16613225F395}"/>
              </a:ext>
            </a:extLst>
          </p:cNvPr>
          <p:cNvSpPr/>
          <p:nvPr/>
        </p:nvSpPr>
        <p:spPr>
          <a:xfrm>
            <a:off x="1553285" y="8551143"/>
            <a:ext cx="318624" cy="220514"/>
          </a:xfrm>
          <a:custGeom>
            <a:avLst/>
            <a:gdLst>
              <a:gd name="connsiteX0" fmla="*/ 5640 w 318624"/>
              <a:gd name="connsiteY0" fmla="*/ 218207 h 220514"/>
              <a:gd name="connsiteX1" fmla="*/ 316790 w 318624"/>
              <a:gd name="connsiteY1" fmla="*/ 2307 h 220514"/>
              <a:gd name="connsiteX2" fmla="*/ 129465 w 318624"/>
              <a:gd name="connsiteY2" fmla="*/ 110257 h 220514"/>
              <a:gd name="connsiteX3" fmla="*/ 5640 w 318624"/>
              <a:gd name="connsiteY3" fmla="*/ 218207 h 2205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8624" h="220514">
                <a:moveTo>
                  <a:pt x="5640" y="218207"/>
                </a:moveTo>
                <a:cubicBezTo>
                  <a:pt x="36861" y="200215"/>
                  <a:pt x="296153" y="20299"/>
                  <a:pt x="316790" y="2307"/>
                </a:cubicBezTo>
                <a:cubicBezTo>
                  <a:pt x="337428" y="-15685"/>
                  <a:pt x="178148" y="76390"/>
                  <a:pt x="129465" y="110257"/>
                </a:cubicBezTo>
                <a:cubicBezTo>
                  <a:pt x="80782" y="144124"/>
                  <a:pt x="-25581" y="236199"/>
                  <a:pt x="5640" y="21820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83" name="フリーフォーム 1682">
            <a:extLst>
              <a:ext uri="{FF2B5EF4-FFF2-40B4-BE49-F238E27FC236}">
                <a16:creationId xmlns:a16="http://schemas.microsoft.com/office/drawing/2014/main" id="{64CBD86D-97CD-0DE2-357B-CDE0BE24062C}"/>
              </a:ext>
            </a:extLst>
          </p:cNvPr>
          <p:cNvSpPr/>
          <p:nvPr/>
        </p:nvSpPr>
        <p:spPr>
          <a:xfrm>
            <a:off x="1834339" y="8397870"/>
            <a:ext cx="194502" cy="273685"/>
          </a:xfrm>
          <a:custGeom>
            <a:avLst/>
            <a:gdLst>
              <a:gd name="connsiteX0" fmla="*/ 102411 w 194502"/>
              <a:gd name="connsiteY0" fmla="*/ 5 h 273685"/>
              <a:gd name="connsiteX1" fmla="*/ 16686 w 194502"/>
              <a:gd name="connsiteY1" fmla="*/ 196855 h 273685"/>
              <a:gd name="connsiteX2" fmla="*/ 16686 w 194502"/>
              <a:gd name="connsiteY2" fmla="*/ 238130 h 273685"/>
              <a:gd name="connsiteX3" fmla="*/ 45261 w 194502"/>
              <a:gd name="connsiteY3" fmla="*/ 263530 h 273685"/>
              <a:gd name="connsiteX4" fmla="*/ 194486 w 194502"/>
              <a:gd name="connsiteY4" fmla="*/ 219080 h 273685"/>
              <a:gd name="connsiteX5" fmla="*/ 54786 w 194502"/>
              <a:gd name="connsiteY5" fmla="*/ 266705 h 273685"/>
              <a:gd name="connsiteX6" fmla="*/ 7161 w 194502"/>
              <a:gd name="connsiteY6" fmla="*/ 266705 h 273685"/>
              <a:gd name="connsiteX7" fmla="*/ 10336 w 194502"/>
              <a:gd name="connsiteY7" fmla="*/ 203205 h 273685"/>
              <a:gd name="connsiteX8" fmla="*/ 102411 w 194502"/>
              <a:gd name="connsiteY8" fmla="*/ 5 h 2736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94502" h="273685">
                <a:moveTo>
                  <a:pt x="102411" y="5"/>
                </a:moveTo>
                <a:cubicBezTo>
                  <a:pt x="103469" y="-1053"/>
                  <a:pt x="30973" y="157168"/>
                  <a:pt x="16686" y="196855"/>
                </a:cubicBezTo>
                <a:cubicBezTo>
                  <a:pt x="2399" y="236542"/>
                  <a:pt x="11924" y="227018"/>
                  <a:pt x="16686" y="238130"/>
                </a:cubicBezTo>
                <a:cubicBezTo>
                  <a:pt x="21448" y="249242"/>
                  <a:pt x="15628" y="266705"/>
                  <a:pt x="45261" y="263530"/>
                </a:cubicBezTo>
                <a:cubicBezTo>
                  <a:pt x="74894" y="260355"/>
                  <a:pt x="194486" y="219080"/>
                  <a:pt x="194486" y="219080"/>
                </a:cubicBezTo>
                <a:cubicBezTo>
                  <a:pt x="196073" y="219609"/>
                  <a:pt x="86007" y="258768"/>
                  <a:pt x="54786" y="266705"/>
                </a:cubicBezTo>
                <a:cubicBezTo>
                  <a:pt x="23565" y="274642"/>
                  <a:pt x="14569" y="277288"/>
                  <a:pt x="7161" y="266705"/>
                </a:cubicBezTo>
                <a:cubicBezTo>
                  <a:pt x="-247" y="256122"/>
                  <a:pt x="-5539" y="242363"/>
                  <a:pt x="10336" y="203205"/>
                </a:cubicBezTo>
                <a:cubicBezTo>
                  <a:pt x="26211" y="164047"/>
                  <a:pt x="101353" y="1063"/>
                  <a:pt x="102411" y="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84" name="フリーフォーム 1683">
            <a:extLst>
              <a:ext uri="{FF2B5EF4-FFF2-40B4-BE49-F238E27FC236}">
                <a16:creationId xmlns:a16="http://schemas.microsoft.com/office/drawing/2014/main" id="{9C0760A3-94ED-0DCB-263C-E6FF5249EC82}"/>
              </a:ext>
            </a:extLst>
          </p:cNvPr>
          <p:cNvSpPr/>
          <p:nvPr/>
        </p:nvSpPr>
        <p:spPr>
          <a:xfrm>
            <a:off x="2091524" y="8314972"/>
            <a:ext cx="100110" cy="250079"/>
          </a:xfrm>
          <a:custGeom>
            <a:avLst/>
            <a:gdLst>
              <a:gd name="connsiteX0" fmla="*/ 13501 w 100110"/>
              <a:gd name="connsiteY0" fmla="*/ 353 h 250079"/>
              <a:gd name="connsiteX1" fmla="*/ 83351 w 100110"/>
              <a:gd name="connsiteY1" fmla="*/ 114653 h 250079"/>
              <a:gd name="connsiteX2" fmla="*/ 73826 w 100110"/>
              <a:gd name="connsiteY2" fmla="*/ 171803 h 250079"/>
              <a:gd name="connsiteX3" fmla="*/ 51601 w 100110"/>
              <a:gd name="connsiteY3" fmla="*/ 209903 h 250079"/>
              <a:gd name="connsiteX4" fmla="*/ 801 w 100110"/>
              <a:gd name="connsiteY4" fmla="*/ 248003 h 250079"/>
              <a:gd name="connsiteX5" fmla="*/ 96051 w 100110"/>
              <a:gd name="connsiteY5" fmla="*/ 143228 h 250079"/>
              <a:gd name="connsiteX6" fmla="*/ 77001 w 100110"/>
              <a:gd name="connsiteY6" fmla="*/ 79728 h 250079"/>
              <a:gd name="connsiteX7" fmla="*/ 13501 w 100110"/>
              <a:gd name="connsiteY7" fmla="*/ 353 h 2500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00110" h="250079">
                <a:moveTo>
                  <a:pt x="13501" y="353"/>
                </a:moveTo>
                <a:cubicBezTo>
                  <a:pt x="14559" y="6174"/>
                  <a:pt x="73297" y="86078"/>
                  <a:pt x="83351" y="114653"/>
                </a:cubicBezTo>
                <a:cubicBezTo>
                  <a:pt x="93405" y="143228"/>
                  <a:pt x="79118" y="155928"/>
                  <a:pt x="73826" y="171803"/>
                </a:cubicBezTo>
                <a:cubicBezTo>
                  <a:pt x="68534" y="187678"/>
                  <a:pt x="63772" y="197203"/>
                  <a:pt x="51601" y="209903"/>
                </a:cubicBezTo>
                <a:cubicBezTo>
                  <a:pt x="39430" y="222603"/>
                  <a:pt x="-6607" y="259116"/>
                  <a:pt x="801" y="248003"/>
                </a:cubicBezTo>
                <a:cubicBezTo>
                  <a:pt x="8209" y="236891"/>
                  <a:pt x="83351" y="171274"/>
                  <a:pt x="96051" y="143228"/>
                </a:cubicBezTo>
                <a:cubicBezTo>
                  <a:pt x="108751" y="115182"/>
                  <a:pt x="88643" y="97190"/>
                  <a:pt x="77001" y="79728"/>
                </a:cubicBezTo>
                <a:cubicBezTo>
                  <a:pt x="65359" y="62266"/>
                  <a:pt x="12443" y="-5468"/>
                  <a:pt x="13501" y="35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85" name="フリーフォーム 1684">
            <a:extLst>
              <a:ext uri="{FF2B5EF4-FFF2-40B4-BE49-F238E27FC236}">
                <a16:creationId xmlns:a16="http://schemas.microsoft.com/office/drawing/2014/main" id="{A9AEA1CD-6064-AAF9-ECC6-79480D7432C6}"/>
              </a:ext>
            </a:extLst>
          </p:cNvPr>
          <p:cNvSpPr/>
          <p:nvPr/>
        </p:nvSpPr>
        <p:spPr>
          <a:xfrm>
            <a:off x="1254033" y="8774640"/>
            <a:ext cx="96767" cy="300399"/>
          </a:xfrm>
          <a:custGeom>
            <a:avLst/>
            <a:gdLst>
              <a:gd name="connsiteX0" fmla="*/ 92 w 96767"/>
              <a:gd name="connsiteY0" fmla="*/ 1060 h 300399"/>
              <a:gd name="connsiteX1" fmla="*/ 82642 w 96767"/>
              <a:gd name="connsiteY1" fmla="*/ 239185 h 300399"/>
              <a:gd name="connsiteX2" fmla="*/ 95342 w 96767"/>
              <a:gd name="connsiteY2" fmla="*/ 296335 h 300399"/>
              <a:gd name="connsiteX3" fmla="*/ 66767 w 96767"/>
              <a:gd name="connsiteY3" fmla="*/ 156635 h 300399"/>
              <a:gd name="connsiteX4" fmla="*/ 92 w 96767"/>
              <a:gd name="connsiteY4" fmla="*/ 1060 h 3003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6767" h="300399">
                <a:moveTo>
                  <a:pt x="92" y="1060"/>
                </a:moveTo>
                <a:cubicBezTo>
                  <a:pt x="2738" y="14818"/>
                  <a:pt x="66767" y="189973"/>
                  <a:pt x="82642" y="239185"/>
                </a:cubicBezTo>
                <a:cubicBezTo>
                  <a:pt x="98517" y="288397"/>
                  <a:pt x="97988" y="310093"/>
                  <a:pt x="95342" y="296335"/>
                </a:cubicBezTo>
                <a:cubicBezTo>
                  <a:pt x="92696" y="282577"/>
                  <a:pt x="81055" y="202143"/>
                  <a:pt x="66767" y="156635"/>
                </a:cubicBezTo>
                <a:cubicBezTo>
                  <a:pt x="52480" y="111127"/>
                  <a:pt x="-2554" y="-12698"/>
                  <a:pt x="92" y="106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86" name="フリーフォーム 1685">
            <a:extLst>
              <a:ext uri="{FF2B5EF4-FFF2-40B4-BE49-F238E27FC236}">
                <a16:creationId xmlns:a16="http://schemas.microsoft.com/office/drawing/2014/main" id="{39FBBC49-F25D-F1E7-F05B-EDFE6DF82DDA}"/>
              </a:ext>
            </a:extLst>
          </p:cNvPr>
          <p:cNvSpPr/>
          <p:nvPr/>
        </p:nvSpPr>
        <p:spPr>
          <a:xfrm>
            <a:off x="1212662" y="8463896"/>
            <a:ext cx="158376" cy="478216"/>
          </a:xfrm>
          <a:custGeom>
            <a:avLst/>
            <a:gdLst>
              <a:gd name="connsiteX0" fmla="*/ 188 w 158376"/>
              <a:gd name="connsiteY0" fmla="*/ 654 h 478216"/>
              <a:gd name="connsiteX1" fmla="*/ 60513 w 158376"/>
              <a:gd name="connsiteY1" fmla="*/ 60979 h 478216"/>
              <a:gd name="connsiteX2" fmla="*/ 73213 w 158376"/>
              <a:gd name="connsiteY2" fmla="*/ 108604 h 478216"/>
              <a:gd name="connsiteX3" fmla="*/ 101788 w 158376"/>
              <a:gd name="connsiteY3" fmla="*/ 210204 h 478216"/>
              <a:gd name="connsiteX4" fmla="*/ 152588 w 158376"/>
              <a:gd name="connsiteY4" fmla="*/ 467379 h 478216"/>
              <a:gd name="connsiteX5" fmla="*/ 149413 w 158376"/>
              <a:gd name="connsiteY5" fmla="*/ 397529 h 478216"/>
              <a:gd name="connsiteX6" fmla="*/ 82738 w 158376"/>
              <a:gd name="connsiteY6" fmla="*/ 102254 h 478216"/>
              <a:gd name="connsiteX7" fmla="*/ 188 w 158376"/>
              <a:gd name="connsiteY7" fmla="*/ 654 h 4782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58376" h="478216">
                <a:moveTo>
                  <a:pt x="188" y="654"/>
                </a:moveTo>
                <a:cubicBezTo>
                  <a:pt x="-3516" y="-6225"/>
                  <a:pt x="48342" y="42987"/>
                  <a:pt x="60513" y="60979"/>
                </a:cubicBezTo>
                <a:cubicBezTo>
                  <a:pt x="72684" y="78971"/>
                  <a:pt x="66334" y="83733"/>
                  <a:pt x="73213" y="108604"/>
                </a:cubicBezTo>
                <a:cubicBezTo>
                  <a:pt x="80092" y="133475"/>
                  <a:pt x="88559" y="150408"/>
                  <a:pt x="101788" y="210204"/>
                </a:cubicBezTo>
                <a:cubicBezTo>
                  <a:pt x="115017" y="270000"/>
                  <a:pt x="144651" y="436158"/>
                  <a:pt x="152588" y="467379"/>
                </a:cubicBezTo>
                <a:cubicBezTo>
                  <a:pt x="160525" y="498600"/>
                  <a:pt x="161055" y="458383"/>
                  <a:pt x="149413" y="397529"/>
                </a:cubicBezTo>
                <a:cubicBezTo>
                  <a:pt x="137771" y="336675"/>
                  <a:pt x="103375" y="165754"/>
                  <a:pt x="82738" y="102254"/>
                </a:cubicBezTo>
                <a:cubicBezTo>
                  <a:pt x="62101" y="38754"/>
                  <a:pt x="3892" y="7533"/>
                  <a:pt x="188" y="65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87" name="フリーフォーム 1686">
            <a:extLst>
              <a:ext uri="{FF2B5EF4-FFF2-40B4-BE49-F238E27FC236}">
                <a16:creationId xmlns:a16="http://schemas.microsoft.com/office/drawing/2014/main" id="{9C121D2B-886B-664E-A2D8-14EE7F3B1C04}"/>
              </a:ext>
            </a:extLst>
          </p:cNvPr>
          <p:cNvSpPr/>
          <p:nvPr/>
        </p:nvSpPr>
        <p:spPr>
          <a:xfrm>
            <a:off x="1209671" y="8492527"/>
            <a:ext cx="65613" cy="206336"/>
          </a:xfrm>
          <a:custGeom>
            <a:avLst/>
            <a:gdLst>
              <a:gd name="connsiteX0" fmla="*/ 4 w 65613"/>
              <a:gd name="connsiteY0" fmla="*/ 598 h 206336"/>
              <a:gd name="connsiteX1" fmla="*/ 60329 w 65613"/>
              <a:gd name="connsiteY1" fmla="*/ 200623 h 206336"/>
              <a:gd name="connsiteX2" fmla="*/ 57154 w 65613"/>
              <a:gd name="connsiteY2" fmla="*/ 140298 h 206336"/>
              <a:gd name="connsiteX3" fmla="*/ 4 w 65613"/>
              <a:gd name="connsiteY3" fmla="*/ 598 h 2063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5613" h="206336">
                <a:moveTo>
                  <a:pt x="4" y="598"/>
                </a:moveTo>
                <a:cubicBezTo>
                  <a:pt x="533" y="10652"/>
                  <a:pt x="50804" y="177340"/>
                  <a:pt x="60329" y="200623"/>
                </a:cubicBezTo>
                <a:cubicBezTo>
                  <a:pt x="69854" y="223906"/>
                  <a:pt x="65092" y="170461"/>
                  <a:pt x="57154" y="140298"/>
                </a:cubicBezTo>
                <a:cubicBezTo>
                  <a:pt x="49216" y="110135"/>
                  <a:pt x="-525" y="-9456"/>
                  <a:pt x="4" y="59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88" name="フリーフォーム 1687">
            <a:extLst>
              <a:ext uri="{FF2B5EF4-FFF2-40B4-BE49-F238E27FC236}">
                <a16:creationId xmlns:a16="http://schemas.microsoft.com/office/drawing/2014/main" id="{8F5B1FA8-3596-B093-B4AE-8D5DDE5F9705}"/>
              </a:ext>
            </a:extLst>
          </p:cNvPr>
          <p:cNvSpPr/>
          <p:nvPr/>
        </p:nvSpPr>
        <p:spPr>
          <a:xfrm>
            <a:off x="2136518" y="8457898"/>
            <a:ext cx="95274" cy="156009"/>
          </a:xfrm>
          <a:custGeom>
            <a:avLst/>
            <a:gdLst>
              <a:gd name="connsiteX0" fmla="*/ 85982 w 95274"/>
              <a:gd name="connsiteY0" fmla="*/ 302 h 156009"/>
              <a:gd name="connsiteX1" fmla="*/ 38357 w 95274"/>
              <a:gd name="connsiteY1" fmla="*/ 89202 h 156009"/>
              <a:gd name="connsiteX2" fmla="*/ 257 w 95274"/>
              <a:gd name="connsiteY2" fmla="*/ 155877 h 156009"/>
              <a:gd name="connsiteX3" fmla="*/ 57407 w 95274"/>
              <a:gd name="connsiteY3" fmla="*/ 105077 h 156009"/>
              <a:gd name="connsiteX4" fmla="*/ 92332 w 95274"/>
              <a:gd name="connsiteY4" fmla="*/ 60627 h 156009"/>
              <a:gd name="connsiteX5" fmla="*/ 85982 w 95274"/>
              <a:gd name="connsiteY5" fmla="*/ 302 h 1560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95274" h="156009">
                <a:moveTo>
                  <a:pt x="85982" y="302"/>
                </a:moveTo>
                <a:cubicBezTo>
                  <a:pt x="76986" y="5064"/>
                  <a:pt x="52644" y="63273"/>
                  <a:pt x="38357" y="89202"/>
                </a:cubicBezTo>
                <a:cubicBezTo>
                  <a:pt x="24070" y="115131"/>
                  <a:pt x="-2918" y="153231"/>
                  <a:pt x="257" y="155877"/>
                </a:cubicBezTo>
                <a:cubicBezTo>
                  <a:pt x="3432" y="158523"/>
                  <a:pt x="42061" y="120952"/>
                  <a:pt x="57407" y="105077"/>
                </a:cubicBezTo>
                <a:cubicBezTo>
                  <a:pt x="72753" y="89202"/>
                  <a:pt x="86511" y="72798"/>
                  <a:pt x="92332" y="60627"/>
                </a:cubicBezTo>
                <a:cubicBezTo>
                  <a:pt x="98153" y="48456"/>
                  <a:pt x="94978" y="-4460"/>
                  <a:pt x="85982" y="30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89" name="フリーフォーム 1688">
            <a:extLst>
              <a:ext uri="{FF2B5EF4-FFF2-40B4-BE49-F238E27FC236}">
                <a16:creationId xmlns:a16="http://schemas.microsoft.com/office/drawing/2014/main" id="{41032A30-6939-E373-0F36-CD0AC039B1A4}"/>
              </a:ext>
            </a:extLst>
          </p:cNvPr>
          <p:cNvSpPr/>
          <p:nvPr/>
        </p:nvSpPr>
        <p:spPr>
          <a:xfrm>
            <a:off x="2127248" y="8353189"/>
            <a:ext cx="142877" cy="241947"/>
          </a:xfrm>
          <a:custGeom>
            <a:avLst/>
            <a:gdLst>
              <a:gd name="connsiteX0" fmla="*/ 2 w 142877"/>
              <a:gd name="connsiteY0" fmla="*/ 236 h 241947"/>
              <a:gd name="connsiteX1" fmla="*/ 95252 w 142877"/>
              <a:gd name="connsiteY1" fmla="*/ 60561 h 241947"/>
              <a:gd name="connsiteX2" fmla="*/ 133352 w 142877"/>
              <a:gd name="connsiteY2" fmla="*/ 139936 h 241947"/>
              <a:gd name="connsiteX3" fmla="*/ 142877 w 142877"/>
              <a:gd name="connsiteY3" fmla="*/ 181211 h 241947"/>
              <a:gd name="connsiteX4" fmla="*/ 133352 w 142877"/>
              <a:gd name="connsiteY4" fmla="*/ 212961 h 241947"/>
              <a:gd name="connsiteX5" fmla="*/ 85727 w 142877"/>
              <a:gd name="connsiteY5" fmla="*/ 241536 h 241947"/>
              <a:gd name="connsiteX6" fmla="*/ 117477 w 142877"/>
              <a:gd name="connsiteY6" fmla="*/ 190736 h 241947"/>
              <a:gd name="connsiteX7" fmla="*/ 117477 w 142877"/>
              <a:gd name="connsiteY7" fmla="*/ 152636 h 241947"/>
              <a:gd name="connsiteX8" fmla="*/ 98427 w 142877"/>
              <a:gd name="connsiteY8" fmla="*/ 82786 h 241947"/>
              <a:gd name="connsiteX9" fmla="*/ 2 w 142877"/>
              <a:gd name="connsiteY9" fmla="*/ 236 h 2419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42877" h="241947">
                <a:moveTo>
                  <a:pt x="2" y="236"/>
                </a:moveTo>
                <a:cubicBezTo>
                  <a:pt x="-527" y="-3468"/>
                  <a:pt x="73027" y="37278"/>
                  <a:pt x="95252" y="60561"/>
                </a:cubicBezTo>
                <a:cubicBezTo>
                  <a:pt x="117477" y="83844"/>
                  <a:pt x="125415" y="119828"/>
                  <a:pt x="133352" y="139936"/>
                </a:cubicBezTo>
                <a:cubicBezTo>
                  <a:pt x="141289" y="160044"/>
                  <a:pt x="142877" y="169040"/>
                  <a:pt x="142877" y="181211"/>
                </a:cubicBezTo>
                <a:cubicBezTo>
                  <a:pt x="142877" y="193382"/>
                  <a:pt x="142877" y="202907"/>
                  <a:pt x="133352" y="212961"/>
                </a:cubicBezTo>
                <a:cubicBezTo>
                  <a:pt x="123827" y="223015"/>
                  <a:pt x="88373" y="245240"/>
                  <a:pt x="85727" y="241536"/>
                </a:cubicBezTo>
                <a:cubicBezTo>
                  <a:pt x="83081" y="237832"/>
                  <a:pt x="112185" y="205553"/>
                  <a:pt x="117477" y="190736"/>
                </a:cubicBezTo>
                <a:cubicBezTo>
                  <a:pt x="122769" y="175919"/>
                  <a:pt x="120652" y="170628"/>
                  <a:pt x="117477" y="152636"/>
                </a:cubicBezTo>
                <a:cubicBezTo>
                  <a:pt x="114302" y="134644"/>
                  <a:pt x="112185" y="105540"/>
                  <a:pt x="98427" y="82786"/>
                </a:cubicBezTo>
                <a:cubicBezTo>
                  <a:pt x="84669" y="60032"/>
                  <a:pt x="531" y="3940"/>
                  <a:pt x="2" y="23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90" name="フリーフォーム 1689">
            <a:extLst>
              <a:ext uri="{FF2B5EF4-FFF2-40B4-BE49-F238E27FC236}">
                <a16:creationId xmlns:a16="http://schemas.microsoft.com/office/drawing/2014/main" id="{BBB91B34-2877-1476-0683-71415FA63F2B}"/>
              </a:ext>
            </a:extLst>
          </p:cNvPr>
          <p:cNvSpPr/>
          <p:nvPr/>
        </p:nvSpPr>
        <p:spPr>
          <a:xfrm>
            <a:off x="2082749" y="8613030"/>
            <a:ext cx="90528" cy="126538"/>
          </a:xfrm>
          <a:custGeom>
            <a:avLst/>
            <a:gdLst>
              <a:gd name="connsiteX0" fmla="*/ 85776 w 90528"/>
              <a:gd name="connsiteY0" fmla="*/ 745 h 126538"/>
              <a:gd name="connsiteX1" fmla="*/ 51 w 90528"/>
              <a:gd name="connsiteY1" fmla="*/ 124570 h 126538"/>
              <a:gd name="connsiteX2" fmla="*/ 73076 w 90528"/>
              <a:gd name="connsiteY2" fmla="*/ 73770 h 126538"/>
              <a:gd name="connsiteX3" fmla="*/ 85776 w 90528"/>
              <a:gd name="connsiteY3" fmla="*/ 745 h 1265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0528" h="126538">
                <a:moveTo>
                  <a:pt x="85776" y="745"/>
                </a:moveTo>
                <a:cubicBezTo>
                  <a:pt x="73605" y="9212"/>
                  <a:pt x="2168" y="112399"/>
                  <a:pt x="51" y="124570"/>
                </a:cubicBezTo>
                <a:cubicBezTo>
                  <a:pt x="-2066" y="136741"/>
                  <a:pt x="61964" y="89116"/>
                  <a:pt x="73076" y="73770"/>
                </a:cubicBezTo>
                <a:cubicBezTo>
                  <a:pt x="84188" y="58424"/>
                  <a:pt x="97947" y="-7722"/>
                  <a:pt x="85776" y="74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91" name="フリーフォーム 1690">
            <a:extLst>
              <a:ext uri="{FF2B5EF4-FFF2-40B4-BE49-F238E27FC236}">
                <a16:creationId xmlns:a16="http://schemas.microsoft.com/office/drawing/2014/main" id="{ABDA261D-91B1-0DA1-5BBC-F769FFC7A448}"/>
              </a:ext>
            </a:extLst>
          </p:cNvPr>
          <p:cNvSpPr/>
          <p:nvPr/>
        </p:nvSpPr>
        <p:spPr>
          <a:xfrm>
            <a:off x="1939598" y="8681650"/>
            <a:ext cx="165007" cy="91687"/>
          </a:xfrm>
          <a:custGeom>
            <a:avLst/>
            <a:gdLst>
              <a:gd name="connsiteX0" fmla="*/ 327 w 165007"/>
              <a:gd name="connsiteY0" fmla="*/ 90875 h 91687"/>
              <a:gd name="connsiteX1" fmla="*/ 155902 w 165007"/>
              <a:gd name="connsiteY1" fmla="*/ 1975 h 91687"/>
              <a:gd name="connsiteX2" fmla="*/ 143202 w 165007"/>
              <a:gd name="connsiteY2" fmla="*/ 30550 h 91687"/>
              <a:gd name="connsiteX3" fmla="*/ 114627 w 165007"/>
              <a:gd name="connsiteY3" fmla="*/ 46425 h 91687"/>
              <a:gd name="connsiteX4" fmla="*/ 327 w 165007"/>
              <a:gd name="connsiteY4" fmla="*/ 90875 h 916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5007" h="91687">
                <a:moveTo>
                  <a:pt x="327" y="90875"/>
                </a:moveTo>
                <a:cubicBezTo>
                  <a:pt x="7206" y="83467"/>
                  <a:pt x="132090" y="12029"/>
                  <a:pt x="155902" y="1975"/>
                </a:cubicBezTo>
                <a:cubicBezTo>
                  <a:pt x="179714" y="-8079"/>
                  <a:pt x="150081" y="23142"/>
                  <a:pt x="143202" y="30550"/>
                </a:cubicBezTo>
                <a:cubicBezTo>
                  <a:pt x="136323" y="37958"/>
                  <a:pt x="132089" y="40075"/>
                  <a:pt x="114627" y="46425"/>
                </a:cubicBezTo>
                <a:cubicBezTo>
                  <a:pt x="97165" y="52775"/>
                  <a:pt x="-6552" y="98283"/>
                  <a:pt x="327" y="9087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92" name="フリーフォーム 1691">
            <a:extLst>
              <a:ext uri="{FF2B5EF4-FFF2-40B4-BE49-F238E27FC236}">
                <a16:creationId xmlns:a16="http://schemas.microsoft.com/office/drawing/2014/main" id="{A59CB5C4-7F21-47CD-467E-D23D3167DCC3}"/>
              </a:ext>
            </a:extLst>
          </p:cNvPr>
          <p:cNvSpPr/>
          <p:nvPr/>
        </p:nvSpPr>
        <p:spPr>
          <a:xfrm>
            <a:off x="1894908" y="8751491"/>
            <a:ext cx="203785" cy="90959"/>
          </a:xfrm>
          <a:custGeom>
            <a:avLst/>
            <a:gdLst>
              <a:gd name="connsiteX0" fmla="*/ 567 w 203785"/>
              <a:gd name="connsiteY0" fmla="*/ 90884 h 90959"/>
              <a:gd name="connsiteX1" fmla="*/ 60892 w 203785"/>
              <a:gd name="connsiteY1" fmla="*/ 43259 h 90959"/>
              <a:gd name="connsiteX2" fmla="*/ 108517 w 203785"/>
              <a:gd name="connsiteY2" fmla="*/ 49609 h 90959"/>
              <a:gd name="connsiteX3" fmla="*/ 143442 w 203785"/>
              <a:gd name="connsiteY3" fmla="*/ 5159 h 90959"/>
              <a:gd name="connsiteX4" fmla="*/ 203767 w 203785"/>
              <a:gd name="connsiteY4" fmla="*/ 1984 h 90959"/>
              <a:gd name="connsiteX5" fmla="*/ 137092 w 203785"/>
              <a:gd name="connsiteY5" fmla="*/ 14684 h 90959"/>
              <a:gd name="connsiteX6" fmla="*/ 98992 w 203785"/>
              <a:gd name="connsiteY6" fmla="*/ 30559 h 90959"/>
              <a:gd name="connsiteX7" fmla="*/ 567 w 203785"/>
              <a:gd name="connsiteY7" fmla="*/ 90884 h 909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03785" h="90959">
                <a:moveTo>
                  <a:pt x="567" y="90884"/>
                </a:moveTo>
                <a:cubicBezTo>
                  <a:pt x="-5783" y="93001"/>
                  <a:pt x="42900" y="50138"/>
                  <a:pt x="60892" y="43259"/>
                </a:cubicBezTo>
                <a:cubicBezTo>
                  <a:pt x="78884" y="36380"/>
                  <a:pt x="94759" y="55959"/>
                  <a:pt x="108517" y="49609"/>
                </a:cubicBezTo>
                <a:cubicBezTo>
                  <a:pt x="122275" y="43259"/>
                  <a:pt x="127567" y="13096"/>
                  <a:pt x="143442" y="5159"/>
                </a:cubicBezTo>
                <a:cubicBezTo>
                  <a:pt x="159317" y="-2778"/>
                  <a:pt x="204825" y="396"/>
                  <a:pt x="203767" y="1984"/>
                </a:cubicBezTo>
                <a:cubicBezTo>
                  <a:pt x="202709" y="3572"/>
                  <a:pt x="154555" y="9921"/>
                  <a:pt x="137092" y="14684"/>
                </a:cubicBezTo>
                <a:cubicBezTo>
                  <a:pt x="119629" y="19447"/>
                  <a:pt x="115925" y="21034"/>
                  <a:pt x="98992" y="30559"/>
                </a:cubicBezTo>
                <a:cubicBezTo>
                  <a:pt x="82059" y="40084"/>
                  <a:pt x="6917" y="88767"/>
                  <a:pt x="567" y="9088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93" name="フリーフォーム 1692">
            <a:extLst>
              <a:ext uri="{FF2B5EF4-FFF2-40B4-BE49-F238E27FC236}">
                <a16:creationId xmlns:a16="http://schemas.microsoft.com/office/drawing/2014/main" id="{69FF002B-0439-A4D6-5B57-EA49B3DCC2BC}"/>
              </a:ext>
            </a:extLst>
          </p:cNvPr>
          <p:cNvSpPr/>
          <p:nvPr/>
        </p:nvSpPr>
        <p:spPr>
          <a:xfrm>
            <a:off x="2143006" y="8270866"/>
            <a:ext cx="175170" cy="152470"/>
          </a:xfrm>
          <a:custGeom>
            <a:avLst/>
            <a:gdLst>
              <a:gd name="connsiteX0" fmla="*/ 119 w 175170"/>
              <a:gd name="connsiteY0" fmla="*/ 9 h 152470"/>
              <a:gd name="connsiteX1" fmla="*/ 133469 w 175170"/>
              <a:gd name="connsiteY1" fmla="*/ 114309 h 152470"/>
              <a:gd name="connsiteX2" fmla="*/ 168394 w 175170"/>
              <a:gd name="connsiteY2" fmla="*/ 152409 h 152470"/>
              <a:gd name="connsiteX3" fmla="*/ 158869 w 175170"/>
              <a:gd name="connsiteY3" fmla="*/ 120659 h 152470"/>
              <a:gd name="connsiteX4" fmla="*/ 119 w 175170"/>
              <a:gd name="connsiteY4" fmla="*/ 9 h 1524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75170" h="152470">
                <a:moveTo>
                  <a:pt x="119" y="9"/>
                </a:moveTo>
                <a:cubicBezTo>
                  <a:pt x="-4114" y="-1049"/>
                  <a:pt x="105423" y="88909"/>
                  <a:pt x="133469" y="114309"/>
                </a:cubicBezTo>
                <a:cubicBezTo>
                  <a:pt x="161515" y="139709"/>
                  <a:pt x="164161" y="151351"/>
                  <a:pt x="168394" y="152409"/>
                </a:cubicBezTo>
                <a:cubicBezTo>
                  <a:pt x="172627" y="153467"/>
                  <a:pt x="185327" y="140767"/>
                  <a:pt x="158869" y="120659"/>
                </a:cubicBezTo>
                <a:cubicBezTo>
                  <a:pt x="132411" y="100551"/>
                  <a:pt x="4352" y="1067"/>
                  <a:pt x="119" y="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94" name="フリーフォーム 1693">
            <a:extLst>
              <a:ext uri="{FF2B5EF4-FFF2-40B4-BE49-F238E27FC236}">
                <a16:creationId xmlns:a16="http://schemas.microsoft.com/office/drawing/2014/main" id="{9786F929-C98E-4D67-587D-7CD8312114EB}"/>
              </a:ext>
            </a:extLst>
          </p:cNvPr>
          <p:cNvSpPr/>
          <p:nvPr/>
        </p:nvSpPr>
        <p:spPr>
          <a:xfrm>
            <a:off x="2403261" y="8473883"/>
            <a:ext cx="217997" cy="63858"/>
          </a:xfrm>
          <a:custGeom>
            <a:avLst/>
            <a:gdLst>
              <a:gd name="connsiteX0" fmla="*/ 3389 w 217997"/>
              <a:gd name="connsiteY0" fmla="*/ 19242 h 63858"/>
              <a:gd name="connsiteX1" fmla="*/ 212939 w 217997"/>
              <a:gd name="connsiteY1" fmla="*/ 192 h 63858"/>
              <a:gd name="connsiteX2" fmla="*/ 146264 w 217997"/>
              <a:gd name="connsiteY2" fmla="*/ 12892 h 63858"/>
              <a:gd name="connsiteX3" fmla="*/ 70064 w 217997"/>
              <a:gd name="connsiteY3" fmla="*/ 63692 h 63858"/>
              <a:gd name="connsiteX4" fmla="*/ 79589 w 217997"/>
              <a:gd name="connsiteY4" fmla="*/ 28767 h 63858"/>
              <a:gd name="connsiteX5" fmla="*/ 3389 w 217997"/>
              <a:gd name="connsiteY5" fmla="*/ 19242 h 638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17997" h="63858">
                <a:moveTo>
                  <a:pt x="3389" y="19242"/>
                </a:moveTo>
                <a:cubicBezTo>
                  <a:pt x="25614" y="14479"/>
                  <a:pt x="189127" y="1250"/>
                  <a:pt x="212939" y="192"/>
                </a:cubicBezTo>
                <a:cubicBezTo>
                  <a:pt x="236751" y="-866"/>
                  <a:pt x="170076" y="2309"/>
                  <a:pt x="146264" y="12892"/>
                </a:cubicBezTo>
                <a:cubicBezTo>
                  <a:pt x="122452" y="23475"/>
                  <a:pt x="81177" y="61046"/>
                  <a:pt x="70064" y="63692"/>
                </a:cubicBezTo>
                <a:cubicBezTo>
                  <a:pt x="58951" y="66338"/>
                  <a:pt x="83822" y="36704"/>
                  <a:pt x="79589" y="28767"/>
                </a:cubicBezTo>
                <a:cubicBezTo>
                  <a:pt x="75356" y="20830"/>
                  <a:pt x="-18836" y="24005"/>
                  <a:pt x="3389" y="1924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95" name="フリーフォーム 1694">
            <a:extLst>
              <a:ext uri="{FF2B5EF4-FFF2-40B4-BE49-F238E27FC236}">
                <a16:creationId xmlns:a16="http://schemas.microsoft.com/office/drawing/2014/main" id="{43B68072-2148-B635-E9EF-8F06166B9F09}"/>
              </a:ext>
            </a:extLst>
          </p:cNvPr>
          <p:cNvSpPr/>
          <p:nvPr/>
        </p:nvSpPr>
        <p:spPr>
          <a:xfrm>
            <a:off x="2143125" y="8581974"/>
            <a:ext cx="110279" cy="123888"/>
          </a:xfrm>
          <a:custGeom>
            <a:avLst/>
            <a:gdLst>
              <a:gd name="connsiteX0" fmla="*/ 0 w 110279"/>
              <a:gd name="connsiteY0" fmla="*/ 123876 h 123888"/>
              <a:gd name="connsiteX1" fmla="*/ 101600 w 110279"/>
              <a:gd name="connsiteY1" fmla="*/ 34976 h 123888"/>
              <a:gd name="connsiteX2" fmla="*/ 104775 w 110279"/>
              <a:gd name="connsiteY2" fmla="*/ 51 h 123888"/>
              <a:gd name="connsiteX3" fmla="*/ 101600 w 110279"/>
              <a:gd name="connsiteY3" fmla="*/ 41326 h 123888"/>
              <a:gd name="connsiteX4" fmla="*/ 0 w 110279"/>
              <a:gd name="connsiteY4" fmla="*/ 123876 h 123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0279" h="123888">
                <a:moveTo>
                  <a:pt x="0" y="123876"/>
                </a:moveTo>
                <a:cubicBezTo>
                  <a:pt x="0" y="122818"/>
                  <a:pt x="84138" y="55613"/>
                  <a:pt x="101600" y="34976"/>
                </a:cubicBezTo>
                <a:cubicBezTo>
                  <a:pt x="119062" y="14339"/>
                  <a:pt x="104775" y="-1007"/>
                  <a:pt x="104775" y="51"/>
                </a:cubicBezTo>
                <a:cubicBezTo>
                  <a:pt x="104775" y="1109"/>
                  <a:pt x="115887" y="24393"/>
                  <a:pt x="101600" y="41326"/>
                </a:cubicBezTo>
                <a:cubicBezTo>
                  <a:pt x="87313" y="58259"/>
                  <a:pt x="0" y="124934"/>
                  <a:pt x="0" y="12387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96" name="フリーフォーム 1695">
            <a:extLst>
              <a:ext uri="{FF2B5EF4-FFF2-40B4-BE49-F238E27FC236}">
                <a16:creationId xmlns:a16="http://schemas.microsoft.com/office/drawing/2014/main" id="{CAEF726A-987B-7DB2-1A9C-0E11D3FE0194}"/>
              </a:ext>
            </a:extLst>
          </p:cNvPr>
          <p:cNvSpPr/>
          <p:nvPr/>
        </p:nvSpPr>
        <p:spPr>
          <a:xfrm>
            <a:off x="2285907" y="8610513"/>
            <a:ext cx="111536" cy="200186"/>
          </a:xfrm>
          <a:custGeom>
            <a:avLst/>
            <a:gdLst>
              <a:gd name="connsiteX0" fmla="*/ 93 w 111536"/>
              <a:gd name="connsiteY0" fmla="*/ 87 h 200186"/>
              <a:gd name="connsiteX1" fmla="*/ 69943 w 111536"/>
              <a:gd name="connsiteY1" fmla="*/ 88987 h 200186"/>
              <a:gd name="connsiteX2" fmla="*/ 111218 w 111536"/>
              <a:gd name="connsiteY2" fmla="*/ 200112 h 200186"/>
              <a:gd name="connsiteX3" fmla="*/ 85818 w 111536"/>
              <a:gd name="connsiteY3" fmla="*/ 104862 h 200186"/>
              <a:gd name="connsiteX4" fmla="*/ 93 w 111536"/>
              <a:gd name="connsiteY4" fmla="*/ 87 h 2001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1536" h="200186">
                <a:moveTo>
                  <a:pt x="93" y="87"/>
                </a:moveTo>
                <a:cubicBezTo>
                  <a:pt x="-2553" y="-2559"/>
                  <a:pt x="51422" y="55650"/>
                  <a:pt x="69943" y="88987"/>
                </a:cubicBezTo>
                <a:cubicBezTo>
                  <a:pt x="88464" y="122325"/>
                  <a:pt x="108572" y="197466"/>
                  <a:pt x="111218" y="200112"/>
                </a:cubicBezTo>
                <a:cubicBezTo>
                  <a:pt x="113864" y="202758"/>
                  <a:pt x="99576" y="133966"/>
                  <a:pt x="85818" y="104862"/>
                </a:cubicBezTo>
                <a:cubicBezTo>
                  <a:pt x="72060" y="75758"/>
                  <a:pt x="2739" y="2733"/>
                  <a:pt x="93" y="8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97" name="フリーフォーム 1696">
            <a:extLst>
              <a:ext uri="{FF2B5EF4-FFF2-40B4-BE49-F238E27FC236}">
                <a16:creationId xmlns:a16="http://schemas.microsoft.com/office/drawing/2014/main" id="{83D2DC60-DD03-2438-58D9-EAF9C41F778D}"/>
              </a:ext>
            </a:extLst>
          </p:cNvPr>
          <p:cNvSpPr/>
          <p:nvPr/>
        </p:nvSpPr>
        <p:spPr>
          <a:xfrm>
            <a:off x="2289175" y="8635647"/>
            <a:ext cx="95250" cy="166369"/>
          </a:xfrm>
          <a:custGeom>
            <a:avLst/>
            <a:gdLst>
              <a:gd name="connsiteX0" fmla="*/ 0 w 95250"/>
              <a:gd name="connsiteY0" fmla="*/ 353 h 166369"/>
              <a:gd name="connsiteX1" fmla="*/ 76200 w 95250"/>
              <a:gd name="connsiteY1" fmla="*/ 121003 h 166369"/>
              <a:gd name="connsiteX2" fmla="*/ 95250 w 95250"/>
              <a:gd name="connsiteY2" fmla="*/ 165453 h 166369"/>
              <a:gd name="connsiteX3" fmla="*/ 76200 w 95250"/>
              <a:gd name="connsiteY3" fmla="*/ 86078 h 166369"/>
              <a:gd name="connsiteX4" fmla="*/ 0 w 95250"/>
              <a:gd name="connsiteY4" fmla="*/ 353 h 1663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5250" h="166369">
                <a:moveTo>
                  <a:pt x="0" y="353"/>
                </a:moveTo>
                <a:cubicBezTo>
                  <a:pt x="0" y="6174"/>
                  <a:pt x="60325" y="93486"/>
                  <a:pt x="76200" y="121003"/>
                </a:cubicBezTo>
                <a:cubicBezTo>
                  <a:pt x="92075" y="148520"/>
                  <a:pt x="95250" y="171274"/>
                  <a:pt x="95250" y="165453"/>
                </a:cubicBezTo>
                <a:cubicBezTo>
                  <a:pt x="95250" y="159632"/>
                  <a:pt x="88900" y="109891"/>
                  <a:pt x="76200" y="86078"/>
                </a:cubicBezTo>
                <a:cubicBezTo>
                  <a:pt x="63500" y="62266"/>
                  <a:pt x="0" y="-5468"/>
                  <a:pt x="0" y="35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98" name="フリーフォーム 1697">
            <a:extLst>
              <a:ext uri="{FF2B5EF4-FFF2-40B4-BE49-F238E27FC236}">
                <a16:creationId xmlns:a16="http://schemas.microsoft.com/office/drawing/2014/main" id="{4CD75D9C-346C-7B1E-8E04-CACAF0711BAE}"/>
              </a:ext>
            </a:extLst>
          </p:cNvPr>
          <p:cNvSpPr/>
          <p:nvPr/>
        </p:nvSpPr>
        <p:spPr>
          <a:xfrm>
            <a:off x="2209692" y="8645495"/>
            <a:ext cx="104883" cy="143233"/>
          </a:xfrm>
          <a:custGeom>
            <a:avLst/>
            <a:gdLst>
              <a:gd name="connsiteX0" fmla="*/ 108 w 104883"/>
              <a:gd name="connsiteY0" fmla="*/ 63530 h 143233"/>
              <a:gd name="connsiteX1" fmla="*/ 85833 w 104883"/>
              <a:gd name="connsiteY1" fmla="*/ 104805 h 143233"/>
              <a:gd name="connsiteX2" fmla="*/ 104883 w 104883"/>
              <a:gd name="connsiteY2" fmla="*/ 142905 h 143233"/>
              <a:gd name="connsiteX3" fmla="*/ 85833 w 104883"/>
              <a:gd name="connsiteY3" fmla="*/ 82580 h 143233"/>
              <a:gd name="connsiteX4" fmla="*/ 47733 w 104883"/>
              <a:gd name="connsiteY4" fmla="*/ 30 h 143233"/>
              <a:gd name="connsiteX5" fmla="*/ 66783 w 104883"/>
              <a:gd name="connsiteY5" fmla="*/ 92105 h 143233"/>
              <a:gd name="connsiteX6" fmla="*/ 108 w 104883"/>
              <a:gd name="connsiteY6" fmla="*/ 63530 h 1432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04883" h="143233">
                <a:moveTo>
                  <a:pt x="108" y="63530"/>
                </a:moveTo>
                <a:cubicBezTo>
                  <a:pt x="3283" y="65647"/>
                  <a:pt x="68371" y="91576"/>
                  <a:pt x="85833" y="104805"/>
                </a:cubicBezTo>
                <a:cubicBezTo>
                  <a:pt x="103296" y="118034"/>
                  <a:pt x="104883" y="146609"/>
                  <a:pt x="104883" y="142905"/>
                </a:cubicBezTo>
                <a:cubicBezTo>
                  <a:pt x="104883" y="139201"/>
                  <a:pt x="95358" y="106393"/>
                  <a:pt x="85833" y="82580"/>
                </a:cubicBezTo>
                <a:cubicBezTo>
                  <a:pt x="76308" y="58767"/>
                  <a:pt x="50908" y="-1557"/>
                  <a:pt x="47733" y="30"/>
                </a:cubicBezTo>
                <a:cubicBezTo>
                  <a:pt x="44558" y="1617"/>
                  <a:pt x="68900" y="77818"/>
                  <a:pt x="66783" y="92105"/>
                </a:cubicBezTo>
                <a:cubicBezTo>
                  <a:pt x="64666" y="106393"/>
                  <a:pt x="-3067" y="61413"/>
                  <a:pt x="108" y="6353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99" name="フリーフォーム 1698">
            <a:extLst>
              <a:ext uri="{FF2B5EF4-FFF2-40B4-BE49-F238E27FC236}">
                <a16:creationId xmlns:a16="http://schemas.microsoft.com/office/drawing/2014/main" id="{82482A39-596B-5DF2-02D8-C64FF2F12B45}"/>
              </a:ext>
            </a:extLst>
          </p:cNvPr>
          <p:cNvSpPr/>
          <p:nvPr/>
        </p:nvSpPr>
        <p:spPr>
          <a:xfrm>
            <a:off x="2317414" y="8559754"/>
            <a:ext cx="245033" cy="178141"/>
          </a:xfrm>
          <a:custGeom>
            <a:avLst/>
            <a:gdLst>
              <a:gd name="connsiteX0" fmla="*/ 336 w 245033"/>
              <a:gd name="connsiteY0" fmla="*/ 46 h 178141"/>
              <a:gd name="connsiteX1" fmla="*/ 162261 w 245033"/>
              <a:gd name="connsiteY1" fmla="*/ 63546 h 178141"/>
              <a:gd name="connsiteX2" fmla="*/ 244811 w 245033"/>
              <a:gd name="connsiteY2" fmla="*/ 177846 h 178141"/>
              <a:gd name="connsiteX3" fmla="*/ 184486 w 245033"/>
              <a:gd name="connsiteY3" fmla="*/ 95296 h 178141"/>
              <a:gd name="connsiteX4" fmla="*/ 120986 w 245033"/>
              <a:gd name="connsiteY4" fmla="*/ 54021 h 178141"/>
              <a:gd name="connsiteX5" fmla="*/ 336 w 245033"/>
              <a:gd name="connsiteY5" fmla="*/ 46 h 1781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45033" h="178141">
                <a:moveTo>
                  <a:pt x="336" y="46"/>
                </a:moveTo>
                <a:cubicBezTo>
                  <a:pt x="7215" y="1633"/>
                  <a:pt x="121515" y="33913"/>
                  <a:pt x="162261" y="63546"/>
                </a:cubicBezTo>
                <a:cubicBezTo>
                  <a:pt x="203007" y="93179"/>
                  <a:pt x="241107" y="172554"/>
                  <a:pt x="244811" y="177846"/>
                </a:cubicBezTo>
                <a:cubicBezTo>
                  <a:pt x="248515" y="183138"/>
                  <a:pt x="205123" y="115933"/>
                  <a:pt x="184486" y="95296"/>
                </a:cubicBezTo>
                <a:cubicBezTo>
                  <a:pt x="163849" y="74659"/>
                  <a:pt x="147974" y="69896"/>
                  <a:pt x="120986" y="54021"/>
                </a:cubicBezTo>
                <a:cubicBezTo>
                  <a:pt x="93999" y="38146"/>
                  <a:pt x="-6543" y="-1541"/>
                  <a:pt x="336" y="4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00" name="フリーフォーム 1699">
            <a:extLst>
              <a:ext uri="{FF2B5EF4-FFF2-40B4-BE49-F238E27FC236}">
                <a16:creationId xmlns:a16="http://schemas.microsoft.com/office/drawing/2014/main" id="{EB30C9C7-0D53-B170-AC42-1EFD1679DB12}"/>
              </a:ext>
            </a:extLst>
          </p:cNvPr>
          <p:cNvSpPr/>
          <p:nvPr/>
        </p:nvSpPr>
        <p:spPr>
          <a:xfrm>
            <a:off x="2317740" y="8572500"/>
            <a:ext cx="156626" cy="157461"/>
          </a:xfrm>
          <a:custGeom>
            <a:avLst/>
            <a:gdLst>
              <a:gd name="connsiteX0" fmla="*/ 10 w 156626"/>
              <a:gd name="connsiteY0" fmla="*/ 0 h 157461"/>
              <a:gd name="connsiteX1" fmla="*/ 98435 w 156626"/>
              <a:gd name="connsiteY1" fmla="*/ 50800 h 157461"/>
              <a:gd name="connsiteX2" fmla="*/ 139710 w 156626"/>
              <a:gd name="connsiteY2" fmla="*/ 66675 h 157461"/>
              <a:gd name="connsiteX3" fmla="*/ 149235 w 156626"/>
              <a:gd name="connsiteY3" fmla="*/ 82550 h 157461"/>
              <a:gd name="connsiteX4" fmla="*/ 133360 w 156626"/>
              <a:gd name="connsiteY4" fmla="*/ 130175 h 157461"/>
              <a:gd name="connsiteX5" fmla="*/ 107960 w 156626"/>
              <a:gd name="connsiteY5" fmla="*/ 149225 h 157461"/>
              <a:gd name="connsiteX6" fmla="*/ 53985 w 156626"/>
              <a:gd name="connsiteY6" fmla="*/ 152400 h 157461"/>
              <a:gd name="connsiteX7" fmla="*/ 107960 w 156626"/>
              <a:gd name="connsiteY7" fmla="*/ 155575 h 157461"/>
              <a:gd name="connsiteX8" fmla="*/ 149235 w 156626"/>
              <a:gd name="connsiteY8" fmla="*/ 120650 h 157461"/>
              <a:gd name="connsiteX9" fmla="*/ 152410 w 156626"/>
              <a:gd name="connsiteY9" fmla="*/ 79375 h 157461"/>
              <a:gd name="connsiteX10" fmla="*/ 104785 w 156626"/>
              <a:gd name="connsiteY10" fmla="*/ 50800 h 157461"/>
              <a:gd name="connsiteX11" fmla="*/ 10 w 156626"/>
              <a:gd name="connsiteY11" fmla="*/ 0 h 1574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56626" h="157461">
                <a:moveTo>
                  <a:pt x="10" y="0"/>
                </a:moveTo>
                <a:cubicBezTo>
                  <a:pt x="-1048" y="0"/>
                  <a:pt x="75152" y="39688"/>
                  <a:pt x="98435" y="50800"/>
                </a:cubicBezTo>
                <a:cubicBezTo>
                  <a:pt x="121718" y="61912"/>
                  <a:pt x="139710" y="66675"/>
                  <a:pt x="139710" y="66675"/>
                </a:cubicBezTo>
                <a:cubicBezTo>
                  <a:pt x="148177" y="71967"/>
                  <a:pt x="150293" y="71967"/>
                  <a:pt x="149235" y="82550"/>
                </a:cubicBezTo>
                <a:cubicBezTo>
                  <a:pt x="148177" y="93133"/>
                  <a:pt x="140239" y="119063"/>
                  <a:pt x="133360" y="130175"/>
                </a:cubicBezTo>
                <a:cubicBezTo>
                  <a:pt x="126481" y="141287"/>
                  <a:pt x="121189" y="145521"/>
                  <a:pt x="107960" y="149225"/>
                </a:cubicBezTo>
                <a:cubicBezTo>
                  <a:pt x="94731" y="152929"/>
                  <a:pt x="53985" y="151342"/>
                  <a:pt x="53985" y="152400"/>
                </a:cubicBezTo>
                <a:cubicBezTo>
                  <a:pt x="53985" y="153458"/>
                  <a:pt x="92085" y="160867"/>
                  <a:pt x="107960" y="155575"/>
                </a:cubicBezTo>
                <a:cubicBezTo>
                  <a:pt x="123835" y="150283"/>
                  <a:pt x="141827" y="133350"/>
                  <a:pt x="149235" y="120650"/>
                </a:cubicBezTo>
                <a:cubicBezTo>
                  <a:pt x="156643" y="107950"/>
                  <a:pt x="159818" y="91017"/>
                  <a:pt x="152410" y="79375"/>
                </a:cubicBezTo>
                <a:cubicBezTo>
                  <a:pt x="145002" y="67733"/>
                  <a:pt x="123306" y="63500"/>
                  <a:pt x="104785" y="50800"/>
                </a:cubicBezTo>
                <a:cubicBezTo>
                  <a:pt x="86264" y="38100"/>
                  <a:pt x="1068" y="0"/>
                  <a:pt x="10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01" name="フリーフォーム 1700">
            <a:extLst>
              <a:ext uri="{FF2B5EF4-FFF2-40B4-BE49-F238E27FC236}">
                <a16:creationId xmlns:a16="http://schemas.microsoft.com/office/drawing/2014/main" id="{6C5F97B4-0ACD-FA89-E4E1-15AAE396AD55}"/>
              </a:ext>
            </a:extLst>
          </p:cNvPr>
          <p:cNvSpPr/>
          <p:nvPr/>
        </p:nvSpPr>
        <p:spPr>
          <a:xfrm>
            <a:off x="2314384" y="8581992"/>
            <a:ext cx="120020" cy="95540"/>
          </a:xfrm>
          <a:custGeom>
            <a:avLst/>
            <a:gdLst>
              <a:gd name="connsiteX0" fmla="*/ 191 w 120020"/>
              <a:gd name="connsiteY0" fmla="*/ 33 h 95540"/>
              <a:gd name="connsiteX1" fmla="*/ 82741 w 120020"/>
              <a:gd name="connsiteY1" fmla="*/ 69883 h 95540"/>
              <a:gd name="connsiteX2" fmla="*/ 117666 w 120020"/>
              <a:gd name="connsiteY2" fmla="*/ 95283 h 95540"/>
              <a:gd name="connsiteX3" fmla="*/ 108141 w 120020"/>
              <a:gd name="connsiteY3" fmla="*/ 79408 h 95540"/>
              <a:gd name="connsiteX4" fmla="*/ 191 w 120020"/>
              <a:gd name="connsiteY4" fmla="*/ 33 h 955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0020" h="95540">
                <a:moveTo>
                  <a:pt x="191" y="33"/>
                </a:moveTo>
                <a:cubicBezTo>
                  <a:pt x="-4042" y="-1554"/>
                  <a:pt x="63162" y="54008"/>
                  <a:pt x="82741" y="69883"/>
                </a:cubicBezTo>
                <a:cubicBezTo>
                  <a:pt x="102320" y="85758"/>
                  <a:pt x="117666" y="95283"/>
                  <a:pt x="117666" y="95283"/>
                </a:cubicBezTo>
                <a:cubicBezTo>
                  <a:pt x="121899" y="96870"/>
                  <a:pt x="121370" y="91050"/>
                  <a:pt x="108141" y="79408"/>
                </a:cubicBezTo>
                <a:cubicBezTo>
                  <a:pt x="94912" y="67766"/>
                  <a:pt x="4424" y="1620"/>
                  <a:pt x="191" y="3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02" name="フリーフォーム 1701">
            <a:extLst>
              <a:ext uri="{FF2B5EF4-FFF2-40B4-BE49-F238E27FC236}">
                <a16:creationId xmlns:a16="http://schemas.microsoft.com/office/drawing/2014/main" id="{477A5C5C-0DBE-E881-FF73-17B31B99CB42}"/>
              </a:ext>
            </a:extLst>
          </p:cNvPr>
          <p:cNvSpPr/>
          <p:nvPr/>
        </p:nvSpPr>
        <p:spPr>
          <a:xfrm>
            <a:off x="2320922" y="8597896"/>
            <a:ext cx="68162" cy="104789"/>
          </a:xfrm>
          <a:custGeom>
            <a:avLst/>
            <a:gdLst>
              <a:gd name="connsiteX0" fmla="*/ 3 w 68162"/>
              <a:gd name="connsiteY0" fmla="*/ 4 h 104789"/>
              <a:gd name="connsiteX1" fmla="*/ 66678 w 68162"/>
              <a:gd name="connsiteY1" fmla="*/ 66679 h 104789"/>
              <a:gd name="connsiteX2" fmla="*/ 47628 w 68162"/>
              <a:gd name="connsiteY2" fmla="*/ 104779 h 104789"/>
              <a:gd name="connsiteX3" fmla="*/ 63503 w 68162"/>
              <a:gd name="connsiteY3" fmla="*/ 69854 h 104789"/>
              <a:gd name="connsiteX4" fmla="*/ 3 w 68162"/>
              <a:gd name="connsiteY4" fmla="*/ 4 h 1047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8162" h="104789">
                <a:moveTo>
                  <a:pt x="3" y="4"/>
                </a:moveTo>
                <a:cubicBezTo>
                  <a:pt x="532" y="-525"/>
                  <a:pt x="58741" y="49217"/>
                  <a:pt x="66678" y="66679"/>
                </a:cubicBezTo>
                <a:cubicBezTo>
                  <a:pt x="74615" y="84141"/>
                  <a:pt x="48157" y="104250"/>
                  <a:pt x="47628" y="104779"/>
                </a:cubicBezTo>
                <a:cubicBezTo>
                  <a:pt x="47099" y="105308"/>
                  <a:pt x="70911" y="85729"/>
                  <a:pt x="63503" y="69854"/>
                </a:cubicBezTo>
                <a:cubicBezTo>
                  <a:pt x="56095" y="53979"/>
                  <a:pt x="-526" y="533"/>
                  <a:pt x="3" y="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03" name="フリーフォーム 1702">
            <a:extLst>
              <a:ext uri="{FF2B5EF4-FFF2-40B4-BE49-F238E27FC236}">
                <a16:creationId xmlns:a16="http://schemas.microsoft.com/office/drawing/2014/main" id="{AF219E35-AF2B-80EF-DD7A-D168905DC0B3}"/>
              </a:ext>
            </a:extLst>
          </p:cNvPr>
          <p:cNvSpPr/>
          <p:nvPr/>
        </p:nvSpPr>
        <p:spPr>
          <a:xfrm>
            <a:off x="2362172" y="8711908"/>
            <a:ext cx="139788" cy="112045"/>
          </a:xfrm>
          <a:custGeom>
            <a:avLst/>
            <a:gdLst>
              <a:gd name="connsiteX0" fmla="*/ 28 w 139788"/>
              <a:gd name="connsiteY0" fmla="*/ 292 h 112045"/>
              <a:gd name="connsiteX1" fmla="*/ 85753 w 139788"/>
              <a:gd name="connsiteY1" fmla="*/ 57442 h 112045"/>
              <a:gd name="connsiteX2" fmla="*/ 139728 w 139788"/>
              <a:gd name="connsiteY2" fmla="*/ 111417 h 112045"/>
              <a:gd name="connsiteX3" fmla="*/ 95278 w 139788"/>
              <a:gd name="connsiteY3" fmla="*/ 82842 h 112045"/>
              <a:gd name="connsiteX4" fmla="*/ 28 w 139788"/>
              <a:gd name="connsiteY4" fmla="*/ 292 h 1120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9788" h="112045">
                <a:moveTo>
                  <a:pt x="28" y="292"/>
                </a:moveTo>
                <a:cubicBezTo>
                  <a:pt x="-1559" y="-3941"/>
                  <a:pt x="62470" y="38921"/>
                  <a:pt x="85753" y="57442"/>
                </a:cubicBezTo>
                <a:cubicBezTo>
                  <a:pt x="109036" y="75963"/>
                  <a:pt x="138141" y="107184"/>
                  <a:pt x="139728" y="111417"/>
                </a:cubicBezTo>
                <a:cubicBezTo>
                  <a:pt x="141315" y="115650"/>
                  <a:pt x="111153" y="97659"/>
                  <a:pt x="95278" y="82842"/>
                </a:cubicBezTo>
                <a:cubicBezTo>
                  <a:pt x="79403" y="68025"/>
                  <a:pt x="1615" y="4525"/>
                  <a:pt x="28" y="29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04" name="フリーフォーム 1703">
            <a:extLst>
              <a:ext uri="{FF2B5EF4-FFF2-40B4-BE49-F238E27FC236}">
                <a16:creationId xmlns:a16="http://schemas.microsoft.com/office/drawing/2014/main" id="{EAC9CFAA-EF0E-5DED-E400-B13B30B3B7DF}"/>
              </a:ext>
            </a:extLst>
          </p:cNvPr>
          <p:cNvSpPr/>
          <p:nvPr/>
        </p:nvSpPr>
        <p:spPr>
          <a:xfrm>
            <a:off x="2444718" y="8711954"/>
            <a:ext cx="77187" cy="68495"/>
          </a:xfrm>
          <a:custGeom>
            <a:avLst/>
            <a:gdLst>
              <a:gd name="connsiteX0" fmla="*/ 32 w 77187"/>
              <a:gd name="connsiteY0" fmla="*/ 246 h 68495"/>
              <a:gd name="connsiteX1" fmla="*/ 73057 w 77187"/>
              <a:gd name="connsiteY1" fmla="*/ 66921 h 68495"/>
              <a:gd name="connsiteX2" fmla="*/ 63532 w 77187"/>
              <a:gd name="connsiteY2" fmla="*/ 44696 h 68495"/>
              <a:gd name="connsiteX3" fmla="*/ 32 w 77187"/>
              <a:gd name="connsiteY3" fmla="*/ 246 h 684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7187" h="68495">
                <a:moveTo>
                  <a:pt x="32" y="246"/>
                </a:moveTo>
                <a:cubicBezTo>
                  <a:pt x="1619" y="3950"/>
                  <a:pt x="62474" y="59513"/>
                  <a:pt x="73057" y="66921"/>
                </a:cubicBezTo>
                <a:cubicBezTo>
                  <a:pt x="83640" y="74329"/>
                  <a:pt x="71470" y="53692"/>
                  <a:pt x="63532" y="44696"/>
                </a:cubicBezTo>
                <a:cubicBezTo>
                  <a:pt x="55595" y="35700"/>
                  <a:pt x="-1555" y="-3458"/>
                  <a:pt x="32" y="24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06" name="フリーフォーム 1705">
            <a:extLst>
              <a:ext uri="{FF2B5EF4-FFF2-40B4-BE49-F238E27FC236}">
                <a16:creationId xmlns:a16="http://schemas.microsoft.com/office/drawing/2014/main" id="{026ADCFF-D2B9-86A1-2C95-401FB88B15F7}"/>
              </a:ext>
            </a:extLst>
          </p:cNvPr>
          <p:cNvSpPr/>
          <p:nvPr/>
        </p:nvSpPr>
        <p:spPr>
          <a:xfrm>
            <a:off x="2380856" y="8728067"/>
            <a:ext cx="177972" cy="85790"/>
          </a:xfrm>
          <a:custGeom>
            <a:avLst/>
            <a:gdLst>
              <a:gd name="connsiteX0" fmla="*/ 394 w 177972"/>
              <a:gd name="connsiteY0" fmla="*/ 69858 h 85790"/>
              <a:gd name="connsiteX1" fmla="*/ 92469 w 177972"/>
              <a:gd name="connsiteY1" fmla="*/ 76208 h 85790"/>
              <a:gd name="connsiteX2" fmla="*/ 111519 w 177972"/>
              <a:gd name="connsiteY2" fmla="*/ 69858 h 85790"/>
              <a:gd name="connsiteX3" fmla="*/ 136919 w 177972"/>
              <a:gd name="connsiteY3" fmla="*/ 38108 h 85790"/>
              <a:gd name="connsiteX4" fmla="*/ 175019 w 177972"/>
              <a:gd name="connsiteY4" fmla="*/ 8 h 85790"/>
              <a:gd name="connsiteX5" fmla="*/ 171844 w 177972"/>
              <a:gd name="connsiteY5" fmla="*/ 34933 h 85790"/>
              <a:gd name="connsiteX6" fmla="*/ 143269 w 177972"/>
              <a:gd name="connsiteY6" fmla="*/ 63508 h 85790"/>
              <a:gd name="connsiteX7" fmla="*/ 168669 w 177972"/>
              <a:gd name="connsiteY7" fmla="*/ 79383 h 85790"/>
              <a:gd name="connsiteX8" fmla="*/ 136919 w 177972"/>
              <a:gd name="connsiteY8" fmla="*/ 85733 h 85790"/>
              <a:gd name="connsiteX9" fmla="*/ 394 w 177972"/>
              <a:gd name="connsiteY9" fmla="*/ 69858 h 857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77972" h="85790">
                <a:moveTo>
                  <a:pt x="394" y="69858"/>
                </a:moveTo>
                <a:cubicBezTo>
                  <a:pt x="-7014" y="68271"/>
                  <a:pt x="92469" y="76208"/>
                  <a:pt x="92469" y="76208"/>
                </a:cubicBezTo>
                <a:cubicBezTo>
                  <a:pt x="110990" y="76208"/>
                  <a:pt x="104111" y="76208"/>
                  <a:pt x="111519" y="69858"/>
                </a:cubicBezTo>
                <a:cubicBezTo>
                  <a:pt x="118927" y="63508"/>
                  <a:pt x="126336" y="49750"/>
                  <a:pt x="136919" y="38108"/>
                </a:cubicBezTo>
                <a:cubicBezTo>
                  <a:pt x="147502" y="26466"/>
                  <a:pt x="169198" y="537"/>
                  <a:pt x="175019" y="8"/>
                </a:cubicBezTo>
                <a:cubicBezTo>
                  <a:pt x="180840" y="-521"/>
                  <a:pt x="177136" y="24350"/>
                  <a:pt x="171844" y="34933"/>
                </a:cubicBezTo>
                <a:cubicBezTo>
                  <a:pt x="166552" y="45516"/>
                  <a:pt x="143798" y="56100"/>
                  <a:pt x="143269" y="63508"/>
                </a:cubicBezTo>
                <a:cubicBezTo>
                  <a:pt x="142740" y="70916"/>
                  <a:pt x="169727" y="75679"/>
                  <a:pt x="168669" y="79383"/>
                </a:cubicBezTo>
                <a:cubicBezTo>
                  <a:pt x="167611" y="83087"/>
                  <a:pt x="159144" y="86262"/>
                  <a:pt x="136919" y="85733"/>
                </a:cubicBezTo>
                <a:cubicBezTo>
                  <a:pt x="114694" y="85204"/>
                  <a:pt x="7802" y="71445"/>
                  <a:pt x="394" y="6985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07" name="フリーフォーム 1706">
            <a:extLst>
              <a:ext uri="{FF2B5EF4-FFF2-40B4-BE49-F238E27FC236}">
                <a16:creationId xmlns:a16="http://schemas.microsoft.com/office/drawing/2014/main" id="{34732D23-7F12-2BA2-535C-AFA02F65A873}"/>
              </a:ext>
            </a:extLst>
          </p:cNvPr>
          <p:cNvSpPr/>
          <p:nvPr/>
        </p:nvSpPr>
        <p:spPr>
          <a:xfrm>
            <a:off x="2130422" y="8321305"/>
            <a:ext cx="165576" cy="65860"/>
          </a:xfrm>
          <a:custGeom>
            <a:avLst/>
            <a:gdLst>
              <a:gd name="connsiteX0" fmla="*/ 3 w 165576"/>
              <a:gd name="connsiteY0" fmla="*/ 22595 h 65860"/>
              <a:gd name="connsiteX1" fmla="*/ 85728 w 165576"/>
              <a:gd name="connsiteY1" fmla="*/ 54345 h 65860"/>
              <a:gd name="connsiteX2" fmla="*/ 158753 w 165576"/>
              <a:gd name="connsiteY2" fmla="*/ 44820 h 65860"/>
              <a:gd name="connsiteX3" fmla="*/ 161928 w 165576"/>
              <a:gd name="connsiteY3" fmla="*/ 370 h 65860"/>
              <a:gd name="connsiteX4" fmla="*/ 161928 w 165576"/>
              <a:gd name="connsiteY4" fmla="*/ 25770 h 65860"/>
              <a:gd name="connsiteX5" fmla="*/ 114303 w 165576"/>
              <a:gd name="connsiteY5" fmla="*/ 63870 h 65860"/>
              <a:gd name="connsiteX6" fmla="*/ 82553 w 165576"/>
              <a:gd name="connsiteY6" fmla="*/ 57520 h 65860"/>
              <a:gd name="connsiteX7" fmla="*/ 3 w 165576"/>
              <a:gd name="connsiteY7" fmla="*/ 22595 h 658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65576" h="65860">
                <a:moveTo>
                  <a:pt x="3" y="22595"/>
                </a:moveTo>
                <a:cubicBezTo>
                  <a:pt x="532" y="22066"/>
                  <a:pt x="59270" y="50641"/>
                  <a:pt x="85728" y="54345"/>
                </a:cubicBezTo>
                <a:cubicBezTo>
                  <a:pt x="112186" y="58049"/>
                  <a:pt x="146053" y="53816"/>
                  <a:pt x="158753" y="44820"/>
                </a:cubicBezTo>
                <a:cubicBezTo>
                  <a:pt x="171453" y="35824"/>
                  <a:pt x="161399" y="3545"/>
                  <a:pt x="161928" y="370"/>
                </a:cubicBezTo>
                <a:cubicBezTo>
                  <a:pt x="162457" y="-2805"/>
                  <a:pt x="169865" y="15187"/>
                  <a:pt x="161928" y="25770"/>
                </a:cubicBezTo>
                <a:cubicBezTo>
                  <a:pt x="153991" y="36353"/>
                  <a:pt x="127532" y="58578"/>
                  <a:pt x="114303" y="63870"/>
                </a:cubicBezTo>
                <a:cubicBezTo>
                  <a:pt x="101074" y="69162"/>
                  <a:pt x="96311" y="62812"/>
                  <a:pt x="82553" y="57520"/>
                </a:cubicBezTo>
                <a:cubicBezTo>
                  <a:pt x="68795" y="52228"/>
                  <a:pt x="-526" y="23124"/>
                  <a:pt x="3" y="2259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08" name="フリーフォーム 1707">
            <a:extLst>
              <a:ext uri="{FF2B5EF4-FFF2-40B4-BE49-F238E27FC236}">
                <a16:creationId xmlns:a16="http://schemas.microsoft.com/office/drawing/2014/main" id="{FE503067-7A2D-668B-1B34-E46B99ECEE36}"/>
              </a:ext>
            </a:extLst>
          </p:cNvPr>
          <p:cNvSpPr/>
          <p:nvPr/>
        </p:nvSpPr>
        <p:spPr>
          <a:xfrm>
            <a:off x="2222228" y="8554283"/>
            <a:ext cx="321713" cy="114370"/>
          </a:xfrm>
          <a:custGeom>
            <a:avLst/>
            <a:gdLst>
              <a:gd name="connsiteX0" fmla="*/ 3447 w 321713"/>
              <a:gd name="connsiteY0" fmla="*/ 113467 h 114370"/>
              <a:gd name="connsiteX1" fmla="*/ 139972 w 321713"/>
              <a:gd name="connsiteY1" fmla="*/ 2342 h 114370"/>
              <a:gd name="connsiteX2" fmla="*/ 168547 w 321713"/>
              <a:gd name="connsiteY2" fmla="*/ 37267 h 114370"/>
              <a:gd name="connsiteX3" fmla="*/ 320947 w 321713"/>
              <a:gd name="connsiteY3" fmla="*/ 30917 h 114370"/>
              <a:gd name="connsiteX4" fmla="*/ 222522 w 321713"/>
              <a:gd name="connsiteY4" fmla="*/ 40442 h 114370"/>
              <a:gd name="connsiteX5" fmla="*/ 111397 w 321713"/>
              <a:gd name="connsiteY5" fmla="*/ 15042 h 114370"/>
              <a:gd name="connsiteX6" fmla="*/ 47897 w 321713"/>
              <a:gd name="connsiteY6" fmla="*/ 53142 h 114370"/>
              <a:gd name="connsiteX7" fmla="*/ 3447 w 321713"/>
              <a:gd name="connsiteY7" fmla="*/ 113467 h 1143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21713" h="114370">
                <a:moveTo>
                  <a:pt x="3447" y="113467"/>
                </a:moveTo>
                <a:cubicBezTo>
                  <a:pt x="18793" y="105000"/>
                  <a:pt x="112455" y="15042"/>
                  <a:pt x="139972" y="2342"/>
                </a:cubicBezTo>
                <a:cubicBezTo>
                  <a:pt x="167489" y="-10358"/>
                  <a:pt x="138385" y="32504"/>
                  <a:pt x="168547" y="37267"/>
                </a:cubicBezTo>
                <a:cubicBezTo>
                  <a:pt x="198710" y="42029"/>
                  <a:pt x="311951" y="30388"/>
                  <a:pt x="320947" y="30917"/>
                </a:cubicBezTo>
                <a:cubicBezTo>
                  <a:pt x="329943" y="31446"/>
                  <a:pt x="257447" y="43088"/>
                  <a:pt x="222522" y="40442"/>
                </a:cubicBezTo>
                <a:cubicBezTo>
                  <a:pt x="187597" y="37796"/>
                  <a:pt x="140501" y="12925"/>
                  <a:pt x="111397" y="15042"/>
                </a:cubicBezTo>
                <a:cubicBezTo>
                  <a:pt x="82293" y="17159"/>
                  <a:pt x="68005" y="37796"/>
                  <a:pt x="47897" y="53142"/>
                </a:cubicBezTo>
                <a:cubicBezTo>
                  <a:pt x="27789" y="68488"/>
                  <a:pt x="-11899" y="121934"/>
                  <a:pt x="3447" y="11346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09" name="フリーフォーム 1708">
            <a:extLst>
              <a:ext uri="{FF2B5EF4-FFF2-40B4-BE49-F238E27FC236}">
                <a16:creationId xmlns:a16="http://schemas.microsoft.com/office/drawing/2014/main" id="{A6AFE084-DD0F-2975-2404-C1086BA44EB6}"/>
              </a:ext>
            </a:extLst>
          </p:cNvPr>
          <p:cNvSpPr/>
          <p:nvPr/>
        </p:nvSpPr>
        <p:spPr>
          <a:xfrm>
            <a:off x="2192681" y="8444843"/>
            <a:ext cx="96107" cy="223270"/>
          </a:xfrm>
          <a:custGeom>
            <a:avLst/>
            <a:gdLst>
              <a:gd name="connsiteX0" fmla="*/ 67919 w 96107"/>
              <a:gd name="connsiteY0" fmla="*/ 657 h 223270"/>
              <a:gd name="connsiteX1" fmla="*/ 90144 w 96107"/>
              <a:gd name="connsiteY1" fmla="*/ 89557 h 223270"/>
              <a:gd name="connsiteX2" fmla="*/ 77444 w 96107"/>
              <a:gd name="connsiteY2" fmla="*/ 130832 h 223270"/>
              <a:gd name="connsiteX3" fmla="*/ 42519 w 96107"/>
              <a:gd name="connsiteY3" fmla="*/ 168932 h 223270"/>
              <a:gd name="connsiteX4" fmla="*/ 1244 w 96107"/>
              <a:gd name="connsiteY4" fmla="*/ 222907 h 223270"/>
              <a:gd name="connsiteX5" fmla="*/ 93319 w 96107"/>
              <a:gd name="connsiteY5" fmla="*/ 140357 h 223270"/>
              <a:gd name="connsiteX6" fmla="*/ 67919 w 96107"/>
              <a:gd name="connsiteY6" fmla="*/ 657 h 2232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6107" h="223270">
                <a:moveTo>
                  <a:pt x="67919" y="657"/>
                </a:moveTo>
                <a:cubicBezTo>
                  <a:pt x="67390" y="-7810"/>
                  <a:pt x="88557" y="67861"/>
                  <a:pt x="90144" y="89557"/>
                </a:cubicBezTo>
                <a:cubicBezTo>
                  <a:pt x="91731" y="111253"/>
                  <a:pt x="85381" y="117603"/>
                  <a:pt x="77444" y="130832"/>
                </a:cubicBezTo>
                <a:cubicBezTo>
                  <a:pt x="69507" y="144061"/>
                  <a:pt x="55219" y="153586"/>
                  <a:pt x="42519" y="168932"/>
                </a:cubicBezTo>
                <a:cubicBezTo>
                  <a:pt x="29819" y="184278"/>
                  <a:pt x="-7223" y="227670"/>
                  <a:pt x="1244" y="222907"/>
                </a:cubicBezTo>
                <a:cubicBezTo>
                  <a:pt x="9711" y="218144"/>
                  <a:pt x="80090" y="173694"/>
                  <a:pt x="93319" y="140357"/>
                </a:cubicBezTo>
                <a:cubicBezTo>
                  <a:pt x="106548" y="107020"/>
                  <a:pt x="68448" y="9124"/>
                  <a:pt x="67919" y="65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10" name="フリーフォーム 1709">
            <a:extLst>
              <a:ext uri="{FF2B5EF4-FFF2-40B4-BE49-F238E27FC236}">
                <a16:creationId xmlns:a16="http://schemas.microsoft.com/office/drawing/2014/main" id="{4C6B6DCF-B03D-9A1D-B2F7-1D3112519A32}"/>
              </a:ext>
            </a:extLst>
          </p:cNvPr>
          <p:cNvSpPr/>
          <p:nvPr/>
        </p:nvSpPr>
        <p:spPr>
          <a:xfrm>
            <a:off x="2454275" y="8505359"/>
            <a:ext cx="214100" cy="38566"/>
          </a:xfrm>
          <a:custGeom>
            <a:avLst/>
            <a:gdLst>
              <a:gd name="connsiteX0" fmla="*/ 0 w 214100"/>
              <a:gd name="connsiteY0" fmla="*/ 38566 h 38566"/>
              <a:gd name="connsiteX1" fmla="*/ 209550 w 214100"/>
              <a:gd name="connsiteY1" fmla="*/ 466 h 38566"/>
              <a:gd name="connsiteX2" fmla="*/ 149225 w 214100"/>
              <a:gd name="connsiteY2" fmla="*/ 16341 h 38566"/>
              <a:gd name="connsiteX3" fmla="*/ 0 w 214100"/>
              <a:gd name="connsiteY3" fmla="*/ 38566 h 385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4100" h="38566">
                <a:moveTo>
                  <a:pt x="0" y="38566"/>
                </a:moveTo>
                <a:lnTo>
                  <a:pt x="209550" y="466"/>
                </a:lnTo>
                <a:cubicBezTo>
                  <a:pt x="234421" y="-3238"/>
                  <a:pt x="149225" y="16341"/>
                  <a:pt x="149225" y="16341"/>
                </a:cubicBezTo>
                <a:lnTo>
                  <a:pt x="0" y="38566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11" name="フリーフォーム 1710">
            <a:extLst>
              <a:ext uri="{FF2B5EF4-FFF2-40B4-BE49-F238E27FC236}">
                <a16:creationId xmlns:a16="http://schemas.microsoft.com/office/drawing/2014/main" id="{78AF9BCA-23B9-A006-51E2-543B622B9F4C}"/>
              </a:ext>
            </a:extLst>
          </p:cNvPr>
          <p:cNvSpPr/>
          <p:nvPr/>
        </p:nvSpPr>
        <p:spPr>
          <a:xfrm>
            <a:off x="2358372" y="8524243"/>
            <a:ext cx="224434" cy="24080"/>
          </a:xfrm>
          <a:custGeom>
            <a:avLst/>
            <a:gdLst>
              <a:gd name="connsiteX0" fmla="*/ 653 w 224434"/>
              <a:gd name="connsiteY0" fmla="*/ 632 h 24080"/>
              <a:gd name="connsiteX1" fmla="*/ 114953 w 224434"/>
              <a:gd name="connsiteY1" fmla="*/ 22857 h 24080"/>
              <a:gd name="connsiteX2" fmla="*/ 222903 w 224434"/>
              <a:gd name="connsiteY2" fmla="*/ 19682 h 24080"/>
              <a:gd name="connsiteX3" fmla="*/ 168928 w 224434"/>
              <a:gd name="connsiteY3" fmla="*/ 6982 h 24080"/>
              <a:gd name="connsiteX4" fmla="*/ 653 w 224434"/>
              <a:gd name="connsiteY4" fmla="*/ 632 h 240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4434" h="24080">
                <a:moveTo>
                  <a:pt x="653" y="632"/>
                </a:moveTo>
                <a:cubicBezTo>
                  <a:pt x="-8343" y="3278"/>
                  <a:pt x="77911" y="19682"/>
                  <a:pt x="114953" y="22857"/>
                </a:cubicBezTo>
                <a:cubicBezTo>
                  <a:pt x="151995" y="26032"/>
                  <a:pt x="213907" y="22328"/>
                  <a:pt x="222903" y="19682"/>
                </a:cubicBezTo>
                <a:cubicBezTo>
                  <a:pt x="231899" y="17036"/>
                  <a:pt x="199620" y="9628"/>
                  <a:pt x="168928" y="6982"/>
                </a:cubicBezTo>
                <a:cubicBezTo>
                  <a:pt x="138236" y="4336"/>
                  <a:pt x="9649" y="-2014"/>
                  <a:pt x="653" y="63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12" name="フリーフォーム 1711">
            <a:extLst>
              <a:ext uri="{FF2B5EF4-FFF2-40B4-BE49-F238E27FC236}">
                <a16:creationId xmlns:a16="http://schemas.microsoft.com/office/drawing/2014/main" id="{5136B318-857A-B76A-A5E5-ACF34AB95770}"/>
              </a:ext>
            </a:extLst>
          </p:cNvPr>
          <p:cNvSpPr/>
          <p:nvPr/>
        </p:nvSpPr>
        <p:spPr>
          <a:xfrm>
            <a:off x="2609711" y="8474045"/>
            <a:ext cx="108774" cy="114479"/>
          </a:xfrm>
          <a:custGeom>
            <a:avLst/>
            <a:gdLst>
              <a:gd name="connsiteX0" fmla="*/ 139 w 108774"/>
              <a:gd name="connsiteY0" fmla="*/ 30 h 114479"/>
              <a:gd name="connsiteX1" fmla="*/ 66814 w 108774"/>
              <a:gd name="connsiteY1" fmla="*/ 85755 h 114479"/>
              <a:gd name="connsiteX2" fmla="*/ 108089 w 108774"/>
              <a:gd name="connsiteY2" fmla="*/ 114330 h 114479"/>
              <a:gd name="connsiteX3" fmla="*/ 85864 w 108774"/>
              <a:gd name="connsiteY3" fmla="*/ 76230 h 114479"/>
              <a:gd name="connsiteX4" fmla="*/ 139 w 108774"/>
              <a:gd name="connsiteY4" fmla="*/ 30 h 1144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8774" h="114479">
                <a:moveTo>
                  <a:pt x="139" y="30"/>
                </a:moveTo>
                <a:cubicBezTo>
                  <a:pt x="-3036" y="1617"/>
                  <a:pt x="48822" y="66705"/>
                  <a:pt x="66814" y="85755"/>
                </a:cubicBezTo>
                <a:cubicBezTo>
                  <a:pt x="84806" y="104805"/>
                  <a:pt x="104914" y="115917"/>
                  <a:pt x="108089" y="114330"/>
                </a:cubicBezTo>
                <a:cubicBezTo>
                  <a:pt x="111264" y="112743"/>
                  <a:pt x="103327" y="92634"/>
                  <a:pt x="85864" y="76230"/>
                </a:cubicBezTo>
                <a:cubicBezTo>
                  <a:pt x="68402" y="59826"/>
                  <a:pt x="3314" y="-1557"/>
                  <a:pt x="139" y="3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13" name="フリーフォーム 1712">
            <a:extLst>
              <a:ext uri="{FF2B5EF4-FFF2-40B4-BE49-F238E27FC236}">
                <a16:creationId xmlns:a16="http://schemas.microsoft.com/office/drawing/2014/main" id="{95BE1168-845E-777F-6F0D-29A71A217790}"/>
              </a:ext>
            </a:extLst>
          </p:cNvPr>
          <p:cNvSpPr/>
          <p:nvPr/>
        </p:nvSpPr>
        <p:spPr>
          <a:xfrm>
            <a:off x="2482474" y="8490109"/>
            <a:ext cx="167254" cy="63341"/>
          </a:xfrm>
          <a:custGeom>
            <a:avLst/>
            <a:gdLst>
              <a:gd name="connsiteX0" fmla="*/ 376 w 167254"/>
              <a:gd name="connsiteY0" fmla="*/ 63341 h 63341"/>
              <a:gd name="connsiteX1" fmla="*/ 162301 w 167254"/>
              <a:gd name="connsiteY1" fmla="*/ 6191 h 63341"/>
              <a:gd name="connsiteX2" fmla="*/ 117851 w 167254"/>
              <a:gd name="connsiteY2" fmla="*/ 6191 h 63341"/>
              <a:gd name="connsiteX3" fmla="*/ 376 w 167254"/>
              <a:gd name="connsiteY3" fmla="*/ 63341 h 633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7254" h="63341">
                <a:moveTo>
                  <a:pt x="376" y="63341"/>
                </a:moveTo>
                <a:cubicBezTo>
                  <a:pt x="7784" y="63341"/>
                  <a:pt x="142722" y="15716"/>
                  <a:pt x="162301" y="6191"/>
                </a:cubicBezTo>
                <a:cubicBezTo>
                  <a:pt x="181880" y="-3334"/>
                  <a:pt x="138488" y="-688"/>
                  <a:pt x="117851" y="6191"/>
                </a:cubicBezTo>
                <a:cubicBezTo>
                  <a:pt x="97214" y="13070"/>
                  <a:pt x="-7032" y="63341"/>
                  <a:pt x="376" y="6334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14" name="フリーフォーム 1713">
            <a:extLst>
              <a:ext uri="{FF2B5EF4-FFF2-40B4-BE49-F238E27FC236}">
                <a16:creationId xmlns:a16="http://schemas.microsoft.com/office/drawing/2014/main" id="{C732AA93-181A-EE74-8C27-EC5402395632}"/>
              </a:ext>
            </a:extLst>
          </p:cNvPr>
          <p:cNvSpPr/>
          <p:nvPr/>
        </p:nvSpPr>
        <p:spPr>
          <a:xfrm>
            <a:off x="2584396" y="8609960"/>
            <a:ext cx="190747" cy="48397"/>
          </a:xfrm>
          <a:custGeom>
            <a:avLst/>
            <a:gdLst>
              <a:gd name="connsiteX0" fmla="*/ 54 w 190747"/>
              <a:gd name="connsiteY0" fmla="*/ 48265 h 48397"/>
              <a:gd name="connsiteX1" fmla="*/ 123879 w 190747"/>
              <a:gd name="connsiteY1" fmla="*/ 3815 h 48397"/>
              <a:gd name="connsiteX2" fmla="*/ 190554 w 190747"/>
              <a:gd name="connsiteY2" fmla="*/ 3815 h 48397"/>
              <a:gd name="connsiteX3" fmla="*/ 139754 w 190747"/>
              <a:gd name="connsiteY3" fmla="*/ 16515 h 48397"/>
              <a:gd name="connsiteX4" fmla="*/ 54 w 190747"/>
              <a:gd name="connsiteY4" fmla="*/ 48265 h 483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90747" h="48397">
                <a:moveTo>
                  <a:pt x="54" y="48265"/>
                </a:moveTo>
                <a:cubicBezTo>
                  <a:pt x="-2592" y="46148"/>
                  <a:pt x="92129" y="11223"/>
                  <a:pt x="123879" y="3815"/>
                </a:cubicBezTo>
                <a:cubicBezTo>
                  <a:pt x="155629" y="-3593"/>
                  <a:pt x="187908" y="1698"/>
                  <a:pt x="190554" y="3815"/>
                </a:cubicBezTo>
                <a:cubicBezTo>
                  <a:pt x="193200" y="5932"/>
                  <a:pt x="168329" y="6461"/>
                  <a:pt x="139754" y="16515"/>
                </a:cubicBezTo>
                <a:cubicBezTo>
                  <a:pt x="111179" y="26569"/>
                  <a:pt x="2700" y="50382"/>
                  <a:pt x="54" y="4826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15" name="フリーフォーム 1714">
            <a:extLst>
              <a:ext uri="{FF2B5EF4-FFF2-40B4-BE49-F238E27FC236}">
                <a16:creationId xmlns:a16="http://schemas.microsoft.com/office/drawing/2014/main" id="{F87CB8F4-C433-ABAB-CD23-9A907F29C078}"/>
              </a:ext>
            </a:extLst>
          </p:cNvPr>
          <p:cNvSpPr/>
          <p:nvPr/>
        </p:nvSpPr>
        <p:spPr>
          <a:xfrm>
            <a:off x="2549525" y="8571586"/>
            <a:ext cx="123825" cy="27861"/>
          </a:xfrm>
          <a:custGeom>
            <a:avLst/>
            <a:gdLst>
              <a:gd name="connsiteX0" fmla="*/ 0 w 123825"/>
              <a:gd name="connsiteY0" fmla="*/ 23139 h 27861"/>
              <a:gd name="connsiteX1" fmla="*/ 63500 w 123825"/>
              <a:gd name="connsiteY1" fmla="*/ 26314 h 27861"/>
              <a:gd name="connsiteX2" fmla="*/ 123825 w 123825"/>
              <a:gd name="connsiteY2" fmla="*/ 914 h 27861"/>
              <a:gd name="connsiteX3" fmla="*/ 63500 w 123825"/>
              <a:gd name="connsiteY3" fmla="*/ 7264 h 27861"/>
              <a:gd name="connsiteX4" fmla="*/ 0 w 123825"/>
              <a:gd name="connsiteY4" fmla="*/ 23139 h 278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3825" h="27861">
                <a:moveTo>
                  <a:pt x="0" y="23139"/>
                </a:moveTo>
                <a:cubicBezTo>
                  <a:pt x="0" y="26314"/>
                  <a:pt x="42862" y="30018"/>
                  <a:pt x="63500" y="26314"/>
                </a:cubicBezTo>
                <a:cubicBezTo>
                  <a:pt x="84138" y="22610"/>
                  <a:pt x="123825" y="4089"/>
                  <a:pt x="123825" y="914"/>
                </a:cubicBezTo>
                <a:cubicBezTo>
                  <a:pt x="123825" y="-2261"/>
                  <a:pt x="82021" y="3560"/>
                  <a:pt x="63500" y="7264"/>
                </a:cubicBezTo>
                <a:cubicBezTo>
                  <a:pt x="44979" y="10968"/>
                  <a:pt x="0" y="19964"/>
                  <a:pt x="0" y="2313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16" name="フリーフォーム 1715">
            <a:extLst>
              <a:ext uri="{FF2B5EF4-FFF2-40B4-BE49-F238E27FC236}">
                <a16:creationId xmlns:a16="http://schemas.microsoft.com/office/drawing/2014/main" id="{BDB440CF-58DF-5EED-D4BC-4DFE331ECAD6}"/>
              </a:ext>
            </a:extLst>
          </p:cNvPr>
          <p:cNvSpPr/>
          <p:nvPr/>
        </p:nvSpPr>
        <p:spPr>
          <a:xfrm>
            <a:off x="2587544" y="8578118"/>
            <a:ext cx="178303" cy="48419"/>
          </a:xfrm>
          <a:custGeom>
            <a:avLst/>
            <a:gdLst>
              <a:gd name="connsiteX0" fmla="*/ 81 w 178303"/>
              <a:gd name="connsiteY0" fmla="*/ 48357 h 48419"/>
              <a:gd name="connsiteX1" fmla="*/ 117556 w 178303"/>
              <a:gd name="connsiteY1" fmla="*/ 13432 h 48419"/>
              <a:gd name="connsiteX2" fmla="*/ 177881 w 178303"/>
              <a:gd name="connsiteY2" fmla="*/ 3907 h 48419"/>
              <a:gd name="connsiteX3" fmla="*/ 136606 w 178303"/>
              <a:gd name="connsiteY3" fmla="*/ 3907 h 48419"/>
              <a:gd name="connsiteX4" fmla="*/ 81 w 178303"/>
              <a:gd name="connsiteY4" fmla="*/ 48357 h 48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78303" h="48419">
                <a:moveTo>
                  <a:pt x="81" y="48357"/>
                </a:moveTo>
                <a:cubicBezTo>
                  <a:pt x="-3094" y="49944"/>
                  <a:pt x="87923" y="20840"/>
                  <a:pt x="117556" y="13432"/>
                </a:cubicBezTo>
                <a:cubicBezTo>
                  <a:pt x="147189" y="6024"/>
                  <a:pt x="174706" y="5494"/>
                  <a:pt x="177881" y="3907"/>
                </a:cubicBezTo>
                <a:cubicBezTo>
                  <a:pt x="181056" y="2320"/>
                  <a:pt x="166239" y="-4030"/>
                  <a:pt x="136606" y="3907"/>
                </a:cubicBezTo>
                <a:cubicBezTo>
                  <a:pt x="106973" y="11844"/>
                  <a:pt x="3256" y="46770"/>
                  <a:pt x="81" y="4835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17" name="フリーフォーム 1716">
            <a:extLst>
              <a:ext uri="{FF2B5EF4-FFF2-40B4-BE49-F238E27FC236}">
                <a16:creationId xmlns:a16="http://schemas.microsoft.com/office/drawing/2014/main" id="{C382CA4B-4BEA-C1FE-70CC-B6DF7285070D}"/>
              </a:ext>
            </a:extLst>
          </p:cNvPr>
          <p:cNvSpPr/>
          <p:nvPr/>
        </p:nvSpPr>
        <p:spPr>
          <a:xfrm>
            <a:off x="2495365" y="8566150"/>
            <a:ext cx="212329" cy="95278"/>
          </a:xfrm>
          <a:custGeom>
            <a:avLst/>
            <a:gdLst>
              <a:gd name="connsiteX0" fmla="*/ 185 w 212329"/>
              <a:gd name="connsiteY0" fmla="*/ 0 h 95278"/>
              <a:gd name="connsiteX1" fmla="*/ 101785 w 212329"/>
              <a:gd name="connsiteY1" fmla="*/ 73025 h 95278"/>
              <a:gd name="connsiteX2" fmla="*/ 108135 w 212329"/>
              <a:gd name="connsiteY2" fmla="*/ 95250 h 95278"/>
              <a:gd name="connsiteX3" fmla="*/ 101785 w 212329"/>
              <a:gd name="connsiteY3" fmla="*/ 69850 h 95278"/>
              <a:gd name="connsiteX4" fmla="*/ 209735 w 212329"/>
              <a:gd name="connsiteY4" fmla="*/ 25400 h 95278"/>
              <a:gd name="connsiteX5" fmla="*/ 174810 w 212329"/>
              <a:gd name="connsiteY5" fmla="*/ 44450 h 95278"/>
              <a:gd name="connsiteX6" fmla="*/ 130360 w 212329"/>
              <a:gd name="connsiteY6" fmla="*/ 73025 h 95278"/>
              <a:gd name="connsiteX7" fmla="*/ 185 w 212329"/>
              <a:gd name="connsiteY7" fmla="*/ 0 h 952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12329" h="95278">
                <a:moveTo>
                  <a:pt x="185" y="0"/>
                </a:moveTo>
                <a:cubicBezTo>
                  <a:pt x="-4577" y="0"/>
                  <a:pt x="83793" y="57150"/>
                  <a:pt x="101785" y="73025"/>
                </a:cubicBezTo>
                <a:cubicBezTo>
                  <a:pt x="119777" y="88900"/>
                  <a:pt x="108135" y="95779"/>
                  <a:pt x="108135" y="95250"/>
                </a:cubicBezTo>
                <a:cubicBezTo>
                  <a:pt x="108135" y="94721"/>
                  <a:pt x="84852" y="81492"/>
                  <a:pt x="101785" y="69850"/>
                </a:cubicBezTo>
                <a:cubicBezTo>
                  <a:pt x="118718" y="58208"/>
                  <a:pt x="197564" y="29633"/>
                  <a:pt x="209735" y="25400"/>
                </a:cubicBezTo>
                <a:cubicBezTo>
                  <a:pt x="221906" y="21167"/>
                  <a:pt x="188039" y="36513"/>
                  <a:pt x="174810" y="44450"/>
                </a:cubicBezTo>
                <a:cubicBezTo>
                  <a:pt x="161581" y="52387"/>
                  <a:pt x="154702" y="75142"/>
                  <a:pt x="130360" y="73025"/>
                </a:cubicBezTo>
                <a:cubicBezTo>
                  <a:pt x="106018" y="70908"/>
                  <a:pt x="4947" y="0"/>
                  <a:pt x="185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18" name="フリーフォーム 1717">
            <a:extLst>
              <a:ext uri="{FF2B5EF4-FFF2-40B4-BE49-F238E27FC236}">
                <a16:creationId xmlns:a16="http://schemas.microsoft.com/office/drawing/2014/main" id="{35C89CB4-13C4-7019-5C5F-CCFB616A4578}"/>
              </a:ext>
            </a:extLst>
          </p:cNvPr>
          <p:cNvSpPr/>
          <p:nvPr/>
        </p:nvSpPr>
        <p:spPr>
          <a:xfrm>
            <a:off x="2533618" y="8731094"/>
            <a:ext cx="139497" cy="99101"/>
          </a:xfrm>
          <a:custGeom>
            <a:avLst/>
            <a:gdLst>
              <a:gd name="connsiteX0" fmla="*/ 32 w 139497"/>
              <a:gd name="connsiteY0" fmla="*/ 156 h 99101"/>
              <a:gd name="connsiteX1" fmla="*/ 130207 w 139497"/>
              <a:gd name="connsiteY1" fmla="*/ 95406 h 99101"/>
              <a:gd name="connsiteX2" fmla="*/ 117507 w 139497"/>
              <a:gd name="connsiteY2" fmla="*/ 73181 h 99101"/>
              <a:gd name="connsiteX3" fmla="*/ 32 w 139497"/>
              <a:gd name="connsiteY3" fmla="*/ 156 h 991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9497" h="99101">
                <a:moveTo>
                  <a:pt x="32" y="156"/>
                </a:moveTo>
                <a:cubicBezTo>
                  <a:pt x="2149" y="3860"/>
                  <a:pt x="130207" y="95406"/>
                  <a:pt x="130207" y="95406"/>
                </a:cubicBezTo>
                <a:cubicBezTo>
                  <a:pt x="149786" y="107577"/>
                  <a:pt x="134969" y="86939"/>
                  <a:pt x="117507" y="73181"/>
                </a:cubicBezTo>
                <a:cubicBezTo>
                  <a:pt x="100045" y="59423"/>
                  <a:pt x="-2085" y="-3548"/>
                  <a:pt x="32" y="15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19" name="フリーフォーム 1718">
            <a:extLst>
              <a:ext uri="{FF2B5EF4-FFF2-40B4-BE49-F238E27FC236}">
                <a16:creationId xmlns:a16="http://schemas.microsoft.com/office/drawing/2014/main" id="{90519503-14C5-DF1C-8A73-9AD6BA5C9ECB}"/>
              </a:ext>
            </a:extLst>
          </p:cNvPr>
          <p:cNvSpPr/>
          <p:nvPr/>
        </p:nvSpPr>
        <p:spPr>
          <a:xfrm>
            <a:off x="2539717" y="8637588"/>
            <a:ext cx="265999" cy="55583"/>
          </a:xfrm>
          <a:custGeom>
            <a:avLst/>
            <a:gdLst>
              <a:gd name="connsiteX0" fmla="*/ 283 w 265999"/>
              <a:gd name="connsiteY0" fmla="*/ 55562 h 55583"/>
              <a:gd name="connsiteX1" fmla="*/ 139983 w 265999"/>
              <a:gd name="connsiteY1" fmla="*/ 11112 h 55583"/>
              <a:gd name="connsiteX2" fmla="*/ 263808 w 265999"/>
              <a:gd name="connsiteY2" fmla="*/ 11112 h 55583"/>
              <a:gd name="connsiteX3" fmla="*/ 216183 w 265999"/>
              <a:gd name="connsiteY3" fmla="*/ 1587 h 55583"/>
              <a:gd name="connsiteX4" fmla="*/ 178083 w 265999"/>
              <a:gd name="connsiteY4" fmla="*/ 4762 h 55583"/>
              <a:gd name="connsiteX5" fmla="*/ 283 w 265999"/>
              <a:gd name="connsiteY5" fmla="*/ 55562 h 555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65999" h="55583">
                <a:moveTo>
                  <a:pt x="283" y="55562"/>
                </a:moveTo>
                <a:cubicBezTo>
                  <a:pt x="-6067" y="56620"/>
                  <a:pt x="96062" y="18520"/>
                  <a:pt x="139983" y="11112"/>
                </a:cubicBezTo>
                <a:cubicBezTo>
                  <a:pt x="183904" y="3704"/>
                  <a:pt x="251108" y="12699"/>
                  <a:pt x="263808" y="11112"/>
                </a:cubicBezTo>
                <a:cubicBezTo>
                  <a:pt x="276508" y="9525"/>
                  <a:pt x="230470" y="2645"/>
                  <a:pt x="216183" y="1587"/>
                </a:cubicBezTo>
                <a:cubicBezTo>
                  <a:pt x="201896" y="529"/>
                  <a:pt x="211950" y="-2646"/>
                  <a:pt x="178083" y="4762"/>
                </a:cubicBezTo>
                <a:cubicBezTo>
                  <a:pt x="144216" y="12170"/>
                  <a:pt x="6633" y="54504"/>
                  <a:pt x="283" y="5556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20" name="フリーフォーム 1719">
            <a:extLst>
              <a:ext uri="{FF2B5EF4-FFF2-40B4-BE49-F238E27FC236}">
                <a16:creationId xmlns:a16="http://schemas.microsoft.com/office/drawing/2014/main" id="{031987C9-BD1B-9E33-548B-DF8F50A57511}"/>
              </a:ext>
            </a:extLst>
          </p:cNvPr>
          <p:cNvSpPr/>
          <p:nvPr/>
        </p:nvSpPr>
        <p:spPr>
          <a:xfrm>
            <a:off x="2543175" y="8674090"/>
            <a:ext cx="209550" cy="60553"/>
          </a:xfrm>
          <a:custGeom>
            <a:avLst/>
            <a:gdLst>
              <a:gd name="connsiteX0" fmla="*/ 0 w 209550"/>
              <a:gd name="connsiteY0" fmla="*/ 60335 h 60553"/>
              <a:gd name="connsiteX1" fmla="*/ 133350 w 209550"/>
              <a:gd name="connsiteY1" fmla="*/ 22235 h 60553"/>
              <a:gd name="connsiteX2" fmla="*/ 209550 w 209550"/>
              <a:gd name="connsiteY2" fmla="*/ 6360 h 60553"/>
              <a:gd name="connsiteX3" fmla="*/ 133350 w 209550"/>
              <a:gd name="connsiteY3" fmla="*/ 3185 h 60553"/>
              <a:gd name="connsiteX4" fmla="*/ 0 w 209550"/>
              <a:gd name="connsiteY4" fmla="*/ 60335 h 605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9550" h="60553">
                <a:moveTo>
                  <a:pt x="0" y="60335"/>
                </a:moveTo>
                <a:cubicBezTo>
                  <a:pt x="0" y="63510"/>
                  <a:pt x="98425" y="31231"/>
                  <a:pt x="133350" y="22235"/>
                </a:cubicBezTo>
                <a:cubicBezTo>
                  <a:pt x="168275" y="13239"/>
                  <a:pt x="209550" y="9535"/>
                  <a:pt x="209550" y="6360"/>
                </a:cubicBezTo>
                <a:cubicBezTo>
                  <a:pt x="209550" y="3185"/>
                  <a:pt x="165100" y="-4223"/>
                  <a:pt x="133350" y="3185"/>
                </a:cubicBezTo>
                <a:cubicBezTo>
                  <a:pt x="101600" y="10593"/>
                  <a:pt x="0" y="57160"/>
                  <a:pt x="0" y="6033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21" name="フリーフォーム 1720">
            <a:extLst>
              <a:ext uri="{FF2B5EF4-FFF2-40B4-BE49-F238E27FC236}">
                <a16:creationId xmlns:a16="http://schemas.microsoft.com/office/drawing/2014/main" id="{4F084F62-2F96-EFB5-BD1E-E80E978474B7}"/>
              </a:ext>
            </a:extLst>
          </p:cNvPr>
          <p:cNvSpPr/>
          <p:nvPr/>
        </p:nvSpPr>
        <p:spPr>
          <a:xfrm>
            <a:off x="2612346" y="8676910"/>
            <a:ext cx="154103" cy="60810"/>
          </a:xfrm>
          <a:custGeom>
            <a:avLst/>
            <a:gdLst>
              <a:gd name="connsiteX0" fmla="*/ 153079 w 154103"/>
              <a:gd name="connsiteY0" fmla="*/ 365 h 60810"/>
              <a:gd name="connsiteX1" fmla="*/ 105454 w 154103"/>
              <a:gd name="connsiteY1" fmla="*/ 35290 h 60810"/>
              <a:gd name="connsiteX2" fmla="*/ 679 w 154103"/>
              <a:gd name="connsiteY2" fmla="*/ 32115 h 60810"/>
              <a:gd name="connsiteX3" fmla="*/ 64179 w 154103"/>
              <a:gd name="connsiteY3" fmla="*/ 60690 h 60810"/>
              <a:gd name="connsiteX4" fmla="*/ 153079 w 154103"/>
              <a:gd name="connsiteY4" fmla="*/ 365 h 608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4103" h="60810">
                <a:moveTo>
                  <a:pt x="153079" y="365"/>
                </a:moveTo>
                <a:cubicBezTo>
                  <a:pt x="159958" y="-3868"/>
                  <a:pt x="130854" y="29998"/>
                  <a:pt x="105454" y="35290"/>
                </a:cubicBezTo>
                <a:cubicBezTo>
                  <a:pt x="80054" y="40582"/>
                  <a:pt x="7558" y="27882"/>
                  <a:pt x="679" y="32115"/>
                </a:cubicBezTo>
                <a:cubicBezTo>
                  <a:pt x="-6200" y="36348"/>
                  <a:pt x="40896" y="62807"/>
                  <a:pt x="64179" y="60690"/>
                </a:cubicBezTo>
                <a:cubicBezTo>
                  <a:pt x="87462" y="58573"/>
                  <a:pt x="146200" y="4598"/>
                  <a:pt x="153079" y="36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22" name="フリーフォーム 1721">
            <a:extLst>
              <a:ext uri="{FF2B5EF4-FFF2-40B4-BE49-F238E27FC236}">
                <a16:creationId xmlns:a16="http://schemas.microsoft.com/office/drawing/2014/main" id="{C0737CFF-1545-2F88-9661-CFCF8426E749}"/>
              </a:ext>
            </a:extLst>
          </p:cNvPr>
          <p:cNvSpPr/>
          <p:nvPr/>
        </p:nvSpPr>
        <p:spPr>
          <a:xfrm>
            <a:off x="2549496" y="8747094"/>
            <a:ext cx="88225" cy="80683"/>
          </a:xfrm>
          <a:custGeom>
            <a:avLst/>
            <a:gdLst>
              <a:gd name="connsiteX0" fmla="*/ 29 w 88225"/>
              <a:gd name="connsiteY0" fmla="*/ 31 h 80683"/>
              <a:gd name="connsiteX1" fmla="*/ 82579 w 88225"/>
              <a:gd name="connsiteY1" fmla="*/ 76231 h 80683"/>
              <a:gd name="connsiteX2" fmla="*/ 73054 w 88225"/>
              <a:gd name="connsiteY2" fmla="*/ 66706 h 80683"/>
              <a:gd name="connsiteX3" fmla="*/ 29 w 88225"/>
              <a:gd name="connsiteY3" fmla="*/ 31 h 80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8225" h="80683">
                <a:moveTo>
                  <a:pt x="29" y="31"/>
                </a:moveTo>
                <a:cubicBezTo>
                  <a:pt x="1616" y="1618"/>
                  <a:pt x="82579" y="76231"/>
                  <a:pt x="82579" y="76231"/>
                </a:cubicBezTo>
                <a:cubicBezTo>
                  <a:pt x="94750" y="87344"/>
                  <a:pt x="85225" y="75173"/>
                  <a:pt x="73054" y="66706"/>
                </a:cubicBezTo>
                <a:cubicBezTo>
                  <a:pt x="60883" y="58239"/>
                  <a:pt x="-1558" y="-1556"/>
                  <a:pt x="29" y="3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23" name="フリーフォーム 1722">
            <a:extLst>
              <a:ext uri="{FF2B5EF4-FFF2-40B4-BE49-F238E27FC236}">
                <a16:creationId xmlns:a16="http://schemas.microsoft.com/office/drawing/2014/main" id="{EB41A943-80D0-5745-0329-64C0BC8AAF41}"/>
              </a:ext>
            </a:extLst>
          </p:cNvPr>
          <p:cNvSpPr/>
          <p:nvPr/>
        </p:nvSpPr>
        <p:spPr>
          <a:xfrm>
            <a:off x="2593731" y="8677255"/>
            <a:ext cx="155931" cy="110332"/>
          </a:xfrm>
          <a:custGeom>
            <a:avLst/>
            <a:gdLst>
              <a:gd name="connsiteX0" fmla="*/ 3419 w 155931"/>
              <a:gd name="connsiteY0" fmla="*/ 38120 h 110332"/>
              <a:gd name="connsiteX1" fmla="*/ 51044 w 155931"/>
              <a:gd name="connsiteY1" fmla="*/ 95270 h 110332"/>
              <a:gd name="connsiteX2" fmla="*/ 155819 w 155931"/>
              <a:gd name="connsiteY2" fmla="*/ 20 h 110332"/>
              <a:gd name="connsiteX3" fmla="*/ 70094 w 155931"/>
              <a:gd name="connsiteY3" fmla="*/ 104795 h 110332"/>
              <a:gd name="connsiteX4" fmla="*/ 12944 w 155931"/>
              <a:gd name="connsiteY4" fmla="*/ 92095 h 110332"/>
              <a:gd name="connsiteX5" fmla="*/ 3419 w 155931"/>
              <a:gd name="connsiteY5" fmla="*/ 38120 h 1103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5931" h="110332">
                <a:moveTo>
                  <a:pt x="3419" y="38120"/>
                </a:moveTo>
                <a:cubicBezTo>
                  <a:pt x="9769" y="38649"/>
                  <a:pt x="25644" y="101620"/>
                  <a:pt x="51044" y="95270"/>
                </a:cubicBezTo>
                <a:cubicBezTo>
                  <a:pt x="76444" y="88920"/>
                  <a:pt x="152644" y="-1567"/>
                  <a:pt x="155819" y="20"/>
                </a:cubicBezTo>
                <a:cubicBezTo>
                  <a:pt x="158994" y="1607"/>
                  <a:pt x="93906" y="89449"/>
                  <a:pt x="70094" y="104795"/>
                </a:cubicBezTo>
                <a:cubicBezTo>
                  <a:pt x="46282" y="120141"/>
                  <a:pt x="26702" y="99503"/>
                  <a:pt x="12944" y="92095"/>
                </a:cubicBezTo>
                <a:cubicBezTo>
                  <a:pt x="-814" y="84687"/>
                  <a:pt x="-2931" y="37591"/>
                  <a:pt x="3419" y="3812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24" name="フリーフォーム 1723">
            <a:extLst>
              <a:ext uri="{FF2B5EF4-FFF2-40B4-BE49-F238E27FC236}">
                <a16:creationId xmlns:a16="http://schemas.microsoft.com/office/drawing/2014/main" id="{DAE3F3CB-D026-4407-AB5F-68C44D7F3A24}"/>
              </a:ext>
            </a:extLst>
          </p:cNvPr>
          <p:cNvSpPr/>
          <p:nvPr/>
        </p:nvSpPr>
        <p:spPr>
          <a:xfrm>
            <a:off x="1678613" y="8695466"/>
            <a:ext cx="149522" cy="107043"/>
          </a:xfrm>
          <a:custGeom>
            <a:avLst/>
            <a:gdLst>
              <a:gd name="connsiteX0" fmla="*/ 962 w 149522"/>
              <a:gd name="connsiteY0" fmla="*/ 105634 h 107043"/>
              <a:gd name="connsiteX1" fmla="*/ 147012 w 149522"/>
              <a:gd name="connsiteY1" fmla="*/ 859 h 107043"/>
              <a:gd name="connsiteX2" fmla="*/ 86687 w 149522"/>
              <a:gd name="connsiteY2" fmla="*/ 58009 h 107043"/>
              <a:gd name="connsiteX3" fmla="*/ 962 w 149522"/>
              <a:gd name="connsiteY3" fmla="*/ 105634 h 1070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9522" h="107043">
                <a:moveTo>
                  <a:pt x="962" y="105634"/>
                </a:moveTo>
                <a:cubicBezTo>
                  <a:pt x="11016" y="96109"/>
                  <a:pt x="132725" y="8796"/>
                  <a:pt x="147012" y="859"/>
                </a:cubicBezTo>
                <a:cubicBezTo>
                  <a:pt x="161299" y="-7078"/>
                  <a:pt x="111029" y="42134"/>
                  <a:pt x="86687" y="58009"/>
                </a:cubicBezTo>
                <a:cubicBezTo>
                  <a:pt x="62345" y="73884"/>
                  <a:pt x="-9092" y="115159"/>
                  <a:pt x="962" y="10563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25" name="フリーフォーム 1724">
            <a:extLst>
              <a:ext uri="{FF2B5EF4-FFF2-40B4-BE49-F238E27FC236}">
                <a16:creationId xmlns:a16="http://schemas.microsoft.com/office/drawing/2014/main" id="{D9BA9BF9-1CF0-BF2F-7338-8E82C087CF9E}"/>
              </a:ext>
            </a:extLst>
          </p:cNvPr>
          <p:cNvSpPr/>
          <p:nvPr/>
        </p:nvSpPr>
        <p:spPr>
          <a:xfrm>
            <a:off x="1866291" y="8657165"/>
            <a:ext cx="94261" cy="218097"/>
          </a:xfrm>
          <a:custGeom>
            <a:avLst/>
            <a:gdLst>
              <a:gd name="connsiteX0" fmla="*/ 92684 w 94261"/>
              <a:gd name="connsiteY0" fmla="*/ 1060 h 218097"/>
              <a:gd name="connsiteX1" fmla="*/ 609 w 94261"/>
              <a:gd name="connsiteY1" fmla="*/ 213785 h 218097"/>
              <a:gd name="connsiteX2" fmla="*/ 54584 w 94261"/>
              <a:gd name="connsiteY2" fmla="*/ 134410 h 218097"/>
              <a:gd name="connsiteX3" fmla="*/ 92684 w 94261"/>
              <a:gd name="connsiteY3" fmla="*/ 1060 h 2180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4261" h="218097">
                <a:moveTo>
                  <a:pt x="92684" y="1060"/>
                </a:moveTo>
                <a:cubicBezTo>
                  <a:pt x="83688" y="14289"/>
                  <a:pt x="6959" y="191560"/>
                  <a:pt x="609" y="213785"/>
                </a:cubicBezTo>
                <a:cubicBezTo>
                  <a:pt x="-5741" y="236010"/>
                  <a:pt x="39238" y="166689"/>
                  <a:pt x="54584" y="134410"/>
                </a:cubicBezTo>
                <a:cubicBezTo>
                  <a:pt x="69930" y="102131"/>
                  <a:pt x="101680" y="-12169"/>
                  <a:pt x="92684" y="106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26" name="フリーフォーム 1725">
            <a:extLst>
              <a:ext uri="{FF2B5EF4-FFF2-40B4-BE49-F238E27FC236}">
                <a16:creationId xmlns:a16="http://schemas.microsoft.com/office/drawing/2014/main" id="{3E33256D-F25C-D9E1-B63A-6DF38F19BB69}"/>
              </a:ext>
            </a:extLst>
          </p:cNvPr>
          <p:cNvSpPr/>
          <p:nvPr/>
        </p:nvSpPr>
        <p:spPr>
          <a:xfrm>
            <a:off x="1876018" y="8570013"/>
            <a:ext cx="250758" cy="123717"/>
          </a:xfrm>
          <a:custGeom>
            <a:avLst/>
            <a:gdLst>
              <a:gd name="connsiteX0" fmla="*/ 407 w 250758"/>
              <a:gd name="connsiteY0" fmla="*/ 123137 h 123717"/>
              <a:gd name="connsiteX1" fmla="*/ 241707 w 250758"/>
              <a:gd name="connsiteY1" fmla="*/ 2487 h 123717"/>
              <a:gd name="connsiteX2" fmla="*/ 184557 w 250758"/>
              <a:gd name="connsiteY2" fmla="*/ 46937 h 123717"/>
              <a:gd name="connsiteX3" fmla="*/ 407 w 250758"/>
              <a:gd name="connsiteY3" fmla="*/ 123137 h 1237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0758" h="123717">
                <a:moveTo>
                  <a:pt x="407" y="123137"/>
                </a:moveTo>
                <a:cubicBezTo>
                  <a:pt x="9932" y="115729"/>
                  <a:pt x="211015" y="15187"/>
                  <a:pt x="241707" y="2487"/>
                </a:cubicBezTo>
                <a:cubicBezTo>
                  <a:pt x="272399" y="-10213"/>
                  <a:pt x="217894" y="28945"/>
                  <a:pt x="184557" y="46937"/>
                </a:cubicBezTo>
                <a:cubicBezTo>
                  <a:pt x="151220" y="64929"/>
                  <a:pt x="-9118" y="130545"/>
                  <a:pt x="407" y="12313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27" name="フリーフォーム 1726">
            <a:extLst>
              <a:ext uri="{FF2B5EF4-FFF2-40B4-BE49-F238E27FC236}">
                <a16:creationId xmlns:a16="http://schemas.microsoft.com/office/drawing/2014/main" id="{C8FC49BE-8B2B-843D-965F-A1E91A25243C}"/>
              </a:ext>
            </a:extLst>
          </p:cNvPr>
          <p:cNvSpPr/>
          <p:nvPr/>
        </p:nvSpPr>
        <p:spPr>
          <a:xfrm>
            <a:off x="1447748" y="8350169"/>
            <a:ext cx="85777" cy="145608"/>
          </a:xfrm>
          <a:custGeom>
            <a:avLst/>
            <a:gdLst>
              <a:gd name="connsiteX0" fmla="*/ 85777 w 85777"/>
              <a:gd name="connsiteY0" fmla="*/ 81 h 145608"/>
              <a:gd name="connsiteX1" fmla="*/ 12752 w 85777"/>
              <a:gd name="connsiteY1" fmla="*/ 127081 h 145608"/>
              <a:gd name="connsiteX2" fmla="*/ 52 w 85777"/>
              <a:gd name="connsiteY2" fmla="*/ 142956 h 145608"/>
              <a:gd name="connsiteX3" fmla="*/ 12752 w 85777"/>
              <a:gd name="connsiteY3" fmla="*/ 108031 h 145608"/>
              <a:gd name="connsiteX4" fmla="*/ 85777 w 85777"/>
              <a:gd name="connsiteY4" fmla="*/ 81 h 1456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5777" h="145608">
                <a:moveTo>
                  <a:pt x="85777" y="81"/>
                </a:moveTo>
                <a:cubicBezTo>
                  <a:pt x="85777" y="3256"/>
                  <a:pt x="27039" y="103269"/>
                  <a:pt x="12752" y="127081"/>
                </a:cubicBezTo>
                <a:cubicBezTo>
                  <a:pt x="-1535" y="150893"/>
                  <a:pt x="52" y="146131"/>
                  <a:pt x="52" y="142956"/>
                </a:cubicBezTo>
                <a:cubicBezTo>
                  <a:pt x="52" y="139781"/>
                  <a:pt x="-1006" y="128139"/>
                  <a:pt x="12752" y="108031"/>
                </a:cubicBezTo>
                <a:cubicBezTo>
                  <a:pt x="26510" y="87923"/>
                  <a:pt x="85777" y="-3094"/>
                  <a:pt x="85777" y="8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28" name="フリーフォーム 1727">
            <a:extLst>
              <a:ext uri="{FF2B5EF4-FFF2-40B4-BE49-F238E27FC236}">
                <a16:creationId xmlns:a16="http://schemas.microsoft.com/office/drawing/2014/main" id="{C2119E23-CD96-2D8B-8F33-A3697CAB5F96}"/>
              </a:ext>
            </a:extLst>
          </p:cNvPr>
          <p:cNvSpPr/>
          <p:nvPr/>
        </p:nvSpPr>
        <p:spPr>
          <a:xfrm>
            <a:off x="1479209" y="8432666"/>
            <a:ext cx="110281" cy="80073"/>
          </a:xfrm>
          <a:custGeom>
            <a:avLst/>
            <a:gdLst>
              <a:gd name="connsiteX0" fmla="*/ 341 w 110281"/>
              <a:gd name="connsiteY0" fmla="*/ 134 h 80073"/>
              <a:gd name="connsiteX1" fmla="*/ 70191 w 110281"/>
              <a:gd name="connsiteY1" fmla="*/ 47759 h 80073"/>
              <a:gd name="connsiteX2" fmla="*/ 105116 w 110281"/>
              <a:gd name="connsiteY2" fmla="*/ 79509 h 80073"/>
              <a:gd name="connsiteX3" fmla="*/ 101941 w 110281"/>
              <a:gd name="connsiteY3" fmla="*/ 63634 h 80073"/>
              <a:gd name="connsiteX4" fmla="*/ 341 w 110281"/>
              <a:gd name="connsiteY4" fmla="*/ 134 h 800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0281" h="80073">
                <a:moveTo>
                  <a:pt x="341" y="134"/>
                </a:moveTo>
                <a:cubicBezTo>
                  <a:pt x="-4951" y="-2512"/>
                  <a:pt x="52729" y="34530"/>
                  <a:pt x="70191" y="47759"/>
                </a:cubicBezTo>
                <a:cubicBezTo>
                  <a:pt x="87654" y="60988"/>
                  <a:pt x="105116" y="79509"/>
                  <a:pt x="105116" y="79509"/>
                </a:cubicBezTo>
                <a:cubicBezTo>
                  <a:pt x="110408" y="82155"/>
                  <a:pt x="114641" y="75276"/>
                  <a:pt x="101941" y="63634"/>
                </a:cubicBezTo>
                <a:cubicBezTo>
                  <a:pt x="89241" y="51992"/>
                  <a:pt x="5633" y="2780"/>
                  <a:pt x="341" y="13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29" name="フリーフォーム 1728">
            <a:extLst>
              <a:ext uri="{FF2B5EF4-FFF2-40B4-BE49-F238E27FC236}">
                <a16:creationId xmlns:a16="http://schemas.microsoft.com/office/drawing/2014/main" id="{3370A0A2-D4FF-F057-8B40-A6C6E635F8DF}"/>
              </a:ext>
            </a:extLst>
          </p:cNvPr>
          <p:cNvSpPr/>
          <p:nvPr/>
        </p:nvSpPr>
        <p:spPr>
          <a:xfrm>
            <a:off x="1536465" y="8353397"/>
            <a:ext cx="51035" cy="105453"/>
          </a:xfrm>
          <a:custGeom>
            <a:avLst/>
            <a:gdLst>
              <a:gd name="connsiteX0" fmla="*/ 51035 w 51035"/>
              <a:gd name="connsiteY0" fmla="*/ 28 h 105453"/>
              <a:gd name="connsiteX1" fmla="*/ 6585 w 51035"/>
              <a:gd name="connsiteY1" fmla="*/ 88928 h 105453"/>
              <a:gd name="connsiteX2" fmla="*/ 235 w 51035"/>
              <a:gd name="connsiteY2" fmla="*/ 104803 h 105453"/>
              <a:gd name="connsiteX3" fmla="*/ 6585 w 51035"/>
              <a:gd name="connsiteY3" fmla="*/ 79403 h 105453"/>
              <a:gd name="connsiteX4" fmla="*/ 51035 w 51035"/>
              <a:gd name="connsiteY4" fmla="*/ 28 h 1054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035" h="105453">
                <a:moveTo>
                  <a:pt x="51035" y="28"/>
                </a:moveTo>
                <a:cubicBezTo>
                  <a:pt x="51035" y="1615"/>
                  <a:pt x="15052" y="71466"/>
                  <a:pt x="6585" y="88928"/>
                </a:cubicBezTo>
                <a:cubicBezTo>
                  <a:pt x="-1882" y="106390"/>
                  <a:pt x="235" y="106390"/>
                  <a:pt x="235" y="104803"/>
                </a:cubicBezTo>
                <a:cubicBezTo>
                  <a:pt x="235" y="103216"/>
                  <a:pt x="1293" y="94749"/>
                  <a:pt x="6585" y="79403"/>
                </a:cubicBezTo>
                <a:cubicBezTo>
                  <a:pt x="11877" y="64057"/>
                  <a:pt x="51035" y="-1559"/>
                  <a:pt x="51035" y="2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30" name="フリーフォーム 1729">
            <a:extLst>
              <a:ext uri="{FF2B5EF4-FFF2-40B4-BE49-F238E27FC236}">
                <a16:creationId xmlns:a16="http://schemas.microsoft.com/office/drawing/2014/main" id="{D05DD284-7D42-E1E9-DC7B-C64DFE83EE6A}"/>
              </a:ext>
            </a:extLst>
          </p:cNvPr>
          <p:cNvSpPr/>
          <p:nvPr/>
        </p:nvSpPr>
        <p:spPr>
          <a:xfrm>
            <a:off x="1244417" y="8780792"/>
            <a:ext cx="88981" cy="296776"/>
          </a:xfrm>
          <a:custGeom>
            <a:avLst/>
            <a:gdLst>
              <a:gd name="connsiteX0" fmla="*/ 183 w 88981"/>
              <a:gd name="connsiteY0" fmla="*/ 1258 h 296776"/>
              <a:gd name="connsiteX1" fmla="*/ 85908 w 88981"/>
              <a:gd name="connsiteY1" fmla="*/ 290183 h 296776"/>
              <a:gd name="connsiteX2" fmla="*/ 63683 w 88981"/>
              <a:gd name="connsiteY2" fmla="*/ 188583 h 296776"/>
              <a:gd name="connsiteX3" fmla="*/ 183 w 88981"/>
              <a:gd name="connsiteY3" fmla="*/ 1258 h 2967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8981" h="296776">
                <a:moveTo>
                  <a:pt x="183" y="1258"/>
                </a:moveTo>
                <a:cubicBezTo>
                  <a:pt x="3887" y="18191"/>
                  <a:pt x="75325" y="258962"/>
                  <a:pt x="85908" y="290183"/>
                </a:cubicBezTo>
                <a:cubicBezTo>
                  <a:pt x="96491" y="321404"/>
                  <a:pt x="77441" y="234091"/>
                  <a:pt x="63683" y="188583"/>
                </a:cubicBezTo>
                <a:cubicBezTo>
                  <a:pt x="49925" y="143075"/>
                  <a:pt x="-3521" y="-15675"/>
                  <a:pt x="183" y="125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31" name="フリーフォーム 1730">
            <a:extLst>
              <a:ext uri="{FF2B5EF4-FFF2-40B4-BE49-F238E27FC236}">
                <a16:creationId xmlns:a16="http://schemas.microsoft.com/office/drawing/2014/main" id="{9B79E72B-8E94-C192-516E-0F10B09570DA}"/>
              </a:ext>
            </a:extLst>
          </p:cNvPr>
          <p:cNvSpPr/>
          <p:nvPr/>
        </p:nvSpPr>
        <p:spPr>
          <a:xfrm>
            <a:off x="1184019" y="9070909"/>
            <a:ext cx="266362" cy="206486"/>
          </a:xfrm>
          <a:custGeom>
            <a:avLst/>
            <a:gdLst>
              <a:gd name="connsiteX0" fmla="*/ 256 w 266362"/>
              <a:gd name="connsiteY0" fmla="*/ 206441 h 206486"/>
              <a:gd name="connsiteX1" fmla="*/ 89156 w 266362"/>
              <a:gd name="connsiteY1" fmla="*/ 101666 h 206486"/>
              <a:gd name="connsiteX2" fmla="*/ 143131 w 266362"/>
              <a:gd name="connsiteY2" fmla="*/ 54041 h 206486"/>
              <a:gd name="connsiteX3" fmla="*/ 263781 w 266362"/>
              <a:gd name="connsiteY3" fmla="*/ 66 h 206486"/>
              <a:gd name="connsiteX4" fmla="*/ 212981 w 266362"/>
              <a:gd name="connsiteY4" fmla="*/ 44516 h 206486"/>
              <a:gd name="connsiteX5" fmla="*/ 66931 w 266362"/>
              <a:gd name="connsiteY5" fmla="*/ 114366 h 206486"/>
              <a:gd name="connsiteX6" fmla="*/ 256 w 266362"/>
              <a:gd name="connsiteY6" fmla="*/ 206441 h 2064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66362" h="206486">
                <a:moveTo>
                  <a:pt x="256" y="206441"/>
                </a:moveTo>
                <a:cubicBezTo>
                  <a:pt x="3960" y="204324"/>
                  <a:pt x="65344" y="127066"/>
                  <a:pt x="89156" y="101666"/>
                </a:cubicBezTo>
                <a:cubicBezTo>
                  <a:pt x="112969" y="76266"/>
                  <a:pt x="114027" y="70974"/>
                  <a:pt x="143131" y="54041"/>
                </a:cubicBezTo>
                <a:cubicBezTo>
                  <a:pt x="172235" y="37108"/>
                  <a:pt x="252139" y="1653"/>
                  <a:pt x="263781" y="66"/>
                </a:cubicBezTo>
                <a:cubicBezTo>
                  <a:pt x="275423" y="-1521"/>
                  <a:pt x="245789" y="25466"/>
                  <a:pt x="212981" y="44516"/>
                </a:cubicBezTo>
                <a:cubicBezTo>
                  <a:pt x="180173" y="63566"/>
                  <a:pt x="100269" y="92670"/>
                  <a:pt x="66931" y="114366"/>
                </a:cubicBezTo>
                <a:cubicBezTo>
                  <a:pt x="33594" y="136062"/>
                  <a:pt x="-3448" y="208558"/>
                  <a:pt x="256" y="20644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32" name="フリーフォーム 1731">
            <a:extLst>
              <a:ext uri="{FF2B5EF4-FFF2-40B4-BE49-F238E27FC236}">
                <a16:creationId xmlns:a16="http://schemas.microsoft.com/office/drawing/2014/main" id="{6A1811A3-8439-7D93-6F23-DAF978FA863F}"/>
              </a:ext>
            </a:extLst>
          </p:cNvPr>
          <p:cNvSpPr/>
          <p:nvPr/>
        </p:nvSpPr>
        <p:spPr>
          <a:xfrm>
            <a:off x="1050793" y="9118580"/>
            <a:ext cx="273358" cy="165132"/>
          </a:xfrm>
          <a:custGeom>
            <a:avLst/>
            <a:gdLst>
              <a:gd name="connsiteX0" fmla="*/ 132 w 273358"/>
              <a:gd name="connsiteY0" fmla="*/ 165120 h 165132"/>
              <a:gd name="connsiteX1" fmla="*/ 139832 w 273358"/>
              <a:gd name="connsiteY1" fmla="*/ 69870 h 165132"/>
              <a:gd name="connsiteX2" fmla="*/ 273182 w 273358"/>
              <a:gd name="connsiteY2" fmla="*/ 20 h 165132"/>
              <a:gd name="connsiteX3" fmla="*/ 165232 w 273358"/>
              <a:gd name="connsiteY3" fmla="*/ 63520 h 165132"/>
              <a:gd name="connsiteX4" fmla="*/ 132 w 273358"/>
              <a:gd name="connsiteY4" fmla="*/ 165120 h 1651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73358" h="165132">
                <a:moveTo>
                  <a:pt x="132" y="165120"/>
                </a:moveTo>
                <a:cubicBezTo>
                  <a:pt x="-4101" y="166178"/>
                  <a:pt x="94324" y="97387"/>
                  <a:pt x="139832" y="69870"/>
                </a:cubicBezTo>
                <a:cubicBezTo>
                  <a:pt x="185340" y="42353"/>
                  <a:pt x="268949" y="1078"/>
                  <a:pt x="273182" y="20"/>
                </a:cubicBezTo>
                <a:cubicBezTo>
                  <a:pt x="277415" y="-1038"/>
                  <a:pt x="204390" y="38649"/>
                  <a:pt x="165232" y="63520"/>
                </a:cubicBezTo>
                <a:cubicBezTo>
                  <a:pt x="126074" y="88391"/>
                  <a:pt x="4365" y="164062"/>
                  <a:pt x="132" y="16512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33" name="フリーフォーム 1732">
            <a:extLst>
              <a:ext uri="{FF2B5EF4-FFF2-40B4-BE49-F238E27FC236}">
                <a16:creationId xmlns:a16="http://schemas.microsoft.com/office/drawing/2014/main" id="{6FDE3AD1-2F69-DB86-A495-8B790C6D2841}"/>
              </a:ext>
            </a:extLst>
          </p:cNvPr>
          <p:cNvSpPr/>
          <p:nvPr/>
        </p:nvSpPr>
        <p:spPr>
          <a:xfrm>
            <a:off x="1371078" y="9165595"/>
            <a:ext cx="19727" cy="156249"/>
          </a:xfrm>
          <a:custGeom>
            <a:avLst/>
            <a:gdLst>
              <a:gd name="connsiteX0" fmla="*/ 522 w 19727"/>
              <a:gd name="connsiteY0" fmla="*/ 630 h 156249"/>
              <a:gd name="connsiteX1" fmla="*/ 19572 w 19727"/>
              <a:gd name="connsiteY1" fmla="*/ 89530 h 156249"/>
              <a:gd name="connsiteX2" fmla="*/ 10047 w 19727"/>
              <a:gd name="connsiteY2" fmla="*/ 156205 h 156249"/>
              <a:gd name="connsiteX3" fmla="*/ 19572 w 19727"/>
              <a:gd name="connsiteY3" fmla="*/ 99055 h 156249"/>
              <a:gd name="connsiteX4" fmla="*/ 6872 w 19727"/>
              <a:gd name="connsiteY4" fmla="*/ 51430 h 156249"/>
              <a:gd name="connsiteX5" fmla="*/ 522 w 19727"/>
              <a:gd name="connsiteY5" fmla="*/ 630 h 1562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727" h="156249">
                <a:moveTo>
                  <a:pt x="522" y="630"/>
                </a:moveTo>
                <a:cubicBezTo>
                  <a:pt x="2639" y="6980"/>
                  <a:pt x="17985" y="63601"/>
                  <a:pt x="19572" y="89530"/>
                </a:cubicBezTo>
                <a:cubicBezTo>
                  <a:pt x="21160" y="115459"/>
                  <a:pt x="10047" y="154618"/>
                  <a:pt x="10047" y="156205"/>
                </a:cubicBezTo>
                <a:cubicBezTo>
                  <a:pt x="10047" y="157792"/>
                  <a:pt x="20101" y="116517"/>
                  <a:pt x="19572" y="99055"/>
                </a:cubicBezTo>
                <a:cubicBezTo>
                  <a:pt x="19043" y="81593"/>
                  <a:pt x="10576" y="65188"/>
                  <a:pt x="6872" y="51430"/>
                </a:cubicBezTo>
                <a:cubicBezTo>
                  <a:pt x="3168" y="37672"/>
                  <a:pt x="-1595" y="-5720"/>
                  <a:pt x="522" y="63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34" name="フリーフォーム 1733">
            <a:extLst>
              <a:ext uri="{FF2B5EF4-FFF2-40B4-BE49-F238E27FC236}">
                <a16:creationId xmlns:a16="http://schemas.microsoft.com/office/drawing/2014/main" id="{3DB4B13C-9148-E1B0-83A7-B75C4A659D1F}"/>
              </a:ext>
            </a:extLst>
          </p:cNvPr>
          <p:cNvSpPr/>
          <p:nvPr/>
        </p:nvSpPr>
        <p:spPr>
          <a:xfrm>
            <a:off x="1339386" y="9168707"/>
            <a:ext cx="42650" cy="124428"/>
          </a:xfrm>
          <a:custGeom>
            <a:avLst/>
            <a:gdLst>
              <a:gd name="connsiteX0" fmla="*/ 29039 w 42650"/>
              <a:gd name="connsiteY0" fmla="*/ 693 h 124428"/>
              <a:gd name="connsiteX1" fmla="*/ 29039 w 42650"/>
              <a:gd name="connsiteY1" fmla="*/ 67368 h 124428"/>
              <a:gd name="connsiteX2" fmla="*/ 41739 w 42650"/>
              <a:gd name="connsiteY2" fmla="*/ 121343 h 124428"/>
              <a:gd name="connsiteX3" fmla="*/ 464 w 42650"/>
              <a:gd name="connsiteY3" fmla="*/ 118168 h 124428"/>
              <a:gd name="connsiteX4" fmla="*/ 19514 w 42650"/>
              <a:gd name="connsiteY4" fmla="*/ 111818 h 124428"/>
              <a:gd name="connsiteX5" fmla="*/ 29039 w 42650"/>
              <a:gd name="connsiteY5" fmla="*/ 693 h 1244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650" h="124428">
                <a:moveTo>
                  <a:pt x="29039" y="693"/>
                </a:moveTo>
                <a:cubicBezTo>
                  <a:pt x="30626" y="-6715"/>
                  <a:pt x="26922" y="47260"/>
                  <a:pt x="29039" y="67368"/>
                </a:cubicBezTo>
                <a:cubicBezTo>
                  <a:pt x="31156" y="87476"/>
                  <a:pt x="46502" y="112876"/>
                  <a:pt x="41739" y="121343"/>
                </a:cubicBezTo>
                <a:cubicBezTo>
                  <a:pt x="36976" y="129810"/>
                  <a:pt x="464" y="118168"/>
                  <a:pt x="464" y="118168"/>
                </a:cubicBezTo>
                <a:cubicBezTo>
                  <a:pt x="-3240" y="116581"/>
                  <a:pt x="16339" y="126105"/>
                  <a:pt x="19514" y="111818"/>
                </a:cubicBezTo>
                <a:cubicBezTo>
                  <a:pt x="22689" y="97531"/>
                  <a:pt x="27452" y="8101"/>
                  <a:pt x="29039" y="69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35" name="フリーフォーム 1734">
            <a:extLst>
              <a:ext uri="{FF2B5EF4-FFF2-40B4-BE49-F238E27FC236}">
                <a16:creationId xmlns:a16="http://schemas.microsoft.com/office/drawing/2014/main" id="{0DA0A8A6-3275-E282-C3DA-8F619ACD3AAB}"/>
              </a:ext>
            </a:extLst>
          </p:cNvPr>
          <p:cNvSpPr/>
          <p:nvPr/>
        </p:nvSpPr>
        <p:spPr>
          <a:xfrm>
            <a:off x="2256323" y="8334344"/>
            <a:ext cx="142721" cy="98697"/>
          </a:xfrm>
          <a:custGeom>
            <a:avLst/>
            <a:gdLst>
              <a:gd name="connsiteX0" fmla="*/ 1102 w 142721"/>
              <a:gd name="connsiteY0" fmla="*/ 31 h 98697"/>
              <a:gd name="connsiteX1" fmla="*/ 58252 w 142721"/>
              <a:gd name="connsiteY1" fmla="*/ 73056 h 98697"/>
              <a:gd name="connsiteX2" fmla="*/ 140802 w 142721"/>
              <a:gd name="connsiteY2" fmla="*/ 98456 h 98697"/>
              <a:gd name="connsiteX3" fmla="*/ 109052 w 142721"/>
              <a:gd name="connsiteY3" fmla="*/ 82581 h 98697"/>
              <a:gd name="connsiteX4" fmla="*/ 1102 w 142721"/>
              <a:gd name="connsiteY4" fmla="*/ 31 h 98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2721" h="98697">
                <a:moveTo>
                  <a:pt x="1102" y="31"/>
                </a:moveTo>
                <a:cubicBezTo>
                  <a:pt x="-7365" y="-1556"/>
                  <a:pt x="34969" y="56652"/>
                  <a:pt x="58252" y="73056"/>
                </a:cubicBezTo>
                <a:cubicBezTo>
                  <a:pt x="81535" y="89460"/>
                  <a:pt x="132335" y="96869"/>
                  <a:pt x="140802" y="98456"/>
                </a:cubicBezTo>
                <a:cubicBezTo>
                  <a:pt x="149269" y="100043"/>
                  <a:pt x="128102" y="93693"/>
                  <a:pt x="109052" y="82581"/>
                </a:cubicBezTo>
                <a:cubicBezTo>
                  <a:pt x="90002" y="71469"/>
                  <a:pt x="9569" y="1618"/>
                  <a:pt x="1102" y="3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36" name="フリーフォーム 1735">
            <a:extLst>
              <a:ext uri="{FF2B5EF4-FFF2-40B4-BE49-F238E27FC236}">
                <a16:creationId xmlns:a16="http://schemas.microsoft.com/office/drawing/2014/main" id="{195FADE3-AC4A-B064-E2A0-C415D0D50A5B}"/>
              </a:ext>
            </a:extLst>
          </p:cNvPr>
          <p:cNvSpPr/>
          <p:nvPr/>
        </p:nvSpPr>
        <p:spPr>
          <a:xfrm>
            <a:off x="1746169" y="8313811"/>
            <a:ext cx="183291" cy="52489"/>
          </a:xfrm>
          <a:custGeom>
            <a:avLst/>
            <a:gdLst>
              <a:gd name="connsiteX0" fmla="*/ 81 w 183291"/>
              <a:gd name="connsiteY0" fmla="*/ 52314 h 52489"/>
              <a:gd name="connsiteX1" fmla="*/ 171531 w 183291"/>
              <a:gd name="connsiteY1" fmla="*/ 1514 h 52489"/>
              <a:gd name="connsiteX2" fmla="*/ 149306 w 183291"/>
              <a:gd name="connsiteY2" fmla="*/ 17389 h 52489"/>
              <a:gd name="connsiteX3" fmla="*/ 81 w 183291"/>
              <a:gd name="connsiteY3" fmla="*/ 52314 h 524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3291" h="52489">
                <a:moveTo>
                  <a:pt x="81" y="52314"/>
                </a:moveTo>
                <a:cubicBezTo>
                  <a:pt x="3785" y="49668"/>
                  <a:pt x="146660" y="7335"/>
                  <a:pt x="171531" y="1514"/>
                </a:cubicBezTo>
                <a:cubicBezTo>
                  <a:pt x="196402" y="-4307"/>
                  <a:pt x="178410" y="7864"/>
                  <a:pt x="149306" y="17389"/>
                </a:cubicBezTo>
                <a:cubicBezTo>
                  <a:pt x="120202" y="26914"/>
                  <a:pt x="-3623" y="54960"/>
                  <a:pt x="81" y="5231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37" name="フリーフォーム 1736">
            <a:extLst>
              <a:ext uri="{FF2B5EF4-FFF2-40B4-BE49-F238E27FC236}">
                <a16:creationId xmlns:a16="http://schemas.microsoft.com/office/drawing/2014/main" id="{D234155D-D0AF-6B47-D3BA-50519CE084FE}"/>
              </a:ext>
            </a:extLst>
          </p:cNvPr>
          <p:cNvSpPr/>
          <p:nvPr/>
        </p:nvSpPr>
        <p:spPr>
          <a:xfrm>
            <a:off x="1851496" y="8401041"/>
            <a:ext cx="107542" cy="240306"/>
          </a:xfrm>
          <a:custGeom>
            <a:avLst/>
            <a:gdLst>
              <a:gd name="connsiteX0" fmla="*/ 107479 w 107542"/>
              <a:gd name="connsiteY0" fmla="*/ 9 h 240306"/>
              <a:gd name="connsiteX1" fmla="*/ 40804 w 107542"/>
              <a:gd name="connsiteY1" fmla="*/ 123834 h 240306"/>
              <a:gd name="connsiteX2" fmla="*/ 2704 w 107542"/>
              <a:gd name="connsiteY2" fmla="*/ 238134 h 240306"/>
              <a:gd name="connsiteX3" fmla="*/ 5879 w 107542"/>
              <a:gd name="connsiteY3" fmla="*/ 193684 h 240306"/>
              <a:gd name="connsiteX4" fmla="*/ 28104 w 107542"/>
              <a:gd name="connsiteY4" fmla="*/ 130184 h 240306"/>
              <a:gd name="connsiteX5" fmla="*/ 107479 w 107542"/>
              <a:gd name="connsiteY5" fmla="*/ 9 h 2403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7542" h="240306">
                <a:moveTo>
                  <a:pt x="107479" y="9"/>
                </a:moveTo>
                <a:cubicBezTo>
                  <a:pt x="109596" y="-1049"/>
                  <a:pt x="58266" y="84147"/>
                  <a:pt x="40804" y="123834"/>
                </a:cubicBezTo>
                <a:cubicBezTo>
                  <a:pt x="23341" y="163522"/>
                  <a:pt x="8525" y="226492"/>
                  <a:pt x="2704" y="238134"/>
                </a:cubicBezTo>
                <a:cubicBezTo>
                  <a:pt x="-3117" y="249776"/>
                  <a:pt x="1646" y="211676"/>
                  <a:pt x="5879" y="193684"/>
                </a:cubicBezTo>
                <a:cubicBezTo>
                  <a:pt x="10112" y="175692"/>
                  <a:pt x="13816" y="159817"/>
                  <a:pt x="28104" y="130184"/>
                </a:cubicBezTo>
                <a:cubicBezTo>
                  <a:pt x="42392" y="100551"/>
                  <a:pt x="105362" y="1067"/>
                  <a:pt x="107479" y="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38" name="フリーフォーム 1737">
            <a:extLst>
              <a:ext uri="{FF2B5EF4-FFF2-40B4-BE49-F238E27FC236}">
                <a16:creationId xmlns:a16="http://schemas.microsoft.com/office/drawing/2014/main" id="{D7A3EEED-7084-6F4A-9A11-87FAD6DC1B63}"/>
              </a:ext>
            </a:extLst>
          </p:cNvPr>
          <p:cNvSpPr/>
          <p:nvPr/>
        </p:nvSpPr>
        <p:spPr>
          <a:xfrm>
            <a:off x="1866279" y="8565044"/>
            <a:ext cx="179537" cy="74672"/>
          </a:xfrm>
          <a:custGeom>
            <a:avLst/>
            <a:gdLst>
              <a:gd name="connsiteX0" fmla="*/ 621 w 179537"/>
              <a:gd name="connsiteY0" fmla="*/ 74131 h 74672"/>
              <a:gd name="connsiteX1" fmla="*/ 175246 w 179537"/>
              <a:gd name="connsiteY1" fmla="*/ 1106 h 74672"/>
              <a:gd name="connsiteX2" fmla="*/ 118096 w 179537"/>
              <a:gd name="connsiteY2" fmla="*/ 32856 h 74672"/>
              <a:gd name="connsiteX3" fmla="*/ 621 w 179537"/>
              <a:gd name="connsiteY3" fmla="*/ 74131 h 746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9537" h="74672">
                <a:moveTo>
                  <a:pt x="621" y="74131"/>
                </a:moveTo>
                <a:cubicBezTo>
                  <a:pt x="10146" y="68839"/>
                  <a:pt x="155667" y="7985"/>
                  <a:pt x="175246" y="1106"/>
                </a:cubicBezTo>
                <a:cubicBezTo>
                  <a:pt x="194825" y="-5773"/>
                  <a:pt x="142438" y="21214"/>
                  <a:pt x="118096" y="32856"/>
                </a:cubicBezTo>
                <a:cubicBezTo>
                  <a:pt x="93754" y="44498"/>
                  <a:pt x="-8904" y="79423"/>
                  <a:pt x="621" y="7413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39" name="フリーフォーム 1738">
            <a:extLst>
              <a:ext uri="{FF2B5EF4-FFF2-40B4-BE49-F238E27FC236}">
                <a16:creationId xmlns:a16="http://schemas.microsoft.com/office/drawing/2014/main" id="{85C43A58-C9C6-CEDD-B33C-F65E190F392F}"/>
              </a:ext>
            </a:extLst>
          </p:cNvPr>
          <p:cNvSpPr/>
          <p:nvPr/>
        </p:nvSpPr>
        <p:spPr>
          <a:xfrm>
            <a:off x="1381036" y="8932627"/>
            <a:ext cx="120444" cy="65510"/>
          </a:xfrm>
          <a:custGeom>
            <a:avLst/>
            <a:gdLst>
              <a:gd name="connsiteX0" fmla="*/ 89 w 120444"/>
              <a:gd name="connsiteY0" fmla="*/ 65323 h 65510"/>
              <a:gd name="connsiteX1" fmla="*/ 114389 w 120444"/>
              <a:gd name="connsiteY1" fmla="*/ 1823 h 65510"/>
              <a:gd name="connsiteX2" fmla="*/ 95339 w 120444"/>
              <a:gd name="connsiteY2" fmla="*/ 20873 h 65510"/>
              <a:gd name="connsiteX3" fmla="*/ 89 w 120444"/>
              <a:gd name="connsiteY3" fmla="*/ 65323 h 655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0444" h="65510">
                <a:moveTo>
                  <a:pt x="89" y="65323"/>
                </a:moveTo>
                <a:cubicBezTo>
                  <a:pt x="3264" y="62148"/>
                  <a:pt x="114389" y="1823"/>
                  <a:pt x="114389" y="1823"/>
                </a:cubicBezTo>
                <a:cubicBezTo>
                  <a:pt x="130264" y="-5585"/>
                  <a:pt x="111743" y="11348"/>
                  <a:pt x="95339" y="20873"/>
                </a:cubicBezTo>
                <a:cubicBezTo>
                  <a:pt x="78935" y="30398"/>
                  <a:pt x="-3086" y="68498"/>
                  <a:pt x="89" y="6532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40" name="フリーフォーム 1739">
            <a:extLst>
              <a:ext uri="{FF2B5EF4-FFF2-40B4-BE49-F238E27FC236}">
                <a16:creationId xmlns:a16="http://schemas.microsoft.com/office/drawing/2014/main" id="{96E40A5C-AFDE-49A6-9CBF-22C7BE2C1697}"/>
              </a:ext>
            </a:extLst>
          </p:cNvPr>
          <p:cNvSpPr/>
          <p:nvPr/>
        </p:nvSpPr>
        <p:spPr>
          <a:xfrm>
            <a:off x="1552575" y="9045082"/>
            <a:ext cx="28582" cy="83043"/>
          </a:xfrm>
          <a:custGeom>
            <a:avLst/>
            <a:gdLst>
              <a:gd name="connsiteX0" fmla="*/ 0 w 28582"/>
              <a:gd name="connsiteY0" fmla="*/ 83043 h 83043"/>
              <a:gd name="connsiteX1" fmla="*/ 28575 w 28582"/>
              <a:gd name="connsiteY1" fmla="*/ 493 h 83043"/>
              <a:gd name="connsiteX2" fmla="*/ 0 w 28582"/>
              <a:gd name="connsiteY2" fmla="*/ 83043 h 830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8582" h="83043">
                <a:moveTo>
                  <a:pt x="0" y="83043"/>
                </a:moveTo>
                <a:cubicBezTo>
                  <a:pt x="0" y="83043"/>
                  <a:pt x="28046" y="8430"/>
                  <a:pt x="28575" y="493"/>
                </a:cubicBezTo>
                <a:cubicBezTo>
                  <a:pt x="29104" y="-7445"/>
                  <a:pt x="0" y="83043"/>
                  <a:pt x="0" y="8304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41" name="フリーフォーム 1740">
            <a:extLst>
              <a:ext uri="{FF2B5EF4-FFF2-40B4-BE49-F238E27FC236}">
                <a16:creationId xmlns:a16="http://schemas.microsoft.com/office/drawing/2014/main" id="{511A6CC5-0E92-909E-9EDB-E4ACCB30FD50}"/>
              </a:ext>
            </a:extLst>
          </p:cNvPr>
          <p:cNvSpPr/>
          <p:nvPr/>
        </p:nvSpPr>
        <p:spPr>
          <a:xfrm>
            <a:off x="1504947" y="8943967"/>
            <a:ext cx="133556" cy="197014"/>
          </a:xfrm>
          <a:custGeom>
            <a:avLst/>
            <a:gdLst>
              <a:gd name="connsiteX0" fmla="*/ 3 w 133556"/>
              <a:gd name="connsiteY0" fmla="*/ 196858 h 197014"/>
              <a:gd name="connsiteX1" fmla="*/ 73028 w 133556"/>
              <a:gd name="connsiteY1" fmla="*/ 92083 h 197014"/>
              <a:gd name="connsiteX2" fmla="*/ 107953 w 133556"/>
              <a:gd name="connsiteY2" fmla="*/ 38108 h 197014"/>
              <a:gd name="connsiteX3" fmla="*/ 133353 w 133556"/>
              <a:gd name="connsiteY3" fmla="*/ 8 h 197014"/>
              <a:gd name="connsiteX4" fmla="*/ 117478 w 133556"/>
              <a:gd name="connsiteY4" fmla="*/ 34933 h 197014"/>
              <a:gd name="connsiteX5" fmla="*/ 76203 w 133556"/>
              <a:gd name="connsiteY5" fmla="*/ 66683 h 197014"/>
              <a:gd name="connsiteX6" fmla="*/ 3 w 133556"/>
              <a:gd name="connsiteY6" fmla="*/ 196858 h 1970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33556" h="197014">
                <a:moveTo>
                  <a:pt x="3" y="196858"/>
                </a:moveTo>
                <a:cubicBezTo>
                  <a:pt x="-526" y="201091"/>
                  <a:pt x="55036" y="118541"/>
                  <a:pt x="73028" y="92083"/>
                </a:cubicBezTo>
                <a:cubicBezTo>
                  <a:pt x="91020" y="65625"/>
                  <a:pt x="97899" y="53454"/>
                  <a:pt x="107953" y="38108"/>
                </a:cubicBezTo>
                <a:cubicBezTo>
                  <a:pt x="118007" y="22762"/>
                  <a:pt x="131766" y="537"/>
                  <a:pt x="133353" y="8"/>
                </a:cubicBezTo>
                <a:cubicBezTo>
                  <a:pt x="134940" y="-521"/>
                  <a:pt x="127003" y="23820"/>
                  <a:pt x="117478" y="34933"/>
                </a:cubicBezTo>
                <a:cubicBezTo>
                  <a:pt x="107953" y="46045"/>
                  <a:pt x="93666" y="42341"/>
                  <a:pt x="76203" y="66683"/>
                </a:cubicBezTo>
                <a:cubicBezTo>
                  <a:pt x="58740" y="91025"/>
                  <a:pt x="532" y="192625"/>
                  <a:pt x="3" y="19685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42" name="フリーフォーム 1741">
            <a:extLst>
              <a:ext uri="{FF2B5EF4-FFF2-40B4-BE49-F238E27FC236}">
                <a16:creationId xmlns:a16="http://schemas.microsoft.com/office/drawing/2014/main" id="{B09B4402-5B34-2BB9-9FA7-A0CDDF9FFF2A}"/>
              </a:ext>
            </a:extLst>
          </p:cNvPr>
          <p:cNvSpPr/>
          <p:nvPr/>
        </p:nvSpPr>
        <p:spPr>
          <a:xfrm>
            <a:off x="1396981" y="9146923"/>
            <a:ext cx="57424" cy="178662"/>
          </a:xfrm>
          <a:custGeom>
            <a:avLst/>
            <a:gdLst>
              <a:gd name="connsiteX0" fmla="*/ 19 w 57424"/>
              <a:gd name="connsiteY0" fmla="*/ 252 h 178662"/>
              <a:gd name="connsiteX1" fmla="*/ 53994 w 57424"/>
              <a:gd name="connsiteY1" fmla="*/ 171702 h 178662"/>
              <a:gd name="connsiteX2" fmla="*/ 47644 w 57424"/>
              <a:gd name="connsiteY2" fmla="*/ 133602 h 178662"/>
              <a:gd name="connsiteX3" fmla="*/ 19 w 57424"/>
              <a:gd name="connsiteY3" fmla="*/ 252 h 1786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7424" h="178662">
                <a:moveTo>
                  <a:pt x="19" y="252"/>
                </a:moveTo>
                <a:cubicBezTo>
                  <a:pt x="1077" y="6602"/>
                  <a:pt x="46057" y="149477"/>
                  <a:pt x="53994" y="171702"/>
                </a:cubicBezTo>
                <a:cubicBezTo>
                  <a:pt x="61932" y="193927"/>
                  <a:pt x="54523" y="157944"/>
                  <a:pt x="47644" y="133602"/>
                </a:cubicBezTo>
                <a:cubicBezTo>
                  <a:pt x="40765" y="109260"/>
                  <a:pt x="-1039" y="-6098"/>
                  <a:pt x="19" y="25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43" name="フリーフォーム 1742">
            <a:extLst>
              <a:ext uri="{FF2B5EF4-FFF2-40B4-BE49-F238E27FC236}">
                <a16:creationId xmlns:a16="http://schemas.microsoft.com/office/drawing/2014/main" id="{8DAD9229-DFDC-2994-F177-23158C6BE2FF}"/>
              </a:ext>
            </a:extLst>
          </p:cNvPr>
          <p:cNvSpPr/>
          <p:nvPr/>
        </p:nvSpPr>
        <p:spPr>
          <a:xfrm>
            <a:off x="2317043" y="8530317"/>
            <a:ext cx="248432" cy="39383"/>
          </a:xfrm>
          <a:custGeom>
            <a:avLst/>
            <a:gdLst>
              <a:gd name="connsiteX0" fmla="*/ 707 w 248432"/>
              <a:gd name="connsiteY0" fmla="*/ 908 h 39383"/>
              <a:gd name="connsiteX1" fmla="*/ 92782 w 248432"/>
              <a:gd name="connsiteY1" fmla="*/ 13608 h 39383"/>
              <a:gd name="connsiteX2" fmla="*/ 130882 w 248432"/>
              <a:gd name="connsiteY2" fmla="*/ 32658 h 39383"/>
              <a:gd name="connsiteX3" fmla="*/ 248357 w 248432"/>
              <a:gd name="connsiteY3" fmla="*/ 23133 h 39383"/>
              <a:gd name="connsiteX4" fmla="*/ 146757 w 248432"/>
              <a:gd name="connsiteY4" fmla="*/ 39008 h 39383"/>
              <a:gd name="connsiteX5" fmla="*/ 707 w 248432"/>
              <a:gd name="connsiteY5" fmla="*/ 908 h 393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48432" h="39383">
                <a:moveTo>
                  <a:pt x="707" y="908"/>
                </a:moveTo>
                <a:cubicBezTo>
                  <a:pt x="-8289" y="-3325"/>
                  <a:pt x="71086" y="8316"/>
                  <a:pt x="92782" y="13608"/>
                </a:cubicBezTo>
                <a:cubicBezTo>
                  <a:pt x="114478" y="18900"/>
                  <a:pt x="104953" y="31071"/>
                  <a:pt x="130882" y="32658"/>
                </a:cubicBezTo>
                <a:cubicBezTo>
                  <a:pt x="156811" y="34246"/>
                  <a:pt x="245711" y="22075"/>
                  <a:pt x="248357" y="23133"/>
                </a:cubicBezTo>
                <a:cubicBezTo>
                  <a:pt x="251003" y="24191"/>
                  <a:pt x="183269" y="42183"/>
                  <a:pt x="146757" y="39008"/>
                </a:cubicBezTo>
                <a:cubicBezTo>
                  <a:pt x="110245" y="35833"/>
                  <a:pt x="9703" y="5141"/>
                  <a:pt x="707" y="90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44" name="フリーフォーム 1743">
            <a:extLst>
              <a:ext uri="{FF2B5EF4-FFF2-40B4-BE49-F238E27FC236}">
                <a16:creationId xmlns:a16="http://schemas.microsoft.com/office/drawing/2014/main" id="{1C6C6271-C7C8-049D-F6BF-E0EAFEF72C8C}"/>
              </a:ext>
            </a:extLst>
          </p:cNvPr>
          <p:cNvSpPr/>
          <p:nvPr/>
        </p:nvSpPr>
        <p:spPr>
          <a:xfrm>
            <a:off x="7911527" y="8858162"/>
            <a:ext cx="245072" cy="99153"/>
          </a:xfrm>
          <a:custGeom>
            <a:avLst/>
            <a:gdLst>
              <a:gd name="connsiteX0" fmla="*/ 573 w 245072"/>
              <a:gd name="connsiteY0" fmla="*/ 98513 h 99153"/>
              <a:gd name="connsiteX1" fmla="*/ 156148 w 245072"/>
              <a:gd name="connsiteY1" fmla="*/ 57238 h 99153"/>
              <a:gd name="connsiteX2" fmla="*/ 245048 w 245072"/>
              <a:gd name="connsiteY2" fmla="*/ 28663 h 99153"/>
              <a:gd name="connsiteX3" fmla="*/ 165673 w 245072"/>
              <a:gd name="connsiteY3" fmla="*/ 88 h 99153"/>
              <a:gd name="connsiteX4" fmla="*/ 216473 w 245072"/>
              <a:gd name="connsiteY4" fmla="*/ 22313 h 99153"/>
              <a:gd name="connsiteX5" fmla="*/ 573 w 245072"/>
              <a:gd name="connsiteY5" fmla="*/ 98513 h 991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45072" h="99153">
                <a:moveTo>
                  <a:pt x="573" y="98513"/>
                </a:moveTo>
                <a:cubicBezTo>
                  <a:pt x="-9481" y="104334"/>
                  <a:pt x="115402" y="68880"/>
                  <a:pt x="156148" y="57238"/>
                </a:cubicBezTo>
                <a:cubicBezTo>
                  <a:pt x="196894" y="45596"/>
                  <a:pt x="243461" y="38188"/>
                  <a:pt x="245048" y="28663"/>
                </a:cubicBezTo>
                <a:cubicBezTo>
                  <a:pt x="246636" y="19138"/>
                  <a:pt x="170435" y="1146"/>
                  <a:pt x="165673" y="88"/>
                </a:cubicBezTo>
                <a:cubicBezTo>
                  <a:pt x="160911" y="-970"/>
                  <a:pt x="242931" y="7496"/>
                  <a:pt x="216473" y="22313"/>
                </a:cubicBezTo>
                <a:cubicBezTo>
                  <a:pt x="190015" y="37130"/>
                  <a:pt x="10627" y="92692"/>
                  <a:pt x="573" y="9851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45" name="フリーフォーム 1744">
            <a:extLst>
              <a:ext uri="{FF2B5EF4-FFF2-40B4-BE49-F238E27FC236}">
                <a16:creationId xmlns:a16="http://schemas.microsoft.com/office/drawing/2014/main" id="{72F5CCCF-04DF-8E66-832B-B4D248885074}"/>
              </a:ext>
            </a:extLst>
          </p:cNvPr>
          <p:cNvSpPr/>
          <p:nvPr/>
        </p:nvSpPr>
        <p:spPr>
          <a:xfrm>
            <a:off x="7978559" y="8914845"/>
            <a:ext cx="225907" cy="95912"/>
          </a:xfrm>
          <a:custGeom>
            <a:avLst/>
            <a:gdLst>
              <a:gd name="connsiteX0" fmla="*/ 216 w 225907"/>
              <a:gd name="connsiteY0" fmla="*/ 95805 h 95912"/>
              <a:gd name="connsiteX1" fmla="*/ 108166 w 225907"/>
              <a:gd name="connsiteY1" fmla="*/ 35480 h 95912"/>
              <a:gd name="connsiteX2" fmla="*/ 225641 w 225907"/>
              <a:gd name="connsiteY2" fmla="*/ 555 h 95912"/>
              <a:gd name="connsiteX3" fmla="*/ 136741 w 225907"/>
              <a:gd name="connsiteY3" fmla="*/ 19605 h 95912"/>
              <a:gd name="connsiteX4" fmla="*/ 216 w 225907"/>
              <a:gd name="connsiteY4" fmla="*/ 95805 h 95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5907" h="95912">
                <a:moveTo>
                  <a:pt x="216" y="95805"/>
                </a:moveTo>
                <a:cubicBezTo>
                  <a:pt x="-4546" y="98451"/>
                  <a:pt x="70595" y="51355"/>
                  <a:pt x="108166" y="35480"/>
                </a:cubicBezTo>
                <a:cubicBezTo>
                  <a:pt x="145737" y="19605"/>
                  <a:pt x="220879" y="3201"/>
                  <a:pt x="225641" y="555"/>
                </a:cubicBezTo>
                <a:cubicBezTo>
                  <a:pt x="230403" y="-2091"/>
                  <a:pt x="170079" y="4788"/>
                  <a:pt x="136741" y="19605"/>
                </a:cubicBezTo>
                <a:cubicBezTo>
                  <a:pt x="103404" y="34422"/>
                  <a:pt x="4978" y="93159"/>
                  <a:pt x="216" y="9580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46" name="フリーフォーム 1745">
            <a:extLst>
              <a:ext uri="{FF2B5EF4-FFF2-40B4-BE49-F238E27FC236}">
                <a16:creationId xmlns:a16="http://schemas.microsoft.com/office/drawing/2014/main" id="{39A96BCB-3043-7641-C5D2-4EDEFC9B5BCC}"/>
              </a:ext>
            </a:extLst>
          </p:cNvPr>
          <p:cNvSpPr/>
          <p:nvPr/>
        </p:nvSpPr>
        <p:spPr>
          <a:xfrm>
            <a:off x="7873995" y="8953396"/>
            <a:ext cx="67532" cy="225959"/>
          </a:xfrm>
          <a:custGeom>
            <a:avLst/>
            <a:gdLst>
              <a:gd name="connsiteX0" fmla="*/ 5 w 67532"/>
              <a:gd name="connsiteY0" fmla="*/ 104 h 225959"/>
              <a:gd name="connsiteX1" fmla="*/ 50805 w 67532"/>
              <a:gd name="connsiteY1" fmla="*/ 104879 h 225959"/>
              <a:gd name="connsiteX2" fmla="*/ 66680 w 67532"/>
              <a:gd name="connsiteY2" fmla="*/ 225529 h 225959"/>
              <a:gd name="connsiteX3" fmla="*/ 63505 w 67532"/>
              <a:gd name="connsiteY3" fmla="*/ 142979 h 225959"/>
              <a:gd name="connsiteX4" fmla="*/ 47630 w 67532"/>
              <a:gd name="connsiteY4" fmla="*/ 85829 h 225959"/>
              <a:gd name="connsiteX5" fmla="*/ 5 w 67532"/>
              <a:gd name="connsiteY5" fmla="*/ 104 h 2259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7532" h="225959">
                <a:moveTo>
                  <a:pt x="5" y="104"/>
                </a:moveTo>
                <a:cubicBezTo>
                  <a:pt x="534" y="3279"/>
                  <a:pt x="39693" y="67308"/>
                  <a:pt x="50805" y="104879"/>
                </a:cubicBezTo>
                <a:cubicBezTo>
                  <a:pt x="61918" y="142450"/>
                  <a:pt x="64563" y="219179"/>
                  <a:pt x="66680" y="225529"/>
                </a:cubicBezTo>
                <a:cubicBezTo>
                  <a:pt x="68797" y="231879"/>
                  <a:pt x="66680" y="166262"/>
                  <a:pt x="63505" y="142979"/>
                </a:cubicBezTo>
                <a:cubicBezTo>
                  <a:pt x="60330" y="119696"/>
                  <a:pt x="55038" y="104350"/>
                  <a:pt x="47630" y="85829"/>
                </a:cubicBezTo>
                <a:cubicBezTo>
                  <a:pt x="40222" y="67308"/>
                  <a:pt x="-524" y="-3071"/>
                  <a:pt x="5" y="10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47" name="フリーフォーム 1746">
            <a:extLst>
              <a:ext uri="{FF2B5EF4-FFF2-40B4-BE49-F238E27FC236}">
                <a16:creationId xmlns:a16="http://schemas.microsoft.com/office/drawing/2014/main" id="{221FAC9A-573E-D1DD-71DA-2BAD033DEA7E}"/>
              </a:ext>
            </a:extLst>
          </p:cNvPr>
          <p:cNvSpPr/>
          <p:nvPr/>
        </p:nvSpPr>
        <p:spPr>
          <a:xfrm>
            <a:off x="7907100" y="8766163"/>
            <a:ext cx="186146" cy="160318"/>
          </a:xfrm>
          <a:custGeom>
            <a:avLst/>
            <a:gdLst>
              <a:gd name="connsiteX0" fmla="*/ 185975 w 186146"/>
              <a:gd name="connsiteY0" fmla="*/ 12 h 160318"/>
              <a:gd name="connsiteX1" fmla="*/ 138350 w 186146"/>
              <a:gd name="connsiteY1" fmla="*/ 88912 h 160318"/>
              <a:gd name="connsiteX2" fmla="*/ 55800 w 186146"/>
              <a:gd name="connsiteY2" fmla="*/ 136537 h 160318"/>
              <a:gd name="connsiteX3" fmla="*/ 1825 w 186146"/>
              <a:gd name="connsiteY3" fmla="*/ 158762 h 160318"/>
              <a:gd name="connsiteX4" fmla="*/ 122475 w 186146"/>
              <a:gd name="connsiteY4" fmla="*/ 95262 h 160318"/>
              <a:gd name="connsiteX5" fmla="*/ 185975 w 186146"/>
              <a:gd name="connsiteY5" fmla="*/ 12 h 1603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6146" h="160318">
                <a:moveTo>
                  <a:pt x="185975" y="12"/>
                </a:moveTo>
                <a:cubicBezTo>
                  <a:pt x="188621" y="-1046"/>
                  <a:pt x="160046" y="66158"/>
                  <a:pt x="138350" y="88912"/>
                </a:cubicBezTo>
                <a:cubicBezTo>
                  <a:pt x="116654" y="111666"/>
                  <a:pt x="78554" y="124895"/>
                  <a:pt x="55800" y="136537"/>
                </a:cubicBezTo>
                <a:cubicBezTo>
                  <a:pt x="33046" y="148179"/>
                  <a:pt x="-9287" y="165641"/>
                  <a:pt x="1825" y="158762"/>
                </a:cubicBezTo>
                <a:cubicBezTo>
                  <a:pt x="12937" y="151883"/>
                  <a:pt x="94958" y="116429"/>
                  <a:pt x="122475" y="95262"/>
                </a:cubicBezTo>
                <a:cubicBezTo>
                  <a:pt x="149992" y="74095"/>
                  <a:pt x="183329" y="1070"/>
                  <a:pt x="185975" y="1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48" name="フリーフォーム 1747">
            <a:extLst>
              <a:ext uri="{FF2B5EF4-FFF2-40B4-BE49-F238E27FC236}">
                <a16:creationId xmlns:a16="http://schemas.microsoft.com/office/drawing/2014/main" id="{9B9342A7-4E38-B354-C576-9FCA549F8550}"/>
              </a:ext>
            </a:extLst>
          </p:cNvPr>
          <p:cNvSpPr/>
          <p:nvPr/>
        </p:nvSpPr>
        <p:spPr>
          <a:xfrm>
            <a:off x="7896166" y="8788400"/>
            <a:ext cx="136035" cy="133439"/>
          </a:xfrm>
          <a:custGeom>
            <a:avLst/>
            <a:gdLst>
              <a:gd name="connsiteX0" fmla="*/ 114359 w 136035"/>
              <a:gd name="connsiteY0" fmla="*/ 0 h 133439"/>
              <a:gd name="connsiteX1" fmla="*/ 123884 w 136035"/>
              <a:gd name="connsiteY1" fmla="*/ 57150 h 133439"/>
              <a:gd name="connsiteX2" fmla="*/ 104834 w 136035"/>
              <a:gd name="connsiteY2" fmla="*/ 53975 h 133439"/>
              <a:gd name="connsiteX3" fmla="*/ 59 w 136035"/>
              <a:gd name="connsiteY3" fmla="*/ 133350 h 133439"/>
              <a:gd name="connsiteX4" fmla="*/ 120709 w 136035"/>
              <a:gd name="connsiteY4" fmla="*/ 69850 h 133439"/>
              <a:gd name="connsiteX5" fmla="*/ 130234 w 136035"/>
              <a:gd name="connsiteY5" fmla="*/ 79375 h 133439"/>
              <a:gd name="connsiteX6" fmla="*/ 82609 w 136035"/>
              <a:gd name="connsiteY6" fmla="*/ 82550 h 133439"/>
              <a:gd name="connsiteX7" fmla="*/ 101659 w 136035"/>
              <a:gd name="connsiteY7" fmla="*/ 57150 h 133439"/>
              <a:gd name="connsiteX8" fmla="*/ 114359 w 136035"/>
              <a:gd name="connsiteY8" fmla="*/ 0 h 1334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36035" h="133439">
                <a:moveTo>
                  <a:pt x="114359" y="0"/>
                </a:moveTo>
                <a:cubicBezTo>
                  <a:pt x="118063" y="0"/>
                  <a:pt x="125471" y="48154"/>
                  <a:pt x="123884" y="57150"/>
                </a:cubicBezTo>
                <a:cubicBezTo>
                  <a:pt x="122297" y="66146"/>
                  <a:pt x="125471" y="41275"/>
                  <a:pt x="104834" y="53975"/>
                </a:cubicBezTo>
                <a:cubicBezTo>
                  <a:pt x="84197" y="66675"/>
                  <a:pt x="-2587" y="130704"/>
                  <a:pt x="59" y="133350"/>
                </a:cubicBezTo>
                <a:cubicBezTo>
                  <a:pt x="2705" y="135996"/>
                  <a:pt x="99013" y="78846"/>
                  <a:pt x="120709" y="69850"/>
                </a:cubicBezTo>
                <a:cubicBezTo>
                  <a:pt x="142405" y="60854"/>
                  <a:pt x="136584" y="77258"/>
                  <a:pt x="130234" y="79375"/>
                </a:cubicBezTo>
                <a:cubicBezTo>
                  <a:pt x="123884" y="81492"/>
                  <a:pt x="87371" y="86254"/>
                  <a:pt x="82609" y="82550"/>
                </a:cubicBezTo>
                <a:cubicBezTo>
                  <a:pt x="77847" y="78846"/>
                  <a:pt x="96896" y="67733"/>
                  <a:pt x="101659" y="57150"/>
                </a:cubicBezTo>
                <a:cubicBezTo>
                  <a:pt x="106421" y="46567"/>
                  <a:pt x="110655" y="0"/>
                  <a:pt x="114359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49" name="フリーフォーム 1748">
            <a:extLst>
              <a:ext uri="{FF2B5EF4-FFF2-40B4-BE49-F238E27FC236}">
                <a16:creationId xmlns:a16="http://schemas.microsoft.com/office/drawing/2014/main" id="{F73BC90E-D84E-E518-D690-16D52F085979}"/>
              </a:ext>
            </a:extLst>
          </p:cNvPr>
          <p:cNvSpPr/>
          <p:nvPr/>
        </p:nvSpPr>
        <p:spPr>
          <a:xfrm>
            <a:off x="8012235" y="8775700"/>
            <a:ext cx="55440" cy="94179"/>
          </a:xfrm>
          <a:custGeom>
            <a:avLst/>
            <a:gdLst>
              <a:gd name="connsiteX0" fmla="*/ 55440 w 55440"/>
              <a:gd name="connsiteY0" fmla="*/ 0 h 94179"/>
              <a:gd name="connsiteX1" fmla="*/ 1465 w 55440"/>
              <a:gd name="connsiteY1" fmla="*/ 92075 h 94179"/>
              <a:gd name="connsiteX2" fmla="*/ 14165 w 55440"/>
              <a:gd name="connsiteY2" fmla="*/ 66675 h 94179"/>
              <a:gd name="connsiteX3" fmla="*/ 55440 w 55440"/>
              <a:gd name="connsiteY3" fmla="*/ 0 h 941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5440" h="94179">
                <a:moveTo>
                  <a:pt x="55440" y="0"/>
                </a:moveTo>
                <a:cubicBezTo>
                  <a:pt x="31892" y="40481"/>
                  <a:pt x="8344" y="80963"/>
                  <a:pt x="1465" y="92075"/>
                </a:cubicBezTo>
                <a:cubicBezTo>
                  <a:pt x="-5414" y="103187"/>
                  <a:pt x="14165" y="66675"/>
                  <a:pt x="14165" y="66675"/>
                </a:cubicBezTo>
                <a:lnTo>
                  <a:pt x="55440" y="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50" name="フリーフォーム 1749">
            <a:extLst>
              <a:ext uri="{FF2B5EF4-FFF2-40B4-BE49-F238E27FC236}">
                <a16:creationId xmlns:a16="http://schemas.microsoft.com/office/drawing/2014/main" id="{3FC458DF-ADEC-C782-2957-005C6FF9A943}"/>
              </a:ext>
            </a:extLst>
          </p:cNvPr>
          <p:cNvSpPr/>
          <p:nvPr/>
        </p:nvSpPr>
        <p:spPr>
          <a:xfrm>
            <a:off x="7877148" y="8797913"/>
            <a:ext cx="120840" cy="117490"/>
          </a:xfrm>
          <a:custGeom>
            <a:avLst/>
            <a:gdLst>
              <a:gd name="connsiteX0" fmla="*/ 27 w 120840"/>
              <a:gd name="connsiteY0" fmla="*/ 117487 h 117490"/>
              <a:gd name="connsiteX1" fmla="*/ 85752 w 120840"/>
              <a:gd name="connsiteY1" fmla="*/ 34937 h 117490"/>
              <a:gd name="connsiteX2" fmla="*/ 120677 w 120840"/>
              <a:gd name="connsiteY2" fmla="*/ 12 h 117490"/>
              <a:gd name="connsiteX3" fmla="*/ 95277 w 120840"/>
              <a:gd name="connsiteY3" fmla="*/ 31762 h 117490"/>
              <a:gd name="connsiteX4" fmla="*/ 27 w 120840"/>
              <a:gd name="connsiteY4" fmla="*/ 117487 h 1174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0840" h="117490">
                <a:moveTo>
                  <a:pt x="27" y="117487"/>
                </a:moveTo>
                <a:cubicBezTo>
                  <a:pt x="-1560" y="118016"/>
                  <a:pt x="65644" y="54516"/>
                  <a:pt x="85752" y="34937"/>
                </a:cubicBezTo>
                <a:cubicBezTo>
                  <a:pt x="105860" y="15358"/>
                  <a:pt x="119090" y="541"/>
                  <a:pt x="120677" y="12"/>
                </a:cubicBezTo>
                <a:cubicBezTo>
                  <a:pt x="122264" y="-517"/>
                  <a:pt x="112210" y="15358"/>
                  <a:pt x="95277" y="31762"/>
                </a:cubicBezTo>
                <a:cubicBezTo>
                  <a:pt x="78344" y="48166"/>
                  <a:pt x="1614" y="116958"/>
                  <a:pt x="27" y="11748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51" name="フリーフォーム 1750">
            <a:extLst>
              <a:ext uri="{FF2B5EF4-FFF2-40B4-BE49-F238E27FC236}">
                <a16:creationId xmlns:a16="http://schemas.microsoft.com/office/drawing/2014/main" id="{954A667B-DAEE-25CC-0677-CF5718447FC9}"/>
              </a:ext>
            </a:extLst>
          </p:cNvPr>
          <p:cNvSpPr/>
          <p:nvPr/>
        </p:nvSpPr>
        <p:spPr>
          <a:xfrm>
            <a:off x="7895932" y="8749969"/>
            <a:ext cx="359434" cy="92778"/>
          </a:xfrm>
          <a:custGeom>
            <a:avLst/>
            <a:gdLst>
              <a:gd name="connsiteX0" fmla="*/ 293 w 359434"/>
              <a:gd name="connsiteY0" fmla="*/ 92406 h 92778"/>
              <a:gd name="connsiteX1" fmla="*/ 98718 w 359434"/>
              <a:gd name="connsiteY1" fmla="*/ 16206 h 92778"/>
              <a:gd name="connsiteX2" fmla="*/ 216193 w 359434"/>
              <a:gd name="connsiteY2" fmla="*/ 3506 h 92778"/>
              <a:gd name="connsiteX3" fmla="*/ 359068 w 359434"/>
              <a:gd name="connsiteY3" fmla="*/ 331 h 92778"/>
              <a:gd name="connsiteX4" fmla="*/ 171743 w 359434"/>
              <a:gd name="connsiteY4" fmla="*/ 9856 h 92778"/>
              <a:gd name="connsiteX5" fmla="*/ 139993 w 359434"/>
              <a:gd name="connsiteY5" fmla="*/ 13031 h 92778"/>
              <a:gd name="connsiteX6" fmla="*/ 70143 w 359434"/>
              <a:gd name="connsiteY6" fmla="*/ 44781 h 92778"/>
              <a:gd name="connsiteX7" fmla="*/ 293 w 359434"/>
              <a:gd name="connsiteY7" fmla="*/ 92406 h 927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59434" h="92778">
                <a:moveTo>
                  <a:pt x="293" y="92406"/>
                </a:moveTo>
                <a:cubicBezTo>
                  <a:pt x="5055" y="87644"/>
                  <a:pt x="62735" y="31023"/>
                  <a:pt x="98718" y="16206"/>
                </a:cubicBezTo>
                <a:cubicBezTo>
                  <a:pt x="134701" y="1389"/>
                  <a:pt x="172801" y="6152"/>
                  <a:pt x="216193" y="3506"/>
                </a:cubicBezTo>
                <a:cubicBezTo>
                  <a:pt x="259585" y="860"/>
                  <a:pt x="366476" y="-727"/>
                  <a:pt x="359068" y="331"/>
                </a:cubicBezTo>
                <a:cubicBezTo>
                  <a:pt x="351660" y="1389"/>
                  <a:pt x="208255" y="7739"/>
                  <a:pt x="171743" y="9856"/>
                </a:cubicBezTo>
                <a:cubicBezTo>
                  <a:pt x="135231" y="11973"/>
                  <a:pt x="156926" y="7210"/>
                  <a:pt x="139993" y="13031"/>
                </a:cubicBezTo>
                <a:cubicBezTo>
                  <a:pt x="123060" y="18852"/>
                  <a:pt x="90251" y="34727"/>
                  <a:pt x="70143" y="44781"/>
                </a:cubicBezTo>
                <a:cubicBezTo>
                  <a:pt x="50035" y="54835"/>
                  <a:pt x="-4469" y="97168"/>
                  <a:pt x="293" y="9240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52" name="フリーフォーム 1751">
            <a:extLst>
              <a:ext uri="{FF2B5EF4-FFF2-40B4-BE49-F238E27FC236}">
                <a16:creationId xmlns:a16="http://schemas.microsoft.com/office/drawing/2014/main" id="{063FD3B0-3EBA-79B4-2B50-EED1C17A5EAA}"/>
              </a:ext>
            </a:extLst>
          </p:cNvPr>
          <p:cNvSpPr/>
          <p:nvPr/>
        </p:nvSpPr>
        <p:spPr>
          <a:xfrm>
            <a:off x="7883643" y="8794742"/>
            <a:ext cx="44332" cy="177808"/>
          </a:xfrm>
          <a:custGeom>
            <a:avLst/>
            <a:gdLst>
              <a:gd name="connsiteX0" fmla="*/ 44332 w 44332"/>
              <a:gd name="connsiteY0" fmla="*/ 8 h 177808"/>
              <a:gd name="connsiteX1" fmla="*/ 3057 w 44332"/>
              <a:gd name="connsiteY1" fmla="*/ 123833 h 177808"/>
              <a:gd name="connsiteX2" fmla="*/ 3057 w 44332"/>
              <a:gd name="connsiteY2" fmla="*/ 177808 h 177808"/>
              <a:gd name="connsiteX3" fmla="*/ 3057 w 44332"/>
              <a:gd name="connsiteY3" fmla="*/ 117483 h 177808"/>
              <a:gd name="connsiteX4" fmla="*/ 44332 w 44332"/>
              <a:gd name="connsiteY4" fmla="*/ 8 h 1778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4332" h="177808">
                <a:moveTo>
                  <a:pt x="44332" y="8"/>
                </a:moveTo>
                <a:cubicBezTo>
                  <a:pt x="44332" y="1066"/>
                  <a:pt x="9936" y="94200"/>
                  <a:pt x="3057" y="123833"/>
                </a:cubicBezTo>
                <a:cubicBezTo>
                  <a:pt x="-3822" y="153466"/>
                  <a:pt x="3057" y="177808"/>
                  <a:pt x="3057" y="177808"/>
                </a:cubicBezTo>
                <a:cubicBezTo>
                  <a:pt x="3057" y="176750"/>
                  <a:pt x="-1176" y="143412"/>
                  <a:pt x="3057" y="117483"/>
                </a:cubicBezTo>
                <a:cubicBezTo>
                  <a:pt x="7290" y="91554"/>
                  <a:pt x="44332" y="-1050"/>
                  <a:pt x="44332" y="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53" name="フリーフォーム 1752">
            <a:extLst>
              <a:ext uri="{FF2B5EF4-FFF2-40B4-BE49-F238E27FC236}">
                <a16:creationId xmlns:a16="http://schemas.microsoft.com/office/drawing/2014/main" id="{BDEDE8B4-8644-3D97-3044-6471D385F44F}"/>
              </a:ext>
            </a:extLst>
          </p:cNvPr>
          <p:cNvSpPr/>
          <p:nvPr/>
        </p:nvSpPr>
        <p:spPr>
          <a:xfrm>
            <a:off x="8085910" y="8756429"/>
            <a:ext cx="57965" cy="118662"/>
          </a:xfrm>
          <a:custGeom>
            <a:avLst/>
            <a:gdLst>
              <a:gd name="connsiteX0" fmla="*/ 57965 w 57965"/>
              <a:gd name="connsiteY0" fmla="*/ 221 h 118662"/>
              <a:gd name="connsiteX1" fmla="*/ 7165 w 57965"/>
              <a:gd name="connsiteY1" fmla="*/ 114521 h 118662"/>
              <a:gd name="connsiteX2" fmla="*/ 7165 w 57965"/>
              <a:gd name="connsiteY2" fmla="*/ 85946 h 118662"/>
              <a:gd name="connsiteX3" fmla="*/ 57965 w 57965"/>
              <a:gd name="connsiteY3" fmla="*/ 221 h 1186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7965" h="118662">
                <a:moveTo>
                  <a:pt x="57965" y="221"/>
                </a:moveTo>
                <a:cubicBezTo>
                  <a:pt x="57965" y="4983"/>
                  <a:pt x="15632" y="100233"/>
                  <a:pt x="7165" y="114521"/>
                </a:cubicBezTo>
                <a:cubicBezTo>
                  <a:pt x="-1302" y="128809"/>
                  <a:pt x="-3418" y="102879"/>
                  <a:pt x="7165" y="85946"/>
                </a:cubicBezTo>
                <a:cubicBezTo>
                  <a:pt x="17748" y="69013"/>
                  <a:pt x="57965" y="-4541"/>
                  <a:pt x="57965" y="22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54" name="フリーフォーム 1753">
            <a:extLst>
              <a:ext uri="{FF2B5EF4-FFF2-40B4-BE49-F238E27FC236}">
                <a16:creationId xmlns:a16="http://schemas.microsoft.com/office/drawing/2014/main" id="{2C02659C-6BF0-E0E6-7B25-9BF237801760}"/>
              </a:ext>
            </a:extLst>
          </p:cNvPr>
          <p:cNvSpPr/>
          <p:nvPr/>
        </p:nvSpPr>
        <p:spPr>
          <a:xfrm>
            <a:off x="8155759" y="8760293"/>
            <a:ext cx="80191" cy="107732"/>
          </a:xfrm>
          <a:custGeom>
            <a:avLst/>
            <a:gdLst>
              <a:gd name="connsiteX0" fmla="*/ 816 w 80191"/>
              <a:gd name="connsiteY0" fmla="*/ 107482 h 107732"/>
              <a:gd name="connsiteX1" fmla="*/ 38916 w 80191"/>
              <a:gd name="connsiteY1" fmla="*/ 5882 h 107732"/>
              <a:gd name="connsiteX2" fmla="*/ 80191 w 80191"/>
              <a:gd name="connsiteY2" fmla="*/ 12232 h 107732"/>
              <a:gd name="connsiteX3" fmla="*/ 38916 w 80191"/>
              <a:gd name="connsiteY3" fmla="*/ 12232 h 107732"/>
              <a:gd name="connsiteX4" fmla="*/ 16691 w 80191"/>
              <a:gd name="connsiteY4" fmla="*/ 34457 h 107732"/>
              <a:gd name="connsiteX5" fmla="*/ 816 w 80191"/>
              <a:gd name="connsiteY5" fmla="*/ 107482 h 1077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0191" h="107732">
                <a:moveTo>
                  <a:pt x="816" y="107482"/>
                </a:moveTo>
                <a:cubicBezTo>
                  <a:pt x="4520" y="102720"/>
                  <a:pt x="25687" y="21757"/>
                  <a:pt x="38916" y="5882"/>
                </a:cubicBezTo>
                <a:cubicBezTo>
                  <a:pt x="52145" y="-9993"/>
                  <a:pt x="80191" y="11174"/>
                  <a:pt x="80191" y="12232"/>
                </a:cubicBezTo>
                <a:cubicBezTo>
                  <a:pt x="80191" y="13290"/>
                  <a:pt x="49499" y="8528"/>
                  <a:pt x="38916" y="12232"/>
                </a:cubicBezTo>
                <a:cubicBezTo>
                  <a:pt x="28333" y="15936"/>
                  <a:pt x="26745" y="21228"/>
                  <a:pt x="16691" y="34457"/>
                </a:cubicBezTo>
                <a:cubicBezTo>
                  <a:pt x="6637" y="47686"/>
                  <a:pt x="-2888" y="112244"/>
                  <a:pt x="816" y="10748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55" name="フリーフォーム 1754">
            <a:extLst>
              <a:ext uri="{FF2B5EF4-FFF2-40B4-BE49-F238E27FC236}">
                <a16:creationId xmlns:a16="http://schemas.microsoft.com/office/drawing/2014/main" id="{71CB07F9-443C-B1C1-C8C3-3F2C0482766A}"/>
              </a:ext>
            </a:extLst>
          </p:cNvPr>
          <p:cNvSpPr/>
          <p:nvPr/>
        </p:nvSpPr>
        <p:spPr>
          <a:xfrm>
            <a:off x="8207356" y="8851699"/>
            <a:ext cx="188051" cy="76423"/>
          </a:xfrm>
          <a:custGeom>
            <a:avLst/>
            <a:gdLst>
              <a:gd name="connsiteX0" fmla="*/ 19 w 188051"/>
              <a:gd name="connsiteY0" fmla="*/ 38301 h 76423"/>
              <a:gd name="connsiteX1" fmla="*/ 120669 w 188051"/>
              <a:gd name="connsiteY1" fmla="*/ 22426 h 76423"/>
              <a:gd name="connsiteX2" fmla="*/ 161944 w 188051"/>
              <a:gd name="connsiteY2" fmla="*/ 22426 h 76423"/>
              <a:gd name="connsiteX3" fmla="*/ 130194 w 188051"/>
              <a:gd name="connsiteY3" fmla="*/ 76401 h 76423"/>
              <a:gd name="connsiteX4" fmla="*/ 184169 w 188051"/>
              <a:gd name="connsiteY4" fmla="*/ 28776 h 76423"/>
              <a:gd name="connsiteX5" fmla="*/ 177819 w 188051"/>
              <a:gd name="connsiteY5" fmla="*/ 3376 h 76423"/>
              <a:gd name="connsiteX6" fmla="*/ 130194 w 188051"/>
              <a:gd name="connsiteY6" fmla="*/ 3376 h 76423"/>
              <a:gd name="connsiteX7" fmla="*/ 19 w 188051"/>
              <a:gd name="connsiteY7" fmla="*/ 38301 h 764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88051" h="76423">
                <a:moveTo>
                  <a:pt x="19" y="38301"/>
                </a:moveTo>
                <a:cubicBezTo>
                  <a:pt x="-1568" y="41476"/>
                  <a:pt x="93682" y="25072"/>
                  <a:pt x="120669" y="22426"/>
                </a:cubicBezTo>
                <a:cubicBezTo>
                  <a:pt x="147657" y="19780"/>
                  <a:pt x="160357" y="13430"/>
                  <a:pt x="161944" y="22426"/>
                </a:cubicBezTo>
                <a:cubicBezTo>
                  <a:pt x="163531" y="31422"/>
                  <a:pt x="126490" y="75343"/>
                  <a:pt x="130194" y="76401"/>
                </a:cubicBezTo>
                <a:cubicBezTo>
                  <a:pt x="133898" y="77459"/>
                  <a:pt x="176232" y="40947"/>
                  <a:pt x="184169" y="28776"/>
                </a:cubicBezTo>
                <a:cubicBezTo>
                  <a:pt x="192106" y="16605"/>
                  <a:pt x="186815" y="7609"/>
                  <a:pt x="177819" y="3376"/>
                </a:cubicBezTo>
                <a:cubicBezTo>
                  <a:pt x="168823" y="-857"/>
                  <a:pt x="157711" y="-1386"/>
                  <a:pt x="130194" y="3376"/>
                </a:cubicBezTo>
                <a:cubicBezTo>
                  <a:pt x="102677" y="8138"/>
                  <a:pt x="1606" y="35126"/>
                  <a:pt x="19" y="3830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56" name="フリーフォーム 1755">
            <a:extLst>
              <a:ext uri="{FF2B5EF4-FFF2-40B4-BE49-F238E27FC236}">
                <a16:creationId xmlns:a16="http://schemas.microsoft.com/office/drawing/2014/main" id="{5E441941-EA0C-F19A-581F-725188472F2E}"/>
              </a:ext>
            </a:extLst>
          </p:cNvPr>
          <p:cNvSpPr/>
          <p:nvPr/>
        </p:nvSpPr>
        <p:spPr>
          <a:xfrm>
            <a:off x="8223238" y="8756648"/>
            <a:ext cx="101992" cy="104864"/>
          </a:xfrm>
          <a:custGeom>
            <a:avLst/>
            <a:gdLst>
              <a:gd name="connsiteX0" fmla="*/ 12 w 101992"/>
              <a:gd name="connsiteY0" fmla="*/ 2 h 104864"/>
              <a:gd name="connsiteX1" fmla="*/ 85737 w 101992"/>
              <a:gd name="connsiteY1" fmla="*/ 88902 h 104864"/>
              <a:gd name="connsiteX2" fmla="*/ 101612 w 101992"/>
              <a:gd name="connsiteY2" fmla="*/ 104777 h 104864"/>
              <a:gd name="connsiteX3" fmla="*/ 79387 w 101992"/>
              <a:gd name="connsiteY3" fmla="*/ 92077 h 104864"/>
              <a:gd name="connsiteX4" fmla="*/ 12 w 101992"/>
              <a:gd name="connsiteY4" fmla="*/ 2 h 1048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1992" h="104864">
                <a:moveTo>
                  <a:pt x="12" y="2"/>
                </a:moveTo>
                <a:cubicBezTo>
                  <a:pt x="1070" y="-527"/>
                  <a:pt x="85737" y="88902"/>
                  <a:pt x="85737" y="88902"/>
                </a:cubicBezTo>
                <a:cubicBezTo>
                  <a:pt x="102670" y="106364"/>
                  <a:pt x="102670" y="104248"/>
                  <a:pt x="101612" y="104777"/>
                </a:cubicBezTo>
                <a:cubicBezTo>
                  <a:pt x="100554" y="105306"/>
                  <a:pt x="94733" y="103719"/>
                  <a:pt x="79387" y="92077"/>
                </a:cubicBezTo>
                <a:cubicBezTo>
                  <a:pt x="64041" y="80435"/>
                  <a:pt x="-1046" y="531"/>
                  <a:pt x="12" y="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57" name="フリーフォーム 1756">
            <a:extLst>
              <a:ext uri="{FF2B5EF4-FFF2-40B4-BE49-F238E27FC236}">
                <a16:creationId xmlns:a16="http://schemas.microsoft.com/office/drawing/2014/main" id="{E3E76006-907B-AC08-C79D-B236180D9F3B}"/>
              </a:ext>
            </a:extLst>
          </p:cNvPr>
          <p:cNvSpPr/>
          <p:nvPr/>
        </p:nvSpPr>
        <p:spPr>
          <a:xfrm>
            <a:off x="8261234" y="8743868"/>
            <a:ext cx="88845" cy="59474"/>
          </a:xfrm>
          <a:custGeom>
            <a:avLst/>
            <a:gdLst>
              <a:gd name="connsiteX0" fmla="*/ 116 w 88845"/>
              <a:gd name="connsiteY0" fmla="*/ 82 h 59474"/>
              <a:gd name="connsiteX1" fmla="*/ 85841 w 88845"/>
              <a:gd name="connsiteY1" fmla="*/ 57232 h 59474"/>
              <a:gd name="connsiteX2" fmla="*/ 66791 w 88845"/>
              <a:gd name="connsiteY2" fmla="*/ 44532 h 59474"/>
              <a:gd name="connsiteX3" fmla="*/ 116 w 88845"/>
              <a:gd name="connsiteY3" fmla="*/ 82 h 594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8845" h="59474">
                <a:moveTo>
                  <a:pt x="116" y="82"/>
                </a:moveTo>
                <a:lnTo>
                  <a:pt x="85841" y="57232"/>
                </a:lnTo>
                <a:cubicBezTo>
                  <a:pt x="96954" y="64640"/>
                  <a:pt x="74199" y="51940"/>
                  <a:pt x="66791" y="44532"/>
                </a:cubicBezTo>
                <a:cubicBezTo>
                  <a:pt x="59383" y="37124"/>
                  <a:pt x="-3059" y="-2035"/>
                  <a:pt x="116" y="8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58" name="フリーフォーム 1757">
            <a:extLst>
              <a:ext uri="{FF2B5EF4-FFF2-40B4-BE49-F238E27FC236}">
                <a16:creationId xmlns:a16="http://schemas.microsoft.com/office/drawing/2014/main" id="{FE594EE5-FD68-8F96-2DE0-57E360B6B891}"/>
              </a:ext>
            </a:extLst>
          </p:cNvPr>
          <p:cNvSpPr/>
          <p:nvPr/>
        </p:nvSpPr>
        <p:spPr>
          <a:xfrm>
            <a:off x="8261350" y="8743868"/>
            <a:ext cx="83866" cy="59474"/>
          </a:xfrm>
          <a:custGeom>
            <a:avLst/>
            <a:gdLst>
              <a:gd name="connsiteX0" fmla="*/ 0 w 83866"/>
              <a:gd name="connsiteY0" fmla="*/ 82 h 59474"/>
              <a:gd name="connsiteX1" fmla="*/ 76200 w 83866"/>
              <a:gd name="connsiteY1" fmla="*/ 57232 h 59474"/>
              <a:gd name="connsiteX2" fmla="*/ 76200 w 83866"/>
              <a:gd name="connsiteY2" fmla="*/ 44532 h 59474"/>
              <a:gd name="connsiteX3" fmla="*/ 0 w 83866"/>
              <a:gd name="connsiteY3" fmla="*/ 82 h 594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3866" h="59474">
                <a:moveTo>
                  <a:pt x="0" y="82"/>
                </a:moveTo>
                <a:cubicBezTo>
                  <a:pt x="0" y="2199"/>
                  <a:pt x="76200" y="57232"/>
                  <a:pt x="76200" y="57232"/>
                </a:cubicBezTo>
                <a:cubicBezTo>
                  <a:pt x="88900" y="64640"/>
                  <a:pt x="83608" y="51940"/>
                  <a:pt x="76200" y="44532"/>
                </a:cubicBezTo>
                <a:cubicBezTo>
                  <a:pt x="68792" y="37124"/>
                  <a:pt x="0" y="-2035"/>
                  <a:pt x="0" y="8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59" name="フリーフォーム 1758">
            <a:extLst>
              <a:ext uri="{FF2B5EF4-FFF2-40B4-BE49-F238E27FC236}">
                <a16:creationId xmlns:a16="http://schemas.microsoft.com/office/drawing/2014/main" id="{45110C90-1F15-92A0-E99F-BC1956359165}"/>
              </a:ext>
            </a:extLst>
          </p:cNvPr>
          <p:cNvSpPr/>
          <p:nvPr/>
        </p:nvSpPr>
        <p:spPr>
          <a:xfrm>
            <a:off x="7997744" y="8743950"/>
            <a:ext cx="285478" cy="3571"/>
          </a:xfrm>
          <a:custGeom>
            <a:avLst/>
            <a:gdLst>
              <a:gd name="connsiteX0" fmla="*/ 81 w 285478"/>
              <a:gd name="connsiteY0" fmla="*/ 3175 h 3571"/>
              <a:gd name="connsiteX1" fmla="*/ 266781 w 285478"/>
              <a:gd name="connsiteY1" fmla="*/ 3175 h 3571"/>
              <a:gd name="connsiteX2" fmla="*/ 238206 w 285478"/>
              <a:gd name="connsiteY2" fmla="*/ 0 h 3571"/>
              <a:gd name="connsiteX3" fmla="*/ 81 w 285478"/>
              <a:gd name="connsiteY3" fmla="*/ 3175 h 35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5478" h="3571">
                <a:moveTo>
                  <a:pt x="81" y="3175"/>
                </a:moveTo>
                <a:cubicBezTo>
                  <a:pt x="4844" y="3704"/>
                  <a:pt x="227094" y="3704"/>
                  <a:pt x="266781" y="3175"/>
                </a:cubicBezTo>
                <a:cubicBezTo>
                  <a:pt x="306468" y="2646"/>
                  <a:pt x="276306" y="0"/>
                  <a:pt x="238206" y="0"/>
                </a:cubicBezTo>
                <a:cubicBezTo>
                  <a:pt x="200106" y="0"/>
                  <a:pt x="-4682" y="2646"/>
                  <a:pt x="81" y="317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60" name="フリーフォーム 1759">
            <a:extLst>
              <a:ext uri="{FF2B5EF4-FFF2-40B4-BE49-F238E27FC236}">
                <a16:creationId xmlns:a16="http://schemas.microsoft.com/office/drawing/2014/main" id="{41127C69-7429-7975-002C-DE183F4D34AE}"/>
              </a:ext>
            </a:extLst>
          </p:cNvPr>
          <p:cNvSpPr/>
          <p:nvPr/>
        </p:nvSpPr>
        <p:spPr>
          <a:xfrm>
            <a:off x="8233342" y="8736855"/>
            <a:ext cx="286284" cy="67696"/>
          </a:xfrm>
          <a:custGeom>
            <a:avLst/>
            <a:gdLst>
              <a:gd name="connsiteX0" fmla="*/ 2608 w 286284"/>
              <a:gd name="connsiteY0" fmla="*/ 16620 h 67696"/>
              <a:gd name="connsiteX1" fmla="*/ 97858 w 286284"/>
              <a:gd name="connsiteY1" fmla="*/ 7095 h 67696"/>
              <a:gd name="connsiteX2" fmla="*/ 174058 w 286284"/>
              <a:gd name="connsiteY2" fmla="*/ 7095 h 67696"/>
              <a:gd name="connsiteX3" fmla="*/ 231208 w 286284"/>
              <a:gd name="connsiteY3" fmla="*/ 26145 h 67696"/>
              <a:gd name="connsiteX4" fmla="*/ 285183 w 286284"/>
              <a:gd name="connsiteY4" fmla="*/ 67420 h 67696"/>
              <a:gd name="connsiteX5" fmla="*/ 262958 w 286284"/>
              <a:gd name="connsiteY5" fmla="*/ 42020 h 67696"/>
              <a:gd name="connsiteX6" fmla="*/ 208983 w 286284"/>
              <a:gd name="connsiteY6" fmla="*/ 745 h 67696"/>
              <a:gd name="connsiteX7" fmla="*/ 2608 w 286284"/>
              <a:gd name="connsiteY7" fmla="*/ 16620 h 676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86284" h="67696">
                <a:moveTo>
                  <a:pt x="2608" y="16620"/>
                </a:moveTo>
                <a:cubicBezTo>
                  <a:pt x="-15913" y="17678"/>
                  <a:pt x="69283" y="8682"/>
                  <a:pt x="97858" y="7095"/>
                </a:cubicBezTo>
                <a:cubicBezTo>
                  <a:pt x="126433" y="5507"/>
                  <a:pt x="151833" y="3920"/>
                  <a:pt x="174058" y="7095"/>
                </a:cubicBezTo>
                <a:cubicBezTo>
                  <a:pt x="196283" y="10270"/>
                  <a:pt x="212687" y="16091"/>
                  <a:pt x="231208" y="26145"/>
                </a:cubicBezTo>
                <a:cubicBezTo>
                  <a:pt x="249729" y="36199"/>
                  <a:pt x="279891" y="64774"/>
                  <a:pt x="285183" y="67420"/>
                </a:cubicBezTo>
                <a:cubicBezTo>
                  <a:pt x="290475" y="70066"/>
                  <a:pt x="275658" y="53132"/>
                  <a:pt x="262958" y="42020"/>
                </a:cubicBezTo>
                <a:cubicBezTo>
                  <a:pt x="250258" y="30908"/>
                  <a:pt x="248141" y="5507"/>
                  <a:pt x="208983" y="745"/>
                </a:cubicBezTo>
                <a:cubicBezTo>
                  <a:pt x="169825" y="-4018"/>
                  <a:pt x="21129" y="15562"/>
                  <a:pt x="2608" y="1662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61" name="フリーフォーム 1760">
            <a:extLst>
              <a:ext uri="{FF2B5EF4-FFF2-40B4-BE49-F238E27FC236}">
                <a16:creationId xmlns:a16="http://schemas.microsoft.com/office/drawing/2014/main" id="{EFAB6A3D-ED87-A004-E586-E8EBA060797D}"/>
              </a:ext>
            </a:extLst>
          </p:cNvPr>
          <p:cNvSpPr/>
          <p:nvPr/>
        </p:nvSpPr>
        <p:spPr>
          <a:xfrm>
            <a:off x="8248498" y="8756594"/>
            <a:ext cx="149753" cy="87350"/>
          </a:xfrm>
          <a:custGeom>
            <a:avLst/>
            <a:gdLst>
              <a:gd name="connsiteX0" fmla="*/ 152 w 149753"/>
              <a:gd name="connsiteY0" fmla="*/ 56 h 87350"/>
              <a:gd name="connsiteX1" fmla="*/ 85877 w 149753"/>
              <a:gd name="connsiteY1" fmla="*/ 69906 h 87350"/>
              <a:gd name="connsiteX2" fmla="*/ 149377 w 149753"/>
              <a:gd name="connsiteY2" fmla="*/ 82606 h 87350"/>
              <a:gd name="connsiteX3" fmla="*/ 108102 w 149753"/>
              <a:gd name="connsiteY3" fmla="*/ 82606 h 87350"/>
              <a:gd name="connsiteX4" fmla="*/ 152 w 149753"/>
              <a:gd name="connsiteY4" fmla="*/ 56 h 87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9753" h="87350">
                <a:moveTo>
                  <a:pt x="152" y="56"/>
                </a:moveTo>
                <a:cubicBezTo>
                  <a:pt x="-3552" y="-2061"/>
                  <a:pt x="61006" y="56148"/>
                  <a:pt x="85877" y="69906"/>
                </a:cubicBezTo>
                <a:cubicBezTo>
                  <a:pt x="110748" y="83664"/>
                  <a:pt x="145673" y="80489"/>
                  <a:pt x="149377" y="82606"/>
                </a:cubicBezTo>
                <a:cubicBezTo>
                  <a:pt x="153081" y="84723"/>
                  <a:pt x="128739" y="92131"/>
                  <a:pt x="108102" y="82606"/>
                </a:cubicBezTo>
                <a:cubicBezTo>
                  <a:pt x="87465" y="73081"/>
                  <a:pt x="3856" y="2173"/>
                  <a:pt x="152" y="5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62" name="フリーフォーム 1761">
            <a:extLst>
              <a:ext uri="{FF2B5EF4-FFF2-40B4-BE49-F238E27FC236}">
                <a16:creationId xmlns:a16="http://schemas.microsoft.com/office/drawing/2014/main" id="{5ECC502D-3FA8-2EEA-92A7-CBDD106F115B}"/>
              </a:ext>
            </a:extLst>
          </p:cNvPr>
          <p:cNvSpPr/>
          <p:nvPr/>
        </p:nvSpPr>
        <p:spPr>
          <a:xfrm>
            <a:off x="8324842" y="8765557"/>
            <a:ext cx="197712" cy="38789"/>
          </a:xfrm>
          <a:custGeom>
            <a:avLst/>
            <a:gdLst>
              <a:gd name="connsiteX0" fmla="*/ 8 w 197712"/>
              <a:gd name="connsiteY0" fmla="*/ 38718 h 38789"/>
              <a:gd name="connsiteX1" fmla="*/ 130183 w 197712"/>
              <a:gd name="connsiteY1" fmla="*/ 13318 h 38789"/>
              <a:gd name="connsiteX2" fmla="*/ 196858 w 197712"/>
              <a:gd name="connsiteY2" fmla="*/ 29193 h 38789"/>
              <a:gd name="connsiteX3" fmla="*/ 165108 w 197712"/>
              <a:gd name="connsiteY3" fmla="*/ 3793 h 38789"/>
              <a:gd name="connsiteX4" fmla="*/ 123833 w 197712"/>
              <a:gd name="connsiteY4" fmla="*/ 3793 h 38789"/>
              <a:gd name="connsiteX5" fmla="*/ 8 w 197712"/>
              <a:gd name="connsiteY5" fmla="*/ 38718 h 387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7712" h="38789">
                <a:moveTo>
                  <a:pt x="8" y="38718"/>
                </a:moveTo>
                <a:cubicBezTo>
                  <a:pt x="1066" y="40306"/>
                  <a:pt x="97375" y="14905"/>
                  <a:pt x="130183" y="13318"/>
                </a:cubicBezTo>
                <a:cubicBezTo>
                  <a:pt x="162991" y="11730"/>
                  <a:pt x="191037" y="30780"/>
                  <a:pt x="196858" y="29193"/>
                </a:cubicBezTo>
                <a:cubicBezTo>
                  <a:pt x="202679" y="27605"/>
                  <a:pt x="177279" y="8026"/>
                  <a:pt x="165108" y="3793"/>
                </a:cubicBezTo>
                <a:cubicBezTo>
                  <a:pt x="152937" y="-440"/>
                  <a:pt x="148175" y="-2028"/>
                  <a:pt x="123833" y="3793"/>
                </a:cubicBezTo>
                <a:cubicBezTo>
                  <a:pt x="99491" y="9614"/>
                  <a:pt x="-1050" y="37130"/>
                  <a:pt x="8" y="3871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63" name="フリーフォーム 1762">
            <a:extLst>
              <a:ext uri="{FF2B5EF4-FFF2-40B4-BE49-F238E27FC236}">
                <a16:creationId xmlns:a16="http://schemas.microsoft.com/office/drawing/2014/main" id="{0AA84457-E345-FCE8-9B2F-1EAEE40B4036}"/>
              </a:ext>
            </a:extLst>
          </p:cNvPr>
          <p:cNvSpPr/>
          <p:nvPr/>
        </p:nvSpPr>
        <p:spPr>
          <a:xfrm>
            <a:off x="8286655" y="8734402"/>
            <a:ext cx="152763" cy="47896"/>
          </a:xfrm>
          <a:custGeom>
            <a:avLst/>
            <a:gdLst>
              <a:gd name="connsiteX0" fmla="*/ 95 w 152763"/>
              <a:gd name="connsiteY0" fmla="*/ 23 h 47896"/>
              <a:gd name="connsiteX1" fmla="*/ 50895 w 152763"/>
              <a:gd name="connsiteY1" fmla="*/ 44473 h 47896"/>
              <a:gd name="connsiteX2" fmla="*/ 69945 w 152763"/>
              <a:gd name="connsiteY2" fmla="*/ 41298 h 47896"/>
              <a:gd name="connsiteX3" fmla="*/ 152495 w 152763"/>
              <a:gd name="connsiteY3" fmla="*/ 28598 h 47896"/>
              <a:gd name="connsiteX4" fmla="*/ 95345 w 152763"/>
              <a:gd name="connsiteY4" fmla="*/ 47648 h 47896"/>
              <a:gd name="connsiteX5" fmla="*/ 66770 w 152763"/>
              <a:gd name="connsiteY5" fmla="*/ 38123 h 47896"/>
              <a:gd name="connsiteX6" fmla="*/ 95 w 152763"/>
              <a:gd name="connsiteY6" fmla="*/ 23 h 478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52763" h="47896">
                <a:moveTo>
                  <a:pt x="95" y="23"/>
                </a:moveTo>
                <a:cubicBezTo>
                  <a:pt x="-2551" y="1081"/>
                  <a:pt x="50895" y="44473"/>
                  <a:pt x="50895" y="44473"/>
                </a:cubicBezTo>
                <a:cubicBezTo>
                  <a:pt x="62537" y="51352"/>
                  <a:pt x="69945" y="41298"/>
                  <a:pt x="69945" y="41298"/>
                </a:cubicBezTo>
                <a:cubicBezTo>
                  <a:pt x="86878" y="38652"/>
                  <a:pt x="148262" y="27540"/>
                  <a:pt x="152495" y="28598"/>
                </a:cubicBezTo>
                <a:cubicBezTo>
                  <a:pt x="156728" y="29656"/>
                  <a:pt x="109632" y="46061"/>
                  <a:pt x="95345" y="47648"/>
                </a:cubicBezTo>
                <a:cubicBezTo>
                  <a:pt x="81058" y="49235"/>
                  <a:pt x="77882" y="42885"/>
                  <a:pt x="66770" y="38123"/>
                </a:cubicBezTo>
                <a:cubicBezTo>
                  <a:pt x="55658" y="33361"/>
                  <a:pt x="2741" y="-1035"/>
                  <a:pt x="95" y="2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64" name="フリーフォーム 1763">
            <a:extLst>
              <a:ext uri="{FF2B5EF4-FFF2-40B4-BE49-F238E27FC236}">
                <a16:creationId xmlns:a16="http://schemas.microsoft.com/office/drawing/2014/main" id="{6C4FA15E-768D-8F1F-3811-E89E86C05035}"/>
              </a:ext>
            </a:extLst>
          </p:cNvPr>
          <p:cNvSpPr/>
          <p:nvPr/>
        </p:nvSpPr>
        <p:spPr>
          <a:xfrm>
            <a:off x="8388132" y="8797624"/>
            <a:ext cx="99512" cy="224404"/>
          </a:xfrm>
          <a:custGeom>
            <a:avLst/>
            <a:gdLst>
              <a:gd name="connsiteX0" fmla="*/ 218 w 99512"/>
              <a:gd name="connsiteY0" fmla="*/ 301 h 224404"/>
              <a:gd name="connsiteX1" fmla="*/ 57368 w 99512"/>
              <a:gd name="connsiteY1" fmla="*/ 143176 h 224404"/>
              <a:gd name="connsiteX2" fmla="*/ 98643 w 99512"/>
              <a:gd name="connsiteY2" fmla="*/ 222551 h 224404"/>
              <a:gd name="connsiteX3" fmla="*/ 79593 w 99512"/>
              <a:gd name="connsiteY3" fmla="*/ 184451 h 224404"/>
              <a:gd name="connsiteX4" fmla="*/ 218 w 99512"/>
              <a:gd name="connsiteY4" fmla="*/ 301 h 2244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9512" h="224404">
                <a:moveTo>
                  <a:pt x="218" y="301"/>
                </a:moveTo>
                <a:cubicBezTo>
                  <a:pt x="-3486" y="-6578"/>
                  <a:pt x="40964" y="106134"/>
                  <a:pt x="57368" y="143176"/>
                </a:cubicBezTo>
                <a:cubicBezTo>
                  <a:pt x="73772" y="180218"/>
                  <a:pt x="94939" y="215672"/>
                  <a:pt x="98643" y="222551"/>
                </a:cubicBezTo>
                <a:cubicBezTo>
                  <a:pt x="102347" y="229430"/>
                  <a:pt x="93881" y="217259"/>
                  <a:pt x="79593" y="184451"/>
                </a:cubicBezTo>
                <a:cubicBezTo>
                  <a:pt x="65306" y="151643"/>
                  <a:pt x="3922" y="7180"/>
                  <a:pt x="218" y="30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65" name="フリーフォーム 1764">
            <a:extLst>
              <a:ext uri="{FF2B5EF4-FFF2-40B4-BE49-F238E27FC236}">
                <a16:creationId xmlns:a16="http://schemas.microsoft.com/office/drawing/2014/main" id="{330392FF-6962-C0D8-A607-7EB5F9476923}"/>
              </a:ext>
            </a:extLst>
          </p:cNvPr>
          <p:cNvSpPr/>
          <p:nvPr/>
        </p:nvSpPr>
        <p:spPr>
          <a:xfrm>
            <a:off x="8347066" y="8902698"/>
            <a:ext cx="139883" cy="139711"/>
          </a:xfrm>
          <a:custGeom>
            <a:avLst/>
            <a:gdLst>
              <a:gd name="connsiteX0" fmla="*/ 9 w 139883"/>
              <a:gd name="connsiteY0" fmla="*/ 2 h 139711"/>
              <a:gd name="connsiteX1" fmla="*/ 114309 w 139883"/>
              <a:gd name="connsiteY1" fmla="*/ 95252 h 139711"/>
              <a:gd name="connsiteX2" fmla="*/ 139709 w 139883"/>
              <a:gd name="connsiteY2" fmla="*/ 139702 h 139711"/>
              <a:gd name="connsiteX3" fmla="*/ 107959 w 139883"/>
              <a:gd name="connsiteY3" fmla="*/ 98427 h 139711"/>
              <a:gd name="connsiteX4" fmla="*/ 9 w 139883"/>
              <a:gd name="connsiteY4" fmla="*/ 2 h 1397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9883" h="139711">
                <a:moveTo>
                  <a:pt x="9" y="2"/>
                </a:moveTo>
                <a:cubicBezTo>
                  <a:pt x="1067" y="-527"/>
                  <a:pt x="91026" y="71969"/>
                  <a:pt x="114309" y="95252"/>
                </a:cubicBezTo>
                <a:cubicBezTo>
                  <a:pt x="137592" y="118535"/>
                  <a:pt x="140767" y="139173"/>
                  <a:pt x="139709" y="139702"/>
                </a:cubicBezTo>
                <a:cubicBezTo>
                  <a:pt x="138651" y="140231"/>
                  <a:pt x="127009" y="117477"/>
                  <a:pt x="107959" y="98427"/>
                </a:cubicBezTo>
                <a:cubicBezTo>
                  <a:pt x="88909" y="79377"/>
                  <a:pt x="-1049" y="531"/>
                  <a:pt x="9" y="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66" name="フリーフォーム 1765">
            <a:extLst>
              <a:ext uri="{FF2B5EF4-FFF2-40B4-BE49-F238E27FC236}">
                <a16:creationId xmlns:a16="http://schemas.microsoft.com/office/drawing/2014/main" id="{BBD3F320-E396-9E9A-6D11-3AE78F0F9A5D}"/>
              </a:ext>
            </a:extLst>
          </p:cNvPr>
          <p:cNvSpPr/>
          <p:nvPr/>
        </p:nvSpPr>
        <p:spPr>
          <a:xfrm>
            <a:off x="8343859" y="8794750"/>
            <a:ext cx="161188" cy="155739"/>
          </a:xfrm>
          <a:custGeom>
            <a:avLst/>
            <a:gdLst>
              <a:gd name="connsiteX0" fmla="*/ 41 w 161188"/>
              <a:gd name="connsiteY0" fmla="*/ 22225 h 155739"/>
              <a:gd name="connsiteX1" fmla="*/ 101641 w 161188"/>
              <a:gd name="connsiteY1" fmla="*/ 6350 h 155739"/>
              <a:gd name="connsiteX2" fmla="*/ 142916 w 161188"/>
              <a:gd name="connsiteY2" fmla="*/ 31750 h 155739"/>
              <a:gd name="connsiteX3" fmla="*/ 158791 w 161188"/>
              <a:gd name="connsiteY3" fmla="*/ 155575 h 155739"/>
              <a:gd name="connsiteX4" fmla="*/ 158791 w 161188"/>
              <a:gd name="connsiteY4" fmla="*/ 57150 h 155739"/>
              <a:gd name="connsiteX5" fmla="*/ 136566 w 161188"/>
              <a:gd name="connsiteY5" fmla="*/ 12700 h 155739"/>
              <a:gd name="connsiteX6" fmla="*/ 114341 w 161188"/>
              <a:gd name="connsiteY6" fmla="*/ 0 h 155739"/>
              <a:gd name="connsiteX7" fmla="*/ 41 w 161188"/>
              <a:gd name="connsiteY7" fmla="*/ 22225 h 155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61188" h="155739">
                <a:moveTo>
                  <a:pt x="41" y="22225"/>
                </a:moveTo>
                <a:cubicBezTo>
                  <a:pt x="-2076" y="23283"/>
                  <a:pt x="77828" y="4762"/>
                  <a:pt x="101641" y="6350"/>
                </a:cubicBezTo>
                <a:cubicBezTo>
                  <a:pt x="125454" y="7938"/>
                  <a:pt x="133391" y="6879"/>
                  <a:pt x="142916" y="31750"/>
                </a:cubicBezTo>
                <a:cubicBezTo>
                  <a:pt x="152441" y="56621"/>
                  <a:pt x="156145" y="151342"/>
                  <a:pt x="158791" y="155575"/>
                </a:cubicBezTo>
                <a:cubicBezTo>
                  <a:pt x="161437" y="159808"/>
                  <a:pt x="162495" y="80963"/>
                  <a:pt x="158791" y="57150"/>
                </a:cubicBezTo>
                <a:cubicBezTo>
                  <a:pt x="155087" y="33338"/>
                  <a:pt x="143974" y="22225"/>
                  <a:pt x="136566" y="12700"/>
                </a:cubicBezTo>
                <a:cubicBezTo>
                  <a:pt x="129158" y="3175"/>
                  <a:pt x="131274" y="0"/>
                  <a:pt x="114341" y="0"/>
                </a:cubicBezTo>
                <a:cubicBezTo>
                  <a:pt x="97408" y="0"/>
                  <a:pt x="2158" y="21167"/>
                  <a:pt x="41" y="2222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67" name="フリーフォーム 1766">
            <a:extLst>
              <a:ext uri="{FF2B5EF4-FFF2-40B4-BE49-F238E27FC236}">
                <a16:creationId xmlns:a16="http://schemas.microsoft.com/office/drawing/2014/main" id="{4EA2EA20-18A3-0D32-52FC-BB7278735148}"/>
              </a:ext>
            </a:extLst>
          </p:cNvPr>
          <p:cNvSpPr/>
          <p:nvPr/>
        </p:nvSpPr>
        <p:spPr>
          <a:xfrm>
            <a:off x="8483511" y="8778774"/>
            <a:ext cx="84925" cy="174814"/>
          </a:xfrm>
          <a:custGeom>
            <a:avLst/>
            <a:gdLst>
              <a:gd name="connsiteX0" fmla="*/ 89 w 84925"/>
              <a:gd name="connsiteY0" fmla="*/ 101 h 174814"/>
              <a:gd name="connsiteX1" fmla="*/ 66764 w 84925"/>
              <a:gd name="connsiteY1" fmla="*/ 76301 h 174814"/>
              <a:gd name="connsiteX2" fmla="*/ 76289 w 84925"/>
              <a:gd name="connsiteY2" fmla="*/ 174726 h 174814"/>
              <a:gd name="connsiteX3" fmla="*/ 82639 w 84925"/>
              <a:gd name="connsiteY3" fmla="*/ 92176 h 174814"/>
              <a:gd name="connsiteX4" fmla="*/ 89 w 84925"/>
              <a:gd name="connsiteY4" fmla="*/ 101 h 1748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4925" h="174814">
                <a:moveTo>
                  <a:pt x="89" y="101"/>
                </a:moveTo>
                <a:cubicBezTo>
                  <a:pt x="-2557" y="-2545"/>
                  <a:pt x="54064" y="47197"/>
                  <a:pt x="66764" y="76301"/>
                </a:cubicBezTo>
                <a:cubicBezTo>
                  <a:pt x="79464" y="105405"/>
                  <a:pt x="73643" y="172080"/>
                  <a:pt x="76289" y="174726"/>
                </a:cubicBezTo>
                <a:cubicBezTo>
                  <a:pt x="78935" y="177372"/>
                  <a:pt x="89518" y="120222"/>
                  <a:pt x="82639" y="92176"/>
                </a:cubicBezTo>
                <a:cubicBezTo>
                  <a:pt x="75760" y="64130"/>
                  <a:pt x="2735" y="2747"/>
                  <a:pt x="89" y="10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68" name="フリーフォーム 1767">
            <a:extLst>
              <a:ext uri="{FF2B5EF4-FFF2-40B4-BE49-F238E27FC236}">
                <a16:creationId xmlns:a16="http://schemas.microsoft.com/office/drawing/2014/main" id="{F8AC9E8C-8BE5-D394-60C1-986203FFBEE4}"/>
              </a:ext>
            </a:extLst>
          </p:cNvPr>
          <p:cNvSpPr/>
          <p:nvPr/>
        </p:nvSpPr>
        <p:spPr>
          <a:xfrm>
            <a:off x="8483596" y="8791433"/>
            <a:ext cx="55983" cy="168704"/>
          </a:xfrm>
          <a:custGeom>
            <a:avLst/>
            <a:gdLst>
              <a:gd name="connsiteX0" fmla="*/ 4 w 55983"/>
              <a:gd name="connsiteY0" fmla="*/ 142 h 168704"/>
              <a:gd name="connsiteX1" fmla="*/ 50804 w 55983"/>
              <a:gd name="connsiteY1" fmla="*/ 111267 h 168704"/>
              <a:gd name="connsiteX2" fmla="*/ 53979 w 55983"/>
              <a:gd name="connsiteY2" fmla="*/ 168417 h 168704"/>
              <a:gd name="connsiteX3" fmla="*/ 53979 w 55983"/>
              <a:gd name="connsiteY3" fmla="*/ 89042 h 168704"/>
              <a:gd name="connsiteX4" fmla="*/ 4 w 55983"/>
              <a:gd name="connsiteY4" fmla="*/ 142 h 1687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5983" h="168704">
                <a:moveTo>
                  <a:pt x="4" y="142"/>
                </a:moveTo>
                <a:cubicBezTo>
                  <a:pt x="-525" y="3846"/>
                  <a:pt x="41808" y="83221"/>
                  <a:pt x="50804" y="111267"/>
                </a:cubicBezTo>
                <a:cubicBezTo>
                  <a:pt x="59800" y="139313"/>
                  <a:pt x="53450" y="172121"/>
                  <a:pt x="53979" y="168417"/>
                </a:cubicBezTo>
                <a:cubicBezTo>
                  <a:pt x="54508" y="164713"/>
                  <a:pt x="58212" y="112325"/>
                  <a:pt x="53979" y="89042"/>
                </a:cubicBezTo>
                <a:cubicBezTo>
                  <a:pt x="49746" y="65759"/>
                  <a:pt x="533" y="-3562"/>
                  <a:pt x="4" y="14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69" name="フリーフォーム 1768">
            <a:extLst>
              <a:ext uri="{FF2B5EF4-FFF2-40B4-BE49-F238E27FC236}">
                <a16:creationId xmlns:a16="http://schemas.microsoft.com/office/drawing/2014/main" id="{25D98AAB-9554-EECE-6653-EBD8CF47D225}"/>
              </a:ext>
            </a:extLst>
          </p:cNvPr>
          <p:cNvSpPr/>
          <p:nvPr/>
        </p:nvSpPr>
        <p:spPr>
          <a:xfrm>
            <a:off x="8409393" y="8800514"/>
            <a:ext cx="71051" cy="207083"/>
          </a:xfrm>
          <a:custGeom>
            <a:avLst/>
            <a:gdLst>
              <a:gd name="connsiteX0" fmla="*/ 1182 w 71051"/>
              <a:gd name="connsiteY0" fmla="*/ 586 h 207083"/>
              <a:gd name="connsiteX1" fmla="*/ 48807 w 71051"/>
              <a:gd name="connsiteY1" fmla="*/ 108536 h 207083"/>
              <a:gd name="connsiteX2" fmla="*/ 71032 w 71051"/>
              <a:gd name="connsiteY2" fmla="*/ 206961 h 207083"/>
              <a:gd name="connsiteX3" fmla="*/ 51982 w 71051"/>
              <a:gd name="connsiteY3" fmla="*/ 127586 h 207083"/>
              <a:gd name="connsiteX4" fmla="*/ 17057 w 71051"/>
              <a:gd name="connsiteY4" fmla="*/ 67261 h 207083"/>
              <a:gd name="connsiteX5" fmla="*/ 1182 w 71051"/>
              <a:gd name="connsiteY5" fmla="*/ 586 h 2070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051" h="207083">
                <a:moveTo>
                  <a:pt x="1182" y="586"/>
                </a:moveTo>
                <a:cubicBezTo>
                  <a:pt x="6474" y="7465"/>
                  <a:pt x="37165" y="74140"/>
                  <a:pt x="48807" y="108536"/>
                </a:cubicBezTo>
                <a:cubicBezTo>
                  <a:pt x="60449" y="142932"/>
                  <a:pt x="70503" y="203786"/>
                  <a:pt x="71032" y="206961"/>
                </a:cubicBezTo>
                <a:cubicBezTo>
                  <a:pt x="71561" y="210136"/>
                  <a:pt x="60978" y="150869"/>
                  <a:pt x="51982" y="127586"/>
                </a:cubicBezTo>
                <a:cubicBezTo>
                  <a:pt x="42986" y="104303"/>
                  <a:pt x="24465" y="85253"/>
                  <a:pt x="17057" y="67261"/>
                </a:cubicBezTo>
                <a:cubicBezTo>
                  <a:pt x="9649" y="49269"/>
                  <a:pt x="-4110" y="-6293"/>
                  <a:pt x="1182" y="58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71" name="フリーフォーム 1770">
            <a:extLst>
              <a:ext uri="{FF2B5EF4-FFF2-40B4-BE49-F238E27FC236}">
                <a16:creationId xmlns:a16="http://schemas.microsoft.com/office/drawing/2014/main" id="{6783B565-C282-CC76-8F5D-2E95DA750CCC}"/>
              </a:ext>
            </a:extLst>
          </p:cNvPr>
          <p:cNvSpPr/>
          <p:nvPr/>
        </p:nvSpPr>
        <p:spPr>
          <a:xfrm>
            <a:off x="8328003" y="8857045"/>
            <a:ext cx="212814" cy="93382"/>
          </a:xfrm>
          <a:custGeom>
            <a:avLst/>
            <a:gdLst>
              <a:gd name="connsiteX0" fmla="*/ 22 w 212814"/>
              <a:gd name="connsiteY0" fmla="*/ 67880 h 93382"/>
              <a:gd name="connsiteX1" fmla="*/ 111147 w 212814"/>
              <a:gd name="connsiteY1" fmla="*/ 13905 h 93382"/>
              <a:gd name="connsiteX2" fmla="*/ 168297 w 212814"/>
              <a:gd name="connsiteY2" fmla="*/ 10730 h 93382"/>
              <a:gd name="connsiteX3" fmla="*/ 187347 w 212814"/>
              <a:gd name="connsiteY3" fmla="*/ 20255 h 93382"/>
              <a:gd name="connsiteX4" fmla="*/ 206397 w 212814"/>
              <a:gd name="connsiteY4" fmla="*/ 52005 h 93382"/>
              <a:gd name="connsiteX5" fmla="*/ 212747 w 212814"/>
              <a:gd name="connsiteY5" fmla="*/ 93280 h 93382"/>
              <a:gd name="connsiteX6" fmla="*/ 203222 w 212814"/>
              <a:gd name="connsiteY6" fmla="*/ 39305 h 93382"/>
              <a:gd name="connsiteX7" fmla="*/ 174647 w 212814"/>
              <a:gd name="connsiteY7" fmla="*/ 4380 h 93382"/>
              <a:gd name="connsiteX8" fmla="*/ 142897 w 212814"/>
              <a:gd name="connsiteY8" fmla="*/ 1205 h 93382"/>
              <a:gd name="connsiteX9" fmla="*/ 120672 w 212814"/>
              <a:gd name="connsiteY9" fmla="*/ 10730 h 93382"/>
              <a:gd name="connsiteX10" fmla="*/ 22 w 212814"/>
              <a:gd name="connsiteY10" fmla="*/ 67880 h 933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12814" h="93382">
                <a:moveTo>
                  <a:pt x="22" y="67880"/>
                </a:moveTo>
                <a:cubicBezTo>
                  <a:pt x="-1565" y="68409"/>
                  <a:pt x="83101" y="23430"/>
                  <a:pt x="111147" y="13905"/>
                </a:cubicBezTo>
                <a:cubicBezTo>
                  <a:pt x="139193" y="4380"/>
                  <a:pt x="155597" y="9672"/>
                  <a:pt x="168297" y="10730"/>
                </a:cubicBezTo>
                <a:cubicBezTo>
                  <a:pt x="180997" y="11788"/>
                  <a:pt x="180997" y="13376"/>
                  <a:pt x="187347" y="20255"/>
                </a:cubicBezTo>
                <a:cubicBezTo>
                  <a:pt x="193697" y="27134"/>
                  <a:pt x="202164" y="39834"/>
                  <a:pt x="206397" y="52005"/>
                </a:cubicBezTo>
                <a:cubicBezTo>
                  <a:pt x="210630" y="64176"/>
                  <a:pt x="213276" y="95397"/>
                  <a:pt x="212747" y="93280"/>
                </a:cubicBezTo>
                <a:cubicBezTo>
                  <a:pt x="212218" y="91163"/>
                  <a:pt x="209572" y="54122"/>
                  <a:pt x="203222" y="39305"/>
                </a:cubicBezTo>
                <a:cubicBezTo>
                  <a:pt x="196872" y="24488"/>
                  <a:pt x="184701" y="10730"/>
                  <a:pt x="174647" y="4380"/>
                </a:cubicBezTo>
                <a:cubicBezTo>
                  <a:pt x="164593" y="-1970"/>
                  <a:pt x="151893" y="147"/>
                  <a:pt x="142897" y="1205"/>
                </a:cubicBezTo>
                <a:cubicBezTo>
                  <a:pt x="133901" y="2263"/>
                  <a:pt x="139722" y="1205"/>
                  <a:pt x="120672" y="10730"/>
                </a:cubicBezTo>
                <a:cubicBezTo>
                  <a:pt x="101622" y="20255"/>
                  <a:pt x="1609" y="67351"/>
                  <a:pt x="22" y="6788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72" name="フリーフォーム 1771">
            <a:extLst>
              <a:ext uri="{FF2B5EF4-FFF2-40B4-BE49-F238E27FC236}">
                <a16:creationId xmlns:a16="http://schemas.microsoft.com/office/drawing/2014/main" id="{4B6985A3-BCA1-E89D-11D7-8BBECB1947EB}"/>
              </a:ext>
            </a:extLst>
          </p:cNvPr>
          <p:cNvSpPr/>
          <p:nvPr/>
        </p:nvSpPr>
        <p:spPr>
          <a:xfrm>
            <a:off x="8390310" y="8868356"/>
            <a:ext cx="115541" cy="82109"/>
          </a:xfrm>
          <a:custGeom>
            <a:avLst/>
            <a:gdLst>
              <a:gd name="connsiteX0" fmla="*/ 1215 w 115541"/>
              <a:gd name="connsiteY0" fmla="*/ 81969 h 82109"/>
              <a:gd name="connsiteX1" fmla="*/ 93290 w 115541"/>
              <a:gd name="connsiteY1" fmla="*/ 21644 h 82109"/>
              <a:gd name="connsiteX2" fmla="*/ 112340 w 115541"/>
              <a:gd name="connsiteY2" fmla="*/ 81969 h 82109"/>
              <a:gd name="connsiteX3" fmla="*/ 115515 w 115541"/>
              <a:gd name="connsiteY3" fmla="*/ 5769 h 82109"/>
              <a:gd name="connsiteX4" fmla="*/ 99640 w 115541"/>
              <a:gd name="connsiteY4" fmla="*/ 8944 h 82109"/>
              <a:gd name="connsiteX5" fmla="*/ 45665 w 115541"/>
              <a:gd name="connsiteY5" fmla="*/ 37519 h 82109"/>
              <a:gd name="connsiteX6" fmla="*/ 1215 w 115541"/>
              <a:gd name="connsiteY6" fmla="*/ 81969 h 821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15541" h="82109">
                <a:moveTo>
                  <a:pt x="1215" y="81969"/>
                </a:moveTo>
                <a:cubicBezTo>
                  <a:pt x="9152" y="79323"/>
                  <a:pt x="74769" y="21644"/>
                  <a:pt x="93290" y="21644"/>
                </a:cubicBezTo>
                <a:cubicBezTo>
                  <a:pt x="111811" y="21644"/>
                  <a:pt x="108636" y="84615"/>
                  <a:pt x="112340" y="81969"/>
                </a:cubicBezTo>
                <a:cubicBezTo>
                  <a:pt x="116044" y="79323"/>
                  <a:pt x="115515" y="5769"/>
                  <a:pt x="115515" y="5769"/>
                </a:cubicBezTo>
                <a:cubicBezTo>
                  <a:pt x="113398" y="-6402"/>
                  <a:pt x="111282" y="3652"/>
                  <a:pt x="99640" y="8944"/>
                </a:cubicBezTo>
                <a:cubicBezTo>
                  <a:pt x="87998" y="14236"/>
                  <a:pt x="65244" y="25877"/>
                  <a:pt x="45665" y="37519"/>
                </a:cubicBezTo>
                <a:cubicBezTo>
                  <a:pt x="26086" y="49161"/>
                  <a:pt x="-6722" y="84615"/>
                  <a:pt x="1215" y="8196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73" name="フリーフォーム 1772">
            <a:extLst>
              <a:ext uri="{FF2B5EF4-FFF2-40B4-BE49-F238E27FC236}">
                <a16:creationId xmlns:a16="http://schemas.microsoft.com/office/drawing/2014/main" id="{E85AAC55-5E10-333F-2A38-CD028FC1C51B}"/>
              </a:ext>
            </a:extLst>
          </p:cNvPr>
          <p:cNvSpPr/>
          <p:nvPr/>
        </p:nvSpPr>
        <p:spPr>
          <a:xfrm>
            <a:off x="8457592" y="8942757"/>
            <a:ext cx="262837" cy="226658"/>
          </a:xfrm>
          <a:custGeom>
            <a:avLst/>
            <a:gdLst>
              <a:gd name="connsiteX0" fmla="*/ 608 w 262837"/>
              <a:gd name="connsiteY0" fmla="*/ 4393 h 226658"/>
              <a:gd name="connsiteX1" fmla="*/ 83158 w 262837"/>
              <a:gd name="connsiteY1" fmla="*/ 1218 h 226658"/>
              <a:gd name="connsiteX2" fmla="*/ 111733 w 262837"/>
              <a:gd name="connsiteY2" fmla="*/ 26618 h 226658"/>
              <a:gd name="connsiteX3" fmla="*/ 130783 w 262837"/>
              <a:gd name="connsiteY3" fmla="*/ 4393 h 226658"/>
              <a:gd name="connsiteX4" fmla="*/ 168883 w 262837"/>
              <a:gd name="connsiteY4" fmla="*/ 32968 h 226658"/>
              <a:gd name="connsiteX5" fmla="*/ 222858 w 262837"/>
              <a:gd name="connsiteY5" fmla="*/ 71068 h 226658"/>
              <a:gd name="connsiteX6" fmla="*/ 248258 w 262837"/>
              <a:gd name="connsiteY6" fmla="*/ 115518 h 226658"/>
              <a:gd name="connsiteX7" fmla="*/ 248258 w 262837"/>
              <a:gd name="connsiteY7" fmla="*/ 156793 h 226658"/>
              <a:gd name="connsiteX8" fmla="*/ 197458 w 262837"/>
              <a:gd name="connsiteY8" fmla="*/ 226643 h 226658"/>
              <a:gd name="connsiteX9" fmla="*/ 260958 w 262837"/>
              <a:gd name="connsiteY9" fmla="*/ 150443 h 226658"/>
              <a:gd name="connsiteX10" fmla="*/ 235558 w 262837"/>
              <a:gd name="connsiteY10" fmla="*/ 83768 h 226658"/>
              <a:gd name="connsiteX11" fmla="*/ 130783 w 262837"/>
              <a:gd name="connsiteY11" fmla="*/ 7568 h 226658"/>
              <a:gd name="connsiteX12" fmla="*/ 608 w 262837"/>
              <a:gd name="connsiteY12" fmla="*/ 4393 h 2266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262837" h="226658">
                <a:moveTo>
                  <a:pt x="608" y="4393"/>
                </a:moveTo>
                <a:cubicBezTo>
                  <a:pt x="-7329" y="3335"/>
                  <a:pt x="64637" y="-2486"/>
                  <a:pt x="83158" y="1218"/>
                </a:cubicBezTo>
                <a:cubicBezTo>
                  <a:pt x="101679" y="4922"/>
                  <a:pt x="103796" y="26089"/>
                  <a:pt x="111733" y="26618"/>
                </a:cubicBezTo>
                <a:cubicBezTo>
                  <a:pt x="119671" y="27147"/>
                  <a:pt x="121258" y="3335"/>
                  <a:pt x="130783" y="4393"/>
                </a:cubicBezTo>
                <a:cubicBezTo>
                  <a:pt x="140308" y="5451"/>
                  <a:pt x="153537" y="21856"/>
                  <a:pt x="168883" y="32968"/>
                </a:cubicBezTo>
                <a:cubicBezTo>
                  <a:pt x="184229" y="44080"/>
                  <a:pt x="209629" y="57310"/>
                  <a:pt x="222858" y="71068"/>
                </a:cubicBezTo>
                <a:cubicBezTo>
                  <a:pt x="236087" y="84826"/>
                  <a:pt x="244025" y="101231"/>
                  <a:pt x="248258" y="115518"/>
                </a:cubicBezTo>
                <a:cubicBezTo>
                  <a:pt x="252491" y="129805"/>
                  <a:pt x="256725" y="138272"/>
                  <a:pt x="248258" y="156793"/>
                </a:cubicBezTo>
                <a:cubicBezTo>
                  <a:pt x="239791" y="175314"/>
                  <a:pt x="195341" y="227701"/>
                  <a:pt x="197458" y="226643"/>
                </a:cubicBezTo>
                <a:cubicBezTo>
                  <a:pt x="199575" y="225585"/>
                  <a:pt x="254608" y="174255"/>
                  <a:pt x="260958" y="150443"/>
                </a:cubicBezTo>
                <a:cubicBezTo>
                  <a:pt x="267308" y="126631"/>
                  <a:pt x="257254" y="107581"/>
                  <a:pt x="235558" y="83768"/>
                </a:cubicBezTo>
                <a:cubicBezTo>
                  <a:pt x="213862" y="59955"/>
                  <a:pt x="166237" y="19739"/>
                  <a:pt x="130783" y="7568"/>
                </a:cubicBezTo>
                <a:cubicBezTo>
                  <a:pt x="95329" y="-4603"/>
                  <a:pt x="8545" y="5451"/>
                  <a:pt x="608" y="439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74" name="フリーフォーム 1773">
            <a:extLst>
              <a:ext uri="{FF2B5EF4-FFF2-40B4-BE49-F238E27FC236}">
                <a16:creationId xmlns:a16="http://schemas.microsoft.com/office/drawing/2014/main" id="{7506EA3A-B229-E0CF-2850-466B482B7B0C}"/>
              </a:ext>
            </a:extLst>
          </p:cNvPr>
          <p:cNvSpPr/>
          <p:nvPr/>
        </p:nvSpPr>
        <p:spPr>
          <a:xfrm>
            <a:off x="8460289" y="8964501"/>
            <a:ext cx="196361" cy="56123"/>
          </a:xfrm>
          <a:custGeom>
            <a:avLst/>
            <a:gdLst>
              <a:gd name="connsiteX0" fmla="*/ 1086 w 196361"/>
              <a:gd name="connsiteY0" fmla="*/ 1699 h 56123"/>
              <a:gd name="connsiteX1" fmla="*/ 175711 w 196361"/>
              <a:gd name="connsiteY1" fmla="*/ 39799 h 56123"/>
              <a:gd name="connsiteX2" fmla="*/ 191586 w 196361"/>
              <a:gd name="connsiteY2" fmla="*/ 55674 h 56123"/>
              <a:gd name="connsiteX3" fmla="*/ 163011 w 196361"/>
              <a:gd name="connsiteY3" fmla="*/ 23924 h 56123"/>
              <a:gd name="connsiteX4" fmla="*/ 102686 w 196361"/>
              <a:gd name="connsiteY4" fmla="*/ 8049 h 56123"/>
              <a:gd name="connsiteX5" fmla="*/ 1086 w 196361"/>
              <a:gd name="connsiteY5" fmla="*/ 1699 h 561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6361" h="56123">
                <a:moveTo>
                  <a:pt x="1086" y="1699"/>
                </a:moveTo>
                <a:cubicBezTo>
                  <a:pt x="13257" y="6991"/>
                  <a:pt x="175711" y="39799"/>
                  <a:pt x="175711" y="39799"/>
                </a:cubicBezTo>
                <a:cubicBezTo>
                  <a:pt x="207461" y="48795"/>
                  <a:pt x="193703" y="58320"/>
                  <a:pt x="191586" y="55674"/>
                </a:cubicBezTo>
                <a:cubicBezTo>
                  <a:pt x="189469" y="53028"/>
                  <a:pt x="177828" y="31862"/>
                  <a:pt x="163011" y="23924"/>
                </a:cubicBezTo>
                <a:cubicBezTo>
                  <a:pt x="148194" y="15987"/>
                  <a:pt x="122794" y="11224"/>
                  <a:pt x="102686" y="8049"/>
                </a:cubicBezTo>
                <a:cubicBezTo>
                  <a:pt x="82578" y="4874"/>
                  <a:pt x="-11085" y="-3593"/>
                  <a:pt x="1086" y="169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75" name="フリーフォーム 1774">
            <a:extLst>
              <a:ext uri="{FF2B5EF4-FFF2-40B4-BE49-F238E27FC236}">
                <a16:creationId xmlns:a16="http://schemas.microsoft.com/office/drawing/2014/main" id="{2CCA1385-D9A5-27E6-5513-C03FDD5C7837}"/>
              </a:ext>
            </a:extLst>
          </p:cNvPr>
          <p:cNvSpPr/>
          <p:nvPr/>
        </p:nvSpPr>
        <p:spPr>
          <a:xfrm>
            <a:off x="8572491" y="9010582"/>
            <a:ext cx="125980" cy="136598"/>
          </a:xfrm>
          <a:custGeom>
            <a:avLst/>
            <a:gdLst>
              <a:gd name="connsiteX0" fmla="*/ 9 w 125980"/>
              <a:gd name="connsiteY0" fmla="*/ 68 h 136598"/>
              <a:gd name="connsiteX1" fmla="*/ 101609 w 125980"/>
              <a:gd name="connsiteY1" fmla="*/ 47693 h 136598"/>
              <a:gd name="connsiteX2" fmla="*/ 114309 w 125980"/>
              <a:gd name="connsiteY2" fmla="*/ 76268 h 136598"/>
              <a:gd name="connsiteX3" fmla="*/ 69859 w 125980"/>
              <a:gd name="connsiteY3" fmla="*/ 136593 h 136598"/>
              <a:gd name="connsiteX4" fmla="*/ 123834 w 125980"/>
              <a:gd name="connsiteY4" fmla="*/ 79443 h 136598"/>
              <a:gd name="connsiteX5" fmla="*/ 107959 w 125980"/>
              <a:gd name="connsiteY5" fmla="*/ 38168 h 136598"/>
              <a:gd name="connsiteX6" fmla="*/ 9 w 125980"/>
              <a:gd name="connsiteY6" fmla="*/ 68 h 1365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5980" h="136598">
                <a:moveTo>
                  <a:pt x="9" y="68"/>
                </a:moveTo>
                <a:cubicBezTo>
                  <a:pt x="-1049" y="1656"/>
                  <a:pt x="82559" y="34993"/>
                  <a:pt x="101609" y="47693"/>
                </a:cubicBezTo>
                <a:cubicBezTo>
                  <a:pt x="120659" y="60393"/>
                  <a:pt x="119601" y="61451"/>
                  <a:pt x="114309" y="76268"/>
                </a:cubicBezTo>
                <a:cubicBezTo>
                  <a:pt x="109017" y="91085"/>
                  <a:pt x="68272" y="136064"/>
                  <a:pt x="69859" y="136593"/>
                </a:cubicBezTo>
                <a:cubicBezTo>
                  <a:pt x="71446" y="137122"/>
                  <a:pt x="117484" y="95847"/>
                  <a:pt x="123834" y="79443"/>
                </a:cubicBezTo>
                <a:cubicBezTo>
                  <a:pt x="130184" y="63039"/>
                  <a:pt x="121717" y="51397"/>
                  <a:pt x="107959" y="38168"/>
                </a:cubicBezTo>
                <a:cubicBezTo>
                  <a:pt x="94201" y="24939"/>
                  <a:pt x="1067" y="-1520"/>
                  <a:pt x="9" y="6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76" name="フリーフォーム 1775">
            <a:extLst>
              <a:ext uri="{FF2B5EF4-FFF2-40B4-BE49-F238E27FC236}">
                <a16:creationId xmlns:a16="http://schemas.microsoft.com/office/drawing/2014/main" id="{E3862E37-5EDB-B365-30F0-6C94E5565E4B}"/>
              </a:ext>
            </a:extLst>
          </p:cNvPr>
          <p:cNvSpPr/>
          <p:nvPr/>
        </p:nvSpPr>
        <p:spPr>
          <a:xfrm>
            <a:off x="8534127" y="9016832"/>
            <a:ext cx="116547" cy="108268"/>
          </a:xfrm>
          <a:custGeom>
            <a:avLst/>
            <a:gdLst>
              <a:gd name="connsiteX0" fmla="*/ 273 w 116547"/>
              <a:gd name="connsiteY0" fmla="*/ 168 h 108268"/>
              <a:gd name="connsiteX1" fmla="*/ 73298 w 116547"/>
              <a:gd name="connsiteY1" fmla="*/ 44618 h 108268"/>
              <a:gd name="connsiteX2" fmla="*/ 114573 w 116547"/>
              <a:gd name="connsiteY2" fmla="*/ 108118 h 108268"/>
              <a:gd name="connsiteX3" fmla="*/ 101873 w 116547"/>
              <a:gd name="connsiteY3" fmla="*/ 60493 h 108268"/>
              <a:gd name="connsiteX4" fmla="*/ 273 w 116547"/>
              <a:gd name="connsiteY4" fmla="*/ 168 h 1082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6547" h="108268">
                <a:moveTo>
                  <a:pt x="273" y="168"/>
                </a:moveTo>
                <a:cubicBezTo>
                  <a:pt x="-4489" y="-2478"/>
                  <a:pt x="54248" y="26626"/>
                  <a:pt x="73298" y="44618"/>
                </a:cubicBezTo>
                <a:cubicBezTo>
                  <a:pt x="92348" y="62610"/>
                  <a:pt x="109811" y="105472"/>
                  <a:pt x="114573" y="108118"/>
                </a:cubicBezTo>
                <a:cubicBezTo>
                  <a:pt x="119335" y="110764"/>
                  <a:pt x="115631" y="77955"/>
                  <a:pt x="101873" y="60493"/>
                </a:cubicBezTo>
                <a:cubicBezTo>
                  <a:pt x="88115" y="43031"/>
                  <a:pt x="5035" y="2814"/>
                  <a:pt x="273" y="16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77" name="フリーフォーム 1776">
            <a:extLst>
              <a:ext uri="{FF2B5EF4-FFF2-40B4-BE49-F238E27FC236}">
                <a16:creationId xmlns:a16="http://schemas.microsoft.com/office/drawing/2014/main" id="{3333575E-86E2-1DB3-5F69-2692263F189A}"/>
              </a:ext>
            </a:extLst>
          </p:cNvPr>
          <p:cNvSpPr/>
          <p:nvPr/>
        </p:nvSpPr>
        <p:spPr>
          <a:xfrm>
            <a:off x="8505770" y="9042145"/>
            <a:ext cx="89038" cy="203492"/>
          </a:xfrm>
          <a:custGeom>
            <a:avLst/>
            <a:gdLst>
              <a:gd name="connsiteX0" fmla="*/ 55 w 89038"/>
              <a:gd name="connsiteY0" fmla="*/ 255 h 203492"/>
              <a:gd name="connsiteX1" fmla="*/ 76255 w 89038"/>
              <a:gd name="connsiteY1" fmla="*/ 47880 h 203492"/>
              <a:gd name="connsiteX2" fmla="*/ 66730 w 89038"/>
              <a:gd name="connsiteY2" fmla="*/ 82805 h 203492"/>
              <a:gd name="connsiteX3" fmla="*/ 88955 w 89038"/>
              <a:gd name="connsiteY3" fmla="*/ 203455 h 203492"/>
              <a:gd name="connsiteX4" fmla="*/ 57205 w 89038"/>
              <a:gd name="connsiteY4" fmla="*/ 95505 h 203492"/>
              <a:gd name="connsiteX5" fmla="*/ 63555 w 89038"/>
              <a:gd name="connsiteY5" fmla="*/ 70105 h 203492"/>
              <a:gd name="connsiteX6" fmla="*/ 55 w 89038"/>
              <a:gd name="connsiteY6" fmla="*/ 255 h 2034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89038" h="203492">
                <a:moveTo>
                  <a:pt x="55" y="255"/>
                </a:moveTo>
                <a:cubicBezTo>
                  <a:pt x="2172" y="-3449"/>
                  <a:pt x="65142" y="34122"/>
                  <a:pt x="76255" y="47880"/>
                </a:cubicBezTo>
                <a:cubicBezTo>
                  <a:pt x="87368" y="61638"/>
                  <a:pt x="64613" y="56876"/>
                  <a:pt x="66730" y="82805"/>
                </a:cubicBezTo>
                <a:cubicBezTo>
                  <a:pt x="68847" y="108734"/>
                  <a:pt x="90543" y="201338"/>
                  <a:pt x="88955" y="203455"/>
                </a:cubicBezTo>
                <a:cubicBezTo>
                  <a:pt x="87367" y="205572"/>
                  <a:pt x="61438" y="117730"/>
                  <a:pt x="57205" y="95505"/>
                </a:cubicBezTo>
                <a:cubicBezTo>
                  <a:pt x="52972" y="73280"/>
                  <a:pt x="69905" y="83863"/>
                  <a:pt x="63555" y="70105"/>
                </a:cubicBezTo>
                <a:cubicBezTo>
                  <a:pt x="57205" y="56347"/>
                  <a:pt x="-2062" y="3959"/>
                  <a:pt x="55" y="25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78" name="フリーフォーム 1777">
            <a:extLst>
              <a:ext uri="{FF2B5EF4-FFF2-40B4-BE49-F238E27FC236}">
                <a16:creationId xmlns:a16="http://schemas.microsoft.com/office/drawing/2014/main" id="{9BD0A13B-F19E-090E-EA28-0D14EE900428}"/>
              </a:ext>
            </a:extLst>
          </p:cNvPr>
          <p:cNvSpPr/>
          <p:nvPr/>
        </p:nvSpPr>
        <p:spPr>
          <a:xfrm>
            <a:off x="8499459" y="9001044"/>
            <a:ext cx="101666" cy="79800"/>
          </a:xfrm>
          <a:custGeom>
            <a:avLst/>
            <a:gdLst>
              <a:gd name="connsiteX0" fmla="*/ 16 w 101666"/>
              <a:gd name="connsiteY0" fmla="*/ 81 h 79800"/>
              <a:gd name="connsiteX1" fmla="*/ 69866 w 101666"/>
              <a:gd name="connsiteY1" fmla="*/ 50881 h 79800"/>
              <a:gd name="connsiteX2" fmla="*/ 101616 w 101666"/>
              <a:gd name="connsiteY2" fmla="*/ 79456 h 79800"/>
              <a:gd name="connsiteX3" fmla="*/ 63516 w 101666"/>
              <a:gd name="connsiteY3" fmla="*/ 63581 h 79800"/>
              <a:gd name="connsiteX4" fmla="*/ 16 w 101666"/>
              <a:gd name="connsiteY4" fmla="*/ 81 h 79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1666" h="79800">
                <a:moveTo>
                  <a:pt x="16" y="81"/>
                </a:moveTo>
                <a:cubicBezTo>
                  <a:pt x="1074" y="-2036"/>
                  <a:pt x="52933" y="37652"/>
                  <a:pt x="69866" y="50881"/>
                </a:cubicBezTo>
                <a:cubicBezTo>
                  <a:pt x="86799" y="64110"/>
                  <a:pt x="102674" y="77339"/>
                  <a:pt x="101616" y="79456"/>
                </a:cubicBezTo>
                <a:cubicBezTo>
                  <a:pt x="100558" y="81573"/>
                  <a:pt x="76745" y="73635"/>
                  <a:pt x="63516" y="63581"/>
                </a:cubicBezTo>
                <a:cubicBezTo>
                  <a:pt x="50287" y="53527"/>
                  <a:pt x="-1042" y="2198"/>
                  <a:pt x="16" y="8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79" name="フリーフォーム 1778">
            <a:extLst>
              <a:ext uri="{FF2B5EF4-FFF2-40B4-BE49-F238E27FC236}">
                <a16:creationId xmlns:a16="http://schemas.microsoft.com/office/drawing/2014/main" id="{E45C3792-058F-CB35-0051-C7ECB76B1870}"/>
              </a:ext>
            </a:extLst>
          </p:cNvPr>
          <p:cNvSpPr/>
          <p:nvPr/>
        </p:nvSpPr>
        <p:spPr>
          <a:xfrm>
            <a:off x="8486735" y="8953087"/>
            <a:ext cx="110911" cy="82972"/>
          </a:xfrm>
          <a:custGeom>
            <a:avLst/>
            <a:gdLst>
              <a:gd name="connsiteX0" fmla="*/ 40 w 110911"/>
              <a:gd name="connsiteY0" fmla="*/ 82963 h 82972"/>
              <a:gd name="connsiteX1" fmla="*/ 101640 w 110911"/>
              <a:gd name="connsiteY1" fmla="*/ 51213 h 82972"/>
              <a:gd name="connsiteX2" fmla="*/ 104815 w 110911"/>
              <a:gd name="connsiteY2" fmla="*/ 413 h 82972"/>
              <a:gd name="connsiteX3" fmla="*/ 88940 w 110911"/>
              <a:gd name="connsiteY3" fmla="*/ 25813 h 82972"/>
              <a:gd name="connsiteX4" fmla="*/ 76240 w 110911"/>
              <a:gd name="connsiteY4" fmla="*/ 41688 h 82972"/>
              <a:gd name="connsiteX5" fmla="*/ 88940 w 110911"/>
              <a:gd name="connsiteY5" fmla="*/ 54388 h 82972"/>
              <a:gd name="connsiteX6" fmla="*/ 40 w 110911"/>
              <a:gd name="connsiteY6" fmla="*/ 82963 h 829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10911" h="82972">
                <a:moveTo>
                  <a:pt x="40" y="82963"/>
                </a:moveTo>
                <a:cubicBezTo>
                  <a:pt x="2157" y="82434"/>
                  <a:pt x="84178" y="64971"/>
                  <a:pt x="101640" y="51213"/>
                </a:cubicBezTo>
                <a:cubicBezTo>
                  <a:pt x="119102" y="37455"/>
                  <a:pt x="106932" y="4646"/>
                  <a:pt x="104815" y="413"/>
                </a:cubicBezTo>
                <a:cubicBezTo>
                  <a:pt x="102698" y="-3820"/>
                  <a:pt x="88940" y="25813"/>
                  <a:pt x="88940" y="25813"/>
                </a:cubicBezTo>
                <a:cubicBezTo>
                  <a:pt x="84178" y="32692"/>
                  <a:pt x="76240" y="36926"/>
                  <a:pt x="76240" y="41688"/>
                </a:cubicBezTo>
                <a:cubicBezTo>
                  <a:pt x="76240" y="46450"/>
                  <a:pt x="97407" y="48038"/>
                  <a:pt x="88940" y="54388"/>
                </a:cubicBezTo>
                <a:cubicBezTo>
                  <a:pt x="80473" y="60738"/>
                  <a:pt x="-2077" y="83492"/>
                  <a:pt x="40" y="8296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80" name="フリーフォーム 1779">
            <a:extLst>
              <a:ext uri="{FF2B5EF4-FFF2-40B4-BE49-F238E27FC236}">
                <a16:creationId xmlns:a16="http://schemas.microsoft.com/office/drawing/2014/main" id="{DF902032-2F45-5A53-6056-CE06F94A63B2}"/>
              </a:ext>
            </a:extLst>
          </p:cNvPr>
          <p:cNvSpPr/>
          <p:nvPr/>
        </p:nvSpPr>
        <p:spPr>
          <a:xfrm>
            <a:off x="8578848" y="9131294"/>
            <a:ext cx="149263" cy="281195"/>
          </a:xfrm>
          <a:custGeom>
            <a:avLst/>
            <a:gdLst>
              <a:gd name="connsiteX0" fmla="*/ 2 w 149263"/>
              <a:gd name="connsiteY0" fmla="*/ 6 h 281195"/>
              <a:gd name="connsiteX1" fmla="*/ 98427 w 149263"/>
              <a:gd name="connsiteY1" fmla="*/ 44456 h 281195"/>
              <a:gd name="connsiteX2" fmla="*/ 101602 w 149263"/>
              <a:gd name="connsiteY2" fmla="*/ 73031 h 281195"/>
              <a:gd name="connsiteX3" fmla="*/ 136527 w 149263"/>
              <a:gd name="connsiteY3" fmla="*/ 241306 h 281195"/>
              <a:gd name="connsiteX4" fmla="*/ 149227 w 149263"/>
              <a:gd name="connsiteY4" fmla="*/ 279406 h 281195"/>
              <a:gd name="connsiteX5" fmla="*/ 133352 w 149263"/>
              <a:gd name="connsiteY5" fmla="*/ 203206 h 281195"/>
              <a:gd name="connsiteX6" fmla="*/ 101602 w 149263"/>
              <a:gd name="connsiteY6" fmla="*/ 47631 h 281195"/>
              <a:gd name="connsiteX7" fmla="*/ 2 w 149263"/>
              <a:gd name="connsiteY7" fmla="*/ 6 h 2811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49263" h="281195">
                <a:moveTo>
                  <a:pt x="2" y="6"/>
                </a:moveTo>
                <a:cubicBezTo>
                  <a:pt x="-527" y="-523"/>
                  <a:pt x="81494" y="32285"/>
                  <a:pt x="98427" y="44456"/>
                </a:cubicBezTo>
                <a:cubicBezTo>
                  <a:pt x="115360" y="56627"/>
                  <a:pt x="95252" y="40223"/>
                  <a:pt x="101602" y="73031"/>
                </a:cubicBezTo>
                <a:cubicBezTo>
                  <a:pt x="107952" y="105839"/>
                  <a:pt x="128590" y="206910"/>
                  <a:pt x="136527" y="241306"/>
                </a:cubicBezTo>
                <a:cubicBezTo>
                  <a:pt x="144464" y="275702"/>
                  <a:pt x="149756" y="285756"/>
                  <a:pt x="149227" y="279406"/>
                </a:cubicBezTo>
                <a:cubicBezTo>
                  <a:pt x="148698" y="273056"/>
                  <a:pt x="141290" y="241835"/>
                  <a:pt x="133352" y="203206"/>
                </a:cubicBezTo>
                <a:cubicBezTo>
                  <a:pt x="125415" y="164577"/>
                  <a:pt x="115889" y="80968"/>
                  <a:pt x="101602" y="47631"/>
                </a:cubicBezTo>
                <a:cubicBezTo>
                  <a:pt x="87315" y="14294"/>
                  <a:pt x="531" y="535"/>
                  <a:pt x="2" y="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81" name="フリーフォーム 1780">
            <a:extLst>
              <a:ext uri="{FF2B5EF4-FFF2-40B4-BE49-F238E27FC236}">
                <a16:creationId xmlns:a16="http://schemas.microsoft.com/office/drawing/2014/main" id="{BD49A9A9-F7F0-4E6C-4996-4D0F75A7900A}"/>
              </a:ext>
            </a:extLst>
          </p:cNvPr>
          <p:cNvSpPr/>
          <p:nvPr/>
        </p:nvSpPr>
        <p:spPr>
          <a:xfrm>
            <a:off x="8571868" y="9092265"/>
            <a:ext cx="90825" cy="134305"/>
          </a:xfrm>
          <a:custGeom>
            <a:avLst/>
            <a:gdLst>
              <a:gd name="connsiteX0" fmla="*/ 632 w 90825"/>
              <a:gd name="connsiteY0" fmla="*/ 935 h 134305"/>
              <a:gd name="connsiteX1" fmla="*/ 6982 w 90825"/>
              <a:gd name="connsiteY1" fmla="*/ 61260 h 134305"/>
              <a:gd name="connsiteX2" fmla="*/ 16507 w 90825"/>
              <a:gd name="connsiteY2" fmla="*/ 105710 h 134305"/>
              <a:gd name="connsiteX3" fmla="*/ 60957 w 90825"/>
              <a:gd name="connsiteY3" fmla="*/ 121585 h 134305"/>
              <a:gd name="connsiteX4" fmla="*/ 86357 w 90825"/>
              <a:gd name="connsiteY4" fmla="*/ 127935 h 134305"/>
              <a:gd name="connsiteX5" fmla="*/ 86357 w 90825"/>
              <a:gd name="connsiteY5" fmla="*/ 77135 h 134305"/>
              <a:gd name="connsiteX6" fmla="*/ 86357 w 90825"/>
              <a:gd name="connsiteY6" fmla="*/ 115235 h 134305"/>
              <a:gd name="connsiteX7" fmla="*/ 26032 w 90825"/>
              <a:gd name="connsiteY7" fmla="*/ 134285 h 134305"/>
              <a:gd name="connsiteX8" fmla="*/ 22857 w 90825"/>
              <a:gd name="connsiteY8" fmla="*/ 112060 h 134305"/>
              <a:gd name="connsiteX9" fmla="*/ 632 w 90825"/>
              <a:gd name="connsiteY9" fmla="*/ 935 h 1343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90825" h="134305">
                <a:moveTo>
                  <a:pt x="632" y="935"/>
                </a:moveTo>
                <a:cubicBezTo>
                  <a:pt x="-2014" y="-7532"/>
                  <a:pt x="4336" y="43797"/>
                  <a:pt x="6982" y="61260"/>
                </a:cubicBezTo>
                <a:cubicBezTo>
                  <a:pt x="9628" y="78723"/>
                  <a:pt x="7511" y="95656"/>
                  <a:pt x="16507" y="105710"/>
                </a:cubicBezTo>
                <a:cubicBezTo>
                  <a:pt x="25503" y="115764"/>
                  <a:pt x="49315" y="117881"/>
                  <a:pt x="60957" y="121585"/>
                </a:cubicBezTo>
                <a:cubicBezTo>
                  <a:pt x="72599" y="125289"/>
                  <a:pt x="82124" y="135343"/>
                  <a:pt x="86357" y="127935"/>
                </a:cubicBezTo>
                <a:cubicBezTo>
                  <a:pt x="90590" y="120527"/>
                  <a:pt x="86357" y="77135"/>
                  <a:pt x="86357" y="77135"/>
                </a:cubicBezTo>
                <a:cubicBezTo>
                  <a:pt x="86357" y="75018"/>
                  <a:pt x="96411" y="105710"/>
                  <a:pt x="86357" y="115235"/>
                </a:cubicBezTo>
                <a:cubicBezTo>
                  <a:pt x="76303" y="124760"/>
                  <a:pt x="36615" y="134814"/>
                  <a:pt x="26032" y="134285"/>
                </a:cubicBezTo>
                <a:cubicBezTo>
                  <a:pt x="15449" y="133756"/>
                  <a:pt x="24974" y="130052"/>
                  <a:pt x="22857" y="112060"/>
                </a:cubicBezTo>
                <a:cubicBezTo>
                  <a:pt x="20740" y="94068"/>
                  <a:pt x="3278" y="9402"/>
                  <a:pt x="632" y="93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82" name="フリーフォーム 1781">
            <a:extLst>
              <a:ext uri="{FF2B5EF4-FFF2-40B4-BE49-F238E27FC236}">
                <a16:creationId xmlns:a16="http://schemas.microsoft.com/office/drawing/2014/main" id="{52AF3857-EF61-6E66-4D6A-98EB5E6B9873}"/>
              </a:ext>
            </a:extLst>
          </p:cNvPr>
          <p:cNvSpPr/>
          <p:nvPr/>
        </p:nvSpPr>
        <p:spPr>
          <a:xfrm>
            <a:off x="8562950" y="9118541"/>
            <a:ext cx="98013" cy="3469"/>
          </a:xfrm>
          <a:custGeom>
            <a:avLst/>
            <a:gdLst>
              <a:gd name="connsiteX0" fmla="*/ 25 w 98013"/>
              <a:gd name="connsiteY0" fmla="*/ 3234 h 3469"/>
              <a:gd name="connsiteX1" fmla="*/ 92100 w 98013"/>
              <a:gd name="connsiteY1" fmla="*/ 3234 h 3469"/>
              <a:gd name="connsiteX2" fmla="*/ 82575 w 98013"/>
              <a:gd name="connsiteY2" fmla="*/ 59 h 3469"/>
              <a:gd name="connsiteX3" fmla="*/ 25 w 98013"/>
              <a:gd name="connsiteY3" fmla="*/ 3234 h 34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8013" h="3469">
                <a:moveTo>
                  <a:pt x="25" y="3234"/>
                </a:moveTo>
                <a:cubicBezTo>
                  <a:pt x="1612" y="3763"/>
                  <a:pt x="92100" y="3234"/>
                  <a:pt x="92100" y="3234"/>
                </a:cubicBezTo>
                <a:cubicBezTo>
                  <a:pt x="105858" y="2705"/>
                  <a:pt x="92629" y="588"/>
                  <a:pt x="82575" y="59"/>
                </a:cubicBezTo>
                <a:cubicBezTo>
                  <a:pt x="72521" y="-470"/>
                  <a:pt x="-1562" y="2705"/>
                  <a:pt x="25" y="323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83" name="フリーフォーム 1782">
            <a:extLst>
              <a:ext uri="{FF2B5EF4-FFF2-40B4-BE49-F238E27FC236}">
                <a16:creationId xmlns:a16="http://schemas.microsoft.com/office/drawing/2014/main" id="{90E7AC36-02ED-E009-5A76-A57CF0B565AA}"/>
              </a:ext>
            </a:extLst>
          </p:cNvPr>
          <p:cNvSpPr/>
          <p:nvPr/>
        </p:nvSpPr>
        <p:spPr>
          <a:xfrm>
            <a:off x="8566136" y="9210646"/>
            <a:ext cx="149889" cy="207476"/>
          </a:xfrm>
          <a:custGeom>
            <a:avLst/>
            <a:gdLst>
              <a:gd name="connsiteX0" fmla="*/ 14 w 149889"/>
              <a:gd name="connsiteY0" fmla="*/ 29 h 207476"/>
              <a:gd name="connsiteX1" fmla="*/ 73039 w 149889"/>
              <a:gd name="connsiteY1" fmla="*/ 41304 h 207476"/>
              <a:gd name="connsiteX2" fmla="*/ 101614 w 149889"/>
              <a:gd name="connsiteY2" fmla="*/ 142904 h 207476"/>
              <a:gd name="connsiteX3" fmla="*/ 149239 w 149889"/>
              <a:gd name="connsiteY3" fmla="*/ 206404 h 207476"/>
              <a:gd name="connsiteX4" fmla="*/ 127014 w 149889"/>
              <a:gd name="connsiteY4" fmla="*/ 177829 h 207476"/>
              <a:gd name="connsiteX5" fmla="*/ 95264 w 149889"/>
              <a:gd name="connsiteY5" fmla="*/ 114329 h 207476"/>
              <a:gd name="connsiteX6" fmla="*/ 88914 w 149889"/>
              <a:gd name="connsiteY6" fmla="*/ 54004 h 207476"/>
              <a:gd name="connsiteX7" fmla="*/ 79389 w 149889"/>
              <a:gd name="connsiteY7" fmla="*/ 34954 h 207476"/>
              <a:gd name="connsiteX8" fmla="*/ 14 w 149889"/>
              <a:gd name="connsiteY8" fmla="*/ 29 h 2074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9889" h="207476">
                <a:moveTo>
                  <a:pt x="14" y="29"/>
                </a:moveTo>
                <a:cubicBezTo>
                  <a:pt x="-1044" y="1087"/>
                  <a:pt x="56106" y="17492"/>
                  <a:pt x="73039" y="41304"/>
                </a:cubicBezTo>
                <a:cubicBezTo>
                  <a:pt x="89972" y="65117"/>
                  <a:pt x="88914" y="115387"/>
                  <a:pt x="101614" y="142904"/>
                </a:cubicBezTo>
                <a:cubicBezTo>
                  <a:pt x="114314" y="170421"/>
                  <a:pt x="145006" y="200583"/>
                  <a:pt x="149239" y="206404"/>
                </a:cubicBezTo>
                <a:cubicBezTo>
                  <a:pt x="153472" y="212225"/>
                  <a:pt x="136010" y="193175"/>
                  <a:pt x="127014" y="177829"/>
                </a:cubicBezTo>
                <a:cubicBezTo>
                  <a:pt x="118018" y="162483"/>
                  <a:pt x="101614" y="134966"/>
                  <a:pt x="95264" y="114329"/>
                </a:cubicBezTo>
                <a:cubicBezTo>
                  <a:pt x="88914" y="93692"/>
                  <a:pt x="88914" y="54004"/>
                  <a:pt x="88914" y="54004"/>
                </a:cubicBezTo>
                <a:cubicBezTo>
                  <a:pt x="86268" y="40775"/>
                  <a:pt x="88385" y="43421"/>
                  <a:pt x="79389" y="34954"/>
                </a:cubicBezTo>
                <a:cubicBezTo>
                  <a:pt x="70393" y="26487"/>
                  <a:pt x="1072" y="-1029"/>
                  <a:pt x="14" y="2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84" name="フリーフォーム 1783">
            <a:extLst>
              <a:ext uri="{FF2B5EF4-FFF2-40B4-BE49-F238E27FC236}">
                <a16:creationId xmlns:a16="http://schemas.microsoft.com/office/drawing/2014/main" id="{878E9221-2F13-C457-FA7F-076097488D9F}"/>
              </a:ext>
            </a:extLst>
          </p:cNvPr>
          <p:cNvSpPr/>
          <p:nvPr/>
        </p:nvSpPr>
        <p:spPr>
          <a:xfrm>
            <a:off x="8612740" y="9169067"/>
            <a:ext cx="96884" cy="95623"/>
          </a:xfrm>
          <a:custGeom>
            <a:avLst/>
            <a:gdLst>
              <a:gd name="connsiteX0" fmla="*/ 96285 w 96884"/>
              <a:gd name="connsiteY0" fmla="*/ 333 h 95623"/>
              <a:gd name="connsiteX1" fmla="*/ 1035 w 96884"/>
              <a:gd name="connsiteY1" fmla="*/ 92408 h 95623"/>
              <a:gd name="connsiteX2" fmla="*/ 45485 w 96884"/>
              <a:gd name="connsiteY2" fmla="*/ 73358 h 95623"/>
              <a:gd name="connsiteX3" fmla="*/ 42310 w 96884"/>
              <a:gd name="connsiteY3" fmla="*/ 60658 h 95623"/>
              <a:gd name="connsiteX4" fmla="*/ 96285 w 96884"/>
              <a:gd name="connsiteY4" fmla="*/ 333 h 956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6884" h="95623">
                <a:moveTo>
                  <a:pt x="96285" y="333"/>
                </a:moveTo>
                <a:cubicBezTo>
                  <a:pt x="89406" y="5625"/>
                  <a:pt x="9502" y="80237"/>
                  <a:pt x="1035" y="92408"/>
                </a:cubicBezTo>
                <a:cubicBezTo>
                  <a:pt x="-7432" y="104579"/>
                  <a:pt x="38606" y="78650"/>
                  <a:pt x="45485" y="73358"/>
                </a:cubicBezTo>
                <a:cubicBezTo>
                  <a:pt x="52364" y="68066"/>
                  <a:pt x="35960" y="67008"/>
                  <a:pt x="42310" y="60658"/>
                </a:cubicBezTo>
                <a:cubicBezTo>
                  <a:pt x="48660" y="54308"/>
                  <a:pt x="103164" y="-4959"/>
                  <a:pt x="96285" y="33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85" name="フリーフォーム 1784">
            <a:extLst>
              <a:ext uri="{FF2B5EF4-FFF2-40B4-BE49-F238E27FC236}">
                <a16:creationId xmlns:a16="http://schemas.microsoft.com/office/drawing/2014/main" id="{0B15EAE0-B9B2-49CB-8A56-B6F747664F93}"/>
              </a:ext>
            </a:extLst>
          </p:cNvPr>
          <p:cNvSpPr/>
          <p:nvPr/>
        </p:nvSpPr>
        <p:spPr>
          <a:xfrm>
            <a:off x="8651808" y="9267632"/>
            <a:ext cx="72512" cy="95443"/>
          </a:xfrm>
          <a:custGeom>
            <a:avLst/>
            <a:gdLst>
              <a:gd name="connsiteX0" fmla="*/ 67 w 72512"/>
              <a:gd name="connsiteY0" fmla="*/ 193 h 95443"/>
              <a:gd name="connsiteX1" fmla="*/ 54042 w 72512"/>
              <a:gd name="connsiteY1" fmla="*/ 25593 h 95443"/>
              <a:gd name="connsiteX2" fmla="*/ 47692 w 72512"/>
              <a:gd name="connsiteY2" fmla="*/ 57343 h 95443"/>
              <a:gd name="connsiteX3" fmla="*/ 25467 w 72512"/>
              <a:gd name="connsiteY3" fmla="*/ 95443 h 95443"/>
              <a:gd name="connsiteX4" fmla="*/ 66742 w 72512"/>
              <a:gd name="connsiteY4" fmla="*/ 57343 h 95443"/>
              <a:gd name="connsiteX5" fmla="*/ 66742 w 72512"/>
              <a:gd name="connsiteY5" fmla="*/ 16068 h 95443"/>
              <a:gd name="connsiteX6" fmla="*/ 67 w 72512"/>
              <a:gd name="connsiteY6" fmla="*/ 193 h 954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72512" h="95443">
                <a:moveTo>
                  <a:pt x="67" y="193"/>
                </a:moveTo>
                <a:cubicBezTo>
                  <a:pt x="-2050" y="1781"/>
                  <a:pt x="46105" y="16068"/>
                  <a:pt x="54042" y="25593"/>
                </a:cubicBezTo>
                <a:cubicBezTo>
                  <a:pt x="61979" y="35118"/>
                  <a:pt x="52454" y="45701"/>
                  <a:pt x="47692" y="57343"/>
                </a:cubicBezTo>
                <a:cubicBezTo>
                  <a:pt x="42930" y="68985"/>
                  <a:pt x="22292" y="95443"/>
                  <a:pt x="25467" y="95443"/>
                </a:cubicBezTo>
                <a:cubicBezTo>
                  <a:pt x="28642" y="95443"/>
                  <a:pt x="59863" y="70572"/>
                  <a:pt x="66742" y="57343"/>
                </a:cubicBezTo>
                <a:cubicBezTo>
                  <a:pt x="73621" y="44114"/>
                  <a:pt x="75209" y="25064"/>
                  <a:pt x="66742" y="16068"/>
                </a:cubicBezTo>
                <a:cubicBezTo>
                  <a:pt x="58275" y="7072"/>
                  <a:pt x="2184" y="-1395"/>
                  <a:pt x="67" y="19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86" name="フリーフォーム 1785">
            <a:extLst>
              <a:ext uri="{FF2B5EF4-FFF2-40B4-BE49-F238E27FC236}">
                <a16:creationId xmlns:a16="http://schemas.microsoft.com/office/drawing/2014/main" id="{4278BD32-8EFB-C144-D830-3F759E0A270F}"/>
              </a:ext>
            </a:extLst>
          </p:cNvPr>
          <p:cNvSpPr/>
          <p:nvPr/>
        </p:nvSpPr>
        <p:spPr>
          <a:xfrm>
            <a:off x="8190339" y="8775213"/>
            <a:ext cx="126407" cy="80800"/>
          </a:xfrm>
          <a:custGeom>
            <a:avLst/>
            <a:gdLst>
              <a:gd name="connsiteX0" fmla="*/ 1161 w 126407"/>
              <a:gd name="connsiteY0" fmla="*/ 79862 h 80800"/>
              <a:gd name="connsiteX1" fmla="*/ 124986 w 126407"/>
              <a:gd name="connsiteY1" fmla="*/ 487 h 80800"/>
              <a:gd name="connsiteX2" fmla="*/ 64661 w 126407"/>
              <a:gd name="connsiteY2" fmla="*/ 44937 h 80800"/>
              <a:gd name="connsiteX3" fmla="*/ 7511 w 126407"/>
              <a:gd name="connsiteY3" fmla="*/ 13187 h 80800"/>
              <a:gd name="connsiteX4" fmla="*/ 61486 w 126407"/>
              <a:gd name="connsiteY4" fmla="*/ 41762 h 80800"/>
              <a:gd name="connsiteX5" fmla="*/ 1161 w 126407"/>
              <a:gd name="connsiteY5" fmla="*/ 79862 h 80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26407" h="80800">
                <a:moveTo>
                  <a:pt x="1161" y="79862"/>
                </a:moveTo>
                <a:lnTo>
                  <a:pt x="124986" y="487"/>
                </a:lnTo>
                <a:cubicBezTo>
                  <a:pt x="135569" y="-5334"/>
                  <a:pt x="84240" y="42820"/>
                  <a:pt x="64661" y="44937"/>
                </a:cubicBezTo>
                <a:cubicBezTo>
                  <a:pt x="45082" y="47054"/>
                  <a:pt x="8040" y="13716"/>
                  <a:pt x="7511" y="13187"/>
                </a:cubicBezTo>
                <a:cubicBezTo>
                  <a:pt x="6982" y="12658"/>
                  <a:pt x="67307" y="29591"/>
                  <a:pt x="61486" y="41762"/>
                </a:cubicBezTo>
                <a:cubicBezTo>
                  <a:pt x="55665" y="53933"/>
                  <a:pt x="-9422" y="86741"/>
                  <a:pt x="1161" y="7986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87" name="フリーフォーム 1786">
            <a:extLst>
              <a:ext uri="{FF2B5EF4-FFF2-40B4-BE49-F238E27FC236}">
                <a16:creationId xmlns:a16="http://schemas.microsoft.com/office/drawing/2014/main" id="{6499E373-6367-EC71-024A-1503B99AE5E4}"/>
              </a:ext>
            </a:extLst>
          </p:cNvPr>
          <p:cNvSpPr/>
          <p:nvPr/>
        </p:nvSpPr>
        <p:spPr>
          <a:xfrm>
            <a:off x="8661398" y="9121714"/>
            <a:ext cx="120821" cy="171572"/>
          </a:xfrm>
          <a:custGeom>
            <a:avLst/>
            <a:gdLst>
              <a:gd name="connsiteX0" fmla="*/ 2 w 120821"/>
              <a:gd name="connsiteY0" fmla="*/ 61 h 171572"/>
              <a:gd name="connsiteX1" fmla="*/ 101602 w 120821"/>
              <a:gd name="connsiteY1" fmla="*/ 79436 h 171572"/>
              <a:gd name="connsiteX2" fmla="*/ 120652 w 120821"/>
              <a:gd name="connsiteY2" fmla="*/ 171511 h 171572"/>
              <a:gd name="connsiteX3" fmla="*/ 98427 w 120821"/>
              <a:gd name="connsiteY3" fmla="*/ 92136 h 171572"/>
              <a:gd name="connsiteX4" fmla="*/ 2 w 120821"/>
              <a:gd name="connsiteY4" fmla="*/ 61 h 1715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0821" h="171572">
                <a:moveTo>
                  <a:pt x="2" y="61"/>
                </a:moveTo>
                <a:cubicBezTo>
                  <a:pt x="531" y="-2056"/>
                  <a:pt x="81494" y="50861"/>
                  <a:pt x="101602" y="79436"/>
                </a:cubicBezTo>
                <a:cubicBezTo>
                  <a:pt x="121710" y="108011"/>
                  <a:pt x="121181" y="169394"/>
                  <a:pt x="120652" y="171511"/>
                </a:cubicBezTo>
                <a:cubicBezTo>
                  <a:pt x="120123" y="173628"/>
                  <a:pt x="119065" y="120182"/>
                  <a:pt x="98427" y="92136"/>
                </a:cubicBezTo>
                <a:cubicBezTo>
                  <a:pt x="77790" y="64090"/>
                  <a:pt x="-527" y="2178"/>
                  <a:pt x="2" y="6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88" name="フリーフォーム 1787">
            <a:extLst>
              <a:ext uri="{FF2B5EF4-FFF2-40B4-BE49-F238E27FC236}">
                <a16:creationId xmlns:a16="http://schemas.microsoft.com/office/drawing/2014/main" id="{9E8E299D-F079-B6CA-CA88-19F469E7B03E}"/>
              </a:ext>
            </a:extLst>
          </p:cNvPr>
          <p:cNvSpPr/>
          <p:nvPr/>
        </p:nvSpPr>
        <p:spPr>
          <a:xfrm>
            <a:off x="8193108" y="8808960"/>
            <a:ext cx="207885" cy="55796"/>
          </a:xfrm>
          <a:custGeom>
            <a:avLst/>
            <a:gdLst>
              <a:gd name="connsiteX0" fmla="*/ 1567 w 207885"/>
              <a:gd name="connsiteY0" fmla="*/ 55640 h 55796"/>
              <a:gd name="connsiteX1" fmla="*/ 204767 w 207885"/>
              <a:gd name="connsiteY1" fmla="*/ 1665 h 55796"/>
              <a:gd name="connsiteX2" fmla="*/ 115867 w 207885"/>
              <a:gd name="connsiteY2" fmla="*/ 17540 h 55796"/>
              <a:gd name="connsiteX3" fmla="*/ 1567 w 207885"/>
              <a:gd name="connsiteY3" fmla="*/ 55640 h 557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7885" h="55796">
                <a:moveTo>
                  <a:pt x="1567" y="55640"/>
                </a:moveTo>
                <a:cubicBezTo>
                  <a:pt x="16384" y="52994"/>
                  <a:pt x="185717" y="8015"/>
                  <a:pt x="204767" y="1665"/>
                </a:cubicBezTo>
                <a:cubicBezTo>
                  <a:pt x="223817" y="-4685"/>
                  <a:pt x="150792" y="8544"/>
                  <a:pt x="115867" y="17540"/>
                </a:cubicBezTo>
                <a:cubicBezTo>
                  <a:pt x="80942" y="26536"/>
                  <a:pt x="-13250" y="58286"/>
                  <a:pt x="1567" y="5564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89" name="フリーフォーム 1788">
            <a:extLst>
              <a:ext uri="{FF2B5EF4-FFF2-40B4-BE49-F238E27FC236}">
                <a16:creationId xmlns:a16="http://schemas.microsoft.com/office/drawing/2014/main" id="{C84994F0-E616-B3D0-E5C1-3FA1352C335D}"/>
              </a:ext>
            </a:extLst>
          </p:cNvPr>
          <p:cNvSpPr/>
          <p:nvPr/>
        </p:nvSpPr>
        <p:spPr>
          <a:xfrm>
            <a:off x="8028987" y="8985098"/>
            <a:ext cx="76852" cy="197002"/>
          </a:xfrm>
          <a:custGeom>
            <a:avLst/>
            <a:gdLst>
              <a:gd name="connsiteX0" fmla="*/ 76788 w 76852"/>
              <a:gd name="connsiteY0" fmla="*/ 152 h 197002"/>
              <a:gd name="connsiteX1" fmla="*/ 16463 w 76852"/>
              <a:gd name="connsiteY1" fmla="*/ 63652 h 197002"/>
              <a:gd name="connsiteX2" fmla="*/ 3763 w 76852"/>
              <a:gd name="connsiteY2" fmla="*/ 117627 h 197002"/>
              <a:gd name="connsiteX3" fmla="*/ 3763 w 76852"/>
              <a:gd name="connsiteY3" fmla="*/ 197002 h 197002"/>
              <a:gd name="connsiteX4" fmla="*/ 3763 w 76852"/>
              <a:gd name="connsiteY4" fmla="*/ 82702 h 197002"/>
              <a:gd name="connsiteX5" fmla="*/ 76788 w 76852"/>
              <a:gd name="connsiteY5" fmla="*/ 152 h 1970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6852" h="197002">
                <a:moveTo>
                  <a:pt x="76788" y="152"/>
                </a:moveTo>
                <a:cubicBezTo>
                  <a:pt x="78905" y="-3023"/>
                  <a:pt x="28634" y="44073"/>
                  <a:pt x="16463" y="63652"/>
                </a:cubicBezTo>
                <a:cubicBezTo>
                  <a:pt x="4292" y="83231"/>
                  <a:pt x="5880" y="95402"/>
                  <a:pt x="3763" y="117627"/>
                </a:cubicBezTo>
                <a:cubicBezTo>
                  <a:pt x="1646" y="139852"/>
                  <a:pt x="3763" y="197002"/>
                  <a:pt x="3763" y="197002"/>
                </a:cubicBezTo>
                <a:cubicBezTo>
                  <a:pt x="3763" y="191181"/>
                  <a:pt x="-4704" y="111277"/>
                  <a:pt x="3763" y="82702"/>
                </a:cubicBezTo>
                <a:cubicBezTo>
                  <a:pt x="12230" y="54127"/>
                  <a:pt x="74671" y="3327"/>
                  <a:pt x="76788" y="15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90" name="フリーフォーム 1789">
            <a:extLst>
              <a:ext uri="{FF2B5EF4-FFF2-40B4-BE49-F238E27FC236}">
                <a16:creationId xmlns:a16="http://schemas.microsoft.com/office/drawing/2014/main" id="{75914749-B8C3-E005-2562-A1EA24B0C380}"/>
              </a:ext>
            </a:extLst>
          </p:cNvPr>
          <p:cNvSpPr/>
          <p:nvPr/>
        </p:nvSpPr>
        <p:spPr>
          <a:xfrm>
            <a:off x="8136540" y="9029623"/>
            <a:ext cx="35936" cy="171545"/>
          </a:xfrm>
          <a:custGeom>
            <a:avLst/>
            <a:gdLst>
              <a:gd name="connsiteX0" fmla="*/ 35910 w 35936"/>
              <a:gd name="connsiteY0" fmla="*/ 77 h 171545"/>
              <a:gd name="connsiteX1" fmla="*/ 985 w 35936"/>
              <a:gd name="connsiteY1" fmla="*/ 57227 h 171545"/>
              <a:gd name="connsiteX2" fmla="*/ 10510 w 35936"/>
              <a:gd name="connsiteY2" fmla="*/ 104852 h 171545"/>
              <a:gd name="connsiteX3" fmla="*/ 20035 w 35936"/>
              <a:gd name="connsiteY3" fmla="*/ 171527 h 171545"/>
              <a:gd name="connsiteX4" fmla="*/ 16860 w 35936"/>
              <a:gd name="connsiteY4" fmla="*/ 111202 h 171545"/>
              <a:gd name="connsiteX5" fmla="*/ 7335 w 35936"/>
              <a:gd name="connsiteY5" fmla="*/ 69927 h 171545"/>
              <a:gd name="connsiteX6" fmla="*/ 35910 w 35936"/>
              <a:gd name="connsiteY6" fmla="*/ 77 h 1715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5936" h="171545">
                <a:moveTo>
                  <a:pt x="35910" y="77"/>
                </a:moveTo>
                <a:cubicBezTo>
                  <a:pt x="34852" y="-2040"/>
                  <a:pt x="5218" y="39765"/>
                  <a:pt x="985" y="57227"/>
                </a:cubicBezTo>
                <a:cubicBezTo>
                  <a:pt x="-3248" y="74689"/>
                  <a:pt x="7335" y="85802"/>
                  <a:pt x="10510" y="104852"/>
                </a:cubicBezTo>
                <a:cubicBezTo>
                  <a:pt x="13685" y="123902"/>
                  <a:pt x="18977" y="170469"/>
                  <a:pt x="20035" y="171527"/>
                </a:cubicBezTo>
                <a:cubicBezTo>
                  <a:pt x="21093" y="172585"/>
                  <a:pt x="18977" y="128135"/>
                  <a:pt x="16860" y="111202"/>
                </a:cubicBezTo>
                <a:cubicBezTo>
                  <a:pt x="14743" y="94269"/>
                  <a:pt x="8393" y="84214"/>
                  <a:pt x="7335" y="69927"/>
                </a:cubicBezTo>
                <a:cubicBezTo>
                  <a:pt x="6277" y="55640"/>
                  <a:pt x="36968" y="2194"/>
                  <a:pt x="35910" y="7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91" name="フリーフォーム 1790">
            <a:extLst>
              <a:ext uri="{FF2B5EF4-FFF2-40B4-BE49-F238E27FC236}">
                <a16:creationId xmlns:a16="http://schemas.microsoft.com/office/drawing/2014/main" id="{C4F9F4BD-E0E3-3DD9-1CF7-5F45336EEE1A}"/>
              </a:ext>
            </a:extLst>
          </p:cNvPr>
          <p:cNvSpPr/>
          <p:nvPr/>
        </p:nvSpPr>
        <p:spPr>
          <a:xfrm>
            <a:off x="8393268" y="9188290"/>
            <a:ext cx="71360" cy="209982"/>
          </a:xfrm>
          <a:custGeom>
            <a:avLst/>
            <a:gdLst>
              <a:gd name="connsiteX0" fmla="*/ 71282 w 71360"/>
              <a:gd name="connsiteY0" fmla="*/ 160 h 209982"/>
              <a:gd name="connsiteX1" fmla="*/ 20482 w 71360"/>
              <a:gd name="connsiteY1" fmla="*/ 111285 h 209982"/>
              <a:gd name="connsiteX2" fmla="*/ 1432 w 71360"/>
              <a:gd name="connsiteY2" fmla="*/ 209710 h 209982"/>
              <a:gd name="connsiteX3" fmla="*/ 7782 w 71360"/>
              <a:gd name="connsiteY3" fmla="*/ 136685 h 209982"/>
              <a:gd name="connsiteX4" fmla="*/ 71282 w 71360"/>
              <a:gd name="connsiteY4" fmla="*/ 160 h 2099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1360" h="209982">
                <a:moveTo>
                  <a:pt x="71282" y="160"/>
                </a:moveTo>
                <a:cubicBezTo>
                  <a:pt x="73399" y="-4073"/>
                  <a:pt x="32124" y="76360"/>
                  <a:pt x="20482" y="111285"/>
                </a:cubicBezTo>
                <a:cubicBezTo>
                  <a:pt x="8840" y="146210"/>
                  <a:pt x="3549" y="205477"/>
                  <a:pt x="1432" y="209710"/>
                </a:cubicBezTo>
                <a:cubicBezTo>
                  <a:pt x="-685" y="213943"/>
                  <a:pt x="-1743" y="167906"/>
                  <a:pt x="7782" y="136685"/>
                </a:cubicBezTo>
                <a:cubicBezTo>
                  <a:pt x="17307" y="105464"/>
                  <a:pt x="69165" y="4393"/>
                  <a:pt x="71282" y="16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92" name="フリーフォーム 1791">
            <a:extLst>
              <a:ext uri="{FF2B5EF4-FFF2-40B4-BE49-F238E27FC236}">
                <a16:creationId xmlns:a16="http://schemas.microsoft.com/office/drawing/2014/main" id="{135C6F1C-8100-9102-E0D1-191A99A5C137}"/>
              </a:ext>
            </a:extLst>
          </p:cNvPr>
          <p:cNvSpPr/>
          <p:nvPr/>
        </p:nvSpPr>
        <p:spPr>
          <a:xfrm>
            <a:off x="8303819" y="9082861"/>
            <a:ext cx="56044" cy="149552"/>
          </a:xfrm>
          <a:custGeom>
            <a:avLst/>
            <a:gdLst>
              <a:gd name="connsiteX0" fmla="*/ 55956 w 56044"/>
              <a:gd name="connsiteY0" fmla="*/ 814 h 149552"/>
              <a:gd name="connsiteX1" fmla="*/ 1981 w 56044"/>
              <a:gd name="connsiteY1" fmla="*/ 146864 h 149552"/>
              <a:gd name="connsiteX2" fmla="*/ 14681 w 56044"/>
              <a:gd name="connsiteY2" fmla="*/ 89714 h 149552"/>
              <a:gd name="connsiteX3" fmla="*/ 55956 w 56044"/>
              <a:gd name="connsiteY3" fmla="*/ 814 h 1495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6044" h="149552">
                <a:moveTo>
                  <a:pt x="55956" y="814"/>
                </a:moveTo>
                <a:cubicBezTo>
                  <a:pt x="53839" y="10339"/>
                  <a:pt x="8860" y="132047"/>
                  <a:pt x="1981" y="146864"/>
                </a:cubicBezTo>
                <a:cubicBezTo>
                  <a:pt x="-4898" y="161681"/>
                  <a:pt x="7802" y="111410"/>
                  <a:pt x="14681" y="89714"/>
                </a:cubicBezTo>
                <a:cubicBezTo>
                  <a:pt x="21560" y="68018"/>
                  <a:pt x="58073" y="-8711"/>
                  <a:pt x="55956" y="81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93" name="フリーフォーム 1792">
            <a:extLst>
              <a:ext uri="{FF2B5EF4-FFF2-40B4-BE49-F238E27FC236}">
                <a16:creationId xmlns:a16="http://schemas.microsoft.com/office/drawing/2014/main" id="{02087F03-6B04-D62B-A791-1D2252F7C385}"/>
              </a:ext>
            </a:extLst>
          </p:cNvPr>
          <p:cNvSpPr/>
          <p:nvPr/>
        </p:nvSpPr>
        <p:spPr>
          <a:xfrm>
            <a:off x="8438928" y="9263942"/>
            <a:ext cx="42291" cy="133237"/>
          </a:xfrm>
          <a:custGeom>
            <a:avLst/>
            <a:gdLst>
              <a:gd name="connsiteX0" fmla="*/ 41497 w 42291"/>
              <a:gd name="connsiteY0" fmla="*/ 708 h 133237"/>
              <a:gd name="connsiteX1" fmla="*/ 222 w 42291"/>
              <a:gd name="connsiteY1" fmla="*/ 130883 h 133237"/>
              <a:gd name="connsiteX2" fmla="*/ 25622 w 42291"/>
              <a:gd name="connsiteY2" fmla="*/ 80083 h 133237"/>
              <a:gd name="connsiteX3" fmla="*/ 41497 w 42291"/>
              <a:gd name="connsiteY3" fmla="*/ 708 h 133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2291" h="133237">
                <a:moveTo>
                  <a:pt x="41497" y="708"/>
                </a:moveTo>
                <a:cubicBezTo>
                  <a:pt x="37264" y="9175"/>
                  <a:pt x="2868" y="117654"/>
                  <a:pt x="222" y="130883"/>
                </a:cubicBezTo>
                <a:cubicBezTo>
                  <a:pt x="-2424" y="144112"/>
                  <a:pt x="19272" y="98075"/>
                  <a:pt x="25622" y="80083"/>
                </a:cubicBezTo>
                <a:cubicBezTo>
                  <a:pt x="31972" y="62091"/>
                  <a:pt x="45730" y="-7759"/>
                  <a:pt x="41497" y="70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94" name="フリーフォーム 1793">
            <a:extLst>
              <a:ext uri="{FF2B5EF4-FFF2-40B4-BE49-F238E27FC236}">
                <a16:creationId xmlns:a16="http://schemas.microsoft.com/office/drawing/2014/main" id="{78855566-EC56-CC7B-5F42-2528C79B8C83}"/>
              </a:ext>
            </a:extLst>
          </p:cNvPr>
          <p:cNvSpPr/>
          <p:nvPr/>
        </p:nvSpPr>
        <p:spPr>
          <a:xfrm>
            <a:off x="8396623" y="9470590"/>
            <a:ext cx="74662" cy="110547"/>
          </a:xfrm>
          <a:custGeom>
            <a:avLst/>
            <a:gdLst>
              <a:gd name="connsiteX0" fmla="*/ 74277 w 74662"/>
              <a:gd name="connsiteY0" fmla="*/ 435 h 110547"/>
              <a:gd name="connsiteX1" fmla="*/ 1252 w 74662"/>
              <a:gd name="connsiteY1" fmla="*/ 108385 h 110547"/>
              <a:gd name="connsiteX2" fmla="*/ 29827 w 74662"/>
              <a:gd name="connsiteY2" fmla="*/ 70285 h 110547"/>
              <a:gd name="connsiteX3" fmla="*/ 74277 w 74662"/>
              <a:gd name="connsiteY3" fmla="*/ 435 h 1105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4662" h="110547">
                <a:moveTo>
                  <a:pt x="74277" y="435"/>
                </a:moveTo>
                <a:cubicBezTo>
                  <a:pt x="69515" y="6785"/>
                  <a:pt x="8660" y="96743"/>
                  <a:pt x="1252" y="108385"/>
                </a:cubicBezTo>
                <a:cubicBezTo>
                  <a:pt x="-6156" y="120027"/>
                  <a:pt x="21360" y="81397"/>
                  <a:pt x="29827" y="70285"/>
                </a:cubicBezTo>
                <a:cubicBezTo>
                  <a:pt x="38294" y="59173"/>
                  <a:pt x="79039" y="-5915"/>
                  <a:pt x="74277" y="43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95" name="フリーフォーム 1794">
            <a:extLst>
              <a:ext uri="{FF2B5EF4-FFF2-40B4-BE49-F238E27FC236}">
                <a16:creationId xmlns:a16="http://schemas.microsoft.com/office/drawing/2014/main" id="{EF08921C-51D9-31E0-3FCF-D34FBA5F1C67}"/>
              </a:ext>
            </a:extLst>
          </p:cNvPr>
          <p:cNvSpPr/>
          <p:nvPr/>
        </p:nvSpPr>
        <p:spPr>
          <a:xfrm>
            <a:off x="7953224" y="8997591"/>
            <a:ext cx="42609" cy="162836"/>
          </a:xfrm>
          <a:custGeom>
            <a:avLst/>
            <a:gdLst>
              <a:gd name="connsiteX0" fmla="*/ 151 w 42609"/>
              <a:gd name="connsiteY0" fmla="*/ 359 h 162836"/>
              <a:gd name="connsiteX1" fmla="*/ 25551 w 42609"/>
              <a:gd name="connsiteY1" fmla="*/ 76559 h 162836"/>
              <a:gd name="connsiteX2" fmla="*/ 41426 w 42609"/>
              <a:gd name="connsiteY2" fmla="*/ 162284 h 162836"/>
              <a:gd name="connsiteX3" fmla="*/ 38251 w 42609"/>
              <a:gd name="connsiteY3" fmla="*/ 108309 h 162836"/>
              <a:gd name="connsiteX4" fmla="*/ 151 w 42609"/>
              <a:gd name="connsiteY4" fmla="*/ 359 h 1628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2609" h="162836">
                <a:moveTo>
                  <a:pt x="151" y="359"/>
                </a:moveTo>
                <a:cubicBezTo>
                  <a:pt x="-1966" y="-4933"/>
                  <a:pt x="18672" y="49572"/>
                  <a:pt x="25551" y="76559"/>
                </a:cubicBezTo>
                <a:cubicBezTo>
                  <a:pt x="32430" y="103546"/>
                  <a:pt x="39309" y="156992"/>
                  <a:pt x="41426" y="162284"/>
                </a:cubicBezTo>
                <a:cubicBezTo>
                  <a:pt x="43543" y="167576"/>
                  <a:pt x="43013" y="133709"/>
                  <a:pt x="38251" y="108309"/>
                </a:cubicBezTo>
                <a:cubicBezTo>
                  <a:pt x="33489" y="82909"/>
                  <a:pt x="2268" y="5651"/>
                  <a:pt x="151" y="35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96" name="フリーフォーム 1795">
            <a:extLst>
              <a:ext uri="{FF2B5EF4-FFF2-40B4-BE49-F238E27FC236}">
                <a16:creationId xmlns:a16="http://schemas.microsoft.com/office/drawing/2014/main" id="{55CAE0B8-6CEB-706D-D827-74E0BC091D05}"/>
              </a:ext>
            </a:extLst>
          </p:cNvPr>
          <p:cNvSpPr/>
          <p:nvPr/>
        </p:nvSpPr>
        <p:spPr>
          <a:xfrm>
            <a:off x="3306812" y="2352063"/>
            <a:ext cx="33326" cy="136990"/>
          </a:xfrm>
          <a:custGeom>
            <a:avLst/>
            <a:gdLst>
              <a:gd name="connsiteX0" fmla="*/ 33288 w 33326"/>
              <a:gd name="connsiteY0" fmla="*/ 612 h 136990"/>
              <a:gd name="connsiteX1" fmla="*/ 1538 w 33326"/>
              <a:gd name="connsiteY1" fmla="*/ 133962 h 136990"/>
              <a:gd name="connsiteX2" fmla="*/ 7888 w 33326"/>
              <a:gd name="connsiteY2" fmla="*/ 86337 h 136990"/>
              <a:gd name="connsiteX3" fmla="*/ 33288 w 33326"/>
              <a:gd name="connsiteY3" fmla="*/ 612 h 1369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3326" h="136990">
                <a:moveTo>
                  <a:pt x="33288" y="612"/>
                </a:moveTo>
                <a:cubicBezTo>
                  <a:pt x="32230" y="8549"/>
                  <a:pt x="5771" y="119675"/>
                  <a:pt x="1538" y="133962"/>
                </a:cubicBezTo>
                <a:cubicBezTo>
                  <a:pt x="-2695" y="148249"/>
                  <a:pt x="2596" y="108562"/>
                  <a:pt x="7888" y="86337"/>
                </a:cubicBezTo>
                <a:cubicBezTo>
                  <a:pt x="13180" y="64112"/>
                  <a:pt x="34346" y="-7325"/>
                  <a:pt x="33288" y="61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97" name="フリーフォーム 1796">
            <a:extLst>
              <a:ext uri="{FF2B5EF4-FFF2-40B4-BE49-F238E27FC236}">
                <a16:creationId xmlns:a16="http://schemas.microsoft.com/office/drawing/2014/main" id="{9CDB29A1-6025-EBEE-B935-6C560F119D50}"/>
              </a:ext>
            </a:extLst>
          </p:cNvPr>
          <p:cNvSpPr/>
          <p:nvPr/>
        </p:nvSpPr>
        <p:spPr>
          <a:xfrm>
            <a:off x="2876547" y="2457389"/>
            <a:ext cx="60332" cy="111231"/>
          </a:xfrm>
          <a:custGeom>
            <a:avLst/>
            <a:gdLst>
              <a:gd name="connsiteX0" fmla="*/ 60328 w 60332"/>
              <a:gd name="connsiteY0" fmla="*/ 61 h 111231"/>
              <a:gd name="connsiteX1" fmla="*/ 6353 w 60332"/>
              <a:gd name="connsiteY1" fmla="*/ 54036 h 111231"/>
              <a:gd name="connsiteX2" fmla="*/ 3178 w 60332"/>
              <a:gd name="connsiteY2" fmla="*/ 111186 h 111231"/>
              <a:gd name="connsiteX3" fmla="*/ 3178 w 60332"/>
              <a:gd name="connsiteY3" fmla="*/ 44511 h 111231"/>
              <a:gd name="connsiteX4" fmla="*/ 60328 w 60332"/>
              <a:gd name="connsiteY4" fmla="*/ 61 h 1112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0332" h="111231">
                <a:moveTo>
                  <a:pt x="60328" y="61"/>
                </a:moveTo>
                <a:cubicBezTo>
                  <a:pt x="60857" y="1648"/>
                  <a:pt x="15878" y="35515"/>
                  <a:pt x="6353" y="54036"/>
                </a:cubicBezTo>
                <a:cubicBezTo>
                  <a:pt x="-3172" y="72557"/>
                  <a:pt x="3707" y="112773"/>
                  <a:pt x="3178" y="111186"/>
                </a:cubicBezTo>
                <a:cubicBezTo>
                  <a:pt x="2649" y="109599"/>
                  <a:pt x="-3701" y="60915"/>
                  <a:pt x="3178" y="44511"/>
                </a:cubicBezTo>
                <a:cubicBezTo>
                  <a:pt x="10057" y="28107"/>
                  <a:pt x="59799" y="-1526"/>
                  <a:pt x="60328" y="61"/>
                </a:cubicBezTo>
                <a:close/>
              </a:path>
            </a:pathLst>
          </a:custGeom>
          <a:solidFill>
            <a:schemeClr val="accent1">
              <a:alpha val="1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98" name="フリーフォーム 1797">
            <a:extLst>
              <a:ext uri="{FF2B5EF4-FFF2-40B4-BE49-F238E27FC236}">
                <a16:creationId xmlns:a16="http://schemas.microsoft.com/office/drawing/2014/main" id="{9D79C6EF-3864-33E0-04C4-705F2D541FEA}"/>
              </a:ext>
            </a:extLst>
          </p:cNvPr>
          <p:cNvSpPr/>
          <p:nvPr/>
        </p:nvSpPr>
        <p:spPr>
          <a:xfrm>
            <a:off x="4209928" y="2336759"/>
            <a:ext cx="38347" cy="182573"/>
          </a:xfrm>
          <a:custGeom>
            <a:avLst/>
            <a:gdLst>
              <a:gd name="connsiteX0" fmla="*/ 122 w 38347"/>
              <a:gd name="connsiteY0" fmla="*/ 41 h 182573"/>
              <a:gd name="connsiteX1" fmla="*/ 38222 w 38347"/>
              <a:gd name="connsiteY1" fmla="*/ 73066 h 182573"/>
              <a:gd name="connsiteX2" fmla="*/ 12822 w 38347"/>
              <a:gd name="connsiteY2" fmla="*/ 181016 h 182573"/>
              <a:gd name="connsiteX3" fmla="*/ 25522 w 38347"/>
              <a:gd name="connsiteY3" fmla="*/ 133391 h 182573"/>
              <a:gd name="connsiteX4" fmla="*/ 25522 w 38347"/>
              <a:gd name="connsiteY4" fmla="*/ 82591 h 182573"/>
              <a:gd name="connsiteX5" fmla="*/ 122 w 38347"/>
              <a:gd name="connsiteY5" fmla="*/ 41 h 1825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347" h="182573">
                <a:moveTo>
                  <a:pt x="122" y="41"/>
                </a:moveTo>
                <a:cubicBezTo>
                  <a:pt x="2239" y="-1547"/>
                  <a:pt x="36105" y="42904"/>
                  <a:pt x="38222" y="73066"/>
                </a:cubicBezTo>
                <a:cubicBezTo>
                  <a:pt x="40339" y="103228"/>
                  <a:pt x="14939" y="170962"/>
                  <a:pt x="12822" y="181016"/>
                </a:cubicBezTo>
                <a:cubicBezTo>
                  <a:pt x="10705" y="191070"/>
                  <a:pt x="23405" y="149795"/>
                  <a:pt x="25522" y="133391"/>
                </a:cubicBezTo>
                <a:cubicBezTo>
                  <a:pt x="27639" y="116987"/>
                  <a:pt x="27110" y="98466"/>
                  <a:pt x="25522" y="82591"/>
                </a:cubicBezTo>
                <a:cubicBezTo>
                  <a:pt x="23935" y="66716"/>
                  <a:pt x="-1995" y="1629"/>
                  <a:pt x="122" y="4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99" name="フリーフォーム 1798">
            <a:extLst>
              <a:ext uri="{FF2B5EF4-FFF2-40B4-BE49-F238E27FC236}">
                <a16:creationId xmlns:a16="http://schemas.microsoft.com/office/drawing/2014/main" id="{54F6B4B2-9F08-3061-993F-3EA96680FF34}"/>
              </a:ext>
            </a:extLst>
          </p:cNvPr>
          <p:cNvSpPr/>
          <p:nvPr/>
        </p:nvSpPr>
        <p:spPr>
          <a:xfrm>
            <a:off x="4028584" y="2818564"/>
            <a:ext cx="64834" cy="205322"/>
          </a:xfrm>
          <a:custGeom>
            <a:avLst/>
            <a:gdLst>
              <a:gd name="connsiteX0" fmla="*/ 63991 w 64834"/>
              <a:gd name="connsiteY0" fmla="*/ 836 h 205322"/>
              <a:gd name="connsiteX1" fmla="*/ 491 w 64834"/>
              <a:gd name="connsiteY1" fmla="*/ 200861 h 205322"/>
              <a:gd name="connsiteX2" fmla="*/ 35416 w 64834"/>
              <a:gd name="connsiteY2" fmla="*/ 131011 h 205322"/>
              <a:gd name="connsiteX3" fmla="*/ 63991 w 64834"/>
              <a:gd name="connsiteY3" fmla="*/ 836 h 2053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4834" h="205322">
                <a:moveTo>
                  <a:pt x="63991" y="836"/>
                </a:moveTo>
                <a:cubicBezTo>
                  <a:pt x="58170" y="12478"/>
                  <a:pt x="5253" y="179165"/>
                  <a:pt x="491" y="200861"/>
                </a:cubicBezTo>
                <a:cubicBezTo>
                  <a:pt x="-4271" y="222557"/>
                  <a:pt x="26949" y="159586"/>
                  <a:pt x="35416" y="131011"/>
                </a:cubicBezTo>
                <a:cubicBezTo>
                  <a:pt x="43883" y="102436"/>
                  <a:pt x="69812" y="-10806"/>
                  <a:pt x="63991" y="836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00" name="フリーフォーム 1799">
            <a:extLst>
              <a:ext uri="{FF2B5EF4-FFF2-40B4-BE49-F238E27FC236}">
                <a16:creationId xmlns:a16="http://schemas.microsoft.com/office/drawing/2014/main" id="{A77E47BE-906E-CC36-9253-3C298F24144C}"/>
              </a:ext>
            </a:extLst>
          </p:cNvPr>
          <p:cNvSpPr/>
          <p:nvPr/>
        </p:nvSpPr>
        <p:spPr>
          <a:xfrm>
            <a:off x="4218984" y="1903916"/>
            <a:ext cx="540208" cy="1261024"/>
          </a:xfrm>
          <a:custGeom>
            <a:avLst/>
            <a:gdLst>
              <a:gd name="connsiteX0" fmla="*/ 591 w 540208"/>
              <a:gd name="connsiteY0" fmla="*/ 1084 h 1261024"/>
              <a:gd name="connsiteX1" fmla="*/ 241891 w 540208"/>
              <a:gd name="connsiteY1" fmla="*/ 274134 h 1261024"/>
              <a:gd name="connsiteX2" fmla="*/ 353016 w 540208"/>
              <a:gd name="connsiteY2" fmla="*/ 804359 h 1261024"/>
              <a:gd name="connsiteX3" fmla="*/ 530816 w 540208"/>
              <a:gd name="connsiteY3" fmla="*/ 1236159 h 1261024"/>
              <a:gd name="connsiteX4" fmla="*/ 492716 w 540208"/>
              <a:gd name="connsiteY4" fmla="*/ 1140909 h 1261024"/>
              <a:gd name="connsiteX5" fmla="*/ 299041 w 540208"/>
              <a:gd name="connsiteY5" fmla="*/ 578934 h 1261024"/>
              <a:gd name="connsiteX6" fmla="*/ 238716 w 540208"/>
              <a:gd name="connsiteY6" fmla="*/ 270959 h 1261024"/>
              <a:gd name="connsiteX7" fmla="*/ 175216 w 540208"/>
              <a:gd name="connsiteY7" fmla="*/ 182059 h 1261024"/>
              <a:gd name="connsiteX8" fmla="*/ 591 w 540208"/>
              <a:gd name="connsiteY8" fmla="*/ 1084 h 12610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40208" h="1261024">
                <a:moveTo>
                  <a:pt x="591" y="1084"/>
                </a:moveTo>
                <a:cubicBezTo>
                  <a:pt x="11703" y="16430"/>
                  <a:pt x="183154" y="140255"/>
                  <a:pt x="241891" y="274134"/>
                </a:cubicBezTo>
                <a:cubicBezTo>
                  <a:pt x="300628" y="408013"/>
                  <a:pt x="304862" y="644022"/>
                  <a:pt x="353016" y="804359"/>
                </a:cubicBezTo>
                <a:cubicBezTo>
                  <a:pt x="401170" y="964697"/>
                  <a:pt x="507533" y="1180067"/>
                  <a:pt x="530816" y="1236159"/>
                </a:cubicBezTo>
                <a:cubicBezTo>
                  <a:pt x="554099" y="1292251"/>
                  <a:pt x="531345" y="1250447"/>
                  <a:pt x="492716" y="1140909"/>
                </a:cubicBezTo>
                <a:cubicBezTo>
                  <a:pt x="454087" y="1031372"/>
                  <a:pt x="341374" y="723926"/>
                  <a:pt x="299041" y="578934"/>
                </a:cubicBezTo>
                <a:cubicBezTo>
                  <a:pt x="256708" y="433942"/>
                  <a:pt x="259354" y="337105"/>
                  <a:pt x="238716" y="270959"/>
                </a:cubicBezTo>
                <a:cubicBezTo>
                  <a:pt x="218079" y="204813"/>
                  <a:pt x="212258" y="226509"/>
                  <a:pt x="175216" y="182059"/>
                </a:cubicBezTo>
                <a:cubicBezTo>
                  <a:pt x="138174" y="137609"/>
                  <a:pt x="-10521" y="-14262"/>
                  <a:pt x="591" y="108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01" name="フリーフォーム 1800">
            <a:extLst>
              <a:ext uri="{FF2B5EF4-FFF2-40B4-BE49-F238E27FC236}">
                <a16:creationId xmlns:a16="http://schemas.microsoft.com/office/drawing/2014/main" id="{003E4CAD-57EF-FDDD-BCB0-960C8B4D7915}"/>
              </a:ext>
            </a:extLst>
          </p:cNvPr>
          <p:cNvSpPr/>
          <p:nvPr/>
        </p:nvSpPr>
        <p:spPr>
          <a:xfrm>
            <a:off x="4299887" y="2127144"/>
            <a:ext cx="151478" cy="778044"/>
          </a:xfrm>
          <a:custGeom>
            <a:avLst/>
            <a:gdLst>
              <a:gd name="connsiteX0" fmla="*/ 135588 w 151478"/>
              <a:gd name="connsiteY0" fmla="*/ 106 h 778044"/>
              <a:gd name="connsiteX1" fmla="*/ 37163 w 151478"/>
              <a:gd name="connsiteY1" fmla="*/ 298556 h 778044"/>
              <a:gd name="connsiteX2" fmla="*/ 14938 w 151478"/>
              <a:gd name="connsiteY2" fmla="*/ 463656 h 778044"/>
              <a:gd name="connsiteX3" fmla="*/ 151463 w 151478"/>
              <a:gd name="connsiteY3" fmla="*/ 777981 h 778044"/>
              <a:gd name="connsiteX4" fmla="*/ 5413 w 151478"/>
              <a:gd name="connsiteY4" fmla="*/ 489056 h 778044"/>
              <a:gd name="connsiteX5" fmla="*/ 40338 w 151478"/>
              <a:gd name="connsiteY5" fmla="*/ 266806 h 778044"/>
              <a:gd name="connsiteX6" fmla="*/ 135588 w 151478"/>
              <a:gd name="connsiteY6" fmla="*/ 106 h 7780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51478" h="778044">
                <a:moveTo>
                  <a:pt x="135588" y="106"/>
                </a:moveTo>
                <a:cubicBezTo>
                  <a:pt x="135059" y="5398"/>
                  <a:pt x="57271" y="221298"/>
                  <a:pt x="37163" y="298556"/>
                </a:cubicBezTo>
                <a:cubicBezTo>
                  <a:pt x="17055" y="375814"/>
                  <a:pt x="-4112" y="383752"/>
                  <a:pt x="14938" y="463656"/>
                </a:cubicBezTo>
                <a:cubicBezTo>
                  <a:pt x="33988" y="543560"/>
                  <a:pt x="153050" y="773748"/>
                  <a:pt x="151463" y="777981"/>
                </a:cubicBezTo>
                <a:cubicBezTo>
                  <a:pt x="149876" y="782214"/>
                  <a:pt x="23934" y="574252"/>
                  <a:pt x="5413" y="489056"/>
                </a:cubicBezTo>
                <a:cubicBezTo>
                  <a:pt x="-13108" y="403860"/>
                  <a:pt x="20230" y="344594"/>
                  <a:pt x="40338" y="266806"/>
                </a:cubicBezTo>
                <a:cubicBezTo>
                  <a:pt x="60446" y="189019"/>
                  <a:pt x="136117" y="-5186"/>
                  <a:pt x="135588" y="10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02" name="フリーフォーム 1801">
            <a:extLst>
              <a:ext uri="{FF2B5EF4-FFF2-40B4-BE49-F238E27FC236}">
                <a16:creationId xmlns:a16="http://schemas.microsoft.com/office/drawing/2014/main" id="{54F38A89-C9FB-230C-44D4-939B5DAE51D6}"/>
              </a:ext>
            </a:extLst>
          </p:cNvPr>
          <p:cNvSpPr/>
          <p:nvPr/>
        </p:nvSpPr>
        <p:spPr>
          <a:xfrm>
            <a:off x="4447943" y="2184328"/>
            <a:ext cx="213566" cy="1327222"/>
          </a:xfrm>
          <a:custGeom>
            <a:avLst/>
            <a:gdLst>
              <a:gd name="connsiteX0" fmla="*/ 57382 w 213566"/>
              <a:gd name="connsiteY0" fmla="*/ 72 h 1327222"/>
              <a:gd name="connsiteX1" fmla="*/ 3407 w 213566"/>
              <a:gd name="connsiteY1" fmla="*/ 308047 h 1327222"/>
              <a:gd name="connsiteX2" fmla="*/ 89132 w 213566"/>
              <a:gd name="connsiteY2" fmla="*/ 777947 h 1327222"/>
              <a:gd name="connsiteX3" fmla="*/ 187557 w 213566"/>
              <a:gd name="connsiteY3" fmla="*/ 987497 h 1327222"/>
              <a:gd name="connsiteX4" fmla="*/ 184382 w 213566"/>
              <a:gd name="connsiteY4" fmla="*/ 1327222 h 1327222"/>
              <a:gd name="connsiteX5" fmla="*/ 206607 w 213566"/>
              <a:gd name="connsiteY5" fmla="*/ 984322 h 1327222"/>
              <a:gd name="connsiteX6" fmla="*/ 44682 w 213566"/>
              <a:gd name="connsiteY6" fmla="*/ 673172 h 1327222"/>
              <a:gd name="connsiteX7" fmla="*/ 232 w 213566"/>
              <a:gd name="connsiteY7" fmla="*/ 333447 h 1327222"/>
              <a:gd name="connsiteX8" fmla="*/ 57382 w 213566"/>
              <a:gd name="connsiteY8" fmla="*/ 72 h 13272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13566" h="1327222">
                <a:moveTo>
                  <a:pt x="57382" y="72"/>
                </a:moveTo>
                <a:cubicBezTo>
                  <a:pt x="57911" y="-4161"/>
                  <a:pt x="-1885" y="178401"/>
                  <a:pt x="3407" y="308047"/>
                </a:cubicBezTo>
                <a:cubicBezTo>
                  <a:pt x="8699" y="437693"/>
                  <a:pt x="58440" y="664705"/>
                  <a:pt x="89132" y="777947"/>
                </a:cubicBezTo>
                <a:cubicBezTo>
                  <a:pt x="119824" y="891189"/>
                  <a:pt x="171682" y="895951"/>
                  <a:pt x="187557" y="987497"/>
                </a:cubicBezTo>
                <a:cubicBezTo>
                  <a:pt x="203432" y="1079043"/>
                  <a:pt x="181207" y="1327751"/>
                  <a:pt x="184382" y="1327222"/>
                </a:cubicBezTo>
                <a:cubicBezTo>
                  <a:pt x="187557" y="1326693"/>
                  <a:pt x="229890" y="1093330"/>
                  <a:pt x="206607" y="984322"/>
                </a:cubicBezTo>
                <a:cubicBezTo>
                  <a:pt x="183324" y="875314"/>
                  <a:pt x="79078" y="781651"/>
                  <a:pt x="44682" y="673172"/>
                </a:cubicBezTo>
                <a:cubicBezTo>
                  <a:pt x="10286" y="564693"/>
                  <a:pt x="-1885" y="438222"/>
                  <a:pt x="232" y="333447"/>
                </a:cubicBezTo>
                <a:cubicBezTo>
                  <a:pt x="2349" y="228672"/>
                  <a:pt x="56853" y="4305"/>
                  <a:pt x="57382" y="7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03" name="フリーフォーム 1802">
            <a:extLst>
              <a:ext uri="{FF2B5EF4-FFF2-40B4-BE49-F238E27FC236}">
                <a16:creationId xmlns:a16="http://schemas.microsoft.com/office/drawing/2014/main" id="{BFE309DD-B1FD-9336-E325-2D782EE40387}"/>
              </a:ext>
            </a:extLst>
          </p:cNvPr>
          <p:cNvSpPr/>
          <p:nvPr/>
        </p:nvSpPr>
        <p:spPr>
          <a:xfrm>
            <a:off x="4138168" y="2892920"/>
            <a:ext cx="137164" cy="1168416"/>
          </a:xfrm>
          <a:custGeom>
            <a:avLst/>
            <a:gdLst>
              <a:gd name="connsiteX0" fmla="*/ 135382 w 137164"/>
              <a:gd name="connsiteY0" fmla="*/ 2680 h 1168416"/>
              <a:gd name="connsiteX1" fmla="*/ 52832 w 137164"/>
              <a:gd name="connsiteY1" fmla="*/ 301130 h 1168416"/>
              <a:gd name="connsiteX2" fmla="*/ 17907 w 137164"/>
              <a:gd name="connsiteY2" fmla="*/ 580530 h 1168416"/>
              <a:gd name="connsiteX3" fmla="*/ 116332 w 137164"/>
              <a:gd name="connsiteY3" fmla="*/ 1053605 h 1168416"/>
              <a:gd name="connsiteX4" fmla="*/ 135382 w 137164"/>
              <a:gd name="connsiteY4" fmla="*/ 1167905 h 1168416"/>
              <a:gd name="connsiteX5" fmla="*/ 122682 w 137164"/>
              <a:gd name="connsiteY5" fmla="*/ 1028205 h 1168416"/>
              <a:gd name="connsiteX6" fmla="*/ 14732 w 137164"/>
              <a:gd name="connsiteY6" fmla="*/ 596405 h 1168416"/>
              <a:gd name="connsiteX7" fmla="*/ 11557 w 137164"/>
              <a:gd name="connsiteY7" fmla="*/ 482105 h 1168416"/>
              <a:gd name="connsiteX8" fmla="*/ 135382 w 137164"/>
              <a:gd name="connsiteY8" fmla="*/ 2680 h 11684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37164" h="1168416">
                <a:moveTo>
                  <a:pt x="135382" y="2680"/>
                </a:moveTo>
                <a:cubicBezTo>
                  <a:pt x="142261" y="-27482"/>
                  <a:pt x="72411" y="204822"/>
                  <a:pt x="52832" y="301130"/>
                </a:cubicBezTo>
                <a:cubicBezTo>
                  <a:pt x="33253" y="397438"/>
                  <a:pt x="7324" y="455118"/>
                  <a:pt x="17907" y="580530"/>
                </a:cubicBezTo>
                <a:cubicBezTo>
                  <a:pt x="28490" y="705943"/>
                  <a:pt x="96753" y="955709"/>
                  <a:pt x="116332" y="1053605"/>
                </a:cubicBezTo>
                <a:cubicBezTo>
                  <a:pt x="135911" y="1151501"/>
                  <a:pt x="134324" y="1172138"/>
                  <a:pt x="135382" y="1167905"/>
                </a:cubicBezTo>
                <a:cubicBezTo>
                  <a:pt x="136440" y="1163672"/>
                  <a:pt x="142790" y="1123455"/>
                  <a:pt x="122682" y="1028205"/>
                </a:cubicBezTo>
                <a:cubicBezTo>
                  <a:pt x="102574" y="932955"/>
                  <a:pt x="33253" y="687422"/>
                  <a:pt x="14732" y="596405"/>
                </a:cubicBezTo>
                <a:cubicBezTo>
                  <a:pt x="-3789" y="505388"/>
                  <a:pt x="-4847" y="575767"/>
                  <a:pt x="11557" y="482105"/>
                </a:cubicBezTo>
                <a:cubicBezTo>
                  <a:pt x="27961" y="388443"/>
                  <a:pt x="128503" y="32842"/>
                  <a:pt x="135382" y="268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04" name="フリーフォーム 1803">
            <a:extLst>
              <a:ext uri="{FF2B5EF4-FFF2-40B4-BE49-F238E27FC236}">
                <a16:creationId xmlns:a16="http://schemas.microsoft.com/office/drawing/2014/main" id="{DAC1D3DF-8E9F-5D70-A2DE-70E73D93EB6E}"/>
              </a:ext>
            </a:extLst>
          </p:cNvPr>
          <p:cNvSpPr/>
          <p:nvPr/>
        </p:nvSpPr>
        <p:spPr>
          <a:xfrm>
            <a:off x="4653144" y="1599937"/>
            <a:ext cx="516477" cy="486869"/>
          </a:xfrm>
          <a:custGeom>
            <a:avLst/>
            <a:gdLst>
              <a:gd name="connsiteX0" fmla="*/ 1406 w 516477"/>
              <a:gd name="connsiteY0" fmla="*/ 263 h 486869"/>
              <a:gd name="connsiteX1" fmla="*/ 252231 w 516477"/>
              <a:gd name="connsiteY1" fmla="*/ 222513 h 486869"/>
              <a:gd name="connsiteX2" fmla="*/ 420506 w 516477"/>
              <a:gd name="connsiteY2" fmla="*/ 339988 h 486869"/>
              <a:gd name="connsiteX3" fmla="*/ 515756 w 516477"/>
              <a:gd name="connsiteY3" fmla="*/ 486038 h 486869"/>
              <a:gd name="connsiteX4" fmla="*/ 372881 w 516477"/>
              <a:gd name="connsiteY4" fmla="*/ 270138 h 486869"/>
              <a:gd name="connsiteX5" fmla="*/ 1406 w 516477"/>
              <a:gd name="connsiteY5" fmla="*/ 263 h 4868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6477" h="486869">
                <a:moveTo>
                  <a:pt x="1406" y="263"/>
                </a:moveTo>
                <a:cubicBezTo>
                  <a:pt x="-18702" y="-7674"/>
                  <a:pt x="182381" y="165892"/>
                  <a:pt x="252231" y="222513"/>
                </a:cubicBezTo>
                <a:cubicBezTo>
                  <a:pt x="322081" y="279134"/>
                  <a:pt x="376585" y="296067"/>
                  <a:pt x="420506" y="339988"/>
                </a:cubicBezTo>
                <a:cubicBezTo>
                  <a:pt x="464427" y="383909"/>
                  <a:pt x="523694" y="497680"/>
                  <a:pt x="515756" y="486038"/>
                </a:cubicBezTo>
                <a:cubicBezTo>
                  <a:pt x="507819" y="474396"/>
                  <a:pt x="453843" y="347396"/>
                  <a:pt x="372881" y="270138"/>
                </a:cubicBezTo>
                <a:cubicBezTo>
                  <a:pt x="291919" y="192880"/>
                  <a:pt x="21514" y="8200"/>
                  <a:pt x="1406" y="26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05" name="フリーフォーム 1804">
            <a:extLst>
              <a:ext uri="{FF2B5EF4-FFF2-40B4-BE49-F238E27FC236}">
                <a16:creationId xmlns:a16="http://schemas.microsoft.com/office/drawing/2014/main" id="{6F9CF10C-ABA5-0181-9055-9FB8DEA4601C}"/>
              </a:ext>
            </a:extLst>
          </p:cNvPr>
          <p:cNvSpPr/>
          <p:nvPr/>
        </p:nvSpPr>
        <p:spPr>
          <a:xfrm>
            <a:off x="3152637" y="804838"/>
            <a:ext cx="1397796" cy="830932"/>
          </a:xfrm>
          <a:custGeom>
            <a:avLst/>
            <a:gdLst>
              <a:gd name="connsiteX0" fmla="*/ 138 w 1397796"/>
              <a:gd name="connsiteY0" fmla="*/ 58762 h 830932"/>
              <a:gd name="connsiteX1" fmla="*/ 339863 w 1397796"/>
              <a:gd name="connsiteY1" fmla="*/ 36537 h 830932"/>
              <a:gd name="connsiteX2" fmla="*/ 971688 w 1397796"/>
              <a:gd name="connsiteY2" fmla="*/ 484212 h 830932"/>
              <a:gd name="connsiteX3" fmla="*/ 720863 w 1397796"/>
              <a:gd name="connsiteY3" fmla="*/ 312762 h 830932"/>
              <a:gd name="connsiteX4" fmla="*/ 1397138 w 1397796"/>
              <a:gd name="connsiteY4" fmla="*/ 830287 h 830932"/>
              <a:gd name="connsiteX5" fmla="*/ 577988 w 1397796"/>
              <a:gd name="connsiteY5" fmla="*/ 188937 h 830932"/>
              <a:gd name="connsiteX6" fmla="*/ 301763 w 1397796"/>
              <a:gd name="connsiteY6" fmla="*/ 4787 h 830932"/>
              <a:gd name="connsiteX7" fmla="*/ 138 w 1397796"/>
              <a:gd name="connsiteY7" fmla="*/ 58762 h 8309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397796" h="830932">
                <a:moveTo>
                  <a:pt x="138" y="58762"/>
                </a:moveTo>
                <a:cubicBezTo>
                  <a:pt x="6488" y="64054"/>
                  <a:pt x="177938" y="-34371"/>
                  <a:pt x="339863" y="36537"/>
                </a:cubicBezTo>
                <a:cubicBezTo>
                  <a:pt x="501788" y="107445"/>
                  <a:pt x="908188" y="438175"/>
                  <a:pt x="971688" y="484212"/>
                </a:cubicBezTo>
                <a:cubicBezTo>
                  <a:pt x="1035188" y="530249"/>
                  <a:pt x="649955" y="255083"/>
                  <a:pt x="720863" y="312762"/>
                </a:cubicBezTo>
                <a:cubicBezTo>
                  <a:pt x="791771" y="370441"/>
                  <a:pt x="1420950" y="850924"/>
                  <a:pt x="1397138" y="830287"/>
                </a:cubicBezTo>
                <a:cubicBezTo>
                  <a:pt x="1373326" y="809650"/>
                  <a:pt x="760551" y="326520"/>
                  <a:pt x="577988" y="188937"/>
                </a:cubicBezTo>
                <a:cubicBezTo>
                  <a:pt x="395426" y="51354"/>
                  <a:pt x="395955" y="28599"/>
                  <a:pt x="301763" y="4787"/>
                </a:cubicBezTo>
                <a:cubicBezTo>
                  <a:pt x="207571" y="-19026"/>
                  <a:pt x="-6212" y="53470"/>
                  <a:pt x="138" y="5876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06" name="フリーフォーム 1805">
            <a:extLst>
              <a:ext uri="{FF2B5EF4-FFF2-40B4-BE49-F238E27FC236}">
                <a16:creationId xmlns:a16="http://schemas.microsoft.com/office/drawing/2014/main" id="{A208C586-9C84-2D14-A64F-CDFED33F9A15}"/>
              </a:ext>
            </a:extLst>
          </p:cNvPr>
          <p:cNvSpPr/>
          <p:nvPr/>
        </p:nvSpPr>
        <p:spPr>
          <a:xfrm>
            <a:off x="3187630" y="737602"/>
            <a:ext cx="1245197" cy="660907"/>
          </a:xfrm>
          <a:custGeom>
            <a:avLst/>
            <a:gdLst>
              <a:gd name="connsiteX0" fmla="*/ 70 w 1245197"/>
              <a:gd name="connsiteY0" fmla="*/ 37098 h 660907"/>
              <a:gd name="connsiteX1" fmla="*/ 473145 w 1245197"/>
              <a:gd name="connsiteY1" fmla="*/ 62498 h 660907"/>
              <a:gd name="connsiteX2" fmla="*/ 1228795 w 1245197"/>
              <a:gd name="connsiteY2" fmla="*/ 649873 h 660907"/>
              <a:gd name="connsiteX3" fmla="*/ 949395 w 1245197"/>
              <a:gd name="connsiteY3" fmla="*/ 414923 h 660907"/>
              <a:gd name="connsiteX4" fmla="*/ 441395 w 1245197"/>
              <a:gd name="connsiteY4" fmla="*/ 27573 h 660907"/>
              <a:gd name="connsiteX5" fmla="*/ 70 w 1245197"/>
              <a:gd name="connsiteY5" fmla="*/ 37098 h 6609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245197" h="660907">
                <a:moveTo>
                  <a:pt x="70" y="37098"/>
                </a:moveTo>
                <a:cubicBezTo>
                  <a:pt x="5362" y="42919"/>
                  <a:pt x="268358" y="-39631"/>
                  <a:pt x="473145" y="62498"/>
                </a:cubicBezTo>
                <a:cubicBezTo>
                  <a:pt x="677932" y="164627"/>
                  <a:pt x="1149420" y="591136"/>
                  <a:pt x="1228795" y="649873"/>
                </a:cubicBezTo>
                <a:cubicBezTo>
                  <a:pt x="1308170" y="708610"/>
                  <a:pt x="1080628" y="518640"/>
                  <a:pt x="949395" y="414923"/>
                </a:cubicBezTo>
                <a:cubicBezTo>
                  <a:pt x="818162" y="311206"/>
                  <a:pt x="595912" y="92131"/>
                  <a:pt x="441395" y="27573"/>
                </a:cubicBezTo>
                <a:cubicBezTo>
                  <a:pt x="286878" y="-36985"/>
                  <a:pt x="-5222" y="31277"/>
                  <a:pt x="70" y="3709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07" name="フリーフォーム 1806">
            <a:extLst>
              <a:ext uri="{FF2B5EF4-FFF2-40B4-BE49-F238E27FC236}">
                <a16:creationId xmlns:a16="http://schemas.microsoft.com/office/drawing/2014/main" id="{2523A356-C81E-864B-1EE0-A25523FA971B}"/>
              </a:ext>
            </a:extLst>
          </p:cNvPr>
          <p:cNvSpPr/>
          <p:nvPr/>
        </p:nvSpPr>
        <p:spPr>
          <a:xfrm>
            <a:off x="4203233" y="699450"/>
            <a:ext cx="443109" cy="1016194"/>
          </a:xfrm>
          <a:custGeom>
            <a:avLst/>
            <a:gdLst>
              <a:gd name="connsiteX0" fmla="*/ 467 w 443109"/>
              <a:gd name="connsiteY0" fmla="*/ 2225 h 1016194"/>
              <a:gd name="connsiteX1" fmla="*/ 356067 w 443109"/>
              <a:gd name="connsiteY1" fmla="*/ 567375 h 1016194"/>
              <a:gd name="connsiteX2" fmla="*/ 435442 w 443109"/>
              <a:gd name="connsiteY2" fmla="*/ 1008700 h 1016194"/>
              <a:gd name="connsiteX3" fmla="*/ 422742 w 443109"/>
              <a:gd name="connsiteY3" fmla="*/ 811850 h 1016194"/>
              <a:gd name="connsiteX4" fmla="*/ 283042 w 443109"/>
              <a:gd name="connsiteY4" fmla="*/ 386400 h 1016194"/>
              <a:gd name="connsiteX5" fmla="*/ 467 w 443109"/>
              <a:gd name="connsiteY5" fmla="*/ 2225 h 10161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43109" h="1016194">
                <a:moveTo>
                  <a:pt x="467" y="2225"/>
                </a:moveTo>
                <a:cubicBezTo>
                  <a:pt x="12638" y="32387"/>
                  <a:pt x="283571" y="399629"/>
                  <a:pt x="356067" y="567375"/>
                </a:cubicBezTo>
                <a:cubicBezTo>
                  <a:pt x="428563" y="735121"/>
                  <a:pt x="424330" y="967954"/>
                  <a:pt x="435442" y="1008700"/>
                </a:cubicBezTo>
                <a:cubicBezTo>
                  <a:pt x="446555" y="1049446"/>
                  <a:pt x="448142" y="915567"/>
                  <a:pt x="422742" y="811850"/>
                </a:cubicBezTo>
                <a:cubicBezTo>
                  <a:pt x="397342" y="708133"/>
                  <a:pt x="348659" y="516575"/>
                  <a:pt x="283042" y="386400"/>
                </a:cubicBezTo>
                <a:cubicBezTo>
                  <a:pt x="217425" y="256225"/>
                  <a:pt x="-11704" y="-27937"/>
                  <a:pt x="467" y="222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08" name="フリーフォーム 1807">
            <a:extLst>
              <a:ext uri="{FF2B5EF4-FFF2-40B4-BE49-F238E27FC236}">
                <a16:creationId xmlns:a16="http://schemas.microsoft.com/office/drawing/2014/main" id="{DDB697DB-62CA-B2BE-DA86-C0927E21328E}"/>
              </a:ext>
            </a:extLst>
          </p:cNvPr>
          <p:cNvSpPr/>
          <p:nvPr/>
        </p:nvSpPr>
        <p:spPr>
          <a:xfrm>
            <a:off x="3965562" y="1295391"/>
            <a:ext cx="685879" cy="800129"/>
          </a:xfrm>
          <a:custGeom>
            <a:avLst/>
            <a:gdLst>
              <a:gd name="connsiteX0" fmla="*/ 13 w 685879"/>
              <a:gd name="connsiteY0" fmla="*/ 9 h 800129"/>
              <a:gd name="connsiteX1" fmla="*/ 485788 w 685879"/>
              <a:gd name="connsiteY1" fmla="*/ 508009 h 800129"/>
              <a:gd name="connsiteX2" fmla="*/ 685813 w 685879"/>
              <a:gd name="connsiteY2" fmla="*/ 800109 h 800129"/>
              <a:gd name="connsiteX3" fmla="*/ 501663 w 685879"/>
              <a:gd name="connsiteY3" fmla="*/ 495309 h 800129"/>
              <a:gd name="connsiteX4" fmla="*/ 13 w 685879"/>
              <a:gd name="connsiteY4" fmla="*/ 9 h 8001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85879" h="800129">
                <a:moveTo>
                  <a:pt x="13" y="9"/>
                </a:moveTo>
                <a:cubicBezTo>
                  <a:pt x="-2633" y="2126"/>
                  <a:pt x="371488" y="374659"/>
                  <a:pt x="485788" y="508009"/>
                </a:cubicBezTo>
                <a:cubicBezTo>
                  <a:pt x="600088" y="641359"/>
                  <a:pt x="683167" y="802226"/>
                  <a:pt x="685813" y="800109"/>
                </a:cubicBezTo>
                <a:cubicBezTo>
                  <a:pt x="688459" y="797992"/>
                  <a:pt x="612259" y="626013"/>
                  <a:pt x="501663" y="495309"/>
                </a:cubicBezTo>
                <a:cubicBezTo>
                  <a:pt x="391067" y="364605"/>
                  <a:pt x="2659" y="-2108"/>
                  <a:pt x="13" y="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09" name="フリーフォーム 1808">
            <a:extLst>
              <a:ext uri="{FF2B5EF4-FFF2-40B4-BE49-F238E27FC236}">
                <a16:creationId xmlns:a16="http://schemas.microsoft.com/office/drawing/2014/main" id="{5F3E1D6C-F54B-B2EF-D762-54538516ABE2}"/>
              </a:ext>
            </a:extLst>
          </p:cNvPr>
          <p:cNvSpPr/>
          <p:nvPr/>
        </p:nvSpPr>
        <p:spPr>
          <a:xfrm>
            <a:off x="4698485" y="1912306"/>
            <a:ext cx="527807" cy="1423063"/>
          </a:xfrm>
          <a:custGeom>
            <a:avLst/>
            <a:gdLst>
              <a:gd name="connsiteX0" fmla="*/ 515 w 527807"/>
              <a:gd name="connsiteY0" fmla="*/ 2219 h 1423063"/>
              <a:gd name="connsiteX1" fmla="*/ 406915 w 527807"/>
              <a:gd name="connsiteY1" fmla="*/ 405444 h 1423063"/>
              <a:gd name="connsiteX2" fmla="*/ 524390 w 527807"/>
              <a:gd name="connsiteY2" fmla="*/ 1405569 h 1423063"/>
              <a:gd name="connsiteX3" fmla="*/ 492640 w 527807"/>
              <a:gd name="connsiteY3" fmla="*/ 1005519 h 1423063"/>
              <a:gd name="connsiteX4" fmla="*/ 454540 w 527807"/>
              <a:gd name="connsiteY4" fmla="*/ 535619 h 1423063"/>
              <a:gd name="connsiteX5" fmla="*/ 324365 w 527807"/>
              <a:gd name="connsiteY5" fmla="*/ 256219 h 1423063"/>
              <a:gd name="connsiteX6" fmla="*/ 515 w 527807"/>
              <a:gd name="connsiteY6" fmla="*/ 2219 h 14230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27807" h="1423063">
                <a:moveTo>
                  <a:pt x="515" y="2219"/>
                </a:moveTo>
                <a:cubicBezTo>
                  <a:pt x="14273" y="27090"/>
                  <a:pt x="319603" y="171552"/>
                  <a:pt x="406915" y="405444"/>
                </a:cubicBezTo>
                <a:cubicBezTo>
                  <a:pt x="494227" y="639336"/>
                  <a:pt x="510103" y="1305557"/>
                  <a:pt x="524390" y="1405569"/>
                </a:cubicBezTo>
                <a:cubicBezTo>
                  <a:pt x="538677" y="1505581"/>
                  <a:pt x="504282" y="1150511"/>
                  <a:pt x="492640" y="1005519"/>
                </a:cubicBezTo>
                <a:cubicBezTo>
                  <a:pt x="480998" y="860527"/>
                  <a:pt x="482586" y="660502"/>
                  <a:pt x="454540" y="535619"/>
                </a:cubicBezTo>
                <a:cubicBezTo>
                  <a:pt x="426494" y="410736"/>
                  <a:pt x="396332" y="344590"/>
                  <a:pt x="324365" y="256219"/>
                </a:cubicBezTo>
                <a:cubicBezTo>
                  <a:pt x="252398" y="167848"/>
                  <a:pt x="-13243" y="-22652"/>
                  <a:pt x="515" y="221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10" name="フリーフォーム 1809">
            <a:extLst>
              <a:ext uri="{FF2B5EF4-FFF2-40B4-BE49-F238E27FC236}">
                <a16:creationId xmlns:a16="http://schemas.microsoft.com/office/drawing/2014/main" id="{B0ACC21A-2F8E-3D88-0B7E-7A06149F47E8}"/>
              </a:ext>
            </a:extLst>
          </p:cNvPr>
          <p:cNvSpPr/>
          <p:nvPr/>
        </p:nvSpPr>
        <p:spPr>
          <a:xfrm>
            <a:off x="4667907" y="2576225"/>
            <a:ext cx="733290" cy="1097669"/>
          </a:xfrm>
          <a:custGeom>
            <a:avLst/>
            <a:gdLst>
              <a:gd name="connsiteX0" fmla="*/ 2518 w 733290"/>
              <a:gd name="connsiteY0" fmla="*/ 5050 h 1097669"/>
              <a:gd name="connsiteX1" fmla="*/ 599418 w 733290"/>
              <a:gd name="connsiteY1" fmla="*/ 805150 h 1097669"/>
              <a:gd name="connsiteX2" fmla="*/ 726418 w 733290"/>
              <a:gd name="connsiteY2" fmla="*/ 1090900 h 1097669"/>
              <a:gd name="connsiteX3" fmla="*/ 681968 w 733290"/>
              <a:gd name="connsiteY3" fmla="*/ 963900 h 1097669"/>
              <a:gd name="connsiteX4" fmla="*/ 396218 w 733290"/>
              <a:gd name="connsiteY4" fmla="*/ 487650 h 1097669"/>
              <a:gd name="connsiteX5" fmla="*/ 2518 w 733290"/>
              <a:gd name="connsiteY5" fmla="*/ 5050 h 10976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33290" h="1097669">
                <a:moveTo>
                  <a:pt x="2518" y="5050"/>
                </a:moveTo>
                <a:cubicBezTo>
                  <a:pt x="36385" y="57967"/>
                  <a:pt x="478768" y="624175"/>
                  <a:pt x="599418" y="805150"/>
                </a:cubicBezTo>
                <a:cubicBezTo>
                  <a:pt x="720068" y="986125"/>
                  <a:pt x="712660" y="1064442"/>
                  <a:pt x="726418" y="1090900"/>
                </a:cubicBezTo>
                <a:cubicBezTo>
                  <a:pt x="740176" y="1117358"/>
                  <a:pt x="737001" y="1064442"/>
                  <a:pt x="681968" y="963900"/>
                </a:cubicBezTo>
                <a:cubicBezTo>
                  <a:pt x="626935" y="863358"/>
                  <a:pt x="506814" y="646400"/>
                  <a:pt x="396218" y="487650"/>
                </a:cubicBezTo>
                <a:cubicBezTo>
                  <a:pt x="285622" y="328900"/>
                  <a:pt x="-31349" y="-47867"/>
                  <a:pt x="2518" y="505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11" name="フリーフォーム 1810">
            <a:extLst>
              <a:ext uri="{FF2B5EF4-FFF2-40B4-BE49-F238E27FC236}">
                <a16:creationId xmlns:a16="http://schemas.microsoft.com/office/drawing/2014/main" id="{78854525-6469-E7B3-F2C9-F56D9D63D200}"/>
              </a:ext>
            </a:extLst>
          </p:cNvPr>
          <p:cNvSpPr/>
          <p:nvPr/>
        </p:nvSpPr>
        <p:spPr>
          <a:xfrm>
            <a:off x="4346453" y="2868849"/>
            <a:ext cx="317629" cy="1014263"/>
          </a:xfrm>
          <a:custGeom>
            <a:avLst/>
            <a:gdLst>
              <a:gd name="connsiteX0" fmla="*/ 19172 w 317629"/>
              <a:gd name="connsiteY0" fmla="*/ 7701 h 1014263"/>
              <a:gd name="connsiteX1" fmla="*/ 22347 w 317629"/>
              <a:gd name="connsiteY1" fmla="*/ 207726 h 1014263"/>
              <a:gd name="connsiteX2" fmla="*/ 317622 w 317629"/>
              <a:gd name="connsiteY2" fmla="*/ 1014176 h 1014263"/>
              <a:gd name="connsiteX3" fmla="*/ 31872 w 317629"/>
              <a:gd name="connsiteY3" fmla="*/ 258526 h 1014263"/>
              <a:gd name="connsiteX4" fmla="*/ 6472 w 317629"/>
              <a:gd name="connsiteY4" fmla="*/ 61676 h 1014263"/>
              <a:gd name="connsiteX5" fmla="*/ 19172 w 317629"/>
              <a:gd name="connsiteY5" fmla="*/ 7701 h 10142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17629" h="1014263">
                <a:moveTo>
                  <a:pt x="19172" y="7701"/>
                </a:moveTo>
                <a:cubicBezTo>
                  <a:pt x="21818" y="32043"/>
                  <a:pt x="-27395" y="39980"/>
                  <a:pt x="22347" y="207726"/>
                </a:cubicBezTo>
                <a:cubicBezTo>
                  <a:pt x="72089" y="375472"/>
                  <a:pt x="316035" y="1005709"/>
                  <a:pt x="317622" y="1014176"/>
                </a:cubicBezTo>
                <a:cubicBezTo>
                  <a:pt x="319209" y="1022643"/>
                  <a:pt x="83730" y="417276"/>
                  <a:pt x="31872" y="258526"/>
                </a:cubicBezTo>
                <a:cubicBezTo>
                  <a:pt x="-19986" y="99776"/>
                  <a:pt x="10705" y="102422"/>
                  <a:pt x="6472" y="61676"/>
                </a:cubicBezTo>
                <a:cubicBezTo>
                  <a:pt x="2239" y="20930"/>
                  <a:pt x="16526" y="-16641"/>
                  <a:pt x="19172" y="770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12" name="フリーフォーム 1811">
            <a:extLst>
              <a:ext uri="{FF2B5EF4-FFF2-40B4-BE49-F238E27FC236}">
                <a16:creationId xmlns:a16="http://schemas.microsoft.com/office/drawing/2014/main" id="{01DAC21C-0CA8-8597-76D8-758E7B66C875}"/>
              </a:ext>
            </a:extLst>
          </p:cNvPr>
          <p:cNvSpPr/>
          <p:nvPr/>
        </p:nvSpPr>
        <p:spPr>
          <a:xfrm>
            <a:off x="4243211" y="4025706"/>
            <a:ext cx="231935" cy="1260020"/>
          </a:xfrm>
          <a:custGeom>
            <a:avLst/>
            <a:gdLst>
              <a:gd name="connsiteX0" fmla="*/ 119239 w 231935"/>
              <a:gd name="connsiteY0" fmla="*/ 194 h 1260020"/>
              <a:gd name="connsiteX1" fmla="*/ 230364 w 231935"/>
              <a:gd name="connsiteY1" fmla="*/ 349444 h 1260020"/>
              <a:gd name="connsiteX2" fmla="*/ 17639 w 231935"/>
              <a:gd name="connsiteY2" fmla="*/ 905069 h 1260020"/>
              <a:gd name="connsiteX3" fmla="*/ 11289 w 231935"/>
              <a:gd name="connsiteY3" fmla="*/ 1257494 h 1260020"/>
              <a:gd name="connsiteX4" fmla="*/ 8114 w 231935"/>
              <a:gd name="connsiteY4" fmla="*/ 1047944 h 1260020"/>
              <a:gd name="connsiteX5" fmla="*/ 71614 w 231935"/>
              <a:gd name="connsiteY5" fmla="*/ 759019 h 1260020"/>
              <a:gd name="connsiteX6" fmla="*/ 214489 w 231935"/>
              <a:gd name="connsiteY6" fmla="*/ 393894 h 1260020"/>
              <a:gd name="connsiteX7" fmla="*/ 119239 w 231935"/>
              <a:gd name="connsiteY7" fmla="*/ 194 h 12600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1935" h="1260020">
                <a:moveTo>
                  <a:pt x="119239" y="194"/>
                </a:moveTo>
                <a:cubicBezTo>
                  <a:pt x="121885" y="-7214"/>
                  <a:pt x="247297" y="198631"/>
                  <a:pt x="230364" y="349444"/>
                </a:cubicBezTo>
                <a:cubicBezTo>
                  <a:pt x="213431" y="500257"/>
                  <a:pt x="54151" y="753727"/>
                  <a:pt x="17639" y="905069"/>
                </a:cubicBezTo>
                <a:cubicBezTo>
                  <a:pt x="-18873" y="1056411"/>
                  <a:pt x="12877" y="1233681"/>
                  <a:pt x="11289" y="1257494"/>
                </a:cubicBezTo>
                <a:cubicBezTo>
                  <a:pt x="9701" y="1281307"/>
                  <a:pt x="-1940" y="1131023"/>
                  <a:pt x="8114" y="1047944"/>
                </a:cubicBezTo>
                <a:cubicBezTo>
                  <a:pt x="18168" y="964865"/>
                  <a:pt x="37218" y="868027"/>
                  <a:pt x="71614" y="759019"/>
                </a:cubicBezTo>
                <a:cubicBezTo>
                  <a:pt x="106010" y="650011"/>
                  <a:pt x="200731" y="516661"/>
                  <a:pt x="214489" y="393894"/>
                </a:cubicBezTo>
                <a:cubicBezTo>
                  <a:pt x="228247" y="271127"/>
                  <a:pt x="116593" y="7602"/>
                  <a:pt x="119239" y="19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13" name="フリーフォーム 1812">
            <a:extLst>
              <a:ext uri="{FF2B5EF4-FFF2-40B4-BE49-F238E27FC236}">
                <a16:creationId xmlns:a16="http://schemas.microsoft.com/office/drawing/2014/main" id="{26D8B3F5-1875-0E8D-532B-EBC108A13712}"/>
              </a:ext>
            </a:extLst>
          </p:cNvPr>
          <p:cNvSpPr/>
          <p:nvPr/>
        </p:nvSpPr>
        <p:spPr>
          <a:xfrm>
            <a:off x="4409128" y="4579334"/>
            <a:ext cx="271441" cy="1147715"/>
          </a:xfrm>
          <a:custGeom>
            <a:avLst/>
            <a:gdLst>
              <a:gd name="connsiteX0" fmla="*/ 93022 w 271441"/>
              <a:gd name="connsiteY0" fmla="*/ 2191 h 1147715"/>
              <a:gd name="connsiteX1" fmla="*/ 4122 w 271441"/>
              <a:gd name="connsiteY1" fmla="*/ 630841 h 1147715"/>
              <a:gd name="connsiteX2" fmla="*/ 254947 w 271441"/>
              <a:gd name="connsiteY2" fmla="*/ 1116616 h 1147715"/>
              <a:gd name="connsiteX3" fmla="*/ 223197 w 271441"/>
              <a:gd name="connsiteY3" fmla="*/ 1062641 h 1147715"/>
              <a:gd name="connsiteX4" fmla="*/ 26347 w 271441"/>
              <a:gd name="connsiteY4" fmla="*/ 767366 h 1147715"/>
              <a:gd name="connsiteX5" fmla="*/ 13647 w 271441"/>
              <a:gd name="connsiteY5" fmla="*/ 433991 h 1147715"/>
              <a:gd name="connsiteX6" fmla="*/ 93022 w 271441"/>
              <a:gd name="connsiteY6" fmla="*/ 2191 h 11477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71441" h="1147715">
                <a:moveTo>
                  <a:pt x="93022" y="2191"/>
                </a:moveTo>
                <a:cubicBezTo>
                  <a:pt x="91434" y="34999"/>
                  <a:pt x="-22866" y="445104"/>
                  <a:pt x="4122" y="630841"/>
                </a:cubicBezTo>
                <a:cubicBezTo>
                  <a:pt x="31109" y="816579"/>
                  <a:pt x="218435" y="1044649"/>
                  <a:pt x="254947" y="1116616"/>
                </a:cubicBezTo>
                <a:cubicBezTo>
                  <a:pt x="291459" y="1188583"/>
                  <a:pt x="261297" y="1120849"/>
                  <a:pt x="223197" y="1062641"/>
                </a:cubicBezTo>
                <a:cubicBezTo>
                  <a:pt x="185097" y="1004433"/>
                  <a:pt x="61272" y="872141"/>
                  <a:pt x="26347" y="767366"/>
                </a:cubicBezTo>
                <a:cubicBezTo>
                  <a:pt x="-8578" y="662591"/>
                  <a:pt x="3064" y="554112"/>
                  <a:pt x="13647" y="433991"/>
                </a:cubicBezTo>
                <a:cubicBezTo>
                  <a:pt x="24230" y="313870"/>
                  <a:pt x="94610" y="-30617"/>
                  <a:pt x="93022" y="219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14" name="フリーフォーム 1813">
            <a:extLst>
              <a:ext uri="{FF2B5EF4-FFF2-40B4-BE49-F238E27FC236}">
                <a16:creationId xmlns:a16="http://schemas.microsoft.com/office/drawing/2014/main" id="{69221545-2B42-AF2E-5EA9-7C8E9881A28E}"/>
              </a:ext>
            </a:extLst>
          </p:cNvPr>
          <p:cNvSpPr/>
          <p:nvPr/>
        </p:nvSpPr>
        <p:spPr>
          <a:xfrm>
            <a:off x="4716641" y="3453951"/>
            <a:ext cx="73797" cy="736962"/>
          </a:xfrm>
          <a:custGeom>
            <a:avLst/>
            <a:gdLst>
              <a:gd name="connsiteX0" fmla="*/ 71259 w 73797"/>
              <a:gd name="connsiteY0" fmla="*/ 9974 h 736962"/>
              <a:gd name="connsiteX1" fmla="*/ 7759 w 73797"/>
              <a:gd name="connsiteY1" fmla="*/ 622749 h 736962"/>
              <a:gd name="connsiteX2" fmla="*/ 1409 w 73797"/>
              <a:gd name="connsiteY2" fmla="*/ 733874 h 736962"/>
              <a:gd name="connsiteX3" fmla="*/ 10934 w 73797"/>
              <a:gd name="connsiteY3" fmla="*/ 575124 h 736962"/>
              <a:gd name="connsiteX4" fmla="*/ 55384 w 73797"/>
              <a:gd name="connsiteY4" fmla="*/ 263974 h 736962"/>
              <a:gd name="connsiteX5" fmla="*/ 71259 w 73797"/>
              <a:gd name="connsiteY5" fmla="*/ 9974 h 7369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3797" h="736962">
                <a:moveTo>
                  <a:pt x="71259" y="9974"/>
                </a:moveTo>
                <a:cubicBezTo>
                  <a:pt x="63322" y="69770"/>
                  <a:pt x="19401" y="502099"/>
                  <a:pt x="7759" y="622749"/>
                </a:cubicBezTo>
                <a:cubicBezTo>
                  <a:pt x="-3883" y="743399"/>
                  <a:pt x="880" y="741812"/>
                  <a:pt x="1409" y="733874"/>
                </a:cubicBezTo>
                <a:cubicBezTo>
                  <a:pt x="1938" y="725937"/>
                  <a:pt x="1938" y="653441"/>
                  <a:pt x="10934" y="575124"/>
                </a:cubicBezTo>
                <a:cubicBezTo>
                  <a:pt x="19930" y="496807"/>
                  <a:pt x="43742" y="352874"/>
                  <a:pt x="55384" y="263974"/>
                </a:cubicBezTo>
                <a:cubicBezTo>
                  <a:pt x="67026" y="175074"/>
                  <a:pt x="79196" y="-49822"/>
                  <a:pt x="71259" y="997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15" name="フリーフォーム 1814">
            <a:extLst>
              <a:ext uri="{FF2B5EF4-FFF2-40B4-BE49-F238E27FC236}">
                <a16:creationId xmlns:a16="http://schemas.microsoft.com/office/drawing/2014/main" id="{E7C81215-1B3E-53C0-B441-54C7C58C688D}"/>
              </a:ext>
            </a:extLst>
          </p:cNvPr>
          <p:cNvSpPr/>
          <p:nvPr/>
        </p:nvSpPr>
        <p:spPr>
          <a:xfrm>
            <a:off x="3136884" y="2038280"/>
            <a:ext cx="108000" cy="117654"/>
          </a:xfrm>
          <a:custGeom>
            <a:avLst/>
            <a:gdLst>
              <a:gd name="connsiteX0" fmla="*/ 16 w 108000"/>
              <a:gd name="connsiteY0" fmla="*/ 70 h 117654"/>
              <a:gd name="connsiteX1" fmla="*/ 66691 w 108000"/>
              <a:gd name="connsiteY1" fmla="*/ 63570 h 117654"/>
              <a:gd name="connsiteX2" fmla="*/ 107966 w 108000"/>
              <a:gd name="connsiteY2" fmla="*/ 117545 h 117654"/>
              <a:gd name="connsiteX3" fmla="*/ 73041 w 108000"/>
              <a:gd name="connsiteY3" fmla="*/ 76270 h 117654"/>
              <a:gd name="connsiteX4" fmla="*/ 16 w 108000"/>
              <a:gd name="connsiteY4" fmla="*/ 70 h 1176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8000" h="117654">
                <a:moveTo>
                  <a:pt x="16" y="70"/>
                </a:moveTo>
                <a:cubicBezTo>
                  <a:pt x="-1042" y="-2047"/>
                  <a:pt x="48699" y="43991"/>
                  <a:pt x="66691" y="63570"/>
                </a:cubicBezTo>
                <a:cubicBezTo>
                  <a:pt x="84683" y="83149"/>
                  <a:pt x="106908" y="115428"/>
                  <a:pt x="107966" y="117545"/>
                </a:cubicBezTo>
                <a:cubicBezTo>
                  <a:pt x="109024" y="119662"/>
                  <a:pt x="85741" y="90558"/>
                  <a:pt x="73041" y="76270"/>
                </a:cubicBezTo>
                <a:cubicBezTo>
                  <a:pt x="60341" y="61983"/>
                  <a:pt x="1074" y="2187"/>
                  <a:pt x="16" y="7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16" name="フリーフォーム 1815">
            <a:extLst>
              <a:ext uri="{FF2B5EF4-FFF2-40B4-BE49-F238E27FC236}">
                <a16:creationId xmlns:a16="http://schemas.microsoft.com/office/drawing/2014/main" id="{368B305B-85C8-EB01-8ABF-484491396C8B}"/>
              </a:ext>
            </a:extLst>
          </p:cNvPr>
          <p:cNvSpPr/>
          <p:nvPr/>
        </p:nvSpPr>
        <p:spPr>
          <a:xfrm>
            <a:off x="3616324" y="2584384"/>
            <a:ext cx="156295" cy="111233"/>
          </a:xfrm>
          <a:custGeom>
            <a:avLst/>
            <a:gdLst>
              <a:gd name="connsiteX0" fmla="*/ 1 w 156295"/>
              <a:gd name="connsiteY0" fmla="*/ 111191 h 111233"/>
              <a:gd name="connsiteX1" fmla="*/ 133351 w 156295"/>
              <a:gd name="connsiteY1" fmla="*/ 50866 h 111233"/>
              <a:gd name="connsiteX2" fmla="*/ 155576 w 156295"/>
              <a:gd name="connsiteY2" fmla="*/ 66 h 111233"/>
              <a:gd name="connsiteX3" fmla="*/ 136526 w 156295"/>
              <a:gd name="connsiteY3" fmla="*/ 41341 h 111233"/>
              <a:gd name="connsiteX4" fmla="*/ 1 w 156295"/>
              <a:gd name="connsiteY4" fmla="*/ 111191 h 1112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6295" h="111233">
                <a:moveTo>
                  <a:pt x="1" y="111191"/>
                </a:moveTo>
                <a:cubicBezTo>
                  <a:pt x="-528" y="112778"/>
                  <a:pt x="107422" y="69387"/>
                  <a:pt x="133351" y="50866"/>
                </a:cubicBezTo>
                <a:cubicBezTo>
                  <a:pt x="159280" y="32345"/>
                  <a:pt x="155047" y="1653"/>
                  <a:pt x="155576" y="66"/>
                </a:cubicBezTo>
                <a:cubicBezTo>
                  <a:pt x="156105" y="-1521"/>
                  <a:pt x="160868" y="25466"/>
                  <a:pt x="136526" y="41341"/>
                </a:cubicBezTo>
                <a:cubicBezTo>
                  <a:pt x="112184" y="57216"/>
                  <a:pt x="530" y="109604"/>
                  <a:pt x="1" y="11119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17" name="フリーフォーム 1816">
            <a:extLst>
              <a:ext uri="{FF2B5EF4-FFF2-40B4-BE49-F238E27FC236}">
                <a16:creationId xmlns:a16="http://schemas.microsoft.com/office/drawing/2014/main" id="{5B6CCA06-07AF-9E60-22C1-8E4A5513BA11}"/>
              </a:ext>
            </a:extLst>
          </p:cNvPr>
          <p:cNvSpPr/>
          <p:nvPr/>
        </p:nvSpPr>
        <p:spPr>
          <a:xfrm>
            <a:off x="3367953" y="2676493"/>
            <a:ext cx="137629" cy="31871"/>
          </a:xfrm>
          <a:custGeom>
            <a:avLst/>
            <a:gdLst>
              <a:gd name="connsiteX0" fmla="*/ 722 w 137629"/>
              <a:gd name="connsiteY0" fmla="*/ 9557 h 31871"/>
              <a:gd name="connsiteX1" fmla="*/ 83272 w 137629"/>
              <a:gd name="connsiteY1" fmla="*/ 9557 h 31871"/>
              <a:gd name="connsiteX2" fmla="*/ 137247 w 137629"/>
              <a:gd name="connsiteY2" fmla="*/ 31782 h 31871"/>
              <a:gd name="connsiteX3" fmla="*/ 108672 w 137629"/>
              <a:gd name="connsiteY3" fmla="*/ 32 h 31871"/>
              <a:gd name="connsiteX4" fmla="*/ 134072 w 137629"/>
              <a:gd name="connsiteY4" fmla="*/ 25432 h 31871"/>
              <a:gd name="connsiteX5" fmla="*/ 722 w 137629"/>
              <a:gd name="connsiteY5" fmla="*/ 9557 h 318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37629" h="31871">
                <a:moveTo>
                  <a:pt x="722" y="9557"/>
                </a:moveTo>
                <a:cubicBezTo>
                  <a:pt x="-7745" y="6911"/>
                  <a:pt x="60518" y="5853"/>
                  <a:pt x="83272" y="9557"/>
                </a:cubicBezTo>
                <a:cubicBezTo>
                  <a:pt x="106026" y="13261"/>
                  <a:pt x="133014" y="33369"/>
                  <a:pt x="137247" y="31782"/>
                </a:cubicBezTo>
                <a:cubicBezTo>
                  <a:pt x="141480" y="30195"/>
                  <a:pt x="109201" y="1090"/>
                  <a:pt x="108672" y="32"/>
                </a:cubicBezTo>
                <a:cubicBezTo>
                  <a:pt x="108143" y="-1026"/>
                  <a:pt x="144126" y="24374"/>
                  <a:pt x="134072" y="25432"/>
                </a:cubicBezTo>
                <a:cubicBezTo>
                  <a:pt x="124018" y="26490"/>
                  <a:pt x="9189" y="12203"/>
                  <a:pt x="722" y="955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18" name="フリーフォーム 1817">
            <a:extLst>
              <a:ext uri="{FF2B5EF4-FFF2-40B4-BE49-F238E27FC236}">
                <a16:creationId xmlns:a16="http://schemas.microsoft.com/office/drawing/2014/main" id="{169AF9AF-C89C-8BFE-0C44-5CCE5569059C}"/>
              </a:ext>
            </a:extLst>
          </p:cNvPr>
          <p:cNvSpPr/>
          <p:nvPr/>
        </p:nvSpPr>
        <p:spPr>
          <a:xfrm>
            <a:off x="3517831" y="2609825"/>
            <a:ext cx="46118" cy="105088"/>
          </a:xfrm>
          <a:custGeom>
            <a:avLst/>
            <a:gdLst>
              <a:gd name="connsiteX0" fmla="*/ 44519 w 46118"/>
              <a:gd name="connsiteY0" fmla="*/ 25 h 105088"/>
              <a:gd name="connsiteX1" fmla="*/ 31819 w 46118"/>
              <a:gd name="connsiteY1" fmla="*/ 88925 h 105088"/>
              <a:gd name="connsiteX2" fmla="*/ 69 w 46118"/>
              <a:gd name="connsiteY2" fmla="*/ 101625 h 105088"/>
              <a:gd name="connsiteX3" fmla="*/ 41344 w 46118"/>
              <a:gd name="connsiteY3" fmla="*/ 98450 h 105088"/>
              <a:gd name="connsiteX4" fmla="*/ 44519 w 46118"/>
              <a:gd name="connsiteY4" fmla="*/ 25 h 1050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6118" h="105088">
                <a:moveTo>
                  <a:pt x="44519" y="25"/>
                </a:moveTo>
                <a:cubicBezTo>
                  <a:pt x="42932" y="-1562"/>
                  <a:pt x="39227" y="71992"/>
                  <a:pt x="31819" y="88925"/>
                </a:cubicBezTo>
                <a:cubicBezTo>
                  <a:pt x="24411" y="105858"/>
                  <a:pt x="-1518" y="100038"/>
                  <a:pt x="69" y="101625"/>
                </a:cubicBezTo>
                <a:cubicBezTo>
                  <a:pt x="1656" y="103212"/>
                  <a:pt x="34465" y="110092"/>
                  <a:pt x="41344" y="98450"/>
                </a:cubicBezTo>
                <a:cubicBezTo>
                  <a:pt x="48223" y="86808"/>
                  <a:pt x="46106" y="1612"/>
                  <a:pt x="44519" y="2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19" name="フリーフォーム 1818">
            <a:extLst>
              <a:ext uri="{FF2B5EF4-FFF2-40B4-BE49-F238E27FC236}">
                <a16:creationId xmlns:a16="http://schemas.microsoft.com/office/drawing/2014/main" id="{2602187A-21BD-811A-2DBC-48821DEB520A}"/>
              </a:ext>
            </a:extLst>
          </p:cNvPr>
          <p:cNvSpPr/>
          <p:nvPr/>
        </p:nvSpPr>
        <p:spPr>
          <a:xfrm>
            <a:off x="3387676" y="2701439"/>
            <a:ext cx="141807" cy="19610"/>
          </a:xfrm>
          <a:custGeom>
            <a:avLst/>
            <a:gdLst>
              <a:gd name="connsiteX0" fmla="*/ 49 w 141807"/>
              <a:gd name="connsiteY0" fmla="*/ 486 h 19610"/>
              <a:gd name="connsiteX1" fmla="*/ 133399 w 141807"/>
              <a:gd name="connsiteY1" fmla="*/ 19536 h 19610"/>
              <a:gd name="connsiteX2" fmla="*/ 117524 w 141807"/>
              <a:gd name="connsiteY2" fmla="*/ 6836 h 19610"/>
              <a:gd name="connsiteX3" fmla="*/ 49 w 141807"/>
              <a:gd name="connsiteY3" fmla="*/ 486 h 196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1807" h="19610">
                <a:moveTo>
                  <a:pt x="49" y="486"/>
                </a:moveTo>
                <a:cubicBezTo>
                  <a:pt x="2695" y="2603"/>
                  <a:pt x="133399" y="19536"/>
                  <a:pt x="133399" y="19536"/>
                </a:cubicBezTo>
                <a:cubicBezTo>
                  <a:pt x="152978" y="20594"/>
                  <a:pt x="134457" y="10011"/>
                  <a:pt x="117524" y="6836"/>
                </a:cubicBezTo>
                <a:cubicBezTo>
                  <a:pt x="100591" y="3661"/>
                  <a:pt x="-2597" y="-1631"/>
                  <a:pt x="49" y="48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20" name="フリーフォーム 1819">
            <a:extLst>
              <a:ext uri="{FF2B5EF4-FFF2-40B4-BE49-F238E27FC236}">
                <a16:creationId xmlns:a16="http://schemas.microsoft.com/office/drawing/2014/main" id="{8EB413A7-A328-9717-751C-062891A26408}"/>
              </a:ext>
            </a:extLst>
          </p:cNvPr>
          <p:cNvSpPr/>
          <p:nvPr/>
        </p:nvSpPr>
        <p:spPr>
          <a:xfrm>
            <a:off x="2593738" y="2482283"/>
            <a:ext cx="71476" cy="152989"/>
          </a:xfrm>
          <a:custGeom>
            <a:avLst/>
            <a:gdLst>
              <a:gd name="connsiteX0" fmla="*/ 237 w 71476"/>
              <a:gd name="connsiteY0" fmla="*/ 567 h 152989"/>
              <a:gd name="connsiteX1" fmla="*/ 47862 w 71476"/>
              <a:gd name="connsiteY1" fmla="*/ 57717 h 152989"/>
              <a:gd name="connsiteX2" fmla="*/ 63737 w 71476"/>
              <a:gd name="connsiteY2" fmla="*/ 89467 h 152989"/>
              <a:gd name="connsiteX3" fmla="*/ 60562 w 71476"/>
              <a:gd name="connsiteY3" fmla="*/ 152967 h 152989"/>
              <a:gd name="connsiteX4" fmla="*/ 70087 w 71476"/>
              <a:gd name="connsiteY4" fmla="*/ 95817 h 152989"/>
              <a:gd name="connsiteX5" fmla="*/ 237 w 71476"/>
              <a:gd name="connsiteY5" fmla="*/ 567 h 1529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476" h="152989">
                <a:moveTo>
                  <a:pt x="237" y="567"/>
                </a:moveTo>
                <a:cubicBezTo>
                  <a:pt x="-3467" y="-5783"/>
                  <a:pt x="37279" y="42900"/>
                  <a:pt x="47862" y="57717"/>
                </a:cubicBezTo>
                <a:cubicBezTo>
                  <a:pt x="58445" y="72534"/>
                  <a:pt x="61620" y="73592"/>
                  <a:pt x="63737" y="89467"/>
                </a:cubicBezTo>
                <a:cubicBezTo>
                  <a:pt x="65854" y="105342"/>
                  <a:pt x="59504" y="151909"/>
                  <a:pt x="60562" y="152967"/>
                </a:cubicBezTo>
                <a:cubicBezTo>
                  <a:pt x="61620" y="154025"/>
                  <a:pt x="75908" y="118042"/>
                  <a:pt x="70087" y="95817"/>
                </a:cubicBezTo>
                <a:cubicBezTo>
                  <a:pt x="64266" y="73592"/>
                  <a:pt x="3941" y="6917"/>
                  <a:pt x="237" y="56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21" name="フリーフォーム 1820">
            <a:extLst>
              <a:ext uri="{FF2B5EF4-FFF2-40B4-BE49-F238E27FC236}">
                <a16:creationId xmlns:a16="http://schemas.microsoft.com/office/drawing/2014/main" id="{B570A1F6-A707-172D-548C-3FC44BFA4490}"/>
              </a:ext>
            </a:extLst>
          </p:cNvPr>
          <p:cNvSpPr/>
          <p:nvPr/>
        </p:nvSpPr>
        <p:spPr>
          <a:xfrm>
            <a:off x="2574620" y="2501881"/>
            <a:ext cx="67192" cy="127307"/>
          </a:xfrm>
          <a:custGeom>
            <a:avLst/>
            <a:gdLst>
              <a:gd name="connsiteX0" fmla="*/ 28880 w 67192"/>
              <a:gd name="connsiteY0" fmla="*/ 19 h 127307"/>
              <a:gd name="connsiteX1" fmla="*/ 6655 w 67192"/>
              <a:gd name="connsiteY1" fmla="*/ 53994 h 127307"/>
              <a:gd name="connsiteX2" fmla="*/ 6655 w 67192"/>
              <a:gd name="connsiteY2" fmla="*/ 76219 h 127307"/>
              <a:gd name="connsiteX3" fmla="*/ 66980 w 67192"/>
              <a:gd name="connsiteY3" fmla="*/ 127019 h 127307"/>
              <a:gd name="connsiteX4" fmla="*/ 25705 w 67192"/>
              <a:gd name="connsiteY4" fmla="*/ 95269 h 127307"/>
              <a:gd name="connsiteX5" fmla="*/ 305 w 67192"/>
              <a:gd name="connsiteY5" fmla="*/ 60344 h 127307"/>
              <a:gd name="connsiteX6" fmla="*/ 28880 w 67192"/>
              <a:gd name="connsiteY6" fmla="*/ 19 h 1273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7192" h="127307">
                <a:moveTo>
                  <a:pt x="28880" y="19"/>
                </a:moveTo>
                <a:cubicBezTo>
                  <a:pt x="29938" y="-1039"/>
                  <a:pt x="10359" y="41294"/>
                  <a:pt x="6655" y="53994"/>
                </a:cubicBezTo>
                <a:cubicBezTo>
                  <a:pt x="2951" y="66694"/>
                  <a:pt x="-3399" y="64048"/>
                  <a:pt x="6655" y="76219"/>
                </a:cubicBezTo>
                <a:cubicBezTo>
                  <a:pt x="16709" y="88390"/>
                  <a:pt x="63805" y="123844"/>
                  <a:pt x="66980" y="127019"/>
                </a:cubicBezTo>
                <a:cubicBezTo>
                  <a:pt x="70155" y="130194"/>
                  <a:pt x="36817" y="106381"/>
                  <a:pt x="25705" y="95269"/>
                </a:cubicBezTo>
                <a:cubicBezTo>
                  <a:pt x="14593" y="84157"/>
                  <a:pt x="4009" y="72515"/>
                  <a:pt x="305" y="60344"/>
                </a:cubicBezTo>
                <a:cubicBezTo>
                  <a:pt x="-3399" y="48173"/>
                  <a:pt x="27822" y="1077"/>
                  <a:pt x="28880" y="1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22" name="フリーフォーム 1821">
            <a:extLst>
              <a:ext uri="{FF2B5EF4-FFF2-40B4-BE49-F238E27FC236}">
                <a16:creationId xmlns:a16="http://schemas.microsoft.com/office/drawing/2014/main" id="{30A16DAD-D4D5-66F8-D6A9-3318631645B8}"/>
              </a:ext>
            </a:extLst>
          </p:cNvPr>
          <p:cNvSpPr/>
          <p:nvPr/>
        </p:nvSpPr>
        <p:spPr>
          <a:xfrm>
            <a:off x="2581115" y="2511381"/>
            <a:ext cx="77251" cy="127385"/>
          </a:xfrm>
          <a:custGeom>
            <a:avLst/>
            <a:gdLst>
              <a:gd name="connsiteX0" fmla="*/ 160 w 77251"/>
              <a:gd name="connsiteY0" fmla="*/ 44 h 127385"/>
              <a:gd name="connsiteX1" fmla="*/ 50960 w 77251"/>
              <a:gd name="connsiteY1" fmla="*/ 57194 h 127385"/>
              <a:gd name="connsiteX2" fmla="*/ 54135 w 77251"/>
              <a:gd name="connsiteY2" fmla="*/ 104819 h 127385"/>
              <a:gd name="connsiteX3" fmla="*/ 54135 w 77251"/>
              <a:gd name="connsiteY3" fmla="*/ 127044 h 127385"/>
              <a:gd name="connsiteX4" fmla="*/ 66835 w 77251"/>
              <a:gd name="connsiteY4" fmla="*/ 88944 h 127385"/>
              <a:gd name="connsiteX5" fmla="*/ 76360 w 77251"/>
              <a:gd name="connsiteY5" fmla="*/ 38144 h 127385"/>
              <a:gd name="connsiteX6" fmla="*/ 70010 w 77251"/>
              <a:gd name="connsiteY6" fmla="*/ 66719 h 127385"/>
              <a:gd name="connsiteX7" fmla="*/ 160 w 77251"/>
              <a:gd name="connsiteY7" fmla="*/ 44 h 1273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7251" h="127385">
                <a:moveTo>
                  <a:pt x="160" y="44"/>
                </a:moveTo>
                <a:cubicBezTo>
                  <a:pt x="-3015" y="-1543"/>
                  <a:pt x="41964" y="39732"/>
                  <a:pt x="50960" y="57194"/>
                </a:cubicBezTo>
                <a:cubicBezTo>
                  <a:pt x="59956" y="74657"/>
                  <a:pt x="53606" y="93177"/>
                  <a:pt x="54135" y="104819"/>
                </a:cubicBezTo>
                <a:cubicBezTo>
                  <a:pt x="54664" y="116461"/>
                  <a:pt x="52018" y="129690"/>
                  <a:pt x="54135" y="127044"/>
                </a:cubicBezTo>
                <a:cubicBezTo>
                  <a:pt x="56252" y="124398"/>
                  <a:pt x="63131" y="103761"/>
                  <a:pt x="66835" y="88944"/>
                </a:cubicBezTo>
                <a:cubicBezTo>
                  <a:pt x="70539" y="74127"/>
                  <a:pt x="75831" y="41848"/>
                  <a:pt x="76360" y="38144"/>
                </a:cubicBezTo>
                <a:cubicBezTo>
                  <a:pt x="76889" y="34440"/>
                  <a:pt x="80064" y="69894"/>
                  <a:pt x="70010" y="66719"/>
                </a:cubicBezTo>
                <a:cubicBezTo>
                  <a:pt x="59956" y="63544"/>
                  <a:pt x="3335" y="1631"/>
                  <a:pt x="160" y="4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23" name="フリーフォーム 1822">
            <a:extLst>
              <a:ext uri="{FF2B5EF4-FFF2-40B4-BE49-F238E27FC236}">
                <a16:creationId xmlns:a16="http://schemas.microsoft.com/office/drawing/2014/main" id="{B54EC8AD-D535-A2EA-E0EE-B6AD7727A3B7}"/>
              </a:ext>
            </a:extLst>
          </p:cNvPr>
          <p:cNvSpPr/>
          <p:nvPr/>
        </p:nvSpPr>
        <p:spPr>
          <a:xfrm>
            <a:off x="2562172" y="2495331"/>
            <a:ext cx="86956" cy="141879"/>
          </a:xfrm>
          <a:custGeom>
            <a:avLst/>
            <a:gdLst>
              <a:gd name="connsiteX0" fmla="*/ 53 w 86956"/>
              <a:gd name="connsiteY0" fmla="*/ 219 h 141879"/>
              <a:gd name="connsiteX1" fmla="*/ 82603 w 86956"/>
              <a:gd name="connsiteY1" fmla="*/ 136744 h 141879"/>
              <a:gd name="connsiteX2" fmla="*/ 69903 w 86956"/>
              <a:gd name="connsiteY2" fmla="*/ 104994 h 141879"/>
              <a:gd name="connsiteX3" fmla="*/ 53 w 86956"/>
              <a:gd name="connsiteY3" fmla="*/ 219 h 1418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6956" h="141879">
                <a:moveTo>
                  <a:pt x="53" y="219"/>
                </a:moveTo>
                <a:cubicBezTo>
                  <a:pt x="2170" y="5511"/>
                  <a:pt x="70961" y="119282"/>
                  <a:pt x="82603" y="136744"/>
                </a:cubicBezTo>
                <a:cubicBezTo>
                  <a:pt x="94245" y="154206"/>
                  <a:pt x="79957" y="122986"/>
                  <a:pt x="69903" y="104994"/>
                </a:cubicBezTo>
                <a:cubicBezTo>
                  <a:pt x="59849" y="87002"/>
                  <a:pt x="-2064" y="-5073"/>
                  <a:pt x="53" y="21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24" name="フリーフォーム 1823">
            <a:extLst>
              <a:ext uri="{FF2B5EF4-FFF2-40B4-BE49-F238E27FC236}">
                <a16:creationId xmlns:a16="http://schemas.microsoft.com/office/drawing/2014/main" id="{87DD420E-1ED7-B8D5-0E6C-7A75F60E8945}"/>
              </a:ext>
            </a:extLst>
          </p:cNvPr>
          <p:cNvSpPr/>
          <p:nvPr/>
        </p:nvSpPr>
        <p:spPr>
          <a:xfrm>
            <a:off x="2619316" y="2592206"/>
            <a:ext cx="19129" cy="287580"/>
          </a:xfrm>
          <a:custGeom>
            <a:avLst/>
            <a:gdLst>
              <a:gd name="connsiteX0" fmla="*/ 19109 w 19129"/>
              <a:gd name="connsiteY0" fmla="*/ 1769 h 287580"/>
              <a:gd name="connsiteX1" fmla="*/ 6409 w 19129"/>
              <a:gd name="connsiteY1" fmla="*/ 189094 h 287580"/>
              <a:gd name="connsiteX2" fmla="*/ 59 w 19129"/>
              <a:gd name="connsiteY2" fmla="*/ 287519 h 287580"/>
              <a:gd name="connsiteX3" fmla="*/ 3234 w 19129"/>
              <a:gd name="connsiteY3" fmla="*/ 176394 h 287580"/>
              <a:gd name="connsiteX4" fmla="*/ 3234 w 19129"/>
              <a:gd name="connsiteY4" fmla="*/ 97019 h 287580"/>
              <a:gd name="connsiteX5" fmla="*/ 19109 w 19129"/>
              <a:gd name="connsiteY5" fmla="*/ 1769 h 2875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129" h="287580">
                <a:moveTo>
                  <a:pt x="19109" y="1769"/>
                </a:moveTo>
                <a:cubicBezTo>
                  <a:pt x="19638" y="17115"/>
                  <a:pt x="9584" y="141469"/>
                  <a:pt x="6409" y="189094"/>
                </a:cubicBezTo>
                <a:cubicBezTo>
                  <a:pt x="3234" y="236719"/>
                  <a:pt x="588" y="289636"/>
                  <a:pt x="59" y="287519"/>
                </a:cubicBezTo>
                <a:cubicBezTo>
                  <a:pt x="-470" y="285402"/>
                  <a:pt x="2705" y="208144"/>
                  <a:pt x="3234" y="176394"/>
                </a:cubicBezTo>
                <a:cubicBezTo>
                  <a:pt x="3763" y="144644"/>
                  <a:pt x="1647" y="118715"/>
                  <a:pt x="3234" y="97019"/>
                </a:cubicBezTo>
                <a:cubicBezTo>
                  <a:pt x="4821" y="75323"/>
                  <a:pt x="18580" y="-13577"/>
                  <a:pt x="19109" y="176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25" name="フリーフォーム 1824">
            <a:extLst>
              <a:ext uri="{FF2B5EF4-FFF2-40B4-BE49-F238E27FC236}">
                <a16:creationId xmlns:a16="http://schemas.microsoft.com/office/drawing/2014/main" id="{E22F1B08-9005-A623-FBB9-7C51141DAE4B}"/>
              </a:ext>
            </a:extLst>
          </p:cNvPr>
          <p:cNvSpPr/>
          <p:nvPr/>
        </p:nvSpPr>
        <p:spPr>
          <a:xfrm>
            <a:off x="2638360" y="2622549"/>
            <a:ext cx="19180" cy="257200"/>
          </a:xfrm>
          <a:custGeom>
            <a:avLst/>
            <a:gdLst>
              <a:gd name="connsiteX0" fmla="*/ 19115 w 19180"/>
              <a:gd name="connsiteY0" fmla="*/ 1 h 257200"/>
              <a:gd name="connsiteX1" fmla="*/ 65 w 19180"/>
              <a:gd name="connsiteY1" fmla="*/ 149226 h 257200"/>
              <a:gd name="connsiteX2" fmla="*/ 12765 w 19180"/>
              <a:gd name="connsiteY2" fmla="*/ 200026 h 257200"/>
              <a:gd name="connsiteX3" fmla="*/ 9590 w 19180"/>
              <a:gd name="connsiteY3" fmla="*/ 257176 h 257200"/>
              <a:gd name="connsiteX4" fmla="*/ 6415 w 19180"/>
              <a:gd name="connsiteY4" fmla="*/ 206376 h 257200"/>
              <a:gd name="connsiteX5" fmla="*/ 6415 w 19180"/>
              <a:gd name="connsiteY5" fmla="*/ 146051 h 257200"/>
              <a:gd name="connsiteX6" fmla="*/ 19115 w 19180"/>
              <a:gd name="connsiteY6" fmla="*/ 1 h 257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9180" h="257200">
                <a:moveTo>
                  <a:pt x="19115" y="1"/>
                </a:moveTo>
                <a:cubicBezTo>
                  <a:pt x="18057" y="530"/>
                  <a:pt x="1123" y="115889"/>
                  <a:pt x="65" y="149226"/>
                </a:cubicBezTo>
                <a:cubicBezTo>
                  <a:pt x="-993" y="182563"/>
                  <a:pt x="11177" y="182034"/>
                  <a:pt x="12765" y="200026"/>
                </a:cubicBezTo>
                <a:cubicBezTo>
                  <a:pt x="14352" y="218018"/>
                  <a:pt x="10648" y="256118"/>
                  <a:pt x="9590" y="257176"/>
                </a:cubicBezTo>
                <a:cubicBezTo>
                  <a:pt x="8532" y="258234"/>
                  <a:pt x="6944" y="224897"/>
                  <a:pt x="6415" y="206376"/>
                </a:cubicBezTo>
                <a:cubicBezTo>
                  <a:pt x="5886" y="187855"/>
                  <a:pt x="4828" y="174097"/>
                  <a:pt x="6415" y="146051"/>
                </a:cubicBezTo>
                <a:cubicBezTo>
                  <a:pt x="8002" y="118005"/>
                  <a:pt x="20173" y="-528"/>
                  <a:pt x="19115" y="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26" name="フリーフォーム 1825">
            <a:extLst>
              <a:ext uri="{FF2B5EF4-FFF2-40B4-BE49-F238E27FC236}">
                <a16:creationId xmlns:a16="http://schemas.microsoft.com/office/drawing/2014/main" id="{9F485330-09DD-E34A-C87B-553C4631E0B4}"/>
              </a:ext>
            </a:extLst>
          </p:cNvPr>
          <p:cNvSpPr/>
          <p:nvPr/>
        </p:nvSpPr>
        <p:spPr>
          <a:xfrm>
            <a:off x="2464594" y="2870039"/>
            <a:ext cx="151754" cy="190832"/>
          </a:xfrm>
          <a:custGeom>
            <a:avLst/>
            <a:gdLst>
              <a:gd name="connsiteX0" fmla="*/ 151606 w 151754"/>
              <a:gd name="connsiteY0" fmla="*/ 161 h 190832"/>
              <a:gd name="connsiteX1" fmla="*/ 46831 w 151754"/>
              <a:gd name="connsiteY1" fmla="*/ 60486 h 190832"/>
              <a:gd name="connsiteX2" fmla="*/ 21431 w 151754"/>
              <a:gd name="connsiteY2" fmla="*/ 114461 h 190832"/>
              <a:gd name="connsiteX3" fmla="*/ 2381 w 151754"/>
              <a:gd name="connsiteY3" fmla="*/ 190661 h 190832"/>
              <a:gd name="connsiteX4" fmla="*/ 2381 w 151754"/>
              <a:gd name="connsiteY4" fmla="*/ 133511 h 190832"/>
              <a:gd name="connsiteX5" fmla="*/ 21431 w 151754"/>
              <a:gd name="connsiteY5" fmla="*/ 79536 h 190832"/>
              <a:gd name="connsiteX6" fmla="*/ 151606 w 151754"/>
              <a:gd name="connsiteY6" fmla="*/ 161 h 1908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51754" h="190832">
                <a:moveTo>
                  <a:pt x="151606" y="161"/>
                </a:moveTo>
                <a:cubicBezTo>
                  <a:pt x="155839" y="-3014"/>
                  <a:pt x="68527" y="41436"/>
                  <a:pt x="46831" y="60486"/>
                </a:cubicBezTo>
                <a:cubicBezTo>
                  <a:pt x="25135" y="79536"/>
                  <a:pt x="28839" y="92765"/>
                  <a:pt x="21431" y="114461"/>
                </a:cubicBezTo>
                <a:cubicBezTo>
                  <a:pt x="14023" y="136157"/>
                  <a:pt x="5556" y="187486"/>
                  <a:pt x="2381" y="190661"/>
                </a:cubicBezTo>
                <a:cubicBezTo>
                  <a:pt x="-794" y="193836"/>
                  <a:pt x="-794" y="152032"/>
                  <a:pt x="2381" y="133511"/>
                </a:cubicBezTo>
                <a:cubicBezTo>
                  <a:pt x="5556" y="114990"/>
                  <a:pt x="2381" y="100173"/>
                  <a:pt x="21431" y="79536"/>
                </a:cubicBezTo>
                <a:cubicBezTo>
                  <a:pt x="40481" y="58899"/>
                  <a:pt x="147373" y="3336"/>
                  <a:pt x="151606" y="16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27" name="フリーフォーム 1826">
            <a:extLst>
              <a:ext uri="{FF2B5EF4-FFF2-40B4-BE49-F238E27FC236}">
                <a16:creationId xmlns:a16="http://schemas.microsoft.com/office/drawing/2014/main" id="{17C3C981-21D0-BE5F-E951-81829883C73D}"/>
              </a:ext>
            </a:extLst>
          </p:cNvPr>
          <p:cNvSpPr/>
          <p:nvPr/>
        </p:nvSpPr>
        <p:spPr>
          <a:xfrm>
            <a:off x="2498607" y="2862787"/>
            <a:ext cx="146433" cy="74161"/>
          </a:xfrm>
          <a:custGeom>
            <a:avLst/>
            <a:gdLst>
              <a:gd name="connsiteX0" fmla="*/ 118 w 146433"/>
              <a:gd name="connsiteY0" fmla="*/ 74088 h 74161"/>
              <a:gd name="connsiteX1" fmla="*/ 82668 w 146433"/>
              <a:gd name="connsiteY1" fmla="*/ 20113 h 74161"/>
              <a:gd name="connsiteX2" fmla="*/ 146168 w 146433"/>
              <a:gd name="connsiteY2" fmla="*/ 1063 h 74161"/>
              <a:gd name="connsiteX3" fmla="*/ 101718 w 146433"/>
              <a:gd name="connsiteY3" fmla="*/ 7413 h 74161"/>
              <a:gd name="connsiteX4" fmla="*/ 118 w 146433"/>
              <a:gd name="connsiteY4" fmla="*/ 74088 h 741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6433" h="74161">
                <a:moveTo>
                  <a:pt x="118" y="74088"/>
                </a:moveTo>
                <a:cubicBezTo>
                  <a:pt x="-3057" y="76205"/>
                  <a:pt x="58326" y="32284"/>
                  <a:pt x="82668" y="20113"/>
                </a:cubicBezTo>
                <a:cubicBezTo>
                  <a:pt x="107010" y="7942"/>
                  <a:pt x="142993" y="3180"/>
                  <a:pt x="146168" y="1063"/>
                </a:cubicBezTo>
                <a:cubicBezTo>
                  <a:pt x="149343" y="-1054"/>
                  <a:pt x="123414" y="-524"/>
                  <a:pt x="101718" y="7413"/>
                </a:cubicBezTo>
                <a:cubicBezTo>
                  <a:pt x="80022" y="15350"/>
                  <a:pt x="3293" y="71971"/>
                  <a:pt x="118" y="7408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28" name="フリーフォーム 1827">
            <a:extLst>
              <a:ext uri="{FF2B5EF4-FFF2-40B4-BE49-F238E27FC236}">
                <a16:creationId xmlns:a16="http://schemas.microsoft.com/office/drawing/2014/main" id="{7EF37DF0-383F-2871-C75A-8219D01495D5}"/>
              </a:ext>
            </a:extLst>
          </p:cNvPr>
          <p:cNvSpPr/>
          <p:nvPr/>
        </p:nvSpPr>
        <p:spPr>
          <a:xfrm>
            <a:off x="2459893" y="3032048"/>
            <a:ext cx="174415" cy="291747"/>
          </a:xfrm>
          <a:custGeom>
            <a:avLst/>
            <a:gdLst>
              <a:gd name="connsiteX0" fmla="*/ 3907 w 174415"/>
              <a:gd name="connsiteY0" fmla="*/ 77 h 291747"/>
              <a:gd name="connsiteX1" fmla="*/ 3907 w 174415"/>
              <a:gd name="connsiteY1" fmla="*/ 98502 h 291747"/>
              <a:gd name="connsiteX2" fmla="*/ 51532 w 174415"/>
              <a:gd name="connsiteY2" fmla="*/ 209627 h 291747"/>
              <a:gd name="connsiteX3" fmla="*/ 169007 w 174415"/>
              <a:gd name="connsiteY3" fmla="*/ 285827 h 291747"/>
              <a:gd name="connsiteX4" fmla="*/ 143607 w 174415"/>
              <a:gd name="connsiteY4" fmla="*/ 276302 h 291747"/>
              <a:gd name="connsiteX5" fmla="*/ 45182 w 174415"/>
              <a:gd name="connsiteY5" fmla="*/ 193752 h 291747"/>
              <a:gd name="connsiteX6" fmla="*/ 13432 w 174415"/>
              <a:gd name="connsiteY6" fmla="*/ 114377 h 291747"/>
              <a:gd name="connsiteX7" fmla="*/ 3907 w 174415"/>
              <a:gd name="connsiteY7" fmla="*/ 77 h 2917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74415" h="291747">
                <a:moveTo>
                  <a:pt x="3907" y="77"/>
                </a:moveTo>
                <a:cubicBezTo>
                  <a:pt x="2319" y="-2569"/>
                  <a:pt x="-4030" y="63577"/>
                  <a:pt x="3907" y="98502"/>
                </a:cubicBezTo>
                <a:cubicBezTo>
                  <a:pt x="11844" y="133427"/>
                  <a:pt x="24015" y="178406"/>
                  <a:pt x="51532" y="209627"/>
                </a:cubicBezTo>
                <a:cubicBezTo>
                  <a:pt x="79049" y="240848"/>
                  <a:pt x="153661" y="274715"/>
                  <a:pt x="169007" y="285827"/>
                </a:cubicBezTo>
                <a:cubicBezTo>
                  <a:pt x="184353" y="296939"/>
                  <a:pt x="164244" y="291648"/>
                  <a:pt x="143607" y="276302"/>
                </a:cubicBezTo>
                <a:cubicBezTo>
                  <a:pt x="122970" y="260956"/>
                  <a:pt x="66878" y="220739"/>
                  <a:pt x="45182" y="193752"/>
                </a:cubicBezTo>
                <a:cubicBezTo>
                  <a:pt x="23486" y="166765"/>
                  <a:pt x="20311" y="143481"/>
                  <a:pt x="13432" y="114377"/>
                </a:cubicBezTo>
                <a:cubicBezTo>
                  <a:pt x="6553" y="85273"/>
                  <a:pt x="5495" y="2723"/>
                  <a:pt x="3907" y="7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29" name="フリーフォーム 1828">
            <a:extLst>
              <a:ext uri="{FF2B5EF4-FFF2-40B4-BE49-F238E27FC236}">
                <a16:creationId xmlns:a16="http://schemas.microsoft.com/office/drawing/2014/main" id="{9B5DE7BD-5998-C73B-5E71-20F77847DB0C}"/>
              </a:ext>
            </a:extLst>
          </p:cNvPr>
          <p:cNvSpPr/>
          <p:nvPr/>
        </p:nvSpPr>
        <p:spPr>
          <a:xfrm>
            <a:off x="2498725" y="2861058"/>
            <a:ext cx="144306" cy="85342"/>
          </a:xfrm>
          <a:custGeom>
            <a:avLst/>
            <a:gdLst>
              <a:gd name="connsiteX0" fmla="*/ 0 w 144306"/>
              <a:gd name="connsiteY0" fmla="*/ 85342 h 85342"/>
              <a:gd name="connsiteX1" fmla="*/ 53975 w 144306"/>
              <a:gd name="connsiteY1" fmla="*/ 28192 h 85342"/>
              <a:gd name="connsiteX2" fmla="*/ 142875 w 144306"/>
              <a:gd name="connsiteY2" fmla="*/ 2792 h 85342"/>
              <a:gd name="connsiteX3" fmla="*/ 104775 w 144306"/>
              <a:gd name="connsiteY3" fmla="*/ 2792 h 85342"/>
              <a:gd name="connsiteX4" fmla="*/ 50800 w 144306"/>
              <a:gd name="connsiteY4" fmla="*/ 21842 h 85342"/>
              <a:gd name="connsiteX5" fmla="*/ 28575 w 144306"/>
              <a:gd name="connsiteY5" fmla="*/ 37717 h 85342"/>
              <a:gd name="connsiteX6" fmla="*/ 0 w 144306"/>
              <a:gd name="connsiteY6" fmla="*/ 85342 h 853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44306" h="85342">
                <a:moveTo>
                  <a:pt x="0" y="85342"/>
                </a:moveTo>
                <a:cubicBezTo>
                  <a:pt x="15081" y="63646"/>
                  <a:pt x="30163" y="41950"/>
                  <a:pt x="53975" y="28192"/>
                </a:cubicBezTo>
                <a:cubicBezTo>
                  <a:pt x="77787" y="14434"/>
                  <a:pt x="134408" y="7025"/>
                  <a:pt x="142875" y="2792"/>
                </a:cubicBezTo>
                <a:cubicBezTo>
                  <a:pt x="151342" y="-1441"/>
                  <a:pt x="120121" y="-383"/>
                  <a:pt x="104775" y="2792"/>
                </a:cubicBezTo>
                <a:cubicBezTo>
                  <a:pt x="89429" y="5967"/>
                  <a:pt x="63500" y="16021"/>
                  <a:pt x="50800" y="21842"/>
                </a:cubicBezTo>
                <a:cubicBezTo>
                  <a:pt x="38100" y="27663"/>
                  <a:pt x="28575" y="37717"/>
                  <a:pt x="28575" y="37717"/>
                </a:cubicBezTo>
                <a:lnTo>
                  <a:pt x="0" y="85342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0" name="フリーフォーム 1829">
            <a:extLst>
              <a:ext uri="{FF2B5EF4-FFF2-40B4-BE49-F238E27FC236}">
                <a16:creationId xmlns:a16="http://schemas.microsoft.com/office/drawing/2014/main" id="{30173904-2E26-F5A9-F2F1-B2E03A2098AE}"/>
              </a:ext>
            </a:extLst>
          </p:cNvPr>
          <p:cNvSpPr/>
          <p:nvPr/>
        </p:nvSpPr>
        <p:spPr>
          <a:xfrm>
            <a:off x="2479608" y="2879459"/>
            <a:ext cx="168577" cy="416215"/>
          </a:xfrm>
          <a:custGeom>
            <a:avLst/>
            <a:gdLst>
              <a:gd name="connsiteX0" fmla="*/ 149292 w 168577"/>
              <a:gd name="connsiteY0" fmla="*/ 266 h 416215"/>
              <a:gd name="connsiteX1" fmla="*/ 63567 w 168577"/>
              <a:gd name="connsiteY1" fmla="*/ 41541 h 416215"/>
              <a:gd name="connsiteX2" fmla="*/ 22292 w 168577"/>
              <a:gd name="connsiteY2" fmla="*/ 111391 h 416215"/>
              <a:gd name="connsiteX3" fmla="*/ 12767 w 168577"/>
              <a:gd name="connsiteY3" fmla="*/ 203466 h 416215"/>
              <a:gd name="connsiteX4" fmla="*/ 19117 w 168577"/>
              <a:gd name="connsiteY4" fmla="*/ 270141 h 416215"/>
              <a:gd name="connsiteX5" fmla="*/ 47692 w 168577"/>
              <a:gd name="connsiteY5" fmla="*/ 339991 h 416215"/>
              <a:gd name="connsiteX6" fmla="*/ 98492 w 168577"/>
              <a:gd name="connsiteY6" fmla="*/ 384441 h 416215"/>
              <a:gd name="connsiteX7" fmla="*/ 168342 w 168577"/>
              <a:gd name="connsiteY7" fmla="*/ 416191 h 416215"/>
              <a:gd name="connsiteX8" fmla="*/ 73092 w 168577"/>
              <a:gd name="connsiteY8" fmla="*/ 387616 h 416215"/>
              <a:gd name="connsiteX9" fmla="*/ 22292 w 168577"/>
              <a:gd name="connsiteY9" fmla="*/ 289191 h 416215"/>
              <a:gd name="connsiteX10" fmla="*/ 67 w 168577"/>
              <a:gd name="connsiteY10" fmla="*/ 216166 h 416215"/>
              <a:gd name="connsiteX11" fmla="*/ 15942 w 168577"/>
              <a:gd name="connsiteY11" fmla="*/ 89166 h 416215"/>
              <a:gd name="connsiteX12" fmla="*/ 31817 w 168577"/>
              <a:gd name="connsiteY12" fmla="*/ 60591 h 416215"/>
              <a:gd name="connsiteX13" fmla="*/ 149292 w 168577"/>
              <a:gd name="connsiteY13" fmla="*/ 266 h 4162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68577" h="416215">
                <a:moveTo>
                  <a:pt x="149292" y="266"/>
                </a:moveTo>
                <a:cubicBezTo>
                  <a:pt x="154584" y="-2909"/>
                  <a:pt x="84734" y="23020"/>
                  <a:pt x="63567" y="41541"/>
                </a:cubicBezTo>
                <a:cubicBezTo>
                  <a:pt x="42400" y="60062"/>
                  <a:pt x="30759" y="84403"/>
                  <a:pt x="22292" y="111391"/>
                </a:cubicBezTo>
                <a:cubicBezTo>
                  <a:pt x="13825" y="138379"/>
                  <a:pt x="13296" y="177008"/>
                  <a:pt x="12767" y="203466"/>
                </a:cubicBezTo>
                <a:cubicBezTo>
                  <a:pt x="12238" y="229924"/>
                  <a:pt x="13296" y="247387"/>
                  <a:pt x="19117" y="270141"/>
                </a:cubicBezTo>
                <a:cubicBezTo>
                  <a:pt x="24938" y="292895"/>
                  <a:pt x="34463" y="320941"/>
                  <a:pt x="47692" y="339991"/>
                </a:cubicBezTo>
                <a:cubicBezTo>
                  <a:pt x="60921" y="359041"/>
                  <a:pt x="78384" y="371741"/>
                  <a:pt x="98492" y="384441"/>
                </a:cubicBezTo>
                <a:cubicBezTo>
                  <a:pt x="118600" y="397141"/>
                  <a:pt x="172575" y="415662"/>
                  <a:pt x="168342" y="416191"/>
                </a:cubicBezTo>
                <a:cubicBezTo>
                  <a:pt x="164109" y="416720"/>
                  <a:pt x="97434" y="408783"/>
                  <a:pt x="73092" y="387616"/>
                </a:cubicBezTo>
                <a:cubicBezTo>
                  <a:pt x="48750" y="366449"/>
                  <a:pt x="34463" y="317766"/>
                  <a:pt x="22292" y="289191"/>
                </a:cubicBezTo>
                <a:cubicBezTo>
                  <a:pt x="10121" y="260616"/>
                  <a:pt x="1125" y="249503"/>
                  <a:pt x="67" y="216166"/>
                </a:cubicBezTo>
                <a:cubicBezTo>
                  <a:pt x="-991" y="182829"/>
                  <a:pt x="10650" y="115095"/>
                  <a:pt x="15942" y="89166"/>
                </a:cubicBezTo>
                <a:cubicBezTo>
                  <a:pt x="21234" y="63237"/>
                  <a:pt x="15942" y="73291"/>
                  <a:pt x="31817" y="60591"/>
                </a:cubicBezTo>
                <a:cubicBezTo>
                  <a:pt x="47692" y="47891"/>
                  <a:pt x="144000" y="3441"/>
                  <a:pt x="149292" y="26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1" name="フリーフォーム 1830">
            <a:extLst>
              <a:ext uri="{FF2B5EF4-FFF2-40B4-BE49-F238E27FC236}">
                <a16:creationId xmlns:a16="http://schemas.microsoft.com/office/drawing/2014/main" id="{722778ED-C04C-B2A0-7B42-CE4EF70AE056}"/>
              </a:ext>
            </a:extLst>
          </p:cNvPr>
          <p:cNvSpPr/>
          <p:nvPr/>
        </p:nvSpPr>
        <p:spPr>
          <a:xfrm>
            <a:off x="2663789" y="2873175"/>
            <a:ext cx="128329" cy="162130"/>
          </a:xfrm>
          <a:custGeom>
            <a:avLst/>
            <a:gdLst>
              <a:gd name="connsiteX0" fmla="*/ 36 w 128329"/>
              <a:gd name="connsiteY0" fmla="*/ 200 h 162130"/>
              <a:gd name="connsiteX1" fmla="*/ 111161 w 128329"/>
              <a:gd name="connsiteY1" fmla="*/ 98625 h 162130"/>
              <a:gd name="connsiteX2" fmla="*/ 127036 w 128329"/>
              <a:gd name="connsiteY2" fmla="*/ 162125 h 162130"/>
              <a:gd name="connsiteX3" fmla="*/ 101636 w 128329"/>
              <a:gd name="connsiteY3" fmla="*/ 95450 h 162130"/>
              <a:gd name="connsiteX4" fmla="*/ 98461 w 128329"/>
              <a:gd name="connsiteY4" fmla="*/ 73225 h 162130"/>
              <a:gd name="connsiteX5" fmla="*/ 36 w 128329"/>
              <a:gd name="connsiteY5" fmla="*/ 200 h 1621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28329" h="162130">
                <a:moveTo>
                  <a:pt x="36" y="200"/>
                </a:moveTo>
                <a:cubicBezTo>
                  <a:pt x="2153" y="4433"/>
                  <a:pt x="89994" y="71638"/>
                  <a:pt x="111161" y="98625"/>
                </a:cubicBezTo>
                <a:cubicBezTo>
                  <a:pt x="132328" y="125613"/>
                  <a:pt x="128623" y="162654"/>
                  <a:pt x="127036" y="162125"/>
                </a:cubicBezTo>
                <a:cubicBezTo>
                  <a:pt x="125449" y="161596"/>
                  <a:pt x="106399" y="110267"/>
                  <a:pt x="101636" y="95450"/>
                </a:cubicBezTo>
                <a:cubicBezTo>
                  <a:pt x="96873" y="80633"/>
                  <a:pt x="109573" y="86454"/>
                  <a:pt x="98461" y="73225"/>
                </a:cubicBezTo>
                <a:cubicBezTo>
                  <a:pt x="87349" y="59996"/>
                  <a:pt x="-2081" y="-4033"/>
                  <a:pt x="36" y="20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2" name="フリーフォーム 1831">
            <a:extLst>
              <a:ext uri="{FF2B5EF4-FFF2-40B4-BE49-F238E27FC236}">
                <a16:creationId xmlns:a16="http://schemas.microsoft.com/office/drawing/2014/main" id="{CFB493AF-4B87-FEFC-E329-2871858BA763}"/>
              </a:ext>
            </a:extLst>
          </p:cNvPr>
          <p:cNvSpPr/>
          <p:nvPr/>
        </p:nvSpPr>
        <p:spPr>
          <a:xfrm>
            <a:off x="2657465" y="2885807"/>
            <a:ext cx="130777" cy="286308"/>
          </a:xfrm>
          <a:custGeom>
            <a:avLst/>
            <a:gdLst>
              <a:gd name="connsiteX0" fmla="*/ 10 w 130777"/>
              <a:gd name="connsiteY0" fmla="*/ 268 h 286308"/>
              <a:gd name="connsiteX1" fmla="*/ 101610 w 130777"/>
              <a:gd name="connsiteY1" fmla="*/ 111393 h 286308"/>
              <a:gd name="connsiteX2" fmla="*/ 120660 w 130777"/>
              <a:gd name="connsiteY2" fmla="*/ 206643 h 286308"/>
              <a:gd name="connsiteX3" fmla="*/ 117485 w 130777"/>
              <a:gd name="connsiteY3" fmla="*/ 286018 h 286308"/>
              <a:gd name="connsiteX4" fmla="*/ 130185 w 130777"/>
              <a:gd name="connsiteY4" fmla="*/ 178068 h 286308"/>
              <a:gd name="connsiteX5" fmla="*/ 95260 w 130777"/>
              <a:gd name="connsiteY5" fmla="*/ 82818 h 286308"/>
              <a:gd name="connsiteX6" fmla="*/ 10 w 130777"/>
              <a:gd name="connsiteY6" fmla="*/ 268 h 2863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30777" h="286308">
                <a:moveTo>
                  <a:pt x="10" y="268"/>
                </a:moveTo>
                <a:cubicBezTo>
                  <a:pt x="1068" y="5030"/>
                  <a:pt x="81502" y="76997"/>
                  <a:pt x="101610" y="111393"/>
                </a:cubicBezTo>
                <a:cubicBezTo>
                  <a:pt x="121718" y="145789"/>
                  <a:pt x="118014" y="177539"/>
                  <a:pt x="120660" y="206643"/>
                </a:cubicBezTo>
                <a:cubicBezTo>
                  <a:pt x="123306" y="235747"/>
                  <a:pt x="115898" y="290780"/>
                  <a:pt x="117485" y="286018"/>
                </a:cubicBezTo>
                <a:cubicBezTo>
                  <a:pt x="119072" y="281256"/>
                  <a:pt x="133889" y="211935"/>
                  <a:pt x="130185" y="178068"/>
                </a:cubicBezTo>
                <a:cubicBezTo>
                  <a:pt x="126481" y="144201"/>
                  <a:pt x="111664" y="110335"/>
                  <a:pt x="95260" y="82818"/>
                </a:cubicBezTo>
                <a:cubicBezTo>
                  <a:pt x="78856" y="55301"/>
                  <a:pt x="-1048" y="-4494"/>
                  <a:pt x="10" y="26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3" name="フリーフォーム 1832">
            <a:extLst>
              <a:ext uri="{FF2B5EF4-FFF2-40B4-BE49-F238E27FC236}">
                <a16:creationId xmlns:a16="http://schemas.microsoft.com/office/drawing/2014/main" id="{B5857C58-B639-F673-485C-536792FE6DF1}"/>
              </a:ext>
            </a:extLst>
          </p:cNvPr>
          <p:cNvSpPr/>
          <p:nvPr/>
        </p:nvSpPr>
        <p:spPr>
          <a:xfrm>
            <a:off x="2647298" y="3152684"/>
            <a:ext cx="124488" cy="130474"/>
          </a:xfrm>
          <a:custGeom>
            <a:avLst/>
            <a:gdLst>
              <a:gd name="connsiteX0" fmla="*/ 652 w 124488"/>
              <a:gd name="connsiteY0" fmla="*/ 130266 h 130474"/>
              <a:gd name="connsiteX1" fmla="*/ 86377 w 124488"/>
              <a:gd name="connsiteY1" fmla="*/ 85816 h 130474"/>
              <a:gd name="connsiteX2" fmla="*/ 124477 w 124488"/>
              <a:gd name="connsiteY2" fmla="*/ 91 h 130474"/>
              <a:gd name="connsiteX3" fmla="*/ 83202 w 124488"/>
              <a:gd name="connsiteY3" fmla="*/ 69941 h 130474"/>
              <a:gd name="connsiteX4" fmla="*/ 48277 w 124488"/>
              <a:gd name="connsiteY4" fmla="*/ 101691 h 130474"/>
              <a:gd name="connsiteX5" fmla="*/ 652 w 124488"/>
              <a:gd name="connsiteY5" fmla="*/ 130266 h 1304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24488" h="130474">
                <a:moveTo>
                  <a:pt x="652" y="130266"/>
                </a:moveTo>
                <a:cubicBezTo>
                  <a:pt x="7002" y="127620"/>
                  <a:pt x="65740" y="107512"/>
                  <a:pt x="86377" y="85816"/>
                </a:cubicBezTo>
                <a:cubicBezTo>
                  <a:pt x="107015" y="64120"/>
                  <a:pt x="125006" y="2737"/>
                  <a:pt x="124477" y="91"/>
                </a:cubicBezTo>
                <a:cubicBezTo>
                  <a:pt x="123948" y="-2555"/>
                  <a:pt x="95902" y="53008"/>
                  <a:pt x="83202" y="69941"/>
                </a:cubicBezTo>
                <a:cubicBezTo>
                  <a:pt x="70502" y="86874"/>
                  <a:pt x="60448" y="93754"/>
                  <a:pt x="48277" y="101691"/>
                </a:cubicBezTo>
                <a:cubicBezTo>
                  <a:pt x="36106" y="109628"/>
                  <a:pt x="-5698" y="132912"/>
                  <a:pt x="652" y="13026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4" name="フリーフォーム 1833">
            <a:extLst>
              <a:ext uri="{FF2B5EF4-FFF2-40B4-BE49-F238E27FC236}">
                <a16:creationId xmlns:a16="http://schemas.microsoft.com/office/drawing/2014/main" id="{5D478304-3A9F-4444-1E43-F7C308FDDABF}"/>
              </a:ext>
            </a:extLst>
          </p:cNvPr>
          <p:cNvSpPr/>
          <p:nvPr/>
        </p:nvSpPr>
        <p:spPr>
          <a:xfrm>
            <a:off x="2625533" y="3022560"/>
            <a:ext cx="175376" cy="285804"/>
          </a:xfrm>
          <a:custGeom>
            <a:avLst/>
            <a:gdLst>
              <a:gd name="connsiteX0" fmla="*/ 162117 w 175376"/>
              <a:gd name="connsiteY0" fmla="*/ 40 h 285804"/>
              <a:gd name="connsiteX1" fmla="*/ 171642 w 175376"/>
              <a:gd name="connsiteY1" fmla="*/ 107990 h 285804"/>
              <a:gd name="connsiteX2" fmla="*/ 152592 w 175376"/>
              <a:gd name="connsiteY2" fmla="*/ 171490 h 285804"/>
              <a:gd name="connsiteX3" fmla="*/ 117667 w 175376"/>
              <a:gd name="connsiteY3" fmla="*/ 215940 h 285804"/>
              <a:gd name="connsiteX4" fmla="*/ 66867 w 175376"/>
              <a:gd name="connsiteY4" fmla="*/ 260390 h 285804"/>
              <a:gd name="connsiteX5" fmla="*/ 192 w 175376"/>
              <a:gd name="connsiteY5" fmla="*/ 285790 h 285804"/>
              <a:gd name="connsiteX6" fmla="*/ 89092 w 175376"/>
              <a:gd name="connsiteY6" fmla="*/ 257215 h 285804"/>
              <a:gd name="connsiteX7" fmla="*/ 124017 w 175376"/>
              <a:gd name="connsiteY7" fmla="*/ 234990 h 285804"/>
              <a:gd name="connsiteX8" fmla="*/ 152592 w 175376"/>
              <a:gd name="connsiteY8" fmla="*/ 168315 h 285804"/>
              <a:gd name="connsiteX9" fmla="*/ 174817 w 175376"/>
              <a:gd name="connsiteY9" fmla="*/ 120690 h 285804"/>
              <a:gd name="connsiteX10" fmla="*/ 162117 w 175376"/>
              <a:gd name="connsiteY10" fmla="*/ 40 h 2858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75376" h="285804">
                <a:moveTo>
                  <a:pt x="162117" y="40"/>
                </a:moveTo>
                <a:cubicBezTo>
                  <a:pt x="161588" y="-2077"/>
                  <a:pt x="173230" y="79415"/>
                  <a:pt x="171642" y="107990"/>
                </a:cubicBezTo>
                <a:cubicBezTo>
                  <a:pt x="170055" y="136565"/>
                  <a:pt x="161588" y="153498"/>
                  <a:pt x="152592" y="171490"/>
                </a:cubicBezTo>
                <a:cubicBezTo>
                  <a:pt x="143596" y="189482"/>
                  <a:pt x="131954" y="201123"/>
                  <a:pt x="117667" y="215940"/>
                </a:cubicBezTo>
                <a:cubicBezTo>
                  <a:pt x="103380" y="230757"/>
                  <a:pt x="86446" y="248748"/>
                  <a:pt x="66867" y="260390"/>
                </a:cubicBezTo>
                <a:cubicBezTo>
                  <a:pt x="47288" y="272032"/>
                  <a:pt x="-3512" y="286319"/>
                  <a:pt x="192" y="285790"/>
                </a:cubicBezTo>
                <a:cubicBezTo>
                  <a:pt x="3896" y="285261"/>
                  <a:pt x="68454" y="265682"/>
                  <a:pt x="89092" y="257215"/>
                </a:cubicBezTo>
                <a:cubicBezTo>
                  <a:pt x="109730" y="248748"/>
                  <a:pt x="113434" y="249807"/>
                  <a:pt x="124017" y="234990"/>
                </a:cubicBezTo>
                <a:cubicBezTo>
                  <a:pt x="134600" y="220173"/>
                  <a:pt x="144125" y="187365"/>
                  <a:pt x="152592" y="168315"/>
                </a:cubicBezTo>
                <a:cubicBezTo>
                  <a:pt x="161059" y="149265"/>
                  <a:pt x="171113" y="143444"/>
                  <a:pt x="174817" y="120690"/>
                </a:cubicBezTo>
                <a:cubicBezTo>
                  <a:pt x="178521" y="97936"/>
                  <a:pt x="162646" y="2157"/>
                  <a:pt x="162117" y="4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5" name="フリーフォーム 1834">
            <a:extLst>
              <a:ext uri="{FF2B5EF4-FFF2-40B4-BE49-F238E27FC236}">
                <a16:creationId xmlns:a16="http://schemas.microsoft.com/office/drawing/2014/main" id="{0E5EB296-95F4-7CB6-839E-922729AE6BDA}"/>
              </a:ext>
            </a:extLst>
          </p:cNvPr>
          <p:cNvSpPr/>
          <p:nvPr/>
        </p:nvSpPr>
        <p:spPr>
          <a:xfrm>
            <a:off x="2590549" y="2920576"/>
            <a:ext cx="163283" cy="302543"/>
          </a:xfrm>
          <a:custGeom>
            <a:avLst/>
            <a:gdLst>
              <a:gd name="connsiteX0" fmla="*/ 32001 w 163283"/>
              <a:gd name="connsiteY0" fmla="*/ 424 h 302543"/>
              <a:gd name="connsiteX1" fmla="*/ 111376 w 163283"/>
              <a:gd name="connsiteY1" fmla="*/ 60749 h 302543"/>
              <a:gd name="connsiteX2" fmla="*/ 136776 w 163283"/>
              <a:gd name="connsiteY2" fmla="*/ 121074 h 302543"/>
              <a:gd name="connsiteX3" fmla="*/ 143126 w 163283"/>
              <a:gd name="connsiteY3" fmla="*/ 187749 h 302543"/>
              <a:gd name="connsiteX4" fmla="*/ 114551 w 163283"/>
              <a:gd name="connsiteY4" fmla="*/ 248074 h 302543"/>
              <a:gd name="connsiteX5" fmla="*/ 82801 w 163283"/>
              <a:gd name="connsiteY5" fmla="*/ 276649 h 302543"/>
              <a:gd name="connsiteX6" fmla="*/ 251 w 163283"/>
              <a:gd name="connsiteY6" fmla="*/ 302049 h 302543"/>
              <a:gd name="connsiteX7" fmla="*/ 60576 w 163283"/>
              <a:gd name="connsiteY7" fmla="*/ 289349 h 302543"/>
              <a:gd name="connsiteX8" fmla="*/ 155826 w 163283"/>
              <a:gd name="connsiteY8" fmla="*/ 241724 h 302543"/>
              <a:gd name="connsiteX9" fmla="*/ 146301 w 163283"/>
              <a:gd name="connsiteY9" fmla="*/ 92499 h 302543"/>
              <a:gd name="connsiteX10" fmla="*/ 32001 w 163283"/>
              <a:gd name="connsiteY10" fmla="*/ 424 h 3025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63283" h="302543">
                <a:moveTo>
                  <a:pt x="32001" y="424"/>
                </a:moveTo>
                <a:cubicBezTo>
                  <a:pt x="26180" y="-4868"/>
                  <a:pt x="93914" y="40641"/>
                  <a:pt x="111376" y="60749"/>
                </a:cubicBezTo>
                <a:cubicBezTo>
                  <a:pt x="128838" y="80857"/>
                  <a:pt x="131484" y="99908"/>
                  <a:pt x="136776" y="121074"/>
                </a:cubicBezTo>
                <a:cubicBezTo>
                  <a:pt x="142068" y="142240"/>
                  <a:pt x="146830" y="166582"/>
                  <a:pt x="143126" y="187749"/>
                </a:cubicBezTo>
                <a:cubicBezTo>
                  <a:pt x="139422" y="208916"/>
                  <a:pt x="124605" y="233257"/>
                  <a:pt x="114551" y="248074"/>
                </a:cubicBezTo>
                <a:cubicBezTo>
                  <a:pt x="104497" y="262891"/>
                  <a:pt x="101851" y="267653"/>
                  <a:pt x="82801" y="276649"/>
                </a:cubicBezTo>
                <a:cubicBezTo>
                  <a:pt x="63751" y="285645"/>
                  <a:pt x="3955" y="299932"/>
                  <a:pt x="251" y="302049"/>
                </a:cubicBezTo>
                <a:cubicBezTo>
                  <a:pt x="-3453" y="304166"/>
                  <a:pt x="34647" y="299403"/>
                  <a:pt x="60576" y="289349"/>
                </a:cubicBezTo>
                <a:cubicBezTo>
                  <a:pt x="86505" y="279295"/>
                  <a:pt x="141539" y="274532"/>
                  <a:pt x="155826" y="241724"/>
                </a:cubicBezTo>
                <a:cubicBezTo>
                  <a:pt x="170114" y="208916"/>
                  <a:pt x="162176" y="129541"/>
                  <a:pt x="146301" y="92499"/>
                </a:cubicBezTo>
                <a:cubicBezTo>
                  <a:pt x="130426" y="55457"/>
                  <a:pt x="37822" y="5716"/>
                  <a:pt x="32001" y="42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6" name="フリーフォーム 1835">
            <a:extLst>
              <a:ext uri="{FF2B5EF4-FFF2-40B4-BE49-F238E27FC236}">
                <a16:creationId xmlns:a16="http://schemas.microsoft.com/office/drawing/2014/main" id="{E0B35C6F-404B-C6E1-5486-70916E12E701}"/>
              </a:ext>
            </a:extLst>
          </p:cNvPr>
          <p:cNvSpPr/>
          <p:nvPr/>
        </p:nvSpPr>
        <p:spPr>
          <a:xfrm>
            <a:off x="2511519" y="2946400"/>
            <a:ext cx="130122" cy="276235"/>
          </a:xfrm>
          <a:custGeom>
            <a:avLst/>
            <a:gdLst>
              <a:gd name="connsiteX0" fmla="*/ 130081 w 130122"/>
              <a:gd name="connsiteY0" fmla="*/ 0 h 276235"/>
              <a:gd name="connsiteX1" fmla="*/ 31656 w 130122"/>
              <a:gd name="connsiteY1" fmla="*/ 38100 h 276235"/>
              <a:gd name="connsiteX2" fmla="*/ 6256 w 130122"/>
              <a:gd name="connsiteY2" fmla="*/ 98425 h 276235"/>
              <a:gd name="connsiteX3" fmla="*/ 3081 w 130122"/>
              <a:gd name="connsiteY3" fmla="*/ 174625 h 276235"/>
              <a:gd name="connsiteX4" fmla="*/ 34831 w 130122"/>
              <a:gd name="connsiteY4" fmla="*/ 234950 h 276235"/>
              <a:gd name="connsiteX5" fmla="*/ 85631 w 130122"/>
              <a:gd name="connsiteY5" fmla="*/ 276225 h 276235"/>
              <a:gd name="connsiteX6" fmla="*/ 50706 w 130122"/>
              <a:gd name="connsiteY6" fmla="*/ 238125 h 276235"/>
              <a:gd name="connsiteX7" fmla="*/ 3081 w 130122"/>
              <a:gd name="connsiteY7" fmla="*/ 165100 h 276235"/>
              <a:gd name="connsiteX8" fmla="*/ 6256 w 130122"/>
              <a:gd name="connsiteY8" fmla="*/ 73025 h 276235"/>
              <a:gd name="connsiteX9" fmla="*/ 18956 w 130122"/>
              <a:gd name="connsiteY9" fmla="*/ 38100 h 276235"/>
              <a:gd name="connsiteX10" fmla="*/ 130081 w 130122"/>
              <a:gd name="connsiteY10" fmla="*/ 0 h 2762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30122" h="276235">
                <a:moveTo>
                  <a:pt x="130081" y="0"/>
                </a:moveTo>
                <a:cubicBezTo>
                  <a:pt x="132198" y="0"/>
                  <a:pt x="52293" y="21696"/>
                  <a:pt x="31656" y="38100"/>
                </a:cubicBezTo>
                <a:cubicBezTo>
                  <a:pt x="11019" y="54504"/>
                  <a:pt x="11019" y="75671"/>
                  <a:pt x="6256" y="98425"/>
                </a:cubicBezTo>
                <a:cubicBezTo>
                  <a:pt x="1493" y="121179"/>
                  <a:pt x="-1682" y="151871"/>
                  <a:pt x="3081" y="174625"/>
                </a:cubicBezTo>
                <a:cubicBezTo>
                  <a:pt x="7844" y="197379"/>
                  <a:pt x="21073" y="218017"/>
                  <a:pt x="34831" y="234950"/>
                </a:cubicBezTo>
                <a:cubicBezTo>
                  <a:pt x="48589" y="251883"/>
                  <a:pt x="82985" y="275696"/>
                  <a:pt x="85631" y="276225"/>
                </a:cubicBezTo>
                <a:cubicBezTo>
                  <a:pt x="88277" y="276754"/>
                  <a:pt x="64464" y="256646"/>
                  <a:pt x="50706" y="238125"/>
                </a:cubicBezTo>
                <a:cubicBezTo>
                  <a:pt x="36948" y="219604"/>
                  <a:pt x="10489" y="192617"/>
                  <a:pt x="3081" y="165100"/>
                </a:cubicBezTo>
                <a:cubicBezTo>
                  <a:pt x="-4327" y="137583"/>
                  <a:pt x="3610" y="94192"/>
                  <a:pt x="6256" y="73025"/>
                </a:cubicBezTo>
                <a:cubicBezTo>
                  <a:pt x="8902" y="51858"/>
                  <a:pt x="6256" y="48683"/>
                  <a:pt x="18956" y="38100"/>
                </a:cubicBezTo>
                <a:cubicBezTo>
                  <a:pt x="31656" y="27517"/>
                  <a:pt x="127964" y="0"/>
                  <a:pt x="130081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7" name="フリーフォーム 1836">
            <a:extLst>
              <a:ext uri="{FF2B5EF4-FFF2-40B4-BE49-F238E27FC236}">
                <a16:creationId xmlns:a16="http://schemas.microsoft.com/office/drawing/2014/main" id="{8BF784F4-5F30-C242-20B5-891432E4577B}"/>
              </a:ext>
            </a:extLst>
          </p:cNvPr>
          <p:cNvSpPr/>
          <p:nvPr/>
        </p:nvSpPr>
        <p:spPr>
          <a:xfrm>
            <a:off x="2537282" y="2968603"/>
            <a:ext cx="104330" cy="238153"/>
          </a:xfrm>
          <a:custGeom>
            <a:avLst/>
            <a:gdLst>
              <a:gd name="connsiteX0" fmla="*/ 104318 w 104330"/>
              <a:gd name="connsiteY0" fmla="*/ 22 h 238153"/>
              <a:gd name="connsiteX1" fmla="*/ 21768 w 104330"/>
              <a:gd name="connsiteY1" fmla="*/ 53997 h 238153"/>
              <a:gd name="connsiteX2" fmla="*/ 9068 w 104330"/>
              <a:gd name="connsiteY2" fmla="*/ 111147 h 238153"/>
              <a:gd name="connsiteX3" fmla="*/ 5893 w 104330"/>
              <a:gd name="connsiteY3" fmla="*/ 184172 h 238153"/>
              <a:gd name="connsiteX4" fmla="*/ 91618 w 104330"/>
              <a:gd name="connsiteY4" fmla="*/ 238147 h 238153"/>
              <a:gd name="connsiteX5" fmla="*/ 50343 w 104330"/>
              <a:gd name="connsiteY5" fmla="*/ 187347 h 238153"/>
              <a:gd name="connsiteX6" fmla="*/ 2718 w 104330"/>
              <a:gd name="connsiteY6" fmla="*/ 117497 h 238153"/>
              <a:gd name="connsiteX7" fmla="*/ 15418 w 104330"/>
              <a:gd name="connsiteY7" fmla="*/ 60347 h 238153"/>
              <a:gd name="connsiteX8" fmla="*/ 104318 w 104330"/>
              <a:gd name="connsiteY8" fmla="*/ 22 h 2381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04330" h="238153">
                <a:moveTo>
                  <a:pt x="104318" y="22"/>
                </a:moveTo>
                <a:cubicBezTo>
                  <a:pt x="105376" y="-1036"/>
                  <a:pt x="37643" y="35476"/>
                  <a:pt x="21768" y="53997"/>
                </a:cubicBezTo>
                <a:cubicBezTo>
                  <a:pt x="5893" y="72518"/>
                  <a:pt x="11714" y="89451"/>
                  <a:pt x="9068" y="111147"/>
                </a:cubicBezTo>
                <a:cubicBezTo>
                  <a:pt x="6422" y="132843"/>
                  <a:pt x="-7865" y="163005"/>
                  <a:pt x="5893" y="184172"/>
                </a:cubicBezTo>
                <a:cubicBezTo>
                  <a:pt x="19651" y="205339"/>
                  <a:pt x="84210" y="237618"/>
                  <a:pt x="91618" y="238147"/>
                </a:cubicBezTo>
                <a:cubicBezTo>
                  <a:pt x="99026" y="238676"/>
                  <a:pt x="65160" y="207455"/>
                  <a:pt x="50343" y="187347"/>
                </a:cubicBezTo>
                <a:cubicBezTo>
                  <a:pt x="35526" y="167239"/>
                  <a:pt x="8539" y="138664"/>
                  <a:pt x="2718" y="117497"/>
                </a:cubicBezTo>
                <a:cubicBezTo>
                  <a:pt x="-3103" y="96330"/>
                  <a:pt x="5364" y="76751"/>
                  <a:pt x="15418" y="60347"/>
                </a:cubicBezTo>
                <a:cubicBezTo>
                  <a:pt x="25472" y="43943"/>
                  <a:pt x="103260" y="1080"/>
                  <a:pt x="104318" y="2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8" name="フリーフォーム 1837">
            <a:extLst>
              <a:ext uri="{FF2B5EF4-FFF2-40B4-BE49-F238E27FC236}">
                <a16:creationId xmlns:a16="http://schemas.microsoft.com/office/drawing/2014/main" id="{AA72E29B-59F9-55AB-7577-5717179F5198}"/>
              </a:ext>
            </a:extLst>
          </p:cNvPr>
          <p:cNvSpPr/>
          <p:nvPr/>
        </p:nvSpPr>
        <p:spPr>
          <a:xfrm>
            <a:off x="2578018" y="2982710"/>
            <a:ext cx="137609" cy="192407"/>
          </a:xfrm>
          <a:custGeom>
            <a:avLst/>
            <a:gdLst>
              <a:gd name="connsiteX0" fmla="*/ 82 w 137609"/>
              <a:gd name="connsiteY0" fmla="*/ 8140 h 192407"/>
              <a:gd name="connsiteX1" fmla="*/ 92157 w 137609"/>
              <a:gd name="connsiteY1" fmla="*/ 14490 h 192407"/>
              <a:gd name="connsiteX2" fmla="*/ 117557 w 137609"/>
              <a:gd name="connsiteY2" fmla="*/ 112915 h 192407"/>
              <a:gd name="connsiteX3" fmla="*/ 101682 w 137609"/>
              <a:gd name="connsiteY3" fmla="*/ 154190 h 192407"/>
              <a:gd name="connsiteX4" fmla="*/ 63582 w 137609"/>
              <a:gd name="connsiteY4" fmla="*/ 192290 h 192407"/>
              <a:gd name="connsiteX5" fmla="*/ 133432 w 137609"/>
              <a:gd name="connsiteY5" fmla="*/ 141490 h 192407"/>
              <a:gd name="connsiteX6" fmla="*/ 123907 w 137609"/>
              <a:gd name="connsiteY6" fmla="*/ 30365 h 192407"/>
              <a:gd name="connsiteX7" fmla="*/ 76282 w 137609"/>
              <a:gd name="connsiteY7" fmla="*/ 1790 h 192407"/>
              <a:gd name="connsiteX8" fmla="*/ 82 w 137609"/>
              <a:gd name="connsiteY8" fmla="*/ 8140 h 1924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37609" h="192407">
                <a:moveTo>
                  <a:pt x="82" y="8140"/>
                </a:moveTo>
                <a:cubicBezTo>
                  <a:pt x="2728" y="10257"/>
                  <a:pt x="72578" y="-2972"/>
                  <a:pt x="92157" y="14490"/>
                </a:cubicBezTo>
                <a:cubicBezTo>
                  <a:pt x="111736" y="31952"/>
                  <a:pt x="115970" y="89632"/>
                  <a:pt x="117557" y="112915"/>
                </a:cubicBezTo>
                <a:cubicBezTo>
                  <a:pt x="119145" y="136198"/>
                  <a:pt x="110678" y="140961"/>
                  <a:pt x="101682" y="154190"/>
                </a:cubicBezTo>
                <a:cubicBezTo>
                  <a:pt x="92686" y="167419"/>
                  <a:pt x="58290" y="194407"/>
                  <a:pt x="63582" y="192290"/>
                </a:cubicBezTo>
                <a:cubicBezTo>
                  <a:pt x="68874" y="190173"/>
                  <a:pt x="123378" y="168478"/>
                  <a:pt x="133432" y="141490"/>
                </a:cubicBezTo>
                <a:cubicBezTo>
                  <a:pt x="143486" y="114503"/>
                  <a:pt x="133432" y="53648"/>
                  <a:pt x="123907" y="30365"/>
                </a:cubicBezTo>
                <a:cubicBezTo>
                  <a:pt x="114382" y="7082"/>
                  <a:pt x="93744" y="7611"/>
                  <a:pt x="76282" y="1790"/>
                </a:cubicBezTo>
                <a:cubicBezTo>
                  <a:pt x="58820" y="-4031"/>
                  <a:pt x="-2564" y="6023"/>
                  <a:pt x="82" y="814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0" name="フリーフォーム 1839">
            <a:extLst>
              <a:ext uri="{FF2B5EF4-FFF2-40B4-BE49-F238E27FC236}">
                <a16:creationId xmlns:a16="http://schemas.microsoft.com/office/drawing/2014/main" id="{D550DD65-A1B6-51B3-6106-260BBD25C566}"/>
              </a:ext>
            </a:extLst>
          </p:cNvPr>
          <p:cNvSpPr/>
          <p:nvPr/>
        </p:nvSpPr>
        <p:spPr>
          <a:xfrm>
            <a:off x="2562208" y="2936047"/>
            <a:ext cx="134303" cy="42280"/>
          </a:xfrm>
          <a:custGeom>
            <a:avLst/>
            <a:gdLst>
              <a:gd name="connsiteX0" fmla="*/ 17 w 134303"/>
              <a:gd name="connsiteY0" fmla="*/ 38928 h 42280"/>
              <a:gd name="connsiteX1" fmla="*/ 69867 w 134303"/>
              <a:gd name="connsiteY1" fmla="*/ 26228 h 42280"/>
              <a:gd name="connsiteX2" fmla="*/ 133367 w 134303"/>
              <a:gd name="connsiteY2" fmla="*/ 42103 h 42280"/>
              <a:gd name="connsiteX3" fmla="*/ 104792 w 134303"/>
              <a:gd name="connsiteY3" fmla="*/ 13528 h 42280"/>
              <a:gd name="connsiteX4" fmla="*/ 63517 w 134303"/>
              <a:gd name="connsiteY4" fmla="*/ 828 h 42280"/>
              <a:gd name="connsiteX5" fmla="*/ 17 w 134303"/>
              <a:gd name="connsiteY5" fmla="*/ 38928 h 42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34303" h="42280">
                <a:moveTo>
                  <a:pt x="17" y="38928"/>
                </a:moveTo>
                <a:cubicBezTo>
                  <a:pt x="1075" y="43161"/>
                  <a:pt x="47642" y="25699"/>
                  <a:pt x="69867" y="26228"/>
                </a:cubicBezTo>
                <a:cubicBezTo>
                  <a:pt x="92092" y="26757"/>
                  <a:pt x="127546" y="44220"/>
                  <a:pt x="133367" y="42103"/>
                </a:cubicBezTo>
                <a:cubicBezTo>
                  <a:pt x="139188" y="39986"/>
                  <a:pt x="116434" y="20407"/>
                  <a:pt x="104792" y="13528"/>
                </a:cubicBezTo>
                <a:cubicBezTo>
                  <a:pt x="93150" y="6649"/>
                  <a:pt x="82038" y="-2876"/>
                  <a:pt x="63517" y="828"/>
                </a:cubicBezTo>
                <a:cubicBezTo>
                  <a:pt x="44996" y="4532"/>
                  <a:pt x="-1041" y="34695"/>
                  <a:pt x="17" y="3892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1" name="フリーフォーム 1840">
            <a:extLst>
              <a:ext uri="{FF2B5EF4-FFF2-40B4-BE49-F238E27FC236}">
                <a16:creationId xmlns:a16="http://schemas.microsoft.com/office/drawing/2014/main" id="{D6B0D407-6E05-8A93-6E33-7605A3EE8EFF}"/>
              </a:ext>
            </a:extLst>
          </p:cNvPr>
          <p:cNvSpPr/>
          <p:nvPr/>
        </p:nvSpPr>
        <p:spPr>
          <a:xfrm>
            <a:off x="2720824" y="2816173"/>
            <a:ext cx="222410" cy="804015"/>
          </a:xfrm>
          <a:custGeom>
            <a:avLst/>
            <a:gdLst>
              <a:gd name="connsiteX0" fmla="*/ 151 w 222410"/>
              <a:gd name="connsiteY0" fmla="*/ 6402 h 804015"/>
              <a:gd name="connsiteX1" fmla="*/ 79526 w 222410"/>
              <a:gd name="connsiteY1" fmla="*/ 177852 h 804015"/>
              <a:gd name="connsiteX2" fmla="*/ 108101 w 222410"/>
              <a:gd name="connsiteY2" fmla="*/ 485827 h 804015"/>
              <a:gd name="connsiteX3" fmla="*/ 222401 w 222410"/>
              <a:gd name="connsiteY3" fmla="*/ 803327 h 804015"/>
              <a:gd name="connsiteX4" fmla="*/ 101751 w 222410"/>
              <a:gd name="connsiteY4" fmla="*/ 396927 h 804015"/>
              <a:gd name="connsiteX5" fmla="*/ 151 w 222410"/>
              <a:gd name="connsiteY5" fmla="*/ 6402 h 8040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22410" h="804015">
                <a:moveTo>
                  <a:pt x="151" y="6402"/>
                </a:moveTo>
                <a:cubicBezTo>
                  <a:pt x="-3553" y="-30110"/>
                  <a:pt x="61534" y="97948"/>
                  <a:pt x="79526" y="177852"/>
                </a:cubicBezTo>
                <a:cubicBezTo>
                  <a:pt x="97518" y="257756"/>
                  <a:pt x="84289" y="381581"/>
                  <a:pt x="108101" y="485827"/>
                </a:cubicBezTo>
                <a:cubicBezTo>
                  <a:pt x="131913" y="590073"/>
                  <a:pt x="223459" y="818144"/>
                  <a:pt x="222401" y="803327"/>
                </a:cubicBezTo>
                <a:cubicBezTo>
                  <a:pt x="221343" y="788510"/>
                  <a:pt x="133501" y="528689"/>
                  <a:pt x="101751" y="396927"/>
                </a:cubicBezTo>
                <a:cubicBezTo>
                  <a:pt x="70001" y="265165"/>
                  <a:pt x="3855" y="42914"/>
                  <a:pt x="151" y="640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2" name="フリーフォーム 1841">
            <a:extLst>
              <a:ext uri="{FF2B5EF4-FFF2-40B4-BE49-F238E27FC236}">
                <a16:creationId xmlns:a16="http://schemas.microsoft.com/office/drawing/2014/main" id="{B87DC951-6683-9A2F-B8B4-BB157E5C8487}"/>
              </a:ext>
            </a:extLst>
          </p:cNvPr>
          <p:cNvSpPr/>
          <p:nvPr/>
        </p:nvSpPr>
        <p:spPr>
          <a:xfrm>
            <a:off x="3136770" y="2435192"/>
            <a:ext cx="84966" cy="89229"/>
          </a:xfrm>
          <a:custGeom>
            <a:avLst/>
            <a:gdLst>
              <a:gd name="connsiteX0" fmla="*/ 130 w 84966"/>
              <a:gd name="connsiteY0" fmla="*/ 33 h 89229"/>
              <a:gd name="connsiteX1" fmla="*/ 63630 w 84966"/>
              <a:gd name="connsiteY1" fmla="*/ 38133 h 89229"/>
              <a:gd name="connsiteX2" fmla="*/ 66805 w 84966"/>
              <a:gd name="connsiteY2" fmla="*/ 88933 h 89229"/>
              <a:gd name="connsiteX3" fmla="*/ 76330 w 84966"/>
              <a:gd name="connsiteY3" fmla="*/ 60358 h 89229"/>
              <a:gd name="connsiteX4" fmla="*/ 82680 w 84966"/>
              <a:gd name="connsiteY4" fmla="*/ 44483 h 89229"/>
              <a:gd name="connsiteX5" fmla="*/ 130 w 84966"/>
              <a:gd name="connsiteY5" fmla="*/ 33 h 892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4966" h="89229">
                <a:moveTo>
                  <a:pt x="130" y="33"/>
                </a:moveTo>
                <a:cubicBezTo>
                  <a:pt x="-3045" y="-1025"/>
                  <a:pt x="52518" y="23317"/>
                  <a:pt x="63630" y="38133"/>
                </a:cubicBezTo>
                <a:cubicBezTo>
                  <a:pt x="74742" y="52949"/>
                  <a:pt x="64688" y="85229"/>
                  <a:pt x="66805" y="88933"/>
                </a:cubicBezTo>
                <a:cubicBezTo>
                  <a:pt x="68922" y="92637"/>
                  <a:pt x="76330" y="60358"/>
                  <a:pt x="76330" y="60358"/>
                </a:cubicBezTo>
                <a:cubicBezTo>
                  <a:pt x="78976" y="52950"/>
                  <a:pt x="89559" y="52950"/>
                  <a:pt x="82680" y="44483"/>
                </a:cubicBezTo>
                <a:cubicBezTo>
                  <a:pt x="75801" y="36016"/>
                  <a:pt x="3305" y="1091"/>
                  <a:pt x="130" y="33"/>
                </a:cubicBezTo>
                <a:close/>
              </a:path>
            </a:pathLst>
          </a:custGeom>
          <a:solidFill>
            <a:schemeClr val="accent1">
              <a:alpha val="1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3" name="フリーフォーム 1842">
            <a:extLst>
              <a:ext uri="{FF2B5EF4-FFF2-40B4-BE49-F238E27FC236}">
                <a16:creationId xmlns:a16="http://schemas.microsoft.com/office/drawing/2014/main" id="{726699A4-5775-4EA6-2E64-0D51092216C7}"/>
              </a:ext>
            </a:extLst>
          </p:cNvPr>
          <p:cNvSpPr/>
          <p:nvPr/>
        </p:nvSpPr>
        <p:spPr>
          <a:xfrm>
            <a:off x="2945619" y="2587621"/>
            <a:ext cx="35736" cy="120660"/>
          </a:xfrm>
          <a:custGeom>
            <a:avLst/>
            <a:gdLst>
              <a:gd name="connsiteX0" fmla="*/ 19831 w 35736"/>
              <a:gd name="connsiteY0" fmla="*/ 4 h 120660"/>
              <a:gd name="connsiteX1" fmla="*/ 7131 w 35736"/>
              <a:gd name="connsiteY1" fmla="*/ 69854 h 120660"/>
              <a:gd name="connsiteX2" fmla="*/ 35706 w 35736"/>
              <a:gd name="connsiteY2" fmla="*/ 120654 h 120660"/>
              <a:gd name="connsiteX3" fmla="*/ 781 w 35736"/>
              <a:gd name="connsiteY3" fmla="*/ 66679 h 120660"/>
              <a:gd name="connsiteX4" fmla="*/ 19831 w 35736"/>
              <a:gd name="connsiteY4" fmla="*/ 4 h 120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5736" h="120660">
                <a:moveTo>
                  <a:pt x="19831" y="4"/>
                </a:moveTo>
                <a:cubicBezTo>
                  <a:pt x="20889" y="533"/>
                  <a:pt x="4485" y="49746"/>
                  <a:pt x="7131" y="69854"/>
                </a:cubicBezTo>
                <a:cubicBezTo>
                  <a:pt x="9777" y="89962"/>
                  <a:pt x="36764" y="121183"/>
                  <a:pt x="35706" y="120654"/>
                </a:cubicBezTo>
                <a:cubicBezTo>
                  <a:pt x="34648" y="120125"/>
                  <a:pt x="6073" y="82025"/>
                  <a:pt x="781" y="66679"/>
                </a:cubicBezTo>
                <a:cubicBezTo>
                  <a:pt x="-4511" y="51333"/>
                  <a:pt x="18773" y="-525"/>
                  <a:pt x="19831" y="4"/>
                </a:cubicBezTo>
                <a:close/>
              </a:path>
            </a:pathLst>
          </a:custGeom>
          <a:solidFill>
            <a:schemeClr val="accent1">
              <a:alpha val="1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4" name="フリーフォーム 1843">
            <a:extLst>
              <a:ext uri="{FF2B5EF4-FFF2-40B4-BE49-F238E27FC236}">
                <a16:creationId xmlns:a16="http://schemas.microsoft.com/office/drawing/2014/main" id="{C6F1C084-1DFB-EF51-4302-F6124CD55EBF}"/>
              </a:ext>
            </a:extLst>
          </p:cNvPr>
          <p:cNvSpPr/>
          <p:nvPr/>
        </p:nvSpPr>
        <p:spPr>
          <a:xfrm>
            <a:off x="4140200" y="2451085"/>
            <a:ext cx="56365" cy="140176"/>
          </a:xfrm>
          <a:custGeom>
            <a:avLst/>
            <a:gdLst>
              <a:gd name="connsiteX0" fmla="*/ 19050 w 56365"/>
              <a:gd name="connsiteY0" fmla="*/ 15 h 140176"/>
              <a:gd name="connsiteX1" fmla="*/ 50800 w 56365"/>
              <a:gd name="connsiteY1" fmla="*/ 69865 h 140176"/>
              <a:gd name="connsiteX2" fmla="*/ 0 w 56365"/>
              <a:gd name="connsiteY2" fmla="*/ 139715 h 140176"/>
              <a:gd name="connsiteX3" fmla="*/ 50800 w 56365"/>
              <a:gd name="connsiteY3" fmla="*/ 98440 h 140176"/>
              <a:gd name="connsiteX4" fmla="*/ 53975 w 56365"/>
              <a:gd name="connsiteY4" fmla="*/ 63515 h 140176"/>
              <a:gd name="connsiteX5" fmla="*/ 19050 w 56365"/>
              <a:gd name="connsiteY5" fmla="*/ 15 h 1401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365" h="140176">
                <a:moveTo>
                  <a:pt x="19050" y="15"/>
                </a:moveTo>
                <a:cubicBezTo>
                  <a:pt x="18521" y="1073"/>
                  <a:pt x="53975" y="46582"/>
                  <a:pt x="50800" y="69865"/>
                </a:cubicBezTo>
                <a:cubicBezTo>
                  <a:pt x="47625" y="93148"/>
                  <a:pt x="0" y="134953"/>
                  <a:pt x="0" y="139715"/>
                </a:cubicBezTo>
                <a:cubicBezTo>
                  <a:pt x="0" y="144477"/>
                  <a:pt x="41804" y="111140"/>
                  <a:pt x="50800" y="98440"/>
                </a:cubicBezTo>
                <a:cubicBezTo>
                  <a:pt x="59796" y="85740"/>
                  <a:pt x="55562" y="76215"/>
                  <a:pt x="53975" y="63515"/>
                </a:cubicBezTo>
                <a:cubicBezTo>
                  <a:pt x="52388" y="50815"/>
                  <a:pt x="19579" y="-1043"/>
                  <a:pt x="19050" y="15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5" name="フリーフォーム 1844">
            <a:extLst>
              <a:ext uri="{FF2B5EF4-FFF2-40B4-BE49-F238E27FC236}">
                <a16:creationId xmlns:a16="http://schemas.microsoft.com/office/drawing/2014/main" id="{2BB41E8C-F6F7-5618-9BC2-D743F3D62CD3}"/>
              </a:ext>
            </a:extLst>
          </p:cNvPr>
          <p:cNvSpPr/>
          <p:nvPr/>
        </p:nvSpPr>
        <p:spPr>
          <a:xfrm>
            <a:off x="2992392" y="1682699"/>
            <a:ext cx="52433" cy="146211"/>
          </a:xfrm>
          <a:custGeom>
            <a:avLst/>
            <a:gdLst>
              <a:gd name="connsiteX0" fmla="*/ 52433 w 52433"/>
              <a:gd name="connsiteY0" fmla="*/ 51 h 146211"/>
              <a:gd name="connsiteX1" fmla="*/ 4808 w 52433"/>
              <a:gd name="connsiteY1" fmla="*/ 95301 h 146211"/>
              <a:gd name="connsiteX2" fmla="*/ 1633 w 52433"/>
              <a:gd name="connsiteY2" fmla="*/ 146101 h 146211"/>
              <a:gd name="connsiteX3" fmla="*/ 4808 w 52433"/>
              <a:gd name="connsiteY3" fmla="*/ 82601 h 146211"/>
              <a:gd name="connsiteX4" fmla="*/ 52433 w 52433"/>
              <a:gd name="connsiteY4" fmla="*/ 51 h 1462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2433" h="146211">
                <a:moveTo>
                  <a:pt x="52433" y="51"/>
                </a:moveTo>
                <a:cubicBezTo>
                  <a:pt x="52433" y="2168"/>
                  <a:pt x="13275" y="70959"/>
                  <a:pt x="4808" y="95301"/>
                </a:cubicBezTo>
                <a:cubicBezTo>
                  <a:pt x="-3659" y="119643"/>
                  <a:pt x="1633" y="148218"/>
                  <a:pt x="1633" y="146101"/>
                </a:cubicBezTo>
                <a:cubicBezTo>
                  <a:pt x="1633" y="143984"/>
                  <a:pt x="-3130" y="103768"/>
                  <a:pt x="4808" y="82601"/>
                </a:cubicBezTo>
                <a:cubicBezTo>
                  <a:pt x="12745" y="61434"/>
                  <a:pt x="52433" y="-2066"/>
                  <a:pt x="52433" y="51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6" name="フリーフォーム 1845">
            <a:extLst>
              <a:ext uri="{FF2B5EF4-FFF2-40B4-BE49-F238E27FC236}">
                <a16:creationId xmlns:a16="http://schemas.microsoft.com/office/drawing/2014/main" id="{B072A638-A0BF-942A-1F90-E03CD23E2514}"/>
              </a:ext>
            </a:extLst>
          </p:cNvPr>
          <p:cNvSpPr/>
          <p:nvPr/>
        </p:nvSpPr>
        <p:spPr>
          <a:xfrm>
            <a:off x="2901824" y="1666870"/>
            <a:ext cx="25534" cy="120660"/>
          </a:xfrm>
          <a:custGeom>
            <a:avLst/>
            <a:gdLst>
              <a:gd name="connsiteX0" fmla="*/ 126 w 25534"/>
              <a:gd name="connsiteY0" fmla="*/ 5 h 120660"/>
              <a:gd name="connsiteX1" fmla="*/ 16001 w 25534"/>
              <a:gd name="connsiteY1" fmla="*/ 60330 h 120660"/>
              <a:gd name="connsiteX2" fmla="*/ 22351 w 25534"/>
              <a:gd name="connsiteY2" fmla="*/ 120655 h 120660"/>
              <a:gd name="connsiteX3" fmla="*/ 25526 w 25534"/>
              <a:gd name="connsiteY3" fmla="*/ 63505 h 120660"/>
              <a:gd name="connsiteX4" fmla="*/ 126 w 25534"/>
              <a:gd name="connsiteY4" fmla="*/ 5 h 120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534" h="120660">
                <a:moveTo>
                  <a:pt x="126" y="5"/>
                </a:moveTo>
                <a:cubicBezTo>
                  <a:pt x="-1461" y="-524"/>
                  <a:pt x="12297" y="40222"/>
                  <a:pt x="16001" y="60330"/>
                </a:cubicBezTo>
                <a:cubicBezTo>
                  <a:pt x="19705" y="80438"/>
                  <a:pt x="20764" y="120126"/>
                  <a:pt x="22351" y="120655"/>
                </a:cubicBezTo>
                <a:cubicBezTo>
                  <a:pt x="23938" y="121184"/>
                  <a:pt x="24997" y="79909"/>
                  <a:pt x="25526" y="63505"/>
                </a:cubicBezTo>
                <a:cubicBezTo>
                  <a:pt x="26055" y="47101"/>
                  <a:pt x="1713" y="534"/>
                  <a:pt x="126" y="5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7" name="フリーフォーム 1846">
            <a:extLst>
              <a:ext uri="{FF2B5EF4-FFF2-40B4-BE49-F238E27FC236}">
                <a16:creationId xmlns:a16="http://schemas.microsoft.com/office/drawing/2014/main" id="{9CC97FD3-9F0F-3B98-C5B3-1F5BAF4D9B45}"/>
              </a:ext>
            </a:extLst>
          </p:cNvPr>
          <p:cNvSpPr/>
          <p:nvPr/>
        </p:nvSpPr>
        <p:spPr>
          <a:xfrm>
            <a:off x="2860491" y="1898380"/>
            <a:ext cx="249579" cy="16236"/>
          </a:xfrm>
          <a:custGeom>
            <a:avLst/>
            <a:gdLst>
              <a:gd name="connsiteX0" fmla="*/ 184 w 249579"/>
              <a:gd name="connsiteY0" fmla="*/ 270 h 16236"/>
              <a:gd name="connsiteX1" fmla="*/ 235134 w 249579"/>
              <a:gd name="connsiteY1" fmla="*/ 16145 h 16236"/>
              <a:gd name="connsiteX2" fmla="*/ 197034 w 249579"/>
              <a:gd name="connsiteY2" fmla="*/ 6620 h 16236"/>
              <a:gd name="connsiteX3" fmla="*/ 184 w 249579"/>
              <a:gd name="connsiteY3" fmla="*/ 270 h 162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49579" h="16236">
                <a:moveTo>
                  <a:pt x="184" y="270"/>
                </a:moveTo>
                <a:cubicBezTo>
                  <a:pt x="6534" y="1858"/>
                  <a:pt x="202326" y="15087"/>
                  <a:pt x="235134" y="16145"/>
                </a:cubicBezTo>
                <a:cubicBezTo>
                  <a:pt x="267942" y="17203"/>
                  <a:pt x="240426" y="8737"/>
                  <a:pt x="197034" y="6620"/>
                </a:cubicBezTo>
                <a:cubicBezTo>
                  <a:pt x="153642" y="4503"/>
                  <a:pt x="-6166" y="-1318"/>
                  <a:pt x="184" y="270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8" name="フリーフォーム 1847">
            <a:extLst>
              <a:ext uri="{FF2B5EF4-FFF2-40B4-BE49-F238E27FC236}">
                <a16:creationId xmlns:a16="http://schemas.microsoft.com/office/drawing/2014/main" id="{593154B0-A099-64CD-7CE5-C6FF72B4C4F3}"/>
              </a:ext>
            </a:extLst>
          </p:cNvPr>
          <p:cNvSpPr/>
          <p:nvPr/>
        </p:nvSpPr>
        <p:spPr>
          <a:xfrm>
            <a:off x="2755885" y="1187306"/>
            <a:ext cx="180991" cy="184519"/>
          </a:xfrm>
          <a:custGeom>
            <a:avLst/>
            <a:gdLst>
              <a:gd name="connsiteX0" fmla="*/ 180990 w 180991"/>
              <a:gd name="connsiteY0" fmla="*/ 144 h 184519"/>
              <a:gd name="connsiteX1" fmla="*/ 41290 w 180991"/>
              <a:gd name="connsiteY1" fmla="*/ 95394 h 184519"/>
              <a:gd name="connsiteX2" fmla="*/ 15 w 180991"/>
              <a:gd name="connsiteY2" fmla="*/ 184294 h 184519"/>
              <a:gd name="connsiteX3" fmla="*/ 38115 w 180991"/>
              <a:gd name="connsiteY3" fmla="*/ 117619 h 184519"/>
              <a:gd name="connsiteX4" fmla="*/ 180990 w 180991"/>
              <a:gd name="connsiteY4" fmla="*/ 144 h 1845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80991" h="184519">
                <a:moveTo>
                  <a:pt x="180990" y="144"/>
                </a:moveTo>
                <a:cubicBezTo>
                  <a:pt x="181519" y="-3560"/>
                  <a:pt x="71452" y="64702"/>
                  <a:pt x="41290" y="95394"/>
                </a:cubicBezTo>
                <a:cubicBezTo>
                  <a:pt x="11128" y="126086"/>
                  <a:pt x="544" y="180590"/>
                  <a:pt x="15" y="184294"/>
                </a:cubicBezTo>
                <a:cubicBezTo>
                  <a:pt x="-514" y="187998"/>
                  <a:pt x="12715" y="145136"/>
                  <a:pt x="38115" y="117619"/>
                </a:cubicBezTo>
                <a:cubicBezTo>
                  <a:pt x="63515" y="90102"/>
                  <a:pt x="180461" y="3848"/>
                  <a:pt x="180990" y="14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9" name="フリーフォーム 1848">
            <a:extLst>
              <a:ext uri="{FF2B5EF4-FFF2-40B4-BE49-F238E27FC236}">
                <a16:creationId xmlns:a16="http://schemas.microsoft.com/office/drawing/2014/main" id="{CCC2EBD0-4613-D828-F87C-8F3AF7C25432}"/>
              </a:ext>
            </a:extLst>
          </p:cNvPr>
          <p:cNvSpPr/>
          <p:nvPr/>
        </p:nvSpPr>
        <p:spPr>
          <a:xfrm>
            <a:off x="3774776" y="3270187"/>
            <a:ext cx="226182" cy="162228"/>
          </a:xfrm>
          <a:custGeom>
            <a:avLst/>
            <a:gdLst>
              <a:gd name="connsiteX0" fmla="*/ 225724 w 226182"/>
              <a:gd name="connsiteY0" fmla="*/ 63 h 162228"/>
              <a:gd name="connsiteX1" fmla="*/ 143174 w 226182"/>
              <a:gd name="connsiteY1" fmla="*/ 104838 h 162228"/>
              <a:gd name="connsiteX2" fmla="*/ 299 w 226182"/>
              <a:gd name="connsiteY2" fmla="*/ 161988 h 162228"/>
              <a:gd name="connsiteX3" fmla="*/ 108249 w 226182"/>
              <a:gd name="connsiteY3" fmla="*/ 120713 h 162228"/>
              <a:gd name="connsiteX4" fmla="*/ 225724 w 226182"/>
              <a:gd name="connsiteY4" fmla="*/ 63 h 1622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6182" h="162228">
                <a:moveTo>
                  <a:pt x="225724" y="63"/>
                </a:moveTo>
                <a:cubicBezTo>
                  <a:pt x="231545" y="-2583"/>
                  <a:pt x="180745" y="77850"/>
                  <a:pt x="143174" y="104838"/>
                </a:cubicBezTo>
                <a:cubicBezTo>
                  <a:pt x="105603" y="131826"/>
                  <a:pt x="6120" y="159342"/>
                  <a:pt x="299" y="161988"/>
                </a:cubicBezTo>
                <a:cubicBezTo>
                  <a:pt x="-5522" y="164634"/>
                  <a:pt x="74911" y="145055"/>
                  <a:pt x="108249" y="120713"/>
                </a:cubicBezTo>
                <a:cubicBezTo>
                  <a:pt x="141587" y="96371"/>
                  <a:pt x="219903" y="2709"/>
                  <a:pt x="225724" y="6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50" name="フリーフォーム 1849">
            <a:extLst>
              <a:ext uri="{FF2B5EF4-FFF2-40B4-BE49-F238E27FC236}">
                <a16:creationId xmlns:a16="http://schemas.microsoft.com/office/drawing/2014/main" id="{D0028C2A-30D7-D087-1264-3C6F4F28671D}"/>
              </a:ext>
            </a:extLst>
          </p:cNvPr>
          <p:cNvSpPr/>
          <p:nvPr/>
        </p:nvSpPr>
        <p:spPr>
          <a:xfrm>
            <a:off x="4038944" y="2950503"/>
            <a:ext cx="165724" cy="257702"/>
          </a:xfrm>
          <a:custGeom>
            <a:avLst/>
            <a:gdLst>
              <a:gd name="connsiteX0" fmla="*/ 164756 w 165724"/>
              <a:gd name="connsiteY0" fmla="*/ 2247 h 257702"/>
              <a:gd name="connsiteX1" fmla="*/ 2831 w 165724"/>
              <a:gd name="connsiteY1" fmla="*/ 253072 h 257702"/>
              <a:gd name="connsiteX2" fmla="*/ 59981 w 165724"/>
              <a:gd name="connsiteY2" fmla="*/ 167347 h 257702"/>
              <a:gd name="connsiteX3" fmla="*/ 37756 w 165724"/>
              <a:gd name="connsiteY3" fmla="*/ 195922 h 257702"/>
              <a:gd name="connsiteX4" fmla="*/ 69506 w 165724"/>
              <a:gd name="connsiteY4" fmla="*/ 132422 h 257702"/>
              <a:gd name="connsiteX5" fmla="*/ 164756 w 165724"/>
              <a:gd name="connsiteY5" fmla="*/ 2247 h 2577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5724" h="257702">
                <a:moveTo>
                  <a:pt x="164756" y="2247"/>
                </a:moveTo>
                <a:cubicBezTo>
                  <a:pt x="153644" y="22355"/>
                  <a:pt x="20293" y="225555"/>
                  <a:pt x="2831" y="253072"/>
                </a:cubicBezTo>
                <a:cubicBezTo>
                  <a:pt x="-14632" y="280589"/>
                  <a:pt x="54160" y="176872"/>
                  <a:pt x="59981" y="167347"/>
                </a:cubicBezTo>
                <a:cubicBezTo>
                  <a:pt x="65802" y="157822"/>
                  <a:pt x="36168" y="201743"/>
                  <a:pt x="37756" y="195922"/>
                </a:cubicBezTo>
                <a:cubicBezTo>
                  <a:pt x="39343" y="190101"/>
                  <a:pt x="50985" y="162055"/>
                  <a:pt x="69506" y="132422"/>
                </a:cubicBezTo>
                <a:cubicBezTo>
                  <a:pt x="88027" y="102789"/>
                  <a:pt x="175868" y="-17861"/>
                  <a:pt x="164756" y="224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51" name="フリーフォーム 1850">
            <a:extLst>
              <a:ext uri="{FF2B5EF4-FFF2-40B4-BE49-F238E27FC236}">
                <a16:creationId xmlns:a16="http://schemas.microsoft.com/office/drawing/2014/main" id="{50EB1AE9-719E-A416-91FA-D78B3878EBF1}"/>
              </a:ext>
            </a:extLst>
          </p:cNvPr>
          <p:cNvSpPr/>
          <p:nvPr/>
        </p:nvSpPr>
        <p:spPr>
          <a:xfrm>
            <a:off x="3952808" y="2955852"/>
            <a:ext cx="33428" cy="194314"/>
          </a:xfrm>
          <a:custGeom>
            <a:avLst/>
            <a:gdLst>
              <a:gd name="connsiteX0" fmla="*/ 31817 w 33428"/>
              <a:gd name="connsiteY0" fmla="*/ 73 h 194314"/>
              <a:gd name="connsiteX1" fmla="*/ 15942 w 33428"/>
              <a:gd name="connsiteY1" fmla="*/ 127073 h 194314"/>
              <a:gd name="connsiteX2" fmla="*/ 67 w 33428"/>
              <a:gd name="connsiteY2" fmla="*/ 193748 h 194314"/>
              <a:gd name="connsiteX3" fmla="*/ 22292 w 33428"/>
              <a:gd name="connsiteY3" fmla="*/ 92148 h 194314"/>
              <a:gd name="connsiteX4" fmla="*/ 31817 w 33428"/>
              <a:gd name="connsiteY4" fmla="*/ 108023 h 194314"/>
              <a:gd name="connsiteX5" fmla="*/ 31817 w 33428"/>
              <a:gd name="connsiteY5" fmla="*/ 73 h 1943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428" h="194314">
                <a:moveTo>
                  <a:pt x="31817" y="73"/>
                </a:moveTo>
                <a:cubicBezTo>
                  <a:pt x="29171" y="3248"/>
                  <a:pt x="21234" y="94794"/>
                  <a:pt x="15942" y="127073"/>
                </a:cubicBezTo>
                <a:cubicBezTo>
                  <a:pt x="10650" y="159352"/>
                  <a:pt x="-991" y="199569"/>
                  <a:pt x="67" y="193748"/>
                </a:cubicBezTo>
                <a:cubicBezTo>
                  <a:pt x="1125" y="187927"/>
                  <a:pt x="17000" y="106435"/>
                  <a:pt x="22292" y="92148"/>
                </a:cubicBezTo>
                <a:cubicBezTo>
                  <a:pt x="27584" y="77861"/>
                  <a:pt x="30229" y="118606"/>
                  <a:pt x="31817" y="108023"/>
                </a:cubicBezTo>
                <a:cubicBezTo>
                  <a:pt x="33405" y="97440"/>
                  <a:pt x="34463" y="-3102"/>
                  <a:pt x="31817" y="73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52" name="フリーフォーム 1851">
            <a:extLst>
              <a:ext uri="{FF2B5EF4-FFF2-40B4-BE49-F238E27FC236}">
                <a16:creationId xmlns:a16="http://schemas.microsoft.com/office/drawing/2014/main" id="{0B7CD2FC-43A6-1F86-9DDF-50E7A9A35EE9}"/>
              </a:ext>
            </a:extLst>
          </p:cNvPr>
          <p:cNvSpPr/>
          <p:nvPr/>
        </p:nvSpPr>
        <p:spPr>
          <a:xfrm>
            <a:off x="2941928" y="2290534"/>
            <a:ext cx="204706" cy="46325"/>
          </a:xfrm>
          <a:custGeom>
            <a:avLst/>
            <a:gdLst>
              <a:gd name="connsiteX0" fmla="*/ 1297 w 204706"/>
              <a:gd name="connsiteY0" fmla="*/ 46266 h 46325"/>
              <a:gd name="connsiteX1" fmla="*/ 201322 w 204706"/>
              <a:gd name="connsiteY1" fmla="*/ 1816 h 46325"/>
              <a:gd name="connsiteX2" fmla="*/ 118772 w 204706"/>
              <a:gd name="connsiteY2" fmla="*/ 11341 h 46325"/>
              <a:gd name="connsiteX3" fmla="*/ 1297 w 204706"/>
              <a:gd name="connsiteY3" fmla="*/ 46266 h 46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4706" h="46325">
                <a:moveTo>
                  <a:pt x="1297" y="46266"/>
                </a:moveTo>
                <a:cubicBezTo>
                  <a:pt x="15055" y="44679"/>
                  <a:pt x="181743" y="7637"/>
                  <a:pt x="201322" y="1816"/>
                </a:cubicBezTo>
                <a:cubicBezTo>
                  <a:pt x="220901" y="-4005"/>
                  <a:pt x="150522" y="5520"/>
                  <a:pt x="118772" y="11341"/>
                </a:cubicBezTo>
                <a:cubicBezTo>
                  <a:pt x="87022" y="17162"/>
                  <a:pt x="-12461" y="47853"/>
                  <a:pt x="1297" y="46266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53" name="フリーフォーム 1852">
            <a:extLst>
              <a:ext uri="{FF2B5EF4-FFF2-40B4-BE49-F238E27FC236}">
                <a16:creationId xmlns:a16="http://schemas.microsoft.com/office/drawing/2014/main" id="{E40CEE12-A0AC-8138-1DB1-68DE27A7F2B4}"/>
              </a:ext>
            </a:extLst>
          </p:cNvPr>
          <p:cNvSpPr/>
          <p:nvPr/>
        </p:nvSpPr>
        <p:spPr>
          <a:xfrm>
            <a:off x="3197219" y="2251010"/>
            <a:ext cx="51543" cy="114505"/>
          </a:xfrm>
          <a:custGeom>
            <a:avLst/>
            <a:gdLst>
              <a:gd name="connsiteX0" fmla="*/ 50806 w 51543"/>
              <a:gd name="connsiteY0" fmla="*/ 65 h 114505"/>
              <a:gd name="connsiteX1" fmla="*/ 41281 w 51543"/>
              <a:gd name="connsiteY1" fmla="*/ 66740 h 114505"/>
              <a:gd name="connsiteX2" fmla="*/ 6 w 51543"/>
              <a:gd name="connsiteY2" fmla="*/ 114365 h 114505"/>
              <a:gd name="connsiteX3" fmla="*/ 44456 w 51543"/>
              <a:gd name="connsiteY3" fmla="*/ 79440 h 114505"/>
              <a:gd name="connsiteX4" fmla="*/ 50806 w 51543"/>
              <a:gd name="connsiteY4" fmla="*/ 65 h 1145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543" h="114505">
                <a:moveTo>
                  <a:pt x="50806" y="65"/>
                </a:moveTo>
                <a:cubicBezTo>
                  <a:pt x="50277" y="-2052"/>
                  <a:pt x="49748" y="47690"/>
                  <a:pt x="41281" y="66740"/>
                </a:cubicBezTo>
                <a:cubicBezTo>
                  <a:pt x="32814" y="85790"/>
                  <a:pt x="-523" y="112248"/>
                  <a:pt x="6" y="114365"/>
                </a:cubicBezTo>
                <a:cubicBezTo>
                  <a:pt x="535" y="116482"/>
                  <a:pt x="34931" y="94257"/>
                  <a:pt x="44456" y="79440"/>
                </a:cubicBezTo>
                <a:cubicBezTo>
                  <a:pt x="53981" y="64623"/>
                  <a:pt x="51335" y="2182"/>
                  <a:pt x="50806" y="65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54" name="フリーフォーム 1853">
            <a:extLst>
              <a:ext uri="{FF2B5EF4-FFF2-40B4-BE49-F238E27FC236}">
                <a16:creationId xmlns:a16="http://schemas.microsoft.com/office/drawing/2014/main" id="{E506EF04-51B4-6461-9C8C-F81128A560C6}"/>
              </a:ext>
            </a:extLst>
          </p:cNvPr>
          <p:cNvSpPr/>
          <p:nvPr/>
        </p:nvSpPr>
        <p:spPr>
          <a:xfrm>
            <a:off x="3171787" y="2073153"/>
            <a:ext cx="114451" cy="42447"/>
          </a:xfrm>
          <a:custGeom>
            <a:avLst/>
            <a:gdLst>
              <a:gd name="connsiteX0" fmla="*/ 38 w 114451"/>
              <a:gd name="connsiteY0" fmla="*/ 122 h 42447"/>
              <a:gd name="connsiteX1" fmla="*/ 107988 w 114451"/>
              <a:gd name="connsiteY1" fmla="*/ 41397 h 42447"/>
              <a:gd name="connsiteX2" fmla="*/ 95288 w 114451"/>
              <a:gd name="connsiteY2" fmla="*/ 28697 h 42447"/>
              <a:gd name="connsiteX3" fmla="*/ 38 w 114451"/>
              <a:gd name="connsiteY3" fmla="*/ 122 h 424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4451" h="42447">
                <a:moveTo>
                  <a:pt x="38" y="122"/>
                </a:moveTo>
                <a:cubicBezTo>
                  <a:pt x="2155" y="2239"/>
                  <a:pt x="107988" y="41397"/>
                  <a:pt x="107988" y="41397"/>
                </a:cubicBezTo>
                <a:cubicBezTo>
                  <a:pt x="123863" y="46159"/>
                  <a:pt x="106930" y="33459"/>
                  <a:pt x="95288" y="28697"/>
                </a:cubicBezTo>
                <a:cubicBezTo>
                  <a:pt x="83646" y="23935"/>
                  <a:pt x="-2079" y="-1995"/>
                  <a:pt x="38" y="12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55" name="フリーフォーム 1854">
            <a:extLst>
              <a:ext uri="{FF2B5EF4-FFF2-40B4-BE49-F238E27FC236}">
                <a16:creationId xmlns:a16="http://schemas.microsoft.com/office/drawing/2014/main" id="{C7007331-DFDC-8E8D-24A0-87E79ED59139}"/>
              </a:ext>
            </a:extLst>
          </p:cNvPr>
          <p:cNvSpPr/>
          <p:nvPr/>
        </p:nvSpPr>
        <p:spPr>
          <a:xfrm>
            <a:off x="3587464" y="1996586"/>
            <a:ext cx="54376" cy="111756"/>
          </a:xfrm>
          <a:custGeom>
            <a:avLst/>
            <a:gdLst>
              <a:gd name="connsiteX0" fmla="*/ 286 w 54376"/>
              <a:gd name="connsiteY0" fmla="*/ 489 h 111756"/>
              <a:gd name="connsiteX1" fmla="*/ 9811 w 54376"/>
              <a:gd name="connsiteY1" fmla="*/ 60814 h 111756"/>
              <a:gd name="connsiteX2" fmla="*/ 54261 w 54376"/>
              <a:gd name="connsiteY2" fmla="*/ 111614 h 111756"/>
              <a:gd name="connsiteX3" fmla="*/ 22511 w 54376"/>
              <a:gd name="connsiteY3" fmla="*/ 76689 h 111756"/>
              <a:gd name="connsiteX4" fmla="*/ 16161 w 54376"/>
              <a:gd name="connsiteY4" fmla="*/ 95739 h 111756"/>
              <a:gd name="connsiteX5" fmla="*/ 286 w 54376"/>
              <a:gd name="connsiteY5" fmla="*/ 489 h 1117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4376" h="111756">
                <a:moveTo>
                  <a:pt x="286" y="489"/>
                </a:moveTo>
                <a:cubicBezTo>
                  <a:pt x="-772" y="-5332"/>
                  <a:pt x="815" y="42293"/>
                  <a:pt x="9811" y="60814"/>
                </a:cubicBezTo>
                <a:cubicBezTo>
                  <a:pt x="18807" y="79335"/>
                  <a:pt x="52144" y="108968"/>
                  <a:pt x="54261" y="111614"/>
                </a:cubicBezTo>
                <a:cubicBezTo>
                  <a:pt x="56378" y="114260"/>
                  <a:pt x="28861" y="79335"/>
                  <a:pt x="22511" y="76689"/>
                </a:cubicBezTo>
                <a:cubicBezTo>
                  <a:pt x="16161" y="74043"/>
                  <a:pt x="21453" y="102089"/>
                  <a:pt x="16161" y="95739"/>
                </a:cubicBezTo>
                <a:cubicBezTo>
                  <a:pt x="10869" y="89389"/>
                  <a:pt x="1344" y="6310"/>
                  <a:pt x="286" y="48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56" name="フリーフォーム 1855">
            <a:extLst>
              <a:ext uri="{FF2B5EF4-FFF2-40B4-BE49-F238E27FC236}">
                <a16:creationId xmlns:a16="http://schemas.microsoft.com/office/drawing/2014/main" id="{9E662CF9-0BC7-1DDA-7B94-80B118DC3438}"/>
              </a:ext>
            </a:extLst>
          </p:cNvPr>
          <p:cNvSpPr/>
          <p:nvPr/>
        </p:nvSpPr>
        <p:spPr>
          <a:xfrm>
            <a:off x="3601090" y="1917484"/>
            <a:ext cx="97809" cy="75198"/>
          </a:xfrm>
          <a:custGeom>
            <a:avLst/>
            <a:gdLst>
              <a:gd name="connsiteX0" fmla="*/ 97785 w 97809"/>
              <a:gd name="connsiteY0" fmla="*/ 216 h 75198"/>
              <a:gd name="connsiteX1" fmla="*/ 5710 w 97809"/>
              <a:gd name="connsiteY1" fmla="*/ 73241 h 75198"/>
              <a:gd name="connsiteX2" fmla="*/ 15235 w 97809"/>
              <a:gd name="connsiteY2" fmla="*/ 51016 h 75198"/>
              <a:gd name="connsiteX3" fmla="*/ 97785 w 97809"/>
              <a:gd name="connsiteY3" fmla="*/ 216 h 751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7809" h="75198">
                <a:moveTo>
                  <a:pt x="97785" y="216"/>
                </a:moveTo>
                <a:cubicBezTo>
                  <a:pt x="96198" y="3920"/>
                  <a:pt x="19468" y="64774"/>
                  <a:pt x="5710" y="73241"/>
                </a:cubicBezTo>
                <a:cubicBezTo>
                  <a:pt x="-8048" y="81708"/>
                  <a:pt x="6239" y="60541"/>
                  <a:pt x="15235" y="51016"/>
                </a:cubicBezTo>
                <a:cubicBezTo>
                  <a:pt x="24231" y="41491"/>
                  <a:pt x="99372" y="-3488"/>
                  <a:pt x="97785" y="21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57" name="フリーフォーム 1856">
            <a:extLst>
              <a:ext uri="{FF2B5EF4-FFF2-40B4-BE49-F238E27FC236}">
                <a16:creationId xmlns:a16="http://schemas.microsoft.com/office/drawing/2014/main" id="{FC783F73-B374-9C12-8F6C-AE6A8B4983C7}"/>
              </a:ext>
            </a:extLst>
          </p:cNvPr>
          <p:cNvSpPr/>
          <p:nvPr/>
        </p:nvSpPr>
        <p:spPr>
          <a:xfrm>
            <a:off x="3581202" y="1984171"/>
            <a:ext cx="127614" cy="41486"/>
          </a:xfrm>
          <a:custGeom>
            <a:avLst/>
            <a:gdLst>
              <a:gd name="connsiteX0" fmla="*/ 198 w 127614"/>
              <a:gd name="connsiteY0" fmla="*/ 41479 h 41486"/>
              <a:gd name="connsiteX1" fmla="*/ 66873 w 127614"/>
              <a:gd name="connsiteY1" fmla="*/ 6554 h 41486"/>
              <a:gd name="connsiteX2" fmla="*/ 127198 w 127614"/>
              <a:gd name="connsiteY2" fmla="*/ 204 h 41486"/>
              <a:gd name="connsiteX3" fmla="*/ 89098 w 127614"/>
              <a:gd name="connsiteY3" fmla="*/ 9729 h 41486"/>
              <a:gd name="connsiteX4" fmla="*/ 198 w 127614"/>
              <a:gd name="connsiteY4" fmla="*/ 41479 h 414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7614" h="41486">
                <a:moveTo>
                  <a:pt x="198" y="41479"/>
                </a:moveTo>
                <a:cubicBezTo>
                  <a:pt x="-3506" y="40950"/>
                  <a:pt x="45707" y="13433"/>
                  <a:pt x="66873" y="6554"/>
                </a:cubicBezTo>
                <a:cubicBezTo>
                  <a:pt x="88039" y="-325"/>
                  <a:pt x="123494" y="-325"/>
                  <a:pt x="127198" y="204"/>
                </a:cubicBezTo>
                <a:cubicBezTo>
                  <a:pt x="130902" y="733"/>
                  <a:pt x="109206" y="3908"/>
                  <a:pt x="89098" y="9729"/>
                </a:cubicBezTo>
                <a:cubicBezTo>
                  <a:pt x="68990" y="15550"/>
                  <a:pt x="3902" y="42008"/>
                  <a:pt x="198" y="4147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58" name="フリーフォーム 1857">
            <a:extLst>
              <a:ext uri="{FF2B5EF4-FFF2-40B4-BE49-F238E27FC236}">
                <a16:creationId xmlns:a16="http://schemas.microsoft.com/office/drawing/2014/main" id="{A05F4A07-07D2-0FD5-7413-FA8C47DE502B}"/>
              </a:ext>
            </a:extLst>
          </p:cNvPr>
          <p:cNvSpPr/>
          <p:nvPr/>
        </p:nvSpPr>
        <p:spPr>
          <a:xfrm>
            <a:off x="3609646" y="2117707"/>
            <a:ext cx="150344" cy="28792"/>
          </a:xfrm>
          <a:custGeom>
            <a:avLst/>
            <a:gdLst>
              <a:gd name="connsiteX0" fmla="*/ 329 w 150344"/>
              <a:gd name="connsiteY0" fmla="*/ 28593 h 28792"/>
              <a:gd name="connsiteX1" fmla="*/ 79704 w 150344"/>
              <a:gd name="connsiteY1" fmla="*/ 12718 h 28792"/>
              <a:gd name="connsiteX2" fmla="*/ 149554 w 150344"/>
              <a:gd name="connsiteY2" fmla="*/ 12718 h 28792"/>
              <a:gd name="connsiteX3" fmla="*/ 111454 w 150344"/>
              <a:gd name="connsiteY3" fmla="*/ 18 h 28792"/>
              <a:gd name="connsiteX4" fmla="*/ 329 w 150344"/>
              <a:gd name="connsiteY4" fmla="*/ 28593 h 287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0344" h="28792">
                <a:moveTo>
                  <a:pt x="329" y="28593"/>
                </a:moveTo>
                <a:cubicBezTo>
                  <a:pt x="-4963" y="30710"/>
                  <a:pt x="54833" y="15364"/>
                  <a:pt x="79704" y="12718"/>
                </a:cubicBezTo>
                <a:cubicBezTo>
                  <a:pt x="104575" y="10072"/>
                  <a:pt x="144262" y="14835"/>
                  <a:pt x="149554" y="12718"/>
                </a:cubicBezTo>
                <a:cubicBezTo>
                  <a:pt x="154846" y="10601"/>
                  <a:pt x="132621" y="-511"/>
                  <a:pt x="111454" y="18"/>
                </a:cubicBezTo>
                <a:cubicBezTo>
                  <a:pt x="90287" y="547"/>
                  <a:pt x="5621" y="26476"/>
                  <a:pt x="329" y="2859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59" name="フリーフォーム 1858">
            <a:extLst>
              <a:ext uri="{FF2B5EF4-FFF2-40B4-BE49-F238E27FC236}">
                <a16:creationId xmlns:a16="http://schemas.microsoft.com/office/drawing/2014/main" id="{AE7F1959-67C9-548F-1A65-1CF88AB4578C}"/>
              </a:ext>
            </a:extLst>
          </p:cNvPr>
          <p:cNvSpPr/>
          <p:nvPr/>
        </p:nvSpPr>
        <p:spPr>
          <a:xfrm>
            <a:off x="3667124" y="2149420"/>
            <a:ext cx="209560" cy="23281"/>
          </a:xfrm>
          <a:custGeom>
            <a:avLst/>
            <a:gdLst>
              <a:gd name="connsiteX0" fmla="*/ 1 w 209560"/>
              <a:gd name="connsiteY0" fmla="*/ 55 h 23281"/>
              <a:gd name="connsiteX1" fmla="*/ 152401 w 209560"/>
              <a:gd name="connsiteY1" fmla="*/ 22280 h 23281"/>
              <a:gd name="connsiteX2" fmla="*/ 209551 w 209560"/>
              <a:gd name="connsiteY2" fmla="*/ 19105 h 23281"/>
              <a:gd name="connsiteX3" fmla="*/ 149226 w 209560"/>
              <a:gd name="connsiteY3" fmla="*/ 15930 h 23281"/>
              <a:gd name="connsiteX4" fmla="*/ 1 w 209560"/>
              <a:gd name="connsiteY4" fmla="*/ 55 h 232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9560" h="23281">
                <a:moveTo>
                  <a:pt x="1" y="55"/>
                </a:moveTo>
                <a:cubicBezTo>
                  <a:pt x="530" y="1113"/>
                  <a:pt x="117476" y="19105"/>
                  <a:pt x="152401" y="22280"/>
                </a:cubicBezTo>
                <a:cubicBezTo>
                  <a:pt x="187326" y="25455"/>
                  <a:pt x="210080" y="20163"/>
                  <a:pt x="209551" y="19105"/>
                </a:cubicBezTo>
                <a:cubicBezTo>
                  <a:pt x="209022" y="18047"/>
                  <a:pt x="179388" y="18576"/>
                  <a:pt x="149226" y="15930"/>
                </a:cubicBezTo>
                <a:cubicBezTo>
                  <a:pt x="119064" y="13284"/>
                  <a:pt x="-528" y="-1003"/>
                  <a:pt x="1" y="5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60" name="フリーフォーム 1859">
            <a:extLst>
              <a:ext uri="{FF2B5EF4-FFF2-40B4-BE49-F238E27FC236}">
                <a16:creationId xmlns:a16="http://schemas.microsoft.com/office/drawing/2014/main" id="{417F157A-7848-CF31-FC00-17CE14BC0326}"/>
              </a:ext>
            </a:extLst>
          </p:cNvPr>
          <p:cNvSpPr/>
          <p:nvPr/>
        </p:nvSpPr>
        <p:spPr>
          <a:xfrm>
            <a:off x="3720645" y="2184353"/>
            <a:ext cx="151126" cy="24411"/>
          </a:xfrm>
          <a:custGeom>
            <a:avLst/>
            <a:gdLst>
              <a:gd name="connsiteX0" fmla="*/ 455 w 151126"/>
              <a:gd name="connsiteY0" fmla="*/ 47 h 24411"/>
              <a:gd name="connsiteX1" fmla="*/ 140155 w 151126"/>
              <a:gd name="connsiteY1" fmla="*/ 15922 h 24411"/>
              <a:gd name="connsiteX2" fmla="*/ 136980 w 151126"/>
              <a:gd name="connsiteY2" fmla="*/ 22272 h 24411"/>
              <a:gd name="connsiteX3" fmla="*/ 95705 w 151126"/>
              <a:gd name="connsiteY3" fmla="*/ 22272 h 24411"/>
              <a:gd name="connsiteX4" fmla="*/ 455 w 151126"/>
              <a:gd name="connsiteY4" fmla="*/ 47 h 244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126" h="24411">
                <a:moveTo>
                  <a:pt x="455" y="47"/>
                </a:moveTo>
                <a:cubicBezTo>
                  <a:pt x="7863" y="-1011"/>
                  <a:pt x="140155" y="15922"/>
                  <a:pt x="140155" y="15922"/>
                </a:cubicBezTo>
                <a:cubicBezTo>
                  <a:pt x="162909" y="19626"/>
                  <a:pt x="144388" y="21214"/>
                  <a:pt x="136980" y="22272"/>
                </a:cubicBezTo>
                <a:cubicBezTo>
                  <a:pt x="129572" y="23330"/>
                  <a:pt x="113167" y="26505"/>
                  <a:pt x="95705" y="22272"/>
                </a:cubicBezTo>
                <a:cubicBezTo>
                  <a:pt x="78243" y="18039"/>
                  <a:pt x="-6953" y="1105"/>
                  <a:pt x="455" y="47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61" name="フリーフォーム 1860">
            <a:extLst>
              <a:ext uri="{FF2B5EF4-FFF2-40B4-BE49-F238E27FC236}">
                <a16:creationId xmlns:a16="http://schemas.microsoft.com/office/drawing/2014/main" id="{61D60A9B-C963-B8E3-0098-E57AAA28FCFD}"/>
              </a:ext>
            </a:extLst>
          </p:cNvPr>
          <p:cNvSpPr/>
          <p:nvPr/>
        </p:nvSpPr>
        <p:spPr>
          <a:xfrm>
            <a:off x="3235319" y="2600125"/>
            <a:ext cx="46941" cy="111901"/>
          </a:xfrm>
          <a:custGeom>
            <a:avLst/>
            <a:gdLst>
              <a:gd name="connsiteX0" fmla="*/ 41281 w 46941"/>
              <a:gd name="connsiteY0" fmla="*/ 200 h 111901"/>
              <a:gd name="connsiteX1" fmla="*/ 44456 w 46941"/>
              <a:gd name="connsiteY1" fmla="*/ 63700 h 111901"/>
              <a:gd name="connsiteX2" fmla="*/ 6 w 46941"/>
              <a:gd name="connsiteY2" fmla="*/ 111325 h 111901"/>
              <a:gd name="connsiteX3" fmla="*/ 41281 w 46941"/>
              <a:gd name="connsiteY3" fmla="*/ 85925 h 111901"/>
              <a:gd name="connsiteX4" fmla="*/ 41281 w 46941"/>
              <a:gd name="connsiteY4" fmla="*/ 200 h 1119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6941" h="111901">
                <a:moveTo>
                  <a:pt x="41281" y="200"/>
                </a:moveTo>
                <a:cubicBezTo>
                  <a:pt x="41810" y="-3504"/>
                  <a:pt x="51335" y="45179"/>
                  <a:pt x="44456" y="63700"/>
                </a:cubicBezTo>
                <a:cubicBezTo>
                  <a:pt x="37577" y="82221"/>
                  <a:pt x="535" y="107621"/>
                  <a:pt x="6" y="111325"/>
                </a:cubicBezTo>
                <a:cubicBezTo>
                  <a:pt x="-523" y="115029"/>
                  <a:pt x="32814" y="100213"/>
                  <a:pt x="41281" y="85925"/>
                </a:cubicBezTo>
                <a:cubicBezTo>
                  <a:pt x="49748" y="71637"/>
                  <a:pt x="40752" y="3904"/>
                  <a:pt x="41281" y="200"/>
                </a:cubicBezTo>
                <a:close/>
              </a:path>
            </a:pathLst>
          </a:custGeom>
          <a:solidFill>
            <a:schemeClr val="accent1">
              <a:alpha val="1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62" name="フリーフォーム 1861">
            <a:extLst>
              <a:ext uri="{FF2B5EF4-FFF2-40B4-BE49-F238E27FC236}">
                <a16:creationId xmlns:a16="http://schemas.microsoft.com/office/drawing/2014/main" id="{821C77D1-83A1-55FE-BE2D-DF636BB115A5}"/>
              </a:ext>
            </a:extLst>
          </p:cNvPr>
          <p:cNvSpPr/>
          <p:nvPr/>
        </p:nvSpPr>
        <p:spPr>
          <a:xfrm>
            <a:off x="3327249" y="3047967"/>
            <a:ext cx="316643" cy="102965"/>
          </a:xfrm>
          <a:custGeom>
            <a:avLst/>
            <a:gdLst>
              <a:gd name="connsiteX0" fmla="*/ 151 w 316643"/>
              <a:gd name="connsiteY0" fmla="*/ 33 h 102965"/>
              <a:gd name="connsiteX1" fmla="*/ 133501 w 316643"/>
              <a:gd name="connsiteY1" fmla="*/ 69883 h 102965"/>
              <a:gd name="connsiteX2" fmla="*/ 314476 w 316643"/>
              <a:gd name="connsiteY2" fmla="*/ 101633 h 102965"/>
              <a:gd name="connsiteX3" fmla="*/ 228751 w 316643"/>
              <a:gd name="connsiteY3" fmla="*/ 95283 h 102965"/>
              <a:gd name="connsiteX4" fmla="*/ 158901 w 316643"/>
              <a:gd name="connsiteY4" fmla="*/ 79408 h 102965"/>
              <a:gd name="connsiteX5" fmla="*/ 151 w 316643"/>
              <a:gd name="connsiteY5" fmla="*/ 33 h 1029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16643" h="102965">
                <a:moveTo>
                  <a:pt x="151" y="33"/>
                </a:moveTo>
                <a:cubicBezTo>
                  <a:pt x="-4082" y="-1554"/>
                  <a:pt x="81114" y="52950"/>
                  <a:pt x="133501" y="69883"/>
                </a:cubicBezTo>
                <a:cubicBezTo>
                  <a:pt x="185888" y="86816"/>
                  <a:pt x="298601" y="97400"/>
                  <a:pt x="314476" y="101633"/>
                </a:cubicBezTo>
                <a:cubicBezTo>
                  <a:pt x="330351" y="105866"/>
                  <a:pt x="254680" y="98987"/>
                  <a:pt x="228751" y="95283"/>
                </a:cubicBezTo>
                <a:cubicBezTo>
                  <a:pt x="202822" y="91579"/>
                  <a:pt x="192239" y="89991"/>
                  <a:pt x="158901" y="79408"/>
                </a:cubicBezTo>
                <a:cubicBezTo>
                  <a:pt x="125564" y="68825"/>
                  <a:pt x="4384" y="1620"/>
                  <a:pt x="151" y="3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63" name="フリーフォーム 1862">
            <a:extLst>
              <a:ext uri="{FF2B5EF4-FFF2-40B4-BE49-F238E27FC236}">
                <a16:creationId xmlns:a16="http://schemas.microsoft.com/office/drawing/2014/main" id="{0D090C71-A51E-E243-D3DB-C4DCCAED0C0A}"/>
              </a:ext>
            </a:extLst>
          </p:cNvPr>
          <p:cNvSpPr/>
          <p:nvPr/>
        </p:nvSpPr>
        <p:spPr>
          <a:xfrm>
            <a:off x="2435910" y="1968850"/>
            <a:ext cx="196202" cy="870470"/>
          </a:xfrm>
          <a:custGeom>
            <a:avLst/>
            <a:gdLst>
              <a:gd name="connsiteX0" fmla="*/ 12015 w 196202"/>
              <a:gd name="connsiteY0" fmla="*/ 2825 h 870470"/>
              <a:gd name="connsiteX1" fmla="*/ 15190 w 196202"/>
              <a:gd name="connsiteY1" fmla="*/ 231425 h 870470"/>
              <a:gd name="connsiteX2" fmla="*/ 196165 w 196202"/>
              <a:gd name="connsiteY2" fmla="*/ 869600 h 870470"/>
              <a:gd name="connsiteX3" fmla="*/ 31065 w 196202"/>
              <a:gd name="connsiteY3" fmla="*/ 361600 h 870470"/>
              <a:gd name="connsiteX4" fmla="*/ 12015 w 196202"/>
              <a:gd name="connsiteY4" fmla="*/ 2825 h 8704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96202" h="870470">
                <a:moveTo>
                  <a:pt x="12015" y="2825"/>
                </a:moveTo>
                <a:cubicBezTo>
                  <a:pt x="9369" y="-18871"/>
                  <a:pt x="-15502" y="86963"/>
                  <a:pt x="15190" y="231425"/>
                </a:cubicBezTo>
                <a:cubicBezTo>
                  <a:pt x="45882" y="375887"/>
                  <a:pt x="193519" y="847904"/>
                  <a:pt x="196165" y="869600"/>
                </a:cubicBezTo>
                <a:cubicBezTo>
                  <a:pt x="198811" y="891296"/>
                  <a:pt x="62286" y="501300"/>
                  <a:pt x="31065" y="361600"/>
                </a:cubicBezTo>
                <a:cubicBezTo>
                  <a:pt x="-156" y="221900"/>
                  <a:pt x="14661" y="24521"/>
                  <a:pt x="12015" y="282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64" name="フリーフォーム 1863">
            <a:extLst>
              <a:ext uri="{FF2B5EF4-FFF2-40B4-BE49-F238E27FC236}">
                <a16:creationId xmlns:a16="http://schemas.microsoft.com/office/drawing/2014/main" id="{8B31591D-1E0A-A3E7-D14E-E435ACA456F5}"/>
              </a:ext>
            </a:extLst>
          </p:cNvPr>
          <p:cNvSpPr/>
          <p:nvPr/>
        </p:nvSpPr>
        <p:spPr>
          <a:xfrm>
            <a:off x="2165110" y="1002933"/>
            <a:ext cx="428948" cy="810664"/>
          </a:xfrm>
          <a:custGeom>
            <a:avLst/>
            <a:gdLst>
              <a:gd name="connsiteX0" fmla="*/ 428865 w 428948"/>
              <a:gd name="connsiteY0" fmla="*/ 367 h 810664"/>
              <a:gd name="connsiteX1" fmla="*/ 133590 w 428948"/>
              <a:gd name="connsiteY1" fmla="*/ 517892 h 810664"/>
              <a:gd name="connsiteX2" fmla="*/ 240 w 428948"/>
              <a:gd name="connsiteY2" fmla="*/ 809992 h 810664"/>
              <a:gd name="connsiteX3" fmla="*/ 162165 w 428948"/>
              <a:gd name="connsiteY3" fmla="*/ 441692 h 810664"/>
              <a:gd name="connsiteX4" fmla="*/ 428865 w 428948"/>
              <a:gd name="connsiteY4" fmla="*/ 367 h 8106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28948" h="810664">
                <a:moveTo>
                  <a:pt x="428865" y="367"/>
                </a:moveTo>
                <a:cubicBezTo>
                  <a:pt x="424102" y="13067"/>
                  <a:pt x="205027" y="382955"/>
                  <a:pt x="133590" y="517892"/>
                </a:cubicBezTo>
                <a:cubicBezTo>
                  <a:pt x="62152" y="652830"/>
                  <a:pt x="-4523" y="822692"/>
                  <a:pt x="240" y="809992"/>
                </a:cubicBezTo>
                <a:cubicBezTo>
                  <a:pt x="5003" y="797292"/>
                  <a:pt x="90727" y="576100"/>
                  <a:pt x="162165" y="441692"/>
                </a:cubicBezTo>
                <a:cubicBezTo>
                  <a:pt x="233602" y="307284"/>
                  <a:pt x="433628" y="-12333"/>
                  <a:pt x="428865" y="36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65" name="フリーフォーム 1864">
            <a:extLst>
              <a:ext uri="{FF2B5EF4-FFF2-40B4-BE49-F238E27FC236}">
                <a16:creationId xmlns:a16="http://schemas.microsoft.com/office/drawing/2014/main" id="{C1C153C9-6BB3-13D5-13B7-431CC56AEE18}"/>
              </a:ext>
            </a:extLst>
          </p:cNvPr>
          <p:cNvSpPr/>
          <p:nvPr/>
        </p:nvSpPr>
        <p:spPr>
          <a:xfrm>
            <a:off x="2415566" y="936485"/>
            <a:ext cx="1083397" cy="1409720"/>
          </a:xfrm>
          <a:custGeom>
            <a:avLst/>
            <a:gdLst>
              <a:gd name="connsiteX0" fmla="*/ 26009 w 1083397"/>
              <a:gd name="connsiteY0" fmla="*/ 651015 h 1409720"/>
              <a:gd name="connsiteX1" fmla="*/ 362559 w 1083397"/>
              <a:gd name="connsiteY1" fmla="*/ 165240 h 1409720"/>
              <a:gd name="connsiteX2" fmla="*/ 251434 w 1083397"/>
              <a:gd name="connsiteY2" fmla="*/ 212865 h 1409720"/>
              <a:gd name="connsiteX3" fmla="*/ 603859 w 1083397"/>
              <a:gd name="connsiteY3" fmla="*/ 47765 h 1409720"/>
              <a:gd name="connsiteX4" fmla="*/ 1073759 w 1083397"/>
              <a:gd name="connsiteY4" fmla="*/ 140 h 1409720"/>
              <a:gd name="connsiteX5" fmla="*/ 908659 w 1083397"/>
              <a:gd name="connsiteY5" fmla="*/ 35065 h 1409720"/>
              <a:gd name="connsiteX6" fmla="*/ 762609 w 1083397"/>
              <a:gd name="connsiteY6" fmla="*/ 89040 h 1409720"/>
              <a:gd name="connsiteX7" fmla="*/ 861034 w 1083397"/>
              <a:gd name="connsiteY7" fmla="*/ 98565 h 1409720"/>
              <a:gd name="connsiteX8" fmla="*/ 924534 w 1083397"/>
              <a:gd name="connsiteY8" fmla="*/ 111265 h 1409720"/>
              <a:gd name="connsiteX9" fmla="*/ 632434 w 1083397"/>
              <a:gd name="connsiteY9" fmla="*/ 149365 h 1409720"/>
              <a:gd name="connsiteX10" fmla="*/ 384784 w 1083397"/>
              <a:gd name="connsiteY10" fmla="*/ 298590 h 1409720"/>
              <a:gd name="connsiteX11" fmla="*/ 451459 w 1083397"/>
              <a:gd name="connsiteY11" fmla="*/ 250965 h 1409720"/>
              <a:gd name="connsiteX12" fmla="*/ 349859 w 1083397"/>
              <a:gd name="connsiteY12" fmla="*/ 374790 h 1409720"/>
              <a:gd name="connsiteX13" fmla="*/ 543534 w 1083397"/>
              <a:gd name="connsiteY13" fmla="*/ 219215 h 1409720"/>
              <a:gd name="connsiteX14" fmla="*/ 356209 w 1083397"/>
              <a:gd name="connsiteY14" fmla="*/ 514490 h 1409720"/>
              <a:gd name="connsiteX15" fmla="*/ 235559 w 1083397"/>
              <a:gd name="connsiteY15" fmla="*/ 762140 h 1409720"/>
              <a:gd name="connsiteX16" fmla="*/ 375259 w 1083397"/>
              <a:gd name="connsiteY16" fmla="*/ 635140 h 1409720"/>
              <a:gd name="connsiteX17" fmla="*/ 362559 w 1083397"/>
              <a:gd name="connsiteY17" fmla="*/ 778015 h 1409720"/>
              <a:gd name="connsiteX18" fmla="*/ 333984 w 1083397"/>
              <a:gd name="connsiteY18" fmla="*/ 933590 h 1409720"/>
              <a:gd name="connsiteX19" fmla="*/ 330809 w 1083397"/>
              <a:gd name="connsiteY19" fmla="*/ 812940 h 1409720"/>
              <a:gd name="connsiteX20" fmla="*/ 203809 w 1083397"/>
              <a:gd name="connsiteY20" fmla="*/ 1181240 h 1409720"/>
              <a:gd name="connsiteX21" fmla="*/ 219684 w 1083397"/>
              <a:gd name="connsiteY21" fmla="*/ 1378090 h 1409720"/>
              <a:gd name="connsiteX22" fmla="*/ 213334 w 1083397"/>
              <a:gd name="connsiteY22" fmla="*/ 1352690 h 1409720"/>
              <a:gd name="connsiteX23" fmla="*/ 22834 w 1083397"/>
              <a:gd name="connsiteY23" fmla="*/ 841515 h 1409720"/>
              <a:gd name="connsiteX24" fmla="*/ 22834 w 1083397"/>
              <a:gd name="connsiteY24" fmla="*/ 917715 h 1409720"/>
              <a:gd name="connsiteX25" fmla="*/ 19659 w 1083397"/>
              <a:gd name="connsiteY25" fmla="*/ 787540 h 1409720"/>
              <a:gd name="connsiteX26" fmla="*/ 26009 w 1083397"/>
              <a:gd name="connsiteY26" fmla="*/ 651015 h 14097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1083397" h="1409720">
                <a:moveTo>
                  <a:pt x="26009" y="651015"/>
                </a:moveTo>
                <a:cubicBezTo>
                  <a:pt x="83159" y="547298"/>
                  <a:pt x="324988" y="238265"/>
                  <a:pt x="362559" y="165240"/>
                </a:cubicBezTo>
                <a:cubicBezTo>
                  <a:pt x="400130" y="92215"/>
                  <a:pt x="211217" y="232444"/>
                  <a:pt x="251434" y="212865"/>
                </a:cubicBezTo>
                <a:cubicBezTo>
                  <a:pt x="291651" y="193286"/>
                  <a:pt x="466805" y="83219"/>
                  <a:pt x="603859" y="47765"/>
                </a:cubicBezTo>
                <a:cubicBezTo>
                  <a:pt x="740913" y="12311"/>
                  <a:pt x="1022959" y="2257"/>
                  <a:pt x="1073759" y="140"/>
                </a:cubicBezTo>
                <a:cubicBezTo>
                  <a:pt x="1124559" y="-1977"/>
                  <a:pt x="960517" y="20248"/>
                  <a:pt x="908659" y="35065"/>
                </a:cubicBezTo>
                <a:cubicBezTo>
                  <a:pt x="856801" y="49882"/>
                  <a:pt x="770546" y="78457"/>
                  <a:pt x="762609" y="89040"/>
                </a:cubicBezTo>
                <a:cubicBezTo>
                  <a:pt x="754672" y="99623"/>
                  <a:pt x="834047" y="94861"/>
                  <a:pt x="861034" y="98565"/>
                </a:cubicBezTo>
                <a:cubicBezTo>
                  <a:pt x="888021" y="102269"/>
                  <a:pt x="962634" y="102798"/>
                  <a:pt x="924534" y="111265"/>
                </a:cubicBezTo>
                <a:cubicBezTo>
                  <a:pt x="886434" y="119732"/>
                  <a:pt x="722392" y="118144"/>
                  <a:pt x="632434" y="149365"/>
                </a:cubicBezTo>
                <a:cubicBezTo>
                  <a:pt x="542476" y="180586"/>
                  <a:pt x="414946" y="281657"/>
                  <a:pt x="384784" y="298590"/>
                </a:cubicBezTo>
                <a:cubicBezTo>
                  <a:pt x="354622" y="315523"/>
                  <a:pt x="457280" y="238265"/>
                  <a:pt x="451459" y="250965"/>
                </a:cubicBezTo>
                <a:cubicBezTo>
                  <a:pt x="445638" y="263665"/>
                  <a:pt x="334513" y="380082"/>
                  <a:pt x="349859" y="374790"/>
                </a:cubicBezTo>
                <a:cubicBezTo>
                  <a:pt x="365205" y="369498"/>
                  <a:pt x="542476" y="195932"/>
                  <a:pt x="543534" y="219215"/>
                </a:cubicBezTo>
                <a:cubicBezTo>
                  <a:pt x="544592" y="242498"/>
                  <a:pt x="407538" y="424003"/>
                  <a:pt x="356209" y="514490"/>
                </a:cubicBezTo>
                <a:cubicBezTo>
                  <a:pt x="304880" y="604977"/>
                  <a:pt x="232384" y="742032"/>
                  <a:pt x="235559" y="762140"/>
                </a:cubicBezTo>
                <a:cubicBezTo>
                  <a:pt x="238734" y="782248"/>
                  <a:pt x="354092" y="632494"/>
                  <a:pt x="375259" y="635140"/>
                </a:cubicBezTo>
                <a:cubicBezTo>
                  <a:pt x="396426" y="637786"/>
                  <a:pt x="369438" y="728273"/>
                  <a:pt x="362559" y="778015"/>
                </a:cubicBezTo>
                <a:cubicBezTo>
                  <a:pt x="355680" y="827757"/>
                  <a:pt x="339276" y="927769"/>
                  <a:pt x="333984" y="933590"/>
                </a:cubicBezTo>
                <a:cubicBezTo>
                  <a:pt x="328692" y="939411"/>
                  <a:pt x="352505" y="771665"/>
                  <a:pt x="330809" y="812940"/>
                </a:cubicBezTo>
                <a:cubicBezTo>
                  <a:pt x="309113" y="854215"/>
                  <a:pt x="222330" y="1087048"/>
                  <a:pt x="203809" y="1181240"/>
                </a:cubicBezTo>
                <a:cubicBezTo>
                  <a:pt x="185288" y="1275432"/>
                  <a:pt x="218097" y="1349515"/>
                  <a:pt x="219684" y="1378090"/>
                </a:cubicBezTo>
                <a:cubicBezTo>
                  <a:pt x="221272" y="1406665"/>
                  <a:pt x="246142" y="1442119"/>
                  <a:pt x="213334" y="1352690"/>
                </a:cubicBezTo>
                <a:cubicBezTo>
                  <a:pt x="180526" y="1263261"/>
                  <a:pt x="54584" y="914011"/>
                  <a:pt x="22834" y="841515"/>
                </a:cubicBezTo>
                <a:cubicBezTo>
                  <a:pt x="-8916" y="769019"/>
                  <a:pt x="23363" y="926711"/>
                  <a:pt x="22834" y="917715"/>
                </a:cubicBezTo>
                <a:cubicBezTo>
                  <a:pt x="22305" y="908719"/>
                  <a:pt x="14896" y="831990"/>
                  <a:pt x="19659" y="787540"/>
                </a:cubicBezTo>
                <a:cubicBezTo>
                  <a:pt x="24421" y="743090"/>
                  <a:pt x="-31141" y="754732"/>
                  <a:pt x="26009" y="651015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73" name="フリーフォーム 1872">
            <a:extLst>
              <a:ext uri="{FF2B5EF4-FFF2-40B4-BE49-F238E27FC236}">
                <a16:creationId xmlns:a16="http://schemas.microsoft.com/office/drawing/2014/main" id="{6DB50081-6A9F-7597-A379-D50389A51A71}"/>
              </a:ext>
            </a:extLst>
          </p:cNvPr>
          <p:cNvSpPr/>
          <p:nvPr/>
        </p:nvSpPr>
        <p:spPr>
          <a:xfrm>
            <a:off x="3182675" y="2836890"/>
            <a:ext cx="674224" cy="143028"/>
          </a:xfrm>
          <a:custGeom>
            <a:avLst/>
            <a:gdLst>
              <a:gd name="connsiteX0" fmla="*/ 1850 w 674224"/>
              <a:gd name="connsiteY0" fmla="*/ 36485 h 143028"/>
              <a:gd name="connsiteX1" fmla="*/ 227275 w 674224"/>
              <a:gd name="connsiteY1" fmla="*/ 52360 h 143028"/>
              <a:gd name="connsiteX2" fmla="*/ 278075 w 674224"/>
              <a:gd name="connsiteY2" fmla="*/ 33310 h 143028"/>
              <a:gd name="connsiteX3" fmla="*/ 205050 w 674224"/>
              <a:gd name="connsiteY3" fmla="*/ 49185 h 143028"/>
              <a:gd name="connsiteX4" fmla="*/ 297125 w 674224"/>
              <a:gd name="connsiteY4" fmla="*/ 14260 h 143028"/>
              <a:gd name="connsiteX5" fmla="*/ 462225 w 674224"/>
              <a:gd name="connsiteY5" fmla="*/ 11085 h 143028"/>
              <a:gd name="connsiteX6" fmla="*/ 398725 w 674224"/>
              <a:gd name="connsiteY6" fmla="*/ 14260 h 143028"/>
              <a:gd name="connsiteX7" fmla="*/ 665425 w 674224"/>
              <a:gd name="connsiteY7" fmla="*/ 1560 h 143028"/>
              <a:gd name="connsiteX8" fmla="*/ 589225 w 674224"/>
              <a:gd name="connsiteY8" fmla="*/ 55535 h 143028"/>
              <a:gd name="connsiteX9" fmla="*/ 382850 w 674224"/>
              <a:gd name="connsiteY9" fmla="*/ 138085 h 143028"/>
              <a:gd name="connsiteX10" fmla="*/ 471750 w 674224"/>
              <a:gd name="connsiteY10" fmla="*/ 131735 h 143028"/>
              <a:gd name="connsiteX11" fmla="*/ 214575 w 674224"/>
              <a:gd name="connsiteY11" fmla="*/ 115860 h 143028"/>
              <a:gd name="connsiteX12" fmla="*/ 65350 w 674224"/>
              <a:gd name="connsiteY12" fmla="*/ 99985 h 143028"/>
              <a:gd name="connsiteX13" fmla="*/ 116150 w 674224"/>
              <a:gd name="connsiteY13" fmla="*/ 112685 h 143028"/>
              <a:gd name="connsiteX14" fmla="*/ 1850 w 674224"/>
              <a:gd name="connsiteY14" fmla="*/ 36485 h 1430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674224" h="143028">
                <a:moveTo>
                  <a:pt x="1850" y="36485"/>
                </a:moveTo>
                <a:cubicBezTo>
                  <a:pt x="20371" y="26431"/>
                  <a:pt x="181238" y="52889"/>
                  <a:pt x="227275" y="52360"/>
                </a:cubicBezTo>
                <a:cubicBezTo>
                  <a:pt x="273312" y="51831"/>
                  <a:pt x="281779" y="33839"/>
                  <a:pt x="278075" y="33310"/>
                </a:cubicBezTo>
                <a:cubicBezTo>
                  <a:pt x="274371" y="32781"/>
                  <a:pt x="201875" y="52360"/>
                  <a:pt x="205050" y="49185"/>
                </a:cubicBezTo>
                <a:cubicBezTo>
                  <a:pt x="208225" y="46010"/>
                  <a:pt x="254263" y="20610"/>
                  <a:pt x="297125" y="14260"/>
                </a:cubicBezTo>
                <a:cubicBezTo>
                  <a:pt x="339987" y="7910"/>
                  <a:pt x="445292" y="11085"/>
                  <a:pt x="462225" y="11085"/>
                </a:cubicBezTo>
                <a:cubicBezTo>
                  <a:pt x="479158" y="11085"/>
                  <a:pt x="398725" y="14260"/>
                  <a:pt x="398725" y="14260"/>
                </a:cubicBezTo>
                <a:cubicBezTo>
                  <a:pt x="432592" y="12673"/>
                  <a:pt x="633675" y="-5319"/>
                  <a:pt x="665425" y="1560"/>
                </a:cubicBezTo>
                <a:cubicBezTo>
                  <a:pt x="697175" y="8439"/>
                  <a:pt x="636321" y="32781"/>
                  <a:pt x="589225" y="55535"/>
                </a:cubicBezTo>
                <a:cubicBezTo>
                  <a:pt x="542129" y="78289"/>
                  <a:pt x="402429" y="125385"/>
                  <a:pt x="382850" y="138085"/>
                </a:cubicBezTo>
                <a:cubicBezTo>
                  <a:pt x="363271" y="150785"/>
                  <a:pt x="499796" y="135439"/>
                  <a:pt x="471750" y="131735"/>
                </a:cubicBezTo>
                <a:cubicBezTo>
                  <a:pt x="443704" y="128031"/>
                  <a:pt x="282308" y="121152"/>
                  <a:pt x="214575" y="115860"/>
                </a:cubicBezTo>
                <a:cubicBezTo>
                  <a:pt x="146842" y="110568"/>
                  <a:pt x="81754" y="100514"/>
                  <a:pt x="65350" y="99985"/>
                </a:cubicBezTo>
                <a:cubicBezTo>
                  <a:pt x="48946" y="99456"/>
                  <a:pt x="122500" y="118506"/>
                  <a:pt x="116150" y="112685"/>
                </a:cubicBezTo>
                <a:cubicBezTo>
                  <a:pt x="109800" y="106864"/>
                  <a:pt x="-16671" y="46539"/>
                  <a:pt x="1850" y="36485"/>
                </a:cubicBezTo>
                <a:close/>
              </a:path>
            </a:pathLst>
          </a:custGeom>
          <a:solidFill>
            <a:srgbClr val="FF0000">
              <a:alpha val="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74" name="フリーフォーム 1873">
            <a:extLst>
              <a:ext uri="{FF2B5EF4-FFF2-40B4-BE49-F238E27FC236}">
                <a16:creationId xmlns:a16="http://schemas.microsoft.com/office/drawing/2014/main" id="{79B8C5C3-46A8-100E-D51E-296D174EBEAD}"/>
              </a:ext>
            </a:extLst>
          </p:cNvPr>
          <p:cNvSpPr/>
          <p:nvPr/>
        </p:nvSpPr>
        <p:spPr>
          <a:xfrm>
            <a:off x="3403503" y="2727321"/>
            <a:ext cx="613075" cy="250948"/>
          </a:xfrm>
          <a:custGeom>
            <a:avLst/>
            <a:gdLst>
              <a:gd name="connsiteX0" fmla="*/ 92172 w 613075"/>
              <a:gd name="connsiteY0" fmla="*/ 133354 h 250948"/>
              <a:gd name="connsiteX1" fmla="*/ 346172 w 613075"/>
              <a:gd name="connsiteY1" fmla="*/ 92079 h 250948"/>
              <a:gd name="connsiteX2" fmla="*/ 235047 w 613075"/>
              <a:gd name="connsiteY2" fmla="*/ 98429 h 250948"/>
              <a:gd name="connsiteX3" fmla="*/ 419197 w 613075"/>
              <a:gd name="connsiteY3" fmla="*/ 66679 h 250948"/>
              <a:gd name="connsiteX4" fmla="*/ 606522 w 613075"/>
              <a:gd name="connsiteY4" fmla="*/ 4 h 250948"/>
              <a:gd name="connsiteX5" fmla="*/ 555722 w 613075"/>
              <a:gd name="connsiteY5" fmla="*/ 69854 h 250948"/>
              <a:gd name="connsiteX6" fmla="*/ 412847 w 613075"/>
              <a:gd name="connsiteY6" fmla="*/ 171454 h 250948"/>
              <a:gd name="connsiteX7" fmla="*/ 254097 w 613075"/>
              <a:gd name="connsiteY7" fmla="*/ 250829 h 250948"/>
              <a:gd name="connsiteX8" fmla="*/ 355697 w 613075"/>
              <a:gd name="connsiteY8" fmla="*/ 190504 h 250948"/>
              <a:gd name="connsiteX9" fmla="*/ 203297 w 613075"/>
              <a:gd name="connsiteY9" fmla="*/ 238129 h 250948"/>
              <a:gd name="connsiteX10" fmla="*/ 97 w 613075"/>
              <a:gd name="connsiteY10" fmla="*/ 228604 h 250948"/>
              <a:gd name="connsiteX11" fmla="*/ 174722 w 613075"/>
              <a:gd name="connsiteY11" fmla="*/ 219079 h 250948"/>
              <a:gd name="connsiteX12" fmla="*/ 44547 w 613075"/>
              <a:gd name="connsiteY12" fmla="*/ 187329 h 250948"/>
              <a:gd name="connsiteX13" fmla="*/ 200122 w 613075"/>
              <a:gd name="connsiteY13" fmla="*/ 193679 h 250948"/>
              <a:gd name="connsiteX14" fmla="*/ 92172 w 613075"/>
              <a:gd name="connsiteY14" fmla="*/ 133354 h 2509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613075" h="250948">
                <a:moveTo>
                  <a:pt x="92172" y="133354"/>
                </a:moveTo>
                <a:cubicBezTo>
                  <a:pt x="116514" y="116421"/>
                  <a:pt x="322359" y="97900"/>
                  <a:pt x="346172" y="92079"/>
                </a:cubicBezTo>
                <a:cubicBezTo>
                  <a:pt x="369985" y="86258"/>
                  <a:pt x="222876" y="102662"/>
                  <a:pt x="235047" y="98429"/>
                </a:cubicBezTo>
                <a:cubicBezTo>
                  <a:pt x="247218" y="94196"/>
                  <a:pt x="357285" y="83083"/>
                  <a:pt x="419197" y="66679"/>
                </a:cubicBezTo>
                <a:cubicBezTo>
                  <a:pt x="481109" y="50275"/>
                  <a:pt x="583768" y="-525"/>
                  <a:pt x="606522" y="4"/>
                </a:cubicBezTo>
                <a:cubicBezTo>
                  <a:pt x="629276" y="533"/>
                  <a:pt x="588001" y="41279"/>
                  <a:pt x="555722" y="69854"/>
                </a:cubicBezTo>
                <a:cubicBezTo>
                  <a:pt x="523443" y="98429"/>
                  <a:pt x="463118" y="141292"/>
                  <a:pt x="412847" y="171454"/>
                </a:cubicBezTo>
                <a:cubicBezTo>
                  <a:pt x="362576" y="201617"/>
                  <a:pt x="263622" y="247654"/>
                  <a:pt x="254097" y="250829"/>
                </a:cubicBezTo>
                <a:cubicBezTo>
                  <a:pt x="244572" y="254004"/>
                  <a:pt x="364164" y="192621"/>
                  <a:pt x="355697" y="190504"/>
                </a:cubicBezTo>
                <a:cubicBezTo>
                  <a:pt x="347230" y="188387"/>
                  <a:pt x="262564" y="231779"/>
                  <a:pt x="203297" y="238129"/>
                </a:cubicBezTo>
                <a:cubicBezTo>
                  <a:pt x="144030" y="244479"/>
                  <a:pt x="4859" y="231779"/>
                  <a:pt x="97" y="228604"/>
                </a:cubicBezTo>
                <a:cubicBezTo>
                  <a:pt x="-4665" y="225429"/>
                  <a:pt x="167314" y="225958"/>
                  <a:pt x="174722" y="219079"/>
                </a:cubicBezTo>
                <a:cubicBezTo>
                  <a:pt x="182130" y="212200"/>
                  <a:pt x="40314" y="191562"/>
                  <a:pt x="44547" y="187329"/>
                </a:cubicBezTo>
                <a:cubicBezTo>
                  <a:pt x="48780" y="183096"/>
                  <a:pt x="190597" y="199500"/>
                  <a:pt x="200122" y="193679"/>
                </a:cubicBezTo>
                <a:cubicBezTo>
                  <a:pt x="209647" y="187858"/>
                  <a:pt x="67830" y="150287"/>
                  <a:pt x="92172" y="133354"/>
                </a:cubicBezTo>
                <a:close/>
              </a:path>
            </a:pathLst>
          </a:custGeom>
          <a:solidFill>
            <a:srgbClr val="FF0000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78" name="フリーフォーム 1877">
            <a:extLst>
              <a:ext uri="{FF2B5EF4-FFF2-40B4-BE49-F238E27FC236}">
                <a16:creationId xmlns:a16="http://schemas.microsoft.com/office/drawing/2014/main" id="{F29E17F2-9FEA-0555-0B3B-03B8A16BBB7B}"/>
              </a:ext>
            </a:extLst>
          </p:cNvPr>
          <p:cNvSpPr/>
          <p:nvPr/>
        </p:nvSpPr>
        <p:spPr>
          <a:xfrm>
            <a:off x="3779973" y="2849967"/>
            <a:ext cx="152305" cy="184945"/>
          </a:xfrm>
          <a:custGeom>
            <a:avLst/>
            <a:gdLst>
              <a:gd name="connsiteX0" fmla="*/ 150677 w 152305"/>
              <a:gd name="connsiteY0" fmla="*/ 1183 h 184945"/>
              <a:gd name="connsiteX1" fmla="*/ 1452 w 152305"/>
              <a:gd name="connsiteY1" fmla="*/ 182158 h 184945"/>
              <a:gd name="connsiteX2" fmla="*/ 77652 w 152305"/>
              <a:gd name="connsiteY2" fmla="*/ 105958 h 184945"/>
              <a:gd name="connsiteX3" fmla="*/ 150677 w 152305"/>
              <a:gd name="connsiteY3" fmla="*/ 1183 h 1849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2305" h="184945">
                <a:moveTo>
                  <a:pt x="150677" y="1183"/>
                </a:moveTo>
                <a:cubicBezTo>
                  <a:pt x="137977" y="13883"/>
                  <a:pt x="13623" y="164696"/>
                  <a:pt x="1452" y="182158"/>
                </a:cubicBezTo>
                <a:cubicBezTo>
                  <a:pt x="-10719" y="199620"/>
                  <a:pt x="57015" y="130300"/>
                  <a:pt x="77652" y="105958"/>
                </a:cubicBezTo>
                <a:cubicBezTo>
                  <a:pt x="98289" y="81616"/>
                  <a:pt x="163377" y="-11517"/>
                  <a:pt x="150677" y="118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79" name="フリーフォーム 1878">
            <a:extLst>
              <a:ext uri="{FF2B5EF4-FFF2-40B4-BE49-F238E27FC236}">
                <a16:creationId xmlns:a16="http://schemas.microsoft.com/office/drawing/2014/main" id="{6A8BFB11-2EA1-2648-0E5D-43545A83843E}"/>
              </a:ext>
            </a:extLst>
          </p:cNvPr>
          <p:cNvSpPr/>
          <p:nvPr/>
        </p:nvSpPr>
        <p:spPr>
          <a:xfrm>
            <a:off x="3533054" y="3076575"/>
            <a:ext cx="175885" cy="15894"/>
          </a:xfrm>
          <a:custGeom>
            <a:avLst/>
            <a:gdLst>
              <a:gd name="connsiteX0" fmla="*/ 721 w 175885"/>
              <a:gd name="connsiteY0" fmla="*/ 15875 h 15894"/>
              <a:gd name="connsiteX1" fmla="*/ 172171 w 175885"/>
              <a:gd name="connsiteY1" fmla="*/ 3175 h 15894"/>
              <a:gd name="connsiteX2" fmla="*/ 111846 w 175885"/>
              <a:gd name="connsiteY2" fmla="*/ 0 h 15894"/>
              <a:gd name="connsiteX3" fmla="*/ 721 w 175885"/>
              <a:gd name="connsiteY3" fmla="*/ 15875 h 158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5885" h="15894">
                <a:moveTo>
                  <a:pt x="721" y="15875"/>
                </a:moveTo>
                <a:cubicBezTo>
                  <a:pt x="10775" y="16404"/>
                  <a:pt x="153650" y="5821"/>
                  <a:pt x="172171" y="3175"/>
                </a:cubicBezTo>
                <a:cubicBezTo>
                  <a:pt x="190692" y="529"/>
                  <a:pt x="135129" y="0"/>
                  <a:pt x="111846" y="0"/>
                </a:cubicBezTo>
                <a:cubicBezTo>
                  <a:pt x="88563" y="0"/>
                  <a:pt x="-9333" y="15346"/>
                  <a:pt x="721" y="1587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80" name="フリーフォーム 1879">
            <a:extLst>
              <a:ext uri="{FF2B5EF4-FFF2-40B4-BE49-F238E27FC236}">
                <a16:creationId xmlns:a16="http://schemas.microsoft.com/office/drawing/2014/main" id="{3E70A47A-F121-9ABC-E608-D4EF6382A555}"/>
              </a:ext>
            </a:extLst>
          </p:cNvPr>
          <p:cNvSpPr/>
          <p:nvPr/>
        </p:nvSpPr>
        <p:spPr>
          <a:xfrm>
            <a:off x="3171154" y="2827908"/>
            <a:ext cx="778732" cy="272526"/>
          </a:xfrm>
          <a:custGeom>
            <a:avLst/>
            <a:gdLst>
              <a:gd name="connsiteX0" fmla="*/ 775371 w 778732"/>
              <a:gd name="connsiteY0" fmla="*/ 16892 h 272526"/>
              <a:gd name="connsiteX1" fmla="*/ 635671 w 778732"/>
              <a:gd name="connsiteY1" fmla="*/ 220092 h 272526"/>
              <a:gd name="connsiteX2" fmla="*/ 505496 w 778732"/>
              <a:gd name="connsiteY2" fmla="*/ 261367 h 272526"/>
              <a:gd name="connsiteX3" fmla="*/ 454696 w 778732"/>
              <a:gd name="connsiteY3" fmla="*/ 270892 h 272526"/>
              <a:gd name="connsiteX4" fmla="*/ 257846 w 778732"/>
              <a:gd name="connsiteY4" fmla="*/ 258192 h 272526"/>
              <a:gd name="connsiteX5" fmla="*/ 108621 w 778732"/>
              <a:gd name="connsiteY5" fmla="*/ 140717 h 272526"/>
              <a:gd name="connsiteX6" fmla="*/ 671 w 778732"/>
              <a:gd name="connsiteY6" fmla="*/ 74042 h 272526"/>
              <a:gd name="connsiteX7" fmla="*/ 159421 w 778732"/>
              <a:gd name="connsiteY7" fmla="*/ 137542 h 272526"/>
              <a:gd name="connsiteX8" fmla="*/ 391196 w 778732"/>
              <a:gd name="connsiteY8" fmla="*/ 147067 h 272526"/>
              <a:gd name="connsiteX9" fmla="*/ 295946 w 778732"/>
              <a:gd name="connsiteY9" fmla="*/ 137542 h 272526"/>
              <a:gd name="connsiteX10" fmla="*/ 480096 w 778732"/>
              <a:gd name="connsiteY10" fmla="*/ 118492 h 272526"/>
              <a:gd name="connsiteX11" fmla="*/ 715046 w 778732"/>
              <a:gd name="connsiteY11" fmla="*/ 26417 h 272526"/>
              <a:gd name="connsiteX12" fmla="*/ 775371 w 778732"/>
              <a:gd name="connsiteY12" fmla="*/ 16892 h 2725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778732" h="272526">
                <a:moveTo>
                  <a:pt x="775371" y="16892"/>
                </a:moveTo>
                <a:cubicBezTo>
                  <a:pt x="762142" y="49171"/>
                  <a:pt x="680650" y="179346"/>
                  <a:pt x="635671" y="220092"/>
                </a:cubicBezTo>
                <a:cubicBezTo>
                  <a:pt x="590692" y="260838"/>
                  <a:pt x="535658" y="252900"/>
                  <a:pt x="505496" y="261367"/>
                </a:cubicBezTo>
                <a:cubicBezTo>
                  <a:pt x="475333" y="269834"/>
                  <a:pt x="495971" y="271421"/>
                  <a:pt x="454696" y="270892"/>
                </a:cubicBezTo>
                <a:cubicBezTo>
                  <a:pt x="413421" y="270363"/>
                  <a:pt x="315525" y="279888"/>
                  <a:pt x="257846" y="258192"/>
                </a:cubicBezTo>
                <a:cubicBezTo>
                  <a:pt x="200167" y="236496"/>
                  <a:pt x="151483" y="171409"/>
                  <a:pt x="108621" y="140717"/>
                </a:cubicBezTo>
                <a:cubicBezTo>
                  <a:pt x="65759" y="110025"/>
                  <a:pt x="-7796" y="74571"/>
                  <a:pt x="671" y="74042"/>
                </a:cubicBezTo>
                <a:cubicBezTo>
                  <a:pt x="9138" y="73513"/>
                  <a:pt x="94334" y="125371"/>
                  <a:pt x="159421" y="137542"/>
                </a:cubicBezTo>
                <a:cubicBezTo>
                  <a:pt x="224508" y="149713"/>
                  <a:pt x="368442" y="147067"/>
                  <a:pt x="391196" y="147067"/>
                </a:cubicBezTo>
                <a:cubicBezTo>
                  <a:pt x="413950" y="147067"/>
                  <a:pt x="281129" y="142305"/>
                  <a:pt x="295946" y="137542"/>
                </a:cubicBezTo>
                <a:cubicBezTo>
                  <a:pt x="310763" y="132779"/>
                  <a:pt x="410246" y="137013"/>
                  <a:pt x="480096" y="118492"/>
                </a:cubicBezTo>
                <a:cubicBezTo>
                  <a:pt x="549946" y="99971"/>
                  <a:pt x="668479" y="48113"/>
                  <a:pt x="715046" y="26417"/>
                </a:cubicBezTo>
                <a:cubicBezTo>
                  <a:pt x="761613" y="4721"/>
                  <a:pt x="788600" y="-15387"/>
                  <a:pt x="775371" y="16892"/>
                </a:cubicBezTo>
                <a:close/>
              </a:path>
            </a:pathLst>
          </a:custGeom>
          <a:solidFill>
            <a:srgbClr val="FF0000">
              <a:alpha val="3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81" name="フリーフォーム 1880">
            <a:extLst>
              <a:ext uri="{FF2B5EF4-FFF2-40B4-BE49-F238E27FC236}">
                <a16:creationId xmlns:a16="http://schemas.microsoft.com/office/drawing/2014/main" id="{1C19AE22-40A9-2ED4-5E11-31ED2C3BCDB4}"/>
              </a:ext>
            </a:extLst>
          </p:cNvPr>
          <p:cNvSpPr/>
          <p:nvPr/>
        </p:nvSpPr>
        <p:spPr>
          <a:xfrm>
            <a:off x="3473448" y="3008611"/>
            <a:ext cx="220406" cy="29302"/>
          </a:xfrm>
          <a:custGeom>
            <a:avLst/>
            <a:gdLst>
              <a:gd name="connsiteX0" fmla="*/ 2 w 220406"/>
              <a:gd name="connsiteY0" fmla="*/ 26689 h 29302"/>
              <a:gd name="connsiteX1" fmla="*/ 136527 w 220406"/>
              <a:gd name="connsiteY1" fmla="*/ 26689 h 29302"/>
              <a:gd name="connsiteX2" fmla="*/ 219077 w 220406"/>
              <a:gd name="connsiteY2" fmla="*/ 1289 h 29302"/>
              <a:gd name="connsiteX3" fmla="*/ 184152 w 220406"/>
              <a:gd name="connsiteY3" fmla="*/ 4464 h 29302"/>
              <a:gd name="connsiteX4" fmla="*/ 139702 w 220406"/>
              <a:gd name="connsiteY4" fmla="*/ 10814 h 29302"/>
              <a:gd name="connsiteX5" fmla="*/ 2 w 220406"/>
              <a:gd name="connsiteY5" fmla="*/ 26689 h 293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20406" h="29302">
                <a:moveTo>
                  <a:pt x="2" y="26689"/>
                </a:moveTo>
                <a:cubicBezTo>
                  <a:pt x="-527" y="29335"/>
                  <a:pt x="100015" y="30922"/>
                  <a:pt x="136527" y="26689"/>
                </a:cubicBezTo>
                <a:cubicBezTo>
                  <a:pt x="173040" y="22456"/>
                  <a:pt x="211140" y="4993"/>
                  <a:pt x="219077" y="1289"/>
                </a:cubicBezTo>
                <a:cubicBezTo>
                  <a:pt x="227014" y="-2415"/>
                  <a:pt x="197381" y="2877"/>
                  <a:pt x="184152" y="4464"/>
                </a:cubicBezTo>
                <a:cubicBezTo>
                  <a:pt x="170923" y="6051"/>
                  <a:pt x="167219" y="7639"/>
                  <a:pt x="139702" y="10814"/>
                </a:cubicBezTo>
                <a:cubicBezTo>
                  <a:pt x="112185" y="13989"/>
                  <a:pt x="531" y="24043"/>
                  <a:pt x="2" y="2668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82" name="フリーフォーム 1881">
            <a:extLst>
              <a:ext uri="{FF2B5EF4-FFF2-40B4-BE49-F238E27FC236}">
                <a16:creationId xmlns:a16="http://schemas.microsoft.com/office/drawing/2014/main" id="{D50054E8-4CE1-8390-B1DE-99DD76B1BF55}"/>
              </a:ext>
            </a:extLst>
          </p:cNvPr>
          <p:cNvSpPr/>
          <p:nvPr/>
        </p:nvSpPr>
        <p:spPr>
          <a:xfrm>
            <a:off x="3498376" y="2843824"/>
            <a:ext cx="271081" cy="66024"/>
          </a:xfrm>
          <a:custGeom>
            <a:avLst/>
            <a:gdLst>
              <a:gd name="connsiteX0" fmla="*/ 474 w 271081"/>
              <a:gd name="connsiteY0" fmla="*/ 58126 h 66024"/>
              <a:gd name="connsiteX1" fmla="*/ 175099 w 271081"/>
              <a:gd name="connsiteY1" fmla="*/ 26376 h 66024"/>
              <a:gd name="connsiteX2" fmla="*/ 270349 w 271081"/>
              <a:gd name="connsiteY2" fmla="*/ 976 h 66024"/>
              <a:gd name="connsiteX3" fmla="*/ 127474 w 271081"/>
              <a:gd name="connsiteY3" fmla="*/ 61301 h 66024"/>
              <a:gd name="connsiteX4" fmla="*/ 474 w 271081"/>
              <a:gd name="connsiteY4" fmla="*/ 58126 h 660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71081" h="66024">
                <a:moveTo>
                  <a:pt x="474" y="58126"/>
                </a:moveTo>
                <a:cubicBezTo>
                  <a:pt x="8411" y="52305"/>
                  <a:pt x="130120" y="35901"/>
                  <a:pt x="175099" y="26376"/>
                </a:cubicBezTo>
                <a:cubicBezTo>
                  <a:pt x="220078" y="16851"/>
                  <a:pt x="278286" y="-4845"/>
                  <a:pt x="270349" y="976"/>
                </a:cubicBezTo>
                <a:cubicBezTo>
                  <a:pt x="262412" y="6797"/>
                  <a:pt x="168749" y="51776"/>
                  <a:pt x="127474" y="61301"/>
                </a:cubicBezTo>
                <a:cubicBezTo>
                  <a:pt x="86199" y="70826"/>
                  <a:pt x="-7463" y="63947"/>
                  <a:pt x="474" y="5812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83" name="フリーフォーム 1882">
            <a:extLst>
              <a:ext uri="{FF2B5EF4-FFF2-40B4-BE49-F238E27FC236}">
                <a16:creationId xmlns:a16="http://schemas.microsoft.com/office/drawing/2014/main" id="{B7435FF1-9237-8EF9-6DC9-48189DD41EE4}"/>
              </a:ext>
            </a:extLst>
          </p:cNvPr>
          <p:cNvSpPr/>
          <p:nvPr/>
        </p:nvSpPr>
        <p:spPr>
          <a:xfrm>
            <a:off x="2595874" y="1891833"/>
            <a:ext cx="691437" cy="149719"/>
          </a:xfrm>
          <a:custGeom>
            <a:avLst/>
            <a:gdLst>
              <a:gd name="connsiteX0" fmla="*/ 595001 w 691437"/>
              <a:gd name="connsiteY0" fmla="*/ 467 h 149719"/>
              <a:gd name="connsiteX1" fmla="*/ 690251 w 691437"/>
              <a:gd name="connsiteY1" fmla="*/ 124292 h 149719"/>
              <a:gd name="connsiteX2" fmla="*/ 518801 w 691437"/>
              <a:gd name="connsiteY2" fmla="*/ 114767 h 149719"/>
              <a:gd name="connsiteX3" fmla="*/ 572776 w 691437"/>
              <a:gd name="connsiteY3" fmla="*/ 130642 h 149719"/>
              <a:gd name="connsiteX4" fmla="*/ 299726 w 691437"/>
              <a:gd name="connsiteY4" fmla="*/ 117942 h 149719"/>
              <a:gd name="connsiteX5" fmla="*/ 452126 w 691437"/>
              <a:gd name="connsiteY5" fmla="*/ 149692 h 149719"/>
              <a:gd name="connsiteX6" fmla="*/ 239401 w 691437"/>
              <a:gd name="connsiteY6" fmla="*/ 111592 h 149719"/>
              <a:gd name="connsiteX7" fmla="*/ 4451 w 691437"/>
              <a:gd name="connsiteY7" fmla="*/ 140167 h 149719"/>
              <a:gd name="connsiteX8" fmla="*/ 80651 w 691437"/>
              <a:gd name="connsiteY8" fmla="*/ 76667 h 149719"/>
              <a:gd name="connsiteX9" fmla="*/ 20326 w 691437"/>
              <a:gd name="connsiteY9" fmla="*/ 95717 h 149719"/>
              <a:gd name="connsiteX10" fmla="*/ 255276 w 691437"/>
              <a:gd name="connsiteY10" fmla="*/ 44917 h 149719"/>
              <a:gd name="connsiteX11" fmla="*/ 175901 w 691437"/>
              <a:gd name="connsiteY11" fmla="*/ 51267 h 149719"/>
              <a:gd name="connsiteX12" fmla="*/ 550551 w 691437"/>
              <a:gd name="connsiteY12" fmla="*/ 54442 h 149719"/>
              <a:gd name="connsiteX13" fmla="*/ 601351 w 691437"/>
              <a:gd name="connsiteY13" fmla="*/ 79842 h 149719"/>
              <a:gd name="connsiteX14" fmla="*/ 595001 w 691437"/>
              <a:gd name="connsiteY14" fmla="*/ 467 h 1497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691437" h="149719">
                <a:moveTo>
                  <a:pt x="595001" y="467"/>
                </a:moveTo>
                <a:cubicBezTo>
                  <a:pt x="609818" y="7875"/>
                  <a:pt x="702951" y="105242"/>
                  <a:pt x="690251" y="124292"/>
                </a:cubicBezTo>
                <a:cubicBezTo>
                  <a:pt x="677551" y="143342"/>
                  <a:pt x="538380" y="113709"/>
                  <a:pt x="518801" y="114767"/>
                </a:cubicBezTo>
                <a:cubicBezTo>
                  <a:pt x="499222" y="115825"/>
                  <a:pt x="609288" y="130113"/>
                  <a:pt x="572776" y="130642"/>
                </a:cubicBezTo>
                <a:cubicBezTo>
                  <a:pt x="536264" y="131171"/>
                  <a:pt x="319834" y="114767"/>
                  <a:pt x="299726" y="117942"/>
                </a:cubicBezTo>
                <a:cubicBezTo>
                  <a:pt x="279618" y="121117"/>
                  <a:pt x="462180" y="150750"/>
                  <a:pt x="452126" y="149692"/>
                </a:cubicBezTo>
                <a:cubicBezTo>
                  <a:pt x="442072" y="148634"/>
                  <a:pt x="314013" y="113179"/>
                  <a:pt x="239401" y="111592"/>
                </a:cubicBezTo>
                <a:cubicBezTo>
                  <a:pt x="164789" y="110005"/>
                  <a:pt x="30909" y="145988"/>
                  <a:pt x="4451" y="140167"/>
                </a:cubicBezTo>
                <a:cubicBezTo>
                  <a:pt x="-22007" y="134346"/>
                  <a:pt x="78005" y="84075"/>
                  <a:pt x="80651" y="76667"/>
                </a:cubicBezTo>
                <a:cubicBezTo>
                  <a:pt x="83297" y="69259"/>
                  <a:pt x="-8778" y="101009"/>
                  <a:pt x="20326" y="95717"/>
                </a:cubicBezTo>
                <a:cubicBezTo>
                  <a:pt x="49430" y="90425"/>
                  <a:pt x="229347" y="52325"/>
                  <a:pt x="255276" y="44917"/>
                </a:cubicBezTo>
                <a:cubicBezTo>
                  <a:pt x="281205" y="37509"/>
                  <a:pt x="126689" y="49680"/>
                  <a:pt x="175901" y="51267"/>
                </a:cubicBezTo>
                <a:cubicBezTo>
                  <a:pt x="225113" y="52854"/>
                  <a:pt x="479643" y="49680"/>
                  <a:pt x="550551" y="54442"/>
                </a:cubicBezTo>
                <a:cubicBezTo>
                  <a:pt x="621459" y="59204"/>
                  <a:pt x="594472" y="83546"/>
                  <a:pt x="601351" y="79842"/>
                </a:cubicBezTo>
                <a:cubicBezTo>
                  <a:pt x="608230" y="76138"/>
                  <a:pt x="580184" y="-6941"/>
                  <a:pt x="595001" y="467"/>
                </a:cubicBezTo>
                <a:close/>
              </a:path>
            </a:pathLst>
          </a:custGeom>
          <a:solidFill>
            <a:srgbClr val="FFC000">
              <a:alpha val="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84" name="フリーフォーム 1883">
            <a:extLst>
              <a:ext uri="{FF2B5EF4-FFF2-40B4-BE49-F238E27FC236}">
                <a16:creationId xmlns:a16="http://schemas.microsoft.com/office/drawing/2014/main" id="{63913FF6-D62A-1847-FBED-DF4A1491096C}"/>
              </a:ext>
            </a:extLst>
          </p:cNvPr>
          <p:cNvSpPr/>
          <p:nvPr/>
        </p:nvSpPr>
        <p:spPr>
          <a:xfrm>
            <a:off x="3552939" y="1628775"/>
            <a:ext cx="540480" cy="324195"/>
          </a:xfrm>
          <a:custGeom>
            <a:avLst/>
            <a:gdLst>
              <a:gd name="connsiteX0" fmla="*/ 3061 w 540480"/>
              <a:gd name="connsiteY0" fmla="*/ 165100 h 324195"/>
              <a:gd name="connsiteX1" fmla="*/ 22111 w 540480"/>
              <a:gd name="connsiteY1" fmla="*/ 311150 h 324195"/>
              <a:gd name="connsiteX2" fmla="*/ 98311 w 540480"/>
              <a:gd name="connsiteY2" fmla="*/ 269875 h 324195"/>
              <a:gd name="connsiteX3" fmla="*/ 31636 w 540480"/>
              <a:gd name="connsiteY3" fmla="*/ 323850 h 324195"/>
              <a:gd name="connsiteX4" fmla="*/ 228486 w 540480"/>
              <a:gd name="connsiteY4" fmla="*/ 238125 h 324195"/>
              <a:gd name="connsiteX5" fmla="*/ 164986 w 540480"/>
              <a:gd name="connsiteY5" fmla="*/ 257175 h 324195"/>
              <a:gd name="connsiteX6" fmla="*/ 479311 w 540480"/>
              <a:gd name="connsiteY6" fmla="*/ 107950 h 324195"/>
              <a:gd name="connsiteX7" fmla="*/ 536461 w 540480"/>
              <a:gd name="connsiteY7" fmla="*/ 92075 h 324195"/>
              <a:gd name="connsiteX8" fmla="*/ 418986 w 540480"/>
              <a:gd name="connsiteY8" fmla="*/ 104775 h 324195"/>
              <a:gd name="connsiteX9" fmla="*/ 488836 w 540480"/>
              <a:gd name="connsiteY9" fmla="*/ 15875 h 324195"/>
              <a:gd name="connsiteX10" fmla="*/ 536461 w 540480"/>
              <a:gd name="connsiteY10" fmla="*/ 73025 h 324195"/>
              <a:gd name="connsiteX11" fmla="*/ 438036 w 540480"/>
              <a:gd name="connsiteY11" fmla="*/ 0 h 324195"/>
              <a:gd name="connsiteX12" fmla="*/ 345961 w 540480"/>
              <a:gd name="connsiteY12" fmla="*/ 73025 h 324195"/>
              <a:gd name="connsiteX13" fmla="*/ 136411 w 540480"/>
              <a:gd name="connsiteY13" fmla="*/ 196850 h 324195"/>
              <a:gd name="connsiteX14" fmla="*/ 215786 w 540480"/>
              <a:gd name="connsiteY14" fmla="*/ 111125 h 324195"/>
              <a:gd name="connsiteX15" fmla="*/ 101486 w 540480"/>
              <a:gd name="connsiteY15" fmla="*/ 200025 h 324195"/>
              <a:gd name="connsiteX16" fmla="*/ 120536 w 540480"/>
              <a:gd name="connsiteY16" fmla="*/ 260350 h 324195"/>
              <a:gd name="connsiteX17" fmla="*/ 82436 w 540480"/>
              <a:gd name="connsiteY17" fmla="*/ 209550 h 324195"/>
              <a:gd name="connsiteX18" fmla="*/ 76086 w 540480"/>
              <a:gd name="connsiteY18" fmla="*/ 292100 h 324195"/>
              <a:gd name="connsiteX19" fmla="*/ 3061 w 540480"/>
              <a:gd name="connsiteY19" fmla="*/ 165100 h 3241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540480" h="324195">
                <a:moveTo>
                  <a:pt x="3061" y="165100"/>
                </a:moveTo>
                <a:cubicBezTo>
                  <a:pt x="-5935" y="168275"/>
                  <a:pt x="6236" y="293688"/>
                  <a:pt x="22111" y="311150"/>
                </a:cubicBezTo>
                <a:cubicBezTo>
                  <a:pt x="37986" y="328612"/>
                  <a:pt x="96723" y="267758"/>
                  <a:pt x="98311" y="269875"/>
                </a:cubicBezTo>
                <a:cubicBezTo>
                  <a:pt x="99899" y="271992"/>
                  <a:pt x="9940" y="329142"/>
                  <a:pt x="31636" y="323850"/>
                </a:cubicBezTo>
                <a:cubicBezTo>
                  <a:pt x="53332" y="318558"/>
                  <a:pt x="206261" y="249237"/>
                  <a:pt x="228486" y="238125"/>
                </a:cubicBezTo>
                <a:cubicBezTo>
                  <a:pt x="250711" y="227013"/>
                  <a:pt x="123182" y="278871"/>
                  <a:pt x="164986" y="257175"/>
                </a:cubicBezTo>
                <a:cubicBezTo>
                  <a:pt x="206790" y="235479"/>
                  <a:pt x="417399" y="135467"/>
                  <a:pt x="479311" y="107950"/>
                </a:cubicBezTo>
                <a:cubicBezTo>
                  <a:pt x="541223" y="80433"/>
                  <a:pt x="546515" y="92604"/>
                  <a:pt x="536461" y="92075"/>
                </a:cubicBezTo>
                <a:cubicBezTo>
                  <a:pt x="526407" y="91546"/>
                  <a:pt x="426923" y="117475"/>
                  <a:pt x="418986" y="104775"/>
                </a:cubicBezTo>
                <a:cubicBezTo>
                  <a:pt x="411049" y="92075"/>
                  <a:pt x="469257" y="21167"/>
                  <a:pt x="488836" y="15875"/>
                </a:cubicBezTo>
                <a:cubicBezTo>
                  <a:pt x="508415" y="10583"/>
                  <a:pt x="544928" y="75671"/>
                  <a:pt x="536461" y="73025"/>
                </a:cubicBezTo>
                <a:cubicBezTo>
                  <a:pt x="527994" y="70379"/>
                  <a:pt x="469786" y="0"/>
                  <a:pt x="438036" y="0"/>
                </a:cubicBezTo>
                <a:cubicBezTo>
                  <a:pt x="406286" y="0"/>
                  <a:pt x="396232" y="40217"/>
                  <a:pt x="345961" y="73025"/>
                </a:cubicBezTo>
                <a:cubicBezTo>
                  <a:pt x="295690" y="105833"/>
                  <a:pt x="158107" y="190500"/>
                  <a:pt x="136411" y="196850"/>
                </a:cubicBezTo>
                <a:cubicBezTo>
                  <a:pt x="114715" y="203200"/>
                  <a:pt x="221607" y="110596"/>
                  <a:pt x="215786" y="111125"/>
                </a:cubicBezTo>
                <a:cubicBezTo>
                  <a:pt x="209965" y="111654"/>
                  <a:pt x="117361" y="175154"/>
                  <a:pt x="101486" y="200025"/>
                </a:cubicBezTo>
                <a:cubicBezTo>
                  <a:pt x="85611" y="224896"/>
                  <a:pt x="123711" y="258763"/>
                  <a:pt x="120536" y="260350"/>
                </a:cubicBezTo>
                <a:cubicBezTo>
                  <a:pt x="117361" y="261937"/>
                  <a:pt x="89844" y="204258"/>
                  <a:pt x="82436" y="209550"/>
                </a:cubicBezTo>
                <a:cubicBezTo>
                  <a:pt x="75028" y="214842"/>
                  <a:pt x="89844" y="298979"/>
                  <a:pt x="76086" y="292100"/>
                </a:cubicBezTo>
                <a:cubicBezTo>
                  <a:pt x="62328" y="285221"/>
                  <a:pt x="12057" y="161925"/>
                  <a:pt x="3061" y="165100"/>
                </a:cubicBezTo>
                <a:close/>
              </a:path>
            </a:pathLst>
          </a:custGeom>
          <a:solidFill>
            <a:srgbClr val="FFC000">
              <a:alpha val="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88" name="フリーフォーム 1887">
            <a:extLst>
              <a:ext uri="{FF2B5EF4-FFF2-40B4-BE49-F238E27FC236}">
                <a16:creationId xmlns:a16="http://schemas.microsoft.com/office/drawing/2014/main" id="{CB7CBEC8-BD4C-A2C2-AEE0-FDEC55EEFB53}"/>
              </a:ext>
            </a:extLst>
          </p:cNvPr>
          <p:cNvSpPr/>
          <p:nvPr/>
        </p:nvSpPr>
        <p:spPr>
          <a:xfrm>
            <a:off x="2759922" y="810160"/>
            <a:ext cx="1486346" cy="1208944"/>
          </a:xfrm>
          <a:custGeom>
            <a:avLst/>
            <a:gdLst>
              <a:gd name="connsiteX0" fmla="*/ 2132 w 1486346"/>
              <a:gd name="connsiteY0" fmla="*/ 226788 h 1208944"/>
              <a:gd name="connsiteX1" fmla="*/ 841117 w 1486346"/>
              <a:gd name="connsiteY1" fmla="*/ 509593 h 1208944"/>
              <a:gd name="connsiteX2" fmla="*/ 765703 w 1486346"/>
              <a:gd name="connsiteY2" fmla="*/ 457745 h 1208944"/>
              <a:gd name="connsiteX3" fmla="*/ 916532 w 1486346"/>
              <a:gd name="connsiteY3" fmla="*/ 608574 h 1208944"/>
              <a:gd name="connsiteX4" fmla="*/ 1090927 w 1486346"/>
              <a:gd name="connsiteY4" fmla="*/ 872525 h 1208944"/>
              <a:gd name="connsiteX5" fmla="*/ 1048507 w 1486346"/>
              <a:gd name="connsiteY5" fmla="*/ 820677 h 1208944"/>
              <a:gd name="connsiteX6" fmla="*/ 1265323 w 1486346"/>
              <a:gd name="connsiteY6" fmla="*/ 990360 h 1208944"/>
              <a:gd name="connsiteX7" fmla="*/ 1482140 w 1486346"/>
              <a:gd name="connsiteY7" fmla="*/ 1202463 h 1208944"/>
              <a:gd name="connsiteX8" fmla="*/ 1383158 w 1486346"/>
              <a:gd name="connsiteY8" fmla="*/ 1079914 h 1208944"/>
              <a:gd name="connsiteX9" fmla="*/ 1081501 w 1486346"/>
              <a:gd name="connsiteY9" fmla="*/ 377617 h 1208944"/>
              <a:gd name="connsiteX10" fmla="*/ 478185 w 1486346"/>
              <a:gd name="connsiteY10" fmla="*/ 5259 h 1208944"/>
              <a:gd name="connsiteX11" fmla="*/ 2132 w 1486346"/>
              <a:gd name="connsiteY11" fmla="*/ 156087 h 1208944"/>
              <a:gd name="connsiteX12" fmla="*/ 581880 w 1486346"/>
              <a:gd name="connsiteY12" fmla="*/ 118380 h 1208944"/>
              <a:gd name="connsiteX13" fmla="*/ 2132 w 1486346"/>
              <a:gd name="connsiteY13" fmla="*/ 226788 h 12089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486346" h="1208944">
                <a:moveTo>
                  <a:pt x="2132" y="226788"/>
                </a:moveTo>
                <a:cubicBezTo>
                  <a:pt x="45338" y="291990"/>
                  <a:pt x="713855" y="471100"/>
                  <a:pt x="841117" y="509593"/>
                </a:cubicBezTo>
                <a:cubicBezTo>
                  <a:pt x="968379" y="548086"/>
                  <a:pt x="753134" y="441248"/>
                  <a:pt x="765703" y="457745"/>
                </a:cubicBezTo>
                <a:cubicBezTo>
                  <a:pt x="778272" y="474242"/>
                  <a:pt x="862328" y="539444"/>
                  <a:pt x="916532" y="608574"/>
                </a:cubicBezTo>
                <a:cubicBezTo>
                  <a:pt x="970736" y="677704"/>
                  <a:pt x="1068931" y="837174"/>
                  <a:pt x="1090927" y="872525"/>
                </a:cubicBezTo>
                <a:cubicBezTo>
                  <a:pt x="1112923" y="907876"/>
                  <a:pt x="1019441" y="801038"/>
                  <a:pt x="1048507" y="820677"/>
                </a:cubicBezTo>
                <a:cubicBezTo>
                  <a:pt x="1077573" y="840316"/>
                  <a:pt x="1193051" y="926729"/>
                  <a:pt x="1265323" y="990360"/>
                </a:cubicBezTo>
                <a:cubicBezTo>
                  <a:pt x="1337595" y="1053991"/>
                  <a:pt x="1462501" y="1187537"/>
                  <a:pt x="1482140" y="1202463"/>
                </a:cubicBezTo>
                <a:cubicBezTo>
                  <a:pt x="1501779" y="1217389"/>
                  <a:pt x="1449931" y="1217388"/>
                  <a:pt x="1383158" y="1079914"/>
                </a:cubicBezTo>
                <a:cubicBezTo>
                  <a:pt x="1316385" y="942440"/>
                  <a:pt x="1232330" y="556726"/>
                  <a:pt x="1081501" y="377617"/>
                </a:cubicBezTo>
                <a:cubicBezTo>
                  <a:pt x="930672" y="198508"/>
                  <a:pt x="658080" y="42181"/>
                  <a:pt x="478185" y="5259"/>
                </a:cubicBezTo>
                <a:cubicBezTo>
                  <a:pt x="298290" y="-31663"/>
                  <a:pt x="-15150" y="137234"/>
                  <a:pt x="2132" y="156087"/>
                </a:cubicBezTo>
                <a:cubicBezTo>
                  <a:pt x="19414" y="174940"/>
                  <a:pt x="577167" y="102669"/>
                  <a:pt x="581880" y="118380"/>
                </a:cubicBezTo>
                <a:cubicBezTo>
                  <a:pt x="586593" y="134091"/>
                  <a:pt x="-41074" y="161586"/>
                  <a:pt x="2132" y="226788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89" name="フリーフォーム 1888">
            <a:extLst>
              <a:ext uri="{FF2B5EF4-FFF2-40B4-BE49-F238E27FC236}">
                <a16:creationId xmlns:a16="http://schemas.microsoft.com/office/drawing/2014/main" id="{099BC88B-8677-BFDC-A3C0-C43B1025BE4B}"/>
              </a:ext>
            </a:extLst>
          </p:cNvPr>
          <p:cNvSpPr/>
          <p:nvPr/>
        </p:nvSpPr>
        <p:spPr>
          <a:xfrm>
            <a:off x="2949292" y="879706"/>
            <a:ext cx="1095814" cy="1018963"/>
          </a:xfrm>
          <a:custGeom>
            <a:avLst/>
            <a:gdLst>
              <a:gd name="connsiteX0" fmla="*/ 359058 w 1095814"/>
              <a:gd name="connsiteY0" fmla="*/ 260119 h 1018963"/>
              <a:gd name="connsiteX1" fmla="*/ 374933 w 1095814"/>
              <a:gd name="connsiteY1" fmla="*/ 698269 h 1018963"/>
              <a:gd name="connsiteX2" fmla="*/ 520983 w 1095814"/>
              <a:gd name="connsiteY2" fmla="*/ 977669 h 1018963"/>
              <a:gd name="connsiteX3" fmla="*/ 498758 w 1095814"/>
              <a:gd name="connsiteY3" fmla="*/ 904644 h 1018963"/>
              <a:gd name="connsiteX4" fmla="*/ 562258 w 1095814"/>
              <a:gd name="connsiteY4" fmla="*/ 1018944 h 1018963"/>
              <a:gd name="connsiteX5" fmla="*/ 571783 w 1095814"/>
              <a:gd name="connsiteY5" fmla="*/ 914169 h 1018963"/>
              <a:gd name="connsiteX6" fmla="*/ 597183 w 1095814"/>
              <a:gd name="connsiteY6" fmla="*/ 961794 h 1018963"/>
              <a:gd name="connsiteX7" fmla="*/ 679733 w 1095814"/>
              <a:gd name="connsiteY7" fmla="*/ 834794 h 1018963"/>
              <a:gd name="connsiteX8" fmla="*/ 682908 w 1095814"/>
              <a:gd name="connsiteY8" fmla="*/ 945919 h 1018963"/>
              <a:gd name="connsiteX9" fmla="*/ 838483 w 1095814"/>
              <a:gd name="connsiteY9" fmla="*/ 857019 h 1018963"/>
              <a:gd name="connsiteX10" fmla="*/ 1092483 w 1095814"/>
              <a:gd name="connsiteY10" fmla="*/ 803044 h 1018963"/>
              <a:gd name="connsiteX11" fmla="*/ 965483 w 1095814"/>
              <a:gd name="connsiteY11" fmla="*/ 539519 h 1018963"/>
              <a:gd name="connsiteX12" fmla="*/ 708308 w 1095814"/>
              <a:gd name="connsiteY12" fmla="*/ 158519 h 1018963"/>
              <a:gd name="connsiteX13" fmla="*/ 283 w 1095814"/>
              <a:gd name="connsiteY13" fmla="*/ 2944 h 1018963"/>
              <a:gd name="connsiteX14" fmla="*/ 619408 w 1095814"/>
              <a:gd name="connsiteY14" fmla="*/ 279169 h 1018963"/>
              <a:gd name="connsiteX15" fmla="*/ 359058 w 1095814"/>
              <a:gd name="connsiteY15" fmla="*/ 260119 h 10189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095814" h="1018963">
                <a:moveTo>
                  <a:pt x="359058" y="260119"/>
                </a:moveTo>
                <a:cubicBezTo>
                  <a:pt x="318312" y="329969"/>
                  <a:pt x="347945" y="578677"/>
                  <a:pt x="374933" y="698269"/>
                </a:cubicBezTo>
                <a:cubicBezTo>
                  <a:pt x="401921" y="817861"/>
                  <a:pt x="500346" y="943273"/>
                  <a:pt x="520983" y="977669"/>
                </a:cubicBezTo>
                <a:cubicBezTo>
                  <a:pt x="541620" y="1012065"/>
                  <a:pt x="491879" y="897765"/>
                  <a:pt x="498758" y="904644"/>
                </a:cubicBezTo>
                <a:cubicBezTo>
                  <a:pt x="505637" y="911523"/>
                  <a:pt x="550087" y="1017357"/>
                  <a:pt x="562258" y="1018944"/>
                </a:cubicBezTo>
                <a:cubicBezTo>
                  <a:pt x="574429" y="1020531"/>
                  <a:pt x="565962" y="923694"/>
                  <a:pt x="571783" y="914169"/>
                </a:cubicBezTo>
                <a:cubicBezTo>
                  <a:pt x="577604" y="904644"/>
                  <a:pt x="579191" y="975023"/>
                  <a:pt x="597183" y="961794"/>
                </a:cubicBezTo>
                <a:cubicBezTo>
                  <a:pt x="615175" y="948565"/>
                  <a:pt x="665446" y="837440"/>
                  <a:pt x="679733" y="834794"/>
                </a:cubicBezTo>
                <a:cubicBezTo>
                  <a:pt x="694020" y="832148"/>
                  <a:pt x="656450" y="942215"/>
                  <a:pt x="682908" y="945919"/>
                </a:cubicBezTo>
                <a:cubicBezTo>
                  <a:pt x="709366" y="949623"/>
                  <a:pt x="770221" y="880832"/>
                  <a:pt x="838483" y="857019"/>
                </a:cubicBezTo>
                <a:cubicBezTo>
                  <a:pt x="906746" y="833207"/>
                  <a:pt x="1071316" y="855961"/>
                  <a:pt x="1092483" y="803044"/>
                </a:cubicBezTo>
                <a:cubicBezTo>
                  <a:pt x="1113650" y="750127"/>
                  <a:pt x="1029512" y="646940"/>
                  <a:pt x="965483" y="539519"/>
                </a:cubicBezTo>
                <a:cubicBezTo>
                  <a:pt x="901454" y="432098"/>
                  <a:pt x="869175" y="247948"/>
                  <a:pt x="708308" y="158519"/>
                </a:cubicBezTo>
                <a:cubicBezTo>
                  <a:pt x="547441" y="69090"/>
                  <a:pt x="15100" y="-17164"/>
                  <a:pt x="283" y="2944"/>
                </a:cubicBezTo>
                <a:cubicBezTo>
                  <a:pt x="-14534" y="23052"/>
                  <a:pt x="556437" y="235248"/>
                  <a:pt x="619408" y="279169"/>
                </a:cubicBezTo>
                <a:cubicBezTo>
                  <a:pt x="682379" y="323090"/>
                  <a:pt x="399804" y="190269"/>
                  <a:pt x="359058" y="260119"/>
                </a:cubicBezTo>
                <a:close/>
              </a:path>
            </a:pathLst>
          </a:custGeom>
          <a:solidFill>
            <a:schemeClr val="accent1">
              <a:alpha val="2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90" name="円/楕円 1889">
            <a:extLst>
              <a:ext uri="{FF2B5EF4-FFF2-40B4-BE49-F238E27FC236}">
                <a16:creationId xmlns:a16="http://schemas.microsoft.com/office/drawing/2014/main" id="{74DD9A9C-14EE-331C-1475-7B598A31B0A4}"/>
              </a:ext>
            </a:extLst>
          </p:cNvPr>
          <p:cNvSpPr/>
          <p:nvPr/>
        </p:nvSpPr>
        <p:spPr>
          <a:xfrm>
            <a:off x="2763889" y="2398296"/>
            <a:ext cx="367824" cy="367824"/>
          </a:xfrm>
          <a:prstGeom prst="ellipse">
            <a:avLst/>
          </a:prstGeom>
          <a:solidFill>
            <a:srgbClr val="FF8AD8">
              <a:alpha val="3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94" name="フリーフォーム 1893">
            <a:extLst>
              <a:ext uri="{FF2B5EF4-FFF2-40B4-BE49-F238E27FC236}">
                <a16:creationId xmlns:a16="http://schemas.microsoft.com/office/drawing/2014/main" id="{A9749F9C-EE5E-D0EA-166F-79EA0AA1B971}"/>
              </a:ext>
            </a:extLst>
          </p:cNvPr>
          <p:cNvSpPr/>
          <p:nvPr/>
        </p:nvSpPr>
        <p:spPr>
          <a:xfrm>
            <a:off x="2548468" y="2106806"/>
            <a:ext cx="981023" cy="1359872"/>
          </a:xfrm>
          <a:custGeom>
            <a:avLst/>
            <a:gdLst>
              <a:gd name="connsiteX0" fmla="*/ 152311 w 981023"/>
              <a:gd name="connsiteY0" fmla="*/ 85 h 1359872"/>
              <a:gd name="connsiteX1" fmla="*/ 237153 w 981023"/>
              <a:gd name="connsiteY1" fmla="*/ 490279 h 1359872"/>
              <a:gd name="connsiteX2" fmla="*/ 510530 w 981023"/>
              <a:gd name="connsiteY2" fmla="*/ 810790 h 1359872"/>
              <a:gd name="connsiteX3" fmla="*/ 482250 w 981023"/>
              <a:gd name="connsiteY3" fmla="*/ 735375 h 1359872"/>
              <a:gd name="connsiteX4" fmla="*/ 802761 w 981023"/>
              <a:gd name="connsiteY4" fmla="*/ 1169008 h 1359872"/>
              <a:gd name="connsiteX5" fmla="*/ 977157 w 981023"/>
              <a:gd name="connsiteY5" fmla="*/ 1348118 h 1359872"/>
              <a:gd name="connsiteX6" fmla="*/ 859322 w 981023"/>
              <a:gd name="connsiteY6" fmla="*/ 1272703 h 1359872"/>
              <a:gd name="connsiteX7" fmla="*/ 199445 w 981023"/>
              <a:gd name="connsiteY7" fmla="*/ 711808 h 1359872"/>
              <a:gd name="connsiteX8" fmla="*/ 1483 w 981023"/>
              <a:gd name="connsiteY8" fmla="*/ 146200 h 1359872"/>
              <a:gd name="connsiteX9" fmla="*/ 109891 w 981023"/>
              <a:gd name="connsiteY9" fmla="*/ 447858 h 1359872"/>
              <a:gd name="connsiteX10" fmla="*/ 152311 w 981023"/>
              <a:gd name="connsiteY10" fmla="*/ 85 h 13598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981023" h="1359872">
                <a:moveTo>
                  <a:pt x="152311" y="85"/>
                </a:moveTo>
                <a:cubicBezTo>
                  <a:pt x="173521" y="7155"/>
                  <a:pt x="177450" y="355162"/>
                  <a:pt x="237153" y="490279"/>
                </a:cubicBezTo>
                <a:cubicBezTo>
                  <a:pt x="296856" y="625396"/>
                  <a:pt x="469681" y="769941"/>
                  <a:pt x="510530" y="810790"/>
                </a:cubicBezTo>
                <a:cubicBezTo>
                  <a:pt x="551379" y="851639"/>
                  <a:pt x="433545" y="675672"/>
                  <a:pt x="482250" y="735375"/>
                </a:cubicBezTo>
                <a:cubicBezTo>
                  <a:pt x="530955" y="795078"/>
                  <a:pt x="720276" y="1066884"/>
                  <a:pt x="802761" y="1169008"/>
                </a:cubicBezTo>
                <a:cubicBezTo>
                  <a:pt x="885246" y="1271132"/>
                  <a:pt x="967730" y="1330836"/>
                  <a:pt x="977157" y="1348118"/>
                </a:cubicBezTo>
                <a:cubicBezTo>
                  <a:pt x="986584" y="1365400"/>
                  <a:pt x="988941" y="1378755"/>
                  <a:pt x="859322" y="1272703"/>
                </a:cubicBezTo>
                <a:cubicBezTo>
                  <a:pt x="729703" y="1166651"/>
                  <a:pt x="342418" y="899558"/>
                  <a:pt x="199445" y="711808"/>
                </a:cubicBezTo>
                <a:cubicBezTo>
                  <a:pt x="56472" y="524058"/>
                  <a:pt x="16409" y="190192"/>
                  <a:pt x="1483" y="146200"/>
                </a:cubicBezTo>
                <a:cubicBezTo>
                  <a:pt x="-13443" y="102208"/>
                  <a:pt x="88681" y="469854"/>
                  <a:pt x="109891" y="447858"/>
                </a:cubicBezTo>
                <a:cubicBezTo>
                  <a:pt x="131101" y="425862"/>
                  <a:pt x="131101" y="-6985"/>
                  <a:pt x="152311" y="85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95" name="フリーフォーム 1894">
            <a:extLst>
              <a:ext uri="{FF2B5EF4-FFF2-40B4-BE49-F238E27FC236}">
                <a16:creationId xmlns:a16="http://schemas.microsoft.com/office/drawing/2014/main" id="{BA596E51-3816-E192-27C6-1B231B8C34DF}"/>
              </a:ext>
            </a:extLst>
          </p:cNvPr>
          <p:cNvSpPr/>
          <p:nvPr/>
        </p:nvSpPr>
        <p:spPr>
          <a:xfrm>
            <a:off x="2452893" y="1025060"/>
            <a:ext cx="553839" cy="1366108"/>
          </a:xfrm>
          <a:custGeom>
            <a:avLst/>
            <a:gdLst>
              <a:gd name="connsiteX0" fmla="*/ 547482 w 553839"/>
              <a:gd name="connsiteY0" fmla="*/ 276690 h 1366108"/>
              <a:gd name="connsiteX1" fmla="*/ 391907 w 553839"/>
              <a:gd name="connsiteY1" fmla="*/ 559265 h 1366108"/>
              <a:gd name="connsiteX2" fmla="*/ 388732 w 553839"/>
              <a:gd name="connsiteY2" fmla="*/ 879940 h 1366108"/>
              <a:gd name="connsiteX3" fmla="*/ 376032 w 553839"/>
              <a:gd name="connsiteY3" fmla="*/ 806915 h 1366108"/>
              <a:gd name="connsiteX4" fmla="*/ 369682 w 553839"/>
              <a:gd name="connsiteY4" fmla="*/ 937090 h 1366108"/>
              <a:gd name="connsiteX5" fmla="*/ 356982 w 553839"/>
              <a:gd name="connsiteY5" fmla="*/ 832315 h 1366108"/>
              <a:gd name="connsiteX6" fmla="*/ 242682 w 553839"/>
              <a:gd name="connsiteY6" fmla="*/ 1006940 h 1366108"/>
              <a:gd name="connsiteX7" fmla="*/ 217282 w 553839"/>
              <a:gd name="connsiteY7" fmla="*/ 1137115 h 1366108"/>
              <a:gd name="connsiteX8" fmla="*/ 223632 w 553839"/>
              <a:gd name="connsiteY8" fmla="*/ 1362540 h 1366108"/>
              <a:gd name="connsiteX9" fmla="*/ 204582 w 553839"/>
              <a:gd name="connsiteY9" fmla="*/ 1229190 h 1366108"/>
              <a:gd name="connsiteX10" fmla="*/ 23607 w 553839"/>
              <a:gd name="connsiteY10" fmla="*/ 664040 h 1366108"/>
              <a:gd name="connsiteX11" fmla="*/ 4557 w 553839"/>
              <a:gd name="connsiteY11" fmla="*/ 822790 h 1366108"/>
              <a:gd name="connsiteX12" fmla="*/ 45832 w 553839"/>
              <a:gd name="connsiteY12" fmla="*/ 486240 h 1366108"/>
              <a:gd name="connsiteX13" fmla="*/ 223632 w 553839"/>
              <a:gd name="connsiteY13" fmla="*/ 184615 h 1366108"/>
              <a:gd name="connsiteX14" fmla="*/ 90282 w 553839"/>
              <a:gd name="connsiteY14" fmla="*/ 356065 h 1366108"/>
              <a:gd name="connsiteX15" fmla="*/ 518907 w 553839"/>
              <a:gd name="connsiteY15" fmla="*/ 465 h 1366108"/>
              <a:gd name="connsiteX16" fmla="*/ 290307 w 553839"/>
              <a:gd name="connsiteY16" fmla="*/ 276690 h 1366108"/>
              <a:gd name="connsiteX17" fmla="*/ 553832 w 553839"/>
              <a:gd name="connsiteY17" fmla="*/ 98890 h 1366108"/>
              <a:gd name="connsiteX18" fmla="*/ 299832 w 553839"/>
              <a:gd name="connsiteY18" fmla="*/ 410040 h 1366108"/>
              <a:gd name="connsiteX19" fmla="*/ 547482 w 553839"/>
              <a:gd name="connsiteY19" fmla="*/ 276690 h 13661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553839" h="1366108">
                <a:moveTo>
                  <a:pt x="547482" y="276690"/>
                </a:moveTo>
                <a:cubicBezTo>
                  <a:pt x="562828" y="301561"/>
                  <a:pt x="418365" y="458723"/>
                  <a:pt x="391907" y="559265"/>
                </a:cubicBezTo>
                <a:cubicBezTo>
                  <a:pt x="365449" y="659807"/>
                  <a:pt x="391378" y="838665"/>
                  <a:pt x="388732" y="879940"/>
                </a:cubicBezTo>
                <a:cubicBezTo>
                  <a:pt x="386086" y="921215"/>
                  <a:pt x="379207" y="797390"/>
                  <a:pt x="376032" y="806915"/>
                </a:cubicBezTo>
                <a:cubicBezTo>
                  <a:pt x="372857" y="816440"/>
                  <a:pt x="372857" y="932857"/>
                  <a:pt x="369682" y="937090"/>
                </a:cubicBezTo>
                <a:cubicBezTo>
                  <a:pt x="366507" y="941323"/>
                  <a:pt x="378149" y="820673"/>
                  <a:pt x="356982" y="832315"/>
                </a:cubicBezTo>
                <a:cubicBezTo>
                  <a:pt x="335815" y="843957"/>
                  <a:pt x="265965" y="956140"/>
                  <a:pt x="242682" y="1006940"/>
                </a:cubicBezTo>
                <a:cubicBezTo>
                  <a:pt x="219399" y="1057740"/>
                  <a:pt x="220457" y="1077848"/>
                  <a:pt x="217282" y="1137115"/>
                </a:cubicBezTo>
                <a:cubicBezTo>
                  <a:pt x="214107" y="1196382"/>
                  <a:pt x="225749" y="1347194"/>
                  <a:pt x="223632" y="1362540"/>
                </a:cubicBezTo>
                <a:cubicBezTo>
                  <a:pt x="221515" y="1377886"/>
                  <a:pt x="237919" y="1345607"/>
                  <a:pt x="204582" y="1229190"/>
                </a:cubicBezTo>
                <a:cubicBezTo>
                  <a:pt x="171244" y="1112773"/>
                  <a:pt x="56944" y="731773"/>
                  <a:pt x="23607" y="664040"/>
                </a:cubicBezTo>
                <a:cubicBezTo>
                  <a:pt x="-9730" y="596307"/>
                  <a:pt x="853" y="852423"/>
                  <a:pt x="4557" y="822790"/>
                </a:cubicBezTo>
                <a:cubicBezTo>
                  <a:pt x="8261" y="793157"/>
                  <a:pt x="9319" y="592603"/>
                  <a:pt x="45832" y="486240"/>
                </a:cubicBezTo>
                <a:cubicBezTo>
                  <a:pt x="82344" y="379878"/>
                  <a:pt x="216224" y="206311"/>
                  <a:pt x="223632" y="184615"/>
                </a:cubicBezTo>
                <a:cubicBezTo>
                  <a:pt x="231040" y="162919"/>
                  <a:pt x="41070" y="386757"/>
                  <a:pt x="90282" y="356065"/>
                </a:cubicBezTo>
                <a:cubicBezTo>
                  <a:pt x="139494" y="325373"/>
                  <a:pt x="485570" y="13694"/>
                  <a:pt x="518907" y="465"/>
                </a:cubicBezTo>
                <a:cubicBezTo>
                  <a:pt x="552244" y="-12764"/>
                  <a:pt x="284486" y="260286"/>
                  <a:pt x="290307" y="276690"/>
                </a:cubicBezTo>
                <a:cubicBezTo>
                  <a:pt x="296128" y="293094"/>
                  <a:pt x="552245" y="76665"/>
                  <a:pt x="553832" y="98890"/>
                </a:cubicBezTo>
                <a:cubicBezTo>
                  <a:pt x="555419" y="121115"/>
                  <a:pt x="306182" y="381994"/>
                  <a:pt x="299832" y="410040"/>
                </a:cubicBezTo>
                <a:cubicBezTo>
                  <a:pt x="293482" y="438086"/>
                  <a:pt x="532136" y="251819"/>
                  <a:pt x="547482" y="276690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96" name="円/楕円 1895">
            <a:extLst>
              <a:ext uri="{FF2B5EF4-FFF2-40B4-BE49-F238E27FC236}">
                <a16:creationId xmlns:a16="http://schemas.microsoft.com/office/drawing/2014/main" id="{C5A39AE4-4CBE-1A9D-5AF9-E5647D6F8D97}"/>
              </a:ext>
            </a:extLst>
          </p:cNvPr>
          <p:cNvSpPr/>
          <p:nvPr/>
        </p:nvSpPr>
        <p:spPr>
          <a:xfrm>
            <a:off x="3850063" y="2154165"/>
            <a:ext cx="367824" cy="367824"/>
          </a:xfrm>
          <a:prstGeom prst="ellipse">
            <a:avLst/>
          </a:prstGeom>
          <a:solidFill>
            <a:srgbClr val="FF8AD8">
              <a:alpha val="3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97" name="フリーフォーム 1896">
            <a:extLst>
              <a:ext uri="{FF2B5EF4-FFF2-40B4-BE49-F238E27FC236}">
                <a16:creationId xmlns:a16="http://schemas.microsoft.com/office/drawing/2014/main" id="{83615B1F-0081-A635-B085-A3B69B57D0DB}"/>
              </a:ext>
            </a:extLst>
          </p:cNvPr>
          <p:cNvSpPr/>
          <p:nvPr/>
        </p:nvSpPr>
        <p:spPr>
          <a:xfrm>
            <a:off x="3348395" y="3305107"/>
            <a:ext cx="595299" cy="189166"/>
          </a:xfrm>
          <a:custGeom>
            <a:avLst/>
            <a:gdLst>
              <a:gd name="connsiteX0" fmla="*/ 64730 w 595299"/>
              <a:gd name="connsiteY0" fmla="*/ 68 h 189166"/>
              <a:gd name="connsiteX1" fmla="*/ 318730 w 595299"/>
              <a:gd name="connsiteY1" fmla="*/ 73093 h 189166"/>
              <a:gd name="connsiteX2" fmla="*/ 591780 w 595299"/>
              <a:gd name="connsiteY2" fmla="*/ 3243 h 189166"/>
              <a:gd name="connsiteX3" fmla="*/ 480655 w 595299"/>
              <a:gd name="connsiteY3" fmla="*/ 76268 h 189166"/>
              <a:gd name="connsiteX4" fmla="*/ 585430 w 595299"/>
              <a:gd name="connsiteY4" fmla="*/ 44518 h 189166"/>
              <a:gd name="connsiteX5" fmla="*/ 448905 w 595299"/>
              <a:gd name="connsiteY5" fmla="*/ 146118 h 189166"/>
              <a:gd name="connsiteX6" fmla="*/ 242530 w 595299"/>
              <a:gd name="connsiteY6" fmla="*/ 165168 h 189166"/>
              <a:gd name="connsiteX7" fmla="*/ 353655 w 595299"/>
              <a:gd name="connsiteY7" fmla="*/ 184218 h 189166"/>
              <a:gd name="connsiteX8" fmla="*/ 7580 w 595299"/>
              <a:gd name="connsiteY8" fmla="*/ 66743 h 189166"/>
              <a:gd name="connsiteX9" fmla="*/ 112355 w 595299"/>
              <a:gd name="connsiteY9" fmla="*/ 88968 h 189166"/>
              <a:gd name="connsiteX10" fmla="*/ 64730 w 595299"/>
              <a:gd name="connsiteY10" fmla="*/ 68 h 1891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595299" h="189166">
                <a:moveTo>
                  <a:pt x="64730" y="68"/>
                </a:moveTo>
                <a:cubicBezTo>
                  <a:pt x="99126" y="-2578"/>
                  <a:pt x="230888" y="72564"/>
                  <a:pt x="318730" y="73093"/>
                </a:cubicBezTo>
                <a:cubicBezTo>
                  <a:pt x="406572" y="73622"/>
                  <a:pt x="564793" y="2714"/>
                  <a:pt x="591780" y="3243"/>
                </a:cubicBezTo>
                <a:cubicBezTo>
                  <a:pt x="618767" y="3772"/>
                  <a:pt x="481713" y="69389"/>
                  <a:pt x="480655" y="76268"/>
                </a:cubicBezTo>
                <a:cubicBezTo>
                  <a:pt x="479597" y="83147"/>
                  <a:pt x="590722" y="32876"/>
                  <a:pt x="585430" y="44518"/>
                </a:cubicBezTo>
                <a:cubicBezTo>
                  <a:pt x="580138" y="56160"/>
                  <a:pt x="506055" y="126010"/>
                  <a:pt x="448905" y="146118"/>
                </a:cubicBezTo>
                <a:cubicBezTo>
                  <a:pt x="391755" y="166226"/>
                  <a:pt x="258405" y="158818"/>
                  <a:pt x="242530" y="165168"/>
                </a:cubicBezTo>
                <a:cubicBezTo>
                  <a:pt x="226655" y="171518"/>
                  <a:pt x="392813" y="200622"/>
                  <a:pt x="353655" y="184218"/>
                </a:cubicBezTo>
                <a:cubicBezTo>
                  <a:pt x="314497" y="167814"/>
                  <a:pt x="47797" y="82618"/>
                  <a:pt x="7580" y="66743"/>
                </a:cubicBezTo>
                <a:cubicBezTo>
                  <a:pt x="-32637" y="50868"/>
                  <a:pt x="99655" y="95318"/>
                  <a:pt x="112355" y="88968"/>
                </a:cubicBezTo>
                <a:cubicBezTo>
                  <a:pt x="125055" y="82618"/>
                  <a:pt x="30334" y="2714"/>
                  <a:pt x="64730" y="68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98" name="フリーフォーム 1897">
            <a:extLst>
              <a:ext uri="{FF2B5EF4-FFF2-40B4-BE49-F238E27FC236}">
                <a16:creationId xmlns:a16="http://schemas.microsoft.com/office/drawing/2014/main" id="{D3F0A9D4-3227-42D4-8F93-C59CD06974DE}"/>
              </a:ext>
            </a:extLst>
          </p:cNvPr>
          <p:cNvSpPr/>
          <p:nvPr/>
        </p:nvSpPr>
        <p:spPr>
          <a:xfrm>
            <a:off x="3332774" y="3025381"/>
            <a:ext cx="452130" cy="175644"/>
          </a:xfrm>
          <a:custGeom>
            <a:avLst/>
            <a:gdLst>
              <a:gd name="connsiteX0" fmla="*/ 976 w 452130"/>
              <a:gd name="connsiteY0" fmla="*/ 394 h 175644"/>
              <a:gd name="connsiteX1" fmla="*/ 147026 w 452130"/>
              <a:gd name="connsiteY1" fmla="*/ 67069 h 175644"/>
              <a:gd name="connsiteX2" fmla="*/ 388326 w 452130"/>
              <a:gd name="connsiteY2" fmla="*/ 73419 h 175644"/>
              <a:gd name="connsiteX3" fmla="*/ 318476 w 452130"/>
              <a:gd name="connsiteY3" fmla="*/ 89294 h 175644"/>
              <a:gd name="connsiteX4" fmla="*/ 451826 w 452130"/>
              <a:gd name="connsiteY4" fmla="*/ 76594 h 175644"/>
              <a:gd name="connsiteX5" fmla="*/ 274026 w 452130"/>
              <a:gd name="connsiteY5" fmla="*/ 155969 h 175644"/>
              <a:gd name="connsiteX6" fmla="*/ 397851 w 452130"/>
              <a:gd name="connsiteY6" fmla="*/ 171844 h 175644"/>
              <a:gd name="connsiteX7" fmla="*/ 16851 w 452130"/>
              <a:gd name="connsiteY7" fmla="*/ 98819 h 175644"/>
              <a:gd name="connsiteX8" fmla="*/ 80351 w 452130"/>
              <a:gd name="connsiteY8" fmla="*/ 101994 h 175644"/>
              <a:gd name="connsiteX9" fmla="*/ 976 w 452130"/>
              <a:gd name="connsiteY9" fmla="*/ 394 h 1756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52130" h="175644">
                <a:moveTo>
                  <a:pt x="976" y="394"/>
                </a:moveTo>
                <a:cubicBezTo>
                  <a:pt x="12088" y="-5427"/>
                  <a:pt x="82468" y="54898"/>
                  <a:pt x="147026" y="67069"/>
                </a:cubicBezTo>
                <a:cubicBezTo>
                  <a:pt x="211584" y="79240"/>
                  <a:pt x="359751" y="69715"/>
                  <a:pt x="388326" y="73419"/>
                </a:cubicBezTo>
                <a:cubicBezTo>
                  <a:pt x="416901" y="77123"/>
                  <a:pt x="307893" y="88765"/>
                  <a:pt x="318476" y="89294"/>
                </a:cubicBezTo>
                <a:cubicBezTo>
                  <a:pt x="329059" y="89823"/>
                  <a:pt x="459234" y="65482"/>
                  <a:pt x="451826" y="76594"/>
                </a:cubicBezTo>
                <a:cubicBezTo>
                  <a:pt x="444418" y="87707"/>
                  <a:pt x="283022" y="140094"/>
                  <a:pt x="274026" y="155969"/>
                </a:cubicBezTo>
                <a:cubicBezTo>
                  <a:pt x="265030" y="171844"/>
                  <a:pt x="440713" y="181369"/>
                  <a:pt x="397851" y="171844"/>
                </a:cubicBezTo>
                <a:cubicBezTo>
                  <a:pt x="354989" y="162319"/>
                  <a:pt x="69768" y="110461"/>
                  <a:pt x="16851" y="98819"/>
                </a:cubicBezTo>
                <a:cubicBezTo>
                  <a:pt x="-36066" y="87177"/>
                  <a:pt x="83526" y="115223"/>
                  <a:pt x="80351" y="101994"/>
                </a:cubicBezTo>
                <a:cubicBezTo>
                  <a:pt x="77176" y="88765"/>
                  <a:pt x="-10136" y="6215"/>
                  <a:pt x="976" y="394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99" name="フリーフォーム 1898">
            <a:extLst>
              <a:ext uri="{FF2B5EF4-FFF2-40B4-BE49-F238E27FC236}">
                <a16:creationId xmlns:a16="http://schemas.microsoft.com/office/drawing/2014/main" id="{4136EC4E-0AA7-011A-A951-53FA745CF64C}"/>
              </a:ext>
            </a:extLst>
          </p:cNvPr>
          <p:cNvSpPr/>
          <p:nvPr/>
        </p:nvSpPr>
        <p:spPr>
          <a:xfrm>
            <a:off x="3139405" y="2582107"/>
            <a:ext cx="181855" cy="433235"/>
          </a:xfrm>
          <a:custGeom>
            <a:avLst/>
            <a:gdLst>
              <a:gd name="connsiteX0" fmla="*/ 181645 w 181855"/>
              <a:gd name="connsiteY0" fmla="*/ 2343 h 433235"/>
              <a:gd name="connsiteX1" fmla="*/ 108620 w 181855"/>
              <a:gd name="connsiteY1" fmla="*/ 183318 h 433235"/>
              <a:gd name="connsiteX2" fmla="*/ 127670 w 181855"/>
              <a:gd name="connsiteY2" fmla="*/ 167443 h 433235"/>
              <a:gd name="connsiteX3" fmla="*/ 57820 w 181855"/>
              <a:gd name="connsiteY3" fmla="*/ 316668 h 433235"/>
              <a:gd name="connsiteX4" fmla="*/ 76870 w 181855"/>
              <a:gd name="connsiteY4" fmla="*/ 430968 h 433235"/>
              <a:gd name="connsiteX5" fmla="*/ 45120 w 181855"/>
              <a:gd name="connsiteY5" fmla="*/ 376993 h 433235"/>
              <a:gd name="connsiteX6" fmla="*/ 670 w 181855"/>
              <a:gd name="connsiteY6" fmla="*/ 192843 h 433235"/>
              <a:gd name="connsiteX7" fmla="*/ 19720 w 181855"/>
              <a:gd name="connsiteY7" fmla="*/ 246818 h 433235"/>
              <a:gd name="connsiteX8" fmla="*/ 38770 w 181855"/>
              <a:gd name="connsiteY8" fmla="*/ 100768 h 433235"/>
              <a:gd name="connsiteX9" fmla="*/ 26070 w 181855"/>
              <a:gd name="connsiteY9" fmla="*/ 167443 h 433235"/>
              <a:gd name="connsiteX10" fmla="*/ 80045 w 181855"/>
              <a:gd name="connsiteY10" fmla="*/ 88068 h 433235"/>
              <a:gd name="connsiteX11" fmla="*/ 181645 w 181855"/>
              <a:gd name="connsiteY11" fmla="*/ 2343 h 4332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81855" h="433235">
                <a:moveTo>
                  <a:pt x="181645" y="2343"/>
                </a:moveTo>
                <a:cubicBezTo>
                  <a:pt x="186407" y="18218"/>
                  <a:pt x="108620" y="183318"/>
                  <a:pt x="108620" y="183318"/>
                </a:cubicBezTo>
                <a:cubicBezTo>
                  <a:pt x="99624" y="210835"/>
                  <a:pt x="136137" y="145218"/>
                  <a:pt x="127670" y="167443"/>
                </a:cubicBezTo>
                <a:cubicBezTo>
                  <a:pt x="119203" y="189668"/>
                  <a:pt x="66287" y="272747"/>
                  <a:pt x="57820" y="316668"/>
                </a:cubicBezTo>
                <a:cubicBezTo>
                  <a:pt x="49353" y="360589"/>
                  <a:pt x="78987" y="420914"/>
                  <a:pt x="76870" y="430968"/>
                </a:cubicBezTo>
                <a:cubicBezTo>
                  <a:pt x="74753" y="441022"/>
                  <a:pt x="57820" y="416681"/>
                  <a:pt x="45120" y="376993"/>
                </a:cubicBezTo>
                <a:cubicBezTo>
                  <a:pt x="32420" y="337306"/>
                  <a:pt x="4903" y="214539"/>
                  <a:pt x="670" y="192843"/>
                </a:cubicBezTo>
                <a:cubicBezTo>
                  <a:pt x="-3563" y="171147"/>
                  <a:pt x="13370" y="262164"/>
                  <a:pt x="19720" y="246818"/>
                </a:cubicBezTo>
                <a:cubicBezTo>
                  <a:pt x="26070" y="231472"/>
                  <a:pt x="37712" y="113997"/>
                  <a:pt x="38770" y="100768"/>
                </a:cubicBezTo>
                <a:cubicBezTo>
                  <a:pt x="39828" y="87539"/>
                  <a:pt x="19191" y="169560"/>
                  <a:pt x="26070" y="167443"/>
                </a:cubicBezTo>
                <a:cubicBezTo>
                  <a:pt x="32949" y="165326"/>
                  <a:pt x="60466" y="120876"/>
                  <a:pt x="80045" y="88068"/>
                </a:cubicBezTo>
                <a:cubicBezTo>
                  <a:pt x="99624" y="55260"/>
                  <a:pt x="176883" y="-13532"/>
                  <a:pt x="181645" y="2343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00" name="フリーフォーム 1899">
            <a:extLst>
              <a:ext uri="{FF2B5EF4-FFF2-40B4-BE49-F238E27FC236}">
                <a16:creationId xmlns:a16="http://schemas.microsoft.com/office/drawing/2014/main" id="{81A112D7-66C4-EF7B-5CB4-1B86DBD5AC78}"/>
              </a:ext>
            </a:extLst>
          </p:cNvPr>
          <p:cNvSpPr/>
          <p:nvPr/>
        </p:nvSpPr>
        <p:spPr>
          <a:xfrm>
            <a:off x="3326097" y="2635214"/>
            <a:ext cx="501822" cy="117628"/>
          </a:xfrm>
          <a:custGeom>
            <a:avLst/>
            <a:gdLst>
              <a:gd name="connsiteX0" fmla="*/ 48928 w 501822"/>
              <a:gd name="connsiteY0" fmla="*/ 92111 h 117628"/>
              <a:gd name="connsiteX1" fmla="*/ 194978 w 501822"/>
              <a:gd name="connsiteY1" fmla="*/ 111161 h 117628"/>
              <a:gd name="connsiteX2" fmla="*/ 299753 w 501822"/>
              <a:gd name="connsiteY2" fmla="*/ 76236 h 117628"/>
              <a:gd name="connsiteX3" fmla="*/ 242603 w 501822"/>
              <a:gd name="connsiteY3" fmla="*/ 117511 h 117628"/>
              <a:gd name="connsiteX4" fmla="*/ 334678 w 501822"/>
              <a:gd name="connsiteY4" fmla="*/ 60361 h 117628"/>
              <a:gd name="connsiteX5" fmla="*/ 363253 w 501822"/>
              <a:gd name="connsiteY5" fmla="*/ 76236 h 117628"/>
              <a:gd name="connsiteX6" fmla="*/ 499778 w 501822"/>
              <a:gd name="connsiteY6" fmla="*/ 69886 h 117628"/>
              <a:gd name="connsiteX7" fmla="*/ 433103 w 501822"/>
              <a:gd name="connsiteY7" fmla="*/ 36 h 117628"/>
              <a:gd name="connsiteX8" fmla="*/ 271178 w 501822"/>
              <a:gd name="connsiteY8" fmla="*/ 60361 h 117628"/>
              <a:gd name="connsiteX9" fmla="*/ 217203 w 501822"/>
              <a:gd name="connsiteY9" fmla="*/ 69886 h 117628"/>
              <a:gd name="connsiteX10" fmla="*/ 1303 w 501822"/>
              <a:gd name="connsiteY10" fmla="*/ 41311 h 117628"/>
              <a:gd name="connsiteX11" fmla="*/ 125128 w 501822"/>
              <a:gd name="connsiteY11" fmla="*/ 98461 h 117628"/>
              <a:gd name="connsiteX12" fmla="*/ 48928 w 501822"/>
              <a:gd name="connsiteY12" fmla="*/ 92111 h 1176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501822" h="117628">
                <a:moveTo>
                  <a:pt x="48928" y="92111"/>
                </a:moveTo>
                <a:cubicBezTo>
                  <a:pt x="60570" y="94228"/>
                  <a:pt x="153174" y="113807"/>
                  <a:pt x="194978" y="111161"/>
                </a:cubicBezTo>
                <a:cubicBezTo>
                  <a:pt x="236782" y="108515"/>
                  <a:pt x="291816" y="75178"/>
                  <a:pt x="299753" y="76236"/>
                </a:cubicBezTo>
                <a:cubicBezTo>
                  <a:pt x="307690" y="77294"/>
                  <a:pt x="236782" y="120157"/>
                  <a:pt x="242603" y="117511"/>
                </a:cubicBezTo>
                <a:cubicBezTo>
                  <a:pt x="248424" y="114865"/>
                  <a:pt x="314570" y="67240"/>
                  <a:pt x="334678" y="60361"/>
                </a:cubicBezTo>
                <a:cubicBezTo>
                  <a:pt x="354786" y="53482"/>
                  <a:pt x="335736" y="74649"/>
                  <a:pt x="363253" y="76236"/>
                </a:cubicBezTo>
                <a:cubicBezTo>
                  <a:pt x="390770" y="77823"/>
                  <a:pt x="488136" y="82586"/>
                  <a:pt x="499778" y="69886"/>
                </a:cubicBezTo>
                <a:cubicBezTo>
                  <a:pt x="511420" y="57186"/>
                  <a:pt x="471203" y="1624"/>
                  <a:pt x="433103" y="36"/>
                </a:cubicBezTo>
                <a:cubicBezTo>
                  <a:pt x="395003" y="-1552"/>
                  <a:pt x="307161" y="48719"/>
                  <a:pt x="271178" y="60361"/>
                </a:cubicBezTo>
                <a:cubicBezTo>
                  <a:pt x="235195" y="72003"/>
                  <a:pt x="262182" y="73061"/>
                  <a:pt x="217203" y="69886"/>
                </a:cubicBezTo>
                <a:cubicBezTo>
                  <a:pt x="172224" y="66711"/>
                  <a:pt x="16649" y="36548"/>
                  <a:pt x="1303" y="41311"/>
                </a:cubicBezTo>
                <a:cubicBezTo>
                  <a:pt x="-14043" y="46074"/>
                  <a:pt x="110841" y="89465"/>
                  <a:pt x="125128" y="98461"/>
                </a:cubicBezTo>
                <a:cubicBezTo>
                  <a:pt x="139415" y="107457"/>
                  <a:pt x="37286" y="89994"/>
                  <a:pt x="48928" y="92111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01" name="フリーフォーム 1900">
            <a:extLst>
              <a:ext uri="{FF2B5EF4-FFF2-40B4-BE49-F238E27FC236}">
                <a16:creationId xmlns:a16="http://schemas.microsoft.com/office/drawing/2014/main" id="{F0591621-C874-D484-28AA-01DA9E5E0349}"/>
              </a:ext>
            </a:extLst>
          </p:cNvPr>
          <p:cNvSpPr/>
          <p:nvPr/>
        </p:nvSpPr>
        <p:spPr>
          <a:xfrm>
            <a:off x="3543174" y="2718726"/>
            <a:ext cx="422408" cy="107316"/>
          </a:xfrm>
          <a:custGeom>
            <a:avLst/>
            <a:gdLst>
              <a:gd name="connsiteX0" fmla="*/ 9651 w 422408"/>
              <a:gd name="connsiteY0" fmla="*/ 2249 h 107316"/>
              <a:gd name="connsiteX1" fmla="*/ 19176 w 422408"/>
              <a:gd name="connsiteY1" fmla="*/ 97499 h 107316"/>
              <a:gd name="connsiteX2" fmla="*/ 95376 w 422408"/>
              <a:gd name="connsiteY2" fmla="*/ 100674 h 107316"/>
              <a:gd name="connsiteX3" fmla="*/ 250951 w 422408"/>
              <a:gd name="connsiteY3" fmla="*/ 65749 h 107316"/>
              <a:gd name="connsiteX4" fmla="*/ 422401 w 422408"/>
              <a:gd name="connsiteY4" fmla="*/ 49874 h 107316"/>
              <a:gd name="connsiteX5" fmla="*/ 244601 w 422408"/>
              <a:gd name="connsiteY5" fmla="*/ 37174 h 107316"/>
              <a:gd name="connsiteX6" fmla="*/ 139826 w 422408"/>
              <a:gd name="connsiteY6" fmla="*/ 30824 h 107316"/>
              <a:gd name="connsiteX7" fmla="*/ 9651 w 422408"/>
              <a:gd name="connsiteY7" fmla="*/ 2249 h 1073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22408" h="107316">
                <a:moveTo>
                  <a:pt x="9651" y="2249"/>
                </a:moveTo>
                <a:cubicBezTo>
                  <a:pt x="-10457" y="13361"/>
                  <a:pt x="4888" y="81095"/>
                  <a:pt x="19176" y="97499"/>
                </a:cubicBezTo>
                <a:cubicBezTo>
                  <a:pt x="33464" y="113903"/>
                  <a:pt x="56747" y="105966"/>
                  <a:pt x="95376" y="100674"/>
                </a:cubicBezTo>
                <a:cubicBezTo>
                  <a:pt x="134005" y="95382"/>
                  <a:pt x="196447" y="74216"/>
                  <a:pt x="250951" y="65749"/>
                </a:cubicBezTo>
                <a:cubicBezTo>
                  <a:pt x="305455" y="57282"/>
                  <a:pt x="423459" y="54636"/>
                  <a:pt x="422401" y="49874"/>
                </a:cubicBezTo>
                <a:cubicBezTo>
                  <a:pt x="421343" y="45112"/>
                  <a:pt x="244601" y="37174"/>
                  <a:pt x="244601" y="37174"/>
                </a:cubicBezTo>
                <a:cubicBezTo>
                  <a:pt x="197505" y="33999"/>
                  <a:pt x="172634" y="37174"/>
                  <a:pt x="139826" y="30824"/>
                </a:cubicBezTo>
                <a:cubicBezTo>
                  <a:pt x="107018" y="24474"/>
                  <a:pt x="29759" y="-8863"/>
                  <a:pt x="9651" y="2249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02" name="フリーフォーム 1901">
            <a:extLst>
              <a:ext uri="{FF2B5EF4-FFF2-40B4-BE49-F238E27FC236}">
                <a16:creationId xmlns:a16="http://schemas.microsoft.com/office/drawing/2014/main" id="{5226EB2F-28E4-833A-A209-6890291517B7}"/>
              </a:ext>
            </a:extLst>
          </p:cNvPr>
          <p:cNvSpPr/>
          <p:nvPr/>
        </p:nvSpPr>
        <p:spPr>
          <a:xfrm>
            <a:off x="3889353" y="2640911"/>
            <a:ext cx="124151" cy="175631"/>
          </a:xfrm>
          <a:custGeom>
            <a:avLst/>
            <a:gdLst>
              <a:gd name="connsiteX0" fmla="*/ 22 w 124151"/>
              <a:gd name="connsiteY0" fmla="*/ 689 h 175631"/>
              <a:gd name="connsiteX1" fmla="*/ 101622 w 124151"/>
              <a:gd name="connsiteY1" fmla="*/ 83239 h 175631"/>
              <a:gd name="connsiteX2" fmla="*/ 123847 w 124151"/>
              <a:gd name="connsiteY2" fmla="*/ 114989 h 175631"/>
              <a:gd name="connsiteX3" fmla="*/ 114322 w 124151"/>
              <a:gd name="connsiteY3" fmla="*/ 175314 h 175631"/>
              <a:gd name="connsiteX4" fmla="*/ 111147 w 124151"/>
              <a:gd name="connsiteY4" fmla="*/ 134039 h 175631"/>
              <a:gd name="connsiteX5" fmla="*/ 22 w 124151"/>
              <a:gd name="connsiteY5" fmla="*/ 689 h 1756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24151" h="175631">
                <a:moveTo>
                  <a:pt x="22" y="689"/>
                </a:moveTo>
                <a:cubicBezTo>
                  <a:pt x="-1565" y="-7778"/>
                  <a:pt x="80985" y="64189"/>
                  <a:pt x="101622" y="83239"/>
                </a:cubicBezTo>
                <a:cubicBezTo>
                  <a:pt x="122259" y="102289"/>
                  <a:pt x="121730" y="99643"/>
                  <a:pt x="123847" y="114989"/>
                </a:cubicBezTo>
                <a:cubicBezTo>
                  <a:pt x="125964" y="130335"/>
                  <a:pt x="116439" y="172139"/>
                  <a:pt x="114322" y="175314"/>
                </a:cubicBezTo>
                <a:cubicBezTo>
                  <a:pt x="112205" y="178489"/>
                  <a:pt x="125434" y="157322"/>
                  <a:pt x="111147" y="134039"/>
                </a:cubicBezTo>
                <a:cubicBezTo>
                  <a:pt x="96860" y="110756"/>
                  <a:pt x="1609" y="9156"/>
                  <a:pt x="22" y="689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03" name="フリーフォーム 1902">
            <a:extLst>
              <a:ext uri="{FF2B5EF4-FFF2-40B4-BE49-F238E27FC236}">
                <a16:creationId xmlns:a16="http://schemas.microsoft.com/office/drawing/2014/main" id="{AFD9EE65-A8D0-542C-44FB-D65BFC8AACAF}"/>
              </a:ext>
            </a:extLst>
          </p:cNvPr>
          <p:cNvSpPr/>
          <p:nvPr/>
        </p:nvSpPr>
        <p:spPr>
          <a:xfrm>
            <a:off x="3492492" y="1955418"/>
            <a:ext cx="308016" cy="740621"/>
          </a:xfrm>
          <a:custGeom>
            <a:avLst/>
            <a:gdLst>
              <a:gd name="connsiteX0" fmla="*/ 34933 w 308016"/>
              <a:gd name="connsiteY0" fmla="*/ 382 h 740621"/>
              <a:gd name="connsiteX1" fmla="*/ 8 w 308016"/>
              <a:gd name="connsiteY1" fmla="*/ 219457 h 740621"/>
              <a:gd name="connsiteX2" fmla="*/ 38108 w 308016"/>
              <a:gd name="connsiteY2" fmla="*/ 511557 h 740621"/>
              <a:gd name="connsiteX3" fmla="*/ 50808 w 308016"/>
              <a:gd name="connsiteY3" fmla="*/ 463932 h 740621"/>
              <a:gd name="connsiteX4" fmla="*/ 76208 w 308016"/>
              <a:gd name="connsiteY4" fmla="*/ 571882 h 740621"/>
              <a:gd name="connsiteX5" fmla="*/ 136533 w 308016"/>
              <a:gd name="connsiteY5" fmla="*/ 654432 h 740621"/>
              <a:gd name="connsiteX6" fmla="*/ 120658 w 308016"/>
              <a:gd name="connsiteY6" fmla="*/ 740157 h 740621"/>
              <a:gd name="connsiteX7" fmla="*/ 184158 w 308016"/>
              <a:gd name="connsiteY7" fmla="*/ 686182 h 740621"/>
              <a:gd name="connsiteX8" fmla="*/ 307983 w 308016"/>
              <a:gd name="connsiteY8" fmla="*/ 632207 h 740621"/>
              <a:gd name="connsiteX9" fmla="*/ 196858 w 308016"/>
              <a:gd name="connsiteY9" fmla="*/ 479807 h 740621"/>
              <a:gd name="connsiteX10" fmla="*/ 225433 w 308016"/>
              <a:gd name="connsiteY10" fmla="*/ 540132 h 740621"/>
              <a:gd name="connsiteX11" fmla="*/ 231783 w 308016"/>
              <a:gd name="connsiteY11" fmla="*/ 387732 h 740621"/>
              <a:gd name="connsiteX12" fmla="*/ 225433 w 308016"/>
              <a:gd name="connsiteY12" fmla="*/ 286132 h 740621"/>
              <a:gd name="connsiteX13" fmla="*/ 177808 w 308016"/>
              <a:gd name="connsiteY13" fmla="*/ 200407 h 740621"/>
              <a:gd name="connsiteX14" fmla="*/ 193683 w 308016"/>
              <a:gd name="connsiteY14" fmla="*/ 305182 h 740621"/>
              <a:gd name="connsiteX15" fmla="*/ 123833 w 308016"/>
              <a:gd name="connsiteY15" fmla="*/ 162307 h 740621"/>
              <a:gd name="connsiteX16" fmla="*/ 111133 w 308016"/>
              <a:gd name="connsiteY16" fmla="*/ 35307 h 740621"/>
              <a:gd name="connsiteX17" fmla="*/ 60333 w 308016"/>
              <a:gd name="connsiteY17" fmla="*/ 162307 h 740621"/>
              <a:gd name="connsiteX18" fmla="*/ 34933 w 308016"/>
              <a:gd name="connsiteY18" fmla="*/ 382 h 7406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308016" h="740621">
                <a:moveTo>
                  <a:pt x="34933" y="382"/>
                </a:moveTo>
                <a:cubicBezTo>
                  <a:pt x="24879" y="9907"/>
                  <a:pt x="-521" y="134261"/>
                  <a:pt x="8" y="219457"/>
                </a:cubicBezTo>
                <a:cubicBezTo>
                  <a:pt x="537" y="304653"/>
                  <a:pt x="29641" y="470811"/>
                  <a:pt x="38108" y="511557"/>
                </a:cubicBezTo>
                <a:cubicBezTo>
                  <a:pt x="46575" y="552303"/>
                  <a:pt x="44458" y="453878"/>
                  <a:pt x="50808" y="463932"/>
                </a:cubicBezTo>
                <a:cubicBezTo>
                  <a:pt x="57158" y="473986"/>
                  <a:pt x="61921" y="540132"/>
                  <a:pt x="76208" y="571882"/>
                </a:cubicBezTo>
                <a:cubicBezTo>
                  <a:pt x="90496" y="603632"/>
                  <a:pt x="129125" y="626386"/>
                  <a:pt x="136533" y="654432"/>
                </a:cubicBezTo>
                <a:cubicBezTo>
                  <a:pt x="143941" y="682478"/>
                  <a:pt x="112721" y="734865"/>
                  <a:pt x="120658" y="740157"/>
                </a:cubicBezTo>
                <a:cubicBezTo>
                  <a:pt x="128595" y="745449"/>
                  <a:pt x="152937" y="704174"/>
                  <a:pt x="184158" y="686182"/>
                </a:cubicBezTo>
                <a:cubicBezTo>
                  <a:pt x="215379" y="668190"/>
                  <a:pt x="305866" y="666603"/>
                  <a:pt x="307983" y="632207"/>
                </a:cubicBezTo>
                <a:cubicBezTo>
                  <a:pt x="310100" y="597811"/>
                  <a:pt x="210616" y="495153"/>
                  <a:pt x="196858" y="479807"/>
                </a:cubicBezTo>
                <a:cubicBezTo>
                  <a:pt x="183100" y="464461"/>
                  <a:pt x="219612" y="555478"/>
                  <a:pt x="225433" y="540132"/>
                </a:cubicBezTo>
                <a:cubicBezTo>
                  <a:pt x="231254" y="524786"/>
                  <a:pt x="231783" y="430065"/>
                  <a:pt x="231783" y="387732"/>
                </a:cubicBezTo>
                <a:cubicBezTo>
                  <a:pt x="231783" y="345399"/>
                  <a:pt x="234429" y="317353"/>
                  <a:pt x="225433" y="286132"/>
                </a:cubicBezTo>
                <a:cubicBezTo>
                  <a:pt x="216437" y="254911"/>
                  <a:pt x="183100" y="197232"/>
                  <a:pt x="177808" y="200407"/>
                </a:cubicBezTo>
                <a:cubicBezTo>
                  <a:pt x="172516" y="203582"/>
                  <a:pt x="202679" y="311532"/>
                  <a:pt x="193683" y="305182"/>
                </a:cubicBezTo>
                <a:cubicBezTo>
                  <a:pt x="184687" y="298832"/>
                  <a:pt x="137591" y="207286"/>
                  <a:pt x="123833" y="162307"/>
                </a:cubicBezTo>
                <a:cubicBezTo>
                  <a:pt x="110075" y="117328"/>
                  <a:pt x="121716" y="35307"/>
                  <a:pt x="111133" y="35307"/>
                </a:cubicBezTo>
                <a:cubicBezTo>
                  <a:pt x="100550" y="35307"/>
                  <a:pt x="68800" y="162307"/>
                  <a:pt x="60333" y="162307"/>
                </a:cubicBezTo>
                <a:cubicBezTo>
                  <a:pt x="51866" y="162307"/>
                  <a:pt x="44987" y="-9143"/>
                  <a:pt x="34933" y="382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04" name="フリーフォーム 1903">
            <a:extLst>
              <a:ext uri="{FF2B5EF4-FFF2-40B4-BE49-F238E27FC236}">
                <a16:creationId xmlns:a16="http://schemas.microsoft.com/office/drawing/2014/main" id="{EBCCE73A-713B-F28F-A5FB-12ED74073611}"/>
              </a:ext>
            </a:extLst>
          </p:cNvPr>
          <p:cNvSpPr/>
          <p:nvPr/>
        </p:nvSpPr>
        <p:spPr>
          <a:xfrm>
            <a:off x="3555568" y="1745978"/>
            <a:ext cx="495553" cy="294707"/>
          </a:xfrm>
          <a:custGeom>
            <a:avLst/>
            <a:gdLst>
              <a:gd name="connsiteX0" fmla="*/ 432 w 495553"/>
              <a:gd name="connsiteY0" fmla="*/ 292372 h 294707"/>
              <a:gd name="connsiteX1" fmla="*/ 136957 w 495553"/>
              <a:gd name="connsiteY1" fmla="*/ 209822 h 294707"/>
              <a:gd name="connsiteX2" fmla="*/ 327457 w 495553"/>
              <a:gd name="connsiteY2" fmla="*/ 89172 h 294707"/>
              <a:gd name="connsiteX3" fmla="*/ 492557 w 495553"/>
              <a:gd name="connsiteY3" fmla="*/ 272 h 294707"/>
              <a:gd name="connsiteX4" fmla="*/ 181407 w 495553"/>
              <a:gd name="connsiteY4" fmla="*/ 117747 h 294707"/>
              <a:gd name="connsiteX5" fmla="*/ 432 w 495553"/>
              <a:gd name="connsiteY5" fmla="*/ 292372 h 2947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95553" h="294707">
                <a:moveTo>
                  <a:pt x="432" y="292372"/>
                </a:moveTo>
                <a:cubicBezTo>
                  <a:pt x="-6976" y="307718"/>
                  <a:pt x="82453" y="243689"/>
                  <a:pt x="136957" y="209822"/>
                </a:cubicBezTo>
                <a:cubicBezTo>
                  <a:pt x="191461" y="175955"/>
                  <a:pt x="268190" y="124097"/>
                  <a:pt x="327457" y="89172"/>
                </a:cubicBezTo>
                <a:cubicBezTo>
                  <a:pt x="386724" y="54247"/>
                  <a:pt x="516899" y="-4490"/>
                  <a:pt x="492557" y="272"/>
                </a:cubicBezTo>
                <a:cubicBezTo>
                  <a:pt x="468215" y="5034"/>
                  <a:pt x="262369" y="75414"/>
                  <a:pt x="181407" y="117747"/>
                </a:cubicBezTo>
                <a:cubicBezTo>
                  <a:pt x="100445" y="160080"/>
                  <a:pt x="7840" y="277026"/>
                  <a:pt x="432" y="292372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05" name="フリーフォーム 1904">
            <a:extLst>
              <a:ext uri="{FF2B5EF4-FFF2-40B4-BE49-F238E27FC236}">
                <a16:creationId xmlns:a16="http://schemas.microsoft.com/office/drawing/2014/main" id="{7039D8AC-A339-0B98-32B7-F6B412B7D7A1}"/>
              </a:ext>
            </a:extLst>
          </p:cNvPr>
          <p:cNvSpPr/>
          <p:nvPr/>
        </p:nvSpPr>
        <p:spPr>
          <a:xfrm>
            <a:off x="3136771" y="1958355"/>
            <a:ext cx="285668" cy="573062"/>
          </a:xfrm>
          <a:custGeom>
            <a:avLst/>
            <a:gdLst>
              <a:gd name="connsiteX0" fmla="*/ 123954 w 285668"/>
              <a:gd name="connsiteY0" fmla="*/ 6970 h 573062"/>
              <a:gd name="connsiteX1" fmla="*/ 270004 w 285668"/>
              <a:gd name="connsiteY1" fmla="*/ 229220 h 573062"/>
              <a:gd name="connsiteX2" fmla="*/ 263654 w 285668"/>
              <a:gd name="connsiteY2" fmla="*/ 407020 h 573062"/>
              <a:gd name="connsiteX3" fmla="*/ 282704 w 285668"/>
              <a:gd name="connsiteY3" fmla="*/ 327645 h 573062"/>
              <a:gd name="connsiteX4" fmla="*/ 190629 w 285668"/>
              <a:gd name="connsiteY4" fmla="*/ 464170 h 573062"/>
              <a:gd name="connsiteX5" fmla="*/ 162054 w 285668"/>
              <a:gd name="connsiteY5" fmla="*/ 568945 h 573062"/>
              <a:gd name="connsiteX6" fmla="*/ 158879 w 285668"/>
              <a:gd name="connsiteY6" fmla="*/ 527670 h 573062"/>
              <a:gd name="connsiteX7" fmla="*/ 136654 w 285668"/>
              <a:gd name="connsiteY7" fmla="*/ 308595 h 573062"/>
              <a:gd name="connsiteX8" fmla="*/ 92204 w 285668"/>
              <a:gd name="connsiteY8" fmla="*/ 397495 h 573062"/>
              <a:gd name="connsiteX9" fmla="*/ 155704 w 285668"/>
              <a:gd name="connsiteY9" fmla="*/ 206995 h 573062"/>
              <a:gd name="connsiteX10" fmla="*/ 129 w 285668"/>
              <a:gd name="connsiteY10" fmla="*/ 67295 h 573062"/>
              <a:gd name="connsiteX11" fmla="*/ 127129 w 285668"/>
              <a:gd name="connsiteY11" fmla="*/ 127620 h 573062"/>
              <a:gd name="connsiteX12" fmla="*/ 22354 w 285668"/>
              <a:gd name="connsiteY12" fmla="*/ 620 h 573062"/>
              <a:gd name="connsiteX13" fmla="*/ 108079 w 285668"/>
              <a:gd name="connsiteY13" fmla="*/ 76820 h 573062"/>
              <a:gd name="connsiteX14" fmla="*/ 123954 w 285668"/>
              <a:gd name="connsiteY14" fmla="*/ 6970 h 5730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285668" h="573062">
                <a:moveTo>
                  <a:pt x="123954" y="6970"/>
                </a:moveTo>
                <a:cubicBezTo>
                  <a:pt x="150942" y="32370"/>
                  <a:pt x="246721" y="162545"/>
                  <a:pt x="270004" y="229220"/>
                </a:cubicBezTo>
                <a:cubicBezTo>
                  <a:pt x="293287" y="295895"/>
                  <a:pt x="261537" y="390616"/>
                  <a:pt x="263654" y="407020"/>
                </a:cubicBezTo>
                <a:cubicBezTo>
                  <a:pt x="265771" y="423424"/>
                  <a:pt x="294875" y="318120"/>
                  <a:pt x="282704" y="327645"/>
                </a:cubicBezTo>
                <a:cubicBezTo>
                  <a:pt x="270533" y="337170"/>
                  <a:pt x="210737" y="423953"/>
                  <a:pt x="190629" y="464170"/>
                </a:cubicBezTo>
                <a:cubicBezTo>
                  <a:pt x="170521" y="504387"/>
                  <a:pt x="167346" y="558362"/>
                  <a:pt x="162054" y="568945"/>
                </a:cubicBezTo>
                <a:cubicBezTo>
                  <a:pt x="156762" y="579528"/>
                  <a:pt x="163112" y="571062"/>
                  <a:pt x="158879" y="527670"/>
                </a:cubicBezTo>
                <a:cubicBezTo>
                  <a:pt x="154646" y="484278"/>
                  <a:pt x="147766" y="330291"/>
                  <a:pt x="136654" y="308595"/>
                </a:cubicBezTo>
                <a:cubicBezTo>
                  <a:pt x="125542" y="286899"/>
                  <a:pt x="89029" y="414428"/>
                  <a:pt x="92204" y="397495"/>
                </a:cubicBezTo>
                <a:cubicBezTo>
                  <a:pt x="95379" y="380562"/>
                  <a:pt x="171050" y="262028"/>
                  <a:pt x="155704" y="206995"/>
                </a:cubicBezTo>
                <a:cubicBezTo>
                  <a:pt x="140358" y="151962"/>
                  <a:pt x="4891" y="80524"/>
                  <a:pt x="129" y="67295"/>
                </a:cubicBezTo>
                <a:cubicBezTo>
                  <a:pt x="-4633" y="54066"/>
                  <a:pt x="123425" y="138732"/>
                  <a:pt x="127129" y="127620"/>
                </a:cubicBezTo>
                <a:cubicBezTo>
                  <a:pt x="130833" y="116508"/>
                  <a:pt x="25529" y="9087"/>
                  <a:pt x="22354" y="620"/>
                </a:cubicBezTo>
                <a:cubicBezTo>
                  <a:pt x="19179" y="-7847"/>
                  <a:pt x="93792" y="73116"/>
                  <a:pt x="108079" y="76820"/>
                </a:cubicBezTo>
                <a:cubicBezTo>
                  <a:pt x="122366" y="80524"/>
                  <a:pt x="96966" y="-18430"/>
                  <a:pt x="123954" y="6970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06" name="フリーフォーム 1905">
            <a:extLst>
              <a:ext uri="{FF2B5EF4-FFF2-40B4-BE49-F238E27FC236}">
                <a16:creationId xmlns:a16="http://schemas.microsoft.com/office/drawing/2014/main" id="{02E6D6F9-6EBE-613C-6EB7-4016804EBD3C}"/>
              </a:ext>
            </a:extLst>
          </p:cNvPr>
          <p:cNvSpPr/>
          <p:nvPr/>
        </p:nvSpPr>
        <p:spPr>
          <a:xfrm>
            <a:off x="2802952" y="2011350"/>
            <a:ext cx="506117" cy="90965"/>
          </a:xfrm>
          <a:custGeom>
            <a:avLst/>
            <a:gdLst>
              <a:gd name="connsiteX0" fmla="*/ 3748 w 506117"/>
              <a:gd name="connsiteY0" fmla="*/ 1600 h 90965"/>
              <a:gd name="connsiteX1" fmla="*/ 381573 w 506117"/>
              <a:gd name="connsiteY1" fmla="*/ 4775 h 90965"/>
              <a:gd name="connsiteX2" fmla="*/ 505398 w 506117"/>
              <a:gd name="connsiteY2" fmla="*/ 42875 h 90965"/>
              <a:gd name="connsiteX3" fmla="*/ 435548 w 506117"/>
              <a:gd name="connsiteY3" fmla="*/ 33350 h 90965"/>
              <a:gd name="connsiteX4" fmla="*/ 502223 w 506117"/>
              <a:gd name="connsiteY4" fmla="*/ 90500 h 90965"/>
              <a:gd name="connsiteX5" fmla="*/ 394273 w 506117"/>
              <a:gd name="connsiteY5" fmla="*/ 61925 h 90965"/>
              <a:gd name="connsiteX6" fmla="*/ 197423 w 506117"/>
              <a:gd name="connsiteY6" fmla="*/ 14300 h 90965"/>
              <a:gd name="connsiteX7" fmla="*/ 3748 w 506117"/>
              <a:gd name="connsiteY7" fmla="*/ 1600 h 909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6117" h="90965">
                <a:moveTo>
                  <a:pt x="3748" y="1600"/>
                </a:moveTo>
                <a:cubicBezTo>
                  <a:pt x="34440" y="12"/>
                  <a:pt x="297965" y="-2104"/>
                  <a:pt x="381573" y="4775"/>
                </a:cubicBezTo>
                <a:cubicBezTo>
                  <a:pt x="465181" y="11654"/>
                  <a:pt x="496402" y="38113"/>
                  <a:pt x="505398" y="42875"/>
                </a:cubicBezTo>
                <a:cubicBezTo>
                  <a:pt x="514394" y="47637"/>
                  <a:pt x="436077" y="25413"/>
                  <a:pt x="435548" y="33350"/>
                </a:cubicBezTo>
                <a:cubicBezTo>
                  <a:pt x="435019" y="41288"/>
                  <a:pt x="509102" y="85738"/>
                  <a:pt x="502223" y="90500"/>
                </a:cubicBezTo>
                <a:cubicBezTo>
                  <a:pt x="495344" y="95262"/>
                  <a:pt x="394273" y="61925"/>
                  <a:pt x="394273" y="61925"/>
                </a:cubicBezTo>
                <a:cubicBezTo>
                  <a:pt x="343473" y="49225"/>
                  <a:pt x="255631" y="23296"/>
                  <a:pt x="197423" y="14300"/>
                </a:cubicBezTo>
                <a:cubicBezTo>
                  <a:pt x="139215" y="5304"/>
                  <a:pt x="-26944" y="3188"/>
                  <a:pt x="3748" y="1600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07" name="フリーフォーム 1906">
            <a:extLst>
              <a:ext uri="{FF2B5EF4-FFF2-40B4-BE49-F238E27FC236}">
                <a16:creationId xmlns:a16="http://schemas.microsoft.com/office/drawing/2014/main" id="{08F8D69C-1513-3937-1882-EF0A0DF89C95}"/>
              </a:ext>
            </a:extLst>
          </p:cNvPr>
          <p:cNvSpPr/>
          <p:nvPr/>
        </p:nvSpPr>
        <p:spPr>
          <a:xfrm>
            <a:off x="3281304" y="2028399"/>
            <a:ext cx="114603" cy="477292"/>
          </a:xfrm>
          <a:custGeom>
            <a:avLst/>
            <a:gdLst>
              <a:gd name="connsiteX0" fmla="*/ 46096 w 114603"/>
              <a:gd name="connsiteY0" fmla="*/ 51226 h 477292"/>
              <a:gd name="connsiteX1" fmla="*/ 106421 w 114603"/>
              <a:gd name="connsiteY1" fmla="*/ 194101 h 477292"/>
              <a:gd name="connsiteX2" fmla="*/ 93721 w 114603"/>
              <a:gd name="connsiteY2" fmla="*/ 336976 h 477292"/>
              <a:gd name="connsiteX3" fmla="*/ 112771 w 114603"/>
              <a:gd name="connsiteY3" fmla="*/ 279826 h 477292"/>
              <a:gd name="connsiteX4" fmla="*/ 39746 w 114603"/>
              <a:gd name="connsiteY4" fmla="*/ 413176 h 477292"/>
              <a:gd name="connsiteX5" fmla="*/ 27046 w 114603"/>
              <a:gd name="connsiteY5" fmla="*/ 476676 h 477292"/>
              <a:gd name="connsiteX6" fmla="*/ 23871 w 114603"/>
              <a:gd name="connsiteY6" fmla="*/ 378251 h 477292"/>
              <a:gd name="connsiteX7" fmla="*/ 1646 w 114603"/>
              <a:gd name="connsiteY7" fmla="*/ 143301 h 477292"/>
              <a:gd name="connsiteX8" fmla="*/ 1646 w 114603"/>
              <a:gd name="connsiteY8" fmla="*/ 235376 h 477292"/>
              <a:gd name="connsiteX9" fmla="*/ 1646 w 114603"/>
              <a:gd name="connsiteY9" fmla="*/ 426 h 477292"/>
              <a:gd name="connsiteX10" fmla="*/ 23871 w 114603"/>
              <a:gd name="connsiteY10" fmla="*/ 175051 h 477292"/>
              <a:gd name="connsiteX11" fmla="*/ 46096 w 114603"/>
              <a:gd name="connsiteY11" fmla="*/ 51226 h 4772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14603" h="477292">
                <a:moveTo>
                  <a:pt x="46096" y="51226"/>
                </a:moveTo>
                <a:cubicBezTo>
                  <a:pt x="59854" y="54401"/>
                  <a:pt x="98484" y="146476"/>
                  <a:pt x="106421" y="194101"/>
                </a:cubicBezTo>
                <a:cubicBezTo>
                  <a:pt x="114358" y="241726"/>
                  <a:pt x="92663" y="322689"/>
                  <a:pt x="93721" y="336976"/>
                </a:cubicBezTo>
                <a:cubicBezTo>
                  <a:pt x="94779" y="351263"/>
                  <a:pt x="121767" y="267126"/>
                  <a:pt x="112771" y="279826"/>
                </a:cubicBezTo>
                <a:cubicBezTo>
                  <a:pt x="103775" y="292526"/>
                  <a:pt x="54034" y="380368"/>
                  <a:pt x="39746" y="413176"/>
                </a:cubicBezTo>
                <a:cubicBezTo>
                  <a:pt x="25458" y="445984"/>
                  <a:pt x="29692" y="482497"/>
                  <a:pt x="27046" y="476676"/>
                </a:cubicBezTo>
                <a:cubicBezTo>
                  <a:pt x="24400" y="470855"/>
                  <a:pt x="28104" y="433814"/>
                  <a:pt x="23871" y="378251"/>
                </a:cubicBezTo>
                <a:cubicBezTo>
                  <a:pt x="19638" y="322688"/>
                  <a:pt x="5350" y="167114"/>
                  <a:pt x="1646" y="143301"/>
                </a:cubicBezTo>
                <a:cubicBezTo>
                  <a:pt x="-2058" y="119489"/>
                  <a:pt x="1646" y="235376"/>
                  <a:pt x="1646" y="235376"/>
                </a:cubicBezTo>
                <a:cubicBezTo>
                  <a:pt x="1646" y="211564"/>
                  <a:pt x="-2058" y="10480"/>
                  <a:pt x="1646" y="426"/>
                </a:cubicBezTo>
                <a:cubicBezTo>
                  <a:pt x="5350" y="-9628"/>
                  <a:pt x="17521" y="161293"/>
                  <a:pt x="23871" y="175051"/>
                </a:cubicBezTo>
                <a:cubicBezTo>
                  <a:pt x="30221" y="188809"/>
                  <a:pt x="32338" y="48051"/>
                  <a:pt x="46096" y="51226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08" name="フリーフォーム 1907">
            <a:extLst>
              <a:ext uri="{FF2B5EF4-FFF2-40B4-BE49-F238E27FC236}">
                <a16:creationId xmlns:a16="http://schemas.microsoft.com/office/drawing/2014/main" id="{3599155F-2E35-DE0E-157A-3EAFAF3D9FCC}"/>
              </a:ext>
            </a:extLst>
          </p:cNvPr>
          <p:cNvSpPr/>
          <p:nvPr/>
        </p:nvSpPr>
        <p:spPr>
          <a:xfrm>
            <a:off x="3831410" y="1784637"/>
            <a:ext cx="607601" cy="1677089"/>
          </a:xfrm>
          <a:custGeom>
            <a:avLst/>
            <a:gdLst>
              <a:gd name="connsiteX0" fmla="*/ 603901 w 607601"/>
              <a:gd name="connsiteY0" fmla="*/ 308114 h 1677089"/>
              <a:gd name="connsiteX1" fmla="*/ 476639 w 607601"/>
              <a:gd name="connsiteY1" fmla="*/ 680472 h 1677089"/>
              <a:gd name="connsiteX2" fmla="*/ 434219 w 607601"/>
              <a:gd name="connsiteY2" fmla="*/ 1043404 h 1677089"/>
              <a:gd name="connsiteX3" fmla="*/ 471926 w 607601"/>
              <a:gd name="connsiteY3" fmla="*/ 977417 h 1677089"/>
              <a:gd name="connsiteX4" fmla="*/ 302244 w 607601"/>
              <a:gd name="connsiteY4" fmla="*/ 1335635 h 1677089"/>
              <a:gd name="connsiteX5" fmla="*/ 5299 w 607601"/>
              <a:gd name="connsiteY5" fmla="*/ 1675000 h 1677089"/>
              <a:gd name="connsiteX6" fmla="*/ 118421 w 607601"/>
              <a:gd name="connsiteY6" fmla="*/ 1458184 h 1677089"/>
              <a:gd name="connsiteX7" fmla="*/ 203262 w 607601"/>
              <a:gd name="connsiteY7" fmla="*/ 1052831 h 1677089"/>
              <a:gd name="connsiteX8" fmla="*/ 127848 w 607601"/>
              <a:gd name="connsiteY8" fmla="*/ 1264934 h 1677089"/>
              <a:gd name="connsiteX9" fmla="*/ 297530 w 607601"/>
              <a:gd name="connsiteY9" fmla="*/ 812448 h 1677089"/>
              <a:gd name="connsiteX10" fmla="*/ 358804 w 607601"/>
              <a:gd name="connsiteY10" fmla="*/ 713466 h 1677089"/>
              <a:gd name="connsiteX11" fmla="*/ 401225 w 607601"/>
              <a:gd name="connsiteY11" fmla="*/ 506076 h 1677089"/>
              <a:gd name="connsiteX12" fmla="*/ 255110 w 607601"/>
              <a:gd name="connsiteY12" fmla="*/ 1742 h 1677089"/>
              <a:gd name="connsiteX13" fmla="*/ 396512 w 607601"/>
              <a:gd name="connsiteY13" fmla="*/ 331681 h 1677089"/>
              <a:gd name="connsiteX14" fmla="*/ 316384 w 607601"/>
              <a:gd name="connsiteY14" fmla="*/ 91297 h 1677089"/>
              <a:gd name="connsiteX15" fmla="*/ 603901 w 607601"/>
              <a:gd name="connsiteY15" fmla="*/ 308114 h 16770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607601" h="1677089">
                <a:moveTo>
                  <a:pt x="603901" y="308114"/>
                </a:moveTo>
                <a:cubicBezTo>
                  <a:pt x="630610" y="406310"/>
                  <a:pt x="504919" y="557924"/>
                  <a:pt x="476639" y="680472"/>
                </a:cubicBezTo>
                <a:cubicBezTo>
                  <a:pt x="448359" y="803020"/>
                  <a:pt x="435004" y="993913"/>
                  <a:pt x="434219" y="1043404"/>
                </a:cubicBezTo>
                <a:cubicBezTo>
                  <a:pt x="433434" y="1092895"/>
                  <a:pt x="493922" y="928712"/>
                  <a:pt x="471926" y="977417"/>
                </a:cubicBezTo>
                <a:cubicBezTo>
                  <a:pt x="449930" y="1026122"/>
                  <a:pt x="380015" y="1219371"/>
                  <a:pt x="302244" y="1335635"/>
                </a:cubicBezTo>
                <a:cubicBezTo>
                  <a:pt x="224473" y="1451899"/>
                  <a:pt x="35936" y="1654575"/>
                  <a:pt x="5299" y="1675000"/>
                </a:cubicBezTo>
                <a:cubicBezTo>
                  <a:pt x="-25338" y="1695425"/>
                  <a:pt x="85427" y="1561879"/>
                  <a:pt x="118421" y="1458184"/>
                </a:cubicBezTo>
                <a:cubicBezTo>
                  <a:pt x="151415" y="1354489"/>
                  <a:pt x="201691" y="1085039"/>
                  <a:pt x="203262" y="1052831"/>
                </a:cubicBezTo>
                <a:cubicBezTo>
                  <a:pt x="204833" y="1020623"/>
                  <a:pt x="112137" y="1304998"/>
                  <a:pt x="127848" y="1264934"/>
                </a:cubicBezTo>
                <a:cubicBezTo>
                  <a:pt x="143559" y="1224870"/>
                  <a:pt x="259037" y="904359"/>
                  <a:pt x="297530" y="812448"/>
                </a:cubicBezTo>
                <a:cubicBezTo>
                  <a:pt x="336023" y="720537"/>
                  <a:pt x="341522" y="764528"/>
                  <a:pt x="358804" y="713466"/>
                </a:cubicBezTo>
                <a:cubicBezTo>
                  <a:pt x="376086" y="662404"/>
                  <a:pt x="418507" y="624697"/>
                  <a:pt x="401225" y="506076"/>
                </a:cubicBezTo>
                <a:cubicBezTo>
                  <a:pt x="383943" y="387455"/>
                  <a:pt x="255895" y="30808"/>
                  <a:pt x="255110" y="1742"/>
                </a:cubicBezTo>
                <a:cubicBezTo>
                  <a:pt x="254325" y="-27324"/>
                  <a:pt x="386300" y="316755"/>
                  <a:pt x="396512" y="331681"/>
                </a:cubicBezTo>
                <a:cubicBezTo>
                  <a:pt x="406724" y="346607"/>
                  <a:pt x="282605" y="89726"/>
                  <a:pt x="316384" y="91297"/>
                </a:cubicBezTo>
                <a:cubicBezTo>
                  <a:pt x="350163" y="92868"/>
                  <a:pt x="577192" y="209918"/>
                  <a:pt x="603901" y="308114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09" name="フリーフォーム 1908">
            <a:extLst>
              <a:ext uri="{FF2B5EF4-FFF2-40B4-BE49-F238E27FC236}">
                <a16:creationId xmlns:a16="http://schemas.microsoft.com/office/drawing/2014/main" id="{7BD7D678-339E-A473-1F1D-1E4C45478C4D}"/>
              </a:ext>
            </a:extLst>
          </p:cNvPr>
          <p:cNvSpPr/>
          <p:nvPr/>
        </p:nvSpPr>
        <p:spPr>
          <a:xfrm>
            <a:off x="4237847" y="2498935"/>
            <a:ext cx="42398" cy="345620"/>
          </a:xfrm>
          <a:custGeom>
            <a:avLst/>
            <a:gdLst>
              <a:gd name="connsiteX0" fmla="*/ 42053 w 42398"/>
              <a:gd name="connsiteY0" fmla="*/ 2965 h 345620"/>
              <a:gd name="connsiteX1" fmla="*/ 19828 w 42398"/>
              <a:gd name="connsiteY1" fmla="*/ 75990 h 345620"/>
              <a:gd name="connsiteX2" fmla="*/ 7128 w 42398"/>
              <a:gd name="connsiteY2" fmla="*/ 183940 h 345620"/>
              <a:gd name="connsiteX3" fmla="*/ 16653 w 42398"/>
              <a:gd name="connsiteY3" fmla="*/ 276015 h 345620"/>
              <a:gd name="connsiteX4" fmla="*/ 13478 w 42398"/>
              <a:gd name="connsiteY4" fmla="*/ 342690 h 345620"/>
              <a:gd name="connsiteX5" fmla="*/ 778 w 42398"/>
              <a:gd name="connsiteY5" fmla="*/ 177590 h 345620"/>
              <a:gd name="connsiteX6" fmla="*/ 42053 w 42398"/>
              <a:gd name="connsiteY6" fmla="*/ 2965 h 3456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2398" h="345620">
                <a:moveTo>
                  <a:pt x="42053" y="2965"/>
                </a:moveTo>
                <a:cubicBezTo>
                  <a:pt x="45228" y="-13968"/>
                  <a:pt x="25649" y="45827"/>
                  <a:pt x="19828" y="75990"/>
                </a:cubicBezTo>
                <a:cubicBezTo>
                  <a:pt x="14007" y="106153"/>
                  <a:pt x="7657" y="150603"/>
                  <a:pt x="7128" y="183940"/>
                </a:cubicBezTo>
                <a:cubicBezTo>
                  <a:pt x="6599" y="217277"/>
                  <a:pt x="15595" y="249557"/>
                  <a:pt x="16653" y="276015"/>
                </a:cubicBezTo>
                <a:cubicBezTo>
                  <a:pt x="17711" y="302473"/>
                  <a:pt x="16124" y="359094"/>
                  <a:pt x="13478" y="342690"/>
                </a:cubicBezTo>
                <a:cubicBezTo>
                  <a:pt x="10832" y="326286"/>
                  <a:pt x="-3455" y="227861"/>
                  <a:pt x="778" y="177590"/>
                </a:cubicBezTo>
                <a:cubicBezTo>
                  <a:pt x="5011" y="127319"/>
                  <a:pt x="38878" y="19898"/>
                  <a:pt x="42053" y="296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10" name="フリーフォーム 1909">
            <a:extLst>
              <a:ext uri="{FF2B5EF4-FFF2-40B4-BE49-F238E27FC236}">
                <a16:creationId xmlns:a16="http://schemas.microsoft.com/office/drawing/2014/main" id="{3A91B086-BF00-76B5-0274-2688FF698324}"/>
              </a:ext>
            </a:extLst>
          </p:cNvPr>
          <p:cNvSpPr/>
          <p:nvPr/>
        </p:nvSpPr>
        <p:spPr>
          <a:xfrm>
            <a:off x="4192527" y="2825436"/>
            <a:ext cx="71513" cy="147835"/>
          </a:xfrm>
          <a:custGeom>
            <a:avLst/>
            <a:gdLst>
              <a:gd name="connsiteX0" fmla="*/ 71498 w 71513"/>
              <a:gd name="connsiteY0" fmla="*/ 314 h 147835"/>
              <a:gd name="connsiteX1" fmla="*/ 4823 w 71513"/>
              <a:gd name="connsiteY1" fmla="*/ 143189 h 147835"/>
              <a:gd name="connsiteX2" fmla="*/ 11173 w 71513"/>
              <a:gd name="connsiteY2" fmla="*/ 105089 h 147835"/>
              <a:gd name="connsiteX3" fmla="*/ 71498 w 71513"/>
              <a:gd name="connsiteY3" fmla="*/ 314 h 1478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1513" h="147835">
                <a:moveTo>
                  <a:pt x="71498" y="314"/>
                </a:moveTo>
                <a:cubicBezTo>
                  <a:pt x="70440" y="6664"/>
                  <a:pt x="14877" y="125727"/>
                  <a:pt x="4823" y="143189"/>
                </a:cubicBezTo>
                <a:cubicBezTo>
                  <a:pt x="-5231" y="160651"/>
                  <a:pt x="2177" y="124668"/>
                  <a:pt x="11173" y="105089"/>
                </a:cubicBezTo>
                <a:cubicBezTo>
                  <a:pt x="20169" y="85510"/>
                  <a:pt x="72556" y="-6036"/>
                  <a:pt x="71498" y="31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11" name="フリーフォーム 1910">
            <a:extLst>
              <a:ext uri="{FF2B5EF4-FFF2-40B4-BE49-F238E27FC236}">
                <a16:creationId xmlns:a16="http://schemas.microsoft.com/office/drawing/2014/main" id="{58D8250D-2156-B3D5-B583-60106DB7DD81}"/>
              </a:ext>
            </a:extLst>
          </p:cNvPr>
          <p:cNvSpPr/>
          <p:nvPr/>
        </p:nvSpPr>
        <p:spPr>
          <a:xfrm>
            <a:off x="4227513" y="2394944"/>
            <a:ext cx="14287" cy="217272"/>
          </a:xfrm>
          <a:custGeom>
            <a:avLst/>
            <a:gdLst>
              <a:gd name="connsiteX0" fmla="*/ 1587 w 14287"/>
              <a:gd name="connsiteY0" fmla="*/ 2181 h 217272"/>
              <a:gd name="connsiteX1" fmla="*/ 14287 w 14287"/>
              <a:gd name="connsiteY1" fmla="*/ 214906 h 217272"/>
              <a:gd name="connsiteX2" fmla="*/ 1587 w 14287"/>
              <a:gd name="connsiteY2" fmla="*/ 110131 h 217272"/>
              <a:gd name="connsiteX3" fmla="*/ 1587 w 14287"/>
              <a:gd name="connsiteY3" fmla="*/ 2181 h 2172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287" h="217272">
                <a:moveTo>
                  <a:pt x="1587" y="2181"/>
                </a:moveTo>
                <a:cubicBezTo>
                  <a:pt x="3704" y="19643"/>
                  <a:pt x="14287" y="196914"/>
                  <a:pt x="14287" y="214906"/>
                </a:cubicBezTo>
                <a:cubicBezTo>
                  <a:pt x="14287" y="232898"/>
                  <a:pt x="3704" y="143468"/>
                  <a:pt x="1587" y="110131"/>
                </a:cubicBezTo>
                <a:cubicBezTo>
                  <a:pt x="-530" y="76794"/>
                  <a:pt x="-530" y="-15281"/>
                  <a:pt x="1587" y="218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12" name="フリーフォーム 1911">
            <a:extLst>
              <a:ext uri="{FF2B5EF4-FFF2-40B4-BE49-F238E27FC236}">
                <a16:creationId xmlns:a16="http://schemas.microsoft.com/office/drawing/2014/main" id="{C658E1A1-F3A5-B1DE-400D-A200EE96AE0F}"/>
              </a:ext>
            </a:extLst>
          </p:cNvPr>
          <p:cNvSpPr/>
          <p:nvPr/>
        </p:nvSpPr>
        <p:spPr>
          <a:xfrm>
            <a:off x="3983810" y="1937037"/>
            <a:ext cx="607601" cy="1677089"/>
          </a:xfrm>
          <a:custGeom>
            <a:avLst/>
            <a:gdLst>
              <a:gd name="connsiteX0" fmla="*/ 603901 w 607601"/>
              <a:gd name="connsiteY0" fmla="*/ 308114 h 1677089"/>
              <a:gd name="connsiteX1" fmla="*/ 476639 w 607601"/>
              <a:gd name="connsiteY1" fmla="*/ 680472 h 1677089"/>
              <a:gd name="connsiteX2" fmla="*/ 434219 w 607601"/>
              <a:gd name="connsiteY2" fmla="*/ 1043404 h 1677089"/>
              <a:gd name="connsiteX3" fmla="*/ 471926 w 607601"/>
              <a:gd name="connsiteY3" fmla="*/ 977417 h 1677089"/>
              <a:gd name="connsiteX4" fmla="*/ 302244 w 607601"/>
              <a:gd name="connsiteY4" fmla="*/ 1335635 h 1677089"/>
              <a:gd name="connsiteX5" fmla="*/ 5299 w 607601"/>
              <a:gd name="connsiteY5" fmla="*/ 1675000 h 1677089"/>
              <a:gd name="connsiteX6" fmla="*/ 118421 w 607601"/>
              <a:gd name="connsiteY6" fmla="*/ 1458184 h 1677089"/>
              <a:gd name="connsiteX7" fmla="*/ 203262 w 607601"/>
              <a:gd name="connsiteY7" fmla="*/ 1052831 h 1677089"/>
              <a:gd name="connsiteX8" fmla="*/ 127848 w 607601"/>
              <a:gd name="connsiteY8" fmla="*/ 1264934 h 1677089"/>
              <a:gd name="connsiteX9" fmla="*/ 297530 w 607601"/>
              <a:gd name="connsiteY9" fmla="*/ 812448 h 1677089"/>
              <a:gd name="connsiteX10" fmla="*/ 358804 w 607601"/>
              <a:gd name="connsiteY10" fmla="*/ 713466 h 1677089"/>
              <a:gd name="connsiteX11" fmla="*/ 401225 w 607601"/>
              <a:gd name="connsiteY11" fmla="*/ 506076 h 1677089"/>
              <a:gd name="connsiteX12" fmla="*/ 255110 w 607601"/>
              <a:gd name="connsiteY12" fmla="*/ 1742 h 1677089"/>
              <a:gd name="connsiteX13" fmla="*/ 396512 w 607601"/>
              <a:gd name="connsiteY13" fmla="*/ 331681 h 1677089"/>
              <a:gd name="connsiteX14" fmla="*/ 316384 w 607601"/>
              <a:gd name="connsiteY14" fmla="*/ 91297 h 1677089"/>
              <a:gd name="connsiteX15" fmla="*/ 603901 w 607601"/>
              <a:gd name="connsiteY15" fmla="*/ 308114 h 16770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607601" h="1677089">
                <a:moveTo>
                  <a:pt x="603901" y="308114"/>
                </a:moveTo>
                <a:cubicBezTo>
                  <a:pt x="630610" y="406310"/>
                  <a:pt x="504919" y="557924"/>
                  <a:pt x="476639" y="680472"/>
                </a:cubicBezTo>
                <a:cubicBezTo>
                  <a:pt x="448359" y="803020"/>
                  <a:pt x="435004" y="993913"/>
                  <a:pt x="434219" y="1043404"/>
                </a:cubicBezTo>
                <a:cubicBezTo>
                  <a:pt x="433434" y="1092895"/>
                  <a:pt x="493922" y="928712"/>
                  <a:pt x="471926" y="977417"/>
                </a:cubicBezTo>
                <a:cubicBezTo>
                  <a:pt x="449930" y="1026122"/>
                  <a:pt x="380015" y="1219371"/>
                  <a:pt x="302244" y="1335635"/>
                </a:cubicBezTo>
                <a:cubicBezTo>
                  <a:pt x="224473" y="1451899"/>
                  <a:pt x="35936" y="1654575"/>
                  <a:pt x="5299" y="1675000"/>
                </a:cubicBezTo>
                <a:cubicBezTo>
                  <a:pt x="-25338" y="1695425"/>
                  <a:pt x="85427" y="1561879"/>
                  <a:pt x="118421" y="1458184"/>
                </a:cubicBezTo>
                <a:cubicBezTo>
                  <a:pt x="151415" y="1354489"/>
                  <a:pt x="201691" y="1085039"/>
                  <a:pt x="203262" y="1052831"/>
                </a:cubicBezTo>
                <a:cubicBezTo>
                  <a:pt x="204833" y="1020623"/>
                  <a:pt x="112137" y="1304998"/>
                  <a:pt x="127848" y="1264934"/>
                </a:cubicBezTo>
                <a:cubicBezTo>
                  <a:pt x="143559" y="1224870"/>
                  <a:pt x="259037" y="904359"/>
                  <a:pt x="297530" y="812448"/>
                </a:cubicBezTo>
                <a:cubicBezTo>
                  <a:pt x="336023" y="720537"/>
                  <a:pt x="341522" y="764528"/>
                  <a:pt x="358804" y="713466"/>
                </a:cubicBezTo>
                <a:cubicBezTo>
                  <a:pt x="376086" y="662404"/>
                  <a:pt x="418507" y="624697"/>
                  <a:pt x="401225" y="506076"/>
                </a:cubicBezTo>
                <a:cubicBezTo>
                  <a:pt x="383943" y="387455"/>
                  <a:pt x="255895" y="30808"/>
                  <a:pt x="255110" y="1742"/>
                </a:cubicBezTo>
                <a:cubicBezTo>
                  <a:pt x="254325" y="-27324"/>
                  <a:pt x="386300" y="316755"/>
                  <a:pt x="396512" y="331681"/>
                </a:cubicBezTo>
                <a:cubicBezTo>
                  <a:pt x="406724" y="346607"/>
                  <a:pt x="282605" y="89726"/>
                  <a:pt x="316384" y="91297"/>
                </a:cubicBezTo>
                <a:cubicBezTo>
                  <a:pt x="350163" y="92868"/>
                  <a:pt x="577192" y="209918"/>
                  <a:pt x="603901" y="308114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13" name="テキスト ボックス 1912">
            <a:extLst>
              <a:ext uri="{FF2B5EF4-FFF2-40B4-BE49-F238E27FC236}">
                <a16:creationId xmlns:a16="http://schemas.microsoft.com/office/drawing/2014/main" id="{95CA42A1-5EC7-C5C1-E732-E4F845BE8057}"/>
              </a:ext>
            </a:extLst>
          </p:cNvPr>
          <p:cNvSpPr txBox="1"/>
          <p:nvPr/>
        </p:nvSpPr>
        <p:spPr>
          <a:xfrm>
            <a:off x="7909217" y="22276"/>
            <a:ext cx="1665841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kumimoji="1" lang="en-US" altLang="ja-JP" sz="2400" dirty="0"/>
              <a:t>2023/03/13</a:t>
            </a:r>
          </a:p>
          <a:p>
            <a:pPr algn="r"/>
            <a:r>
              <a:rPr kumimoji="1" lang="en-US" altLang="ja-JP" sz="2400" dirty="0"/>
              <a:t>17:00</a:t>
            </a:r>
            <a:endParaRPr kumimoji="1" lang="ja-JP" altLang="en-US" sz="2400"/>
          </a:p>
        </p:txBody>
      </p:sp>
      <p:sp>
        <p:nvSpPr>
          <p:cNvPr id="1866" name="フリーフォーム 1865">
            <a:extLst>
              <a:ext uri="{FF2B5EF4-FFF2-40B4-BE49-F238E27FC236}">
                <a16:creationId xmlns:a16="http://schemas.microsoft.com/office/drawing/2014/main" id="{3E15BECD-E711-10A7-0610-AEE309D4EA38}"/>
              </a:ext>
            </a:extLst>
          </p:cNvPr>
          <p:cNvSpPr/>
          <p:nvPr/>
        </p:nvSpPr>
        <p:spPr>
          <a:xfrm>
            <a:off x="790122" y="9293180"/>
            <a:ext cx="254454" cy="238954"/>
          </a:xfrm>
          <a:custGeom>
            <a:avLst/>
            <a:gdLst>
              <a:gd name="connsiteX0" fmla="*/ 254453 w 254454"/>
              <a:gd name="connsiteY0" fmla="*/ 45 h 238954"/>
              <a:gd name="connsiteX1" fmla="*/ 98878 w 254454"/>
              <a:gd name="connsiteY1" fmla="*/ 76245 h 238954"/>
              <a:gd name="connsiteX2" fmla="*/ 41728 w 254454"/>
              <a:gd name="connsiteY2" fmla="*/ 149270 h 238954"/>
              <a:gd name="connsiteX3" fmla="*/ 453 w 254454"/>
              <a:gd name="connsiteY3" fmla="*/ 238170 h 238954"/>
              <a:gd name="connsiteX4" fmla="*/ 19503 w 254454"/>
              <a:gd name="connsiteY4" fmla="*/ 190545 h 238954"/>
              <a:gd name="connsiteX5" fmla="*/ 16328 w 254454"/>
              <a:gd name="connsiteY5" fmla="*/ 152445 h 238954"/>
              <a:gd name="connsiteX6" fmla="*/ 9978 w 254454"/>
              <a:gd name="connsiteY6" fmla="*/ 161970 h 238954"/>
              <a:gd name="connsiteX7" fmla="*/ 102053 w 254454"/>
              <a:gd name="connsiteY7" fmla="*/ 66720 h 238954"/>
              <a:gd name="connsiteX8" fmla="*/ 254453 w 254454"/>
              <a:gd name="connsiteY8" fmla="*/ 45 h 2389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54454" h="238954">
                <a:moveTo>
                  <a:pt x="254453" y="45"/>
                </a:moveTo>
                <a:cubicBezTo>
                  <a:pt x="253924" y="1632"/>
                  <a:pt x="134332" y="51374"/>
                  <a:pt x="98878" y="76245"/>
                </a:cubicBezTo>
                <a:cubicBezTo>
                  <a:pt x="63424" y="101116"/>
                  <a:pt x="58132" y="122283"/>
                  <a:pt x="41728" y="149270"/>
                </a:cubicBezTo>
                <a:cubicBezTo>
                  <a:pt x="25324" y="176257"/>
                  <a:pt x="4157" y="231291"/>
                  <a:pt x="453" y="238170"/>
                </a:cubicBezTo>
                <a:cubicBezTo>
                  <a:pt x="-3251" y="245049"/>
                  <a:pt x="16857" y="204832"/>
                  <a:pt x="19503" y="190545"/>
                </a:cubicBezTo>
                <a:cubicBezTo>
                  <a:pt x="22149" y="176258"/>
                  <a:pt x="17915" y="157207"/>
                  <a:pt x="16328" y="152445"/>
                </a:cubicBezTo>
                <a:cubicBezTo>
                  <a:pt x="14741" y="147683"/>
                  <a:pt x="-4309" y="176257"/>
                  <a:pt x="9978" y="161970"/>
                </a:cubicBezTo>
                <a:cubicBezTo>
                  <a:pt x="24265" y="147683"/>
                  <a:pt x="58132" y="94766"/>
                  <a:pt x="102053" y="66720"/>
                </a:cubicBezTo>
                <a:cubicBezTo>
                  <a:pt x="145974" y="38674"/>
                  <a:pt x="254982" y="-1542"/>
                  <a:pt x="254453" y="4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67" name="フリーフォーム 1866">
            <a:extLst>
              <a:ext uri="{FF2B5EF4-FFF2-40B4-BE49-F238E27FC236}">
                <a16:creationId xmlns:a16="http://schemas.microsoft.com/office/drawing/2014/main" id="{AC916C48-4E46-B22B-36E5-F2F14403029F}"/>
              </a:ext>
            </a:extLst>
          </p:cNvPr>
          <p:cNvSpPr/>
          <p:nvPr/>
        </p:nvSpPr>
        <p:spPr>
          <a:xfrm>
            <a:off x="795638" y="9346541"/>
            <a:ext cx="163518" cy="239236"/>
          </a:xfrm>
          <a:custGeom>
            <a:avLst/>
            <a:gdLst>
              <a:gd name="connsiteX0" fmla="*/ 163212 w 163518"/>
              <a:gd name="connsiteY0" fmla="*/ 659 h 239236"/>
              <a:gd name="connsiteX1" fmla="*/ 77487 w 163518"/>
              <a:gd name="connsiteY1" fmla="*/ 57809 h 239236"/>
              <a:gd name="connsiteX2" fmla="*/ 4462 w 163518"/>
              <a:gd name="connsiteY2" fmla="*/ 175284 h 239236"/>
              <a:gd name="connsiteX3" fmla="*/ 7637 w 163518"/>
              <a:gd name="connsiteY3" fmla="*/ 238784 h 239236"/>
              <a:gd name="connsiteX4" fmla="*/ 4462 w 163518"/>
              <a:gd name="connsiteY4" fmla="*/ 200684 h 239236"/>
              <a:gd name="connsiteX5" fmla="*/ 26687 w 163518"/>
              <a:gd name="connsiteY5" fmla="*/ 143534 h 239236"/>
              <a:gd name="connsiteX6" fmla="*/ 45737 w 163518"/>
              <a:gd name="connsiteY6" fmla="*/ 92734 h 239236"/>
              <a:gd name="connsiteX7" fmla="*/ 163212 w 163518"/>
              <a:gd name="connsiteY7" fmla="*/ 659 h 2392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63518" h="239236">
                <a:moveTo>
                  <a:pt x="163212" y="659"/>
                </a:moveTo>
                <a:cubicBezTo>
                  <a:pt x="168504" y="-5162"/>
                  <a:pt x="103945" y="28705"/>
                  <a:pt x="77487" y="57809"/>
                </a:cubicBezTo>
                <a:cubicBezTo>
                  <a:pt x="51029" y="86913"/>
                  <a:pt x="16104" y="145122"/>
                  <a:pt x="4462" y="175284"/>
                </a:cubicBezTo>
                <a:cubicBezTo>
                  <a:pt x="-7180" y="205446"/>
                  <a:pt x="7637" y="234551"/>
                  <a:pt x="7637" y="238784"/>
                </a:cubicBezTo>
                <a:cubicBezTo>
                  <a:pt x="7637" y="243017"/>
                  <a:pt x="1287" y="216559"/>
                  <a:pt x="4462" y="200684"/>
                </a:cubicBezTo>
                <a:cubicBezTo>
                  <a:pt x="7637" y="184809"/>
                  <a:pt x="19808" y="161526"/>
                  <a:pt x="26687" y="143534"/>
                </a:cubicBezTo>
                <a:cubicBezTo>
                  <a:pt x="33566" y="125542"/>
                  <a:pt x="25100" y="112313"/>
                  <a:pt x="45737" y="92734"/>
                </a:cubicBezTo>
                <a:cubicBezTo>
                  <a:pt x="66374" y="73155"/>
                  <a:pt x="157920" y="6480"/>
                  <a:pt x="163212" y="65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68" name="フリーフォーム 1867">
            <a:extLst>
              <a:ext uri="{FF2B5EF4-FFF2-40B4-BE49-F238E27FC236}">
                <a16:creationId xmlns:a16="http://schemas.microsoft.com/office/drawing/2014/main" id="{E66AFDBB-073D-FD1B-B7CB-3CAE5738A977}"/>
              </a:ext>
            </a:extLst>
          </p:cNvPr>
          <p:cNvSpPr/>
          <p:nvPr/>
        </p:nvSpPr>
        <p:spPr>
          <a:xfrm>
            <a:off x="816275" y="9463464"/>
            <a:ext cx="98448" cy="109642"/>
          </a:xfrm>
          <a:custGeom>
            <a:avLst/>
            <a:gdLst>
              <a:gd name="connsiteX0" fmla="*/ 98125 w 98448"/>
              <a:gd name="connsiteY0" fmla="*/ 1211 h 109642"/>
              <a:gd name="connsiteX1" fmla="*/ 37800 w 98448"/>
              <a:gd name="connsiteY1" fmla="*/ 26611 h 109642"/>
              <a:gd name="connsiteX2" fmla="*/ 2875 w 98448"/>
              <a:gd name="connsiteY2" fmla="*/ 109161 h 109642"/>
              <a:gd name="connsiteX3" fmla="*/ 9225 w 98448"/>
              <a:gd name="connsiteY3" fmla="*/ 58361 h 109642"/>
              <a:gd name="connsiteX4" fmla="*/ 98125 w 98448"/>
              <a:gd name="connsiteY4" fmla="*/ 1211 h 109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8448" h="109642">
                <a:moveTo>
                  <a:pt x="98125" y="1211"/>
                </a:moveTo>
                <a:cubicBezTo>
                  <a:pt x="102888" y="-4081"/>
                  <a:pt x="53675" y="8619"/>
                  <a:pt x="37800" y="26611"/>
                </a:cubicBezTo>
                <a:cubicBezTo>
                  <a:pt x="21925" y="44603"/>
                  <a:pt x="7637" y="103869"/>
                  <a:pt x="2875" y="109161"/>
                </a:cubicBezTo>
                <a:cubicBezTo>
                  <a:pt x="-1888" y="114453"/>
                  <a:pt x="-1358" y="74765"/>
                  <a:pt x="9225" y="58361"/>
                </a:cubicBezTo>
                <a:cubicBezTo>
                  <a:pt x="19808" y="41957"/>
                  <a:pt x="93362" y="6503"/>
                  <a:pt x="98125" y="121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69" name="フリーフォーム 1868">
            <a:extLst>
              <a:ext uri="{FF2B5EF4-FFF2-40B4-BE49-F238E27FC236}">
                <a16:creationId xmlns:a16="http://schemas.microsoft.com/office/drawing/2014/main" id="{7AB879CF-0BA5-89CF-1585-8CC32FA36576}"/>
              </a:ext>
            </a:extLst>
          </p:cNvPr>
          <p:cNvSpPr/>
          <p:nvPr/>
        </p:nvSpPr>
        <p:spPr>
          <a:xfrm>
            <a:off x="831850" y="9393873"/>
            <a:ext cx="60346" cy="274013"/>
          </a:xfrm>
          <a:custGeom>
            <a:avLst/>
            <a:gdLst>
              <a:gd name="connsiteX0" fmla="*/ 38100 w 60346"/>
              <a:gd name="connsiteY0" fmla="*/ 952 h 274013"/>
              <a:gd name="connsiteX1" fmla="*/ 47625 w 60346"/>
              <a:gd name="connsiteY1" fmla="*/ 77152 h 274013"/>
              <a:gd name="connsiteX2" fmla="*/ 60325 w 60346"/>
              <a:gd name="connsiteY2" fmla="*/ 127952 h 274013"/>
              <a:gd name="connsiteX3" fmla="*/ 44450 w 60346"/>
              <a:gd name="connsiteY3" fmla="*/ 175577 h 274013"/>
              <a:gd name="connsiteX4" fmla="*/ 0 w 60346"/>
              <a:gd name="connsiteY4" fmla="*/ 274002 h 274013"/>
              <a:gd name="connsiteX5" fmla="*/ 44450 w 60346"/>
              <a:gd name="connsiteY5" fmla="*/ 169227 h 274013"/>
              <a:gd name="connsiteX6" fmla="*/ 53975 w 60346"/>
              <a:gd name="connsiteY6" fmla="*/ 134302 h 274013"/>
              <a:gd name="connsiteX7" fmla="*/ 38100 w 60346"/>
              <a:gd name="connsiteY7" fmla="*/ 952 h 2740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0346" h="274013">
                <a:moveTo>
                  <a:pt x="38100" y="952"/>
                </a:moveTo>
                <a:cubicBezTo>
                  <a:pt x="37042" y="-8573"/>
                  <a:pt x="43921" y="55985"/>
                  <a:pt x="47625" y="77152"/>
                </a:cubicBezTo>
                <a:cubicBezTo>
                  <a:pt x="51329" y="98319"/>
                  <a:pt x="60854" y="111548"/>
                  <a:pt x="60325" y="127952"/>
                </a:cubicBezTo>
                <a:cubicBezTo>
                  <a:pt x="59796" y="144356"/>
                  <a:pt x="54504" y="151235"/>
                  <a:pt x="44450" y="175577"/>
                </a:cubicBezTo>
                <a:cubicBezTo>
                  <a:pt x="34396" y="199919"/>
                  <a:pt x="0" y="275060"/>
                  <a:pt x="0" y="274002"/>
                </a:cubicBezTo>
                <a:cubicBezTo>
                  <a:pt x="0" y="272944"/>
                  <a:pt x="35454" y="192510"/>
                  <a:pt x="44450" y="169227"/>
                </a:cubicBezTo>
                <a:cubicBezTo>
                  <a:pt x="53446" y="145944"/>
                  <a:pt x="56092" y="157585"/>
                  <a:pt x="53975" y="134302"/>
                </a:cubicBezTo>
                <a:cubicBezTo>
                  <a:pt x="51858" y="111019"/>
                  <a:pt x="39158" y="10477"/>
                  <a:pt x="38100" y="95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70" name="フリーフォーム 1869">
            <a:extLst>
              <a:ext uri="{FF2B5EF4-FFF2-40B4-BE49-F238E27FC236}">
                <a16:creationId xmlns:a16="http://schemas.microsoft.com/office/drawing/2014/main" id="{70AD09D7-AA53-8FC9-3978-C6D1BC23F44C}"/>
              </a:ext>
            </a:extLst>
          </p:cNvPr>
          <p:cNvSpPr/>
          <p:nvPr/>
        </p:nvSpPr>
        <p:spPr>
          <a:xfrm>
            <a:off x="873111" y="9400572"/>
            <a:ext cx="16354" cy="116925"/>
          </a:xfrm>
          <a:custGeom>
            <a:avLst/>
            <a:gdLst>
              <a:gd name="connsiteX0" fmla="*/ 14 w 16354"/>
              <a:gd name="connsiteY0" fmla="*/ 603 h 116925"/>
              <a:gd name="connsiteX1" fmla="*/ 15889 w 16354"/>
              <a:gd name="connsiteY1" fmla="*/ 114903 h 116925"/>
              <a:gd name="connsiteX2" fmla="*/ 12714 w 16354"/>
              <a:gd name="connsiteY2" fmla="*/ 70453 h 116925"/>
              <a:gd name="connsiteX3" fmla="*/ 14 w 16354"/>
              <a:gd name="connsiteY3" fmla="*/ 603 h 116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354" h="116925">
                <a:moveTo>
                  <a:pt x="14" y="603"/>
                </a:moveTo>
                <a:cubicBezTo>
                  <a:pt x="543" y="8011"/>
                  <a:pt x="13772" y="103261"/>
                  <a:pt x="15889" y="114903"/>
                </a:cubicBezTo>
                <a:cubicBezTo>
                  <a:pt x="18006" y="126545"/>
                  <a:pt x="12185" y="84741"/>
                  <a:pt x="12714" y="70453"/>
                </a:cubicBezTo>
                <a:cubicBezTo>
                  <a:pt x="13243" y="56166"/>
                  <a:pt x="-515" y="-6805"/>
                  <a:pt x="14" y="60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71" name="フリーフォーム 1870">
            <a:extLst>
              <a:ext uri="{FF2B5EF4-FFF2-40B4-BE49-F238E27FC236}">
                <a16:creationId xmlns:a16="http://schemas.microsoft.com/office/drawing/2014/main" id="{7F206D1C-B9E5-628F-00FB-5E0A4E3F9AFD}"/>
              </a:ext>
            </a:extLst>
          </p:cNvPr>
          <p:cNvSpPr/>
          <p:nvPr/>
        </p:nvSpPr>
        <p:spPr>
          <a:xfrm>
            <a:off x="854042" y="9391623"/>
            <a:ext cx="6993" cy="120805"/>
          </a:xfrm>
          <a:custGeom>
            <a:avLst/>
            <a:gdLst>
              <a:gd name="connsiteX0" fmla="*/ 6383 w 6993"/>
              <a:gd name="connsiteY0" fmla="*/ 27 h 120805"/>
              <a:gd name="connsiteX1" fmla="*/ 6383 w 6993"/>
              <a:gd name="connsiteY1" fmla="*/ 88927 h 120805"/>
              <a:gd name="connsiteX2" fmla="*/ 3208 w 6993"/>
              <a:gd name="connsiteY2" fmla="*/ 120677 h 120805"/>
              <a:gd name="connsiteX3" fmla="*/ 33 w 6993"/>
              <a:gd name="connsiteY3" fmla="*/ 79402 h 120805"/>
              <a:gd name="connsiteX4" fmla="*/ 6383 w 6993"/>
              <a:gd name="connsiteY4" fmla="*/ 27 h 1208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993" h="120805">
                <a:moveTo>
                  <a:pt x="6383" y="27"/>
                </a:moveTo>
                <a:cubicBezTo>
                  <a:pt x="7441" y="1615"/>
                  <a:pt x="6912" y="68819"/>
                  <a:pt x="6383" y="88927"/>
                </a:cubicBezTo>
                <a:cubicBezTo>
                  <a:pt x="5854" y="109035"/>
                  <a:pt x="4266" y="122265"/>
                  <a:pt x="3208" y="120677"/>
                </a:cubicBezTo>
                <a:cubicBezTo>
                  <a:pt x="2150" y="119089"/>
                  <a:pt x="562" y="93160"/>
                  <a:pt x="33" y="79402"/>
                </a:cubicBezTo>
                <a:cubicBezTo>
                  <a:pt x="-496" y="65644"/>
                  <a:pt x="5325" y="-1561"/>
                  <a:pt x="6383" y="2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72" name="フリーフォーム 1871">
            <a:extLst>
              <a:ext uri="{FF2B5EF4-FFF2-40B4-BE49-F238E27FC236}">
                <a16:creationId xmlns:a16="http://schemas.microsoft.com/office/drawing/2014/main" id="{76DC64E2-3719-FD54-B4CD-9757E8351F32}"/>
              </a:ext>
            </a:extLst>
          </p:cNvPr>
          <p:cNvSpPr/>
          <p:nvPr/>
        </p:nvSpPr>
        <p:spPr>
          <a:xfrm>
            <a:off x="790218" y="9413780"/>
            <a:ext cx="22602" cy="283027"/>
          </a:xfrm>
          <a:custGeom>
            <a:avLst/>
            <a:gdLst>
              <a:gd name="connsiteX0" fmla="*/ 22582 w 22602"/>
              <a:gd name="connsiteY0" fmla="*/ 95 h 283027"/>
              <a:gd name="connsiteX1" fmla="*/ 3532 w 22602"/>
              <a:gd name="connsiteY1" fmla="*/ 98520 h 283027"/>
              <a:gd name="connsiteX2" fmla="*/ 3532 w 22602"/>
              <a:gd name="connsiteY2" fmla="*/ 149320 h 283027"/>
              <a:gd name="connsiteX3" fmla="*/ 9882 w 22602"/>
              <a:gd name="connsiteY3" fmla="*/ 187420 h 283027"/>
              <a:gd name="connsiteX4" fmla="*/ 13057 w 22602"/>
              <a:gd name="connsiteY4" fmla="*/ 282670 h 283027"/>
              <a:gd name="connsiteX5" fmla="*/ 357 w 22602"/>
              <a:gd name="connsiteY5" fmla="*/ 215995 h 283027"/>
              <a:gd name="connsiteX6" fmla="*/ 6707 w 22602"/>
              <a:gd name="connsiteY6" fmla="*/ 117570 h 283027"/>
              <a:gd name="connsiteX7" fmla="*/ 22582 w 22602"/>
              <a:gd name="connsiteY7" fmla="*/ 95 h 2830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2602" h="283027">
                <a:moveTo>
                  <a:pt x="22582" y="95"/>
                </a:moveTo>
                <a:cubicBezTo>
                  <a:pt x="22053" y="-3080"/>
                  <a:pt x="6707" y="73649"/>
                  <a:pt x="3532" y="98520"/>
                </a:cubicBezTo>
                <a:cubicBezTo>
                  <a:pt x="357" y="123391"/>
                  <a:pt x="2474" y="134503"/>
                  <a:pt x="3532" y="149320"/>
                </a:cubicBezTo>
                <a:cubicBezTo>
                  <a:pt x="4590" y="164137"/>
                  <a:pt x="8295" y="165195"/>
                  <a:pt x="9882" y="187420"/>
                </a:cubicBezTo>
                <a:cubicBezTo>
                  <a:pt x="11469" y="209645"/>
                  <a:pt x="14644" y="277908"/>
                  <a:pt x="13057" y="282670"/>
                </a:cubicBezTo>
                <a:cubicBezTo>
                  <a:pt x="11470" y="287432"/>
                  <a:pt x="1415" y="243512"/>
                  <a:pt x="357" y="215995"/>
                </a:cubicBezTo>
                <a:cubicBezTo>
                  <a:pt x="-701" y="188478"/>
                  <a:pt x="357" y="146674"/>
                  <a:pt x="6707" y="117570"/>
                </a:cubicBezTo>
                <a:cubicBezTo>
                  <a:pt x="13057" y="88466"/>
                  <a:pt x="23111" y="3270"/>
                  <a:pt x="22582" y="9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75" name="フリーフォーム 1874">
            <a:extLst>
              <a:ext uri="{FF2B5EF4-FFF2-40B4-BE49-F238E27FC236}">
                <a16:creationId xmlns:a16="http://schemas.microsoft.com/office/drawing/2014/main" id="{9B930F88-8765-9AE5-E263-D36F4C055C36}"/>
              </a:ext>
            </a:extLst>
          </p:cNvPr>
          <p:cNvSpPr/>
          <p:nvPr/>
        </p:nvSpPr>
        <p:spPr>
          <a:xfrm>
            <a:off x="806450" y="9530944"/>
            <a:ext cx="95419" cy="319642"/>
          </a:xfrm>
          <a:custGeom>
            <a:avLst/>
            <a:gdLst>
              <a:gd name="connsiteX0" fmla="*/ 95250 w 95419"/>
              <a:gd name="connsiteY0" fmla="*/ 406 h 319642"/>
              <a:gd name="connsiteX1" fmla="*/ 41275 w 95419"/>
              <a:gd name="connsiteY1" fmla="*/ 124231 h 319642"/>
              <a:gd name="connsiteX2" fmla="*/ 34925 w 95419"/>
              <a:gd name="connsiteY2" fmla="*/ 184556 h 319642"/>
              <a:gd name="connsiteX3" fmla="*/ 28575 w 95419"/>
              <a:gd name="connsiteY3" fmla="*/ 213131 h 319642"/>
              <a:gd name="connsiteX4" fmla="*/ 12700 w 95419"/>
              <a:gd name="connsiteY4" fmla="*/ 244881 h 319642"/>
              <a:gd name="connsiteX5" fmla="*/ 3175 w 95419"/>
              <a:gd name="connsiteY5" fmla="*/ 305206 h 319642"/>
              <a:gd name="connsiteX6" fmla="*/ 0 w 95419"/>
              <a:gd name="connsiteY6" fmla="*/ 317906 h 319642"/>
              <a:gd name="connsiteX7" fmla="*/ 3175 w 95419"/>
              <a:gd name="connsiteY7" fmla="*/ 276631 h 319642"/>
              <a:gd name="connsiteX8" fmla="*/ 19050 w 95419"/>
              <a:gd name="connsiteY8" fmla="*/ 213131 h 319642"/>
              <a:gd name="connsiteX9" fmla="*/ 25400 w 95419"/>
              <a:gd name="connsiteY9" fmla="*/ 143281 h 319642"/>
              <a:gd name="connsiteX10" fmla="*/ 57150 w 95419"/>
              <a:gd name="connsiteY10" fmla="*/ 86131 h 319642"/>
              <a:gd name="connsiteX11" fmla="*/ 95250 w 95419"/>
              <a:gd name="connsiteY11" fmla="*/ 406 h 319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95419" h="319642">
                <a:moveTo>
                  <a:pt x="95250" y="406"/>
                </a:moveTo>
                <a:cubicBezTo>
                  <a:pt x="92604" y="6756"/>
                  <a:pt x="51329" y="93539"/>
                  <a:pt x="41275" y="124231"/>
                </a:cubicBezTo>
                <a:cubicBezTo>
                  <a:pt x="31221" y="154923"/>
                  <a:pt x="37042" y="169739"/>
                  <a:pt x="34925" y="184556"/>
                </a:cubicBezTo>
                <a:cubicBezTo>
                  <a:pt x="32808" y="199373"/>
                  <a:pt x="32279" y="203077"/>
                  <a:pt x="28575" y="213131"/>
                </a:cubicBezTo>
                <a:cubicBezTo>
                  <a:pt x="24871" y="223185"/>
                  <a:pt x="16933" y="229535"/>
                  <a:pt x="12700" y="244881"/>
                </a:cubicBezTo>
                <a:cubicBezTo>
                  <a:pt x="8467" y="260227"/>
                  <a:pt x="3175" y="305206"/>
                  <a:pt x="3175" y="305206"/>
                </a:cubicBezTo>
                <a:cubicBezTo>
                  <a:pt x="1058" y="317377"/>
                  <a:pt x="0" y="322668"/>
                  <a:pt x="0" y="317906"/>
                </a:cubicBezTo>
                <a:cubicBezTo>
                  <a:pt x="0" y="313144"/>
                  <a:pt x="0" y="294094"/>
                  <a:pt x="3175" y="276631"/>
                </a:cubicBezTo>
                <a:cubicBezTo>
                  <a:pt x="6350" y="259169"/>
                  <a:pt x="15346" y="235356"/>
                  <a:pt x="19050" y="213131"/>
                </a:cubicBezTo>
                <a:cubicBezTo>
                  <a:pt x="22754" y="190906"/>
                  <a:pt x="19050" y="164448"/>
                  <a:pt x="25400" y="143281"/>
                </a:cubicBezTo>
                <a:cubicBezTo>
                  <a:pt x="31750" y="122114"/>
                  <a:pt x="45508" y="108356"/>
                  <a:pt x="57150" y="86131"/>
                </a:cubicBezTo>
                <a:cubicBezTo>
                  <a:pt x="68792" y="63906"/>
                  <a:pt x="97896" y="-5944"/>
                  <a:pt x="95250" y="40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76" name="フリーフォーム 1875">
            <a:extLst>
              <a:ext uri="{FF2B5EF4-FFF2-40B4-BE49-F238E27FC236}">
                <a16:creationId xmlns:a16="http://schemas.microsoft.com/office/drawing/2014/main" id="{9C6F467A-3E74-261F-09E0-09E930C7E713}"/>
              </a:ext>
            </a:extLst>
          </p:cNvPr>
          <p:cNvSpPr/>
          <p:nvPr/>
        </p:nvSpPr>
        <p:spPr>
          <a:xfrm>
            <a:off x="815554" y="9505877"/>
            <a:ext cx="54419" cy="178207"/>
          </a:xfrm>
          <a:custGeom>
            <a:avLst/>
            <a:gdLst>
              <a:gd name="connsiteX0" fmla="*/ 54396 w 54419"/>
              <a:gd name="connsiteY0" fmla="*/ 73 h 178207"/>
              <a:gd name="connsiteX1" fmla="*/ 13121 w 54419"/>
              <a:gd name="connsiteY1" fmla="*/ 88973 h 178207"/>
              <a:gd name="connsiteX2" fmla="*/ 13121 w 54419"/>
              <a:gd name="connsiteY2" fmla="*/ 130248 h 178207"/>
              <a:gd name="connsiteX3" fmla="*/ 421 w 54419"/>
              <a:gd name="connsiteY3" fmla="*/ 177873 h 178207"/>
              <a:gd name="connsiteX4" fmla="*/ 6771 w 54419"/>
              <a:gd name="connsiteY4" fmla="*/ 104848 h 178207"/>
              <a:gd name="connsiteX5" fmla="*/ 54396 w 54419"/>
              <a:gd name="connsiteY5" fmla="*/ 73 h 1782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4419" h="178207">
                <a:moveTo>
                  <a:pt x="54396" y="73"/>
                </a:moveTo>
                <a:cubicBezTo>
                  <a:pt x="55454" y="-2573"/>
                  <a:pt x="20000" y="67277"/>
                  <a:pt x="13121" y="88973"/>
                </a:cubicBezTo>
                <a:cubicBezTo>
                  <a:pt x="6242" y="110669"/>
                  <a:pt x="15238" y="115431"/>
                  <a:pt x="13121" y="130248"/>
                </a:cubicBezTo>
                <a:cubicBezTo>
                  <a:pt x="11004" y="145065"/>
                  <a:pt x="1479" y="182106"/>
                  <a:pt x="421" y="177873"/>
                </a:cubicBezTo>
                <a:cubicBezTo>
                  <a:pt x="-637" y="173640"/>
                  <a:pt x="-108" y="129719"/>
                  <a:pt x="6771" y="104848"/>
                </a:cubicBezTo>
                <a:cubicBezTo>
                  <a:pt x="13650" y="79977"/>
                  <a:pt x="53338" y="2719"/>
                  <a:pt x="54396" y="7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77" name="フリーフォーム 1876">
            <a:extLst>
              <a:ext uri="{FF2B5EF4-FFF2-40B4-BE49-F238E27FC236}">
                <a16:creationId xmlns:a16="http://schemas.microsoft.com/office/drawing/2014/main" id="{58FF5F2C-47E4-832B-80AA-CB371C99D6C8}"/>
              </a:ext>
            </a:extLst>
          </p:cNvPr>
          <p:cNvSpPr/>
          <p:nvPr/>
        </p:nvSpPr>
        <p:spPr>
          <a:xfrm>
            <a:off x="824442" y="9486844"/>
            <a:ext cx="58303" cy="139855"/>
          </a:xfrm>
          <a:custGeom>
            <a:avLst/>
            <a:gdLst>
              <a:gd name="connsiteX0" fmla="*/ 58208 w 58303"/>
              <a:gd name="connsiteY0" fmla="*/ 56 h 139855"/>
              <a:gd name="connsiteX1" fmla="*/ 16933 w 58303"/>
              <a:gd name="connsiteY1" fmla="*/ 79431 h 139855"/>
              <a:gd name="connsiteX2" fmla="*/ 1058 w 58303"/>
              <a:gd name="connsiteY2" fmla="*/ 139756 h 139855"/>
              <a:gd name="connsiteX3" fmla="*/ 4233 w 58303"/>
              <a:gd name="connsiteY3" fmla="*/ 92131 h 139855"/>
              <a:gd name="connsiteX4" fmla="*/ 58208 w 58303"/>
              <a:gd name="connsiteY4" fmla="*/ 56 h 1398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8303" h="139855">
                <a:moveTo>
                  <a:pt x="58208" y="56"/>
                </a:moveTo>
                <a:cubicBezTo>
                  <a:pt x="60325" y="-2061"/>
                  <a:pt x="26458" y="56148"/>
                  <a:pt x="16933" y="79431"/>
                </a:cubicBezTo>
                <a:cubicBezTo>
                  <a:pt x="7408" y="102714"/>
                  <a:pt x="3175" y="137639"/>
                  <a:pt x="1058" y="139756"/>
                </a:cubicBezTo>
                <a:cubicBezTo>
                  <a:pt x="-1059" y="141873"/>
                  <a:pt x="0" y="109593"/>
                  <a:pt x="4233" y="92131"/>
                </a:cubicBezTo>
                <a:cubicBezTo>
                  <a:pt x="8466" y="74669"/>
                  <a:pt x="56091" y="2173"/>
                  <a:pt x="58208" y="5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85" name="フリーフォーム 1884">
            <a:extLst>
              <a:ext uri="{FF2B5EF4-FFF2-40B4-BE49-F238E27FC236}">
                <a16:creationId xmlns:a16="http://schemas.microsoft.com/office/drawing/2014/main" id="{37D63943-3E2D-4F8D-27DA-8E90EBD1B2F4}"/>
              </a:ext>
            </a:extLst>
          </p:cNvPr>
          <p:cNvSpPr/>
          <p:nvPr/>
        </p:nvSpPr>
        <p:spPr>
          <a:xfrm>
            <a:off x="818289" y="9512238"/>
            <a:ext cx="74203" cy="155703"/>
          </a:xfrm>
          <a:custGeom>
            <a:avLst/>
            <a:gdLst>
              <a:gd name="connsiteX0" fmla="*/ 73886 w 74203"/>
              <a:gd name="connsiteY0" fmla="*/ 62 h 155703"/>
              <a:gd name="connsiteX1" fmla="*/ 35786 w 74203"/>
              <a:gd name="connsiteY1" fmla="*/ 76262 h 155703"/>
              <a:gd name="connsiteX2" fmla="*/ 861 w 74203"/>
              <a:gd name="connsiteY2" fmla="*/ 155637 h 155703"/>
              <a:gd name="connsiteX3" fmla="*/ 13561 w 74203"/>
              <a:gd name="connsiteY3" fmla="*/ 88962 h 155703"/>
              <a:gd name="connsiteX4" fmla="*/ 73886 w 74203"/>
              <a:gd name="connsiteY4" fmla="*/ 62 h 1557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4203" h="155703">
                <a:moveTo>
                  <a:pt x="73886" y="62"/>
                </a:moveTo>
                <a:cubicBezTo>
                  <a:pt x="77590" y="-2055"/>
                  <a:pt x="47957" y="50333"/>
                  <a:pt x="35786" y="76262"/>
                </a:cubicBezTo>
                <a:cubicBezTo>
                  <a:pt x="23615" y="102191"/>
                  <a:pt x="4565" y="153520"/>
                  <a:pt x="861" y="155637"/>
                </a:cubicBezTo>
                <a:cubicBezTo>
                  <a:pt x="-2843" y="157754"/>
                  <a:pt x="6153" y="109070"/>
                  <a:pt x="13561" y="88962"/>
                </a:cubicBezTo>
                <a:cubicBezTo>
                  <a:pt x="20969" y="68854"/>
                  <a:pt x="70182" y="2179"/>
                  <a:pt x="73886" y="6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86" name="フリーフォーム 1885">
            <a:extLst>
              <a:ext uri="{FF2B5EF4-FFF2-40B4-BE49-F238E27FC236}">
                <a16:creationId xmlns:a16="http://schemas.microsoft.com/office/drawing/2014/main" id="{079908BC-F5B4-28E5-1A64-0DF1D78291EB}"/>
              </a:ext>
            </a:extLst>
          </p:cNvPr>
          <p:cNvSpPr/>
          <p:nvPr/>
        </p:nvSpPr>
        <p:spPr>
          <a:xfrm>
            <a:off x="635336" y="9542990"/>
            <a:ext cx="212919" cy="325926"/>
          </a:xfrm>
          <a:custGeom>
            <a:avLst/>
            <a:gdLst>
              <a:gd name="connsiteX0" fmla="*/ 212389 w 212919"/>
              <a:gd name="connsiteY0" fmla="*/ 39160 h 325926"/>
              <a:gd name="connsiteX1" fmla="*/ 145714 w 212919"/>
              <a:gd name="connsiteY1" fmla="*/ 10585 h 325926"/>
              <a:gd name="connsiteX2" fmla="*/ 88564 w 212919"/>
              <a:gd name="connsiteY2" fmla="*/ 48685 h 325926"/>
              <a:gd name="connsiteX3" fmla="*/ 88564 w 212919"/>
              <a:gd name="connsiteY3" fmla="*/ 112185 h 325926"/>
              <a:gd name="connsiteX4" fmla="*/ 37764 w 212919"/>
              <a:gd name="connsiteY4" fmla="*/ 147110 h 325926"/>
              <a:gd name="connsiteX5" fmla="*/ 63164 w 212919"/>
              <a:gd name="connsiteY5" fmla="*/ 153460 h 325926"/>
              <a:gd name="connsiteX6" fmla="*/ 18714 w 212919"/>
              <a:gd name="connsiteY6" fmla="*/ 232835 h 325926"/>
              <a:gd name="connsiteX7" fmla="*/ 2839 w 212919"/>
              <a:gd name="connsiteY7" fmla="*/ 267760 h 325926"/>
              <a:gd name="connsiteX8" fmla="*/ 28239 w 212919"/>
              <a:gd name="connsiteY8" fmla="*/ 324910 h 325926"/>
              <a:gd name="connsiteX9" fmla="*/ 2839 w 212919"/>
              <a:gd name="connsiteY9" fmla="*/ 299510 h 325926"/>
              <a:gd name="connsiteX10" fmla="*/ 9189 w 212919"/>
              <a:gd name="connsiteY10" fmla="*/ 239185 h 325926"/>
              <a:gd name="connsiteX11" fmla="*/ 79039 w 212919"/>
              <a:gd name="connsiteY11" fmla="*/ 134410 h 325926"/>
              <a:gd name="connsiteX12" fmla="*/ 82214 w 212919"/>
              <a:gd name="connsiteY12" fmla="*/ 70910 h 325926"/>
              <a:gd name="connsiteX13" fmla="*/ 107614 w 212919"/>
              <a:gd name="connsiteY13" fmla="*/ 1060 h 325926"/>
              <a:gd name="connsiteX14" fmla="*/ 212389 w 212919"/>
              <a:gd name="connsiteY14" fmla="*/ 39160 h 3259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212919" h="325926">
                <a:moveTo>
                  <a:pt x="212389" y="39160"/>
                </a:moveTo>
                <a:cubicBezTo>
                  <a:pt x="218739" y="40748"/>
                  <a:pt x="166351" y="8998"/>
                  <a:pt x="145714" y="10585"/>
                </a:cubicBezTo>
                <a:cubicBezTo>
                  <a:pt x="125077" y="12172"/>
                  <a:pt x="98089" y="31752"/>
                  <a:pt x="88564" y="48685"/>
                </a:cubicBezTo>
                <a:cubicBezTo>
                  <a:pt x="79039" y="65618"/>
                  <a:pt x="97031" y="95781"/>
                  <a:pt x="88564" y="112185"/>
                </a:cubicBezTo>
                <a:cubicBezTo>
                  <a:pt x="80097" y="128589"/>
                  <a:pt x="41997" y="140231"/>
                  <a:pt x="37764" y="147110"/>
                </a:cubicBezTo>
                <a:cubicBezTo>
                  <a:pt x="33531" y="153989"/>
                  <a:pt x="66339" y="139173"/>
                  <a:pt x="63164" y="153460"/>
                </a:cubicBezTo>
                <a:cubicBezTo>
                  <a:pt x="59989" y="167747"/>
                  <a:pt x="28768" y="213785"/>
                  <a:pt x="18714" y="232835"/>
                </a:cubicBezTo>
                <a:cubicBezTo>
                  <a:pt x="8660" y="251885"/>
                  <a:pt x="1251" y="252414"/>
                  <a:pt x="2839" y="267760"/>
                </a:cubicBezTo>
                <a:cubicBezTo>
                  <a:pt x="4426" y="283106"/>
                  <a:pt x="28239" y="319618"/>
                  <a:pt x="28239" y="324910"/>
                </a:cubicBezTo>
                <a:cubicBezTo>
                  <a:pt x="28239" y="330202"/>
                  <a:pt x="6014" y="313797"/>
                  <a:pt x="2839" y="299510"/>
                </a:cubicBezTo>
                <a:cubicBezTo>
                  <a:pt x="-336" y="285223"/>
                  <a:pt x="-3511" y="266702"/>
                  <a:pt x="9189" y="239185"/>
                </a:cubicBezTo>
                <a:cubicBezTo>
                  <a:pt x="21889" y="211668"/>
                  <a:pt x="66868" y="162456"/>
                  <a:pt x="79039" y="134410"/>
                </a:cubicBezTo>
                <a:cubicBezTo>
                  <a:pt x="91210" y="106364"/>
                  <a:pt x="77451" y="93135"/>
                  <a:pt x="82214" y="70910"/>
                </a:cubicBezTo>
                <a:cubicBezTo>
                  <a:pt x="86976" y="48685"/>
                  <a:pt x="92797" y="9527"/>
                  <a:pt x="107614" y="1060"/>
                </a:cubicBezTo>
                <a:cubicBezTo>
                  <a:pt x="122431" y="-7407"/>
                  <a:pt x="206039" y="37572"/>
                  <a:pt x="212389" y="3916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87" name="フリーフォーム 1886">
            <a:extLst>
              <a:ext uri="{FF2B5EF4-FFF2-40B4-BE49-F238E27FC236}">
                <a16:creationId xmlns:a16="http://schemas.microsoft.com/office/drawing/2014/main" id="{ACE0E2ED-F863-A5A6-5DC6-217E63CA1F78}"/>
              </a:ext>
            </a:extLst>
          </p:cNvPr>
          <p:cNvSpPr/>
          <p:nvPr/>
        </p:nvSpPr>
        <p:spPr>
          <a:xfrm>
            <a:off x="733415" y="9568491"/>
            <a:ext cx="127220" cy="122157"/>
          </a:xfrm>
          <a:custGeom>
            <a:avLst/>
            <a:gdLst>
              <a:gd name="connsiteX0" fmla="*/ 127010 w 127220"/>
              <a:gd name="connsiteY0" fmla="*/ 959 h 122157"/>
              <a:gd name="connsiteX1" fmla="*/ 53985 w 127220"/>
              <a:gd name="connsiteY1" fmla="*/ 16834 h 122157"/>
              <a:gd name="connsiteX2" fmla="*/ 28585 w 127220"/>
              <a:gd name="connsiteY2" fmla="*/ 10484 h 122157"/>
              <a:gd name="connsiteX3" fmla="*/ 10 w 127220"/>
              <a:gd name="connsiteY3" fmla="*/ 39059 h 122157"/>
              <a:gd name="connsiteX4" fmla="*/ 31760 w 127220"/>
              <a:gd name="connsiteY4" fmla="*/ 54934 h 122157"/>
              <a:gd name="connsiteX5" fmla="*/ 41285 w 127220"/>
              <a:gd name="connsiteY5" fmla="*/ 121609 h 122157"/>
              <a:gd name="connsiteX6" fmla="*/ 28585 w 127220"/>
              <a:gd name="connsiteY6" fmla="*/ 13659 h 122157"/>
              <a:gd name="connsiteX7" fmla="*/ 127010 w 127220"/>
              <a:gd name="connsiteY7" fmla="*/ 959 h 1221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27220" h="122157">
                <a:moveTo>
                  <a:pt x="127010" y="959"/>
                </a:moveTo>
                <a:cubicBezTo>
                  <a:pt x="131243" y="1488"/>
                  <a:pt x="70389" y="15247"/>
                  <a:pt x="53985" y="16834"/>
                </a:cubicBezTo>
                <a:cubicBezTo>
                  <a:pt x="37581" y="18421"/>
                  <a:pt x="37581" y="6780"/>
                  <a:pt x="28585" y="10484"/>
                </a:cubicBezTo>
                <a:cubicBezTo>
                  <a:pt x="19589" y="14188"/>
                  <a:pt x="-519" y="31651"/>
                  <a:pt x="10" y="39059"/>
                </a:cubicBezTo>
                <a:cubicBezTo>
                  <a:pt x="539" y="46467"/>
                  <a:pt x="24881" y="41176"/>
                  <a:pt x="31760" y="54934"/>
                </a:cubicBezTo>
                <a:cubicBezTo>
                  <a:pt x="38639" y="68692"/>
                  <a:pt x="41814" y="128488"/>
                  <a:pt x="41285" y="121609"/>
                </a:cubicBezTo>
                <a:cubicBezTo>
                  <a:pt x="40756" y="114730"/>
                  <a:pt x="22235" y="31651"/>
                  <a:pt x="28585" y="13659"/>
                </a:cubicBezTo>
                <a:cubicBezTo>
                  <a:pt x="34935" y="-4333"/>
                  <a:pt x="122777" y="430"/>
                  <a:pt x="127010" y="95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91" name="フリーフォーム 1890">
            <a:extLst>
              <a:ext uri="{FF2B5EF4-FFF2-40B4-BE49-F238E27FC236}">
                <a16:creationId xmlns:a16="http://schemas.microsoft.com/office/drawing/2014/main" id="{ADDFE8DF-0A69-A6D5-1DC1-29FAD0CA349F}"/>
              </a:ext>
            </a:extLst>
          </p:cNvPr>
          <p:cNvSpPr/>
          <p:nvPr/>
        </p:nvSpPr>
        <p:spPr>
          <a:xfrm>
            <a:off x="669851" y="9591498"/>
            <a:ext cx="105016" cy="292277"/>
          </a:xfrm>
          <a:custGeom>
            <a:avLst/>
            <a:gdLst>
              <a:gd name="connsiteX0" fmla="*/ 76274 w 105016"/>
              <a:gd name="connsiteY0" fmla="*/ 177 h 292277"/>
              <a:gd name="connsiteX1" fmla="*/ 95324 w 105016"/>
              <a:gd name="connsiteY1" fmla="*/ 76377 h 292277"/>
              <a:gd name="connsiteX2" fmla="*/ 44524 w 105016"/>
              <a:gd name="connsiteY2" fmla="*/ 130352 h 292277"/>
              <a:gd name="connsiteX3" fmla="*/ 19124 w 105016"/>
              <a:gd name="connsiteY3" fmla="*/ 181152 h 292277"/>
              <a:gd name="connsiteX4" fmla="*/ 74 w 105016"/>
              <a:gd name="connsiteY4" fmla="*/ 292277 h 292277"/>
              <a:gd name="connsiteX5" fmla="*/ 12774 w 105016"/>
              <a:gd name="connsiteY5" fmla="*/ 181152 h 292277"/>
              <a:gd name="connsiteX6" fmla="*/ 19124 w 105016"/>
              <a:gd name="connsiteY6" fmla="*/ 155752 h 292277"/>
              <a:gd name="connsiteX7" fmla="*/ 82624 w 105016"/>
              <a:gd name="connsiteY7" fmla="*/ 104952 h 292277"/>
              <a:gd name="connsiteX8" fmla="*/ 104849 w 105016"/>
              <a:gd name="connsiteY8" fmla="*/ 57327 h 292277"/>
              <a:gd name="connsiteX9" fmla="*/ 76274 w 105016"/>
              <a:gd name="connsiteY9" fmla="*/ 177 h 2922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05016" h="292277">
                <a:moveTo>
                  <a:pt x="76274" y="177"/>
                </a:moveTo>
                <a:cubicBezTo>
                  <a:pt x="74687" y="3352"/>
                  <a:pt x="100616" y="54681"/>
                  <a:pt x="95324" y="76377"/>
                </a:cubicBezTo>
                <a:cubicBezTo>
                  <a:pt x="90032" y="98073"/>
                  <a:pt x="57224" y="112890"/>
                  <a:pt x="44524" y="130352"/>
                </a:cubicBezTo>
                <a:cubicBezTo>
                  <a:pt x="31824" y="147815"/>
                  <a:pt x="26532" y="154165"/>
                  <a:pt x="19124" y="181152"/>
                </a:cubicBezTo>
                <a:cubicBezTo>
                  <a:pt x="11716" y="208139"/>
                  <a:pt x="1132" y="292277"/>
                  <a:pt x="74" y="292277"/>
                </a:cubicBezTo>
                <a:cubicBezTo>
                  <a:pt x="-984" y="292277"/>
                  <a:pt x="9599" y="203906"/>
                  <a:pt x="12774" y="181152"/>
                </a:cubicBezTo>
                <a:cubicBezTo>
                  <a:pt x="15949" y="158398"/>
                  <a:pt x="7482" y="168452"/>
                  <a:pt x="19124" y="155752"/>
                </a:cubicBezTo>
                <a:cubicBezTo>
                  <a:pt x="30766" y="143052"/>
                  <a:pt x="68336" y="121356"/>
                  <a:pt x="82624" y="104952"/>
                </a:cubicBezTo>
                <a:cubicBezTo>
                  <a:pt x="96912" y="88548"/>
                  <a:pt x="102203" y="77435"/>
                  <a:pt x="104849" y="57327"/>
                </a:cubicBezTo>
                <a:cubicBezTo>
                  <a:pt x="107495" y="37219"/>
                  <a:pt x="77861" y="-2998"/>
                  <a:pt x="76274" y="17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92" name="フリーフォーム 1891">
            <a:extLst>
              <a:ext uri="{FF2B5EF4-FFF2-40B4-BE49-F238E27FC236}">
                <a16:creationId xmlns:a16="http://schemas.microsoft.com/office/drawing/2014/main" id="{64397DE8-6EC1-3274-1624-C21C78793F3B}"/>
              </a:ext>
            </a:extLst>
          </p:cNvPr>
          <p:cNvSpPr/>
          <p:nvPr/>
        </p:nvSpPr>
        <p:spPr>
          <a:xfrm>
            <a:off x="732696" y="9689661"/>
            <a:ext cx="102329" cy="143314"/>
          </a:xfrm>
          <a:custGeom>
            <a:avLst/>
            <a:gdLst>
              <a:gd name="connsiteX0" fmla="*/ 102329 w 102329"/>
              <a:gd name="connsiteY0" fmla="*/ 3614 h 143314"/>
              <a:gd name="connsiteX1" fmla="*/ 29304 w 102329"/>
              <a:gd name="connsiteY1" fmla="*/ 25839 h 143314"/>
              <a:gd name="connsiteX2" fmla="*/ 13429 w 102329"/>
              <a:gd name="connsiteY2" fmla="*/ 70289 h 143314"/>
              <a:gd name="connsiteX3" fmla="*/ 13429 w 102329"/>
              <a:gd name="connsiteY3" fmla="*/ 98864 h 143314"/>
              <a:gd name="connsiteX4" fmla="*/ 29304 w 102329"/>
              <a:gd name="connsiteY4" fmla="*/ 143314 h 143314"/>
              <a:gd name="connsiteX5" fmla="*/ 729 w 102329"/>
              <a:gd name="connsiteY5" fmla="*/ 98864 h 143314"/>
              <a:gd name="connsiteX6" fmla="*/ 10254 w 102329"/>
              <a:gd name="connsiteY6" fmla="*/ 41714 h 143314"/>
              <a:gd name="connsiteX7" fmla="*/ 29304 w 102329"/>
              <a:gd name="connsiteY7" fmla="*/ 3614 h 143314"/>
              <a:gd name="connsiteX8" fmla="*/ 102329 w 102329"/>
              <a:gd name="connsiteY8" fmla="*/ 3614 h 1433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02329" h="143314">
                <a:moveTo>
                  <a:pt x="102329" y="3614"/>
                </a:moveTo>
                <a:cubicBezTo>
                  <a:pt x="102329" y="7318"/>
                  <a:pt x="44120" y="14727"/>
                  <a:pt x="29304" y="25839"/>
                </a:cubicBezTo>
                <a:cubicBezTo>
                  <a:pt x="14488" y="36951"/>
                  <a:pt x="16075" y="58118"/>
                  <a:pt x="13429" y="70289"/>
                </a:cubicBezTo>
                <a:cubicBezTo>
                  <a:pt x="10783" y="82460"/>
                  <a:pt x="10783" y="86693"/>
                  <a:pt x="13429" y="98864"/>
                </a:cubicBezTo>
                <a:cubicBezTo>
                  <a:pt x="16075" y="111035"/>
                  <a:pt x="31421" y="143314"/>
                  <a:pt x="29304" y="143314"/>
                </a:cubicBezTo>
                <a:cubicBezTo>
                  <a:pt x="27187" y="143314"/>
                  <a:pt x="3904" y="115797"/>
                  <a:pt x="729" y="98864"/>
                </a:cubicBezTo>
                <a:cubicBezTo>
                  <a:pt x="-2446" y="81931"/>
                  <a:pt x="5492" y="57589"/>
                  <a:pt x="10254" y="41714"/>
                </a:cubicBezTo>
                <a:cubicBezTo>
                  <a:pt x="15016" y="25839"/>
                  <a:pt x="21367" y="9435"/>
                  <a:pt x="29304" y="3614"/>
                </a:cubicBezTo>
                <a:cubicBezTo>
                  <a:pt x="37241" y="-2207"/>
                  <a:pt x="102329" y="-90"/>
                  <a:pt x="102329" y="361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93" name="フリーフォーム 1892">
            <a:extLst>
              <a:ext uri="{FF2B5EF4-FFF2-40B4-BE49-F238E27FC236}">
                <a16:creationId xmlns:a16="http://schemas.microsoft.com/office/drawing/2014/main" id="{0D3A05BA-E1E8-5D83-55C9-2411E2B93B72}"/>
              </a:ext>
            </a:extLst>
          </p:cNvPr>
          <p:cNvSpPr/>
          <p:nvPr/>
        </p:nvSpPr>
        <p:spPr>
          <a:xfrm>
            <a:off x="688847" y="9772648"/>
            <a:ext cx="58477" cy="241619"/>
          </a:xfrm>
          <a:custGeom>
            <a:avLst/>
            <a:gdLst>
              <a:gd name="connsiteX0" fmla="*/ 128 w 58477"/>
              <a:gd name="connsiteY0" fmla="*/ 2 h 241619"/>
              <a:gd name="connsiteX1" fmla="*/ 54103 w 58477"/>
              <a:gd name="connsiteY1" fmla="*/ 95252 h 241619"/>
              <a:gd name="connsiteX2" fmla="*/ 54103 w 58477"/>
              <a:gd name="connsiteY2" fmla="*/ 133352 h 241619"/>
              <a:gd name="connsiteX3" fmla="*/ 44578 w 58477"/>
              <a:gd name="connsiteY3" fmla="*/ 177802 h 241619"/>
              <a:gd name="connsiteX4" fmla="*/ 38228 w 58477"/>
              <a:gd name="connsiteY4" fmla="*/ 241302 h 241619"/>
              <a:gd name="connsiteX5" fmla="*/ 25528 w 58477"/>
              <a:gd name="connsiteY5" fmla="*/ 200027 h 241619"/>
              <a:gd name="connsiteX6" fmla="*/ 31878 w 58477"/>
              <a:gd name="connsiteY6" fmla="*/ 149227 h 241619"/>
              <a:gd name="connsiteX7" fmla="*/ 38228 w 58477"/>
              <a:gd name="connsiteY7" fmla="*/ 98427 h 241619"/>
              <a:gd name="connsiteX8" fmla="*/ 128 w 58477"/>
              <a:gd name="connsiteY8" fmla="*/ 2 h 2416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8477" h="241619">
                <a:moveTo>
                  <a:pt x="128" y="2"/>
                </a:moveTo>
                <a:cubicBezTo>
                  <a:pt x="2774" y="-527"/>
                  <a:pt x="45107" y="73027"/>
                  <a:pt x="54103" y="95252"/>
                </a:cubicBezTo>
                <a:cubicBezTo>
                  <a:pt x="63099" y="117477"/>
                  <a:pt x="55690" y="119594"/>
                  <a:pt x="54103" y="133352"/>
                </a:cubicBezTo>
                <a:cubicBezTo>
                  <a:pt x="52516" y="147110"/>
                  <a:pt x="47224" y="159810"/>
                  <a:pt x="44578" y="177802"/>
                </a:cubicBezTo>
                <a:cubicBezTo>
                  <a:pt x="41932" y="195794"/>
                  <a:pt x="41403" y="237598"/>
                  <a:pt x="38228" y="241302"/>
                </a:cubicBezTo>
                <a:cubicBezTo>
                  <a:pt x="35053" y="245006"/>
                  <a:pt x="26586" y="215373"/>
                  <a:pt x="25528" y="200027"/>
                </a:cubicBezTo>
                <a:cubicBezTo>
                  <a:pt x="24470" y="184681"/>
                  <a:pt x="31878" y="149227"/>
                  <a:pt x="31878" y="149227"/>
                </a:cubicBezTo>
                <a:cubicBezTo>
                  <a:pt x="33995" y="132294"/>
                  <a:pt x="39815" y="120123"/>
                  <a:pt x="38228" y="98427"/>
                </a:cubicBezTo>
                <a:cubicBezTo>
                  <a:pt x="36641" y="76731"/>
                  <a:pt x="-2518" y="531"/>
                  <a:pt x="128" y="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14" name="フリーフォーム 1913">
            <a:extLst>
              <a:ext uri="{FF2B5EF4-FFF2-40B4-BE49-F238E27FC236}">
                <a16:creationId xmlns:a16="http://schemas.microsoft.com/office/drawing/2014/main" id="{8B800C97-F6DA-A0BC-3FBF-315A544D89C1}"/>
              </a:ext>
            </a:extLst>
          </p:cNvPr>
          <p:cNvSpPr/>
          <p:nvPr/>
        </p:nvSpPr>
        <p:spPr>
          <a:xfrm>
            <a:off x="739744" y="9711022"/>
            <a:ext cx="70511" cy="176160"/>
          </a:xfrm>
          <a:custGeom>
            <a:avLst/>
            <a:gdLst>
              <a:gd name="connsiteX0" fmla="*/ 31 w 70511"/>
              <a:gd name="connsiteY0" fmla="*/ 175928 h 176160"/>
              <a:gd name="connsiteX1" fmla="*/ 38131 w 70511"/>
              <a:gd name="connsiteY1" fmla="*/ 90203 h 176160"/>
              <a:gd name="connsiteX2" fmla="*/ 31781 w 70511"/>
              <a:gd name="connsiteY2" fmla="*/ 52103 h 176160"/>
              <a:gd name="connsiteX3" fmla="*/ 38131 w 70511"/>
              <a:gd name="connsiteY3" fmla="*/ 10828 h 176160"/>
              <a:gd name="connsiteX4" fmla="*/ 69881 w 70511"/>
              <a:gd name="connsiteY4" fmla="*/ 4478 h 176160"/>
              <a:gd name="connsiteX5" fmla="*/ 57181 w 70511"/>
              <a:gd name="connsiteY5" fmla="*/ 4478 h 176160"/>
              <a:gd name="connsiteX6" fmla="*/ 31781 w 70511"/>
              <a:gd name="connsiteY6" fmla="*/ 61628 h 176160"/>
              <a:gd name="connsiteX7" fmla="*/ 31 w 70511"/>
              <a:gd name="connsiteY7" fmla="*/ 175928 h 1761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0511" h="176160">
                <a:moveTo>
                  <a:pt x="31" y="175928"/>
                </a:moveTo>
                <a:cubicBezTo>
                  <a:pt x="1089" y="180690"/>
                  <a:pt x="32839" y="110840"/>
                  <a:pt x="38131" y="90203"/>
                </a:cubicBezTo>
                <a:cubicBezTo>
                  <a:pt x="43423" y="69566"/>
                  <a:pt x="31781" y="65332"/>
                  <a:pt x="31781" y="52103"/>
                </a:cubicBezTo>
                <a:cubicBezTo>
                  <a:pt x="31781" y="38874"/>
                  <a:pt x="31781" y="18765"/>
                  <a:pt x="38131" y="10828"/>
                </a:cubicBezTo>
                <a:cubicBezTo>
                  <a:pt x="44481" y="2891"/>
                  <a:pt x="69881" y="4478"/>
                  <a:pt x="69881" y="4478"/>
                </a:cubicBezTo>
                <a:cubicBezTo>
                  <a:pt x="73056" y="3420"/>
                  <a:pt x="63531" y="-5047"/>
                  <a:pt x="57181" y="4478"/>
                </a:cubicBezTo>
                <a:cubicBezTo>
                  <a:pt x="50831" y="14003"/>
                  <a:pt x="38660" y="38345"/>
                  <a:pt x="31781" y="61628"/>
                </a:cubicBezTo>
                <a:cubicBezTo>
                  <a:pt x="24902" y="84911"/>
                  <a:pt x="-1027" y="171166"/>
                  <a:pt x="31" y="17592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15" name="フリーフォーム 1914">
            <a:extLst>
              <a:ext uri="{FF2B5EF4-FFF2-40B4-BE49-F238E27FC236}">
                <a16:creationId xmlns:a16="http://schemas.microsoft.com/office/drawing/2014/main" id="{BDB10905-BA23-A8D5-E010-1E0F697C1C5C}"/>
              </a:ext>
            </a:extLst>
          </p:cNvPr>
          <p:cNvSpPr/>
          <p:nvPr/>
        </p:nvSpPr>
        <p:spPr>
          <a:xfrm>
            <a:off x="637376" y="9928021"/>
            <a:ext cx="58528" cy="174958"/>
          </a:xfrm>
          <a:custGeom>
            <a:avLst/>
            <a:gdLst>
              <a:gd name="connsiteX0" fmla="*/ 35724 w 58528"/>
              <a:gd name="connsiteY0" fmla="*/ 204 h 174958"/>
              <a:gd name="connsiteX1" fmla="*/ 13499 w 58528"/>
              <a:gd name="connsiteY1" fmla="*/ 98629 h 174958"/>
              <a:gd name="connsiteX2" fmla="*/ 29374 w 58528"/>
              <a:gd name="connsiteY2" fmla="*/ 139904 h 174958"/>
              <a:gd name="connsiteX3" fmla="*/ 57949 w 58528"/>
              <a:gd name="connsiteY3" fmla="*/ 174829 h 174958"/>
              <a:gd name="connsiteX4" fmla="*/ 799 w 58528"/>
              <a:gd name="connsiteY4" fmla="*/ 127204 h 174958"/>
              <a:gd name="connsiteX5" fmla="*/ 35724 w 58528"/>
              <a:gd name="connsiteY5" fmla="*/ 204 h 1749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528" h="174958">
                <a:moveTo>
                  <a:pt x="35724" y="204"/>
                </a:moveTo>
                <a:cubicBezTo>
                  <a:pt x="37841" y="-4558"/>
                  <a:pt x="14557" y="75346"/>
                  <a:pt x="13499" y="98629"/>
                </a:cubicBezTo>
                <a:cubicBezTo>
                  <a:pt x="12441" y="121912"/>
                  <a:pt x="21966" y="127204"/>
                  <a:pt x="29374" y="139904"/>
                </a:cubicBezTo>
                <a:cubicBezTo>
                  <a:pt x="36782" y="152604"/>
                  <a:pt x="62711" y="176946"/>
                  <a:pt x="57949" y="174829"/>
                </a:cubicBezTo>
                <a:cubicBezTo>
                  <a:pt x="53187" y="172712"/>
                  <a:pt x="7678" y="148900"/>
                  <a:pt x="799" y="127204"/>
                </a:cubicBezTo>
                <a:cubicBezTo>
                  <a:pt x="-6080" y="105508"/>
                  <a:pt x="33607" y="4966"/>
                  <a:pt x="35724" y="20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16" name="フリーフォーム 1915">
            <a:extLst>
              <a:ext uri="{FF2B5EF4-FFF2-40B4-BE49-F238E27FC236}">
                <a16:creationId xmlns:a16="http://schemas.microsoft.com/office/drawing/2014/main" id="{D1BBEBFE-2C60-B98F-983A-46D31A438362}"/>
              </a:ext>
            </a:extLst>
          </p:cNvPr>
          <p:cNvSpPr/>
          <p:nvPr/>
        </p:nvSpPr>
        <p:spPr>
          <a:xfrm>
            <a:off x="714327" y="9826581"/>
            <a:ext cx="112655" cy="88947"/>
          </a:xfrm>
          <a:custGeom>
            <a:avLst/>
            <a:gdLst>
              <a:gd name="connsiteX0" fmla="*/ 48 w 112655"/>
              <a:gd name="connsiteY0" fmla="*/ 88944 h 88947"/>
              <a:gd name="connsiteX1" fmla="*/ 95298 w 112655"/>
              <a:gd name="connsiteY1" fmla="*/ 34969 h 88947"/>
              <a:gd name="connsiteX2" fmla="*/ 111173 w 112655"/>
              <a:gd name="connsiteY2" fmla="*/ 31794 h 88947"/>
              <a:gd name="connsiteX3" fmla="*/ 76248 w 112655"/>
              <a:gd name="connsiteY3" fmla="*/ 38144 h 88947"/>
              <a:gd name="connsiteX4" fmla="*/ 107998 w 112655"/>
              <a:gd name="connsiteY4" fmla="*/ 44 h 88947"/>
              <a:gd name="connsiteX5" fmla="*/ 82598 w 112655"/>
              <a:gd name="connsiteY5" fmla="*/ 31794 h 88947"/>
              <a:gd name="connsiteX6" fmla="*/ 48 w 112655"/>
              <a:gd name="connsiteY6" fmla="*/ 88944 h 889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12655" h="88947">
                <a:moveTo>
                  <a:pt x="48" y="88944"/>
                </a:moveTo>
                <a:cubicBezTo>
                  <a:pt x="2165" y="89473"/>
                  <a:pt x="95298" y="34969"/>
                  <a:pt x="95298" y="34969"/>
                </a:cubicBezTo>
                <a:cubicBezTo>
                  <a:pt x="113819" y="25444"/>
                  <a:pt x="114348" y="31265"/>
                  <a:pt x="111173" y="31794"/>
                </a:cubicBezTo>
                <a:cubicBezTo>
                  <a:pt x="107998" y="32323"/>
                  <a:pt x="76777" y="43436"/>
                  <a:pt x="76248" y="38144"/>
                </a:cubicBezTo>
                <a:cubicBezTo>
                  <a:pt x="75719" y="32852"/>
                  <a:pt x="106940" y="1102"/>
                  <a:pt x="107998" y="44"/>
                </a:cubicBezTo>
                <a:cubicBezTo>
                  <a:pt x="109056" y="-1014"/>
                  <a:pt x="99531" y="16977"/>
                  <a:pt x="82598" y="31794"/>
                </a:cubicBezTo>
                <a:cubicBezTo>
                  <a:pt x="65665" y="46611"/>
                  <a:pt x="-2069" y="88415"/>
                  <a:pt x="48" y="8894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17" name="フリーフォーム 1916">
            <a:extLst>
              <a:ext uri="{FF2B5EF4-FFF2-40B4-BE49-F238E27FC236}">
                <a16:creationId xmlns:a16="http://schemas.microsoft.com/office/drawing/2014/main" id="{FC9E1906-23B5-8015-9615-9A523EFF749B}"/>
              </a:ext>
            </a:extLst>
          </p:cNvPr>
          <p:cNvSpPr/>
          <p:nvPr/>
        </p:nvSpPr>
        <p:spPr>
          <a:xfrm>
            <a:off x="737506" y="9819982"/>
            <a:ext cx="85405" cy="200323"/>
          </a:xfrm>
          <a:custGeom>
            <a:avLst/>
            <a:gdLst>
              <a:gd name="connsiteX0" fmla="*/ 84819 w 85405"/>
              <a:gd name="connsiteY0" fmla="*/ 293 h 200323"/>
              <a:gd name="connsiteX1" fmla="*/ 40369 w 85405"/>
              <a:gd name="connsiteY1" fmla="*/ 98718 h 200323"/>
              <a:gd name="connsiteX2" fmla="*/ 18144 w 85405"/>
              <a:gd name="connsiteY2" fmla="*/ 130468 h 200323"/>
              <a:gd name="connsiteX3" fmla="*/ 5444 w 85405"/>
              <a:gd name="connsiteY3" fmla="*/ 200318 h 200323"/>
              <a:gd name="connsiteX4" fmla="*/ 5444 w 85405"/>
              <a:gd name="connsiteY4" fmla="*/ 133643 h 200323"/>
              <a:gd name="connsiteX5" fmla="*/ 84819 w 85405"/>
              <a:gd name="connsiteY5" fmla="*/ 293 h 2003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5405" h="200323">
                <a:moveTo>
                  <a:pt x="84819" y="293"/>
                </a:moveTo>
                <a:cubicBezTo>
                  <a:pt x="90640" y="-5528"/>
                  <a:pt x="51481" y="77022"/>
                  <a:pt x="40369" y="98718"/>
                </a:cubicBezTo>
                <a:cubicBezTo>
                  <a:pt x="29257" y="120414"/>
                  <a:pt x="23965" y="113535"/>
                  <a:pt x="18144" y="130468"/>
                </a:cubicBezTo>
                <a:cubicBezTo>
                  <a:pt x="12323" y="147401"/>
                  <a:pt x="7561" y="199789"/>
                  <a:pt x="5444" y="200318"/>
                </a:cubicBezTo>
                <a:cubicBezTo>
                  <a:pt x="3327" y="200847"/>
                  <a:pt x="-5669" y="161689"/>
                  <a:pt x="5444" y="133643"/>
                </a:cubicBezTo>
                <a:cubicBezTo>
                  <a:pt x="16556" y="105597"/>
                  <a:pt x="78998" y="6114"/>
                  <a:pt x="84819" y="29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18" name="フリーフォーム 1917">
            <a:extLst>
              <a:ext uri="{FF2B5EF4-FFF2-40B4-BE49-F238E27FC236}">
                <a16:creationId xmlns:a16="http://schemas.microsoft.com/office/drawing/2014/main" id="{A2EB19FD-6E9D-99B0-6F03-708D0EC1D27C}"/>
              </a:ext>
            </a:extLst>
          </p:cNvPr>
          <p:cNvSpPr/>
          <p:nvPr/>
        </p:nvSpPr>
        <p:spPr>
          <a:xfrm>
            <a:off x="692114" y="9908871"/>
            <a:ext cx="31818" cy="134347"/>
          </a:xfrm>
          <a:custGeom>
            <a:avLst/>
            <a:gdLst>
              <a:gd name="connsiteX0" fmla="*/ 22261 w 31818"/>
              <a:gd name="connsiteY0" fmla="*/ 304 h 134347"/>
              <a:gd name="connsiteX1" fmla="*/ 6386 w 31818"/>
              <a:gd name="connsiteY1" fmla="*/ 70154 h 134347"/>
              <a:gd name="connsiteX2" fmla="*/ 31786 w 31818"/>
              <a:gd name="connsiteY2" fmla="*/ 133654 h 134347"/>
              <a:gd name="connsiteX3" fmla="*/ 36 w 31818"/>
              <a:gd name="connsiteY3" fmla="*/ 98729 h 134347"/>
              <a:gd name="connsiteX4" fmla="*/ 22261 w 31818"/>
              <a:gd name="connsiteY4" fmla="*/ 304 h 1343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818" h="134347">
                <a:moveTo>
                  <a:pt x="22261" y="304"/>
                </a:moveTo>
                <a:cubicBezTo>
                  <a:pt x="23319" y="-4458"/>
                  <a:pt x="4799" y="47929"/>
                  <a:pt x="6386" y="70154"/>
                </a:cubicBezTo>
                <a:cubicBezTo>
                  <a:pt x="7973" y="92379"/>
                  <a:pt x="32844" y="128892"/>
                  <a:pt x="31786" y="133654"/>
                </a:cubicBezTo>
                <a:cubicBezTo>
                  <a:pt x="30728" y="138416"/>
                  <a:pt x="1094" y="117779"/>
                  <a:pt x="36" y="98729"/>
                </a:cubicBezTo>
                <a:cubicBezTo>
                  <a:pt x="-1022" y="79679"/>
                  <a:pt x="21203" y="5066"/>
                  <a:pt x="22261" y="30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19" name="フリーフォーム 1918">
            <a:extLst>
              <a:ext uri="{FF2B5EF4-FFF2-40B4-BE49-F238E27FC236}">
                <a16:creationId xmlns:a16="http://schemas.microsoft.com/office/drawing/2014/main" id="{240E99D6-B246-1A03-6112-0B1FD54B86A1}"/>
              </a:ext>
            </a:extLst>
          </p:cNvPr>
          <p:cNvSpPr/>
          <p:nvPr/>
        </p:nvSpPr>
        <p:spPr>
          <a:xfrm>
            <a:off x="641346" y="10006771"/>
            <a:ext cx="82567" cy="51693"/>
          </a:xfrm>
          <a:custGeom>
            <a:avLst/>
            <a:gdLst>
              <a:gd name="connsiteX0" fmla="*/ 4 w 82567"/>
              <a:gd name="connsiteY0" fmla="*/ 829 h 51693"/>
              <a:gd name="connsiteX1" fmla="*/ 57154 w 82567"/>
              <a:gd name="connsiteY1" fmla="*/ 16704 h 51693"/>
              <a:gd name="connsiteX2" fmla="*/ 82554 w 82567"/>
              <a:gd name="connsiteY2" fmla="*/ 51629 h 51693"/>
              <a:gd name="connsiteX3" fmla="*/ 60329 w 82567"/>
              <a:gd name="connsiteY3" fmla="*/ 7179 h 51693"/>
              <a:gd name="connsiteX4" fmla="*/ 4 w 82567"/>
              <a:gd name="connsiteY4" fmla="*/ 829 h 516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2567" h="51693">
                <a:moveTo>
                  <a:pt x="4" y="829"/>
                </a:moveTo>
                <a:cubicBezTo>
                  <a:pt x="-525" y="2416"/>
                  <a:pt x="43396" y="8237"/>
                  <a:pt x="57154" y="16704"/>
                </a:cubicBezTo>
                <a:cubicBezTo>
                  <a:pt x="70912" y="25171"/>
                  <a:pt x="82025" y="53216"/>
                  <a:pt x="82554" y="51629"/>
                </a:cubicBezTo>
                <a:cubicBezTo>
                  <a:pt x="83083" y="50042"/>
                  <a:pt x="68266" y="15116"/>
                  <a:pt x="60329" y="7179"/>
                </a:cubicBezTo>
                <a:cubicBezTo>
                  <a:pt x="52392" y="-758"/>
                  <a:pt x="533" y="-758"/>
                  <a:pt x="4" y="82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22" name="フリーフォーム 1521">
            <a:extLst>
              <a:ext uri="{FF2B5EF4-FFF2-40B4-BE49-F238E27FC236}">
                <a16:creationId xmlns:a16="http://schemas.microsoft.com/office/drawing/2014/main" id="{29F20009-37BC-7D75-C263-F947788539C0}"/>
              </a:ext>
            </a:extLst>
          </p:cNvPr>
          <p:cNvSpPr/>
          <p:nvPr/>
        </p:nvSpPr>
        <p:spPr>
          <a:xfrm>
            <a:off x="631687" y="9851946"/>
            <a:ext cx="57288" cy="181902"/>
          </a:xfrm>
          <a:custGeom>
            <a:avLst/>
            <a:gdLst>
              <a:gd name="connsiteX0" fmla="*/ 57288 w 57288"/>
              <a:gd name="connsiteY0" fmla="*/ 79 h 181902"/>
              <a:gd name="connsiteX1" fmla="*/ 12838 w 57288"/>
              <a:gd name="connsiteY1" fmla="*/ 50879 h 181902"/>
              <a:gd name="connsiteX2" fmla="*/ 6488 w 57288"/>
              <a:gd name="connsiteY2" fmla="*/ 181054 h 181902"/>
              <a:gd name="connsiteX3" fmla="*/ 138 w 57288"/>
              <a:gd name="connsiteY3" fmla="*/ 104854 h 181902"/>
              <a:gd name="connsiteX4" fmla="*/ 12838 w 57288"/>
              <a:gd name="connsiteY4" fmla="*/ 60404 h 181902"/>
              <a:gd name="connsiteX5" fmla="*/ 57288 w 57288"/>
              <a:gd name="connsiteY5" fmla="*/ 79 h 1819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288" h="181902">
                <a:moveTo>
                  <a:pt x="57288" y="79"/>
                </a:moveTo>
                <a:cubicBezTo>
                  <a:pt x="57288" y="-1508"/>
                  <a:pt x="21305" y="20717"/>
                  <a:pt x="12838" y="50879"/>
                </a:cubicBezTo>
                <a:cubicBezTo>
                  <a:pt x="4371" y="81042"/>
                  <a:pt x="8605" y="172058"/>
                  <a:pt x="6488" y="181054"/>
                </a:cubicBezTo>
                <a:cubicBezTo>
                  <a:pt x="4371" y="190050"/>
                  <a:pt x="-920" y="124962"/>
                  <a:pt x="138" y="104854"/>
                </a:cubicBezTo>
                <a:cubicBezTo>
                  <a:pt x="1196" y="84746"/>
                  <a:pt x="4900" y="74162"/>
                  <a:pt x="12838" y="60404"/>
                </a:cubicBezTo>
                <a:cubicBezTo>
                  <a:pt x="20775" y="46646"/>
                  <a:pt x="57288" y="1666"/>
                  <a:pt x="57288" y="7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23" name="フリーフォーム 1522">
            <a:extLst>
              <a:ext uri="{FF2B5EF4-FFF2-40B4-BE49-F238E27FC236}">
                <a16:creationId xmlns:a16="http://schemas.microsoft.com/office/drawing/2014/main" id="{2C934C3F-DBE3-3F59-8212-17A6C18A6815}"/>
              </a:ext>
            </a:extLst>
          </p:cNvPr>
          <p:cNvSpPr/>
          <p:nvPr/>
        </p:nvSpPr>
        <p:spPr>
          <a:xfrm>
            <a:off x="806450" y="9807575"/>
            <a:ext cx="23226" cy="238125"/>
          </a:xfrm>
          <a:custGeom>
            <a:avLst/>
            <a:gdLst>
              <a:gd name="connsiteX0" fmla="*/ 0 w 23226"/>
              <a:gd name="connsiteY0" fmla="*/ 0 h 238125"/>
              <a:gd name="connsiteX1" fmla="*/ 22225 w 23226"/>
              <a:gd name="connsiteY1" fmla="*/ 123825 h 238125"/>
              <a:gd name="connsiteX2" fmla="*/ 19050 w 23226"/>
              <a:gd name="connsiteY2" fmla="*/ 177800 h 238125"/>
              <a:gd name="connsiteX3" fmla="*/ 15875 w 23226"/>
              <a:gd name="connsiteY3" fmla="*/ 238125 h 238125"/>
              <a:gd name="connsiteX4" fmla="*/ 15875 w 23226"/>
              <a:gd name="connsiteY4" fmla="*/ 180975 h 238125"/>
              <a:gd name="connsiteX5" fmla="*/ 0 w 23226"/>
              <a:gd name="connsiteY5" fmla="*/ 0 h 238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3226" h="238125">
                <a:moveTo>
                  <a:pt x="0" y="0"/>
                </a:moveTo>
                <a:cubicBezTo>
                  <a:pt x="9525" y="47096"/>
                  <a:pt x="19050" y="94192"/>
                  <a:pt x="22225" y="123825"/>
                </a:cubicBezTo>
                <a:cubicBezTo>
                  <a:pt x="25400" y="153458"/>
                  <a:pt x="20108" y="158750"/>
                  <a:pt x="19050" y="177800"/>
                </a:cubicBezTo>
                <a:cubicBezTo>
                  <a:pt x="17992" y="196850"/>
                  <a:pt x="16404" y="237596"/>
                  <a:pt x="15875" y="238125"/>
                </a:cubicBezTo>
                <a:lnTo>
                  <a:pt x="15875" y="180975"/>
                </a:lnTo>
                <a:lnTo>
                  <a:pt x="0" y="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05" name="フリーフォーム 1704">
            <a:extLst>
              <a:ext uri="{FF2B5EF4-FFF2-40B4-BE49-F238E27FC236}">
                <a16:creationId xmlns:a16="http://schemas.microsoft.com/office/drawing/2014/main" id="{D7935B88-813D-C0DE-EAB2-08F8CCD98131}"/>
              </a:ext>
            </a:extLst>
          </p:cNvPr>
          <p:cNvSpPr/>
          <p:nvPr/>
        </p:nvSpPr>
        <p:spPr>
          <a:xfrm>
            <a:off x="711107" y="9934549"/>
            <a:ext cx="127299" cy="31853"/>
          </a:xfrm>
          <a:custGeom>
            <a:avLst/>
            <a:gdLst>
              <a:gd name="connsiteX0" fmla="*/ 93 w 127299"/>
              <a:gd name="connsiteY0" fmla="*/ 31776 h 31853"/>
              <a:gd name="connsiteX1" fmla="*/ 73118 w 127299"/>
              <a:gd name="connsiteY1" fmla="*/ 9551 h 31853"/>
              <a:gd name="connsiteX2" fmla="*/ 127093 w 127299"/>
              <a:gd name="connsiteY2" fmla="*/ 28601 h 31853"/>
              <a:gd name="connsiteX3" fmla="*/ 88993 w 127299"/>
              <a:gd name="connsiteY3" fmla="*/ 26 h 31853"/>
              <a:gd name="connsiteX4" fmla="*/ 93 w 127299"/>
              <a:gd name="connsiteY4" fmla="*/ 31776 h 318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7299" h="31853">
                <a:moveTo>
                  <a:pt x="93" y="31776"/>
                </a:moveTo>
                <a:cubicBezTo>
                  <a:pt x="-2553" y="33364"/>
                  <a:pt x="51951" y="10080"/>
                  <a:pt x="73118" y="9551"/>
                </a:cubicBezTo>
                <a:cubicBezTo>
                  <a:pt x="94285" y="9022"/>
                  <a:pt x="124447" y="30188"/>
                  <a:pt x="127093" y="28601"/>
                </a:cubicBezTo>
                <a:cubicBezTo>
                  <a:pt x="129739" y="27013"/>
                  <a:pt x="106455" y="1084"/>
                  <a:pt x="88993" y="26"/>
                </a:cubicBezTo>
                <a:cubicBezTo>
                  <a:pt x="71531" y="-1032"/>
                  <a:pt x="2739" y="30188"/>
                  <a:pt x="93" y="3177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70" name="フリーフォーム 1769">
            <a:extLst>
              <a:ext uri="{FF2B5EF4-FFF2-40B4-BE49-F238E27FC236}">
                <a16:creationId xmlns:a16="http://schemas.microsoft.com/office/drawing/2014/main" id="{65C82919-5C25-5440-6CA9-D6231A9AE6B8}"/>
              </a:ext>
            </a:extLst>
          </p:cNvPr>
          <p:cNvSpPr/>
          <p:nvPr/>
        </p:nvSpPr>
        <p:spPr>
          <a:xfrm>
            <a:off x="714281" y="9956682"/>
            <a:ext cx="114669" cy="25998"/>
          </a:xfrm>
          <a:custGeom>
            <a:avLst/>
            <a:gdLst>
              <a:gd name="connsiteX0" fmla="*/ 94 w 114669"/>
              <a:gd name="connsiteY0" fmla="*/ 15993 h 25998"/>
              <a:gd name="connsiteX1" fmla="*/ 69944 w 114669"/>
              <a:gd name="connsiteY1" fmla="*/ 118 h 25998"/>
              <a:gd name="connsiteX2" fmla="*/ 114394 w 114669"/>
              <a:gd name="connsiteY2" fmla="*/ 25518 h 25998"/>
              <a:gd name="connsiteX3" fmla="*/ 85819 w 114669"/>
              <a:gd name="connsiteY3" fmla="*/ 15993 h 25998"/>
              <a:gd name="connsiteX4" fmla="*/ 94 w 114669"/>
              <a:gd name="connsiteY4" fmla="*/ 15993 h 259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4669" h="25998">
                <a:moveTo>
                  <a:pt x="94" y="15993"/>
                </a:moveTo>
                <a:cubicBezTo>
                  <a:pt x="-2552" y="13347"/>
                  <a:pt x="50894" y="-1469"/>
                  <a:pt x="69944" y="118"/>
                </a:cubicBezTo>
                <a:cubicBezTo>
                  <a:pt x="88994" y="1705"/>
                  <a:pt x="111748" y="22872"/>
                  <a:pt x="114394" y="25518"/>
                </a:cubicBezTo>
                <a:cubicBezTo>
                  <a:pt x="117040" y="28164"/>
                  <a:pt x="100106" y="19168"/>
                  <a:pt x="85819" y="15993"/>
                </a:cubicBezTo>
                <a:cubicBezTo>
                  <a:pt x="71532" y="12818"/>
                  <a:pt x="2740" y="18639"/>
                  <a:pt x="94" y="1599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9" name="フリーフォーム 1838">
            <a:extLst>
              <a:ext uri="{FF2B5EF4-FFF2-40B4-BE49-F238E27FC236}">
                <a16:creationId xmlns:a16="http://schemas.microsoft.com/office/drawing/2014/main" id="{7FCB0F54-573C-6A7B-CE86-F809544B94A4}"/>
              </a:ext>
            </a:extLst>
          </p:cNvPr>
          <p:cNvSpPr/>
          <p:nvPr/>
        </p:nvSpPr>
        <p:spPr>
          <a:xfrm>
            <a:off x="559992" y="10021958"/>
            <a:ext cx="269471" cy="322522"/>
          </a:xfrm>
          <a:custGeom>
            <a:avLst/>
            <a:gdLst>
              <a:gd name="connsiteX0" fmla="*/ 268683 w 269471"/>
              <a:gd name="connsiteY0" fmla="*/ 1517 h 322522"/>
              <a:gd name="connsiteX1" fmla="*/ 148033 w 269471"/>
              <a:gd name="connsiteY1" fmla="*/ 176142 h 322522"/>
              <a:gd name="connsiteX2" fmla="*/ 106758 w 269471"/>
              <a:gd name="connsiteY2" fmla="*/ 226942 h 322522"/>
              <a:gd name="connsiteX3" fmla="*/ 43258 w 269471"/>
              <a:gd name="connsiteY3" fmla="*/ 293617 h 322522"/>
              <a:gd name="connsiteX4" fmla="*/ 1983 w 269471"/>
              <a:gd name="connsiteY4" fmla="*/ 319017 h 322522"/>
              <a:gd name="connsiteX5" fmla="*/ 106758 w 269471"/>
              <a:gd name="connsiteY5" fmla="*/ 220592 h 322522"/>
              <a:gd name="connsiteX6" fmla="*/ 195658 w 269471"/>
              <a:gd name="connsiteY6" fmla="*/ 96767 h 322522"/>
              <a:gd name="connsiteX7" fmla="*/ 268683 w 269471"/>
              <a:gd name="connsiteY7" fmla="*/ 1517 h 3225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69471" h="322522">
                <a:moveTo>
                  <a:pt x="268683" y="1517"/>
                </a:moveTo>
                <a:cubicBezTo>
                  <a:pt x="260746" y="14746"/>
                  <a:pt x="175021" y="138571"/>
                  <a:pt x="148033" y="176142"/>
                </a:cubicBezTo>
                <a:cubicBezTo>
                  <a:pt x="121045" y="213713"/>
                  <a:pt x="124220" y="207363"/>
                  <a:pt x="106758" y="226942"/>
                </a:cubicBezTo>
                <a:cubicBezTo>
                  <a:pt x="89296" y="246521"/>
                  <a:pt x="60720" y="278271"/>
                  <a:pt x="43258" y="293617"/>
                </a:cubicBezTo>
                <a:cubicBezTo>
                  <a:pt x="25796" y="308963"/>
                  <a:pt x="-8600" y="331188"/>
                  <a:pt x="1983" y="319017"/>
                </a:cubicBezTo>
                <a:cubicBezTo>
                  <a:pt x="12566" y="306846"/>
                  <a:pt x="74479" y="257634"/>
                  <a:pt x="106758" y="220592"/>
                </a:cubicBezTo>
                <a:cubicBezTo>
                  <a:pt x="139037" y="183550"/>
                  <a:pt x="168671" y="128517"/>
                  <a:pt x="195658" y="96767"/>
                </a:cubicBezTo>
                <a:cubicBezTo>
                  <a:pt x="222645" y="65017"/>
                  <a:pt x="276620" y="-11712"/>
                  <a:pt x="268683" y="151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20" name="フリーフォーム 1919">
            <a:extLst>
              <a:ext uri="{FF2B5EF4-FFF2-40B4-BE49-F238E27FC236}">
                <a16:creationId xmlns:a16="http://schemas.microsoft.com/office/drawing/2014/main" id="{7368D70E-B720-E581-5510-70273451A47C}"/>
              </a:ext>
            </a:extLst>
          </p:cNvPr>
          <p:cNvSpPr/>
          <p:nvPr/>
        </p:nvSpPr>
        <p:spPr>
          <a:xfrm>
            <a:off x="643833" y="9990506"/>
            <a:ext cx="181723" cy="275910"/>
          </a:xfrm>
          <a:custGeom>
            <a:avLst/>
            <a:gdLst>
              <a:gd name="connsiteX0" fmla="*/ 181667 w 181723"/>
              <a:gd name="connsiteY0" fmla="*/ 1219 h 275910"/>
              <a:gd name="connsiteX1" fmla="*/ 95942 w 181723"/>
              <a:gd name="connsiteY1" fmla="*/ 102819 h 275910"/>
              <a:gd name="connsiteX2" fmla="*/ 80067 w 181723"/>
              <a:gd name="connsiteY2" fmla="*/ 134569 h 275910"/>
              <a:gd name="connsiteX3" fmla="*/ 692 w 181723"/>
              <a:gd name="connsiteY3" fmla="*/ 274269 h 275910"/>
              <a:gd name="connsiteX4" fmla="*/ 45142 w 181723"/>
              <a:gd name="connsiteY4" fmla="*/ 201244 h 275910"/>
              <a:gd name="connsiteX5" fmla="*/ 108642 w 181723"/>
              <a:gd name="connsiteY5" fmla="*/ 55194 h 275910"/>
              <a:gd name="connsiteX6" fmla="*/ 181667 w 181723"/>
              <a:gd name="connsiteY6" fmla="*/ 1219 h 2759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81723" h="275910">
                <a:moveTo>
                  <a:pt x="181667" y="1219"/>
                </a:moveTo>
                <a:cubicBezTo>
                  <a:pt x="179550" y="9156"/>
                  <a:pt x="112875" y="80594"/>
                  <a:pt x="95942" y="102819"/>
                </a:cubicBezTo>
                <a:cubicBezTo>
                  <a:pt x="79009" y="125044"/>
                  <a:pt x="95942" y="105994"/>
                  <a:pt x="80067" y="134569"/>
                </a:cubicBezTo>
                <a:cubicBezTo>
                  <a:pt x="64192" y="163144"/>
                  <a:pt x="6513" y="263157"/>
                  <a:pt x="692" y="274269"/>
                </a:cubicBezTo>
                <a:cubicBezTo>
                  <a:pt x="-5129" y="285381"/>
                  <a:pt x="27150" y="237756"/>
                  <a:pt x="45142" y="201244"/>
                </a:cubicBezTo>
                <a:cubicBezTo>
                  <a:pt x="63134" y="164732"/>
                  <a:pt x="91180" y="84827"/>
                  <a:pt x="108642" y="55194"/>
                </a:cubicBezTo>
                <a:cubicBezTo>
                  <a:pt x="126104" y="25561"/>
                  <a:pt x="183784" y="-6718"/>
                  <a:pt x="181667" y="121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21" name="フリーフォーム 1920">
            <a:extLst>
              <a:ext uri="{FF2B5EF4-FFF2-40B4-BE49-F238E27FC236}">
                <a16:creationId xmlns:a16="http://schemas.microsoft.com/office/drawing/2014/main" id="{23EEB505-3BF4-4982-AA65-93E51FB24DE3}"/>
              </a:ext>
            </a:extLst>
          </p:cNvPr>
          <p:cNvSpPr/>
          <p:nvPr/>
        </p:nvSpPr>
        <p:spPr>
          <a:xfrm>
            <a:off x="545791" y="10048854"/>
            <a:ext cx="108313" cy="209606"/>
          </a:xfrm>
          <a:custGeom>
            <a:avLst/>
            <a:gdLst>
              <a:gd name="connsiteX0" fmla="*/ 108259 w 108313"/>
              <a:gd name="connsiteY0" fmla="*/ 21 h 209606"/>
              <a:gd name="connsiteX1" fmla="*/ 32059 w 108313"/>
              <a:gd name="connsiteY1" fmla="*/ 123846 h 209606"/>
              <a:gd name="connsiteX2" fmla="*/ 309 w 108313"/>
              <a:gd name="connsiteY2" fmla="*/ 209571 h 209606"/>
              <a:gd name="connsiteX3" fmla="*/ 19359 w 108313"/>
              <a:gd name="connsiteY3" fmla="*/ 114321 h 209606"/>
              <a:gd name="connsiteX4" fmla="*/ 108259 w 108313"/>
              <a:gd name="connsiteY4" fmla="*/ 21 h 2096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8313" h="209606">
                <a:moveTo>
                  <a:pt x="108259" y="21"/>
                </a:moveTo>
                <a:cubicBezTo>
                  <a:pt x="110376" y="1609"/>
                  <a:pt x="50051" y="88921"/>
                  <a:pt x="32059" y="123846"/>
                </a:cubicBezTo>
                <a:cubicBezTo>
                  <a:pt x="14067" y="158771"/>
                  <a:pt x="2426" y="211159"/>
                  <a:pt x="309" y="209571"/>
                </a:cubicBezTo>
                <a:cubicBezTo>
                  <a:pt x="-1808" y="207983"/>
                  <a:pt x="7188" y="143954"/>
                  <a:pt x="19359" y="114321"/>
                </a:cubicBezTo>
                <a:cubicBezTo>
                  <a:pt x="31530" y="84688"/>
                  <a:pt x="106142" y="-1567"/>
                  <a:pt x="108259" y="2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22" name="フリーフォーム 1921">
            <a:extLst>
              <a:ext uri="{FF2B5EF4-FFF2-40B4-BE49-F238E27FC236}">
                <a16:creationId xmlns:a16="http://schemas.microsoft.com/office/drawing/2014/main" id="{5B5993FB-5C5A-0B75-FAF2-DBAE2F35BC81}"/>
              </a:ext>
            </a:extLst>
          </p:cNvPr>
          <p:cNvSpPr/>
          <p:nvPr/>
        </p:nvSpPr>
        <p:spPr>
          <a:xfrm>
            <a:off x="539728" y="10091784"/>
            <a:ext cx="140389" cy="179341"/>
          </a:xfrm>
          <a:custGeom>
            <a:avLst/>
            <a:gdLst>
              <a:gd name="connsiteX0" fmla="*/ 139722 w 140389"/>
              <a:gd name="connsiteY0" fmla="*/ 1541 h 179341"/>
              <a:gd name="connsiteX1" fmla="*/ 92097 w 140389"/>
              <a:gd name="connsiteY1" fmla="*/ 45991 h 179341"/>
              <a:gd name="connsiteX2" fmla="*/ 60347 w 140389"/>
              <a:gd name="connsiteY2" fmla="*/ 103141 h 179341"/>
              <a:gd name="connsiteX3" fmla="*/ 22 w 140389"/>
              <a:gd name="connsiteY3" fmla="*/ 179341 h 179341"/>
              <a:gd name="connsiteX4" fmla="*/ 53997 w 140389"/>
              <a:gd name="connsiteY4" fmla="*/ 103141 h 179341"/>
              <a:gd name="connsiteX5" fmla="*/ 139722 w 140389"/>
              <a:gd name="connsiteY5" fmla="*/ 1541 h 1793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40389" h="179341">
                <a:moveTo>
                  <a:pt x="139722" y="1541"/>
                </a:moveTo>
                <a:cubicBezTo>
                  <a:pt x="146072" y="-7984"/>
                  <a:pt x="105326" y="29058"/>
                  <a:pt x="92097" y="45991"/>
                </a:cubicBezTo>
                <a:cubicBezTo>
                  <a:pt x="78868" y="62924"/>
                  <a:pt x="75693" y="80916"/>
                  <a:pt x="60347" y="103141"/>
                </a:cubicBezTo>
                <a:cubicBezTo>
                  <a:pt x="45001" y="125366"/>
                  <a:pt x="1080" y="179341"/>
                  <a:pt x="22" y="179341"/>
                </a:cubicBezTo>
                <a:cubicBezTo>
                  <a:pt x="-1036" y="179341"/>
                  <a:pt x="36005" y="129599"/>
                  <a:pt x="53997" y="103141"/>
                </a:cubicBezTo>
                <a:cubicBezTo>
                  <a:pt x="71989" y="76683"/>
                  <a:pt x="133372" y="11066"/>
                  <a:pt x="139722" y="154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23" name="フリーフォーム 1922">
            <a:extLst>
              <a:ext uri="{FF2B5EF4-FFF2-40B4-BE49-F238E27FC236}">
                <a16:creationId xmlns:a16="http://schemas.microsoft.com/office/drawing/2014/main" id="{443AF39F-25EC-0958-435D-7AD63A73DB86}"/>
              </a:ext>
            </a:extLst>
          </p:cNvPr>
          <p:cNvSpPr/>
          <p:nvPr/>
        </p:nvSpPr>
        <p:spPr>
          <a:xfrm>
            <a:off x="601032" y="9975241"/>
            <a:ext cx="199121" cy="260013"/>
          </a:xfrm>
          <a:custGeom>
            <a:avLst/>
            <a:gdLst>
              <a:gd name="connsiteX0" fmla="*/ 199068 w 199121"/>
              <a:gd name="connsiteY0" fmla="*/ 609 h 260013"/>
              <a:gd name="connsiteX1" fmla="*/ 110168 w 199121"/>
              <a:gd name="connsiteY1" fmla="*/ 95859 h 260013"/>
              <a:gd name="connsiteX2" fmla="*/ 53018 w 199121"/>
              <a:gd name="connsiteY2" fmla="*/ 165709 h 260013"/>
              <a:gd name="connsiteX3" fmla="*/ 5393 w 199121"/>
              <a:gd name="connsiteY3" fmla="*/ 257784 h 260013"/>
              <a:gd name="connsiteX4" fmla="*/ 8568 w 199121"/>
              <a:gd name="connsiteY4" fmla="*/ 222859 h 260013"/>
              <a:gd name="connsiteX5" fmla="*/ 72068 w 199121"/>
              <a:gd name="connsiteY5" fmla="*/ 127609 h 260013"/>
              <a:gd name="connsiteX6" fmla="*/ 122868 w 199121"/>
              <a:gd name="connsiteY6" fmla="*/ 57759 h 260013"/>
              <a:gd name="connsiteX7" fmla="*/ 199068 w 199121"/>
              <a:gd name="connsiteY7" fmla="*/ 609 h 2600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99121" h="260013">
                <a:moveTo>
                  <a:pt x="199068" y="609"/>
                </a:moveTo>
                <a:cubicBezTo>
                  <a:pt x="196951" y="6959"/>
                  <a:pt x="134510" y="68342"/>
                  <a:pt x="110168" y="95859"/>
                </a:cubicBezTo>
                <a:cubicBezTo>
                  <a:pt x="85826" y="123376"/>
                  <a:pt x="70481" y="138721"/>
                  <a:pt x="53018" y="165709"/>
                </a:cubicBezTo>
                <a:cubicBezTo>
                  <a:pt x="35555" y="192697"/>
                  <a:pt x="12801" y="248259"/>
                  <a:pt x="5393" y="257784"/>
                </a:cubicBezTo>
                <a:cubicBezTo>
                  <a:pt x="-2015" y="267309"/>
                  <a:pt x="-2544" y="244555"/>
                  <a:pt x="8568" y="222859"/>
                </a:cubicBezTo>
                <a:cubicBezTo>
                  <a:pt x="19680" y="201163"/>
                  <a:pt x="53018" y="155126"/>
                  <a:pt x="72068" y="127609"/>
                </a:cubicBezTo>
                <a:cubicBezTo>
                  <a:pt x="91118" y="100092"/>
                  <a:pt x="105935" y="76280"/>
                  <a:pt x="122868" y="57759"/>
                </a:cubicBezTo>
                <a:cubicBezTo>
                  <a:pt x="139801" y="39238"/>
                  <a:pt x="201185" y="-5741"/>
                  <a:pt x="199068" y="60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24" name="フリーフォーム 1923">
            <a:extLst>
              <a:ext uri="{FF2B5EF4-FFF2-40B4-BE49-F238E27FC236}">
                <a16:creationId xmlns:a16="http://schemas.microsoft.com/office/drawing/2014/main" id="{B8B3A275-5FD0-4E51-5C6E-197328828056}"/>
              </a:ext>
            </a:extLst>
          </p:cNvPr>
          <p:cNvSpPr/>
          <p:nvPr/>
        </p:nvSpPr>
        <p:spPr>
          <a:xfrm>
            <a:off x="536567" y="10117731"/>
            <a:ext cx="212750" cy="156949"/>
          </a:xfrm>
          <a:custGeom>
            <a:avLst/>
            <a:gdLst>
              <a:gd name="connsiteX0" fmla="*/ 8 w 212750"/>
              <a:gd name="connsiteY0" fmla="*/ 156569 h 156949"/>
              <a:gd name="connsiteX1" fmla="*/ 130183 w 212750"/>
              <a:gd name="connsiteY1" fmla="*/ 74019 h 156949"/>
              <a:gd name="connsiteX2" fmla="*/ 212733 w 212750"/>
              <a:gd name="connsiteY2" fmla="*/ 994 h 156949"/>
              <a:gd name="connsiteX3" fmla="*/ 136533 w 212750"/>
              <a:gd name="connsiteY3" fmla="*/ 39094 h 156949"/>
              <a:gd name="connsiteX4" fmla="*/ 8 w 212750"/>
              <a:gd name="connsiteY4" fmla="*/ 156569 h 1569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2750" h="156949">
                <a:moveTo>
                  <a:pt x="8" y="156569"/>
                </a:moveTo>
                <a:cubicBezTo>
                  <a:pt x="-1050" y="162390"/>
                  <a:pt x="94729" y="99948"/>
                  <a:pt x="130183" y="74019"/>
                </a:cubicBezTo>
                <a:cubicBezTo>
                  <a:pt x="165637" y="48090"/>
                  <a:pt x="211675" y="6815"/>
                  <a:pt x="212733" y="994"/>
                </a:cubicBezTo>
                <a:cubicBezTo>
                  <a:pt x="213791" y="-4827"/>
                  <a:pt x="167225" y="15811"/>
                  <a:pt x="136533" y="39094"/>
                </a:cubicBezTo>
                <a:cubicBezTo>
                  <a:pt x="105841" y="62377"/>
                  <a:pt x="1066" y="150748"/>
                  <a:pt x="8" y="15656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25" name="フリーフォーム 1924">
            <a:extLst>
              <a:ext uri="{FF2B5EF4-FFF2-40B4-BE49-F238E27FC236}">
                <a16:creationId xmlns:a16="http://schemas.microsoft.com/office/drawing/2014/main" id="{902B80F6-95CA-0D3E-FB42-73FE3580DB60}"/>
              </a:ext>
            </a:extLst>
          </p:cNvPr>
          <p:cNvSpPr/>
          <p:nvPr/>
        </p:nvSpPr>
        <p:spPr>
          <a:xfrm>
            <a:off x="769747" y="10083684"/>
            <a:ext cx="49575" cy="203360"/>
          </a:xfrm>
          <a:custGeom>
            <a:avLst/>
            <a:gdLst>
              <a:gd name="connsiteX0" fmla="*/ 14478 w 49575"/>
              <a:gd name="connsiteY0" fmla="*/ 116 h 203360"/>
              <a:gd name="connsiteX1" fmla="*/ 14478 w 49575"/>
              <a:gd name="connsiteY1" fmla="*/ 133466 h 203360"/>
              <a:gd name="connsiteX2" fmla="*/ 17653 w 49575"/>
              <a:gd name="connsiteY2" fmla="*/ 152516 h 203360"/>
              <a:gd name="connsiteX3" fmla="*/ 49403 w 49575"/>
              <a:gd name="connsiteY3" fmla="*/ 203316 h 203360"/>
              <a:gd name="connsiteX4" fmla="*/ 1778 w 49575"/>
              <a:gd name="connsiteY4" fmla="*/ 158866 h 203360"/>
              <a:gd name="connsiteX5" fmla="*/ 14478 w 49575"/>
              <a:gd name="connsiteY5" fmla="*/ 116 h 2033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9575" h="203360">
                <a:moveTo>
                  <a:pt x="14478" y="116"/>
                </a:moveTo>
                <a:cubicBezTo>
                  <a:pt x="16595" y="-4117"/>
                  <a:pt x="13949" y="108066"/>
                  <a:pt x="14478" y="133466"/>
                </a:cubicBezTo>
                <a:cubicBezTo>
                  <a:pt x="15007" y="158866"/>
                  <a:pt x="11832" y="140874"/>
                  <a:pt x="17653" y="152516"/>
                </a:cubicBezTo>
                <a:cubicBezTo>
                  <a:pt x="23474" y="164158"/>
                  <a:pt x="52049" y="202258"/>
                  <a:pt x="49403" y="203316"/>
                </a:cubicBezTo>
                <a:cubicBezTo>
                  <a:pt x="46757" y="204374"/>
                  <a:pt x="9186" y="186383"/>
                  <a:pt x="1778" y="158866"/>
                </a:cubicBezTo>
                <a:cubicBezTo>
                  <a:pt x="-5630" y="131349"/>
                  <a:pt x="12361" y="4349"/>
                  <a:pt x="14478" y="11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26" name="フリーフォーム 1925">
            <a:extLst>
              <a:ext uri="{FF2B5EF4-FFF2-40B4-BE49-F238E27FC236}">
                <a16:creationId xmlns:a16="http://schemas.microsoft.com/office/drawing/2014/main" id="{E3569ED8-0891-8BA1-053F-ADC31B1C3EC0}"/>
              </a:ext>
            </a:extLst>
          </p:cNvPr>
          <p:cNvSpPr/>
          <p:nvPr/>
        </p:nvSpPr>
        <p:spPr>
          <a:xfrm>
            <a:off x="696886" y="10209912"/>
            <a:ext cx="126501" cy="113421"/>
          </a:xfrm>
          <a:custGeom>
            <a:avLst/>
            <a:gdLst>
              <a:gd name="connsiteX0" fmla="*/ 1614 w 126501"/>
              <a:gd name="connsiteY0" fmla="*/ 888 h 113421"/>
              <a:gd name="connsiteX1" fmla="*/ 125439 w 126501"/>
              <a:gd name="connsiteY1" fmla="*/ 112013 h 113421"/>
              <a:gd name="connsiteX2" fmla="*/ 58764 w 126501"/>
              <a:gd name="connsiteY2" fmla="*/ 61213 h 113421"/>
              <a:gd name="connsiteX3" fmla="*/ 1614 w 126501"/>
              <a:gd name="connsiteY3" fmla="*/ 888 h 1134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6501" h="113421">
                <a:moveTo>
                  <a:pt x="1614" y="888"/>
                </a:moveTo>
                <a:cubicBezTo>
                  <a:pt x="12726" y="9355"/>
                  <a:pt x="115914" y="101959"/>
                  <a:pt x="125439" y="112013"/>
                </a:cubicBezTo>
                <a:cubicBezTo>
                  <a:pt x="134964" y="122067"/>
                  <a:pt x="77814" y="75501"/>
                  <a:pt x="58764" y="61213"/>
                </a:cubicBezTo>
                <a:cubicBezTo>
                  <a:pt x="39714" y="46926"/>
                  <a:pt x="-9498" y="-7579"/>
                  <a:pt x="1614" y="88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27" name="フリーフォーム 1926">
            <a:extLst>
              <a:ext uri="{FF2B5EF4-FFF2-40B4-BE49-F238E27FC236}">
                <a16:creationId xmlns:a16="http://schemas.microsoft.com/office/drawing/2014/main" id="{8CC00B95-CDA6-510E-6BD1-B5B6EC8DBEFE}"/>
              </a:ext>
            </a:extLst>
          </p:cNvPr>
          <p:cNvSpPr/>
          <p:nvPr/>
        </p:nvSpPr>
        <p:spPr>
          <a:xfrm>
            <a:off x="727021" y="10147176"/>
            <a:ext cx="49774" cy="93417"/>
          </a:xfrm>
          <a:custGeom>
            <a:avLst/>
            <a:gdLst>
              <a:gd name="connsiteX0" fmla="*/ 38154 w 49774"/>
              <a:gd name="connsiteY0" fmla="*/ 124 h 93417"/>
              <a:gd name="connsiteX1" fmla="*/ 38154 w 49774"/>
              <a:gd name="connsiteY1" fmla="*/ 85849 h 93417"/>
              <a:gd name="connsiteX2" fmla="*/ 54 w 49774"/>
              <a:gd name="connsiteY2" fmla="*/ 89024 h 93417"/>
              <a:gd name="connsiteX3" fmla="*/ 47679 w 49774"/>
              <a:gd name="connsiteY3" fmla="*/ 92199 h 93417"/>
              <a:gd name="connsiteX4" fmla="*/ 41329 w 49774"/>
              <a:gd name="connsiteY4" fmla="*/ 66799 h 93417"/>
              <a:gd name="connsiteX5" fmla="*/ 38154 w 49774"/>
              <a:gd name="connsiteY5" fmla="*/ 124 h 934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9774" h="93417">
                <a:moveTo>
                  <a:pt x="38154" y="124"/>
                </a:moveTo>
                <a:cubicBezTo>
                  <a:pt x="37625" y="3299"/>
                  <a:pt x="44504" y="71032"/>
                  <a:pt x="38154" y="85849"/>
                </a:cubicBezTo>
                <a:cubicBezTo>
                  <a:pt x="31804" y="100666"/>
                  <a:pt x="-1534" y="87966"/>
                  <a:pt x="54" y="89024"/>
                </a:cubicBezTo>
                <a:cubicBezTo>
                  <a:pt x="1642" y="90082"/>
                  <a:pt x="40800" y="95903"/>
                  <a:pt x="47679" y="92199"/>
                </a:cubicBezTo>
                <a:cubicBezTo>
                  <a:pt x="54558" y="88495"/>
                  <a:pt x="42387" y="77911"/>
                  <a:pt x="41329" y="66799"/>
                </a:cubicBezTo>
                <a:cubicBezTo>
                  <a:pt x="40271" y="55687"/>
                  <a:pt x="38683" y="-3051"/>
                  <a:pt x="38154" y="12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28" name="フリーフォーム 1927">
            <a:extLst>
              <a:ext uri="{FF2B5EF4-FFF2-40B4-BE49-F238E27FC236}">
                <a16:creationId xmlns:a16="http://schemas.microsoft.com/office/drawing/2014/main" id="{3ECE41EA-A669-A677-7CC1-115D474D3DDA}"/>
              </a:ext>
            </a:extLst>
          </p:cNvPr>
          <p:cNvSpPr/>
          <p:nvPr/>
        </p:nvSpPr>
        <p:spPr>
          <a:xfrm>
            <a:off x="758740" y="10107565"/>
            <a:ext cx="82765" cy="180575"/>
          </a:xfrm>
          <a:custGeom>
            <a:avLst/>
            <a:gdLst>
              <a:gd name="connsiteX0" fmla="*/ 85 w 82765"/>
              <a:gd name="connsiteY0" fmla="*/ 1635 h 180575"/>
              <a:gd name="connsiteX1" fmla="*/ 66760 w 82765"/>
              <a:gd name="connsiteY1" fmla="*/ 23860 h 180575"/>
              <a:gd name="connsiteX2" fmla="*/ 57235 w 82765"/>
              <a:gd name="connsiteY2" fmla="*/ 61960 h 180575"/>
              <a:gd name="connsiteX3" fmla="*/ 63585 w 82765"/>
              <a:gd name="connsiteY3" fmla="*/ 122285 h 180575"/>
              <a:gd name="connsiteX4" fmla="*/ 57235 w 82765"/>
              <a:gd name="connsiteY4" fmla="*/ 179435 h 180575"/>
              <a:gd name="connsiteX5" fmla="*/ 82635 w 82765"/>
              <a:gd name="connsiteY5" fmla="*/ 68310 h 180575"/>
              <a:gd name="connsiteX6" fmla="*/ 85 w 82765"/>
              <a:gd name="connsiteY6" fmla="*/ 1635 h 180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82765" h="180575">
                <a:moveTo>
                  <a:pt x="85" y="1635"/>
                </a:moveTo>
                <a:cubicBezTo>
                  <a:pt x="-2561" y="-5773"/>
                  <a:pt x="57235" y="13806"/>
                  <a:pt x="66760" y="23860"/>
                </a:cubicBezTo>
                <a:cubicBezTo>
                  <a:pt x="76285" y="33914"/>
                  <a:pt x="57764" y="45556"/>
                  <a:pt x="57235" y="61960"/>
                </a:cubicBezTo>
                <a:cubicBezTo>
                  <a:pt x="56706" y="78364"/>
                  <a:pt x="63585" y="102706"/>
                  <a:pt x="63585" y="122285"/>
                </a:cubicBezTo>
                <a:cubicBezTo>
                  <a:pt x="63585" y="141864"/>
                  <a:pt x="54060" y="188431"/>
                  <a:pt x="57235" y="179435"/>
                </a:cubicBezTo>
                <a:cubicBezTo>
                  <a:pt x="60410" y="170439"/>
                  <a:pt x="84752" y="94768"/>
                  <a:pt x="82635" y="68310"/>
                </a:cubicBezTo>
                <a:cubicBezTo>
                  <a:pt x="80518" y="41852"/>
                  <a:pt x="2731" y="9043"/>
                  <a:pt x="85" y="163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29" name="フリーフォーム 1928">
            <a:extLst>
              <a:ext uri="{FF2B5EF4-FFF2-40B4-BE49-F238E27FC236}">
                <a16:creationId xmlns:a16="http://schemas.microsoft.com/office/drawing/2014/main" id="{4D154C13-0D7E-A8F4-4A88-80EF6B5FE675}"/>
              </a:ext>
            </a:extLst>
          </p:cNvPr>
          <p:cNvSpPr/>
          <p:nvPr/>
        </p:nvSpPr>
        <p:spPr>
          <a:xfrm>
            <a:off x="853592" y="9324405"/>
            <a:ext cx="140426" cy="1340546"/>
          </a:xfrm>
          <a:custGeom>
            <a:avLst/>
            <a:gdLst>
              <a:gd name="connsiteX0" fmla="*/ 114783 w 140426"/>
              <a:gd name="connsiteY0" fmla="*/ 570 h 1340546"/>
              <a:gd name="connsiteX1" fmla="*/ 54458 w 140426"/>
              <a:gd name="connsiteY1" fmla="*/ 152970 h 1340546"/>
              <a:gd name="connsiteX2" fmla="*/ 29058 w 140426"/>
              <a:gd name="connsiteY2" fmla="*/ 299020 h 1340546"/>
              <a:gd name="connsiteX3" fmla="*/ 22708 w 140426"/>
              <a:gd name="connsiteY3" fmla="*/ 483170 h 1340546"/>
              <a:gd name="connsiteX4" fmla="*/ 13183 w 140426"/>
              <a:gd name="connsiteY4" fmla="*/ 657795 h 1340546"/>
              <a:gd name="connsiteX5" fmla="*/ 6833 w 140426"/>
              <a:gd name="connsiteY5" fmla="*/ 857820 h 1340546"/>
              <a:gd name="connsiteX6" fmla="*/ 483 w 140426"/>
              <a:gd name="connsiteY6" fmla="*/ 1048320 h 1340546"/>
              <a:gd name="connsiteX7" fmla="*/ 3658 w 140426"/>
              <a:gd name="connsiteY7" fmla="*/ 1086420 h 1340546"/>
              <a:gd name="connsiteX8" fmla="*/ 29058 w 140426"/>
              <a:gd name="connsiteY8" fmla="*/ 1191195 h 1340546"/>
              <a:gd name="connsiteX9" fmla="*/ 95733 w 140426"/>
              <a:gd name="connsiteY9" fmla="*/ 1289620 h 1340546"/>
              <a:gd name="connsiteX10" fmla="*/ 140183 w 140426"/>
              <a:gd name="connsiteY10" fmla="*/ 1340420 h 1340546"/>
              <a:gd name="connsiteX11" fmla="*/ 111608 w 140426"/>
              <a:gd name="connsiteY11" fmla="*/ 1302320 h 1340546"/>
              <a:gd name="connsiteX12" fmla="*/ 70333 w 140426"/>
              <a:gd name="connsiteY12" fmla="*/ 1248345 h 1340546"/>
              <a:gd name="connsiteX13" fmla="*/ 22708 w 140426"/>
              <a:gd name="connsiteY13" fmla="*/ 1134045 h 1340546"/>
              <a:gd name="connsiteX14" fmla="*/ 3658 w 140426"/>
              <a:gd name="connsiteY14" fmla="*/ 813370 h 1340546"/>
              <a:gd name="connsiteX15" fmla="*/ 6833 w 140426"/>
              <a:gd name="connsiteY15" fmla="*/ 648270 h 1340546"/>
              <a:gd name="connsiteX16" fmla="*/ 13183 w 140426"/>
              <a:gd name="connsiteY16" fmla="*/ 356170 h 1340546"/>
              <a:gd name="connsiteX17" fmla="*/ 48108 w 140426"/>
              <a:gd name="connsiteY17" fmla="*/ 210120 h 1340546"/>
              <a:gd name="connsiteX18" fmla="*/ 114783 w 140426"/>
              <a:gd name="connsiteY18" fmla="*/ 570 h 13405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140426" h="1340546">
                <a:moveTo>
                  <a:pt x="114783" y="570"/>
                </a:moveTo>
                <a:cubicBezTo>
                  <a:pt x="115841" y="-8955"/>
                  <a:pt x="68745" y="103228"/>
                  <a:pt x="54458" y="152970"/>
                </a:cubicBezTo>
                <a:cubicBezTo>
                  <a:pt x="40170" y="202712"/>
                  <a:pt x="34350" y="243987"/>
                  <a:pt x="29058" y="299020"/>
                </a:cubicBezTo>
                <a:cubicBezTo>
                  <a:pt x="23766" y="354053"/>
                  <a:pt x="25354" y="423374"/>
                  <a:pt x="22708" y="483170"/>
                </a:cubicBezTo>
                <a:cubicBezTo>
                  <a:pt x="20062" y="542966"/>
                  <a:pt x="15829" y="595353"/>
                  <a:pt x="13183" y="657795"/>
                </a:cubicBezTo>
                <a:cubicBezTo>
                  <a:pt x="10537" y="720237"/>
                  <a:pt x="8950" y="792733"/>
                  <a:pt x="6833" y="857820"/>
                </a:cubicBezTo>
                <a:cubicBezTo>
                  <a:pt x="4716" y="922907"/>
                  <a:pt x="1012" y="1010220"/>
                  <a:pt x="483" y="1048320"/>
                </a:cubicBezTo>
                <a:cubicBezTo>
                  <a:pt x="-46" y="1086420"/>
                  <a:pt x="-1104" y="1062608"/>
                  <a:pt x="3658" y="1086420"/>
                </a:cubicBezTo>
                <a:cubicBezTo>
                  <a:pt x="8420" y="1110232"/>
                  <a:pt x="13712" y="1157328"/>
                  <a:pt x="29058" y="1191195"/>
                </a:cubicBezTo>
                <a:cubicBezTo>
                  <a:pt x="44404" y="1225062"/>
                  <a:pt x="77212" y="1264749"/>
                  <a:pt x="95733" y="1289620"/>
                </a:cubicBezTo>
                <a:cubicBezTo>
                  <a:pt x="114254" y="1314491"/>
                  <a:pt x="137537" y="1338303"/>
                  <a:pt x="140183" y="1340420"/>
                </a:cubicBezTo>
                <a:cubicBezTo>
                  <a:pt x="142829" y="1342537"/>
                  <a:pt x="123250" y="1317666"/>
                  <a:pt x="111608" y="1302320"/>
                </a:cubicBezTo>
                <a:cubicBezTo>
                  <a:pt x="99966" y="1286974"/>
                  <a:pt x="85150" y="1276391"/>
                  <a:pt x="70333" y="1248345"/>
                </a:cubicBezTo>
                <a:cubicBezTo>
                  <a:pt x="55516" y="1220299"/>
                  <a:pt x="33820" y="1206541"/>
                  <a:pt x="22708" y="1134045"/>
                </a:cubicBezTo>
                <a:cubicBezTo>
                  <a:pt x="11595" y="1061549"/>
                  <a:pt x="6304" y="894332"/>
                  <a:pt x="3658" y="813370"/>
                </a:cubicBezTo>
                <a:cubicBezTo>
                  <a:pt x="1012" y="732408"/>
                  <a:pt x="5246" y="724470"/>
                  <a:pt x="6833" y="648270"/>
                </a:cubicBezTo>
                <a:cubicBezTo>
                  <a:pt x="8420" y="572070"/>
                  <a:pt x="6304" y="429195"/>
                  <a:pt x="13183" y="356170"/>
                </a:cubicBezTo>
                <a:cubicBezTo>
                  <a:pt x="20062" y="283145"/>
                  <a:pt x="33291" y="263037"/>
                  <a:pt x="48108" y="210120"/>
                </a:cubicBezTo>
                <a:cubicBezTo>
                  <a:pt x="62925" y="157203"/>
                  <a:pt x="113725" y="10095"/>
                  <a:pt x="114783" y="57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30" name="フリーフォーム 1929">
            <a:extLst>
              <a:ext uri="{FF2B5EF4-FFF2-40B4-BE49-F238E27FC236}">
                <a16:creationId xmlns:a16="http://schemas.microsoft.com/office/drawing/2014/main" id="{5A4ECC43-B063-10ED-CF9E-CEE647C42BE4}"/>
              </a:ext>
            </a:extLst>
          </p:cNvPr>
          <p:cNvSpPr/>
          <p:nvPr/>
        </p:nvSpPr>
        <p:spPr>
          <a:xfrm>
            <a:off x="1003300" y="10629552"/>
            <a:ext cx="1181817" cy="28991"/>
          </a:xfrm>
          <a:custGeom>
            <a:avLst/>
            <a:gdLst>
              <a:gd name="connsiteX0" fmla="*/ 0 w 1181817"/>
              <a:gd name="connsiteY0" fmla="*/ 22573 h 28991"/>
              <a:gd name="connsiteX1" fmla="*/ 679450 w 1181817"/>
              <a:gd name="connsiteY1" fmla="*/ 19398 h 28991"/>
              <a:gd name="connsiteX2" fmla="*/ 514350 w 1181817"/>
              <a:gd name="connsiteY2" fmla="*/ 19398 h 28991"/>
              <a:gd name="connsiteX3" fmla="*/ 1041400 w 1181817"/>
              <a:gd name="connsiteY3" fmla="*/ 13048 h 28991"/>
              <a:gd name="connsiteX4" fmla="*/ 1181100 w 1181817"/>
              <a:gd name="connsiteY4" fmla="*/ 13048 h 28991"/>
              <a:gd name="connsiteX5" fmla="*/ 1003300 w 1181817"/>
              <a:gd name="connsiteY5" fmla="*/ 348 h 28991"/>
              <a:gd name="connsiteX6" fmla="*/ 368300 w 1181817"/>
              <a:gd name="connsiteY6" fmla="*/ 28923 h 28991"/>
              <a:gd name="connsiteX7" fmla="*/ 0 w 1181817"/>
              <a:gd name="connsiteY7" fmla="*/ 22573 h 289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181817" h="28991">
                <a:moveTo>
                  <a:pt x="0" y="22573"/>
                </a:moveTo>
                <a:lnTo>
                  <a:pt x="679450" y="19398"/>
                </a:lnTo>
                <a:lnTo>
                  <a:pt x="514350" y="19398"/>
                </a:lnTo>
                <a:lnTo>
                  <a:pt x="1041400" y="13048"/>
                </a:lnTo>
                <a:cubicBezTo>
                  <a:pt x="1152525" y="11990"/>
                  <a:pt x="1187450" y="15165"/>
                  <a:pt x="1181100" y="13048"/>
                </a:cubicBezTo>
                <a:cubicBezTo>
                  <a:pt x="1174750" y="10931"/>
                  <a:pt x="1138767" y="-2298"/>
                  <a:pt x="1003300" y="348"/>
                </a:cubicBezTo>
                <a:cubicBezTo>
                  <a:pt x="867833" y="2994"/>
                  <a:pt x="535517" y="27865"/>
                  <a:pt x="368300" y="28923"/>
                </a:cubicBezTo>
                <a:cubicBezTo>
                  <a:pt x="201083" y="29981"/>
                  <a:pt x="100541" y="18339"/>
                  <a:pt x="0" y="2257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31" name="フリーフォーム 1930">
            <a:extLst>
              <a:ext uri="{FF2B5EF4-FFF2-40B4-BE49-F238E27FC236}">
                <a16:creationId xmlns:a16="http://schemas.microsoft.com/office/drawing/2014/main" id="{2E829326-07E2-F91D-3A5E-C50B116D6662}"/>
              </a:ext>
            </a:extLst>
          </p:cNvPr>
          <p:cNvSpPr/>
          <p:nvPr/>
        </p:nvSpPr>
        <p:spPr>
          <a:xfrm>
            <a:off x="891812" y="9340382"/>
            <a:ext cx="1329612" cy="1287219"/>
          </a:xfrm>
          <a:custGeom>
            <a:avLst/>
            <a:gdLst>
              <a:gd name="connsiteX0" fmla="*/ 105138 w 1329612"/>
              <a:gd name="connsiteY0" fmla="*/ 468 h 1287219"/>
              <a:gd name="connsiteX1" fmla="*/ 63863 w 1329612"/>
              <a:gd name="connsiteY1" fmla="*/ 114768 h 1287219"/>
              <a:gd name="connsiteX2" fmla="*/ 28938 w 1329612"/>
              <a:gd name="connsiteY2" fmla="*/ 368768 h 1287219"/>
              <a:gd name="connsiteX3" fmla="*/ 28938 w 1329612"/>
              <a:gd name="connsiteY3" fmla="*/ 321143 h 1287219"/>
              <a:gd name="connsiteX4" fmla="*/ 16238 w 1329612"/>
              <a:gd name="connsiteY4" fmla="*/ 759293 h 1287219"/>
              <a:gd name="connsiteX5" fmla="*/ 22588 w 1329612"/>
              <a:gd name="connsiteY5" fmla="*/ 714843 h 1287219"/>
              <a:gd name="connsiteX6" fmla="*/ 25763 w 1329612"/>
              <a:gd name="connsiteY6" fmla="*/ 994243 h 1287219"/>
              <a:gd name="connsiteX7" fmla="*/ 25763 w 1329612"/>
              <a:gd name="connsiteY7" fmla="*/ 943443 h 1287219"/>
              <a:gd name="connsiteX8" fmla="*/ 25763 w 1329612"/>
              <a:gd name="connsiteY8" fmla="*/ 1102193 h 1287219"/>
              <a:gd name="connsiteX9" fmla="*/ 70213 w 1329612"/>
              <a:gd name="connsiteY9" fmla="*/ 1184743 h 1287219"/>
              <a:gd name="connsiteX10" fmla="*/ 51163 w 1329612"/>
              <a:gd name="connsiteY10" fmla="*/ 1149818 h 1287219"/>
              <a:gd name="connsiteX11" fmla="*/ 98788 w 1329612"/>
              <a:gd name="connsiteY11" fmla="*/ 1226018 h 1287219"/>
              <a:gd name="connsiteX12" fmla="*/ 143238 w 1329612"/>
              <a:gd name="connsiteY12" fmla="*/ 1254593 h 1287219"/>
              <a:gd name="connsiteX13" fmla="*/ 463913 w 1329612"/>
              <a:gd name="connsiteY13" fmla="*/ 1279993 h 1287219"/>
              <a:gd name="connsiteX14" fmla="*/ 435338 w 1329612"/>
              <a:gd name="connsiteY14" fmla="*/ 1286343 h 1287219"/>
              <a:gd name="connsiteX15" fmla="*/ 870313 w 1329612"/>
              <a:gd name="connsiteY15" fmla="*/ 1264118 h 1287219"/>
              <a:gd name="connsiteX16" fmla="*/ 1073513 w 1329612"/>
              <a:gd name="connsiteY16" fmla="*/ 1245068 h 1287219"/>
              <a:gd name="connsiteX17" fmla="*/ 1327513 w 1329612"/>
              <a:gd name="connsiteY17" fmla="*/ 1248243 h 1287219"/>
              <a:gd name="connsiteX18" fmla="*/ 1168763 w 1329612"/>
              <a:gd name="connsiteY18" fmla="*/ 1264118 h 1287219"/>
              <a:gd name="connsiteX19" fmla="*/ 736963 w 1329612"/>
              <a:gd name="connsiteY19" fmla="*/ 1254593 h 1287219"/>
              <a:gd name="connsiteX20" fmla="*/ 340088 w 1329612"/>
              <a:gd name="connsiteY20" fmla="*/ 1273643 h 1287219"/>
              <a:gd name="connsiteX21" fmla="*/ 165463 w 1329612"/>
              <a:gd name="connsiteY21" fmla="*/ 1264118 h 1287219"/>
              <a:gd name="connsiteX22" fmla="*/ 76563 w 1329612"/>
              <a:gd name="connsiteY22" fmla="*/ 1200618 h 1287219"/>
              <a:gd name="connsiteX23" fmla="*/ 363 w 1329612"/>
              <a:gd name="connsiteY23" fmla="*/ 730718 h 1287219"/>
              <a:gd name="connsiteX24" fmla="*/ 47988 w 1329612"/>
              <a:gd name="connsiteY24" fmla="*/ 257643 h 1287219"/>
              <a:gd name="connsiteX25" fmla="*/ 54338 w 1329612"/>
              <a:gd name="connsiteY25" fmla="*/ 152868 h 1287219"/>
              <a:gd name="connsiteX26" fmla="*/ 105138 w 1329612"/>
              <a:gd name="connsiteY26" fmla="*/ 468 h 12872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1329612" h="1287219">
                <a:moveTo>
                  <a:pt x="105138" y="468"/>
                </a:moveTo>
                <a:cubicBezTo>
                  <a:pt x="106726" y="-5882"/>
                  <a:pt x="76563" y="53385"/>
                  <a:pt x="63863" y="114768"/>
                </a:cubicBezTo>
                <a:cubicBezTo>
                  <a:pt x="51163" y="176151"/>
                  <a:pt x="34759" y="334372"/>
                  <a:pt x="28938" y="368768"/>
                </a:cubicBezTo>
                <a:cubicBezTo>
                  <a:pt x="23117" y="403164"/>
                  <a:pt x="31055" y="256056"/>
                  <a:pt x="28938" y="321143"/>
                </a:cubicBezTo>
                <a:cubicBezTo>
                  <a:pt x="26821" y="386230"/>
                  <a:pt x="17296" y="693676"/>
                  <a:pt x="16238" y="759293"/>
                </a:cubicBezTo>
                <a:cubicBezTo>
                  <a:pt x="15180" y="824910"/>
                  <a:pt x="21001" y="675685"/>
                  <a:pt x="22588" y="714843"/>
                </a:cubicBezTo>
                <a:cubicBezTo>
                  <a:pt x="24175" y="754001"/>
                  <a:pt x="25234" y="956143"/>
                  <a:pt x="25763" y="994243"/>
                </a:cubicBezTo>
                <a:cubicBezTo>
                  <a:pt x="26292" y="1032343"/>
                  <a:pt x="25763" y="943443"/>
                  <a:pt x="25763" y="943443"/>
                </a:cubicBezTo>
                <a:cubicBezTo>
                  <a:pt x="25763" y="961435"/>
                  <a:pt x="18355" y="1061976"/>
                  <a:pt x="25763" y="1102193"/>
                </a:cubicBezTo>
                <a:cubicBezTo>
                  <a:pt x="33171" y="1142410"/>
                  <a:pt x="65980" y="1176806"/>
                  <a:pt x="70213" y="1184743"/>
                </a:cubicBezTo>
                <a:cubicBezTo>
                  <a:pt x="74446" y="1192680"/>
                  <a:pt x="46401" y="1142939"/>
                  <a:pt x="51163" y="1149818"/>
                </a:cubicBezTo>
                <a:cubicBezTo>
                  <a:pt x="55925" y="1156697"/>
                  <a:pt x="83442" y="1208556"/>
                  <a:pt x="98788" y="1226018"/>
                </a:cubicBezTo>
                <a:cubicBezTo>
                  <a:pt x="114134" y="1243480"/>
                  <a:pt x="82384" y="1245597"/>
                  <a:pt x="143238" y="1254593"/>
                </a:cubicBezTo>
                <a:cubicBezTo>
                  <a:pt x="204092" y="1263589"/>
                  <a:pt x="415230" y="1274701"/>
                  <a:pt x="463913" y="1279993"/>
                </a:cubicBezTo>
                <a:cubicBezTo>
                  <a:pt x="512596" y="1285285"/>
                  <a:pt x="367605" y="1288989"/>
                  <a:pt x="435338" y="1286343"/>
                </a:cubicBezTo>
                <a:cubicBezTo>
                  <a:pt x="503071" y="1283697"/>
                  <a:pt x="763951" y="1270997"/>
                  <a:pt x="870313" y="1264118"/>
                </a:cubicBezTo>
                <a:cubicBezTo>
                  <a:pt x="976676" y="1257239"/>
                  <a:pt x="997313" y="1247714"/>
                  <a:pt x="1073513" y="1245068"/>
                </a:cubicBezTo>
                <a:cubicBezTo>
                  <a:pt x="1149713" y="1242422"/>
                  <a:pt x="1311638" y="1245068"/>
                  <a:pt x="1327513" y="1248243"/>
                </a:cubicBezTo>
                <a:cubicBezTo>
                  <a:pt x="1343388" y="1251418"/>
                  <a:pt x="1267188" y="1263060"/>
                  <a:pt x="1168763" y="1264118"/>
                </a:cubicBezTo>
                <a:cubicBezTo>
                  <a:pt x="1070338" y="1265176"/>
                  <a:pt x="875075" y="1253006"/>
                  <a:pt x="736963" y="1254593"/>
                </a:cubicBezTo>
                <a:cubicBezTo>
                  <a:pt x="598851" y="1256180"/>
                  <a:pt x="435338" y="1272056"/>
                  <a:pt x="340088" y="1273643"/>
                </a:cubicBezTo>
                <a:cubicBezTo>
                  <a:pt x="244838" y="1275230"/>
                  <a:pt x="209384" y="1276289"/>
                  <a:pt x="165463" y="1264118"/>
                </a:cubicBezTo>
                <a:cubicBezTo>
                  <a:pt x="121542" y="1251947"/>
                  <a:pt x="104080" y="1289518"/>
                  <a:pt x="76563" y="1200618"/>
                </a:cubicBezTo>
                <a:cubicBezTo>
                  <a:pt x="49046" y="1111718"/>
                  <a:pt x="5125" y="887880"/>
                  <a:pt x="363" y="730718"/>
                </a:cubicBezTo>
                <a:cubicBezTo>
                  <a:pt x="-4399" y="573556"/>
                  <a:pt x="38992" y="353951"/>
                  <a:pt x="47988" y="257643"/>
                </a:cubicBezTo>
                <a:cubicBezTo>
                  <a:pt x="56984" y="161335"/>
                  <a:pt x="46400" y="193085"/>
                  <a:pt x="54338" y="152868"/>
                </a:cubicBezTo>
                <a:cubicBezTo>
                  <a:pt x="62276" y="112651"/>
                  <a:pt x="103550" y="6818"/>
                  <a:pt x="105138" y="46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32" name="フリーフォーム 1931">
            <a:extLst>
              <a:ext uri="{FF2B5EF4-FFF2-40B4-BE49-F238E27FC236}">
                <a16:creationId xmlns:a16="http://schemas.microsoft.com/office/drawing/2014/main" id="{3B47046E-7F13-8D3B-083C-4D906A021D26}"/>
              </a:ext>
            </a:extLst>
          </p:cNvPr>
          <p:cNvSpPr/>
          <p:nvPr/>
        </p:nvSpPr>
        <p:spPr>
          <a:xfrm>
            <a:off x="899701" y="9339800"/>
            <a:ext cx="75267" cy="578900"/>
          </a:xfrm>
          <a:custGeom>
            <a:avLst/>
            <a:gdLst>
              <a:gd name="connsiteX0" fmla="*/ 75024 w 75267"/>
              <a:gd name="connsiteY0" fmla="*/ 1050 h 578900"/>
              <a:gd name="connsiteX1" fmla="*/ 27399 w 75267"/>
              <a:gd name="connsiteY1" fmla="*/ 207425 h 578900"/>
              <a:gd name="connsiteX2" fmla="*/ 5174 w 75267"/>
              <a:gd name="connsiteY2" fmla="*/ 455075 h 578900"/>
              <a:gd name="connsiteX3" fmla="*/ 5174 w 75267"/>
              <a:gd name="connsiteY3" fmla="*/ 578900 h 578900"/>
              <a:gd name="connsiteX4" fmla="*/ 5174 w 75267"/>
              <a:gd name="connsiteY4" fmla="*/ 296325 h 578900"/>
              <a:gd name="connsiteX5" fmla="*/ 75024 w 75267"/>
              <a:gd name="connsiteY5" fmla="*/ 1050 h 578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5267" h="578900">
                <a:moveTo>
                  <a:pt x="75024" y="1050"/>
                </a:moveTo>
                <a:cubicBezTo>
                  <a:pt x="78728" y="-13767"/>
                  <a:pt x="39041" y="131754"/>
                  <a:pt x="27399" y="207425"/>
                </a:cubicBezTo>
                <a:cubicBezTo>
                  <a:pt x="15757" y="283096"/>
                  <a:pt x="8878" y="393163"/>
                  <a:pt x="5174" y="455075"/>
                </a:cubicBezTo>
                <a:cubicBezTo>
                  <a:pt x="1470" y="516987"/>
                  <a:pt x="5174" y="578900"/>
                  <a:pt x="5174" y="578900"/>
                </a:cubicBezTo>
                <a:cubicBezTo>
                  <a:pt x="5174" y="552442"/>
                  <a:pt x="-6468" y="388929"/>
                  <a:pt x="5174" y="296325"/>
                </a:cubicBezTo>
                <a:cubicBezTo>
                  <a:pt x="16816" y="203721"/>
                  <a:pt x="71320" y="15867"/>
                  <a:pt x="75024" y="105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33" name="フリーフォーム 1932">
            <a:extLst>
              <a:ext uri="{FF2B5EF4-FFF2-40B4-BE49-F238E27FC236}">
                <a16:creationId xmlns:a16="http://schemas.microsoft.com/office/drawing/2014/main" id="{93B5B708-962B-FF5E-2E38-DBD5E4B18CC0}"/>
              </a:ext>
            </a:extLst>
          </p:cNvPr>
          <p:cNvSpPr/>
          <p:nvPr/>
        </p:nvSpPr>
        <p:spPr>
          <a:xfrm>
            <a:off x="894661" y="10095251"/>
            <a:ext cx="86424" cy="496667"/>
          </a:xfrm>
          <a:custGeom>
            <a:avLst/>
            <a:gdLst>
              <a:gd name="connsiteX0" fmla="*/ 3864 w 86424"/>
              <a:gd name="connsiteY0" fmla="*/ 10774 h 496667"/>
              <a:gd name="connsiteX1" fmla="*/ 689 w 86424"/>
              <a:gd name="connsiteY1" fmla="*/ 271124 h 496667"/>
              <a:gd name="connsiteX2" fmla="*/ 19739 w 86424"/>
              <a:gd name="connsiteY2" fmla="*/ 328274 h 496667"/>
              <a:gd name="connsiteX3" fmla="*/ 51489 w 86424"/>
              <a:gd name="connsiteY3" fmla="*/ 429874 h 496667"/>
              <a:gd name="connsiteX4" fmla="*/ 86414 w 86424"/>
              <a:gd name="connsiteY4" fmla="*/ 496549 h 496667"/>
              <a:gd name="connsiteX5" fmla="*/ 54664 w 86424"/>
              <a:gd name="connsiteY5" fmla="*/ 442574 h 496667"/>
              <a:gd name="connsiteX6" fmla="*/ 7039 w 86424"/>
              <a:gd name="connsiteY6" fmla="*/ 318749 h 496667"/>
              <a:gd name="connsiteX7" fmla="*/ 689 w 86424"/>
              <a:gd name="connsiteY7" fmla="*/ 74274 h 496667"/>
              <a:gd name="connsiteX8" fmla="*/ 3864 w 86424"/>
              <a:gd name="connsiteY8" fmla="*/ 10774 h 4966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86424" h="496667">
                <a:moveTo>
                  <a:pt x="3864" y="10774"/>
                </a:moveTo>
                <a:cubicBezTo>
                  <a:pt x="3864" y="43582"/>
                  <a:pt x="-1957" y="218208"/>
                  <a:pt x="689" y="271124"/>
                </a:cubicBezTo>
                <a:cubicBezTo>
                  <a:pt x="3335" y="324040"/>
                  <a:pt x="11272" y="301816"/>
                  <a:pt x="19739" y="328274"/>
                </a:cubicBezTo>
                <a:cubicBezTo>
                  <a:pt x="28206" y="354732"/>
                  <a:pt x="40377" y="401828"/>
                  <a:pt x="51489" y="429874"/>
                </a:cubicBezTo>
                <a:cubicBezTo>
                  <a:pt x="62602" y="457920"/>
                  <a:pt x="85885" y="494432"/>
                  <a:pt x="86414" y="496549"/>
                </a:cubicBezTo>
                <a:cubicBezTo>
                  <a:pt x="86943" y="498666"/>
                  <a:pt x="67893" y="472207"/>
                  <a:pt x="54664" y="442574"/>
                </a:cubicBezTo>
                <a:cubicBezTo>
                  <a:pt x="41435" y="412941"/>
                  <a:pt x="16035" y="380132"/>
                  <a:pt x="7039" y="318749"/>
                </a:cubicBezTo>
                <a:cubicBezTo>
                  <a:pt x="-1957" y="257366"/>
                  <a:pt x="2806" y="122428"/>
                  <a:pt x="689" y="74274"/>
                </a:cubicBezTo>
                <a:cubicBezTo>
                  <a:pt x="-1428" y="26120"/>
                  <a:pt x="3864" y="-22034"/>
                  <a:pt x="3864" y="1077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34" name="フリーフォーム 1933">
            <a:extLst>
              <a:ext uri="{FF2B5EF4-FFF2-40B4-BE49-F238E27FC236}">
                <a16:creationId xmlns:a16="http://schemas.microsoft.com/office/drawing/2014/main" id="{E0BDBD73-77C3-8011-A5ED-C315DA057619}"/>
              </a:ext>
            </a:extLst>
          </p:cNvPr>
          <p:cNvSpPr/>
          <p:nvPr/>
        </p:nvSpPr>
        <p:spPr>
          <a:xfrm>
            <a:off x="1011906" y="10604500"/>
            <a:ext cx="877219" cy="41323"/>
          </a:xfrm>
          <a:custGeom>
            <a:avLst/>
            <a:gdLst>
              <a:gd name="connsiteX0" fmla="*/ 7269 w 877219"/>
              <a:gd name="connsiteY0" fmla="*/ 19050 h 41323"/>
              <a:gd name="connsiteX1" fmla="*/ 499394 w 877219"/>
              <a:gd name="connsiteY1" fmla="*/ 31750 h 41323"/>
              <a:gd name="connsiteX2" fmla="*/ 877219 w 877219"/>
              <a:gd name="connsiteY2" fmla="*/ 0 h 41323"/>
              <a:gd name="connsiteX3" fmla="*/ 642269 w 877219"/>
              <a:gd name="connsiteY3" fmla="*/ 19050 h 41323"/>
              <a:gd name="connsiteX4" fmla="*/ 232694 w 877219"/>
              <a:gd name="connsiteY4" fmla="*/ 41275 h 41323"/>
              <a:gd name="connsiteX5" fmla="*/ 7269 w 877219"/>
              <a:gd name="connsiteY5" fmla="*/ 19050 h 413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77219" h="41323">
                <a:moveTo>
                  <a:pt x="7269" y="19050"/>
                </a:moveTo>
                <a:cubicBezTo>
                  <a:pt x="51719" y="17462"/>
                  <a:pt x="354402" y="34925"/>
                  <a:pt x="499394" y="31750"/>
                </a:cubicBezTo>
                <a:cubicBezTo>
                  <a:pt x="644386" y="28575"/>
                  <a:pt x="877219" y="0"/>
                  <a:pt x="877219" y="0"/>
                </a:cubicBezTo>
                <a:lnTo>
                  <a:pt x="642269" y="19050"/>
                </a:lnTo>
                <a:cubicBezTo>
                  <a:pt x="534848" y="25929"/>
                  <a:pt x="332706" y="42333"/>
                  <a:pt x="232694" y="41275"/>
                </a:cubicBezTo>
                <a:cubicBezTo>
                  <a:pt x="132682" y="40217"/>
                  <a:pt x="-37181" y="20638"/>
                  <a:pt x="7269" y="1905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35" name="フリーフォーム 1934">
            <a:extLst>
              <a:ext uri="{FF2B5EF4-FFF2-40B4-BE49-F238E27FC236}">
                <a16:creationId xmlns:a16="http://schemas.microsoft.com/office/drawing/2014/main" id="{DE1479F1-A98F-20DA-281F-556FC2A1BA27}"/>
              </a:ext>
            </a:extLst>
          </p:cNvPr>
          <p:cNvSpPr/>
          <p:nvPr/>
        </p:nvSpPr>
        <p:spPr>
          <a:xfrm>
            <a:off x="3428775" y="9181311"/>
            <a:ext cx="794009" cy="19839"/>
          </a:xfrm>
          <a:custGeom>
            <a:avLst/>
            <a:gdLst>
              <a:gd name="connsiteX0" fmla="*/ 3400 w 794009"/>
              <a:gd name="connsiteY0" fmla="*/ 3964 h 19839"/>
              <a:gd name="connsiteX1" fmla="*/ 308200 w 794009"/>
              <a:gd name="connsiteY1" fmla="*/ 16664 h 19839"/>
              <a:gd name="connsiteX2" fmla="*/ 581250 w 794009"/>
              <a:gd name="connsiteY2" fmla="*/ 7139 h 19839"/>
              <a:gd name="connsiteX3" fmla="*/ 501875 w 794009"/>
              <a:gd name="connsiteY3" fmla="*/ 3964 h 19839"/>
              <a:gd name="connsiteX4" fmla="*/ 793975 w 794009"/>
              <a:gd name="connsiteY4" fmla="*/ 789 h 19839"/>
              <a:gd name="connsiteX5" fmla="*/ 517750 w 794009"/>
              <a:gd name="connsiteY5" fmla="*/ 19839 h 19839"/>
              <a:gd name="connsiteX6" fmla="*/ 3400 w 794009"/>
              <a:gd name="connsiteY6" fmla="*/ 3964 h 198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794009" h="19839">
                <a:moveTo>
                  <a:pt x="3400" y="3964"/>
                </a:moveTo>
                <a:cubicBezTo>
                  <a:pt x="-31525" y="3435"/>
                  <a:pt x="211892" y="16135"/>
                  <a:pt x="308200" y="16664"/>
                </a:cubicBezTo>
                <a:cubicBezTo>
                  <a:pt x="404508" y="17193"/>
                  <a:pt x="548971" y="9256"/>
                  <a:pt x="581250" y="7139"/>
                </a:cubicBezTo>
                <a:cubicBezTo>
                  <a:pt x="613529" y="5022"/>
                  <a:pt x="466421" y="5022"/>
                  <a:pt x="501875" y="3964"/>
                </a:cubicBezTo>
                <a:cubicBezTo>
                  <a:pt x="537329" y="2906"/>
                  <a:pt x="791329" y="-1857"/>
                  <a:pt x="793975" y="789"/>
                </a:cubicBezTo>
                <a:cubicBezTo>
                  <a:pt x="796621" y="3435"/>
                  <a:pt x="645808" y="16135"/>
                  <a:pt x="517750" y="19839"/>
                </a:cubicBezTo>
                <a:lnTo>
                  <a:pt x="3400" y="3964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36" name="フリーフォーム 1935">
            <a:extLst>
              <a:ext uri="{FF2B5EF4-FFF2-40B4-BE49-F238E27FC236}">
                <a16:creationId xmlns:a16="http://schemas.microsoft.com/office/drawing/2014/main" id="{CEADA83D-ABD5-721C-3113-947232FCB3E7}"/>
              </a:ext>
            </a:extLst>
          </p:cNvPr>
          <p:cNvSpPr/>
          <p:nvPr/>
        </p:nvSpPr>
        <p:spPr>
          <a:xfrm>
            <a:off x="3400469" y="9142933"/>
            <a:ext cx="852729" cy="45517"/>
          </a:xfrm>
          <a:custGeom>
            <a:avLst/>
            <a:gdLst>
              <a:gd name="connsiteX0" fmla="*/ 9481 w 852729"/>
              <a:gd name="connsiteY0" fmla="*/ 29642 h 45517"/>
              <a:gd name="connsiteX1" fmla="*/ 212681 w 852729"/>
              <a:gd name="connsiteY1" fmla="*/ 23292 h 45517"/>
              <a:gd name="connsiteX2" fmla="*/ 387306 w 852729"/>
              <a:gd name="connsiteY2" fmla="*/ 39167 h 45517"/>
              <a:gd name="connsiteX3" fmla="*/ 323806 w 852729"/>
              <a:gd name="connsiteY3" fmla="*/ 45517 h 45517"/>
              <a:gd name="connsiteX4" fmla="*/ 558756 w 852729"/>
              <a:gd name="connsiteY4" fmla="*/ 23292 h 45517"/>
              <a:gd name="connsiteX5" fmla="*/ 704806 w 852729"/>
              <a:gd name="connsiteY5" fmla="*/ 1067 h 45517"/>
              <a:gd name="connsiteX6" fmla="*/ 850856 w 852729"/>
              <a:gd name="connsiteY6" fmla="*/ 10592 h 45517"/>
              <a:gd name="connsiteX7" fmla="*/ 781006 w 852729"/>
              <a:gd name="connsiteY7" fmla="*/ 4242 h 45517"/>
              <a:gd name="connsiteX8" fmla="*/ 685756 w 852729"/>
              <a:gd name="connsiteY8" fmla="*/ 1067 h 45517"/>
              <a:gd name="connsiteX9" fmla="*/ 498431 w 852729"/>
              <a:gd name="connsiteY9" fmla="*/ 23292 h 45517"/>
              <a:gd name="connsiteX10" fmla="*/ 377781 w 852729"/>
              <a:gd name="connsiteY10" fmla="*/ 42342 h 45517"/>
              <a:gd name="connsiteX11" fmla="*/ 311106 w 852729"/>
              <a:gd name="connsiteY11" fmla="*/ 35992 h 45517"/>
              <a:gd name="connsiteX12" fmla="*/ 60281 w 852729"/>
              <a:gd name="connsiteY12" fmla="*/ 26467 h 45517"/>
              <a:gd name="connsiteX13" fmla="*/ 9481 w 852729"/>
              <a:gd name="connsiteY13" fmla="*/ 29642 h 455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852729" h="45517">
                <a:moveTo>
                  <a:pt x="9481" y="29642"/>
                </a:moveTo>
                <a:cubicBezTo>
                  <a:pt x="34881" y="29113"/>
                  <a:pt x="149710" y="21705"/>
                  <a:pt x="212681" y="23292"/>
                </a:cubicBezTo>
                <a:cubicBezTo>
                  <a:pt x="275652" y="24879"/>
                  <a:pt x="368785" y="35463"/>
                  <a:pt x="387306" y="39167"/>
                </a:cubicBezTo>
                <a:cubicBezTo>
                  <a:pt x="405827" y="42871"/>
                  <a:pt x="323806" y="45517"/>
                  <a:pt x="323806" y="45517"/>
                </a:cubicBezTo>
                <a:lnTo>
                  <a:pt x="558756" y="23292"/>
                </a:lnTo>
                <a:cubicBezTo>
                  <a:pt x="622256" y="15884"/>
                  <a:pt x="656123" y="3184"/>
                  <a:pt x="704806" y="1067"/>
                </a:cubicBezTo>
                <a:cubicBezTo>
                  <a:pt x="753489" y="-1050"/>
                  <a:pt x="838156" y="10063"/>
                  <a:pt x="850856" y="10592"/>
                </a:cubicBezTo>
                <a:cubicBezTo>
                  <a:pt x="863556" y="11121"/>
                  <a:pt x="808523" y="5829"/>
                  <a:pt x="781006" y="4242"/>
                </a:cubicBezTo>
                <a:cubicBezTo>
                  <a:pt x="753489" y="2655"/>
                  <a:pt x="732852" y="-2108"/>
                  <a:pt x="685756" y="1067"/>
                </a:cubicBezTo>
                <a:cubicBezTo>
                  <a:pt x="638660" y="4242"/>
                  <a:pt x="549760" y="16413"/>
                  <a:pt x="498431" y="23292"/>
                </a:cubicBezTo>
                <a:cubicBezTo>
                  <a:pt x="447102" y="30171"/>
                  <a:pt x="409002" y="40225"/>
                  <a:pt x="377781" y="42342"/>
                </a:cubicBezTo>
                <a:cubicBezTo>
                  <a:pt x="346560" y="44459"/>
                  <a:pt x="364022" y="38638"/>
                  <a:pt x="311106" y="35992"/>
                </a:cubicBezTo>
                <a:cubicBezTo>
                  <a:pt x="258190" y="33346"/>
                  <a:pt x="107906" y="28584"/>
                  <a:pt x="60281" y="26467"/>
                </a:cubicBezTo>
                <a:cubicBezTo>
                  <a:pt x="12656" y="24350"/>
                  <a:pt x="-15919" y="30171"/>
                  <a:pt x="9481" y="2964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37" name="フリーフォーム 1936">
            <a:extLst>
              <a:ext uri="{FF2B5EF4-FFF2-40B4-BE49-F238E27FC236}">
                <a16:creationId xmlns:a16="http://schemas.microsoft.com/office/drawing/2014/main" id="{DDC5D9D4-3CF7-CA8C-668A-DD7E5987B05E}"/>
              </a:ext>
            </a:extLst>
          </p:cNvPr>
          <p:cNvSpPr/>
          <p:nvPr/>
        </p:nvSpPr>
        <p:spPr>
          <a:xfrm>
            <a:off x="3958864" y="9150154"/>
            <a:ext cx="290362" cy="19408"/>
          </a:xfrm>
          <a:custGeom>
            <a:avLst/>
            <a:gdLst>
              <a:gd name="connsiteX0" fmla="*/ 361 w 290362"/>
              <a:gd name="connsiteY0" fmla="*/ 19246 h 19408"/>
              <a:gd name="connsiteX1" fmla="*/ 165461 w 290362"/>
              <a:gd name="connsiteY1" fmla="*/ 9721 h 19408"/>
              <a:gd name="connsiteX2" fmla="*/ 289286 w 290362"/>
              <a:gd name="connsiteY2" fmla="*/ 16071 h 19408"/>
              <a:gd name="connsiteX3" fmla="*/ 228961 w 290362"/>
              <a:gd name="connsiteY3" fmla="*/ 9721 h 19408"/>
              <a:gd name="connsiteX4" fmla="*/ 213086 w 290362"/>
              <a:gd name="connsiteY4" fmla="*/ 196 h 19408"/>
              <a:gd name="connsiteX5" fmla="*/ 361 w 290362"/>
              <a:gd name="connsiteY5" fmla="*/ 19246 h 194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0362" h="19408">
                <a:moveTo>
                  <a:pt x="361" y="19246"/>
                </a:moveTo>
                <a:cubicBezTo>
                  <a:pt x="-7577" y="20834"/>
                  <a:pt x="117307" y="10250"/>
                  <a:pt x="165461" y="9721"/>
                </a:cubicBezTo>
                <a:cubicBezTo>
                  <a:pt x="213615" y="9192"/>
                  <a:pt x="278703" y="16071"/>
                  <a:pt x="289286" y="16071"/>
                </a:cubicBezTo>
                <a:cubicBezTo>
                  <a:pt x="299869" y="16071"/>
                  <a:pt x="228961" y="9721"/>
                  <a:pt x="228961" y="9721"/>
                </a:cubicBezTo>
                <a:cubicBezTo>
                  <a:pt x="216261" y="7075"/>
                  <a:pt x="244307" y="-1391"/>
                  <a:pt x="213086" y="196"/>
                </a:cubicBezTo>
                <a:cubicBezTo>
                  <a:pt x="181865" y="1783"/>
                  <a:pt x="8299" y="17658"/>
                  <a:pt x="361" y="1924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38" name="フリーフォーム 1937">
            <a:extLst>
              <a:ext uri="{FF2B5EF4-FFF2-40B4-BE49-F238E27FC236}">
                <a16:creationId xmlns:a16="http://schemas.microsoft.com/office/drawing/2014/main" id="{E130983A-FAAF-0A4F-F716-B6564E865FDF}"/>
              </a:ext>
            </a:extLst>
          </p:cNvPr>
          <p:cNvSpPr/>
          <p:nvPr/>
        </p:nvSpPr>
        <p:spPr>
          <a:xfrm>
            <a:off x="4244896" y="9162860"/>
            <a:ext cx="100434" cy="1352743"/>
          </a:xfrm>
          <a:custGeom>
            <a:avLst/>
            <a:gdLst>
              <a:gd name="connsiteX0" fmla="*/ 60404 w 100434"/>
              <a:gd name="connsiteY0" fmla="*/ 190 h 1352743"/>
              <a:gd name="connsiteX1" fmla="*/ 41354 w 100434"/>
              <a:gd name="connsiteY1" fmla="*/ 111315 h 1352743"/>
              <a:gd name="connsiteX2" fmla="*/ 69929 w 100434"/>
              <a:gd name="connsiteY2" fmla="*/ 676465 h 1352743"/>
              <a:gd name="connsiteX3" fmla="*/ 85804 w 100434"/>
              <a:gd name="connsiteY3" fmla="*/ 1114615 h 1352743"/>
              <a:gd name="connsiteX4" fmla="*/ 95329 w 100434"/>
              <a:gd name="connsiteY4" fmla="*/ 1197165 h 1352743"/>
              <a:gd name="connsiteX5" fmla="*/ 92154 w 100434"/>
              <a:gd name="connsiteY5" fmla="*/ 1241615 h 1352743"/>
              <a:gd name="connsiteX6" fmla="*/ 79 w 100434"/>
              <a:gd name="connsiteY6" fmla="*/ 1352740 h 1352743"/>
              <a:gd name="connsiteX7" fmla="*/ 76279 w 100434"/>
              <a:gd name="connsiteY7" fmla="*/ 1244790 h 1352743"/>
              <a:gd name="connsiteX8" fmla="*/ 88979 w 100434"/>
              <a:gd name="connsiteY8" fmla="*/ 1054290 h 1352743"/>
              <a:gd name="connsiteX9" fmla="*/ 41354 w 100434"/>
              <a:gd name="connsiteY9" fmla="*/ 416115 h 1352743"/>
              <a:gd name="connsiteX10" fmla="*/ 35004 w 100434"/>
              <a:gd name="connsiteY10" fmla="*/ 219265 h 1352743"/>
              <a:gd name="connsiteX11" fmla="*/ 31829 w 100434"/>
              <a:gd name="connsiteY11" fmla="*/ 117665 h 1352743"/>
              <a:gd name="connsiteX12" fmla="*/ 60404 w 100434"/>
              <a:gd name="connsiteY12" fmla="*/ 190 h 13527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00434" h="1352743">
                <a:moveTo>
                  <a:pt x="60404" y="190"/>
                </a:moveTo>
                <a:cubicBezTo>
                  <a:pt x="61992" y="-868"/>
                  <a:pt x="39767" y="-1397"/>
                  <a:pt x="41354" y="111315"/>
                </a:cubicBezTo>
                <a:cubicBezTo>
                  <a:pt x="42941" y="224027"/>
                  <a:pt x="62521" y="509248"/>
                  <a:pt x="69929" y="676465"/>
                </a:cubicBezTo>
                <a:cubicBezTo>
                  <a:pt x="77337" y="843682"/>
                  <a:pt x="81571" y="1027832"/>
                  <a:pt x="85804" y="1114615"/>
                </a:cubicBezTo>
                <a:cubicBezTo>
                  <a:pt x="90037" y="1201398"/>
                  <a:pt x="94271" y="1175998"/>
                  <a:pt x="95329" y="1197165"/>
                </a:cubicBezTo>
                <a:cubicBezTo>
                  <a:pt x="96387" y="1218332"/>
                  <a:pt x="108029" y="1215686"/>
                  <a:pt x="92154" y="1241615"/>
                </a:cubicBezTo>
                <a:cubicBezTo>
                  <a:pt x="76279" y="1267544"/>
                  <a:pt x="2725" y="1352211"/>
                  <a:pt x="79" y="1352740"/>
                </a:cubicBezTo>
                <a:cubicBezTo>
                  <a:pt x="-2567" y="1353269"/>
                  <a:pt x="61462" y="1294532"/>
                  <a:pt x="76279" y="1244790"/>
                </a:cubicBezTo>
                <a:cubicBezTo>
                  <a:pt x="91096" y="1195048"/>
                  <a:pt x="94800" y="1192403"/>
                  <a:pt x="88979" y="1054290"/>
                </a:cubicBezTo>
                <a:cubicBezTo>
                  <a:pt x="83158" y="916178"/>
                  <a:pt x="50350" y="555286"/>
                  <a:pt x="41354" y="416115"/>
                </a:cubicBezTo>
                <a:cubicBezTo>
                  <a:pt x="32358" y="276944"/>
                  <a:pt x="36591" y="269007"/>
                  <a:pt x="35004" y="219265"/>
                </a:cubicBezTo>
                <a:cubicBezTo>
                  <a:pt x="33416" y="169523"/>
                  <a:pt x="28125" y="148886"/>
                  <a:pt x="31829" y="117665"/>
                </a:cubicBezTo>
                <a:cubicBezTo>
                  <a:pt x="35533" y="86444"/>
                  <a:pt x="58816" y="1248"/>
                  <a:pt x="60404" y="19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39" name="フリーフォーム 1938">
            <a:extLst>
              <a:ext uri="{FF2B5EF4-FFF2-40B4-BE49-F238E27FC236}">
                <a16:creationId xmlns:a16="http://schemas.microsoft.com/office/drawing/2014/main" id="{FB03A856-B7C9-6BD7-E2F5-7AF81D4F212B}"/>
              </a:ext>
            </a:extLst>
          </p:cNvPr>
          <p:cNvSpPr/>
          <p:nvPr/>
        </p:nvSpPr>
        <p:spPr>
          <a:xfrm>
            <a:off x="4133802" y="9140773"/>
            <a:ext cx="178554" cy="957790"/>
          </a:xfrm>
          <a:custGeom>
            <a:avLst/>
            <a:gdLst>
              <a:gd name="connsiteX0" fmla="*/ 48 w 178554"/>
              <a:gd name="connsiteY0" fmla="*/ 52 h 957790"/>
              <a:gd name="connsiteX1" fmla="*/ 133398 w 178554"/>
              <a:gd name="connsiteY1" fmla="*/ 19102 h 957790"/>
              <a:gd name="connsiteX2" fmla="*/ 177848 w 178554"/>
              <a:gd name="connsiteY2" fmla="*/ 28627 h 957790"/>
              <a:gd name="connsiteX3" fmla="*/ 158798 w 178554"/>
              <a:gd name="connsiteY3" fmla="*/ 9577 h 957790"/>
              <a:gd name="connsiteX4" fmla="*/ 133398 w 178554"/>
              <a:gd name="connsiteY4" fmla="*/ 85777 h 957790"/>
              <a:gd name="connsiteX5" fmla="*/ 120698 w 178554"/>
              <a:gd name="connsiteY5" fmla="*/ 250877 h 957790"/>
              <a:gd name="connsiteX6" fmla="*/ 123873 w 178554"/>
              <a:gd name="connsiteY6" fmla="*/ 549327 h 957790"/>
              <a:gd name="connsiteX7" fmla="*/ 161973 w 178554"/>
              <a:gd name="connsiteY7" fmla="*/ 936677 h 957790"/>
              <a:gd name="connsiteX8" fmla="*/ 158798 w 178554"/>
              <a:gd name="connsiteY8" fmla="*/ 841427 h 957790"/>
              <a:gd name="connsiteX9" fmla="*/ 123873 w 178554"/>
              <a:gd name="connsiteY9" fmla="*/ 295327 h 957790"/>
              <a:gd name="connsiteX10" fmla="*/ 158798 w 178554"/>
              <a:gd name="connsiteY10" fmla="*/ 47677 h 957790"/>
              <a:gd name="connsiteX11" fmla="*/ 149273 w 178554"/>
              <a:gd name="connsiteY11" fmla="*/ 25452 h 957790"/>
              <a:gd name="connsiteX12" fmla="*/ 48 w 178554"/>
              <a:gd name="connsiteY12" fmla="*/ 52 h 9577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78554" h="957790">
                <a:moveTo>
                  <a:pt x="48" y="52"/>
                </a:moveTo>
                <a:cubicBezTo>
                  <a:pt x="-2598" y="-1006"/>
                  <a:pt x="103765" y="14340"/>
                  <a:pt x="133398" y="19102"/>
                </a:cubicBezTo>
                <a:cubicBezTo>
                  <a:pt x="163031" y="23864"/>
                  <a:pt x="177848" y="28627"/>
                  <a:pt x="177848" y="28627"/>
                </a:cubicBezTo>
                <a:cubicBezTo>
                  <a:pt x="182081" y="27040"/>
                  <a:pt x="166206" y="52"/>
                  <a:pt x="158798" y="9577"/>
                </a:cubicBezTo>
                <a:cubicBezTo>
                  <a:pt x="151390" y="19102"/>
                  <a:pt x="139748" y="45560"/>
                  <a:pt x="133398" y="85777"/>
                </a:cubicBezTo>
                <a:cubicBezTo>
                  <a:pt x="127048" y="125994"/>
                  <a:pt x="122286" y="173619"/>
                  <a:pt x="120698" y="250877"/>
                </a:cubicBezTo>
                <a:cubicBezTo>
                  <a:pt x="119110" y="328135"/>
                  <a:pt x="116994" y="435027"/>
                  <a:pt x="123873" y="549327"/>
                </a:cubicBezTo>
                <a:cubicBezTo>
                  <a:pt x="130752" y="663627"/>
                  <a:pt x="156152" y="887994"/>
                  <a:pt x="161973" y="936677"/>
                </a:cubicBezTo>
                <a:cubicBezTo>
                  <a:pt x="167794" y="985360"/>
                  <a:pt x="165148" y="948319"/>
                  <a:pt x="158798" y="841427"/>
                </a:cubicBezTo>
                <a:cubicBezTo>
                  <a:pt x="152448" y="734535"/>
                  <a:pt x="123873" y="427619"/>
                  <a:pt x="123873" y="295327"/>
                </a:cubicBezTo>
                <a:cubicBezTo>
                  <a:pt x="123873" y="163035"/>
                  <a:pt x="154565" y="92656"/>
                  <a:pt x="158798" y="47677"/>
                </a:cubicBezTo>
                <a:cubicBezTo>
                  <a:pt x="163031" y="2698"/>
                  <a:pt x="170440" y="33390"/>
                  <a:pt x="149273" y="25452"/>
                </a:cubicBezTo>
                <a:cubicBezTo>
                  <a:pt x="128106" y="17515"/>
                  <a:pt x="2694" y="1110"/>
                  <a:pt x="48" y="5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40" name="フリーフォーム 1939">
            <a:extLst>
              <a:ext uri="{FF2B5EF4-FFF2-40B4-BE49-F238E27FC236}">
                <a16:creationId xmlns:a16="http://schemas.microsoft.com/office/drawing/2014/main" id="{E5000035-1DDE-3926-6859-7FCFC362A91A}"/>
              </a:ext>
            </a:extLst>
          </p:cNvPr>
          <p:cNvSpPr/>
          <p:nvPr/>
        </p:nvSpPr>
        <p:spPr>
          <a:xfrm>
            <a:off x="4222454" y="10095951"/>
            <a:ext cx="79849" cy="394365"/>
          </a:xfrm>
          <a:custGeom>
            <a:avLst/>
            <a:gdLst>
              <a:gd name="connsiteX0" fmla="*/ 63796 w 79849"/>
              <a:gd name="connsiteY0" fmla="*/ 549 h 394365"/>
              <a:gd name="connsiteX1" fmla="*/ 76496 w 79849"/>
              <a:gd name="connsiteY1" fmla="*/ 216449 h 394365"/>
              <a:gd name="connsiteX2" fmla="*/ 51096 w 79849"/>
              <a:gd name="connsiteY2" fmla="*/ 305349 h 394365"/>
              <a:gd name="connsiteX3" fmla="*/ 296 w 79849"/>
              <a:gd name="connsiteY3" fmla="*/ 394249 h 394365"/>
              <a:gd name="connsiteX4" fmla="*/ 76496 w 79849"/>
              <a:gd name="connsiteY4" fmla="*/ 286299 h 394365"/>
              <a:gd name="connsiteX5" fmla="*/ 63796 w 79849"/>
              <a:gd name="connsiteY5" fmla="*/ 549 h 3943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9849" h="394365">
                <a:moveTo>
                  <a:pt x="63796" y="549"/>
                </a:moveTo>
                <a:cubicBezTo>
                  <a:pt x="63796" y="-11093"/>
                  <a:pt x="78613" y="165649"/>
                  <a:pt x="76496" y="216449"/>
                </a:cubicBezTo>
                <a:cubicBezTo>
                  <a:pt x="74379" y="267249"/>
                  <a:pt x="63796" y="275716"/>
                  <a:pt x="51096" y="305349"/>
                </a:cubicBezTo>
                <a:cubicBezTo>
                  <a:pt x="38396" y="334982"/>
                  <a:pt x="-3937" y="397424"/>
                  <a:pt x="296" y="394249"/>
                </a:cubicBezTo>
                <a:cubicBezTo>
                  <a:pt x="4529" y="391074"/>
                  <a:pt x="64325" y="349799"/>
                  <a:pt x="76496" y="286299"/>
                </a:cubicBezTo>
                <a:cubicBezTo>
                  <a:pt x="88667" y="222799"/>
                  <a:pt x="63796" y="12191"/>
                  <a:pt x="63796" y="54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41" name="フリーフォーム 1940">
            <a:extLst>
              <a:ext uri="{FF2B5EF4-FFF2-40B4-BE49-F238E27FC236}">
                <a16:creationId xmlns:a16="http://schemas.microsoft.com/office/drawing/2014/main" id="{49454082-31BF-89F0-4804-A8FB4C56F34A}"/>
              </a:ext>
            </a:extLst>
          </p:cNvPr>
          <p:cNvSpPr/>
          <p:nvPr/>
        </p:nvSpPr>
        <p:spPr>
          <a:xfrm>
            <a:off x="2971800" y="10474144"/>
            <a:ext cx="1259335" cy="66856"/>
          </a:xfrm>
          <a:custGeom>
            <a:avLst/>
            <a:gdLst>
              <a:gd name="connsiteX0" fmla="*/ 0 w 1259335"/>
              <a:gd name="connsiteY0" fmla="*/ 66856 h 66856"/>
              <a:gd name="connsiteX1" fmla="*/ 733425 w 1259335"/>
              <a:gd name="connsiteY1" fmla="*/ 60506 h 66856"/>
              <a:gd name="connsiteX2" fmla="*/ 1108075 w 1259335"/>
              <a:gd name="connsiteY2" fmla="*/ 35106 h 66856"/>
              <a:gd name="connsiteX3" fmla="*/ 1257300 w 1259335"/>
              <a:gd name="connsiteY3" fmla="*/ 181 h 66856"/>
              <a:gd name="connsiteX4" fmla="*/ 1187450 w 1259335"/>
              <a:gd name="connsiteY4" fmla="*/ 22406 h 66856"/>
              <a:gd name="connsiteX5" fmla="*/ 1085850 w 1259335"/>
              <a:gd name="connsiteY5" fmla="*/ 44631 h 66856"/>
              <a:gd name="connsiteX6" fmla="*/ 977900 w 1259335"/>
              <a:gd name="connsiteY6" fmla="*/ 57331 h 66856"/>
              <a:gd name="connsiteX7" fmla="*/ 739775 w 1259335"/>
              <a:gd name="connsiteY7" fmla="*/ 47806 h 66856"/>
              <a:gd name="connsiteX8" fmla="*/ 615950 w 1259335"/>
              <a:gd name="connsiteY8" fmla="*/ 47806 h 66856"/>
              <a:gd name="connsiteX9" fmla="*/ 0 w 1259335"/>
              <a:gd name="connsiteY9" fmla="*/ 66856 h 668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259335" h="66856">
                <a:moveTo>
                  <a:pt x="0" y="66856"/>
                </a:moveTo>
                <a:lnTo>
                  <a:pt x="733425" y="60506"/>
                </a:lnTo>
                <a:cubicBezTo>
                  <a:pt x="918104" y="55214"/>
                  <a:pt x="1020763" y="45160"/>
                  <a:pt x="1108075" y="35106"/>
                </a:cubicBezTo>
                <a:cubicBezTo>
                  <a:pt x="1195387" y="25052"/>
                  <a:pt x="1244071" y="2298"/>
                  <a:pt x="1257300" y="181"/>
                </a:cubicBezTo>
                <a:cubicBezTo>
                  <a:pt x="1270529" y="-1936"/>
                  <a:pt x="1216025" y="14998"/>
                  <a:pt x="1187450" y="22406"/>
                </a:cubicBezTo>
                <a:cubicBezTo>
                  <a:pt x="1158875" y="29814"/>
                  <a:pt x="1120775" y="38810"/>
                  <a:pt x="1085850" y="44631"/>
                </a:cubicBezTo>
                <a:cubicBezTo>
                  <a:pt x="1050925" y="50452"/>
                  <a:pt x="1035579" y="56802"/>
                  <a:pt x="977900" y="57331"/>
                </a:cubicBezTo>
                <a:cubicBezTo>
                  <a:pt x="920221" y="57860"/>
                  <a:pt x="800100" y="49393"/>
                  <a:pt x="739775" y="47806"/>
                </a:cubicBezTo>
                <a:cubicBezTo>
                  <a:pt x="679450" y="46219"/>
                  <a:pt x="615950" y="47806"/>
                  <a:pt x="615950" y="47806"/>
                </a:cubicBezTo>
                <a:lnTo>
                  <a:pt x="0" y="66856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42" name="フリーフォーム 1941">
            <a:extLst>
              <a:ext uri="{FF2B5EF4-FFF2-40B4-BE49-F238E27FC236}">
                <a16:creationId xmlns:a16="http://schemas.microsoft.com/office/drawing/2014/main" id="{0259AC47-D34E-1FE7-25E9-2272992E6623}"/>
              </a:ext>
            </a:extLst>
          </p:cNvPr>
          <p:cNvSpPr/>
          <p:nvPr/>
        </p:nvSpPr>
        <p:spPr>
          <a:xfrm>
            <a:off x="2994025" y="10505574"/>
            <a:ext cx="1212155" cy="67176"/>
          </a:xfrm>
          <a:custGeom>
            <a:avLst/>
            <a:gdLst>
              <a:gd name="connsiteX0" fmla="*/ 0 w 1212155"/>
              <a:gd name="connsiteY0" fmla="*/ 67176 h 67176"/>
              <a:gd name="connsiteX1" fmla="*/ 628650 w 1212155"/>
              <a:gd name="connsiteY1" fmla="*/ 48126 h 67176"/>
              <a:gd name="connsiteX2" fmla="*/ 946150 w 1212155"/>
              <a:gd name="connsiteY2" fmla="*/ 41776 h 67176"/>
              <a:gd name="connsiteX3" fmla="*/ 831850 w 1212155"/>
              <a:gd name="connsiteY3" fmla="*/ 38601 h 67176"/>
              <a:gd name="connsiteX4" fmla="*/ 1117600 w 1212155"/>
              <a:gd name="connsiteY4" fmla="*/ 16376 h 67176"/>
              <a:gd name="connsiteX5" fmla="*/ 1196975 w 1212155"/>
              <a:gd name="connsiteY5" fmla="*/ 501 h 67176"/>
              <a:gd name="connsiteX6" fmla="*/ 847725 w 1212155"/>
              <a:gd name="connsiteY6" fmla="*/ 35426 h 67176"/>
              <a:gd name="connsiteX7" fmla="*/ 584200 w 1212155"/>
              <a:gd name="connsiteY7" fmla="*/ 41776 h 67176"/>
              <a:gd name="connsiteX8" fmla="*/ 0 w 1212155"/>
              <a:gd name="connsiteY8" fmla="*/ 67176 h 671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212155" h="67176">
                <a:moveTo>
                  <a:pt x="0" y="67176"/>
                </a:moveTo>
                <a:lnTo>
                  <a:pt x="628650" y="48126"/>
                </a:lnTo>
                <a:lnTo>
                  <a:pt x="946150" y="41776"/>
                </a:lnTo>
                <a:cubicBezTo>
                  <a:pt x="980017" y="40189"/>
                  <a:pt x="803275" y="42834"/>
                  <a:pt x="831850" y="38601"/>
                </a:cubicBezTo>
                <a:cubicBezTo>
                  <a:pt x="860425" y="34368"/>
                  <a:pt x="1056746" y="22726"/>
                  <a:pt x="1117600" y="16376"/>
                </a:cubicBezTo>
                <a:cubicBezTo>
                  <a:pt x="1178454" y="10026"/>
                  <a:pt x="1241954" y="-2674"/>
                  <a:pt x="1196975" y="501"/>
                </a:cubicBezTo>
                <a:cubicBezTo>
                  <a:pt x="1151996" y="3676"/>
                  <a:pt x="949854" y="28547"/>
                  <a:pt x="847725" y="35426"/>
                </a:cubicBezTo>
                <a:cubicBezTo>
                  <a:pt x="745596" y="42305"/>
                  <a:pt x="584200" y="41776"/>
                  <a:pt x="584200" y="41776"/>
                </a:cubicBezTo>
                <a:lnTo>
                  <a:pt x="0" y="67176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43" name="フリーフォーム 1942">
            <a:extLst>
              <a:ext uri="{FF2B5EF4-FFF2-40B4-BE49-F238E27FC236}">
                <a16:creationId xmlns:a16="http://schemas.microsoft.com/office/drawing/2014/main" id="{A55B2B40-3E27-075C-2C1C-77EF0BA0E2B0}"/>
              </a:ext>
            </a:extLst>
          </p:cNvPr>
          <p:cNvSpPr/>
          <p:nvPr/>
        </p:nvSpPr>
        <p:spPr>
          <a:xfrm>
            <a:off x="4276719" y="10248794"/>
            <a:ext cx="47992" cy="200450"/>
          </a:xfrm>
          <a:custGeom>
            <a:avLst/>
            <a:gdLst>
              <a:gd name="connsiteX0" fmla="*/ 47631 w 47992"/>
              <a:gd name="connsiteY0" fmla="*/ 106 h 200450"/>
              <a:gd name="connsiteX1" fmla="*/ 41281 w 47992"/>
              <a:gd name="connsiteY1" fmla="*/ 123931 h 200450"/>
              <a:gd name="connsiteX2" fmla="*/ 6 w 47992"/>
              <a:gd name="connsiteY2" fmla="*/ 200131 h 200450"/>
              <a:gd name="connsiteX3" fmla="*/ 38106 w 47992"/>
              <a:gd name="connsiteY3" fmla="*/ 146156 h 200450"/>
              <a:gd name="connsiteX4" fmla="*/ 47631 w 47992"/>
              <a:gd name="connsiteY4" fmla="*/ 106 h 200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7992" h="200450">
                <a:moveTo>
                  <a:pt x="47631" y="106"/>
                </a:moveTo>
                <a:cubicBezTo>
                  <a:pt x="48160" y="-3598"/>
                  <a:pt x="49218" y="90594"/>
                  <a:pt x="41281" y="123931"/>
                </a:cubicBezTo>
                <a:cubicBezTo>
                  <a:pt x="33344" y="157268"/>
                  <a:pt x="535" y="196427"/>
                  <a:pt x="6" y="200131"/>
                </a:cubicBezTo>
                <a:cubicBezTo>
                  <a:pt x="-523" y="203835"/>
                  <a:pt x="30168" y="174731"/>
                  <a:pt x="38106" y="146156"/>
                </a:cubicBezTo>
                <a:cubicBezTo>
                  <a:pt x="46044" y="117581"/>
                  <a:pt x="47102" y="3810"/>
                  <a:pt x="47631" y="10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44" name="フリーフォーム 1943">
            <a:extLst>
              <a:ext uri="{FF2B5EF4-FFF2-40B4-BE49-F238E27FC236}">
                <a16:creationId xmlns:a16="http://schemas.microsoft.com/office/drawing/2014/main" id="{B09D0CDE-359D-E8F0-817C-FBDD49597A36}"/>
              </a:ext>
            </a:extLst>
          </p:cNvPr>
          <p:cNvSpPr/>
          <p:nvPr/>
        </p:nvSpPr>
        <p:spPr>
          <a:xfrm>
            <a:off x="2978719" y="10565753"/>
            <a:ext cx="445274" cy="19709"/>
          </a:xfrm>
          <a:custGeom>
            <a:avLst/>
            <a:gdLst>
              <a:gd name="connsiteX0" fmla="*/ 2606 w 445274"/>
              <a:gd name="connsiteY0" fmla="*/ 19697 h 19709"/>
              <a:gd name="connsiteX1" fmla="*/ 437581 w 445274"/>
              <a:gd name="connsiteY1" fmla="*/ 647 h 19709"/>
              <a:gd name="connsiteX2" fmla="*/ 262956 w 445274"/>
              <a:gd name="connsiteY2" fmla="*/ 3822 h 19709"/>
              <a:gd name="connsiteX3" fmla="*/ 2606 w 445274"/>
              <a:gd name="connsiteY3" fmla="*/ 19697 h 197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45274" h="19709">
                <a:moveTo>
                  <a:pt x="2606" y="19697"/>
                </a:moveTo>
                <a:cubicBezTo>
                  <a:pt x="31710" y="19168"/>
                  <a:pt x="394189" y="3293"/>
                  <a:pt x="437581" y="647"/>
                </a:cubicBezTo>
                <a:cubicBezTo>
                  <a:pt x="480973" y="-1999"/>
                  <a:pt x="329631" y="4351"/>
                  <a:pt x="262956" y="3822"/>
                </a:cubicBezTo>
                <a:cubicBezTo>
                  <a:pt x="196281" y="3293"/>
                  <a:pt x="-26498" y="20226"/>
                  <a:pt x="2606" y="1969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45" name="フリーフォーム 1944">
            <a:extLst>
              <a:ext uri="{FF2B5EF4-FFF2-40B4-BE49-F238E27FC236}">
                <a16:creationId xmlns:a16="http://schemas.microsoft.com/office/drawing/2014/main" id="{2F8C7F37-697D-BA46-F77A-7D78291E2D4E}"/>
              </a:ext>
            </a:extLst>
          </p:cNvPr>
          <p:cNvSpPr/>
          <p:nvPr/>
        </p:nvSpPr>
        <p:spPr>
          <a:xfrm>
            <a:off x="2956423" y="10552121"/>
            <a:ext cx="1134693" cy="55562"/>
          </a:xfrm>
          <a:custGeom>
            <a:avLst/>
            <a:gdLst>
              <a:gd name="connsiteX0" fmla="*/ 5852 w 1134693"/>
              <a:gd name="connsiteY0" fmla="*/ 55554 h 55562"/>
              <a:gd name="connsiteX1" fmla="*/ 624977 w 1134693"/>
              <a:gd name="connsiteY1" fmla="*/ 26979 h 55562"/>
              <a:gd name="connsiteX2" fmla="*/ 536077 w 1134693"/>
              <a:gd name="connsiteY2" fmla="*/ 20629 h 55562"/>
              <a:gd name="connsiteX3" fmla="*/ 971052 w 1134693"/>
              <a:gd name="connsiteY3" fmla="*/ 14279 h 55562"/>
              <a:gd name="connsiteX4" fmla="*/ 1132977 w 1134693"/>
              <a:gd name="connsiteY4" fmla="*/ 7929 h 55562"/>
              <a:gd name="connsiteX5" fmla="*/ 885327 w 1134693"/>
              <a:gd name="connsiteY5" fmla="*/ 1579 h 55562"/>
              <a:gd name="connsiteX6" fmla="*/ 491627 w 1134693"/>
              <a:gd name="connsiteY6" fmla="*/ 39679 h 55562"/>
              <a:gd name="connsiteX7" fmla="*/ 323352 w 1134693"/>
              <a:gd name="connsiteY7" fmla="*/ 23804 h 55562"/>
              <a:gd name="connsiteX8" fmla="*/ 5852 w 1134693"/>
              <a:gd name="connsiteY8" fmla="*/ 55554 h 555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34693" h="55562">
                <a:moveTo>
                  <a:pt x="5852" y="55554"/>
                </a:moveTo>
                <a:cubicBezTo>
                  <a:pt x="56123" y="56083"/>
                  <a:pt x="536606" y="32800"/>
                  <a:pt x="624977" y="26979"/>
                </a:cubicBezTo>
                <a:cubicBezTo>
                  <a:pt x="713348" y="21158"/>
                  <a:pt x="478398" y="22746"/>
                  <a:pt x="536077" y="20629"/>
                </a:cubicBezTo>
                <a:cubicBezTo>
                  <a:pt x="593756" y="18512"/>
                  <a:pt x="871569" y="16396"/>
                  <a:pt x="971052" y="14279"/>
                </a:cubicBezTo>
                <a:cubicBezTo>
                  <a:pt x="1070535" y="12162"/>
                  <a:pt x="1147265" y="10046"/>
                  <a:pt x="1132977" y="7929"/>
                </a:cubicBezTo>
                <a:cubicBezTo>
                  <a:pt x="1118690" y="5812"/>
                  <a:pt x="992219" y="-3713"/>
                  <a:pt x="885327" y="1579"/>
                </a:cubicBezTo>
                <a:cubicBezTo>
                  <a:pt x="778435" y="6871"/>
                  <a:pt x="585289" y="35975"/>
                  <a:pt x="491627" y="39679"/>
                </a:cubicBezTo>
                <a:cubicBezTo>
                  <a:pt x="397965" y="43383"/>
                  <a:pt x="403256" y="22217"/>
                  <a:pt x="323352" y="23804"/>
                </a:cubicBezTo>
                <a:cubicBezTo>
                  <a:pt x="243448" y="25391"/>
                  <a:pt x="-44419" y="55025"/>
                  <a:pt x="5852" y="5555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46" name="フリーフォーム 1945">
            <a:extLst>
              <a:ext uri="{FF2B5EF4-FFF2-40B4-BE49-F238E27FC236}">
                <a16:creationId xmlns:a16="http://schemas.microsoft.com/office/drawing/2014/main" id="{A10FC00F-AE33-2C6B-F720-307E25F708F3}"/>
              </a:ext>
            </a:extLst>
          </p:cNvPr>
          <p:cNvSpPr/>
          <p:nvPr/>
        </p:nvSpPr>
        <p:spPr>
          <a:xfrm>
            <a:off x="4057045" y="10426588"/>
            <a:ext cx="273707" cy="136671"/>
          </a:xfrm>
          <a:custGeom>
            <a:avLst/>
            <a:gdLst>
              <a:gd name="connsiteX0" fmla="*/ 273655 w 273707"/>
              <a:gd name="connsiteY0" fmla="*/ 112 h 136671"/>
              <a:gd name="connsiteX1" fmla="*/ 191105 w 273707"/>
              <a:gd name="connsiteY1" fmla="*/ 79487 h 136671"/>
              <a:gd name="connsiteX2" fmla="*/ 140305 w 273707"/>
              <a:gd name="connsiteY2" fmla="*/ 104887 h 136671"/>
              <a:gd name="connsiteX3" fmla="*/ 605 w 273707"/>
              <a:gd name="connsiteY3" fmla="*/ 136637 h 136671"/>
              <a:gd name="connsiteX4" fmla="*/ 200630 w 273707"/>
              <a:gd name="connsiteY4" fmla="*/ 98537 h 136671"/>
              <a:gd name="connsiteX5" fmla="*/ 273655 w 273707"/>
              <a:gd name="connsiteY5" fmla="*/ 112 h 1366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73707" h="136671">
                <a:moveTo>
                  <a:pt x="273655" y="112"/>
                </a:moveTo>
                <a:cubicBezTo>
                  <a:pt x="272068" y="-3063"/>
                  <a:pt x="213330" y="62025"/>
                  <a:pt x="191105" y="79487"/>
                </a:cubicBezTo>
                <a:cubicBezTo>
                  <a:pt x="168880" y="96949"/>
                  <a:pt x="172055" y="95362"/>
                  <a:pt x="140305" y="104887"/>
                </a:cubicBezTo>
                <a:cubicBezTo>
                  <a:pt x="108555" y="114412"/>
                  <a:pt x="-9449" y="137695"/>
                  <a:pt x="605" y="136637"/>
                </a:cubicBezTo>
                <a:cubicBezTo>
                  <a:pt x="10659" y="135579"/>
                  <a:pt x="160413" y="116529"/>
                  <a:pt x="200630" y="98537"/>
                </a:cubicBezTo>
                <a:cubicBezTo>
                  <a:pt x="240847" y="80545"/>
                  <a:pt x="275242" y="3287"/>
                  <a:pt x="273655" y="11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47" name="フリーフォーム 1946">
            <a:extLst>
              <a:ext uri="{FF2B5EF4-FFF2-40B4-BE49-F238E27FC236}">
                <a16:creationId xmlns:a16="http://schemas.microsoft.com/office/drawing/2014/main" id="{B27AD88B-53BE-B656-199D-D380211BD56B}"/>
              </a:ext>
            </a:extLst>
          </p:cNvPr>
          <p:cNvSpPr/>
          <p:nvPr/>
        </p:nvSpPr>
        <p:spPr>
          <a:xfrm>
            <a:off x="822319" y="9708837"/>
            <a:ext cx="57269" cy="1305259"/>
          </a:xfrm>
          <a:custGeom>
            <a:avLst/>
            <a:gdLst>
              <a:gd name="connsiteX0" fmla="*/ 57156 w 57269"/>
              <a:gd name="connsiteY0" fmla="*/ 313 h 1305259"/>
              <a:gd name="connsiteX1" fmla="*/ 12706 w 57269"/>
              <a:gd name="connsiteY1" fmla="*/ 120963 h 1305259"/>
              <a:gd name="connsiteX2" fmla="*/ 19056 w 57269"/>
              <a:gd name="connsiteY2" fmla="*/ 355913 h 1305259"/>
              <a:gd name="connsiteX3" fmla="*/ 19056 w 57269"/>
              <a:gd name="connsiteY3" fmla="*/ 784538 h 1305259"/>
              <a:gd name="connsiteX4" fmla="*/ 28581 w 57269"/>
              <a:gd name="connsiteY4" fmla="*/ 724213 h 1305259"/>
              <a:gd name="connsiteX5" fmla="*/ 9531 w 57269"/>
              <a:gd name="connsiteY5" fmla="*/ 987738 h 1305259"/>
              <a:gd name="connsiteX6" fmla="*/ 15881 w 57269"/>
              <a:gd name="connsiteY6" fmla="*/ 1092513 h 1305259"/>
              <a:gd name="connsiteX7" fmla="*/ 31756 w 57269"/>
              <a:gd name="connsiteY7" fmla="*/ 1305238 h 1305259"/>
              <a:gd name="connsiteX8" fmla="*/ 6 w 57269"/>
              <a:gd name="connsiteY8" fmla="*/ 1102038 h 1305259"/>
              <a:gd name="connsiteX9" fmla="*/ 34931 w 57269"/>
              <a:gd name="connsiteY9" fmla="*/ 594038 h 1305259"/>
              <a:gd name="connsiteX10" fmla="*/ 12706 w 57269"/>
              <a:gd name="connsiteY10" fmla="*/ 209863 h 1305259"/>
              <a:gd name="connsiteX11" fmla="*/ 25406 w 57269"/>
              <a:gd name="connsiteY11" fmla="*/ 89213 h 1305259"/>
              <a:gd name="connsiteX12" fmla="*/ 57156 w 57269"/>
              <a:gd name="connsiteY12" fmla="*/ 313 h 13052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57269" h="1305259">
                <a:moveTo>
                  <a:pt x="57156" y="313"/>
                </a:moveTo>
                <a:cubicBezTo>
                  <a:pt x="55039" y="5605"/>
                  <a:pt x="19056" y="61696"/>
                  <a:pt x="12706" y="120963"/>
                </a:cubicBezTo>
                <a:cubicBezTo>
                  <a:pt x="6356" y="180230"/>
                  <a:pt x="17998" y="245317"/>
                  <a:pt x="19056" y="355913"/>
                </a:cubicBezTo>
                <a:cubicBezTo>
                  <a:pt x="20114" y="466509"/>
                  <a:pt x="17469" y="723155"/>
                  <a:pt x="19056" y="784538"/>
                </a:cubicBezTo>
                <a:cubicBezTo>
                  <a:pt x="20643" y="845921"/>
                  <a:pt x="30168" y="690346"/>
                  <a:pt x="28581" y="724213"/>
                </a:cubicBezTo>
                <a:cubicBezTo>
                  <a:pt x="26994" y="758080"/>
                  <a:pt x="11648" y="926355"/>
                  <a:pt x="9531" y="987738"/>
                </a:cubicBezTo>
                <a:cubicBezTo>
                  <a:pt x="7414" y="1049121"/>
                  <a:pt x="12177" y="1039596"/>
                  <a:pt x="15881" y="1092513"/>
                </a:cubicBezTo>
                <a:cubicBezTo>
                  <a:pt x="19585" y="1145430"/>
                  <a:pt x="34402" y="1303651"/>
                  <a:pt x="31756" y="1305238"/>
                </a:cubicBezTo>
                <a:cubicBezTo>
                  <a:pt x="29110" y="1306826"/>
                  <a:pt x="-523" y="1220571"/>
                  <a:pt x="6" y="1102038"/>
                </a:cubicBezTo>
                <a:cubicBezTo>
                  <a:pt x="535" y="983505"/>
                  <a:pt x="32814" y="742734"/>
                  <a:pt x="34931" y="594038"/>
                </a:cubicBezTo>
                <a:cubicBezTo>
                  <a:pt x="37048" y="445342"/>
                  <a:pt x="14293" y="294001"/>
                  <a:pt x="12706" y="209863"/>
                </a:cubicBezTo>
                <a:cubicBezTo>
                  <a:pt x="11118" y="125726"/>
                  <a:pt x="19585" y="120434"/>
                  <a:pt x="25406" y="89213"/>
                </a:cubicBezTo>
                <a:cubicBezTo>
                  <a:pt x="31227" y="57992"/>
                  <a:pt x="59273" y="-4979"/>
                  <a:pt x="57156" y="31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48" name="フリーフォーム 1947">
            <a:extLst>
              <a:ext uri="{FF2B5EF4-FFF2-40B4-BE49-F238E27FC236}">
                <a16:creationId xmlns:a16="http://schemas.microsoft.com/office/drawing/2014/main" id="{9A87ACBA-EC33-40D7-CE78-7BE66BEA1D45}"/>
              </a:ext>
            </a:extLst>
          </p:cNvPr>
          <p:cNvSpPr/>
          <p:nvPr/>
        </p:nvSpPr>
        <p:spPr>
          <a:xfrm>
            <a:off x="844470" y="10534114"/>
            <a:ext cx="36973" cy="529713"/>
          </a:xfrm>
          <a:custGeom>
            <a:avLst/>
            <a:gdLst>
              <a:gd name="connsiteX0" fmla="*/ 80 w 36973"/>
              <a:gd name="connsiteY0" fmla="*/ 536 h 529713"/>
              <a:gd name="connsiteX1" fmla="*/ 35005 w 36973"/>
              <a:gd name="connsiteY1" fmla="*/ 368836 h 529713"/>
              <a:gd name="connsiteX2" fmla="*/ 31830 w 36973"/>
              <a:gd name="connsiteY2" fmla="*/ 521236 h 529713"/>
              <a:gd name="connsiteX3" fmla="*/ 25480 w 36973"/>
              <a:gd name="connsiteY3" fmla="*/ 457736 h 529713"/>
              <a:gd name="connsiteX4" fmla="*/ 80 w 36973"/>
              <a:gd name="connsiteY4" fmla="*/ 536 h 5297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973" h="529713">
                <a:moveTo>
                  <a:pt x="80" y="536"/>
                </a:moveTo>
                <a:cubicBezTo>
                  <a:pt x="1667" y="-14281"/>
                  <a:pt x="29713" y="282053"/>
                  <a:pt x="35005" y="368836"/>
                </a:cubicBezTo>
                <a:cubicBezTo>
                  <a:pt x="40297" y="455619"/>
                  <a:pt x="33417" y="506419"/>
                  <a:pt x="31830" y="521236"/>
                </a:cubicBezTo>
                <a:cubicBezTo>
                  <a:pt x="30243" y="536053"/>
                  <a:pt x="30242" y="540286"/>
                  <a:pt x="25480" y="457736"/>
                </a:cubicBezTo>
                <a:cubicBezTo>
                  <a:pt x="20718" y="375186"/>
                  <a:pt x="-1507" y="15353"/>
                  <a:pt x="80" y="53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49" name="フリーフォーム 1948">
            <a:extLst>
              <a:ext uri="{FF2B5EF4-FFF2-40B4-BE49-F238E27FC236}">
                <a16:creationId xmlns:a16="http://schemas.microsoft.com/office/drawing/2014/main" id="{C473D91A-65A7-0DE8-15CB-4C444D98AD8E}"/>
              </a:ext>
            </a:extLst>
          </p:cNvPr>
          <p:cNvSpPr/>
          <p:nvPr/>
        </p:nvSpPr>
        <p:spPr>
          <a:xfrm>
            <a:off x="844550" y="10943945"/>
            <a:ext cx="131248" cy="581523"/>
          </a:xfrm>
          <a:custGeom>
            <a:avLst/>
            <a:gdLst>
              <a:gd name="connsiteX0" fmla="*/ 0 w 131248"/>
              <a:gd name="connsiteY0" fmla="*/ 280 h 581523"/>
              <a:gd name="connsiteX1" fmla="*/ 19050 w 131248"/>
              <a:gd name="connsiteY1" fmla="*/ 263805 h 581523"/>
              <a:gd name="connsiteX2" fmla="*/ 50800 w 131248"/>
              <a:gd name="connsiteY2" fmla="*/ 378105 h 581523"/>
              <a:gd name="connsiteX3" fmla="*/ 95250 w 131248"/>
              <a:gd name="connsiteY3" fmla="*/ 501930 h 581523"/>
              <a:gd name="connsiteX4" fmla="*/ 41275 w 131248"/>
              <a:gd name="connsiteY4" fmla="*/ 390805 h 581523"/>
              <a:gd name="connsiteX5" fmla="*/ 98425 w 131248"/>
              <a:gd name="connsiteY5" fmla="*/ 495580 h 581523"/>
              <a:gd name="connsiteX6" fmla="*/ 130175 w 131248"/>
              <a:gd name="connsiteY6" fmla="*/ 581305 h 581523"/>
              <a:gd name="connsiteX7" fmla="*/ 60325 w 131248"/>
              <a:gd name="connsiteY7" fmla="*/ 470180 h 581523"/>
              <a:gd name="connsiteX8" fmla="*/ 19050 w 131248"/>
              <a:gd name="connsiteY8" fmla="*/ 317780 h 581523"/>
              <a:gd name="connsiteX9" fmla="*/ 0 w 131248"/>
              <a:gd name="connsiteY9" fmla="*/ 280 h 5815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31248" h="581523">
                <a:moveTo>
                  <a:pt x="0" y="280"/>
                </a:moveTo>
                <a:cubicBezTo>
                  <a:pt x="0" y="-8716"/>
                  <a:pt x="10583" y="200834"/>
                  <a:pt x="19050" y="263805"/>
                </a:cubicBezTo>
                <a:cubicBezTo>
                  <a:pt x="27517" y="326776"/>
                  <a:pt x="38100" y="338418"/>
                  <a:pt x="50800" y="378105"/>
                </a:cubicBezTo>
                <a:cubicBezTo>
                  <a:pt x="63500" y="417793"/>
                  <a:pt x="96838" y="499813"/>
                  <a:pt x="95250" y="501930"/>
                </a:cubicBezTo>
                <a:cubicBezTo>
                  <a:pt x="93662" y="504047"/>
                  <a:pt x="40746" y="391863"/>
                  <a:pt x="41275" y="390805"/>
                </a:cubicBezTo>
                <a:cubicBezTo>
                  <a:pt x="41804" y="389747"/>
                  <a:pt x="83608" y="463830"/>
                  <a:pt x="98425" y="495580"/>
                </a:cubicBezTo>
                <a:cubicBezTo>
                  <a:pt x="113242" y="527330"/>
                  <a:pt x="136525" y="585538"/>
                  <a:pt x="130175" y="581305"/>
                </a:cubicBezTo>
                <a:cubicBezTo>
                  <a:pt x="123825" y="577072"/>
                  <a:pt x="78846" y="514101"/>
                  <a:pt x="60325" y="470180"/>
                </a:cubicBezTo>
                <a:cubicBezTo>
                  <a:pt x="41804" y="426259"/>
                  <a:pt x="27517" y="395568"/>
                  <a:pt x="19050" y="317780"/>
                </a:cubicBezTo>
                <a:cubicBezTo>
                  <a:pt x="10583" y="239993"/>
                  <a:pt x="0" y="9276"/>
                  <a:pt x="0" y="28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50" name="フリーフォーム 1949">
            <a:extLst>
              <a:ext uri="{FF2B5EF4-FFF2-40B4-BE49-F238E27FC236}">
                <a16:creationId xmlns:a16="http://schemas.microsoft.com/office/drawing/2014/main" id="{FD34C94C-C1C4-9100-226D-C8BCA98DC3A4}"/>
              </a:ext>
            </a:extLst>
          </p:cNvPr>
          <p:cNvSpPr/>
          <p:nvPr/>
        </p:nvSpPr>
        <p:spPr>
          <a:xfrm>
            <a:off x="885765" y="10519757"/>
            <a:ext cx="24166" cy="768426"/>
          </a:xfrm>
          <a:custGeom>
            <a:avLst/>
            <a:gdLst>
              <a:gd name="connsiteX0" fmla="*/ 60 w 24166"/>
              <a:gd name="connsiteY0" fmla="*/ 2193 h 768426"/>
              <a:gd name="connsiteX1" fmla="*/ 15935 w 24166"/>
              <a:gd name="connsiteY1" fmla="*/ 573693 h 768426"/>
              <a:gd name="connsiteX2" fmla="*/ 22285 w 24166"/>
              <a:gd name="connsiteY2" fmla="*/ 767368 h 768426"/>
              <a:gd name="connsiteX3" fmla="*/ 22285 w 24166"/>
              <a:gd name="connsiteY3" fmla="*/ 656243 h 768426"/>
              <a:gd name="connsiteX4" fmla="*/ 22285 w 24166"/>
              <a:gd name="connsiteY4" fmla="*/ 386368 h 768426"/>
              <a:gd name="connsiteX5" fmla="*/ 60 w 24166"/>
              <a:gd name="connsiteY5" fmla="*/ 2193 h 7684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4166" h="768426">
                <a:moveTo>
                  <a:pt x="60" y="2193"/>
                </a:moveTo>
                <a:cubicBezTo>
                  <a:pt x="-998" y="33414"/>
                  <a:pt x="12231" y="446164"/>
                  <a:pt x="15935" y="573693"/>
                </a:cubicBezTo>
                <a:cubicBezTo>
                  <a:pt x="19639" y="701222"/>
                  <a:pt x="21227" y="753610"/>
                  <a:pt x="22285" y="767368"/>
                </a:cubicBezTo>
                <a:cubicBezTo>
                  <a:pt x="23343" y="781126"/>
                  <a:pt x="22285" y="656243"/>
                  <a:pt x="22285" y="656243"/>
                </a:cubicBezTo>
                <a:cubicBezTo>
                  <a:pt x="22285" y="592743"/>
                  <a:pt x="26518" y="491143"/>
                  <a:pt x="22285" y="386368"/>
                </a:cubicBezTo>
                <a:cubicBezTo>
                  <a:pt x="18052" y="281593"/>
                  <a:pt x="1118" y="-29028"/>
                  <a:pt x="60" y="219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51" name="フリーフォーム 1950">
            <a:extLst>
              <a:ext uri="{FF2B5EF4-FFF2-40B4-BE49-F238E27FC236}">
                <a16:creationId xmlns:a16="http://schemas.microsoft.com/office/drawing/2014/main" id="{32E04944-767A-7992-0CD0-A79CC7CAF05C}"/>
              </a:ext>
            </a:extLst>
          </p:cNvPr>
          <p:cNvSpPr/>
          <p:nvPr/>
        </p:nvSpPr>
        <p:spPr>
          <a:xfrm>
            <a:off x="923888" y="10572687"/>
            <a:ext cx="92559" cy="887530"/>
          </a:xfrm>
          <a:custGeom>
            <a:avLst/>
            <a:gdLst>
              <a:gd name="connsiteX0" fmla="*/ 37 w 92559"/>
              <a:gd name="connsiteY0" fmla="*/ 63 h 887530"/>
              <a:gd name="connsiteX1" fmla="*/ 6387 w 92559"/>
              <a:gd name="connsiteY1" fmla="*/ 508063 h 887530"/>
              <a:gd name="connsiteX2" fmla="*/ 9562 w 92559"/>
              <a:gd name="connsiteY2" fmla="*/ 698563 h 887530"/>
              <a:gd name="connsiteX3" fmla="*/ 34962 w 92559"/>
              <a:gd name="connsiteY3" fmla="*/ 777938 h 887530"/>
              <a:gd name="connsiteX4" fmla="*/ 92112 w 92559"/>
              <a:gd name="connsiteY4" fmla="*/ 885888 h 887530"/>
              <a:gd name="connsiteX5" fmla="*/ 60362 w 92559"/>
              <a:gd name="connsiteY5" fmla="*/ 835088 h 887530"/>
              <a:gd name="connsiteX6" fmla="*/ 38137 w 92559"/>
              <a:gd name="connsiteY6" fmla="*/ 727138 h 887530"/>
              <a:gd name="connsiteX7" fmla="*/ 9562 w 92559"/>
              <a:gd name="connsiteY7" fmla="*/ 542988 h 887530"/>
              <a:gd name="connsiteX8" fmla="*/ 37 w 92559"/>
              <a:gd name="connsiteY8" fmla="*/ 63 h 8875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92559" h="887530">
                <a:moveTo>
                  <a:pt x="37" y="63"/>
                </a:moveTo>
                <a:cubicBezTo>
                  <a:pt x="-492" y="-5758"/>
                  <a:pt x="4800" y="391646"/>
                  <a:pt x="6387" y="508063"/>
                </a:cubicBezTo>
                <a:cubicBezTo>
                  <a:pt x="7974" y="624480"/>
                  <a:pt x="4800" y="653584"/>
                  <a:pt x="9562" y="698563"/>
                </a:cubicBezTo>
                <a:cubicBezTo>
                  <a:pt x="14324" y="743542"/>
                  <a:pt x="21204" y="746717"/>
                  <a:pt x="34962" y="777938"/>
                </a:cubicBezTo>
                <a:cubicBezTo>
                  <a:pt x="48720" y="809159"/>
                  <a:pt x="87879" y="876363"/>
                  <a:pt x="92112" y="885888"/>
                </a:cubicBezTo>
                <a:cubicBezTo>
                  <a:pt x="96345" y="895413"/>
                  <a:pt x="69358" y="861546"/>
                  <a:pt x="60362" y="835088"/>
                </a:cubicBezTo>
                <a:cubicBezTo>
                  <a:pt x="51366" y="808630"/>
                  <a:pt x="46604" y="775821"/>
                  <a:pt x="38137" y="727138"/>
                </a:cubicBezTo>
                <a:cubicBezTo>
                  <a:pt x="29670" y="678455"/>
                  <a:pt x="16441" y="660992"/>
                  <a:pt x="9562" y="542988"/>
                </a:cubicBezTo>
                <a:cubicBezTo>
                  <a:pt x="2683" y="424984"/>
                  <a:pt x="566" y="5884"/>
                  <a:pt x="37" y="6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52" name="フリーフォーム 1951">
            <a:extLst>
              <a:ext uri="{FF2B5EF4-FFF2-40B4-BE49-F238E27FC236}">
                <a16:creationId xmlns:a16="http://schemas.microsoft.com/office/drawing/2014/main" id="{580EB56C-B7D4-8C6C-E503-15E979B62D1B}"/>
              </a:ext>
            </a:extLst>
          </p:cNvPr>
          <p:cNvSpPr/>
          <p:nvPr/>
        </p:nvSpPr>
        <p:spPr>
          <a:xfrm>
            <a:off x="923683" y="10585947"/>
            <a:ext cx="9804" cy="540641"/>
          </a:xfrm>
          <a:custGeom>
            <a:avLst/>
            <a:gdLst>
              <a:gd name="connsiteX0" fmla="*/ 242 w 9804"/>
              <a:gd name="connsiteY0" fmla="*/ 2678 h 540641"/>
              <a:gd name="connsiteX1" fmla="*/ 9767 w 9804"/>
              <a:gd name="connsiteY1" fmla="*/ 529728 h 540641"/>
              <a:gd name="connsiteX2" fmla="*/ 3417 w 9804"/>
              <a:gd name="connsiteY2" fmla="*/ 332878 h 540641"/>
              <a:gd name="connsiteX3" fmla="*/ 242 w 9804"/>
              <a:gd name="connsiteY3" fmla="*/ 2678 h 5406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804" h="540641">
                <a:moveTo>
                  <a:pt x="242" y="2678"/>
                </a:moveTo>
                <a:cubicBezTo>
                  <a:pt x="1300" y="35486"/>
                  <a:pt x="9238" y="474695"/>
                  <a:pt x="9767" y="529728"/>
                </a:cubicBezTo>
                <a:cubicBezTo>
                  <a:pt x="10296" y="584761"/>
                  <a:pt x="5004" y="418074"/>
                  <a:pt x="3417" y="332878"/>
                </a:cubicBezTo>
                <a:cubicBezTo>
                  <a:pt x="1830" y="247682"/>
                  <a:pt x="-816" y="-30130"/>
                  <a:pt x="242" y="267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53" name="フリーフォーム 1952">
            <a:extLst>
              <a:ext uri="{FF2B5EF4-FFF2-40B4-BE49-F238E27FC236}">
                <a16:creationId xmlns:a16="http://schemas.microsoft.com/office/drawing/2014/main" id="{0A6CD7F5-B68A-5CAD-4489-770BB81802B2}"/>
              </a:ext>
            </a:extLst>
          </p:cNvPr>
          <p:cNvSpPr/>
          <p:nvPr/>
        </p:nvSpPr>
        <p:spPr>
          <a:xfrm>
            <a:off x="938060" y="10574045"/>
            <a:ext cx="55892" cy="913281"/>
          </a:xfrm>
          <a:custGeom>
            <a:avLst/>
            <a:gdLst>
              <a:gd name="connsiteX0" fmla="*/ 1740 w 55892"/>
              <a:gd name="connsiteY0" fmla="*/ 1880 h 913281"/>
              <a:gd name="connsiteX1" fmla="*/ 4915 w 55892"/>
              <a:gd name="connsiteY1" fmla="*/ 449555 h 913281"/>
              <a:gd name="connsiteX2" fmla="*/ 11265 w 55892"/>
              <a:gd name="connsiteY2" fmla="*/ 601955 h 913281"/>
              <a:gd name="connsiteX3" fmla="*/ 11265 w 55892"/>
              <a:gd name="connsiteY3" fmla="*/ 719430 h 913281"/>
              <a:gd name="connsiteX4" fmla="*/ 23965 w 55892"/>
              <a:gd name="connsiteY4" fmla="*/ 811505 h 913281"/>
              <a:gd name="connsiteX5" fmla="*/ 55715 w 55892"/>
              <a:gd name="connsiteY5" fmla="*/ 913105 h 913281"/>
              <a:gd name="connsiteX6" fmla="*/ 36665 w 55892"/>
              <a:gd name="connsiteY6" fmla="*/ 830555 h 913281"/>
              <a:gd name="connsiteX7" fmla="*/ 33490 w 55892"/>
              <a:gd name="connsiteY7" fmla="*/ 640055 h 913281"/>
              <a:gd name="connsiteX8" fmla="*/ 1740 w 55892"/>
              <a:gd name="connsiteY8" fmla="*/ 1880 h 9132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5892" h="913281">
                <a:moveTo>
                  <a:pt x="1740" y="1880"/>
                </a:moveTo>
                <a:cubicBezTo>
                  <a:pt x="-3022" y="-29870"/>
                  <a:pt x="3328" y="349543"/>
                  <a:pt x="4915" y="449555"/>
                </a:cubicBezTo>
                <a:cubicBezTo>
                  <a:pt x="6502" y="549567"/>
                  <a:pt x="10207" y="556976"/>
                  <a:pt x="11265" y="601955"/>
                </a:cubicBezTo>
                <a:cubicBezTo>
                  <a:pt x="12323" y="646934"/>
                  <a:pt x="9148" y="684505"/>
                  <a:pt x="11265" y="719430"/>
                </a:cubicBezTo>
                <a:cubicBezTo>
                  <a:pt x="13382" y="754355"/>
                  <a:pt x="16557" y="779226"/>
                  <a:pt x="23965" y="811505"/>
                </a:cubicBezTo>
                <a:cubicBezTo>
                  <a:pt x="31373" y="843784"/>
                  <a:pt x="53598" y="909930"/>
                  <a:pt x="55715" y="913105"/>
                </a:cubicBezTo>
                <a:cubicBezTo>
                  <a:pt x="57832" y="916280"/>
                  <a:pt x="40369" y="876063"/>
                  <a:pt x="36665" y="830555"/>
                </a:cubicBezTo>
                <a:cubicBezTo>
                  <a:pt x="32961" y="785047"/>
                  <a:pt x="38253" y="772347"/>
                  <a:pt x="33490" y="640055"/>
                </a:cubicBezTo>
                <a:cubicBezTo>
                  <a:pt x="28728" y="507763"/>
                  <a:pt x="6502" y="33630"/>
                  <a:pt x="1740" y="188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54" name="フリーフォーム 1953">
            <a:extLst>
              <a:ext uri="{FF2B5EF4-FFF2-40B4-BE49-F238E27FC236}">
                <a16:creationId xmlns:a16="http://schemas.microsoft.com/office/drawing/2014/main" id="{64AD2AF1-927D-5F7A-924B-EF5BBC3D44A1}"/>
              </a:ext>
            </a:extLst>
          </p:cNvPr>
          <p:cNvSpPr/>
          <p:nvPr/>
        </p:nvSpPr>
        <p:spPr>
          <a:xfrm>
            <a:off x="2094866" y="11584965"/>
            <a:ext cx="1033700" cy="38727"/>
          </a:xfrm>
          <a:custGeom>
            <a:avLst/>
            <a:gdLst>
              <a:gd name="connsiteX0" fmla="*/ 6984 w 1033700"/>
              <a:gd name="connsiteY0" fmla="*/ 22835 h 38727"/>
              <a:gd name="connsiteX1" fmla="*/ 318134 w 1033700"/>
              <a:gd name="connsiteY1" fmla="*/ 38710 h 38727"/>
              <a:gd name="connsiteX2" fmla="*/ 289559 w 1033700"/>
              <a:gd name="connsiteY2" fmla="*/ 26010 h 38727"/>
              <a:gd name="connsiteX3" fmla="*/ 454659 w 1033700"/>
              <a:gd name="connsiteY3" fmla="*/ 29185 h 38727"/>
              <a:gd name="connsiteX4" fmla="*/ 734059 w 1033700"/>
              <a:gd name="connsiteY4" fmla="*/ 29185 h 38727"/>
              <a:gd name="connsiteX5" fmla="*/ 648334 w 1033700"/>
              <a:gd name="connsiteY5" fmla="*/ 38710 h 38727"/>
              <a:gd name="connsiteX6" fmla="*/ 851534 w 1033700"/>
              <a:gd name="connsiteY6" fmla="*/ 32360 h 38727"/>
              <a:gd name="connsiteX7" fmla="*/ 1032509 w 1033700"/>
              <a:gd name="connsiteY7" fmla="*/ 35535 h 38727"/>
              <a:gd name="connsiteX8" fmla="*/ 902334 w 1033700"/>
              <a:gd name="connsiteY8" fmla="*/ 16485 h 38727"/>
              <a:gd name="connsiteX9" fmla="*/ 416559 w 1033700"/>
              <a:gd name="connsiteY9" fmla="*/ 3785 h 38727"/>
              <a:gd name="connsiteX10" fmla="*/ 213359 w 1033700"/>
              <a:gd name="connsiteY10" fmla="*/ 610 h 38727"/>
              <a:gd name="connsiteX11" fmla="*/ 108584 w 1033700"/>
              <a:gd name="connsiteY11" fmla="*/ 610 h 38727"/>
              <a:gd name="connsiteX12" fmla="*/ 6984 w 1033700"/>
              <a:gd name="connsiteY12" fmla="*/ 22835 h 387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033700" h="38727">
                <a:moveTo>
                  <a:pt x="6984" y="22835"/>
                </a:moveTo>
                <a:cubicBezTo>
                  <a:pt x="41909" y="29185"/>
                  <a:pt x="271038" y="38181"/>
                  <a:pt x="318134" y="38710"/>
                </a:cubicBezTo>
                <a:cubicBezTo>
                  <a:pt x="365230" y="39239"/>
                  <a:pt x="266805" y="27597"/>
                  <a:pt x="289559" y="26010"/>
                </a:cubicBezTo>
                <a:cubicBezTo>
                  <a:pt x="312313" y="24423"/>
                  <a:pt x="454659" y="29185"/>
                  <a:pt x="454659" y="29185"/>
                </a:cubicBezTo>
                <a:lnTo>
                  <a:pt x="734059" y="29185"/>
                </a:lnTo>
                <a:cubicBezTo>
                  <a:pt x="766338" y="30772"/>
                  <a:pt x="648334" y="38710"/>
                  <a:pt x="648334" y="38710"/>
                </a:cubicBezTo>
                <a:lnTo>
                  <a:pt x="851534" y="32360"/>
                </a:lnTo>
                <a:cubicBezTo>
                  <a:pt x="915563" y="31831"/>
                  <a:pt x="1024042" y="38181"/>
                  <a:pt x="1032509" y="35535"/>
                </a:cubicBezTo>
                <a:cubicBezTo>
                  <a:pt x="1040976" y="32889"/>
                  <a:pt x="1004992" y="21777"/>
                  <a:pt x="902334" y="16485"/>
                </a:cubicBezTo>
                <a:cubicBezTo>
                  <a:pt x="799676" y="11193"/>
                  <a:pt x="416559" y="3785"/>
                  <a:pt x="416559" y="3785"/>
                </a:cubicBezTo>
                <a:lnTo>
                  <a:pt x="213359" y="610"/>
                </a:lnTo>
                <a:cubicBezTo>
                  <a:pt x="162030" y="81"/>
                  <a:pt x="139276" y="-448"/>
                  <a:pt x="108584" y="610"/>
                </a:cubicBezTo>
                <a:cubicBezTo>
                  <a:pt x="77892" y="1668"/>
                  <a:pt x="-27941" y="16485"/>
                  <a:pt x="6984" y="2283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55" name="フリーフォーム 1954">
            <a:extLst>
              <a:ext uri="{FF2B5EF4-FFF2-40B4-BE49-F238E27FC236}">
                <a16:creationId xmlns:a16="http://schemas.microsoft.com/office/drawing/2014/main" id="{179771B1-B045-78D3-1FAE-050224AC16D6}"/>
              </a:ext>
            </a:extLst>
          </p:cNvPr>
          <p:cNvSpPr/>
          <p:nvPr/>
        </p:nvSpPr>
        <p:spPr>
          <a:xfrm>
            <a:off x="3120979" y="11461718"/>
            <a:ext cx="1295576" cy="160100"/>
          </a:xfrm>
          <a:custGeom>
            <a:avLst/>
            <a:gdLst>
              <a:gd name="connsiteX0" fmla="*/ 46 w 1295576"/>
              <a:gd name="connsiteY0" fmla="*/ 149257 h 160100"/>
              <a:gd name="connsiteX1" fmla="*/ 628696 w 1295576"/>
              <a:gd name="connsiteY1" fmla="*/ 142907 h 160100"/>
              <a:gd name="connsiteX2" fmla="*/ 869996 w 1295576"/>
              <a:gd name="connsiteY2" fmla="*/ 136557 h 160100"/>
              <a:gd name="connsiteX3" fmla="*/ 844596 w 1295576"/>
              <a:gd name="connsiteY3" fmla="*/ 130207 h 160100"/>
              <a:gd name="connsiteX4" fmla="*/ 990646 w 1295576"/>
              <a:gd name="connsiteY4" fmla="*/ 111157 h 160100"/>
              <a:gd name="connsiteX5" fmla="*/ 1139871 w 1295576"/>
              <a:gd name="connsiteY5" fmla="*/ 85757 h 160100"/>
              <a:gd name="connsiteX6" fmla="*/ 1295446 w 1295576"/>
              <a:gd name="connsiteY6" fmla="*/ 32 h 160100"/>
              <a:gd name="connsiteX7" fmla="*/ 1162096 w 1295576"/>
              <a:gd name="connsiteY7" fmla="*/ 76232 h 160100"/>
              <a:gd name="connsiteX8" fmla="*/ 927146 w 1295576"/>
              <a:gd name="connsiteY8" fmla="*/ 130207 h 160100"/>
              <a:gd name="connsiteX9" fmla="*/ 596946 w 1295576"/>
              <a:gd name="connsiteY9" fmla="*/ 158782 h 160100"/>
              <a:gd name="connsiteX10" fmla="*/ 46 w 1295576"/>
              <a:gd name="connsiteY10" fmla="*/ 149257 h 160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295576" h="160100">
                <a:moveTo>
                  <a:pt x="46" y="149257"/>
                </a:moveTo>
                <a:cubicBezTo>
                  <a:pt x="5338" y="146611"/>
                  <a:pt x="483704" y="145024"/>
                  <a:pt x="628696" y="142907"/>
                </a:cubicBezTo>
                <a:cubicBezTo>
                  <a:pt x="773688" y="140790"/>
                  <a:pt x="834013" y="138674"/>
                  <a:pt x="869996" y="136557"/>
                </a:cubicBezTo>
                <a:cubicBezTo>
                  <a:pt x="905979" y="134440"/>
                  <a:pt x="824488" y="134440"/>
                  <a:pt x="844596" y="130207"/>
                </a:cubicBezTo>
                <a:cubicBezTo>
                  <a:pt x="864704" y="125974"/>
                  <a:pt x="941434" y="118565"/>
                  <a:pt x="990646" y="111157"/>
                </a:cubicBezTo>
                <a:cubicBezTo>
                  <a:pt x="1039858" y="103749"/>
                  <a:pt x="1089071" y="104278"/>
                  <a:pt x="1139871" y="85757"/>
                </a:cubicBezTo>
                <a:cubicBezTo>
                  <a:pt x="1190671" y="67236"/>
                  <a:pt x="1291742" y="1619"/>
                  <a:pt x="1295446" y="32"/>
                </a:cubicBezTo>
                <a:cubicBezTo>
                  <a:pt x="1299150" y="-1555"/>
                  <a:pt x="1223479" y="54536"/>
                  <a:pt x="1162096" y="76232"/>
                </a:cubicBezTo>
                <a:cubicBezTo>
                  <a:pt x="1100713" y="97928"/>
                  <a:pt x="1021338" y="116449"/>
                  <a:pt x="927146" y="130207"/>
                </a:cubicBezTo>
                <a:cubicBezTo>
                  <a:pt x="832954" y="143965"/>
                  <a:pt x="752521" y="153490"/>
                  <a:pt x="596946" y="158782"/>
                </a:cubicBezTo>
                <a:cubicBezTo>
                  <a:pt x="441371" y="164074"/>
                  <a:pt x="-5246" y="151903"/>
                  <a:pt x="46" y="14925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56" name="フリーフォーム 1955">
            <a:extLst>
              <a:ext uri="{FF2B5EF4-FFF2-40B4-BE49-F238E27FC236}">
                <a16:creationId xmlns:a16="http://schemas.microsoft.com/office/drawing/2014/main" id="{686C495A-7107-C341-EA59-26D162D17590}"/>
              </a:ext>
            </a:extLst>
          </p:cNvPr>
          <p:cNvSpPr/>
          <p:nvPr/>
        </p:nvSpPr>
        <p:spPr>
          <a:xfrm>
            <a:off x="2923328" y="11516740"/>
            <a:ext cx="1340356" cy="95425"/>
          </a:xfrm>
          <a:custGeom>
            <a:avLst/>
            <a:gdLst>
              <a:gd name="connsiteX0" fmla="*/ 124672 w 1340356"/>
              <a:gd name="connsiteY0" fmla="*/ 91060 h 95425"/>
              <a:gd name="connsiteX1" fmla="*/ 1000972 w 1340356"/>
              <a:gd name="connsiteY1" fmla="*/ 52960 h 95425"/>
              <a:gd name="connsiteX2" fmla="*/ 921597 w 1340356"/>
              <a:gd name="connsiteY2" fmla="*/ 52960 h 95425"/>
              <a:gd name="connsiteX3" fmla="*/ 1270847 w 1340356"/>
              <a:gd name="connsiteY3" fmla="*/ 11685 h 95425"/>
              <a:gd name="connsiteX4" fmla="*/ 1327997 w 1340356"/>
              <a:gd name="connsiteY4" fmla="*/ 2160 h 95425"/>
              <a:gd name="connsiteX5" fmla="*/ 1108922 w 1340356"/>
              <a:gd name="connsiteY5" fmla="*/ 46610 h 95425"/>
              <a:gd name="connsiteX6" fmla="*/ 893022 w 1340356"/>
              <a:gd name="connsiteY6" fmla="*/ 65660 h 95425"/>
              <a:gd name="connsiteX7" fmla="*/ 699347 w 1340356"/>
              <a:gd name="connsiteY7" fmla="*/ 81535 h 95425"/>
              <a:gd name="connsiteX8" fmla="*/ 64347 w 1340356"/>
              <a:gd name="connsiteY8" fmla="*/ 94235 h 95425"/>
              <a:gd name="connsiteX9" fmla="*/ 124672 w 1340356"/>
              <a:gd name="connsiteY9" fmla="*/ 91060 h 954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340356" h="95425">
                <a:moveTo>
                  <a:pt x="124672" y="91060"/>
                </a:moveTo>
                <a:lnTo>
                  <a:pt x="1000972" y="52960"/>
                </a:lnTo>
                <a:cubicBezTo>
                  <a:pt x="1133793" y="46610"/>
                  <a:pt x="876618" y="59839"/>
                  <a:pt x="921597" y="52960"/>
                </a:cubicBezTo>
                <a:cubicBezTo>
                  <a:pt x="966576" y="46081"/>
                  <a:pt x="1203114" y="20152"/>
                  <a:pt x="1270847" y="11685"/>
                </a:cubicBezTo>
                <a:cubicBezTo>
                  <a:pt x="1338580" y="3218"/>
                  <a:pt x="1354985" y="-3661"/>
                  <a:pt x="1327997" y="2160"/>
                </a:cubicBezTo>
                <a:cubicBezTo>
                  <a:pt x="1301009" y="7981"/>
                  <a:pt x="1181418" y="36027"/>
                  <a:pt x="1108922" y="46610"/>
                </a:cubicBezTo>
                <a:cubicBezTo>
                  <a:pt x="1036426" y="57193"/>
                  <a:pt x="893022" y="65660"/>
                  <a:pt x="893022" y="65660"/>
                </a:cubicBezTo>
                <a:cubicBezTo>
                  <a:pt x="824760" y="71481"/>
                  <a:pt x="837459" y="76773"/>
                  <a:pt x="699347" y="81535"/>
                </a:cubicBezTo>
                <a:cubicBezTo>
                  <a:pt x="561235" y="86297"/>
                  <a:pt x="156951" y="93706"/>
                  <a:pt x="64347" y="94235"/>
                </a:cubicBezTo>
                <a:cubicBezTo>
                  <a:pt x="-28257" y="94764"/>
                  <a:pt x="-31432" y="97939"/>
                  <a:pt x="124672" y="9106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57" name="フリーフォーム 1956">
            <a:extLst>
              <a:ext uri="{FF2B5EF4-FFF2-40B4-BE49-F238E27FC236}">
                <a16:creationId xmlns:a16="http://schemas.microsoft.com/office/drawing/2014/main" id="{064BC2BA-8B23-F0BB-9F9A-78213628C309}"/>
              </a:ext>
            </a:extLst>
          </p:cNvPr>
          <p:cNvSpPr/>
          <p:nvPr/>
        </p:nvSpPr>
        <p:spPr>
          <a:xfrm>
            <a:off x="3026702" y="11540538"/>
            <a:ext cx="916000" cy="57869"/>
          </a:xfrm>
          <a:custGeom>
            <a:avLst/>
            <a:gdLst>
              <a:gd name="connsiteX0" fmla="*/ 24473 w 916000"/>
              <a:gd name="connsiteY0" fmla="*/ 51387 h 57869"/>
              <a:gd name="connsiteX1" fmla="*/ 688048 w 916000"/>
              <a:gd name="connsiteY1" fmla="*/ 10112 h 57869"/>
              <a:gd name="connsiteX2" fmla="*/ 913473 w 916000"/>
              <a:gd name="connsiteY2" fmla="*/ 587 h 57869"/>
              <a:gd name="connsiteX3" fmla="*/ 799173 w 916000"/>
              <a:gd name="connsiteY3" fmla="*/ 3762 h 57869"/>
              <a:gd name="connsiteX4" fmla="*/ 643598 w 916000"/>
              <a:gd name="connsiteY4" fmla="*/ 25987 h 57869"/>
              <a:gd name="connsiteX5" fmla="*/ 186398 w 916000"/>
              <a:gd name="connsiteY5" fmla="*/ 54562 h 57869"/>
              <a:gd name="connsiteX6" fmla="*/ 24473 w 916000"/>
              <a:gd name="connsiteY6" fmla="*/ 51387 h 578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16000" h="57869">
                <a:moveTo>
                  <a:pt x="24473" y="51387"/>
                </a:moveTo>
                <a:cubicBezTo>
                  <a:pt x="108081" y="43979"/>
                  <a:pt x="539881" y="18579"/>
                  <a:pt x="688048" y="10112"/>
                </a:cubicBezTo>
                <a:cubicBezTo>
                  <a:pt x="836215" y="1645"/>
                  <a:pt x="894952" y="1645"/>
                  <a:pt x="913473" y="587"/>
                </a:cubicBezTo>
                <a:cubicBezTo>
                  <a:pt x="931994" y="-471"/>
                  <a:pt x="844152" y="-471"/>
                  <a:pt x="799173" y="3762"/>
                </a:cubicBezTo>
                <a:cubicBezTo>
                  <a:pt x="754194" y="7995"/>
                  <a:pt x="745727" y="17520"/>
                  <a:pt x="643598" y="25987"/>
                </a:cubicBezTo>
                <a:cubicBezTo>
                  <a:pt x="541469" y="34454"/>
                  <a:pt x="282177" y="49270"/>
                  <a:pt x="186398" y="54562"/>
                </a:cubicBezTo>
                <a:cubicBezTo>
                  <a:pt x="90619" y="59854"/>
                  <a:pt x="-59135" y="58795"/>
                  <a:pt x="24473" y="5138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58" name="フリーフォーム 1957">
            <a:extLst>
              <a:ext uri="{FF2B5EF4-FFF2-40B4-BE49-F238E27FC236}">
                <a16:creationId xmlns:a16="http://schemas.microsoft.com/office/drawing/2014/main" id="{2E37631F-9BFF-2677-ACAE-3F13288B8253}"/>
              </a:ext>
            </a:extLst>
          </p:cNvPr>
          <p:cNvSpPr/>
          <p:nvPr/>
        </p:nvSpPr>
        <p:spPr>
          <a:xfrm>
            <a:off x="4152847" y="11145566"/>
            <a:ext cx="279479" cy="386082"/>
          </a:xfrm>
          <a:custGeom>
            <a:avLst/>
            <a:gdLst>
              <a:gd name="connsiteX0" fmla="*/ 276278 w 279479"/>
              <a:gd name="connsiteY0" fmla="*/ 1859 h 386082"/>
              <a:gd name="connsiteX1" fmla="*/ 269928 w 279479"/>
              <a:gd name="connsiteY1" fmla="*/ 151084 h 386082"/>
              <a:gd name="connsiteX2" fmla="*/ 215953 w 279479"/>
              <a:gd name="connsiteY2" fmla="*/ 259034 h 386082"/>
              <a:gd name="connsiteX3" fmla="*/ 130228 w 279479"/>
              <a:gd name="connsiteY3" fmla="*/ 319359 h 386082"/>
              <a:gd name="connsiteX4" fmla="*/ 53 w 279479"/>
              <a:gd name="connsiteY4" fmla="*/ 386034 h 386082"/>
              <a:gd name="connsiteX5" fmla="*/ 146103 w 279479"/>
              <a:gd name="connsiteY5" fmla="*/ 328884 h 386082"/>
              <a:gd name="connsiteX6" fmla="*/ 235003 w 279479"/>
              <a:gd name="connsiteY6" fmla="*/ 262209 h 386082"/>
              <a:gd name="connsiteX7" fmla="*/ 276278 w 279479"/>
              <a:gd name="connsiteY7" fmla="*/ 1859 h 3860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79479" h="386082">
                <a:moveTo>
                  <a:pt x="276278" y="1859"/>
                </a:moveTo>
                <a:cubicBezTo>
                  <a:pt x="282099" y="-16662"/>
                  <a:pt x="279982" y="108222"/>
                  <a:pt x="269928" y="151084"/>
                </a:cubicBezTo>
                <a:cubicBezTo>
                  <a:pt x="259874" y="193947"/>
                  <a:pt x="239236" y="230988"/>
                  <a:pt x="215953" y="259034"/>
                </a:cubicBezTo>
                <a:cubicBezTo>
                  <a:pt x="192670" y="287080"/>
                  <a:pt x="166211" y="298192"/>
                  <a:pt x="130228" y="319359"/>
                </a:cubicBezTo>
                <a:cubicBezTo>
                  <a:pt x="94245" y="340526"/>
                  <a:pt x="-2593" y="384447"/>
                  <a:pt x="53" y="386034"/>
                </a:cubicBezTo>
                <a:cubicBezTo>
                  <a:pt x="2699" y="387622"/>
                  <a:pt x="106945" y="349521"/>
                  <a:pt x="146103" y="328884"/>
                </a:cubicBezTo>
                <a:cubicBezTo>
                  <a:pt x="185261" y="308247"/>
                  <a:pt x="213836" y="311421"/>
                  <a:pt x="235003" y="262209"/>
                </a:cubicBezTo>
                <a:cubicBezTo>
                  <a:pt x="256170" y="212997"/>
                  <a:pt x="270457" y="20380"/>
                  <a:pt x="276278" y="185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59" name="フリーフォーム 1958">
            <a:extLst>
              <a:ext uri="{FF2B5EF4-FFF2-40B4-BE49-F238E27FC236}">
                <a16:creationId xmlns:a16="http://schemas.microsoft.com/office/drawing/2014/main" id="{5AF524DC-BA9C-7EEF-F816-97AAFAB39AA8}"/>
              </a:ext>
            </a:extLst>
          </p:cNvPr>
          <p:cNvSpPr/>
          <p:nvPr/>
        </p:nvSpPr>
        <p:spPr>
          <a:xfrm>
            <a:off x="4349589" y="10385412"/>
            <a:ext cx="79848" cy="802025"/>
          </a:xfrm>
          <a:custGeom>
            <a:avLst/>
            <a:gdLst>
              <a:gd name="connsiteX0" fmla="*/ 161 w 79848"/>
              <a:gd name="connsiteY0" fmla="*/ 13 h 802025"/>
              <a:gd name="connsiteX1" fmla="*/ 50961 w 79848"/>
              <a:gd name="connsiteY1" fmla="*/ 466738 h 802025"/>
              <a:gd name="connsiteX2" fmla="*/ 79536 w 79848"/>
              <a:gd name="connsiteY2" fmla="*/ 793763 h 802025"/>
              <a:gd name="connsiteX3" fmla="*/ 63661 w 79848"/>
              <a:gd name="connsiteY3" fmla="*/ 679463 h 802025"/>
              <a:gd name="connsiteX4" fmla="*/ 25561 w 79848"/>
              <a:gd name="connsiteY4" fmla="*/ 412763 h 802025"/>
              <a:gd name="connsiteX5" fmla="*/ 35086 w 79848"/>
              <a:gd name="connsiteY5" fmla="*/ 450863 h 802025"/>
              <a:gd name="connsiteX6" fmla="*/ 161 w 79848"/>
              <a:gd name="connsiteY6" fmla="*/ 13 h 802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79848" h="802025">
                <a:moveTo>
                  <a:pt x="161" y="13"/>
                </a:moveTo>
                <a:cubicBezTo>
                  <a:pt x="2807" y="2659"/>
                  <a:pt x="37732" y="334446"/>
                  <a:pt x="50961" y="466738"/>
                </a:cubicBezTo>
                <a:cubicBezTo>
                  <a:pt x="64190" y="599030"/>
                  <a:pt x="77419" y="758309"/>
                  <a:pt x="79536" y="793763"/>
                </a:cubicBezTo>
                <a:cubicBezTo>
                  <a:pt x="81653" y="829217"/>
                  <a:pt x="72657" y="742963"/>
                  <a:pt x="63661" y="679463"/>
                </a:cubicBezTo>
                <a:cubicBezTo>
                  <a:pt x="54665" y="615963"/>
                  <a:pt x="30324" y="450863"/>
                  <a:pt x="25561" y="412763"/>
                </a:cubicBezTo>
                <a:cubicBezTo>
                  <a:pt x="20799" y="374663"/>
                  <a:pt x="41965" y="519125"/>
                  <a:pt x="35086" y="450863"/>
                </a:cubicBezTo>
                <a:cubicBezTo>
                  <a:pt x="28207" y="382601"/>
                  <a:pt x="-2485" y="-2633"/>
                  <a:pt x="161" y="1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60" name="フリーフォーム 1959">
            <a:extLst>
              <a:ext uri="{FF2B5EF4-FFF2-40B4-BE49-F238E27FC236}">
                <a16:creationId xmlns:a16="http://schemas.microsoft.com/office/drawing/2014/main" id="{AF4BF268-4D1C-8E3B-820B-6E6F4B4F6D2C}"/>
              </a:ext>
            </a:extLst>
          </p:cNvPr>
          <p:cNvSpPr/>
          <p:nvPr/>
        </p:nvSpPr>
        <p:spPr>
          <a:xfrm>
            <a:off x="4359077" y="10184860"/>
            <a:ext cx="102476" cy="1167291"/>
          </a:xfrm>
          <a:custGeom>
            <a:avLst/>
            <a:gdLst>
              <a:gd name="connsiteX0" fmla="*/ 198 w 102476"/>
              <a:gd name="connsiteY0" fmla="*/ 540 h 1167291"/>
              <a:gd name="connsiteX1" fmla="*/ 38298 w 102476"/>
              <a:gd name="connsiteY1" fmla="*/ 568865 h 1167291"/>
              <a:gd name="connsiteX2" fmla="*/ 98623 w 102476"/>
              <a:gd name="connsiteY2" fmla="*/ 876840 h 1167291"/>
              <a:gd name="connsiteX3" fmla="*/ 92273 w 102476"/>
              <a:gd name="connsiteY3" fmla="*/ 1102265 h 1167291"/>
              <a:gd name="connsiteX4" fmla="*/ 70048 w 102476"/>
              <a:gd name="connsiteY4" fmla="*/ 1165765 h 1167291"/>
              <a:gd name="connsiteX5" fmla="*/ 79573 w 102476"/>
              <a:gd name="connsiteY5" fmla="*/ 1054640 h 1167291"/>
              <a:gd name="connsiteX6" fmla="*/ 101798 w 102476"/>
              <a:gd name="connsiteY6" fmla="*/ 841915 h 1167291"/>
              <a:gd name="connsiteX7" fmla="*/ 50998 w 102476"/>
              <a:gd name="connsiteY7" fmla="*/ 597440 h 1167291"/>
              <a:gd name="connsiteX8" fmla="*/ 54173 w 102476"/>
              <a:gd name="connsiteY8" fmla="*/ 467265 h 1167291"/>
              <a:gd name="connsiteX9" fmla="*/ 198 w 102476"/>
              <a:gd name="connsiteY9" fmla="*/ 540 h 11672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02476" h="1167291">
                <a:moveTo>
                  <a:pt x="198" y="540"/>
                </a:moveTo>
                <a:cubicBezTo>
                  <a:pt x="-2448" y="17473"/>
                  <a:pt x="21894" y="422815"/>
                  <a:pt x="38298" y="568865"/>
                </a:cubicBezTo>
                <a:cubicBezTo>
                  <a:pt x="54702" y="714915"/>
                  <a:pt x="89627" y="787940"/>
                  <a:pt x="98623" y="876840"/>
                </a:cubicBezTo>
                <a:cubicBezTo>
                  <a:pt x="107619" y="965740"/>
                  <a:pt x="97035" y="1054111"/>
                  <a:pt x="92273" y="1102265"/>
                </a:cubicBezTo>
                <a:cubicBezTo>
                  <a:pt x="87511" y="1150419"/>
                  <a:pt x="72165" y="1173702"/>
                  <a:pt x="70048" y="1165765"/>
                </a:cubicBezTo>
                <a:cubicBezTo>
                  <a:pt x="67931" y="1157828"/>
                  <a:pt x="74281" y="1108615"/>
                  <a:pt x="79573" y="1054640"/>
                </a:cubicBezTo>
                <a:cubicBezTo>
                  <a:pt x="84865" y="1000665"/>
                  <a:pt x="106560" y="918115"/>
                  <a:pt x="101798" y="841915"/>
                </a:cubicBezTo>
                <a:cubicBezTo>
                  <a:pt x="97036" y="765715"/>
                  <a:pt x="58935" y="659882"/>
                  <a:pt x="50998" y="597440"/>
                </a:cubicBezTo>
                <a:cubicBezTo>
                  <a:pt x="43061" y="534998"/>
                  <a:pt x="63169" y="565161"/>
                  <a:pt x="54173" y="467265"/>
                </a:cubicBezTo>
                <a:cubicBezTo>
                  <a:pt x="45177" y="369369"/>
                  <a:pt x="2844" y="-16393"/>
                  <a:pt x="198" y="54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61" name="フリーフォーム 1960">
            <a:extLst>
              <a:ext uri="{FF2B5EF4-FFF2-40B4-BE49-F238E27FC236}">
                <a16:creationId xmlns:a16="http://schemas.microsoft.com/office/drawing/2014/main" id="{AA0CBD1B-921E-6863-8862-831ECD43F8C0}"/>
              </a:ext>
            </a:extLst>
          </p:cNvPr>
          <p:cNvSpPr/>
          <p:nvPr/>
        </p:nvSpPr>
        <p:spPr>
          <a:xfrm>
            <a:off x="4140165" y="11327839"/>
            <a:ext cx="318304" cy="238714"/>
          </a:xfrm>
          <a:custGeom>
            <a:avLst/>
            <a:gdLst>
              <a:gd name="connsiteX0" fmla="*/ 317535 w 318304"/>
              <a:gd name="connsiteY0" fmla="*/ 561 h 238714"/>
              <a:gd name="connsiteX1" fmla="*/ 247685 w 318304"/>
              <a:gd name="connsiteY1" fmla="*/ 121211 h 238714"/>
              <a:gd name="connsiteX2" fmla="*/ 184185 w 318304"/>
              <a:gd name="connsiteY2" fmla="*/ 168836 h 238714"/>
              <a:gd name="connsiteX3" fmla="*/ 35 w 318304"/>
              <a:gd name="connsiteY3" fmla="*/ 238686 h 238714"/>
              <a:gd name="connsiteX4" fmla="*/ 200060 w 318304"/>
              <a:gd name="connsiteY4" fmla="*/ 175186 h 238714"/>
              <a:gd name="connsiteX5" fmla="*/ 317535 w 318304"/>
              <a:gd name="connsiteY5" fmla="*/ 561 h 2387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18304" h="238714">
                <a:moveTo>
                  <a:pt x="317535" y="561"/>
                </a:moveTo>
                <a:cubicBezTo>
                  <a:pt x="325473" y="-8435"/>
                  <a:pt x="269910" y="93165"/>
                  <a:pt x="247685" y="121211"/>
                </a:cubicBezTo>
                <a:cubicBezTo>
                  <a:pt x="225460" y="149257"/>
                  <a:pt x="225460" y="149257"/>
                  <a:pt x="184185" y="168836"/>
                </a:cubicBezTo>
                <a:cubicBezTo>
                  <a:pt x="142910" y="188415"/>
                  <a:pt x="-2611" y="237628"/>
                  <a:pt x="35" y="238686"/>
                </a:cubicBezTo>
                <a:cubicBezTo>
                  <a:pt x="2681" y="239744"/>
                  <a:pt x="148731" y="211699"/>
                  <a:pt x="200060" y="175186"/>
                </a:cubicBezTo>
                <a:cubicBezTo>
                  <a:pt x="251389" y="138674"/>
                  <a:pt x="309597" y="9557"/>
                  <a:pt x="317535" y="56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62" name="フリーフォーム 1961">
            <a:extLst>
              <a:ext uri="{FF2B5EF4-FFF2-40B4-BE49-F238E27FC236}">
                <a16:creationId xmlns:a16="http://schemas.microsoft.com/office/drawing/2014/main" id="{320017EA-53D1-F3D1-8B4B-2239C940B0C0}"/>
              </a:ext>
            </a:extLst>
          </p:cNvPr>
          <p:cNvSpPr/>
          <p:nvPr/>
        </p:nvSpPr>
        <p:spPr>
          <a:xfrm>
            <a:off x="4479599" y="11023565"/>
            <a:ext cx="13144" cy="285911"/>
          </a:xfrm>
          <a:custGeom>
            <a:avLst/>
            <a:gdLst>
              <a:gd name="connsiteX0" fmla="*/ 13026 w 13144"/>
              <a:gd name="connsiteY0" fmla="*/ 35 h 285911"/>
              <a:gd name="connsiteX1" fmla="*/ 6676 w 13144"/>
              <a:gd name="connsiteY1" fmla="*/ 190535 h 285911"/>
              <a:gd name="connsiteX2" fmla="*/ 6676 w 13144"/>
              <a:gd name="connsiteY2" fmla="*/ 285785 h 285911"/>
              <a:gd name="connsiteX3" fmla="*/ 326 w 13144"/>
              <a:gd name="connsiteY3" fmla="*/ 206410 h 285911"/>
              <a:gd name="connsiteX4" fmla="*/ 13026 w 13144"/>
              <a:gd name="connsiteY4" fmla="*/ 35 h 2859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144" h="285911">
                <a:moveTo>
                  <a:pt x="13026" y="35"/>
                </a:moveTo>
                <a:cubicBezTo>
                  <a:pt x="14084" y="-2611"/>
                  <a:pt x="7734" y="142910"/>
                  <a:pt x="6676" y="190535"/>
                </a:cubicBezTo>
                <a:cubicBezTo>
                  <a:pt x="5618" y="238160"/>
                  <a:pt x="7734" y="283139"/>
                  <a:pt x="6676" y="285785"/>
                </a:cubicBezTo>
                <a:cubicBezTo>
                  <a:pt x="5618" y="288431"/>
                  <a:pt x="2972" y="249272"/>
                  <a:pt x="326" y="206410"/>
                </a:cubicBezTo>
                <a:cubicBezTo>
                  <a:pt x="-2320" y="163548"/>
                  <a:pt x="11968" y="2681"/>
                  <a:pt x="13026" y="3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63" name="フリーフォーム 1962">
            <a:extLst>
              <a:ext uri="{FF2B5EF4-FFF2-40B4-BE49-F238E27FC236}">
                <a16:creationId xmlns:a16="http://schemas.microsoft.com/office/drawing/2014/main" id="{8AC1BBBE-8C25-2A83-AA87-57F12B79FA7B}"/>
              </a:ext>
            </a:extLst>
          </p:cNvPr>
          <p:cNvSpPr/>
          <p:nvPr/>
        </p:nvSpPr>
        <p:spPr>
          <a:xfrm>
            <a:off x="4375343" y="11296339"/>
            <a:ext cx="98437" cy="171130"/>
          </a:xfrm>
          <a:custGeom>
            <a:avLst/>
            <a:gdLst>
              <a:gd name="connsiteX0" fmla="*/ 98232 w 98437"/>
              <a:gd name="connsiteY0" fmla="*/ 311 h 171130"/>
              <a:gd name="connsiteX1" fmla="*/ 2982 w 98437"/>
              <a:gd name="connsiteY1" fmla="*/ 165411 h 171130"/>
              <a:gd name="connsiteX2" fmla="*/ 28382 w 98437"/>
              <a:gd name="connsiteY2" fmla="*/ 124136 h 171130"/>
              <a:gd name="connsiteX3" fmla="*/ 98232 w 98437"/>
              <a:gd name="connsiteY3" fmla="*/ 311 h 1711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8437" h="171130">
                <a:moveTo>
                  <a:pt x="98232" y="311"/>
                </a:moveTo>
                <a:cubicBezTo>
                  <a:pt x="93999" y="7190"/>
                  <a:pt x="14624" y="144774"/>
                  <a:pt x="2982" y="165411"/>
                </a:cubicBezTo>
                <a:cubicBezTo>
                  <a:pt x="-8660" y="186048"/>
                  <a:pt x="16740" y="145832"/>
                  <a:pt x="28382" y="124136"/>
                </a:cubicBezTo>
                <a:cubicBezTo>
                  <a:pt x="40024" y="102440"/>
                  <a:pt x="102465" y="-6568"/>
                  <a:pt x="98232" y="31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64" name="フリーフォーム 1963">
            <a:extLst>
              <a:ext uri="{FF2B5EF4-FFF2-40B4-BE49-F238E27FC236}">
                <a16:creationId xmlns:a16="http://schemas.microsoft.com/office/drawing/2014/main" id="{C37A80C3-A555-67F3-7692-75BC5B6B672B}"/>
              </a:ext>
            </a:extLst>
          </p:cNvPr>
          <p:cNvSpPr/>
          <p:nvPr/>
        </p:nvSpPr>
        <p:spPr>
          <a:xfrm>
            <a:off x="4489375" y="10972795"/>
            <a:ext cx="46313" cy="352439"/>
          </a:xfrm>
          <a:custGeom>
            <a:avLst/>
            <a:gdLst>
              <a:gd name="connsiteX0" fmla="*/ 44525 w 46313"/>
              <a:gd name="connsiteY0" fmla="*/ 5 h 352439"/>
              <a:gd name="connsiteX1" fmla="*/ 41350 w 46313"/>
              <a:gd name="connsiteY1" fmla="*/ 209555 h 352439"/>
              <a:gd name="connsiteX2" fmla="*/ 75 w 46313"/>
              <a:gd name="connsiteY2" fmla="*/ 352430 h 352439"/>
              <a:gd name="connsiteX3" fmla="*/ 31825 w 46313"/>
              <a:gd name="connsiteY3" fmla="*/ 215905 h 352439"/>
              <a:gd name="connsiteX4" fmla="*/ 44525 w 46313"/>
              <a:gd name="connsiteY4" fmla="*/ 5 h 3524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6313" h="352439">
                <a:moveTo>
                  <a:pt x="44525" y="5"/>
                </a:moveTo>
                <a:cubicBezTo>
                  <a:pt x="46113" y="-1053"/>
                  <a:pt x="48758" y="150818"/>
                  <a:pt x="41350" y="209555"/>
                </a:cubicBezTo>
                <a:cubicBezTo>
                  <a:pt x="33942" y="268292"/>
                  <a:pt x="1663" y="351372"/>
                  <a:pt x="75" y="352430"/>
                </a:cubicBezTo>
                <a:cubicBezTo>
                  <a:pt x="-1513" y="353488"/>
                  <a:pt x="22300" y="267234"/>
                  <a:pt x="31825" y="215905"/>
                </a:cubicBezTo>
                <a:cubicBezTo>
                  <a:pt x="41350" y="164576"/>
                  <a:pt x="42937" y="1063"/>
                  <a:pt x="44525" y="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65" name="フリーフォーム 1964">
            <a:extLst>
              <a:ext uri="{FF2B5EF4-FFF2-40B4-BE49-F238E27FC236}">
                <a16:creationId xmlns:a16="http://schemas.microsoft.com/office/drawing/2014/main" id="{4B7475CB-C825-2998-1D0C-5F9FDABDB8A2}"/>
              </a:ext>
            </a:extLst>
          </p:cNvPr>
          <p:cNvSpPr/>
          <p:nvPr/>
        </p:nvSpPr>
        <p:spPr>
          <a:xfrm>
            <a:off x="4387498" y="11280773"/>
            <a:ext cx="137175" cy="193680"/>
          </a:xfrm>
          <a:custGeom>
            <a:avLst/>
            <a:gdLst>
              <a:gd name="connsiteX0" fmla="*/ 136877 w 137175"/>
              <a:gd name="connsiteY0" fmla="*/ 2 h 193680"/>
              <a:gd name="connsiteX1" fmla="*/ 76552 w 137175"/>
              <a:gd name="connsiteY1" fmla="*/ 111127 h 193680"/>
              <a:gd name="connsiteX2" fmla="*/ 352 w 137175"/>
              <a:gd name="connsiteY2" fmla="*/ 193677 h 193680"/>
              <a:gd name="connsiteX3" fmla="*/ 51152 w 137175"/>
              <a:gd name="connsiteY3" fmla="*/ 114302 h 193680"/>
              <a:gd name="connsiteX4" fmla="*/ 136877 w 137175"/>
              <a:gd name="connsiteY4" fmla="*/ 2 h 1936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7175" h="193680">
                <a:moveTo>
                  <a:pt x="136877" y="2"/>
                </a:moveTo>
                <a:cubicBezTo>
                  <a:pt x="141110" y="-527"/>
                  <a:pt x="99306" y="78848"/>
                  <a:pt x="76552" y="111127"/>
                </a:cubicBezTo>
                <a:cubicBezTo>
                  <a:pt x="53798" y="143406"/>
                  <a:pt x="4585" y="193148"/>
                  <a:pt x="352" y="193677"/>
                </a:cubicBezTo>
                <a:cubicBezTo>
                  <a:pt x="-3881" y="194206"/>
                  <a:pt x="31044" y="140760"/>
                  <a:pt x="51152" y="114302"/>
                </a:cubicBezTo>
                <a:cubicBezTo>
                  <a:pt x="71260" y="87844"/>
                  <a:pt x="132644" y="531"/>
                  <a:pt x="136877" y="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66" name="フリーフォーム 1965">
            <a:extLst>
              <a:ext uri="{FF2B5EF4-FFF2-40B4-BE49-F238E27FC236}">
                <a16:creationId xmlns:a16="http://schemas.microsoft.com/office/drawing/2014/main" id="{703E68E4-B3C8-558B-1583-83BB18C73488}"/>
              </a:ext>
            </a:extLst>
          </p:cNvPr>
          <p:cNvSpPr/>
          <p:nvPr/>
        </p:nvSpPr>
        <p:spPr>
          <a:xfrm>
            <a:off x="4387642" y="10251298"/>
            <a:ext cx="48569" cy="531118"/>
          </a:xfrm>
          <a:custGeom>
            <a:avLst/>
            <a:gdLst>
              <a:gd name="connsiteX0" fmla="*/ 208 w 48569"/>
              <a:gd name="connsiteY0" fmla="*/ 777 h 531118"/>
              <a:gd name="connsiteX1" fmla="*/ 44658 w 48569"/>
              <a:gd name="connsiteY1" fmla="*/ 416702 h 531118"/>
              <a:gd name="connsiteX2" fmla="*/ 44658 w 48569"/>
              <a:gd name="connsiteY2" fmla="*/ 531002 h 531118"/>
              <a:gd name="connsiteX3" fmla="*/ 47833 w 48569"/>
              <a:gd name="connsiteY3" fmla="*/ 435752 h 531118"/>
              <a:gd name="connsiteX4" fmla="*/ 28783 w 48569"/>
              <a:gd name="connsiteY4" fmla="*/ 315102 h 531118"/>
              <a:gd name="connsiteX5" fmla="*/ 208 w 48569"/>
              <a:gd name="connsiteY5" fmla="*/ 777 h 5311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8569" h="531118">
                <a:moveTo>
                  <a:pt x="208" y="777"/>
                </a:moveTo>
                <a:cubicBezTo>
                  <a:pt x="2854" y="17710"/>
                  <a:pt x="37250" y="328331"/>
                  <a:pt x="44658" y="416702"/>
                </a:cubicBezTo>
                <a:cubicBezTo>
                  <a:pt x="52066" y="505073"/>
                  <a:pt x="44129" y="527827"/>
                  <a:pt x="44658" y="531002"/>
                </a:cubicBezTo>
                <a:cubicBezTo>
                  <a:pt x="45187" y="534177"/>
                  <a:pt x="50479" y="471735"/>
                  <a:pt x="47833" y="435752"/>
                </a:cubicBezTo>
                <a:cubicBezTo>
                  <a:pt x="45187" y="399769"/>
                  <a:pt x="36720" y="381777"/>
                  <a:pt x="28783" y="315102"/>
                </a:cubicBezTo>
                <a:cubicBezTo>
                  <a:pt x="20846" y="248427"/>
                  <a:pt x="-2438" y="-16156"/>
                  <a:pt x="208" y="77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67" name="フリーフォーム 1966">
            <a:extLst>
              <a:ext uri="{FF2B5EF4-FFF2-40B4-BE49-F238E27FC236}">
                <a16:creationId xmlns:a16="http://schemas.microsoft.com/office/drawing/2014/main" id="{0240FFE4-23C0-9A0C-D181-FAC874970C9D}"/>
              </a:ext>
            </a:extLst>
          </p:cNvPr>
          <p:cNvSpPr/>
          <p:nvPr/>
        </p:nvSpPr>
        <p:spPr>
          <a:xfrm>
            <a:off x="4419593" y="10737770"/>
            <a:ext cx="66697" cy="330396"/>
          </a:xfrm>
          <a:custGeom>
            <a:avLst/>
            <a:gdLst>
              <a:gd name="connsiteX0" fmla="*/ 7 w 66697"/>
              <a:gd name="connsiteY0" fmla="*/ 80 h 330396"/>
              <a:gd name="connsiteX1" fmla="*/ 38107 w 66697"/>
              <a:gd name="connsiteY1" fmla="*/ 193755 h 330396"/>
              <a:gd name="connsiteX2" fmla="*/ 66682 w 66697"/>
              <a:gd name="connsiteY2" fmla="*/ 330280 h 330396"/>
              <a:gd name="connsiteX3" fmla="*/ 41282 w 66697"/>
              <a:gd name="connsiteY3" fmla="*/ 171530 h 330396"/>
              <a:gd name="connsiteX4" fmla="*/ 7 w 66697"/>
              <a:gd name="connsiteY4" fmla="*/ 80 h 3303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6697" h="330396">
                <a:moveTo>
                  <a:pt x="7" y="80"/>
                </a:moveTo>
                <a:cubicBezTo>
                  <a:pt x="-522" y="3784"/>
                  <a:pt x="26995" y="138722"/>
                  <a:pt x="38107" y="193755"/>
                </a:cubicBezTo>
                <a:cubicBezTo>
                  <a:pt x="49219" y="248788"/>
                  <a:pt x="66153" y="333984"/>
                  <a:pt x="66682" y="330280"/>
                </a:cubicBezTo>
                <a:cubicBezTo>
                  <a:pt x="67211" y="326576"/>
                  <a:pt x="53982" y="221272"/>
                  <a:pt x="41282" y="171530"/>
                </a:cubicBezTo>
                <a:cubicBezTo>
                  <a:pt x="28582" y="121788"/>
                  <a:pt x="536" y="-3624"/>
                  <a:pt x="7" y="8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68" name="フリーフォーム 1967">
            <a:extLst>
              <a:ext uri="{FF2B5EF4-FFF2-40B4-BE49-F238E27FC236}">
                <a16:creationId xmlns:a16="http://schemas.microsoft.com/office/drawing/2014/main" id="{2871240A-B0CF-6AC8-6EDF-E934678804A5}"/>
              </a:ext>
            </a:extLst>
          </p:cNvPr>
          <p:cNvSpPr/>
          <p:nvPr/>
        </p:nvSpPr>
        <p:spPr>
          <a:xfrm>
            <a:off x="4418712" y="10566741"/>
            <a:ext cx="84326" cy="487590"/>
          </a:xfrm>
          <a:custGeom>
            <a:avLst/>
            <a:gdLst>
              <a:gd name="connsiteX0" fmla="*/ 888 w 84326"/>
              <a:gd name="connsiteY0" fmla="*/ 2834 h 487590"/>
              <a:gd name="connsiteX1" fmla="*/ 83438 w 84326"/>
              <a:gd name="connsiteY1" fmla="*/ 479084 h 487590"/>
              <a:gd name="connsiteX2" fmla="*/ 42163 w 84326"/>
              <a:gd name="connsiteY2" fmla="*/ 288584 h 487590"/>
              <a:gd name="connsiteX3" fmla="*/ 888 w 84326"/>
              <a:gd name="connsiteY3" fmla="*/ 2834 h 4875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4326" h="487590">
                <a:moveTo>
                  <a:pt x="888" y="2834"/>
                </a:moveTo>
                <a:cubicBezTo>
                  <a:pt x="7767" y="34584"/>
                  <a:pt x="76559" y="431459"/>
                  <a:pt x="83438" y="479084"/>
                </a:cubicBezTo>
                <a:cubicBezTo>
                  <a:pt x="90317" y="526709"/>
                  <a:pt x="55392" y="362138"/>
                  <a:pt x="42163" y="288584"/>
                </a:cubicBezTo>
                <a:cubicBezTo>
                  <a:pt x="28934" y="215030"/>
                  <a:pt x="-5991" y="-28916"/>
                  <a:pt x="888" y="283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69" name="フリーフォーム 1968">
            <a:extLst>
              <a:ext uri="{FF2B5EF4-FFF2-40B4-BE49-F238E27FC236}">
                <a16:creationId xmlns:a16="http://schemas.microsoft.com/office/drawing/2014/main" id="{4C9F4E1C-5EE2-29E2-CA29-224A08B95807}"/>
              </a:ext>
            </a:extLst>
          </p:cNvPr>
          <p:cNvSpPr/>
          <p:nvPr/>
        </p:nvSpPr>
        <p:spPr>
          <a:xfrm>
            <a:off x="4498221" y="10175798"/>
            <a:ext cx="84158" cy="362236"/>
          </a:xfrm>
          <a:custGeom>
            <a:avLst/>
            <a:gdLst>
              <a:gd name="connsiteX0" fmla="*/ 754 w 84158"/>
              <a:gd name="connsiteY0" fmla="*/ 3252 h 362236"/>
              <a:gd name="connsiteX1" fmla="*/ 42029 w 84158"/>
              <a:gd name="connsiteY1" fmla="*/ 123902 h 362236"/>
              <a:gd name="connsiteX2" fmla="*/ 73779 w 84158"/>
              <a:gd name="connsiteY2" fmla="*/ 358852 h 362236"/>
              <a:gd name="connsiteX3" fmla="*/ 80129 w 84158"/>
              <a:gd name="connsiteY3" fmla="*/ 247727 h 362236"/>
              <a:gd name="connsiteX4" fmla="*/ 754 w 84158"/>
              <a:gd name="connsiteY4" fmla="*/ 3252 h 3622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4158" h="362236">
                <a:moveTo>
                  <a:pt x="754" y="3252"/>
                </a:moveTo>
                <a:cubicBezTo>
                  <a:pt x="-5596" y="-17385"/>
                  <a:pt x="29858" y="64635"/>
                  <a:pt x="42029" y="123902"/>
                </a:cubicBezTo>
                <a:cubicBezTo>
                  <a:pt x="54200" y="183169"/>
                  <a:pt x="67429" y="338215"/>
                  <a:pt x="73779" y="358852"/>
                </a:cubicBezTo>
                <a:cubicBezTo>
                  <a:pt x="80129" y="379489"/>
                  <a:pt x="89654" y="301173"/>
                  <a:pt x="80129" y="247727"/>
                </a:cubicBezTo>
                <a:cubicBezTo>
                  <a:pt x="70604" y="194281"/>
                  <a:pt x="7104" y="23889"/>
                  <a:pt x="754" y="325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70" name="フリーフォーム 1969">
            <a:extLst>
              <a:ext uri="{FF2B5EF4-FFF2-40B4-BE49-F238E27FC236}">
                <a16:creationId xmlns:a16="http://schemas.microsoft.com/office/drawing/2014/main" id="{E8A88BE7-424F-74ED-9B3D-7B42D7DF581F}"/>
              </a:ext>
            </a:extLst>
          </p:cNvPr>
          <p:cNvSpPr/>
          <p:nvPr/>
        </p:nvSpPr>
        <p:spPr>
          <a:xfrm>
            <a:off x="4381500" y="10131419"/>
            <a:ext cx="142875" cy="244504"/>
          </a:xfrm>
          <a:custGeom>
            <a:avLst/>
            <a:gdLst>
              <a:gd name="connsiteX0" fmla="*/ 0 w 142875"/>
              <a:gd name="connsiteY0" fmla="*/ 6 h 244504"/>
              <a:gd name="connsiteX1" fmla="*/ 92075 w 142875"/>
              <a:gd name="connsiteY1" fmla="*/ 168281 h 244504"/>
              <a:gd name="connsiteX2" fmla="*/ 142875 w 142875"/>
              <a:gd name="connsiteY2" fmla="*/ 244481 h 244504"/>
              <a:gd name="connsiteX3" fmla="*/ 92075 w 142875"/>
              <a:gd name="connsiteY3" fmla="*/ 174631 h 244504"/>
              <a:gd name="connsiteX4" fmla="*/ 0 w 142875"/>
              <a:gd name="connsiteY4" fmla="*/ 6 h 2445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2875" h="244504">
                <a:moveTo>
                  <a:pt x="0" y="6"/>
                </a:moveTo>
                <a:cubicBezTo>
                  <a:pt x="0" y="-1052"/>
                  <a:pt x="68263" y="127535"/>
                  <a:pt x="92075" y="168281"/>
                </a:cubicBezTo>
                <a:cubicBezTo>
                  <a:pt x="115887" y="209027"/>
                  <a:pt x="142875" y="243423"/>
                  <a:pt x="142875" y="244481"/>
                </a:cubicBezTo>
                <a:cubicBezTo>
                  <a:pt x="142875" y="245539"/>
                  <a:pt x="114300" y="210085"/>
                  <a:pt x="92075" y="174631"/>
                </a:cubicBezTo>
                <a:cubicBezTo>
                  <a:pt x="69850" y="139177"/>
                  <a:pt x="0" y="1064"/>
                  <a:pt x="0" y="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71" name="フリーフォーム 1970">
            <a:extLst>
              <a:ext uri="{FF2B5EF4-FFF2-40B4-BE49-F238E27FC236}">
                <a16:creationId xmlns:a16="http://schemas.microsoft.com/office/drawing/2014/main" id="{6ED4B947-FE1C-2323-37A9-37BC9460AA92}"/>
              </a:ext>
            </a:extLst>
          </p:cNvPr>
          <p:cNvSpPr/>
          <p:nvPr/>
        </p:nvSpPr>
        <p:spPr>
          <a:xfrm>
            <a:off x="4418703" y="10295264"/>
            <a:ext cx="48817" cy="362835"/>
          </a:xfrm>
          <a:custGeom>
            <a:avLst/>
            <a:gdLst>
              <a:gd name="connsiteX0" fmla="*/ 897 w 48817"/>
              <a:gd name="connsiteY0" fmla="*/ 1261 h 362835"/>
              <a:gd name="connsiteX1" fmla="*/ 48522 w 48817"/>
              <a:gd name="connsiteY1" fmla="*/ 353686 h 362835"/>
              <a:gd name="connsiteX2" fmla="*/ 19947 w 48817"/>
              <a:gd name="connsiteY2" fmla="*/ 239386 h 362835"/>
              <a:gd name="connsiteX3" fmla="*/ 897 w 48817"/>
              <a:gd name="connsiteY3" fmla="*/ 1261 h 3628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8817" h="362835">
                <a:moveTo>
                  <a:pt x="897" y="1261"/>
                </a:moveTo>
                <a:cubicBezTo>
                  <a:pt x="5659" y="20311"/>
                  <a:pt x="45347" y="313999"/>
                  <a:pt x="48522" y="353686"/>
                </a:cubicBezTo>
                <a:cubicBezTo>
                  <a:pt x="51697" y="393373"/>
                  <a:pt x="28414" y="294419"/>
                  <a:pt x="19947" y="239386"/>
                </a:cubicBezTo>
                <a:cubicBezTo>
                  <a:pt x="11480" y="184353"/>
                  <a:pt x="-3865" y="-17789"/>
                  <a:pt x="897" y="126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72" name="フリーフォーム 1971">
            <a:extLst>
              <a:ext uri="{FF2B5EF4-FFF2-40B4-BE49-F238E27FC236}">
                <a16:creationId xmlns:a16="http://schemas.microsoft.com/office/drawing/2014/main" id="{D9743838-CA35-E728-D451-97C64FC2F2E5}"/>
              </a:ext>
            </a:extLst>
          </p:cNvPr>
          <p:cNvSpPr/>
          <p:nvPr/>
        </p:nvSpPr>
        <p:spPr>
          <a:xfrm>
            <a:off x="4527448" y="10623546"/>
            <a:ext cx="28762" cy="355617"/>
          </a:xfrm>
          <a:custGeom>
            <a:avLst/>
            <a:gdLst>
              <a:gd name="connsiteX0" fmla="*/ 28677 w 28762"/>
              <a:gd name="connsiteY0" fmla="*/ 4 h 355617"/>
              <a:gd name="connsiteX1" fmla="*/ 15977 w 28762"/>
              <a:gd name="connsiteY1" fmla="*/ 238129 h 355617"/>
              <a:gd name="connsiteX2" fmla="*/ 102 w 28762"/>
              <a:gd name="connsiteY2" fmla="*/ 355604 h 355617"/>
              <a:gd name="connsiteX3" fmla="*/ 9627 w 28762"/>
              <a:gd name="connsiteY3" fmla="*/ 231779 h 355617"/>
              <a:gd name="connsiteX4" fmla="*/ 28677 w 28762"/>
              <a:gd name="connsiteY4" fmla="*/ 4 h 3556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762" h="355617">
                <a:moveTo>
                  <a:pt x="28677" y="4"/>
                </a:moveTo>
                <a:cubicBezTo>
                  <a:pt x="29735" y="1062"/>
                  <a:pt x="20739" y="178862"/>
                  <a:pt x="15977" y="238129"/>
                </a:cubicBezTo>
                <a:cubicBezTo>
                  <a:pt x="11214" y="297396"/>
                  <a:pt x="1160" y="356662"/>
                  <a:pt x="102" y="355604"/>
                </a:cubicBezTo>
                <a:cubicBezTo>
                  <a:pt x="-956" y="354546"/>
                  <a:pt x="6452" y="286283"/>
                  <a:pt x="9627" y="231779"/>
                </a:cubicBezTo>
                <a:cubicBezTo>
                  <a:pt x="12802" y="177275"/>
                  <a:pt x="27619" y="-1054"/>
                  <a:pt x="28677" y="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73" name="フリーフォーム 1972">
            <a:extLst>
              <a:ext uri="{FF2B5EF4-FFF2-40B4-BE49-F238E27FC236}">
                <a16:creationId xmlns:a16="http://schemas.microsoft.com/office/drawing/2014/main" id="{24F088AB-2483-6533-9317-F09C0E3D162E}"/>
              </a:ext>
            </a:extLst>
          </p:cNvPr>
          <p:cNvSpPr/>
          <p:nvPr/>
        </p:nvSpPr>
        <p:spPr>
          <a:xfrm>
            <a:off x="4532426" y="10714540"/>
            <a:ext cx="75351" cy="344756"/>
          </a:xfrm>
          <a:custGeom>
            <a:avLst/>
            <a:gdLst>
              <a:gd name="connsiteX0" fmla="*/ 74499 w 75351"/>
              <a:gd name="connsiteY0" fmla="*/ 1085 h 344756"/>
              <a:gd name="connsiteX1" fmla="*/ 55449 w 75351"/>
              <a:gd name="connsiteY1" fmla="*/ 159835 h 344756"/>
              <a:gd name="connsiteX2" fmla="*/ 30049 w 75351"/>
              <a:gd name="connsiteY2" fmla="*/ 255085 h 344756"/>
              <a:gd name="connsiteX3" fmla="*/ 1474 w 75351"/>
              <a:gd name="connsiteY3" fmla="*/ 343985 h 344756"/>
              <a:gd name="connsiteX4" fmla="*/ 7824 w 75351"/>
              <a:gd name="connsiteY4" fmla="*/ 286835 h 344756"/>
              <a:gd name="connsiteX5" fmla="*/ 39574 w 75351"/>
              <a:gd name="connsiteY5" fmla="*/ 102685 h 344756"/>
              <a:gd name="connsiteX6" fmla="*/ 26874 w 75351"/>
              <a:gd name="connsiteY6" fmla="*/ 245560 h 344756"/>
              <a:gd name="connsiteX7" fmla="*/ 74499 w 75351"/>
              <a:gd name="connsiteY7" fmla="*/ 1085 h 3447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5351" h="344756">
                <a:moveTo>
                  <a:pt x="74499" y="1085"/>
                </a:moveTo>
                <a:cubicBezTo>
                  <a:pt x="79262" y="-13203"/>
                  <a:pt x="62857" y="117502"/>
                  <a:pt x="55449" y="159835"/>
                </a:cubicBezTo>
                <a:cubicBezTo>
                  <a:pt x="48041" y="202168"/>
                  <a:pt x="39045" y="224393"/>
                  <a:pt x="30049" y="255085"/>
                </a:cubicBezTo>
                <a:cubicBezTo>
                  <a:pt x="21053" y="285777"/>
                  <a:pt x="5178" y="338693"/>
                  <a:pt x="1474" y="343985"/>
                </a:cubicBezTo>
                <a:cubicBezTo>
                  <a:pt x="-2230" y="349277"/>
                  <a:pt x="1474" y="327052"/>
                  <a:pt x="7824" y="286835"/>
                </a:cubicBezTo>
                <a:cubicBezTo>
                  <a:pt x="14174" y="246618"/>
                  <a:pt x="36399" y="109564"/>
                  <a:pt x="39574" y="102685"/>
                </a:cubicBezTo>
                <a:cubicBezTo>
                  <a:pt x="42749" y="95806"/>
                  <a:pt x="21582" y="255085"/>
                  <a:pt x="26874" y="245560"/>
                </a:cubicBezTo>
                <a:cubicBezTo>
                  <a:pt x="32166" y="236035"/>
                  <a:pt x="69736" y="15373"/>
                  <a:pt x="74499" y="108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74" name="フリーフォーム 1973">
            <a:extLst>
              <a:ext uri="{FF2B5EF4-FFF2-40B4-BE49-F238E27FC236}">
                <a16:creationId xmlns:a16="http://schemas.microsoft.com/office/drawing/2014/main" id="{0AD6133C-AF75-74AC-D705-8E89EE0EA18D}"/>
              </a:ext>
            </a:extLst>
          </p:cNvPr>
          <p:cNvSpPr/>
          <p:nvPr/>
        </p:nvSpPr>
        <p:spPr>
          <a:xfrm>
            <a:off x="4336529" y="9720470"/>
            <a:ext cx="51804" cy="624190"/>
          </a:xfrm>
          <a:custGeom>
            <a:avLst/>
            <a:gdLst>
              <a:gd name="connsiteX0" fmla="*/ 521 w 51804"/>
              <a:gd name="connsiteY0" fmla="*/ 1380 h 624190"/>
              <a:gd name="connsiteX1" fmla="*/ 44971 w 51804"/>
              <a:gd name="connsiteY1" fmla="*/ 477630 h 624190"/>
              <a:gd name="connsiteX2" fmla="*/ 51321 w 51804"/>
              <a:gd name="connsiteY2" fmla="*/ 623680 h 624190"/>
              <a:gd name="connsiteX3" fmla="*/ 48146 w 51804"/>
              <a:gd name="connsiteY3" fmla="*/ 518905 h 624190"/>
              <a:gd name="connsiteX4" fmla="*/ 22746 w 51804"/>
              <a:gd name="connsiteY4" fmla="*/ 337930 h 624190"/>
              <a:gd name="connsiteX5" fmla="*/ 521 w 51804"/>
              <a:gd name="connsiteY5" fmla="*/ 1380 h 6241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804" h="624190">
                <a:moveTo>
                  <a:pt x="521" y="1380"/>
                </a:moveTo>
                <a:cubicBezTo>
                  <a:pt x="4225" y="24663"/>
                  <a:pt x="36504" y="373913"/>
                  <a:pt x="44971" y="477630"/>
                </a:cubicBezTo>
                <a:cubicBezTo>
                  <a:pt x="53438" y="581347"/>
                  <a:pt x="50792" y="616801"/>
                  <a:pt x="51321" y="623680"/>
                </a:cubicBezTo>
                <a:cubicBezTo>
                  <a:pt x="51850" y="630559"/>
                  <a:pt x="52908" y="566530"/>
                  <a:pt x="48146" y="518905"/>
                </a:cubicBezTo>
                <a:cubicBezTo>
                  <a:pt x="43384" y="471280"/>
                  <a:pt x="31742" y="419951"/>
                  <a:pt x="22746" y="337930"/>
                </a:cubicBezTo>
                <a:cubicBezTo>
                  <a:pt x="13750" y="255909"/>
                  <a:pt x="-3183" y="-21903"/>
                  <a:pt x="521" y="138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75" name="フリーフォーム 1974">
            <a:extLst>
              <a:ext uri="{FF2B5EF4-FFF2-40B4-BE49-F238E27FC236}">
                <a16:creationId xmlns:a16="http://schemas.microsoft.com/office/drawing/2014/main" id="{58950062-58B0-10FC-587E-B5BA1AC2AA95}"/>
              </a:ext>
            </a:extLst>
          </p:cNvPr>
          <p:cNvSpPr/>
          <p:nvPr/>
        </p:nvSpPr>
        <p:spPr>
          <a:xfrm>
            <a:off x="4314687" y="9927916"/>
            <a:ext cx="12878" cy="327511"/>
          </a:xfrm>
          <a:custGeom>
            <a:avLst/>
            <a:gdLst>
              <a:gd name="connsiteX0" fmla="*/ 138 w 12878"/>
              <a:gd name="connsiteY0" fmla="*/ 309 h 327511"/>
              <a:gd name="connsiteX1" fmla="*/ 6488 w 12878"/>
              <a:gd name="connsiteY1" fmla="*/ 311459 h 327511"/>
              <a:gd name="connsiteX2" fmla="*/ 12838 w 12878"/>
              <a:gd name="connsiteY2" fmla="*/ 254309 h 327511"/>
              <a:gd name="connsiteX3" fmla="*/ 138 w 12878"/>
              <a:gd name="connsiteY3" fmla="*/ 309 h 327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878" h="327511">
                <a:moveTo>
                  <a:pt x="138" y="309"/>
                </a:moveTo>
                <a:cubicBezTo>
                  <a:pt x="-920" y="9834"/>
                  <a:pt x="4371" y="269126"/>
                  <a:pt x="6488" y="311459"/>
                </a:cubicBezTo>
                <a:cubicBezTo>
                  <a:pt x="8605" y="353792"/>
                  <a:pt x="13367" y="304580"/>
                  <a:pt x="12838" y="254309"/>
                </a:cubicBezTo>
                <a:cubicBezTo>
                  <a:pt x="12309" y="204038"/>
                  <a:pt x="1196" y="-9216"/>
                  <a:pt x="138" y="30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76" name="フリーフォーム 1975">
            <a:extLst>
              <a:ext uri="{FF2B5EF4-FFF2-40B4-BE49-F238E27FC236}">
                <a16:creationId xmlns:a16="http://schemas.microsoft.com/office/drawing/2014/main" id="{3A8219D2-1991-3E41-5BE5-F21BA4A1B153}"/>
              </a:ext>
            </a:extLst>
          </p:cNvPr>
          <p:cNvSpPr/>
          <p:nvPr/>
        </p:nvSpPr>
        <p:spPr>
          <a:xfrm>
            <a:off x="4270354" y="9143967"/>
            <a:ext cx="51199" cy="174688"/>
          </a:xfrm>
          <a:custGeom>
            <a:avLst/>
            <a:gdLst>
              <a:gd name="connsiteX0" fmla="*/ 21 w 51199"/>
              <a:gd name="connsiteY0" fmla="*/ 33 h 174688"/>
              <a:gd name="connsiteX1" fmla="*/ 44471 w 51199"/>
              <a:gd name="connsiteY1" fmla="*/ 82583 h 174688"/>
              <a:gd name="connsiteX2" fmla="*/ 44471 w 51199"/>
              <a:gd name="connsiteY2" fmla="*/ 174658 h 174688"/>
              <a:gd name="connsiteX3" fmla="*/ 50821 w 51199"/>
              <a:gd name="connsiteY3" fmla="*/ 92108 h 174688"/>
              <a:gd name="connsiteX4" fmla="*/ 21 w 51199"/>
              <a:gd name="connsiteY4" fmla="*/ 33 h 1746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199" h="174688">
                <a:moveTo>
                  <a:pt x="21" y="33"/>
                </a:moveTo>
                <a:cubicBezTo>
                  <a:pt x="-1037" y="-1555"/>
                  <a:pt x="37063" y="53479"/>
                  <a:pt x="44471" y="82583"/>
                </a:cubicBezTo>
                <a:cubicBezTo>
                  <a:pt x="51879" y="111687"/>
                  <a:pt x="43413" y="173070"/>
                  <a:pt x="44471" y="174658"/>
                </a:cubicBezTo>
                <a:cubicBezTo>
                  <a:pt x="45529" y="176246"/>
                  <a:pt x="52938" y="114862"/>
                  <a:pt x="50821" y="92108"/>
                </a:cubicBezTo>
                <a:cubicBezTo>
                  <a:pt x="48704" y="69354"/>
                  <a:pt x="1079" y="1621"/>
                  <a:pt x="21" y="3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77" name="フリーフォーム 1976">
            <a:extLst>
              <a:ext uri="{FF2B5EF4-FFF2-40B4-BE49-F238E27FC236}">
                <a16:creationId xmlns:a16="http://schemas.microsoft.com/office/drawing/2014/main" id="{53346E94-085C-9438-8DC7-44A265E16DFB}"/>
              </a:ext>
            </a:extLst>
          </p:cNvPr>
          <p:cNvSpPr/>
          <p:nvPr/>
        </p:nvSpPr>
        <p:spPr>
          <a:xfrm>
            <a:off x="4298318" y="9231937"/>
            <a:ext cx="39304" cy="245805"/>
          </a:xfrm>
          <a:custGeom>
            <a:avLst/>
            <a:gdLst>
              <a:gd name="connsiteX0" fmla="*/ 632 w 39304"/>
              <a:gd name="connsiteY0" fmla="*/ 963 h 245805"/>
              <a:gd name="connsiteX1" fmla="*/ 32382 w 39304"/>
              <a:gd name="connsiteY1" fmla="*/ 83513 h 245805"/>
              <a:gd name="connsiteX2" fmla="*/ 38732 w 39304"/>
              <a:gd name="connsiteY2" fmla="*/ 127963 h 245805"/>
              <a:gd name="connsiteX3" fmla="*/ 22857 w 39304"/>
              <a:gd name="connsiteY3" fmla="*/ 194638 h 245805"/>
              <a:gd name="connsiteX4" fmla="*/ 632 w 39304"/>
              <a:gd name="connsiteY4" fmla="*/ 245438 h 245805"/>
              <a:gd name="connsiteX5" fmla="*/ 6982 w 39304"/>
              <a:gd name="connsiteY5" fmla="*/ 213688 h 245805"/>
              <a:gd name="connsiteX6" fmla="*/ 16507 w 39304"/>
              <a:gd name="connsiteY6" fmla="*/ 143838 h 245805"/>
              <a:gd name="connsiteX7" fmla="*/ 632 w 39304"/>
              <a:gd name="connsiteY7" fmla="*/ 963 h 2458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9304" h="245805">
                <a:moveTo>
                  <a:pt x="632" y="963"/>
                </a:moveTo>
                <a:cubicBezTo>
                  <a:pt x="3278" y="-9091"/>
                  <a:pt x="26032" y="62346"/>
                  <a:pt x="32382" y="83513"/>
                </a:cubicBezTo>
                <a:cubicBezTo>
                  <a:pt x="38732" y="104680"/>
                  <a:pt x="40319" y="109442"/>
                  <a:pt x="38732" y="127963"/>
                </a:cubicBezTo>
                <a:cubicBezTo>
                  <a:pt x="37145" y="146484"/>
                  <a:pt x="29207" y="175059"/>
                  <a:pt x="22857" y="194638"/>
                </a:cubicBezTo>
                <a:cubicBezTo>
                  <a:pt x="16507" y="214217"/>
                  <a:pt x="3278" y="242263"/>
                  <a:pt x="632" y="245438"/>
                </a:cubicBezTo>
                <a:cubicBezTo>
                  <a:pt x="-2014" y="248613"/>
                  <a:pt x="4336" y="230621"/>
                  <a:pt x="6982" y="213688"/>
                </a:cubicBezTo>
                <a:cubicBezTo>
                  <a:pt x="9628" y="196755"/>
                  <a:pt x="16507" y="174530"/>
                  <a:pt x="16507" y="143838"/>
                </a:cubicBezTo>
                <a:cubicBezTo>
                  <a:pt x="16507" y="113146"/>
                  <a:pt x="-2014" y="11017"/>
                  <a:pt x="632" y="96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78" name="フリーフォーム 1977">
            <a:extLst>
              <a:ext uri="{FF2B5EF4-FFF2-40B4-BE49-F238E27FC236}">
                <a16:creationId xmlns:a16="http://schemas.microsoft.com/office/drawing/2014/main" id="{92408B13-763F-2EC9-2AFD-FA551705E536}"/>
              </a:ext>
            </a:extLst>
          </p:cNvPr>
          <p:cNvSpPr/>
          <p:nvPr/>
        </p:nvSpPr>
        <p:spPr>
          <a:xfrm>
            <a:off x="4301772" y="9139213"/>
            <a:ext cx="117841" cy="366849"/>
          </a:xfrm>
          <a:custGeom>
            <a:avLst/>
            <a:gdLst>
              <a:gd name="connsiteX0" fmla="*/ 353 w 117841"/>
              <a:gd name="connsiteY0" fmla="*/ 1612 h 366849"/>
              <a:gd name="connsiteX1" fmla="*/ 32103 w 117841"/>
              <a:gd name="connsiteY1" fmla="*/ 122262 h 366849"/>
              <a:gd name="connsiteX2" fmla="*/ 54328 w 117841"/>
              <a:gd name="connsiteY2" fmla="*/ 185762 h 366849"/>
              <a:gd name="connsiteX3" fmla="*/ 92428 w 117841"/>
              <a:gd name="connsiteY3" fmla="*/ 303237 h 366849"/>
              <a:gd name="connsiteX4" fmla="*/ 117828 w 117841"/>
              <a:gd name="connsiteY4" fmla="*/ 366737 h 366849"/>
              <a:gd name="connsiteX5" fmla="*/ 89253 w 117841"/>
              <a:gd name="connsiteY5" fmla="*/ 315937 h 366849"/>
              <a:gd name="connsiteX6" fmla="*/ 54328 w 117841"/>
              <a:gd name="connsiteY6" fmla="*/ 217512 h 366849"/>
              <a:gd name="connsiteX7" fmla="*/ 353 w 117841"/>
              <a:gd name="connsiteY7" fmla="*/ 1612 h 3668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17841" h="366849">
                <a:moveTo>
                  <a:pt x="353" y="1612"/>
                </a:moveTo>
                <a:cubicBezTo>
                  <a:pt x="-3351" y="-14263"/>
                  <a:pt x="23107" y="91570"/>
                  <a:pt x="32103" y="122262"/>
                </a:cubicBezTo>
                <a:cubicBezTo>
                  <a:pt x="41099" y="152954"/>
                  <a:pt x="44274" y="155600"/>
                  <a:pt x="54328" y="185762"/>
                </a:cubicBezTo>
                <a:cubicBezTo>
                  <a:pt x="64382" y="215924"/>
                  <a:pt x="81845" y="273075"/>
                  <a:pt x="92428" y="303237"/>
                </a:cubicBezTo>
                <a:cubicBezTo>
                  <a:pt x="103011" y="333400"/>
                  <a:pt x="118357" y="364620"/>
                  <a:pt x="117828" y="366737"/>
                </a:cubicBezTo>
                <a:cubicBezTo>
                  <a:pt x="117299" y="368854"/>
                  <a:pt x="99836" y="340808"/>
                  <a:pt x="89253" y="315937"/>
                </a:cubicBezTo>
                <a:cubicBezTo>
                  <a:pt x="78670" y="291066"/>
                  <a:pt x="69674" y="264079"/>
                  <a:pt x="54328" y="217512"/>
                </a:cubicBezTo>
                <a:cubicBezTo>
                  <a:pt x="38982" y="170945"/>
                  <a:pt x="4057" y="17487"/>
                  <a:pt x="353" y="161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79" name="フリーフォーム 1978">
            <a:extLst>
              <a:ext uri="{FF2B5EF4-FFF2-40B4-BE49-F238E27FC236}">
                <a16:creationId xmlns:a16="http://schemas.microsoft.com/office/drawing/2014/main" id="{87BDFF23-41C8-8962-009F-FDB330AFB747}"/>
              </a:ext>
            </a:extLst>
          </p:cNvPr>
          <p:cNvSpPr/>
          <p:nvPr/>
        </p:nvSpPr>
        <p:spPr>
          <a:xfrm>
            <a:off x="4320430" y="9447676"/>
            <a:ext cx="65652" cy="312624"/>
          </a:xfrm>
          <a:custGeom>
            <a:avLst/>
            <a:gdLst>
              <a:gd name="connsiteX0" fmla="*/ 64245 w 65652"/>
              <a:gd name="connsiteY0" fmla="*/ 1124 h 312624"/>
              <a:gd name="connsiteX1" fmla="*/ 42020 w 65652"/>
              <a:gd name="connsiteY1" fmla="*/ 118599 h 312624"/>
              <a:gd name="connsiteX2" fmla="*/ 10270 w 65652"/>
              <a:gd name="connsiteY2" fmla="*/ 191624 h 312624"/>
              <a:gd name="connsiteX3" fmla="*/ 7095 w 65652"/>
              <a:gd name="connsiteY3" fmla="*/ 229724 h 312624"/>
              <a:gd name="connsiteX4" fmla="*/ 26145 w 65652"/>
              <a:gd name="connsiteY4" fmla="*/ 312274 h 312624"/>
              <a:gd name="connsiteX5" fmla="*/ 745 w 65652"/>
              <a:gd name="connsiteY5" fmla="*/ 194799 h 312624"/>
              <a:gd name="connsiteX6" fmla="*/ 64245 w 65652"/>
              <a:gd name="connsiteY6" fmla="*/ 1124 h 3126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5652" h="312624">
                <a:moveTo>
                  <a:pt x="64245" y="1124"/>
                </a:moveTo>
                <a:cubicBezTo>
                  <a:pt x="71124" y="-11576"/>
                  <a:pt x="51016" y="86849"/>
                  <a:pt x="42020" y="118599"/>
                </a:cubicBezTo>
                <a:cubicBezTo>
                  <a:pt x="33024" y="150349"/>
                  <a:pt x="16091" y="173103"/>
                  <a:pt x="10270" y="191624"/>
                </a:cubicBezTo>
                <a:cubicBezTo>
                  <a:pt x="4449" y="210145"/>
                  <a:pt x="4449" y="209616"/>
                  <a:pt x="7095" y="229724"/>
                </a:cubicBezTo>
                <a:cubicBezTo>
                  <a:pt x="9741" y="249832"/>
                  <a:pt x="27203" y="318095"/>
                  <a:pt x="26145" y="312274"/>
                </a:cubicBezTo>
                <a:cubicBezTo>
                  <a:pt x="25087" y="306453"/>
                  <a:pt x="-5076" y="240836"/>
                  <a:pt x="745" y="194799"/>
                </a:cubicBezTo>
                <a:cubicBezTo>
                  <a:pt x="6566" y="148762"/>
                  <a:pt x="57366" y="13824"/>
                  <a:pt x="64245" y="112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80" name="フリーフォーム 1979">
            <a:extLst>
              <a:ext uri="{FF2B5EF4-FFF2-40B4-BE49-F238E27FC236}">
                <a16:creationId xmlns:a16="http://schemas.microsoft.com/office/drawing/2014/main" id="{BBC8AD9C-73B5-DF5D-AD26-C26A446772A8}"/>
              </a:ext>
            </a:extLst>
          </p:cNvPr>
          <p:cNvSpPr/>
          <p:nvPr/>
        </p:nvSpPr>
        <p:spPr>
          <a:xfrm>
            <a:off x="4317285" y="9368209"/>
            <a:ext cx="54690" cy="148576"/>
          </a:xfrm>
          <a:custGeom>
            <a:avLst/>
            <a:gdLst>
              <a:gd name="connsiteX0" fmla="*/ 715 w 54690"/>
              <a:gd name="connsiteY0" fmla="*/ 147266 h 148576"/>
              <a:gd name="connsiteX1" fmla="*/ 35640 w 54690"/>
              <a:gd name="connsiteY1" fmla="*/ 4391 h 148576"/>
              <a:gd name="connsiteX2" fmla="*/ 35640 w 54690"/>
              <a:gd name="connsiteY2" fmla="*/ 42491 h 148576"/>
              <a:gd name="connsiteX3" fmla="*/ 54690 w 54690"/>
              <a:gd name="connsiteY3" fmla="*/ 102816 h 148576"/>
              <a:gd name="connsiteX4" fmla="*/ 35640 w 54690"/>
              <a:gd name="connsiteY4" fmla="*/ 36141 h 148576"/>
              <a:gd name="connsiteX5" fmla="*/ 13415 w 54690"/>
              <a:gd name="connsiteY5" fmla="*/ 74241 h 148576"/>
              <a:gd name="connsiteX6" fmla="*/ 715 w 54690"/>
              <a:gd name="connsiteY6" fmla="*/ 147266 h 1485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4690" h="148576">
                <a:moveTo>
                  <a:pt x="715" y="147266"/>
                </a:moveTo>
                <a:cubicBezTo>
                  <a:pt x="4419" y="135624"/>
                  <a:pt x="29819" y="21853"/>
                  <a:pt x="35640" y="4391"/>
                </a:cubicBezTo>
                <a:cubicBezTo>
                  <a:pt x="41461" y="-13071"/>
                  <a:pt x="32465" y="26087"/>
                  <a:pt x="35640" y="42491"/>
                </a:cubicBezTo>
                <a:cubicBezTo>
                  <a:pt x="38815" y="58895"/>
                  <a:pt x="54690" y="103874"/>
                  <a:pt x="54690" y="102816"/>
                </a:cubicBezTo>
                <a:cubicBezTo>
                  <a:pt x="54690" y="101758"/>
                  <a:pt x="42519" y="40903"/>
                  <a:pt x="35640" y="36141"/>
                </a:cubicBezTo>
                <a:cubicBezTo>
                  <a:pt x="28761" y="31379"/>
                  <a:pt x="18178" y="58895"/>
                  <a:pt x="13415" y="74241"/>
                </a:cubicBezTo>
                <a:cubicBezTo>
                  <a:pt x="8652" y="89587"/>
                  <a:pt x="-2989" y="158908"/>
                  <a:pt x="715" y="14726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81" name="フリーフォーム 1980">
            <a:extLst>
              <a:ext uri="{FF2B5EF4-FFF2-40B4-BE49-F238E27FC236}">
                <a16:creationId xmlns:a16="http://schemas.microsoft.com/office/drawing/2014/main" id="{D63F4082-1729-74C7-F648-F41982BC8545}"/>
              </a:ext>
            </a:extLst>
          </p:cNvPr>
          <p:cNvSpPr/>
          <p:nvPr/>
        </p:nvSpPr>
        <p:spPr>
          <a:xfrm>
            <a:off x="4337006" y="9486287"/>
            <a:ext cx="80490" cy="747767"/>
          </a:xfrm>
          <a:custGeom>
            <a:avLst/>
            <a:gdLst>
              <a:gd name="connsiteX0" fmla="*/ 76244 w 80490"/>
              <a:gd name="connsiteY0" fmla="*/ 613 h 747767"/>
              <a:gd name="connsiteX1" fmla="*/ 25444 w 80490"/>
              <a:gd name="connsiteY1" fmla="*/ 140313 h 747767"/>
              <a:gd name="connsiteX2" fmla="*/ 15919 w 80490"/>
              <a:gd name="connsiteY2" fmla="*/ 200638 h 747767"/>
              <a:gd name="connsiteX3" fmla="*/ 19094 w 80490"/>
              <a:gd name="connsiteY3" fmla="*/ 330813 h 747767"/>
              <a:gd name="connsiteX4" fmla="*/ 19094 w 80490"/>
              <a:gd name="connsiteY4" fmla="*/ 299063 h 747767"/>
              <a:gd name="connsiteX5" fmla="*/ 41319 w 80490"/>
              <a:gd name="connsiteY5" fmla="*/ 448288 h 747767"/>
              <a:gd name="connsiteX6" fmla="*/ 57194 w 80490"/>
              <a:gd name="connsiteY6" fmla="*/ 594338 h 747767"/>
              <a:gd name="connsiteX7" fmla="*/ 76244 w 80490"/>
              <a:gd name="connsiteY7" fmla="*/ 730863 h 747767"/>
              <a:gd name="connsiteX8" fmla="*/ 73069 w 80490"/>
              <a:gd name="connsiteY8" fmla="*/ 686413 h 747767"/>
              <a:gd name="connsiteX9" fmla="*/ 44 w 80490"/>
              <a:gd name="connsiteY9" fmla="*/ 200638 h 747767"/>
              <a:gd name="connsiteX10" fmla="*/ 76244 w 80490"/>
              <a:gd name="connsiteY10" fmla="*/ 613 h 7477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80490" h="747767">
                <a:moveTo>
                  <a:pt x="76244" y="613"/>
                </a:moveTo>
                <a:cubicBezTo>
                  <a:pt x="80477" y="-9441"/>
                  <a:pt x="35498" y="106975"/>
                  <a:pt x="25444" y="140313"/>
                </a:cubicBezTo>
                <a:cubicBezTo>
                  <a:pt x="15390" y="173651"/>
                  <a:pt x="16977" y="168888"/>
                  <a:pt x="15919" y="200638"/>
                </a:cubicBezTo>
                <a:cubicBezTo>
                  <a:pt x="14861" y="232388"/>
                  <a:pt x="18565" y="314409"/>
                  <a:pt x="19094" y="330813"/>
                </a:cubicBezTo>
                <a:cubicBezTo>
                  <a:pt x="19623" y="347217"/>
                  <a:pt x="15390" y="279484"/>
                  <a:pt x="19094" y="299063"/>
                </a:cubicBezTo>
                <a:cubicBezTo>
                  <a:pt x="22798" y="318642"/>
                  <a:pt x="34969" y="399075"/>
                  <a:pt x="41319" y="448288"/>
                </a:cubicBezTo>
                <a:cubicBezTo>
                  <a:pt x="47669" y="497501"/>
                  <a:pt x="51373" y="547242"/>
                  <a:pt x="57194" y="594338"/>
                </a:cubicBezTo>
                <a:cubicBezTo>
                  <a:pt x="63015" y="641434"/>
                  <a:pt x="73598" y="715517"/>
                  <a:pt x="76244" y="730863"/>
                </a:cubicBezTo>
                <a:cubicBezTo>
                  <a:pt x="78890" y="746209"/>
                  <a:pt x="85769" y="774784"/>
                  <a:pt x="73069" y="686413"/>
                </a:cubicBezTo>
                <a:cubicBezTo>
                  <a:pt x="60369" y="598042"/>
                  <a:pt x="2161" y="310705"/>
                  <a:pt x="44" y="200638"/>
                </a:cubicBezTo>
                <a:cubicBezTo>
                  <a:pt x="-2073" y="90571"/>
                  <a:pt x="72011" y="10667"/>
                  <a:pt x="76244" y="61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82" name="フリーフォーム 1981">
            <a:extLst>
              <a:ext uri="{FF2B5EF4-FFF2-40B4-BE49-F238E27FC236}">
                <a16:creationId xmlns:a16="http://schemas.microsoft.com/office/drawing/2014/main" id="{624D3E8F-3827-B33B-3AD5-2094C0209D1A}"/>
              </a:ext>
            </a:extLst>
          </p:cNvPr>
          <p:cNvSpPr/>
          <p:nvPr/>
        </p:nvSpPr>
        <p:spPr>
          <a:xfrm>
            <a:off x="4373760" y="9496400"/>
            <a:ext cx="87169" cy="726406"/>
          </a:xfrm>
          <a:custGeom>
            <a:avLst/>
            <a:gdLst>
              <a:gd name="connsiteX0" fmla="*/ 49015 w 87169"/>
              <a:gd name="connsiteY0" fmla="*/ 25 h 726406"/>
              <a:gd name="connsiteX1" fmla="*/ 10915 w 87169"/>
              <a:gd name="connsiteY1" fmla="*/ 158775 h 726406"/>
              <a:gd name="connsiteX2" fmla="*/ 7740 w 87169"/>
              <a:gd name="connsiteY2" fmla="*/ 187350 h 726406"/>
              <a:gd name="connsiteX3" fmla="*/ 14090 w 87169"/>
              <a:gd name="connsiteY3" fmla="*/ 320700 h 726406"/>
              <a:gd name="connsiteX4" fmla="*/ 17265 w 87169"/>
              <a:gd name="connsiteY4" fmla="*/ 266725 h 726406"/>
              <a:gd name="connsiteX5" fmla="*/ 45840 w 87169"/>
              <a:gd name="connsiteY5" fmla="*/ 473100 h 726406"/>
              <a:gd name="connsiteX6" fmla="*/ 55365 w 87169"/>
              <a:gd name="connsiteY6" fmla="*/ 619150 h 726406"/>
              <a:gd name="connsiteX7" fmla="*/ 68065 w 87169"/>
              <a:gd name="connsiteY7" fmla="*/ 676300 h 726406"/>
              <a:gd name="connsiteX8" fmla="*/ 87115 w 87169"/>
              <a:gd name="connsiteY8" fmla="*/ 708050 h 726406"/>
              <a:gd name="connsiteX9" fmla="*/ 71240 w 87169"/>
              <a:gd name="connsiteY9" fmla="*/ 685825 h 726406"/>
              <a:gd name="connsiteX10" fmla="*/ 7740 w 87169"/>
              <a:gd name="connsiteY10" fmla="*/ 260375 h 726406"/>
              <a:gd name="connsiteX11" fmla="*/ 4565 w 87169"/>
              <a:gd name="connsiteY11" fmla="*/ 171475 h 726406"/>
              <a:gd name="connsiteX12" fmla="*/ 49015 w 87169"/>
              <a:gd name="connsiteY12" fmla="*/ 25 h 7264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87169" h="726406">
                <a:moveTo>
                  <a:pt x="49015" y="25"/>
                </a:moveTo>
                <a:cubicBezTo>
                  <a:pt x="50073" y="-2092"/>
                  <a:pt x="17794" y="127554"/>
                  <a:pt x="10915" y="158775"/>
                </a:cubicBezTo>
                <a:cubicBezTo>
                  <a:pt x="4036" y="189996"/>
                  <a:pt x="7211" y="160363"/>
                  <a:pt x="7740" y="187350"/>
                </a:cubicBezTo>
                <a:cubicBezTo>
                  <a:pt x="8269" y="214337"/>
                  <a:pt x="12503" y="307471"/>
                  <a:pt x="14090" y="320700"/>
                </a:cubicBezTo>
                <a:cubicBezTo>
                  <a:pt x="15677" y="333929"/>
                  <a:pt x="11973" y="241325"/>
                  <a:pt x="17265" y="266725"/>
                </a:cubicBezTo>
                <a:cubicBezTo>
                  <a:pt x="22557" y="292125"/>
                  <a:pt x="39490" y="414363"/>
                  <a:pt x="45840" y="473100"/>
                </a:cubicBezTo>
                <a:cubicBezTo>
                  <a:pt x="52190" y="531837"/>
                  <a:pt x="51661" y="585283"/>
                  <a:pt x="55365" y="619150"/>
                </a:cubicBezTo>
                <a:cubicBezTo>
                  <a:pt x="59069" y="653017"/>
                  <a:pt x="62773" y="661483"/>
                  <a:pt x="68065" y="676300"/>
                </a:cubicBezTo>
                <a:cubicBezTo>
                  <a:pt x="73357" y="691117"/>
                  <a:pt x="86586" y="706463"/>
                  <a:pt x="87115" y="708050"/>
                </a:cubicBezTo>
                <a:cubicBezTo>
                  <a:pt x="87644" y="709637"/>
                  <a:pt x="84469" y="760438"/>
                  <a:pt x="71240" y="685825"/>
                </a:cubicBezTo>
                <a:cubicBezTo>
                  <a:pt x="58011" y="611213"/>
                  <a:pt x="18852" y="346100"/>
                  <a:pt x="7740" y="260375"/>
                </a:cubicBezTo>
                <a:cubicBezTo>
                  <a:pt x="-3372" y="174650"/>
                  <a:pt x="-727" y="210104"/>
                  <a:pt x="4565" y="171475"/>
                </a:cubicBezTo>
                <a:cubicBezTo>
                  <a:pt x="9857" y="132846"/>
                  <a:pt x="47957" y="2142"/>
                  <a:pt x="49015" y="2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83" name="フリーフォーム 1982">
            <a:extLst>
              <a:ext uri="{FF2B5EF4-FFF2-40B4-BE49-F238E27FC236}">
                <a16:creationId xmlns:a16="http://schemas.microsoft.com/office/drawing/2014/main" id="{258BCE89-1958-59DF-EF85-D5C45C68F182}"/>
              </a:ext>
            </a:extLst>
          </p:cNvPr>
          <p:cNvSpPr/>
          <p:nvPr/>
        </p:nvSpPr>
        <p:spPr>
          <a:xfrm>
            <a:off x="3114659" y="11727409"/>
            <a:ext cx="1391250" cy="461532"/>
          </a:xfrm>
          <a:custGeom>
            <a:avLst/>
            <a:gdLst>
              <a:gd name="connsiteX0" fmla="*/ 16 w 1391250"/>
              <a:gd name="connsiteY0" fmla="*/ 461416 h 461532"/>
              <a:gd name="connsiteX1" fmla="*/ 520716 w 1391250"/>
              <a:gd name="connsiteY1" fmla="*/ 204241 h 461532"/>
              <a:gd name="connsiteX2" fmla="*/ 412766 w 1391250"/>
              <a:gd name="connsiteY2" fmla="*/ 239166 h 461532"/>
              <a:gd name="connsiteX3" fmla="*/ 971566 w 1391250"/>
              <a:gd name="connsiteY3" fmla="*/ 86766 h 461532"/>
              <a:gd name="connsiteX4" fmla="*/ 815991 w 1391250"/>
              <a:gd name="connsiteY4" fmla="*/ 118516 h 461532"/>
              <a:gd name="connsiteX5" fmla="*/ 1206516 w 1391250"/>
              <a:gd name="connsiteY5" fmla="*/ 35966 h 461532"/>
              <a:gd name="connsiteX6" fmla="*/ 1381141 w 1391250"/>
              <a:gd name="connsiteY6" fmla="*/ 4216 h 461532"/>
              <a:gd name="connsiteX7" fmla="*/ 923941 w 1391250"/>
              <a:gd name="connsiteY7" fmla="*/ 124866 h 461532"/>
              <a:gd name="connsiteX8" fmla="*/ 539766 w 1391250"/>
              <a:gd name="connsiteY8" fmla="*/ 235991 h 461532"/>
              <a:gd name="connsiteX9" fmla="*/ 16 w 1391250"/>
              <a:gd name="connsiteY9" fmla="*/ 461416 h 4615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391250" h="461532">
                <a:moveTo>
                  <a:pt x="16" y="461416"/>
                </a:moveTo>
                <a:cubicBezTo>
                  <a:pt x="-3159" y="456124"/>
                  <a:pt x="451924" y="241283"/>
                  <a:pt x="520716" y="204241"/>
                </a:cubicBezTo>
                <a:cubicBezTo>
                  <a:pt x="589508" y="167199"/>
                  <a:pt x="337624" y="258745"/>
                  <a:pt x="412766" y="239166"/>
                </a:cubicBezTo>
                <a:cubicBezTo>
                  <a:pt x="487908" y="219587"/>
                  <a:pt x="904362" y="106874"/>
                  <a:pt x="971566" y="86766"/>
                </a:cubicBezTo>
                <a:cubicBezTo>
                  <a:pt x="1038770" y="66658"/>
                  <a:pt x="815991" y="118516"/>
                  <a:pt x="815991" y="118516"/>
                </a:cubicBezTo>
                <a:lnTo>
                  <a:pt x="1206516" y="35966"/>
                </a:lnTo>
                <a:cubicBezTo>
                  <a:pt x="1300708" y="16916"/>
                  <a:pt x="1428237" y="-10601"/>
                  <a:pt x="1381141" y="4216"/>
                </a:cubicBezTo>
                <a:cubicBezTo>
                  <a:pt x="1334045" y="19033"/>
                  <a:pt x="1064170" y="86237"/>
                  <a:pt x="923941" y="124866"/>
                </a:cubicBezTo>
                <a:cubicBezTo>
                  <a:pt x="783712" y="163495"/>
                  <a:pt x="687933" y="182545"/>
                  <a:pt x="539766" y="235991"/>
                </a:cubicBezTo>
                <a:cubicBezTo>
                  <a:pt x="391599" y="289437"/>
                  <a:pt x="3191" y="466708"/>
                  <a:pt x="16" y="46141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84" name="フリーフォーム 1983">
            <a:extLst>
              <a:ext uri="{FF2B5EF4-FFF2-40B4-BE49-F238E27FC236}">
                <a16:creationId xmlns:a16="http://schemas.microsoft.com/office/drawing/2014/main" id="{BD9EC598-7FC8-D63E-D09D-DA9C1F9FEAC2}"/>
              </a:ext>
            </a:extLst>
          </p:cNvPr>
          <p:cNvSpPr/>
          <p:nvPr/>
        </p:nvSpPr>
        <p:spPr>
          <a:xfrm>
            <a:off x="2190390" y="12139374"/>
            <a:ext cx="1034424" cy="567428"/>
          </a:xfrm>
          <a:custGeom>
            <a:avLst/>
            <a:gdLst>
              <a:gd name="connsiteX0" fmla="*/ 360 w 1034424"/>
              <a:gd name="connsiteY0" fmla="*/ 566976 h 567428"/>
              <a:gd name="connsiteX1" fmla="*/ 200385 w 1034424"/>
              <a:gd name="connsiteY1" fmla="*/ 373301 h 567428"/>
              <a:gd name="connsiteX2" fmla="*/ 165460 w 1034424"/>
              <a:gd name="connsiteY2" fmla="*/ 436801 h 567428"/>
              <a:gd name="connsiteX3" fmla="*/ 194035 w 1034424"/>
              <a:gd name="connsiteY3" fmla="*/ 354251 h 567428"/>
              <a:gd name="connsiteX4" fmla="*/ 216260 w 1034424"/>
              <a:gd name="connsiteY4" fmla="*/ 271701 h 567428"/>
              <a:gd name="connsiteX5" fmla="*/ 194035 w 1034424"/>
              <a:gd name="connsiteY5" fmla="*/ 319326 h 567428"/>
              <a:gd name="connsiteX6" fmla="*/ 384535 w 1034424"/>
              <a:gd name="connsiteY6" fmla="*/ 220901 h 567428"/>
              <a:gd name="connsiteX7" fmla="*/ 314685 w 1034424"/>
              <a:gd name="connsiteY7" fmla="*/ 303451 h 567428"/>
              <a:gd name="connsiteX8" fmla="*/ 514710 w 1034424"/>
              <a:gd name="connsiteY8" fmla="*/ 227251 h 567428"/>
              <a:gd name="connsiteX9" fmla="*/ 422635 w 1034424"/>
              <a:gd name="connsiteY9" fmla="*/ 290751 h 567428"/>
              <a:gd name="connsiteX10" fmla="*/ 705210 w 1034424"/>
              <a:gd name="connsiteY10" fmla="*/ 97076 h 567428"/>
              <a:gd name="connsiteX11" fmla="*/ 860785 w 1034424"/>
              <a:gd name="connsiteY11" fmla="*/ 52626 h 567428"/>
              <a:gd name="connsiteX12" fmla="*/ 752835 w 1034424"/>
              <a:gd name="connsiteY12" fmla="*/ 112951 h 567428"/>
              <a:gd name="connsiteX13" fmla="*/ 1032235 w 1034424"/>
              <a:gd name="connsiteY13" fmla="*/ 1826 h 567428"/>
              <a:gd name="connsiteX14" fmla="*/ 575035 w 1034424"/>
              <a:gd name="connsiteY14" fmla="*/ 220901 h 567428"/>
              <a:gd name="connsiteX15" fmla="*/ 359135 w 1034424"/>
              <a:gd name="connsiteY15" fmla="*/ 341551 h 567428"/>
              <a:gd name="connsiteX16" fmla="*/ 257535 w 1034424"/>
              <a:gd name="connsiteY16" fmla="*/ 424101 h 567428"/>
              <a:gd name="connsiteX17" fmla="*/ 360 w 1034424"/>
              <a:gd name="connsiteY17" fmla="*/ 566976 h 5674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1034424" h="567428">
                <a:moveTo>
                  <a:pt x="360" y="566976"/>
                </a:moveTo>
                <a:cubicBezTo>
                  <a:pt x="-9165" y="558509"/>
                  <a:pt x="172868" y="394997"/>
                  <a:pt x="200385" y="373301"/>
                </a:cubicBezTo>
                <a:cubicBezTo>
                  <a:pt x="227902" y="351605"/>
                  <a:pt x="166518" y="439976"/>
                  <a:pt x="165460" y="436801"/>
                </a:cubicBezTo>
                <a:cubicBezTo>
                  <a:pt x="164402" y="433626"/>
                  <a:pt x="185568" y="381768"/>
                  <a:pt x="194035" y="354251"/>
                </a:cubicBezTo>
                <a:cubicBezTo>
                  <a:pt x="202502" y="326734"/>
                  <a:pt x="216260" y="277522"/>
                  <a:pt x="216260" y="271701"/>
                </a:cubicBezTo>
                <a:cubicBezTo>
                  <a:pt x="216260" y="265880"/>
                  <a:pt x="165989" y="327793"/>
                  <a:pt x="194035" y="319326"/>
                </a:cubicBezTo>
                <a:cubicBezTo>
                  <a:pt x="222081" y="310859"/>
                  <a:pt x="364427" y="223547"/>
                  <a:pt x="384535" y="220901"/>
                </a:cubicBezTo>
                <a:cubicBezTo>
                  <a:pt x="404643" y="218255"/>
                  <a:pt x="292989" y="302393"/>
                  <a:pt x="314685" y="303451"/>
                </a:cubicBezTo>
                <a:cubicBezTo>
                  <a:pt x="336381" y="304509"/>
                  <a:pt x="496718" y="229368"/>
                  <a:pt x="514710" y="227251"/>
                </a:cubicBezTo>
                <a:cubicBezTo>
                  <a:pt x="532702" y="225134"/>
                  <a:pt x="422635" y="290751"/>
                  <a:pt x="422635" y="290751"/>
                </a:cubicBezTo>
                <a:cubicBezTo>
                  <a:pt x="454385" y="269055"/>
                  <a:pt x="632185" y="136763"/>
                  <a:pt x="705210" y="97076"/>
                </a:cubicBezTo>
                <a:cubicBezTo>
                  <a:pt x="778235" y="57388"/>
                  <a:pt x="852848" y="49980"/>
                  <a:pt x="860785" y="52626"/>
                </a:cubicBezTo>
                <a:cubicBezTo>
                  <a:pt x="868722" y="55272"/>
                  <a:pt x="724260" y="121418"/>
                  <a:pt x="752835" y="112951"/>
                </a:cubicBezTo>
                <a:cubicBezTo>
                  <a:pt x="781410" y="104484"/>
                  <a:pt x="1061868" y="-16166"/>
                  <a:pt x="1032235" y="1826"/>
                </a:cubicBezTo>
                <a:cubicBezTo>
                  <a:pt x="1002602" y="19818"/>
                  <a:pt x="687218" y="164280"/>
                  <a:pt x="575035" y="220901"/>
                </a:cubicBezTo>
                <a:cubicBezTo>
                  <a:pt x="462852" y="277522"/>
                  <a:pt x="412052" y="307684"/>
                  <a:pt x="359135" y="341551"/>
                </a:cubicBezTo>
                <a:cubicBezTo>
                  <a:pt x="306218" y="375418"/>
                  <a:pt x="310981" y="385472"/>
                  <a:pt x="257535" y="424101"/>
                </a:cubicBezTo>
                <a:cubicBezTo>
                  <a:pt x="204089" y="462730"/>
                  <a:pt x="9885" y="575443"/>
                  <a:pt x="360" y="56697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85" name="フリーフォーム 1984">
            <a:extLst>
              <a:ext uri="{FF2B5EF4-FFF2-40B4-BE49-F238E27FC236}">
                <a16:creationId xmlns:a16="http://schemas.microsoft.com/office/drawing/2014/main" id="{F2B05C34-1D35-CEC7-5E9E-AC5205E26E53}"/>
              </a:ext>
            </a:extLst>
          </p:cNvPr>
          <p:cNvSpPr/>
          <p:nvPr/>
        </p:nvSpPr>
        <p:spPr>
          <a:xfrm>
            <a:off x="3186645" y="11605565"/>
            <a:ext cx="794805" cy="227092"/>
          </a:xfrm>
          <a:custGeom>
            <a:avLst/>
            <a:gdLst>
              <a:gd name="connsiteX0" fmla="*/ 794805 w 794805"/>
              <a:gd name="connsiteY0" fmla="*/ 5410 h 227092"/>
              <a:gd name="connsiteX1" fmla="*/ 416980 w 794805"/>
              <a:gd name="connsiteY1" fmla="*/ 59385 h 227092"/>
              <a:gd name="connsiteX2" fmla="*/ 128055 w 794805"/>
              <a:gd name="connsiteY2" fmla="*/ 62560 h 227092"/>
              <a:gd name="connsiteX3" fmla="*/ 305855 w 794805"/>
              <a:gd name="connsiteY3" fmla="*/ 59385 h 227092"/>
              <a:gd name="connsiteX4" fmla="*/ 86780 w 794805"/>
              <a:gd name="connsiteY4" fmla="*/ 72085 h 227092"/>
              <a:gd name="connsiteX5" fmla="*/ 121705 w 794805"/>
              <a:gd name="connsiteY5" fmla="*/ 119710 h 227092"/>
              <a:gd name="connsiteX6" fmla="*/ 140755 w 794805"/>
              <a:gd name="connsiteY6" fmla="*/ 224485 h 227092"/>
              <a:gd name="connsiteX7" fmla="*/ 121705 w 794805"/>
              <a:gd name="connsiteY7" fmla="*/ 189560 h 227092"/>
              <a:gd name="connsiteX8" fmla="*/ 83605 w 794805"/>
              <a:gd name="connsiteY8" fmla="*/ 126060 h 227092"/>
              <a:gd name="connsiteX9" fmla="*/ 4230 w 794805"/>
              <a:gd name="connsiteY9" fmla="*/ 8585 h 227092"/>
              <a:gd name="connsiteX10" fmla="*/ 226480 w 794805"/>
              <a:gd name="connsiteY10" fmla="*/ 8585 h 227092"/>
              <a:gd name="connsiteX11" fmla="*/ 109005 w 794805"/>
              <a:gd name="connsiteY11" fmla="*/ 5410 h 227092"/>
              <a:gd name="connsiteX12" fmla="*/ 505880 w 794805"/>
              <a:gd name="connsiteY12" fmla="*/ 14935 h 227092"/>
              <a:gd name="connsiteX13" fmla="*/ 794805 w 794805"/>
              <a:gd name="connsiteY13" fmla="*/ 5410 h 2270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794805" h="227092">
                <a:moveTo>
                  <a:pt x="794805" y="5410"/>
                </a:moveTo>
                <a:cubicBezTo>
                  <a:pt x="661455" y="27635"/>
                  <a:pt x="528105" y="49860"/>
                  <a:pt x="416980" y="59385"/>
                </a:cubicBezTo>
                <a:cubicBezTo>
                  <a:pt x="305855" y="68910"/>
                  <a:pt x="146576" y="62560"/>
                  <a:pt x="128055" y="62560"/>
                </a:cubicBezTo>
                <a:cubicBezTo>
                  <a:pt x="109534" y="62560"/>
                  <a:pt x="312734" y="57798"/>
                  <a:pt x="305855" y="59385"/>
                </a:cubicBezTo>
                <a:cubicBezTo>
                  <a:pt x="298976" y="60972"/>
                  <a:pt x="117472" y="62031"/>
                  <a:pt x="86780" y="72085"/>
                </a:cubicBezTo>
                <a:cubicBezTo>
                  <a:pt x="56088" y="82139"/>
                  <a:pt x="112709" y="94310"/>
                  <a:pt x="121705" y="119710"/>
                </a:cubicBezTo>
                <a:cubicBezTo>
                  <a:pt x="130701" y="145110"/>
                  <a:pt x="140755" y="212843"/>
                  <a:pt x="140755" y="224485"/>
                </a:cubicBezTo>
                <a:cubicBezTo>
                  <a:pt x="140755" y="236127"/>
                  <a:pt x="131230" y="205964"/>
                  <a:pt x="121705" y="189560"/>
                </a:cubicBezTo>
                <a:cubicBezTo>
                  <a:pt x="112180" y="173156"/>
                  <a:pt x="103184" y="156223"/>
                  <a:pt x="83605" y="126060"/>
                </a:cubicBezTo>
                <a:cubicBezTo>
                  <a:pt x="64026" y="95898"/>
                  <a:pt x="-19582" y="28164"/>
                  <a:pt x="4230" y="8585"/>
                </a:cubicBezTo>
                <a:cubicBezTo>
                  <a:pt x="28042" y="-10994"/>
                  <a:pt x="209018" y="9114"/>
                  <a:pt x="226480" y="8585"/>
                </a:cubicBezTo>
                <a:lnTo>
                  <a:pt x="109005" y="5410"/>
                </a:lnTo>
                <a:lnTo>
                  <a:pt x="505880" y="14935"/>
                </a:lnTo>
                <a:lnTo>
                  <a:pt x="794805" y="541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86" name="フリーフォーム 1985">
            <a:extLst>
              <a:ext uri="{FF2B5EF4-FFF2-40B4-BE49-F238E27FC236}">
                <a16:creationId xmlns:a16="http://schemas.microsoft.com/office/drawing/2014/main" id="{AB67ED36-BA8C-B50B-6BC6-0CCA070F7B47}"/>
              </a:ext>
            </a:extLst>
          </p:cNvPr>
          <p:cNvSpPr/>
          <p:nvPr/>
        </p:nvSpPr>
        <p:spPr>
          <a:xfrm>
            <a:off x="2568294" y="11601568"/>
            <a:ext cx="367044" cy="94268"/>
          </a:xfrm>
          <a:custGeom>
            <a:avLst/>
            <a:gdLst>
              <a:gd name="connsiteX0" fmla="*/ 281 w 367044"/>
              <a:gd name="connsiteY0" fmla="*/ 9407 h 94268"/>
              <a:gd name="connsiteX1" fmla="*/ 273331 w 367044"/>
              <a:gd name="connsiteY1" fmla="*/ 6232 h 94268"/>
              <a:gd name="connsiteX2" fmla="*/ 365406 w 367044"/>
              <a:gd name="connsiteY2" fmla="*/ 91957 h 94268"/>
              <a:gd name="connsiteX3" fmla="*/ 324131 w 367044"/>
              <a:gd name="connsiteY3" fmla="*/ 66557 h 94268"/>
              <a:gd name="connsiteX4" fmla="*/ 222531 w 367044"/>
              <a:gd name="connsiteY4" fmla="*/ 31632 h 94268"/>
              <a:gd name="connsiteX5" fmla="*/ 281 w 367044"/>
              <a:gd name="connsiteY5" fmla="*/ 9407 h 942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67044" h="94268">
                <a:moveTo>
                  <a:pt x="281" y="9407"/>
                </a:moveTo>
                <a:cubicBezTo>
                  <a:pt x="8748" y="5174"/>
                  <a:pt x="212477" y="-7526"/>
                  <a:pt x="273331" y="6232"/>
                </a:cubicBezTo>
                <a:cubicBezTo>
                  <a:pt x="334185" y="19990"/>
                  <a:pt x="356939" y="81903"/>
                  <a:pt x="365406" y="91957"/>
                </a:cubicBezTo>
                <a:cubicBezTo>
                  <a:pt x="373873" y="102011"/>
                  <a:pt x="347943" y="76611"/>
                  <a:pt x="324131" y="66557"/>
                </a:cubicBezTo>
                <a:cubicBezTo>
                  <a:pt x="300319" y="56503"/>
                  <a:pt x="268568" y="42215"/>
                  <a:pt x="222531" y="31632"/>
                </a:cubicBezTo>
                <a:cubicBezTo>
                  <a:pt x="176494" y="21049"/>
                  <a:pt x="-8186" y="13640"/>
                  <a:pt x="281" y="940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87" name="フリーフォーム 1986">
            <a:extLst>
              <a:ext uri="{FF2B5EF4-FFF2-40B4-BE49-F238E27FC236}">
                <a16:creationId xmlns:a16="http://schemas.microsoft.com/office/drawing/2014/main" id="{D01CE4DC-341D-F698-6CC6-DAB1BFE22874}"/>
              </a:ext>
            </a:extLst>
          </p:cNvPr>
          <p:cNvSpPr/>
          <p:nvPr/>
        </p:nvSpPr>
        <p:spPr>
          <a:xfrm>
            <a:off x="3171681" y="11607224"/>
            <a:ext cx="191083" cy="473681"/>
          </a:xfrm>
          <a:custGeom>
            <a:avLst/>
            <a:gdLst>
              <a:gd name="connsiteX0" fmla="*/ 144 w 191083"/>
              <a:gd name="connsiteY0" fmla="*/ 576 h 473681"/>
              <a:gd name="connsiteX1" fmla="*/ 111269 w 191083"/>
              <a:gd name="connsiteY1" fmla="*/ 146626 h 473681"/>
              <a:gd name="connsiteX2" fmla="*/ 152544 w 191083"/>
              <a:gd name="connsiteY2" fmla="*/ 267276 h 473681"/>
              <a:gd name="connsiteX3" fmla="*/ 187469 w 191083"/>
              <a:gd name="connsiteY3" fmla="*/ 467301 h 473681"/>
              <a:gd name="connsiteX4" fmla="*/ 187469 w 191083"/>
              <a:gd name="connsiteY4" fmla="*/ 410151 h 473681"/>
              <a:gd name="connsiteX5" fmla="*/ 165244 w 191083"/>
              <a:gd name="connsiteY5" fmla="*/ 270451 h 473681"/>
              <a:gd name="connsiteX6" fmla="*/ 136669 w 191083"/>
              <a:gd name="connsiteY6" fmla="*/ 203776 h 473681"/>
              <a:gd name="connsiteX7" fmla="*/ 144 w 191083"/>
              <a:gd name="connsiteY7" fmla="*/ 576 h 4736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91083" h="473681">
                <a:moveTo>
                  <a:pt x="144" y="576"/>
                </a:moveTo>
                <a:cubicBezTo>
                  <a:pt x="-4089" y="-8949"/>
                  <a:pt x="85869" y="102176"/>
                  <a:pt x="111269" y="146626"/>
                </a:cubicBezTo>
                <a:cubicBezTo>
                  <a:pt x="136669" y="191076"/>
                  <a:pt x="139844" y="213830"/>
                  <a:pt x="152544" y="267276"/>
                </a:cubicBezTo>
                <a:cubicBezTo>
                  <a:pt x="165244" y="320722"/>
                  <a:pt x="181648" y="443488"/>
                  <a:pt x="187469" y="467301"/>
                </a:cubicBezTo>
                <a:cubicBezTo>
                  <a:pt x="193290" y="491114"/>
                  <a:pt x="191173" y="442959"/>
                  <a:pt x="187469" y="410151"/>
                </a:cubicBezTo>
                <a:cubicBezTo>
                  <a:pt x="183765" y="377343"/>
                  <a:pt x="173711" y="304847"/>
                  <a:pt x="165244" y="270451"/>
                </a:cubicBezTo>
                <a:cubicBezTo>
                  <a:pt x="156777" y="236055"/>
                  <a:pt x="160481" y="245051"/>
                  <a:pt x="136669" y="203776"/>
                </a:cubicBezTo>
                <a:cubicBezTo>
                  <a:pt x="112857" y="162501"/>
                  <a:pt x="4377" y="10101"/>
                  <a:pt x="144" y="57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88" name="フリーフォーム 1987">
            <a:extLst>
              <a:ext uri="{FF2B5EF4-FFF2-40B4-BE49-F238E27FC236}">
                <a16:creationId xmlns:a16="http://schemas.microsoft.com/office/drawing/2014/main" id="{330BCE48-CFB4-E217-FD1B-99DF419AE943}"/>
              </a:ext>
            </a:extLst>
          </p:cNvPr>
          <p:cNvSpPr/>
          <p:nvPr/>
        </p:nvSpPr>
        <p:spPr>
          <a:xfrm>
            <a:off x="3171692" y="11604535"/>
            <a:ext cx="162773" cy="473175"/>
          </a:xfrm>
          <a:custGeom>
            <a:avLst/>
            <a:gdLst>
              <a:gd name="connsiteX0" fmla="*/ 133 w 162773"/>
              <a:gd name="connsiteY0" fmla="*/ 90 h 473175"/>
              <a:gd name="connsiteX1" fmla="*/ 92208 w 162773"/>
              <a:gd name="connsiteY1" fmla="*/ 181065 h 473175"/>
              <a:gd name="connsiteX2" fmla="*/ 133483 w 162773"/>
              <a:gd name="connsiteY2" fmla="*/ 298540 h 473175"/>
              <a:gd name="connsiteX3" fmla="*/ 158883 w 162773"/>
              <a:gd name="connsiteY3" fmla="*/ 425540 h 473175"/>
              <a:gd name="connsiteX4" fmla="*/ 162058 w 162773"/>
              <a:gd name="connsiteY4" fmla="*/ 473165 h 473175"/>
              <a:gd name="connsiteX5" fmla="*/ 152533 w 162773"/>
              <a:gd name="connsiteY5" fmla="*/ 422365 h 473175"/>
              <a:gd name="connsiteX6" fmla="*/ 133483 w 162773"/>
              <a:gd name="connsiteY6" fmla="*/ 320765 h 473175"/>
              <a:gd name="connsiteX7" fmla="*/ 73158 w 162773"/>
              <a:gd name="connsiteY7" fmla="*/ 158840 h 473175"/>
              <a:gd name="connsiteX8" fmla="*/ 133 w 162773"/>
              <a:gd name="connsiteY8" fmla="*/ 90 h 473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2773" h="473175">
                <a:moveTo>
                  <a:pt x="133" y="90"/>
                </a:moveTo>
                <a:cubicBezTo>
                  <a:pt x="3308" y="3794"/>
                  <a:pt x="69983" y="131323"/>
                  <a:pt x="92208" y="181065"/>
                </a:cubicBezTo>
                <a:cubicBezTo>
                  <a:pt x="114433" y="230807"/>
                  <a:pt x="122371" y="257794"/>
                  <a:pt x="133483" y="298540"/>
                </a:cubicBezTo>
                <a:cubicBezTo>
                  <a:pt x="144596" y="339286"/>
                  <a:pt x="154121" y="396436"/>
                  <a:pt x="158883" y="425540"/>
                </a:cubicBezTo>
                <a:cubicBezTo>
                  <a:pt x="163645" y="454644"/>
                  <a:pt x="163116" y="473694"/>
                  <a:pt x="162058" y="473165"/>
                </a:cubicBezTo>
                <a:cubicBezTo>
                  <a:pt x="161000" y="472636"/>
                  <a:pt x="152533" y="422365"/>
                  <a:pt x="152533" y="422365"/>
                </a:cubicBezTo>
                <a:cubicBezTo>
                  <a:pt x="147771" y="396965"/>
                  <a:pt x="146712" y="364686"/>
                  <a:pt x="133483" y="320765"/>
                </a:cubicBezTo>
                <a:cubicBezTo>
                  <a:pt x="120254" y="276844"/>
                  <a:pt x="94854" y="210169"/>
                  <a:pt x="73158" y="158840"/>
                </a:cubicBezTo>
                <a:cubicBezTo>
                  <a:pt x="51462" y="107511"/>
                  <a:pt x="-3042" y="-3614"/>
                  <a:pt x="133" y="9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89" name="フリーフォーム 1988">
            <a:extLst>
              <a:ext uri="{FF2B5EF4-FFF2-40B4-BE49-F238E27FC236}">
                <a16:creationId xmlns:a16="http://schemas.microsoft.com/office/drawing/2014/main" id="{20847ACC-9FFF-39AF-8C78-A8313F614BD8}"/>
              </a:ext>
            </a:extLst>
          </p:cNvPr>
          <p:cNvSpPr/>
          <p:nvPr/>
        </p:nvSpPr>
        <p:spPr>
          <a:xfrm>
            <a:off x="2863263" y="11603746"/>
            <a:ext cx="277282" cy="550857"/>
          </a:xfrm>
          <a:custGeom>
            <a:avLst/>
            <a:gdLst>
              <a:gd name="connsiteX0" fmla="*/ 587 w 277282"/>
              <a:gd name="connsiteY0" fmla="*/ 879 h 550857"/>
              <a:gd name="connsiteX1" fmla="*/ 121237 w 277282"/>
              <a:gd name="connsiteY1" fmla="*/ 143754 h 550857"/>
              <a:gd name="connsiteX2" fmla="*/ 197437 w 277282"/>
              <a:gd name="connsiteY2" fmla="*/ 286629 h 550857"/>
              <a:gd name="connsiteX3" fmla="*/ 254587 w 277282"/>
              <a:gd name="connsiteY3" fmla="*/ 410454 h 550857"/>
              <a:gd name="connsiteX4" fmla="*/ 267287 w 277282"/>
              <a:gd name="connsiteY4" fmla="*/ 467604 h 550857"/>
              <a:gd name="connsiteX5" fmla="*/ 276812 w 277282"/>
              <a:gd name="connsiteY5" fmla="*/ 550154 h 550857"/>
              <a:gd name="connsiteX6" fmla="*/ 270462 w 277282"/>
              <a:gd name="connsiteY6" fmla="*/ 496179 h 550857"/>
              <a:gd name="connsiteX7" fmla="*/ 226012 w 277282"/>
              <a:gd name="connsiteY7" fmla="*/ 315204 h 550857"/>
              <a:gd name="connsiteX8" fmla="*/ 175212 w 277282"/>
              <a:gd name="connsiteY8" fmla="*/ 213604 h 550857"/>
              <a:gd name="connsiteX9" fmla="*/ 587 w 277282"/>
              <a:gd name="connsiteY9" fmla="*/ 879 h 5508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77282" h="550857">
                <a:moveTo>
                  <a:pt x="587" y="879"/>
                </a:moveTo>
                <a:cubicBezTo>
                  <a:pt x="-8409" y="-10763"/>
                  <a:pt x="88429" y="96129"/>
                  <a:pt x="121237" y="143754"/>
                </a:cubicBezTo>
                <a:cubicBezTo>
                  <a:pt x="154045" y="191379"/>
                  <a:pt x="175212" y="242179"/>
                  <a:pt x="197437" y="286629"/>
                </a:cubicBezTo>
                <a:cubicBezTo>
                  <a:pt x="219662" y="331079"/>
                  <a:pt x="242945" y="380292"/>
                  <a:pt x="254587" y="410454"/>
                </a:cubicBezTo>
                <a:cubicBezTo>
                  <a:pt x="266229" y="440616"/>
                  <a:pt x="263583" y="444321"/>
                  <a:pt x="267287" y="467604"/>
                </a:cubicBezTo>
                <a:cubicBezTo>
                  <a:pt x="270991" y="490887"/>
                  <a:pt x="276283" y="545392"/>
                  <a:pt x="276812" y="550154"/>
                </a:cubicBezTo>
                <a:cubicBezTo>
                  <a:pt x="277341" y="554917"/>
                  <a:pt x="278929" y="535337"/>
                  <a:pt x="270462" y="496179"/>
                </a:cubicBezTo>
                <a:cubicBezTo>
                  <a:pt x="261995" y="457021"/>
                  <a:pt x="241887" y="362300"/>
                  <a:pt x="226012" y="315204"/>
                </a:cubicBezTo>
                <a:cubicBezTo>
                  <a:pt x="210137" y="268108"/>
                  <a:pt x="207491" y="263875"/>
                  <a:pt x="175212" y="213604"/>
                </a:cubicBezTo>
                <a:cubicBezTo>
                  <a:pt x="142933" y="163333"/>
                  <a:pt x="9583" y="12521"/>
                  <a:pt x="587" y="87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90" name="フリーフォーム 1989">
            <a:extLst>
              <a:ext uri="{FF2B5EF4-FFF2-40B4-BE49-F238E27FC236}">
                <a16:creationId xmlns:a16="http://schemas.microsoft.com/office/drawing/2014/main" id="{201ED743-96DF-8C7D-C8AD-31B5B0143DA0}"/>
              </a:ext>
            </a:extLst>
          </p:cNvPr>
          <p:cNvSpPr/>
          <p:nvPr/>
        </p:nvSpPr>
        <p:spPr>
          <a:xfrm>
            <a:off x="2895304" y="11626131"/>
            <a:ext cx="131189" cy="162859"/>
          </a:xfrm>
          <a:custGeom>
            <a:avLst/>
            <a:gdLst>
              <a:gd name="connsiteX0" fmla="*/ 296 w 131189"/>
              <a:gd name="connsiteY0" fmla="*/ 719 h 162859"/>
              <a:gd name="connsiteX1" fmla="*/ 127296 w 131189"/>
              <a:gd name="connsiteY1" fmla="*/ 159469 h 162859"/>
              <a:gd name="connsiteX2" fmla="*/ 92371 w 131189"/>
              <a:gd name="connsiteY2" fmla="*/ 102319 h 162859"/>
              <a:gd name="connsiteX3" fmla="*/ 296 w 131189"/>
              <a:gd name="connsiteY3" fmla="*/ 719 h 1628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1189" h="162859">
                <a:moveTo>
                  <a:pt x="296" y="719"/>
                </a:moveTo>
                <a:cubicBezTo>
                  <a:pt x="6117" y="10244"/>
                  <a:pt x="111950" y="142536"/>
                  <a:pt x="127296" y="159469"/>
                </a:cubicBezTo>
                <a:cubicBezTo>
                  <a:pt x="142642" y="176402"/>
                  <a:pt x="108775" y="125602"/>
                  <a:pt x="92371" y="102319"/>
                </a:cubicBezTo>
                <a:cubicBezTo>
                  <a:pt x="75967" y="79036"/>
                  <a:pt x="-5525" y="-8806"/>
                  <a:pt x="296" y="71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91" name="フリーフォーム 1990">
            <a:extLst>
              <a:ext uri="{FF2B5EF4-FFF2-40B4-BE49-F238E27FC236}">
                <a16:creationId xmlns:a16="http://schemas.microsoft.com/office/drawing/2014/main" id="{F16E35EF-86EF-C91F-35A1-32F0CB046B64}"/>
              </a:ext>
            </a:extLst>
          </p:cNvPr>
          <p:cNvSpPr/>
          <p:nvPr/>
        </p:nvSpPr>
        <p:spPr>
          <a:xfrm>
            <a:off x="2930037" y="11600348"/>
            <a:ext cx="242983" cy="556729"/>
          </a:xfrm>
          <a:custGeom>
            <a:avLst/>
            <a:gdLst>
              <a:gd name="connsiteX0" fmla="*/ 488 w 242983"/>
              <a:gd name="connsiteY0" fmla="*/ 1102 h 556729"/>
              <a:gd name="connsiteX1" fmla="*/ 149713 w 242983"/>
              <a:gd name="connsiteY1" fmla="*/ 239227 h 556729"/>
              <a:gd name="connsiteX2" fmla="*/ 216388 w 242983"/>
              <a:gd name="connsiteY2" fmla="*/ 404327 h 556729"/>
              <a:gd name="connsiteX3" fmla="*/ 238613 w 242983"/>
              <a:gd name="connsiteY3" fmla="*/ 556727 h 556729"/>
              <a:gd name="connsiteX4" fmla="*/ 229088 w 242983"/>
              <a:gd name="connsiteY4" fmla="*/ 401152 h 556729"/>
              <a:gd name="connsiteX5" fmla="*/ 105263 w 242983"/>
              <a:gd name="connsiteY5" fmla="*/ 159852 h 556729"/>
              <a:gd name="connsiteX6" fmla="*/ 488 w 242983"/>
              <a:gd name="connsiteY6" fmla="*/ 1102 h 5567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42983" h="556729">
                <a:moveTo>
                  <a:pt x="488" y="1102"/>
                </a:moveTo>
                <a:cubicBezTo>
                  <a:pt x="7896" y="14331"/>
                  <a:pt x="113730" y="172023"/>
                  <a:pt x="149713" y="239227"/>
                </a:cubicBezTo>
                <a:cubicBezTo>
                  <a:pt x="185696" y="306431"/>
                  <a:pt x="201571" y="351410"/>
                  <a:pt x="216388" y="404327"/>
                </a:cubicBezTo>
                <a:cubicBezTo>
                  <a:pt x="231205" y="457244"/>
                  <a:pt x="236496" y="557256"/>
                  <a:pt x="238613" y="556727"/>
                </a:cubicBezTo>
                <a:cubicBezTo>
                  <a:pt x="240730" y="556198"/>
                  <a:pt x="251313" y="467298"/>
                  <a:pt x="229088" y="401152"/>
                </a:cubicBezTo>
                <a:cubicBezTo>
                  <a:pt x="206863" y="335006"/>
                  <a:pt x="138601" y="222823"/>
                  <a:pt x="105263" y="159852"/>
                </a:cubicBezTo>
                <a:cubicBezTo>
                  <a:pt x="71925" y="96881"/>
                  <a:pt x="-6920" y="-12127"/>
                  <a:pt x="488" y="110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92" name="フリーフォーム 1991">
            <a:extLst>
              <a:ext uri="{FF2B5EF4-FFF2-40B4-BE49-F238E27FC236}">
                <a16:creationId xmlns:a16="http://schemas.microsoft.com/office/drawing/2014/main" id="{1CAFBA80-9F63-4D3C-FB16-914F391BC982}"/>
              </a:ext>
            </a:extLst>
          </p:cNvPr>
          <p:cNvSpPr/>
          <p:nvPr/>
        </p:nvSpPr>
        <p:spPr>
          <a:xfrm>
            <a:off x="3146408" y="11636350"/>
            <a:ext cx="95324" cy="168346"/>
          </a:xfrm>
          <a:custGeom>
            <a:avLst/>
            <a:gdLst>
              <a:gd name="connsiteX0" fmla="*/ 17 w 95324"/>
              <a:gd name="connsiteY0" fmla="*/ 25 h 168346"/>
              <a:gd name="connsiteX1" fmla="*/ 66692 w 95324"/>
              <a:gd name="connsiteY1" fmla="*/ 98450 h 168346"/>
              <a:gd name="connsiteX2" fmla="*/ 95267 w 95324"/>
              <a:gd name="connsiteY2" fmla="*/ 168300 h 168346"/>
              <a:gd name="connsiteX3" fmla="*/ 60342 w 95324"/>
              <a:gd name="connsiteY3" fmla="*/ 107975 h 168346"/>
              <a:gd name="connsiteX4" fmla="*/ 17 w 95324"/>
              <a:gd name="connsiteY4" fmla="*/ 25 h 1683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5324" h="168346">
                <a:moveTo>
                  <a:pt x="17" y="25"/>
                </a:moveTo>
                <a:cubicBezTo>
                  <a:pt x="1075" y="-1563"/>
                  <a:pt x="50817" y="70404"/>
                  <a:pt x="66692" y="98450"/>
                </a:cubicBezTo>
                <a:cubicBezTo>
                  <a:pt x="82567" y="126496"/>
                  <a:pt x="96325" y="166712"/>
                  <a:pt x="95267" y="168300"/>
                </a:cubicBezTo>
                <a:cubicBezTo>
                  <a:pt x="94209" y="169888"/>
                  <a:pt x="74100" y="130729"/>
                  <a:pt x="60342" y="107975"/>
                </a:cubicBezTo>
                <a:cubicBezTo>
                  <a:pt x="46584" y="85221"/>
                  <a:pt x="-1041" y="1613"/>
                  <a:pt x="17" y="2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93" name="フリーフォーム 1992">
            <a:extLst>
              <a:ext uri="{FF2B5EF4-FFF2-40B4-BE49-F238E27FC236}">
                <a16:creationId xmlns:a16="http://schemas.microsoft.com/office/drawing/2014/main" id="{946E71BE-7EEA-2293-7508-8B471D99C030}"/>
              </a:ext>
            </a:extLst>
          </p:cNvPr>
          <p:cNvSpPr/>
          <p:nvPr/>
        </p:nvSpPr>
        <p:spPr>
          <a:xfrm>
            <a:off x="2952137" y="11623598"/>
            <a:ext cx="206892" cy="22333"/>
          </a:xfrm>
          <a:custGeom>
            <a:avLst/>
            <a:gdLst>
              <a:gd name="connsiteX0" fmla="*/ 613 w 206892"/>
              <a:gd name="connsiteY0" fmla="*/ 15952 h 22333"/>
              <a:gd name="connsiteX1" fmla="*/ 200638 w 206892"/>
              <a:gd name="connsiteY1" fmla="*/ 22302 h 22333"/>
              <a:gd name="connsiteX2" fmla="*/ 153013 w 206892"/>
              <a:gd name="connsiteY2" fmla="*/ 12777 h 22333"/>
              <a:gd name="connsiteX3" fmla="*/ 118088 w 206892"/>
              <a:gd name="connsiteY3" fmla="*/ 77 h 22333"/>
              <a:gd name="connsiteX4" fmla="*/ 137138 w 206892"/>
              <a:gd name="connsiteY4" fmla="*/ 19127 h 22333"/>
              <a:gd name="connsiteX5" fmla="*/ 613 w 206892"/>
              <a:gd name="connsiteY5" fmla="*/ 15952 h 223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06892" h="22333">
                <a:moveTo>
                  <a:pt x="613" y="15952"/>
                </a:moveTo>
                <a:cubicBezTo>
                  <a:pt x="11196" y="16481"/>
                  <a:pt x="175238" y="22831"/>
                  <a:pt x="200638" y="22302"/>
                </a:cubicBezTo>
                <a:cubicBezTo>
                  <a:pt x="226038" y="21773"/>
                  <a:pt x="166771" y="16481"/>
                  <a:pt x="153013" y="12777"/>
                </a:cubicBezTo>
                <a:cubicBezTo>
                  <a:pt x="139255" y="9073"/>
                  <a:pt x="120734" y="-981"/>
                  <a:pt x="118088" y="77"/>
                </a:cubicBezTo>
                <a:cubicBezTo>
                  <a:pt x="115442" y="1135"/>
                  <a:pt x="154600" y="17010"/>
                  <a:pt x="137138" y="19127"/>
                </a:cubicBezTo>
                <a:cubicBezTo>
                  <a:pt x="119676" y="21244"/>
                  <a:pt x="-9970" y="15423"/>
                  <a:pt x="613" y="1595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94" name="フリーフォーム 1993">
            <a:extLst>
              <a:ext uri="{FF2B5EF4-FFF2-40B4-BE49-F238E27FC236}">
                <a16:creationId xmlns:a16="http://schemas.microsoft.com/office/drawing/2014/main" id="{CF094EF1-6129-79FF-8D3C-18CA522DC26B}"/>
              </a:ext>
            </a:extLst>
          </p:cNvPr>
          <p:cNvSpPr/>
          <p:nvPr/>
        </p:nvSpPr>
        <p:spPr>
          <a:xfrm>
            <a:off x="3136817" y="11696532"/>
            <a:ext cx="153004" cy="341560"/>
          </a:xfrm>
          <a:custGeom>
            <a:avLst/>
            <a:gdLst>
              <a:gd name="connsiteX0" fmla="*/ 83 w 153004"/>
              <a:gd name="connsiteY0" fmla="*/ 168 h 341560"/>
              <a:gd name="connsiteX1" fmla="*/ 76283 w 153004"/>
              <a:gd name="connsiteY1" fmla="*/ 104943 h 341560"/>
              <a:gd name="connsiteX2" fmla="*/ 108033 w 153004"/>
              <a:gd name="connsiteY2" fmla="*/ 193843 h 341560"/>
              <a:gd name="connsiteX3" fmla="*/ 79458 w 153004"/>
              <a:gd name="connsiteY3" fmla="*/ 143043 h 341560"/>
              <a:gd name="connsiteX4" fmla="*/ 152483 w 153004"/>
              <a:gd name="connsiteY4" fmla="*/ 339893 h 341560"/>
              <a:gd name="connsiteX5" fmla="*/ 111208 w 153004"/>
              <a:gd name="connsiteY5" fmla="*/ 231943 h 341560"/>
              <a:gd name="connsiteX6" fmla="*/ 92158 w 153004"/>
              <a:gd name="connsiteY6" fmla="*/ 130343 h 341560"/>
              <a:gd name="connsiteX7" fmla="*/ 83 w 153004"/>
              <a:gd name="connsiteY7" fmla="*/ 168 h 3415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53004" h="341560">
                <a:moveTo>
                  <a:pt x="83" y="168"/>
                </a:moveTo>
                <a:cubicBezTo>
                  <a:pt x="-2563" y="-4065"/>
                  <a:pt x="58291" y="72664"/>
                  <a:pt x="76283" y="104943"/>
                </a:cubicBezTo>
                <a:cubicBezTo>
                  <a:pt x="94275" y="137222"/>
                  <a:pt x="107504" y="187493"/>
                  <a:pt x="108033" y="193843"/>
                </a:cubicBezTo>
                <a:cubicBezTo>
                  <a:pt x="108562" y="200193"/>
                  <a:pt x="72050" y="118701"/>
                  <a:pt x="79458" y="143043"/>
                </a:cubicBezTo>
                <a:cubicBezTo>
                  <a:pt x="86866" y="167385"/>
                  <a:pt x="147191" y="325076"/>
                  <a:pt x="152483" y="339893"/>
                </a:cubicBezTo>
                <a:cubicBezTo>
                  <a:pt x="157775" y="354710"/>
                  <a:pt x="121262" y="266868"/>
                  <a:pt x="111208" y="231943"/>
                </a:cubicBezTo>
                <a:cubicBezTo>
                  <a:pt x="101154" y="197018"/>
                  <a:pt x="106975" y="169501"/>
                  <a:pt x="92158" y="130343"/>
                </a:cubicBezTo>
                <a:cubicBezTo>
                  <a:pt x="77341" y="91185"/>
                  <a:pt x="2729" y="4401"/>
                  <a:pt x="83" y="16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95" name="フリーフォーム 1994">
            <a:extLst>
              <a:ext uri="{FF2B5EF4-FFF2-40B4-BE49-F238E27FC236}">
                <a16:creationId xmlns:a16="http://schemas.microsoft.com/office/drawing/2014/main" id="{44559DFB-C2A5-6EC6-C52C-7B4A01361350}"/>
              </a:ext>
            </a:extLst>
          </p:cNvPr>
          <p:cNvSpPr/>
          <p:nvPr/>
        </p:nvSpPr>
        <p:spPr>
          <a:xfrm>
            <a:off x="3022445" y="11658510"/>
            <a:ext cx="160433" cy="346589"/>
          </a:xfrm>
          <a:custGeom>
            <a:avLst/>
            <a:gdLst>
              <a:gd name="connsiteX0" fmla="*/ 155 w 160433"/>
              <a:gd name="connsiteY0" fmla="*/ 90 h 346589"/>
              <a:gd name="connsiteX1" fmla="*/ 149380 w 160433"/>
              <a:gd name="connsiteY1" fmla="*/ 254090 h 346589"/>
              <a:gd name="connsiteX2" fmla="*/ 149380 w 160433"/>
              <a:gd name="connsiteY2" fmla="*/ 346165 h 346589"/>
              <a:gd name="connsiteX3" fmla="*/ 149380 w 160433"/>
              <a:gd name="connsiteY3" fmla="*/ 285840 h 346589"/>
              <a:gd name="connsiteX4" fmla="*/ 120805 w 160433"/>
              <a:gd name="connsiteY4" fmla="*/ 225515 h 346589"/>
              <a:gd name="connsiteX5" fmla="*/ 155 w 160433"/>
              <a:gd name="connsiteY5" fmla="*/ 90 h 3465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0433" h="346589">
                <a:moveTo>
                  <a:pt x="155" y="90"/>
                </a:moveTo>
                <a:cubicBezTo>
                  <a:pt x="4917" y="4852"/>
                  <a:pt x="124509" y="196411"/>
                  <a:pt x="149380" y="254090"/>
                </a:cubicBezTo>
                <a:cubicBezTo>
                  <a:pt x="174251" y="311769"/>
                  <a:pt x="149380" y="346165"/>
                  <a:pt x="149380" y="346165"/>
                </a:cubicBezTo>
                <a:cubicBezTo>
                  <a:pt x="149380" y="351457"/>
                  <a:pt x="154142" y="305948"/>
                  <a:pt x="149380" y="285840"/>
                </a:cubicBezTo>
                <a:cubicBezTo>
                  <a:pt x="144618" y="265732"/>
                  <a:pt x="140384" y="271553"/>
                  <a:pt x="120805" y="225515"/>
                </a:cubicBezTo>
                <a:cubicBezTo>
                  <a:pt x="101226" y="179478"/>
                  <a:pt x="-4607" y="-4672"/>
                  <a:pt x="155" y="9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96" name="フリーフォーム 1995">
            <a:extLst>
              <a:ext uri="{FF2B5EF4-FFF2-40B4-BE49-F238E27FC236}">
                <a16:creationId xmlns:a16="http://schemas.microsoft.com/office/drawing/2014/main" id="{37789ED8-31FB-CC2D-FB8F-FA86270D03BF}"/>
              </a:ext>
            </a:extLst>
          </p:cNvPr>
          <p:cNvSpPr/>
          <p:nvPr/>
        </p:nvSpPr>
        <p:spPr>
          <a:xfrm>
            <a:off x="3262135" y="11864917"/>
            <a:ext cx="40470" cy="184375"/>
          </a:xfrm>
          <a:custGeom>
            <a:avLst/>
            <a:gdLst>
              <a:gd name="connsiteX0" fmla="*/ 8115 w 40470"/>
              <a:gd name="connsiteY0" fmla="*/ 58 h 184375"/>
              <a:gd name="connsiteX1" fmla="*/ 23990 w 40470"/>
              <a:gd name="connsiteY1" fmla="*/ 127058 h 184375"/>
              <a:gd name="connsiteX2" fmla="*/ 39865 w 40470"/>
              <a:gd name="connsiteY2" fmla="*/ 184208 h 184375"/>
              <a:gd name="connsiteX3" fmla="*/ 1765 w 40470"/>
              <a:gd name="connsiteY3" fmla="*/ 111183 h 184375"/>
              <a:gd name="connsiteX4" fmla="*/ 8115 w 40470"/>
              <a:gd name="connsiteY4" fmla="*/ 58 h 184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0470" h="184375">
                <a:moveTo>
                  <a:pt x="8115" y="58"/>
                </a:moveTo>
                <a:cubicBezTo>
                  <a:pt x="11819" y="2704"/>
                  <a:pt x="18698" y="96366"/>
                  <a:pt x="23990" y="127058"/>
                </a:cubicBezTo>
                <a:cubicBezTo>
                  <a:pt x="29282" y="157750"/>
                  <a:pt x="43569" y="186854"/>
                  <a:pt x="39865" y="184208"/>
                </a:cubicBezTo>
                <a:cubicBezTo>
                  <a:pt x="36161" y="181562"/>
                  <a:pt x="7057" y="137641"/>
                  <a:pt x="1765" y="111183"/>
                </a:cubicBezTo>
                <a:cubicBezTo>
                  <a:pt x="-3527" y="84725"/>
                  <a:pt x="4411" y="-2588"/>
                  <a:pt x="8115" y="5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97" name="フリーフォーム 1996">
            <a:extLst>
              <a:ext uri="{FF2B5EF4-FFF2-40B4-BE49-F238E27FC236}">
                <a16:creationId xmlns:a16="http://schemas.microsoft.com/office/drawing/2014/main" id="{C7E15343-C253-29B5-5850-F8E13B561006}"/>
              </a:ext>
            </a:extLst>
          </p:cNvPr>
          <p:cNvSpPr/>
          <p:nvPr/>
        </p:nvSpPr>
        <p:spPr>
          <a:xfrm>
            <a:off x="3381374" y="11730273"/>
            <a:ext cx="199102" cy="82613"/>
          </a:xfrm>
          <a:custGeom>
            <a:avLst/>
            <a:gdLst>
              <a:gd name="connsiteX0" fmla="*/ 1 w 199102"/>
              <a:gd name="connsiteY0" fmla="*/ 10877 h 82613"/>
              <a:gd name="connsiteX1" fmla="*/ 190501 w 199102"/>
              <a:gd name="connsiteY1" fmla="*/ 1352 h 82613"/>
              <a:gd name="connsiteX2" fmla="*/ 130176 w 199102"/>
              <a:gd name="connsiteY2" fmla="*/ 45802 h 82613"/>
              <a:gd name="connsiteX3" fmla="*/ 101601 w 199102"/>
              <a:gd name="connsiteY3" fmla="*/ 80727 h 82613"/>
              <a:gd name="connsiteX4" fmla="*/ 63501 w 199102"/>
              <a:gd name="connsiteY4" fmla="*/ 77552 h 82613"/>
              <a:gd name="connsiteX5" fmla="*/ 69851 w 199102"/>
              <a:gd name="connsiteY5" fmla="*/ 74377 h 82613"/>
              <a:gd name="connsiteX6" fmla="*/ 152401 w 199102"/>
              <a:gd name="connsiteY6" fmla="*/ 42627 h 82613"/>
              <a:gd name="connsiteX7" fmla="*/ 193676 w 199102"/>
              <a:gd name="connsiteY7" fmla="*/ 4527 h 82613"/>
              <a:gd name="connsiteX8" fmla="*/ 1 w 199102"/>
              <a:gd name="connsiteY8" fmla="*/ 10877 h 826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99102" h="82613">
                <a:moveTo>
                  <a:pt x="1" y="10877"/>
                </a:moveTo>
                <a:cubicBezTo>
                  <a:pt x="-528" y="10348"/>
                  <a:pt x="168805" y="-4469"/>
                  <a:pt x="190501" y="1352"/>
                </a:cubicBezTo>
                <a:cubicBezTo>
                  <a:pt x="212197" y="7173"/>
                  <a:pt x="144993" y="32573"/>
                  <a:pt x="130176" y="45802"/>
                </a:cubicBezTo>
                <a:cubicBezTo>
                  <a:pt x="115359" y="59031"/>
                  <a:pt x="112714" y="75435"/>
                  <a:pt x="101601" y="80727"/>
                </a:cubicBezTo>
                <a:cubicBezTo>
                  <a:pt x="90489" y="86019"/>
                  <a:pt x="68792" y="78610"/>
                  <a:pt x="63501" y="77552"/>
                </a:cubicBezTo>
                <a:cubicBezTo>
                  <a:pt x="58210" y="76494"/>
                  <a:pt x="69851" y="74377"/>
                  <a:pt x="69851" y="74377"/>
                </a:cubicBezTo>
                <a:cubicBezTo>
                  <a:pt x="84668" y="68556"/>
                  <a:pt x="131764" y="54269"/>
                  <a:pt x="152401" y="42627"/>
                </a:cubicBezTo>
                <a:cubicBezTo>
                  <a:pt x="173038" y="30985"/>
                  <a:pt x="213784" y="9819"/>
                  <a:pt x="193676" y="4527"/>
                </a:cubicBezTo>
                <a:cubicBezTo>
                  <a:pt x="173568" y="-765"/>
                  <a:pt x="530" y="11406"/>
                  <a:pt x="1" y="1087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98" name="フリーフォーム 1997">
            <a:extLst>
              <a:ext uri="{FF2B5EF4-FFF2-40B4-BE49-F238E27FC236}">
                <a16:creationId xmlns:a16="http://schemas.microsoft.com/office/drawing/2014/main" id="{3E4F3C9A-41BE-2F1B-82CF-8EF1FB1A0FA4}"/>
              </a:ext>
            </a:extLst>
          </p:cNvPr>
          <p:cNvSpPr/>
          <p:nvPr/>
        </p:nvSpPr>
        <p:spPr>
          <a:xfrm>
            <a:off x="3691927" y="11547351"/>
            <a:ext cx="655013" cy="165396"/>
          </a:xfrm>
          <a:custGeom>
            <a:avLst/>
            <a:gdLst>
              <a:gd name="connsiteX0" fmla="*/ 598 w 655013"/>
              <a:gd name="connsiteY0" fmla="*/ 165224 h 165396"/>
              <a:gd name="connsiteX1" fmla="*/ 311748 w 655013"/>
              <a:gd name="connsiteY1" fmla="*/ 82674 h 165396"/>
              <a:gd name="connsiteX2" fmla="*/ 654648 w 655013"/>
              <a:gd name="connsiteY2" fmla="*/ 124 h 165396"/>
              <a:gd name="connsiteX3" fmla="*/ 245073 w 655013"/>
              <a:gd name="connsiteY3" fmla="*/ 101724 h 165396"/>
              <a:gd name="connsiteX4" fmla="*/ 598 w 655013"/>
              <a:gd name="connsiteY4" fmla="*/ 165224 h 1653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55013" h="165396">
                <a:moveTo>
                  <a:pt x="598" y="165224"/>
                </a:moveTo>
                <a:cubicBezTo>
                  <a:pt x="11711" y="162049"/>
                  <a:pt x="202740" y="110191"/>
                  <a:pt x="311748" y="82674"/>
                </a:cubicBezTo>
                <a:cubicBezTo>
                  <a:pt x="420756" y="55157"/>
                  <a:pt x="665761" y="-3051"/>
                  <a:pt x="654648" y="124"/>
                </a:cubicBezTo>
                <a:cubicBezTo>
                  <a:pt x="643535" y="3299"/>
                  <a:pt x="354611" y="76324"/>
                  <a:pt x="245073" y="101724"/>
                </a:cubicBezTo>
                <a:cubicBezTo>
                  <a:pt x="135536" y="127124"/>
                  <a:pt x="-10515" y="168399"/>
                  <a:pt x="598" y="16522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99" name="フリーフォーム 1998">
            <a:extLst>
              <a:ext uri="{FF2B5EF4-FFF2-40B4-BE49-F238E27FC236}">
                <a16:creationId xmlns:a16="http://schemas.microsoft.com/office/drawing/2014/main" id="{A5B163FE-F112-AF5B-E2E3-EC8155B89FDA}"/>
              </a:ext>
            </a:extLst>
          </p:cNvPr>
          <p:cNvSpPr/>
          <p:nvPr/>
        </p:nvSpPr>
        <p:spPr>
          <a:xfrm>
            <a:off x="3476625" y="11705994"/>
            <a:ext cx="505064" cy="139953"/>
          </a:xfrm>
          <a:custGeom>
            <a:avLst/>
            <a:gdLst>
              <a:gd name="connsiteX0" fmla="*/ 0 w 505064"/>
              <a:gd name="connsiteY0" fmla="*/ 139931 h 139953"/>
              <a:gd name="connsiteX1" fmla="*/ 257175 w 505064"/>
              <a:gd name="connsiteY1" fmla="*/ 38331 h 139953"/>
              <a:gd name="connsiteX2" fmla="*/ 504825 w 505064"/>
              <a:gd name="connsiteY2" fmla="*/ 12931 h 139953"/>
              <a:gd name="connsiteX3" fmla="*/ 298450 w 505064"/>
              <a:gd name="connsiteY3" fmla="*/ 12931 h 139953"/>
              <a:gd name="connsiteX4" fmla="*/ 82550 w 505064"/>
              <a:gd name="connsiteY4" fmla="*/ 231 h 139953"/>
              <a:gd name="connsiteX5" fmla="*/ 263525 w 505064"/>
              <a:gd name="connsiteY5" fmla="*/ 6581 h 139953"/>
              <a:gd name="connsiteX6" fmla="*/ 257175 w 505064"/>
              <a:gd name="connsiteY6" fmla="*/ 28806 h 139953"/>
              <a:gd name="connsiteX7" fmla="*/ 0 w 505064"/>
              <a:gd name="connsiteY7" fmla="*/ 139931 h 1399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5064" h="139953">
                <a:moveTo>
                  <a:pt x="0" y="139931"/>
                </a:moveTo>
                <a:cubicBezTo>
                  <a:pt x="0" y="141518"/>
                  <a:pt x="173038" y="59498"/>
                  <a:pt x="257175" y="38331"/>
                </a:cubicBezTo>
                <a:cubicBezTo>
                  <a:pt x="341313" y="17164"/>
                  <a:pt x="497946" y="17164"/>
                  <a:pt x="504825" y="12931"/>
                </a:cubicBezTo>
                <a:cubicBezTo>
                  <a:pt x="511704" y="8698"/>
                  <a:pt x="368829" y="15048"/>
                  <a:pt x="298450" y="12931"/>
                </a:cubicBezTo>
                <a:cubicBezTo>
                  <a:pt x="228071" y="10814"/>
                  <a:pt x="88371" y="1289"/>
                  <a:pt x="82550" y="231"/>
                </a:cubicBezTo>
                <a:cubicBezTo>
                  <a:pt x="76729" y="-827"/>
                  <a:pt x="234421" y="1819"/>
                  <a:pt x="263525" y="6581"/>
                </a:cubicBezTo>
                <a:cubicBezTo>
                  <a:pt x="292629" y="11343"/>
                  <a:pt x="297392" y="9227"/>
                  <a:pt x="257175" y="28806"/>
                </a:cubicBezTo>
                <a:cubicBezTo>
                  <a:pt x="216958" y="48385"/>
                  <a:pt x="0" y="138344"/>
                  <a:pt x="0" y="13993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00" name="フリーフォーム 1999">
            <a:extLst>
              <a:ext uri="{FF2B5EF4-FFF2-40B4-BE49-F238E27FC236}">
                <a16:creationId xmlns:a16="http://schemas.microsoft.com/office/drawing/2014/main" id="{83898612-7986-1417-381C-2500F22DEFFD}"/>
              </a:ext>
            </a:extLst>
          </p:cNvPr>
          <p:cNvSpPr/>
          <p:nvPr/>
        </p:nvSpPr>
        <p:spPr>
          <a:xfrm>
            <a:off x="4042615" y="11495000"/>
            <a:ext cx="662144" cy="184882"/>
          </a:xfrm>
          <a:custGeom>
            <a:avLst/>
            <a:gdLst>
              <a:gd name="connsiteX0" fmla="*/ 5510 w 662144"/>
              <a:gd name="connsiteY0" fmla="*/ 182650 h 184882"/>
              <a:gd name="connsiteX1" fmla="*/ 653210 w 662144"/>
              <a:gd name="connsiteY1" fmla="*/ 1675 h 184882"/>
              <a:gd name="connsiteX2" fmla="*/ 357935 w 662144"/>
              <a:gd name="connsiteY2" fmla="*/ 96925 h 184882"/>
              <a:gd name="connsiteX3" fmla="*/ 5510 w 662144"/>
              <a:gd name="connsiteY3" fmla="*/ 182650 h 1848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62144" h="184882">
                <a:moveTo>
                  <a:pt x="5510" y="182650"/>
                </a:moveTo>
                <a:cubicBezTo>
                  <a:pt x="54722" y="166775"/>
                  <a:pt x="594473" y="15962"/>
                  <a:pt x="653210" y="1675"/>
                </a:cubicBezTo>
                <a:cubicBezTo>
                  <a:pt x="711948" y="-12613"/>
                  <a:pt x="465885" y="68350"/>
                  <a:pt x="357935" y="96925"/>
                </a:cubicBezTo>
                <a:cubicBezTo>
                  <a:pt x="249985" y="125500"/>
                  <a:pt x="-43702" y="198525"/>
                  <a:pt x="5510" y="182650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01" name="フリーフォーム 2000">
            <a:extLst>
              <a:ext uri="{FF2B5EF4-FFF2-40B4-BE49-F238E27FC236}">
                <a16:creationId xmlns:a16="http://schemas.microsoft.com/office/drawing/2014/main" id="{2CCCB4F3-5F2D-F866-8EF3-E7BCFA3ED9E6}"/>
              </a:ext>
            </a:extLst>
          </p:cNvPr>
          <p:cNvSpPr/>
          <p:nvPr/>
        </p:nvSpPr>
        <p:spPr>
          <a:xfrm>
            <a:off x="5086350" y="11216528"/>
            <a:ext cx="762242" cy="188072"/>
          </a:xfrm>
          <a:custGeom>
            <a:avLst/>
            <a:gdLst>
              <a:gd name="connsiteX0" fmla="*/ 0 w 762242"/>
              <a:gd name="connsiteY0" fmla="*/ 188072 h 188072"/>
              <a:gd name="connsiteX1" fmla="*/ 758825 w 762242"/>
              <a:gd name="connsiteY1" fmla="*/ 747 h 188072"/>
              <a:gd name="connsiteX2" fmla="*/ 269875 w 762242"/>
              <a:gd name="connsiteY2" fmla="*/ 124572 h 188072"/>
              <a:gd name="connsiteX3" fmla="*/ 0 w 762242"/>
              <a:gd name="connsiteY3" fmla="*/ 188072 h 1880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62242" h="188072">
                <a:moveTo>
                  <a:pt x="0" y="188072"/>
                </a:moveTo>
                <a:lnTo>
                  <a:pt x="758825" y="747"/>
                </a:lnTo>
                <a:cubicBezTo>
                  <a:pt x="803804" y="-9836"/>
                  <a:pt x="392113" y="94939"/>
                  <a:pt x="269875" y="124572"/>
                </a:cubicBezTo>
                <a:lnTo>
                  <a:pt x="0" y="188072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02" name="フリーフォーム 2001">
            <a:extLst>
              <a:ext uri="{FF2B5EF4-FFF2-40B4-BE49-F238E27FC236}">
                <a16:creationId xmlns:a16="http://schemas.microsoft.com/office/drawing/2014/main" id="{A9844C2D-DD37-C2E3-EFFC-AD4DEDC0C531}"/>
              </a:ext>
            </a:extLst>
          </p:cNvPr>
          <p:cNvSpPr/>
          <p:nvPr/>
        </p:nvSpPr>
        <p:spPr>
          <a:xfrm>
            <a:off x="4076074" y="11597903"/>
            <a:ext cx="549429" cy="140567"/>
          </a:xfrm>
          <a:custGeom>
            <a:avLst/>
            <a:gdLst>
              <a:gd name="connsiteX0" fmla="*/ 524501 w 549429"/>
              <a:gd name="connsiteY0" fmla="*/ 3547 h 140567"/>
              <a:gd name="connsiteX1" fmla="*/ 626 w 549429"/>
              <a:gd name="connsiteY1" fmla="*/ 140072 h 140567"/>
              <a:gd name="connsiteX2" fmla="*/ 419726 w 549429"/>
              <a:gd name="connsiteY2" fmla="*/ 47997 h 140567"/>
              <a:gd name="connsiteX3" fmla="*/ 524501 w 549429"/>
              <a:gd name="connsiteY3" fmla="*/ 3547 h 1405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49429" h="140567">
                <a:moveTo>
                  <a:pt x="524501" y="3547"/>
                </a:moveTo>
                <a:cubicBezTo>
                  <a:pt x="454651" y="18893"/>
                  <a:pt x="18088" y="132664"/>
                  <a:pt x="626" y="140072"/>
                </a:cubicBezTo>
                <a:cubicBezTo>
                  <a:pt x="-16836" y="147480"/>
                  <a:pt x="335589" y="69693"/>
                  <a:pt x="419726" y="47997"/>
                </a:cubicBezTo>
                <a:cubicBezTo>
                  <a:pt x="503863" y="26301"/>
                  <a:pt x="594351" y="-11799"/>
                  <a:pt x="524501" y="354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03" name="フリーフォーム 2002">
            <a:extLst>
              <a:ext uri="{FF2B5EF4-FFF2-40B4-BE49-F238E27FC236}">
                <a16:creationId xmlns:a16="http://schemas.microsoft.com/office/drawing/2014/main" id="{1EE063DC-C384-945C-8282-FE6DFC188F43}"/>
              </a:ext>
            </a:extLst>
          </p:cNvPr>
          <p:cNvSpPr/>
          <p:nvPr/>
        </p:nvSpPr>
        <p:spPr>
          <a:xfrm>
            <a:off x="3378179" y="11709118"/>
            <a:ext cx="44531" cy="210017"/>
          </a:xfrm>
          <a:custGeom>
            <a:avLst/>
            <a:gdLst>
              <a:gd name="connsiteX0" fmla="*/ 28596 w 44531"/>
              <a:gd name="connsiteY0" fmla="*/ 282 h 210017"/>
              <a:gd name="connsiteX1" fmla="*/ 6371 w 44531"/>
              <a:gd name="connsiteY1" fmla="*/ 76482 h 210017"/>
              <a:gd name="connsiteX2" fmla="*/ 38121 w 44531"/>
              <a:gd name="connsiteY2" fmla="*/ 146332 h 210017"/>
              <a:gd name="connsiteX3" fmla="*/ 21 w 44531"/>
              <a:gd name="connsiteY3" fmla="*/ 101882 h 210017"/>
              <a:gd name="connsiteX4" fmla="*/ 44471 w 44531"/>
              <a:gd name="connsiteY4" fmla="*/ 209832 h 210017"/>
              <a:gd name="connsiteX5" fmla="*/ 9546 w 44531"/>
              <a:gd name="connsiteY5" fmla="*/ 127282 h 210017"/>
              <a:gd name="connsiteX6" fmla="*/ 6371 w 44531"/>
              <a:gd name="connsiteY6" fmla="*/ 105057 h 210017"/>
              <a:gd name="connsiteX7" fmla="*/ 28596 w 44531"/>
              <a:gd name="connsiteY7" fmla="*/ 282 h 2100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4531" h="210017">
                <a:moveTo>
                  <a:pt x="28596" y="282"/>
                </a:moveTo>
                <a:cubicBezTo>
                  <a:pt x="28596" y="-4480"/>
                  <a:pt x="4783" y="52140"/>
                  <a:pt x="6371" y="76482"/>
                </a:cubicBezTo>
                <a:cubicBezTo>
                  <a:pt x="7958" y="100824"/>
                  <a:pt x="39179" y="142099"/>
                  <a:pt x="38121" y="146332"/>
                </a:cubicBezTo>
                <a:cubicBezTo>
                  <a:pt x="37063" y="150565"/>
                  <a:pt x="-1037" y="91299"/>
                  <a:pt x="21" y="101882"/>
                </a:cubicBezTo>
                <a:cubicBezTo>
                  <a:pt x="1079" y="112465"/>
                  <a:pt x="42884" y="205599"/>
                  <a:pt x="44471" y="209832"/>
                </a:cubicBezTo>
                <a:cubicBezTo>
                  <a:pt x="46058" y="214065"/>
                  <a:pt x="15896" y="144744"/>
                  <a:pt x="9546" y="127282"/>
                </a:cubicBezTo>
                <a:cubicBezTo>
                  <a:pt x="3196" y="109820"/>
                  <a:pt x="5313" y="119874"/>
                  <a:pt x="6371" y="105057"/>
                </a:cubicBezTo>
                <a:cubicBezTo>
                  <a:pt x="7429" y="90240"/>
                  <a:pt x="28596" y="5044"/>
                  <a:pt x="28596" y="28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04" name="フリーフォーム 2003">
            <a:extLst>
              <a:ext uri="{FF2B5EF4-FFF2-40B4-BE49-F238E27FC236}">
                <a16:creationId xmlns:a16="http://schemas.microsoft.com/office/drawing/2014/main" id="{AC9D318A-7C8E-B336-1A5C-D664D222BEC4}"/>
              </a:ext>
            </a:extLst>
          </p:cNvPr>
          <p:cNvSpPr/>
          <p:nvPr/>
        </p:nvSpPr>
        <p:spPr>
          <a:xfrm>
            <a:off x="2419350" y="11633200"/>
            <a:ext cx="552518" cy="89066"/>
          </a:xfrm>
          <a:custGeom>
            <a:avLst/>
            <a:gdLst>
              <a:gd name="connsiteX0" fmla="*/ 0 w 552518"/>
              <a:gd name="connsiteY0" fmla="*/ 0 h 89066"/>
              <a:gd name="connsiteX1" fmla="*/ 295275 w 552518"/>
              <a:gd name="connsiteY1" fmla="*/ 25400 h 89066"/>
              <a:gd name="connsiteX2" fmla="*/ 482600 w 552518"/>
              <a:gd name="connsiteY2" fmla="*/ 76200 h 89066"/>
              <a:gd name="connsiteX3" fmla="*/ 454025 w 552518"/>
              <a:gd name="connsiteY3" fmla="*/ 47625 h 89066"/>
              <a:gd name="connsiteX4" fmla="*/ 552450 w 552518"/>
              <a:gd name="connsiteY4" fmla="*/ 88900 h 89066"/>
              <a:gd name="connsiteX5" fmla="*/ 466725 w 552518"/>
              <a:gd name="connsiteY5" fmla="*/ 60325 h 89066"/>
              <a:gd name="connsiteX6" fmla="*/ 311150 w 552518"/>
              <a:gd name="connsiteY6" fmla="*/ 15875 h 89066"/>
              <a:gd name="connsiteX7" fmla="*/ 238125 w 552518"/>
              <a:gd name="connsiteY7" fmla="*/ 9525 h 89066"/>
              <a:gd name="connsiteX8" fmla="*/ 0 w 552518"/>
              <a:gd name="connsiteY8" fmla="*/ 0 h 890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52518" h="89066">
                <a:moveTo>
                  <a:pt x="0" y="0"/>
                </a:moveTo>
                <a:cubicBezTo>
                  <a:pt x="107421" y="6350"/>
                  <a:pt x="214842" y="12700"/>
                  <a:pt x="295275" y="25400"/>
                </a:cubicBezTo>
                <a:cubicBezTo>
                  <a:pt x="375708" y="38100"/>
                  <a:pt x="456142" y="72496"/>
                  <a:pt x="482600" y="76200"/>
                </a:cubicBezTo>
                <a:cubicBezTo>
                  <a:pt x="509058" y="79904"/>
                  <a:pt x="442383" y="45508"/>
                  <a:pt x="454025" y="47625"/>
                </a:cubicBezTo>
                <a:cubicBezTo>
                  <a:pt x="465667" y="49742"/>
                  <a:pt x="550333" y="86783"/>
                  <a:pt x="552450" y="88900"/>
                </a:cubicBezTo>
                <a:cubicBezTo>
                  <a:pt x="554567" y="91017"/>
                  <a:pt x="506942" y="72496"/>
                  <a:pt x="466725" y="60325"/>
                </a:cubicBezTo>
                <a:cubicBezTo>
                  <a:pt x="426508" y="48154"/>
                  <a:pt x="349250" y="24342"/>
                  <a:pt x="311150" y="15875"/>
                </a:cubicBezTo>
                <a:cubicBezTo>
                  <a:pt x="273050" y="7408"/>
                  <a:pt x="238125" y="9525"/>
                  <a:pt x="238125" y="9525"/>
                </a:cubicBezTo>
                <a:lnTo>
                  <a:pt x="0" y="0"/>
                </a:ln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05" name="フリーフォーム 2004">
            <a:extLst>
              <a:ext uri="{FF2B5EF4-FFF2-40B4-BE49-F238E27FC236}">
                <a16:creationId xmlns:a16="http://schemas.microsoft.com/office/drawing/2014/main" id="{160F9B7F-AE49-44E4-987A-3C51E8B792FF}"/>
              </a:ext>
            </a:extLst>
          </p:cNvPr>
          <p:cNvSpPr/>
          <p:nvPr/>
        </p:nvSpPr>
        <p:spPr>
          <a:xfrm>
            <a:off x="2158559" y="11626839"/>
            <a:ext cx="537189" cy="104795"/>
          </a:xfrm>
          <a:custGeom>
            <a:avLst/>
            <a:gdLst>
              <a:gd name="connsiteX0" fmla="*/ 441 w 537189"/>
              <a:gd name="connsiteY0" fmla="*/ 11 h 104795"/>
              <a:gd name="connsiteX1" fmla="*/ 283016 w 537189"/>
              <a:gd name="connsiteY1" fmla="*/ 31761 h 104795"/>
              <a:gd name="connsiteX2" fmla="*/ 435416 w 537189"/>
              <a:gd name="connsiteY2" fmla="*/ 82561 h 104795"/>
              <a:gd name="connsiteX3" fmla="*/ 387791 w 537189"/>
              <a:gd name="connsiteY3" fmla="*/ 69861 h 104795"/>
              <a:gd name="connsiteX4" fmla="*/ 537016 w 537189"/>
              <a:gd name="connsiteY4" fmla="*/ 104786 h 104795"/>
              <a:gd name="connsiteX5" fmla="*/ 416366 w 537189"/>
              <a:gd name="connsiteY5" fmla="*/ 73036 h 104795"/>
              <a:gd name="connsiteX6" fmla="*/ 352866 w 537189"/>
              <a:gd name="connsiteY6" fmla="*/ 34936 h 104795"/>
              <a:gd name="connsiteX7" fmla="*/ 441 w 537189"/>
              <a:gd name="connsiteY7" fmla="*/ 11 h 1047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37189" h="104795">
                <a:moveTo>
                  <a:pt x="441" y="11"/>
                </a:moveTo>
                <a:cubicBezTo>
                  <a:pt x="-11201" y="-518"/>
                  <a:pt x="210520" y="18003"/>
                  <a:pt x="283016" y="31761"/>
                </a:cubicBezTo>
                <a:cubicBezTo>
                  <a:pt x="355512" y="45519"/>
                  <a:pt x="417954" y="76211"/>
                  <a:pt x="435416" y="82561"/>
                </a:cubicBezTo>
                <a:cubicBezTo>
                  <a:pt x="452878" y="88911"/>
                  <a:pt x="370858" y="66157"/>
                  <a:pt x="387791" y="69861"/>
                </a:cubicBezTo>
                <a:cubicBezTo>
                  <a:pt x="404724" y="73565"/>
                  <a:pt x="532254" y="104257"/>
                  <a:pt x="537016" y="104786"/>
                </a:cubicBezTo>
                <a:cubicBezTo>
                  <a:pt x="541779" y="105315"/>
                  <a:pt x="447058" y="84678"/>
                  <a:pt x="416366" y="73036"/>
                </a:cubicBezTo>
                <a:cubicBezTo>
                  <a:pt x="385674" y="61394"/>
                  <a:pt x="415307" y="46048"/>
                  <a:pt x="352866" y="34936"/>
                </a:cubicBezTo>
                <a:cubicBezTo>
                  <a:pt x="290425" y="23824"/>
                  <a:pt x="12083" y="540"/>
                  <a:pt x="441" y="11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06" name="フリーフォーム 2005">
            <a:extLst>
              <a:ext uri="{FF2B5EF4-FFF2-40B4-BE49-F238E27FC236}">
                <a16:creationId xmlns:a16="http://schemas.microsoft.com/office/drawing/2014/main" id="{CEC6C84B-285B-FF06-00D1-2FD94063752B}"/>
              </a:ext>
            </a:extLst>
          </p:cNvPr>
          <p:cNvSpPr/>
          <p:nvPr/>
        </p:nvSpPr>
        <p:spPr>
          <a:xfrm>
            <a:off x="2930359" y="11727413"/>
            <a:ext cx="200336" cy="436024"/>
          </a:xfrm>
          <a:custGeom>
            <a:avLst/>
            <a:gdLst>
              <a:gd name="connsiteX0" fmla="*/ 166 w 200336"/>
              <a:gd name="connsiteY0" fmla="*/ 1037 h 436024"/>
              <a:gd name="connsiteX1" fmla="*/ 98591 w 200336"/>
              <a:gd name="connsiteY1" fmla="*/ 108987 h 436024"/>
              <a:gd name="connsiteX2" fmla="*/ 149391 w 200336"/>
              <a:gd name="connsiteY2" fmla="*/ 229637 h 436024"/>
              <a:gd name="connsiteX3" fmla="*/ 127166 w 200336"/>
              <a:gd name="connsiteY3" fmla="*/ 185187 h 436024"/>
              <a:gd name="connsiteX4" fmla="*/ 177966 w 200336"/>
              <a:gd name="connsiteY4" fmla="*/ 331237 h 436024"/>
              <a:gd name="connsiteX5" fmla="*/ 200191 w 200336"/>
              <a:gd name="connsiteY5" fmla="*/ 436012 h 436024"/>
              <a:gd name="connsiteX6" fmla="*/ 168441 w 200336"/>
              <a:gd name="connsiteY6" fmla="*/ 324887 h 436024"/>
              <a:gd name="connsiteX7" fmla="*/ 123991 w 200336"/>
              <a:gd name="connsiteY7" fmla="*/ 175662 h 436024"/>
              <a:gd name="connsiteX8" fmla="*/ 166 w 200336"/>
              <a:gd name="connsiteY8" fmla="*/ 1037 h 4360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00336" h="436024">
                <a:moveTo>
                  <a:pt x="166" y="1037"/>
                </a:moveTo>
                <a:cubicBezTo>
                  <a:pt x="-4067" y="-10076"/>
                  <a:pt x="73720" y="70887"/>
                  <a:pt x="98591" y="108987"/>
                </a:cubicBezTo>
                <a:cubicBezTo>
                  <a:pt x="123462" y="147087"/>
                  <a:pt x="144628" y="216937"/>
                  <a:pt x="149391" y="229637"/>
                </a:cubicBezTo>
                <a:cubicBezTo>
                  <a:pt x="154154" y="242337"/>
                  <a:pt x="122404" y="168254"/>
                  <a:pt x="127166" y="185187"/>
                </a:cubicBezTo>
                <a:cubicBezTo>
                  <a:pt x="131928" y="202120"/>
                  <a:pt x="165795" y="289433"/>
                  <a:pt x="177966" y="331237"/>
                </a:cubicBezTo>
                <a:cubicBezTo>
                  <a:pt x="190137" y="373041"/>
                  <a:pt x="201779" y="437070"/>
                  <a:pt x="200191" y="436012"/>
                </a:cubicBezTo>
                <a:cubicBezTo>
                  <a:pt x="198603" y="434954"/>
                  <a:pt x="181141" y="368279"/>
                  <a:pt x="168441" y="324887"/>
                </a:cubicBezTo>
                <a:cubicBezTo>
                  <a:pt x="155741" y="281495"/>
                  <a:pt x="147803" y="225933"/>
                  <a:pt x="123991" y="175662"/>
                </a:cubicBezTo>
                <a:cubicBezTo>
                  <a:pt x="100179" y="125391"/>
                  <a:pt x="4399" y="12150"/>
                  <a:pt x="166" y="103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07" name="フリーフォーム 2006">
            <a:extLst>
              <a:ext uri="{FF2B5EF4-FFF2-40B4-BE49-F238E27FC236}">
                <a16:creationId xmlns:a16="http://schemas.microsoft.com/office/drawing/2014/main" id="{DAEBE835-A3F9-2B0D-E4D5-2CD1573A5BB3}"/>
              </a:ext>
            </a:extLst>
          </p:cNvPr>
          <p:cNvSpPr/>
          <p:nvPr/>
        </p:nvSpPr>
        <p:spPr>
          <a:xfrm>
            <a:off x="2165350" y="11652250"/>
            <a:ext cx="553057" cy="64734"/>
          </a:xfrm>
          <a:custGeom>
            <a:avLst/>
            <a:gdLst>
              <a:gd name="connsiteX0" fmla="*/ 0 w 553057"/>
              <a:gd name="connsiteY0" fmla="*/ 0 h 64734"/>
              <a:gd name="connsiteX1" fmla="*/ 285750 w 553057"/>
              <a:gd name="connsiteY1" fmla="*/ 50800 h 64734"/>
              <a:gd name="connsiteX2" fmla="*/ 552450 w 553057"/>
              <a:gd name="connsiteY2" fmla="*/ 47625 h 64734"/>
              <a:gd name="connsiteX3" fmla="*/ 349250 w 553057"/>
              <a:gd name="connsiteY3" fmla="*/ 63500 h 64734"/>
              <a:gd name="connsiteX4" fmla="*/ 50800 w 553057"/>
              <a:gd name="connsiteY4" fmla="*/ 9525 h 64734"/>
              <a:gd name="connsiteX5" fmla="*/ 0 w 553057"/>
              <a:gd name="connsiteY5" fmla="*/ 0 h 647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53057" h="64734">
                <a:moveTo>
                  <a:pt x="0" y="0"/>
                </a:moveTo>
                <a:cubicBezTo>
                  <a:pt x="39158" y="6879"/>
                  <a:pt x="193675" y="42863"/>
                  <a:pt x="285750" y="50800"/>
                </a:cubicBezTo>
                <a:cubicBezTo>
                  <a:pt x="377825" y="58737"/>
                  <a:pt x="541867" y="45508"/>
                  <a:pt x="552450" y="47625"/>
                </a:cubicBezTo>
                <a:cubicBezTo>
                  <a:pt x="563033" y="49742"/>
                  <a:pt x="432858" y="69850"/>
                  <a:pt x="349250" y="63500"/>
                </a:cubicBezTo>
                <a:cubicBezTo>
                  <a:pt x="265642" y="57150"/>
                  <a:pt x="104775" y="19579"/>
                  <a:pt x="50800" y="9525"/>
                </a:cubicBezTo>
                <a:lnTo>
                  <a:pt x="0" y="0"/>
                </a:ln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08" name="フリーフォーム 2007">
            <a:extLst>
              <a:ext uri="{FF2B5EF4-FFF2-40B4-BE49-F238E27FC236}">
                <a16:creationId xmlns:a16="http://schemas.microsoft.com/office/drawing/2014/main" id="{81BC64DC-9AC9-5BC1-53E3-A60ACFCDF440}"/>
              </a:ext>
            </a:extLst>
          </p:cNvPr>
          <p:cNvSpPr/>
          <p:nvPr/>
        </p:nvSpPr>
        <p:spPr>
          <a:xfrm>
            <a:off x="2897606" y="11787212"/>
            <a:ext cx="116638" cy="100637"/>
          </a:xfrm>
          <a:custGeom>
            <a:avLst/>
            <a:gdLst>
              <a:gd name="connsiteX0" fmla="*/ 1169 w 116638"/>
              <a:gd name="connsiteY0" fmla="*/ 1563 h 100637"/>
              <a:gd name="connsiteX1" fmla="*/ 115469 w 116638"/>
              <a:gd name="connsiteY1" fmla="*/ 99988 h 100637"/>
              <a:gd name="connsiteX2" fmla="*/ 58319 w 116638"/>
              <a:gd name="connsiteY2" fmla="*/ 42838 h 100637"/>
              <a:gd name="connsiteX3" fmla="*/ 1169 w 116638"/>
              <a:gd name="connsiteY3" fmla="*/ 1563 h 100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6638" h="100637">
                <a:moveTo>
                  <a:pt x="1169" y="1563"/>
                </a:moveTo>
                <a:cubicBezTo>
                  <a:pt x="10694" y="11088"/>
                  <a:pt x="105944" y="93109"/>
                  <a:pt x="115469" y="99988"/>
                </a:cubicBezTo>
                <a:cubicBezTo>
                  <a:pt x="124994" y="106867"/>
                  <a:pt x="73665" y="57126"/>
                  <a:pt x="58319" y="42838"/>
                </a:cubicBezTo>
                <a:cubicBezTo>
                  <a:pt x="42973" y="28551"/>
                  <a:pt x="-8356" y="-7962"/>
                  <a:pt x="1169" y="156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09" name="フリーフォーム 2008">
            <a:extLst>
              <a:ext uri="{FF2B5EF4-FFF2-40B4-BE49-F238E27FC236}">
                <a16:creationId xmlns:a16="http://schemas.microsoft.com/office/drawing/2014/main" id="{48938D54-8A78-7EF0-2447-D2B308DCC498}"/>
              </a:ext>
            </a:extLst>
          </p:cNvPr>
          <p:cNvSpPr/>
          <p:nvPr/>
        </p:nvSpPr>
        <p:spPr>
          <a:xfrm>
            <a:off x="2343138" y="11855318"/>
            <a:ext cx="498490" cy="17229"/>
          </a:xfrm>
          <a:custGeom>
            <a:avLst/>
            <a:gdLst>
              <a:gd name="connsiteX0" fmla="*/ 12 w 498490"/>
              <a:gd name="connsiteY0" fmla="*/ 132 h 17229"/>
              <a:gd name="connsiteX1" fmla="*/ 177812 w 498490"/>
              <a:gd name="connsiteY1" fmla="*/ 3307 h 17229"/>
              <a:gd name="connsiteX2" fmla="*/ 139712 w 498490"/>
              <a:gd name="connsiteY2" fmla="*/ 16007 h 17229"/>
              <a:gd name="connsiteX3" fmla="*/ 377837 w 498490"/>
              <a:gd name="connsiteY3" fmla="*/ 16007 h 17229"/>
              <a:gd name="connsiteX4" fmla="*/ 498487 w 498490"/>
              <a:gd name="connsiteY4" fmla="*/ 9657 h 17229"/>
              <a:gd name="connsiteX5" fmla="*/ 381012 w 498490"/>
              <a:gd name="connsiteY5" fmla="*/ 12832 h 17229"/>
              <a:gd name="connsiteX6" fmla="*/ 187337 w 498490"/>
              <a:gd name="connsiteY6" fmla="*/ 6482 h 17229"/>
              <a:gd name="connsiteX7" fmla="*/ 12 w 498490"/>
              <a:gd name="connsiteY7" fmla="*/ 132 h 172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98490" h="17229">
                <a:moveTo>
                  <a:pt x="12" y="132"/>
                </a:moveTo>
                <a:cubicBezTo>
                  <a:pt x="-1575" y="-397"/>
                  <a:pt x="154529" y="661"/>
                  <a:pt x="177812" y="3307"/>
                </a:cubicBezTo>
                <a:cubicBezTo>
                  <a:pt x="201095" y="5953"/>
                  <a:pt x="106375" y="13890"/>
                  <a:pt x="139712" y="16007"/>
                </a:cubicBezTo>
                <a:cubicBezTo>
                  <a:pt x="173049" y="18124"/>
                  <a:pt x="318041" y="17065"/>
                  <a:pt x="377837" y="16007"/>
                </a:cubicBezTo>
                <a:cubicBezTo>
                  <a:pt x="437633" y="14949"/>
                  <a:pt x="497958" y="10186"/>
                  <a:pt x="498487" y="9657"/>
                </a:cubicBezTo>
                <a:cubicBezTo>
                  <a:pt x="499016" y="9128"/>
                  <a:pt x="432870" y="13361"/>
                  <a:pt x="381012" y="12832"/>
                </a:cubicBezTo>
                <a:cubicBezTo>
                  <a:pt x="329154" y="12303"/>
                  <a:pt x="248191" y="9657"/>
                  <a:pt x="187337" y="6482"/>
                </a:cubicBezTo>
                <a:cubicBezTo>
                  <a:pt x="126483" y="3307"/>
                  <a:pt x="1599" y="661"/>
                  <a:pt x="12" y="132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10" name="フリーフォーム 2009">
            <a:extLst>
              <a:ext uri="{FF2B5EF4-FFF2-40B4-BE49-F238E27FC236}">
                <a16:creationId xmlns:a16="http://schemas.microsoft.com/office/drawing/2014/main" id="{AFD85FD6-7239-4D14-7A03-335289A36D2F}"/>
              </a:ext>
            </a:extLst>
          </p:cNvPr>
          <p:cNvSpPr/>
          <p:nvPr/>
        </p:nvSpPr>
        <p:spPr>
          <a:xfrm>
            <a:off x="2384271" y="11636256"/>
            <a:ext cx="47872" cy="149587"/>
          </a:xfrm>
          <a:custGeom>
            <a:avLst/>
            <a:gdLst>
              <a:gd name="connsiteX0" fmla="*/ 47779 w 47872"/>
              <a:gd name="connsiteY0" fmla="*/ 119 h 149587"/>
              <a:gd name="connsiteX1" fmla="*/ 12854 w 47872"/>
              <a:gd name="connsiteY1" fmla="*/ 82669 h 149587"/>
              <a:gd name="connsiteX2" fmla="*/ 31904 w 47872"/>
              <a:gd name="connsiteY2" fmla="*/ 149344 h 149587"/>
              <a:gd name="connsiteX3" fmla="*/ 154 w 47872"/>
              <a:gd name="connsiteY3" fmla="*/ 101719 h 149587"/>
              <a:gd name="connsiteX4" fmla="*/ 47779 w 47872"/>
              <a:gd name="connsiteY4" fmla="*/ 119 h 1495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7872" h="149587">
                <a:moveTo>
                  <a:pt x="47779" y="119"/>
                </a:moveTo>
                <a:cubicBezTo>
                  <a:pt x="49896" y="-3056"/>
                  <a:pt x="15500" y="57798"/>
                  <a:pt x="12854" y="82669"/>
                </a:cubicBezTo>
                <a:cubicBezTo>
                  <a:pt x="10208" y="107540"/>
                  <a:pt x="34021" y="146169"/>
                  <a:pt x="31904" y="149344"/>
                </a:cubicBezTo>
                <a:cubicBezTo>
                  <a:pt x="29787" y="152519"/>
                  <a:pt x="-2492" y="123944"/>
                  <a:pt x="154" y="101719"/>
                </a:cubicBezTo>
                <a:cubicBezTo>
                  <a:pt x="2800" y="79494"/>
                  <a:pt x="45662" y="3294"/>
                  <a:pt x="47779" y="11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11" name="フリーフォーム 2010">
            <a:extLst>
              <a:ext uri="{FF2B5EF4-FFF2-40B4-BE49-F238E27FC236}">
                <a16:creationId xmlns:a16="http://schemas.microsoft.com/office/drawing/2014/main" id="{111AADB3-F7CA-A317-9EAF-12D0BE63CBFA}"/>
              </a:ext>
            </a:extLst>
          </p:cNvPr>
          <p:cNvSpPr/>
          <p:nvPr/>
        </p:nvSpPr>
        <p:spPr>
          <a:xfrm>
            <a:off x="2330408" y="11861766"/>
            <a:ext cx="70179" cy="200061"/>
          </a:xfrm>
          <a:custGeom>
            <a:avLst/>
            <a:gdLst>
              <a:gd name="connsiteX0" fmla="*/ 42 w 70179"/>
              <a:gd name="connsiteY0" fmla="*/ 34 h 200061"/>
              <a:gd name="connsiteX1" fmla="*/ 47667 w 70179"/>
              <a:gd name="connsiteY1" fmla="*/ 85759 h 200061"/>
              <a:gd name="connsiteX2" fmla="*/ 38142 w 70179"/>
              <a:gd name="connsiteY2" fmla="*/ 200059 h 200061"/>
              <a:gd name="connsiteX3" fmla="*/ 69892 w 70179"/>
              <a:gd name="connsiteY3" fmla="*/ 88934 h 200061"/>
              <a:gd name="connsiteX4" fmla="*/ 54017 w 70179"/>
              <a:gd name="connsiteY4" fmla="*/ 136559 h 200061"/>
              <a:gd name="connsiteX5" fmla="*/ 57192 w 70179"/>
              <a:gd name="connsiteY5" fmla="*/ 95284 h 200061"/>
              <a:gd name="connsiteX6" fmla="*/ 42 w 70179"/>
              <a:gd name="connsiteY6" fmla="*/ 34 h 2000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70179" h="200061">
                <a:moveTo>
                  <a:pt x="42" y="34"/>
                </a:moveTo>
                <a:cubicBezTo>
                  <a:pt x="-1545" y="-1553"/>
                  <a:pt x="41317" y="52422"/>
                  <a:pt x="47667" y="85759"/>
                </a:cubicBezTo>
                <a:cubicBezTo>
                  <a:pt x="54017" y="119097"/>
                  <a:pt x="34438" y="199530"/>
                  <a:pt x="38142" y="200059"/>
                </a:cubicBezTo>
                <a:cubicBezTo>
                  <a:pt x="41846" y="200588"/>
                  <a:pt x="67246" y="99517"/>
                  <a:pt x="69892" y="88934"/>
                </a:cubicBezTo>
                <a:cubicBezTo>
                  <a:pt x="72538" y="78351"/>
                  <a:pt x="56134" y="135501"/>
                  <a:pt x="54017" y="136559"/>
                </a:cubicBezTo>
                <a:cubicBezTo>
                  <a:pt x="51900" y="137617"/>
                  <a:pt x="64071" y="118038"/>
                  <a:pt x="57192" y="95284"/>
                </a:cubicBezTo>
                <a:cubicBezTo>
                  <a:pt x="50313" y="72530"/>
                  <a:pt x="1629" y="1621"/>
                  <a:pt x="42" y="34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12" name="フリーフォーム 2011">
            <a:extLst>
              <a:ext uri="{FF2B5EF4-FFF2-40B4-BE49-F238E27FC236}">
                <a16:creationId xmlns:a16="http://schemas.microsoft.com/office/drawing/2014/main" id="{D4056D32-D33C-370D-6394-D138C6027DBC}"/>
              </a:ext>
            </a:extLst>
          </p:cNvPr>
          <p:cNvSpPr/>
          <p:nvPr/>
        </p:nvSpPr>
        <p:spPr>
          <a:xfrm>
            <a:off x="2568480" y="11731286"/>
            <a:ext cx="409678" cy="73446"/>
          </a:xfrm>
          <a:custGeom>
            <a:avLst/>
            <a:gdLst>
              <a:gd name="connsiteX0" fmla="*/ 95 w 409678"/>
              <a:gd name="connsiteY0" fmla="*/ 73364 h 73446"/>
              <a:gd name="connsiteX1" fmla="*/ 130270 w 409678"/>
              <a:gd name="connsiteY1" fmla="*/ 28914 h 73446"/>
              <a:gd name="connsiteX2" fmla="*/ 209645 w 409678"/>
              <a:gd name="connsiteY2" fmla="*/ 28914 h 73446"/>
              <a:gd name="connsiteX3" fmla="*/ 171545 w 409678"/>
              <a:gd name="connsiteY3" fmla="*/ 19389 h 73446"/>
              <a:gd name="connsiteX4" fmla="*/ 269970 w 409678"/>
              <a:gd name="connsiteY4" fmla="*/ 19389 h 73446"/>
              <a:gd name="connsiteX5" fmla="*/ 409670 w 409678"/>
              <a:gd name="connsiteY5" fmla="*/ 339 h 73446"/>
              <a:gd name="connsiteX6" fmla="*/ 263620 w 409678"/>
              <a:gd name="connsiteY6" fmla="*/ 6689 h 73446"/>
              <a:gd name="connsiteX7" fmla="*/ 111220 w 409678"/>
              <a:gd name="connsiteY7" fmla="*/ 16214 h 73446"/>
              <a:gd name="connsiteX8" fmla="*/ 95 w 409678"/>
              <a:gd name="connsiteY8" fmla="*/ 73364 h 734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09678" h="73446">
                <a:moveTo>
                  <a:pt x="95" y="73364"/>
                </a:moveTo>
                <a:cubicBezTo>
                  <a:pt x="3270" y="75481"/>
                  <a:pt x="95345" y="36322"/>
                  <a:pt x="130270" y="28914"/>
                </a:cubicBezTo>
                <a:cubicBezTo>
                  <a:pt x="165195" y="21506"/>
                  <a:pt x="202766" y="30501"/>
                  <a:pt x="209645" y="28914"/>
                </a:cubicBezTo>
                <a:cubicBezTo>
                  <a:pt x="216524" y="27327"/>
                  <a:pt x="161491" y="20976"/>
                  <a:pt x="171545" y="19389"/>
                </a:cubicBezTo>
                <a:cubicBezTo>
                  <a:pt x="181599" y="17802"/>
                  <a:pt x="230283" y="22564"/>
                  <a:pt x="269970" y="19389"/>
                </a:cubicBezTo>
                <a:cubicBezTo>
                  <a:pt x="309657" y="16214"/>
                  <a:pt x="410728" y="2456"/>
                  <a:pt x="409670" y="339"/>
                </a:cubicBezTo>
                <a:cubicBezTo>
                  <a:pt x="408612" y="-1778"/>
                  <a:pt x="263620" y="6689"/>
                  <a:pt x="263620" y="6689"/>
                </a:cubicBezTo>
                <a:cubicBezTo>
                  <a:pt x="213878" y="9335"/>
                  <a:pt x="148791" y="8277"/>
                  <a:pt x="111220" y="16214"/>
                </a:cubicBezTo>
                <a:cubicBezTo>
                  <a:pt x="73649" y="24151"/>
                  <a:pt x="-3080" y="71247"/>
                  <a:pt x="95" y="73364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13" name="フリーフォーム 2012">
            <a:extLst>
              <a:ext uri="{FF2B5EF4-FFF2-40B4-BE49-F238E27FC236}">
                <a16:creationId xmlns:a16="http://schemas.microsoft.com/office/drawing/2014/main" id="{87A46E2B-2324-F471-5EF5-CEAFE0E19CF7}"/>
              </a:ext>
            </a:extLst>
          </p:cNvPr>
          <p:cNvSpPr/>
          <p:nvPr/>
        </p:nvSpPr>
        <p:spPr>
          <a:xfrm>
            <a:off x="2301424" y="11775286"/>
            <a:ext cx="137868" cy="19852"/>
          </a:xfrm>
          <a:custGeom>
            <a:avLst/>
            <a:gdLst>
              <a:gd name="connsiteX0" fmla="*/ 451 w 137868"/>
              <a:gd name="connsiteY0" fmla="*/ 789 h 19852"/>
              <a:gd name="connsiteX1" fmla="*/ 133801 w 137868"/>
              <a:gd name="connsiteY1" fmla="*/ 19839 h 19852"/>
              <a:gd name="connsiteX2" fmla="*/ 92526 w 137868"/>
              <a:gd name="connsiteY2" fmla="*/ 3964 h 19852"/>
              <a:gd name="connsiteX3" fmla="*/ 451 w 137868"/>
              <a:gd name="connsiteY3" fmla="*/ 789 h 198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7868" h="19852">
                <a:moveTo>
                  <a:pt x="451" y="789"/>
                </a:moveTo>
                <a:cubicBezTo>
                  <a:pt x="7330" y="3435"/>
                  <a:pt x="118455" y="19310"/>
                  <a:pt x="133801" y="19839"/>
                </a:cubicBezTo>
                <a:cubicBezTo>
                  <a:pt x="149147" y="20368"/>
                  <a:pt x="117926" y="5022"/>
                  <a:pt x="92526" y="3964"/>
                </a:cubicBezTo>
                <a:cubicBezTo>
                  <a:pt x="67126" y="2906"/>
                  <a:pt x="-6428" y="-1857"/>
                  <a:pt x="451" y="789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14" name="フリーフォーム 2013">
            <a:extLst>
              <a:ext uri="{FF2B5EF4-FFF2-40B4-BE49-F238E27FC236}">
                <a16:creationId xmlns:a16="http://schemas.microsoft.com/office/drawing/2014/main" id="{A79EAF08-2B12-D004-7B7C-E279006D13E4}"/>
              </a:ext>
            </a:extLst>
          </p:cNvPr>
          <p:cNvSpPr/>
          <p:nvPr/>
        </p:nvSpPr>
        <p:spPr>
          <a:xfrm>
            <a:off x="2431876" y="11842223"/>
            <a:ext cx="320952" cy="64096"/>
          </a:xfrm>
          <a:custGeom>
            <a:avLst/>
            <a:gdLst>
              <a:gd name="connsiteX0" fmla="*/ 320849 w 320952"/>
              <a:gd name="connsiteY0" fmla="*/ 10052 h 64096"/>
              <a:gd name="connsiteX1" fmla="*/ 89074 w 320952"/>
              <a:gd name="connsiteY1" fmla="*/ 527 h 64096"/>
              <a:gd name="connsiteX2" fmla="*/ 95424 w 320952"/>
              <a:gd name="connsiteY2" fmla="*/ 29102 h 64096"/>
              <a:gd name="connsiteX3" fmla="*/ 174 w 320952"/>
              <a:gd name="connsiteY3" fmla="*/ 64027 h 64096"/>
              <a:gd name="connsiteX4" fmla="*/ 70024 w 320952"/>
              <a:gd name="connsiteY4" fmla="*/ 19577 h 64096"/>
              <a:gd name="connsiteX5" fmla="*/ 57324 w 320952"/>
              <a:gd name="connsiteY5" fmla="*/ 3702 h 64096"/>
              <a:gd name="connsiteX6" fmla="*/ 320849 w 320952"/>
              <a:gd name="connsiteY6" fmla="*/ 10052 h 640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20952" h="64096">
                <a:moveTo>
                  <a:pt x="320849" y="10052"/>
                </a:moveTo>
                <a:cubicBezTo>
                  <a:pt x="326141" y="9523"/>
                  <a:pt x="126645" y="-2648"/>
                  <a:pt x="89074" y="527"/>
                </a:cubicBezTo>
                <a:cubicBezTo>
                  <a:pt x="51503" y="3702"/>
                  <a:pt x="110241" y="18519"/>
                  <a:pt x="95424" y="29102"/>
                </a:cubicBezTo>
                <a:cubicBezTo>
                  <a:pt x="80607" y="39685"/>
                  <a:pt x="4407" y="65614"/>
                  <a:pt x="174" y="64027"/>
                </a:cubicBezTo>
                <a:cubicBezTo>
                  <a:pt x="-4059" y="62440"/>
                  <a:pt x="70024" y="19577"/>
                  <a:pt x="70024" y="19577"/>
                </a:cubicBezTo>
                <a:cubicBezTo>
                  <a:pt x="79549" y="9523"/>
                  <a:pt x="22928" y="4760"/>
                  <a:pt x="57324" y="3702"/>
                </a:cubicBezTo>
                <a:lnTo>
                  <a:pt x="320849" y="10052"/>
                </a:ln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15" name="フリーフォーム 2014">
            <a:extLst>
              <a:ext uri="{FF2B5EF4-FFF2-40B4-BE49-F238E27FC236}">
                <a16:creationId xmlns:a16="http://schemas.microsoft.com/office/drawing/2014/main" id="{38569F05-264D-2ED1-3CA0-BA1137F984B4}"/>
              </a:ext>
            </a:extLst>
          </p:cNvPr>
          <p:cNvSpPr/>
          <p:nvPr/>
        </p:nvSpPr>
        <p:spPr>
          <a:xfrm>
            <a:off x="2406595" y="11972923"/>
            <a:ext cx="22330" cy="203206"/>
          </a:xfrm>
          <a:custGeom>
            <a:avLst/>
            <a:gdLst>
              <a:gd name="connsiteX0" fmla="*/ 55 w 22330"/>
              <a:gd name="connsiteY0" fmla="*/ 2 h 203206"/>
              <a:gd name="connsiteX1" fmla="*/ 22280 w 22330"/>
              <a:gd name="connsiteY1" fmla="*/ 123827 h 203206"/>
              <a:gd name="connsiteX2" fmla="*/ 6405 w 22330"/>
              <a:gd name="connsiteY2" fmla="*/ 203202 h 203206"/>
              <a:gd name="connsiteX3" fmla="*/ 15930 w 22330"/>
              <a:gd name="connsiteY3" fmla="*/ 120652 h 203206"/>
              <a:gd name="connsiteX4" fmla="*/ 55 w 22330"/>
              <a:gd name="connsiteY4" fmla="*/ 2 h 2032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330" h="203206">
                <a:moveTo>
                  <a:pt x="55" y="2"/>
                </a:moveTo>
                <a:cubicBezTo>
                  <a:pt x="1113" y="531"/>
                  <a:pt x="21222" y="89960"/>
                  <a:pt x="22280" y="123827"/>
                </a:cubicBezTo>
                <a:cubicBezTo>
                  <a:pt x="23338" y="157694"/>
                  <a:pt x="7463" y="203731"/>
                  <a:pt x="6405" y="203202"/>
                </a:cubicBezTo>
                <a:cubicBezTo>
                  <a:pt x="5347" y="202673"/>
                  <a:pt x="18576" y="151873"/>
                  <a:pt x="15930" y="120652"/>
                </a:cubicBezTo>
                <a:cubicBezTo>
                  <a:pt x="13284" y="89431"/>
                  <a:pt x="-1003" y="-527"/>
                  <a:pt x="55" y="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16" name="フリーフォーム 2015">
            <a:extLst>
              <a:ext uri="{FF2B5EF4-FFF2-40B4-BE49-F238E27FC236}">
                <a16:creationId xmlns:a16="http://schemas.microsoft.com/office/drawing/2014/main" id="{9FBCA07C-D5CA-E0AD-9D35-17FC2915B022}"/>
              </a:ext>
            </a:extLst>
          </p:cNvPr>
          <p:cNvSpPr/>
          <p:nvPr/>
        </p:nvSpPr>
        <p:spPr>
          <a:xfrm>
            <a:off x="2481672" y="11845925"/>
            <a:ext cx="255187" cy="104775"/>
          </a:xfrm>
          <a:custGeom>
            <a:avLst/>
            <a:gdLst>
              <a:gd name="connsiteX0" fmla="*/ 255178 w 255187"/>
              <a:gd name="connsiteY0" fmla="*/ 0 h 104775"/>
              <a:gd name="connsiteX1" fmla="*/ 140878 w 255187"/>
              <a:gd name="connsiteY1" fmla="*/ 76200 h 104775"/>
              <a:gd name="connsiteX2" fmla="*/ 55153 w 255187"/>
              <a:gd name="connsiteY2" fmla="*/ 82550 h 104775"/>
              <a:gd name="connsiteX3" fmla="*/ 1178 w 255187"/>
              <a:gd name="connsiteY3" fmla="*/ 104775 h 104775"/>
              <a:gd name="connsiteX4" fmla="*/ 105953 w 255187"/>
              <a:gd name="connsiteY4" fmla="*/ 82550 h 104775"/>
              <a:gd name="connsiteX5" fmla="*/ 147228 w 255187"/>
              <a:gd name="connsiteY5" fmla="*/ 76200 h 104775"/>
              <a:gd name="connsiteX6" fmla="*/ 255178 w 255187"/>
              <a:gd name="connsiteY6" fmla="*/ 0 h 104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55187" h="104775">
                <a:moveTo>
                  <a:pt x="255178" y="0"/>
                </a:moveTo>
                <a:cubicBezTo>
                  <a:pt x="254120" y="0"/>
                  <a:pt x="174215" y="62442"/>
                  <a:pt x="140878" y="76200"/>
                </a:cubicBezTo>
                <a:cubicBezTo>
                  <a:pt x="107541" y="89958"/>
                  <a:pt x="78436" y="77788"/>
                  <a:pt x="55153" y="82550"/>
                </a:cubicBezTo>
                <a:cubicBezTo>
                  <a:pt x="31870" y="87313"/>
                  <a:pt x="-7289" y="104775"/>
                  <a:pt x="1178" y="104775"/>
                </a:cubicBezTo>
                <a:cubicBezTo>
                  <a:pt x="9645" y="104775"/>
                  <a:pt x="81611" y="87312"/>
                  <a:pt x="105953" y="82550"/>
                </a:cubicBezTo>
                <a:cubicBezTo>
                  <a:pt x="130295" y="77788"/>
                  <a:pt x="127120" y="84137"/>
                  <a:pt x="147228" y="76200"/>
                </a:cubicBezTo>
                <a:cubicBezTo>
                  <a:pt x="167336" y="68263"/>
                  <a:pt x="256236" y="0"/>
                  <a:pt x="255178" y="0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17" name="フリーフォーム 2016">
            <a:extLst>
              <a:ext uri="{FF2B5EF4-FFF2-40B4-BE49-F238E27FC236}">
                <a16:creationId xmlns:a16="http://schemas.microsoft.com/office/drawing/2014/main" id="{F6BD9D31-0CF4-94C8-6171-2E3BF92D3BBA}"/>
              </a:ext>
            </a:extLst>
          </p:cNvPr>
          <p:cNvSpPr/>
          <p:nvPr/>
        </p:nvSpPr>
        <p:spPr>
          <a:xfrm>
            <a:off x="2869072" y="11998323"/>
            <a:ext cx="220211" cy="159541"/>
          </a:xfrm>
          <a:custGeom>
            <a:avLst/>
            <a:gdLst>
              <a:gd name="connsiteX0" fmla="*/ 220203 w 220211"/>
              <a:gd name="connsiteY0" fmla="*/ 2 h 159541"/>
              <a:gd name="connsiteX1" fmla="*/ 191628 w 220211"/>
              <a:gd name="connsiteY1" fmla="*/ 120652 h 159541"/>
              <a:gd name="connsiteX2" fmla="*/ 137653 w 220211"/>
              <a:gd name="connsiteY2" fmla="*/ 139702 h 159541"/>
              <a:gd name="connsiteX3" fmla="*/ 86853 w 220211"/>
              <a:gd name="connsiteY3" fmla="*/ 158752 h 159541"/>
              <a:gd name="connsiteX4" fmla="*/ 1128 w 220211"/>
              <a:gd name="connsiteY4" fmla="*/ 155577 h 159541"/>
              <a:gd name="connsiteX5" fmla="*/ 153528 w 220211"/>
              <a:gd name="connsiteY5" fmla="*/ 152402 h 159541"/>
              <a:gd name="connsiteX6" fmla="*/ 207503 w 220211"/>
              <a:gd name="connsiteY6" fmla="*/ 127002 h 159541"/>
              <a:gd name="connsiteX7" fmla="*/ 194803 w 220211"/>
              <a:gd name="connsiteY7" fmla="*/ 117477 h 159541"/>
              <a:gd name="connsiteX8" fmla="*/ 220203 w 220211"/>
              <a:gd name="connsiteY8" fmla="*/ 2 h 1595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20211" h="159541">
                <a:moveTo>
                  <a:pt x="220203" y="2"/>
                </a:moveTo>
                <a:cubicBezTo>
                  <a:pt x="219674" y="531"/>
                  <a:pt x="205386" y="97369"/>
                  <a:pt x="191628" y="120652"/>
                </a:cubicBezTo>
                <a:cubicBezTo>
                  <a:pt x="177870" y="143935"/>
                  <a:pt x="155115" y="133352"/>
                  <a:pt x="137653" y="139702"/>
                </a:cubicBezTo>
                <a:cubicBezTo>
                  <a:pt x="120191" y="146052"/>
                  <a:pt x="109607" y="156106"/>
                  <a:pt x="86853" y="158752"/>
                </a:cubicBezTo>
                <a:cubicBezTo>
                  <a:pt x="64099" y="161398"/>
                  <a:pt x="-9984" y="156635"/>
                  <a:pt x="1128" y="155577"/>
                </a:cubicBezTo>
                <a:cubicBezTo>
                  <a:pt x="12240" y="154519"/>
                  <a:pt x="119132" y="157164"/>
                  <a:pt x="153528" y="152402"/>
                </a:cubicBezTo>
                <a:cubicBezTo>
                  <a:pt x="187924" y="147640"/>
                  <a:pt x="200624" y="132823"/>
                  <a:pt x="207503" y="127002"/>
                </a:cubicBezTo>
                <a:cubicBezTo>
                  <a:pt x="214382" y="121181"/>
                  <a:pt x="193215" y="135469"/>
                  <a:pt x="194803" y="117477"/>
                </a:cubicBezTo>
                <a:cubicBezTo>
                  <a:pt x="196390" y="99485"/>
                  <a:pt x="220732" y="-527"/>
                  <a:pt x="220203" y="2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18" name="フリーフォーム 2017">
            <a:extLst>
              <a:ext uri="{FF2B5EF4-FFF2-40B4-BE49-F238E27FC236}">
                <a16:creationId xmlns:a16="http://schemas.microsoft.com/office/drawing/2014/main" id="{C71B3988-2A60-7067-7AC1-04003504030B}"/>
              </a:ext>
            </a:extLst>
          </p:cNvPr>
          <p:cNvSpPr/>
          <p:nvPr/>
        </p:nvSpPr>
        <p:spPr>
          <a:xfrm>
            <a:off x="2758674" y="11871301"/>
            <a:ext cx="261068" cy="100502"/>
          </a:xfrm>
          <a:custGeom>
            <a:avLst/>
            <a:gdLst>
              <a:gd name="connsiteX0" fmla="*/ 401 w 261068"/>
              <a:gd name="connsiteY0" fmla="*/ 24 h 100502"/>
              <a:gd name="connsiteX1" fmla="*/ 102001 w 261068"/>
              <a:gd name="connsiteY1" fmla="*/ 88924 h 100502"/>
              <a:gd name="connsiteX2" fmla="*/ 70251 w 261068"/>
              <a:gd name="connsiteY2" fmla="*/ 95274 h 100502"/>
              <a:gd name="connsiteX3" fmla="*/ 222651 w 261068"/>
              <a:gd name="connsiteY3" fmla="*/ 95274 h 100502"/>
              <a:gd name="connsiteX4" fmla="*/ 260751 w 261068"/>
              <a:gd name="connsiteY4" fmla="*/ 38124 h 100502"/>
              <a:gd name="connsiteX5" fmla="*/ 235351 w 261068"/>
              <a:gd name="connsiteY5" fmla="*/ 79399 h 100502"/>
              <a:gd name="connsiteX6" fmla="*/ 146451 w 261068"/>
              <a:gd name="connsiteY6" fmla="*/ 98449 h 100502"/>
              <a:gd name="connsiteX7" fmla="*/ 401 w 261068"/>
              <a:gd name="connsiteY7" fmla="*/ 24 h 1005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61068" h="100502">
                <a:moveTo>
                  <a:pt x="401" y="24"/>
                </a:moveTo>
                <a:cubicBezTo>
                  <a:pt x="-7007" y="-1563"/>
                  <a:pt x="90359" y="73049"/>
                  <a:pt x="102001" y="88924"/>
                </a:cubicBezTo>
                <a:cubicBezTo>
                  <a:pt x="113643" y="104799"/>
                  <a:pt x="50143" y="94216"/>
                  <a:pt x="70251" y="95274"/>
                </a:cubicBezTo>
                <a:cubicBezTo>
                  <a:pt x="90359" y="96332"/>
                  <a:pt x="190901" y="104799"/>
                  <a:pt x="222651" y="95274"/>
                </a:cubicBezTo>
                <a:cubicBezTo>
                  <a:pt x="254401" y="85749"/>
                  <a:pt x="258634" y="40770"/>
                  <a:pt x="260751" y="38124"/>
                </a:cubicBezTo>
                <a:cubicBezTo>
                  <a:pt x="262868" y="35478"/>
                  <a:pt x="254401" y="69345"/>
                  <a:pt x="235351" y="79399"/>
                </a:cubicBezTo>
                <a:cubicBezTo>
                  <a:pt x="216301" y="89453"/>
                  <a:pt x="179259" y="106386"/>
                  <a:pt x="146451" y="98449"/>
                </a:cubicBezTo>
                <a:cubicBezTo>
                  <a:pt x="113643" y="90512"/>
                  <a:pt x="7809" y="1611"/>
                  <a:pt x="401" y="24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19" name="フリーフォーム 2018">
            <a:extLst>
              <a:ext uri="{FF2B5EF4-FFF2-40B4-BE49-F238E27FC236}">
                <a16:creationId xmlns:a16="http://schemas.microsoft.com/office/drawing/2014/main" id="{CD6045EC-8FBC-FA4F-4E0D-5A915F454A22}"/>
              </a:ext>
            </a:extLst>
          </p:cNvPr>
          <p:cNvSpPr/>
          <p:nvPr/>
        </p:nvSpPr>
        <p:spPr>
          <a:xfrm>
            <a:off x="2463770" y="11991972"/>
            <a:ext cx="35005" cy="149233"/>
          </a:xfrm>
          <a:custGeom>
            <a:avLst/>
            <a:gdLst>
              <a:gd name="connsiteX0" fmla="*/ 30 w 35005"/>
              <a:gd name="connsiteY0" fmla="*/ 3 h 149233"/>
              <a:gd name="connsiteX1" fmla="*/ 28605 w 35005"/>
              <a:gd name="connsiteY1" fmla="*/ 88903 h 149233"/>
              <a:gd name="connsiteX2" fmla="*/ 19080 w 35005"/>
              <a:gd name="connsiteY2" fmla="*/ 149228 h 149233"/>
              <a:gd name="connsiteX3" fmla="*/ 34955 w 35005"/>
              <a:gd name="connsiteY3" fmla="*/ 92078 h 149233"/>
              <a:gd name="connsiteX4" fmla="*/ 30 w 35005"/>
              <a:gd name="connsiteY4" fmla="*/ 3 h 1492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5005" h="149233">
                <a:moveTo>
                  <a:pt x="30" y="3"/>
                </a:moveTo>
                <a:cubicBezTo>
                  <a:pt x="-1028" y="-526"/>
                  <a:pt x="25430" y="64032"/>
                  <a:pt x="28605" y="88903"/>
                </a:cubicBezTo>
                <a:cubicBezTo>
                  <a:pt x="31780" y="113774"/>
                  <a:pt x="18022" y="148699"/>
                  <a:pt x="19080" y="149228"/>
                </a:cubicBezTo>
                <a:cubicBezTo>
                  <a:pt x="20138" y="149757"/>
                  <a:pt x="36013" y="112715"/>
                  <a:pt x="34955" y="92078"/>
                </a:cubicBezTo>
                <a:cubicBezTo>
                  <a:pt x="33897" y="71441"/>
                  <a:pt x="1088" y="532"/>
                  <a:pt x="30" y="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20" name="フリーフォーム 2019">
            <a:extLst>
              <a:ext uri="{FF2B5EF4-FFF2-40B4-BE49-F238E27FC236}">
                <a16:creationId xmlns:a16="http://schemas.microsoft.com/office/drawing/2014/main" id="{2E4DFA06-53B9-E4AC-19F6-6601A5360215}"/>
              </a:ext>
            </a:extLst>
          </p:cNvPr>
          <p:cNvSpPr/>
          <p:nvPr/>
        </p:nvSpPr>
        <p:spPr>
          <a:xfrm>
            <a:off x="2562065" y="11988800"/>
            <a:ext cx="484372" cy="95770"/>
          </a:xfrm>
          <a:custGeom>
            <a:avLst/>
            <a:gdLst>
              <a:gd name="connsiteX0" fmla="*/ 160 w 484372"/>
              <a:gd name="connsiteY0" fmla="*/ 95250 h 95770"/>
              <a:gd name="connsiteX1" fmla="*/ 187485 w 484372"/>
              <a:gd name="connsiteY1" fmla="*/ 69850 h 95770"/>
              <a:gd name="connsiteX2" fmla="*/ 235110 w 484372"/>
              <a:gd name="connsiteY2" fmla="*/ 53975 h 95770"/>
              <a:gd name="connsiteX3" fmla="*/ 184310 w 484372"/>
              <a:gd name="connsiteY3" fmla="*/ 57150 h 95770"/>
              <a:gd name="connsiteX4" fmla="*/ 384335 w 484372"/>
              <a:gd name="connsiteY4" fmla="*/ 25400 h 95770"/>
              <a:gd name="connsiteX5" fmla="*/ 479585 w 484372"/>
              <a:gd name="connsiteY5" fmla="*/ 44450 h 95770"/>
              <a:gd name="connsiteX6" fmla="*/ 466885 w 484372"/>
              <a:gd name="connsiteY6" fmla="*/ 22225 h 95770"/>
              <a:gd name="connsiteX7" fmla="*/ 438310 w 484372"/>
              <a:gd name="connsiteY7" fmla="*/ 0 h 95770"/>
              <a:gd name="connsiteX8" fmla="*/ 466885 w 484372"/>
              <a:gd name="connsiteY8" fmla="*/ 22225 h 95770"/>
              <a:gd name="connsiteX9" fmla="*/ 336710 w 484372"/>
              <a:gd name="connsiteY9" fmla="*/ 15875 h 95770"/>
              <a:gd name="connsiteX10" fmla="*/ 222410 w 484372"/>
              <a:gd name="connsiteY10" fmla="*/ 44450 h 95770"/>
              <a:gd name="connsiteX11" fmla="*/ 160 w 484372"/>
              <a:gd name="connsiteY11" fmla="*/ 95250 h 957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484372" h="95770">
                <a:moveTo>
                  <a:pt x="160" y="95250"/>
                </a:moveTo>
                <a:cubicBezTo>
                  <a:pt x="-5661" y="99483"/>
                  <a:pt x="148327" y="76729"/>
                  <a:pt x="187485" y="69850"/>
                </a:cubicBezTo>
                <a:cubicBezTo>
                  <a:pt x="226643" y="62971"/>
                  <a:pt x="235639" y="56092"/>
                  <a:pt x="235110" y="53975"/>
                </a:cubicBezTo>
                <a:cubicBezTo>
                  <a:pt x="234581" y="51858"/>
                  <a:pt x="159439" y="61912"/>
                  <a:pt x="184310" y="57150"/>
                </a:cubicBezTo>
                <a:cubicBezTo>
                  <a:pt x="209181" y="52388"/>
                  <a:pt x="335123" y="27517"/>
                  <a:pt x="384335" y="25400"/>
                </a:cubicBezTo>
                <a:cubicBezTo>
                  <a:pt x="433547" y="23283"/>
                  <a:pt x="465827" y="44979"/>
                  <a:pt x="479585" y="44450"/>
                </a:cubicBezTo>
                <a:cubicBezTo>
                  <a:pt x="493343" y="43921"/>
                  <a:pt x="473764" y="29633"/>
                  <a:pt x="466885" y="22225"/>
                </a:cubicBezTo>
                <a:cubicBezTo>
                  <a:pt x="460006" y="14817"/>
                  <a:pt x="438310" y="0"/>
                  <a:pt x="438310" y="0"/>
                </a:cubicBezTo>
                <a:cubicBezTo>
                  <a:pt x="438310" y="0"/>
                  <a:pt x="483818" y="19579"/>
                  <a:pt x="466885" y="22225"/>
                </a:cubicBezTo>
                <a:cubicBezTo>
                  <a:pt x="449952" y="24871"/>
                  <a:pt x="377456" y="12171"/>
                  <a:pt x="336710" y="15875"/>
                </a:cubicBezTo>
                <a:cubicBezTo>
                  <a:pt x="295964" y="19579"/>
                  <a:pt x="280089" y="31750"/>
                  <a:pt x="222410" y="44450"/>
                </a:cubicBezTo>
                <a:cubicBezTo>
                  <a:pt x="164731" y="57150"/>
                  <a:pt x="5981" y="91017"/>
                  <a:pt x="160" y="95250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21" name="フリーフォーム 2020">
            <a:extLst>
              <a:ext uri="{FF2B5EF4-FFF2-40B4-BE49-F238E27FC236}">
                <a16:creationId xmlns:a16="http://schemas.microsoft.com/office/drawing/2014/main" id="{77160470-34F4-9854-9CD0-DE279BAA002E}"/>
              </a:ext>
            </a:extLst>
          </p:cNvPr>
          <p:cNvSpPr/>
          <p:nvPr/>
        </p:nvSpPr>
        <p:spPr>
          <a:xfrm>
            <a:off x="2422479" y="11979228"/>
            <a:ext cx="35276" cy="292371"/>
          </a:xfrm>
          <a:custGeom>
            <a:avLst/>
            <a:gdLst>
              <a:gd name="connsiteX0" fmla="*/ 34971 w 35276"/>
              <a:gd name="connsiteY0" fmla="*/ 47 h 292371"/>
              <a:gd name="connsiteX1" fmla="*/ 28621 w 35276"/>
              <a:gd name="connsiteY1" fmla="*/ 215947 h 292371"/>
              <a:gd name="connsiteX2" fmla="*/ 46 w 35276"/>
              <a:gd name="connsiteY2" fmla="*/ 292147 h 292371"/>
              <a:gd name="connsiteX3" fmla="*/ 22271 w 35276"/>
              <a:gd name="connsiteY3" fmla="*/ 196897 h 292371"/>
              <a:gd name="connsiteX4" fmla="*/ 34971 w 35276"/>
              <a:gd name="connsiteY4" fmla="*/ 47 h 2923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5276" h="292371">
                <a:moveTo>
                  <a:pt x="34971" y="47"/>
                </a:moveTo>
                <a:cubicBezTo>
                  <a:pt x="36029" y="3222"/>
                  <a:pt x="34442" y="167264"/>
                  <a:pt x="28621" y="215947"/>
                </a:cubicBezTo>
                <a:cubicBezTo>
                  <a:pt x="22800" y="264630"/>
                  <a:pt x="1104" y="295322"/>
                  <a:pt x="46" y="292147"/>
                </a:cubicBezTo>
                <a:cubicBezTo>
                  <a:pt x="-1012" y="288972"/>
                  <a:pt x="16450" y="240818"/>
                  <a:pt x="22271" y="196897"/>
                </a:cubicBezTo>
                <a:cubicBezTo>
                  <a:pt x="28092" y="152976"/>
                  <a:pt x="33913" y="-3128"/>
                  <a:pt x="34971" y="47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22" name="フリーフォーム 2021">
            <a:extLst>
              <a:ext uri="{FF2B5EF4-FFF2-40B4-BE49-F238E27FC236}">
                <a16:creationId xmlns:a16="http://schemas.microsoft.com/office/drawing/2014/main" id="{6B9D9904-093A-680E-E444-AEF7FDD2CFE4}"/>
              </a:ext>
            </a:extLst>
          </p:cNvPr>
          <p:cNvSpPr/>
          <p:nvPr/>
        </p:nvSpPr>
        <p:spPr>
          <a:xfrm>
            <a:off x="2450905" y="12190584"/>
            <a:ext cx="62056" cy="168668"/>
          </a:xfrm>
          <a:custGeom>
            <a:avLst/>
            <a:gdLst>
              <a:gd name="connsiteX0" fmla="*/ 60520 w 62056"/>
              <a:gd name="connsiteY0" fmla="*/ 1416 h 168668"/>
              <a:gd name="connsiteX1" fmla="*/ 195 w 62056"/>
              <a:gd name="connsiteY1" fmla="*/ 166516 h 168668"/>
              <a:gd name="connsiteX2" fmla="*/ 41470 w 62056"/>
              <a:gd name="connsiteY2" fmla="*/ 90316 h 168668"/>
              <a:gd name="connsiteX3" fmla="*/ 60520 w 62056"/>
              <a:gd name="connsiteY3" fmla="*/ 1416 h 1686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2056" h="168668">
                <a:moveTo>
                  <a:pt x="60520" y="1416"/>
                </a:moveTo>
                <a:cubicBezTo>
                  <a:pt x="53641" y="14116"/>
                  <a:pt x="3370" y="151699"/>
                  <a:pt x="195" y="166516"/>
                </a:cubicBezTo>
                <a:cubicBezTo>
                  <a:pt x="-2980" y="181333"/>
                  <a:pt x="33533" y="115716"/>
                  <a:pt x="41470" y="90316"/>
                </a:cubicBezTo>
                <a:cubicBezTo>
                  <a:pt x="49407" y="64916"/>
                  <a:pt x="67399" y="-11284"/>
                  <a:pt x="60520" y="1416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23" name="フリーフォーム 2022">
            <a:extLst>
              <a:ext uri="{FF2B5EF4-FFF2-40B4-BE49-F238E27FC236}">
                <a16:creationId xmlns:a16="http://schemas.microsoft.com/office/drawing/2014/main" id="{37EAD2E5-8BEF-E735-C109-8BF0D5F7F4EF}"/>
              </a:ext>
            </a:extLst>
          </p:cNvPr>
          <p:cNvSpPr/>
          <p:nvPr/>
        </p:nvSpPr>
        <p:spPr>
          <a:xfrm>
            <a:off x="2527104" y="12195168"/>
            <a:ext cx="335151" cy="31907"/>
          </a:xfrm>
          <a:custGeom>
            <a:avLst/>
            <a:gdLst>
              <a:gd name="connsiteX0" fmla="*/ 196 w 335151"/>
              <a:gd name="connsiteY0" fmla="*/ 7 h 31907"/>
              <a:gd name="connsiteX1" fmla="*/ 174821 w 335151"/>
              <a:gd name="connsiteY1" fmla="*/ 28582 h 31907"/>
              <a:gd name="connsiteX2" fmla="*/ 333571 w 335151"/>
              <a:gd name="connsiteY2" fmla="*/ 15882 h 31907"/>
              <a:gd name="connsiteX3" fmla="*/ 260546 w 335151"/>
              <a:gd name="connsiteY3" fmla="*/ 25407 h 31907"/>
              <a:gd name="connsiteX4" fmla="*/ 209746 w 335151"/>
              <a:gd name="connsiteY4" fmla="*/ 31757 h 31907"/>
              <a:gd name="connsiteX5" fmla="*/ 196 w 335151"/>
              <a:gd name="connsiteY5" fmla="*/ 7 h 319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5151" h="31907">
                <a:moveTo>
                  <a:pt x="196" y="7"/>
                </a:moveTo>
                <a:cubicBezTo>
                  <a:pt x="-5625" y="-522"/>
                  <a:pt x="119259" y="25936"/>
                  <a:pt x="174821" y="28582"/>
                </a:cubicBezTo>
                <a:cubicBezTo>
                  <a:pt x="230383" y="31228"/>
                  <a:pt x="319284" y="16411"/>
                  <a:pt x="333571" y="15882"/>
                </a:cubicBezTo>
                <a:cubicBezTo>
                  <a:pt x="347859" y="15353"/>
                  <a:pt x="260546" y="25407"/>
                  <a:pt x="260546" y="25407"/>
                </a:cubicBezTo>
                <a:cubicBezTo>
                  <a:pt x="239909" y="28053"/>
                  <a:pt x="247846" y="32815"/>
                  <a:pt x="209746" y="31757"/>
                </a:cubicBezTo>
                <a:cubicBezTo>
                  <a:pt x="171646" y="30699"/>
                  <a:pt x="6017" y="536"/>
                  <a:pt x="196" y="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24" name="フリーフォーム 2023">
            <a:extLst>
              <a:ext uri="{FF2B5EF4-FFF2-40B4-BE49-F238E27FC236}">
                <a16:creationId xmlns:a16="http://schemas.microsoft.com/office/drawing/2014/main" id="{47310146-88FF-CD5F-E439-0DBF79D5B4F1}"/>
              </a:ext>
            </a:extLst>
          </p:cNvPr>
          <p:cNvSpPr/>
          <p:nvPr/>
        </p:nvSpPr>
        <p:spPr>
          <a:xfrm>
            <a:off x="1479550" y="11464709"/>
            <a:ext cx="155648" cy="149470"/>
          </a:xfrm>
          <a:custGeom>
            <a:avLst/>
            <a:gdLst>
              <a:gd name="connsiteX0" fmla="*/ 0 w 155648"/>
              <a:gd name="connsiteY0" fmla="*/ 149441 h 149470"/>
              <a:gd name="connsiteX1" fmla="*/ 73025 w 155648"/>
              <a:gd name="connsiteY1" fmla="*/ 63716 h 149470"/>
              <a:gd name="connsiteX2" fmla="*/ 155575 w 155648"/>
              <a:gd name="connsiteY2" fmla="*/ 216 h 149470"/>
              <a:gd name="connsiteX3" fmla="*/ 88900 w 155648"/>
              <a:gd name="connsiteY3" fmla="*/ 41491 h 149470"/>
              <a:gd name="connsiteX4" fmla="*/ 73025 w 155648"/>
              <a:gd name="connsiteY4" fmla="*/ 54191 h 149470"/>
              <a:gd name="connsiteX5" fmla="*/ 0 w 155648"/>
              <a:gd name="connsiteY5" fmla="*/ 149441 h 1494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5648" h="149470">
                <a:moveTo>
                  <a:pt x="0" y="149441"/>
                </a:moveTo>
                <a:cubicBezTo>
                  <a:pt x="0" y="151028"/>
                  <a:pt x="47096" y="88587"/>
                  <a:pt x="73025" y="63716"/>
                </a:cubicBezTo>
                <a:cubicBezTo>
                  <a:pt x="98954" y="38845"/>
                  <a:pt x="152929" y="3920"/>
                  <a:pt x="155575" y="216"/>
                </a:cubicBezTo>
                <a:cubicBezTo>
                  <a:pt x="158221" y="-3488"/>
                  <a:pt x="88900" y="41491"/>
                  <a:pt x="88900" y="41491"/>
                </a:cubicBezTo>
                <a:cubicBezTo>
                  <a:pt x="75142" y="50487"/>
                  <a:pt x="85725" y="41491"/>
                  <a:pt x="73025" y="54191"/>
                </a:cubicBezTo>
                <a:cubicBezTo>
                  <a:pt x="60325" y="66891"/>
                  <a:pt x="0" y="147854"/>
                  <a:pt x="0" y="14944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25" name="フリーフォーム 2024">
            <a:extLst>
              <a:ext uri="{FF2B5EF4-FFF2-40B4-BE49-F238E27FC236}">
                <a16:creationId xmlns:a16="http://schemas.microsoft.com/office/drawing/2014/main" id="{DD6B6E47-8DE7-E4C4-D393-1A8EBFEDFFD8}"/>
              </a:ext>
            </a:extLst>
          </p:cNvPr>
          <p:cNvSpPr/>
          <p:nvPr/>
        </p:nvSpPr>
        <p:spPr>
          <a:xfrm>
            <a:off x="1606055" y="11433033"/>
            <a:ext cx="499770" cy="186477"/>
          </a:xfrm>
          <a:custGeom>
            <a:avLst/>
            <a:gdLst>
              <a:gd name="connsiteX0" fmla="*/ 495 w 499770"/>
              <a:gd name="connsiteY0" fmla="*/ 35067 h 186477"/>
              <a:gd name="connsiteX1" fmla="*/ 175120 w 499770"/>
              <a:gd name="connsiteY1" fmla="*/ 142 h 186477"/>
              <a:gd name="connsiteX2" fmla="*/ 305295 w 499770"/>
              <a:gd name="connsiteY2" fmla="*/ 50942 h 186477"/>
              <a:gd name="connsiteX3" fmla="*/ 292595 w 499770"/>
              <a:gd name="connsiteY3" fmla="*/ 35067 h 186477"/>
              <a:gd name="connsiteX4" fmla="*/ 489445 w 499770"/>
              <a:gd name="connsiteY4" fmla="*/ 181117 h 186477"/>
              <a:gd name="connsiteX5" fmla="*/ 457695 w 499770"/>
              <a:gd name="connsiteY5" fmla="*/ 146192 h 186477"/>
              <a:gd name="connsiteX6" fmla="*/ 333870 w 499770"/>
              <a:gd name="connsiteY6" fmla="*/ 63642 h 186477"/>
              <a:gd name="connsiteX7" fmla="*/ 270370 w 499770"/>
              <a:gd name="connsiteY7" fmla="*/ 16017 h 186477"/>
              <a:gd name="connsiteX8" fmla="*/ 127495 w 499770"/>
              <a:gd name="connsiteY8" fmla="*/ 16017 h 186477"/>
              <a:gd name="connsiteX9" fmla="*/ 495 w 499770"/>
              <a:gd name="connsiteY9" fmla="*/ 35067 h 1864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99770" h="186477">
                <a:moveTo>
                  <a:pt x="495" y="35067"/>
                </a:moveTo>
                <a:cubicBezTo>
                  <a:pt x="8432" y="32421"/>
                  <a:pt x="124320" y="-2504"/>
                  <a:pt x="175120" y="142"/>
                </a:cubicBezTo>
                <a:cubicBezTo>
                  <a:pt x="225920" y="2788"/>
                  <a:pt x="305295" y="50942"/>
                  <a:pt x="305295" y="50942"/>
                </a:cubicBezTo>
                <a:cubicBezTo>
                  <a:pt x="324874" y="56763"/>
                  <a:pt x="261903" y="13371"/>
                  <a:pt x="292595" y="35067"/>
                </a:cubicBezTo>
                <a:cubicBezTo>
                  <a:pt x="323287" y="56763"/>
                  <a:pt x="489445" y="181117"/>
                  <a:pt x="489445" y="181117"/>
                </a:cubicBezTo>
                <a:cubicBezTo>
                  <a:pt x="516962" y="199638"/>
                  <a:pt x="483624" y="165771"/>
                  <a:pt x="457695" y="146192"/>
                </a:cubicBezTo>
                <a:cubicBezTo>
                  <a:pt x="431766" y="126613"/>
                  <a:pt x="365091" y="85338"/>
                  <a:pt x="333870" y="63642"/>
                </a:cubicBezTo>
                <a:cubicBezTo>
                  <a:pt x="302649" y="41946"/>
                  <a:pt x="304766" y="23954"/>
                  <a:pt x="270370" y="16017"/>
                </a:cubicBezTo>
                <a:cubicBezTo>
                  <a:pt x="235974" y="8080"/>
                  <a:pt x="173003" y="10725"/>
                  <a:pt x="127495" y="16017"/>
                </a:cubicBezTo>
                <a:cubicBezTo>
                  <a:pt x="81987" y="21309"/>
                  <a:pt x="-7442" y="37713"/>
                  <a:pt x="495" y="3506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26" name="フリーフォーム 2025">
            <a:extLst>
              <a:ext uri="{FF2B5EF4-FFF2-40B4-BE49-F238E27FC236}">
                <a16:creationId xmlns:a16="http://schemas.microsoft.com/office/drawing/2014/main" id="{792C50A7-A303-6D9B-5D09-96A6BE257291}"/>
              </a:ext>
            </a:extLst>
          </p:cNvPr>
          <p:cNvSpPr/>
          <p:nvPr/>
        </p:nvSpPr>
        <p:spPr>
          <a:xfrm>
            <a:off x="2131749" y="11610960"/>
            <a:ext cx="214788" cy="648531"/>
          </a:xfrm>
          <a:custGeom>
            <a:avLst/>
            <a:gdLst>
              <a:gd name="connsiteX0" fmla="*/ 1851 w 214788"/>
              <a:gd name="connsiteY0" fmla="*/ 3190 h 648531"/>
              <a:gd name="connsiteX1" fmla="*/ 65351 w 214788"/>
              <a:gd name="connsiteY1" fmla="*/ 114315 h 648531"/>
              <a:gd name="connsiteX2" fmla="*/ 122501 w 214788"/>
              <a:gd name="connsiteY2" fmla="*/ 203215 h 648531"/>
              <a:gd name="connsiteX3" fmla="*/ 163776 w 214788"/>
              <a:gd name="connsiteY3" fmla="*/ 314340 h 648531"/>
              <a:gd name="connsiteX4" fmla="*/ 163776 w 214788"/>
              <a:gd name="connsiteY4" fmla="*/ 276240 h 648531"/>
              <a:gd name="connsiteX5" fmla="*/ 198701 w 214788"/>
              <a:gd name="connsiteY5" fmla="*/ 406415 h 648531"/>
              <a:gd name="connsiteX6" fmla="*/ 205051 w 214788"/>
              <a:gd name="connsiteY6" fmla="*/ 374665 h 648531"/>
              <a:gd name="connsiteX7" fmla="*/ 214576 w 214788"/>
              <a:gd name="connsiteY7" fmla="*/ 577865 h 648531"/>
              <a:gd name="connsiteX8" fmla="*/ 211401 w 214788"/>
              <a:gd name="connsiteY8" fmla="*/ 647715 h 648531"/>
              <a:gd name="connsiteX9" fmla="*/ 208226 w 214788"/>
              <a:gd name="connsiteY9" fmla="*/ 593740 h 648531"/>
              <a:gd name="connsiteX10" fmla="*/ 170126 w 214788"/>
              <a:gd name="connsiteY10" fmla="*/ 311165 h 648531"/>
              <a:gd name="connsiteX11" fmla="*/ 141551 w 214788"/>
              <a:gd name="connsiteY11" fmla="*/ 247665 h 648531"/>
              <a:gd name="connsiteX12" fmla="*/ 1851 w 214788"/>
              <a:gd name="connsiteY12" fmla="*/ 3190 h 6485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214788" h="648531">
                <a:moveTo>
                  <a:pt x="1851" y="3190"/>
                </a:moveTo>
                <a:cubicBezTo>
                  <a:pt x="-10849" y="-19035"/>
                  <a:pt x="45243" y="80978"/>
                  <a:pt x="65351" y="114315"/>
                </a:cubicBezTo>
                <a:cubicBezTo>
                  <a:pt x="85459" y="147653"/>
                  <a:pt x="106097" y="169877"/>
                  <a:pt x="122501" y="203215"/>
                </a:cubicBezTo>
                <a:cubicBezTo>
                  <a:pt x="138905" y="236553"/>
                  <a:pt x="156897" y="302169"/>
                  <a:pt x="163776" y="314340"/>
                </a:cubicBezTo>
                <a:cubicBezTo>
                  <a:pt x="170655" y="326511"/>
                  <a:pt x="157955" y="260894"/>
                  <a:pt x="163776" y="276240"/>
                </a:cubicBezTo>
                <a:cubicBezTo>
                  <a:pt x="169597" y="291586"/>
                  <a:pt x="191822" y="390011"/>
                  <a:pt x="198701" y="406415"/>
                </a:cubicBezTo>
                <a:cubicBezTo>
                  <a:pt x="205580" y="422819"/>
                  <a:pt x="202405" y="346090"/>
                  <a:pt x="205051" y="374665"/>
                </a:cubicBezTo>
                <a:cubicBezTo>
                  <a:pt x="207697" y="403240"/>
                  <a:pt x="213518" y="532357"/>
                  <a:pt x="214576" y="577865"/>
                </a:cubicBezTo>
                <a:cubicBezTo>
                  <a:pt x="215634" y="623373"/>
                  <a:pt x="212459" y="645069"/>
                  <a:pt x="211401" y="647715"/>
                </a:cubicBezTo>
                <a:cubicBezTo>
                  <a:pt x="210343" y="650361"/>
                  <a:pt x="215105" y="649832"/>
                  <a:pt x="208226" y="593740"/>
                </a:cubicBezTo>
                <a:cubicBezTo>
                  <a:pt x="201347" y="537648"/>
                  <a:pt x="181239" y="368844"/>
                  <a:pt x="170126" y="311165"/>
                </a:cubicBezTo>
                <a:cubicBezTo>
                  <a:pt x="159013" y="253486"/>
                  <a:pt x="166951" y="296348"/>
                  <a:pt x="141551" y="247665"/>
                </a:cubicBezTo>
                <a:cubicBezTo>
                  <a:pt x="116151" y="198982"/>
                  <a:pt x="14551" y="25415"/>
                  <a:pt x="1851" y="319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27" name="フリーフォーム 2026">
            <a:extLst>
              <a:ext uri="{FF2B5EF4-FFF2-40B4-BE49-F238E27FC236}">
                <a16:creationId xmlns:a16="http://schemas.microsoft.com/office/drawing/2014/main" id="{41FD42D7-0E3C-7FE7-077A-8AE443AE40F0}"/>
              </a:ext>
            </a:extLst>
          </p:cNvPr>
          <p:cNvSpPr/>
          <p:nvPr/>
        </p:nvSpPr>
        <p:spPr>
          <a:xfrm>
            <a:off x="2117701" y="11620427"/>
            <a:ext cx="130418" cy="213021"/>
          </a:xfrm>
          <a:custGeom>
            <a:avLst/>
            <a:gdLst>
              <a:gd name="connsiteX0" fmla="*/ 24 w 130418"/>
              <a:gd name="connsiteY0" fmla="*/ 73 h 213021"/>
              <a:gd name="connsiteX1" fmla="*/ 95274 w 130418"/>
              <a:gd name="connsiteY1" fmla="*/ 133423 h 213021"/>
              <a:gd name="connsiteX2" fmla="*/ 130199 w 130418"/>
              <a:gd name="connsiteY2" fmla="*/ 212798 h 213021"/>
              <a:gd name="connsiteX3" fmla="*/ 104799 w 130418"/>
              <a:gd name="connsiteY3" fmla="*/ 152473 h 213021"/>
              <a:gd name="connsiteX4" fmla="*/ 24 w 130418"/>
              <a:gd name="connsiteY4" fmla="*/ 73 h 2130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0418" h="213021">
                <a:moveTo>
                  <a:pt x="24" y="73"/>
                </a:moveTo>
                <a:cubicBezTo>
                  <a:pt x="-1563" y="-3102"/>
                  <a:pt x="73578" y="97969"/>
                  <a:pt x="95274" y="133423"/>
                </a:cubicBezTo>
                <a:cubicBezTo>
                  <a:pt x="116970" y="168877"/>
                  <a:pt x="128612" y="209623"/>
                  <a:pt x="130199" y="212798"/>
                </a:cubicBezTo>
                <a:cubicBezTo>
                  <a:pt x="131786" y="215973"/>
                  <a:pt x="124907" y="184752"/>
                  <a:pt x="104799" y="152473"/>
                </a:cubicBezTo>
                <a:cubicBezTo>
                  <a:pt x="84691" y="120194"/>
                  <a:pt x="1611" y="3248"/>
                  <a:pt x="24" y="7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28" name="フリーフォーム 2027">
            <a:extLst>
              <a:ext uri="{FF2B5EF4-FFF2-40B4-BE49-F238E27FC236}">
                <a16:creationId xmlns:a16="http://schemas.microsoft.com/office/drawing/2014/main" id="{5019AA7B-97A7-6BD4-9285-D1C45CD2C55B}"/>
              </a:ext>
            </a:extLst>
          </p:cNvPr>
          <p:cNvSpPr/>
          <p:nvPr/>
        </p:nvSpPr>
        <p:spPr>
          <a:xfrm>
            <a:off x="1596814" y="11456493"/>
            <a:ext cx="499485" cy="167276"/>
          </a:xfrm>
          <a:custGeom>
            <a:avLst/>
            <a:gdLst>
              <a:gd name="connsiteX0" fmla="*/ 211 w 499485"/>
              <a:gd name="connsiteY0" fmla="*/ 37007 h 167276"/>
              <a:gd name="connsiteX1" fmla="*/ 231986 w 499485"/>
              <a:gd name="connsiteY1" fmla="*/ 14782 h 167276"/>
              <a:gd name="connsiteX2" fmla="*/ 212936 w 499485"/>
              <a:gd name="connsiteY2" fmla="*/ 2082 h 167276"/>
              <a:gd name="connsiteX3" fmla="*/ 349461 w 499485"/>
              <a:gd name="connsiteY3" fmla="*/ 59232 h 167276"/>
              <a:gd name="connsiteX4" fmla="*/ 320886 w 499485"/>
              <a:gd name="connsiteY4" fmla="*/ 46532 h 167276"/>
              <a:gd name="connsiteX5" fmla="*/ 400261 w 499485"/>
              <a:gd name="connsiteY5" fmla="*/ 97332 h 167276"/>
              <a:gd name="connsiteX6" fmla="*/ 498686 w 499485"/>
              <a:gd name="connsiteY6" fmla="*/ 167182 h 167276"/>
              <a:gd name="connsiteX7" fmla="*/ 435186 w 499485"/>
              <a:gd name="connsiteY7" fmla="*/ 110032 h 167276"/>
              <a:gd name="connsiteX8" fmla="*/ 241511 w 499485"/>
              <a:gd name="connsiteY8" fmla="*/ 14782 h 167276"/>
              <a:gd name="connsiteX9" fmla="*/ 190711 w 499485"/>
              <a:gd name="connsiteY9" fmla="*/ 5257 h 167276"/>
              <a:gd name="connsiteX10" fmla="*/ 211 w 499485"/>
              <a:gd name="connsiteY10" fmla="*/ 37007 h 1672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499485" h="167276">
                <a:moveTo>
                  <a:pt x="211" y="37007"/>
                </a:moveTo>
                <a:cubicBezTo>
                  <a:pt x="7090" y="38594"/>
                  <a:pt x="231986" y="14782"/>
                  <a:pt x="231986" y="14782"/>
                </a:cubicBezTo>
                <a:cubicBezTo>
                  <a:pt x="267440" y="8961"/>
                  <a:pt x="193357" y="-5326"/>
                  <a:pt x="212936" y="2082"/>
                </a:cubicBezTo>
                <a:cubicBezTo>
                  <a:pt x="232515" y="9490"/>
                  <a:pt x="331469" y="51824"/>
                  <a:pt x="349461" y="59232"/>
                </a:cubicBezTo>
                <a:cubicBezTo>
                  <a:pt x="367453" y="66640"/>
                  <a:pt x="312419" y="40182"/>
                  <a:pt x="320886" y="46532"/>
                </a:cubicBezTo>
                <a:cubicBezTo>
                  <a:pt x="329353" y="52882"/>
                  <a:pt x="370628" y="77224"/>
                  <a:pt x="400261" y="97332"/>
                </a:cubicBezTo>
                <a:cubicBezTo>
                  <a:pt x="429894" y="117440"/>
                  <a:pt x="492865" y="165065"/>
                  <a:pt x="498686" y="167182"/>
                </a:cubicBezTo>
                <a:cubicBezTo>
                  <a:pt x="504507" y="169299"/>
                  <a:pt x="478048" y="135432"/>
                  <a:pt x="435186" y="110032"/>
                </a:cubicBezTo>
                <a:cubicBezTo>
                  <a:pt x="392324" y="84632"/>
                  <a:pt x="282257" y="32244"/>
                  <a:pt x="241511" y="14782"/>
                </a:cubicBezTo>
                <a:cubicBezTo>
                  <a:pt x="200765" y="-2681"/>
                  <a:pt x="225107" y="2611"/>
                  <a:pt x="190711" y="5257"/>
                </a:cubicBezTo>
                <a:cubicBezTo>
                  <a:pt x="156315" y="7903"/>
                  <a:pt x="-6668" y="35420"/>
                  <a:pt x="211" y="3700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29" name="フリーフォーム 2028">
            <a:extLst>
              <a:ext uri="{FF2B5EF4-FFF2-40B4-BE49-F238E27FC236}">
                <a16:creationId xmlns:a16="http://schemas.microsoft.com/office/drawing/2014/main" id="{3FE42EF4-2C8E-6DEF-3E16-F83D9EEE1D86}"/>
              </a:ext>
            </a:extLst>
          </p:cNvPr>
          <p:cNvSpPr/>
          <p:nvPr/>
        </p:nvSpPr>
        <p:spPr>
          <a:xfrm>
            <a:off x="2129999" y="11663933"/>
            <a:ext cx="185057" cy="545784"/>
          </a:xfrm>
          <a:custGeom>
            <a:avLst/>
            <a:gdLst>
              <a:gd name="connsiteX0" fmla="*/ 426 w 185057"/>
              <a:gd name="connsiteY0" fmla="*/ 1017 h 545784"/>
              <a:gd name="connsiteX1" fmla="*/ 92501 w 185057"/>
              <a:gd name="connsiteY1" fmla="*/ 172467 h 545784"/>
              <a:gd name="connsiteX2" fmla="*/ 124251 w 185057"/>
              <a:gd name="connsiteY2" fmla="*/ 274067 h 545784"/>
              <a:gd name="connsiteX3" fmla="*/ 127426 w 185057"/>
              <a:gd name="connsiteY3" fmla="*/ 235967 h 545784"/>
              <a:gd name="connsiteX4" fmla="*/ 171876 w 185057"/>
              <a:gd name="connsiteY4" fmla="*/ 369317 h 545784"/>
              <a:gd name="connsiteX5" fmla="*/ 162351 w 185057"/>
              <a:gd name="connsiteY5" fmla="*/ 340742 h 545784"/>
              <a:gd name="connsiteX6" fmla="*/ 181401 w 185057"/>
              <a:gd name="connsiteY6" fmla="*/ 439167 h 545784"/>
              <a:gd name="connsiteX7" fmla="*/ 184576 w 185057"/>
              <a:gd name="connsiteY7" fmla="*/ 543942 h 545784"/>
              <a:gd name="connsiteX8" fmla="*/ 175051 w 185057"/>
              <a:gd name="connsiteY8" fmla="*/ 486792 h 545784"/>
              <a:gd name="connsiteX9" fmla="*/ 133776 w 185057"/>
              <a:gd name="connsiteY9" fmla="*/ 258192 h 545784"/>
              <a:gd name="connsiteX10" fmla="*/ 426 w 185057"/>
              <a:gd name="connsiteY10" fmla="*/ 1017 h 5457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85057" h="545784">
                <a:moveTo>
                  <a:pt x="426" y="1017"/>
                </a:moveTo>
                <a:cubicBezTo>
                  <a:pt x="-6453" y="-13271"/>
                  <a:pt x="71863" y="126959"/>
                  <a:pt x="92501" y="172467"/>
                </a:cubicBezTo>
                <a:cubicBezTo>
                  <a:pt x="113139" y="217975"/>
                  <a:pt x="118430" y="263484"/>
                  <a:pt x="124251" y="274067"/>
                </a:cubicBezTo>
                <a:cubicBezTo>
                  <a:pt x="130072" y="284650"/>
                  <a:pt x="119489" y="220092"/>
                  <a:pt x="127426" y="235967"/>
                </a:cubicBezTo>
                <a:cubicBezTo>
                  <a:pt x="135363" y="251842"/>
                  <a:pt x="171876" y="369317"/>
                  <a:pt x="171876" y="369317"/>
                </a:cubicBezTo>
                <a:cubicBezTo>
                  <a:pt x="177697" y="386779"/>
                  <a:pt x="160764" y="329100"/>
                  <a:pt x="162351" y="340742"/>
                </a:cubicBezTo>
                <a:cubicBezTo>
                  <a:pt x="163938" y="352384"/>
                  <a:pt x="177697" y="405300"/>
                  <a:pt x="181401" y="439167"/>
                </a:cubicBezTo>
                <a:cubicBezTo>
                  <a:pt x="185105" y="473034"/>
                  <a:pt x="185634" y="536005"/>
                  <a:pt x="184576" y="543942"/>
                </a:cubicBezTo>
                <a:cubicBezTo>
                  <a:pt x="183518" y="551879"/>
                  <a:pt x="183518" y="534417"/>
                  <a:pt x="175051" y="486792"/>
                </a:cubicBezTo>
                <a:cubicBezTo>
                  <a:pt x="166584" y="439167"/>
                  <a:pt x="161822" y="333863"/>
                  <a:pt x="133776" y="258192"/>
                </a:cubicBezTo>
                <a:cubicBezTo>
                  <a:pt x="105730" y="182521"/>
                  <a:pt x="7305" y="15305"/>
                  <a:pt x="426" y="101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30" name="フリーフォーム 2029">
            <a:extLst>
              <a:ext uri="{FF2B5EF4-FFF2-40B4-BE49-F238E27FC236}">
                <a16:creationId xmlns:a16="http://schemas.microsoft.com/office/drawing/2014/main" id="{B289B72F-8DCA-03D6-3412-215DA54F8FE7}"/>
              </a:ext>
            </a:extLst>
          </p:cNvPr>
          <p:cNvSpPr/>
          <p:nvPr/>
        </p:nvSpPr>
        <p:spPr>
          <a:xfrm>
            <a:off x="1584927" y="11534359"/>
            <a:ext cx="550187" cy="1061313"/>
          </a:xfrm>
          <a:custGeom>
            <a:avLst/>
            <a:gdLst>
              <a:gd name="connsiteX0" fmla="*/ 2573 w 550187"/>
              <a:gd name="connsiteY0" fmla="*/ 3591 h 1061313"/>
              <a:gd name="connsiteX1" fmla="*/ 151798 w 550187"/>
              <a:gd name="connsiteY1" fmla="*/ 67091 h 1061313"/>
              <a:gd name="connsiteX2" fmla="*/ 301023 w 550187"/>
              <a:gd name="connsiteY2" fmla="*/ 187741 h 1061313"/>
              <a:gd name="connsiteX3" fmla="*/ 281973 w 550187"/>
              <a:gd name="connsiteY3" fmla="*/ 159166 h 1061313"/>
              <a:gd name="connsiteX4" fmla="*/ 415323 w 550187"/>
              <a:gd name="connsiteY4" fmla="*/ 416341 h 1061313"/>
              <a:gd name="connsiteX5" fmla="*/ 412148 w 550187"/>
              <a:gd name="connsiteY5" fmla="*/ 397291 h 1061313"/>
              <a:gd name="connsiteX6" fmla="*/ 488348 w 550187"/>
              <a:gd name="connsiteY6" fmla="*/ 527466 h 1061313"/>
              <a:gd name="connsiteX7" fmla="*/ 520098 w 550187"/>
              <a:gd name="connsiteY7" fmla="*/ 616366 h 1061313"/>
              <a:gd name="connsiteX8" fmla="*/ 520098 w 550187"/>
              <a:gd name="connsiteY8" fmla="*/ 606841 h 1061313"/>
              <a:gd name="connsiteX9" fmla="*/ 548673 w 550187"/>
              <a:gd name="connsiteY9" fmla="*/ 800516 h 1061313"/>
              <a:gd name="connsiteX10" fmla="*/ 545498 w 550187"/>
              <a:gd name="connsiteY10" fmla="*/ 803691 h 1061313"/>
              <a:gd name="connsiteX11" fmla="*/ 539148 w 550187"/>
              <a:gd name="connsiteY11" fmla="*/ 905291 h 1061313"/>
              <a:gd name="connsiteX12" fmla="*/ 539148 w 550187"/>
              <a:gd name="connsiteY12" fmla="*/ 898941 h 1061313"/>
              <a:gd name="connsiteX13" fmla="*/ 526448 w 550187"/>
              <a:gd name="connsiteY13" fmla="*/ 1060866 h 1061313"/>
              <a:gd name="connsiteX14" fmla="*/ 532798 w 550187"/>
              <a:gd name="connsiteY14" fmla="*/ 841791 h 1061313"/>
              <a:gd name="connsiteX15" fmla="*/ 475648 w 550187"/>
              <a:gd name="connsiteY15" fmla="*/ 498891 h 1061313"/>
              <a:gd name="connsiteX16" fmla="*/ 316898 w 550187"/>
              <a:gd name="connsiteY16" fmla="*/ 248066 h 1061313"/>
              <a:gd name="connsiteX17" fmla="*/ 281973 w 550187"/>
              <a:gd name="connsiteY17" fmla="*/ 171866 h 1061313"/>
              <a:gd name="connsiteX18" fmla="*/ 2573 w 550187"/>
              <a:gd name="connsiteY18" fmla="*/ 3591 h 10613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550187" h="1061313">
                <a:moveTo>
                  <a:pt x="2573" y="3591"/>
                </a:moveTo>
                <a:cubicBezTo>
                  <a:pt x="-19123" y="-13871"/>
                  <a:pt x="102056" y="36399"/>
                  <a:pt x="151798" y="67091"/>
                </a:cubicBezTo>
                <a:cubicBezTo>
                  <a:pt x="201540" y="97783"/>
                  <a:pt x="279327" y="172395"/>
                  <a:pt x="301023" y="187741"/>
                </a:cubicBezTo>
                <a:cubicBezTo>
                  <a:pt x="322719" y="203087"/>
                  <a:pt x="262923" y="121066"/>
                  <a:pt x="281973" y="159166"/>
                </a:cubicBezTo>
                <a:cubicBezTo>
                  <a:pt x="301023" y="197266"/>
                  <a:pt x="393627" y="376654"/>
                  <a:pt x="415323" y="416341"/>
                </a:cubicBezTo>
                <a:cubicBezTo>
                  <a:pt x="437019" y="456029"/>
                  <a:pt x="399977" y="378770"/>
                  <a:pt x="412148" y="397291"/>
                </a:cubicBezTo>
                <a:cubicBezTo>
                  <a:pt x="424319" y="415812"/>
                  <a:pt x="470356" y="490954"/>
                  <a:pt x="488348" y="527466"/>
                </a:cubicBezTo>
                <a:cubicBezTo>
                  <a:pt x="506340" y="563978"/>
                  <a:pt x="520098" y="616366"/>
                  <a:pt x="520098" y="616366"/>
                </a:cubicBezTo>
                <a:cubicBezTo>
                  <a:pt x="525390" y="629595"/>
                  <a:pt x="515336" y="576150"/>
                  <a:pt x="520098" y="606841"/>
                </a:cubicBezTo>
                <a:cubicBezTo>
                  <a:pt x="524860" y="637532"/>
                  <a:pt x="548673" y="800516"/>
                  <a:pt x="548673" y="800516"/>
                </a:cubicBezTo>
                <a:cubicBezTo>
                  <a:pt x="552906" y="833324"/>
                  <a:pt x="547085" y="786229"/>
                  <a:pt x="545498" y="803691"/>
                </a:cubicBezTo>
                <a:cubicBezTo>
                  <a:pt x="543911" y="821153"/>
                  <a:pt x="540206" y="889416"/>
                  <a:pt x="539148" y="905291"/>
                </a:cubicBezTo>
                <a:cubicBezTo>
                  <a:pt x="538090" y="921166"/>
                  <a:pt x="541265" y="873012"/>
                  <a:pt x="539148" y="898941"/>
                </a:cubicBezTo>
                <a:cubicBezTo>
                  <a:pt x="537031" y="924870"/>
                  <a:pt x="527506" y="1070391"/>
                  <a:pt x="526448" y="1060866"/>
                </a:cubicBezTo>
                <a:cubicBezTo>
                  <a:pt x="525390" y="1051341"/>
                  <a:pt x="541265" y="935453"/>
                  <a:pt x="532798" y="841791"/>
                </a:cubicBezTo>
                <a:cubicBezTo>
                  <a:pt x="524331" y="748129"/>
                  <a:pt x="511631" y="597845"/>
                  <a:pt x="475648" y="498891"/>
                </a:cubicBezTo>
                <a:cubicBezTo>
                  <a:pt x="439665" y="399937"/>
                  <a:pt x="349177" y="302570"/>
                  <a:pt x="316898" y="248066"/>
                </a:cubicBezTo>
                <a:cubicBezTo>
                  <a:pt x="284619" y="193562"/>
                  <a:pt x="330656" y="212612"/>
                  <a:pt x="281973" y="171866"/>
                </a:cubicBezTo>
                <a:cubicBezTo>
                  <a:pt x="233290" y="131120"/>
                  <a:pt x="24269" y="21053"/>
                  <a:pt x="2573" y="359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31" name="フリーフォーム 2030">
            <a:extLst>
              <a:ext uri="{FF2B5EF4-FFF2-40B4-BE49-F238E27FC236}">
                <a16:creationId xmlns:a16="http://schemas.microsoft.com/office/drawing/2014/main" id="{B2926155-7DC4-A150-7129-9F30609536D0}"/>
              </a:ext>
            </a:extLst>
          </p:cNvPr>
          <p:cNvSpPr/>
          <p:nvPr/>
        </p:nvSpPr>
        <p:spPr>
          <a:xfrm>
            <a:off x="1504950" y="11455292"/>
            <a:ext cx="190659" cy="162540"/>
          </a:xfrm>
          <a:custGeom>
            <a:avLst/>
            <a:gdLst>
              <a:gd name="connsiteX0" fmla="*/ 190500 w 190659"/>
              <a:gd name="connsiteY0" fmla="*/ 108 h 162540"/>
              <a:gd name="connsiteX1" fmla="*/ 66675 w 190659"/>
              <a:gd name="connsiteY1" fmla="*/ 85833 h 162540"/>
              <a:gd name="connsiteX2" fmla="*/ 38100 w 190659"/>
              <a:gd name="connsiteY2" fmla="*/ 130283 h 162540"/>
              <a:gd name="connsiteX3" fmla="*/ 0 w 190659"/>
              <a:gd name="connsiteY3" fmla="*/ 162033 h 162540"/>
              <a:gd name="connsiteX4" fmla="*/ 38100 w 190659"/>
              <a:gd name="connsiteY4" fmla="*/ 104883 h 162540"/>
              <a:gd name="connsiteX5" fmla="*/ 190500 w 190659"/>
              <a:gd name="connsiteY5" fmla="*/ 108 h 1625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0659" h="162540">
                <a:moveTo>
                  <a:pt x="190500" y="108"/>
                </a:moveTo>
                <a:cubicBezTo>
                  <a:pt x="195262" y="-3067"/>
                  <a:pt x="92075" y="64137"/>
                  <a:pt x="66675" y="85833"/>
                </a:cubicBezTo>
                <a:cubicBezTo>
                  <a:pt x="41275" y="107529"/>
                  <a:pt x="49212" y="117583"/>
                  <a:pt x="38100" y="130283"/>
                </a:cubicBezTo>
                <a:cubicBezTo>
                  <a:pt x="26988" y="142983"/>
                  <a:pt x="0" y="166266"/>
                  <a:pt x="0" y="162033"/>
                </a:cubicBezTo>
                <a:cubicBezTo>
                  <a:pt x="0" y="157800"/>
                  <a:pt x="4233" y="130283"/>
                  <a:pt x="38100" y="104883"/>
                </a:cubicBezTo>
                <a:cubicBezTo>
                  <a:pt x="71967" y="79483"/>
                  <a:pt x="185738" y="3283"/>
                  <a:pt x="190500" y="10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32" name="フリーフォーム 2031">
            <a:extLst>
              <a:ext uri="{FF2B5EF4-FFF2-40B4-BE49-F238E27FC236}">
                <a16:creationId xmlns:a16="http://schemas.microsoft.com/office/drawing/2014/main" id="{1D310918-60BF-AA1E-8DC7-C6843F9B63F7}"/>
              </a:ext>
            </a:extLst>
          </p:cNvPr>
          <p:cNvSpPr/>
          <p:nvPr/>
        </p:nvSpPr>
        <p:spPr>
          <a:xfrm>
            <a:off x="1524667" y="11463755"/>
            <a:ext cx="185033" cy="100576"/>
          </a:xfrm>
          <a:custGeom>
            <a:avLst/>
            <a:gdLst>
              <a:gd name="connsiteX0" fmla="*/ 183483 w 185033"/>
              <a:gd name="connsiteY0" fmla="*/ 1170 h 100576"/>
              <a:gd name="connsiteX1" fmla="*/ 2508 w 185033"/>
              <a:gd name="connsiteY1" fmla="*/ 99595 h 100576"/>
              <a:gd name="connsiteX2" fmla="*/ 85058 w 185033"/>
              <a:gd name="connsiteY2" fmla="*/ 48795 h 100576"/>
              <a:gd name="connsiteX3" fmla="*/ 183483 w 185033"/>
              <a:gd name="connsiteY3" fmla="*/ 1170 h 1005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5033" h="100576">
                <a:moveTo>
                  <a:pt x="183483" y="1170"/>
                </a:moveTo>
                <a:cubicBezTo>
                  <a:pt x="169725" y="9637"/>
                  <a:pt x="18912" y="91658"/>
                  <a:pt x="2508" y="99595"/>
                </a:cubicBezTo>
                <a:cubicBezTo>
                  <a:pt x="-13896" y="107533"/>
                  <a:pt x="54366" y="65199"/>
                  <a:pt x="85058" y="48795"/>
                </a:cubicBezTo>
                <a:cubicBezTo>
                  <a:pt x="115750" y="32391"/>
                  <a:pt x="197241" y="-7297"/>
                  <a:pt x="183483" y="117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33" name="フリーフォーム 2032">
            <a:extLst>
              <a:ext uri="{FF2B5EF4-FFF2-40B4-BE49-F238E27FC236}">
                <a16:creationId xmlns:a16="http://schemas.microsoft.com/office/drawing/2014/main" id="{E8BCD389-C34A-3383-A63C-F9C79654EE38}"/>
              </a:ext>
            </a:extLst>
          </p:cNvPr>
          <p:cNvSpPr/>
          <p:nvPr/>
        </p:nvSpPr>
        <p:spPr>
          <a:xfrm>
            <a:off x="1519341" y="11585653"/>
            <a:ext cx="574376" cy="1159431"/>
          </a:xfrm>
          <a:custGeom>
            <a:avLst/>
            <a:gdLst>
              <a:gd name="connsiteX0" fmla="*/ 1484 w 574376"/>
              <a:gd name="connsiteY0" fmla="*/ 3097 h 1159431"/>
              <a:gd name="connsiteX1" fmla="*/ 118959 w 574376"/>
              <a:gd name="connsiteY1" fmla="*/ 15797 h 1159431"/>
              <a:gd name="connsiteX2" fmla="*/ 277709 w 574376"/>
              <a:gd name="connsiteY2" fmla="*/ 117397 h 1159431"/>
              <a:gd name="connsiteX3" fmla="*/ 265009 w 574376"/>
              <a:gd name="connsiteY3" fmla="*/ 95172 h 1159431"/>
              <a:gd name="connsiteX4" fmla="*/ 401534 w 574376"/>
              <a:gd name="connsiteY4" fmla="*/ 276147 h 1159431"/>
              <a:gd name="connsiteX5" fmla="*/ 522184 w 574376"/>
              <a:gd name="connsiteY5" fmla="*/ 507922 h 1159431"/>
              <a:gd name="connsiteX6" fmla="*/ 509484 w 574376"/>
              <a:gd name="connsiteY6" fmla="*/ 488872 h 1159431"/>
              <a:gd name="connsiteX7" fmla="*/ 560284 w 574376"/>
              <a:gd name="connsiteY7" fmla="*/ 688897 h 1159431"/>
              <a:gd name="connsiteX8" fmla="*/ 566634 w 574376"/>
              <a:gd name="connsiteY8" fmla="*/ 866697 h 1159431"/>
              <a:gd name="connsiteX9" fmla="*/ 572984 w 574376"/>
              <a:gd name="connsiteY9" fmla="*/ 841297 h 1159431"/>
              <a:gd name="connsiteX10" fmla="*/ 569809 w 574376"/>
              <a:gd name="connsiteY10" fmla="*/ 980997 h 1159431"/>
              <a:gd name="connsiteX11" fmla="*/ 528534 w 574376"/>
              <a:gd name="connsiteY11" fmla="*/ 1158797 h 1159431"/>
              <a:gd name="connsiteX12" fmla="*/ 550759 w 574376"/>
              <a:gd name="connsiteY12" fmla="*/ 1025447 h 1159431"/>
              <a:gd name="connsiteX13" fmla="*/ 553934 w 574376"/>
              <a:gd name="connsiteY13" fmla="*/ 663497 h 1159431"/>
              <a:gd name="connsiteX14" fmla="*/ 445984 w 574376"/>
              <a:gd name="connsiteY14" fmla="*/ 352347 h 1159431"/>
              <a:gd name="connsiteX15" fmla="*/ 303109 w 574376"/>
              <a:gd name="connsiteY15" fmla="*/ 120572 h 1159431"/>
              <a:gd name="connsiteX16" fmla="*/ 201509 w 574376"/>
              <a:gd name="connsiteY16" fmla="*/ 44372 h 1159431"/>
              <a:gd name="connsiteX17" fmla="*/ 1484 w 574376"/>
              <a:gd name="connsiteY17" fmla="*/ 3097 h 11594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574376" h="1159431">
                <a:moveTo>
                  <a:pt x="1484" y="3097"/>
                </a:moveTo>
                <a:cubicBezTo>
                  <a:pt x="-12274" y="-1665"/>
                  <a:pt x="72922" y="-3253"/>
                  <a:pt x="118959" y="15797"/>
                </a:cubicBezTo>
                <a:cubicBezTo>
                  <a:pt x="164996" y="34847"/>
                  <a:pt x="253367" y="104168"/>
                  <a:pt x="277709" y="117397"/>
                </a:cubicBezTo>
                <a:cubicBezTo>
                  <a:pt x="302051" y="130626"/>
                  <a:pt x="244371" y="68714"/>
                  <a:pt x="265009" y="95172"/>
                </a:cubicBezTo>
                <a:cubicBezTo>
                  <a:pt x="285647" y="121630"/>
                  <a:pt x="358671" y="207355"/>
                  <a:pt x="401534" y="276147"/>
                </a:cubicBezTo>
                <a:cubicBezTo>
                  <a:pt x="444397" y="344939"/>
                  <a:pt x="504192" y="472468"/>
                  <a:pt x="522184" y="507922"/>
                </a:cubicBezTo>
                <a:cubicBezTo>
                  <a:pt x="540176" y="543376"/>
                  <a:pt x="503134" y="458710"/>
                  <a:pt x="509484" y="488872"/>
                </a:cubicBezTo>
                <a:cubicBezTo>
                  <a:pt x="515834" y="519034"/>
                  <a:pt x="550759" y="625926"/>
                  <a:pt x="560284" y="688897"/>
                </a:cubicBezTo>
                <a:cubicBezTo>
                  <a:pt x="569809" y="751868"/>
                  <a:pt x="564517" y="841297"/>
                  <a:pt x="566634" y="866697"/>
                </a:cubicBezTo>
                <a:cubicBezTo>
                  <a:pt x="568751" y="892097"/>
                  <a:pt x="572455" y="822247"/>
                  <a:pt x="572984" y="841297"/>
                </a:cubicBezTo>
                <a:cubicBezTo>
                  <a:pt x="573513" y="860347"/>
                  <a:pt x="577217" y="928080"/>
                  <a:pt x="569809" y="980997"/>
                </a:cubicBezTo>
                <a:cubicBezTo>
                  <a:pt x="562401" y="1033914"/>
                  <a:pt x="531709" y="1151389"/>
                  <a:pt x="528534" y="1158797"/>
                </a:cubicBezTo>
                <a:cubicBezTo>
                  <a:pt x="525359" y="1166205"/>
                  <a:pt x="546526" y="1107997"/>
                  <a:pt x="550759" y="1025447"/>
                </a:cubicBezTo>
                <a:cubicBezTo>
                  <a:pt x="554992" y="942897"/>
                  <a:pt x="571397" y="775680"/>
                  <a:pt x="553934" y="663497"/>
                </a:cubicBezTo>
                <a:cubicBezTo>
                  <a:pt x="536471" y="551314"/>
                  <a:pt x="487788" y="442834"/>
                  <a:pt x="445984" y="352347"/>
                </a:cubicBezTo>
                <a:cubicBezTo>
                  <a:pt x="404180" y="261860"/>
                  <a:pt x="343855" y="171901"/>
                  <a:pt x="303109" y="120572"/>
                </a:cubicBezTo>
                <a:cubicBezTo>
                  <a:pt x="262363" y="69243"/>
                  <a:pt x="245430" y="64480"/>
                  <a:pt x="201509" y="44372"/>
                </a:cubicBezTo>
                <a:cubicBezTo>
                  <a:pt x="157588" y="24264"/>
                  <a:pt x="15242" y="7859"/>
                  <a:pt x="1484" y="309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34" name="フリーフォーム 2033">
            <a:extLst>
              <a:ext uri="{FF2B5EF4-FFF2-40B4-BE49-F238E27FC236}">
                <a16:creationId xmlns:a16="http://schemas.microsoft.com/office/drawing/2014/main" id="{AB84D657-1C2B-5ADA-6E15-14DC76B3E0A3}"/>
              </a:ext>
            </a:extLst>
          </p:cNvPr>
          <p:cNvSpPr/>
          <p:nvPr/>
        </p:nvSpPr>
        <p:spPr>
          <a:xfrm>
            <a:off x="1431644" y="11490011"/>
            <a:ext cx="261026" cy="1281690"/>
          </a:xfrm>
          <a:custGeom>
            <a:avLst/>
            <a:gdLst>
              <a:gd name="connsiteX0" fmla="*/ 117756 w 261026"/>
              <a:gd name="connsiteY0" fmla="*/ 314 h 1281690"/>
              <a:gd name="connsiteX1" fmla="*/ 54256 w 261026"/>
              <a:gd name="connsiteY1" fmla="*/ 254314 h 1281690"/>
              <a:gd name="connsiteX2" fmla="*/ 35206 w 261026"/>
              <a:gd name="connsiteY2" fmla="*/ 495614 h 1281690"/>
              <a:gd name="connsiteX3" fmla="*/ 35206 w 261026"/>
              <a:gd name="connsiteY3" fmla="*/ 435289 h 1281690"/>
              <a:gd name="connsiteX4" fmla="*/ 54256 w 261026"/>
              <a:gd name="connsiteY4" fmla="*/ 698814 h 1281690"/>
              <a:gd name="connsiteX5" fmla="*/ 73306 w 261026"/>
              <a:gd name="connsiteY5" fmla="*/ 752789 h 1281690"/>
              <a:gd name="connsiteX6" fmla="*/ 70131 w 261026"/>
              <a:gd name="connsiteY6" fmla="*/ 679764 h 1281690"/>
              <a:gd name="connsiteX7" fmla="*/ 130456 w 261026"/>
              <a:gd name="connsiteY7" fmla="*/ 1003614 h 1281690"/>
              <a:gd name="connsiteX8" fmla="*/ 171731 w 261026"/>
              <a:gd name="connsiteY8" fmla="*/ 1121089 h 1281690"/>
              <a:gd name="connsiteX9" fmla="*/ 139981 w 261026"/>
              <a:gd name="connsiteY9" fmla="*/ 975039 h 1281690"/>
              <a:gd name="connsiteX10" fmla="*/ 260631 w 261026"/>
              <a:gd name="connsiteY10" fmla="*/ 1270314 h 1281690"/>
              <a:gd name="connsiteX11" fmla="*/ 174906 w 261026"/>
              <a:gd name="connsiteY11" fmla="*/ 1184589 h 1281690"/>
              <a:gd name="connsiteX12" fmla="*/ 70131 w 261026"/>
              <a:gd name="connsiteY12" fmla="*/ 848039 h 1281690"/>
              <a:gd name="connsiteX13" fmla="*/ 9806 w 261026"/>
              <a:gd name="connsiteY13" fmla="*/ 384489 h 1281690"/>
              <a:gd name="connsiteX14" fmla="*/ 281 w 261026"/>
              <a:gd name="connsiteY14" fmla="*/ 251139 h 1281690"/>
              <a:gd name="connsiteX15" fmla="*/ 3456 w 261026"/>
              <a:gd name="connsiteY15" fmla="*/ 282889 h 1281690"/>
              <a:gd name="connsiteX16" fmla="*/ 12981 w 261026"/>
              <a:gd name="connsiteY16" fmla="*/ 203514 h 1281690"/>
              <a:gd name="connsiteX17" fmla="*/ 117756 w 261026"/>
              <a:gd name="connsiteY17" fmla="*/ 314 h 12816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261026" h="1281690">
                <a:moveTo>
                  <a:pt x="117756" y="314"/>
                </a:moveTo>
                <a:cubicBezTo>
                  <a:pt x="124635" y="8781"/>
                  <a:pt x="68014" y="171764"/>
                  <a:pt x="54256" y="254314"/>
                </a:cubicBezTo>
                <a:cubicBezTo>
                  <a:pt x="40498" y="336864"/>
                  <a:pt x="38381" y="465451"/>
                  <a:pt x="35206" y="495614"/>
                </a:cubicBezTo>
                <a:cubicBezTo>
                  <a:pt x="32031" y="525777"/>
                  <a:pt x="32031" y="401422"/>
                  <a:pt x="35206" y="435289"/>
                </a:cubicBezTo>
                <a:cubicBezTo>
                  <a:pt x="38381" y="469156"/>
                  <a:pt x="47906" y="645897"/>
                  <a:pt x="54256" y="698814"/>
                </a:cubicBezTo>
                <a:cubicBezTo>
                  <a:pt x="60606" y="751731"/>
                  <a:pt x="70660" y="755964"/>
                  <a:pt x="73306" y="752789"/>
                </a:cubicBezTo>
                <a:cubicBezTo>
                  <a:pt x="75952" y="749614"/>
                  <a:pt x="60606" y="637960"/>
                  <a:pt x="70131" y="679764"/>
                </a:cubicBezTo>
                <a:cubicBezTo>
                  <a:pt x="79656" y="721568"/>
                  <a:pt x="113523" y="930060"/>
                  <a:pt x="130456" y="1003614"/>
                </a:cubicBezTo>
                <a:cubicBezTo>
                  <a:pt x="147389" y="1077168"/>
                  <a:pt x="170144" y="1125851"/>
                  <a:pt x="171731" y="1121089"/>
                </a:cubicBezTo>
                <a:cubicBezTo>
                  <a:pt x="173318" y="1116327"/>
                  <a:pt x="125164" y="950168"/>
                  <a:pt x="139981" y="975039"/>
                </a:cubicBezTo>
                <a:cubicBezTo>
                  <a:pt x="154798" y="999910"/>
                  <a:pt x="254810" y="1235389"/>
                  <a:pt x="260631" y="1270314"/>
                </a:cubicBezTo>
                <a:cubicBezTo>
                  <a:pt x="266452" y="1305239"/>
                  <a:pt x="206656" y="1254968"/>
                  <a:pt x="174906" y="1184589"/>
                </a:cubicBezTo>
                <a:cubicBezTo>
                  <a:pt x="143156" y="1114210"/>
                  <a:pt x="97648" y="981389"/>
                  <a:pt x="70131" y="848039"/>
                </a:cubicBezTo>
                <a:cubicBezTo>
                  <a:pt x="42614" y="714689"/>
                  <a:pt x="21448" y="483972"/>
                  <a:pt x="9806" y="384489"/>
                </a:cubicBezTo>
                <a:cubicBezTo>
                  <a:pt x="-1836" y="285006"/>
                  <a:pt x="1339" y="268072"/>
                  <a:pt x="281" y="251139"/>
                </a:cubicBezTo>
                <a:cubicBezTo>
                  <a:pt x="-777" y="234206"/>
                  <a:pt x="1339" y="290826"/>
                  <a:pt x="3456" y="282889"/>
                </a:cubicBezTo>
                <a:cubicBezTo>
                  <a:pt x="5573" y="274952"/>
                  <a:pt x="-2894" y="250081"/>
                  <a:pt x="12981" y="203514"/>
                </a:cubicBezTo>
                <a:cubicBezTo>
                  <a:pt x="28856" y="156947"/>
                  <a:pt x="110877" y="-8153"/>
                  <a:pt x="117756" y="31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35" name="フリーフォーム 2034">
            <a:extLst>
              <a:ext uri="{FF2B5EF4-FFF2-40B4-BE49-F238E27FC236}">
                <a16:creationId xmlns:a16="http://schemas.microsoft.com/office/drawing/2014/main" id="{45BE2BDF-2713-4E26-30B1-BDE46CE56D3D}"/>
              </a:ext>
            </a:extLst>
          </p:cNvPr>
          <p:cNvSpPr/>
          <p:nvPr/>
        </p:nvSpPr>
        <p:spPr>
          <a:xfrm>
            <a:off x="1585713" y="11619371"/>
            <a:ext cx="191987" cy="1111087"/>
          </a:xfrm>
          <a:custGeom>
            <a:avLst/>
            <a:gdLst>
              <a:gd name="connsiteX0" fmla="*/ 46237 w 191987"/>
              <a:gd name="connsiteY0" fmla="*/ 1129 h 1111087"/>
              <a:gd name="connsiteX1" fmla="*/ 27187 w 191987"/>
              <a:gd name="connsiteY1" fmla="*/ 217029 h 1111087"/>
              <a:gd name="connsiteX2" fmla="*/ 24012 w 191987"/>
              <a:gd name="connsiteY2" fmla="*/ 394829 h 1111087"/>
              <a:gd name="connsiteX3" fmla="*/ 58937 w 191987"/>
              <a:gd name="connsiteY3" fmla="*/ 620254 h 1111087"/>
              <a:gd name="connsiteX4" fmla="*/ 39887 w 191987"/>
              <a:gd name="connsiteY4" fmla="*/ 572629 h 1111087"/>
              <a:gd name="connsiteX5" fmla="*/ 106562 w 191987"/>
              <a:gd name="connsiteY5" fmla="*/ 858379 h 1111087"/>
              <a:gd name="connsiteX6" fmla="*/ 128787 w 191987"/>
              <a:gd name="connsiteY6" fmla="*/ 985379 h 1111087"/>
              <a:gd name="connsiteX7" fmla="*/ 166887 w 191987"/>
              <a:gd name="connsiteY7" fmla="*/ 1064754 h 1111087"/>
              <a:gd name="connsiteX8" fmla="*/ 170062 w 191987"/>
              <a:gd name="connsiteY8" fmla="*/ 1102854 h 1111087"/>
              <a:gd name="connsiteX9" fmla="*/ 81162 w 191987"/>
              <a:gd name="connsiteY9" fmla="*/ 1106029 h 1111087"/>
              <a:gd name="connsiteX10" fmla="*/ 189112 w 191987"/>
              <a:gd name="connsiteY10" fmla="*/ 1106029 h 1111087"/>
              <a:gd name="connsiteX11" fmla="*/ 151012 w 191987"/>
              <a:gd name="connsiteY11" fmla="*/ 1039354 h 1111087"/>
              <a:gd name="connsiteX12" fmla="*/ 46237 w 191987"/>
              <a:gd name="connsiteY12" fmla="*/ 515479 h 1111087"/>
              <a:gd name="connsiteX13" fmla="*/ 4962 w 191987"/>
              <a:gd name="connsiteY13" fmla="*/ 232904 h 1111087"/>
              <a:gd name="connsiteX14" fmla="*/ 4962 w 191987"/>
              <a:gd name="connsiteY14" fmla="*/ 315454 h 1111087"/>
              <a:gd name="connsiteX15" fmla="*/ 46237 w 191987"/>
              <a:gd name="connsiteY15" fmla="*/ 1129 h 11110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91987" h="1111087">
                <a:moveTo>
                  <a:pt x="46237" y="1129"/>
                </a:moveTo>
                <a:cubicBezTo>
                  <a:pt x="49941" y="-15275"/>
                  <a:pt x="30891" y="151412"/>
                  <a:pt x="27187" y="217029"/>
                </a:cubicBezTo>
                <a:cubicBezTo>
                  <a:pt x="23483" y="282646"/>
                  <a:pt x="18720" y="327625"/>
                  <a:pt x="24012" y="394829"/>
                </a:cubicBezTo>
                <a:cubicBezTo>
                  <a:pt x="29304" y="462033"/>
                  <a:pt x="56291" y="590621"/>
                  <a:pt x="58937" y="620254"/>
                </a:cubicBezTo>
                <a:cubicBezTo>
                  <a:pt x="61583" y="649887"/>
                  <a:pt x="31950" y="532942"/>
                  <a:pt x="39887" y="572629"/>
                </a:cubicBezTo>
                <a:cubicBezTo>
                  <a:pt x="47824" y="612316"/>
                  <a:pt x="91745" y="789587"/>
                  <a:pt x="106562" y="858379"/>
                </a:cubicBezTo>
                <a:cubicBezTo>
                  <a:pt x="121379" y="927171"/>
                  <a:pt x="118733" y="950983"/>
                  <a:pt x="128787" y="985379"/>
                </a:cubicBezTo>
                <a:cubicBezTo>
                  <a:pt x="138841" y="1019775"/>
                  <a:pt x="160008" y="1045175"/>
                  <a:pt x="166887" y="1064754"/>
                </a:cubicBezTo>
                <a:cubicBezTo>
                  <a:pt x="173766" y="1084333"/>
                  <a:pt x="184350" y="1095975"/>
                  <a:pt x="170062" y="1102854"/>
                </a:cubicBezTo>
                <a:cubicBezTo>
                  <a:pt x="155775" y="1109733"/>
                  <a:pt x="77987" y="1105500"/>
                  <a:pt x="81162" y="1106029"/>
                </a:cubicBezTo>
                <a:cubicBezTo>
                  <a:pt x="84337" y="1106558"/>
                  <a:pt x="177470" y="1117142"/>
                  <a:pt x="189112" y="1106029"/>
                </a:cubicBezTo>
                <a:cubicBezTo>
                  <a:pt x="200754" y="1094917"/>
                  <a:pt x="174825" y="1137779"/>
                  <a:pt x="151012" y="1039354"/>
                </a:cubicBezTo>
                <a:cubicBezTo>
                  <a:pt x="127200" y="940929"/>
                  <a:pt x="70579" y="649887"/>
                  <a:pt x="46237" y="515479"/>
                </a:cubicBezTo>
                <a:cubicBezTo>
                  <a:pt x="21895" y="381071"/>
                  <a:pt x="11841" y="266242"/>
                  <a:pt x="4962" y="232904"/>
                </a:cubicBezTo>
                <a:cubicBezTo>
                  <a:pt x="-1917" y="199566"/>
                  <a:pt x="-1388" y="349850"/>
                  <a:pt x="4962" y="315454"/>
                </a:cubicBezTo>
                <a:cubicBezTo>
                  <a:pt x="11312" y="281058"/>
                  <a:pt x="42533" y="17533"/>
                  <a:pt x="46237" y="112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36" name="フリーフォーム 2035">
            <a:extLst>
              <a:ext uri="{FF2B5EF4-FFF2-40B4-BE49-F238E27FC236}">
                <a16:creationId xmlns:a16="http://schemas.microsoft.com/office/drawing/2014/main" id="{66CB5113-CD19-6913-BA90-3A42837D4514}"/>
              </a:ext>
            </a:extLst>
          </p:cNvPr>
          <p:cNvSpPr/>
          <p:nvPr/>
        </p:nvSpPr>
        <p:spPr>
          <a:xfrm>
            <a:off x="1555027" y="11632958"/>
            <a:ext cx="19950" cy="311839"/>
          </a:xfrm>
          <a:custGeom>
            <a:avLst/>
            <a:gdLst>
              <a:gd name="connsiteX0" fmla="*/ 19773 w 19950"/>
              <a:gd name="connsiteY0" fmla="*/ 242 h 311839"/>
              <a:gd name="connsiteX1" fmla="*/ 10248 w 19950"/>
              <a:gd name="connsiteY1" fmla="*/ 203442 h 311839"/>
              <a:gd name="connsiteX2" fmla="*/ 10248 w 19950"/>
              <a:gd name="connsiteY2" fmla="*/ 311392 h 311839"/>
              <a:gd name="connsiteX3" fmla="*/ 723 w 19950"/>
              <a:gd name="connsiteY3" fmla="*/ 165342 h 311839"/>
              <a:gd name="connsiteX4" fmla="*/ 19773 w 19950"/>
              <a:gd name="connsiteY4" fmla="*/ 242 h 3118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9950" h="311839">
                <a:moveTo>
                  <a:pt x="19773" y="242"/>
                </a:moveTo>
                <a:cubicBezTo>
                  <a:pt x="21361" y="6592"/>
                  <a:pt x="11835" y="151584"/>
                  <a:pt x="10248" y="203442"/>
                </a:cubicBezTo>
                <a:cubicBezTo>
                  <a:pt x="8660" y="255300"/>
                  <a:pt x="11835" y="317742"/>
                  <a:pt x="10248" y="311392"/>
                </a:cubicBezTo>
                <a:cubicBezTo>
                  <a:pt x="8660" y="305042"/>
                  <a:pt x="-2981" y="216671"/>
                  <a:pt x="723" y="165342"/>
                </a:cubicBezTo>
                <a:cubicBezTo>
                  <a:pt x="4427" y="114013"/>
                  <a:pt x="18185" y="-6108"/>
                  <a:pt x="19773" y="24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37" name="フリーフォーム 2036">
            <a:extLst>
              <a:ext uri="{FF2B5EF4-FFF2-40B4-BE49-F238E27FC236}">
                <a16:creationId xmlns:a16="http://schemas.microsoft.com/office/drawing/2014/main" id="{CC03026B-2235-AB15-3B70-EF0C6C4E275A}"/>
              </a:ext>
            </a:extLst>
          </p:cNvPr>
          <p:cNvSpPr/>
          <p:nvPr/>
        </p:nvSpPr>
        <p:spPr>
          <a:xfrm>
            <a:off x="1527171" y="11947525"/>
            <a:ext cx="76230" cy="301625"/>
          </a:xfrm>
          <a:custGeom>
            <a:avLst/>
            <a:gdLst>
              <a:gd name="connsiteX0" fmla="*/ 4 w 76230"/>
              <a:gd name="connsiteY0" fmla="*/ 0 h 301625"/>
              <a:gd name="connsiteX1" fmla="*/ 53979 w 76230"/>
              <a:gd name="connsiteY1" fmla="*/ 158750 h 301625"/>
              <a:gd name="connsiteX2" fmla="*/ 76204 w 76230"/>
              <a:gd name="connsiteY2" fmla="*/ 301625 h 301625"/>
              <a:gd name="connsiteX3" fmla="*/ 57154 w 76230"/>
              <a:gd name="connsiteY3" fmla="*/ 158750 h 301625"/>
              <a:gd name="connsiteX4" fmla="*/ 4 w 76230"/>
              <a:gd name="connsiteY4" fmla="*/ 0 h 301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6230" h="301625">
                <a:moveTo>
                  <a:pt x="4" y="0"/>
                </a:moveTo>
                <a:cubicBezTo>
                  <a:pt x="-525" y="0"/>
                  <a:pt x="41279" y="108479"/>
                  <a:pt x="53979" y="158750"/>
                </a:cubicBezTo>
                <a:cubicBezTo>
                  <a:pt x="66679" y="209021"/>
                  <a:pt x="75675" y="301625"/>
                  <a:pt x="76204" y="301625"/>
                </a:cubicBezTo>
                <a:cubicBezTo>
                  <a:pt x="76733" y="301625"/>
                  <a:pt x="69325" y="208492"/>
                  <a:pt x="57154" y="158750"/>
                </a:cubicBezTo>
                <a:cubicBezTo>
                  <a:pt x="44983" y="109008"/>
                  <a:pt x="533" y="0"/>
                  <a:pt x="4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38" name="フリーフォーム 2037">
            <a:extLst>
              <a:ext uri="{FF2B5EF4-FFF2-40B4-BE49-F238E27FC236}">
                <a16:creationId xmlns:a16="http://schemas.microsoft.com/office/drawing/2014/main" id="{8D6D3CF8-48C2-0AC5-7575-386362ECC7DD}"/>
              </a:ext>
            </a:extLst>
          </p:cNvPr>
          <p:cNvSpPr/>
          <p:nvPr/>
        </p:nvSpPr>
        <p:spPr>
          <a:xfrm>
            <a:off x="1619250" y="12296775"/>
            <a:ext cx="47641" cy="209646"/>
          </a:xfrm>
          <a:custGeom>
            <a:avLst/>
            <a:gdLst>
              <a:gd name="connsiteX0" fmla="*/ 0 w 47641"/>
              <a:gd name="connsiteY0" fmla="*/ 0 h 209646"/>
              <a:gd name="connsiteX1" fmla="*/ 47625 w 47641"/>
              <a:gd name="connsiteY1" fmla="*/ 209550 h 209646"/>
              <a:gd name="connsiteX2" fmla="*/ 0 w 47641"/>
              <a:gd name="connsiteY2" fmla="*/ 0 h 2096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641" h="209646">
                <a:moveTo>
                  <a:pt x="0" y="0"/>
                </a:moveTo>
                <a:cubicBezTo>
                  <a:pt x="0" y="0"/>
                  <a:pt x="46567" y="204259"/>
                  <a:pt x="47625" y="209550"/>
                </a:cubicBezTo>
                <a:cubicBezTo>
                  <a:pt x="48683" y="214841"/>
                  <a:pt x="0" y="0"/>
                  <a:pt x="0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39" name="フリーフォーム 2038">
            <a:extLst>
              <a:ext uri="{FF2B5EF4-FFF2-40B4-BE49-F238E27FC236}">
                <a16:creationId xmlns:a16="http://schemas.microsoft.com/office/drawing/2014/main" id="{D5D2030C-A089-9310-4091-DC819188869D}"/>
              </a:ext>
            </a:extLst>
          </p:cNvPr>
          <p:cNvSpPr/>
          <p:nvPr/>
        </p:nvSpPr>
        <p:spPr>
          <a:xfrm>
            <a:off x="1612852" y="12296757"/>
            <a:ext cx="56449" cy="244523"/>
          </a:xfrm>
          <a:custGeom>
            <a:avLst/>
            <a:gdLst>
              <a:gd name="connsiteX0" fmla="*/ 48 w 56449"/>
              <a:gd name="connsiteY0" fmla="*/ 18 h 244523"/>
              <a:gd name="connsiteX1" fmla="*/ 44498 w 56449"/>
              <a:gd name="connsiteY1" fmla="*/ 142893 h 244523"/>
              <a:gd name="connsiteX2" fmla="*/ 50848 w 56449"/>
              <a:gd name="connsiteY2" fmla="*/ 244493 h 244523"/>
              <a:gd name="connsiteX3" fmla="*/ 54023 w 56449"/>
              <a:gd name="connsiteY3" fmla="*/ 152418 h 244523"/>
              <a:gd name="connsiteX4" fmla="*/ 48 w 56449"/>
              <a:gd name="connsiteY4" fmla="*/ 18 h 2445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6449" h="244523">
                <a:moveTo>
                  <a:pt x="48" y="18"/>
                </a:moveTo>
                <a:cubicBezTo>
                  <a:pt x="-1539" y="-1569"/>
                  <a:pt x="36031" y="102147"/>
                  <a:pt x="44498" y="142893"/>
                </a:cubicBezTo>
                <a:cubicBezTo>
                  <a:pt x="52965" y="183639"/>
                  <a:pt x="49261" y="242906"/>
                  <a:pt x="50848" y="244493"/>
                </a:cubicBezTo>
                <a:cubicBezTo>
                  <a:pt x="52435" y="246080"/>
                  <a:pt x="60373" y="185756"/>
                  <a:pt x="54023" y="152418"/>
                </a:cubicBezTo>
                <a:cubicBezTo>
                  <a:pt x="47673" y="119081"/>
                  <a:pt x="1635" y="1605"/>
                  <a:pt x="48" y="1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40" name="フリーフォーム 2039">
            <a:extLst>
              <a:ext uri="{FF2B5EF4-FFF2-40B4-BE49-F238E27FC236}">
                <a16:creationId xmlns:a16="http://schemas.microsoft.com/office/drawing/2014/main" id="{1334B1D7-88B1-EBED-EC06-FC101E75B2F8}"/>
              </a:ext>
            </a:extLst>
          </p:cNvPr>
          <p:cNvSpPr/>
          <p:nvPr/>
        </p:nvSpPr>
        <p:spPr>
          <a:xfrm>
            <a:off x="1513954" y="11718680"/>
            <a:ext cx="109664" cy="778780"/>
          </a:xfrm>
          <a:custGeom>
            <a:avLst/>
            <a:gdLst>
              <a:gd name="connsiteX0" fmla="*/ 10046 w 109664"/>
              <a:gd name="connsiteY0" fmla="*/ 245 h 778780"/>
              <a:gd name="connsiteX1" fmla="*/ 13221 w 109664"/>
              <a:gd name="connsiteY1" fmla="*/ 352670 h 778780"/>
              <a:gd name="connsiteX2" fmla="*/ 32271 w 109664"/>
              <a:gd name="connsiteY2" fmla="*/ 552695 h 778780"/>
              <a:gd name="connsiteX3" fmla="*/ 108471 w 109664"/>
              <a:gd name="connsiteY3" fmla="*/ 771770 h 778780"/>
              <a:gd name="connsiteX4" fmla="*/ 73546 w 109664"/>
              <a:gd name="connsiteY4" fmla="*/ 695570 h 778780"/>
              <a:gd name="connsiteX5" fmla="*/ 3696 w 109664"/>
              <a:gd name="connsiteY5" fmla="*/ 409820 h 778780"/>
              <a:gd name="connsiteX6" fmla="*/ 10046 w 109664"/>
              <a:gd name="connsiteY6" fmla="*/ 245 h 7787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09664" h="778780">
                <a:moveTo>
                  <a:pt x="10046" y="245"/>
                </a:moveTo>
                <a:cubicBezTo>
                  <a:pt x="11634" y="-9280"/>
                  <a:pt x="9517" y="260595"/>
                  <a:pt x="13221" y="352670"/>
                </a:cubicBezTo>
                <a:cubicBezTo>
                  <a:pt x="16925" y="444745"/>
                  <a:pt x="16396" y="482845"/>
                  <a:pt x="32271" y="552695"/>
                </a:cubicBezTo>
                <a:cubicBezTo>
                  <a:pt x="48146" y="622545"/>
                  <a:pt x="101592" y="747958"/>
                  <a:pt x="108471" y="771770"/>
                </a:cubicBezTo>
                <a:cubicBezTo>
                  <a:pt x="115350" y="795582"/>
                  <a:pt x="91008" y="755895"/>
                  <a:pt x="73546" y="695570"/>
                </a:cubicBezTo>
                <a:cubicBezTo>
                  <a:pt x="56084" y="635245"/>
                  <a:pt x="14279" y="527295"/>
                  <a:pt x="3696" y="409820"/>
                </a:cubicBezTo>
                <a:cubicBezTo>
                  <a:pt x="-6887" y="292345"/>
                  <a:pt x="8458" y="9770"/>
                  <a:pt x="10046" y="24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41" name="フリーフォーム 2040">
            <a:extLst>
              <a:ext uri="{FF2B5EF4-FFF2-40B4-BE49-F238E27FC236}">
                <a16:creationId xmlns:a16="http://schemas.microsoft.com/office/drawing/2014/main" id="{FC8EC53A-0B53-C570-FADB-71FB394660D5}"/>
              </a:ext>
            </a:extLst>
          </p:cNvPr>
          <p:cNvSpPr/>
          <p:nvPr/>
        </p:nvSpPr>
        <p:spPr>
          <a:xfrm>
            <a:off x="1624865" y="11748618"/>
            <a:ext cx="226880" cy="191538"/>
          </a:xfrm>
          <a:custGeom>
            <a:avLst/>
            <a:gdLst>
              <a:gd name="connsiteX0" fmla="*/ 222985 w 226880"/>
              <a:gd name="connsiteY0" fmla="*/ 2057 h 191538"/>
              <a:gd name="connsiteX1" fmla="*/ 149960 w 226880"/>
              <a:gd name="connsiteY1" fmla="*/ 11582 h 191538"/>
              <a:gd name="connsiteX2" fmla="*/ 83285 w 226880"/>
              <a:gd name="connsiteY2" fmla="*/ 14757 h 191538"/>
              <a:gd name="connsiteX3" fmla="*/ 26135 w 226880"/>
              <a:gd name="connsiteY3" fmla="*/ 68732 h 191538"/>
              <a:gd name="connsiteX4" fmla="*/ 45185 w 226880"/>
              <a:gd name="connsiteY4" fmla="*/ 49682 h 191538"/>
              <a:gd name="connsiteX5" fmla="*/ 16610 w 226880"/>
              <a:gd name="connsiteY5" fmla="*/ 132232 h 191538"/>
              <a:gd name="connsiteX6" fmla="*/ 735 w 226880"/>
              <a:gd name="connsiteY6" fmla="*/ 189382 h 191538"/>
              <a:gd name="connsiteX7" fmla="*/ 22960 w 226880"/>
              <a:gd name="connsiteY7" fmla="*/ 56032 h 191538"/>
              <a:gd name="connsiteX8" fmla="*/ 222985 w 226880"/>
              <a:gd name="connsiteY8" fmla="*/ 2057 h 1915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26880" h="191538">
                <a:moveTo>
                  <a:pt x="222985" y="2057"/>
                </a:moveTo>
                <a:cubicBezTo>
                  <a:pt x="244152" y="-5351"/>
                  <a:pt x="173243" y="9465"/>
                  <a:pt x="149960" y="11582"/>
                </a:cubicBezTo>
                <a:cubicBezTo>
                  <a:pt x="126677" y="13699"/>
                  <a:pt x="103922" y="5232"/>
                  <a:pt x="83285" y="14757"/>
                </a:cubicBezTo>
                <a:cubicBezTo>
                  <a:pt x="62648" y="24282"/>
                  <a:pt x="26135" y="68732"/>
                  <a:pt x="26135" y="68732"/>
                </a:cubicBezTo>
                <a:cubicBezTo>
                  <a:pt x="19785" y="74553"/>
                  <a:pt x="46772" y="39099"/>
                  <a:pt x="45185" y="49682"/>
                </a:cubicBezTo>
                <a:cubicBezTo>
                  <a:pt x="43597" y="60265"/>
                  <a:pt x="24018" y="108949"/>
                  <a:pt x="16610" y="132232"/>
                </a:cubicBezTo>
                <a:cubicBezTo>
                  <a:pt x="9202" y="155515"/>
                  <a:pt x="-323" y="202082"/>
                  <a:pt x="735" y="189382"/>
                </a:cubicBezTo>
                <a:cubicBezTo>
                  <a:pt x="1793" y="176682"/>
                  <a:pt x="-8261" y="84607"/>
                  <a:pt x="22960" y="56032"/>
                </a:cubicBezTo>
                <a:cubicBezTo>
                  <a:pt x="54181" y="27457"/>
                  <a:pt x="201818" y="9465"/>
                  <a:pt x="222985" y="205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42" name="フリーフォーム 2041">
            <a:extLst>
              <a:ext uri="{FF2B5EF4-FFF2-40B4-BE49-F238E27FC236}">
                <a16:creationId xmlns:a16="http://schemas.microsoft.com/office/drawing/2014/main" id="{00D1E58D-27D2-1153-CF5B-19FD737FD9EF}"/>
              </a:ext>
            </a:extLst>
          </p:cNvPr>
          <p:cNvSpPr/>
          <p:nvPr/>
        </p:nvSpPr>
        <p:spPr>
          <a:xfrm>
            <a:off x="1650452" y="12017372"/>
            <a:ext cx="340359" cy="163324"/>
          </a:xfrm>
          <a:custGeom>
            <a:avLst/>
            <a:gdLst>
              <a:gd name="connsiteX0" fmla="*/ 340273 w 340359"/>
              <a:gd name="connsiteY0" fmla="*/ 3 h 163324"/>
              <a:gd name="connsiteX1" fmla="*/ 210098 w 340359"/>
              <a:gd name="connsiteY1" fmla="*/ 82553 h 163324"/>
              <a:gd name="connsiteX2" fmla="*/ 137073 w 340359"/>
              <a:gd name="connsiteY2" fmla="*/ 152403 h 163324"/>
              <a:gd name="connsiteX3" fmla="*/ 95798 w 340359"/>
              <a:gd name="connsiteY3" fmla="*/ 161928 h 163324"/>
              <a:gd name="connsiteX4" fmla="*/ 548 w 340359"/>
              <a:gd name="connsiteY4" fmla="*/ 161928 h 163324"/>
              <a:gd name="connsiteX5" fmla="*/ 143423 w 340359"/>
              <a:gd name="connsiteY5" fmla="*/ 149228 h 163324"/>
              <a:gd name="connsiteX6" fmla="*/ 229148 w 340359"/>
              <a:gd name="connsiteY6" fmla="*/ 79378 h 163324"/>
              <a:gd name="connsiteX7" fmla="*/ 340273 w 340359"/>
              <a:gd name="connsiteY7" fmla="*/ 3 h 1633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40359" h="163324">
                <a:moveTo>
                  <a:pt x="340273" y="3"/>
                </a:moveTo>
                <a:cubicBezTo>
                  <a:pt x="337098" y="532"/>
                  <a:pt x="243965" y="57153"/>
                  <a:pt x="210098" y="82553"/>
                </a:cubicBezTo>
                <a:cubicBezTo>
                  <a:pt x="176231" y="107953"/>
                  <a:pt x="156123" y="139174"/>
                  <a:pt x="137073" y="152403"/>
                </a:cubicBezTo>
                <a:cubicBezTo>
                  <a:pt x="118023" y="165632"/>
                  <a:pt x="118552" y="160341"/>
                  <a:pt x="95798" y="161928"/>
                </a:cubicBezTo>
                <a:cubicBezTo>
                  <a:pt x="73044" y="163515"/>
                  <a:pt x="-7389" y="164045"/>
                  <a:pt x="548" y="161928"/>
                </a:cubicBezTo>
                <a:cubicBezTo>
                  <a:pt x="8485" y="159811"/>
                  <a:pt x="105323" y="162986"/>
                  <a:pt x="143423" y="149228"/>
                </a:cubicBezTo>
                <a:cubicBezTo>
                  <a:pt x="181523" y="135470"/>
                  <a:pt x="200044" y="100016"/>
                  <a:pt x="229148" y="79378"/>
                </a:cubicBezTo>
                <a:cubicBezTo>
                  <a:pt x="258252" y="58741"/>
                  <a:pt x="343448" y="-526"/>
                  <a:pt x="340273" y="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43" name="フリーフォーム 2042">
            <a:extLst>
              <a:ext uri="{FF2B5EF4-FFF2-40B4-BE49-F238E27FC236}">
                <a16:creationId xmlns:a16="http://schemas.microsoft.com/office/drawing/2014/main" id="{7CA73077-D829-2A39-128E-831A71269450}"/>
              </a:ext>
            </a:extLst>
          </p:cNvPr>
          <p:cNvSpPr/>
          <p:nvPr/>
        </p:nvSpPr>
        <p:spPr>
          <a:xfrm>
            <a:off x="1635125" y="11803573"/>
            <a:ext cx="70019" cy="373946"/>
          </a:xfrm>
          <a:custGeom>
            <a:avLst/>
            <a:gdLst>
              <a:gd name="connsiteX0" fmla="*/ 47625 w 70019"/>
              <a:gd name="connsiteY0" fmla="*/ 1077 h 373946"/>
              <a:gd name="connsiteX1" fmla="*/ 12700 w 70019"/>
              <a:gd name="connsiteY1" fmla="*/ 163002 h 373946"/>
              <a:gd name="connsiteX2" fmla="*/ 6350 w 70019"/>
              <a:gd name="connsiteY2" fmla="*/ 267777 h 373946"/>
              <a:gd name="connsiteX3" fmla="*/ 6350 w 70019"/>
              <a:gd name="connsiteY3" fmla="*/ 220152 h 373946"/>
              <a:gd name="connsiteX4" fmla="*/ 15875 w 70019"/>
              <a:gd name="connsiteY4" fmla="*/ 315402 h 373946"/>
              <a:gd name="connsiteX5" fmla="*/ 69850 w 70019"/>
              <a:gd name="connsiteY5" fmla="*/ 372552 h 373946"/>
              <a:gd name="connsiteX6" fmla="*/ 31750 w 70019"/>
              <a:gd name="connsiteY6" fmla="*/ 347152 h 373946"/>
              <a:gd name="connsiteX7" fmla="*/ 0 w 70019"/>
              <a:gd name="connsiteY7" fmla="*/ 248727 h 373946"/>
              <a:gd name="connsiteX8" fmla="*/ 47625 w 70019"/>
              <a:gd name="connsiteY8" fmla="*/ 1077 h 3739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0019" h="373946">
                <a:moveTo>
                  <a:pt x="47625" y="1077"/>
                </a:moveTo>
                <a:cubicBezTo>
                  <a:pt x="49742" y="-13211"/>
                  <a:pt x="19579" y="118552"/>
                  <a:pt x="12700" y="163002"/>
                </a:cubicBezTo>
                <a:cubicBezTo>
                  <a:pt x="5821" y="207452"/>
                  <a:pt x="7408" y="258252"/>
                  <a:pt x="6350" y="267777"/>
                </a:cubicBezTo>
                <a:cubicBezTo>
                  <a:pt x="5292" y="277302"/>
                  <a:pt x="4762" y="212214"/>
                  <a:pt x="6350" y="220152"/>
                </a:cubicBezTo>
                <a:cubicBezTo>
                  <a:pt x="7938" y="228090"/>
                  <a:pt x="5292" y="290002"/>
                  <a:pt x="15875" y="315402"/>
                </a:cubicBezTo>
                <a:cubicBezTo>
                  <a:pt x="26458" y="340802"/>
                  <a:pt x="67204" y="367260"/>
                  <a:pt x="69850" y="372552"/>
                </a:cubicBezTo>
                <a:cubicBezTo>
                  <a:pt x="72496" y="377844"/>
                  <a:pt x="43392" y="367789"/>
                  <a:pt x="31750" y="347152"/>
                </a:cubicBezTo>
                <a:cubicBezTo>
                  <a:pt x="20108" y="326515"/>
                  <a:pt x="0" y="302173"/>
                  <a:pt x="0" y="248727"/>
                </a:cubicBezTo>
                <a:cubicBezTo>
                  <a:pt x="0" y="195281"/>
                  <a:pt x="45508" y="15365"/>
                  <a:pt x="47625" y="107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44" name="フリーフォーム 2043">
            <a:extLst>
              <a:ext uri="{FF2B5EF4-FFF2-40B4-BE49-F238E27FC236}">
                <a16:creationId xmlns:a16="http://schemas.microsoft.com/office/drawing/2014/main" id="{08092A0E-3456-C704-0190-2A29499CE855}"/>
              </a:ext>
            </a:extLst>
          </p:cNvPr>
          <p:cNvSpPr/>
          <p:nvPr/>
        </p:nvSpPr>
        <p:spPr>
          <a:xfrm>
            <a:off x="1663436" y="11776069"/>
            <a:ext cx="169485" cy="38872"/>
          </a:xfrm>
          <a:custGeom>
            <a:avLst/>
            <a:gdLst>
              <a:gd name="connsiteX0" fmla="*/ 264 w 169485"/>
              <a:gd name="connsiteY0" fmla="*/ 19056 h 38872"/>
              <a:gd name="connsiteX1" fmla="*/ 98689 w 169485"/>
              <a:gd name="connsiteY1" fmla="*/ 34931 h 38872"/>
              <a:gd name="connsiteX2" fmla="*/ 168539 w 169485"/>
              <a:gd name="connsiteY2" fmla="*/ 6 h 38872"/>
              <a:gd name="connsiteX3" fmla="*/ 130439 w 169485"/>
              <a:gd name="connsiteY3" fmla="*/ 38106 h 38872"/>
              <a:gd name="connsiteX4" fmla="*/ 264 w 169485"/>
              <a:gd name="connsiteY4" fmla="*/ 19056 h 388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9485" h="38872">
                <a:moveTo>
                  <a:pt x="264" y="19056"/>
                </a:moveTo>
                <a:cubicBezTo>
                  <a:pt x="-5028" y="18527"/>
                  <a:pt x="70643" y="38106"/>
                  <a:pt x="98689" y="34931"/>
                </a:cubicBezTo>
                <a:cubicBezTo>
                  <a:pt x="126735" y="31756"/>
                  <a:pt x="163247" y="-523"/>
                  <a:pt x="168539" y="6"/>
                </a:cubicBezTo>
                <a:cubicBezTo>
                  <a:pt x="173831" y="535"/>
                  <a:pt x="156368" y="32814"/>
                  <a:pt x="130439" y="38106"/>
                </a:cubicBezTo>
                <a:cubicBezTo>
                  <a:pt x="104510" y="43398"/>
                  <a:pt x="5556" y="19585"/>
                  <a:pt x="264" y="1905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45" name="フリーフォーム 2044">
            <a:extLst>
              <a:ext uri="{FF2B5EF4-FFF2-40B4-BE49-F238E27FC236}">
                <a16:creationId xmlns:a16="http://schemas.microsoft.com/office/drawing/2014/main" id="{D97938F7-7F0D-09B2-8A02-277CB0D2742E}"/>
              </a:ext>
            </a:extLst>
          </p:cNvPr>
          <p:cNvSpPr/>
          <p:nvPr/>
        </p:nvSpPr>
        <p:spPr>
          <a:xfrm>
            <a:off x="1695450" y="11839572"/>
            <a:ext cx="25517" cy="127014"/>
          </a:xfrm>
          <a:custGeom>
            <a:avLst/>
            <a:gdLst>
              <a:gd name="connsiteX0" fmla="*/ 25400 w 25517"/>
              <a:gd name="connsiteY0" fmla="*/ 3 h 127014"/>
              <a:gd name="connsiteX1" fmla="*/ 22225 w 25517"/>
              <a:gd name="connsiteY1" fmla="*/ 88903 h 127014"/>
              <a:gd name="connsiteX2" fmla="*/ 0 w 25517"/>
              <a:gd name="connsiteY2" fmla="*/ 127003 h 127014"/>
              <a:gd name="connsiteX3" fmla="*/ 22225 w 25517"/>
              <a:gd name="connsiteY3" fmla="*/ 85728 h 127014"/>
              <a:gd name="connsiteX4" fmla="*/ 25400 w 25517"/>
              <a:gd name="connsiteY4" fmla="*/ 3 h 1270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517" h="127014">
                <a:moveTo>
                  <a:pt x="25400" y="3"/>
                </a:moveTo>
                <a:cubicBezTo>
                  <a:pt x="25400" y="532"/>
                  <a:pt x="26458" y="67736"/>
                  <a:pt x="22225" y="88903"/>
                </a:cubicBezTo>
                <a:cubicBezTo>
                  <a:pt x="17992" y="110070"/>
                  <a:pt x="0" y="127532"/>
                  <a:pt x="0" y="127003"/>
                </a:cubicBezTo>
                <a:cubicBezTo>
                  <a:pt x="0" y="126474"/>
                  <a:pt x="17992" y="104249"/>
                  <a:pt x="22225" y="85728"/>
                </a:cubicBezTo>
                <a:cubicBezTo>
                  <a:pt x="26458" y="67207"/>
                  <a:pt x="25400" y="-526"/>
                  <a:pt x="25400" y="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46" name="フリーフォーム 2045">
            <a:extLst>
              <a:ext uri="{FF2B5EF4-FFF2-40B4-BE49-F238E27FC236}">
                <a16:creationId xmlns:a16="http://schemas.microsoft.com/office/drawing/2014/main" id="{65C2BD13-80D0-8F84-7907-7492D09A27F3}"/>
              </a:ext>
            </a:extLst>
          </p:cNvPr>
          <p:cNvSpPr/>
          <p:nvPr/>
        </p:nvSpPr>
        <p:spPr>
          <a:xfrm>
            <a:off x="1698587" y="11814157"/>
            <a:ext cx="28626" cy="104830"/>
          </a:xfrm>
          <a:custGeom>
            <a:avLst/>
            <a:gdLst>
              <a:gd name="connsiteX0" fmla="*/ 38 w 28626"/>
              <a:gd name="connsiteY0" fmla="*/ 18 h 104830"/>
              <a:gd name="connsiteX1" fmla="*/ 22263 w 28626"/>
              <a:gd name="connsiteY1" fmla="*/ 66693 h 104830"/>
              <a:gd name="connsiteX2" fmla="*/ 12738 w 28626"/>
              <a:gd name="connsiteY2" fmla="*/ 104793 h 104830"/>
              <a:gd name="connsiteX3" fmla="*/ 28613 w 28626"/>
              <a:gd name="connsiteY3" fmla="*/ 60343 h 104830"/>
              <a:gd name="connsiteX4" fmla="*/ 38 w 28626"/>
              <a:gd name="connsiteY4" fmla="*/ 18 h 1048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626" h="104830">
                <a:moveTo>
                  <a:pt x="38" y="18"/>
                </a:moveTo>
                <a:cubicBezTo>
                  <a:pt x="-1020" y="1076"/>
                  <a:pt x="20146" y="49231"/>
                  <a:pt x="22263" y="66693"/>
                </a:cubicBezTo>
                <a:cubicBezTo>
                  <a:pt x="24380" y="84155"/>
                  <a:pt x="11680" y="105851"/>
                  <a:pt x="12738" y="104793"/>
                </a:cubicBezTo>
                <a:cubicBezTo>
                  <a:pt x="13796" y="103735"/>
                  <a:pt x="29142" y="77276"/>
                  <a:pt x="28613" y="60343"/>
                </a:cubicBezTo>
                <a:cubicBezTo>
                  <a:pt x="28084" y="43410"/>
                  <a:pt x="1096" y="-1040"/>
                  <a:pt x="38" y="1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47" name="フリーフォーム 2046">
            <a:extLst>
              <a:ext uri="{FF2B5EF4-FFF2-40B4-BE49-F238E27FC236}">
                <a16:creationId xmlns:a16="http://schemas.microsoft.com/office/drawing/2014/main" id="{ABDE15E2-3F80-26FB-6082-6059B6DA25E3}"/>
              </a:ext>
            </a:extLst>
          </p:cNvPr>
          <p:cNvSpPr/>
          <p:nvPr/>
        </p:nvSpPr>
        <p:spPr>
          <a:xfrm>
            <a:off x="1724018" y="11830050"/>
            <a:ext cx="35608" cy="139700"/>
          </a:xfrm>
          <a:custGeom>
            <a:avLst/>
            <a:gdLst>
              <a:gd name="connsiteX0" fmla="*/ 25407 w 35608"/>
              <a:gd name="connsiteY0" fmla="*/ 0 h 139700"/>
              <a:gd name="connsiteX1" fmla="*/ 31757 w 35608"/>
              <a:gd name="connsiteY1" fmla="*/ 69850 h 139700"/>
              <a:gd name="connsiteX2" fmla="*/ 7 w 35608"/>
              <a:gd name="connsiteY2" fmla="*/ 139700 h 139700"/>
              <a:gd name="connsiteX3" fmla="*/ 34932 w 35608"/>
              <a:gd name="connsiteY3" fmla="*/ 69850 h 139700"/>
              <a:gd name="connsiteX4" fmla="*/ 25407 w 35608"/>
              <a:gd name="connsiteY4" fmla="*/ 0 h 139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5608" h="139700">
                <a:moveTo>
                  <a:pt x="25407" y="0"/>
                </a:moveTo>
                <a:cubicBezTo>
                  <a:pt x="24878" y="0"/>
                  <a:pt x="35990" y="46567"/>
                  <a:pt x="31757" y="69850"/>
                </a:cubicBezTo>
                <a:cubicBezTo>
                  <a:pt x="27524" y="93133"/>
                  <a:pt x="-522" y="139700"/>
                  <a:pt x="7" y="139700"/>
                </a:cubicBezTo>
                <a:cubicBezTo>
                  <a:pt x="536" y="139700"/>
                  <a:pt x="31228" y="89429"/>
                  <a:pt x="34932" y="69850"/>
                </a:cubicBezTo>
                <a:cubicBezTo>
                  <a:pt x="38636" y="50271"/>
                  <a:pt x="25936" y="0"/>
                  <a:pt x="25407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48" name="フリーフォーム 2047">
            <a:extLst>
              <a:ext uri="{FF2B5EF4-FFF2-40B4-BE49-F238E27FC236}">
                <a16:creationId xmlns:a16="http://schemas.microsoft.com/office/drawing/2014/main" id="{641134DA-B8F6-3ABE-8F20-53A235873558}"/>
              </a:ext>
            </a:extLst>
          </p:cNvPr>
          <p:cNvSpPr/>
          <p:nvPr/>
        </p:nvSpPr>
        <p:spPr>
          <a:xfrm>
            <a:off x="1882694" y="11877598"/>
            <a:ext cx="31912" cy="171646"/>
          </a:xfrm>
          <a:custGeom>
            <a:avLst/>
            <a:gdLst>
              <a:gd name="connsiteX0" fmla="*/ 9606 w 31912"/>
              <a:gd name="connsiteY0" fmla="*/ 77 h 171646"/>
              <a:gd name="connsiteX1" fmla="*/ 22306 w 31912"/>
              <a:gd name="connsiteY1" fmla="*/ 92152 h 171646"/>
              <a:gd name="connsiteX2" fmla="*/ 81 w 31912"/>
              <a:gd name="connsiteY2" fmla="*/ 171527 h 171646"/>
              <a:gd name="connsiteX3" fmla="*/ 31831 w 31912"/>
              <a:gd name="connsiteY3" fmla="*/ 108027 h 171646"/>
              <a:gd name="connsiteX4" fmla="*/ 9606 w 31912"/>
              <a:gd name="connsiteY4" fmla="*/ 77 h 1716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912" h="171646">
                <a:moveTo>
                  <a:pt x="9606" y="77"/>
                </a:moveTo>
                <a:cubicBezTo>
                  <a:pt x="8018" y="-2569"/>
                  <a:pt x="23894" y="63577"/>
                  <a:pt x="22306" y="92152"/>
                </a:cubicBezTo>
                <a:cubicBezTo>
                  <a:pt x="20719" y="120727"/>
                  <a:pt x="-1507" y="168881"/>
                  <a:pt x="81" y="171527"/>
                </a:cubicBezTo>
                <a:cubicBezTo>
                  <a:pt x="1668" y="174173"/>
                  <a:pt x="30244" y="132369"/>
                  <a:pt x="31831" y="108027"/>
                </a:cubicBezTo>
                <a:cubicBezTo>
                  <a:pt x="33419" y="83685"/>
                  <a:pt x="11194" y="2723"/>
                  <a:pt x="9606" y="7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49" name="フリーフォーム 2048">
            <a:extLst>
              <a:ext uri="{FF2B5EF4-FFF2-40B4-BE49-F238E27FC236}">
                <a16:creationId xmlns:a16="http://schemas.microsoft.com/office/drawing/2014/main" id="{B0292B68-873E-7190-D98F-D42587A464D9}"/>
              </a:ext>
            </a:extLst>
          </p:cNvPr>
          <p:cNvSpPr/>
          <p:nvPr/>
        </p:nvSpPr>
        <p:spPr>
          <a:xfrm>
            <a:off x="1929607" y="11889533"/>
            <a:ext cx="7261" cy="129739"/>
          </a:xfrm>
          <a:custGeom>
            <a:avLst/>
            <a:gdLst>
              <a:gd name="connsiteX0" fmla="*/ 793 w 7261"/>
              <a:gd name="connsiteY0" fmla="*/ 842 h 129739"/>
              <a:gd name="connsiteX1" fmla="*/ 793 w 7261"/>
              <a:gd name="connsiteY1" fmla="*/ 127842 h 129739"/>
              <a:gd name="connsiteX2" fmla="*/ 7143 w 7261"/>
              <a:gd name="connsiteY2" fmla="*/ 73867 h 129739"/>
              <a:gd name="connsiteX3" fmla="*/ 793 w 7261"/>
              <a:gd name="connsiteY3" fmla="*/ 842 h 129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261" h="129739">
                <a:moveTo>
                  <a:pt x="793" y="842"/>
                </a:moveTo>
                <a:cubicBezTo>
                  <a:pt x="-265" y="9838"/>
                  <a:pt x="-265" y="115671"/>
                  <a:pt x="793" y="127842"/>
                </a:cubicBezTo>
                <a:cubicBezTo>
                  <a:pt x="1851" y="140013"/>
                  <a:pt x="6085" y="90271"/>
                  <a:pt x="7143" y="73867"/>
                </a:cubicBezTo>
                <a:cubicBezTo>
                  <a:pt x="8201" y="57463"/>
                  <a:pt x="1851" y="-8154"/>
                  <a:pt x="793" y="84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50" name="フリーフォーム 2049">
            <a:extLst>
              <a:ext uri="{FF2B5EF4-FFF2-40B4-BE49-F238E27FC236}">
                <a16:creationId xmlns:a16="http://schemas.microsoft.com/office/drawing/2014/main" id="{6B7CDA39-C35E-9490-E66D-2049DF3744A9}"/>
              </a:ext>
            </a:extLst>
          </p:cNvPr>
          <p:cNvSpPr/>
          <p:nvPr/>
        </p:nvSpPr>
        <p:spPr>
          <a:xfrm>
            <a:off x="1717614" y="11893931"/>
            <a:ext cx="133518" cy="98118"/>
          </a:xfrm>
          <a:custGeom>
            <a:avLst/>
            <a:gdLst>
              <a:gd name="connsiteX0" fmla="*/ 61 w 133518"/>
              <a:gd name="connsiteY0" fmla="*/ 98044 h 98118"/>
              <a:gd name="connsiteX1" fmla="*/ 73086 w 133518"/>
              <a:gd name="connsiteY1" fmla="*/ 18669 h 98118"/>
              <a:gd name="connsiteX2" fmla="*/ 133411 w 133518"/>
              <a:gd name="connsiteY2" fmla="*/ 15494 h 98118"/>
              <a:gd name="connsiteX3" fmla="*/ 85786 w 133518"/>
              <a:gd name="connsiteY3" fmla="*/ 2794 h 98118"/>
              <a:gd name="connsiteX4" fmla="*/ 61 w 133518"/>
              <a:gd name="connsiteY4" fmla="*/ 98044 h 981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3518" h="98118">
                <a:moveTo>
                  <a:pt x="61" y="98044"/>
                </a:moveTo>
                <a:cubicBezTo>
                  <a:pt x="-2056" y="100690"/>
                  <a:pt x="50861" y="32427"/>
                  <a:pt x="73086" y="18669"/>
                </a:cubicBezTo>
                <a:cubicBezTo>
                  <a:pt x="95311" y="4911"/>
                  <a:pt x="131294" y="18140"/>
                  <a:pt x="133411" y="15494"/>
                </a:cubicBezTo>
                <a:cubicBezTo>
                  <a:pt x="135528" y="12848"/>
                  <a:pt x="105894" y="-7260"/>
                  <a:pt x="85786" y="2794"/>
                </a:cubicBezTo>
                <a:cubicBezTo>
                  <a:pt x="65678" y="12848"/>
                  <a:pt x="2178" y="95398"/>
                  <a:pt x="61" y="9804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51" name="フリーフォーム 2050">
            <a:extLst>
              <a:ext uri="{FF2B5EF4-FFF2-40B4-BE49-F238E27FC236}">
                <a16:creationId xmlns:a16="http://schemas.microsoft.com/office/drawing/2014/main" id="{2CE51A35-812B-A4FB-AC19-37293842DD8D}"/>
              </a:ext>
            </a:extLst>
          </p:cNvPr>
          <p:cNvSpPr/>
          <p:nvPr/>
        </p:nvSpPr>
        <p:spPr>
          <a:xfrm>
            <a:off x="1746224" y="11826708"/>
            <a:ext cx="136679" cy="36011"/>
          </a:xfrm>
          <a:custGeom>
            <a:avLst/>
            <a:gdLst>
              <a:gd name="connsiteX0" fmla="*/ 26 w 136679"/>
              <a:gd name="connsiteY0" fmla="*/ 25567 h 36011"/>
              <a:gd name="connsiteX1" fmla="*/ 92101 w 136679"/>
              <a:gd name="connsiteY1" fmla="*/ 35092 h 36011"/>
              <a:gd name="connsiteX2" fmla="*/ 136551 w 136679"/>
              <a:gd name="connsiteY2" fmla="*/ 167 h 36011"/>
              <a:gd name="connsiteX3" fmla="*/ 101626 w 136679"/>
              <a:gd name="connsiteY3" fmla="*/ 22392 h 36011"/>
              <a:gd name="connsiteX4" fmla="*/ 26 w 136679"/>
              <a:gd name="connsiteY4" fmla="*/ 25567 h 360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6679" h="36011">
                <a:moveTo>
                  <a:pt x="26" y="25567"/>
                </a:moveTo>
                <a:cubicBezTo>
                  <a:pt x="-1562" y="27684"/>
                  <a:pt x="69347" y="39325"/>
                  <a:pt x="92101" y="35092"/>
                </a:cubicBezTo>
                <a:cubicBezTo>
                  <a:pt x="114855" y="30859"/>
                  <a:pt x="134963" y="2284"/>
                  <a:pt x="136551" y="167"/>
                </a:cubicBezTo>
                <a:cubicBezTo>
                  <a:pt x="138139" y="-1950"/>
                  <a:pt x="124909" y="16571"/>
                  <a:pt x="101626" y="22392"/>
                </a:cubicBezTo>
                <a:cubicBezTo>
                  <a:pt x="78343" y="28213"/>
                  <a:pt x="1614" y="23450"/>
                  <a:pt x="26" y="2556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52" name="フリーフォーム 2051">
            <a:extLst>
              <a:ext uri="{FF2B5EF4-FFF2-40B4-BE49-F238E27FC236}">
                <a16:creationId xmlns:a16="http://schemas.microsoft.com/office/drawing/2014/main" id="{EB10A0D3-52B2-E5F4-B332-81BCCE6E6E23}"/>
              </a:ext>
            </a:extLst>
          </p:cNvPr>
          <p:cNvSpPr/>
          <p:nvPr/>
        </p:nvSpPr>
        <p:spPr>
          <a:xfrm>
            <a:off x="1679569" y="11918928"/>
            <a:ext cx="60343" cy="228740"/>
          </a:xfrm>
          <a:custGeom>
            <a:avLst/>
            <a:gdLst>
              <a:gd name="connsiteX0" fmla="*/ 6 w 60343"/>
              <a:gd name="connsiteY0" fmla="*/ 22 h 228740"/>
              <a:gd name="connsiteX1" fmla="*/ 38106 w 60343"/>
              <a:gd name="connsiteY1" fmla="*/ 120672 h 228740"/>
              <a:gd name="connsiteX2" fmla="*/ 41281 w 60343"/>
              <a:gd name="connsiteY2" fmla="*/ 228622 h 228740"/>
              <a:gd name="connsiteX3" fmla="*/ 60331 w 60343"/>
              <a:gd name="connsiteY3" fmla="*/ 142897 h 228740"/>
              <a:gd name="connsiteX4" fmla="*/ 38106 w 60343"/>
              <a:gd name="connsiteY4" fmla="*/ 196872 h 228740"/>
              <a:gd name="connsiteX5" fmla="*/ 41281 w 60343"/>
              <a:gd name="connsiteY5" fmla="*/ 130197 h 228740"/>
              <a:gd name="connsiteX6" fmla="*/ 6 w 60343"/>
              <a:gd name="connsiteY6" fmla="*/ 22 h 2287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0343" h="228740">
                <a:moveTo>
                  <a:pt x="6" y="22"/>
                </a:moveTo>
                <a:cubicBezTo>
                  <a:pt x="-523" y="-1565"/>
                  <a:pt x="31227" y="82572"/>
                  <a:pt x="38106" y="120672"/>
                </a:cubicBezTo>
                <a:cubicBezTo>
                  <a:pt x="44985" y="158772"/>
                  <a:pt x="37577" y="224918"/>
                  <a:pt x="41281" y="228622"/>
                </a:cubicBezTo>
                <a:cubicBezTo>
                  <a:pt x="44985" y="232326"/>
                  <a:pt x="60860" y="148189"/>
                  <a:pt x="60331" y="142897"/>
                </a:cubicBezTo>
                <a:cubicBezTo>
                  <a:pt x="59802" y="137605"/>
                  <a:pt x="41281" y="198989"/>
                  <a:pt x="38106" y="196872"/>
                </a:cubicBezTo>
                <a:cubicBezTo>
                  <a:pt x="34931" y="194755"/>
                  <a:pt x="46044" y="160360"/>
                  <a:pt x="41281" y="130197"/>
                </a:cubicBezTo>
                <a:cubicBezTo>
                  <a:pt x="36519" y="100035"/>
                  <a:pt x="535" y="1609"/>
                  <a:pt x="6" y="2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53" name="フリーフォーム 2052">
            <a:extLst>
              <a:ext uri="{FF2B5EF4-FFF2-40B4-BE49-F238E27FC236}">
                <a16:creationId xmlns:a16="http://schemas.microsoft.com/office/drawing/2014/main" id="{A084C512-6969-293F-839E-425025844DF7}"/>
              </a:ext>
            </a:extLst>
          </p:cNvPr>
          <p:cNvSpPr/>
          <p:nvPr/>
        </p:nvSpPr>
        <p:spPr>
          <a:xfrm>
            <a:off x="1721817" y="11921779"/>
            <a:ext cx="135566" cy="118049"/>
          </a:xfrm>
          <a:custGeom>
            <a:avLst/>
            <a:gdLst>
              <a:gd name="connsiteX0" fmla="*/ 135558 w 135566"/>
              <a:gd name="connsiteY0" fmla="*/ 346 h 118049"/>
              <a:gd name="connsiteX1" fmla="*/ 11733 w 135566"/>
              <a:gd name="connsiteY1" fmla="*/ 57496 h 118049"/>
              <a:gd name="connsiteX2" fmla="*/ 53008 w 135566"/>
              <a:gd name="connsiteY2" fmla="*/ 117821 h 118049"/>
              <a:gd name="connsiteX3" fmla="*/ 2208 w 135566"/>
              <a:gd name="connsiteY3" fmla="*/ 76546 h 118049"/>
              <a:gd name="connsiteX4" fmla="*/ 18083 w 135566"/>
              <a:gd name="connsiteY4" fmla="*/ 35271 h 118049"/>
              <a:gd name="connsiteX5" fmla="*/ 135558 w 135566"/>
              <a:gd name="connsiteY5" fmla="*/ 346 h 1180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35566" h="118049">
                <a:moveTo>
                  <a:pt x="135558" y="346"/>
                </a:moveTo>
                <a:cubicBezTo>
                  <a:pt x="134500" y="4050"/>
                  <a:pt x="25491" y="37917"/>
                  <a:pt x="11733" y="57496"/>
                </a:cubicBezTo>
                <a:cubicBezTo>
                  <a:pt x="-2025" y="77075"/>
                  <a:pt x="54595" y="114646"/>
                  <a:pt x="53008" y="117821"/>
                </a:cubicBezTo>
                <a:cubicBezTo>
                  <a:pt x="51421" y="120996"/>
                  <a:pt x="8029" y="90304"/>
                  <a:pt x="2208" y="76546"/>
                </a:cubicBezTo>
                <a:cubicBezTo>
                  <a:pt x="-3613" y="62788"/>
                  <a:pt x="2208" y="46913"/>
                  <a:pt x="18083" y="35271"/>
                </a:cubicBezTo>
                <a:cubicBezTo>
                  <a:pt x="33958" y="23629"/>
                  <a:pt x="136616" y="-3358"/>
                  <a:pt x="135558" y="34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54" name="フリーフォーム 2053">
            <a:extLst>
              <a:ext uri="{FF2B5EF4-FFF2-40B4-BE49-F238E27FC236}">
                <a16:creationId xmlns:a16="http://schemas.microsoft.com/office/drawing/2014/main" id="{229B6652-D826-C4DA-1801-70FDD01AE197}"/>
              </a:ext>
            </a:extLst>
          </p:cNvPr>
          <p:cNvSpPr/>
          <p:nvPr/>
        </p:nvSpPr>
        <p:spPr>
          <a:xfrm>
            <a:off x="1768472" y="11906220"/>
            <a:ext cx="104272" cy="152560"/>
          </a:xfrm>
          <a:custGeom>
            <a:avLst/>
            <a:gdLst>
              <a:gd name="connsiteX0" fmla="*/ 101603 w 104272"/>
              <a:gd name="connsiteY0" fmla="*/ 30 h 152560"/>
              <a:gd name="connsiteX1" fmla="*/ 88903 w 104272"/>
              <a:gd name="connsiteY1" fmla="*/ 142905 h 152560"/>
              <a:gd name="connsiteX2" fmla="*/ 3 w 104272"/>
              <a:gd name="connsiteY2" fmla="*/ 127030 h 152560"/>
              <a:gd name="connsiteX3" fmla="*/ 85728 w 104272"/>
              <a:gd name="connsiteY3" fmla="*/ 152430 h 152560"/>
              <a:gd name="connsiteX4" fmla="*/ 101603 w 104272"/>
              <a:gd name="connsiteY4" fmla="*/ 130205 h 152560"/>
              <a:gd name="connsiteX5" fmla="*/ 101603 w 104272"/>
              <a:gd name="connsiteY5" fmla="*/ 30 h 1525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4272" h="152560">
                <a:moveTo>
                  <a:pt x="101603" y="30"/>
                </a:moveTo>
                <a:cubicBezTo>
                  <a:pt x="99486" y="2147"/>
                  <a:pt x="105836" y="121738"/>
                  <a:pt x="88903" y="142905"/>
                </a:cubicBezTo>
                <a:cubicBezTo>
                  <a:pt x="71970" y="164072"/>
                  <a:pt x="532" y="125443"/>
                  <a:pt x="3" y="127030"/>
                </a:cubicBezTo>
                <a:cubicBezTo>
                  <a:pt x="-526" y="128617"/>
                  <a:pt x="68795" y="151901"/>
                  <a:pt x="85728" y="152430"/>
                </a:cubicBezTo>
                <a:cubicBezTo>
                  <a:pt x="102661" y="152959"/>
                  <a:pt x="96840" y="152959"/>
                  <a:pt x="101603" y="130205"/>
                </a:cubicBezTo>
                <a:cubicBezTo>
                  <a:pt x="106366" y="107451"/>
                  <a:pt x="103720" y="-2087"/>
                  <a:pt x="101603" y="3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55" name="フリーフォーム 2054">
            <a:extLst>
              <a:ext uri="{FF2B5EF4-FFF2-40B4-BE49-F238E27FC236}">
                <a16:creationId xmlns:a16="http://schemas.microsoft.com/office/drawing/2014/main" id="{53D21D5B-10AE-A4D8-FB00-1C32CCE5858C}"/>
              </a:ext>
            </a:extLst>
          </p:cNvPr>
          <p:cNvSpPr/>
          <p:nvPr/>
        </p:nvSpPr>
        <p:spPr>
          <a:xfrm>
            <a:off x="1776323" y="11950584"/>
            <a:ext cx="71718" cy="66839"/>
          </a:xfrm>
          <a:custGeom>
            <a:avLst/>
            <a:gdLst>
              <a:gd name="connsiteX0" fmla="*/ 71527 w 71718"/>
              <a:gd name="connsiteY0" fmla="*/ 116 h 66839"/>
              <a:gd name="connsiteX1" fmla="*/ 23902 w 71718"/>
              <a:gd name="connsiteY1" fmla="*/ 25516 h 66839"/>
              <a:gd name="connsiteX2" fmla="*/ 8027 w 71718"/>
              <a:gd name="connsiteY2" fmla="*/ 44566 h 66839"/>
              <a:gd name="connsiteX3" fmla="*/ 8027 w 71718"/>
              <a:gd name="connsiteY3" fmla="*/ 66791 h 66839"/>
              <a:gd name="connsiteX4" fmla="*/ 1677 w 71718"/>
              <a:gd name="connsiteY4" fmla="*/ 38216 h 66839"/>
              <a:gd name="connsiteX5" fmla="*/ 71527 w 71718"/>
              <a:gd name="connsiteY5" fmla="*/ 116 h 668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718" h="66839">
                <a:moveTo>
                  <a:pt x="71527" y="116"/>
                </a:moveTo>
                <a:cubicBezTo>
                  <a:pt x="75231" y="-2001"/>
                  <a:pt x="23902" y="25516"/>
                  <a:pt x="23902" y="25516"/>
                </a:cubicBezTo>
                <a:cubicBezTo>
                  <a:pt x="13319" y="32924"/>
                  <a:pt x="10673" y="37687"/>
                  <a:pt x="8027" y="44566"/>
                </a:cubicBezTo>
                <a:cubicBezTo>
                  <a:pt x="5381" y="51445"/>
                  <a:pt x="9085" y="67849"/>
                  <a:pt x="8027" y="66791"/>
                </a:cubicBezTo>
                <a:cubicBezTo>
                  <a:pt x="6969" y="65733"/>
                  <a:pt x="-4144" y="47212"/>
                  <a:pt x="1677" y="38216"/>
                </a:cubicBezTo>
                <a:cubicBezTo>
                  <a:pt x="7498" y="29220"/>
                  <a:pt x="67823" y="2233"/>
                  <a:pt x="71527" y="11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56" name="フリーフォーム 2055">
            <a:extLst>
              <a:ext uri="{FF2B5EF4-FFF2-40B4-BE49-F238E27FC236}">
                <a16:creationId xmlns:a16="http://schemas.microsoft.com/office/drawing/2014/main" id="{5EE5881B-F662-6D83-D8E5-F19A9E8A8E96}"/>
              </a:ext>
            </a:extLst>
          </p:cNvPr>
          <p:cNvSpPr/>
          <p:nvPr/>
        </p:nvSpPr>
        <p:spPr>
          <a:xfrm>
            <a:off x="1761801" y="12045920"/>
            <a:ext cx="61198" cy="102187"/>
          </a:xfrm>
          <a:custGeom>
            <a:avLst/>
            <a:gdLst>
              <a:gd name="connsiteX0" fmla="*/ 3499 w 61198"/>
              <a:gd name="connsiteY0" fmla="*/ 30 h 102187"/>
              <a:gd name="connsiteX1" fmla="*/ 35249 w 61198"/>
              <a:gd name="connsiteY1" fmla="*/ 73055 h 102187"/>
              <a:gd name="connsiteX2" fmla="*/ 324 w 61198"/>
              <a:gd name="connsiteY2" fmla="*/ 101630 h 102187"/>
              <a:gd name="connsiteX3" fmla="*/ 60649 w 61198"/>
              <a:gd name="connsiteY3" fmla="*/ 50830 h 102187"/>
              <a:gd name="connsiteX4" fmla="*/ 28899 w 61198"/>
              <a:gd name="connsiteY4" fmla="*/ 63530 h 102187"/>
              <a:gd name="connsiteX5" fmla="*/ 3499 w 61198"/>
              <a:gd name="connsiteY5" fmla="*/ 30 h 1021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1198" h="102187">
                <a:moveTo>
                  <a:pt x="3499" y="30"/>
                </a:moveTo>
                <a:cubicBezTo>
                  <a:pt x="4557" y="1618"/>
                  <a:pt x="35778" y="56122"/>
                  <a:pt x="35249" y="73055"/>
                </a:cubicBezTo>
                <a:cubicBezTo>
                  <a:pt x="34720" y="89988"/>
                  <a:pt x="-3909" y="105334"/>
                  <a:pt x="324" y="101630"/>
                </a:cubicBezTo>
                <a:cubicBezTo>
                  <a:pt x="4557" y="97926"/>
                  <a:pt x="55887" y="57180"/>
                  <a:pt x="60649" y="50830"/>
                </a:cubicBezTo>
                <a:cubicBezTo>
                  <a:pt x="65411" y="44480"/>
                  <a:pt x="37895" y="67234"/>
                  <a:pt x="28899" y="63530"/>
                </a:cubicBezTo>
                <a:cubicBezTo>
                  <a:pt x="19903" y="59826"/>
                  <a:pt x="2441" y="-1558"/>
                  <a:pt x="3499" y="3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57" name="フリーフォーム 2056">
            <a:extLst>
              <a:ext uri="{FF2B5EF4-FFF2-40B4-BE49-F238E27FC236}">
                <a16:creationId xmlns:a16="http://schemas.microsoft.com/office/drawing/2014/main" id="{54009E45-ADD9-B844-AAB0-1B6B4CC0B6C3}"/>
              </a:ext>
            </a:extLst>
          </p:cNvPr>
          <p:cNvSpPr/>
          <p:nvPr/>
        </p:nvSpPr>
        <p:spPr>
          <a:xfrm>
            <a:off x="1663700" y="11833166"/>
            <a:ext cx="38584" cy="285957"/>
          </a:xfrm>
          <a:custGeom>
            <a:avLst/>
            <a:gdLst>
              <a:gd name="connsiteX0" fmla="*/ 38100 w 38584"/>
              <a:gd name="connsiteY0" fmla="*/ 59 h 285957"/>
              <a:gd name="connsiteX1" fmla="*/ 28575 w 38584"/>
              <a:gd name="connsiteY1" fmla="*/ 111184 h 285957"/>
              <a:gd name="connsiteX2" fmla="*/ 0 w 38584"/>
              <a:gd name="connsiteY2" fmla="*/ 165159 h 285957"/>
              <a:gd name="connsiteX3" fmla="*/ 28575 w 38584"/>
              <a:gd name="connsiteY3" fmla="*/ 123884 h 285957"/>
              <a:gd name="connsiteX4" fmla="*/ 31750 w 38584"/>
              <a:gd name="connsiteY4" fmla="*/ 177859 h 285957"/>
              <a:gd name="connsiteX5" fmla="*/ 25400 w 38584"/>
              <a:gd name="connsiteY5" fmla="*/ 222309 h 285957"/>
              <a:gd name="connsiteX6" fmla="*/ 38100 w 38584"/>
              <a:gd name="connsiteY6" fmla="*/ 285809 h 285957"/>
              <a:gd name="connsiteX7" fmla="*/ 34925 w 38584"/>
              <a:gd name="connsiteY7" fmla="*/ 203259 h 285957"/>
              <a:gd name="connsiteX8" fmla="*/ 25400 w 38584"/>
              <a:gd name="connsiteY8" fmla="*/ 127059 h 285957"/>
              <a:gd name="connsiteX9" fmla="*/ 38100 w 38584"/>
              <a:gd name="connsiteY9" fmla="*/ 59 h 2859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8584" h="285957">
                <a:moveTo>
                  <a:pt x="38100" y="59"/>
                </a:moveTo>
                <a:cubicBezTo>
                  <a:pt x="38629" y="-2587"/>
                  <a:pt x="34925" y="83667"/>
                  <a:pt x="28575" y="111184"/>
                </a:cubicBezTo>
                <a:cubicBezTo>
                  <a:pt x="22225" y="138701"/>
                  <a:pt x="0" y="163042"/>
                  <a:pt x="0" y="165159"/>
                </a:cubicBezTo>
                <a:cubicBezTo>
                  <a:pt x="0" y="167276"/>
                  <a:pt x="23283" y="121767"/>
                  <a:pt x="28575" y="123884"/>
                </a:cubicBezTo>
                <a:cubicBezTo>
                  <a:pt x="33867" y="126001"/>
                  <a:pt x="32279" y="161455"/>
                  <a:pt x="31750" y="177859"/>
                </a:cubicBezTo>
                <a:cubicBezTo>
                  <a:pt x="31221" y="194263"/>
                  <a:pt x="24342" y="204318"/>
                  <a:pt x="25400" y="222309"/>
                </a:cubicBezTo>
                <a:cubicBezTo>
                  <a:pt x="26458" y="240300"/>
                  <a:pt x="36513" y="288984"/>
                  <a:pt x="38100" y="285809"/>
                </a:cubicBezTo>
                <a:cubicBezTo>
                  <a:pt x="39687" y="282634"/>
                  <a:pt x="37042" y="229717"/>
                  <a:pt x="34925" y="203259"/>
                </a:cubicBezTo>
                <a:cubicBezTo>
                  <a:pt x="32808" y="176801"/>
                  <a:pt x="26987" y="159867"/>
                  <a:pt x="25400" y="127059"/>
                </a:cubicBezTo>
                <a:cubicBezTo>
                  <a:pt x="23812" y="94251"/>
                  <a:pt x="37571" y="2705"/>
                  <a:pt x="38100" y="5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58" name="フリーフォーム 2057">
            <a:extLst>
              <a:ext uri="{FF2B5EF4-FFF2-40B4-BE49-F238E27FC236}">
                <a16:creationId xmlns:a16="http://schemas.microsoft.com/office/drawing/2014/main" id="{8D36172B-B149-8F33-6986-6AACDB119EC6}"/>
              </a:ext>
            </a:extLst>
          </p:cNvPr>
          <p:cNvSpPr/>
          <p:nvPr/>
        </p:nvSpPr>
        <p:spPr>
          <a:xfrm>
            <a:off x="1723840" y="12118950"/>
            <a:ext cx="317789" cy="101778"/>
          </a:xfrm>
          <a:custGeom>
            <a:avLst/>
            <a:gdLst>
              <a:gd name="connsiteX0" fmla="*/ 317685 w 317789"/>
              <a:gd name="connsiteY0" fmla="*/ 38125 h 101778"/>
              <a:gd name="connsiteX1" fmla="*/ 225610 w 317789"/>
              <a:gd name="connsiteY1" fmla="*/ 9550 h 101778"/>
              <a:gd name="connsiteX2" fmla="*/ 168460 w 317789"/>
              <a:gd name="connsiteY2" fmla="*/ 41300 h 101778"/>
              <a:gd name="connsiteX3" fmla="*/ 185 w 317789"/>
              <a:gd name="connsiteY3" fmla="*/ 101625 h 101778"/>
              <a:gd name="connsiteX4" fmla="*/ 136710 w 317789"/>
              <a:gd name="connsiteY4" fmla="*/ 57175 h 101778"/>
              <a:gd name="connsiteX5" fmla="*/ 193860 w 317789"/>
              <a:gd name="connsiteY5" fmla="*/ 12725 h 101778"/>
              <a:gd name="connsiteX6" fmla="*/ 238310 w 317789"/>
              <a:gd name="connsiteY6" fmla="*/ 9550 h 101778"/>
              <a:gd name="connsiteX7" fmla="*/ 206560 w 317789"/>
              <a:gd name="connsiteY7" fmla="*/ 25 h 101778"/>
              <a:gd name="connsiteX8" fmla="*/ 317685 w 317789"/>
              <a:gd name="connsiteY8" fmla="*/ 38125 h 1017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7789" h="101778">
                <a:moveTo>
                  <a:pt x="317685" y="38125"/>
                </a:moveTo>
                <a:cubicBezTo>
                  <a:pt x="320860" y="39712"/>
                  <a:pt x="250481" y="9021"/>
                  <a:pt x="225610" y="9550"/>
                </a:cubicBezTo>
                <a:cubicBezTo>
                  <a:pt x="200739" y="10079"/>
                  <a:pt x="206031" y="25954"/>
                  <a:pt x="168460" y="41300"/>
                </a:cubicBezTo>
                <a:cubicBezTo>
                  <a:pt x="130889" y="56646"/>
                  <a:pt x="5477" y="98979"/>
                  <a:pt x="185" y="101625"/>
                </a:cubicBezTo>
                <a:cubicBezTo>
                  <a:pt x="-5107" y="104271"/>
                  <a:pt x="104431" y="71992"/>
                  <a:pt x="136710" y="57175"/>
                </a:cubicBezTo>
                <a:cubicBezTo>
                  <a:pt x="168989" y="42358"/>
                  <a:pt x="176927" y="20662"/>
                  <a:pt x="193860" y="12725"/>
                </a:cubicBezTo>
                <a:cubicBezTo>
                  <a:pt x="210793" y="4788"/>
                  <a:pt x="236193" y="11667"/>
                  <a:pt x="238310" y="9550"/>
                </a:cubicBezTo>
                <a:cubicBezTo>
                  <a:pt x="240427" y="7433"/>
                  <a:pt x="198622" y="-504"/>
                  <a:pt x="206560" y="25"/>
                </a:cubicBezTo>
                <a:cubicBezTo>
                  <a:pt x="214497" y="554"/>
                  <a:pt x="314510" y="36538"/>
                  <a:pt x="317685" y="3812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59" name="フリーフォーム 2058">
            <a:extLst>
              <a:ext uri="{FF2B5EF4-FFF2-40B4-BE49-F238E27FC236}">
                <a16:creationId xmlns:a16="http://schemas.microsoft.com/office/drawing/2014/main" id="{5CB90990-FAE0-671F-04C3-84DBDF4F7205}"/>
              </a:ext>
            </a:extLst>
          </p:cNvPr>
          <p:cNvSpPr/>
          <p:nvPr/>
        </p:nvSpPr>
        <p:spPr>
          <a:xfrm>
            <a:off x="1708142" y="12210221"/>
            <a:ext cx="79383" cy="216135"/>
          </a:xfrm>
          <a:custGeom>
            <a:avLst/>
            <a:gdLst>
              <a:gd name="connsiteX0" fmla="*/ 25408 w 79383"/>
              <a:gd name="connsiteY0" fmla="*/ 829 h 216135"/>
              <a:gd name="connsiteX1" fmla="*/ 9533 w 79383"/>
              <a:gd name="connsiteY1" fmla="*/ 118304 h 216135"/>
              <a:gd name="connsiteX2" fmla="*/ 12708 w 79383"/>
              <a:gd name="connsiteY2" fmla="*/ 175454 h 216135"/>
              <a:gd name="connsiteX3" fmla="*/ 28583 w 79383"/>
              <a:gd name="connsiteY3" fmla="*/ 200854 h 216135"/>
              <a:gd name="connsiteX4" fmla="*/ 79383 w 79383"/>
              <a:gd name="connsiteY4" fmla="*/ 213554 h 216135"/>
              <a:gd name="connsiteX5" fmla="*/ 28583 w 79383"/>
              <a:gd name="connsiteY5" fmla="*/ 207204 h 216135"/>
              <a:gd name="connsiteX6" fmla="*/ 9533 w 79383"/>
              <a:gd name="connsiteY6" fmla="*/ 127829 h 216135"/>
              <a:gd name="connsiteX7" fmla="*/ 8 w 79383"/>
              <a:gd name="connsiteY7" fmla="*/ 67504 h 216135"/>
              <a:gd name="connsiteX8" fmla="*/ 25408 w 79383"/>
              <a:gd name="connsiteY8" fmla="*/ 829 h 2161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9383" h="216135">
                <a:moveTo>
                  <a:pt x="25408" y="829"/>
                </a:moveTo>
                <a:cubicBezTo>
                  <a:pt x="26995" y="9296"/>
                  <a:pt x="11650" y="89200"/>
                  <a:pt x="9533" y="118304"/>
                </a:cubicBezTo>
                <a:cubicBezTo>
                  <a:pt x="7416" y="147408"/>
                  <a:pt x="9533" y="161696"/>
                  <a:pt x="12708" y="175454"/>
                </a:cubicBezTo>
                <a:cubicBezTo>
                  <a:pt x="15883" y="189212"/>
                  <a:pt x="17471" y="194504"/>
                  <a:pt x="28583" y="200854"/>
                </a:cubicBezTo>
                <a:cubicBezTo>
                  <a:pt x="39695" y="207204"/>
                  <a:pt x="79383" y="212496"/>
                  <a:pt x="79383" y="213554"/>
                </a:cubicBezTo>
                <a:cubicBezTo>
                  <a:pt x="79383" y="214612"/>
                  <a:pt x="40225" y="221491"/>
                  <a:pt x="28583" y="207204"/>
                </a:cubicBezTo>
                <a:cubicBezTo>
                  <a:pt x="16941" y="192917"/>
                  <a:pt x="14295" y="151112"/>
                  <a:pt x="9533" y="127829"/>
                </a:cubicBezTo>
                <a:cubicBezTo>
                  <a:pt x="4770" y="104546"/>
                  <a:pt x="537" y="83908"/>
                  <a:pt x="8" y="67504"/>
                </a:cubicBezTo>
                <a:cubicBezTo>
                  <a:pt x="-521" y="51100"/>
                  <a:pt x="23821" y="-7638"/>
                  <a:pt x="25408" y="82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60" name="フリーフォーム 2059">
            <a:extLst>
              <a:ext uri="{FF2B5EF4-FFF2-40B4-BE49-F238E27FC236}">
                <a16:creationId xmlns:a16="http://schemas.microsoft.com/office/drawing/2014/main" id="{BC0EA0DA-1B6B-5B8E-B390-E3A8EFFF8673}"/>
              </a:ext>
            </a:extLst>
          </p:cNvPr>
          <p:cNvSpPr/>
          <p:nvPr/>
        </p:nvSpPr>
        <p:spPr>
          <a:xfrm>
            <a:off x="1755723" y="12226925"/>
            <a:ext cx="47916" cy="152400"/>
          </a:xfrm>
          <a:custGeom>
            <a:avLst/>
            <a:gdLst>
              <a:gd name="connsiteX0" fmla="*/ 52 w 47916"/>
              <a:gd name="connsiteY0" fmla="*/ 0 h 152400"/>
              <a:gd name="connsiteX1" fmla="*/ 38152 w 47916"/>
              <a:gd name="connsiteY1" fmla="*/ 69850 h 152400"/>
              <a:gd name="connsiteX2" fmla="*/ 28627 w 47916"/>
              <a:gd name="connsiteY2" fmla="*/ 152400 h 152400"/>
              <a:gd name="connsiteX3" fmla="*/ 47677 w 47916"/>
              <a:gd name="connsiteY3" fmla="*/ 69850 h 152400"/>
              <a:gd name="connsiteX4" fmla="*/ 52 w 47916"/>
              <a:gd name="connsiteY4" fmla="*/ 0 h 152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7916" h="152400">
                <a:moveTo>
                  <a:pt x="52" y="0"/>
                </a:moveTo>
                <a:cubicBezTo>
                  <a:pt x="-1535" y="0"/>
                  <a:pt x="33390" y="44450"/>
                  <a:pt x="38152" y="69850"/>
                </a:cubicBezTo>
                <a:cubicBezTo>
                  <a:pt x="42914" y="95250"/>
                  <a:pt x="27040" y="152400"/>
                  <a:pt x="28627" y="152400"/>
                </a:cubicBezTo>
                <a:cubicBezTo>
                  <a:pt x="30214" y="152400"/>
                  <a:pt x="50323" y="92075"/>
                  <a:pt x="47677" y="69850"/>
                </a:cubicBezTo>
                <a:cubicBezTo>
                  <a:pt x="45031" y="47625"/>
                  <a:pt x="1639" y="0"/>
                  <a:pt x="52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61" name="フリーフォーム 2060">
            <a:extLst>
              <a:ext uri="{FF2B5EF4-FFF2-40B4-BE49-F238E27FC236}">
                <a16:creationId xmlns:a16="http://schemas.microsoft.com/office/drawing/2014/main" id="{06985537-0027-508F-5CF4-741087B25C97}"/>
              </a:ext>
            </a:extLst>
          </p:cNvPr>
          <p:cNvSpPr/>
          <p:nvPr/>
        </p:nvSpPr>
        <p:spPr>
          <a:xfrm>
            <a:off x="1774577" y="12215890"/>
            <a:ext cx="106748" cy="163288"/>
          </a:xfrm>
          <a:custGeom>
            <a:avLst/>
            <a:gdLst>
              <a:gd name="connsiteX0" fmla="*/ 248 w 106748"/>
              <a:gd name="connsiteY0" fmla="*/ 1510 h 163288"/>
              <a:gd name="connsiteX1" fmla="*/ 76448 w 106748"/>
              <a:gd name="connsiteY1" fmla="*/ 49135 h 163288"/>
              <a:gd name="connsiteX2" fmla="*/ 95498 w 106748"/>
              <a:gd name="connsiteY2" fmla="*/ 90410 h 163288"/>
              <a:gd name="connsiteX3" fmla="*/ 98673 w 106748"/>
              <a:gd name="connsiteY3" fmla="*/ 141210 h 163288"/>
              <a:gd name="connsiteX4" fmla="*/ 89148 w 106748"/>
              <a:gd name="connsiteY4" fmla="*/ 153910 h 163288"/>
              <a:gd name="connsiteX5" fmla="*/ 12948 w 106748"/>
              <a:gd name="connsiteY5" fmla="*/ 157085 h 163288"/>
              <a:gd name="connsiteX6" fmla="*/ 76448 w 106748"/>
              <a:gd name="connsiteY6" fmla="*/ 160260 h 163288"/>
              <a:gd name="connsiteX7" fmla="*/ 105023 w 106748"/>
              <a:gd name="connsiteY7" fmla="*/ 109460 h 163288"/>
              <a:gd name="connsiteX8" fmla="*/ 248 w 106748"/>
              <a:gd name="connsiteY8" fmla="*/ 1510 h 1632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06748" h="163288">
                <a:moveTo>
                  <a:pt x="248" y="1510"/>
                </a:moveTo>
                <a:cubicBezTo>
                  <a:pt x="-4515" y="-8544"/>
                  <a:pt x="60573" y="34318"/>
                  <a:pt x="76448" y="49135"/>
                </a:cubicBezTo>
                <a:cubicBezTo>
                  <a:pt x="92323" y="63952"/>
                  <a:pt x="91794" y="75064"/>
                  <a:pt x="95498" y="90410"/>
                </a:cubicBezTo>
                <a:cubicBezTo>
                  <a:pt x="99202" y="105756"/>
                  <a:pt x="98673" y="141210"/>
                  <a:pt x="98673" y="141210"/>
                </a:cubicBezTo>
                <a:cubicBezTo>
                  <a:pt x="97615" y="151793"/>
                  <a:pt x="103435" y="151264"/>
                  <a:pt x="89148" y="153910"/>
                </a:cubicBezTo>
                <a:cubicBezTo>
                  <a:pt x="74861" y="156556"/>
                  <a:pt x="15065" y="156027"/>
                  <a:pt x="12948" y="157085"/>
                </a:cubicBezTo>
                <a:cubicBezTo>
                  <a:pt x="10831" y="158143"/>
                  <a:pt x="61102" y="168197"/>
                  <a:pt x="76448" y="160260"/>
                </a:cubicBezTo>
                <a:cubicBezTo>
                  <a:pt x="91794" y="152323"/>
                  <a:pt x="112960" y="133802"/>
                  <a:pt x="105023" y="109460"/>
                </a:cubicBezTo>
                <a:cubicBezTo>
                  <a:pt x="97086" y="85118"/>
                  <a:pt x="5011" y="11564"/>
                  <a:pt x="248" y="151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62" name="フリーフォーム 2061">
            <a:extLst>
              <a:ext uri="{FF2B5EF4-FFF2-40B4-BE49-F238E27FC236}">
                <a16:creationId xmlns:a16="http://schemas.microsoft.com/office/drawing/2014/main" id="{6CF3A4DA-2854-FB24-A3F3-1F0589EC9056}"/>
              </a:ext>
            </a:extLst>
          </p:cNvPr>
          <p:cNvSpPr/>
          <p:nvPr/>
        </p:nvSpPr>
        <p:spPr>
          <a:xfrm>
            <a:off x="1780238" y="12188399"/>
            <a:ext cx="281888" cy="254704"/>
          </a:xfrm>
          <a:custGeom>
            <a:avLst/>
            <a:gdLst>
              <a:gd name="connsiteX0" fmla="*/ 937 w 281888"/>
              <a:gd name="connsiteY0" fmla="*/ 254426 h 254704"/>
              <a:gd name="connsiteX1" fmla="*/ 124762 w 281888"/>
              <a:gd name="connsiteY1" fmla="*/ 162351 h 254704"/>
              <a:gd name="connsiteX2" fmla="*/ 267637 w 281888"/>
              <a:gd name="connsiteY2" fmla="*/ 98851 h 254704"/>
              <a:gd name="connsiteX3" fmla="*/ 277162 w 281888"/>
              <a:gd name="connsiteY3" fmla="*/ 426 h 254704"/>
              <a:gd name="connsiteX4" fmla="*/ 270812 w 281888"/>
              <a:gd name="connsiteY4" fmla="*/ 60751 h 254704"/>
              <a:gd name="connsiteX5" fmla="*/ 248587 w 281888"/>
              <a:gd name="connsiteY5" fmla="*/ 82976 h 254704"/>
              <a:gd name="connsiteX6" fmla="*/ 191437 w 281888"/>
              <a:gd name="connsiteY6" fmla="*/ 130601 h 254704"/>
              <a:gd name="connsiteX7" fmla="*/ 937 w 281888"/>
              <a:gd name="connsiteY7" fmla="*/ 254426 h 2547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81888" h="254704">
                <a:moveTo>
                  <a:pt x="937" y="254426"/>
                </a:moveTo>
                <a:cubicBezTo>
                  <a:pt x="-10176" y="259718"/>
                  <a:pt x="80312" y="188280"/>
                  <a:pt x="124762" y="162351"/>
                </a:cubicBezTo>
                <a:cubicBezTo>
                  <a:pt x="169212" y="136422"/>
                  <a:pt x="242237" y="125838"/>
                  <a:pt x="267637" y="98851"/>
                </a:cubicBezTo>
                <a:cubicBezTo>
                  <a:pt x="293037" y="71863"/>
                  <a:pt x="276633" y="6776"/>
                  <a:pt x="277162" y="426"/>
                </a:cubicBezTo>
                <a:cubicBezTo>
                  <a:pt x="277691" y="-5924"/>
                  <a:pt x="270812" y="60751"/>
                  <a:pt x="270812" y="60751"/>
                </a:cubicBezTo>
                <a:cubicBezTo>
                  <a:pt x="266050" y="74509"/>
                  <a:pt x="261816" y="71334"/>
                  <a:pt x="248587" y="82976"/>
                </a:cubicBezTo>
                <a:cubicBezTo>
                  <a:pt x="235358" y="94618"/>
                  <a:pt x="231125" y="106788"/>
                  <a:pt x="191437" y="130601"/>
                </a:cubicBezTo>
                <a:cubicBezTo>
                  <a:pt x="151750" y="154413"/>
                  <a:pt x="12050" y="249134"/>
                  <a:pt x="937" y="25442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63" name="フリーフォーム 2062">
            <a:extLst>
              <a:ext uri="{FF2B5EF4-FFF2-40B4-BE49-F238E27FC236}">
                <a16:creationId xmlns:a16="http://schemas.microsoft.com/office/drawing/2014/main" id="{A0089455-3588-C1AB-9AEF-6D38D310EA76}"/>
              </a:ext>
            </a:extLst>
          </p:cNvPr>
          <p:cNvSpPr/>
          <p:nvPr/>
        </p:nvSpPr>
        <p:spPr>
          <a:xfrm>
            <a:off x="1889000" y="12201462"/>
            <a:ext cx="38354" cy="105117"/>
          </a:xfrm>
          <a:custGeom>
            <a:avLst/>
            <a:gdLst>
              <a:gd name="connsiteX0" fmla="*/ 125 w 38354"/>
              <a:gd name="connsiteY0" fmla="*/ 63 h 105117"/>
              <a:gd name="connsiteX1" fmla="*/ 25525 w 38354"/>
              <a:gd name="connsiteY1" fmla="*/ 79438 h 105117"/>
              <a:gd name="connsiteX2" fmla="*/ 12825 w 38354"/>
              <a:gd name="connsiteY2" fmla="*/ 104838 h 105117"/>
              <a:gd name="connsiteX3" fmla="*/ 38225 w 38354"/>
              <a:gd name="connsiteY3" fmla="*/ 66738 h 105117"/>
              <a:gd name="connsiteX4" fmla="*/ 125 w 38354"/>
              <a:gd name="connsiteY4" fmla="*/ 63 h 1051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8354" h="105117">
                <a:moveTo>
                  <a:pt x="125" y="63"/>
                </a:moveTo>
                <a:cubicBezTo>
                  <a:pt x="-1992" y="2180"/>
                  <a:pt x="23408" y="61976"/>
                  <a:pt x="25525" y="79438"/>
                </a:cubicBezTo>
                <a:cubicBezTo>
                  <a:pt x="27642" y="96900"/>
                  <a:pt x="10708" y="106955"/>
                  <a:pt x="12825" y="104838"/>
                </a:cubicBezTo>
                <a:cubicBezTo>
                  <a:pt x="14942" y="102721"/>
                  <a:pt x="35579" y="84201"/>
                  <a:pt x="38225" y="66738"/>
                </a:cubicBezTo>
                <a:cubicBezTo>
                  <a:pt x="40871" y="49275"/>
                  <a:pt x="2242" y="-2054"/>
                  <a:pt x="125" y="6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64" name="フリーフォーム 2063">
            <a:extLst>
              <a:ext uri="{FF2B5EF4-FFF2-40B4-BE49-F238E27FC236}">
                <a16:creationId xmlns:a16="http://schemas.microsoft.com/office/drawing/2014/main" id="{7463E7C1-28D8-3E9D-3C2C-6E9D43AEB7A8}"/>
              </a:ext>
            </a:extLst>
          </p:cNvPr>
          <p:cNvSpPr/>
          <p:nvPr/>
        </p:nvSpPr>
        <p:spPr>
          <a:xfrm>
            <a:off x="1749423" y="12347381"/>
            <a:ext cx="250829" cy="109034"/>
          </a:xfrm>
          <a:custGeom>
            <a:avLst/>
            <a:gdLst>
              <a:gd name="connsiteX0" fmla="*/ 250827 w 250829"/>
              <a:gd name="connsiteY0" fmla="*/ 194 h 109034"/>
              <a:gd name="connsiteX1" fmla="*/ 117477 w 250829"/>
              <a:gd name="connsiteY1" fmla="*/ 85919 h 109034"/>
              <a:gd name="connsiteX2" fmla="*/ 2 w 250829"/>
              <a:gd name="connsiteY2" fmla="*/ 108144 h 109034"/>
              <a:gd name="connsiteX3" fmla="*/ 120652 w 250829"/>
              <a:gd name="connsiteY3" fmla="*/ 63694 h 109034"/>
              <a:gd name="connsiteX4" fmla="*/ 250827 w 250829"/>
              <a:gd name="connsiteY4" fmla="*/ 194 h 1090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0829" h="109034">
                <a:moveTo>
                  <a:pt x="250827" y="194"/>
                </a:moveTo>
                <a:cubicBezTo>
                  <a:pt x="250298" y="3898"/>
                  <a:pt x="159281" y="67927"/>
                  <a:pt x="117477" y="85919"/>
                </a:cubicBezTo>
                <a:cubicBezTo>
                  <a:pt x="75673" y="103911"/>
                  <a:pt x="-527" y="111848"/>
                  <a:pt x="2" y="108144"/>
                </a:cubicBezTo>
                <a:cubicBezTo>
                  <a:pt x="531" y="104440"/>
                  <a:pt x="80435" y="80627"/>
                  <a:pt x="120652" y="63694"/>
                </a:cubicBezTo>
                <a:cubicBezTo>
                  <a:pt x="160869" y="46761"/>
                  <a:pt x="251356" y="-3510"/>
                  <a:pt x="250827" y="19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65" name="フリーフォーム 2064">
            <a:extLst>
              <a:ext uri="{FF2B5EF4-FFF2-40B4-BE49-F238E27FC236}">
                <a16:creationId xmlns:a16="http://schemas.microsoft.com/office/drawing/2014/main" id="{2C222DAB-0769-B7C5-5817-839DDE552A21}"/>
              </a:ext>
            </a:extLst>
          </p:cNvPr>
          <p:cNvSpPr/>
          <p:nvPr/>
        </p:nvSpPr>
        <p:spPr>
          <a:xfrm>
            <a:off x="1784033" y="12477539"/>
            <a:ext cx="38423" cy="108827"/>
          </a:xfrm>
          <a:custGeom>
            <a:avLst/>
            <a:gdLst>
              <a:gd name="connsiteX0" fmla="*/ 19367 w 38423"/>
              <a:gd name="connsiteY0" fmla="*/ 211 h 108827"/>
              <a:gd name="connsiteX1" fmla="*/ 3492 w 38423"/>
              <a:gd name="connsiteY1" fmla="*/ 60536 h 108827"/>
              <a:gd name="connsiteX2" fmla="*/ 38417 w 38423"/>
              <a:gd name="connsiteY2" fmla="*/ 108161 h 108827"/>
              <a:gd name="connsiteX3" fmla="*/ 317 w 38423"/>
              <a:gd name="connsiteY3" fmla="*/ 82761 h 108827"/>
              <a:gd name="connsiteX4" fmla="*/ 19367 w 38423"/>
              <a:gd name="connsiteY4" fmla="*/ 211 h 1088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8423" h="108827">
                <a:moveTo>
                  <a:pt x="19367" y="211"/>
                </a:moveTo>
                <a:cubicBezTo>
                  <a:pt x="19896" y="-3493"/>
                  <a:pt x="317" y="42544"/>
                  <a:pt x="3492" y="60536"/>
                </a:cubicBezTo>
                <a:cubicBezTo>
                  <a:pt x="6667" y="78528"/>
                  <a:pt x="38946" y="104457"/>
                  <a:pt x="38417" y="108161"/>
                </a:cubicBezTo>
                <a:cubicBezTo>
                  <a:pt x="37888" y="111865"/>
                  <a:pt x="3492" y="99694"/>
                  <a:pt x="317" y="82761"/>
                </a:cubicBezTo>
                <a:cubicBezTo>
                  <a:pt x="-2858" y="65828"/>
                  <a:pt x="18838" y="3915"/>
                  <a:pt x="19367" y="21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66" name="フリーフォーム 2065">
            <a:extLst>
              <a:ext uri="{FF2B5EF4-FFF2-40B4-BE49-F238E27FC236}">
                <a16:creationId xmlns:a16="http://schemas.microsoft.com/office/drawing/2014/main" id="{86C4371F-6DDB-1213-12DE-B20C78E759F5}"/>
              </a:ext>
            </a:extLst>
          </p:cNvPr>
          <p:cNvSpPr/>
          <p:nvPr/>
        </p:nvSpPr>
        <p:spPr>
          <a:xfrm>
            <a:off x="1800211" y="12461768"/>
            <a:ext cx="97267" cy="82661"/>
          </a:xfrm>
          <a:custGeom>
            <a:avLst/>
            <a:gdLst>
              <a:gd name="connsiteX0" fmla="*/ 14 w 97267"/>
              <a:gd name="connsiteY0" fmla="*/ 19157 h 82661"/>
              <a:gd name="connsiteX1" fmla="*/ 82564 w 97267"/>
              <a:gd name="connsiteY1" fmla="*/ 25507 h 82661"/>
              <a:gd name="connsiteX2" fmla="*/ 95264 w 97267"/>
              <a:gd name="connsiteY2" fmla="*/ 82657 h 82661"/>
              <a:gd name="connsiteX3" fmla="*/ 95264 w 97267"/>
              <a:gd name="connsiteY3" fmla="*/ 22332 h 82661"/>
              <a:gd name="connsiteX4" fmla="*/ 76214 w 97267"/>
              <a:gd name="connsiteY4" fmla="*/ 107 h 82661"/>
              <a:gd name="connsiteX5" fmla="*/ 14 w 97267"/>
              <a:gd name="connsiteY5" fmla="*/ 19157 h 826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97267" h="82661">
                <a:moveTo>
                  <a:pt x="14" y="19157"/>
                </a:moveTo>
                <a:cubicBezTo>
                  <a:pt x="1072" y="23390"/>
                  <a:pt x="66689" y="14924"/>
                  <a:pt x="82564" y="25507"/>
                </a:cubicBezTo>
                <a:cubicBezTo>
                  <a:pt x="98439" y="36090"/>
                  <a:pt x="93147" y="83186"/>
                  <a:pt x="95264" y="82657"/>
                </a:cubicBezTo>
                <a:cubicBezTo>
                  <a:pt x="97381" y="82128"/>
                  <a:pt x="98439" y="36090"/>
                  <a:pt x="95264" y="22332"/>
                </a:cubicBezTo>
                <a:cubicBezTo>
                  <a:pt x="92089" y="8574"/>
                  <a:pt x="95793" y="1694"/>
                  <a:pt x="76214" y="107"/>
                </a:cubicBezTo>
                <a:cubicBezTo>
                  <a:pt x="56635" y="-1480"/>
                  <a:pt x="-1044" y="14924"/>
                  <a:pt x="14" y="1915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67" name="フリーフォーム 2066">
            <a:extLst>
              <a:ext uri="{FF2B5EF4-FFF2-40B4-BE49-F238E27FC236}">
                <a16:creationId xmlns:a16="http://schemas.microsoft.com/office/drawing/2014/main" id="{B1422CC6-CED7-5262-A068-2A7740BCF38B}"/>
              </a:ext>
            </a:extLst>
          </p:cNvPr>
          <p:cNvSpPr/>
          <p:nvPr/>
        </p:nvSpPr>
        <p:spPr>
          <a:xfrm>
            <a:off x="1783330" y="12542589"/>
            <a:ext cx="129779" cy="39964"/>
          </a:xfrm>
          <a:custGeom>
            <a:avLst/>
            <a:gdLst>
              <a:gd name="connsiteX0" fmla="*/ 1020 w 129779"/>
              <a:gd name="connsiteY0" fmla="*/ 39936 h 39964"/>
              <a:gd name="connsiteX1" fmla="*/ 128020 w 129779"/>
              <a:gd name="connsiteY1" fmla="*/ 1836 h 39964"/>
              <a:gd name="connsiteX2" fmla="*/ 70870 w 129779"/>
              <a:gd name="connsiteY2" fmla="*/ 8186 h 39964"/>
              <a:gd name="connsiteX3" fmla="*/ 1020 w 129779"/>
              <a:gd name="connsiteY3" fmla="*/ 39936 h 399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9779" h="39964">
                <a:moveTo>
                  <a:pt x="1020" y="39936"/>
                </a:moveTo>
                <a:cubicBezTo>
                  <a:pt x="10545" y="38878"/>
                  <a:pt x="116378" y="7128"/>
                  <a:pt x="128020" y="1836"/>
                </a:cubicBezTo>
                <a:cubicBezTo>
                  <a:pt x="139662" y="-3456"/>
                  <a:pt x="90449" y="3953"/>
                  <a:pt x="70870" y="8186"/>
                </a:cubicBezTo>
                <a:cubicBezTo>
                  <a:pt x="51291" y="12419"/>
                  <a:pt x="-8505" y="40994"/>
                  <a:pt x="1020" y="3993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68" name="フリーフォーム 2067">
            <a:extLst>
              <a:ext uri="{FF2B5EF4-FFF2-40B4-BE49-F238E27FC236}">
                <a16:creationId xmlns:a16="http://schemas.microsoft.com/office/drawing/2014/main" id="{9E3A1E4E-856B-7CCE-81A1-9E837C5D477B}"/>
              </a:ext>
            </a:extLst>
          </p:cNvPr>
          <p:cNvSpPr/>
          <p:nvPr/>
        </p:nvSpPr>
        <p:spPr>
          <a:xfrm>
            <a:off x="1733131" y="12452250"/>
            <a:ext cx="102837" cy="172059"/>
          </a:xfrm>
          <a:custGeom>
            <a:avLst/>
            <a:gdLst>
              <a:gd name="connsiteX0" fmla="*/ 19469 w 102837"/>
              <a:gd name="connsiteY0" fmla="*/ 100 h 172059"/>
              <a:gd name="connsiteX1" fmla="*/ 3594 w 102837"/>
              <a:gd name="connsiteY1" fmla="*/ 111225 h 172059"/>
              <a:gd name="connsiteX2" fmla="*/ 9944 w 102837"/>
              <a:gd name="connsiteY2" fmla="*/ 142975 h 172059"/>
              <a:gd name="connsiteX3" fmla="*/ 102019 w 102837"/>
              <a:gd name="connsiteY3" fmla="*/ 171550 h 172059"/>
              <a:gd name="connsiteX4" fmla="*/ 57569 w 102837"/>
              <a:gd name="connsiteY4" fmla="*/ 162025 h 172059"/>
              <a:gd name="connsiteX5" fmla="*/ 16294 w 102837"/>
              <a:gd name="connsiteY5" fmla="*/ 152500 h 172059"/>
              <a:gd name="connsiteX6" fmla="*/ 3594 w 102837"/>
              <a:gd name="connsiteY6" fmla="*/ 92175 h 172059"/>
              <a:gd name="connsiteX7" fmla="*/ 19469 w 102837"/>
              <a:gd name="connsiteY7" fmla="*/ 100 h 1720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02837" h="172059">
                <a:moveTo>
                  <a:pt x="19469" y="100"/>
                </a:moveTo>
                <a:cubicBezTo>
                  <a:pt x="19469" y="3275"/>
                  <a:pt x="5182" y="87412"/>
                  <a:pt x="3594" y="111225"/>
                </a:cubicBezTo>
                <a:cubicBezTo>
                  <a:pt x="2006" y="135038"/>
                  <a:pt x="-6460" y="132921"/>
                  <a:pt x="9944" y="142975"/>
                </a:cubicBezTo>
                <a:cubicBezTo>
                  <a:pt x="26348" y="153029"/>
                  <a:pt x="94081" y="168375"/>
                  <a:pt x="102019" y="171550"/>
                </a:cubicBezTo>
                <a:cubicBezTo>
                  <a:pt x="109957" y="174725"/>
                  <a:pt x="57569" y="162025"/>
                  <a:pt x="57569" y="162025"/>
                </a:cubicBezTo>
                <a:cubicBezTo>
                  <a:pt x="43282" y="158850"/>
                  <a:pt x="25290" y="164142"/>
                  <a:pt x="16294" y="152500"/>
                </a:cubicBezTo>
                <a:cubicBezTo>
                  <a:pt x="7298" y="140858"/>
                  <a:pt x="4652" y="114400"/>
                  <a:pt x="3594" y="92175"/>
                </a:cubicBezTo>
                <a:cubicBezTo>
                  <a:pt x="2536" y="69950"/>
                  <a:pt x="19469" y="-3075"/>
                  <a:pt x="19469" y="10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69" name="フリーフォーム 2068">
            <a:extLst>
              <a:ext uri="{FF2B5EF4-FFF2-40B4-BE49-F238E27FC236}">
                <a16:creationId xmlns:a16="http://schemas.microsoft.com/office/drawing/2014/main" id="{8F93D902-E11B-5725-9314-D91B868FBBB0}"/>
              </a:ext>
            </a:extLst>
          </p:cNvPr>
          <p:cNvSpPr/>
          <p:nvPr/>
        </p:nvSpPr>
        <p:spPr>
          <a:xfrm>
            <a:off x="1752600" y="12477746"/>
            <a:ext cx="16374" cy="98439"/>
          </a:xfrm>
          <a:custGeom>
            <a:avLst/>
            <a:gdLst>
              <a:gd name="connsiteX0" fmla="*/ 0 w 16374"/>
              <a:gd name="connsiteY0" fmla="*/ 4 h 98439"/>
              <a:gd name="connsiteX1" fmla="*/ 15875 w 16374"/>
              <a:gd name="connsiteY1" fmla="*/ 63504 h 98439"/>
              <a:gd name="connsiteX2" fmla="*/ 12700 w 16374"/>
              <a:gd name="connsiteY2" fmla="*/ 98429 h 98439"/>
              <a:gd name="connsiteX3" fmla="*/ 15875 w 16374"/>
              <a:gd name="connsiteY3" fmla="*/ 60329 h 98439"/>
              <a:gd name="connsiteX4" fmla="*/ 0 w 16374"/>
              <a:gd name="connsiteY4" fmla="*/ 4 h 984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374" h="98439">
                <a:moveTo>
                  <a:pt x="0" y="4"/>
                </a:moveTo>
                <a:cubicBezTo>
                  <a:pt x="0" y="533"/>
                  <a:pt x="13758" y="47100"/>
                  <a:pt x="15875" y="63504"/>
                </a:cubicBezTo>
                <a:cubicBezTo>
                  <a:pt x="17992" y="79908"/>
                  <a:pt x="12700" y="98958"/>
                  <a:pt x="12700" y="98429"/>
                </a:cubicBezTo>
                <a:cubicBezTo>
                  <a:pt x="12700" y="97900"/>
                  <a:pt x="15346" y="72500"/>
                  <a:pt x="15875" y="60329"/>
                </a:cubicBezTo>
                <a:cubicBezTo>
                  <a:pt x="16404" y="48158"/>
                  <a:pt x="0" y="-525"/>
                  <a:pt x="0" y="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70" name="フリーフォーム 2069">
            <a:extLst>
              <a:ext uri="{FF2B5EF4-FFF2-40B4-BE49-F238E27FC236}">
                <a16:creationId xmlns:a16="http://schemas.microsoft.com/office/drawing/2014/main" id="{5604901B-5460-248B-A34D-C791AB0476BB}"/>
              </a:ext>
            </a:extLst>
          </p:cNvPr>
          <p:cNvSpPr/>
          <p:nvPr/>
        </p:nvSpPr>
        <p:spPr>
          <a:xfrm>
            <a:off x="1939925" y="12404714"/>
            <a:ext cx="140038" cy="114311"/>
          </a:xfrm>
          <a:custGeom>
            <a:avLst/>
            <a:gdLst>
              <a:gd name="connsiteX0" fmla="*/ 139700 w 140038"/>
              <a:gd name="connsiteY0" fmla="*/ 11 h 114311"/>
              <a:gd name="connsiteX1" fmla="*/ 63500 w 140038"/>
              <a:gd name="connsiteY1" fmla="*/ 69861 h 114311"/>
              <a:gd name="connsiteX2" fmla="*/ 28575 w 140038"/>
              <a:gd name="connsiteY2" fmla="*/ 101611 h 114311"/>
              <a:gd name="connsiteX3" fmla="*/ 0 w 140038"/>
              <a:gd name="connsiteY3" fmla="*/ 114311 h 114311"/>
              <a:gd name="connsiteX4" fmla="*/ 88900 w 140038"/>
              <a:gd name="connsiteY4" fmla="*/ 76211 h 114311"/>
              <a:gd name="connsiteX5" fmla="*/ 139700 w 140038"/>
              <a:gd name="connsiteY5" fmla="*/ 11 h 1143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40038" h="114311">
                <a:moveTo>
                  <a:pt x="139700" y="11"/>
                </a:moveTo>
                <a:cubicBezTo>
                  <a:pt x="135467" y="-1047"/>
                  <a:pt x="63500" y="69861"/>
                  <a:pt x="63500" y="69861"/>
                </a:cubicBezTo>
                <a:cubicBezTo>
                  <a:pt x="44979" y="86794"/>
                  <a:pt x="39158" y="94203"/>
                  <a:pt x="28575" y="101611"/>
                </a:cubicBezTo>
                <a:cubicBezTo>
                  <a:pt x="17992" y="109019"/>
                  <a:pt x="0" y="114311"/>
                  <a:pt x="0" y="114311"/>
                </a:cubicBezTo>
                <a:cubicBezTo>
                  <a:pt x="10054" y="110078"/>
                  <a:pt x="70379" y="89969"/>
                  <a:pt x="88900" y="76211"/>
                </a:cubicBezTo>
                <a:cubicBezTo>
                  <a:pt x="107421" y="62453"/>
                  <a:pt x="143933" y="1069"/>
                  <a:pt x="139700" y="1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71" name="フリーフォーム 2070">
            <a:extLst>
              <a:ext uri="{FF2B5EF4-FFF2-40B4-BE49-F238E27FC236}">
                <a16:creationId xmlns:a16="http://schemas.microsoft.com/office/drawing/2014/main" id="{1DE91CCB-949C-3A00-C6D5-5800FA9F805F}"/>
              </a:ext>
            </a:extLst>
          </p:cNvPr>
          <p:cNvSpPr/>
          <p:nvPr/>
        </p:nvSpPr>
        <p:spPr>
          <a:xfrm>
            <a:off x="1818721" y="12522185"/>
            <a:ext cx="127730" cy="111179"/>
          </a:xfrm>
          <a:custGeom>
            <a:avLst/>
            <a:gdLst>
              <a:gd name="connsiteX0" fmla="*/ 127554 w 127730"/>
              <a:gd name="connsiteY0" fmla="*/ 15 h 111179"/>
              <a:gd name="connsiteX1" fmla="*/ 54529 w 127730"/>
              <a:gd name="connsiteY1" fmla="*/ 73040 h 111179"/>
              <a:gd name="connsiteX2" fmla="*/ 554 w 127730"/>
              <a:gd name="connsiteY2" fmla="*/ 111140 h 111179"/>
              <a:gd name="connsiteX3" fmla="*/ 32304 w 127730"/>
              <a:gd name="connsiteY3" fmla="*/ 66690 h 111179"/>
              <a:gd name="connsiteX4" fmla="*/ 127554 w 127730"/>
              <a:gd name="connsiteY4" fmla="*/ 15 h 1111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7730" h="111179">
                <a:moveTo>
                  <a:pt x="127554" y="15"/>
                </a:moveTo>
                <a:cubicBezTo>
                  <a:pt x="131258" y="1073"/>
                  <a:pt x="75696" y="54519"/>
                  <a:pt x="54529" y="73040"/>
                </a:cubicBezTo>
                <a:cubicBezTo>
                  <a:pt x="33362" y="91561"/>
                  <a:pt x="4258" y="112198"/>
                  <a:pt x="554" y="111140"/>
                </a:cubicBezTo>
                <a:cubicBezTo>
                  <a:pt x="-3150" y="110082"/>
                  <a:pt x="12196" y="81507"/>
                  <a:pt x="32304" y="66690"/>
                </a:cubicBezTo>
                <a:cubicBezTo>
                  <a:pt x="52412" y="51873"/>
                  <a:pt x="123850" y="-1043"/>
                  <a:pt x="127554" y="1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72" name="フリーフォーム 2071">
            <a:extLst>
              <a:ext uri="{FF2B5EF4-FFF2-40B4-BE49-F238E27FC236}">
                <a16:creationId xmlns:a16="http://schemas.microsoft.com/office/drawing/2014/main" id="{88AF81AE-BF7F-AC55-DD96-C82A9BFA8B88}"/>
              </a:ext>
            </a:extLst>
          </p:cNvPr>
          <p:cNvSpPr/>
          <p:nvPr/>
        </p:nvSpPr>
        <p:spPr>
          <a:xfrm>
            <a:off x="1946269" y="12178971"/>
            <a:ext cx="82610" cy="86578"/>
          </a:xfrm>
          <a:custGeom>
            <a:avLst/>
            <a:gdLst>
              <a:gd name="connsiteX0" fmla="*/ 6 w 82610"/>
              <a:gd name="connsiteY0" fmla="*/ 329 h 86578"/>
              <a:gd name="connsiteX1" fmla="*/ 34931 w 82610"/>
              <a:gd name="connsiteY1" fmla="*/ 57479 h 86578"/>
              <a:gd name="connsiteX2" fmla="*/ 28581 w 82610"/>
              <a:gd name="connsiteY2" fmla="*/ 82879 h 86578"/>
              <a:gd name="connsiteX3" fmla="*/ 82556 w 82610"/>
              <a:gd name="connsiteY3" fmla="*/ 54304 h 86578"/>
              <a:gd name="connsiteX4" fmla="*/ 38106 w 82610"/>
              <a:gd name="connsiteY4" fmla="*/ 86054 h 86578"/>
              <a:gd name="connsiteX5" fmla="*/ 6 w 82610"/>
              <a:gd name="connsiteY5" fmla="*/ 329 h 865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2610" h="86578">
                <a:moveTo>
                  <a:pt x="6" y="329"/>
                </a:moveTo>
                <a:cubicBezTo>
                  <a:pt x="-523" y="-4434"/>
                  <a:pt x="30169" y="43721"/>
                  <a:pt x="34931" y="57479"/>
                </a:cubicBezTo>
                <a:cubicBezTo>
                  <a:pt x="39693" y="71237"/>
                  <a:pt x="20644" y="83408"/>
                  <a:pt x="28581" y="82879"/>
                </a:cubicBezTo>
                <a:cubicBezTo>
                  <a:pt x="36519" y="82350"/>
                  <a:pt x="80969" y="53775"/>
                  <a:pt x="82556" y="54304"/>
                </a:cubicBezTo>
                <a:cubicBezTo>
                  <a:pt x="84143" y="54833"/>
                  <a:pt x="50806" y="91346"/>
                  <a:pt x="38106" y="86054"/>
                </a:cubicBezTo>
                <a:cubicBezTo>
                  <a:pt x="25406" y="80762"/>
                  <a:pt x="535" y="5092"/>
                  <a:pt x="6" y="32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73" name="フリーフォーム 2072">
            <a:extLst>
              <a:ext uri="{FF2B5EF4-FFF2-40B4-BE49-F238E27FC236}">
                <a16:creationId xmlns:a16="http://schemas.microsoft.com/office/drawing/2014/main" id="{21C14650-81D9-8CD6-4BC3-86F6431F780F}"/>
              </a:ext>
            </a:extLst>
          </p:cNvPr>
          <p:cNvSpPr/>
          <p:nvPr/>
        </p:nvSpPr>
        <p:spPr>
          <a:xfrm>
            <a:off x="1861439" y="12539959"/>
            <a:ext cx="184974" cy="74710"/>
          </a:xfrm>
          <a:custGeom>
            <a:avLst/>
            <a:gdLst>
              <a:gd name="connsiteX0" fmla="*/ 183261 w 184974"/>
              <a:gd name="connsiteY0" fmla="*/ 1291 h 74710"/>
              <a:gd name="connsiteX1" fmla="*/ 2286 w 184974"/>
              <a:gd name="connsiteY1" fmla="*/ 74316 h 74710"/>
              <a:gd name="connsiteX2" fmla="*/ 88011 w 184974"/>
              <a:gd name="connsiteY2" fmla="*/ 29866 h 74710"/>
              <a:gd name="connsiteX3" fmla="*/ 183261 w 184974"/>
              <a:gd name="connsiteY3" fmla="*/ 1291 h 747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4974" h="74710">
                <a:moveTo>
                  <a:pt x="183261" y="1291"/>
                </a:moveTo>
                <a:cubicBezTo>
                  <a:pt x="168974" y="8699"/>
                  <a:pt x="18161" y="69554"/>
                  <a:pt x="2286" y="74316"/>
                </a:cubicBezTo>
                <a:cubicBezTo>
                  <a:pt x="-13589" y="79078"/>
                  <a:pt x="57319" y="39391"/>
                  <a:pt x="88011" y="29866"/>
                </a:cubicBezTo>
                <a:cubicBezTo>
                  <a:pt x="118703" y="20341"/>
                  <a:pt x="197548" y="-6117"/>
                  <a:pt x="183261" y="129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74" name="フリーフォーム 2073">
            <a:extLst>
              <a:ext uri="{FF2B5EF4-FFF2-40B4-BE49-F238E27FC236}">
                <a16:creationId xmlns:a16="http://schemas.microsoft.com/office/drawing/2014/main" id="{1E7AD3C3-F86B-B328-ECBD-C2B072401EA9}"/>
              </a:ext>
            </a:extLst>
          </p:cNvPr>
          <p:cNvSpPr/>
          <p:nvPr/>
        </p:nvSpPr>
        <p:spPr>
          <a:xfrm>
            <a:off x="1797050" y="12661667"/>
            <a:ext cx="264377" cy="79608"/>
          </a:xfrm>
          <a:custGeom>
            <a:avLst/>
            <a:gdLst>
              <a:gd name="connsiteX0" fmla="*/ 0 w 264377"/>
              <a:gd name="connsiteY0" fmla="*/ 79608 h 79608"/>
              <a:gd name="connsiteX1" fmla="*/ 209550 w 264377"/>
              <a:gd name="connsiteY1" fmla="*/ 19283 h 79608"/>
              <a:gd name="connsiteX2" fmla="*/ 263525 w 264377"/>
              <a:gd name="connsiteY2" fmla="*/ 233 h 79608"/>
              <a:gd name="connsiteX3" fmla="*/ 180975 w 264377"/>
              <a:gd name="connsiteY3" fmla="*/ 9758 h 79608"/>
              <a:gd name="connsiteX4" fmla="*/ 107950 w 264377"/>
              <a:gd name="connsiteY4" fmla="*/ 25633 h 79608"/>
              <a:gd name="connsiteX5" fmla="*/ 133350 w 264377"/>
              <a:gd name="connsiteY5" fmla="*/ 12933 h 79608"/>
              <a:gd name="connsiteX6" fmla="*/ 0 w 264377"/>
              <a:gd name="connsiteY6" fmla="*/ 79608 h 796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64377" h="79608">
                <a:moveTo>
                  <a:pt x="0" y="79608"/>
                </a:moveTo>
                <a:lnTo>
                  <a:pt x="209550" y="19283"/>
                </a:lnTo>
                <a:cubicBezTo>
                  <a:pt x="253471" y="6054"/>
                  <a:pt x="268287" y="1820"/>
                  <a:pt x="263525" y="233"/>
                </a:cubicBezTo>
                <a:cubicBezTo>
                  <a:pt x="258763" y="-1354"/>
                  <a:pt x="206904" y="5525"/>
                  <a:pt x="180975" y="9758"/>
                </a:cubicBezTo>
                <a:cubicBezTo>
                  <a:pt x="155046" y="13991"/>
                  <a:pt x="115888" y="25104"/>
                  <a:pt x="107950" y="25633"/>
                </a:cubicBezTo>
                <a:cubicBezTo>
                  <a:pt x="100013" y="26162"/>
                  <a:pt x="133350" y="12933"/>
                  <a:pt x="133350" y="12933"/>
                </a:cubicBezTo>
                <a:lnTo>
                  <a:pt x="0" y="79608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75" name="フリーフォーム 2074">
            <a:extLst>
              <a:ext uri="{FF2B5EF4-FFF2-40B4-BE49-F238E27FC236}">
                <a16:creationId xmlns:a16="http://schemas.microsoft.com/office/drawing/2014/main" id="{463019D9-9592-3AE1-8337-2BCF39C394E1}"/>
              </a:ext>
            </a:extLst>
          </p:cNvPr>
          <p:cNvSpPr/>
          <p:nvPr/>
        </p:nvSpPr>
        <p:spPr>
          <a:xfrm>
            <a:off x="1765287" y="12618347"/>
            <a:ext cx="181618" cy="65778"/>
          </a:xfrm>
          <a:custGeom>
            <a:avLst/>
            <a:gdLst>
              <a:gd name="connsiteX0" fmla="*/ 13 w 181618"/>
              <a:gd name="connsiteY0" fmla="*/ 59428 h 65778"/>
              <a:gd name="connsiteX1" fmla="*/ 92088 w 181618"/>
              <a:gd name="connsiteY1" fmla="*/ 11803 h 65778"/>
              <a:gd name="connsiteX2" fmla="*/ 180988 w 181618"/>
              <a:gd name="connsiteY2" fmla="*/ 65778 h 65778"/>
              <a:gd name="connsiteX3" fmla="*/ 130188 w 181618"/>
              <a:gd name="connsiteY3" fmla="*/ 11803 h 65778"/>
              <a:gd name="connsiteX4" fmla="*/ 98438 w 181618"/>
              <a:gd name="connsiteY4" fmla="*/ 2278 h 65778"/>
              <a:gd name="connsiteX5" fmla="*/ 13 w 181618"/>
              <a:gd name="connsiteY5" fmla="*/ 59428 h 657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1618" h="65778">
                <a:moveTo>
                  <a:pt x="13" y="59428"/>
                </a:moveTo>
                <a:cubicBezTo>
                  <a:pt x="-1045" y="61016"/>
                  <a:pt x="61926" y="10745"/>
                  <a:pt x="92088" y="11803"/>
                </a:cubicBezTo>
                <a:cubicBezTo>
                  <a:pt x="122250" y="12861"/>
                  <a:pt x="174638" y="65778"/>
                  <a:pt x="180988" y="65778"/>
                </a:cubicBezTo>
                <a:cubicBezTo>
                  <a:pt x="187338" y="65778"/>
                  <a:pt x="143946" y="22386"/>
                  <a:pt x="130188" y="11803"/>
                </a:cubicBezTo>
                <a:cubicBezTo>
                  <a:pt x="116430" y="1220"/>
                  <a:pt x="119075" y="-3014"/>
                  <a:pt x="98438" y="2278"/>
                </a:cubicBezTo>
                <a:cubicBezTo>
                  <a:pt x="77801" y="7570"/>
                  <a:pt x="1071" y="57840"/>
                  <a:pt x="13" y="5942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76" name="フリーフォーム 2075">
            <a:extLst>
              <a:ext uri="{FF2B5EF4-FFF2-40B4-BE49-F238E27FC236}">
                <a16:creationId xmlns:a16="http://schemas.microsoft.com/office/drawing/2014/main" id="{00DB6865-BA71-68F5-1DAB-D2504D63DE36}"/>
              </a:ext>
            </a:extLst>
          </p:cNvPr>
          <p:cNvSpPr/>
          <p:nvPr/>
        </p:nvSpPr>
        <p:spPr>
          <a:xfrm>
            <a:off x="1764769" y="12620569"/>
            <a:ext cx="95841" cy="114584"/>
          </a:xfrm>
          <a:custGeom>
            <a:avLst/>
            <a:gdLst>
              <a:gd name="connsiteX0" fmla="*/ 95781 w 95841"/>
              <a:gd name="connsiteY0" fmla="*/ 56 h 114584"/>
              <a:gd name="connsiteX1" fmla="*/ 32281 w 95841"/>
              <a:gd name="connsiteY1" fmla="*/ 41331 h 114584"/>
              <a:gd name="connsiteX2" fmla="*/ 25931 w 95841"/>
              <a:gd name="connsiteY2" fmla="*/ 63556 h 114584"/>
              <a:gd name="connsiteX3" fmla="*/ 38631 w 95841"/>
              <a:gd name="connsiteY3" fmla="*/ 114356 h 114584"/>
              <a:gd name="connsiteX4" fmla="*/ 531 w 95841"/>
              <a:gd name="connsiteY4" fmla="*/ 41331 h 114584"/>
              <a:gd name="connsiteX5" fmla="*/ 19581 w 95841"/>
              <a:gd name="connsiteY5" fmla="*/ 50856 h 114584"/>
              <a:gd name="connsiteX6" fmla="*/ 95781 w 95841"/>
              <a:gd name="connsiteY6" fmla="*/ 56 h 1145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5841" h="114584">
                <a:moveTo>
                  <a:pt x="95781" y="56"/>
                </a:moveTo>
                <a:cubicBezTo>
                  <a:pt x="97898" y="-1532"/>
                  <a:pt x="43923" y="30748"/>
                  <a:pt x="32281" y="41331"/>
                </a:cubicBezTo>
                <a:cubicBezTo>
                  <a:pt x="20639" y="51914"/>
                  <a:pt x="24873" y="51385"/>
                  <a:pt x="25931" y="63556"/>
                </a:cubicBezTo>
                <a:cubicBezTo>
                  <a:pt x="26989" y="75727"/>
                  <a:pt x="42864" y="118060"/>
                  <a:pt x="38631" y="114356"/>
                </a:cubicBezTo>
                <a:cubicBezTo>
                  <a:pt x="34398" y="110652"/>
                  <a:pt x="3706" y="51914"/>
                  <a:pt x="531" y="41331"/>
                </a:cubicBezTo>
                <a:cubicBezTo>
                  <a:pt x="-2644" y="30748"/>
                  <a:pt x="8998" y="56148"/>
                  <a:pt x="19581" y="50856"/>
                </a:cubicBezTo>
                <a:cubicBezTo>
                  <a:pt x="30164" y="45564"/>
                  <a:pt x="93664" y="1644"/>
                  <a:pt x="95781" y="5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77" name="フリーフォーム 2076">
            <a:extLst>
              <a:ext uri="{FF2B5EF4-FFF2-40B4-BE49-F238E27FC236}">
                <a16:creationId xmlns:a16="http://schemas.microsoft.com/office/drawing/2014/main" id="{B47CA8FD-BBDC-0B4F-133A-3CEBAB5ABC1D}"/>
              </a:ext>
            </a:extLst>
          </p:cNvPr>
          <p:cNvSpPr/>
          <p:nvPr/>
        </p:nvSpPr>
        <p:spPr>
          <a:xfrm>
            <a:off x="1946256" y="12591961"/>
            <a:ext cx="48708" cy="71239"/>
          </a:xfrm>
          <a:custGeom>
            <a:avLst/>
            <a:gdLst>
              <a:gd name="connsiteX0" fmla="*/ 19 w 48708"/>
              <a:gd name="connsiteY0" fmla="*/ 89 h 71239"/>
              <a:gd name="connsiteX1" fmla="*/ 41294 w 48708"/>
              <a:gd name="connsiteY1" fmla="*/ 54064 h 71239"/>
              <a:gd name="connsiteX2" fmla="*/ 47644 w 48708"/>
              <a:gd name="connsiteY2" fmla="*/ 69939 h 71239"/>
              <a:gd name="connsiteX3" fmla="*/ 19 w 48708"/>
              <a:gd name="connsiteY3" fmla="*/ 89 h 712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8708" h="71239">
                <a:moveTo>
                  <a:pt x="19" y="89"/>
                </a:moveTo>
                <a:cubicBezTo>
                  <a:pt x="-1039" y="-2557"/>
                  <a:pt x="41294" y="54064"/>
                  <a:pt x="41294" y="54064"/>
                </a:cubicBezTo>
                <a:cubicBezTo>
                  <a:pt x="49232" y="65706"/>
                  <a:pt x="49761" y="74701"/>
                  <a:pt x="47644" y="69939"/>
                </a:cubicBezTo>
                <a:cubicBezTo>
                  <a:pt x="45527" y="65177"/>
                  <a:pt x="1077" y="2735"/>
                  <a:pt x="19" y="8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78" name="フリーフォーム 2077">
            <a:extLst>
              <a:ext uri="{FF2B5EF4-FFF2-40B4-BE49-F238E27FC236}">
                <a16:creationId xmlns:a16="http://schemas.microsoft.com/office/drawing/2014/main" id="{7DD32422-AFA3-4E16-03E6-4B0729D3B8BC}"/>
              </a:ext>
            </a:extLst>
          </p:cNvPr>
          <p:cNvSpPr/>
          <p:nvPr/>
        </p:nvSpPr>
        <p:spPr>
          <a:xfrm>
            <a:off x="1911321" y="12430100"/>
            <a:ext cx="38365" cy="76272"/>
          </a:xfrm>
          <a:custGeom>
            <a:avLst/>
            <a:gdLst>
              <a:gd name="connsiteX0" fmla="*/ 29 w 38365"/>
              <a:gd name="connsiteY0" fmla="*/ 25 h 76272"/>
              <a:gd name="connsiteX1" fmla="*/ 31779 w 38365"/>
              <a:gd name="connsiteY1" fmla="*/ 47650 h 76272"/>
              <a:gd name="connsiteX2" fmla="*/ 31779 w 38365"/>
              <a:gd name="connsiteY2" fmla="*/ 76225 h 76272"/>
              <a:gd name="connsiteX3" fmla="*/ 38129 w 38365"/>
              <a:gd name="connsiteY3" fmla="*/ 41300 h 76272"/>
              <a:gd name="connsiteX4" fmla="*/ 29 w 38365"/>
              <a:gd name="connsiteY4" fmla="*/ 25 h 762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8365" h="76272">
                <a:moveTo>
                  <a:pt x="29" y="25"/>
                </a:moveTo>
                <a:cubicBezTo>
                  <a:pt x="-1029" y="1083"/>
                  <a:pt x="26487" y="34950"/>
                  <a:pt x="31779" y="47650"/>
                </a:cubicBezTo>
                <a:cubicBezTo>
                  <a:pt x="37071" y="60350"/>
                  <a:pt x="30721" y="77283"/>
                  <a:pt x="31779" y="76225"/>
                </a:cubicBezTo>
                <a:cubicBezTo>
                  <a:pt x="32837" y="75167"/>
                  <a:pt x="39717" y="50825"/>
                  <a:pt x="38129" y="41300"/>
                </a:cubicBezTo>
                <a:cubicBezTo>
                  <a:pt x="36542" y="31775"/>
                  <a:pt x="1087" y="-1033"/>
                  <a:pt x="29" y="2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79" name="フリーフォーム 2078">
            <a:extLst>
              <a:ext uri="{FF2B5EF4-FFF2-40B4-BE49-F238E27FC236}">
                <a16:creationId xmlns:a16="http://schemas.microsoft.com/office/drawing/2014/main" id="{0618993C-4749-5F73-632F-D2028D278DD2}"/>
              </a:ext>
            </a:extLst>
          </p:cNvPr>
          <p:cNvSpPr/>
          <p:nvPr/>
        </p:nvSpPr>
        <p:spPr>
          <a:xfrm>
            <a:off x="1981197" y="12357089"/>
            <a:ext cx="67906" cy="53998"/>
          </a:xfrm>
          <a:custGeom>
            <a:avLst/>
            <a:gdLst>
              <a:gd name="connsiteX0" fmla="*/ 3 w 67906"/>
              <a:gd name="connsiteY0" fmla="*/ 11 h 53998"/>
              <a:gd name="connsiteX1" fmla="*/ 60328 w 67906"/>
              <a:gd name="connsiteY1" fmla="*/ 28586 h 53998"/>
              <a:gd name="connsiteX2" fmla="*/ 66678 w 67906"/>
              <a:gd name="connsiteY2" fmla="*/ 53986 h 53998"/>
              <a:gd name="connsiteX3" fmla="*/ 57153 w 67906"/>
              <a:gd name="connsiteY3" fmla="*/ 25411 h 53998"/>
              <a:gd name="connsiteX4" fmla="*/ 3 w 67906"/>
              <a:gd name="connsiteY4" fmla="*/ 11 h 539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7906" h="53998">
                <a:moveTo>
                  <a:pt x="3" y="11"/>
                </a:moveTo>
                <a:cubicBezTo>
                  <a:pt x="532" y="540"/>
                  <a:pt x="49216" y="19590"/>
                  <a:pt x="60328" y="28586"/>
                </a:cubicBezTo>
                <a:cubicBezTo>
                  <a:pt x="71440" y="37582"/>
                  <a:pt x="67207" y="54515"/>
                  <a:pt x="66678" y="53986"/>
                </a:cubicBezTo>
                <a:cubicBezTo>
                  <a:pt x="66149" y="53457"/>
                  <a:pt x="61386" y="33878"/>
                  <a:pt x="57153" y="25411"/>
                </a:cubicBezTo>
                <a:cubicBezTo>
                  <a:pt x="52920" y="16944"/>
                  <a:pt x="-526" y="-518"/>
                  <a:pt x="3" y="1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80" name="フリーフォーム 2079">
            <a:extLst>
              <a:ext uri="{FF2B5EF4-FFF2-40B4-BE49-F238E27FC236}">
                <a16:creationId xmlns:a16="http://schemas.microsoft.com/office/drawing/2014/main" id="{E5780AD7-E2A7-4760-AA74-481E733687F7}"/>
              </a:ext>
            </a:extLst>
          </p:cNvPr>
          <p:cNvSpPr/>
          <p:nvPr/>
        </p:nvSpPr>
        <p:spPr>
          <a:xfrm>
            <a:off x="1537435" y="11588693"/>
            <a:ext cx="298332" cy="443926"/>
          </a:xfrm>
          <a:custGeom>
            <a:avLst/>
            <a:gdLst>
              <a:gd name="connsiteX0" fmla="*/ 2440 w 298332"/>
              <a:gd name="connsiteY0" fmla="*/ 57 h 443926"/>
              <a:gd name="connsiteX1" fmla="*/ 218340 w 298332"/>
              <a:gd name="connsiteY1" fmla="*/ 82607 h 443926"/>
              <a:gd name="connsiteX2" fmla="*/ 297715 w 298332"/>
              <a:gd name="connsiteY2" fmla="*/ 165157 h 443926"/>
              <a:gd name="connsiteX3" fmla="*/ 183415 w 298332"/>
              <a:gd name="connsiteY3" fmla="*/ 168332 h 443926"/>
              <a:gd name="connsiteX4" fmla="*/ 113565 w 298332"/>
              <a:gd name="connsiteY4" fmla="*/ 250882 h 443926"/>
              <a:gd name="connsiteX5" fmla="*/ 84990 w 298332"/>
              <a:gd name="connsiteY5" fmla="*/ 438207 h 443926"/>
              <a:gd name="connsiteX6" fmla="*/ 72290 w 298332"/>
              <a:gd name="connsiteY6" fmla="*/ 371532 h 443926"/>
              <a:gd name="connsiteX7" fmla="*/ 84990 w 298332"/>
              <a:gd name="connsiteY7" fmla="*/ 130232 h 443926"/>
              <a:gd name="connsiteX8" fmla="*/ 69115 w 298332"/>
              <a:gd name="connsiteY8" fmla="*/ 238182 h 443926"/>
              <a:gd name="connsiteX9" fmla="*/ 97690 w 298332"/>
              <a:gd name="connsiteY9" fmla="*/ 95307 h 443926"/>
              <a:gd name="connsiteX10" fmla="*/ 2440 w 298332"/>
              <a:gd name="connsiteY10" fmla="*/ 57 h 4439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98332" h="443926">
                <a:moveTo>
                  <a:pt x="2440" y="57"/>
                </a:moveTo>
                <a:cubicBezTo>
                  <a:pt x="22548" y="-2060"/>
                  <a:pt x="169128" y="55090"/>
                  <a:pt x="218340" y="82607"/>
                </a:cubicBezTo>
                <a:cubicBezTo>
                  <a:pt x="267552" y="110124"/>
                  <a:pt x="303536" y="150870"/>
                  <a:pt x="297715" y="165157"/>
                </a:cubicBezTo>
                <a:cubicBezTo>
                  <a:pt x="291894" y="179444"/>
                  <a:pt x="214107" y="154045"/>
                  <a:pt x="183415" y="168332"/>
                </a:cubicBezTo>
                <a:cubicBezTo>
                  <a:pt x="152723" y="182619"/>
                  <a:pt x="129969" y="205903"/>
                  <a:pt x="113565" y="250882"/>
                </a:cubicBezTo>
                <a:cubicBezTo>
                  <a:pt x="97161" y="295861"/>
                  <a:pt x="91869" y="418099"/>
                  <a:pt x="84990" y="438207"/>
                </a:cubicBezTo>
                <a:cubicBezTo>
                  <a:pt x="78111" y="458315"/>
                  <a:pt x="72290" y="422861"/>
                  <a:pt x="72290" y="371532"/>
                </a:cubicBezTo>
                <a:cubicBezTo>
                  <a:pt x="72290" y="320203"/>
                  <a:pt x="85519" y="152457"/>
                  <a:pt x="84990" y="130232"/>
                </a:cubicBezTo>
                <a:cubicBezTo>
                  <a:pt x="84461" y="108007"/>
                  <a:pt x="66998" y="244003"/>
                  <a:pt x="69115" y="238182"/>
                </a:cubicBezTo>
                <a:cubicBezTo>
                  <a:pt x="71232" y="232361"/>
                  <a:pt x="102453" y="131820"/>
                  <a:pt x="97690" y="95307"/>
                </a:cubicBezTo>
                <a:cubicBezTo>
                  <a:pt x="92928" y="58795"/>
                  <a:pt x="-17668" y="2174"/>
                  <a:pt x="2440" y="5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81" name="フリーフォーム 2080">
            <a:extLst>
              <a:ext uri="{FF2B5EF4-FFF2-40B4-BE49-F238E27FC236}">
                <a16:creationId xmlns:a16="http://schemas.microsoft.com/office/drawing/2014/main" id="{7BA513BB-3B37-5A83-5765-D22BD1D9BDFF}"/>
              </a:ext>
            </a:extLst>
          </p:cNvPr>
          <p:cNvSpPr/>
          <p:nvPr/>
        </p:nvSpPr>
        <p:spPr>
          <a:xfrm>
            <a:off x="1634678" y="11942323"/>
            <a:ext cx="407005" cy="608613"/>
          </a:xfrm>
          <a:custGeom>
            <a:avLst/>
            <a:gdLst>
              <a:gd name="connsiteX0" fmla="*/ 321122 w 407005"/>
              <a:gd name="connsiteY0" fmla="*/ 2027 h 608613"/>
              <a:gd name="connsiteX1" fmla="*/ 403672 w 407005"/>
              <a:gd name="connsiteY1" fmla="*/ 198877 h 608613"/>
              <a:gd name="connsiteX2" fmla="*/ 368747 w 407005"/>
              <a:gd name="connsiteY2" fmla="*/ 170302 h 608613"/>
              <a:gd name="connsiteX3" fmla="*/ 171897 w 407005"/>
              <a:gd name="connsiteY3" fmla="*/ 246502 h 608613"/>
              <a:gd name="connsiteX4" fmla="*/ 235397 w 407005"/>
              <a:gd name="connsiteY4" fmla="*/ 221102 h 608613"/>
              <a:gd name="connsiteX5" fmla="*/ 98872 w 407005"/>
              <a:gd name="connsiteY5" fmla="*/ 281427 h 608613"/>
              <a:gd name="connsiteX6" fmla="*/ 48072 w 407005"/>
              <a:gd name="connsiteY6" fmla="*/ 370327 h 608613"/>
              <a:gd name="connsiteX7" fmla="*/ 63947 w 407005"/>
              <a:gd name="connsiteY7" fmla="*/ 332227 h 608613"/>
              <a:gd name="connsiteX8" fmla="*/ 51247 w 407005"/>
              <a:gd name="connsiteY8" fmla="*/ 402077 h 608613"/>
              <a:gd name="connsiteX9" fmla="*/ 89347 w 407005"/>
              <a:gd name="connsiteY9" fmla="*/ 487802 h 608613"/>
              <a:gd name="connsiteX10" fmla="*/ 89347 w 407005"/>
              <a:gd name="connsiteY10" fmla="*/ 608452 h 608613"/>
              <a:gd name="connsiteX11" fmla="*/ 48072 w 407005"/>
              <a:gd name="connsiteY11" fmla="*/ 506852 h 608613"/>
              <a:gd name="connsiteX12" fmla="*/ 447 w 407005"/>
              <a:gd name="connsiteY12" fmla="*/ 243327 h 608613"/>
              <a:gd name="connsiteX13" fmla="*/ 38547 w 407005"/>
              <a:gd name="connsiteY13" fmla="*/ 303652 h 608613"/>
              <a:gd name="connsiteX14" fmla="*/ 447 w 407005"/>
              <a:gd name="connsiteY14" fmla="*/ 211577 h 608613"/>
              <a:gd name="connsiteX15" fmla="*/ 70297 w 407005"/>
              <a:gd name="connsiteY15" fmla="*/ 243327 h 608613"/>
              <a:gd name="connsiteX16" fmla="*/ 190947 w 407005"/>
              <a:gd name="connsiteY16" fmla="*/ 211577 h 608613"/>
              <a:gd name="connsiteX17" fmla="*/ 292547 w 407005"/>
              <a:gd name="connsiteY17" fmla="*/ 106802 h 608613"/>
              <a:gd name="connsiteX18" fmla="*/ 276672 w 407005"/>
              <a:gd name="connsiteY18" fmla="*/ 135377 h 608613"/>
              <a:gd name="connsiteX19" fmla="*/ 336997 w 407005"/>
              <a:gd name="connsiteY19" fmla="*/ 97277 h 608613"/>
              <a:gd name="connsiteX20" fmla="*/ 321122 w 407005"/>
              <a:gd name="connsiteY20" fmla="*/ 2027 h 6086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407005" h="608613">
                <a:moveTo>
                  <a:pt x="321122" y="2027"/>
                </a:moveTo>
                <a:cubicBezTo>
                  <a:pt x="332234" y="18960"/>
                  <a:pt x="395735" y="170831"/>
                  <a:pt x="403672" y="198877"/>
                </a:cubicBezTo>
                <a:cubicBezTo>
                  <a:pt x="411610" y="226923"/>
                  <a:pt x="407376" y="162365"/>
                  <a:pt x="368747" y="170302"/>
                </a:cubicBezTo>
                <a:cubicBezTo>
                  <a:pt x="330118" y="178240"/>
                  <a:pt x="194122" y="238035"/>
                  <a:pt x="171897" y="246502"/>
                </a:cubicBezTo>
                <a:cubicBezTo>
                  <a:pt x="149672" y="254969"/>
                  <a:pt x="247568" y="215281"/>
                  <a:pt x="235397" y="221102"/>
                </a:cubicBezTo>
                <a:cubicBezTo>
                  <a:pt x="223226" y="226923"/>
                  <a:pt x="130093" y="256556"/>
                  <a:pt x="98872" y="281427"/>
                </a:cubicBezTo>
                <a:cubicBezTo>
                  <a:pt x="67651" y="306298"/>
                  <a:pt x="53893" y="361860"/>
                  <a:pt x="48072" y="370327"/>
                </a:cubicBezTo>
                <a:cubicBezTo>
                  <a:pt x="42251" y="378794"/>
                  <a:pt x="63418" y="326935"/>
                  <a:pt x="63947" y="332227"/>
                </a:cubicBezTo>
                <a:cubicBezTo>
                  <a:pt x="64476" y="337519"/>
                  <a:pt x="47014" y="376148"/>
                  <a:pt x="51247" y="402077"/>
                </a:cubicBezTo>
                <a:cubicBezTo>
                  <a:pt x="55480" y="428006"/>
                  <a:pt x="82997" y="453406"/>
                  <a:pt x="89347" y="487802"/>
                </a:cubicBezTo>
                <a:cubicBezTo>
                  <a:pt x="95697" y="522198"/>
                  <a:pt x="96226" y="605277"/>
                  <a:pt x="89347" y="608452"/>
                </a:cubicBezTo>
                <a:cubicBezTo>
                  <a:pt x="82468" y="611627"/>
                  <a:pt x="62889" y="567706"/>
                  <a:pt x="48072" y="506852"/>
                </a:cubicBezTo>
                <a:cubicBezTo>
                  <a:pt x="33255" y="445998"/>
                  <a:pt x="2034" y="277194"/>
                  <a:pt x="447" y="243327"/>
                </a:cubicBezTo>
                <a:cubicBezTo>
                  <a:pt x="-1140" y="209460"/>
                  <a:pt x="38547" y="308944"/>
                  <a:pt x="38547" y="303652"/>
                </a:cubicBezTo>
                <a:cubicBezTo>
                  <a:pt x="38547" y="298360"/>
                  <a:pt x="-4845" y="221631"/>
                  <a:pt x="447" y="211577"/>
                </a:cubicBezTo>
                <a:cubicBezTo>
                  <a:pt x="5739" y="201523"/>
                  <a:pt x="38547" y="243327"/>
                  <a:pt x="70297" y="243327"/>
                </a:cubicBezTo>
                <a:cubicBezTo>
                  <a:pt x="102047" y="243327"/>
                  <a:pt x="153905" y="234331"/>
                  <a:pt x="190947" y="211577"/>
                </a:cubicBezTo>
                <a:cubicBezTo>
                  <a:pt x="227989" y="188823"/>
                  <a:pt x="278259" y="119502"/>
                  <a:pt x="292547" y="106802"/>
                </a:cubicBezTo>
                <a:cubicBezTo>
                  <a:pt x="306834" y="94102"/>
                  <a:pt x="269264" y="136964"/>
                  <a:pt x="276672" y="135377"/>
                </a:cubicBezTo>
                <a:cubicBezTo>
                  <a:pt x="284080" y="133790"/>
                  <a:pt x="326414" y="115269"/>
                  <a:pt x="336997" y="97277"/>
                </a:cubicBezTo>
                <a:cubicBezTo>
                  <a:pt x="347580" y="79285"/>
                  <a:pt x="310010" y="-14906"/>
                  <a:pt x="321122" y="202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82" name="フリーフォーム 2081">
            <a:extLst>
              <a:ext uri="{FF2B5EF4-FFF2-40B4-BE49-F238E27FC236}">
                <a16:creationId xmlns:a16="http://schemas.microsoft.com/office/drawing/2014/main" id="{03BFF282-CC99-0013-3498-E6DF30406AAA}"/>
              </a:ext>
            </a:extLst>
          </p:cNvPr>
          <p:cNvSpPr/>
          <p:nvPr/>
        </p:nvSpPr>
        <p:spPr>
          <a:xfrm>
            <a:off x="1783698" y="12207314"/>
            <a:ext cx="295927" cy="243077"/>
          </a:xfrm>
          <a:custGeom>
            <a:avLst/>
            <a:gdLst>
              <a:gd name="connsiteX0" fmla="*/ 276877 w 295927"/>
              <a:gd name="connsiteY0" fmla="*/ 561 h 243077"/>
              <a:gd name="connsiteX1" fmla="*/ 295927 w 295927"/>
              <a:gd name="connsiteY1" fmla="*/ 140261 h 243077"/>
              <a:gd name="connsiteX2" fmla="*/ 276877 w 295927"/>
              <a:gd name="connsiteY2" fmla="*/ 225986 h 243077"/>
              <a:gd name="connsiteX3" fmla="*/ 273702 w 295927"/>
              <a:gd name="connsiteY3" fmla="*/ 162486 h 243077"/>
              <a:gd name="connsiteX4" fmla="*/ 235602 w 295927"/>
              <a:gd name="connsiteY4" fmla="*/ 143436 h 243077"/>
              <a:gd name="connsiteX5" fmla="*/ 121302 w 295927"/>
              <a:gd name="connsiteY5" fmla="*/ 191061 h 243077"/>
              <a:gd name="connsiteX6" fmla="*/ 41927 w 295927"/>
              <a:gd name="connsiteY6" fmla="*/ 229161 h 243077"/>
              <a:gd name="connsiteX7" fmla="*/ 89552 w 295927"/>
              <a:gd name="connsiteY7" fmla="*/ 168836 h 243077"/>
              <a:gd name="connsiteX8" fmla="*/ 3827 w 295927"/>
              <a:gd name="connsiteY8" fmla="*/ 241861 h 243077"/>
              <a:gd name="connsiteX9" fmla="*/ 238777 w 295927"/>
              <a:gd name="connsiteY9" fmla="*/ 95811 h 243077"/>
              <a:gd name="connsiteX10" fmla="*/ 276877 w 295927"/>
              <a:gd name="connsiteY10" fmla="*/ 561 h 2430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95927" h="243077">
                <a:moveTo>
                  <a:pt x="276877" y="561"/>
                </a:moveTo>
                <a:cubicBezTo>
                  <a:pt x="286402" y="7969"/>
                  <a:pt x="295927" y="102690"/>
                  <a:pt x="295927" y="140261"/>
                </a:cubicBezTo>
                <a:cubicBezTo>
                  <a:pt x="295927" y="177832"/>
                  <a:pt x="280581" y="222282"/>
                  <a:pt x="276877" y="225986"/>
                </a:cubicBezTo>
                <a:cubicBezTo>
                  <a:pt x="273173" y="229690"/>
                  <a:pt x="280581" y="176244"/>
                  <a:pt x="273702" y="162486"/>
                </a:cubicBezTo>
                <a:cubicBezTo>
                  <a:pt x="266823" y="148728"/>
                  <a:pt x="261002" y="138674"/>
                  <a:pt x="235602" y="143436"/>
                </a:cubicBezTo>
                <a:cubicBezTo>
                  <a:pt x="210202" y="148198"/>
                  <a:pt x="153581" y="176774"/>
                  <a:pt x="121302" y="191061"/>
                </a:cubicBezTo>
                <a:cubicBezTo>
                  <a:pt x="89023" y="205349"/>
                  <a:pt x="47219" y="232865"/>
                  <a:pt x="41927" y="229161"/>
                </a:cubicBezTo>
                <a:cubicBezTo>
                  <a:pt x="36635" y="225457"/>
                  <a:pt x="95902" y="166719"/>
                  <a:pt x="89552" y="168836"/>
                </a:cubicBezTo>
                <a:cubicBezTo>
                  <a:pt x="83202" y="170953"/>
                  <a:pt x="-21044" y="254032"/>
                  <a:pt x="3827" y="241861"/>
                </a:cubicBezTo>
                <a:cubicBezTo>
                  <a:pt x="28698" y="229690"/>
                  <a:pt x="192740" y="130736"/>
                  <a:pt x="238777" y="95811"/>
                </a:cubicBezTo>
                <a:cubicBezTo>
                  <a:pt x="284814" y="60886"/>
                  <a:pt x="267352" y="-6847"/>
                  <a:pt x="276877" y="56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83" name="フリーフォーム 2082">
            <a:extLst>
              <a:ext uri="{FF2B5EF4-FFF2-40B4-BE49-F238E27FC236}">
                <a16:creationId xmlns:a16="http://schemas.microsoft.com/office/drawing/2014/main" id="{DB682EF3-86E2-6C1E-5617-71F39D808D91}"/>
              </a:ext>
            </a:extLst>
          </p:cNvPr>
          <p:cNvSpPr/>
          <p:nvPr/>
        </p:nvSpPr>
        <p:spPr>
          <a:xfrm>
            <a:off x="1923612" y="12398296"/>
            <a:ext cx="171990" cy="273895"/>
          </a:xfrm>
          <a:custGeom>
            <a:avLst/>
            <a:gdLst>
              <a:gd name="connsiteX0" fmla="*/ 156013 w 171990"/>
              <a:gd name="connsiteY0" fmla="*/ 79 h 273895"/>
              <a:gd name="connsiteX1" fmla="*/ 140138 w 171990"/>
              <a:gd name="connsiteY1" fmla="*/ 76279 h 273895"/>
              <a:gd name="connsiteX2" fmla="*/ 171888 w 171990"/>
              <a:gd name="connsiteY2" fmla="*/ 57229 h 273895"/>
              <a:gd name="connsiteX3" fmla="*/ 127438 w 171990"/>
              <a:gd name="connsiteY3" fmla="*/ 273129 h 273895"/>
              <a:gd name="connsiteX4" fmla="*/ 133788 w 171990"/>
              <a:gd name="connsiteY4" fmla="*/ 130254 h 273895"/>
              <a:gd name="connsiteX5" fmla="*/ 25838 w 171990"/>
              <a:gd name="connsiteY5" fmla="*/ 162004 h 273895"/>
              <a:gd name="connsiteX6" fmla="*/ 86163 w 171990"/>
              <a:gd name="connsiteY6" fmla="*/ 104854 h 273895"/>
              <a:gd name="connsiteX7" fmla="*/ 438 w 171990"/>
              <a:gd name="connsiteY7" fmla="*/ 162004 h 273895"/>
              <a:gd name="connsiteX8" fmla="*/ 130613 w 171990"/>
              <a:gd name="connsiteY8" fmla="*/ 63579 h 273895"/>
              <a:gd name="connsiteX9" fmla="*/ 156013 w 171990"/>
              <a:gd name="connsiteY9" fmla="*/ 79 h 2738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71990" h="273895">
                <a:moveTo>
                  <a:pt x="156013" y="79"/>
                </a:moveTo>
                <a:cubicBezTo>
                  <a:pt x="157601" y="2196"/>
                  <a:pt x="137492" y="66754"/>
                  <a:pt x="140138" y="76279"/>
                </a:cubicBezTo>
                <a:cubicBezTo>
                  <a:pt x="142784" y="85804"/>
                  <a:pt x="174005" y="24421"/>
                  <a:pt x="171888" y="57229"/>
                </a:cubicBezTo>
                <a:cubicBezTo>
                  <a:pt x="169771" y="90037"/>
                  <a:pt x="133788" y="260958"/>
                  <a:pt x="127438" y="273129"/>
                </a:cubicBezTo>
                <a:cubicBezTo>
                  <a:pt x="121088" y="285300"/>
                  <a:pt x="150721" y="148775"/>
                  <a:pt x="133788" y="130254"/>
                </a:cubicBezTo>
                <a:cubicBezTo>
                  <a:pt x="116855" y="111733"/>
                  <a:pt x="33775" y="166237"/>
                  <a:pt x="25838" y="162004"/>
                </a:cubicBezTo>
                <a:cubicBezTo>
                  <a:pt x="17901" y="157771"/>
                  <a:pt x="90396" y="104854"/>
                  <a:pt x="86163" y="104854"/>
                </a:cubicBezTo>
                <a:cubicBezTo>
                  <a:pt x="81930" y="104854"/>
                  <a:pt x="-6970" y="168883"/>
                  <a:pt x="438" y="162004"/>
                </a:cubicBezTo>
                <a:cubicBezTo>
                  <a:pt x="7846" y="155125"/>
                  <a:pt x="102567" y="88450"/>
                  <a:pt x="130613" y="63579"/>
                </a:cubicBezTo>
                <a:cubicBezTo>
                  <a:pt x="158659" y="38708"/>
                  <a:pt x="154425" y="-2038"/>
                  <a:pt x="156013" y="7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84" name="フリーフォーム 2083">
            <a:extLst>
              <a:ext uri="{FF2B5EF4-FFF2-40B4-BE49-F238E27FC236}">
                <a16:creationId xmlns:a16="http://schemas.microsoft.com/office/drawing/2014/main" id="{1A2018DD-B82D-52FF-5602-03A08284BB6B}"/>
              </a:ext>
            </a:extLst>
          </p:cNvPr>
          <p:cNvSpPr/>
          <p:nvPr/>
        </p:nvSpPr>
        <p:spPr>
          <a:xfrm>
            <a:off x="1599374" y="12643475"/>
            <a:ext cx="498065" cy="101563"/>
          </a:xfrm>
          <a:custGeom>
            <a:avLst/>
            <a:gdLst>
              <a:gd name="connsiteX0" fmla="*/ 4001 w 498065"/>
              <a:gd name="connsiteY0" fmla="*/ 85100 h 101563"/>
              <a:gd name="connsiteX1" fmla="*/ 140526 w 498065"/>
              <a:gd name="connsiteY1" fmla="*/ 72400 h 101563"/>
              <a:gd name="connsiteX2" fmla="*/ 137351 w 498065"/>
              <a:gd name="connsiteY2" fmla="*/ 21600 h 101563"/>
              <a:gd name="connsiteX3" fmla="*/ 207201 w 498065"/>
              <a:gd name="connsiteY3" fmla="*/ 94625 h 101563"/>
              <a:gd name="connsiteX4" fmla="*/ 486601 w 498065"/>
              <a:gd name="connsiteY4" fmla="*/ 2550 h 101563"/>
              <a:gd name="connsiteX5" fmla="*/ 445326 w 498065"/>
              <a:gd name="connsiteY5" fmla="*/ 31125 h 101563"/>
              <a:gd name="connsiteX6" fmla="*/ 454851 w 498065"/>
              <a:gd name="connsiteY6" fmla="*/ 88275 h 101563"/>
              <a:gd name="connsiteX7" fmla="*/ 318326 w 498065"/>
              <a:gd name="connsiteY7" fmla="*/ 100975 h 101563"/>
              <a:gd name="connsiteX8" fmla="*/ 4001 w 498065"/>
              <a:gd name="connsiteY8" fmla="*/ 85100 h 1015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98065" h="101563">
                <a:moveTo>
                  <a:pt x="4001" y="85100"/>
                </a:moveTo>
                <a:cubicBezTo>
                  <a:pt x="-25632" y="80338"/>
                  <a:pt x="118301" y="82983"/>
                  <a:pt x="140526" y="72400"/>
                </a:cubicBezTo>
                <a:cubicBezTo>
                  <a:pt x="162751" y="61817"/>
                  <a:pt x="126239" y="17896"/>
                  <a:pt x="137351" y="21600"/>
                </a:cubicBezTo>
                <a:cubicBezTo>
                  <a:pt x="148463" y="25304"/>
                  <a:pt x="148993" y="97800"/>
                  <a:pt x="207201" y="94625"/>
                </a:cubicBezTo>
                <a:cubicBezTo>
                  <a:pt x="265409" y="91450"/>
                  <a:pt x="446914" y="13133"/>
                  <a:pt x="486601" y="2550"/>
                </a:cubicBezTo>
                <a:cubicBezTo>
                  <a:pt x="526289" y="-8033"/>
                  <a:pt x="450618" y="16838"/>
                  <a:pt x="445326" y="31125"/>
                </a:cubicBezTo>
                <a:cubicBezTo>
                  <a:pt x="440034" y="45412"/>
                  <a:pt x="476018" y="76633"/>
                  <a:pt x="454851" y="88275"/>
                </a:cubicBezTo>
                <a:cubicBezTo>
                  <a:pt x="433684" y="99917"/>
                  <a:pt x="389234" y="97271"/>
                  <a:pt x="318326" y="100975"/>
                </a:cubicBezTo>
                <a:cubicBezTo>
                  <a:pt x="247418" y="104679"/>
                  <a:pt x="33634" y="89862"/>
                  <a:pt x="4001" y="8510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85" name="フリーフォーム 2084">
            <a:extLst>
              <a:ext uri="{FF2B5EF4-FFF2-40B4-BE49-F238E27FC236}">
                <a16:creationId xmlns:a16="http://schemas.microsoft.com/office/drawing/2014/main" id="{B4BE827C-F4E4-4B78-56D4-EE2002675C6A}"/>
              </a:ext>
            </a:extLst>
          </p:cNvPr>
          <p:cNvSpPr/>
          <p:nvPr/>
        </p:nvSpPr>
        <p:spPr>
          <a:xfrm>
            <a:off x="1663154" y="11902930"/>
            <a:ext cx="29163" cy="240452"/>
          </a:xfrm>
          <a:custGeom>
            <a:avLst/>
            <a:gdLst>
              <a:gd name="connsiteX0" fmla="*/ 10071 w 29163"/>
              <a:gd name="connsiteY0" fmla="*/ 145 h 240452"/>
              <a:gd name="connsiteX1" fmla="*/ 546 w 29163"/>
              <a:gd name="connsiteY1" fmla="*/ 174770 h 240452"/>
              <a:gd name="connsiteX2" fmla="*/ 29121 w 29163"/>
              <a:gd name="connsiteY2" fmla="*/ 238270 h 240452"/>
              <a:gd name="connsiteX3" fmla="*/ 6896 w 29163"/>
              <a:gd name="connsiteY3" fmla="*/ 206520 h 240452"/>
              <a:gd name="connsiteX4" fmla="*/ 10071 w 29163"/>
              <a:gd name="connsiteY4" fmla="*/ 145 h 2404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9163" h="240452">
                <a:moveTo>
                  <a:pt x="10071" y="145"/>
                </a:moveTo>
                <a:cubicBezTo>
                  <a:pt x="9013" y="-5146"/>
                  <a:pt x="-2629" y="135083"/>
                  <a:pt x="546" y="174770"/>
                </a:cubicBezTo>
                <a:cubicBezTo>
                  <a:pt x="3721" y="214457"/>
                  <a:pt x="28063" y="232979"/>
                  <a:pt x="29121" y="238270"/>
                </a:cubicBezTo>
                <a:cubicBezTo>
                  <a:pt x="30179" y="243561"/>
                  <a:pt x="11129" y="241445"/>
                  <a:pt x="6896" y="206520"/>
                </a:cubicBezTo>
                <a:cubicBezTo>
                  <a:pt x="2663" y="171595"/>
                  <a:pt x="11129" y="5436"/>
                  <a:pt x="10071" y="14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86" name="フリーフォーム 2085">
            <a:extLst>
              <a:ext uri="{FF2B5EF4-FFF2-40B4-BE49-F238E27FC236}">
                <a16:creationId xmlns:a16="http://schemas.microsoft.com/office/drawing/2014/main" id="{592DA55F-F79E-0251-A282-C81D1A41E456}"/>
              </a:ext>
            </a:extLst>
          </p:cNvPr>
          <p:cNvSpPr/>
          <p:nvPr/>
        </p:nvSpPr>
        <p:spPr>
          <a:xfrm>
            <a:off x="8765439" y="11509335"/>
            <a:ext cx="48525" cy="215958"/>
          </a:xfrm>
          <a:custGeom>
            <a:avLst/>
            <a:gdLst>
              <a:gd name="connsiteX0" fmla="*/ 48361 w 48525"/>
              <a:gd name="connsiteY0" fmla="*/ 40 h 215958"/>
              <a:gd name="connsiteX1" fmla="*/ 16611 w 48525"/>
              <a:gd name="connsiteY1" fmla="*/ 82590 h 215958"/>
              <a:gd name="connsiteX2" fmla="*/ 22961 w 48525"/>
              <a:gd name="connsiteY2" fmla="*/ 215940 h 215958"/>
              <a:gd name="connsiteX3" fmla="*/ 736 w 48525"/>
              <a:gd name="connsiteY3" fmla="*/ 73065 h 215958"/>
              <a:gd name="connsiteX4" fmla="*/ 48361 w 48525"/>
              <a:gd name="connsiteY4" fmla="*/ 40 h 2159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8525" h="215958">
                <a:moveTo>
                  <a:pt x="48361" y="40"/>
                </a:moveTo>
                <a:cubicBezTo>
                  <a:pt x="51007" y="1628"/>
                  <a:pt x="20844" y="46607"/>
                  <a:pt x="16611" y="82590"/>
                </a:cubicBezTo>
                <a:cubicBezTo>
                  <a:pt x="12378" y="118573"/>
                  <a:pt x="25607" y="217528"/>
                  <a:pt x="22961" y="215940"/>
                </a:cubicBezTo>
                <a:cubicBezTo>
                  <a:pt x="20315" y="214353"/>
                  <a:pt x="-4556" y="102698"/>
                  <a:pt x="736" y="73065"/>
                </a:cubicBezTo>
                <a:cubicBezTo>
                  <a:pt x="6028" y="43432"/>
                  <a:pt x="45715" y="-1548"/>
                  <a:pt x="48361" y="4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87" name="フリーフォーム 2086">
            <a:extLst>
              <a:ext uri="{FF2B5EF4-FFF2-40B4-BE49-F238E27FC236}">
                <a16:creationId xmlns:a16="http://schemas.microsoft.com/office/drawing/2014/main" id="{C85C8637-7883-9ED2-AC17-DC01CF5EA14A}"/>
              </a:ext>
            </a:extLst>
          </p:cNvPr>
          <p:cNvSpPr/>
          <p:nvPr/>
        </p:nvSpPr>
        <p:spPr>
          <a:xfrm>
            <a:off x="8740688" y="11626214"/>
            <a:ext cx="261367" cy="519002"/>
          </a:xfrm>
          <a:custGeom>
            <a:avLst/>
            <a:gdLst>
              <a:gd name="connsiteX0" fmla="*/ 28662 w 261367"/>
              <a:gd name="connsiteY0" fmla="*/ 636 h 519002"/>
              <a:gd name="connsiteX1" fmla="*/ 87 w 261367"/>
              <a:gd name="connsiteY1" fmla="*/ 127636 h 519002"/>
              <a:gd name="connsiteX2" fmla="*/ 19137 w 261367"/>
              <a:gd name="connsiteY2" fmla="*/ 219711 h 519002"/>
              <a:gd name="connsiteX3" fmla="*/ 12787 w 261367"/>
              <a:gd name="connsiteY3" fmla="*/ 200661 h 519002"/>
              <a:gd name="connsiteX4" fmla="*/ 117562 w 261367"/>
              <a:gd name="connsiteY4" fmla="*/ 353061 h 519002"/>
              <a:gd name="connsiteX5" fmla="*/ 260437 w 261367"/>
              <a:gd name="connsiteY5" fmla="*/ 518161 h 519002"/>
              <a:gd name="connsiteX6" fmla="*/ 171537 w 261367"/>
              <a:gd name="connsiteY6" fmla="*/ 410211 h 519002"/>
              <a:gd name="connsiteX7" fmla="*/ 22312 w 261367"/>
              <a:gd name="connsiteY7" fmla="*/ 254636 h 519002"/>
              <a:gd name="connsiteX8" fmla="*/ 3262 w 261367"/>
              <a:gd name="connsiteY8" fmla="*/ 184786 h 519002"/>
              <a:gd name="connsiteX9" fmla="*/ 28662 w 261367"/>
              <a:gd name="connsiteY9" fmla="*/ 636 h 5190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61367" h="519002">
                <a:moveTo>
                  <a:pt x="28662" y="636"/>
                </a:moveTo>
                <a:cubicBezTo>
                  <a:pt x="28133" y="-8889"/>
                  <a:pt x="1674" y="91124"/>
                  <a:pt x="87" y="127636"/>
                </a:cubicBezTo>
                <a:cubicBezTo>
                  <a:pt x="-1500" y="164148"/>
                  <a:pt x="19137" y="219711"/>
                  <a:pt x="19137" y="219711"/>
                </a:cubicBezTo>
                <a:cubicBezTo>
                  <a:pt x="21254" y="231882"/>
                  <a:pt x="-3617" y="178436"/>
                  <a:pt x="12787" y="200661"/>
                </a:cubicBezTo>
                <a:cubicBezTo>
                  <a:pt x="29191" y="222886"/>
                  <a:pt x="76287" y="300144"/>
                  <a:pt x="117562" y="353061"/>
                </a:cubicBezTo>
                <a:cubicBezTo>
                  <a:pt x="158837" y="405978"/>
                  <a:pt x="251441" y="508636"/>
                  <a:pt x="260437" y="518161"/>
                </a:cubicBezTo>
                <a:cubicBezTo>
                  <a:pt x="269433" y="527686"/>
                  <a:pt x="211225" y="454132"/>
                  <a:pt x="171537" y="410211"/>
                </a:cubicBezTo>
                <a:cubicBezTo>
                  <a:pt x="131850" y="366290"/>
                  <a:pt x="50358" y="292207"/>
                  <a:pt x="22312" y="254636"/>
                </a:cubicBezTo>
                <a:cubicBezTo>
                  <a:pt x="-5734" y="217065"/>
                  <a:pt x="5908" y="220769"/>
                  <a:pt x="3262" y="184786"/>
                </a:cubicBezTo>
                <a:cubicBezTo>
                  <a:pt x="616" y="148803"/>
                  <a:pt x="29191" y="10161"/>
                  <a:pt x="28662" y="63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88" name="フリーフォーム 2087">
            <a:extLst>
              <a:ext uri="{FF2B5EF4-FFF2-40B4-BE49-F238E27FC236}">
                <a16:creationId xmlns:a16="http://schemas.microsoft.com/office/drawing/2014/main" id="{B6399489-45C5-6428-27BD-F2737AF1B0F1}"/>
              </a:ext>
            </a:extLst>
          </p:cNvPr>
          <p:cNvSpPr/>
          <p:nvPr/>
        </p:nvSpPr>
        <p:spPr>
          <a:xfrm>
            <a:off x="8808253" y="11602721"/>
            <a:ext cx="207572" cy="236893"/>
          </a:xfrm>
          <a:custGeom>
            <a:avLst/>
            <a:gdLst>
              <a:gd name="connsiteX0" fmla="*/ 2372 w 207572"/>
              <a:gd name="connsiteY0" fmla="*/ 1904 h 236893"/>
              <a:gd name="connsiteX1" fmla="*/ 205572 w 207572"/>
              <a:gd name="connsiteY1" fmla="*/ 233679 h 236893"/>
              <a:gd name="connsiteX2" fmla="*/ 100797 w 207572"/>
              <a:gd name="connsiteY2" fmla="*/ 128904 h 236893"/>
              <a:gd name="connsiteX3" fmla="*/ 2372 w 207572"/>
              <a:gd name="connsiteY3" fmla="*/ 1904 h 2368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7572" h="236893">
                <a:moveTo>
                  <a:pt x="2372" y="1904"/>
                </a:moveTo>
                <a:cubicBezTo>
                  <a:pt x="19834" y="19366"/>
                  <a:pt x="189168" y="212512"/>
                  <a:pt x="205572" y="233679"/>
                </a:cubicBezTo>
                <a:cubicBezTo>
                  <a:pt x="221976" y="254846"/>
                  <a:pt x="133076" y="165946"/>
                  <a:pt x="100797" y="128904"/>
                </a:cubicBezTo>
                <a:cubicBezTo>
                  <a:pt x="68518" y="91862"/>
                  <a:pt x="-15090" y="-15558"/>
                  <a:pt x="2372" y="190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89" name="フリーフォーム 2088">
            <a:extLst>
              <a:ext uri="{FF2B5EF4-FFF2-40B4-BE49-F238E27FC236}">
                <a16:creationId xmlns:a16="http://schemas.microsoft.com/office/drawing/2014/main" id="{0CE7B664-E67E-7294-A949-83BF91044EB2}"/>
              </a:ext>
            </a:extLst>
          </p:cNvPr>
          <p:cNvSpPr/>
          <p:nvPr/>
        </p:nvSpPr>
        <p:spPr>
          <a:xfrm>
            <a:off x="8854350" y="11581518"/>
            <a:ext cx="338669" cy="322510"/>
          </a:xfrm>
          <a:custGeom>
            <a:avLst/>
            <a:gdLst>
              <a:gd name="connsiteX0" fmla="*/ 725 w 338669"/>
              <a:gd name="connsiteY0" fmla="*/ 882 h 322510"/>
              <a:gd name="connsiteX1" fmla="*/ 111850 w 338669"/>
              <a:gd name="connsiteY1" fmla="*/ 143757 h 322510"/>
              <a:gd name="connsiteX2" fmla="*/ 80100 w 338669"/>
              <a:gd name="connsiteY2" fmla="*/ 99307 h 322510"/>
              <a:gd name="connsiteX3" fmla="*/ 178525 w 338669"/>
              <a:gd name="connsiteY3" fmla="*/ 194557 h 322510"/>
              <a:gd name="connsiteX4" fmla="*/ 334100 w 338669"/>
              <a:gd name="connsiteY4" fmla="*/ 318382 h 322510"/>
              <a:gd name="connsiteX5" fmla="*/ 286475 w 338669"/>
              <a:gd name="connsiteY5" fmla="*/ 286632 h 322510"/>
              <a:gd name="connsiteX6" fmla="*/ 175350 w 338669"/>
              <a:gd name="connsiteY6" fmla="*/ 223132 h 322510"/>
              <a:gd name="connsiteX7" fmla="*/ 725 w 338669"/>
              <a:gd name="connsiteY7" fmla="*/ 882 h 3225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38669" h="322510">
                <a:moveTo>
                  <a:pt x="725" y="882"/>
                </a:moveTo>
                <a:cubicBezTo>
                  <a:pt x="-9858" y="-12347"/>
                  <a:pt x="98621" y="127353"/>
                  <a:pt x="111850" y="143757"/>
                </a:cubicBezTo>
                <a:cubicBezTo>
                  <a:pt x="125079" y="160161"/>
                  <a:pt x="68988" y="90840"/>
                  <a:pt x="80100" y="99307"/>
                </a:cubicBezTo>
                <a:cubicBezTo>
                  <a:pt x="91212" y="107774"/>
                  <a:pt x="136192" y="158045"/>
                  <a:pt x="178525" y="194557"/>
                </a:cubicBezTo>
                <a:cubicBezTo>
                  <a:pt x="220858" y="231070"/>
                  <a:pt x="316108" y="303036"/>
                  <a:pt x="334100" y="318382"/>
                </a:cubicBezTo>
                <a:cubicBezTo>
                  <a:pt x="352092" y="333728"/>
                  <a:pt x="312933" y="302507"/>
                  <a:pt x="286475" y="286632"/>
                </a:cubicBezTo>
                <a:cubicBezTo>
                  <a:pt x="260017" y="270757"/>
                  <a:pt x="223504" y="262820"/>
                  <a:pt x="175350" y="223132"/>
                </a:cubicBezTo>
                <a:cubicBezTo>
                  <a:pt x="127196" y="183444"/>
                  <a:pt x="11308" y="14111"/>
                  <a:pt x="725" y="88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90" name="フリーフォーム 2089">
            <a:extLst>
              <a:ext uri="{FF2B5EF4-FFF2-40B4-BE49-F238E27FC236}">
                <a16:creationId xmlns:a16="http://schemas.microsoft.com/office/drawing/2014/main" id="{BF38BFC6-F9FF-3812-4E4D-2040F3B5B8F0}"/>
              </a:ext>
            </a:extLst>
          </p:cNvPr>
          <p:cNvSpPr/>
          <p:nvPr/>
        </p:nvSpPr>
        <p:spPr>
          <a:xfrm>
            <a:off x="8915619" y="11680312"/>
            <a:ext cx="260410" cy="252541"/>
          </a:xfrm>
          <a:custGeom>
            <a:avLst/>
            <a:gdLst>
              <a:gd name="connsiteX0" fmla="*/ 12481 w 260410"/>
              <a:gd name="connsiteY0" fmla="*/ 10038 h 252541"/>
              <a:gd name="connsiteX1" fmla="*/ 256956 w 260410"/>
              <a:gd name="connsiteY1" fmla="*/ 248163 h 252541"/>
              <a:gd name="connsiteX2" fmla="*/ 149006 w 260410"/>
              <a:gd name="connsiteY2" fmla="*/ 156088 h 252541"/>
              <a:gd name="connsiteX3" fmla="*/ 47406 w 260410"/>
              <a:gd name="connsiteY3" fmla="*/ 51313 h 252541"/>
              <a:gd name="connsiteX4" fmla="*/ 12481 w 260410"/>
              <a:gd name="connsiteY4" fmla="*/ 10038 h 2525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60410" h="252541">
                <a:moveTo>
                  <a:pt x="12481" y="10038"/>
                </a:moveTo>
                <a:cubicBezTo>
                  <a:pt x="47406" y="42846"/>
                  <a:pt x="234202" y="223821"/>
                  <a:pt x="256956" y="248163"/>
                </a:cubicBezTo>
                <a:cubicBezTo>
                  <a:pt x="279710" y="272505"/>
                  <a:pt x="183931" y="188896"/>
                  <a:pt x="149006" y="156088"/>
                </a:cubicBezTo>
                <a:cubicBezTo>
                  <a:pt x="114081" y="123280"/>
                  <a:pt x="70160" y="68776"/>
                  <a:pt x="47406" y="51313"/>
                </a:cubicBezTo>
                <a:cubicBezTo>
                  <a:pt x="24652" y="33851"/>
                  <a:pt x="-22444" y="-22770"/>
                  <a:pt x="12481" y="1003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91" name="フリーフォーム 2090">
            <a:extLst>
              <a:ext uri="{FF2B5EF4-FFF2-40B4-BE49-F238E27FC236}">
                <a16:creationId xmlns:a16="http://schemas.microsoft.com/office/drawing/2014/main" id="{65F9EFA6-D0D2-4AB3-FFBF-938AE9DB7558}"/>
              </a:ext>
            </a:extLst>
          </p:cNvPr>
          <p:cNvSpPr/>
          <p:nvPr/>
        </p:nvSpPr>
        <p:spPr>
          <a:xfrm>
            <a:off x="8791437" y="11940550"/>
            <a:ext cx="112745" cy="351997"/>
          </a:xfrm>
          <a:custGeom>
            <a:avLst/>
            <a:gdLst>
              <a:gd name="connsiteX0" fmla="*/ 138 w 112745"/>
              <a:gd name="connsiteY0" fmla="*/ 625 h 351997"/>
              <a:gd name="connsiteX1" fmla="*/ 47763 w 112745"/>
              <a:gd name="connsiteY1" fmla="*/ 111750 h 351997"/>
              <a:gd name="connsiteX2" fmla="*/ 85863 w 112745"/>
              <a:gd name="connsiteY2" fmla="*/ 299075 h 351997"/>
              <a:gd name="connsiteX3" fmla="*/ 111263 w 112745"/>
              <a:gd name="connsiteY3" fmla="*/ 349875 h 351997"/>
              <a:gd name="connsiteX4" fmla="*/ 41413 w 112745"/>
              <a:gd name="connsiteY4" fmla="*/ 245100 h 351997"/>
              <a:gd name="connsiteX5" fmla="*/ 60463 w 112745"/>
              <a:gd name="connsiteY5" fmla="*/ 270500 h 351997"/>
              <a:gd name="connsiteX6" fmla="*/ 22363 w 112745"/>
              <a:gd name="connsiteY6" fmla="*/ 159375 h 351997"/>
              <a:gd name="connsiteX7" fmla="*/ 38238 w 112745"/>
              <a:gd name="connsiteY7" fmla="*/ 232400 h 351997"/>
              <a:gd name="connsiteX8" fmla="*/ 63638 w 112745"/>
              <a:gd name="connsiteY8" fmla="*/ 159375 h 351997"/>
              <a:gd name="connsiteX9" fmla="*/ 138 w 112745"/>
              <a:gd name="connsiteY9" fmla="*/ 625 h 3519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12745" h="351997">
                <a:moveTo>
                  <a:pt x="138" y="625"/>
                </a:moveTo>
                <a:cubicBezTo>
                  <a:pt x="-2508" y="-7312"/>
                  <a:pt x="33476" y="62008"/>
                  <a:pt x="47763" y="111750"/>
                </a:cubicBezTo>
                <a:cubicBezTo>
                  <a:pt x="62051" y="161492"/>
                  <a:pt x="75280" y="259388"/>
                  <a:pt x="85863" y="299075"/>
                </a:cubicBezTo>
                <a:cubicBezTo>
                  <a:pt x="96446" y="338763"/>
                  <a:pt x="118671" y="358871"/>
                  <a:pt x="111263" y="349875"/>
                </a:cubicBezTo>
                <a:cubicBezTo>
                  <a:pt x="103855" y="340879"/>
                  <a:pt x="49880" y="258329"/>
                  <a:pt x="41413" y="245100"/>
                </a:cubicBezTo>
                <a:cubicBezTo>
                  <a:pt x="32946" y="231871"/>
                  <a:pt x="63638" y="284787"/>
                  <a:pt x="60463" y="270500"/>
                </a:cubicBezTo>
                <a:cubicBezTo>
                  <a:pt x="57288" y="256213"/>
                  <a:pt x="26067" y="165725"/>
                  <a:pt x="22363" y="159375"/>
                </a:cubicBezTo>
                <a:cubicBezTo>
                  <a:pt x="18659" y="153025"/>
                  <a:pt x="31359" y="232400"/>
                  <a:pt x="38238" y="232400"/>
                </a:cubicBezTo>
                <a:cubicBezTo>
                  <a:pt x="45117" y="232400"/>
                  <a:pt x="67342" y="193242"/>
                  <a:pt x="63638" y="159375"/>
                </a:cubicBezTo>
                <a:cubicBezTo>
                  <a:pt x="59934" y="125508"/>
                  <a:pt x="2784" y="8562"/>
                  <a:pt x="138" y="62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92" name="フリーフォーム 2091">
            <a:extLst>
              <a:ext uri="{FF2B5EF4-FFF2-40B4-BE49-F238E27FC236}">
                <a16:creationId xmlns:a16="http://schemas.microsoft.com/office/drawing/2014/main" id="{B0540E47-19EF-8441-3DFA-097BD51A71CD}"/>
              </a:ext>
            </a:extLst>
          </p:cNvPr>
          <p:cNvSpPr/>
          <p:nvPr/>
        </p:nvSpPr>
        <p:spPr>
          <a:xfrm>
            <a:off x="9092076" y="11851614"/>
            <a:ext cx="118479" cy="80048"/>
          </a:xfrm>
          <a:custGeom>
            <a:avLst/>
            <a:gdLst>
              <a:gd name="connsiteX0" fmla="*/ 115424 w 118479"/>
              <a:gd name="connsiteY0" fmla="*/ 7011 h 80048"/>
              <a:gd name="connsiteX1" fmla="*/ 96374 w 118479"/>
              <a:gd name="connsiteY1" fmla="*/ 80036 h 80048"/>
              <a:gd name="connsiteX2" fmla="*/ 1124 w 118479"/>
              <a:gd name="connsiteY2" fmla="*/ 661 h 80048"/>
              <a:gd name="connsiteX3" fmla="*/ 48749 w 118479"/>
              <a:gd name="connsiteY3" fmla="*/ 41936 h 80048"/>
              <a:gd name="connsiteX4" fmla="*/ 115424 w 118479"/>
              <a:gd name="connsiteY4" fmla="*/ 7011 h 800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8479" h="80048">
                <a:moveTo>
                  <a:pt x="115424" y="7011"/>
                </a:moveTo>
                <a:cubicBezTo>
                  <a:pt x="123361" y="13361"/>
                  <a:pt x="115424" y="81094"/>
                  <a:pt x="96374" y="80036"/>
                </a:cubicBezTo>
                <a:cubicBezTo>
                  <a:pt x="77324" y="78978"/>
                  <a:pt x="9061" y="7011"/>
                  <a:pt x="1124" y="661"/>
                </a:cubicBezTo>
                <a:cubicBezTo>
                  <a:pt x="-6813" y="-5689"/>
                  <a:pt x="29170" y="35586"/>
                  <a:pt x="48749" y="41936"/>
                </a:cubicBezTo>
                <a:cubicBezTo>
                  <a:pt x="68328" y="48286"/>
                  <a:pt x="107487" y="661"/>
                  <a:pt x="115424" y="701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93" name="フリーフォーム 2092">
            <a:extLst>
              <a:ext uri="{FF2B5EF4-FFF2-40B4-BE49-F238E27FC236}">
                <a16:creationId xmlns:a16="http://schemas.microsoft.com/office/drawing/2014/main" id="{4EB4F241-6581-B939-E845-7C87E0237492}"/>
              </a:ext>
            </a:extLst>
          </p:cNvPr>
          <p:cNvSpPr/>
          <p:nvPr/>
        </p:nvSpPr>
        <p:spPr>
          <a:xfrm>
            <a:off x="8908998" y="11860255"/>
            <a:ext cx="335594" cy="436715"/>
          </a:xfrm>
          <a:custGeom>
            <a:avLst/>
            <a:gdLst>
              <a:gd name="connsiteX0" fmla="*/ 333427 w 335594"/>
              <a:gd name="connsiteY0" fmla="*/ 1545 h 436715"/>
              <a:gd name="connsiteX1" fmla="*/ 85777 w 335594"/>
              <a:gd name="connsiteY1" fmla="*/ 261895 h 436715"/>
              <a:gd name="connsiteX2" fmla="*/ 22277 w 335594"/>
              <a:gd name="connsiteY2" fmla="*/ 328570 h 436715"/>
              <a:gd name="connsiteX3" fmla="*/ 12752 w 335594"/>
              <a:gd name="connsiteY3" fmla="*/ 357145 h 436715"/>
              <a:gd name="connsiteX4" fmla="*/ 3227 w 335594"/>
              <a:gd name="connsiteY4" fmla="*/ 436520 h 436715"/>
              <a:gd name="connsiteX5" fmla="*/ 9577 w 335594"/>
              <a:gd name="connsiteY5" fmla="*/ 331745 h 436715"/>
              <a:gd name="connsiteX6" fmla="*/ 101652 w 335594"/>
              <a:gd name="connsiteY6" fmla="*/ 223795 h 436715"/>
              <a:gd name="connsiteX7" fmla="*/ 73077 w 335594"/>
              <a:gd name="connsiteY7" fmla="*/ 265070 h 436715"/>
              <a:gd name="connsiteX8" fmla="*/ 200077 w 335594"/>
              <a:gd name="connsiteY8" fmla="*/ 157120 h 436715"/>
              <a:gd name="connsiteX9" fmla="*/ 333427 w 335594"/>
              <a:gd name="connsiteY9" fmla="*/ 1545 h 4367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35594" h="436715">
                <a:moveTo>
                  <a:pt x="333427" y="1545"/>
                </a:moveTo>
                <a:cubicBezTo>
                  <a:pt x="314377" y="19007"/>
                  <a:pt x="85777" y="261895"/>
                  <a:pt x="85777" y="261895"/>
                </a:cubicBezTo>
                <a:cubicBezTo>
                  <a:pt x="33919" y="316399"/>
                  <a:pt x="34448" y="312695"/>
                  <a:pt x="22277" y="328570"/>
                </a:cubicBezTo>
                <a:cubicBezTo>
                  <a:pt x="10106" y="344445"/>
                  <a:pt x="15927" y="339153"/>
                  <a:pt x="12752" y="357145"/>
                </a:cubicBezTo>
                <a:cubicBezTo>
                  <a:pt x="9577" y="375137"/>
                  <a:pt x="3756" y="440753"/>
                  <a:pt x="3227" y="436520"/>
                </a:cubicBezTo>
                <a:cubicBezTo>
                  <a:pt x="2698" y="432287"/>
                  <a:pt x="-6827" y="367199"/>
                  <a:pt x="9577" y="331745"/>
                </a:cubicBezTo>
                <a:cubicBezTo>
                  <a:pt x="25981" y="296291"/>
                  <a:pt x="91069" y="234907"/>
                  <a:pt x="101652" y="223795"/>
                </a:cubicBezTo>
                <a:cubicBezTo>
                  <a:pt x="112235" y="212683"/>
                  <a:pt x="56673" y="276182"/>
                  <a:pt x="73077" y="265070"/>
                </a:cubicBezTo>
                <a:cubicBezTo>
                  <a:pt x="89481" y="253958"/>
                  <a:pt x="159331" y="194691"/>
                  <a:pt x="200077" y="157120"/>
                </a:cubicBezTo>
                <a:cubicBezTo>
                  <a:pt x="240823" y="119549"/>
                  <a:pt x="352477" y="-15917"/>
                  <a:pt x="333427" y="154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94" name="フリーフォーム 2093">
            <a:extLst>
              <a:ext uri="{FF2B5EF4-FFF2-40B4-BE49-F238E27FC236}">
                <a16:creationId xmlns:a16="http://schemas.microsoft.com/office/drawing/2014/main" id="{9CDA28E5-F042-44F2-744F-38AEA6964E0B}"/>
              </a:ext>
            </a:extLst>
          </p:cNvPr>
          <p:cNvSpPr/>
          <p:nvPr/>
        </p:nvSpPr>
        <p:spPr>
          <a:xfrm>
            <a:off x="9179004" y="12081393"/>
            <a:ext cx="278874" cy="239902"/>
          </a:xfrm>
          <a:custGeom>
            <a:avLst/>
            <a:gdLst>
              <a:gd name="connsiteX0" fmla="*/ 276146 w 278874"/>
              <a:gd name="connsiteY0" fmla="*/ 2657 h 239902"/>
              <a:gd name="connsiteX1" fmla="*/ 3096 w 278874"/>
              <a:gd name="connsiteY1" fmla="*/ 237607 h 239902"/>
              <a:gd name="connsiteX2" fmla="*/ 136446 w 278874"/>
              <a:gd name="connsiteY2" fmla="*/ 116957 h 239902"/>
              <a:gd name="connsiteX3" fmla="*/ 276146 w 278874"/>
              <a:gd name="connsiteY3" fmla="*/ 2657 h 2399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78874" h="239902">
                <a:moveTo>
                  <a:pt x="276146" y="2657"/>
                </a:moveTo>
                <a:cubicBezTo>
                  <a:pt x="253921" y="22765"/>
                  <a:pt x="26379" y="218557"/>
                  <a:pt x="3096" y="237607"/>
                </a:cubicBezTo>
                <a:cubicBezTo>
                  <a:pt x="-20187" y="256657"/>
                  <a:pt x="94113" y="151882"/>
                  <a:pt x="136446" y="116957"/>
                </a:cubicBezTo>
                <a:cubicBezTo>
                  <a:pt x="178779" y="82032"/>
                  <a:pt x="298371" y="-17451"/>
                  <a:pt x="276146" y="265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95" name="フリーフォーム 2094">
            <a:extLst>
              <a:ext uri="{FF2B5EF4-FFF2-40B4-BE49-F238E27FC236}">
                <a16:creationId xmlns:a16="http://schemas.microsoft.com/office/drawing/2014/main" id="{F0917229-BA67-647D-380C-B893C677F1EB}"/>
              </a:ext>
            </a:extLst>
          </p:cNvPr>
          <p:cNvSpPr/>
          <p:nvPr/>
        </p:nvSpPr>
        <p:spPr>
          <a:xfrm>
            <a:off x="8928228" y="11963410"/>
            <a:ext cx="269067" cy="305779"/>
          </a:xfrm>
          <a:custGeom>
            <a:avLst/>
            <a:gdLst>
              <a:gd name="connsiteX0" fmla="*/ 266572 w 269067"/>
              <a:gd name="connsiteY0" fmla="*/ 3165 h 305779"/>
              <a:gd name="connsiteX1" fmla="*/ 22097 w 269067"/>
              <a:gd name="connsiteY1" fmla="*/ 244465 h 305779"/>
              <a:gd name="connsiteX2" fmla="*/ 12572 w 269067"/>
              <a:gd name="connsiteY2" fmla="*/ 304790 h 305779"/>
              <a:gd name="connsiteX3" fmla="*/ 31622 w 269067"/>
              <a:gd name="connsiteY3" fmla="*/ 212715 h 305779"/>
              <a:gd name="connsiteX4" fmla="*/ 142747 w 269067"/>
              <a:gd name="connsiteY4" fmla="*/ 111115 h 305779"/>
              <a:gd name="connsiteX5" fmla="*/ 266572 w 269067"/>
              <a:gd name="connsiteY5" fmla="*/ 3165 h 3057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69067" h="305779">
                <a:moveTo>
                  <a:pt x="266572" y="3165"/>
                </a:moveTo>
                <a:cubicBezTo>
                  <a:pt x="246464" y="25390"/>
                  <a:pt x="64430" y="194194"/>
                  <a:pt x="22097" y="244465"/>
                </a:cubicBezTo>
                <a:cubicBezTo>
                  <a:pt x="-20236" y="294736"/>
                  <a:pt x="10985" y="310082"/>
                  <a:pt x="12572" y="304790"/>
                </a:cubicBezTo>
                <a:cubicBezTo>
                  <a:pt x="14159" y="299498"/>
                  <a:pt x="9926" y="244994"/>
                  <a:pt x="31622" y="212715"/>
                </a:cubicBezTo>
                <a:cubicBezTo>
                  <a:pt x="53318" y="180436"/>
                  <a:pt x="105705" y="140219"/>
                  <a:pt x="142747" y="111115"/>
                </a:cubicBezTo>
                <a:cubicBezTo>
                  <a:pt x="179789" y="82011"/>
                  <a:pt x="286680" y="-19060"/>
                  <a:pt x="266572" y="316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96" name="フリーフォーム 2095">
            <a:extLst>
              <a:ext uri="{FF2B5EF4-FFF2-40B4-BE49-F238E27FC236}">
                <a16:creationId xmlns:a16="http://schemas.microsoft.com/office/drawing/2014/main" id="{CEA3A33F-2E1F-E473-4ECA-C51689C9C38F}"/>
              </a:ext>
            </a:extLst>
          </p:cNvPr>
          <p:cNvSpPr/>
          <p:nvPr/>
        </p:nvSpPr>
        <p:spPr>
          <a:xfrm>
            <a:off x="8959684" y="12064989"/>
            <a:ext cx="203381" cy="203224"/>
          </a:xfrm>
          <a:custGeom>
            <a:avLst/>
            <a:gdLst>
              <a:gd name="connsiteX0" fmla="*/ 203366 w 203381"/>
              <a:gd name="connsiteY0" fmla="*/ 11 h 203224"/>
              <a:gd name="connsiteX1" fmla="*/ 47791 w 203381"/>
              <a:gd name="connsiteY1" fmla="*/ 111136 h 203224"/>
              <a:gd name="connsiteX2" fmla="*/ 166 w 203381"/>
              <a:gd name="connsiteY2" fmla="*/ 203211 h 203224"/>
              <a:gd name="connsiteX3" fmla="*/ 38266 w 203381"/>
              <a:gd name="connsiteY3" fmla="*/ 104786 h 203224"/>
              <a:gd name="connsiteX4" fmla="*/ 203366 w 203381"/>
              <a:gd name="connsiteY4" fmla="*/ 11 h 2032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3381" h="203224">
                <a:moveTo>
                  <a:pt x="203366" y="11"/>
                </a:moveTo>
                <a:cubicBezTo>
                  <a:pt x="204954" y="1069"/>
                  <a:pt x="81658" y="77269"/>
                  <a:pt x="47791" y="111136"/>
                </a:cubicBezTo>
                <a:cubicBezTo>
                  <a:pt x="13924" y="145003"/>
                  <a:pt x="1754" y="204269"/>
                  <a:pt x="166" y="203211"/>
                </a:cubicBezTo>
                <a:cubicBezTo>
                  <a:pt x="-1422" y="202153"/>
                  <a:pt x="8104" y="138123"/>
                  <a:pt x="38266" y="104786"/>
                </a:cubicBezTo>
                <a:cubicBezTo>
                  <a:pt x="68428" y="71449"/>
                  <a:pt x="201778" y="-1047"/>
                  <a:pt x="203366" y="1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97" name="フリーフォーム 2096">
            <a:extLst>
              <a:ext uri="{FF2B5EF4-FFF2-40B4-BE49-F238E27FC236}">
                <a16:creationId xmlns:a16="http://schemas.microsoft.com/office/drawing/2014/main" id="{7FC9D06C-3EE7-46F9-4F8F-87DEE733DD59}"/>
              </a:ext>
            </a:extLst>
          </p:cNvPr>
          <p:cNvSpPr/>
          <p:nvPr/>
        </p:nvSpPr>
        <p:spPr>
          <a:xfrm>
            <a:off x="9184603" y="11998272"/>
            <a:ext cx="64175" cy="143039"/>
          </a:xfrm>
          <a:custGeom>
            <a:avLst/>
            <a:gdLst>
              <a:gd name="connsiteX0" fmla="*/ 29247 w 64175"/>
              <a:gd name="connsiteY0" fmla="*/ 53 h 143039"/>
              <a:gd name="connsiteX1" fmla="*/ 3847 w 64175"/>
              <a:gd name="connsiteY1" fmla="*/ 82603 h 143039"/>
              <a:gd name="connsiteX2" fmla="*/ 64172 w 64175"/>
              <a:gd name="connsiteY2" fmla="*/ 142928 h 143039"/>
              <a:gd name="connsiteX3" fmla="*/ 672 w 64175"/>
              <a:gd name="connsiteY3" fmla="*/ 95303 h 143039"/>
              <a:gd name="connsiteX4" fmla="*/ 29247 w 64175"/>
              <a:gd name="connsiteY4" fmla="*/ 53 h 1430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4175" h="143039">
                <a:moveTo>
                  <a:pt x="29247" y="53"/>
                </a:moveTo>
                <a:cubicBezTo>
                  <a:pt x="29776" y="-2064"/>
                  <a:pt x="-1974" y="58790"/>
                  <a:pt x="3847" y="82603"/>
                </a:cubicBezTo>
                <a:cubicBezTo>
                  <a:pt x="9668" y="106416"/>
                  <a:pt x="64701" y="140811"/>
                  <a:pt x="64172" y="142928"/>
                </a:cubicBezTo>
                <a:cubicBezTo>
                  <a:pt x="63643" y="145045"/>
                  <a:pt x="6493" y="116470"/>
                  <a:pt x="672" y="95303"/>
                </a:cubicBezTo>
                <a:cubicBezTo>
                  <a:pt x="-5149" y="74136"/>
                  <a:pt x="28718" y="2170"/>
                  <a:pt x="29247" y="5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98" name="フリーフォーム 2097">
            <a:extLst>
              <a:ext uri="{FF2B5EF4-FFF2-40B4-BE49-F238E27FC236}">
                <a16:creationId xmlns:a16="http://schemas.microsoft.com/office/drawing/2014/main" id="{B7DABADF-D13A-D591-BD32-9EECFF91CA73}"/>
              </a:ext>
            </a:extLst>
          </p:cNvPr>
          <p:cNvSpPr/>
          <p:nvPr/>
        </p:nvSpPr>
        <p:spPr>
          <a:xfrm>
            <a:off x="9204259" y="11995137"/>
            <a:ext cx="102105" cy="114191"/>
          </a:xfrm>
          <a:custGeom>
            <a:avLst/>
            <a:gdLst>
              <a:gd name="connsiteX0" fmla="*/ 66 w 102105"/>
              <a:gd name="connsiteY0" fmla="*/ 13 h 114191"/>
              <a:gd name="connsiteX1" fmla="*/ 63566 w 102105"/>
              <a:gd name="connsiteY1" fmla="*/ 31763 h 114191"/>
              <a:gd name="connsiteX2" fmla="*/ 98491 w 102105"/>
              <a:gd name="connsiteY2" fmla="*/ 101613 h 114191"/>
              <a:gd name="connsiteX3" fmla="*/ 98491 w 102105"/>
              <a:gd name="connsiteY3" fmla="*/ 107963 h 114191"/>
              <a:gd name="connsiteX4" fmla="*/ 76266 w 102105"/>
              <a:gd name="connsiteY4" fmla="*/ 34938 h 114191"/>
              <a:gd name="connsiteX5" fmla="*/ 66 w 102105"/>
              <a:gd name="connsiteY5" fmla="*/ 13 h 1141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2105" h="114191">
                <a:moveTo>
                  <a:pt x="66" y="13"/>
                </a:moveTo>
                <a:cubicBezTo>
                  <a:pt x="-2051" y="-516"/>
                  <a:pt x="47162" y="14830"/>
                  <a:pt x="63566" y="31763"/>
                </a:cubicBezTo>
                <a:cubicBezTo>
                  <a:pt x="79970" y="48696"/>
                  <a:pt x="98491" y="101613"/>
                  <a:pt x="98491" y="101613"/>
                </a:cubicBezTo>
                <a:cubicBezTo>
                  <a:pt x="104312" y="114313"/>
                  <a:pt x="102195" y="119075"/>
                  <a:pt x="98491" y="107963"/>
                </a:cubicBezTo>
                <a:cubicBezTo>
                  <a:pt x="94787" y="96851"/>
                  <a:pt x="87908" y="52400"/>
                  <a:pt x="76266" y="34938"/>
                </a:cubicBezTo>
                <a:cubicBezTo>
                  <a:pt x="64624" y="17476"/>
                  <a:pt x="2183" y="542"/>
                  <a:pt x="66" y="1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99" name="フリーフォーム 2098">
            <a:extLst>
              <a:ext uri="{FF2B5EF4-FFF2-40B4-BE49-F238E27FC236}">
                <a16:creationId xmlns:a16="http://schemas.microsoft.com/office/drawing/2014/main" id="{1279A4F1-8848-B33D-A8F1-CFD99093F85A}"/>
              </a:ext>
            </a:extLst>
          </p:cNvPr>
          <p:cNvSpPr/>
          <p:nvPr/>
        </p:nvSpPr>
        <p:spPr>
          <a:xfrm>
            <a:off x="9172523" y="12032385"/>
            <a:ext cx="114386" cy="70751"/>
          </a:xfrm>
          <a:custGeom>
            <a:avLst/>
            <a:gdLst>
              <a:gd name="connsiteX0" fmla="*/ 52 w 114386"/>
              <a:gd name="connsiteY0" fmla="*/ 13565 h 70751"/>
              <a:gd name="connsiteX1" fmla="*/ 88952 w 114386"/>
              <a:gd name="connsiteY1" fmla="*/ 7215 h 70751"/>
              <a:gd name="connsiteX2" fmla="*/ 108002 w 114386"/>
              <a:gd name="connsiteY2" fmla="*/ 38965 h 70751"/>
              <a:gd name="connsiteX3" fmla="*/ 69902 w 114386"/>
              <a:gd name="connsiteY3" fmla="*/ 70715 h 70751"/>
              <a:gd name="connsiteX4" fmla="*/ 114352 w 114386"/>
              <a:gd name="connsiteY4" fmla="*/ 32615 h 70751"/>
              <a:gd name="connsiteX5" fmla="*/ 76252 w 114386"/>
              <a:gd name="connsiteY5" fmla="*/ 865 h 70751"/>
              <a:gd name="connsiteX6" fmla="*/ 52 w 114386"/>
              <a:gd name="connsiteY6" fmla="*/ 13565 h 707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14386" h="70751">
                <a:moveTo>
                  <a:pt x="52" y="13565"/>
                </a:moveTo>
                <a:cubicBezTo>
                  <a:pt x="2169" y="14623"/>
                  <a:pt x="70960" y="2982"/>
                  <a:pt x="88952" y="7215"/>
                </a:cubicBezTo>
                <a:cubicBezTo>
                  <a:pt x="106944" y="11448"/>
                  <a:pt x="111177" y="28382"/>
                  <a:pt x="108002" y="38965"/>
                </a:cubicBezTo>
                <a:cubicBezTo>
                  <a:pt x="104827" y="49548"/>
                  <a:pt x="68844" y="71773"/>
                  <a:pt x="69902" y="70715"/>
                </a:cubicBezTo>
                <a:cubicBezTo>
                  <a:pt x="70960" y="69657"/>
                  <a:pt x="113294" y="44257"/>
                  <a:pt x="114352" y="32615"/>
                </a:cubicBezTo>
                <a:cubicBezTo>
                  <a:pt x="115410" y="20973"/>
                  <a:pt x="91598" y="5628"/>
                  <a:pt x="76252" y="865"/>
                </a:cubicBezTo>
                <a:cubicBezTo>
                  <a:pt x="60906" y="-3898"/>
                  <a:pt x="-2065" y="12507"/>
                  <a:pt x="52" y="1356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00" name="フリーフォーム 2099">
            <a:extLst>
              <a:ext uri="{FF2B5EF4-FFF2-40B4-BE49-F238E27FC236}">
                <a16:creationId xmlns:a16="http://schemas.microsoft.com/office/drawing/2014/main" id="{5F371CC6-E513-27BE-4EBB-17F0C7E728AE}"/>
              </a:ext>
            </a:extLst>
          </p:cNvPr>
          <p:cNvSpPr/>
          <p:nvPr/>
        </p:nvSpPr>
        <p:spPr>
          <a:xfrm>
            <a:off x="9251370" y="12001490"/>
            <a:ext cx="52113" cy="159360"/>
          </a:xfrm>
          <a:custGeom>
            <a:avLst/>
            <a:gdLst>
              <a:gd name="connsiteX0" fmla="*/ 48205 w 52113"/>
              <a:gd name="connsiteY0" fmla="*/ 10 h 159360"/>
              <a:gd name="connsiteX1" fmla="*/ 48205 w 52113"/>
              <a:gd name="connsiteY1" fmla="*/ 101610 h 159360"/>
              <a:gd name="connsiteX2" fmla="*/ 580 w 52113"/>
              <a:gd name="connsiteY2" fmla="*/ 158760 h 159360"/>
              <a:gd name="connsiteX3" fmla="*/ 22805 w 52113"/>
              <a:gd name="connsiteY3" fmla="*/ 130185 h 159360"/>
              <a:gd name="connsiteX4" fmla="*/ 38680 w 52113"/>
              <a:gd name="connsiteY4" fmla="*/ 107960 h 159360"/>
              <a:gd name="connsiteX5" fmla="*/ 48205 w 52113"/>
              <a:gd name="connsiteY5" fmla="*/ 10 h 1593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2113" h="159360">
                <a:moveTo>
                  <a:pt x="48205" y="10"/>
                </a:moveTo>
                <a:cubicBezTo>
                  <a:pt x="49793" y="-1048"/>
                  <a:pt x="56143" y="75152"/>
                  <a:pt x="48205" y="101610"/>
                </a:cubicBezTo>
                <a:cubicBezTo>
                  <a:pt x="40267" y="128068"/>
                  <a:pt x="4813" y="153998"/>
                  <a:pt x="580" y="158760"/>
                </a:cubicBezTo>
                <a:cubicBezTo>
                  <a:pt x="-3653" y="163522"/>
                  <a:pt x="16455" y="138652"/>
                  <a:pt x="22805" y="130185"/>
                </a:cubicBezTo>
                <a:cubicBezTo>
                  <a:pt x="29155" y="121718"/>
                  <a:pt x="35505" y="124364"/>
                  <a:pt x="38680" y="107960"/>
                </a:cubicBezTo>
                <a:cubicBezTo>
                  <a:pt x="41855" y="91556"/>
                  <a:pt x="46617" y="1068"/>
                  <a:pt x="48205" y="1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01" name="フリーフォーム 2100">
            <a:extLst>
              <a:ext uri="{FF2B5EF4-FFF2-40B4-BE49-F238E27FC236}">
                <a16:creationId xmlns:a16="http://schemas.microsoft.com/office/drawing/2014/main" id="{C6A29838-80C4-5A8C-1024-B54AEF959ACF}"/>
              </a:ext>
            </a:extLst>
          </p:cNvPr>
          <p:cNvSpPr/>
          <p:nvPr/>
        </p:nvSpPr>
        <p:spPr>
          <a:xfrm>
            <a:off x="9168092" y="12114743"/>
            <a:ext cx="163696" cy="188495"/>
          </a:xfrm>
          <a:custGeom>
            <a:avLst/>
            <a:gdLst>
              <a:gd name="connsiteX0" fmla="*/ 163233 w 163696"/>
              <a:gd name="connsiteY0" fmla="*/ 1057 h 188495"/>
              <a:gd name="connsiteX1" fmla="*/ 4483 w 163696"/>
              <a:gd name="connsiteY1" fmla="*/ 185207 h 188495"/>
              <a:gd name="connsiteX2" fmla="*/ 52108 w 163696"/>
              <a:gd name="connsiteY2" fmla="*/ 112182 h 188495"/>
              <a:gd name="connsiteX3" fmla="*/ 163233 w 163696"/>
              <a:gd name="connsiteY3" fmla="*/ 1057 h 1884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3696" h="188495">
                <a:moveTo>
                  <a:pt x="163233" y="1057"/>
                </a:moveTo>
                <a:cubicBezTo>
                  <a:pt x="155296" y="13228"/>
                  <a:pt x="23004" y="166686"/>
                  <a:pt x="4483" y="185207"/>
                </a:cubicBezTo>
                <a:cubicBezTo>
                  <a:pt x="-14038" y="203728"/>
                  <a:pt x="29354" y="139170"/>
                  <a:pt x="52108" y="112182"/>
                </a:cubicBezTo>
                <a:cubicBezTo>
                  <a:pt x="74862" y="85195"/>
                  <a:pt x="171170" y="-11114"/>
                  <a:pt x="163233" y="105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02" name="フリーフォーム 2101">
            <a:extLst>
              <a:ext uri="{FF2B5EF4-FFF2-40B4-BE49-F238E27FC236}">
                <a16:creationId xmlns:a16="http://schemas.microsoft.com/office/drawing/2014/main" id="{7145DC75-BFB4-DE3C-4508-58184E971EE6}"/>
              </a:ext>
            </a:extLst>
          </p:cNvPr>
          <p:cNvSpPr/>
          <p:nvPr/>
        </p:nvSpPr>
        <p:spPr>
          <a:xfrm>
            <a:off x="9223375" y="11868016"/>
            <a:ext cx="199453" cy="237913"/>
          </a:xfrm>
          <a:custGeom>
            <a:avLst/>
            <a:gdLst>
              <a:gd name="connsiteX0" fmla="*/ 0 w 199453"/>
              <a:gd name="connsiteY0" fmla="*/ 134 h 237913"/>
              <a:gd name="connsiteX1" fmla="*/ 50800 w 199453"/>
              <a:gd name="connsiteY1" fmla="*/ 98559 h 237913"/>
              <a:gd name="connsiteX2" fmla="*/ 101600 w 199453"/>
              <a:gd name="connsiteY2" fmla="*/ 171584 h 237913"/>
              <a:gd name="connsiteX3" fmla="*/ 196850 w 199453"/>
              <a:gd name="connsiteY3" fmla="*/ 235084 h 237913"/>
              <a:gd name="connsiteX4" fmla="*/ 161925 w 199453"/>
              <a:gd name="connsiteY4" fmla="*/ 216034 h 237913"/>
              <a:gd name="connsiteX5" fmla="*/ 50800 w 199453"/>
              <a:gd name="connsiteY5" fmla="*/ 120784 h 237913"/>
              <a:gd name="connsiteX6" fmla="*/ 0 w 199453"/>
              <a:gd name="connsiteY6" fmla="*/ 134 h 237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99453" h="237913">
                <a:moveTo>
                  <a:pt x="0" y="134"/>
                </a:moveTo>
                <a:cubicBezTo>
                  <a:pt x="0" y="-3570"/>
                  <a:pt x="33867" y="69984"/>
                  <a:pt x="50800" y="98559"/>
                </a:cubicBezTo>
                <a:cubicBezTo>
                  <a:pt x="67733" y="127134"/>
                  <a:pt x="77258" y="148830"/>
                  <a:pt x="101600" y="171584"/>
                </a:cubicBezTo>
                <a:cubicBezTo>
                  <a:pt x="125942" y="194338"/>
                  <a:pt x="196850" y="235084"/>
                  <a:pt x="196850" y="235084"/>
                </a:cubicBezTo>
                <a:cubicBezTo>
                  <a:pt x="206904" y="242492"/>
                  <a:pt x="186267" y="235084"/>
                  <a:pt x="161925" y="216034"/>
                </a:cubicBezTo>
                <a:cubicBezTo>
                  <a:pt x="137583" y="196984"/>
                  <a:pt x="75142" y="150947"/>
                  <a:pt x="50800" y="120784"/>
                </a:cubicBezTo>
                <a:cubicBezTo>
                  <a:pt x="26458" y="90622"/>
                  <a:pt x="0" y="3838"/>
                  <a:pt x="0" y="13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03" name="フリーフォーム 2102">
            <a:extLst>
              <a:ext uri="{FF2B5EF4-FFF2-40B4-BE49-F238E27FC236}">
                <a16:creationId xmlns:a16="http://schemas.microsoft.com/office/drawing/2014/main" id="{43A5B0DD-AE6D-5575-6AD9-BEDB72E7BC48}"/>
              </a:ext>
            </a:extLst>
          </p:cNvPr>
          <p:cNvSpPr/>
          <p:nvPr/>
        </p:nvSpPr>
        <p:spPr>
          <a:xfrm>
            <a:off x="9226502" y="11858553"/>
            <a:ext cx="239486" cy="226318"/>
          </a:xfrm>
          <a:custGeom>
            <a:avLst/>
            <a:gdLst>
              <a:gd name="connsiteX0" fmla="*/ 48 w 239486"/>
              <a:gd name="connsiteY0" fmla="*/ 72 h 226318"/>
              <a:gd name="connsiteX1" fmla="*/ 104823 w 239486"/>
              <a:gd name="connsiteY1" fmla="*/ 136597 h 226318"/>
              <a:gd name="connsiteX2" fmla="*/ 238173 w 239486"/>
              <a:gd name="connsiteY2" fmla="*/ 222322 h 226318"/>
              <a:gd name="connsiteX3" fmla="*/ 168323 w 239486"/>
              <a:gd name="connsiteY3" fmla="*/ 206447 h 226318"/>
              <a:gd name="connsiteX4" fmla="*/ 92123 w 239486"/>
              <a:gd name="connsiteY4" fmla="*/ 155647 h 226318"/>
              <a:gd name="connsiteX5" fmla="*/ 48 w 239486"/>
              <a:gd name="connsiteY5" fmla="*/ 72 h 2263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39486" h="226318">
                <a:moveTo>
                  <a:pt x="48" y="72"/>
                </a:moveTo>
                <a:cubicBezTo>
                  <a:pt x="2165" y="-3103"/>
                  <a:pt x="65136" y="99555"/>
                  <a:pt x="104823" y="136597"/>
                </a:cubicBezTo>
                <a:cubicBezTo>
                  <a:pt x="144511" y="173639"/>
                  <a:pt x="227590" y="210680"/>
                  <a:pt x="238173" y="222322"/>
                </a:cubicBezTo>
                <a:cubicBezTo>
                  <a:pt x="248756" y="233964"/>
                  <a:pt x="192665" y="217559"/>
                  <a:pt x="168323" y="206447"/>
                </a:cubicBezTo>
                <a:cubicBezTo>
                  <a:pt x="143981" y="195335"/>
                  <a:pt x="118052" y="189514"/>
                  <a:pt x="92123" y="155647"/>
                </a:cubicBezTo>
                <a:cubicBezTo>
                  <a:pt x="66194" y="121780"/>
                  <a:pt x="-2069" y="3247"/>
                  <a:pt x="48" y="7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04" name="フリーフォーム 2103">
            <a:extLst>
              <a:ext uri="{FF2B5EF4-FFF2-40B4-BE49-F238E27FC236}">
                <a16:creationId xmlns:a16="http://schemas.microsoft.com/office/drawing/2014/main" id="{BEDE8C45-0FFF-9E8E-7DE5-C9E1B2DA2554}"/>
              </a:ext>
            </a:extLst>
          </p:cNvPr>
          <p:cNvSpPr/>
          <p:nvPr/>
        </p:nvSpPr>
        <p:spPr>
          <a:xfrm>
            <a:off x="9190201" y="12081225"/>
            <a:ext cx="107066" cy="40931"/>
          </a:xfrm>
          <a:custGeom>
            <a:avLst/>
            <a:gdLst>
              <a:gd name="connsiteX0" fmla="*/ 1424 w 107066"/>
              <a:gd name="connsiteY0" fmla="*/ 40925 h 40931"/>
              <a:gd name="connsiteX1" fmla="*/ 106199 w 107066"/>
              <a:gd name="connsiteY1" fmla="*/ 2825 h 40931"/>
              <a:gd name="connsiteX2" fmla="*/ 49049 w 107066"/>
              <a:gd name="connsiteY2" fmla="*/ 6000 h 40931"/>
              <a:gd name="connsiteX3" fmla="*/ 1424 w 107066"/>
              <a:gd name="connsiteY3" fmla="*/ 40925 h 409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7066" h="40931">
                <a:moveTo>
                  <a:pt x="1424" y="40925"/>
                </a:moveTo>
                <a:cubicBezTo>
                  <a:pt x="10949" y="40396"/>
                  <a:pt x="98262" y="8646"/>
                  <a:pt x="106199" y="2825"/>
                </a:cubicBezTo>
                <a:cubicBezTo>
                  <a:pt x="114136" y="-2996"/>
                  <a:pt x="65453" y="1237"/>
                  <a:pt x="49049" y="6000"/>
                </a:cubicBezTo>
                <a:cubicBezTo>
                  <a:pt x="32645" y="10763"/>
                  <a:pt x="-8101" y="41454"/>
                  <a:pt x="1424" y="4092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05" name="フリーフォーム 2104">
            <a:extLst>
              <a:ext uri="{FF2B5EF4-FFF2-40B4-BE49-F238E27FC236}">
                <a16:creationId xmlns:a16="http://schemas.microsoft.com/office/drawing/2014/main" id="{C51C65F7-C238-5012-7D12-EEC58CC4C4C4}"/>
              </a:ext>
            </a:extLst>
          </p:cNvPr>
          <p:cNvSpPr/>
          <p:nvPr/>
        </p:nvSpPr>
        <p:spPr>
          <a:xfrm>
            <a:off x="9198159" y="11997898"/>
            <a:ext cx="85644" cy="139824"/>
          </a:xfrm>
          <a:custGeom>
            <a:avLst/>
            <a:gdLst>
              <a:gd name="connsiteX0" fmla="*/ 2991 w 85644"/>
              <a:gd name="connsiteY0" fmla="*/ 427 h 139824"/>
              <a:gd name="connsiteX1" fmla="*/ 9341 w 85644"/>
              <a:gd name="connsiteY1" fmla="*/ 82977 h 139824"/>
              <a:gd name="connsiteX2" fmla="*/ 85541 w 85644"/>
              <a:gd name="connsiteY2" fmla="*/ 136952 h 139824"/>
              <a:gd name="connsiteX3" fmla="*/ 25216 w 85644"/>
              <a:gd name="connsiteY3" fmla="*/ 121077 h 139824"/>
              <a:gd name="connsiteX4" fmla="*/ 2991 w 85644"/>
              <a:gd name="connsiteY4" fmla="*/ 427 h 1398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5644" h="139824">
                <a:moveTo>
                  <a:pt x="2991" y="427"/>
                </a:moveTo>
                <a:cubicBezTo>
                  <a:pt x="345" y="-5923"/>
                  <a:pt x="-4417" y="60223"/>
                  <a:pt x="9341" y="82977"/>
                </a:cubicBezTo>
                <a:cubicBezTo>
                  <a:pt x="23099" y="105731"/>
                  <a:pt x="82895" y="130602"/>
                  <a:pt x="85541" y="136952"/>
                </a:cubicBezTo>
                <a:cubicBezTo>
                  <a:pt x="88187" y="143302"/>
                  <a:pt x="39503" y="139598"/>
                  <a:pt x="25216" y="121077"/>
                </a:cubicBezTo>
                <a:cubicBezTo>
                  <a:pt x="10929" y="102556"/>
                  <a:pt x="5637" y="6777"/>
                  <a:pt x="2991" y="42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06" name="フリーフォーム 2105">
            <a:extLst>
              <a:ext uri="{FF2B5EF4-FFF2-40B4-BE49-F238E27FC236}">
                <a16:creationId xmlns:a16="http://schemas.microsoft.com/office/drawing/2014/main" id="{BAF38DF8-0A17-BD81-7016-73AFED6BB891}"/>
              </a:ext>
            </a:extLst>
          </p:cNvPr>
          <p:cNvSpPr/>
          <p:nvPr/>
        </p:nvSpPr>
        <p:spPr>
          <a:xfrm>
            <a:off x="9227704" y="11675422"/>
            <a:ext cx="263562" cy="208205"/>
          </a:xfrm>
          <a:custGeom>
            <a:avLst/>
            <a:gdLst>
              <a:gd name="connsiteX0" fmla="*/ 262371 w 263562"/>
              <a:gd name="connsiteY0" fmla="*/ 2228 h 208205"/>
              <a:gd name="connsiteX1" fmla="*/ 78221 w 263562"/>
              <a:gd name="connsiteY1" fmla="*/ 148278 h 208205"/>
              <a:gd name="connsiteX2" fmla="*/ 2021 w 263562"/>
              <a:gd name="connsiteY2" fmla="*/ 205428 h 208205"/>
              <a:gd name="connsiteX3" fmla="*/ 151246 w 263562"/>
              <a:gd name="connsiteY3" fmla="*/ 68903 h 208205"/>
              <a:gd name="connsiteX4" fmla="*/ 262371 w 263562"/>
              <a:gd name="connsiteY4" fmla="*/ 2228 h 2082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63562" h="208205">
                <a:moveTo>
                  <a:pt x="262371" y="2228"/>
                </a:moveTo>
                <a:cubicBezTo>
                  <a:pt x="250200" y="15457"/>
                  <a:pt x="121613" y="114411"/>
                  <a:pt x="78221" y="148278"/>
                </a:cubicBezTo>
                <a:cubicBezTo>
                  <a:pt x="34829" y="182145"/>
                  <a:pt x="-10150" y="218657"/>
                  <a:pt x="2021" y="205428"/>
                </a:cubicBezTo>
                <a:cubicBezTo>
                  <a:pt x="14192" y="192199"/>
                  <a:pt x="112088" y="100124"/>
                  <a:pt x="151246" y="68903"/>
                </a:cubicBezTo>
                <a:cubicBezTo>
                  <a:pt x="190404" y="37682"/>
                  <a:pt x="274542" y="-11001"/>
                  <a:pt x="262371" y="222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07" name="フリーフォーム 2106">
            <a:extLst>
              <a:ext uri="{FF2B5EF4-FFF2-40B4-BE49-F238E27FC236}">
                <a16:creationId xmlns:a16="http://schemas.microsoft.com/office/drawing/2014/main" id="{BF566907-8D9B-91FA-3DCB-EBD6F24229FB}"/>
              </a:ext>
            </a:extLst>
          </p:cNvPr>
          <p:cNvSpPr/>
          <p:nvPr/>
        </p:nvSpPr>
        <p:spPr>
          <a:xfrm>
            <a:off x="9436069" y="11893334"/>
            <a:ext cx="193733" cy="200593"/>
          </a:xfrm>
          <a:custGeom>
            <a:avLst/>
            <a:gdLst>
              <a:gd name="connsiteX0" fmla="*/ 193706 w 193733"/>
              <a:gd name="connsiteY0" fmla="*/ 216 h 200593"/>
              <a:gd name="connsiteX1" fmla="*/ 88931 w 193733"/>
              <a:gd name="connsiteY1" fmla="*/ 127216 h 200593"/>
              <a:gd name="connsiteX2" fmla="*/ 31 w 193733"/>
              <a:gd name="connsiteY2" fmla="*/ 200241 h 200593"/>
              <a:gd name="connsiteX3" fmla="*/ 98456 w 193733"/>
              <a:gd name="connsiteY3" fmla="*/ 98641 h 200593"/>
              <a:gd name="connsiteX4" fmla="*/ 193706 w 193733"/>
              <a:gd name="connsiteY4" fmla="*/ 216 h 2005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93733" h="200593">
                <a:moveTo>
                  <a:pt x="193706" y="216"/>
                </a:moveTo>
                <a:cubicBezTo>
                  <a:pt x="192119" y="4978"/>
                  <a:pt x="121210" y="93879"/>
                  <a:pt x="88931" y="127216"/>
                </a:cubicBezTo>
                <a:cubicBezTo>
                  <a:pt x="56652" y="160553"/>
                  <a:pt x="-1556" y="205003"/>
                  <a:pt x="31" y="200241"/>
                </a:cubicBezTo>
                <a:cubicBezTo>
                  <a:pt x="1618" y="195479"/>
                  <a:pt x="68294" y="126687"/>
                  <a:pt x="98456" y="98641"/>
                </a:cubicBezTo>
                <a:cubicBezTo>
                  <a:pt x="128618" y="70595"/>
                  <a:pt x="195293" y="-4546"/>
                  <a:pt x="193706" y="21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08" name="フリーフォーム 2107">
            <a:extLst>
              <a:ext uri="{FF2B5EF4-FFF2-40B4-BE49-F238E27FC236}">
                <a16:creationId xmlns:a16="http://schemas.microsoft.com/office/drawing/2014/main" id="{9C51E9F2-BD2F-7659-5094-EF4197A813D6}"/>
              </a:ext>
            </a:extLst>
          </p:cNvPr>
          <p:cNvSpPr/>
          <p:nvPr/>
        </p:nvSpPr>
        <p:spPr>
          <a:xfrm>
            <a:off x="9423312" y="11833133"/>
            <a:ext cx="181347" cy="228802"/>
          </a:xfrm>
          <a:custGeom>
            <a:avLst/>
            <a:gdLst>
              <a:gd name="connsiteX0" fmla="*/ 181063 w 181347"/>
              <a:gd name="connsiteY0" fmla="*/ 92 h 228802"/>
              <a:gd name="connsiteX1" fmla="*/ 130263 w 181347"/>
              <a:gd name="connsiteY1" fmla="*/ 114392 h 228802"/>
              <a:gd name="connsiteX2" fmla="*/ 88 w 181347"/>
              <a:gd name="connsiteY2" fmla="*/ 228692 h 228802"/>
              <a:gd name="connsiteX3" fmla="*/ 111213 w 181347"/>
              <a:gd name="connsiteY3" fmla="*/ 133442 h 228802"/>
              <a:gd name="connsiteX4" fmla="*/ 181063 w 181347"/>
              <a:gd name="connsiteY4" fmla="*/ 92 h 2288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81347" h="228802">
                <a:moveTo>
                  <a:pt x="181063" y="92"/>
                </a:moveTo>
                <a:cubicBezTo>
                  <a:pt x="184238" y="-3083"/>
                  <a:pt x="160425" y="76292"/>
                  <a:pt x="130263" y="114392"/>
                </a:cubicBezTo>
                <a:cubicBezTo>
                  <a:pt x="100101" y="152492"/>
                  <a:pt x="3263" y="225517"/>
                  <a:pt x="88" y="228692"/>
                </a:cubicBezTo>
                <a:cubicBezTo>
                  <a:pt x="-3087" y="231867"/>
                  <a:pt x="79992" y="165721"/>
                  <a:pt x="111213" y="133442"/>
                </a:cubicBezTo>
                <a:cubicBezTo>
                  <a:pt x="142434" y="101163"/>
                  <a:pt x="177888" y="3267"/>
                  <a:pt x="181063" y="9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09" name="フリーフォーム 2108">
            <a:extLst>
              <a:ext uri="{FF2B5EF4-FFF2-40B4-BE49-F238E27FC236}">
                <a16:creationId xmlns:a16="http://schemas.microsoft.com/office/drawing/2014/main" id="{2DB440CB-F9BB-73B9-1290-7B3A8CA89702}"/>
              </a:ext>
            </a:extLst>
          </p:cNvPr>
          <p:cNvSpPr/>
          <p:nvPr/>
        </p:nvSpPr>
        <p:spPr>
          <a:xfrm>
            <a:off x="9283686" y="11886512"/>
            <a:ext cx="165730" cy="134047"/>
          </a:xfrm>
          <a:custGeom>
            <a:avLst/>
            <a:gdLst>
              <a:gd name="connsiteX0" fmla="*/ 14 w 165730"/>
              <a:gd name="connsiteY0" fmla="*/ 54663 h 134047"/>
              <a:gd name="connsiteX1" fmla="*/ 79389 w 165730"/>
              <a:gd name="connsiteY1" fmla="*/ 688 h 134047"/>
              <a:gd name="connsiteX2" fmla="*/ 130189 w 165730"/>
              <a:gd name="connsiteY2" fmla="*/ 26088 h 134047"/>
              <a:gd name="connsiteX3" fmla="*/ 133364 w 165730"/>
              <a:gd name="connsiteY3" fmla="*/ 54663 h 134047"/>
              <a:gd name="connsiteX4" fmla="*/ 155589 w 165730"/>
              <a:gd name="connsiteY4" fmla="*/ 57838 h 134047"/>
              <a:gd name="connsiteX5" fmla="*/ 158764 w 165730"/>
              <a:gd name="connsiteY5" fmla="*/ 89588 h 134047"/>
              <a:gd name="connsiteX6" fmla="*/ 95264 w 165730"/>
              <a:gd name="connsiteY6" fmla="*/ 134038 h 134047"/>
              <a:gd name="connsiteX7" fmla="*/ 165114 w 165730"/>
              <a:gd name="connsiteY7" fmla="*/ 92763 h 134047"/>
              <a:gd name="connsiteX8" fmla="*/ 127014 w 165730"/>
              <a:gd name="connsiteY8" fmla="*/ 10213 h 134047"/>
              <a:gd name="connsiteX9" fmla="*/ 85739 w 165730"/>
              <a:gd name="connsiteY9" fmla="*/ 10213 h 134047"/>
              <a:gd name="connsiteX10" fmla="*/ 14 w 165730"/>
              <a:gd name="connsiteY10" fmla="*/ 54663 h 1340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65730" h="134047">
                <a:moveTo>
                  <a:pt x="14" y="54663"/>
                </a:moveTo>
                <a:cubicBezTo>
                  <a:pt x="-1044" y="53075"/>
                  <a:pt x="57693" y="5450"/>
                  <a:pt x="79389" y="688"/>
                </a:cubicBezTo>
                <a:cubicBezTo>
                  <a:pt x="101085" y="-4074"/>
                  <a:pt x="121193" y="17092"/>
                  <a:pt x="130189" y="26088"/>
                </a:cubicBezTo>
                <a:cubicBezTo>
                  <a:pt x="139185" y="35084"/>
                  <a:pt x="129131" y="49371"/>
                  <a:pt x="133364" y="54663"/>
                </a:cubicBezTo>
                <a:cubicBezTo>
                  <a:pt x="137597" y="59955"/>
                  <a:pt x="151356" y="52017"/>
                  <a:pt x="155589" y="57838"/>
                </a:cubicBezTo>
                <a:cubicBezTo>
                  <a:pt x="159822" y="63659"/>
                  <a:pt x="168818" y="76888"/>
                  <a:pt x="158764" y="89588"/>
                </a:cubicBezTo>
                <a:cubicBezTo>
                  <a:pt x="148710" y="102288"/>
                  <a:pt x="94206" y="133509"/>
                  <a:pt x="95264" y="134038"/>
                </a:cubicBezTo>
                <a:cubicBezTo>
                  <a:pt x="96322" y="134567"/>
                  <a:pt x="159822" y="113400"/>
                  <a:pt x="165114" y="92763"/>
                </a:cubicBezTo>
                <a:cubicBezTo>
                  <a:pt x="170406" y="72126"/>
                  <a:pt x="140243" y="23971"/>
                  <a:pt x="127014" y="10213"/>
                </a:cubicBezTo>
                <a:cubicBezTo>
                  <a:pt x="113785" y="-3545"/>
                  <a:pt x="105847" y="4921"/>
                  <a:pt x="85739" y="10213"/>
                </a:cubicBezTo>
                <a:cubicBezTo>
                  <a:pt x="65631" y="15505"/>
                  <a:pt x="1072" y="56251"/>
                  <a:pt x="14" y="5466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10" name="フリーフォーム 2109">
            <a:extLst>
              <a:ext uri="{FF2B5EF4-FFF2-40B4-BE49-F238E27FC236}">
                <a16:creationId xmlns:a16="http://schemas.microsoft.com/office/drawing/2014/main" id="{66156CC2-5D1A-4C31-AFFE-5DD94700A45B}"/>
              </a:ext>
            </a:extLst>
          </p:cNvPr>
          <p:cNvSpPr/>
          <p:nvPr/>
        </p:nvSpPr>
        <p:spPr>
          <a:xfrm>
            <a:off x="9289997" y="11884019"/>
            <a:ext cx="127281" cy="63506"/>
          </a:xfrm>
          <a:custGeom>
            <a:avLst/>
            <a:gdLst>
              <a:gd name="connsiteX0" fmla="*/ 53 w 127281"/>
              <a:gd name="connsiteY0" fmla="*/ 34931 h 63506"/>
              <a:gd name="connsiteX1" fmla="*/ 76253 w 127281"/>
              <a:gd name="connsiteY1" fmla="*/ 53981 h 63506"/>
              <a:gd name="connsiteX2" fmla="*/ 104828 w 127281"/>
              <a:gd name="connsiteY2" fmla="*/ 38106 h 63506"/>
              <a:gd name="connsiteX3" fmla="*/ 104828 w 127281"/>
              <a:gd name="connsiteY3" fmla="*/ 6 h 63506"/>
              <a:gd name="connsiteX4" fmla="*/ 127053 w 127281"/>
              <a:gd name="connsiteY4" fmla="*/ 41281 h 63506"/>
              <a:gd name="connsiteX5" fmla="*/ 88953 w 127281"/>
              <a:gd name="connsiteY5" fmla="*/ 63506 h 63506"/>
              <a:gd name="connsiteX6" fmla="*/ 53 w 127281"/>
              <a:gd name="connsiteY6" fmla="*/ 34931 h 635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7281" h="63506">
                <a:moveTo>
                  <a:pt x="53" y="34931"/>
                </a:moveTo>
                <a:cubicBezTo>
                  <a:pt x="-2064" y="33343"/>
                  <a:pt x="58791" y="53452"/>
                  <a:pt x="76253" y="53981"/>
                </a:cubicBezTo>
                <a:cubicBezTo>
                  <a:pt x="93715" y="54510"/>
                  <a:pt x="100066" y="47102"/>
                  <a:pt x="104828" y="38106"/>
                </a:cubicBezTo>
                <a:cubicBezTo>
                  <a:pt x="109590" y="29110"/>
                  <a:pt x="101124" y="-523"/>
                  <a:pt x="104828" y="6"/>
                </a:cubicBezTo>
                <a:cubicBezTo>
                  <a:pt x="108532" y="535"/>
                  <a:pt x="129699" y="30698"/>
                  <a:pt x="127053" y="41281"/>
                </a:cubicBezTo>
                <a:cubicBezTo>
                  <a:pt x="124407" y="51864"/>
                  <a:pt x="104299" y="63506"/>
                  <a:pt x="88953" y="63506"/>
                </a:cubicBezTo>
                <a:cubicBezTo>
                  <a:pt x="73607" y="63506"/>
                  <a:pt x="2170" y="36519"/>
                  <a:pt x="53" y="3493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11" name="フリーフォーム 2110">
            <a:extLst>
              <a:ext uri="{FF2B5EF4-FFF2-40B4-BE49-F238E27FC236}">
                <a16:creationId xmlns:a16="http://schemas.microsoft.com/office/drawing/2014/main" id="{66F4C27D-287B-D486-900D-34889453061C}"/>
              </a:ext>
            </a:extLst>
          </p:cNvPr>
          <p:cNvSpPr/>
          <p:nvPr/>
        </p:nvSpPr>
        <p:spPr>
          <a:xfrm>
            <a:off x="9330862" y="11880627"/>
            <a:ext cx="57740" cy="140399"/>
          </a:xfrm>
          <a:custGeom>
            <a:avLst/>
            <a:gdLst>
              <a:gd name="connsiteX0" fmla="*/ 463 w 57740"/>
              <a:gd name="connsiteY0" fmla="*/ 223 h 140399"/>
              <a:gd name="connsiteX1" fmla="*/ 13163 w 57740"/>
              <a:gd name="connsiteY1" fmla="*/ 76423 h 140399"/>
              <a:gd name="connsiteX2" fmla="*/ 57613 w 57740"/>
              <a:gd name="connsiteY2" fmla="*/ 139923 h 140399"/>
              <a:gd name="connsiteX3" fmla="*/ 25863 w 57740"/>
              <a:gd name="connsiteY3" fmla="*/ 101823 h 140399"/>
              <a:gd name="connsiteX4" fmla="*/ 463 w 57740"/>
              <a:gd name="connsiteY4" fmla="*/ 223 h 1403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7740" h="140399">
                <a:moveTo>
                  <a:pt x="463" y="223"/>
                </a:moveTo>
                <a:cubicBezTo>
                  <a:pt x="-1654" y="-4010"/>
                  <a:pt x="3638" y="53140"/>
                  <a:pt x="13163" y="76423"/>
                </a:cubicBezTo>
                <a:cubicBezTo>
                  <a:pt x="22688" y="99706"/>
                  <a:pt x="55496" y="135690"/>
                  <a:pt x="57613" y="139923"/>
                </a:cubicBezTo>
                <a:cubicBezTo>
                  <a:pt x="59730" y="144156"/>
                  <a:pt x="34859" y="119286"/>
                  <a:pt x="25863" y="101823"/>
                </a:cubicBezTo>
                <a:cubicBezTo>
                  <a:pt x="16867" y="84361"/>
                  <a:pt x="2580" y="4456"/>
                  <a:pt x="463" y="22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12" name="フリーフォーム 2111">
            <a:extLst>
              <a:ext uri="{FF2B5EF4-FFF2-40B4-BE49-F238E27FC236}">
                <a16:creationId xmlns:a16="http://schemas.microsoft.com/office/drawing/2014/main" id="{C4157C3A-9843-B6B0-D314-E60905905D0D}"/>
              </a:ext>
            </a:extLst>
          </p:cNvPr>
          <p:cNvSpPr/>
          <p:nvPr/>
        </p:nvSpPr>
        <p:spPr>
          <a:xfrm>
            <a:off x="9359891" y="11896722"/>
            <a:ext cx="88909" cy="95342"/>
          </a:xfrm>
          <a:custGeom>
            <a:avLst/>
            <a:gdLst>
              <a:gd name="connsiteX0" fmla="*/ 25409 w 88909"/>
              <a:gd name="connsiteY0" fmla="*/ 3 h 95342"/>
              <a:gd name="connsiteX1" fmla="*/ 38109 w 88909"/>
              <a:gd name="connsiteY1" fmla="*/ 63503 h 95342"/>
              <a:gd name="connsiteX2" fmla="*/ 9 w 88909"/>
              <a:gd name="connsiteY2" fmla="*/ 95253 h 95342"/>
              <a:gd name="connsiteX3" fmla="*/ 34934 w 88909"/>
              <a:gd name="connsiteY3" fmla="*/ 73028 h 95342"/>
              <a:gd name="connsiteX4" fmla="*/ 88909 w 88909"/>
              <a:gd name="connsiteY4" fmla="*/ 73028 h 95342"/>
              <a:gd name="connsiteX5" fmla="*/ 34934 w 88909"/>
              <a:gd name="connsiteY5" fmla="*/ 60328 h 95342"/>
              <a:gd name="connsiteX6" fmla="*/ 25409 w 88909"/>
              <a:gd name="connsiteY6" fmla="*/ 3 h 953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88909" h="95342">
                <a:moveTo>
                  <a:pt x="25409" y="3"/>
                </a:moveTo>
                <a:cubicBezTo>
                  <a:pt x="25938" y="532"/>
                  <a:pt x="42342" y="47628"/>
                  <a:pt x="38109" y="63503"/>
                </a:cubicBezTo>
                <a:cubicBezTo>
                  <a:pt x="33876" y="79378"/>
                  <a:pt x="538" y="93666"/>
                  <a:pt x="9" y="95253"/>
                </a:cubicBezTo>
                <a:cubicBezTo>
                  <a:pt x="-520" y="96840"/>
                  <a:pt x="20117" y="76732"/>
                  <a:pt x="34934" y="73028"/>
                </a:cubicBezTo>
                <a:cubicBezTo>
                  <a:pt x="49751" y="69324"/>
                  <a:pt x="88909" y="75145"/>
                  <a:pt x="88909" y="73028"/>
                </a:cubicBezTo>
                <a:cubicBezTo>
                  <a:pt x="88909" y="70911"/>
                  <a:pt x="43930" y="67736"/>
                  <a:pt x="34934" y="60328"/>
                </a:cubicBezTo>
                <a:cubicBezTo>
                  <a:pt x="25938" y="52920"/>
                  <a:pt x="24880" y="-526"/>
                  <a:pt x="25409" y="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13" name="フリーフォーム 2112">
            <a:extLst>
              <a:ext uri="{FF2B5EF4-FFF2-40B4-BE49-F238E27FC236}">
                <a16:creationId xmlns:a16="http://schemas.microsoft.com/office/drawing/2014/main" id="{F32E4EAF-B8DE-ADBA-7E41-A81DBF3473C0}"/>
              </a:ext>
            </a:extLst>
          </p:cNvPr>
          <p:cNvSpPr/>
          <p:nvPr/>
        </p:nvSpPr>
        <p:spPr>
          <a:xfrm>
            <a:off x="9299214" y="11572016"/>
            <a:ext cx="175365" cy="248541"/>
          </a:xfrm>
          <a:custGeom>
            <a:avLst/>
            <a:gdLst>
              <a:gd name="connsiteX0" fmla="*/ 174986 w 175365"/>
              <a:gd name="connsiteY0" fmla="*/ 859 h 248541"/>
              <a:gd name="connsiteX1" fmla="*/ 54336 w 175365"/>
              <a:gd name="connsiteY1" fmla="*/ 96109 h 248541"/>
              <a:gd name="connsiteX2" fmla="*/ 25761 w 175365"/>
              <a:gd name="connsiteY2" fmla="*/ 146909 h 248541"/>
              <a:gd name="connsiteX3" fmla="*/ 13061 w 175365"/>
              <a:gd name="connsiteY3" fmla="*/ 248509 h 248541"/>
              <a:gd name="connsiteX4" fmla="*/ 9886 w 175365"/>
              <a:gd name="connsiteY4" fmla="*/ 156434 h 248541"/>
              <a:gd name="connsiteX5" fmla="*/ 174986 w 175365"/>
              <a:gd name="connsiteY5" fmla="*/ 859 h 2485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5365" h="248541">
                <a:moveTo>
                  <a:pt x="174986" y="859"/>
                </a:moveTo>
                <a:cubicBezTo>
                  <a:pt x="182394" y="-9195"/>
                  <a:pt x="79207" y="71767"/>
                  <a:pt x="54336" y="96109"/>
                </a:cubicBezTo>
                <a:cubicBezTo>
                  <a:pt x="29465" y="120451"/>
                  <a:pt x="32640" y="121509"/>
                  <a:pt x="25761" y="146909"/>
                </a:cubicBezTo>
                <a:cubicBezTo>
                  <a:pt x="18882" y="172309"/>
                  <a:pt x="15707" y="246922"/>
                  <a:pt x="13061" y="248509"/>
                </a:cubicBezTo>
                <a:cubicBezTo>
                  <a:pt x="10415" y="250097"/>
                  <a:pt x="-12868" y="194005"/>
                  <a:pt x="9886" y="156434"/>
                </a:cubicBezTo>
                <a:cubicBezTo>
                  <a:pt x="32640" y="118863"/>
                  <a:pt x="167578" y="10913"/>
                  <a:pt x="174986" y="85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14" name="フリーフォーム 2113">
            <a:extLst>
              <a:ext uri="{FF2B5EF4-FFF2-40B4-BE49-F238E27FC236}">
                <a16:creationId xmlns:a16="http://schemas.microsoft.com/office/drawing/2014/main" id="{C4C36324-6B7D-ED35-9BD6-6A9CF4CD19DD}"/>
              </a:ext>
            </a:extLst>
          </p:cNvPr>
          <p:cNvSpPr/>
          <p:nvPr/>
        </p:nvSpPr>
        <p:spPr>
          <a:xfrm>
            <a:off x="9331086" y="11576043"/>
            <a:ext cx="162230" cy="209582"/>
          </a:xfrm>
          <a:custGeom>
            <a:avLst/>
            <a:gdLst>
              <a:gd name="connsiteX0" fmla="*/ 162164 w 162230"/>
              <a:gd name="connsiteY0" fmla="*/ 7 h 209582"/>
              <a:gd name="connsiteX1" fmla="*/ 28814 w 162230"/>
              <a:gd name="connsiteY1" fmla="*/ 142882 h 209582"/>
              <a:gd name="connsiteX2" fmla="*/ 12939 w 162230"/>
              <a:gd name="connsiteY2" fmla="*/ 209557 h 209582"/>
              <a:gd name="connsiteX3" fmla="*/ 9764 w 162230"/>
              <a:gd name="connsiteY3" fmla="*/ 149232 h 209582"/>
              <a:gd name="connsiteX4" fmla="*/ 162164 w 162230"/>
              <a:gd name="connsiteY4" fmla="*/ 7 h 2095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2230" h="209582">
                <a:moveTo>
                  <a:pt x="162164" y="7"/>
                </a:moveTo>
                <a:cubicBezTo>
                  <a:pt x="165339" y="-1051"/>
                  <a:pt x="53685" y="107957"/>
                  <a:pt x="28814" y="142882"/>
                </a:cubicBezTo>
                <a:cubicBezTo>
                  <a:pt x="3943" y="177807"/>
                  <a:pt x="16114" y="208499"/>
                  <a:pt x="12939" y="209557"/>
                </a:cubicBezTo>
                <a:cubicBezTo>
                  <a:pt x="9764" y="210615"/>
                  <a:pt x="-12461" y="178336"/>
                  <a:pt x="9764" y="149232"/>
                </a:cubicBezTo>
                <a:cubicBezTo>
                  <a:pt x="31989" y="120128"/>
                  <a:pt x="158989" y="1065"/>
                  <a:pt x="162164" y="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15" name="フリーフォーム 2114">
            <a:extLst>
              <a:ext uri="{FF2B5EF4-FFF2-40B4-BE49-F238E27FC236}">
                <a16:creationId xmlns:a16="http://schemas.microsoft.com/office/drawing/2014/main" id="{B8E1627E-F41A-2163-7D4D-9234A4CD1540}"/>
              </a:ext>
            </a:extLst>
          </p:cNvPr>
          <p:cNvSpPr/>
          <p:nvPr/>
        </p:nvSpPr>
        <p:spPr>
          <a:xfrm>
            <a:off x="9476632" y="11540344"/>
            <a:ext cx="146498" cy="198872"/>
          </a:xfrm>
          <a:custGeom>
            <a:avLst/>
            <a:gdLst>
              <a:gd name="connsiteX0" fmla="*/ 743 w 146498"/>
              <a:gd name="connsiteY0" fmla="*/ 781 h 198872"/>
              <a:gd name="connsiteX1" fmla="*/ 143618 w 146498"/>
              <a:gd name="connsiteY1" fmla="*/ 194456 h 198872"/>
              <a:gd name="connsiteX2" fmla="*/ 89643 w 146498"/>
              <a:gd name="connsiteY2" fmla="*/ 127781 h 198872"/>
              <a:gd name="connsiteX3" fmla="*/ 743 w 146498"/>
              <a:gd name="connsiteY3" fmla="*/ 781 h 1988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6498" h="198872">
                <a:moveTo>
                  <a:pt x="743" y="781"/>
                </a:moveTo>
                <a:cubicBezTo>
                  <a:pt x="9739" y="11893"/>
                  <a:pt x="128801" y="173289"/>
                  <a:pt x="143618" y="194456"/>
                </a:cubicBezTo>
                <a:cubicBezTo>
                  <a:pt x="158435" y="215623"/>
                  <a:pt x="112397" y="155298"/>
                  <a:pt x="89643" y="127781"/>
                </a:cubicBezTo>
                <a:cubicBezTo>
                  <a:pt x="66889" y="100264"/>
                  <a:pt x="-8253" y="-10331"/>
                  <a:pt x="743" y="78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16" name="フリーフォーム 2115">
            <a:extLst>
              <a:ext uri="{FF2B5EF4-FFF2-40B4-BE49-F238E27FC236}">
                <a16:creationId xmlns:a16="http://schemas.microsoft.com/office/drawing/2014/main" id="{AEEA23B7-7F6B-E9FA-D3F7-1220EBAB0FE4}"/>
              </a:ext>
            </a:extLst>
          </p:cNvPr>
          <p:cNvSpPr/>
          <p:nvPr/>
        </p:nvSpPr>
        <p:spPr>
          <a:xfrm>
            <a:off x="9305858" y="11626327"/>
            <a:ext cx="168333" cy="165741"/>
          </a:xfrm>
          <a:custGeom>
            <a:avLst/>
            <a:gdLst>
              <a:gd name="connsiteX0" fmla="*/ 67 w 168333"/>
              <a:gd name="connsiteY0" fmla="*/ 165623 h 165741"/>
              <a:gd name="connsiteX1" fmla="*/ 133417 w 168333"/>
              <a:gd name="connsiteY1" fmla="*/ 57673 h 165741"/>
              <a:gd name="connsiteX2" fmla="*/ 165167 w 168333"/>
              <a:gd name="connsiteY2" fmla="*/ 523 h 165741"/>
              <a:gd name="connsiteX3" fmla="*/ 152467 w 168333"/>
              <a:gd name="connsiteY3" fmla="*/ 35448 h 165741"/>
              <a:gd name="connsiteX4" fmla="*/ 67 w 168333"/>
              <a:gd name="connsiteY4" fmla="*/ 165623 h 1657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8333" h="165741">
                <a:moveTo>
                  <a:pt x="67" y="165623"/>
                </a:moveTo>
                <a:cubicBezTo>
                  <a:pt x="-3108" y="169327"/>
                  <a:pt x="105900" y="85190"/>
                  <a:pt x="133417" y="57673"/>
                </a:cubicBezTo>
                <a:cubicBezTo>
                  <a:pt x="160934" y="30156"/>
                  <a:pt x="161992" y="4227"/>
                  <a:pt x="165167" y="523"/>
                </a:cubicBezTo>
                <a:cubicBezTo>
                  <a:pt x="168342" y="-3181"/>
                  <a:pt x="174163" y="13223"/>
                  <a:pt x="152467" y="35448"/>
                </a:cubicBezTo>
                <a:cubicBezTo>
                  <a:pt x="130771" y="57673"/>
                  <a:pt x="3242" y="161919"/>
                  <a:pt x="67" y="16562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17" name="フリーフォーム 2116">
            <a:extLst>
              <a:ext uri="{FF2B5EF4-FFF2-40B4-BE49-F238E27FC236}">
                <a16:creationId xmlns:a16="http://schemas.microsoft.com/office/drawing/2014/main" id="{C30B0C0B-D1EF-6CEB-1D52-2BF8CA678346}"/>
              </a:ext>
            </a:extLst>
          </p:cNvPr>
          <p:cNvSpPr/>
          <p:nvPr/>
        </p:nvSpPr>
        <p:spPr>
          <a:xfrm>
            <a:off x="9464675" y="11623675"/>
            <a:ext cx="95250" cy="104843"/>
          </a:xfrm>
          <a:custGeom>
            <a:avLst/>
            <a:gdLst>
              <a:gd name="connsiteX0" fmla="*/ 0 w 95250"/>
              <a:gd name="connsiteY0" fmla="*/ 0 h 104843"/>
              <a:gd name="connsiteX1" fmla="*/ 95250 w 95250"/>
              <a:gd name="connsiteY1" fmla="*/ 104775 h 104843"/>
              <a:gd name="connsiteX2" fmla="*/ 0 w 95250"/>
              <a:gd name="connsiteY2" fmla="*/ 0 h 1048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95250" h="104843">
                <a:moveTo>
                  <a:pt x="0" y="0"/>
                </a:moveTo>
                <a:cubicBezTo>
                  <a:pt x="0" y="0"/>
                  <a:pt x="95250" y="101600"/>
                  <a:pt x="95250" y="104775"/>
                </a:cubicBezTo>
                <a:cubicBezTo>
                  <a:pt x="95250" y="107950"/>
                  <a:pt x="0" y="0"/>
                  <a:pt x="0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18" name="フリーフォーム 2117">
            <a:extLst>
              <a:ext uri="{FF2B5EF4-FFF2-40B4-BE49-F238E27FC236}">
                <a16:creationId xmlns:a16="http://schemas.microsoft.com/office/drawing/2014/main" id="{A7C866D3-6F2C-B5C2-BAE2-1BBC3C662AFF}"/>
              </a:ext>
            </a:extLst>
          </p:cNvPr>
          <p:cNvSpPr/>
          <p:nvPr/>
        </p:nvSpPr>
        <p:spPr>
          <a:xfrm>
            <a:off x="9520453" y="11718823"/>
            <a:ext cx="45937" cy="111311"/>
          </a:xfrm>
          <a:custGeom>
            <a:avLst/>
            <a:gdLst>
              <a:gd name="connsiteX0" fmla="*/ 45822 w 45937"/>
              <a:gd name="connsiteY0" fmla="*/ 102 h 111311"/>
              <a:gd name="connsiteX1" fmla="*/ 14072 w 45937"/>
              <a:gd name="connsiteY1" fmla="*/ 47727 h 111311"/>
              <a:gd name="connsiteX2" fmla="*/ 7722 w 45937"/>
              <a:gd name="connsiteY2" fmla="*/ 111227 h 111311"/>
              <a:gd name="connsiteX3" fmla="*/ 1372 w 45937"/>
              <a:gd name="connsiteY3" fmla="*/ 60427 h 111311"/>
              <a:gd name="connsiteX4" fmla="*/ 45822 w 45937"/>
              <a:gd name="connsiteY4" fmla="*/ 102 h 1113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5937" h="111311">
                <a:moveTo>
                  <a:pt x="45822" y="102"/>
                </a:moveTo>
                <a:cubicBezTo>
                  <a:pt x="47939" y="-2015"/>
                  <a:pt x="20422" y="29206"/>
                  <a:pt x="14072" y="47727"/>
                </a:cubicBezTo>
                <a:cubicBezTo>
                  <a:pt x="7722" y="66248"/>
                  <a:pt x="9839" y="109110"/>
                  <a:pt x="7722" y="111227"/>
                </a:cubicBezTo>
                <a:cubicBezTo>
                  <a:pt x="5605" y="113344"/>
                  <a:pt x="-3391" y="75244"/>
                  <a:pt x="1372" y="60427"/>
                </a:cubicBezTo>
                <a:cubicBezTo>
                  <a:pt x="6135" y="45610"/>
                  <a:pt x="43705" y="2219"/>
                  <a:pt x="45822" y="10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19" name="フリーフォーム 2118">
            <a:extLst>
              <a:ext uri="{FF2B5EF4-FFF2-40B4-BE49-F238E27FC236}">
                <a16:creationId xmlns:a16="http://schemas.microsoft.com/office/drawing/2014/main" id="{AB6DC723-5FCF-F6F1-5ED8-21D2D5986336}"/>
              </a:ext>
            </a:extLst>
          </p:cNvPr>
          <p:cNvSpPr/>
          <p:nvPr/>
        </p:nvSpPr>
        <p:spPr>
          <a:xfrm>
            <a:off x="9523267" y="11779225"/>
            <a:ext cx="113304" cy="73053"/>
          </a:xfrm>
          <a:custGeom>
            <a:avLst/>
            <a:gdLst>
              <a:gd name="connsiteX0" fmla="*/ 112858 w 113304"/>
              <a:gd name="connsiteY0" fmla="*/ 73050 h 73053"/>
              <a:gd name="connsiteX1" fmla="*/ 81108 w 113304"/>
              <a:gd name="connsiteY1" fmla="*/ 3200 h 73053"/>
              <a:gd name="connsiteX2" fmla="*/ 20783 w 113304"/>
              <a:gd name="connsiteY2" fmla="*/ 28600 h 73053"/>
              <a:gd name="connsiteX3" fmla="*/ 1733 w 113304"/>
              <a:gd name="connsiteY3" fmla="*/ 50825 h 73053"/>
              <a:gd name="connsiteX4" fmla="*/ 58883 w 113304"/>
              <a:gd name="connsiteY4" fmla="*/ 25 h 73053"/>
              <a:gd name="connsiteX5" fmla="*/ 112858 w 113304"/>
              <a:gd name="connsiteY5" fmla="*/ 73050 h 730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3304" h="73053">
                <a:moveTo>
                  <a:pt x="112858" y="73050"/>
                </a:moveTo>
                <a:cubicBezTo>
                  <a:pt x="116562" y="73579"/>
                  <a:pt x="96454" y="10608"/>
                  <a:pt x="81108" y="3200"/>
                </a:cubicBezTo>
                <a:cubicBezTo>
                  <a:pt x="65762" y="-4208"/>
                  <a:pt x="34012" y="20663"/>
                  <a:pt x="20783" y="28600"/>
                </a:cubicBezTo>
                <a:cubicBezTo>
                  <a:pt x="7554" y="36537"/>
                  <a:pt x="-4617" y="55587"/>
                  <a:pt x="1733" y="50825"/>
                </a:cubicBezTo>
                <a:cubicBezTo>
                  <a:pt x="8083" y="46063"/>
                  <a:pt x="40362" y="1612"/>
                  <a:pt x="58883" y="25"/>
                </a:cubicBezTo>
                <a:cubicBezTo>
                  <a:pt x="77404" y="-1562"/>
                  <a:pt x="109154" y="72521"/>
                  <a:pt x="112858" y="7305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20" name="フリーフォーム 2119">
            <a:extLst>
              <a:ext uri="{FF2B5EF4-FFF2-40B4-BE49-F238E27FC236}">
                <a16:creationId xmlns:a16="http://schemas.microsoft.com/office/drawing/2014/main" id="{A19E67B1-32FE-6C4B-538C-1C5815F32690}"/>
              </a:ext>
            </a:extLst>
          </p:cNvPr>
          <p:cNvSpPr/>
          <p:nvPr/>
        </p:nvSpPr>
        <p:spPr>
          <a:xfrm>
            <a:off x="9489831" y="11619881"/>
            <a:ext cx="88463" cy="103945"/>
          </a:xfrm>
          <a:custGeom>
            <a:avLst/>
            <a:gdLst>
              <a:gd name="connsiteX0" fmla="*/ 244 w 88463"/>
              <a:gd name="connsiteY0" fmla="*/ 619 h 103945"/>
              <a:gd name="connsiteX1" fmla="*/ 85969 w 88463"/>
              <a:gd name="connsiteY1" fmla="*/ 102219 h 103945"/>
              <a:gd name="connsiteX2" fmla="*/ 60569 w 88463"/>
              <a:gd name="connsiteY2" fmla="*/ 60944 h 103945"/>
              <a:gd name="connsiteX3" fmla="*/ 244 w 88463"/>
              <a:gd name="connsiteY3" fmla="*/ 619 h 1039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8463" h="103945">
                <a:moveTo>
                  <a:pt x="244" y="619"/>
                </a:moveTo>
                <a:cubicBezTo>
                  <a:pt x="4477" y="7498"/>
                  <a:pt x="75915" y="92165"/>
                  <a:pt x="85969" y="102219"/>
                </a:cubicBezTo>
                <a:cubicBezTo>
                  <a:pt x="96023" y="112273"/>
                  <a:pt x="73269" y="75761"/>
                  <a:pt x="60569" y="60944"/>
                </a:cubicBezTo>
                <a:cubicBezTo>
                  <a:pt x="47869" y="46127"/>
                  <a:pt x="-3989" y="-6260"/>
                  <a:pt x="244" y="61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21" name="フリーフォーム 2120">
            <a:extLst>
              <a:ext uri="{FF2B5EF4-FFF2-40B4-BE49-F238E27FC236}">
                <a16:creationId xmlns:a16="http://schemas.microsoft.com/office/drawing/2014/main" id="{B7AE7564-B582-EFC1-5558-D7BCEC88EA8C}"/>
              </a:ext>
            </a:extLst>
          </p:cNvPr>
          <p:cNvSpPr/>
          <p:nvPr/>
        </p:nvSpPr>
        <p:spPr>
          <a:xfrm>
            <a:off x="9445623" y="11740308"/>
            <a:ext cx="151081" cy="163641"/>
          </a:xfrm>
          <a:custGeom>
            <a:avLst/>
            <a:gdLst>
              <a:gd name="connsiteX0" fmla="*/ 101602 w 151081"/>
              <a:gd name="connsiteY0" fmla="*/ 842 h 163641"/>
              <a:gd name="connsiteX1" fmla="*/ 19052 w 151081"/>
              <a:gd name="connsiteY1" fmla="*/ 38942 h 163641"/>
              <a:gd name="connsiteX2" fmla="*/ 6352 w 151081"/>
              <a:gd name="connsiteY2" fmla="*/ 80217 h 163641"/>
              <a:gd name="connsiteX3" fmla="*/ 50802 w 151081"/>
              <a:gd name="connsiteY3" fmla="*/ 137367 h 163641"/>
              <a:gd name="connsiteX4" fmla="*/ 82552 w 151081"/>
              <a:gd name="connsiteY4" fmla="*/ 150067 h 163641"/>
              <a:gd name="connsiteX5" fmla="*/ 133352 w 151081"/>
              <a:gd name="connsiteY5" fmla="*/ 67517 h 163641"/>
              <a:gd name="connsiteX6" fmla="*/ 149227 w 151081"/>
              <a:gd name="connsiteY6" fmla="*/ 118317 h 163641"/>
              <a:gd name="connsiteX7" fmla="*/ 95252 w 151081"/>
              <a:gd name="connsiteY7" fmla="*/ 162767 h 163641"/>
              <a:gd name="connsiteX8" fmla="*/ 2 w 151081"/>
              <a:gd name="connsiteY8" fmla="*/ 77042 h 163641"/>
              <a:gd name="connsiteX9" fmla="*/ 101602 w 151081"/>
              <a:gd name="connsiteY9" fmla="*/ 842 h 1636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51081" h="163641">
                <a:moveTo>
                  <a:pt x="101602" y="842"/>
                </a:moveTo>
                <a:cubicBezTo>
                  <a:pt x="104777" y="-5508"/>
                  <a:pt x="34927" y="25713"/>
                  <a:pt x="19052" y="38942"/>
                </a:cubicBezTo>
                <a:cubicBezTo>
                  <a:pt x="3177" y="52171"/>
                  <a:pt x="1060" y="63813"/>
                  <a:pt x="6352" y="80217"/>
                </a:cubicBezTo>
                <a:cubicBezTo>
                  <a:pt x="11644" y="96621"/>
                  <a:pt x="38102" y="125725"/>
                  <a:pt x="50802" y="137367"/>
                </a:cubicBezTo>
                <a:cubicBezTo>
                  <a:pt x="63502" y="149009"/>
                  <a:pt x="68794" y="161709"/>
                  <a:pt x="82552" y="150067"/>
                </a:cubicBezTo>
                <a:cubicBezTo>
                  <a:pt x="96310" y="138425"/>
                  <a:pt x="122240" y="72809"/>
                  <a:pt x="133352" y="67517"/>
                </a:cubicBezTo>
                <a:cubicBezTo>
                  <a:pt x="144465" y="62225"/>
                  <a:pt x="155577" y="102442"/>
                  <a:pt x="149227" y="118317"/>
                </a:cubicBezTo>
                <a:cubicBezTo>
                  <a:pt x="142877" y="134192"/>
                  <a:pt x="120123" y="169646"/>
                  <a:pt x="95252" y="162767"/>
                </a:cubicBezTo>
                <a:cubicBezTo>
                  <a:pt x="70381" y="155888"/>
                  <a:pt x="531" y="100854"/>
                  <a:pt x="2" y="77042"/>
                </a:cubicBezTo>
                <a:cubicBezTo>
                  <a:pt x="-527" y="53230"/>
                  <a:pt x="98427" y="7192"/>
                  <a:pt x="101602" y="84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22" name="フリーフォーム 2121">
            <a:extLst>
              <a:ext uri="{FF2B5EF4-FFF2-40B4-BE49-F238E27FC236}">
                <a16:creationId xmlns:a16="http://schemas.microsoft.com/office/drawing/2014/main" id="{A711605E-7526-CF1D-060F-5AB6408D45B4}"/>
              </a:ext>
            </a:extLst>
          </p:cNvPr>
          <p:cNvSpPr/>
          <p:nvPr/>
        </p:nvSpPr>
        <p:spPr>
          <a:xfrm>
            <a:off x="9476843" y="11750340"/>
            <a:ext cx="76732" cy="105263"/>
          </a:xfrm>
          <a:custGeom>
            <a:avLst/>
            <a:gdLst>
              <a:gd name="connsiteX0" fmla="*/ 60857 w 76732"/>
              <a:gd name="connsiteY0" fmla="*/ 335 h 105263"/>
              <a:gd name="connsiteX1" fmla="*/ 32282 w 76732"/>
              <a:gd name="connsiteY1" fmla="*/ 70185 h 105263"/>
              <a:gd name="connsiteX2" fmla="*/ 41807 w 76732"/>
              <a:gd name="connsiteY2" fmla="*/ 98760 h 105263"/>
              <a:gd name="connsiteX3" fmla="*/ 76732 w 76732"/>
              <a:gd name="connsiteY3" fmla="*/ 95585 h 105263"/>
              <a:gd name="connsiteX4" fmla="*/ 532 w 76732"/>
              <a:gd name="connsiteY4" fmla="*/ 101935 h 105263"/>
              <a:gd name="connsiteX5" fmla="*/ 60857 w 76732"/>
              <a:gd name="connsiteY5" fmla="*/ 335 h 1052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6732" h="105263">
                <a:moveTo>
                  <a:pt x="60857" y="335"/>
                </a:moveTo>
                <a:cubicBezTo>
                  <a:pt x="66149" y="-4957"/>
                  <a:pt x="35457" y="53781"/>
                  <a:pt x="32282" y="70185"/>
                </a:cubicBezTo>
                <a:cubicBezTo>
                  <a:pt x="29107" y="86589"/>
                  <a:pt x="34399" y="94527"/>
                  <a:pt x="41807" y="98760"/>
                </a:cubicBezTo>
                <a:cubicBezTo>
                  <a:pt x="49215" y="102993"/>
                  <a:pt x="76732" y="95585"/>
                  <a:pt x="76732" y="95585"/>
                </a:cubicBezTo>
                <a:cubicBezTo>
                  <a:pt x="69853" y="96114"/>
                  <a:pt x="7411" y="111989"/>
                  <a:pt x="532" y="101935"/>
                </a:cubicBezTo>
                <a:cubicBezTo>
                  <a:pt x="-6347" y="91881"/>
                  <a:pt x="55565" y="5627"/>
                  <a:pt x="60857" y="33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24" name="フリーフォーム 2123">
            <a:extLst>
              <a:ext uri="{FF2B5EF4-FFF2-40B4-BE49-F238E27FC236}">
                <a16:creationId xmlns:a16="http://schemas.microsoft.com/office/drawing/2014/main" id="{AFF06BAD-3D31-44CA-EA3D-1E30F4BB2082}"/>
              </a:ext>
            </a:extLst>
          </p:cNvPr>
          <p:cNvSpPr/>
          <p:nvPr/>
        </p:nvSpPr>
        <p:spPr>
          <a:xfrm>
            <a:off x="5641205" y="4181671"/>
            <a:ext cx="463978" cy="1282032"/>
          </a:xfrm>
          <a:custGeom>
            <a:avLst/>
            <a:gdLst>
              <a:gd name="connsiteX0" fmla="*/ 3945 w 463978"/>
              <a:gd name="connsiteY0" fmla="*/ 31554 h 1282032"/>
              <a:gd name="connsiteX1" fmla="*/ 340495 w 463978"/>
              <a:gd name="connsiteY1" fmla="*/ 863404 h 1282032"/>
              <a:gd name="connsiteX2" fmla="*/ 423045 w 463978"/>
              <a:gd name="connsiteY2" fmla="*/ 1199954 h 1282032"/>
              <a:gd name="connsiteX3" fmla="*/ 429395 w 463978"/>
              <a:gd name="connsiteY3" fmla="*/ 1095179 h 1282032"/>
              <a:gd name="connsiteX4" fmla="*/ 448445 w 463978"/>
              <a:gd name="connsiteY4" fmla="*/ 1244404 h 1282032"/>
              <a:gd name="connsiteX5" fmla="*/ 175395 w 463978"/>
              <a:gd name="connsiteY5" fmla="*/ 276029 h 1282032"/>
              <a:gd name="connsiteX6" fmla="*/ 3945 w 463978"/>
              <a:gd name="connsiteY6" fmla="*/ 31554 h 12820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63978" h="1282032">
                <a:moveTo>
                  <a:pt x="3945" y="31554"/>
                </a:moveTo>
                <a:cubicBezTo>
                  <a:pt x="31462" y="129450"/>
                  <a:pt x="270645" y="668671"/>
                  <a:pt x="340495" y="863404"/>
                </a:cubicBezTo>
                <a:cubicBezTo>
                  <a:pt x="410345" y="1058137"/>
                  <a:pt x="408228" y="1161325"/>
                  <a:pt x="423045" y="1199954"/>
                </a:cubicBezTo>
                <a:cubicBezTo>
                  <a:pt x="437862" y="1238583"/>
                  <a:pt x="425162" y="1087771"/>
                  <a:pt x="429395" y="1095179"/>
                </a:cubicBezTo>
                <a:cubicBezTo>
                  <a:pt x="433628" y="1102587"/>
                  <a:pt x="490778" y="1380929"/>
                  <a:pt x="448445" y="1244404"/>
                </a:cubicBezTo>
                <a:cubicBezTo>
                  <a:pt x="406112" y="1107879"/>
                  <a:pt x="251595" y="474996"/>
                  <a:pt x="175395" y="276029"/>
                </a:cubicBezTo>
                <a:cubicBezTo>
                  <a:pt x="99195" y="77062"/>
                  <a:pt x="-23572" y="-66342"/>
                  <a:pt x="3945" y="31554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25" name="フリーフォーム 2124">
            <a:extLst>
              <a:ext uri="{FF2B5EF4-FFF2-40B4-BE49-F238E27FC236}">
                <a16:creationId xmlns:a16="http://schemas.microsoft.com/office/drawing/2014/main" id="{4ECF5C95-11A6-E38A-40CB-E159699D5D93}"/>
              </a:ext>
            </a:extLst>
          </p:cNvPr>
          <p:cNvSpPr/>
          <p:nvPr/>
        </p:nvSpPr>
        <p:spPr>
          <a:xfrm>
            <a:off x="5237139" y="3545104"/>
            <a:ext cx="409221" cy="1170042"/>
          </a:xfrm>
          <a:custGeom>
            <a:avLst/>
            <a:gdLst>
              <a:gd name="connsiteX0" fmla="*/ 11136 w 409221"/>
              <a:gd name="connsiteY0" fmla="*/ 29946 h 1170042"/>
              <a:gd name="connsiteX1" fmla="*/ 284186 w 409221"/>
              <a:gd name="connsiteY1" fmla="*/ 858621 h 1170042"/>
              <a:gd name="connsiteX2" fmla="*/ 347686 w 409221"/>
              <a:gd name="connsiteY2" fmla="*/ 737971 h 1170042"/>
              <a:gd name="connsiteX3" fmla="*/ 277836 w 409221"/>
              <a:gd name="connsiteY3" fmla="*/ 966571 h 1170042"/>
              <a:gd name="connsiteX4" fmla="*/ 408011 w 409221"/>
              <a:gd name="connsiteY4" fmla="*/ 849096 h 1170042"/>
              <a:gd name="connsiteX5" fmla="*/ 185761 w 409221"/>
              <a:gd name="connsiteY5" fmla="*/ 1166596 h 1170042"/>
              <a:gd name="connsiteX6" fmla="*/ 338161 w 409221"/>
              <a:gd name="connsiteY6" fmla="*/ 1023721 h 1170042"/>
              <a:gd name="connsiteX7" fmla="*/ 242911 w 409221"/>
              <a:gd name="connsiteY7" fmla="*/ 1122146 h 1170042"/>
              <a:gd name="connsiteX8" fmla="*/ 341336 w 409221"/>
              <a:gd name="connsiteY8" fmla="*/ 988796 h 1170042"/>
              <a:gd name="connsiteX9" fmla="*/ 268311 w 409221"/>
              <a:gd name="connsiteY9" fmla="*/ 722096 h 1170042"/>
              <a:gd name="connsiteX10" fmla="*/ 341336 w 409221"/>
              <a:gd name="connsiteY10" fmla="*/ 925296 h 1170042"/>
              <a:gd name="connsiteX11" fmla="*/ 236561 w 409221"/>
              <a:gd name="connsiteY11" fmla="*/ 725271 h 1170042"/>
              <a:gd name="connsiteX12" fmla="*/ 71461 w 409221"/>
              <a:gd name="connsiteY12" fmla="*/ 229971 h 1170042"/>
              <a:gd name="connsiteX13" fmla="*/ 11136 w 409221"/>
              <a:gd name="connsiteY13" fmla="*/ 29946 h 11700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409221" h="1170042">
                <a:moveTo>
                  <a:pt x="11136" y="29946"/>
                </a:moveTo>
                <a:cubicBezTo>
                  <a:pt x="46590" y="134721"/>
                  <a:pt x="228094" y="740617"/>
                  <a:pt x="284186" y="858621"/>
                </a:cubicBezTo>
                <a:cubicBezTo>
                  <a:pt x="340278" y="976625"/>
                  <a:pt x="348744" y="719980"/>
                  <a:pt x="347686" y="737971"/>
                </a:cubicBezTo>
                <a:cubicBezTo>
                  <a:pt x="346628" y="755962"/>
                  <a:pt x="267782" y="948050"/>
                  <a:pt x="277836" y="966571"/>
                </a:cubicBezTo>
                <a:cubicBezTo>
                  <a:pt x="287890" y="985092"/>
                  <a:pt x="423357" y="815758"/>
                  <a:pt x="408011" y="849096"/>
                </a:cubicBezTo>
                <a:cubicBezTo>
                  <a:pt x="392665" y="882434"/>
                  <a:pt x="197403" y="1137492"/>
                  <a:pt x="185761" y="1166596"/>
                </a:cubicBezTo>
                <a:cubicBezTo>
                  <a:pt x="174119" y="1195700"/>
                  <a:pt x="328636" y="1031129"/>
                  <a:pt x="338161" y="1023721"/>
                </a:cubicBezTo>
                <a:cubicBezTo>
                  <a:pt x="347686" y="1016313"/>
                  <a:pt x="242382" y="1127967"/>
                  <a:pt x="242911" y="1122146"/>
                </a:cubicBezTo>
                <a:cubicBezTo>
                  <a:pt x="243440" y="1116325"/>
                  <a:pt x="337103" y="1055471"/>
                  <a:pt x="341336" y="988796"/>
                </a:cubicBezTo>
                <a:cubicBezTo>
                  <a:pt x="345569" y="922121"/>
                  <a:pt x="268311" y="732679"/>
                  <a:pt x="268311" y="722096"/>
                </a:cubicBezTo>
                <a:cubicBezTo>
                  <a:pt x="268311" y="711513"/>
                  <a:pt x="346628" y="924767"/>
                  <a:pt x="341336" y="925296"/>
                </a:cubicBezTo>
                <a:cubicBezTo>
                  <a:pt x="336044" y="925825"/>
                  <a:pt x="281540" y="841158"/>
                  <a:pt x="236561" y="725271"/>
                </a:cubicBezTo>
                <a:cubicBezTo>
                  <a:pt x="191582" y="609384"/>
                  <a:pt x="110090" y="339509"/>
                  <a:pt x="71461" y="229971"/>
                </a:cubicBezTo>
                <a:cubicBezTo>
                  <a:pt x="32832" y="120434"/>
                  <a:pt x="-24318" y="-74829"/>
                  <a:pt x="11136" y="29946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26" name="フリーフォーム 2125">
            <a:extLst>
              <a:ext uri="{FF2B5EF4-FFF2-40B4-BE49-F238E27FC236}">
                <a16:creationId xmlns:a16="http://schemas.microsoft.com/office/drawing/2014/main" id="{BC1B6C17-1B6E-58D9-D667-1AEFD431757F}"/>
              </a:ext>
            </a:extLst>
          </p:cNvPr>
          <p:cNvSpPr/>
          <p:nvPr/>
        </p:nvSpPr>
        <p:spPr>
          <a:xfrm>
            <a:off x="5343442" y="4689184"/>
            <a:ext cx="301165" cy="1207693"/>
          </a:xfrm>
          <a:custGeom>
            <a:avLst/>
            <a:gdLst>
              <a:gd name="connsiteX0" fmla="*/ 282658 w 301165"/>
              <a:gd name="connsiteY0" fmla="*/ 12991 h 1207693"/>
              <a:gd name="connsiteX1" fmla="*/ 289008 w 301165"/>
              <a:gd name="connsiteY1" fmla="*/ 413041 h 1207693"/>
              <a:gd name="connsiteX2" fmla="*/ 184233 w 301165"/>
              <a:gd name="connsiteY2" fmla="*/ 714666 h 1207693"/>
              <a:gd name="connsiteX3" fmla="*/ 238208 w 301165"/>
              <a:gd name="connsiteY3" fmla="*/ 628941 h 1207693"/>
              <a:gd name="connsiteX4" fmla="*/ 111208 w 301165"/>
              <a:gd name="connsiteY4" fmla="*/ 1197266 h 1207693"/>
              <a:gd name="connsiteX5" fmla="*/ 92158 w 301165"/>
              <a:gd name="connsiteY5" fmla="*/ 952791 h 1207693"/>
              <a:gd name="connsiteX6" fmla="*/ 3258 w 301165"/>
              <a:gd name="connsiteY6" fmla="*/ 406691 h 1207693"/>
              <a:gd name="connsiteX7" fmla="*/ 38183 w 301165"/>
              <a:gd name="connsiteY7" fmla="*/ 555916 h 1207693"/>
              <a:gd name="connsiteX8" fmla="*/ 212808 w 301165"/>
              <a:gd name="connsiteY8" fmla="*/ 3466 h 1207693"/>
              <a:gd name="connsiteX9" fmla="*/ 142958 w 301165"/>
              <a:gd name="connsiteY9" fmla="*/ 308266 h 1207693"/>
              <a:gd name="connsiteX10" fmla="*/ 282658 w 301165"/>
              <a:gd name="connsiteY10" fmla="*/ 12991 h 12076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301165" h="1207693">
                <a:moveTo>
                  <a:pt x="282658" y="12991"/>
                </a:moveTo>
                <a:cubicBezTo>
                  <a:pt x="307000" y="30454"/>
                  <a:pt x="305412" y="296095"/>
                  <a:pt x="289008" y="413041"/>
                </a:cubicBezTo>
                <a:cubicBezTo>
                  <a:pt x="272604" y="529987"/>
                  <a:pt x="192700" y="678683"/>
                  <a:pt x="184233" y="714666"/>
                </a:cubicBezTo>
                <a:cubicBezTo>
                  <a:pt x="175766" y="750649"/>
                  <a:pt x="250379" y="548508"/>
                  <a:pt x="238208" y="628941"/>
                </a:cubicBezTo>
                <a:cubicBezTo>
                  <a:pt x="226037" y="709374"/>
                  <a:pt x="135550" y="1143291"/>
                  <a:pt x="111208" y="1197266"/>
                </a:cubicBezTo>
                <a:cubicBezTo>
                  <a:pt x="86866" y="1251241"/>
                  <a:pt x="110150" y="1084554"/>
                  <a:pt x="92158" y="952791"/>
                </a:cubicBezTo>
                <a:cubicBezTo>
                  <a:pt x="74166" y="821029"/>
                  <a:pt x="12254" y="472837"/>
                  <a:pt x="3258" y="406691"/>
                </a:cubicBezTo>
                <a:cubicBezTo>
                  <a:pt x="-5738" y="340545"/>
                  <a:pt x="3258" y="623120"/>
                  <a:pt x="38183" y="555916"/>
                </a:cubicBezTo>
                <a:cubicBezTo>
                  <a:pt x="73108" y="488712"/>
                  <a:pt x="195345" y="44741"/>
                  <a:pt x="212808" y="3466"/>
                </a:cubicBezTo>
                <a:cubicBezTo>
                  <a:pt x="230270" y="-37809"/>
                  <a:pt x="138195" y="302974"/>
                  <a:pt x="142958" y="308266"/>
                </a:cubicBezTo>
                <a:cubicBezTo>
                  <a:pt x="147720" y="313558"/>
                  <a:pt x="258316" y="-4472"/>
                  <a:pt x="282658" y="12991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28" name="フリーフォーム 2127">
            <a:extLst>
              <a:ext uri="{FF2B5EF4-FFF2-40B4-BE49-F238E27FC236}">
                <a16:creationId xmlns:a16="http://schemas.microsoft.com/office/drawing/2014/main" id="{3A9CB1B5-5069-3034-8D3C-91BF79470733}"/>
              </a:ext>
            </a:extLst>
          </p:cNvPr>
          <p:cNvSpPr/>
          <p:nvPr/>
        </p:nvSpPr>
        <p:spPr>
          <a:xfrm>
            <a:off x="5383309" y="5474850"/>
            <a:ext cx="243773" cy="1181145"/>
          </a:xfrm>
          <a:custGeom>
            <a:avLst/>
            <a:gdLst>
              <a:gd name="connsiteX0" fmla="*/ 125316 w 243773"/>
              <a:gd name="connsiteY0" fmla="*/ 2025 h 1181145"/>
              <a:gd name="connsiteX1" fmla="*/ 93566 w 243773"/>
              <a:gd name="connsiteY1" fmla="*/ 529075 h 1181145"/>
              <a:gd name="connsiteX2" fmla="*/ 166591 w 243773"/>
              <a:gd name="connsiteY2" fmla="*/ 983100 h 1181145"/>
              <a:gd name="connsiteX3" fmla="*/ 71341 w 243773"/>
              <a:gd name="connsiteY3" fmla="*/ 487800 h 1181145"/>
              <a:gd name="connsiteX4" fmla="*/ 185641 w 243773"/>
              <a:gd name="connsiteY4" fmla="*/ 983100 h 1181145"/>
              <a:gd name="connsiteX5" fmla="*/ 242791 w 243773"/>
              <a:gd name="connsiteY5" fmla="*/ 1145025 h 1181145"/>
              <a:gd name="connsiteX6" fmla="*/ 141191 w 243773"/>
              <a:gd name="connsiteY6" fmla="*/ 948175 h 1181145"/>
              <a:gd name="connsiteX7" fmla="*/ 1491 w 243773"/>
              <a:gd name="connsiteY7" fmla="*/ 706875 h 1181145"/>
              <a:gd name="connsiteX8" fmla="*/ 64991 w 243773"/>
              <a:gd name="connsiteY8" fmla="*/ 1125975 h 1181145"/>
              <a:gd name="connsiteX9" fmla="*/ 23716 w 243773"/>
              <a:gd name="connsiteY9" fmla="*/ 1094225 h 1181145"/>
              <a:gd name="connsiteX10" fmla="*/ 26891 w 243773"/>
              <a:gd name="connsiteY10" fmla="*/ 376675 h 1181145"/>
              <a:gd name="connsiteX11" fmla="*/ 125316 w 243773"/>
              <a:gd name="connsiteY11" fmla="*/ 2025 h 11811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43773" h="1181145">
                <a:moveTo>
                  <a:pt x="125316" y="2025"/>
                </a:moveTo>
                <a:cubicBezTo>
                  <a:pt x="136428" y="27425"/>
                  <a:pt x="86687" y="365563"/>
                  <a:pt x="93566" y="529075"/>
                </a:cubicBezTo>
                <a:cubicBezTo>
                  <a:pt x="100445" y="692587"/>
                  <a:pt x="170295" y="989979"/>
                  <a:pt x="166591" y="983100"/>
                </a:cubicBezTo>
                <a:cubicBezTo>
                  <a:pt x="162887" y="976221"/>
                  <a:pt x="68166" y="487800"/>
                  <a:pt x="71341" y="487800"/>
                </a:cubicBezTo>
                <a:cubicBezTo>
                  <a:pt x="74516" y="487800"/>
                  <a:pt x="157066" y="873563"/>
                  <a:pt x="185641" y="983100"/>
                </a:cubicBezTo>
                <a:cubicBezTo>
                  <a:pt x="214216" y="1092637"/>
                  <a:pt x="250199" y="1150846"/>
                  <a:pt x="242791" y="1145025"/>
                </a:cubicBezTo>
                <a:cubicBezTo>
                  <a:pt x="235383" y="1139204"/>
                  <a:pt x="181408" y="1021200"/>
                  <a:pt x="141191" y="948175"/>
                </a:cubicBezTo>
                <a:cubicBezTo>
                  <a:pt x="100974" y="875150"/>
                  <a:pt x="14191" y="677242"/>
                  <a:pt x="1491" y="706875"/>
                </a:cubicBezTo>
                <a:cubicBezTo>
                  <a:pt x="-11209" y="736508"/>
                  <a:pt x="61287" y="1061417"/>
                  <a:pt x="64991" y="1125975"/>
                </a:cubicBezTo>
                <a:cubicBezTo>
                  <a:pt x="68695" y="1190533"/>
                  <a:pt x="30066" y="1219108"/>
                  <a:pt x="23716" y="1094225"/>
                </a:cubicBezTo>
                <a:cubicBezTo>
                  <a:pt x="17366" y="969342"/>
                  <a:pt x="9429" y="558179"/>
                  <a:pt x="26891" y="376675"/>
                </a:cubicBezTo>
                <a:cubicBezTo>
                  <a:pt x="44353" y="195171"/>
                  <a:pt x="114204" y="-23375"/>
                  <a:pt x="125316" y="202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29" name="フリーフォーム 2128">
            <a:extLst>
              <a:ext uri="{FF2B5EF4-FFF2-40B4-BE49-F238E27FC236}">
                <a16:creationId xmlns:a16="http://schemas.microsoft.com/office/drawing/2014/main" id="{68653D9F-2A0A-C471-1586-ABA24949B7CA}"/>
              </a:ext>
            </a:extLst>
          </p:cNvPr>
          <p:cNvSpPr/>
          <p:nvPr/>
        </p:nvSpPr>
        <p:spPr>
          <a:xfrm>
            <a:off x="5631954" y="4264751"/>
            <a:ext cx="617222" cy="1600574"/>
          </a:xfrm>
          <a:custGeom>
            <a:avLst/>
            <a:gdLst>
              <a:gd name="connsiteX0" fmla="*/ 496 w 617222"/>
              <a:gd name="connsiteY0" fmla="*/ 8799 h 1600574"/>
              <a:gd name="connsiteX1" fmla="*/ 264021 w 617222"/>
              <a:gd name="connsiteY1" fmla="*/ 338999 h 1600574"/>
              <a:gd name="connsiteX2" fmla="*/ 305296 w 617222"/>
              <a:gd name="connsiteY2" fmla="*/ 900974 h 1600574"/>
              <a:gd name="connsiteX3" fmla="*/ 327521 w 617222"/>
              <a:gd name="connsiteY3" fmla="*/ 780324 h 1600574"/>
              <a:gd name="connsiteX4" fmla="*/ 454521 w 617222"/>
              <a:gd name="connsiteY4" fmla="*/ 1005749 h 1600574"/>
              <a:gd name="connsiteX5" fmla="*/ 616446 w 617222"/>
              <a:gd name="connsiteY5" fmla="*/ 1593124 h 1600574"/>
              <a:gd name="connsiteX6" fmla="*/ 502146 w 617222"/>
              <a:gd name="connsiteY6" fmla="*/ 1294674 h 1600574"/>
              <a:gd name="connsiteX7" fmla="*/ 206871 w 617222"/>
              <a:gd name="connsiteY7" fmla="*/ 685074 h 1600574"/>
              <a:gd name="connsiteX8" fmla="*/ 496 w 617222"/>
              <a:gd name="connsiteY8" fmla="*/ 8799 h 16005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17222" h="1600574">
                <a:moveTo>
                  <a:pt x="496" y="8799"/>
                </a:moveTo>
                <a:cubicBezTo>
                  <a:pt x="10021" y="-48880"/>
                  <a:pt x="213221" y="190303"/>
                  <a:pt x="264021" y="338999"/>
                </a:cubicBezTo>
                <a:cubicBezTo>
                  <a:pt x="314821" y="487695"/>
                  <a:pt x="294713" y="827420"/>
                  <a:pt x="305296" y="900974"/>
                </a:cubicBezTo>
                <a:cubicBezTo>
                  <a:pt x="315879" y="974528"/>
                  <a:pt x="302650" y="762862"/>
                  <a:pt x="327521" y="780324"/>
                </a:cubicBezTo>
                <a:cubicBezTo>
                  <a:pt x="352392" y="797786"/>
                  <a:pt x="406367" y="870282"/>
                  <a:pt x="454521" y="1005749"/>
                </a:cubicBezTo>
                <a:cubicBezTo>
                  <a:pt x="502675" y="1141216"/>
                  <a:pt x="608509" y="1544970"/>
                  <a:pt x="616446" y="1593124"/>
                </a:cubicBezTo>
                <a:cubicBezTo>
                  <a:pt x="624383" y="1641278"/>
                  <a:pt x="570408" y="1446015"/>
                  <a:pt x="502146" y="1294674"/>
                </a:cubicBezTo>
                <a:cubicBezTo>
                  <a:pt x="433884" y="1143333"/>
                  <a:pt x="293125" y="899916"/>
                  <a:pt x="206871" y="685074"/>
                </a:cubicBezTo>
                <a:cubicBezTo>
                  <a:pt x="120617" y="470232"/>
                  <a:pt x="-9029" y="66478"/>
                  <a:pt x="496" y="8799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31" name="フリーフォーム 2130">
            <a:extLst>
              <a:ext uri="{FF2B5EF4-FFF2-40B4-BE49-F238E27FC236}">
                <a16:creationId xmlns:a16="http://schemas.microsoft.com/office/drawing/2014/main" id="{6F08D7EB-3AF2-3C53-34C8-00BD78856E4A}"/>
              </a:ext>
            </a:extLst>
          </p:cNvPr>
          <p:cNvSpPr/>
          <p:nvPr/>
        </p:nvSpPr>
        <p:spPr>
          <a:xfrm>
            <a:off x="5889118" y="6602483"/>
            <a:ext cx="471934" cy="292638"/>
          </a:xfrm>
          <a:custGeom>
            <a:avLst/>
            <a:gdLst>
              <a:gd name="connsiteX0" fmla="*/ 507 w 471934"/>
              <a:gd name="connsiteY0" fmla="*/ 1517 h 292638"/>
              <a:gd name="connsiteX1" fmla="*/ 276732 w 471934"/>
              <a:gd name="connsiteY1" fmla="*/ 118992 h 292638"/>
              <a:gd name="connsiteX2" fmla="*/ 470407 w 471934"/>
              <a:gd name="connsiteY2" fmla="*/ 290442 h 292638"/>
              <a:gd name="connsiteX3" fmla="*/ 349757 w 471934"/>
              <a:gd name="connsiteY3" fmla="*/ 201542 h 292638"/>
              <a:gd name="connsiteX4" fmla="*/ 507 w 471934"/>
              <a:gd name="connsiteY4" fmla="*/ 1517 h 2926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71934" h="292638">
                <a:moveTo>
                  <a:pt x="507" y="1517"/>
                </a:moveTo>
                <a:cubicBezTo>
                  <a:pt x="-11664" y="-12241"/>
                  <a:pt x="198415" y="70838"/>
                  <a:pt x="276732" y="118992"/>
                </a:cubicBezTo>
                <a:cubicBezTo>
                  <a:pt x="355049" y="167146"/>
                  <a:pt x="458236" y="276684"/>
                  <a:pt x="470407" y="290442"/>
                </a:cubicBezTo>
                <a:cubicBezTo>
                  <a:pt x="482578" y="304200"/>
                  <a:pt x="420136" y="250754"/>
                  <a:pt x="349757" y="201542"/>
                </a:cubicBezTo>
                <a:cubicBezTo>
                  <a:pt x="279378" y="152330"/>
                  <a:pt x="12678" y="15275"/>
                  <a:pt x="507" y="151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32" name="フリーフォーム 2131">
            <a:extLst>
              <a:ext uri="{FF2B5EF4-FFF2-40B4-BE49-F238E27FC236}">
                <a16:creationId xmlns:a16="http://schemas.microsoft.com/office/drawing/2014/main" id="{B6EBB24A-0974-8FCF-9627-924E1A2DAC87}"/>
              </a:ext>
            </a:extLst>
          </p:cNvPr>
          <p:cNvSpPr/>
          <p:nvPr/>
        </p:nvSpPr>
        <p:spPr>
          <a:xfrm>
            <a:off x="5658403" y="6568382"/>
            <a:ext cx="1508942" cy="1160151"/>
          </a:xfrm>
          <a:custGeom>
            <a:avLst/>
            <a:gdLst>
              <a:gd name="connsiteX0" fmla="*/ 5797 w 1508942"/>
              <a:gd name="connsiteY0" fmla="*/ 130868 h 1160151"/>
              <a:gd name="connsiteX1" fmla="*/ 431247 w 1508942"/>
              <a:gd name="connsiteY1" fmla="*/ 10218 h 1160151"/>
              <a:gd name="connsiteX2" fmla="*/ 212172 w 1508942"/>
              <a:gd name="connsiteY2" fmla="*/ 29268 h 1160151"/>
              <a:gd name="connsiteX3" fmla="*/ 685247 w 1508942"/>
              <a:gd name="connsiteY3" fmla="*/ 210243 h 1160151"/>
              <a:gd name="connsiteX4" fmla="*/ 1097997 w 1508942"/>
              <a:gd name="connsiteY4" fmla="*/ 696018 h 1160151"/>
              <a:gd name="connsiteX5" fmla="*/ 951947 w 1508942"/>
              <a:gd name="connsiteY5" fmla="*/ 534093 h 1160151"/>
              <a:gd name="connsiteX6" fmla="*/ 1507572 w 1508942"/>
              <a:gd name="connsiteY6" fmla="*/ 1150043 h 1160151"/>
              <a:gd name="connsiteX7" fmla="*/ 1091647 w 1508942"/>
              <a:gd name="connsiteY7" fmla="*/ 911918 h 1160151"/>
              <a:gd name="connsiteX8" fmla="*/ 545547 w 1508942"/>
              <a:gd name="connsiteY8" fmla="*/ 842068 h 1160151"/>
              <a:gd name="connsiteX9" fmla="*/ 396322 w 1508942"/>
              <a:gd name="connsiteY9" fmla="*/ 426143 h 1160151"/>
              <a:gd name="connsiteX10" fmla="*/ 196297 w 1508942"/>
              <a:gd name="connsiteY10" fmla="*/ 254693 h 1160151"/>
              <a:gd name="connsiteX11" fmla="*/ 5797 w 1508942"/>
              <a:gd name="connsiteY11" fmla="*/ 130868 h 11601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508942" h="1160151">
                <a:moveTo>
                  <a:pt x="5797" y="130868"/>
                </a:moveTo>
                <a:cubicBezTo>
                  <a:pt x="44955" y="90122"/>
                  <a:pt x="396851" y="27151"/>
                  <a:pt x="431247" y="10218"/>
                </a:cubicBezTo>
                <a:cubicBezTo>
                  <a:pt x="465643" y="-6715"/>
                  <a:pt x="169839" y="-4069"/>
                  <a:pt x="212172" y="29268"/>
                </a:cubicBezTo>
                <a:cubicBezTo>
                  <a:pt x="254505" y="62605"/>
                  <a:pt x="537610" y="99118"/>
                  <a:pt x="685247" y="210243"/>
                </a:cubicBezTo>
                <a:cubicBezTo>
                  <a:pt x="832885" y="321368"/>
                  <a:pt x="1053547" y="642043"/>
                  <a:pt x="1097997" y="696018"/>
                </a:cubicBezTo>
                <a:cubicBezTo>
                  <a:pt x="1142447" y="749993"/>
                  <a:pt x="951947" y="534093"/>
                  <a:pt x="951947" y="534093"/>
                </a:cubicBezTo>
                <a:cubicBezTo>
                  <a:pt x="1020210" y="609764"/>
                  <a:pt x="1484289" y="1087072"/>
                  <a:pt x="1507572" y="1150043"/>
                </a:cubicBezTo>
                <a:cubicBezTo>
                  <a:pt x="1530855" y="1213014"/>
                  <a:pt x="1251984" y="963247"/>
                  <a:pt x="1091647" y="911918"/>
                </a:cubicBezTo>
                <a:cubicBezTo>
                  <a:pt x="931310" y="860589"/>
                  <a:pt x="661434" y="923030"/>
                  <a:pt x="545547" y="842068"/>
                </a:cubicBezTo>
                <a:cubicBezTo>
                  <a:pt x="429660" y="761106"/>
                  <a:pt x="454530" y="524039"/>
                  <a:pt x="396322" y="426143"/>
                </a:cubicBezTo>
                <a:cubicBezTo>
                  <a:pt x="338114" y="328247"/>
                  <a:pt x="256093" y="301789"/>
                  <a:pt x="196297" y="254693"/>
                </a:cubicBezTo>
                <a:cubicBezTo>
                  <a:pt x="136501" y="207597"/>
                  <a:pt x="-33361" y="171614"/>
                  <a:pt x="5797" y="130868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33" name="フリーフォーム 2132">
            <a:extLst>
              <a:ext uri="{FF2B5EF4-FFF2-40B4-BE49-F238E27FC236}">
                <a16:creationId xmlns:a16="http://schemas.microsoft.com/office/drawing/2014/main" id="{E4F5C112-4561-3FD2-1CA4-41EF20C38A0C}"/>
              </a:ext>
            </a:extLst>
          </p:cNvPr>
          <p:cNvSpPr/>
          <p:nvPr/>
        </p:nvSpPr>
        <p:spPr>
          <a:xfrm>
            <a:off x="4166876" y="6537958"/>
            <a:ext cx="1802152" cy="1190724"/>
          </a:xfrm>
          <a:custGeom>
            <a:avLst/>
            <a:gdLst>
              <a:gd name="connsiteX0" fmla="*/ 1671949 w 1802152"/>
              <a:gd name="connsiteY0" fmla="*/ 113667 h 1190724"/>
              <a:gd name="connsiteX1" fmla="*/ 900424 w 1802152"/>
              <a:gd name="connsiteY1" fmla="*/ 472442 h 1190724"/>
              <a:gd name="connsiteX2" fmla="*/ 967099 w 1802152"/>
              <a:gd name="connsiteY2" fmla="*/ 434342 h 1190724"/>
              <a:gd name="connsiteX3" fmla="*/ 436874 w 1802152"/>
              <a:gd name="connsiteY3" fmla="*/ 891542 h 1190724"/>
              <a:gd name="connsiteX4" fmla="*/ 5074 w 1802152"/>
              <a:gd name="connsiteY4" fmla="*/ 1189992 h 1190724"/>
              <a:gd name="connsiteX5" fmla="*/ 236849 w 1802152"/>
              <a:gd name="connsiteY5" fmla="*/ 955042 h 1190724"/>
              <a:gd name="connsiteX6" fmla="*/ 773424 w 1802152"/>
              <a:gd name="connsiteY6" fmla="*/ 348617 h 1190724"/>
              <a:gd name="connsiteX7" fmla="*/ 513074 w 1802152"/>
              <a:gd name="connsiteY7" fmla="*/ 523242 h 1190724"/>
              <a:gd name="connsiteX8" fmla="*/ 1294124 w 1802152"/>
              <a:gd name="connsiteY8" fmla="*/ 62867 h 1190724"/>
              <a:gd name="connsiteX9" fmla="*/ 967099 w 1802152"/>
              <a:gd name="connsiteY9" fmla="*/ 148592 h 1190724"/>
              <a:gd name="connsiteX10" fmla="*/ 1757674 w 1802152"/>
              <a:gd name="connsiteY10" fmla="*/ 8892 h 1190724"/>
              <a:gd name="connsiteX11" fmla="*/ 1538599 w 1802152"/>
              <a:gd name="connsiteY11" fmla="*/ 21592 h 1190724"/>
              <a:gd name="connsiteX12" fmla="*/ 1786249 w 1802152"/>
              <a:gd name="connsiteY12" fmla="*/ 81917 h 1190724"/>
              <a:gd name="connsiteX13" fmla="*/ 1671949 w 1802152"/>
              <a:gd name="connsiteY13" fmla="*/ 113667 h 11907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802152" h="1190724">
                <a:moveTo>
                  <a:pt x="1671949" y="113667"/>
                </a:moveTo>
                <a:cubicBezTo>
                  <a:pt x="1524312" y="178754"/>
                  <a:pt x="1017899" y="418996"/>
                  <a:pt x="900424" y="472442"/>
                </a:cubicBezTo>
                <a:cubicBezTo>
                  <a:pt x="782949" y="525888"/>
                  <a:pt x="1044357" y="364492"/>
                  <a:pt x="967099" y="434342"/>
                </a:cubicBezTo>
                <a:cubicBezTo>
                  <a:pt x="889841" y="504192"/>
                  <a:pt x="597211" y="765600"/>
                  <a:pt x="436874" y="891542"/>
                </a:cubicBezTo>
                <a:cubicBezTo>
                  <a:pt x="276537" y="1017484"/>
                  <a:pt x="38411" y="1179409"/>
                  <a:pt x="5074" y="1189992"/>
                </a:cubicBezTo>
                <a:cubicBezTo>
                  <a:pt x="-28264" y="1200575"/>
                  <a:pt x="108791" y="1095271"/>
                  <a:pt x="236849" y="955042"/>
                </a:cubicBezTo>
                <a:cubicBezTo>
                  <a:pt x="364907" y="814813"/>
                  <a:pt x="727386" y="420584"/>
                  <a:pt x="773424" y="348617"/>
                </a:cubicBezTo>
                <a:cubicBezTo>
                  <a:pt x="819461" y="276650"/>
                  <a:pt x="426291" y="570867"/>
                  <a:pt x="513074" y="523242"/>
                </a:cubicBezTo>
                <a:cubicBezTo>
                  <a:pt x="599857" y="475617"/>
                  <a:pt x="1218453" y="125309"/>
                  <a:pt x="1294124" y="62867"/>
                </a:cubicBezTo>
                <a:cubicBezTo>
                  <a:pt x="1369795" y="425"/>
                  <a:pt x="889841" y="157588"/>
                  <a:pt x="967099" y="148592"/>
                </a:cubicBezTo>
                <a:cubicBezTo>
                  <a:pt x="1044357" y="139596"/>
                  <a:pt x="1662424" y="30059"/>
                  <a:pt x="1757674" y="8892"/>
                </a:cubicBezTo>
                <a:cubicBezTo>
                  <a:pt x="1852924" y="-12275"/>
                  <a:pt x="1533837" y="9421"/>
                  <a:pt x="1538599" y="21592"/>
                </a:cubicBezTo>
                <a:cubicBezTo>
                  <a:pt x="1543361" y="33763"/>
                  <a:pt x="1757674" y="68159"/>
                  <a:pt x="1786249" y="81917"/>
                </a:cubicBezTo>
                <a:cubicBezTo>
                  <a:pt x="1814824" y="95675"/>
                  <a:pt x="1819586" y="48580"/>
                  <a:pt x="1671949" y="113667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34" name="フリーフォーム 2133">
            <a:extLst>
              <a:ext uri="{FF2B5EF4-FFF2-40B4-BE49-F238E27FC236}">
                <a16:creationId xmlns:a16="http://schemas.microsoft.com/office/drawing/2014/main" id="{37BDC833-B288-C6AC-6624-8BEF6B1807C8}"/>
              </a:ext>
            </a:extLst>
          </p:cNvPr>
          <p:cNvSpPr/>
          <p:nvPr/>
        </p:nvSpPr>
        <p:spPr>
          <a:xfrm>
            <a:off x="2732073" y="7206801"/>
            <a:ext cx="1965603" cy="1524634"/>
          </a:xfrm>
          <a:custGeom>
            <a:avLst/>
            <a:gdLst>
              <a:gd name="connsiteX0" fmla="*/ 1963752 w 1965603"/>
              <a:gd name="connsiteY0" fmla="*/ 13149 h 1524634"/>
              <a:gd name="connsiteX1" fmla="*/ 1395427 w 1965603"/>
              <a:gd name="connsiteY1" fmla="*/ 530674 h 1524634"/>
              <a:gd name="connsiteX2" fmla="*/ 1541477 w 1965603"/>
              <a:gd name="connsiteY2" fmla="*/ 517974 h 1524634"/>
              <a:gd name="connsiteX3" fmla="*/ 738202 w 1965603"/>
              <a:gd name="connsiteY3" fmla="*/ 1076774 h 1524634"/>
              <a:gd name="connsiteX4" fmla="*/ 722327 w 1965603"/>
              <a:gd name="connsiteY4" fmla="*/ 1083124 h 1524634"/>
              <a:gd name="connsiteX5" fmla="*/ 4777 w 1965603"/>
              <a:gd name="connsiteY5" fmla="*/ 1524449 h 1524634"/>
              <a:gd name="connsiteX6" fmla="*/ 442927 w 1965603"/>
              <a:gd name="connsiteY6" fmla="*/ 1130749 h 1524634"/>
              <a:gd name="connsiteX7" fmla="*/ 1084277 w 1965603"/>
              <a:gd name="connsiteY7" fmla="*/ 606874 h 1524634"/>
              <a:gd name="connsiteX8" fmla="*/ 849327 w 1965603"/>
              <a:gd name="connsiteY8" fmla="*/ 730699 h 1524634"/>
              <a:gd name="connsiteX9" fmla="*/ 1655777 w 1965603"/>
              <a:gd name="connsiteY9" fmla="*/ 133799 h 1524634"/>
              <a:gd name="connsiteX10" fmla="*/ 1579577 w 1965603"/>
              <a:gd name="connsiteY10" fmla="*/ 152849 h 1524634"/>
              <a:gd name="connsiteX11" fmla="*/ 1963752 w 1965603"/>
              <a:gd name="connsiteY11" fmla="*/ 13149 h 15246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965603" h="1524634">
                <a:moveTo>
                  <a:pt x="1963752" y="13149"/>
                </a:moveTo>
                <a:cubicBezTo>
                  <a:pt x="1933060" y="76120"/>
                  <a:pt x="1465806" y="446537"/>
                  <a:pt x="1395427" y="530674"/>
                </a:cubicBezTo>
                <a:cubicBezTo>
                  <a:pt x="1325048" y="614811"/>
                  <a:pt x="1651014" y="426957"/>
                  <a:pt x="1541477" y="517974"/>
                </a:cubicBezTo>
                <a:cubicBezTo>
                  <a:pt x="1431940" y="608991"/>
                  <a:pt x="874727" y="982582"/>
                  <a:pt x="738202" y="1076774"/>
                </a:cubicBezTo>
                <a:cubicBezTo>
                  <a:pt x="601677" y="1170966"/>
                  <a:pt x="722327" y="1083124"/>
                  <a:pt x="722327" y="1083124"/>
                </a:cubicBezTo>
                <a:cubicBezTo>
                  <a:pt x="600089" y="1157737"/>
                  <a:pt x="51344" y="1516512"/>
                  <a:pt x="4777" y="1524449"/>
                </a:cubicBezTo>
                <a:cubicBezTo>
                  <a:pt x="-41790" y="1532386"/>
                  <a:pt x="263010" y="1283678"/>
                  <a:pt x="442927" y="1130749"/>
                </a:cubicBezTo>
                <a:cubicBezTo>
                  <a:pt x="622844" y="977820"/>
                  <a:pt x="1016544" y="673549"/>
                  <a:pt x="1084277" y="606874"/>
                </a:cubicBezTo>
                <a:cubicBezTo>
                  <a:pt x="1152010" y="540199"/>
                  <a:pt x="754077" y="809545"/>
                  <a:pt x="849327" y="730699"/>
                </a:cubicBezTo>
                <a:cubicBezTo>
                  <a:pt x="944577" y="651853"/>
                  <a:pt x="1534069" y="230107"/>
                  <a:pt x="1655777" y="133799"/>
                </a:cubicBezTo>
                <a:cubicBezTo>
                  <a:pt x="1777485" y="37491"/>
                  <a:pt x="1525073" y="172957"/>
                  <a:pt x="1579577" y="152849"/>
                </a:cubicBezTo>
                <a:cubicBezTo>
                  <a:pt x="1634081" y="132741"/>
                  <a:pt x="1994444" y="-49822"/>
                  <a:pt x="1963752" y="1314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35" name="フリーフォーム 2134">
            <a:extLst>
              <a:ext uri="{FF2B5EF4-FFF2-40B4-BE49-F238E27FC236}">
                <a16:creationId xmlns:a16="http://schemas.microsoft.com/office/drawing/2014/main" id="{70752DE7-3771-38DA-BE9F-817D928C42C2}"/>
              </a:ext>
            </a:extLst>
          </p:cNvPr>
          <p:cNvSpPr/>
          <p:nvPr/>
        </p:nvSpPr>
        <p:spPr>
          <a:xfrm>
            <a:off x="4576923" y="6544613"/>
            <a:ext cx="1241634" cy="709686"/>
          </a:xfrm>
          <a:custGeom>
            <a:avLst/>
            <a:gdLst>
              <a:gd name="connsiteX0" fmla="*/ 1238090 w 1241634"/>
              <a:gd name="connsiteY0" fmla="*/ 6206 h 709686"/>
              <a:gd name="connsiteX1" fmla="*/ 873758 w 1241634"/>
              <a:gd name="connsiteY1" fmla="*/ 113362 h 709686"/>
              <a:gd name="connsiteX2" fmla="*/ 9365 w 1241634"/>
              <a:gd name="connsiteY2" fmla="*/ 706293 h 709686"/>
              <a:gd name="connsiteX3" fmla="*/ 430846 w 1241634"/>
              <a:gd name="connsiteY3" fmla="*/ 349106 h 709686"/>
              <a:gd name="connsiteX4" fmla="*/ 680877 w 1241634"/>
              <a:gd name="connsiteY4" fmla="*/ 206231 h 709686"/>
              <a:gd name="connsiteX5" fmla="*/ 1238090 w 1241634"/>
              <a:gd name="connsiteY5" fmla="*/ 6206 h 7096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241634" h="709686">
                <a:moveTo>
                  <a:pt x="1238090" y="6206"/>
                </a:moveTo>
                <a:cubicBezTo>
                  <a:pt x="1270237" y="-9272"/>
                  <a:pt x="1078545" y="-3319"/>
                  <a:pt x="873758" y="113362"/>
                </a:cubicBezTo>
                <a:cubicBezTo>
                  <a:pt x="668971" y="230043"/>
                  <a:pt x="83184" y="667002"/>
                  <a:pt x="9365" y="706293"/>
                </a:cubicBezTo>
                <a:cubicBezTo>
                  <a:pt x="-64454" y="745584"/>
                  <a:pt x="318927" y="432450"/>
                  <a:pt x="430846" y="349106"/>
                </a:cubicBezTo>
                <a:cubicBezTo>
                  <a:pt x="542765" y="265762"/>
                  <a:pt x="548718" y="257428"/>
                  <a:pt x="680877" y="206231"/>
                </a:cubicBezTo>
                <a:cubicBezTo>
                  <a:pt x="813036" y="155034"/>
                  <a:pt x="1205943" y="21684"/>
                  <a:pt x="1238090" y="620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38" name="フリーフォーム 2137">
            <a:extLst>
              <a:ext uri="{FF2B5EF4-FFF2-40B4-BE49-F238E27FC236}">
                <a16:creationId xmlns:a16="http://schemas.microsoft.com/office/drawing/2014/main" id="{2708997F-B94E-C916-1275-FA22944C6D6E}"/>
              </a:ext>
            </a:extLst>
          </p:cNvPr>
          <p:cNvSpPr/>
          <p:nvPr/>
        </p:nvSpPr>
        <p:spPr>
          <a:xfrm>
            <a:off x="5200511" y="8142253"/>
            <a:ext cx="814638" cy="501687"/>
          </a:xfrm>
          <a:custGeom>
            <a:avLst/>
            <a:gdLst>
              <a:gd name="connsiteX0" fmla="*/ 139 w 814638"/>
              <a:gd name="connsiteY0" fmla="*/ 165928 h 501687"/>
              <a:gd name="connsiteX1" fmla="*/ 464483 w 814638"/>
              <a:gd name="connsiteY1" fmla="*/ 1622 h 501687"/>
              <a:gd name="connsiteX2" fmla="*/ 635933 w 814638"/>
              <a:gd name="connsiteY2" fmla="*/ 80203 h 501687"/>
              <a:gd name="connsiteX3" fmla="*/ 557352 w 814638"/>
              <a:gd name="connsiteY3" fmla="*/ 51628 h 501687"/>
              <a:gd name="connsiteX4" fmla="*/ 814527 w 814638"/>
              <a:gd name="connsiteY4" fmla="*/ 501685 h 501687"/>
              <a:gd name="connsiteX5" fmla="*/ 521633 w 814638"/>
              <a:gd name="connsiteY5" fmla="*/ 58772 h 501687"/>
              <a:gd name="connsiteX6" fmla="*/ 343039 w 814638"/>
              <a:gd name="connsiteY6" fmla="*/ 137353 h 501687"/>
              <a:gd name="connsiteX7" fmla="*/ 414477 w 814638"/>
              <a:gd name="connsiteY7" fmla="*/ 73060 h 501687"/>
              <a:gd name="connsiteX8" fmla="*/ 139 w 814638"/>
              <a:gd name="connsiteY8" fmla="*/ 165928 h 5016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814638" h="501687">
                <a:moveTo>
                  <a:pt x="139" y="165928"/>
                </a:moveTo>
                <a:cubicBezTo>
                  <a:pt x="8473" y="154022"/>
                  <a:pt x="358517" y="15909"/>
                  <a:pt x="464483" y="1622"/>
                </a:cubicBezTo>
                <a:cubicBezTo>
                  <a:pt x="570449" y="-12665"/>
                  <a:pt x="620455" y="71869"/>
                  <a:pt x="635933" y="80203"/>
                </a:cubicBezTo>
                <a:cubicBezTo>
                  <a:pt x="651411" y="88537"/>
                  <a:pt x="527586" y="-18619"/>
                  <a:pt x="557352" y="51628"/>
                </a:cubicBezTo>
                <a:cubicBezTo>
                  <a:pt x="587118" y="121875"/>
                  <a:pt x="820480" y="500494"/>
                  <a:pt x="814527" y="501685"/>
                </a:cubicBezTo>
                <a:cubicBezTo>
                  <a:pt x="808574" y="502876"/>
                  <a:pt x="600214" y="119494"/>
                  <a:pt x="521633" y="58772"/>
                </a:cubicBezTo>
                <a:cubicBezTo>
                  <a:pt x="443052" y="-1950"/>
                  <a:pt x="360898" y="134972"/>
                  <a:pt x="343039" y="137353"/>
                </a:cubicBezTo>
                <a:cubicBezTo>
                  <a:pt x="325180" y="139734"/>
                  <a:pt x="470436" y="70679"/>
                  <a:pt x="414477" y="73060"/>
                </a:cubicBezTo>
                <a:cubicBezTo>
                  <a:pt x="358518" y="75441"/>
                  <a:pt x="-8195" y="177834"/>
                  <a:pt x="139" y="16592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41" name="フリーフォーム 2140">
            <a:extLst>
              <a:ext uri="{FF2B5EF4-FFF2-40B4-BE49-F238E27FC236}">
                <a16:creationId xmlns:a16="http://schemas.microsoft.com/office/drawing/2014/main" id="{53DCFF5B-A75A-5C69-7547-28CBB405205F}"/>
              </a:ext>
            </a:extLst>
          </p:cNvPr>
          <p:cNvSpPr/>
          <p:nvPr/>
        </p:nvSpPr>
        <p:spPr>
          <a:xfrm>
            <a:off x="4325685" y="8757908"/>
            <a:ext cx="903837" cy="872479"/>
          </a:xfrm>
          <a:custGeom>
            <a:avLst/>
            <a:gdLst>
              <a:gd name="connsiteX0" fmla="*/ 903540 w 903837"/>
              <a:gd name="connsiteY0" fmla="*/ 330 h 872479"/>
              <a:gd name="connsiteX1" fmla="*/ 410621 w 903837"/>
              <a:gd name="connsiteY1" fmla="*/ 436098 h 872479"/>
              <a:gd name="connsiteX2" fmla="*/ 410621 w 903837"/>
              <a:gd name="connsiteY2" fmla="*/ 807573 h 872479"/>
              <a:gd name="connsiteX3" fmla="*/ 353471 w 903837"/>
              <a:gd name="connsiteY3" fmla="*/ 707561 h 872479"/>
              <a:gd name="connsiteX4" fmla="*/ 432053 w 903837"/>
              <a:gd name="connsiteY4" fmla="*/ 871867 h 872479"/>
              <a:gd name="connsiteX5" fmla="*/ 146303 w 903837"/>
              <a:gd name="connsiteY5" fmla="*/ 636123 h 872479"/>
              <a:gd name="connsiteX6" fmla="*/ 3428 w 903837"/>
              <a:gd name="connsiteY6" fmla="*/ 414667 h 872479"/>
              <a:gd name="connsiteX7" fmla="*/ 282034 w 903837"/>
              <a:gd name="connsiteY7" fmla="*/ 707561 h 872479"/>
              <a:gd name="connsiteX8" fmla="*/ 324896 w 903837"/>
              <a:gd name="connsiteY8" fmla="*/ 643267 h 872479"/>
              <a:gd name="connsiteX9" fmla="*/ 332040 w 903837"/>
              <a:gd name="connsiteY9" fmla="*/ 507536 h 872479"/>
              <a:gd name="connsiteX10" fmla="*/ 903540 w 903837"/>
              <a:gd name="connsiteY10" fmla="*/ 330 h 8724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903837" h="872479">
                <a:moveTo>
                  <a:pt x="903540" y="330"/>
                </a:moveTo>
                <a:cubicBezTo>
                  <a:pt x="916637" y="-11576"/>
                  <a:pt x="492774" y="301558"/>
                  <a:pt x="410621" y="436098"/>
                </a:cubicBezTo>
                <a:cubicBezTo>
                  <a:pt x="328468" y="570638"/>
                  <a:pt x="420146" y="762329"/>
                  <a:pt x="410621" y="807573"/>
                </a:cubicBezTo>
                <a:cubicBezTo>
                  <a:pt x="401096" y="852817"/>
                  <a:pt x="349899" y="696845"/>
                  <a:pt x="353471" y="707561"/>
                </a:cubicBezTo>
                <a:cubicBezTo>
                  <a:pt x="357043" y="718277"/>
                  <a:pt x="466581" y="883773"/>
                  <a:pt x="432053" y="871867"/>
                </a:cubicBezTo>
                <a:cubicBezTo>
                  <a:pt x="397525" y="859961"/>
                  <a:pt x="217740" y="712323"/>
                  <a:pt x="146303" y="636123"/>
                </a:cubicBezTo>
                <a:cubicBezTo>
                  <a:pt x="74865" y="559923"/>
                  <a:pt x="-19194" y="402761"/>
                  <a:pt x="3428" y="414667"/>
                </a:cubicBezTo>
                <a:cubicBezTo>
                  <a:pt x="26050" y="426573"/>
                  <a:pt x="228456" y="669461"/>
                  <a:pt x="282034" y="707561"/>
                </a:cubicBezTo>
                <a:cubicBezTo>
                  <a:pt x="335612" y="745661"/>
                  <a:pt x="316562" y="676604"/>
                  <a:pt x="324896" y="643267"/>
                </a:cubicBezTo>
                <a:cubicBezTo>
                  <a:pt x="333230" y="609930"/>
                  <a:pt x="240362" y="612311"/>
                  <a:pt x="332040" y="507536"/>
                </a:cubicBezTo>
                <a:cubicBezTo>
                  <a:pt x="423718" y="402761"/>
                  <a:pt x="890443" y="12236"/>
                  <a:pt x="903540" y="330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45" name="フリーフォーム 2144">
            <a:extLst>
              <a:ext uri="{FF2B5EF4-FFF2-40B4-BE49-F238E27FC236}">
                <a16:creationId xmlns:a16="http://schemas.microsoft.com/office/drawing/2014/main" id="{DEC93AB3-B99F-1F46-DD18-FC4EF2EF6209}"/>
              </a:ext>
            </a:extLst>
          </p:cNvPr>
          <p:cNvSpPr/>
          <p:nvPr/>
        </p:nvSpPr>
        <p:spPr>
          <a:xfrm>
            <a:off x="3798914" y="6609870"/>
            <a:ext cx="2152258" cy="1300813"/>
          </a:xfrm>
          <a:custGeom>
            <a:avLst/>
            <a:gdLst>
              <a:gd name="connsiteX0" fmla="*/ 2151830 w 2152258"/>
              <a:gd name="connsiteY0" fmla="*/ 5243 h 1300813"/>
              <a:gd name="connsiteX1" fmla="*/ 1215999 w 2152258"/>
              <a:gd name="connsiteY1" fmla="*/ 526736 h 1300813"/>
              <a:gd name="connsiteX2" fmla="*/ 144436 w 2152258"/>
              <a:gd name="connsiteY2" fmla="*/ 1283974 h 1300813"/>
              <a:gd name="connsiteX3" fmla="*/ 744511 w 2152258"/>
              <a:gd name="connsiteY3" fmla="*/ 1069661 h 1300813"/>
              <a:gd name="connsiteX4" fmla="*/ 1561 w 2152258"/>
              <a:gd name="connsiteY4" fmla="*/ 1276830 h 1300813"/>
              <a:gd name="connsiteX5" fmla="*/ 987399 w 2152258"/>
              <a:gd name="connsiteY5" fmla="*/ 476730 h 1300813"/>
              <a:gd name="connsiteX6" fmla="*/ 1023117 w 2152258"/>
              <a:gd name="connsiteY6" fmla="*/ 298136 h 1300813"/>
              <a:gd name="connsiteX7" fmla="*/ 1101699 w 2152258"/>
              <a:gd name="connsiteY7" fmla="*/ 262418 h 1300813"/>
              <a:gd name="connsiteX8" fmla="*/ 2151830 w 2152258"/>
              <a:gd name="connsiteY8" fmla="*/ 5243 h 13008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152258" h="1300813">
                <a:moveTo>
                  <a:pt x="2151830" y="5243"/>
                </a:moveTo>
                <a:cubicBezTo>
                  <a:pt x="2170880" y="49296"/>
                  <a:pt x="1550565" y="313614"/>
                  <a:pt x="1215999" y="526736"/>
                </a:cubicBezTo>
                <a:cubicBezTo>
                  <a:pt x="881433" y="739858"/>
                  <a:pt x="223017" y="1193487"/>
                  <a:pt x="144436" y="1283974"/>
                </a:cubicBezTo>
                <a:cubicBezTo>
                  <a:pt x="65855" y="1374461"/>
                  <a:pt x="768323" y="1070852"/>
                  <a:pt x="744511" y="1069661"/>
                </a:cubicBezTo>
                <a:cubicBezTo>
                  <a:pt x="720699" y="1068470"/>
                  <a:pt x="-38920" y="1375652"/>
                  <a:pt x="1561" y="1276830"/>
                </a:cubicBezTo>
                <a:cubicBezTo>
                  <a:pt x="42042" y="1178008"/>
                  <a:pt x="817140" y="639846"/>
                  <a:pt x="987399" y="476730"/>
                </a:cubicBezTo>
                <a:cubicBezTo>
                  <a:pt x="1157658" y="313614"/>
                  <a:pt x="1004067" y="333855"/>
                  <a:pt x="1023117" y="298136"/>
                </a:cubicBezTo>
                <a:cubicBezTo>
                  <a:pt x="1042167" y="262417"/>
                  <a:pt x="911199" y="317187"/>
                  <a:pt x="1101699" y="262418"/>
                </a:cubicBezTo>
                <a:cubicBezTo>
                  <a:pt x="1292199" y="207649"/>
                  <a:pt x="2132780" y="-38810"/>
                  <a:pt x="2151830" y="5243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42" name="フリーフォーム 2141">
            <a:extLst>
              <a:ext uri="{FF2B5EF4-FFF2-40B4-BE49-F238E27FC236}">
                <a16:creationId xmlns:a16="http://schemas.microsoft.com/office/drawing/2014/main" id="{A6FB48DE-EEB2-1BDA-EB86-5D6E7DE927A9}"/>
              </a:ext>
            </a:extLst>
          </p:cNvPr>
          <p:cNvSpPr/>
          <p:nvPr/>
        </p:nvSpPr>
        <p:spPr>
          <a:xfrm>
            <a:off x="4594345" y="9388597"/>
            <a:ext cx="2246619" cy="1493273"/>
          </a:xfrm>
          <a:custGeom>
            <a:avLst/>
            <a:gdLst>
              <a:gd name="connsiteX0" fmla="*/ 2202501 w 2246619"/>
              <a:gd name="connsiteY0" fmla="*/ 361120 h 1493273"/>
              <a:gd name="connsiteX1" fmla="*/ 530954 w 2246619"/>
              <a:gd name="connsiteY1" fmla="*/ 1263872 h 1493273"/>
              <a:gd name="connsiteX2" fmla="*/ 6776 w 2246619"/>
              <a:gd name="connsiteY2" fmla="*/ 1485192 h 1493273"/>
              <a:gd name="connsiteX3" fmla="*/ 816340 w 2246619"/>
              <a:gd name="connsiteY3" fmla="*/ 1065849 h 1493273"/>
              <a:gd name="connsiteX4" fmla="*/ 338756 w 2246619"/>
              <a:gd name="connsiteY4" fmla="*/ 1211454 h 1493273"/>
              <a:gd name="connsiteX5" fmla="*/ 1305573 w 2246619"/>
              <a:gd name="connsiteY5" fmla="*/ 722221 h 1493273"/>
              <a:gd name="connsiteX6" fmla="*/ 391173 w 2246619"/>
              <a:gd name="connsiteY6" fmla="*/ 1001783 h 1493273"/>
              <a:gd name="connsiteX7" fmla="*/ 1614256 w 2246619"/>
              <a:gd name="connsiteY7" fmla="*/ 535846 h 1493273"/>
              <a:gd name="connsiteX8" fmla="*/ 1346343 w 2246619"/>
              <a:gd name="connsiteY8" fmla="*/ 611561 h 1493273"/>
              <a:gd name="connsiteX9" fmla="*/ 1992830 w 2246619"/>
              <a:gd name="connsiteY9" fmla="*/ 238812 h 1493273"/>
              <a:gd name="connsiteX10" fmla="*/ 1899642 w 2246619"/>
              <a:gd name="connsiteY10" fmla="*/ 20 h 1493273"/>
              <a:gd name="connsiteX11" fmla="*/ 2086017 w 2246619"/>
              <a:gd name="connsiteY11" fmla="*/ 250460 h 1493273"/>
              <a:gd name="connsiteX12" fmla="*/ 1788982 w 2246619"/>
              <a:gd name="connsiteY12" fmla="*/ 401890 h 1493273"/>
              <a:gd name="connsiteX13" fmla="*/ 2202501 w 2246619"/>
              <a:gd name="connsiteY13" fmla="*/ 361120 h 14932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2246619" h="1493273">
                <a:moveTo>
                  <a:pt x="2202501" y="361120"/>
                </a:moveTo>
                <a:cubicBezTo>
                  <a:pt x="1992830" y="504784"/>
                  <a:pt x="896908" y="1076527"/>
                  <a:pt x="530954" y="1263872"/>
                </a:cubicBezTo>
                <a:cubicBezTo>
                  <a:pt x="165000" y="1451217"/>
                  <a:pt x="-40788" y="1518196"/>
                  <a:pt x="6776" y="1485192"/>
                </a:cubicBezTo>
                <a:cubicBezTo>
                  <a:pt x="54340" y="1452188"/>
                  <a:pt x="761010" y="1111472"/>
                  <a:pt x="816340" y="1065849"/>
                </a:cubicBezTo>
                <a:cubicBezTo>
                  <a:pt x="871670" y="1020226"/>
                  <a:pt x="257217" y="1268725"/>
                  <a:pt x="338756" y="1211454"/>
                </a:cubicBezTo>
                <a:cubicBezTo>
                  <a:pt x="420295" y="1154183"/>
                  <a:pt x="1296837" y="757166"/>
                  <a:pt x="1305573" y="722221"/>
                </a:cubicBezTo>
                <a:cubicBezTo>
                  <a:pt x="1314309" y="687276"/>
                  <a:pt x="339726" y="1032846"/>
                  <a:pt x="391173" y="1001783"/>
                </a:cubicBezTo>
                <a:cubicBezTo>
                  <a:pt x="442620" y="970721"/>
                  <a:pt x="1455061" y="600883"/>
                  <a:pt x="1614256" y="535846"/>
                </a:cubicBezTo>
                <a:cubicBezTo>
                  <a:pt x="1773451" y="470809"/>
                  <a:pt x="1283247" y="661067"/>
                  <a:pt x="1346343" y="611561"/>
                </a:cubicBezTo>
                <a:cubicBezTo>
                  <a:pt x="1409439" y="562055"/>
                  <a:pt x="1900613" y="340736"/>
                  <a:pt x="1992830" y="238812"/>
                </a:cubicBezTo>
                <a:cubicBezTo>
                  <a:pt x="2085047" y="136888"/>
                  <a:pt x="1884111" y="-1921"/>
                  <a:pt x="1899642" y="20"/>
                </a:cubicBezTo>
                <a:cubicBezTo>
                  <a:pt x="1915173" y="1961"/>
                  <a:pt x="2104460" y="183482"/>
                  <a:pt x="2086017" y="250460"/>
                </a:cubicBezTo>
                <a:cubicBezTo>
                  <a:pt x="2067574" y="317438"/>
                  <a:pt x="1770539" y="390242"/>
                  <a:pt x="1788982" y="401890"/>
                </a:cubicBezTo>
                <a:cubicBezTo>
                  <a:pt x="1807425" y="413538"/>
                  <a:pt x="2412172" y="217456"/>
                  <a:pt x="2202501" y="361120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47" name="フリーフォーム 2146">
            <a:extLst>
              <a:ext uri="{FF2B5EF4-FFF2-40B4-BE49-F238E27FC236}">
                <a16:creationId xmlns:a16="http://schemas.microsoft.com/office/drawing/2014/main" id="{63B38020-F6A9-5414-8A21-78702F6A9914}"/>
              </a:ext>
            </a:extLst>
          </p:cNvPr>
          <p:cNvSpPr/>
          <p:nvPr/>
        </p:nvSpPr>
        <p:spPr>
          <a:xfrm>
            <a:off x="4554254" y="8969262"/>
            <a:ext cx="1893223" cy="1857511"/>
          </a:xfrm>
          <a:custGeom>
            <a:avLst/>
            <a:gdLst>
              <a:gd name="connsiteX0" fmla="*/ 1887315 w 1893223"/>
              <a:gd name="connsiteY0" fmla="*/ 361113 h 1857511"/>
              <a:gd name="connsiteX1" fmla="*/ 1095224 w 1893223"/>
              <a:gd name="connsiteY1" fmla="*/ 803752 h 1857511"/>
              <a:gd name="connsiteX2" fmla="*/ 1380610 w 1893223"/>
              <a:gd name="connsiteY2" fmla="*/ 722213 h 1857511"/>
              <a:gd name="connsiteX3" fmla="*/ 932146 w 1893223"/>
              <a:gd name="connsiteY3" fmla="*/ 1060017 h 1857511"/>
              <a:gd name="connsiteX4" fmla="*/ 1433028 w 1893223"/>
              <a:gd name="connsiteY4" fmla="*/ 931884 h 1857511"/>
              <a:gd name="connsiteX5" fmla="*/ 774892 w 1893223"/>
              <a:gd name="connsiteY5" fmla="*/ 1339579 h 1857511"/>
              <a:gd name="connsiteX6" fmla="*/ 1438852 w 1893223"/>
              <a:gd name="connsiteY6" fmla="*/ 1112435 h 1857511"/>
              <a:gd name="connsiteX7" fmla="*/ 180824 w 1893223"/>
              <a:gd name="connsiteY7" fmla="*/ 1770570 h 1857511"/>
              <a:gd name="connsiteX8" fmla="*/ 1491270 w 1893223"/>
              <a:gd name="connsiteY8" fmla="*/ 1263864 h 1857511"/>
              <a:gd name="connsiteX9" fmla="*/ 70164 w 1893223"/>
              <a:gd name="connsiteY9" fmla="*/ 1840460 h 1857511"/>
              <a:gd name="connsiteX10" fmla="*/ 204121 w 1893223"/>
              <a:gd name="connsiteY10" fmla="*/ 1706504 h 1857511"/>
              <a:gd name="connsiteX11" fmla="*/ 87636 w 1893223"/>
              <a:gd name="connsiteY11" fmla="*/ 1723976 h 1857511"/>
              <a:gd name="connsiteX12" fmla="*/ 209945 w 1893223"/>
              <a:gd name="connsiteY12" fmla="*/ 1246392 h 1857511"/>
              <a:gd name="connsiteX13" fmla="*/ 128406 w 1893223"/>
              <a:gd name="connsiteY13" fmla="*/ 1450239 h 1857511"/>
              <a:gd name="connsiteX14" fmla="*/ 425440 w 1893223"/>
              <a:gd name="connsiteY14" fmla="*/ 850346 h 1857511"/>
              <a:gd name="connsiteX15" fmla="*/ 169175 w 1893223"/>
              <a:gd name="connsiteY15" fmla="*/ 1170677 h 1857511"/>
              <a:gd name="connsiteX16" fmla="*/ 338077 w 1893223"/>
              <a:gd name="connsiteY16" fmla="*/ 710565 h 1857511"/>
              <a:gd name="connsiteX17" fmla="*/ 256538 w 1893223"/>
              <a:gd name="connsiteY17" fmla="*/ 792104 h 1857511"/>
              <a:gd name="connsiteX18" fmla="*/ 774892 w 1893223"/>
              <a:gd name="connsiteY18" fmla="*/ 361113 h 1857511"/>
              <a:gd name="connsiteX19" fmla="*/ 186648 w 1893223"/>
              <a:gd name="connsiteY19" fmla="*/ 687268 h 1857511"/>
              <a:gd name="connsiteX20" fmla="*/ 984564 w 1893223"/>
              <a:gd name="connsiteY20" fmla="*/ 128144 h 1857511"/>
              <a:gd name="connsiteX21" fmla="*/ 879728 w 1893223"/>
              <a:gd name="connsiteY21" fmla="*/ 163090 h 1857511"/>
              <a:gd name="connsiteX22" fmla="*/ 1584457 w 1893223"/>
              <a:gd name="connsiteY22" fmla="*/ 99023 h 1857511"/>
              <a:gd name="connsiteX23" fmla="*/ 1258301 w 1893223"/>
              <a:gd name="connsiteY23" fmla="*/ 69902 h 1857511"/>
              <a:gd name="connsiteX24" fmla="*/ 1613578 w 1893223"/>
              <a:gd name="connsiteY24" fmla="*/ 12 h 1857511"/>
              <a:gd name="connsiteX25" fmla="*/ 1625226 w 1893223"/>
              <a:gd name="connsiteY25" fmla="*/ 75727 h 1857511"/>
              <a:gd name="connsiteX26" fmla="*/ 1660171 w 1893223"/>
              <a:gd name="connsiteY26" fmla="*/ 174738 h 1857511"/>
              <a:gd name="connsiteX27" fmla="*/ 1467973 w 1893223"/>
              <a:gd name="connsiteY27" fmla="*/ 221332 h 1857511"/>
              <a:gd name="connsiteX28" fmla="*/ 1887315 w 1893223"/>
              <a:gd name="connsiteY28" fmla="*/ 361113 h 1857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1893223" h="1857511">
                <a:moveTo>
                  <a:pt x="1887315" y="361113"/>
                </a:moveTo>
                <a:cubicBezTo>
                  <a:pt x="1825190" y="458183"/>
                  <a:pt x="1179675" y="743569"/>
                  <a:pt x="1095224" y="803752"/>
                </a:cubicBezTo>
                <a:cubicBezTo>
                  <a:pt x="1010773" y="863935"/>
                  <a:pt x="1407790" y="679502"/>
                  <a:pt x="1380610" y="722213"/>
                </a:cubicBezTo>
                <a:cubicBezTo>
                  <a:pt x="1353430" y="764924"/>
                  <a:pt x="923410" y="1025072"/>
                  <a:pt x="932146" y="1060017"/>
                </a:cubicBezTo>
                <a:cubicBezTo>
                  <a:pt x="940882" y="1094962"/>
                  <a:pt x="1459237" y="885290"/>
                  <a:pt x="1433028" y="931884"/>
                </a:cubicBezTo>
                <a:cubicBezTo>
                  <a:pt x="1406819" y="978478"/>
                  <a:pt x="773921" y="1309487"/>
                  <a:pt x="774892" y="1339579"/>
                </a:cubicBezTo>
                <a:cubicBezTo>
                  <a:pt x="775863" y="1369671"/>
                  <a:pt x="1537863" y="1040603"/>
                  <a:pt x="1438852" y="1112435"/>
                </a:cubicBezTo>
                <a:cubicBezTo>
                  <a:pt x="1339841" y="1184267"/>
                  <a:pt x="172088" y="1745332"/>
                  <a:pt x="180824" y="1770570"/>
                </a:cubicBezTo>
                <a:cubicBezTo>
                  <a:pt x="189560" y="1795808"/>
                  <a:pt x="1509713" y="1252216"/>
                  <a:pt x="1491270" y="1263864"/>
                </a:cubicBezTo>
                <a:cubicBezTo>
                  <a:pt x="1472827" y="1275512"/>
                  <a:pt x="284689" y="1766687"/>
                  <a:pt x="70164" y="1840460"/>
                </a:cubicBezTo>
                <a:cubicBezTo>
                  <a:pt x="-144361" y="1914233"/>
                  <a:pt x="201209" y="1725918"/>
                  <a:pt x="204121" y="1706504"/>
                </a:cubicBezTo>
                <a:cubicBezTo>
                  <a:pt x="207033" y="1687090"/>
                  <a:pt x="86665" y="1800661"/>
                  <a:pt x="87636" y="1723976"/>
                </a:cubicBezTo>
                <a:cubicBezTo>
                  <a:pt x="88607" y="1647291"/>
                  <a:pt x="203150" y="1292015"/>
                  <a:pt x="209945" y="1246392"/>
                </a:cubicBezTo>
                <a:cubicBezTo>
                  <a:pt x="216740" y="1200769"/>
                  <a:pt x="92490" y="1516247"/>
                  <a:pt x="128406" y="1450239"/>
                </a:cubicBezTo>
                <a:cubicBezTo>
                  <a:pt x="164322" y="1384231"/>
                  <a:pt x="418645" y="896940"/>
                  <a:pt x="425440" y="850346"/>
                </a:cubicBezTo>
                <a:cubicBezTo>
                  <a:pt x="432235" y="803752"/>
                  <a:pt x="183735" y="1193974"/>
                  <a:pt x="169175" y="1170677"/>
                </a:cubicBezTo>
                <a:cubicBezTo>
                  <a:pt x="154615" y="1147380"/>
                  <a:pt x="323517" y="773660"/>
                  <a:pt x="338077" y="710565"/>
                </a:cubicBezTo>
                <a:cubicBezTo>
                  <a:pt x="352637" y="647470"/>
                  <a:pt x="183736" y="850346"/>
                  <a:pt x="256538" y="792104"/>
                </a:cubicBezTo>
                <a:cubicBezTo>
                  <a:pt x="329340" y="733862"/>
                  <a:pt x="786540" y="378586"/>
                  <a:pt x="774892" y="361113"/>
                </a:cubicBezTo>
                <a:cubicBezTo>
                  <a:pt x="763244" y="343640"/>
                  <a:pt x="151703" y="726096"/>
                  <a:pt x="186648" y="687268"/>
                </a:cubicBezTo>
                <a:cubicBezTo>
                  <a:pt x="221593" y="648440"/>
                  <a:pt x="869051" y="215507"/>
                  <a:pt x="984564" y="128144"/>
                </a:cubicBezTo>
                <a:cubicBezTo>
                  <a:pt x="1100077" y="40781"/>
                  <a:pt x="779746" y="167943"/>
                  <a:pt x="879728" y="163090"/>
                </a:cubicBezTo>
                <a:cubicBezTo>
                  <a:pt x="979710" y="158236"/>
                  <a:pt x="1521362" y="114554"/>
                  <a:pt x="1584457" y="99023"/>
                </a:cubicBezTo>
                <a:cubicBezTo>
                  <a:pt x="1647552" y="83492"/>
                  <a:pt x="1253448" y="86404"/>
                  <a:pt x="1258301" y="69902"/>
                </a:cubicBezTo>
                <a:cubicBezTo>
                  <a:pt x="1263154" y="53400"/>
                  <a:pt x="1552424" y="-959"/>
                  <a:pt x="1613578" y="12"/>
                </a:cubicBezTo>
                <a:cubicBezTo>
                  <a:pt x="1674732" y="983"/>
                  <a:pt x="1617461" y="46606"/>
                  <a:pt x="1625226" y="75727"/>
                </a:cubicBezTo>
                <a:cubicBezTo>
                  <a:pt x="1632991" y="104848"/>
                  <a:pt x="1686380" y="150470"/>
                  <a:pt x="1660171" y="174738"/>
                </a:cubicBezTo>
                <a:cubicBezTo>
                  <a:pt x="1633962" y="199006"/>
                  <a:pt x="1433998" y="193182"/>
                  <a:pt x="1467973" y="221332"/>
                </a:cubicBezTo>
                <a:cubicBezTo>
                  <a:pt x="1501948" y="249482"/>
                  <a:pt x="1949440" y="264043"/>
                  <a:pt x="1887315" y="361113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48" name="フリーフォーム 2147">
            <a:extLst>
              <a:ext uri="{FF2B5EF4-FFF2-40B4-BE49-F238E27FC236}">
                <a16:creationId xmlns:a16="http://schemas.microsoft.com/office/drawing/2014/main" id="{CC852D40-A21B-9FCD-5A24-B08A66D6DA85}"/>
              </a:ext>
            </a:extLst>
          </p:cNvPr>
          <p:cNvSpPr/>
          <p:nvPr/>
        </p:nvSpPr>
        <p:spPr>
          <a:xfrm>
            <a:off x="4618557" y="9096331"/>
            <a:ext cx="1496439" cy="1672684"/>
          </a:xfrm>
          <a:custGeom>
            <a:avLst/>
            <a:gdLst>
              <a:gd name="connsiteX0" fmla="*/ 1479384 w 1496439"/>
              <a:gd name="connsiteY0" fmla="*/ 41845 h 1672684"/>
              <a:gd name="connsiteX1" fmla="*/ 1421142 w 1496439"/>
              <a:gd name="connsiteY1" fmla="*/ 111735 h 1672684"/>
              <a:gd name="connsiteX2" fmla="*/ 407731 w 1496439"/>
              <a:gd name="connsiteY2" fmla="*/ 1387236 h 1672684"/>
              <a:gd name="connsiteX3" fmla="*/ 570809 w 1496439"/>
              <a:gd name="connsiteY3" fmla="*/ 1224158 h 1672684"/>
              <a:gd name="connsiteX4" fmla="*/ 75751 w 1496439"/>
              <a:gd name="connsiteY4" fmla="*/ 1672622 h 1672684"/>
              <a:gd name="connsiteX5" fmla="*/ 308719 w 1496439"/>
              <a:gd name="connsiteY5" fmla="*/ 1259103 h 1672684"/>
              <a:gd name="connsiteX6" fmla="*/ 37 w 1496439"/>
              <a:gd name="connsiteY6" fmla="*/ 1561962 h 1672684"/>
              <a:gd name="connsiteX7" fmla="*/ 332016 w 1496439"/>
              <a:gd name="connsiteY7" fmla="*/ 589320 h 1672684"/>
              <a:gd name="connsiteX8" fmla="*/ 180587 w 1496439"/>
              <a:gd name="connsiteY8" fmla="*/ 909651 h 1672684"/>
              <a:gd name="connsiteX9" fmla="*/ 629051 w 1496439"/>
              <a:gd name="connsiteY9" fmla="*/ 228219 h 1672684"/>
              <a:gd name="connsiteX10" fmla="*/ 471797 w 1496439"/>
              <a:gd name="connsiteY10" fmla="*/ 309758 h 1672684"/>
              <a:gd name="connsiteX11" fmla="*/ 955206 w 1496439"/>
              <a:gd name="connsiteY11" fmla="*/ 1075 h 1672684"/>
              <a:gd name="connsiteX12" fmla="*/ 512567 w 1496439"/>
              <a:gd name="connsiteY12" fmla="*/ 204923 h 1672684"/>
              <a:gd name="connsiteX13" fmla="*/ 1228944 w 1496439"/>
              <a:gd name="connsiteY13" fmla="*/ 123384 h 1672684"/>
              <a:gd name="connsiteX14" fmla="*/ 850370 w 1496439"/>
              <a:gd name="connsiteY14" fmla="*/ 146680 h 1672684"/>
              <a:gd name="connsiteX15" fmla="*/ 1479384 w 1496439"/>
              <a:gd name="connsiteY15" fmla="*/ 41845 h 16726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496439" h="1672684">
                <a:moveTo>
                  <a:pt x="1479384" y="41845"/>
                </a:moveTo>
                <a:cubicBezTo>
                  <a:pt x="1539567" y="-35326"/>
                  <a:pt x="1421142" y="111735"/>
                  <a:pt x="1421142" y="111735"/>
                </a:cubicBezTo>
                <a:lnTo>
                  <a:pt x="407731" y="1387236"/>
                </a:lnTo>
                <a:cubicBezTo>
                  <a:pt x="266009" y="1572640"/>
                  <a:pt x="626139" y="1176594"/>
                  <a:pt x="570809" y="1224158"/>
                </a:cubicBezTo>
                <a:cubicBezTo>
                  <a:pt x="515479" y="1271722"/>
                  <a:pt x="119433" y="1666798"/>
                  <a:pt x="75751" y="1672622"/>
                </a:cubicBezTo>
                <a:cubicBezTo>
                  <a:pt x="32069" y="1678446"/>
                  <a:pt x="321338" y="1277546"/>
                  <a:pt x="308719" y="1259103"/>
                </a:cubicBezTo>
                <a:cubicBezTo>
                  <a:pt x="296100" y="1240660"/>
                  <a:pt x="-3846" y="1673592"/>
                  <a:pt x="37" y="1561962"/>
                </a:cubicBezTo>
                <a:cubicBezTo>
                  <a:pt x="3920" y="1450332"/>
                  <a:pt x="301924" y="698038"/>
                  <a:pt x="332016" y="589320"/>
                </a:cubicBezTo>
                <a:cubicBezTo>
                  <a:pt x="362108" y="480602"/>
                  <a:pt x="131081" y="969834"/>
                  <a:pt x="180587" y="909651"/>
                </a:cubicBezTo>
                <a:cubicBezTo>
                  <a:pt x="230093" y="849468"/>
                  <a:pt x="580516" y="328201"/>
                  <a:pt x="629051" y="228219"/>
                </a:cubicBezTo>
                <a:cubicBezTo>
                  <a:pt x="677586" y="128237"/>
                  <a:pt x="417438" y="347615"/>
                  <a:pt x="471797" y="309758"/>
                </a:cubicBezTo>
                <a:cubicBezTo>
                  <a:pt x="526156" y="271901"/>
                  <a:pt x="948411" y="18547"/>
                  <a:pt x="955206" y="1075"/>
                </a:cubicBezTo>
                <a:cubicBezTo>
                  <a:pt x="962001" y="-16397"/>
                  <a:pt x="466944" y="184538"/>
                  <a:pt x="512567" y="204923"/>
                </a:cubicBezTo>
                <a:cubicBezTo>
                  <a:pt x="558190" y="225308"/>
                  <a:pt x="1172644" y="133091"/>
                  <a:pt x="1228944" y="123384"/>
                </a:cubicBezTo>
                <a:cubicBezTo>
                  <a:pt x="1285244" y="113677"/>
                  <a:pt x="814454" y="164153"/>
                  <a:pt x="850370" y="146680"/>
                </a:cubicBezTo>
                <a:cubicBezTo>
                  <a:pt x="886286" y="129207"/>
                  <a:pt x="1165362" y="73877"/>
                  <a:pt x="1479384" y="41845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49" name="フリーフォーム 2148">
            <a:extLst>
              <a:ext uri="{FF2B5EF4-FFF2-40B4-BE49-F238E27FC236}">
                <a16:creationId xmlns:a16="http://schemas.microsoft.com/office/drawing/2014/main" id="{93EF5A8F-45AE-0048-3DAC-2C8AEEA7C982}"/>
              </a:ext>
            </a:extLst>
          </p:cNvPr>
          <p:cNvSpPr/>
          <p:nvPr/>
        </p:nvSpPr>
        <p:spPr>
          <a:xfrm>
            <a:off x="4789980" y="9760429"/>
            <a:ext cx="1868261" cy="1020978"/>
          </a:xfrm>
          <a:custGeom>
            <a:avLst/>
            <a:gdLst>
              <a:gd name="connsiteX0" fmla="*/ 1867085 w 1868261"/>
              <a:gd name="connsiteY0" fmla="*/ 937 h 1020978"/>
              <a:gd name="connsiteX1" fmla="*/ 667299 w 1868261"/>
              <a:gd name="connsiteY1" fmla="*/ 635775 h 1020978"/>
              <a:gd name="connsiteX2" fmla="*/ 906091 w 1868261"/>
              <a:gd name="connsiteY2" fmla="*/ 624126 h 1020978"/>
              <a:gd name="connsiteX3" fmla="*/ 3340 w 1868261"/>
              <a:gd name="connsiteY3" fmla="*/ 1020172 h 1020978"/>
              <a:gd name="connsiteX4" fmla="*/ 585760 w 1868261"/>
              <a:gd name="connsiteY4" fmla="*/ 728962 h 1020978"/>
              <a:gd name="connsiteX5" fmla="*/ 195538 w 1868261"/>
              <a:gd name="connsiteY5" fmla="*/ 798853 h 1020978"/>
              <a:gd name="connsiteX6" fmla="*/ 946861 w 1868261"/>
              <a:gd name="connsiteY6" fmla="*/ 379510 h 1020978"/>
              <a:gd name="connsiteX7" fmla="*/ 416858 w 1868261"/>
              <a:gd name="connsiteY7" fmla="*/ 490170 h 1020978"/>
              <a:gd name="connsiteX8" fmla="*/ 1867085 w 1868261"/>
              <a:gd name="connsiteY8" fmla="*/ 937 h 10209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868261" h="1020978">
                <a:moveTo>
                  <a:pt x="1867085" y="937"/>
                </a:moveTo>
                <a:cubicBezTo>
                  <a:pt x="1908825" y="25204"/>
                  <a:pt x="827465" y="531910"/>
                  <a:pt x="667299" y="635775"/>
                </a:cubicBezTo>
                <a:cubicBezTo>
                  <a:pt x="507133" y="739640"/>
                  <a:pt x="1016751" y="560060"/>
                  <a:pt x="906091" y="624126"/>
                </a:cubicBezTo>
                <a:cubicBezTo>
                  <a:pt x="795431" y="688192"/>
                  <a:pt x="56728" y="1002699"/>
                  <a:pt x="3340" y="1020172"/>
                </a:cubicBezTo>
                <a:cubicBezTo>
                  <a:pt x="-50048" y="1037645"/>
                  <a:pt x="553727" y="765849"/>
                  <a:pt x="585760" y="728962"/>
                </a:cubicBezTo>
                <a:cubicBezTo>
                  <a:pt x="617793" y="692076"/>
                  <a:pt x="135355" y="857095"/>
                  <a:pt x="195538" y="798853"/>
                </a:cubicBezTo>
                <a:cubicBezTo>
                  <a:pt x="255721" y="740611"/>
                  <a:pt x="909974" y="430957"/>
                  <a:pt x="946861" y="379510"/>
                </a:cubicBezTo>
                <a:cubicBezTo>
                  <a:pt x="983748" y="328063"/>
                  <a:pt x="266399" y="549383"/>
                  <a:pt x="416858" y="490170"/>
                </a:cubicBezTo>
                <a:cubicBezTo>
                  <a:pt x="567317" y="430957"/>
                  <a:pt x="1825345" y="-23330"/>
                  <a:pt x="1867085" y="937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50" name="フリーフォーム 2149">
            <a:extLst>
              <a:ext uri="{FF2B5EF4-FFF2-40B4-BE49-F238E27FC236}">
                <a16:creationId xmlns:a16="http://schemas.microsoft.com/office/drawing/2014/main" id="{87E80177-EAF6-8867-5E7F-0AF0D5B99A68}"/>
              </a:ext>
            </a:extLst>
          </p:cNvPr>
          <p:cNvSpPr/>
          <p:nvPr/>
        </p:nvSpPr>
        <p:spPr>
          <a:xfrm>
            <a:off x="5426449" y="8071597"/>
            <a:ext cx="565460" cy="509060"/>
          </a:xfrm>
          <a:custGeom>
            <a:avLst/>
            <a:gdLst>
              <a:gd name="connsiteX0" fmla="*/ 263798 w 565460"/>
              <a:gd name="connsiteY0" fmla="*/ 749 h 509060"/>
              <a:gd name="connsiteX1" fmla="*/ 537536 w 565460"/>
              <a:gd name="connsiteY1" fmla="*/ 489983 h 509060"/>
              <a:gd name="connsiteX2" fmla="*/ 514239 w 565460"/>
              <a:gd name="connsiteY2" fmla="*/ 390971 h 509060"/>
              <a:gd name="connsiteX3" fmla="*/ 164787 w 565460"/>
              <a:gd name="connsiteY3" fmla="*/ 216245 h 509060"/>
              <a:gd name="connsiteX4" fmla="*/ 1709 w 565460"/>
              <a:gd name="connsiteY4" fmla="*/ 373499 h 509060"/>
              <a:gd name="connsiteX5" fmla="*/ 263798 w 565460"/>
              <a:gd name="connsiteY5" fmla="*/ 749 h 5090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5460" h="509060">
                <a:moveTo>
                  <a:pt x="263798" y="749"/>
                </a:moveTo>
                <a:cubicBezTo>
                  <a:pt x="353102" y="20163"/>
                  <a:pt x="495796" y="424946"/>
                  <a:pt x="537536" y="489983"/>
                </a:cubicBezTo>
                <a:cubicBezTo>
                  <a:pt x="579276" y="555020"/>
                  <a:pt x="576364" y="436594"/>
                  <a:pt x="514239" y="390971"/>
                </a:cubicBezTo>
                <a:cubicBezTo>
                  <a:pt x="452114" y="345348"/>
                  <a:pt x="250209" y="219157"/>
                  <a:pt x="164787" y="216245"/>
                </a:cubicBezTo>
                <a:cubicBezTo>
                  <a:pt x="79365" y="213333"/>
                  <a:pt x="-13822" y="401649"/>
                  <a:pt x="1709" y="373499"/>
                </a:cubicBezTo>
                <a:cubicBezTo>
                  <a:pt x="17240" y="345349"/>
                  <a:pt x="174494" y="-18665"/>
                  <a:pt x="263798" y="74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51" name="フリーフォーム 2150">
            <a:extLst>
              <a:ext uri="{FF2B5EF4-FFF2-40B4-BE49-F238E27FC236}">
                <a16:creationId xmlns:a16="http://schemas.microsoft.com/office/drawing/2014/main" id="{CCF4FD72-CBEA-6991-F7E8-A5BA961D9841}"/>
              </a:ext>
            </a:extLst>
          </p:cNvPr>
          <p:cNvSpPr/>
          <p:nvPr/>
        </p:nvSpPr>
        <p:spPr>
          <a:xfrm>
            <a:off x="5665231" y="6240089"/>
            <a:ext cx="2300497" cy="3198443"/>
          </a:xfrm>
          <a:custGeom>
            <a:avLst/>
            <a:gdLst>
              <a:gd name="connsiteX0" fmla="*/ 64057 w 2300497"/>
              <a:gd name="connsiteY0" fmla="*/ 74986 h 3198443"/>
              <a:gd name="connsiteX1" fmla="*/ 64057 w 2300497"/>
              <a:gd name="connsiteY1" fmla="*/ 132136 h 3198443"/>
              <a:gd name="connsiteX2" fmla="*/ 949882 w 2300497"/>
              <a:gd name="connsiteY2" fmla="*/ 1039392 h 3198443"/>
              <a:gd name="connsiteX3" fmla="*/ 1249919 w 2300497"/>
              <a:gd name="connsiteY3" fmla="*/ 1289424 h 3198443"/>
              <a:gd name="connsiteX4" fmla="*/ 1257063 w 2300497"/>
              <a:gd name="connsiteY4" fmla="*/ 1475161 h 3198443"/>
              <a:gd name="connsiteX5" fmla="*/ 2185750 w 2300497"/>
              <a:gd name="connsiteY5" fmla="*/ 2718174 h 3198443"/>
              <a:gd name="connsiteX6" fmla="*/ 2200038 w 2300497"/>
              <a:gd name="connsiteY6" fmla="*/ 3196805 h 3198443"/>
              <a:gd name="connsiteX7" fmla="*/ 1407082 w 2300497"/>
              <a:gd name="connsiteY7" fmla="*/ 2582442 h 3198443"/>
              <a:gd name="connsiteX8" fmla="*/ 414100 w 2300497"/>
              <a:gd name="connsiteY8" fmla="*/ 953667 h 3198443"/>
              <a:gd name="connsiteX9" fmla="*/ 328375 w 2300497"/>
              <a:gd name="connsiteY9" fmla="*/ 746499 h 3198443"/>
              <a:gd name="connsiteX10" fmla="*/ 21194 w 2300497"/>
              <a:gd name="connsiteY10" fmla="*/ 46411 h 3198443"/>
              <a:gd name="connsiteX11" fmla="*/ 64057 w 2300497"/>
              <a:gd name="connsiteY11" fmla="*/ 74986 h 31984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300497" h="3198443">
                <a:moveTo>
                  <a:pt x="64057" y="74986"/>
                </a:moveTo>
                <a:cubicBezTo>
                  <a:pt x="71201" y="89274"/>
                  <a:pt x="-83580" y="-28598"/>
                  <a:pt x="64057" y="132136"/>
                </a:cubicBezTo>
                <a:cubicBezTo>
                  <a:pt x="211694" y="292870"/>
                  <a:pt x="752238" y="846511"/>
                  <a:pt x="949882" y="1039392"/>
                </a:cubicBezTo>
                <a:cubicBezTo>
                  <a:pt x="1147526" y="1232273"/>
                  <a:pt x="1198722" y="1216796"/>
                  <a:pt x="1249919" y="1289424"/>
                </a:cubicBezTo>
                <a:cubicBezTo>
                  <a:pt x="1301116" y="1362052"/>
                  <a:pt x="1101091" y="1237036"/>
                  <a:pt x="1257063" y="1475161"/>
                </a:cubicBezTo>
                <a:cubicBezTo>
                  <a:pt x="1413035" y="1713286"/>
                  <a:pt x="2028588" y="2431233"/>
                  <a:pt x="2185750" y="2718174"/>
                </a:cubicBezTo>
                <a:cubicBezTo>
                  <a:pt x="2342913" y="3005115"/>
                  <a:pt x="2329816" y="3219427"/>
                  <a:pt x="2200038" y="3196805"/>
                </a:cubicBezTo>
                <a:cubicBezTo>
                  <a:pt x="2070260" y="3174183"/>
                  <a:pt x="1704738" y="2956298"/>
                  <a:pt x="1407082" y="2582442"/>
                </a:cubicBezTo>
                <a:cubicBezTo>
                  <a:pt x="1109426" y="2208586"/>
                  <a:pt x="593885" y="1259658"/>
                  <a:pt x="414100" y="953667"/>
                </a:cubicBezTo>
                <a:cubicBezTo>
                  <a:pt x="234315" y="647676"/>
                  <a:pt x="393859" y="897708"/>
                  <a:pt x="328375" y="746499"/>
                </a:cubicBezTo>
                <a:cubicBezTo>
                  <a:pt x="262891" y="595290"/>
                  <a:pt x="66438" y="159520"/>
                  <a:pt x="21194" y="46411"/>
                </a:cubicBezTo>
                <a:cubicBezTo>
                  <a:pt x="-24050" y="-66698"/>
                  <a:pt x="56913" y="60698"/>
                  <a:pt x="64057" y="74986"/>
                </a:cubicBezTo>
                <a:close/>
              </a:path>
            </a:pathLst>
          </a:custGeom>
          <a:solidFill>
            <a:schemeClr val="accent5">
              <a:lumMod val="75000"/>
              <a:alpha val="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52" name="フリーフォーム 2151">
            <a:extLst>
              <a:ext uri="{FF2B5EF4-FFF2-40B4-BE49-F238E27FC236}">
                <a16:creationId xmlns:a16="http://schemas.microsoft.com/office/drawing/2014/main" id="{DEF5B294-F88D-DE71-847A-889BBBB29EC9}"/>
              </a:ext>
            </a:extLst>
          </p:cNvPr>
          <p:cNvSpPr/>
          <p:nvPr/>
        </p:nvSpPr>
        <p:spPr>
          <a:xfrm>
            <a:off x="5895245" y="6381397"/>
            <a:ext cx="938036" cy="960071"/>
          </a:xfrm>
          <a:custGeom>
            <a:avLst/>
            <a:gdLst>
              <a:gd name="connsiteX0" fmla="*/ 730 w 938036"/>
              <a:gd name="connsiteY0" fmla="*/ 108303 h 960071"/>
              <a:gd name="connsiteX1" fmla="*/ 508730 w 938036"/>
              <a:gd name="connsiteY1" fmla="*/ 19403 h 960071"/>
              <a:gd name="connsiteX2" fmla="*/ 635730 w 938036"/>
              <a:gd name="connsiteY2" fmla="*/ 235303 h 960071"/>
              <a:gd name="connsiteX3" fmla="*/ 556355 w 938036"/>
              <a:gd name="connsiteY3" fmla="*/ 25753 h 960071"/>
              <a:gd name="connsiteX4" fmla="*/ 937355 w 938036"/>
              <a:gd name="connsiteY4" fmla="*/ 946503 h 960071"/>
              <a:gd name="connsiteX5" fmla="*/ 632555 w 938036"/>
              <a:gd name="connsiteY5" fmla="*/ 543278 h 960071"/>
              <a:gd name="connsiteX6" fmla="*/ 730 w 938036"/>
              <a:gd name="connsiteY6" fmla="*/ 108303 h 9600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38036" h="960071">
                <a:moveTo>
                  <a:pt x="730" y="108303"/>
                </a:moveTo>
                <a:cubicBezTo>
                  <a:pt x="-19908" y="20990"/>
                  <a:pt x="402897" y="-1764"/>
                  <a:pt x="508730" y="19403"/>
                </a:cubicBezTo>
                <a:cubicBezTo>
                  <a:pt x="614563" y="40570"/>
                  <a:pt x="627793" y="234245"/>
                  <a:pt x="635730" y="235303"/>
                </a:cubicBezTo>
                <a:cubicBezTo>
                  <a:pt x="643667" y="236361"/>
                  <a:pt x="506084" y="-92780"/>
                  <a:pt x="556355" y="25753"/>
                </a:cubicBezTo>
                <a:cubicBezTo>
                  <a:pt x="606626" y="144286"/>
                  <a:pt x="924655" y="860249"/>
                  <a:pt x="937355" y="946503"/>
                </a:cubicBezTo>
                <a:cubicBezTo>
                  <a:pt x="950055" y="1032757"/>
                  <a:pt x="782838" y="685095"/>
                  <a:pt x="632555" y="543278"/>
                </a:cubicBezTo>
                <a:cubicBezTo>
                  <a:pt x="482272" y="401461"/>
                  <a:pt x="21368" y="195616"/>
                  <a:pt x="730" y="108303"/>
                </a:cubicBezTo>
                <a:close/>
              </a:path>
            </a:pathLst>
          </a:custGeom>
          <a:solidFill>
            <a:schemeClr val="accent1">
              <a:alpha val="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54" name="フリーフォーム 2153">
            <a:extLst>
              <a:ext uri="{FF2B5EF4-FFF2-40B4-BE49-F238E27FC236}">
                <a16:creationId xmlns:a16="http://schemas.microsoft.com/office/drawing/2014/main" id="{5D496B3F-1879-627E-C2D1-1E97DC962BD4}"/>
              </a:ext>
            </a:extLst>
          </p:cNvPr>
          <p:cNvSpPr/>
          <p:nvPr/>
        </p:nvSpPr>
        <p:spPr>
          <a:xfrm>
            <a:off x="7365553" y="7923611"/>
            <a:ext cx="465913" cy="518423"/>
          </a:xfrm>
          <a:custGeom>
            <a:avLst/>
            <a:gdLst>
              <a:gd name="connsiteX0" fmla="*/ 73 w 465913"/>
              <a:gd name="connsiteY0" fmla="*/ 68 h 518423"/>
              <a:gd name="connsiteX1" fmla="*/ 312718 w 465913"/>
              <a:gd name="connsiteY1" fmla="*/ 342968 h 518423"/>
              <a:gd name="connsiteX2" fmla="*/ 463997 w 465913"/>
              <a:gd name="connsiteY2" fmla="*/ 517780 h 518423"/>
              <a:gd name="connsiteX3" fmla="*/ 215226 w 465913"/>
              <a:gd name="connsiteY3" fmla="*/ 285818 h 518423"/>
              <a:gd name="connsiteX4" fmla="*/ 282462 w 465913"/>
              <a:gd name="connsiteY4" fmla="*/ 312713 h 518423"/>
              <a:gd name="connsiteX5" fmla="*/ 73 w 465913"/>
              <a:gd name="connsiteY5" fmla="*/ 68 h 5184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5913" h="518423">
                <a:moveTo>
                  <a:pt x="73" y="68"/>
                </a:moveTo>
                <a:cubicBezTo>
                  <a:pt x="5116" y="5110"/>
                  <a:pt x="235397" y="256683"/>
                  <a:pt x="312718" y="342968"/>
                </a:cubicBezTo>
                <a:cubicBezTo>
                  <a:pt x="390039" y="429253"/>
                  <a:pt x="480246" y="527305"/>
                  <a:pt x="463997" y="517780"/>
                </a:cubicBezTo>
                <a:cubicBezTo>
                  <a:pt x="447748" y="508255"/>
                  <a:pt x="245482" y="319996"/>
                  <a:pt x="215226" y="285818"/>
                </a:cubicBezTo>
                <a:cubicBezTo>
                  <a:pt x="184970" y="251640"/>
                  <a:pt x="312718" y="355855"/>
                  <a:pt x="282462" y="312713"/>
                </a:cubicBezTo>
                <a:cubicBezTo>
                  <a:pt x="252206" y="269571"/>
                  <a:pt x="-4970" y="-4974"/>
                  <a:pt x="73" y="68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55" name="フリーフォーム 2154">
            <a:extLst>
              <a:ext uri="{FF2B5EF4-FFF2-40B4-BE49-F238E27FC236}">
                <a16:creationId xmlns:a16="http://schemas.microsoft.com/office/drawing/2014/main" id="{CE11D1E0-C875-F36B-CB8F-23FC782B8DC0}"/>
              </a:ext>
            </a:extLst>
          </p:cNvPr>
          <p:cNvSpPr/>
          <p:nvPr/>
        </p:nvSpPr>
        <p:spPr>
          <a:xfrm>
            <a:off x="7320727" y="7868706"/>
            <a:ext cx="304111" cy="386862"/>
          </a:xfrm>
          <a:custGeom>
            <a:avLst/>
            <a:gdLst>
              <a:gd name="connsiteX0" fmla="*/ 1197 w 304111"/>
              <a:gd name="connsiteY0" fmla="*/ 1185 h 386862"/>
              <a:gd name="connsiteX1" fmla="*/ 303755 w 304111"/>
              <a:gd name="connsiteY1" fmla="*/ 384426 h 386862"/>
              <a:gd name="connsiteX2" fmla="*/ 65070 w 304111"/>
              <a:gd name="connsiteY2" fmla="*/ 169273 h 386862"/>
              <a:gd name="connsiteX3" fmla="*/ 192817 w 304111"/>
              <a:gd name="connsiteY3" fmla="*/ 260041 h 386862"/>
              <a:gd name="connsiteX4" fmla="*/ 1197 w 304111"/>
              <a:gd name="connsiteY4" fmla="*/ 1185 h 3868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04111" h="386862">
                <a:moveTo>
                  <a:pt x="1197" y="1185"/>
                </a:moveTo>
                <a:cubicBezTo>
                  <a:pt x="19687" y="21916"/>
                  <a:pt x="293110" y="356411"/>
                  <a:pt x="303755" y="384426"/>
                </a:cubicBezTo>
                <a:cubicBezTo>
                  <a:pt x="314400" y="412441"/>
                  <a:pt x="83560" y="190004"/>
                  <a:pt x="65070" y="169273"/>
                </a:cubicBezTo>
                <a:cubicBezTo>
                  <a:pt x="46580" y="148542"/>
                  <a:pt x="201221" y="281892"/>
                  <a:pt x="192817" y="260041"/>
                </a:cubicBezTo>
                <a:cubicBezTo>
                  <a:pt x="184413" y="238190"/>
                  <a:pt x="-17293" y="-19546"/>
                  <a:pt x="1197" y="1185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56" name="フリーフォーム 2155">
            <a:extLst>
              <a:ext uri="{FF2B5EF4-FFF2-40B4-BE49-F238E27FC236}">
                <a16:creationId xmlns:a16="http://schemas.microsoft.com/office/drawing/2014/main" id="{361AF4AE-7009-0FCF-C238-D5AE92D8AB70}"/>
              </a:ext>
            </a:extLst>
          </p:cNvPr>
          <p:cNvSpPr/>
          <p:nvPr/>
        </p:nvSpPr>
        <p:spPr>
          <a:xfrm>
            <a:off x="7093319" y="7617742"/>
            <a:ext cx="299230" cy="198373"/>
          </a:xfrm>
          <a:custGeom>
            <a:avLst/>
            <a:gdLst>
              <a:gd name="connsiteX0" fmla="*/ 5 w 299230"/>
              <a:gd name="connsiteY0" fmla="*/ 17 h 198373"/>
              <a:gd name="connsiteX1" fmla="*/ 218519 w 299230"/>
              <a:gd name="connsiteY1" fmla="*/ 84061 h 198373"/>
              <a:gd name="connsiteX2" fmla="*/ 299202 w 299230"/>
              <a:gd name="connsiteY2" fmla="*/ 198361 h 198373"/>
              <a:gd name="connsiteX3" fmla="*/ 211796 w 299230"/>
              <a:gd name="connsiteY3" fmla="*/ 90784 h 198373"/>
              <a:gd name="connsiteX4" fmla="*/ 5 w 299230"/>
              <a:gd name="connsiteY4" fmla="*/ 17 h 1983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99230" h="198373">
                <a:moveTo>
                  <a:pt x="5" y="17"/>
                </a:moveTo>
                <a:cubicBezTo>
                  <a:pt x="1125" y="-1103"/>
                  <a:pt x="168653" y="51004"/>
                  <a:pt x="218519" y="84061"/>
                </a:cubicBezTo>
                <a:cubicBezTo>
                  <a:pt x="268385" y="117118"/>
                  <a:pt x="300322" y="197241"/>
                  <a:pt x="299202" y="198361"/>
                </a:cubicBezTo>
                <a:cubicBezTo>
                  <a:pt x="298082" y="199481"/>
                  <a:pt x="265024" y="125522"/>
                  <a:pt x="211796" y="90784"/>
                </a:cubicBezTo>
                <a:cubicBezTo>
                  <a:pt x="158568" y="56046"/>
                  <a:pt x="-1115" y="1137"/>
                  <a:pt x="5" y="17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58" name="フリーフォーム 2157">
            <a:extLst>
              <a:ext uri="{FF2B5EF4-FFF2-40B4-BE49-F238E27FC236}">
                <a16:creationId xmlns:a16="http://schemas.microsoft.com/office/drawing/2014/main" id="{280DE9DD-0763-D2DE-102B-D5AEB19848C8}"/>
              </a:ext>
            </a:extLst>
          </p:cNvPr>
          <p:cNvSpPr/>
          <p:nvPr/>
        </p:nvSpPr>
        <p:spPr>
          <a:xfrm>
            <a:off x="5378497" y="5257234"/>
            <a:ext cx="546067" cy="1362379"/>
          </a:xfrm>
          <a:custGeom>
            <a:avLst/>
            <a:gdLst>
              <a:gd name="connsiteX0" fmla="*/ 289438 w 546067"/>
              <a:gd name="connsiteY0" fmla="*/ 185463 h 1362379"/>
              <a:gd name="connsiteX1" fmla="*/ 279353 w 546067"/>
              <a:gd name="connsiteY1" fmla="*/ 740154 h 1362379"/>
              <a:gd name="connsiteX2" fmla="*/ 279353 w 546067"/>
              <a:gd name="connsiteY2" fmla="*/ 656110 h 1362379"/>
              <a:gd name="connsiteX3" fmla="*/ 390291 w 546067"/>
              <a:gd name="connsiteY3" fmla="*/ 965392 h 1362379"/>
              <a:gd name="connsiteX4" fmla="*/ 353312 w 546067"/>
              <a:gd name="connsiteY4" fmla="*/ 854454 h 1362379"/>
              <a:gd name="connsiteX5" fmla="*/ 544932 w 546067"/>
              <a:gd name="connsiteY5" fmla="*/ 1264590 h 1362379"/>
              <a:gd name="connsiteX6" fmla="*/ 423909 w 546067"/>
              <a:gd name="connsiteY6" fmla="*/ 1267951 h 1362379"/>
              <a:gd name="connsiteX7" fmla="*/ 242374 w 546067"/>
              <a:gd name="connsiteY7" fmla="*/ 1348634 h 1362379"/>
              <a:gd name="connsiteX8" fmla="*/ 7050 w 546067"/>
              <a:gd name="connsiteY8" fmla="*/ 945222 h 1362379"/>
              <a:gd name="connsiteX9" fmla="*/ 64200 w 546067"/>
              <a:gd name="connsiteY9" fmla="*/ 1066245 h 1362379"/>
              <a:gd name="connsiteX10" fmla="*/ 91094 w 546067"/>
              <a:gd name="connsiteY10" fmla="*/ 128313 h 1362379"/>
              <a:gd name="connsiteX11" fmla="*/ 117988 w 546067"/>
              <a:gd name="connsiteY11" fmla="*/ 498107 h 1362379"/>
              <a:gd name="connsiteX12" fmla="*/ 185224 w 546067"/>
              <a:gd name="connsiteY12" fmla="*/ 566 h 1362379"/>
              <a:gd name="connsiteX13" fmla="*/ 154968 w 546067"/>
              <a:gd name="connsiteY13" fmla="*/ 615769 h 1362379"/>
              <a:gd name="connsiteX14" fmla="*/ 289438 w 546067"/>
              <a:gd name="connsiteY14" fmla="*/ 185463 h 13623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546067" h="1362379">
                <a:moveTo>
                  <a:pt x="289438" y="185463"/>
                </a:moveTo>
                <a:cubicBezTo>
                  <a:pt x="310169" y="206194"/>
                  <a:pt x="281034" y="661713"/>
                  <a:pt x="279353" y="740154"/>
                </a:cubicBezTo>
                <a:cubicBezTo>
                  <a:pt x="277672" y="818595"/>
                  <a:pt x="260863" y="618570"/>
                  <a:pt x="279353" y="656110"/>
                </a:cubicBezTo>
                <a:cubicBezTo>
                  <a:pt x="297843" y="693650"/>
                  <a:pt x="377965" y="932335"/>
                  <a:pt x="390291" y="965392"/>
                </a:cubicBezTo>
                <a:cubicBezTo>
                  <a:pt x="402617" y="998449"/>
                  <a:pt x="327539" y="804588"/>
                  <a:pt x="353312" y="854454"/>
                </a:cubicBezTo>
                <a:cubicBezTo>
                  <a:pt x="379085" y="904320"/>
                  <a:pt x="533166" y="1195674"/>
                  <a:pt x="544932" y="1264590"/>
                </a:cubicBezTo>
                <a:cubicBezTo>
                  <a:pt x="556698" y="1333506"/>
                  <a:pt x="474335" y="1253944"/>
                  <a:pt x="423909" y="1267951"/>
                </a:cubicBezTo>
                <a:cubicBezTo>
                  <a:pt x="373483" y="1281958"/>
                  <a:pt x="311850" y="1402422"/>
                  <a:pt x="242374" y="1348634"/>
                </a:cubicBezTo>
                <a:cubicBezTo>
                  <a:pt x="172898" y="1294846"/>
                  <a:pt x="36746" y="992287"/>
                  <a:pt x="7050" y="945222"/>
                </a:cubicBezTo>
                <a:cubicBezTo>
                  <a:pt x="-22646" y="898157"/>
                  <a:pt x="50193" y="1202396"/>
                  <a:pt x="64200" y="1066245"/>
                </a:cubicBezTo>
                <a:cubicBezTo>
                  <a:pt x="78207" y="930094"/>
                  <a:pt x="82129" y="223003"/>
                  <a:pt x="91094" y="128313"/>
                </a:cubicBezTo>
                <a:cubicBezTo>
                  <a:pt x="100059" y="33623"/>
                  <a:pt x="102300" y="519398"/>
                  <a:pt x="117988" y="498107"/>
                </a:cubicBezTo>
                <a:cubicBezTo>
                  <a:pt x="133676" y="476816"/>
                  <a:pt x="179061" y="-19044"/>
                  <a:pt x="185224" y="566"/>
                </a:cubicBezTo>
                <a:cubicBezTo>
                  <a:pt x="191387" y="20176"/>
                  <a:pt x="139840" y="581591"/>
                  <a:pt x="154968" y="615769"/>
                </a:cubicBezTo>
                <a:cubicBezTo>
                  <a:pt x="170096" y="649947"/>
                  <a:pt x="268707" y="164732"/>
                  <a:pt x="289438" y="185463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59" name="フリーフォーム 2158">
            <a:extLst>
              <a:ext uri="{FF2B5EF4-FFF2-40B4-BE49-F238E27FC236}">
                <a16:creationId xmlns:a16="http://schemas.microsoft.com/office/drawing/2014/main" id="{EC7A688B-F991-CE95-0702-52CA36F2ECCA}"/>
              </a:ext>
            </a:extLst>
          </p:cNvPr>
          <p:cNvSpPr/>
          <p:nvPr/>
        </p:nvSpPr>
        <p:spPr>
          <a:xfrm>
            <a:off x="5443713" y="4212930"/>
            <a:ext cx="530108" cy="1559466"/>
          </a:xfrm>
          <a:custGeom>
            <a:avLst/>
            <a:gdLst>
              <a:gd name="connsiteX0" fmla="*/ 188737 w 530108"/>
              <a:gd name="connsiteY0" fmla="*/ 295 h 1559466"/>
              <a:gd name="connsiteX1" fmla="*/ 522112 w 530108"/>
              <a:gd name="connsiteY1" fmla="*/ 790870 h 1559466"/>
              <a:gd name="connsiteX2" fmla="*/ 414162 w 530108"/>
              <a:gd name="connsiteY2" fmla="*/ 603545 h 1559466"/>
              <a:gd name="connsiteX3" fmla="*/ 277637 w 530108"/>
              <a:gd name="connsiteY3" fmla="*/ 1076620 h 1559466"/>
              <a:gd name="connsiteX4" fmla="*/ 185562 w 530108"/>
              <a:gd name="connsiteY4" fmla="*/ 1454445 h 1559466"/>
              <a:gd name="connsiteX5" fmla="*/ 115712 w 530108"/>
              <a:gd name="connsiteY5" fmla="*/ 1209970 h 1559466"/>
              <a:gd name="connsiteX6" fmla="*/ 7762 w 530108"/>
              <a:gd name="connsiteY6" fmla="*/ 1540170 h 1559466"/>
              <a:gd name="connsiteX7" fmla="*/ 10937 w 530108"/>
              <a:gd name="connsiteY7" fmla="*/ 524170 h 1559466"/>
              <a:gd name="connsiteX8" fmla="*/ 10937 w 530108"/>
              <a:gd name="connsiteY8" fmla="*/ 695620 h 1559466"/>
              <a:gd name="connsiteX9" fmla="*/ 188737 w 530108"/>
              <a:gd name="connsiteY9" fmla="*/ 295 h 15594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530108" h="1559466">
                <a:moveTo>
                  <a:pt x="188737" y="295"/>
                </a:moveTo>
                <a:cubicBezTo>
                  <a:pt x="273933" y="16170"/>
                  <a:pt x="484541" y="690328"/>
                  <a:pt x="522112" y="790870"/>
                </a:cubicBezTo>
                <a:cubicBezTo>
                  <a:pt x="559683" y="891412"/>
                  <a:pt x="454908" y="555920"/>
                  <a:pt x="414162" y="603545"/>
                </a:cubicBezTo>
                <a:cubicBezTo>
                  <a:pt x="373416" y="651170"/>
                  <a:pt x="315737" y="934803"/>
                  <a:pt x="277637" y="1076620"/>
                </a:cubicBezTo>
                <a:cubicBezTo>
                  <a:pt x="239537" y="1218437"/>
                  <a:pt x="212549" y="1432220"/>
                  <a:pt x="185562" y="1454445"/>
                </a:cubicBezTo>
                <a:cubicBezTo>
                  <a:pt x="158575" y="1476670"/>
                  <a:pt x="145345" y="1195682"/>
                  <a:pt x="115712" y="1209970"/>
                </a:cubicBezTo>
                <a:cubicBezTo>
                  <a:pt x="86079" y="1224258"/>
                  <a:pt x="25224" y="1654470"/>
                  <a:pt x="7762" y="1540170"/>
                </a:cubicBezTo>
                <a:cubicBezTo>
                  <a:pt x="-9700" y="1425870"/>
                  <a:pt x="10408" y="664928"/>
                  <a:pt x="10937" y="524170"/>
                </a:cubicBezTo>
                <a:cubicBezTo>
                  <a:pt x="11466" y="383412"/>
                  <a:pt x="-13934" y="777641"/>
                  <a:pt x="10937" y="695620"/>
                </a:cubicBezTo>
                <a:cubicBezTo>
                  <a:pt x="35808" y="613599"/>
                  <a:pt x="103541" y="-15580"/>
                  <a:pt x="188737" y="295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60" name="フリーフォーム 2159">
            <a:extLst>
              <a:ext uri="{FF2B5EF4-FFF2-40B4-BE49-F238E27FC236}">
                <a16:creationId xmlns:a16="http://schemas.microsoft.com/office/drawing/2014/main" id="{BD175FA0-2BFB-C337-D2EA-07F95E022B1D}"/>
              </a:ext>
            </a:extLst>
          </p:cNvPr>
          <p:cNvSpPr/>
          <p:nvPr/>
        </p:nvSpPr>
        <p:spPr>
          <a:xfrm>
            <a:off x="5388568" y="4017139"/>
            <a:ext cx="552517" cy="839791"/>
          </a:xfrm>
          <a:custGeom>
            <a:avLst/>
            <a:gdLst>
              <a:gd name="connsiteX0" fmla="*/ 341 w 552517"/>
              <a:gd name="connsiteY0" fmla="*/ 170 h 839791"/>
              <a:gd name="connsiteX1" fmla="*/ 326432 w 552517"/>
              <a:gd name="connsiteY1" fmla="*/ 322899 h 839791"/>
              <a:gd name="connsiteX2" fmla="*/ 477711 w 552517"/>
              <a:gd name="connsiteY2" fmla="*/ 622096 h 839791"/>
              <a:gd name="connsiteX3" fmla="*/ 548308 w 552517"/>
              <a:gd name="connsiteY3" fmla="*/ 833887 h 839791"/>
              <a:gd name="connsiteX4" fmla="*/ 360050 w 552517"/>
              <a:gd name="connsiteY4" fmla="*/ 386773 h 839791"/>
              <a:gd name="connsiteX5" fmla="*/ 265920 w 552517"/>
              <a:gd name="connsiteY5" fmla="*/ 279196 h 839791"/>
              <a:gd name="connsiteX6" fmla="*/ 341 w 552517"/>
              <a:gd name="connsiteY6" fmla="*/ 170 h 8397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52517" h="839791">
                <a:moveTo>
                  <a:pt x="341" y="170"/>
                </a:moveTo>
                <a:cubicBezTo>
                  <a:pt x="10426" y="7454"/>
                  <a:pt x="246870" y="219245"/>
                  <a:pt x="326432" y="322899"/>
                </a:cubicBezTo>
                <a:cubicBezTo>
                  <a:pt x="405994" y="426553"/>
                  <a:pt x="440732" y="536931"/>
                  <a:pt x="477711" y="622096"/>
                </a:cubicBezTo>
                <a:cubicBezTo>
                  <a:pt x="514690" y="707261"/>
                  <a:pt x="567918" y="873107"/>
                  <a:pt x="548308" y="833887"/>
                </a:cubicBezTo>
                <a:cubicBezTo>
                  <a:pt x="528698" y="794667"/>
                  <a:pt x="407115" y="479222"/>
                  <a:pt x="360050" y="386773"/>
                </a:cubicBezTo>
                <a:cubicBezTo>
                  <a:pt x="312985" y="294325"/>
                  <a:pt x="325311" y="337467"/>
                  <a:pt x="265920" y="279196"/>
                </a:cubicBezTo>
                <a:cubicBezTo>
                  <a:pt x="206529" y="220925"/>
                  <a:pt x="-9744" y="-7114"/>
                  <a:pt x="341" y="17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61" name="フリーフォーム 2160">
            <a:extLst>
              <a:ext uri="{FF2B5EF4-FFF2-40B4-BE49-F238E27FC236}">
                <a16:creationId xmlns:a16="http://schemas.microsoft.com/office/drawing/2014/main" id="{06E4998D-09CB-EAB6-5146-C943F52946DA}"/>
              </a:ext>
            </a:extLst>
          </p:cNvPr>
          <p:cNvSpPr/>
          <p:nvPr/>
        </p:nvSpPr>
        <p:spPr>
          <a:xfrm>
            <a:off x="4655563" y="9260943"/>
            <a:ext cx="564839" cy="577330"/>
          </a:xfrm>
          <a:custGeom>
            <a:avLst/>
            <a:gdLst>
              <a:gd name="connsiteX0" fmla="*/ 561738 w 564839"/>
              <a:gd name="connsiteY0" fmla="*/ 4490 h 577330"/>
              <a:gd name="connsiteX1" fmla="*/ 10409 w 564839"/>
              <a:gd name="connsiteY1" fmla="*/ 569267 h 577330"/>
              <a:gd name="connsiteX2" fmla="*/ 225562 w 564839"/>
              <a:gd name="connsiteY2" fmla="*/ 317134 h 577330"/>
              <a:gd name="connsiteX3" fmla="*/ 561738 w 564839"/>
              <a:gd name="connsiteY3" fmla="*/ 4490 h 5773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64839" h="577330">
                <a:moveTo>
                  <a:pt x="561738" y="4490"/>
                </a:moveTo>
                <a:cubicBezTo>
                  <a:pt x="525879" y="46512"/>
                  <a:pt x="66438" y="517160"/>
                  <a:pt x="10409" y="569267"/>
                </a:cubicBezTo>
                <a:cubicBezTo>
                  <a:pt x="-45620" y="621374"/>
                  <a:pt x="138717" y="407341"/>
                  <a:pt x="225562" y="317134"/>
                </a:cubicBezTo>
                <a:cubicBezTo>
                  <a:pt x="312407" y="226927"/>
                  <a:pt x="597597" y="-37532"/>
                  <a:pt x="561738" y="449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63" name="フリーフォーム 2162">
            <a:extLst>
              <a:ext uri="{FF2B5EF4-FFF2-40B4-BE49-F238E27FC236}">
                <a16:creationId xmlns:a16="http://schemas.microsoft.com/office/drawing/2014/main" id="{ABCD3607-F511-B5D8-D00B-6C2C90D653A0}"/>
              </a:ext>
            </a:extLst>
          </p:cNvPr>
          <p:cNvSpPr/>
          <p:nvPr/>
        </p:nvSpPr>
        <p:spPr>
          <a:xfrm>
            <a:off x="2674679" y="7708826"/>
            <a:ext cx="2883817" cy="1430780"/>
          </a:xfrm>
          <a:custGeom>
            <a:avLst/>
            <a:gdLst>
              <a:gd name="connsiteX0" fmla="*/ 1568709 w 2883817"/>
              <a:gd name="connsiteY0" fmla="*/ 13568 h 1430780"/>
              <a:gd name="connsiteX1" fmla="*/ 711459 w 2883817"/>
              <a:gd name="connsiteY1" fmla="*/ 842243 h 1430780"/>
              <a:gd name="connsiteX2" fmla="*/ 1040071 w 2883817"/>
              <a:gd name="connsiteY2" fmla="*/ 806524 h 1430780"/>
              <a:gd name="connsiteX3" fmla="*/ 668596 w 2883817"/>
              <a:gd name="connsiteY3" fmla="*/ 1092274 h 1430780"/>
              <a:gd name="connsiteX4" fmla="*/ 1661577 w 2883817"/>
              <a:gd name="connsiteY4" fmla="*/ 720799 h 1430780"/>
              <a:gd name="connsiteX5" fmla="*/ 1597284 w 2883817"/>
              <a:gd name="connsiteY5" fmla="*/ 813668 h 1430780"/>
              <a:gd name="connsiteX6" fmla="*/ 2290227 w 2883817"/>
              <a:gd name="connsiteY6" fmla="*/ 706512 h 1430780"/>
              <a:gd name="connsiteX7" fmla="*/ 2876015 w 2883817"/>
              <a:gd name="connsiteY7" fmla="*/ 399330 h 1430780"/>
              <a:gd name="connsiteX8" fmla="*/ 2597409 w 2883817"/>
              <a:gd name="connsiteY8" fmla="*/ 599355 h 1430780"/>
              <a:gd name="connsiteX9" fmla="*/ 2175927 w 2883817"/>
              <a:gd name="connsiteY9" fmla="*/ 1292299 h 1430780"/>
              <a:gd name="connsiteX10" fmla="*/ 1382971 w 2883817"/>
              <a:gd name="connsiteY10" fmla="*/ 1356593 h 1430780"/>
              <a:gd name="connsiteX11" fmla="*/ 718602 w 2883817"/>
              <a:gd name="connsiteY11" fmla="*/ 1349449 h 1430780"/>
              <a:gd name="connsiteX12" fmla="*/ 947202 w 2883817"/>
              <a:gd name="connsiteY12" fmla="*/ 1428030 h 1430780"/>
              <a:gd name="connsiteX13" fmla="*/ 61377 w 2883817"/>
              <a:gd name="connsiteY13" fmla="*/ 1235149 h 1430780"/>
              <a:gd name="connsiteX14" fmla="*/ 318552 w 2883817"/>
              <a:gd name="connsiteY14" fmla="*/ 1270868 h 1430780"/>
              <a:gd name="connsiteX15" fmla="*/ 4227 w 2883817"/>
              <a:gd name="connsiteY15" fmla="*/ 1142280 h 1430780"/>
              <a:gd name="connsiteX16" fmla="*/ 597159 w 2883817"/>
              <a:gd name="connsiteY16" fmla="*/ 506487 h 1430780"/>
              <a:gd name="connsiteX17" fmla="*/ 275690 w 2883817"/>
              <a:gd name="connsiteY17" fmla="*/ 777949 h 1430780"/>
              <a:gd name="connsiteX18" fmla="*/ 1118652 w 2883817"/>
              <a:gd name="connsiteY18" fmla="*/ 127868 h 1430780"/>
              <a:gd name="connsiteX19" fmla="*/ 668596 w 2883817"/>
              <a:gd name="connsiteY19" fmla="*/ 313605 h 1430780"/>
              <a:gd name="connsiteX20" fmla="*/ 1568709 w 2883817"/>
              <a:gd name="connsiteY20" fmla="*/ 13568 h 14307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2883817" h="1430780">
                <a:moveTo>
                  <a:pt x="1568709" y="13568"/>
                </a:moveTo>
                <a:cubicBezTo>
                  <a:pt x="1575853" y="101674"/>
                  <a:pt x="799565" y="710084"/>
                  <a:pt x="711459" y="842243"/>
                </a:cubicBezTo>
                <a:cubicBezTo>
                  <a:pt x="623353" y="974402"/>
                  <a:pt x="1047215" y="764852"/>
                  <a:pt x="1040071" y="806524"/>
                </a:cubicBezTo>
                <a:cubicBezTo>
                  <a:pt x="1032927" y="848196"/>
                  <a:pt x="565012" y="1106562"/>
                  <a:pt x="668596" y="1092274"/>
                </a:cubicBezTo>
                <a:cubicBezTo>
                  <a:pt x="772180" y="1077986"/>
                  <a:pt x="1506796" y="767233"/>
                  <a:pt x="1661577" y="720799"/>
                </a:cubicBezTo>
                <a:cubicBezTo>
                  <a:pt x="1816358" y="674365"/>
                  <a:pt x="1492509" y="816049"/>
                  <a:pt x="1597284" y="813668"/>
                </a:cubicBezTo>
                <a:cubicBezTo>
                  <a:pt x="1702059" y="811287"/>
                  <a:pt x="2077105" y="775568"/>
                  <a:pt x="2290227" y="706512"/>
                </a:cubicBezTo>
                <a:cubicBezTo>
                  <a:pt x="2503349" y="637456"/>
                  <a:pt x="2824818" y="417190"/>
                  <a:pt x="2876015" y="399330"/>
                </a:cubicBezTo>
                <a:cubicBezTo>
                  <a:pt x="2927212" y="381471"/>
                  <a:pt x="2714090" y="450527"/>
                  <a:pt x="2597409" y="599355"/>
                </a:cubicBezTo>
                <a:cubicBezTo>
                  <a:pt x="2480728" y="748183"/>
                  <a:pt x="2378333" y="1166093"/>
                  <a:pt x="2175927" y="1292299"/>
                </a:cubicBezTo>
                <a:cubicBezTo>
                  <a:pt x="1973521" y="1418505"/>
                  <a:pt x="1625858" y="1347068"/>
                  <a:pt x="1382971" y="1356593"/>
                </a:cubicBezTo>
                <a:cubicBezTo>
                  <a:pt x="1140084" y="1366118"/>
                  <a:pt x="791230" y="1337543"/>
                  <a:pt x="718602" y="1349449"/>
                </a:cubicBezTo>
                <a:cubicBezTo>
                  <a:pt x="645974" y="1361355"/>
                  <a:pt x="1056739" y="1447080"/>
                  <a:pt x="947202" y="1428030"/>
                </a:cubicBezTo>
                <a:cubicBezTo>
                  <a:pt x="837665" y="1408980"/>
                  <a:pt x="166152" y="1261343"/>
                  <a:pt x="61377" y="1235149"/>
                </a:cubicBezTo>
                <a:cubicBezTo>
                  <a:pt x="-43398" y="1208955"/>
                  <a:pt x="328077" y="1286346"/>
                  <a:pt x="318552" y="1270868"/>
                </a:cubicBezTo>
                <a:cubicBezTo>
                  <a:pt x="309027" y="1255390"/>
                  <a:pt x="-42208" y="1269677"/>
                  <a:pt x="4227" y="1142280"/>
                </a:cubicBezTo>
                <a:cubicBezTo>
                  <a:pt x="50662" y="1014883"/>
                  <a:pt x="551915" y="567209"/>
                  <a:pt x="597159" y="506487"/>
                </a:cubicBezTo>
                <a:cubicBezTo>
                  <a:pt x="642403" y="445765"/>
                  <a:pt x="188775" y="841052"/>
                  <a:pt x="275690" y="777949"/>
                </a:cubicBezTo>
                <a:cubicBezTo>
                  <a:pt x="362605" y="714846"/>
                  <a:pt x="1053168" y="205259"/>
                  <a:pt x="1118652" y="127868"/>
                </a:cubicBezTo>
                <a:cubicBezTo>
                  <a:pt x="1184136" y="50477"/>
                  <a:pt x="593586" y="332655"/>
                  <a:pt x="668596" y="313605"/>
                </a:cubicBezTo>
                <a:cubicBezTo>
                  <a:pt x="743605" y="294555"/>
                  <a:pt x="1561565" y="-74538"/>
                  <a:pt x="1568709" y="13568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64" name="フリーフォーム 2163">
            <a:extLst>
              <a:ext uri="{FF2B5EF4-FFF2-40B4-BE49-F238E27FC236}">
                <a16:creationId xmlns:a16="http://schemas.microsoft.com/office/drawing/2014/main" id="{82563183-82E5-A997-789D-5251417FAD0B}"/>
              </a:ext>
            </a:extLst>
          </p:cNvPr>
          <p:cNvSpPr/>
          <p:nvPr/>
        </p:nvSpPr>
        <p:spPr>
          <a:xfrm>
            <a:off x="4307054" y="9228645"/>
            <a:ext cx="614161" cy="1520591"/>
          </a:xfrm>
          <a:custGeom>
            <a:avLst/>
            <a:gdLst>
              <a:gd name="connsiteX0" fmla="*/ 9452 w 614161"/>
              <a:gd name="connsiteY0" fmla="*/ 2761 h 1520591"/>
              <a:gd name="connsiteX1" fmla="*/ 385970 w 614161"/>
              <a:gd name="connsiteY1" fmla="*/ 443152 h 1520591"/>
              <a:gd name="connsiteX2" fmla="*/ 490184 w 614161"/>
              <a:gd name="connsiteY2" fmla="*/ 685199 h 1520591"/>
              <a:gd name="connsiteX3" fmla="*/ 611208 w 614161"/>
              <a:gd name="connsiteY3" fmla="*/ 496940 h 1520591"/>
              <a:gd name="connsiteX4" fmla="*/ 359075 w 614161"/>
              <a:gd name="connsiteY4" fmla="*/ 1229805 h 1520591"/>
              <a:gd name="connsiteX5" fmla="*/ 295202 w 614161"/>
              <a:gd name="connsiteY5" fmla="*/ 1518917 h 1520591"/>
              <a:gd name="connsiteX6" fmla="*/ 288478 w 614161"/>
              <a:gd name="connsiteY6" fmla="*/ 1340743 h 1520591"/>
              <a:gd name="connsiteX7" fmla="*/ 305287 w 614161"/>
              <a:gd name="connsiteY7" fmla="*/ 1176017 h 1520591"/>
              <a:gd name="connsiteX8" fmla="*/ 419587 w 614161"/>
              <a:gd name="connsiteY8" fmla="*/ 665029 h 1520591"/>
              <a:gd name="connsiteX9" fmla="*/ 264946 w 614161"/>
              <a:gd name="connsiteY9" fmla="*/ 483493 h 1520591"/>
              <a:gd name="connsiteX10" fmla="*/ 127114 w 614161"/>
              <a:gd name="connsiteY10" fmla="*/ 264979 h 1520591"/>
              <a:gd name="connsiteX11" fmla="*/ 9452 w 614161"/>
              <a:gd name="connsiteY11" fmla="*/ 2761 h 15205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614161" h="1520591">
                <a:moveTo>
                  <a:pt x="9452" y="2761"/>
                </a:moveTo>
                <a:cubicBezTo>
                  <a:pt x="52595" y="32456"/>
                  <a:pt x="305848" y="329412"/>
                  <a:pt x="385970" y="443152"/>
                </a:cubicBezTo>
                <a:cubicBezTo>
                  <a:pt x="466092" y="556892"/>
                  <a:pt x="452644" y="676234"/>
                  <a:pt x="490184" y="685199"/>
                </a:cubicBezTo>
                <a:cubicBezTo>
                  <a:pt x="527724" y="694164"/>
                  <a:pt x="633059" y="406172"/>
                  <a:pt x="611208" y="496940"/>
                </a:cubicBezTo>
                <a:cubicBezTo>
                  <a:pt x="589357" y="587708"/>
                  <a:pt x="411743" y="1059476"/>
                  <a:pt x="359075" y="1229805"/>
                </a:cubicBezTo>
                <a:cubicBezTo>
                  <a:pt x="306407" y="1400134"/>
                  <a:pt x="306968" y="1500427"/>
                  <a:pt x="295202" y="1518917"/>
                </a:cubicBezTo>
                <a:cubicBezTo>
                  <a:pt x="283436" y="1537407"/>
                  <a:pt x="286797" y="1397893"/>
                  <a:pt x="288478" y="1340743"/>
                </a:cubicBezTo>
                <a:cubicBezTo>
                  <a:pt x="290159" y="1283593"/>
                  <a:pt x="283436" y="1288636"/>
                  <a:pt x="305287" y="1176017"/>
                </a:cubicBezTo>
                <a:cubicBezTo>
                  <a:pt x="327138" y="1063398"/>
                  <a:pt x="426310" y="780450"/>
                  <a:pt x="419587" y="665029"/>
                </a:cubicBezTo>
                <a:cubicBezTo>
                  <a:pt x="412864" y="549608"/>
                  <a:pt x="313691" y="550168"/>
                  <a:pt x="264946" y="483493"/>
                </a:cubicBezTo>
                <a:cubicBezTo>
                  <a:pt x="216201" y="416818"/>
                  <a:pt x="171937" y="338938"/>
                  <a:pt x="127114" y="264979"/>
                </a:cubicBezTo>
                <a:cubicBezTo>
                  <a:pt x="82291" y="191020"/>
                  <a:pt x="-33691" y="-26934"/>
                  <a:pt x="9452" y="2761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65" name="フリーフォーム 2164">
            <a:extLst>
              <a:ext uri="{FF2B5EF4-FFF2-40B4-BE49-F238E27FC236}">
                <a16:creationId xmlns:a16="http://schemas.microsoft.com/office/drawing/2014/main" id="{E743048A-33A0-6755-EF41-05B1610E4BB5}"/>
              </a:ext>
            </a:extLst>
          </p:cNvPr>
          <p:cNvSpPr/>
          <p:nvPr/>
        </p:nvSpPr>
        <p:spPr>
          <a:xfrm>
            <a:off x="4341216" y="8544138"/>
            <a:ext cx="1671158" cy="1467863"/>
          </a:xfrm>
          <a:custGeom>
            <a:avLst/>
            <a:gdLst>
              <a:gd name="connsiteX0" fmla="*/ 8908 w 1671158"/>
              <a:gd name="connsiteY0" fmla="*/ 572968 h 1467863"/>
              <a:gd name="connsiteX1" fmla="*/ 540066 w 1671158"/>
              <a:gd name="connsiteY1" fmla="*/ 499009 h 1467863"/>
              <a:gd name="connsiteX2" fmla="*/ 368616 w 1671158"/>
              <a:gd name="connsiteY2" fmla="*/ 525903 h 1467863"/>
              <a:gd name="connsiteX3" fmla="*/ 933393 w 1671158"/>
              <a:gd name="connsiteY3" fmla="*/ 172918 h 1467863"/>
              <a:gd name="connsiteX4" fmla="*/ 772028 w 1671158"/>
              <a:gd name="connsiteY4" fmla="*/ 236791 h 1467863"/>
              <a:gd name="connsiteX5" fmla="*/ 1256122 w 1671158"/>
              <a:gd name="connsiteY5" fmla="*/ 58618 h 1467863"/>
              <a:gd name="connsiteX6" fmla="*/ 980458 w 1671158"/>
              <a:gd name="connsiteY6" fmla="*/ 102321 h 1467863"/>
              <a:gd name="connsiteX7" fmla="*/ 1588937 w 1671158"/>
              <a:gd name="connsiteY7" fmla="*/ 41809 h 1467863"/>
              <a:gd name="connsiteX8" fmla="*/ 1434296 w 1671158"/>
              <a:gd name="connsiteY8" fmla="*/ 135938 h 1467863"/>
              <a:gd name="connsiteX9" fmla="*/ 1629278 w 1671158"/>
              <a:gd name="connsiteY9" fmla="*/ 78788 h 1467863"/>
              <a:gd name="connsiteX10" fmla="*/ 476193 w 1671158"/>
              <a:gd name="connsiteY10" fmla="*/ 1386515 h 1467863"/>
              <a:gd name="connsiteX11" fmla="*/ 429128 w 1671158"/>
              <a:gd name="connsiteY11" fmla="*/ 1299109 h 1467863"/>
              <a:gd name="connsiteX12" fmla="*/ 224060 w 1671158"/>
              <a:gd name="connsiteY12" fmla="*/ 1053700 h 1467863"/>
              <a:gd name="connsiteX13" fmla="*/ 8908 w 1671158"/>
              <a:gd name="connsiteY13" fmla="*/ 572968 h 14678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671158" h="1467863">
                <a:moveTo>
                  <a:pt x="8908" y="572968"/>
                </a:moveTo>
                <a:cubicBezTo>
                  <a:pt x="61576" y="480519"/>
                  <a:pt x="480115" y="506853"/>
                  <a:pt x="540066" y="499009"/>
                </a:cubicBezTo>
                <a:cubicBezTo>
                  <a:pt x="600017" y="491165"/>
                  <a:pt x="303062" y="580251"/>
                  <a:pt x="368616" y="525903"/>
                </a:cubicBezTo>
                <a:cubicBezTo>
                  <a:pt x="434170" y="471555"/>
                  <a:pt x="866158" y="221103"/>
                  <a:pt x="933393" y="172918"/>
                </a:cubicBezTo>
                <a:cubicBezTo>
                  <a:pt x="1000628" y="124733"/>
                  <a:pt x="718240" y="255841"/>
                  <a:pt x="772028" y="236791"/>
                </a:cubicBezTo>
                <a:cubicBezTo>
                  <a:pt x="825816" y="217741"/>
                  <a:pt x="1221384" y="81030"/>
                  <a:pt x="1256122" y="58618"/>
                </a:cubicBezTo>
                <a:cubicBezTo>
                  <a:pt x="1290860" y="36206"/>
                  <a:pt x="924989" y="105122"/>
                  <a:pt x="980458" y="102321"/>
                </a:cubicBezTo>
                <a:cubicBezTo>
                  <a:pt x="1035927" y="99519"/>
                  <a:pt x="1513297" y="36206"/>
                  <a:pt x="1588937" y="41809"/>
                </a:cubicBezTo>
                <a:cubicBezTo>
                  <a:pt x="1664577" y="47412"/>
                  <a:pt x="1427573" y="129775"/>
                  <a:pt x="1434296" y="135938"/>
                </a:cubicBezTo>
                <a:cubicBezTo>
                  <a:pt x="1441020" y="142101"/>
                  <a:pt x="1788962" y="-129641"/>
                  <a:pt x="1629278" y="78788"/>
                </a:cubicBezTo>
                <a:cubicBezTo>
                  <a:pt x="1469594" y="287217"/>
                  <a:pt x="676218" y="1183128"/>
                  <a:pt x="476193" y="1386515"/>
                </a:cubicBezTo>
                <a:cubicBezTo>
                  <a:pt x="276168" y="1589902"/>
                  <a:pt x="471150" y="1354578"/>
                  <a:pt x="429128" y="1299109"/>
                </a:cubicBezTo>
                <a:cubicBezTo>
                  <a:pt x="387106" y="1243640"/>
                  <a:pt x="296898" y="1168560"/>
                  <a:pt x="224060" y="1053700"/>
                </a:cubicBezTo>
                <a:cubicBezTo>
                  <a:pt x="151222" y="938840"/>
                  <a:pt x="-43760" y="665417"/>
                  <a:pt x="8908" y="572968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23" name="フリーフォーム 2122">
            <a:extLst>
              <a:ext uri="{FF2B5EF4-FFF2-40B4-BE49-F238E27FC236}">
                <a16:creationId xmlns:a16="http://schemas.microsoft.com/office/drawing/2014/main" id="{824947CB-084D-9329-E026-CADA43D27F93}"/>
              </a:ext>
            </a:extLst>
          </p:cNvPr>
          <p:cNvSpPr/>
          <p:nvPr/>
        </p:nvSpPr>
        <p:spPr>
          <a:xfrm>
            <a:off x="4485051" y="9610236"/>
            <a:ext cx="2802097" cy="1680182"/>
          </a:xfrm>
          <a:custGeom>
            <a:avLst/>
            <a:gdLst>
              <a:gd name="connsiteX0" fmla="*/ 2778110 w 2802097"/>
              <a:gd name="connsiteY0" fmla="*/ 477901 h 1680182"/>
              <a:gd name="connsiteX1" fmla="*/ 1477134 w 2802097"/>
              <a:gd name="connsiteY1" fmla="*/ 923949 h 1680182"/>
              <a:gd name="connsiteX2" fmla="*/ 2369232 w 2802097"/>
              <a:gd name="connsiteY2" fmla="*/ 574544 h 1680182"/>
              <a:gd name="connsiteX3" fmla="*/ 406617 w 2802097"/>
              <a:gd name="connsiteY3" fmla="*/ 1377432 h 1680182"/>
              <a:gd name="connsiteX4" fmla="*/ 532998 w 2802097"/>
              <a:gd name="connsiteY4" fmla="*/ 1369998 h 1680182"/>
              <a:gd name="connsiteX5" fmla="*/ 369447 w 2802097"/>
              <a:gd name="connsiteY5" fmla="*/ 1451774 h 1680182"/>
              <a:gd name="connsiteX6" fmla="*/ 815495 w 2802097"/>
              <a:gd name="connsiteY6" fmla="*/ 1429471 h 1680182"/>
              <a:gd name="connsiteX7" fmla="*/ 49778 w 2802097"/>
              <a:gd name="connsiteY7" fmla="*/ 1674798 h 1680182"/>
              <a:gd name="connsiteX8" fmla="*/ 79515 w 2802097"/>
              <a:gd name="connsiteY8" fmla="*/ 1578154 h 1680182"/>
              <a:gd name="connsiteX9" fmla="*/ 116686 w 2802097"/>
              <a:gd name="connsiteY9" fmla="*/ 1340262 h 1680182"/>
              <a:gd name="connsiteX10" fmla="*/ 458656 w 2802097"/>
              <a:gd name="connsiteY10" fmla="*/ 1102369 h 1680182"/>
              <a:gd name="connsiteX11" fmla="*/ 161290 w 2802097"/>
              <a:gd name="connsiteY11" fmla="*/ 1161842 h 1680182"/>
              <a:gd name="connsiteX12" fmla="*/ 1298715 w 2802097"/>
              <a:gd name="connsiteY12" fmla="*/ 656320 h 1680182"/>
              <a:gd name="connsiteX13" fmla="*/ 741154 w 2802097"/>
              <a:gd name="connsiteY13" fmla="*/ 938818 h 1680182"/>
              <a:gd name="connsiteX14" fmla="*/ 1952920 w 2802097"/>
              <a:gd name="connsiteY14" fmla="*/ 433296 h 1680182"/>
              <a:gd name="connsiteX15" fmla="*/ 1610949 w 2802097"/>
              <a:gd name="connsiteY15" fmla="*/ 485335 h 1680182"/>
              <a:gd name="connsiteX16" fmla="*/ 2332061 w 2802097"/>
              <a:gd name="connsiteY16" fmla="*/ 202837 h 1680182"/>
              <a:gd name="connsiteX17" fmla="*/ 2227983 w 2802097"/>
              <a:gd name="connsiteY17" fmla="*/ 2115 h 1680182"/>
              <a:gd name="connsiteX18" fmla="*/ 2562520 w 2802097"/>
              <a:gd name="connsiteY18" fmla="*/ 329218 h 1680182"/>
              <a:gd name="connsiteX19" fmla="*/ 2339495 w 2802097"/>
              <a:gd name="connsiteY19" fmla="*/ 39286 h 1680182"/>
              <a:gd name="connsiteX20" fmla="*/ 2778110 w 2802097"/>
              <a:gd name="connsiteY20" fmla="*/ 477901 h 16801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2802097" h="1680182">
                <a:moveTo>
                  <a:pt x="2778110" y="477901"/>
                </a:moveTo>
                <a:cubicBezTo>
                  <a:pt x="2634383" y="625345"/>
                  <a:pt x="1545280" y="907842"/>
                  <a:pt x="1477134" y="923949"/>
                </a:cubicBezTo>
                <a:cubicBezTo>
                  <a:pt x="1408988" y="940056"/>
                  <a:pt x="2547651" y="498964"/>
                  <a:pt x="2369232" y="574544"/>
                </a:cubicBezTo>
                <a:cubicBezTo>
                  <a:pt x="2190812" y="650125"/>
                  <a:pt x="712656" y="1244856"/>
                  <a:pt x="406617" y="1377432"/>
                </a:cubicBezTo>
                <a:cubicBezTo>
                  <a:pt x="100578" y="1510008"/>
                  <a:pt x="539193" y="1357608"/>
                  <a:pt x="532998" y="1369998"/>
                </a:cubicBezTo>
                <a:cubicBezTo>
                  <a:pt x="526803" y="1382388"/>
                  <a:pt x="322364" y="1441862"/>
                  <a:pt x="369447" y="1451774"/>
                </a:cubicBezTo>
                <a:cubicBezTo>
                  <a:pt x="416530" y="1461686"/>
                  <a:pt x="868773" y="1392300"/>
                  <a:pt x="815495" y="1429471"/>
                </a:cubicBezTo>
                <a:cubicBezTo>
                  <a:pt x="762217" y="1466642"/>
                  <a:pt x="172441" y="1650018"/>
                  <a:pt x="49778" y="1674798"/>
                </a:cubicBezTo>
                <a:cubicBezTo>
                  <a:pt x="-72885" y="1699579"/>
                  <a:pt x="68364" y="1633910"/>
                  <a:pt x="79515" y="1578154"/>
                </a:cubicBezTo>
                <a:cubicBezTo>
                  <a:pt x="90666" y="1522398"/>
                  <a:pt x="53496" y="1419559"/>
                  <a:pt x="116686" y="1340262"/>
                </a:cubicBezTo>
                <a:cubicBezTo>
                  <a:pt x="179876" y="1260965"/>
                  <a:pt x="451222" y="1132106"/>
                  <a:pt x="458656" y="1102369"/>
                </a:cubicBezTo>
                <a:cubicBezTo>
                  <a:pt x="466090" y="1072632"/>
                  <a:pt x="21280" y="1236183"/>
                  <a:pt x="161290" y="1161842"/>
                </a:cubicBezTo>
                <a:cubicBezTo>
                  <a:pt x="301300" y="1087501"/>
                  <a:pt x="1202071" y="693491"/>
                  <a:pt x="1298715" y="656320"/>
                </a:cubicBezTo>
                <a:cubicBezTo>
                  <a:pt x="1395359" y="619149"/>
                  <a:pt x="632120" y="975989"/>
                  <a:pt x="741154" y="938818"/>
                </a:cubicBezTo>
                <a:cubicBezTo>
                  <a:pt x="850188" y="901647"/>
                  <a:pt x="1807954" y="508876"/>
                  <a:pt x="1952920" y="433296"/>
                </a:cubicBezTo>
                <a:cubicBezTo>
                  <a:pt x="2097886" y="357716"/>
                  <a:pt x="1547759" y="523745"/>
                  <a:pt x="1610949" y="485335"/>
                </a:cubicBezTo>
                <a:cubicBezTo>
                  <a:pt x="1674139" y="446925"/>
                  <a:pt x="2229222" y="283374"/>
                  <a:pt x="2332061" y="202837"/>
                </a:cubicBezTo>
                <a:cubicBezTo>
                  <a:pt x="2434900" y="122300"/>
                  <a:pt x="2189573" y="-18948"/>
                  <a:pt x="2227983" y="2115"/>
                </a:cubicBezTo>
                <a:cubicBezTo>
                  <a:pt x="2266393" y="23178"/>
                  <a:pt x="2543935" y="323023"/>
                  <a:pt x="2562520" y="329218"/>
                </a:cubicBezTo>
                <a:cubicBezTo>
                  <a:pt x="2581105" y="335413"/>
                  <a:pt x="2304802" y="14506"/>
                  <a:pt x="2339495" y="39286"/>
                </a:cubicBezTo>
                <a:cubicBezTo>
                  <a:pt x="2374188" y="64066"/>
                  <a:pt x="2921837" y="330457"/>
                  <a:pt x="2778110" y="477901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27" name="フリーフォーム 2126">
            <a:extLst>
              <a:ext uri="{FF2B5EF4-FFF2-40B4-BE49-F238E27FC236}">
                <a16:creationId xmlns:a16="http://schemas.microsoft.com/office/drawing/2014/main" id="{A70365A8-9E69-9729-CB9C-58572CB2401B}"/>
              </a:ext>
            </a:extLst>
          </p:cNvPr>
          <p:cNvSpPr/>
          <p:nvPr/>
        </p:nvSpPr>
        <p:spPr>
          <a:xfrm>
            <a:off x="3186285" y="10260860"/>
            <a:ext cx="4884066" cy="1799105"/>
          </a:xfrm>
          <a:custGeom>
            <a:avLst/>
            <a:gdLst>
              <a:gd name="connsiteX0" fmla="*/ 32700 w 4884066"/>
              <a:gd name="connsiteY0" fmla="*/ 1395881 h 1799105"/>
              <a:gd name="connsiteX1" fmla="*/ 1958144 w 4884066"/>
              <a:gd name="connsiteY1" fmla="*/ 1076213 h 1799105"/>
              <a:gd name="connsiteX2" fmla="*/ 1497227 w 4884066"/>
              <a:gd name="connsiteY2" fmla="*/ 1195160 h 1799105"/>
              <a:gd name="connsiteX3" fmla="*/ 3117871 w 4884066"/>
              <a:gd name="connsiteY3" fmla="*/ 749111 h 1799105"/>
              <a:gd name="connsiteX4" fmla="*/ 2582613 w 4884066"/>
              <a:gd name="connsiteY4" fmla="*/ 741677 h 1799105"/>
              <a:gd name="connsiteX5" fmla="*/ 3697735 w 4884066"/>
              <a:gd name="connsiteY5" fmla="*/ 384838 h 1799105"/>
              <a:gd name="connsiteX6" fmla="*/ 2746164 w 4884066"/>
              <a:gd name="connsiteY6" fmla="*/ 563257 h 1799105"/>
              <a:gd name="connsiteX7" fmla="*/ 3891022 w 4884066"/>
              <a:gd name="connsiteY7" fmla="*/ 206418 h 1799105"/>
              <a:gd name="connsiteX8" fmla="*/ 4359374 w 4884066"/>
              <a:gd name="connsiteY8" fmla="*/ 42867 h 1799105"/>
              <a:gd name="connsiteX9" fmla="*/ 3943061 w 4884066"/>
              <a:gd name="connsiteY9" fmla="*/ 5696 h 1799105"/>
              <a:gd name="connsiteX10" fmla="*/ 4270164 w 4884066"/>
              <a:gd name="connsiteY10" fmla="*/ 139511 h 1799105"/>
              <a:gd name="connsiteX11" fmla="*/ 4545227 w 4884066"/>
              <a:gd name="connsiteY11" fmla="*/ 325364 h 1799105"/>
              <a:gd name="connsiteX12" fmla="*/ 4850027 w 4884066"/>
              <a:gd name="connsiteY12" fmla="*/ 414574 h 1799105"/>
              <a:gd name="connsiteX13" fmla="*/ 3682866 w 4884066"/>
              <a:gd name="connsiteY13" fmla="*/ 905228 h 1799105"/>
              <a:gd name="connsiteX14" fmla="*/ 4188388 w 4884066"/>
              <a:gd name="connsiteY14" fmla="*/ 823452 h 1799105"/>
              <a:gd name="connsiteX15" fmla="*/ 1601305 w 4884066"/>
              <a:gd name="connsiteY15" fmla="*/ 1388447 h 1799105"/>
              <a:gd name="connsiteX16" fmla="*/ 486183 w 4884066"/>
              <a:gd name="connsiteY16" fmla="*/ 1648642 h 1799105"/>
              <a:gd name="connsiteX17" fmla="*/ 144213 w 4884066"/>
              <a:gd name="connsiteY17" fmla="*/ 1797325 h 1799105"/>
              <a:gd name="connsiteX18" fmla="*/ 642300 w 4884066"/>
              <a:gd name="connsiteY18" fmla="*/ 1551999 h 1799105"/>
              <a:gd name="connsiteX19" fmla="*/ 255725 w 4884066"/>
              <a:gd name="connsiteY19" fmla="*/ 1618906 h 1799105"/>
              <a:gd name="connsiteX20" fmla="*/ 709208 w 4884066"/>
              <a:gd name="connsiteY20" fmla="*/ 1477657 h 1799105"/>
              <a:gd name="connsiteX21" fmla="*/ 32700 w 4884066"/>
              <a:gd name="connsiteY21" fmla="*/ 1395881 h 17991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4884066" h="1799105">
                <a:moveTo>
                  <a:pt x="32700" y="1395881"/>
                </a:moveTo>
                <a:cubicBezTo>
                  <a:pt x="240856" y="1328974"/>
                  <a:pt x="1714056" y="1109666"/>
                  <a:pt x="1958144" y="1076213"/>
                </a:cubicBezTo>
                <a:cubicBezTo>
                  <a:pt x="2202232" y="1042760"/>
                  <a:pt x="1497227" y="1195160"/>
                  <a:pt x="1497227" y="1195160"/>
                </a:cubicBezTo>
                <a:cubicBezTo>
                  <a:pt x="1690515" y="1140643"/>
                  <a:pt x="2936973" y="824691"/>
                  <a:pt x="3117871" y="749111"/>
                </a:cubicBezTo>
                <a:cubicBezTo>
                  <a:pt x="3298769" y="673531"/>
                  <a:pt x="2485969" y="802389"/>
                  <a:pt x="2582613" y="741677"/>
                </a:cubicBezTo>
                <a:cubicBezTo>
                  <a:pt x="2679257" y="680965"/>
                  <a:pt x="3670477" y="414575"/>
                  <a:pt x="3697735" y="384838"/>
                </a:cubicBezTo>
                <a:cubicBezTo>
                  <a:pt x="3724994" y="355101"/>
                  <a:pt x="2713950" y="592994"/>
                  <a:pt x="2746164" y="563257"/>
                </a:cubicBezTo>
                <a:cubicBezTo>
                  <a:pt x="2778379" y="533520"/>
                  <a:pt x="3622154" y="293150"/>
                  <a:pt x="3891022" y="206418"/>
                </a:cubicBezTo>
                <a:cubicBezTo>
                  <a:pt x="4159890" y="119686"/>
                  <a:pt x="4350701" y="76321"/>
                  <a:pt x="4359374" y="42867"/>
                </a:cubicBezTo>
                <a:cubicBezTo>
                  <a:pt x="4368047" y="9413"/>
                  <a:pt x="3957929" y="-10411"/>
                  <a:pt x="3943061" y="5696"/>
                </a:cubicBezTo>
                <a:cubicBezTo>
                  <a:pt x="3928193" y="21803"/>
                  <a:pt x="4169803" y="86233"/>
                  <a:pt x="4270164" y="139511"/>
                </a:cubicBezTo>
                <a:cubicBezTo>
                  <a:pt x="4370525" y="192789"/>
                  <a:pt x="4448583" y="279520"/>
                  <a:pt x="4545227" y="325364"/>
                </a:cubicBezTo>
                <a:cubicBezTo>
                  <a:pt x="4641871" y="371208"/>
                  <a:pt x="4993754" y="317930"/>
                  <a:pt x="4850027" y="414574"/>
                </a:cubicBezTo>
                <a:cubicBezTo>
                  <a:pt x="4706300" y="511218"/>
                  <a:pt x="3793139" y="837082"/>
                  <a:pt x="3682866" y="905228"/>
                </a:cubicBezTo>
                <a:cubicBezTo>
                  <a:pt x="3572593" y="973374"/>
                  <a:pt x="4535315" y="742915"/>
                  <a:pt x="4188388" y="823452"/>
                </a:cubicBezTo>
                <a:cubicBezTo>
                  <a:pt x="3841461" y="903989"/>
                  <a:pt x="2218339" y="1250915"/>
                  <a:pt x="1601305" y="1388447"/>
                </a:cubicBezTo>
                <a:cubicBezTo>
                  <a:pt x="984271" y="1525979"/>
                  <a:pt x="729032" y="1580496"/>
                  <a:pt x="486183" y="1648642"/>
                </a:cubicBezTo>
                <a:cubicBezTo>
                  <a:pt x="243334" y="1716788"/>
                  <a:pt x="118194" y="1813432"/>
                  <a:pt x="144213" y="1797325"/>
                </a:cubicBezTo>
                <a:cubicBezTo>
                  <a:pt x="170232" y="1781218"/>
                  <a:pt x="623715" y="1581735"/>
                  <a:pt x="642300" y="1551999"/>
                </a:cubicBezTo>
                <a:cubicBezTo>
                  <a:pt x="660885" y="1522263"/>
                  <a:pt x="244574" y="1631296"/>
                  <a:pt x="255725" y="1618906"/>
                </a:cubicBezTo>
                <a:cubicBezTo>
                  <a:pt x="266876" y="1606516"/>
                  <a:pt x="741422" y="1512349"/>
                  <a:pt x="709208" y="1477657"/>
                </a:cubicBezTo>
                <a:cubicBezTo>
                  <a:pt x="676994" y="1442965"/>
                  <a:pt x="-175456" y="1462788"/>
                  <a:pt x="32700" y="1395881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30" name="フリーフォーム 2129">
            <a:extLst>
              <a:ext uri="{FF2B5EF4-FFF2-40B4-BE49-F238E27FC236}">
                <a16:creationId xmlns:a16="http://schemas.microsoft.com/office/drawing/2014/main" id="{D98BBF65-2659-2DCA-FE21-DA9AAF4B1E7A}"/>
              </a:ext>
            </a:extLst>
          </p:cNvPr>
          <p:cNvSpPr/>
          <p:nvPr/>
        </p:nvSpPr>
        <p:spPr>
          <a:xfrm>
            <a:off x="3241772" y="10868652"/>
            <a:ext cx="4043501" cy="1165271"/>
          </a:xfrm>
          <a:custGeom>
            <a:avLst/>
            <a:gdLst>
              <a:gd name="connsiteX0" fmla="*/ 125896 w 4043501"/>
              <a:gd name="connsiteY0" fmla="*/ 1159797 h 1165271"/>
              <a:gd name="connsiteX1" fmla="*/ 3307711 w 4043501"/>
              <a:gd name="connsiteY1" fmla="*/ 460987 h 1165271"/>
              <a:gd name="connsiteX2" fmla="*/ 4036257 w 4043501"/>
              <a:gd name="connsiteY2" fmla="*/ 148753 h 1165271"/>
              <a:gd name="connsiteX3" fmla="*/ 3062384 w 4043501"/>
              <a:gd name="connsiteY3" fmla="*/ 423816 h 1165271"/>
              <a:gd name="connsiteX4" fmla="*/ 3991652 w 4043501"/>
              <a:gd name="connsiteY4" fmla="*/ 70 h 1165271"/>
              <a:gd name="connsiteX5" fmla="*/ 1976999 w 4043501"/>
              <a:gd name="connsiteY5" fmla="*/ 460987 h 1165271"/>
              <a:gd name="connsiteX6" fmla="*/ 2638638 w 4043501"/>
              <a:gd name="connsiteY6" fmla="*/ 342041 h 1165271"/>
              <a:gd name="connsiteX7" fmla="*/ 1025428 w 4043501"/>
              <a:gd name="connsiteY7" fmla="*/ 669143 h 1165271"/>
              <a:gd name="connsiteX8" fmla="*/ 1449174 w 4043501"/>
              <a:gd name="connsiteY8" fmla="*/ 572499 h 1165271"/>
              <a:gd name="connsiteX9" fmla="*/ 6950 w 4043501"/>
              <a:gd name="connsiteY9" fmla="*/ 817826 h 1165271"/>
              <a:gd name="connsiteX10" fmla="*/ 869311 w 4043501"/>
              <a:gd name="connsiteY10" fmla="*/ 788089 h 1165271"/>
              <a:gd name="connsiteX11" fmla="*/ 125896 w 4043501"/>
              <a:gd name="connsiteY11" fmla="*/ 1159797 h 11652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4043501" h="1165271">
                <a:moveTo>
                  <a:pt x="125896" y="1159797"/>
                </a:moveTo>
                <a:cubicBezTo>
                  <a:pt x="532296" y="1105280"/>
                  <a:pt x="2655984" y="629494"/>
                  <a:pt x="3307711" y="460987"/>
                </a:cubicBezTo>
                <a:cubicBezTo>
                  <a:pt x="3959438" y="292480"/>
                  <a:pt x="4077145" y="154948"/>
                  <a:pt x="4036257" y="148753"/>
                </a:cubicBezTo>
                <a:cubicBezTo>
                  <a:pt x="3995369" y="142558"/>
                  <a:pt x="3069818" y="448596"/>
                  <a:pt x="3062384" y="423816"/>
                </a:cubicBezTo>
                <a:cubicBezTo>
                  <a:pt x="3054950" y="399036"/>
                  <a:pt x="4172549" y="-6125"/>
                  <a:pt x="3991652" y="70"/>
                </a:cubicBezTo>
                <a:cubicBezTo>
                  <a:pt x="3810755" y="6265"/>
                  <a:pt x="2202501" y="403992"/>
                  <a:pt x="1976999" y="460987"/>
                </a:cubicBezTo>
                <a:cubicBezTo>
                  <a:pt x="1751497" y="517982"/>
                  <a:pt x="2797233" y="307348"/>
                  <a:pt x="2638638" y="342041"/>
                </a:cubicBezTo>
                <a:cubicBezTo>
                  <a:pt x="2480043" y="376734"/>
                  <a:pt x="1223672" y="630733"/>
                  <a:pt x="1025428" y="669143"/>
                </a:cubicBezTo>
                <a:cubicBezTo>
                  <a:pt x="827184" y="707553"/>
                  <a:pt x="1618920" y="547719"/>
                  <a:pt x="1449174" y="572499"/>
                </a:cubicBezTo>
                <a:cubicBezTo>
                  <a:pt x="1279428" y="597279"/>
                  <a:pt x="103594" y="781894"/>
                  <a:pt x="6950" y="817826"/>
                </a:cubicBezTo>
                <a:cubicBezTo>
                  <a:pt x="-89694" y="853758"/>
                  <a:pt x="853204" y="731094"/>
                  <a:pt x="869311" y="788089"/>
                </a:cubicBezTo>
                <a:cubicBezTo>
                  <a:pt x="885418" y="845084"/>
                  <a:pt x="-280504" y="1214314"/>
                  <a:pt x="125896" y="1159797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36" name="フリーフォーム 2135">
            <a:extLst>
              <a:ext uri="{FF2B5EF4-FFF2-40B4-BE49-F238E27FC236}">
                <a16:creationId xmlns:a16="http://schemas.microsoft.com/office/drawing/2014/main" id="{9F40A6B1-A7A8-D107-96BC-F1B4BAB8841B}"/>
              </a:ext>
            </a:extLst>
          </p:cNvPr>
          <p:cNvSpPr/>
          <p:nvPr/>
        </p:nvSpPr>
        <p:spPr>
          <a:xfrm>
            <a:off x="3185408" y="11448585"/>
            <a:ext cx="1609894" cy="684642"/>
          </a:xfrm>
          <a:custGeom>
            <a:avLst/>
            <a:gdLst>
              <a:gd name="connsiteX0" fmla="*/ 249168 w 1609894"/>
              <a:gd name="connsiteY0" fmla="*/ 170986 h 684642"/>
              <a:gd name="connsiteX1" fmla="*/ 1505538 w 1609894"/>
              <a:gd name="connsiteY1" fmla="*/ 0 h 684642"/>
              <a:gd name="connsiteX2" fmla="*/ 1014885 w 1609894"/>
              <a:gd name="connsiteY2" fmla="*/ 170986 h 684642"/>
              <a:gd name="connsiteX3" fmla="*/ 1587314 w 1609894"/>
              <a:gd name="connsiteY3" fmla="*/ 148683 h 684642"/>
              <a:gd name="connsiteX4" fmla="*/ 70748 w 1609894"/>
              <a:gd name="connsiteY4" fmla="*/ 654205 h 684642"/>
              <a:gd name="connsiteX5" fmla="*/ 234299 w 1609894"/>
              <a:gd name="connsiteY5" fmla="*/ 587298 h 684642"/>
              <a:gd name="connsiteX6" fmla="*/ 93051 w 1609894"/>
              <a:gd name="connsiteY6" fmla="*/ 252761 h 684642"/>
              <a:gd name="connsiteX7" fmla="*/ 115353 w 1609894"/>
              <a:gd name="connsiteY7" fmla="*/ 423747 h 684642"/>
              <a:gd name="connsiteX8" fmla="*/ 962846 w 1609894"/>
              <a:gd name="connsiteY8" fmla="*/ 304800 h 684642"/>
              <a:gd name="connsiteX9" fmla="*/ 412719 w 1609894"/>
              <a:gd name="connsiteY9" fmla="*/ 252761 h 684642"/>
              <a:gd name="connsiteX10" fmla="*/ 776992 w 1609894"/>
              <a:gd name="connsiteY10" fmla="*/ 208156 h 684642"/>
              <a:gd name="connsiteX11" fmla="*/ 249168 w 1609894"/>
              <a:gd name="connsiteY11" fmla="*/ 170986 h 68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609894" h="684642">
                <a:moveTo>
                  <a:pt x="249168" y="170986"/>
                </a:moveTo>
                <a:cubicBezTo>
                  <a:pt x="370592" y="136293"/>
                  <a:pt x="1377919" y="0"/>
                  <a:pt x="1505538" y="0"/>
                </a:cubicBezTo>
                <a:cubicBezTo>
                  <a:pt x="1633157" y="0"/>
                  <a:pt x="1001256" y="146205"/>
                  <a:pt x="1014885" y="170986"/>
                </a:cubicBezTo>
                <a:cubicBezTo>
                  <a:pt x="1028514" y="195767"/>
                  <a:pt x="1744670" y="68146"/>
                  <a:pt x="1587314" y="148683"/>
                </a:cubicBezTo>
                <a:cubicBezTo>
                  <a:pt x="1429958" y="229220"/>
                  <a:pt x="296250" y="581103"/>
                  <a:pt x="70748" y="654205"/>
                </a:cubicBezTo>
                <a:cubicBezTo>
                  <a:pt x="-154754" y="727307"/>
                  <a:pt x="230582" y="654205"/>
                  <a:pt x="234299" y="587298"/>
                </a:cubicBezTo>
                <a:cubicBezTo>
                  <a:pt x="238016" y="520391"/>
                  <a:pt x="112875" y="280019"/>
                  <a:pt x="93051" y="252761"/>
                </a:cubicBezTo>
                <a:cubicBezTo>
                  <a:pt x="73227" y="225503"/>
                  <a:pt x="-29613" y="415074"/>
                  <a:pt x="115353" y="423747"/>
                </a:cubicBezTo>
                <a:cubicBezTo>
                  <a:pt x="260319" y="432420"/>
                  <a:pt x="913285" y="333298"/>
                  <a:pt x="962846" y="304800"/>
                </a:cubicBezTo>
                <a:cubicBezTo>
                  <a:pt x="1012407" y="276302"/>
                  <a:pt x="443695" y="268868"/>
                  <a:pt x="412719" y="252761"/>
                </a:cubicBezTo>
                <a:cubicBezTo>
                  <a:pt x="381743" y="236654"/>
                  <a:pt x="800533" y="223024"/>
                  <a:pt x="776992" y="208156"/>
                </a:cubicBezTo>
                <a:cubicBezTo>
                  <a:pt x="753451" y="193288"/>
                  <a:pt x="127744" y="205679"/>
                  <a:pt x="249168" y="170986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37" name="フリーフォーム 2136">
            <a:extLst>
              <a:ext uri="{FF2B5EF4-FFF2-40B4-BE49-F238E27FC236}">
                <a16:creationId xmlns:a16="http://schemas.microsoft.com/office/drawing/2014/main" id="{0591EC4C-7755-99EB-47EF-24C4546D9056}"/>
              </a:ext>
            </a:extLst>
          </p:cNvPr>
          <p:cNvSpPr/>
          <p:nvPr/>
        </p:nvSpPr>
        <p:spPr>
          <a:xfrm>
            <a:off x="4267173" y="10154703"/>
            <a:ext cx="2037910" cy="1489798"/>
          </a:xfrm>
          <a:custGeom>
            <a:avLst/>
            <a:gdLst>
              <a:gd name="connsiteX0" fmla="*/ 1813959 w 2037910"/>
              <a:gd name="connsiteY0" fmla="*/ 215931 h 1489798"/>
              <a:gd name="connsiteX1" fmla="*/ 394037 w 2037910"/>
              <a:gd name="connsiteY1" fmla="*/ 743756 h 1489798"/>
              <a:gd name="connsiteX2" fmla="*/ 944164 w 2037910"/>
              <a:gd name="connsiteY2" fmla="*/ 617375 h 1489798"/>
              <a:gd name="connsiteX3" fmla="*/ 468378 w 2037910"/>
              <a:gd name="connsiteY3" fmla="*/ 847834 h 1489798"/>
              <a:gd name="connsiteX4" fmla="*/ 765744 w 2037910"/>
              <a:gd name="connsiteY4" fmla="*/ 877570 h 1489798"/>
              <a:gd name="connsiteX5" fmla="*/ 289959 w 2037910"/>
              <a:gd name="connsiteY5" fmla="*/ 1145199 h 1489798"/>
              <a:gd name="connsiteX6" fmla="*/ 27 w 2037910"/>
              <a:gd name="connsiteY6" fmla="*/ 1487170 h 1489798"/>
              <a:gd name="connsiteX7" fmla="*/ 304827 w 2037910"/>
              <a:gd name="connsiteY7" fmla="*/ 951912 h 1489798"/>
              <a:gd name="connsiteX8" fmla="*/ 312261 w 2037910"/>
              <a:gd name="connsiteY8" fmla="*/ 743756 h 1489798"/>
              <a:gd name="connsiteX9" fmla="*/ 1100281 w 2037910"/>
              <a:gd name="connsiteY9" fmla="*/ 334877 h 1489798"/>
              <a:gd name="connsiteX10" fmla="*/ 721139 w 2037910"/>
              <a:gd name="connsiteY10" fmla="*/ 505863 h 1489798"/>
              <a:gd name="connsiteX11" fmla="*/ 2036983 w 2037910"/>
              <a:gd name="connsiteY11" fmla="*/ 341 h 1489798"/>
              <a:gd name="connsiteX12" fmla="*/ 944164 w 2037910"/>
              <a:gd name="connsiteY12" fmla="*/ 424087 h 1489798"/>
              <a:gd name="connsiteX13" fmla="*/ 1813959 w 2037910"/>
              <a:gd name="connsiteY13" fmla="*/ 215931 h 14897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2037910" h="1489798">
                <a:moveTo>
                  <a:pt x="1813959" y="215931"/>
                </a:moveTo>
                <a:cubicBezTo>
                  <a:pt x="1722271" y="269209"/>
                  <a:pt x="539003" y="676849"/>
                  <a:pt x="394037" y="743756"/>
                </a:cubicBezTo>
                <a:cubicBezTo>
                  <a:pt x="249071" y="810663"/>
                  <a:pt x="931774" y="600029"/>
                  <a:pt x="944164" y="617375"/>
                </a:cubicBezTo>
                <a:cubicBezTo>
                  <a:pt x="956554" y="634721"/>
                  <a:pt x="498115" y="804468"/>
                  <a:pt x="468378" y="847834"/>
                </a:cubicBezTo>
                <a:cubicBezTo>
                  <a:pt x="438641" y="891200"/>
                  <a:pt x="795480" y="828009"/>
                  <a:pt x="765744" y="877570"/>
                </a:cubicBezTo>
                <a:cubicBezTo>
                  <a:pt x="736008" y="927131"/>
                  <a:pt x="417578" y="1043599"/>
                  <a:pt x="289959" y="1145199"/>
                </a:cubicBezTo>
                <a:cubicBezTo>
                  <a:pt x="162340" y="1246799"/>
                  <a:pt x="-2451" y="1519385"/>
                  <a:pt x="27" y="1487170"/>
                </a:cubicBezTo>
                <a:cubicBezTo>
                  <a:pt x="2505" y="1454955"/>
                  <a:pt x="252788" y="1075814"/>
                  <a:pt x="304827" y="951912"/>
                </a:cubicBezTo>
                <a:cubicBezTo>
                  <a:pt x="356866" y="828010"/>
                  <a:pt x="179685" y="846595"/>
                  <a:pt x="312261" y="743756"/>
                </a:cubicBezTo>
                <a:cubicBezTo>
                  <a:pt x="444837" y="640917"/>
                  <a:pt x="1032135" y="374526"/>
                  <a:pt x="1100281" y="334877"/>
                </a:cubicBezTo>
                <a:cubicBezTo>
                  <a:pt x="1168427" y="295228"/>
                  <a:pt x="565022" y="561619"/>
                  <a:pt x="721139" y="505863"/>
                </a:cubicBezTo>
                <a:cubicBezTo>
                  <a:pt x="877256" y="450107"/>
                  <a:pt x="1999812" y="13970"/>
                  <a:pt x="2036983" y="341"/>
                </a:cubicBezTo>
                <a:cubicBezTo>
                  <a:pt x="2074154" y="-13288"/>
                  <a:pt x="981335" y="385677"/>
                  <a:pt x="944164" y="424087"/>
                </a:cubicBezTo>
                <a:cubicBezTo>
                  <a:pt x="906993" y="462497"/>
                  <a:pt x="1905647" y="162653"/>
                  <a:pt x="1813959" y="215931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39" name="フリーフォーム 2138">
            <a:extLst>
              <a:ext uri="{FF2B5EF4-FFF2-40B4-BE49-F238E27FC236}">
                <a16:creationId xmlns:a16="http://schemas.microsoft.com/office/drawing/2014/main" id="{6BB7F13C-3DDE-9A12-592B-C7D7F36D5DAB}"/>
              </a:ext>
            </a:extLst>
          </p:cNvPr>
          <p:cNvSpPr/>
          <p:nvPr/>
        </p:nvSpPr>
        <p:spPr>
          <a:xfrm>
            <a:off x="2305076" y="11889685"/>
            <a:ext cx="878933" cy="656391"/>
          </a:xfrm>
          <a:custGeom>
            <a:avLst/>
            <a:gdLst>
              <a:gd name="connsiteX0" fmla="*/ 31724 w 878933"/>
              <a:gd name="connsiteY0" fmla="*/ 654740 h 656391"/>
              <a:gd name="connsiteX1" fmla="*/ 834999 w 878933"/>
              <a:gd name="connsiteY1" fmla="*/ 289615 h 656391"/>
              <a:gd name="connsiteX2" fmla="*/ 777849 w 878933"/>
              <a:gd name="connsiteY2" fmla="*/ 321365 h 656391"/>
              <a:gd name="connsiteX3" fmla="*/ 819124 w 878933"/>
              <a:gd name="connsiteY3" fmla="*/ 283265 h 656391"/>
              <a:gd name="connsiteX4" fmla="*/ 784199 w 878933"/>
              <a:gd name="connsiteY4" fmla="*/ 690 h 656391"/>
              <a:gd name="connsiteX5" fmla="*/ 787374 w 878933"/>
              <a:gd name="connsiteY5" fmla="*/ 207065 h 656391"/>
              <a:gd name="connsiteX6" fmla="*/ 504799 w 878933"/>
              <a:gd name="connsiteY6" fmla="*/ 318190 h 656391"/>
              <a:gd name="connsiteX7" fmla="*/ 711174 w 878933"/>
              <a:gd name="connsiteY7" fmla="*/ 235640 h 656391"/>
              <a:gd name="connsiteX8" fmla="*/ 177774 w 878933"/>
              <a:gd name="connsiteY8" fmla="*/ 175315 h 656391"/>
              <a:gd name="connsiteX9" fmla="*/ 203174 w 878933"/>
              <a:gd name="connsiteY9" fmla="*/ 181665 h 656391"/>
              <a:gd name="connsiteX10" fmla="*/ 104749 w 878933"/>
              <a:gd name="connsiteY10" fmla="*/ 391215 h 656391"/>
              <a:gd name="connsiteX11" fmla="*/ 155549 w 878933"/>
              <a:gd name="connsiteY11" fmla="*/ 121340 h 656391"/>
              <a:gd name="connsiteX12" fmla="*/ 31724 w 878933"/>
              <a:gd name="connsiteY12" fmla="*/ 654740 h 6563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878933" h="656391">
                <a:moveTo>
                  <a:pt x="31724" y="654740"/>
                </a:moveTo>
                <a:cubicBezTo>
                  <a:pt x="144966" y="682786"/>
                  <a:pt x="710645" y="345177"/>
                  <a:pt x="834999" y="289615"/>
                </a:cubicBezTo>
                <a:cubicBezTo>
                  <a:pt x="959353" y="234052"/>
                  <a:pt x="780495" y="322423"/>
                  <a:pt x="777849" y="321365"/>
                </a:cubicBezTo>
                <a:cubicBezTo>
                  <a:pt x="775203" y="320307"/>
                  <a:pt x="818066" y="336711"/>
                  <a:pt x="819124" y="283265"/>
                </a:cubicBezTo>
                <a:cubicBezTo>
                  <a:pt x="820182" y="229819"/>
                  <a:pt x="789491" y="13390"/>
                  <a:pt x="784199" y="690"/>
                </a:cubicBezTo>
                <a:cubicBezTo>
                  <a:pt x="778907" y="-12010"/>
                  <a:pt x="833941" y="154148"/>
                  <a:pt x="787374" y="207065"/>
                </a:cubicBezTo>
                <a:cubicBezTo>
                  <a:pt x="740807" y="259982"/>
                  <a:pt x="517499" y="313427"/>
                  <a:pt x="504799" y="318190"/>
                </a:cubicBezTo>
                <a:cubicBezTo>
                  <a:pt x="492099" y="322953"/>
                  <a:pt x="765678" y="259452"/>
                  <a:pt x="711174" y="235640"/>
                </a:cubicBezTo>
                <a:cubicBezTo>
                  <a:pt x="656670" y="211828"/>
                  <a:pt x="262441" y="184311"/>
                  <a:pt x="177774" y="175315"/>
                </a:cubicBezTo>
                <a:cubicBezTo>
                  <a:pt x="93107" y="166319"/>
                  <a:pt x="215345" y="145682"/>
                  <a:pt x="203174" y="181665"/>
                </a:cubicBezTo>
                <a:cubicBezTo>
                  <a:pt x="191003" y="217648"/>
                  <a:pt x="112686" y="401269"/>
                  <a:pt x="104749" y="391215"/>
                </a:cubicBezTo>
                <a:cubicBezTo>
                  <a:pt x="96812" y="381161"/>
                  <a:pt x="167191" y="78478"/>
                  <a:pt x="155549" y="121340"/>
                </a:cubicBezTo>
                <a:cubicBezTo>
                  <a:pt x="143907" y="164202"/>
                  <a:pt x="-81518" y="626694"/>
                  <a:pt x="31724" y="654740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40" name="フリーフォーム 2139">
            <a:extLst>
              <a:ext uri="{FF2B5EF4-FFF2-40B4-BE49-F238E27FC236}">
                <a16:creationId xmlns:a16="http://schemas.microsoft.com/office/drawing/2014/main" id="{FFA10D13-062A-525F-F156-0EFCC381755D}"/>
              </a:ext>
            </a:extLst>
          </p:cNvPr>
          <p:cNvSpPr/>
          <p:nvPr/>
        </p:nvSpPr>
        <p:spPr>
          <a:xfrm>
            <a:off x="2354836" y="11956885"/>
            <a:ext cx="790585" cy="572262"/>
          </a:xfrm>
          <a:custGeom>
            <a:avLst/>
            <a:gdLst>
              <a:gd name="connsiteX0" fmla="*/ 16889 w 790585"/>
              <a:gd name="connsiteY0" fmla="*/ 292265 h 572262"/>
              <a:gd name="connsiteX1" fmla="*/ 556639 w 790585"/>
              <a:gd name="connsiteY1" fmla="*/ 254165 h 572262"/>
              <a:gd name="connsiteX2" fmla="*/ 410589 w 790585"/>
              <a:gd name="connsiteY2" fmla="*/ 279565 h 572262"/>
              <a:gd name="connsiteX3" fmla="*/ 763014 w 790585"/>
              <a:gd name="connsiteY3" fmla="*/ 190665 h 572262"/>
              <a:gd name="connsiteX4" fmla="*/ 728089 w 790585"/>
              <a:gd name="connsiteY4" fmla="*/ 165 h 572262"/>
              <a:gd name="connsiteX5" fmla="*/ 769364 w 790585"/>
              <a:gd name="connsiteY5" fmla="*/ 225590 h 572262"/>
              <a:gd name="connsiteX6" fmla="*/ 337564 w 790585"/>
              <a:gd name="connsiteY6" fmla="*/ 400215 h 572262"/>
              <a:gd name="connsiteX7" fmla="*/ 42289 w 790585"/>
              <a:gd name="connsiteY7" fmla="*/ 571665 h 572262"/>
              <a:gd name="connsiteX8" fmla="*/ 131189 w 790585"/>
              <a:gd name="connsiteY8" fmla="*/ 451015 h 572262"/>
              <a:gd name="connsiteX9" fmla="*/ 16889 w 790585"/>
              <a:gd name="connsiteY9" fmla="*/ 292265 h 5722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790585" h="572262">
                <a:moveTo>
                  <a:pt x="16889" y="292265"/>
                </a:moveTo>
                <a:cubicBezTo>
                  <a:pt x="87797" y="259457"/>
                  <a:pt x="491022" y="256282"/>
                  <a:pt x="556639" y="254165"/>
                </a:cubicBezTo>
                <a:cubicBezTo>
                  <a:pt x="622256" y="252048"/>
                  <a:pt x="376193" y="290148"/>
                  <a:pt x="410589" y="279565"/>
                </a:cubicBezTo>
                <a:cubicBezTo>
                  <a:pt x="444985" y="268982"/>
                  <a:pt x="710097" y="237232"/>
                  <a:pt x="763014" y="190665"/>
                </a:cubicBezTo>
                <a:cubicBezTo>
                  <a:pt x="815931" y="144098"/>
                  <a:pt x="727031" y="-5656"/>
                  <a:pt x="728089" y="165"/>
                </a:cubicBezTo>
                <a:cubicBezTo>
                  <a:pt x="729147" y="5986"/>
                  <a:pt x="834451" y="158915"/>
                  <a:pt x="769364" y="225590"/>
                </a:cubicBezTo>
                <a:cubicBezTo>
                  <a:pt x="704277" y="292265"/>
                  <a:pt x="458743" y="342536"/>
                  <a:pt x="337564" y="400215"/>
                </a:cubicBezTo>
                <a:cubicBezTo>
                  <a:pt x="216385" y="457894"/>
                  <a:pt x="76685" y="563198"/>
                  <a:pt x="42289" y="571665"/>
                </a:cubicBezTo>
                <a:cubicBezTo>
                  <a:pt x="7893" y="580132"/>
                  <a:pt x="141772" y="496523"/>
                  <a:pt x="131189" y="451015"/>
                </a:cubicBezTo>
                <a:cubicBezTo>
                  <a:pt x="120606" y="405507"/>
                  <a:pt x="-54019" y="325073"/>
                  <a:pt x="16889" y="292265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43" name="フリーフォーム 2142">
            <a:extLst>
              <a:ext uri="{FF2B5EF4-FFF2-40B4-BE49-F238E27FC236}">
                <a16:creationId xmlns:a16="http://schemas.microsoft.com/office/drawing/2014/main" id="{05050286-8DEF-444A-3E6A-435ECD877B0B}"/>
              </a:ext>
            </a:extLst>
          </p:cNvPr>
          <p:cNvSpPr/>
          <p:nvPr/>
        </p:nvSpPr>
        <p:spPr>
          <a:xfrm>
            <a:off x="2125114" y="11613867"/>
            <a:ext cx="1045800" cy="373590"/>
          </a:xfrm>
          <a:custGeom>
            <a:avLst/>
            <a:gdLst>
              <a:gd name="connsiteX0" fmla="*/ 30711 w 1045800"/>
              <a:gd name="connsiteY0" fmla="*/ 9808 h 373590"/>
              <a:gd name="connsiteX1" fmla="*/ 738736 w 1045800"/>
              <a:gd name="connsiteY1" fmla="*/ 32033 h 373590"/>
              <a:gd name="connsiteX2" fmla="*/ 599036 w 1045800"/>
              <a:gd name="connsiteY2" fmla="*/ 32033 h 373590"/>
              <a:gd name="connsiteX3" fmla="*/ 770486 w 1045800"/>
              <a:gd name="connsiteY3" fmla="*/ 82833 h 373590"/>
              <a:gd name="connsiteX4" fmla="*/ 1018136 w 1045800"/>
              <a:gd name="connsiteY4" fmla="*/ 362233 h 373590"/>
              <a:gd name="connsiteX5" fmla="*/ 948286 w 1045800"/>
              <a:gd name="connsiteY5" fmla="*/ 311433 h 373590"/>
              <a:gd name="connsiteX6" fmla="*/ 205336 w 1045800"/>
              <a:gd name="connsiteY6" fmla="*/ 238408 h 373590"/>
              <a:gd name="connsiteX7" fmla="*/ 510136 w 1045800"/>
              <a:gd name="connsiteY7" fmla="*/ 181258 h 373590"/>
              <a:gd name="connsiteX8" fmla="*/ 164061 w 1045800"/>
              <a:gd name="connsiteY8" fmla="*/ 213008 h 373590"/>
              <a:gd name="connsiteX9" fmla="*/ 30711 w 1045800"/>
              <a:gd name="connsiteY9" fmla="*/ 9808 h 3735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045800" h="373590">
                <a:moveTo>
                  <a:pt x="30711" y="9808"/>
                </a:moveTo>
                <a:cubicBezTo>
                  <a:pt x="126490" y="-20355"/>
                  <a:pt x="644015" y="28329"/>
                  <a:pt x="738736" y="32033"/>
                </a:cubicBezTo>
                <a:cubicBezTo>
                  <a:pt x="833457" y="35737"/>
                  <a:pt x="593744" y="23566"/>
                  <a:pt x="599036" y="32033"/>
                </a:cubicBezTo>
                <a:cubicBezTo>
                  <a:pt x="604328" y="40500"/>
                  <a:pt x="700636" y="27800"/>
                  <a:pt x="770486" y="82833"/>
                </a:cubicBezTo>
                <a:cubicBezTo>
                  <a:pt x="840336" y="137866"/>
                  <a:pt x="988503" y="324133"/>
                  <a:pt x="1018136" y="362233"/>
                </a:cubicBezTo>
                <a:cubicBezTo>
                  <a:pt x="1047769" y="400333"/>
                  <a:pt x="1083753" y="332071"/>
                  <a:pt x="948286" y="311433"/>
                </a:cubicBezTo>
                <a:cubicBezTo>
                  <a:pt x="812819" y="290795"/>
                  <a:pt x="278361" y="260104"/>
                  <a:pt x="205336" y="238408"/>
                </a:cubicBezTo>
                <a:cubicBezTo>
                  <a:pt x="132311" y="216712"/>
                  <a:pt x="517015" y="185491"/>
                  <a:pt x="510136" y="181258"/>
                </a:cubicBezTo>
                <a:cubicBezTo>
                  <a:pt x="503257" y="177025"/>
                  <a:pt x="241319" y="241054"/>
                  <a:pt x="164061" y="213008"/>
                </a:cubicBezTo>
                <a:cubicBezTo>
                  <a:pt x="86803" y="184962"/>
                  <a:pt x="-65068" y="39971"/>
                  <a:pt x="30711" y="9808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44" name="フリーフォーム 2143">
            <a:extLst>
              <a:ext uri="{FF2B5EF4-FFF2-40B4-BE49-F238E27FC236}">
                <a16:creationId xmlns:a16="http://schemas.microsoft.com/office/drawing/2014/main" id="{688CEE64-05B3-ABEE-CCAD-1F956A41E3E0}"/>
              </a:ext>
            </a:extLst>
          </p:cNvPr>
          <p:cNvSpPr/>
          <p:nvPr/>
        </p:nvSpPr>
        <p:spPr>
          <a:xfrm>
            <a:off x="1654166" y="12207864"/>
            <a:ext cx="92965" cy="228621"/>
          </a:xfrm>
          <a:custGeom>
            <a:avLst/>
            <a:gdLst>
              <a:gd name="connsiteX0" fmla="*/ 92084 w 92965"/>
              <a:gd name="connsiteY0" fmla="*/ 11 h 228621"/>
              <a:gd name="connsiteX1" fmla="*/ 47634 w 92965"/>
              <a:gd name="connsiteY1" fmla="*/ 111136 h 228621"/>
              <a:gd name="connsiteX2" fmla="*/ 66684 w 92965"/>
              <a:gd name="connsiteY2" fmla="*/ 228611 h 228621"/>
              <a:gd name="connsiteX3" fmla="*/ 9 w 92965"/>
              <a:gd name="connsiteY3" fmla="*/ 117486 h 228621"/>
              <a:gd name="connsiteX4" fmla="*/ 92084 w 92965"/>
              <a:gd name="connsiteY4" fmla="*/ 11 h 2286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2965" h="228621">
                <a:moveTo>
                  <a:pt x="92084" y="11"/>
                </a:moveTo>
                <a:cubicBezTo>
                  <a:pt x="100021" y="-1047"/>
                  <a:pt x="51867" y="73036"/>
                  <a:pt x="47634" y="111136"/>
                </a:cubicBezTo>
                <a:cubicBezTo>
                  <a:pt x="43401" y="149236"/>
                  <a:pt x="74621" y="227553"/>
                  <a:pt x="66684" y="228611"/>
                </a:cubicBezTo>
                <a:cubicBezTo>
                  <a:pt x="58747" y="229669"/>
                  <a:pt x="1067" y="152940"/>
                  <a:pt x="9" y="117486"/>
                </a:cubicBezTo>
                <a:cubicBezTo>
                  <a:pt x="-1049" y="82032"/>
                  <a:pt x="84147" y="1069"/>
                  <a:pt x="92084" y="1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46" name="フリーフォーム 2145">
            <a:extLst>
              <a:ext uri="{FF2B5EF4-FFF2-40B4-BE49-F238E27FC236}">
                <a16:creationId xmlns:a16="http://schemas.microsoft.com/office/drawing/2014/main" id="{D90E5B95-F42A-1178-181E-370D2482EF7A}"/>
              </a:ext>
            </a:extLst>
          </p:cNvPr>
          <p:cNvSpPr/>
          <p:nvPr/>
        </p:nvSpPr>
        <p:spPr>
          <a:xfrm>
            <a:off x="1934941" y="11880735"/>
            <a:ext cx="130362" cy="397036"/>
          </a:xfrm>
          <a:custGeom>
            <a:avLst/>
            <a:gdLst>
              <a:gd name="connsiteX0" fmla="*/ 1809 w 130362"/>
              <a:gd name="connsiteY0" fmla="*/ 115 h 397036"/>
              <a:gd name="connsiteX1" fmla="*/ 97059 w 130362"/>
              <a:gd name="connsiteY1" fmla="*/ 200140 h 397036"/>
              <a:gd name="connsiteX2" fmla="*/ 125634 w 130362"/>
              <a:gd name="connsiteY2" fmla="*/ 295390 h 397036"/>
              <a:gd name="connsiteX3" fmla="*/ 128809 w 130362"/>
              <a:gd name="connsiteY3" fmla="*/ 396990 h 397036"/>
              <a:gd name="connsiteX4" fmla="*/ 109759 w 130362"/>
              <a:gd name="connsiteY4" fmla="*/ 282690 h 397036"/>
              <a:gd name="connsiteX5" fmla="*/ 33559 w 130362"/>
              <a:gd name="connsiteY5" fmla="*/ 228715 h 397036"/>
              <a:gd name="connsiteX6" fmla="*/ 33559 w 130362"/>
              <a:gd name="connsiteY6" fmla="*/ 171565 h 397036"/>
              <a:gd name="connsiteX7" fmla="*/ 1809 w 130362"/>
              <a:gd name="connsiteY7" fmla="*/ 115 h 3970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30362" h="397036">
                <a:moveTo>
                  <a:pt x="1809" y="115"/>
                </a:moveTo>
                <a:cubicBezTo>
                  <a:pt x="12392" y="4878"/>
                  <a:pt x="76422" y="150928"/>
                  <a:pt x="97059" y="200140"/>
                </a:cubicBezTo>
                <a:cubicBezTo>
                  <a:pt x="117696" y="249352"/>
                  <a:pt x="120342" y="262582"/>
                  <a:pt x="125634" y="295390"/>
                </a:cubicBezTo>
                <a:cubicBezTo>
                  <a:pt x="130926" y="328198"/>
                  <a:pt x="131455" y="399107"/>
                  <a:pt x="128809" y="396990"/>
                </a:cubicBezTo>
                <a:cubicBezTo>
                  <a:pt x="126163" y="394873"/>
                  <a:pt x="125634" y="310736"/>
                  <a:pt x="109759" y="282690"/>
                </a:cubicBezTo>
                <a:cubicBezTo>
                  <a:pt x="93884" y="254644"/>
                  <a:pt x="46259" y="247236"/>
                  <a:pt x="33559" y="228715"/>
                </a:cubicBezTo>
                <a:cubicBezTo>
                  <a:pt x="20859" y="210194"/>
                  <a:pt x="36734" y="204373"/>
                  <a:pt x="33559" y="171565"/>
                </a:cubicBezTo>
                <a:cubicBezTo>
                  <a:pt x="30384" y="138757"/>
                  <a:pt x="-8774" y="-4648"/>
                  <a:pt x="1809" y="11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53" name="フリーフォーム 2152">
            <a:extLst>
              <a:ext uri="{FF2B5EF4-FFF2-40B4-BE49-F238E27FC236}">
                <a16:creationId xmlns:a16="http://schemas.microsoft.com/office/drawing/2014/main" id="{2D4E2A5A-772F-F8B0-1FFF-46EA76FB970C}"/>
              </a:ext>
            </a:extLst>
          </p:cNvPr>
          <p:cNvSpPr/>
          <p:nvPr/>
        </p:nvSpPr>
        <p:spPr>
          <a:xfrm>
            <a:off x="1680872" y="12258533"/>
            <a:ext cx="375661" cy="227620"/>
          </a:xfrm>
          <a:custGeom>
            <a:avLst/>
            <a:gdLst>
              <a:gd name="connsiteX0" fmla="*/ 370178 w 375661"/>
              <a:gd name="connsiteY0" fmla="*/ 142 h 227620"/>
              <a:gd name="connsiteX1" fmla="*/ 151103 w 375661"/>
              <a:gd name="connsiteY1" fmla="*/ 146192 h 227620"/>
              <a:gd name="connsiteX2" fmla="*/ 90778 w 375661"/>
              <a:gd name="connsiteY2" fmla="*/ 187467 h 227620"/>
              <a:gd name="connsiteX3" fmla="*/ 1878 w 375661"/>
              <a:gd name="connsiteY3" fmla="*/ 152542 h 227620"/>
              <a:gd name="connsiteX4" fmla="*/ 30453 w 375661"/>
              <a:gd name="connsiteY4" fmla="*/ 187467 h 227620"/>
              <a:gd name="connsiteX5" fmla="*/ 33628 w 375661"/>
              <a:gd name="connsiteY5" fmla="*/ 225567 h 227620"/>
              <a:gd name="connsiteX6" fmla="*/ 284453 w 375661"/>
              <a:gd name="connsiteY6" fmla="*/ 120792 h 227620"/>
              <a:gd name="connsiteX7" fmla="*/ 370178 w 375661"/>
              <a:gd name="connsiteY7" fmla="*/ 142 h 2276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75661" h="227620">
                <a:moveTo>
                  <a:pt x="370178" y="142"/>
                </a:moveTo>
                <a:cubicBezTo>
                  <a:pt x="347953" y="4375"/>
                  <a:pt x="197670" y="114971"/>
                  <a:pt x="151103" y="146192"/>
                </a:cubicBezTo>
                <a:cubicBezTo>
                  <a:pt x="104536" y="177413"/>
                  <a:pt x="115649" y="186409"/>
                  <a:pt x="90778" y="187467"/>
                </a:cubicBezTo>
                <a:cubicBezTo>
                  <a:pt x="65907" y="188525"/>
                  <a:pt x="11932" y="152542"/>
                  <a:pt x="1878" y="152542"/>
                </a:cubicBezTo>
                <a:cubicBezTo>
                  <a:pt x="-8176" y="152542"/>
                  <a:pt x="25161" y="175296"/>
                  <a:pt x="30453" y="187467"/>
                </a:cubicBezTo>
                <a:cubicBezTo>
                  <a:pt x="35745" y="199638"/>
                  <a:pt x="-8705" y="236679"/>
                  <a:pt x="33628" y="225567"/>
                </a:cubicBezTo>
                <a:cubicBezTo>
                  <a:pt x="75961" y="214455"/>
                  <a:pt x="225187" y="154129"/>
                  <a:pt x="284453" y="120792"/>
                </a:cubicBezTo>
                <a:cubicBezTo>
                  <a:pt x="343719" y="87455"/>
                  <a:pt x="392403" y="-4091"/>
                  <a:pt x="370178" y="14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57" name="フリーフォーム 2156">
            <a:extLst>
              <a:ext uri="{FF2B5EF4-FFF2-40B4-BE49-F238E27FC236}">
                <a16:creationId xmlns:a16="http://schemas.microsoft.com/office/drawing/2014/main" id="{8BB45BB1-3765-58A6-6985-0603E2F6D666}"/>
              </a:ext>
            </a:extLst>
          </p:cNvPr>
          <p:cNvSpPr/>
          <p:nvPr/>
        </p:nvSpPr>
        <p:spPr>
          <a:xfrm>
            <a:off x="2060064" y="12285302"/>
            <a:ext cx="33353" cy="253814"/>
          </a:xfrm>
          <a:custGeom>
            <a:avLst/>
            <a:gdLst>
              <a:gd name="connsiteX0" fmla="*/ 19561 w 33353"/>
              <a:gd name="connsiteY0" fmla="*/ 1948 h 253814"/>
              <a:gd name="connsiteX1" fmla="*/ 32261 w 33353"/>
              <a:gd name="connsiteY1" fmla="*/ 211498 h 253814"/>
              <a:gd name="connsiteX2" fmla="*/ 29086 w 33353"/>
              <a:gd name="connsiteY2" fmla="*/ 246423 h 253814"/>
              <a:gd name="connsiteX3" fmla="*/ 511 w 33353"/>
              <a:gd name="connsiteY3" fmla="*/ 113073 h 253814"/>
              <a:gd name="connsiteX4" fmla="*/ 19561 w 33353"/>
              <a:gd name="connsiteY4" fmla="*/ 1948 h 2538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3353" h="253814">
                <a:moveTo>
                  <a:pt x="19561" y="1948"/>
                </a:moveTo>
                <a:cubicBezTo>
                  <a:pt x="24853" y="18352"/>
                  <a:pt x="30674" y="170752"/>
                  <a:pt x="32261" y="211498"/>
                </a:cubicBezTo>
                <a:cubicBezTo>
                  <a:pt x="33848" y="252244"/>
                  <a:pt x="34378" y="262827"/>
                  <a:pt x="29086" y="246423"/>
                </a:cubicBezTo>
                <a:cubicBezTo>
                  <a:pt x="23794" y="230019"/>
                  <a:pt x="4215" y="149056"/>
                  <a:pt x="511" y="113073"/>
                </a:cubicBezTo>
                <a:cubicBezTo>
                  <a:pt x="-3193" y="77090"/>
                  <a:pt x="14269" y="-14456"/>
                  <a:pt x="19561" y="194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62" name="フリーフォーム 2161">
            <a:extLst>
              <a:ext uri="{FF2B5EF4-FFF2-40B4-BE49-F238E27FC236}">
                <a16:creationId xmlns:a16="http://schemas.microsoft.com/office/drawing/2014/main" id="{10D20B85-E173-6231-B2F1-5F0FC198820D}"/>
              </a:ext>
            </a:extLst>
          </p:cNvPr>
          <p:cNvSpPr/>
          <p:nvPr/>
        </p:nvSpPr>
        <p:spPr>
          <a:xfrm>
            <a:off x="1838319" y="12520994"/>
            <a:ext cx="249886" cy="179074"/>
          </a:xfrm>
          <a:custGeom>
            <a:avLst/>
            <a:gdLst>
              <a:gd name="connsiteX0" fmla="*/ 6 w 249886"/>
              <a:gd name="connsiteY0" fmla="*/ 86931 h 179074"/>
              <a:gd name="connsiteX1" fmla="*/ 155581 w 249886"/>
              <a:gd name="connsiteY1" fmla="*/ 7556 h 179074"/>
              <a:gd name="connsiteX2" fmla="*/ 244481 w 249886"/>
              <a:gd name="connsiteY2" fmla="*/ 7556 h 179074"/>
              <a:gd name="connsiteX3" fmla="*/ 238131 w 249886"/>
              <a:gd name="connsiteY3" fmla="*/ 45656 h 179074"/>
              <a:gd name="connsiteX4" fmla="*/ 222256 w 249886"/>
              <a:gd name="connsiteY4" fmla="*/ 179006 h 179074"/>
              <a:gd name="connsiteX5" fmla="*/ 206381 w 249886"/>
              <a:gd name="connsiteY5" fmla="*/ 26606 h 179074"/>
              <a:gd name="connsiteX6" fmla="*/ 149231 w 249886"/>
              <a:gd name="connsiteY6" fmla="*/ 32956 h 179074"/>
              <a:gd name="connsiteX7" fmla="*/ 6 w 249886"/>
              <a:gd name="connsiteY7" fmla="*/ 86931 h 179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49886" h="179074">
                <a:moveTo>
                  <a:pt x="6" y="86931"/>
                </a:moveTo>
                <a:cubicBezTo>
                  <a:pt x="1064" y="82698"/>
                  <a:pt x="114835" y="20785"/>
                  <a:pt x="155581" y="7556"/>
                </a:cubicBezTo>
                <a:cubicBezTo>
                  <a:pt x="196327" y="-5673"/>
                  <a:pt x="230723" y="1206"/>
                  <a:pt x="244481" y="7556"/>
                </a:cubicBezTo>
                <a:cubicBezTo>
                  <a:pt x="258239" y="13906"/>
                  <a:pt x="241835" y="17081"/>
                  <a:pt x="238131" y="45656"/>
                </a:cubicBezTo>
                <a:cubicBezTo>
                  <a:pt x="234427" y="74231"/>
                  <a:pt x="227548" y="182181"/>
                  <a:pt x="222256" y="179006"/>
                </a:cubicBezTo>
                <a:cubicBezTo>
                  <a:pt x="216964" y="175831"/>
                  <a:pt x="218552" y="50948"/>
                  <a:pt x="206381" y="26606"/>
                </a:cubicBezTo>
                <a:cubicBezTo>
                  <a:pt x="194210" y="2264"/>
                  <a:pt x="178864" y="22902"/>
                  <a:pt x="149231" y="32956"/>
                </a:cubicBezTo>
                <a:cubicBezTo>
                  <a:pt x="119598" y="43010"/>
                  <a:pt x="-1052" y="91164"/>
                  <a:pt x="6" y="8693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66" name="フリーフォーム 2165">
            <a:extLst>
              <a:ext uri="{FF2B5EF4-FFF2-40B4-BE49-F238E27FC236}">
                <a16:creationId xmlns:a16="http://schemas.microsoft.com/office/drawing/2014/main" id="{EA5CE759-5D2B-58FB-EFF3-F5B7197C11F5}"/>
              </a:ext>
            </a:extLst>
          </p:cNvPr>
          <p:cNvSpPr/>
          <p:nvPr/>
        </p:nvSpPr>
        <p:spPr>
          <a:xfrm>
            <a:off x="1691298" y="12473929"/>
            <a:ext cx="96928" cy="261025"/>
          </a:xfrm>
          <a:custGeom>
            <a:avLst/>
            <a:gdLst>
              <a:gd name="connsiteX0" fmla="*/ 26377 w 96928"/>
              <a:gd name="connsiteY0" fmla="*/ 646 h 261025"/>
              <a:gd name="connsiteX1" fmla="*/ 32727 w 96928"/>
              <a:gd name="connsiteY1" fmla="*/ 108596 h 261025"/>
              <a:gd name="connsiteX2" fmla="*/ 74002 w 96928"/>
              <a:gd name="connsiteY2" fmla="*/ 175271 h 261025"/>
              <a:gd name="connsiteX3" fmla="*/ 96227 w 96928"/>
              <a:gd name="connsiteY3" fmla="*/ 260996 h 261025"/>
              <a:gd name="connsiteX4" fmla="*/ 48602 w 96928"/>
              <a:gd name="connsiteY4" fmla="*/ 165746 h 261025"/>
              <a:gd name="connsiteX5" fmla="*/ 977 w 96928"/>
              <a:gd name="connsiteY5" fmla="*/ 67321 h 261025"/>
              <a:gd name="connsiteX6" fmla="*/ 26377 w 96928"/>
              <a:gd name="connsiteY6" fmla="*/ 646 h 261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6928" h="261025">
                <a:moveTo>
                  <a:pt x="26377" y="646"/>
                </a:moveTo>
                <a:cubicBezTo>
                  <a:pt x="31669" y="7525"/>
                  <a:pt x="24790" y="79492"/>
                  <a:pt x="32727" y="108596"/>
                </a:cubicBezTo>
                <a:cubicBezTo>
                  <a:pt x="40664" y="137700"/>
                  <a:pt x="63419" y="149871"/>
                  <a:pt x="74002" y="175271"/>
                </a:cubicBezTo>
                <a:cubicBezTo>
                  <a:pt x="84585" y="200671"/>
                  <a:pt x="100460" y="262583"/>
                  <a:pt x="96227" y="260996"/>
                </a:cubicBezTo>
                <a:cubicBezTo>
                  <a:pt x="91994" y="259409"/>
                  <a:pt x="64477" y="198025"/>
                  <a:pt x="48602" y="165746"/>
                </a:cubicBezTo>
                <a:cubicBezTo>
                  <a:pt x="32727" y="133467"/>
                  <a:pt x="7327" y="91133"/>
                  <a:pt x="977" y="67321"/>
                </a:cubicBezTo>
                <a:cubicBezTo>
                  <a:pt x="-5373" y="43509"/>
                  <a:pt x="21085" y="-6233"/>
                  <a:pt x="26377" y="64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67" name="フリーフォーム 2166">
            <a:extLst>
              <a:ext uri="{FF2B5EF4-FFF2-40B4-BE49-F238E27FC236}">
                <a16:creationId xmlns:a16="http://schemas.microsoft.com/office/drawing/2014/main" id="{211AD0BA-F116-219D-35FC-B30B0550A73E}"/>
              </a:ext>
            </a:extLst>
          </p:cNvPr>
          <p:cNvSpPr/>
          <p:nvPr/>
        </p:nvSpPr>
        <p:spPr>
          <a:xfrm>
            <a:off x="1714474" y="11886496"/>
            <a:ext cx="170848" cy="180389"/>
          </a:xfrm>
          <a:custGeom>
            <a:avLst/>
            <a:gdLst>
              <a:gd name="connsiteX0" fmla="*/ 26 w 170848"/>
              <a:gd name="connsiteY0" fmla="*/ 51504 h 180389"/>
              <a:gd name="connsiteX1" fmla="*/ 107976 w 170848"/>
              <a:gd name="connsiteY1" fmla="*/ 704 h 180389"/>
              <a:gd name="connsiteX2" fmla="*/ 146076 w 170848"/>
              <a:gd name="connsiteY2" fmla="*/ 29279 h 180389"/>
              <a:gd name="connsiteX3" fmla="*/ 165126 w 170848"/>
              <a:gd name="connsiteY3" fmla="*/ 127704 h 180389"/>
              <a:gd name="connsiteX4" fmla="*/ 165126 w 170848"/>
              <a:gd name="connsiteY4" fmla="*/ 175329 h 180389"/>
              <a:gd name="connsiteX5" fmla="*/ 98451 w 170848"/>
              <a:gd name="connsiteY5" fmla="*/ 168979 h 180389"/>
              <a:gd name="connsiteX6" fmla="*/ 26 w 170848"/>
              <a:gd name="connsiteY6" fmla="*/ 51504 h 1803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70848" h="180389">
                <a:moveTo>
                  <a:pt x="26" y="51504"/>
                </a:moveTo>
                <a:cubicBezTo>
                  <a:pt x="1613" y="23458"/>
                  <a:pt x="83634" y="4408"/>
                  <a:pt x="107976" y="704"/>
                </a:cubicBezTo>
                <a:cubicBezTo>
                  <a:pt x="132318" y="-3000"/>
                  <a:pt x="136551" y="8112"/>
                  <a:pt x="146076" y="29279"/>
                </a:cubicBezTo>
                <a:cubicBezTo>
                  <a:pt x="155601" y="50446"/>
                  <a:pt x="161951" y="103362"/>
                  <a:pt x="165126" y="127704"/>
                </a:cubicBezTo>
                <a:cubicBezTo>
                  <a:pt x="168301" y="152046"/>
                  <a:pt x="176238" y="168450"/>
                  <a:pt x="165126" y="175329"/>
                </a:cubicBezTo>
                <a:cubicBezTo>
                  <a:pt x="154014" y="182208"/>
                  <a:pt x="128613" y="183796"/>
                  <a:pt x="98451" y="168979"/>
                </a:cubicBezTo>
                <a:cubicBezTo>
                  <a:pt x="68289" y="154162"/>
                  <a:pt x="-1561" y="79550"/>
                  <a:pt x="26" y="51504"/>
                </a:cubicBezTo>
                <a:close/>
              </a:path>
            </a:pathLst>
          </a:custGeom>
          <a:solidFill>
            <a:srgbClr val="FF0000">
              <a:alpha val="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68" name="フリーフォーム 2167">
            <a:extLst>
              <a:ext uri="{FF2B5EF4-FFF2-40B4-BE49-F238E27FC236}">
                <a16:creationId xmlns:a16="http://schemas.microsoft.com/office/drawing/2014/main" id="{19F7F893-1905-10B6-DC9B-5435E0D7A7AA}"/>
              </a:ext>
            </a:extLst>
          </p:cNvPr>
          <p:cNvSpPr/>
          <p:nvPr/>
        </p:nvSpPr>
        <p:spPr>
          <a:xfrm>
            <a:off x="1770647" y="12210236"/>
            <a:ext cx="121785" cy="183096"/>
          </a:xfrm>
          <a:custGeom>
            <a:avLst/>
            <a:gdLst>
              <a:gd name="connsiteX0" fmla="*/ 39103 w 121785"/>
              <a:gd name="connsiteY0" fmla="*/ 814 h 183096"/>
              <a:gd name="connsiteX1" fmla="*/ 115303 w 121785"/>
              <a:gd name="connsiteY1" fmla="*/ 105589 h 183096"/>
              <a:gd name="connsiteX2" fmla="*/ 105778 w 121785"/>
              <a:gd name="connsiteY2" fmla="*/ 175439 h 183096"/>
              <a:gd name="connsiteX3" fmla="*/ 10528 w 121785"/>
              <a:gd name="connsiteY3" fmla="*/ 165914 h 183096"/>
              <a:gd name="connsiteX4" fmla="*/ 4178 w 121785"/>
              <a:gd name="connsiteY4" fmla="*/ 38914 h 183096"/>
              <a:gd name="connsiteX5" fmla="*/ 26403 w 121785"/>
              <a:gd name="connsiteY5" fmla="*/ 54789 h 183096"/>
              <a:gd name="connsiteX6" fmla="*/ 39103 w 121785"/>
              <a:gd name="connsiteY6" fmla="*/ 814 h 1830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1785" h="183096">
                <a:moveTo>
                  <a:pt x="39103" y="814"/>
                </a:moveTo>
                <a:cubicBezTo>
                  <a:pt x="53920" y="9281"/>
                  <a:pt x="104191" y="76485"/>
                  <a:pt x="115303" y="105589"/>
                </a:cubicBezTo>
                <a:cubicBezTo>
                  <a:pt x="126416" y="134693"/>
                  <a:pt x="123240" y="165385"/>
                  <a:pt x="105778" y="175439"/>
                </a:cubicBezTo>
                <a:cubicBezTo>
                  <a:pt x="88316" y="185493"/>
                  <a:pt x="27461" y="188668"/>
                  <a:pt x="10528" y="165914"/>
                </a:cubicBezTo>
                <a:cubicBezTo>
                  <a:pt x="-6405" y="143160"/>
                  <a:pt x="1532" y="57435"/>
                  <a:pt x="4178" y="38914"/>
                </a:cubicBezTo>
                <a:cubicBezTo>
                  <a:pt x="6824" y="20393"/>
                  <a:pt x="20582" y="56906"/>
                  <a:pt x="26403" y="54789"/>
                </a:cubicBezTo>
                <a:cubicBezTo>
                  <a:pt x="32224" y="52672"/>
                  <a:pt x="24286" y="-7653"/>
                  <a:pt x="39103" y="814"/>
                </a:cubicBezTo>
                <a:close/>
              </a:path>
            </a:pathLst>
          </a:custGeom>
          <a:solidFill>
            <a:srgbClr val="FF0000">
              <a:alpha val="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69" name="フリーフォーム 2168">
            <a:extLst>
              <a:ext uri="{FF2B5EF4-FFF2-40B4-BE49-F238E27FC236}">
                <a16:creationId xmlns:a16="http://schemas.microsoft.com/office/drawing/2014/main" id="{A86CBB7E-0219-ACC4-876E-C0CB993F59F9}"/>
              </a:ext>
            </a:extLst>
          </p:cNvPr>
          <p:cNvSpPr/>
          <p:nvPr/>
        </p:nvSpPr>
        <p:spPr>
          <a:xfrm>
            <a:off x="1765995" y="12638695"/>
            <a:ext cx="197321" cy="96251"/>
          </a:xfrm>
          <a:custGeom>
            <a:avLst/>
            <a:gdLst>
              <a:gd name="connsiteX0" fmla="*/ 2480 w 197321"/>
              <a:gd name="connsiteY0" fmla="*/ 20030 h 96251"/>
              <a:gd name="connsiteX1" fmla="*/ 110430 w 197321"/>
              <a:gd name="connsiteY1" fmla="*/ 980 h 96251"/>
              <a:gd name="connsiteX2" fmla="*/ 196155 w 197321"/>
              <a:gd name="connsiteY2" fmla="*/ 42255 h 96251"/>
              <a:gd name="connsiteX3" fmla="*/ 46930 w 197321"/>
              <a:gd name="connsiteY3" fmla="*/ 96230 h 96251"/>
              <a:gd name="connsiteX4" fmla="*/ 2480 w 197321"/>
              <a:gd name="connsiteY4" fmla="*/ 20030 h 962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97321" h="96251">
                <a:moveTo>
                  <a:pt x="2480" y="20030"/>
                </a:moveTo>
                <a:cubicBezTo>
                  <a:pt x="13063" y="4155"/>
                  <a:pt x="78151" y="-2724"/>
                  <a:pt x="110430" y="980"/>
                </a:cubicBezTo>
                <a:cubicBezTo>
                  <a:pt x="142709" y="4684"/>
                  <a:pt x="206738" y="26380"/>
                  <a:pt x="196155" y="42255"/>
                </a:cubicBezTo>
                <a:cubicBezTo>
                  <a:pt x="185572" y="58130"/>
                  <a:pt x="77092" y="97288"/>
                  <a:pt x="46930" y="96230"/>
                </a:cubicBezTo>
                <a:cubicBezTo>
                  <a:pt x="16768" y="95172"/>
                  <a:pt x="-8103" y="35905"/>
                  <a:pt x="2480" y="20030"/>
                </a:cubicBezTo>
                <a:close/>
              </a:path>
            </a:pathLst>
          </a:custGeom>
          <a:solidFill>
            <a:srgbClr val="FF0000">
              <a:alpha val="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70" name="フリーフォーム 2169">
            <a:extLst>
              <a:ext uri="{FF2B5EF4-FFF2-40B4-BE49-F238E27FC236}">
                <a16:creationId xmlns:a16="http://schemas.microsoft.com/office/drawing/2014/main" id="{AAAFB0CD-0C34-03B9-B323-FE1FE11DEF04}"/>
              </a:ext>
            </a:extLst>
          </p:cNvPr>
          <p:cNvSpPr/>
          <p:nvPr/>
        </p:nvSpPr>
        <p:spPr>
          <a:xfrm>
            <a:off x="2803302" y="11444897"/>
            <a:ext cx="565020" cy="821041"/>
          </a:xfrm>
          <a:custGeom>
            <a:avLst/>
            <a:gdLst>
              <a:gd name="connsiteX0" fmla="*/ 223 w 565020"/>
              <a:gd name="connsiteY0" fmla="*/ 89878 h 821041"/>
              <a:gd name="connsiteX1" fmla="*/ 184373 w 565020"/>
              <a:gd name="connsiteY1" fmla="*/ 277203 h 821041"/>
              <a:gd name="connsiteX2" fmla="*/ 358998 w 565020"/>
              <a:gd name="connsiteY2" fmla="*/ 791553 h 821041"/>
              <a:gd name="connsiteX3" fmla="*/ 355823 w 565020"/>
              <a:gd name="connsiteY3" fmla="*/ 762978 h 821041"/>
              <a:gd name="connsiteX4" fmla="*/ 235173 w 565020"/>
              <a:gd name="connsiteY4" fmla="*/ 804253 h 821041"/>
              <a:gd name="connsiteX5" fmla="*/ 543148 w 565020"/>
              <a:gd name="connsiteY5" fmla="*/ 680428 h 821041"/>
              <a:gd name="connsiteX6" fmla="*/ 514573 w 565020"/>
              <a:gd name="connsiteY6" fmla="*/ 458178 h 821041"/>
              <a:gd name="connsiteX7" fmla="*/ 311373 w 565020"/>
              <a:gd name="connsiteY7" fmla="*/ 13678 h 821041"/>
              <a:gd name="connsiteX8" fmla="*/ 327248 w 565020"/>
              <a:gd name="connsiteY8" fmla="*/ 115278 h 821041"/>
              <a:gd name="connsiteX9" fmla="*/ 222473 w 565020"/>
              <a:gd name="connsiteY9" fmla="*/ 131153 h 821041"/>
              <a:gd name="connsiteX10" fmla="*/ 223 w 565020"/>
              <a:gd name="connsiteY10" fmla="*/ 89878 h 8210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565020" h="821041">
                <a:moveTo>
                  <a:pt x="223" y="89878"/>
                </a:moveTo>
                <a:cubicBezTo>
                  <a:pt x="-6127" y="114220"/>
                  <a:pt x="124577" y="160257"/>
                  <a:pt x="184373" y="277203"/>
                </a:cubicBezTo>
                <a:cubicBezTo>
                  <a:pt x="244169" y="394149"/>
                  <a:pt x="330423" y="710591"/>
                  <a:pt x="358998" y="791553"/>
                </a:cubicBezTo>
                <a:cubicBezTo>
                  <a:pt x="387573" y="872516"/>
                  <a:pt x="376460" y="760861"/>
                  <a:pt x="355823" y="762978"/>
                </a:cubicBezTo>
                <a:cubicBezTo>
                  <a:pt x="335186" y="765095"/>
                  <a:pt x="203952" y="818011"/>
                  <a:pt x="235173" y="804253"/>
                </a:cubicBezTo>
                <a:cubicBezTo>
                  <a:pt x="266394" y="790495"/>
                  <a:pt x="496581" y="738107"/>
                  <a:pt x="543148" y="680428"/>
                </a:cubicBezTo>
                <a:cubicBezTo>
                  <a:pt x="589715" y="622749"/>
                  <a:pt x="553202" y="569303"/>
                  <a:pt x="514573" y="458178"/>
                </a:cubicBezTo>
                <a:cubicBezTo>
                  <a:pt x="475944" y="347053"/>
                  <a:pt x="342594" y="70828"/>
                  <a:pt x="311373" y="13678"/>
                </a:cubicBezTo>
                <a:cubicBezTo>
                  <a:pt x="280152" y="-43472"/>
                  <a:pt x="342065" y="95699"/>
                  <a:pt x="327248" y="115278"/>
                </a:cubicBezTo>
                <a:cubicBezTo>
                  <a:pt x="312431" y="134857"/>
                  <a:pt x="274331" y="134328"/>
                  <a:pt x="222473" y="131153"/>
                </a:cubicBezTo>
                <a:cubicBezTo>
                  <a:pt x="170615" y="127978"/>
                  <a:pt x="6573" y="65536"/>
                  <a:pt x="223" y="89878"/>
                </a:cubicBezTo>
                <a:close/>
              </a:path>
            </a:pathLst>
          </a:custGeom>
          <a:solidFill>
            <a:srgbClr val="7030A0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71" name="フリーフォーム 2170">
            <a:extLst>
              <a:ext uri="{FF2B5EF4-FFF2-40B4-BE49-F238E27FC236}">
                <a16:creationId xmlns:a16="http://schemas.microsoft.com/office/drawing/2014/main" id="{CC6793AE-2362-34D6-647E-ADAEBEEA7C48}"/>
              </a:ext>
            </a:extLst>
          </p:cNvPr>
          <p:cNvSpPr/>
          <p:nvPr/>
        </p:nvSpPr>
        <p:spPr>
          <a:xfrm>
            <a:off x="1411726" y="11473572"/>
            <a:ext cx="373773" cy="1341012"/>
          </a:xfrm>
          <a:custGeom>
            <a:avLst/>
            <a:gdLst>
              <a:gd name="connsiteX0" fmla="*/ 217049 w 373773"/>
              <a:gd name="connsiteY0" fmla="*/ 99303 h 1341012"/>
              <a:gd name="connsiteX1" fmla="*/ 197999 w 373773"/>
              <a:gd name="connsiteY1" fmla="*/ 515228 h 1341012"/>
              <a:gd name="connsiteX2" fmla="*/ 372624 w 373773"/>
              <a:gd name="connsiteY2" fmla="*/ 1289928 h 1341012"/>
              <a:gd name="connsiteX3" fmla="*/ 264674 w 373773"/>
              <a:gd name="connsiteY3" fmla="*/ 1216903 h 1341012"/>
              <a:gd name="connsiteX4" fmla="*/ 90049 w 373773"/>
              <a:gd name="connsiteY4" fmla="*/ 807328 h 1341012"/>
              <a:gd name="connsiteX5" fmla="*/ 48774 w 373773"/>
              <a:gd name="connsiteY5" fmla="*/ 105653 h 1341012"/>
              <a:gd name="connsiteX6" fmla="*/ 4324 w 373773"/>
              <a:gd name="connsiteY6" fmla="*/ 248528 h 1341012"/>
              <a:gd name="connsiteX7" fmla="*/ 163074 w 373773"/>
              <a:gd name="connsiteY7" fmla="*/ 878 h 1341012"/>
              <a:gd name="connsiteX8" fmla="*/ 80524 w 373773"/>
              <a:gd name="connsiteY8" fmla="*/ 162803 h 1341012"/>
              <a:gd name="connsiteX9" fmla="*/ 217049 w 373773"/>
              <a:gd name="connsiteY9" fmla="*/ 99303 h 13410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73773" h="1341012">
                <a:moveTo>
                  <a:pt x="217049" y="99303"/>
                </a:moveTo>
                <a:cubicBezTo>
                  <a:pt x="236628" y="158040"/>
                  <a:pt x="172070" y="316791"/>
                  <a:pt x="197999" y="515228"/>
                </a:cubicBezTo>
                <a:cubicBezTo>
                  <a:pt x="223928" y="713666"/>
                  <a:pt x="361512" y="1172982"/>
                  <a:pt x="372624" y="1289928"/>
                </a:cubicBezTo>
                <a:cubicBezTo>
                  <a:pt x="383737" y="1406874"/>
                  <a:pt x="311770" y="1297336"/>
                  <a:pt x="264674" y="1216903"/>
                </a:cubicBezTo>
                <a:cubicBezTo>
                  <a:pt x="217578" y="1136470"/>
                  <a:pt x="126032" y="992536"/>
                  <a:pt x="90049" y="807328"/>
                </a:cubicBezTo>
                <a:cubicBezTo>
                  <a:pt x="54066" y="622120"/>
                  <a:pt x="63061" y="198786"/>
                  <a:pt x="48774" y="105653"/>
                </a:cubicBezTo>
                <a:cubicBezTo>
                  <a:pt x="34487" y="12520"/>
                  <a:pt x="-14726" y="265990"/>
                  <a:pt x="4324" y="248528"/>
                </a:cubicBezTo>
                <a:cubicBezTo>
                  <a:pt x="23374" y="231066"/>
                  <a:pt x="150374" y="15165"/>
                  <a:pt x="163074" y="878"/>
                </a:cubicBezTo>
                <a:cubicBezTo>
                  <a:pt x="175774" y="-13410"/>
                  <a:pt x="74174" y="151161"/>
                  <a:pt x="80524" y="162803"/>
                </a:cubicBezTo>
                <a:cubicBezTo>
                  <a:pt x="86874" y="174445"/>
                  <a:pt x="197470" y="40566"/>
                  <a:pt x="217049" y="99303"/>
                </a:cubicBezTo>
                <a:close/>
              </a:path>
            </a:pathLst>
          </a:custGeom>
          <a:solidFill>
            <a:srgbClr val="7030A0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72" name="フリーフォーム 2171">
            <a:extLst>
              <a:ext uri="{FF2B5EF4-FFF2-40B4-BE49-F238E27FC236}">
                <a16:creationId xmlns:a16="http://schemas.microsoft.com/office/drawing/2014/main" id="{B78FD883-1052-544F-C015-7834D2538627}"/>
              </a:ext>
            </a:extLst>
          </p:cNvPr>
          <p:cNvSpPr/>
          <p:nvPr/>
        </p:nvSpPr>
        <p:spPr>
          <a:xfrm>
            <a:off x="1596830" y="12275151"/>
            <a:ext cx="168624" cy="505931"/>
          </a:xfrm>
          <a:custGeom>
            <a:avLst/>
            <a:gdLst>
              <a:gd name="connsiteX0" fmla="*/ 35120 w 168624"/>
              <a:gd name="connsiteY0" fmla="*/ 2574 h 505931"/>
              <a:gd name="connsiteX1" fmla="*/ 168470 w 168624"/>
              <a:gd name="connsiteY1" fmla="*/ 469299 h 505931"/>
              <a:gd name="connsiteX2" fmla="*/ 60520 w 168624"/>
              <a:gd name="connsiteY2" fmla="*/ 440724 h 505931"/>
              <a:gd name="connsiteX3" fmla="*/ 195 w 168624"/>
              <a:gd name="connsiteY3" fmla="*/ 161324 h 505931"/>
              <a:gd name="connsiteX4" fmla="*/ 41470 w 168624"/>
              <a:gd name="connsiteY4" fmla="*/ 275624 h 505931"/>
              <a:gd name="connsiteX5" fmla="*/ 35120 w 168624"/>
              <a:gd name="connsiteY5" fmla="*/ 2574 h 5059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8624" h="505931">
                <a:moveTo>
                  <a:pt x="35120" y="2574"/>
                </a:moveTo>
                <a:cubicBezTo>
                  <a:pt x="56287" y="34853"/>
                  <a:pt x="164237" y="396274"/>
                  <a:pt x="168470" y="469299"/>
                </a:cubicBezTo>
                <a:cubicBezTo>
                  <a:pt x="172703" y="542324"/>
                  <a:pt x="88566" y="492053"/>
                  <a:pt x="60520" y="440724"/>
                </a:cubicBezTo>
                <a:cubicBezTo>
                  <a:pt x="32474" y="389395"/>
                  <a:pt x="3370" y="188841"/>
                  <a:pt x="195" y="161324"/>
                </a:cubicBezTo>
                <a:cubicBezTo>
                  <a:pt x="-2980" y="133807"/>
                  <a:pt x="33532" y="299437"/>
                  <a:pt x="41470" y="275624"/>
                </a:cubicBezTo>
                <a:cubicBezTo>
                  <a:pt x="49408" y="251812"/>
                  <a:pt x="13953" y="-29705"/>
                  <a:pt x="35120" y="2574"/>
                </a:cubicBezTo>
                <a:close/>
              </a:path>
            </a:pathLst>
          </a:custGeom>
          <a:solidFill>
            <a:srgbClr val="00B0F0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73" name="フリーフォーム 2172">
            <a:extLst>
              <a:ext uri="{FF2B5EF4-FFF2-40B4-BE49-F238E27FC236}">
                <a16:creationId xmlns:a16="http://schemas.microsoft.com/office/drawing/2014/main" id="{67ED6CDE-55ED-9CE1-7BEA-59B3B655A673}"/>
              </a:ext>
            </a:extLst>
          </p:cNvPr>
          <p:cNvSpPr/>
          <p:nvPr/>
        </p:nvSpPr>
        <p:spPr>
          <a:xfrm>
            <a:off x="2091938" y="12251548"/>
            <a:ext cx="226757" cy="377574"/>
          </a:xfrm>
          <a:custGeom>
            <a:avLst/>
            <a:gdLst>
              <a:gd name="connsiteX0" fmla="*/ 225812 w 226757"/>
              <a:gd name="connsiteY0" fmla="*/ 777 h 377574"/>
              <a:gd name="connsiteX1" fmla="*/ 121037 w 226757"/>
              <a:gd name="connsiteY1" fmla="*/ 67452 h 377574"/>
              <a:gd name="connsiteX2" fmla="*/ 70237 w 226757"/>
              <a:gd name="connsiteY2" fmla="*/ 118252 h 377574"/>
              <a:gd name="connsiteX3" fmla="*/ 32137 w 226757"/>
              <a:gd name="connsiteY3" fmla="*/ 232552 h 377574"/>
              <a:gd name="connsiteX4" fmla="*/ 387 w 226757"/>
              <a:gd name="connsiteY4" fmla="*/ 375427 h 377574"/>
              <a:gd name="connsiteX5" fmla="*/ 54362 w 226757"/>
              <a:gd name="connsiteY5" fmla="*/ 115077 h 377574"/>
              <a:gd name="connsiteX6" fmla="*/ 225812 w 226757"/>
              <a:gd name="connsiteY6" fmla="*/ 777 h 3775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26757" h="377574">
                <a:moveTo>
                  <a:pt x="225812" y="777"/>
                </a:moveTo>
                <a:cubicBezTo>
                  <a:pt x="236925" y="-7161"/>
                  <a:pt x="146966" y="47873"/>
                  <a:pt x="121037" y="67452"/>
                </a:cubicBezTo>
                <a:cubicBezTo>
                  <a:pt x="95108" y="87031"/>
                  <a:pt x="85054" y="90735"/>
                  <a:pt x="70237" y="118252"/>
                </a:cubicBezTo>
                <a:cubicBezTo>
                  <a:pt x="55420" y="145769"/>
                  <a:pt x="43779" y="189690"/>
                  <a:pt x="32137" y="232552"/>
                </a:cubicBezTo>
                <a:cubicBezTo>
                  <a:pt x="20495" y="275414"/>
                  <a:pt x="-3317" y="395006"/>
                  <a:pt x="387" y="375427"/>
                </a:cubicBezTo>
                <a:cubicBezTo>
                  <a:pt x="4091" y="355848"/>
                  <a:pt x="19437" y="175931"/>
                  <a:pt x="54362" y="115077"/>
                </a:cubicBezTo>
                <a:cubicBezTo>
                  <a:pt x="89287" y="54223"/>
                  <a:pt x="214699" y="8715"/>
                  <a:pt x="225812" y="77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74" name="フリーフォーム 2173">
            <a:extLst>
              <a:ext uri="{FF2B5EF4-FFF2-40B4-BE49-F238E27FC236}">
                <a16:creationId xmlns:a16="http://schemas.microsoft.com/office/drawing/2014/main" id="{5119380C-4B32-1F59-80CD-E9B02B9FDA03}"/>
              </a:ext>
            </a:extLst>
          </p:cNvPr>
          <p:cNvSpPr/>
          <p:nvPr/>
        </p:nvSpPr>
        <p:spPr>
          <a:xfrm>
            <a:off x="2117304" y="12276965"/>
            <a:ext cx="238770" cy="254808"/>
          </a:xfrm>
          <a:custGeom>
            <a:avLst/>
            <a:gdLst>
              <a:gd name="connsiteX0" fmla="*/ 238546 w 238770"/>
              <a:gd name="connsiteY0" fmla="*/ 760 h 254808"/>
              <a:gd name="connsiteX1" fmla="*/ 114721 w 238770"/>
              <a:gd name="connsiteY1" fmla="*/ 45210 h 254808"/>
              <a:gd name="connsiteX2" fmla="*/ 421 w 238770"/>
              <a:gd name="connsiteY2" fmla="*/ 254760 h 254808"/>
              <a:gd name="connsiteX3" fmla="*/ 82971 w 238770"/>
              <a:gd name="connsiteY3" fmla="*/ 64260 h 254808"/>
              <a:gd name="connsiteX4" fmla="*/ 238546 w 238770"/>
              <a:gd name="connsiteY4" fmla="*/ 760 h 2548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8770" h="254808">
                <a:moveTo>
                  <a:pt x="238546" y="760"/>
                </a:moveTo>
                <a:cubicBezTo>
                  <a:pt x="243838" y="-2415"/>
                  <a:pt x="154408" y="2877"/>
                  <a:pt x="114721" y="45210"/>
                </a:cubicBezTo>
                <a:cubicBezTo>
                  <a:pt x="75034" y="87543"/>
                  <a:pt x="5713" y="251585"/>
                  <a:pt x="421" y="254760"/>
                </a:cubicBezTo>
                <a:cubicBezTo>
                  <a:pt x="-4871" y="257935"/>
                  <a:pt x="40638" y="105006"/>
                  <a:pt x="82971" y="64260"/>
                </a:cubicBezTo>
                <a:cubicBezTo>
                  <a:pt x="125304" y="23514"/>
                  <a:pt x="233254" y="3935"/>
                  <a:pt x="238546" y="76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75" name="フリーフォーム 2174">
            <a:extLst>
              <a:ext uri="{FF2B5EF4-FFF2-40B4-BE49-F238E27FC236}">
                <a16:creationId xmlns:a16="http://schemas.microsoft.com/office/drawing/2014/main" id="{17BECBA3-636A-FB2A-909C-BF9F6AD34863}"/>
              </a:ext>
            </a:extLst>
          </p:cNvPr>
          <p:cNvSpPr/>
          <p:nvPr/>
        </p:nvSpPr>
        <p:spPr>
          <a:xfrm>
            <a:off x="2116854" y="12391359"/>
            <a:ext cx="143873" cy="278422"/>
          </a:xfrm>
          <a:custGeom>
            <a:avLst/>
            <a:gdLst>
              <a:gd name="connsiteX0" fmla="*/ 143746 w 143873"/>
              <a:gd name="connsiteY0" fmla="*/ 666 h 278422"/>
              <a:gd name="connsiteX1" fmla="*/ 29446 w 143873"/>
              <a:gd name="connsiteY1" fmla="*/ 207041 h 278422"/>
              <a:gd name="connsiteX2" fmla="*/ 19921 w 143873"/>
              <a:gd name="connsiteY2" fmla="*/ 276891 h 278422"/>
              <a:gd name="connsiteX3" fmla="*/ 16746 w 143873"/>
              <a:gd name="connsiteY3" fmla="*/ 241966 h 278422"/>
              <a:gd name="connsiteX4" fmla="*/ 4046 w 143873"/>
              <a:gd name="connsiteY4" fmla="*/ 95916 h 278422"/>
              <a:gd name="connsiteX5" fmla="*/ 4046 w 143873"/>
              <a:gd name="connsiteY5" fmla="*/ 226091 h 278422"/>
              <a:gd name="connsiteX6" fmla="*/ 51671 w 143873"/>
              <a:gd name="connsiteY6" fmla="*/ 143541 h 278422"/>
              <a:gd name="connsiteX7" fmla="*/ 143746 w 143873"/>
              <a:gd name="connsiteY7" fmla="*/ 666 h 278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43873" h="278422">
                <a:moveTo>
                  <a:pt x="143746" y="666"/>
                </a:moveTo>
                <a:cubicBezTo>
                  <a:pt x="140042" y="11249"/>
                  <a:pt x="50083" y="161004"/>
                  <a:pt x="29446" y="207041"/>
                </a:cubicBezTo>
                <a:cubicBezTo>
                  <a:pt x="8808" y="253079"/>
                  <a:pt x="22038" y="271070"/>
                  <a:pt x="19921" y="276891"/>
                </a:cubicBezTo>
                <a:cubicBezTo>
                  <a:pt x="17804" y="282712"/>
                  <a:pt x="19392" y="272128"/>
                  <a:pt x="16746" y="241966"/>
                </a:cubicBezTo>
                <a:cubicBezTo>
                  <a:pt x="14100" y="211804"/>
                  <a:pt x="6163" y="98562"/>
                  <a:pt x="4046" y="95916"/>
                </a:cubicBezTo>
                <a:cubicBezTo>
                  <a:pt x="1929" y="93270"/>
                  <a:pt x="-3891" y="218154"/>
                  <a:pt x="4046" y="226091"/>
                </a:cubicBezTo>
                <a:cubicBezTo>
                  <a:pt x="11983" y="234028"/>
                  <a:pt x="34208" y="178466"/>
                  <a:pt x="51671" y="143541"/>
                </a:cubicBezTo>
                <a:cubicBezTo>
                  <a:pt x="69133" y="108616"/>
                  <a:pt x="147450" y="-9917"/>
                  <a:pt x="143746" y="66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76" name="フリーフォーム 2175">
            <a:extLst>
              <a:ext uri="{FF2B5EF4-FFF2-40B4-BE49-F238E27FC236}">
                <a16:creationId xmlns:a16="http://schemas.microsoft.com/office/drawing/2014/main" id="{F85A278B-A339-050B-C5D8-23D8DB5E092E}"/>
              </a:ext>
            </a:extLst>
          </p:cNvPr>
          <p:cNvSpPr/>
          <p:nvPr/>
        </p:nvSpPr>
        <p:spPr>
          <a:xfrm>
            <a:off x="2336743" y="12270902"/>
            <a:ext cx="73082" cy="140334"/>
          </a:xfrm>
          <a:custGeom>
            <a:avLst/>
            <a:gdLst>
              <a:gd name="connsiteX0" fmla="*/ 57 w 73082"/>
              <a:gd name="connsiteY0" fmla="*/ 473 h 140334"/>
              <a:gd name="connsiteX1" fmla="*/ 60382 w 73082"/>
              <a:gd name="connsiteY1" fmla="*/ 38573 h 140334"/>
              <a:gd name="connsiteX2" fmla="*/ 34982 w 73082"/>
              <a:gd name="connsiteY2" fmla="*/ 140173 h 140334"/>
              <a:gd name="connsiteX3" fmla="*/ 73082 w 73082"/>
              <a:gd name="connsiteY3" fmla="*/ 60798 h 140334"/>
              <a:gd name="connsiteX4" fmla="*/ 57 w 73082"/>
              <a:gd name="connsiteY4" fmla="*/ 473 h 1403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3082" h="140334">
                <a:moveTo>
                  <a:pt x="57" y="473"/>
                </a:moveTo>
                <a:cubicBezTo>
                  <a:pt x="-2060" y="-3231"/>
                  <a:pt x="54561" y="15290"/>
                  <a:pt x="60382" y="38573"/>
                </a:cubicBezTo>
                <a:cubicBezTo>
                  <a:pt x="66203" y="61856"/>
                  <a:pt x="32865" y="136469"/>
                  <a:pt x="34982" y="140173"/>
                </a:cubicBezTo>
                <a:cubicBezTo>
                  <a:pt x="37099" y="143877"/>
                  <a:pt x="73082" y="83023"/>
                  <a:pt x="73082" y="60798"/>
                </a:cubicBezTo>
                <a:cubicBezTo>
                  <a:pt x="73082" y="38573"/>
                  <a:pt x="2174" y="4177"/>
                  <a:pt x="57" y="47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77" name="フリーフォーム 2176">
            <a:extLst>
              <a:ext uri="{FF2B5EF4-FFF2-40B4-BE49-F238E27FC236}">
                <a16:creationId xmlns:a16="http://schemas.microsoft.com/office/drawing/2014/main" id="{223DFA1D-C3FF-2751-B706-F4C69B263FDB}"/>
              </a:ext>
            </a:extLst>
          </p:cNvPr>
          <p:cNvSpPr/>
          <p:nvPr/>
        </p:nvSpPr>
        <p:spPr>
          <a:xfrm>
            <a:off x="2320793" y="12290127"/>
            <a:ext cx="6614" cy="107771"/>
          </a:xfrm>
          <a:custGeom>
            <a:avLst/>
            <a:gdLst>
              <a:gd name="connsiteX0" fmla="*/ 6482 w 6614"/>
              <a:gd name="connsiteY0" fmla="*/ 298 h 107771"/>
              <a:gd name="connsiteX1" fmla="*/ 132 w 6614"/>
              <a:gd name="connsiteY1" fmla="*/ 105073 h 107771"/>
              <a:gd name="connsiteX2" fmla="*/ 3307 w 6614"/>
              <a:gd name="connsiteY2" fmla="*/ 73323 h 107771"/>
              <a:gd name="connsiteX3" fmla="*/ 6482 w 6614"/>
              <a:gd name="connsiteY3" fmla="*/ 298 h 1077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614" h="107771">
                <a:moveTo>
                  <a:pt x="6482" y="298"/>
                </a:moveTo>
                <a:cubicBezTo>
                  <a:pt x="5953" y="5590"/>
                  <a:pt x="661" y="92902"/>
                  <a:pt x="132" y="105073"/>
                </a:cubicBezTo>
                <a:cubicBezTo>
                  <a:pt x="-397" y="117244"/>
                  <a:pt x="661" y="84965"/>
                  <a:pt x="3307" y="73323"/>
                </a:cubicBezTo>
                <a:cubicBezTo>
                  <a:pt x="5953" y="61681"/>
                  <a:pt x="7011" y="-4994"/>
                  <a:pt x="6482" y="29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78" name="フリーフォーム 2177">
            <a:extLst>
              <a:ext uri="{FF2B5EF4-FFF2-40B4-BE49-F238E27FC236}">
                <a16:creationId xmlns:a16="http://schemas.microsoft.com/office/drawing/2014/main" id="{3D2165CA-13FC-5C17-D62E-B716EC5FE3C4}"/>
              </a:ext>
            </a:extLst>
          </p:cNvPr>
          <p:cNvSpPr/>
          <p:nvPr/>
        </p:nvSpPr>
        <p:spPr>
          <a:xfrm>
            <a:off x="2197083" y="12280613"/>
            <a:ext cx="64241" cy="114725"/>
          </a:xfrm>
          <a:custGeom>
            <a:avLst/>
            <a:gdLst>
              <a:gd name="connsiteX0" fmla="*/ 17 w 64241"/>
              <a:gd name="connsiteY0" fmla="*/ 287 h 114725"/>
              <a:gd name="connsiteX1" fmla="*/ 60342 w 64241"/>
              <a:gd name="connsiteY1" fmla="*/ 111412 h 114725"/>
              <a:gd name="connsiteX2" fmla="*/ 53992 w 64241"/>
              <a:gd name="connsiteY2" fmla="*/ 79662 h 114725"/>
              <a:gd name="connsiteX3" fmla="*/ 17 w 64241"/>
              <a:gd name="connsiteY3" fmla="*/ 287 h 114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4241" h="114725">
                <a:moveTo>
                  <a:pt x="17" y="287"/>
                </a:moveTo>
                <a:cubicBezTo>
                  <a:pt x="1075" y="5578"/>
                  <a:pt x="51346" y="98183"/>
                  <a:pt x="60342" y="111412"/>
                </a:cubicBezTo>
                <a:cubicBezTo>
                  <a:pt x="69338" y="124641"/>
                  <a:pt x="60871" y="95008"/>
                  <a:pt x="53992" y="79662"/>
                </a:cubicBezTo>
                <a:cubicBezTo>
                  <a:pt x="47113" y="64316"/>
                  <a:pt x="-1041" y="-5004"/>
                  <a:pt x="17" y="28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79" name="フリーフォーム 2178">
            <a:extLst>
              <a:ext uri="{FF2B5EF4-FFF2-40B4-BE49-F238E27FC236}">
                <a16:creationId xmlns:a16="http://schemas.microsoft.com/office/drawing/2014/main" id="{F69E0C97-DEB8-9731-F642-6D6642C20C07}"/>
              </a:ext>
            </a:extLst>
          </p:cNvPr>
          <p:cNvSpPr/>
          <p:nvPr/>
        </p:nvSpPr>
        <p:spPr>
          <a:xfrm>
            <a:off x="2134591" y="12381202"/>
            <a:ext cx="253011" cy="274751"/>
          </a:xfrm>
          <a:custGeom>
            <a:avLst/>
            <a:gdLst>
              <a:gd name="connsiteX0" fmla="*/ 253009 w 253011"/>
              <a:gd name="connsiteY0" fmla="*/ 23523 h 274751"/>
              <a:gd name="connsiteX1" fmla="*/ 145059 w 253011"/>
              <a:gd name="connsiteY1" fmla="*/ 4473 h 274751"/>
              <a:gd name="connsiteX2" fmla="*/ 65684 w 253011"/>
              <a:gd name="connsiteY2" fmla="*/ 121948 h 274751"/>
              <a:gd name="connsiteX3" fmla="*/ 103784 w 253011"/>
              <a:gd name="connsiteY3" fmla="*/ 71148 h 274751"/>
              <a:gd name="connsiteX4" fmla="*/ 8534 w 253011"/>
              <a:gd name="connsiteY4" fmla="*/ 245773 h 274751"/>
              <a:gd name="connsiteX5" fmla="*/ 8534 w 253011"/>
              <a:gd name="connsiteY5" fmla="*/ 264823 h 274751"/>
              <a:gd name="connsiteX6" fmla="*/ 43459 w 253011"/>
              <a:gd name="connsiteY6" fmla="*/ 144173 h 274751"/>
              <a:gd name="connsiteX7" fmla="*/ 141884 w 253011"/>
              <a:gd name="connsiteY7" fmla="*/ 13998 h 274751"/>
              <a:gd name="connsiteX8" fmla="*/ 253009 w 253011"/>
              <a:gd name="connsiteY8" fmla="*/ 23523 h 2747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53011" h="274751">
                <a:moveTo>
                  <a:pt x="253009" y="23523"/>
                </a:moveTo>
                <a:cubicBezTo>
                  <a:pt x="253538" y="21936"/>
                  <a:pt x="176280" y="-11931"/>
                  <a:pt x="145059" y="4473"/>
                </a:cubicBezTo>
                <a:cubicBezTo>
                  <a:pt x="113838" y="20877"/>
                  <a:pt x="72563" y="110836"/>
                  <a:pt x="65684" y="121948"/>
                </a:cubicBezTo>
                <a:cubicBezTo>
                  <a:pt x="58805" y="133060"/>
                  <a:pt x="113309" y="50511"/>
                  <a:pt x="103784" y="71148"/>
                </a:cubicBezTo>
                <a:cubicBezTo>
                  <a:pt x="94259" y="91785"/>
                  <a:pt x="8534" y="245773"/>
                  <a:pt x="8534" y="245773"/>
                </a:cubicBezTo>
                <a:cubicBezTo>
                  <a:pt x="-7341" y="278052"/>
                  <a:pt x="2713" y="281756"/>
                  <a:pt x="8534" y="264823"/>
                </a:cubicBezTo>
                <a:cubicBezTo>
                  <a:pt x="14355" y="247890"/>
                  <a:pt x="21234" y="185977"/>
                  <a:pt x="43459" y="144173"/>
                </a:cubicBezTo>
                <a:cubicBezTo>
                  <a:pt x="65684" y="102369"/>
                  <a:pt x="112251" y="35165"/>
                  <a:pt x="141884" y="13998"/>
                </a:cubicBezTo>
                <a:cubicBezTo>
                  <a:pt x="171517" y="-7169"/>
                  <a:pt x="252480" y="25110"/>
                  <a:pt x="253009" y="2352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81" name="フリーフォーム 2180">
            <a:extLst>
              <a:ext uri="{FF2B5EF4-FFF2-40B4-BE49-F238E27FC236}">
                <a16:creationId xmlns:a16="http://schemas.microsoft.com/office/drawing/2014/main" id="{F74845C3-7219-6CD0-8796-43B602BBFF69}"/>
              </a:ext>
            </a:extLst>
          </p:cNvPr>
          <p:cNvSpPr/>
          <p:nvPr/>
        </p:nvSpPr>
        <p:spPr>
          <a:xfrm>
            <a:off x="2120723" y="12404721"/>
            <a:ext cx="238327" cy="241318"/>
          </a:xfrm>
          <a:custGeom>
            <a:avLst/>
            <a:gdLst>
              <a:gd name="connsiteX0" fmla="*/ 238302 w 238327"/>
              <a:gd name="connsiteY0" fmla="*/ 4 h 241318"/>
              <a:gd name="connsiteX1" fmla="*/ 136702 w 238327"/>
              <a:gd name="connsiteY1" fmla="*/ 66679 h 241318"/>
              <a:gd name="connsiteX2" fmla="*/ 124002 w 238327"/>
              <a:gd name="connsiteY2" fmla="*/ 171454 h 241318"/>
              <a:gd name="connsiteX3" fmla="*/ 89077 w 238327"/>
              <a:gd name="connsiteY3" fmla="*/ 215904 h 241318"/>
              <a:gd name="connsiteX4" fmla="*/ 177 w 238327"/>
              <a:gd name="connsiteY4" fmla="*/ 241304 h 241318"/>
              <a:gd name="connsiteX5" fmla="*/ 114477 w 238327"/>
              <a:gd name="connsiteY5" fmla="*/ 212729 h 241318"/>
              <a:gd name="connsiteX6" fmla="*/ 117652 w 238327"/>
              <a:gd name="connsiteY6" fmla="*/ 114304 h 241318"/>
              <a:gd name="connsiteX7" fmla="*/ 146227 w 238327"/>
              <a:gd name="connsiteY7" fmla="*/ 63504 h 241318"/>
              <a:gd name="connsiteX8" fmla="*/ 238302 w 238327"/>
              <a:gd name="connsiteY8" fmla="*/ 4 h 2413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38327" h="241318">
                <a:moveTo>
                  <a:pt x="238302" y="4"/>
                </a:moveTo>
                <a:cubicBezTo>
                  <a:pt x="236715" y="533"/>
                  <a:pt x="155752" y="38104"/>
                  <a:pt x="136702" y="66679"/>
                </a:cubicBezTo>
                <a:cubicBezTo>
                  <a:pt x="117652" y="95254"/>
                  <a:pt x="131939" y="146583"/>
                  <a:pt x="124002" y="171454"/>
                </a:cubicBezTo>
                <a:cubicBezTo>
                  <a:pt x="116065" y="196325"/>
                  <a:pt x="109714" y="204262"/>
                  <a:pt x="89077" y="215904"/>
                </a:cubicBezTo>
                <a:cubicBezTo>
                  <a:pt x="68440" y="227546"/>
                  <a:pt x="-4056" y="241833"/>
                  <a:pt x="177" y="241304"/>
                </a:cubicBezTo>
                <a:cubicBezTo>
                  <a:pt x="4410" y="240775"/>
                  <a:pt x="94898" y="233896"/>
                  <a:pt x="114477" y="212729"/>
                </a:cubicBezTo>
                <a:cubicBezTo>
                  <a:pt x="134056" y="191562"/>
                  <a:pt x="112360" y="139175"/>
                  <a:pt x="117652" y="114304"/>
                </a:cubicBezTo>
                <a:cubicBezTo>
                  <a:pt x="122944" y="89433"/>
                  <a:pt x="126119" y="79379"/>
                  <a:pt x="146227" y="63504"/>
                </a:cubicBezTo>
                <a:cubicBezTo>
                  <a:pt x="166335" y="47629"/>
                  <a:pt x="239889" y="-525"/>
                  <a:pt x="238302" y="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82" name="フリーフォーム 2181">
            <a:extLst>
              <a:ext uri="{FF2B5EF4-FFF2-40B4-BE49-F238E27FC236}">
                <a16:creationId xmlns:a16="http://schemas.microsoft.com/office/drawing/2014/main" id="{31ACC0CB-5C56-9237-58F7-DC38D6187B2C}"/>
              </a:ext>
            </a:extLst>
          </p:cNvPr>
          <p:cNvSpPr/>
          <p:nvPr/>
        </p:nvSpPr>
        <p:spPr>
          <a:xfrm>
            <a:off x="2241137" y="12452295"/>
            <a:ext cx="164500" cy="17914"/>
          </a:xfrm>
          <a:custGeom>
            <a:avLst/>
            <a:gdLst>
              <a:gd name="connsiteX0" fmla="*/ 413 w 164500"/>
              <a:gd name="connsiteY0" fmla="*/ 15930 h 17914"/>
              <a:gd name="connsiteX1" fmla="*/ 159163 w 164500"/>
              <a:gd name="connsiteY1" fmla="*/ 15930 h 17914"/>
              <a:gd name="connsiteX2" fmla="*/ 114713 w 164500"/>
              <a:gd name="connsiteY2" fmla="*/ 55 h 17914"/>
              <a:gd name="connsiteX3" fmla="*/ 413 w 164500"/>
              <a:gd name="connsiteY3" fmla="*/ 15930 h 17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4500" h="17914">
                <a:moveTo>
                  <a:pt x="413" y="15930"/>
                </a:moveTo>
                <a:cubicBezTo>
                  <a:pt x="7821" y="18576"/>
                  <a:pt x="140113" y="18576"/>
                  <a:pt x="159163" y="15930"/>
                </a:cubicBezTo>
                <a:cubicBezTo>
                  <a:pt x="178213" y="13284"/>
                  <a:pt x="142230" y="1113"/>
                  <a:pt x="114713" y="55"/>
                </a:cubicBezTo>
                <a:cubicBezTo>
                  <a:pt x="87196" y="-1003"/>
                  <a:pt x="-6995" y="13284"/>
                  <a:pt x="413" y="1593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83" name="フリーフォーム 2182">
            <a:extLst>
              <a:ext uri="{FF2B5EF4-FFF2-40B4-BE49-F238E27FC236}">
                <a16:creationId xmlns:a16="http://schemas.microsoft.com/office/drawing/2014/main" id="{376A095F-C4F4-E3BD-EA97-418E9C5E4BEE}"/>
              </a:ext>
            </a:extLst>
          </p:cNvPr>
          <p:cNvSpPr/>
          <p:nvPr/>
        </p:nvSpPr>
        <p:spPr>
          <a:xfrm>
            <a:off x="2205422" y="12379298"/>
            <a:ext cx="160082" cy="280135"/>
          </a:xfrm>
          <a:custGeom>
            <a:avLst/>
            <a:gdLst>
              <a:gd name="connsiteX0" fmla="*/ 159953 w 160082"/>
              <a:gd name="connsiteY0" fmla="*/ 27 h 280135"/>
              <a:gd name="connsiteX1" fmla="*/ 153603 w 160082"/>
              <a:gd name="connsiteY1" fmla="*/ 92102 h 280135"/>
              <a:gd name="connsiteX2" fmla="*/ 112328 w 160082"/>
              <a:gd name="connsiteY2" fmla="*/ 155602 h 280135"/>
              <a:gd name="connsiteX3" fmla="*/ 147253 w 160082"/>
              <a:gd name="connsiteY3" fmla="*/ 139727 h 280135"/>
              <a:gd name="connsiteX4" fmla="*/ 71053 w 160082"/>
              <a:gd name="connsiteY4" fmla="*/ 203227 h 280135"/>
              <a:gd name="connsiteX5" fmla="*/ 1203 w 160082"/>
              <a:gd name="connsiteY5" fmla="*/ 279427 h 280135"/>
              <a:gd name="connsiteX6" fmla="*/ 131378 w 160082"/>
              <a:gd name="connsiteY6" fmla="*/ 155602 h 280135"/>
              <a:gd name="connsiteX7" fmla="*/ 153603 w 160082"/>
              <a:gd name="connsiteY7" fmla="*/ 101627 h 280135"/>
              <a:gd name="connsiteX8" fmla="*/ 159953 w 160082"/>
              <a:gd name="connsiteY8" fmla="*/ 27 h 2801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0082" h="280135">
                <a:moveTo>
                  <a:pt x="159953" y="27"/>
                </a:moveTo>
                <a:cubicBezTo>
                  <a:pt x="159953" y="-1560"/>
                  <a:pt x="161540" y="66173"/>
                  <a:pt x="153603" y="92102"/>
                </a:cubicBezTo>
                <a:cubicBezTo>
                  <a:pt x="145666" y="118031"/>
                  <a:pt x="113386" y="147665"/>
                  <a:pt x="112328" y="155602"/>
                </a:cubicBezTo>
                <a:cubicBezTo>
                  <a:pt x="111270" y="163539"/>
                  <a:pt x="154132" y="131789"/>
                  <a:pt x="147253" y="139727"/>
                </a:cubicBezTo>
                <a:cubicBezTo>
                  <a:pt x="140374" y="147665"/>
                  <a:pt x="95395" y="179944"/>
                  <a:pt x="71053" y="203227"/>
                </a:cubicBezTo>
                <a:cubicBezTo>
                  <a:pt x="46711" y="226510"/>
                  <a:pt x="-8851" y="287364"/>
                  <a:pt x="1203" y="279427"/>
                </a:cubicBezTo>
                <a:cubicBezTo>
                  <a:pt x="11257" y="271490"/>
                  <a:pt x="105978" y="185235"/>
                  <a:pt x="131378" y="155602"/>
                </a:cubicBezTo>
                <a:cubicBezTo>
                  <a:pt x="156778" y="125969"/>
                  <a:pt x="146724" y="121735"/>
                  <a:pt x="153603" y="101627"/>
                </a:cubicBezTo>
                <a:cubicBezTo>
                  <a:pt x="160482" y="81519"/>
                  <a:pt x="159953" y="1614"/>
                  <a:pt x="159953" y="2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84" name="フリーフォーム 2183">
            <a:extLst>
              <a:ext uri="{FF2B5EF4-FFF2-40B4-BE49-F238E27FC236}">
                <a16:creationId xmlns:a16="http://schemas.microsoft.com/office/drawing/2014/main" id="{53EF4FCF-80B8-3460-7FF3-F91A3715206C}"/>
              </a:ext>
            </a:extLst>
          </p:cNvPr>
          <p:cNvSpPr/>
          <p:nvPr/>
        </p:nvSpPr>
        <p:spPr>
          <a:xfrm>
            <a:off x="2123336" y="12550677"/>
            <a:ext cx="116873" cy="109933"/>
          </a:xfrm>
          <a:custGeom>
            <a:avLst/>
            <a:gdLst>
              <a:gd name="connsiteX0" fmla="*/ 739 w 116873"/>
              <a:gd name="connsiteY0" fmla="*/ 98 h 109933"/>
              <a:gd name="connsiteX1" fmla="*/ 115039 w 116873"/>
              <a:gd name="connsiteY1" fmla="*/ 104873 h 109933"/>
              <a:gd name="connsiteX2" fmla="*/ 67414 w 116873"/>
              <a:gd name="connsiteY2" fmla="*/ 85823 h 109933"/>
              <a:gd name="connsiteX3" fmla="*/ 739 w 116873"/>
              <a:gd name="connsiteY3" fmla="*/ 98 h 1099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6873" h="109933">
                <a:moveTo>
                  <a:pt x="739" y="98"/>
                </a:moveTo>
                <a:cubicBezTo>
                  <a:pt x="8677" y="3273"/>
                  <a:pt x="103927" y="90586"/>
                  <a:pt x="115039" y="104873"/>
                </a:cubicBezTo>
                <a:cubicBezTo>
                  <a:pt x="126152" y="119161"/>
                  <a:pt x="83818" y="100111"/>
                  <a:pt x="67414" y="85823"/>
                </a:cubicBezTo>
                <a:cubicBezTo>
                  <a:pt x="51010" y="71535"/>
                  <a:pt x="-7199" y="-3077"/>
                  <a:pt x="739" y="9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85" name="フリーフォーム 2184">
            <a:extLst>
              <a:ext uri="{FF2B5EF4-FFF2-40B4-BE49-F238E27FC236}">
                <a16:creationId xmlns:a16="http://schemas.microsoft.com/office/drawing/2014/main" id="{9AFC819F-D8E3-82B4-559B-67C8BB90CD8E}"/>
              </a:ext>
            </a:extLst>
          </p:cNvPr>
          <p:cNvSpPr/>
          <p:nvPr/>
        </p:nvSpPr>
        <p:spPr>
          <a:xfrm>
            <a:off x="2114544" y="12604619"/>
            <a:ext cx="146064" cy="99901"/>
          </a:xfrm>
          <a:custGeom>
            <a:avLst/>
            <a:gdLst>
              <a:gd name="connsiteX0" fmla="*/ 6 w 146064"/>
              <a:gd name="connsiteY0" fmla="*/ 131 h 99901"/>
              <a:gd name="connsiteX1" fmla="*/ 47631 w 146064"/>
              <a:gd name="connsiteY1" fmla="*/ 98556 h 99901"/>
              <a:gd name="connsiteX2" fmla="*/ 146056 w 146064"/>
              <a:gd name="connsiteY2" fmla="*/ 57281 h 99901"/>
              <a:gd name="connsiteX3" fmla="*/ 53981 w 146064"/>
              <a:gd name="connsiteY3" fmla="*/ 57281 h 99901"/>
              <a:gd name="connsiteX4" fmla="*/ 95256 w 146064"/>
              <a:gd name="connsiteY4" fmla="*/ 57281 h 99901"/>
              <a:gd name="connsiteX5" fmla="*/ 44456 w 146064"/>
              <a:gd name="connsiteY5" fmla="*/ 76331 h 99901"/>
              <a:gd name="connsiteX6" fmla="*/ 6 w 146064"/>
              <a:gd name="connsiteY6" fmla="*/ 131 h 999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46064" h="99901">
                <a:moveTo>
                  <a:pt x="6" y="131"/>
                </a:moveTo>
                <a:cubicBezTo>
                  <a:pt x="535" y="3835"/>
                  <a:pt x="23289" y="89031"/>
                  <a:pt x="47631" y="98556"/>
                </a:cubicBezTo>
                <a:cubicBezTo>
                  <a:pt x="71973" y="108081"/>
                  <a:pt x="144998" y="64160"/>
                  <a:pt x="146056" y="57281"/>
                </a:cubicBezTo>
                <a:cubicBezTo>
                  <a:pt x="147114" y="50402"/>
                  <a:pt x="53981" y="57281"/>
                  <a:pt x="53981" y="57281"/>
                </a:cubicBezTo>
                <a:cubicBezTo>
                  <a:pt x="45514" y="57281"/>
                  <a:pt x="96843" y="54106"/>
                  <a:pt x="95256" y="57281"/>
                </a:cubicBezTo>
                <a:cubicBezTo>
                  <a:pt x="93669" y="60456"/>
                  <a:pt x="58743" y="80564"/>
                  <a:pt x="44456" y="76331"/>
                </a:cubicBezTo>
                <a:cubicBezTo>
                  <a:pt x="30169" y="72098"/>
                  <a:pt x="-523" y="-3573"/>
                  <a:pt x="6" y="13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86" name="フリーフォーム 2185">
            <a:extLst>
              <a:ext uri="{FF2B5EF4-FFF2-40B4-BE49-F238E27FC236}">
                <a16:creationId xmlns:a16="http://schemas.microsoft.com/office/drawing/2014/main" id="{5DEB2FED-1911-972C-219C-153785E07EFF}"/>
              </a:ext>
            </a:extLst>
          </p:cNvPr>
          <p:cNvSpPr/>
          <p:nvPr/>
        </p:nvSpPr>
        <p:spPr>
          <a:xfrm>
            <a:off x="2235135" y="12380305"/>
            <a:ext cx="113931" cy="76517"/>
          </a:xfrm>
          <a:custGeom>
            <a:avLst/>
            <a:gdLst>
              <a:gd name="connsiteX0" fmla="*/ 65 w 113931"/>
              <a:gd name="connsiteY0" fmla="*/ 5370 h 76517"/>
              <a:gd name="connsiteX1" fmla="*/ 92140 w 113931"/>
              <a:gd name="connsiteY1" fmla="*/ 8545 h 76517"/>
              <a:gd name="connsiteX2" fmla="*/ 101665 w 113931"/>
              <a:gd name="connsiteY2" fmla="*/ 75220 h 76517"/>
              <a:gd name="connsiteX3" fmla="*/ 108015 w 113931"/>
              <a:gd name="connsiteY3" fmla="*/ 49820 h 76517"/>
              <a:gd name="connsiteX4" fmla="*/ 65 w 113931"/>
              <a:gd name="connsiteY4" fmla="*/ 5370 h 765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3931" h="76517">
                <a:moveTo>
                  <a:pt x="65" y="5370"/>
                </a:moveTo>
                <a:cubicBezTo>
                  <a:pt x="-2581" y="-1509"/>
                  <a:pt x="75207" y="-3097"/>
                  <a:pt x="92140" y="8545"/>
                </a:cubicBezTo>
                <a:cubicBezTo>
                  <a:pt x="109073" y="20187"/>
                  <a:pt x="99019" y="68341"/>
                  <a:pt x="101665" y="75220"/>
                </a:cubicBezTo>
                <a:cubicBezTo>
                  <a:pt x="104311" y="82099"/>
                  <a:pt x="123361" y="59874"/>
                  <a:pt x="108015" y="49820"/>
                </a:cubicBezTo>
                <a:cubicBezTo>
                  <a:pt x="92669" y="39766"/>
                  <a:pt x="2711" y="12249"/>
                  <a:pt x="65" y="5370"/>
                </a:cubicBezTo>
                <a:close/>
              </a:path>
            </a:pathLst>
          </a:custGeom>
          <a:solidFill>
            <a:srgbClr val="FF0000">
              <a:alpha val="2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87" name="フリーフォーム 2186">
            <a:extLst>
              <a:ext uri="{FF2B5EF4-FFF2-40B4-BE49-F238E27FC236}">
                <a16:creationId xmlns:a16="http://schemas.microsoft.com/office/drawing/2014/main" id="{3B0E53C6-6489-CF29-5572-EB9EF9A1E934}"/>
              </a:ext>
            </a:extLst>
          </p:cNvPr>
          <p:cNvSpPr/>
          <p:nvPr/>
        </p:nvSpPr>
        <p:spPr>
          <a:xfrm>
            <a:off x="2215530" y="12372334"/>
            <a:ext cx="181806" cy="286465"/>
          </a:xfrm>
          <a:custGeom>
            <a:avLst/>
            <a:gdLst>
              <a:gd name="connsiteX0" fmla="*/ 181595 w 181806"/>
              <a:gd name="connsiteY0" fmla="*/ 13341 h 286465"/>
              <a:gd name="connsiteX1" fmla="*/ 140320 w 181806"/>
              <a:gd name="connsiteY1" fmla="*/ 137166 h 286465"/>
              <a:gd name="connsiteX2" fmla="*/ 3795 w 181806"/>
              <a:gd name="connsiteY2" fmla="*/ 286391 h 286465"/>
              <a:gd name="connsiteX3" fmla="*/ 41895 w 181806"/>
              <a:gd name="connsiteY3" fmla="*/ 156216 h 286465"/>
              <a:gd name="connsiteX4" fmla="*/ 83170 w 181806"/>
              <a:gd name="connsiteY4" fmla="*/ 83191 h 286465"/>
              <a:gd name="connsiteX5" fmla="*/ 108570 w 181806"/>
              <a:gd name="connsiteY5" fmla="*/ 26041 h 286465"/>
              <a:gd name="connsiteX6" fmla="*/ 130795 w 181806"/>
              <a:gd name="connsiteY6" fmla="*/ 64141 h 286465"/>
              <a:gd name="connsiteX7" fmla="*/ 127620 w 181806"/>
              <a:gd name="connsiteY7" fmla="*/ 6991 h 286465"/>
              <a:gd name="connsiteX8" fmla="*/ 181595 w 181806"/>
              <a:gd name="connsiteY8" fmla="*/ 13341 h 286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81806" h="286465">
                <a:moveTo>
                  <a:pt x="181595" y="13341"/>
                </a:moveTo>
                <a:cubicBezTo>
                  <a:pt x="183712" y="35037"/>
                  <a:pt x="169953" y="91658"/>
                  <a:pt x="140320" y="137166"/>
                </a:cubicBezTo>
                <a:cubicBezTo>
                  <a:pt x="110687" y="182674"/>
                  <a:pt x="20199" y="283216"/>
                  <a:pt x="3795" y="286391"/>
                </a:cubicBezTo>
                <a:cubicBezTo>
                  <a:pt x="-12609" y="289566"/>
                  <a:pt x="28666" y="190083"/>
                  <a:pt x="41895" y="156216"/>
                </a:cubicBezTo>
                <a:cubicBezTo>
                  <a:pt x="55124" y="122349"/>
                  <a:pt x="72058" y="104887"/>
                  <a:pt x="83170" y="83191"/>
                </a:cubicBezTo>
                <a:cubicBezTo>
                  <a:pt x="94282" y="61495"/>
                  <a:pt x="100632" y="29216"/>
                  <a:pt x="108570" y="26041"/>
                </a:cubicBezTo>
                <a:cubicBezTo>
                  <a:pt x="116508" y="22866"/>
                  <a:pt x="127620" y="67316"/>
                  <a:pt x="130795" y="64141"/>
                </a:cubicBezTo>
                <a:cubicBezTo>
                  <a:pt x="133970" y="60966"/>
                  <a:pt x="120212" y="12283"/>
                  <a:pt x="127620" y="6991"/>
                </a:cubicBezTo>
                <a:cubicBezTo>
                  <a:pt x="135028" y="1699"/>
                  <a:pt x="179478" y="-8355"/>
                  <a:pt x="181595" y="13341"/>
                </a:cubicBezTo>
                <a:close/>
              </a:path>
            </a:pathLst>
          </a:custGeom>
          <a:solidFill>
            <a:srgbClr val="92D050">
              <a:alpha val="2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88" name="フリーフォーム 2187">
            <a:extLst>
              <a:ext uri="{FF2B5EF4-FFF2-40B4-BE49-F238E27FC236}">
                <a16:creationId xmlns:a16="http://schemas.microsoft.com/office/drawing/2014/main" id="{6E28871F-600F-0BA8-3A24-B4DE1D81B181}"/>
              </a:ext>
            </a:extLst>
          </p:cNvPr>
          <p:cNvSpPr/>
          <p:nvPr/>
        </p:nvSpPr>
        <p:spPr>
          <a:xfrm>
            <a:off x="2116696" y="12575554"/>
            <a:ext cx="162231" cy="121687"/>
          </a:xfrm>
          <a:custGeom>
            <a:avLst/>
            <a:gdLst>
              <a:gd name="connsiteX0" fmla="*/ 1029 w 162231"/>
              <a:gd name="connsiteY0" fmla="*/ 73646 h 121687"/>
              <a:gd name="connsiteX1" fmla="*/ 159779 w 162231"/>
              <a:gd name="connsiteY1" fmla="*/ 621 h 121687"/>
              <a:gd name="connsiteX2" fmla="*/ 93104 w 162231"/>
              <a:gd name="connsiteY2" fmla="*/ 118096 h 121687"/>
              <a:gd name="connsiteX3" fmla="*/ 1029 w 162231"/>
              <a:gd name="connsiteY3" fmla="*/ 73646 h 1216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2231" h="121687">
                <a:moveTo>
                  <a:pt x="1029" y="73646"/>
                </a:moveTo>
                <a:cubicBezTo>
                  <a:pt x="12141" y="54067"/>
                  <a:pt x="144433" y="-6787"/>
                  <a:pt x="159779" y="621"/>
                </a:cubicBezTo>
                <a:cubicBezTo>
                  <a:pt x="175125" y="8029"/>
                  <a:pt x="114271" y="102221"/>
                  <a:pt x="93104" y="118096"/>
                </a:cubicBezTo>
                <a:cubicBezTo>
                  <a:pt x="71937" y="133971"/>
                  <a:pt x="-10083" y="93225"/>
                  <a:pt x="1029" y="73646"/>
                </a:cubicBezTo>
                <a:close/>
              </a:path>
            </a:pathLst>
          </a:custGeom>
          <a:solidFill>
            <a:srgbClr val="FFFF00">
              <a:alpha val="2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89" name="フリーフォーム 2188">
            <a:extLst>
              <a:ext uri="{FF2B5EF4-FFF2-40B4-BE49-F238E27FC236}">
                <a16:creationId xmlns:a16="http://schemas.microsoft.com/office/drawing/2014/main" id="{0484C03E-F63F-88BA-6EA3-A0102C274DFD}"/>
              </a:ext>
            </a:extLst>
          </p:cNvPr>
          <p:cNvSpPr/>
          <p:nvPr/>
        </p:nvSpPr>
        <p:spPr>
          <a:xfrm>
            <a:off x="5549398" y="7873862"/>
            <a:ext cx="654736" cy="1135724"/>
          </a:xfrm>
          <a:custGeom>
            <a:avLst/>
            <a:gdLst>
              <a:gd name="connsiteX0" fmla="*/ 159252 w 654736"/>
              <a:gd name="connsiteY0" fmla="*/ 35063 h 1135724"/>
              <a:gd name="connsiteX1" fmla="*/ 597402 w 654736"/>
              <a:gd name="connsiteY1" fmla="*/ 866913 h 1135724"/>
              <a:gd name="connsiteX2" fmla="*/ 575177 w 654736"/>
              <a:gd name="connsiteY2" fmla="*/ 806588 h 1135724"/>
              <a:gd name="connsiteX3" fmla="*/ 645027 w 654736"/>
              <a:gd name="connsiteY3" fmla="*/ 1133613 h 1135724"/>
              <a:gd name="connsiteX4" fmla="*/ 327527 w 654736"/>
              <a:gd name="connsiteY4" fmla="*/ 622438 h 1135724"/>
              <a:gd name="connsiteX5" fmla="*/ 152902 w 654736"/>
              <a:gd name="connsiteY5" fmla="*/ 212863 h 1135724"/>
              <a:gd name="connsiteX6" fmla="*/ 502 w 654736"/>
              <a:gd name="connsiteY6" fmla="*/ 254138 h 1135724"/>
              <a:gd name="connsiteX7" fmla="*/ 105277 w 654736"/>
              <a:gd name="connsiteY7" fmla="*/ 162063 h 1135724"/>
              <a:gd name="connsiteX8" fmla="*/ 159252 w 654736"/>
              <a:gd name="connsiteY8" fmla="*/ 35063 h 11357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54736" h="1135724">
                <a:moveTo>
                  <a:pt x="159252" y="35063"/>
                </a:moveTo>
                <a:cubicBezTo>
                  <a:pt x="241273" y="152538"/>
                  <a:pt x="528081" y="738326"/>
                  <a:pt x="597402" y="866913"/>
                </a:cubicBezTo>
                <a:cubicBezTo>
                  <a:pt x="666723" y="995500"/>
                  <a:pt x="567240" y="762138"/>
                  <a:pt x="575177" y="806588"/>
                </a:cubicBezTo>
                <a:cubicBezTo>
                  <a:pt x="583114" y="851038"/>
                  <a:pt x="686302" y="1164305"/>
                  <a:pt x="645027" y="1133613"/>
                </a:cubicBezTo>
                <a:cubicBezTo>
                  <a:pt x="603752" y="1102921"/>
                  <a:pt x="409548" y="775896"/>
                  <a:pt x="327527" y="622438"/>
                </a:cubicBezTo>
                <a:cubicBezTo>
                  <a:pt x="245506" y="468980"/>
                  <a:pt x="207406" y="274246"/>
                  <a:pt x="152902" y="212863"/>
                </a:cubicBezTo>
                <a:cubicBezTo>
                  <a:pt x="98398" y="151480"/>
                  <a:pt x="8439" y="262605"/>
                  <a:pt x="502" y="254138"/>
                </a:cubicBezTo>
                <a:cubicBezTo>
                  <a:pt x="-7436" y="245671"/>
                  <a:pt x="80935" y="193813"/>
                  <a:pt x="105277" y="162063"/>
                </a:cubicBezTo>
                <a:cubicBezTo>
                  <a:pt x="129619" y="130313"/>
                  <a:pt x="77231" y="-82412"/>
                  <a:pt x="159252" y="35063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90" name="フリーフォーム 2189">
            <a:extLst>
              <a:ext uri="{FF2B5EF4-FFF2-40B4-BE49-F238E27FC236}">
                <a16:creationId xmlns:a16="http://schemas.microsoft.com/office/drawing/2014/main" id="{ABC150D5-A8C6-72C9-1C81-62B0C5F3E68B}"/>
              </a:ext>
            </a:extLst>
          </p:cNvPr>
          <p:cNvSpPr/>
          <p:nvPr/>
        </p:nvSpPr>
        <p:spPr>
          <a:xfrm>
            <a:off x="5774261" y="8302276"/>
            <a:ext cx="1309643" cy="1442603"/>
          </a:xfrm>
          <a:custGeom>
            <a:avLst/>
            <a:gdLst>
              <a:gd name="connsiteX0" fmla="*/ 283639 w 1309643"/>
              <a:gd name="connsiteY0" fmla="*/ 219424 h 1442603"/>
              <a:gd name="connsiteX1" fmla="*/ 670989 w 1309643"/>
              <a:gd name="connsiteY1" fmla="*/ 835374 h 1442603"/>
              <a:gd name="connsiteX2" fmla="*/ 620189 w 1309643"/>
              <a:gd name="connsiteY2" fmla="*/ 686149 h 1442603"/>
              <a:gd name="connsiteX3" fmla="*/ 937689 w 1309643"/>
              <a:gd name="connsiteY3" fmla="*/ 1143349 h 1442603"/>
              <a:gd name="connsiteX4" fmla="*/ 845614 w 1309643"/>
              <a:gd name="connsiteY4" fmla="*/ 959199 h 1442603"/>
              <a:gd name="connsiteX5" fmla="*/ 1048814 w 1309643"/>
              <a:gd name="connsiteY5" fmla="*/ 1168749 h 1442603"/>
              <a:gd name="connsiteX6" fmla="*/ 1001189 w 1309643"/>
              <a:gd name="connsiteY6" fmla="*/ 1000474 h 1442603"/>
              <a:gd name="connsiteX7" fmla="*/ 1223439 w 1309643"/>
              <a:gd name="connsiteY7" fmla="*/ 1384649 h 1442603"/>
              <a:gd name="connsiteX8" fmla="*/ 1153589 w 1309643"/>
              <a:gd name="connsiteY8" fmla="*/ 1127474 h 1442603"/>
              <a:gd name="connsiteX9" fmla="*/ 1309164 w 1309643"/>
              <a:gd name="connsiteY9" fmla="*/ 1432274 h 1442603"/>
              <a:gd name="connsiteX10" fmla="*/ 1093264 w 1309643"/>
              <a:gd name="connsiteY10" fmla="*/ 1330674 h 1442603"/>
              <a:gd name="connsiteX11" fmla="*/ 674164 w 1309643"/>
              <a:gd name="connsiteY11" fmla="*/ 940149 h 1442603"/>
              <a:gd name="connsiteX12" fmla="*/ 515414 w 1309643"/>
              <a:gd name="connsiteY12" fmla="*/ 809974 h 1442603"/>
              <a:gd name="connsiteX13" fmla="*/ 1004364 w 1309643"/>
              <a:gd name="connsiteY13" fmla="*/ 1340199 h 1442603"/>
              <a:gd name="connsiteX14" fmla="*/ 636064 w 1309643"/>
              <a:gd name="connsiteY14" fmla="*/ 956024 h 1442603"/>
              <a:gd name="connsiteX15" fmla="*/ 1064 w 1309643"/>
              <a:gd name="connsiteY15" fmla="*/ 349 h 1442603"/>
              <a:gd name="connsiteX16" fmla="*/ 474139 w 1309643"/>
              <a:gd name="connsiteY16" fmla="*/ 835374 h 1442603"/>
              <a:gd name="connsiteX17" fmla="*/ 29639 w 1309643"/>
              <a:gd name="connsiteY17" fmla="*/ 6699 h 1442603"/>
              <a:gd name="connsiteX18" fmla="*/ 245539 w 1309643"/>
              <a:gd name="connsiteY18" fmla="*/ 441674 h 1442603"/>
              <a:gd name="connsiteX19" fmla="*/ 118539 w 1309643"/>
              <a:gd name="connsiteY19" fmla="*/ 25749 h 1442603"/>
              <a:gd name="connsiteX20" fmla="*/ 340789 w 1309643"/>
              <a:gd name="connsiteY20" fmla="*/ 425799 h 1442603"/>
              <a:gd name="connsiteX21" fmla="*/ 283639 w 1309643"/>
              <a:gd name="connsiteY21" fmla="*/ 219424 h 14426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1309643" h="1442603">
                <a:moveTo>
                  <a:pt x="283639" y="219424"/>
                </a:moveTo>
                <a:cubicBezTo>
                  <a:pt x="338672" y="287687"/>
                  <a:pt x="614897" y="757587"/>
                  <a:pt x="670989" y="835374"/>
                </a:cubicBezTo>
                <a:cubicBezTo>
                  <a:pt x="727081" y="913162"/>
                  <a:pt x="575739" y="634820"/>
                  <a:pt x="620189" y="686149"/>
                </a:cubicBezTo>
                <a:cubicBezTo>
                  <a:pt x="664639" y="737478"/>
                  <a:pt x="900118" y="1097841"/>
                  <a:pt x="937689" y="1143349"/>
                </a:cubicBezTo>
                <a:cubicBezTo>
                  <a:pt x="975260" y="1188857"/>
                  <a:pt x="827093" y="954966"/>
                  <a:pt x="845614" y="959199"/>
                </a:cubicBezTo>
                <a:cubicBezTo>
                  <a:pt x="864135" y="963432"/>
                  <a:pt x="1022885" y="1161870"/>
                  <a:pt x="1048814" y="1168749"/>
                </a:cubicBezTo>
                <a:cubicBezTo>
                  <a:pt x="1074743" y="1175628"/>
                  <a:pt x="972085" y="964491"/>
                  <a:pt x="1001189" y="1000474"/>
                </a:cubicBezTo>
                <a:cubicBezTo>
                  <a:pt x="1030293" y="1036457"/>
                  <a:pt x="1198039" y="1363482"/>
                  <a:pt x="1223439" y="1384649"/>
                </a:cubicBezTo>
                <a:cubicBezTo>
                  <a:pt x="1248839" y="1405816"/>
                  <a:pt x="1139302" y="1119537"/>
                  <a:pt x="1153589" y="1127474"/>
                </a:cubicBezTo>
                <a:cubicBezTo>
                  <a:pt x="1167876" y="1135411"/>
                  <a:pt x="1319218" y="1398407"/>
                  <a:pt x="1309164" y="1432274"/>
                </a:cubicBezTo>
                <a:cubicBezTo>
                  <a:pt x="1299110" y="1466141"/>
                  <a:pt x="1199097" y="1412695"/>
                  <a:pt x="1093264" y="1330674"/>
                </a:cubicBezTo>
                <a:cubicBezTo>
                  <a:pt x="987431" y="1248653"/>
                  <a:pt x="770472" y="1026932"/>
                  <a:pt x="674164" y="940149"/>
                </a:cubicBezTo>
                <a:cubicBezTo>
                  <a:pt x="577856" y="853366"/>
                  <a:pt x="460381" y="743299"/>
                  <a:pt x="515414" y="809974"/>
                </a:cubicBezTo>
                <a:cubicBezTo>
                  <a:pt x="570447" y="876649"/>
                  <a:pt x="984256" y="1315857"/>
                  <a:pt x="1004364" y="1340199"/>
                </a:cubicBezTo>
                <a:cubicBezTo>
                  <a:pt x="1024472" y="1364541"/>
                  <a:pt x="803281" y="1179332"/>
                  <a:pt x="636064" y="956024"/>
                </a:cubicBezTo>
                <a:cubicBezTo>
                  <a:pt x="468847" y="732716"/>
                  <a:pt x="28051" y="20457"/>
                  <a:pt x="1064" y="349"/>
                </a:cubicBezTo>
                <a:cubicBezTo>
                  <a:pt x="-25924" y="-19759"/>
                  <a:pt x="469377" y="834316"/>
                  <a:pt x="474139" y="835374"/>
                </a:cubicBezTo>
                <a:cubicBezTo>
                  <a:pt x="478901" y="836432"/>
                  <a:pt x="67739" y="72316"/>
                  <a:pt x="29639" y="6699"/>
                </a:cubicBezTo>
                <a:cubicBezTo>
                  <a:pt x="-8461" y="-58918"/>
                  <a:pt x="230722" y="438499"/>
                  <a:pt x="245539" y="441674"/>
                </a:cubicBezTo>
                <a:cubicBezTo>
                  <a:pt x="260356" y="444849"/>
                  <a:pt x="102664" y="28395"/>
                  <a:pt x="118539" y="25749"/>
                </a:cubicBezTo>
                <a:cubicBezTo>
                  <a:pt x="134414" y="23103"/>
                  <a:pt x="312743" y="391932"/>
                  <a:pt x="340789" y="425799"/>
                </a:cubicBezTo>
                <a:cubicBezTo>
                  <a:pt x="368835" y="459666"/>
                  <a:pt x="228606" y="151161"/>
                  <a:pt x="283639" y="219424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91" name="フリーフォーム 2190">
            <a:extLst>
              <a:ext uri="{FF2B5EF4-FFF2-40B4-BE49-F238E27FC236}">
                <a16:creationId xmlns:a16="http://schemas.microsoft.com/office/drawing/2014/main" id="{BAD894E1-42B4-932D-3D88-48D089950FF1}"/>
              </a:ext>
            </a:extLst>
          </p:cNvPr>
          <p:cNvSpPr/>
          <p:nvPr/>
        </p:nvSpPr>
        <p:spPr>
          <a:xfrm>
            <a:off x="6231275" y="8880474"/>
            <a:ext cx="1275778" cy="1291158"/>
          </a:xfrm>
          <a:custGeom>
            <a:avLst/>
            <a:gdLst>
              <a:gd name="connsiteX0" fmla="*/ 306050 w 1275778"/>
              <a:gd name="connsiteY0" fmla="*/ 212726 h 1291158"/>
              <a:gd name="connsiteX1" fmla="*/ 871200 w 1275778"/>
              <a:gd name="connsiteY1" fmla="*/ 879476 h 1291158"/>
              <a:gd name="connsiteX2" fmla="*/ 1249025 w 1275778"/>
              <a:gd name="connsiteY2" fmla="*/ 1260476 h 1291158"/>
              <a:gd name="connsiteX3" fmla="*/ 1169650 w 1275778"/>
              <a:gd name="connsiteY3" fmla="*/ 1177926 h 1291158"/>
              <a:gd name="connsiteX4" fmla="*/ 569575 w 1275778"/>
              <a:gd name="connsiteY4" fmla="*/ 676276 h 1291158"/>
              <a:gd name="connsiteX5" fmla="*/ 1118850 w 1275778"/>
              <a:gd name="connsiteY5" fmla="*/ 1289051 h 1291158"/>
              <a:gd name="connsiteX6" fmla="*/ 547350 w 1275778"/>
              <a:gd name="connsiteY6" fmla="*/ 863601 h 1291158"/>
              <a:gd name="connsiteX7" fmla="*/ 150475 w 1275778"/>
              <a:gd name="connsiteY7" fmla="*/ 492126 h 1291158"/>
              <a:gd name="connsiteX8" fmla="*/ 4425 w 1275778"/>
              <a:gd name="connsiteY8" fmla="*/ 1 h 1291158"/>
              <a:gd name="connsiteX9" fmla="*/ 296525 w 1275778"/>
              <a:gd name="connsiteY9" fmla="*/ 485776 h 1291158"/>
              <a:gd name="connsiteX10" fmla="*/ 198100 w 1275778"/>
              <a:gd name="connsiteY10" fmla="*/ 161926 h 1291158"/>
              <a:gd name="connsiteX11" fmla="*/ 375900 w 1275778"/>
              <a:gd name="connsiteY11" fmla="*/ 409576 h 1291158"/>
              <a:gd name="connsiteX12" fmla="*/ 306050 w 1275778"/>
              <a:gd name="connsiteY12" fmla="*/ 212726 h 12911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275778" h="1291158">
                <a:moveTo>
                  <a:pt x="306050" y="212726"/>
                </a:moveTo>
                <a:cubicBezTo>
                  <a:pt x="388600" y="291043"/>
                  <a:pt x="714038" y="704851"/>
                  <a:pt x="871200" y="879476"/>
                </a:cubicBezTo>
                <a:cubicBezTo>
                  <a:pt x="1028362" y="1054101"/>
                  <a:pt x="1199283" y="1210734"/>
                  <a:pt x="1249025" y="1260476"/>
                </a:cubicBezTo>
                <a:cubicBezTo>
                  <a:pt x="1298767" y="1310218"/>
                  <a:pt x="1282892" y="1275293"/>
                  <a:pt x="1169650" y="1177926"/>
                </a:cubicBezTo>
                <a:cubicBezTo>
                  <a:pt x="1056408" y="1080559"/>
                  <a:pt x="578042" y="657755"/>
                  <a:pt x="569575" y="676276"/>
                </a:cubicBezTo>
                <a:cubicBezTo>
                  <a:pt x="561108" y="694797"/>
                  <a:pt x="1122554" y="1257830"/>
                  <a:pt x="1118850" y="1289051"/>
                </a:cubicBezTo>
                <a:cubicBezTo>
                  <a:pt x="1115146" y="1320272"/>
                  <a:pt x="708746" y="996422"/>
                  <a:pt x="547350" y="863601"/>
                </a:cubicBezTo>
                <a:cubicBezTo>
                  <a:pt x="385954" y="730780"/>
                  <a:pt x="240962" y="636059"/>
                  <a:pt x="150475" y="492126"/>
                </a:cubicBezTo>
                <a:cubicBezTo>
                  <a:pt x="59988" y="348193"/>
                  <a:pt x="-19917" y="1059"/>
                  <a:pt x="4425" y="1"/>
                </a:cubicBezTo>
                <a:cubicBezTo>
                  <a:pt x="28767" y="-1057"/>
                  <a:pt x="264246" y="458789"/>
                  <a:pt x="296525" y="485776"/>
                </a:cubicBezTo>
                <a:cubicBezTo>
                  <a:pt x="328804" y="512763"/>
                  <a:pt x="184871" y="174626"/>
                  <a:pt x="198100" y="161926"/>
                </a:cubicBezTo>
                <a:cubicBezTo>
                  <a:pt x="211329" y="149226"/>
                  <a:pt x="358438" y="401109"/>
                  <a:pt x="375900" y="409576"/>
                </a:cubicBezTo>
                <a:cubicBezTo>
                  <a:pt x="393362" y="418043"/>
                  <a:pt x="223500" y="134409"/>
                  <a:pt x="306050" y="212726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92" name="フリーフォーム 2191">
            <a:extLst>
              <a:ext uri="{FF2B5EF4-FFF2-40B4-BE49-F238E27FC236}">
                <a16:creationId xmlns:a16="http://schemas.microsoft.com/office/drawing/2014/main" id="{E71AADDF-3E4F-22A0-F821-396C59196CD4}"/>
              </a:ext>
            </a:extLst>
          </p:cNvPr>
          <p:cNvSpPr/>
          <p:nvPr/>
        </p:nvSpPr>
        <p:spPr>
          <a:xfrm>
            <a:off x="7300714" y="10123754"/>
            <a:ext cx="1736306" cy="1534871"/>
          </a:xfrm>
          <a:custGeom>
            <a:avLst/>
            <a:gdLst>
              <a:gd name="connsiteX0" fmla="*/ 176411 w 1736306"/>
              <a:gd name="connsiteY0" fmla="*/ 83871 h 1534871"/>
              <a:gd name="connsiteX1" fmla="*/ 808236 w 1736306"/>
              <a:gd name="connsiteY1" fmla="*/ 639496 h 1534871"/>
              <a:gd name="connsiteX2" fmla="*/ 700286 w 1736306"/>
              <a:gd name="connsiteY2" fmla="*/ 531546 h 1534871"/>
              <a:gd name="connsiteX3" fmla="*/ 1062236 w 1736306"/>
              <a:gd name="connsiteY3" fmla="*/ 718871 h 1534871"/>
              <a:gd name="connsiteX4" fmla="*/ 1303536 w 1736306"/>
              <a:gd name="connsiteY4" fmla="*/ 988746 h 1534871"/>
              <a:gd name="connsiteX5" fmla="*/ 1189236 w 1736306"/>
              <a:gd name="connsiteY5" fmla="*/ 845871 h 1534871"/>
              <a:gd name="connsiteX6" fmla="*/ 1436886 w 1736306"/>
              <a:gd name="connsiteY6" fmla="*/ 1125271 h 1534871"/>
              <a:gd name="connsiteX7" fmla="*/ 1703586 w 1736306"/>
              <a:gd name="connsiteY7" fmla="*/ 1407846 h 1534871"/>
              <a:gd name="connsiteX8" fmla="*/ 1646436 w 1736306"/>
              <a:gd name="connsiteY8" fmla="*/ 1290371 h 1534871"/>
              <a:gd name="connsiteX9" fmla="*/ 1728986 w 1736306"/>
              <a:gd name="connsiteY9" fmla="*/ 1534846 h 1534871"/>
              <a:gd name="connsiteX10" fmla="*/ 1424186 w 1736306"/>
              <a:gd name="connsiteY10" fmla="*/ 1303071 h 1534871"/>
              <a:gd name="connsiteX11" fmla="*/ 1033661 w 1736306"/>
              <a:gd name="connsiteY11" fmla="*/ 925246 h 1534871"/>
              <a:gd name="connsiteX12" fmla="*/ 1198761 w 1736306"/>
              <a:gd name="connsiteY12" fmla="*/ 1141146 h 1534871"/>
              <a:gd name="connsiteX13" fmla="*/ 46236 w 1736306"/>
              <a:gd name="connsiteY13" fmla="*/ 39421 h 1534871"/>
              <a:gd name="connsiteX14" fmla="*/ 224036 w 1736306"/>
              <a:gd name="connsiteY14" fmla="*/ 233096 h 1534871"/>
              <a:gd name="connsiteX15" fmla="*/ 176411 w 1736306"/>
              <a:gd name="connsiteY15" fmla="*/ 83871 h 15348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736306" h="1534871">
                <a:moveTo>
                  <a:pt x="176411" y="83871"/>
                </a:moveTo>
                <a:cubicBezTo>
                  <a:pt x="273778" y="151604"/>
                  <a:pt x="720924" y="564884"/>
                  <a:pt x="808236" y="639496"/>
                </a:cubicBezTo>
                <a:cubicBezTo>
                  <a:pt x="895548" y="714108"/>
                  <a:pt x="657953" y="518317"/>
                  <a:pt x="700286" y="531546"/>
                </a:cubicBezTo>
                <a:cubicBezTo>
                  <a:pt x="742619" y="544775"/>
                  <a:pt x="961694" y="642671"/>
                  <a:pt x="1062236" y="718871"/>
                </a:cubicBezTo>
                <a:cubicBezTo>
                  <a:pt x="1162778" y="795071"/>
                  <a:pt x="1282369" y="967579"/>
                  <a:pt x="1303536" y="988746"/>
                </a:cubicBezTo>
                <a:cubicBezTo>
                  <a:pt x="1324703" y="1009913"/>
                  <a:pt x="1167011" y="823117"/>
                  <a:pt x="1189236" y="845871"/>
                </a:cubicBezTo>
                <a:cubicBezTo>
                  <a:pt x="1211461" y="868625"/>
                  <a:pt x="1351161" y="1031608"/>
                  <a:pt x="1436886" y="1125271"/>
                </a:cubicBezTo>
                <a:cubicBezTo>
                  <a:pt x="1522611" y="1218934"/>
                  <a:pt x="1668661" y="1380329"/>
                  <a:pt x="1703586" y="1407846"/>
                </a:cubicBezTo>
                <a:cubicBezTo>
                  <a:pt x="1738511" y="1435363"/>
                  <a:pt x="1642203" y="1269204"/>
                  <a:pt x="1646436" y="1290371"/>
                </a:cubicBezTo>
                <a:cubicBezTo>
                  <a:pt x="1650669" y="1311538"/>
                  <a:pt x="1766028" y="1532729"/>
                  <a:pt x="1728986" y="1534846"/>
                </a:cubicBezTo>
                <a:cubicBezTo>
                  <a:pt x="1691944" y="1536963"/>
                  <a:pt x="1540074" y="1404671"/>
                  <a:pt x="1424186" y="1303071"/>
                </a:cubicBezTo>
                <a:cubicBezTo>
                  <a:pt x="1308298" y="1201471"/>
                  <a:pt x="1071232" y="952234"/>
                  <a:pt x="1033661" y="925246"/>
                </a:cubicBezTo>
                <a:cubicBezTo>
                  <a:pt x="996090" y="898258"/>
                  <a:pt x="1363332" y="1288783"/>
                  <a:pt x="1198761" y="1141146"/>
                </a:cubicBezTo>
                <a:cubicBezTo>
                  <a:pt x="1034190" y="993509"/>
                  <a:pt x="208690" y="190763"/>
                  <a:pt x="46236" y="39421"/>
                </a:cubicBezTo>
                <a:cubicBezTo>
                  <a:pt x="-116218" y="-111921"/>
                  <a:pt x="199694" y="220396"/>
                  <a:pt x="224036" y="233096"/>
                </a:cubicBezTo>
                <a:cubicBezTo>
                  <a:pt x="248378" y="245796"/>
                  <a:pt x="79044" y="16138"/>
                  <a:pt x="176411" y="83871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93" name="フリーフォーム 2192">
            <a:extLst>
              <a:ext uri="{FF2B5EF4-FFF2-40B4-BE49-F238E27FC236}">
                <a16:creationId xmlns:a16="http://schemas.microsoft.com/office/drawing/2014/main" id="{0ADB434B-9B5B-892C-1383-8C620F549FB0}"/>
              </a:ext>
            </a:extLst>
          </p:cNvPr>
          <p:cNvSpPr/>
          <p:nvPr/>
        </p:nvSpPr>
        <p:spPr>
          <a:xfrm>
            <a:off x="7225847" y="9467177"/>
            <a:ext cx="1305674" cy="1260677"/>
          </a:xfrm>
          <a:custGeom>
            <a:avLst/>
            <a:gdLst>
              <a:gd name="connsiteX0" fmla="*/ 54428 w 1305674"/>
              <a:gd name="connsiteY0" fmla="*/ 10198 h 1260677"/>
              <a:gd name="connsiteX1" fmla="*/ 644978 w 1305674"/>
              <a:gd name="connsiteY1" fmla="*/ 695998 h 1260677"/>
              <a:gd name="connsiteX2" fmla="*/ 606878 w 1305674"/>
              <a:gd name="connsiteY2" fmla="*/ 654723 h 1260677"/>
              <a:gd name="connsiteX3" fmla="*/ 937078 w 1305674"/>
              <a:gd name="connsiteY3" fmla="*/ 981748 h 1260677"/>
              <a:gd name="connsiteX4" fmla="*/ 1232353 w 1305674"/>
              <a:gd name="connsiteY4" fmla="*/ 1216698 h 1260677"/>
              <a:gd name="connsiteX5" fmla="*/ 1299028 w 1305674"/>
              <a:gd name="connsiteY5" fmla="*/ 1257973 h 1260677"/>
              <a:gd name="connsiteX6" fmla="*/ 1111703 w 1305674"/>
              <a:gd name="connsiteY6" fmla="*/ 1178598 h 1260677"/>
              <a:gd name="connsiteX7" fmla="*/ 429078 w 1305674"/>
              <a:gd name="connsiteY7" fmla="*/ 629323 h 1260677"/>
              <a:gd name="connsiteX8" fmla="*/ 537028 w 1305674"/>
              <a:gd name="connsiteY8" fmla="*/ 765848 h 1260677"/>
              <a:gd name="connsiteX9" fmla="*/ 13153 w 1305674"/>
              <a:gd name="connsiteY9" fmla="*/ 89573 h 1260677"/>
              <a:gd name="connsiteX10" fmla="*/ 149678 w 1305674"/>
              <a:gd name="connsiteY10" fmla="*/ 270548 h 1260677"/>
              <a:gd name="connsiteX11" fmla="*/ 54428 w 1305674"/>
              <a:gd name="connsiteY11" fmla="*/ 10198 h 12606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305674" h="1260677">
                <a:moveTo>
                  <a:pt x="54428" y="10198"/>
                </a:moveTo>
                <a:cubicBezTo>
                  <a:pt x="136978" y="81106"/>
                  <a:pt x="552903" y="588577"/>
                  <a:pt x="644978" y="695998"/>
                </a:cubicBezTo>
                <a:cubicBezTo>
                  <a:pt x="737053" y="803419"/>
                  <a:pt x="558195" y="607098"/>
                  <a:pt x="606878" y="654723"/>
                </a:cubicBezTo>
                <a:cubicBezTo>
                  <a:pt x="655561" y="702348"/>
                  <a:pt x="832832" y="888086"/>
                  <a:pt x="937078" y="981748"/>
                </a:cubicBezTo>
                <a:cubicBezTo>
                  <a:pt x="1041324" y="1075411"/>
                  <a:pt x="1172028" y="1170661"/>
                  <a:pt x="1232353" y="1216698"/>
                </a:cubicBezTo>
                <a:cubicBezTo>
                  <a:pt x="1292678" y="1262735"/>
                  <a:pt x="1319136" y="1264323"/>
                  <a:pt x="1299028" y="1257973"/>
                </a:cubicBezTo>
                <a:cubicBezTo>
                  <a:pt x="1278920" y="1251623"/>
                  <a:pt x="1256695" y="1283373"/>
                  <a:pt x="1111703" y="1178598"/>
                </a:cubicBezTo>
                <a:cubicBezTo>
                  <a:pt x="966711" y="1073823"/>
                  <a:pt x="524857" y="698115"/>
                  <a:pt x="429078" y="629323"/>
                </a:cubicBezTo>
                <a:cubicBezTo>
                  <a:pt x="333299" y="560531"/>
                  <a:pt x="537028" y="765848"/>
                  <a:pt x="537028" y="765848"/>
                </a:cubicBezTo>
                <a:lnTo>
                  <a:pt x="13153" y="89573"/>
                </a:lnTo>
                <a:cubicBezTo>
                  <a:pt x="-51405" y="7023"/>
                  <a:pt x="142270" y="280073"/>
                  <a:pt x="149678" y="270548"/>
                </a:cubicBezTo>
                <a:cubicBezTo>
                  <a:pt x="157086" y="261023"/>
                  <a:pt x="-28122" y="-60710"/>
                  <a:pt x="54428" y="10198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94" name="フリーフォーム 2193">
            <a:extLst>
              <a:ext uri="{FF2B5EF4-FFF2-40B4-BE49-F238E27FC236}">
                <a16:creationId xmlns:a16="http://schemas.microsoft.com/office/drawing/2014/main" id="{67062A7E-C1BC-48F9-0F3E-77BEF3758E73}"/>
              </a:ext>
            </a:extLst>
          </p:cNvPr>
          <p:cNvSpPr/>
          <p:nvPr/>
        </p:nvSpPr>
        <p:spPr>
          <a:xfrm>
            <a:off x="8400900" y="10658472"/>
            <a:ext cx="860599" cy="931903"/>
          </a:xfrm>
          <a:custGeom>
            <a:avLst/>
            <a:gdLst>
              <a:gd name="connsiteX0" fmla="*/ 63650 w 860599"/>
              <a:gd name="connsiteY0" fmla="*/ 3 h 931903"/>
              <a:gd name="connsiteX1" fmla="*/ 393850 w 860599"/>
              <a:gd name="connsiteY1" fmla="*/ 282578 h 931903"/>
              <a:gd name="connsiteX2" fmla="*/ 654200 w 860599"/>
              <a:gd name="connsiteY2" fmla="*/ 574678 h 931903"/>
              <a:gd name="connsiteX3" fmla="*/ 555775 w 860599"/>
              <a:gd name="connsiteY3" fmla="*/ 498478 h 931903"/>
              <a:gd name="connsiteX4" fmla="*/ 860575 w 860599"/>
              <a:gd name="connsiteY4" fmla="*/ 701678 h 931903"/>
              <a:gd name="connsiteX5" fmla="*/ 571650 w 860599"/>
              <a:gd name="connsiteY5" fmla="*/ 609603 h 931903"/>
              <a:gd name="connsiteX6" fmla="*/ 403375 w 860599"/>
              <a:gd name="connsiteY6" fmla="*/ 466728 h 931903"/>
              <a:gd name="connsiteX7" fmla="*/ 638325 w 860599"/>
              <a:gd name="connsiteY7" fmla="*/ 917578 h 931903"/>
              <a:gd name="connsiteX8" fmla="*/ 524025 w 860599"/>
              <a:gd name="connsiteY8" fmla="*/ 758828 h 931903"/>
              <a:gd name="connsiteX9" fmla="*/ 149375 w 860599"/>
              <a:gd name="connsiteY9" fmla="*/ 158753 h 931903"/>
              <a:gd name="connsiteX10" fmla="*/ 149375 w 860599"/>
              <a:gd name="connsiteY10" fmla="*/ 384178 h 931903"/>
              <a:gd name="connsiteX11" fmla="*/ 150 w 860599"/>
              <a:gd name="connsiteY11" fmla="*/ 117478 h 931903"/>
              <a:gd name="connsiteX12" fmla="*/ 120800 w 860599"/>
              <a:gd name="connsiteY12" fmla="*/ 276228 h 931903"/>
              <a:gd name="connsiteX13" fmla="*/ 63650 w 860599"/>
              <a:gd name="connsiteY13" fmla="*/ 3 h 9319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860599" h="931903">
                <a:moveTo>
                  <a:pt x="63650" y="3"/>
                </a:moveTo>
                <a:cubicBezTo>
                  <a:pt x="109158" y="1061"/>
                  <a:pt x="295425" y="186799"/>
                  <a:pt x="393850" y="282578"/>
                </a:cubicBezTo>
                <a:cubicBezTo>
                  <a:pt x="492275" y="378357"/>
                  <a:pt x="627213" y="538695"/>
                  <a:pt x="654200" y="574678"/>
                </a:cubicBezTo>
                <a:cubicBezTo>
                  <a:pt x="681187" y="610661"/>
                  <a:pt x="521379" y="477311"/>
                  <a:pt x="555775" y="498478"/>
                </a:cubicBezTo>
                <a:cubicBezTo>
                  <a:pt x="590171" y="519645"/>
                  <a:pt x="857929" y="683157"/>
                  <a:pt x="860575" y="701678"/>
                </a:cubicBezTo>
                <a:cubicBezTo>
                  <a:pt x="863221" y="720199"/>
                  <a:pt x="647850" y="648761"/>
                  <a:pt x="571650" y="609603"/>
                </a:cubicBezTo>
                <a:cubicBezTo>
                  <a:pt x="495450" y="570445"/>
                  <a:pt x="392263" y="415399"/>
                  <a:pt x="403375" y="466728"/>
                </a:cubicBezTo>
                <a:cubicBezTo>
                  <a:pt x="414487" y="518057"/>
                  <a:pt x="618217" y="868895"/>
                  <a:pt x="638325" y="917578"/>
                </a:cubicBezTo>
                <a:cubicBezTo>
                  <a:pt x="658433" y="966261"/>
                  <a:pt x="605517" y="885299"/>
                  <a:pt x="524025" y="758828"/>
                </a:cubicBezTo>
                <a:cubicBezTo>
                  <a:pt x="442533" y="632357"/>
                  <a:pt x="211817" y="221195"/>
                  <a:pt x="149375" y="158753"/>
                </a:cubicBezTo>
                <a:cubicBezTo>
                  <a:pt x="86933" y="96311"/>
                  <a:pt x="174246" y="391057"/>
                  <a:pt x="149375" y="384178"/>
                </a:cubicBezTo>
                <a:cubicBezTo>
                  <a:pt x="124504" y="377299"/>
                  <a:pt x="4912" y="135470"/>
                  <a:pt x="150" y="117478"/>
                </a:cubicBezTo>
                <a:cubicBezTo>
                  <a:pt x="-4613" y="99486"/>
                  <a:pt x="104925" y="294220"/>
                  <a:pt x="120800" y="276228"/>
                </a:cubicBezTo>
                <a:cubicBezTo>
                  <a:pt x="136675" y="258236"/>
                  <a:pt x="18142" y="-1055"/>
                  <a:pt x="63650" y="3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95" name="フリーフォーム 2194">
            <a:extLst>
              <a:ext uri="{FF2B5EF4-FFF2-40B4-BE49-F238E27FC236}">
                <a16:creationId xmlns:a16="http://schemas.microsoft.com/office/drawing/2014/main" id="{E235FB70-8F9E-3DB6-F871-8F5DC52D5F63}"/>
              </a:ext>
            </a:extLst>
          </p:cNvPr>
          <p:cNvSpPr/>
          <p:nvPr/>
        </p:nvSpPr>
        <p:spPr>
          <a:xfrm>
            <a:off x="6352096" y="8316885"/>
            <a:ext cx="1047648" cy="1356599"/>
          </a:xfrm>
          <a:custGeom>
            <a:avLst/>
            <a:gdLst>
              <a:gd name="connsiteX0" fmla="*/ 99504 w 1047648"/>
              <a:gd name="connsiteY0" fmla="*/ 7965 h 1356599"/>
              <a:gd name="connsiteX1" fmla="*/ 699579 w 1047648"/>
              <a:gd name="connsiteY1" fmla="*/ 912840 h 1356599"/>
              <a:gd name="connsiteX2" fmla="*/ 601154 w 1047648"/>
              <a:gd name="connsiteY2" fmla="*/ 757265 h 1356599"/>
              <a:gd name="connsiteX3" fmla="*/ 1045654 w 1047648"/>
              <a:gd name="connsiteY3" fmla="*/ 1350990 h 1356599"/>
              <a:gd name="connsiteX4" fmla="*/ 775779 w 1047648"/>
              <a:gd name="connsiteY4" fmla="*/ 1071590 h 1356599"/>
              <a:gd name="connsiteX5" fmla="*/ 10604 w 1047648"/>
              <a:gd name="connsiteY5" fmla="*/ 274665 h 1356599"/>
              <a:gd name="connsiteX6" fmla="*/ 321754 w 1047648"/>
              <a:gd name="connsiteY6" fmla="*/ 576290 h 1356599"/>
              <a:gd name="connsiteX7" fmla="*/ 213804 w 1047648"/>
              <a:gd name="connsiteY7" fmla="*/ 325465 h 1356599"/>
              <a:gd name="connsiteX8" fmla="*/ 312229 w 1047648"/>
              <a:gd name="connsiteY8" fmla="*/ 461990 h 1356599"/>
              <a:gd name="connsiteX9" fmla="*/ 99504 w 1047648"/>
              <a:gd name="connsiteY9" fmla="*/ 7965 h 13565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047648" h="1356599">
                <a:moveTo>
                  <a:pt x="99504" y="7965"/>
                </a:moveTo>
                <a:cubicBezTo>
                  <a:pt x="164062" y="83107"/>
                  <a:pt x="615971" y="787957"/>
                  <a:pt x="699579" y="912840"/>
                </a:cubicBezTo>
                <a:cubicBezTo>
                  <a:pt x="783187" y="1037723"/>
                  <a:pt x="543475" y="684240"/>
                  <a:pt x="601154" y="757265"/>
                </a:cubicBezTo>
                <a:cubicBezTo>
                  <a:pt x="658833" y="830290"/>
                  <a:pt x="1016550" y="1298603"/>
                  <a:pt x="1045654" y="1350990"/>
                </a:cubicBezTo>
                <a:cubicBezTo>
                  <a:pt x="1074758" y="1403377"/>
                  <a:pt x="775779" y="1071590"/>
                  <a:pt x="775779" y="1071590"/>
                </a:cubicBezTo>
                <a:lnTo>
                  <a:pt x="10604" y="274665"/>
                </a:lnTo>
                <a:cubicBezTo>
                  <a:pt x="-65067" y="192115"/>
                  <a:pt x="287887" y="567823"/>
                  <a:pt x="321754" y="576290"/>
                </a:cubicBezTo>
                <a:cubicBezTo>
                  <a:pt x="355621" y="584757"/>
                  <a:pt x="215391" y="344515"/>
                  <a:pt x="213804" y="325465"/>
                </a:cubicBezTo>
                <a:cubicBezTo>
                  <a:pt x="212217" y="306415"/>
                  <a:pt x="329691" y="511202"/>
                  <a:pt x="312229" y="461990"/>
                </a:cubicBezTo>
                <a:cubicBezTo>
                  <a:pt x="294767" y="412778"/>
                  <a:pt x="34946" y="-67177"/>
                  <a:pt x="99504" y="7965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96" name="フリーフォーム 2195">
            <a:extLst>
              <a:ext uri="{FF2B5EF4-FFF2-40B4-BE49-F238E27FC236}">
                <a16:creationId xmlns:a16="http://schemas.microsoft.com/office/drawing/2014/main" id="{7D2D893E-A071-20D8-FBE9-6CE90DB18803}"/>
              </a:ext>
            </a:extLst>
          </p:cNvPr>
          <p:cNvSpPr/>
          <p:nvPr/>
        </p:nvSpPr>
        <p:spPr>
          <a:xfrm>
            <a:off x="5606053" y="6632046"/>
            <a:ext cx="1497063" cy="1091434"/>
          </a:xfrm>
          <a:custGeom>
            <a:avLst/>
            <a:gdLst>
              <a:gd name="connsiteX0" fmla="*/ 997 w 1497063"/>
              <a:gd name="connsiteY0" fmla="*/ 38629 h 1091434"/>
              <a:gd name="connsiteX1" fmla="*/ 420097 w 1497063"/>
              <a:gd name="connsiteY1" fmla="*/ 6879 h 1091434"/>
              <a:gd name="connsiteX2" fmla="*/ 724897 w 1497063"/>
              <a:gd name="connsiteY2" fmla="*/ 127529 h 1091434"/>
              <a:gd name="connsiteX3" fmla="*/ 594722 w 1497063"/>
              <a:gd name="connsiteY3" fmla="*/ 32279 h 1091434"/>
              <a:gd name="connsiteX4" fmla="*/ 874122 w 1497063"/>
              <a:gd name="connsiteY4" fmla="*/ 368829 h 1091434"/>
              <a:gd name="connsiteX5" fmla="*/ 972547 w 1497063"/>
              <a:gd name="connsiteY5" fmla="*/ 578379 h 1091434"/>
              <a:gd name="connsiteX6" fmla="*/ 959847 w 1497063"/>
              <a:gd name="connsiteY6" fmla="*/ 445029 h 1091434"/>
              <a:gd name="connsiteX7" fmla="*/ 1467847 w 1497063"/>
              <a:gd name="connsiteY7" fmla="*/ 1073679 h 1091434"/>
              <a:gd name="connsiteX8" fmla="*/ 1347197 w 1497063"/>
              <a:gd name="connsiteY8" fmla="*/ 905404 h 1091434"/>
              <a:gd name="connsiteX9" fmla="*/ 616947 w 1497063"/>
              <a:gd name="connsiteY9" fmla="*/ 765704 h 1091434"/>
              <a:gd name="connsiteX10" fmla="*/ 467722 w 1497063"/>
              <a:gd name="connsiteY10" fmla="*/ 508529 h 1091434"/>
              <a:gd name="connsiteX11" fmla="*/ 543922 w 1497063"/>
              <a:gd name="connsiteY11" fmla="*/ 727604 h 1091434"/>
              <a:gd name="connsiteX12" fmla="*/ 439147 w 1497063"/>
              <a:gd name="connsiteY12" fmla="*/ 394229 h 1091434"/>
              <a:gd name="connsiteX13" fmla="*/ 77197 w 1497063"/>
              <a:gd name="connsiteY13" fmla="*/ 89429 h 1091434"/>
              <a:gd name="connsiteX14" fmla="*/ 296272 w 1497063"/>
              <a:gd name="connsiteY14" fmla="*/ 235479 h 1091434"/>
              <a:gd name="connsiteX15" fmla="*/ 997 w 1497063"/>
              <a:gd name="connsiteY15" fmla="*/ 38629 h 10914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497063" h="1091434">
                <a:moveTo>
                  <a:pt x="997" y="38629"/>
                </a:moveTo>
                <a:cubicBezTo>
                  <a:pt x="21634" y="529"/>
                  <a:pt x="299447" y="-7938"/>
                  <a:pt x="420097" y="6879"/>
                </a:cubicBezTo>
                <a:cubicBezTo>
                  <a:pt x="540747" y="21696"/>
                  <a:pt x="695793" y="123296"/>
                  <a:pt x="724897" y="127529"/>
                </a:cubicBezTo>
                <a:cubicBezTo>
                  <a:pt x="754001" y="131762"/>
                  <a:pt x="569851" y="-7938"/>
                  <a:pt x="594722" y="32279"/>
                </a:cubicBezTo>
                <a:cubicBezTo>
                  <a:pt x="619593" y="72496"/>
                  <a:pt x="811151" y="277813"/>
                  <a:pt x="874122" y="368829"/>
                </a:cubicBezTo>
                <a:cubicBezTo>
                  <a:pt x="937093" y="459845"/>
                  <a:pt x="958260" y="565679"/>
                  <a:pt x="972547" y="578379"/>
                </a:cubicBezTo>
                <a:cubicBezTo>
                  <a:pt x="986835" y="591079"/>
                  <a:pt x="877297" y="362479"/>
                  <a:pt x="959847" y="445029"/>
                </a:cubicBezTo>
                <a:cubicBezTo>
                  <a:pt x="1042397" y="527579"/>
                  <a:pt x="1403289" y="996950"/>
                  <a:pt x="1467847" y="1073679"/>
                </a:cubicBezTo>
                <a:cubicBezTo>
                  <a:pt x="1532405" y="1150408"/>
                  <a:pt x="1489014" y="956733"/>
                  <a:pt x="1347197" y="905404"/>
                </a:cubicBezTo>
                <a:cubicBezTo>
                  <a:pt x="1205380" y="854075"/>
                  <a:pt x="763526" y="831850"/>
                  <a:pt x="616947" y="765704"/>
                </a:cubicBezTo>
                <a:cubicBezTo>
                  <a:pt x="470368" y="699558"/>
                  <a:pt x="479893" y="514879"/>
                  <a:pt x="467722" y="508529"/>
                </a:cubicBezTo>
                <a:cubicBezTo>
                  <a:pt x="455551" y="502179"/>
                  <a:pt x="548684" y="746654"/>
                  <a:pt x="543922" y="727604"/>
                </a:cubicBezTo>
                <a:cubicBezTo>
                  <a:pt x="539160" y="708554"/>
                  <a:pt x="516935" y="500592"/>
                  <a:pt x="439147" y="394229"/>
                </a:cubicBezTo>
                <a:cubicBezTo>
                  <a:pt x="361360" y="287867"/>
                  <a:pt x="101009" y="115887"/>
                  <a:pt x="77197" y="89429"/>
                </a:cubicBezTo>
                <a:cubicBezTo>
                  <a:pt x="53385" y="62971"/>
                  <a:pt x="305797" y="240771"/>
                  <a:pt x="296272" y="235479"/>
                </a:cubicBezTo>
                <a:cubicBezTo>
                  <a:pt x="286747" y="230187"/>
                  <a:pt x="-19640" y="76729"/>
                  <a:pt x="997" y="38629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97" name="フリーフォーム 2196">
            <a:extLst>
              <a:ext uri="{FF2B5EF4-FFF2-40B4-BE49-F238E27FC236}">
                <a16:creationId xmlns:a16="http://schemas.microsoft.com/office/drawing/2014/main" id="{D970D5E1-D000-9A6C-857E-EF64AB98C6E9}"/>
              </a:ext>
            </a:extLst>
          </p:cNvPr>
          <p:cNvSpPr/>
          <p:nvPr/>
        </p:nvSpPr>
        <p:spPr>
          <a:xfrm>
            <a:off x="6147536" y="7250462"/>
            <a:ext cx="1215290" cy="1323612"/>
          </a:xfrm>
          <a:custGeom>
            <a:avLst/>
            <a:gdLst>
              <a:gd name="connsiteX0" fmla="*/ 691414 w 1215290"/>
              <a:gd name="connsiteY0" fmla="*/ 134588 h 1323612"/>
              <a:gd name="connsiteX1" fmla="*/ 1129564 w 1215290"/>
              <a:gd name="connsiteY1" fmla="*/ 953738 h 1323612"/>
              <a:gd name="connsiteX2" fmla="*/ 1034314 w 1215290"/>
              <a:gd name="connsiteY2" fmla="*/ 760063 h 1323612"/>
              <a:gd name="connsiteX3" fmla="*/ 1215289 w 1215290"/>
              <a:gd name="connsiteY3" fmla="*/ 1306163 h 1323612"/>
              <a:gd name="connsiteX4" fmla="*/ 1031139 w 1215290"/>
              <a:gd name="connsiteY4" fmla="*/ 1118838 h 1323612"/>
              <a:gd name="connsiteX5" fmla="*/ 196114 w 1215290"/>
              <a:gd name="connsiteY5" fmla="*/ 433038 h 1323612"/>
              <a:gd name="connsiteX6" fmla="*/ 491389 w 1215290"/>
              <a:gd name="connsiteY6" fmla="*/ 877538 h 1323612"/>
              <a:gd name="connsiteX7" fmla="*/ 8789 w 1215290"/>
              <a:gd name="connsiteY7" fmla="*/ 102838 h 1323612"/>
              <a:gd name="connsiteX8" fmla="*/ 170714 w 1215290"/>
              <a:gd name="connsiteY8" fmla="*/ 413988 h 1323612"/>
              <a:gd name="connsiteX9" fmla="*/ 56414 w 1215290"/>
              <a:gd name="connsiteY9" fmla="*/ 1238 h 1323612"/>
              <a:gd name="connsiteX10" fmla="*/ 570764 w 1215290"/>
              <a:gd name="connsiteY10" fmla="*/ 575913 h 1323612"/>
              <a:gd name="connsiteX11" fmla="*/ 488214 w 1215290"/>
              <a:gd name="connsiteY11" fmla="*/ 74263 h 1323612"/>
              <a:gd name="connsiteX12" fmla="*/ 713639 w 1215290"/>
              <a:gd name="connsiteY12" fmla="*/ 369538 h 1323612"/>
              <a:gd name="connsiteX13" fmla="*/ 691414 w 1215290"/>
              <a:gd name="connsiteY13" fmla="*/ 134588 h 13236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215290" h="1323612">
                <a:moveTo>
                  <a:pt x="691414" y="134588"/>
                </a:moveTo>
                <a:cubicBezTo>
                  <a:pt x="760735" y="231955"/>
                  <a:pt x="1072414" y="849492"/>
                  <a:pt x="1129564" y="953738"/>
                </a:cubicBezTo>
                <a:cubicBezTo>
                  <a:pt x="1186714" y="1057984"/>
                  <a:pt x="1020027" y="701326"/>
                  <a:pt x="1034314" y="760063"/>
                </a:cubicBezTo>
                <a:cubicBezTo>
                  <a:pt x="1048602" y="818801"/>
                  <a:pt x="1215818" y="1246367"/>
                  <a:pt x="1215289" y="1306163"/>
                </a:cubicBezTo>
                <a:cubicBezTo>
                  <a:pt x="1214760" y="1365959"/>
                  <a:pt x="1201001" y="1264359"/>
                  <a:pt x="1031139" y="1118838"/>
                </a:cubicBezTo>
                <a:cubicBezTo>
                  <a:pt x="861277" y="973317"/>
                  <a:pt x="286072" y="473255"/>
                  <a:pt x="196114" y="433038"/>
                </a:cubicBezTo>
                <a:cubicBezTo>
                  <a:pt x="106156" y="392821"/>
                  <a:pt x="522610" y="932571"/>
                  <a:pt x="491389" y="877538"/>
                </a:cubicBezTo>
                <a:cubicBezTo>
                  <a:pt x="460168" y="822505"/>
                  <a:pt x="62235" y="180096"/>
                  <a:pt x="8789" y="102838"/>
                </a:cubicBezTo>
                <a:cubicBezTo>
                  <a:pt x="-44657" y="25580"/>
                  <a:pt x="162777" y="430921"/>
                  <a:pt x="170714" y="413988"/>
                </a:cubicBezTo>
                <a:cubicBezTo>
                  <a:pt x="178651" y="397055"/>
                  <a:pt x="-10261" y="-25750"/>
                  <a:pt x="56414" y="1238"/>
                </a:cubicBezTo>
                <a:cubicBezTo>
                  <a:pt x="123089" y="28225"/>
                  <a:pt x="498797" y="563742"/>
                  <a:pt x="570764" y="575913"/>
                </a:cubicBezTo>
                <a:cubicBezTo>
                  <a:pt x="642731" y="588084"/>
                  <a:pt x="464401" y="108659"/>
                  <a:pt x="488214" y="74263"/>
                </a:cubicBezTo>
                <a:cubicBezTo>
                  <a:pt x="512026" y="39867"/>
                  <a:pt x="679772" y="355780"/>
                  <a:pt x="713639" y="369538"/>
                </a:cubicBezTo>
                <a:cubicBezTo>
                  <a:pt x="747506" y="383296"/>
                  <a:pt x="622093" y="37221"/>
                  <a:pt x="691414" y="134588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98" name="フリーフォーム 2197">
            <a:extLst>
              <a:ext uri="{FF2B5EF4-FFF2-40B4-BE49-F238E27FC236}">
                <a16:creationId xmlns:a16="http://schemas.microsoft.com/office/drawing/2014/main" id="{9522FDCB-8E2B-2160-F0DF-735779C6E6F0}"/>
              </a:ext>
            </a:extLst>
          </p:cNvPr>
          <p:cNvSpPr/>
          <p:nvPr/>
        </p:nvSpPr>
        <p:spPr>
          <a:xfrm>
            <a:off x="6606452" y="7657125"/>
            <a:ext cx="1355672" cy="1629299"/>
          </a:xfrm>
          <a:custGeom>
            <a:avLst/>
            <a:gdLst>
              <a:gd name="connsiteX0" fmla="*/ 486498 w 1355672"/>
              <a:gd name="connsiteY0" fmla="*/ 39075 h 1629299"/>
              <a:gd name="connsiteX1" fmla="*/ 1105623 w 1355672"/>
              <a:gd name="connsiteY1" fmla="*/ 1036025 h 1629299"/>
              <a:gd name="connsiteX2" fmla="*/ 1019898 w 1355672"/>
              <a:gd name="connsiteY2" fmla="*/ 934425 h 1629299"/>
              <a:gd name="connsiteX3" fmla="*/ 1350098 w 1355672"/>
              <a:gd name="connsiteY3" fmla="*/ 1591650 h 1629299"/>
              <a:gd name="connsiteX4" fmla="*/ 1131023 w 1355672"/>
              <a:gd name="connsiteY4" fmla="*/ 1410675 h 1629299"/>
              <a:gd name="connsiteX5" fmla="*/ 26123 w 1355672"/>
              <a:gd name="connsiteY5" fmla="*/ 267675 h 1629299"/>
              <a:gd name="connsiteX6" fmla="*/ 330923 w 1355672"/>
              <a:gd name="connsiteY6" fmla="*/ 591525 h 1629299"/>
              <a:gd name="connsiteX7" fmla="*/ 137248 w 1355672"/>
              <a:gd name="connsiteY7" fmla="*/ 150200 h 1629299"/>
              <a:gd name="connsiteX8" fmla="*/ 337273 w 1355672"/>
              <a:gd name="connsiteY8" fmla="*/ 353400 h 1629299"/>
              <a:gd name="connsiteX9" fmla="*/ 365848 w 1355672"/>
              <a:gd name="connsiteY9" fmla="*/ 45425 h 1629299"/>
              <a:gd name="connsiteX10" fmla="*/ 502373 w 1355672"/>
              <a:gd name="connsiteY10" fmla="*/ 185125 h 1629299"/>
              <a:gd name="connsiteX11" fmla="*/ 486498 w 1355672"/>
              <a:gd name="connsiteY11" fmla="*/ 39075 h 16292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355672" h="1629299">
                <a:moveTo>
                  <a:pt x="486498" y="39075"/>
                </a:moveTo>
                <a:cubicBezTo>
                  <a:pt x="587040" y="180892"/>
                  <a:pt x="1016723" y="886800"/>
                  <a:pt x="1105623" y="1036025"/>
                </a:cubicBezTo>
                <a:cubicBezTo>
                  <a:pt x="1194523" y="1185250"/>
                  <a:pt x="979152" y="841821"/>
                  <a:pt x="1019898" y="934425"/>
                </a:cubicBezTo>
                <a:cubicBezTo>
                  <a:pt x="1060644" y="1027029"/>
                  <a:pt x="1331577" y="1512275"/>
                  <a:pt x="1350098" y="1591650"/>
                </a:cubicBezTo>
                <a:cubicBezTo>
                  <a:pt x="1368619" y="1671025"/>
                  <a:pt x="1351685" y="1631337"/>
                  <a:pt x="1131023" y="1410675"/>
                </a:cubicBezTo>
                <a:cubicBezTo>
                  <a:pt x="910361" y="1190013"/>
                  <a:pt x="159473" y="404200"/>
                  <a:pt x="26123" y="267675"/>
                </a:cubicBezTo>
                <a:cubicBezTo>
                  <a:pt x="-107227" y="131150"/>
                  <a:pt x="312402" y="611104"/>
                  <a:pt x="330923" y="591525"/>
                </a:cubicBezTo>
                <a:cubicBezTo>
                  <a:pt x="349444" y="571946"/>
                  <a:pt x="136190" y="189887"/>
                  <a:pt x="137248" y="150200"/>
                </a:cubicBezTo>
                <a:cubicBezTo>
                  <a:pt x="138306" y="110513"/>
                  <a:pt x="299173" y="370862"/>
                  <a:pt x="337273" y="353400"/>
                </a:cubicBezTo>
                <a:cubicBezTo>
                  <a:pt x="375373" y="335938"/>
                  <a:pt x="338331" y="73471"/>
                  <a:pt x="365848" y="45425"/>
                </a:cubicBezTo>
                <a:cubicBezTo>
                  <a:pt x="393365" y="17379"/>
                  <a:pt x="484381" y="183008"/>
                  <a:pt x="502373" y="185125"/>
                </a:cubicBezTo>
                <a:cubicBezTo>
                  <a:pt x="520365" y="187242"/>
                  <a:pt x="385956" y="-102742"/>
                  <a:pt x="486498" y="39075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99" name="フリーフォーム 2198">
            <a:extLst>
              <a:ext uri="{FF2B5EF4-FFF2-40B4-BE49-F238E27FC236}">
                <a16:creationId xmlns:a16="http://schemas.microsoft.com/office/drawing/2014/main" id="{FE6F009A-5593-CC44-5CA6-306C1A39A8DE}"/>
              </a:ext>
            </a:extLst>
          </p:cNvPr>
          <p:cNvSpPr/>
          <p:nvPr/>
        </p:nvSpPr>
        <p:spPr>
          <a:xfrm>
            <a:off x="8035084" y="9569432"/>
            <a:ext cx="284692" cy="324661"/>
          </a:xfrm>
          <a:custGeom>
            <a:avLst/>
            <a:gdLst>
              <a:gd name="connsiteX0" fmla="*/ 178641 w 284692"/>
              <a:gd name="connsiteY0" fmla="*/ 18 h 324661"/>
              <a:gd name="connsiteX1" fmla="*/ 280241 w 284692"/>
              <a:gd name="connsiteY1" fmla="*/ 139718 h 324661"/>
              <a:gd name="connsiteX2" fmla="*/ 245316 w 284692"/>
              <a:gd name="connsiteY2" fmla="*/ 206393 h 324661"/>
              <a:gd name="connsiteX3" fmla="*/ 57991 w 284692"/>
              <a:gd name="connsiteY3" fmla="*/ 323868 h 324661"/>
              <a:gd name="connsiteX4" fmla="*/ 267541 w 284692"/>
              <a:gd name="connsiteY4" fmla="*/ 260368 h 324661"/>
              <a:gd name="connsiteX5" fmla="*/ 4016 w 284692"/>
              <a:gd name="connsiteY5" fmla="*/ 311168 h 324661"/>
              <a:gd name="connsiteX6" fmla="*/ 102441 w 284692"/>
              <a:gd name="connsiteY6" fmla="*/ 241318 h 324661"/>
              <a:gd name="connsiteX7" fmla="*/ 23066 w 284692"/>
              <a:gd name="connsiteY7" fmla="*/ 203218 h 324661"/>
              <a:gd name="connsiteX8" fmla="*/ 143716 w 284692"/>
              <a:gd name="connsiteY8" fmla="*/ 130193 h 324661"/>
              <a:gd name="connsiteX9" fmla="*/ 178641 w 284692"/>
              <a:gd name="connsiteY9" fmla="*/ 18 h 3246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84692" h="324661">
                <a:moveTo>
                  <a:pt x="178641" y="18"/>
                </a:moveTo>
                <a:cubicBezTo>
                  <a:pt x="201395" y="1605"/>
                  <a:pt x="269128" y="105322"/>
                  <a:pt x="280241" y="139718"/>
                </a:cubicBezTo>
                <a:cubicBezTo>
                  <a:pt x="291354" y="174114"/>
                  <a:pt x="282358" y="175701"/>
                  <a:pt x="245316" y="206393"/>
                </a:cubicBezTo>
                <a:cubicBezTo>
                  <a:pt x="208274" y="237085"/>
                  <a:pt x="54287" y="314872"/>
                  <a:pt x="57991" y="323868"/>
                </a:cubicBezTo>
                <a:cubicBezTo>
                  <a:pt x="61695" y="332864"/>
                  <a:pt x="276537" y="262485"/>
                  <a:pt x="267541" y="260368"/>
                </a:cubicBezTo>
                <a:cubicBezTo>
                  <a:pt x="258545" y="258251"/>
                  <a:pt x="31533" y="314343"/>
                  <a:pt x="4016" y="311168"/>
                </a:cubicBezTo>
                <a:cubicBezTo>
                  <a:pt x="-23501" y="307993"/>
                  <a:pt x="99266" y="259310"/>
                  <a:pt x="102441" y="241318"/>
                </a:cubicBezTo>
                <a:cubicBezTo>
                  <a:pt x="105616" y="223326"/>
                  <a:pt x="16187" y="221739"/>
                  <a:pt x="23066" y="203218"/>
                </a:cubicBezTo>
                <a:cubicBezTo>
                  <a:pt x="29945" y="184697"/>
                  <a:pt x="118845" y="158239"/>
                  <a:pt x="143716" y="130193"/>
                </a:cubicBezTo>
                <a:cubicBezTo>
                  <a:pt x="168587" y="102147"/>
                  <a:pt x="155887" y="-1569"/>
                  <a:pt x="178641" y="18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00" name="フリーフォーム 2199">
            <a:extLst>
              <a:ext uri="{FF2B5EF4-FFF2-40B4-BE49-F238E27FC236}">
                <a16:creationId xmlns:a16="http://schemas.microsoft.com/office/drawing/2014/main" id="{111F97AC-246A-48DE-B007-4E653223F7EF}"/>
              </a:ext>
            </a:extLst>
          </p:cNvPr>
          <p:cNvSpPr/>
          <p:nvPr/>
        </p:nvSpPr>
        <p:spPr>
          <a:xfrm>
            <a:off x="7953018" y="9556745"/>
            <a:ext cx="403618" cy="286009"/>
          </a:xfrm>
          <a:custGeom>
            <a:avLst/>
            <a:gdLst>
              <a:gd name="connsiteX0" fmla="*/ 282932 w 403618"/>
              <a:gd name="connsiteY0" fmla="*/ 5 h 286009"/>
              <a:gd name="connsiteX1" fmla="*/ 194032 w 403618"/>
              <a:gd name="connsiteY1" fmla="*/ 161930 h 286009"/>
              <a:gd name="connsiteX2" fmla="*/ 357 w 403618"/>
              <a:gd name="connsiteY2" fmla="*/ 190505 h 286009"/>
              <a:gd name="connsiteX3" fmla="*/ 149582 w 403618"/>
              <a:gd name="connsiteY3" fmla="*/ 190505 h 286009"/>
              <a:gd name="connsiteX4" fmla="*/ 282932 w 403618"/>
              <a:gd name="connsiteY4" fmla="*/ 254005 h 286009"/>
              <a:gd name="connsiteX5" fmla="*/ 111482 w 403618"/>
              <a:gd name="connsiteY5" fmla="*/ 285755 h 286009"/>
              <a:gd name="connsiteX6" fmla="*/ 327382 w 403618"/>
              <a:gd name="connsiteY6" fmla="*/ 238130 h 286009"/>
              <a:gd name="connsiteX7" fmla="*/ 394057 w 403618"/>
              <a:gd name="connsiteY7" fmla="*/ 107955 h 286009"/>
              <a:gd name="connsiteX8" fmla="*/ 394057 w 403618"/>
              <a:gd name="connsiteY8" fmla="*/ 155580 h 286009"/>
              <a:gd name="connsiteX9" fmla="*/ 282932 w 403618"/>
              <a:gd name="connsiteY9" fmla="*/ 5 h 2860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03618" h="286009">
                <a:moveTo>
                  <a:pt x="282932" y="5"/>
                </a:moveTo>
                <a:cubicBezTo>
                  <a:pt x="249595" y="1063"/>
                  <a:pt x="241128" y="130180"/>
                  <a:pt x="194032" y="161930"/>
                </a:cubicBezTo>
                <a:cubicBezTo>
                  <a:pt x="146936" y="193680"/>
                  <a:pt x="7765" y="185743"/>
                  <a:pt x="357" y="190505"/>
                </a:cubicBezTo>
                <a:cubicBezTo>
                  <a:pt x="-7051" y="195268"/>
                  <a:pt x="102486" y="179922"/>
                  <a:pt x="149582" y="190505"/>
                </a:cubicBezTo>
                <a:cubicBezTo>
                  <a:pt x="196678" y="201088"/>
                  <a:pt x="289282" y="238130"/>
                  <a:pt x="282932" y="254005"/>
                </a:cubicBezTo>
                <a:cubicBezTo>
                  <a:pt x="276582" y="269880"/>
                  <a:pt x="104074" y="288401"/>
                  <a:pt x="111482" y="285755"/>
                </a:cubicBezTo>
                <a:cubicBezTo>
                  <a:pt x="118890" y="283109"/>
                  <a:pt x="280286" y="267763"/>
                  <a:pt x="327382" y="238130"/>
                </a:cubicBezTo>
                <a:cubicBezTo>
                  <a:pt x="374478" y="208497"/>
                  <a:pt x="382944" y="121713"/>
                  <a:pt x="394057" y="107955"/>
                </a:cubicBezTo>
                <a:cubicBezTo>
                  <a:pt x="405170" y="94197"/>
                  <a:pt x="408344" y="169867"/>
                  <a:pt x="394057" y="155580"/>
                </a:cubicBezTo>
                <a:cubicBezTo>
                  <a:pt x="379770" y="141293"/>
                  <a:pt x="316269" y="-1053"/>
                  <a:pt x="282932" y="5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01" name="フリーフォーム 2200">
            <a:extLst>
              <a:ext uri="{FF2B5EF4-FFF2-40B4-BE49-F238E27FC236}">
                <a16:creationId xmlns:a16="http://schemas.microsoft.com/office/drawing/2014/main" id="{4BD4A347-1302-F9C7-205C-2F51CCA7222E}"/>
              </a:ext>
            </a:extLst>
          </p:cNvPr>
          <p:cNvSpPr/>
          <p:nvPr/>
        </p:nvSpPr>
        <p:spPr>
          <a:xfrm>
            <a:off x="8188886" y="9053859"/>
            <a:ext cx="202842" cy="614026"/>
          </a:xfrm>
          <a:custGeom>
            <a:avLst/>
            <a:gdLst>
              <a:gd name="connsiteX0" fmla="*/ 40714 w 202842"/>
              <a:gd name="connsiteY0" fmla="*/ 220316 h 614026"/>
              <a:gd name="connsiteX1" fmla="*/ 37539 w 202842"/>
              <a:gd name="connsiteY1" fmla="*/ 410816 h 614026"/>
              <a:gd name="connsiteX2" fmla="*/ 2614 w 202842"/>
              <a:gd name="connsiteY2" fmla="*/ 553691 h 614026"/>
              <a:gd name="connsiteX3" fmla="*/ 12139 w 202842"/>
              <a:gd name="connsiteY3" fmla="*/ 509241 h 614026"/>
              <a:gd name="connsiteX4" fmla="*/ 88339 w 202842"/>
              <a:gd name="connsiteY4" fmla="*/ 588616 h 614026"/>
              <a:gd name="connsiteX5" fmla="*/ 62939 w 202842"/>
              <a:gd name="connsiteY5" fmla="*/ 534641 h 614026"/>
              <a:gd name="connsiteX6" fmla="*/ 123264 w 202842"/>
              <a:gd name="connsiteY6" fmla="*/ 614016 h 614026"/>
              <a:gd name="connsiteX7" fmla="*/ 107389 w 202842"/>
              <a:gd name="connsiteY7" fmla="*/ 528291 h 614026"/>
              <a:gd name="connsiteX8" fmla="*/ 202639 w 202842"/>
              <a:gd name="connsiteY8" fmla="*/ 369541 h 614026"/>
              <a:gd name="connsiteX9" fmla="*/ 132789 w 202842"/>
              <a:gd name="connsiteY9" fmla="*/ 477491 h 614026"/>
              <a:gd name="connsiteX10" fmla="*/ 135964 w 202842"/>
              <a:gd name="connsiteY10" fmla="*/ 233016 h 614026"/>
              <a:gd name="connsiteX11" fmla="*/ 104214 w 202842"/>
              <a:gd name="connsiteY11" fmla="*/ 318741 h 614026"/>
              <a:gd name="connsiteX12" fmla="*/ 164539 w 202842"/>
              <a:gd name="connsiteY12" fmla="*/ 23466 h 614026"/>
              <a:gd name="connsiteX13" fmla="*/ 132789 w 202842"/>
              <a:gd name="connsiteY13" fmla="*/ 264766 h 614026"/>
              <a:gd name="connsiteX14" fmla="*/ 202639 w 202842"/>
              <a:gd name="connsiteY14" fmla="*/ 1241 h 614026"/>
              <a:gd name="connsiteX15" fmla="*/ 120089 w 202842"/>
              <a:gd name="connsiteY15" fmla="*/ 169516 h 614026"/>
              <a:gd name="connsiteX16" fmla="*/ 81989 w 202842"/>
              <a:gd name="connsiteY16" fmla="*/ 261591 h 614026"/>
              <a:gd name="connsiteX17" fmla="*/ 59764 w 202842"/>
              <a:gd name="connsiteY17" fmla="*/ 363191 h 614026"/>
              <a:gd name="connsiteX18" fmla="*/ 116914 w 202842"/>
              <a:gd name="connsiteY18" fmla="*/ 140941 h 614026"/>
              <a:gd name="connsiteX19" fmla="*/ 62939 w 202842"/>
              <a:gd name="connsiteY19" fmla="*/ 325091 h 614026"/>
              <a:gd name="connsiteX20" fmla="*/ 40714 w 202842"/>
              <a:gd name="connsiteY20" fmla="*/ 220316 h 6140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202842" h="614026">
                <a:moveTo>
                  <a:pt x="40714" y="220316"/>
                </a:moveTo>
                <a:cubicBezTo>
                  <a:pt x="36481" y="234603"/>
                  <a:pt x="43889" y="355254"/>
                  <a:pt x="37539" y="410816"/>
                </a:cubicBezTo>
                <a:cubicBezTo>
                  <a:pt x="31189" y="466378"/>
                  <a:pt x="6847" y="537287"/>
                  <a:pt x="2614" y="553691"/>
                </a:cubicBezTo>
                <a:cubicBezTo>
                  <a:pt x="-1619" y="570095"/>
                  <a:pt x="-2148" y="503420"/>
                  <a:pt x="12139" y="509241"/>
                </a:cubicBezTo>
                <a:cubicBezTo>
                  <a:pt x="26426" y="515062"/>
                  <a:pt x="79872" y="584383"/>
                  <a:pt x="88339" y="588616"/>
                </a:cubicBezTo>
                <a:cubicBezTo>
                  <a:pt x="96806" y="592849"/>
                  <a:pt x="57118" y="530408"/>
                  <a:pt x="62939" y="534641"/>
                </a:cubicBezTo>
                <a:cubicBezTo>
                  <a:pt x="68760" y="538874"/>
                  <a:pt x="115856" y="615074"/>
                  <a:pt x="123264" y="614016"/>
                </a:cubicBezTo>
                <a:cubicBezTo>
                  <a:pt x="130672" y="612958"/>
                  <a:pt x="94160" y="569037"/>
                  <a:pt x="107389" y="528291"/>
                </a:cubicBezTo>
                <a:cubicBezTo>
                  <a:pt x="120618" y="487545"/>
                  <a:pt x="198406" y="378008"/>
                  <a:pt x="202639" y="369541"/>
                </a:cubicBezTo>
                <a:cubicBezTo>
                  <a:pt x="206872" y="361074"/>
                  <a:pt x="143901" y="500245"/>
                  <a:pt x="132789" y="477491"/>
                </a:cubicBezTo>
                <a:cubicBezTo>
                  <a:pt x="121677" y="454737"/>
                  <a:pt x="140726" y="259474"/>
                  <a:pt x="135964" y="233016"/>
                </a:cubicBezTo>
                <a:cubicBezTo>
                  <a:pt x="131202" y="206558"/>
                  <a:pt x="99452" y="353666"/>
                  <a:pt x="104214" y="318741"/>
                </a:cubicBezTo>
                <a:cubicBezTo>
                  <a:pt x="108977" y="283816"/>
                  <a:pt x="159777" y="32462"/>
                  <a:pt x="164539" y="23466"/>
                </a:cubicBezTo>
                <a:cubicBezTo>
                  <a:pt x="169301" y="14470"/>
                  <a:pt x="126439" y="268470"/>
                  <a:pt x="132789" y="264766"/>
                </a:cubicBezTo>
                <a:cubicBezTo>
                  <a:pt x="139139" y="261062"/>
                  <a:pt x="204756" y="17116"/>
                  <a:pt x="202639" y="1241"/>
                </a:cubicBezTo>
                <a:cubicBezTo>
                  <a:pt x="200522" y="-14634"/>
                  <a:pt x="140197" y="126124"/>
                  <a:pt x="120089" y="169516"/>
                </a:cubicBezTo>
                <a:cubicBezTo>
                  <a:pt x="99981" y="212908"/>
                  <a:pt x="92043" y="229312"/>
                  <a:pt x="81989" y="261591"/>
                </a:cubicBezTo>
                <a:cubicBezTo>
                  <a:pt x="71935" y="293870"/>
                  <a:pt x="53943" y="383299"/>
                  <a:pt x="59764" y="363191"/>
                </a:cubicBezTo>
                <a:cubicBezTo>
                  <a:pt x="65585" y="343083"/>
                  <a:pt x="116385" y="147291"/>
                  <a:pt x="116914" y="140941"/>
                </a:cubicBezTo>
                <a:cubicBezTo>
                  <a:pt x="117443" y="134591"/>
                  <a:pt x="75110" y="308158"/>
                  <a:pt x="62939" y="325091"/>
                </a:cubicBezTo>
                <a:cubicBezTo>
                  <a:pt x="50768" y="342024"/>
                  <a:pt x="44947" y="206029"/>
                  <a:pt x="40714" y="22031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02" name="フリーフォーム 2201">
            <a:extLst>
              <a:ext uri="{FF2B5EF4-FFF2-40B4-BE49-F238E27FC236}">
                <a16:creationId xmlns:a16="http://schemas.microsoft.com/office/drawing/2014/main" id="{2A6A7B0A-A0E9-709E-F1F9-5CE365DFCCB2}"/>
              </a:ext>
            </a:extLst>
          </p:cNvPr>
          <p:cNvSpPr/>
          <p:nvPr/>
        </p:nvSpPr>
        <p:spPr>
          <a:xfrm>
            <a:off x="9509060" y="11972878"/>
            <a:ext cx="162007" cy="120809"/>
          </a:xfrm>
          <a:custGeom>
            <a:avLst/>
            <a:gdLst>
              <a:gd name="connsiteX0" fmla="*/ 161990 w 162007"/>
              <a:gd name="connsiteY0" fmla="*/ 47 h 120809"/>
              <a:gd name="connsiteX1" fmla="*/ 98490 w 162007"/>
              <a:gd name="connsiteY1" fmla="*/ 85772 h 120809"/>
              <a:gd name="connsiteX2" fmla="*/ 50865 w 162007"/>
              <a:gd name="connsiteY2" fmla="*/ 114347 h 120809"/>
              <a:gd name="connsiteX3" fmla="*/ 65 w 162007"/>
              <a:gd name="connsiteY3" fmla="*/ 92122 h 120809"/>
              <a:gd name="connsiteX4" fmla="*/ 41340 w 162007"/>
              <a:gd name="connsiteY4" fmla="*/ 120697 h 120809"/>
              <a:gd name="connsiteX5" fmla="*/ 92140 w 162007"/>
              <a:gd name="connsiteY5" fmla="*/ 98472 h 120809"/>
              <a:gd name="connsiteX6" fmla="*/ 161990 w 162007"/>
              <a:gd name="connsiteY6" fmla="*/ 47 h 1208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62007" h="120809">
                <a:moveTo>
                  <a:pt x="161990" y="47"/>
                </a:moveTo>
                <a:cubicBezTo>
                  <a:pt x="163048" y="-2070"/>
                  <a:pt x="117011" y="66722"/>
                  <a:pt x="98490" y="85772"/>
                </a:cubicBezTo>
                <a:cubicBezTo>
                  <a:pt x="79969" y="104822"/>
                  <a:pt x="67269" y="113289"/>
                  <a:pt x="50865" y="114347"/>
                </a:cubicBezTo>
                <a:cubicBezTo>
                  <a:pt x="34461" y="115405"/>
                  <a:pt x="1653" y="91064"/>
                  <a:pt x="65" y="92122"/>
                </a:cubicBezTo>
                <a:cubicBezTo>
                  <a:pt x="-1523" y="93180"/>
                  <a:pt x="25994" y="119639"/>
                  <a:pt x="41340" y="120697"/>
                </a:cubicBezTo>
                <a:cubicBezTo>
                  <a:pt x="56686" y="121755"/>
                  <a:pt x="69915" y="115405"/>
                  <a:pt x="92140" y="98472"/>
                </a:cubicBezTo>
                <a:cubicBezTo>
                  <a:pt x="114365" y="81539"/>
                  <a:pt x="160932" y="2164"/>
                  <a:pt x="161990" y="4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03" name="フリーフォーム 2202">
            <a:extLst>
              <a:ext uri="{FF2B5EF4-FFF2-40B4-BE49-F238E27FC236}">
                <a16:creationId xmlns:a16="http://schemas.microsoft.com/office/drawing/2014/main" id="{AC3533CA-C7EC-6701-9B1E-2998D5C3F1F0}"/>
              </a:ext>
            </a:extLst>
          </p:cNvPr>
          <p:cNvSpPr/>
          <p:nvPr/>
        </p:nvSpPr>
        <p:spPr>
          <a:xfrm>
            <a:off x="9537680" y="11944098"/>
            <a:ext cx="100372" cy="88213"/>
          </a:xfrm>
          <a:custGeom>
            <a:avLst/>
            <a:gdLst>
              <a:gd name="connsiteX0" fmla="*/ 98445 w 100372"/>
              <a:gd name="connsiteY0" fmla="*/ 252 h 88213"/>
              <a:gd name="connsiteX1" fmla="*/ 60345 w 100372"/>
              <a:gd name="connsiteY1" fmla="*/ 60577 h 88213"/>
              <a:gd name="connsiteX2" fmla="*/ 20 w 100372"/>
              <a:gd name="connsiteY2" fmla="*/ 85977 h 88213"/>
              <a:gd name="connsiteX3" fmla="*/ 98445 w 100372"/>
              <a:gd name="connsiteY3" fmla="*/ 252 h 882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0372" h="88213">
                <a:moveTo>
                  <a:pt x="98445" y="252"/>
                </a:moveTo>
                <a:cubicBezTo>
                  <a:pt x="108499" y="-3981"/>
                  <a:pt x="76749" y="46289"/>
                  <a:pt x="60345" y="60577"/>
                </a:cubicBezTo>
                <a:cubicBezTo>
                  <a:pt x="43941" y="74865"/>
                  <a:pt x="1607" y="94973"/>
                  <a:pt x="20" y="85977"/>
                </a:cubicBezTo>
                <a:cubicBezTo>
                  <a:pt x="-1567" y="76981"/>
                  <a:pt x="88391" y="4485"/>
                  <a:pt x="98445" y="25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04" name="フリーフォーム 2203">
            <a:extLst>
              <a:ext uri="{FF2B5EF4-FFF2-40B4-BE49-F238E27FC236}">
                <a16:creationId xmlns:a16="http://schemas.microsoft.com/office/drawing/2014/main" id="{F900CD65-8B09-0C49-34D4-B41AE1609245}"/>
              </a:ext>
            </a:extLst>
          </p:cNvPr>
          <p:cNvSpPr/>
          <p:nvPr/>
        </p:nvSpPr>
        <p:spPr>
          <a:xfrm>
            <a:off x="9372395" y="12074569"/>
            <a:ext cx="216329" cy="303442"/>
          </a:xfrm>
          <a:custGeom>
            <a:avLst/>
            <a:gdLst>
              <a:gd name="connsiteX0" fmla="*/ 162130 w 216329"/>
              <a:gd name="connsiteY0" fmla="*/ 41231 h 303442"/>
              <a:gd name="connsiteX1" fmla="*/ 98630 w 216329"/>
              <a:gd name="connsiteY1" fmla="*/ 120606 h 303442"/>
              <a:gd name="connsiteX2" fmla="*/ 168480 w 216329"/>
              <a:gd name="connsiteY2" fmla="*/ 247606 h 303442"/>
              <a:gd name="connsiteX3" fmla="*/ 216105 w 216329"/>
              <a:gd name="connsiteY3" fmla="*/ 301581 h 303442"/>
              <a:gd name="connsiteX4" fmla="*/ 149430 w 216329"/>
              <a:gd name="connsiteY4" fmla="*/ 273006 h 303442"/>
              <a:gd name="connsiteX5" fmla="*/ 205 w 216329"/>
              <a:gd name="connsiteY5" fmla="*/ 107906 h 303442"/>
              <a:gd name="connsiteX6" fmla="*/ 117680 w 216329"/>
              <a:gd name="connsiteY6" fmla="*/ 3131 h 303442"/>
              <a:gd name="connsiteX7" fmla="*/ 162130 w 216329"/>
              <a:gd name="connsiteY7" fmla="*/ 41231 h 3034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16329" h="303442">
                <a:moveTo>
                  <a:pt x="162130" y="41231"/>
                </a:moveTo>
                <a:cubicBezTo>
                  <a:pt x="158955" y="60810"/>
                  <a:pt x="97572" y="86210"/>
                  <a:pt x="98630" y="120606"/>
                </a:cubicBezTo>
                <a:cubicBezTo>
                  <a:pt x="99688" y="155002"/>
                  <a:pt x="148901" y="217444"/>
                  <a:pt x="168480" y="247606"/>
                </a:cubicBezTo>
                <a:cubicBezTo>
                  <a:pt x="188059" y="277769"/>
                  <a:pt x="219280" y="297348"/>
                  <a:pt x="216105" y="301581"/>
                </a:cubicBezTo>
                <a:cubicBezTo>
                  <a:pt x="212930" y="305814"/>
                  <a:pt x="185413" y="305285"/>
                  <a:pt x="149430" y="273006"/>
                </a:cubicBezTo>
                <a:cubicBezTo>
                  <a:pt x="113447" y="240727"/>
                  <a:pt x="5497" y="152885"/>
                  <a:pt x="205" y="107906"/>
                </a:cubicBezTo>
                <a:cubicBezTo>
                  <a:pt x="-5087" y="62927"/>
                  <a:pt x="93338" y="16360"/>
                  <a:pt x="117680" y="3131"/>
                </a:cubicBezTo>
                <a:cubicBezTo>
                  <a:pt x="142022" y="-10098"/>
                  <a:pt x="165305" y="21652"/>
                  <a:pt x="162130" y="4123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05" name="フリーフォーム 2204">
            <a:extLst>
              <a:ext uri="{FF2B5EF4-FFF2-40B4-BE49-F238E27FC236}">
                <a16:creationId xmlns:a16="http://schemas.microsoft.com/office/drawing/2014/main" id="{A24F45BD-383C-61F8-2D5B-FA543B2C956E}"/>
              </a:ext>
            </a:extLst>
          </p:cNvPr>
          <p:cNvSpPr/>
          <p:nvPr/>
        </p:nvSpPr>
        <p:spPr>
          <a:xfrm>
            <a:off x="9358811" y="12226377"/>
            <a:ext cx="123188" cy="123498"/>
          </a:xfrm>
          <a:custGeom>
            <a:avLst/>
            <a:gdLst>
              <a:gd name="connsiteX0" fmla="*/ 1089 w 123188"/>
              <a:gd name="connsiteY0" fmla="*/ 548 h 123498"/>
              <a:gd name="connsiteX1" fmla="*/ 121739 w 123188"/>
              <a:gd name="connsiteY1" fmla="*/ 121198 h 123498"/>
              <a:gd name="connsiteX2" fmla="*/ 64589 w 123188"/>
              <a:gd name="connsiteY2" fmla="*/ 76748 h 123498"/>
              <a:gd name="connsiteX3" fmla="*/ 1089 w 123188"/>
              <a:gd name="connsiteY3" fmla="*/ 548 h 1234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3188" h="123498">
                <a:moveTo>
                  <a:pt x="1089" y="548"/>
                </a:moveTo>
                <a:cubicBezTo>
                  <a:pt x="10614" y="7956"/>
                  <a:pt x="111156" y="108498"/>
                  <a:pt x="121739" y="121198"/>
                </a:cubicBezTo>
                <a:cubicBezTo>
                  <a:pt x="132322" y="133898"/>
                  <a:pt x="82051" y="90506"/>
                  <a:pt x="64589" y="76748"/>
                </a:cubicBezTo>
                <a:cubicBezTo>
                  <a:pt x="47127" y="62990"/>
                  <a:pt x="-8436" y="-6860"/>
                  <a:pt x="1089" y="54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06" name="フリーフォーム 2205">
            <a:extLst>
              <a:ext uri="{FF2B5EF4-FFF2-40B4-BE49-F238E27FC236}">
                <a16:creationId xmlns:a16="http://schemas.microsoft.com/office/drawing/2014/main" id="{3C3D9E06-4789-93CF-8639-043B88F08AE8}"/>
              </a:ext>
            </a:extLst>
          </p:cNvPr>
          <p:cNvSpPr/>
          <p:nvPr/>
        </p:nvSpPr>
        <p:spPr>
          <a:xfrm>
            <a:off x="9179311" y="12181019"/>
            <a:ext cx="227211" cy="147531"/>
          </a:xfrm>
          <a:custGeom>
            <a:avLst/>
            <a:gdLst>
              <a:gd name="connsiteX0" fmla="*/ 225039 w 227211"/>
              <a:gd name="connsiteY0" fmla="*/ 1456 h 147531"/>
              <a:gd name="connsiteX1" fmla="*/ 113914 w 227211"/>
              <a:gd name="connsiteY1" fmla="*/ 71306 h 147531"/>
              <a:gd name="connsiteX2" fmla="*/ 78989 w 227211"/>
              <a:gd name="connsiteY2" fmla="*/ 122106 h 147531"/>
              <a:gd name="connsiteX3" fmla="*/ 107564 w 227211"/>
              <a:gd name="connsiteY3" fmla="*/ 96706 h 147531"/>
              <a:gd name="connsiteX4" fmla="*/ 85339 w 227211"/>
              <a:gd name="connsiteY4" fmla="*/ 125281 h 147531"/>
              <a:gd name="connsiteX5" fmla="*/ 2789 w 227211"/>
              <a:gd name="connsiteY5" fmla="*/ 141156 h 147531"/>
              <a:gd name="connsiteX6" fmla="*/ 225039 w 227211"/>
              <a:gd name="connsiteY6" fmla="*/ 1456 h 1475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27211" h="147531">
                <a:moveTo>
                  <a:pt x="225039" y="1456"/>
                </a:moveTo>
                <a:cubicBezTo>
                  <a:pt x="243560" y="-10186"/>
                  <a:pt x="138256" y="51198"/>
                  <a:pt x="113914" y="71306"/>
                </a:cubicBezTo>
                <a:cubicBezTo>
                  <a:pt x="89572" y="91414"/>
                  <a:pt x="80047" y="117873"/>
                  <a:pt x="78989" y="122106"/>
                </a:cubicBezTo>
                <a:cubicBezTo>
                  <a:pt x="77931" y="126339"/>
                  <a:pt x="106506" y="96177"/>
                  <a:pt x="107564" y="96706"/>
                </a:cubicBezTo>
                <a:cubicBezTo>
                  <a:pt x="108622" y="97235"/>
                  <a:pt x="102801" y="117873"/>
                  <a:pt x="85339" y="125281"/>
                </a:cubicBezTo>
                <a:cubicBezTo>
                  <a:pt x="67877" y="132689"/>
                  <a:pt x="-16261" y="159677"/>
                  <a:pt x="2789" y="141156"/>
                </a:cubicBezTo>
                <a:cubicBezTo>
                  <a:pt x="21839" y="122635"/>
                  <a:pt x="206518" y="13098"/>
                  <a:pt x="225039" y="145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07" name="フリーフォーム 2206">
            <a:extLst>
              <a:ext uri="{FF2B5EF4-FFF2-40B4-BE49-F238E27FC236}">
                <a16:creationId xmlns:a16="http://schemas.microsoft.com/office/drawing/2014/main" id="{AEC44D1F-DD19-D592-EDC2-1FD46DDF1FEE}"/>
              </a:ext>
            </a:extLst>
          </p:cNvPr>
          <p:cNvSpPr/>
          <p:nvPr/>
        </p:nvSpPr>
        <p:spPr>
          <a:xfrm>
            <a:off x="8876466" y="12303301"/>
            <a:ext cx="757077" cy="95614"/>
          </a:xfrm>
          <a:custGeom>
            <a:avLst/>
            <a:gdLst>
              <a:gd name="connsiteX0" fmla="*/ 834 w 757077"/>
              <a:gd name="connsiteY0" fmla="*/ 6174 h 95614"/>
              <a:gd name="connsiteX1" fmla="*/ 496134 w 757077"/>
              <a:gd name="connsiteY1" fmla="*/ 41099 h 95614"/>
              <a:gd name="connsiteX2" fmla="*/ 743784 w 757077"/>
              <a:gd name="connsiteY2" fmla="*/ 95074 h 95614"/>
              <a:gd name="connsiteX3" fmla="*/ 696159 w 757077"/>
              <a:gd name="connsiteY3" fmla="*/ 66499 h 95614"/>
              <a:gd name="connsiteX4" fmla="*/ 464384 w 757077"/>
              <a:gd name="connsiteY4" fmla="*/ 28399 h 95614"/>
              <a:gd name="connsiteX5" fmla="*/ 426284 w 757077"/>
              <a:gd name="connsiteY5" fmla="*/ 18874 h 95614"/>
              <a:gd name="connsiteX6" fmla="*/ 378659 w 757077"/>
              <a:gd name="connsiteY6" fmla="*/ 2999 h 95614"/>
              <a:gd name="connsiteX7" fmla="*/ 834 w 757077"/>
              <a:gd name="connsiteY7" fmla="*/ 6174 h 956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57077" h="95614">
                <a:moveTo>
                  <a:pt x="834" y="6174"/>
                </a:moveTo>
                <a:cubicBezTo>
                  <a:pt x="20413" y="12524"/>
                  <a:pt x="372309" y="26282"/>
                  <a:pt x="496134" y="41099"/>
                </a:cubicBezTo>
                <a:cubicBezTo>
                  <a:pt x="619959" y="55916"/>
                  <a:pt x="710446" y="90841"/>
                  <a:pt x="743784" y="95074"/>
                </a:cubicBezTo>
                <a:cubicBezTo>
                  <a:pt x="777122" y="99307"/>
                  <a:pt x="742726" y="77611"/>
                  <a:pt x="696159" y="66499"/>
                </a:cubicBezTo>
                <a:cubicBezTo>
                  <a:pt x="649592" y="55387"/>
                  <a:pt x="509363" y="36337"/>
                  <a:pt x="464384" y="28399"/>
                </a:cubicBezTo>
                <a:cubicBezTo>
                  <a:pt x="419405" y="20461"/>
                  <a:pt x="440571" y="23107"/>
                  <a:pt x="426284" y="18874"/>
                </a:cubicBezTo>
                <a:cubicBezTo>
                  <a:pt x="411997" y="14641"/>
                  <a:pt x="445334" y="8291"/>
                  <a:pt x="378659" y="2999"/>
                </a:cubicBezTo>
                <a:cubicBezTo>
                  <a:pt x="311984" y="-2293"/>
                  <a:pt x="-18745" y="-176"/>
                  <a:pt x="834" y="617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09" name="フリーフォーム 2208">
            <a:extLst>
              <a:ext uri="{FF2B5EF4-FFF2-40B4-BE49-F238E27FC236}">
                <a16:creationId xmlns:a16="http://schemas.microsoft.com/office/drawing/2014/main" id="{6FFA224F-CD2B-F81E-C996-4EB9E245EC06}"/>
              </a:ext>
            </a:extLst>
          </p:cNvPr>
          <p:cNvSpPr/>
          <p:nvPr/>
        </p:nvSpPr>
        <p:spPr>
          <a:xfrm>
            <a:off x="6971173" y="7514340"/>
            <a:ext cx="959977" cy="1442446"/>
          </a:xfrm>
          <a:custGeom>
            <a:avLst/>
            <a:gdLst>
              <a:gd name="connsiteX0" fmla="*/ 1127 w 959977"/>
              <a:gd name="connsiteY0" fmla="*/ 885 h 1442446"/>
              <a:gd name="connsiteX1" fmla="*/ 239252 w 959977"/>
              <a:gd name="connsiteY1" fmla="*/ 197735 h 1442446"/>
              <a:gd name="connsiteX2" fmla="*/ 217027 w 959977"/>
              <a:gd name="connsiteY2" fmla="*/ 140585 h 1442446"/>
              <a:gd name="connsiteX3" fmla="*/ 420227 w 959977"/>
              <a:gd name="connsiteY3" fmla="*/ 248535 h 1442446"/>
              <a:gd name="connsiteX4" fmla="*/ 363077 w 959977"/>
              <a:gd name="connsiteY4" fmla="*/ 346960 h 1442446"/>
              <a:gd name="connsiteX5" fmla="*/ 471027 w 959977"/>
              <a:gd name="connsiteY5" fmla="*/ 280285 h 1442446"/>
              <a:gd name="connsiteX6" fmla="*/ 372602 w 959977"/>
              <a:gd name="connsiteY6" fmla="*/ 419985 h 1442446"/>
              <a:gd name="connsiteX7" fmla="*/ 410702 w 959977"/>
              <a:gd name="connsiteY7" fmla="*/ 496185 h 1442446"/>
              <a:gd name="connsiteX8" fmla="*/ 496427 w 959977"/>
              <a:gd name="connsiteY8" fmla="*/ 496185 h 1442446"/>
              <a:gd name="connsiteX9" fmla="*/ 490077 w 959977"/>
              <a:gd name="connsiteY9" fmla="*/ 531110 h 1442446"/>
              <a:gd name="connsiteX10" fmla="*/ 636127 w 959977"/>
              <a:gd name="connsiteY10" fmla="*/ 727960 h 1442446"/>
              <a:gd name="connsiteX11" fmla="*/ 601202 w 959977"/>
              <a:gd name="connsiteY11" fmla="*/ 623185 h 1442446"/>
              <a:gd name="connsiteX12" fmla="*/ 772652 w 959977"/>
              <a:gd name="connsiteY12" fmla="*/ 816860 h 1442446"/>
              <a:gd name="connsiteX13" fmla="*/ 915527 w 959977"/>
              <a:gd name="connsiteY13" fmla="*/ 1042285 h 1442446"/>
              <a:gd name="connsiteX14" fmla="*/ 902827 w 959977"/>
              <a:gd name="connsiteY14" fmla="*/ 978785 h 1442446"/>
              <a:gd name="connsiteX15" fmla="*/ 959977 w 959977"/>
              <a:gd name="connsiteY15" fmla="*/ 1185160 h 1442446"/>
              <a:gd name="connsiteX16" fmla="*/ 902827 w 959977"/>
              <a:gd name="connsiteY16" fmla="*/ 1442335 h 1442446"/>
              <a:gd name="connsiteX17" fmla="*/ 750427 w 959977"/>
              <a:gd name="connsiteY17" fmla="*/ 1204210 h 1442446"/>
              <a:gd name="connsiteX18" fmla="*/ 178927 w 959977"/>
              <a:gd name="connsiteY18" fmla="*/ 381885 h 1442446"/>
              <a:gd name="connsiteX19" fmla="*/ 283702 w 959977"/>
              <a:gd name="connsiteY19" fmla="*/ 499360 h 1442446"/>
              <a:gd name="connsiteX20" fmla="*/ 83677 w 959977"/>
              <a:gd name="connsiteY20" fmla="*/ 159635 h 1442446"/>
              <a:gd name="connsiteX21" fmla="*/ 147177 w 959977"/>
              <a:gd name="connsiteY21" fmla="*/ 289810 h 1442446"/>
              <a:gd name="connsiteX22" fmla="*/ 1127 w 959977"/>
              <a:gd name="connsiteY22" fmla="*/ 885 h 14424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959977" h="1442446">
                <a:moveTo>
                  <a:pt x="1127" y="885"/>
                </a:moveTo>
                <a:cubicBezTo>
                  <a:pt x="16473" y="-14461"/>
                  <a:pt x="203269" y="174452"/>
                  <a:pt x="239252" y="197735"/>
                </a:cubicBezTo>
                <a:cubicBezTo>
                  <a:pt x="275235" y="221018"/>
                  <a:pt x="186865" y="132118"/>
                  <a:pt x="217027" y="140585"/>
                </a:cubicBezTo>
                <a:cubicBezTo>
                  <a:pt x="247190" y="149052"/>
                  <a:pt x="395885" y="214139"/>
                  <a:pt x="420227" y="248535"/>
                </a:cubicBezTo>
                <a:cubicBezTo>
                  <a:pt x="444569" y="282931"/>
                  <a:pt x="354610" y="341668"/>
                  <a:pt x="363077" y="346960"/>
                </a:cubicBezTo>
                <a:cubicBezTo>
                  <a:pt x="371544" y="352252"/>
                  <a:pt x="469440" y="268114"/>
                  <a:pt x="471027" y="280285"/>
                </a:cubicBezTo>
                <a:cubicBezTo>
                  <a:pt x="472614" y="292456"/>
                  <a:pt x="382656" y="384002"/>
                  <a:pt x="372602" y="419985"/>
                </a:cubicBezTo>
                <a:cubicBezTo>
                  <a:pt x="362548" y="455968"/>
                  <a:pt x="390065" y="483485"/>
                  <a:pt x="410702" y="496185"/>
                </a:cubicBezTo>
                <a:cubicBezTo>
                  <a:pt x="431339" y="508885"/>
                  <a:pt x="483198" y="490364"/>
                  <a:pt x="496427" y="496185"/>
                </a:cubicBezTo>
                <a:cubicBezTo>
                  <a:pt x="509656" y="502006"/>
                  <a:pt x="466794" y="492481"/>
                  <a:pt x="490077" y="531110"/>
                </a:cubicBezTo>
                <a:cubicBezTo>
                  <a:pt x="513360" y="569739"/>
                  <a:pt x="617606" y="712614"/>
                  <a:pt x="636127" y="727960"/>
                </a:cubicBezTo>
                <a:cubicBezTo>
                  <a:pt x="654648" y="743306"/>
                  <a:pt x="578448" y="608368"/>
                  <a:pt x="601202" y="623185"/>
                </a:cubicBezTo>
                <a:cubicBezTo>
                  <a:pt x="623956" y="638002"/>
                  <a:pt x="720265" y="747010"/>
                  <a:pt x="772652" y="816860"/>
                </a:cubicBezTo>
                <a:cubicBezTo>
                  <a:pt x="825039" y="886710"/>
                  <a:pt x="893831" y="1015298"/>
                  <a:pt x="915527" y="1042285"/>
                </a:cubicBezTo>
                <a:cubicBezTo>
                  <a:pt x="937223" y="1069272"/>
                  <a:pt x="895419" y="954973"/>
                  <a:pt x="902827" y="978785"/>
                </a:cubicBezTo>
                <a:cubicBezTo>
                  <a:pt x="910235" y="1002598"/>
                  <a:pt x="959977" y="1107902"/>
                  <a:pt x="959977" y="1185160"/>
                </a:cubicBezTo>
                <a:cubicBezTo>
                  <a:pt x="959977" y="1262418"/>
                  <a:pt x="937752" y="1439160"/>
                  <a:pt x="902827" y="1442335"/>
                </a:cubicBezTo>
                <a:cubicBezTo>
                  <a:pt x="867902" y="1445510"/>
                  <a:pt x="871077" y="1380952"/>
                  <a:pt x="750427" y="1204210"/>
                </a:cubicBezTo>
                <a:cubicBezTo>
                  <a:pt x="629777" y="1027468"/>
                  <a:pt x="256715" y="499360"/>
                  <a:pt x="178927" y="381885"/>
                </a:cubicBezTo>
                <a:cubicBezTo>
                  <a:pt x="101140" y="264410"/>
                  <a:pt x="299577" y="536402"/>
                  <a:pt x="283702" y="499360"/>
                </a:cubicBezTo>
                <a:cubicBezTo>
                  <a:pt x="267827" y="462318"/>
                  <a:pt x="106431" y="194560"/>
                  <a:pt x="83677" y="159635"/>
                </a:cubicBezTo>
                <a:cubicBezTo>
                  <a:pt x="60923" y="124710"/>
                  <a:pt x="162523" y="311506"/>
                  <a:pt x="147177" y="289810"/>
                </a:cubicBezTo>
                <a:cubicBezTo>
                  <a:pt x="131831" y="268114"/>
                  <a:pt x="-14219" y="16231"/>
                  <a:pt x="1127" y="885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10" name="フリーフォーム 2209">
            <a:extLst>
              <a:ext uri="{FF2B5EF4-FFF2-40B4-BE49-F238E27FC236}">
                <a16:creationId xmlns:a16="http://schemas.microsoft.com/office/drawing/2014/main" id="{CB7685D1-4A8F-8148-13B1-ECFE49B18B59}"/>
              </a:ext>
            </a:extLst>
          </p:cNvPr>
          <p:cNvSpPr/>
          <p:nvPr/>
        </p:nvSpPr>
        <p:spPr>
          <a:xfrm>
            <a:off x="7066313" y="6988013"/>
            <a:ext cx="604422" cy="849443"/>
          </a:xfrm>
          <a:custGeom>
            <a:avLst/>
            <a:gdLst>
              <a:gd name="connsiteX0" fmla="*/ 4412 w 604422"/>
              <a:gd name="connsiteY0" fmla="*/ 162 h 849443"/>
              <a:gd name="connsiteX1" fmla="*/ 67912 w 604422"/>
              <a:gd name="connsiteY1" fmla="*/ 263687 h 849443"/>
              <a:gd name="connsiteX2" fmla="*/ 61562 w 604422"/>
              <a:gd name="connsiteY2" fmla="*/ 250987 h 849443"/>
              <a:gd name="connsiteX3" fmla="*/ 302862 w 604422"/>
              <a:gd name="connsiteY3" fmla="*/ 504987 h 849443"/>
              <a:gd name="connsiteX4" fmla="*/ 264762 w 604422"/>
              <a:gd name="connsiteY4" fmla="*/ 384337 h 849443"/>
              <a:gd name="connsiteX5" fmla="*/ 601312 w 604422"/>
              <a:gd name="connsiteY5" fmla="*/ 847887 h 849443"/>
              <a:gd name="connsiteX6" fmla="*/ 420337 w 604422"/>
              <a:gd name="connsiteY6" fmla="*/ 524037 h 849443"/>
              <a:gd name="connsiteX7" fmla="*/ 217137 w 604422"/>
              <a:gd name="connsiteY7" fmla="*/ 228762 h 849443"/>
              <a:gd name="connsiteX8" fmla="*/ 4412 w 604422"/>
              <a:gd name="connsiteY8" fmla="*/ 162 h 8494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04422" h="849443">
                <a:moveTo>
                  <a:pt x="4412" y="162"/>
                </a:moveTo>
                <a:cubicBezTo>
                  <a:pt x="-20459" y="5983"/>
                  <a:pt x="67912" y="263687"/>
                  <a:pt x="67912" y="263687"/>
                </a:cubicBezTo>
                <a:cubicBezTo>
                  <a:pt x="77437" y="305491"/>
                  <a:pt x="22404" y="210770"/>
                  <a:pt x="61562" y="250987"/>
                </a:cubicBezTo>
                <a:cubicBezTo>
                  <a:pt x="100720" y="291204"/>
                  <a:pt x="268995" y="482762"/>
                  <a:pt x="302862" y="504987"/>
                </a:cubicBezTo>
                <a:cubicBezTo>
                  <a:pt x="336729" y="527212"/>
                  <a:pt x="215020" y="327187"/>
                  <a:pt x="264762" y="384337"/>
                </a:cubicBezTo>
                <a:cubicBezTo>
                  <a:pt x="314504" y="441487"/>
                  <a:pt x="575383" y="824604"/>
                  <a:pt x="601312" y="847887"/>
                </a:cubicBezTo>
                <a:cubicBezTo>
                  <a:pt x="627241" y="871170"/>
                  <a:pt x="484366" y="627224"/>
                  <a:pt x="420337" y="524037"/>
                </a:cubicBezTo>
                <a:cubicBezTo>
                  <a:pt x="356308" y="420850"/>
                  <a:pt x="286987" y="311312"/>
                  <a:pt x="217137" y="228762"/>
                </a:cubicBezTo>
                <a:cubicBezTo>
                  <a:pt x="147287" y="146212"/>
                  <a:pt x="29283" y="-5659"/>
                  <a:pt x="4412" y="162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11" name="フリーフォーム 2210">
            <a:extLst>
              <a:ext uri="{FF2B5EF4-FFF2-40B4-BE49-F238E27FC236}">
                <a16:creationId xmlns:a16="http://schemas.microsoft.com/office/drawing/2014/main" id="{8CD19586-CB15-2758-8D31-6C1663EE4062}"/>
              </a:ext>
            </a:extLst>
          </p:cNvPr>
          <p:cNvSpPr/>
          <p:nvPr/>
        </p:nvSpPr>
        <p:spPr>
          <a:xfrm>
            <a:off x="7379426" y="7470025"/>
            <a:ext cx="1047991" cy="1301567"/>
          </a:xfrm>
          <a:custGeom>
            <a:avLst/>
            <a:gdLst>
              <a:gd name="connsiteX0" fmla="*/ 177074 w 1047991"/>
              <a:gd name="connsiteY0" fmla="*/ 127750 h 1301567"/>
              <a:gd name="connsiteX1" fmla="*/ 564424 w 1047991"/>
              <a:gd name="connsiteY1" fmla="*/ 715125 h 1301567"/>
              <a:gd name="connsiteX2" fmla="*/ 500924 w 1047991"/>
              <a:gd name="connsiteY2" fmla="*/ 683375 h 1301567"/>
              <a:gd name="connsiteX3" fmla="*/ 818424 w 1047991"/>
              <a:gd name="connsiteY3" fmla="*/ 1061200 h 1301567"/>
              <a:gd name="connsiteX4" fmla="*/ 1037499 w 1047991"/>
              <a:gd name="connsiteY4" fmla="*/ 1277100 h 1301567"/>
              <a:gd name="connsiteX5" fmla="*/ 935899 w 1047991"/>
              <a:gd name="connsiteY5" fmla="*/ 1204075 h 1301567"/>
              <a:gd name="connsiteX6" fmla="*/ 281849 w 1047991"/>
              <a:gd name="connsiteY6" fmla="*/ 454775 h 1301567"/>
              <a:gd name="connsiteX7" fmla="*/ 316774 w 1047991"/>
              <a:gd name="connsiteY7" fmla="*/ 537325 h 1301567"/>
              <a:gd name="connsiteX8" fmla="*/ 5624 w 1047991"/>
              <a:gd name="connsiteY8" fmla="*/ 13450 h 1301567"/>
              <a:gd name="connsiteX9" fmla="*/ 113574 w 1047991"/>
              <a:gd name="connsiteY9" fmla="*/ 143625 h 1301567"/>
              <a:gd name="connsiteX10" fmla="*/ 78649 w 1047991"/>
              <a:gd name="connsiteY10" fmla="*/ 13450 h 1301567"/>
              <a:gd name="connsiteX11" fmla="*/ 177074 w 1047991"/>
              <a:gd name="connsiteY11" fmla="*/ 127750 h 13015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047991" h="1301567">
                <a:moveTo>
                  <a:pt x="177074" y="127750"/>
                </a:moveTo>
                <a:cubicBezTo>
                  <a:pt x="258036" y="244696"/>
                  <a:pt x="510449" y="622521"/>
                  <a:pt x="564424" y="715125"/>
                </a:cubicBezTo>
                <a:cubicBezTo>
                  <a:pt x="618399" y="807729"/>
                  <a:pt x="458591" y="625696"/>
                  <a:pt x="500924" y="683375"/>
                </a:cubicBezTo>
                <a:cubicBezTo>
                  <a:pt x="543257" y="741054"/>
                  <a:pt x="728995" y="962246"/>
                  <a:pt x="818424" y="1061200"/>
                </a:cubicBezTo>
                <a:cubicBezTo>
                  <a:pt x="907853" y="1160154"/>
                  <a:pt x="1017920" y="1253288"/>
                  <a:pt x="1037499" y="1277100"/>
                </a:cubicBezTo>
                <a:cubicBezTo>
                  <a:pt x="1057078" y="1300912"/>
                  <a:pt x="1061841" y="1341129"/>
                  <a:pt x="935899" y="1204075"/>
                </a:cubicBezTo>
                <a:cubicBezTo>
                  <a:pt x="809957" y="1067021"/>
                  <a:pt x="385036" y="565900"/>
                  <a:pt x="281849" y="454775"/>
                </a:cubicBezTo>
                <a:cubicBezTo>
                  <a:pt x="178662" y="343650"/>
                  <a:pt x="362812" y="610879"/>
                  <a:pt x="316774" y="537325"/>
                </a:cubicBezTo>
                <a:cubicBezTo>
                  <a:pt x="270736" y="463771"/>
                  <a:pt x="39491" y="79067"/>
                  <a:pt x="5624" y="13450"/>
                </a:cubicBezTo>
                <a:cubicBezTo>
                  <a:pt x="-28243" y="-52167"/>
                  <a:pt x="101403" y="143625"/>
                  <a:pt x="113574" y="143625"/>
                </a:cubicBezTo>
                <a:cubicBezTo>
                  <a:pt x="125745" y="143625"/>
                  <a:pt x="70182" y="15567"/>
                  <a:pt x="78649" y="13450"/>
                </a:cubicBezTo>
                <a:cubicBezTo>
                  <a:pt x="87116" y="11333"/>
                  <a:pt x="96112" y="10804"/>
                  <a:pt x="177074" y="127750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12" name="フリーフォーム 2211">
            <a:extLst>
              <a:ext uri="{FF2B5EF4-FFF2-40B4-BE49-F238E27FC236}">
                <a16:creationId xmlns:a16="http://schemas.microsoft.com/office/drawing/2014/main" id="{A35D0CCD-86D7-83E2-80FE-6921B2C90464}"/>
              </a:ext>
            </a:extLst>
          </p:cNvPr>
          <p:cNvSpPr/>
          <p:nvPr/>
        </p:nvSpPr>
        <p:spPr>
          <a:xfrm>
            <a:off x="5402814" y="4192751"/>
            <a:ext cx="1160212" cy="2562659"/>
          </a:xfrm>
          <a:custGeom>
            <a:avLst/>
            <a:gdLst>
              <a:gd name="connsiteX0" fmla="*/ 128191 w 1160212"/>
              <a:gd name="connsiteY0" fmla="*/ 108 h 2562659"/>
              <a:gd name="connsiteX1" fmla="*/ 507332 w 1160212"/>
              <a:gd name="connsiteY1" fmla="*/ 925659 h 2562659"/>
              <a:gd name="connsiteX2" fmla="*/ 551937 w 1160212"/>
              <a:gd name="connsiteY2" fmla="*/ 1070625 h 2562659"/>
              <a:gd name="connsiteX3" fmla="*/ 485030 w 1160212"/>
              <a:gd name="connsiteY3" fmla="*/ 1416312 h 2562659"/>
              <a:gd name="connsiteX4" fmla="*/ 674601 w 1160212"/>
              <a:gd name="connsiteY4" fmla="*/ 1973873 h 2562659"/>
              <a:gd name="connsiteX5" fmla="*/ 607693 w 1160212"/>
              <a:gd name="connsiteY5" fmla="*/ 1795454 h 2562659"/>
              <a:gd name="connsiteX6" fmla="*/ 964532 w 1160212"/>
              <a:gd name="connsiteY6" fmla="*/ 2208049 h 2562659"/>
              <a:gd name="connsiteX7" fmla="*/ 986835 w 1160212"/>
              <a:gd name="connsiteY7" fmla="*/ 2051932 h 2562659"/>
              <a:gd name="connsiteX8" fmla="*/ 1154103 w 1160212"/>
              <a:gd name="connsiteY8" fmla="*/ 2520283 h 2562659"/>
              <a:gd name="connsiteX9" fmla="*/ 741508 w 1160212"/>
              <a:gd name="connsiteY9" fmla="*/ 2509132 h 2562659"/>
              <a:gd name="connsiteX10" fmla="*/ 786113 w 1160212"/>
              <a:gd name="connsiteY10" fmla="*/ 2241503 h 2562659"/>
              <a:gd name="connsiteX11" fmla="*/ 496181 w 1160212"/>
              <a:gd name="connsiteY11" fmla="*/ 1583581 h 2562659"/>
              <a:gd name="connsiteX12" fmla="*/ 406971 w 1160212"/>
              <a:gd name="connsiteY12" fmla="*/ 1226742 h 2562659"/>
              <a:gd name="connsiteX13" fmla="*/ 61284 w 1160212"/>
              <a:gd name="connsiteY13" fmla="*/ 1728547 h 2562659"/>
              <a:gd name="connsiteX14" fmla="*/ 5527 w 1160212"/>
              <a:gd name="connsiteY14" fmla="*/ 869903 h 2562659"/>
              <a:gd name="connsiteX15" fmla="*/ 128191 w 1160212"/>
              <a:gd name="connsiteY15" fmla="*/ 108 h 25626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160212" h="2562659">
                <a:moveTo>
                  <a:pt x="128191" y="108"/>
                </a:moveTo>
                <a:cubicBezTo>
                  <a:pt x="211825" y="9401"/>
                  <a:pt x="436708" y="747240"/>
                  <a:pt x="507332" y="925659"/>
                </a:cubicBezTo>
                <a:cubicBezTo>
                  <a:pt x="577956" y="1104078"/>
                  <a:pt x="555654" y="988850"/>
                  <a:pt x="551937" y="1070625"/>
                </a:cubicBezTo>
                <a:cubicBezTo>
                  <a:pt x="548220" y="1152401"/>
                  <a:pt x="464586" y="1265771"/>
                  <a:pt x="485030" y="1416312"/>
                </a:cubicBezTo>
                <a:cubicBezTo>
                  <a:pt x="505474" y="1566853"/>
                  <a:pt x="654157" y="1910683"/>
                  <a:pt x="674601" y="1973873"/>
                </a:cubicBezTo>
                <a:cubicBezTo>
                  <a:pt x="695045" y="2037063"/>
                  <a:pt x="559371" y="1756425"/>
                  <a:pt x="607693" y="1795454"/>
                </a:cubicBezTo>
                <a:cubicBezTo>
                  <a:pt x="656015" y="1834483"/>
                  <a:pt x="901342" y="2165303"/>
                  <a:pt x="964532" y="2208049"/>
                </a:cubicBezTo>
                <a:cubicBezTo>
                  <a:pt x="1027722" y="2250795"/>
                  <a:pt x="955240" y="1999893"/>
                  <a:pt x="986835" y="2051932"/>
                </a:cubicBezTo>
                <a:cubicBezTo>
                  <a:pt x="1018430" y="2103971"/>
                  <a:pt x="1194991" y="2444083"/>
                  <a:pt x="1154103" y="2520283"/>
                </a:cubicBezTo>
                <a:cubicBezTo>
                  <a:pt x="1113215" y="2596483"/>
                  <a:pt x="802840" y="2555595"/>
                  <a:pt x="741508" y="2509132"/>
                </a:cubicBezTo>
                <a:cubicBezTo>
                  <a:pt x="680176" y="2462669"/>
                  <a:pt x="827001" y="2395762"/>
                  <a:pt x="786113" y="2241503"/>
                </a:cubicBezTo>
                <a:cubicBezTo>
                  <a:pt x="745225" y="2087245"/>
                  <a:pt x="559371" y="1752708"/>
                  <a:pt x="496181" y="1583581"/>
                </a:cubicBezTo>
                <a:cubicBezTo>
                  <a:pt x="432991" y="1414454"/>
                  <a:pt x="479454" y="1202581"/>
                  <a:pt x="406971" y="1226742"/>
                </a:cubicBezTo>
                <a:cubicBezTo>
                  <a:pt x="334488" y="1250903"/>
                  <a:pt x="128191" y="1788020"/>
                  <a:pt x="61284" y="1728547"/>
                </a:cubicBezTo>
                <a:cubicBezTo>
                  <a:pt x="-5623" y="1669074"/>
                  <a:pt x="-5624" y="1159835"/>
                  <a:pt x="5527" y="869903"/>
                </a:cubicBezTo>
                <a:cubicBezTo>
                  <a:pt x="16678" y="579971"/>
                  <a:pt x="44557" y="-9185"/>
                  <a:pt x="128191" y="108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13" name="フリーフォーム 2212">
            <a:extLst>
              <a:ext uri="{FF2B5EF4-FFF2-40B4-BE49-F238E27FC236}">
                <a16:creationId xmlns:a16="http://schemas.microsoft.com/office/drawing/2014/main" id="{4DFFC2F0-D172-70A1-9755-76A5E73A81FA}"/>
              </a:ext>
            </a:extLst>
          </p:cNvPr>
          <p:cNvSpPr/>
          <p:nvPr/>
        </p:nvSpPr>
        <p:spPr>
          <a:xfrm>
            <a:off x="5408306" y="4840316"/>
            <a:ext cx="546688" cy="1774207"/>
          </a:xfrm>
          <a:custGeom>
            <a:avLst/>
            <a:gdLst>
              <a:gd name="connsiteX0" fmla="*/ 334572 w 546688"/>
              <a:gd name="connsiteY0" fmla="*/ 88523 h 1774207"/>
              <a:gd name="connsiteX1" fmla="*/ 223060 w 546688"/>
              <a:gd name="connsiteY1" fmla="*/ 791050 h 1774207"/>
              <a:gd name="connsiteX2" fmla="*/ 546445 w 546688"/>
              <a:gd name="connsiteY2" fmla="*/ 1605089 h 1774207"/>
              <a:gd name="connsiteX3" fmla="*/ 278816 w 546688"/>
              <a:gd name="connsiteY3" fmla="*/ 1248250 h 1774207"/>
              <a:gd name="connsiteX4" fmla="*/ 446084 w 546688"/>
              <a:gd name="connsiteY4" fmla="*/ 1627391 h 1774207"/>
              <a:gd name="connsiteX5" fmla="*/ 145001 w 546688"/>
              <a:gd name="connsiteY5" fmla="*/ 1750055 h 1774207"/>
              <a:gd name="connsiteX6" fmla="*/ 35 w 546688"/>
              <a:gd name="connsiteY6" fmla="*/ 1181343 h 1774207"/>
              <a:gd name="connsiteX7" fmla="*/ 156153 w 546688"/>
              <a:gd name="connsiteY7" fmla="*/ 10464 h 1774207"/>
              <a:gd name="connsiteX8" fmla="*/ 44640 w 546688"/>
              <a:gd name="connsiteY8" fmla="*/ 579177 h 1774207"/>
              <a:gd name="connsiteX9" fmla="*/ 334572 w 546688"/>
              <a:gd name="connsiteY9" fmla="*/ 88523 h 17742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546688" h="1774207">
                <a:moveTo>
                  <a:pt x="334572" y="88523"/>
                </a:moveTo>
                <a:cubicBezTo>
                  <a:pt x="364309" y="123835"/>
                  <a:pt x="187748" y="538289"/>
                  <a:pt x="223060" y="791050"/>
                </a:cubicBezTo>
                <a:cubicBezTo>
                  <a:pt x="258372" y="1043811"/>
                  <a:pt x="537152" y="1528889"/>
                  <a:pt x="546445" y="1605089"/>
                </a:cubicBezTo>
                <a:cubicBezTo>
                  <a:pt x="555738" y="1681289"/>
                  <a:pt x="295543" y="1244533"/>
                  <a:pt x="278816" y="1248250"/>
                </a:cubicBezTo>
                <a:cubicBezTo>
                  <a:pt x="262089" y="1251967"/>
                  <a:pt x="468386" y="1543757"/>
                  <a:pt x="446084" y="1627391"/>
                </a:cubicBezTo>
                <a:cubicBezTo>
                  <a:pt x="423782" y="1711025"/>
                  <a:pt x="219342" y="1824396"/>
                  <a:pt x="145001" y="1750055"/>
                </a:cubicBezTo>
                <a:cubicBezTo>
                  <a:pt x="70660" y="1675714"/>
                  <a:pt x="-1824" y="1471275"/>
                  <a:pt x="35" y="1181343"/>
                </a:cubicBezTo>
                <a:cubicBezTo>
                  <a:pt x="1894" y="891411"/>
                  <a:pt x="148719" y="110825"/>
                  <a:pt x="156153" y="10464"/>
                </a:cubicBezTo>
                <a:cubicBezTo>
                  <a:pt x="163587" y="-89897"/>
                  <a:pt x="18621" y="564309"/>
                  <a:pt x="44640" y="579177"/>
                </a:cubicBezTo>
                <a:cubicBezTo>
                  <a:pt x="70659" y="594045"/>
                  <a:pt x="304835" y="53211"/>
                  <a:pt x="334572" y="88523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14" name="フリーフォーム 2213">
            <a:extLst>
              <a:ext uri="{FF2B5EF4-FFF2-40B4-BE49-F238E27FC236}">
                <a16:creationId xmlns:a16="http://schemas.microsoft.com/office/drawing/2014/main" id="{F7473329-A488-37DB-0FC0-F1714E04E591}"/>
              </a:ext>
            </a:extLst>
          </p:cNvPr>
          <p:cNvSpPr/>
          <p:nvPr/>
        </p:nvSpPr>
        <p:spPr>
          <a:xfrm>
            <a:off x="5575567" y="4195992"/>
            <a:ext cx="525171" cy="1426568"/>
          </a:xfrm>
          <a:custGeom>
            <a:avLst/>
            <a:gdLst>
              <a:gd name="connsiteX0" fmla="*/ 43 w 525171"/>
              <a:gd name="connsiteY0" fmla="*/ 8018 h 1426568"/>
              <a:gd name="connsiteX1" fmla="*/ 301126 w 525171"/>
              <a:gd name="connsiteY1" fmla="*/ 743998 h 1426568"/>
              <a:gd name="connsiteX2" fmla="*/ 401487 w 525171"/>
              <a:gd name="connsiteY2" fmla="*/ 1134291 h 1426568"/>
              <a:gd name="connsiteX3" fmla="*/ 401487 w 525171"/>
              <a:gd name="connsiteY3" fmla="*/ 710545 h 1426568"/>
              <a:gd name="connsiteX4" fmla="*/ 524150 w 525171"/>
              <a:gd name="connsiteY4" fmla="*/ 1424223 h 1426568"/>
              <a:gd name="connsiteX5" fmla="*/ 323428 w 525171"/>
              <a:gd name="connsiteY5" fmla="*/ 420613 h 1426568"/>
              <a:gd name="connsiteX6" fmla="*/ 43 w 525171"/>
              <a:gd name="connsiteY6" fmla="*/ 8018 h 14265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25171" h="1426568">
                <a:moveTo>
                  <a:pt x="43" y="8018"/>
                </a:moveTo>
                <a:cubicBezTo>
                  <a:pt x="-3674" y="61915"/>
                  <a:pt x="234219" y="556286"/>
                  <a:pt x="301126" y="743998"/>
                </a:cubicBezTo>
                <a:cubicBezTo>
                  <a:pt x="368033" y="931710"/>
                  <a:pt x="384760" y="1139866"/>
                  <a:pt x="401487" y="1134291"/>
                </a:cubicBezTo>
                <a:cubicBezTo>
                  <a:pt x="418214" y="1128716"/>
                  <a:pt x="381043" y="662223"/>
                  <a:pt x="401487" y="710545"/>
                </a:cubicBezTo>
                <a:cubicBezTo>
                  <a:pt x="421931" y="758867"/>
                  <a:pt x="537160" y="1472545"/>
                  <a:pt x="524150" y="1424223"/>
                </a:cubicBezTo>
                <a:cubicBezTo>
                  <a:pt x="511140" y="1375901"/>
                  <a:pt x="414496" y="660364"/>
                  <a:pt x="323428" y="420613"/>
                </a:cubicBezTo>
                <a:cubicBezTo>
                  <a:pt x="232360" y="180862"/>
                  <a:pt x="3760" y="-45879"/>
                  <a:pt x="43" y="8018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15" name="フリーフォーム 2214">
            <a:extLst>
              <a:ext uri="{FF2B5EF4-FFF2-40B4-BE49-F238E27FC236}">
                <a16:creationId xmlns:a16="http://schemas.microsoft.com/office/drawing/2014/main" id="{86F4D4E3-8798-ED80-EE8A-0995C74E8AF8}"/>
              </a:ext>
            </a:extLst>
          </p:cNvPr>
          <p:cNvSpPr/>
          <p:nvPr/>
        </p:nvSpPr>
        <p:spPr>
          <a:xfrm>
            <a:off x="5987960" y="5831142"/>
            <a:ext cx="853805" cy="1567806"/>
          </a:xfrm>
          <a:custGeom>
            <a:avLst/>
            <a:gdLst>
              <a:gd name="connsiteX0" fmla="*/ 245 w 853805"/>
              <a:gd name="connsiteY0" fmla="*/ 946 h 1567806"/>
              <a:gd name="connsiteX1" fmla="*/ 256723 w 853805"/>
              <a:gd name="connsiteY1" fmla="*/ 446995 h 1567806"/>
              <a:gd name="connsiteX2" fmla="*/ 267874 w 853805"/>
              <a:gd name="connsiteY2" fmla="*/ 145912 h 1567806"/>
              <a:gd name="connsiteX3" fmla="*/ 524352 w 853805"/>
              <a:gd name="connsiteY3" fmla="*/ 647717 h 1567806"/>
              <a:gd name="connsiteX4" fmla="*/ 780830 w 853805"/>
              <a:gd name="connsiteY4" fmla="*/ 1350243 h 1567806"/>
              <a:gd name="connsiteX5" fmla="*/ 847738 w 853805"/>
              <a:gd name="connsiteY5" fmla="*/ 1562117 h 1567806"/>
              <a:gd name="connsiteX6" fmla="*/ 658167 w 853805"/>
              <a:gd name="connsiteY6" fmla="*/ 1171824 h 1567806"/>
              <a:gd name="connsiteX7" fmla="*/ 44850 w 853805"/>
              <a:gd name="connsiteY7" fmla="*/ 580809 h 1567806"/>
              <a:gd name="connsiteX8" fmla="*/ 301328 w 853805"/>
              <a:gd name="connsiteY8" fmla="*/ 814985 h 1567806"/>
              <a:gd name="connsiteX9" fmla="*/ 212118 w 853805"/>
              <a:gd name="connsiteY9" fmla="*/ 591960 h 1567806"/>
              <a:gd name="connsiteX10" fmla="*/ 245 w 853805"/>
              <a:gd name="connsiteY10" fmla="*/ 946 h 15678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853805" h="1567806">
                <a:moveTo>
                  <a:pt x="245" y="946"/>
                </a:moveTo>
                <a:cubicBezTo>
                  <a:pt x="7679" y="-23215"/>
                  <a:pt x="212118" y="422834"/>
                  <a:pt x="256723" y="446995"/>
                </a:cubicBezTo>
                <a:cubicBezTo>
                  <a:pt x="301328" y="471156"/>
                  <a:pt x="223269" y="112458"/>
                  <a:pt x="267874" y="145912"/>
                </a:cubicBezTo>
                <a:cubicBezTo>
                  <a:pt x="312479" y="179366"/>
                  <a:pt x="438859" y="446995"/>
                  <a:pt x="524352" y="647717"/>
                </a:cubicBezTo>
                <a:cubicBezTo>
                  <a:pt x="609845" y="848439"/>
                  <a:pt x="726932" y="1197843"/>
                  <a:pt x="780830" y="1350243"/>
                </a:cubicBezTo>
                <a:cubicBezTo>
                  <a:pt x="834728" y="1502643"/>
                  <a:pt x="868182" y="1591853"/>
                  <a:pt x="847738" y="1562117"/>
                </a:cubicBezTo>
                <a:cubicBezTo>
                  <a:pt x="827294" y="1532381"/>
                  <a:pt x="791982" y="1335375"/>
                  <a:pt x="658167" y="1171824"/>
                </a:cubicBezTo>
                <a:cubicBezTo>
                  <a:pt x="524352" y="1008273"/>
                  <a:pt x="104323" y="640282"/>
                  <a:pt x="44850" y="580809"/>
                </a:cubicBezTo>
                <a:cubicBezTo>
                  <a:pt x="-14623" y="521336"/>
                  <a:pt x="273450" y="813126"/>
                  <a:pt x="301328" y="814985"/>
                </a:cubicBezTo>
                <a:cubicBezTo>
                  <a:pt x="329206" y="816844"/>
                  <a:pt x="267874" y="723916"/>
                  <a:pt x="212118" y="591960"/>
                </a:cubicBezTo>
                <a:cubicBezTo>
                  <a:pt x="156362" y="460004"/>
                  <a:pt x="-7189" y="25107"/>
                  <a:pt x="245" y="946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16" name="フリーフォーム 2215">
            <a:extLst>
              <a:ext uri="{FF2B5EF4-FFF2-40B4-BE49-F238E27FC236}">
                <a16:creationId xmlns:a16="http://schemas.microsoft.com/office/drawing/2014/main" id="{67A9D19D-D762-5BD2-0180-541AD42FF4B5}"/>
              </a:ext>
            </a:extLst>
          </p:cNvPr>
          <p:cNvSpPr/>
          <p:nvPr/>
        </p:nvSpPr>
        <p:spPr>
          <a:xfrm>
            <a:off x="6623801" y="7203495"/>
            <a:ext cx="1315867" cy="1694091"/>
          </a:xfrm>
          <a:custGeom>
            <a:avLst/>
            <a:gdLst>
              <a:gd name="connsiteX0" fmla="*/ 312258 w 1315867"/>
              <a:gd name="connsiteY0" fmla="*/ 278973 h 1694091"/>
              <a:gd name="connsiteX1" fmla="*/ 736004 w 1315867"/>
              <a:gd name="connsiteY1" fmla="*/ 602359 h 1694091"/>
              <a:gd name="connsiteX2" fmla="*/ 724853 w 1315867"/>
              <a:gd name="connsiteY2" fmla="*/ 769627 h 1694091"/>
              <a:gd name="connsiteX3" fmla="*/ 736004 w 1315867"/>
              <a:gd name="connsiteY3" fmla="*/ 791929 h 1694091"/>
              <a:gd name="connsiteX4" fmla="*/ 669097 w 1315867"/>
              <a:gd name="connsiteY4" fmla="*/ 691568 h 1694091"/>
              <a:gd name="connsiteX5" fmla="*/ 1103994 w 1315867"/>
              <a:gd name="connsiteY5" fmla="*/ 1159920 h 1694091"/>
              <a:gd name="connsiteX6" fmla="*/ 1315867 w 1315867"/>
              <a:gd name="connsiteY6" fmla="*/ 1684027 h 1694091"/>
              <a:gd name="connsiteX7" fmla="*/ 1103994 w 1315867"/>
              <a:gd name="connsiteY7" fmla="*/ 1472154 h 1694091"/>
              <a:gd name="connsiteX8" fmla="*/ 780609 w 1315867"/>
              <a:gd name="connsiteY8" fmla="*/ 1070710 h 1694091"/>
              <a:gd name="connsiteX9" fmla="*/ 1092843 w 1315867"/>
              <a:gd name="connsiteY9" fmla="*/ 1639422 h 1694091"/>
              <a:gd name="connsiteX10" fmla="*/ 501828 w 1315867"/>
              <a:gd name="connsiteY10" fmla="*/ 758476 h 1694091"/>
              <a:gd name="connsiteX11" fmla="*/ 23 w 1315867"/>
              <a:gd name="connsiteY11" fmla="*/ 193 h 1694091"/>
              <a:gd name="connsiteX12" fmla="*/ 479526 w 1315867"/>
              <a:gd name="connsiteY12" fmla="*/ 680417 h 1694091"/>
              <a:gd name="connsiteX13" fmla="*/ 312258 w 1315867"/>
              <a:gd name="connsiteY13" fmla="*/ 278973 h 16940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315867" h="1694091">
                <a:moveTo>
                  <a:pt x="312258" y="278973"/>
                </a:moveTo>
                <a:cubicBezTo>
                  <a:pt x="355004" y="265963"/>
                  <a:pt x="667238" y="520584"/>
                  <a:pt x="736004" y="602359"/>
                </a:cubicBezTo>
                <a:cubicBezTo>
                  <a:pt x="804770" y="684134"/>
                  <a:pt x="724853" y="769627"/>
                  <a:pt x="724853" y="769627"/>
                </a:cubicBezTo>
                <a:cubicBezTo>
                  <a:pt x="724853" y="801222"/>
                  <a:pt x="745297" y="804939"/>
                  <a:pt x="736004" y="791929"/>
                </a:cubicBezTo>
                <a:cubicBezTo>
                  <a:pt x="726711" y="778919"/>
                  <a:pt x="607765" y="630236"/>
                  <a:pt x="669097" y="691568"/>
                </a:cubicBezTo>
                <a:cubicBezTo>
                  <a:pt x="730429" y="752900"/>
                  <a:pt x="996199" y="994510"/>
                  <a:pt x="1103994" y="1159920"/>
                </a:cubicBezTo>
                <a:cubicBezTo>
                  <a:pt x="1211789" y="1325330"/>
                  <a:pt x="1315867" y="1631988"/>
                  <a:pt x="1315867" y="1684027"/>
                </a:cubicBezTo>
                <a:cubicBezTo>
                  <a:pt x="1315867" y="1736066"/>
                  <a:pt x="1193204" y="1574373"/>
                  <a:pt x="1103994" y="1472154"/>
                </a:cubicBezTo>
                <a:cubicBezTo>
                  <a:pt x="1014784" y="1369935"/>
                  <a:pt x="782468" y="1042832"/>
                  <a:pt x="780609" y="1070710"/>
                </a:cubicBezTo>
                <a:cubicBezTo>
                  <a:pt x="778750" y="1098588"/>
                  <a:pt x="1139307" y="1691461"/>
                  <a:pt x="1092843" y="1639422"/>
                </a:cubicBezTo>
                <a:cubicBezTo>
                  <a:pt x="1046380" y="1587383"/>
                  <a:pt x="683965" y="1031681"/>
                  <a:pt x="501828" y="758476"/>
                </a:cubicBezTo>
                <a:cubicBezTo>
                  <a:pt x="319691" y="485271"/>
                  <a:pt x="3740" y="13203"/>
                  <a:pt x="23" y="193"/>
                </a:cubicBezTo>
                <a:cubicBezTo>
                  <a:pt x="-3694" y="-12817"/>
                  <a:pt x="427487" y="633954"/>
                  <a:pt x="479526" y="680417"/>
                </a:cubicBezTo>
                <a:cubicBezTo>
                  <a:pt x="531565" y="726880"/>
                  <a:pt x="269512" y="291983"/>
                  <a:pt x="312258" y="278973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17" name="フリーフォーム 2216">
            <a:extLst>
              <a:ext uri="{FF2B5EF4-FFF2-40B4-BE49-F238E27FC236}">
                <a16:creationId xmlns:a16="http://schemas.microsoft.com/office/drawing/2014/main" id="{BFA86528-7CC2-EFE5-2871-0B758F27686B}"/>
              </a:ext>
            </a:extLst>
          </p:cNvPr>
          <p:cNvSpPr/>
          <p:nvPr/>
        </p:nvSpPr>
        <p:spPr>
          <a:xfrm>
            <a:off x="6823644" y="7370956"/>
            <a:ext cx="1009614" cy="1610761"/>
          </a:xfrm>
          <a:custGeom>
            <a:avLst/>
            <a:gdLst>
              <a:gd name="connsiteX0" fmla="*/ 902 w 1009614"/>
              <a:gd name="connsiteY0" fmla="*/ 0 h 1610761"/>
              <a:gd name="connsiteX1" fmla="*/ 458102 w 1009614"/>
              <a:gd name="connsiteY1" fmla="*/ 702527 h 1610761"/>
              <a:gd name="connsiteX2" fmla="*/ 971058 w 1009614"/>
              <a:gd name="connsiteY2" fmla="*/ 1550020 h 1610761"/>
              <a:gd name="connsiteX3" fmla="*/ 904151 w 1009614"/>
              <a:gd name="connsiteY3" fmla="*/ 1449659 h 1610761"/>
              <a:gd name="connsiteX4" fmla="*/ 357741 w 1009614"/>
              <a:gd name="connsiteY4" fmla="*/ 702527 h 1610761"/>
              <a:gd name="connsiteX5" fmla="*/ 902 w 1009614"/>
              <a:gd name="connsiteY5" fmla="*/ 0 h 16107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09614" h="1610761">
                <a:moveTo>
                  <a:pt x="902" y="0"/>
                </a:moveTo>
                <a:cubicBezTo>
                  <a:pt x="17629" y="0"/>
                  <a:pt x="296409" y="444190"/>
                  <a:pt x="458102" y="702527"/>
                </a:cubicBezTo>
                <a:cubicBezTo>
                  <a:pt x="619795" y="960864"/>
                  <a:pt x="896717" y="1425498"/>
                  <a:pt x="971058" y="1550020"/>
                </a:cubicBezTo>
                <a:cubicBezTo>
                  <a:pt x="1045399" y="1674542"/>
                  <a:pt x="1006370" y="1590908"/>
                  <a:pt x="904151" y="1449659"/>
                </a:cubicBezTo>
                <a:cubicBezTo>
                  <a:pt x="801932" y="1308410"/>
                  <a:pt x="512000" y="942278"/>
                  <a:pt x="357741" y="702527"/>
                </a:cubicBezTo>
                <a:cubicBezTo>
                  <a:pt x="203483" y="462776"/>
                  <a:pt x="-15825" y="0"/>
                  <a:pt x="902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18" name="フリーフォーム 2217">
            <a:extLst>
              <a:ext uri="{FF2B5EF4-FFF2-40B4-BE49-F238E27FC236}">
                <a16:creationId xmlns:a16="http://schemas.microsoft.com/office/drawing/2014/main" id="{11B724AB-C5D7-29C8-13EB-3E5E231FBBCF}"/>
              </a:ext>
            </a:extLst>
          </p:cNvPr>
          <p:cNvSpPr/>
          <p:nvPr/>
        </p:nvSpPr>
        <p:spPr>
          <a:xfrm>
            <a:off x="7883109" y="8842048"/>
            <a:ext cx="90013" cy="795143"/>
          </a:xfrm>
          <a:custGeom>
            <a:avLst/>
            <a:gdLst>
              <a:gd name="connsiteX0" fmla="*/ 803 w 90013"/>
              <a:gd name="connsiteY0" fmla="*/ 869 h 795143"/>
              <a:gd name="connsiteX1" fmla="*/ 45408 w 90013"/>
              <a:gd name="connsiteY1" fmla="*/ 368859 h 795143"/>
              <a:gd name="connsiteX2" fmla="*/ 34257 w 90013"/>
              <a:gd name="connsiteY2" fmla="*/ 614186 h 795143"/>
              <a:gd name="connsiteX3" fmla="*/ 23106 w 90013"/>
              <a:gd name="connsiteY3" fmla="*/ 792606 h 795143"/>
              <a:gd name="connsiteX4" fmla="*/ 90013 w 90013"/>
              <a:gd name="connsiteY4" fmla="*/ 480372 h 795143"/>
              <a:gd name="connsiteX5" fmla="*/ 803 w 90013"/>
              <a:gd name="connsiteY5" fmla="*/ 869 h 7951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90013" h="795143">
                <a:moveTo>
                  <a:pt x="803" y="869"/>
                </a:moveTo>
                <a:cubicBezTo>
                  <a:pt x="-6631" y="-17716"/>
                  <a:pt x="39832" y="266640"/>
                  <a:pt x="45408" y="368859"/>
                </a:cubicBezTo>
                <a:cubicBezTo>
                  <a:pt x="50984" y="471078"/>
                  <a:pt x="37974" y="543562"/>
                  <a:pt x="34257" y="614186"/>
                </a:cubicBezTo>
                <a:cubicBezTo>
                  <a:pt x="30540" y="684810"/>
                  <a:pt x="13813" y="814908"/>
                  <a:pt x="23106" y="792606"/>
                </a:cubicBezTo>
                <a:cubicBezTo>
                  <a:pt x="32399" y="770304"/>
                  <a:pt x="90013" y="614187"/>
                  <a:pt x="90013" y="480372"/>
                </a:cubicBezTo>
                <a:cubicBezTo>
                  <a:pt x="90013" y="346557"/>
                  <a:pt x="8237" y="19454"/>
                  <a:pt x="803" y="86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19" name="フリーフォーム 2218">
            <a:extLst>
              <a:ext uri="{FF2B5EF4-FFF2-40B4-BE49-F238E27FC236}">
                <a16:creationId xmlns:a16="http://schemas.microsoft.com/office/drawing/2014/main" id="{1D7DFD2B-953F-DAB9-D7BC-B6F0043D2873}"/>
              </a:ext>
            </a:extLst>
          </p:cNvPr>
          <p:cNvSpPr/>
          <p:nvPr/>
        </p:nvSpPr>
        <p:spPr>
          <a:xfrm>
            <a:off x="4594130" y="8543806"/>
            <a:ext cx="1358203" cy="1693327"/>
          </a:xfrm>
          <a:custGeom>
            <a:avLst/>
            <a:gdLst>
              <a:gd name="connsiteX0" fmla="*/ 1349470 w 1358203"/>
              <a:gd name="connsiteY0" fmla="*/ 9179 h 1693327"/>
              <a:gd name="connsiteX1" fmla="*/ 312407 w 1358203"/>
              <a:gd name="connsiteY1" fmla="*/ 1135453 h 1693327"/>
              <a:gd name="connsiteX2" fmla="*/ 172 w 1358203"/>
              <a:gd name="connsiteY2" fmla="*/ 1693014 h 1693327"/>
              <a:gd name="connsiteX3" fmla="*/ 278953 w 1358203"/>
              <a:gd name="connsiteY3" fmla="*/ 1068545 h 1693327"/>
              <a:gd name="connsiteX4" fmla="*/ 925724 w 1358203"/>
              <a:gd name="connsiteY4" fmla="*/ 354867 h 1693327"/>
              <a:gd name="connsiteX5" fmla="*/ 814211 w 1358203"/>
              <a:gd name="connsiteY5" fmla="*/ 589043 h 1693327"/>
              <a:gd name="connsiteX6" fmla="*/ 1349470 w 1358203"/>
              <a:gd name="connsiteY6" fmla="*/ 9179 h 1693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358203" h="1693327">
                <a:moveTo>
                  <a:pt x="1349470" y="9179"/>
                </a:moveTo>
                <a:cubicBezTo>
                  <a:pt x="1265836" y="100247"/>
                  <a:pt x="537290" y="854814"/>
                  <a:pt x="312407" y="1135453"/>
                </a:cubicBezTo>
                <a:cubicBezTo>
                  <a:pt x="87524" y="1416092"/>
                  <a:pt x="5748" y="1704165"/>
                  <a:pt x="172" y="1693014"/>
                </a:cubicBezTo>
                <a:cubicBezTo>
                  <a:pt x="-5404" y="1681863"/>
                  <a:pt x="124694" y="1291569"/>
                  <a:pt x="278953" y="1068545"/>
                </a:cubicBezTo>
                <a:cubicBezTo>
                  <a:pt x="433212" y="845521"/>
                  <a:pt x="836514" y="434784"/>
                  <a:pt x="925724" y="354867"/>
                </a:cubicBezTo>
                <a:cubicBezTo>
                  <a:pt x="1014934" y="274950"/>
                  <a:pt x="738011" y="644799"/>
                  <a:pt x="814211" y="589043"/>
                </a:cubicBezTo>
                <a:cubicBezTo>
                  <a:pt x="890411" y="533287"/>
                  <a:pt x="1433104" y="-81889"/>
                  <a:pt x="1349470" y="917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20" name="フリーフォーム 2219">
            <a:extLst>
              <a:ext uri="{FF2B5EF4-FFF2-40B4-BE49-F238E27FC236}">
                <a16:creationId xmlns:a16="http://schemas.microsoft.com/office/drawing/2014/main" id="{87379F3A-7852-4D01-E466-6BCBE853D6F6}"/>
              </a:ext>
            </a:extLst>
          </p:cNvPr>
          <p:cNvSpPr/>
          <p:nvPr/>
        </p:nvSpPr>
        <p:spPr>
          <a:xfrm>
            <a:off x="4439576" y="8490953"/>
            <a:ext cx="1078563" cy="613632"/>
          </a:xfrm>
          <a:custGeom>
            <a:avLst/>
            <a:gdLst>
              <a:gd name="connsiteX0" fmla="*/ 1057975 w 1078563"/>
              <a:gd name="connsiteY0" fmla="*/ 6276 h 613632"/>
              <a:gd name="connsiteX1" fmla="*/ 221634 w 1078563"/>
              <a:gd name="connsiteY1" fmla="*/ 530384 h 613632"/>
              <a:gd name="connsiteX2" fmla="*/ 32063 w 1078563"/>
              <a:gd name="connsiteY2" fmla="*/ 586140 h 613632"/>
              <a:gd name="connsiteX3" fmla="*/ 756892 w 1078563"/>
              <a:gd name="connsiteY3" fmla="*/ 262754 h 613632"/>
              <a:gd name="connsiteX4" fmla="*/ 1057975 w 1078563"/>
              <a:gd name="connsiteY4" fmla="*/ 6276 h 6136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78563" h="613632">
                <a:moveTo>
                  <a:pt x="1057975" y="6276"/>
                </a:moveTo>
                <a:cubicBezTo>
                  <a:pt x="968765" y="50881"/>
                  <a:pt x="392619" y="433740"/>
                  <a:pt x="221634" y="530384"/>
                </a:cubicBezTo>
                <a:cubicBezTo>
                  <a:pt x="50649" y="627028"/>
                  <a:pt x="-57147" y="630745"/>
                  <a:pt x="32063" y="586140"/>
                </a:cubicBezTo>
                <a:cubicBezTo>
                  <a:pt x="121273" y="541535"/>
                  <a:pt x="585907" y="359398"/>
                  <a:pt x="756892" y="262754"/>
                </a:cubicBezTo>
                <a:cubicBezTo>
                  <a:pt x="927877" y="166110"/>
                  <a:pt x="1147185" y="-38329"/>
                  <a:pt x="1057975" y="627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21" name="フリーフォーム 2220">
            <a:extLst>
              <a:ext uri="{FF2B5EF4-FFF2-40B4-BE49-F238E27FC236}">
                <a16:creationId xmlns:a16="http://schemas.microsoft.com/office/drawing/2014/main" id="{8BE57F7C-DE2E-F7F9-D7CC-7268A86D67B7}"/>
              </a:ext>
            </a:extLst>
          </p:cNvPr>
          <p:cNvSpPr/>
          <p:nvPr/>
        </p:nvSpPr>
        <p:spPr>
          <a:xfrm>
            <a:off x="5229761" y="9018538"/>
            <a:ext cx="1089579" cy="137020"/>
          </a:xfrm>
          <a:custGeom>
            <a:avLst/>
            <a:gdLst>
              <a:gd name="connsiteX0" fmla="*/ 161 w 1089579"/>
              <a:gd name="connsiteY0" fmla="*/ 136613 h 137020"/>
              <a:gd name="connsiteX1" fmla="*/ 1003771 w 1089579"/>
              <a:gd name="connsiteY1" fmla="*/ 47403 h 137020"/>
              <a:gd name="connsiteX2" fmla="*/ 925712 w 1089579"/>
              <a:gd name="connsiteY2" fmla="*/ 2799 h 137020"/>
              <a:gd name="connsiteX3" fmla="*/ 161 w 1089579"/>
              <a:gd name="connsiteY3" fmla="*/ 136613 h 1370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89579" h="137020">
                <a:moveTo>
                  <a:pt x="161" y="136613"/>
                </a:moveTo>
                <a:cubicBezTo>
                  <a:pt x="13171" y="144047"/>
                  <a:pt x="1003771" y="47403"/>
                  <a:pt x="1003771" y="47403"/>
                </a:cubicBezTo>
                <a:cubicBezTo>
                  <a:pt x="1158029" y="25101"/>
                  <a:pt x="1087405" y="-10211"/>
                  <a:pt x="925712" y="2799"/>
                </a:cubicBezTo>
                <a:cubicBezTo>
                  <a:pt x="764019" y="15809"/>
                  <a:pt x="-12849" y="129179"/>
                  <a:pt x="161" y="13661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22" name="フリーフォーム 2221">
            <a:extLst>
              <a:ext uri="{FF2B5EF4-FFF2-40B4-BE49-F238E27FC236}">
                <a16:creationId xmlns:a16="http://schemas.microsoft.com/office/drawing/2014/main" id="{1CB76897-7730-90A0-49F1-3A2DF3FFA3A1}"/>
              </a:ext>
            </a:extLst>
          </p:cNvPr>
          <p:cNvSpPr/>
          <p:nvPr/>
        </p:nvSpPr>
        <p:spPr>
          <a:xfrm>
            <a:off x="5929700" y="8518727"/>
            <a:ext cx="2238047" cy="2364942"/>
          </a:xfrm>
          <a:custGeom>
            <a:avLst/>
            <a:gdLst>
              <a:gd name="connsiteX0" fmla="*/ 2749 w 2238047"/>
              <a:gd name="connsiteY0" fmla="*/ 805 h 2364942"/>
              <a:gd name="connsiteX1" fmla="*/ 281529 w 2238047"/>
              <a:gd name="connsiteY1" fmla="*/ 524912 h 2364942"/>
              <a:gd name="connsiteX2" fmla="*/ 1117871 w 2238047"/>
              <a:gd name="connsiteY2" fmla="*/ 1417010 h 2364942"/>
              <a:gd name="connsiteX3" fmla="*/ 2154934 w 2238047"/>
              <a:gd name="connsiteY3" fmla="*/ 2320258 h 2364942"/>
              <a:gd name="connsiteX4" fmla="*/ 2021120 w 2238047"/>
              <a:gd name="connsiteY4" fmla="*/ 2108385 h 2364942"/>
              <a:gd name="connsiteX5" fmla="*/ 805637 w 2238047"/>
              <a:gd name="connsiteY5" fmla="*/ 1082473 h 2364942"/>
              <a:gd name="connsiteX6" fmla="*/ 415344 w 2238047"/>
              <a:gd name="connsiteY6" fmla="*/ 636424 h 2364942"/>
              <a:gd name="connsiteX7" fmla="*/ 2749 w 2238047"/>
              <a:gd name="connsiteY7" fmla="*/ 805 h 23649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238047" h="2364942">
                <a:moveTo>
                  <a:pt x="2749" y="805"/>
                </a:moveTo>
                <a:cubicBezTo>
                  <a:pt x="-19553" y="-17780"/>
                  <a:pt x="95675" y="288878"/>
                  <a:pt x="281529" y="524912"/>
                </a:cubicBezTo>
                <a:cubicBezTo>
                  <a:pt x="467383" y="760946"/>
                  <a:pt x="805637" y="1117786"/>
                  <a:pt x="1117871" y="1417010"/>
                </a:cubicBezTo>
                <a:cubicBezTo>
                  <a:pt x="1430105" y="1716234"/>
                  <a:pt x="2004393" y="2205029"/>
                  <a:pt x="2154934" y="2320258"/>
                </a:cubicBezTo>
                <a:cubicBezTo>
                  <a:pt x="2305475" y="2435487"/>
                  <a:pt x="2246003" y="2314682"/>
                  <a:pt x="2021120" y="2108385"/>
                </a:cubicBezTo>
                <a:cubicBezTo>
                  <a:pt x="1796237" y="1902088"/>
                  <a:pt x="1073266" y="1327800"/>
                  <a:pt x="805637" y="1082473"/>
                </a:cubicBezTo>
                <a:cubicBezTo>
                  <a:pt x="538008" y="837146"/>
                  <a:pt x="556593" y="818561"/>
                  <a:pt x="415344" y="636424"/>
                </a:cubicBezTo>
                <a:cubicBezTo>
                  <a:pt x="274095" y="454287"/>
                  <a:pt x="25051" y="19390"/>
                  <a:pt x="2749" y="80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23" name="フリーフォーム 2222">
            <a:extLst>
              <a:ext uri="{FF2B5EF4-FFF2-40B4-BE49-F238E27FC236}">
                <a16:creationId xmlns:a16="http://schemas.microsoft.com/office/drawing/2014/main" id="{C75863D2-F1FE-034E-63B3-9D0FDC5CA253}"/>
              </a:ext>
            </a:extLst>
          </p:cNvPr>
          <p:cNvSpPr/>
          <p:nvPr/>
        </p:nvSpPr>
        <p:spPr>
          <a:xfrm>
            <a:off x="4587286" y="9760698"/>
            <a:ext cx="2169323" cy="1079847"/>
          </a:xfrm>
          <a:custGeom>
            <a:avLst/>
            <a:gdLst>
              <a:gd name="connsiteX0" fmla="*/ 18168 w 2169323"/>
              <a:gd name="connsiteY0" fmla="*/ 1067136 h 1079847"/>
              <a:gd name="connsiteX1" fmla="*/ 1523582 w 2169323"/>
              <a:gd name="connsiteY1" fmla="*/ 342307 h 1079847"/>
              <a:gd name="connsiteX2" fmla="*/ 720694 w 2169323"/>
              <a:gd name="connsiteY2" fmla="*/ 687995 h 1079847"/>
              <a:gd name="connsiteX3" fmla="*/ 1835816 w 2169323"/>
              <a:gd name="connsiteY3" fmla="*/ 186190 h 1079847"/>
              <a:gd name="connsiteX4" fmla="*/ 2148051 w 2169323"/>
              <a:gd name="connsiteY4" fmla="*/ 7770 h 1079847"/>
              <a:gd name="connsiteX5" fmla="*/ 1356314 w 2169323"/>
              <a:gd name="connsiteY5" fmla="*/ 409214 h 1079847"/>
              <a:gd name="connsiteX6" fmla="*/ 731846 w 2169323"/>
              <a:gd name="connsiteY6" fmla="*/ 777204 h 1079847"/>
              <a:gd name="connsiteX7" fmla="*/ 18168 w 2169323"/>
              <a:gd name="connsiteY7" fmla="*/ 1067136 h 10798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169323" h="1079847">
                <a:moveTo>
                  <a:pt x="18168" y="1067136"/>
                </a:moveTo>
                <a:cubicBezTo>
                  <a:pt x="150124" y="994653"/>
                  <a:pt x="1406494" y="405497"/>
                  <a:pt x="1523582" y="342307"/>
                </a:cubicBezTo>
                <a:cubicBezTo>
                  <a:pt x="1640670" y="279117"/>
                  <a:pt x="668655" y="714014"/>
                  <a:pt x="720694" y="687995"/>
                </a:cubicBezTo>
                <a:cubicBezTo>
                  <a:pt x="772733" y="661976"/>
                  <a:pt x="1597923" y="299561"/>
                  <a:pt x="1835816" y="186190"/>
                </a:cubicBezTo>
                <a:cubicBezTo>
                  <a:pt x="2073709" y="72819"/>
                  <a:pt x="2227968" y="-29401"/>
                  <a:pt x="2148051" y="7770"/>
                </a:cubicBezTo>
                <a:cubicBezTo>
                  <a:pt x="2068134" y="44941"/>
                  <a:pt x="1592348" y="280975"/>
                  <a:pt x="1356314" y="409214"/>
                </a:cubicBezTo>
                <a:cubicBezTo>
                  <a:pt x="1120280" y="537453"/>
                  <a:pt x="954870" y="671267"/>
                  <a:pt x="731846" y="777204"/>
                </a:cubicBezTo>
                <a:cubicBezTo>
                  <a:pt x="508822" y="883141"/>
                  <a:pt x="-113788" y="1139619"/>
                  <a:pt x="18168" y="106713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24" name="フリーフォーム 2223">
            <a:extLst>
              <a:ext uri="{FF2B5EF4-FFF2-40B4-BE49-F238E27FC236}">
                <a16:creationId xmlns:a16="http://schemas.microsoft.com/office/drawing/2014/main" id="{AB2D779B-F860-FCDC-1597-C703562E2C41}"/>
              </a:ext>
            </a:extLst>
          </p:cNvPr>
          <p:cNvSpPr/>
          <p:nvPr/>
        </p:nvSpPr>
        <p:spPr>
          <a:xfrm>
            <a:off x="5412781" y="10682675"/>
            <a:ext cx="2504683" cy="899883"/>
          </a:xfrm>
          <a:custGeom>
            <a:avLst/>
            <a:gdLst>
              <a:gd name="connsiteX0" fmla="*/ 2504585 w 2504683"/>
              <a:gd name="connsiteY0" fmla="*/ 193 h 899883"/>
              <a:gd name="connsiteX1" fmla="*/ 1835512 w 2504683"/>
              <a:gd name="connsiteY1" fmla="*/ 390486 h 899883"/>
              <a:gd name="connsiteX2" fmla="*/ 932263 w 2504683"/>
              <a:gd name="connsiteY2" fmla="*/ 646964 h 899883"/>
              <a:gd name="connsiteX3" fmla="*/ 17863 w 2504683"/>
              <a:gd name="connsiteY3" fmla="*/ 892291 h 899883"/>
              <a:gd name="connsiteX4" fmla="*/ 1790907 w 2504683"/>
              <a:gd name="connsiteY4" fmla="*/ 345881 h 899883"/>
              <a:gd name="connsiteX5" fmla="*/ 2504585 w 2504683"/>
              <a:gd name="connsiteY5" fmla="*/ 193 h 8998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504683" h="899883">
                <a:moveTo>
                  <a:pt x="2504585" y="193"/>
                </a:moveTo>
                <a:cubicBezTo>
                  <a:pt x="2512019" y="7627"/>
                  <a:pt x="2097566" y="282691"/>
                  <a:pt x="1835512" y="390486"/>
                </a:cubicBezTo>
                <a:cubicBezTo>
                  <a:pt x="1573458" y="498281"/>
                  <a:pt x="932263" y="646964"/>
                  <a:pt x="932263" y="646964"/>
                </a:cubicBezTo>
                <a:cubicBezTo>
                  <a:pt x="629321" y="730598"/>
                  <a:pt x="-125244" y="942471"/>
                  <a:pt x="17863" y="892291"/>
                </a:cubicBezTo>
                <a:cubicBezTo>
                  <a:pt x="160970" y="842111"/>
                  <a:pt x="1380171" y="490847"/>
                  <a:pt x="1790907" y="345881"/>
                </a:cubicBezTo>
                <a:cubicBezTo>
                  <a:pt x="2201643" y="200915"/>
                  <a:pt x="2497151" y="-7241"/>
                  <a:pt x="2504585" y="19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25" name="フリーフォーム 2224">
            <a:extLst>
              <a:ext uri="{FF2B5EF4-FFF2-40B4-BE49-F238E27FC236}">
                <a16:creationId xmlns:a16="http://schemas.microsoft.com/office/drawing/2014/main" id="{9AB78CAF-E4CA-E48F-6E5C-39C47E1DCF4C}"/>
              </a:ext>
            </a:extLst>
          </p:cNvPr>
          <p:cNvSpPr/>
          <p:nvPr/>
        </p:nvSpPr>
        <p:spPr>
          <a:xfrm>
            <a:off x="8059058" y="10729219"/>
            <a:ext cx="1192666" cy="1283933"/>
          </a:xfrm>
          <a:custGeom>
            <a:avLst/>
            <a:gdLst>
              <a:gd name="connsiteX0" fmla="*/ 3274 w 1192666"/>
              <a:gd name="connsiteY0" fmla="*/ 9405 h 1283933"/>
              <a:gd name="connsiteX1" fmla="*/ 549683 w 1192666"/>
              <a:gd name="connsiteY1" fmla="*/ 600420 h 1283933"/>
              <a:gd name="connsiteX2" fmla="*/ 1185303 w 1192666"/>
              <a:gd name="connsiteY2" fmla="*/ 1280644 h 1283933"/>
              <a:gd name="connsiteX3" fmla="*/ 861918 w 1192666"/>
              <a:gd name="connsiteY3" fmla="*/ 834596 h 1283933"/>
              <a:gd name="connsiteX4" fmla="*/ 348962 w 1192666"/>
              <a:gd name="connsiteY4" fmla="*/ 277035 h 1283933"/>
              <a:gd name="connsiteX5" fmla="*/ 3274 w 1192666"/>
              <a:gd name="connsiteY5" fmla="*/ 9405 h 12839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92666" h="1283933">
                <a:moveTo>
                  <a:pt x="3274" y="9405"/>
                </a:moveTo>
                <a:cubicBezTo>
                  <a:pt x="36728" y="63303"/>
                  <a:pt x="549683" y="600420"/>
                  <a:pt x="549683" y="600420"/>
                </a:cubicBezTo>
                <a:cubicBezTo>
                  <a:pt x="746688" y="812293"/>
                  <a:pt x="1133264" y="1241615"/>
                  <a:pt x="1185303" y="1280644"/>
                </a:cubicBezTo>
                <a:cubicBezTo>
                  <a:pt x="1237342" y="1319673"/>
                  <a:pt x="1001308" y="1001864"/>
                  <a:pt x="861918" y="834596"/>
                </a:cubicBezTo>
                <a:cubicBezTo>
                  <a:pt x="722528" y="667328"/>
                  <a:pt x="497645" y="408991"/>
                  <a:pt x="348962" y="277035"/>
                </a:cubicBezTo>
                <a:cubicBezTo>
                  <a:pt x="200279" y="145079"/>
                  <a:pt x="-30180" y="-44493"/>
                  <a:pt x="3274" y="940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26" name="フリーフォーム 2225">
            <a:extLst>
              <a:ext uri="{FF2B5EF4-FFF2-40B4-BE49-F238E27FC236}">
                <a16:creationId xmlns:a16="http://schemas.microsoft.com/office/drawing/2014/main" id="{7598941F-6218-4C17-E29D-941407701D69}"/>
              </a:ext>
            </a:extLst>
          </p:cNvPr>
          <p:cNvSpPr/>
          <p:nvPr/>
        </p:nvSpPr>
        <p:spPr>
          <a:xfrm>
            <a:off x="5483677" y="4002352"/>
            <a:ext cx="1166980" cy="2711105"/>
          </a:xfrm>
          <a:custGeom>
            <a:avLst/>
            <a:gdLst>
              <a:gd name="connsiteX0" fmla="*/ 2723 w 1166980"/>
              <a:gd name="connsiteY0" fmla="*/ 936 h 2711105"/>
              <a:gd name="connsiteX1" fmla="*/ 482225 w 1166980"/>
              <a:gd name="connsiteY1" fmla="*/ 748068 h 2711105"/>
              <a:gd name="connsiteX2" fmla="*/ 415318 w 1166980"/>
              <a:gd name="connsiteY2" fmla="*/ 636555 h 2711105"/>
              <a:gd name="connsiteX3" fmla="*/ 571435 w 1166980"/>
              <a:gd name="connsiteY3" fmla="*/ 1450594 h 2711105"/>
              <a:gd name="connsiteX4" fmla="*/ 861367 w 1166980"/>
              <a:gd name="connsiteY4" fmla="*/ 2008155 h 2711105"/>
              <a:gd name="connsiteX5" fmla="*/ 1162450 w 1166980"/>
              <a:gd name="connsiteY5" fmla="*/ 2699531 h 2711105"/>
              <a:gd name="connsiteX6" fmla="*/ 1017484 w 1166980"/>
              <a:gd name="connsiteY6" fmla="*/ 2376146 h 2711105"/>
              <a:gd name="connsiteX7" fmla="*/ 682947 w 1166980"/>
              <a:gd name="connsiteY7" fmla="*/ 1550955 h 2711105"/>
              <a:gd name="connsiteX8" fmla="*/ 303806 w 1166980"/>
              <a:gd name="connsiteY8" fmla="*/ 614253 h 2711105"/>
              <a:gd name="connsiteX9" fmla="*/ 2723 w 1166980"/>
              <a:gd name="connsiteY9" fmla="*/ 936 h 27111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166980" h="2711105">
                <a:moveTo>
                  <a:pt x="2723" y="936"/>
                </a:moveTo>
                <a:cubicBezTo>
                  <a:pt x="32459" y="23238"/>
                  <a:pt x="413459" y="642132"/>
                  <a:pt x="482225" y="748068"/>
                </a:cubicBezTo>
                <a:cubicBezTo>
                  <a:pt x="550991" y="854005"/>
                  <a:pt x="400450" y="519467"/>
                  <a:pt x="415318" y="636555"/>
                </a:cubicBezTo>
                <a:cubicBezTo>
                  <a:pt x="430186" y="753643"/>
                  <a:pt x="497093" y="1221994"/>
                  <a:pt x="571435" y="1450594"/>
                </a:cubicBezTo>
                <a:cubicBezTo>
                  <a:pt x="645777" y="1679194"/>
                  <a:pt x="762864" y="1799999"/>
                  <a:pt x="861367" y="2008155"/>
                </a:cubicBezTo>
                <a:cubicBezTo>
                  <a:pt x="959870" y="2216311"/>
                  <a:pt x="1136431" y="2638199"/>
                  <a:pt x="1162450" y="2699531"/>
                </a:cubicBezTo>
                <a:cubicBezTo>
                  <a:pt x="1188469" y="2760863"/>
                  <a:pt x="1097401" y="2567575"/>
                  <a:pt x="1017484" y="2376146"/>
                </a:cubicBezTo>
                <a:cubicBezTo>
                  <a:pt x="937567" y="2184717"/>
                  <a:pt x="682947" y="1550955"/>
                  <a:pt x="682947" y="1550955"/>
                </a:cubicBezTo>
                <a:cubicBezTo>
                  <a:pt x="564001" y="1257306"/>
                  <a:pt x="413460" y="868872"/>
                  <a:pt x="303806" y="614253"/>
                </a:cubicBezTo>
                <a:cubicBezTo>
                  <a:pt x="194152" y="359634"/>
                  <a:pt x="-27013" y="-21366"/>
                  <a:pt x="2723" y="93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27" name="フリーフォーム 2226">
            <a:extLst>
              <a:ext uri="{FF2B5EF4-FFF2-40B4-BE49-F238E27FC236}">
                <a16:creationId xmlns:a16="http://schemas.microsoft.com/office/drawing/2014/main" id="{DAC1B488-2045-C194-2050-65B4C12610B3}"/>
              </a:ext>
            </a:extLst>
          </p:cNvPr>
          <p:cNvSpPr/>
          <p:nvPr/>
        </p:nvSpPr>
        <p:spPr>
          <a:xfrm>
            <a:off x="6665045" y="6697849"/>
            <a:ext cx="1667601" cy="2046091"/>
          </a:xfrm>
          <a:custGeom>
            <a:avLst/>
            <a:gdLst>
              <a:gd name="connsiteX0" fmla="*/ 3384 w 1667601"/>
              <a:gd name="connsiteY0" fmla="*/ 4034 h 2046091"/>
              <a:gd name="connsiteX1" fmla="*/ 650155 w 1667601"/>
              <a:gd name="connsiteY1" fmla="*/ 661956 h 2046091"/>
              <a:gd name="connsiteX2" fmla="*/ 1397287 w 1667601"/>
              <a:gd name="connsiteY2" fmla="*/ 1777078 h 2046091"/>
              <a:gd name="connsiteX3" fmla="*/ 1664916 w 1667601"/>
              <a:gd name="connsiteY3" fmla="*/ 2044707 h 2046091"/>
              <a:gd name="connsiteX4" fmla="*/ 1542253 w 1667601"/>
              <a:gd name="connsiteY4" fmla="*/ 1888590 h 2046091"/>
              <a:gd name="connsiteX5" fmla="*/ 449433 w 1667601"/>
              <a:gd name="connsiteY5" fmla="*/ 461234 h 2046091"/>
              <a:gd name="connsiteX6" fmla="*/ 3384 w 1667601"/>
              <a:gd name="connsiteY6" fmla="*/ 4034 h 20460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667601" h="2046091">
                <a:moveTo>
                  <a:pt x="3384" y="4034"/>
                </a:moveTo>
                <a:cubicBezTo>
                  <a:pt x="36838" y="37488"/>
                  <a:pt x="417838" y="366449"/>
                  <a:pt x="650155" y="661956"/>
                </a:cubicBezTo>
                <a:cubicBezTo>
                  <a:pt x="882472" y="957463"/>
                  <a:pt x="1228160" y="1546620"/>
                  <a:pt x="1397287" y="1777078"/>
                </a:cubicBezTo>
                <a:cubicBezTo>
                  <a:pt x="1566414" y="2007537"/>
                  <a:pt x="1640755" y="2026122"/>
                  <a:pt x="1664916" y="2044707"/>
                </a:cubicBezTo>
                <a:cubicBezTo>
                  <a:pt x="1689077" y="2063292"/>
                  <a:pt x="1542253" y="1888590"/>
                  <a:pt x="1542253" y="1888590"/>
                </a:cubicBezTo>
                <a:cubicBezTo>
                  <a:pt x="1339673" y="1624678"/>
                  <a:pt x="709628" y="775327"/>
                  <a:pt x="449433" y="461234"/>
                </a:cubicBezTo>
                <a:cubicBezTo>
                  <a:pt x="189238" y="147141"/>
                  <a:pt x="-30070" y="-29420"/>
                  <a:pt x="3384" y="403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28" name="フリーフォーム 2227">
            <a:extLst>
              <a:ext uri="{FF2B5EF4-FFF2-40B4-BE49-F238E27FC236}">
                <a16:creationId xmlns:a16="http://schemas.microsoft.com/office/drawing/2014/main" id="{A35F2EA5-1390-B971-21B3-5664270EFC1B}"/>
              </a:ext>
            </a:extLst>
          </p:cNvPr>
          <p:cNvSpPr/>
          <p:nvPr/>
        </p:nvSpPr>
        <p:spPr>
          <a:xfrm>
            <a:off x="5351597" y="5367361"/>
            <a:ext cx="57274" cy="1410344"/>
          </a:xfrm>
          <a:custGeom>
            <a:avLst/>
            <a:gdLst>
              <a:gd name="connsiteX0" fmla="*/ 56744 w 57274"/>
              <a:gd name="connsiteY0" fmla="*/ 18678 h 1410344"/>
              <a:gd name="connsiteX1" fmla="*/ 34442 w 57274"/>
              <a:gd name="connsiteY1" fmla="*/ 1379127 h 1410344"/>
              <a:gd name="connsiteX2" fmla="*/ 988 w 57274"/>
              <a:gd name="connsiteY2" fmla="*/ 944229 h 1410344"/>
              <a:gd name="connsiteX3" fmla="*/ 12140 w 57274"/>
              <a:gd name="connsiteY3" fmla="*/ 609693 h 1410344"/>
              <a:gd name="connsiteX4" fmla="*/ 56744 w 57274"/>
              <a:gd name="connsiteY4" fmla="*/ 18678 h 14103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7274" h="1410344">
                <a:moveTo>
                  <a:pt x="56744" y="18678"/>
                </a:moveTo>
                <a:cubicBezTo>
                  <a:pt x="60461" y="146917"/>
                  <a:pt x="43735" y="1224869"/>
                  <a:pt x="34442" y="1379127"/>
                </a:cubicBezTo>
                <a:cubicBezTo>
                  <a:pt x="25149" y="1533386"/>
                  <a:pt x="4705" y="1072468"/>
                  <a:pt x="988" y="944229"/>
                </a:cubicBezTo>
                <a:cubicBezTo>
                  <a:pt x="-2729" y="815990"/>
                  <a:pt x="4706" y="760234"/>
                  <a:pt x="12140" y="609693"/>
                </a:cubicBezTo>
                <a:cubicBezTo>
                  <a:pt x="19574" y="459152"/>
                  <a:pt x="53027" y="-109561"/>
                  <a:pt x="56744" y="1867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29" name="フリーフォーム 2228">
            <a:extLst>
              <a:ext uri="{FF2B5EF4-FFF2-40B4-BE49-F238E27FC236}">
                <a16:creationId xmlns:a16="http://schemas.microsoft.com/office/drawing/2014/main" id="{7FD79049-C3E5-FC17-8309-AC08DADF40A4}"/>
              </a:ext>
            </a:extLst>
          </p:cNvPr>
          <p:cNvSpPr/>
          <p:nvPr/>
        </p:nvSpPr>
        <p:spPr>
          <a:xfrm>
            <a:off x="1770744" y="6087897"/>
            <a:ext cx="396313" cy="2248993"/>
          </a:xfrm>
          <a:custGeom>
            <a:avLst/>
            <a:gdLst>
              <a:gd name="connsiteX0" fmla="*/ 2300 w 396313"/>
              <a:gd name="connsiteY0" fmla="*/ 669 h 2248993"/>
              <a:gd name="connsiteX1" fmla="*/ 370290 w 396313"/>
              <a:gd name="connsiteY1" fmla="*/ 1115791 h 2248993"/>
              <a:gd name="connsiteX2" fmla="*/ 325685 w 396313"/>
              <a:gd name="connsiteY2" fmla="*/ 1550688 h 2248993"/>
              <a:gd name="connsiteX3" fmla="*/ 2300 w 396313"/>
              <a:gd name="connsiteY3" fmla="*/ 2242064 h 2248993"/>
              <a:gd name="connsiteX4" fmla="*/ 214173 w 396313"/>
              <a:gd name="connsiteY4" fmla="*/ 1885225 h 2248993"/>
              <a:gd name="connsiteX5" fmla="*/ 359139 w 396313"/>
              <a:gd name="connsiteY5" fmla="*/ 1539537 h 2248993"/>
              <a:gd name="connsiteX6" fmla="*/ 225324 w 396313"/>
              <a:gd name="connsiteY6" fmla="*/ 736649 h 2248993"/>
              <a:gd name="connsiteX7" fmla="*/ 214173 w 396313"/>
              <a:gd name="connsiteY7" fmla="*/ 948523 h 2248993"/>
              <a:gd name="connsiteX8" fmla="*/ 2300 w 396313"/>
              <a:gd name="connsiteY8" fmla="*/ 669 h 22489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96313" h="2248993">
                <a:moveTo>
                  <a:pt x="2300" y="669"/>
                </a:moveTo>
                <a:cubicBezTo>
                  <a:pt x="28320" y="28547"/>
                  <a:pt x="316392" y="857454"/>
                  <a:pt x="370290" y="1115791"/>
                </a:cubicBezTo>
                <a:cubicBezTo>
                  <a:pt x="424188" y="1374128"/>
                  <a:pt x="387017" y="1362976"/>
                  <a:pt x="325685" y="1550688"/>
                </a:cubicBezTo>
                <a:cubicBezTo>
                  <a:pt x="264353" y="1738400"/>
                  <a:pt x="20885" y="2186308"/>
                  <a:pt x="2300" y="2242064"/>
                </a:cubicBezTo>
                <a:cubicBezTo>
                  <a:pt x="-16285" y="2297820"/>
                  <a:pt x="154700" y="2002313"/>
                  <a:pt x="214173" y="1885225"/>
                </a:cubicBezTo>
                <a:cubicBezTo>
                  <a:pt x="273646" y="1768137"/>
                  <a:pt x="357281" y="1730966"/>
                  <a:pt x="359139" y="1539537"/>
                </a:cubicBezTo>
                <a:cubicBezTo>
                  <a:pt x="360998" y="1348108"/>
                  <a:pt x="249485" y="835151"/>
                  <a:pt x="225324" y="736649"/>
                </a:cubicBezTo>
                <a:cubicBezTo>
                  <a:pt x="201163" y="638147"/>
                  <a:pt x="249485" y="1073045"/>
                  <a:pt x="214173" y="948523"/>
                </a:cubicBezTo>
                <a:cubicBezTo>
                  <a:pt x="178861" y="824001"/>
                  <a:pt x="-23720" y="-27209"/>
                  <a:pt x="2300" y="66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30" name="フリーフォーム 2229">
            <a:extLst>
              <a:ext uri="{FF2B5EF4-FFF2-40B4-BE49-F238E27FC236}">
                <a16:creationId xmlns:a16="http://schemas.microsoft.com/office/drawing/2014/main" id="{BF80CDDE-085C-33CD-FC92-A3B0549642BB}"/>
              </a:ext>
            </a:extLst>
          </p:cNvPr>
          <p:cNvSpPr/>
          <p:nvPr/>
        </p:nvSpPr>
        <p:spPr>
          <a:xfrm>
            <a:off x="2574741" y="6590067"/>
            <a:ext cx="135462" cy="982233"/>
          </a:xfrm>
          <a:custGeom>
            <a:avLst/>
            <a:gdLst>
              <a:gd name="connsiteX0" fmla="*/ 45796 w 135462"/>
              <a:gd name="connsiteY0" fmla="*/ 304 h 982233"/>
              <a:gd name="connsiteX1" fmla="*/ 68098 w 135462"/>
              <a:gd name="connsiteY1" fmla="*/ 557865 h 982233"/>
              <a:gd name="connsiteX2" fmla="*/ 1191 w 135462"/>
              <a:gd name="connsiteY2" fmla="*/ 981611 h 982233"/>
              <a:gd name="connsiteX3" fmla="*/ 135005 w 135462"/>
              <a:gd name="connsiteY3" fmla="*/ 635923 h 982233"/>
              <a:gd name="connsiteX4" fmla="*/ 45796 w 135462"/>
              <a:gd name="connsiteY4" fmla="*/ 304 h 9822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5462" h="982233">
                <a:moveTo>
                  <a:pt x="45796" y="304"/>
                </a:moveTo>
                <a:cubicBezTo>
                  <a:pt x="34645" y="-12706"/>
                  <a:pt x="75532" y="394314"/>
                  <a:pt x="68098" y="557865"/>
                </a:cubicBezTo>
                <a:cubicBezTo>
                  <a:pt x="60664" y="721416"/>
                  <a:pt x="-9960" y="968601"/>
                  <a:pt x="1191" y="981611"/>
                </a:cubicBezTo>
                <a:cubicBezTo>
                  <a:pt x="12342" y="994621"/>
                  <a:pt x="127571" y="801333"/>
                  <a:pt x="135005" y="635923"/>
                </a:cubicBezTo>
                <a:cubicBezTo>
                  <a:pt x="142439" y="470513"/>
                  <a:pt x="56947" y="13314"/>
                  <a:pt x="45796" y="30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31" name="フリーフォーム 2230">
            <a:extLst>
              <a:ext uri="{FF2B5EF4-FFF2-40B4-BE49-F238E27FC236}">
                <a16:creationId xmlns:a16="http://schemas.microsoft.com/office/drawing/2014/main" id="{F456771A-93B9-3AAE-71BF-2222271026A3}"/>
              </a:ext>
            </a:extLst>
          </p:cNvPr>
          <p:cNvSpPr/>
          <p:nvPr/>
        </p:nvSpPr>
        <p:spPr>
          <a:xfrm>
            <a:off x="2819979" y="4112093"/>
            <a:ext cx="829938" cy="1774479"/>
          </a:xfrm>
          <a:custGeom>
            <a:avLst/>
            <a:gdLst>
              <a:gd name="connsiteX0" fmla="*/ 1280 w 829938"/>
              <a:gd name="connsiteY0" fmla="*/ 2707 h 1774479"/>
              <a:gd name="connsiteX1" fmla="*/ 491933 w 829938"/>
              <a:gd name="connsiteY1" fmla="*/ 1296248 h 1774479"/>
              <a:gd name="connsiteX2" fmla="*/ 826470 w 829938"/>
              <a:gd name="connsiteY2" fmla="*/ 1764600 h 1774479"/>
              <a:gd name="connsiteX3" fmla="*/ 648050 w 829938"/>
              <a:gd name="connsiteY3" fmla="*/ 1563878 h 1774479"/>
              <a:gd name="connsiteX4" fmla="*/ 358119 w 829938"/>
              <a:gd name="connsiteY4" fmla="*/ 972863 h 1774479"/>
              <a:gd name="connsiteX5" fmla="*/ 1280 w 829938"/>
              <a:gd name="connsiteY5" fmla="*/ 2707 h 17744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29938" h="1774479">
                <a:moveTo>
                  <a:pt x="1280" y="2707"/>
                </a:moveTo>
                <a:cubicBezTo>
                  <a:pt x="23582" y="56604"/>
                  <a:pt x="354401" y="1002599"/>
                  <a:pt x="491933" y="1296248"/>
                </a:cubicBezTo>
                <a:cubicBezTo>
                  <a:pt x="629465" y="1589897"/>
                  <a:pt x="800451" y="1719995"/>
                  <a:pt x="826470" y="1764600"/>
                </a:cubicBezTo>
                <a:cubicBezTo>
                  <a:pt x="852490" y="1809205"/>
                  <a:pt x="726109" y="1695834"/>
                  <a:pt x="648050" y="1563878"/>
                </a:cubicBezTo>
                <a:cubicBezTo>
                  <a:pt x="569992" y="1431922"/>
                  <a:pt x="462197" y="1231200"/>
                  <a:pt x="358119" y="972863"/>
                </a:cubicBezTo>
                <a:cubicBezTo>
                  <a:pt x="254041" y="714526"/>
                  <a:pt x="-21022" y="-51190"/>
                  <a:pt x="1280" y="270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32" name="フリーフォーム 2231">
            <a:extLst>
              <a:ext uri="{FF2B5EF4-FFF2-40B4-BE49-F238E27FC236}">
                <a16:creationId xmlns:a16="http://schemas.microsoft.com/office/drawing/2014/main" id="{165FB209-3E09-68BD-E031-E63B5F23E7D5}"/>
              </a:ext>
            </a:extLst>
          </p:cNvPr>
          <p:cNvSpPr/>
          <p:nvPr/>
        </p:nvSpPr>
        <p:spPr>
          <a:xfrm>
            <a:off x="2839696" y="3966930"/>
            <a:ext cx="764655" cy="1857389"/>
          </a:xfrm>
          <a:custGeom>
            <a:avLst/>
            <a:gdLst>
              <a:gd name="connsiteX0" fmla="*/ 3865 w 764655"/>
              <a:gd name="connsiteY0" fmla="*/ 2904 h 1857389"/>
              <a:gd name="connsiteX1" fmla="*/ 394158 w 764655"/>
              <a:gd name="connsiteY1" fmla="*/ 1118026 h 1857389"/>
              <a:gd name="connsiteX2" fmla="*/ 762148 w 764655"/>
              <a:gd name="connsiteY2" fmla="*/ 1842855 h 1857389"/>
              <a:gd name="connsiteX3" fmla="*/ 539124 w 764655"/>
              <a:gd name="connsiteY3" fmla="*/ 1541772 h 1857389"/>
              <a:gd name="connsiteX4" fmla="*/ 215738 w 764655"/>
              <a:gd name="connsiteY4" fmla="*/ 816943 h 1857389"/>
              <a:gd name="connsiteX5" fmla="*/ 3865 w 764655"/>
              <a:gd name="connsiteY5" fmla="*/ 2904 h 18573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64655" h="1857389">
                <a:moveTo>
                  <a:pt x="3865" y="2904"/>
                </a:moveTo>
                <a:cubicBezTo>
                  <a:pt x="33602" y="53084"/>
                  <a:pt x="267777" y="811367"/>
                  <a:pt x="394158" y="1118026"/>
                </a:cubicBezTo>
                <a:cubicBezTo>
                  <a:pt x="520539" y="1424685"/>
                  <a:pt x="737987" y="1772231"/>
                  <a:pt x="762148" y="1842855"/>
                </a:cubicBezTo>
                <a:cubicBezTo>
                  <a:pt x="786309" y="1913479"/>
                  <a:pt x="630192" y="1712757"/>
                  <a:pt x="539124" y="1541772"/>
                </a:cubicBezTo>
                <a:cubicBezTo>
                  <a:pt x="448056" y="1370787"/>
                  <a:pt x="308665" y="1067845"/>
                  <a:pt x="215738" y="816943"/>
                </a:cubicBezTo>
                <a:cubicBezTo>
                  <a:pt x="122811" y="566041"/>
                  <a:pt x="-25872" y="-47276"/>
                  <a:pt x="3865" y="290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33" name="フリーフォーム 2232">
            <a:extLst>
              <a:ext uri="{FF2B5EF4-FFF2-40B4-BE49-F238E27FC236}">
                <a16:creationId xmlns:a16="http://schemas.microsoft.com/office/drawing/2014/main" id="{B162FDDD-D482-D253-8D04-CF09BABBBB8C}"/>
              </a:ext>
            </a:extLst>
          </p:cNvPr>
          <p:cNvSpPr/>
          <p:nvPr/>
        </p:nvSpPr>
        <p:spPr>
          <a:xfrm>
            <a:off x="2659396" y="3292188"/>
            <a:ext cx="240808" cy="900066"/>
          </a:xfrm>
          <a:custGeom>
            <a:avLst/>
            <a:gdLst>
              <a:gd name="connsiteX0" fmla="*/ 5745 w 240808"/>
              <a:gd name="connsiteY0" fmla="*/ 8573 h 900066"/>
              <a:gd name="connsiteX1" fmla="*/ 239921 w 240808"/>
              <a:gd name="connsiteY1" fmla="*/ 889519 h 900066"/>
              <a:gd name="connsiteX2" fmla="*/ 83804 w 240808"/>
              <a:gd name="connsiteY2" fmla="*/ 465773 h 900066"/>
              <a:gd name="connsiteX3" fmla="*/ 5745 w 240808"/>
              <a:gd name="connsiteY3" fmla="*/ 8573 h 9000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40808" h="900066">
                <a:moveTo>
                  <a:pt x="5745" y="8573"/>
                </a:moveTo>
                <a:cubicBezTo>
                  <a:pt x="31765" y="79197"/>
                  <a:pt x="226911" y="813319"/>
                  <a:pt x="239921" y="889519"/>
                </a:cubicBezTo>
                <a:cubicBezTo>
                  <a:pt x="252931" y="965719"/>
                  <a:pt x="119116" y="608880"/>
                  <a:pt x="83804" y="465773"/>
                </a:cubicBezTo>
                <a:cubicBezTo>
                  <a:pt x="48492" y="322666"/>
                  <a:pt x="-20275" y="-62051"/>
                  <a:pt x="5745" y="857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34" name="フリーフォーム 2233">
            <a:extLst>
              <a:ext uri="{FF2B5EF4-FFF2-40B4-BE49-F238E27FC236}">
                <a16:creationId xmlns:a16="http://schemas.microsoft.com/office/drawing/2014/main" id="{7A52CD6D-7F99-AF58-E1C6-D113F7AF4940}"/>
              </a:ext>
            </a:extLst>
          </p:cNvPr>
          <p:cNvSpPr/>
          <p:nvPr/>
        </p:nvSpPr>
        <p:spPr>
          <a:xfrm>
            <a:off x="2604118" y="3927399"/>
            <a:ext cx="240607" cy="1709593"/>
          </a:xfrm>
          <a:custGeom>
            <a:avLst/>
            <a:gdLst>
              <a:gd name="connsiteX0" fmla="*/ 239443 w 240607"/>
              <a:gd name="connsiteY0" fmla="*/ 8981 h 1709593"/>
              <a:gd name="connsiteX1" fmla="*/ 94477 w 240607"/>
              <a:gd name="connsiteY1" fmla="*/ 544240 h 1709593"/>
              <a:gd name="connsiteX2" fmla="*/ 72175 w 240607"/>
              <a:gd name="connsiteY2" fmla="*/ 1703967 h 1709593"/>
              <a:gd name="connsiteX3" fmla="*/ 5267 w 240607"/>
              <a:gd name="connsiteY3" fmla="*/ 945684 h 1709593"/>
              <a:gd name="connsiteX4" fmla="*/ 239443 w 240607"/>
              <a:gd name="connsiteY4" fmla="*/ 8981 h 17095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40607" h="1709593">
                <a:moveTo>
                  <a:pt x="239443" y="8981"/>
                </a:moveTo>
                <a:cubicBezTo>
                  <a:pt x="254311" y="-57926"/>
                  <a:pt x="122355" y="261742"/>
                  <a:pt x="94477" y="544240"/>
                </a:cubicBezTo>
                <a:cubicBezTo>
                  <a:pt x="66599" y="826738"/>
                  <a:pt x="87043" y="1637060"/>
                  <a:pt x="72175" y="1703967"/>
                </a:cubicBezTo>
                <a:cubicBezTo>
                  <a:pt x="57307" y="1770874"/>
                  <a:pt x="-20753" y="1224465"/>
                  <a:pt x="5267" y="945684"/>
                </a:cubicBezTo>
                <a:cubicBezTo>
                  <a:pt x="31286" y="666904"/>
                  <a:pt x="224575" y="75888"/>
                  <a:pt x="239443" y="898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35" name="フリーフォーム 2234">
            <a:extLst>
              <a:ext uri="{FF2B5EF4-FFF2-40B4-BE49-F238E27FC236}">
                <a16:creationId xmlns:a16="http://schemas.microsoft.com/office/drawing/2014/main" id="{EF81E400-1E1E-3F9A-DC09-EA16D69DAA76}"/>
              </a:ext>
            </a:extLst>
          </p:cNvPr>
          <p:cNvSpPr/>
          <p:nvPr/>
        </p:nvSpPr>
        <p:spPr>
          <a:xfrm>
            <a:off x="1860947" y="5651719"/>
            <a:ext cx="853663" cy="493632"/>
          </a:xfrm>
          <a:custGeom>
            <a:avLst/>
            <a:gdLst>
              <a:gd name="connsiteX0" fmla="*/ 1307 w 853663"/>
              <a:gd name="connsiteY0" fmla="*/ 113461 h 493632"/>
              <a:gd name="connsiteX1" fmla="*/ 291238 w 853663"/>
              <a:gd name="connsiteY1" fmla="*/ 381091 h 493632"/>
              <a:gd name="connsiteX2" fmla="*/ 514263 w 853663"/>
              <a:gd name="connsiteY2" fmla="*/ 369940 h 493632"/>
              <a:gd name="connsiteX3" fmla="*/ 848799 w 853663"/>
              <a:gd name="connsiteY3" fmla="*/ 1949 h 493632"/>
              <a:gd name="connsiteX4" fmla="*/ 692682 w 853663"/>
              <a:gd name="connsiteY4" fmla="*/ 236125 h 493632"/>
              <a:gd name="connsiteX5" fmla="*/ 413902 w 853663"/>
              <a:gd name="connsiteY5" fmla="*/ 492603 h 493632"/>
              <a:gd name="connsiteX6" fmla="*/ 1307 w 853663"/>
              <a:gd name="connsiteY6" fmla="*/ 113461 h 4936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853663" h="493632">
                <a:moveTo>
                  <a:pt x="1307" y="113461"/>
                </a:moveTo>
                <a:cubicBezTo>
                  <a:pt x="-19137" y="94876"/>
                  <a:pt x="205745" y="338345"/>
                  <a:pt x="291238" y="381091"/>
                </a:cubicBezTo>
                <a:cubicBezTo>
                  <a:pt x="376731" y="423837"/>
                  <a:pt x="421336" y="433130"/>
                  <a:pt x="514263" y="369940"/>
                </a:cubicBezTo>
                <a:cubicBezTo>
                  <a:pt x="607190" y="306750"/>
                  <a:pt x="819063" y="24251"/>
                  <a:pt x="848799" y="1949"/>
                </a:cubicBezTo>
                <a:cubicBezTo>
                  <a:pt x="878535" y="-20353"/>
                  <a:pt x="765165" y="154349"/>
                  <a:pt x="692682" y="236125"/>
                </a:cubicBezTo>
                <a:cubicBezTo>
                  <a:pt x="620199" y="317901"/>
                  <a:pt x="527273" y="509330"/>
                  <a:pt x="413902" y="492603"/>
                </a:cubicBezTo>
                <a:cubicBezTo>
                  <a:pt x="300531" y="475876"/>
                  <a:pt x="21751" y="132046"/>
                  <a:pt x="1307" y="11346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36" name="フリーフォーム 2235">
            <a:extLst>
              <a:ext uri="{FF2B5EF4-FFF2-40B4-BE49-F238E27FC236}">
                <a16:creationId xmlns:a16="http://schemas.microsoft.com/office/drawing/2014/main" id="{227CC7FF-5AA0-CDC2-275C-1C85C3D8DAA7}"/>
              </a:ext>
            </a:extLst>
          </p:cNvPr>
          <p:cNvSpPr/>
          <p:nvPr/>
        </p:nvSpPr>
        <p:spPr>
          <a:xfrm>
            <a:off x="1861312" y="5218237"/>
            <a:ext cx="194118" cy="837662"/>
          </a:xfrm>
          <a:custGeom>
            <a:avLst/>
            <a:gdLst>
              <a:gd name="connsiteX0" fmla="*/ 101303 w 194118"/>
              <a:gd name="connsiteY0" fmla="*/ 534 h 837662"/>
              <a:gd name="connsiteX1" fmla="*/ 123605 w 194118"/>
              <a:gd name="connsiteY1" fmla="*/ 424280 h 837662"/>
              <a:gd name="connsiteX2" fmla="*/ 190512 w 194118"/>
              <a:gd name="connsiteY2" fmla="*/ 836875 h 837662"/>
              <a:gd name="connsiteX3" fmla="*/ 942 w 194118"/>
              <a:gd name="connsiteY3" fmla="*/ 513490 h 837662"/>
              <a:gd name="connsiteX4" fmla="*/ 101303 w 194118"/>
              <a:gd name="connsiteY4" fmla="*/ 534 h 8376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94118" h="837662">
                <a:moveTo>
                  <a:pt x="101303" y="534"/>
                </a:moveTo>
                <a:cubicBezTo>
                  <a:pt x="121747" y="-14334"/>
                  <a:pt x="108737" y="284890"/>
                  <a:pt x="123605" y="424280"/>
                </a:cubicBezTo>
                <a:cubicBezTo>
                  <a:pt x="138473" y="563670"/>
                  <a:pt x="210956" y="822007"/>
                  <a:pt x="190512" y="836875"/>
                </a:cubicBezTo>
                <a:cubicBezTo>
                  <a:pt x="170068" y="851743"/>
                  <a:pt x="12093" y="652880"/>
                  <a:pt x="942" y="513490"/>
                </a:cubicBezTo>
                <a:cubicBezTo>
                  <a:pt x="-10209" y="374100"/>
                  <a:pt x="80859" y="15402"/>
                  <a:pt x="101303" y="53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38" name="フリーフォーム 2237">
            <a:extLst>
              <a:ext uri="{FF2B5EF4-FFF2-40B4-BE49-F238E27FC236}">
                <a16:creationId xmlns:a16="http://schemas.microsoft.com/office/drawing/2014/main" id="{CAB9738B-4A2E-C373-E687-642E2E93C3D5}"/>
              </a:ext>
            </a:extLst>
          </p:cNvPr>
          <p:cNvSpPr/>
          <p:nvPr/>
        </p:nvSpPr>
        <p:spPr>
          <a:xfrm>
            <a:off x="3881648" y="8252828"/>
            <a:ext cx="991067" cy="718317"/>
          </a:xfrm>
          <a:custGeom>
            <a:avLst/>
            <a:gdLst>
              <a:gd name="connsiteX0" fmla="*/ 980284 w 991067"/>
              <a:gd name="connsiteY0" fmla="*/ 10226 h 718317"/>
              <a:gd name="connsiteX1" fmla="*/ 10128 w 991067"/>
              <a:gd name="connsiteY1" fmla="*/ 712752 h 718317"/>
              <a:gd name="connsiteX2" fmla="*/ 500781 w 991067"/>
              <a:gd name="connsiteY2" fmla="*/ 322460 h 718317"/>
              <a:gd name="connsiteX3" fmla="*/ 980284 w 991067"/>
              <a:gd name="connsiteY3" fmla="*/ 10226 h 7183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91067" h="718317">
                <a:moveTo>
                  <a:pt x="980284" y="10226"/>
                </a:moveTo>
                <a:cubicBezTo>
                  <a:pt x="898509" y="75275"/>
                  <a:pt x="90045" y="660713"/>
                  <a:pt x="10128" y="712752"/>
                </a:cubicBezTo>
                <a:cubicBezTo>
                  <a:pt x="-69789" y="764791"/>
                  <a:pt x="344664" y="437689"/>
                  <a:pt x="500781" y="322460"/>
                </a:cubicBezTo>
                <a:cubicBezTo>
                  <a:pt x="656898" y="207231"/>
                  <a:pt x="1062059" y="-54823"/>
                  <a:pt x="980284" y="1022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39" name="フリーフォーム 2238">
            <a:extLst>
              <a:ext uri="{FF2B5EF4-FFF2-40B4-BE49-F238E27FC236}">
                <a16:creationId xmlns:a16="http://schemas.microsoft.com/office/drawing/2014/main" id="{98800BE4-FC17-87BD-C17A-9F5A5D41FF63}"/>
              </a:ext>
            </a:extLst>
          </p:cNvPr>
          <p:cNvSpPr/>
          <p:nvPr/>
        </p:nvSpPr>
        <p:spPr>
          <a:xfrm>
            <a:off x="2865400" y="5006564"/>
            <a:ext cx="82273" cy="1060650"/>
          </a:xfrm>
          <a:custGeom>
            <a:avLst/>
            <a:gdLst>
              <a:gd name="connsiteX0" fmla="*/ 463 w 82273"/>
              <a:gd name="connsiteY0" fmla="*/ 334 h 1060650"/>
              <a:gd name="connsiteX1" fmla="*/ 78522 w 82273"/>
              <a:gd name="connsiteY1" fmla="*/ 647104 h 1060650"/>
              <a:gd name="connsiteX2" fmla="*/ 67371 w 82273"/>
              <a:gd name="connsiteY2" fmla="*/ 1059699 h 1060650"/>
              <a:gd name="connsiteX3" fmla="*/ 45068 w 82273"/>
              <a:gd name="connsiteY3" fmla="*/ 736314 h 1060650"/>
              <a:gd name="connsiteX4" fmla="*/ 463 w 82273"/>
              <a:gd name="connsiteY4" fmla="*/ 334 h 1060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2273" h="1060650">
                <a:moveTo>
                  <a:pt x="463" y="334"/>
                </a:moveTo>
                <a:cubicBezTo>
                  <a:pt x="6039" y="-14534"/>
                  <a:pt x="67371" y="470543"/>
                  <a:pt x="78522" y="647104"/>
                </a:cubicBezTo>
                <a:cubicBezTo>
                  <a:pt x="89673" y="823665"/>
                  <a:pt x="72947" y="1044831"/>
                  <a:pt x="67371" y="1059699"/>
                </a:cubicBezTo>
                <a:cubicBezTo>
                  <a:pt x="61795" y="1074567"/>
                  <a:pt x="48785" y="912875"/>
                  <a:pt x="45068" y="736314"/>
                </a:cubicBezTo>
                <a:cubicBezTo>
                  <a:pt x="41351" y="559753"/>
                  <a:pt x="-5113" y="15202"/>
                  <a:pt x="463" y="33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40" name="フリーフォーム 2239">
            <a:extLst>
              <a:ext uri="{FF2B5EF4-FFF2-40B4-BE49-F238E27FC236}">
                <a16:creationId xmlns:a16="http://schemas.microsoft.com/office/drawing/2014/main" id="{8FBEC4AD-0D7A-6EC9-3012-0208B3AB228B}"/>
              </a:ext>
            </a:extLst>
          </p:cNvPr>
          <p:cNvSpPr/>
          <p:nvPr/>
        </p:nvSpPr>
        <p:spPr>
          <a:xfrm>
            <a:off x="5196265" y="5563401"/>
            <a:ext cx="67111" cy="461244"/>
          </a:xfrm>
          <a:custGeom>
            <a:avLst/>
            <a:gdLst>
              <a:gd name="connsiteX0" fmla="*/ 203 w 67111"/>
              <a:gd name="connsiteY0" fmla="*/ 1058 h 461244"/>
              <a:gd name="connsiteX1" fmla="*/ 44808 w 67111"/>
              <a:gd name="connsiteY1" fmla="*/ 246384 h 461244"/>
              <a:gd name="connsiteX2" fmla="*/ 203 w 67111"/>
              <a:gd name="connsiteY2" fmla="*/ 458258 h 461244"/>
              <a:gd name="connsiteX3" fmla="*/ 67111 w 67111"/>
              <a:gd name="connsiteY3" fmla="*/ 346745 h 461244"/>
              <a:gd name="connsiteX4" fmla="*/ 203 w 67111"/>
              <a:gd name="connsiteY4" fmla="*/ 1058 h 4612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7111" h="461244">
                <a:moveTo>
                  <a:pt x="203" y="1058"/>
                </a:moveTo>
                <a:cubicBezTo>
                  <a:pt x="-3514" y="-15669"/>
                  <a:pt x="44808" y="170184"/>
                  <a:pt x="44808" y="246384"/>
                </a:cubicBezTo>
                <a:cubicBezTo>
                  <a:pt x="44808" y="322584"/>
                  <a:pt x="-3514" y="441531"/>
                  <a:pt x="203" y="458258"/>
                </a:cubicBezTo>
                <a:cubicBezTo>
                  <a:pt x="3920" y="474985"/>
                  <a:pt x="67111" y="419228"/>
                  <a:pt x="67111" y="346745"/>
                </a:cubicBezTo>
                <a:cubicBezTo>
                  <a:pt x="67111" y="274262"/>
                  <a:pt x="3920" y="17785"/>
                  <a:pt x="203" y="105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41" name="フリーフォーム 2240">
            <a:extLst>
              <a:ext uri="{FF2B5EF4-FFF2-40B4-BE49-F238E27FC236}">
                <a16:creationId xmlns:a16="http://schemas.microsoft.com/office/drawing/2014/main" id="{E19042DA-D16F-4CDB-4A87-5F281D294AE8}"/>
              </a:ext>
            </a:extLst>
          </p:cNvPr>
          <p:cNvSpPr/>
          <p:nvPr/>
        </p:nvSpPr>
        <p:spPr>
          <a:xfrm>
            <a:off x="3534901" y="6266295"/>
            <a:ext cx="434944" cy="146720"/>
          </a:xfrm>
          <a:custGeom>
            <a:avLst/>
            <a:gdLst>
              <a:gd name="connsiteX0" fmla="*/ 434933 w 434944"/>
              <a:gd name="connsiteY0" fmla="*/ 690 h 146720"/>
              <a:gd name="connsiteX1" fmla="*/ 145001 w 434944"/>
              <a:gd name="connsiteY1" fmla="*/ 145656 h 146720"/>
              <a:gd name="connsiteX2" fmla="*/ 36 w 434944"/>
              <a:gd name="connsiteY2" fmla="*/ 67598 h 146720"/>
              <a:gd name="connsiteX3" fmla="*/ 133850 w 434944"/>
              <a:gd name="connsiteY3" fmla="*/ 89900 h 146720"/>
              <a:gd name="connsiteX4" fmla="*/ 434933 w 434944"/>
              <a:gd name="connsiteY4" fmla="*/ 690 h 1467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34944" h="146720">
                <a:moveTo>
                  <a:pt x="434933" y="690"/>
                </a:moveTo>
                <a:cubicBezTo>
                  <a:pt x="436791" y="9983"/>
                  <a:pt x="217484" y="134505"/>
                  <a:pt x="145001" y="145656"/>
                </a:cubicBezTo>
                <a:cubicBezTo>
                  <a:pt x="72518" y="156807"/>
                  <a:pt x="1894" y="76891"/>
                  <a:pt x="36" y="67598"/>
                </a:cubicBezTo>
                <a:cubicBezTo>
                  <a:pt x="-1822" y="58305"/>
                  <a:pt x="66943" y="101051"/>
                  <a:pt x="133850" y="89900"/>
                </a:cubicBezTo>
                <a:cubicBezTo>
                  <a:pt x="200757" y="78749"/>
                  <a:pt x="433075" y="-8603"/>
                  <a:pt x="434933" y="69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42" name="フリーフォーム 2241">
            <a:extLst>
              <a:ext uri="{FF2B5EF4-FFF2-40B4-BE49-F238E27FC236}">
                <a16:creationId xmlns:a16="http://schemas.microsoft.com/office/drawing/2014/main" id="{E8248CE8-B35D-3814-2351-E6DCA777216E}"/>
              </a:ext>
            </a:extLst>
          </p:cNvPr>
          <p:cNvSpPr/>
          <p:nvPr/>
        </p:nvSpPr>
        <p:spPr>
          <a:xfrm>
            <a:off x="2940989" y="4904428"/>
            <a:ext cx="698058" cy="1284825"/>
          </a:xfrm>
          <a:custGeom>
            <a:avLst/>
            <a:gdLst>
              <a:gd name="connsiteX0" fmla="*/ 2933 w 698058"/>
              <a:gd name="connsiteY0" fmla="*/ 2109 h 1284825"/>
              <a:gd name="connsiteX1" fmla="*/ 304016 w 698058"/>
              <a:gd name="connsiteY1" fmla="*/ 604274 h 1284825"/>
              <a:gd name="connsiteX2" fmla="*/ 694309 w 698058"/>
              <a:gd name="connsiteY2" fmla="*/ 1273348 h 1284825"/>
              <a:gd name="connsiteX3" fmla="*/ 482435 w 698058"/>
              <a:gd name="connsiteY3" fmla="*/ 983416 h 1284825"/>
              <a:gd name="connsiteX4" fmla="*/ 170201 w 698058"/>
              <a:gd name="connsiteY4" fmla="*/ 425855 h 1284825"/>
              <a:gd name="connsiteX5" fmla="*/ 2933 w 698058"/>
              <a:gd name="connsiteY5" fmla="*/ 2109 h 1284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98058" h="1284825">
                <a:moveTo>
                  <a:pt x="2933" y="2109"/>
                </a:moveTo>
                <a:cubicBezTo>
                  <a:pt x="25235" y="31845"/>
                  <a:pt x="188787" y="392401"/>
                  <a:pt x="304016" y="604274"/>
                </a:cubicBezTo>
                <a:cubicBezTo>
                  <a:pt x="419245" y="816147"/>
                  <a:pt x="664572" y="1210158"/>
                  <a:pt x="694309" y="1273348"/>
                </a:cubicBezTo>
                <a:cubicBezTo>
                  <a:pt x="724046" y="1336538"/>
                  <a:pt x="569786" y="1124665"/>
                  <a:pt x="482435" y="983416"/>
                </a:cubicBezTo>
                <a:cubicBezTo>
                  <a:pt x="395084" y="842167"/>
                  <a:pt x="250118" y="587548"/>
                  <a:pt x="170201" y="425855"/>
                </a:cubicBezTo>
                <a:cubicBezTo>
                  <a:pt x="90284" y="264162"/>
                  <a:pt x="-19369" y="-27627"/>
                  <a:pt x="2933" y="210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43" name="フリーフォーム 2242">
            <a:extLst>
              <a:ext uri="{FF2B5EF4-FFF2-40B4-BE49-F238E27FC236}">
                <a16:creationId xmlns:a16="http://schemas.microsoft.com/office/drawing/2014/main" id="{72A9BE27-E7ED-9146-2B93-F0419598020C}"/>
              </a:ext>
            </a:extLst>
          </p:cNvPr>
          <p:cNvSpPr/>
          <p:nvPr/>
        </p:nvSpPr>
        <p:spPr>
          <a:xfrm>
            <a:off x="3166498" y="6578643"/>
            <a:ext cx="136920" cy="805019"/>
          </a:xfrm>
          <a:custGeom>
            <a:avLst/>
            <a:gdLst>
              <a:gd name="connsiteX0" fmla="*/ 448 w 136920"/>
              <a:gd name="connsiteY0" fmla="*/ 577 h 805019"/>
              <a:gd name="connsiteX1" fmla="*/ 134263 w 136920"/>
              <a:gd name="connsiteY1" fmla="*/ 468928 h 805019"/>
              <a:gd name="connsiteX2" fmla="*/ 89658 w 136920"/>
              <a:gd name="connsiteY2" fmla="*/ 803464 h 805019"/>
              <a:gd name="connsiteX3" fmla="*/ 89658 w 136920"/>
              <a:gd name="connsiteY3" fmla="*/ 569289 h 805019"/>
              <a:gd name="connsiteX4" fmla="*/ 448 w 136920"/>
              <a:gd name="connsiteY4" fmla="*/ 577 h 8050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6920" h="805019">
                <a:moveTo>
                  <a:pt x="448" y="577"/>
                </a:moveTo>
                <a:cubicBezTo>
                  <a:pt x="7882" y="-16150"/>
                  <a:pt x="119395" y="335114"/>
                  <a:pt x="134263" y="468928"/>
                </a:cubicBezTo>
                <a:cubicBezTo>
                  <a:pt x="149131" y="602742"/>
                  <a:pt x="97092" y="786737"/>
                  <a:pt x="89658" y="803464"/>
                </a:cubicBezTo>
                <a:cubicBezTo>
                  <a:pt x="82224" y="820191"/>
                  <a:pt x="98951" y="699386"/>
                  <a:pt x="89658" y="569289"/>
                </a:cubicBezTo>
                <a:cubicBezTo>
                  <a:pt x="80365" y="439192"/>
                  <a:pt x="-6986" y="17304"/>
                  <a:pt x="448" y="57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44" name="フリーフォーム 2243">
            <a:extLst>
              <a:ext uri="{FF2B5EF4-FFF2-40B4-BE49-F238E27FC236}">
                <a16:creationId xmlns:a16="http://schemas.microsoft.com/office/drawing/2014/main" id="{B04E0FAA-E71B-C8A6-E88B-0F69EDF5619A}"/>
              </a:ext>
            </a:extLst>
          </p:cNvPr>
          <p:cNvSpPr/>
          <p:nvPr/>
        </p:nvSpPr>
        <p:spPr>
          <a:xfrm>
            <a:off x="3268249" y="7083387"/>
            <a:ext cx="1299609" cy="820465"/>
          </a:xfrm>
          <a:custGeom>
            <a:avLst/>
            <a:gdLst>
              <a:gd name="connsiteX0" fmla="*/ 10210 w 1299609"/>
              <a:gd name="connsiteY0" fmla="*/ 811676 h 820465"/>
              <a:gd name="connsiteX1" fmla="*/ 1281449 w 1299609"/>
              <a:gd name="connsiteY1" fmla="*/ 8789 h 820465"/>
              <a:gd name="connsiteX2" fmla="*/ 712736 w 1299609"/>
              <a:gd name="connsiteY2" fmla="*/ 410233 h 820465"/>
              <a:gd name="connsiteX3" fmla="*/ 10210 w 1299609"/>
              <a:gd name="connsiteY3" fmla="*/ 811676 h 820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99609" h="820465">
                <a:moveTo>
                  <a:pt x="10210" y="811676"/>
                </a:moveTo>
                <a:cubicBezTo>
                  <a:pt x="104996" y="744769"/>
                  <a:pt x="1164361" y="75696"/>
                  <a:pt x="1281449" y="8789"/>
                </a:cubicBezTo>
                <a:cubicBezTo>
                  <a:pt x="1398537" y="-58118"/>
                  <a:pt x="919034" y="274560"/>
                  <a:pt x="712736" y="410233"/>
                </a:cubicBezTo>
                <a:cubicBezTo>
                  <a:pt x="506438" y="545906"/>
                  <a:pt x="-84576" y="878583"/>
                  <a:pt x="10210" y="81167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45" name="フリーフォーム 2244">
            <a:extLst>
              <a:ext uri="{FF2B5EF4-FFF2-40B4-BE49-F238E27FC236}">
                <a16:creationId xmlns:a16="http://schemas.microsoft.com/office/drawing/2014/main" id="{91C68050-5863-A3D2-2EA9-64075CF7A1E1}"/>
              </a:ext>
            </a:extLst>
          </p:cNvPr>
          <p:cNvSpPr/>
          <p:nvPr/>
        </p:nvSpPr>
        <p:spPr>
          <a:xfrm>
            <a:off x="3597870" y="5696741"/>
            <a:ext cx="1329324" cy="427608"/>
          </a:xfrm>
          <a:custGeom>
            <a:avLst/>
            <a:gdLst>
              <a:gd name="connsiteX0" fmla="*/ 3974 w 1329324"/>
              <a:gd name="connsiteY0" fmla="*/ 79591 h 427608"/>
              <a:gd name="connsiteX1" fmla="*/ 305057 w 1329324"/>
              <a:gd name="connsiteY1" fmla="*/ 291464 h 427608"/>
              <a:gd name="connsiteX2" fmla="*/ 773408 w 1329324"/>
              <a:gd name="connsiteY2" fmla="*/ 358371 h 427608"/>
              <a:gd name="connsiteX3" fmla="*/ 996432 w 1329324"/>
              <a:gd name="connsiteY3" fmla="*/ 235708 h 427608"/>
              <a:gd name="connsiteX4" fmla="*/ 1319818 w 1329324"/>
              <a:gd name="connsiteY4" fmla="*/ 1532 h 427608"/>
              <a:gd name="connsiteX5" fmla="*/ 1219457 w 1329324"/>
              <a:gd name="connsiteY5" fmla="*/ 146498 h 427608"/>
              <a:gd name="connsiteX6" fmla="*/ 974130 w 1329324"/>
              <a:gd name="connsiteY6" fmla="*/ 380674 h 427608"/>
              <a:gd name="connsiteX7" fmla="*/ 516930 w 1329324"/>
              <a:gd name="connsiteY7" fmla="*/ 402976 h 427608"/>
              <a:gd name="connsiteX8" fmla="*/ 3974 w 1329324"/>
              <a:gd name="connsiteY8" fmla="*/ 79591 h 4276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329324" h="427608">
                <a:moveTo>
                  <a:pt x="3974" y="79591"/>
                </a:moveTo>
                <a:cubicBezTo>
                  <a:pt x="-31338" y="61006"/>
                  <a:pt x="176818" y="245001"/>
                  <a:pt x="305057" y="291464"/>
                </a:cubicBezTo>
                <a:cubicBezTo>
                  <a:pt x="433296" y="337927"/>
                  <a:pt x="658179" y="367664"/>
                  <a:pt x="773408" y="358371"/>
                </a:cubicBezTo>
                <a:cubicBezTo>
                  <a:pt x="888637" y="349078"/>
                  <a:pt x="905364" y="295181"/>
                  <a:pt x="996432" y="235708"/>
                </a:cubicBezTo>
                <a:cubicBezTo>
                  <a:pt x="1087500" y="176235"/>
                  <a:pt x="1282647" y="16400"/>
                  <a:pt x="1319818" y="1532"/>
                </a:cubicBezTo>
                <a:cubicBezTo>
                  <a:pt x="1356989" y="-13336"/>
                  <a:pt x="1277072" y="83308"/>
                  <a:pt x="1219457" y="146498"/>
                </a:cubicBezTo>
                <a:cubicBezTo>
                  <a:pt x="1161842" y="209688"/>
                  <a:pt x="1091218" y="337928"/>
                  <a:pt x="974130" y="380674"/>
                </a:cubicBezTo>
                <a:cubicBezTo>
                  <a:pt x="857042" y="423420"/>
                  <a:pt x="684198" y="449439"/>
                  <a:pt x="516930" y="402976"/>
                </a:cubicBezTo>
                <a:cubicBezTo>
                  <a:pt x="349662" y="356513"/>
                  <a:pt x="39286" y="98176"/>
                  <a:pt x="3974" y="7959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46" name="フリーフォーム 2245">
            <a:extLst>
              <a:ext uri="{FF2B5EF4-FFF2-40B4-BE49-F238E27FC236}">
                <a16:creationId xmlns:a16="http://schemas.microsoft.com/office/drawing/2014/main" id="{BD55861A-9FD1-D017-CC94-AE3EB9180318}"/>
              </a:ext>
            </a:extLst>
          </p:cNvPr>
          <p:cNvSpPr/>
          <p:nvPr/>
        </p:nvSpPr>
        <p:spPr>
          <a:xfrm>
            <a:off x="5207333" y="6054786"/>
            <a:ext cx="67422" cy="513802"/>
          </a:xfrm>
          <a:custGeom>
            <a:avLst/>
            <a:gdLst>
              <a:gd name="connsiteX0" fmla="*/ 67194 w 67422"/>
              <a:gd name="connsiteY0" fmla="*/ 326 h 513802"/>
              <a:gd name="connsiteX1" fmla="*/ 22589 w 67422"/>
              <a:gd name="connsiteY1" fmla="*/ 267955 h 513802"/>
              <a:gd name="connsiteX2" fmla="*/ 33740 w 67422"/>
              <a:gd name="connsiteY2" fmla="*/ 513282 h 513802"/>
              <a:gd name="connsiteX3" fmla="*/ 287 w 67422"/>
              <a:gd name="connsiteY3" fmla="*/ 323712 h 513802"/>
              <a:gd name="connsiteX4" fmla="*/ 67194 w 67422"/>
              <a:gd name="connsiteY4" fmla="*/ 326 h 5138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7422" h="513802">
                <a:moveTo>
                  <a:pt x="67194" y="326"/>
                </a:moveTo>
                <a:cubicBezTo>
                  <a:pt x="70911" y="-8967"/>
                  <a:pt x="28165" y="182463"/>
                  <a:pt x="22589" y="267955"/>
                </a:cubicBezTo>
                <a:cubicBezTo>
                  <a:pt x="17013" y="353447"/>
                  <a:pt x="37457" y="503989"/>
                  <a:pt x="33740" y="513282"/>
                </a:cubicBezTo>
                <a:cubicBezTo>
                  <a:pt x="30023" y="522575"/>
                  <a:pt x="-3430" y="405487"/>
                  <a:pt x="287" y="323712"/>
                </a:cubicBezTo>
                <a:cubicBezTo>
                  <a:pt x="4004" y="241937"/>
                  <a:pt x="63477" y="9619"/>
                  <a:pt x="67194" y="32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47" name="フリーフォーム 2246">
            <a:extLst>
              <a:ext uri="{FF2B5EF4-FFF2-40B4-BE49-F238E27FC236}">
                <a16:creationId xmlns:a16="http://schemas.microsoft.com/office/drawing/2014/main" id="{FC97D979-7515-3417-4F71-8A6926EC4382}"/>
              </a:ext>
            </a:extLst>
          </p:cNvPr>
          <p:cNvSpPr/>
          <p:nvPr/>
        </p:nvSpPr>
        <p:spPr>
          <a:xfrm>
            <a:off x="2403760" y="6299975"/>
            <a:ext cx="38487" cy="1707365"/>
          </a:xfrm>
          <a:custGeom>
            <a:avLst/>
            <a:gdLst>
              <a:gd name="connsiteX0" fmla="*/ 4903 w 38487"/>
              <a:gd name="connsiteY0" fmla="*/ 464 h 1707365"/>
              <a:gd name="connsiteX1" fmla="*/ 38357 w 38487"/>
              <a:gd name="connsiteY1" fmla="*/ 1048679 h 1707365"/>
              <a:gd name="connsiteX2" fmla="*/ 16055 w 38487"/>
              <a:gd name="connsiteY2" fmla="*/ 1706601 h 1707365"/>
              <a:gd name="connsiteX3" fmla="*/ 4903 w 38487"/>
              <a:gd name="connsiteY3" fmla="*/ 926015 h 1707365"/>
              <a:gd name="connsiteX4" fmla="*/ 4903 w 38487"/>
              <a:gd name="connsiteY4" fmla="*/ 464 h 17073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8487" h="1707365">
                <a:moveTo>
                  <a:pt x="4903" y="464"/>
                </a:moveTo>
                <a:cubicBezTo>
                  <a:pt x="10479" y="20908"/>
                  <a:pt x="36498" y="764323"/>
                  <a:pt x="38357" y="1048679"/>
                </a:cubicBezTo>
                <a:cubicBezTo>
                  <a:pt x="40216" y="1333035"/>
                  <a:pt x="21631" y="1727045"/>
                  <a:pt x="16055" y="1706601"/>
                </a:cubicBezTo>
                <a:cubicBezTo>
                  <a:pt x="10479" y="1686157"/>
                  <a:pt x="12337" y="1212230"/>
                  <a:pt x="4903" y="926015"/>
                </a:cubicBezTo>
                <a:cubicBezTo>
                  <a:pt x="-2531" y="639800"/>
                  <a:pt x="-673" y="-19980"/>
                  <a:pt x="4903" y="46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48" name="フリーフォーム 2247">
            <a:extLst>
              <a:ext uri="{FF2B5EF4-FFF2-40B4-BE49-F238E27FC236}">
                <a16:creationId xmlns:a16="http://schemas.microsoft.com/office/drawing/2014/main" id="{E992EC81-4A77-6128-CF82-3B43276DB6F5}"/>
              </a:ext>
            </a:extLst>
          </p:cNvPr>
          <p:cNvSpPr/>
          <p:nvPr/>
        </p:nvSpPr>
        <p:spPr>
          <a:xfrm>
            <a:off x="5367642" y="9757221"/>
            <a:ext cx="1536995" cy="753205"/>
          </a:xfrm>
          <a:custGeom>
            <a:avLst/>
            <a:gdLst>
              <a:gd name="connsiteX0" fmla="*/ 18397 w 1536995"/>
              <a:gd name="connsiteY0" fmla="*/ 747228 h 753205"/>
              <a:gd name="connsiteX1" fmla="*/ 1501509 w 1536995"/>
              <a:gd name="connsiteY1" fmla="*/ 22399 h 753205"/>
              <a:gd name="connsiteX2" fmla="*/ 999704 w 1536995"/>
              <a:gd name="connsiteY2" fmla="*/ 223120 h 753205"/>
              <a:gd name="connsiteX3" fmla="*/ 163363 w 1536995"/>
              <a:gd name="connsiteY3" fmla="*/ 613413 h 753205"/>
              <a:gd name="connsiteX4" fmla="*/ 642865 w 1536995"/>
              <a:gd name="connsiteY4" fmla="*/ 379238 h 753205"/>
              <a:gd name="connsiteX5" fmla="*/ 18397 w 1536995"/>
              <a:gd name="connsiteY5" fmla="*/ 747228 h 7532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36995" h="753205">
                <a:moveTo>
                  <a:pt x="18397" y="747228"/>
                </a:moveTo>
                <a:cubicBezTo>
                  <a:pt x="161504" y="687755"/>
                  <a:pt x="1337958" y="109750"/>
                  <a:pt x="1501509" y="22399"/>
                </a:cubicBezTo>
                <a:cubicBezTo>
                  <a:pt x="1665060" y="-64952"/>
                  <a:pt x="1222728" y="124618"/>
                  <a:pt x="999704" y="223120"/>
                </a:cubicBezTo>
                <a:cubicBezTo>
                  <a:pt x="776680" y="321622"/>
                  <a:pt x="222836" y="587393"/>
                  <a:pt x="163363" y="613413"/>
                </a:cubicBezTo>
                <a:cubicBezTo>
                  <a:pt x="103890" y="639433"/>
                  <a:pt x="672602" y="355077"/>
                  <a:pt x="642865" y="379238"/>
                </a:cubicBezTo>
                <a:cubicBezTo>
                  <a:pt x="613128" y="403399"/>
                  <a:pt x="-124710" y="806701"/>
                  <a:pt x="18397" y="74722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49" name="フリーフォーム 2248">
            <a:extLst>
              <a:ext uri="{FF2B5EF4-FFF2-40B4-BE49-F238E27FC236}">
                <a16:creationId xmlns:a16="http://schemas.microsoft.com/office/drawing/2014/main" id="{172A4525-CE2A-3393-D136-8B62F2DA35F7}"/>
              </a:ext>
            </a:extLst>
          </p:cNvPr>
          <p:cNvSpPr/>
          <p:nvPr/>
        </p:nvSpPr>
        <p:spPr>
          <a:xfrm>
            <a:off x="3369530" y="8190258"/>
            <a:ext cx="2677537" cy="1679200"/>
          </a:xfrm>
          <a:custGeom>
            <a:avLst/>
            <a:gdLst>
              <a:gd name="connsiteX0" fmla="*/ 9290 w 2677537"/>
              <a:gd name="connsiteY0" fmla="*/ 875683 h 1679200"/>
              <a:gd name="connsiteX1" fmla="*/ 1102109 w 2677537"/>
              <a:gd name="connsiteY1" fmla="*/ 886835 h 1679200"/>
              <a:gd name="connsiteX2" fmla="*/ 2005358 w 2677537"/>
              <a:gd name="connsiteY2" fmla="*/ 240064 h 1679200"/>
              <a:gd name="connsiteX3" fmla="*/ 1838090 w 2677537"/>
              <a:gd name="connsiteY3" fmla="*/ 429635 h 1679200"/>
              <a:gd name="connsiteX4" fmla="*/ 2116870 w 2677537"/>
              <a:gd name="connsiteY4" fmla="*/ 5888 h 1679200"/>
              <a:gd name="connsiteX5" fmla="*/ 2540616 w 2677537"/>
              <a:gd name="connsiteY5" fmla="*/ 195459 h 1679200"/>
              <a:gd name="connsiteX6" fmla="*/ 2629826 w 2677537"/>
              <a:gd name="connsiteY6" fmla="*/ 385030 h 1679200"/>
              <a:gd name="connsiteX7" fmla="*/ 1849241 w 2677537"/>
              <a:gd name="connsiteY7" fmla="*/ 1165615 h 1679200"/>
              <a:gd name="connsiteX8" fmla="*/ 1994207 w 2677537"/>
              <a:gd name="connsiteY8" fmla="*/ 953742 h 1679200"/>
              <a:gd name="connsiteX9" fmla="*/ 1403192 w 2677537"/>
              <a:gd name="connsiteY9" fmla="*/ 1667420 h 1679200"/>
              <a:gd name="connsiteX10" fmla="*/ 1180168 w 2677537"/>
              <a:gd name="connsiteY10" fmla="*/ 1410942 h 1679200"/>
              <a:gd name="connsiteX11" fmla="*/ 1258226 w 2677537"/>
              <a:gd name="connsiteY11" fmla="*/ 1578210 h 1679200"/>
              <a:gd name="connsiteX12" fmla="*/ 890236 w 2677537"/>
              <a:gd name="connsiteY12" fmla="*/ 1009498 h 1679200"/>
              <a:gd name="connsiteX13" fmla="*/ 221163 w 2677537"/>
              <a:gd name="connsiteY13" fmla="*/ 1054103 h 1679200"/>
              <a:gd name="connsiteX14" fmla="*/ 555699 w 2677537"/>
              <a:gd name="connsiteY14" fmla="*/ 1031801 h 1679200"/>
              <a:gd name="connsiteX15" fmla="*/ 9290 w 2677537"/>
              <a:gd name="connsiteY15" fmla="*/ 875683 h 1679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2677537" h="1679200">
                <a:moveTo>
                  <a:pt x="9290" y="875683"/>
                </a:moveTo>
                <a:cubicBezTo>
                  <a:pt x="100358" y="851522"/>
                  <a:pt x="769431" y="992771"/>
                  <a:pt x="1102109" y="886835"/>
                </a:cubicBezTo>
                <a:cubicBezTo>
                  <a:pt x="1434787" y="780899"/>
                  <a:pt x="1882695" y="316264"/>
                  <a:pt x="2005358" y="240064"/>
                </a:cubicBezTo>
                <a:cubicBezTo>
                  <a:pt x="2128021" y="163864"/>
                  <a:pt x="1819505" y="468664"/>
                  <a:pt x="1838090" y="429635"/>
                </a:cubicBezTo>
                <a:cubicBezTo>
                  <a:pt x="1856675" y="390606"/>
                  <a:pt x="1999782" y="44917"/>
                  <a:pt x="2116870" y="5888"/>
                </a:cubicBezTo>
                <a:cubicBezTo>
                  <a:pt x="2233958" y="-33141"/>
                  <a:pt x="2455123" y="132269"/>
                  <a:pt x="2540616" y="195459"/>
                </a:cubicBezTo>
                <a:cubicBezTo>
                  <a:pt x="2626109" y="258649"/>
                  <a:pt x="2745055" y="223337"/>
                  <a:pt x="2629826" y="385030"/>
                </a:cubicBezTo>
                <a:cubicBezTo>
                  <a:pt x="2514597" y="546723"/>
                  <a:pt x="1955178" y="1070830"/>
                  <a:pt x="1849241" y="1165615"/>
                </a:cubicBezTo>
                <a:cubicBezTo>
                  <a:pt x="1743305" y="1260400"/>
                  <a:pt x="2068548" y="870108"/>
                  <a:pt x="1994207" y="953742"/>
                </a:cubicBezTo>
                <a:cubicBezTo>
                  <a:pt x="1919866" y="1037376"/>
                  <a:pt x="1538865" y="1591220"/>
                  <a:pt x="1403192" y="1667420"/>
                </a:cubicBezTo>
                <a:cubicBezTo>
                  <a:pt x="1267519" y="1743620"/>
                  <a:pt x="1204329" y="1425810"/>
                  <a:pt x="1180168" y="1410942"/>
                </a:cubicBezTo>
                <a:cubicBezTo>
                  <a:pt x="1156007" y="1396074"/>
                  <a:pt x="1306548" y="1645117"/>
                  <a:pt x="1258226" y="1578210"/>
                </a:cubicBezTo>
                <a:cubicBezTo>
                  <a:pt x="1209904" y="1511303"/>
                  <a:pt x="1063080" y="1096849"/>
                  <a:pt x="890236" y="1009498"/>
                </a:cubicBezTo>
                <a:cubicBezTo>
                  <a:pt x="717392" y="922147"/>
                  <a:pt x="221163" y="1054103"/>
                  <a:pt x="221163" y="1054103"/>
                </a:cubicBezTo>
                <a:cubicBezTo>
                  <a:pt x="165407" y="1057820"/>
                  <a:pt x="585436" y="1065255"/>
                  <a:pt x="555699" y="1031801"/>
                </a:cubicBezTo>
                <a:cubicBezTo>
                  <a:pt x="525962" y="998347"/>
                  <a:pt x="-81778" y="899844"/>
                  <a:pt x="9290" y="875683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08" name="フリーフォーム 2207">
            <a:extLst>
              <a:ext uri="{FF2B5EF4-FFF2-40B4-BE49-F238E27FC236}">
                <a16:creationId xmlns:a16="http://schemas.microsoft.com/office/drawing/2014/main" id="{4ECA469D-EA9D-B4BE-ED47-518AFFA98CA1}"/>
              </a:ext>
            </a:extLst>
          </p:cNvPr>
          <p:cNvSpPr/>
          <p:nvPr/>
        </p:nvSpPr>
        <p:spPr>
          <a:xfrm>
            <a:off x="6118574" y="6598864"/>
            <a:ext cx="649671" cy="712032"/>
          </a:xfrm>
          <a:custGeom>
            <a:avLst/>
            <a:gdLst>
              <a:gd name="connsiteX0" fmla="*/ 286 w 649671"/>
              <a:gd name="connsiteY0" fmla="*/ 56 h 712032"/>
              <a:gd name="connsiteX1" fmla="*/ 312706 w 649671"/>
              <a:gd name="connsiteY1" fmla="*/ 304856 h 712032"/>
              <a:gd name="connsiteX2" fmla="*/ 647986 w 649671"/>
              <a:gd name="connsiteY2" fmla="*/ 708716 h 712032"/>
              <a:gd name="connsiteX3" fmla="*/ 434626 w 649671"/>
              <a:gd name="connsiteY3" fmla="*/ 487736 h 712032"/>
              <a:gd name="connsiteX4" fmla="*/ 259366 w 649671"/>
              <a:gd name="connsiteY4" fmla="*/ 327716 h 712032"/>
              <a:gd name="connsiteX5" fmla="*/ 286 w 649671"/>
              <a:gd name="connsiteY5" fmla="*/ 56 h 7120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49671" h="712032">
                <a:moveTo>
                  <a:pt x="286" y="56"/>
                </a:moveTo>
                <a:cubicBezTo>
                  <a:pt x="9176" y="-3754"/>
                  <a:pt x="204756" y="186746"/>
                  <a:pt x="312706" y="304856"/>
                </a:cubicBezTo>
                <a:cubicBezTo>
                  <a:pt x="420656" y="422966"/>
                  <a:pt x="627666" y="678236"/>
                  <a:pt x="647986" y="708716"/>
                </a:cubicBezTo>
                <a:cubicBezTo>
                  <a:pt x="668306" y="739196"/>
                  <a:pt x="499396" y="551236"/>
                  <a:pt x="434626" y="487736"/>
                </a:cubicBezTo>
                <a:cubicBezTo>
                  <a:pt x="369856" y="424236"/>
                  <a:pt x="326676" y="407726"/>
                  <a:pt x="259366" y="327716"/>
                </a:cubicBezTo>
                <a:cubicBezTo>
                  <a:pt x="192056" y="247706"/>
                  <a:pt x="-8604" y="3866"/>
                  <a:pt x="286" y="5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37" name="フリーフォーム 2236">
            <a:extLst>
              <a:ext uri="{FF2B5EF4-FFF2-40B4-BE49-F238E27FC236}">
                <a16:creationId xmlns:a16="http://schemas.microsoft.com/office/drawing/2014/main" id="{18BA7E9B-85B5-A76F-E99F-1F362DD233A2}"/>
              </a:ext>
            </a:extLst>
          </p:cNvPr>
          <p:cNvSpPr/>
          <p:nvPr/>
        </p:nvSpPr>
        <p:spPr>
          <a:xfrm>
            <a:off x="6300743" y="5905149"/>
            <a:ext cx="323046" cy="808803"/>
          </a:xfrm>
          <a:custGeom>
            <a:avLst/>
            <a:gdLst>
              <a:gd name="connsiteX0" fmla="*/ 997 w 323046"/>
              <a:gd name="connsiteY0" fmla="*/ 351 h 808803"/>
              <a:gd name="connsiteX1" fmla="*/ 153397 w 323046"/>
              <a:gd name="connsiteY1" fmla="*/ 457551 h 808803"/>
              <a:gd name="connsiteX2" fmla="*/ 321037 w 323046"/>
              <a:gd name="connsiteY2" fmla="*/ 808071 h 808803"/>
              <a:gd name="connsiteX3" fmla="*/ 229597 w 323046"/>
              <a:gd name="connsiteY3" fmla="*/ 533751 h 808803"/>
              <a:gd name="connsiteX4" fmla="*/ 997 w 323046"/>
              <a:gd name="connsiteY4" fmla="*/ 351 h 8088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23046" h="808803">
                <a:moveTo>
                  <a:pt x="997" y="351"/>
                </a:moveTo>
                <a:cubicBezTo>
                  <a:pt x="-11703" y="-12349"/>
                  <a:pt x="100057" y="322931"/>
                  <a:pt x="153397" y="457551"/>
                </a:cubicBezTo>
                <a:cubicBezTo>
                  <a:pt x="206737" y="592171"/>
                  <a:pt x="308337" y="795371"/>
                  <a:pt x="321037" y="808071"/>
                </a:cubicBezTo>
                <a:cubicBezTo>
                  <a:pt x="333737" y="820771"/>
                  <a:pt x="284207" y="665831"/>
                  <a:pt x="229597" y="533751"/>
                </a:cubicBezTo>
                <a:cubicBezTo>
                  <a:pt x="174987" y="401671"/>
                  <a:pt x="13697" y="13051"/>
                  <a:pt x="997" y="35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50" name="フリーフォーム 2249">
            <a:extLst>
              <a:ext uri="{FF2B5EF4-FFF2-40B4-BE49-F238E27FC236}">
                <a16:creationId xmlns:a16="http://schemas.microsoft.com/office/drawing/2014/main" id="{02AE3A18-5504-6467-895B-6A03583DA55C}"/>
              </a:ext>
            </a:extLst>
          </p:cNvPr>
          <p:cNvSpPr/>
          <p:nvPr/>
        </p:nvSpPr>
        <p:spPr>
          <a:xfrm>
            <a:off x="1308100" y="3679708"/>
            <a:ext cx="422534" cy="168392"/>
          </a:xfrm>
          <a:custGeom>
            <a:avLst/>
            <a:gdLst>
              <a:gd name="connsiteX0" fmla="*/ 0 w 422534"/>
              <a:gd name="connsiteY0" fmla="*/ 168392 h 168392"/>
              <a:gd name="connsiteX1" fmla="*/ 346075 w 422534"/>
              <a:gd name="connsiteY1" fmla="*/ 50917 h 168392"/>
              <a:gd name="connsiteX2" fmla="*/ 263525 w 422534"/>
              <a:gd name="connsiteY2" fmla="*/ 85842 h 168392"/>
              <a:gd name="connsiteX3" fmla="*/ 422275 w 422534"/>
              <a:gd name="connsiteY3" fmla="*/ 117 h 168392"/>
              <a:gd name="connsiteX4" fmla="*/ 219075 w 422534"/>
              <a:gd name="connsiteY4" fmla="*/ 66792 h 168392"/>
              <a:gd name="connsiteX5" fmla="*/ 279400 w 422534"/>
              <a:gd name="connsiteY5" fmla="*/ 47742 h 168392"/>
              <a:gd name="connsiteX6" fmla="*/ 0 w 422534"/>
              <a:gd name="connsiteY6" fmla="*/ 168392 h 1683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22534" h="168392">
                <a:moveTo>
                  <a:pt x="0" y="168392"/>
                </a:moveTo>
                <a:lnTo>
                  <a:pt x="346075" y="50917"/>
                </a:lnTo>
                <a:cubicBezTo>
                  <a:pt x="389996" y="37159"/>
                  <a:pt x="250825" y="94309"/>
                  <a:pt x="263525" y="85842"/>
                </a:cubicBezTo>
                <a:cubicBezTo>
                  <a:pt x="276225" y="77375"/>
                  <a:pt x="429683" y="3292"/>
                  <a:pt x="422275" y="117"/>
                </a:cubicBezTo>
                <a:cubicBezTo>
                  <a:pt x="414867" y="-3058"/>
                  <a:pt x="242888" y="58854"/>
                  <a:pt x="219075" y="66792"/>
                </a:cubicBezTo>
                <a:cubicBezTo>
                  <a:pt x="195263" y="74729"/>
                  <a:pt x="279400" y="47742"/>
                  <a:pt x="279400" y="47742"/>
                </a:cubicBezTo>
                <a:lnTo>
                  <a:pt x="0" y="168392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51" name="フリーフォーム 2250">
            <a:extLst>
              <a:ext uri="{FF2B5EF4-FFF2-40B4-BE49-F238E27FC236}">
                <a16:creationId xmlns:a16="http://schemas.microsoft.com/office/drawing/2014/main" id="{9E4DD4F3-C724-81B9-FC70-7FE2A5A42BFB}"/>
              </a:ext>
            </a:extLst>
          </p:cNvPr>
          <p:cNvSpPr/>
          <p:nvPr/>
        </p:nvSpPr>
        <p:spPr>
          <a:xfrm>
            <a:off x="954401" y="4189042"/>
            <a:ext cx="156859" cy="894399"/>
          </a:xfrm>
          <a:custGeom>
            <a:avLst/>
            <a:gdLst>
              <a:gd name="connsiteX0" fmla="*/ 156849 w 156859"/>
              <a:gd name="connsiteY0" fmla="*/ 1958 h 894399"/>
              <a:gd name="connsiteX1" fmla="*/ 61599 w 156859"/>
              <a:gd name="connsiteY1" fmla="*/ 392483 h 894399"/>
              <a:gd name="connsiteX2" fmla="*/ 93349 w 156859"/>
              <a:gd name="connsiteY2" fmla="*/ 319458 h 894399"/>
              <a:gd name="connsiteX3" fmla="*/ 1274 w 156859"/>
              <a:gd name="connsiteY3" fmla="*/ 894133 h 894399"/>
              <a:gd name="connsiteX4" fmla="*/ 42549 w 156859"/>
              <a:gd name="connsiteY4" fmla="*/ 392483 h 894399"/>
              <a:gd name="connsiteX5" fmla="*/ 83824 w 156859"/>
              <a:gd name="connsiteY5" fmla="*/ 262308 h 894399"/>
              <a:gd name="connsiteX6" fmla="*/ 52074 w 156859"/>
              <a:gd name="connsiteY6" fmla="*/ 363908 h 894399"/>
              <a:gd name="connsiteX7" fmla="*/ 86999 w 156859"/>
              <a:gd name="connsiteY7" fmla="*/ 157533 h 894399"/>
              <a:gd name="connsiteX8" fmla="*/ 67949 w 156859"/>
              <a:gd name="connsiteY8" fmla="*/ 236908 h 894399"/>
              <a:gd name="connsiteX9" fmla="*/ 156849 w 156859"/>
              <a:gd name="connsiteY9" fmla="*/ 1958 h 8943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56859" h="894399">
                <a:moveTo>
                  <a:pt x="156849" y="1958"/>
                </a:moveTo>
                <a:cubicBezTo>
                  <a:pt x="155791" y="27887"/>
                  <a:pt x="72182" y="339566"/>
                  <a:pt x="61599" y="392483"/>
                </a:cubicBezTo>
                <a:cubicBezTo>
                  <a:pt x="51016" y="445400"/>
                  <a:pt x="103403" y="235850"/>
                  <a:pt x="93349" y="319458"/>
                </a:cubicBezTo>
                <a:cubicBezTo>
                  <a:pt x="83295" y="403066"/>
                  <a:pt x="9741" y="881962"/>
                  <a:pt x="1274" y="894133"/>
                </a:cubicBezTo>
                <a:cubicBezTo>
                  <a:pt x="-7193" y="906304"/>
                  <a:pt x="28791" y="497787"/>
                  <a:pt x="42549" y="392483"/>
                </a:cubicBezTo>
                <a:cubicBezTo>
                  <a:pt x="56307" y="287179"/>
                  <a:pt x="82237" y="267070"/>
                  <a:pt x="83824" y="262308"/>
                </a:cubicBezTo>
                <a:cubicBezTo>
                  <a:pt x="85411" y="257546"/>
                  <a:pt x="51545" y="381370"/>
                  <a:pt x="52074" y="363908"/>
                </a:cubicBezTo>
                <a:cubicBezTo>
                  <a:pt x="52603" y="346446"/>
                  <a:pt x="84353" y="178700"/>
                  <a:pt x="86999" y="157533"/>
                </a:cubicBezTo>
                <a:cubicBezTo>
                  <a:pt x="89645" y="136366"/>
                  <a:pt x="56836" y="258075"/>
                  <a:pt x="67949" y="236908"/>
                </a:cubicBezTo>
                <a:cubicBezTo>
                  <a:pt x="79061" y="215741"/>
                  <a:pt x="157907" y="-23971"/>
                  <a:pt x="156849" y="195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52" name="フリーフォーム 2251">
            <a:extLst>
              <a:ext uri="{FF2B5EF4-FFF2-40B4-BE49-F238E27FC236}">
                <a16:creationId xmlns:a16="http://schemas.microsoft.com/office/drawing/2014/main" id="{0F3D6C04-4AEC-FC3A-F0CD-5EBACAC3E351}"/>
              </a:ext>
            </a:extLst>
          </p:cNvPr>
          <p:cNvSpPr/>
          <p:nvPr/>
        </p:nvSpPr>
        <p:spPr>
          <a:xfrm>
            <a:off x="853034" y="5025267"/>
            <a:ext cx="115729" cy="962192"/>
          </a:xfrm>
          <a:custGeom>
            <a:avLst/>
            <a:gdLst>
              <a:gd name="connsiteX0" fmla="*/ 115341 w 115729"/>
              <a:gd name="connsiteY0" fmla="*/ 3933 h 962192"/>
              <a:gd name="connsiteX1" fmla="*/ 51841 w 115729"/>
              <a:gd name="connsiteY1" fmla="*/ 483358 h 962192"/>
              <a:gd name="connsiteX2" fmla="*/ 4216 w 115729"/>
              <a:gd name="connsiteY2" fmla="*/ 934208 h 962192"/>
              <a:gd name="connsiteX3" fmla="*/ 7391 w 115729"/>
              <a:gd name="connsiteY3" fmla="*/ 851658 h 962192"/>
              <a:gd name="connsiteX4" fmla="*/ 48666 w 115729"/>
              <a:gd name="connsiteY4" fmla="*/ 340483 h 962192"/>
              <a:gd name="connsiteX5" fmla="*/ 35966 w 115729"/>
              <a:gd name="connsiteY5" fmla="*/ 445258 h 962192"/>
              <a:gd name="connsiteX6" fmla="*/ 61366 w 115729"/>
              <a:gd name="connsiteY6" fmla="*/ 124583 h 962192"/>
              <a:gd name="connsiteX7" fmla="*/ 20091 w 115729"/>
              <a:gd name="connsiteY7" fmla="*/ 248408 h 962192"/>
              <a:gd name="connsiteX8" fmla="*/ 115341 w 115729"/>
              <a:gd name="connsiteY8" fmla="*/ 3933 h 9621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5729" h="962192">
                <a:moveTo>
                  <a:pt x="115341" y="3933"/>
                </a:moveTo>
                <a:cubicBezTo>
                  <a:pt x="120633" y="43091"/>
                  <a:pt x="70362" y="328312"/>
                  <a:pt x="51841" y="483358"/>
                </a:cubicBezTo>
                <a:cubicBezTo>
                  <a:pt x="33320" y="638404"/>
                  <a:pt x="11624" y="872825"/>
                  <a:pt x="4216" y="934208"/>
                </a:cubicBezTo>
                <a:cubicBezTo>
                  <a:pt x="-3192" y="995591"/>
                  <a:pt x="-17" y="950612"/>
                  <a:pt x="7391" y="851658"/>
                </a:cubicBezTo>
                <a:cubicBezTo>
                  <a:pt x="14799" y="752704"/>
                  <a:pt x="43903" y="408216"/>
                  <a:pt x="48666" y="340483"/>
                </a:cubicBezTo>
                <a:cubicBezTo>
                  <a:pt x="53428" y="272750"/>
                  <a:pt x="33849" y="481241"/>
                  <a:pt x="35966" y="445258"/>
                </a:cubicBezTo>
                <a:cubicBezTo>
                  <a:pt x="38083" y="409275"/>
                  <a:pt x="64012" y="157391"/>
                  <a:pt x="61366" y="124583"/>
                </a:cubicBezTo>
                <a:cubicBezTo>
                  <a:pt x="58720" y="91775"/>
                  <a:pt x="12683" y="266400"/>
                  <a:pt x="20091" y="248408"/>
                </a:cubicBezTo>
                <a:cubicBezTo>
                  <a:pt x="27499" y="230416"/>
                  <a:pt x="110049" y="-35225"/>
                  <a:pt x="115341" y="393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53" name="フリーフォーム 2252">
            <a:extLst>
              <a:ext uri="{FF2B5EF4-FFF2-40B4-BE49-F238E27FC236}">
                <a16:creationId xmlns:a16="http://schemas.microsoft.com/office/drawing/2014/main" id="{341466D8-FBD3-7726-85BB-781A8CEE3750}"/>
              </a:ext>
            </a:extLst>
          </p:cNvPr>
          <p:cNvSpPr/>
          <p:nvPr/>
        </p:nvSpPr>
        <p:spPr>
          <a:xfrm>
            <a:off x="771442" y="5964550"/>
            <a:ext cx="92163" cy="598151"/>
          </a:xfrm>
          <a:custGeom>
            <a:avLst/>
            <a:gdLst>
              <a:gd name="connsiteX0" fmla="*/ 92158 w 92163"/>
              <a:gd name="connsiteY0" fmla="*/ 4450 h 598151"/>
              <a:gd name="connsiteX1" fmla="*/ 41358 w 92163"/>
              <a:gd name="connsiteY1" fmla="*/ 471175 h 598151"/>
              <a:gd name="connsiteX2" fmla="*/ 28658 w 92163"/>
              <a:gd name="connsiteY2" fmla="*/ 591825 h 598151"/>
              <a:gd name="connsiteX3" fmla="*/ 41358 w 92163"/>
              <a:gd name="connsiteY3" fmla="*/ 325125 h 598151"/>
              <a:gd name="connsiteX4" fmla="*/ 83 w 92163"/>
              <a:gd name="connsiteY4" fmla="*/ 553725 h 598151"/>
              <a:gd name="connsiteX5" fmla="*/ 54058 w 92163"/>
              <a:gd name="connsiteY5" fmla="*/ 99700 h 598151"/>
              <a:gd name="connsiteX6" fmla="*/ 38183 w 92163"/>
              <a:gd name="connsiteY6" fmla="*/ 229875 h 598151"/>
              <a:gd name="connsiteX7" fmla="*/ 92158 w 92163"/>
              <a:gd name="connsiteY7" fmla="*/ 4450 h 5981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92163" h="598151">
                <a:moveTo>
                  <a:pt x="92158" y="4450"/>
                </a:moveTo>
                <a:cubicBezTo>
                  <a:pt x="92687" y="44667"/>
                  <a:pt x="51941" y="373279"/>
                  <a:pt x="41358" y="471175"/>
                </a:cubicBezTo>
                <a:cubicBezTo>
                  <a:pt x="30775" y="569071"/>
                  <a:pt x="28658" y="616167"/>
                  <a:pt x="28658" y="591825"/>
                </a:cubicBezTo>
                <a:cubicBezTo>
                  <a:pt x="28658" y="567483"/>
                  <a:pt x="46120" y="331475"/>
                  <a:pt x="41358" y="325125"/>
                </a:cubicBezTo>
                <a:cubicBezTo>
                  <a:pt x="36596" y="318775"/>
                  <a:pt x="-2034" y="591296"/>
                  <a:pt x="83" y="553725"/>
                </a:cubicBezTo>
                <a:cubicBezTo>
                  <a:pt x="2200" y="516154"/>
                  <a:pt x="47708" y="153675"/>
                  <a:pt x="54058" y="99700"/>
                </a:cubicBezTo>
                <a:cubicBezTo>
                  <a:pt x="60408" y="45725"/>
                  <a:pt x="29716" y="250513"/>
                  <a:pt x="38183" y="229875"/>
                </a:cubicBezTo>
                <a:cubicBezTo>
                  <a:pt x="46650" y="209237"/>
                  <a:pt x="91629" y="-35767"/>
                  <a:pt x="92158" y="445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54" name="フリーフォーム 2253">
            <a:extLst>
              <a:ext uri="{FF2B5EF4-FFF2-40B4-BE49-F238E27FC236}">
                <a16:creationId xmlns:a16="http://schemas.microsoft.com/office/drawing/2014/main" id="{AD259E62-3B65-EFDC-E942-E904CFE45B2A}"/>
              </a:ext>
            </a:extLst>
          </p:cNvPr>
          <p:cNvSpPr/>
          <p:nvPr/>
        </p:nvSpPr>
        <p:spPr>
          <a:xfrm>
            <a:off x="635557" y="6555707"/>
            <a:ext cx="155999" cy="952806"/>
          </a:xfrm>
          <a:custGeom>
            <a:avLst/>
            <a:gdLst>
              <a:gd name="connsiteX0" fmla="*/ 155018 w 155999"/>
              <a:gd name="connsiteY0" fmla="*/ 3843 h 952806"/>
              <a:gd name="connsiteX1" fmla="*/ 15318 w 155999"/>
              <a:gd name="connsiteY1" fmla="*/ 816643 h 952806"/>
              <a:gd name="connsiteX2" fmla="*/ 5793 w 155999"/>
              <a:gd name="connsiteY2" fmla="*/ 940468 h 952806"/>
              <a:gd name="connsiteX3" fmla="*/ 8968 w 155999"/>
              <a:gd name="connsiteY3" fmla="*/ 686468 h 952806"/>
              <a:gd name="connsiteX4" fmla="*/ 110568 w 155999"/>
              <a:gd name="connsiteY4" fmla="*/ 378493 h 952806"/>
              <a:gd name="connsiteX5" fmla="*/ 78818 w 155999"/>
              <a:gd name="connsiteY5" fmla="*/ 505493 h 952806"/>
              <a:gd name="connsiteX6" fmla="*/ 155018 w 155999"/>
              <a:gd name="connsiteY6" fmla="*/ 3843 h 9528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55999" h="952806">
                <a:moveTo>
                  <a:pt x="155018" y="3843"/>
                </a:moveTo>
                <a:cubicBezTo>
                  <a:pt x="144435" y="55701"/>
                  <a:pt x="40189" y="660539"/>
                  <a:pt x="15318" y="816643"/>
                </a:cubicBezTo>
                <a:cubicBezTo>
                  <a:pt x="-9553" y="972747"/>
                  <a:pt x="6851" y="962164"/>
                  <a:pt x="5793" y="940468"/>
                </a:cubicBezTo>
                <a:cubicBezTo>
                  <a:pt x="4735" y="918772"/>
                  <a:pt x="-8494" y="780130"/>
                  <a:pt x="8968" y="686468"/>
                </a:cubicBezTo>
                <a:cubicBezTo>
                  <a:pt x="26430" y="592806"/>
                  <a:pt x="98926" y="408655"/>
                  <a:pt x="110568" y="378493"/>
                </a:cubicBezTo>
                <a:cubicBezTo>
                  <a:pt x="122210" y="348331"/>
                  <a:pt x="70351" y="570051"/>
                  <a:pt x="78818" y="505493"/>
                </a:cubicBezTo>
                <a:cubicBezTo>
                  <a:pt x="87285" y="440935"/>
                  <a:pt x="165601" y="-48015"/>
                  <a:pt x="155018" y="384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55" name="フリーフォーム 2254">
            <a:extLst>
              <a:ext uri="{FF2B5EF4-FFF2-40B4-BE49-F238E27FC236}">
                <a16:creationId xmlns:a16="http://schemas.microsoft.com/office/drawing/2014/main" id="{71397290-C933-CD9E-8040-BB9B1E7B39C9}"/>
              </a:ext>
            </a:extLst>
          </p:cNvPr>
          <p:cNvSpPr/>
          <p:nvPr/>
        </p:nvSpPr>
        <p:spPr>
          <a:xfrm>
            <a:off x="906381" y="4348298"/>
            <a:ext cx="252578" cy="1437670"/>
          </a:xfrm>
          <a:custGeom>
            <a:avLst/>
            <a:gdLst>
              <a:gd name="connsiteX0" fmla="*/ 252494 w 252578"/>
              <a:gd name="connsiteY0" fmla="*/ 103052 h 1437670"/>
              <a:gd name="connsiteX1" fmla="*/ 150894 w 252578"/>
              <a:gd name="connsiteY1" fmla="*/ 1007927 h 1437670"/>
              <a:gd name="connsiteX2" fmla="*/ 144544 w 252578"/>
              <a:gd name="connsiteY2" fmla="*/ 950777 h 1437670"/>
              <a:gd name="connsiteX3" fmla="*/ 61994 w 252578"/>
              <a:gd name="connsiteY3" fmla="*/ 1404802 h 1437670"/>
              <a:gd name="connsiteX4" fmla="*/ 77869 w 252578"/>
              <a:gd name="connsiteY4" fmla="*/ 1334952 h 1437670"/>
              <a:gd name="connsiteX5" fmla="*/ 17544 w 252578"/>
              <a:gd name="connsiteY5" fmla="*/ 798377 h 1437670"/>
              <a:gd name="connsiteX6" fmla="*/ 11194 w 252578"/>
              <a:gd name="connsiteY6" fmla="*/ 1163502 h 1437670"/>
              <a:gd name="connsiteX7" fmla="*/ 157244 w 252578"/>
              <a:gd name="connsiteY7" fmla="*/ 17327 h 1437670"/>
              <a:gd name="connsiteX8" fmla="*/ 131844 w 252578"/>
              <a:gd name="connsiteY8" fmla="*/ 449127 h 1437670"/>
              <a:gd name="connsiteX9" fmla="*/ 252494 w 252578"/>
              <a:gd name="connsiteY9" fmla="*/ 103052 h 14376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52578" h="1437670">
                <a:moveTo>
                  <a:pt x="252494" y="103052"/>
                </a:moveTo>
                <a:cubicBezTo>
                  <a:pt x="255669" y="196185"/>
                  <a:pt x="168886" y="866640"/>
                  <a:pt x="150894" y="1007927"/>
                </a:cubicBezTo>
                <a:cubicBezTo>
                  <a:pt x="132902" y="1149214"/>
                  <a:pt x="159361" y="884631"/>
                  <a:pt x="144544" y="950777"/>
                </a:cubicBezTo>
                <a:cubicBezTo>
                  <a:pt x="129727" y="1016923"/>
                  <a:pt x="73107" y="1340773"/>
                  <a:pt x="61994" y="1404802"/>
                </a:cubicBezTo>
                <a:cubicBezTo>
                  <a:pt x="50881" y="1468831"/>
                  <a:pt x="85277" y="1436023"/>
                  <a:pt x="77869" y="1334952"/>
                </a:cubicBezTo>
                <a:cubicBezTo>
                  <a:pt x="70461" y="1233881"/>
                  <a:pt x="28656" y="826952"/>
                  <a:pt x="17544" y="798377"/>
                </a:cubicBezTo>
                <a:cubicBezTo>
                  <a:pt x="6432" y="769802"/>
                  <a:pt x="-12089" y="1293677"/>
                  <a:pt x="11194" y="1163502"/>
                </a:cubicBezTo>
                <a:cubicBezTo>
                  <a:pt x="34477" y="1033327"/>
                  <a:pt x="137136" y="136389"/>
                  <a:pt x="157244" y="17327"/>
                </a:cubicBezTo>
                <a:cubicBezTo>
                  <a:pt x="177352" y="-101735"/>
                  <a:pt x="121261" y="431135"/>
                  <a:pt x="131844" y="449127"/>
                </a:cubicBezTo>
                <a:cubicBezTo>
                  <a:pt x="142427" y="467119"/>
                  <a:pt x="249319" y="9919"/>
                  <a:pt x="252494" y="103052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56" name="フリーフォーム 2255">
            <a:extLst>
              <a:ext uri="{FF2B5EF4-FFF2-40B4-BE49-F238E27FC236}">
                <a16:creationId xmlns:a16="http://schemas.microsoft.com/office/drawing/2014/main" id="{F8F19899-44A2-25C6-41CB-2A07B3752AB6}"/>
              </a:ext>
            </a:extLst>
          </p:cNvPr>
          <p:cNvSpPr/>
          <p:nvPr/>
        </p:nvSpPr>
        <p:spPr>
          <a:xfrm>
            <a:off x="780890" y="5145243"/>
            <a:ext cx="327739" cy="1431690"/>
          </a:xfrm>
          <a:custGeom>
            <a:avLst/>
            <a:gdLst>
              <a:gd name="connsiteX0" fmla="*/ 311310 w 327739"/>
              <a:gd name="connsiteY0" fmla="*/ 271307 h 1431690"/>
              <a:gd name="connsiteX1" fmla="*/ 304960 w 327739"/>
              <a:gd name="connsiteY1" fmla="*/ 1201582 h 1431690"/>
              <a:gd name="connsiteX2" fmla="*/ 324010 w 327739"/>
              <a:gd name="connsiteY2" fmla="*/ 909482 h 1431690"/>
              <a:gd name="connsiteX3" fmla="*/ 219235 w 327739"/>
              <a:gd name="connsiteY3" fmla="*/ 1350807 h 1431690"/>
              <a:gd name="connsiteX4" fmla="*/ 225585 w 327739"/>
              <a:gd name="connsiteY4" fmla="*/ 947582 h 1431690"/>
              <a:gd name="connsiteX5" fmla="*/ 73185 w 327739"/>
              <a:gd name="connsiteY5" fmla="*/ 1385732 h 1431690"/>
              <a:gd name="connsiteX6" fmla="*/ 89060 w 327739"/>
              <a:gd name="connsiteY6" fmla="*/ 1090457 h 1431690"/>
              <a:gd name="connsiteX7" fmla="*/ 160 w 327739"/>
              <a:gd name="connsiteY7" fmla="*/ 1392082 h 1431690"/>
              <a:gd name="connsiteX8" fmla="*/ 114460 w 327739"/>
              <a:gd name="connsiteY8" fmla="*/ 23657 h 1431690"/>
              <a:gd name="connsiteX9" fmla="*/ 114460 w 327739"/>
              <a:gd name="connsiteY9" fmla="*/ 496732 h 1431690"/>
              <a:gd name="connsiteX10" fmla="*/ 235110 w 327739"/>
              <a:gd name="connsiteY10" fmla="*/ 128432 h 1431690"/>
              <a:gd name="connsiteX11" fmla="*/ 222410 w 327739"/>
              <a:gd name="connsiteY11" fmla="*/ 499907 h 1431690"/>
              <a:gd name="connsiteX12" fmla="*/ 282735 w 327739"/>
              <a:gd name="connsiteY12" fmla="*/ 137957 h 1431690"/>
              <a:gd name="connsiteX13" fmla="*/ 285910 w 327739"/>
              <a:gd name="connsiteY13" fmla="*/ 484032 h 1431690"/>
              <a:gd name="connsiteX14" fmla="*/ 311310 w 327739"/>
              <a:gd name="connsiteY14" fmla="*/ 271307 h 14316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27739" h="1431690">
                <a:moveTo>
                  <a:pt x="311310" y="271307"/>
                </a:moveTo>
                <a:cubicBezTo>
                  <a:pt x="314485" y="390899"/>
                  <a:pt x="302843" y="1095220"/>
                  <a:pt x="304960" y="1201582"/>
                </a:cubicBezTo>
                <a:cubicBezTo>
                  <a:pt x="307077" y="1307944"/>
                  <a:pt x="338298" y="884611"/>
                  <a:pt x="324010" y="909482"/>
                </a:cubicBezTo>
                <a:cubicBezTo>
                  <a:pt x="309722" y="934353"/>
                  <a:pt x="235639" y="1344457"/>
                  <a:pt x="219235" y="1350807"/>
                </a:cubicBezTo>
                <a:cubicBezTo>
                  <a:pt x="202831" y="1357157"/>
                  <a:pt x="249927" y="941761"/>
                  <a:pt x="225585" y="947582"/>
                </a:cubicBezTo>
                <a:cubicBezTo>
                  <a:pt x="201243" y="953403"/>
                  <a:pt x="95939" y="1361920"/>
                  <a:pt x="73185" y="1385732"/>
                </a:cubicBezTo>
                <a:cubicBezTo>
                  <a:pt x="50431" y="1409544"/>
                  <a:pt x="101231" y="1089399"/>
                  <a:pt x="89060" y="1090457"/>
                </a:cubicBezTo>
                <a:cubicBezTo>
                  <a:pt x="76889" y="1091515"/>
                  <a:pt x="-4073" y="1569882"/>
                  <a:pt x="160" y="1392082"/>
                </a:cubicBezTo>
                <a:cubicBezTo>
                  <a:pt x="4393" y="1214282"/>
                  <a:pt x="95410" y="172882"/>
                  <a:pt x="114460" y="23657"/>
                </a:cubicBezTo>
                <a:cubicBezTo>
                  <a:pt x="133510" y="-125568"/>
                  <a:pt x="94352" y="479270"/>
                  <a:pt x="114460" y="496732"/>
                </a:cubicBezTo>
                <a:cubicBezTo>
                  <a:pt x="134568" y="514194"/>
                  <a:pt x="217118" y="127903"/>
                  <a:pt x="235110" y="128432"/>
                </a:cubicBezTo>
                <a:cubicBezTo>
                  <a:pt x="253102" y="128961"/>
                  <a:pt x="214472" y="498319"/>
                  <a:pt x="222410" y="499907"/>
                </a:cubicBezTo>
                <a:cubicBezTo>
                  <a:pt x="230348" y="501495"/>
                  <a:pt x="272152" y="140603"/>
                  <a:pt x="282735" y="137957"/>
                </a:cubicBezTo>
                <a:cubicBezTo>
                  <a:pt x="293318" y="135311"/>
                  <a:pt x="279560" y="457045"/>
                  <a:pt x="285910" y="484032"/>
                </a:cubicBezTo>
                <a:cubicBezTo>
                  <a:pt x="292260" y="511019"/>
                  <a:pt x="308135" y="151715"/>
                  <a:pt x="311310" y="271307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57" name="フリーフォーム 2256">
            <a:extLst>
              <a:ext uri="{FF2B5EF4-FFF2-40B4-BE49-F238E27FC236}">
                <a16:creationId xmlns:a16="http://schemas.microsoft.com/office/drawing/2014/main" id="{1812A5D9-B0A1-9640-360A-FC2BE94212B7}"/>
              </a:ext>
            </a:extLst>
          </p:cNvPr>
          <p:cNvSpPr/>
          <p:nvPr/>
        </p:nvSpPr>
        <p:spPr>
          <a:xfrm>
            <a:off x="650493" y="6073775"/>
            <a:ext cx="486047" cy="1527373"/>
          </a:xfrm>
          <a:custGeom>
            <a:avLst/>
            <a:gdLst>
              <a:gd name="connsiteX0" fmla="*/ 479807 w 486047"/>
              <a:gd name="connsiteY0" fmla="*/ 406400 h 1527373"/>
              <a:gd name="connsiteX1" fmla="*/ 206757 w 486047"/>
              <a:gd name="connsiteY1" fmla="*/ 1098550 h 1527373"/>
              <a:gd name="connsiteX2" fmla="*/ 314707 w 486047"/>
              <a:gd name="connsiteY2" fmla="*/ 968375 h 1527373"/>
              <a:gd name="connsiteX3" fmla="*/ 155957 w 486047"/>
              <a:gd name="connsiteY3" fmla="*/ 1343025 h 1527373"/>
              <a:gd name="connsiteX4" fmla="*/ 194057 w 486047"/>
              <a:gd name="connsiteY4" fmla="*/ 1282700 h 1527373"/>
              <a:gd name="connsiteX5" fmla="*/ 41657 w 486047"/>
              <a:gd name="connsiteY5" fmla="*/ 1527175 h 1527373"/>
              <a:gd name="connsiteX6" fmla="*/ 63882 w 486047"/>
              <a:gd name="connsiteY6" fmla="*/ 1327150 h 1527373"/>
              <a:gd name="connsiteX7" fmla="*/ 382 w 486047"/>
              <a:gd name="connsiteY7" fmla="*/ 1495425 h 1527373"/>
              <a:gd name="connsiteX8" fmla="*/ 98807 w 486047"/>
              <a:gd name="connsiteY8" fmla="*/ 577850 h 1527373"/>
              <a:gd name="connsiteX9" fmla="*/ 51182 w 486047"/>
              <a:gd name="connsiteY9" fmla="*/ 889000 h 1527373"/>
              <a:gd name="connsiteX10" fmla="*/ 216282 w 486047"/>
              <a:gd name="connsiteY10" fmla="*/ 82550 h 1527373"/>
              <a:gd name="connsiteX11" fmla="*/ 203582 w 486047"/>
              <a:gd name="connsiteY11" fmla="*/ 377825 h 1527373"/>
              <a:gd name="connsiteX12" fmla="*/ 336932 w 486047"/>
              <a:gd name="connsiteY12" fmla="*/ 0 h 1527373"/>
              <a:gd name="connsiteX13" fmla="*/ 359157 w 486047"/>
              <a:gd name="connsiteY13" fmla="*/ 374650 h 1527373"/>
              <a:gd name="connsiteX14" fmla="*/ 397257 w 486047"/>
              <a:gd name="connsiteY14" fmla="*/ 127000 h 1527373"/>
              <a:gd name="connsiteX15" fmla="*/ 479807 w 486047"/>
              <a:gd name="connsiteY15" fmla="*/ 406400 h 15273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486047" h="1527373">
                <a:moveTo>
                  <a:pt x="479807" y="406400"/>
                </a:moveTo>
                <a:cubicBezTo>
                  <a:pt x="448057" y="568325"/>
                  <a:pt x="234274" y="1004888"/>
                  <a:pt x="206757" y="1098550"/>
                </a:cubicBezTo>
                <a:cubicBezTo>
                  <a:pt x="179240" y="1192212"/>
                  <a:pt x="323174" y="927629"/>
                  <a:pt x="314707" y="968375"/>
                </a:cubicBezTo>
                <a:cubicBezTo>
                  <a:pt x="306240" y="1009121"/>
                  <a:pt x="176065" y="1290638"/>
                  <a:pt x="155957" y="1343025"/>
                </a:cubicBezTo>
                <a:cubicBezTo>
                  <a:pt x="135849" y="1395413"/>
                  <a:pt x="194057" y="1282700"/>
                  <a:pt x="194057" y="1282700"/>
                </a:cubicBezTo>
                <a:cubicBezTo>
                  <a:pt x="175007" y="1313392"/>
                  <a:pt x="63353" y="1519767"/>
                  <a:pt x="41657" y="1527175"/>
                </a:cubicBezTo>
                <a:cubicBezTo>
                  <a:pt x="19961" y="1534583"/>
                  <a:pt x="70761" y="1332442"/>
                  <a:pt x="63882" y="1327150"/>
                </a:cubicBezTo>
                <a:cubicBezTo>
                  <a:pt x="57003" y="1321858"/>
                  <a:pt x="-5439" y="1620308"/>
                  <a:pt x="382" y="1495425"/>
                </a:cubicBezTo>
                <a:cubicBezTo>
                  <a:pt x="6203" y="1370542"/>
                  <a:pt x="90340" y="678921"/>
                  <a:pt x="98807" y="577850"/>
                </a:cubicBezTo>
                <a:cubicBezTo>
                  <a:pt x="107274" y="476779"/>
                  <a:pt x="31603" y="971550"/>
                  <a:pt x="51182" y="889000"/>
                </a:cubicBezTo>
                <a:cubicBezTo>
                  <a:pt x="70761" y="806450"/>
                  <a:pt x="190882" y="167746"/>
                  <a:pt x="216282" y="82550"/>
                </a:cubicBezTo>
                <a:cubicBezTo>
                  <a:pt x="241682" y="-2646"/>
                  <a:pt x="183474" y="391583"/>
                  <a:pt x="203582" y="377825"/>
                </a:cubicBezTo>
                <a:cubicBezTo>
                  <a:pt x="223690" y="364067"/>
                  <a:pt x="311003" y="529"/>
                  <a:pt x="336932" y="0"/>
                </a:cubicBezTo>
                <a:cubicBezTo>
                  <a:pt x="362861" y="-529"/>
                  <a:pt x="349103" y="353483"/>
                  <a:pt x="359157" y="374650"/>
                </a:cubicBezTo>
                <a:cubicBezTo>
                  <a:pt x="369211" y="395817"/>
                  <a:pt x="381911" y="125412"/>
                  <a:pt x="397257" y="127000"/>
                </a:cubicBezTo>
                <a:cubicBezTo>
                  <a:pt x="412603" y="128587"/>
                  <a:pt x="511557" y="244475"/>
                  <a:pt x="479807" y="406400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58" name="フリーフォーム 2257">
            <a:extLst>
              <a:ext uri="{FF2B5EF4-FFF2-40B4-BE49-F238E27FC236}">
                <a16:creationId xmlns:a16="http://schemas.microsoft.com/office/drawing/2014/main" id="{62266CD9-9DE5-8CE3-28C5-DCF25069121B}"/>
              </a:ext>
            </a:extLst>
          </p:cNvPr>
          <p:cNvSpPr/>
          <p:nvPr/>
        </p:nvSpPr>
        <p:spPr>
          <a:xfrm>
            <a:off x="579464" y="7202308"/>
            <a:ext cx="566910" cy="1276387"/>
          </a:xfrm>
          <a:custGeom>
            <a:avLst/>
            <a:gdLst>
              <a:gd name="connsiteX0" fmla="*/ 134911 w 566910"/>
              <a:gd name="connsiteY0" fmla="*/ 287517 h 1276387"/>
              <a:gd name="connsiteX1" fmla="*/ 404786 w 566910"/>
              <a:gd name="connsiteY1" fmla="*/ 954267 h 1276387"/>
              <a:gd name="connsiteX2" fmla="*/ 373036 w 566910"/>
              <a:gd name="connsiteY2" fmla="*/ 785992 h 1276387"/>
              <a:gd name="connsiteX3" fmla="*/ 566711 w 566910"/>
              <a:gd name="connsiteY3" fmla="*/ 1271767 h 1276387"/>
              <a:gd name="connsiteX4" fmla="*/ 331761 w 566910"/>
              <a:gd name="connsiteY4" fmla="*/ 1036817 h 1276387"/>
              <a:gd name="connsiteX5" fmla="*/ 322236 w 566910"/>
              <a:gd name="connsiteY5" fmla="*/ 1141592 h 1276387"/>
              <a:gd name="connsiteX6" fmla="*/ 49186 w 566910"/>
              <a:gd name="connsiteY6" fmla="*/ 744717 h 1276387"/>
              <a:gd name="connsiteX7" fmla="*/ 80936 w 566910"/>
              <a:gd name="connsiteY7" fmla="*/ 871717 h 1276387"/>
              <a:gd name="connsiteX8" fmla="*/ 46011 w 566910"/>
              <a:gd name="connsiteY8" fmla="*/ 338317 h 1276387"/>
              <a:gd name="connsiteX9" fmla="*/ 1561 w 566910"/>
              <a:gd name="connsiteY9" fmla="*/ 719317 h 1276387"/>
              <a:gd name="connsiteX10" fmla="*/ 106336 w 566910"/>
              <a:gd name="connsiteY10" fmla="*/ 1767 h 1276387"/>
              <a:gd name="connsiteX11" fmla="*/ 112686 w 566910"/>
              <a:gd name="connsiteY11" fmla="*/ 509767 h 1276387"/>
              <a:gd name="connsiteX12" fmla="*/ 134911 w 566910"/>
              <a:gd name="connsiteY12" fmla="*/ 287517 h 1276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566910" h="1276387">
                <a:moveTo>
                  <a:pt x="134911" y="287517"/>
                </a:moveTo>
                <a:cubicBezTo>
                  <a:pt x="183594" y="361600"/>
                  <a:pt x="365099" y="871188"/>
                  <a:pt x="404786" y="954267"/>
                </a:cubicBezTo>
                <a:cubicBezTo>
                  <a:pt x="444474" y="1037346"/>
                  <a:pt x="346049" y="733075"/>
                  <a:pt x="373036" y="785992"/>
                </a:cubicBezTo>
                <a:cubicBezTo>
                  <a:pt x="400023" y="838909"/>
                  <a:pt x="573590" y="1229963"/>
                  <a:pt x="566711" y="1271767"/>
                </a:cubicBezTo>
                <a:cubicBezTo>
                  <a:pt x="559832" y="1313571"/>
                  <a:pt x="372507" y="1058513"/>
                  <a:pt x="331761" y="1036817"/>
                </a:cubicBezTo>
                <a:cubicBezTo>
                  <a:pt x="291015" y="1015121"/>
                  <a:pt x="369332" y="1190275"/>
                  <a:pt x="322236" y="1141592"/>
                </a:cubicBezTo>
                <a:cubicBezTo>
                  <a:pt x="275140" y="1092909"/>
                  <a:pt x="89403" y="789696"/>
                  <a:pt x="49186" y="744717"/>
                </a:cubicBezTo>
                <a:cubicBezTo>
                  <a:pt x="8969" y="699738"/>
                  <a:pt x="81465" y="939450"/>
                  <a:pt x="80936" y="871717"/>
                </a:cubicBezTo>
                <a:cubicBezTo>
                  <a:pt x="80407" y="803984"/>
                  <a:pt x="59240" y="363717"/>
                  <a:pt x="46011" y="338317"/>
                </a:cubicBezTo>
                <a:cubicBezTo>
                  <a:pt x="32782" y="312917"/>
                  <a:pt x="-8493" y="775409"/>
                  <a:pt x="1561" y="719317"/>
                </a:cubicBezTo>
                <a:cubicBezTo>
                  <a:pt x="11615" y="663225"/>
                  <a:pt x="87815" y="36692"/>
                  <a:pt x="106336" y="1767"/>
                </a:cubicBezTo>
                <a:cubicBezTo>
                  <a:pt x="124857" y="-33158"/>
                  <a:pt x="106336" y="460554"/>
                  <a:pt x="112686" y="509767"/>
                </a:cubicBezTo>
                <a:cubicBezTo>
                  <a:pt x="119036" y="558980"/>
                  <a:pt x="86228" y="213434"/>
                  <a:pt x="134911" y="287517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59" name="フリーフォーム 2258">
            <a:extLst>
              <a:ext uri="{FF2B5EF4-FFF2-40B4-BE49-F238E27FC236}">
                <a16:creationId xmlns:a16="http://schemas.microsoft.com/office/drawing/2014/main" id="{BAC2F01D-A64A-93C4-87EE-AD47E6DF8FCC}"/>
              </a:ext>
            </a:extLst>
          </p:cNvPr>
          <p:cNvSpPr/>
          <p:nvPr/>
        </p:nvSpPr>
        <p:spPr>
          <a:xfrm>
            <a:off x="569010" y="7341166"/>
            <a:ext cx="742959" cy="1352872"/>
          </a:xfrm>
          <a:custGeom>
            <a:avLst/>
            <a:gdLst>
              <a:gd name="connsiteX0" fmla="*/ 37415 w 742959"/>
              <a:gd name="connsiteY0" fmla="*/ 5784 h 1352872"/>
              <a:gd name="connsiteX1" fmla="*/ 288240 w 742959"/>
              <a:gd name="connsiteY1" fmla="*/ 850334 h 1352872"/>
              <a:gd name="connsiteX2" fmla="*/ 275540 w 742959"/>
              <a:gd name="connsiteY2" fmla="*/ 723334 h 1352872"/>
              <a:gd name="connsiteX3" fmla="*/ 551765 w 742959"/>
              <a:gd name="connsiteY3" fmla="*/ 1104334 h 1352872"/>
              <a:gd name="connsiteX4" fmla="*/ 510490 w 742959"/>
              <a:gd name="connsiteY4" fmla="*/ 936059 h 1352872"/>
              <a:gd name="connsiteX5" fmla="*/ 700990 w 742959"/>
              <a:gd name="connsiteY5" fmla="*/ 1205934 h 1352872"/>
              <a:gd name="connsiteX6" fmla="*/ 653365 w 742959"/>
              <a:gd name="connsiteY6" fmla="*/ 1088459 h 1352872"/>
              <a:gd name="connsiteX7" fmla="*/ 742265 w 742959"/>
              <a:gd name="connsiteY7" fmla="*/ 1348809 h 1352872"/>
              <a:gd name="connsiteX8" fmla="*/ 596215 w 742959"/>
              <a:gd name="connsiteY8" fmla="*/ 1253559 h 1352872"/>
              <a:gd name="connsiteX9" fmla="*/ 662890 w 742959"/>
              <a:gd name="connsiteY9" fmla="*/ 1339284 h 1352872"/>
              <a:gd name="connsiteX10" fmla="*/ 202515 w 742959"/>
              <a:gd name="connsiteY10" fmla="*/ 974159 h 1352872"/>
              <a:gd name="connsiteX11" fmla="*/ 304115 w 742959"/>
              <a:gd name="connsiteY11" fmla="*/ 1117034 h 1352872"/>
              <a:gd name="connsiteX12" fmla="*/ 27890 w 742959"/>
              <a:gd name="connsiteY12" fmla="*/ 666184 h 1352872"/>
              <a:gd name="connsiteX13" fmla="*/ 37415 w 742959"/>
              <a:gd name="connsiteY13" fmla="*/ 777309 h 1352872"/>
              <a:gd name="connsiteX14" fmla="*/ 5665 w 742959"/>
              <a:gd name="connsiteY14" fmla="*/ 243909 h 1352872"/>
              <a:gd name="connsiteX15" fmla="*/ 5665 w 742959"/>
              <a:gd name="connsiteY15" fmla="*/ 466159 h 1352872"/>
              <a:gd name="connsiteX16" fmla="*/ 37415 w 742959"/>
              <a:gd name="connsiteY16" fmla="*/ 5784 h 13528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742959" h="1352872">
                <a:moveTo>
                  <a:pt x="37415" y="5784"/>
                </a:moveTo>
                <a:cubicBezTo>
                  <a:pt x="84511" y="69813"/>
                  <a:pt x="248553" y="730742"/>
                  <a:pt x="288240" y="850334"/>
                </a:cubicBezTo>
                <a:cubicBezTo>
                  <a:pt x="327927" y="969926"/>
                  <a:pt x="231619" y="681001"/>
                  <a:pt x="275540" y="723334"/>
                </a:cubicBezTo>
                <a:cubicBezTo>
                  <a:pt x="319461" y="765667"/>
                  <a:pt x="512607" y="1068880"/>
                  <a:pt x="551765" y="1104334"/>
                </a:cubicBezTo>
                <a:cubicBezTo>
                  <a:pt x="590923" y="1139788"/>
                  <a:pt x="485619" y="919126"/>
                  <a:pt x="510490" y="936059"/>
                </a:cubicBezTo>
                <a:cubicBezTo>
                  <a:pt x="535361" y="952992"/>
                  <a:pt x="677178" y="1180534"/>
                  <a:pt x="700990" y="1205934"/>
                </a:cubicBezTo>
                <a:cubicBezTo>
                  <a:pt x="724803" y="1231334"/>
                  <a:pt x="646486" y="1064647"/>
                  <a:pt x="653365" y="1088459"/>
                </a:cubicBezTo>
                <a:cubicBezTo>
                  <a:pt x="660244" y="1112271"/>
                  <a:pt x="751790" y="1321292"/>
                  <a:pt x="742265" y="1348809"/>
                </a:cubicBezTo>
                <a:cubicBezTo>
                  <a:pt x="732740" y="1376326"/>
                  <a:pt x="609444" y="1255146"/>
                  <a:pt x="596215" y="1253559"/>
                </a:cubicBezTo>
                <a:cubicBezTo>
                  <a:pt x="582986" y="1251972"/>
                  <a:pt x="728507" y="1385851"/>
                  <a:pt x="662890" y="1339284"/>
                </a:cubicBezTo>
                <a:cubicBezTo>
                  <a:pt x="597273" y="1292717"/>
                  <a:pt x="262311" y="1011201"/>
                  <a:pt x="202515" y="974159"/>
                </a:cubicBezTo>
                <a:cubicBezTo>
                  <a:pt x="142719" y="937117"/>
                  <a:pt x="333219" y="1168363"/>
                  <a:pt x="304115" y="1117034"/>
                </a:cubicBezTo>
                <a:cubicBezTo>
                  <a:pt x="275011" y="1065705"/>
                  <a:pt x="72340" y="722805"/>
                  <a:pt x="27890" y="666184"/>
                </a:cubicBezTo>
                <a:cubicBezTo>
                  <a:pt x="-16560" y="609563"/>
                  <a:pt x="41119" y="847688"/>
                  <a:pt x="37415" y="777309"/>
                </a:cubicBezTo>
                <a:cubicBezTo>
                  <a:pt x="33711" y="706930"/>
                  <a:pt x="10957" y="295767"/>
                  <a:pt x="5665" y="243909"/>
                </a:cubicBezTo>
                <a:cubicBezTo>
                  <a:pt x="373" y="192051"/>
                  <a:pt x="-3860" y="502671"/>
                  <a:pt x="5665" y="466159"/>
                </a:cubicBezTo>
                <a:cubicBezTo>
                  <a:pt x="15190" y="429647"/>
                  <a:pt x="-9681" y="-58245"/>
                  <a:pt x="37415" y="5784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60" name="フリーフォーム 2259">
            <a:extLst>
              <a:ext uri="{FF2B5EF4-FFF2-40B4-BE49-F238E27FC236}">
                <a16:creationId xmlns:a16="http://schemas.microsoft.com/office/drawing/2014/main" id="{D32F84AB-4458-FB24-25F3-2CF3E237E2BE}"/>
              </a:ext>
            </a:extLst>
          </p:cNvPr>
          <p:cNvSpPr/>
          <p:nvPr/>
        </p:nvSpPr>
        <p:spPr>
          <a:xfrm>
            <a:off x="1681321" y="5043625"/>
            <a:ext cx="287181" cy="1490229"/>
          </a:xfrm>
          <a:custGeom>
            <a:avLst/>
            <a:gdLst>
              <a:gd name="connsiteX0" fmla="*/ 287179 w 287181"/>
              <a:gd name="connsiteY0" fmla="*/ 10975 h 1490229"/>
              <a:gd name="connsiteX1" fmla="*/ 163354 w 287181"/>
              <a:gd name="connsiteY1" fmla="*/ 836475 h 1490229"/>
              <a:gd name="connsiteX2" fmla="*/ 49054 w 287181"/>
              <a:gd name="connsiteY2" fmla="*/ 1188900 h 1490229"/>
              <a:gd name="connsiteX3" fmla="*/ 109379 w 287181"/>
              <a:gd name="connsiteY3" fmla="*/ 1141275 h 1490229"/>
              <a:gd name="connsiteX4" fmla="*/ 36354 w 287181"/>
              <a:gd name="connsiteY4" fmla="*/ 1487350 h 1490229"/>
              <a:gd name="connsiteX5" fmla="*/ 45879 w 287181"/>
              <a:gd name="connsiteY5" fmla="*/ 1261925 h 1490229"/>
              <a:gd name="connsiteX6" fmla="*/ 14129 w 287181"/>
              <a:gd name="connsiteY6" fmla="*/ 531675 h 1490229"/>
              <a:gd name="connsiteX7" fmla="*/ 7779 w 287181"/>
              <a:gd name="connsiteY7" fmla="*/ 741225 h 1490229"/>
              <a:gd name="connsiteX8" fmla="*/ 122079 w 287181"/>
              <a:gd name="connsiteY8" fmla="*/ 58600 h 1490229"/>
              <a:gd name="connsiteX9" fmla="*/ 128429 w 287181"/>
              <a:gd name="connsiteY9" fmla="*/ 312600 h 1490229"/>
              <a:gd name="connsiteX10" fmla="*/ 182404 w 287181"/>
              <a:gd name="connsiteY10" fmla="*/ 52250 h 1490229"/>
              <a:gd name="connsiteX11" fmla="*/ 160179 w 287181"/>
              <a:gd name="connsiteY11" fmla="*/ 341175 h 1490229"/>
              <a:gd name="connsiteX12" fmla="*/ 287179 w 287181"/>
              <a:gd name="connsiteY12" fmla="*/ 10975 h 14902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287181" h="1490229">
                <a:moveTo>
                  <a:pt x="287179" y="10975"/>
                </a:moveTo>
                <a:cubicBezTo>
                  <a:pt x="287708" y="93525"/>
                  <a:pt x="203041" y="640154"/>
                  <a:pt x="163354" y="836475"/>
                </a:cubicBezTo>
                <a:cubicBezTo>
                  <a:pt x="123667" y="1032796"/>
                  <a:pt x="58050" y="1138100"/>
                  <a:pt x="49054" y="1188900"/>
                </a:cubicBezTo>
                <a:cubicBezTo>
                  <a:pt x="40058" y="1239700"/>
                  <a:pt x="111496" y="1091533"/>
                  <a:pt x="109379" y="1141275"/>
                </a:cubicBezTo>
                <a:cubicBezTo>
                  <a:pt x="107262" y="1191017"/>
                  <a:pt x="46937" y="1467242"/>
                  <a:pt x="36354" y="1487350"/>
                </a:cubicBezTo>
                <a:cubicBezTo>
                  <a:pt x="25771" y="1507458"/>
                  <a:pt x="49583" y="1421204"/>
                  <a:pt x="45879" y="1261925"/>
                </a:cubicBezTo>
                <a:cubicBezTo>
                  <a:pt x="42175" y="1102646"/>
                  <a:pt x="20479" y="618458"/>
                  <a:pt x="14129" y="531675"/>
                </a:cubicBezTo>
                <a:cubicBezTo>
                  <a:pt x="7779" y="444892"/>
                  <a:pt x="-10213" y="820071"/>
                  <a:pt x="7779" y="741225"/>
                </a:cubicBezTo>
                <a:cubicBezTo>
                  <a:pt x="25771" y="662379"/>
                  <a:pt x="101971" y="130037"/>
                  <a:pt x="122079" y="58600"/>
                </a:cubicBezTo>
                <a:cubicBezTo>
                  <a:pt x="142187" y="-12837"/>
                  <a:pt x="118375" y="313658"/>
                  <a:pt x="128429" y="312600"/>
                </a:cubicBezTo>
                <a:cubicBezTo>
                  <a:pt x="138483" y="311542"/>
                  <a:pt x="177112" y="47488"/>
                  <a:pt x="182404" y="52250"/>
                </a:cubicBezTo>
                <a:cubicBezTo>
                  <a:pt x="187696" y="57013"/>
                  <a:pt x="149066" y="343821"/>
                  <a:pt x="160179" y="341175"/>
                </a:cubicBezTo>
                <a:cubicBezTo>
                  <a:pt x="171292" y="338529"/>
                  <a:pt x="286650" y="-71575"/>
                  <a:pt x="287179" y="10975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61" name="フリーフォーム 2260">
            <a:extLst>
              <a:ext uri="{FF2B5EF4-FFF2-40B4-BE49-F238E27FC236}">
                <a16:creationId xmlns:a16="http://schemas.microsoft.com/office/drawing/2014/main" id="{692F6D8D-8A58-2D99-CC4E-F76D2E96C213}"/>
              </a:ext>
            </a:extLst>
          </p:cNvPr>
          <p:cNvSpPr/>
          <p:nvPr/>
        </p:nvSpPr>
        <p:spPr>
          <a:xfrm>
            <a:off x="1374731" y="5467348"/>
            <a:ext cx="547307" cy="1482949"/>
          </a:xfrm>
          <a:custGeom>
            <a:avLst/>
            <a:gdLst>
              <a:gd name="connsiteX0" fmla="*/ 260394 w 547307"/>
              <a:gd name="connsiteY0" fmla="*/ 187327 h 1482949"/>
              <a:gd name="connsiteX1" fmla="*/ 88944 w 547307"/>
              <a:gd name="connsiteY1" fmla="*/ 939802 h 1482949"/>
              <a:gd name="connsiteX2" fmla="*/ 165144 w 547307"/>
              <a:gd name="connsiteY2" fmla="*/ 828677 h 1482949"/>
              <a:gd name="connsiteX3" fmla="*/ 104819 w 547307"/>
              <a:gd name="connsiteY3" fmla="*/ 1069977 h 1482949"/>
              <a:gd name="connsiteX4" fmla="*/ 88944 w 547307"/>
              <a:gd name="connsiteY4" fmla="*/ 1346202 h 1482949"/>
              <a:gd name="connsiteX5" fmla="*/ 44 w 547307"/>
              <a:gd name="connsiteY5" fmla="*/ 1482727 h 1482949"/>
              <a:gd name="connsiteX6" fmla="*/ 101644 w 547307"/>
              <a:gd name="connsiteY6" fmla="*/ 1317627 h 1482949"/>
              <a:gd name="connsiteX7" fmla="*/ 19094 w 547307"/>
              <a:gd name="connsiteY7" fmla="*/ 1457327 h 1482949"/>
              <a:gd name="connsiteX8" fmla="*/ 358819 w 547307"/>
              <a:gd name="connsiteY8" fmla="*/ 917577 h 1482949"/>
              <a:gd name="connsiteX9" fmla="*/ 546144 w 547307"/>
              <a:gd name="connsiteY9" fmla="*/ 206377 h 1482949"/>
              <a:gd name="connsiteX10" fmla="*/ 441369 w 547307"/>
              <a:gd name="connsiteY10" fmla="*/ 396877 h 1482949"/>
              <a:gd name="connsiteX11" fmla="*/ 511219 w 547307"/>
              <a:gd name="connsiteY11" fmla="*/ 2 h 1482949"/>
              <a:gd name="connsiteX12" fmla="*/ 390569 w 547307"/>
              <a:gd name="connsiteY12" fmla="*/ 403227 h 1482949"/>
              <a:gd name="connsiteX13" fmla="*/ 396919 w 547307"/>
              <a:gd name="connsiteY13" fmla="*/ 111127 h 1482949"/>
              <a:gd name="connsiteX14" fmla="*/ 288969 w 547307"/>
              <a:gd name="connsiteY14" fmla="*/ 463552 h 1482949"/>
              <a:gd name="connsiteX15" fmla="*/ 260394 w 547307"/>
              <a:gd name="connsiteY15" fmla="*/ 187327 h 14829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547307" h="1482949">
                <a:moveTo>
                  <a:pt x="260394" y="187327"/>
                </a:moveTo>
                <a:cubicBezTo>
                  <a:pt x="227057" y="266702"/>
                  <a:pt x="104819" y="832910"/>
                  <a:pt x="88944" y="939802"/>
                </a:cubicBezTo>
                <a:cubicBezTo>
                  <a:pt x="73069" y="1046694"/>
                  <a:pt x="162498" y="806981"/>
                  <a:pt x="165144" y="828677"/>
                </a:cubicBezTo>
                <a:cubicBezTo>
                  <a:pt x="167790" y="850373"/>
                  <a:pt x="117519" y="983723"/>
                  <a:pt x="104819" y="1069977"/>
                </a:cubicBezTo>
                <a:cubicBezTo>
                  <a:pt x="92119" y="1156231"/>
                  <a:pt x="106406" y="1277410"/>
                  <a:pt x="88944" y="1346202"/>
                </a:cubicBezTo>
                <a:cubicBezTo>
                  <a:pt x="71482" y="1414994"/>
                  <a:pt x="-2073" y="1487489"/>
                  <a:pt x="44" y="1482727"/>
                </a:cubicBezTo>
                <a:cubicBezTo>
                  <a:pt x="2161" y="1477965"/>
                  <a:pt x="98469" y="1321860"/>
                  <a:pt x="101644" y="1317627"/>
                </a:cubicBezTo>
                <a:cubicBezTo>
                  <a:pt x="104819" y="1313394"/>
                  <a:pt x="-23768" y="1524002"/>
                  <a:pt x="19094" y="1457327"/>
                </a:cubicBezTo>
                <a:cubicBezTo>
                  <a:pt x="61956" y="1390652"/>
                  <a:pt x="270977" y="1126069"/>
                  <a:pt x="358819" y="917577"/>
                </a:cubicBezTo>
                <a:cubicBezTo>
                  <a:pt x="446661" y="709085"/>
                  <a:pt x="532386" y="293160"/>
                  <a:pt x="546144" y="206377"/>
                </a:cubicBezTo>
                <a:cubicBezTo>
                  <a:pt x="559902" y="119594"/>
                  <a:pt x="447190" y="431273"/>
                  <a:pt x="441369" y="396877"/>
                </a:cubicBezTo>
                <a:cubicBezTo>
                  <a:pt x="435548" y="362481"/>
                  <a:pt x="519686" y="-1056"/>
                  <a:pt x="511219" y="2"/>
                </a:cubicBezTo>
                <a:cubicBezTo>
                  <a:pt x="502752" y="1060"/>
                  <a:pt x="409619" y="384706"/>
                  <a:pt x="390569" y="403227"/>
                </a:cubicBezTo>
                <a:cubicBezTo>
                  <a:pt x="371519" y="421748"/>
                  <a:pt x="413852" y="101073"/>
                  <a:pt x="396919" y="111127"/>
                </a:cubicBezTo>
                <a:cubicBezTo>
                  <a:pt x="379986" y="121181"/>
                  <a:pt x="306961" y="451381"/>
                  <a:pt x="288969" y="463552"/>
                </a:cubicBezTo>
                <a:cubicBezTo>
                  <a:pt x="270977" y="475723"/>
                  <a:pt x="293731" y="107952"/>
                  <a:pt x="260394" y="187327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62" name="フリーフォーム 2261">
            <a:extLst>
              <a:ext uri="{FF2B5EF4-FFF2-40B4-BE49-F238E27FC236}">
                <a16:creationId xmlns:a16="http://schemas.microsoft.com/office/drawing/2014/main" id="{8213A871-5640-7C36-4C11-030C7E47BA9F}"/>
              </a:ext>
            </a:extLst>
          </p:cNvPr>
          <p:cNvSpPr/>
          <p:nvPr/>
        </p:nvSpPr>
        <p:spPr>
          <a:xfrm>
            <a:off x="965818" y="6417603"/>
            <a:ext cx="792097" cy="1519221"/>
          </a:xfrm>
          <a:custGeom>
            <a:avLst/>
            <a:gdLst>
              <a:gd name="connsiteX0" fmla="*/ 447057 w 792097"/>
              <a:gd name="connsiteY0" fmla="*/ 53047 h 1519221"/>
              <a:gd name="connsiteX1" fmla="*/ 434357 w 792097"/>
              <a:gd name="connsiteY1" fmla="*/ 345147 h 1519221"/>
              <a:gd name="connsiteX2" fmla="*/ 170832 w 792097"/>
              <a:gd name="connsiteY2" fmla="*/ 827747 h 1519221"/>
              <a:gd name="connsiteX3" fmla="*/ 301007 w 792097"/>
              <a:gd name="connsiteY3" fmla="*/ 646772 h 1519221"/>
              <a:gd name="connsiteX4" fmla="*/ 12082 w 792097"/>
              <a:gd name="connsiteY4" fmla="*/ 1094447 h 1519221"/>
              <a:gd name="connsiteX5" fmla="*/ 81932 w 792097"/>
              <a:gd name="connsiteY5" fmla="*/ 1021422 h 1519221"/>
              <a:gd name="connsiteX6" fmla="*/ 332757 w 792097"/>
              <a:gd name="connsiteY6" fmla="*/ 1176997 h 1519221"/>
              <a:gd name="connsiteX7" fmla="*/ 256557 w 792097"/>
              <a:gd name="connsiteY7" fmla="*/ 1084922 h 1519221"/>
              <a:gd name="connsiteX8" fmla="*/ 694707 w 792097"/>
              <a:gd name="connsiteY8" fmla="*/ 1507197 h 1519221"/>
              <a:gd name="connsiteX9" fmla="*/ 615332 w 792097"/>
              <a:gd name="connsiteY9" fmla="*/ 1389722 h 1519221"/>
              <a:gd name="connsiteX10" fmla="*/ 564532 w 792097"/>
              <a:gd name="connsiteY10" fmla="*/ 1240497 h 1519221"/>
              <a:gd name="connsiteX11" fmla="*/ 567707 w 792097"/>
              <a:gd name="connsiteY11" fmla="*/ 878547 h 1519221"/>
              <a:gd name="connsiteX12" fmla="*/ 539132 w 792097"/>
              <a:gd name="connsiteY12" fmla="*/ 1008722 h 1519221"/>
              <a:gd name="connsiteX13" fmla="*/ 786782 w 792097"/>
              <a:gd name="connsiteY13" fmla="*/ 126072 h 1519221"/>
              <a:gd name="connsiteX14" fmla="*/ 701057 w 792097"/>
              <a:gd name="connsiteY14" fmla="*/ 421347 h 1519221"/>
              <a:gd name="connsiteX15" fmla="*/ 608982 w 792097"/>
              <a:gd name="connsiteY15" fmla="*/ 2247 h 1519221"/>
              <a:gd name="connsiteX16" fmla="*/ 643907 w 792097"/>
              <a:gd name="connsiteY16" fmla="*/ 246722 h 1519221"/>
              <a:gd name="connsiteX17" fmla="*/ 558182 w 792097"/>
              <a:gd name="connsiteY17" fmla="*/ 65747 h 1519221"/>
              <a:gd name="connsiteX18" fmla="*/ 621682 w 792097"/>
              <a:gd name="connsiteY18" fmla="*/ 262597 h 1519221"/>
              <a:gd name="connsiteX19" fmla="*/ 447057 w 792097"/>
              <a:gd name="connsiteY19" fmla="*/ 53047 h 15192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792097" h="1519221">
                <a:moveTo>
                  <a:pt x="447057" y="53047"/>
                </a:moveTo>
                <a:cubicBezTo>
                  <a:pt x="415836" y="66805"/>
                  <a:pt x="480395" y="216030"/>
                  <a:pt x="434357" y="345147"/>
                </a:cubicBezTo>
                <a:cubicBezTo>
                  <a:pt x="388319" y="474264"/>
                  <a:pt x="193057" y="777476"/>
                  <a:pt x="170832" y="827747"/>
                </a:cubicBezTo>
                <a:cubicBezTo>
                  <a:pt x="148607" y="878018"/>
                  <a:pt x="327465" y="602322"/>
                  <a:pt x="301007" y="646772"/>
                </a:cubicBezTo>
                <a:cubicBezTo>
                  <a:pt x="274549" y="691222"/>
                  <a:pt x="48594" y="1032005"/>
                  <a:pt x="12082" y="1094447"/>
                </a:cubicBezTo>
                <a:cubicBezTo>
                  <a:pt x="-24430" y="1156889"/>
                  <a:pt x="28486" y="1007664"/>
                  <a:pt x="81932" y="1021422"/>
                </a:cubicBezTo>
                <a:cubicBezTo>
                  <a:pt x="135378" y="1035180"/>
                  <a:pt x="303653" y="1166414"/>
                  <a:pt x="332757" y="1176997"/>
                </a:cubicBezTo>
                <a:cubicBezTo>
                  <a:pt x="361861" y="1187580"/>
                  <a:pt x="196232" y="1029889"/>
                  <a:pt x="256557" y="1084922"/>
                </a:cubicBezTo>
                <a:cubicBezTo>
                  <a:pt x="316882" y="1139955"/>
                  <a:pt x="634911" y="1456397"/>
                  <a:pt x="694707" y="1507197"/>
                </a:cubicBezTo>
                <a:cubicBezTo>
                  <a:pt x="754503" y="1557997"/>
                  <a:pt x="637028" y="1434172"/>
                  <a:pt x="615332" y="1389722"/>
                </a:cubicBezTo>
                <a:cubicBezTo>
                  <a:pt x="593636" y="1345272"/>
                  <a:pt x="572470" y="1325693"/>
                  <a:pt x="564532" y="1240497"/>
                </a:cubicBezTo>
                <a:cubicBezTo>
                  <a:pt x="556594" y="1155301"/>
                  <a:pt x="571940" y="917176"/>
                  <a:pt x="567707" y="878547"/>
                </a:cubicBezTo>
                <a:cubicBezTo>
                  <a:pt x="563474" y="839918"/>
                  <a:pt x="502620" y="1134135"/>
                  <a:pt x="539132" y="1008722"/>
                </a:cubicBezTo>
                <a:cubicBezTo>
                  <a:pt x="575645" y="883310"/>
                  <a:pt x="759795" y="223968"/>
                  <a:pt x="786782" y="126072"/>
                </a:cubicBezTo>
                <a:cubicBezTo>
                  <a:pt x="813770" y="28176"/>
                  <a:pt x="730690" y="441984"/>
                  <a:pt x="701057" y="421347"/>
                </a:cubicBezTo>
                <a:cubicBezTo>
                  <a:pt x="671424" y="400710"/>
                  <a:pt x="618507" y="31351"/>
                  <a:pt x="608982" y="2247"/>
                </a:cubicBezTo>
                <a:cubicBezTo>
                  <a:pt x="599457" y="-26857"/>
                  <a:pt x="652374" y="236139"/>
                  <a:pt x="643907" y="246722"/>
                </a:cubicBezTo>
                <a:cubicBezTo>
                  <a:pt x="635440" y="257305"/>
                  <a:pt x="561886" y="63101"/>
                  <a:pt x="558182" y="65747"/>
                </a:cubicBezTo>
                <a:cubicBezTo>
                  <a:pt x="554478" y="68393"/>
                  <a:pt x="637557" y="263655"/>
                  <a:pt x="621682" y="262597"/>
                </a:cubicBezTo>
                <a:cubicBezTo>
                  <a:pt x="605807" y="261539"/>
                  <a:pt x="478278" y="39289"/>
                  <a:pt x="447057" y="53047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63" name="フリーフォーム 2262">
            <a:extLst>
              <a:ext uri="{FF2B5EF4-FFF2-40B4-BE49-F238E27FC236}">
                <a16:creationId xmlns:a16="http://schemas.microsoft.com/office/drawing/2014/main" id="{58F2D8AF-6B57-B91D-62A7-D194A9EA332C}"/>
              </a:ext>
            </a:extLst>
          </p:cNvPr>
          <p:cNvSpPr/>
          <p:nvPr/>
        </p:nvSpPr>
        <p:spPr>
          <a:xfrm>
            <a:off x="766230" y="7401491"/>
            <a:ext cx="1059482" cy="911876"/>
          </a:xfrm>
          <a:custGeom>
            <a:avLst/>
            <a:gdLst>
              <a:gd name="connsiteX0" fmla="*/ 154520 w 1059482"/>
              <a:gd name="connsiteY0" fmla="*/ 2609 h 911876"/>
              <a:gd name="connsiteX1" fmla="*/ 611720 w 1059482"/>
              <a:gd name="connsiteY1" fmla="*/ 218509 h 911876"/>
              <a:gd name="connsiteX2" fmla="*/ 589495 w 1059482"/>
              <a:gd name="connsiteY2" fmla="*/ 155009 h 911876"/>
              <a:gd name="connsiteX3" fmla="*/ 859370 w 1059482"/>
              <a:gd name="connsiteY3" fmla="*/ 466159 h 911876"/>
              <a:gd name="connsiteX4" fmla="*/ 1046695 w 1059482"/>
              <a:gd name="connsiteY4" fmla="*/ 805884 h 911876"/>
              <a:gd name="connsiteX5" fmla="*/ 964145 w 1059482"/>
              <a:gd name="connsiteY5" fmla="*/ 720159 h 911876"/>
              <a:gd name="connsiteX6" fmla="*/ 1056220 w 1059482"/>
              <a:gd name="connsiteY6" fmla="*/ 910659 h 911876"/>
              <a:gd name="connsiteX7" fmla="*/ 821270 w 1059482"/>
              <a:gd name="connsiteY7" fmla="*/ 751909 h 911876"/>
              <a:gd name="connsiteX8" fmla="*/ 906995 w 1059482"/>
              <a:gd name="connsiteY8" fmla="*/ 910659 h 911876"/>
              <a:gd name="connsiteX9" fmla="*/ 640295 w 1059482"/>
              <a:gd name="connsiteY9" fmla="*/ 647134 h 911876"/>
              <a:gd name="connsiteX10" fmla="*/ 706970 w 1059482"/>
              <a:gd name="connsiteY10" fmla="*/ 786834 h 911876"/>
              <a:gd name="connsiteX11" fmla="*/ 478370 w 1059482"/>
              <a:gd name="connsiteY11" fmla="*/ 351859 h 911876"/>
              <a:gd name="connsiteX12" fmla="*/ 218020 w 1059482"/>
              <a:gd name="connsiteY12" fmla="*/ 132784 h 911876"/>
              <a:gd name="connsiteX13" fmla="*/ 360895 w 1059482"/>
              <a:gd name="connsiteY13" fmla="*/ 269309 h 911876"/>
              <a:gd name="connsiteX14" fmla="*/ 62445 w 1059482"/>
              <a:gd name="connsiteY14" fmla="*/ 148659 h 911876"/>
              <a:gd name="connsiteX15" fmla="*/ 21170 w 1059482"/>
              <a:gd name="connsiteY15" fmla="*/ 129609 h 911876"/>
              <a:gd name="connsiteX16" fmla="*/ 322795 w 1059482"/>
              <a:gd name="connsiteY16" fmla="*/ 101034 h 911876"/>
              <a:gd name="connsiteX17" fmla="*/ 154520 w 1059482"/>
              <a:gd name="connsiteY17" fmla="*/ 2609 h 9118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1059482" h="911876">
                <a:moveTo>
                  <a:pt x="154520" y="2609"/>
                </a:moveTo>
                <a:cubicBezTo>
                  <a:pt x="202674" y="22188"/>
                  <a:pt x="539224" y="193109"/>
                  <a:pt x="611720" y="218509"/>
                </a:cubicBezTo>
                <a:cubicBezTo>
                  <a:pt x="684216" y="243909"/>
                  <a:pt x="548220" y="113734"/>
                  <a:pt x="589495" y="155009"/>
                </a:cubicBezTo>
                <a:cubicBezTo>
                  <a:pt x="630770" y="196284"/>
                  <a:pt x="783170" y="357680"/>
                  <a:pt x="859370" y="466159"/>
                </a:cubicBezTo>
                <a:cubicBezTo>
                  <a:pt x="935570" y="574638"/>
                  <a:pt x="1029233" y="763551"/>
                  <a:pt x="1046695" y="805884"/>
                </a:cubicBezTo>
                <a:cubicBezTo>
                  <a:pt x="1064157" y="848217"/>
                  <a:pt x="962558" y="702697"/>
                  <a:pt x="964145" y="720159"/>
                </a:cubicBezTo>
                <a:cubicBezTo>
                  <a:pt x="965732" y="737621"/>
                  <a:pt x="1080033" y="905367"/>
                  <a:pt x="1056220" y="910659"/>
                </a:cubicBezTo>
                <a:cubicBezTo>
                  <a:pt x="1032407" y="915951"/>
                  <a:pt x="846141" y="751909"/>
                  <a:pt x="821270" y="751909"/>
                </a:cubicBezTo>
                <a:cubicBezTo>
                  <a:pt x="796399" y="751909"/>
                  <a:pt x="937157" y="928121"/>
                  <a:pt x="906995" y="910659"/>
                </a:cubicBezTo>
                <a:cubicBezTo>
                  <a:pt x="876833" y="893197"/>
                  <a:pt x="673633" y="667772"/>
                  <a:pt x="640295" y="647134"/>
                </a:cubicBezTo>
                <a:cubicBezTo>
                  <a:pt x="606958" y="626497"/>
                  <a:pt x="733957" y="836046"/>
                  <a:pt x="706970" y="786834"/>
                </a:cubicBezTo>
                <a:cubicBezTo>
                  <a:pt x="679983" y="737622"/>
                  <a:pt x="559862" y="460867"/>
                  <a:pt x="478370" y="351859"/>
                </a:cubicBezTo>
                <a:cubicBezTo>
                  <a:pt x="396878" y="242851"/>
                  <a:pt x="237599" y="146542"/>
                  <a:pt x="218020" y="132784"/>
                </a:cubicBezTo>
                <a:cubicBezTo>
                  <a:pt x="198441" y="119026"/>
                  <a:pt x="386824" y="266663"/>
                  <a:pt x="360895" y="269309"/>
                </a:cubicBezTo>
                <a:cubicBezTo>
                  <a:pt x="334966" y="271955"/>
                  <a:pt x="119066" y="171942"/>
                  <a:pt x="62445" y="148659"/>
                </a:cubicBezTo>
                <a:cubicBezTo>
                  <a:pt x="5824" y="125376"/>
                  <a:pt x="-22222" y="137547"/>
                  <a:pt x="21170" y="129609"/>
                </a:cubicBezTo>
                <a:cubicBezTo>
                  <a:pt x="64562" y="121671"/>
                  <a:pt x="297395" y="122730"/>
                  <a:pt x="322795" y="101034"/>
                </a:cubicBezTo>
                <a:cubicBezTo>
                  <a:pt x="348195" y="79338"/>
                  <a:pt x="106366" y="-16970"/>
                  <a:pt x="154520" y="2609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64" name="フリーフォーム 2263">
            <a:extLst>
              <a:ext uri="{FF2B5EF4-FFF2-40B4-BE49-F238E27FC236}">
                <a16:creationId xmlns:a16="http://schemas.microsoft.com/office/drawing/2014/main" id="{AF9D4A1A-C8C5-3F78-0615-2D89D0473572}"/>
              </a:ext>
            </a:extLst>
          </p:cNvPr>
          <p:cNvSpPr/>
          <p:nvPr/>
        </p:nvSpPr>
        <p:spPr>
          <a:xfrm>
            <a:off x="929331" y="3850382"/>
            <a:ext cx="981407" cy="1120799"/>
          </a:xfrm>
          <a:custGeom>
            <a:avLst/>
            <a:gdLst>
              <a:gd name="connsiteX0" fmla="*/ 978844 w 981407"/>
              <a:gd name="connsiteY0" fmla="*/ 7243 h 1120799"/>
              <a:gd name="connsiteX1" fmla="*/ 442269 w 981407"/>
              <a:gd name="connsiteY1" fmla="*/ 423168 h 1120799"/>
              <a:gd name="connsiteX2" fmla="*/ 474019 w 981407"/>
              <a:gd name="connsiteY2" fmla="*/ 334268 h 1120799"/>
              <a:gd name="connsiteX3" fmla="*/ 143819 w 981407"/>
              <a:gd name="connsiteY3" fmla="*/ 940693 h 1120799"/>
              <a:gd name="connsiteX4" fmla="*/ 121594 w 981407"/>
              <a:gd name="connsiteY4" fmla="*/ 861318 h 1120799"/>
              <a:gd name="connsiteX5" fmla="*/ 944 w 981407"/>
              <a:gd name="connsiteY5" fmla="*/ 1099443 h 1120799"/>
              <a:gd name="connsiteX6" fmla="*/ 194619 w 981407"/>
              <a:gd name="connsiteY6" fmla="*/ 229493 h 1120799"/>
              <a:gd name="connsiteX7" fmla="*/ 131119 w 981407"/>
              <a:gd name="connsiteY7" fmla="*/ 442218 h 1120799"/>
              <a:gd name="connsiteX8" fmla="*/ 496244 w 981407"/>
              <a:gd name="connsiteY8" fmla="*/ 54868 h 1120799"/>
              <a:gd name="connsiteX9" fmla="*/ 359719 w 981407"/>
              <a:gd name="connsiteY9" fmla="*/ 204093 h 1120799"/>
              <a:gd name="connsiteX10" fmla="*/ 677219 w 981407"/>
              <a:gd name="connsiteY10" fmla="*/ 13593 h 1120799"/>
              <a:gd name="connsiteX11" fmla="*/ 188269 w 981407"/>
              <a:gd name="connsiteY11" fmla="*/ 150118 h 1120799"/>
              <a:gd name="connsiteX12" fmla="*/ 978844 w 981407"/>
              <a:gd name="connsiteY12" fmla="*/ 7243 h 11207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981407" h="1120799">
                <a:moveTo>
                  <a:pt x="978844" y="7243"/>
                </a:moveTo>
                <a:cubicBezTo>
                  <a:pt x="1021177" y="52751"/>
                  <a:pt x="526406" y="368664"/>
                  <a:pt x="442269" y="423168"/>
                </a:cubicBezTo>
                <a:cubicBezTo>
                  <a:pt x="358132" y="477672"/>
                  <a:pt x="523761" y="248014"/>
                  <a:pt x="474019" y="334268"/>
                </a:cubicBezTo>
                <a:cubicBezTo>
                  <a:pt x="424277" y="420522"/>
                  <a:pt x="202557" y="852851"/>
                  <a:pt x="143819" y="940693"/>
                </a:cubicBezTo>
                <a:cubicBezTo>
                  <a:pt x="85081" y="1028535"/>
                  <a:pt x="145406" y="834860"/>
                  <a:pt x="121594" y="861318"/>
                </a:cubicBezTo>
                <a:cubicBezTo>
                  <a:pt x="97782" y="887776"/>
                  <a:pt x="-11227" y="1204747"/>
                  <a:pt x="944" y="1099443"/>
                </a:cubicBezTo>
                <a:cubicBezTo>
                  <a:pt x="13115" y="994139"/>
                  <a:pt x="172923" y="339030"/>
                  <a:pt x="194619" y="229493"/>
                </a:cubicBezTo>
                <a:cubicBezTo>
                  <a:pt x="216315" y="119956"/>
                  <a:pt x="80848" y="471322"/>
                  <a:pt x="131119" y="442218"/>
                </a:cubicBezTo>
                <a:cubicBezTo>
                  <a:pt x="181390" y="413114"/>
                  <a:pt x="458144" y="94555"/>
                  <a:pt x="496244" y="54868"/>
                </a:cubicBezTo>
                <a:cubicBezTo>
                  <a:pt x="534344" y="15181"/>
                  <a:pt x="329557" y="210972"/>
                  <a:pt x="359719" y="204093"/>
                </a:cubicBezTo>
                <a:cubicBezTo>
                  <a:pt x="389881" y="197214"/>
                  <a:pt x="705794" y="22589"/>
                  <a:pt x="677219" y="13593"/>
                </a:cubicBezTo>
                <a:cubicBezTo>
                  <a:pt x="648644" y="4597"/>
                  <a:pt x="144348" y="154880"/>
                  <a:pt x="188269" y="150118"/>
                </a:cubicBezTo>
                <a:cubicBezTo>
                  <a:pt x="232190" y="145356"/>
                  <a:pt x="936511" y="-38265"/>
                  <a:pt x="978844" y="7243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65" name="フリーフォーム 2264">
            <a:extLst>
              <a:ext uri="{FF2B5EF4-FFF2-40B4-BE49-F238E27FC236}">
                <a16:creationId xmlns:a16="http://schemas.microsoft.com/office/drawing/2014/main" id="{72C1CBC0-60BE-2734-F9FA-3563D7120B32}"/>
              </a:ext>
            </a:extLst>
          </p:cNvPr>
          <p:cNvSpPr/>
          <p:nvPr/>
        </p:nvSpPr>
        <p:spPr>
          <a:xfrm>
            <a:off x="2408071" y="158008"/>
            <a:ext cx="743557" cy="244418"/>
          </a:xfrm>
          <a:custGeom>
            <a:avLst/>
            <a:gdLst>
              <a:gd name="connsiteX0" fmla="*/ 741529 w 743557"/>
              <a:gd name="connsiteY0" fmla="*/ 86467 h 244418"/>
              <a:gd name="connsiteX1" fmla="*/ 595479 w 743557"/>
              <a:gd name="connsiteY1" fmla="*/ 3917 h 244418"/>
              <a:gd name="connsiteX2" fmla="*/ 11279 w 743557"/>
              <a:gd name="connsiteY2" fmla="*/ 238867 h 244418"/>
              <a:gd name="connsiteX3" fmla="*/ 227179 w 743557"/>
              <a:gd name="connsiteY3" fmla="*/ 159492 h 244418"/>
              <a:gd name="connsiteX4" fmla="*/ 439904 w 743557"/>
              <a:gd name="connsiteY4" fmla="*/ 35667 h 244418"/>
              <a:gd name="connsiteX5" fmla="*/ 665329 w 743557"/>
              <a:gd name="connsiteY5" fmla="*/ 13442 h 244418"/>
              <a:gd name="connsiteX6" fmla="*/ 741529 w 743557"/>
              <a:gd name="connsiteY6" fmla="*/ 86467 h 2444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743557" h="244418">
                <a:moveTo>
                  <a:pt x="741529" y="86467"/>
                </a:moveTo>
                <a:cubicBezTo>
                  <a:pt x="729887" y="84880"/>
                  <a:pt x="717187" y="-21483"/>
                  <a:pt x="595479" y="3917"/>
                </a:cubicBezTo>
                <a:cubicBezTo>
                  <a:pt x="473771" y="29317"/>
                  <a:pt x="72662" y="212938"/>
                  <a:pt x="11279" y="238867"/>
                </a:cubicBezTo>
                <a:cubicBezTo>
                  <a:pt x="-50104" y="264796"/>
                  <a:pt x="155741" y="193359"/>
                  <a:pt x="227179" y="159492"/>
                </a:cubicBezTo>
                <a:cubicBezTo>
                  <a:pt x="298616" y="125625"/>
                  <a:pt x="366879" y="60009"/>
                  <a:pt x="439904" y="35667"/>
                </a:cubicBezTo>
                <a:cubicBezTo>
                  <a:pt x="512929" y="11325"/>
                  <a:pt x="617704" y="9738"/>
                  <a:pt x="665329" y="13442"/>
                </a:cubicBezTo>
                <a:cubicBezTo>
                  <a:pt x="712954" y="17146"/>
                  <a:pt x="753171" y="88054"/>
                  <a:pt x="741529" y="86467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66" name="フリーフォーム 2265">
            <a:extLst>
              <a:ext uri="{FF2B5EF4-FFF2-40B4-BE49-F238E27FC236}">
                <a16:creationId xmlns:a16="http://schemas.microsoft.com/office/drawing/2014/main" id="{ED7A6945-0759-FB59-9588-5A6A0D7D9F04}"/>
              </a:ext>
            </a:extLst>
          </p:cNvPr>
          <p:cNvSpPr/>
          <p:nvPr/>
        </p:nvSpPr>
        <p:spPr>
          <a:xfrm>
            <a:off x="2065882" y="414041"/>
            <a:ext cx="354278" cy="512264"/>
          </a:xfrm>
          <a:custGeom>
            <a:avLst/>
            <a:gdLst>
              <a:gd name="connsiteX0" fmla="*/ 353468 w 354278"/>
              <a:gd name="connsiteY0" fmla="*/ 1884 h 512264"/>
              <a:gd name="connsiteX1" fmla="*/ 4218 w 354278"/>
              <a:gd name="connsiteY1" fmla="*/ 506709 h 512264"/>
              <a:gd name="connsiteX2" fmla="*/ 156618 w 354278"/>
              <a:gd name="connsiteY2" fmla="*/ 274934 h 512264"/>
              <a:gd name="connsiteX3" fmla="*/ 102643 w 354278"/>
              <a:gd name="connsiteY3" fmla="*/ 332084 h 512264"/>
              <a:gd name="connsiteX4" fmla="*/ 353468 w 354278"/>
              <a:gd name="connsiteY4" fmla="*/ 1884 h 5122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54278" h="512264">
                <a:moveTo>
                  <a:pt x="353468" y="1884"/>
                </a:moveTo>
                <a:cubicBezTo>
                  <a:pt x="337064" y="30988"/>
                  <a:pt x="37026" y="461201"/>
                  <a:pt x="4218" y="506709"/>
                </a:cubicBezTo>
                <a:cubicBezTo>
                  <a:pt x="-28590" y="552217"/>
                  <a:pt x="140214" y="304038"/>
                  <a:pt x="156618" y="274934"/>
                </a:cubicBezTo>
                <a:cubicBezTo>
                  <a:pt x="173022" y="245830"/>
                  <a:pt x="73010" y="374417"/>
                  <a:pt x="102643" y="332084"/>
                </a:cubicBezTo>
                <a:cubicBezTo>
                  <a:pt x="132276" y="289751"/>
                  <a:pt x="369872" y="-27220"/>
                  <a:pt x="353468" y="1884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68" name="フリーフォーム 2267">
            <a:extLst>
              <a:ext uri="{FF2B5EF4-FFF2-40B4-BE49-F238E27FC236}">
                <a16:creationId xmlns:a16="http://schemas.microsoft.com/office/drawing/2014/main" id="{E7ADE311-76C1-A1DA-AB4F-9D48EF37FDB3}"/>
              </a:ext>
            </a:extLst>
          </p:cNvPr>
          <p:cNvSpPr/>
          <p:nvPr/>
        </p:nvSpPr>
        <p:spPr>
          <a:xfrm>
            <a:off x="2277268" y="843637"/>
            <a:ext cx="847358" cy="413906"/>
          </a:xfrm>
          <a:custGeom>
            <a:avLst/>
            <a:gdLst>
              <a:gd name="connsiteX0" fmla="*/ 846932 w 847358"/>
              <a:gd name="connsiteY0" fmla="*/ 913 h 413906"/>
              <a:gd name="connsiteX1" fmla="*/ 351632 w 847358"/>
              <a:gd name="connsiteY1" fmla="*/ 150138 h 413906"/>
              <a:gd name="connsiteX2" fmla="*/ 15082 w 847358"/>
              <a:gd name="connsiteY2" fmla="*/ 407313 h 413906"/>
              <a:gd name="connsiteX3" fmla="*/ 107157 w 847358"/>
              <a:gd name="connsiteY3" fmla="*/ 315238 h 413906"/>
              <a:gd name="connsiteX4" fmla="*/ 538957 w 847358"/>
              <a:gd name="connsiteY4" fmla="*/ 73938 h 413906"/>
              <a:gd name="connsiteX5" fmla="*/ 440532 w 847358"/>
              <a:gd name="connsiteY5" fmla="*/ 86638 h 413906"/>
              <a:gd name="connsiteX6" fmla="*/ 846932 w 847358"/>
              <a:gd name="connsiteY6" fmla="*/ 913 h 4139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847358" h="413906">
                <a:moveTo>
                  <a:pt x="846932" y="913"/>
                </a:moveTo>
                <a:cubicBezTo>
                  <a:pt x="832115" y="11496"/>
                  <a:pt x="490274" y="82405"/>
                  <a:pt x="351632" y="150138"/>
                </a:cubicBezTo>
                <a:cubicBezTo>
                  <a:pt x="212990" y="217871"/>
                  <a:pt x="55828" y="379796"/>
                  <a:pt x="15082" y="407313"/>
                </a:cubicBezTo>
                <a:cubicBezTo>
                  <a:pt x="-25664" y="434830"/>
                  <a:pt x="19845" y="370800"/>
                  <a:pt x="107157" y="315238"/>
                </a:cubicBezTo>
                <a:cubicBezTo>
                  <a:pt x="194469" y="259676"/>
                  <a:pt x="483395" y="112038"/>
                  <a:pt x="538957" y="73938"/>
                </a:cubicBezTo>
                <a:cubicBezTo>
                  <a:pt x="594519" y="35838"/>
                  <a:pt x="395024" y="98280"/>
                  <a:pt x="440532" y="86638"/>
                </a:cubicBezTo>
                <a:cubicBezTo>
                  <a:pt x="486040" y="74996"/>
                  <a:pt x="861749" y="-9670"/>
                  <a:pt x="846932" y="913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69" name="フリーフォーム 2268">
            <a:extLst>
              <a:ext uri="{FF2B5EF4-FFF2-40B4-BE49-F238E27FC236}">
                <a16:creationId xmlns:a16="http://schemas.microsoft.com/office/drawing/2014/main" id="{A8A37475-E3FA-A4BD-2A6D-FA135ED08D4D}"/>
              </a:ext>
            </a:extLst>
          </p:cNvPr>
          <p:cNvSpPr/>
          <p:nvPr/>
        </p:nvSpPr>
        <p:spPr>
          <a:xfrm>
            <a:off x="2290285" y="1282700"/>
            <a:ext cx="322740" cy="1048741"/>
          </a:xfrm>
          <a:custGeom>
            <a:avLst/>
            <a:gdLst>
              <a:gd name="connsiteX0" fmla="*/ 322740 w 322740"/>
              <a:gd name="connsiteY0" fmla="*/ 0 h 1048741"/>
              <a:gd name="connsiteX1" fmla="*/ 40165 w 322740"/>
              <a:gd name="connsiteY1" fmla="*/ 571500 h 1048741"/>
              <a:gd name="connsiteX2" fmla="*/ 5240 w 322740"/>
              <a:gd name="connsiteY2" fmla="*/ 1047750 h 1048741"/>
              <a:gd name="connsiteX3" fmla="*/ 71915 w 322740"/>
              <a:gd name="connsiteY3" fmla="*/ 444500 h 1048741"/>
              <a:gd name="connsiteX4" fmla="*/ 21115 w 322740"/>
              <a:gd name="connsiteY4" fmla="*/ 530225 h 1048741"/>
              <a:gd name="connsiteX5" fmla="*/ 322740 w 322740"/>
              <a:gd name="connsiteY5" fmla="*/ 0 h 10487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2740" h="1048741">
                <a:moveTo>
                  <a:pt x="322740" y="0"/>
                </a:moveTo>
                <a:cubicBezTo>
                  <a:pt x="207911" y="198437"/>
                  <a:pt x="93082" y="396875"/>
                  <a:pt x="40165" y="571500"/>
                </a:cubicBezTo>
                <a:cubicBezTo>
                  <a:pt x="-12752" y="746125"/>
                  <a:pt x="-52" y="1068916"/>
                  <a:pt x="5240" y="1047750"/>
                </a:cubicBezTo>
                <a:cubicBezTo>
                  <a:pt x="10532" y="1026584"/>
                  <a:pt x="69269" y="530754"/>
                  <a:pt x="71915" y="444500"/>
                </a:cubicBezTo>
                <a:cubicBezTo>
                  <a:pt x="74561" y="358246"/>
                  <a:pt x="21115" y="530225"/>
                  <a:pt x="21115" y="530225"/>
                </a:cubicBezTo>
                <a:lnTo>
                  <a:pt x="322740" y="0"/>
                </a:lnTo>
                <a:close/>
              </a:path>
            </a:pathLst>
          </a:cu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70" name="フリーフォーム 2269">
            <a:extLst>
              <a:ext uri="{FF2B5EF4-FFF2-40B4-BE49-F238E27FC236}">
                <a16:creationId xmlns:a16="http://schemas.microsoft.com/office/drawing/2014/main" id="{4E466917-0A79-0A7F-4F07-FDBAC4CF816E}"/>
              </a:ext>
            </a:extLst>
          </p:cNvPr>
          <p:cNvSpPr/>
          <p:nvPr/>
        </p:nvSpPr>
        <p:spPr>
          <a:xfrm>
            <a:off x="1296453" y="1384246"/>
            <a:ext cx="691113" cy="735311"/>
          </a:xfrm>
          <a:custGeom>
            <a:avLst/>
            <a:gdLst>
              <a:gd name="connsiteX0" fmla="*/ 691097 w 691113"/>
              <a:gd name="connsiteY0" fmla="*/ 54 h 735311"/>
              <a:gd name="connsiteX1" fmla="*/ 319622 w 691113"/>
              <a:gd name="connsiteY1" fmla="*/ 542979 h 735311"/>
              <a:gd name="connsiteX2" fmla="*/ 348197 w 691113"/>
              <a:gd name="connsiteY2" fmla="*/ 476304 h 735311"/>
              <a:gd name="connsiteX3" fmla="*/ 8472 w 691113"/>
              <a:gd name="connsiteY3" fmla="*/ 730304 h 735311"/>
              <a:gd name="connsiteX4" fmla="*/ 132297 w 691113"/>
              <a:gd name="connsiteY4" fmla="*/ 619179 h 735311"/>
              <a:gd name="connsiteX5" fmla="*/ 452972 w 691113"/>
              <a:gd name="connsiteY5" fmla="*/ 311204 h 735311"/>
              <a:gd name="connsiteX6" fmla="*/ 335497 w 691113"/>
              <a:gd name="connsiteY6" fmla="*/ 508054 h 735311"/>
              <a:gd name="connsiteX7" fmla="*/ 691097 w 691113"/>
              <a:gd name="connsiteY7" fmla="*/ 54 h 7353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91113" h="735311">
                <a:moveTo>
                  <a:pt x="691097" y="54"/>
                </a:moveTo>
                <a:cubicBezTo>
                  <a:pt x="688451" y="5875"/>
                  <a:pt x="376772" y="463604"/>
                  <a:pt x="319622" y="542979"/>
                </a:cubicBezTo>
                <a:cubicBezTo>
                  <a:pt x="262472" y="622354"/>
                  <a:pt x="400055" y="445083"/>
                  <a:pt x="348197" y="476304"/>
                </a:cubicBezTo>
                <a:cubicBezTo>
                  <a:pt x="296339" y="507525"/>
                  <a:pt x="44455" y="706492"/>
                  <a:pt x="8472" y="730304"/>
                </a:cubicBezTo>
                <a:cubicBezTo>
                  <a:pt x="-27511" y="754116"/>
                  <a:pt x="58214" y="689029"/>
                  <a:pt x="132297" y="619179"/>
                </a:cubicBezTo>
                <a:cubicBezTo>
                  <a:pt x="206380" y="549329"/>
                  <a:pt x="419105" y="329725"/>
                  <a:pt x="452972" y="311204"/>
                </a:cubicBezTo>
                <a:cubicBezTo>
                  <a:pt x="486839" y="292683"/>
                  <a:pt x="296868" y="557267"/>
                  <a:pt x="335497" y="508054"/>
                </a:cubicBezTo>
                <a:cubicBezTo>
                  <a:pt x="374126" y="458842"/>
                  <a:pt x="693743" y="-5767"/>
                  <a:pt x="691097" y="54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71" name="フリーフォーム 2270">
            <a:extLst>
              <a:ext uri="{FF2B5EF4-FFF2-40B4-BE49-F238E27FC236}">
                <a16:creationId xmlns:a16="http://schemas.microsoft.com/office/drawing/2014/main" id="{171EB58B-86BC-8974-FCA7-14B0F8BECD13}"/>
              </a:ext>
            </a:extLst>
          </p:cNvPr>
          <p:cNvSpPr/>
          <p:nvPr/>
        </p:nvSpPr>
        <p:spPr>
          <a:xfrm>
            <a:off x="1743041" y="3590343"/>
            <a:ext cx="136591" cy="947968"/>
          </a:xfrm>
          <a:custGeom>
            <a:avLst/>
            <a:gdLst>
              <a:gd name="connsiteX0" fmla="*/ 130209 w 136591"/>
              <a:gd name="connsiteY0" fmla="*/ 582 h 947968"/>
              <a:gd name="connsiteX1" fmla="*/ 31784 w 136591"/>
              <a:gd name="connsiteY1" fmla="*/ 330782 h 947968"/>
              <a:gd name="connsiteX2" fmla="*/ 133384 w 136591"/>
              <a:gd name="connsiteY2" fmla="*/ 927682 h 947968"/>
              <a:gd name="connsiteX3" fmla="*/ 101634 w 136591"/>
              <a:gd name="connsiteY3" fmla="*/ 768932 h 947968"/>
              <a:gd name="connsiteX4" fmla="*/ 6384 w 136591"/>
              <a:gd name="connsiteY4" fmla="*/ 381582 h 947968"/>
              <a:gd name="connsiteX5" fmla="*/ 9559 w 136591"/>
              <a:gd name="connsiteY5" fmla="*/ 441907 h 947968"/>
              <a:gd name="connsiteX6" fmla="*/ 15909 w 136591"/>
              <a:gd name="connsiteY6" fmla="*/ 254582 h 947968"/>
              <a:gd name="connsiteX7" fmla="*/ 130209 w 136591"/>
              <a:gd name="connsiteY7" fmla="*/ 582 h 9479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36591" h="947968">
                <a:moveTo>
                  <a:pt x="130209" y="582"/>
                </a:moveTo>
                <a:cubicBezTo>
                  <a:pt x="132855" y="13282"/>
                  <a:pt x="31255" y="176265"/>
                  <a:pt x="31784" y="330782"/>
                </a:cubicBezTo>
                <a:cubicBezTo>
                  <a:pt x="32313" y="485299"/>
                  <a:pt x="121742" y="854657"/>
                  <a:pt x="133384" y="927682"/>
                </a:cubicBezTo>
                <a:cubicBezTo>
                  <a:pt x="145026" y="1000707"/>
                  <a:pt x="122801" y="859949"/>
                  <a:pt x="101634" y="768932"/>
                </a:cubicBezTo>
                <a:cubicBezTo>
                  <a:pt x="80467" y="677915"/>
                  <a:pt x="21730" y="436086"/>
                  <a:pt x="6384" y="381582"/>
                </a:cubicBezTo>
                <a:cubicBezTo>
                  <a:pt x="-8962" y="327078"/>
                  <a:pt x="7972" y="463074"/>
                  <a:pt x="9559" y="441907"/>
                </a:cubicBezTo>
                <a:cubicBezTo>
                  <a:pt x="11146" y="420740"/>
                  <a:pt x="-495" y="322845"/>
                  <a:pt x="15909" y="254582"/>
                </a:cubicBezTo>
                <a:cubicBezTo>
                  <a:pt x="32313" y="186320"/>
                  <a:pt x="127563" y="-12118"/>
                  <a:pt x="130209" y="582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72" name="フリーフォーム 2271">
            <a:extLst>
              <a:ext uri="{FF2B5EF4-FFF2-40B4-BE49-F238E27FC236}">
                <a16:creationId xmlns:a16="http://schemas.microsoft.com/office/drawing/2014/main" id="{05669470-DA76-8608-9E6E-41FE21946ED0}"/>
              </a:ext>
            </a:extLst>
          </p:cNvPr>
          <p:cNvSpPr/>
          <p:nvPr/>
        </p:nvSpPr>
        <p:spPr>
          <a:xfrm>
            <a:off x="1841834" y="3633588"/>
            <a:ext cx="465764" cy="1526200"/>
          </a:xfrm>
          <a:custGeom>
            <a:avLst/>
            <a:gdLst>
              <a:gd name="connsiteX0" fmla="*/ 463216 w 465764"/>
              <a:gd name="connsiteY0" fmla="*/ 11312 h 1526200"/>
              <a:gd name="connsiteX1" fmla="*/ 53641 w 465764"/>
              <a:gd name="connsiteY1" fmla="*/ 893962 h 1526200"/>
              <a:gd name="connsiteX2" fmla="*/ 12366 w 465764"/>
              <a:gd name="connsiteY2" fmla="*/ 1500387 h 1526200"/>
              <a:gd name="connsiteX3" fmla="*/ 2841 w 465764"/>
              <a:gd name="connsiteY3" fmla="*/ 1351162 h 1526200"/>
              <a:gd name="connsiteX4" fmla="*/ 56816 w 465764"/>
              <a:gd name="connsiteY4" fmla="*/ 779662 h 1526200"/>
              <a:gd name="connsiteX5" fmla="*/ 37766 w 465764"/>
              <a:gd name="connsiteY5" fmla="*/ 846337 h 1526200"/>
              <a:gd name="connsiteX6" fmla="*/ 199691 w 465764"/>
              <a:gd name="connsiteY6" fmla="*/ 512962 h 1526200"/>
              <a:gd name="connsiteX7" fmla="*/ 171116 w 465764"/>
              <a:gd name="connsiteY7" fmla="*/ 566937 h 1526200"/>
              <a:gd name="connsiteX8" fmla="*/ 307641 w 465764"/>
              <a:gd name="connsiteY8" fmla="*/ 290712 h 1526200"/>
              <a:gd name="connsiteX9" fmla="*/ 231441 w 465764"/>
              <a:gd name="connsiteY9" fmla="*/ 385962 h 1526200"/>
              <a:gd name="connsiteX10" fmla="*/ 463216 w 465764"/>
              <a:gd name="connsiteY10" fmla="*/ 11312 h 152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465764" h="1526200">
                <a:moveTo>
                  <a:pt x="463216" y="11312"/>
                </a:moveTo>
                <a:cubicBezTo>
                  <a:pt x="433583" y="95979"/>
                  <a:pt x="128783" y="645783"/>
                  <a:pt x="53641" y="893962"/>
                </a:cubicBezTo>
                <a:cubicBezTo>
                  <a:pt x="-21501" y="1142141"/>
                  <a:pt x="20833" y="1424187"/>
                  <a:pt x="12366" y="1500387"/>
                </a:cubicBezTo>
                <a:cubicBezTo>
                  <a:pt x="3899" y="1576587"/>
                  <a:pt x="-4567" y="1471283"/>
                  <a:pt x="2841" y="1351162"/>
                </a:cubicBezTo>
                <a:cubicBezTo>
                  <a:pt x="10249" y="1231041"/>
                  <a:pt x="50995" y="863799"/>
                  <a:pt x="56816" y="779662"/>
                </a:cubicBezTo>
                <a:cubicBezTo>
                  <a:pt x="62637" y="695525"/>
                  <a:pt x="13954" y="890787"/>
                  <a:pt x="37766" y="846337"/>
                </a:cubicBezTo>
                <a:cubicBezTo>
                  <a:pt x="61578" y="801887"/>
                  <a:pt x="177466" y="559529"/>
                  <a:pt x="199691" y="512962"/>
                </a:cubicBezTo>
                <a:cubicBezTo>
                  <a:pt x="221916" y="466395"/>
                  <a:pt x="153124" y="603979"/>
                  <a:pt x="171116" y="566937"/>
                </a:cubicBezTo>
                <a:cubicBezTo>
                  <a:pt x="189108" y="529895"/>
                  <a:pt x="297587" y="320874"/>
                  <a:pt x="307641" y="290712"/>
                </a:cubicBezTo>
                <a:cubicBezTo>
                  <a:pt x="317695" y="260550"/>
                  <a:pt x="208158" y="428295"/>
                  <a:pt x="231441" y="385962"/>
                </a:cubicBezTo>
                <a:cubicBezTo>
                  <a:pt x="254724" y="343629"/>
                  <a:pt x="492849" y="-73355"/>
                  <a:pt x="463216" y="11312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73" name="フリーフォーム 2272">
            <a:extLst>
              <a:ext uri="{FF2B5EF4-FFF2-40B4-BE49-F238E27FC236}">
                <a16:creationId xmlns:a16="http://schemas.microsoft.com/office/drawing/2014/main" id="{CA54A973-F952-3FCD-63A9-03EFB20D27A1}"/>
              </a:ext>
            </a:extLst>
          </p:cNvPr>
          <p:cNvSpPr/>
          <p:nvPr/>
        </p:nvSpPr>
        <p:spPr>
          <a:xfrm>
            <a:off x="2057635" y="4506637"/>
            <a:ext cx="290027" cy="1331111"/>
          </a:xfrm>
          <a:custGeom>
            <a:avLst/>
            <a:gdLst>
              <a:gd name="connsiteX0" fmla="*/ 288690 w 290027"/>
              <a:gd name="connsiteY0" fmla="*/ 8213 h 1331111"/>
              <a:gd name="connsiteX1" fmla="*/ 18815 w 290027"/>
              <a:gd name="connsiteY1" fmla="*/ 751163 h 1331111"/>
              <a:gd name="connsiteX2" fmla="*/ 231540 w 290027"/>
              <a:gd name="connsiteY2" fmla="*/ 1303613 h 1331111"/>
              <a:gd name="connsiteX3" fmla="*/ 180740 w 290027"/>
              <a:gd name="connsiteY3" fmla="*/ 1205188 h 1331111"/>
              <a:gd name="connsiteX4" fmla="*/ 12465 w 290027"/>
              <a:gd name="connsiteY4" fmla="*/ 836888 h 1331111"/>
              <a:gd name="connsiteX5" fmla="*/ 15640 w 290027"/>
              <a:gd name="connsiteY5" fmla="*/ 878163 h 1331111"/>
              <a:gd name="connsiteX6" fmla="*/ 41040 w 290027"/>
              <a:gd name="connsiteY6" fmla="*/ 500338 h 1331111"/>
              <a:gd name="connsiteX7" fmla="*/ 12465 w 290027"/>
              <a:gd name="connsiteY7" fmla="*/ 595588 h 1331111"/>
              <a:gd name="connsiteX8" fmla="*/ 202965 w 290027"/>
              <a:gd name="connsiteY8" fmla="*/ 227288 h 1331111"/>
              <a:gd name="connsiteX9" fmla="*/ 126765 w 290027"/>
              <a:gd name="connsiteY9" fmla="*/ 344763 h 1331111"/>
              <a:gd name="connsiteX10" fmla="*/ 288690 w 290027"/>
              <a:gd name="connsiteY10" fmla="*/ 8213 h 13311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90027" h="1331111">
                <a:moveTo>
                  <a:pt x="288690" y="8213"/>
                </a:moveTo>
                <a:cubicBezTo>
                  <a:pt x="270698" y="75946"/>
                  <a:pt x="28340" y="535263"/>
                  <a:pt x="18815" y="751163"/>
                </a:cubicBezTo>
                <a:cubicBezTo>
                  <a:pt x="9290" y="967063"/>
                  <a:pt x="204552" y="1227942"/>
                  <a:pt x="231540" y="1303613"/>
                </a:cubicBezTo>
                <a:cubicBezTo>
                  <a:pt x="258527" y="1379284"/>
                  <a:pt x="217252" y="1282975"/>
                  <a:pt x="180740" y="1205188"/>
                </a:cubicBezTo>
                <a:cubicBezTo>
                  <a:pt x="144228" y="1127401"/>
                  <a:pt x="39982" y="891392"/>
                  <a:pt x="12465" y="836888"/>
                </a:cubicBezTo>
                <a:cubicBezTo>
                  <a:pt x="-15052" y="782384"/>
                  <a:pt x="10878" y="934254"/>
                  <a:pt x="15640" y="878163"/>
                </a:cubicBezTo>
                <a:cubicBezTo>
                  <a:pt x="20402" y="822072"/>
                  <a:pt x="41569" y="547434"/>
                  <a:pt x="41040" y="500338"/>
                </a:cubicBezTo>
                <a:cubicBezTo>
                  <a:pt x="40511" y="453242"/>
                  <a:pt x="-14523" y="641096"/>
                  <a:pt x="12465" y="595588"/>
                </a:cubicBezTo>
                <a:cubicBezTo>
                  <a:pt x="39453" y="550080"/>
                  <a:pt x="183915" y="269092"/>
                  <a:pt x="202965" y="227288"/>
                </a:cubicBezTo>
                <a:cubicBezTo>
                  <a:pt x="222015" y="185484"/>
                  <a:pt x="116182" y="376513"/>
                  <a:pt x="126765" y="344763"/>
                </a:cubicBezTo>
                <a:cubicBezTo>
                  <a:pt x="137348" y="313013"/>
                  <a:pt x="306682" y="-59520"/>
                  <a:pt x="288690" y="8213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74" name="フリーフォーム 2273">
            <a:extLst>
              <a:ext uri="{FF2B5EF4-FFF2-40B4-BE49-F238E27FC236}">
                <a16:creationId xmlns:a16="http://schemas.microsoft.com/office/drawing/2014/main" id="{C60F08CA-9A3D-D97A-CCDE-770538610793}"/>
              </a:ext>
            </a:extLst>
          </p:cNvPr>
          <p:cNvSpPr/>
          <p:nvPr/>
        </p:nvSpPr>
        <p:spPr>
          <a:xfrm>
            <a:off x="1258481" y="3432348"/>
            <a:ext cx="540368" cy="968820"/>
          </a:xfrm>
          <a:custGeom>
            <a:avLst/>
            <a:gdLst>
              <a:gd name="connsiteX0" fmla="*/ 538569 w 540368"/>
              <a:gd name="connsiteY0" fmla="*/ 6177 h 968820"/>
              <a:gd name="connsiteX1" fmla="*/ 55969 w 540368"/>
              <a:gd name="connsiteY1" fmla="*/ 549102 h 968820"/>
              <a:gd name="connsiteX2" fmla="*/ 163919 w 540368"/>
              <a:gd name="connsiteY2" fmla="*/ 952327 h 968820"/>
              <a:gd name="connsiteX3" fmla="*/ 125819 w 540368"/>
              <a:gd name="connsiteY3" fmla="*/ 863427 h 968820"/>
              <a:gd name="connsiteX4" fmla="*/ 14694 w 540368"/>
              <a:gd name="connsiteY4" fmla="*/ 609427 h 968820"/>
              <a:gd name="connsiteX5" fmla="*/ 14694 w 540368"/>
              <a:gd name="connsiteY5" fmla="*/ 663402 h 968820"/>
              <a:gd name="connsiteX6" fmla="*/ 138519 w 540368"/>
              <a:gd name="connsiteY6" fmla="*/ 326852 h 968820"/>
              <a:gd name="connsiteX7" fmla="*/ 65494 w 540368"/>
              <a:gd name="connsiteY7" fmla="*/ 447502 h 968820"/>
              <a:gd name="connsiteX8" fmla="*/ 344894 w 540368"/>
              <a:gd name="connsiteY8" fmla="*/ 183977 h 968820"/>
              <a:gd name="connsiteX9" fmla="*/ 224244 w 540368"/>
              <a:gd name="connsiteY9" fmla="*/ 250652 h 968820"/>
              <a:gd name="connsiteX10" fmla="*/ 538569 w 540368"/>
              <a:gd name="connsiteY10" fmla="*/ 6177 h 9688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540368" h="968820">
                <a:moveTo>
                  <a:pt x="538569" y="6177"/>
                </a:moveTo>
                <a:cubicBezTo>
                  <a:pt x="510523" y="55919"/>
                  <a:pt x="118411" y="391410"/>
                  <a:pt x="55969" y="549102"/>
                </a:cubicBezTo>
                <a:cubicBezTo>
                  <a:pt x="-6473" y="706794"/>
                  <a:pt x="152277" y="899940"/>
                  <a:pt x="163919" y="952327"/>
                </a:cubicBezTo>
                <a:cubicBezTo>
                  <a:pt x="175561" y="1004714"/>
                  <a:pt x="150690" y="920577"/>
                  <a:pt x="125819" y="863427"/>
                </a:cubicBezTo>
                <a:cubicBezTo>
                  <a:pt x="100948" y="806277"/>
                  <a:pt x="33215" y="642765"/>
                  <a:pt x="14694" y="609427"/>
                </a:cubicBezTo>
                <a:cubicBezTo>
                  <a:pt x="-3827" y="576090"/>
                  <a:pt x="-5943" y="710498"/>
                  <a:pt x="14694" y="663402"/>
                </a:cubicBezTo>
                <a:cubicBezTo>
                  <a:pt x="35331" y="616306"/>
                  <a:pt x="130052" y="362835"/>
                  <a:pt x="138519" y="326852"/>
                </a:cubicBezTo>
                <a:cubicBezTo>
                  <a:pt x="146986" y="290869"/>
                  <a:pt x="31098" y="471315"/>
                  <a:pt x="65494" y="447502"/>
                </a:cubicBezTo>
                <a:cubicBezTo>
                  <a:pt x="99890" y="423690"/>
                  <a:pt x="318436" y="216785"/>
                  <a:pt x="344894" y="183977"/>
                </a:cubicBezTo>
                <a:cubicBezTo>
                  <a:pt x="371352" y="151169"/>
                  <a:pt x="190377" y="278698"/>
                  <a:pt x="224244" y="250652"/>
                </a:cubicBezTo>
                <a:cubicBezTo>
                  <a:pt x="258111" y="222606"/>
                  <a:pt x="566615" y="-43565"/>
                  <a:pt x="538569" y="6177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75" name="フリーフォーム 2274">
            <a:extLst>
              <a:ext uri="{FF2B5EF4-FFF2-40B4-BE49-F238E27FC236}">
                <a16:creationId xmlns:a16="http://schemas.microsoft.com/office/drawing/2014/main" id="{1AAE81B7-03CC-36F1-F4BF-2AD83BCD54A0}"/>
              </a:ext>
            </a:extLst>
          </p:cNvPr>
          <p:cNvSpPr/>
          <p:nvPr/>
        </p:nvSpPr>
        <p:spPr>
          <a:xfrm>
            <a:off x="526837" y="2724060"/>
            <a:ext cx="1231117" cy="837176"/>
          </a:xfrm>
          <a:custGeom>
            <a:avLst/>
            <a:gdLst>
              <a:gd name="connsiteX0" fmla="*/ 1213063 w 1231117"/>
              <a:gd name="connsiteY0" fmla="*/ 12790 h 837176"/>
              <a:gd name="connsiteX1" fmla="*/ 311363 w 1231117"/>
              <a:gd name="connsiteY1" fmla="*/ 606515 h 837176"/>
              <a:gd name="connsiteX2" fmla="*/ 422488 w 1231117"/>
              <a:gd name="connsiteY2" fmla="*/ 549365 h 837176"/>
              <a:gd name="connsiteX3" fmla="*/ 16088 w 1231117"/>
              <a:gd name="connsiteY3" fmla="*/ 822415 h 837176"/>
              <a:gd name="connsiteX4" fmla="*/ 143088 w 1231117"/>
              <a:gd name="connsiteY4" fmla="*/ 752565 h 837176"/>
              <a:gd name="connsiteX5" fmla="*/ 708238 w 1231117"/>
              <a:gd name="connsiteY5" fmla="*/ 349340 h 837176"/>
              <a:gd name="connsiteX6" fmla="*/ 654263 w 1231117"/>
              <a:gd name="connsiteY6" fmla="*/ 381090 h 837176"/>
              <a:gd name="connsiteX7" fmla="*/ 1003513 w 1231117"/>
              <a:gd name="connsiteY7" fmla="*/ 162015 h 837176"/>
              <a:gd name="connsiteX8" fmla="*/ 920963 w 1231117"/>
              <a:gd name="connsiteY8" fmla="*/ 193765 h 837176"/>
              <a:gd name="connsiteX9" fmla="*/ 1213063 w 1231117"/>
              <a:gd name="connsiteY9" fmla="*/ 12790 h 8371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231117" h="837176">
                <a:moveTo>
                  <a:pt x="1213063" y="12790"/>
                </a:moveTo>
                <a:cubicBezTo>
                  <a:pt x="1111463" y="81582"/>
                  <a:pt x="443125" y="517086"/>
                  <a:pt x="311363" y="606515"/>
                </a:cubicBezTo>
                <a:cubicBezTo>
                  <a:pt x="179600" y="695944"/>
                  <a:pt x="471700" y="513382"/>
                  <a:pt x="422488" y="549365"/>
                </a:cubicBezTo>
                <a:cubicBezTo>
                  <a:pt x="373276" y="585348"/>
                  <a:pt x="62654" y="788548"/>
                  <a:pt x="16088" y="822415"/>
                </a:cubicBezTo>
                <a:cubicBezTo>
                  <a:pt x="-30478" y="856282"/>
                  <a:pt x="27730" y="831411"/>
                  <a:pt x="143088" y="752565"/>
                </a:cubicBezTo>
                <a:cubicBezTo>
                  <a:pt x="258446" y="673719"/>
                  <a:pt x="623042" y="411252"/>
                  <a:pt x="708238" y="349340"/>
                </a:cubicBezTo>
                <a:cubicBezTo>
                  <a:pt x="793434" y="287428"/>
                  <a:pt x="654263" y="381090"/>
                  <a:pt x="654263" y="381090"/>
                </a:cubicBezTo>
                <a:cubicBezTo>
                  <a:pt x="703475" y="349869"/>
                  <a:pt x="959063" y="193236"/>
                  <a:pt x="1003513" y="162015"/>
                </a:cubicBezTo>
                <a:cubicBezTo>
                  <a:pt x="1047963" y="130794"/>
                  <a:pt x="886038" y="213344"/>
                  <a:pt x="920963" y="193765"/>
                </a:cubicBezTo>
                <a:cubicBezTo>
                  <a:pt x="955888" y="174186"/>
                  <a:pt x="1314663" y="-56002"/>
                  <a:pt x="1213063" y="12790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76" name="フリーフォーム 2275">
            <a:extLst>
              <a:ext uri="{FF2B5EF4-FFF2-40B4-BE49-F238E27FC236}">
                <a16:creationId xmlns:a16="http://schemas.microsoft.com/office/drawing/2014/main" id="{C483AE7D-7523-1D05-8388-4BF969B7EA64}"/>
              </a:ext>
            </a:extLst>
          </p:cNvPr>
          <p:cNvSpPr/>
          <p:nvPr/>
        </p:nvSpPr>
        <p:spPr>
          <a:xfrm>
            <a:off x="1688844" y="2223503"/>
            <a:ext cx="117964" cy="477560"/>
          </a:xfrm>
          <a:custGeom>
            <a:avLst/>
            <a:gdLst>
              <a:gd name="connsiteX0" fmla="*/ 117731 w 117964"/>
              <a:gd name="connsiteY0" fmla="*/ 5347 h 477560"/>
              <a:gd name="connsiteX1" fmla="*/ 28831 w 117964"/>
              <a:gd name="connsiteY1" fmla="*/ 357772 h 477560"/>
              <a:gd name="connsiteX2" fmla="*/ 256 w 117964"/>
              <a:gd name="connsiteY2" fmla="*/ 475247 h 477560"/>
              <a:gd name="connsiteX3" fmla="*/ 41531 w 117964"/>
              <a:gd name="connsiteY3" fmla="*/ 272047 h 477560"/>
              <a:gd name="connsiteX4" fmla="*/ 54231 w 117964"/>
              <a:gd name="connsiteY4" fmla="*/ 151397 h 477560"/>
              <a:gd name="connsiteX5" fmla="*/ 117731 w 117964"/>
              <a:gd name="connsiteY5" fmla="*/ 5347 h 4775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7964" h="477560">
                <a:moveTo>
                  <a:pt x="117731" y="5347"/>
                </a:moveTo>
                <a:cubicBezTo>
                  <a:pt x="113498" y="39743"/>
                  <a:pt x="48410" y="279455"/>
                  <a:pt x="28831" y="357772"/>
                </a:cubicBezTo>
                <a:cubicBezTo>
                  <a:pt x="9252" y="436089"/>
                  <a:pt x="-1861" y="489535"/>
                  <a:pt x="256" y="475247"/>
                </a:cubicBezTo>
                <a:cubicBezTo>
                  <a:pt x="2373" y="460960"/>
                  <a:pt x="32535" y="326022"/>
                  <a:pt x="41531" y="272047"/>
                </a:cubicBezTo>
                <a:cubicBezTo>
                  <a:pt x="50527" y="218072"/>
                  <a:pt x="41002" y="190555"/>
                  <a:pt x="54231" y="151397"/>
                </a:cubicBezTo>
                <a:cubicBezTo>
                  <a:pt x="67460" y="112239"/>
                  <a:pt x="121964" y="-29049"/>
                  <a:pt x="117731" y="5347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77" name="フリーフォーム 2276">
            <a:extLst>
              <a:ext uri="{FF2B5EF4-FFF2-40B4-BE49-F238E27FC236}">
                <a16:creationId xmlns:a16="http://schemas.microsoft.com/office/drawing/2014/main" id="{D1FD7668-93E8-2045-B135-2CE2798F7C0E}"/>
              </a:ext>
            </a:extLst>
          </p:cNvPr>
          <p:cNvSpPr/>
          <p:nvPr/>
        </p:nvSpPr>
        <p:spPr>
          <a:xfrm>
            <a:off x="1048637" y="1869032"/>
            <a:ext cx="971300" cy="527631"/>
          </a:xfrm>
          <a:custGeom>
            <a:avLst/>
            <a:gdLst>
              <a:gd name="connsiteX0" fmla="*/ 964313 w 971300"/>
              <a:gd name="connsiteY0" fmla="*/ 4218 h 527631"/>
              <a:gd name="connsiteX1" fmla="*/ 49913 w 971300"/>
              <a:gd name="connsiteY1" fmla="*/ 496343 h 527631"/>
              <a:gd name="connsiteX2" fmla="*/ 170563 w 971300"/>
              <a:gd name="connsiteY2" fmla="*/ 448718 h 527631"/>
              <a:gd name="connsiteX3" fmla="*/ 592838 w 971300"/>
              <a:gd name="connsiteY3" fmla="*/ 213768 h 527631"/>
              <a:gd name="connsiteX4" fmla="*/ 478538 w 971300"/>
              <a:gd name="connsiteY4" fmla="*/ 255043 h 527631"/>
              <a:gd name="connsiteX5" fmla="*/ 964313 w 971300"/>
              <a:gd name="connsiteY5" fmla="*/ 4218 h 5276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971300" h="527631">
                <a:moveTo>
                  <a:pt x="964313" y="4218"/>
                </a:moveTo>
                <a:cubicBezTo>
                  <a:pt x="892876" y="44435"/>
                  <a:pt x="182205" y="422260"/>
                  <a:pt x="49913" y="496343"/>
                </a:cubicBezTo>
                <a:cubicBezTo>
                  <a:pt x="-82379" y="570426"/>
                  <a:pt x="80075" y="495814"/>
                  <a:pt x="170563" y="448718"/>
                </a:cubicBezTo>
                <a:cubicBezTo>
                  <a:pt x="261050" y="401622"/>
                  <a:pt x="541509" y="246047"/>
                  <a:pt x="592838" y="213768"/>
                </a:cubicBezTo>
                <a:cubicBezTo>
                  <a:pt x="644167" y="181489"/>
                  <a:pt x="419800" y="286264"/>
                  <a:pt x="478538" y="255043"/>
                </a:cubicBezTo>
                <a:cubicBezTo>
                  <a:pt x="537276" y="223822"/>
                  <a:pt x="1035750" y="-35999"/>
                  <a:pt x="964313" y="4218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78" name="フリーフォーム 2277">
            <a:extLst>
              <a:ext uri="{FF2B5EF4-FFF2-40B4-BE49-F238E27FC236}">
                <a16:creationId xmlns:a16="http://schemas.microsoft.com/office/drawing/2014/main" id="{B763B879-21B7-1C1A-4B63-E83A53E95EC2}"/>
              </a:ext>
            </a:extLst>
          </p:cNvPr>
          <p:cNvSpPr/>
          <p:nvPr/>
        </p:nvSpPr>
        <p:spPr>
          <a:xfrm>
            <a:off x="3120281" y="116335"/>
            <a:ext cx="1320571" cy="636031"/>
          </a:xfrm>
          <a:custGeom>
            <a:avLst/>
            <a:gdLst>
              <a:gd name="connsiteX0" fmla="*/ 744 w 1320571"/>
              <a:gd name="connsiteY0" fmla="*/ 109090 h 636031"/>
              <a:gd name="connsiteX1" fmla="*/ 546844 w 1320571"/>
              <a:gd name="connsiteY1" fmla="*/ 20190 h 636031"/>
              <a:gd name="connsiteX2" fmla="*/ 857994 w 1320571"/>
              <a:gd name="connsiteY2" fmla="*/ 207515 h 636031"/>
              <a:gd name="connsiteX3" fmla="*/ 819894 w 1320571"/>
              <a:gd name="connsiteY3" fmla="*/ 144015 h 636031"/>
              <a:gd name="connsiteX4" fmla="*/ 1302494 w 1320571"/>
              <a:gd name="connsiteY4" fmla="*/ 623440 h 636031"/>
              <a:gd name="connsiteX5" fmla="*/ 1172319 w 1320571"/>
              <a:gd name="connsiteY5" fmla="*/ 461515 h 636031"/>
              <a:gd name="connsiteX6" fmla="*/ 740519 w 1320571"/>
              <a:gd name="connsiteY6" fmla="*/ 86865 h 636031"/>
              <a:gd name="connsiteX7" fmla="*/ 791319 w 1320571"/>
              <a:gd name="connsiteY7" fmla="*/ 140840 h 636031"/>
              <a:gd name="connsiteX8" fmla="*/ 569069 w 1320571"/>
              <a:gd name="connsiteY8" fmla="*/ 32890 h 636031"/>
              <a:gd name="connsiteX9" fmla="*/ 346819 w 1320571"/>
              <a:gd name="connsiteY9" fmla="*/ 39240 h 636031"/>
              <a:gd name="connsiteX10" fmla="*/ 426194 w 1320571"/>
              <a:gd name="connsiteY10" fmla="*/ 1140 h 636031"/>
              <a:gd name="connsiteX11" fmla="*/ 744 w 1320571"/>
              <a:gd name="connsiteY11" fmla="*/ 109090 h 6360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320571" h="636031">
                <a:moveTo>
                  <a:pt x="744" y="109090"/>
                </a:moveTo>
                <a:cubicBezTo>
                  <a:pt x="20852" y="112265"/>
                  <a:pt x="403969" y="3786"/>
                  <a:pt x="546844" y="20190"/>
                </a:cubicBezTo>
                <a:cubicBezTo>
                  <a:pt x="689719" y="36594"/>
                  <a:pt x="812486" y="186877"/>
                  <a:pt x="857994" y="207515"/>
                </a:cubicBezTo>
                <a:cubicBezTo>
                  <a:pt x="903502" y="228153"/>
                  <a:pt x="745811" y="74694"/>
                  <a:pt x="819894" y="144015"/>
                </a:cubicBezTo>
                <a:cubicBezTo>
                  <a:pt x="893977" y="213336"/>
                  <a:pt x="1243757" y="570523"/>
                  <a:pt x="1302494" y="623440"/>
                </a:cubicBezTo>
                <a:cubicBezTo>
                  <a:pt x="1361231" y="676357"/>
                  <a:pt x="1265981" y="550944"/>
                  <a:pt x="1172319" y="461515"/>
                </a:cubicBezTo>
                <a:cubicBezTo>
                  <a:pt x="1078657" y="372086"/>
                  <a:pt x="804019" y="140311"/>
                  <a:pt x="740519" y="86865"/>
                </a:cubicBezTo>
                <a:cubicBezTo>
                  <a:pt x="677019" y="33419"/>
                  <a:pt x="819894" y="149836"/>
                  <a:pt x="791319" y="140840"/>
                </a:cubicBezTo>
                <a:cubicBezTo>
                  <a:pt x="762744" y="131844"/>
                  <a:pt x="643152" y="49823"/>
                  <a:pt x="569069" y="32890"/>
                </a:cubicBezTo>
                <a:cubicBezTo>
                  <a:pt x="494986" y="15957"/>
                  <a:pt x="370632" y="44532"/>
                  <a:pt x="346819" y="39240"/>
                </a:cubicBezTo>
                <a:cubicBezTo>
                  <a:pt x="323006" y="33948"/>
                  <a:pt x="478052" y="-7327"/>
                  <a:pt x="426194" y="1140"/>
                </a:cubicBezTo>
                <a:cubicBezTo>
                  <a:pt x="374336" y="9607"/>
                  <a:pt x="-19364" y="105915"/>
                  <a:pt x="744" y="109090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79" name="フリーフォーム 2278">
            <a:extLst>
              <a:ext uri="{FF2B5EF4-FFF2-40B4-BE49-F238E27FC236}">
                <a16:creationId xmlns:a16="http://schemas.microsoft.com/office/drawing/2014/main" id="{F649817F-973D-F5CB-4CAF-7332B4CC36EF}"/>
              </a:ext>
            </a:extLst>
          </p:cNvPr>
          <p:cNvSpPr/>
          <p:nvPr/>
        </p:nvSpPr>
        <p:spPr>
          <a:xfrm>
            <a:off x="3082305" y="265237"/>
            <a:ext cx="1118617" cy="248355"/>
          </a:xfrm>
          <a:custGeom>
            <a:avLst/>
            <a:gdLst>
              <a:gd name="connsiteX0" fmla="*/ 620 w 1118617"/>
              <a:gd name="connsiteY0" fmla="*/ 134813 h 248355"/>
              <a:gd name="connsiteX1" fmla="*/ 581645 w 1118617"/>
              <a:gd name="connsiteY1" fmla="*/ 33213 h 248355"/>
              <a:gd name="connsiteX2" fmla="*/ 1099170 w 1118617"/>
              <a:gd name="connsiteY2" fmla="*/ 242763 h 248355"/>
              <a:gd name="connsiteX3" fmla="*/ 962645 w 1118617"/>
              <a:gd name="connsiteY3" fmla="*/ 172913 h 248355"/>
              <a:gd name="connsiteX4" fmla="*/ 524495 w 1118617"/>
              <a:gd name="connsiteY4" fmla="*/ 10988 h 248355"/>
              <a:gd name="connsiteX5" fmla="*/ 381620 w 1118617"/>
              <a:gd name="connsiteY5" fmla="*/ 14163 h 248355"/>
              <a:gd name="connsiteX6" fmla="*/ 467345 w 1118617"/>
              <a:gd name="connsiteY6" fmla="*/ 10988 h 248355"/>
              <a:gd name="connsiteX7" fmla="*/ 620 w 1118617"/>
              <a:gd name="connsiteY7" fmla="*/ 134813 h 2483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118617" h="248355">
                <a:moveTo>
                  <a:pt x="620" y="134813"/>
                </a:moveTo>
                <a:cubicBezTo>
                  <a:pt x="19670" y="138517"/>
                  <a:pt x="398553" y="15221"/>
                  <a:pt x="581645" y="33213"/>
                </a:cubicBezTo>
                <a:cubicBezTo>
                  <a:pt x="764737" y="51205"/>
                  <a:pt x="1035670" y="219480"/>
                  <a:pt x="1099170" y="242763"/>
                </a:cubicBezTo>
                <a:cubicBezTo>
                  <a:pt x="1162670" y="266046"/>
                  <a:pt x="1058424" y="211542"/>
                  <a:pt x="962645" y="172913"/>
                </a:cubicBezTo>
                <a:cubicBezTo>
                  <a:pt x="866866" y="134284"/>
                  <a:pt x="621332" y="37446"/>
                  <a:pt x="524495" y="10988"/>
                </a:cubicBezTo>
                <a:cubicBezTo>
                  <a:pt x="427658" y="-15470"/>
                  <a:pt x="391145" y="14163"/>
                  <a:pt x="381620" y="14163"/>
                </a:cubicBezTo>
                <a:cubicBezTo>
                  <a:pt x="372095" y="14163"/>
                  <a:pt x="527670" y="-5416"/>
                  <a:pt x="467345" y="10988"/>
                </a:cubicBezTo>
                <a:cubicBezTo>
                  <a:pt x="407020" y="27392"/>
                  <a:pt x="-18430" y="131109"/>
                  <a:pt x="620" y="134813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80" name="フリーフォーム 2279">
            <a:extLst>
              <a:ext uri="{FF2B5EF4-FFF2-40B4-BE49-F238E27FC236}">
                <a16:creationId xmlns:a16="http://schemas.microsoft.com/office/drawing/2014/main" id="{F931B0FC-856A-1F84-B500-21A4101FEC52}"/>
              </a:ext>
            </a:extLst>
          </p:cNvPr>
          <p:cNvSpPr/>
          <p:nvPr/>
        </p:nvSpPr>
        <p:spPr>
          <a:xfrm>
            <a:off x="3023540" y="444956"/>
            <a:ext cx="1635980" cy="688597"/>
          </a:xfrm>
          <a:custGeom>
            <a:avLst/>
            <a:gdLst>
              <a:gd name="connsiteX0" fmla="*/ 2235 w 1635980"/>
              <a:gd name="connsiteY0" fmla="*/ 174169 h 688597"/>
              <a:gd name="connsiteX1" fmla="*/ 707085 w 1635980"/>
              <a:gd name="connsiteY1" fmla="*/ 12244 h 688597"/>
              <a:gd name="connsiteX2" fmla="*/ 1221435 w 1635980"/>
              <a:gd name="connsiteY2" fmla="*/ 304344 h 688597"/>
              <a:gd name="connsiteX3" fmla="*/ 1164285 w 1635980"/>
              <a:gd name="connsiteY3" fmla="*/ 244019 h 688597"/>
              <a:gd name="connsiteX4" fmla="*/ 1624660 w 1635980"/>
              <a:gd name="connsiteY4" fmla="*/ 675819 h 688597"/>
              <a:gd name="connsiteX5" fmla="*/ 1472260 w 1635980"/>
              <a:gd name="connsiteY5" fmla="*/ 548819 h 688597"/>
              <a:gd name="connsiteX6" fmla="*/ 1218260 w 1635980"/>
              <a:gd name="connsiteY6" fmla="*/ 285294 h 688597"/>
              <a:gd name="connsiteX7" fmla="*/ 853135 w 1635980"/>
              <a:gd name="connsiteY7" fmla="*/ 5894 h 688597"/>
              <a:gd name="connsiteX8" fmla="*/ 926160 w 1635980"/>
              <a:gd name="connsiteY8" fmla="*/ 88444 h 688597"/>
              <a:gd name="connsiteX9" fmla="*/ 722960 w 1635980"/>
              <a:gd name="connsiteY9" fmla="*/ 9069 h 688597"/>
              <a:gd name="connsiteX10" fmla="*/ 532460 w 1635980"/>
              <a:gd name="connsiteY10" fmla="*/ 34469 h 688597"/>
              <a:gd name="connsiteX11" fmla="*/ 341960 w 1635980"/>
              <a:gd name="connsiteY11" fmla="*/ 69394 h 688597"/>
              <a:gd name="connsiteX12" fmla="*/ 478485 w 1635980"/>
              <a:gd name="connsiteY12" fmla="*/ 18594 h 688597"/>
              <a:gd name="connsiteX13" fmla="*/ 2235 w 1635980"/>
              <a:gd name="connsiteY13" fmla="*/ 174169 h 6885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635980" h="688597">
                <a:moveTo>
                  <a:pt x="2235" y="174169"/>
                </a:moveTo>
                <a:cubicBezTo>
                  <a:pt x="40335" y="173111"/>
                  <a:pt x="503885" y="-9452"/>
                  <a:pt x="707085" y="12244"/>
                </a:cubicBezTo>
                <a:cubicBezTo>
                  <a:pt x="910285" y="33940"/>
                  <a:pt x="1145235" y="265715"/>
                  <a:pt x="1221435" y="304344"/>
                </a:cubicBezTo>
                <a:cubicBezTo>
                  <a:pt x="1297635" y="342973"/>
                  <a:pt x="1097081" y="182107"/>
                  <a:pt x="1164285" y="244019"/>
                </a:cubicBezTo>
                <a:cubicBezTo>
                  <a:pt x="1231489" y="305931"/>
                  <a:pt x="1573331" y="625019"/>
                  <a:pt x="1624660" y="675819"/>
                </a:cubicBezTo>
                <a:cubicBezTo>
                  <a:pt x="1675989" y="726619"/>
                  <a:pt x="1539993" y="613906"/>
                  <a:pt x="1472260" y="548819"/>
                </a:cubicBezTo>
                <a:cubicBezTo>
                  <a:pt x="1404527" y="483732"/>
                  <a:pt x="1321447" y="375781"/>
                  <a:pt x="1218260" y="285294"/>
                </a:cubicBezTo>
                <a:cubicBezTo>
                  <a:pt x="1115073" y="194807"/>
                  <a:pt x="901818" y="38702"/>
                  <a:pt x="853135" y="5894"/>
                </a:cubicBezTo>
                <a:cubicBezTo>
                  <a:pt x="804452" y="-26914"/>
                  <a:pt x="947856" y="87915"/>
                  <a:pt x="926160" y="88444"/>
                </a:cubicBezTo>
                <a:cubicBezTo>
                  <a:pt x="904464" y="88973"/>
                  <a:pt x="788577" y="18065"/>
                  <a:pt x="722960" y="9069"/>
                </a:cubicBezTo>
                <a:cubicBezTo>
                  <a:pt x="657343" y="73"/>
                  <a:pt x="595960" y="24415"/>
                  <a:pt x="532460" y="34469"/>
                </a:cubicBezTo>
                <a:cubicBezTo>
                  <a:pt x="468960" y="44523"/>
                  <a:pt x="350956" y="72040"/>
                  <a:pt x="341960" y="69394"/>
                </a:cubicBezTo>
                <a:cubicBezTo>
                  <a:pt x="332964" y="66748"/>
                  <a:pt x="531931" y="3777"/>
                  <a:pt x="478485" y="18594"/>
                </a:cubicBezTo>
                <a:cubicBezTo>
                  <a:pt x="425039" y="33411"/>
                  <a:pt x="-35865" y="175227"/>
                  <a:pt x="2235" y="174169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81" name="フリーフォーム 2280">
            <a:extLst>
              <a:ext uri="{FF2B5EF4-FFF2-40B4-BE49-F238E27FC236}">
                <a16:creationId xmlns:a16="http://schemas.microsoft.com/office/drawing/2014/main" id="{FDDD3BA0-9BC4-95B9-DEF7-20F7F5072169}"/>
              </a:ext>
            </a:extLst>
          </p:cNvPr>
          <p:cNvSpPr/>
          <p:nvPr/>
        </p:nvSpPr>
        <p:spPr>
          <a:xfrm>
            <a:off x="3111479" y="682891"/>
            <a:ext cx="1832122" cy="853456"/>
          </a:xfrm>
          <a:custGeom>
            <a:avLst/>
            <a:gdLst>
              <a:gd name="connsiteX0" fmla="*/ 21 w 1832122"/>
              <a:gd name="connsiteY0" fmla="*/ 12434 h 853456"/>
              <a:gd name="connsiteX1" fmla="*/ 517546 w 1832122"/>
              <a:gd name="connsiteY1" fmla="*/ 34659 h 853456"/>
              <a:gd name="connsiteX2" fmla="*/ 1031896 w 1832122"/>
              <a:gd name="connsiteY2" fmla="*/ 377559 h 853456"/>
              <a:gd name="connsiteX3" fmla="*/ 981096 w 1832122"/>
              <a:gd name="connsiteY3" fmla="*/ 314059 h 853456"/>
              <a:gd name="connsiteX4" fmla="*/ 1574821 w 1832122"/>
              <a:gd name="connsiteY4" fmla="*/ 799834 h 853456"/>
              <a:gd name="connsiteX5" fmla="*/ 1511321 w 1832122"/>
              <a:gd name="connsiteY5" fmla="*/ 733159 h 853456"/>
              <a:gd name="connsiteX6" fmla="*/ 1828821 w 1832122"/>
              <a:gd name="connsiteY6" fmla="*/ 850634 h 853456"/>
              <a:gd name="connsiteX7" fmla="*/ 1641496 w 1832122"/>
              <a:gd name="connsiteY7" fmla="*/ 783959 h 853456"/>
              <a:gd name="connsiteX8" fmla="*/ 1101746 w 1832122"/>
              <a:gd name="connsiteY8" fmla="*/ 444234 h 853456"/>
              <a:gd name="connsiteX9" fmla="*/ 1149371 w 1832122"/>
              <a:gd name="connsiteY9" fmla="*/ 460109 h 853456"/>
              <a:gd name="connsiteX10" fmla="*/ 720746 w 1832122"/>
              <a:gd name="connsiteY10" fmla="*/ 117209 h 853456"/>
              <a:gd name="connsiteX11" fmla="*/ 793771 w 1832122"/>
              <a:gd name="connsiteY11" fmla="*/ 158484 h 853456"/>
              <a:gd name="connsiteX12" fmla="*/ 479446 w 1832122"/>
              <a:gd name="connsiteY12" fmla="*/ 60059 h 853456"/>
              <a:gd name="connsiteX13" fmla="*/ 654071 w 1832122"/>
              <a:gd name="connsiteY13" fmla="*/ 110859 h 853456"/>
              <a:gd name="connsiteX14" fmla="*/ 536596 w 1832122"/>
              <a:gd name="connsiteY14" fmla="*/ 41009 h 853456"/>
              <a:gd name="connsiteX15" fmla="*/ 21 w 1832122"/>
              <a:gd name="connsiteY15" fmla="*/ 12434 h 8534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832122" h="853456">
                <a:moveTo>
                  <a:pt x="21" y="12434"/>
                </a:moveTo>
                <a:cubicBezTo>
                  <a:pt x="-3154" y="11376"/>
                  <a:pt x="345567" y="-26195"/>
                  <a:pt x="517546" y="34659"/>
                </a:cubicBezTo>
                <a:cubicBezTo>
                  <a:pt x="689525" y="95513"/>
                  <a:pt x="954638" y="330992"/>
                  <a:pt x="1031896" y="377559"/>
                </a:cubicBezTo>
                <a:cubicBezTo>
                  <a:pt x="1109154" y="424126"/>
                  <a:pt x="890609" y="243680"/>
                  <a:pt x="981096" y="314059"/>
                </a:cubicBezTo>
                <a:cubicBezTo>
                  <a:pt x="1071584" y="384438"/>
                  <a:pt x="1486450" y="729984"/>
                  <a:pt x="1574821" y="799834"/>
                </a:cubicBezTo>
                <a:cubicBezTo>
                  <a:pt x="1663192" y="869684"/>
                  <a:pt x="1468988" y="724692"/>
                  <a:pt x="1511321" y="733159"/>
                </a:cubicBezTo>
                <a:cubicBezTo>
                  <a:pt x="1553654" y="741626"/>
                  <a:pt x="1807125" y="842167"/>
                  <a:pt x="1828821" y="850634"/>
                </a:cubicBezTo>
                <a:cubicBezTo>
                  <a:pt x="1850517" y="859101"/>
                  <a:pt x="1762675" y="851692"/>
                  <a:pt x="1641496" y="783959"/>
                </a:cubicBezTo>
                <a:cubicBezTo>
                  <a:pt x="1520317" y="716226"/>
                  <a:pt x="1183767" y="498209"/>
                  <a:pt x="1101746" y="444234"/>
                </a:cubicBezTo>
                <a:cubicBezTo>
                  <a:pt x="1019725" y="390259"/>
                  <a:pt x="1212871" y="514613"/>
                  <a:pt x="1149371" y="460109"/>
                </a:cubicBezTo>
                <a:cubicBezTo>
                  <a:pt x="1085871" y="405605"/>
                  <a:pt x="780013" y="167480"/>
                  <a:pt x="720746" y="117209"/>
                </a:cubicBezTo>
                <a:cubicBezTo>
                  <a:pt x="661479" y="66938"/>
                  <a:pt x="833988" y="168009"/>
                  <a:pt x="793771" y="158484"/>
                </a:cubicBezTo>
                <a:cubicBezTo>
                  <a:pt x="753554" y="148959"/>
                  <a:pt x="502729" y="67997"/>
                  <a:pt x="479446" y="60059"/>
                </a:cubicBezTo>
                <a:cubicBezTo>
                  <a:pt x="456163" y="52122"/>
                  <a:pt x="644546" y="114034"/>
                  <a:pt x="654071" y="110859"/>
                </a:cubicBezTo>
                <a:cubicBezTo>
                  <a:pt x="663596" y="107684"/>
                  <a:pt x="641900" y="60059"/>
                  <a:pt x="536596" y="41009"/>
                </a:cubicBezTo>
                <a:cubicBezTo>
                  <a:pt x="431292" y="21959"/>
                  <a:pt x="3196" y="13492"/>
                  <a:pt x="21" y="12434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82" name="フリーフォーム 2281">
            <a:extLst>
              <a:ext uri="{FF2B5EF4-FFF2-40B4-BE49-F238E27FC236}">
                <a16:creationId xmlns:a16="http://schemas.microsoft.com/office/drawing/2014/main" id="{24B55774-8201-8FC0-0AB6-05493002E0EA}"/>
              </a:ext>
            </a:extLst>
          </p:cNvPr>
          <p:cNvSpPr/>
          <p:nvPr/>
        </p:nvSpPr>
        <p:spPr>
          <a:xfrm>
            <a:off x="3123382" y="859703"/>
            <a:ext cx="1837649" cy="1042553"/>
          </a:xfrm>
          <a:custGeom>
            <a:avLst/>
            <a:gdLst>
              <a:gd name="connsiteX0" fmla="*/ 818 w 1837649"/>
              <a:gd name="connsiteY0" fmla="*/ 722 h 1042553"/>
              <a:gd name="connsiteX1" fmla="*/ 464368 w 1837649"/>
              <a:gd name="connsiteY1" fmla="*/ 134072 h 1042553"/>
              <a:gd name="connsiteX2" fmla="*/ 1086668 w 1837649"/>
              <a:gd name="connsiteY2" fmla="*/ 464272 h 1042553"/>
              <a:gd name="connsiteX3" fmla="*/ 978718 w 1837649"/>
              <a:gd name="connsiteY3" fmla="*/ 359497 h 1042553"/>
              <a:gd name="connsiteX4" fmla="*/ 1797868 w 1837649"/>
              <a:gd name="connsiteY4" fmla="*/ 1010372 h 1042553"/>
              <a:gd name="connsiteX5" fmla="*/ 1718493 w 1837649"/>
              <a:gd name="connsiteY5" fmla="*/ 950047 h 1042553"/>
              <a:gd name="connsiteX6" fmla="*/ 1000943 w 1837649"/>
              <a:gd name="connsiteY6" fmla="*/ 381722 h 1042553"/>
              <a:gd name="connsiteX7" fmla="*/ 1032693 w 1837649"/>
              <a:gd name="connsiteY7" fmla="*/ 416647 h 1042553"/>
              <a:gd name="connsiteX8" fmla="*/ 591368 w 1837649"/>
              <a:gd name="connsiteY8" fmla="*/ 194397 h 1042553"/>
              <a:gd name="connsiteX9" fmla="*/ 750118 w 1837649"/>
              <a:gd name="connsiteY9" fmla="*/ 254722 h 1042553"/>
              <a:gd name="connsiteX10" fmla="*/ 394518 w 1837649"/>
              <a:gd name="connsiteY10" fmla="*/ 64222 h 1042553"/>
              <a:gd name="connsiteX11" fmla="*/ 575493 w 1837649"/>
              <a:gd name="connsiteY11" fmla="*/ 146772 h 1042553"/>
              <a:gd name="connsiteX12" fmla="*/ 356418 w 1837649"/>
              <a:gd name="connsiteY12" fmla="*/ 83272 h 1042553"/>
              <a:gd name="connsiteX13" fmla="*/ 818 w 1837649"/>
              <a:gd name="connsiteY13" fmla="*/ 722 h 10425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837649" h="1042553">
                <a:moveTo>
                  <a:pt x="818" y="722"/>
                </a:moveTo>
                <a:cubicBezTo>
                  <a:pt x="18810" y="9189"/>
                  <a:pt x="283393" y="56814"/>
                  <a:pt x="464368" y="134072"/>
                </a:cubicBezTo>
                <a:cubicBezTo>
                  <a:pt x="645343" y="211330"/>
                  <a:pt x="1000943" y="426701"/>
                  <a:pt x="1086668" y="464272"/>
                </a:cubicBezTo>
                <a:cubicBezTo>
                  <a:pt x="1172393" y="501843"/>
                  <a:pt x="860185" y="268480"/>
                  <a:pt x="978718" y="359497"/>
                </a:cubicBezTo>
                <a:cubicBezTo>
                  <a:pt x="1097251" y="450514"/>
                  <a:pt x="1674572" y="911947"/>
                  <a:pt x="1797868" y="1010372"/>
                </a:cubicBezTo>
                <a:cubicBezTo>
                  <a:pt x="1921164" y="1108797"/>
                  <a:pt x="1718493" y="950047"/>
                  <a:pt x="1718493" y="950047"/>
                </a:cubicBezTo>
                <a:lnTo>
                  <a:pt x="1000943" y="381722"/>
                </a:lnTo>
                <a:cubicBezTo>
                  <a:pt x="886643" y="292822"/>
                  <a:pt x="1100955" y="447868"/>
                  <a:pt x="1032693" y="416647"/>
                </a:cubicBezTo>
                <a:cubicBezTo>
                  <a:pt x="964431" y="385426"/>
                  <a:pt x="638464" y="221384"/>
                  <a:pt x="591368" y="194397"/>
                </a:cubicBezTo>
                <a:cubicBezTo>
                  <a:pt x="544272" y="167410"/>
                  <a:pt x="782926" y="276418"/>
                  <a:pt x="750118" y="254722"/>
                </a:cubicBezTo>
                <a:cubicBezTo>
                  <a:pt x="717310" y="233026"/>
                  <a:pt x="423622" y="82214"/>
                  <a:pt x="394518" y="64222"/>
                </a:cubicBezTo>
                <a:cubicBezTo>
                  <a:pt x="365414" y="46230"/>
                  <a:pt x="581843" y="143597"/>
                  <a:pt x="575493" y="146772"/>
                </a:cubicBezTo>
                <a:cubicBezTo>
                  <a:pt x="569143" y="149947"/>
                  <a:pt x="446376" y="106026"/>
                  <a:pt x="356418" y="83272"/>
                </a:cubicBezTo>
                <a:cubicBezTo>
                  <a:pt x="266460" y="60518"/>
                  <a:pt x="-17174" y="-7745"/>
                  <a:pt x="818" y="722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83" name="フリーフォーム 2282">
            <a:extLst>
              <a:ext uri="{FF2B5EF4-FFF2-40B4-BE49-F238E27FC236}">
                <a16:creationId xmlns:a16="http://schemas.microsoft.com/office/drawing/2014/main" id="{3987AE5A-8191-6AC1-5D8A-EA4FA696F99A}"/>
              </a:ext>
            </a:extLst>
          </p:cNvPr>
          <p:cNvSpPr/>
          <p:nvPr/>
        </p:nvSpPr>
        <p:spPr>
          <a:xfrm>
            <a:off x="3353794" y="924476"/>
            <a:ext cx="1238380" cy="1504575"/>
          </a:xfrm>
          <a:custGeom>
            <a:avLst/>
            <a:gdLst>
              <a:gd name="connsiteX0" fmla="*/ 5356 w 1238380"/>
              <a:gd name="connsiteY0" fmla="*/ 5799 h 1504575"/>
              <a:gd name="connsiteX1" fmla="*/ 773706 w 1238380"/>
              <a:gd name="connsiteY1" fmla="*/ 685249 h 1504575"/>
              <a:gd name="connsiteX2" fmla="*/ 741956 w 1238380"/>
              <a:gd name="connsiteY2" fmla="*/ 634449 h 1504575"/>
              <a:gd name="connsiteX3" fmla="*/ 1043581 w 1238380"/>
              <a:gd name="connsiteY3" fmla="*/ 1002749 h 1504575"/>
              <a:gd name="connsiteX4" fmla="*/ 989606 w 1238380"/>
              <a:gd name="connsiteY4" fmla="*/ 907499 h 1504575"/>
              <a:gd name="connsiteX5" fmla="*/ 1192806 w 1238380"/>
              <a:gd name="connsiteY5" fmla="*/ 1224999 h 1504575"/>
              <a:gd name="connsiteX6" fmla="*/ 1237256 w 1238380"/>
              <a:gd name="connsiteY6" fmla="*/ 1504399 h 1504575"/>
              <a:gd name="connsiteX7" fmla="*/ 1211856 w 1238380"/>
              <a:gd name="connsiteY7" fmla="*/ 1263099 h 1504575"/>
              <a:gd name="connsiteX8" fmla="*/ 1078506 w 1238380"/>
              <a:gd name="connsiteY8" fmla="*/ 1015449 h 1504575"/>
              <a:gd name="connsiteX9" fmla="*/ 767356 w 1238380"/>
              <a:gd name="connsiteY9" fmla="*/ 653499 h 1504575"/>
              <a:gd name="connsiteX10" fmla="*/ 805456 w 1238380"/>
              <a:gd name="connsiteY10" fmla="*/ 713824 h 1504575"/>
              <a:gd name="connsiteX11" fmla="*/ 360956 w 1238380"/>
              <a:gd name="connsiteY11" fmla="*/ 326474 h 1504575"/>
              <a:gd name="connsiteX12" fmla="*/ 427631 w 1238380"/>
              <a:gd name="connsiteY12" fmla="*/ 355049 h 1504575"/>
              <a:gd name="connsiteX13" fmla="*/ 5356 w 1238380"/>
              <a:gd name="connsiteY13" fmla="*/ 5799 h 1504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238380" h="1504575">
                <a:moveTo>
                  <a:pt x="5356" y="5799"/>
                </a:moveTo>
                <a:cubicBezTo>
                  <a:pt x="63035" y="60832"/>
                  <a:pt x="650939" y="580474"/>
                  <a:pt x="773706" y="685249"/>
                </a:cubicBezTo>
                <a:cubicBezTo>
                  <a:pt x="896473" y="790024"/>
                  <a:pt x="696977" y="581533"/>
                  <a:pt x="741956" y="634449"/>
                </a:cubicBezTo>
                <a:cubicBezTo>
                  <a:pt x="786935" y="687365"/>
                  <a:pt x="1002306" y="957241"/>
                  <a:pt x="1043581" y="1002749"/>
                </a:cubicBezTo>
                <a:cubicBezTo>
                  <a:pt x="1084856" y="1048257"/>
                  <a:pt x="964735" y="870457"/>
                  <a:pt x="989606" y="907499"/>
                </a:cubicBezTo>
                <a:cubicBezTo>
                  <a:pt x="1014477" y="944541"/>
                  <a:pt x="1151531" y="1125516"/>
                  <a:pt x="1192806" y="1224999"/>
                </a:cubicBezTo>
                <a:cubicBezTo>
                  <a:pt x="1234081" y="1324482"/>
                  <a:pt x="1234081" y="1498049"/>
                  <a:pt x="1237256" y="1504399"/>
                </a:cubicBezTo>
                <a:cubicBezTo>
                  <a:pt x="1240431" y="1510749"/>
                  <a:pt x="1238314" y="1344591"/>
                  <a:pt x="1211856" y="1263099"/>
                </a:cubicBezTo>
                <a:cubicBezTo>
                  <a:pt x="1185398" y="1181607"/>
                  <a:pt x="1152589" y="1117049"/>
                  <a:pt x="1078506" y="1015449"/>
                </a:cubicBezTo>
                <a:cubicBezTo>
                  <a:pt x="1004423" y="913849"/>
                  <a:pt x="812864" y="703770"/>
                  <a:pt x="767356" y="653499"/>
                </a:cubicBezTo>
                <a:cubicBezTo>
                  <a:pt x="721848" y="603228"/>
                  <a:pt x="873189" y="768328"/>
                  <a:pt x="805456" y="713824"/>
                </a:cubicBezTo>
                <a:cubicBezTo>
                  <a:pt x="737723" y="659320"/>
                  <a:pt x="423927" y="386270"/>
                  <a:pt x="360956" y="326474"/>
                </a:cubicBezTo>
                <a:cubicBezTo>
                  <a:pt x="297985" y="266678"/>
                  <a:pt x="481606" y="405849"/>
                  <a:pt x="427631" y="355049"/>
                </a:cubicBezTo>
                <a:cubicBezTo>
                  <a:pt x="373656" y="304249"/>
                  <a:pt x="-52323" y="-49234"/>
                  <a:pt x="5356" y="5799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84" name="フリーフォーム 2283">
            <a:extLst>
              <a:ext uri="{FF2B5EF4-FFF2-40B4-BE49-F238E27FC236}">
                <a16:creationId xmlns:a16="http://schemas.microsoft.com/office/drawing/2014/main" id="{66D8BAFB-C08F-3ED9-13C0-637F31DD8C6C}"/>
              </a:ext>
            </a:extLst>
          </p:cNvPr>
          <p:cNvSpPr/>
          <p:nvPr/>
        </p:nvSpPr>
        <p:spPr>
          <a:xfrm>
            <a:off x="4287208" y="2123097"/>
            <a:ext cx="154832" cy="1294655"/>
          </a:xfrm>
          <a:custGeom>
            <a:avLst/>
            <a:gdLst>
              <a:gd name="connsiteX0" fmla="*/ 106992 w 154832"/>
              <a:gd name="connsiteY0" fmla="*/ 978 h 1294655"/>
              <a:gd name="connsiteX1" fmla="*/ 2217 w 154832"/>
              <a:gd name="connsiteY1" fmla="*/ 540728 h 1294655"/>
              <a:gd name="connsiteX2" fmla="*/ 33967 w 154832"/>
              <a:gd name="connsiteY2" fmla="*/ 931253 h 1294655"/>
              <a:gd name="connsiteX3" fmla="*/ 14917 w 154832"/>
              <a:gd name="connsiteY3" fmla="*/ 734403 h 1294655"/>
              <a:gd name="connsiteX4" fmla="*/ 154617 w 154832"/>
              <a:gd name="connsiteY4" fmla="*/ 1293203 h 1294655"/>
              <a:gd name="connsiteX5" fmla="*/ 46667 w 154832"/>
              <a:gd name="connsiteY5" fmla="*/ 877278 h 1294655"/>
              <a:gd name="connsiteX6" fmla="*/ 37142 w 154832"/>
              <a:gd name="connsiteY6" fmla="*/ 302603 h 1294655"/>
              <a:gd name="connsiteX7" fmla="*/ 33967 w 154832"/>
              <a:gd name="connsiteY7" fmla="*/ 404203 h 1294655"/>
              <a:gd name="connsiteX8" fmla="*/ 106992 w 154832"/>
              <a:gd name="connsiteY8" fmla="*/ 978 h 12946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54832" h="1294655">
                <a:moveTo>
                  <a:pt x="106992" y="978"/>
                </a:moveTo>
                <a:cubicBezTo>
                  <a:pt x="101700" y="23732"/>
                  <a:pt x="14388" y="385682"/>
                  <a:pt x="2217" y="540728"/>
                </a:cubicBezTo>
                <a:cubicBezTo>
                  <a:pt x="-9954" y="695774"/>
                  <a:pt x="31850" y="898974"/>
                  <a:pt x="33967" y="931253"/>
                </a:cubicBezTo>
                <a:cubicBezTo>
                  <a:pt x="36084" y="963532"/>
                  <a:pt x="-5191" y="674078"/>
                  <a:pt x="14917" y="734403"/>
                </a:cubicBezTo>
                <a:cubicBezTo>
                  <a:pt x="35025" y="794728"/>
                  <a:pt x="149325" y="1269390"/>
                  <a:pt x="154617" y="1293203"/>
                </a:cubicBezTo>
                <a:cubicBezTo>
                  <a:pt x="159909" y="1317016"/>
                  <a:pt x="66246" y="1042378"/>
                  <a:pt x="46667" y="877278"/>
                </a:cubicBezTo>
                <a:cubicBezTo>
                  <a:pt x="27088" y="712178"/>
                  <a:pt x="39259" y="381449"/>
                  <a:pt x="37142" y="302603"/>
                </a:cubicBezTo>
                <a:cubicBezTo>
                  <a:pt x="35025" y="223757"/>
                  <a:pt x="23913" y="449182"/>
                  <a:pt x="33967" y="404203"/>
                </a:cubicBezTo>
                <a:cubicBezTo>
                  <a:pt x="44021" y="359224"/>
                  <a:pt x="112284" y="-21776"/>
                  <a:pt x="106992" y="978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85" name="フリーフォーム 2284">
            <a:extLst>
              <a:ext uri="{FF2B5EF4-FFF2-40B4-BE49-F238E27FC236}">
                <a16:creationId xmlns:a16="http://schemas.microsoft.com/office/drawing/2014/main" id="{2F09F71B-8A8A-0040-2692-9BFF00E1DEF8}"/>
              </a:ext>
            </a:extLst>
          </p:cNvPr>
          <p:cNvSpPr/>
          <p:nvPr/>
        </p:nvSpPr>
        <p:spPr>
          <a:xfrm>
            <a:off x="4017623" y="2872618"/>
            <a:ext cx="243417" cy="898847"/>
          </a:xfrm>
          <a:custGeom>
            <a:avLst/>
            <a:gdLst>
              <a:gd name="connsiteX0" fmla="*/ 243227 w 243417"/>
              <a:gd name="connsiteY0" fmla="*/ 757 h 898847"/>
              <a:gd name="connsiteX1" fmla="*/ 30502 w 243417"/>
              <a:gd name="connsiteY1" fmla="*/ 584957 h 898847"/>
              <a:gd name="connsiteX2" fmla="*/ 68602 w 243417"/>
              <a:gd name="connsiteY2" fmla="*/ 496057 h 898847"/>
              <a:gd name="connsiteX3" fmla="*/ 1927 w 243417"/>
              <a:gd name="connsiteY3" fmla="*/ 896107 h 898847"/>
              <a:gd name="connsiteX4" fmla="*/ 24152 w 243417"/>
              <a:gd name="connsiteY4" fmla="*/ 654807 h 898847"/>
              <a:gd name="connsiteX5" fmla="*/ 87652 w 243417"/>
              <a:gd name="connsiteY5" fmla="*/ 318257 h 898847"/>
              <a:gd name="connsiteX6" fmla="*/ 68602 w 243417"/>
              <a:gd name="connsiteY6" fmla="*/ 457957 h 898847"/>
              <a:gd name="connsiteX7" fmla="*/ 243227 w 243417"/>
              <a:gd name="connsiteY7" fmla="*/ 757 h 8988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43417" h="898847">
                <a:moveTo>
                  <a:pt x="243227" y="757"/>
                </a:moveTo>
                <a:cubicBezTo>
                  <a:pt x="236877" y="21924"/>
                  <a:pt x="59606" y="502407"/>
                  <a:pt x="30502" y="584957"/>
                </a:cubicBezTo>
                <a:cubicBezTo>
                  <a:pt x="1398" y="667507"/>
                  <a:pt x="73364" y="444199"/>
                  <a:pt x="68602" y="496057"/>
                </a:cubicBezTo>
                <a:cubicBezTo>
                  <a:pt x="63839" y="547915"/>
                  <a:pt x="9335" y="869649"/>
                  <a:pt x="1927" y="896107"/>
                </a:cubicBezTo>
                <a:cubicBezTo>
                  <a:pt x="-5481" y="922565"/>
                  <a:pt x="9865" y="751115"/>
                  <a:pt x="24152" y="654807"/>
                </a:cubicBezTo>
                <a:cubicBezTo>
                  <a:pt x="38439" y="558499"/>
                  <a:pt x="80244" y="351065"/>
                  <a:pt x="87652" y="318257"/>
                </a:cubicBezTo>
                <a:cubicBezTo>
                  <a:pt x="95060" y="285449"/>
                  <a:pt x="41615" y="507169"/>
                  <a:pt x="68602" y="457957"/>
                </a:cubicBezTo>
                <a:cubicBezTo>
                  <a:pt x="95589" y="408745"/>
                  <a:pt x="249577" y="-20410"/>
                  <a:pt x="243227" y="757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86" name="フリーフォーム 2285">
            <a:extLst>
              <a:ext uri="{FF2B5EF4-FFF2-40B4-BE49-F238E27FC236}">
                <a16:creationId xmlns:a16="http://schemas.microsoft.com/office/drawing/2014/main" id="{8C94E95A-3892-BB9B-0C79-82B8AD87ED5A}"/>
              </a:ext>
            </a:extLst>
          </p:cNvPr>
          <p:cNvSpPr/>
          <p:nvPr/>
        </p:nvSpPr>
        <p:spPr>
          <a:xfrm>
            <a:off x="4337567" y="1568047"/>
            <a:ext cx="972908" cy="1258103"/>
          </a:xfrm>
          <a:custGeom>
            <a:avLst/>
            <a:gdLst>
              <a:gd name="connsiteX0" fmla="*/ 9008 w 972908"/>
              <a:gd name="connsiteY0" fmla="*/ 6753 h 1258103"/>
              <a:gd name="connsiteX1" fmla="*/ 793233 w 972908"/>
              <a:gd name="connsiteY1" fmla="*/ 657628 h 1258103"/>
              <a:gd name="connsiteX2" fmla="*/ 764658 w 972908"/>
              <a:gd name="connsiteY2" fmla="*/ 613178 h 1258103"/>
              <a:gd name="connsiteX3" fmla="*/ 948808 w 972908"/>
              <a:gd name="connsiteY3" fmla="*/ 857653 h 1258103"/>
              <a:gd name="connsiteX4" fmla="*/ 971033 w 972908"/>
              <a:gd name="connsiteY4" fmla="*/ 1133878 h 1258103"/>
              <a:gd name="connsiteX5" fmla="*/ 961508 w 972908"/>
              <a:gd name="connsiteY5" fmla="*/ 956078 h 1258103"/>
              <a:gd name="connsiteX6" fmla="*/ 971033 w 972908"/>
              <a:gd name="connsiteY6" fmla="*/ 1257703 h 1258103"/>
              <a:gd name="connsiteX7" fmla="*/ 917058 w 972908"/>
              <a:gd name="connsiteY7" fmla="*/ 879878 h 1258103"/>
              <a:gd name="connsiteX8" fmla="*/ 780533 w 972908"/>
              <a:gd name="connsiteY8" fmla="*/ 610003 h 1258103"/>
              <a:gd name="connsiteX9" fmla="*/ 799583 w 972908"/>
              <a:gd name="connsiteY9" fmla="*/ 625878 h 1258103"/>
              <a:gd name="connsiteX10" fmla="*/ 320158 w 972908"/>
              <a:gd name="connsiteY10" fmla="*/ 200428 h 1258103"/>
              <a:gd name="connsiteX11" fmla="*/ 818633 w 972908"/>
              <a:gd name="connsiteY11" fmla="*/ 679853 h 1258103"/>
              <a:gd name="connsiteX12" fmla="*/ 399533 w 972908"/>
              <a:gd name="connsiteY12" fmla="*/ 305203 h 1258103"/>
              <a:gd name="connsiteX13" fmla="*/ 234433 w 972908"/>
              <a:gd name="connsiteY13" fmla="*/ 168678 h 1258103"/>
              <a:gd name="connsiteX14" fmla="*/ 358258 w 972908"/>
              <a:gd name="connsiteY14" fmla="*/ 308378 h 1258103"/>
              <a:gd name="connsiteX15" fmla="*/ 9008 w 972908"/>
              <a:gd name="connsiteY15" fmla="*/ 6753 h 12581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972908" h="1258103">
                <a:moveTo>
                  <a:pt x="9008" y="6753"/>
                </a:moveTo>
                <a:cubicBezTo>
                  <a:pt x="81504" y="64961"/>
                  <a:pt x="667291" y="556557"/>
                  <a:pt x="793233" y="657628"/>
                </a:cubicBezTo>
                <a:cubicBezTo>
                  <a:pt x="919175" y="758699"/>
                  <a:pt x="738729" y="579841"/>
                  <a:pt x="764658" y="613178"/>
                </a:cubicBezTo>
                <a:cubicBezTo>
                  <a:pt x="790587" y="646515"/>
                  <a:pt x="914412" y="770870"/>
                  <a:pt x="948808" y="857653"/>
                </a:cubicBezTo>
                <a:cubicBezTo>
                  <a:pt x="983204" y="944436"/>
                  <a:pt x="968916" y="1117474"/>
                  <a:pt x="971033" y="1133878"/>
                </a:cubicBezTo>
                <a:cubicBezTo>
                  <a:pt x="973150" y="1150282"/>
                  <a:pt x="961508" y="935441"/>
                  <a:pt x="961508" y="956078"/>
                </a:cubicBezTo>
                <a:cubicBezTo>
                  <a:pt x="961508" y="976715"/>
                  <a:pt x="978441" y="1270403"/>
                  <a:pt x="971033" y="1257703"/>
                </a:cubicBezTo>
                <a:cubicBezTo>
                  <a:pt x="963625" y="1245003"/>
                  <a:pt x="948808" y="987828"/>
                  <a:pt x="917058" y="879878"/>
                </a:cubicBezTo>
                <a:cubicBezTo>
                  <a:pt x="885308" y="771928"/>
                  <a:pt x="800112" y="652336"/>
                  <a:pt x="780533" y="610003"/>
                </a:cubicBezTo>
                <a:cubicBezTo>
                  <a:pt x="760954" y="567670"/>
                  <a:pt x="799583" y="625878"/>
                  <a:pt x="799583" y="625878"/>
                </a:cubicBezTo>
                <a:cubicBezTo>
                  <a:pt x="722854" y="557616"/>
                  <a:pt x="316983" y="191432"/>
                  <a:pt x="320158" y="200428"/>
                </a:cubicBezTo>
                <a:cubicBezTo>
                  <a:pt x="323333" y="209424"/>
                  <a:pt x="805404" y="662391"/>
                  <a:pt x="818633" y="679853"/>
                </a:cubicBezTo>
                <a:cubicBezTo>
                  <a:pt x="831862" y="697316"/>
                  <a:pt x="496900" y="390399"/>
                  <a:pt x="399533" y="305203"/>
                </a:cubicBezTo>
                <a:cubicBezTo>
                  <a:pt x="302166" y="220007"/>
                  <a:pt x="241312" y="168149"/>
                  <a:pt x="234433" y="168678"/>
                </a:cubicBezTo>
                <a:cubicBezTo>
                  <a:pt x="227554" y="169207"/>
                  <a:pt x="392125" y="331661"/>
                  <a:pt x="358258" y="308378"/>
                </a:cubicBezTo>
                <a:cubicBezTo>
                  <a:pt x="324391" y="285095"/>
                  <a:pt x="-63488" y="-51455"/>
                  <a:pt x="9008" y="6753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87" name="フリーフォーム 2286">
            <a:extLst>
              <a:ext uri="{FF2B5EF4-FFF2-40B4-BE49-F238E27FC236}">
                <a16:creationId xmlns:a16="http://schemas.microsoft.com/office/drawing/2014/main" id="{8986DC93-0A98-AA65-A4CA-55C654F07F79}"/>
              </a:ext>
            </a:extLst>
          </p:cNvPr>
          <p:cNvSpPr/>
          <p:nvPr/>
        </p:nvSpPr>
        <p:spPr>
          <a:xfrm>
            <a:off x="4791536" y="2304228"/>
            <a:ext cx="469393" cy="1032492"/>
          </a:xfrm>
          <a:custGeom>
            <a:avLst/>
            <a:gdLst>
              <a:gd name="connsiteX0" fmla="*/ 15414 w 469393"/>
              <a:gd name="connsiteY0" fmla="*/ 822 h 1032492"/>
              <a:gd name="connsiteX1" fmla="*/ 18589 w 469393"/>
              <a:gd name="connsiteY1" fmla="*/ 169097 h 1032492"/>
              <a:gd name="connsiteX2" fmla="*/ 244014 w 469393"/>
              <a:gd name="connsiteY2" fmla="*/ 569147 h 1032492"/>
              <a:gd name="connsiteX3" fmla="*/ 177339 w 469393"/>
              <a:gd name="connsiteY3" fmla="*/ 505647 h 1032492"/>
              <a:gd name="connsiteX4" fmla="*/ 463089 w 469393"/>
              <a:gd name="connsiteY4" fmla="*/ 1019997 h 1032492"/>
              <a:gd name="connsiteX5" fmla="*/ 358314 w 469393"/>
              <a:gd name="connsiteY5" fmla="*/ 835847 h 1032492"/>
              <a:gd name="connsiteX6" fmla="*/ 164639 w 469393"/>
              <a:gd name="connsiteY6" fmla="*/ 416747 h 1032492"/>
              <a:gd name="connsiteX7" fmla="*/ 40814 w 469393"/>
              <a:gd name="connsiteY7" fmla="*/ 165922 h 1032492"/>
              <a:gd name="connsiteX8" fmla="*/ 37639 w 469393"/>
              <a:gd name="connsiteY8" fmla="*/ 229422 h 1032492"/>
              <a:gd name="connsiteX9" fmla="*/ 15414 w 469393"/>
              <a:gd name="connsiteY9" fmla="*/ 822 h 10324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69393" h="1032492">
                <a:moveTo>
                  <a:pt x="15414" y="822"/>
                </a:moveTo>
                <a:cubicBezTo>
                  <a:pt x="12239" y="-9232"/>
                  <a:pt x="-19511" y="74376"/>
                  <a:pt x="18589" y="169097"/>
                </a:cubicBezTo>
                <a:cubicBezTo>
                  <a:pt x="56689" y="263818"/>
                  <a:pt x="217556" y="513056"/>
                  <a:pt x="244014" y="569147"/>
                </a:cubicBezTo>
                <a:cubicBezTo>
                  <a:pt x="270472" y="625238"/>
                  <a:pt x="140826" y="430505"/>
                  <a:pt x="177339" y="505647"/>
                </a:cubicBezTo>
                <a:cubicBezTo>
                  <a:pt x="213852" y="580789"/>
                  <a:pt x="432927" y="964964"/>
                  <a:pt x="463089" y="1019997"/>
                </a:cubicBezTo>
                <a:cubicBezTo>
                  <a:pt x="493252" y="1075030"/>
                  <a:pt x="408056" y="936389"/>
                  <a:pt x="358314" y="835847"/>
                </a:cubicBezTo>
                <a:cubicBezTo>
                  <a:pt x="308572" y="735305"/>
                  <a:pt x="217556" y="528401"/>
                  <a:pt x="164639" y="416747"/>
                </a:cubicBezTo>
                <a:cubicBezTo>
                  <a:pt x="111722" y="305093"/>
                  <a:pt x="61981" y="197143"/>
                  <a:pt x="40814" y="165922"/>
                </a:cubicBezTo>
                <a:cubicBezTo>
                  <a:pt x="19647" y="134701"/>
                  <a:pt x="44518" y="254293"/>
                  <a:pt x="37639" y="229422"/>
                </a:cubicBezTo>
                <a:cubicBezTo>
                  <a:pt x="30760" y="204551"/>
                  <a:pt x="18589" y="10876"/>
                  <a:pt x="15414" y="822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88" name="フリーフォーム 2287">
            <a:extLst>
              <a:ext uri="{FF2B5EF4-FFF2-40B4-BE49-F238E27FC236}">
                <a16:creationId xmlns:a16="http://schemas.microsoft.com/office/drawing/2014/main" id="{BFE78E2D-400B-7BC8-D4B1-D699EAF3A285}"/>
              </a:ext>
            </a:extLst>
          </p:cNvPr>
          <p:cNvSpPr/>
          <p:nvPr/>
        </p:nvSpPr>
        <p:spPr>
          <a:xfrm>
            <a:off x="4843744" y="3755147"/>
            <a:ext cx="402764" cy="1166296"/>
          </a:xfrm>
          <a:custGeom>
            <a:avLst/>
            <a:gdLst>
              <a:gd name="connsiteX0" fmla="*/ 1306 w 402764"/>
              <a:gd name="connsiteY0" fmla="*/ 4053 h 1166296"/>
              <a:gd name="connsiteX1" fmla="*/ 255306 w 402764"/>
              <a:gd name="connsiteY1" fmla="*/ 829553 h 1166296"/>
              <a:gd name="connsiteX2" fmla="*/ 172756 w 402764"/>
              <a:gd name="connsiteY2" fmla="*/ 693028 h 1166296"/>
              <a:gd name="connsiteX3" fmla="*/ 401356 w 402764"/>
              <a:gd name="connsiteY3" fmla="*/ 1162928 h 1166296"/>
              <a:gd name="connsiteX4" fmla="*/ 261656 w 402764"/>
              <a:gd name="connsiteY4" fmla="*/ 877178 h 1166296"/>
              <a:gd name="connsiteX5" fmla="*/ 109256 w 402764"/>
              <a:gd name="connsiteY5" fmla="*/ 378703 h 1166296"/>
              <a:gd name="connsiteX6" fmla="*/ 153706 w 402764"/>
              <a:gd name="connsiteY6" fmla="*/ 508878 h 1166296"/>
              <a:gd name="connsiteX7" fmla="*/ 1306 w 402764"/>
              <a:gd name="connsiteY7" fmla="*/ 4053 h 11662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02764" h="1166296">
                <a:moveTo>
                  <a:pt x="1306" y="4053"/>
                </a:moveTo>
                <a:cubicBezTo>
                  <a:pt x="18239" y="57499"/>
                  <a:pt x="226731" y="714724"/>
                  <a:pt x="255306" y="829553"/>
                </a:cubicBezTo>
                <a:cubicBezTo>
                  <a:pt x="283881" y="944382"/>
                  <a:pt x="148414" y="637466"/>
                  <a:pt x="172756" y="693028"/>
                </a:cubicBezTo>
                <a:cubicBezTo>
                  <a:pt x="197098" y="748590"/>
                  <a:pt x="386539" y="1132236"/>
                  <a:pt x="401356" y="1162928"/>
                </a:cubicBezTo>
                <a:cubicBezTo>
                  <a:pt x="416173" y="1193620"/>
                  <a:pt x="310339" y="1007882"/>
                  <a:pt x="261656" y="877178"/>
                </a:cubicBezTo>
                <a:cubicBezTo>
                  <a:pt x="212973" y="746474"/>
                  <a:pt x="127248" y="440086"/>
                  <a:pt x="109256" y="378703"/>
                </a:cubicBezTo>
                <a:cubicBezTo>
                  <a:pt x="91264" y="317320"/>
                  <a:pt x="170110" y="575553"/>
                  <a:pt x="153706" y="508878"/>
                </a:cubicBezTo>
                <a:cubicBezTo>
                  <a:pt x="137302" y="442203"/>
                  <a:pt x="-15627" y="-49393"/>
                  <a:pt x="1306" y="4053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89" name="フリーフォーム 2288">
            <a:extLst>
              <a:ext uri="{FF2B5EF4-FFF2-40B4-BE49-F238E27FC236}">
                <a16:creationId xmlns:a16="http://schemas.microsoft.com/office/drawing/2014/main" id="{8D7A26CD-567E-30DE-D435-577C96C98592}"/>
              </a:ext>
            </a:extLst>
          </p:cNvPr>
          <p:cNvSpPr/>
          <p:nvPr/>
        </p:nvSpPr>
        <p:spPr>
          <a:xfrm>
            <a:off x="4265972" y="2951359"/>
            <a:ext cx="453264" cy="1142280"/>
          </a:xfrm>
          <a:custGeom>
            <a:avLst/>
            <a:gdLst>
              <a:gd name="connsiteX0" fmla="*/ 1228 w 453264"/>
              <a:gd name="connsiteY0" fmla="*/ 1391 h 1142280"/>
              <a:gd name="connsiteX1" fmla="*/ 210778 w 453264"/>
              <a:gd name="connsiteY1" fmla="*/ 772916 h 1142280"/>
              <a:gd name="connsiteX2" fmla="*/ 261578 w 453264"/>
              <a:gd name="connsiteY2" fmla="*/ 747516 h 1142280"/>
              <a:gd name="connsiteX3" fmla="*/ 442553 w 453264"/>
              <a:gd name="connsiteY3" fmla="*/ 1131691 h 1142280"/>
              <a:gd name="connsiteX4" fmla="*/ 410803 w 453264"/>
              <a:gd name="connsiteY4" fmla="*/ 1004691 h 1142280"/>
              <a:gd name="connsiteX5" fmla="*/ 233003 w 453264"/>
              <a:gd name="connsiteY5" fmla="*/ 690366 h 1142280"/>
              <a:gd name="connsiteX6" fmla="*/ 229828 w 453264"/>
              <a:gd name="connsiteY6" fmla="*/ 779266 h 1142280"/>
              <a:gd name="connsiteX7" fmla="*/ 96478 w 453264"/>
              <a:gd name="connsiteY7" fmla="*/ 442716 h 1142280"/>
              <a:gd name="connsiteX8" fmla="*/ 121878 w 453264"/>
              <a:gd name="connsiteY8" fmla="*/ 579241 h 1142280"/>
              <a:gd name="connsiteX9" fmla="*/ 1228 w 453264"/>
              <a:gd name="connsiteY9" fmla="*/ 1391 h 1142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53264" h="1142280">
                <a:moveTo>
                  <a:pt x="1228" y="1391"/>
                </a:moveTo>
                <a:cubicBezTo>
                  <a:pt x="16045" y="33670"/>
                  <a:pt x="167386" y="648562"/>
                  <a:pt x="210778" y="772916"/>
                </a:cubicBezTo>
                <a:cubicBezTo>
                  <a:pt x="254170" y="897270"/>
                  <a:pt x="222949" y="687720"/>
                  <a:pt x="261578" y="747516"/>
                </a:cubicBezTo>
                <a:cubicBezTo>
                  <a:pt x="300207" y="807312"/>
                  <a:pt x="417682" y="1088829"/>
                  <a:pt x="442553" y="1131691"/>
                </a:cubicBezTo>
                <a:cubicBezTo>
                  <a:pt x="467424" y="1174554"/>
                  <a:pt x="445728" y="1078245"/>
                  <a:pt x="410803" y="1004691"/>
                </a:cubicBezTo>
                <a:cubicBezTo>
                  <a:pt x="375878" y="931137"/>
                  <a:pt x="263165" y="727937"/>
                  <a:pt x="233003" y="690366"/>
                </a:cubicBezTo>
                <a:cubicBezTo>
                  <a:pt x="202841" y="652795"/>
                  <a:pt x="252582" y="820541"/>
                  <a:pt x="229828" y="779266"/>
                </a:cubicBezTo>
                <a:cubicBezTo>
                  <a:pt x="207074" y="737991"/>
                  <a:pt x="114470" y="476053"/>
                  <a:pt x="96478" y="442716"/>
                </a:cubicBezTo>
                <a:cubicBezTo>
                  <a:pt x="78486" y="409379"/>
                  <a:pt x="133520" y="650149"/>
                  <a:pt x="121878" y="579241"/>
                </a:cubicBezTo>
                <a:cubicBezTo>
                  <a:pt x="110236" y="508333"/>
                  <a:pt x="-13589" y="-30888"/>
                  <a:pt x="1228" y="139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91" name="フリーフォーム 2290">
            <a:extLst>
              <a:ext uri="{FF2B5EF4-FFF2-40B4-BE49-F238E27FC236}">
                <a16:creationId xmlns:a16="http://schemas.microsoft.com/office/drawing/2014/main" id="{04B0CDD1-58E0-9F74-7088-6811C65AABCF}"/>
              </a:ext>
            </a:extLst>
          </p:cNvPr>
          <p:cNvSpPr/>
          <p:nvPr/>
        </p:nvSpPr>
        <p:spPr>
          <a:xfrm>
            <a:off x="4942012" y="1692267"/>
            <a:ext cx="579338" cy="371483"/>
          </a:xfrm>
          <a:custGeom>
            <a:avLst/>
            <a:gdLst>
              <a:gd name="connsiteX0" fmla="*/ 1463 w 579338"/>
              <a:gd name="connsiteY0" fmla="*/ 8 h 371483"/>
              <a:gd name="connsiteX1" fmla="*/ 503113 w 579338"/>
              <a:gd name="connsiteY1" fmla="*/ 31758 h 371483"/>
              <a:gd name="connsiteX2" fmla="*/ 407863 w 579338"/>
              <a:gd name="connsiteY2" fmla="*/ 19058 h 371483"/>
              <a:gd name="connsiteX3" fmla="*/ 560263 w 579338"/>
              <a:gd name="connsiteY3" fmla="*/ 47633 h 371483"/>
              <a:gd name="connsiteX4" fmla="*/ 569788 w 579338"/>
              <a:gd name="connsiteY4" fmla="*/ 79383 h 371483"/>
              <a:gd name="connsiteX5" fmla="*/ 493588 w 579338"/>
              <a:gd name="connsiteY5" fmla="*/ 371483 h 371483"/>
              <a:gd name="connsiteX6" fmla="*/ 563438 w 579338"/>
              <a:gd name="connsiteY6" fmla="*/ 79383 h 371483"/>
              <a:gd name="connsiteX7" fmla="*/ 423738 w 579338"/>
              <a:gd name="connsiteY7" fmla="*/ 63508 h 371483"/>
              <a:gd name="connsiteX8" fmla="*/ 176088 w 579338"/>
              <a:gd name="connsiteY8" fmla="*/ 28583 h 371483"/>
              <a:gd name="connsiteX9" fmla="*/ 344363 w 579338"/>
              <a:gd name="connsiteY9" fmla="*/ 28583 h 371483"/>
              <a:gd name="connsiteX10" fmla="*/ 1463 w 579338"/>
              <a:gd name="connsiteY10" fmla="*/ 8 h 3714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579338" h="371483">
                <a:moveTo>
                  <a:pt x="1463" y="8"/>
                </a:moveTo>
                <a:cubicBezTo>
                  <a:pt x="27921" y="537"/>
                  <a:pt x="435380" y="28583"/>
                  <a:pt x="503113" y="31758"/>
                </a:cubicBezTo>
                <a:cubicBezTo>
                  <a:pt x="570846" y="34933"/>
                  <a:pt x="398338" y="16412"/>
                  <a:pt x="407863" y="19058"/>
                </a:cubicBezTo>
                <a:cubicBezTo>
                  <a:pt x="417388" y="21704"/>
                  <a:pt x="533276" y="37579"/>
                  <a:pt x="560263" y="47633"/>
                </a:cubicBezTo>
                <a:cubicBezTo>
                  <a:pt x="587251" y="57687"/>
                  <a:pt x="580900" y="25408"/>
                  <a:pt x="569788" y="79383"/>
                </a:cubicBezTo>
                <a:cubicBezTo>
                  <a:pt x="558676" y="133358"/>
                  <a:pt x="494646" y="371483"/>
                  <a:pt x="493588" y="371483"/>
                </a:cubicBezTo>
                <a:cubicBezTo>
                  <a:pt x="492530" y="371483"/>
                  <a:pt x="575080" y="130712"/>
                  <a:pt x="563438" y="79383"/>
                </a:cubicBezTo>
                <a:cubicBezTo>
                  <a:pt x="551796" y="28054"/>
                  <a:pt x="423738" y="63508"/>
                  <a:pt x="423738" y="63508"/>
                </a:cubicBezTo>
                <a:cubicBezTo>
                  <a:pt x="359180" y="55041"/>
                  <a:pt x="189317" y="34404"/>
                  <a:pt x="176088" y="28583"/>
                </a:cubicBezTo>
                <a:cubicBezTo>
                  <a:pt x="162859" y="22762"/>
                  <a:pt x="372938" y="32816"/>
                  <a:pt x="344363" y="28583"/>
                </a:cubicBezTo>
                <a:cubicBezTo>
                  <a:pt x="315788" y="24350"/>
                  <a:pt x="-24995" y="-521"/>
                  <a:pt x="1463" y="8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92" name="フリーフォーム 2291">
            <a:extLst>
              <a:ext uri="{FF2B5EF4-FFF2-40B4-BE49-F238E27FC236}">
                <a16:creationId xmlns:a16="http://schemas.microsoft.com/office/drawing/2014/main" id="{846CCD7B-AA15-3731-612A-4F3CD313E7D2}"/>
              </a:ext>
            </a:extLst>
          </p:cNvPr>
          <p:cNvSpPr/>
          <p:nvPr/>
        </p:nvSpPr>
        <p:spPr>
          <a:xfrm>
            <a:off x="5228551" y="3041556"/>
            <a:ext cx="630205" cy="1255415"/>
          </a:xfrm>
          <a:custGeom>
            <a:avLst/>
            <a:gdLst>
              <a:gd name="connsiteX0" fmla="*/ 674 w 630205"/>
              <a:gd name="connsiteY0" fmla="*/ 3269 h 1255415"/>
              <a:gd name="connsiteX1" fmla="*/ 356274 w 630205"/>
              <a:gd name="connsiteY1" fmla="*/ 422369 h 1255415"/>
              <a:gd name="connsiteX2" fmla="*/ 222924 w 630205"/>
              <a:gd name="connsiteY2" fmla="*/ 333469 h 1255415"/>
              <a:gd name="connsiteX3" fmla="*/ 384849 w 630205"/>
              <a:gd name="connsiteY3" fmla="*/ 676369 h 1255415"/>
              <a:gd name="connsiteX4" fmla="*/ 349924 w 630205"/>
              <a:gd name="connsiteY4" fmla="*/ 520794 h 1255415"/>
              <a:gd name="connsiteX5" fmla="*/ 480099 w 630205"/>
              <a:gd name="connsiteY5" fmla="*/ 644619 h 1255415"/>
              <a:gd name="connsiteX6" fmla="*/ 626149 w 630205"/>
              <a:gd name="connsiteY6" fmla="*/ 1235169 h 1255415"/>
              <a:gd name="connsiteX7" fmla="*/ 581699 w 630205"/>
              <a:gd name="connsiteY7" fmla="*/ 1073244 h 1255415"/>
              <a:gd name="connsiteX8" fmla="*/ 499149 w 630205"/>
              <a:gd name="connsiteY8" fmla="*/ 631919 h 1255415"/>
              <a:gd name="connsiteX9" fmla="*/ 438824 w 630205"/>
              <a:gd name="connsiteY9" fmla="*/ 625569 h 1255415"/>
              <a:gd name="connsiteX10" fmla="*/ 213399 w 630205"/>
              <a:gd name="connsiteY10" fmla="*/ 327119 h 1255415"/>
              <a:gd name="connsiteX11" fmla="*/ 308649 w 630205"/>
              <a:gd name="connsiteY11" fmla="*/ 444594 h 1255415"/>
              <a:gd name="connsiteX12" fmla="*/ 267374 w 630205"/>
              <a:gd name="connsiteY12" fmla="*/ 238219 h 1255415"/>
              <a:gd name="connsiteX13" fmla="*/ 674 w 630205"/>
              <a:gd name="connsiteY13" fmla="*/ 3269 h 12554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630205" h="1255415">
                <a:moveTo>
                  <a:pt x="674" y="3269"/>
                </a:moveTo>
                <a:cubicBezTo>
                  <a:pt x="15491" y="33961"/>
                  <a:pt x="319232" y="367336"/>
                  <a:pt x="356274" y="422369"/>
                </a:cubicBezTo>
                <a:cubicBezTo>
                  <a:pt x="393316" y="477402"/>
                  <a:pt x="218162" y="291136"/>
                  <a:pt x="222924" y="333469"/>
                </a:cubicBezTo>
                <a:cubicBezTo>
                  <a:pt x="227686" y="375802"/>
                  <a:pt x="363682" y="645148"/>
                  <a:pt x="384849" y="676369"/>
                </a:cubicBezTo>
                <a:cubicBezTo>
                  <a:pt x="406016" y="707590"/>
                  <a:pt x="334049" y="526086"/>
                  <a:pt x="349924" y="520794"/>
                </a:cubicBezTo>
                <a:cubicBezTo>
                  <a:pt x="365799" y="515502"/>
                  <a:pt x="434062" y="525557"/>
                  <a:pt x="480099" y="644619"/>
                </a:cubicBezTo>
                <a:cubicBezTo>
                  <a:pt x="526136" y="763681"/>
                  <a:pt x="609216" y="1163732"/>
                  <a:pt x="626149" y="1235169"/>
                </a:cubicBezTo>
                <a:cubicBezTo>
                  <a:pt x="643082" y="1306606"/>
                  <a:pt x="602866" y="1173786"/>
                  <a:pt x="581699" y="1073244"/>
                </a:cubicBezTo>
                <a:cubicBezTo>
                  <a:pt x="560532" y="972702"/>
                  <a:pt x="522961" y="706531"/>
                  <a:pt x="499149" y="631919"/>
                </a:cubicBezTo>
                <a:cubicBezTo>
                  <a:pt x="475337" y="557307"/>
                  <a:pt x="486449" y="676369"/>
                  <a:pt x="438824" y="625569"/>
                </a:cubicBezTo>
                <a:cubicBezTo>
                  <a:pt x="391199" y="574769"/>
                  <a:pt x="235095" y="357281"/>
                  <a:pt x="213399" y="327119"/>
                </a:cubicBezTo>
                <a:cubicBezTo>
                  <a:pt x="191703" y="296957"/>
                  <a:pt x="299653" y="459411"/>
                  <a:pt x="308649" y="444594"/>
                </a:cubicBezTo>
                <a:cubicBezTo>
                  <a:pt x="317645" y="429777"/>
                  <a:pt x="314999" y="310186"/>
                  <a:pt x="267374" y="238219"/>
                </a:cubicBezTo>
                <a:cubicBezTo>
                  <a:pt x="219749" y="166252"/>
                  <a:pt x="-14143" y="-27423"/>
                  <a:pt x="674" y="3269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93" name="フリーフォーム 2292">
            <a:extLst>
              <a:ext uri="{FF2B5EF4-FFF2-40B4-BE49-F238E27FC236}">
                <a16:creationId xmlns:a16="http://schemas.microsoft.com/office/drawing/2014/main" id="{1FD3BBF5-0BA8-679B-48EB-45D38D96E060}"/>
              </a:ext>
            </a:extLst>
          </p:cNvPr>
          <p:cNvSpPr/>
          <p:nvPr/>
        </p:nvSpPr>
        <p:spPr>
          <a:xfrm>
            <a:off x="5175810" y="3835734"/>
            <a:ext cx="223204" cy="1292452"/>
          </a:xfrm>
          <a:custGeom>
            <a:avLst/>
            <a:gdLst>
              <a:gd name="connsiteX0" fmla="*/ 221690 w 223204"/>
              <a:gd name="connsiteY0" fmla="*/ 9191 h 1292452"/>
              <a:gd name="connsiteX1" fmla="*/ 34365 w 223204"/>
              <a:gd name="connsiteY1" fmla="*/ 580691 h 1292452"/>
              <a:gd name="connsiteX2" fmla="*/ 34365 w 223204"/>
              <a:gd name="connsiteY2" fmla="*/ 996616 h 1292452"/>
              <a:gd name="connsiteX3" fmla="*/ 12140 w 223204"/>
              <a:gd name="connsiteY3" fmla="*/ 841041 h 1292452"/>
              <a:gd name="connsiteX4" fmla="*/ 101040 w 223204"/>
              <a:gd name="connsiteY4" fmla="*/ 1291891 h 1292452"/>
              <a:gd name="connsiteX5" fmla="*/ 5790 w 223204"/>
              <a:gd name="connsiteY5" fmla="*/ 733091 h 1292452"/>
              <a:gd name="connsiteX6" fmla="*/ 34365 w 223204"/>
              <a:gd name="connsiteY6" fmla="*/ 466391 h 1292452"/>
              <a:gd name="connsiteX7" fmla="*/ 2615 w 223204"/>
              <a:gd name="connsiteY7" fmla="*/ 621966 h 1292452"/>
              <a:gd name="connsiteX8" fmla="*/ 116915 w 223204"/>
              <a:gd name="connsiteY8" fmla="*/ 253666 h 1292452"/>
              <a:gd name="connsiteX9" fmla="*/ 221690 w 223204"/>
              <a:gd name="connsiteY9" fmla="*/ 9191 h 12924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23204" h="1292452">
                <a:moveTo>
                  <a:pt x="221690" y="9191"/>
                </a:moveTo>
                <a:cubicBezTo>
                  <a:pt x="207932" y="63695"/>
                  <a:pt x="65586" y="416120"/>
                  <a:pt x="34365" y="580691"/>
                </a:cubicBezTo>
                <a:cubicBezTo>
                  <a:pt x="3144" y="745262"/>
                  <a:pt x="38069" y="953224"/>
                  <a:pt x="34365" y="996616"/>
                </a:cubicBezTo>
                <a:cubicBezTo>
                  <a:pt x="30661" y="1040008"/>
                  <a:pt x="1028" y="791829"/>
                  <a:pt x="12140" y="841041"/>
                </a:cubicBezTo>
                <a:cubicBezTo>
                  <a:pt x="23252" y="890253"/>
                  <a:pt x="102098" y="1309882"/>
                  <a:pt x="101040" y="1291891"/>
                </a:cubicBezTo>
                <a:cubicBezTo>
                  <a:pt x="99982" y="1273900"/>
                  <a:pt x="16902" y="870674"/>
                  <a:pt x="5790" y="733091"/>
                </a:cubicBezTo>
                <a:cubicBezTo>
                  <a:pt x="-5323" y="595508"/>
                  <a:pt x="34894" y="484912"/>
                  <a:pt x="34365" y="466391"/>
                </a:cubicBezTo>
                <a:cubicBezTo>
                  <a:pt x="33836" y="447870"/>
                  <a:pt x="-11143" y="657420"/>
                  <a:pt x="2615" y="621966"/>
                </a:cubicBezTo>
                <a:cubicBezTo>
                  <a:pt x="16373" y="586512"/>
                  <a:pt x="81990" y="351033"/>
                  <a:pt x="116915" y="253666"/>
                </a:cubicBezTo>
                <a:cubicBezTo>
                  <a:pt x="151840" y="156299"/>
                  <a:pt x="235448" y="-45313"/>
                  <a:pt x="221690" y="919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94" name="フリーフォーム 2293">
            <a:extLst>
              <a:ext uri="{FF2B5EF4-FFF2-40B4-BE49-F238E27FC236}">
                <a16:creationId xmlns:a16="http://schemas.microsoft.com/office/drawing/2014/main" id="{631400C0-7366-72D0-50B1-344C7573CC39}"/>
              </a:ext>
            </a:extLst>
          </p:cNvPr>
          <p:cNvSpPr/>
          <p:nvPr/>
        </p:nvSpPr>
        <p:spPr>
          <a:xfrm>
            <a:off x="4451290" y="4401054"/>
            <a:ext cx="396561" cy="1381678"/>
          </a:xfrm>
          <a:custGeom>
            <a:avLst/>
            <a:gdLst>
              <a:gd name="connsiteX0" fmla="*/ 82610 w 396561"/>
              <a:gd name="connsiteY0" fmla="*/ 2671 h 1381678"/>
              <a:gd name="connsiteX1" fmla="*/ 34985 w 396561"/>
              <a:gd name="connsiteY1" fmla="*/ 704346 h 1381678"/>
              <a:gd name="connsiteX2" fmla="*/ 292160 w 396561"/>
              <a:gd name="connsiteY2" fmla="*/ 1183771 h 1381678"/>
              <a:gd name="connsiteX3" fmla="*/ 196910 w 396561"/>
              <a:gd name="connsiteY3" fmla="*/ 1018671 h 1381678"/>
              <a:gd name="connsiteX4" fmla="*/ 393760 w 396561"/>
              <a:gd name="connsiteY4" fmla="*/ 1377446 h 1381678"/>
              <a:gd name="connsiteX5" fmla="*/ 292160 w 396561"/>
              <a:gd name="connsiteY5" fmla="*/ 1180596 h 1381678"/>
              <a:gd name="connsiteX6" fmla="*/ 12760 w 396561"/>
              <a:gd name="connsiteY6" fmla="*/ 672596 h 1381678"/>
              <a:gd name="connsiteX7" fmla="*/ 44510 w 396561"/>
              <a:gd name="connsiteY7" fmla="*/ 456696 h 1381678"/>
              <a:gd name="connsiteX8" fmla="*/ 19110 w 396561"/>
              <a:gd name="connsiteY8" fmla="*/ 463046 h 1381678"/>
              <a:gd name="connsiteX9" fmla="*/ 82610 w 396561"/>
              <a:gd name="connsiteY9" fmla="*/ 2671 h 1381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96561" h="1381678">
                <a:moveTo>
                  <a:pt x="82610" y="2671"/>
                </a:moveTo>
                <a:cubicBezTo>
                  <a:pt x="85256" y="42888"/>
                  <a:pt x="60" y="507496"/>
                  <a:pt x="34985" y="704346"/>
                </a:cubicBezTo>
                <a:cubicBezTo>
                  <a:pt x="69910" y="901196"/>
                  <a:pt x="265173" y="1131384"/>
                  <a:pt x="292160" y="1183771"/>
                </a:cubicBezTo>
                <a:cubicBezTo>
                  <a:pt x="319148" y="1236159"/>
                  <a:pt x="179977" y="986392"/>
                  <a:pt x="196910" y="1018671"/>
                </a:cubicBezTo>
                <a:cubicBezTo>
                  <a:pt x="213843" y="1050950"/>
                  <a:pt x="377885" y="1350459"/>
                  <a:pt x="393760" y="1377446"/>
                </a:cubicBezTo>
                <a:cubicBezTo>
                  <a:pt x="409635" y="1404434"/>
                  <a:pt x="355660" y="1298071"/>
                  <a:pt x="292160" y="1180596"/>
                </a:cubicBezTo>
                <a:cubicBezTo>
                  <a:pt x="228660" y="1063121"/>
                  <a:pt x="54035" y="793246"/>
                  <a:pt x="12760" y="672596"/>
                </a:cubicBezTo>
                <a:cubicBezTo>
                  <a:pt x="-28515" y="551946"/>
                  <a:pt x="43452" y="491621"/>
                  <a:pt x="44510" y="456696"/>
                </a:cubicBezTo>
                <a:cubicBezTo>
                  <a:pt x="45568" y="421771"/>
                  <a:pt x="13818" y="537658"/>
                  <a:pt x="19110" y="463046"/>
                </a:cubicBezTo>
                <a:cubicBezTo>
                  <a:pt x="24402" y="388434"/>
                  <a:pt x="79964" y="-37546"/>
                  <a:pt x="82610" y="267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95" name="フリーフォーム 2294">
            <a:extLst>
              <a:ext uri="{FF2B5EF4-FFF2-40B4-BE49-F238E27FC236}">
                <a16:creationId xmlns:a16="http://schemas.microsoft.com/office/drawing/2014/main" id="{49BB6F2D-2E42-1130-81A8-2E557795CC1C}"/>
              </a:ext>
            </a:extLst>
          </p:cNvPr>
          <p:cNvSpPr/>
          <p:nvPr/>
        </p:nvSpPr>
        <p:spPr>
          <a:xfrm>
            <a:off x="4225333" y="4765011"/>
            <a:ext cx="286337" cy="993675"/>
          </a:xfrm>
          <a:custGeom>
            <a:avLst/>
            <a:gdLst>
              <a:gd name="connsiteX0" fmla="*/ 13292 w 286337"/>
              <a:gd name="connsiteY0" fmla="*/ 664 h 993675"/>
              <a:gd name="connsiteX1" fmla="*/ 19642 w 286337"/>
              <a:gd name="connsiteY1" fmla="*/ 483264 h 993675"/>
              <a:gd name="connsiteX2" fmla="*/ 257767 w 286337"/>
              <a:gd name="connsiteY2" fmla="*/ 965864 h 993675"/>
              <a:gd name="connsiteX3" fmla="*/ 184742 w 286337"/>
              <a:gd name="connsiteY3" fmla="*/ 788064 h 993675"/>
              <a:gd name="connsiteX4" fmla="*/ 283167 w 286337"/>
              <a:gd name="connsiteY4" fmla="*/ 988089 h 993675"/>
              <a:gd name="connsiteX5" fmla="*/ 41867 w 286337"/>
              <a:gd name="connsiteY5" fmla="*/ 518189 h 993675"/>
              <a:gd name="connsiteX6" fmla="*/ 13292 w 286337"/>
              <a:gd name="connsiteY6" fmla="*/ 381664 h 993675"/>
              <a:gd name="connsiteX7" fmla="*/ 13292 w 286337"/>
              <a:gd name="connsiteY7" fmla="*/ 664 h 993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86337" h="993675">
                <a:moveTo>
                  <a:pt x="13292" y="664"/>
                </a:moveTo>
                <a:cubicBezTo>
                  <a:pt x="14350" y="17597"/>
                  <a:pt x="-21104" y="322397"/>
                  <a:pt x="19642" y="483264"/>
                </a:cubicBezTo>
                <a:cubicBezTo>
                  <a:pt x="60388" y="644131"/>
                  <a:pt x="230250" y="915064"/>
                  <a:pt x="257767" y="965864"/>
                </a:cubicBezTo>
                <a:cubicBezTo>
                  <a:pt x="285284" y="1016664"/>
                  <a:pt x="180509" y="784360"/>
                  <a:pt x="184742" y="788064"/>
                </a:cubicBezTo>
                <a:cubicBezTo>
                  <a:pt x="188975" y="791768"/>
                  <a:pt x="306980" y="1033068"/>
                  <a:pt x="283167" y="988089"/>
                </a:cubicBezTo>
                <a:cubicBezTo>
                  <a:pt x="259355" y="943110"/>
                  <a:pt x="86846" y="619260"/>
                  <a:pt x="41867" y="518189"/>
                </a:cubicBezTo>
                <a:cubicBezTo>
                  <a:pt x="-3112" y="417118"/>
                  <a:pt x="14350" y="467918"/>
                  <a:pt x="13292" y="381664"/>
                </a:cubicBezTo>
                <a:cubicBezTo>
                  <a:pt x="12234" y="295410"/>
                  <a:pt x="12234" y="-16269"/>
                  <a:pt x="13292" y="664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96" name="フリーフォーム 2295">
            <a:extLst>
              <a:ext uri="{FF2B5EF4-FFF2-40B4-BE49-F238E27FC236}">
                <a16:creationId xmlns:a16="http://schemas.microsoft.com/office/drawing/2014/main" id="{6EDF35BC-C57E-6639-9953-22427C577691}"/>
              </a:ext>
            </a:extLst>
          </p:cNvPr>
          <p:cNvSpPr/>
          <p:nvPr/>
        </p:nvSpPr>
        <p:spPr>
          <a:xfrm>
            <a:off x="1912626" y="277908"/>
            <a:ext cx="1354445" cy="1390523"/>
          </a:xfrm>
          <a:custGeom>
            <a:avLst/>
            <a:gdLst>
              <a:gd name="connsiteX0" fmla="*/ 1351274 w 1354445"/>
              <a:gd name="connsiteY0" fmla="*/ 4667 h 1390523"/>
              <a:gd name="connsiteX1" fmla="*/ 408299 w 1354445"/>
              <a:gd name="connsiteY1" fmla="*/ 671417 h 1390523"/>
              <a:gd name="connsiteX2" fmla="*/ 900424 w 1354445"/>
              <a:gd name="connsiteY2" fmla="*/ 287242 h 1390523"/>
              <a:gd name="connsiteX3" fmla="*/ 249549 w 1354445"/>
              <a:gd name="connsiteY3" fmla="*/ 906367 h 1390523"/>
              <a:gd name="connsiteX4" fmla="*/ 24124 w 1354445"/>
              <a:gd name="connsiteY4" fmla="*/ 1366742 h 1390523"/>
              <a:gd name="connsiteX5" fmla="*/ 81274 w 1354445"/>
              <a:gd name="connsiteY5" fmla="*/ 1233392 h 1390523"/>
              <a:gd name="connsiteX6" fmla="*/ 687699 w 1354445"/>
              <a:gd name="connsiteY6" fmla="*/ 461867 h 1390523"/>
              <a:gd name="connsiteX7" fmla="*/ 443224 w 1354445"/>
              <a:gd name="connsiteY7" fmla="*/ 684117 h 1390523"/>
              <a:gd name="connsiteX8" fmla="*/ 1014724 w 1354445"/>
              <a:gd name="connsiteY8" fmla="*/ 201517 h 1390523"/>
              <a:gd name="connsiteX9" fmla="*/ 725799 w 1354445"/>
              <a:gd name="connsiteY9" fmla="*/ 366617 h 1390523"/>
              <a:gd name="connsiteX10" fmla="*/ 1351274 w 1354445"/>
              <a:gd name="connsiteY10" fmla="*/ 4667 h 13905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354445" h="1390523">
                <a:moveTo>
                  <a:pt x="1351274" y="4667"/>
                </a:moveTo>
                <a:cubicBezTo>
                  <a:pt x="1298357" y="55467"/>
                  <a:pt x="483441" y="624321"/>
                  <a:pt x="408299" y="671417"/>
                </a:cubicBezTo>
                <a:cubicBezTo>
                  <a:pt x="333157" y="718513"/>
                  <a:pt x="926882" y="248084"/>
                  <a:pt x="900424" y="287242"/>
                </a:cubicBezTo>
                <a:cubicBezTo>
                  <a:pt x="873966" y="326400"/>
                  <a:pt x="395599" y="726450"/>
                  <a:pt x="249549" y="906367"/>
                </a:cubicBezTo>
                <a:cubicBezTo>
                  <a:pt x="103499" y="1086284"/>
                  <a:pt x="52170" y="1312238"/>
                  <a:pt x="24124" y="1366742"/>
                </a:cubicBezTo>
                <a:cubicBezTo>
                  <a:pt x="-3922" y="1421246"/>
                  <a:pt x="-29322" y="1384204"/>
                  <a:pt x="81274" y="1233392"/>
                </a:cubicBezTo>
                <a:cubicBezTo>
                  <a:pt x="191870" y="1082580"/>
                  <a:pt x="627374" y="553413"/>
                  <a:pt x="687699" y="461867"/>
                </a:cubicBezTo>
                <a:cubicBezTo>
                  <a:pt x="748024" y="370321"/>
                  <a:pt x="388720" y="727509"/>
                  <a:pt x="443224" y="684117"/>
                </a:cubicBezTo>
                <a:cubicBezTo>
                  <a:pt x="497728" y="640725"/>
                  <a:pt x="967628" y="254434"/>
                  <a:pt x="1014724" y="201517"/>
                </a:cubicBezTo>
                <a:cubicBezTo>
                  <a:pt x="1061820" y="148600"/>
                  <a:pt x="673411" y="399425"/>
                  <a:pt x="725799" y="366617"/>
                </a:cubicBezTo>
                <a:cubicBezTo>
                  <a:pt x="778186" y="333809"/>
                  <a:pt x="1404191" y="-46133"/>
                  <a:pt x="1351274" y="4667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97" name="フリーフォーム 2296">
            <a:extLst>
              <a:ext uri="{FF2B5EF4-FFF2-40B4-BE49-F238E27FC236}">
                <a16:creationId xmlns:a16="http://schemas.microsoft.com/office/drawing/2014/main" id="{C70393AF-7DD6-EF28-45D6-38C98C523724}"/>
              </a:ext>
            </a:extLst>
          </p:cNvPr>
          <p:cNvSpPr/>
          <p:nvPr/>
        </p:nvSpPr>
        <p:spPr>
          <a:xfrm>
            <a:off x="1478281" y="2031833"/>
            <a:ext cx="808282" cy="1207625"/>
          </a:xfrm>
          <a:custGeom>
            <a:avLst/>
            <a:gdLst>
              <a:gd name="connsiteX0" fmla="*/ 807719 w 808282"/>
              <a:gd name="connsiteY0" fmla="*/ 167 h 1207625"/>
              <a:gd name="connsiteX1" fmla="*/ 569594 w 808282"/>
              <a:gd name="connsiteY1" fmla="*/ 393867 h 1207625"/>
              <a:gd name="connsiteX2" fmla="*/ 436244 w 808282"/>
              <a:gd name="connsiteY2" fmla="*/ 755817 h 1207625"/>
              <a:gd name="connsiteX3" fmla="*/ 439419 w 808282"/>
              <a:gd name="connsiteY3" fmla="*/ 724067 h 1207625"/>
              <a:gd name="connsiteX4" fmla="*/ 1269 w 808282"/>
              <a:gd name="connsiteY4" fmla="*/ 1206667 h 1207625"/>
              <a:gd name="connsiteX5" fmla="*/ 296544 w 808282"/>
              <a:gd name="connsiteY5" fmla="*/ 857417 h 1207625"/>
              <a:gd name="connsiteX6" fmla="*/ 474344 w 808282"/>
              <a:gd name="connsiteY6" fmla="*/ 647867 h 1207625"/>
              <a:gd name="connsiteX7" fmla="*/ 452119 w 808282"/>
              <a:gd name="connsiteY7" fmla="*/ 679617 h 1207625"/>
              <a:gd name="connsiteX8" fmla="*/ 604519 w 808282"/>
              <a:gd name="connsiteY8" fmla="*/ 235117 h 1207625"/>
              <a:gd name="connsiteX9" fmla="*/ 496569 w 808282"/>
              <a:gd name="connsiteY9" fmla="*/ 441492 h 1207625"/>
              <a:gd name="connsiteX10" fmla="*/ 807719 w 808282"/>
              <a:gd name="connsiteY10" fmla="*/ 167 h 1207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808282" h="1207625">
                <a:moveTo>
                  <a:pt x="807719" y="167"/>
                </a:moveTo>
                <a:cubicBezTo>
                  <a:pt x="819890" y="-7770"/>
                  <a:pt x="631507" y="267925"/>
                  <a:pt x="569594" y="393867"/>
                </a:cubicBezTo>
                <a:cubicBezTo>
                  <a:pt x="507681" y="519809"/>
                  <a:pt x="457940" y="700784"/>
                  <a:pt x="436244" y="755817"/>
                </a:cubicBezTo>
                <a:cubicBezTo>
                  <a:pt x="414548" y="810850"/>
                  <a:pt x="511915" y="648925"/>
                  <a:pt x="439419" y="724067"/>
                </a:cubicBezTo>
                <a:cubicBezTo>
                  <a:pt x="366923" y="799209"/>
                  <a:pt x="25081" y="1184442"/>
                  <a:pt x="1269" y="1206667"/>
                </a:cubicBezTo>
                <a:cubicBezTo>
                  <a:pt x="-22543" y="1228892"/>
                  <a:pt x="296544" y="857417"/>
                  <a:pt x="296544" y="857417"/>
                </a:cubicBezTo>
                <a:lnTo>
                  <a:pt x="474344" y="647867"/>
                </a:lnTo>
                <a:cubicBezTo>
                  <a:pt x="500273" y="618234"/>
                  <a:pt x="430423" y="748409"/>
                  <a:pt x="452119" y="679617"/>
                </a:cubicBezTo>
                <a:cubicBezTo>
                  <a:pt x="473815" y="610825"/>
                  <a:pt x="597111" y="274804"/>
                  <a:pt x="604519" y="235117"/>
                </a:cubicBezTo>
                <a:cubicBezTo>
                  <a:pt x="611927" y="195430"/>
                  <a:pt x="465348" y="475888"/>
                  <a:pt x="496569" y="441492"/>
                </a:cubicBezTo>
                <a:cubicBezTo>
                  <a:pt x="527790" y="407096"/>
                  <a:pt x="795548" y="8104"/>
                  <a:pt x="807719" y="167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98" name="フリーフォーム 2297">
            <a:extLst>
              <a:ext uri="{FF2B5EF4-FFF2-40B4-BE49-F238E27FC236}">
                <a16:creationId xmlns:a16="http://schemas.microsoft.com/office/drawing/2014/main" id="{5BF4CA8B-B7C2-8C2A-5DB9-5E4A15D9435C}"/>
              </a:ext>
            </a:extLst>
          </p:cNvPr>
          <p:cNvSpPr/>
          <p:nvPr/>
        </p:nvSpPr>
        <p:spPr>
          <a:xfrm>
            <a:off x="1799536" y="2868928"/>
            <a:ext cx="600692" cy="1660734"/>
          </a:xfrm>
          <a:custGeom>
            <a:avLst/>
            <a:gdLst>
              <a:gd name="connsiteX0" fmla="*/ 597589 w 600692"/>
              <a:gd name="connsiteY0" fmla="*/ 7622 h 1660734"/>
              <a:gd name="connsiteX1" fmla="*/ 222939 w 600692"/>
              <a:gd name="connsiteY1" fmla="*/ 741047 h 1660734"/>
              <a:gd name="connsiteX2" fmla="*/ 7039 w 600692"/>
              <a:gd name="connsiteY2" fmla="*/ 1633222 h 1660734"/>
              <a:gd name="connsiteX3" fmla="*/ 73714 w 600692"/>
              <a:gd name="connsiteY3" fmla="*/ 1353822 h 1660734"/>
              <a:gd name="connsiteX4" fmla="*/ 283264 w 600692"/>
              <a:gd name="connsiteY4" fmla="*/ 556897 h 1660734"/>
              <a:gd name="connsiteX5" fmla="*/ 394389 w 600692"/>
              <a:gd name="connsiteY5" fmla="*/ 369572 h 1660734"/>
              <a:gd name="connsiteX6" fmla="*/ 597589 w 600692"/>
              <a:gd name="connsiteY6" fmla="*/ 7622 h 16607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00692" h="1660734">
                <a:moveTo>
                  <a:pt x="597589" y="7622"/>
                </a:moveTo>
                <a:cubicBezTo>
                  <a:pt x="569014" y="69534"/>
                  <a:pt x="321364" y="470114"/>
                  <a:pt x="222939" y="741047"/>
                </a:cubicBezTo>
                <a:cubicBezTo>
                  <a:pt x="124514" y="1011980"/>
                  <a:pt x="31910" y="1531093"/>
                  <a:pt x="7039" y="1633222"/>
                </a:cubicBezTo>
                <a:cubicBezTo>
                  <a:pt x="-17832" y="1735351"/>
                  <a:pt x="27676" y="1533210"/>
                  <a:pt x="73714" y="1353822"/>
                </a:cubicBezTo>
                <a:cubicBezTo>
                  <a:pt x="119751" y="1174435"/>
                  <a:pt x="229818" y="720939"/>
                  <a:pt x="283264" y="556897"/>
                </a:cubicBezTo>
                <a:cubicBezTo>
                  <a:pt x="336710" y="392855"/>
                  <a:pt x="339356" y="460589"/>
                  <a:pt x="394389" y="369572"/>
                </a:cubicBezTo>
                <a:cubicBezTo>
                  <a:pt x="449422" y="278555"/>
                  <a:pt x="626164" y="-54290"/>
                  <a:pt x="597589" y="7622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99" name="フリーフォーム 2298">
            <a:extLst>
              <a:ext uri="{FF2B5EF4-FFF2-40B4-BE49-F238E27FC236}">
                <a16:creationId xmlns:a16="http://schemas.microsoft.com/office/drawing/2014/main" id="{BF37CAE6-54EF-6544-79FB-82BFDC8B43F4}"/>
              </a:ext>
            </a:extLst>
          </p:cNvPr>
          <p:cNvSpPr/>
          <p:nvPr/>
        </p:nvSpPr>
        <p:spPr>
          <a:xfrm>
            <a:off x="880915" y="3010871"/>
            <a:ext cx="1260755" cy="1229095"/>
          </a:xfrm>
          <a:custGeom>
            <a:avLst/>
            <a:gdLst>
              <a:gd name="connsiteX0" fmla="*/ 1259035 w 1260755"/>
              <a:gd name="connsiteY0" fmla="*/ 2204 h 1229095"/>
              <a:gd name="connsiteX1" fmla="*/ 287485 w 1260755"/>
              <a:gd name="connsiteY1" fmla="*/ 630854 h 1229095"/>
              <a:gd name="connsiteX2" fmla="*/ 14435 w 1260755"/>
              <a:gd name="connsiteY2" fmla="*/ 1205529 h 1229095"/>
              <a:gd name="connsiteX3" fmla="*/ 62060 w 1260755"/>
              <a:gd name="connsiteY3" fmla="*/ 1069004 h 1229095"/>
              <a:gd name="connsiteX4" fmla="*/ 268435 w 1260755"/>
              <a:gd name="connsiteY4" fmla="*/ 614979 h 1229095"/>
              <a:gd name="connsiteX5" fmla="*/ 230335 w 1260755"/>
              <a:gd name="connsiteY5" fmla="*/ 691179 h 1229095"/>
              <a:gd name="connsiteX6" fmla="*/ 665310 w 1260755"/>
              <a:gd name="connsiteY6" fmla="*/ 319704 h 1229095"/>
              <a:gd name="connsiteX7" fmla="*/ 528785 w 1260755"/>
              <a:gd name="connsiteY7" fmla="*/ 418129 h 1229095"/>
              <a:gd name="connsiteX8" fmla="*/ 1259035 w 1260755"/>
              <a:gd name="connsiteY8" fmla="*/ 2204 h 12290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260755" h="1229095">
                <a:moveTo>
                  <a:pt x="1259035" y="2204"/>
                </a:moveTo>
                <a:cubicBezTo>
                  <a:pt x="1218819" y="37658"/>
                  <a:pt x="494918" y="430300"/>
                  <a:pt x="287485" y="630854"/>
                </a:cubicBezTo>
                <a:cubicBezTo>
                  <a:pt x="80052" y="831408"/>
                  <a:pt x="52006" y="1132504"/>
                  <a:pt x="14435" y="1205529"/>
                </a:cubicBezTo>
                <a:cubicBezTo>
                  <a:pt x="-23136" y="1278554"/>
                  <a:pt x="19727" y="1167429"/>
                  <a:pt x="62060" y="1069004"/>
                </a:cubicBezTo>
                <a:cubicBezTo>
                  <a:pt x="104393" y="970579"/>
                  <a:pt x="240389" y="677950"/>
                  <a:pt x="268435" y="614979"/>
                </a:cubicBezTo>
                <a:cubicBezTo>
                  <a:pt x="296481" y="552008"/>
                  <a:pt x="164189" y="740391"/>
                  <a:pt x="230335" y="691179"/>
                </a:cubicBezTo>
                <a:cubicBezTo>
                  <a:pt x="296481" y="641967"/>
                  <a:pt x="615568" y="365212"/>
                  <a:pt x="665310" y="319704"/>
                </a:cubicBezTo>
                <a:cubicBezTo>
                  <a:pt x="715052" y="274196"/>
                  <a:pt x="435652" y="466283"/>
                  <a:pt x="528785" y="418129"/>
                </a:cubicBezTo>
                <a:cubicBezTo>
                  <a:pt x="621918" y="369975"/>
                  <a:pt x="1299251" y="-33250"/>
                  <a:pt x="1259035" y="2204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00" name="フリーフォーム 2299">
            <a:extLst>
              <a:ext uri="{FF2B5EF4-FFF2-40B4-BE49-F238E27FC236}">
                <a16:creationId xmlns:a16="http://schemas.microsoft.com/office/drawing/2014/main" id="{42CFDE91-31FD-6412-8F38-44A687488712}"/>
              </a:ext>
            </a:extLst>
          </p:cNvPr>
          <p:cNvSpPr/>
          <p:nvPr/>
        </p:nvSpPr>
        <p:spPr>
          <a:xfrm>
            <a:off x="1176959" y="2218171"/>
            <a:ext cx="706130" cy="1053010"/>
          </a:xfrm>
          <a:custGeom>
            <a:avLst/>
            <a:gdLst>
              <a:gd name="connsiteX0" fmla="*/ 705816 w 706130"/>
              <a:gd name="connsiteY0" fmla="*/ 1154 h 1053010"/>
              <a:gd name="connsiteX1" fmla="*/ 220041 w 706130"/>
              <a:gd name="connsiteY1" fmla="*/ 467879 h 1053010"/>
              <a:gd name="connsiteX2" fmla="*/ 966 w 706130"/>
              <a:gd name="connsiteY2" fmla="*/ 1052079 h 1053010"/>
              <a:gd name="connsiteX3" fmla="*/ 143841 w 706130"/>
              <a:gd name="connsiteY3" fmla="*/ 598054 h 1053010"/>
              <a:gd name="connsiteX4" fmla="*/ 239091 w 706130"/>
              <a:gd name="connsiteY4" fmla="*/ 378979 h 1053010"/>
              <a:gd name="connsiteX5" fmla="*/ 207341 w 706130"/>
              <a:gd name="connsiteY5" fmla="*/ 455179 h 1053010"/>
              <a:gd name="connsiteX6" fmla="*/ 401016 w 706130"/>
              <a:gd name="connsiteY6" fmla="*/ 210704 h 1053010"/>
              <a:gd name="connsiteX7" fmla="*/ 296241 w 706130"/>
              <a:gd name="connsiteY7" fmla="*/ 331354 h 1053010"/>
              <a:gd name="connsiteX8" fmla="*/ 705816 w 706130"/>
              <a:gd name="connsiteY8" fmla="*/ 1154 h 10530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06130" h="1053010">
                <a:moveTo>
                  <a:pt x="705816" y="1154"/>
                </a:moveTo>
                <a:cubicBezTo>
                  <a:pt x="693116" y="23908"/>
                  <a:pt x="337516" y="292725"/>
                  <a:pt x="220041" y="467879"/>
                </a:cubicBezTo>
                <a:cubicBezTo>
                  <a:pt x="102566" y="643033"/>
                  <a:pt x="13666" y="1030383"/>
                  <a:pt x="966" y="1052079"/>
                </a:cubicBezTo>
                <a:cubicBezTo>
                  <a:pt x="-11734" y="1073775"/>
                  <a:pt x="104154" y="710237"/>
                  <a:pt x="143841" y="598054"/>
                </a:cubicBezTo>
                <a:cubicBezTo>
                  <a:pt x="183528" y="485871"/>
                  <a:pt x="228508" y="402791"/>
                  <a:pt x="239091" y="378979"/>
                </a:cubicBezTo>
                <a:cubicBezTo>
                  <a:pt x="249674" y="355167"/>
                  <a:pt x="180354" y="483225"/>
                  <a:pt x="207341" y="455179"/>
                </a:cubicBezTo>
                <a:cubicBezTo>
                  <a:pt x="234328" y="427133"/>
                  <a:pt x="386199" y="231341"/>
                  <a:pt x="401016" y="210704"/>
                </a:cubicBezTo>
                <a:cubicBezTo>
                  <a:pt x="415833" y="190067"/>
                  <a:pt x="249674" y="363633"/>
                  <a:pt x="296241" y="331354"/>
                </a:cubicBezTo>
                <a:cubicBezTo>
                  <a:pt x="342808" y="299075"/>
                  <a:pt x="718516" y="-21600"/>
                  <a:pt x="705816" y="1154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01" name="フリーフォーム 2300">
            <a:extLst>
              <a:ext uri="{FF2B5EF4-FFF2-40B4-BE49-F238E27FC236}">
                <a16:creationId xmlns:a16="http://schemas.microsoft.com/office/drawing/2014/main" id="{53D8E697-83DC-314B-A78B-3D59C46518D2}"/>
              </a:ext>
            </a:extLst>
          </p:cNvPr>
          <p:cNvSpPr/>
          <p:nvPr/>
        </p:nvSpPr>
        <p:spPr>
          <a:xfrm>
            <a:off x="3063474" y="225776"/>
            <a:ext cx="1306808" cy="349801"/>
          </a:xfrm>
          <a:custGeom>
            <a:avLst/>
            <a:gdLst>
              <a:gd name="connsiteX0" fmla="*/ 401 w 1306808"/>
              <a:gd name="connsiteY0" fmla="*/ 18699 h 349801"/>
              <a:gd name="connsiteX1" fmla="*/ 511576 w 1306808"/>
              <a:gd name="connsiteY1" fmla="*/ 9174 h 349801"/>
              <a:gd name="connsiteX2" fmla="*/ 692551 w 1306808"/>
              <a:gd name="connsiteY2" fmla="*/ 171099 h 349801"/>
              <a:gd name="connsiteX3" fmla="*/ 441726 w 1306808"/>
              <a:gd name="connsiteY3" fmla="*/ 155224 h 349801"/>
              <a:gd name="connsiteX4" fmla="*/ 1305326 w 1306808"/>
              <a:gd name="connsiteY4" fmla="*/ 348899 h 349801"/>
              <a:gd name="connsiteX5" fmla="*/ 651276 w 1306808"/>
              <a:gd name="connsiteY5" fmla="*/ 225074 h 349801"/>
              <a:gd name="connsiteX6" fmla="*/ 727476 w 1306808"/>
              <a:gd name="connsiteY6" fmla="*/ 161574 h 349801"/>
              <a:gd name="connsiteX7" fmla="*/ 613176 w 1306808"/>
              <a:gd name="connsiteY7" fmla="*/ 69499 h 349801"/>
              <a:gd name="connsiteX8" fmla="*/ 429026 w 1306808"/>
              <a:gd name="connsiteY8" fmla="*/ 5999 h 349801"/>
              <a:gd name="connsiteX9" fmla="*/ 401 w 1306808"/>
              <a:gd name="connsiteY9" fmla="*/ 18699 h 3498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306808" h="349801">
                <a:moveTo>
                  <a:pt x="401" y="18699"/>
                </a:moveTo>
                <a:cubicBezTo>
                  <a:pt x="14159" y="19228"/>
                  <a:pt x="396218" y="-16226"/>
                  <a:pt x="511576" y="9174"/>
                </a:cubicBezTo>
                <a:cubicBezTo>
                  <a:pt x="626934" y="34574"/>
                  <a:pt x="704193" y="146757"/>
                  <a:pt x="692551" y="171099"/>
                </a:cubicBezTo>
                <a:cubicBezTo>
                  <a:pt x="680909" y="195441"/>
                  <a:pt x="339597" y="125591"/>
                  <a:pt x="441726" y="155224"/>
                </a:cubicBezTo>
                <a:cubicBezTo>
                  <a:pt x="543855" y="184857"/>
                  <a:pt x="1270401" y="337257"/>
                  <a:pt x="1305326" y="348899"/>
                </a:cubicBezTo>
                <a:cubicBezTo>
                  <a:pt x="1340251" y="360541"/>
                  <a:pt x="747584" y="256295"/>
                  <a:pt x="651276" y="225074"/>
                </a:cubicBezTo>
                <a:cubicBezTo>
                  <a:pt x="554968" y="193853"/>
                  <a:pt x="733826" y="187503"/>
                  <a:pt x="727476" y="161574"/>
                </a:cubicBezTo>
                <a:cubicBezTo>
                  <a:pt x="721126" y="135645"/>
                  <a:pt x="662918" y="95428"/>
                  <a:pt x="613176" y="69499"/>
                </a:cubicBezTo>
                <a:cubicBezTo>
                  <a:pt x="563434" y="43570"/>
                  <a:pt x="527451" y="16053"/>
                  <a:pt x="429026" y="5999"/>
                </a:cubicBezTo>
                <a:cubicBezTo>
                  <a:pt x="330601" y="-4055"/>
                  <a:pt x="-13357" y="18170"/>
                  <a:pt x="401" y="18699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02" name="フリーフォーム 2301">
            <a:extLst>
              <a:ext uri="{FF2B5EF4-FFF2-40B4-BE49-F238E27FC236}">
                <a16:creationId xmlns:a16="http://schemas.microsoft.com/office/drawing/2014/main" id="{EED880A0-6029-7F50-C1EE-A954B0A62E1F}"/>
              </a:ext>
            </a:extLst>
          </p:cNvPr>
          <p:cNvSpPr/>
          <p:nvPr/>
        </p:nvSpPr>
        <p:spPr>
          <a:xfrm>
            <a:off x="3068793" y="371291"/>
            <a:ext cx="1640865" cy="979814"/>
          </a:xfrm>
          <a:custGeom>
            <a:avLst/>
            <a:gdLst>
              <a:gd name="connsiteX0" fmla="*/ 1432 w 1640865"/>
              <a:gd name="connsiteY0" fmla="*/ 57334 h 979814"/>
              <a:gd name="connsiteX1" fmla="*/ 693582 w 1640865"/>
              <a:gd name="connsiteY1" fmla="*/ 82734 h 979814"/>
              <a:gd name="connsiteX2" fmla="*/ 620557 w 1640865"/>
              <a:gd name="connsiteY2" fmla="*/ 54159 h 979814"/>
              <a:gd name="connsiteX3" fmla="*/ 1544482 w 1640865"/>
              <a:gd name="connsiteY3" fmla="*/ 901884 h 979814"/>
              <a:gd name="connsiteX4" fmla="*/ 1512732 w 1640865"/>
              <a:gd name="connsiteY4" fmla="*/ 851084 h 979814"/>
              <a:gd name="connsiteX5" fmla="*/ 661832 w 1640865"/>
              <a:gd name="connsiteY5" fmla="*/ 101784 h 979814"/>
              <a:gd name="connsiteX6" fmla="*/ 515782 w 1640865"/>
              <a:gd name="connsiteY6" fmla="*/ 76384 h 979814"/>
              <a:gd name="connsiteX7" fmla="*/ 1432 w 1640865"/>
              <a:gd name="connsiteY7" fmla="*/ 57334 h 9798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640865" h="979814">
                <a:moveTo>
                  <a:pt x="1432" y="57334"/>
                </a:moveTo>
                <a:lnTo>
                  <a:pt x="693582" y="82734"/>
                </a:lnTo>
                <a:cubicBezTo>
                  <a:pt x="796769" y="82205"/>
                  <a:pt x="478740" y="-82366"/>
                  <a:pt x="620557" y="54159"/>
                </a:cubicBezTo>
                <a:cubicBezTo>
                  <a:pt x="762374" y="190684"/>
                  <a:pt x="1395786" y="769063"/>
                  <a:pt x="1544482" y="901884"/>
                </a:cubicBezTo>
                <a:cubicBezTo>
                  <a:pt x="1693178" y="1034705"/>
                  <a:pt x="1659840" y="984434"/>
                  <a:pt x="1512732" y="851084"/>
                </a:cubicBezTo>
                <a:cubicBezTo>
                  <a:pt x="1365624" y="717734"/>
                  <a:pt x="827990" y="230901"/>
                  <a:pt x="661832" y="101784"/>
                </a:cubicBezTo>
                <a:cubicBezTo>
                  <a:pt x="495674" y="-27333"/>
                  <a:pt x="621086" y="82734"/>
                  <a:pt x="515782" y="76384"/>
                </a:cubicBezTo>
                <a:cubicBezTo>
                  <a:pt x="410478" y="70034"/>
                  <a:pt x="-28201" y="56276"/>
                  <a:pt x="1432" y="57334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03" name="フリーフォーム 2302">
            <a:extLst>
              <a:ext uri="{FF2B5EF4-FFF2-40B4-BE49-F238E27FC236}">
                <a16:creationId xmlns:a16="http://schemas.microsoft.com/office/drawing/2014/main" id="{EF9EDE70-41A9-EF94-494F-16B598E8DDAD}"/>
              </a:ext>
            </a:extLst>
          </p:cNvPr>
          <p:cNvSpPr/>
          <p:nvPr/>
        </p:nvSpPr>
        <p:spPr>
          <a:xfrm>
            <a:off x="3066687" y="583347"/>
            <a:ext cx="1587175" cy="741159"/>
          </a:xfrm>
          <a:custGeom>
            <a:avLst/>
            <a:gdLst>
              <a:gd name="connsiteX0" fmla="*/ 363 w 1587175"/>
              <a:gd name="connsiteY0" fmla="*/ 23078 h 741159"/>
              <a:gd name="connsiteX1" fmla="*/ 540113 w 1587175"/>
              <a:gd name="connsiteY1" fmla="*/ 16728 h 741159"/>
              <a:gd name="connsiteX2" fmla="*/ 857613 w 1587175"/>
              <a:gd name="connsiteY2" fmla="*/ 191353 h 741159"/>
              <a:gd name="connsiteX3" fmla="*/ 778238 w 1587175"/>
              <a:gd name="connsiteY3" fmla="*/ 92928 h 741159"/>
              <a:gd name="connsiteX4" fmla="*/ 1562463 w 1587175"/>
              <a:gd name="connsiteY4" fmla="*/ 724753 h 741159"/>
              <a:gd name="connsiteX5" fmla="*/ 1321163 w 1587175"/>
              <a:gd name="connsiteY5" fmla="*/ 512028 h 741159"/>
              <a:gd name="connsiteX6" fmla="*/ 625838 w 1587175"/>
              <a:gd name="connsiteY6" fmla="*/ 42128 h 741159"/>
              <a:gd name="connsiteX7" fmla="*/ 363 w 1587175"/>
              <a:gd name="connsiteY7" fmla="*/ 23078 h 7411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587175" h="741159">
                <a:moveTo>
                  <a:pt x="363" y="23078"/>
                </a:moveTo>
                <a:cubicBezTo>
                  <a:pt x="-13924" y="18845"/>
                  <a:pt x="397238" y="-11318"/>
                  <a:pt x="540113" y="16728"/>
                </a:cubicBezTo>
                <a:cubicBezTo>
                  <a:pt x="682988" y="44774"/>
                  <a:pt x="817926" y="178653"/>
                  <a:pt x="857613" y="191353"/>
                </a:cubicBezTo>
                <a:cubicBezTo>
                  <a:pt x="897301" y="204053"/>
                  <a:pt x="660763" y="4028"/>
                  <a:pt x="778238" y="92928"/>
                </a:cubicBezTo>
                <a:cubicBezTo>
                  <a:pt x="895713" y="181828"/>
                  <a:pt x="1471976" y="654903"/>
                  <a:pt x="1562463" y="724753"/>
                </a:cubicBezTo>
                <a:cubicBezTo>
                  <a:pt x="1652951" y="794603"/>
                  <a:pt x="1477267" y="625799"/>
                  <a:pt x="1321163" y="512028"/>
                </a:cubicBezTo>
                <a:cubicBezTo>
                  <a:pt x="1165059" y="398257"/>
                  <a:pt x="841738" y="126795"/>
                  <a:pt x="625838" y="42128"/>
                </a:cubicBezTo>
                <a:cubicBezTo>
                  <a:pt x="409938" y="-42539"/>
                  <a:pt x="14650" y="27311"/>
                  <a:pt x="363" y="23078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04" name="フリーフォーム 2303">
            <a:extLst>
              <a:ext uri="{FF2B5EF4-FFF2-40B4-BE49-F238E27FC236}">
                <a16:creationId xmlns:a16="http://schemas.microsoft.com/office/drawing/2014/main" id="{9764E695-6C2D-CC15-9D80-3522D4C5690E}"/>
              </a:ext>
            </a:extLst>
          </p:cNvPr>
          <p:cNvSpPr/>
          <p:nvPr/>
        </p:nvSpPr>
        <p:spPr>
          <a:xfrm>
            <a:off x="3228972" y="711196"/>
            <a:ext cx="1244007" cy="1347029"/>
          </a:xfrm>
          <a:custGeom>
            <a:avLst/>
            <a:gdLst>
              <a:gd name="connsiteX0" fmla="*/ 3 w 1244007"/>
              <a:gd name="connsiteY0" fmla="*/ 4 h 1347029"/>
              <a:gd name="connsiteX1" fmla="*/ 673103 w 1244007"/>
              <a:gd name="connsiteY1" fmla="*/ 606429 h 1347029"/>
              <a:gd name="connsiteX2" fmla="*/ 644528 w 1244007"/>
              <a:gd name="connsiteY2" fmla="*/ 574679 h 1347029"/>
              <a:gd name="connsiteX3" fmla="*/ 1035053 w 1244007"/>
              <a:gd name="connsiteY3" fmla="*/ 1158879 h 1347029"/>
              <a:gd name="connsiteX4" fmla="*/ 1241428 w 1244007"/>
              <a:gd name="connsiteY4" fmla="*/ 1343029 h 1347029"/>
              <a:gd name="connsiteX5" fmla="*/ 1117603 w 1244007"/>
              <a:gd name="connsiteY5" fmla="*/ 1225554 h 1347029"/>
              <a:gd name="connsiteX6" fmla="*/ 663578 w 1244007"/>
              <a:gd name="connsiteY6" fmla="*/ 596904 h 1347029"/>
              <a:gd name="connsiteX7" fmla="*/ 3 w 1244007"/>
              <a:gd name="connsiteY7" fmla="*/ 4 h 13470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244007" h="1347029">
                <a:moveTo>
                  <a:pt x="3" y="4"/>
                </a:moveTo>
                <a:cubicBezTo>
                  <a:pt x="1590" y="1591"/>
                  <a:pt x="565682" y="510650"/>
                  <a:pt x="673103" y="606429"/>
                </a:cubicBezTo>
                <a:cubicBezTo>
                  <a:pt x="780524" y="702208"/>
                  <a:pt x="584203" y="482604"/>
                  <a:pt x="644528" y="574679"/>
                </a:cubicBezTo>
                <a:cubicBezTo>
                  <a:pt x="704853" y="666754"/>
                  <a:pt x="935570" y="1030821"/>
                  <a:pt x="1035053" y="1158879"/>
                </a:cubicBezTo>
                <a:cubicBezTo>
                  <a:pt x="1134536" y="1286937"/>
                  <a:pt x="1227670" y="1331916"/>
                  <a:pt x="1241428" y="1343029"/>
                </a:cubicBezTo>
                <a:cubicBezTo>
                  <a:pt x="1255186" y="1354142"/>
                  <a:pt x="1213911" y="1349908"/>
                  <a:pt x="1117603" y="1225554"/>
                </a:cubicBezTo>
                <a:cubicBezTo>
                  <a:pt x="1021295" y="1101200"/>
                  <a:pt x="846141" y="797987"/>
                  <a:pt x="663578" y="596904"/>
                </a:cubicBezTo>
                <a:cubicBezTo>
                  <a:pt x="481015" y="395821"/>
                  <a:pt x="-1584" y="-1583"/>
                  <a:pt x="3" y="4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05" name="フリーフォーム 2304">
            <a:extLst>
              <a:ext uri="{FF2B5EF4-FFF2-40B4-BE49-F238E27FC236}">
                <a16:creationId xmlns:a16="http://schemas.microsoft.com/office/drawing/2014/main" id="{D34E5FD7-DCD9-51E3-831D-BD3D7837D7A7}"/>
              </a:ext>
            </a:extLst>
          </p:cNvPr>
          <p:cNvSpPr/>
          <p:nvPr/>
        </p:nvSpPr>
        <p:spPr>
          <a:xfrm>
            <a:off x="4631315" y="2114545"/>
            <a:ext cx="185539" cy="1031491"/>
          </a:xfrm>
          <a:custGeom>
            <a:avLst/>
            <a:gdLst>
              <a:gd name="connsiteX0" fmla="*/ 77210 w 185539"/>
              <a:gd name="connsiteY0" fmla="*/ 5 h 1031491"/>
              <a:gd name="connsiteX1" fmla="*/ 20060 w 185539"/>
              <a:gd name="connsiteY1" fmla="*/ 501655 h 1031491"/>
              <a:gd name="connsiteX2" fmla="*/ 178810 w 185539"/>
              <a:gd name="connsiteY2" fmla="*/ 1012830 h 1031491"/>
              <a:gd name="connsiteX3" fmla="*/ 140710 w 185539"/>
              <a:gd name="connsiteY3" fmla="*/ 879480 h 1031491"/>
              <a:gd name="connsiteX4" fmla="*/ 1010 w 185539"/>
              <a:gd name="connsiteY4" fmla="*/ 492130 h 1031491"/>
              <a:gd name="connsiteX5" fmla="*/ 77210 w 185539"/>
              <a:gd name="connsiteY5" fmla="*/ 5 h 10314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5539" h="1031491">
                <a:moveTo>
                  <a:pt x="77210" y="5"/>
                </a:moveTo>
                <a:cubicBezTo>
                  <a:pt x="80385" y="1592"/>
                  <a:pt x="3127" y="332851"/>
                  <a:pt x="20060" y="501655"/>
                </a:cubicBezTo>
                <a:cubicBezTo>
                  <a:pt x="36993" y="670459"/>
                  <a:pt x="158702" y="949859"/>
                  <a:pt x="178810" y="1012830"/>
                </a:cubicBezTo>
                <a:cubicBezTo>
                  <a:pt x="198918" y="1075801"/>
                  <a:pt x="170343" y="966263"/>
                  <a:pt x="140710" y="879480"/>
                </a:cubicBezTo>
                <a:cubicBezTo>
                  <a:pt x="111077" y="792697"/>
                  <a:pt x="12122" y="640297"/>
                  <a:pt x="1010" y="492130"/>
                </a:cubicBezTo>
                <a:cubicBezTo>
                  <a:pt x="-10102" y="343963"/>
                  <a:pt x="74035" y="-1582"/>
                  <a:pt x="77210" y="5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06" name="フリーフォーム 2305">
            <a:extLst>
              <a:ext uri="{FF2B5EF4-FFF2-40B4-BE49-F238E27FC236}">
                <a16:creationId xmlns:a16="http://schemas.microsoft.com/office/drawing/2014/main" id="{2D335548-9884-9193-5CA6-631FDD054419}"/>
              </a:ext>
            </a:extLst>
          </p:cNvPr>
          <p:cNvSpPr/>
          <p:nvPr/>
        </p:nvSpPr>
        <p:spPr>
          <a:xfrm>
            <a:off x="4578341" y="3158741"/>
            <a:ext cx="315152" cy="1327558"/>
          </a:xfrm>
          <a:custGeom>
            <a:avLst/>
            <a:gdLst>
              <a:gd name="connsiteX0" fmla="*/ 9 w 315152"/>
              <a:gd name="connsiteY0" fmla="*/ 384 h 1327558"/>
              <a:gd name="connsiteX1" fmla="*/ 50809 w 315152"/>
              <a:gd name="connsiteY1" fmla="*/ 365509 h 1327558"/>
              <a:gd name="connsiteX2" fmla="*/ 171459 w 315152"/>
              <a:gd name="connsiteY2" fmla="*/ 584584 h 1327558"/>
              <a:gd name="connsiteX3" fmla="*/ 282584 w 315152"/>
              <a:gd name="connsiteY3" fmla="*/ 803659 h 1327558"/>
              <a:gd name="connsiteX4" fmla="*/ 222259 w 315152"/>
              <a:gd name="connsiteY4" fmla="*/ 705234 h 1327558"/>
              <a:gd name="connsiteX5" fmla="*/ 314334 w 315152"/>
              <a:gd name="connsiteY5" fmla="*/ 917959 h 1327558"/>
              <a:gd name="connsiteX6" fmla="*/ 269884 w 315152"/>
              <a:gd name="connsiteY6" fmla="*/ 1327534 h 1327558"/>
              <a:gd name="connsiteX7" fmla="*/ 314334 w 315152"/>
              <a:gd name="connsiteY7" fmla="*/ 937009 h 1327558"/>
              <a:gd name="connsiteX8" fmla="*/ 273059 w 315152"/>
              <a:gd name="connsiteY8" fmla="*/ 797309 h 1327558"/>
              <a:gd name="connsiteX9" fmla="*/ 15884 w 315152"/>
              <a:gd name="connsiteY9" fmla="*/ 355984 h 1327558"/>
              <a:gd name="connsiteX10" fmla="*/ 53984 w 315152"/>
              <a:gd name="connsiteY10" fmla="*/ 438534 h 1327558"/>
              <a:gd name="connsiteX11" fmla="*/ 9 w 315152"/>
              <a:gd name="connsiteY11" fmla="*/ 384 h 13275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15152" h="1327558">
                <a:moveTo>
                  <a:pt x="9" y="384"/>
                </a:moveTo>
                <a:cubicBezTo>
                  <a:pt x="-520" y="-11787"/>
                  <a:pt x="22234" y="268142"/>
                  <a:pt x="50809" y="365509"/>
                </a:cubicBezTo>
                <a:cubicBezTo>
                  <a:pt x="79384" y="462876"/>
                  <a:pt x="132830" y="511559"/>
                  <a:pt x="171459" y="584584"/>
                </a:cubicBezTo>
                <a:cubicBezTo>
                  <a:pt x="210088" y="657609"/>
                  <a:pt x="274117" y="783551"/>
                  <a:pt x="282584" y="803659"/>
                </a:cubicBezTo>
                <a:cubicBezTo>
                  <a:pt x="291051" y="823767"/>
                  <a:pt x="216967" y="686184"/>
                  <a:pt x="222259" y="705234"/>
                </a:cubicBezTo>
                <a:cubicBezTo>
                  <a:pt x="227551" y="724284"/>
                  <a:pt x="306397" y="814242"/>
                  <a:pt x="314334" y="917959"/>
                </a:cubicBezTo>
                <a:cubicBezTo>
                  <a:pt x="322271" y="1021676"/>
                  <a:pt x="269884" y="1324359"/>
                  <a:pt x="269884" y="1327534"/>
                </a:cubicBezTo>
                <a:cubicBezTo>
                  <a:pt x="269884" y="1330709"/>
                  <a:pt x="313805" y="1025380"/>
                  <a:pt x="314334" y="937009"/>
                </a:cubicBezTo>
                <a:cubicBezTo>
                  <a:pt x="314863" y="848638"/>
                  <a:pt x="322801" y="894146"/>
                  <a:pt x="273059" y="797309"/>
                </a:cubicBezTo>
                <a:cubicBezTo>
                  <a:pt x="223317" y="700472"/>
                  <a:pt x="52397" y="415780"/>
                  <a:pt x="15884" y="355984"/>
                </a:cubicBezTo>
                <a:cubicBezTo>
                  <a:pt x="-20629" y="296188"/>
                  <a:pt x="56630" y="494626"/>
                  <a:pt x="53984" y="438534"/>
                </a:cubicBezTo>
                <a:cubicBezTo>
                  <a:pt x="51338" y="382442"/>
                  <a:pt x="538" y="12555"/>
                  <a:pt x="9" y="384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07" name="フリーフォーム 2306">
            <a:extLst>
              <a:ext uri="{FF2B5EF4-FFF2-40B4-BE49-F238E27FC236}">
                <a16:creationId xmlns:a16="http://schemas.microsoft.com/office/drawing/2014/main" id="{C4AF47E1-2F57-BC4B-DF3F-6E70A095B13A}"/>
              </a:ext>
            </a:extLst>
          </p:cNvPr>
          <p:cNvSpPr/>
          <p:nvPr/>
        </p:nvSpPr>
        <p:spPr>
          <a:xfrm>
            <a:off x="4747040" y="2104919"/>
            <a:ext cx="256760" cy="733531"/>
          </a:xfrm>
          <a:custGeom>
            <a:avLst/>
            <a:gdLst>
              <a:gd name="connsiteX0" fmla="*/ 28160 w 256760"/>
              <a:gd name="connsiteY0" fmla="*/ 106 h 733531"/>
              <a:gd name="connsiteX1" fmla="*/ 18635 w 256760"/>
              <a:gd name="connsiteY1" fmla="*/ 377931 h 733531"/>
              <a:gd name="connsiteX2" fmla="*/ 256760 w 256760"/>
              <a:gd name="connsiteY2" fmla="*/ 733531 h 733531"/>
              <a:gd name="connsiteX3" fmla="*/ 231360 w 256760"/>
              <a:gd name="connsiteY3" fmla="*/ 695431 h 733531"/>
              <a:gd name="connsiteX4" fmla="*/ 9110 w 256760"/>
              <a:gd name="connsiteY4" fmla="*/ 343006 h 733531"/>
              <a:gd name="connsiteX5" fmla="*/ 28160 w 256760"/>
              <a:gd name="connsiteY5" fmla="*/ 106 h 7335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56760" h="733531">
                <a:moveTo>
                  <a:pt x="28160" y="106"/>
                </a:moveTo>
                <a:cubicBezTo>
                  <a:pt x="29748" y="5927"/>
                  <a:pt x="-19465" y="255694"/>
                  <a:pt x="18635" y="377931"/>
                </a:cubicBezTo>
                <a:cubicBezTo>
                  <a:pt x="56735" y="500168"/>
                  <a:pt x="221306" y="680614"/>
                  <a:pt x="256760" y="733531"/>
                </a:cubicBezTo>
                <a:lnTo>
                  <a:pt x="231360" y="695431"/>
                </a:lnTo>
                <a:cubicBezTo>
                  <a:pt x="190085" y="630344"/>
                  <a:pt x="37156" y="456777"/>
                  <a:pt x="9110" y="343006"/>
                </a:cubicBezTo>
                <a:cubicBezTo>
                  <a:pt x="-18936" y="229235"/>
                  <a:pt x="26572" y="-5715"/>
                  <a:pt x="28160" y="106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08" name="フリーフォーム 2307">
            <a:extLst>
              <a:ext uri="{FF2B5EF4-FFF2-40B4-BE49-F238E27FC236}">
                <a16:creationId xmlns:a16="http://schemas.microsoft.com/office/drawing/2014/main" id="{9ABEFF0D-E78F-1008-2B8B-BC275B283AEC}"/>
              </a:ext>
            </a:extLst>
          </p:cNvPr>
          <p:cNvSpPr/>
          <p:nvPr/>
        </p:nvSpPr>
        <p:spPr>
          <a:xfrm>
            <a:off x="4763100" y="3127970"/>
            <a:ext cx="1035318" cy="1197968"/>
          </a:xfrm>
          <a:custGeom>
            <a:avLst/>
            <a:gdLst>
              <a:gd name="connsiteX0" fmla="*/ 2575 w 1035318"/>
              <a:gd name="connsiteY0" fmla="*/ 2580 h 1197968"/>
              <a:gd name="connsiteX1" fmla="*/ 659800 w 1035318"/>
              <a:gd name="connsiteY1" fmla="*/ 529630 h 1197968"/>
              <a:gd name="connsiteX2" fmla="*/ 1018575 w 1035318"/>
              <a:gd name="connsiteY2" fmla="*/ 1167805 h 1197968"/>
              <a:gd name="connsiteX3" fmla="*/ 942375 w 1035318"/>
              <a:gd name="connsiteY3" fmla="*/ 1031280 h 1197968"/>
              <a:gd name="connsiteX4" fmla="*/ 643925 w 1035318"/>
              <a:gd name="connsiteY4" fmla="*/ 475655 h 1197968"/>
              <a:gd name="connsiteX5" fmla="*/ 281975 w 1035318"/>
              <a:gd name="connsiteY5" fmla="*/ 218480 h 1197968"/>
              <a:gd name="connsiteX6" fmla="*/ 424850 w 1035318"/>
              <a:gd name="connsiteY6" fmla="*/ 323255 h 1197968"/>
              <a:gd name="connsiteX7" fmla="*/ 2575 w 1035318"/>
              <a:gd name="connsiteY7" fmla="*/ 2580 h 11979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035318" h="1197968">
                <a:moveTo>
                  <a:pt x="2575" y="2580"/>
                </a:moveTo>
                <a:cubicBezTo>
                  <a:pt x="41733" y="36976"/>
                  <a:pt x="490467" y="335426"/>
                  <a:pt x="659800" y="529630"/>
                </a:cubicBezTo>
                <a:cubicBezTo>
                  <a:pt x="829133" y="723834"/>
                  <a:pt x="971479" y="1084197"/>
                  <a:pt x="1018575" y="1167805"/>
                </a:cubicBezTo>
                <a:cubicBezTo>
                  <a:pt x="1065671" y="1251413"/>
                  <a:pt x="1004817" y="1146638"/>
                  <a:pt x="942375" y="1031280"/>
                </a:cubicBezTo>
                <a:cubicBezTo>
                  <a:pt x="879933" y="915922"/>
                  <a:pt x="753992" y="611122"/>
                  <a:pt x="643925" y="475655"/>
                </a:cubicBezTo>
                <a:cubicBezTo>
                  <a:pt x="533858" y="340188"/>
                  <a:pt x="318487" y="243880"/>
                  <a:pt x="281975" y="218480"/>
                </a:cubicBezTo>
                <a:cubicBezTo>
                  <a:pt x="245463" y="193080"/>
                  <a:pt x="466654" y="358180"/>
                  <a:pt x="424850" y="323255"/>
                </a:cubicBezTo>
                <a:cubicBezTo>
                  <a:pt x="383046" y="288330"/>
                  <a:pt x="-36583" y="-31816"/>
                  <a:pt x="2575" y="2580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09" name="フリーフォーム 2308">
            <a:extLst>
              <a:ext uri="{FF2B5EF4-FFF2-40B4-BE49-F238E27FC236}">
                <a16:creationId xmlns:a16="http://schemas.microsoft.com/office/drawing/2014/main" id="{24A1B7A6-68A7-BCD3-CFF7-997D937802C4}"/>
              </a:ext>
            </a:extLst>
          </p:cNvPr>
          <p:cNvSpPr/>
          <p:nvPr/>
        </p:nvSpPr>
        <p:spPr>
          <a:xfrm>
            <a:off x="4967466" y="3435350"/>
            <a:ext cx="173757" cy="1208372"/>
          </a:xfrm>
          <a:custGeom>
            <a:avLst/>
            <a:gdLst>
              <a:gd name="connsiteX0" fmla="*/ 55384 w 173757"/>
              <a:gd name="connsiteY0" fmla="*/ 0 h 1208372"/>
              <a:gd name="connsiteX1" fmla="*/ 144284 w 173757"/>
              <a:gd name="connsiteY1" fmla="*/ 488950 h 1208372"/>
              <a:gd name="connsiteX2" fmla="*/ 20459 w 173757"/>
              <a:gd name="connsiteY2" fmla="*/ 1123950 h 1208372"/>
              <a:gd name="connsiteX3" fmla="*/ 14109 w 173757"/>
              <a:gd name="connsiteY3" fmla="*/ 1127125 h 1208372"/>
              <a:gd name="connsiteX4" fmla="*/ 160159 w 173757"/>
              <a:gd name="connsiteY4" fmla="*/ 438150 h 1208372"/>
              <a:gd name="connsiteX5" fmla="*/ 156984 w 173757"/>
              <a:gd name="connsiteY5" fmla="*/ 488950 h 1208372"/>
              <a:gd name="connsiteX6" fmla="*/ 55384 w 173757"/>
              <a:gd name="connsiteY6" fmla="*/ 0 h 12083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73757" h="1208372">
                <a:moveTo>
                  <a:pt x="55384" y="0"/>
                </a:moveTo>
                <a:cubicBezTo>
                  <a:pt x="53267" y="0"/>
                  <a:pt x="150105" y="301625"/>
                  <a:pt x="144284" y="488950"/>
                </a:cubicBezTo>
                <a:cubicBezTo>
                  <a:pt x="138463" y="676275"/>
                  <a:pt x="42155" y="1017588"/>
                  <a:pt x="20459" y="1123950"/>
                </a:cubicBezTo>
                <a:cubicBezTo>
                  <a:pt x="-1237" y="1230313"/>
                  <a:pt x="-9174" y="1241425"/>
                  <a:pt x="14109" y="1127125"/>
                </a:cubicBezTo>
                <a:cubicBezTo>
                  <a:pt x="37392" y="1012825"/>
                  <a:pt x="136347" y="544512"/>
                  <a:pt x="160159" y="438150"/>
                </a:cubicBezTo>
                <a:cubicBezTo>
                  <a:pt x="183971" y="331788"/>
                  <a:pt x="172330" y="558800"/>
                  <a:pt x="156984" y="488950"/>
                </a:cubicBezTo>
                <a:cubicBezTo>
                  <a:pt x="141638" y="419100"/>
                  <a:pt x="57501" y="0"/>
                  <a:pt x="55384" y="0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10" name="フリーフォーム 2309">
            <a:extLst>
              <a:ext uri="{FF2B5EF4-FFF2-40B4-BE49-F238E27FC236}">
                <a16:creationId xmlns:a16="http://schemas.microsoft.com/office/drawing/2014/main" id="{AADCB328-B600-129A-79DD-C96769834B0D}"/>
              </a:ext>
            </a:extLst>
          </p:cNvPr>
          <p:cNvSpPr/>
          <p:nvPr/>
        </p:nvSpPr>
        <p:spPr>
          <a:xfrm>
            <a:off x="4655255" y="4453911"/>
            <a:ext cx="630361" cy="1056991"/>
          </a:xfrm>
          <a:custGeom>
            <a:avLst/>
            <a:gdLst>
              <a:gd name="connsiteX0" fmla="*/ 18345 w 630361"/>
              <a:gd name="connsiteY0" fmla="*/ 614 h 1056991"/>
              <a:gd name="connsiteX1" fmla="*/ 81845 w 630361"/>
              <a:gd name="connsiteY1" fmla="*/ 622914 h 1056991"/>
              <a:gd name="connsiteX2" fmla="*/ 608895 w 630361"/>
              <a:gd name="connsiteY2" fmla="*/ 1038839 h 1056991"/>
              <a:gd name="connsiteX3" fmla="*/ 535870 w 630361"/>
              <a:gd name="connsiteY3" fmla="*/ 988039 h 1056991"/>
              <a:gd name="connsiteX4" fmla="*/ 126295 w 630361"/>
              <a:gd name="connsiteY4" fmla="*/ 680064 h 1056991"/>
              <a:gd name="connsiteX5" fmla="*/ 8820 w 630361"/>
              <a:gd name="connsiteY5" fmla="*/ 435589 h 1056991"/>
              <a:gd name="connsiteX6" fmla="*/ 8820 w 630361"/>
              <a:gd name="connsiteY6" fmla="*/ 505439 h 1056991"/>
              <a:gd name="connsiteX7" fmla="*/ 18345 w 630361"/>
              <a:gd name="connsiteY7" fmla="*/ 614 h 10569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30361" h="1056991">
                <a:moveTo>
                  <a:pt x="18345" y="614"/>
                </a:moveTo>
                <a:cubicBezTo>
                  <a:pt x="30516" y="20193"/>
                  <a:pt x="-16580" y="449876"/>
                  <a:pt x="81845" y="622914"/>
                </a:cubicBezTo>
                <a:cubicBezTo>
                  <a:pt x="180270" y="795952"/>
                  <a:pt x="533224" y="977985"/>
                  <a:pt x="608895" y="1038839"/>
                </a:cubicBezTo>
                <a:cubicBezTo>
                  <a:pt x="684566" y="1099693"/>
                  <a:pt x="535870" y="988039"/>
                  <a:pt x="535870" y="988039"/>
                </a:cubicBezTo>
                <a:cubicBezTo>
                  <a:pt x="455437" y="928243"/>
                  <a:pt x="214137" y="772139"/>
                  <a:pt x="126295" y="680064"/>
                </a:cubicBezTo>
                <a:cubicBezTo>
                  <a:pt x="38453" y="587989"/>
                  <a:pt x="28399" y="464693"/>
                  <a:pt x="8820" y="435589"/>
                </a:cubicBezTo>
                <a:cubicBezTo>
                  <a:pt x="-10759" y="406485"/>
                  <a:pt x="8291" y="575818"/>
                  <a:pt x="8820" y="505439"/>
                </a:cubicBezTo>
                <a:cubicBezTo>
                  <a:pt x="9349" y="435060"/>
                  <a:pt x="6174" y="-18965"/>
                  <a:pt x="18345" y="614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11" name="フリーフォーム 2310">
            <a:extLst>
              <a:ext uri="{FF2B5EF4-FFF2-40B4-BE49-F238E27FC236}">
                <a16:creationId xmlns:a16="http://schemas.microsoft.com/office/drawing/2014/main" id="{9205DCE0-CEF1-BD91-ED16-9F08415B40EA}"/>
              </a:ext>
            </a:extLst>
          </p:cNvPr>
          <p:cNvSpPr/>
          <p:nvPr/>
        </p:nvSpPr>
        <p:spPr>
          <a:xfrm>
            <a:off x="4819488" y="4298913"/>
            <a:ext cx="152798" cy="1052874"/>
          </a:xfrm>
          <a:custGeom>
            <a:avLst/>
            <a:gdLst>
              <a:gd name="connsiteX0" fmla="*/ 152562 w 152798"/>
              <a:gd name="connsiteY0" fmla="*/ 9562 h 1052874"/>
              <a:gd name="connsiteX1" fmla="*/ 3337 w 152798"/>
              <a:gd name="connsiteY1" fmla="*/ 1025562 h 1052874"/>
              <a:gd name="connsiteX2" fmla="*/ 50962 w 152798"/>
              <a:gd name="connsiteY2" fmla="*/ 733462 h 1052874"/>
              <a:gd name="connsiteX3" fmla="*/ 76362 w 152798"/>
              <a:gd name="connsiteY3" fmla="*/ 422312 h 1052874"/>
              <a:gd name="connsiteX4" fmla="*/ 38262 w 152798"/>
              <a:gd name="connsiteY4" fmla="*/ 511212 h 1052874"/>
              <a:gd name="connsiteX5" fmla="*/ 152562 w 152798"/>
              <a:gd name="connsiteY5" fmla="*/ 9562 h 10528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2798" h="1052874">
                <a:moveTo>
                  <a:pt x="152562" y="9562"/>
                </a:moveTo>
                <a:cubicBezTo>
                  <a:pt x="146741" y="95287"/>
                  <a:pt x="20270" y="904912"/>
                  <a:pt x="3337" y="1025562"/>
                </a:cubicBezTo>
                <a:cubicBezTo>
                  <a:pt x="-13596" y="1146212"/>
                  <a:pt x="38791" y="834004"/>
                  <a:pt x="50962" y="733462"/>
                </a:cubicBezTo>
                <a:cubicBezTo>
                  <a:pt x="63133" y="632920"/>
                  <a:pt x="78479" y="459354"/>
                  <a:pt x="76362" y="422312"/>
                </a:cubicBezTo>
                <a:cubicBezTo>
                  <a:pt x="74245" y="385270"/>
                  <a:pt x="21329" y="581591"/>
                  <a:pt x="38262" y="511212"/>
                </a:cubicBezTo>
                <a:cubicBezTo>
                  <a:pt x="55195" y="440833"/>
                  <a:pt x="158383" y="-76163"/>
                  <a:pt x="152562" y="9562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12" name="フリーフォーム 2311">
            <a:extLst>
              <a:ext uri="{FF2B5EF4-FFF2-40B4-BE49-F238E27FC236}">
                <a16:creationId xmlns:a16="http://schemas.microsoft.com/office/drawing/2014/main" id="{AEB708C3-A97D-3967-A268-5991107389EE}"/>
              </a:ext>
            </a:extLst>
          </p:cNvPr>
          <p:cNvSpPr/>
          <p:nvPr/>
        </p:nvSpPr>
        <p:spPr>
          <a:xfrm>
            <a:off x="1917045" y="55908"/>
            <a:ext cx="1349990" cy="1526431"/>
          </a:xfrm>
          <a:custGeom>
            <a:avLst/>
            <a:gdLst>
              <a:gd name="connsiteX0" fmla="*/ 737255 w 1349990"/>
              <a:gd name="connsiteY0" fmla="*/ 13942 h 1526431"/>
              <a:gd name="connsiteX1" fmla="*/ 1146830 w 1349990"/>
              <a:gd name="connsiteY1" fmla="*/ 80617 h 1526431"/>
              <a:gd name="connsiteX2" fmla="*/ 1213505 w 1349990"/>
              <a:gd name="connsiteY2" fmla="*/ 687042 h 1526431"/>
              <a:gd name="connsiteX3" fmla="*/ 1346855 w 1349990"/>
              <a:gd name="connsiteY3" fmla="*/ 550517 h 1526431"/>
              <a:gd name="connsiteX4" fmla="*/ 1067455 w 1349990"/>
              <a:gd name="connsiteY4" fmla="*/ 950567 h 1526431"/>
              <a:gd name="connsiteX5" fmla="*/ 1175405 w 1349990"/>
              <a:gd name="connsiteY5" fmla="*/ 902942 h 1526431"/>
              <a:gd name="connsiteX6" fmla="*/ 689630 w 1349990"/>
              <a:gd name="connsiteY6" fmla="*/ 1277592 h 1526431"/>
              <a:gd name="connsiteX7" fmla="*/ 613430 w 1349990"/>
              <a:gd name="connsiteY7" fmla="*/ 1410942 h 1526431"/>
              <a:gd name="connsiteX8" fmla="*/ 657880 w 1349990"/>
              <a:gd name="connsiteY8" fmla="*/ 1261717 h 1526431"/>
              <a:gd name="connsiteX9" fmla="*/ 365780 w 1349990"/>
              <a:gd name="connsiteY9" fmla="*/ 1518892 h 1526431"/>
              <a:gd name="connsiteX10" fmla="*/ 810280 w 1349990"/>
              <a:gd name="connsiteY10" fmla="*/ 912467 h 1526431"/>
              <a:gd name="connsiteX11" fmla="*/ 324505 w 1349990"/>
              <a:gd name="connsiteY11" fmla="*/ 1331567 h 1526431"/>
              <a:gd name="connsiteX12" fmla="*/ 575330 w 1349990"/>
              <a:gd name="connsiteY12" fmla="*/ 772767 h 1526431"/>
              <a:gd name="connsiteX13" fmla="*/ 3830 w 1349990"/>
              <a:gd name="connsiteY13" fmla="*/ 1261717 h 1526431"/>
              <a:gd name="connsiteX14" fmla="*/ 311805 w 1349990"/>
              <a:gd name="connsiteY14" fmla="*/ 655292 h 1526431"/>
              <a:gd name="connsiteX15" fmla="*/ 26055 w 1349990"/>
              <a:gd name="connsiteY15" fmla="*/ 972792 h 1526431"/>
              <a:gd name="connsiteX16" fmla="*/ 581680 w 1349990"/>
              <a:gd name="connsiteY16" fmla="*/ 188567 h 1526431"/>
              <a:gd name="connsiteX17" fmla="*/ 391180 w 1349990"/>
              <a:gd name="connsiteY17" fmla="*/ 388592 h 1526431"/>
              <a:gd name="connsiteX18" fmla="*/ 927755 w 1349990"/>
              <a:gd name="connsiteY18" fmla="*/ 39342 h 1526431"/>
              <a:gd name="connsiteX19" fmla="*/ 737255 w 1349990"/>
              <a:gd name="connsiteY19" fmla="*/ 13942 h 15264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1349990" h="1526431">
                <a:moveTo>
                  <a:pt x="737255" y="13942"/>
                </a:moveTo>
                <a:cubicBezTo>
                  <a:pt x="773767" y="20821"/>
                  <a:pt x="1067455" y="-31566"/>
                  <a:pt x="1146830" y="80617"/>
                </a:cubicBezTo>
                <a:cubicBezTo>
                  <a:pt x="1226205" y="192800"/>
                  <a:pt x="1180168" y="608725"/>
                  <a:pt x="1213505" y="687042"/>
                </a:cubicBezTo>
                <a:cubicBezTo>
                  <a:pt x="1246843" y="765359"/>
                  <a:pt x="1371197" y="506596"/>
                  <a:pt x="1346855" y="550517"/>
                </a:cubicBezTo>
                <a:cubicBezTo>
                  <a:pt x="1322513" y="594438"/>
                  <a:pt x="1096030" y="891830"/>
                  <a:pt x="1067455" y="950567"/>
                </a:cubicBezTo>
                <a:cubicBezTo>
                  <a:pt x="1038880" y="1009304"/>
                  <a:pt x="1238376" y="848438"/>
                  <a:pt x="1175405" y="902942"/>
                </a:cubicBezTo>
                <a:cubicBezTo>
                  <a:pt x="1112434" y="957446"/>
                  <a:pt x="783293" y="1192925"/>
                  <a:pt x="689630" y="1277592"/>
                </a:cubicBezTo>
                <a:cubicBezTo>
                  <a:pt x="595967" y="1362259"/>
                  <a:pt x="618722" y="1413588"/>
                  <a:pt x="613430" y="1410942"/>
                </a:cubicBezTo>
                <a:cubicBezTo>
                  <a:pt x="608138" y="1408296"/>
                  <a:pt x="699155" y="1243725"/>
                  <a:pt x="657880" y="1261717"/>
                </a:cubicBezTo>
                <a:cubicBezTo>
                  <a:pt x="616605" y="1279709"/>
                  <a:pt x="340380" y="1577100"/>
                  <a:pt x="365780" y="1518892"/>
                </a:cubicBezTo>
                <a:cubicBezTo>
                  <a:pt x="391180" y="1460684"/>
                  <a:pt x="817159" y="943688"/>
                  <a:pt x="810280" y="912467"/>
                </a:cubicBezTo>
                <a:cubicBezTo>
                  <a:pt x="803401" y="881246"/>
                  <a:pt x="363663" y="1354850"/>
                  <a:pt x="324505" y="1331567"/>
                </a:cubicBezTo>
                <a:cubicBezTo>
                  <a:pt x="285347" y="1308284"/>
                  <a:pt x="628776" y="784409"/>
                  <a:pt x="575330" y="772767"/>
                </a:cubicBezTo>
                <a:cubicBezTo>
                  <a:pt x="521884" y="761125"/>
                  <a:pt x="47751" y="1281296"/>
                  <a:pt x="3830" y="1261717"/>
                </a:cubicBezTo>
                <a:cubicBezTo>
                  <a:pt x="-40091" y="1242138"/>
                  <a:pt x="308101" y="703446"/>
                  <a:pt x="311805" y="655292"/>
                </a:cubicBezTo>
                <a:cubicBezTo>
                  <a:pt x="315509" y="607138"/>
                  <a:pt x="-18924" y="1050579"/>
                  <a:pt x="26055" y="972792"/>
                </a:cubicBezTo>
                <a:cubicBezTo>
                  <a:pt x="71034" y="895005"/>
                  <a:pt x="520826" y="285934"/>
                  <a:pt x="581680" y="188567"/>
                </a:cubicBezTo>
                <a:cubicBezTo>
                  <a:pt x="642534" y="91200"/>
                  <a:pt x="333501" y="413463"/>
                  <a:pt x="391180" y="388592"/>
                </a:cubicBezTo>
                <a:cubicBezTo>
                  <a:pt x="448859" y="363721"/>
                  <a:pt x="864784" y="103371"/>
                  <a:pt x="927755" y="39342"/>
                </a:cubicBezTo>
                <a:cubicBezTo>
                  <a:pt x="990726" y="-24687"/>
                  <a:pt x="700743" y="7063"/>
                  <a:pt x="737255" y="13942"/>
                </a:cubicBezTo>
                <a:close/>
              </a:path>
            </a:pathLst>
          </a:custGeom>
          <a:solidFill>
            <a:srgbClr val="FF8AD8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13" name="フリーフォーム 2312">
            <a:extLst>
              <a:ext uri="{FF2B5EF4-FFF2-40B4-BE49-F238E27FC236}">
                <a16:creationId xmlns:a16="http://schemas.microsoft.com/office/drawing/2014/main" id="{B6D4A6AE-6488-ABA9-DCC0-B97B14ECB6D9}"/>
              </a:ext>
            </a:extLst>
          </p:cNvPr>
          <p:cNvSpPr/>
          <p:nvPr/>
        </p:nvSpPr>
        <p:spPr>
          <a:xfrm>
            <a:off x="632965" y="751368"/>
            <a:ext cx="2221529" cy="3913523"/>
          </a:xfrm>
          <a:custGeom>
            <a:avLst/>
            <a:gdLst>
              <a:gd name="connsiteX0" fmla="*/ 2207339 w 2221529"/>
              <a:gd name="connsiteY0" fmla="*/ 243952 h 3913523"/>
              <a:gd name="connsiteX1" fmla="*/ 1867474 w 2221529"/>
              <a:gd name="connsiteY1" fmla="*/ 972236 h 3913523"/>
              <a:gd name="connsiteX2" fmla="*/ 2183063 w 2221529"/>
              <a:gd name="connsiteY2" fmla="*/ 2032292 h 3913523"/>
              <a:gd name="connsiteX3" fmla="*/ 2053591 w 2221529"/>
              <a:gd name="connsiteY3" fmla="*/ 1708611 h 3913523"/>
              <a:gd name="connsiteX4" fmla="*/ 1899842 w 2221529"/>
              <a:gd name="connsiteY4" fmla="*/ 2129397 h 3913523"/>
              <a:gd name="connsiteX5" fmla="*/ 1899842 w 2221529"/>
              <a:gd name="connsiteY5" fmla="*/ 2056568 h 3913523"/>
              <a:gd name="connsiteX6" fmla="*/ 1810830 w 2221529"/>
              <a:gd name="connsiteY6" fmla="*/ 2420710 h 3913523"/>
              <a:gd name="connsiteX7" fmla="*/ 1810830 w 2221529"/>
              <a:gd name="connsiteY7" fmla="*/ 2202225 h 3913523"/>
              <a:gd name="connsiteX8" fmla="*/ 1301031 w 2221529"/>
              <a:gd name="connsiteY8" fmla="*/ 3100441 h 3913523"/>
              <a:gd name="connsiteX9" fmla="*/ 1398136 w 2221529"/>
              <a:gd name="connsiteY9" fmla="*/ 2590643 h 3913523"/>
              <a:gd name="connsiteX10" fmla="*/ 864062 w 2221529"/>
              <a:gd name="connsiteY10" fmla="*/ 3035705 h 3913523"/>
              <a:gd name="connsiteX11" fmla="*/ 953074 w 2221529"/>
              <a:gd name="connsiteY11" fmla="*/ 3011428 h 3913523"/>
              <a:gd name="connsiteX12" fmla="*/ 451368 w 2221529"/>
              <a:gd name="connsiteY12" fmla="*/ 3537411 h 3913523"/>
              <a:gd name="connsiteX13" fmla="*/ 872154 w 2221529"/>
              <a:gd name="connsiteY13" fmla="*/ 3262282 h 3913523"/>
              <a:gd name="connsiteX14" fmla="*/ 14398 w 2221529"/>
              <a:gd name="connsiteY14" fmla="*/ 3909644 h 3913523"/>
              <a:gd name="connsiteX15" fmla="*/ 329987 w 2221529"/>
              <a:gd name="connsiteY15" fmla="*/ 3537411 h 3913523"/>
              <a:gd name="connsiteX16" fmla="*/ 273343 w 2221529"/>
              <a:gd name="connsiteY16" fmla="*/ 3650699 h 3913523"/>
              <a:gd name="connsiteX17" fmla="*/ 443276 w 2221529"/>
              <a:gd name="connsiteY17" fmla="*/ 3335110 h 3913523"/>
              <a:gd name="connsiteX18" fmla="*/ 548472 w 2221529"/>
              <a:gd name="connsiteY18" fmla="*/ 2105120 h 3913523"/>
              <a:gd name="connsiteX19" fmla="*/ 556564 w 2221529"/>
              <a:gd name="connsiteY19" fmla="*/ 2720115 h 3913523"/>
              <a:gd name="connsiteX20" fmla="*/ 872154 w 2221529"/>
              <a:gd name="connsiteY20" fmla="*/ 1320193 h 3913523"/>
              <a:gd name="connsiteX21" fmla="*/ 726497 w 2221529"/>
              <a:gd name="connsiteY21" fmla="*/ 1749071 h 3913523"/>
              <a:gd name="connsiteX22" fmla="*/ 1584253 w 2221529"/>
              <a:gd name="connsiteY22" fmla="*/ 65928 h 3913523"/>
              <a:gd name="connsiteX23" fmla="*/ 1236295 w 2221529"/>
              <a:gd name="connsiteY23" fmla="*/ 786119 h 3913523"/>
              <a:gd name="connsiteX24" fmla="*/ 2094051 w 2221529"/>
              <a:gd name="connsiteY24" fmla="*/ 1191 h 3913523"/>
              <a:gd name="connsiteX25" fmla="*/ 1284847 w 2221529"/>
              <a:gd name="connsiteY25" fmla="*/ 1004604 h 3913523"/>
              <a:gd name="connsiteX26" fmla="*/ 2207339 w 2221529"/>
              <a:gd name="connsiteY26" fmla="*/ 243952 h 39135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2221529" h="3913523">
                <a:moveTo>
                  <a:pt x="2207339" y="243952"/>
                </a:moveTo>
                <a:cubicBezTo>
                  <a:pt x="2304443" y="238557"/>
                  <a:pt x="1871520" y="674179"/>
                  <a:pt x="1867474" y="972236"/>
                </a:cubicBezTo>
                <a:cubicBezTo>
                  <a:pt x="1863428" y="1270293"/>
                  <a:pt x="2152043" y="1909563"/>
                  <a:pt x="2183063" y="2032292"/>
                </a:cubicBezTo>
                <a:cubicBezTo>
                  <a:pt x="2214083" y="2155021"/>
                  <a:pt x="2100794" y="1692427"/>
                  <a:pt x="2053591" y="1708611"/>
                </a:cubicBezTo>
                <a:cubicBezTo>
                  <a:pt x="2006387" y="1724795"/>
                  <a:pt x="1925467" y="2071404"/>
                  <a:pt x="1899842" y="2129397"/>
                </a:cubicBezTo>
                <a:cubicBezTo>
                  <a:pt x="1874217" y="2187390"/>
                  <a:pt x="1914677" y="2008016"/>
                  <a:pt x="1899842" y="2056568"/>
                </a:cubicBezTo>
                <a:cubicBezTo>
                  <a:pt x="1885007" y="2105120"/>
                  <a:pt x="1825665" y="2396434"/>
                  <a:pt x="1810830" y="2420710"/>
                </a:cubicBezTo>
                <a:cubicBezTo>
                  <a:pt x="1795995" y="2444986"/>
                  <a:pt x="1895796" y="2088937"/>
                  <a:pt x="1810830" y="2202225"/>
                </a:cubicBezTo>
                <a:cubicBezTo>
                  <a:pt x="1725864" y="2315513"/>
                  <a:pt x="1369813" y="3035705"/>
                  <a:pt x="1301031" y="3100441"/>
                </a:cubicBezTo>
                <a:cubicBezTo>
                  <a:pt x="1232249" y="3165177"/>
                  <a:pt x="1470964" y="2601432"/>
                  <a:pt x="1398136" y="2590643"/>
                </a:cubicBezTo>
                <a:cubicBezTo>
                  <a:pt x="1325308" y="2579854"/>
                  <a:pt x="938239" y="2965574"/>
                  <a:pt x="864062" y="3035705"/>
                </a:cubicBezTo>
                <a:cubicBezTo>
                  <a:pt x="789885" y="3105836"/>
                  <a:pt x="1021856" y="2927810"/>
                  <a:pt x="953074" y="3011428"/>
                </a:cubicBezTo>
                <a:cubicBezTo>
                  <a:pt x="884292" y="3095046"/>
                  <a:pt x="464855" y="3495602"/>
                  <a:pt x="451368" y="3537411"/>
                </a:cubicBezTo>
                <a:cubicBezTo>
                  <a:pt x="437881" y="3579220"/>
                  <a:pt x="944982" y="3200243"/>
                  <a:pt x="872154" y="3262282"/>
                </a:cubicBezTo>
                <a:cubicBezTo>
                  <a:pt x="799326" y="3324321"/>
                  <a:pt x="104759" y="3863789"/>
                  <a:pt x="14398" y="3909644"/>
                </a:cubicBezTo>
                <a:cubicBezTo>
                  <a:pt x="-75963" y="3955499"/>
                  <a:pt x="286830" y="3580568"/>
                  <a:pt x="329987" y="3537411"/>
                </a:cubicBezTo>
                <a:cubicBezTo>
                  <a:pt x="373144" y="3494254"/>
                  <a:pt x="254462" y="3684416"/>
                  <a:pt x="273343" y="3650699"/>
                </a:cubicBezTo>
                <a:cubicBezTo>
                  <a:pt x="292224" y="3616982"/>
                  <a:pt x="397421" y="3592707"/>
                  <a:pt x="443276" y="3335110"/>
                </a:cubicBezTo>
                <a:cubicBezTo>
                  <a:pt x="489131" y="3077514"/>
                  <a:pt x="529591" y="2207619"/>
                  <a:pt x="548472" y="2105120"/>
                </a:cubicBezTo>
                <a:cubicBezTo>
                  <a:pt x="567353" y="2002621"/>
                  <a:pt x="502617" y="2850936"/>
                  <a:pt x="556564" y="2720115"/>
                </a:cubicBezTo>
                <a:cubicBezTo>
                  <a:pt x="610511" y="2589294"/>
                  <a:pt x="843832" y="1482034"/>
                  <a:pt x="872154" y="1320193"/>
                </a:cubicBezTo>
                <a:cubicBezTo>
                  <a:pt x="900476" y="1158352"/>
                  <a:pt x="607814" y="1958115"/>
                  <a:pt x="726497" y="1749071"/>
                </a:cubicBezTo>
                <a:cubicBezTo>
                  <a:pt x="845180" y="1540027"/>
                  <a:pt x="1499287" y="226420"/>
                  <a:pt x="1584253" y="65928"/>
                </a:cubicBezTo>
                <a:cubicBezTo>
                  <a:pt x="1669219" y="-94564"/>
                  <a:pt x="1151329" y="796908"/>
                  <a:pt x="1236295" y="786119"/>
                </a:cubicBezTo>
                <a:cubicBezTo>
                  <a:pt x="1321261" y="775330"/>
                  <a:pt x="2085959" y="-35223"/>
                  <a:pt x="2094051" y="1191"/>
                </a:cubicBezTo>
                <a:cubicBezTo>
                  <a:pt x="2102143" y="37605"/>
                  <a:pt x="1268663" y="964144"/>
                  <a:pt x="1284847" y="1004604"/>
                </a:cubicBezTo>
                <a:cubicBezTo>
                  <a:pt x="1301031" y="1045064"/>
                  <a:pt x="2110235" y="249347"/>
                  <a:pt x="2207339" y="243952"/>
                </a:cubicBezTo>
                <a:close/>
              </a:path>
            </a:pathLst>
          </a:custGeom>
          <a:solidFill>
            <a:srgbClr val="FF8AD8">
              <a:alpha val="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14" name="フリーフォーム 2313">
            <a:extLst>
              <a:ext uri="{FF2B5EF4-FFF2-40B4-BE49-F238E27FC236}">
                <a16:creationId xmlns:a16="http://schemas.microsoft.com/office/drawing/2014/main" id="{54E08995-950E-927A-A0A0-843FD461D343}"/>
              </a:ext>
            </a:extLst>
          </p:cNvPr>
          <p:cNvSpPr/>
          <p:nvPr/>
        </p:nvSpPr>
        <p:spPr>
          <a:xfrm>
            <a:off x="2354255" y="80598"/>
            <a:ext cx="3028181" cy="2423884"/>
          </a:xfrm>
          <a:custGeom>
            <a:avLst/>
            <a:gdLst>
              <a:gd name="connsiteX0" fmla="*/ 97632 w 3028181"/>
              <a:gd name="connsiteY0" fmla="*/ 226899 h 2423884"/>
              <a:gd name="connsiteX1" fmla="*/ 1327621 w 3028181"/>
              <a:gd name="connsiteY1" fmla="*/ 16506 h 2423884"/>
              <a:gd name="connsiteX2" fmla="*/ 906835 w 3028181"/>
              <a:gd name="connsiteY2" fmla="*/ 40783 h 2423884"/>
              <a:gd name="connsiteX3" fmla="*/ 1610842 w 3028181"/>
              <a:gd name="connsiteY3" fmla="*/ 48875 h 2423884"/>
              <a:gd name="connsiteX4" fmla="*/ 2169193 w 3028181"/>
              <a:gd name="connsiteY4" fmla="*/ 688145 h 2423884"/>
              <a:gd name="connsiteX5" fmla="*/ 2120641 w 3028181"/>
              <a:gd name="connsiteY5" fmla="*/ 623409 h 2423884"/>
              <a:gd name="connsiteX6" fmla="*/ 3002672 w 3028181"/>
              <a:gd name="connsiteY6" fmla="*/ 2363197 h 2423884"/>
              <a:gd name="connsiteX7" fmla="*/ 2743727 w 3028181"/>
              <a:gd name="connsiteY7" fmla="*/ 1990963 h 2423884"/>
              <a:gd name="connsiteX8" fmla="*/ 2258205 w 3028181"/>
              <a:gd name="connsiteY8" fmla="*/ 1634914 h 2423884"/>
              <a:gd name="connsiteX9" fmla="*/ 2533334 w 3028181"/>
              <a:gd name="connsiteY9" fmla="*/ 2298460 h 2423884"/>
              <a:gd name="connsiteX10" fmla="*/ 1400449 w 3028181"/>
              <a:gd name="connsiteY10" fmla="*/ 1343600 h 2423884"/>
              <a:gd name="connsiteX11" fmla="*/ 1635118 w 3028181"/>
              <a:gd name="connsiteY11" fmla="*/ 1553993 h 2423884"/>
              <a:gd name="connsiteX12" fmla="*/ 1092952 w 3028181"/>
              <a:gd name="connsiteY12" fmla="*/ 785250 h 2423884"/>
              <a:gd name="connsiteX13" fmla="*/ 413221 w 3028181"/>
              <a:gd name="connsiteY13" fmla="*/ 898538 h 2423884"/>
              <a:gd name="connsiteX14" fmla="*/ 1190057 w 3028181"/>
              <a:gd name="connsiteY14" fmla="*/ 777158 h 2423884"/>
              <a:gd name="connsiteX15" fmla="*/ 527 w 3028181"/>
              <a:gd name="connsiteY15" fmla="*/ 1197944 h 2423884"/>
              <a:gd name="connsiteX16" fmla="*/ 1028216 w 3028181"/>
              <a:gd name="connsiteY16" fmla="*/ 542489 h 2423884"/>
              <a:gd name="connsiteX17" fmla="*/ 227104 w 3028181"/>
              <a:gd name="connsiteY17" fmla="*/ 591041 h 2423884"/>
              <a:gd name="connsiteX18" fmla="*/ 1084860 w 3028181"/>
              <a:gd name="connsiteY18" fmla="*/ 413016 h 2423884"/>
              <a:gd name="connsiteX19" fmla="*/ 332301 w 3028181"/>
              <a:gd name="connsiteY19" fmla="*/ 429200 h 2423884"/>
              <a:gd name="connsiteX20" fmla="*/ 1327621 w 3028181"/>
              <a:gd name="connsiteY20" fmla="*/ 243083 h 2423884"/>
              <a:gd name="connsiteX21" fmla="*/ 97632 w 3028181"/>
              <a:gd name="connsiteY21" fmla="*/ 226899 h 24238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3028181" h="2423884">
                <a:moveTo>
                  <a:pt x="97632" y="226899"/>
                </a:moveTo>
                <a:cubicBezTo>
                  <a:pt x="97632" y="189136"/>
                  <a:pt x="1192754" y="47525"/>
                  <a:pt x="1327621" y="16506"/>
                </a:cubicBezTo>
                <a:cubicBezTo>
                  <a:pt x="1462488" y="-14513"/>
                  <a:pt x="859632" y="35388"/>
                  <a:pt x="906835" y="40783"/>
                </a:cubicBezTo>
                <a:cubicBezTo>
                  <a:pt x="954038" y="46178"/>
                  <a:pt x="1400449" y="-59019"/>
                  <a:pt x="1610842" y="48875"/>
                </a:cubicBezTo>
                <a:cubicBezTo>
                  <a:pt x="1821235" y="156769"/>
                  <a:pt x="2084227" y="592389"/>
                  <a:pt x="2169193" y="688145"/>
                </a:cubicBezTo>
                <a:cubicBezTo>
                  <a:pt x="2254159" y="783901"/>
                  <a:pt x="1981728" y="344234"/>
                  <a:pt x="2120641" y="623409"/>
                </a:cubicBezTo>
                <a:cubicBezTo>
                  <a:pt x="2259554" y="902584"/>
                  <a:pt x="2898824" y="2135271"/>
                  <a:pt x="3002672" y="2363197"/>
                </a:cubicBezTo>
                <a:cubicBezTo>
                  <a:pt x="3106520" y="2591123"/>
                  <a:pt x="2867805" y="2112344"/>
                  <a:pt x="2743727" y="1990963"/>
                </a:cubicBezTo>
                <a:cubicBezTo>
                  <a:pt x="2619649" y="1869583"/>
                  <a:pt x="2293271" y="1583665"/>
                  <a:pt x="2258205" y="1634914"/>
                </a:cubicBezTo>
                <a:cubicBezTo>
                  <a:pt x="2223140" y="1686164"/>
                  <a:pt x="2676293" y="2347012"/>
                  <a:pt x="2533334" y="2298460"/>
                </a:cubicBezTo>
                <a:cubicBezTo>
                  <a:pt x="2390375" y="2249908"/>
                  <a:pt x="1550152" y="1467678"/>
                  <a:pt x="1400449" y="1343600"/>
                </a:cubicBezTo>
                <a:cubicBezTo>
                  <a:pt x="1250746" y="1219522"/>
                  <a:pt x="1686367" y="1647051"/>
                  <a:pt x="1635118" y="1553993"/>
                </a:cubicBezTo>
                <a:cubicBezTo>
                  <a:pt x="1583869" y="1460935"/>
                  <a:pt x="1296601" y="894492"/>
                  <a:pt x="1092952" y="785250"/>
                </a:cubicBezTo>
                <a:cubicBezTo>
                  <a:pt x="889303" y="676008"/>
                  <a:pt x="397037" y="899887"/>
                  <a:pt x="413221" y="898538"/>
                </a:cubicBezTo>
                <a:cubicBezTo>
                  <a:pt x="429405" y="897189"/>
                  <a:pt x="1258839" y="727257"/>
                  <a:pt x="1190057" y="777158"/>
                </a:cubicBezTo>
                <a:cubicBezTo>
                  <a:pt x="1121275" y="827059"/>
                  <a:pt x="27500" y="1237055"/>
                  <a:pt x="527" y="1197944"/>
                </a:cubicBezTo>
                <a:cubicBezTo>
                  <a:pt x="-26446" y="1158833"/>
                  <a:pt x="990453" y="643639"/>
                  <a:pt x="1028216" y="542489"/>
                </a:cubicBezTo>
                <a:cubicBezTo>
                  <a:pt x="1065979" y="441339"/>
                  <a:pt x="217663" y="612620"/>
                  <a:pt x="227104" y="591041"/>
                </a:cubicBezTo>
                <a:cubicBezTo>
                  <a:pt x="236545" y="569462"/>
                  <a:pt x="1067327" y="439989"/>
                  <a:pt x="1084860" y="413016"/>
                </a:cubicBezTo>
                <a:cubicBezTo>
                  <a:pt x="1102393" y="386043"/>
                  <a:pt x="291841" y="457522"/>
                  <a:pt x="332301" y="429200"/>
                </a:cubicBezTo>
                <a:cubicBezTo>
                  <a:pt x="372761" y="400878"/>
                  <a:pt x="1369430" y="278148"/>
                  <a:pt x="1327621" y="243083"/>
                </a:cubicBezTo>
                <a:cubicBezTo>
                  <a:pt x="1285812" y="208018"/>
                  <a:pt x="97632" y="264662"/>
                  <a:pt x="97632" y="226899"/>
                </a:cubicBezTo>
                <a:close/>
              </a:path>
            </a:pathLst>
          </a:custGeom>
          <a:solidFill>
            <a:srgbClr val="FF8AD8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15" name="フリーフォーム 2314">
            <a:extLst>
              <a:ext uri="{FF2B5EF4-FFF2-40B4-BE49-F238E27FC236}">
                <a16:creationId xmlns:a16="http://schemas.microsoft.com/office/drawing/2014/main" id="{C507C909-347B-687C-1F44-11763FCEDC50}"/>
              </a:ext>
            </a:extLst>
          </p:cNvPr>
          <p:cNvSpPr/>
          <p:nvPr/>
        </p:nvSpPr>
        <p:spPr>
          <a:xfrm>
            <a:off x="2715572" y="84939"/>
            <a:ext cx="1921185" cy="2191767"/>
          </a:xfrm>
          <a:custGeom>
            <a:avLst/>
            <a:gdLst>
              <a:gd name="connsiteX0" fmla="*/ 3352 w 1921185"/>
              <a:gd name="connsiteY0" fmla="*/ 76902 h 2191767"/>
              <a:gd name="connsiteX1" fmla="*/ 674991 w 1921185"/>
              <a:gd name="connsiteY1" fmla="*/ 4073 h 2191767"/>
              <a:gd name="connsiteX2" fmla="*/ 569794 w 1921185"/>
              <a:gd name="connsiteY2" fmla="*/ 182098 h 2191767"/>
              <a:gd name="connsiteX3" fmla="*/ 699267 w 1921185"/>
              <a:gd name="connsiteY3" fmla="*/ 335847 h 2191767"/>
              <a:gd name="connsiteX4" fmla="*/ 529334 w 1921185"/>
              <a:gd name="connsiteY4" fmla="*/ 465319 h 2191767"/>
              <a:gd name="connsiteX5" fmla="*/ 1079593 w 1921185"/>
              <a:gd name="connsiteY5" fmla="*/ 732357 h 2191767"/>
              <a:gd name="connsiteX6" fmla="*/ 869200 w 1921185"/>
              <a:gd name="connsiteY6" fmla="*/ 708080 h 2191767"/>
              <a:gd name="connsiteX7" fmla="*/ 1751232 w 1921185"/>
              <a:gd name="connsiteY7" fmla="*/ 1436364 h 2191767"/>
              <a:gd name="connsiteX8" fmla="*/ 1443734 w 1921185"/>
              <a:gd name="connsiteY8" fmla="*/ 1403996 h 2191767"/>
              <a:gd name="connsiteX9" fmla="*/ 1921164 w 1921185"/>
              <a:gd name="connsiteY9" fmla="*/ 2180831 h 2191767"/>
              <a:gd name="connsiteX10" fmla="*/ 1459918 w 1921185"/>
              <a:gd name="connsiteY10" fmla="*/ 1800505 h 2191767"/>
              <a:gd name="connsiteX11" fmla="*/ 666899 w 1921185"/>
              <a:gd name="connsiteY11" fmla="*/ 983210 h 2191767"/>
              <a:gd name="connsiteX12" fmla="*/ 836832 w 1921185"/>
              <a:gd name="connsiteY12" fmla="*/ 1104590 h 2191767"/>
              <a:gd name="connsiteX13" fmla="*/ 602163 w 1921185"/>
              <a:gd name="connsiteY13" fmla="*/ 878013 h 2191767"/>
              <a:gd name="connsiteX14" fmla="*/ 59996 w 1921185"/>
              <a:gd name="connsiteY14" fmla="*/ 683804 h 2191767"/>
              <a:gd name="connsiteX15" fmla="*/ 318941 w 1921185"/>
              <a:gd name="connsiteY15" fmla="*/ 586700 h 2191767"/>
              <a:gd name="connsiteX16" fmla="*/ 262297 w 1921185"/>
              <a:gd name="connsiteY16" fmla="*/ 481503 h 2191767"/>
              <a:gd name="connsiteX17" fmla="*/ 407954 w 1921185"/>
              <a:gd name="connsiteY17" fmla="*/ 295387 h 2191767"/>
              <a:gd name="connsiteX18" fmla="*/ 3352 w 1921185"/>
              <a:gd name="connsiteY18" fmla="*/ 76902 h 21917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1921185" h="2191767">
                <a:moveTo>
                  <a:pt x="3352" y="76902"/>
                </a:moveTo>
                <a:cubicBezTo>
                  <a:pt x="47858" y="28350"/>
                  <a:pt x="580584" y="-13460"/>
                  <a:pt x="674991" y="4073"/>
                </a:cubicBezTo>
                <a:cubicBezTo>
                  <a:pt x="769398" y="21606"/>
                  <a:pt x="565748" y="126802"/>
                  <a:pt x="569794" y="182098"/>
                </a:cubicBezTo>
                <a:cubicBezTo>
                  <a:pt x="573840" y="237394"/>
                  <a:pt x="706010" y="288644"/>
                  <a:pt x="699267" y="335847"/>
                </a:cubicBezTo>
                <a:cubicBezTo>
                  <a:pt x="692524" y="383051"/>
                  <a:pt x="465946" y="399234"/>
                  <a:pt x="529334" y="465319"/>
                </a:cubicBezTo>
                <a:cubicBezTo>
                  <a:pt x="592722" y="531404"/>
                  <a:pt x="1022949" y="691897"/>
                  <a:pt x="1079593" y="732357"/>
                </a:cubicBezTo>
                <a:cubicBezTo>
                  <a:pt x="1136237" y="772817"/>
                  <a:pt x="757260" y="590746"/>
                  <a:pt x="869200" y="708080"/>
                </a:cubicBezTo>
                <a:cubicBezTo>
                  <a:pt x="981140" y="825414"/>
                  <a:pt x="1655476" y="1320378"/>
                  <a:pt x="1751232" y="1436364"/>
                </a:cubicBezTo>
                <a:cubicBezTo>
                  <a:pt x="1846988" y="1552350"/>
                  <a:pt x="1415412" y="1279918"/>
                  <a:pt x="1443734" y="1403996"/>
                </a:cubicBezTo>
                <a:cubicBezTo>
                  <a:pt x="1472056" y="1528074"/>
                  <a:pt x="1918467" y="2114746"/>
                  <a:pt x="1921164" y="2180831"/>
                </a:cubicBezTo>
                <a:cubicBezTo>
                  <a:pt x="1923861" y="2246916"/>
                  <a:pt x="1668962" y="2000109"/>
                  <a:pt x="1459918" y="1800505"/>
                </a:cubicBezTo>
                <a:cubicBezTo>
                  <a:pt x="1250874" y="1600902"/>
                  <a:pt x="770747" y="1099196"/>
                  <a:pt x="666899" y="983210"/>
                </a:cubicBezTo>
                <a:cubicBezTo>
                  <a:pt x="563051" y="867224"/>
                  <a:pt x="847621" y="1122123"/>
                  <a:pt x="836832" y="1104590"/>
                </a:cubicBezTo>
                <a:cubicBezTo>
                  <a:pt x="826043" y="1087057"/>
                  <a:pt x="731636" y="948144"/>
                  <a:pt x="602163" y="878013"/>
                </a:cubicBezTo>
                <a:cubicBezTo>
                  <a:pt x="472690" y="807882"/>
                  <a:pt x="107200" y="732356"/>
                  <a:pt x="59996" y="683804"/>
                </a:cubicBezTo>
                <a:cubicBezTo>
                  <a:pt x="12792" y="635252"/>
                  <a:pt x="285224" y="620417"/>
                  <a:pt x="318941" y="586700"/>
                </a:cubicBezTo>
                <a:cubicBezTo>
                  <a:pt x="352658" y="552983"/>
                  <a:pt x="247462" y="530055"/>
                  <a:pt x="262297" y="481503"/>
                </a:cubicBezTo>
                <a:cubicBezTo>
                  <a:pt x="277132" y="432951"/>
                  <a:pt x="444368" y="364169"/>
                  <a:pt x="407954" y="295387"/>
                </a:cubicBezTo>
                <a:cubicBezTo>
                  <a:pt x="371540" y="226605"/>
                  <a:pt x="-41154" y="125454"/>
                  <a:pt x="3352" y="76902"/>
                </a:cubicBezTo>
                <a:close/>
              </a:path>
            </a:pathLst>
          </a:custGeom>
          <a:solidFill>
            <a:srgbClr val="FF8AD8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16" name="フリーフォーム 2315">
            <a:extLst>
              <a:ext uri="{FF2B5EF4-FFF2-40B4-BE49-F238E27FC236}">
                <a16:creationId xmlns:a16="http://schemas.microsoft.com/office/drawing/2014/main" id="{4B595DAF-16E8-1A3A-FD03-4BA11777AA50}"/>
              </a:ext>
            </a:extLst>
          </p:cNvPr>
          <p:cNvSpPr/>
          <p:nvPr/>
        </p:nvSpPr>
        <p:spPr>
          <a:xfrm>
            <a:off x="1057190" y="2617642"/>
            <a:ext cx="1673312" cy="3523405"/>
          </a:xfrm>
          <a:custGeom>
            <a:avLst/>
            <a:gdLst>
              <a:gd name="connsiteX0" fmla="*/ 1524169 w 1673312"/>
              <a:gd name="connsiteY0" fmla="*/ 20362 h 3523405"/>
              <a:gd name="connsiteX1" fmla="*/ 1402789 w 1673312"/>
              <a:gd name="connsiteY1" fmla="*/ 368319 h 3523405"/>
              <a:gd name="connsiteX2" fmla="*/ 1580814 w 1673312"/>
              <a:gd name="connsiteY2" fmla="*/ 1056142 h 3523405"/>
              <a:gd name="connsiteX3" fmla="*/ 1580814 w 1673312"/>
              <a:gd name="connsiteY3" fmla="*/ 959038 h 3523405"/>
              <a:gd name="connsiteX4" fmla="*/ 1669826 w 1673312"/>
              <a:gd name="connsiteY4" fmla="*/ 1282719 h 3523405"/>
              <a:gd name="connsiteX5" fmla="*/ 1443249 w 1673312"/>
              <a:gd name="connsiteY5" fmla="*/ 2480340 h 3523405"/>
              <a:gd name="connsiteX6" fmla="*/ 1507985 w 1673312"/>
              <a:gd name="connsiteY6" fmla="*/ 2051462 h 3523405"/>
              <a:gd name="connsiteX7" fmla="*/ 1160028 w 1673312"/>
              <a:gd name="connsiteY7" fmla="*/ 2812114 h 3523405"/>
              <a:gd name="connsiteX8" fmla="*/ 1289500 w 1673312"/>
              <a:gd name="connsiteY8" fmla="*/ 3451385 h 3523405"/>
              <a:gd name="connsiteX9" fmla="*/ 1200488 w 1673312"/>
              <a:gd name="connsiteY9" fmla="*/ 3265268 h 3523405"/>
              <a:gd name="connsiteX10" fmla="*/ 698782 w 1673312"/>
              <a:gd name="connsiteY10" fmla="*/ 1290811 h 3523405"/>
              <a:gd name="connsiteX11" fmla="*/ 739242 w 1673312"/>
              <a:gd name="connsiteY11" fmla="*/ 1727781 h 3523405"/>
              <a:gd name="connsiteX12" fmla="*/ 747334 w 1673312"/>
              <a:gd name="connsiteY12" fmla="*/ 1145154 h 3523405"/>
              <a:gd name="connsiteX13" fmla="*/ 2867 w 1673312"/>
              <a:gd name="connsiteY13" fmla="*/ 1816793 h 3523405"/>
              <a:gd name="connsiteX14" fmla="*/ 512665 w 1673312"/>
              <a:gd name="connsiteY14" fmla="*/ 1209891 h 3523405"/>
              <a:gd name="connsiteX15" fmla="*/ 1071015 w 1673312"/>
              <a:gd name="connsiteY15" fmla="*/ 287399 h 3523405"/>
              <a:gd name="connsiteX16" fmla="*/ 593585 w 1673312"/>
              <a:gd name="connsiteY16" fmla="*/ 950946 h 3523405"/>
              <a:gd name="connsiteX17" fmla="*/ 1524169 w 1673312"/>
              <a:gd name="connsiteY17" fmla="*/ 20362 h 35234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1673312" h="3523405">
                <a:moveTo>
                  <a:pt x="1524169" y="20362"/>
                </a:moveTo>
                <a:cubicBezTo>
                  <a:pt x="1659036" y="-76742"/>
                  <a:pt x="1393348" y="195689"/>
                  <a:pt x="1402789" y="368319"/>
                </a:cubicBezTo>
                <a:cubicBezTo>
                  <a:pt x="1412230" y="540949"/>
                  <a:pt x="1551143" y="957689"/>
                  <a:pt x="1580814" y="1056142"/>
                </a:cubicBezTo>
                <a:cubicBezTo>
                  <a:pt x="1610485" y="1154595"/>
                  <a:pt x="1565979" y="921275"/>
                  <a:pt x="1580814" y="959038"/>
                </a:cubicBezTo>
                <a:cubicBezTo>
                  <a:pt x="1595649" y="996801"/>
                  <a:pt x="1692753" y="1029169"/>
                  <a:pt x="1669826" y="1282719"/>
                </a:cubicBezTo>
                <a:cubicBezTo>
                  <a:pt x="1646899" y="1536269"/>
                  <a:pt x="1470222" y="2352216"/>
                  <a:pt x="1443249" y="2480340"/>
                </a:cubicBezTo>
                <a:cubicBezTo>
                  <a:pt x="1416276" y="2608464"/>
                  <a:pt x="1555188" y="1996166"/>
                  <a:pt x="1507985" y="2051462"/>
                </a:cubicBezTo>
                <a:cubicBezTo>
                  <a:pt x="1460782" y="2106758"/>
                  <a:pt x="1196442" y="2578794"/>
                  <a:pt x="1160028" y="2812114"/>
                </a:cubicBezTo>
                <a:cubicBezTo>
                  <a:pt x="1123614" y="3045435"/>
                  <a:pt x="1282757" y="3375859"/>
                  <a:pt x="1289500" y="3451385"/>
                </a:cubicBezTo>
                <a:cubicBezTo>
                  <a:pt x="1296243" y="3526911"/>
                  <a:pt x="1298941" y="3625364"/>
                  <a:pt x="1200488" y="3265268"/>
                </a:cubicBezTo>
                <a:cubicBezTo>
                  <a:pt x="1102035" y="2905172"/>
                  <a:pt x="775656" y="1547059"/>
                  <a:pt x="698782" y="1290811"/>
                </a:cubicBezTo>
                <a:cubicBezTo>
                  <a:pt x="621908" y="1034563"/>
                  <a:pt x="731150" y="1752057"/>
                  <a:pt x="739242" y="1727781"/>
                </a:cubicBezTo>
                <a:cubicBezTo>
                  <a:pt x="747334" y="1703505"/>
                  <a:pt x="870063" y="1130319"/>
                  <a:pt x="747334" y="1145154"/>
                </a:cubicBezTo>
                <a:cubicBezTo>
                  <a:pt x="624605" y="1159989"/>
                  <a:pt x="41978" y="1806004"/>
                  <a:pt x="2867" y="1816793"/>
                </a:cubicBezTo>
                <a:cubicBezTo>
                  <a:pt x="-36244" y="1827582"/>
                  <a:pt x="334640" y="1464790"/>
                  <a:pt x="512665" y="1209891"/>
                </a:cubicBezTo>
                <a:cubicBezTo>
                  <a:pt x="690690" y="954992"/>
                  <a:pt x="1057528" y="330556"/>
                  <a:pt x="1071015" y="287399"/>
                </a:cubicBezTo>
                <a:cubicBezTo>
                  <a:pt x="1084502" y="244242"/>
                  <a:pt x="522105" y="990057"/>
                  <a:pt x="593585" y="950946"/>
                </a:cubicBezTo>
                <a:cubicBezTo>
                  <a:pt x="665065" y="911835"/>
                  <a:pt x="1389302" y="117466"/>
                  <a:pt x="1524169" y="20362"/>
                </a:cubicBezTo>
                <a:close/>
              </a:path>
            </a:pathLst>
          </a:custGeom>
          <a:solidFill>
            <a:srgbClr val="FFC000">
              <a:alpha val="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17" name="フリーフォーム 2316">
            <a:extLst>
              <a:ext uri="{FF2B5EF4-FFF2-40B4-BE49-F238E27FC236}">
                <a16:creationId xmlns:a16="http://schemas.microsoft.com/office/drawing/2014/main" id="{3B805EAA-526C-CFA2-6E59-11FB60962DA0}"/>
              </a:ext>
            </a:extLst>
          </p:cNvPr>
          <p:cNvSpPr/>
          <p:nvPr/>
        </p:nvSpPr>
        <p:spPr>
          <a:xfrm>
            <a:off x="4058797" y="1763677"/>
            <a:ext cx="1770611" cy="3782965"/>
          </a:xfrm>
          <a:custGeom>
            <a:avLst/>
            <a:gdLst>
              <a:gd name="connsiteX0" fmla="*/ 666952 w 1770611"/>
              <a:gd name="connsiteY0" fmla="*/ 40847 h 3782965"/>
              <a:gd name="connsiteX1" fmla="*/ 1322407 w 1770611"/>
              <a:gd name="connsiteY1" fmla="*/ 1084719 h 3782965"/>
              <a:gd name="connsiteX2" fmla="*/ 1225302 w 1770611"/>
              <a:gd name="connsiteY2" fmla="*/ 866235 h 3782965"/>
              <a:gd name="connsiteX3" fmla="*/ 1306222 w 1770611"/>
              <a:gd name="connsiteY3" fmla="*/ 1448861 h 3782965"/>
              <a:gd name="connsiteX4" fmla="*/ 1767468 w 1770611"/>
              <a:gd name="connsiteY4" fmla="*/ 2338985 h 3782965"/>
              <a:gd name="connsiteX5" fmla="*/ 1500431 w 1770611"/>
              <a:gd name="connsiteY5" fmla="*/ 1991027 h 3782965"/>
              <a:gd name="connsiteX6" fmla="*/ 1330499 w 1770611"/>
              <a:gd name="connsiteY6" fmla="*/ 3342397 h 3782965"/>
              <a:gd name="connsiteX7" fmla="*/ 893529 w 1770611"/>
              <a:gd name="connsiteY7" fmla="*/ 2525102 h 3782965"/>
              <a:gd name="connsiteX8" fmla="*/ 1209118 w 1770611"/>
              <a:gd name="connsiteY8" fmla="*/ 3755091 h 3782965"/>
              <a:gd name="connsiteX9" fmla="*/ 861161 w 1770611"/>
              <a:gd name="connsiteY9" fmla="*/ 3285753 h 3782965"/>
              <a:gd name="connsiteX10" fmla="*/ 238074 w 1770611"/>
              <a:gd name="connsiteY10" fmla="*/ 2169052 h 3782965"/>
              <a:gd name="connsiteX11" fmla="*/ 343270 w 1770611"/>
              <a:gd name="connsiteY11" fmla="*/ 2897335 h 3782965"/>
              <a:gd name="connsiteX12" fmla="*/ 3405 w 1770611"/>
              <a:gd name="connsiteY12" fmla="*/ 1456953 h 3782965"/>
              <a:gd name="connsiteX13" fmla="*/ 173338 w 1770611"/>
              <a:gd name="connsiteY13" fmla="*/ 2071948 h 3782965"/>
              <a:gd name="connsiteX14" fmla="*/ 254258 w 1770611"/>
              <a:gd name="connsiteY14" fmla="*/ 1011891 h 3782965"/>
              <a:gd name="connsiteX15" fmla="*/ 213798 w 1770611"/>
              <a:gd name="connsiteY15" fmla="*/ 445449 h 3782965"/>
              <a:gd name="connsiteX16" fmla="*/ 464651 w 1770611"/>
              <a:gd name="connsiteY16" fmla="*/ 939063 h 3782965"/>
              <a:gd name="connsiteX17" fmla="*/ 189522 w 1770611"/>
              <a:gd name="connsiteY17" fmla="*/ 387 h 3782965"/>
              <a:gd name="connsiteX18" fmla="*/ 933989 w 1770611"/>
              <a:gd name="connsiteY18" fmla="*/ 1068535 h 3782965"/>
              <a:gd name="connsiteX19" fmla="*/ 666952 w 1770611"/>
              <a:gd name="connsiteY19" fmla="*/ 40847 h 37829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1770611" h="3782965">
                <a:moveTo>
                  <a:pt x="666952" y="40847"/>
                </a:moveTo>
                <a:cubicBezTo>
                  <a:pt x="731688" y="43544"/>
                  <a:pt x="1229349" y="947154"/>
                  <a:pt x="1322407" y="1084719"/>
                </a:cubicBezTo>
                <a:cubicBezTo>
                  <a:pt x="1415465" y="1222284"/>
                  <a:pt x="1227999" y="805545"/>
                  <a:pt x="1225302" y="866235"/>
                </a:cubicBezTo>
                <a:cubicBezTo>
                  <a:pt x="1222605" y="926925"/>
                  <a:pt x="1215861" y="1203403"/>
                  <a:pt x="1306222" y="1448861"/>
                </a:cubicBezTo>
                <a:cubicBezTo>
                  <a:pt x="1396583" y="1694319"/>
                  <a:pt x="1735100" y="2248624"/>
                  <a:pt x="1767468" y="2338985"/>
                </a:cubicBezTo>
                <a:cubicBezTo>
                  <a:pt x="1799836" y="2429346"/>
                  <a:pt x="1573259" y="1823792"/>
                  <a:pt x="1500431" y="1991027"/>
                </a:cubicBezTo>
                <a:cubicBezTo>
                  <a:pt x="1427603" y="2158262"/>
                  <a:pt x="1431649" y="3253385"/>
                  <a:pt x="1330499" y="3342397"/>
                </a:cubicBezTo>
                <a:cubicBezTo>
                  <a:pt x="1229349" y="3431409"/>
                  <a:pt x="913759" y="2456320"/>
                  <a:pt x="893529" y="2525102"/>
                </a:cubicBezTo>
                <a:cubicBezTo>
                  <a:pt x="873299" y="2593884"/>
                  <a:pt x="1214513" y="3628316"/>
                  <a:pt x="1209118" y="3755091"/>
                </a:cubicBezTo>
                <a:cubicBezTo>
                  <a:pt x="1203723" y="3881866"/>
                  <a:pt x="1023002" y="3550093"/>
                  <a:pt x="861161" y="3285753"/>
                </a:cubicBezTo>
                <a:cubicBezTo>
                  <a:pt x="699320" y="3021413"/>
                  <a:pt x="324389" y="2233788"/>
                  <a:pt x="238074" y="2169052"/>
                </a:cubicBezTo>
                <a:cubicBezTo>
                  <a:pt x="151759" y="2104316"/>
                  <a:pt x="382381" y="3016018"/>
                  <a:pt x="343270" y="2897335"/>
                </a:cubicBezTo>
                <a:cubicBezTo>
                  <a:pt x="304159" y="2778652"/>
                  <a:pt x="31727" y="1594517"/>
                  <a:pt x="3405" y="1456953"/>
                </a:cubicBezTo>
                <a:cubicBezTo>
                  <a:pt x="-24917" y="1319389"/>
                  <a:pt x="131529" y="2146125"/>
                  <a:pt x="173338" y="2071948"/>
                </a:cubicBezTo>
                <a:cubicBezTo>
                  <a:pt x="215147" y="1997771"/>
                  <a:pt x="247515" y="1282974"/>
                  <a:pt x="254258" y="1011891"/>
                </a:cubicBezTo>
                <a:cubicBezTo>
                  <a:pt x="261001" y="740808"/>
                  <a:pt x="178733" y="457587"/>
                  <a:pt x="213798" y="445449"/>
                </a:cubicBezTo>
                <a:cubicBezTo>
                  <a:pt x="248863" y="433311"/>
                  <a:pt x="468697" y="1013240"/>
                  <a:pt x="464651" y="939063"/>
                </a:cubicBezTo>
                <a:cubicBezTo>
                  <a:pt x="460605" y="864886"/>
                  <a:pt x="111299" y="-21192"/>
                  <a:pt x="189522" y="387"/>
                </a:cubicBezTo>
                <a:cubicBezTo>
                  <a:pt x="267745" y="21966"/>
                  <a:pt x="858463" y="1059094"/>
                  <a:pt x="933989" y="1068535"/>
                </a:cubicBezTo>
                <a:cubicBezTo>
                  <a:pt x="1009515" y="1077976"/>
                  <a:pt x="602216" y="38150"/>
                  <a:pt x="666952" y="40847"/>
                </a:cubicBezTo>
                <a:close/>
              </a:path>
            </a:pathLst>
          </a:custGeom>
          <a:solidFill>
            <a:srgbClr val="92D050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18" name="フリーフォーム 2317">
            <a:extLst>
              <a:ext uri="{FF2B5EF4-FFF2-40B4-BE49-F238E27FC236}">
                <a16:creationId xmlns:a16="http://schemas.microsoft.com/office/drawing/2014/main" id="{683A6586-0405-F6F2-BFAB-DBD7785BA36A}"/>
              </a:ext>
            </a:extLst>
          </p:cNvPr>
          <p:cNvSpPr/>
          <p:nvPr/>
        </p:nvSpPr>
        <p:spPr>
          <a:xfrm>
            <a:off x="4220832" y="2991086"/>
            <a:ext cx="1639937" cy="3009815"/>
          </a:xfrm>
          <a:custGeom>
            <a:avLst/>
            <a:gdLst>
              <a:gd name="connsiteX0" fmla="*/ 440180 w 1639937"/>
              <a:gd name="connsiteY0" fmla="*/ 2967 h 3009815"/>
              <a:gd name="connsiteX1" fmla="*/ 213603 w 1639937"/>
              <a:gd name="connsiteY1" fmla="*/ 957827 h 3009815"/>
              <a:gd name="connsiteX2" fmla="*/ 84131 w 1639937"/>
              <a:gd name="connsiteY2" fmla="*/ 1669926 h 3009815"/>
              <a:gd name="connsiteX3" fmla="*/ 189327 w 1639937"/>
              <a:gd name="connsiteY3" fmla="*/ 1427165 h 3009815"/>
              <a:gd name="connsiteX4" fmla="*/ 3210 w 1639937"/>
              <a:gd name="connsiteY4" fmla="*/ 1872227 h 3009815"/>
              <a:gd name="connsiteX5" fmla="*/ 375444 w 1639937"/>
              <a:gd name="connsiteY5" fmla="*/ 2997020 h 3009815"/>
              <a:gd name="connsiteX6" fmla="*/ 432088 w 1639937"/>
              <a:gd name="connsiteY6" fmla="*/ 2495314 h 3009815"/>
              <a:gd name="connsiteX7" fmla="*/ 642481 w 1639937"/>
              <a:gd name="connsiteY7" fmla="*/ 2729983 h 3009815"/>
              <a:gd name="connsiteX8" fmla="*/ 674849 w 1639937"/>
              <a:gd name="connsiteY8" fmla="*/ 2341565 h 3009815"/>
              <a:gd name="connsiteX9" fmla="*/ 1063267 w 1639937"/>
              <a:gd name="connsiteY9" fmla="*/ 2632879 h 3009815"/>
              <a:gd name="connsiteX10" fmla="*/ 1087543 w 1639937"/>
              <a:gd name="connsiteY10" fmla="*/ 2301105 h 3009815"/>
              <a:gd name="connsiteX11" fmla="*/ 1297936 w 1639937"/>
              <a:gd name="connsiteY11" fmla="*/ 2527682 h 3009815"/>
              <a:gd name="connsiteX12" fmla="*/ 1297936 w 1639937"/>
              <a:gd name="connsiteY12" fmla="*/ 1645650 h 3009815"/>
              <a:gd name="connsiteX13" fmla="*/ 1524513 w 1639937"/>
              <a:gd name="connsiteY13" fmla="*/ 2365841 h 3009815"/>
              <a:gd name="connsiteX14" fmla="*/ 1403133 w 1639937"/>
              <a:gd name="connsiteY14" fmla="*/ 666514 h 3009815"/>
              <a:gd name="connsiteX15" fmla="*/ 1629710 w 1639937"/>
              <a:gd name="connsiteY15" fmla="*/ 1289601 h 3009815"/>
              <a:gd name="connsiteX16" fmla="*/ 1006623 w 1639937"/>
              <a:gd name="connsiteY16" fmla="*/ 237636 h 3009815"/>
              <a:gd name="connsiteX17" fmla="*/ 771954 w 1639937"/>
              <a:gd name="connsiteY17" fmla="*/ 537041 h 3009815"/>
              <a:gd name="connsiteX18" fmla="*/ 432088 w 1639937"/>
              <a:gd name="connsiteY18" fmla="*/ 1936964 h 3009815"/>
              <a:gd name="connsiteX19" fmla="*/ 869058 w 1639937"/>
              <a:gd name="connsiteY19" fmla="*/ 310464 h 3009815"/>
              <a:gd name="connsiteX20" fmla="*/ 302616 w 1639937"/>
              <a:gd name="connsiteY20" fmla="*/ 1289601 h 3009815"/>
              <a:gd name="connsiteX21" fmla="*/ 440180 w 1639937"/>
              <a:gd name="connsiteY21" fmla="*/ 2967 h 30098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1639937" h="3009815">
                <a:moveTo>
                  <a:pt x="440180" y="2967"/>
                </a:moveTo>
                <a:cubicBezTo>
                  <a:pt x="425344" y="-52329"/>
                  <a:pt x="272944" y="680001"/>
                  <a:pt x="213603" y="957827"/>
                </a:cubicBezTo>
                <a:cubicBezTo>
                  <a:pt x="154261" y="1235654"/>
                  <a:pt x="88177" y="1591703"/>
                  <a:pt x="84131" y="1669926"/>
                </a:cubicBezTo>
                <a:cubicBezTo>
                  <a:pt x="80085" y="1748149"/>
                  <a:pt x="202814" y="1393448"/>
                  <a:pt x="189327" y="1427165"/>
                </a:cubicBezTo>
                <a:cubicBezTo>
                  <a:pt x="175840" y="1460882"/>
                  <a:pt x="-27809" y="1610585"/>
                  <a:pt x="3210" y="1872227"/>
                </a:cubicBezTo>
                <a:cubicBezTo>
                  <a:pt x="34229" y="2133869"/>
                  <a:pt x="303964" y="2893172"/>
                  <a:pt x="375444" y="2997020"/>
                </a:cubicBezTo>
                <a:cubicBezTo>
                  <a:pt x="446924" y="3100868"/>
                  <a:pt x="387582" y="2539820"/>
                  <a:pt x="432088" y="2495314"/>
                </a:cubicBezTo>
                <a:cubicBezTo>
                  <a:pt x="476594" y="2450808"/>
                  <a:pt x="602021" y="2755608"/>
                  <a:pt x="642481" y="2729983"/>
                </a:cubicBezTo>
                <a:cubicBezTo>
                  <a:pt x="682941" y="2704358"/>
                  <a:pt x="604718" y="2357749"/>
                  <a:pt x="674849" y="2341565"/>
                </a:cubicBezTo>
                <a:cubicBezTo>
                  <a:pt x="744980" y="2325381"/>
                  <a:pt x="994485" y="2639622"/>
                  <a:pt x="1063267" y="2632879"/>
                </a:cubicBezTo>
                <a:cubicBezTo>
                  <a:pt x="1132049" y="2626136"/>
                  <a:pt x="1048432" y="2318638"/>
                  <a:pt x="1087543" y="2301105"/>
                </a:cubicBezTo>
                <a:cubicBezTo>
                  <a:pt x="1126655" y="2283572"/>
                  <a:pt x="1262871" y="2636924"/>
                  <a:pt x="1297936" y="2527682"/>
                </a:cubicBezTo>
                <a:cubicBezTo>
                  <a:pt x="1333001" y="2418440"/>
                  <a:pt x="1260173" y="1672624"/>
                  <a:pt x="1297936" y="1645650"/>
                </a:cubicBezTo>
                <a:cubicBezTo>
                  <a:pt x="1335699" y="1618676"/>
                  <a:pt x="1506980" y="2529030"/>
                  <a:pt x="1524513" y="2365841"/>
                </a:cubicBezTo>
                <a:cubicBezTo>
                  <a:pt x="1542046" y="2202652"/>
                  <a:pt x="1385600" y="845887"/>
                  <a:pt x="1403133" y="666514"/>
                </a:cubicBezTo>
                <a:cubicBezTo>
                  <a:pt x="1420666" y="487141"/>
                  <a:pt x="1695795" y="1361081"/>
                  <a:pt x="1629710" y="1289601"/>
                </a:cubicBezTo>
                <a:cubicBezTo>
                  <a:pt x="1563625" y="1218121"/>
                  <a:pt x="1149582" y="363063"/>
                  <a:pt x="1006623" y="237636"/>
                </a:cubicBezTo>
                <a:cubicBezTo>
                  <a:pt x="863664" y="112209"/>
                  <a:pt x="867710" y="253820"/>
                  <a:pt x="771954" y="537041"/>
                </a:cubicBezTo>
                <a:cubicBezTo>
                  <a:pt x="676198" y="820262"/>
                  <a:pt x="415904" y="1974727"/>
                  <a:pt x="432088" y="1936964"/>
                </a:cubicBezTo>
                <a:cubicBezTo>
                  <a:pt x="448272" y="1899201"/>
                  <a:pt x="890637" y="418358"/>
                  <a:pt x="869058" y="310464"/>
                </a:cubicBezTo>
                <a:cubicBezTo>
                  <a:pt x="847479" y="202570"/>
                  <a:pt x="368701" y="1340850"/>
                  <a:pt x="302616" y="1289601"/>
                </a:cubicBezTo>
                <a:cubicBezTo>
                  <a:pt x="236531" y="1238352"/>
                  <a:pt x="455016" y="58263"/>
                  <a:pt x="440180" y="2967"/>
                </a:cubicBezTo>
                <a:close/>
              </a:path>
            </a:pathLst>
          </a:custGeom>
          <a:solidFill>
            <a:srgbClr val="FFC000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19" name="フリーフォーム 2318">
            <a:extLst>
              <a:ext uri="{FF2B5EF4-FFF2-40B4-BE49-F238E27FC236}">
                <a16:creationId xmlns:a16="http://schemas.microsoft.com/office/drawing/2014/main" id="{F0279E30-95D9-ADCE-BCA3-0120486C4325}"/>
              </a:ext>
            </a:extLst>
          </p:cNvPr>
          <p:cNvSpPr/>
          <p:nvPr/>
        </p:nvSpPr>
        <p:spPr>
          <a:xfrm>
            <a:off x="2441450" y="3714199"/>
            <a:ext cx="285591" cy="1464371"/>
          </a:xfrm>
          <a:custGeom>
            <a:avLst/>
            <a:gdLst>
              <a:gd name="connsiteX0" fmla="*/ 285566 w 285591"/>
              <a:gd name="connsiteY0" fmla="*/ 45 h 1464371"/>
              <a:gd name="connsiteX1" fmla="*/ 10437 w 285591"/>
              <a:gd name="connsiteY1" fmla="*/ 890169 h 1464371"/>
              <a:gd name="connsiteX2" fmla="*/ 67081 w 285591"/>
              <a:gd name="connsiteY2" fmla="*/ 1448520 h 1464371"/>
              <a:gd name="connsiteX3" fmla="*/ 34713 w 285591"/>
              <a:gd name="connsiteY3" fmla="*/ 1254311 h 1464371"/>
              <a:gd name="connsiteX4" fmla="*/ 10437 w 285591"/>
              <a:gd name="connsiteY4" fmla="*/ 663592 h 1464371"/>
              <a:gd name="connsiteX5" fmla="*/ 26621 w 285591"/>
              <a:gd name="connsiteY5" fmla="*/ 849709 h 1464371"/>
              <a:gd name="connsiteX6" fmla="*/ 285566 w 285591"/>
              <a:gd name="connsiteY6" fmla="*/ 45 h 14643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85591" h="1464371">
                <a:moveTo>
                  <a:pt x="285566" y="45"/>
                </a:moveTo>
                <a:cubicBezTo>
                  <a:pt x="282869" y="6788"/>
                  <a:pt x="46851" y="648757"/>
                  <a:pt x="10437" y="890169"/>
                </a:cubicBezTo>
                <a:cubicBezTo>
                  <a:pt x="-25977" y="1131581"/>
                  <a:pt x="63035" y="1387830"/>
                  <a:pt x="67081" y="1448520"/>
                </a:cubicBezTo>
                <a:cubicBezTo>
                  <a:pt x="71127" y="1509210"/>
                  <a:pt x="44154" y="1385132"/>
                  <a:pt x="34713" y="1254311"/>
                </a:cubicBezTo>
                <a:cubicBezTo>
                  <a:pt x="25272" y="1123490"/>
                  <a:pt x="11786" y="731026"/>
                  <a:pt x="10437" y="663592"/>
                </a:cubicBezTo>
                <a:cubicBezTo>
                  <a:pt x="9088" y="596158"/>
                  <a:pt x="-20583" y="956254"/>
                  <a:pt x="26621" y="849709"/>
                </a:cubicBezTo>
                <a:cubicBezTo>
                  <a:pt x="73825" y="743164"/>
                  <a:pt x="288263" y="-6698"/>
                  <a:pt x="285566" y="45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20" name="フリーフォーム 2319">
            <a:extLst>
              <a:ext uri="{FF2B5EF4-FFF2-40B4-BE49-F238E27FC236}">
                <a16:creationId xmlns:a16="http://schemas.microsoft.com/office/drawing/2014/main" id="{89C5033E-DCAB-3BC7-0DFE-41B3C1880CD2}"/>
              </a:ext>
            </a:extLst>
          </p:cNvPr>
          <p:cNvSpPr/>
          <p:nvPr/>
        </p:nvSpPr>
        <p:spPr>
          <a:xfrm>
            <a:off x="4238336" y="3002144"/>
            <a:ext cx="406562" cy="2720364"/>
          </a:xfrm>
          <a:custGeom>
            <a:avLst/>
            <a:gdLst>
              <a:gd name="connsiteX0" fmla="*/ 325572 w 406562"/>
              <a:gd name="connsiteY0" fmla="*/ 1 h 2720364"/>
              <a:gd name="connsiteX1" fmla="*/ 357940 w 406562"/>
              <a:gd name="connsiteY1" fmla="*/ 1116702 h 2720364"/>
              <a:gd name="connsiteX2" fmla="*/ 1891 w 406562"/>
              <a:gd name="connsiteY2" fmla="*/ 1877353 h 2720364"/>
              <a:gd name="connsiteX3" fmla="*/ 212283 w 406562"/>
              <a:gd name="connsiteY3" fmla="*/ 2702741 h 2720364"/>
              <a:gd name="connsiteX4" fmla="*/ 107087 w 406562"/>
              <a:gd name="connsiteY4" fmla="*/ 2387152 h 2720364"/>
              <a:gd name="connsiteX5" fmla="*/ 26167 w 406562"/>
              <a:gd name="connsiteY5" fmla="*/ 1747881 h 2720364"/>
              <a:gd name="connsiteX6" fmla="*/ 390308 w 406562"/>
              <a:gd name="connsiteY6" fmla="*/ 1229991 h 2720364"/>
              <a:gd name="connsiteX7" fmla="*/ 309388 w 406562"/>
              <a:gd name="connsiteY7" fmla="*/ 1408015 h 2720364"/>
              <a:gd name="connsiteX8" fmla="*/ 406492 w 406562"/>
              <a:gd name="connsiteY8" fmla="*/ 1108610 h 2720364"/>
              <a:gd name="connsiteX9" fmla="*/ 325572 w 406562"/>
              <a:gd name="connsiteY9" fmla="*/ 1 h 27203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06562" h="2720364">
                <a:moveTo>
                  <a:pt x="325572" y="1"/>
                </a:moveTo>
                <a:cubicBezTo>
                  <a:pt x="317480" y="1350"/>
                  <a:pt x="411887" y="803810"/>
                  <a:pt x="357940" y="1116702"/>
                </a:cubicBezTo>
                <a:cubicBezTo>
                  <a:pt x="303993" y="1429594"/>
                  <a:pt x="26167" y="1613013"/>
                  <a:pt x="1891" y="1877353"/>
                </a:cubicBezTo>
                <a:cubicBezTo>
                  <a:pt x="-22385" y="2141693"/>
                  <a:pt x="194750" y="2617775"/>
                  <a:pt x="212283" y="2702741"/>
                </a:cubicBezTo>
                <a:cubicBezTo>
                  <a:pt x="229816" y="2787707"/>
                  <a:pt x="138106" y="2546295"/>
                  <a:pt x="107087" y="2387152"/>
                </a:cubicBezTo>
                <a:cubicBezTo>
                  <a:pt x="76068" y="2228009"/>
                  <a:pt x="-21037" y="1940741"/>
                  <a:pt x="26167" y="1747881"/>
                </a:cubicBezTo>
                <a:cubicBezTo>
                  <a:pt x="73370" y="1555021"/>
                  <a:pt x="343105" y="1286635"/>
                  <a:pt x="390308" y="1229991"/>
                </a:cubicBezTo>
                <a:cubicBezTo>
                  <a:pt x="437512" y="1173347"/>
                  <a:pt x="306691" y="1428245"/>
                  <a:pt x="309388" y="1408015"/>
                </a:cubicBezTo>
                <a:cubicBezTo>
                  <a:pt x="312085" y="1387785"/>
                  <a:pt x="403795" y="1337884"/>
                  <a:pt x="406492" y="1108610"/>
                </a:cubicBezTo>
                <a:cubicBezTo>
                  <a:pt x="409189" y="879336"/>
                  <a:pt x="333664" y="-1348"/>
                  <a:pt x="325572" y="1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21" name="フリーフォーム 2320">
            <a:extLst>
              <a:ext uri="{FF2B5EF4-FFF2-40B4-BE49-F238E27FC236}">
                <a16:creationId xmlns:a16="http://schemas.microsoft.com/office/drawing/2014/main" id="{713CB072-1FF9-E308-1034-F8928FC7F43A}"/>
              </a:ext>
            </a:extLst>
          </p:cNvPr>
          <p:cNvSpPr/>
          <p:nvPr/>
        </p:nvSpPr>
        <p:spPr>
          <a:xfrm>
            <a:off x="1972052" y="75413"/>
            <a:ext cx="1265043" cy="816024"/>
          </a:xfrm>
          <a:custGeom>
            <a:avLst/>
            <a:gdLst>
              <a:gd name="connsiteX0" fmla="*/ 1264762 w 1265043"/>
              <a:gd name="connsiteY0" fmla="*/ 45968 h 816024"/>
              <a:gd name="connsiteX1" fmla="*/ 763056 w 1265043"/>
              <a:gd name="connsiteY1" fmla="*/ 62152 h 816024"/>
              <a:gd name="connsiteX2" fmla="*/ 2405 w 1265043"/>
              <a:gd name="connsiteY2" fmla="*/ 814711 h 816024"/>
              <a:gd name="connsiteX3" fmla="*/ 528387 w 1265043"/>
              <a:gd name="connsiteY3" fmla="*/ 240176 h 816024"/>
              <a:gd name="connsiteX4" fmla="*/ 698320 w 1265043"/>
              <a:gd name="connsiteY4" fmla="*/ 78336 h 816024"/>
              <a:gd name="connsiteX5" fmla="*/ 1264762 w 1265043"/>
              <a:gd name="connsiteY5" fmla="*/ 45968 h 8160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265043" h="816024">
                <a:moveTo>
                  <a:pt x="1264762" y="45968"/>
                </a:moveTo>
                <a:cubicBezTo>
                  <a:pt x="1275551" y="43271"/>
                  <a:pt x="973449" y="-65972"/>
                  <a:pt x="763056" y="62152"/>
                </a:cubicBezTo>
                <a:cubicBezTo>
                  <a:pt x="552663" y="190276"/>
                  <a:pt x="41516" y="785040"/>
                  <a:pt x="2405" y="814711"/>
                </a:cubicBezTo>
                <a:cubicBezTo>
                  <a:pt x="-36706" y="844382"/>
                  <a:pt x="412401" y="362905"/>
                  <a:pt x="528387" y="240176"/>
                </a:cubicBezTo>
                <a:cubicBezTo>
                  <a:pt x="644373" y="117447"/>
                  <a:pt x="578288" y="109355"/>
                  <a:pt x="698320" y="78336"/>
                </a:cubicBezTo>
                <a:cubicBezTo>
                  <a:pt x="818352" y="47317"/>
                  <a:pt x="1253973" y="48665"/>
                  <a:pt x="1264762" y="45968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22" name="フリーフォーム 2321">
            <a:extLst>
              <a:ext uri="{FF2B5EF4-FFF2-40B4-BE49-F238E27FC236}">
                <a16:creationId xmlns:a16="http://schemas.microsoft.com/office/drawing/2014/main" id="{0BB0CB8F-3B4C-C34D-2E0D-F6209CCAD638}"/>
              </a:ext>
            </a:extLst>
          </p:cNvPr>
          <p:cNvSpPr/>
          <p:nvPr/>
        </p:nvSpPr>
        <p:spPr>
          <a:xfrm>
            <a:off x="3916250" y="226439"/>
            <a:ext cx="1031376" cy="1592433"/>
          </a:xfrm>
          <a:custGeom>
            <a:avLst/>
            <a:gdLst>
              <a:gd name="connsiteX0" fmla="*/ 295 w 1031376"/>
              <a:gd name="connsiteY0" fmla="*/ 138 h 1592433"/>
              <a:gd name="connsiteX1" fmla="*/ 769038 w 1031376"/>
              <a:gd name="connsiteY1" fmla="*/ 736513 h 1592433"/>
              <a:gd name="connsiteX2" fmla="*/ 631474 w 1031376"/>
              <a:gd name="connsiteY2" fmla="*/ 647501 h 1592433"/>
              <a:gd name="connsiteX3" fmla="*/ 1019892 w 1031376"/>
              <a:gd name="connsiteY3" fmla="*/ 1561901 h 1592433"/>
              <a:gd name="connsiteX4" fmla="*/ 906603 w 1031376"/>
              <a:gd name="connsiteY4" fmla="*/ 1311048 h 1592433"/>
              <a:gd name="connsiteX5" fmla="*/ 680026 w 1031376"/>
              <a:gd name="connsiteY5" fmla="*/ 679869 h 1592433"/>
              <a:gd name="connsiteX6" fmla="*/ 295 w 1031376"/>
              <a:gd name="connsiteY6" fmla="*/ 138 h 15924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031376" h="1592433">
                <a:moveTo>
                  <a:pt x="295" y="138"/>
                </a:moveTo>
                <a:cubicBezTo>
                  <a:pt x="15130" y="9579"/>
                  <a:pt x="663841" y="628619"/>
                  <a:pt x="769038" y="736513"/>
                </a:cubicBezTo>
                <a:cubicBezTo>
                  <a:pt x="874235" y="844407"/>
                  <a:pt x="589665" y="509936"/>
                  <a:pt x="631474" y="647501"/>
                </a:cubicBezTo>
                <a:cubicBezTo>
                  <a:pt x="673283" y="785066"/>
                  <a:pt x="974037" y="1451310"/>
                  <a:pt x="1019892" y="1561901"/>
                </a:cubicBezTo>
                <a:cubicBezTo>
                  <a:pt x="1065747" y="1672492"/>
                  <a:pt x="963247" y="1458053"/>
                  <a:pt x="906603" y="1311048"/>
                </a:cubicBezTo>
                <a:cubicBezTo>
                  <a:pt x="849959" y="1164043"/>
                  <a:pt x="827031" y="892959"/>
                  <a:pt x="680026" y="679869"/>
                </a:cubicBezTo>
                <a:cubicBezTo>
                  <a:pt x="533021" y="466779"/>
                  <a:pt x="-14540" y="-9303"/>
                  <a:pt x="295" y="138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23" name="フリーフォーム 2322">
            <a:extLst>
              <a:ext uri="{FF2B5EF4-FFF2-40B4-BE49-F238E27FC236}">
                <a16:creationId xmlns:a16="http://schemas.microsoft.com/office/drawing/2014/main" id="{14B0DEAB-9802-B246-48FA-E041407923F1}"/>
              </a:ext>
            </a:extLst>
          </p:cNvPr>
          <p:cNvSpPr/>
          <p:nvPr/>
        </p:nvSpPr>
        <p:spPr>
          <a:xfrm>
            <a:off x="760518" y="2182984"/>
            <a:ext cx="842025" cy="2138177"/>
          </a:xfrm>
          <a:custGeom>
            <a:avLst/>
            <a:gdLst>
              <a:gd name="connsiteX0" fmla="*/ 817429 w 842025"/>
              <a:gd name="connsiteY0" fmla="*/ 50418 h 2138177"/>
              <a:gd name="connsiteX1" fmla="*/ 469471 w 842025"/>
              <a:gd name="connsiteY1" fmla="*/ 519756 h 2138177"/>
              <a:gd name="connsiteX2" fmla="*/ 348091 w 842025"/>
              <a:gd name="connsiteY2" fmla="*/ 1280407 h 2138177"/>
              <a:gd name="connsiteX3" fmla="*/ 412827 w 842025"/>
              <a:gd name="connsiteY3" fmla="*/ 1159027 h 2138177"/>
              <a:gd name="connsiteX4" fmla="*/ 133 w 842025"/>
              <a:gd name="connsiteY4" fmla="*/ 2138163 h 2138177"/>
              <a:gd name="connsiteX5" fmla="*/ 461379 w 842025"/>
              <a:gd name="connsiteY5" fmla="*/ 1134751 h 2138177"/>
              <a:gd name="connsiteX6" fmla="*/ 348091 w 842025"/>
              <a:gd name="connsiteY6" fmla="*/ 1239947 h 2138177"/>
              <a:gd name="connsiteX7" fmla="*/ 453287 w 842025"/>
              <a:gd name="connsiteY7" fmla="*/ 544032 h 2138177"/>
              <a:gd name="connsiteX8" fmla="*/ 348091 w 842025"/>
              <a:gd name="connsiteY8" fmla="*/ 875805 h 2138177"/>
              <a:gd name="connsiteX9" fmla="*/ 760785 w 842025"/>
              <a:gd name="connsiteY9" fmla="*/ 107062 h 2138177"/>
              <a:gd name="connsiteX10" fmla="*/ 817429 w 842025"/>
              <a:gd name="connsiteY10" fmla="*/ 50418 h 21381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842025" h="2138177">
                <a:moveTo>
                  <a:pt x="817429" y="50418"/>
                </a:moveTo>
                <a:cubicBezTo>
                  <a:pt x="768877" y="119200"/>
                  <a:pt x="547694" y="314758"/>
                  <a:pt x="469471" y="519756"/>
                </a:cubicBezTo>
                <a:cubicBezTo>
                  <a:pt x="391248" y="724754"/>
                  <a:pt x="357532" y="1173862"/>
                  <a:pt x="348091" y="1280407"/>
                </a:cubicBezTo>
                <a:cubicBezTo>
                  <a:pt x="338650" y="1386952"/>
                  <a:pt x="470820" y="1016068"/>
                  <a:pt x="412827" y="1159027"/>
                </a:cubicBezTo>
                <a:cubicBezTo>
                  <a:pt x="354834" y="1301986"/>
                  <a:pt x="-7959" y="2142209"/>
                  <a:pt x="133" y="2138163"/>
                </a:cubicBezTo>
                <a:cubicBezTo>
                  <a:pt x="8225" y="2134117"/>
                  <a:pt x="403386" y="1284454"/>
                  <a:pt x="461379" y="1134751"/>
                </a:cubicBezTo>
                <a:cubicBezTo>
                  <a:pt x="519372" y="985048"/>
                  <a:pt x="349440" y="1338400"/>
                  <a:pt x="348091" y="1239947"/>
                </a:cubicBezTo>
                <a:cubicBezTo>
                  <a:pt x="346742" y="1141494"/>
                  <a:pt x="453287" y="604722"/>
                  <a:pt x="453287" y="544032"/>
                </a:cubicBezTo>
                <a:cubicBezTo>
                  <a:pt x="453287" y="483342"/>
                  <a:pt x="296841" y="948633"/>
                  <a:pt x="348091" y="875805"/>
                </a:cubicBezTo>
                <a:cubicBezTo>
                  <a:pt x="399341" y="802977"/>
                  <a:pt x="681213" y="245975"/>
                  <a:pt x="760785" y="107062"/>
                </a:cubicBezTo>
                <a:cubicBezTo>
                  <a:pt x="840357" y="-31851"/>
                  <a:pt x="865981" y="-18364"/>
                  <a:pt x="817429" y="50418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24" name="フリーフォーム 2323">
            <a:extLst>
              <a:ext uri="{FF2B5EF4-FFF2-40B4-BE49-F238E27FC236}">
                <a16:creationId xmlns:a16="http://schemas.microsoft.com/office/drawing/2014/main" id="{83CF15C0-35F6-5BB8-B81B-978C2BC1DF73}"/>
              </a:ext>
            </a:extLst>
          </p:cNvPr>
          <p:cNvSpPr/>
          <p:nvPr/>
        </p:nvSpPr>
        <p:spPr>
          <a:xfrm>
            <a:off x="4636734" y="1811984"/>
            <a:ext cx="1277384" cy="2501944"/>
          </a:xfrm>
          <a:custGeom>
            <a:avLst/>
            <a:gdLst>
              <a:gd name="connsiteX0" fmla="*/ 2 w 1277384"/>
              <a:gd name="connsiteY0" fmla="*/ 632 h 2501944"/>
              <a:gd name="connsiteX1" fmla="*/ 679733 w 1277384"/>
              <a:gd name="connsiteY1" fmla="*/ 712731 h 2501944"/>
              <a:gd name="connsiteX2" fmla="*/ 687825 w 1277384"/>
              <a:gd name="connsiteY2" fmla="*/ 1182069 h 2501944"/>
              <a:gd name="connsiteX3" fmla="*/ 890126 w 1277384"/>
              <a:gd name="connsiteY3" fmla="*/ 1465290 h 2501944"/>
              <a:gd name="connsiteX4" fmla="*/ 768746 w 1277384"/>
              <a:gd name="connsiteY4" fmla="*/ 1368186 h 2501944"/>
              <a:gd name="connsiteX5" fmla="*/ 1035783 w 1277384"/>
              <a:gd name="connsiteY5" fmla="*/ 1910352 h 2501944"/>
              <a:gd name="connsiteX6" fmla="*/ 1270452 w 1277384"/>
              <a:gd name="connsiteY6" fmla="*/ 2492979 h 2501944"/>
              <a:gd name="connsiteX7" fmla="*/ 1181439 w 1277384"/>
              <a:gd name="connsiteY7" fmla="*/ 2209758 h 2501944"/>
              <a:gd name="connsiteX8" fmla="*/ 841574 w 1277384"/>
              <a:gd name="connsiteY8" fmla="*/ 1497658 h 2501944"/>
              <a:gd name="connsiteX9" fmla="*/ 671641 w 1277384"/>
              <a:gd name="connsiteY9" fmla="*/ 842204 h 2501944"/>
              <a:gd name="connsiteX10" fmla="*/ 2 w 1277384"/>
              <a:gd name="connsiteY10" fmla="*/ 632 h 25019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277384" h="2501944">
                <a:moveTo>
                  <a:pt x="2" y="632"/>
                </a:moveTo>
                <a:cubicBezTo>
                  <a:pt x="1351" y="-20947"/>
                  <a:pt x="565096" y="515825"/>
                  <a:pt x="679733" y="712731"/>
                </a:cubicBezTo>
                <a:cubicBezTo>
                  <a:pt x="794370" y="909637"/>
                  <a:pt x="652760" y="1056643"/>
                  <a:pt x="687825" y="1182069"/>
                </a:cubicBezTo>
                <a:cubicBezTo>
                  <a:pt x="722891" y="1307496"/>
                  <a:pt x="876639" y="1434271"/>
                  <a:pt x="890126" y="1465290"/>
                </a:cubicBezTo>
                <a:cubicBezTo>
                  <a:pt x="903613" y="1496309"/>
                  <a:pt x="744470" y="1294009"/>
                  <a:pt x="768746" y="1368186"/>
                </a:cubicBezTo>
                <a:cubicBezTo>
                  <a:pt x="793022" y="1442363"/>
                  <a:pt x="952165" y="1722887"/>
                  <a:pt x="1035783" y="1910352"/>
                </a:cubicBezTo>
                <a:cubicBezTo>
                  <a:pt x="1119401" y="2097818"/>
                  <a:pt x="1246176" y="2443078"/>
                  <a:pt x="1270452" y="2492979"/>
                </a:cubicBezTo>
                <a:cubicBezTo>
                  <a:pt x="1294728" y="2542880"/>
                  <a:pt x="1252919" y="2375645"/>
                  <a:pt x="1181439" y="2209758"/>
                </a:cubicBezTo>
                <a:cubicBezTo>
                  <a:pt x="1109959" y="2043871"/>
                  <a:pt x="926540" y="1725584"/>
                  <a:pt x="841574" y="1497658"/>
                </a:cubicBezTo>
                <a:cubicBezTo>
                  <a:pt x="756608" y="1269732"/>
                  <a:pt x="805160" y="1093057"/>
                  <a:pt x="671641" y="842204"/>
                </a:cubicBezTo>
                <a:cubicBezTo>
                  <a:pt x="538122" y="591351"/>
                  <a:pt x="-1347" y="22211"/>
                  <a:pt x="2" y="632"/>
                </a:cubicBez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25" name="フリーフォーム 2324">
            <a:extLst>
              <a:ext uri="{FF2B5EF4-FFF2-40B4-BE49-F238E27FC236}">
                <a16:creationId xmlns:a16="http://schemas.microsoft.com/office/drawing/2014/main" id="{AE9F9D67-EDD0-CEF7-F95E-E315F0EC753E}"/>
              </a:ext>
            </a:extLst>
          </p:cNvPr>
          <p:cNvSpPr/>
          <p:nvPr/>
        </p:nvSpPr>
        <p:spPr>
          <a:xfrm>
            <a:off x="4110754" y="3301550"/>
            <a:ext cx="375119" cy="1442778"/>
          </a:xfrm>
          <a:custGeom>
            <a:avLst/>
            <a:gdLst>
              <a:gd name="connsiteX0" fmla="*/ 0 w 375119"/>
              <a:gd name="connsiteY0" fmla="*/ 0 h 1442778"/>
              <a:gd name="connsiteX1" fmla="*/ 291313 w 375119"/>
              <a:gd name="connsiteY1" fmla="*/ 817296 h 1442778"/>
              <a:gd name="connsiteX2" fmla="*/ 145657 w 375119"/>
              <a:gd name="connsiteY2" fmla="*/ 1432291 h 1442778"/>
              <a:gd name="connsiteX3" fmla="*/ 250853 w 375119"/>
              <a:gd name="connsiteY3" fmla="*/ 1181438 h 1442778"/>
              <a:gd name="connsiteX4" fmla="*/ 372234 w 375119"/>
              <a:gd name="connsiteY4" fmla="*/ 873940 h 1442778"/>
              <a:gd name="connsiteX5" fmla="*/ 339865 w 375119"/>
              <a:gd name="connsiteY5" fmla="*/ 801112 h 1442778"/>
              <a:gd name="connsiteX6" fmla="*/ 0 w 375119"/>
              <a:gd name="connsiteY6" fmla="*/ 0 h 14427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75119" h="1442778">
                <a:moveTo>
                  <a:pt x="0" y="0"/>
                </a:moveTo>
                <a:cubicBezTo>
                  <a:pt x="133518" y="289290"/>
                  <a:pt x="267037" y="578581"/>
                  <a:pt x="291313" y="817296"/>
                </a:cubicBezTo>
                <a:cubicBezTo>
                  <a:pt x="315589" y="1056011"/>
                  <a:pt x="152400" y="1371601"/>
                  <a:pt x="145657" y="1432291"/>
                </a:cubicBezTo>
                <a:cubicBezTo>
                  <a:pt x="138914" y="1492981"/>
                  <a:pt x="213090" y="1274496"/>
                  <a:pt x="250853" y="1181438"/>
                </a:cubicBezTo>
                <a:cubicBezTo>
                  <a:pt x="288616" y="1088380"/>
                  <a:pt x="357399" y="937328"/>
                  <a:pt x="372234" y="873940"/>
                </a:cubicBezTo>
                <a:cubicBezTo>
                  <a:pt x="387069" y="810552"/>
                  <a:pt x="339865" y="801112"/>
                  <a:pt x="339865" y="801112"/>
                </a:cubicBezTo>
                <a:lnTo>
                  <a:pt x="0" y="0"/>
                </a:lnTo>
                <a:close/>
              </a:path>
            </a:pathLst>
          </a:custGeom>
          <a:solidFill>
            <a:srgbClr val="FF8AD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26" name="フリーフォーム 2325">
            <a:extLst>
              <a:ext uri="{FF2B5EF4-FFF2-40B4-BE49-F238E27FC236}">
                <a16:creationId xmlns:a16="http://schemas.microsoft.com/office/drawing/2014/main" id="{86AC321B-F53F-6095-2992-6130672B78E5}"/>
              </a:ext>
            </a:extLst>
          </p:cNvPr>
          <p:cNvSpPr/>
          <p:nvPr/>
        </p:nvSpPr>
        <p:spPr>
          <a:xfrm>
            <a:off x="3974545" y="2883835"/>
            <a:ext cx="246003" cy="962354"/>
          </a:xfrm>
          <a:custGeom>
            <a:avLst/>
            <a:gdLst>
              <a:gd name="connsiteX0" fmla="*/ 245763 w 246003"/>
              <a:gd name="connsiteY0" fmla="*/ 42 h 962354"/>
              <a:gd name="connsiteX1" fmla="*/ 94264 w 246003"/>
              <a:gd name="connsiteY1" fmla="*/ 378787 h 962354"/>
              <a:gd name="connsiteX2" fmla="*/ 18515 w 246003"/>
              <a:gd name="connsiteY2" fmla="*/ 941495 h 962354"/>
              <a:gd name="connsiteX3" fmla="*/ 2283 w 246003"/>
              <a:gd name="connsiteY3" fmla="*/ 795408 h 962354"/>
              <a:gd name="connsiteX4" fmla="*/ 56390 w 246003"/>
              <a:gd name="connsiteY4" fmla="*/ 357145 h 962354"/>
              <a:gd name="connsiteX5" fmla="*/ 245763 w 246003"/>
              <a:gd name="connsiteY5" fmla="*/ 42 h 9623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46003" h="962354">
                <a:moveTo>
                  <a:pt x="245763" y="42"/>
                </a:moveTo>
                <a:cubicBezTo>
                  <a:pt x="252075" y="3649"/>
                  <a:pt x="132139" y="221878"/>
                  <a:pt x="94264" y="378787"/>
                </a:cubicBezTo>
                <a:cubicBezTo>
                  <a:pt x="56389" y="535696"/>
                  <a:pt x="33845" y="872058"/>
                  <a:pt x="18515" y="941495"/>
                </a:cubicBezTo>
                <a:cubicBezTo>
                  <a:pt x="3185" y="1010932"/>
                  <a:pt x="-4030" y="892800"/>
                  <a:pt x="2283" y="795408"/>
                </a:cubicBezTo>
                <a:cubicBezTo>
                  <a:pt x="8596" y="698016"/>
                  <a:pt x="17614" y="488804"/>
                  <a:pt x="56390" y="357145"/>
                </a:cubicBezTo>
                <a:cubicBezTo>
                  <a:pt x="95166" y="225486"/>
                  <a:pt x="239451" y="-3565"/>
                  <a:pt x="245763" y="42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27" name="フリーフォーム 2326">
            <a:extLst>
              <a:ext uri="{FF2B5EF4-FFF2-40B4-BE49-F238E27FC236}">
                <a16:creationId xmlns:a16="http://schemas.microsoft.com/office/drawing/2014/main" id="{C474208C-21A1-A172-1339-F0AA89459634}"/>
              </a:ext>
            </a:extLst>
          </p:cNvPr>
          <p:cNvSpPr/>
          <p:nvPr/>
        </p:nvSpPr>
        <p:spPr>
          <a:xfrm>
            <a:off x="2710721" y="2725723"/>
            <a:ext cx="434813" cy="975508"/>
          </a:xfrm>
          <a:custGeom>
            <a:avLst/>
            <a:gdLst>
              <a:gd name="connsiteX0" fmla="*/ 15 w 434813"/>
              <a:gd name="connsiteY0" fmla="*/ 6656 h 975508"/>
              <a:gd name="connsiteX1" fmla="*/ 205620 w 434813"/>
              <a:gd name="connsiteY1" fmla="*/ 385401 h 975508"/>
              <a:gd name="connsiteX2" fmla="*/ 319243 w 434813"/>
              <a:gd name="connsiteY2" fmla="*/ 747915 h 975508"/>
              <a:gd name="connsiteX3" fmla="*/ 275958 w 434813"/>
              <a:gd name="connsiteY3" fmla="*/ 623470 h 975508"/>
              <a:gd name="connsiteX4" fmla="*/ 432867 w 434813"/>
              <a:gd name="connsiteY4" fmla="*/ 964341 h 975508"/>
              <a:gd name="connsiteX5" fmla="*/ 367939 w 434813"/>
              <a:gd name="connsiteY5" fmla="*/ 899413 h 975508"/>
              <a:gd name="connsiteX6" fmla="*/ 162335 w 434813"/>
              <a:gd name="connsiteY6" fmla="*/ 699219 h 975508"/>
              <a:gd name="connsiteX7" fmla="*/ 286780 w 434813"/>
              <a:gd name="connsiteY7" fmla="*/ 856128 h 975508"/>
              <a:gd name="connsiteX8" fmla="*/ 183977 w 434813"/>
              <a:gd name="connsiteY8" fmla="*/ 585595 h 975508"/>
              <a:gd name="connsiteX9" fmla="*/ 216441 w 434813"/>
              <a:gd name="connsiteY9" fmla="*/ 720862 h 975508"/>
              <a:gd name="connsiteX10" fmla="*/ 15 w 434813"/>
              <a:gd name="connsiteY10" fmla="*/ 6656 h 9755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434813" h="975508">
                <a:moveTo>
                  <a:pt x="15" y="6656"/>
                </a:moveTo>
                <a:cubicBezTo>
                  <a:pt x="-1788" y="-49254"/>
                  <a:pt x="152415" y="261858"/>
                  <a:pt x="205620" y="385401"/>
                </a:cubicBezTo>
                <a:cubicBezTo>
                  <a:pt x="258825" y="508944"/>
                  <a:pt x="307520" y="708237"/>
                  <a:pt x="319243" y="747915"/>
                </a:cubicBezTo>
                <a:cubicBezTo>
                  <a:pt x="330966" y="787593"/>
                  <a:pt x="257021" y="587399"/>
                  <a:pt x="275958" y="623470"/>
                </a:cubicBezTo>
                <a:cubicBezTo>
                  <a:pt x="294895" y="659541"/>
                  <a:pt x="417537" y="918351"/>
                  <a:pt x="432867" y="964341"/>
                </a:cubicBezTo>
                <a:cubicBezTo>
                  <a:pt x="448197" y="1010331"/>
                  <a:pt x="367939" y="899413"/>
                  <a:pt x="367939" y="899413"/>
                </a:cubicBezTo>
                <a:cubicBezTo>
                  <a:pt x="322850" y="855226"/>
                  <a:pt x="175861" y="706433"/>
                  <a:pt x="162335" y="699219"/>
                </a:cubicBezTo>
                <a:cubicBezTo>
                  <a:pt x="148809" y="692005"/>
                  <a:pt x="283173" y="875065"/>
                  <a:pt x="286780" y="856128"/>
                </a:cubicBezTo>
                <a:cubicBezTo>
                  <a:pt x="290387" y="837191"/>
                  <a:pt x="195700" y="608139"/>
                  <a:pt x="183977" y="585595"/>
                </a:cubicBezTo>
                <a:cubicBezTo>
                  <a:pt x="172254" y="563051"/>
                  <a:pt x="243494" y="814646"/>
                  <a:pt x="216441" y="720862"/>
                </a:cubicBezTo>
                <a:cubicBezTo>
                  <a:pt x="189388" y="627078"/>
                  <a:pt x="1818" y="62566"/>
                  <a:pt x="15" y="6656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28" name="フリーフォーム 2327">
            <a:extLst>
              <a:ext uri="{FF2B5EF4-FFF2-40B4-BE49-F238E27FC236}">
                <a16:creationId xmlns:a16="http://schemas.microsoft.com/office/drawing/2014/main" id="{EFD868FC-EAEE-187E-12AE-A0FBEB41D62A}"/>
              </a:ext>
            </a:extLst>
          </p:cNvPr>
          <p:cNvSpPr/>
          <p:nvPr/>
        </p:nvSpPr>
        <p:spPr>
          <a:xfrm>
            <a:off x="2715784" y="2721006"/>
            <a:ext cx="694135" cy="1360496"/>
          </a:xfrm>
          <a:custGeom>
            <a:avLst/>
            <a:gdLst>
              <a:gd name="connsiteX0" fmla="*/ 308770 w 694135"/>
              <a:gd name="connsiteY0" fmla="*/ 346833 h 1360496"/>
              <a:gd name="connsiteX1" fmla="*/ 503553 w 694135"/>
              <a:gd name="connsiteY1" fmla="*/ 855434 h 1360496"/>
              <a:gd name="connsiteX2" fmla="*/ 471089 w 694135"/>
              <a:gd name="connsiteY2" fmla="*/ 795917 h 1360496"/>
              <a:gd name="connsiteX3" fmla="*/ 665873 w 694135"/>
              <a:gd name="connsiteY3" fmla="*/ 1131377 h 1360496"/>
              <a:gd name="connsiteX4" fmla="*/ 692926 w 694135"/>
              <a:gd name="connsiteY4" fmla="*/ 1309929 h 1360496"/>
              <a:gd name="connsiteX5" fmla="*/ 671283 w 694135"/>
              <a:gd name="connsiteY5" fmla="*/ 1282876 h 1360496"/>
              <a:gd name="connsiteX6" fmla="*/ 682105 w 694135"/>
              <a:gd name="connsiteY6" fmla="*/ 1353214 h 1360496"/>
              <a:gd name="connsiteX7" fmla="*/ 541428 w 694135"/>
              <a:gd name="connsiteY7" fmla="*/ 1077271 h 1360496"/>
              <a:gd name="connsiteX8" fmla="*/ 346644 w 694135"/>
              <a:gd name="connsiteY8" fmla="*/ 790506 h 1360496"/>
              <a:gd name="connsiteX9" fmla="*/ 395340 w 694135"/>
              <a:gd name="connsiteY9" fmla="*/ 963647 h 1360496"/>
              <a:gd name="connsiteX10" fmla="*/ 5773 w 694135"/>
              <a:gd name="connsiteY10" fmla="*/ 22194 h 1360496"/>
              <a:gd name="connsiteX11" fmla="*/ 173504 w 694135"/>
              <a:gd name="connsiteY11" fmla="*/ 314369 h 1360496"/>
              <a:gd name="connsiteX12" fmla="*/ 330412 w 694135"/>
              <a:gd name="connsiteY12" fmla="*/ 514563 h 1360496"/>
              <a:gd name="connsiteX13" fmla="*/ 308770 w 694135"/>
              <a:gd name="connsiteY13" fmla="*/ 346833 h 13604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694135" h="1360496">
                <a:moveTo>
                  <a:pt x="308770" y="346833"/>
                </a:moveTo>
                <a:cubicBezTo>
                  <a:pt x="337627" y="403645"/>
                  <a:pt x="476500" y="780587"/>
                  <a:pt x="503553" y="855434"/>
                </a:cubicBezTo>
                <a:cubicBezTo>
                  <a:pt x="530606" y="930281"/>
                  <a:pt x="444036" y="749927"/>
                  <a:pt x="471089" y="795917"/>
                </a:cubicBezTo>
                <a:cubicBezTo>
                  <a:pt x="498142" y="841908"/>
                  <a:pt x="628900" y="1045708"/>
                  <a:pt x="665873" y="1131377"/>
                </a:cubicBezTo>
                <a:cubicBezTo>
                  <a:pt x="702846" y="1217046"/>
                  <a:pt x="692926" y="1309929"/>
                  <a:pt x="692926" y="1309929"/>
                </a:cubicBezTo>
                <a:cubicBezTo>
                  <a:pt x="693828" y="1335179"/>
                  <a:pt x="673086" y="1275662"/>
                  <a:pt x="671283" y="1282876"/>
                </a:cubicBezTo>
                <a:cubicBezTo>
                  <a:pt x="669480" y="1290090"/>
                  <a:pt x="703748" y="1387482"/>
                  <a:pt x="682105" y="1353214"/>
                </a:cubicBezTo>
                <a:cubicBezTo>
                  <a:pt x="660463" y="1318947"/>
                  <a:pt x="597338" y="1171056"/>
                  <a:pt x="541428" y="1077271"/>
                </a:cubicBezTo>
                <a:cubicBezTo>
                  <a:pt x="485518" y="983486"/>
                  <a:pt x="370992" y="809443"/>
                  <a:pt x="346644" y="790506"/>
                </a:cubicBezTo>
                <a:cubicBezTo>
                  <a:pt x="322296" y="771569"/>
                  <a:pt x="452152" y="1091699"/>
                  <a:pt x="395340" y="963647"/>
                </a:cubicBezTo>
                <a:cubicBezTo>
                  <a:pt x="338528" y="835595"/>
                  <a:pt x="42746" y="130407"/>
                  <a:pt x="5773" y="22194"/>
                </a:cubicBezTo>
                <a:cubicBezTo>
                  <a:pt x="-31200" y="-86019"/>
                  <a:pt x="119398" y="232308"/>
                  <a:pt x="173504" y="314369"/>
                </a:cubicBezTo>
                <a:cubicBezTo>
                  <a:pt x="227610" y="396430"/>
                  <a:pt x="306064" y="501938"/>
                  <a:pt x="330412" y="514563"/>
                </a:cubicBezTo>
                <a:cubicBezTo>
                  <a:pt x="354760" y="527188"/>
                  <a:pt x="279913" y="290021"/>
                  <a:pt x="308770" y="346833"/>
                </a:cubicBezTo>
                <a:close/>
              </a:path>
            </a:pathLst>
          </a:custGeom>
          <a:solidFill>
            <a:srgbClr val="FFC000">
              <a:alpha val="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29" name="フリーフォーム 2328">
            <a:extLst>
              <a:ext uri="{FF2B5EF4-FFF2-40B4-BE49-F238E27FC236}">
                <a16:creationId xmlns:a16="http://schemas.microsoft.com/office/drawing/2014/main" id="{1D76573F-4032-09DF-E74C-43D0595712DC}"/>
              </a:ext>
            </a:extLst>
          </p:cNvPr>
          <p:cNvSpPr/>
          <p:nvPr/>
        </p:nvSpPr>
        <p:spPr>
          <a:xfrm>
            <a:off x="3505973" y="3303030"/>
            <a:ext cx="465012" cy="1116588"/>
          </a:xfrm>
          <a:custGeom>
            <a:avLst/>
            <a:gdLst>
              <a:gd name="connsiteX0" fmla="*/ 460034 w 465012"/>
              <a:gd name="connsiteY0" fmla="*/ 2878 h 1116588"/>
              <a:gd name="connsiteX1" fmla="*/ 378874 w 465012"/>
              <a:gd name="connsiteY1" fmla="*/ 322106 h 1116588"/>
              <a:gd name="connsiteX2" fmla="*/ 286893 w 465012"/>
              <a:gd name="connsiteY2" fmla="*/ 695441 h 1116588"/>
              <a:gd name="connsiteX3" fmla="*/ 270661 w 465012"/>
              <a:gd name="connsiteY3" fmla="*/ 625103 h 1116588"/>
              <a:gd name="connsiteX4" fmla="*/ 330178 w 465012"/>
              <a:gd name="connsiteY4" fmla="*/ 895635 h 1116588"/>
              <a:gd name="connsiteX5" fmla="*/ 422160 w 465012"/>
              <a:gd name="connsiteY5" fmla="*/ 1112061 h 1116588"/>
              <a:gd name="connsiteX6" fmla="*/ 351821 w 465012"/>
              <a:gd name="connsiteY6" fmla="*/ 1025491 h 1116588"/>
              <a:gd name="connsiteX7" fmla="*/ 167859 w 465012"/>
              <a:gd name="connsiteY7" fmla="*/ 825297 h 1116588"/>
              <a:gd name="connsiteX8" fmla="*/ 129 w 465012"/>
              <a:gd name="connsiteY8" fmla="*/ 565585 h 1116588"/>
              <a:gd name="connsiteX9" fmla="*/ 140806 w 465012"/>
              <a:gd name="connsiteY9" fmla="*/ 754958 h 1116588"/>
              <a:gd name="connsiteX10" fmla="*/ 184091 w 465012"/>
              <a:gd name="connsiteY10" fmla="*/ 673798 h 1116588"/>
              <a:gd name="connsiteX11" fmla="*/ 243608 w 465012"/>
              <a:gd name="connsiteY11" fmla="*/ 771190 h 1116588"/>
              <a:gd name="connsiteX12" fmla="*/ 254429 w 465012"/>
              <a:gd name="connsiteY12" fmla="*/ 419498 h 1116588"/>
              <a:gd name="connsiteX13" fmla="*/ 254429 w 465012"/>
              <a:gd name="connsiteY13" fmla="*/ 565585 h 1116588"/>
              <a:gd name="connsiteX14" fmla="*/ 335589 w 465012"/>
              <a:gd name="connsiteY14" fmla="*/ 186840 h 1116588"/>
              <a:gd name="connsiteX15" fmla="*/ 357232 w 465012"/>
              <a:gd name="connsiteY15" fmla="*/ 100269 h 1116588"/>
              <a:gd name="connsiteX16" fmla="*/ 227376 w 465012"/>
              <a:gd name="connsiteY16" fmla="*/ 159787 h 1116588"/>
              <a:gd name="connsiteX17" fmla="*/ 460034 w 465012"/>
              <a:gd name="connsiteY17" fmla="*/ 2878 h 11165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465012" h="1116588">
                <a:moveTo>
                  <a:pt x="460034" y="2878"/>
                </a:moveTo>
                <a:cubicBezTo>
                  <a:pt x="485284" y="29931"/>
                  <a:pt x="407731" y="206679"/>
                  <a:pt x="378874" y="322106"/>
                </a:cubicBezTo>
                <a:cubicBezTo>
                  <a:pt x="350017" y="437533"/>
                  <a:pt x="304928" y="644942"/>
                  <a:pt x="286893" y="695441"/>
                </a:cubicBezTo>
                <a:cubicBezTo>
                  <a:pt x="268858" y="745940"/>
                  <a:pt x="263447" y="591737"/>
                  <a:pt x="270661" y="625103"/>
                </a:cubicBezTo>
                <a:cubicBezTo>
                  <a:pt x="277875" y="658469"/>
                  <a:pt x="304928" y="814475"/>
                  <a:pt x="330178" y="895635"/>
                </a:cubicBezTo>
                <a:cubicBezTo>
                  <a:pt x="355428" y="976795"/>
                  <a:pt x="418553" y="1090418"/>
                  <a:pt x="422160" y="1112061"/>
                </a:cubicBezTo>
                <a:cubicBezTo>
                  <a:pt x="425767" y="1133704"/>
                  <a:pt x="394204" y="1073285"/>
                  <a:pt x="351821" y="1025491"/>
                </a:cubicBezTo>
                <a:cubicBezTo>
                  <a:pt x="309437" y="977697"/>
                  <a:pt x="226474" y="901948"/>
                  <a:pt x="167859" y="825297"/>
                </a:cubicBezTo>
                <a:cubicBezTo>
                  <a:pt x="109244" y="748646"/>
                  <a:pt x="4638" y="577308"/>
                  <a:pt x="129" y="565585"/>
                </a:cubicBezTo>
                <a:cubicBezTo>
                  <a:pt x="-4380" y="553862"/>
                  <a:pt x="110146" y="736923"/>
                  <a:pt x="140806" y="754958"/>
                </a:cubicBezTo>
                <a:cubicBezTo>
                  <a:pt x="171466" y="772993"/>
                  <a:pt x="166957" y="671093"/>
                  <a:pt x="184091" y="673798"/>
                </a:cubicBezTo>
                <a:cubicBezTo>
                  <a:pt x="201225" y="676503"/>
                  <a:pt x="231885" y="813573"/>
                  <a:pt x="243608" y="771190"/>
                </a:cubicBezTo>
                <a:cubicBezTo>
                  <a:pt x="255331" y="728807"/>
                  <a:pt x="252626" y="453765"/>
                  <a:pt x="254429" y="419498"/>
                </a:cubicBezTo>
                <a:cubicBezTo>
                  <a:pt x="256232" y="385231"/>
                  <a:pt x="240902" y="604361"/>
                  <a:pt x="254429" y="565585"/>
                </a:cubicBezTo>
                <a:cubicBezTo>
                  <a:pt x="267956" y="526809"/>
                  <a:pt x="318455" y="264393"/>
                  <a:pt x="335589" y="186840"/>
                </a:cubicBezTo>
                <a:cubicBezTo>
                  <a:pt x="352723" y="109287"/>
                  <a:pt x="375267" y="104778"/>
                  <a:pt x="357232" y="100269"/>
                </a:cubicBezTo>
                <a:cubicBezTo>
                  <a:pt x="339197" y="95760"/>
                  <a:pt x="205733" y="171510"/>
                  <a:pt x="227376" y="159787"/>
                </a:cubicBezTo>
                <a:cubicBezTo>
                  <a:pt x="249019" y="148064"/>
                  <a:pt x="434784" y="-24175"/>
                  <a:pt x="460034" y="2878"/>
                </a:cubicBezTo>
                <a:close/>
              </a:path>
            </a:pathLst>
          </a:custGeom>
          <a:solidFill>
            <a:srgbClr val="FFC000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30" name="フリーフォーム 2329">
            <a:extLst>
              <a:ext uri="{FF2B5EF4-FFF2-40B4-BE49-F238E27FC236}">
                <a16:creationId xmlns:a16="http://schemas.microsoft.com/office/drawing/2014/main" id="{2B0348EA-FCF5-5F87-D0D9-04581515F699}"/>
              </a:ext>
            </a:extLst>
          </p:cNvPr>
          <p:cNvSpPr/>
          <p:nvPr/>
        </p:nvSpPr>
        <p:spPr>
          <a:xfrm>
            <a:off x="3938853" y="3365010"/>
            <a:ext cx="159437" cy="1045419"/>
          </a:xfrm>
          <a:custGeom>
            <a:avLst/>
            <a:gdLst>
              <a:gd name="connsiteX0" fmla="*/ 129956 w 159437"/>
              <a:gd name="connsiteY0" fmla="*/ 130270 h 1045419"/>
              <a:gd name="connsiteX1" fmla="*/ 75850 w 159437"/>
              <a:gd name="connsiteY1" fmla="*/ 617229 h 1045419"/>
              <a:gd name="connsiteX2" fmla="*/ 146188 w 159437"/>
              <a:gd name="connsiteY2" fmla="*/ 1033849 h 1045419"/>
              <a:gd name="connsiteX3" fmla="*/ 108314 w 159437"/>
              <a:gd name="connsiteY3" fmla="*/ 882351 h 1045419"/>
              <a:gd name="connsiteX4" fmla="*/ 157010 w 159437"/>
              <a:gd name="connsiteY4" fmla="*/ 1044670 h 1045419"/>
              <a:gd name="connsiteX5" fmla="*/ 16333 w 159437"/>
              <a:gd name="connsiteY5" fmla="*/ 801191 h 1045419"/>
              <a:gd name="connsiteX6" fmla="*/ 10922 w 159437"/>
              <a:gd name="connsiteY6" fmla="*/ 936457 h 1045419"/>
              <a:gd name="connsiteX7" fmla="*/ 101 w 159437"/>
              <a:gd name="connsiteY7" fmla="*/ 189788 h 1045419"/>
              <a:gd name="connsiteX8" fmla="*/ 5511 w 159437"/>
              <a:gd name="connsiteY8" fmla="*/ 617229 h 1045419"/>
              <a:gd name="connsiteX9" fmla="*/ 5511 w 159437"/>
              <a:gd name="connsiteY9" fmla="*/ 5826 h 1045419"/>
              <a:gd name="connsiteX10" fmla="*/ 27154 w 159437"/>
              <a:gd name="connsiteY10" fmla="*/ 298001 h 1045419"/>
              <a:gd name="connsiteX11" fmla="*/ 129956 w 159437"/>
              <a:gd name="connsiteY11" fmla="*/ 130270 h 1045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59437" h="1045419">
                <a:moveTo>
                  <a:pt x="129956" y="130270"/>
                </a:moveTo>
                <a:cubicBezTo>
                  <a:pt x="138072" y="183475"/>
                  <a:pt x="73145" y="466633"/>
                  <a:pt x="75850" y="617229"/>
                </a:cubicBezTo>
                <a:cubicBezTo>
                  <a:pt x="78555" y="767826"/>
                  <a:pt x="140777" y="989662"/>
                  <a:pt x="146188" y="1033849"/>
                </a:cubicBezTo>
                <a:cubicBezTo>
                  <a:pt x="151599" y="1078036"/>
                  <a:pt x="106510" y="880548"/>
                  <a:pt x="108314" y="882351"/>
                </a:cubicBezTo>
                <a:cubicBezTo>
                  <a:pt x="110118" y="884154"/>
                  <a:pt x="172340" y="1058197"/>
                  <a:pt x="157010" y="1044670"/>
                </a:cubicBezTo>
                <a:cubicBezTo>
                  <a:pt x="141680" y="1031143"/>
                  <a:pt x="40681" y="819226"/>
                  <a:pt x="16333" y="801191"/>
                </a:cubicBezTo>
                <a:cubicBezTo>
                  <a:pt x="-8015" y="783156"/>
                  <a:pt x="13627" y="1038357"/>
                  <a:pt x="10922" y="936457"/>
                </a:cubicBezTo>
                <a:cubicBezTo>
                  <a:pt x="8217" y="834557"/>
                  <a:pt x="1003" y="242993"/>
                  <a:pt x="101" y="189788"/>
                </a:cubicBezTo>
                <a:cubicBezTo>
                  <a:pt x="-801" y="136583"/>
                  <a:pt x="4609" y="647889"/>
                  <a:pt x="5511" y="617229"/>
                </a:cubicBezTo>
                <a:cubicBezTo>
                  <a:pt x="6413" y="586569"/>
                  <a:pt x="1904" y="59031"/>
                  <a:pt x="5511" y="5826"/>
                </a:cubicBezTo>
                <a:cubicBezTo>
                  <a:pt x="9118" y="-47379"/>
                  <a:pt x="10922" y="280868"/>
                  <a:pt x="27154" y="298001"/>
                </a:cubicBezTo>
                <a:cubicBezTo>
                  <a:pt x="43386" y="315134"/>
                  <a:pt x="121840" y="77065"/>
                  <a:pt x="129956" y="130270"/>
                </a:cubicBezTo>
                <a:close/>
              </a:path>
            </a:pathLst>
          </a:custGeom>
          <a:solidFill>
            <a:srgbClr val="FFC000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31" name="フリーフォーム 2330">
            <a:extLst>
              <a:ext uri="{FF2B5EF4-FFF2-40B4-BE49-F238E27FC236}">
                <a16:creationId xmlns:a16="http://schemas.microsoft.com/office/drawing/2014/main" id="{F1B857C9-01E8-E1EB-CE37-CE35E836E6F7}"/>
              </a:ext>
            </a:extLst>
          </p:cNvPr>
          <p:cNvSpPr/>
          <p:nvPr/>
        </p:nvSpPr>
        <p:spPr>
          <a:xfrm>
            <a:off x="3286822" y="3987425"/>
            <a:ext cx="584597" cy="502969"/>
          </a:xfrm>
          <a:custGeom>
            <a:avLst/>
            <a:gdLst>
              <a:gd name="connsiteX0" fmla="*/ 2854 w 584597"/>
              <a:gd name="connsiteY0" fmla="*/ 225 h 502969"/>
              <a:gd name="connsiteX1" fmla="*/ 316671 w 584597"/>
              <a:gd name="connsiteY1" fmla="*/ 119259 h 502969"/>
              <a:gd name="connsiteX2" fmla="*/ 581793 w 584597"/>
              <a:gd name="connsiteY2" fmla="*/ 498005 h 502969"/>
              <a:gd name="connsiteX3" fmla="*/ 457348 w 584597"/>
              <a:gd name="connsiteY3" fmla="*/ 341096 h 502969"/>
              <a:gd name="connsiteX4" fmla="*/ 478991 w 584597"/>
              <a:gd name="connsiteY4" fmla="*/ 422255 h 502969"/>
              <a:gd name="connsiteX5" fmla="*/ 305850 w 584597"/>
              <a:gd name="connsiteY5" fmla="*/ 178776 h 502969"/>
              <a:gd name="connsiteX6" fmla="*/ 19086 w 584597"/>
              <a:gd name="connsiteY6" fmla="*/ 103027 h 502969"/>
              <a:gd name="connsiteX7" fmla="*/ 154352 w 584597"/>
              <a:gd name="connsiteY7" fmla="*/ 140902 h 502969"/>
              <a:gd name="connsiteX8" fmla="*/ 2854 w 584597"/>
              <a:gd name="connsiteY8" fmla="*/ 225 h 5029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84597" h="502969">
                <a:moveTo>
                  <a:pt x="2854" y="225"/>
                </a:moveTo>
                <a:cubicBezTo>
                  <a:pt x="29907" y="-3382"/>
                  <a:pt x="220181" y="36296"/>
                  <a:pt x="316671" y="119259"/>
                </a:cubicBezTo>
                <a:cubicBezTo>
                  <a:pt x="413161" y="202222"/>
                  <a:pt x="558347" y="461032"/>
                  <a:pt x="581793" y="498005"/>
                </a:cubicBezTo>
                <a:cubicBezTo>
                  <a:pt x="605239" y="534978"/>
                  <a:pt x="474482" y="353721"/>
                  <a:pt x="457348" y="341096"/>
                </a:cubicBezTo>
                <a:cubicBezTo>
                  <a:pt x="440214" y="328471"/>
                  <a:pt x="504241" y="449308"/>
                  <a:pt x="478991" y="422255"/>
                </a:cubicBezTo>
                <a:cubicBezTo>
                  <a:pt x="453741" y="395202"/>
                  <a:pt x="382501" y="231981"/>
                  <a:pt x="305850" y="178776"/>
                </a:cubicBezTo>
                <a:cubicBezTo>
                  <a:pt x="229199" y="125571"/>
                  <a:pt x="44336" y="109339"/>
                  <a:pt x="19086" y="103027"/>
                </a:cubicBezTo>
                <a:cubicBezTo>
                  <a:pt x="-6164" y="96715"/>
                  <a:pt x="158861" y="156232"/>
                  <a:pt x="154352" y="140902"/>
                </a:cubicBezTo>
                <a:cubicBezTo>
                  <a:pt x="149843" y="125572"/>
                  <a:pt x="-24199" y="3832"/>
                  <a:pt x="2854" y="225"/>
                </a:cubicBezTo>
                <a:close/>
              </a:path>
            </a:pathLst>
          </a:custGeom>
          <a:solidFill>
            <a:srgbClr val="FFC000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32" name="フリーフォーム 2331">
            <a:extLst>
              <a:ext uri="{FF2B5EF4-FFF2-40B4-BE49-F238E27FC236}">
                <a16:creationId xmlns:a16="http://schemas.microsoft.com/office/drawing/2014/main" id="{FEDCF626-ECB8-58FF-0B3A-CCC97AB23A76}"/>
              </a:ext>
            </a:extLst>
          </p:cNvPr>
          <p:cNvSpPr/>
          <p:nvPr/>
        </p:nvSpPr>
        <p:spPr>
          <a:xfrm>
            <a:off x="3114411" y="4685281"/>
            <a:ext cx="976011" cy="1369989"/>
          </a:xfrm>
          <a:custGeom>
            <a:avLst/>
            <a:gdLst>
              <a:gd name="connsiteX0" fmla="*/ 2124 w 976011"/>
              <a:gd name="connsiteY0" fmla="*/ 343 h 1369989"/>
              <a:gd name="connsiteX1" fmla="*/ 689277 w 976011"/>
              <a:gd name="connsiteY1" fmla="*/ 503533 h 1369989"/>
              <a:gd name="connsiteX2" fmla="*/ 629759 w 976011"/>
              <a:gd name="connsiteY2" fmla="*/ 438605 h 1369989"/>
              <a:gd name="connsiteX3" fmla="*/ 873239 w 976011"/>
              <a:gd name="connsiteY3" fmla="*/ 665853 h 1369989"/>
              <a:gd name="connsiteX4" fmla="*/ 851596 w 976011"/>
              <a:gd name="connsiteY4" fmla="*/ 590104 h 1369989"/>
              <a:gd name="connsiteX5" fmla="*/ 970630 w 976011"/>
              <a:gd name="connsiteY5" fmla="*/ 833583 h 1369989"/>
              <a:gd name="connsiteX6" fmla="*/ 954398 w 976011"/>
              <a:gd name="connsiteY6" fmla="*/ 1060830 h 1369989"/>
              <a:gd name="connsiteX7" fmla="*/ 943577 w 976011"/>
              <a:gd name="connsiteY7" fmla="*/ 1363827 h 1369989"/>
              <a:gd name="connsiteX8" fmla="*/ 905703 w 976011"/>
              <a:gd name="connsiteY8" fmla="*/ 1206918 h 1369989"/>
              <a:gd name="connsiteX9" fmla="*/ 667634 w 976011"/>
              <a:gd name="connsiteY9" fmla="*/ 557640 h 1369989"/>
              <a:gd name="connsiteX10" fmla="*/ 786668 w 976011"/>
              <a:gd name="connsiteY10" fmla="*/ 817351 h 1369989"/>
              <a:gd name="connsiteX11" fmla="*/ 510725 w 976011"/>
              <a:gd name="connsiteY11" fmla="*/ 438605 h 1369989"/>
              <a:gd name="connsiteX12" fmla="*/ 640581 w 976011"/>
              <a:gd name="connsiteY12" fmla="*/ 617157 h 1369989"/>
              <a:gd name="connsiteX13" fmla="*/ 240193 w 976011"/>
              <a:gd name="connsiteY13" fmla="*/ 389910 h 1369989"/>
              <a:gd name="connsiteX14" fmla="*/ 467440 w 976011"/>
              <a:gd name="connsiteY14" fmla="*/ 590104 h 1369989"/>
              <a:gd name="connsiteX15" fmla="*/ 2124 w 976011"/>
              <a:gd name="connsiteY15" fmla="*/ 343 h 13699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976011" h="1369989">
                <a:moveTo>
                  <a:pt x="2124" y="343"/>
                </a:moveTo>
                <a:cubicBezTo>
                  <a:pt x="39097" y="-14086"/>
                  <a:pt x="584671" y="430489"/>
                  <a:pt x="689277" y="503533"/>
                </a:cubicBezTo>
                <a:cubicBezTo>
                  <a:pt x="793883" y="576577"/>
                  <a:pt x="599099" y="411552"/>
                  <a:pt x="629759" y="438605"/>
                </a:cubicBezTo>
                <a:cubicBezTo>
                  <a:pt x="660419" y="465658"/>
                  <a:pt x="836266" y="640603"/>
                  <a:pt x="873239" y="665853"/>
                </a:cubicBezTo>
                <a:cubicBezTo>
                  <a:pt x="910212" y="691103"/>
                  <a:pt x="835364" y="562149"/>
                  <a:pt x="851596" y="590104"/>
                </a:cubicBezTo>
                <a:cubicBezTo>
                  <a:pt x="867828" y="618059"/>
                  <a:pt x="953496" y="755129"/>
                  <a:pt x="970630" y="833583"/>
                </a:cubicBezTo>
                <a:cubicBezTo>
                  <a:pt x="987764" y="912037"/>
                  <a:pt x="958907" y="972456"/>
                  <a:pt x="954398" y="1060830"/>
                </a:cubicBezTo>
                <a:cubicBezTo>
                  <a:pt x="949889" y="1149204"/>
                  <a:pt x="951693" y="1339479"/>
                  <a:pt x="943577" y="1363827"/>
                </a:cubicBezTo>
                <a:cubicBezTo>
                  <a:pt x="935461" y="1388175"/>
                  <a:pt x="951694" y="1341283"/>
                  <a:pt x="905703" y="1206918"/>
                </a:cubicBezTo>
                <a:cubicBezTo>
                  <a:pt x="859713" y="1072554"/>
                  <a:pt x="687473" y="622568"/>
                  <a:pt x="667634" y="557640"/>
                </a:cubicBezTo>
                <a:cubicBezTo>
                  <a:pt x="647795" y="492712"/>
                  <a:pt x="812819" y="837190"/>
                  <a:pt x="786668" y="817351"/>
                </a:cubicBezTo>
                <a:cubicBezTo>
                  <a:pt x="760517" y="797512"/>
                  <a:pt x="510725" y="438605"/>
                  <a:pt x="510725" y="438605"/>
                </a:cubicBezTo>
                <a:cubicBezTo>
                  <a:pt x="486377" y="405239"/>
                  <a:pt x="685670" y="625273"/>
                  <a:pt x="640581" y="617157"/>
                </a:cubicBezTo>
                <a:cubicBezTo>
                  <a:pt x="595492" y="609041"/>
                  <a:pt x="269050" y="394419"/>
                  <a:pt x="240193" y="389910"/>
                </a:cubicBezTo>
                <a:cubicBezTo>
                  <a:pt x="211336" y="385401"/>
                  <a:pt x="512529" y="652326"/>
                  <a:pt x="467440" y="590104"/>
                </a:cubicBezTo>
                <a:cubicBezTo>
                  <a:pt x="422351" y="527882"/>
                  <a:pt x="-34849" y="14772"/>
                  <a:pt x="2124" y="343"/>
                </a:cubicBezTo>
                <a:close/>
              </a:path>
            </a:pathLst>
          </a:custGeom>
          <a:solidFill>
            <a:srgbClr val="FFC000">
              <a:alpha val="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33" name="フリーフォーム 2332">
            <a:extLst>
              <a:ext uri="{FF2B5EF4-FFF2-40B4-BE49-F238E27FC236}">
                <a16:creationId xmlns:a16="http://schemas.microsoft.com/office/drawing/2014/main" id="{B32EEFA3-872E-6954-DB1D-008C2F9EEACD}"/>
              </a:ext>
            </a:extLst>
          </p:cNvPr>
          <p:cNvSpPr/>
          <p:nvPr/>
        </p:nvSpPr>
        <p:spPr>
          <a:xfrm>
            <a:off x="3940465" y="4608473"/>
            <a:ext cx="574901" cy="1532679"/>
          </a:xfrm>
          <a:custGeom>
            <a:avLst/>
            <a:gdLst>
              <a:gd name="connsiteX0" fmla="*/ 296075 w 574901"/>
              <a:gd name="connsiteY0" fmla="*/ 1402 h 1532679"/>
              <a:gd name="connsiteX1" fmla="*/ 9310 w 574901"/>
              <a:gd name="connsiteY1" fmla="*/ 915802 h 1532679"/>
              <a:gd name="connsiteX2" fmla="*/ 74238 w 574901"/>
              <a:gd name="connsiteY2" fmla="*/ 1418992 h 1532679"/>
              <a:gd name="connsiteX3" fmla="*/ 117523 w 574901"/>
              <a:gd name="connsiteY3" fmla="*/ 1478509 h 1532679"/>
              <a:gd name="connsiteX4" fmla="*/ 566607 w 574901"/>
              <a:gd name="connsiteY4" fmla="*/ 1527205 h 1532679"/>
              <a:gd name="connsiteX5" fmla="*/ 420520 w 574901"/>
              <a:gd name="connsiteY5" fmla="*/ 1343243 h 1532679"/>
              <a:gd name="connsiteX6" fmla="*/ 68827 w 574901"/>
              <a:gd name="connsiteY6" fmla="*/ 894159 h 1532679"/>
              <a:gd name="connsiteX7" fmla="*/ 166219 w 574901"/>
              <a:gd name="connsiteY7" fmla="*/ 1029425 h 1532679"/>
              <a:gd name="connsiteX8" fmla="*/ 220326 w 574901"/>
              <a:gd name="connsiteY8" fmla="*/ 396379 h 1532679"/>
              <a:gd name="connsiteX9" fmla="*/ 128344 w 574901"/>
              <a:gd name="connsiteY9" fmla="*/ 699376 h 1532679"/>
              <a:gd name="connsiteX10" fmla="*/ 296075 w 574901"/>
              <a:gd name="connsiteY10" fmla="*/ 1402 h 15326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574901" h="1532679">
                <a:moveTo>
                  <a:pt x="296075" y="1402"/>
                </a:moveTo>
                <a:cubicBezTo>
                  <a:pt x="276236" y="37473"/>
                  <a:pt x="46283" y="679537"/>
                  <a:pt x="9310" y="915802"/>
                </a:cubicBezTo>
                <a:cubicBezTo>
                  <a:pt x="-27663" y="1152067"/>
                  <a:pt x="56203" y="1325208"/>
                  <a:pt x="74238" y="1418992"/>
                </a:cubicBezTo>
                <a:cubicBezTo>
                  <a:pt x="92273" y="1512776"/>
                  <a:pt x="35462" y="1460474"/>
                  <a:pt x="117523" y="1478509"/>
                </a:cubicBezTo>
                <a:cubicBezTo>
                  <a:pt x="199584" y="1496544"/>
                  <a:pt x="516108" y="1549749"/>
                  <a:pt x="566607" y="1527205"/>
                </a:cubicBezTo>
                <a:cubicBezTo>
                  <a:pt x="617106" y="1504661"/>
                  <a:pt x="420520" y="1343243"/>
                  <a:pt x="420520" y="1343243"/>
                </a:cubicBezTo>
                <a:lnTo>
                  <a:pt x="68827" y="894159"/>
                </a:lnTo>
                <a:cubicBezTo>
                  <a:pt x="26443" y="841856"/>
                  <a:pt x="140969" y="1112388"/>
                  <a:pt x="166219" y="1029425"/>
                </a:cubicBezTo>
                <a:cubicBezTo>
                  <a:pt x="191469" y="946462"/>
                  <a:pt x="226638" y="451387"/>
                  <a:pt x="220326" y="396379"/>
                </a:cubicBezTo>
                <a:cubicBezTo>
                  <a:pt x="214014" y="341371"/>
                  <a:pt x="110309" y="762500"/>
                  <a:pt x="128344" y="699376"/>
                </a:cubicBezTo>
                <a:cubicBezTo>
                  <a:pt x="146379" y="636252"/>
                  <a:pt x="315914" y="-34669"/>
                  <a:pt x="296075" y="1402"/>
                </a:cubicBezTo>
                <a:close/>
              </a:path>
            </a:pathLst>
          </a:custGeom>
          <a:solidFill>
            <a:srgbClr val="FFC000">
              <a:alpha val="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34" name="フリーフォーム 2333">
            <a:extLst>
              <a:ext uri="{FF2B5EF4-FFF2-40B4-BE49-F238E27FC236}">
                <a16:creationId xmlns:a16="http://schemas.microsoft.com/office/drawing/2014/main" id="{2466FEEF-1973-BE77-64A7-DBC472ACA2E7}"/>
              </a:ext>
            </a:extLst>
          </p:cNvPr>
          <p:cNvSpPr/>
          <p:nvPr/>
        </p:nvSpPr>
        <p:spPr>
          <a:xfrm>
            <a:off x="3662836" y="4993947"/>
            <a:ext cx="872500" cy="1141756"/>
          </a:xfrm>
          <a:custGeom>
            <a:avLst/>
            <a:gdLst>
              <a:gd name="connsiteX0" fmla="*/ 175 w 872500"/>
              <a:gd name="connsiteY0" fmla="*/ 173225 h 1141756"/>
              <a:gd name="connsiteX1" fmla="*/ 335635 w 872500"/>
              <a:gd name="connsiteY1" fmla="*/ 768396 h 1141756"/>
              <a:gd name="connsiteX2" fmla="*/ 362688 w 872500"/>
              <a:gd name="connsiteY2" fmla="*/ 1011875 h 1141756"/>
              <a:gd name="connsiteX3" fmla="*/ 313992 w 872500"/>
              <a:gd name="connsiteY3" fmla="*/ 1028107 h 1141756"/>
              <a:gd name="connsiteX4" fmla="*/ 855057 w 872500"/>
              <a:gd name="connsiteY4" fmla="*/ 1141731 h 1141756"/>
              <a:gd name="connsiteX5" fmla="*/ 719791 w 872500"/>
              <a:gd name="connsiteY5" fmla="*/ 1017286 h 1141756"/>
              <a:gd name="connsiteX6" fmla="*/ 519597 w 872500"/>
              <a:gd name="connsiteY6" fmla="*/ 762986 h 1141756"/>
              <a:gd name="connsiteX7" fmla="*/ 460080 w 872500"/>
              <a:gd name="connsiteY7" fmla="*/ 757575 h 1141756"/>
              <a:gd name="connsiteX8" fmla="*/ 433027 w 872500"/>
              <a:gd name="connsiteY8" fmla="*/ 719700 h 1141756"/>
              <a:gd name="connsiteX9" fmla="*/ 313992 w 872500"/>
              <a:gd name="connsiteY9" fmla="*/ 405883 h 1141756"/>
              <a:gd name="connsiteX10" fmla="*/ 454669 w 872500"/>
              <a:gd name="connsiteY10" fmla="*/ 84 h 1141756"/>
              <a:gd name="connsiteX11" fmla="*/ 335635 w 872500"/>
              <a:gd name="connsiteY11" fmla="*/ 368008 h 1141756"/>
              <a:gd name="connsiteX12" fmla="*/ 135441 w 872500"/>
              <a:gd name="connsiteY12" fmla="*/ 151582 h 1141756"/>
              <a:gd name="connsiteX13" fmla="*/ 286939 w 872500"/>
              <a:gd name="connsiteY13" fmla="*/ 335544 h 1141756"/>
              <a:gd name="connsiteX14" fmla="*/ 175 w 872500"/>
              <a:gd name="connsiteY14" fmla="*/ 173225 h 11417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872500" h="1141756">
                <a:moveTo>
                  <a:pt x="175" y="173225"/>
                </a:moveTo>
                <a:cubicBezTo>
                  <a:pt x="8291" y="245367"/>
                  <a:pt x="275216" y="628621"/>
                  <a:pt x="335635" y="768396"/>
                </a:cubicBezTo>
                <a:cubicBezTo>
                  <a:pt x="396054" y="908171"/>
                  <a:pt x="366295" y="968590"/>
                  <a:pt x="362688" y="1011875"/>
                </a:cubicBezTo>
                <a:cubicBezTo>
                  <a:pt x="359081" y="1055160"/>
                  <a:pt x="231931" y="1006464"/>
                  <a:pt x="313992" y="1028107"/>
                </a:cubicBezTo>
                <a:cubicBezTo>
                  <a:pt x="396053" y="1049750"/>
                  <a:pt x="787424" y="1143534"/>
                  <a:pt x="855057" y="1141731"/>
                </a:cubicBezTo>
                <a:cubicBezTo>
                  <a:pt x="922690" y="1139928"/>
                  <a:pt x="775701" y="1080410"/>
                  <a:pt x="719791" y="1017286"/>
                </a:cubicBezTo>
                <a:cubicBezTo>
                  <a:pt x="663881" y="954162"/>
                  <a:pt x="562882" y="806271"/>
                  <a:pt x="519597" y="762986"/>
                </a:cubicBezTo>
                <a:cubicBezTo>
                  <a:pt x="476312" y="719701"/>
                  <a:pt x="474508" y="764789"/>
                  <a:pt x="460080" y="757575"/>
                </a:cubicBezTo>
                <a:cubicBezTo>
                  <a:pt x="445652" y="750361"/>
                  <a:pt x="457375" y="778315"/>
                  <a:pt x="433027" y="719700"/>
                </a:cubicBezTo>
                <a:cubicBezTo>
                  <a:pt x="408679" y="661085"/>
                  <a:pt x="310385" y="525819"/>
                  <a:pt x="313992" y="405883"/>
                </a:cubicBezTo>
                <a:cubicBezTo>
                  <a:pt x="317599" y="285947"/>
                  <a:pt x="451062" y="6397"/>
                  <a:pt x="454669" y="84"/>
                </a:cubicBezTo>
                <a:cubicBezTo>
                  <a:pt x="458276" y="-6229"/>
                  <a:pt x="388840" y="342758"/>
                  <a:pt x="335635" y="368008"/>
                </a:cubicBezTo>
                <a:cubicBezTo>
                  <a:pt x="282430" y="393258"/>
                  <a:pt x="143557" y="156993"/>
                  <a:pt x="135441" y="151582"/>
                </a:cubicBezTo>
                <a:cubicBezTo>
                  <a:pt x="127325" y="146171"/>
                  <a:pt x="305876" y="328330"/>
                  <a:pt x="286939" y="335544"/>
                </a:cubicBezTo>
                <a:cubicBezTo>
                  <a:pt x="268002" y="342758"/>
                  <a:pt x="-7941" y="101083"/>
                  <a:pt x="175" y="173225"/>
                </a:cubicBezTo>
                <a:close/>
              </a:path>
            </a:pathLst>
          </a:custGeom>
          <a:solidFill>
            <a:srgbClr val="92D050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35" name="フリーフォーム 2334">
            <a:extLst>
              <a:ext uri="{FF2B5EF4-FFF2-40B4-BE49-F238E27FC236}">
                <a16:creationId xmlns:a16="http://schemas.microsoft.com/office/drawing/2014/main" id="{1130900B-1F17-34E0-A772-2D02819A5F0F}"/>
              </a:ext>
            </a:extLst>
          </p:cNvPr>
          <p:cNvSpPr/>
          <p:nvPr/>
        </p:nvSpPr>
        <p:spPr>
          <a:xfrm>
            <a:off x="2749810" y="3746677"/>
            <a:ext cx="1725211" cy="1260110"/>
          </a:xfrm>
          <a:custGeom>
            <a:avLst/>
            <a:gdLst>
              <a:gd name="connsiteX0" fmla="*/ 9622 w 1725211"/>
              <a:gd name="connsiteY0" fmla="*/ 8315 h 1260110"/>
              <a:gd name="connsiteX1" fmla="*/ 951075 w 1725211"/>
              <a:gd name="connsiteY1" fmla="*/ 684646 h 1260110"/>
              <a:gd name="connsiteX2" fmla="*/ 869915 w 1725211"/>
              <a:gd name="connsiteY2" fmla="*/ 581844 h 1260110"/>
              <a:gd name="connsiteX3" fmla="*/ 1016003 w 1725211"/>
              <a:gd name="connsiteY3" fmla="*/ 646772 h 1260110"/>
              <a:gd name="connsiteX4" fmla="*/ 788756 w 1725211"/>
              <a:gd name="connsiteY4" fmla="*/ 170634 h 1260110"/>
              <a:gd name="connsiteX5" fmla="*/ 1194554 w 1725211"/>
              <a:gd name="connsiteY5" fmla="*/ 641361 h 1260110"/>
              <a:gd name="connsiteX6" fmla="*/ 1107984 w 1725211"/>
              <a:gd name="connsiteY6" fmla="*/ 435756 h 1260110"/>
              <a:gd name="connsiteX7" fmla="*/ 1167501 w 1725211"/>
              <a:gd name="connsiteY7" fmla="*/ 598076 h 1260110"/>
              <a:gd name="connsiteX8" fmla="*/ 1205376 w 1725211"/>
              <a:gd name="connsiteY8" fmla="*/ 35368 h 1260110"/>
              <a:gd name="connsiteX9" fmla="*/ 1248661 w 1725211"/>
              <a:gd name="connsiteY9" fmla="*/ 554790 h 1260110"/>
              <a:gd name="connsiteX10" fmla="*/ 1373106 w 1725211"/>
              <a:gd name="connsiteY10" fmla="*/ 230151 h 1260110"/>
              <a:gd name="connsiteX11" fmla="*/ 1356874 w 1725211"/>
              <a:gd name="connsiteY11" fmla="*/ 673825 h 1260110"/>
              <a:gd name="connsiteX12" fmla="*/ 1427212 w 1725211"/>
              <a:gd name="connsiteY12" fmla="*/ 489863 h 1260110"/>
              <a:gd name="connsiteX13" fmla="*/ 1724798 w 1725211"/>
              <a:gd name="connsiteY13" fmla="*/ 1177015 h 1260110"/>
              <a:gd name="connsiteX14" fmla="*/ 1486730 w 1725211"/>
              <a:gd name="connsiteY14" fmla="*/ 955179 h 1260110"/>
              <a:gd name="connsiteX15" fmla="*/ 1264893 w 1725211"/>
              <a:gd name="connsiteY15" fmla="*/ 1030928 h 1260110"/>
              <a:gd name="connsiteX16" fmla="*/ 1059288 w 1725211"/>
              <a:gd name="connsiteY16" fmla="*/ 1214890 h 1260110"/>
              <a:gd name="connsiteX17" fmla="*/ 1129627 w 1725211"/>
              <a:gd name="connsiteY17" fmla="*/ 987643 h 1260110"/>
              <a:gd name="connsiteX18" fmla="*/ 902379 w 1725211"/>
              <a:gd name="connsiteY18" fmla="*/ 846966 h 1260110"/>
              <a:gd name="connsiteX19" fmla="*/ 1129627 w 1725211"/>
              <a:gd name="connsiteY19" fmla="*/ 1085034 h 1260110"/>
              <a:gd name="connsiteX20" fmla="*/ 458706 w 1725211"/>
              <a:gd name="connsiteY20" fmla="*/ 495273 h 1260110"/>
              <a:gd name="connsiteX21" fmla="*/ 669721 w 1725211"/>
              <a:gd name="connsiteY21" fmla="*/ 1231122 h 1260110"/>
              <a:gd name="connsiteX22" fmla="*/ 361314 w 1725211"/>
              <a:gd name="connsiteY22" fmla="*/ 830734 h 1260110"/>
              <a:gd name="connsiteX23" fmla="*/ 372136 w 1725211"/>
              <a:gd name="connsiteY23" fmla="*/ 917304 h 1260110"/>
              <a:gd name="connsiteX24" fmla="*/ 458706 w 1725211"/>
              <a:gd name="connsiteY24" fmla="*/ 1225711 h 1260110"/>
              <a:gd name="connsiteX25" fmla="*/ 9622 w 1725211"/>
              <a:gd name="connsiteY25" fmla="*/ 8315 h 12601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1725211" h="1260110">
                <a:moveTo>
                  <a:pt x="9622" y="8315"/>
                </a:moveTo>
                <a:cubicBezTo>
                  <a:pt x="91683" y="-81862"/>
                  <a:pt x="807693" y="589058"/>
                  <a:pt x="951075" y="684646"/>
                </a:cubicBezTo>
                <a:cubicBezTo>
                  <a:pt x="1094457" y="780234"/>
                  <a:pt x="859094" y="588156"/>
                  <a:pt x="869915" y="581844"/>
                </a:cubicBezTo>
                <a:cubicBezTo>
                  <a:pt x="880736" y="575532"/>
                  <a:pt x="1029529" y="715307"/>
                  <a:pt x="1016003" y="646772"/>
                </a:cubicBezTo>
                <a:cubicBezTo>
                  <a:pt x="1002477" y="578237"/>
                  <a:pt x="758998" y="171536"/>
                  <a:pt x="788756" y="170634"/>
                </a:cubicBezTo>
                <a:cubicBezTo>
                  <a:pt x="818514" y="169732"/>
                  <a:pt x="1141349" y="597174"/>
                  <a:pt x="1194554" y="641361"/>
                </a:cubicBezTo>
                <a:cubicBezTo>
                  <a:pt x="1247759" y="685548"/>
                  <a:pt x="1112493" y="442970"/>
                  <a:pt x="1107984" y="435756"/>
                </a:cubicBezTo>
                <a:cubicBezTo>
                  <a:pt x="1103475" y="428542"/>
                  <a:pt x="1151269" y="664807"/>
                  <a:pt x="1167501" y="598076"/>
                </a:cubicBezTo>
                <a:cubicBezTo>
                  <a:pt x="1183733" y="531345"/>
                  <a:pt x="1191849" y="42582"/>
                  <a:pt x="1205376" y="35368"/>
                </a:cubicBezTo>
                <a:cubicBezTo>
                  <a:pt x="1218903" y="28154"/>
                  <a:pt x="1220706" y="522326"/>
                  <a:pt x="1248661" y="554790"/>
                </a:cubicBezTo>
                <a:cubicBezTo>
                  <a:pt x="1276616" y="587254"/>
                  <a:pt x="1355071" y="210312"/>
                  <a:pt x="1373106" y="230151"/>
                </a:cubicBezTo>
                <a:cubicBezTo>
                  <a:pt x="1391141" y="249990"/>
                  <a:pt x="1347856" y="630540"/>
                  <a:pt x="1356874" y="673825"/>
                </a:cubicBezTo>
                <a:cubicBezTo>
                  <a:pt x="1365892" y="717110"/>
                  <a:pt x="1365891" y="405998"/>
                  <a:pt x="1427212" y="489863"/>
                </a:cubicBezTo>
                <a:cubicBezTo>
                  <a:pt x="1488533" y="573728"/>
                  <a:pt x="1714878" y="1099462"/>
                  <a:pt x="1724798" y="1177015"/>
                </a:cubicBezTo>
                <a:cubicBezTo>
                  <a:pt x="1734718" y="1254568"/>
                  <a:pt x="1563381" y="979527"/>
                  <a:pt x="1486730" y="955179"/>
                </a:cubicBezTo>
                <a:cubicBezTo>
                  <a:pt x="1410079" y="930831"/>
                  <a:pt x="1336133" y="987643"/>
                  <a:pt x="1264893" y="1030928"/>
                </a:cubicBezTo>
                <a:cubicBezTo>
                  <a:pt x="1193653" y="1074213"/>
                  <a:pt x="1081832" y="1222104"/>
                  <a:pt x="1059288" y="1214890"/>
                </a:cubicBezTo>
                <a:cubicBezTo>
                  <a:pt x="1036744" y="1207676"/>
                  <a:pt x="1155778" y="1048964"/>
                  <a:pt x="1129627" y="987643"/>
                </a:cubicBezTo>
                <a:cubicBezTo>
                  <a:pt x="1103476" y="926322"/>
                  <a:pt x="902379" y="830734"/>
                  <a:pt x="902379" y="846966"/>
                </a:cubicBezTo>
                <a:cubicBezTo>
                  <a:pt x="902379" y="863198"/>
                  <a:pt x="1203572" y="1143649"/>
                  <a:pt x="1129627" y="1085034"/>
                </a:cubicBezTo>
                <a:cubicBezTo>
                  <a:pt x="1055682" y="1026419"/>
                  <a:pt x="535357" y="470925"/>
                  <a:pt x="458706" y="495273"/>
                </a:cubicBezTo>
                <a:cubicBezTo>
                  <a:pt x="382055" y="519621"/>
                  <a:pt x="685953" y="1175212"/>
                  <a:pt x="669721" y="1231122"/>
                </a:cubicBezTo>
                <a:cubicBezTo>
                  <a:pt x="653489" y="1287032"/>
                  <a:pt x="410912" y="883037"/>
                  <a:pt x="361314" y="830734"/>
                </a:cubicBezTo>
                <a:cubicBezTo>
                  <a:pt x="311717" y="778431"/>
                  <a:pt x="355904" y="851475"/>
                  <a:pt x="372136" y="917304"/>
                </a:cubicBezTo>
                <a:cubicBezTo>
                  <a:pt x="388368" y="983133"/>
                  <a:pt x="521830" y="1377209"/>
                  <a:pt x="458706" y="1225711"/>
                </a:cubicBezTo>
                <a:cubicBezTo>
                  <a:pt x="395582" y="1074213"/>
                  <a:pt x="-72439" y="98492"/>
                  <a:pt x="9622" y="8315"/>
                </a:cubicBezTo>
                <a:close/>
              </a:path>
            </a:pathLst>
          </a:custGeom>
          <a:solidFill>
            <a:srgbClr val="FFC000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36" name="フリーフォーム 2335">
            <a:extLst>
              <a:ext uri="{FF2B5EF4-FFF2-40B4-BE49-F238E27FC236}">
                <a16:creationId xmlns:a16="http://schemas.microsoft.com/office/drawing/2014/main" id="{89474794-FA1A-80BC-7095-2DEDD460A95E}"/>
              </a:ext>
            </a:extLst>
          </p:cNvPr>
          <p:cNvSpPr/>
          <p:nvPr/>
        </p:nvSpPr>
        <p:spPr>
          <a:xfrm>
            <a:off x="1985620" y="4368177"/>
            <a:ext cx="690071" cy="1719231"/>
          </a:xfrm>
          <a:custGeom>
            <a:avLst/>
            <a:gdLst>
              <a:gd name="connsiteX0" fmla="*/ 681831 w 690071"/>
              <a:gd name="connsiteY0" fmla="*/ 3629 h 1719231"/>
              <a:gd name="connsiteX1" fmla="*/ 449173 w 690071"/>
              <a:gd name="connsiteY1" fmla="*/ 1307596 h 1719231"/>
              <a:gd name="connsiteX2" fmla="*/ 470816 w 690071"/>
              <a:gd name="connsiteY2" fmla="*/ 1123634 h 1719231"/>
              <a:gd name="connsiteX3" fmla="*/ 146176 w 690071"/>
              <a:gd name="connsiteY3" fmla="*/ 1518611 h 1719231"/>
              <a:gd name="connsiteX4" fmla="*/ 151587 w 690071"/>
              <a:gd name="connsiteY4" fmla="*/ 1718805 h 1719231"/>
              <a:gd name="connsiteX5" fmla="*/ 43374 w 690071"/>
              <a:gd name="connsiteY5" fmla="*/ 1469915 h 1719231"/>
              <a:gd name="connsiteX6" fmla="*/ 89 w 690071"/>
              <a:gd name="connsiteY6" fmla="*/ 506819 h 1719231"/>
              <a:gd name="connsiteX7" fmla="*/ 37963 w 690071"/>
              <a:gd name="connsiteY7" fmla="*/ 1004599 h 1719231"/>
              <a:gd name="connsiteX8" fmla="*/ 200283 w 690071"/>
              <a:gd name="connsiteY8" fmla="*/ 257930 h 1719231"/>
              <a:gd name="connsiteX9" fmla="*/ 108302 w 690071"/>
              <a:gd name="connsiteY9" fmla="*/ 896386 h 1719231"/>
              <a:gd name="connsiteX10" fmla="*/ 681831 w 690071"/>
              <a:gd name="connsiteY10" fmla="*/ 3629 h 17192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690071" h="1719231">
                <a:moveTo>
                  <a:pt x="681831" y="3629"/>
                </a:moveTo>
                <a:cubicBezTo>
                  <a:pt x="738643" y="72164"/>
                  <a:pt x="484342" y="1120929"/>
                  <a:pt x="449173" y="1307596"/>
                </a:cubicBezTo>
                <a:cubicBezTo>
                  <a:pt x="414004" y="1494263"/>
                  <a:pt x="521315" y="1088465"/>
                  <a:pt x="470816" y="1123634"/>
                </a:cubicBezTo>
                <a:cubicBezTo>
                  <a:pt x="420317" y="1158803"/>
                  <a:pt x="199381" y="1419416"/>
                  <a:pt x="146176" y="1518611"/>
                </a:cubicBezTo>
                <a:cubicBezTo>
                  <a:pt x="92971" y="1617806"/>
                  <a:pt x="168721" y="1726921"/>
                  <a:pt x="151587" y="1718805"/>
                </a:cubicBezTo>
                <a:cubicBezTo>
                  <a:pt x="134453" y="1710689"/>
                  <a:pt x="68624" y="1671913"/>
                  <a:pt x="43374" y="1469915"/>
                </a:cubicBezTo>
                <a:cubicBezTo>
                  <a:pt x="18124" y="1267917"/>
                  <a:pt x="991" y="584372"/>
                  <a:pt x="89" y="506819"/>
                </a:cubicBezTo>
                <a:cubicBezTo>
                  <a:pt x="-813" y="429266"/>
                  <a:pt x="4597" y="1046080"/>
                  <a:pt x="37963" y="1004599"/>
                </a:cubicBezTo>
                <a:cubicBezTo>
                  <a:pt x="71329" y="963118"/>
                  <a:pt x="188560" y="275965"/>
                  <a:pt x="200283" y="257930"/>
                </a:cubicBezTo>
                <a:cubicBezTo>
                  <a:pt x="212006" y="239895"/>
                  <a:pt x="31651" y="933359"/>
                  <a:pt x="108302" y="896386"/>
                </a:cubicBezTo>
                <a:cubicBezTo>
                  <a:pt x="184953" y="859413"/>
                  <a:pt x="625019" y="-64906"/>
                  <a:pt x="681831" y="3629"/>
                </a:cubicBezTo>
                <a:close/>
              </a:path>
            </a:pathLst>
          </a:custGeom>
          <a:solidFill>
            <a:srgbClr val="FFC000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37" name="フリーフォーム 2336">
            <a:extLst>
              <a:ext uri="{FF2B5EF4-FFF2-40B4-BE49-F238E27FC236}">
                <a16:creationId xmlns:a16="http://schemas.microsoft.com/office/drawing/2014/main" id="{C847A59E-657B-7953-CD23-1296C6BFF0AE}"/>
              </a:ext>
            </a:extLst>
          </p:cNvPr>
          <p:cNvSpPr/>
          <p:nvPr/>
        </p:nvSpPr>
        <p:spPr>
          <a:xfrm>
            <a:off x="1859398" y="4873946"/>
            <a:ext cx="861323" cy="1370462"/>
          </a:xfrm>
          <a:custGeom>
            <a:avLst/>
            <a:gdLst>
              <a:gd name="connsiteX0" fmla="*/ 721482 w 861323"/>
              <a:gd name="connsiteY0" fmla="*/ 1050 h 1370462"/>
              <a:gd name="connsiteX1" fmla="*/ 851338 w 861323"/>
              <a:gd name="connsiteY1" fmla="*/ 861344 h 1370462"/>
              <a:gd name="connsiteX2" fmla="*/ 429307 w 861323"/>
              <a:gd name="connsiteY2" fmla="*/ 1315839 h 1370462"/>
              <a:gd name="connsiteX3" fmla="*/ 505056 w 861323"/>
              <a:gd name="connsiteY3" fmla="*/ 1299607 h 1370462"/>
              <a:gd name="connsiteX4" fmla="*/ 450950 w 861323"/>
              <a:gd name="connsiteY4" fmla="*/ 1348303 h 1370462"/>
              <a:gd name="connsiteX5" fmla="*/ 1866 w 861323"/>
              <a:gd name="connsiteY5" fmla="*/ 888397 h 1370462"/>
              <a:gd name="connsiteX6" fmla="*/ 304862 w 861323"/>
              <a:gd name="connsiteY6" fmla="*/ 1148108 h 1370462"/>
              <a:gd name="connsiteX7" fmla="*/ 645733 w 861323"/>
              <a:gd name="connsiteY7" fmla="*/ 904629 h 1370462"/>
              <a:gd name="connsiteX8" fmla="*/ 569984 w 861323"/>
              <a:gd name="connsiteY8" fmla="*/ 980378 h 1370462"/>
              <a:gd name="connsiteX9" fmla="*/ 737714 w 861323"/>
              <a:gd name="connsiteY9" fmla="*/ 368975 h 1370462"/>
              <a:gd name="connsiteX10" fmla="*/ 640323 w 861323"/>
              <a:gd name="connsiteY10" fmla="*/ 677382 h 1370462"/>
              <a:gd name="connsiteX11" fmla="*/ 721482 w 861323"/>
              <a:gd name="connsiteY11" fmla="*/ 1050 h 13704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861323" h="1370462">
                <a:moveTo>
                  <a:pt x="721482" y="1050"/>
                </a:moveTo>
                <a:cubicBezTo>
                  <a:pt x="756651" y="31710"/>
                  <a:pt x="900034" y="642213"/>
                  <a:pt x="851338" y="861344"/>
                </a:cubicBezTo>
                <a:cubicBezTo>
                  <a:pt x="802642" y="1080476"/>
                  <a:pt x="487021" y="1242795"/>
                  <a:pt x="429307" y="1315839"/>
                </a:cubicBezTo>
                <a:cubicBezTo>
                  <a:pt x="371593" y="1388883"/>
                  <a:pt x="501449" y="1294196"/>
                  <a:pt x="505056" y="1299607"/>
                </a:cubicBezTo>
                <a:cubicBezTo>
                  <a:pt x="508663" y="1305018"/>
                  <a:pt x="534815" y="1416838"/>
                  <a:pt x="450950" y="1348303"/>
                </a:cubicBezTo>
                <a:cubicBezTo>
                  <a:pt x="367085" y="1279768"/>
                  <a:pt x="26214" y="921763"/>
                  <a:pt x="1866" y="888397"/>
                </a:cubicBezTo>
                <a:cubicBezTo>
                  <a:pt x="-22482" y="855031"/>
                  <a:pt x="197551" y="1145403"/>
                  <a:pt x="304862" y="1148108"/>
                </a:cubicBezTo>
                <a:cubicBezTo>
                  <a:pt x="412173" y="1150813"/>
                  <a:pt x="601546" y="932584"/>
                  <a:pt x="645733" y="904629"/>
                </a:cubicBezTo>
                <a:cubicBezTo>
                  <a:pt x="689920" y="876674"/>
                  <a:pt x="554654" y="1069654"/>
                  <a:pt x="569984" y="980378"/>
                </a:cubicBezTo>
                <a:cubicBezTo>
                  <a:pt x="585314" y="891102"/>
                  <a:pt x="725991" y="419474"/>
                  <a:pt x="737714" y="368975"/>
                </a:cubicBezTo>
                <a:cubicBezTo>
                  <a:pt x="749437" y="318476"/>
                  <a:pt x="643028" y="734194"/>
                  <a:pt x="640323" y="677382"/>
                </a:cubicBezTo>
                <a:cubicBezTo>
                  <a:pt x="637618" y="620570"/>
                  <a:pt x="686313" y="-29610"/>
                  <a:pt x="721482" y="1050"/>
                </a:cubicBezTo>
                <a:close/>
              </a:path>
            </a:pathLst>
          </a:custGeom>
          <a:solidFill>
            <a:srgbClr val="FFC000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38" name="フリーフォーム 2337">
            <a:extLst>
              <a:ext uri="{FF2B5EF4-FFF2-40B4-BE49-F238E27FC236}">
                <a16:creationId xmlns:a16="http://schemas.microsoft.com/office/drawing/2014/main" id="{66A54C5C-674C-9761-DDD5-89ABD2242694}"/>
              </a:ext>
            </a:extLst>
          </p:cNvPr>
          <p:cNvSpPr/>
          <p:nvPr/>
        </p:nvSpPr>
        <p:spPr>
          <a:xfrm>
            <a:off x="6551343" y="6606241"/>
            <a:ext cx="1832643" cy="2157442"/>
          </a:xfrm>
          <a:custGeom>
            <a:avLst/>
            <a:gdLst>
              <a:gd name="connsiteX0" fmla="*/ 179507 w 1832643"/>
              <a:gd name="connsiteY0" fmla="*/ 27217 h 2157442"/>
              <a:gd name="connsiteX1" fmla="*/ 877481 w 1832643"/>
              <a:gd name="connsiteY1" fmla="*/ 763066 h 2157442"/>
              <a:gd name="connsiteX2" fmla="*/ 861249 w 1832643"/>
              <a:gd name="connsiteY2" fmla="*/ 736012 h 2157442"/>
              <a:gd name="connsiteX3" fmla="*/ 1364439 w 1832643"/>
              <a:gd name="connsiteY3" fmla="*/ 1558431 h 2157442"/>
              <a:gd name="connsiteX4" fmla="*/ 1331975 w 1832643"/>
              <a:gd name="connsiteY4" fmla="*/ 1461039 h 2157442"/>
              <a:gd name="connsiteX5" fmla="*/ 1824345 w 1832643"/>
              <a:gd name="connsiteY5" fmla="*/ 2121139 h 2157442"/>
              <a:gd name="connsiteX6" fmla="*/ 1570044 w 1832643"/>
              <a:gd name="connsiteY6" fmla="*/ 1931766 h 2157442"/>
              <a:gd name="connsiteX7" fmla="*/ 693519 w 1832643"/>
              <a:gd name="connsiteY7" fmla="*/ 768476 h 2157442"/>
              <a:gd name="connsiteX8" fmla="*/ 785500 w 1832643"/>
              <a:gd name="connsiteY8" fmla="*/ 892921 h 2157442"/>
              <a:gd name="connsiteX9" fmla="*/ 125400 w 1832643"/>
              <a:gd name="connsiteY9" fmla="*/ 146251 h 2157442"/>
              <a:gd name="connsiteX10" fmla="*/ 201149 w 1832643"/>
              <a:gd name="connsiteY10" fmla="*/ 249054 h 2157442"/>
              <a:gd name="connsiteX11" fmla="*/ 955 w 1832643"/>
              <a:gd name="connsiteY11" fmla="*/ 164 h 2157442"/>
              <a:gd name="connsiteX12" fmla="*/ 298541 w 1832643"/>
              <a:gd name="connsiteY12" fmla="*/ 292339 h 2157442"/>
              <a:gd name="connsiteX13" fmla="*/ 179507 w 1832643"/>
              <a:gd name="connsiteY13" fmla="*/ 27217 h 21574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832643" h="2157442">
                <a:moveTo>
                  <a:pt x="179507" y="27217"/>
                </a:moveTo>
                <a:cubicBezTo>
                  <a:pt x="275997" y="105672"/>
                  <a:pt x="763857" y="644934"/>
                  <a:pt x="877481" y="763066"/>
                </a:cubicBezTo>
                <a:cubicBezTo>
                  <a:pt x="991105" y="881198"/>
                  <a:pt x="861249" y="736012"/>
                  <a:pt x="861249" y="736012"/>
                </a:cubicBezTo>
                <a:cubicBezTo>
                  <a:pt x="942409" y="868573"/>
                  <a:pt x="1285985" y="1437593"/>
                  <a:pt x="1364439" y="1558431"/>
                </a:cubicBezTo>
                <a:cubicBezTo>
                  <a:pt x="1442893" y="1679269"/>
                  <a:pt x="1255324" y="1367254"/>
                  <a:pt x="1331975" y="1461039"/>
                </a:cubicBezTo>
                <a:cubicBezTo>
                  <a:pt x="1408626" y="1554824"/>
                  <a:pt x="1784667" y="2042685"/>
                  <a:pt x="1824345" y="2121139"/>
                </a:cubicBezTo>
                <a:cubicBezTo>
                  <a:pt x="1864023" y="2199593"/>
                  <a:pt x="1758515" y="2157210"/>
                  <a:pt x="1570044" y="1931766"/>
                </a:cubicBezTo>
                <a:cubicBezTo>
                  <a:pt x="1381573" y="1706322"/>
                  <a:pt x="824276" y="941617"/>
                  <a:pt x="693519" y="768476"/>
                </a:cubicBezTo>
                <a:cubicBezTo>
                  <a:pt x="562762" y="595335"/>
                  <a:pt x="880186" y="996625"/>
                  <a:pt x="785500" y="892921"/>
                </a:cubicBezTo>
                <a:cubicBezTo>
                  <a:pt x="690814" y="789217"/>
                  <a:pt x="222792" y="253562"/>
                  <a:pt x="125400" y="146251"/>
                </a:cubicBezTo>
                <a:cubicBezTo>
                  <a:pt x="28008" y="38940"/>
                  <a:pt x="221890" y="273402"/>
                  <a:pt x="201149" y="249054"/>
                </a:cubicBezTo>
                <a:cubicBezTo>
                  <a:pt x="180408" y="224706"/>
                  <a:pt x="-15277" y="-7050"/>
                  <a:pt x="955" y="164"/>
                </a:cubicBezTo>
                <a:cubicBezTo>
                  <a:pt x="17187" y="7378"/>
                  <a:pt x="266979" y="282420"/>
                  <a:pt x="298541" y="292339"/>
                </a:cubicBezTo>
                <a:cubicBezTo>
                  <a:pt x="330103" y="302259"/>
                  <a:pt x="83017" y="-51238"/>
                  <a:pt x="179507" y="27217"/>
                </a:cubicBezTo>
                <a:close/>
              </a:path>
            </a:pathLst>
          </a:custGeom>
          <a:solidFill>
            <a:schemeClr val="accent5">
              <a:lumMod val="75000"/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988635565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Picture 2" descr="イタリア発METROCITYがジェシカ・アルバの最新キャンペーン・ヴィジュアルを公開、同時に新作バッグをリリース｜株式会社  METROCITYJAPANのプレスリリース" hidden="1">
            <a:extLst>
              <a:ext uri="{FF2B5EF4-FFF2-40B4-BE49-F238E27FC236}">
                <a16:creationId xmlns:a16="http://schemas.microsoft.com/office/drawing/2014/main" id="{26FF9AFB-5DA1-5F2D-921C-F648B8DADC5F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970"/>
          <a:stretch/>
        </p:blipFill>
        <p:spPr bwMode="auto">
          <a:xfrm>
            <a:off x="24217" y="498445"/>
            <a:ext cx="9601200" cy="123031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" name="フリーフォーム 3">
            <a:extLst>
              <a:ext uri="{FF2B5EF4-FFF2-40B4-BE49-F238E27FC236}">
                <a16:creationId xmlns:a16="http://schemas.microsoft.com/office/drawing/2014/main" id="{0223C253-0210-AD63-882B-0B9E93AFB936}"/>
              </a:ext>
            </a:extLst>
          </p:cNvPr>
          <p:cNvSpPr/>
          <p:nvPr/>
        </p:nvSpPr>
        <p:spPr>
          <a:xfrm>
            <a:off x="2638352" y="2031912"/>
            <a:ext cx="434796" cy="130671"/>
          </a:xfrm>
          <a:custGeom>
            <a:avLst/>
            <a:gdLst>
              <a:gd name="connsiteX0" fmla="*/ 431873 w 434796"/>
              <a:gd name="connsiteY0" fmla="*/ 60413 h 130671"/>
              <a:gd name="connsiteX1" fmla="*/ 314398 w 434796"/>
              <a:gd name="connsiteY1" fmla="*/ 63588 h 130671"/>
              <a:gd name="connsiteX2" fmla="*/ 358848 w 434796"/>
              <a:gd name="connsiteY2" fmla="*/ 6438 h 130671"/>
              <a:gd name="connsiteX3" fmla="*/ 301698 w 434796"/>
              <a:gd name="connsiteY3" fmla="*/ 12788 h 130671"/>
              <a:gd name="connsiteX4" fmla="*/ 330273 w 434796"/>
              <a:gd name="connsiteY4" fmla="*/ 57238 h 130671"/>
              <a:gd name="connsiteX5" fmla="*/ 279473 w 434796"/>
              <a:gd name="connsiteY5" fmla="*/ 88 h 130671"/>
              <a:gd name="connsiteX6" fmla="*/ 282648 w 434796"/>
              <a:gd name="connsiteY6" fmla="*/ 73113 h 130671"/>
              <a:gd name="connsiteX7" fmla="*/ 209623 w 434796"/>
              <a:gd name="connsiteY7" fmla="*/ 88 h 130671"/>
              <a:gd name="connsiteX8" fmla="*/ 241373 w 434796"/>
              <a:gd name="connsiteY8" fmla="*/ 82638 h 130671"/>
              <a:gd name="connsiteX9" fmla="*/ 168348 w 434796"/>
              <a:gd name="connsiteY9" fmla="*/ 22313 h 130671"/>
              <a:gd name="connsiteX10" fmla="*/ 196923 w 434796"/>
              <a:gd name="connsiteY10" fmla="*/ 79463 h 130671"/>
              <a:gd name="connsiteX11" fmla="*/ 152473 w 434796"/>
              <a:gd name="connsiteY11" fmla="*/ 41363 h 130671"/>
              <a:gd name="connsiteX12" fmla="*/ 165173 w 434796"/>
              <a:gd name="connsiteY12" fmla="*/ 63588 h 130671"/>
              <a:gd name="connsiteX13" fmla="*/ 63573 w 434796"/>
              <a:gd name="connsiteY13" fmla="*/ 76288 h 130671"/>
              <a:gd name="connsiteX14" fmla="*/ 133423 w 434796"/>
              <a:gd name="connsiteY14" fmla="*/ 92163 h 130671"/>
              <a:gd name="connsiteX15" fmla="*/ 133423 w 434796"/>
              <a:gd name="connsiteY15" fmla="*/ 117563 h 130671"/>
              <a:gd name="connsiteX16" fmla="*/ 73 w 434796"/>
              <a:gd name="connsiteY16" fmla="*/ 123913 h 130671"/>
              <a:gd name="connsiteX17" fmla="*/ 117548 w 434796"/>
              <a:gd name="connsiteY17" fmla="*/ 127088 h 130671"/>
              <a:gd name="connsiteX18" fmla="*/ 304873 w 434796"/>
              <a:gd name="connsiteY18" fmla="*/ 69938 h 130671"/>
              <a:gd name="connsiteX19" fmla="*/ 171523 w 434796"/>
              <a:gd name="connsiteY19" fmla="*/ 73113 h 130671"/>
              <a:gd name="connsiteX20" fmla="*/ 431873 w 434796"/>
              <a:gd name="connsiteY20" fmla="*/ 60413 h 1306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434796" h="130671">
                <a:moveTo>
                  <a:pt x="431873" y="60413"/>
                </a:moveTo>
                <a:cubicBezTo>
                  <a:pt x="455686" y="58825"/>
                  <a:pt x="326569" y="72584"/>
                  <a:pt x="314398" y="63588"/>
                </a:cubicBezTo>
                <a:cubicBezTo>
                  <a:pt x="302227" y="54592"/>
                  <a:pt x="360965" y="14905"/>
                  <a:pt x="358848" y="6438"/>
                </a:cubicBezTo>
                <a:cubicBezTo>
                  <a:pt x="356731" y="-2029"/>
                  <a:pt x="306461" y="4321"/>
                  <a:pt x="301698" y="12788"/>
                </a:cubicBezTo>
                <a:cubicBezTo>
                  <a:pt x="296935" y="21255"/>
                  <a:pt x="333977" y="59355"/>
                  <a:pt x="330273" y="57238"/>
                </a:cubicBezTo>
                <a:cubicBezTo>
                  <a:pt x="326569" y="55121"/>
                  <a:pt x="287410" y="-2558"/>
                  <a:pt x="279473" y="88"/>
                </a:cubicBezTo>
                <a:cubicBezTo>
                  <a:pt x="271536" y="2734"/>
                  <a:pt x="294290" y="73113"/>
                  <a:pt x="282648" y="73113"/>
                </a:cubicBezTo>
                <a:cubicBezTo>
                  <a:pt x="271006" y="73113"/>
                  <a:pt x="216502" y="-1499"/>
                  <a:pt x="209623" y="88"/>
                </a:cubicBezTo>
                <a:cubicBezTo>
                  <a:pt x="202744" y="1675"/>
                  <a:pt x="248252" y="78934"/>
                  <a:pt x="241373" y="82638"/>
                </a:cubicBezTo>
                <a:cubicBezTo>
                  <a:pt x="234494" y="86342"/>
                  <a:pt x="175756" y="22842"/>
                  <a:pt x="168348" y="22313"/>
                </a:cubicBezTo>
                <a:cubicBezTo>
                  <a:pt x="160940" y="21784"/>
                  <a:pt x="199569" y="76288"/>
                  <a:pt x="196923" y="79463"/>
                </a:cubicBezTo>
                <a:cubicBezTo>
                  <a:pt x="194277" y="82638"/>
                  <a:pt x="157765" y="44009"/>
                  <a:pt x="152473" y="41363"/>
                </a:cubicBezTo>
                <a:cubicBezTo>
                  <a:pt x="147181" y="38717"/>
                  <a:pt x="179990" y="57767"/>
                  <a:pt x="165173" y="63588"/>
                </a:cubicBezTo>
                <a:cubicBezTo>
                  <a:pt x="150356" y="69409"/>
                  <a:pt x="68865" y="71526"/>
                  <a:pt x="63573" y="76288"/>
                </a:cubicBezTo>
                <a:cubicBezTo>
                  <a:pt x="58281" y="81051"/>
                  <a:pt x="121781" y="85284"/>
                  <a:pt x="133423" y="92163"/>
                </a:cubicBezTo>
                <a:cubicBezTo>
                  <a:pt x="145065" y="99042"/>
                  <a:pt x="155648" y="112271"/>
                  <a:pt x="133423" y="117563"/>
                </a:cubicBezTo>
                <a:cubicBezTo>
                  <a:pt x="111198" y="122855"/>
                  <a:pt x="2719" y="122326"/>
                  <a:pt x="73" y="123913"/>
                </a:cubicBezTo>
                <a:cubicBezTo>
                  <a:pt x="-2573" y="125501"/>
                  <a:pt x="66748" y="136084"/>
                  <a:pt x="117548" y="127088"/>
                </a:cubicBezTo>
                <a:cubicBezTo>
                  <a:pt x="168348" y="118092"/>
                  <a:pt x="295877" y="78934"/>
                  <a:pt x="304873" y="69938"/>
                </a:cubicBezTo>
                <a:cubicBezTo>
                  <a:pt x="313869" y="60942"/>
                  <a:pt x="151944" y="72584"/>
                  <a:pt x="171523" y="73113"/>
                </a:cubicBezTo>
                <a:cubicBezTo>
                  <a:pt x="191102" y="73642"/>
                  <a:pt x="408060" y="62001"/>
                  <a:pt x="431873" y="6041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7B581B11-80BC-C170-A1D3-98883122AEA5}"/>
              </a:ext>
            </a:extLst>
          </p:cNvPr>
          <p:cNvSpPr/>
          <p:nvPr/>
        </p:nvSpPr>
        <p:spPr>
          <a:xfrm>
            <a:off x="2708254" y="2096082"/>
            <a:ext cx="242921" cy="183589"/>
          </a:xfrm>
          <a:custGeom>
            <a:avLst/>
            <a:gdLst>
              <a:gd name="connsiteX0" fmla="*/ 187346 w 242921"/>
              <a:gd name="connsiteY0" fmla="*/ 5768 h 183589"/>
              <a:gd name="connsiteX1" fmla="*/ 3196 w 242921"/>
              <a:gd name="connsiteY1" fmla="*/ 72443 h 183589"/>
              <a:gd name="connsiteX2" fmla="*/ 101621 w 242921"/>
              <a:gd name="connsiteY2" fmla="*/ 53393 h 183589"/>
              <a:gd name="connsiteX3" fmla="*/ 21 w 242921"/>
              <a:gd name="connsiteY3" fmla="*/ 107368 h 183589"/>
              <a:gd name="connsiteX4" fmla="*/ 92096 w 242921"/>
              <a:gd name="connsiteY4" fmla="*/ 81968 h 183589"/>
              <a:gd name="connsiteX5" fmla="*/ 41296 w 242921"/>
              <a:gd name="connsiteY5" fmla="*/ 158168 h 183589"/>
              <a:gd name="connsiteX6" fmla="*/ 82571 w 242921"/>
              <a:gd name="connsiteY6" fmla="*/ 116893 h 183589"/>
              <a:gd name="connsiteX7" fmla="*/ 82571 w 242921"/>
              <a:gd name="connsiteY7" fmla="*/ 154993 h 183589"/>
              <a:gd name="connsiteX8" fmla="*/ 104796 w 242921"/>
              <a:gd name="connsiteY8" fmla="*/ 123243 h 183589"/>
              <a:gd name="connsiteX9" fmla="*/ 130196 w 242921"/>
              <a:gd name="connsiteY9" fmla="*/ 183568 h 183589"/>
              <a:gd name="connsiteX10" fmla="*/ 136546 w 242921"/>
              <a:gd name="connsiteY10" fmla="*/ 129593 h 183589"/>
              <a:gd name="connsiteX11" fmla="*/ 120671 w 242921"/>
              <a:gd name="connsiteY11" fmla="*/ 88318 h 183589"/>
              <a:gd name="connsiteX12" fmla="*/ 136546 w 242921"/>
              <a:gd name="connsiteY12" fmla="*/ 59743 h 183589"/>
              <a:gd name="connsiteX13" fmla="*/ 98446 w 242921"/>
              <a:gd name="connsiteY13" fmla="*/ 88318 h 183589"/>
              <a:gd name="connsiteX14" fmla="*/ 238146 w 242921"/>
              <a:gd name="connsiteY14" fmla="*/ 12118 h 183589"/>
              <a:gd name="connsiteX15" fmla="*/ 187346 w 242921"/>
              <a:gd name="connsiteY15" fmla="*/ 5768 h 1835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242921" h="183589">
                <a:moveTo>
                  <a:pt x="187346" y="5768"/>
                </a:moveTo>
                <a:cubicBezTo>
                  <a:pt x="148188" y="15822"/>
                  <a:pt x="17483" y="64506"/>
                  <a:pt x="3196" y="72443"/>
                </a:cubicBezTo>
                <a:cubicBezTo>
                  <a:pt x="-11091" y="80380"/>
                  <a:pt x="102150" y="47572"/>
                  <a:pt x="101621" y="53393"/>
                </a:cubicBezTo>
                <a:cubicBezTo>
                  <a:pt x="101092" y="59214"/>
                  <a:pt x="1608" y="102606"/>
                  <a:pt x="21" y="107368"/>
                </a:cubicBezTo>
                <a:cubicBezTo>
                  <a:pt x="-1566" y="112130"/>
                  <a:pt x="85217" y="73501"/>
                  <a:pt x="92096" y="81968"/>
                </a:cubicBezTo>
                <a:cubicBezTo>
                  <a:pt x="98975" y="90435"/>
                  <a:pt x="42883" y="152347"/>
                  <a:pt x="41296" y="158168"/>
                </a:cubicBezTo>
                <a:cubicBezTo>
                  <a:pt x="39708" y="163989"/>
                  <a:pt x="75692" y="117422"/>
                  <a:pt x="82571" y="116893"/>
                </a:cubicBezTo>
                <a:cubicBezTo>
                  <a:pt x="89450" y="116364"/>
                  <a:pt x="78867" y="153935"/>
                  <a:pt x="82571" y="154993"/>
                </a:cubicBezTo>
                <a:cubicBezTo>
                  <a:pt x="86275" y="156051"/>
                  <a:pt x="96858" y="118481"/>
                  <a:pt x="104796" y="123243"/>
                </a:cubicBezTo>
                <a:cubicBezTo>
                  <a:pt x="112733" y="128006"/>
                  <a:pt x="124905" y="182510"/>
                  <a:pt x="130196" y="183568"/>
                </a:cubicBezTo>
                <a:cubicBezTo>
                  <a:pt x="135487" y="184626"/>
                  <a:pt x="138133" y="145468"/>
                  <a:pt x="136546" y="129593"/>
                </a:cubicBezTo>
                <a:cubicBezTo>
                  <a:pt x="134958" y="113718"/>
                  <a:pt x="120671" y="99960"/>
                  <a:pt x="120671" y="88318"/>
                </a:cubicBezTo>
                <a:cubicBezTo>
                  <a:pt x="120671" y="76676"/>
                  <a:pt x="140250" y="59743"/>
                  <a:pt x="136546" y="59743"/>
                </a:cubicBezTo>
                <a:cubicBezTo>
                  <a:pt x="132842" y="59743"/>
                  <a:pt x="81513" y="96255"/>
                  <a:pt x="98446" y="88318"/>
                </a:cubicBezTo>
                <a:cubicBezTo>
                  <a:pt x="115379" y="80381"/>
                  <a:pt x="221742" y="24818"/>
                  <a:pt x="238146" y="12118"/>
                </a:cubicBezTo>
                <a:cubicBezTo>
                  <a:pt x="254550" y="-582"/>
                  <a:pt x="226504" y="-4286"/>
                  <a:pt x="187346" y="576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25E18CA4-0900-EBD0-70F0-0D93007EB462}"/>
              </a:ext>
            </a:extLst>
          </p:cNvPr>
          <p:cNvSpPr/>
          <p:nvPr/>
        </p:nvSpPr>
        <p:spPr>
          <a:xfrm>
            <a:off x="2813000" y="2170572"/>
            <a:ext cx="139937" cy="131796"/>
          </a:xfrm>
          <a:custGeom>
            <a:avLst/>
            <a:gdLst>
              <a:gd name="connsiteX0" fmla="*/ 50 w 139937"/>
              <a:gd name="connsiteY0" fmla="*/ 1128 h 131796"/>
              <a:gd name="connsiteX1" fmla="*/ 54025 w 139937"/>
              <a:gd name="connsiteY1" fmla="*/ 90028 h 131796"/>
              <a:gd name="connsiteX2" fmla="*/ 57200 w 139937"/>
              <a:gd name="connsiteY2" fmla="*/ 131303 h 131796"/>
              <a:gd name="connsiteX3" fmla="*/ 50850 w 139937"/>
              <a:gd name="connsiteY3" fmla="*/ 64628 h 131796"/>
              <a:gd name="connsiteX4" fmla="*/ 57200 w 139937"/>
              <a:gd name="connsiteY4" fmla="*/ 124953 h 131796"/>
              <a:gd name="connsiteX5" fmla="*/ 82600 w 139937"/>
              <a:gd name="connsiteY5" fmla="*/ 58278 h 131796"/>
              <a:gd name="connsiteX6" fmla="*/ 95300 w 139937"/>
              <a:gd name="connsiteY6" fmla="*/ 128128 h 131796"/>
              <a:gd name="connsiteX7" fmla="*/ 139750 w 139937"/>
              <a:gd name="connsiteY7" fmla="*/ 58278 h 131796"/>
              <a:gd name="connsiteX8" fmla="*/ 76250 w 139937"/>
              <a:gd name="connsiteY8" fmla="*/ 86853 h 131796"/>
              <a:gd name="connsiteX9" fmla="*/ 95300 w 139937"/>
              <a:gd name="connsiteY9" fmla="*/ 58278 h 131796"/>
              <a:gd name="connsiteX10" fmla="*/ 47675 w 139937"/>
              <a:gd name="connsiteY10" fmla="*/ 77328 h 131796"/>
              <a:gd name="connsiteX11" fmla="*/ 73075 w 139937"/>
              <a:gd name="connsiteY11" fmla="*/ 48753 h 131796"/>
              <a:gd name="connsiteX12" fmla="*/ 44500 w 139937"/>
              <a:gd name="connsiteY12" fmla="*/ 39228 h 131796"/>
              <a:gd name="connsiteX13" fmla="*/ 50 w 139937"/>
              <a:gd name="connsiteY13" fmla="*/ 1128 h 1317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39937" h="131796">
                <a:moveTo>
                  <a:pt x="50" y="1128"/>
                </a:moveTo>
                <a:cubicBezTo>
                  <a:pt x="1637" y="9595"/>
                  <a:pt x="44500" y="68332"/>
                  <a:pt x="54025" y="90028"/>
                </a:cubicBezTo>
                <a:cubicBezTo>
                  <a:pt x="63550" y="111724"/>
                  <a:pt x="57729" y="135536"/>
                  <a:pt x="57200" y="131303"/>
                </a:cubicBezTo>
                <a:cubicBezTo>
                  <a:pt x="56671" y="127070"/>
                  <a:pt x="50850" y="65686"/>
                  <a:pt x="50850" y="64628"/>
                </a:cubicBezTo>
                <a:cubicBezTo>
                  <a:pt x="50850" y="63570"/>
                  <a:pt x="51909" y="126011"/>
                  <a:pt x="57200" y="124953"/>
                </a:cubicBezTo>
                <a:cubicBezTo>
                  <a:pt x="62491" y="123895"/>
                  <a:pt x="76250" y="57749"/>
                  <a:pt x="82600" y="58278"/>
                </a:cubicBezTo>
                <a:cubicBezTo>
                  <a:pt x="88950" y="58807"/>
                  <a:pt x="85775" y="128128"/>
                  <a:pt x="95300" y="128128"/>
                </a:cubicBezTo>
                <a:cubicBezTo>
                  <a:pt x="104825" y="128128"/>
                  <a:pt x="142925" y="65157"/>
                  <a:pt x="139750" y="58278"/>
                </a:cubicBezTo>
                <a:cubicBezTo>
                  <a:pt x="136575" y="51399"/>
                  <a:pt x="83658" y="86853"/>
                  <a:pt x="76250" y="86853"/>
                </a:cubicBezTo>
                <a:cubicBezTo>
                  <a:pt x="68842" y="86853"/>
                  <a:pt x="100062" y="59865"/>
                  <a:pt x="95300" y="58278"/>
                </a:cubicBezTo>
                <a:cubicBezTo>
                  <a:pt x="90538" y="56691"/>
                  <a:pt x="51379" y="78915"/>
                  <a:pt x="47675" y="77328"/>
                </a:cubicBezTo>
                <a:cubicBezTo>
                  <a:pt x="43971" y="75741"/>
                  <a:pt x="73604" y="55103"/>
                  <a:pt x="73075" y="48753"/>
                </a:cubicBezTo>
                <a:cubicBezTo>
                  <a:pt x="72546" y="42403"/>
                  <a:pt x="54025" y="43991"/>
                  <a:pt x="44500" y="39228"/>
                </a:cubicBezTo>
                <a:cubicBezTo>
                  <a:pt x="34975" y="34465"/>
                  <a:pt x="-1537" y="-7339"/>
                  <a:pt x="50" y="112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ED2F4A9E-03AE-409E-19E3-0A5943435B80}"/>
              </a:ext>
            </a:extLst>
          </p:cNvPr>
          <p:cNvSpPr/>
          <p:nvPr/>
        </p:nvSpPr>
        <p:spPr>
          <a:xfrm>
            <a:off x="2901876" y="2173666"/>
            <a:ext cx="309442" cy="140988"/>
          </a:xfrm>
          <a:custGeom>
            <a:avLst/>
            <a:gdLst>
              <a:gd name="connsiteX0" fmla="*/ 308049 w 309442"/>
              <a:gd name="connsiteY0" fmla="*/ 10734 h 140988"/>
              <a:gd name="connsiteX1" fmla="*/ 152474 w 309442"/>
              <a:gd name="connsiteY1" fmla="*/ 23434 h 140988"/>
              <a:gd name="connsiteX2" fmla="*/ 181049 w 309442"/>
              <a:gd name="connsiteY2" fmla="*/ 26609 h 140988"/>
              <a:gd name="connsiteX3" fmla="*/ 161999 w 309442"/>
              <a:gd name="connsiteY3" fmla="*/ 64709 h 140988"/>
              <a:gd name="connsiteX4" fmla="*/ 171524 w 309442"/>
              <a:gd name="connsiteY4" fmla="*/ 93284 h 140988"/>
              <a:gd name="connsiteX5" fmla="*/ 142949 w 309442"/>
              <a:gd name="connsiteY5" fmla="*/ 36134 h 140988"/>
              <a:gd name="connsiteX6" fmla="*/ 123899 w 309442"/>
              <a:gd name="connsiteY6" fmla="*/ 99634 h 140988"/>
              <a:gd name="connsiteX7" fmla="*/ 136599 w 309442"/>
              <a:gd name="connsiteY7" fmla="*/ 39309 h 140988"/>
              <a:gd name="connsiteX8" fmla="*/ 104849 w 309442"/>
              <a:gd name="connsiteY8" fmla="*/ 125034 h 140988"/>
              <a:gd name="connsiteX9" fmla="*/ 104849 w 309442"/>
              <a:gd name="connsiteY9" fmla="*/ 48834 h 140988"/>
              <a:gd name="connsiteX10" fmla="*/ 60399 w 309442"/>
              <a:gd name="connsiteY10" fmla="*/ 140909 h 140988"/>
              <a:gd name="connsiteX11" fmla="*/ 76274 w 309442"/>
              <a:gd name="connsiteY11" fmla="*/ 64709 h 140988"/>
              <a:gd name="connsiteX12" fmla="*/ 74 w 309442"/>
              <a:gd name="connsiteY12" fmla="*/ 52009 h 140988"/>
              <a:gd name="connsiteX13" fmla="*/ 92149 w 309442"/>
              <a:gd name="connsiteY13" fmla="*/ 39309 h 140988"/>
              <a:gd name="connsiteX14" fmla="*/ 206449 w 309442"/>
              <a:gd name="connsiteY14" fmla="*/ 10734 h 140988"/>
              <a:gd name="connsiteX15" fmla="*/ 133424 w 309442"/>
              <a:gd name="connsiteY15" fmla="*/ 29784 h 140988"/>
              <a:gd name="connsiteX16" fmla="*/ 225499 w 309442"/>
              <a:gd name="connsiteY16" fmla="*/ 1209 h 140988"/>
              <a:gd name="connsiteX17" fmla="*/ 308049 w 309442"/>
              <a:gd name="connsiteY17" fmla="*/ 10734 h 140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309442" h="140988">
                <a:moveTo>
                  <a:pt x="308049" y="10734"/>
                </a:moveTo>
                <a:cubicBezTo>
                  <a:pt x="295878" y="14438"/>
                  <a:pt x="173641" y="20788"/>
                  <a:pt x="152474" y="23434"/>
                </a:cubicBezTo>
                <a:cubicBezTo>
                  <a:pt x="131307" y="26080"/>
                  <a:pt x="179462" y="19730"/>
                  <a:pt x="181049" y="26609"/>
                </a:cubicBezTo>
                <a:cubicBezTo>
                  <a:pt x="182636" y="33488"/>
                  <a:pt x="163586" y="53597"/>
                  <a:pt x="161999" y="64709"/>
                </a:cubicBezTo>
                <a:cubicBezTo>
                  <a:pt x="160412" y="75821"/>
                  <a:pt x="174699" y="98046"/>
                  <a:pt x="171524" y="93284"/>
                </a:cubicBezTo>
                <a:cubicBezTo>
                  <a:pt x="168349" y="88522"/>
                  <a:pt x="150886" y="35076"/>
                  <a:pt x="142949" y="36134"/>
                </a:cubicBezTo>
                <a:cubicBezTo>
                  <a:pt x="135012" y="37192"/>
                  <a:pt x="124957" y="99105"/>
                  <a:pt x="123899" y="99634"/>
                </a:cubicBezTo>
                <a:cubicBezTo>
                  <a:pt x="122841" y="100163"/>
                  <a:pt x="139774" y="35076"/>
                  <a:pt x="136599" y="39309"/>
                </a:cubicBezTo>
                <a:cubicBezTo>
                  <a:pt x="133424" y="43542"/>
                  <a:pt x="110141" y="123447"/>
                  <a:pt x="104849" y="125034"/>
                </a:cubicBezTo>
                <a:cubicBezTo>
                  <a:pt x="99557" y="126621"/>
                  <a:pt x="112257" y="46188"/>
                  <a:pt x="104849" y="48834"/>
                </a:cubicBezTo>
                <a:cubicBezTo>
                  <a:pt x="97441" y="51480"/>
                  <a:pt x="65161" y="138263"/>
                  <a:pt x="60399" y="140909"/>
                </a:cubicBezTo>
                <a:cubicBezTo>
                  <a:pt x="55637" y="143555"/>
                  <a:pt x="86328" y="79526"/>
                  <a:pt x="76274" y="64709"/>
                </a:cubicBezTo>
                <a:cubicBezTo>
                  <a:pt x="66220" y="49892"/>
                  <a:pt x="-2572" y="56242"/>
                  <a:pt x="74" y="52009"/>
                </a:cubicBezTo>
                <a:cubicBezTo>
                  <a:pt x="2720" y="47776"/>
                  <a:pt x="57753" y="46188"/>
                  <a:pt x="92149" y="39309"/>
                </a:cubicBezTo>
                <a:cubicBezTo>
                  <a:pt x="126545" y="32430"/>
                  <a:pt x="199570" y="12321"/>
                  <a:pt x="206449" y="10734"/>
                </a:cubicBezTo>
                <a:cubicBezTo>
                  <a:pt x="213328" y="9147"/>
                  <a:pt x="130249" y="31371"/>
                  <a:pt x="133424" y="29784"/>
                </a:cubicBezTo>
                <a:cubicBezTo>
                  <a:pt x="136599" y="28197"/>
                  <a:pt x="201687" y="5971"/>
                  <a:pt x="225499" y="1209"/>
                </a:cubicBezTo>
                <a:cubicBezTo>
                  <a:pt x="249311" y="-3553"/>
                  <a:pt x="320220" y="7030"/>
                  <a:pt x="308049" y="1073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E5FE5D05-9170-0392-D29C-9470785F6F4F}"/>
              </a:ext>
            </a:extLst>
          </p:cNvPr>
          <p:cNvSpPr/>
          <p:nvPr/>
        </p:nvSpPr>
        <p:spPr>
          <a:xfrm>
            <a:off x="2761614" y="2130296"/>
            <a:ext cx="458189" cy="88589"/>
          </a:xfrm>
          <a:custGeom>
            <a:avLst/>
            <a:gdLst>
              <a:gd name="connsiteX0" fmla="*/ 636 w 458189"/>
              <a:gd name="connsiteY0" fmla="*/ 129 h 88589"/>
              <a:gd name="connsiteX1" fmla="*/ 105411 w 458189"/>
              <a:gd name="connsiteY1" fmla="*/ 66804 h 88589"/>
              <a:gd name="connsiteX2" fmla="*/ 149861 w 458189"/>
              <a:gd name="connsiteY2" fmla="*/ 82679 h 88589"/>
              <a:gd name="connsiteX3" fmla="*/ 111761 w 458189"/>
              <a:gd name="connsiteY3" fmla="*/ 47754 h 88589"/>
              <a:gd name="connsiteX4" fmla="*/ 175261 w 458189"/>
              <a:gd name="connsiteY4" fmla="*/ 66804 h 88589"/>
              <a:gd name="connsiteX5" fmla="*/ 267336 w 458189"/>
              <a:gd name="connsiteY5" fmla="*/ 73154 h 88589"/>
              <a:gd name="connsiteX6" fmla="*/ 210186 w 458189"/>
              <a:gd name="connsiteY6" fmla="*/ 73154 h 88589"/>
              <a:gd name="connsiteX7" fmla="*/ 349886 w 458189"/>
              <a:gd name="connsiteY7" fmla="*/ 44579 h 88589"/>
              <a:gd name="connsiteX8" fmla="*/ 372111 w 458189"/>
              <a:gd name="connsiteY8" fmla="*/ 12829 h 88589"/>
              <a:gd name="connsiteX9" fmla="*/ 353061 w 458189"/>
              <a:gd name="connsiteY9" fmla="*/ 31879 h 88589"/>
              <a:gd name="connsiteX10" fmla="*/ 451486 w 458189"/>
              <a:gd name="connsiteY10" fmla="*/ 3304 h 88589"/>
              <a:gd name="connsiteX11" fmla="*/ 438786 w 458189"/>
              <a:gd name="connsiteY11" fmla="*/ 41404 h 88589"/>
              <a:gd name="connsiteX12" fmla="*/ 353061 w 458189"/>
              <a:gd name="connsiteY12" fmla="*/ 50929 h 88589"/>
              <a:gd name="connsiteX13" fmla="*/ 197486 w 458189"/>
              <a:gd name="connsiteY13" fmla="*/ 85854 h 88589"/>
              <a:gd name="connsiteX14" fmla="*/ 159386 w 458189"/>
              <a:gd name="connsiteY14" fmla="*/ 79504 h 88589"/>
              <a:gd name="connsiteX15" fmla="*/ 108586 w 458189"/>
              <a:gd name="connsiteY15" fmla="*/ 25529 h 88589"/>
              <a:gd name="connsiteX16" fmla="*/ 159386 w 458189"/>
              <a:gd name="connsiteY16" fmla="*/ 85854 h 88589"/>
              <a:gd name="connsiteX17" fmla="*/ 636 w 458189"/>
              <a:gd name="connsiteY17" fmla="*/ 129 h 885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458189" h="88589">
                <a:moveTo>
                  <a:pt x="636" y="129"/>
                </a:moveTo>
                <a:cubicBezTo>
                  <a:pt x="-8360" y="-3046"/>
                  <a:pt x="80540" y="53046"/>
                  <a:pt x="105411" y="66804"/>
                </a:cubicBezTo>
                <a:cubicBezTo>
                  <a:pt x="130282" y="80562"/>
                  <a:pt x="148803" y="85854"/>
                  <a:pt x="149861" y="82679"/>
                </a:cubicBezTo>
                <a:cubicBezTo>
                  <a:pt x="150919" y="79504"/>
                  <a:pt x="107528" y="50400"/>
                  <a:pt x="111761" y="47754"/>
                </a:cubicBezTo>
                <a:cubicBezTo>
                  <a:pt x="115994" y="45108"/>
                  <a:pt x="149332" y="62571"/>
                  <a:pt x="175261" y="66804"/>
                </a:cubicBezTo>
                <a:cubicBezTo>
                  <a:pt x="201190" y="71037"/>
                  <a:pt x="261515" y="72096"/>
                  <a:pt x="267336" y="73154"/>
                </a:cubicBezTo>
                <a:cubicBezTo>
                  <a:pt x="273157" y="74212"/>
                  <a:pt x="196428" y="77916"/>
                  <a:pt x="210186" y="73154"/>
                </a:cubicBezTo>
                <a:cubicBezTo>
                  <a:pt x="223944" y="68392"/>
                  <a:pt x="322899" y="54633"/>
                  <a:pt x="349886" y="44579"/>
                </a:cubicBezTo>
                <a:cubicBezTo>
                  <a:pt x="376874" y="34525"/>
                  <a:pt x="372111" y="12829"/>
                  <a:pt x="372111" y="12829"/>
                </a:cubicBezTo>
                <a:cubicBezTo>
                  <a:pt x="372640" y="10712"/>
                  <a:pt x="339832" y="33466"/>
                  <a:pt x="353061" y="31879"/>
                </a:cubicBezTo>
                <a:cubicBezTo>
                  <a:pt x="366290" y="30292"/>
                  <a:pt x="437199" y="1717"/>
                  <a:pt x="451486" y="3304"/>
                </a:cubicBezTo>
                <a:cubicBezTo>
                  <a:pt x="465773" y="4891"/>
                  <a:pt x="455190" y="33467"/>
                  <a:pt x="438786" y="41404"/>
                </a:cubicBezTo>
                <a:cubicBezTo>
                  <a:pt x="422382" y="49342"/>
                  <a:pt x="393278" y="43521"/>
                  <a:pt x="353061" y="50929"/>
                </a:cubicBezTo>
                <a:cubicBezTo>
                  <a:pt x="312844" y="58337"/>
                  <a:pt x="229765" y="81092"/>
                  <a:pt x="197486" y="85854"/>
                </a:cubicBezTo>
                <a:cubicBezTo>
                  <a:pt x="165207" y="90617"/>
                  <a:pt x="174203" y="89558"/>
                  <a:pt x="159386" y="79504"/>
                </a:cubicBezTo>
                <a:cubicBezTo>
                  <a:pt x="144569" y="69450"/>
                  <a:pt x="108586" y="24471"/>
                  <a:pt x="108586" y="25529"/>
                </a:cubicBezTo>
                <a:cubicBezTo>
                  <a:pt x="108586" y="26587"/>
                  <a:pt x="169969" y="86912"/>
                  <a:pt x="159386" y="85854"/>
                </a:cubicBezTo>
                <a:cubicBezTo>
                  <a:pt x="148803" y="84796"/>
                  <a:pt x="9632" y="3304"/>
                  <a:pt x="636" y="12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007CA2F8-7FBB-9DCC-A606-8D9D307D0C90}"/>
              </a:ext>
            </a:extLst>
          </p:cNvPr>
          <p:cNvSpPr/>
          <p:nvPr/>
        </p:nvSpPr>
        <p:spPr>
          <a:xfrm>
            <a:off x="2930470" y="2031521"/>
            <a:ext cx="310590" cy="133117"/>
          </a:xfrm>
          <a:custGeom>
            <a:avLst/>
            <a:gdLst>
              <a:gd name="connsiteX0" fmla="*/ 55 w 310590"/>
              <a:gd name="connsiteY0" fmla="*/ 6829 h 133117"/>
              <a:gd name="connsiteX1" fmla="*/ 168330 w 310590"/>
              <a:gd name="connsiteY1" fmla="*/ 6829 h 133117"/>
              <a:gd name="connsiteX2" fmla="*/ 219130 w 310590"/>
              <a:gd name="connsiteY2" fmla="*/ 29054 h 133117"/>
              <a:gd name="connsiteX3" fmla="*/ 187380 w 310590"/>
              <a:gd name="connsiteY3" fmla="*/ 479 h 133117"/>
              <a:gd name="connsiteX4" fmla="*/ 231830 w 310590"/>
              <a:gd name="connsiteY4" fmla="*/ 57629 h 133117"/>
              <a:gd name="connsiteX5" fmla="*/ 298505 w 310590"/>
              <a:gd name="connsiteY5" fmla="*/ 130654 h 133117"/>
              <a:gd name="connsiteX6" fmla="*/ 295330 w 310590"/>
              <a:gd name="connsiteY6" fmla="*/ 108429 h 133117"/>
              <a:gd name="connsiteX7" fmla="*/ 146105 w 310590"/>
              <a:gd name="connsiteY7" fmla="*/ 35404 h 133117"/>
              <a:gd name="connsiteX8" fmla="*/ 219130 w 310590"/>
              <a:gd name="connsiteY8" fmla="*/ 54454 h 133117"/>
              <a:gd name="connsiteX9" fmla="*/ 184205 w 310590"/>
              <a:gd name="connsiteY9" fmla="*/ 32229 h 133117"/>
              <a:gd name="connsiteX10" fmla="*/ 187380 w 310590"/>
              <a:gd name="connsiteY10" fmla="*/ 16354 h 133117"/>
              <a:gd name="connsiteX11" fmla="*/ 55 w 310590"/>
              <a:gd name="connsiteY11" fmla="*/ 6829 h 1331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10590" h="133117">
                <a:moveTo>
                  <a:pt x="55" y="6829"/>
                </a:moveTo>
                <a:cubicBezTo>
                  <a:pt x="-3120" y="5242"/>
                  <a:pt x="131818" y="3125"/>
                  <a:pt x="168330" y="6829"/>
                </a:cubicBezTo>
                <a:cubicBezTo>
                  <a:pt x="204842" y="10533"/>
                  <a:pt x="215955" y="30112"/>
                  <a:pt x="219130" y="29054"/>
                </a:cubicBezTo>
                <a:cubicBezTo>
                  <a:pt x="222305" y="27996"/>
                  <a:pt x="185263" y="-4283"/>
                  <a:pt x="187380" y="479"/>
                </a:cubicBezTo>
                <a:cubicBezTo>
                  <a:pt x="189497" y="5241"/>
                  <a:pt x="213309" y="35933"/>
                  <a:pt x="231830" y="57629"/>
                </a:cubicBezTo>
                <a:cubicBezTo>
                  <a:pt x="250351" y="79325"/>
                  <a:pt x="287922" y="122187"/>
                  <a:pt x="298505" y="130654"/>
                </a:cubicBezTo>
                <a:cubicBezTo>
                  <a:pt x="309088" y="139121"/>
                  <a:pt x="320730" y="124304"/>
                  <a:pt x="295330" y="108429"/>
                </a:cubicBezTo>
                <a:cubicBezTo>
                  <a:pt x="269930" y="92554"/>
                  <a:pt x="158805" y="44400"/>
                  <a:pt x="146105" y="35404"/>
                </a:cubicBezTo>
                <a:cubicBezTo>
                  <a:pt x="133405" y="26408"/>
                  <a:pt x="212780" y="54983"/>
                  <a:pt x="219130" y="54454"/>
                </a:cubicBezTo>
                <a:cubicBezTo>
                  <a:pt x="225480" y="53925"/>
                  <a:pt x="189497" y="38579"/>
                  <a:pt x="184205" y="32229"/>
                </a:cubicBezTo>
                <a:cubicBezTo>
                  <a:pt x="178913" y="25879"/>
                  <a:pt x="210134" y="20058"/>
                  <a:pt x="187380" y="16354"/>
                </a:cubicBezTo>
                <a:cubicBezTo>
                  <a:pt x="164626" y="12650"/>
                  <a:pt x="3230" y="8416"/>
                  <a:pt x="55" y="682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54420B39-5AA5-4D5B-B1F7-4C5C29AE8368}"/>
              </a:ext>
            </a:extLst>
          </p:cNvPr>
          <p:cNvSpPr/>
          <p:nvPr/>
        </p:nvSpPr>
        <p:spPr>
          <a:xfrm>
            <a:off x="3019272" y="2060507"/>
            <a:ext cx="127884" cy="143494"/>
          </a:xfrm>
          <a:custGeom>
            <a:avLst/>
            <a:gdLst>
              <a:gd name="connsiteX0" fmla="*/ 9678 w 127884"/>
              <a:gd name="connsiteY0" fmla="*/ 68 h 143494"/>
              <a:gd name="connsiteX1" fmla="*/ 89053 w 127884"/>
              <a:gd name="connsiteY1" fmla="*/ 60393 h 143494"/>
              <a:gd name="connsiteX2" fmla="*/ 95403 w 127884"/>
              <a:gd name="connsiteY2" fmla="*/ 88968 h 143494"/>
              <a:gd name="connsiteX3" fmla="*/ 153 w 127884"/>
              <a:gd name="connsiteY3" fmla="*/ 142943 h 143494"/>
              <a:gd name="connsiteX4" fmla="*/ 120803 w 127884"/>
              <a:gd name="connsiteY4" fmla="*/ 114368 h 143494"/>
              <a:gd name="connsiteX5" fmla="*/ 104928 w 127884"/>
              <a:gd name="connsiteY5" fmla="*/ 73093 h 143494"/>
              <a:gd name="connsiteX6" fmla="*/ 9678 w 127884"/>
              <a:gd name="connsiteY6" fmla="*/ 68 h 1434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7884" h="143494">
                <a:moveTo>
                  <a:pt x="9678" y="68"/>
                </a:moveTo>
                <a:cubicBezTo>
                  <a:pt x="7032" y="-2049"/>
                  <a:pt x="74766" y="45576"/>
                  <a:pt x="89053" y="60393"/>
                </a:cubicBezTo>
                <a:cubicBezTo>
                  <a:pt x="103340" y="75210"/>
                  <a:pt x="110220" y="75210"/>
                  <a:pt x="95403" y="88968"/>
                </a:cubicBezTo>
                <a:cubicBezTo>
                  <a:pt x="80586" y="102726"/>
                  <a:pt x="-4080" y="138710"/>
                  <a:pt x="153" y="142943"/>
                </a:cubicBezTo>
                <a:cubicBezTo>
                  <a:pt x="4386" y="147176"/>
                  <a:pt x="103341" y="126010"/>
                  <a:pt x="120803" y="114368"/>
                </a:cubicBezTo>
                <a:cubicBezTo>
                  <a:pt x="138265" y="102726"/>
                  <a:pt x="119745" y="87380"/>
                  <a:pt x="104928" y="73093"/>
                </a:cubicBezTo>
                <a:cubicBezTo>
                  <a:pt x="90111" y="58806"/>
                  <a:pt x="12324" y="2185"/>
                  <a:pt x="9678" y="6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B03CEAAA-936A-DA8F-53BC-C852F8C1E016}"/>
              </a:ext>
            </a:extLst>
          </p:cNvPr>
          <p:cNvSpPr/>
          <p:nvPr/>
        </p:nvSpPr>
        <p:spPr>
          <a:xfrm>
            <a:off x="3051113" y="2079597"/>
            <a:ext cx="149635" cy="66767"/>
          </a:xfrm>
          <a:custGeom>
            <a:avLst/>
            <a:gdLst>
              <a:gd name="connsiteX0" fmla="*/ 62 w 149635"/>
              <a:gd name="connsiteY0" fmla="*/ 28 h 66767"/>
              <a:gd name="connsiteX1" fmla="*/ 104837 w 149635"/>
              <a:gd name="connsiteY1" fmla="*/ 44478 h 66767"/>
              <a:gd name="connsiteX2" fmla="*/ 149287 w 149635"/>
              <a:gd name="connsiteY2" fmla="*/ 66703 h 66767"/>
              <a:gd name="connsiteX3" fmla="*/ 120712 w 149635"/>
              <a:gd name="connsiteY3" fmla="*/ 38128 h 66767"/>
              <a:gd name="connsiteX4" fmla="*/ 62 w 149635"/>
              <a:gd name="connsiteY4" fmla="*/ 28 h 667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9635" h="66767">
                <a:moveTo>
                  <a:pt x="62" y="28"/>
                </a:moveTo>
                <a:cubicBezTo>
                  <a:pt x="-2584" y="1086"/>
                  <a:pt x="79966" y="33366"/>
                  <a:pt x="104837" y="44478"/>
                </a:cubicBezTo>
                <a:cubicBezTo>
                  <a:pt x="129708" y="55590"/>
                  <a:pt x="146641" y="67761"/>
                  <a:pt x="149287" y="66703"/>
                </a:cubicBezTo>
                <a:cubicBezTo>
                  <a:pt x="151933" y="65645"/>
                  <a:pt x="139233" y="48711"/>
                  <a:pt x="120712" y="38128"/>
                </a:cubicBezTo>
                <a:cubicBezTo>
                  <a:pt x="102191" y="27545"/>
                  <a:pt x="2708" y="-1030"/>
                  <a:pt x="62" y="2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" name="フリーフォーム 14">
            <a:extLst>
              <a:ext uri="{FF2B5EF4-FFF2-40B4-BE49-F238E27FC236}">
                <a16:creationId xmlns:a16="http://schemas.microsoft.com/office/drawing/2014/main" id="{28BDD692-D5CE-F573-2BC2-E64DC57B0615}"/>
              </a:ext>
            </a:extLst>
          </p:cNvPr>
          <p:cNvSpPr/>
          <p:nvPr/>
        </p:nvSpPr>
        <p:spPr>
          <a:xfrm>
            <a:off x="3009695" y="2038347"/>
            <a:ext cx="148847" cy="133357"/>
          </a:xfrm>
          <a:custGeom>
            <a:avLst/>
            <a:gdLst>
              <a:gd name="connsiteX0" fmla="*/ 205 w 148847"/>
              <a:gd name="connsiteY0" fmla="*/ 3 h 133357"/>
              <a:gd name="connsiteX1" fmla="*/ 120855 w 148847"/>
              <a:gd name="connsiteY1" fmla="*/ 79378 h 133357"/>
              <a:gd name="connsiteX2" fmla="*/ 146255 w 148847"/>
              <a:gd name="connsiteY2" fmla="*/ 133353 h 133357"/>
              <a:gd name="connsiteX3" fmla="*/ 76405 w 148847"/>
              <a:gd name="connsiteY3" fmla="*/ 82553 h 133357"/>
              <a:gd name="connsiteX4" fmla="*/ 108155 w 148847"/>
              <a:gd name="connsiteY4" fmla="*/ 111128 h 133357"/>
              <a:gd name="connsiteX5" fmla="*/ 92280 w 148847"/>
              <a:gd name="connsiteY5" fmla="*/ 82553 h 133357"/>
              <a:gd name="connsiteX6" fmla="*/ 205 w 148847"/>
              <a:gd name="connsiteY6" fmla="*/ 3 h 1333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48847" h="133357">
                <a:moveTo>
                  <a:pt x="205" y="3"/>
                </a:moveTo>
                <a:cubicBezTo>
                  <a:pt x="4968" y="-526"/>
                  <a:pt x="96513" y="57153"/>
                  <a:pt x="120855" y="79378"/>
                </a:cubicBezTo>
                <a:cubicBezTo>
                  <a:pt x="145197" y="101603"/>
                  <a:pt x="153663" y="132824"/>
                  <a:pt x="146255" y="133353"/>
                </a:cubicBezTo>
                <a:cubicBezTo>
                  <a:pt x="138847" y="133882"/>
                  <a:pt x="82755" y="86257"/>
                  <a:pt x="76405" y="82553"/>
                </a:cubicBezTo>
                <a:cubicBezTo>
                  <a:pt x="70055" y="78849"/>
                  <a:pt x="105509" y="111128"/>
                  <a:pt x="108155" y="111128"/>
                </a:cubicBezTo>
                <a:cubicBezTo>
                  <a:pt x="110801" y="111128"/>
                  <a:pt x="109742" y="99486"/>
                  <a:pt x="92280" y="82553"/>
                </a:cubicBezTo>
                <a:cubicBezTo>
                  <a:pt x="74818" y="65620"/>
                  <a:pt x="-4558" y="532"/>
                  <a:pt x="205" y="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" name="フリーフォーム 15">
            <a:extLst>
              <a:ext uri="{FF2B5EF4-FFF2-40B4-BE49-F238E27FC236}">
                <a16:creationId xmlns:a16="http://schemas.microsoft.com/office/drawing/2014/main" id="{219B31FC-632B-D1CE-C894-280D4F20C337}"/>
              </a:ext>
            </a:extLst>
          </p:cNvPr>
          <p:cNvSpPr/>
          <p:nvPr/>
        </p:nvSpPr>
        <p:spPr>
          <a:xfrm>
            <a:off x="2850292" y="2035133"/>
            <a:ext cx="266059" cy="83076"/>
          </a:xfrm>
          <a:custGeom>
            <a:avLst/>
            <a:gdLst>
              <a:gd name="connsiteX0" fmla="*/ 858 w 266059"/>
              <a:gd name="connsiteY0" fmla="*/ 82592 h 83076"/>
              <a:gd name="connsiteX1" fmla="*/ 207233 w 266059"/>
              <a:gd name="connsiteY1" fmla="*/ 44492 h 83076"/>
              <a:gd name="connsiteX2" fmla="*/ 261208 w 266059"/>
              <a:gd name="connsiteY2" fmla="*/ 60367 h 83076"/>
              <a:gd name="connsiteX3" fmla="*/ 108808 w 266059"/>
              <a:gd name="connsiteY3" fmla="*/ 54017 h 83076"/>
              <a:gd name="connsiteX4" fmla="*/ 204058 w 266059"/>
              <a:gd name="connsiteY4" fmla="*/ 54017 h 83076"/>
              <a:gd name="connsiteX5" fmla="*/ 153258 w 266059"/>
              <a:gd name="connsiteY5" fmla="*/ 42 h 83076"/>
              <a:gd name="connsiteX6" fmla="*/ 108808 w 266059"/>
              <a:gd name="connsiteY6" fmla="*/ 44492 h 83076"/>
              <a:gd name="connsiteX7" fmla="*/ 131033 w 266059"/>
              <a:gd name="connsiteY7" fmla="*/ 12742 h 83076"/>
              <a:gd name="connsiteX8" fmla="*/ 858 w 266059"/>
              <a:gd name="connsiteY8" fmla="*/ 82592 h 830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66059" h="83076">
                <a:moveTo>
                  <a:pt x="858" y="82592"/>
                </a:moveTo>
                <a:cubicBezTo>
                  <a:pt x="13558" y="87884"/>
                  <a:pt x="163841" y="48196"/>
                  <a:pt x="207233" y="44492"/>
                </a:cubicBezTo>
                <a:cubicBezTo>
                  <a:pt x="250625" y="40788"/>
                  <a:pt x="277612" y="58780"/>
                  <a:pt x="261208" y="60367"/>
                </a:cubicBezTo>
                <a:cubicBezTo>
                  <a:pt x="244804" y="61954"/>
                  <a:pt x="118333" y="55075"/>
                  <a:pt x="108808" y="54017"/>
                </a:cubicBezTo>
                <a:cubicBezTo>
                  <a:pt x="99283" y="52959"/>
                  <a:pt x="196650" y="63013"/>
                  <a:pt x="204058" y="54017"/>
                </a:cubicBezTo>
                <a:cubicBezTo>
                  <a:pt x="211466" y="45021"/>
                  <a:pt x="169133" y="1629"/>
                  <a:pt x="153258" y="42"/>
                </a:cubicBezTo>
                <a:cubicBezTo>
                  <a:pt x="137383" y="-1546"/>
                  <a:pt x="112512" y="42375"/>
                  <a:pt x="108808" y="44492"/>
                </a:cubicBezTo>
                <a:cubicBezTo>
                  <a:pt x="105104" y="46609"/>
                  <a:pt x="141616" y="7450"/>
                  <a:pt x="131033" y="12742"/>
                </a:cubicBezTo>
                <a:cubicBezTo>
                  <a:pt x="120450" y="18034"/>
                  <a:pt x="-11842" y="77300"/>
                  <a:pt x="858" y="8259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" name="フリーフォーム 16">
            <a:extLst>
              <a:ext uri="{FF2B5EF4-FFF2-40B4-BE49-F238E27FC236}">
                <a16:creationId xmlns:a16="http://schemas.microsoft.com/office/drawing/2014/main" id="{A19F564F-30EB-12D5-A1A9-2F8C67B5E6A9}"/>
              </a:ext>
            </a:extLst>
          </p:cNvPr>
          <p:cNvSpPr/>
          <p:nvPr/>
        </p:nvSpPr>
        <p:spPr>
          <a:xfrm>
            <a:off x="2889242" y="2075126"/>
            <a:ext cx="199335" cy="122939"/>
          </a:xfrm>
          <a:custGeom>
            <a:avLst/>
            <a:gdLst>
              <a:gd name="connsiteX0" fmla="*/ 190508 w 199335"/>
              <a:gd name="connsiteY0" fmla="*/ 4499 h 122939"/>
              <a:gd name="connsiteX1" fmla="*/ 177808 w 199335"/>
              <a:gd name="connsiteY1" fmla="*/ 90224 h 122939"/>
              <a:gd name="connsiteX2" fmla="*/ 127008 w 199335"/>
              <a:gd name="connsiteY2" fmla="*/ 121974 h 122939"/>
              <a:gd name="connsiteX3" fmla="*/ 44458 w 199335"/>
              <a:gd name="connsiteY3" fmla="*/ 109274 h 122939"/>
              <a:gd name="connsiteX4" fmla="*/ 8 w 199335"/>
              <a:gd name="connsiteY4" fmla="*/ 55299 h 122939"/>
              <a:gd name="connsiteX5" fmla="*/ 47633 w 199335"/>
              <a:gd name="connsiteY5" fmla="*/ 17199 h 122939"/>
              <a:gd name="connsiteX6" fmla="*/ 190508 w 199335"/>
              <a:gd name="connsiteY6" fmla="*/ 4499 h 1229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99335" h="122939">
                <a:moveTo>
                  <a:pt x="190508" y="4499"/>
                </a:moveTo>
                <a:cubicBezTo>
                  <a:pt x="212204" y="16670"/>
                  <a:pt x="188391" y="70645"/>
                  <a:pt x="177808" y="90224"/>
                </a:cubicBezTo>
                <a:cubicBezTo>
                  <a:pt x="167225" y="109803"/>
                  <a:pt x="149233" y="118799"/>
                  <a:pt x="127008" y="121974"/>
                </a:cubicBezTo>
                <a:cubicBezTo>
                  <a:pt x="104783" y="125149"/>
                  <a:pt x="65625" y="120387"/>
                  <a:pt x="44458" y="109274"/>
                </a:cubicBezTo>
                <a:cubicBezTo>
                  <a:pt x="23291" y="98162"/>
                  <a:pt x="-521" y="70645"/>
                  <a:pt x="8" y="55299"/>
                </a:cubicBezTo>
                <a:cubicBezTo>
                  <a:pt x="537" y="39953"/>
                  <a:pt x="19058" y="26724"/>
                  <a:pt x="47633" y="17199"/>
                </a:cubicBezTo>
                <a:cubicBezTo>
                  <a:pt x="76208" y="7674"/>
                  <a:pt x="168812" y="-7672"/>
                  <a:pt x="190508" y="449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" name="円/楕円 17">
            <a:extLst>
              <a:ext uri="{FF2B5EF4-FFF2-40B4-BE49-F238E27FC236}">
                <a16:creationId xmlns:a16="http://schemas.microsoft.com/office/drawing/2014/main" id="{DDA73381-A372-A48B-8E38-E0A7F2F357B0}"/>
              </a:ext>
            </a:extLst>
          </p:cNvPr>
          <p:cNvSpPr/>
          <p:nvPr/>
        </p:nvSpPr>
        <p:spPr>
          <a:xfrm>
            <a:off x="2935391" y="2098154"/>
            <a:ext cx="47625" cy="47625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" name="円/楕円 18">
            <a:extLst>
              <a:ext uri="{FF2B5EF4-FFF2-40B4-BE49-F238E27FC236}">
                <a16:creationId xmlns:a16="http://schemas.microsoft.com/office/drawing/2014/main" id="{46F90E29-D3C7-C11E-D31A-26008B28D7CF}"/>
              </a:ext>
            </a:extLst>
          </p:cNvPr>
          <p:cNvSpPr/>
          <p:nvPr/>
        </p:nvSpPr>
        <p:spPr>
          <a:xfrm>
            <a:off x="2969832" y="2129454"/>
            <a:ext cx="47625" cy="47625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" name="円/楕円 19">
            <a:extLst>
              <a:ext uri="{FF2B5EF4-FFF2-40B4-BE49-F238E27FC236}">
                <a16:creationId xmlns:a16="http://schemas.microsoft.com/office/drawing/2014/main" id="{C09FA7F0-F133-52FA-A689-41F3571EC6DA}"/>
              </a:ext>
            </a:extLst>
          </p:cNvPr>
          <p:cNvSpPr/>
          <p:nvPr/>
        </p:nvSpPr>
        <p:spPr>
          <a:xfrm>
            <a:off x="3021043" y="2136138"/>
            <a:ext cx="47625" cy="47625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" name="フリーフォーム 20">
            <a:extLst>
              <a:ext uri="{FF2B5EF4-FFF2-40B4-BE49-F238E27FC236}">
                <a16:creationId xmlns:a16="http://schemas.microsoft.com/office/drawing/2014/main" id="{74C4E6B6-1495-0D23-2E6F-D4C9ECC0906B}"/>
              </a:ext>
            </a:extLst>
          </p:cNvPr>
          <p:cNvSpPr/>
          <p:nvPr/>
        </p:nvSpPr>
        <p:spPr>
          <a:xfrm>
            <a:off x="2688369" y="2058776"/>
            <a:ext cx="284769" cy="233740"/>
          </a:xfrm>
          <a:custGeom>
            <a:avLst/>
            <a:gdLst>
              <a:gd name="connsiteX0" fmla="*/ 283431 w 284769"/>
              <a:gd name="connsiteY0" fmla="*/ 8149 h 233740"/>
              <a:gd name="connsiteX1" fmla="*/ 13556 w 284769"/>
              <a:gd name="connsiteY1" fmla="*/ 71649 h 233740"/>
              <a:gd name="connsiteX2" fmla="*/ 121506 w 284769"/>
              <a:gd name="connsiteY2" fmla="*/ 58949 h 233740"/>
              <a:gd name="connsiteX3" fmla="*/ 856 w 284769"/>
              <a:gd name="connsiteY3" fmla="*/ 97049 h 233740"/>
              <a:gd name="connsiteX4" fmla="*/ 64356 w 284769"/>
              <a:gd name="connsiteY4" fmla="*/ 100224 h 233740"/>
              <a:gd name="connsiteX5" fmla="*/ 58006 w 284769"/>
              <a:gd name="connsiteY5" fmla="*/ 125624 h 233740"/>
              <a:gd name="connsiteX6" fmla="*/ 121506 w 284769"/>
              <a:gd name="connsiteY6" fmla="*/ 163724 h 233740"/>
              <a:gd name="connsiteX7" fmla="*/ 118331 w 284769"/>
              <a:gd name="connsiteY7" fmla="*/ 135149 h 233740"/>
              <a:gd name="connsiteX8" fmla="*/ 172306 w 284769"/>
              <a:gd name="connsiteY8" fmla="*/ 214524 h 233740"/>
              <a:gd name="connsiteX9" fmla="*/ 191356 w 284769"/>
              <a:gd name="connsiteY9" fmla="*/ 233574 h 233740"/>
              <a:gd name="connsiteX10" fmla="*/ 175481 w 284769"/>
              <a:gd name="connsiteY10" fmla="*/ 208174 h 233740"/>
              <a:gd name="connsiteX11" fmla="*/ 19906 w 284769"/>
              <a:gd name="connsiteY11" fmla="*/ 125624 h 233740"/>
              <a:gd name="connsiteX12" fmla="*/ 118331 w 284769"/>
              <a:gd name="connsiteY12" fmla="*/ 52599 h 233740"/>
              <a:gd name="connsiteX13" fmla="*/ 118331 w 284769"/>
              <a:gd name="connsiteY13" fmla="*/ 4974 h 233740"/>
              <a:gd name="connsiteX14" fmla="*/ 283431 w 284769"/>
              <a:gd name="connsiteY14" fmla="*/ 8149 h 2337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284769" h="233740">
                <a:moveTo>
                  <a:pt x="283431" y="8149"/>
                </a:moveTo>
                <a:cubicBezTo>
                  <a:pt x="265969" y="19261"/>
                  <a:pt x="40544" y="63182"/>
                  <a:pt x="13556" y="71649"/>
                </a:cubicBezTo>
                <a:cubicBezTo>
                  <a:pt x="-13432" y="80116"/>
                  <a:pt x="123623" y="54716"/>
                  <a:pt x="121506" y="58949"/>
                </a:cubicBezTo>
                <a:cubicBezTo>
                  <a:pt x="119389" y="63182"/>
                  <a:pt x="10381" y="90170"/>
                  <a:pt x="856" y="97049"/>
                </a:cubicBezTo>
                <a:cubicBezTo>
                  <a:pt x="-8669" y="103928"/>
                  <a:pt x="64356" y="100224"/>
                  <a:pt x="64356" y="100224"/>
                </a:cubicBezTo>
                <a:cubicBezTo>
                  <a:pt x="73881" y="104987"/>
                  <a:pt x="48481" y="115041"/>
                  <a:pt x="58006" y="125624"/>
                </a:cubicBezTo>
                <a:cubicBezTo>
                  <a:pt x="67531" y="136207"/>
                  <a:pt x="111452" y="162137"/>
                  <a:pt x="121506" y="163724"/>
                </a:cubicBezTo>
                <a:cubicBezTo>
                  <a:pt x="131560" y="165311"/>
                  <a:pt x="109864" y="126682"/>
                  <a:pt x="118331" y="135149"/>
                </a:cubicBezTo>
                <a:cubicBezTo>
                  <a:pt x="126798" y="143616"/>
                  <a:pt x="160135" y="198120"/>
                  <a:pt x="172306" y="214524"/>
                </a:cubicBezTo>
                <a:cubicBezTo>
                  <a:pt x="184477" y="230928"/>
                  <a:pt x="190827" y="234632"/>
                  <a:pt x="191356" y="233574"/>
                </a:cubicBezTo>
                <a:cubicBezTo>
                  <a:pt x="191885" y="232516"/>
                  <a:pt x="204056" y="226166"/>
                  <a:pt x="175481" y="208174"/>
                </a:cubicBezTo>
                <a:cubicBezTo>
                  <a:pt x="146906" y="190182"/>
                  <a:pt x="29431" y="151553"/>
                  <a:pt x="19906" y="125624"/>
                </a:cubicBezTo>
                <a:cubicBezTo>
                  <a:pt x="10381" y="99695"/>
                  <a:pt x="101927" y="72707"/>
                  <a:pt x="118331" y="52599"/>
                </a:cubicBezTo>
                <a:cubicBezTo>
                  <a:pt x="134735" y="32491"/>
                  <a:pt x="94519" y="11324"/>
                  <a:pt x="118331" y="4974"/>
                </a:cubicBezTo>
                <a:cubicBezTo>
                  <a:pt x="142143" y="-1376"/>
                  <a:pt x="300893" y="-2963"/>
                  <a:pt x="283431" y="814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01B07B28-DCAF-EA31-6496-09A543929D1B}"/>
              </a:ext>
            </a:extLst>
          </p:cNvPr>
          <p:cNvSpPr/>
          <p:nvPr/>
        </p:nvSpPr>
        <p:spPr>
          <a:xfrm>
            <a:off x="2900810" y="2200198"/>
            <a:ext cx="347734" cy="124081"/>
          </a:xfrm>
          <a:custGeom>
            <a:avLst/>
            <a:gdLst>
              <a:gd name="connsiteX0" fmla="*/ 1140 w 347734"/>
              <a:gd name="connsiteY0" fmla="*/ 82627 h 124081"/>
              <a:gd name="connsiteX1" fmla="*/ 118615 w 347734"/>
              <a:gd name="connsiteY1" fmla="*/ 82627 h 124081"/>
              <a:gd name="connsiteX2" fmla="*/ 201165 w 347734"/>
              <a:gd name="connsiteY2" fmla="*/ 47702 h 124081"/>
              <a:gd name="connsiteX3" fmla="*/ 96390 w 347734"/>
              <a:gd name="connsiteY3" fmla="*/ 82627 h 124081"/>
              <a:gd name="connsiteX4" fmla="*/ 315465 w 347734"/>
              <a:gd name="connsiteY4" fmla="*/ 77 h 124081"/>
              <a:gd name="connsiteX5" fmla="*/ 182115 w 347734"/>
              <a:gd name="connsiteY5" fmla="*/ 66752 h 124081"/>
              <a:gd name="connsiteX6" fmla="*/ 347215 w 347734"/>
              <a:gd name="connsiteY6" fmla="*/ 19127 h 124081"/>
              <a:gd name="connsiteX7" fmla="*/ 115440 w 347734"/>
              <a:gd name="connsiteY7" fmla="*/ 123902 h 124081"/>
              <a:gd name="connsiteX8" fmla="*/ 290065 w 347734"/>
              <a:gd name="connsiteY8" fmla="*/ 44527 h 124081"/>
              <a:gd name="connsiteX9" fmla="*/ 194815 w 347734"/>
              <a:gd name="connsiteY9" fmla="*/ 54052 h 124081"/>
              <a:gd name="connsiteX10" fmla="*/ 1140 w 347734"/>
              <a:gd name="connsiteY10" fmla="*/ 82627 h 1240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347734" h="124081">
                <a:moveTo>
                  <a:pt x="1140" y="82627"/>
                </a:moveTo>
                <a:cubicBezTo>
                  <a:pt x="-11560" y="87390"/>
                  <a:pt x="85278" y="88448"/>
                  <a:pt x="118615" y="82627"/>
                </a:cubicBezTo>
                <a:cubicBezTo>
                  <a:pt x="151952" y="76806"/>
                  <a:pt x="204869" y="47702"/>
                  <a:pt x="201165" y="47702"/>
                </a:cubicBezTo>
                <a:cubicBezTo>
                  <a:pt x="197461" y="47702"/>
                  <a:pt x="77340" y="90564"/>
                  <a:pt x="96390" y="82627"/>
                </a:cubicBezTo>
                <a:cubicBezTo>
                  <a:pt x="115440" y="74690"/>
                  <a:pt x="301178" y="2723"/>
                  <a:pt x="315465" y="77"/>
                </a:cubicBezTo>
                <a:cubicBezTo>
                  <a:pt x="329752" y="-2569"/>
                  <a:pt x="176823" y="63577"/>
                  <a:pt x="182115" y="66752"/>
                </a:cubicBezTo>
                <a:cubicBezTo>
                  <a:pt x="187407" y="69927"/>
                  <a:pt x="358328" y="9602"/>
                  <a:pt x="347215" y="19127"/>
                </a:cubicBezTo>
                <a:cubicBezTo>
                  <a:pt x="336103" y="28652"/>
                  <a:pt x="124965" y="119669"/>
                  <a:pt x="115440" y="123902"/>
                </a:cubicBezTo>
                <a:cubicBezTo>
                  <a:pt x="105915" y="128135"/>
                  <a:pt x="276836" y="56169"/>
                  <a:pt x="290065" y="44527"/>
                </a:cubicBezTo>
                <a:cubicBezTo>
                  <a:pt x="303294" y="32885"/>
                  <a:pt x="237148" y="45585"/>
                  <a:pt x="194815" y="54052"/>
                </a:cubicBezTo>
                <a:cubicBezTo>
                  <a:pt x="152482" y="62519"/>
                  <a:pt x="13840" y="77864"/>
                  <a:pt x="1140" y="8262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F8294B37-4EC8-C2CA-CF10-8C510F7BEF6F}"/>
              </a:ext>
            </a:extLst>
          </p:cNvPr>
          <p:cNvSpPr/>
          <p:nvPr/>
        </p:nvSpPr>
        <p:spPr>
          <a:xfrm>
            <a:off x="3098611" y="1895343"/>
            <a:ext cx="160934" cy="158272"/>
          </a:xfrm>
          <a:custGeom>
            <a:avLst/>
            <a:gdLst>
              <a:gd name="connsiteX0" fmla="*/ 189 w 160934"/>
              <a:gd name="connsiteY0" fmla="*/ 132 h 158272"/>
              <a:gd name="connsiteX1" fmla="*/ 108139 w 160934"/>
              <a:gd name="connsiteY1" fmla="*/ 111257 h 158272"/>
              <a:gd name="connsiteX2" fmla="*/ 89089 w 160934"/>
              <a:gd name="connsiteY2" fmla="*/ 66807 h 158272"/>
              <a:gd name="connsiteX3" fmla="*/ 158939 w 160934"/>
              <a:gd name="connsiteY3" fmla="*/ 155707 h 158272"/>
              <a:gd name="connsiteX4" fmla="*/ 136714 w 160934"/>
              <a:gd name="connsiteY4" fmla="*/ 130307 h 158272"/>
              <a:gd name="connsiteX5" fmla="*/ 82739 w 160934"/>
              <a:gd name="connsiteY5" fmla="*/ 89032 h 158272"/>
              <a:gd name="connsiteX6" fmla="*/ 189 w 160934"/>
              <a:gd name="connsiteY6" fmla="*/ 132 h 1582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60934" h="158272">
                <a:moveTo>
                  <a:pt x="189" y="132"/>
                </a:moveTo>
                <a:cubicBezTo>
                  <a:pt x="4422" y="3836"/>
                  <a:pt x="93323" y="100145"/>
                  <a:pt x="108139" y="111257"/>
                </a:cubicBezTo>
                <a:cubicBezTo>
                  <a:pt x="122955" y="122369"/>
                  <a:pt x="80622" y="59399"/>
                  <a:pt x="89089" y="66807"/>
                </a:cubicBezTo>
                <a:cubicBezTo>
                  <a:pt x="97556" y="74215"/>
                  <a:pt x="151002" y="145124"/>
                  <a:pt x="158939" y="155707"/>
                </a:cubicBezTo>
                <a:cubicBezTo>
                  <a:pt x="166876" y="166290"/>
                  <a:pt x="149414" y="141419"/>
                  <a:pt x="136714" y="130307"/>
                </a:cubicBezTo>
                <a:cubicBezTo>
                  <a:pt x="124014" y="119195"/>
                  <a:pt x="101789" y="106494"/>
                  <a:pt x="82739" y="89032"/>
                </a:cubicBezTo>
                <a:cubicBezTo>
                  <a:pt x="63689" y="71570"/>
                  <a:pt x="-4044" y="-3572"/>
                  <a:pt x="189" y="13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" name="フリーフォーム 23">
            <a:extLst>
              <a:ext uri="{FF2B5EF4-FFF2-40B4-BE49-F238E27FC236}">
                <a16:creationId xmlns:a16="http://schemas.microsoft.com/office/drawing/2014/main" id="{A3A12853-863B-DC59-EA00-4460E238FD64}"/>
              </a:ext>
            </a:extLst>
          </p:cNvPr>
          <p:cNvSpPr/>
          <p:nvPr/>
        </p:nvSpPr>
        <p:spPr>
          <a:xfrm>
            <a:off x="2879725" y="1933540"/>
            <a:ext cx="355585" cy="71276"/>
          </a:xfrm>
          <a:custGeom>
            <a:avLst/>
            <a:gdLst>
              <a:gd name="connsiteX0" fmla="*/ 0 w 355585"/>
              <a:gd name="connsiteY0" fmla="*/ 3210 h 71276"/>
              <a:gd name="connsiteX1" fmla="*/ 168275 w 355585"/>
              <a:gd name="connsiteY1" fmla="*/ 22260 h 71276"/>
              <a:gd name="connsiteX2" fmla="*/ 123825 w 355585"/>
              <a:gd name="connsiteY2" fmla="*/ 35 h 71276"/>
              <a:gd name="connsiteX3" fmla="*/ 231775 w 355585"/>
              <a:gd name="connsiteY3" fmla="*/ 28610 h 71276"/>
              <a:gd name="connsiteX4" fmla="*/ 206375 w 355585"/>
              <a:gd name="connsiteY4" fmla="*/ 3210 h 71276"/>
              <a:gd name="connsiteX5" fmla="*/ 352425 w 355585"/>
              <a:gd name="connsiteY5" fmla="*/ 69885 h 71276"/>
              <a:gd name="connsiteX6" fmla="*/ 301625 w 355585"/>
              <a:gd name="connsiteY6" fmla="*/ 47660 h 71276"/>
              <a:gd name="connsiteX7" fmla="*/ 241300 w 355585"/>
              <a:gd name="connsiteY7" fmla="*/ 38135 h 71276"/>
              <a:gd name="connsiteX8" fmla="*/ 0 w 355585"/>
              <a:gd name="connsiteY8" fmla="*/ 3210 h 712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55585" h="71276">
                <a:moveTo>
                  <a:pt x="0" y="3210"/>
                </a:moveTo>
                <a:cubicBezTo>
                  <a:pt x="73819" y="12999"/>
                  <a:pt x="147638" y="22789"/>
                  <a:pt x="168275" y="22260"/>
                </a:cubicBezTo>
                <a:cubicBezTo>
                  <a:pt x="188912" y="21731"/>
                  <a:pt x="113242" y="-1023"/>
                  <a:pt x="123825" y="35"/>
                </a:cubicBezTo>
                <a:cubicBezTo>
                  <a:pt x="134408" y="1093"/>
                  <a:pt x="218017" y="28081"/>
                  <a:pt x="231775" y="28610"/>
                </a:cubicBezTo>
                <a:cubicBezTo>
                  <a:pt x="245533" y="29139"/>
                  <a:pt x="186267" y="-3669"/>
                  <a:pt x="206375" y="3210"/>
                </a:cubicBezTo>
                <a:cubicBezTo>
                  <a:pt x="226483" y="10089"/>
                  <a:pt x="336550" y="62477"/>
                  <a:pt x="352425" y="69885"/>
                </a:cubicBezTo>
                <a:cubicBezTo>
                  <a:pt x="368300" y="77293"/>
                  <a:pt x="320146" y="52952"/>
                  <a:pt x="301625" y="47660"/>
                </a:cubicBezTo>
                <a:cubicBezTo>
                  <a:pt x="283104" y="42368"/>
                  <a:pt x="241300" y="38135"/>
                  <a:pt x="241300" y="38135"/>
                </a:cubicBezTo>
                <a:lnTo>
                  <a:pt x="0" y="321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" name="フリーフォーム 24">
            <a:extLst>
              <a:ext uri="{FF2B5EF4-FFF2-40B4-BE49-F238E27FC236}">
                <a16:creationId xmlns:a16="http://schemas.microsoft.com/office/drawing/2014/main" id="{9AA45D28-1E09-197E-75BA-615B9BF26079}"/>
              </a:ext>
            </a:extLst>
          </p:cNvPr>
          <p:cNvSpPr/>
          <p:nvPr/>
        </p:nvSpPr>
        <p:spPr>
          <a:xfrm>
            <a:off x="2755843" y="1936689"/>
            <a:ext cx="375224" cy="63567"/>
          </a:xfrm>
          <a:custGeom>
            <a:avLst/>
            <a:gdLst>
              <a:gd name="connsiteX0" fmla="*/ 57 w 375224"/>
              <a:gd name="connsiteY0" fmla="*/ 41336 h 63567"/>
              <a:gd name="connsiteX1" fmla="*/ 212782 w 375224"/>
              <a:gd name="connsiteY1" fmla="*/ 31811 h 63567"/>
              <a:gd name="connsiteX2" fmla="*/ 177857 w 375224"/>
              <a:gd name="connsiteY2" fmla="*/ 19111 h 63567"/>
              <a:gd name="connsiteX3" fmla="*/ 279457 w 375224"/>
              <a:gd name="connsiteY3" fmla="*/ 25461 h 63567"/>
              <a:gd name="connsiteX4" fmla="*/ 374707 w 375224"/>
              <a:gd name="connsiteY4" fmla="*/ 63561 h 63567"/>
              <a:gd name="connsiteX5" fmla="*/ 308032 w 375224"/>
              <a:gd name="connsiteY5" fmla="*/ 22286 h 63567"/>
              <a:gd name="connsiteX6" fmla="*/ 117532 w 375224"/>
              <a:gd name="connsiteY6" fmla="*/ 61 h 63567"/>
              <a:gd name="connsiteX7" fmla="*/ 190557 w 375224"/>
              <a:gd name="connsiteY7" fmla="*/ 28636 h 63567"/>
              <a:gd name="connsiteX8" fmla="*/ 57 w 375224"/>
              <a:gd name="connsiteY8" fmla="*/ 41336 h 635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75224" h="63567">
                <a:moveTo>
                  <a:pt x="57" y="41336"/>
                </a:moveTo>
                <a:cubicBezTo>
                  <a:pt x="3761" y="41865"/>
                  <a:pt x="183149" y="35515"/>
                  <a:pt x="212782" y="31811"/>
                </a:cubicBezTo>
                <a:cubicBezTo>
                  <a:pt x="242415" y="28107"/>
                  <a:pt x="166745" y="20169"/>
                  <a:pt x="177857" y="19111"/>
                </a:cubicBezTo>
                <a:cubicBezTo>
                  <a:pt x="188969" y="18053"/>
                  <a:pt x="246649" y="18053"/>
                  <a:pt x="279457" y="25461"/>
                </a:cubicBezTo>
                <a:cubicBezTo>
                  <a:pt x="312265" y="32869"/>
                  <a:pt x="369945" y="64090"/>
                  <a:pt x="374707" y="63561"/>
                </a:cubicBezTo>
                <a:cubicBezTo>
                  <a:pt x="379470" y="63032"/>
                  <a:pt x="350894" y="32869"/>
                  <a:pt x="308032" y="22286"/>
                </a:cubicBezTo>
                <a:cubicBezTo>
                  <a:pt x="265170" y="11703"/>
                  <a:pt x="137111" y="-997"/>
                  <a:pt x="117532" y="61"/>
                </a:cubicBezTo>
                <a:cubicBezTo>
                  <a:pt x="97953" y="1119"/>
                  <a:pt x="207490" y="23874"/>
                  <a:pt x="190557" y="28636"/>
                </a:cubicBezTo>
                <a:cubicBezTo>
                  <a:pt x="173624" y="33398"/>
                  <a:pt x="-3647" y="40807"/>
                  <a:pt x="57" y="4133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6" name="フリーフォーム 25">
            <a:extLst>
              <a:ext uri="{FF2B5EF4-FFF2-40B4-BE49-F238E27FC236}">
                <a16:creationId xmlns:a16="http://schemas.microsoft.com/office/drawing/2014/main" id="{A86649DD-AE16-1C97-0513-7D51241A3EC8}"/>
              </a:ext>
            </a:extLst>
          </p:cNvPr>
          <p:cNvSpPr/>
          <p:nvPr/>
        </p:nvSpPr>
        <p:spPr>
          <a:xfrm>
            <a:off x="2597044" y="1933565"/>
            <a:ext cx="292764" cy="98465"/>
          </a:xfrm>
          <a:custGeom>
            <a:avLst/>
            <a:gdLst>
              <a:gd name="connsiteX0" fmla="*/ 212831 w 292764"/>
              <a:gd name="connsiteY0" fmla="*/ 10 h 98465"/>
              <a:gd name="connsiteX1" fmla="*/ 66781 w 292764"/>
              <a:gd name="connsiteY1" fmla="*/ 22235 h 98465"/>
              <a:gd name="connsiteX2" fmla="*/ 106 w 292764"/>
              <a:gd name="connsiteY2" fmla="*/ 98435 h 98465"/>
              <a:gd name="connsiteX3" fmla="*/ 50906 w 292764"/>
              <a:gd name="connsiteY3" fmla="*/ 12710 h 98465"/>
              <a:gd name="connsiteX4" fmla="*/ 35031 w 292764"/>
              <a:gd name="connsiteY4" fmla="*/ 41285 h 98465"/>
              <a:gd name="connsiteX5" fmla="*/ 146156 w 292764"/>
              <a:gd name="connsiteY5" fmla="*/ 12710 h 98465"/>
              <a:gd name="connsiteX6" fmla="*/ 117581 w 292764"/>
              <a:gd name="connsiteY6" fmla="*/ 34935 h 98465"/>
              <a:gd name="connsiteX7" fmla="*/ 289031 w 292764"/>
              <a:gd name="connsiteY7" fmla="*/ 19060 h 98465"/>
              <a:gd name="connsiteX8" fmla="*/ 212831 w 292764"/>
              <a:gd name="connsiteY8" fmla="*/ 10 h 98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92764" h="98465">
                <a:moveTo>
                  <a:pt x="212831" y="10"/>
                </a:moveTo>
                <a:cubicBezTo>
                  <a:pt x="175789" y="539"/>
                  <a:pt x="102235" y="5831"/>
                  <a:pt x="66781" y="22235"/>
                </a:cubicBezTo>
                <a:cubicBezTo>
                  <a:pt x="31327" y="38639"/>
                  <a:pt x="2752" y="100023"/>
                  <a:pt x="106" y="98435"/>
                </a:cubicBezTo>
                <a:cubicBezTo>
                  <a:pt x="-2540" y="96848"/>
                  <a:pt x="45085" y="22235"/>
                  <a:pt x="50906" y="12710"/>
                </a:cubicBezTo>
                <a:cubicBezTo>
                  <a:pt x="56727" y="3185"/>
                  <a:pt x="19156" y="41285"/>
                  <a:pt x="35031" y="41285"/>
                </a:cubicBezTo>
                <a:cubicBezTo>
                  <a:pt x="50906" y="41285"/>
                  <a:pt x="132398" y="13768"/>
                  <a:pt x="146156" y="12710"/>
                </a:cubicBezTo>
                <a:cubicBezTo>
                  <a:pt x="159914" y="11652"/>
                  <a:pt x="93769" y="33877"/>
                  <a:pt x="117581" y="34935"/>
                </a:cubicBezTo>
                <a:cubicBezTo>
                  <a:pt x="141393" y="35993"/>
                  <a:pt x="269981" y="18531"/>
                  <a:pt x="289031" y="19060"/>
                </a:cubicBezTo>
                <a:cubicBezTo>
                  <a:pt x="308081" y="19589"/>
                  <a:pt x="249873" y="-519"/>
                  <a:pt x="212831" y="1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7" name="フリーフォーム 26">
            <a:extLst>
              <a:ext uri="{FF2B5EF4-FFF2-40B4-BE49-F238E27FC236}">
                <a16:creationId xmlns:a16="http://schemas.microsoft.com/office/drawing/2014/main" id="{3C73E7B1-E5C8-9F38-E7D7-97BC1391F3DD}"/>
              </a:ext>
            </a:extLst>
          </p:cNvPr>
          <p:cNvSpPr/>
          <p:nvPr/>
        </p:nvSpPr>
        <p:spPr>
          <a:xfrm>
            <a:off x="2603499" y="1989923"/>
            <a:ext cx="536937" cy="36641"/>
          </a:xfrm>
          <a:custGeom>
            <a:avLst/>
            <a:gdLst>
              <a:gd name="connsiteX0" fmla="*/ 1 w 536937"/>
              <a:gd name="connsiteY0" fmla="*/ 35727 h 36641"/>
              <a:gd name="connsiteX1" fmla="*/ 190501 w 536937"/>
              <a:gd name="connsiteY1" fmla="*/ 29377 h 36641"/>
              <a:gd name="connsiteX2" fmla="*/ 174626 w 536937"/>
              <a:gd name="connsiteY2" fmla="*/ 13502 h 36641"/>
              <a:gd name="connsiteX3" fmla="*/ 311151 w 536937"/>
              <a:gd name="connsiteY3" fmla="*/ 19852 h 36641"/>
              <a:gd name="connsiteX4" fmla="*/ 393701 w 536937"/>
              <a:gd name="connsiteY4" fmla="*/ 23027 h 36641"/>
              <a:gd name="connsiteX5" fmla="*/ 241301 w 536937"/>
              <a:gd name="connsiteY5" fmla="*/ 32552 h 36641"/>
              <a:gd name="connsiteX6" fmla="*/ 536576 w 536937"/>
              <a:gd name="connsiteY6" fmla="*/ 32552 h 36641"/>
              <a:gd name="connsiteX7" fmla="*/ 298451 w 536937"/>
              <a:gd name="connsiteY7" fmla="*/ 29377 h 36641"/>
              <a:gd name="connsiteX8" fmla="*/ 139701 w 536937"/>
              <a:gd name="connsiteY8" fmla="*/ 802 h 36641"/>
              <a:gd name="connsiteX9" fmla="*/ 187326 w 536937"/>
              <a:gd name="connsiteY9" fmla="*/ 10327 h 36641"/>
              <a:gd name="connsiteX10" fmla="*/ 1 w 536937"/>
              <a:gd name="connsiteY10" fmla="*/ 35727 h 366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536937" h="36641">
                <a:moveTo>
                  <a:pt x="1" y="35727"/>
                </a:moveTo>
                <a:cubicBezTo>
                  <a:pt x="530" y="38902"/>
                  <a:pt x="161397" y="33081"/>
                  <a:pt x="190501" y="29377"/>
                </a:cubicBezTo>
                <a:cubicBezTo>
                  <a:pt x="219605" y="25673"/>
                  <a:pt x="154518" y="15089"/>
                  <a:pt x="174626" y="13502"/>
                </a:cubicBezTo>
                <a:cubicBezTo>
                  <a:pt x="194734" y="11914"/>
                  <a:pt x="311151" y="19852"/>
                  <a:pt x="311151" y="19852"/>
                </a:cubicBezTo>
                <a:cubicBezTo>
                  <a:pt x="347663" y="21439"/>
                  <a:pt x="405343" y="20910"/>
                  <a:pt x="393701" y="23027"/>
                </a:cubicBezTo>
                <a:cubicBezTo>
                  <a:pt x="382059" y="25144"/>
                  <a:pt x="217488" y="30964"/>
                  <a:pt x="241301" y="32552"/>
                </a:cubicBezTo>
                <a:cubicBezTo>
                  <a:pt x="265114" y="34140"/>
                  <a:pt x="527051" y="33081"/>
                  <a:pt x="536576" y="32552"/>
                </a:cubicBezTo>
                <a:cubicBezTo>
                  <a:pt x="546101" y="32023"/>
                  <a:pt x="364597" y="34669"/>
                  <a:pt x="298451" y="29377"/>
                </a:cubicBezTo>
                <a:cubicBezTo>
                  <a:pt x="232305" y="24085"/>
                  <a:pt x="158222" y="3977"/>
                  <a:pt x="139701" y="802"/>
                </a:cubicBezTo>
                <a:cubicBezTo>
                  <a:pt x="121180" y="-2373"/>
                  <a:pt x="212726" y="4506"/>
                  <a:pt x="187326" y="10327"/>
                </a:cubicBezTo>
                <a:cubicBezTo>
                  <a:pt x="161926" y="16148"/>
                  <a:pt x="-528" y="32552"/>
                  <a:pt x="1" y="3572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8" name="フリーフォーム 27">
            <a:extLst>
              <a:ext uri="{FF2B5EF4-FFF2-40B4-BE49-F238E27FC236}">
                <a16:creationId xmlns:a16="http://schemas.microsoft.com/office/drawing/2014/main" id="{A6B8DEEB-1002-6F87-2409-C72EFFC2FABC}"/>
              </a:ext>
            </a:extLst>
          </p:cNvPr>
          <p:cNvSpPr/>
          <p:nvPr/>
        </p:nvSpPr>
        <p:spPr>
          <a:xfrm>
            <a:off x="2940050" y="1987469"/>
            <a:ext cx="283193" cy="37126"/>
          </a:xfrm>
          <a:custGeom>
            <a:avLst/>
            <a:gdLst>
              <a:gd name="connsiteX0" fmla="*/ 0 w 283193"/>
              <a:gd name="connsiteY0" fmla="*/ 81 h 37126"/>
              <a:gd name="connsiteX1" fmla="*/ 123825 w 283193"/>
              <a:gd name="connsiteY1" fmla="*/ 19131 h 37126"/>
              <a:gd name="connsiteX2" fmla="*/ 171450 w 283193"/>
              <a:gd name="connsiteY2" fmla="*/ 25481 h 37126"/>
              <a:gd name="connsiteX3" fmla="*/ 260350 w 283193"/>
              <a:gd name="connsiteY3" fmla="*/ 28656 h 37126"/>
              <a:gd name="connsiteX4" fmla="*/ 190500 w 283193"/>
              <a:gd name="connsiteY4" fmla="*/ 3256 h 37126"/>
              <a:gd name="connsiteX5" fmla="*/ 282575 w 283193"/>
              <a:gd name="connsiteY5" fmla="*/ 35006 h 37126"/>
              <a:gd name="connsiteX6" fmla="*/ 225425 w 283193"/>
              <a:gd name="connsiteY6" fmla="*/ 31831 h 37126"/>
              <a:gd name="connsiteX7" fmla="*/ 123825 w 283193"/>
              <a:gd name="connsiteY7" fmla="*/ 12781 h 37126"/>
              <a:gd name="connsiteX8" fmla="*/ 0 w 283193"/>
              <a:gd name="connsiteY8" fmla="*/ 81 h 371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83193" h="37126">
                <a:moveTo>
                  <a:pt x="0" y="81"/>
                </a:moveTo>
                <a:cubicBezTo>
                  <a:pt x="0" y="1139"/>
                  <a:pt x="95250" y="14898"/>
                  <a:pt x="123825" y="19131"/>
                </a:cubicBezTo>
                <a:cubicBezTo>
                  <a:pt x="152400" y="23364"/>
                  <a:pt x="148696" y="23894"/>
                  <a:pt x="171450" y="25481"/>
                </a:cubicBezTo>
                <a:cubicBezTo>
                  <a:pt x="194204" y="27068"/>
                  <a:pt x="257175" y="32360"/>
                  <a:pt x="260350" y="28656"/>
                </a:cubicBezTo>
                <a:cubicBezTo>
                  <a:pt x="263525" y="24952"/>
                  <a:pt x="186796" y="2198"/>
                  <a:pt x="190500" y="3256"/>
                </a:cubicBezTo>
                <a:cubicBezTo>
                  <a:pt x="194204" y="4314"/>
                  <a:pt x="276754" y="30244"/>
                  <a:pt x="282575" y="35006"/>
                </a:cubicBezTo>
                <a:cubicBezTo>
                  <a:pt x="288396" y="39768"/>
                  <a:pt x="251883" y="35535"/>
                  <a:pt x="225425" y="31831"/>
                </a:cubicBezTo>
                <a:cubicBezTo>
                  <a:pt x="198967" y="28127"/>
                  <a:pt x="156633" y="17014"/>
                  <a:pt x="123825" y="12781"/>
                </a:cubicBezTo>
                <a:cubicBezTo>
                  <a:pt x="91017" y="8548"/>
                  <a:pt x="0" y="-977"/>
                  <a:pt x="0" y="8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0" name="フリーフォーム 29">
            <a:extLst>
              <a:ext uri="{FF2B5EF4-FFF2-40B4-BE49-F238E27FC236}">
                <a16:creationId xmlns:a16="http://schemas.microsoft.com/office/drawing/2014/main" id="{23E304BA-BD36-4BE7-CB50-3891626959DF}"/>
              </a:ext>
            </a:extLst>
          </p:cNvPr>
          <p:cNvSpPr/>
          <p:nvPr/>
        </p:nvSpPr>
        <p:spPr>
          <a:xfrm>
            <a:off x="3631955" y="1790155"/>
            <a:ext cx="479506" cy="260939"/>
          </a:xfrm>
          <a:custGeom>
            <a:avLst/>
            <a:gdLst>
              <a:gd name="connsiteX0" fmla="*/ 245 w 479506"/>
              <a:gd name="connsiteY0" fmla="*/ 260895 h 260939"/>
              <a:gd name="connsiteX1" fmla="*/ 79620 w 479506"/>
              <a:gd name="connsiteY1" fmla="*/ 130720 h 260939"/>
              <a:gd name="connsiteX2" fmla="*/ 44695 w 479506"/>
              <a:gd name="connsiteY2" fmla="*/ 159295 h 260939"/>
              <a:gd name="connsiteX3" fmla="*/ 165345 w 479506"/>
              <a:gd name="connsiteY3" fmla="*/ 89445 h 260939"/>
              <a:gd name="connsiteX4" fmla="*/ 136770 w 479506"/>
              <a:gd name="connsiteY4" fmla="*/ 102145 h 260939"/>
              <a:gd name="connsiteX5" fmla="*/ 254245 w 479506"/>
              <a:gd name="connsiteY5" fmla="*/ 79920 h 260939"/>
              <a:gd name="connsiteX6" fmla="*/ 384420 w 479506"/>
              <a:gd name="connsiteY6" fmla="*/ 70395 h 260939"/>
              <a:gd name="connsiteX7" fmla="*/ 314570 w 479506"/>
              <a:gd name="connsiteY7" fmla="*/ 67220 h 260939"/>
              <a:gd name="connsiteX8" fmla="*/ 473320 w 479506"/>
              <a:gd name="connsiteY8" fmla="*/ 86270 h 260939"/>
              <a:gd name="connsiteX9" fmla="*/ 438395 w 479506"/>
              <a:gd name="connsiteY9" fmla="*/ 64045 h 260939"/>
              <a:gd name="connsiteX10" fmla="*/ 355845 w 479506"/>
              <a:gd name="connsiteY10" fmla="*/ 545 h 260939"/>
              <a:gd name="connsiteX11" fmla="*/ 378070 w 479506"/>
              <a:gd name="connsiteY11" fmla="*/ 32295 h 260939"/>
              <a:gd name="connsiteX12" fmla="*/ 320920 w 479506"/>
              <a:gd name="connsiteY12" fmla="*/ 13245 h 260939"/>
              <a:gd name="connsiteX13" fmla="*/ 330445 w 479506"/>
              <a:gd name="connsiteY13" fmla="*/ 25945 h 260939"/>
              <a:gd name="connsiteX14" fmla="*/ 184395 w 479506"/>
              <a:gd name="connsiteY14" fmla="*/ 48170 h 260939"/>
              <a:gd name="connsiteX15" fmla="*/ 219320 w 479506"/>
              <a:gd name="connsiteY15" fmla="*/ 48170 h 260939"/>
              <a:gd name="connsiteX16" fmla="*/ 108195 w 479506"/>
              <a:gd name="connsiteY16" fmla="*/ 92620 h 260939"/>
              <a:gd name="connsiteX17" fmla="*/ 143120 w 479506"/>
              <a:gd name="connsiteY17" fmla="*/ 79920 h 260939"/>
              <a:gd name="connsiteX18" fmla="*/ 57395 w 479506"/>
              <a:gd name="connsiteY18" fmla="*/ 114845 h 260939"/>
              <a:gd name="connsiteX19" fmla="*/ 245 w 479506"/>
              <a:gd name="connsiteY19" fmla="*/ 260895 h 2609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479506" h="260939">
                <a:moveTo>
                  <a:pt x="245" y="260895"/>
                </a:moveTo>
                <a:cubicBezTo>
                  <a:pt x="3949" y="263541"/>
                  <a:pt x="72212" y="147653"/>
                  <a:pt x="79620" y="130720"/>
                </a:cubicBezTo>
                <a:cubicBezTo>
                  <a:pt x="87028" y="113787"/>
                  <a:pt x="30408" y="166174"/>
                  <a:pt x="44695" y="159295"/>
                </a:cubicBezTo>
                <a:cubicBezTo>
                  <a:pt x="58983" y="152416"/>
                  <a:pt x="149999" y="98970"/>
                  <a:pt x="165345" y="89445"/>
                </a:cubicBezTo>
                <a:cubicBezTo>
                  <a:pt x="180691" y="79920"/>
                  <a:pt x="121953" y="103732"/>
                  <a:pt x="136770" y="102145"/>
                </a:cubicBezTo>
                <a:cubicBezTo>
                  <a:pt x="151587" y="100558"/>
                  <a:pt x="212970" y="85212"/>
                  <a:pt x="254245" y="79920"/>
                </a:cubicBezTo>
                <a:cubicBezTo>
                  <a:pt x="295520" y="74628"/>
                  <a:pt x="374366" y="72512"/>
                  <a:pt x="384420" y="70395"/>
                </a:cubicBezTo>
                <a:cubicBezTo>
                  <a:pt x="394474" y="68278"/>
                  <a:pt x="299753" y="64574"/>
                  <a:pt x="314570" y="67220"/>
                </a:cubicBezTo>
                <a:cubicBezTo>
                  <a:pt x="329387" y="69866"/>
                  <a:pt x="452683" y="86799"/>
                  <a:pt x="473320" y="86270"/>
                </a:cubicBezTo>
                <a:cubicBezTo>
                  <a:pt x="493957" y="85741"/>
                  <a:pt x="457974" y="78332"/>
                  <a:pt x="438395" y="64045"/>
                </a:cubicBezTo>
                <a:cubicBezTo>
                  <a:pt x="418816" y="49758"/>
                  <a:pt x="365899" y="5837"/>
                  <a:pt x="355845" y="545"/>
                </a:cubicBezTo>
                <a:cubicBezTo>
                  <a:pt x="345791" y="-4747"/>
                  <a:pt x="383891" y="30178"/>
                  <a:pt x="378070" y="32295"/>
                </a:cubicBezTo>
                <a:cubicBezTo>
                  <a:pt x="372249" y="34412"/>
                  <a:pt x="320920" y="13245"/>
                  <a:pt x="320920" y="13245"/>
                </a:cubicBezTo>
                <a:cubicBezTo>
                  <a:pt x="312983" y="12187"/>
                  <a:pt x="353199" y="20124"/>
                  <a:pt x="330445" y="25945"/>
                </a:cubicBezTo>
                <a:cubicBezTo>
                  <a:pt x="307691" y="31766"/>
                  <a:pt x="202916" y="44466"/>
                  <a:pt x="184395" y="48170"/>
                </a:cubicBezTo>
                <a:cubicBezTo>
                  <a:pt x="165874" y="51874"/>
                  <a:pt x="232020" y="40762"/>
                  <a:pt x="219320" y="48170"/>
                </a:cubicBezTo>
                <a:cubicBezTo>
                  <a:pt x="206620" y="55578"/>
                  <a:pt x="120895" y="87328"/>
                  <a:pt x="108195" y="92620"/>
                </a:cubicBezTo>
                <a:cubicBezTo>
                  <a:pt x="95495" y="97912"/>
                  <a:pt x="151587" y="76216"/>
                  <a:pt x="143120" y="79920"/>
                </a:cubicBezTo>
                <a:cubicBezTo>
                  <a:pt x="134653" y="83624"/>
                  <a:pt x="79091" y="90504"/>
                  <a:pt x="57395" y="114845"/>
                </a:cubicBezTo>
                <a:cubicBezTo>
                  <a:pt x="35699" y="139186"/>
                  <a:pt x="-3459" y="258249"/>
                  <a:pt x="245" y="26089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1" name="フリーフォーム 30">
            <a:extLst>
              <a:ext uri="{FF2B5EF4-FFF2-40B4-BE49-F238E27FC236}">
                <a16:creationId xmlns:a16="http://schemas.microsoft.com/office/drawing/2014/main" id="{5B801727-87B4-DAA6-C424-FEC946E7876B}"/>
              </a:ext>
            </a:extLst>
          </p:cNvPr>
          <p:cNvSpPr/>
          <p:nvPr/>
        </p:nvSpPr>
        <p:spPr>
          <a:xfrm>
            <a:off x="3611332" y="1869966"/>
            <a:ext cx="525925" cy="216946"/>
          </a:xfrm>
          <a:custGeom>
            <a:avLst/>
            <a:gdLst>
              <a:gd name="connsiteX0" fmla="*/ 1818 w 525925"/>
              <a:gd name="connsiteY0" fmla="*/ 216009 h 216946"/>
              <a:gd name="connsiteX1" fmla="*/ 78018 w 525925"/>
              <a:gd name="connsiteY1" fmla="*/ 117584 h 216946"/>
              <a:gd name="connsiteX2" fmla="*/ 100243 w 525925"/>
              <a:gd name="connsiteY2" fmla="*/ 104884 h 216946"/>
              <a:gd name="connsiteX3" fmla="*/ 106593 w 525925"/>
              <a:gd name="connsiteY3" fmla="*/ 50909 h 216946"/>
              <a:gd name="connsiteX4" fmla="*/ 109768 w 525925"/>
              <a:gd name="connsiteY4" fmla="*/ 85834 h 216946"/>
              <a:gd name="connsiteX5" fmla="*/ 131993 w 525925"/>
              <a:gd name="connsiteY5" fmla="*/ 69959 h 216946"/>
              <a:gd name="connsiteX6" fmla="*/ 160568 w 525925"/>
              <a:gd name="connsiteY6" fmla="*/ 9634 h 216946"/>
              <a:gd name="connsiteX7" fmla="*/ 166918 w 525925"/>
              <a:gd name="connsiteY7" fmla="*/ 47734 h 216946"/>
              <a:gd name="connsiteX8" fmla="*/ 205018 w 525925"/>
              <a:gd name="connsiteY8" fmla="*/ 15984 h 216946"/>
              <a:gd name="connsiteX9" fmla="*/ 395518 w 525925"/>
              <a:gd name="connsiteY9" fmla="*/ 15984 h 216946"/>
              <a:gd name="connsiteX10" fmla="*/ 335193 w 525925"/>
              <a:gd name="connsiteY10" fmla="*/ 109 h 216946"/>
              <a:gd name="connsiteX11" fmla="*/ 509818 w 525925"/>
              <a:gd name="connsiteY11" fmla="*/ 9634 h 216946"/>
              <a:gd name="connsiteX12" fmla="*/ 452668 w 525925"/>
              <a:gd name="connsiteY12" fmla="*/ 22334 h 216946"/>
              <a:gd name="connsiteX13" fmla="*/ 490768 w 525925"/>
              <a:gd name="connsiteY13" fmla="*/ 57259 h 216946"/>
              <a:gd name="connsiteX14" fmla="*/ 373293 w 525925"/>
              <a:gd name="connsiteY14" fmla="*/ 35034 h 216946"/>
              <a:gd name="connsiteX15" fmla="*/ 525693 w 525925"/>
              <a:gd name="connsiteY15" fmla="*/ 85834 h 216946"/>
              <a:gd name="connsiteX16" fmla="*/ 405043 w 525925"/>
              <a:gd name="connsiteY16" fmla="*/ 54084 h 216946"/>
              <a:gd name="connsiteX17" fmla="*/ 287568 w 525925"/>
              <a:gd name="connsiteY17" fmla="*/ 31859 h 216946"/>
              <a:gd name="connsiteX18" fmla="*/ 227243 w 525925"/>
              <a:gd name="connsiteY18" fmla="*/ 31859 h 216946"/>
              <a:gd name="connsiteX19" fmla="*/ 109768 w 525925"/>
              <a:gd name="connsiteY19" fmla="*/ 98534 h 216946"/>
              <a:gd name="connsiteX20" fmla="*/ 163743 w 525925"/>
              <a:gd name="connsiteY20" fmla="*/ 50909 h 216946"/>
              <a:gd name="connsiteX21" fmla="*/ 1818 w 525925"/>
              <a:gd name="connsiteY21" fmla="*/ 216009 h 2169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525925" h="216946">
                <a:moveTo>
                  <a:pt x="1818" y="216009"/>
                </a:moveTo>
                <a:cubicBezTo>
                  <a:pt x="-12470" y="227122"/>
                  <a:pt x="61614" y="136105"/>
                  <a:pt x="78018" y="117584"/>
                </a:cubicBezTo>
                <a:cubicBezTo>
                  <a:pt x="94422" y="99063"/>
                  <a:pt x="95481" y="115996"/>
                  <a:pt x="100243" y="104884"/>
                </a:cubicBezTo>
                <a:cubicBezTo>
                  <a:pt x="105005" y="93772"/>
                  <a:pt x="105006" y="54084"/>
                  <a:pt x="106593" y="50909"/>
                </a:cubicBezTo>
                <a:cubicBezTo>
                  <a:pt x="108180" y="47734"/>
                  <a:pt x="105535" y="82659"/>
                  <a:pt x="109768" y="85834"/>
                </a:cubicBezTo>
                <a:cubicBezTo>
                  <a:pt x="114001" y="89009"/>
                  <a:pt x="123526" y="82659"/>
                  <a:pt x="131993" y="69959"/>
                </a:cubicBezTo>
                <a:cubicBezTo>
                  <a:pt x="140460" y="57259"/>
                  <a:pt x="154747" y="13338"/>
                  <a:pt x="160568" y="9634"/>
                </a:cubicBezTo>
                <a:cubicBezTo>
                  <a:pt x="166389" y="5930"/>
                  <a:pt x="159510" y="46676"/>
                  <a:pt x="166918" y="47734"/>
                </a:cubicBezTo>
                <a:cubicBezTo>
                  <a:pt x="174326" y="48792"/>
                  <a:pt x="166918" y="21276"/>
                  <a:pt x="205018" y="15984"/>
                </a:cubicBezTo>
                <a:cubicBezTo>
                  <a:pt x="243118" y="10692"/>
                  <a:pt x="373822" y="18630"/>
                  <a:pt x="395518" y="15984"/>
                </a:cubicBezTo>
                <a:cubicBezTo>
                  <a:pt x="417214" y="13338"/>
                  <a:pt x="316143" y="1167"/>
                  <a:pt x="335193" y="109"/>
                </a:cubicBezTo>
                <a:cubicBezTo>
                  <a:pt x="354243" y="-949"/>
                  <a:pt x="490239" y="5930"/>
                  <a:pt x="509818" y="9634"/>
                </a:cubicBezTo>
                <a:cubicBezTo>
                  <a:pt x="529397" y="13338"/>
                  <a:pt x="455843" y="14396"/>
                  <a:pt x="452668" y="22334"/>
                </a:cubicBezTo>
                <a:cubicBezTo>
                  <a:pt x="449493" y="30272"/>
                  <a:pt x="503997" y="55142"/>
                  <a:pt x="490768" y="57259"/>
                </a:cubicBezTo>
                <a:cubicBezTo>
                  <a:pt x="477539" y="59376"/>
                  <a:pt x="367472" y="30272"/>
                  <a:pt x="373293" y="35034"/>
                </a:cubicBezTo>
                <a:cubicBezTo>
                  <a:pt x="379114" y="39796"/>
                  <a:pt x="520401" y="82659"/>
                  <a:pt x="525693" y="85834"/>
                </a:cubicBezTo>
                <a:cubicBezTo>
                  <a:pt x="530985" y="89009"/>
                  <a:pt x="444730" y="63080"/>
                  <a:pt x="405043" y="54084"/>
                </a:cubicBezTo>
                <a:cubicBezTo>
                  <a:pt x="365356" y="45088"/>
                  <a:pt x="317201" y="35563"/>
                  <a:pt x="287568" y="31859"/>
                </a:cubicBezTo>
                <a:cubicBezTo>
                  <a:pt x="257935" y="28155"/>
                  <a:pt x="256876" y="20747"/>
                  <a:pt x="227243" y="31859"/>
                </a:cubicBezTo>
                <a:cubicBezTo>
                  <a:pt x="197610" y="42971"/>
                  <a:pt x="120351" y="95359"/>
                  <a:pt x="109768" y="98534"/>
                </a:cubicBezTo>
                <a:cubicBezTo>
                  <a:pt x="99185" y="101709"/>
                  <a:pt x="177501" y="35563"/>
                  <a:pt x="163743" y="50909"/>
                </a:cubicBezTo>
                <a:cubicBezTo>
                  <a:pt x="149985" y="66255"/>
                  <a:pt x="16106" y="204896"/>
                  <a:pt x="1818" y="21600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2" name="フリーフォーム 31">
            <a:extLst>
              <a:ext uri="{FF2B5EF4-FFF2-40B4-BE49-F238E27FC236}">
                <a16:creationId xmlns:a16="http://schemas.microsoft.com/office/drawing/2014/main" id="{93AEC958-4F0D-1734-B271-E0E0B5B5D1B5}"/>
              </a:ext>
            </a:extLst>
          </p:cNvPr>
          <p:cNvSpPr/>
          <p:nvPr/>
        </p:nvSpPr>
        <p:spPr>
          <a:xfrm>
            <a:off x="3646698" y="1892152"/>
            <a:ext cx="190860" cy="207939"/>
          </a:xfrm>
          <a:custGeom>
            <a:avLst/>
            <a:gdLst>
              <a:gd name="connsiteX0" fmla="*/ 182352 w 190860"/>
              <a:gd name="connsiteY0" fmla="*/ 148 h 207939"/>
              <a:gd name="connsiteX1" fmla="*/ 64877 w 190860"/>
              <a:gd name="connsiteY1" fmla="*/ 108098 h 207939"/>
              <a:gd name="connsiteX2" fmla="*/ 52177 w 190860"/>
              <a:gd name="connsiteY2" fmla="*/ 149373 h 207939"/>
              <a:gd name="connsiteX3" fmla="*/ 83927 w 190860"/>
              <a:gd name="connsiteY3" fmla="*/ 165248 h 207939"/>
              <a:gd name="connsiteX4" fmla="*/ 68052 w 190860"/>
              <a:gd name="connsiteY4" fmla="*/ 149373 h 207939"/>
              <a:gd name="connsiteX5" fmla="*/ 188702 w 190860"/>
              <a:gd name="connsiteY5" fmla="*/ 155723 h 207939"/>
              <a:gd name="connsiteX6" fmla="*/ 134727 w 190860"/>
              <a:gd name="connsiteY6" fmla="*/ 155723 h 207939"/>
              <a:gd name="connsiteX7" fmla="*/ 1377 w 190860"/>
              <a:gd name="connsiteY7" fmla="*/ 206523 h 207939"/>
              <a:gd name="connsiteX8" fmla="*/ 61702 w 190860"/>
              <a:gd name="connsiteY8" fmla="*/ 193823 h 207939"/>
              <a:gd name="connsiteX9" fmla="*/ 1377 w 190860"/>
              <a:gd name="connsiteY9" fmla="*/ 193823 h 207939"/>
              <a:gd name="connsiteX10" fmla="*/ 61702 w 190860"/>
              <a:gd name="connsiteY10" fmla="*/ 101748 h 207939"/>
              <a:gd name="connsiteX11" fmla="*/ 4552 w 190860"/>
              <a:gd name="connsiteY11" fmla="*/ 133498 h 207939"/>
              <a:gd name="connsiteX12" fmla="*/ 182352 w 190860"/>
              <a:gd name="connsiteY12" fmla="*/ 148 h 2079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90860" h="207939">
                <a:moveTo>
                  <a:pt x="182352" y="148"/>
                </a:moveTo>
                <a:cubicBezTo>
                  <a:pt x="192406" y="-4085"/>
                  <a:pt x="86573" y="83227"/>
                  <a:pt x="64877" y="108098"/>
                </a:cubicBezTo>
                <a:cubicBezTo>
                  <a:pt x="43181" y="132969"/>
                  <a:pt x="49002" y="139848"/>
                  <a:pt x="52177" y="149373"/>
                </a:cubicBezTo>
                <a:cubicBezTo>
                  <a:pt x="55352" y="158898"/>
                  <a:pt x="83927" y="165248"/>
                  <a:pt x="83927" y="165248"/>
                </a:cubicBezTo>
                <a:cubicBezTo>
                  <a:pt x="86573" y="165248"/>
                  <a:pt x="50590" y="150960"/>
                  <a:pt x="68052" y="149373"/>
                </a:cubicBezTo>
                <a:cubicBezTo>
                  <a:pt x="85514" y="147786"/>
                  <a:pt x="177590" y="154665"/>
                  <a:pt x="188702" y="155723"/>
                </a:cubicBezTo>
                <a:cubicBezTo>
                  <a:pt x="199814" y="156781"/>
                  <a:pt x="165948" y="147256"/>
                  <a:pt x="134727" y="155723"/>
                </a:cubicBezTo>
                <a:cubicBezTo>
                  <a:pt x="103506" y="164190"/>
                  <a:pt x="13548" y="200173"/>
                  <a:pt x="1377" y="206523"/>
                </a:cubicBezTo>
                <a:cubicBezTo>
                  <a:pt x="-10794" y="212873"/>
                  <a:pt x="61702" y="195940"/>
                  <a:pt x="61702" y="193823"/>
                </a:cubicBezTo>
                <a:cubicBezTo>
                  <a:pt x="61702" y="191706"/>
                  <a:pt x="1377" y="209169"/>
                  <a:pt x="1377" y="193823"/>
                </a:cubicBezTo>
                <a:cubicBezTo>
                  <a:pt x="1377" y="178477"/>
                  <a:pt x="61173" y="111802"/>
                  <a:pt x="61702" y="101748"/>
                </a:cubicBezTo>
                <a:cubicBezTo>
                  <a:pt x="62231" y="91694"/>
                  <a:pt x="-16086" y="149373"/>
                  <a:pt x="4552" y="133498"/>
                </a:cubicBezTo>
                <a:cubicBezTo>
                  <a:pt x="25189" y="117623"/>
                  <a:pt x="172298" y="4381"/>
                  <a:pt x="182352" y="14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3" name="フリーフォーム 32">
            <a:extLst>
              <a:ext uri="{FF2B5EF4-FFF2-40B4-BE49-F238E27FC236}">
                <a16:creationId xmlns:a16="http://schemas.microsoft.com/office/drawing/2014/main" id="{81900743-97EF-2BBC-6A7E-6A953E2A651B}"/>
              </a:ext>
            </a:extLst>
          </p:cNvPr>
          <p:cNvSpPr/>
          <p:nvPr/>
        </p:nvSpPr>
        <p:spPr>
          <a:xfrm>
            <a:off x="3627424" y="1911266"/>
            <a:ext cx="164058" cy="203294"/>
          </a:xfrm>
          <a:custGeom>
            <a:avLst/>
            <a:gdLst>
              <a:gd name="connsiteX0" fmla="*/ 163526 w 164058"/>
              <a:gd name="connsiteY0" fmla="*/ 84 h 203294"/>
              <a:gd name="connsiteX1" fmla="*/ 17476 w 164058"/>
              <a:gd name="connsiteY1" fmla="*/ 133434 h 203294"/>
              <a:gd name="connsiteX2" fmla="*/ 4776 w 164058"/>
              <a:gd name="connsiteY2" fmla="*/ 190584 h 203294"/>
              <a:gd name="connsiteX3" fmla="*/ 36526 w 164058"/>
              <a:gd name="connsiteY3" fmla="*/ 120734 h 203294"/>
              <a:gd name="connsiteX4" fmla="*/ 23826 w 164058"/>
              <a:gd name="connsiteY4" fmla="*/ 203284 h 203294"/>
              <a:gd name="connsiteX5" fmla="*/ 65101 w 164058"/>
              <a:gd name="connsiteY5" fmla="*/ 114384 h 203294"/>
              <a:gd name="connsiteX6" fmla="*/ 163526 w 164058"/>
              <a:gd name="connsiteY6" fmla="*/ 84 h 2032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64058" h="203294">
                <a:moveTo>
                  <a:pt x="163526" y="84"/>
                </a:moveTo>
                <a:cubicBezTo>
                  <a:pt x="155588" y="3259"/>
                  <a:pt x="43934" y="101684"/>
                  <a:pt x="17476" y="133434"/>
                </a:cubicBezTo>
                <a:cubicBezTo>
                  <a:pt x="-8982" y="165184"/>
                  <a:pt x="1601" y="192701"/>
                  <a:pt x="4776" y="190584"/>
                </a:cubicBezTo>
                <a:cubicBezTo>
                  <a:pt x="7951" y="188467"/>
                  <a:pt x="33351" y="118617"/>
                  <a:pt x="36526" y="120734"/>
                </a:cubicBezTo>
                <a:cubicBezTo>
                  <a:pt x="39701" y="122851"/>
                  <a:pt x="19064" y="204342"/>
                  <a:pt x="23826" y="203284"/>
                </a:cubicBezTo>
                <a:cubicBezTo>
                  <a:pt x="28588" y="202226"/>
                  <a:pt x="41818" y="145076"/>
                  <a:pt x="65101" y="114384"/>
                </a:cubicBezTo>
                <a:cubicBezTo>
                  <a:pt x="88384" y="83692"/>
                  <a:pt x="171464" y="-3091"/>
                  <a:pt x="163526" y="8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4" name="フリーフォーム 33">
            <a:extLst>
              <a:ext uri="{FF2B5EF4-FFF2-40B4-BE49-F238E27FC236}">
                <a16:creationId xmlns:a16="http://schemas.microsoft.com/office/drawing/2014/main" id="{E777B5D9-DFEF-C5D4-D119-6C00A5640032}"/>
              </a:ext>
            </a:extLst>
          </p:cNvPr>
          <p:cNvSpPr/>
          <p:nvPr/>
        </p:nvSpPr>
        <p:spPr>
          <a:xfrm>
            <a:off x="3816348" y="1901243"/>
            <a:ext cx="290240" cy="52929"/>
          </a:xfrm>
          <a:custGeom>
            <a:avLst/>
            <a:gdLst>
              <a:gd name="connsiteX0" fmla="*/ 2 w 290240"/>
              <a:gd name="connsiteY0" fmla="*/ 13282 h 52929"/>
              <a:gd name="connsiteX1" fmla="*/ 127002 w 290240"/>
              <a:gd name="connsiteY1" fmla="*/ 32332 h 52929"/>
              <a:gd name="connsiteX2" fmla="*/ 180977 w 290240"/>
              <a:gd name="connsiteY2" fmla="*/ 48207 h 52929"/>
              <a:gd name="connsiteX3" fmla="*/ 279402 w 290240"/>
              <a:gd name="connsiteY3" fmla="*/ 51382 h 52929"/>
              <a:gd name="connsiteX4" fmla="*/ 209552 w 290240"/>
              <a:gd name="connsiteY4" fmla="*/ 25982 h 52929"/>
              <a:gd name="connsiteX5" fmla="*/ 288927 w 290240"/>
              <a:gd name="connsiteY5" fmla="*/ 25982 h 52929"/>
              <a:gd name="connsiteX6" fmla="*/ 130177 w 290240"/>
              <a:gd name="connsiteY6" fmla="*/ 582 h 52929"/>
              <a:gd name="connsiteX7" fmla="*/ 2 w 290240"/>
              <a:gd name="connsiteY7" fmla="*/ 13282 h 529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0240" h="52929">
                <a:moveTo>
                  <a:pt x="2" y="13282"/>
                </a:moveTo>
                <a:cubicBezTo>
                  <a:pt x="-527" y="18574"/>
                  <a:pt x="96839" y="26511"/>
                  <a:pt x="127002" y="32332"/>
                </a:cubicBezTo>
                <a:cubicBezTo>
                  <a:pt x="157165" y="38153"/>
                  <a:pt x="155577" y="45032"/>
                  <a:pt x="180977" y="48207"/>
                </a:cubicBezTo>
                <a:cubicBezTo>
                  <a:pt x="206377" y="51382"/>
                  <a:pt x="274640" y="55086"/>
                  <a:pt x="279402" y="51382"/>
                </a:cubicBezTo>
                <a:cubicBezTo>
                  <a:pt x="284164" y="47678"/>
                  <a:pt x="207965" y="30215"/>
                  <a:pt x="209552" y="25982"/>
                </a:cubicBezTo>
                <a:cubicBezTo>
                  <a:pt x="211139" y="21749"/>
                  <a:pt x="302156" y="30215"/>
                  <a:pt x="288927" y="25982"/>
                </a:cubicBezTo>
                <a:cubicBezTo>
                  <a:pt x="275698" y="21749"/>
                  <a:pt x="176744" y="3757"/>
                  <a:pt x="130177" y="582"/>
                </a:cubicBezTo>
                <a:cubicBezTo>
                  <a:pt x="83610" y="-2593"/>
                  <a:pt x="531" y="7990"/>
                  <a:pt x="2" y="1328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5" name="フリーフォーム 34">
            <a:extLst>
              <a:ext uri="{FF2B5EF4-FFF2-40B4-BE49-F238E27FC236}">
                <a16:creationId xmlns:a16="http://schemas.microsoft.com/office/drawing/2014/main" id="{0E58FB25-4DE4-61B3-929E-0C5AFCF47097}"/>
              </a:ext>
            </a:extLst>
          </p:cNvPr>
          <p:cNvSpPr/>
          <p:nvPr/>
        </p:nvSpPr>
        <p:spPr>
          <a:xfrm>
            <a:off x="3659388" y="1907936"/>
            <a:ext cx="334766" cy="150199"/>
          </a:xfrm>
          <a:custGeom>
            <a:avLst/>
            <a:gdLst>
              <a:gd name="connsiteX0" fmla="*/ 334762 w 334766"/>
              <a:gd name="connsiteY0" fmla="*/ 239 h 150199"/>
              <a:gd name="connsiteX1" fmla="*/ 271262 w 334766"/>
              <a:gd name="connsiteY1" fmla="*/ 82789 h 150199"/>
              <a:gd name="connsiteX2" fmla="*/ 229987 w 334766"/>
              <a:gd name="connsiteY2" fmla="*/ 117714 h 150199"/>
              <a:gd name="connsiteX3" fmla="*/ 274437 w 334766"/>
              <a:gd name="connsiteY3" fmla="*/ 89139 h 150199"/>
              <a:gd name="connsiteX4" fmla="*/ 204587 w 334766"/>
              <a:gd name="connsiteY4" fmla="*/ 117714 h 150199"/>
              <a:gd name="connsiteX5" fmla="*/ 128387 w 334766"/>
              <a:gd name="connsiteY5" fmla="*/ 133589 h 150199"/>
              <a:gd name="connsiteX6" fmla="*/ 1387 w 334766"/>
              <a:gd name="connsiteY6" fmla="*/ 139939 h 150199"/>
              <a:gd name="connsiteX7" fmla="*/ 217287 w 334766"/>
              <a:gd name="connsiteY7" fmla="*/ 136764 h 150199"/>
              <a:gd name="connsiteX8" fmla="*/ 150612 w 334766"/>
              <a:gd name="connsiteY8" fmla="*/ 149464 h 150199"/>
              <a:gd name="connsiteX9" fmla="*/ 268087 w 334766"/>
              <a:gd name="connsiteY9" fmla="*/ 111364 h 150199"/>
              <a:gd name="connsiteX10" fmla="*/ 334762 w 334766"/>
              <a:gd name="connsiteY10" fmla="*/ 239 h 1501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334766" h="150199">
                <a:moveTo>
                  <a:pt x="334762" y="239"/>
                </a:moveTo>
                <a:cubicBezTo>
                  <a:pt x="335291" y="-4524"/>
                  <a:pt x="288724" y="63210"/>
                  <a:pt x="271262" y="82789"/>
                </a:cubicBezTo>
                <a:cubicBezTo>
                  <a:pt x="253800" y="102368"/>
                  <a:pt x="229458" y="116656"/>
                  <a:pt x="229987" y="117714"/>
                </a:cubicBezTo>
                <a:cubicBezTo>
                  <a:pt x="230516" y="118772"/>
                  <a:pt x="278670" y="89139"/>
                  <a:pt x="274437" y="89139"/>
                </a:cubicBezTo>
                <a:cubicBezTo>
                  <a:pt x="270204" y="89139"/>
                  <a:pt x="228929" y="110306"/>
                  <a:pt x="204587" y="117714"/>
                </a:cubicBezTo>
                <a:cubicBezTo>
                  <a:pt x="180245" y="125122"/>
                  <a:pt x="162254" y="129885"/>
                  <a:pt x="128387" y="133589"/>
                </a:cubicBezTo>
                <a:cubicBezTo>
                  <a:pt x="94520" y="137293"/>
                  <a:pt x="-13430" y="139410"/>
                  <a:pt x="1387" y="139939"/>
                </a:cubicBezTo>
                <a:cubicBezTo>
                  <a:pt x="16204" y="140468"/>
                  <a:pt x="192416" y="135177"/>
                  <a:pt x="217287" y="136764"/>
                </a:cubicBezTo>
                <a:cubicBezTo>
                  <a:pt x="242158" y="138352"/>
                  <a:pt x="142145" y="153697"/>
                  <a:pt x="150612" y="149464"/>
                </a:cubicBezTo>
                <a:cubicBezTo>
                  <a:pt x="159079" y="145231"/>
                  <a:pt x="236337" y="135706"/>
                  <a:pt x="268087" y="111364"/>
                </a:cubicBezTo>
                <a:cubicBezTo>
                  <a:pt x="299837" y="87022"/>
                  <a:pt x="334233" y="5002"/>
                  <a:pt x="334762" y="23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6" name="フリーフォーム 35">
            <a:extLst>
              <a:ext uri="{FF2B5EF4-FFF2-40B4-BE49-F238E27FC236}">
                <a16:creationId xmlns:a16="http://schemas.microsoft.com/office/drawing/2014/main" id="{C8171020-3227-6AE1-BE48-A43D4E4D9F1A}"/>
              </a:ext>
            </a:extLst>
          </p:cNvPr>
          <p:cNvSpPr/>
          <p:nvPr/>
        </p:nvSpPr>
        <p:spPr>
          <a:xfrm>
            <a:off x="3873498" y="1919145"/>
            <a:ext cx="207020" cy="119308"/>
          </a:xfrm>
          <a:custGeom>
            <a:avLst/>
            <a:gdLst>
              <a:gd name="connsiteX0" fmla="*/ 206377 w 207020"/>
              <a:gd name="connsiteY0" fmla="*/ 1730 h 119308"/>
              <a:gd name="connsiteX1" fmla="*/ 98427 w 207020"/>
              <a:gd name="connsiteY1" fmla="*/ 84280 h 119308"/>
              <a:gd name="connsiteX2" fmla="*/ 2 w 207020"/>
              <a:gd name="connsiteY2" fmla="*/ 119205 h 119308"/>
              <a:gd name="connsiteX3" fmla="*/ 95252 w 207020"/>
              <a:gd name="connsiteY3" fmla="*/ 74755 h 119308"/>
              <a:gd name="connsiteX4" fmla="*/ 142877 w 207020"/>
              <a:gd name="connsiteY4" fmla="*/ 30305 h 119308"/>
              <a:gd name="connsiteX5" fmla="*/ 206377 w 207020"/>
              <a:gd name="connsiteY5" fmla="*/ 1730 h 1193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07020" h="119308">
                <a:moveTo>
                  <a:pt x="206377" y="1730"/>
                </a:moveTo>
                <a:cubicBezTo>
                  <a:pt x="198969" y="10726"/>
                  <a:pt x="132823" y="64701"/>
                  <a:pt x="98427" y="84280"/>
                </a:cubicBezTo>
                <a:cubicBezTo>
                  <a:pt x="64031" y="103859"/>
                  <a:pt x="531" y="120792"/>
                  <a:pt x="2" y="119205"/>
                </a:cubicBezTo>
                <a:cubicBezTo>
                  <a:pt x="-527" y="117618"/>
                  <a:pt x="71440" y="89572"/>
                  <a:pt x="95252" y="74755"/>
                </a:cubicBezTo>
                <a:cubicBezTo>
                  <a:pt x="119064" y="59938"/>
                  <a:pt x="130706" y="39301"/>
                  <a:pt x="142877" y="30305"/>
                </a:cubicBezTo>
                <a:cubicBezTo>
                  <a:pt x="155048" y="21309"/>
                  <a:pt x="213785" y="-7266"/>
                  <a:pt x="206377" y="173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9" name="フリーフォーム 38">
            <a:extLst>
              <a:ext uri="{FF2B5EF4-FFF2-40B4-BE49-F238E27FC236}">
                <a16:creationId xmlns:a16="http://schemas.microsoft.com/office/drawing/2014/main" id="{C36616E8-9550-8612-B99F-BEF8F19F2A1F}"/>
              </a:ext>
            </a:extLst>
          </p:cNvPr>
          <p:cNvSpPr/>
          <p:nvPr/>
        </p:nvSpPr>
        <p:spPr>
          <a:xfrm>
            <a:off x="3636562" y="2050885"/>
            <a:ext cx="240173" cy="105588"/>
          </a:xfrm>
          <a:custGeom>
            <a:avLst/>
            <a:gdLst>
              <a:gd name="connsiteX0" fmla="*/ 1988 w 240173"/>
              <a:gd name="connsiteY0" fmla="*/ 57315 h 105588"/>
              <a:gd name="connsiteX1" fmla="*/ 94063 w 240173"/>
              <a:gd name="connsiteY1" fmla="*/ 60490 h 105588"/>
              <a:gd name="connsiteX2" fmla="*/ 113113 w 240173"/>
              <a:gd name="connsiteY2" fmla="*/ 165 h 105588"/>
              <a:gd name="connsiteX3" fmla="*/ 125813 w 240173"/>
              <a:gd name="connsiteY3" fmla="*/ 44615 h 105588"/>
              <a:gd name="connsiteX4" fmla="*/ 160738 w 240173"/>
              <a:gd name="connsiteY4" fmla="*/ 104940 h 105588"/>
              <a:gd name="connsiteX5" fmla="*/ 148038 w 240173"/>
              <a:gd name="connsiteY5" fmla="*/ 3340 h 105588"/>
              <a:gd name="connsiteX6" fmla="*/ 182963 w 240173"/>
              <a:gd name="connsiteY6" fmla="*/ 60490 h 105588"/>
              <a:gd name="connsiteX7" fmla="*/ 198838 w 240173"/>
              <a:gd name="connsiteY7" fmla="*/ 82715 h 105588"/>
              <a:gd name="connsiteX8" fmla="*/ 202013 w 240173"/>
              <a:gd name="connsiteY8" fmla="*/ 28740 h 105588"/>
              <a:gd name="connsiteX9" fmla="*/ 240113 w 240173"/>
              <a:gd name="connsiteY9" fmla="*/ 98590 h 105588"/>
              <a:gd name="connsiteX10" fmla="*/ 211538 w 240173"/>
              <a:gd name="connsiteY10" fmla="*/ 12865 h 105588"/>
              <a:gd name="connsiteX11" fmla="*/ 192488 w 240173"/>
              <a:gd name="connsiteY11" fmla="*/ 31915 h 105588"/>
              <a:gd name="connsiteX12" fmla="*/ 1988 w 240173"/>
              <a:gd name="connsiteY12" fmla="*/ 57315 h 1055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240173" h="105588">
                <a:moveTo>
                  <a:pt x="1988" y="57315"/>
                </a:moveTo>
                <a:cubicBezTo>
                  <a:pt x="-14416" y="62078"/>
                  <a:pt x="75542" y="70015"/>
                  <a:pt x="94063" y="60490"/>
                </a:cubicBezTo>
                <a:cubicBezTo>
                  <a:pt x="112584" y="50965"/>
                  <a:pt x="107821" y="2811"/>
                  <a:pt x="113113" y="165"/>
                </a:cubicBezTo>
                <a:cubicBezTo>
                  <a:pt x="118405" y="-2481"/>
                  <a:pt x="117876" y="27153"/>
                  <a:pt x="125813" y="44615"/>
                </a:cubicBezTo>
                <a:cubicBezTo>
                  <a:pt x="133750" y="62077"/>
                  <a:pt x="157034" y="111819"/>
                  <a:pt x="160738" y="104940"/>
                </a:cubicBezTo>
                <a:cubicBezTo>
                  <a:pt x="164442" y="98061"/>
                  <a:pt x="144334" y="10748"/>
                  <a:pt x="148038" y="3340"/>
                </a:cubicBezTo>
                <a:cubicBezTo>
                  <a:pt x="151742" y="-4068"/>
                  <a:pt x="174496" y="47261"/>
                  <a:pt x="182963" y="60490"/>
                </a:cubicBezTo>
                <a:cubicBezTo>
                  <a:pt x="191430" y="73719"/>
                  <a:pt x="195663" y="88007"/>
                  <a:pt x="198838" y="82715"/>
                </a:cubicBezTo>
                <a:cubicBezTo>
                  <a:pt x="202013" y="77423"/>
                  <a:pt x="195134" y="26094"/>
                  <a:pt x="202013" y="28740"/>
                </a:cubicBezTo>
                <a:cubicBezTo>
                  <a:pt x="208892" y="31386"/>
                  <a:pt x="238526" y="101236"/>
                  <a:pt x="240113" y="98590"/>
                </a:cubicBezTo>
                <a:cubicBezTo>
                  <a:pt x="241701" y="95944"/>
                  <a:pt x="211538" y="12865"/>
                  <a:pt x="211538" y="12865"/>
                </a:cubicBezTo>
                <a:cubicBezTo>
                  <a:pt x="203601" y="1752"/>
                  <a:pt x="220005" y="25565"/>
                  <a:pt x="192488" y="31915"/>
                </a:cubicBezTo>
                <a:cubicBezTo>
                  <a:pt x="164971" y="38265"/>
                  <a:pt x="18392" y="52552"/>
                  <a:pt x="1988" y="5731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0" name="フリーフォーム 39">
            <a:extLst>
              <a:ext uri="{FF2B5EF4-FFF2-40B4-BE49-F238E27FC236}">
                <a16:creationId xmlns:a16="http://schemas.microsoft.com/office/drawing/2014/main" id="{040CDD31-B21F-20EE-8579-F2BE08A83582}"/>
              </a:ext>
            </a:extLst>
          </p:cNvPr>
          <p:cNvSpPr/>
          <p:nvPr/>
        </p:nvSpPr>
        <p:spPr>
          <a:xfrm>
            <a:off x="3765400" y="1936519"/>
            <a:ext cx="357127" cy="184406"/>
          </a:xfrm>
          <a:custGeom>
            <a:avLst/>
            <a:gdLst>
              <a:gd name="connsiteX0" fmla="*/ 200175 w 357127"/>
              <a:gd name="connsiteY0" fmla="*/ 231 h 184406"/>
              <a:gd name="connsiteX1" fmla="*/ 301775 w 357127"/>
              <a:gd name="connsiteY1" fmla="*/ 47856 h 184406"/>
              <a:gd name="connsiteX2" fmla="*/ 355750 w 357127"/>
              <a:gd name="connsiteY2" fmla="*/ 57381 h 184406"/>
              <a:gd name="connsiteX3" fmla="*/ 247800 w 357127"/>
              <a:gd name="connsiteY3" fmla="*/ 57381 h 184406"/>
              <a:gd name="connsiteX4" fmla="*/ 282725 w 357127"/>
              <a:gd name="connsiteY4" fmla="*/ 79606 h 184406"/>
              <a:gd name="connsiteX5" fmla="*/ 320825 w 357127"/>
              <a:gd name="connsiteY5" fmla="*/ 130406 h 184406"/>
              <a:gd name="connsiteX6" fmla="*/ 247800 w 357127"/>
              <a:gd name="connsiteY6" fmla="*/ 85956 h 184406"/>
              <a:gd name="connsiteX7" fmla="*/ 197000 w 357127"/>
              <a:gd name="connsiteY7" fmla="*/ 73256 h 184406"/>
              <a:gd name="connsiteX8" fmla="*/ 228750 w 357127"/>
              <a:gd name="connsiteY8" fmla="*/ 98656 h 184406"/>
              <a:gd name="connsiteX9" fmla="*/ 241450 w 357127"/>
              <a:gd name="connsiteY9" fmla="*/ 136756 h 184406"/>
              <a:gd name="connsiteX10" fmla="*/ 206525 w 357127"/>
              <a:gd name="connsiteY10" fmla="*/ 92306 h 184406"/>
              <a:gd name="connsiteX11" fmla="*/ 244625 w 357127"/>
              <a:gd name="connsiteY11" fmla="*/ 155806 h 184406"/>
              <a:gd name="connsiteX12" fmla="*/ 181125 w 357127"/>
              <a:gd name="connsiteY12" fmla="*/ 89131 h 184406"/>
              <a:gd name="connsiteX13" fmla="*/ 219225 w 357127"/>
              <a:gd name="connsiteY13" fmla="*/ 184381 h 184406"/>
              <a:gd name="connsiteX14" fmla="*/ 203350 w 357127"/>
              <a:gd name="connsiteY14" fmla="*/ 98656 h 184406"/>
              <a:gd name="connsiteX15" fmla="*/ 165250 w 357127"/>
              <a:gd name="connsiteY15" fmla="*/ 92306 h 184406"/>
              <a:gd name="connsiteX16" fmla="*/ 187475 w 357127"/>
              <a:gd name="connsiteY16" fmla="*/ 158981 h 184406"/>
              <a:gd name="connsiteX17" fmla="*/ 146200 w 357127"/>
              <a:gd name="connsiteY17" fmla="*/ 105006 h 184406"/>
              <a:gd name="connsiteX18" fmla="*/ 168425 w 357127"/>
              <a:gd name="connsiteY18" fmla="*/ 174856 h 184406"/>
              <a:gd name="connsiteX19" fmla="*/ 111275 w 357127"/>
              <a:gd name="connsiteY19" fmla="*/ 111356 h 184406"/>
              <a:gd name="connsiteX20" fmla="*/ 136675 w 357127"/>
              <a:gd name="connsiteY20" fmla="*/ 181206 h 184406"/>
              <a:gd name="connsiteX21" fmla="*/ 104925 w 357127"/>
              <a:gd name="connsiteY21" fmla="*/ 130406 h 184406"/>
              <a:gd name="connsiteX22" fmla="*/ 150 w 357127"/>
              <a:gd name="connsiteY22" fmla="*/ 136756 h 184406"/>
              <a:gd name="connsiteX23" fmla="*/ 130325 w 357127"/>
              <a:gd name="connsiteY23" fmla="*/ 117706 h 184406"/>
              <a:gd name="connsiteX24" fmla="*/ 130325 w 357127"/>
              <a:gd name="connsiteY24" fmla="*/ 111356 h 184406"/>
              <a:gd name="connsiteX25" fmla="*/ 190650 w 357127"/>
              <a:gd name="connsiteY25" fmla="*/ 70081 h 184406"/>
              <a:gd name="connsiteX26" fmla="*/ 200175 w 357127"/>
              <a:gd name="connsiteY26" fmla="*/ 231 h 1844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357127" h="184406">
                <a:moveTo>
                  <a:pt x="200175" y="231"/>
                </a:moveTo>
                <a:cubicBezTo>
                  <a:pt x="218696" y="-3473"/>
                  <a:pt x="275846" y="38331"/>
                  <a:pt x="301775" y="47856"/>
                </a:cubicBezTo>
                <a:cubicBezTo>
                  <a:pt x="327704" y="57381"/>
                  <a:pt x="364746" y="55794"/>
                  <a:pt x="355750" y="57381"/>
                </a:cubicBezTo>
                <a:cubicBezTo>
                  <a:pt x="346754" y="58968"/>
                  <a:pt x="259971" y="53677"/>
                  <a:pt x="247800" y="57381"/>
                </a:cubicBezTo>
                <a:cubicBezTo>
                  <a:pt x="235629" y="61085"/>
                  <a:pt x="270554" y="67435"/>
                  <a:pt x="282725" y="79606"/>
                </a:cubicBezTo>
                <a:cubicBezTo>
                  <a:pt x="294896" y="91777"/>
                  <a:pt x="326646" y="129348"/>
                  <a:pt x="320825" y="130406"/>
                </a:cubicBezTo>
                <a:cubicBezTo>
                  <a:pt x="315004" y="131464"/>
                  <a:pt x="268437" y="95481"/>
                  <a:pt x="247800" y="85956"/>
                </a:cubicBezTo>
                <a:cubicBezTo>
                  <a:pt x="227163" y="76431"/>
                  <a:pt x="200175" y="71139"/>
                  <a:pt x="197000" y="73256"/>
                </a:cubicBezTo>
                <a:cubicBezTo>
                  <a:pt x="193825" y="75373"/>
                  <a:pt x="221342" y="88073"/>
                  <a:pt x="228750" y="98656"/>
                </a:cubicBezTo>
                <a:cubicBezTo>
                  <a:pt x="236158" y="109239"/>
                  <a:pt x="245154" y="137814"/>
                  <a:pt x="241450" y="136756"/>
                </a:cubicBezTo>
                <a:cubicBezTo>
                  <a:pt x="237746" y="135698"/>
                  <a:pt x="205996" y="89131"/>
                  <a:pt x="206525" y="92306"/>
                </a:cubicBezTo>
                <a:cubicBezTo>
                  <a:pt x="207054" y="95481"/>
                  <a:pt x="248858" y="156335"/>
                  <a:pt x="244625" y="155806"/>
                </a:cubicBezTo>
                <a:cubicBezTo>
                  <a:pt x="240392" y="155277"/>
                  <a:pt x="185358" y="84369"/>
                  <a:pt x="181125" y="89131"/>
                </a:cubicBezTo>
                <a:cubicBezTo>
                  <a:pt x="176892" y="93893"/>
                  <a:pt x="215521" y="182794"/>
                  <a:pt x="219225" y="184381"/>
                </a:cubicBezTo>
                <a:cubicBezTo>
                  <a:pt x="222929" y="185968"/>
                  <a:pt x="212346" y="114002"/>
                  <a:pt x="203350" y="98656"/>
                </a:cubicBezTo>
                <a:cubicBezTo>
                  <a:pt x="194354" y="83310"/>
                  <a:pt x="167896" y="82252"/>
                  <a:pt x="165250" y="92306"/>
                </a:cubicBezTo>
                <a:cubicBezTo>
                  <a:pt x="162604" y="102360"/>
                  <a:pt x="190650" y="156864"/>
                  <a:pt x="187475" y="158981"/>
                </a:cubicBezTo>
                <a:cubicBezTo>
                  <a:pt x="184300" y="161098"/>
                  <a:pt x="149375" y="102360"/>
                  <a:pt x="146200" y="105006"/>
                </a:cubicBezTo>
                <a:cubicBezTo>
                  <a:pt x="143025" y="107652"/>
                  <a:pt x="174246" y="173798"/>
                  <a:pt x="168425" y="174856"/>
                </a:cubicBezTo>
                <a:cubicBezTo>
                  <a:pt x="162604" y="175914"/>
                  <a:pt x="116566" y="110298"/>
                  <a:pt x="111275" y="111356"/>
                </a:cubicBezTo>
                <a:cubicBezTo>
                  <a:pt x="105984" y="112414"/>
                  <a:pt x="137733" y="178031"/>
                  <a:pt x="136675" y="181206"/>
                </a:cubicBezTo>
                <a:cubicBezTo>
                  <a:pt x="135617" y="184381"/>
                  <a:pt x="127679" y="137814"/>
                  <a:pt x="104925" y="130406"/>
                </a:cubicBezTo>
                <a:cubicBezTo>
                  <a:pt x="82171" y="122998"/>
                  <a:pt x="-4083" y="138873"/>
                  <a:pt x="150" y="136756"/>
                </a:cubicBezTo>
                <a:cubicBezTo>
                  <a:pt x="4383" y="134639"/>
                  <a:pt x="108629" y="121939"/>
                  <a:pt x="130325" y="117706"/>
                </a:cubicBezTo>
                <a:cubicBezTo>
                  <a:pt x="152021" y="113473"/>
                  <a:pt x="120271" y="119293"/>
                  <a:pt x="130325" y="111356"/>
                </a:cubicBezTo>
                <a:cubicBezTo>
                  <a:pt x="140379" y="103419"/>
                  <a:pt x="174246" y="83839"/>
                  <a:pt x="190650" y="70081"/>
                </a:cubicBezTo>
                <a:cubicBezTo>
                  <a:pt x="207054" y="56323"/>
                  <a:pt x="181654" y="3935"/>
                  <a:pt x="200175" y="23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1" name="フリーフォーム 40">
            <a:extLst>
              <a:ext uri="{FF2B5EF4-FFF2-40B4-BE49-F238E27FC236}">
                <a16:creationId xmlns:a16="http://schemas.microsoft.com/office/drawing/2014/main" id="{F05373B6-9AB9-AFBC-FE41-E846C97FB1F1}"/>
              </a:ext>
            </a:extLst>
          </p:cNvPr>
          <p:cNvSpPr/>
          <p:nvPr/>
        </p:nvSpPr>
        <p:spPr>
          <a:xfrm>
            <a:off x="3716102" y="1869985"/>
            <a:ext cx="211401" cy="179070"/>
          </a:xfrm>
          <a:custGeom>
            <a:avLst/>
            <a:gdLst>
              <a:gd name="connsiteX0" fmla="*/ 103423 w 211401"/>
              <a:gd name="connsiteY0" fmla="*/ 90 h 179070"/>
              <a:gd name="connsiteX1" fmla="*/ 201848 w 211401"/>
              <a:gd name="connsiteY1" fmla="*/ 50890 h 179070"/>
              <a:gd name="connsiteX2" fmla="*/ 201848 w 211401"/>
              <a:gd name="connsiteY2" fmla="*/ 104865 h 179070"/>
              <a:gd name="connsiteX3" fmla="*/ 151048 w 211401"/>
              <a:gd name="connsiteY3" fmla="*/ 168365 h 179070"/>
              <a:gd name="connsiteX4" fmla="*/ 116123 w 211401"/>
              <a:gd name="connsiteY4" fmla="*/ 177890 h 179070"/>
              <a:gd name="connsiteX5" fmla="*/ 49448 w 211401"/>
              <a:gd name="connsiteY5" fmla="*/ 155665 h 179070"/>
              <a:gd name="connsiteX6" fmla="*/ 4998 w 211401"/>
              <a:gd name="connsiteY6" fmla="*/ 111215 h 179070"/>
              <a:gd name="connsiteX7" fmla="*/ 8173 w 211401"/>
              <a:gd name="connsiteY7" fmla="*/ 63590 h 179070"/>
              <a:gd name="connsiteX8" fmla="*/ 103423 w 211401"/>
              <a:gd name="connsiteY8" fmla="*/ 90 h 1790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11401" h="179070">
                <a:moveTo>
                  <a:pt x="103423" y="90"/>
                </a:moveTo>
                <a:cubicBezTo>
                  <a:pt x="135702" y="-2027"/>
                  <a:pt x="185444" y="33428"/>
                  <a:pt x="201848" y="50890"/>
                </a:cubicBezTo>
                <a:cubicBezTo>
                  <a:pt x="218252" y="68353"/>
                  <a:pt x="210315" y="85286"/>
                  <a:pt x="201848" y="104865"/>
                </a:cubicBezTo>
                <a:cubicBezTo>
                  <a:pt x="193381" y="124444"/>
                  <a:pt x="165335" y="156194"/>
                  <a:pt x="151048" y="168365"/>
                </a:cubicBezTo>
                <a:cubicBezTo>
                  <a:pt x="136761" y="180536"/>
                  <a:pt x="133056" y="180007"/>
                  <a:pt x="116123" y="177890"/>
                </a:cubicBezTo>
                <a:cubicBezTo>
                  <a:pt x="99190" y="175773"/>
                  <a:pt x="67969" y="166778"/>
                  <a:pt x="49448" y="155665"/>
                </a:cubicBezTo>
                <a:cubicBezTo>
                  <a:pt x="30927" y="144553"/>
                  <a:pt x="11877" y="126561"/>
                  <a:pt x="4998" y="111215"/>
                </a:cubicBezTo>
                <a:cubicBezTo>
                  <a:pt x="-1881" y="95869"/>
                  <a:pt x="-2410" y="79465"/>
                  <a:pt x="8173" y="63590"/>
                </a:cubicBezTo>
                <a:cubicBezTo>
                  <a:pt x="18756" y="47715"/>
                  <a:pt x="71144" y="2207"/>
                  <a:pt x="103423" y="9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2" name="円/楕円 41">
            <a:extLst>
              <a:ext uri="{FF2B5EF4-FFF2-40B4-BE49-F238E27FC236}">
                <a16:creationId xmlns:a16="http://schemas.microsoft.com/office/drawing/2014/main" id="{87F52F08-F50C-FD80-65EA-44C3410D7279}"/>
              </a:ext>
            </a:extLst>
          </p:cNvPr>
          <p:cNvSpPr/>
          <p:nvPr/>
        </p:nvSpPr>
        <p:spPr>
          <a:xfrm>
            <a:off x="3755521" y="1963814"/>
            <a:ext cx="47625" cy="47625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3" name="円/楕円 42">
            <a:extLst>
              <a:ext uri="{FF2B5EF4-FFF2-40B4-BE49-F238E27FC236}">
                <a16:creationId xmlns:a16="http://schemas.microsoft.com/office/drawing/2014/main" id="{6C8D0B26-94E5-85AA-CFF4-C290900AF259}"/>
              </a:ext>
            </a:extLst>
          </p:cNvPr>
          <p:cNvSpPr/>
          <p:nvPr/>
        </p:nvSpPr>
        <p:spPr>
          <a:xfrm>
            <a:off x="3802510" y="1970507"/>
            <a:ext cx="47625" cy="47625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4" name="円/楕円 43">
            <a:extLst>
              <a:ext uri="{FF2B5EF4-FFF2-40B4-BE49-F238E27FC236}">
                <a16:creationId xmlns:a16="http://schemas.microsoft.com/office/drawing/2014/main" id="{17660BFE-3C81-F856-2477-9AD2A2DBB0B2}"/>
              </a:ext>
            </a:extLst>
          </p:cNvPr>
          <p:cNvSpPr/>
          <p:nvPr/>
        </p:nvSpPr>
        <p:spPr>
          <a:xfrm>
            <a:off x="3821969" y="1966811"/>
            <a:ext cx="47625" cy="47625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5" name="フリーフォーム 44">
            <a:extLst>
              <a:ext uri="{FF2B5EF4-FFF2-40B4-BE49-F238E27FC236}">
                <a16:creationId xmlns:a16="http://schemas.microsoft.com/office/drawing/2014/main" id="{E523819B-17B4-8CB7-278D-1A6C1BD18892}"/>
              </a:ext>
            </a:extLst>
          </p:cNvPr>
          <p:cNvSpPr/>
          <p:nvPr/>
        </p:nvSpPr>
        <p:spPr>
          <a:xfrm>
            <a:off x="3508137" y="1790203"/>
            <a:ext cx="47884" cy="169509"/>
          </a:xfrm>
          <a:custGeom>
            <a:avLst/>
            <a:gdLst>
              <a:gd name="connsiteX0" fmla="*/ 38338 w 47884"/>
              <a:gd name="connsiteY0" fmla="*/ 497 h 169509"/>
              <a:gd name="connsiteX1" fmla="*/ 9763 w 47884"/>
              <a:gd name="connsiteY1" fmla="*/ 89397 h 169509"/>
              <a:gd name="connsiteX2" fmla="*/ 47863 w 47884"/>
              <a:gd name="connsiteY2" fmla="*/ 159247 h 169509"/>
              <a:gd name="connsiteX3" fmla="*/ 3413 w 47884"/>
              <a:gd name="connsiteY3" fmla="*/ 108447 h 169509"/>
              <a:gd name="connsiteX4" fmla="*/ 3413 w 47884"/>
              <a:gd name="connsiteY4" fmla="*/ 168772 h 169509"/>
              <a:gd name="connsiteX5" fmla="*/ 6588 w 47884"/>
              <a:gd name="connsiteY5" fmla="*/ 57647 h 169509"/>
              <a:gd name="connsiteX6" fmla="*/ 38338 w 47884"/>
              <a:gd name="connsiteY6" fmla="*/ 497 h 1695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7884" h="169509">
                <a:moveTo>
                  <a:pt x="38338" y="497"/>
                </a:moveTo>
                <a:cubicBezTo>
                  <a:pt x="38867" y="5789"/>
                  <a:pt x="8175" y="62939"/>
                  <a:pt x="9763" y="89397"/>
                </a:cubicBezTo>
                <a:cubicBezTo>
                  <a:pt x="11350" y="115855"/>
                  <a:pt x="48921" y="156072"/>
                  <a:pt x="47863" y="159247"/>
                </a:cubicBezTo>
                <a:cubicBezTo>
                  <a:pt x="46805" y="162422"/>
                  <a:pt x="10821" y="106860"/>
                  <a:pt x="3413" y="108447"/>
                </a:cubicBezTo>
                <a:cubicBezTo>
                  <a:pt x="-3995" y="110034"/>
                  <a:pt x="2884" y="177239"/>
                  <a:pt x="3413" y="168772"/>
                </a:cubicBezTo>
                <a:cubicBezTo>
                  <a:pt x="3942" y="160305"/>
                  <a:pt x="2884" y="81989"/>
                  <a:pt x="6588" y="57647"/>
                </a:cubicBezTo>
                <a:cubicBezTo>
                  <a:pt x="10292" y="33305"/>
                  <a:pt x="37809" y="-4795"/>
                  <a:pt x="38338" y="49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6" name="フリーフォーム 45">
            <a:extLst>
              <a:ext uri="{FF2B5EF4-FFF2-40B4-BE49-F238E27FC236}">
                <a16:creationId xmlns:a16="http://schemas.microsoft.com/office/drawing/2014/main" id="{9668E3EF-2292-03C5-0A09-75FBF825253B}"/>
              </a:ext>
            </a:extLst>
          </p:cNvPr>
          <p:cNvSpPr/>
          <p:nvPr/>
        </p:nvSpPr>
        <p:spPr>
          <a:xfrm>
            <a:off x="3565026" y="1803338"/>
            <a:ext cx="17143" cy="137032"/>
          </a:xfrm>
          <a:custGeom>
            <a:avLst/>
            <a:gdLst>
              <a:gd name="connsiteX0" fmla="*/ 3674 w 17143"/>
              <a:gd name="connsiteY0" fmla="*/ 62 h 137032"/>
              <a:gd name="connsiteX1" fmla="*/ 499 w 17143"/>
              <a:gd name="connsiteY1" fmla="*/ 76262 h 137032"/>
              <a:gd name="connsiteX2" fmla="*/ 16374 w 17143"/>
              <a:gd name="connsiteY2" fmla="*/ 136587 h 137032"/>
              <a:gd name="connsiteX3" fmla="*/ 13199 w 17143"/>
              <a:gd name="connsiteY3" fmla="*/ 101662 h 137032"/>
              <a:gd name="connsiteX4" fmla="*/ 499 w 17143"/>
              <a:gd name="connsiteY4" fmla="*/ 63562 h 137032"/>
              <a:gd name="connsiteX5" fmla="*/ 3674 w 17143"/>
              <a:gd name="connsiteY5" fmla="*/ 62 h 1370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143" h="137032">
                <a:moveTo>
                  <a:pt x="3674" y="62"/>
                </a:moveTo>
                <a:cubicBezTo>
                  <a:pt x="3674" y="2179"/>
                  <a:pt x="-1618" y="53508"/>
                  <a:pt x="499" y="76262"/>
                </a:cubicBezTo>
                <a:cubicBezTo>
                  <a:pt x="2616" y="99016"/>
                  <a:pt x="14257" y="132354"/>
                  <a:pt x="16374" y="136587"/>
                </a:cubicBezTo>
                <a:cubicBezTo>
                  <a:pt x="18491" y="140820"/>
                  <a:pt x="15845" y="113833"/>
                  <a:pt x="13199" y="101662"/>
                </a:cubicBezTo>
                <a:cubicBezTo>
                  <a:pt x="10553" y="89491"/>
                  <a:pt x="2616" y="76791"/>
                  <a:pt x="499" y="63562"/>
                </a:cubicBezTo>
                <a:cubicBezTo>
                  <a:pt x="-1618" y="50333"/>
                  <a:pt x="3674" y="-2055"/>
                  <a:pt x="3674" y="6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7" name="フリーフォーム 46">
            <a:extLst>
              <a:ext uri="{FF2B5EF4-FFF2-40B4-BE49-F238E27FC236}">
                <a16:creationId xmlns:a16="http://schemas.microsoft.com/office/drawing/2014/main" id="{C5446BC8-FA9F-F476-50B5-8F4181453292}"/>
              </a:ext>
            </a:extLst>
          </p:cNvPr>
          <p:cNvSpPr/>
          <p:nvPr/>
        </p:nvSpPr>
        <p:spPr>
          <a:xfrm>
            <a:off x="3565525" y="1777802"/>
            <a:ext cx="200159" cy="136934"/>
          </a:xfrm>
          <a:custGeom>
            <a:avLst/>
            <a:gdLst>
              <a:gd name="connsiteX0" fmla="*/ 0 w 200159"/>
              <a:gd name="connsiteY0" fmla="*/ 47823 h 136934"/>
              <a:gd name="connsiteX1" fmla="*/ 53975 w 200159"/>
              <a:gd name="connsiteY1" fmla="*/ 101798 h 136934"/>
              <a:gd name="connsiteX2" fmla="*/ 50800 w 200159"/>
              <a:gd name="connsiteY2" fmla="*/ 136723 h 136934"/>
              <a:gd name="connsiteX3" fmla="*/ 107950 w 200159"/>
              <a:gd name="connsiteY3" fmla="*/ 85923 h 136934"/>
              <a:gd name="connsiteX4" fmla="*/ 200025 w 200159"/>
              <a:gd name="connsiteY4" fmla="*/ 198 h 136934"/>
              <a:gd name="connsiteX5" fmla="*/ 127000 w 200159"/>
              <a:gd name="connsiteY5" fmla="*/ 63698 h 136934"/>
              <a:gd name="connsiteX6" fmla="*/ 66675 w 200159"/>
              <a:gd name="connsiteY6" fmla="*/ 108148 h 136934"/>
              <a:gd name="connsiteX7" fmla="*/ 79375 w 200159"/>
              <a:gd name="connsiteY7" fmla="*/ 57348 h 136934"/>
              <a:gd name="connsiteX8" fmla="*/ 111125 w 200159"/>
              <a:gd name="connsiteY8" fmla="*/ 9723 h 136934"/>
              <a:gd name="connsiteX9" fmla="*/ 41275 w 200159"/>
              <a:gd name="connsiteY9" fmla="*/ 79573 h 136934"/>
              <a:gd name="connsiteX10" fmla="*/ 53975 w 200159"/>
              <a:gd name="connsiteY10" fmla="*/ 38298 h 136934"/>
              <a:gd name="connsiteX11" fmla="*/ 53975 w 200159"/>
              <a:gd name="connsiteY11" fmla="*/ 95448 h 136934"/>
              <a:gd name="connsiteX12" fmla="*/ 0 w 200159"/>
              <a:gd name="connsiteY12" fmla="*/ 47823 h 1369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200159" h="136934">
                <a:moveTo>
                  <a:pt x="0" y="47823"/>
                </a:moveTo>
                <a:cubicBezTo>
                  <a:pt x="0" y="48881"/>
                  <a:pt x="45508" y="86981"/>
                  <a:pt x="53975" y="101798"/>
                </a:cubicBezTo>
                <a:cubicBezTo>
                  <a:pt x="62442" y="116615"/>
                  <a:pt x="41804" y="139369"/>
                  <a:pt x="50800" y="136723"/>
                </a:cubicBezTo>
                <a:cubicBezTo>
                  <a:pt x="59796" y="134077"/>
                  <a:pt x="83079" y="108677"/>
                  <a:pt x="107950" y="85923"/>
                </a:cubicBezTo>
                <a:cubicBezTo>
                  <a:pt x="132821" y="63169"/>
                  <a:pt x="196850" y="3902"/>
                  <a:pt x="200025" y="198"/>
                </a:cubicBezTo>
                <a:cubicBezTo>
                  <a:pt x="203200" y="-3506"/>
                  <a:pt x="149225" y="45706"/>
                  <a:pt x="127000" y="63698"/>
                </a:cubicBezTo>
                <a:cubicBezTo>
                  <a:pt x="104775" y="81690"/>
                  <a:pt x="74612" y="109206"/>
                  <a:pt x="66675" y="108148"/>
                </a:cubicBezTo>
                <a:cubicBezTo>
                  <a:pt x="58738" y="107090"/>
                  <a:pt x="71967" y="73752"/>
                  <a:pt x="79375" y="57348"/>
                </a:cubicBezTo>
                <a:cubicBezTo>
                  <a:pt x="86783" y="40944"/>
                  <a:pt x="117475" y="6019"/>
                  <a:pt x="111125" y="9723"/>
                </a:cubicBezTo>
                <a:cubicBezTo>
                  <a:pt x="104775" y="13427"/>
                  <a:pt x="50800" y="74810"/>
                  <a:pt x="41275" y="79573"/>
                </a:cubicBezTo>
                <a:cubicBezTo>
                  <a:pt x="31750" y="84336"/>
                  <a:pt x="51858" y="35652"/>
                  <a:pt x="53975" y="38298"/>
                </a:cubicBezTo>
                <a:cubicBezTo>
                  <a:pt x="56092" y="40944"/>
                  <a:pt x="60325" y="92802"/>
                  <a:pt x="53975" y="95448"/>
                </a:cubicBezTo>
                <a:cubicBezTo>
                  <a:pt x="47625" y="98094"/>
                  <a:pt x="0" y="46765"/>
                  <a:pt x="0" y="4782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8" name="フリーフォーム 47">
            <a:extLst>
              <a:ext uri="{FF2B5EF4-FFF2-40B4-BE49-F238E27FC236}">
                <a16:creationId xmlns:a16="http://schemas.microsoft.com/office/drawing/2014/main" id="{1817A0D2-A3D0-018F-A48A-4DC35782500D}"/>
              </a:ext>
            </a:extLst>
          </p:cNvPr>
          <p:cNvSpPr/>
          <p:nvPr/>
        </p:nvSpPr>
        <p:spPr>
          <a:xfrm>
            <a:off x="3648448" y="1676016"/>
            <a:ext cx="291367" cy="192564"/>
          </a:xfrm>
          <a:custGeom>
            <a:avLst/>
            <a:gdLst>
              <a:gd name="connsiteX0" fmla="*/ 2802 w 291367"/>
              <a:gd name="connsiteY0" fmla="*/ 190884 h 192564"/>
              <a:gd name="connsiteX1" fmla="*/ 225052 w 291367"/>
              <a:gd name="connsiteY1" fmla="*/ 41659 h 192564"/>
              <a:gd name="connsiteX2" fmla="*/ 126627 w 291367"/>
              <a:gd name="connsiteY2" fmla="*/ 70234 h 192564"/>
              <a:gd name="connsiteX3" fmla="*/ 288552 w 291367"/>
              <a:gd name="connsiteY3" fmla="*/ 384 h 192564"/>
              <a:gd name="connsiteX4" fmla="*/ 218702 w 291367"/>
              <a:gd name="connsiteY4" fmla="*/ 44834 h 192564"/>
              <a:gd name="connsiteX5" fmla="*/ 82177 w 291367"/>
              <a:gd name="connsiteY5" fmla="*/ 101984 h 192564"/>
              <a:gd name="connsiteX6" fmla="*/ 132977 w 291367"/>
              <a:gd name="connsiteY6" fmla="*/ 86109 h 192564"/>
              <a:gd name="connsiteX7" fmla="*/ 101227 w 291367"/>
              <a:gd name="connsiteY7" fmla="*/ 121034 h 192564"/>
              <a:gd name="connsiteX8" fmla="*/ 2802 w 291367"/>
              <a:gd name="connsiteY8" fmla="*/ 190884 h 1925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91367" h="192564">
                <a:moveTo>
                  <a:pt x="2802" y="190884"/>
                </a:moveTo>
                <a:cubicBezTo>
                  <a:pt x="23440" y="177655"/>
                  <a:pt x="204415" y="61767"/>
                  <a:pt x="225052" y="41659"/>
                </a:cubicBezTo>
                <a:cubicBezTo>
                  <a:pt x="245689" y="21551"/>
                  <a:pt x="116044" y="77113"/>
                  <a:pt x="126627" y="70234"/>
                </a:cubicBezTo>
                <a:cubicBezTo>
                  <a:pt x="137210" y="63355"/>
                  <a:pt x="273206" y="4617"/>
                  <a:pt x="288552" y="384"/>
                </a:cubicBezTo>
                <a:cubicBezTo>
                  <a:pt x="303898" y="-3849"/>
                  <a:pt x="253098" y="27901"/>
                  <a:pt x="218702" y="44834"/>
                </a:cubicBezTo>
                <a:cubicBezTo>
                  <a:pt x="184306" y="61767"/>
                  <a:pt x="96465" y="95105"/>
                  <a:pt x="82177" y="101984"/>
                </a:cubicBezTo>
                <a:cubicBezTo>
                  <a:pt x="67890" y="108863"/>
                  <a:pt x="129802" y="82934"/>
                  <a:pt x="132977" y="86109"/>
                </a:cubicBezTo>
                <a:cubicBezTo>
                  <a:pt x="136152" y="89284"/>
                  <a:pt x="120806" y="106747"/>
                  <a:pt x="101227" y="121034"/>
                </a:cubicBezTo>
                <a:cubicBezTo>
                  <a:pt x="81648" y="135321"/>
                  <a:pt x="-17836" y="204113"/>
                  <a:pt x="2802" y="19088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9" name="フリーフォーム 48">
            <a:extLst>
              <a:ext uri="{FF2B5EF4-FFF2-40B4-BE49-F238E27FC236}">
                <a16:creationId xmlns:a16="http://schemas.microsoft.com/office/drawing/2014/main" id="{2F973D41-A7B0-D7A1-0CB9-90A49E211CD8}"/>
              </a:ext>
            </a:extLst>
          </p:cNvPr>
          <p:cNvSpPr/>
          <p:nvPr/>
        </p:nvSpPr>
        <p:spPr>
          <a:xfrm>
            <a:off x="3575045" y="1761775"/>
            <a:ext cx="358096" cy="181335"/>
          </a:xfrm>
          <a:custGeom>
            <a:avLst/>
            <a:gdLst>
              <a:gd name="connsiteX0" fmla="*/ 5 w 358096"/>
              <a:gd name="connsiteY0" fmla="*/ 181325 h 181335"/>
              <a:gd name="connsiteX1" fmla="*/ 193680 w 358096"/>
              <a:gd name="connsiteY1" fmla="*/ 76550 h 181335"/>
              <a:gd name="connsiteX2" fmla="*/ 327030 w 358096"/>
              <a:gd name="connsiteY2" fmla="*/ 13050 h 181335"/>
              <a:gd name="connsiteX3" fmla="*/ 254005 w 358096"/>
              <a:gd name="connsiteY3" fmla="*/ 51150 h 181335"/>
              <a:gd name="connsiteX4" fmla="*/ 355605 w 358096"/>
              <a:gd name="connsiteY4" fmla="*/ 350 h 181335"/>
              <a:gd name="connsiteX5" fmla="*/ 314330 w 358096"/>
              <a:gd name="connsiteY5" fmla="*/ 32100 h 181335"/>
              <a:gd name="connsiteX6" fmla="*/ 177805 w 358096"/>
              <a:gd name="connsiteY6" fmla="*/ 95600 h 181335"/>
              <a:gd name="connsiteX7" fmla="*/ 200030 w 358096"/>
              <a:gd name="connsiteY7" fmla="*/ 70200 h 181335"/>
              <a:gd name="connsiteX8" fmla="*/ 5 w 358096"/>
              <a:gd name="connsiteY8" fmla="*/ 181325 h 1813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58096" h="181335">
                <a:moveTo>
                  <a:pt x="5" y="181325"/>
                </a:moveTo>
                <a:cubicBezTo>
                  <a:pt x="-1053" y="182383"/>
                  <a:pt x="139176" y="104596"/>
                  <a:pt x="193680" y="76550"/>
                </a:cubicBezTo>
                <a:cubicBezTo>
                  <a:pt x="248184" y="48504"/>
                  <a:pt x="316976" y="17283"/>
                  <a:pt x="327030" y="13050"/>
                </a:cubicBezTo>
                <a:cubicBezTo>
                  <a:pt x="337084" y="8817"/>
                  <a:pt x="249243" y="53267"/>
                  <a:pt x="254005" y="51150"/>
                </a:cubicBezTo>
                <a:cubicBezTo>
                  <a:pt x="258767" y="49033"/>
                  <a:pt x="345551" y="3525"/>
                  <a:pt x="355605" y="350"/>
                </a:cubicBezTo>
                <a:cubicBezTo>
                  <a:pt x="365659" y="-2825"/>
                  <a:pt x="343963" y="16225"/>
                  <a:pt x="314330" y="32100"/>
                </a:cubicBezTo>
                <a:cubicBezTo>
                  <a:pt x="284697" y="47975"/>
                  <a:pt x="196855" y="89250"/>
                  <a:pt x="177805" y="95600"/>
                </a:cubicBezTo>
                <a:cubicBezTo>
                  <a:pt x="158755" y="101950"/>
                  <a:pt x="233897" y="55912"/>
                  <a:pt x="200030" y="70200"/>
                </a:cubicBezTo>
                <a:cubicBezTo>
                  <a:pt x="166163" y="84488"/>
                  <a:pt x="1063" y="180267"/>
                  <a:pt x="5" y="18132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0" name="フリーフォーム 49">
            <a:extLst>
              <a:ext uri="{FF2B5EF4-FFF2-40B4-BE49-F238E27FC236}">
                <a16:creationId xmlns:a16="http://schemas.microsoft.com/office/drawing/2014/main" id="{D9936E4B-CA0D-291F-58D5-50D0E5489985}"/>
              </a:ext>
            </a:extLst>
          </p:cNvPr>
          <p:cNvSpPr/>
          <p:nvPr/>
        </p:nvSpPr>
        <p:spPr>
          <a:xfrm>
            <a:off x="3765456" y="1733536"/>
            <a:ext cx="266166" cy="73058"/>
          </a:xfrm>
          <a:custGeom>
            <a:avLst/>
            <a:gdLst>
              <a:gd name="connsiteX0" fmla="*/ 94 w 266166"/>
              <a:gd name="connsiteY0" fmla="*/ 73039 h 73058"/>
              <a:gd name="connsiteX1" fmla="*/ 146144 w 266166"/>
              <a:gd name="connsiteY1" fmla="*/ 19064 h 73058"/>
              <a:gd name="connsiteX2" fmla="*/ 263619 w 266166"/>
              <a:gd name="connsiteY2" fmla="*/ 14 h 73058"/>
              <a:gd name="connsiteX3" fmla="*/ 222344 w 266166"/>
              <a:gd name="connsiteY3" fmla="*/ 15889 h 73058"/>
              <a:gd name="connsiteX4" fmla="*/ 168369 w 266166"/>
              <a:gd name="connsiteY4" fmla="*/ 12714 h 73058"/>
              <a:gd name="connsiteX5" fmla="*/ 94 w 266166"/>
              <a:gd name="connsiteY5" fmla="*/ 73039 h 730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66166" h="73058">
                <a:moveTo>
                  <a:pt x="94" y="73039"/>
                </a:moveTo>
                <a:cubicBezTo>
                  <a:pt x="-3610" y="74097"/>
                  <a:pt x="102223" y="31235"/>
                  <a:pt x="146144" y="19064"/>
                </a:cubicBezTo>
                <a:cubicBezTo>
                  <a:pt x="190065" y="6893"/>
                  <a:pt x="250919" y="543"/>
                  <a:pt x="263619" y="14"/>
                </a:cubicBezTo>
                <a:cubicBezTo>
                  <a:pt x="276319" y="-515"/>
                  <a:pt x="238219" y="13772"/>
                  <a:pt x="222344" y="15889"/>
                </a:cubicBezTo>
                <a:cubicBezTo>
                  <a:pt x="206469" y="18006"/>
                  <a:pt x="201706" y="4777"/>
                  <a:pt x="168369" y="12714"/>
                </a:cubicBezTo>
                <a:cubicBezTo>
                  <a:pt x="135032" y="20651"/>
                  <a:pt x="3798" y="71981"/>
                  <a:pt x="94" y="7303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1" name="フリーフォーム 50">
            <a:extLst>
              <a:ext uri="{FF2B5EF4-FFF2-40B4-BE49-F238E27FC236}">
                <a16:creationId xmlns:a16="http://schemas.microsoft.com/office/drawing/2014/main" id="{0FD7BB6D-2450-1EDA-E1C2-9589001D8500}"/>
              </a:ext>
            </a:extLst>
          </p:cNvPr>
          <p:cNvSpPr/>
          <p:nvPr/>
        </p:nvSpPr>
        <p:spPr>
          <a:xfrm>
            <a:off x="3267018" y="1962050"/>
            <a:ext cx="142305" cy="277511"/>
          </a:xfrm>
          <a:custGeom>
            <a:avLst/>
            <a:gdLst>
              <a:gd name="connsiteX0" fmla="*/ 57 w 142305"/>
              <a:gd name="connsiteY0" fmla="*/ 100 h 277511"/>
              <a:gd name="connsiteX1" fmla="*/ 104832 w 142305"/>
              <a:gd name="connsiteY1" fmla="*/ 146150 h 277511"/>
              <a:gd name="connsiteX2" fmla="*/ 108007 w 142305"/>
              <a:gd name="connsiteY2" fmla="*/ 114400 h 277511"/>
              <a:gd name="connsiteX3" fmla="*/ 136582 w 142305"/>
              <a:gd name="connsiteY3" fmla="*/ 276325 h 277511"/>
              <a:gd name="connsiteX4" fmla="*/ 136582 w 142305"/>
              <a:gd name="connsiteY4" fmla="*/ 184250 h 277511"/>
              <a:gd name="connsiteX5" fmla="*/ 76257 w 142305"/>
              <a:gd name="connsiteY5" fmla="*/ 117575 h 277511"/>
              <a:gd name="connsiteX6" fmla="*/ 120707 w 142305"/>
              <a:gd name="connsiteY6" fmla="*/ 171550 h 277511"/>
              <a:gd name="connsiteX7" fmla="*/ 57 w 142305"/>
              <a:gd name="connsiteY7" fmla="*/ 100 h 277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42305" h="277511">
                <a:moveTo>
                  <a:pt x="57" y="100"/>
                </a:moveTo>
                <a:cubicBezTo>
                  <a:pt x="-2589" y="-4133"/>
                  <a:pt x="86840" y="127100"/>
                  <a:pt x="104832" y="146150"/>
                </a:cubicBezTo>
                <a:cubicBezTo>
                  <a:pt x="122824" y="165200"/>
                  <a:pt x="102715" y="92704"/>
                  <a:pt x="108007" y="114400"/>
                </a:cubicBezTo>
                <a:cubicBezTo>
                  <a:pt x="113299" y="136096"/>
                  <a:pt x="131820" y="264683"/>
                  <a:pt x="136582" y="276325"/>
                </a:cubicBezTo>
                <a:cubicBezTo>
                  <a:pt x="141344" y="287967"/>
                  <a:pt x="146636" y="210708"/>
                  <a:pt x="136582" y="184250"/>
                </a:cubicBezTo>
                <a:cubicBezTo>
                  <a:pt x="126528" y="157792"/>
                  <a:pt x="78903" y="119692"/>
                  <a:pt x="76257" y="117575"/>
                </a:cubicBezTo>
                <a:cubicBezTo>
                  <a:pt x="73611" y="115458"/>
                  <a:pt x="128645" y="189542"/>
                  <a:pt x="120707" y="171550"/>
                </a:cubicBezTo>
                <a:cubicBezTo>
                  <a:pt x="112770" y="153558"/>
                  <a:pt x="2703" y="4333"/>
                  <a:pt x="57" y="10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2" name="フリーフォーム 51">
            <a:extLst>
              <a:ext uri="{FF2B5EF4-FFF2-40B4-BE49-F238E27FC236}">
                <a16:creationId xmlns:a16="http://schemas.microsoft.com/office/drawing/2014/main" id="{726B79C7-8D68-835B-0CCF-99E5CFB77941}"/>
              </a:ext>
            </a:extLst>
          </p:cNvPr>
          <p:cNvSpPr/>
          <p:nvPr/>
        </p:nvSpPr>
        <p:spPr>
          <a:xfrm>
            <a:off x="3435284" y="1863710"/>
            <a:ext cx="39702" cy="349307"/>
          </a:xfrm>
          <a:custGeom>
            <a:avLst/>
            <a:gdLst>
              <a:gd name="connsiteX0" fmla="*/ 66 w 39702"/>
              <a:gd name="connsiteY0" fmla="*/ 15 h 349307"/>
              <a:gd name="connsiteX1" fmla="*/ 28641 w 39702"/>
              <a:gd name="connsiteY1" fmla="*/ 165115 h 349307"/>
              <a:gd name="connsiteX2" fmla="*/ 15941 w 39702"/>
              <a:gd name="connsiteY2" fmla="*/ 241315 h 349307"/>
              <a:gd name="connsiteX3" fmla="*/ 19116 w 39702"/>
              <a:gd name="connsiteY3" fmla="*/ 327040 h 349307"/>
              <a:gd name="connsiteX4" fmla="*/ 25466 w 39702"/>
              <a:gd name="connsiteY4" fmla="*/ 228615 h 349307"/>
              <a:gd name="connsiteX5" fmla="*/ 34991 w 39702"/>
              <a:gd name="connsiteY5" fmla="*/ 349265 h 349307"/>
              <a:gd name="connsiteX6" fmla="*/ 38166 w 39702"/>
              <a:gd name="connsiteY6" fmla="*/ 241315 h 349307"/>
              <a:gd name="connsiteX7" fmla="*/ 38166 w 39702"/>
              <a:gd name="connsiteY7" fmla="*/ 155590 h 349307"/>
              <a:gd name="connsiteX8" fmla="*/ 66 w 39702"/>
              <a:gd name="connsiteY8" fmla="*/ 15 h 3493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9702" h="349307">
                <a:moveTo>
                  <a:pt x="66" y="15"/>
                </a:moveTo>
                <a:cubicBezTo>
                  <a:pt x="-1521" y="1602"/>
                  <a:pt x="25995" y="124898"/>
                  <a:pt x="28641" y="165115"/>
                </a:cubicBezTo>
                <a:cubicBezTo>
                  <a:pt x="31287" y="205332"/>
                  <a:pt x="17528" y="214328"/>
                  <a:pt x="15941" y="241315"/>
                </a:cubicBezTo>
                <a:cubicBezTo>
                  <a:pt x="14354" y="268302"/>
                  <a:pt x="17528" y="329157"/>
                  <a:pt x="19116" y="327040"/>
                </a:cubicBezTo>
                <a:cubicBezTo>
                  <a:pt x="20704" y="324923"/>
                  <a:pt x="22820" y="224911"/>
                  <a:pt x="25466" y="228615"/>
                </a:cubicBezTo>
                <a:cubicBezTo>
                  <a:pt x="28112" y="232319"/>
                  <a:pt x="32874" y="347148"/>
                  <a:pt x="34991" y="349265"/>
                </a:cubicBezTo>
                <a:cubicBezTo>
                  <a:pt x="37108" y="351382"/>
                  <a:pt x="37637" y="273594"/>
                  <a:pt x="38166" y="241315"/>
                </a:cubicBezTo>
                <a:cubicBezTo>
                  <a:pt x="38695" y="209036"/>
                  <a:pt x="41341" y="193690"/>
                  <a:pt x="38166" y="155590"/>
                </a:cubicBezTo>
                <a:cubicBezTo>
                  <a:pt x="34991" y="117490"/>
                  <a:pt x="1653" y="-1572"/>
                  <a:pt x="66" y="1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3" name="フリーフォーム 52">
            <a:extLst>
              <a:ext uri="{FF2B5EF4-FFF2-40B4-BE49-F238E27FC236}">
                <a16:creationId xmlns:a16="http://schemas.microsoft.com/office/drawing/2014/main" id="{5767C142-720C-3A13-3B52-FF002732F389}"/>
              </a:ext>
            </a:extLst>
          </p:cNvPr>
          <p:cNvSpPr/>
          <p:nvPr/>
        </p:nvSpPr>
        <p:spPr>
          <a:xfrm>
            <a:off x="3423151" y="2282822"/>
            <a:ext cx="56738" cy="225430"/>
          </a:xfrm>
          <a:custGeom>
            <a:avLst/>
            <a:gdLst>
              <a:gd name="connsiteX0" fmla="*/ 12199 w 56738"/>
              <a:gd name="connsiteY0" fmla="*/ 3 h 225430"/>
              <a:gd name="connsiteX1" fmla="*/ 15374 w 56738"/>
              <a:gd name="connsiteY1" fmla="*/ 107953 h 225430"/>
              <a:gd name="connsiteX2" fmla="*/ 56649 w 56738"/>
              <a:gd name="connsiteY2" fmla="*/ 225428 h 225430"/>
              <a:gd name="connsiteX3" fmla="*/ 2674 w 56738"/>
              <a:gd name="connsiteY3" fmla="*/ 104778 h 225430"/>
              <a:gd name="connsiteX4" fmla="*/ 12199 w 56738"/>
              <a:gd name="connsiteY4" fmla="*/ 3 h 2254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6738" h="225430">
                <a:moveTo>
                  <a:pt x="12199" y="3"/>
                </a:moveTo>
                <a:cubicBezTo>
                  <a:pt x="14316" y="532"/>
                  <a:pt x="7966" y="70382"/>
                  <a:pt x="15374" y="107953"/>
                </a:cubicBezTo>
                <a:cubicBezTo>
                  <a:pt x="22782" y="145524"/>
                  <a:pt x="58766" y="225957"/>
                  <a:pt x="56649" y="225428"/>
                </a:cubicBezTo>
                <a:cubicBezTo>
                  <a:pt x="54532" y="224899"/>
                  <a:pt x="11670" y="142349"/>
                  <a:pt x="2674" y="104778"/>
                </a:cubicBezTo>
                <a:cubicBezTo>
                  <a:pt x="-6322" y="67207"/>
                  <a:pt x="10082" y="-526"/>
                  <a:pt x="12199" y="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5" name="フリーフォーム 54">
            <a:extLst>
              <a:ext uri="{FF2B5EF4-FFF2-40B4-BE49-F238E27FC236}">
                <a16:creationId xmlns:a16="http://schemas.microsoft.com/office/drawing/2014/main" id="{F80A0199-8B77-F2A9-8D63-1AEB3FAE5674}"/>
              </a:ext>
            </a:extLst>
          </p:cNvPr>
          <p:cNvSpPr/>
          <p:nvPr/>
        </p:nvSpPr>
        <p:spPr>
          <a:xfrm>
            <a:off x="3425796" y="2111370"/>
            <a:ext cx="123347" cy="350282"/>
          </a:xfrm>
          <a:custGeom>
            <a:avLst/>
            <a:gdLst>
              <a:gd name="connsiteX0" fmla="*/ 29 w 123347"/>
              <a:gd name="connsiteY0" fmla="*/ 5 h 350282"/>
              <a:gd name="connsiteX1" fmla="*/ 79404 w 123347"/>
              <a:gd name="connsiteY1" fmla="*/ 209555 h 350282"/>
              <a:gd name="connsiteX2" fmla="*/ 101629 w 123347"/>
              <a:gd name="connsiteY2" fmla="*/ 314330 h 350282"/>
              <a:gd name="connsiteX3" fmla="*/ 92104 w 123347"/>
              <a:gd name="connsiteY3" fmla="*/ 228605 h 350282"/>
              <a:gd name="connsiteX4" fmla="*/ 120679 w 123347"/>
              <a:gd name="connsiteY4" fmla="*/ 349255 h 350282"/>
              <a:gd name="connsiteX5" fmla="*/ 120679 w 123347"/>
              <a:gd name="connsiteY5" fmla="*/ 282580 h 350282"/>
              <a:gd name="connsiteX6" fmla="*/ 107979 w 123347"/>
              <a:gd name="connsiteY6" fmla="*/ 209555 h 350282"/>
              <a:gd name="connsiteX7" fmla="*/ 79404 w 123347"/>
              <a:gd name="connsiteY7" fmla="*/ 107955 h 350282"/>
              <a:gd name="connsiteX8" fmla="*/ 107979 w 123347"/>
              <a:gd name="connsiteY8" fmla="*/ 282580 h 350282"/>
              <a:gd name="connsiteX9" fmla="*/ 88929 w 123347"/>
              <a:gd name="connsiteY9" fmla="*/ 215905 h 350282"/>
              <a:gd name="connsiteX10" fmla="*/ 29 w 123347"/>
              <a:gd name="connsiteY10" fmla="*/ 5 h 3502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23347" h="350282">
                <a:moveTo>
                  <a:pt x="29" y="5"/>
                </a:moveTo>
                <a:cubicBezTo>
                  <a:pt x="-1559" y="-1053"/>
                  <a:pt x="62471" y="157168"/>
                  <a:pt x="79404" y="209555"/>
                </a:cubicBezTo>
                <a:cubicBezTo>
                  <a:pt x="96337" y="261942"/>
                  <a:pt x="99512" y="311155"/>
                  <a:pt x="101629" y="314330"/>
                </a:cubicBezTo>
                <a:cubicBezTo>
                  <a:pt x="103746" y="317505"/>
                  <a:pt x="88929" y="222784"/>
                  <a:pt x="92104" y="228605"/>
                </a:cubicBezTo>
                <a:cubicBezTo>
                  <a:pt x="95279" y="234426"/>
                  <a:pt x="115917" y="340259"/>
                  <a:pt x="120679" y="349255"/>
                </a:cubicBezTo>
                <a:cubicBezTo>
                  <a:pt x="125441" y="358251"/>
                  <a:pt x="122796" y="305863"/>
                  <a:pt x="120679" y="282580"/>
                </a:cubicBezTo>
                <a:cubicBezTo>
                  <a:pt x="118562" y="259297"/>
                  <a:pt x="114858" y="238659"/>
                  <a:pt x="107979" y="209555"/>
                </a:cubicBezTo>
                <a:cubicBezTo>
                  <a:pt x="101100" y="180451"/>
                  <a:pt x="79404" y="95784"/>
                  <a:pt x="79404" y="107955"/>
                </a:cubicBezTo>
                <a:cubicBezTo>
                  <a:pt x="79404" y="120126"/>
                  <a:pt x="106392" y="264588"/>
                  <a:pt x="107979" y="282580"/>
                </a:cubicBezTo>
                <a:cubicBezTo>
                  <a:pt x="109567" y="300572"/>
                  <a:pt x="102687" y="258767"/>
                  <a:pt x="88929" y="215905"/>
                </a:cubicBezTo>
                <a:cubicBezTo>
                  <a:pt x="75171" y="173043"/>
                  <a:pt x="1617" y="1063"/>
                  <a:pt x="29" y="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6" name="フリーフォーム 55">
            <a:extLst>
              <a:ext uri="{FF2B5EF4-FFF2-40B4-BE49-F238E27FC236}">
                <a16:creationId xmlns:a16="http://schemas.microsoft.com/office/drawing/2014/main" id="{A9303FBC-0F1D-FD5B-F21A-C8B970075C10}"/>
              </a:ext>
            </a:extLst>
          </p:cNvPr>
          <p:cNvSpPr/>
          <p:nvPr/>
        </p:nvSpPr>
        <p:spPr>
          <a:xfrm>
            <a:off x="3492837" y="1971550"/>
            <a:ext cx="53891" cy="251498"/>
          </a:xfrm>
          <a:custGeom>
            <a:avLst/>
            <a:gdLst>
              <a:gd name="connsiteX0" fmla="*/ 53638 w 53891"/>
              <a:gd name="connsiteY0" fmla="*/ 125 h 251498"/>
              <a:gd name="connsiteX1" fmla="*/ 21888 w 53891"/>
              <a:gd name="connsiteY1" fmla="*/ 104900 h 251498"/>
              <a:gd name="connsiteX2" fmla="*/ 9188 w 53891"/>
              <a:gd name="connsiteY2" fmla="*/ 174750 h 251498"/>
              <a:gd name="connsiteX3" fmla="*/ 9188 w 53891"/>
              <a:gd name="connsiteY3" fmla="*/ 139825 h 251498"/>
              <a:gd name="connsiteX4" fmla="*/ 18713 w 53891"/>
              <a:gd name="connsiteY4" fmla="*/ 250950 h 251498"/>
              <a:gd name="connsiteX5" fmla="*/ 9188 w 53891"/>
              <a:gd name="connsiteY5" fmla="*/ 181100 h 251498"/>
              <a:gd name="connsiteX6" fmla="*/ 2838 w 53891"/>
              <a:gd name="connsiteY6" fmla="*/ 149350 h 251498"/>
              <a:gd name="connsiteX7" fmla="*/ 2838 w 53891"/>
              <a:gd name="connsiteY7" fmla="*/ 127125 h 251498"/>
              <a:gd name="connsiteX8" fmla="*/ 53638 w 53891"/>
              <a:gd name="connsiteY8" fmla="*/ 125 h 2514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3891" h="251498">
                <a:moveTo>
                  <a:pt x="53638" y="125"/>
                </a:moveTo>
                <a:cubicBezTo>
                  <a:pt x="56813" y="-3579"/>
                  <a:pt x="29296" y="75796"/>
                  <a:pt x="21888" y="104900"/>
                </a:cubicBezTo>
                <a:cubicBezTo>
                  <a:pt x="14480" y="134004"/>
                  <a:pt x="11305" y="168929"/>
                  <a:pt x="9188" y="174750"/>
                </a:cubicBezTo>
                <a:cubicBezTo>
                  <a:pt x="7071" y="180571"/>
                  <a:pt x="7601" y="127125"/>
                  <a:pt x="9188" y="139825"/>
                </a:cubicBezTo>
                <a:cubicBezTo>
                  <a:pt x="10775" y="152525"/>
                  <a:pt x="18713" y="244071"/>
                  <a:pt x="18713" y="250950"/>
                </a:cubicBezTo>
                <a:cubicBezTo>
                  <a:pt x="18713" y="257829"/>
                  <a:pt x="11834" y="198033"/>
                  <a:pt x="9188" y="181100"/>
                </a:cubicBezTo>
                <a:cubicBezTo>
                  <a:pt x="6542" y="164167"/>
                  <a:pt x="3896" y="158346"/>
                  <a:pt x="2838" y="149350"/>
                </a:cubicBezTo>
                <a:cubicBezTo>
                  <a:pt x="1780" y="140354"/>
                  <a:pt x="-2983" y="146175"/>
                  <a:pt x="2838" y="127125"/>
                </a:cubicBezTo>
                <a:cubicBezTo>
                  <a:pt x="8659" y="108075"/>
                  <a:pt x="50463" y="3829"/>
                  <a:pt x="53638" y="12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7" name="フリーフォーム 56">
            <a:extLst>
              <a:ext uri="{FF2B5EF4-FFF2-40B4-BE49-F238E27FC236}">
                <a16:creationId xmlns:a16="http://schemas.microsoft.com/office/drawing/2014/main" id="{A435503C-0FDC-69E5-629C-3B6575145D66}"/>
              </a:ext>
            </a:extLst>
          </p:cNvPr>
          <p:cNvSpPr/>
          <p:nvPr/>
        </p:nvSpPr>
        <p:spPr>
          <a:xfrm>
            <a:off x="3454400" y="2231866"/>
            <a:ext cx="55058" cy="222682"/>
          </a:xfrm>
          <a:custGeom>
            <a:avLst/>
            <a:gdLst>
              <a:gd name="connsiteX0" fmla="*/ 0 w 55058"/>
              <a:gd name="connsiteY0" fmla="*/ 159 h 222682"/>
              <a:gd name="connsiteX1" fmla="*/ 34925 w 55058"/>
              <a:gd name="connsiteY1" fmla="*/ 152559 h 222682"/>
              <a:gd name="connsiteX2" fmla="*/ 53975 w 55058"/>
              <a:gd name="connsiteY2" fmla="*/ 222409 h 222682"/>
              <a:gd name="connsiteX3" fmla="*/ 50800 w 55058"/>
              <a:gd name="connsiteY3" fmla="*/ 174784 h 222682"/>
              <a:gd name="connsiteX4" fmla="*/ 34925 w 55058"/>
              <a:gd name="connsiteY4" fmla="*/ 123984 h 222682"/>
              <a:gd name="connsiteX5" fmla="*/ 0 w 55058"/>
              <a:gd name="connsiteY5" fmla="*/ 159 h 2226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5058" h="222682">
                <a:moveTo>
                  <a:pt x="0" y="159"/>
                </a:moveTo>
                <a:cubicBezTo>
                  <a:pt x="0" y="4921"/>
                  <a:pt x="25929" y="115517"/>
                  <a:pt x="34925" y="152559"/>
                </a:cubicBezTo>
                <a:cubicBezTo>
                  <a:pt x="43921" y="189601"/>
                  <a:pt x="51329" y="218705"/>
                  <a:pt x="53975" y="222409"/>
                </a:cubicBezTo>
                <a:cubicBezTo>
                  <a:pt x="56621" y="226113"/>
                  <a:pt x="53975" y="191188"/>
                  <a:pt x="50800" y="174784"/>
                </a:cubicBezTo>
                <a:cubicBezTo>
                  <a:pt x="47625" y="158380"/>
                  <a:pt x="43392" y="149384"/>
                  <a:pt x="34925" y="123984"/>
                </a:cubicBezTo>
                <a:cubicBezTo>
                  <a:pt x="26458" y="98584"/>
                  <a:pt x="0" y="-4603"/>
                  <a:pt x="0" y="15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8" name="フリーフォーム 57">
            <a:extLst>
              <a:ext uri="{FF2B5EF4-FFF2-40B4-BE49-F238E27FC236}">
                <a16:creationId xmlns:a16="http://schemas.microsoft.com/office/drawing/2014/main" id="{A2CB6D75-4E08-68BF-3E97-5EDFB519D676}"/>
              </a:ext>
            </a:extLst>
          </p:cNvPr>
          <p:cNvSpPr/>
          <p:nvPr/>
        </p:nvSpPr>
        <p:spPr>
          <a:xfrm>
            <a:off x="3457179" y="2447881"/>
            <a:ext cx="45503" cy="267636"/>
          </a:xfrm>
          <a:custGeom>
            <a:avLst/>
            <a:gdLst>
              <a:gd name="connsiteX0" fmla="*/ 44846 w 45503"/>
              <a:gd name="connsiteY0" fmla="*/ 44 h 267636"/>
              <a:gd name="connsiteX1" fmla="*/ 9921 w 45503"/>
              <a:gd name="connsiteY1" fmla="*/ 146094 h 267636"/>
              <a:gd name="connsiteX2" fmla="*/ 13096 w 45503"/>
              <a:gd name="connsiteY2" fmla="*/ 190544 h 267636"/>
              <a:gd name="connsiteX3" fmla="*/ 44846 w 45503"/>
              <a:gd name="connsiteY3" fmla="*/ 266744 h 267636"/>
              <a:gd name="connsiteX4" fmla="*/ 32146 w 45503"/>
              <a:gd name="connsiteY4" fmla="*/ 228644 h 267636"/>
              <a:gd name="connsiteX5" fmla="*/ 3571 w 45503"/>
              <a:gd name="connsiteY5" fmla="*/ 174669 h 267636"/>
              <a:gd name="connsiteX6" fmla="*/ 3571 w 45503"/>
              <a:gd name="connsiteY6" fmla="*/ 161969 h 267636"/>
              <a:gd name="connsiteX7" fmla="*/ 44846 w 45503"/>
              <a:gd name="connsiteY7" fmla="*/ 44 h 2676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5503" h="267636">
                <a:moveTo>
                  <a:pt x="44846" y="44"/>
                </a:moveTo>
                <a:cubicBezTo>
                  <a:pt x="45904" y="-2602"/>
                  <a:pt x="15213" y="114344"/>
                  <a:pt x="9921" y="146094"/>
                </a:cubicBezTo>
                <a:cubicBezTo>
                  <a:pt x="4629" y="177844"/>
                  <a:pt x="7275" y="170436"/>
                  <a:pt x="13096" y="190544"/>
                </a:cubicBezTo>
                <a:cubicBezTo>
                  <a:pt x="18917" y="210652"/>
                  <a:pt x="41671" y="260394"/>
                  <a:pt x="44846" y="266744"/>
                </a:cubicBezTo>
                <a:cubicBezTo>
                  <a:pt x="48021" y="273094"/>
                  <a:pt x="39025" y="243990"/>
                  <a:pt x="32146" y="228644"/>
                </a:cubicBezTo>
                <a:cubicBezTo>
                  <a:pt x="25267" y="213298"/>
                  <a:pt x="3571" y="174669"/>
                  <a:pt x="3571" y="174669"/>
                </a:cubicBezTo>
                <a:cubicBezTo>
                  <a:pt x="-1191" y="163557"/>
                  <a:pt x="-1192" y="184194"/>
                  <a:pt x="3571" y="161969"/>
                </a:cubicBezTo>
                <a:cubicBezTo>
                  <a:pt x="8333" y="139744"/>
                  <a:pt x="43788" y="2690"/>
                  <a:pt x="44846" y="4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9" name="フリーフォーム 58">
            <a:extLst>
              <a:ext uri="{FF2B5EF4-FFF2-40B4-BE49-F238E27FC236}">
                <a16:creationId xmlns:a16="http://schemas.microsoft.com/office/drawing/2014/main" id="{33203FAD-A35E-0AFB-2007-ADA0EC082727}"/>
              </a:ext>
            </a:extLst>
          </p:cNvPr>
          <p:cNvSpPr/>
          <p:nvPr/>
        </p:nvSpPr>
        <p:spPr>
          <a:xfrm>
            <a:off x="3507374" y="2492354"/>
            <a:ext cx="26451" cy="171537"/>
          </a:xfrm>
          <a:custGeom>
            <a:avLst/>
            <a:gdLst>
              <a:gd name="connsiteX0" fmla="*/ 26401 w 26451"/>
              <a:gd name="connsiteY0" fmla="*/ 21 h 171537"/>
              <a:gd name="connsiteX1" fmla="*/ 7351 w 26451"/>
              <a:gd name="connsiteY1" fmla="*/ 117496 h 171537"/>
              <a:gd name="connsiteX2" fmla="*/ 1001 w 26451"/>
              <a:gd name="connsiteY2" fmla="*/ 171471 h 171537"/>
              <a:gd name="connsiteX3" fmla="*/ 1001 w 26451"/>
              <a:gd name="connsiteY3" fmla="*/ 107971 h 171537"/>
              <a:gd name="connsiteX4" fmla="*/ 26401 w 26451"/>
              <a:gd name="connsiteY4" fmla="*/ 21 h 1715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6451" h="171537">
                <a:moveTo>
                  <a:pt x="26401" y="21"/>
                </a:moveTo>
                <a:cubicBezTo>
                  <a:pt x="27459" y="1609"/>
                  <a:pt x="11584" y="88921"/>
                  <a:pt x="7351" y="117496"/>
                </a:cubicBezTo>
                <a:cubicBezTo>
                  <a:pt x="3118" y="146071"/>
                  <a:pt x="2059" y="173059"/>
                  <a:pt x="1001" y="171471"/>
                </a:cubicBezTo>
                <a:cubicBezTo>
                  <a:pt x="-57" y="169883"/>
                  <a:pt x="-586" y="129667"/>
                  <a:pt x="1001" y="107971"/>
                </a:cubicBezTo>
                <a:cubicBezTo>
                  <a:pt x="2588" y="86275"/>
                  <a:pt x="25343" y="-1567"/>
                  <a:pt x="26401" y="2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0" name="フリーフォーム 59">
            <a:extLst>
              <a:ext uri="{FF2B5EF4-FFF2-40B4-BE49-F238E27FC236}">
                <a16:creationId xmlns:a16="http://schemas.microsoft.com/office/drawing/2014/main" id="{3FA3D855-3348-5224-C718-2A68FDD34DCC}"/>
              </a:ext>
            </a:extLst>
          </p:cNvPr>
          <p:cNvSpPr/>
          <p:nvPr/>
        </p:nvSpPr>
        <p:spPr>
          <a:xfrm>
            <a:off x="3495649" y="2454273"/>
            <a:ext cx="130314" cy="234958"/>
          </a:xfrm>
          <a:custGeom>
            <a:avLst/>
            <a:gdLst>
              <a:gd name="connsiteX0" fmla="*/ 26 w 130314"/>
              <a:gd name="connsiteY0" fmla="*/ 2 h 234958"/>
              <a:gd name="connsiteX1" fmla="*/ 82576 w 130314"/>
              <a:gd name="connsiteY1" fmla="*/ 133352 h 234958"/>
              <a:gd name="connsiteX2" fmla="*/ 127026 w 130314"/>
              <a:gd name="connsiteY2" fmla="*/ 184152 h 234958"/>
              <a:gd name="connsiteX3" fmla="*/ 98451 w 130314"/>
              <a:gd name="connsiteY3" fmla="*/ 234952 h 234958"/>
              <a:gd name="connsiteX4" fmla="*/ 57176 w 130314"/>
              <a:gd name="connsiteY4" fmla="*/ 180977 h 234958"/>
              <a:gd name="connsiteX5" fmla="*/ 92101 w 130314"/>
              <a:gd name="connsiteY5" fmla="*/ 228602 h 234958"/>
              <a:gd name="connsiteX6" fmla="*/ 130201 w 130314"/>
              <a:gd name="connsiteY6" fmla="*/ 209552 h 234958"/>
              <a:gd name="connsiteX7" fmla="*/ 79401 w 130314"/>
              <a:gd name="connsiteY7" fmla="*/ 146052 h 234958"/>
              <a:gd name="connsiteX8" fmla="*/ 54001 w 130314"/>
              <a:gd name="connsiteY8" fmla="*/ 155577 h 234958"/>
              <a:gd name="connsiteX9" fmla="*/ 73051 w 130314"/>
              <a:gd name="connsiteY9" fmla="*/ 136527 h 234958"/>
              <a:gd name="connsiteX10" fmla="*/ 26 w 130314"/>
              <a:gd name="connsiteY10" fmla="*/ 2 h 2349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30314" h="234958">
                <a:moveTo>
                  <a:pt x="26" y="2"/>
                </a:moveTo>
                <a:cubicBezTo>
                  <a:pt x="1613" y="-527"/>
                  <a:pt x="61409" y="102660"/>
                  <a:pt x="82576" y="133352"/>
                </a:cubicBezTo>
                <a:cubicBezTo>
                  <a:pt x="103743" y="164044"/>
                  <a:pt x="124380" y="167219"/>
                  <a:pt x="127026" y="184152"/>
                </a:cubicBezTo>
                <a:cubicBezTo>
                  <a:pt x="129672" y="201085"/>
                  <a:pt x="110093" y="235481"/>
                  <a:pt x="98451" y="234952"/>
                </a:cubicBezTo>
                <a:cubicBezTo>
                  <a:pt x="86809" y="234423"/>
                  <a:pt x="58234" y="182035"/>
                  <a:pt x="57176" y="180977"/>
                </a:cubicBezTo>
                <a:cubicBezTo>
                  <a:pt x="56118" y="179919"/>
                  <a:pt x="79930" y="223840"/>
                  <a:pt x="92101" y="228602"/>
                </a:cubicBezTo>
                <a:cubicBezTo>
                  <a:pt x="104272" y="233364"/>
                  <a:pt x="132318" y="223310"/>
                  <a:pt x="130201" y="209552"/>
                </a:cubicBezTo>
                <a:cubicBezTo>
                  <a:pt x="128084" y="195794"/>
                  <a:pt x="92101" y="155048"/>
                  <a:pt x="79401" y="146052"/>
                </a:cubicBezTo>
                <a:cubicBezTo>
                  <a:pt x="66701" y="137056"/>
                  <a:pt x="54001" y="155577"/>
                  <a:pt x="54001" y="155577"/>
                </a:cubicBezTo>
                <a:cubicBezTo>
                  <a:pt x="52943" y="153989"/>
                  <a:pt x="77813" y="156106"/>
                  <a:pt x="73051" y="136527"/>
                </a:cubicBezTo>
                <a:cubicBezTo>
                  <a:pt x="68289" y="116948"/>
                  <a:pt x="-1561" y="531"/>
                  <a:pt x="26" y="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1" name="フリーフォーム 60">
            <a:extLst>
              <a:ext uri="{FF2B5EF4-FFF2-40B4-BE49-F238E27FC236}">
                <a16:creationId xmlns:a16="http://schemas.microsoft.com/office/drawing/2014/main" id="{AA6ADDDA-7EEB-FAFC-799B-3BC8F762BBD2}"/>
              </a:ext>
            </a:extLst>
          </p:cNvPr>
          <p:cNvSpPr/>
          <p:nvPr/>
        </p:nvSpPr>
        <p:spPr>
          <a:xfrm>
            <a:off x="3371730" y="2489198"/>
            <a:ext cx="82698" cy="194441"/>
          </a:xfrm>
          <a:custGeom>
            <a:avLst/>
            <a:gdLst>
              <a:gd name="connsiteX0" fmla="*/ 50920 w 82698"/>
              <a:gd name="connsiteY0" fmla="*/ 2 h 194441"/>
              <a:gd name="connsiteX1" fmla="*/ 35045 w 82698"/>
              <a:gd name="connsiteY1" fmla="*/ 114302 h 194441"/>
              <a:gd name="connsiteX2" fmla="*/ 82670 w 82698"/>
              <a:gd name="connsiteY2" fmla="*/ 193677 h 194441"/>
              <a:gd name="connsiteX3" fmla="*/ 41395 w 82698"/>
              <a:gd name="connsiteY3" fmla="*/ 152402 h 194441"/>
              <a:gd name="connsiteX4" fmla="*/ 120 w 82698"/>
              <a:gd name="connsiteY4" fmla="*/ 117477 h 194441"/>
              <a:gd name="connsiteX5" fmla="*/ 28695 w 82698"/>
              <a:gd name="connsiteY5" fmla="*/ 155577 h 194441"/>
              <a:gd name="connsiteX6" fmla="*/ 25520 w 82698"/>
              <a:gd name="connsiteY6" fmla="*/ 111127 h 194441"/>
              <a:gd name="connsiteX7" fmla="*/ 50920 w 82698"/>
              <a:gd name="connsiteY7" fmla="*/ 2 h 1944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82698" h="194441">
                <a:moveTo>
                  <a:pt x="50920" y="2"/>
                </a:moveTo>
                <a:cubicBezTo>
                  <a:pt x="52507" y="531"/>
                  <a:pt x="29753" y="82023"/>
                  <a:pt x="35045" y="114302"/>
                </a:cubicBezTo>
                <a:cubicBezTo>
                  <a:pt x="40337" y="146581"/>
                  <a:pt x="81612" y="187327"/>
                  <a:pt x="82670" y="193677"/>
                </a:cubicBezTo>
                <a:cubicBezTo>
                  <a:pt x="83728" y="200027"/>
                  <a:pt x="55153" y="165102"/>
                  <a:pt x="41395" y="152402"/>
                </a:cubicBezTo>
                <a:cubicBezTo>
                  <a:pt x="27637" y="139702"/>
                  <a:pt x="2237" y="116948"/>
                  <a:pt x="120" y="117477"/>
                </a:cubicBezTo>
                <a:cubicBezTo>
                  <a:pt x="-1997" y="118006"/>
                  <a:pt x="24462" y="156635"/>
                  <a:pt x="28695" y="155577"/>
                </a:cubicBezTo>
                <a:cubicBezTo>
                  <a:pt x="32928" y="154519"/>
                  <a:pt x="20228" y="132293"/>
                  <a:pt x="25520" y="111127"/>
                </a:cubicBezTo>
                <a:cubicBezTo>
                  <a:pt x="30812" y="89961"/>
                  <a:pt x="49333" y="-527"/>
                  <a:pt x="50920" y="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2" name="フリーフォーム 61">
            <a:extLst>
              <a:ext uri="{FF2B5EF4-FFF2-40B4-BE49-F238E27FC236}">
                <a16:creationId xmlns:a16="http://schemas.microsoft.com/office/drawing/2014/main" id="{491925BD-DC02-BDA7-B1FC-504AFDD09A73}"/>
              </a:ext>
            </a:extLst>
          </p:cNvPr>
          <p:cNvSpPr/>
          <p:nvPr/>
        </p:nvSpPr>
        <p:spPr>
          <a:xfrm>
            <a:off x="3581339" y="2479661"/>
            <a:ext cx="108624" cy="127044"/>
          </a:xfrm>
          <a:custGeom>
            <a:avLst/>
            <a:gdLst>
              <a:gd name="connsiteX0" fmla="*/ 61 w 108624"/>
              <a:gd name="connsiteY0" fmla="*/ 14 h 127044"/>
              <a:gd name="connsiteX1" fmla="*/ 92136 w 108624"/>
              <a:gd name="connsiteY1" fmla="*/ 76214 h 127044"/>
              <a:gd name="connsiteX2" fmla="*/ 66736 w 108624"/>
              <a:gd name="connsiteY2" fmla="*/ 127014 h 127044"/>
              <a:gd name="connsiteX3" fmla="*/ 108011 w 108624"/>
              <a:gd name="connsiteY3" fmla="*/ 82564 h 127044"/>
              <a:gd name="connsiteX4" fmla="*/ 61 w 108624"/>
              <a:gd name="connsiteY4" fmla="*/ 14 h 1270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8624" h="127044">
                <a:moveTo>
                  <a:pt x="61" y="14"/>
                </a:moveTo>
                <a:cubicBezTo>
                  <a:pt x="-2585" y="-1044"/>
                  <a:pt x="81024" y="55047"/>
                  <a:pt x="92136" y="76214"/>
                </a:cubicBezTo>
                <a:cubicBezTo>
                  <a:pt x="103249" y="97381"/>
                  <a:pt x="64090" y="125956"/>
                  <a:pt x="66736" y="127014"/>
                </a:cubicBezTo>
                <a:cubicBezTo>
                  <a:pt x="69382" y="128072"/>
                  <a:pt x="114361" y="101614"/>
                  <a:pt x="108011" y="82564"/>
                </a:cubicBezTo>
                <a:cubicBezTo>
                  <a:pt x="101661" y="63514"/>
                  <a:pt x="2707" y="1072"/>
                  <a:pt x="61" y="1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3" name="フリーフォーム 62">
            <a:extLst>
              <a:ext uri="{FF2B5EF4-FFF2-40B4-BE49-F238E27FC236}">
                <a16:creationId xmlns:a16="http://schemas.microsoft.com/office/drawing/2014/main" id="{A2E3D7F9-8F91-0E91-8C44-648B8E633E3F}"/>
              </a:ext>
            </a:extLst>
          </p:cNvPr>
          <p:cNvSpPr/>
          <p:nvPr/>
        </p:nvSpPr>
        <p:spPr>
          <a:xfrm>
            <a:off x="3320218" y="2546278"/>
            <a:ext cx="48606" cy="162281"/>
          </a:xfrm>
          <a:custGeom>
            <a:avLst/>
            <a:gdLst>
              <a:gd name="connsiteX0" fmla="*/ 42107 w 48606"/>
              <a:gd name="connsiteY0" fmla="*/ 72 h 162281"/>
              <a:gd name="connsiteX1" fmla="*/ 16707 w 48606"/>
              <a:gd name="connsiteY1" fmla="*/ 95322 h 162281"/>
              <a:gd name="connsiteX2" fmla="*/ 48457 w 48606"/>
              <a:gd name="connsiteY2" fmla="*/ 161997 h 162281"/>
              <a:gd name="connsiteX3" fmla="*/ 832 w 48606"/>
              <a:gd name="connsiteY3" fmla="*/ 69922 h 162281"/>
              <a:gd name="connsiteX4" fmla="*/ 19882 w 48606"/>
              <a:gd name="connsiteY4" fmla="*/ 111197 h 162281"/>
              <a:gd name="connsiteX5" fmla="*/ 42107 w 48606"/>
              <a:gd name="connsiteY5" fmla="*/ 72 h 1622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8606" h="162281">
                <a:moveTo>
                  <a:pt x="42107" y="72"/>
                </a:moveTo>
                <a:cubicBezTo>
                  <a:pt x="41578" y="-2574"/>
                  <a:pt x="15649" y="68335"/>
                  <a:pt x="16707" y="95322"/>
                </a:cubicBezTo>
                <a:cubicBezTo>
                  <a:pt x="17765" y="122309"/>
                  <a:pt x="51103" y="166230"/>
                  <a:pt x="48457" y="161997"/>
                </a:cubicBezTo>
                <a:cubicBezTo>
                  <a:pt x="45811" y="157764"/>
                  <a:pt x="5595" y="78389"/>
                  <a:pt x="832" y="69922"/>
                </a:cubicBezTo>
                <a:cubicBezTo>
                  <a:pt x="-3931" y="61455"/>
                  <a:pt x="13003" y="119135"/>
                  <a:pt x="19882" y="111197"/>
                </a:cubicBezTo>
                <a:cubicBezTo>
                  <a:pt x="26761" y="103259"/>
                  <a:pt x="42636" y="2718"/>
                  <a:pt x="42107" y="7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24" name="フリーフォーム 1023">
            <a:extLst>
              <a:ext uri="{FF2B5EF4-FFF2-40B4-BE49-F238E27FC236}">
                <a16:creationId xmlns:a16="http://schemas.microsoft.com/office/drawing/2014/main" id="{B38DFE9A-8B94-C35B-04BD-86E394983C49}"/>
              </a:ext>
            </a:extLst>
          </p:cNvPr>
          <p:cNvSpPr/>
          <p:nvPr/>
        </p:nvSpPr>
        <p:spPr>
          <a:xfrm>
            <a:off x="3660648" y="2533389"/>
            <a:ext cx="89027" cy="111568"/>
          </a:xfrm>
          <a:custGeom>
            <a:avLst/>
            <a:gdLst>
              <a:gd name="connsiteX0" fmla="*/ 89027 w 89027"/>
              <a:gd name="connsiteY0" fmla="*/ 261 h 111568"/>
              <a:gd name="connsiteX1" fmla="*/ 69977 w 89027"/>
              <a:gd name="connsiteY1" fmla="*/ 57411 h 111568"/>
              <a:gd name="connsiteX2" fmla="*/ 60452 w 89027"/>
              <a:gd name="connsiteY2" fmla="*/ 76461 h 111568"/>
              <a:gd name="connsiteX3" fmla="*/ 73152 w 89027"/>
              <a:gd name="connsiteY3" fmla="*/ 66936 h 111568"/>
              <a:gd name="connsiteX4" fmla="*/ 35052 w 89027"/>
              <a:gd name="connsiteY4" fmla="*/ 79636 h 111568"/>
              <a:gd name="connsiteX5" fmla="*/ 127 w 89027"/>
              <a:gd name="connsiteY5" fmla="*/ 111386 h 111568"/>
              <a:gd name="connsiteX6" fmla="*/ 47752 w 89027"/>
              <a:gd name="connsiteY6" fmla="*/ 92336 h 111568"/>
              <a:gd name="connsiteX7" fmla="*/ 69977 w 89027"/>
              <a:gd name="connsiteY7" fmla="*/ 85986 h 111568"/>
              <a:gd name="connsiteX8" fmla="*/ 89027 w 89027"/>
              <a:gd name="connsiteY8" fmla="*/ 261 h 1115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89027" h="111568">
                <a:moveTo>
                  <a:pt x="89027" y="261"/>
                </a:moveTo>
                <a:cubicBezTo>
                  <a:pt x="89027" y="-4501"/>
                  <a:pt x="69977" y="57411"/>
                  <a:pt x="69977" y="57411"/>
                </a:cubicBezTo>
                <a:cubicBezTo>
                  <a:pt x="65214" y="70111"/>
                  <a:pt x="60452" y="76461"/>
                  <a:pt x="60452" y="76461"/>
                </a:cubicBezTo>
                <a:cubicBezTo>
                  <a:pt x="60981" y="78048"/>
                  <a:pt x="77385" y="66407"/>
                  <a:pt x="73152" y="66936"/>
                </a:cubicBezTo>
                <a:cubicBezTo>
                  <a:pt x="68919" y="67465"/>
                  <a:pt x="47223" y="72228"/>
                  <a:pt x="35052" y="79636"/>
                </a:cubicBezTo>
                <a:cubicBezTo>
                  <a:pt x="22881" y="87044"/>
                  <a:pt x="-1990" y="109269"/>
                  <a:pt x="127" y="111386"/>
                </a:cubicBezTo>
                <a:cubicBezTo>
                  <a:pt x="2244" y="113503"/>
                  <a:pt x="36110" y="96569"/>
                  <a:pt x="47752" y="92336"/>
                </a:cubicBezTo>
                <a:cubicBezTo>
                  <a:pt x="59394" y="88103"/>
                  <a:pt x="65215" y="99744"/>
                  <a:pt x="69977" y="85986"/>
                </a:cubicBezTo>
                <a:cubicBezTo>
                  <a:pt x="74739" y="72228"/>
                  <a:pt x="89027" y="5023"/>
                  <a:pt x="89027" y="26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25" name="フリーフォーム 1024">
            <a:extLst>
              <a:ext uri="{FF2B5EF4-FFF2-40B4-BE49-F238E27FC236}">
                <a16:creationId xmlns:a16="http://schemas.microsoft.com/office/drawing/2014/main" id="{C2045CBB-AC3A-B3FD-04A9-2D12469ECF54}"/>
              </a:ext>
            </a:extLst>
          </p:cNvPr>
          <p:cNvSpPr/>
          <p:nvPr/>
        </p:nvSpPr>
        <p:spPr>
          <a:xfrm>
            <a:off x="3390688" y="2269050"/>
            <a:ext cx="16144" cy="210682"/>
          </a:xfrm>
          <a:custGeom>
            <a:avLst/>
            <a:gdLst>
              <a:gd name="connsiteX0" fmla="*/ 16087 w 16144"/>
              <a:gd name="connsiteY0" fmla="*/ 1075 h 210682"/>
              <a:gd name="connsiteX1" fmla="*/ 6562 w 16144"/>
              <a:gd name="connsiteY1" fmla="*/ 150300 h 210682"/>
              <a:gd name="connsiteX2" fmla="*/ 3387 w 16144"/>
              <a:gd name="connsiteY2" fmla="*/ 210625 h 210682"/>
              <a:gd name="connsiteX3" fmla="*/ 212 w 16144"/>
              <a:gd name="connsiteY3" fmla="*/ 159825 h 210682"/>
              <a:gd name="connsiteX4" fmla="*/ 9737 w 16144"/>
              <a:gd name="connsiteY4" fmla="*/ 86800 h 210682"/>
              <a:gd name="connsiteX5" fmla="*/ 16087 w 16144"/>
              <a:gd name="connsiteY5" fmla="*/ 1075 h 2106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144" h="210682">
                <a:moveTo>
                  <a:pt x="16087" y="1075"/>
                </a:moveTo>
                <a:cubicBezTo>
                  <a:pt x="15558" y="11658"/>
                  <a:pt x="8679" y="115375"/>
                  <a:pt x="6562" y="150300"/>
                </a:cubicBezTo>
                <a:cubicBezTo>
                  <a:pt x="4445" y="185225"/>
                  <a:pt x="4445" y="209037"/>
                  <a:pt x="3387" y="210625"/>
                </a:cubicBezTo>
                <a:cubicBezTo>
                  <a:pt x="2329" y="212213"/>
                  <a:pt x="-846" y="180462"/>
                  <a:pt x="212" y="159825"/>
                </a:cubicBezTo>
                <a:cubicBezTo>
                  <a:pt x="1270" y="139188"/>
                  <a:pt x="6033" y="112729"/>
                  <a:pt x="9737" y="86800"/>
                </a:cubicBezTo>
                <a:cubicBezTo>
                  <a:pt x="13441" y="60871"/>
                  <a:pt x="16616" y="-9508"/>
                  <a:pt x="16087" y="107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27" name="フリーフォーム 1026">
            <a:extLst>
              <a:ext uri="{FF2B5EF4-FFF2-40B4-BE49-F238E27FC236}">
                <a16:creationId xmlns:a16="http://schemas.microsoft.com/office/drawing/2014/main" id="{B9500FCC-4B62-4E7D-0767-6DAF222D04E9}"/>
              </a:ext>
            </a:extLst>
          </p:cNvPr>
          <p:cNvSpPr/>
          <p:nvPr/>
        </p:nvSpPr>
        <p:spPr>
          <a:xfrm>
            <a:off x="3381375" y="1984645"/>
            <a:ext cx="28782" cy="387378"/>
          </a:xfrm>
          <a:custGeom>
            <a:avLst/>
            <a:gdLst>
              <a:gd name="connsiteX0" fmla="*/ 19050 w 28782"/>
              <a:gd name="connsiteY0" fmla="*/ 2905 h 387378"/>
              <a:gd name="connsiteX1" fmla="*/ 9525 w 28782"/>
              <a:gd name="connsiteY1" fmla="*/ 250555 h 387378"/>
              <a:gd name="connsiteX2" fmla="*/ 0 w 28782"/>
              <a:gd name="connsiteY2" fmla="*/ 387080 h 387378"/>
              <a:gd name="connsiteX3" fmla="*/ 9525 w 28782"/>
              <a:gd name="connsiteY3" fmla="*/ 282305 h 387378"/>
              <a:gd name="connsiteX4" fmla="*/ 28575 w 28782"/>
              <a:gd name="connsiteY4" fmla="*/ 123555 h 387378"/>
              <a:gd name="connsiteX5" fmla="*/ 19050 w 28782"/>
              <a:gd name="connsiteY5" fmla="*/ 2905 h 3873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8782" h="387378">
                <a:moveTo>
                  <a:pt x="19050" y="2905"/>
                </a:moveTo>
                <a:cubicBezTo>
                  <a:pt x="15875" y="24072"/>
                  <a:pt x="12700" y="186526"/>
                  <a:pt x="9525" y="250555"/>
                </a:cubicBezTo>
                <a:cubicBezTo>
                  <a:pt x="6350" y="314584"/>
                  <a:pt x="0" y="381788"/>
                  <a:pt x="0" y="387080"/>
                </a:cubicBezTo>
                <a:cubicBezTo>
                  <a:pt x="0" y="392372"/>
                  <a:pt x="4763" y="326226"/>
                  <a:pt x="9525" y="282305"/>
                </a:cubicBezTo>
                <a:cubicBezTo>
                  <a:pt x="14287" y="238384"/>
                  <a:pt x="26988" y="165359"/>
                  <a:pt x="28575" y="123555"/>
                </a:cubicBezTo>
                <a:cubicBezTo>
                  <a:pt x="30162" y="81751"/>
                  <a:pt x="22225" y="-18262"/>
                  <a:pt x="19050" y="290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28" name="フリーフォーム 1027">
            <a:extLst>
              <a:ext uri="{FF2B5EF4-FFF2-40B4-BE49-F238E27FC236}">
                <a16:creationId xmlns:a16="http://schemas.microsoft.com/office/drawing/2014/main" id="{A0449913-F500-ACC9-69A8-9DB8531ECAC5}"/>
              </a:ext>
            </a:extLst>
          </p:cNvPr>
          <p:cNvSpPr/>
          <p:nvPr/>
        </p:nvSpPr>
        <p:spPr>
          <a:xfrm>
            <a:off x="3538907" y="2733675"/>
            <a:ext cx="26666" cy="95250"/>
          </a:xfrm>
          <a:custGeom>
            <a:avLst/>
            <a:gdLst>
              <a:gd name="connsiteX0" fmla="*/ 4393 w 26666"/>
              <a:gd name="connsiteY0" fmla="*/ 0 h 95250"/>
              <a:gd name="connsiteX1" fmla="*/ 7568 w 26666"/>
              <a:gd name="connsiteY1" fmla="*/ 57150 h 95250"/>
              <a:gd name="connsiteX2" fmla="*/ 26618 w 26666"/>
              <a:gd name="connsiteY2" fmla="*/ 95250 h 95250"/>
              <a:gd name="connsiteX3" fmla="*/ 1218 w 26666"/>
              <a:gd name="connsiteY3" fmla="*/ 57150 h 95250"/>
              <a:gd name="connsiteX4" fmla="*/ 4393 w 26666"/>
              <a:gd name="connsiteY4" fmla="*/ 0 h 95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6666" h="95250">
                <a:moveTo>
                  <a:pt x="4393" y="0"/>
                </a:moveTo>
                <a:cubicBezTo>
                  <a:pt x="5451" y="0"/>
                  <a:pt x="3864" y="41275"/>
                  <a:pt x="7568" y="57150"/>
                </a:cubicBezTo>
                <a:cubicBezTo>
                  <a:pt x="11272" y="73025"/>
                  <a:pt x="27676" y="95250"/>
                  <a:pt x="26618" y="95250"/>
                </a:cubicBezTo>
                <a:cubicBezTo>
                  <a:pt x="25560" y="95250"/>
                  <a:pt x="4922" y="67733"/>
                  <a:pt x="1218" y="57150"/>
                </a:cubicBezTo>
                <a:cubicBezTo>
                  <a:pt x="-2486" y="46567"/>
                  <a:pt x="3335" y="0"/>
                  <a:pt x="4393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29" name="フリーフォーム 1028">
            <a:extLst>
              <a:ext uri="{FF2B5EF4-FFF2-40B4-BE49-F238E27FC236}">
                <a16:creationId xmlns:a16="http://schemas.microsoft.com/office/drawing/2014/main" id="{0B1413A4-1DB1-03A6-A245-3D57051C6FDF}"/>
              </a:ext>
            </a:extLst>
          </p:cNvPr>
          <p:cNvSpPr/>
          <p:nvPr/>
        </p:nvSpPr>
        <p:spPr>
          <a:xfrm>
            <a:off x="3568652" y="2708260"/>
            <a:ext cx="25660" cy="108010"/>
          </a:xfrm>
          <a:custGeom>
            <a:avLst/>
            <a:gdLst>
              <a:gd name="connsiteX0" fmla="*/ 48 w 25660"/>
              <a:gd name="connsiteY0" fmla="*/ 15 h 108010"/>
              <a:gd name="connsiteX1" fmla="*/ 19098 w 25660"/>
              <a:gd name="connsiteY1" fmla="*/ 69865 h 108010"/>
              <a:gd name="connsiteX2" fmla="*/ 22273 w 25660"/>
              <a:gd name="connsiteY2" fmla="*/ 107965 h 108010"/>
              <a:gd name="connsiteX3" fmla="*/ 25448 w 25660"/>
              <a:gd name="connsiteY3" fmla="*/ 76215 h 108010"/>
              <a:gd name="connsiteX4" fmla="*/ 48 w 25660"/>
              <a:gd name="connsiteY4" fmla="*/ 15 h 1080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660" h="108010">
                <a:moveTo>
                  <a:pt x="48" y="15"/>
                </a:moveTo>
                <a:cubicBezTo>
                  <a:pt x="-1010" y="-1043"/>
                  <a:pt x="15394" y="51873"/>
                  <a:pt x="19098" y="69865"/>
                </a:cubicBezTo>
                <a:cubicBezTo>
                  <a:pt x="22802" y="87857"/>
                  <a:pt x="21215" y="106907"/>
                  <a:pt x="22273" y="107965"/>
                </a:cubicBezTo>
                <a:cubicBezTo>
                  <a:pt x="23331" y="109023"/>
                  <a:pt x="26506" y="91561"/>
                  <a:pt x="25448" y="76215"/>
                </a:cubicBezTo>
                <a:cubicBezTo>
                  <a:pt x="24390" y="60869"/>
                  <a:pt x="1106" y="1073"/>
                  <a:pt x="48" y="1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30" name="フリーフォーム 1029">
            <a:extLst>
              <a:ext uri="{FF2B5EF4-FFF2-40B4-BE49-F238E27FC236}">
                <a16:creationId xmlns:a16="http://schemas.microsoft.com/office/drawing/2014/main" id="{602FB0F9-70CF-9A83-963A-D899739B8D79}"/>
              </a:ext>
            </a:extLst>
          </p:cNvPr>
          <p:cNvSpPr/>
          <p:nvPr/>
        </p:nvSpPr>
        <p:spPr>
          <a:xfrm>
            <a:off x="3546414" y="2640982"/>
            <a:ext cx="63757" cy="57963"/>
          </a:xfrm>
          <a:custGeom>
            <a:avLst/>
            <a:gdLst>
              <a:gd name="connsiteX0" fmla="*/ 61 w 63757"/>
              <a:gd name="connsiteY0" fmla="*/ 57768 h 57963"/>
              <a:gd name="connsiteX1" fmla="*/ 50861 w 63757"/>
              <a:gd name="connsiteY1" fmla="*/ 26018 h 57963"/>
              <a:gd name="connsiteX2" fmla="*/ 61 w 63757"/>
              <a:gd name="connsiteY2" fmla="*/ 618 h 57963"/>
              <a:gd name="connsiteX3" fmla="*/ 63561 w 63757"/>
              <a:gd name="connsiteY3" fmla="*/ 10143 h 57963"/>
              <a:gd name="connsiteX4" fmla="*/ 61 w 63757"/>
              <a:gd name="connsiteY4" fmla="*/ 57768 h 579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3757" h="57963">
                <a:moveTo>
                  <a:pt x="61" y="57768"/>
                </a:moveTo>
                <a:cubicBezTo>
                  <a:pt x="-2056" y="60414"/>
                  <a:pt x="50861" y="35543"/>
                  <a:pt x="50861" y="26018"/>
                </a:cubicBezTo>
                <a:cubicBezTo>
                  <a:pt x="50861" y="16493"/>
                  <a:pt x="-2056" y="3264"/>
                  <a:pt x="61" y="618"/>
                </a:cubicBezTo>
                <a:cubicBezTo>
                  <a:pt x="2178" y="-2028"/>
                  <a:pt x="59328" y="4322"/>
                  <a:pt x="63561" y="10143"/>
                </a:cubicBezTo>
                <a:cubicBezTo>
                  <a:pt x="67794" y="15964"/>
                  <a:pt x="2178" y="55122"/>
                  <a:pt x="61" y="5776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31" name="フリーフォーム 1030">
            <a:extLst>
              <a:ext uri="{FF2B5EF4-FFF2-40B4-BE49-F238E27FC236}">
                <a16:creationId xmlns:a16="http://schemas.microsoft.com/office/drawing/2014/main" id="{B81CD661-C17B-A1F8-94A4-3C6DA98101C8}"/>
              </a:ext>
            </a:extLst>
          </p:cNvPr>
          <p:cNvSpPr/>
          <p:nvPr/>
        </p:nvSpPr>
        <p:spPr>
          <a:xfrm>
            <a:off x="3174979" y="2866720"/>
            <a:ext cx="429118" cy="58863"/>
          </a:xfrm>
          <a:custGeom>
            <a:avLst/>
            <a:gdLst>
              <a:gd name="connsiteX0" fmla="*/ 21 w 429118"/>
              <a:gd name="connsiteY0" fmla="*/ 22530 h 58863"/>
              <a:gd name="connsiteX1" fmla="*/ 203221 w 429118"/>
              <a:gd name="connsiteY1" fmla="*/ 54280 h 58863"/>
              <a:gd name="connsiteX2" fmla="*/ 171471 w 429118"/>
              <a:gd name="connsiteY2" fmla="*/ 54280 h 58863"/>
              <a:gd name="connsiteX3" fmla="*/ 311171 w 429118"/>
              <a:gd name="connsiteY3" fmla="*/ 13005 h 58863"/>
              <a:gd name="connsiteX4" fmla="*/ 428646 w 429118"/>
              <a:gd name="connsiteY4" fmla="*/ 305 h 58863"/>
              <a:gd name="connsiteX5" fmla="*/ 349271 w 429118"/>
              <a:gd name="connsiteY5" fmla="*/ 6655 h 58863"/>
              <a:gd name="connsiteX6" fmla="*/ 269896 w 429118"/>
              <a:gd name="connsiteY6" fmla="*/ 35230 h 58863"/>
              <a:gd name="connsiteX7" fmla="*/ 190521 w 429118"/>
              <a:gd name="connsiteY7" fmla="*/ 41580 h 58863"/>
              <a:gd name="connsiteX8" fmla="*/ 21 w 429118"/>
              <a:gd name="connsiteY8" fmla="*/ 22530 h 588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29118" h="58863">
                <a:moveTo>
                  <a:pt x="21" y="22530"/>
                </a:moveTo>
                <a:cubicBezTo>
                  <a:pt x="2138" y="24647"/>
                  <a:pt x="174646" y="48988"/>
                  <a:pt x="203221" y="54280"/>
                </a:cubicBezTo>
                <a:cubicBezTo>
                  <a:pt x="231796" y="59572"/>
                  <a:pt x="153479" y="61159"/>
                  <a:pt x="171471" y="54280"/>
                </a:cubicBezTo>
                <a:cubicBezTo>
                  <a:pt x="189463" y="47401"/>
                  <a:pt x="268309" y="22001"/>
                  <a:pt x="311171" y="13005"/>
                </a:cubicBezTo>
                <a:cubicBezTo>
                  <a:pt x="354034" y="4009"/>
                  <a:pt x="422296" y="1363"/>
                  <a:pt x="428646" y="305"/>
                </a:cubicBezTo>
                <a:cubicBezTo>
                  <a:pt x="434996" y="-753"/>
                  <a:pt x="375729" y="834"/>
                  <a:pt x="349271" y="6655"/>
                </a:cubicBezTo>
                <a:cubicBezTo>
                  <a:pt x="322813" y="12476"/>
                  <a:pt x="296354" y="29409"/>
                  <a:pt x="269896" y="35230"/>
                </a:cubicBezTo>
                <a:cubicBezTo>
                  <a:pt x="243438" y="41051"/>
                  <a:pt x="228621" y="40522"/>
                  <a:pt x="190521" y="41580"/>
                </a:cubicBezTo>
                <a:cubicBezTo>
                  <a:pt x="152421" y="42638"/>
                  <a:pt x="-2096" y="20413"/>
                  <a:pt x="21" y="2253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32" name="フリーフォーム 1031">
            <a:extLst>
              <a:ext uri="{FF2B5EF4-FFF2-40B4-BE49-F238E27FC236}">
                <a16:creationId xmlns:a16="http://schemas.microsoft.com/office/drawing/2014/main" id="{2D7D9068-A13C-C8FB-EDA1-DFEBB990493C}"/>
              </a:ext>
            </a:extLst>
          </p:cNvPr>
          <p:cNvSpPr/>
          <p:nvPr/>
        </p:nvSpPr>
        <p:spPr>
          <a:xfrm>
            <a:off x="3557381" y="2758160"/>
            <a:ext cx="375555" cy="135310"/>
          </a:xfrm>
          <a:custGeom>
            <a:avLst/>
            <a:gdLst>
              <a:gd name="connsiteX0" fmla="*/ 1794 w 375555"/>
              <a:gd name="connsiteY0" fmla="*/ 134265 h 135310"/>
              <a:gd name="connsiteX1" fmla="*/ 157369 w 375555"/>
              <a:gd name="connsiteY1" fmla="*/ 70765 h 135310"/>
              <a:gd name="connsiteX2" fmla="*/ 122444 w 375555"/>
              <a:gd name="connsiteY2" fmla="*/ 96165 h 135310"/>
              <a:gd name="connsiteX3" fmla="*/ 217694 w 375555"/>
              <a:gd name="connsiteY3" fmla="*/ 73940 h 135310"/>
              <a:gd name="connsiteX4" fmla="*/ 252619 w 375555"/>
              <a:gd name="connsiteY4" fmla="*/ 77115 h 135310"/>
              <a:gd name="connsiteX5" fmla="*/ 373269 w 375555"/>
              <a:gd name="connsiteY5" fmla="*/ 915 h 135310"/>
              <a:gd name="connsiteX6" fmla="*/ 319294 w 375555"/>
              <a:gd name="connsiteY6" fmla="*/ 35840 h 135310"/>
              <a:gd name="connsiteX7" fmla="*/ 170069 w 375555"/>
              <a:gd name="connsiteY7" fmla="*/ 48540 h 135310"/>
              <a:gd name="connsiteX8" fmla="*/ 255794 w 375555"/>
              <a:gd name="connsiteY8" fmla="*/ 61240 h 135310"/>
              <a:gd name="connsiteX9" fmla="*/ 151019 w 375555"/>
              <a:gd name="connsiteY9" fmla="*/ 80290 h 135310"/>
              <a:gd name="connsiteX10" fmla="*/ 74819 w 375555"/>
              <a:gd name="connsiteY10" fmla="*/ 108865 h 135310"/>
              <a:gd name="connsiteX11" fmla="*/ 1794 w 375555"/>
              <a:gd name="connsiteY11" fmla="*/ 134265 h 1353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75555" h="135310">
                <a:moveTo>
                  <a:pt x="1794" y="134265"/>
                </a:moveTo>
                <a:cubicBezTo>
                  <a:pt x="15552" y="127915"/>
                  <a:pt x="137261" y="77115"/>
                  <a:pt x="157369" y="70765"/>
                </a:cubicBezTo>
                <a:cubicBezTo>
                  <a:pt x="177477" y="64415"/>
                  <a:pt x="112390" y="95636"/>
                  <a:pt x="122444" y="96165"/>
                </a:cubicBezTo>
                <a:cubicBezTo>
                  <a:pt x="132498" y="96694"/>
                  <a:pt x="195998" y="77115"/>
                  <a:pt x="217694" y="73940"/>
                </a:cubicBezTo>
                <a:cubicBezTo>
                  <a:pt x="239390" y="70765"/>
                  <a:pt x="226690" y="89286"/>
                  <a:pt x="252619" y="77115"/>
                </a:cubicBezTo>
                <a:cubicBezTo>
                  <a:pt x="278548" y="64944"/>
                  <a:pt x="362157" y="7794"/>
                  <a:pt x="373269" y="915"/>
                </a:cubicBezTo>
                <a:cubicBezTo>
                  <a:pt x="384381" y="-5964"/>
                  <a:pt x="353161" y="27902"/>
                  <a:pt x="319294" y="35840"/>
                </a:cubicBezTo>
                <a:cubicBezTo>
                  <a:pt x="285427" y="43777"/>
                  <a:pt x="180652" y="44307"/>
                  <a:pt x="170069" y="48540"/>
                </a:cubicBezTo>
                <a:cubicBezTo>
                  <a:pt x="159486" y="52773"/>
                  <a:pt x="258969" y="55948"/>
                  <a:pt x="255794" y="61240"/>
                </a:cubicBezTo>
                <a:cubicBezTo>
                  <a:pt x="252619" y="66532"/>
                  <a:pt x="181182" y="72352"/>
                  <a:pt x="151019" y="80290"/>
                </a:cubicBezTo>
                <a:cubicBezTo>
                  <a:pt x="120856" y="88228"/>
                  <a:pt x="92281" y="101457"/>
                  <a:pt x="74819" y="108865"/>
                </a:cubicBezTo>
                <a:cubicBezTo>
                  <a:pt x="57357" y="116273"/>
                  <a:pt x="-11964" y="140615"/>
                  <a:pt x="1794" y="13426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33" name="フリーフォーム 1032">
            <a:extLst>
              <a:ext uri="{FF2B5EF4-FFF2-40B4-BE49-F238E27FC236}">
                <a16:creationId xmlns:a16="http://schemas.microsoft.com/office/drawing/2014/main" id="{710A3CD3-400A-94C6-4D6B-360686F90EB9}"/>
              </a:ext>
            </a:extLst>
          </p:cNvPr>
          <p:cNvSpPr/>
          <p:nvPr/>
        </p:nvSpPr>
        <p:spPr>
          <a:xfrm>
            <a:off x="3158885" y="2891114"/>
            <a:ext cx="197371" cy="110727"/>
          </a:xfrm>
          <a:custGeom>
            <a:avLst/>
            <a:gdLst>
              <a:gd name="connsiteX0" fmla="*/ 240 w 197371"/>
              <a:gd name="connsiteY0" fmla="*/ 1311 h 110727"/>
              <a:gd name="connsiteX1" fmla="*/ 111365 w 197371"/>
              <a:gd name="connsiteY1" fmla="*/ 36236 h 110727"/>
              <a:gd name="connsiteX2" fmla="*/ 197090 w 197371"/>
              <a:gd name="connsiteY2" fmla="*/ 77511 h 110727"/>
              <a:gd name="connsiteX3" fmla="*/ 139940 w 197371"/>
              <a:gd name="connsiteY3" fmla="*/ 45761 h 110727"/>
              <a:gd name="connsiteX4" fmla="*/ 168515 w 197371"/>
              <a:gd name="connsiteY4" fmla="*/ 109261 h 110727"/>
              <a:gd name="connsiteX5" fmla="*/ 143115 w 197371"/>
              <a:gd name="connsiteY5" fmla="*/ 83861 h 110727"/>
              <a:gd name="connsiteX6" fmla="*/ 240 w 197371"/>
              <a:gd name="connsiteY6" fmla="*/ 1311 h 1107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97371" h="110727">
                <a:moveTo>
                  <a:pt x="240" y="1311"/>
                </a:moveTo>
                <a:cubicBezTo>
                  <a:pt x="-5052" y="-6626"/>
                  <a:pt x="78557" y="23536"/>
                  <a:pt x="111365" y="36236"/>
                </a:cubicBezTo>
                <a:cubicBezTo>
                  <a:pt x="144173" y="48936"/>
                  <a:pt x="192328" y="75924"/>
                  <a:pt x="197090" y="77511"/>
                </a:cubicBezTo>
                <a:cubicBezTo>
                  <a:pt x="201852" y="79098"/>
                  <a:pt x="144703" y="40469"/>
                  <a:pt x="139940" y="45761"/>
                </a:cubicBezTo>
                <a:cubicBezTo>
                  <a:pt x="135178" y="51053"/>
                  <a:pt x="167986" y="102911"/>
                  <a:pt x="168515" y="109261"/>
                </a:cubicBezTo>
                <a:cubicBezTo>
                  <a:pt x="169044" y="115611"/>
                  <a:pt x="164811" y="100265"/>
                  <a:pt x="143115" y="83861"/>
                </a:cubicBezTo>
                <a:cubicBezTo>
                  <a:pt x="121419" y="67457"/>
                  <a:pt x="5532" y="9248"/>
                  <a:pt x="240" y="131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34" name="フリーフォーム 1033">
            <a:extLst>
              <a:ext uri="{FF2B5EF4-FFF2-40B4-BE49-F238E27FC236}">
                <a16:creationId xmlns:a16="http://schemas.microsoft.com/office/drawing/2014/main" id="{7689B4C0-C4FF-E838-B4A9-8EA9806063A7}"/>
              </a:ext>
            </a:extLst>
          </p:cNvPr>
          <p:cNvSpPr/>
          <p:nvPr/>
        </p:nvSpPr>
        <p:spPr>
          <a:xfrm>
            <a:off x="3387585" y="2879669"/>
            <a:ext cx="378116" cy="54736"/>
          </a:xfrm>
          <a:custGeom>
            <a:avLst/>
            <a:gdLst>
              <a:gd name="connsiteX0" fmla="*/ 140 w 378116"/>
              <a:gd name="connsiteY0" fmla="*/ 54031 h 54736"/>
              <a:gd name="connsiteX1" fmla="*/ 209690 w 378116"/>
              <a:gd name="connsiteY1" fmla="*/ 54031 h 54736"/>
              <a:gd name="connsiteX2" fmla="*/ 143015 w 378116"/>
              <a:gd name="connsiteY2" fmla="*/ 44506 h 54736"/>
              <a:gd name="connsiteX3" fmla="*/ 257315 w 378116"/>
              <a:gd name="connsiteY3" fmla="*/ 38156 h 54736"/>
              <a:gd name="connsiteX4" fmla="*/ 377965 w 378116"/>
              <a:gd name="connsiteY4" fmla="*/ 56 h 54736"/>
              <a:gd name="connsiteX5" fmla="*/ 231915 w 378116"/>
              <a:gd name="connsiteY5" fmla="*/ 47681 h 54736"/>
              <a:gd name="connsiteX6" fmla="*/ 177940 w 378116"/>
              <a:gd name="connsiteY6" fmla="*/ 54031 h 54736"/>
              <a:gd name="connsiteX7" fmla="*/ 140 w 378116"/>
              <a:gd name="connsiteY7" fmla="*/ 54031 h 547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78116" h="54736">
                <a:moveTo>
                  <a:pt x="140" y="54031"/>
                </a:moveTo>
                <a:lnTo>
                  <a:pt x="209690" y="54031"/>
                </a:lnTo>
                <a:cubicBezTo>
                  <a:pt x="233503" y="52443"/>
                  <a:pt x="135078" y="47152"/>
                  <a:pt x="143015" y="44506"/>
                </a:cubicBezTo>
                <a:cubicBezTo>
                  <a:pt x="150952" y="41860"/>
                  <a:pt x="218157" y="45564"/>
                  <a:pt x="257315" y="38156"/>
                </a:cubicBezTo>
                <a:cubicBezTo>
                  <a:pt x="296473" y="30748"/>
                  <a:pt x="382198" y="-1531"/>
                  <a:pt x="377965" y="56"/>
                </a:cubicBezTo>
                <a:cubicBezTo>
                  <a:pt x="373732" y="1643"/>
                  <a:pt x="265252" y="38685"/>
                  <a:pt x="231915" y="47681"/>
                </a:cubicBezTo>
                <a:cubicBezTo>
                  <a:pt x="198578" y="56677"/>
                  <a:pt x="214982" y="52443"/>
                  <a:pt x="177940" y="54031"/>
                </a:cubicBezTo>
                <a:cubicBezTo>
                  <a:pt x="140898" y="55619"/>
                  <a:pt x="-5152" y="54031"/>
                  <a:pt x="140" y="5403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35" name="フリーフォーム 1034">
            <a:extLst>
              <a:ext uri="{FF2B5EF4-FFF2-40B4-BE49-F238E27FC236}">
                <a16:creationId xmlns:a16="http://schemas.microsoft.com/office/drawing/2014/main" id="{26832D0D-8AB5-CD51-94E4-B5E725488F35}"/>
              </a:ext>
            </a:extLst>
          </p:cNvPr>
          <p:cNvSpPr/>
          <p:nvPr/>
        </p:nvSpPr>
        <p:spPr>
          <a:xfrm>
            <a:off x="3364641" y="2933700"/>
            <a:ext cx="198514" cy="6722"/>
          </a:xfrm>
          <a:custGeom>
            <a:avLst/>
            <a:gdLst>
              <a:gd name="connsiteX0" fmla="*/ 859 w 198514"/>
              <a:gd name="connsiteY0" fmla="*/ 0 h 6722"/>
              <a:gd name="connsiteX1" fmla="*/ 194534 w 198514"/>
              <a:gd name="connsiteY1" fmla="*/ 6350 h 6722"/>
              <a:gd name="connsiteX2" fmla="*/ 124684 w 198514"/>
              <a:gd name="connsiteY2" fmla="*/ 6350 h 6722"/>
              <a:gd name="connsiteX3" fmla="*/ 859 w 198514"/>
              <a:gd name="connsiteY3" fmla="*/ 0 h 67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8514" h="6722">
                <a:moveTo>
                  <a:pt x="859" y="0"/>
                </a:moveTo>
                <a:cubicBezTo>
                  <a:pt x="12501" y="0"/>
                  <a:pt x="173897" y="5292"/>
                  <a:pt x="194534" y="6350"/>
                </a:cubicBezTo>
                <a:cubicBezTo>
                  <a:pt x="215171" y="7408"/>
                  <a:pt x="150084" y="5821"/>
                  <a:pt x="124684" y="6350"/>
                </a:cubicBezTo>
                <a:cubicBezTo>
                  <a:pt x="99284" y="6879"/>
                  <a:pt x="-10783" y="0"/>
                  <a:pt x="859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36" name="フリーフォーム 1035">
            <a:extLst>
              <a:ext uri="{FF2B5EF4-FFF2-40B4-BE49-F238E27FC236}">
                <a16:creationId xmlns:a16="http://schemas.microsoft.com/office/drawing/2014/main" id="{78A2A564-82E9-42E0-D02F-65D0C51BC130}"/>
              </a:ext>
            </a:extLst>
          </p:cNvPr>
          <p:cNvSpPr/>
          <p:nvPr/>
        </p:nvSpPr>
        <p:spPr>
          <a:xfrm>
            <a:off x="3619356" y="2825729"/>
            <a:ext cx="222537" cy="101650"/>
          </a:xfrm>
          <a:custGeom>
            <a:avLst/>
            <a:gdLst>
              <a:gd name="connsiteX0" fmla="*/ 222394 w 222537"/>
              <a:gd name="connsiteY0" fmla="*/ 21 h 101650"/>
              <a:gd name="connsiteX1" fmla="*/ 101744 w 222537"/>
              <a:gd name="connsiteY1" fmla="*/ 53996 h 101650"/>
              <a:gd name="connsiteX2" fmla="*/ 144 w 222537"/>
              <a:gd name="connsiteY2" fmla="*/ 101621 h 101650"/>
              <a:gd name="connsiteX3" fmla="*/ 123969 w 222537"/>
              <a:gd name="connsiteY3" fmla="*/ 60346 h 101650"/>
              <a:gd name="connsiteX4" fmla="*/ 222394 w 222537"/>
              <a:gd name="connsiteY4" fmla="*/ 21 h 101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2537" h="101650">
                <a:moveTo>
                  <a:pt x="222394" y="21"/>
                </a:moveTo>
                <a:cubicBezTo>
                  <a:pt x="218690" y="-1037"/>
                  <a:pt x="138786" y="37063"/>
                  <a:pt x="101744" y="53996"/>
                </a:cubicBezTo>
                <a:cubicBezTo>
                  <a:pt x="64702" y="70929"/>
                  <a:pt x="-3560" y="100563"/>
                  <a:pt x="144" y="101621"/>
                </a:cubicBezTo>
                <a:cubicBezTo>
                  <a:pt x="3848" y="102679"/>
                  <a:pt x="90632" y="74633"/>
                  <a:pt x="123969" y="60346"/>
                </a:cubicBezTo>
                <a:cubicBezTo>
                  <a:pt x="157306" y="46059"/>
                  <a:pt x="226098" y="1079"/>
                  <a:pt x="222394" y="2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37" name="フリーフォーム 1036">
            <a:extLst>
              <a:ext uri="{FF2B5EF4-FFF2-40B4-BE49-F238E27FC236}">
                <a16:creationId xmlns:a16="http://schemas.microsoft.com/office/drawing/2014/main" id="{8F014383-E736-0E4E-A5D4-619A7C591DAC}"/>
              </a:ext>
            </a:extLst>
          </p:cNvPr>
          <p:cNvSpPr/>
          <p:nvPr/>
        </p:nvSpPr>
        <p:spPr>
          <a:xfrm>
            <a:off x="3361634" y="2975405"/>
            <a:ext cx="395993" cy="44020"/>
          </a:xfrm>
          <a:custGeom>
            <a:avLst/>
            <a:gdLst>
              <a:gd name="connsiteX0" fmla="*/ 691 w 395993"/>
              <a:gd name="connsiteY0" fmla="*/ 12270 h 44020"/>
              <a:gd name="connsiteX1" fmla="*/ 143566 w 395993"/>
              <a:gd name="connsiteY1" fmla="*/ 44020 h 44020"/>
              <a:gd name="connsiteX2" fmla="*/ 305491 w 395993"/>
              <a:gd name="connsiteY2" fmla="*/ 12270 h 44020"/>
              <a:gd name="connsiteX3" fmla="*/ 216591 w 395993"/>
              <a:gd name="connsiteY3" fmla="*/ 34495 h 44020"/>
              <a:gd name="connsiteX4" fmla="*/ 362641 w 395993"/>
              <a:gd name="connsiteY4" fmla="*/ 2745 h 44020"/>
              <a:gd name="connsiteX5" fmla="*/ 391216 w 395993"/>
              <a:gd name="connsiteY5" fmla="*/ 2745 h 44020"/>
              <a:gd name="connsiteX6" fmla="*/ 289616 w 395993"/>
              <a:gd name="connsiteY6" fmla="*/ 12270 h 44020"/>
              <a:gd name="connsiteX7" fmla="*/ 203891 w 395993"/>
              <a:gd name="connsiteY7" fmla="*/ 40845 h 44020"/>
              <a:gd name="connsiteX8" fmla="*/ 691 w 395993"/>
              <a:gd name="connsiteY8" fmla="*/ 12270 h 440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95993" h="44020">
                <a:moveTo>
                  <a:pt x="691" y="12270"/>
                </a:moveTo>
                <a:cubicBezTo>
                  <a:pt x="-9363" y="12799"/>
                  <a:pt x="92766" y="44020"/>
                  <a:pt x="143566" y="44020"/>
                </a:cubicBezTo>
                <a:cubicBezTo>
                  <a:pt x="194366" y="44020"/>
                  <a:pt x="293320" y="13857"/>
                  <a:pt x="305491" y="12270"/>
                </a:cubicBezTo>
                <a:cubicBezTo>
                  <a:pt x="317662" y="10683"/>
                  <a:pt x="207066" y="36083"/>
                  <a:pt x="216591" y="34495"/>
                </a:cubicBezTo>
                <a:cubicBezTo>
                  <a:pt x="226116" y="32908"/>
                  <a:pt x="333537" y="8037"/>
                  <a:pt x="362641" y="2745"/>
                </a:cubicBezTo>
                <a:cubicBezTo>
                  <a:pt x="391745" y="-2547"/>
                  <a:pt x="403387" y="1158"/>
                  <a:pt x="391216" y="2745"/>
                </a:cubicBezTo>
                <a:cubicBezTo>
                  <a:pt x="379045" y="4332"/>
                  <a:pt x="320837" y="5920"/>
                  <a:pt x="289616" y="12270"/>
                </a:cubicBezTo>
                <a:cubicBezTo>
                  <a:pt x="258395" y="18620"/>
                  <a:pt x="245695" y="37670"/>
                  <a:pt x="203891" y="40845"/>
                </a:cubicBezTo>
                <a:cubicBezTo>
                  <a:pt x="162087" y="44020"/>
                  <a:pt x="10745" y="11741"/>
                  <a:pt x="691" y="1227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38" name="フリーフォーム 1037">
            <a:extLst>
              <a:ext uri="{FF2B5EF4-FFF2-40B4-BE49-F238E27FC236}">
                <a16:creationId xmlns:a16="http://schemas.microsoft.com/office/drawing/2014/main" id="{550621EB-8A57-1FDB-458C-BFC950D13D37}"/>
              </a:ext>
            </a:extLst>
          </p:cNvPr>
          <p:cNvSpPr/>
          <p:nvPr/>
        </p:nvSpPr>
        <p:spPr>
          <a:xfrm>
            <a:off x="3698732" y="2828925"/>
            <a:ext cx="196993" cy="143258"/>
          </a:xfrm>
          <a:custGeom>
            <a:avLst/>
            <a:gdLst>
              <a:gd name="connsiteX0" fmla="*/ 196993 w 196993"/>
              <a:gd name="connsiteY0" fmla="*/ 0 h 143258"/>
              <a:gd name="connsiteX1" fmla="*/ 38243 w 196993"/>
              <a:gd name="connsiteY1" fmla="*/ 114300 h 143258"/>
              <a:gd name="connsiteX2" fmla="*/ 76343 w 196993"/>
              <a:gd name="connsiteY2" fmla="*/ 69850 h 143258"/>
              <a:gd name="connsiteX3" fmla="*/ 143 w 196993"/>
              <a:gd name="connsiteY3" fmla="*/ 142875 h 143258"/>
              <a:gd name="connsiteX4" fmla="*/ 60468 w 196993"/>
              <a:gd name="connsiteY4" fmla="*/ 95250 h 143258"/>
              <a:gd name="connsiteX5" fmla="*/ 196993 w 196993"/>
              <a:gd name="connsiteY5" fmla="*/ 0 h 1432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6993" h="143258">
                <a:moveTo>
                  <a:pt x="196993" y="0"/>
                </a:moveTo>
                <a:cubicBezTo>
                  <a:pt x="193289" y="3175"/>
                  <a:pt x="58351" y="102658"/>
                  <a:pt x="38243" y="114300"/>
                </a:cubicBezTo>
                <a:cubicBezTo>
                  <a:pt x="18135" y="125942"/>
                  <a:pt x="82693" y="65088"/>
                  <a:pt x="76343" y="69850"/>
                </a:cubicBezTo>
                <a:cubicBezTo>
                  <a:pt x="69993" y="74612"/>
                  <a:pt x="2789" y="138642"/>
                  <a:pt x="143" y="142875"/>
                </a:cubicBezTo>
                <a:cubicBezTo>
                  <a:pt x="-2503" y="147108"/>
                  <a:pt x="31893" y="115358"/>
                  <a:pt x="60468" y="95250"/>
                </a:cubicBezTo>
                <a:lnTo>
                  <a:pt x="196993" y="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39" name="フリーフォーム 1038">
            <a:extLst>
              <a:ext uri="{FF2B5EF4-FFF2-40B4-BE49-F238E27FC236}">
                <a16:creationId xmlns:a16="http://schemas.microsoft.com/office/drawing/2014/main" id="{E0A0B993-366A-B50D-E9A3-17FFCFDDFCDC}"/>
              </a:ext>
            </a:extLst>
          </p:cNvPr>
          <p:cNvSpPr/>
          <p:nvPr/>
        </p:nvSpPr>
        <p:spPr>
          <a:xfrm>
            <a:off x="3381332" y="3016246"/>
            <a:ext cx="175158" cy="76306"/>
          </a:xfrm>
          <a:custGeom>
            <a:avLst/>
            <a:gdLst>
              <a:gd name="connsiteX0" fmla="*/ 43 w 175158"/>
              <a:gd name="connsiteY0" fmla="*/ 4 h 76306"/>
              <a:gd name="connsiteX1" fmla="*/ 69893 w 175158"/>
              <a:gd name="connsiteY1" fmla="*/ 60329 h 76306"/>
              <a:gd name="connsiteX2" fmla="*/ 174668 w 175158"/>
              <a:gd name="connsiteY2" fmla="*/ 76204 h 76306"/>
              <a:gd name="connsiteX3" fmla="*/ 107993 w 175158"/>
              <a:gd name="connsiteY3" fmla="*/ 66679 h 76306"/>
              <a:gd name="connsiteX4" fmla="*/ 79418 w 175158"/>
              <a:gd name="connsiteY4" fmla="*/ 57154 h 76306"/>
              <a:gd name="connsiteX5" fmla="*/ 43 w 175158"/>
              <a:gd name="connsiteY5" fmla="*/ 4 h 763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5158" h="76306">
                <a:moveTo>
                  <a:pt x="43" y="4"/>
                </a:moveTo>
                <a:cubicBezTo>
                  <a:pt x="-1544" y="533"/>
                  <a:pt x="40789" y="47629"/>
                  <a:pt x="69893" y="60329"/>
                </a:cubicBezTo>
                <a:cubicBezTo>
                  <a:pt x="98997" y="73029"/>
                  <a:pt x="168318" y="75146"/>
                  <a:pt x="174668" y="76204"/>
                </a:cubicBezTo>
                <a:cubicBezTo>
                  <a:pt x="181018" y="77262"/>
                  <a:pt x="123868" y="69854"/>
                  <a:pt x="107993" y="66679"/>
                </a:cubicBezTo>
                <a:cubicBezTo>
                  <a:pt x="92118" y="63504"/>
                  <a:pt x="92647" y="65621"/>
                  <a:pt x="79418" y="57154"/>
                </a:cubicBezTo>
                <a:cubicBezTo>
                  <a:pt x="66189" y="48687"/>
                  <a:pt x="1630" y="-525"/>
                  <a:pt x="43" y="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40" name="フリーフォーム 1039">
            <a:extLst>
              <a:ext uri="{FF2B5EF4-FFF2-40B4-BE49-F238E27FC236}">
                <a16:creationId xmlns:a16="http://schemas.microsoft.com/office/drawing/2014/main" id="{823F5878-B866-A76A-E2BC-29BDB66017CA}"/>
              </a:ext>
            </a:extLst>
          </p:cNvPr>
          <p:cNvSpPr/>
          <p:nvPr/>
        </p:nvSpPr>
        <p:spPr>
          <a:xfrm>
            <a:off x="3559167" y="3028671"/>
            <a:ext cx="174673" cy="41580"/>
          </a:xfrm>
          <a:custGeom>
            <a:avLst/>
            <a:gdLst>
              <a:gd name="connsiteX0" fmla="*/ 8 w 174673"/>
              <a:gd name="connsiteY0" fmla="*/ 41554 h 41580"/>
              <a:gd name="connsiteX1" fmla="*/ 127008 w 174673"/>
              <a:gd name="connsiteY1" fmla="*/ 6629 h 41580"/>
              <a:gd name="connsiteX2" fmla="*/ 174633 w 174673"/>
              <a:gd name="connsiteY2" fmla="*/ 9804 h 41580"/>
              <a:gd name="connsiteX3" fmla="*/ 120658 w 174673"/>
              <a:gd name="connsiteY3" fmla="*/ 279 h 41580"/>
              <a:gd name="connsiteX4" fmla="*/ 8 w 174673"/>
              <a:gd name="connsiteY4" fmla="*/ 41554 h 415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74673" h="41580">
                <a:moveTo>
                  <a:pt x="8" y="41554"/>
                </a:moveTo>
                <a:cubicBezTo>
                  <a:pt x="1066" y="42612"/>
                  <a:pt x="97904" y="11921"/>
                  <a:pt x="127008" y="6629"/>
                </a:cubicBezTo>
                <a:cubicBezTo>
                  <a:pt x="156112" y="1337"/>
                  <a:pt x="175691" y="10862"/>
                  <a:pt x="174633" y="9804"/>
                </a:cubicBezTo>
                <a:cubicBezTo>
                  <a:pt x="173575" y="8746"/>
                  <a:pt x="146587" y="-1838"/>
                  <a:pt x="120658" y="279"/>
                </a:cubicBezTo>
                <a:cubicBezTo>
                  <a:pt x="94729" y="2396"/>
                  <a:pt x="-1050" y="40496"/>
                  <a:pt x="8" y="4155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41" name="フリーフォーム 1040">
            <a:extLst>
              <a:ext uri="{FF2B5EF4-FFF2-40B4-BE49-F238E27FC236}">
                <a16:creationId xmlns:a16="http://schemas.microsoft.com/office/drawing/2014/main" id="{2393C3B3-82D4-4503-3F1E-816613C5AFC0}"/>
              </a:ext>
            </a:extLst>
          </p:cNvPr>
          <p:cNvSpPr/>
          <p:nvPr/>
        </p:nvSpPr>
        <p:spPr>
          <a:xfrm>
            <a:off x="3702026" y="2873086"/>
            <a:ext cx="127029" cy="178089"/>
          </a:xfrm>
          <a:custGeom>
            <a:avLst/>
            <a:gdLst>
              <a:gd name="connsiteX0" fmla="*/ 127024 w 127029"/>
              <a:gd name="connsiteY0" fmla="*/ 289 h 178089"/>
              <a:gd name="connsiteX1" fmla="*/ 76224 w 127029"/>
              <a:gd name="connsiteY1" fmla="*/ 86014 h 178089"/>
              <a:gd name="connsiteX2" fmla="*/ 44474 w 127029"/>
              <a:gd name="connsiteY2" fmla="*/ 133639 h 178089"/>
              <a:gd name="connsiteX3" fmla="*/ 24 w 127029"/>
              <a:gd name="connsiteY3" fmla="*/ 178089 h 178089"/>
              <a:gd name="connsiteX4" fmla="*/ 50824 w 127029"/>
              <a:gd name="connsiteY4" fmla="*/ 133639 h 178089"/>
              <a:gd name="connsiteX5" fmla="*/ 73049 w 127029"/>
              <a:gd name="connsiteY5" fmla="*/ 117764 h 178089"/>
              <a:gd name="connsiteX6" fmla="*/ 127024 w 127029"/>
              <a:gd name="connsiteY6" fmla="*/ 289 h 1780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7029" h="178089">
                <a:moveTo>
                  <a:pt x="127024" y="289"/>
                </a:moveTo>
                <a:cubicBezTo>
                  <a:pt x="127553" y="-5003"/>
                  <a:pt x="89982" y="63789"/>
                  <a:pt x="76224" y="86014"/>
                </a:cubicBezTo>
                <a:cubicBezTo>
                  <a:pt x="62466" y="108239"/>
                  <a:pt x="57174" y="118293"/>
                  <a:pt x="44474" y="133639"/>
                </a:cubicBezTo>
                <a:cubicBezTo>
                  <a:pt x="31774" y="148985"/>
                  <a:pt x="-1034" y="178089"/>
                  <a:pt x="24" y="178089"/>
                </a:cubicBezTo>
                <a:cubicBezTo>
                  <a:pt x="1082" y="178089"/>
                  <a:pt x="38653" y="143693"/>
                  <a:pt x="50824" y="133639"/>
                </a:cubicBezTo>
                <a:cubicBezTo>
                  <a:pt x="62995" y="123585"/>
                  <a:pt x="58762" y="137343"/>
                  <a:pt x="73049" y="117764"/>
                </a:cubicBezTo>
                <a:cubicBezTo>
                  <a:pt x="87336" y="98185"/>
                  <a:pt x="126495" y="5581"/>
                  <a:pt x="127024" y="28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42" name="フリーフォーム 1041">
            <a:extLst>
              <a:ext uri="{FF2B5EF4-FFF2-40B4-BE49-F238E27FC236}">
                <a16:creationId xmlns:a16="http://schemas.microsoft.com/office/drawing/2014/main" id="{FEBD621D-64D4-AF04-7590-7136DDA9FF79}"/>
              </a:ext>
            </a:extLst>
          </p:cNvPr>
          <p:cNvSpPr/>
          <p:nvPr/>
        </p:nvSpPr>
        <p:spPr>
          <a:xfrm>
            <a:off x="3330170" y="2860415"/>
            <a:ext cx="487749" cy="130621"/>
          </a:xfrm>
          <a:custGeom>
            <a:avLst/>
            <a:gdLst>
              <a:gd name="connsiteX0" fmla="*/ 405 w 487749"/>
              <a:gd name="connsiteY0" fmla="*/ 98685 h 130621"/>
              <a:gd name="connsiteX1" fmla="*/ 270280 w 487749"/>
              <a:gd name="connsiteY1" fmla="*/ 95510 h 130621"/>
              <a:gd name="connsiteX2" fmla="*/ 165505 w 487749"/>
              <a:gd name="connsiteY2" fmla="*/ 101860 h 130621"/>
              <a:gd name="connsiteX3" fmla="*/ 349655 w 487749"/>
              <a:gd name="connsiteY3" fmla="*/ 66935 h 130621"/>
              <a:gd name="connsiteX4" fmla="*/ 263930 w 487749"/>
              <a:gd name="connsiteY4" fmla="*/ 79635 h 130621"/>
              <a:gd name="connsiteX5" fmla="*/ 486180 w 487749"/>
              <a:gd name="connsiteY5" fmla="*/ 260 h 130621"/>
              <a:gd name="connsiteX6" fmla="*/ 365530 w 487749"/>
              <a:gd name="connsiteY6" fmla="*/ 54235 h 130621"/>
              <a:gd name="connsiteX7" fmla="*/ 413155 w 487749"/>
              <a:gd name="connsiteY7" fmla="*/ 57410 h 130621"/>
              <a:gd name="connsiteX8" fmla="*/ 273455 w 487749"/>
              <a:gd name="connsiteY8" fmla="*/ 98685 h 130621"/>
              <a:gd name="connsiteX9" fmla="*/ 349655 w 487749"/>
              <a:gd name="connsiteY9" fmla="*/ 92335 h 130621"/>
              <a:gd name="connsiteX10" fmla="*/ 197255 w 487749"/>
              <a:gd name="connsiteY10" fmla="*/ 105035 h 130621"/>
              <a:gd name="connsiteX11" fmla="*/ 263930 w 487749"/>
              <a:gd name="connsiteY11" fmla="*/ 117735 h 130621"/>
              <a:gd name="connsiteX12" fmla="*/ 149630 w 487749"/>
              <a:gd name="connsiteY12" fmla="*/ 120910 h 130621"/>
              <a:gd name="connsiteX13" fmla="*/ 206780 w 487749"/>
              <a:gd name="connsiteY13" fmla="*/ 130435 h 130621"/>
              <a:gd name="connsiteX14" fmla="*/ 405 w 487749"/>
              <a:gd name="connsiteY14" fmla="*/ 98685 h 1306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487749" h="130621">
                <a:moveTo>
                  <a:pt x="405" y="98685"/>
                </a:moveTo>
                <a:cubicBezTo>
                  <a:pt x="10988" y="92864"/>
                  <a:pt x="242763" y="94981"/>
                  <a:pt x="270280" y="95510"/>
                </a:cubicBezTo>
                <a:cubicBezTo>
                  <a:pt x="297797" y="96039"/>
                  <a:pt x="152276" y="106622"/>
                  <a:pt x="165505" y="101860"/>
                </a:cubicBezTo>
                <a:cubicBezTo>
                  <a:pt x="178734" y="97098"/>
                  <a:pt x="333251" y="70639"/>
                  <a:pt x="349655" y="66935"/>
                </a:cubicBezTo>
                <a:cubicBezTo>
                  <a:pt x="366059" y="63231"/>
                  <a:pt x="241176" y="90747"/>
                  <a:pt x="263930" y="79635"/>
                </a:cubicBezTo>
                <a:cubicBezTo>
                  <a:pt x="286684" y="68523"/>
                  <a:pt x="469247" y="4493"/>
                  <a:pt x="486180" y="260"/>
                </a:cubicBezTo>
                <a:cubicBezTo>
                  <a:pt x="503113" y="-3973"/>
                  <a:pt x="377701" y="44710"/>
                  <a:pt x="365530" y="54235"/>
                </a:cubicBezTo>
                <a:cubicBezTo>
                  <a:pt x="353359" y="63760"/>
                  <a:pt x="428501" y="50002"/>
                  <a:pt x="413155" y="57410"/>
                </a:cubicBezTo>
                <a:cubicBezTo>
                  <a:pt x="397809" y="64818"/>
                  <a:pt x="284038" y="92864"/>
                  <a:pt x="273455" y="98685"/>
                </a:cubicBezTo>
                <a:cubicBezTo>
                  <a:pt x="262872" y="104506"/>
                  <a:pt x="349655" y="92335"/>
                  <a:pt x="349655" y="92335"/>
                </a:cubicBezTo>
                <a:cubicBezTo>
                  <a:pt x="336955" y="93393"/>
                  <a:pt x="211542" y="100802"/>
                  <a:pt x="197255" y="105035"/>
                </a:cubicBezTo>
                <a:cubicBezTo>
                  <a:pt x="182968" y="109268"/>
                  <a:pt x="271867" y="115089"/>
                  <a:pt x="263930" y="117735"/>
                </a:cubicBezTo>
                <a:cubicBezTo>
                  <a:pt x="255993" y="120381"/>
                  <a:pt x="159155" y="118793"/>
                  <a:pt x="149630" y="120910"/>
                </a:cubicBezTo>
                <a:cubicBezTo>
                  <a:pt x="140105" y="123027"/>
                  <a:pt x="223713" y="132023"/>
                  <a:pt x="206780" y="130435"/>
                </a:cubicBezTo>
                <a:cubicBezTo>
                  <a:pt x="189847" y="128848"/>
                  <a:pt x="-10178" y="104506"/>
                  <a:pt x="405" y="9868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43" name="フリーフォーム 1042">
            <a:extLst>
              <a:ext uri="{FF2B5EF4-FFF2-40B4-BE49-F238E27FC236}">
                <a16:creationId xmlns:a16="http://schemas.microsoft.com/office/drawing/2014/main" id="{37627900-F965-B88E-63B2-06DE8BC248ED}"/>
              </a:ext>
            </a:extLst>
          </p:cNvPr>
          <p:cNvSpPr/>
          <p:nvPr/>
        </p:nvSpPr>
        <p:spPr>
          <a:xfrm>
            <a:off x="3828953" y="2745997"/>
            <a:ext cx="140048" cy="156501"/>
          </a:xfrm>
          <a:custGeom>
            <a:avLst/>
            <a:gdLst>
              <a:gd name="connsiteX0" fmla="*/ 139797 w 140048"/>
              <a:gd name="connsiteY0" fmla="*/ 378 h 156501"/>
              <a:gd name="connsiteX1" fmla="*/ 88997 w 140048"/>
              <a:gd name="connsiteY1" fmla="*/ 70228 h 156501"/>
              <a:gd name="connsiteX2" fmla="*/ 41372 w 140048"/>
              <a:gd name="connsiteY2" fmla="*/ 155953 h 156501"/>
              <a:gd name="connsiteX3" fmla="*/ 57247 w 140048"/>
              <a:gd name="connsiteY3" fmla="*/ 108328 h 156501"/>
              <a:gd name="connsiteX4" fmla="*/ 3272 w 140048"/>
              <a:gd name="connsiteY4" fmla="*/ 136903 h 156501"/>
              <a:gd name="connsiteX5" fmla="*/ 31847 w 140048"/>
              <a:gd name="connsiteY5" fmla="*/ 92453 h 156501"/>
              <a:gd name="connsiteX6" fmla="*/ 9622 w 140048"/>
              <a:gd name="connsiteY6" fmla="*/ 136903 h 156501"/>
              <a:gd name="connsiteX7" fmla="*/ 50897 w 140048"/>
              <a:gd name="connsiteY7" fmla="*/ 79753 h 156501"/>
              <a:gd name="connsiteX8" fmla="*/ 97 w 140048"/>
              <a:gd name="connsiteY8" fmla="*/ 114678 h 156501"/>
              <a:gd name="connsiteX9" fmla="*/ 66772 w 140048"/>
              <a:gd name="connsiteY9" fmla="*/ 44828 h 156501"/>
              <a:gd name="connsiteX10" fmla="*/ 139797 w 140048"/>
              <a:gd name="connsiteY10" fmla="*/ 378 h 1565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40048" h="156501">
                <a:moveTo>
                  <a:pt x="139797" y="378"/>
                </a:moveTo>
                <a:cubicBezTo>
                  <a:pt x="143501" y="4611"/>
                  <a:pt x="105401" y="44299"/>
                  <a:pt x="88997" y="70228"/>
                </a:cubicBezTo>
                <a:cubicBezTo>
                  <a:pt x="72593" y="96157"/>
                  <a:pt x="46664" y="149603"/>
                  <a:pt x="41372" y="155953"/>
                </a:cubicBezTo>
                <a:cubicBezTo>
                  <a:pt x="36080" y="162303"/>
                  <a:pt x="63597" y="111503"/>
                  <a:pt x="57247" y="108328"/>
                </a:cubicBezTo>
                <a:cubicBezTo>
                  <a:pt x="50897" y="105153"/>
                  <a:pt x="7505" y="139549"/>
                  <a:pt x="3272" y="136903"/>
                </a:cubicBezTo>
                <a:cubicBezTo>
                  <a:pt x="-961" y="134257"/>
                  <a:pt x="30789" y="92453"/>
                  <a:pt x="31847" y="92453"/>
                </a:cubicBezTo>
                <a:cubicBezTo>
                  <a:pt x="32905" y="92453"/>
                  <a:pt x="6447" y="139020"/>
                  <a:pt x="9622" y="136903"/>
                </a:cubicBezTo>
                <a:cubicBezTo>
                  <a:pt x="12797" y="134786"/>
                  <a:pt x="52484" y="83457"/>
                  <a:pt x="50897" y="79753"/>
                </a:cubicBezTo>
                <a:cubicBezTo>
                  <a:pt x="49310" y="76049"/>
                  <a:pt x="-2549" y="120499"/>
                  <a:pt x="97" y="114678"/>
                </a:cubicBezTo>
                <a:cubicBezTo>
                  <a:pt x="2743" y="108857"/>
                  <a:pt x="50368" y="61232"/>
                  <a:pt x="66772" y="44828"/>
                </a:cubicBezTo>
                <a:cubicBezTo>
                  <a:pt x="83176" y="28424"/>
                  <a:pt x="136093" y="-3855"/>
                  <a:pt x="139797" y="37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44" name="フリーフォーム 1043">
            <a:extLst>
              <a:ext uri="{FF2B5EF4-FFF2-40B4-BE49-F238E27FC236}">
                <a16:creationId xmlns:a16="http://schemas.microsoft.com/office/drawing/2014/main" id="{B513BC90-4190-DE98-CFE9-D7253E6AB4D8}"/>
              </a:ext>
            </a:extLst>
          </p:cNvPr>
          <p:cNvSpPr/>
          <p:nvPr/>
        </p:nvSpPr>
        <p:spPr>
          <a:xfrm>
            <a:off x="3260667" y="2031887"/>
            <a:ext cx="117540" cy="231892"/>
          </a:xfrm>
          <a:custGeom>
            <a:avLst/>
            <a:gdLst>
              <a:gd name="connsiteX0" fmla="*/ 58 w 117540"/>
              <a:gd name="connsiteY0" fmla="*/ 113 h 231892"/>
              <a:gd name="connsiteX1" fmla="*/ 66733 w 117540"/>
              <a:gd name="connsiteY1" fmla="*/ 127113 h 231892"/>
              <a:gd name="connsiteX2" fmla="*/ 76258 w 117540"/>
              <a:gd name="connsiteY2" fmla="*/ 92188 h 231892"/>
              <a:gd name="connsiteX3" fmla="*/ 82608 w 117540"/>
              <a:gd name="connsiteY3" fmla="*/ 149338 h 231892"/>
              <a:gd name="connsiteX4" fmla="*/ 117533 w 117540"/>
              <a:gd name="connsiteY4" fmla="*/ 231888 h 231892"/>
              <a:gd name="connsiteX5" fmla="*/ 79433 w 117540"/>
              <a:gd name="connsiteY5" fmla="*/ 152513 h 231892"/>
              <a:gd name="connsiteX6" fmla="*/ 58 w 117540"/>
              <a:gd name="connsiteY6" fmla="*/ 113 h 2318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17540" h="231892">
                <a:moveTo>
                  <a:pt x="58" y="113"/>
                </a:moveTo>
                <a:cubicBezTo>
                  <a:pt x="-2059" y="-4120"/>
                  <a:pt x="54033" y="111767"/>
                  <a:pt x="66733" y="127113"/>
                </a:cubicBezTo>
                <a:cubicBezTo>
                  <a:pt x="79433" y="142459"/>
                  <a:pt x="73612" y="88484"/>
                  <a:pt x="76258" y="92188"/>
                </a:cubicBezTo>
                <a:cubicBezTo>
                  <a:pt x="78904" y="95892"/>
                  <a:pt x="75729" y="126055"/>
                  <a:pt x="82608" y="149338"/>
                </a:cubicBezTo>
                <a:cubicBezTo>
                  <a:pt x="89487" y="172621"/>
                  <a:pt x="118062" y="231359"/>
                  <a:pt x="117533" y="231888"/>
                </a:cubicBezTo>
                <a:cubicBezTo>
                  <a:pt x="117004" y="232417"/>
                  <a:pt x="92133" y="188496"/>
                  <a:pt x="79433" y="152513"/>
                </a:cubicBezTo>
                <a:cubicBezTo>
                  <a:pt x="66733" y="116530"/>
                  <a:pt x="2175" y="4346"/>
                  <a:pt x="58" y="11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45" name="フリーフォーム 1044">
            <a:extLst>
              <a:ext uri="{FF2B5EF4-FFF2-40B4-BE49-F238E27FC236}">
                <a16:creationId xmlns:a16="http://schemas.microsoft.com/office/drawing/2014/main" id="{06501C47-579C-035B-EA9D-3C60324E2CED}"/>
              </a:ext>
            </a:extLst>
          </p:cNvPr>
          <p:cNvSpPr/>
          <p:nvPr/>
        </p:nvSpPr>
        <p:spPr>
          <a:xfrm>
            <a:off x="3201205" y="1679066"/>
            <a:ext cx="75431" cy="227758"/>
          </a:xfrm>
          <a:custGeom>
            <a:avLst/>
            <a:gdLst>
              <a:gd name="connsiteX0" fmla="*/ 75395 w 75431"/>
              <a:gd name="connsiteY0" fmla="*/ 509 h 227758"/>
              <a:gd name="connsiteX1" fmla="*/ 5545 w 75431"/>
              <a:gd name="connsiteY1" fmla="*/ 175134 h 227758"/>
              <a:gd name="connsiteX2" fmla="*/ 5545 w 75431"/>
              <a:gd name="connsiteY2" fmla="*/ 225934 h 227758"/>
              <a:gd name="connsiteX3" fmla="*/ 15070 w 75431"/>
              <a:gd name="connsiteY3" fmla="*/ 124334 h 227758"/>
              <a:gd name="connsiteX4" fmla="*/ 75395 w 75431"/>
              <a:gd name="connsiteY4" fmla="*/ 509 h 2277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5431" h="227758">
                <a:moveTo>
                  <a:pt x="75395" y="509"/>
                </a:moveTo>
                <a:cubicBezTo>
                  <a:pt x="73808" y="8976"/>
                  <a:pt x="17187" y="137563"/>
                  <a:pt x="5545" y="175134"/>
                </a:cubicBezTo>
                <a:cubicBezTo>
                  <a:pt x="-6097" y="212705"/>
                  <a:pt x="3958" y="234401"/>
                  <a:pt x="5545" y="225934"/>
                </a:cubicBezTo>
                <a:cubicBezTo>
                  <a:pt x="7132" y="217467"/>
                  <a:pt x="4487" y="157142"/>
                  <a:pt x="15070" y="124334"/>
                </a:cubicBezTo>
                <a:cubicBezTo>
                  <a:pt x="25653" y="91526"/>
                  <a:pt x="76982" y="-7958"/>
                  <a:pt x="75395" y="509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46" name="フリーフォーム 1045">
            <a:extLst>
              <a:ext uri="{FF2B5EF4-FFF2-40B4-BE49-F238E27FC236}">
                <a16:creationId xmlns:a16="http://schemas.microsoft.com/office/drawing/2014/main" id="{B55A36F2-53C6-2B3A-1A6F-0D243E0EEE52}"/>
              </a:ext>
            </a:extLst>
          </p:cNvPr>
          <p:cNvSpPr/>
          <p:nvPr/>
        </p:nvSpPr>
        <p:spPr>
          <a:xfrm>
            <a:off x="3397061" y="1688454"/>
            <a:ext cx="28764" cy="165951"/>
          </a:xfrm>
          <a:custGeom>
            <a:avLst/>
            <a:gdLst>
              <a:gd name="connsiteX0" fmla="*/ 189 w 28764"/>
              <a:gd name="connsiteY0" fmla="*/ 646 h 165951"/>
              <a:gd name="connsiteX1" fmla="*/ 9714 w 28764"/>
              <a:gd name="connsiteY1" fmla="*/ 137171 h 165951"/>
              <a:gd name="connsiteX2" fmla="*/ 28764 w 28764"/>
              <a:gd name="connsiteY2" fmla="*/ 165746 h 165951"/>
              <a:gd name="connsiteX3" fmla="*/ 9714 w 28764"/>
              <a:gd name="connsiteY3" fmla="*/ 130821 h 165951"/>
              <a:gd name="connsiteX4" fmla="*/ 3364 w 28764"/>
              <a:gd name="connsiteY4" fmla="*/ 86371 h 165951"/>
              <a:gd name="connsiteX5" fmla="*/ 189 w 28764"/>
              <a:gd name="connsiteY5" fmla="*/ 646 h 1659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8764" h="165951">
                <a:moveTo>
                  <a:pt x="189" y="646"/>
                </a:moveTo>
                <a:cubicBezTo>
                  <a:pt x="1247" y="9113"/>
                  <a:pt x="4952" y="109654"/>
                  <a:pt x="9714" y="137171"/>
                </a:cubicBezTo>
                <a:cubicBezTo>
                  <a:pt x="14476" y="164688"/>
                  <a:pt x="28764" y="166804"/>
                  <a:pt x="28764" y="165746"/>
                </a:cubicBezTo>
                <a:cubicBezTo>
                  <a:pt x="28764" y="164688"/>
                  <a:pt x="13947" y="144050"/>
                  <a:pt x="9714" y="130821"/>
                </a:cubicBezTo>
                <a:cubicBezTo>
                  <a:pt x="5481" y="117592"/>
                  <a:pt x="3893" y="103304"/>
                  <a:pt x="3364" y="86371"/>
                </a:cubicBezTo>
                <a:cubicBezTo>
                  <a:pt x="2835" y="69438"/>
                  <a:pt x="-869" y="-7821"/>
                  <a:pt x="189" y="646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47" name="フリーフォーム 1046">
            <a:extLst>
              <a:ext uri="{FF2B5EF4-FFF2-40B4-BE49-F238E27FC236}">
                <a16:creationId xmlns:a16="http://schemas.microsoft.com/office/drawing/2014/main" id="{7BF0D514-CE26-762A-76BD-B5B343BA11EF}"/>
              </a:ext>
            </a:extLst>
          </p:cNvPr>
          <p:cNvSpPr/>
          <p:nvPr/>
        </p:nvSpPr>
        <p:spPr>
          <a:xfrm>
            <a:off x="3303387" y="1802488"/>
            <a:ext cx="59813" cy="176866"/>
          </a:xfrm>
          <a:custGeom>
            <a:avLst/>
            <a:gdLst>
              <a:gd name="connsiteX0" fmla="*/ 58938 w 59813"/>
              <a:gd name="connsiteY0" fmla="*/ 912 h 176866"/>
              <a:gd name="connsiteX1" fmla="*/ 36713 w 59813"/>
              <a:gd name="connsiteY1" fmla="*/ 80287 h 176866"/>
              <a:gd name="connsiteX2" fmla="*/ 14488 w 59813"/>
              <a:gd name="connsiteY2" fmla="*/ 172362 h 176866"/>
              <a:gd name="connsiteX3" fmla="*/ 11313 w 59813"/>
              <a:gd name="connsiteY3" fmla="*/ 150137 h 176866"/>
              <a:gd name="connsiteX4" fmla="*/ 1788 w 59813"/>
              <a:gd name="connsiteY4" fmla="*/ 42187 h 176866"/>
              <a:gd name="connsiteX5" fmla="*/ 4963 w 59813"/>
              <a:gd name="connsiteY5" fmla="*/ 134262 h 176866"/>
              <a:gd name="connsiteX6" fmla="*/ 58938 w 59813"/>
              <a:gd name="connsiteY6" fmla="*/ 912 h 1768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9813" h="176866">
                <a:moveTo>
                  <a:pt x="58938" y="912"/>
                </a:moveTo>
                <a:cubicBezTo>
                  <a:pt x="64230" y="-8084"/>
                  <a:pt x="44121" y="51712"/>
                  <a:pt x="36713" y="80287"/>
                </a:cubicBezTo>
                <a:cubicBezTo>
                  <a:pt x="29305" y="108862"/>
                  <a:pt x="14488" y="172362"/>
                  <a:pt x="14488" y="172362"/>
                </a:cubicBezTo>
                <a:cubicBezTo>
                  <a:pt x="10255" y="184004"/>
                  <a:pt x="13430" y="171833"/>
                  <a:pt x="11313" y="150137"/>
                </a:cubicBezTo>
                <a:cubicBezTo>
                  <a:pt x="9196" y="128441"/>
                  <a:pt x="2846" y="44833"/>
                  <a:pt x="1788" y="42187"/>
                </a:cubicBezTo>
                <a:cubicBezTo>
                  <a:pt x="730" y="39541"/>
                  <a:pt x="-2974" y="136908"/>
                  <a:pt x="4963" y="134262"/>
                </a:cubicBezTo>
                <a:cubicBezTo>
                  <a:pt x="12900" y="131616"/>
                  <a:pt x="53646" y="9908"/>
                  <a:pt x="58938" y="912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48" name="フリーフォーム 1047">
            <a:extLst>
              <a:ext uri="{FF2B5EF4-FFF2-40B4-BE49-F238E27FC236}">
                <a16:creationId xmlns:a16="http://schemas.microsoft.com/office/drawing/2014/main" id="{7A35E1D4-6540-90E6-0D4C-1B0A9F28749B}"/>
              </a:ext>
            </a:extLst>
          </p:cNvPr>
          <p:cNvSpPr/>
          <p:nvPr/>
        </p:nvSpPr>
        <p:spPr>
          <a:xfrm>
            <a:off x="4124325" y="2274807"/>
            <a:ext cx="19073" cy="274722"/>
          </a:xfrm>
          <a:custGeom>
            <a:avLst/>
            <a:gdLst>
              <a:gd name="connsiteX0" fmla="*/ 9525 w 19073"/>
              <a:gd name="connsiteY0" fmla="*/ 1668 h 274722"/>
              <a:gd name="connsiteX1" fmla="*/ 9525 w 19073"/>
              <a:gd name="connsiteY1" fmla="*/ 179468 h 274722"/>
              <a:gd name="connsiteX2" fmla="*/ 0 w 19073"/>
              <a:gd name="connsiteY2" fmla="*/ 274718 h 274722"/>
              <a:gd name="connsiteX3" fmla="*/ 9525 w 19073"/>
              <a:gd name="connsiteY3" fmla="*/ 176293 h 274722"/>
              <a:gd name="connsiteX4" fmla="*/ 19050 w 19073"/>
              <a:gd name="connsiteY4" fmla="*/ 93743 h 274722"/>
              <a:gd name="connsiteX5" fmla="*/ 9525 w 19073"/>
              <a:gd name="connsiteY5" fmla="*/ 1668 h 2747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073" h="274722">
                <a:moveTo>
                  <a:pt x="9525" y="1668"/>
                </a:moveTo>
                <a:cubicBezTo>
                  <a:pt x="7938" y="15955"/>
                  <a:pt x="11113" y="133960"/>
                  <a:pt x="9525" y="179468"/>
                </a:cubicBezTo>
                <a:cubicBezTo>
                  <a:pt x="7937" y="224976"/>
                  <a:pt x="0" y="275247"/>
                  <a:pt x="0" y="274718"/>
                </a:cubicBezTo>
                <a:cubicBezTo>
                  <a:pt x="0" y="274189"/>
                  <a:pt x="6350" y="206456"/>
                  <a:pt x="9525" y="176293"/>
                </a:cubicBezTo>
                <a:cubicBezTo>
                  <a:pt x="12700" y="146130"/>
                  <a:pt x="18521" y="118614"/>
                  <a:pt x="19050" y="93743"/>
                </a:cubicBezTo>
                <a:cubicBezTo>
                  <a:pt x="19579" y="68872"/>
                  <a:pt x="11112" y="-12619"/>
                  <a:pt x="9525" y="1668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49" name="フリーフォーム 1048">
            <a:extLst>
              <a:ext uri="{FF2B5EF4-FFF2-40B4-BE49-F238E27FC236}">
                <a16:creationId xmlns:a16="http://schemas.microsoft.com/office/drawing/2014/main" id="{BAD94F46-5EF3-6638-C95B-9B5690ACFF22}"/>
              </a:ext>
            </a:extLst>
          </p:cNvPr>
          <p:cNvSpPr/>
          <p:nvPr/>
        </p:nvSpPr>
        <p:spPr>
          <a:xfrm>
            <a:off x="2800332" y="2473247"/>
            <a:ext cx="76547" cy="242932"/>
          </a:xfrm>
          <a:custGeom>
            <a:avLst/>
            <a:gdLst>
              <a:gd name="connsiteX0" fmla="*/ 18 w 76547"/>
              <a:gd name="connsiteY0" fmla="*/ 78 h 242932"/>
              <a:gd name="connsiteX1" fmla="*/ 19068 w 76547"/>
              <a:gd name="connsiteY1" fmla="*/ 136603 h 242932"/>
              <a:gd name="connsiteX2" fmla="*/ 76218 w 76547"/>
              <a:gd name="connsiteY2" fmla="*/ 241378 h 242932"/>
              <a:gd name="connsiteX3" fmla="*/ 41293 w 76547"/>
              <a:gd name="connsiteY3" fmla="*/ 193753 h 242932"/>
              <a:gd name="connsiteX4" fmla="*/ 15893 w 76547"/>
              <a:gd name="connsiteY4" fmla="*/ 117553 h 242932"/>
              <a:gd name="connsiteX5" fmla="*/ 18 w 76547"/>
              <a:gd name="connsiteY5" fmla="*/ 78 h 2429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6547" h="242932">
                <a:moveTo>
                  <a:pt x="18" y="78"/>
                </a:moveTo>
                <a:cubicBezTo>
                  <a:pt x="547" y="3253"/>
                  <a:pt x="6368" y="96386"/>
                  <a:pt x="19068" y="136603"/>
                </a:cubicBezTo>
                <a:cubicBezTo>
                  <a:pt x="31768" y="176820"/>
                  <a:pt x="72514" y="231853"/>
                  <a:pt x="76218" y="241378"/>
                </a:cubicBezTo>
                <a:cubicBezTo>
                  <a:pt x="79922" y="250903"/>
                  <a:pt x="51347" y="214391"/>
                  <a:pt x="41293" y="193753"/>
                </a:cubicBezTo>
                <a:cubicBezTo>
                  <a:pt x="31239" y="173115"/>
                  <a:pt x="21185" y="144541"/>
                  <a:pt x="15893" y="117553"/>
                </a:cubicBezTo>
                <a:cubicBezTo>
                  <a:pt x="10601" y="90566"/>
                  <a:pt x="-511" y="-3097"/>
                  <a:pt x="18" y="7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50" name="フリーフォーム 1049">
            <a:extLst>
              <a:ext uri="{FF2B5EF4-FFF2-40B4-BE49-F238E27FC236}">
                <a16:creationId xmlns:a16="http://schemas.microsoft.com/office/drawing/2014/main" id="{4FC21B51-3E51-FD25-9121-EA1E0B6D4B10}"/>
              </a:ext>
            </a:extLst>
          </p:cNvPr>
          <p:cNvSpPr/>
          <p:nvPr/>
        </p:nvSpPr>
        <p:spPr>
          <a:xfrm>
            <a:off x="2790825" y="1548847"/>
            <a:ext cx="19063" cy="178552"/>
          </a:xfrm>
          <a:custGeom>
            <a:avLst/>
            <a:gdLst>
              <a:gd name="connsiteX0" fmla="*/ 19050 w 19063"/>
              <a:gd name="connsiteY0" fmla="*/ 553 h 178552"/>
              <a:gd name="connsiteX1" fmla="*/ 3175 w 19063"/>
              <a:gd name="connsiteY1" fmla="*/ 108503 h 178552"/>
              <a:gd name="connsiteX2" fmla="*/ 9525 w 19063"/>
              <a:gd name="connsiteY2" fmla="*/ 178353 h 178552"/>
              <a:gd name="connsiteX3" fmla="*/ 9525 w 19063"/>
              <a:gd name="connsiteY3" fmla="*/ 127553 h 178552"/>
              <a:gd name="connsiteX4" fmla="*/ 0 w 19063"/>
              <a:gd name="connsiteY4" fmla="*/ 67228 h 178552"/>
              <a:gd name="connsiteX5" fmla="*/ 19050 w 19063"/>
              <a:gd name="connsiteY5" fmla="*/ 553 h 1785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063" h="178552">
                <a:moveTo>
                  <a:pt x="19050" y="553"/>
                </a:moveTo>
                <a:cubicBezTo>
                  <a:pt x="19579" y="7432"/>
                  <a:pt x="4762" y="78870"/>
                  <a:pt x="3175" y="108503"/>
                </a:cubicBezTo>
                <a:cubicBezTo>
                  <a:pt x="1588" y="138136"/>
                  <a:pt x="8467" y="175178"/>
                  <a:pt x="9525" y="178353"/>
                </a:cubicBezTo>
                <a:cubicBezTo>
                  <a:pt x="10583" y="181528"/>
                  <a:pt x="11112" y="146074"/>
                  <a:pt x="9525" y="127553"/>
                </a:cubicBezTo>
                <a:cubicBezTo>
                  <a:pt x="7938" y="109032"/>
                  <a:pt x="0" y="81515"/>
                  <a:pt x="0" y="67228"/>
                </a:cubicBezTo>
                <a:cubicBezTo>
                  <a:pt x="0" y="52941"/>
                  <a:pt x="18521" y="-6326"/>
                  <a:pt x="19050" y="553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51" name="フリーフォーム 1050">
            <a:extLst>
              <a:ext uri="{FF2B5EF4-FFF2-40B4-BE49-F238E27FC236}">
                <a16:creationId xmlns:a16="http://schemas.microsoft.com/office/drawing/2014/main" id="{B584DD43-7361-508D-37EE-1DF6E05B9CB2}"/>
              </a:ext>
            </a:extLst>
          </p:cNvPr>
          <p:cNvSpPr/>
          <p:nvPr/>
        </p:nvSpPr>
        <p:spPr>
          <a:xfrm>
            <a:off x="3504794" y="1441030"/>
            <a:ext cx="196766" cy="138321"/>
          </a:xfrm>
          <a:custGeom>
            <a:avLst/>
            <a:gdLst>
              <a:gd name="connsiteX0" fmla="*/ 406 w 196766"/>
              <a:gd name="connsiteY0" fmla="*/ 420 h 138321"/>
              <a:gd name="connsiteX1" fmla="*/ 121056 w 196766"/>
              <a:gd name="connsiteY1" fmla="*/ 73445 h 138321"/>
              <a:gd name="connsiteX2" fmla="*/ 194081 w 196766"/>
              <a:gd name="connsiteY2" fmla="*/ 136945 h 138321"/>
              <a:gd name="connsiteX3" fmla="*/ 165506 w 196766"/>
              <a:gd name="connsiteY3" fmla="*/ 108370 h 138321"/>
              <a:gd name="connsiteX4" fmla="*/ 406 w 196766"/>
              <a:gd name="connsiteY4" fmla="*/ 420 h 1383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96766" h="138321">
                <a:moveTo>
                  <a:pt x="406" y="420"/>
                </a:moveTo>
                <a:cubicBezTo>
                  <a:pt x="-7002" y="-5401"/>
                  <a:pt x="88777" y="50691"/>
                  <a:pt x="121056" y="73445"/>
                </a:cubicBezTo>
                <a:cubicBezTo>
                  <a:pt x="153335" y="96199"/>
                  <a:pt x="186673" y="131124"/>
                  <a:pt x="194081" y="136945"/>
                </a:cubicBezTo>
                <a:cubicBezTo>
                  <a:pt x="201489" y="142766"/>
                  <a:pt x="194081" y="129537"/>
                  <a:pt x="165506" y="108370"/>
                </a:cubicBezTo>
                <a:cubicBezTo>
                  <a:pt x="136931" y="87203"/>
                  <a:pt x="7814" y="6241"/>
                  <a:pt x="406" y="420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52" name="フリーフォーム 1051">
            <a:extLst>
              <a:ext uri="{FF2B5EF4-FFF2-40B4-BE49-F238E27FC236}">
                <a16:creationId xmlns:a16="http://schemas.microsoft.com/office/drawing/2014/main" id="{89C18494-C80B-696E-D466-203EC708D524}"/>
              </a:ext>
            </a:extLst>
          </p:cNvPr>
          <p:cNvSpPr/>
          <p:nvPr/>
        </p:nvSpPr>
        <p:spPr>
          <a:xfrm>
            <a:off x="2903692" y="1244600"/>
            <a:ext cx="281876" cy="85822"/>
          </a:xfrm>
          <a:custGeom>
            <a:avLst/>
            <a:gdLst>
              <a:gd name="connsiteX0" fmla="*/ 1433 w 281876"/>
              <a:gd name="connsiteY0" fmla="*/ 85725 h 85822"/>
              <a:gd name="connsiteX1" fmla="*/ 115733 w 281876"/>
              <a:gd name="connsiteY1" fmla="*/ 25400 h 85822"/>
              <a:gd name="connsiteX2" fmla="*/ 277658 w 281876"/>
              <a:gd name="connsiteY2" fmla="*/ 19050 h 85822"/>
              <a:gd name="connsiteX3" fmla="*/ 220508 w 281876"/>
              <a:gd name="connsiteY3" fmla="*/ 0 h 85822"/>
              <a:gd name="connsiteX4" fmla="*/ 71283 w 281876"/>
              <a:gd name="connsiteY4" fmla="*/ 19050 h 85822"/>
              <a:gd name="connsiteX5" fmla="*/ 195108 w 281876"/>
              <a:gd name="connsiteY5" fmla="*/ 9525 h 85822"/>
              <a:gd name="connsiteX6" fmla="*/ 1433 w 281876"/>
              <a:gd name="connsiteY6" fmla="*/ 85725 h 858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81876" h="85822">
                <a:moveTo>
                  <a:pt x="1433" y="85725"/>
                </a:moveTo>
                <a:cubicBezTo>
                  <a:pt x="-11796" y="88371"/>
                  <a:pt x="69696" y="36512"/>
                  <a:pt x="115733" y="25400"/>
                </a:cubicBezTo>
                <a:cubicBezTo>
                  <a:pt x="161770" y="14288"/>
                  <a:pt x="260196" y="23283"/>
                  <a:pt x="277658" y="19050"/>
                </a:cubicBezTo>
                <a:cubicBezTo>
                  <a:pt x="295120" y="14817"/>
                  <a:pt x="254904" y="0"/>
                  <a:pt x="220508" y="0"/>
                </a:cubicBezTo>
                <a:cubicBezTo>
                  <a:pt x="186112" y="0"/>
                  <a:pt x="75516" y="17463"/>
                  <a:pt x="71283" y="19050"/>
                </a:cubicBezTo>
                <a:cubicBezTo>
                  <a:pt x="67050" y="20637"/>
                  <a:pt x="203046" y="2646"/>
                  <a:pt x="195108" y="9525"/>
                </a:cubicBezTo>
                <a:cubicBezTo>
                  <a:pt x="187170" y="16404"/>
                  <a:pt x="14662" y="83079"/>
                  <a:pt x="1433" y="85725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53" name="フリーフォーム 1052">
            <a:extLst>
              <a:ext uri="{FF2B5EF4-FFF2-40B4-BE49-F238E27FC236}">
                <a16:creationId xmlns:a16="http://schemas.microsoft.com/office/drawing/2014/main" id="{2E41390E-A79F-5322-EFF2-48FA42FFBD4B}"/>
              </a:ext>
            </a:extLst>
          </p:cNvPr>
          <p:cNvSpPr/>
          <p:nvPr/>
        </p:nvSpPr>
        <p:spPr>
          <a:xfrm>
            <a:off x="2644657" y="2136473"/>
            <a:ext cx="54542" cy="220235"/>
          </a:xfrm>
          <a:custGeom>
            <a:avLst/>
            <a:gdLst>
              <a:gd name="connsiteX0" fmla="*/ 28693 w 54542"/>
              <a:gd name="connsiteY0" fmla="*/ 302 h 220235"/>
              <a:gd name="connsiteX1" fmla="*/ 22343 w 54542"/>
              <a:gd name="connsiteY1" fmla="*/ 117777 h 220235"/>
              <a:gd name="connsiteX2" fmla="*/ 54093 w 54542"/>
              <a:gd name="connsiteY2" fmla="*/ 219377 h 220235"/>
              <a:gd name="connsiteX3" fmla="*/ 38218 w 54542"/>
              <a:gd name="connsiteY3" fmla="*/ 162227 h 220235"/>
              <a:gd name="connsiteX4" fmla="*/ 118 w 54542"/>
              <a:gd name="connsiteY4" fmla="*/ 86027 h 220235"/>
              <a:gd name="connsiteX5" fmla="*/ 28693 w 54542"/>
              <a:gd name="connsiteY5" fmla="*/ 302 h 2202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4542" h="220235">
                <a:moveTo>
                  <a:pt x="28693" y="302"/>
                </a:moveTo>
                <a:cubicBezTo>
                  <a:pt x="32397" y="5594"/>
                  <a:pt x="18110" y="81265"/>
                  <a:pt x="22343" y="117777"/>
                </a:cubicBezTo>
                <a:cubicBezTo>
                  <a:pt x="26576" y="154290"/>
                  <a:pt x="51447" y="211969"/>
                  <a:pt x="54093" y="219377"/>
                </a:cubicBezTo>
                <a:cubicBezTo>
                  <a:pt x="56739" y="226785"/>
                  <a:pt x="47214" y="184452"/>
                  <a:pt x="38218" y="162227"/>
                </a:cubicBezTo>
                <a:cubicBezTo>
                  <a:pt x="29222" y="140002"/>
                  <a:pt x="2235" y="111427"/>
                  <a:pt x="118" y="86027"/>
                </a:cubicBezTo>
                <a:cubicBezTo>
                  <a:pt x="-1999" y="60627"/>
                  <a:pt x="24989" y="-4990"/>
                  <a:pt x="28693" y="302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54" name="フリーフォーム 1053">
            <a:extLst>
              <a:ext uri="{FF2B5EF4-FFF2-40B4-BE49-F238E27FC236}">
                <a16:creationId xmlns:a16="http://schemas.microsoft.com/office/drawing/2014/main" id="{C2AF9A8D-06BF-D45F-8D4B-FA5108A8042F}"/>
              </a:ext>
            </a:extLst>
          </p:cNvPr>
          <p:cNvSpPr/>
          <p:nvPr/>
        </p:nvSpPr>
        <p:spPr>
          <a:xfrm>
            <a:off x="3263810" y="3162261"/>
            <a:ext cx="203965" cy="187910"/>
          </a:xfrm>
          <a:custGeom>
            <a:avLst/>
            <a:gdLst>
              <a:gd name="connsiteX0" fmla="*/ 90 w 203965"/>
              <a:gd name="connsiteY0" fmla="*/ 39 h 187910"/>
              <a:gd name="connsiteX1" fmla="*/ 149315 w 203965"/>
              <a:gd name="connsiteY1" fmla="*/ 107989 h 187910"/>
              <a:gd name="connsiteX2" fmla="*/ 203290 w 203965"/>
              <a:gd name="connsiteY2" fmla="*/ 187364 h 187910"/>
              <a:gd name="connsiteX3" fmla="*/ 177890 w 203965"/>
              <a:gd name="connsiteY3" fmla="*/ 139739 h 187910"/>
              <a:gd name="connsiteX4" fmla="*/ 152490 w 203965"/>
              <a:gd name="connsiteY4" fmla="*/ 76239 h 187910"/>
              <a:gd name="connsiteX5" fmla="*/ 127090 w 203965"/>
              <a:gd name="connsiteY5" fmla="*/ 95289 h 187910"/>
              <a:gd name="connsiteX6" fmla="*/ 90 w 203965"/>
              <a:gd name="connsiteY6" fmla="*/ 39 h 1879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03965" h="187910">
                <a:moveTo>
                  <a:pt x="90" y="39"/>
                </a:moveTo>
                <a:cubicBezTo>
                  <a:pt x="3794" y="2156"/>
                  <a:pt x="115448" y="76768"/>
                  <a:pt x="149315" y="107989"/>
                </a:cubicBezTo>
                <a:cubicBezTo>
                  <a:pt x="183182" y="139210"/>
                  <a:pt x="198528" y="182072"/>
                  <a:pt x="203290" y="187364"/>
                </a:cubicBezTo>
                <a:cubicBezTo>
                  <a:pt x="208053" y="192656"/>
                  <a:pt x="186357" y="158260"/>
                  <a:pt x="177890" y="139739"/>
                </a:cubicBezTo>
                <a:cubicBezTo>
                  <a:pt x="169423" y="121218"/>
                  <a:pt x="160957" y="83647"/>
                  <a:pt x="152490" y="76239"/>
                </a:cubicBezTo>
                <a:cubicBezTo>
                  <a:pt x="144023" y="68831"/>
                  <a:pt x="147198" y="109576"/>
                  <a:pt x="127090" y="95289"/>
                </a:cubicBezTo>
                <a:cubicBezTo>
                  <a:pt x="106982" y="81002"/>
                  <a:pt x="-3614" y="-2078"/>
                  <a:pt x="90" y="39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55" name="フリーフォーム 1054">
            <a:extLst>
              <a:ext uri="{FF2B5EF4-FFF2-40B4-BE49-F238E27FC236}">
                <a16:creationId xmlns:a16="http://schemas.microsoft.com/office/drawing/2014/main" id="{BA45C26C-8B89-854A-5B13-F7117C78F01E}"/>
              </a:ext>
            </a:extLst>
          </p:cNvPr>
          <p:cNvSpPr/>
          <p:nvPr/>
        </p:nvSpPr>
        <p:spPr>
          <a:xfrm>
            <a:off x="3505114" y="3320717"/>
            <a:ext cx="59291" cy="102266"/>
          </a:xfrm>
          <a:custGeom>
            <a:avLst/>
            <a:gdLst>
              <a:gd name="connsiteX0" fmla="*/ 86 w 59291"/>
              <a:gd name="connsiteY0" fmla="*/ 333 h 102266"/>
              <a:gd name="connsiteX1" fmla="*/ 44536 w 59291"/>
              <a:gd name="connsiteY1" fmla="*/ 41608 h 102266"/>
              <a:gd name="connsiteX2" fmla="*/ 54061 w 59291"/>
              <a:gd name="connsiteY2" fmla="*/ 101933 h 102266"/>
              <a:gd name="connsiteX3" fmla="*/ 57236 w 59291"/>
              <a:gd name="connsiteY3" fmla="*/ 63833 h 102266"/>
              <a:gd name="connsiteX4" fmla="*/ 86 w 59291"/>
              <a:gd name="connsiteY4" fmla="*/ 333 h 1022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9291" h="102266">
                <a:moveTo>
                  <a:pt x="86" y="333"/>
                </a:moveTo>
                <a:cubicBezTo>
                  <a:pt x="-2031" y="-3371"/>
                  <a:pt x="35540" y="24675"/>
                  <a:pt x="44536" y="41608"/>
                </a:cubicBezTo>
                <a:cubicBezTo>
                  <a:pt x="53532" y="58541"/>
                  <a:pt x="51944" y="98229"/>
                  <a:pt x="54061" y="101933"/>
                </a:cubicBezTo>
                <a:cubicBezTo>
                  <a:pt x="56178" y="105637"/>
                  <a:pt x="62528" y="77591"/>
                  <a:pt x="57236" y="63833"/>
                </a:cubicBezTo>
                <a:cubicBezTo>
                  <a:pt x="51944" y="50075"/>
                  <a:pt x="2203" y="4037"/>
                  <a:pt x="86" y="33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56" name="フリーフォーム 1055">
            <a:extLst>
              <a:ext uri="{FF2B5EF4-FFF2-40B4-BE49-F238E27FC236}">
                <a16:creationId xmlns:a16="http://schemas.microsoft.com/office/drawing/2014/main" id="{0EEF588C-8AEA-37AE-7C71-8BD27B277B4F}"/>
              </a:ext>
            </a:extLst>
          </p:cNvPr>
          <p:cNvSpPr/>
          <p:nvPr/>
        </p:nvSpPr>
        <p:spPr>
          <a:xfrm>
            <a:off x="3600727" y="3294176"/>
            <a:ext cx="279529" cy="46136"/>
          </a:xfrm>
          <a:custGeom>
            <a:avLst/>
            <a:gdLst>
              <a:gd name="connsiteX0" fmla="*/ 6073 w 279529"/>
              <a:gd name="connsiteY0" fmla="*/ 45924 h 46136"/>
              <a:gd name="connsiteX1" fmla="*/ 177523 w 279529"/>
              <a:gd name="connsiteY1" fmla="*/ 1474 h 46136"/>
              <a:gd name="connsiteX2" fmla="*/ 275948 w 279529"/>
              <a:gd name="connsiteY2" fmla="*/ 36399 h 46136"/>
              <a:gd name="connsiteX3" fmla="*/ 253723 w 279529"/>
              <a:gd name="connsiteY3" fmla="*/ 4649 h 46136"/>
              <a:gd name="connsiteX4" fmla="*/ 212448 w 279529"/>
              <a:gd name="connsiteY4" fmla="*/ 1474 h 46136"/>
              <a:gd name="connsiteX5" fmla="*/ 53698 w 279529"/>
              <a:gd name="connsiteY5" fmla="*/ 17349 h 46136"/>
              <a:gd name="connsiteX6" fmla="*/ 6073 w 279529"/>
              <a:gd name="connsiteY6" fmla="*/ 45924 h 461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79529" h="46136">
                <a:moveTo>
                  <a:pt x="6073" y="45924"/>
                </a:moveTo>
                <a:cubicBezTo>
                  <a:pt x="26710" y="43278"/>
                  <a:pt x="132544" y="3061"/>
                  <a:pt x="177523" y="1474"/>
                </a:cubicBezTo>
                <a:cubicBezTo>
                  <a:pt x="222502" y="-113"/>
                  <a:pt x="263248" y="35870"/>
                  <a:pt x="275948" y="36399"/>
                </a:cubicBezTo>
                <a:cubicBezTo>
                  <a:pt x="288648" y="36928"/>
                  <a:pt x="264306" y="10470"/>
                  <a:pt x="253723" y="4649"/>
                </a:cubicBezTo>
                <a:cubicBezTo>
                  <a:pt x="243140" y="-1172"/>
                  <a:pt x="245785" y="-643"/>
                  <a:pt x="212448" y="1474"/>
                </a:cubicBezTo>
                <a:cubicBezTo>
                  <a:pt x="179111" y="3591"/>
                  <a:pt x="85977" y="8882"/>
                  <a:pt x="53698" y="17349"/>
                </a:cubicBezTo>
                <a:cubicBezTo>
                  <a:pt x="21419" y="25816"/>
                  <a:pt x="-14564" y="48570"/>
                  <a:pt x="6073" y="45924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57" name="フリーフォーム 1056">
            <a:extLst>
              <a:ext uri="{FF2B5EF4-FFF2-40B4-BE49-F238E27FC236}">
                <a16:creationId xmlns:a16="http://schemas.microsoft.com/office/drawing/2014/main" id="{7D78C07D-23FF-2A5B-2203-566CA70ECCF0}"/>
              </a:ext>
            </a:extLst>
          </p:cNvPr>
          <p:cNvSpPr/>
          <p:nvPr/>
        </p:nvSpPr>
        <p:spPr>
          <a:xfrm>
            <a:off x="3828831" y="3101430"/>
            <a:ext cx="32001" cy="202541"/>
          </a:xfrm>
          <a:custGeom>
            <a:avLst/>
            <a:gdLst>
              <a:gd name="connsiteX0" fmla="*/ 31969 w 32001"/>
              <a:gd name="connsiteY0" fmla="*/ 545 h 202541"/>
              <a:gd name="connsiteX1" fmla="*/ 6569 w 32001"/>
              <a:gd name="connsiteY1" fmla="*/ 86270 h 202541"/>
              <a:gd name="connsiteX2" fmla="*/ 25619 w 32001"/>
              <a:gd name="connsiteY2" fmla="*/ 197395 h 202541"/>
              <a:gd name="connsiteX3" fmla="*/ 16094 w 32001"/>
              <a:gd name="connsiteY3" fmla="*/ 178345 h 202541"/>
              <a:gd name="connsiteX4" fmla="*/ 219 w 32001"/>
              <a:gd name="connsiteY4" fmla="*/ 127545 h 202541"/>
              <a:gd name="connsiteX5" fmla="*/ 31969 w 32001"/>
              <a:gd name="connsiteY5" fmla="*/ 545 h 2025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001" h="202541">
                <a:moveTo>
                  <a:pt x="31969" y="545"/>
                </a:moveTo>
                <a:cubicBezTo>
                  <a:pt x="33027" y="-6334"/>
                  <a:pt x="7627" y="53462"/>
                  <a:pt x="6569" y="86270"/>
                </a:cubicBezTo>
                <a:cubicBezTo>
                  <a:pt x="5511" y="119078"/>
                  <a:pt x="25619" y="197395"/>
                  <a:pt x="25619" y="197395"/>
                </a:cubicBezTo>
                <a:cubicBezTo>
                  <a:pt x="27206" y="212741"/>
                  <a:pt x="20327" y="189987"/>
                  <a:pt x="16094" y="178345"/>
                </a:cubicBezTo>
                <a:cubicBezTo>
                  <a:pt x="11861" y="166703"/>
                  <a:pt x="-1898" y="151887"/>
                  <a:pt x="219" y="127545"/>
                </a:cubicBezTo>
                <a:cubicBezTo>
                  <a:pt x="2336" y="103203"/>
                  <a:pt x="30911" y="7424"/>
                  <a:pt x="31969" y="545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58" name="フリーフォーム 1057">
            <a:extLst>
              <a:ext uri="{FF2B5EF4-FFF2-40B4-BE49-F238E27FC236}">
                <a16:creationId xmlns:a16="http://schemas.microsoft.com/office/drawing/2014/main" id="{677761DD-77C3-248F-20CD-877D7F9EBCF9}"/>
              </a:ext>
            </a:extLst>
          </p:cNvPr>
          <p:cNvSpPr/>
          <p:nvPr/>
        </p:nvSpPr>
        <p:spPr>
          <a:xfrm>
            <a:off x="4060862" y="2813019"/>
            <a:ext cx="117585" cy="200182"/>
          </a:xfrm>
          <a:custGeom>
            <a:avLst/>
            <a:gdLst>
              <a:gd name="connsiteX0" fmla="*/ 117438 w 117585"/>
              <a:gd name="connsiteY0" fmla="*/ 31 h 200182"/>
              <a:gd name="connsiteX1" fmla="*/ 34888 w 117585"/>
              <a:gd name="connsiteY1" fmla="*/ 136556 h 200182"/>
              <a:gd name="connsiteX2" fmla="*/ 3138 w 117585"/>
              <a:gd name="connsiteY2" fmla="*/ 200056 h 200182"/>
              <a:gd name="connsiteX3" fmla="*/ 12663 w 117585"/>
              <a:gd name="connsiteY3" fmla="*/ 149256 h 200182"/>
              <a:gd name="connsiteX4" fmla="*/ 117438 w 117585"/>
              <a:gd name="connsiteY4" fmla="*/ 31 h 2001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7585" h="200182">
                <a:moveTo>
                  <a:pt x="117438" y="31"/>
                </a:moveTo>
                <a:cubicBezTo>
                  <a:pt x="121142" y="-2086"/>
                  <a:pt x="53938" y="103219"/>
                  <a:pt x="34888" y="136556"/>
                </a:cubicBezTo>
                <a:cubicBezTo>
                  <a:pt x="15838" y="169894"/>
                  <a:pt x="6842" y="197939"/>
                  <a:pt x="3138" y="200056"/>
                </a:cubicBezTo>
                <a:cubicBezTo>
                  <a:pt x="-566" y="202173"/>
                  <a:pt x="-4270" y="177302"/>
                  <a:pt x="12663" y="149256"/>
                </a:cubicBezTo>
                <a:cubicBezTo>
                  <a:pt x="29596" y="121210"/>
                  <a:pt x="113734" y="2148"/>
                  <a:pt x="117438" y="3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59" name="フリーフォーム 1058">
            <a:extLst>
              <a:ext uri="{FF2B5EF4-FFF2-40B4-BE49-F238E27FC236}">
                <a16:creationId xmlns:a16="http://schemas.microsoft.com/office/drawing/2014/main" id="{D1D8261F-100C-E542-7773-5AC93BED0050}"/>
              </a:ext>
            </a:extLst>
          </p:cNvPr>
          <p:cNvSpPr/>
          <p:nvPr/>
        </p:nvSpPr>
        <p:spPr>
          <a:xfrm>
            <a:off x="4193769" y="2063545"/>
            <a:ext cx="26311" cy="362484"/>
          </a:xfrm>
          <a:custGeom>
            <a:avLst/>
            <a:gdLst>
              <a:gd name="connsiteX0" fmla="*/ 406 w 26311"/>
              <a:gd name="connsiteY0" fmla="*/ 205 h 362484"/>
              <a:gd name="connsiteX1" fmla="*/ 9931 w 26311"/>
              <a:gd name="connsiteY1" fmla="*/ 247855 h 362484"/>
              <a:gd name="connsiteX2" fmla="*/ 6756 w 26311"/>
              <a:gd name="connsiteY2" fmla="*/ 362155 h 362484"/>
              <a:gd name="connsiteX3" fmla="*/ 13106 w 26311"/>
              <a:gd name="connsiteY3" fmla="*/ 216105 h 362484"/>
              <a:gd name="connsiteX4" fmla="*/ 25806 w 26311"/>
              <a:gd name="connsiteY4" fmla="*/ 292305 h 362484"/>
              <a:gd name="connsiteX5" fmla="*/ 406 w 26311"/>
              <a:gd name="connsiteY5" fmla="*/ 205 h 3624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6311" h="362484">
                <a:moveTo>
                  <a:pt x="406" y="205"/>
                </a:moveTo>
                <a:cubicBezTo>
                  <a:pt x="-2240" y="-7203"/>
                  <a:pt x="8873" y="187530"/>
                  <a:pt x="9931" y="247855"/>
                </a:cubicBezTo>
                <a:cubicBezTo>
                  <a:pt x="10989" y="308180"/>
                  <a:pt x="6227" y="367447"/>
                  <a:pt x="6756" y="362155"/>
                </a:cubicBezTo>
                <a:cubicBezTo>
                  <a:pt x="7285" y="356863"/>
                  <a:pt x="9931" y="227747"/>
                  <a:pt x="13106" y="216105"/>
                </a:cubicBezTo>
                <a:cubicBezTo>
                  <a:pt x="16281" y="204463"/>
                  <a:pt x="28981" y="321409"/>
                  <a:pt x="25806" y="292305"/>
                </a:cubicBezTo>
                <a:cubicBezTo>
                  <a:pt x="22631" y="263201"/>
                  <a:pt x="3052" y="7613"/>
                  <a:pt x="406" y="20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60" name="フリーフォーム 1059">
            <a:extLst>
              <a:ext uri="{FF2B5EF4-FFF2-40B4-BE49-F238E27FC236}">
                <a16:creationId xmlns:a16="http://schemas.microsoft.com/office/drawing/2014/main" id="{8DFB92E6-3779-05D6-0A27-D0E8E1193C2E}"/>
              </a:ext>
            </a:extLst>
          </p:cNvPr>
          <p:cNvSpPr/>
          <p:nvPr/>
        </p:nvSpPr>
        <p:spPr>
          <a:xfrm>
            <a:off x="3073283" y="2590774"/>
            <a:ext cx="108081" cy="196300"/>
          </a:xfrm>
          <a:custGeom>
            <a:avLst/>
            <a:gdLst>
              <a:gd name="connsiteX0" fmla="*/ 108067 w 108081"/>
              <a:gd name="connsiteY0" fmla="*/ 26 h 196300"/>
              <a:gd name="connsiteX1" fmla="*/ 25517 w 108081"/>
              <a:gd name="connsiteY1" fmla="*/ 98451 h 196300"/>
              <a:gd name="connsiteX2" fmla="*/ 9642 w 108081"/>
              <a:gd name="connsiteY2" fmla="*/ 177826 h 196300"/>
              <a:gd name="connsiteX3" fmla="*/ 117 w 108081"/>
              <a:gd name="connsiteY3" fmla="*/ 190526 h 196300"/>
              <a:gd name="connsiteX4" fmla="*/ 15992 w 108081"/>
              <a:gd name="connsiteY4" fmla="*/ 101626 h 196300"/>
              <a:gd name="connsiteX5" fmla="*/ 31867 w 108081"/>
              <a:gd name="connsiteY5" fmla="*/ 88926 h 196300"/>
              <a:gd name="connsiteX6" fmla="*/ 108067 w 108081"/>
              <a:gd name="connsiteY6" fmla="*/ 26 h 196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08081" h="196300">
                <a:moveTo>
                  <a:pt x="108067" y="26"/>
                </a:moveTo>
                <a:cubicBezTo>
                  <a:pt x="107009" y="1614"/>
                  <a:pt x="41921" y="68818"/>
                  <a:pt x="25517" y="98451"/>
                </a:cubicBezTo>
                <a:cubicBezTo>
                  <a:pt x="9113" y="128084"/>
                  <a:pt x="9642" y="177826"/>
                  <a:pt x="9642" y="177826"/>
                </a:cubicBezTo>
                <a:cubicBezTo>
                  <a:pt x="5409" y="193172"/>
                  <a:pt x="-941" y="203226"/>
                  <a:pt x="117" y="190526"/>
                </a:cubicBezTo>
                <a:cubicBezTo>
                  <a:pt x="1175" y="177826"/>
                  <a:pt x="15992" y="101626"/>
                  <a:pt x="15992" y="101626"/>
                </a:cubicBezTo>
                <a:cubicBezTo>
                  <a:pt x="21284" y="84693"/>
                  <a:pt x="10700" y="108505"/>
                  <a:pt x="31867" y="88926"/>
                </a:cubicBezTo>
                <a:cubicBezTo>
                  <a:pt x="53034" y="69347"/>
                  <a:pt x="109125" y="-1562"/>
                  <a:pt x="108067" y="26"/>
                </a:cubicBezTo>
                <a:close/>
              </a:path>
            </a:pathLst>
          </a:custGeom>
          <a:solidFill>
            <a:schemeClr val="accent1">
              <a:alpha val="1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61" name="フリーフォーム 1060">
            <a:extLst>
              <a:ext uri="{FF2B5EF4-FFF2-40B4-BE49-F238E27FC236}">
                <a16:creationId xmlns:a16="http://schemas.microsoft.com/office/drawing/2014/main" id="{97C49E9A-4D93-F49F-7D9B-8135DBFF42AD}"/>
              </a:ext>
            </a:extLst>
          </p:cNvPr>
          <p:cNvSpPr/>
          <p:nvPr/>
        </p:nvSpPr>
        <p:spPr>
          <a:xfrm>
            <a:off x="3886181" y="2651019"/>
            <a:ext cx="119494" cy="120960"/>
          </a:xfrm>
          <a:custGeom>
            <a:avLst/>
            <a:gdLst>
              <a:gd name="connsiteX0" fmla="*/ 19 w 119494"/>
              <a:gd name="connsiteY0" fmla="*/ 106 h 120960"/>
              <a:gd name="connsiteX1" fmla="*/ 111144 w 119494"/>
              <a:gd name="connsiteY1" fmla="*/ 85831 h 120960"/>
              <a:gd name="connsiteX2" fmla="*/ 111144 w 119494"/>
              <a:gd name="connsiteY2" fmla="*/ 120756 h 120960"/>
              <a:gd name="connsiteX3" fmla="*/ 107969 w 119494"/>
              <a:gd name="connsiteY3" fmla="*/ 98531 h 120960"/>
              <a:gd name="connsiteX4" fmla="*/ 66694 w 119494"/>
              <a:gd name="connsiteY4" fmla="*/ 63606 h 120960"/>
              <a:gd name="connsiteX5" fmla="*/ 101619 w 119494"/>
              <a:gd name="connsiteY5" fmla="*/ 104881 h 120960"/>
              <a:gd name="connsiteX6" fmla="*/ 19 w 119494"/>
              <a:gd name="connsiteY6" fmla="*/ 106 h 1209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19494" h="120960">
                <a:moveTo>
                  <a:pt x="19" y="106"/>
                </a:moveTo>
                <a:cubicBezTo>
                  <a:pt x="1606" y="-3069"/>
                  <a:pt x="92623" y="65723"/>
                  <a:pt x="111144" y="85831"/>
                </a:cubicBezTo>
                <a:cubicBezTo>
                  <a:pt x="129665" y="105939"/>
                  <a:pt x="111673" y="118639"/>
                  <a:pt x="111144" y="120756"/>
                </a:cubicBezTo>
                <a:cubicBezTo>
                  <a:pt x="110615" y="122873"/>
                  <a:pt x="115377" y="108056"/>
                  <a:pt x="107969" y="98531"/>
                </a:cubicBezTo>
                <a:cubicBezTo>
                  <a:pt x="100561" y="89006"/>
                  <a:pt x="67752" y="62548"/>
                  <a:pt x="66694" y="63606"/>
                </a:cubicBezTo>
                <a:cubicBezTo>
                  <a:pt x="65636" y="64664"/>
                  <a:pt x="107969" y="113348"/>
                  <a:pt x="101619" y="104881"/>
                </a:cubicBezTo>
                <a:cubicBezTo>
                  <a:pt x="95269" y="96414"/>
                  <a:pt x="-1568" y="3281"/>
                  <a:pt x="19" y="106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62" name="フリーフォーム 1061">
            <a:extLst>
              <a:ext uri="{FF2B5EF4-FFF2-40B4-BE49-F238E27FC236}">
                <a16:creationId xmlns:a16="http://schemas.microsoft.com/office/drawing/2014/main" id="{5B8EFD4C-BE71-1BAE-6DF3-D915E0EE2230}"/>
              </a:ext>
            </a:extLst>
          </p:cNvPr>
          <p:cNvSpPr/>
          <p:nvPr/>
        </p:nvSpPr>
        <p:spPr>
          <a:xfrm>
            <a:off x="3101712" y="2835079"/>
            <a:ext cx="93318" cy="215303"/>
          </a:xfrm>
          <a:custGeom>
            <a:avLst/>
            <a:gdLst>
              <a:gd name="connsiteX0" fmla="*/ 57413 w 93318"/>
              <a:gd name="connsiteY0" fmla="*/ 196 h 215303"/>
              <a:gd name="connsiteX1" fmla="*/ 3438 w 93318"/>
              <a:gd name="connsiteY1" fmla="*/ 57346 h 215303"/>
              <a:gd name="connsiteX2" fmla="*/ 92338 w 93318"/>
              <a:gd name="connsiteY2" fmla="*/ 212921 h 215303"/>
              <a:gd name="connsiteX3" fmla="*/ 47888 w 93318"/>
              <a:gd name="connsiteY3" fmla="*/ 146246 h 215303"/>
              <a:gd name="connsiteX4" fmla="*/ 263 w 93318"/>
              <a:gd name="connsiteY4" fmla="*/ 73221 h 215303"/>
              <a:gd name="connsiteX5" fmla="*/ 57413 w 93318"/>
              <a:gd name="connsiteY5" fmla="*/ 196 h 2153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93318" h="215303">
                <a:moveTo>
                  <a:pt x="57413" y="196"/>
                </a:moveTo>
                <a:cubicBezTo>
                  <a:pt x="57942" y="-2450"/>
                  <a:pt x="-2383" y="21892"/>
                  <a:pt x="3438" y="57346"/>
                </a:cubicBezTo>
                <a:cubicBezTo>
                  <a:pt x="9259" y="92800"/>
                  <a:pt x="84930" y="198104"/>
                  <a:pt x="92338" y="212921"/>
                </a:cubicBezTo>
                <a:cubicBezTo>
                  <a:pt x="99746" y="227738"/>
                  <a:pt x="63234" y="169529"/>
                  <a:pt x="47888" y="146246"/>
                </a:cubicBezTo>
                <a:cubicBezTo>
                  <a:pt x="32542" y="122963"/>
                  <a:pt x="5025" y="95446"/>
                  <a:pt x="263" y="73221"/>
                </a:cubicBezTo>
                <a:cubicBezTo>
                  <a:pt x="-4500" y="50996"/>
                  <a:pt x="56884" y="2842"/>
                  <a:pt x="57413" y="196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63" name="フリーフォーム 1062">
            <a:extLst>
              <a:ext uri="{FF2B5EF4-FFF2-40B4-BE49-F238E27FC236}">
                <a16:creationId xmlns:a16="http://schemas.microsoft.com/office/drawing/2014/main" id="{0642C0FB-5C83-26E1-661F-F42D4588B858}"/>
              </a:ext>
            </a:extLst>
          </p:cNvPr>
          <p:cNvSpPr/>
          <p:nvPr/>
        </p:nvSpPr>
        <p:spPr>
          <a:xfrm>
            <a:off x="3539169" y="1949384"/>
            <a:ext cx="93675" cy="257344"/>
          </a:xfrm>
          <a:custGeom>
            <a:avLst/>
            <a:gdLst>
              <a:gd name="connsiteX0" fmla="*/ 93031 w 93675"/>
              <a:gd name="connsiteY0" fmla="*/ 66 h 257344"/>
              <a:gd name="connsiteX1" fmla="*/ 42231 w 93675"/>
              <a:gd name="connsiteY1" fmla="*/ 101666 h 257344"/>
              <a:gd name="connsiteX2" fmla="*/ 48581 w 93675"/>
              <a:gd name="connsiteY2" fmla="*/ 161991 h 257344"/>
              <a:gd name="connsiteX3" fmla="*/ 29531 w 93675"/>
              <a:gd name="connsiteY3" fmla="*/ 108016 h 257344"/>
              <a:gd name="connsiteX4" fmla="*/ 86681 w 93675"/>
              <a:gd name="connsiteY4" fmla="*/ 257241 h 257344"/>
              <a:gd name="connsiteX5" fmla="*/ 39056 w 93675"/>
              <a:gd name="connsiteY5" fmla="*/ 130241 h 257344"/>
              <a:gd name="connsiteX6" fmla="*/ 32706 w 93675"/>
              <a:gd name="connsiteY6" fmla="*/ 50866 h 257344"/>
              <a:gd name="connsiteX7" fmla="*/ 956 w 93675"/>
              <a:gd name="connsiteY7" fmla="*/ 117541 h 257344"/>
              <a:gd name="connsiteX8" fmla="*/ 93031 w 93675"/>
              <a:gd name="connsiteY8" fmla="*/ 66 h 2573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93675" h="257344">
                <a:moveTo>
                  <a:pt x="93031" y="66"/>
                </a:moveTo>
                <a:cubicBezTo>
                  <a:pt x="99910" y="-2580"/>
                  <a:pt x="49639" y="74679"/>
                  <a:pt x="42231" y="101666"/>
                </a:cubicBezTo>
                <a:cubicBezTo>
                  <a:pt x="34823" y="128653"/>
                  <a:pt x="50698" y="160933"/>
                  <a:pt x="48581" y="161991"/>
                </a:cubicBezTo>
                <a:cubicBezTo>
                  <a:pt x="46464" y="163049"/>
                  <a:pt x="23181" y="92141"/>
                  <a:pt x="29531" y="108016"/>
                </a:cubicBezTo>
                <a:cubicBezTo>
                  <a:pt x="35881" y="123891"/>
                  <a:pt x="85094" y="253537"/>
                  <a:pt x="86681" y="257241"/>
                </a:cubicBezTo>
                <a:cubicBezTo>
                  <a:pt x="88268" y="260945"/>
                  <a:pt x="48052" y="164637"/>
                  <a:pt x="39056" y="130241"/>
                </a:cubicBezTo>
                <a:cubicBezTo>
                  <a:pt x="30060" y="95845"/>
                  <a:pt x="39056" y="52983"/>
                  <a:pt x="32706" y="50866"/>
                </a:cubicBezTo>
                <a:cubicBezTo>
                  <a:pt x="26356" y="48749"/>
                  <a:pt x="-5923" y="122303"/>
                  <a:pt x="956" y="117541"/>
                </a:cubicBezTo>
                <a:cubicBezTo>
                  <a:pt x="7835" y="112779"/>
                  <a:pt x="86152" y="2712"/>
                  <a:pt x="93031" y="6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64" name="フリーフォーム 1063">
            <a:extLst>
              <a:ext uri="{FF2B5EF4-FFF2-40B4-BE49-F238E27FC236}">
                <a16:creationId xmlns:a16="http://schemas.microsoft.com/office/drawing/2014/main" id="{D8E5D80F-57EF-1A00-7D45-F4A0F5536FDC}"/>
              </a:ext>
            </a:extLst>
          </p:cNvPr>
          <p:cNvSpPr/>
          <p:nvPr/>
        </p:nvSpPr>
        <p:spPr>
          <a:xfrm>
            <a:off x="3162220" y="2050945"/>
            <a:ext cx="149658" cy="264136"/>
          </a:xfrm>
          <a:custGeom>
            <a:avLst/>
            <a:gdLst>
              <a:gd name="connsiteX0" fmla="*/ 80 w 149658"/>
              <a:gd name="connsiteY0" fmla="*/ 105 h 264136"/>
              <a:gd name="connsiteX1" fmla="*/ 108030 w 149658"/>
              <a:gd name="connsiteY1" fmla="*/ 44555 h 264136"/>
              <a:gd name="connsiteX2" fmla="*/ 117555 w 149658"/>
              <a:gd name="connsiteY2" fmla="*/ 177905 h 264136"/>
              <a:gd name="connsiteX3" fmla="*/ 127080 w 149658"/>
              <a:gd name="connsiteY3" fmla="*/ 136630 h 264136"/>
              <a:gd name="connsiteX4" fmla="*/ 139780 w 149658"/>
              <a:gd name="connsiteY4" fmla="*/ 193780 h 264136"/>
              <a:gd name="connsiteX5" fmla="*/ 149305 w 149658"/>
              <a:gd name="connsiteY5" fmla="*/ 263630 h 264136"/>
              <a:gd name="connsiteX6" fmla="*/ 127080 w 149658"/>
              <a:gd name="connsiteY6" fmla="*/ 155680 h 264136"/>
              <a:gd name="connsiteX7" fmla="*/ 127080 w 149658"/>
              <a:gd name="connsiteY7" fmla="*/ 54080 h 264136"/>
              <a:gd name="connsiteX8" fmla="*/ 80 w 149658"/>
              <a:gd name="connsiteY8" fmla="*/ 105 h 2641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9658" h="264136">
                <a:moveTo>
                  <a:pt x="80" y="105"/>
                </a:moveTo>
                <a:cubicBezTo>
                  <a:pt x="-3095" y="-1482"/>
                  <a:pt x="88451" y="14922"/>
                  <a:pt x="108030" y="44555"/>
                </a:cubicBezTo>
                <a:cubicBezTo>
                  <a:pt x="127609" y="74188"/>
                  <a:pt x="114380" y="162559"/>
                  <a:pt x="117555" y="177905"/>
                </a:cubicBezTo>
                <a:cubicBezTo>
                  <a:pt x="120730" y="193251"/>
                  <a:pt x="123376" y="133984"/>
                  <a:pt x="127080" y="136630"/>
                </a:cubicBezTo>
                <a:cubicBezTo>
                  <a:pt x="130784" y="139276"/>
                  <a:pt x="136076" y="172613"/>
                  <a:pt x="139780" y="193780"/>
                </a:cubicBezTo>
                <a:cubicBezTo>
                  <a:pt x="143484" y="214947"/>
                  <a:pt x="151422" y="269980"/>
                  <a:pt x="149305" y="263630"/>
                </a:cubicBezTo>
                <a:cubicBezTo>
                  <a:pt x="147188" y="257280"/>
                  <a:pt x="130784" y="190605"/>
                  <a:pt x="127080" y="155680"/>
                </a:cubicBezTo>
                <a:cubicBezTo>
                  <a:pt x="123376" y="120755"/>
                  <a:pt x="142955" y="79480"/>
                  <a:pt x="127080" y="54080"/>
                </a:cubicBezTo>
                <a:cubicBezTo>
                  <a:pt x="111205" y="28680"/>
                  <a:pt x="3255" y="1692"/>
                  <a:pt x="80" y="10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" name="フリーフォーム 1">
            <a:extLst>
              <a:ext uri="{FF2B5EF4-FFF2-40B4-BE49-F238E27FC236}">
                <a16:creationId xmlns:a16="http://schemas.microsoft.com/office/drawing/2014/main" id="{9A54F69E-FE02-B1C9-1BAD-DB157743BDE0}"/>
              </a:ext>
            </a:extLst>
          </p:cNvPr>
          <p:cNvSpPr/>
          <p:nvPr/>
        </p:nvSpPr>
        <p:spPr>
          <a:xfrm>
            <a:off x="2641507" y="1431678"/>
            <a:ext cx="73462" cy="267116"/>
          </a:xfrm>
          <a:custGeom>
            <a:avLst/>
            <a:gdLst>
              <a:gd name="connsiteX0" fmla="*/ 73118 w 73462"/>
              <a:gd name="connsiteY0" fmla="*/ 247 h 267116"/>
              <a:gd name="connsiteX1" fmla="*/ 44543 w 73462"/>
              <a:gd name="connsiteY1" fmla="*/ 130422 h 267116"/>
              <a:gd name="connsiteX2" fmla="*/ 93 w 73462"/>
              <a:gd name="connsiteY2" fmla="*/ 266947 h 267116"/>
              <a:gd name="connsiteX3" fmla="*/ 57243 w 73462"/>
              <a:gd name="connsiteY3" fmla="*/ 101847 h 267116"/>
              <a:gd name="connsiteX4" fmla="*/ 73118 w 73462"/>
              <a:gd name="connsiteY4" fmla="*/ 247 h 2671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3462" h="267116">
                <a:moveTo>
                  <a:pt x="73118" y="247"/>
                </a:moveTo>
                <a:cubicBezTo>
                  <a:pt x="71001" y="5009"/>
                  <a:pt x="56714" y="85972"/>
                  <a:pt x="44543" y="130422"/>
                </a:cubicBezTo>
                <a:cubicBezTo>
                  <a:pt x="32372" y="174872"/>
                  <a:pt x="-2024" y="271709"/>
                  <a:pt x="93" y="266947"/>
                </a:cubicBezTo>
                <a:cubicBezTo>
                  <a:pt x="2210" y="262185"/>
                  <a:pt x="47189" y="143122"/>
                  <a:pt x="57243" y="101847"/>
                </a:cubicBezTo>
                <a:cubicBezTo>
                  <a:pt x="67297" y="60572"/>
                  <a:pt x="75235" y="-4515"/>
                  <a:pt x="73118" y="24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" name="フリーフォーム 2">
            <a:extLst>
              <a:ext uri="{FF2B5EF4-FFF2-40B4-BE49-F238E27FC236}">
                <a16:creationId xmlns:a16="http://schemas.microsoft.com/office/drawing/2014/main" id="{DA310805-7D01-CC92-A01D-91B85CFDBB20}"/>
              </a:ext>
            </a:extLst>
          </p:cNvPr>
          <p:cNvSpPr/>
          <p:nvPr/>
        </p:nvSpPr>
        <p:spPr>
          <a:xfrm>
            <a:off x="3685849" y="1420991"/>
            <a:ext cx="106631" cy="129449"/>
          </a:xfrm>
          <a:custGeom>
            <a:avLst/>
            <a:gdLst>
              <a:gd name="connsiteX0" fmla="*/ 326 w 106631"/>
              <a:gd name="connsiteY0" fmla="*/ 1409 h 129449"/>
              <a:gd name="connsiteX1" fmla="*/ 86051 w 106631"/>
              <a:gd name="connsiteY1" fmla="*/ 80784 h 129449"/>
              <a:gd name="connsiteX2" fmla="*/ 105101 w 106631"/>
              <a:gd name="connsiteY2" fmla="*/ 128409 h 129449"/>
              <a:gd name="connsiteX3" fmla="*/ 57476 w 106631"/>
              <a:gd name="connsiteY3" fmla="*/ 36334 h 129449"/>
              <a:gd name="connsiteX4" fmla="*/ 326 w 106631"/>
              <a:gd name="connsiteY4" fmla="*/ 1409 h 1294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6631" h="129449">
                <a:moveTo>
                  <a:pt x="326" y="1409"/>
                </a:moveTo>
                <a:cubicBezTo>
                  <a:pt x="5089" y="8817"/>
                  <a:pt x="68589" y="59617"/>
                  <a:pt x="86051" y="80784"/>
                </a:cubicBezTo>
                <a:cubicBezTo>
                  <a:pt x="103513" y="101951"/>
                  <a:pt x="109864" y="135817"/>
                  <a:pt x="105101" y="128409"/>
                </a:cubicBezTo>
                <a:cubicBezTo>
                  <a:pt x="100339" y="121001"/>
                  <a:pt x="70705" y="55384"/>
                  <a:pt x="57476" y="36334"/>
                </a:cubicBezTo>
                <a:cubicBezTo>
                  <a:pt x="44247" y="17284"/>
                  <a:pt x="-4437" y="-5999"/>
                  <a:pt x="326" y="1409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" name="フリーフォーム 4">
            <a:extLst>
              <a:ext uri="{FF2B5EF4-FFF2-40B4-BE49-F238E27FC236}">
                <a16:creationId xmlns:a16="http://schemas.microsoft.com/office/drawing/2014/main" id="{31139FB1-457E-8D8E-096A-2F88ED3A7B0B}"/>
              </a:ext>
            </a:extLst>
          </p:cNvPr>
          <p:cNvSpPr/>
          <p:nvPr/>
        </p:nvSpPr>
        <p:spPr>
          <a:xfrm>
            <a:off x="3151358" y="1628668"/>
            <a:ext cx="46099" cy="133603"/>
          </a:xfrm>
          <a:custGeom>
            <a:avLst/>
            <a:gdLst>
              <a:gd name="connsiteX0" fmla="*/ 45867 w 46099"/>
              <a:gd name="connsiteY0" fmla="*/ 107 h 133603"/>
              <a:gd name="connsiteX1" fmla="*/ 20467 w 46099"/>
              <a:gd name="connsiteY1" fmla="*/ 66782 h 133603"/>
              <a:gd name="connsiteX2" fmla="*/ 1417 w 46099"/>
              <a:gd name="connsiteY2" fmla="*/ 133457 h 133603"/>
              <a:gd name="connsiteX3" fmla="*/ 4592 w 46099"/>
              <a:gd name="connsiteY3" fmla="*/ 82657 h 133603"/>
              <a:gd name="connsiteX4" fmla="*/ 45867 w 46099"/>
              <a:gd name="connsiteY4" fmla="*/ 107 h 1336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6099" h="133603">
                <a:moveTo>
                  <a:pt x="45867" y="107"/>
                </a:moveTo>
                <a:cubicBezTo>
                  <a:pt x="48513" y="-2539"/>
                  <a:pt x="27875" y="44557"/>
                  <a:pt x="20467" y="66782"/>
                </a:cubicBezTo>
                <a:cubicBezTo>
                  <a:pt x="13059" y="89007"/>
                  <a:pt x="4063" y="130811"/>
                  <a:pt x="1417" y="133457"/>
                </a:cubicBezTo>
                <a:cubicBezTo>
                  <a:pt x="-1229" y="136103"/>
                  <a:pt x="-170" y="102236"/>
                  <a:pt x="4592" y="82657"/>
                </a:cubicBezTo>
                <a:cubicBezTo>
                  <a:pt x="9354" y="63078"/>
                  <a:pt x="43221" y="2753"/>
                  <a:pt x="45867" y="107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" name="フリーフォーム 5">
            <a:extLst>
              <a:ext uri="{FF2B5EF4-FFF2-40B4-BE49-F238E27FC236}">
                <a16:creationId xmlns:a16="http://schemas.microsoft.com/office/drawing/2014/main" id="{B53DED34-863D-A9E8-9765-A2FC2BBF6065}"/>
              </a:ext>
            </a:extLst>
          </p:cNvPr>
          <p:cNvSpPr/>
          <p:nvPr/>
        </p:nvSpPr>
        <p:spPr>
          <a:xfrm>
            <a:off x="3089187" y="1431819"/>
            <a:ext cx="54209" cy="171638"/>
          </a:xfrm>
          <a:custGeom>
            <a:avLst/>
            <a:gdLst>
              <a:gd name="connsiteX0" fmla="*/ 54063 w 54209"/>
              <a:gd name="connsiteY0" fmla="*/ 106 h 171638"/>
              <a:gd name="connsiteX1" fmla="*/ 35013 w 54209"/>
              <a:gd name="connsiteY1" fmla="*/ 73131 h 171638"/>
              <a:gd name="connsiteX2" fmla="*/ 88 w 54209"/>
              <a:gd name="connsiteY2" fmla="*/ 171556 h 171638"/>
              <a:gd name="connsiteX3" fmla="*/ 25488 w 54209"/>
              <a:gd name="connsiteY3" fmla="*/ 89006 h 171638"/>
              <a:gd name="connsiteX4" fmla="*/ 54063 w 54209"/>
              <a:gd name="connsiteY4" fmla="*/ 106 h 1716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4209" h="171638">
                <a:moveTo>
                  <a:pt x="54063" y="106"/>
                </a:moveTo>
                <a:cubicBezTo>
                  <a:pt x="55651" y="-2540"/>
                  <a:pt x="44009" y="44556"/>
                  <a:pt x="35013" y="73131"/>
                </a:cubicBezTo>
                <a:cubicBezTo>
                  <a:pt x="26017" y="101706"/>
                  <a:pt x="1675" y="168910"/>
                  <a:pt x="88" y="171556"/>
                </a:cubicBezTo>
                <a:cubicBezTo>
                  <a:pt x="-1500" y="174202"/>
                  <a:pt x="18609" y="112818"/>
                  <a:pt x="25488" y="89006"/>
                </a:cubicBezTo>
                <a:cubicBezTo>
                  <a:pt x="32367" y="65194"/>
                  <a:pt x="52475" y="2752"/>
                  <a:pt x="54063" y="106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2CDB6970-35CC-9768-A99B-547C4340AF20}"/>
              </a:ext>
            </a:extLst>
          </p:cNvPr>
          <p:cNvSpPr/>
          <p:nvPr/>
        </p:nvSpPr>
        <p:spPr>
          <a:xfrm>
            <a:off x="2941200" y="1450937"/>
            <a:ext cx="49656" cy="171607"/>
          </a:xfrm>
          <a:custGeom>
            <a:avLst/>
            <a:gdLst>
              <a:gd name="connsiteX0" fmla="*/ 2025 w 49656"/>
              <a:gd name="connsiteY0" fmla="*/ 38 h 171607"/>
              <a:gd name="connsiteX1" fmla="*/ 8375 w 49656"/>
              <a:gd name="connsiteY1" fmla="*/ 111163 h 171607"/>
              <a:gd name="connsiteX2" fmla="*/ 49650 w 49656"/>
              <a:gd name="connsiteY2" fmla="*/ 171488 h 171607"/>
              <a:gd name="connsiteX3" fmla="*/ 5200 w 49656"/>
              <a:gd name="connsiteY3" fmla="*/ 123863 h 171607"/>
              <a:gd name="connsiteX4" fmla="*/ 2025 w 49656"/>
              <a:gd name="connsiteY4" fmla="*/ 38 h 1716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9656" h="171607">
                <a:moveTo>
                  <a:pt x="2025" y="38"/>
                </a:moveTo>
                <a:cubicBezTo>
                  <a:pt x="2554" y="-2079"/>
                  <a:pt x="437" y="82588"/>
                  <a:pt x="8375" y="111163"/>
                </a:cubicBezTo>
                <a:cubicBezTo>
                  <a:pt x="16313" y="139738"/>
                  <a:pt x="50179" y="169371"/>
                  <a:pt x="49650" y="171488"/>
                </a:cubicBezTo>
                <a:cubicBezTo>
                  <a:pt x="49121" y="173605"/>
                  <a:pt x="14196" y="147146"/>
                  <a:pt x="5200" y="123863"/>
                </a:cubicBezTo>
                <a:cubicBezTo>
                  <a:pt x="-3796" y="100580"/>
                  <a:pt x="1496" y="2155"/>
                  <a:pt x="2025" y="38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9" name="フリーフォーム 28">
            <a:extLst>
              <a:ext uri="{FF2B5EF4-FFF2-40B4-BE49-F238E27FC236}">
                <a16:creationId xmlns:a16="http://schemas.microsoft.com/office/drawing/2014/main" id="{6395181E-1939-FAB7-BFFC-06A51EAB4F85}"/>
              </a:ext>
            </a:extLst>
          </p:cNvPr>
          <p:cNvSpPr/>
          <p:nvPr/>
        </p:nvSpPr>
        <p:spPr>
          <a:xfrm>
            <a:off x="3133090" y="84399"/>
            <a:ext cx="1197335" cy="522086"/>
          </a:xfrm>
          <a:custGeom>
            <a:avLst/>
            <a:gdLst>
              <a:gd name="connsiteX0" fmla="*/ 3810 w 1197335"/>
              <a:gd name="connsiteY0" fmla="*/ 52126 h 522086"/>
              <a:gd name="connsiteX1" fmla="*/ 511810 w 1197335"/>
              <a:gd name="connsiteY1" fmla="*/ 4501 h 522086"/>
              <a:gd name="connsiteX2" fmla="*/ 356235 w 1197335"/>
              <a:gd name="connsiteY2" fmla="*/ 4501 h 522086"/>
              <a:gd name="connsiteX3" fmla="*/ 670560 w 1197335"/>
              <a:gd name="connsiteY3" fmla="*/ 26726 h 522086"/>
              <a:gd name="connsiteX4" fmla="*/ 949960 w 1197335"/>
              <a:gd name="connsiteY4" fmla="*/ 229926 h 522086"/>
              <a:gd name="connsiteX5" fmla="*/ 915035 w 1197335"/>
              <a:gd name="connsiteY5" fmla="*/ 169601 h 522086"/>
              <a:gd name="connsiteX6" fmla="*/ 949960 w 1197335"/>
              <a:gd name="connsiteY6" fmla="*/ 220401 h 522086"/>
              <a:gd name="connsiteX7" fmla="*/ 1191260 w 1197335"/>
              <a:gd name="connsiteY7" fmla="*/ 512501 h 522086"/>
              <a:gd name="connsiteX8" fmla="*/ 1105535 w 1197335"/>
              <a:gd name="connsiteY8" fmla="*/ 426776 h 522086"/>
              <a:gd name="connsiteX9" fmla="*/ 895985 w 1197335"/>
              <a:gd name="connsiteY9" fmla="*/ 182301 h 522086"/>
              <a:gd name="connsiteX10" fmla="*/ 692785 w 1197335"/>
              <a:gd name="connsiteY10" fmla="*/ 39426 h 522086"/>
              <a:gd name="connsiteX11" fmla="*/ 318135 w 1197335"/>
              <a:gd name="connsiteY11" fmla="*/ 4501 h 522086"/>
              <a:gd name="connsiteX12" fmla="*/ 280035 w 1197335"/>
              <a:gd name="connsiteY12" fmla="*/ 26726 h 522086"/>
              <a:gd name="connsiteX13" fmla="*/ 3810 w 1197335"/>
              <a:gd name="connsiteY13" fmla="*/ 52126 h 5220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197335" h="522086">
                <a:moveTo>
                  <a:pt x="3810" y="52126"/>
                </a:moveTo>
                <a:lnTo>
                  <a:pt x="511810" y="4501"/>
                </a:lnTo>
                <a:cubicBezTo>
                  <a:pt x="570548" y="-3437"/>
                  <a:pt x="329777" y="797"/>
                  <a:pt x="356235" y="4501"/>
                </a:cubicBezTo>
                <a:cubicBezTo>
                  <a:pt x="382693" y="8205"/>
                  <a:pt x="571606" y="-10845"/>
                  <a:pt x="670560" y="26726"/>
                </a:cubicBezTo>
                <a:cubicBezTo>
                  <a:pt x="769514" y="64297"/>
                  <a:pt x="909214" y="206114"/>
                  <a:pt x="949960" y="229926"/>
                </a:cubicBezTo>
                <a:cubicBezTo>
                  <a:pt x="990706" y="253738"/>
                  <a:pt x="915035" y="171188"/>
                  <a:pt x="915035" y="169601"/>
                </a:cubicBezTo>
                <a:cubicBezTo>
                  <a:pt x="915035" y="168014"/>
                  <a:pt x="903923" y="163251"/>
                  <a:pt x="949960" y="220401"/>
                </a:cubicBezTo>
                <a:cubicBezTo>
                  <a:pt x="995997" y="277551"/>
                  <a:pt x="1165331" y="478105"/>
                  <a:pt x="1191260" y="512501"/>
                </a:cubicBezTo>
                <a:cubicBezTo>
                  <a:pt x="1217189" y="546897"/>
                  <a:pt x="1154748" y="481809"/>
                  <a:pt x="1105535" y="426776"/>
                </a:cubicBezTo>
                <a:cubicBezTo>
                  <a:pt x="1056323" y="371743"/>
                  <a:pt x="964777" y="246859"/>
                  <a:pt x="895985" y="182301"/>
                </a:cubicBezTo>
                <a:cubicBezTo>
                  <a:pt x="827193" y="117743"/>
                  <a:pt x="789093" y="69059"/>
                  <a:pt x="692785" y="39426"/>
                </a:cubicBezTo>
                <a:cubicBezTo>
                  <a:pt x="596477" y="9793"/>
                  <a:pt x="386927" y="6618"/>
                  <a:pt x="318135" y="4501"/>
                </a:cubicBezTo>
                <a:cubicBezTo>
                  <a:pt x="249343" y="2384"/>
                  <a:pt x="328189" y="16672"/>
                  <a:pt x="280035" y="26726"/>
                </a:cubicBezTo>
                <a:cubicBezTo>
                  <a:pt x="231881" y="36780"/>
                  <a:pt x="-34819" y="55830"/>
                  <a:pt x="3810" y="5212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7" name="フリーフォーム 36">
            <a:extLst>
              <a:ext uri="{FF2B5EF4-FFF2-40B4-BE49-F238E27FC236}">
                <a16:creationId xmlns:a16="http://schemas.microsoft.com/office/drawing/2014/main" id="{10EBB70E-BB74-41ED-A22D-D867F06F6F18}"/>
              </a:ext>
            </a:extLst>
          </p:cNvPr>
          <p:cNvSpPr/>
          <p:nvPr/>
        </p:nvSpPr>
        <p:spPr>
          <a:xfrm>
            <a:off x="2342399" y="79276"/>
            <a:ext cx="789059" cy="301929"/>
          </a:xfrm>
          <a:custGeom>
            <a:avLst/>
            <a:gdLst>
              <a:gd name="connsiteX0" fmla="*/ 788151 w 789059"/>
              <a:gd name="connsiteY0" fmla="*/ 142974 h 301929"/>
              <a:gd name="connsiteX1" fmla="*/ 673851 w 789059"/>
              <a:gd name="connsiteY1" fmla="*/ 15974 h 301929"/>
              <a:gd name="connsiteX2" fmla="*/ 448426 w 789059"/>
              <a:gd name="connsiteY2" fmla="*/ 79474 h 301929"/>
              <a:gd name="connsiteX3" fmla="*/ 483351 w 789059"/>
              <a:gd name="connsiteY3" fmla="*/ 50899 h 301929"/>
              <a:gd name="connsiteX4" fmla="*/ 751 w 789059"/>
              <a:gd name="connsiteY4" fmla="*/ 301724 h 301929"/>
              <a:gd name="connsiteX5" fmla="*/ 375401 w 789059"/>
              <a:gd name="connsiteY5" fmla="*/ 92174 h 301929"/>
              <a:gd name="connsiteX6" fmla="*/ 496051 w 789059"/>
              <a:gd name="connsiteY6" fmla="*/ 9624 h 301929"/>
              <a:gd name="connsiteX7" fmla="*/ 340476 w 789059"/>
              <a:gd name="connsiteY7" fmla="*/ 98524 h 301929"/>
              <a:gd name="connsiteX8" fmla="*/ 616701 w 789059"/>
              <a:gd name="connsiteY8" fmla="*/ 99 h 301929"/>
              <a:gd name="connsiteX9" fmla="*/ 788151 w 789059"/>
              <a:gd name="connsiteY9" fmla="*/ 142974 h 3019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789059" h="301929">
                <a:moveTo>
                  <a:pt x="788151" y="142974"/>
                </a:moveTo>
                <a:cubicBezTo>
                  <a:pt x="797676" y="145620"/>
                  <a:pt x="730472" y="26557"/>
                  <a:pt x="673851" y="15974"/>
                </a:cubicBezTo>
                <a:cubicBezTo>
                  <a:pt x="617230" y="5391"/>
                  <a:pt x="480176" y="73653"/>
                  <a:pt x="448426" y="79474"/>
                </a:cubicBezTo>
                <a:cubicBezTo>
                  <a:pt x="416676" y="85295"/>
                  <a:pt x="557964" y="13857"/>
                  <a:pt x="483351" y="50899"/>
                </a:cubicBezTo>
                <a:cubicBezTo>
                  <a:pt x="408738" y="87941"/>
                  <a:pt x="18743" y="294845"/>
                  <a:pt x="751" y="301724"/>
                </a:cubicBezTo>
                <a:cubicBezTo>
                  <a:pt x="-17241" y="308603"/>
                  <a:pt x="292851" y="140857"/>
                  <a:pt x="375401" y="92174"/>
                </a:cubicBezTo>
                <a:cubicBezTo>
                  <a:pt x="457951" y="43491"/>
                  <a:pt x="501872" y="8566"/>
                  <a:pt x="496051" y="9624"/>
                </a:cubicBezTo>
                <a:cubicBezTo>
                  <a:pt x="490230" y="10682"/>
                  <a:pt x="320368" y="100111"/>
                  <a:pt x="340476" y="98524"/>
                </a:cubicBezTo>
                <a:cubicBezTo>
                  <a:pt x="360584" y="96936"/>
                  <a:pt x="544734" y="-3605"/>
                  <a:pt x="616701" y="99"/>
                </a:cubicBezTo>
                <a:cubicBezTo>
                  <a:pt x="688668" y="3803"/>
                  <a:pt x="778626" y="140328"/>
                  <a:pt x="788151" y="14297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8" name="フリーフォーム 37">
            <a:extLst>
              <a:ext uri="{FF2B5EF4-FFF2-40B4-BE49-F238E27FC236}">
                <a16:creationId xmlns:a16="http://schemas.microsoft.com/office/drawing/2014/main" id="{C831CC98-3D83-FAB7-D032-ECAB66D401A9}"/>
              </a:ext>
            </a:extLst>
          </p:cNvPr>
          <p:cNvSpPr/>
          <p:nvPr/>
        </p:nvSpPr>
        <p:spPr>
          <a:xfrm>
            <a:off x="1958931" y="427406"/>
            <a:ext cx="448083" cy="649074"/>
          </a:xfrm>
          <a:custGeom>
            <a:avLst/>
            <a:gdLst>
              <a:gd name="connsiteX0" fmla="*/ 447719 w 448083"/>
              <a:gd name="connsiteY0" fmla="*/ 1219 h 649074"/>
              <a:gd name="connsiteX1" fmla="*/ 146094 w 448083"/>
              <a:gd name="connsiteY1" fmla="*/ 325069 h 649074"/>
              <a:gd name="connsiteX2" fmla="*/ 44 w 448083"/>
              <a:gd name="connsiteY2" fmla="*/ 648919 h 649074"/>
              <a:gd name="connsiteX3" fmla="*/ 158794 w 448083"/>
              <a:gd name="connsiteY3" fmla="*/ 283794 h 649074"/>
              <a:gd name="connsiteX4" fmla="*/ 136569 w 448083"/>
              <a:gd name="connsiteY4" fmla="*/ 340944 h 649074"/>
              <a:gd name="connsiteX5" fmla="*/ 269919 w 448083"/>
              <a:gd name="connsiteY5" fmla="*/ 134569 h 649074"/>
              <a:gd name="connsiteX6" fmla="*/ 209594 w 448083"/>
              <a:gd name="connsiteY6" fmla="*/ 210769 h 649074"/>
              <a:gd name="connsiteX7" fmla="*/ 447719 w 448083"/>
              <a:gd name="connsiteY7" fmla="*/ 1219 h 649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48083" h="649074">
                <a:moveTo>
                  <a:pt x="447719" y="1219"/>
                </a:moveTo>
                <a:cubicBezTo>
                  <a:pt x="437136" y="20269"/>
                  <a:pt x="220706" y="217119"/>
                  <a:pt x="146094" y="325069"/>
                </a:cubicBezTo>
                <a:cubicBezTo>
                  <a:pt x="71482" y="433019"/>
                  <a:pt x="-2073" y="655798"/>
                  <a:pt x="44" y="648919"/>
                </a:cubicBezTo>
                <a:cubicBezTo>
                  <a:pt x="2161" y="642040"/>
                  <a:pt x="136040" y="335123"/>
                  <a:pt x="158794" y="283794"/>
                </a:cubicBezTo>
                <a:cubicBezTo>
                  <a:pt x="181548" y="232465"/>
                  <a:pt x="118048" y="365815"/>
                  <a:pt x="136569" y="340944"/>
                </a:cubicBezTo>
                <a:cubicBezTo>
                  <a:pt x="155090" y="316073"/>
                  <a:pt x="257748" y="156265"/>
                  <a:pt x="269919" y="134569"/>
                </a:cubicBezTo>
                <a:cubicBezTo>
                  <a:pt x="282090" y="112873"/>
                  <a:pt x="184194" y="229290"/>
                  <a:pt x="209594" y="210769"/>
                </a:cubicBezTo>
                <a:cubicBezTo>
                  <a:pt x="234994" y="192248"/>
                  <a:pt x="458302" y="-17831"/>
                  <a:pt x="447719" y="121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4" name="フリーフォーム 53">
            <a:extLst>
              <a:ext uri="{FF2B5EF4-FFF2-40B4-BE49-F238E27FC236}">
                <a16:creationId xmlns:a16="http://schemas.microsoft.com/office/drawing/2014/main" id="{5ED4C337-40BF-055E-89E2-27D7818064C8}"/>
              </a:ext>
            </a:extLst>
          </p:cNvPr>
          <p:cNvSpPr/>
          <p:nvPr/>
        </p:nvSpPr>
        <p:spPr>
          <a:xfrm>
            <a:off x="2539980" y="993032"/>
            <a:ext cx="619492" cy="270622"/>
          </a:xfrm>
          <a:custGeom>
            <a:avLst/>
            <a:gdLst>
              <a:gd name="connsiteX0" fmla="*/ 619145 w 619492"/>
              <a:gd name="connsiteY0" fmla="*/ 7093 h 270622"/>
              <a:gd name="connsiteX1" fmla="*/ 336570 w 619492"/>
              <a:gd name="connsiteY1" fmla="*/ 51543 h 270622"/>
              <a:gd name="connsiteX2" fmla="*/ 20 w 619492"/>
              <a:gd name="connsiteY2" fmla="*/ 270618 h 270622"/>
              <a:gd name="connsiteX3" fmla="*/ 320695 w 619492"/>
              <a:gd name="connsiteY3" fmla="*/ 45193 h 270622"/>
              <a:gd name="connsiteX4" fmla="*/ 393720 w 619492"/>
              <a:gd name="connsiteY4" fmla="*/ 3918 h 270622"/>
              <a:gd name="connsiteX5" fmla="*/ 619145 w 619492"/>
              <a:gd name="connsiteY5" fmla="*/ 7093 h 2706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19492" h="270622">
                <a:moveTo>
                  <a:pt x="619145" y="7093"/>
                </a:moveTo>
                <a:cubicBezTo>
                  <a:pt x="609620" y="15030"/>
                  <a:pt x="439757" y="7622"/>
                  <a:pt x="336570" y="51543"/>
                </a:cubicBezTo>
                <a:cubicBezTo>
                  <a:pt x="233383" y="95464"/>
                  <a:pt x="2666" y="271676"/>
                  <a:pt x="20" y="270618"/>
                </a:cubicBezTo>
                <a:cubicBezTo>
                  <a:pt x="-2626" y="269560"/>
                  <a:pt x="255078" y="89643"/>
                  <a:pt x="320695" y="45193"/>
                </a:cubicBezTo>
                <a:cubicBezTo>
                  <a:pt x="386312" y="743"/>
                  <a:pt x="347682" y="10268"/>
                  <a:pt x="393720" y="3918"/>
                </a:cubicBezTo>
                <a:cubicBezTo>
                  <a:pt x="439758" y="-2432"/>
                  <a:pt x="628670" y="-844"/>
                  <a:pt x="619145" y="709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65" name="フリーフォーム 1064">
            <a:extLst>
              <a:ext uri="{FF2B5EF4-FFF2-40B4-BE49-F238E27FC236}">
                <a16:creationId xmlns:a16="http://schemas.microsoft.com/office/drawing/2014/main" id="{5EA248FC-F356-F6C7-59D0-9C2A7CAE0C61}"/>
              </a:ext>
            </a:extLst>
          </p:cNvPr>
          <p:cNvSpPr/>
          <p:nvPr/>
        </p:nvSpPr>
        <p:spPr>
          <a:xfrm>
            <a:off x="1743071" y="1098488"/>
            <a:ext cx="304805" cy="717698"/>
          </a:xfrm>
          <a:custGeom>
            <a:avLst/>
            <a:gdLst>
              <a:gd name="connsiteX0" fmla="*/ 304804 w 304805"/>
              <a:gd name="connsiteY0" fmla="*/ 62 h 717698"/>
              <a:gd name="connsiteX1" fmla="*/ 95254 w 304805"/>
              <a:gd name="connsiteY1" fmla="*/ 409637 h 717698"/>
              <a:gd name="connsiteX2" fmla="*/ 4 w 304805"/>
              <a:gd name="connsiteY2" fmla="*/ 717612 h 717698"/>
              <a:gd name="connsiteX3" fmla="*/ 98429 w 304805"/>
              <a:gd name="connsiteY3" fmla="*/ 381062 h 717698"/>
              <a:gd name="connsiteX4" fmla="*/ 304804 w 304805"/>
              <a:gd name="connsiteY4" fmla="*/ 62 h 7176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04805" h="717698">
                <a:moveTo>
                  <a:pt x="304804" y="62"/>
                </a:moveTo>
                <a:cubicBezTo>
                  <a:pt x="304275" y="4825"/>
                  <a:pt x="146054" y="290045"/>
                  <a:pt x="95254" y="409637"/>
                </a:cubicBezTo>
                <a:cubicBezTo>
                  <a:pt x="44454" y="529229"/>
                  <a:pt x="-525" y="722375"/>
                  <a:pt x="4" y="717612"/>
                </a:cubicBezTo>
                <a:cubicBezTo>
                  <a:pt x="533" y="712850"/>
                  <a:pt x="50275" y="496420"/>
                  <a:pt x="98429" y="381062"/>
                </a:cubicBezTo>
                <a:cubicBezTo>
                  <a:pt x="146583" y="265704"/>
                  <a:pt x="305333" y="-4701"/>
                  <a:pt x="304804" y="6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66" name="フリーフォーム 1065">
            <a:extLst>
              <a:ext uri="{FF2B5EF4-FFF2-40B4-BE49-F238E27FC236}">
                <a16:creationId xmlns:a16="http://schemas.microsoft.com/office/drawing/2014/main" id="{0DE6D7AC-6BC1-7DE3-354A-A05265E77705}"/>
              </a:ext>
            </a:extLst>
          </p:cNvPr>
          <p:cNvSpPr/>
          <p:nvPr/>
        </p:nvSpPr>
        <p:spPr>
          <a:xfrm>
            <a:off x="2177574" y="1386800"/>
            <a:ext cx="381758" cy="588606"/>
          </a:xfrm>
          <a:custGeom>
            <a:avLst/>
            <a:gdLst>
              <a:gd name="connsiteX0" fmla="*/ 381476 w 381758"/>
              <a:gd name="connsiteY0" fmla="*/ 675 h 588606"/>
              <a:gd name="connsiteX1" fmla="*/ 137001 w 381758"/>
              <a:gd name="connsiteY1" fmla="*/ 311825 h 588606"/>
              <a:gd name="connsiteX2" fmla="*/ 476 w 381758"/>
              <a:gd name="connsiteY2" fmla="*/ 588050 h 588606"/>
              <a:gd name="connsiteX3" fmla="*/ 181451 w 381758"/>
              <a:gd name="connsiteY3" fmla="*/ 238800 h 588606"/>
              <a:gd name="connsiteX4" fmla="*/ 381476 w 381758"/>
              <a:gd name="connsiteY4" fmla="*/ 675 h 5886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81758" h="588606">
                <a:moveTo>
                  <a:pt x="381476" y="675"/>
                </a:moveTo>
                <a:cubicBezTo>
                  <a:pt x="374068" y="12846"/>
                  <a:pt x="200501" y="213929"/>
                  <a:pt x="137001" y="311825"/>
                </a:cubicBezTo>
                <a:cubicBezTo>
                  <a:pt x="73501" y="409721"/>
                  <a:pt x="-6932" y="600221"/>
                  <a:pt x="476" y="588050"/>
                </a:cubicBezTo>
                <a:cubicBezTo>
                  <a:pt x="7884" y="575879"/>
                  <a:pt x="114247" y="334050"/>
                  <a:pt x="181451" y="238800"/>
                </a:cubicBezTo>
                <a:cubicBezTo>
                  <a:pt x="248655" y="143550"/>
                  <a:pt x="388884" y="-11496"/>
                  <a:pt x="381476" y="67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67" name="フリーフォーム 1066">
            <a:extLst>
              <a:ext uri="{FF2B5EF4-FFF2-40B4-BE49-F238E27FC236}">
                <a16:creationId xmlns:a16="http://schemas.microsoft.com/office/drawing/2014/main" id="{B3C07E08-EAD2-74B8-6325-39FAA694F31B}"/>
              </a:ext>
            </a:extLst>
          </p:cNvPr>
          <p:cNvSpPr/>
          <p:nvPr/>
        </p:nvSpPr>
        <p:spPr>
          <a:xfrm>
            <a:off x="2474927" y="2000216"/>
            <a:ext cx="77873" cy="473226"/>
          </a:xfrm>
          <a:custGeom>
            <a:avLst/>
            <a:gdLst>
              <a:gd name="connsiteX0" fmla="*/ 20623 w 77873"/>
              <a:gd name="connsiteY0" fmla="*/ 34 h 473226"/>
              <a:gd name="connsiteX1" fmla="*/ 20623 w 77873"/>
              <a:gd name="connsiteY1" fmla="*/ 225459 h 473226"/>
              <a:gd name="connsiteX2" fmla="*/ 77773 w 77873"/>
              <a:gd name="connsiteY2" fmla="*/ 473109 h 473226"/>
              <a:gd name="connsiteX3" fmla="*/ 4748 w 77873"/>
              <a:gd name="connsiteY3" fmla="*/ 193709 h 473226"/>
              <a:gd name="connsiteX4" fmla="*/ 7923 w 77873"/>
              <a:gd name="connsiteY4" fmla="*/ 241334 h 473226"/>
              <a:gd name="connsiteX5" fmla="*/ 20623 w 77873"/>
              <a:gd name="connsiteY5" fmla="*/ 34 h 4732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7873" h="473226">
                <a:moveTo>
                  <a:pt x="20623" y="34"/>
                </a:moveTo>
                <a:cubicBezTo>
                  <a:pt x="22740" y="-2612"/>
                  <a:pt x="11098" y="146613"/>
                  <a:pt x="20623" y="225459"/>
                </a:cubicBezTo>
                <a:cubicBezTo>
                  <a:pt x="30148" y="304305"/>
                  <a:pt x="80419" y="478401"/>
                  <a:pt x="77773" y="473109"/>
                </a:cubicBezTo>
                <a:cubicBezTo>
                  <a:pt x="75127" y="467817"/>
                  <a:pt x="16390" y="232338"/>
                  <a:pt x="4748" y="193709"/>
                </a:cubicBezTo>
                <a:cubicBezTo>
                  <a:pt x="-6894" y="155080"/>
                  <a:pt x="6335" y="266205"/>
                  <a:pt x="7923" y="241334"/>
                </a:cubicBezTo>
                <a:cubicBezTo>
                  <a:pt x="9510" y="216463"/>
                  <a:pt x="18506" y="2680"/>
                  <a:pt x="20623" y="3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68" name="フリーフォーム 1067">
            <a:extLst>
              <a:ext uri="{FF2B5EF4-FFF2-40B4-BE49-F238E27FC236}">
                <a16:creationId xmlns:a16="http://schemas.microsoft.com/office/drawing/2014/main" id="{6849C6AF-ADC4-FADF-EB3F-EFC180DE9852}"/>
              </a:ext>
            </a:extLst>
          </p:cNvPr>
          <p:cNvSpPr/>
          <p:nvPr/>
        </p:nvSpPr>
        <p:spPr>
          <a:xfrm>
            <a:off x="1443976" y="1802275"/>
            <a:ext cx="726290" cy="1080075"/>
          </a:xfrm>
          <a:custGeom>
            <a:avLst/>
            <a:gdLst>
              <a:gd name="connsiteX0" fmla="*/ 718199 w 726290"/>
              <a:gd name="connsiteY0" fmla="*/ 10650 h 1080075"/>
              <a:gd name="connsiteX1" fmla="*/ 251474 w 726290"/>
              <a:gd name="connsiteY1" fmla="*/ 451975 h 1080075"/>
              <a:gd name="connsiteX2" fmla="*/ 3824 w 726290"/>
              <a:gd name="connsiteY2" fmla="*/ 1074275 h 1080075"/>
              <a:gd name="connsiteX3" fmla="*/ 114949 w 726290"/>
              <a:gd name="connsiteY3" fmla="*/ 740900 h 1080075"/>
              <a:gd name="connsiteX4" fmla="*/ 302274 w 726290"/>
              <a:gd name="connsiteY4" fmla="*/ 369425 h 1080075"/>
              <a:gd name="connsiteX5" fmla="*/ 530874 w 726290"/>
              <a:gd name="connsiteY5" fmla="*/ 153525 h 1080075"/>
              <a:gd name="connsiteX6" fmla="*/ 718199 w 726290"/>
              <a:gd name="connsiteY6" fmla="*/ 10650 h 1080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726290" h="1080075">
                <a:moveTo>
                  <a:pt x="718199" y="10650"/>
                </a:moveTo>
                <a:cubicBezTo>
                  <a:pt x="671633" y="60391"/>
                  <a:pt x="370536" y="274704"/>
                  <a:pt x="251474" y="451975"/>
                </a:cubicBezTo>
                <a:cubicBezTo>
                  <a:pt x="132412" y="629246"/>
                  <a:pt x="26578" y="1026121"/>
                  <a:pt x="3824" y="1074275"/>
                </a:cubicBezTo>
                <a:cubicBezTo>
                  <a:pt x="-18930" y="1122429"/>
                  <a:pt x="65207" y="858375"/>
                  <a:pt x="114949" y="740900"/>
                </a:cubicBezTo>
                <a:cubicBezTo>
                  <a:pt x="164691" y="623425"/>
                  <a:pt x="232953" y="467321"/>
                  <a:pt x="302274" y="369425"/>
                </a:cubicBezTo>
                <a:cubicBezTo>
                  <a:pt x="371595" y="271529"/>
                  <a:pt x="463670" y="208558"/>
                  <a:pt x="530874" y="153525"/>
                </a:cubicBezTo>
                <a:cubicBezTo>
                  <a:pt x="598078" y="98492"/>
                  <a:pt x="764765" y="-39091"/>
                  <a:pt x="718199" y="1065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69" name="フリーフォーム 1068">
            <a:extLst>
              <a:ext uri="{FF2B5EF4-FFF2-40B4-BE49-F238E27FC236}">
                <a16:creationId xmlns:a16="http://schemas.microsoft.com/office/drawing/2014/main" id="{C077C7A2-3057-4DBC-F5CB-0E91F80EA88F}"/>
              </a:ext>
            </a:extLst>
          </p:cNvPr>
          <p:cNvSpPr/>
          <p:nvPr/>
        </p:nvSpPr>
        <p:spPr>
          <a:xfrm>
            <a:off x="2357564" y="1920844"/>
            <a:ext cx="215605" cy="894141"/>
          </a:xfrm>
          <a:custGeom>
            <a:avLst/>
            <a:gdLst>
              <a:gd name="connsiteX0" fmla="*/ 77661 w 215605"/>
              <a:gd name="connsiteY0" fmla="*/ 31 h 894141"/>
              <a:gd name="connsiteX1" fmla="*/ 14161 w 215605"/>
              <a:gd name="connsiteY1" fmla="*/ 308006 h 894141"/>
              <a:gd name="connsiteX2" fmla="*/ 207836 w 215605"/>
              <a:gd name="connsiteY2" fmla="*/ 873156 h 894141"/>
              <a:gd name="connsiteX3" fmla="*/ 160211 w 215605"/>
              <a:gd name="connsiteY3" fmla="*/ 730281 h 894141"/>
              <a:gd name="connsiteX4" fmla="*/ 1461 w 215605"/>
              <a:gd name="connsiteY4" fmla="*/ 323881 h 894141"/>
              <a:gd name="connsiteX5" fmla="*/ 77661 w 215605"/>
              <a:gd name="connsiteY5" fmla="*/ 31 h 8941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15605" h="894141">
                <a:moveTo>
                  <a:pt x="77661" y="31"/>
                </a:moveTo>
                <a:cubicBezTo>
                  <a:pt x="79778" y="-2615"/>
                  <a:pt x="-7535" y="162485"/>
                  <a:pt x="14161" y="308006"/>
                </a:cubicBezTo>
                <a:cubicBezTo>
                  <a:pt x="35857" y="453527"/>
                  <a:pt x="183494" y="802777"/>
                  <a:pt x="207836" y="873156"/>
                </a:cubicBezTo>
                <a:cubicBezTo>
                  <a:pt x="232178" y="943535"/>
                  <a:pt x="194607" y="821827"/>
                  <a:pt x="160211" y="730281"/>
                </a:cubicBezTo>
                <a:cubicBezTo>
                  <a:pt x="125815" y="638735"/>
                  <a:pt x="15219" y="441885"/>
                  <a:pt x="1461" y="323881"/>
                </a:cubicBezTo>
                <a:cubicBezTo>
                  <a:pt x="-12297" y="205877"/>
                  <a:pt x="75544" y="2677"/>
                  <a:pt x="77661" y="3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0" name="フリーフォーム 1069">
            <a:extLst>
              <a:ext uri="{FF2B5EF4-FFF2-40B4-BE49-F238E27FC236}">
                <a16:creationId xmlns:a16="http://schemas.microsoft.com/office/drawing/2014/main" id="{7321E5BA-2F49-36D9-FD67-1EF93AC69A98}"/>
              </a:ext>
            </a:extLst>
          </p:cNvPr>
          <p:cNvSpPr/>
          <p:nvPr/>
        </p:nvSpPr>
        <p:spPr>
          <a:xfrm>
            <a:off x="1616708" y="2176271"/>
            <a:ext cx="531709" cy="1122183"/>
          </a:xfrm>
          <a:custGeom>
            <a:avLst/>
            <a:gdLst>
              <a:gd name="connsiteX0" fmla="*/ 529592 w 531709"/>
              <a:gd name="connsiteY0" fmla="*/ 4954 h 1122183"/>
              <a:gd name="connsiteX1" fmla="*/ 304167 w 531709"/>
              <a:gd name="connsiteY1" fmla="*/ 252604 h 1122183"/>
              <a:gd name="connsiteX2" fmla="*/ 205742 w 531709"/>
              <a:gd name="connsiteY2" fmla="*/ 687579 h 1122183"/>
              <a:gd name="connsiteX3" fmla="*/ 2542 w 531709"/>
              <a:gd name="connsiteY3" fmla="*/ 1113029 h 1122183"/>
              <a:gd name="connsiteX4" fmla="*/ 104142 w 531709"/>
              <a:gd name="connsiteY4" fmla="*/ 928879 h 1122183"/>
              <a:gd name="connsiteX5" fmla="*/ 285117 w 531709"/>
              <a:gd name="connsiteY5" fmla="*/ 354204 h 1122183"/>
              <a:gd name="connsiteX6" fmla="*/ 412117 w 531709"/>
              <a:gd name="connsiteY6" fmla="*/ 106554 h 1122183"/>
              <a:gd name="connsiteX7" fmla="*/ 529592 w 531709"/>
              <a:gd name="connsiteY7" fmla="*/ 4954 h 11221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31709" h="1122183">
                <a:moveTo>
                  <a:pt x="529592" y="4954"/>
                </a:moveTo>
                <a:cubicBezTo>
                  <a:pt x="511600" y="29296"/>
                  <a:pt x="358142" y="138833"/>
                  <a:pt x="304167" y="252604"/>
                </a:cubicBezTo>
                <a:cubicBezTo>
                  <a:pt x="250192" y="366375"/>
                  <a:pt x="256013" y="544175"/>
                  <a:pt x="205742" y="687579"/>
                </a:cubicBezTo>
                <a:cubicBezTo>
                  <a:pt x="155471" y="830983"/>
                  <a:pt x="19475" y="1072812"/>
                  <a:pt x="2542" y="1113029"/>
                </a:cubicBezTo>
                <a:cubicBezTo>
                  <a:pt x="-14391" y="1153246"/>
                  <a:pt x="57046" y="1055350"/>
                  <a:pt x="104142" y="928879"/>
                </a:cubicBezTo>
                <a:cubicBezTo>
                  <a:pt x="151238" y="802408"/>
                  <a:pt x="233788" y="491258"/>
                  <a:pt x="285117" y="354204"/>
                </a:cubicBezTo>
                <a:cubicBezTo>
                  <a:pt x="336446" y="217150"/>
                  <a:pt x="378250" y="162116"/>
                  <a:pt x="412117" y="106554"/>
                </a:cubicBezTo>
                <a:cubicBezTo>
                  <a:pt x="445984" y="50992"/>
                  <a:pt x="547584" y="-19388"/>
                  <a:pt x="529592" y="495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1" name="フリーフォーム 1070">
            <a:extLst>
              <a:ext uri="{FF2B5EF4-FFF2-40B4-BE49-F238E27FC236}">
                <a16:creationId xmlns:a16="http://schemas.microsoft.com/office/drawing/2014/main" id="{00C2F585-728C-FB87-24E5-6735DEB2C9D3}"/>
              </a:ext>
            </a:extLst>
          </p:cNvPr>
          <p:cNvSpPr/>
          <p:nvPr/>
        </p:nvSpPr>
        <p:spPr>
          <a:xfrm>
            <a:off x="1215949" y="1675552"/>
            <a:ext cx="882126" cy="512067"/>
          </a:xfrm>
          <a:custGeom>
            <a:avLst/>
            <a:gdLst>
              <a:gd name="connsiteX0" fmla="*/ 866851 w 882126"/>
              <a:gd name="connsiteY0" fmla="*/ 7198 h 512067"/>
              <a:gd name="connsiteX1" fmla="*/ 466801 w 882126"/>
              <a:gd name="connsiteY1" fmla="*/ 315173 h 512067"/>
              <a:gd name="connsiteX2" fmla="*/ 76 w 882126"/>
              <a:gd name="connsiteY2" fmla="*/ 512023 h 512067"/>
              <a:gd name="connsiteX3" fmla="*/ 501726 w 882126"/>
              <a:gd name="connsiteY3" fmla="*/ 299298 h 512067"/>
              <a:gd name="connsiteX4" fmla="*/ 771601 w 882126"/>
              <a:gd name="connsiteY4" fmla="*/ 111973 h 512067"/>
              <a:gd name="connsiteX5" fmla="*/ 866851 w 882126"/>
              <a:gd name="connsiteY5" fmla="*/ 7198 h 5120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82126" h="512067">
                <a:moveTo>
                  <a:pt x="866851" y="7198"/>
                </a:moveTo>
                <a:cubicBezTo>
                  <a:pt x="816051" y="41065"/>
                  <a:pt x="611263" y="231036"/>
                  <a:pt x="466801" y="315173"/>
                </a:cubicBezTo>
                <a:cubicBezTo>
                  <a:pt x="322339" y="399310"/>
                  <a:pt x="-5745" y="514669"/>
                  <a:pt x="76" y="512023"/>
                </a:cubicBezTo>
                <a:cubicBezTo>
                  <a:pt x="5897" y="509377"/>
                  <a:pt x="373138" y="365973"/>
                  <a:pt x="501726" y="299298"/>
                </a:cubicBezTo>
                <a:cubicBezTo>
                  <a:pt x="630313" y="232623"/>
                  <a:pt x="712864" y="156423"/>
                  <a:pt x="771601" y="111973"/>
                </a:cubicBezTo>
                <a:cubicBezTo>
                  <a:pt x="830338" y="67523"/>
                  <a:pt x="917651" y="-26669"/>
                  <a:pt x="866851" y="719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2" name="フリーフォーム 1071">
            <a:extLst>
              <a:ext uri="{FF2B5EF4-FFF2-40B4-BE49-F238E27FC236}">
                <a16:creationId xmlns:a16="http://schemas.microsoft.com/office/drawing/2014/main" id="{52B37242-C9EE-EFBD-4296-838CEC24D4D8}"/>
              </a:ext>
            </a:extLst>
          </p:cNvPr>
          <p:cNvSpPr/>
          <p:nvPr/>
        </p:nvSpPr>
        <p:spPr>
          <a:xfrm>
            <a:off x="3241589" y="990593"/>
            <a:ext cx="932545" cy="845812"/>
          </a:xfrm>
          <a:custGeom>
            <a:avLst/>
            <a:gdLst>
              <a:gd name="connsiteX0" fmla="*/ 86 w 932545"/>
              <a:gd name="connsiteY0" fmla="*/ 7 h 845812"/>
              <a:gd name="connsiteX1" fmla="*/ 276311 w 932545"/>
              <a:gd name="connsiteY1" fmla="*/ 73032 h 845812"/>
              <a:gd name="connsiteX2" fmla="*/ 523961 w 932545"/>
              <a:gd name="connsiteY2" fmla="*/ 276232 h 845812"/>
              <a:gd name="connsiteX3" fmla="*/ 482686 w 932545"/>
              <a:gd name="connsiteY3" fmla="*/ 190507 h 845812"/>
              <a:gd name="connsiteX4" fmla="*/ 543011 w 932545"/>
              <a:gd name="connsiteY4" fmla="*/ 304807 h 845812"/>
              <a:gd name="connsiteX5" fmla="*/ 723986 w 932545"/>
              <a:gd name="connsiteY5" fmla="*/ 641357 h 845812"/>
              <a:gd name="connsiteX6" fmla="*/ 927186 w 932545"/>
              <a:gd name="connsiteY6" fmla="*/ 838207 h 845812"/>
              <a:gd name="connsiteX7" fmla="*/ 854161 w 932545"/>
              <a:gd name="connsiteY7" fmla="*/ 781057 h 845812"/>
              <a:gd name="connsiteX8" fmla="*/ 647786 w 932545"/>
              <a:gd name="connsiteY8" fmla="*/ 555632 h 845812"/>
              <a:gd name="connsiteX9" fmla="*/ 527136 w 932545"/>
              <a:gd name="connsiteY9" fmla="*/ 247657 h 845812"/>
              <a:gd name="connsiteX10" fmla="*/ 396961 w 932545"/>
              <a:gd name="connsiteY10" fmla="*/ 146057 h 845812"/>
              <a:gd name="connsiteX11" fmla="*/ 495386 w 932545"/>
              <a:gd name="connsiteY11" fmla="*/ 241307 h 845812"/>
              <a:gd name="connsiteX12" fmla="*/ 304886 w 932545"/>
              <a:gd name="connsiteY12" fmla="*/ 76207 h 845812"/>
              <a:gd name="connsiteX13" fmla="*/ 86 w 932545"/>
              <a:gd name="connsiteY13" fmla="*/ 7 h 8458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932545" h="845812">
                <a:moveTo>
                  <a:pt x="86" y="7"/>
                </a:moveTo>
                <a:cubicBezTo>
                  <a:pt x="-4677" y="-522"/>
                  <a:pt x="188999" y="26995"/>
                  <a:pt x="276311" y="73032"/>
                </a:cubicBezTo>
                <a:cubicBezTo>
                  <a:pt x="363623" y="119069"/>
                  <a:pt x="489565" y="256653"/>
                  <a:pt x="523961" y="276232"/>
                </a:cubicBezTo>
                <a:cubicBezTo>
                  <a:pt x="558357" y="295811"/>
                  <a:pt x="479511" y="185745"/>
                  <a:pt x="482686" y="190507"/>
                </a:cubicBezTo>
                <a:cubicBezTo>
                  <a:pt x="485861" y="195269"/>
                  <a:pt x="543011" y="304807"/>
                  <a:pt x="543011" y="304807"/>
                </a:cubicBezTo>
                <a:cubicBezTo>
                  <a:pt x="583228" y="379948"/>
                  <a:pt x="659957" y="552457"/>
                  <a:pt x="723986" y="641357"/>
                </a:cubicBezTo>
                <a:cubicBezTo>
                  <a:pt x="788015" y="730257"/>
                  <a:pt x="905490" y="814924"/>
                  <a:pt x="927186" y="838207"/>
                </a:cubicBezTo>
                <a:cubicBezTo>
                  <a:pt x="948882" y="861490"/>
                  <a:pt x="900728" y="828153"/>
                  <a:pt x="854161" y="781057"/>
                </a:cubicBezTo>
                <a:cubicBezTo>
                  <a:pt x="807594" y="733961"/>
                  <a:pt x="702290" y="644532"/>
                  <a:pt x="647786" y="555632"/>
                </a:cubicBezTo>
                <a:cubicBezTo>
                  <a:pt x="593282" y="466732"/>
                  <a:pt x="568940" y="315919"/>
                  <a:pt x="527136" y="247657"/>
                </a:cubicBezTo>
                <a:cubicBezTo>
                  <a:pt x="485332" y="179395"/>
                  <a:pt x="402252" y="147115"/>
                  <a:pt x="396961" y="146057"/>
                </a:cubicBezTo>
                <a:cubicBezTo>
                  <a:pt x="391670" y="144999"/>
                  <a:pt x="510732" y="252949"/>
                  <a:pt x="495386" y="241307"/>
                </a:cubicBezTo>
                <a:cubicBezTo>
                  <a:pt x="480040" y="229665"/>
                  <a:pt x="382144" y="115365"/>
                  <a:pt x="304886" y="76207"/>
                </a:cubicBezTo>
                <a:cubicBezTo>
                  <a:pt x="227628" y="37049"/>
                  <a:pt x="4849" y="536"/>
                  <a:pt x="86" y="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3" name="フリーフォーム 1072">
            <a:extLst>
              <a:ext uri="{FF2B5EF4-FFF2-40B4-BE49-F238E27FC236}">
                <a16:creationId xmlns:a16="http://schemas.microsoft.com/office/drawing/2014/main" id="{A4AEEBA1-1523-A26C-A688-94CE03A12E0C}"/>
              </a:ext>
            </a:extLst>
          </p:cNvPr>
          <p:cNvSpPr/>
          <p:nvPr/>
        </p:nvSpPr>
        <p:spPr>
          <a:xfrm>
            <a:off x="4243188" y="2127234"/>
            <a:ext cx="135149" cy="745057"/>
          </a:xfrm>
          <a:custGeom>
            <a:avLst/>
            <a:gdLst>
              <a:gd name="connsiteX0" fmla="*/ 135137 w 135149"/>
              <a:gd name="connsiteY0" fmla="*/ 16 h 745057"/>
              <a:gd name="connsiteX1" fmla="*/ 49412 w 135149"/>
              <a:gd name="connsiteY1" fmla="*/ 171466 h 745057"/>
              <a:gd name="connsiteX2" fmla="*/ 14487 w 135149"/>
              <a:gd name="connsiteY2" fmla="*/ 381016 h 745057"/>
              <a:gd name="connsiteX3" fmla="*/ 30362 w 135149"/>
              <a:gd name="connsiteY3" fmla="*/ 180991 h 745057"/>
              <a:gd name="connsiteX4" fmla="*/ 24012 w 135149"/>
              <a:gd name="connsiteY4" fmla="*/ 428641 h 745057"/>
              <a:gd name="connsiteX5" fmla="*/ 71637 w 135149"/>
              <a:gd name="connsiteY5" fmla="*/ 736616 h 745057"/>
              <a:gd name="connsiteX6" fmla="*/ 46237 w 135149"/>
              <a:gd name="connsiteY6" fmla="*/ 625491 h 745057"/>
              <a:gd name="connsiteX7" fmla="*/ 4962 w 135149"/>
              <a:gd name="connsiteY7" fmla="*/ 282591 h 745057"/>
              <a:gd name="connsiteX8" fmla="*/ 4962 w 135149"/>
              <a:gd name="connsiteY8" fmla="*/ 327041 h 745057"/>
              <a:gd name="connsiteX9" fmla="*/ 43062 w 135149"/>
              <a:gd name="connsiteY9" fmla="*/ 161941 h 745057"/>
              <a:gd name="connsiteX10" fmla="*/ 135137 w 135149"/>
              <a:gd name="connsiteY10" fmla="*/ 16 h 7450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35149" h="745057">
                <a:moveTo>
                  <a:pt x="135137" y="16"/>
                </a:moveTo>
                <a:cubicBezTo>
                  <a:pt x="136195" y="1604"/>
                  <a:pt x="69520" y="107966"/>
                  <a:pt x="49412" y="171466"/>
                </a:cubicBezTo>
                <a:cubicBezTo>
                  <a:pt x="29304" y="234966"/>
                  <a:pt x="17662" y="379429"/>
                  <a:pt x="14487" y="381016"/>
                </a:cubicBezTo>
                <a:cubicBezTo>
                  <a:pt x="11312" y="382603"/>
                  <a:pt x="28774" y="173053"/>
                  <a:pt x="30362" y="180991"/>
                </a:cubicBezTo>
                <a:cubicBezTo>
                  <a:pt x="31950" y="188929"/>
                  <a:pt x="17133" y="336037"/>
                  <a:pt x="24012" y="428641"/>
                </a:cubicBezTo>
                <a:cubicBezTo>
                  <a:pt x="30891" y="521245"/>
                  <a:pt x="67933" y="703808"/>
                  <a:pt x="71637" y="736616"/>
                </a:cubicBezTo>
                <a:cubicBezTo>
                  <a:pt x="75341" y="769424"/>
                  <a:pt x="57349" y="701162"/>
                  <a:pt x="46237" y="625491"/>
                </a:cubicBezTo>
                <a:cubicBezTo>
                  <a:pt x="35125" y="549820"/>
                  <a:pt x="11841" y="332333"/>
                  <a:pt x="4962" y="282591"/>
                </a:cubicBezTo>
                <a:cubicBezTo>
                  <a:pt x="-1917" y="232849"/>
                  <a:pt x="-1388" y="347149"/>
                  <a:pt x="4962" y="327041"/>
                </a:cubicBezTo>
                <a:cubicBezTo>
                  <a:pt x="11312" y="306933"/>
                  <a:pt x="25070" y="210095"/>
                  <a:pt x="43062" y="161941"/>
                </a:cubicBezTo>
                <a:cubicBezTo>
                  <a:pt x="61054" y="113787"/>
                  <a:pt x="134079" y="-1572"/>
                  <a:pt x="135137" y="1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4" name="フリーフォーム 1073">
            <a:extLst>
              <a:ext uri="{FF2B5EF4-FFF2-40B4-BE49-F238E27FC236}">
                <a16:creationId xmlns:a16="http://schemas.microsoft.com/office/drawing/2014/main" id="{40BF5FA9-46EB-AB97-FF4C-C03A7DB916BB}"/>
              </a:ext>
            </a:extLst>
          </p:cNvPr>
          <p:cNvSpPr/>
          <p:nvPr/>
        </p:nvSpPr>
        <p:spPr>
          <a:xfrm>
            <a:off x="3117594" y="246174"/>
            <a:ext cx="1004408" cy="273277"/>
          </a:xfrm>
          <a:custGeom>
            <a:avLst/>
            <a:gdLst>
              <a:gd name="connsiteX0" fmla="*/ 256 w 1004408"/>
              <a:gd name="connsiteY0" fmla="*/ 112601 h 273277"/>
              <a:gd name="connsiteX1" fmla="*/ 371731 w 1004408"/>
              <a:gd name="connsiteY1" fmla="*/ 17351 h 273277"/>
              <a:gd name="connsiteX2" fmla="*/ 997206 w 1004408"/>
              <a:gd name="connsiteY2" fmla="*/ 271351 h 273277"/>
              <a:gd name="connsiteX3" fmla="*/ 692406 w 1004408"/>
              <a:gd name="connsiteY3" fmla="*/ 128476 h 273277"/>
              <a:gd name="connsiteX4" fmla="*/ 397131 w 1004408"/>
              <a:gd name="connsiteY4" fmla="*/ 23701 h 273277"/>
              <a:gd name="connsiteX5" fmla="*/ 209806 w 1004408"/>
              <a:gd name="connsiteY5" fmla="*/ 39576 h 273277"/>
              <a:gd name="connsiteX6" fmla="*/ 311406 w 1004408"/>
              <a:gd name="connsiteY6" fmla="*/ 1476 h 273277"/>
              <a:gd name="connsiteX7" fmla="*/ 256 w 1004408"/>
              <a:gd name="connsiteY7" fmla="*/ 112601 h 2732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004408" h="273277">
                <a:moveTo>
                  <a:pt x="256" y="112601"/>
                </a:moveTo>
                <a:cubicBezTo>
                  <a:pt x="10310" y="115247"/>
                  <a:pt x="205573" y="-9107"/>
                  <a:pt x="371731" y="17351"/>
                </a:cubicBezTo>
                <a:cubicBezTo>
                  <a:pt x="537889" y="43809"/>
                  <a:pt x="943760" y="252830"/>
                  <a:pt x="997206" y="271351"/>
                </a:cubicBezTo>
                <a:cubicBezTo>
                  <a:pt x="1050652" y="289872"/>
                  <a:pt x="792419" y="169751"/>
                  <a:pt x="692406" y="128476"/>
                </a:cubicBezTo>
                <a:cubicBezTo>
                  <a:pt x="592394" y="87201"/>
                  <a:pt x="477564" y="38518"/>
                  <a:pt x="397131" y="23701"/>
                </a:cubicBezTo>
                <a:cubicBezTo>
                  <a:pt x="316698" y="8884"/>
                  <a:pt x="224093" y="43280"/>
                  <a:pt x="209806" y="39576"/>
                </a:cubicBezTo>
                <a:cubicBezTo>
                  <a:pt x="195519" y="35872"/>
                  <a:pt x="344214" y="-8578"/>
                  <a:pt x="311406" y="1476"/>
                </a:cubicBezTo>
                <a:cubicBezTo>
                  <a:pt x="278598" y="11530"/>
                  <a:pt x="-9798" y="109955"/>
                  <a:pt x="256" y="11260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5" name="フリーフォーム 1074">
            <a:extLst>
              <a:ext uri="{FF2B5EF4-FFF2-40B4-BE49-F238E27FC236}">
                <a16:creationId xmlns:a16="http://schemas.microsoft.com/office/drawing/2014/main" id="{8828BC13-3E77-6EE7-6256-C98D74FBF2B3}"/>
              </a:ext>
            </a:extLst>
          </p:cNvPr>
          <p:cNvSpPr/>
          <p:nvPr/>
        </p:nvSpPr>
        <p:spPr>
          <a:xfrm>
            <a:off x="4286198" y="599799"/>
            <a:ext cx="601238" cy="1070177"/>
          </a:xfrm>
          <a:custGeom>
            <a:avLst/>
            <a:gdLst>
              <a:gd name="connsiteX0" fmla="*/ 52 w 601238"/>
              <a:gd name="connsiteY0" fmla="*/ 276 h 1070177"/>
              <a:gd name="connsiteX1" fmla="*/ 292152 w 601238"/>
              <a:gd name="connsiteY1" fmla="*/ 444776 h 1070177"/>
              <a:gd name="connsiteX2" fmla="*/ 136577 w 601238"/>
              <a:gd name="connsiteY2" fmla="*/ 190776 h 1070177"/>
              <a:gd name="connsiteX3" fmla="*/ 301677 w 601238"/>
              <a:gd name="connsiteY3" fmla="*/ 419376 h 1070177"/>
              <a:gd name="connsiteX4" fmla="*/ 593777 w 601238"/>
              <a:gd name="connsiteY4" fmla="*/ 1057551 h 1070177"/>
              <a:gd name="connsiteX5" fmla="*/ 482652 w 601238"/>
              <a:gd name="connsiteY5" fmla="*/ 794026 h 1070177"/>
              <a:gd name="connsiteX6" fmla="*/ 142927 w 601238"/>
              <a:gd name="connsiteY6" fmla="*/ 193951 h 1070177"/>
              <a:gd name="connsiteX7" fmla="*/ 266752 w 601238"/>
              <a:gd name="connsiteY7" fmla="*/ 374926 h 1070177"/>
              <a:gd name="connsiteX8" fmla="*/ 52 w 601238"/>
              <a:gd name="connsiteY8" fmla="*/ 276 h 10701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01238" h="1070177">
                <a:moveTo>
                  <a:pt x="52" y="276"/>
                </a:moveTo>
                <a:cubicBezTo>
                  <a:pt x="4285" y="11918"/>
                  <a:pt x="269398" y="413026"/>
                  <a:pt x="292152" y="444776"/>
                </a:cubicBezTo>
                <a:cubicBezTo>
                  <a:pt x="314906" y="476526"/>
                  <a:pt x="134990" y="195009"/>
                  <a:pt x="136577" y="190776"/>
                </a:cubicBezTo>
                <a:cubicBezTo>
                  <a:pt x="138164" y="186543"/>
                  <a:pt x="225477" y="274914"/>
                  <a:pt x="301677" y="419376"/>
                </a:cubicBezTo>
                <a:cubicBezTo>
                  <a:pt x="377877" y="563839"/>
                  <a:pt x="563615" y="995109"/>
                  <a:pt x="593777" y="1057551"/>
                </a:cubicBezTo>
                <a:cubicBezTo>
                  <a:pt x="623939" y="1119993"/>
                  <a:pt x="557794" y="937959"/>
                  <a:pt x="482652" y="794026"/>
                </a:cubicBezTo>
                <a:cubicBezTo>
                  <a:pt x="407510" y="650093"/>
                  <a:pt x="178910" y="263801"/>
                  <a:pt x="142927" y="193951"/>
                </a:cubicBezTo>
                <a:cubicBezTo>
                  <a:pt x="106944" y="124101"/>
                  <a:pt x="286331" y="401384"/>
                  <a:pt x="266752" y="374926"/>
                </a:cubicBezTo>
                <a:cubicBezTo>
                  <a:pt x="247173" y="348468"/>
                  <a:pt x="-4181" y="-11366"/>
                  <a:pt x="52" y="27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6" name="フリーフォーム 1075">
            <a:extLst>
              <a:ext uri="{FF2B5EF4-FFF2-40B4-BE49-F238E27FC236}">
                <a16:creationId xmlns:a16="http://schemas.microsoft.com/office/drawing/2014/main" id="{B20FDE77-613B-A0C5-0314-83DFBA459D17}"/>
              </a:ext>
            </a:extLst>
          </p:cNvPr>
          <p:cNvSpPr/>
          <p:nvPr/>
        </p:nvSpPr>
        <p:spPr>
          <a:xfrm>
            <a:off x="4241399" y="1805681"/>
            <a:ext cx="399850" cy="1064574"/>
          </a:xfrm>
          <a:custGeom>
            <a:avLst/>
            <a:gdLst>
              <a:gd name="connsiteX0" fmla="*/ 401 w 399850"/>
              <a:gd name="connsiteY0" fmla="*/ 894 h 1064574"/>
              <a:gd name="connsiteX1" fmla="*/ 362351 w 399850"/>
              <a:gd name="connsiteY1" fmla="*/ 394594 h 1064574"/>
              <a:gd name="connsiteX2" fmla="*/ 390926 w 399850"/>
              <a:gd name="connsiteY2" fmla="*/ 712094 h 1064574"/>
              <a:gd name="connsiteX3" fmla="*/ 384576 w 399850"/>
              <a:gd name="connsiteY3" fmla="*/ 1061344 h 1064574"/>
              <a:gd name="connsiteX4" fmla="*/ 387751 w 399850"/>
              <a:gd name="connsiteY4" fmla="*/ 496194 h 1064574"/>
              <a:gd name="connsiteX5" fmla="*/ 292501 w 399850"/>
              <a:gd name="connsiteY5" fmla="*/ 292994 h 1064574"/>
              <a:gd name="connsiteX6" fmla="*/ 401 w 399850"/>
              <a:gd name="connsiteY6" fmla="*/ 894 h 10645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99850" h="1064574">
                <a:moveTo>
                  <a:pt x="401" y="894"/>
                </a:moveTo>
                <a:cubicBezTo>
                  <a:pt x="12043" y="17827"/>
                  <a:pt x="297264" y="276061"/>
                  <a:pt x="362351" y="394594"/>
                </a:cubicBezTo>
                <a:cubicBezTo>
                  <a:pt x="427439" y="513127"/>
                  <a:pt x="387222" y="600969"/>
                  <a:pt x="390926" y="712094"/>
                </a:cubicBezTo>
                <a:cubicBezTo>
                  <a:pt x="394630" y="823219"/>
                  <a:pt x="385105" y="1097327"/>
                  <a:pt x="384576" y="1061344"/>
                </a:cubicBezTo>
                <a:cubicBezTo>
                  <a:pt x="384047" y="1025361"/>
                  <a:pt x="403097" y="624252"/>
                  <a:pt x="387751" y="496194"/>
                </a:cubicBezTo>
                <a:cubicBezTo>
                  <a:pt x="372405" y="368136"/>
                  <a:pt x="351239" y="373957"/>
                  <a:pt x="292501" y="292994"/>
                </a:cubicBezTo>
                <a:cubicBezTo>
                  <a:pt x="233764" y="212032"/>
                  <a:pt x="-11241" y="-16039"/>
                  <a:pt x="401" y="89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7" name="フリーフォーム 1076">
            <a:extLst>
              <a:ext uri="{FF2B5EF4-FFF2-40B4-BE49-F238E27FC236}">
                <a16:creationId xmlns:a16="http://schemas.microsoft.com/office/drawing/2014/main" id="{392B6F3D-CF2F-9435-59BD-1B886FF752E6}"/>
              </a:ext>
            </a:extLst>
          </p:cNvPr>
          <p:cNvSpPr/>
          <p:nvPr/>
        </p:nvSpPr>
        <p:spPr>
          <a:xfrm>
            <a:off x="4917967" y="1831665"/>
            <a:ext cx="344722" cy="641961"/>
          </a:xfrm>
          <a:custGeom>
            <a:avLst/>
            <a:gdLst>
              <a:gd name="connsiteX0" fmla="*/ 108 w 344722"/>
              <a:gd name="connsiteY0" fmla="*/ 310 h 641961"/>
              <a:gd name="connsiteX1" fmla="*/ 263633 w 344722"/>
              <a:gd name="connsiteY1" fmla="*/ 311460 h 641961"/>
              <a:gd name="connsiteX2" fmla="*/ 343008 w 344722"/>
              <a:gd name="connsiteY2" fmla="*/ 638485 h 641961"/>
              <a:gd name="connsiteX3" fmla="*/ 311258 w 344722"/>
              <a:gd name="connsiteY3" fmla="*/ 470210 h 641961"/>
              <a:gd name="connsiteX4" fmla="*/ 231883 w 344722"/>
              <a:gd name="connsiteY4" fmla="*/ 257485 h 641961"/>
              <a:gd name="connsiteX5" fmla="*/ 108 w 344722"/>
              <a:gd name="connsiteY5" fmla="*/ 310 h 6419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44722" h="641961">
                <a:moveTo>
                  <a:pt x="108" y="310"/>
                </a:moveTo>
                <a:cubicBezTo>
                  <a:pt x="5400" y="9306"/>
                  <a:pt x="206483" y="205097"/>
                  <a:pt x="263633" y="311460"/>
                </a:cubicBezTo>
                <a:cubicBezTo>
                  <a:pt x="320783" y="417823"/>
                  <a:pt x="335070" y="612027"/>
                  <a:pt x="343008" y="638485"/>
                </a:cubicBezTo>
                <a:cubicBezTo>
                  <a:pt x="350946" y="664943"/>
                  <a:pt x="329779" y="533710"/>
                  <a:pt x="311258" y="470210"/>
                </a:cubicBezTo>
                <a:cubicBezTo>
                  <a:pt x="292737" y="406710"/>
                  <a:pt x="278979" y="334743"/>
                  <a:pt x="231883" y="257485"/>
                </a:cubicBezTo>
                <a:cubicBezTo>
                  <a:pt x="184787" y="180227"/>
                  <a:pt x="-5184" y="-8686"/>
                  <a:pt x="108" y="31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8" name="フリーフォーム 1077">
            <a:extLst>
              <a:ext uri="{FF2B5EF4-FFF2-40B4-BE49-F238E27FC236}">
                <a16:creationId xmlns:a16="http://schemas.microsoft.com/office/drawing/2014/main" id="{66FC61A3-DDFE-F18C-0E5B-6919BDA1CFFF}"/>
              </a:ext>
            </a:extLst>
          </p:cNvPr>
          <p:cNvSpPr/>
          <p:nvPr/>
        </p:nvSpPr>
        <p:spPr>
          <a:xfrm>
            <a:off x="5277612" y="2552403"/>
            <a:ext cx="250266" cy="998019"/>
          </a:xfrm>
          <a:custGeom>
            <a:avLst/>
            <a:gdLst>
              <a:gd name="connsiteX0" fmla="*/ 21463 w 250266"/>
              <a:gd name="connsiteY0" fmla="*/ 297 h 998019"/>
              <a:gd name="connsiteX1" fmla="*/ 2413 w 250266"/>
              <a:gd name="connsiteY1" fmla="*/ 349547 h 998019"/>
              <a:gd name="connsiteX2" fmla="*/ 84963 w 250266"/>
              <a:gd name="connsiteY2" fmla="*/ 673397 h 998019"/>
              <a:gd name="connsiteX3" fmla="*/ 250063 w 250266"/>
              <a:gd name="connsiteY3" fmla="*/ 997247 h 998019"/>
              <a:gd name="connsiteX4" fmla="*/ 116713 w 250266"/>
              <a:gd name="connsiteY4" fmla="*/ 752772 h 998019"/>
              <a:gd name="connsiteX5" fmla="*/ 15113 w 250266"/>
              <a:gd name="connsiteY5" fmla="*/ 409872 h 998019"/>
              <a:gd name="connsiteX6" fmla="*/ 21463 w 250266"/>
              <a:gd name="connsiteY6" fmla="*/ 297 h 9980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50266" h="998019">
                <a:moveTo>
                  <a:pt x="21463" y="297"/>
                </a:moveTo>
                <a:cubicBezTo>
                  <a:pt x="19346" y="-9757"/>
                  <a:pt x="-8170" y="237364"/>
                  <a:pt x="2413" y="349547"/>
                </a:cubicBezTo>
                <a:cubicBezTo>
                  <a:pt x="12996" y="461730"/>
                  <a:pt x="43688" y="565447"/>
                  <a:pt x="84963" y="673397"/>
                </a:cubicBezTo>
                <a:cubicBezTo>
                  <a:pt x="126238" y="781347"/>
                  <a:pt x="244771" y="984018"/>
                  <a:pt x="250063" y="997247"/>
                </a:cubicBezTo>
                <a:cubicBezTo>
                  <a:pt x="255355" y="1010476"/>
                  <a:pt x="155871" y="850668"/>
                  <a:pt x="116713" y="752772"/>
                </a:cubicBezTo>
                <a:cubicBezTo>
                  <a:pt x="77555" y="654876"/>
                  <a:pt x="33105" y="529464"/>
                  <a:pt x="15113" y="409872"/>
                </a:cubicBezTo>
                <a:cubicBezTo>
                  <a:pt x="-2879" y="290280"/>
                  <a:pt x="23580" y="10351"/>
                  <a:pt x="21463" y="29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9" name="フリーフォーム 1078">
            <a:extLst>
              <a:ext uri="{FF2B5EF4-FFF2-40B4-BE49-F238E27FC236}">
                <a16:creationId xmlns:a16="http://schemas.microsoft.com/office/drawing/2014/main" id="{0A9CB303-A588-10E4-2286-34910600B9B3}"/>
              </a:ext>
            </a:extLst>
          </p:cNvPr>
          <p:cNvSpPr/>
          <p:nvPr/>
        </p:nvSpPr>
        <p:spPr>
          <a:xfrm>
            <a:off x="4695342" y="2002515"/>
            <a:ext cx="493743" cy="789403"/>
          </a:xfrm>
          <a:custGeom>
            <a:avLst/>
            <a:gdLst>
              <a:gd name="connsiteX0" fmla="*/ 483 w 493743"/>
              <a:gd name="connsiteY0" fmla="*/ 910 h 789403"/>
              <a:gd name="connsiteX1" fmla="*/ 381483 w 493743"/>
              <a:gd name="connsiteY1" fmla="*/ 502560 h 789403"/>
              <a:gd name="connsiteX2" fmla="*/ 492608 w 493743"/>
              <a:gd name="connsiteY2" fmla="*/ 788310 h 789403"/>
              <a:gd name="connsiteX3" fmla="*/ 432283 w 493743"/>
              <a:gd name="connsiteY3" fmla="*/ 594635 h 789403"/>
              <a:gd name="connsiteX4" fmla="*/ 324333 w 493743"/>
              <a:gd name="connsiteY4" fmla="*/ 435885 h 789403"/>
              <a:gd name="connsiteX5" fmla="*/ 194158 w 493743"/>
              <a:gd name="connsiteY5" fmla="*/ 251735 h 789403"/>
              <a:gd name="connsiteX6" fmla="*/ 298933 w 493743"/>
              <a:gd name="connsiteY6" fmla="*/ 375560 h 789403"/>
              <a:gd name="connsiteX7" fmla="*/ 483 w 493743"/>
              <a:gd name="connsiteY7" fmla="*/ 910 h 7894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93743" h="789403">
                <a:moveTo>
                  <a:pt x="483" y="910"/>
                </a:moveTo>
                <a:cubicBezTo>
                  <a:pt x="14241" y="22077"/>
                  <a:pt x="299462" y="371327"/>
                  <a:pt x="381483" y="502560"/>
                </a:cubicBezTo>
                <a:cubicBezTo>
                  <a:pt x="463504" y="633793"/>
                  <a:pt x="484141" y="772964"/>
                  <a:pt x="492608" y="788310"/>
                </a:cubicBezTo>
                <a:cubicBezTo>
                  <a:pt x="501075" y="803656"/>
                  <a:pt x="460329" y="653373"/>
                  <a:pt x="432283" y="594635"/>
                </a:cubicBezTo>
                <a:cubicBezTo>
                  <a:pt x="404237" y="535898"/>
                  <a:pt x="364021" y="493035"/>
                  <a:pt x="324333" y="435885"/>
                </a:cubicBezTo>
                <a:cubicBezTo>
                  <a:pt x="284646" y="378735"/>
                  <a:pt x="198391" y="261789"/>
                  <a:pt x="194158" y="251735"/>
                </a:cubicBezTo>
                <a:cubicBezTo>
                  <a:pt x="189925" y="241681"/>
                  <a:pt x="326979" y="416835"/>
                  <a:pt x="298933" y="375560"/>
                </a:cubicBezTo>
                <a:cubicBezTo>
                  <a:pt x="270887" y="334285"/>
                  <a:pt x="-13275" y="-20257"/>
                  <a:pt x="483" y="91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0" name="フリーフォーム 1079">
            <a:extLst>
              <a:ext uri="{FF2B5EF4-FFF2-40B4-BE49-F238E27FC236}">
                <a16:creationId xmlns:a16="http://schemas.microsoft.com/office/drawing/2014/main" id="{9794EF17-6CD9-AE10-D575-FEBDBDC12DC6}"/>
              </a:ext>
            </a:extLst>
          </p:cNvPr>
          <p:cNvSpPr/>
          <p:nvPr/>
        </p:nvSpPr>
        <p:spPr>
          <a:xfrm>
            <a:off x="4829159" y="2454274"/>
            <a:ext cx="276486" cy="793751"/>
          </a:xfrm>
          <a:custGeom>
            <a:avLst/>
            <a:gdLst>
              <a:gd name="connsiteX0" fmla="*/ 16 w 276486"/>
              <a:gd name="connsiteY0" fmla="*/ 1 h 793751"/>
              <a:gd name="connsiteX1" fmla="*/ 247666 w 276486"/>
              <a:gd name="connsiteY1" fmla="*/ 311151 h 793751"/>
              <a:gd name="connsiteX2" fmla="*/ 257191 w 276486"/>
              <a:gd name="connsiteY2" fmla="*/ 793751 h 793751"/>
              <a:gd name="connsiteX3" fmla="*/ 260366 w 276486"/>
              <a:gd name="connsiteY3" fmla="*/ 314326 h 793751"/>
              <a:gd name="connsiteX4" fmla="*/ 16 w 276486"/>
              <a:gd name="connsiteY4" fmla="*/ 1 h 7937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76486" h="793751">
                <a:moveTo>
                  <a:pt x="16" y="1"/>
                </a:moveTo>
                <a:cubicBezTo>
                  <a:pt x="-2101" y="-528"/>
                  <a:pt x="204804" y="178859"/>
                  <a:pt x="247666" y="311151"/>
                </a:cubicBezTo>
                <a:cubicBezTo>
                  <a:pt x="290529" y="443443"/>
                  <a:pt x="255074" y="793222"/>
                  <a:pt x="257191" y="793751"/>
                </a:cubicBezTo>
                <a:cubicBezTo>
                  <a:pt x="259308" y="794280"/>
                  <a:pt x="297408" y="443443"/>
                  <a:pt x="260366" y="314326"/>
                </a:cubicBezTo>
                <a:cubicBezTo>
                  <a:pt x="223324" y="185209"/>
                  <a:pt x="2133" y="530"/>
                  <a:pt x="16" y="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1" name="フリーフォーム 1080">
            <a:extLst>
              <a:ext uri="{FF2B5EF4-FFF2-40B4-BE49-F238E27FC236}">
                <a16:creationId xmlns:a16="http://schemas.microsoft.com/office/drawing/2014/main" id="{54E2D645-F6E3-E339-245D-4C411273EAAC}"/>
              </a:ext>
            </a:extLst>
          </p:cNvPr>
          <p:cNvSpPr/>
          <p:nvPr/>
        </p:nvSpPr>
        <p:spPr>
          <a:xfrm>
            <a:off x="4062282" y="3267973"/>
            <a:ext cx="100154" cy="742250"/>
          </a:xfrm>
          <a:custGeom>
            <a:avLst/>
            <a:gdLst>
              <a:gd name="connsiteX0" fmla="*/ 46168 w 100154"/>
              <a:gd name="connsiteY0" fmla="*/ 2277 h 742250"/>
              <a:gd name="connsiteX1" fmla="*/ 8068 w 100154"/>
              <a:gd name="connsiteY1" fmla="*/ 345177 h 742250"/>
              <a:gd name="connsiteX2" fmla="*/ 100143 w 100154"/>
              <a:gd name="connsiteY2" fmla="*/ 742052 h 742250"/>
              <a:gd name="connsiteX3" fmla="*/ 14418 w 100154"/>
              <a:gd name="connsiteY3" fmla="*/ 395977 h 742250"/>
              <a:gd name="connsiteX4" fmla="*/ 4893 w 100154"/>
              <a:gd name="connsiteY4" fmla="*/ 205477 h 742250"/>
              <a:gd name="connsiteX5" fmla="*/ 46168 w 100154"/>
              <a:gd name="connsiteY5" fmla="*/ 2277 h 742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0154" h="742250">
                <a:moveTo>
                  <a:pt x="46168" y="2277"/>
                </a:moveTo>
                <a:cubicBezTo>
                  <a:pt x="46697" y="25560"/>
                  <a:pt x="-928" y="221881"/>
                  <a:pt x="8068" y="345177"/>
                </a:cubicBezTo>
                <a:cubicBezTo>
                  <a:pt x="17064" y="468473"/>
                  <a:pt x="99085" y="733585"/>
                  <a:pt x="100143" y="742052"/>
                </a:cubicBezTo>
                <a:cubicBezTo>
                  <a:pt x="101201" y="750519"/>
                  <a:pt x="30293" y="485406"/>
                  <a:pt x="14418" y="395977"/>
                </a:cubicBezTo>
                <a:cubicBezTo>
                  <a:pt x="-1457" y="306548"/>
                  <a:pt x="-3574" y="270565"/>
                  <a:pt x="4893" y="205477"/>
                </a:cubicBezTo>
                <a:cubicBezTo>
                  <a:pt x="13360" y="140389"/>
                  <a:pt x="45639" y="-21006"/>
                  <a:pt x="46168" y="227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2" name="フリーフォーム 1081">
            <a:extLst>
              <a:ext uri="{FF2B5EF4-FFF2-40B4-BE49-F238E27FC236}">
                <a16:creationId xmlns:a16="http://schemas.microsoft.com/office/drawing/2014/main" id="{DB3B8822-708A-5773-9C87-DA98716BF69B}"/>
              </a:ext>
            </a:extLst>
          </p:cNvPr>
          <p:cNvSpPr/>
          <p:nvPr/>
        </p:nvSpPr>
        <p:spPr>
          <a:xfrm>
            <a:off x="4195294" y="3925904"/>
            <a:ext cx="173689" cy="1237272"/>
          </a:xfrm>
          <a:custGeom>
            <a:avLst/>
            <a:gdLst>
              <a:gd name="connsiteX0" fmla="*/ 90956 w 173689"/>
              <a:gd name="connsiteY0" fmla="*/ 1571 h 1237272"/>
              <a:gd name="connsiteX1" fmla="*/ 151281 w 173689"/>
              <a:gd name="connsiteY1" fmla="*/ 458771 h 1237272"/>
              <a:gd name="connsiteX2" fmla="*/ 27456 w 173689"/>
              <a:gd name="connsiteY2" fmla="*/ 795321 h 1237272"/>
              <a:gd name="connsiteX3" fmla="*/ 5231 w 173689"/>
              <a:gd name="connsiteY3" fmla="*/ 1236646 h 1237272"/>
              <a:gd name="connsiteX4" fmla="*/ 11581 w 173689"/>
              <a:gd name="connsiteY4" fmla="*/ 884221 h 1237272"/>
              <a:gd name="connsiteX5" fmla="*/ 122706 w 173689"/>
              <a:gd name="connsiteY5" fmla="*/ 544496 h 1237272"/>
              <a:gd name="connsiteX6" fmla="*/ 173506 w 173689"/>
              <a:gd name="connsiteY6" fmla="*/ 315896 h 1237272"/>
              <a:gd name="connsiteX7" fmla="*/ 90956 w 173689"/>
              <a:gd name="connsiteY7" fmla="*/ 1571 h 12372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73689" h="1237272">
                <a:moveTo>
                  <a:pt x="90956" y="1571"/>
                </a:moveTo>
                <a:cubicBezTo>
                  <a:pt x="87252" y="25384"/>
                  <a:pt x="161864" y="326479"/>
                  <a:pt x="151281" y="458771"/>
                </a:cubicBezTo>
                <a:cubicBezTo>
                  <a:pt x="140698" y="591063"/>
                  <a:pt x="51798" y="665675"/>
                  <a:pt x="27456" y="795321"/>
                </a:cubicBezTo>
                <a:cubicBezTo>
                  <a:pt x="3114" y="924967"/>
                  <a:pt x="7877" y="1221829"/>
                  <a:pt x="5231" y="1236646"/>
                </a:cubicBezTo>
                <a:cubicBezTo>
                  <a:pt x="2585" y="1251463"/>
                  <a:pt x="-7998" y="999579"/>
                  <a:pt x="11581" y="884221"/>
                </a:cubicBezTo>
                <a:cubicBezTo>
                  <a:pt x="31160" y="768863"/>
                  <a:pt x="95719" y="639217"/>
                  <a:pt x="122706" y="544496"/>
                </a:cubicBezTo>
                <a:cubicBezTo>
                  <a:pt x="149694" y="449775"/>
                  <a:pt x="176152" y="400563"/>
                  <a:pt x="173506" y="315896"/>
                </a:cubicBezTo>
                <a:cubicBezTo>
                  <a:pt x="170860" y="231229"/>
                  <a:pt x="94660" y="-22242"/>
                  <a:pt x="90956" y="157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3" name="フリーフォーム 1082">
            <a:extLst>
              <a:ext uri="{FF2B5EF4-FFF2-40B4-BE49-F238E27FC236}">
                <a16:creationId xmlns:a16="http://schemas.microsoft.com/office/drawing/2014/main" id="{DB5690B0-2502-3B55-071B-448735B97023}"/>
              </a:ext>
            </a:extLst>
          </p:cNvPr>
          <p:cNvSpPr/>
          <p:nvPr/>
        </p:nvSpPr>
        <p:spPr>
          <a:xfrm>
            <a:off x="5270477" y="3562337"/>
            <a:ext cx="295835" cy="714451"/>
          </a:xfrm>
          <a:custGeom>
            <a:avLst/>
            <a:gdLst>
              <a:gd name="connsiteX0" fmla="*/ 23 w 295835"/>
              <a:gd name="connsiteY0" fmla="*/ 13 h 714451"/>
              <a:gd name="connsiteX1" fmla="*/ 263548 w 295835"/>
              <a:gd name="connsiteY1" fmla="*/ 504838 h 714451"/>
              <a:gd name="connsiteX2" fmla="*/ 269898 w 295835"/>
              <a:gd name="connsiteY2" fmla="*/ 714388 h 714451"/>
              <a:gd name="connsiteX3" fmla="*/ 279423 w 295835"/>
              <a:gd name="connsiteY3" fmla="*/ 520713 h 714451"/>
              <a:gd name="connsiteX4" fmla="*/ 23 w 295835"/>
              <a:gd name="connsiteY4" fmla="*/ 13 h 7144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95835" h="714451">
                <a:moveTo>
                  <a:pt x="23" y="13"/>
                </a:moveTo>
                <a:cubicBezTo>
                  <a:pt x="-2623" y="-2633"/>
                  <a:pt x="218569" y="385776"/>
                  <a:pt x="263548" y="504838"/>
                </a:cubicBezTo>
                <a:cubicBezTo>
                  <a:pt x="308527" y="623900"/>
                  <a:pt x="267252" y="711742"/>
                  <a:pt x="269898" y="714388"/>
                </a:cubicBezTo>
                <a:cubicBezTo>
                  <a:pt x="272544" y="717034"/>
                  <a:pt x="320169" y="636071"/>
                  <a:pt x="279423" y="520713"/>
                </a:cubicBezTo>
                <a:cubicBezTo>
                  <a:pt x="238677" y="405355"/>
                  <a:pt x="2669" y="2659"/>
                  <a:pt x="23" y="1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4" name="フリーフォーム 1083">
            <a:extLst>
              <a:ext uri="{FF2B5EF4-FFF2-40B4-BE49-F238E27FC236}">
                <a16:creationId xmlns:a16="http://schemas.microsoft.com/office/drawing/2014/main" id="{D33A1107-9131-EC79-547B-A2FB8B1A0342}"/>
              </a:ext>
            </a:extLst>
          </p:cNvPr>
          <p:cNvSpPr/>
          <p:nvPr/>
        </p:nvSpPr>
        <p:spPr>
          <a:xfrm>
            <a:off x="4733680" y="4195739"/>
            <a:ext cx="550272" cy="814661"/>
          </a:xfrm>
          <a:custGeom>
            <a:avLst/>
            <a:gdLst>
              <a:gd name="connsiteX0" fmla="*/ 35170 w 550272"/>
              <a:gd name="connsiteY0" fmla="*/ 1611 h 814661"/>
              <a:gd name="connsiteX1" fmla="*/ 57395 w 550272"/>
              <a:gd name="connsiteY1" fmla="*/ 296886 h 814661"/>
              <a:gd name="connsiteX2" fmla="*/ 520945 w 550272"/>
              <a:gd name="connsiteY2" fmla="*/ 789011 h 814661"/>
              <a:gd name="connsiteX3" fmla="*/ 460620 w 550272"/>
              <a:gd name="connsiteY3" fmla="*/ 706461 h 814661"/>
              <a:gd name="connsiteX4" fmla="*/ 117720 w 550272"/>
              <a:gd name="connsiteY4" fmla="*/ 376261 h 814661"/>
              <a:gd name="connsiteX5" fmla="*/ 3420 w 550272"/>
              <a:gd name="connsiteY5" fmla="*/ 185761 h 814661"/>
              <a:gd name="connsiteX6" fmla="*/ 35170 w 550272"/>
              <a:gd name="connsiteY6" fmla="*/ 1611 h 8146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50272" h="814661">
                <a:moveTo>
                  <a:pt x="35170" y="1611"/>
                </a:moveTo>
                <a:cubicBezTo>
                  <a:pt x="44166" y="20132"/>
                  <a:pt x="-23567" y="165653"/>
                  <a:pt x="57395" y="296886"/>
                </a:cubicBezTo>
                <a:cubicBezTo>
                  <a:pt x="138357" y="428119"/>
                  <a:pt x="453741" y="720748"/>
                  <a:pt x="520945" y="789011"/>
                </a:cubicBezTo>
                <a:cubicBezTo>
                  <a:pt x="588149" y="857274"/>
                  <a:pt x="527824" y="775253"/>
                  <a:pt x="460620" y="706461"/>
                </a:cubicBezTo>
                <a:cubicBezTo>
                  <a:pt x="393416" y="637669"/>
                  <a:pt x="193920" y="463044"/>
                  <a:pt x="117720" y="376261"/>
                </a:cubicBezTo>
                <a:cubicBezTo>
                  <a:pt x="41520" y="289478"/>
                  <a:pt x="18237" y="242382"/>
                  <a:pt x="3420" y="185761"/>
                </a:cubicBezTo>
                <a:cubicBezTo>
                  <a:pt x="-11397" y="129140"/>
                  <a:pt x="26174" y="-16910"/>
                  <a:pt x="35170" y="161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5" name="フリーフォーム 1084">
            <a:extLst>
              <a:ext uri="{FF2B5EF4-FFF2-40B4-BE49-F238E27FC236}">
                <a16:creationId xmlns:a16="http://schemas.microsoft.com/office/drawing/2014/main" id="{C20AC405-4539-6211-C33E-D33D51359666}"/>
              </a:ext>
            </a:extLst>
          </p:cNvPr>
          <p:cNvSpPr/>
          <p:nvPr/>
        </p:nvSpPr>
        <p:spPr>
          <a:xfrm>
            <a:off x="2600046" y="1774825"/>
            <a:ext cx="35236" cy="177800"/>
          </a:xfrm>
          <a:custGeom>
            <a:avLst/>
            <a:gdLst>
              <a:gd name="connsiteX0" fmla="*/ 35204 w 35236"/>
              <a:gd name="connsiteY0" fmla="*/ 0 h 177800"/>
              <a:gd name="connsiteX1" fmla="*/ 6629 w 35236"/>
              <a:gd name="connsiteY1" fmla="*/ 111125 h 177800"/>
              <a:gd name="connsiteX2" fmla="*/ 9804 w 35236"/>
              <a:gd name="connsiteY2" fmla="*/ 177800 h 177800"/>
              <a:gd name="connsiteX3" fmla="*/ 279 w 35236"/>
              <a:gd name="connsiteY3" fmla="*/ 111125 h 177800"/>
              <a:gd name="connsiteX4" fmla="*/ 35204 w 35236"/>
              <a:gd name="connsiteY4" fmla="*/ 0 h 177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5236" h="177800">
                <a:moveTo>
                  <a:pt x="35204" y="0"/>
                </a:moveTo>
                <a:cubicBezTo>
                  <a:pt x="36262" y="0"/>
                  <a:pt x="10862" y="81492"/>
                  <a:pt x="6629" y="111125"/>
                </a:cubicBezTo>
                <a:cubicBezTo>
                  <a:pt x="2396" y="140758"/>
                  <a:pt x="10862" y="177800"/>
                  <a:pt x="9804" y="177800"/>
                </a:cubicBezTo>
                <a:cubicBezTo>
                  <a:pt x="8746" y="177800"/>
                  <a:pt x="-1838" y="133879"/>
                  <a:pt x="279" y="111125"/>
                </a:cubicBezTo>
                <a:cubicBezTo>
                  <a:pt x="2396" y="88371"/>
                  <a:pt x="34146" y="0"/>
                  <a:pt x="35204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6" name="フリーフォーム 1085">
            <a:extLst>
              <a:ext uri="{FF2B5EF4-FFF2-40B4-BE49-F238E27FC236}">
                <a16:creationId xmlns:a16="http://schemas.microsoft.com/office/drawing/2014/main" id="{33B189A7-AF95-74B6-62FC-13FE09B9BD4B}"/>
              </a:ext>
            </a:extLst>
          </p:cNvPr>
          <p:cNvSpPr/>
          <p:nvPr/>
        </p:nvSpPr>
        <p:spPr>
          <a:xfrm>
            <a:off x="2753899" y="2558999"/>
            <a:ext cx="122793" cy="241386"/>
          </a:xfrm>
          <a:custGeom>
            <a:avLst/>
            <a:gdLst>
              <a:gd name="connsiteX0" fmla="*/ 2001 w 122793"/>
              <a:gd name="connsiteY0" fmla="*/ 51 h 241386"/>
              <a:gd name="connsiteX1" fmla="*/ 36926 w 122793"/>
              <a:gd name="connsiteY1" fmla="*/ 111176 h 241386"/>
              <a:gd name="connsiteX2" fmla="*/ 122651 w 122793"/>
              <a:gd name="connsiteY2" fmla="*/ 241351 h 241386"/>
              <a:gd name="connsiteX3" fmla="*/ 14701 w 122793"/>
              <a:gd name="connsiteY3" fmla="*/ 98476 h 241386"/>
              <a:gd name="connsiteX4" fmla="*/ 2001 w 122793"/>
              <a:gd name="connsiteY4" fmla="*/ 51 h 2413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2793" h="241386">
                <a:moveTo>
                  <a:pt x="2001" y="51"/>
                </a:moveTo>
                <a:cubicBezTo>
                  <a:pt x="5705" y="2168"/>
                  <a:pt x="16818" y="70959"/>
                  <a:pt x="36926" y="111176"/>
                </a:cubicBezTo>
                <a:cubicBezTo>
                  <a:pt x="57034" y="151393"/>
                  <a:pt x="126355" y="243468"/>
                  <a:pt x="122651" y="241351"/>
                </a:cubicBezTo>
                <a:cubicBezTo>
                  <a:pt x="118947" y="239234"/>
                  <a:pt x="31105" y="134988"/>
                  <a:pt x="14701" y="98476"/>
                </a:cubicBezTo>
                <a:cubicBezTo>
                  <a:pt x="-1703" y="61964"/>
                  <a:pt x="-1703" y="-2066"/>
                  <a:pt x="2001" y="51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7" name="フリーフォーム 1086">
            <a:extLst>
              <a:ext uri="{FF2B5EF4-FFF2-40B4-BE49-F238E27FC236}">
                <a16:creationId xmlns:a16="http://schemas.microsoft.com/office/drawing/2014/main" id="{1FE66ACF-E7E6-6E79-0E87-5BBADEBF8E8B}"/>
              </a:ext>
            </a:extLst>
          </p:cNvPr>
          <p:cNvSpPr/>
          <p:nvPr/>
        </p:nvSpPr>
        <p:spPr>
          <a:xfrm>
            <a:off x="4010223" y="2809865"/>
            <a:ext cx="44320" cy="193700"/>
          </a:xfrm>
          <a:custGeom>
            <a:avLst/>
            <a:gdLst>
              <a:gd name="connsiteX0" fmla="*/ 44252 w 44320"/>
              <a:gd name="connsiteY0" fmla="*/ 10 h 193700"/>
              <a:gd name="connsiteX1" fmla="*/ 12502 w 44320"/>
              <a:gd name="connsiteY1" fmla="*/ 107960 h 193700"/>
              <a:gd name="connsiteX2" fmla="*/ 2977 w 44320"/>
              <a:gd name="connsiteY2" fmla="*/ 193685 h 193700"/>
              <a:gd name="connsiteX3" fmla="*/ 2977 w 44320"/>
              <a:gd name="connsiteY3" fmla="*/ 114310 h 193700"/>
              <a:gd name="connsiteX4" fmla="*/ 44252 w 44320"/>
              <a:gd name="connsiteY4" fmla="*/ 10 h 193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4320" h="193700">
                <a:moveTo>
                  <a:pt x="44252" y="10"/>
                </a:moveTo>
                <a:cubicBezTo>
                  <a:pt x="45840" y="-1048"/>
                  <a:pt x="19381" y="75681"/>
                  <a:pt x="12502" y="107960"/>
                </a:cubicBezTo>
                <a:cubicBezTo>
                  <a:pt x="5623" y="140239"/>
                  <a:pt x="4565" y="192627"/>
                  <a:pt x="2977" y="193685"/>
                </a:cubicBezTo>
                <a:cubicBezTo>
                  <a:pt x="1389" y="194743"/>
                  <a:pt x="-2844" y="141827"/>
                  <a:pt x="2977" y="114310"/>
                </a:cubicBezTo>
                <a:cubicBezTo>
                  <a:pt x="8798" y="86793"/>
                  <a:pt x="42664" y="1068"/>
                  <a:pt x="44252" y="1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8" name="フリーフォーム 1087">
            <a:extLst>
              <a:ext uri="{FF2B5EF4-FFF2-40B4-BE49-F238E27FC236}">
                <a16:creationId xmlns:a16="http://schemas.microsoft.com/office/drawing/2014/main" id="{C6AF9388-A72C-651E-359C-F93BE8FE9217}"/>
              </a:ext>
            </a:extLst>
          </p:cNvPr>
          <p:cNvSpPr/>
          <p:nvPr/>
        </p:nvSpPr>
        <p:spPr>
          <a:xfrm>
            <a:off x="3298800" y="3257550"/>
            <a:ext cx="212777" cy="155575"/>
          </a:xfrm>
          <a:custGeom>
            <a:avLst/>
            <a:gdLst>
              <a:gd name="connsiteX0" fmla="*/ 25 w 212777"/>
              <a:gd name="connsiteY0" fmla="*/ 0 h 155575"/>
              <a:gd name="connsiteX1" fmla="*/ 107975 w 212777"/>
              <a:gd name="connsiteY1" fmla="*/ 95250 h 155575"/>
              <a:gd name="connsiteX2" fmla="*/ 212750 w 212777"/>
              <a:gd name="connsiteY2" fmla="*/ 155575 h 155575"/>
              <a:gd name="connsiteX3" fmla="*/ 117500 w 212777"/>
              <a:gd name="connsiteY3" fmla="*/ 95250 h 155575"/>
              <a:gd name="connsiteX4" fmla="*/ 25 w 212777"/>
              <a:gd name="connsiteY4" fmla="*/ 0 h 155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2777" h="155575">
                <a:moveTo>
                  <a:pt x="25" y="0"/>
                </a:moveTo>
                <a:cubicBezTo>
                  <a:pt x="-1562" y="0"/>
                  <a:pt x="72521" y="69321"/>
                  <a:pt x="107975" y="95250"/>
                </a:cubicBezTo>
                <a:cubicBezTo>
                  <a:pt x="143429" y="121179"/>
                  <a:pt x="211163" y="155575"/>
                  <a:pt x="212750" y="155575"/>
                </a:cubicBezTo>
                <a:cubicBezTo>
                  <a:pt x="214337" y="155575"/>
                  <a:pt x="146604" y="117475"/>
                  <a:pt x="117500" y="95250"/>
                </a:cubicBezTo>
                <a:cubicBezTo>
                  <a:pt x="88396" y="73025"/>
                  <a:pt x="1612" y="0"/>
                  <a:pt x="25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9" name="フリーフォーム 1088">
            <a:extLst>
              <a:ext uri="{FF2B5EF4-FFF2-40B4-BE49-F238E27FC236}">
                <a16:creationId xmlns:a16="http://schemas.microsoft.com/office/drawing/2014/main" id="{964B5297-9230-6784-4EB9-EB7CC45441E3}"/>
              </a:ext>
            </a:extLst>
          </p:cNvPr>
          <p:cNvSpPr/>
          <p:nvPr/>
        </p:nvSpPr>
        <p:spPr>
          <a:xfrm>
            <a:off x="2657080" y="2336608"/>
            <a:ext cx="35598" cy="158946"/>
          </a:xfrm>
          <a:custGeom>
            <a:avLst/>
            <a:gdLst>
              <a:gd name="connsiteX0" fmla="*/ 6745 w 35598"/>
              <a:gd name="connsiteY0" fmla="*/ 192 h 158946"/>
              <a:gd name="connsiteX1" fmla="*/ 16270 w 35598"/>
              <a:gd name="connsiteY1" fmla="*/ 89092 h 158946"/>
              <a:gd name="connsiteX2" fmla="*/ 35320 w 35598"/>
              <a:gd name="connsiteY2" fmla="*/ 158942 h 158946"/>
              <a:gd name="connsiteX3" fmla="*/ 395 w 35598"/>
              <a:gd name="connsiteY3" fmla="*/ 85917 h 158946"/>
              <a:gd name="connsiteX4" fmla="*/ 16270 w 35598"/>
              <a:gd name="connsiteY4" fmla="*/ 114492 h 158946"/>
              <a:gd name="connsiteX5" fmla="*/ 6745 w 35598"/>
              <a:gd name="connsiteY5" fmla="*/ 192 h 1589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5598" h="158946">
                <a:moveTo>
                  <a:pt x="6745" y="192"/>
                </a:moveTo>
                <a:cubicBezTo>
                  <a:pt x="6745" y="-4041"/>
                  <a:pt x="11508" y="62634"/>
                  <a:pt x="16270" y="89092"/>
                </a:cubicBezTo>
                <a:cubicBezTo>
                  <a:pt x="21032" y="115550"/>
                  <a:pt x="37966" y="159471"/>
                  <a:pt x="35320" y="158942"/>
                </a:cubicBezTo>
                <a:cubicBezTo>
                  <a:pt x="32674" y="158413"/>
                  <a:pt x="3570" y="93325"/>
                  <a:pt x="395" y="85917"/>
                </a:cubicBezTo>
                <a:cubicBezTo>
                  <a:pt x="-2780" y="78509"/>
                  <a:pt x="14153" y="125075"/>
                  <a:pt x="16270" y="114492"/>
                </a:cubicBezTo>
                <a:cubicBezTo>
                  <a:pt x="18387" y="103909"/>
                  <a:pt x="6745" y="4425"/>
                  <a:pt x="6745" y="19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0" name="フリーフォーム 1089">
            <a:extLst>
              <a:ext uri="{FF2B5EF4-FFF2-40B4-BE49-F238E27FC236}">
                <a16:creationId xmlns:a16="http://schemas.microsoft.com/office/drawing/2014/main" id="{A055CABC-50A1-FBF8-FBE4-498E9823CC46}"/>
              </a:ext>
            </a:extLst>
          </p:cNvPr>
          <p:cNvSpPr/>
          <p:nvPr/>
        </p:nvSpPr>
        <p:spPr>
          <a:xfrm>
            <a:off x="4138376" y="2577881"/>
            <a:ext cx="40059" cy="206834"/>
          </a:xfrm>
          <a:custGeom>
            <a:avLst/>
            <a:gdLst>
              <a:gd name="connsiteX0" fmla="*/ 39924 w 40059"/>
              <a:gd name="connsiteY0" fmla="*/ 219 h 206834"/>
              <a:gd name="connsiteX1" fmla="*/ 14524 w 40059"/>
              <a:gd name="connsiteY1" fmla="*/ 114519 h 206834"/>
              <a:gd name="connsiteX2" fmla="*/ 14524 w 40059"/>
              <a:gd name="connsiteY2" fmla="*/ 165319 h 206834"/>
              <a:gd name="connsiteX3" fmla="*/ 4999 w 40059"/>
              <a:gd name="connsiteY3" fmla="*/ 206594 h 206834"/>
              <a:gd name="connsiteX4" fmla="*/ 1824 w 40059"/>
              <a:gd name="connsiteY4" fmla="*/ 146269 h 206834"/>
              <a:gd name="connsiteX5" fmla="*/ 39924 w 40059"/>
              <a:gd name="connsiteY5" fmla="*/ 219 h 2068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0059" h="206834">
                <a:moveTo>
                  <a:pt x="39924" y="219"/>
                </a:moveTo>
                <a:cubicBezTo>
                  <a:pt x="42041" y="-5073"/>
                  <a:pt x="18757" y="87002"/>
                  <a:pt x="14524" y="114519"/>
                </a:cubicBezTo>
                <a:cubicBezTo>
                  <a:pt x="10291" y="142036"/>
                  <a:pt x="16111" y="149973"/>
                  <a:pt x="14524" y="165319"/>
                </a:cubicBezTo>
                <a:cubicBezTo>
                  <a:pt x="12936" y="180665"/>
                  <a:pt x="7116" y="209769"/>
                  <a:pt x="4999" y="206594"/>
                </a:cubicBezTo>
                <a:cubicBezTo>
                  <a:pt x="2882" y="203419"/>
                  <a:pt x="-2938" y="174315"/>
                  <a:pt x="1824" y="146269"/>
                </a:cubicBezTo>
                <a:cubicBezTo>
                  <a:pt x="6586" y="118223"/>
                  <a:pt x="37807" y="5511"/>
                  <a:pt x="39924" y="219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1" name="フリーフォーム 1090">
            <a:extLst>
              <a:ext uri="{FF2B5EF4-FFF2-40B4-BE49-F238E27FC236}">
                <a16:creationId xmlns:a16="http://schemas.microsoft.com/office/drawing/2014/main" id="{A659A723-35CC-FB05-9158-3BEB92F74271}"/>
              </a:ext>
            </a:extLst>
          </p:cNvPr>
          <p:cNvSpPr/>
          <p:nvPr/>
        </p:nvSpPr>
        <p:spPr>
          <a:xfrm>
            <a:off x="3740142" y="3225764"/>
            <a:ext cx="206407" cy="174795"/>
          </a:xfrm>
          <a:custGeom>
            <a:avLst/>
            <a:gdLst>
              <a:gd name="connsiteX0" fmla="*/ 206383 w 206407"/>
              <a:gd name="connsiteY0" fmla="*/ 36 h 174795"/>
              <a:gd name="connsiteX1" fmla="*/ 139708 w 206407"/>
              <a:gd name="connsiteY1" fmla="*/ 117511 h 174795"/>
              <a:gd name="connsiteX2" fmla="*/ 8 w 206407"/>
              <a:gd name="connsiteY2" fmla="*/ 174661 h 174795"/>
              <a:gd name="connsiteX3" fmla="*/ 133358 w 206407"/>
              <a:gd name="connsiteY3" fmla="*/ 130211 h 174795"/>
              <a:gd name="connsiteX4" fmla="*/ 206383 w 206407"/>
              <a:gd name="connsiteY4" fmla="*/ 36 h 1747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6407" h="174795">
                <a:moveTo>
                  <a:pt x="206383" y="36"/>
                </a:moveTo>
                <a:cubicBezTo>
                  <a:pt x="207441" y="-2081"/>
                  <a:pt x="174104" y="88407"/>
                  <a:pt x="139708" y="117511"/>
                </a:cubicBezTo>
                <a:cubicBezTo>
                  <a:pt x="105312" y="146615"/>
                  <a:pt x="1066" y="172544"/>
                  <a:pt x="8" y="174661"/>
                </a:cubicBezTo>
                <a:cubicBezTo>
                  <a:pt x="-1050" y="176778"/>
                  <a:pt x="100021" y="153494"/>
                  <a:pt x="133358" y="130211"/>
                </a:cubicBezTo>
                <a:cubicBezTo>
                  <a:pt x="166695" y="106928"/>
                  <a:pt x="205325" y="2153"/>
                  <a:pt x="206383" y="3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2" name="フリーフォーム 1091">
            <a:extLst>
              <a:ext uri="{FF2B5EF4-FFF2-40B4-BE49-F238E27FC236}">
                <a16:creationId xmlns:a16="http://schemas.microsoft.com/office/drawing/2014/main" id="{344F57B2-4FBD-D7FC-DD42-F8C37FD810D2}"/>
              </a:ext>
            </a:extLst>
          </p:cNvPr>
          <p:cNvSpPr/>
          <p:nvPr/>
        </p:nvSpPr>
        <p:spPr>
          <a:xfrm>
            <a:off x="2611195" y="2123625"/>
            <a:ext cx="46285" cy="274030"/>
          </a:xfrm>
          <a:custGeom>
            <a:avLst/>
            <a:gdLst>
              <a:gd name="connsiteX0" fmla="*/ 8180 w 46285"/>
              <a:gd name="connsiteY0" fmla="*/ 450 h 274030"/>
              <a:gd name="connsiteX1" fmla="*/ 1830 w 46285"/>
              <a:gd name="connsiteY1" fmla="*/ 124275 h 274030"/>
              <a:gd name="connsiteX2" fmla="*/ 46280 w 46285"/>
              <a:gd name="connsiteY2" fmla="*/ 273500 h 274030"/>
              <a:gd name="connsiteX3" fmla="*/ 5005 w 46285"/>
              <a:gd name="connsiteY3" fmla="*/ 168725 h 274030"/>
              <a:gd name="connsiteX4" fmla="*/ 8180 w 46285"/>
              <a:gd name="connsiteY4" fmla="*/ 450 h 2740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6285" h="274030">
                <a:moveTo>
                  <a:pt x="8180" y="450"/>
                </a:moveTo>
                <a:cubicBezTo>
                  <a:pt x="7651" y="-6958"/>
                  <a:pt x="-4520" y="78767"/>
                  <a:pt x="1830" y="124275"/>
                </a:cubicBezTo>
                <a:cubicBezTo>
                  <a:pt x="8180" y="169783"/>
                  <a:pt x="45751" y="266092"/>
                  <a:pt x="46280" y="273500"/>
                </a:cubicBezTo>
                <a:cubicBezTo>
                  <a:pt x="46809" y="280908"/>
                  <a:pt x="11355" y="208942"/>
                  <a:pt x="5005" y="168725"/>
                </a:cubicBezTo>
                <a:cubicBezTo>
                  <a:pt x="-1345" y="128508"/>
                  <a:pt x="8709" y="7858"/>
                  <a:pt x="8180" y="45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3" name="フリーフォーム 1092">
            <a:extLst>
              <a:ext uri="{FF2B5EF4-FFF2-40B4-BE49-F238E27FC236}">
                <a16:creationId xmlns:a16="http://schemas.microsoft.com/office/drawing/2014/main" id="{79F0DBE1-A7EE-8F40-B6B5-2BC66644DCD1}"/>
              </a:ext>
            </a:extLst>
          </p:cNvPr>
          <p:cNvSpPr/>
          <p:nvPr/>
        </p:nvSpPr>
        <p:spPr>
          <a:xfrm>
            <a:off x="3930531" y="2047875"/>
            <a:ext cx="190914" cy="95250"/>
          </a:xfrm>
          <a:custGeom>
            <a:avLst/>
            <a:gdLst>
              <a:gd name="connsiteX0" fmla="*/ 190619 w 190914"/>
              <a:gd name="connsiteY0" fmla="*/ 0 h 95250"/>
              <a:gd name="connsiteX1" fmla="*/ 111244 w 190914"/>
              <a:gd name="connsiteY1" fmla="*/ 63500 h 95250"/>
              <a:gd name="connsiteX2" fmla="*/ 119 w 190914"/>
              <a:gd name="connsiteY2" fmla="*/ 95250 h 95250"/>
              <a:gd name="connsiteX3" fmla="*/ 133469 w 190914"/>
              <a:gd name="connsiteY3" fmla="*/ 63500 h 95250"/>
              <a:gd name="connsiteX4" fmla="*/ 190619 w 190914"/>
              <a:gd name="connsiteY4" fmla="*/ 0 h 95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90914" h="95250">
                <a:moveTo>
                  <a:pt x="190619" y="0"/>
                </a:moveTo>
                <a:cubicBezTo>
                  <a:pt x="186915" y="0"/>
                  <a:pt x="142994" y="47625"/>
                  <a:pt x="111244" y="63500"/>
                </a:cubicBezTo>
                <a:cubicBezTo>
                  <a:pt x="79494" y="79375"/>
                  <a:pt x="-3585" y="95250"/>
                  <a:pt x="119" y="95250"/>
                </a:cubicBezTo>
                <a:cubicBezTo>
                  <a:pt x="3823" y="95250"/>
                  <a:pt x="104365" y="75671"/>
                  <a:pt x="133469" y="63500"/>
                </a:cubicBezTo>
                <a:cubicBezTo>
                  <a:pt x="162573" y="51329"/>
                  <a:pt x="194323" y="0"/>
                  <a:pt x="190619" y="0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4" name="フリーフォーム 1093">
            <a:extLst>
              <a:ext uri="{FF2B5EF4-FFF2-40B4-BE49-F238E27FC236}">
                <a16:creationId xmlns:a16="http://schemas.microsoft.com/office/drawing/2014/main" id="{CBC292B8-144A-FD64-A152-9D4EE8944D63}"/>
              </a:ext>
            </a:extLst>
          </p:cNvPr>
          <p:cNvSpPr/>
          <p:nvPr/>
        </p:nvSpPr>
        <p:spPr>
          <a:xfrm>
            <a:off x="3038459" y="2403472"/>
            <a:ext cx="64700" cy="136535"/>
          </a:xfrm>
          <a:custGeom>
            <a:avLst/>
            <a:gdLst>
              <a:gd name="connsiteX0" fmla="*/ 16 w 64700"/>
              <a:gd name="connsiteY0" fmla="*/ 3 h 136535"/>
              <a:gd name="connsiteX1" fmla="*/ 57166 w 64700"/>
              <a:gd name="connsiteY1" fmla="*/ 85728 h 136535"/>
              <a:gd name="connsiteX2" fmla="*/ 50816 w 64700"/>
              <a:gd name="connsiteY2" fmla="*/ 136528 h 136535"/>
              <a:gd name="connsiteX3" fmla="*/ 63516 w 64700"/>
              <a:gd name="connsiteY3" fmla="*/ 88903 h 136535"/>
              <a:gd name="connsiteX4" fmla="*/ 16 w 64700"/>
              <a:gd name="connsiteY4" fmla="*/ 3 h 1365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4700" h="136535">
                <a:moveTo>
                  <a:pt x="16" y="3"/>
                </a:moveTo>
                <a:cubicBezTo>
                  <a:pt x="-1042" y="-526"/>
                  <a:pt x="48699" y="62974"/>
                  <a:pt x="57166" y="85728"/>
                </a:cubicBezTo>
                <a:cubicBezTo>
                  <a:pt x="65633" y="108482"/>
                  <a:pt x="49758" y="135999"/>
                  <a:pt x="50816" y="136528"/>
                </a:cubicBezTo>
                <a:cubicBezTo>
                  <a:pt x="51874" y="137057"/>
                  <a:pt x="69337" y="107953"/>
                  <a:pt x="63516" y="88903"/>
                </a:cubicBezTo>
                <a:cubicBezTo>
                  <a:pt x="57695" y="69853"/>
                  <a:pt x="1074" y="532"/>
                  <a:pt x="16" y="3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5" name="フリーフォーム 1094">
            <a:extLst>
              <a:ext uri="{FF2B5EF4-FFF2-40B4-BE49-F238E27FC236}">
                <a16:creationId xmlns:a16="http://schemas.microsoft.com/office/drawing/2014/main" id="{FB3C9DB9-ED69-037C-E43F-A51B90C1E244}"/>
              </a:ext>
            </a:extLst>
          </p:cNvPr>
          <p:cNvSpPr/>
          <p:nvPr/>
        </p:nvSpPr>
        <p:spPr>
          <a:xfrm>
            <a:off x="3761601" y="2425537"/>
            <a:ext cx="224459" cy="66847"/>
          </a:xfrm>
          <a:custGeom>
            <a:avLst/>
            <a:gdLst>
              <a:gd name="connsiteX0" fmla="*/ 774 w 224459"/>
              <a:gd name="connsiteY0" fmla="*/ 163 h 66847"/>
              <a:gd name="connsiteX1" fmla="*/ 134124 w 224459"/>
              <a:gd name="connsiteY1" fmla="*/ 22388 h 66847"/>
              <a:gd name="connsiteX2" fmla="*/ 197624 w 224459"/>
              <a:gd name="connsiteY2" fmla="*/ 31913 h 66847"/>
              <a:gd name="connsiteX3" fmla="*/ 223024 w 224459"/>
              <a:gd name="connsiteY3" fmla="*/ 66838 h 66847"/>
              <a:gd name="connsiteX4" fmla="*/ 200799 w 224459"/>
              <a:gd name="connsiteY4" fmla="*/ 35088 h 66847"/>
              <a:gd name="connsiteX5" fmla="*/ 774 w 224459"/>
              <a:gd name="connsiteY5" fmla="*/ 163 h 668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24459" h="66847">
                <a:moveTo>
                  <a:pt x="774" y="163"/>
                </a:moveTo>
                <a:cubicBezTo>
                  <a:pt x="-10338" y="-1954"/>
                  <a:pt x="101316" y="17096"/>
                  <a:pt x="134124" y="22388"/>
                </a:cubicBezTo>
                <a:cubicBezTo>
                  <a:pt x="166932" y="27680"/>
                  <a:pt x="182807" y="24505"/>
                  <a:pt x="197624" y="31913"/>
                </a:cubicBezTo>
                <a:cubicBezTo>
                  <a:pt x="212441" y="39321"/>
                  <a:pt x="222495" y="66309"/>
                  <a:pt x="223024" y="66838"/>
                </a:cubicBezTo>
                <a:cubicBezTo>
                  <a:pt x="223553" y="67367"/>
                  <a:pt x="232020" y="46200"/>
                  <a:pt x="200799" y="35088"/>
                </a:cubicBezTo>
                <a:cubicBezTo>
                  <a:pt x="169578" y="23976"/>
                  <a:pt x="11886" y="2280"/>
                  <a:pt x="774" y="163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6" name="フリーフォーム 1095">
            <a:extLst>
              <a:ext uri="{FF2B5EF4-FFF2-40B4-BE49-F238E27FC236}">
                <a16:creationId xmlns:a16="http://schemas.microsoft.com/office/drawing/2014/main" id="{0C689661-E2E8-2288-603F-EE3B9D96EF9F}"/>
              </a:ext>
            </a:extLst>
          </p:cNvPr>
          <p:cNvSpPr/>
          <p:nvPr/>
        </p:nvSpPr>
        <p:spPr>
          <a:xfrm>
            <a:off x="3847966" y="2511262"/>
            <a:ext cx="162767" cy="68322"/>
          </a:xfrm>
          <a:custGeom>
            <a:avLst/>
            <a:gdLst>
              <a:gd name="connsiteX0" fmla="*/ 134 w 162767"/>
              <a:gd name="connsiteY0" fmla="*/ 163 h 68322"/>
              <a:gd name="connsiteX1" fmla="*/ 63634 w 162767"/>
              <a:gd name="connsiteY1" fmla="*/ 66838 h 68322"/>
              <a:gd name="connsiteX2" fmla="*/ 162059 w 162767"/>
              <a:gd name="connsiteY2" fmla="*/ 47788 h 68322"/>
              <a:gd name="connsiteX3" fmla="*/ 104909 w 162767"/>
              <a:gd name="connsiteY3" fmla="*/ 63663 h 68322"/>
              <a:gd name="connsiteX4" fmla="*/ 47759 w 162767"/>
              <a:gd name="connsiteY4" fmla="*/ 47788 h 68322"/>
              <a:gd name="connsiteX5" fmla="*/ 134 w 162767"/>
              <a:gd name="connsiteY5" fmla="*/ 163 h 683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2767" h="68322">
                <a:moveTo>
                  <a:pt x="134" y="163"/>
                </a:moveTo>
                <a:cubicBezTo>
                  <a:pt x="2780" y="3338"/>
                  <a:pt x="36647" y="58901"/>
                  <a:pt x="63634" y="66838"/>
                </a:cubicBezTo>
                <a:cubicBezTo>
                  <a:pt x="90621" y="74775"/>
                  <a:pt x="155180" y="48317"/>
                  <a:pt x="162059" y="47788"/>
                </a:cubicBezTo>
                <a:cubicBezTo>
                  <a:pt x="168938" y="47259"/>
                  <a:pt x="123959" y="63663"/>
                  <a:pt x="104909" y="63663"/>
                </a:cubicBezTo>
                <a:cubicBezTo>
                  <a:pt x="85859" y="63663"/>
                  <a:pt x="60988" y="54667"/>
                  <a:pt x="47759" y="47788"/>
                </a:cubicBezTo>
                <a:cubicBezTo>
                  <a:pt x="34530" y="40909"/>
                  <a:pt x="-2512" y="-3012"/>
                  <a:pt x="134" y="163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7" name="フリーフォーム 1096">
            <a:extLst>
              <a:ext uri="{FF2B5EF4-FFF2-40B4-BE49-F238E27FC236}">
                <a16:creationId xmlns:a16="http://schemas.microsoft.com/office/drawing/2014/main" id="{C189186D-60FB-216D-9F3D-E0E0EC42F3BE}"/>
              </a:ext>
            </a:extLst>
          </p:cNvPr>
          <p:cNvSpPr/>
          <p:nvPr/>
        </p:nvSpPr>
        <p:spPr>
          <a:xfrm>
            <a:off x="3168551" y="2622379"/>
            <a:ext cx="76319" cy="124114"/>
          </a:xfrm>
          <a:custGeom>
            <a:avLst/>
            <a:gdLst>
              <a:gd name="connsiteX0" fmla="*/ 76299 w 76319"/>
              <a:gd name="connsiteY0" fmla="*/ 171 h 124114"/>
              <a:gd name="connsiteX1" fmla="*/ 19149 w 76319"/>
              <a:gd name="connsiteY1" fmla="*/ 63671 h 124114"/>
              <a:gd name="connsiteX2" fmla="*/ 99 w 76319"/>
              <a:gd name="connsiteY2" fmla="*/ 123996 h 124114"/>
              <a:gd name="connsiteX3" fmla="*/ 25499 w 76319"/>
              <a:gd name="connsiteY3" fmla="*/ 47796 h 124114"/>
              <a:gd name="connsiteX4" fmla="*/ 76299 w 76319"/>
              <a:gd name="connsiteY4" fmla="*/ 171 h 1241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6319" h="124114">
                <a:moveTo>
                  <a:pt x="76299" y="171"/>
                </a:moveTo>
                <a:cubicBezTo>
                  <a:pt x="75241" y="2817"/>
                  <a:pt x="31849" y="43034"/>
                  <a:pt x="19149" y="63671"/>
                </a:cubicBezTo>
                <a:cubicBezTo>
                  <a:pt x="6449" y="84308"/>
                  <a:pt x="-959" y="126642"/>
                  <a:pt x="99" y="123996"/>
                </a:cubicBezTo>
                <a:cubicBezTo>
                  <a:pt x="1157" y="121350"/>
                  <a:pt x="13328" y="69492"/>
                  <a:pt x="25499" y="47796"/>
                </a:cubicBezTo>
                <a:cubicBezTo>
                  <a:pt x="37670" y="26100"/>
                  <a:pt x="77357" y="-2475"/>
                  <a:pt x="76299" y="171"/>
                </a:cubicBezTo>
                <a:close/>
              </a:path>
            </a:pathLst>
          </a:custGeom>
          <a:solidFill>
            <a:schemeClr val="accent1">
              <a:alpha val="1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8" name="フリーフォーム 1097">
            <a:extLst>
              <a:ext uri="{FF2B5EF4-FFF2-40B4-BE49-F238E27FC236}">
                <a16:creationId xmlns:a16="http://schemas.microsoft.com/office/drawing/2014/main" id="{F793D7F9-3986-D16C-72D3-5A2B3A5C0289}"/>
              </a:ext>
            </a:extLst>
          </p:cNvPr>
          <p:cNvSpPr/>
          <p:nvPr/>
        </p:nvSpPr>
        <p:spPr>
          <a:xfrm>
            <a:off x="3946163" y="3262291"/>
            <a:ext cx="63975" cy="446128"/>
          </a:xfrm>
          <a:custGeom>
            <a:avLst/>
            <a:gdLst>
              <a:gd name="connsiteX0" fmla="*/ 63862 w 63975"/>
              <a:gd name="connsiteY0" fmla="*/ 1609 h 446128"/>
              <a:gd name="connsiteX1" fmla="*/ 16237 w 63975"/>
              <a:gd name="connsiteY1" fmla="*/ 319109 h 446128"/>
              <a:gd name="connsiteX2" fmla="*/ 362 w 63975"/>
              <a:gd name="connsiteY2" fmla="*/ 442934 h 446128"/>
              <a:gd name="connsiteX3" fmla="*/ 28937 w 63975"/>
              <a:gd name="connsiteY3" fmla="*/ 204809 h 446128"/>
              <a:gd name="connsiteX4" fmla="*/ 63862 w 63975"/>
              <a:gd name="connsiteY4" fmla="*/ 1609 h 4461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3975" h="446128">
                <a:moveTo>
                  <a:pt x="63862" y="1609"/>
                </a:moveTo>
                <a:cubicBezTo>
                  <a:pt x="61745" y="20659"/>
                  <a:pt x="26820" y="245555"/>
                  <a:pt x="16237" y="319109"/>
                </a:cubicBezTo>
                <a:cubicBezTo>
                  <a:pt x="5654" y="392663"/>
                  <a:pt x="-1755" y="461984"/>
                  <a:pt x="362" y="442934"/>
                </a:cubicBezTo>
                <a:cubicBezTo>
                  <a:pt x="2479" y="423884"/>
                  <a:pt x="19941" y="272013"/>
                  <a:pt x="28937" y="204809"/>
                </a:cubicBezTo>
                <a:cubicBezTo>
                  <a:pt x="37933" y="137605"/>
                  <a:pt x="65979" y="-17441"/>
                  <a:pt x="63862" y="160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9" name="フリーフォーム 1098">
            <a:extLst>
              <a:ext uri="{FF2B5EF4-FFF2-40B4-BE49-F238E27FC236}">
                <a16:creationId xmlns:a16="http://schemas.microsoft.com/office/drawing/2014/main" id="{58DB6F16-FE54-B904-7F30-183DD9DDED01}"/>
              </a:ext>
            </a:extLst>
          </p:cNvPr>
          <p:cNvSpPr/>
          <p:nvPr/>
        </p:nvSpPr>
        <p:spPr>
          <a:xfrm>
            <a:off x="3892476" y="3460398"/>
            <a:ext cx="44557" cy="783119"/>
          </a:xfrm>
          <a:custGeom>
            <a:avLst/>
            <a:gdLst>
              <a:gd name="connsiteX0" fmla="*/ 44524 w 44557"/>
              <a:gd name="connsiteY0" fmla="*/ 352 h 783119"/>
              <a:gd name="connsiteX1" fmla="*/ 9599 w 44557"/>
              <a:gd name="connsiteY1" fmla="*/ 333727 h 783119"/>
              <a:gd name="connsiteX2" fmla="*/ 74 w 44557"/>
              <a:gd name="connsiteY2" fmla="*/ 676627 h 783119"/>
              <a:gd name="connsiteX3" fmla="*/ 9599 w 44557"/>
              <a:gd name="connsiteY3" fmla="*/ 762352 h 783119"/>
              <a:gd name="connsiteX4" fmla="*/ 74 w 44557"/>
              <a:gd name="connsiteY4" fmla="*/ 333727 h 783119"/>
              <a:gd name="connsiteX5" fmla="*/ 15949 w 44557"/>
              <a:gd name="connsiteY5" fmla="*/ 270227 h 783119"/>
              <a:gd name="connsiteX6" fmla="*/ 44524 w 44557"/>
              <a:gd name="connsiteY6" fmla="*/ 352 h 7831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4557" h="783119">
                <a:moveTo>
                  <a:pt x="44524" y="352"/>
                </a:moveTo>
                <a:cubicBezTo>
                  <a:pt x="43466" y="10935"/>
                  <a:pt x="17007" y="221015"/>
                  <a:pt x="9599" y="333727"/>
                </a:cubicBezTo>
                <a:cubicBezTo>
                  <a:pt x="2191" y="446439"/>
                  <a:pt x="74" y="605190"/>
                  <a:pt x="74" y="676627"/>
                </a:cubicBezTo>
                <a:cubicBezTo>
                  <a:pt x="74" y="748064"/>
                  <a:pt x="9599" y="819502"/>
                  <a:pt x="9599" y="762352"/>
                </a:cubicBezTo>
                <a:cubicBezTo>
                  <a:pt x="9599" y="705202"/>
                  <a:pt x="-984" y="415748"/>
                  <a:pt x="74" y="333727"/>
                </a:cubicBezTo>
                <a:cubicBezTo>
                  <a:pt x="1132" y="251706"/>
                  <a:pt x="10657" y="319969"/>
                  <a:pt x="15949" y="270227"/>
                </a:cubicBezTo>
                <a:cubicBezTo>
                  <a:pt x="21241" y="220485"/>
                  <a:pt x="45582" y="-10231"/>
                  <a:pt x="44524" y="35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0" name="フリーフォーム 1099">
            <a:extLst>
              <a:ext uri="{FF2B5EF4-FFF2-40B4-BE49-F238E27FC236}">
                <a16:creationId xmlns:a16="http://schemas.microsoft.com/office/drawing/2014/main" id="{B507DAF6-3BBC-69AA-A72D-CA5725BA5DDC}"/>
              </a:ext>
            </a:extLst>
          </p:cNvPr>
          <p:cNvSpPr/>
          <p:nvPr/>
        </p:nvSpPr>
        <p:spPr>
          <a:xfrm>
            <a:off x="3816264" y="3454390"/>
            <a:ext cx="32723" cy="206398"/>
          </a:xfrm>
          <a:custGeom>
            <a:avLst/>
            <a:gdLst>
              <a:gd name="connsiteX0" fmla="*/ 19136 w 32723"/>
              <a:gd name="connsiteY0" fmla="*/ 10 h 206398"/>
              <a:gd name="connsiteX1" fmla="*/ 22311 w 32723"/>
              <a:gd name="connsiteY1" fmla="*/ 111135 h 206398"/>
              <a:gd name="connsiteX2" fmla="*/ 86 w 32723"/>
              <a:gd name="connsiteY2" fmla="*/ 206385 h 206398"/>
              <a:gd name="connsiteX3" fmla="*/ 31836 w 32723"/>
              <a:gd name="connsiteY3" fmla="*/ 117485 h 206398"/>
              <a:gd name="connsiteX4" fmla="*/ 19136 w 32723"/>
              <a:gd name="connsiteY4" fmla="*/ 10 h 2063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2723" h="206398">
                <a:moveTo>
                  <a:pt x="19136" y="10"/>
                </a:moveTo>
                <a:cubicBezTo>
                  <a:pt x="17548" y="-1048"/>
                  <a:pt x="25486" y="76739"/>
                  <a:pt x="22311" y="111135"/>
                </a:cubicBezTo>
                <a:cubicBezTo>
                  <a:pt x="19136" y="145531"/>
                  <a:pt x="-1502" y="205327"/>
                  <a:pt x="86" y="206385"/>
                </a:cubicBezTo>
                <a:cubicBezTo>
                  <a:pt x="1674" y="207443"/>
                  <a:pt x="27074" y="147648"/>
                  <a:pt x="31836" y="117485"/>
                </a:cubicBezTo>
                <a:cubicBezTo>
                  <a:pt x="36599" y="87323"/>
                  <a:pt x="20724" y="1068"/>
                  <a:pt x="19136" y="1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1" name="フリーフォーム 1100">
            <a:extLst>
              <a:ext uri="{FF2B5EF4-FFF2-40B4-BE49-F238E27FC236}">
                <a16:creationId xmlns:a16="http://schemas.microsoft.com/office/drawing/2014/main" id="{B256C9F3-8645-818E-5F72-A4F0D4AF9DE8}"/>
              </a:ext>
            </a:extLst>
          </p:cNvPr>
          <p:cNvSpPr/>
          <p:nvPr/>
        </p:nvSpPr>
        <p:spPr>
          <a:xfrm>
            <a:off x="3520895" y="3927456"/>
            <a:ext cx="101933" cy="200092"/>
          </a:xfrm>
          <a:custGeom>
            <a:avLst/>
            <a:gdLst>
              <a:gd name="connsiteX0" fmla="*/ 180 w 101933"/>
              <a:gd name="connsiteY0" fmla="*/ 19 h 200092"/>
              <a:gd name="connsiteX1" fmla="*/ 41455 w 101933"/>
              <a:gd name="connsiteY1" fmla="*/ 127019 h 200092"/>
              <a:gd name="connsiteX2" fmla="*/ 101780 w 101933"/>
              <a:gd name="connsiteY2" fmla="*/ 200044 h 200092"/>
              <a:gd name="connsiteX3" fmla="*/ 57330 w 101933"/>
              <a:gd name="connsiteY3" fmla="*/ 136544 h 200092"/>
              <a:gd name="connsiteX4" fmla="*/ 180 w 101933"/>
              <a:gd name="connsiteY4" fmla="*/ 19 h 2000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1933" h="200092">
                <a:moveTo>
                  <a:pt x="180" y="19"/>
                </a:moveTo>
                <a:cubicBezTo>
                  <a:pt x="-2466" y="-1569"/>
                  <a:pt x="24522" y="93682"/>
                  <a:pt x="41455" y="127019"/>
                </a:cubicBezTo>
                <a:cubicBezTo>
                  <a:pt x="58388" y="160356"/>
                  <a:pt x="99134" y="198457"/>
                  <a:pt x="101780" y="200044"/>
                </a:cubicBezTo>
                <a:cubicBezTo>
                  <a:pt x="104426" y="201632"/>
                  <a:pt x="72147" y="164061"/>
                  <a:pt x="57330" y="136544"/>
                </a:cubicBezTo>
                <a:cubicBezTo>
                  <a:pt x="42513" y="109027"/>
                  <a:pt x="2826" y="1607"/>
                  <a:pt x="180" y="1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2" name="フリーフォーム 1101">
            <a:extLst>
              <a:ext uri="{FF2B5EF4-FFF2-40B4-BE49-F238E27FC236}">
                <a16:creationId xmlns:a16="http://schemas.microsoft.com/office/drawing/2014/main" id="{0E58E94E-0059-7E89-89E3-E3C90ABD5D16}"/>
              </a:ext>
            </a:extLst>
          </p:cNvPr>
          <p:cNvSpPr/>
          <p:nvPr/>
        </p:nvSpPr>
        <p:spPr>
          <a:xfrm>
            <a:off x="2971789" y="3085985"/>
            <a:ext cx="209571" cy="612898"/>
          </a:xfrm>
          <a:custGeom>
            <a:avLst/>
            <a:gdLst>
              <a:gd name="connsiteX0" fmla="*/ 11 w 209571"/>
              <a:gd name="connsiteY0" fmla="*/ 115 h 612898"/>
              <a:gd name="connsiteX1" fmla="*/ 111136 w 209571"/>
              <a:gd name="connsiteY1" fmla="*/ 343015 h 612898"/>
              <a:gd name="connsiteX2" fmla="*/ 111136 w 209571"/>
              <a:gd name="connsiteY2" fmla="*/ 298565 h 612898"/>
              <a:gd name="connsiteX3" fmla="*/ 209561 w 209571"/>
              <a:gd name="connsiteY3" fmla="*/ 612890 h 612898"/>
              <a:gd name="connsiteX4" fmla="*/ 104786 w 209571"/>
              <a:gd name="connsiteY4" fmla="*/ 308090 h 612898"/>
              <a:gd name="connsiteX5" fmla="*/ 11 w 209571"/>
              <a:gd name="connsiteY5" fmla="*/ 115 h 6128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09571" h="612898">
                <a:moveTo>
                  <a:pt x="11" y="115"/>
                </a:moveTo>
                <a:cubicBezTo>
                  <a:pt x="1069" y="5936"/>
                  <a:pt x="92615" y="293273"/>
                  <a:pt x="111136" y="343015"/>
                </a:cubicBezTo>
                <a:cubicBezTo>
                  <a:pt x="129657" y="392757"/>
                  <a:pt x="94732" y="253586"/>
                  <a:pt x="111136" y="298565"/>
                </a:cubicBezTo>
                <a:cubicBezTo>
                  <a:pt x="127540" y="343544"/>
                  <a:pt x="210619" y="611302"/>
                  <a:pt x="209561" y="612890"/>
                </a:cubicBezTo>
                <a:cubicBezTo>
                  <a:pt x="208503" y="614478"/>
                  <a:pt x="135478" y="405457"/>
                  <a:pt x="104786" y="308090"/>
                </a:cubicBezTo>
                <a:cubicBezTo>
                  <a:pt x="74094" y="210723"/>
                  <a:pt x="-1047" y="-5706"/>
                  <a:pt x="11" y="11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3" name="フリーフォーム 1102">
            <a:extLst>
              <a:ext uri="{FF2B5EF4-FFF2-40B4-BE49-F238E27FC236}">
                <a16:creationId xmlns:a16="http://schemas.microsoft.com/office/drawing/2014/main" id="{D146CCB3-2BDE-F21D-481B-CBC7B959C14E}"/>
              </a:ext>
            </a:extLst>
          </p:cNvPr>
          <p:cNvSpPr/>
          <p:nvPr/>
        </p:nvSpPr>
        <p:spPr>
          <a:xfrm>
            <a:off x="3832185" y="3828915"/>
            <a:ext cx="38371" cy="213028"/>
          </a:xfrm>
          <a:custGeom>
            <a:avLst/>
            <a:gdLst>
              <a:gd name="connsiteX0" fmla="*/ 40 w 38371"/>
              <a:gd name="connsiteY0" fmla="*/ 135 h 213028"/>
              <a:gd name="connsiteX1" fmla="*/ 25440 w 38371"/>
              <a:gd name="connsiteY1" fmla="*/ 104910 h 213028"/>
              <a:gd name="connsiteX2" fmla="*/ 38140 w 38371"/>
              <a:gd name="connsiteY2" fmla="*/ 212860 h 213028"/>
              <a:gd name="connsiteX3" fmla="*/ 31790 w 38371"/>
              <a:gd name="connsiteY3" fmla="*/ 127135 h 213028"/>
              <a:gd name="connsiteX4" fmla="*/ 40 w 38371"/>
              <a:gd name="connsiteY4" fmla="*/ 135 h 2130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8371" h="213028">
                <a:moveTo>
                  <a:pt x="40" y="135"/>
                </a:moveTo>
                <a:cubicBezTo>
                  <a:pt x="-1018" y="-3569"/>
                  <a:pt x="19090" y="69456"/>
                  <a:pt x="25440" y="104910"/>
                </a:cubicBezTo>
                <a:cubicBezTo>
                  <a:pt x="31790" y="140364"/>
                  <a:pt x="37082" y="209156"/>
                  <a:pt x="38140" y="212860"/>
                </a:cubicBezTo>
                <a:cubicBezTo>
                  <a:pt x="39198" y="216564"/>
                  <a:pt x="36552" y="158356"/>
                  <a:pt x="31790" y="127135"/>
                </a:cubicBezTo>
                <a:cubicBezTo>
                  <a:pt x="27028" y="95914"/>
                  <a:pt x="1098" y="3839"/>
                  <a:pt x="40" y="13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4" name="フリーフォーム 1103">
            <a:extLst>
              <a:ext uri="{FF2B5EF4-FFF2-40B4-BE49-F238E27FC236}">
                <a16:creationId xmlns:a16="http://schemas.microsoft.com/office/drawing/2014/main" id="{501D69B5-C7EF-0F5F-D024-53EA5245201E}"/>
              </a:ext>
            </a:extLst>
          </p:cNvPr>
          <p:cNvSpPr/>
          <p:nvPr/>
        </p:nvSpPr>
        <p:spPr>
          <a:xfrm>
            <a:off x="3438523" y="4060740"/>
            <a:ext cx="142789" cy="139770"/>
          </a:xfrm>
          <a:custGeom>
            <a:avLst/>
            <a:gdLst>
              <a:gd name="connsiteX0" fmla="*/ 53977 w 142789"/>
              <a:gd name="connsiteY0" fmla="*/ 85 h 139770"/>
              <a:gd name="connsiteX1" fmla="*/ 130177 w 142789"/>
              <a:gd name="connsiteY1" fmla="*/ 114385 h 139770"/>
              <a:gd name="connsiteX2" fmla="*/ 117477 w 142789"/>
              <a:gd name="connsiteY2" fmla="*/ 98510 h 139770"/>
              <a:gd name="connsiteX3" fmla="*/ 2 w 142789"/>
              <a:gd name="connsiteY3" fmla="*/ 57235 h 139770"/>
              <a:gd name="connsiteX4" fmla="*/ 120652 w 142789"/>
              <a:gd name="connsiteY4" fmla="*/ 104860 h 139770"/>
              <a:gd name="connsiteX5" fmla="*/ 139702 w 142789"/>
              <a:gd name="connsiteY5" fmla="*/ 136610 h 139770"/>
              <a:gd name="connsiteX6" fmla="*/ 53977 w 142789"/>
              <a:gd name="connsiteY6" fmla="*/ 85 h 1397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42789" h="139770">
                <a:moveTo>
                  <a:pt x="53977" y="85"/>
                </a:moveTo>
                <a:cubicBezTo>
                  <a:pt x="52390" y="-3619"/>
                  <a:pt x="130177" y="114385"/>
                  <a:pt x="130177" y="114385"/>
                </a:cubicBezTo>
                <a:cubicBezTo>
                  <a:pt x="140760" y="130789"/>
                  <a:pt x="139173" y="108035"/>
                  <a:pt x="117477" y="98510"/>
                </a:cubicBezTo>
                <a:cubicBezTo>
                  <a:pt x="95781" y="88985"/>
                  <a:pt x="-527" y="56177"/>
                  <a:pt x="2" y="57235"/>
                </a:cubicBezTo>
                <a:cubicBezTo>
                  <a:pt x="531" y="58293"/>
                  <a:pt x="97369" y="91631"/>
                  <a:pt x="120652" y="104860"/>
                </a:cubicBezTo>
                <a:cubicBezTo>
                  <a:pt x="143935" y="118089"/>
                  <a:pt x="146052" y="149839"/>
                  <a:pt x="139702" y="136610"/>
                </a:cubicBezTo>
                <a:cubicBezTo>
                  <a:pt x="133352" y="123381"/>
                  <a:pt x="55564" y="3789"/>
                  <a:pt x="53977" y="8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5" name="フリーフォーム 1104">
            <a:extLst>
              <a:ext uri="{FF2B5EF4-FFF2-40B4-BE49-F238E27FC236}">
                <a16:creationId xmlns:a16="http://schemas.microsoft.com/office/drawing/2014/main" id="{4B5B250A-B147-567F-F46D-9842B8197902}"/>
              </a:ext>
            </a:extLst>
          </p:cNvPr>
          <p:cNvSpPr/>
          <p:nvPr/>
        </p:nvSpPr>
        <p:spPr>
          <a:xfrm>
            <a:off x="3759030" y="4248147"/>
            <a:ext cx="105017" cy="130185"/>
          </a:xfrm>
          <a:custGeom>
            <a:avLst/>
            <a:gdLst>
              <a:gd name="connsiteX0" fmla="*/ 170 w 105017"/>
              <a:gd name="connsiteY0" fmla="*/ 3 h 130185"/>
              <a:gd name="connsiteX1" fmla="*/ 44620 w 105017"/>
              <a:gd name="connsiteY1" fmla="*/ 82553 h 130185"/>
              <a:gd name="connsiteX2" fmla="*/ 104945 w 105017"/>
              <a:gd name="connsiteY2" fmla="*/ 130178 h 130185"/>
              <a:gd name="connsiteX3" fmla="*/ 31920 w 105017"/>
              <a:gd name="connsiteY3" fmla="*/ 79378 h 130185"/>
              <a:gd name="connsiteX4" fmla="*/ 170 w 105017"/>
              <a:gd name="connsiteY4" fmla="*/ 3 h 1301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5017" h="130185">
                <a:moveTo>
                  <a:pt x="170" y="3"/>
                </a:moveTo>
                <a:cubicBezTo>
                  <a:pt x="2287" y="532"/>
                  <a:pt x="27158" y="60857"/>
                  <a:pt x="44620" y="82553"/>
                </a:cubicBezTo>
                <a:cubicBezTo>
                  <a:pt x="62082" y="104249"/>
                  <a:pt x="107062" y="130707"/>
                  <a:pt x="104945" y="130178"/>
                </a:cubicBezTo>
                <a:cubicBezTo>
                  <a:pt x="102828" y="129649"/>
                  <a:pt x="47795" y="95253"/>
                  <a:pt x="31920" y="79378"/>
                </a:cubicBezTo>
                <a:cubicBezTo>
                  <a:pt x="16045" y="63503"/>
                  <a:pt x="-1947" y="-526"/>
                  <a:pt x="170" y="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6" name="フリーフォーム 1105">
            <a:extLst>
              <a:ext uri="{FF2B5EF4-FFF2-40B4-BE49-F238E27FC236}">
                <a16:creationId xmlns:a16="http://schemas.microsoft.com/office/drawing/2014/main" id="{12F07141-C586-8CA1-7668-99720BCC361E}"/>
              </a:ext>
            </a:extLst>
          </p:cNvPr>
          <p:cNvSpPr/>
          <p:nvPr/>
        </p:nvSpPr>
        <p:spPr>
          <a:xfrm>
            <a:off x="3521045" y="4197347"/>
            <a:ext cx="111173" cy="139708"/>
          </a:xfrm>
          <a:custGeom>
            <a:avLst/>
            <a:gdLst>
              <a:gd name="connsiteX0" fmla="*/ 30 w 111173"/>
              <a:gd name="connsiteY0" fmla="*/ 3 h 139708"/>
              <a:gd name="connsiteX1" fmla="*/ 44480 w 111173"/>
              <a:gd name="connsiteY1" fmla="*/ 79378 h 139708"/>
              <a:gd name="connsiteX2" fmla="*/ 111155 w 111173"/>
              <a:gd name="connsiteY2" fmla="*/ 139703 h 139708"/>
              <a:gd name="connsiteX3" fmla="*/ 50830 w 111173"/>
              <a:gd name="connsiteY3" fmla="*/ 82553 h 139708"/>
              <a:gd name="connsiteX4" fmla="*/ 30 w 111173"/>
              <a:gd name="connsiteY4" fmla="*/ 3 h 1397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1173" h="139708">
                <a:moveTo>
                  <a:pt x="30" y="3"/>
                </a:moveTo>
                <a:cubicBezTo>
                  <a:pt x="-1028" y="-526"/>
                  <a:pt x="25959" y="56095"/>
                  <a:pt x="44480" y="79378"/>
                </a:cubicBezTo>
                <a:cubicBezTo>
                  <a:pt x="63001" y="102661"/>
                  <a:pt x="110097" y="139174"/>
                  <a:pt x="111155" y="139703"/>
                </a:cubicBezTo>
                <a:cubicBezTo>
                  <a:pt x="112213" y="140232"/>
                  <a:pt x="68292" y="99486"/>
                  <a:pt x="50830" y="82553"/>
                </a:cubicBezTo>
                <a:cubicBezTo>
                  <a:pt x="33368" y="65620"/>
                  <a:pt x="1088" y="532"/>
                  <a:pt x="30" y="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7" name="フリーフォーム 1106">
            <a:extLst>
              <a:ext uri="{FF2B5EF4-FFF2-40B4-BE49-F238E27FC236}">
                <a16:creationId xmlns:a16="http://schemas.microsoft.com/office/drawing/2014/main" id="{41EA32D5-2A15-B0EC-4673-B6514BD95649}"/>
              </a:ext>
            </a:extLst>
          </p:cNvPr>
          <p:cNvSpPr/>
          <p:nvPr/>
        </p:nvSpPr>
        <p:spPr>
          <a:xfrm>
            <a:off x="3613087" y="4244469"/>
            <a:ext cx="73074" cy="87611"/>
          </a:xfrm>
          <a:custGeom>
            <a:avLst/>
            <a:gdLst>
              <a:gd name="connsiteX0" fmla="*/ 63 w 73074"/>
              <a:gd name="connsiteY0" fmla="*/ 506 h 87611"/>
              <a:gd name="connsiteX1" fmla="*/ 69913 w 73074"/>
              <a:gd name="connsiteY1" fmla="*/ 86231 h 87611"/>
              <a:gd name="connsiteX2" fmla="*/ 57213 w 73074"/>
              <a:gd name="connsiteY2" fmla="*/ 51306 h 87611"/>
              <a:gd name="connsiteX3" fmla="*/ 63 w 73074"/>
              <a:gd name="connsiteY3" fmla="*/ 506 h 876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3074" h="87611">
                <a:moveTo>
                  <a:pt x="63" y="506"/>
                </a:moveTo>
                <a:cubicBezTo>
                  <a:pt x="2180" y="6327"/>
                  <a:pt x="60388" y="77764"/>
                  <a:pt x="69913" y="86231"/>
                </a:cubicBezTo>
                <a:cubicBezTo>
                  <a:pt x="79438" y="94698"/>
                  <a:pt x="65150" y="61889"/>
                  <a:pt x="57213" y="51306"/>
                </a:cubicBezTo>
                <a:cubicBezTo>
                  <a:pt x="49276" y="40723"/>
                  <a:pt x="-2054" y="-5315"/>
                  <a:pt x="63" y="50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8" name="フリーフォーム 1107">
            <a:extLst>
              <a:ext uri="{FF2B5EF4-FFF2-40B4-BE49-F238E27FC236}">
                <a16:creationId xmlns:a16="http://schemas.microsoft.com/office/drawing/2014/main" id="{8411757C-B209-D4E8-1D55-42824D53900E}"/>
              </a:ext>
            </a:extLst>
          </p:cNvPr>
          <p:cNvSpPr/>
          <p:nvPr/>
        </p:nvSpPr>
        <p:spPr>
          <a:xfrm>
            <a:off x="3917785" y="3371650"/>
            <a:ext cx="13030" cy="216472"/>
          </a:xfrm>
          <a:custGeom>
            <a:avLst/>
            <a:gdLst>
              <a:gd name="connsiteX0" fmla="*/ 12865 w 13030"/>
              <a:gd name="connsiteY0" fmla="*/ 200 h 216472"/>
              <a:gd name="connsiteX1" fmla="*/ 165 w 13030"/>
              <a:gd name="connsiteY1" fmla="*/ 206575 h 216472"/>
              <a:gd name="connsiteX2" fmla="*/ 6515 w 13030"/>
              <a:gd name="connsiteY2" fmla="*/ 168475 h 216472"/>
              <a:gd name="connsiteX3" fmla="*/ 12865 w 13030"/>
              <a:gd name="connsiteY3" fmla="*/ 200 h 2164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030" h="216472">
                <a:moveTo>
                  <a:pt x="12865" y="200"/>
                </a:moveTo>
                <a:cubicBezTo>
                  <a:pt x="11807" y="6550"/>
                  <a:pt x="1223" y="178529"/>
                  <a:pt x="165" y="206575"/>
                </a:cubicBezTo>
                <a:cubicBezTo>
                  <a:pt x="-893" y="234621"/>
                  <a:pt x="3340" y="197050"/>
                  <a:pt x="6515" y="168475"/>
                </a:cubicBezTo>
                <a:cubicBezTo>
                  <a:pt x="9690" y="139900"/>
                  <a:pt x="13923" y="-6150"/>
                  <a:pt x="12865" y="20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9" name="フリーフォーム 1108">
            <a:extLst>
              <a:ext uri="{FF2B5EF4-FFF2-40B4-BE49-F238E27FC236}">
                <a16:creationId xmlns:a16="http://schemas.microsoft.com/office/drawing/2014/main" id="{763A1C77-2AF0-5FCB-42BA-F98BFB90F94A}"/>
              </a:ext>
            </a:extLst>
          </p:cNvPr>
          <p:cNvSpPr/>
          <p:nvPr/>
        </p:nvSpPr>
        <p:spPr>
          <a:xfrm>
            <a:off x="3485557" y="3546382"/>
            <a:ext cx="38759" cy="282708"/>
          </a:xfrm>
          <a:custGeom>
            <a:avLst/>
            <a:gdLst>
              <a:gd name="connsiteX0" fmla="*/ 22818 w 38759"/>
              <a:gd name="connsiteY0" fmla="*/ 93 h 282708"/>
              <a:gd name="connsiteX1" fmla="*/ 10118 w 38759"/>
              <a:gd name="connsiteY1" fmla="*/ 98518 h 282708"/>
              <a:gd name="connsiteX2" fmla="*/ 38693 w 38759"/>
              <a:gd name="connsiteY2" fmla="*/ 282668 h 282708"/>
              <a:gd name="connsiteX3" fmla="*/ 593 w 38759"/>
              <a:gd name="connsiteY3" fmla="*/ 114393 h 282708"/>
              <a:gd name="connsiteX4" fmla="*/ 22818 w 38759"/>
              <a:gd name="connsiteY4" fmla="*/ 93 h 2827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8759" h="282708">
                <a:moveTo>
                  <a:pt x="22818" y="93"/>
                </a:moveTo>
                <a:cubicBezTo>
                  <a:pt x="24406" y="-2553"/>
                  <a:pt x="7472" y="51422"/>
                  <a:pt x="10118" y="98518"/>
                </a:cubicBezTo>
                <a:cubicBezTo>
                  <a:pt x="12764" y="145614"/>
                  <a:pt x="40281" y="280022"/>
                  <a:pt x="38693" y="282668"/>
                </a:cubicBezTo>
                <a:cubicBezTo>
                  <a:pt x="37106" y="285314"/>
                  <a:pt x="5355" y="158314"/>
                  <a:pt x="593" y="114393"/>
                </a:cubicBezTo>
                <a:cubicBezTo>
                  <a:pt x="-4169" y="70472"/>
                  <a:pt x="21230" y="2739"/>
                  <a:pt x="22818" y="9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0" name="フリーフォーム 1109">
            <a:extLst>
              <a:ext uri="{FF2B5EF4-FFF2-40B4-BE49-F238E27FC236}">
                <a16:creationId xmlns:a16="http://schemas.microsoft.com/office/drawing/2014/main" id="{B645B202-9AAC-1911-68D7-BBC8CB799103}"/>
              </a:ext>
            </a:extLst>
          </p:cNvPr>
          <p:cNvSpPr/>
          <p:nvPr/>
        </p:nvSpPr>
        <p:spPr>
          <a:xfrm>
            <a:off x="3632188" y="3495673"/>
            <a:ext cx="104790" cy="155583"/>
          </a:xfrm>
          <a:custGeom>
            <a:avLst/>
            <a:gdLst>
              <a:gd name="connsiteX0" fmla="*/ 12 w 104790"/>
              <a:gd name="connsiteY0" fmla="*/ 2 h 155583"/>
              <a:gd name="connsiteX1" fmla="*/ 34937 w 104790"/>
              <a:gd name="connsiteY1" fmla="*/ 101602 h 155583"/>
              <a:gd name="connsiteX2" fmla="*/ 104787 w 104790"/>
              <a:gd name="connsiteY2" fmla="*/ 155577 h 155583"/>
              <a:gd name="connsiteX3" fmla="*/ 31762 w 104790"/>
              <a:gd name="connsiteY3" fmla="*/ 104777 h 155583"/>
              <a:gd name="connsiteX4" fmla="*/ 12 w 104790"/>
              <a:gd name="connsiteY4" fmla="*/ 2 h 1555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4790" h="155583">
                <a:moveTo>
                  <a:pt x="12" y="2"/>
                </a:moveTo>
                <a:cubicBezTo>
                  <a:pt x="541" y="-527"/>
                  <a:pt x="17475" y="75673"/>
                  <a:pt x="34937" y="101602"/>
                </a:cubicBezTo>
                <a:cubicBezTo>
                  <a:pt x="52399" y="127531"/>
                  <a:pt x="105316" y="155048"/>
                  <a:pt x="104787" y="155577"/>
                </a:cubicBezTo>
                <a:cubicBezTo>
                  <a:pt x="104258" y="156106"/>
                  <a:pt x="47637" y="126473"/>
                  <a:pt x="31762" y="104777"/>
                </a:cubicBezTo>
                <a:cubicBezTo>
                  <a:pt x="15887" y="83081"/>
                  <a:pt x="-517" y="531"/>
                  <a:pt x="12" y="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1" name="フリーフォーム 1110">
            <a:extLst>
              <a:ext uri="{FF2B5EF4-FFF2-40B4-BE49-F238E27FC236}">
                <a16:creationId xmlns:a16="http://schemas.microsoft.com/office/drawing/2014/main" id="{6032F62E-4F28-610B-994A-BEF82EEA3E70}"/>
              </a:ext>
            </a:extLst>
          </p:cNvPr>
          <p:cNvSpPr/>
          <p:nvPr/>
        </p:nvSpPr>
        <p:spPr>
          <a:xfrm>
            <a:off x="3686175" y="3708392"/>
            <a:ext cx="76200" cy="228623"/>
          </a:xfrm>
          <a:custGeom>
            <a:avLst/>
            <a:gdLst>
              <a:gd name="connsiteX0" fmla="*/ 76200 w 76200"/>
              <a:gd name="connsiteY0" fmla="*/ 8 h 228623"/>
              <a:gd name="connsiteX1" fmla="*/ 28575 w 76200"/>
              <a:gd name="connsiteY1" fmla="*/ 139708 h 228623"/>
              <a:gd name="connsiteX2" fmla="*/ 0 w 76200"/>
              <a:gd name="connsiteY2" fmla="*/ 228608 h 228623"/>
              <a:gd name="connsiteX3" fmla="*/ 28575 w 76200"/>
              <a:gd name="connsiteY3" fmla="*/ 133358 h 228623"/>
              <a:gd name="connsiteX4" fmla="*/ 76200 w 76200"/>
              <a:gd name="connsiteY4" fmla="*/ 8 h 2286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6200" h="228623">
                <a:moveTo>
                  <a:pt x="76200" y="8"/>
                </a:moveTo>
                <a:cubicBezTo>
                  <a:pt x="76200" y="1066"/>
                  <a:pt x="41275" y="101608"/>
                  <a:pt x="28575" y="139708"/>
                </a:cubicBezTo>
                <a:cubicBezTo>
                  <a:pt x="15875" y="177808"/>
                  <a:pt x="0" y="229666"/>
                  <a:pt x="0" y="228608"/>
                </a:cubicBezTo>
                <a:cubicBezTo>
                  <a:pt x="0" y="227550"/>
                  <a:pt x="16933" y="165637"/>
                  <a:pt x="28575" y="133358"/>
                </a:cubicBezTo>
                <a:cubicBezTo>
                  <a:pt x="40217" y="101079"/>
                  <a:pt x="76200" y="-1050"/>
                  <a:pt x="76200" y="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2" name="フリーフォーム 1111">
            <a:extLst>
              <a:ext uri="{FF2B5EF4-FFF2-40B4-BE49-F238E27FC236}">
                <a16:creationId xmlns:a16="http://schemas.microsoft.com/office/drawing/2014/main" id="{8C225BEF-9D9D-13F6-5AF8-4BD19CC1B25D}"/>
              </a:ext>
            </a:extLst>
          </p:cNvPr>
          <p:cNvSpPr/>
          <p:nvPr/>
        </p:nvSpPr>
        <p:spPr>
          <a:xfrm>
            <a:off x="3778083" y="3844683"/>
            <a:ext cx="51013" cy="251562"/>
          </a:xfrm>
          <a:custGeom>
            <a:avLst/>
            <a:gdLst>
              <a:gd name="connsiteX0" fmla="*/ 50967 w 51013"/>
              <a:gd name="connsiteY0" fmla="*/ 242 h 251562"/>
              <a:gd name="connsiteX1" fmla="*/ 9692 w 51013"/>
              <a:gd name="connsiteY1" fmla="*/ 136767 h 251562"/>
              <a:gd name="connsiteX2" fmla="*/ 28742 w 51013"/>
              <a:gd name="connsiteY2" fmla="*/ 251067 h 251562"/>
              <a:gd name="connsiteX3" fmla="*/ 167 w 51013"/>
              <a:gd name="connsiteY3" fmla="*/ 171692 h 251562"/>
              <a:gd name="connsiteX4" fmla="*/ 50967 w 51013"/>
              <a:gd name="connsiteY4" fmla="*/ 242 h 2515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013" h="251562">
                <a:moveTo>
                  <a:pt x="50967" y="242"/>
                </a:moveTo>
                <a:cubicBezTo>
                  <a:pt x="52555" y="-5579"/>
                  <a:pt x="13396" y="94963"/>
                  <a:pt x="9692" y="136767"/>
                </a:cubicBezTo>
                <a:cubicBezTo>
                  <a:pt x="5988" y="178571"/>
                  <a:pt x="30329" y="245246"/>
                  <a:pt x="28742" y="251067"/>
                </a:cubicBezTo>
                <a:cubicBezTo>
                  <a:pt x="27154" y="256888"/>
                  <a:pt x="-2479" y="210321"/>
                  <a:pt x="167" y="171692"/>
                </a:cubicBezTo>
                <a:cubicBezTo>
                  <a:pt x="2813" y="133063"/>
                  <a:pt x="49379" y="6063"/>
                  <a:pt x="50967" y="24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3" name="フリーフォーム 1112">
            <a:extLst>
              <a:ext uri="{FF2B5EF4-FFF2-40B4-BE49-F238E27FC236}">
                <a16:creationId xmlns:a16="http://schemas.microsoft.com/office/drawing/2014/main" id="{0D7D9896-3280-209A-31A8-8880C6FEEAD8}"/>
              </a:ext>
            </a:extLst>
          </p:cNvPr>
          <p:cNvSpPr/>
          <p:nvPr/>
        </p:nvSpPr>
        <p:spPr>
          <a:xfrm>
            <a:off x="3127224" y="3317863"/>
            <a:ext cx="257656" cy="130226"/>
          </a:xfrm>
          <a:custGeom>
            <a:avLst/>
            <a:gdLst>
              <a:gd name="connsiteX0" fmla="*/ 151 w 257656"/>
              <a:gd name="connsiteY0" fmla="*/ 12 h 130226"/>
              <a:gd name="connsiteX1" fmla="*/ 171601 w 257656"/>
              <a:gd name="connsiteY1" fmla="*/ 88912 h 130226"/>
              <a:gd name="connsiteX2" fmla="*/ 257326 w 257656"/>
              <a:gd name="connsiteY2" fmla="*/ 130187 h 130226"/>
              <a:gd name="connsiteX3" fmla="*/ 143026 w 257656"/>
              <a:gd name="connsiteY3" fmla="*/ 82562 h 130226"/>
              <a:gd name="connsiteX4" fmla="*/ 151 w 257656"/>
              <a:gd name="connsiteY4" fmla="*/ 12 h 1302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7656" h="130226">
                <a:moveTo>
                  <a:pt x="151" y="12"/>
                </a:moveTo>
                <a:cubicBezTo>
                  <a:pt x="4913" y="1070"/>
                  <a:pt x="128739" y="67216"/>
                  <a:pt x="171601" y="88912"/>
                </a:cubicBezTo>
                <a:cubicBezTo>
                  <a:pt x="214464" y="110608"/>
                  <a:pt x="262088" y="131245"/>
                  <a:pt x="257326" y="130187"/>
                </a:cubicBezTo>
                <a:cubicBezTo>
                  <a:pt x="252564" y="129129"/>
                  <a:pt x="182184" y="101083"/>
                  <a:pt x="143026" y="82562"/>
                </a:cubicBezTo>
                <a:cubicBezTo>
                  <a:pt x="103868" y="64041"/>
                  <a:pt x="-4611" y="-1046"/>
                  <a:pt x="151" y="1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4" name="フリーフォーム 1113">
            <a:extLst>
              <a:ext uri="{FF2B5EF4-FFF2-40B4-BE49-F238E27FC236}">
                <a16:creationId xmlns:a16="http://schemas.microsoft.com/office/drawing/2014/main" id="{6D453F4A-8ECD-981A-C8CA-56590C06EA8F}"/>
              </a:ext>
            </a:extLst>
          </p:cNvPr>
          <p:cNvSpPr/>
          <p:nvPr/>
        </p:nvSpPr>
        <p:spPr>
          <a:xfrm>
            <a:off x="3225473" y="3447456"/>
            <a:ext cx="161424" cy="275557"/>
          </a:xfrm>
          <a:custGeom>
            <a:avLst/>
            <a:gdLst>
              <a:gd name="connsiteX0" fmla="*/ 327 w 161424"/>
              <a:gd name="connsiteY0" fmla="*/ 594 h 275557"/>
              <a:gd name="connsiteX1" fmla="*/ 79702 w 161424"/>
              <a:gd name="connsiteY1" fmla="*/ 102194 h 275557"/>
              <a:gd name="connsiteX2" fmla="*/ 146377 w 161424"/>
              <a:gd name="connsiteY2" fmla="*/ 216494 h 275557"/>
              <a:gd name="connsiteX3" fmla="*/ 159077 w 161424"/>
              <a:gd name="connsiteY3" fmla="*/ 273644 h 275557"/>
              <a:gd name="connsiteX4" fmla="*/ 111452 w 161424"/>
              <a:gd name="connsiteY4" fmla="*/ 149819 h 275557"/>
              <a:gd name="connsiteX5" fmla="*/ 327 w 161424"/>
              <a:gd name="connsiteY5" fmla="*/ 594 h 2755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1424" h="275557">
                <a:moveTo>
                  <a:pt x="327" y="594"/>
                </a:moveTo>
                <a:cubicBezTo>
                  <a:pt x="-4965" y="-7343"/>
                  <a:pt x="55360" y="66211"/>
                  <a:pt x="79702" y="102194"/>
                </a:cubicBezTo>
                <a:cubicBezTo>
                  <a:pt x="104044" y="138177"/>
                  <a:pt x="133148" y="187919"/>
                  <a:pt x="146377" y="216494"/>
                </a:cubicBezTo>
                <a:cubicBezTo>
                  <a:pt x="159606" y="245069"/>
                  <a:pt x="164898" y="284756"/>
                  <a:pt x="159077" y="273644"/>
                </a:cubicBezTo>
                <a:cubicBezTo>
                  <a:pt x="153256" y="262532"/>
                  <a:pt x="132090" y="192152"/>
                  <a:pt x="111452" y="149819"/>
                </a:cubicBezTo>
                <a:cubicBezTo>
                  <a:pt x="90814" y="107486"/>
                  <a:pt x="5619" y="8531"/>
                  <a:pt x="327" y="59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5" name="フリーフォーム 1114">
            <a:extLst>
              <a:ext uri="{FF2B5EF4-FFF2-40B4-BE49-F238E27FC236}">
                <a16:creationId xmlns:a16="http://schemas.microsoft.com/office/drawing/2014/main" id="{DDCEF6A5-F972-5B63-38C8-B4974EA737AE}"/>
              </a:ext>
            </a:extLst>
          </p:cNvPr>
          <p:cNvSpPr/>
          <p:nvPr/>
        </p:nvSpPr>
        <p:spPr>
          <a:xfrm>
            <a:off x="2729816" y="2646775"/>
            <a:ext cx="308684" cy="445676"/>
          </a:xfrm>
          <a:custGeom>
            <a:avLst/>
            <a:gdLst>
              <a:gd name="connsiteX0" fmla="*/ 684 w 308684"/>
              <a:gd name="connsiteY0" fmla="*/ 1175 h 445676"/>
              <a:gd name="connsiteX1" fmla="*/ 137209 w 308684"/>
              <a:gd name="connsiteY1" fmla="*/ 296450 h 445676"/>
              <a:gd name="connsiteX2" fmla="*/ 130859 w 308684"/>
              <a:gd name="connsiteY2" fmla="*/ 264700 h 445676"/>
              <a:gd name="connsiteX3" fmla="*/ 308659 w 308684"/>
              <a:gd name="connsiteY3" fmla="*/ 445675 h 445676"/>
              <a:gd name="connsiteX4" fmla="*/ 143559 w 308684"/>
              <a:gd name="connsiteY4" fmla="*/ 261525 h 445676"/>
              <a:gd name="connsiteX5" fmla="*/ 86409 w 308684"/>
              <a:gd name="connsiteY5" fmla="*/ 194850 h 445676"/>
              <a:gd name="connsiteX6" fmla="*/ 684 w 308684"/>
              <a:gd name="connsiteY6" fmla="*/ 1175 h 4456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08684" h="445676">
                <a:moveTo>
                  <a:pt x="684" y="1175"/>
                </a:moveTo>
                <a:cubicBezTo>
                  <a:pt x="9151" y="18108"/>
                  <a:pt x="115513" y="252529"/>
                  <a:pt x="137209" y="296450"/>
                </a:cubicBezTo>
                <a:cubicBezTo>
                  <a:pt x="158905" y="340371"/>
                  <a:pt x="102284" y="239829"/>
                  <a:pt x="130859" y="264700"/>
                </a:cubicBezTo>
                <a:cubicBezTo>
                  <a:pt x="159434" y="289571"/>
                  <a:pt x="306542" y="446204"/>
                  <a:pt x="308659" y="445675"/>
                </a:cubicBezTo>
                <a:cubicBezTo>
                  <a:pt x="310776" y="445146"/>
                  <a:pt x="180601" y="303329"/>
                  <a:pt x="143559" y="261525"/>
                </a:cubicBezTo>
                <a:cubicBezTo>
                  <a:pt x="106517" y="219721"/>
                  <a:pt x="108105" y="234538"/>
                  <a:pt x="86409" y="194850"/>
                </a:cubicBezTo>
                <a:cubicBezTo>
                  <a:pt x="64713" y="155163"/>
                  <a:pt x="-7783" y="-15758"/>
                  <a:pt x="684" y="117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6" name="フリーフォーム 1115">
            <a:extLst>
              <a:ext uri="{FF2B5EF4-FFF2-40B4-BE49-F238E27FC236}">
                <a16:creationId xmlns:a16="http://schemas.microsoft.com/office/drawing/2014/main" id="{5A9424D2-580E-B828-4790-35CC29DDC1EE}"/>
              </a:ext>
            </a:extLst>
          </p:cNvPr>
          <p:cNvSpPr/>
          <p:nvPr/>
        </p:nvSpPr>
        <p:spPr>
          <a:xfrm>
            <a:off x="3009328" y="2875142"/>
            <a:ext cx="123660" cy="168646"/>
          </a:xfrm>
          <a:custGeom>
            <a:avLst/>
            <a:gdLst>
              <a:gd name="connsiteX0" fmla="*/ 572 w 123660"/>
              <a:gd name="connsiteY0" fmla="*/ 1408 h 168646"/>
              <a:gd name="connsiteX1" fmla="*/ 121222 w 123660"/>
              <a:gd name="connsiteY1" fmla="*/ 166508 h 168646"/>
              <a:gd name="connsiteX2" fmla="*/ 76772 w 123660"/>
              <a:gd name="connsiteY2" fmla="*/ 90308 h 168646"/>
              <a:gd name="connsiteX3" fmla="*/ 572 w 123660"/>
              <a:gd name="connsiteY3" fmla="*/ 1408 h 1686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3660" h="168646">
                <a:moveTo>
                  <a:pt x="572" y="1408"/>
                </a:moveTo>
                <a:cubicBezTo>
                  <a:pt x="7980" y="14108"/>
                  <a:pt x="108522" y="151691"/>
                  <a:pt x="121222" y="166508"/>
                </a:cubicBezTo>
                <a:cubicBezTo>
                  <a:pt x="133922" y="181325"/>
                  <a:pt x="93705" y="115179"/>
                  <a:pt x="76772" y="90308"/>
                </a:cubicBezTo>
                <a:cubicBezTo>
                  <a:pt x="59839" y="65437"/>
                  <a:pt x="-6836" y="-11292"/>
                  <a:pt x="572" y="1408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7" name="フリーフォーム 1116">
            <a:extLst>
              <a:ext uri="{FF2B5EF4-FFF2-40B4-BE49-F238E27FC236}">
                <a16:creationId xmlns:a16="http://schemas.microsoft.com/office/drawing/2014/main" id="{4F970FAD-3AA9-CF17-712E-DF73FBCBFF42}"/>
              </a:ext>
            </a:extLst>
          </p:cNvPr>
          <p:cNvSpPr/>
          <p:nvPr/>
        </p:nvSpPr>
        <p:spPr>
          <a:xfrm>
            <a:off x="3162300" y="3114605"/>
            <a:ext cx="107950" cy="155707"/>
          </a:xfrm>
          <a:custGeom>
            <a:avLst/>
            <a:gdLst>
              <a:gd name="connsiteX0" fmla="*/ 0 w 107950"/>
              <a:gd name="connsiteY0" fmla="*/ 70 h 155707"/>
              <a:gd name="connsiteX1" fmla="*/ 73025 w 107950"/>
              <a:gd name="connsiteY1" fmla="*/ 79445 h 155707"/>
              <a:gd name="connsiteX2" fmla="*/ 107950 w 107950"/>
              <a:gd name="connsiteY2" fmla="*/ 155645 h 155707"/>
              <a:gd name="connsiteX3" fmla="*/ 73025 w 107950"/>
              <a:gd name="connsiteY3" fmla="*/ 66745 h 155707"/>
              <a:gd name="connsiteX4" fmla="*/ 0 w 107950"/>
              <a:gd name="connsiteY4" fmla="*/ 70 h 1557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7950" h="155707">
                <a:moveTo>
                  <a:pt x="0" y="70"/>
                </a:moveTo>
                <a:cubicBezTo>
                  <a:pt x="0" y="2187"/>
                  <a:pt x="55033" y="53516"/>
                  <a:pt x="73025" y="79445"/>
                </a:cubicBezTo>
                <a:cubicBezTo>
                  <a:pt x="91017" y="105374"/>
                  <a:pt x="107950" y="157762"/>
                  <a:pt x="107950" y="155645"/>
                </a:cubicBezTo>
                <a:cubicBezTo>
                  <a:pt x="107950" y="153528"/>
                  <a:pt x="88371" y="89499"/>
                  <a:pt x="73025" y="66745"/>
                </a:cubicBezTo>
                <a:cubicBezTo>
                  <a:pt x="57679" y="43991"/>
                  <a:pt x="0" y="-2047"/>
                  <a:pt x="0" y="70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8" name="フリーフォーム 1117">
            <a:extLst>
              <a:ext uri="{FF2B5EF4-FFF2-40B4-BE49-F238E27FC236}">
                <a16:creationId xmlns:a16="http://schemas.microsoft.com/office/drawing/2014/main" id="{B72DCC1E-EF36-D22E-8569-ED33921D68C6}"/>
              </a:ext>
            </a:extLst>
          </p:cNvPr>
          <p:cNvSpPr/>
          <p:nvPr/>
        </p:nvSpPr>
        <p:spPr>
          <a:xfrm>
            <a:off x="4149711" y="2644693"/>
            <a:ext cx="76440" cy="320875"/>
          </a:xfrm>
          <a:custGeom>
            <a:avLst/>
            <a:gdLst>
              <a:gd name="connsiteX0" fmla="*/ 63514 w 76440"/>
              <a:gd name="connsiteY0" fmla="*/ 82 h 320875"/>
              <a:gd name="connsiteX1" fmla="*/ 66689 w 76440"/>
              <a:gd name="connsiteY1" fmla="*/ 171532 h 320875"/>
              <a:gd name="connsiteX2" fmla="*/ 14 w 76440"/>
              <a:gd name="connsiteY2" fmla="*/ 320757 h 320875"/>
              <a:gd name="connsiteX3" fmla="*/ 73039 w 76440"/>
              <a:gd name="connsiteY3" fmla="*/ 193757 h 320875"/>
              <a:gd name="connsiteX4" fmla="*/ 63514 w 76440"/>
              <a:gd name="connsiteY4" fmla="*/ 82 h 3208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6440" h="320875">
                <a:moveTo>
                  <a:pt x="63514" y="82"/>
                </a:moveTo>
                <a:cubicBezTo>
                  <a:pt x="62456" y="-3622"/>
                  <a:pt x="77272" y="118086"/>
                  <a:pt x="66689" y="171532"/>
                </a:cubicBezTo>
                <a:cubicBezTo>
                  <a:pt x="56106" y="224978"/>
                  <a:pt x="-1044" y="317053"/>
                  <a:pt x="14" y="320757"/>
                </a:cubicBezTo>
                <a:cubicBezTo>
                  <a:pt x="1072" y="324461"/>
                  <a:pt x="61927" y="240324"/>
                  <a:pt x="73039" y="193757"/>
                </a:cubicBezTo>
                <a:cubicBezTo>
                  <a:pt x="84151" y="147190"/>
                  <a:pt x="64572" y="3786"/>
                  <a:pt x="63514" y="8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9" name="フリーフォーム 1118">
            <a:extLst>
              <a:ext uri="{FF2B5EF4-FFF2-40B4-BE49-F238E27FC236}">
                <a16:creationId xmlns:a16="http://schemas.microsoft.com/office/drawing/2014/main" id="{7C9B9AF0-744C-1EB2-2A66-8675B5FCF4BB}"/>
              </a:ext>
            </a:extLst>
          </p:cNvPr>
          <p:cNvSpPr/>
          <p:nvPr/>
        </p:nvSpPr>
        <p:spPr>
          <a:xfrm>
            <a:off x="3961949" y="3073082"/>
            <a:ext cx="115134" cy="194254"/>
          </a:xfrm>
          <a:custGeom>
            <a:avLst/>
            <a:gdLst>
              <a:gd name="connsiteX0" fmla="*/ 114751 w 115134"/>
              <a:gd name="connsiteY0" fmla="*/ 318 h 194254"/>
              <a:gd name="connsiteX1" fmla="*/ 41726 w 115134"/>
              <a:gd name="connsiteY1" fmla="*/ 105093 h 194254"/>
              <a:gd name="connsiteX2" fmla="*/ 451 w 115134"/>
              <a:gd name="connsiteY2" fmla="*/ 193993 h 194254"/>
              <a:gd name="connsiteX3" fmla="*/ 67126 w 115134"/>
              <a:gd name="connsiteY3" fmla="*/ 76518 h 194254"/>
              <a:gd name="connsiteX4" fmla="*/ 114751 w 115134"/>
              <a:gd name="connsiteY4" fmla="*/ 318 h 1942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5134" h="194254">
                <a:moveTo>
                  <a:pt x="114751" y="318"/>
                </a:moveTo>
                <a:cubicBezTo>
                  <a:pt x="110518" y="5080"/>
                  <a:pt x="60776" y="72814"/>
                  <a:pt x="41726" y="105093"/>
                </a:cubicBezTo>
                <a:cubicBezTo>
                  <a:pt x="22676" y="137372"/>
                  <a:pt x="-3782" y="198755"/>
                  <a:pt x="451" y="193993"/>
                </a:cubicBezTo>
                <a:cubicBezTo>
                  <a:pt x="4684" y="189231"/>
                  <a:pt x="47018" y="107739"/>
                  <a:pt x="67126" y="76518"/>
                </a:cubicBezTo>
                <a:cubicBezTo>
                  <a:pt x="87234" y="45297"/>
                  <a:pt x="118984" y="-4444"/>
                  <a:pt x="114751" y="31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0" name="フリーフォーム 1119">
            <a:extLst>
              <a:ext uri="{FF2B5EF4-FFF2-40B4-BE49-F238E27FC236}">
                <a16:creationId xmlns:a16="http://schemas.microsoft.com/office/drawing/2014/main" id="{BF27D6E0-124D-112F-E049-EB5E7A722A1D}"/>
              </a:ext>
            </a:extLst>
          </p:cNvPr>
          <p:cNvSpPr/>
          <p:nvPr/>
        </p:nvSpPr>
        <p:spPr>
          <a:xfrm>
            <a:off x="3571749" y="3406706"/>
            <a:ext cx="219758" cy="41344"/>
          </a:xfrm>
          <a:custGeom>
            <a:avLst/>
            <a:gdLst>
              <a:gd name="connsiteX0" fmla="*/ 126 w 219758"/>
              <a:gd name="connsiteY0" fmla="*/ 41344 h 41344"/>
              <a:gd name="connsiteX1" fmla="*/ 139826 w 219758"/>
              <a:gd name="connsiteY1" fmla="*/ 6419 h 41344"/>
              <a:gd name="connsiteX2" fmla="*/ 219201 w 219758"/>
              <a:gd name="connsiteY2" fmla="*/ 3244 h 41344"/>
              <a:gd name="connsiteX3" fmla="*/ 101726 w 219758"/>
              <a:gd name="connsiteY3" fmla="*/ 69 h 41344"/>
              <a:gd name="connsiteX4" fmla="*/ 114426 w 219758"/>
              <a:gd name="connsiteY4" fmla="*/ 6419 h 41344"/>
              <a:gd name="connsiteX5" fmla="*/ 126 w 219758"/>
              <a:gd name="connsiteY5" fmla="*/ 41344 h 413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19758" h="41344">
                <a:moveTo>
                  <a:pt x="126" y="41344"/>
                </a:moveTo>
                <a:cubicBezTo>
                  <a:pt x="4359" y="41344"/>
                  <a:pt x="103314" y="12769"/>
                  <a:pt x="139826" y="6419"/>
                </a:cubicBezTo>
                <a:cubicBezTo>
                  <a:pt x="176338" y="69"/>
                  <a:pt x="225551" y="4302"/>
                  <a:pt x="219201" y="3244"/>
                </a:cubicBezTo>
                <a:cubicBezTo>
                  <a:pt x="212851" y="2186"/>
                  <a:pt x="119188" y="-460"/>
                  <a:pt x="101726" y="69"/>
                </a:cubicBezTo>
                <a:cubicBezTo>
                  <a:pt x="84264" y="598"/>
                  <a:pt x="129243" y="1127"/>
                  <a:pt x="114426" y="6419"/>
                </a:cubicBezTo>
                <a:cubicBezTo>
                  <a:pt x="99609" y="11711"/>
                  <a:pt x="-4107" y="41344"/>
                  <a:pt x="126" y="4134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1" name="フリーフォーム 1120">
            <a:extLst>
              <a:ext uri="{FF2B5EF4-FFF2-40B4-BE49-F238E27FC236}">
                <a16:creationId xmlns:a16="http://schemas.microsoft.com/office/drawing/2014/main" id="{4BC0ED79-AF52-A4AE-0233-9A6BE470E618}"/>
              </a:ext>
            </a:extLst>
          </p:cNvPr>
          <p:cNvSpPr/>
          <p:nvPr/>
        </p:nvSpPr>
        <p:spPr>
          <a:xfrm>
            <a:off x="2733502" y="3428968"/>
            <a:ext cx="539929" cy="527083"/>
          </a:xfrm>
          <a:custGeom>
            <a:avLst/>
            <a:gdLst>
              <a:gd name="connsiteX0" fmla="*/ 173 w 539929"/>
              <a:gd name="connsiteY0" fmla="*/ 32 h 527083"/>
              <a:gd name="connsiteX1" fmla="*/ 228773 w 539929"/>
              <a:gd name="connsiteY1" fmla="*/ 196882 h 527083"/>
              <a:gd name="connsiteX2" fmla="*/ 412923 w 539929"/>
              <a:gd name="connsiteY2" fmla="*/ 247682 h 527083"/>
              <a:gd name="connsiteX3" fmla="*/ 257348 w 539929"/>
              <a:gd name="connsiteY3" fmla="*/ 209582 h 527083"/>
              <a:gd name="connsiteX4" fmla="*/ 358948 w 539929"/>
              <a:gd name="connsiteY4" fmla="*/ 301657 h 527083"/>
              <a:gd name="connsiteX5" fmla="*/ 441498 w 539929"/>
              <a:gd name="connsiteY5" fmla="*/ 466757 h 527083"/>
              <a:gd name="connsiteX6" fmla="*/ 393873 w 539929"/>
              <a:gd name="connsiteY6" fmla="*/ 308007 h 527083"/>
              <a:gd name="connsiteX7" fmla="*/ 539923 w 539929"/>
              <a:gd name="connsiteY7" fmla="*/ 527082 h 527083"/>
              <a:gd name="connsiteX8" fmla="*/ 387523 w 539929"/>
              <a:gd name="connsiteY8" fmla="*/ 311182 h 527083"/>
              <a:gd name="connsiteX9" fmla="*/ 193848 w 539929"/>
              <a:gd name="connsiteY9" fmla="*/ 149257 h 527083"/>
              <a:gd name="connsiteX10" fmla="*/ 190673 w 539929"/>
              <a:gd name="connsiteY10" fmla="*/ 181007 h 527083"/>
              <a:gd name="connsiteX11" fmla="*/ 173 w 539929"/>
              <a:gd name="connsiteY11" fmla="*/ 32 h 5270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539929" h="527083">
                <a:moveTo>
                  <a:pt x="173" y="32"/>
                </a:moveTo>
                <a:cubicBezTo>
                  <a:pt x="6523" y="2678"/>
                  <a:pt x="159981" y="155607"/>
                  <a:pt x="228773" y="196882"/>
                </a:cubicBezTo>
                <a:cubicBezTo>
                  <a:pt x="297565" y="238157"/>
                  <a:pt x="408161" y="245565"/>
                  <a:pt x="412923" y="247682"/>
                </a:cubicBezTo>
                <a:cubicBezTo>
                  <a:pt x="417685" y="249799"/>
                  <a:pt x="266344" y="200586"/>
                  <a:pt x="257348" y="209582"/>
                </a:cubicBezTo>
                <a:cubicBezTo>
                  <a:pt x="248352" y="218578"/>
                  <a:pt x="328256" y="258795"/>
                  <a:pt x="358948" y="301657"/>
                </a:cubicBezTo>
                <a:cubicBezTo>
                  <a:pt x="389640" y="344519"/>
                  <a:pt x="435677" y="465699"/>
                  <a:pt x="441498" y="466757"/>
                </a:cubicBezTo>
                <a:cubicBezTo>
                  <a:pt x="447319" y="467815"/>
                  <a:pt x="377469" y="297953"/>
                  <a:pt x="393873" y="308007"/>
                </a:cubicBezTo>
                <a:cubicBezTo>
                  <a:pt x="410277" y="318061"/>
                  <a:pt x="540981" y="526553"/>
                  <a:pt x="539923" y="527082"/>
                </a:cubicBezTo>
                <a:cubicBezTo>
                  <a:pt x="538865" y="527611"/>
                  <a:pt x="445202" y="374153"/>
                  <a:pt x="387523" y="311182"/>
                </a:cubicBezTo>
                <a:cubicBezTo>
                  <a:pt x="329844" y="248211"/>
                  <a:pt x="226656" y="170953"/>
                  <a:pt x="193848" y="149257"/>
                </a:cubicBezTo>
                <a:cubicBezTo>
                  <a:pt x="161040" y="127561"/>
                  <a:pt x="217660" y="203232"/>
                  <a:pt x="190673" y="181007"/>
                </a:cubicBezTo>
                <a:cubicBezTo>
                  <a:pt x="163686" y="158782"/>
                  <a:pt x="-6177" y="-2614"/>
                  <a:pt x="173" y="3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2" name="フリーフォーム 1121">
            <a:extLst>
              <a:ext uri="{FF2B5EF4-FFF2-40B4-BE49-F238E27FC236}">
                <a16:creationId xmlns:a16="http://schemas.microsoft.com/office/drawing/2014/main" id="{56F10F5F-7D62-DDA5-653F-91960863C4DD}"/>
              </a:ext>
            </a:extLst>
          </p:cNvPr>
          <p:cNvSpPr/>
          <p:nvPr/>
        </p:nvSpPr>
        <p:spPr>
          <a:xfrm>
            <a:off x="2603151" y="3351634"/>
            <a:ext cx="236102" cy="900037"/>
          </a:xfrm>
          <a:custGeom>
            <a:avLst/>
            <a:gdLst>
              <a:gd name="connsiteX0" fmla="*/ 349 w 236102"/>
              <a:gd name="connsiteY0" fmla="*/ 1166 h 900037"/>
              <a:gd name="connsiteX1" fmla="*/ 143224 w 236102"/>
              <a:gd name="connsiteY1" fmla="*/ 318666 h 900037"/>
              <a:gd name="connsiteX2" fmla="*/ 146399 w 236102"/>
              <a:gd name="connsiteY2" fmla="*/ 674266 h 900037"/>
              <a:gd name="connsiteX3" fmla="*/ 159099 w 236102"/>
              <a:gd name="connsiteY3" fmla="*/ 394866 h 900037"/>
              <a:gd name="connsiteX4" fmla="*/ 171799 w 236102"/>
              <a:gd name="connsiteY4" fmla="*/ 471066 h 900037"/>
              <a:gd name="connsiteX5" fmla="*/ 178149 w 236102"/>
              <a:gd name="connsiteY5" fmla="*/ 515516 h 900037"/>
              <a:gd name="connsiteX6" fmla="*/ 162274 w 236102"/>
              <a:gd name="connsiteY6" fmla="*/ 378991 h 900037"/>
              <a:gd name="connsiteX7" fmla="*/ 203549 w 236102"/>
              <a:gd name="connsiteY7" fmla="*/ 471066 h 900037"/>
              <a:gd name="connsiteX8" fmla="*/ 222599 w 236102"/>
              <a:gd name="connsiteY8" fmla="*/ 626641 h 900037"/>
              <a:gd name="connsiteX9" fmla="*/ 187674 w 236102"/>
              <a:gd name="connsiteY9" fmla="*/ 899691 h 900037"/>
              <a:gd name="connsiteX10" fmla="*/ 235299 w 236102"/>
              <a:gd name="connsiteY10" fmla="*/ 566316 h 900037"/>
              <a:gd name="connsiteX11" fmla="*/ 140049 w 236102"/>
              <a:gd name="connsiteY11" fmla="*/ 347241 h 900037"/>
              <a:gd name="connsiteX12" fmla="*/ 95599 w 236102"/>
              <a:gd name="connsiteY12" fmla="*/ 118641 h 900037"/>
              <a:gd name="connsiteX13" fmla="*/ 101949 w 236102"/>
              <a:gd name="connsiteY13" fmla="*/ 207541 h 900037"/>
              <a:gd name="connsiteX14" fmla="*/ 349 w 236102"/>
              <a:gd name="connsiteY14" fmla="*/ 1166 h 9000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236102" h="900037">
                <a:moveTo>
                  <a:pt x="349" y="1166"/>
                </a:moveTo>
                <a:cubicBezTo>
                  <a:pt x="7228" y="19687"/>
                  <a:pt x="118882" y="206483"/>
                  <a:pt x="143224" y="318666"/>
                </a:cubicBezTo>
                <a:cubicBezTo>
                  <a:pt x="167566" y="430849"/>
                  <a:pt x="143753" y="661566"/>
                  <a:pt x="146399" y="674266"/>
                </a:cubicBezTo>
                <a:cubicBezTo>
                  <a:pt x="149045" y="686966"/>
                  <a:pt x="154866" y="428733"/>
                  <a:pt x="159099" y="394866"/>
                </a:cubicBezTo>
                <a:cubicBezTo>
                  <a:pt x="163332" y="360999"/>
                  <a:pt x="168624" y="450958"/>
                  <a:pt x="171799" y="471066"/>
                </a:cubicBezTo>
                <a:cubicBezTo>
                  <a:pt x="174974" y="491174"/>
                  <a:pt x="179737" y="530862"/>
                  <a:pt x="178149" y="515516"/>
                </a:cubicBezTo>
                <a:cubicBezTo>
                  <a:pt x="176562" y="500170"/>
                  <a:pt x="158041" y="386399"/>
                  <a:pt x="162274" y="378991"/>
                </a:cubicBezTo>
                <a:cubicBezTo>
                  <a:pt x="166507" y="371583"/>
                  <a:pt x="193495" y="429791"/>
                  <a:pt x="203549" y="471066"/>
                </a:cubicBezTo>
                <a:cubicBezTo>
                  <a:pt x="213603" y="512341"/>
                  <a:pt x="225245" y="555204"/>
                  <a:pt x="222599" y="626641"/>
                </a:cubicBezTo>
                <a:cubicBezTo>
                  <a:pt x="219953" y="698078"/>
                  <a:pt x="185557" y="909745"/>
                  <a:pt x="187674" y="899691"/>
                </a:cubicBezTo>
                <a:cubicBezTo>
                  <a:pt x="189791" y="889637"/>
                  <a:pt x="243236" y="658391"/>
                  <a:pt x="235299" y="566316"/>
                </a:cubicBezTo>
                <a:cubicBezTo>
                  <a:pt x="227362" y="474241"/>
                  <a:pt x="163332" y="421853"/>
                  <a:pt x="140049" y="347241"/>
                </a:cubicBezTo>
                <a:cubicBezTo>
                  <a:pt x="116766" y="272629"/>
                  <a:pt x="101949" y="141924"/>
                  <a:pt x="95599" y="118641"/>
                </a:cubicBezTo>
                <a:cubicBezTo>
                  <a:pt x="89249" y="95358"/>
                  <a:pt x="113591" y="224474"/>
                  <a:pt x="101949" y="207541"/>
                </a:cubicBezTo>
                <a:cubicBezTo>
                  <a:pt x="90307" y="190608"/>
                  <a:pt x="-6530" y="-17355"/>
                  <a:pt x="349" y="116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3" name="フリーフォーム 1122">
            <a:extLst>
              <a:ext uri="{FF2B5EF4-FFF2-40B4-BE49-F238E27FC236}">
                <a16:creationId xmlns:a16="http://schemas.microsoft.com/office/drawing/2014/main" id="{279D8BDE-B14A-A49F-4D9F-E5C952014463}"/>
              </a:ext>
            </a:extLst>
          </p:cNvPr>
          <p:cNvSpPr/>
          <p:nvPr/>
        </p:nvSpPr>
        <p:spPr>
          <a:xfrm>
            <a:off x="2452521" y="3324220"/>
            <a:ext cx="214881" cy="1206549"/>
          </a:xfrm>
          <a:custGeom>
            <a:avLst/>
            <a:gdLst>
              <a:gd name="connsiteX0" fmla="*/ 1754 w 214881"/>
              <a:gd name="connsiteY0" fmla="*/ 12705 h 1206549"/>
              <a:gd name="connsiteX1" fmla="*/ 201779 w 214881"/>
              <a:gd name="connsiteY1" fmla="*/ 739780 h 1206549"/>
              <a:gd name="connsiteX2" fmla="*/ 147804 w 214881"/>
              <a:gd name="connsiteY2" fmla="*/ 1206505 h 1206549"/>
              <a:gd name="connsiteX3" fmla="*/ 214479 w 214881"/>
              <a:gd name="connsiteY3" fmla="*/ 765180 h 1206549"/>
              <a:gd name="connsiteX4" fmla="*/ 109704 w 214881"/>
              <a:gd name="connsiteY4" fmla="*/ 311155 h 1206549"/>
              <a:gd name="connsiteX5" fmla="*/ 1754 w 214881"/>
              <a:gd name="connsiteY5" fmla="*/ 12705 h 12065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14881" h="1206549">
                <a:moveTo>
                  <a:pt x="1754" y="12705"/>
                </a:moveTo>
                <a:cubicBezTo>
                  <a:pt x="17100" y="84142"/>
                  <a:pt x="177437" y="540813"/>
                  <a:pt x="201779" y="739780"/>
                </a:cubicBezTo>
                <a:cubicBezTo>
                  <a:pt x="226121" y="938747"/>
                  <a:pt x="145687" y="1202272"/>
                  <a:pt x="147804" y="1206505"/>
                </a:cubicBezTo>
                <a:cubicBezTo>
                  <a:pt x="149921" y="1210738"/>
                  <a:pt x="220829" y="914405"/>
                  <a:pt x="214479" y="765180"/>
                </a:cubicBezTo>
                <a:cubicBezTo>
                  <a:pt x="208129" y="615955"/>
                  <a:pt x="143571" y="433392"/>
                  <a:pt x="109704" y="311155"/>
                </a:cubicBezTo>
                <a:cubicBezTo>
                  <a:pt x="75837" y="188918"/>
                  <a:pt x="-13592" y="-58732"/>
                  <a:pt x="1754" y="1270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4" name="フリーフォーム 1123">
            <a:extLst>
              <a:ext uri="{FF2B5EF4-FFF2-40B4-BE49-F238E27FC236}">
                <a16:creationId xmlns:a16="http://schemas.microsoft.com/office/drawing/2014/main" id="{78C01902-A002-20AA-592D-0D6366EFAF99}"/>
              </a:ext>
            </a:extLst>
          </p:cNvPr>
          <p:cNvSpPr/>
          <p:nvPr/>
        </p:nvSpPr>
        <p:spPr>
          <a:xfrm>
            <a:off x="1917672" y="2789632"/>
            <a:ext cx="453557" cy="1233094"/>
          </a:xfrm>
          <a:custGeom>
            <a:avLst/>
            <a:gdLst>
              <a:gd name="connsiteX0" fmla="*/ 450878 w 453557"/>
              <a:gd name="connsiteY0" fmla="*/ 7543 h 1233094"/>
              <a:gd name="connsiteX1" fmla="*/ 117503 w 453557"/>
              <a:gd name="connsiteY1" fmla="*/ 474268 h 1233094"/>
              <a:gd name="connsiteX2" fmla="*/ 28 w 453557"/>
              <a:gd name="connsiteY2" fmla="*/ 1233093 h 1233094"/>
              <a:gd name="connsiteX3" fmla="*/ 107978 w 453557"/>
              <a:gd name="connsiteY3" fmla="*/ 480618 h 1233094"/>
              <a:gd name="connsiteX4" fmla="*/ 266728 w 453557"/>
              <a:gd name="connsiteY4" fmla="*/ 204393 h 1233094"/>
              <a:gd name="connsiteX5" fmla="*/ 450878 w 453557"/>
              <a:gd name="connsiteY5" fmla="*/ 7543 h 12330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53557" h="1233094">
                <a:moveTo>
                  <a:pt x="450878" y="7543"/>
                </a:moveTo>
                <a:cubicBezTo>
                  <a:pt x="426007" y="52522"/>
                  <a:pt x="192645" y="270010"/>
                  <a:pt x="117503" y="474268"/>
                </a:cubicBezTo>
                <a:cubicBezTo>
                  <a:pt x="42361" y="678526"/>
                  <a:pt x="1616" y="1232035"/>
                  <a:pt x="28" y="1233093"/>
                </a:cubicBezTo>
                <a:cubicBezTo>
                  <a:pt x="-1560" y="1234151"/>
                  <a:pt x="63528" y="652068"/>
                  <a:pt x="107978" y="480618"/>
                </a:cubicBezTo>
                <a:cubicBezTo>
                  <a:pt x="152428" y="309168"/>
                  <a:pt x="212753" y="278476"/>
                  <a:pt x="266728" y="204393"/>
                </a:cubicBezTo>
                <a:cubicBezTo>
                  <a:pt x="320703" y="130310"/>
                  <a:pt x="475749" y="-37436"/>
                  <a:pt x="450878" y="754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5" name="フリーフォーム 1124">
            <a:extLst>
              <a:ext uri="{FF2B5EF4-FFF2-40B4-BE49-F238E27FC236}">
                <a16:creationId xmlns:a16="http://schemas.microsoft.com/office/drawing/2014/main" id="{4B22336A-F3C5-D0C7-7CE9-03AD8E389728}"/>
              </a:ext>
            </a:extLst>
          </p:cNvPr>
          <p:cNvSpPr/>
          <p:nvPr/>
        </p:nvSpPr>
        <p:spPr>
          <a:xfrm>
            <a:off x="1851603" y="3771034"/>
            <a:ext cx="282690" cy="1186428"/>
          </a:xfrm>
          <a:custGeom>
            <a:avLst/>
            <a:gdLst>
              <a:gd name="connsiteX0" fmla="*/ 281997 w 282690"/>
              <a:gd name="connsiteY0" fmla="*/ 4041 h 1186428"/>
              <a:gd name="connsiteX1" fmla="*/ 40697 w 282690"/>
              <a:gd name="connsiteY1" fmla="*/ 537441 h 1186428"/>
              <a:gd name="connsiteX2" fmla="*/ 2597 w 282690"/>
              <a:gd name="connsiteY2" fmla="*/ 1185141 h 1186428"/>
              <a:gd name="connsiteX3" fmla="*/ 15297 w 282690"/>
              <a:gd name="connsiteY3" fmla="*/ 693016 h 1186428"/>
              <a:gd name="connsiteX4" fmla="*/ 110547 w 282690"/>
              <a:gd name="connsiteY4" fmla="*/ 312016 h 1186428"/>
              <a:gd name="connsiteX5" fmla="*/ 281997 w 282690"/>
              <a:gd name="connsiteY5" fmla="*/ 4041 h 11864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82690" h="1186428">
                <a:moveTo>
                  <a:pt x="281997" y="4041"/>
                </a:moveTo>
                <a:cubicBezTo>
                  <a:pt x="270355" y="41612"/>
                  <a:pt x="87264" y="340591"/>
                  <a:pt x="40697" y="537441"/>
                </a:cubicBezTo>
                <a:cubicBezTo>
                  <a:pt x="-5870" y="734291"/>
                  <a:pt x="6830" y="1159212"/>
                  <a:pt x="2597" y="1185141"/>
                </a:cubicBezTo>
                <a:cubicBezTo>
                  <a:pt x="-1636" y="1211070"/>
                  <a:pt x="-2695" y="838537"/>
                  <a:pt x="15297" y="693016"/>
                </a:cubicBezTo>
                <a:cubicBezTo>
                  <a:pt x="33289" y="547495"/>
                  <a:pt x="65568" y="423670"/>
                  <a:pt x="110547" y="312016"/>
                </a:cubicBezTo>
                <a:cubicBezTo>
                  <a:pt x="155526" y="200362"/>
                  <a:pt x="293639" y="-33530"/>
                  <a:pt x="281997" y="404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6" name="フリーフォーム 1125">
            <a:extLst>
              <a:ext uri="{FF2B5EF4-FFF2-40B4-BE49-F238E27FC236}">
                <a16:creationId xmlns:a16="http://schemas.microsoft.com/office/drawing/2014/main" id="{8A2AB4B0-A284-CD77-810C-E20C69D43555}"/>
              </a:ext>
            </a:extLst>
          </p:cNvPr>
          <p:cNvSpPr/>
          <p:nvPr/>
        </p:nvSpPr>
        <p:spPr>
          <a:xfrm>
            <a:off x="1933418" y="4365494"/>
            <a:ext cx="392731" cy="1414002"/>
          </a:xfrm>
          <a:custGeom>
            <a:avLst/>
            <a:gdLst>
              <a:gd name="connsiteX0" fmla="*/ 390682 w 392731"/>
              <a:gd name="connsiteY0" fmla="*/ 9656 h 1414002"/>
              <a:gd name="connsiteX1" fmla="*/ 3332 w 392731"/>
              <a:gd name="connsiteY1" fmla="*/ 816106 h 1414002"/>
              <a:gd name="connsiteX2" fmla="*/ 193832 w 392731"/>
              <a:gd name="connsiteY2" fmla="*/ 1409831 h 1414002"/>
              <a:gd name="connsiteX3" fmla="*/ 22382 w 392731"/>
              <a:gd name="connsiteY3" fmla="*/ 1051056 h 1414002"/>
              <a:gd name="connsiteX4" fmla="*/ 95407 w 392731"/>
              <a:gd name="connsiteY4" fmla="*/ 495431 h 1414002"/>
              <a:gd name="connsiteX5" fmla="*/ 76357 w 392731"/>
              <a:gd name="connsiteY5" fmla="*/ 533531 h 1414002"/>
              <a:gd name="connsiteX6" fmla="*/ 257332 w 392731"/>
              <a:gd name="connsiteY6" fmla="*/ 206506 h 1414002"/>
              <a:gd name="connsiteX7" fmla="*/ 162082 w 392731"/>
              <a:gd name="connsiteY7" fmla="*/ 358906 h 1414002"/>
              <a:gd name="connsiteX8" fmla="*/ 390682 w 392731"/>
              <a:gd name="connsiteY8" fmla="*/ 9656 h 14140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92731" h="1414002">
                <a:moveTo>
                  <a:pt x="390682" y="9656"/>
                </a:moveTo>
                <a:cubicBezTo>
                  <a:pt x="364224" y="85856"/>
                  <a:pt x="36140" y="582744"/>
                  <a:pt x="3332" y="816106"/>
                </a:cubicBezTo>
                <a:cubicBezTo>
                  <a:pt x="-29476" y="1049468"/>
                  <a:pt x="190657" y="1370673"/>
                  <a:pt x="193832" y="1409831"/>
                </a:cubicBezTo>
                <a:cubicBezTo>
                  <a:pt x="197007" y="1448989"/>
                  <a:pt x="38786" y="1203456"/>
                  <a:pt x="22382" y="1051056"/>
                </a:cubicBezTo>
                <a:cubicBezTo>
                  <a:pt x="5978" y="898656"/>
                  <a:pt x="86411" y="581685"/>
                  <a:pt x="95407" y="495431"/>
                </a:cubicBezTo>
                <a:cubicBezTo>
                  <a:pt x="104403" y="409177"/>
                  <a:pt x="49369" y="581685"/>
                  <a:pt x="76357" y="533531"/>
                </a:cubicBezTo>
                <a:cubicBezTo>
                  <a:pt x="103344" y="485377"/>
                  <a:pt x="243045" y="235610"/>
                  <a:pt x="257332" y="206506"/>
                </a:cubicBezTo>
                <a:cubicBezTo>
                  <a:pt x="271619" y="177402"/>
                  <a:pt x="145149" y="385364"/>
                  <a:pt x="162082" y="358906"/>
                </a:cubicBezTo>
                <a:cubicBezTo>
                  <a:pt x="179015" y="332448"/>
                  <a:pt x="417140" y="-66544"/>
                  <a:pt x="390682" y="965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7" name="フリーフォーム 1126">
            <a:extLst>
              <a:ext uri="{FF2B5EF4-FFF2-40B4-BE49-F238E27FC236}">
                <a16:creationId xmlns:a16="http://schemas.microsoft.com/office/drawing/2014/main" id="{01AEFCE9-C336-C596-EF4A-9C579B2D2525}"/>
              </a:ext>
            </a:extLst>
          </p:cNvPr>
          <p:cNvSpPr/>
          <p:nvPr/>
        </p:nvSpPr>
        <p:spPr>
          <a:xfrm>
            <a:off x="1185249" y="2252643"/>
            <a:ext cx="339654" cy="1092008"/>
          </a:xfrm>
          <a:custGeom>
            <a:avLst/>
            <a:gdLst>
              <a:gd name="connsiteX0" fmla="*/ 338751 w 339654"/>
              <a:gd name="connsiteY0" fmla="*/ 4782 h 1092008"/>
              <a:gd name="connsiteX1" fmla="*/ 33951 w 339654"/>
              <a:gd name="connsiteY1" fmla="*/ 512782 h 1092008"/>
              <a:gd name="connsiteX2" fmla="*/ 21251 w 339654"/>
              <a:gd name="connsiteY2" fmla="*/ 1090632 h 1092008"/>
              <a:gd name="connsiteX3" fmla="*/ 5376 w 339654"/>
              <a:gd name="connsiteY3" fmla="*/ 662007 h 1092008"/>
              <a:gd name="connsiteX4" fmla="*/ 122851 w 339654"/>
              <a:gd name="connsiteY4" fmla="*/ 281007 h 1092008"/>
              <a:gd name="connsiteX5" fmla="*/ 338751 w 339654"/>
              <a:gd name="connsiteY5" fmla="*/ 4782 h 10920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9654" h="1092008">
                <a:moveTo>
                  <a:pt x="338751" y="4782"/>
                </a:moveTo>
                <a:cubicBezTo>
                  <a:pt x="323934" y="43411"/>
                  <a:pt x="86868" y="331807"/>
                  <a:pt x="33951" y="512782"/>
                </a:cubicBezTo>
                <a:cubicBezTo>
                  <a:pt x="-18966" y="693757"/>
                  <a:pt x="26013" y="1065761"/>
                  <a:pt x="21251" y="1090632"/>
                </a:cubicBezTo>
                <a:cubicBezTo>
                  <a:pt x="16489" y="1115503"/>
                  <a:pt x="-11557" y="796944"/>
                  <a:pt x="5376" y="662007"/>
                </a:cubicBezTo>
                <a:cubicBezTo>
                  <a:pt x="22309" y="527070"/>
                  <a:pt x="63584" y="391074"/>
                  <a:pt x="122851" y="281007"/>
                </a:cubicBezTo>
                <a:cubicBezTo>
                  <a:pt x="182118" y="170940"/>
                  <a:pt x="353568" y="-33847"/>
                  <a:pt x="338751" y="478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8" name="フリーフォーム 1127">
            <a:extLst>
              <a:ext uri="{FF2B5EF4-FFF2-40B4-BE49-F238E27FC236}">
                <a16:creationId xmlns:a16="http://schemas.microsoft.com/office/drawing/2014/main" id="{5C095EC6-A0E1-B47F-B71D-2525F272593F}"/>
              </a:ext>
            </a:extLst>
          </p:cNvPr>
          <p:cNvSpPr/>
          <p:nvPr/>
        </p:nvSpPr>
        <p:spPr>
          <a:xfrm>
            <a:off x="4791075" y="3057525"/>
            <a:ext cx="949740" cy="973152"/>
          </a:xfrm>
          <a:custGeom>
            <a:avLst/>
            <a:gdLst>
              <a:gd name="connsiteX0" fmla="*/ 0 w 949740"/>
              <a:gd name="connsiteY0" fmla="*/ 0 h 973152"/>
              <a:gd name="connsiteX1" fmla="*/ 552450 w 949740"/>
              <a:gd name="connsiteY1" fmla="*/ 485775 h 973152"/>
              <a:gd name="connsiteX2" fmla="*/ 501650 w 949740"/>
              <a:gd name="connsiteY2" fmla="*/ 415925 h 973152"/>
              <a:gd name="connsiteX3" fmla="*/ 781050 w 949740"/>
              <a:gd name="connsiteY3" fmla="*/ 641350 h 973152"/>
              <a:gd name="connsiteX4" fmla="*/ 946150 w 949740"/>
              <a:gd name="connsiteY4" fmla="*/ 968375 h 973152"/>
              <a:gd name="connsiteX5" fmla="*/ 879475 w 949740"/>
              <a:gd name="connsiteY5" fmla="*/ 819150 h 973152"/>
              <a:gd name="connsiteX6" fmla="*/ 704850 w 949740"/>
              <a:gd name="connsiteY6" fmla="*/ 587375 h 973152"/>
              <a:gd name="connsiteX7" fmla="*/ 431800 w 949740"/>
              <a:gd name="connsiteY7" fmla="*/ 371475 h 973152"/>
              <a:gd name="connsiteX8" fmla="*/ 504825 w 949740"/>
              <a:gd name="connsiteY8" fmla="*/ 454025 h 973152"/>
              <a:gd name="connsiteX9" fmla="*/ 0 w 949740"/>
              <a:gd name="connsiteY9" fmla="*/ 0 h 9731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949740" h="973152">
                <a:moveTo>
                  <a:pt x="0" y="0"/>
                </a:moveTo>
                <a:cubicBezTo>
                  <a:pt x="7937" y="5292"/>
                  <a:pt x="468842" y="416454"/>
                  <a:pt x="552450" y="485775"/>
                </a:cubicBezTo>
                <a:cubicBezTo>
                  <a:pt x="636058" y="555096"/>
                  <a:pt x="463550" y="389996"/>
                  <a:pt x="501650" y="415925"/>
                </a:cubicBezTo>
                <a:cubicBezTo>
                  <a:pt x="539750" y="441854"/>
                  <a:pt x="706967" y="549275"/>
                  <a:pt x="781050" y="641350"/>
                </a:cubicBezTo>
                <a:cubicBezTo>
                  <a:pt x="855133" y="733425"/>
                  <a:pt x="929746" y="938742"/>
                  <a:pt x="946150" y="968375"/>
                </a:cubicBezTo>
                <a:cubicBezTo>
                  <a:pt x="962554" y="998008"/>
                  <a:pt x="919692" y="882650"/>
                  <a:pt x="879475" y="819150"/>
                </a:cubicBezTo>
                <a:cubicBezTo>
                  <a:pt x="839258" y="755650"/>
                  <a:pt x="779462" y="661987"/>
                  <a:pt x="704850" y="587375"/>
                </a:cubicBezTo>
                <a:cubicBezTo>
                  <a:pt x="630238" y="512763"/>
                  <a:pt x="465137" y="393700"/>
                  <a:pt x="431800" y="371475"/>
                </a:cubicBezTo>
                <a:cubicBezTo>
                  <a:pt x="398463" y="349250"/>
                  <a:pt x="570971" y="513292"/>
                  <a:pt x="504825" y="454025"/>
                </a:cubicBezTo>
                <a:lnTo>
                  <a:pt x="0" y="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9" name="フリーフォーム 1128">
            <a:extLst>
              <a:ext uri="{FF2B5EF4-FFF2-40B4-BE49-F238E27FC236}">
                <a16:creationId xmlns:a16="http://schemas.microsoft.com/office/drawing/2014/main" id="{55D5A8A7-7610-4B4A-F804-96065EC5FF49}"/>
              </a:ext>
            </a:extLst>
          </p:cNvPr>
          <p:cNvSpPr/>
          <p:nvPr/>
        </p:nvSpPr>
        <p:spPr>
          <a:xfrm>
            <a:off x="4654564" y="3002099"/>
            <a:ext cx="422081" cy="1114427"/>
          </a:xfrm>
          <a:custGeom>
            <a:avLst/>
            <a:gdLst>
              <a:gd name="connsiteX0" fmla="*/ 3161 w 422081"/>
              <a:gd name="connsiteY0" fmla="*/ 7801 h 1114427"/>
              <a:gd name="connsiteX1" fmla="*/ 409561 w 422081"/>
              <a:gd name="connsiteY1" fmla="*/ 630101 h 1114427"/>
              <a:gd name="connsiteX2" fmla="*/ 327011 w 422081"/>
              <a:gd name="connsiteY2" fmla="*/ 1112701 h 1114427"/>
              <a:gd name="connsiteX3" fmla="*/ 419086 w 422081"/>
              <a:gd name="connsiteY3" fmla="*/ 779326 h 1114427"/>
              <a:gd name="connsiteX4" fmla="*/ 330186 w 422081"/>
              <a:gd name="connsiteY4" fmla="*/ 465001 h 1114427"/>
              <a:gd name="connsiteX5" fmla="*/ 225411 w 422081"/>
              <a:gd name="connsiteY5" fmla="*/ 290376 h 1114427"/>
              <a:gd name="connsiteX6" fmla="*/ 3161 w 422081"/>
              <a:gd name="connsiteY6" fmla="*/ 7801 h 11144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22081" h="1114427">
                <a:moveTo>
                  <a:pt x="3161" y="7801"/>
                </a:moveTo>
                <a:cubicBezTo>
                  <a:pt x="33853" y="64422"/>
                  <a:pt x="355586" y="445951"/>
                  <a:pt x="409561" y="630101"/>
                </a:cubicBezTo>
                <a:cubicBezTo>
                  <a:pt x="463536" y="814251"/>
                  <a:pt x="325424" y="1087830"/>
                  <a:pt x="327011" y="1112701"/>
                </a:cubicBezTo>
                <a:cubicBezTo>
                  <a:pt x="328599" y="1137572"/>
                  <a:pt x="418557" y="887276"/>
                  <a:pt x="419086" y="779326"/>
                </a:cubicBezTo>
                <a:cubicBezTo>
                  <a:pt x="419615" y="671376"/>
                  <a:pt x="362465" y="546493"/>
                  <a:pt x="330186" y="465001"/>
                </a:cubicBezTo>
                <a:cubicBezTo>
                  <a:pt x="297907" y="383509"/>
                  <a:pt x="276740" y="361814"/>
                  <a:pt x="225411" y="290376"/>
                </a:cubicBezTo>
                <a:cubicBezTo>
                  <a:pt x="174082" y="218939"/>
                  <a:pt x="-27531" y="-48820"/>
                  <a:pt x="3161" y="780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0" name="フリーフォーム 1129">
            <a:extLst>
              <a:ext uri="{FF2B5EF4-FFF2-40B4-BE49-F238E27FC236}">
                <a16:creationId xmlns:a16="http://schemas.microsoft.com/office/drawing/2014/main" id="{A46C99BB-E11A-761F-6039-5FF399CD9FE6}"/>
              </a:ext>
            </a:extLst>
          </p:cNvPr>
          <p:cNvSpPr/>
          <p:nvPr/>
        </p:nvSpPr>
        <p:spPr>
          <a:xfrm>
            <a:off x="4330672" y="3873486"/>
            <a:ext cx="314602" cy="981106"/>
          </a:xfrm>
          <a:custGeom>
            <a:avLst/>
            <a:gdLst>
              <a:gd name="connsiteX0" fmla="*/ 28 w 314602"/>
              <a:gd name="connsiteY0" fmla="*/ 14 h 981106"/>
              <a:gd name="connsiteX1" fmla="*/ 292128 w 314602"/>
              <a:gd name="connsiteY1" fmla="*/ 514364 h 981106"/>
              <a:gd name="connsiteX2" fmla="*/ 193703 w 314602"/>
              <a:gd name="connsiteY2" fmla="*/ 981089 h 981106"/>
              <a:gd name="connsiteX3" fmla="*/ 311178 w 314602"/>
              <a:gd name="connsiteY3" fmla="*/ 530239 h 981106"/>
              <a:gd name="connsiteX4" fmla="*/ 28 w 314602"/>
              <a:gd name="connsiteY4" fmla="*/ 14 h 9811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4602" h="981106">
                <a:moveTo>
                  <a:pt x="28" y="14"/>
                </a:moveTo>
                <a:cubicBezTo>
                  <a:pt x="-3147" y="-2632"/>
                  <a:pt x="259849" y="350852"/>
                  <a:pt x="292128" y="514364"/>
                </a:cubicBezTo>
                <a:cubicBezTo>
                  <a:pt x="324407" y="677876"/>
                  <a:pt x="190528" y="978443"/>
                  <a:pt x="193703" y="981089"/>
                </a:cubicBezTo>
                <a:cubicBezTo>
                  <a:pt x="196878" y="983735"/>
                  <a:pt x="338165" y="688989"/>
                  <a:pt x="311178" y="530239"/>
                </a:cubicBezTo>
                <a:cubicBezTo>
                  <a:pt x="284191" y="371489"/>
                  <a:pt x="3203" y="2660"/>
                  <a:pt x="28" y="1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1" name="フリーフォーム 1130">
            <a:extLst>
              <a:ext uri="{FF2B5EF4-FFF2-40B4-BE49-F238E27FC236}">
                <a16:creationId xmlns:a16="http://schemas.microsoft.com/office/drawing/2014/main" id="{0F113E87-51A0-62CD-C7A1-D1CEE9A02FB7}"/>
              </a:ext>
            </a:extLst>
          </p:cNvPr>
          <p:cNvSpPr/>
          <p:nvPr/>
        </p:nvSpPr>
        <p:spPr>
          <a:xfrm>
            <a:off x="4328007" y="4698825"/>
            <a:ext cx="178060" cy="1081567"/>
          </a:xfrm>
          <a:custGeom>
            <a:avLst/>
            <a:gdLst>
              <a:gd name="connsiteX0" fmla="*/ 28093 w 178060"/>
              <a:gd name="connsiteY0" fmla="*/ 175 h 1081567"/>
              <a:gd name="connsiteX1" fmla="*/ 9043 w 178060"/>
              <a:gd name="connsiteY1" fmla="*/ 505000 h 1081567"/>
              <a:gd name="connsiteX2" fmla="*/ 164618 w 178060"/>
              <a:gd name="connsiteY2" fmla="*/ 1044750 h 1081567"/>
              <a:gd name="connsiteX3" fmla="*/ 151918 w 178060"/>
              <a:gd name="connsiteY3" fmla="*/ 981250 h 1081567"/>
              <a:gd name="connsiteX4" fmla="*/ 5868 w 178060"/>
              <a:gd name="connsiteY4" fmla="*/ 558975 h 1081567"/>
              <a:gd name="connsiteX5" fmla="*/ 28093 w 178060"/>
              <a:gd name="connsiteY5" fmla="*/ 175 h 10815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8060" h="1081567">
                <a:moveTo>
                  <a:pt x="28093" y="175"/>
                </a:moveTo>
                <a:cubicBezTo>
                  <a:pt x="28622" y="-8821"/>
                  <a:pt x="-13711" y="330904"/>
                  <a:pt x="9043" y="505000"/>
                </a:cubicBezTo>
                <a:cubicBezTo>
                  <a:pt x="31797" y="679096"/>
                  <a:pt x="140806" y="965375"/>
                  <a:pt x="164618" y="1044750"/>
                </a:cubicBezTo>
                <a:cubicBezTo>
                  <a:pt x="188430" y="1124125"/>
                  <a:pt x="178376" y="1062212"/>
                  <a:pt x="151918" y="981250"/>
                </a:cubicBezTo>
                <a:cubicBezTo>
                  <a:pt x="125460" y="900288"/>
                  <a:pt x="27035" y="717196"/>
                  <a:pt x="5868" y="558975"/>
                </a:cubicBezTo>
                <a:cubicBezTo>
                  <a:pt x="-15299" y="400754"/>
                  <a:pt x="27564" y="9171"/>
                  <a:pt x="28093" y="17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2" name="フリーフォーム 1131">
            <a:extLst>
              <a:ext uri="{FF2B5EF4-FFF2-40B4-BE49-F238E27FC236}">
                <a16:creationId xmlns:a16="http://schemas.microsoft.com/office/drawing/2014/main" id="{30EE6046-2A74-0BB8-39F4-3DF4AB4A8EB9}"/>
              </a:ext>
            </a:extLst>
          </p:cNvPr>
          <p:cNvSpPr/>
          <p:nvPr/>
        </p:nvSpPr>
        <p:spPr>
          <a:xfrm>
            <a:off x="5152992" y="3546201"/>
            <a:ext cx="237602" cy="1353024"/>
          </a:xfrm>
          <a:custGeom>
            <a:avLst/>
            <a:gdLst>
              <a:gd name="connsiteX0" fmla="*/ 33 w 237602"/>
              <a:gd name="connsiteY0" fmla="*/ 274 h 1353024"/>
              <a:gd name="connsiteX1" fmla="*/ 193708 w 237602"/>
              <a:gd name="connsiteY1" fmla="*/ 574949 h 1353024"/>
              <a:gd name="connsiteX2" fmla="*/ 234983 w 237602"/>
              <a:gd name="connsiteY2" fmla="*/ 1352824 h 1353024"/>
              <a:gd name="connsiteX3" fmla="*/ 209583 w 237602"/>
              <a:gd name="connsiteY3" fmla="*/ 644799 h 1353024"/>
              <a:gd name="connsiteX4" fmla="*/ 33 w 237602"/>
              <a:gd name="connsiteY4" fmla="*/ 274 h 13530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7602" h="1353024">
                <a:moveTo>
                  <a:pt x="33" y="274"/>
                </a:moveTo>
                <a:cubicBezTo>
                  <a:pt x="-2613" y="-11368"/>
                  <a:pt x="154550" y="349524"/>
                  <a:pt x="193708" y="574949"/>
                </a:cubicBezTo>
                <a:cubicBezTo>
                  <a:pt x="232866" y="800374"/>
                  <a:pt x="232337" y="1341182"/>
                  <a:pt x="234983" y="1352824"/>
                </a:cubicBezTo>
                <a:cubicBezTo>
                  <a:pt x="237629" y="1364466"/>
                  <a:pt x="245566" y="865461"/>
                  <a:pt x="209583" y="644799"/>
                </a:cubicBezTo>
                <a:cubicBezTo>
                  <a:pt x="173600" y="424137"/>
                  <a:pt x="2679" y="11916"/>
                  <a:pt x="33" y="27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3" name="フリーフォーム 1132">
            <a:extLst>
              <a:ext uri="{FF2B5EF4-FFF2-40B4-BE49-F238E27FC236}">
                <a16:creationId xmlns:a16="http://schemas.microsoft.com/office/drawing/2014/main" id="{0B34F91E-4D8E-8135-9495-F3C0B6070B8D}"/>
              </a:ext>
            </a:extLst>
          </p:cNvPr>
          <p:cNvSpPr/>
          <p:nvPr/>
        </p:nvSpPr>
        <p:spPr>
          <a:xfrm>
            <a:off x="1382414" y="3685820"/>
            <a:ext cx="315196" cy="121529"/>
          </a:xfrm>
          <a:custGeom>
            <a:avLst/>
            <a:gdLst>
              <a:gd name="connsiteX0" fmla="*/ 313036 w 315196"/>
              <a:gd name="connsiteY0" fmla="*/ 355 h 121529"/>
              <a:gd name="connsiteX1" fmla="*/ 5061 w 315196"/>
              <a:gd name="connsiteY1" fmla="*/ 117830 h 121529"/>
              <a:gd name="connsiteX2" fmla="*/ 135236 w 315196"/>
              <a:gd name="connsiteY2" fmla="*/ 82905 h 121529"/>
              <a:gd name="connsiteX3" fmla="*/ 313036 w 315196"/>
              <a:gd name="connsiteY3" fmla="*/ 355 h 1215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5196" h="121529">
                <a:moveTo>
                  <a:pt x="313036" y="355"/>
                </a:moveTo>
                <a:cubicBezTo>
                  <a:pt x="291340" y="6176"/>
                  <a:pt x="34694" y="104072"/>
                  <a:pt x="5061" y="117830"/>
                </a:cubicBezTo>
                <a:cubicBezTo>
                  <a:pt x="-24572" y="131588"/>
                  <a:pt x="83378" y="104072"/>
                  <a:pt x="135236" y="82905"/>
                </a:cubicBezTo>
                <a:cubicBezTo>
                  <a:pt x="187094" y="61738"/>
                  <a:pt x="334732" y="-5466"/>
                  <a:pt x="313036" y="35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4" name="フリーフォーム 1133">
            <a:extLst>
              <a:ext uri="{FF2B5EF4-FFF2-40B4-BE49-F238E27FC236}">
                <a16:creationId xmlns:a16="http://schemas.microsoft.com/office/drawing/2014/main" id="{1366FACC-81B5-5C63-2780-E39E80D218B4}"/>
              </a:ext>
            </a:extLst>
          </p:cNvPr>
          <p:cNvSpPr/>
          <p:nvPr/>
        </p:nvSpPr>
        <p:spPr>
          <a:xfrm>
            <a:off x="1104686" y="3892145"/>
            <a:ext cx="492347" cy="297682"/>
          </a:xfrm>
          <a:custGeom>
            <a:avLst/>
            <a:gdLst>
              <a:gd name="connsiteX0" fmla="*/ 492339 w 492347"/>
              <a:gd name="connsiteY0" fmla="*/ 405 h 297682"/>
              <a:gd name="connsiteX1" fmla="*/ 190714 w 492347"/>
              <a:gd name="connsiteY1" fmla="*/ 95655 h 297682"/>
              <a:gd name="connsiteX2" fmla="*/ 3389 w 492347"/>
              <a:gd name="connsiteY2" fmla="*/ 295680 h 297682"/>
              <a:gd name="connsiteX3" fmla="*/ 79589 w 492347"/>
              <a:gd name="connsiteY3" fmla="*/ 190905 h 297682"/>
              <a:gd name="connsiteX4" fmla="*/ 200239 w 492347"/>
              <a:gd name="connsiteY4" fmla="*/ 67080 h 297682"/>
              <a:gd name="connsiteX5" fmla="*/ 492339 w 492347"/>
              <a:gd name="connsiteY5" fmla="*/ 405 h 2976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92347" h="297682">
                <a:moveTo>
                  <a:pt x="492339" y="405"/>
                </a:moveTo>
                <a:cubicBezTo>
                  <a:pt x="490752" y="5167"/>
                  <a:pt x="272206" y="46443"/>
                  <a:pt x="190714" y="95655"/>
                </a:cubicBezTo>
                <a:cubicBezTo>
                  <a:pt x="109222" y="144867"/>
                  <a:pt x="21910" y="279805"/>
                  <a:pt x="3389" y="295680"/>
                </a:cubicBezTo>
                <a:cubicBezTo>
                  <a:pt x="-15132" y="311555"/>
                  <a:pt x="46781" y="229005"/>
                  <a:pt x="79589" y="190905"/>
                </a:cubicBezTo>
                <a:cubicBezTo>
                  <a:pt x="112397" y="152805"/>
                  <a:pt x="132506" y="100417"/>
                  <a:pt x="200239" y="67080"/>
                </a:cubicBezTo>
                <a:cubicBezTo>
                  <a:pt x="267972" y="33743"/>
                  <a:pt x="493926" y="-4357"/>
                  <a:pt x="492339" y="40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5" name="フリーフォーム 1134">
            <a:extLst>
              <a:ext uri="{FF2B5EF4-FFF2-40B4-BE49-F238E27FC236}">
                <a16:creationId xmlns:a16="http://schemas.microsoft.com/office/drawing/2014/main" id="{BBA58220-AF78-816A-F8A1-582A12E18DEB}"/>
              </a:ext>
            </a:extLst>
          </p:cNvPr>
          <p:cNvSpPr/>
          <p:nvPr/>
        </p:nvSpPr>
        <p:spPr>
          <a:xfrm>
            <a:off x="1399803" y="4140029"/>
            <a:ext cx="226675" cy="184851"/>
          </a:xfrm>
          <a:custGeom>
            <a:avLst/>
            <a:gdLst>
              <a:gd name="connsiteX0" fmla="*/ 372 w 226675"/>
              <a:gd name="connsiteY0" fmla="*/ 171 h 184851"/>
              <a:gd name="connsiteX1" fmla="*/ 174997 w 226675"/>
              <a:gd name="connsiteY1" fmla="*/ 79546 h 184851"/>
              <a:gd name="connsiteX2" fmla="*/ 216272 w 226675"/>
              <a:gd name="connsiteY2" fmla="*/ 184321 h 184851"/>
              <a:gd name="connsiteX3" fmla="*/ 219447 w 226675"/>
              <a:gd name="connsiteY3" fmla="*/ 117646 h 184851"/>
              <a:gd name="connsiteX4" fmla="*/ 130547 w 226675"/>
              <a:gd name="connsiteY4" fmla="*/ 60496 h 184851"/>
              <a:gd name="connsiteX5" fmla="*/ 372 w 226675"/>
              <a:gd name="connsiteY5" fmla="*/ 171 h 1848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26675" h="184851">
                <a:moveTo>
                  <a:pt x="372" y="171"/>
                </a:moveTo>
                <a:cubicBezTo>
                  <a:pt x="7780" y="3346"/>
                  <a:pt x="139014" y="48854"/>
                  <a:pt x="174997" y="79546"/>
                </a:cubicBezTo>
                <a:cubicBezTo>
                  <a:pt x="210980" y="110238"/>
                  <a:pt x="208864" y="177971"/>
                  <a:pt x="216272" y="184321"/>
                </a:cubicBezTo>
                <a:cubicBezTo>
                  <a:pt x="223680" y="190671"/>
                  <a:pt x="233734" y="138283"/>
                  <a:pt x="219447" y="117646"/>
                </a:cubicBezTo>
                <a:cubicBezTo>
                  <a:pt x="205160" y="97009"/>
                  <a:pt x="162826" y="82192"/>
                  <a:pt x="130547" y="60496"/>
                </a:cubicBezTo>
                <a:cubicBezTo>
                  <a:pt x="98268" y="38800"/>
                  <a:pt x="-7036" y="-3004"/>
                  <a:pt x="372" y="17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6" name="フリーフォーム 1135">
            <a:extLst>
              <a:ext uri="{FF2B5EF4-FFF2-40B4-BE49-F238E27FC236}">
                <a16:creationId xmlns:a16="http://schemas.microsoft.com/office/drawing/2014/main" id="{1F332C39-08D7-F480-F06C-98BCFD1D251F}"/>
              </a:ext>
            </a:extLst>
          </p:cNvPr>
          <p:cNvSpPr/>
          <p:nvPr/>
        </p:nvSpPr>
        <p:spPr>
          <a:xfrm>
            <a:off x="987422" y="4470330"/>
            <a:ext cx="250829" cy="660557"/>
          </a:xfrm>
          <a:custGeom>
            <a:avLst/>
            <a:gdLst>
              <a:gd name="connsiteX0" fmla="*/ 250828 w 250829"/>
              <a:gd name="connsiteY0" fmla="*/ 70 h 660557"/>
              <a:gd name="connsiteX1" fmla="*/ 101603 w 250829"/>
              <a:gd name="connsiteY1" fmla="*/ 365195 h 660557"/>
              <a:gd name="connsiteX2" fmla="*/ 3 w 250829"/>
              <a:gd name="connsiteY2" fmla="*/ 660470 h 660557"/>
              <a:gd name="connsiteX3" fmla="*/ 98428 w 250829"/>
              <a:gd name="connsiteY3" fmla="*/ 336620 h 660557"/>
              <a:gd name="connsiteX4" fmla="*/ 250828 w 250829"/>
              <a:gd name="connsiteY4" fmla="*/ 70 h 6605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0829" h="660557">
                <a:moveTo>
                  <a:pt x="250828" y="70"/>
                </a:moveTo>
                <a:cubicBezTo>
                  <a:pt x="251357" y="4833"/>
                  <a:pt x="143407" y="255128"/>
                  <a:pt x="101603" y="365195"/>
                </a:cubicBezTo>
                <a:cubicBezTo>
                  <a:pt x="59799" y="475262"/>
                  <a:pt x="532" y="665233"/>
                  <a:pt x="3" y="660470"/>
                </a:cubicBezTo>
                <a:cubicBezTo>
                  <a:pt x="-526" y="655708"/>
                  <a:pt x="60328" y="440866"/>
                  <a:pt x="98428" y="336620"/>
                </a:cubicBezTo>
                <a:cubicBezTo>
                  <a:pt x="136528" y="232374"/>
                  <a:pt x="250299" y="-4693"/>
                  <a:pt x="250828" y="7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7" name="フリーフォーム 1136">
            <a:extLst>
              <a:ext uri="{FF2B5EF4-FFF2-40B4-BE49-F238E27FC236}">
                <a16:creationId xmlns:a16="http://schemas.microsoft.com/office/drawing/2014/main" id="{59EBEB45-D11A-0AD7-93A4-86A1D01D795A}"/>
              </a:ext>
            </a:extLst>
          </p:cNvPr>
          <p:cNvSpPr/>
          <p:nvPr/>
        </p:nvSpPr>
        <p:spPr>
          <a:xfrm>
            <a:off x="844464" y="5165060"/>
            <a:ext cx="101854" cy="688788"/>
          </a:xfrm>
          <a:custGeom>
            <a:avLst/>
            <a:gdLst>
              <a:gd name="connsiteX0" fmla="*/ 101686 w 101854"/>
              <a:gd name="connsiteY0" fmla="*/ 665 h 688788"/>
              <a:gd name="connsiteX1" fmla="*/ 41361 w 101854"/>
              <a:gd name="connsiteY1" fmla="*/ 286415 h 688788"/>
              <a:gd name="connsiteX2" fmla="*/ 54061 w 101854"/>
              <a:gd name="connsiteY2" fmla="*/ 219740 h 688788"/>
              <a:gd name="connsiteX3" fmla="*/ 44536 w 101854"/>
              <a:gd name="connsiteY3" fmla="*/ 394365 h 688788"/>
              <a:gd name="connsiteX4" fmla="*/ 86 w 101854"/>
              <a:gd name="connsiteY4" fmla="*/ 686465 h 688788"/>
              <a:gd name="connsiteX5" fmla="*/ 57236 w 101854"/>
              <a:gd name="connsiteY5" fmla="*/ 222915 h 688788"/>
              <a:gd name="connsiteX6" fmla="*/ 101686 w 101854"/>
              <a:gd name="connsiteY6" fmla="*/ 665 h 6887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01854" h="688788">
                <a:moveTo>
                  <a:pt x="101686" y="665"/>
                </a:moveTo>
                <a:cubicBezTo>
                  <a:pt x="99040" y="11248"/>
                  <a:pt x="49298" y="249903"/>
                  <a:pt x="41361" y="286415"/>
                </a:cubicBezTo>
                <a:cubicBezTo>
                  <a:pt x="33424" y="322927"/>
                  <a:pt x="53532" y="201748"/>
                  <a:pt x="54061" y="219740"/>
                </a:cubicBezTo>
                <a:cubicBezTo>
                  <a:pt x="54590" y="237732"/>
                  <a:pt x="53532" y="316578"/>
                  <a:pt x="44536" y="394365"/>
                </a:cubicBezTo>
                <a:cubicBezTo>
                  <a:pt x="35540" y="472153"/>
                  <a:pt x="-2031" y="715040"/>
                  <a:pt x="86" y="686465"/>
                </a:cubicBezTo>
                <a:cubicBezTo>
                  <a:pt x="2203" y="657890"/>
                  <a:pt x="39244" y="338273"/>
                  <a:pt x="57236" y="222915"/>
                </a:cubicBezTo>
                <a:cubicBezTo>
                  <a:pt x="75228" y="107557"/>
                  <a:pt x="104332" y="-9918"/>
                  <a:pt x="101686" y="66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8" name="フリーフォーム 1137">
            <a:extLst>
              <a:ext uri="{FF2B5EF4-FFF2-40B4-BE49-F238E27FC236}">
                <a16:creationId xmlns:a16="http://schemas.microsoft.com/office/drawing/2014/main" id="{5C5217AE-148A-BA29-543A-A7091F120330}"/>
              </a:ext>
            </a:extLst>
          </p:cNvPr>
          <p:cNvSpPr/>
          <p:nvPr/>
        </p:nvSpPr>
        <p:spPr>
          <a:xfrm>
            <a:off x="771518" y="5867182"/>
            <a:ext cx="82561" cy="641749"/>
          </a:xfrm>
          <a:custGeom>
            <a:avLst/>
            <a:gdLst>
              <a:gd name="connsiteX0" fmla="*/ 82557 w 82561"/>
              <a:gd name="connsiteY0" fmla="*/ 218 h 641749"/>
              <a:gd name="connsiteX1" fmla="*/ 41282 w 82561"/>
              <a:gd name="connsiteY1" fmla="*/ 320893 h 641749"/>
              <a:gd name="connsiteX2" fmla="*/ 7 w 82561"/>
              <a:gd name="connsiteY2" fmla="*/ 641568 h 641749"/>
              <a:gd name="connsiteX3" fmla="*/ 38107 w 82561"/>
              <a:gd name="connsiteY3" fmla="*/ 276443 h 641749"/>
              <a:gd name="connsiteX4" fmla="*/ 82557 w 82561"/>
              <a:gd name="connsiteY4" fmla="*/ 218 h 6417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2561" h="641749">
                <a:moveTo>
                  <a:pt x="82557" y="218"/>
                </a:moveTo>
                <a:cubicBezTo>
                  <a:pt x="83086" y="7626"/>
                  <a:pt x="41282" y="320893"/>
                  <a:pt x="41282" y="320893"/>
                </a:cubicBezTo>
                <a:cubicBezTo>
                  <a:pt x="27524" y="427785"/>
                  <a:pt x="536" y="648976"/>
                  <a:pt x="7" y="641568"/>
                </a:cubicBezTo>
                <a:cubicBezTo>
                  <a:pt x="-522" y="634160"/>
                  <a:pt x="25407" y="376985"/>
                  <a:pt x="38107" y="276443"/>
                </a:cubicBezTo>
                <a:cubicBezTo>
                  <a:pt x="50807" y="175901"/>
                  <a:pt x="82028" y="-7190"/>
                  <a:pt x="82557" y="21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9" name="フリーフォーム 1138">
            <a:extLst>
              <a:ext uri="{FF2B5EF4-FFF2-40B4-BE49-F238E27FC236}">
                <a16:creationId xmlns:a16="http://schemas.microsoft.com/office/drawing/2014/main" id="{8C6E0A44-92CF-B907-5ED4-C5899D2AD2A5}"/>
              </a:ext>
            </a:extLst>
          </p:cNvPr>
          <p:cNvSpPr/>
          <p:nvPr/>
        </p:nvSpPr>
        <p:spPr>
          <a:xfrm>
            <a:off x="634926" y="6532265"/>
            <a:ext cx="136949" cy="886839"/>
          </a:xfrm>
          <a:custGeom>
            <a:avLst/>
            <a:gdLst>
              <a:gd name="connsiteX0" fmla="*/ 136599 w 136949"/>
              <a:gd name="connsiteY0" fmla="*/ 1885 h 886839"/>
              <a:gd name="connsiteX1" fmla="*/ 54049 w 136949"/>
              <a:gd name="connsiteY1" fmla="*/ 446385 h 886839"/>
              <a:gd name="connsiteX2" fmla="*/ 15949 w 136949"/>
              <a:gd name="connsiteY2" fmla="*/ 738485 h 886839"/>
              <a:gd name="connsiteX3" fmla="*/ 74 w 136949"/>
              <a:gd name="connsiteY3" fmla="*/ 884535 h 886839"/>
              <a:gd name="connsiteX4" fmla="*/ 19124 w 136949"/>
              <a:gd name="connsiteY4" fmla="*/ 630535 h 886839"/>
              <a:gd name="connsiteX5" fmla="*/ 136599 w 136949"/>
              <a:gd name="connsiteY5" fmla="*/ 1885 h 8868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36949" h="886839">
                <a:moveTo>
                  <a:pt x="136599" y="1885"/>
                </a:moveTo>
                <a:cubicBezTo>
                  <a:pt x="142420" y="-28807"/>
                  <a:pt x="74157" y="323618"/>
                  <a:pt x="54049" y="446385"/>
                </a:cubicBezTo>
                <a:cubicBezTo>
                  <a:pt x="33941" y="569152"/>
                  <a:pt x="24945" y="665460"/>
                  <a:pt x="15949" y="738485"/>
                </a:cubicBezTo>
                <a:cubicBezTo>
                  <a:pt x="6953" y="811510"/>
                  <a:pt x="-455" y="902527"/>
                  <a:pt x="74" y="884535"/>
                </a:cubicBezTo>
                <a:cubicBezTo>
                  <a:pt x="603" y="866543"/>
                  <a:pt x="-4159" y="773939"/>
                  <a:pt x="19124" y="630535"/>
                </a:cubicBezTo>
                <a:cubicBezTo>
                  <a:pt x="42407" y="487131"/>
                  <a:pt x="130778" y="32577"/>
                  <a:pt x="136599" y="188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0" name="フリーフォーム 1139">
            <a:extLst>
              <a:ext uri="{FF2B5EF4-FFF2-40B4-BE49-F238E27FC236}">
                <a16:creationId xmlns:a16="http://schemas.microsoft.com/office/drawing/2014/main" id="{F1C1FA26-0B94-644E-9ED6-130B5F21B709}"/>
              </a:ext>
            </a:extLst>
          </p:cNvPr>
          <p:cNvSpPr/>
          <p:nvPr/>
        </p:nvSpPr>
        <p:spPr>
          <a:xfrm>
            <a:off x="703409" y="6495159"/>
            <a:ext cx="78009" cy="408549"/>
          </a:xfrm>
          <a:custGeom>
            <a:avLst/>
            <a:gdLst>
              <a:gd name="connsiteX0" fmla="*/ 77641 w 78009"/>
              <a:gd name="connsiteY0" fmla="*/ 4066 h 408549"/>
              <a:gd name="connsiteX1" fmla="*/ 1441 w 78009"/>
              <a:gd name="connsiteY1" fmla="*/ 404116 h 408549"/>
              <a:gd name="connsiteX2" fmla="*/ 30016 w 78009"/>
              <a:gd name="connsiteY2" fmla="*/ 207266 h 408549"/>
              <a:gd name="connsiteX3" fmla="*/ 77641 w 78009"/>
              <a:gd name="connsiteY3" fmla="*/ 4066 h 4085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8009" h="408549">
                <a:moveTo>
                  <a:pt x="77641" y="4066"/>
                </a:moveTo>
                <a:cubicBezTo>
                  <a:pt x="72878" y="36874"/>
                  <a:pt x="9378" y="370249"/>
                  <a:pt x="1441" y="404116"/>
                </a:cubicBezTo>
                <a:cubicBezTo>
                  <a:pt x="-6497" y="437983"/>
                  <a:pt x="20491" y="268649"/>
                  <a:pt x="30016" y="207266"/>
                </a:cubicBezTo>
                <a:cubicBezTo>
                  <a:pt x="39541" y="145883"/>
                  <a:pt x="82404" y="-28742"/>
                  <a:pt x="77641" y="406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1" name="フリーフォーム 1140">
            <a:extLst>
              <a:ext uri="{FF2B5EF4-FFF2-40B4-BE49-F238E27FC236}">
                <a16:creationId xmlns:a16="http://schemas.microsoft.com/office/drawing/2014/main" id="{2546FD37-181C-A5BB-20A3-173574322023}"/>
              </a:ext>
            </a:extLst>
          </p:cNvPr>
          <p:cNvSpPr/>
          <p:nvPr/>
        </p:nvSpPr>
        <p:spPr>
          <a:xfrm>
            <a:off x="583642" y="7447662"/>
            <a:ext cx="57917" cy="528112"/>
          </a:xfrm>
          <a:custGeom>
            <a:avLst/>
            <a:gdLst>
              <a:gd name="connsiteX0" fmla="*/ 57708 w 57917"/>
              <a:gd name="connsiteY0" fmla="*/ 888 h 528112"/>
              <a:gd name="connsiteX1" fmla="*/ 19608 w 57917"/>
              <a:gd name="connsiteY1" fmla="*/ 188213 h 528112"/>
              <a:gd name="connsiteX2" fmla="*/ 13258 w 57917"/>
              <a:gd name="connsiteY2" fmla="*/ 308863 h 528112"/>
              <a:gd name="connsiteX3" fmla="*/ 19608 w 57917"/>
              <a:gd name="connsiteY3" fmla="*/ 527938 h 528112"/>
              <a:gd name="connsiteX4" fmla="*/ 558 w 57917"/>
              <a:gd name="connsiteY4" fmla="*/ 270763 h 528112"/>
              <a:gd name="connsiteX5" fmla="*/ 57708 w 57917"/>
              <a:gd name="connsiteY5" fmla="*/ 888 h 5281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917" h="528112">
                <a:moveTo>
                  <a:pt x="57708" y="888"/>
                </a:moveTo>
                <a:cubicBezTo>
                  <a:pt x="60883" y="-12870"/>
                  <a:pt x="27016" y="136884"/>
                  <a:pt x="19608" y="188213"/>
                </a:cubicBezTo>
                <a:cubicBezTo>
                  <a:pt x="12200" y="239542"/>
                  <a:pt x="13258" y="252242"/>
                  <a:pt x="13258" y="308863"/>
                </a:cubicBezTo>
                <a:cubicBezTo>
                  <a:pt x="13258" y="365484"/>
                  <a:pt x="21725" y="534288"/>
                  <a:pt x="19608" y="527938"/>
                </a:cubicBezTo>
                <a:cubicBezTo>
                  <a:pt x="17491" y="521588"/>
                  <a:pt x="-3675" y="352784"/>
                  <a:pt x="558" y="270763"/>
                </a:cubicBezTo>
                <a:cubicBezTo>
                  <a:pt x="4791" y="188742"/>
                  <a:pt x="54533" y="14646"/>
                  <a:pt x="57708" y="88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2" name="フリーフォーム 1141">
            <a:extLst>
              <a:ext uri="{FF2B5EF4-FFF2-40B4-BE49-F238E27FC236}">
                <a16:creationId xmlns:a16="http://schemas.microsoft.com/office/drawing/2014/main" id="{C0BDC6FE-EDBE-A605-118F-D05F8F358FC5}"/>
              </a:ext>
            </a:extLst>
          </p:cNvPr>
          <p:cNvSpPr/>
          <p:nvPr/>
        </p:nvSpPr>
        <p:spPr>
          <a:xfrm>
            <a:off x="1530287" y="4355713"/>
            <a:ext cx="123900" cy="324484"/>
          </a:xfrm>
          <a:custGeom>
            <a:avLst/>
            <a:gdLst>
              <a:gd name="connsiteX0" fmla="*/ 123888 w 123900"/>
              <a:gd name="connsiteY0" fmla="*/ 387 h 324484"/>
              <a:gd name="connsiteX1" fmla="*/ 31813 w 123900"/>
              <a:gd name="connsiteY1" fmla="*/ 159137 h 324484"/>
              <a:gd name="connsiteX2" fmla="*/ 63 w 123900"/>
              <a:gd name="connsiteY2" fmla="*/ 324237 h 324484"/>
              <a:gd name="connsiteX3" fmla="*/ 38163 w 123900"/>
              <a:gd name="connsiteY3" fmla="*/ 121037 h 324484"/>
              <a:gd name="connsiteX4" fmla="*/ 123888 w 123900"/>
              <a:gd name="connsiteY4" fmla="*/ 387 h 3244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3900" h="324484">
                <a:moveTo>
                  <a:pt x="123888" y="387"/>
                </a:moveTo>
                <a:cubicBezTo>
                  <a:pt x="122830" y="6737"/>
                  <a:pt x="52450" y="105162"/>
                  <a:pt x="31813" y="159137"/>
                </a:cubicBezTo>
                <a:cubicBezTo>
                  <a:pt x="11175" y="213112"/>
                  <a:pt x="-995" y="330587"/>
                  <a:pt x="63" y="324237"/>
                </a:cubicBezTo>
                <a:cubicBezTo>
                  <a:pt x="1121" y="317887"/>
                  <a:pt x="17525" y="175012"/>
                  <a:pt x="38163" y="121037"/>
                </a:cubicBezTo>
                <a:cubicBezTo>
                  <a:pt x="58800" y="67062"/>
                  <a:pt x="124946" y="-5963"/>
                  <a:pt x="123888" y="38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3" name="フリーフォーム 1142">
            <a:extLst>
              <a:ext uri="{FF2B5EF4-FFF2-40B4-BE49-F238E27FC236}">
                <a16:creationId xmlns:a16="http://schemas.microsoft.com/office/drawing/2014/main" id="{8B7C69B2-A855-6BAF-0E81-110D9B1E229D}"/>
              </a:ext>
            </a:extLst>
          </p:cNvPr>
          <p:cNvSpPr/>
          <p:nvPr/>
        </p:nvSpPr>
        <p:spPr>
          <a:xfrm>
            <a:off x="1250308" y="4752541"/>
            <a:ext cx="213589" cy="705682"/>
          </a:xfrm>
          <a:custGeom>
            <a:avLst/>
            <a:gdLst>
              <a:gd name="connsiteX0" fmla="*/ 213367 w 213589"/>
              <a:gd name="connsiteY0" fmla="*/ 434 h 705682"/>
              <a:gd name="connsiteX1" fmla="*/ 92717 w 213589"/>
              <a:gd name="connsiteY1" fmla="*/ 311584 h 705682"/>
              <a:gd name="connsiteX2" fmla="*/ 642 w 213589"/>
              <a:gd name="connsiteY2" fmla="*/ 705284 h 705682"/>
              <a:gd name="connsiteX3" fmla="*/ 60967 w 213589"/>
              <a:gd name="connsiteY3" fmla="*/ 378259 h 705682"/>
              <a:gd name="connsiteX4" fmla="*/ 213367 w 213589"/>
              <a:gd name="connsiteY4" fmla="*/ 434 h 7056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3589" h="705682">
                <a:moveTo>
                  <a:pt x="213367" y="434"/>
                </a:moveTo>
                <a:cubicBezTo>
                  <a:pt x="218659" y="-10679"/>
                  <a:pt x="128171" y="194109"/>
                  <a:pt x="92717" y="311584"/>
                </a:cubicBezTo>
                <a:cubicBezTo>
                  <a:pt x="57263" y="429059"/>
                  <a:pt x="5934" y="694172"/>
                  <a:pt x="642" y="705284"/>
                </a:cubicBezTo>
                <a:cubicBezTo>
                  <a:pt x="-4650" y="716397"/>
                  <a:pt x="23396" y="492030"/>
                  <a:pt x="60967" y="378259"/>
                </a:cubicBezTo>
                <a:cubicBezTo>
                  <a:pt x="98538" y="264488"/>
                  <a:pt x="208075" y="11547"/>
                  <a:pt x="213367" y="43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4" name="フリーフォーム 1143">
            <a:extLst>
              <a:ext uri="{FF2B5EF4-FFF2-40B4-BE49-F238E27FC236}">
                <a16:creationId xmlns:a16="http://schemas.microsoft.com/office/drawing/2014/main" id="{162161F3-1579-A88A-EBC7-FCA66A41594D}"/>
              </a:ext>
            </a:extLst>
          </p:cNvPr>
          <p:cNvSpPr/>
          <p:nvPr/>
        </p:nvSpPr>
        <p:spPr>
          <a:xfrm>
            <a:off x="1590601" y="4936964"/>
            <a:ext cx="57244" cy="743472"/>
          </a:xfrm>
          <a:custGeom>
            <a:avLst/>
            <a:gdLst>
              <a:gd name="connsiteX0" fmla="*/ 74 w 57244"/>
              <a:gd name="connsiteY0" fmla="*/ 161 h 743472"/>
              <a:gd name="connsiteX1" fmla="*/ 44524 w 57244"/>
              <a:gd name="connsiteY1" fmla="*/ 485936 h 743472"/>
              <a:gd name="connsiteX2" fmla="*/ 15949 w 57244"/>
              <a:gd name="connsiteY2" fmla="*/ 743111 h 743472"/>
              <a:gd name="connsiteX3" fmla="*/ 57224 w 57244"/>
              <a:gd name="connsiteY3" fmla="*/ 435136 h 743472"/>
              <a:gd name="connsiteX4" fmla="*/ 74 w 57244"/>
              <a:gd name="connsiteY4" fmla="*/ 161 h 7434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7244" h="743472">
                <a:moveTo>
                  <a:pt x="74" y="161"/>
                </a:moveTo>
                <a:cubicBezTo>
                  <a:pt x="-2043" y="8628"/>
                  <a:pt x="41878" y="362111"/>
                  <a:pt x="44524" y="485936"/>
                </a:cubicBezTo>
                <a:cubicBezTo>
                  <a:pt x="47170" y="609761"/>
                  <a:pt x="13832" y="751578"/>
                  <a:pt x="15949" y="743111"/>
                </a:cubicBezTo>
                <a:cubicBezTo>
                  <a:pt x="18066" y="734644"/>
                  <a:pt x="58282" y="552082"/>
                  <a:pt x="57224" y="435136"/>
                </a:cubicBezTo>
                <a:cubicBezTo>
                  <a:pt x="56166" y="318190"/>
                  <a:pt x="2191" y="-8306"/>
                  <a:pt x="74" y="16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5" name="フリーフォーム 1144">
            <a:extLst>
              <a:ext uri="{FF2B5EF4-FFF2-40B4-BE49-F238E27FC236}">
                <a16:creationId xmlns:a16="http://schemas.microsoft.com/office/drawing/2014/main" id="{C131A6E3-3506-55B0-4820-08C7CD7BBA8C}"/>
              </a:ext>
            </a:extLst>
          </p:cNvPr>
          <p:cNvSpPr/>
          <p:nvPr/>
        </p:nvSpPr>
        <p:spPr>
          <a:xfrm>
            <a:off x="1730320" y="5210175"/>
            <a:ext cx="54996" cy="482601"/>
          </a:xfrm>
          <a:custGeom>
            <a:avLst/>
            <a:gdLst>
              <a:gd name="connsiteX0" fmla="*/ 50855 w 54996"/>
              <a:gd name="connsiteY0" fmla="*/ 0 h 482601"/>
              <a:gd name="connsiteX1" fmla="*/ 50855 w 54996"/>
              <a:gd name="connsiteY1" fmla="*/ 292100 h 482601"/>
              <a:gd name="connsiteX2" fmla="*/ 55 w 54996"/>
              <a:gd name="connsiteY2" fmla="*/ 482600 h 482601"/>
              <a:gd name="connsiteX3" fmla="*/ 41330 w 54996"/>
              <a:gd name="connsiteY3" fmla="*/ 295275 h 482601"/>
              <a:gd name="connsiteX4" fmla="*/ 50855 w 54996"/>
              <a:gd name="connsiteY4" fmla="*/ 0 h 4826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4996" h="482601">
                <a:moveTo>
                  <a:pt x="50855" y="0"/>
                </a:moveTo>
                <a:cubicBezTo>
                  <a:pt x="52442" y="-529"/>
                  <a:pt x="59322" y="211667"/>
                  <a:pt x="50855" y="292100"/>
                </a:cubicBezTo>
                <a:cubicBezTo>
                  <a:pt x="42388" y="372533"/>
                  <a:pt x="1642" y="482071"/>
                  <a:pt x="55" y="482600"/>
                </a:cubicBezTo>
                <a:cubicBezTo>
                  <a:pt x="-1532" y="483129"/>
                  <a:pt x="31276" y="368300"/>
                  <a:pt x="41330" y="295275"/>
                </a:cubicBezTo>
                <a:cubicBezTo>
                  <a:pt x="51384" y="222250"/>
                  <a:pt x="49268" y="529"/>
                  <a:pt x="50855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6" name="フリーフォーム 1145">
            <a:extLst>
              <a:ext uri="{FF2B5EF4-FFF2-40B4-BE49-F238E27FC236}">
                <a16:creationId xmlns:a16="http://schemas.microsoft.com/office/drawing/2014/main" id="{1E64385A-720C-7CD8-48CC-67033073CF4E}"/>
              </a:ext>
            </a:extLst>
          </p:cNvPr>
          <p:cNvSpPr/>
          <p:nvPr/>
        </p:nvSpPr>
        <p:spPr>
          <a:xfrm>
            <a:off x="1624678" y="5898485"/>
            <a:ext cx="201925" cy="607697"/>
          </a:xfrm>
          <a:custGeom>
            <a:avLst/>
            <a:gdLst>
              <a:gd name="connsiteX0" fmla="*/ 200947 w 201925"/>
              <a:gd name="connsiteY0" fmla="*/ 3840 h 607697"/>
              <a:gd name="connsiteX1" fmla="*/ 4097 w 201925"/>
              <a:gd name="connsiteY1" fmla="*/ 597565 h 607697"/>
              <a:gd name="connsiteX2" fmla="*/ 77122 w 201925"/>
              <a:gd name="connsiteY2" fmla="*/ 353090 h 607697"/>
              <a:gd name="connsiteX3" fmla="*/ 200947 w 201925"/>
              <a:gd name="connsiteY3" fmla="*/ 3840 h 607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1925" h="607697">
                <a:moveTo>
                  <a:pt x="200947" y="3840"/>
                </a:moveTo>
                <a:cubicBezTo>
                  <a:pt x="188776" y="44586"/>
                  <a:pt x="24734" y="539357"/>
                  <a:pt x="4097" y="597565"/>
                </a:cubicBezTo>
                <a:cubicBezTo>
                  <a:pt x="-16540" y="655773"/>
                  <a:pt x="45901" y="448340"/>
                  <a:pt x="77122" y="353090"/>
                </a:cubicBezTo>
                <a:cubicBezTo>
                  <a:pt x="108343" y="257840"/>
                  <a:pt x="213118" y="-36906"/>
                  <a:pt x="200947" y="384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7" name="フリーフォーム 1146">
            <a:extLst>
              <a:ext uri="{FF2B5EF4-FFF2-40B4-BE49-F238E27FC236}">
                <a16:creationId xmlns:a16="http://schemas.microsoft.com/office/drawing/2014/main" id="{56E9775E-CC9C-C8EC-16CC-C076DE4D0FBE}"/>
              </a:ext>
            </a:extLst>
          </p:cNvPr>
          <p:cNvSpPr/>
          <p:nvPr/>
        </p:nvSpPr>
        <p:spPr>
          <a:xfrm>
            <a:off x="1831868" y="5194097"/>
            <a:ext cx="78191" cy="696241"/>
          </a:xfrm>
          <a:custGeom>
            <a:avLst/>
            <a:gdLst>
              <a:gd name="connsiteX0" fmla="*/ 12807 w 78191"/>
              <a:gd name="connsiteY0" fmla="*/ 203 h 696241"/>
              <a:gd name="connsiteX1" fmla="*/ 73132 w 78191"/>
              <a:gd name="connsiteY1" fmla="*/ 263728 h 696241"/>
              <a:gd name="connsiteX2" fmla="*/ 107 w 78191"/>
              <a:gd name="connsiteY2" fmla="*/ 695528 h 696241"/>
              <a:gd name="connsiteX3" fmla="*/ 57257 w 78191"/>
              <a:gd name="connsiteY3" fmla="*/ 362153 h 696241"/>
              <a:gd name="connsiteX4" fmla="*/ 76307 w 78191"/>
              <a:gd name="connsiteY4" fmla="*/ 222453 h 696241"/>
              <a:gd name="connsiteX5" fmla="*/ 12807 w 78191"/>
              <a:gd name="connsiteY5" fmla="*/ 203 h 6962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8191" h="696241">
                <a:moveTo>
                  <a:pt x="12807" y="203"/>
                </a:moveTo>
                <a:cubicBezTo>
                  <a:pt x="12278" y="7082"/>
                  <a:pt x="75249" y="147841"/>
                  <a:pt x="73132" y="263728"/>
                </a:cubicBezTo>
                <a:cubicBezTo>
                  <a:pt x="71015" y="379615"/>
                  <a:pt x="2753" y="679124"/>
                  <a:pt x="107" y="695528"/>
                </a:cubicBezTo>
                <a:cubicBezTo>
                  <a:pt x="-2539" y="711932"/>
                  <a:pt x="44557" y="440999"/>
                  <a:pt x="57257" y="362153"/>
                </a:cubicBezTo>
                <a:cubicBezTo>
                  <a:pt x="69957" y="283307"/>
                  <a:pt x="83186" y="282249"/>
                  <a:pt x="76307" y="222453"/>
                </a:cubicBezTo>
                <a:cubicBezTo>
                  <a:pt x="69428" y="162657"/>
                  <a:pt x="13336" y="-6676"/>
                  <a:pt x="12807" y="20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8" name="フリーフォーム 1147">
            <a:extLst>
              <a:ext uri="{FF2B5EF4-FFF2-40B4-BE49-F238E27FC236}">
                <a16:creationId xmlns:a16="http://schemas.microsoft.com/office/drawing/2014/main" id="{6F5F5777-614B-8BAF-6A1A-7F9140DFB55E}"/>
              </a:ext>
            </a:extLst>
          </p:cNvPr>
          <p:cNvSpPr/>
          <p:nvPr/>
        </p:nvSpPr>
        <p:spPr>
          <a:xfrm>
            <a:off x="1786912" y="5102687"/>
            <a:ext cx="103919" cy="269135"/>
          </a:xfrm>
          <a:custGeom>
            <a:avLst/>
            <a:gdLst>
              <a:gd name="connsiteX0" fmla="*/ 613 w 103919"/>
              <a:gd name="connsiteY0" fmla="*/ 2713 h 269135"/>
              <a:gd name="connsiteX1" fmla="*/ 102213 w 103919"/>
              <a:gd name="connsiteY1" fmla="*/ 266238 h 269135"/>
              <a:gd name="connsiteX2" fmla="*/ 60938 w 103919"/>
              <a:gd name="connsiteY2" fmla="*/ 136063 h 269135"/>
              <a:gd name="connsiteX3" fmla="*/ 613 w 103919"/>
              <a:gd name="connsiteY3" fmla="*/ 2713 h 2691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3919" h="269135">
                <a:moveTo>
                  <a:pt x="613" y="2713"/>
                </a:moveTo>
                <a:cubicBezTo>
                  <a:pt x="7492" y="24409"/>
                  <a:pt x="92159" y="244013"/>
                  <a:pt x="102213" y="266238"/>
                </a:cubicBezTo>
                <a:cubicBezTo>
                  <a:pt x="112267" y="288463"/>
                  <a:pt x="75225" y="176809"/>
                  <a:pt x="60938" y="136063"/>
                </a:cubicBezTo>
                <a:cubicBezTo>
                  <a:pt x="46651" y="95317"/>
                  <a:pt x="-6266" y="-18983"/>
                  <a:pt x="613" y="271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9" name="フリーフォーム 1148">
            <a:extLst>
              <a:ext uri="{FF2B5EF4-FFF2-40B4-BE49-F238E27FC236}">
                <a16:creationId xmlns:a16="http://schemas.microsoft.com/office/drawing/2014/main" id="{71239DCB-2EB5-5A16-9EB8-BCB1620FC49C}"/>
              </a:ext>
            </a:extLst>
          </p:cNvPr>
          <p:cNvSpPr/>
          <p:nvPr/>
        </p:nvSpPr>
        <p:spPr>
          <a:xfrm>
            <a:off x="1097661" y="5546719"/>
            <a:ext cx="29506" cy="822338"/>
          </a:xfrm>
          <a:custGeom>
            <a:avLst/>
            <a:gdLst>
              <a:gd name="connsiteX0" fmla="*/ 29464 w 29506"/>
              <a:gd name="connsiteY0" fmla="*/ 6 h 822338"/>
              <a:gd name="connsiteX1" fmla="*/ 889 w 29506"/>
              <a:gd name="connsiteY1" fmla="*/ 444506 h 822338"/>
              <a:gd name="connsiteX2" fmla="*/ 7239 w 29506"/>
              <a:gd name="connsiteY2" fmla="*/ 822331 h 822338"/>
              <a:gd name="connsiteX3" fmla="*/ 7239 w 29506"/>
              <a:gd name="connsiteY3" fmla="*/ 434981 h 822338"/>
              <a:gd name="connsiteX4" fmla="*/ 29464 w 29506"/>
              <a:gd name="connsiteY4" fmla="*/ 6 h 822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9506" h="822338">
                <a:moveTo>
                  <a:pt x="29464" y="6"/>
                </a:moveTo>
                <a:cubicBezTo>
                  <a:pt x="28406" y="1594"/>
                  <a:pt x="4593" y="307452"/>
                  <a:pt x="889" y="444506"/>
                </a:cubicBezTo>
                <a:cubicBezTo>
                  <a:pt x="-2815" y="581560"/>
                  <a:pt x="6181" y="823919"/>
                  <a:pt x="7239" y="822331"/>
                </a:cubicBezTo>
                <a:cubicBezTo>
                  <a:pt x="8297" y="820743"/>
                  <a:pt x="3006" y="572564"/>
                  <a:pt x="7239" y="434981"/>
                </a:cubicBezTo>
                <a:cubicBezTo>
                  <a:pt x="11472" y="297398"/>
                  <a:pt x="30522" y="-1582"/>
                  <a:pt x="29464" y="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0" name="フリーフォーム 1149">
            <a:extLst>
              <a:ext uri="{FF2B5EF4-FFF2-40B4-BE49-F238E27FC236}">
                <a16:creationId xmlns:a16="http://schemas.microsoft.com/office/drawing/2014/main" id="{BE44A4D2-B37A-B6DF-8047-51A53667ECDE}"/>
              </a:ext>
            </a:extLst>
          </p:cNvPr>
          <p:cNvSpPr/>
          <p:nvPr/>
        </p:nvSpPr>
        <p:spPr>
          <a:xfrm>
            <a:off x="1527162" y="6584937"/>
            <a:ext cx="91494" cy="463574"/>
          </a:xfrm>
          <a:custGeom>
            <a:avLst/>
            <a:gdLst>
              <a:gd name="connsiteX0" fmla="*/ 88913 w 91494"/>
              <a:gd name="connsiteY0" fmla="*/ 13 h 463574"/>
              <a:gd name="connsiteX1" fmla="*/ 76213 w 91494"/>
              <a:gd name="connsiteY1" fmla="*/ 212738 h 463574"/>
              <a:gd name="connsiteX2" fmla="*/ 13 w 91494"/>
              <a:gd name="connsiteY2" fmla="*/ 463563 h 463574"/>
              <a:gd name="connsiteX3" fmla="*/ 82563 w 91494"/>
              <a:gd name="connsiteY3" fmla="*/ 222263 h 463574"/>
              <a:gd name="connsiteX4" fmla="*/ 88913 w 91494"/>
              <a:gd name="connsiteY4" fmla="*/ 13 h 4635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1494" h="463574">
                <a:moveTo>
                  <a:pt x="88913" y="13"/>
                </a:moveTo>
                <a:cubicBezTo>
                  <a:pt x="87855" y="-1575"/>
                  <a:pt x="91030" y="135480"/>
                  <a:pt x="76213" y="212738"/>
                </a:cubicBezTo>
                <a:cubicBezTo>
                  <a:pt x="61396" y="289996"/>
                  <a:pt x="-1045" y="461975"/>
                  <a:pt x="13" y="463563"/>
                </a:cubicBezTo>
                <a:cubicBezTo>
                  <a:pt x="1071" y="465151"/>
                  <a:pt x="68276" y="296346"/>
                  <a:pt x="82563" y="222263"/>
                </a:cubicBezTo>
                <a:cubicBezTo>
                  <a:pt x="96850" y="148180"/>
                  <a:pt x="89971" y="1601"/>
                  <a:pt x="88913" y="1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1" name="フリーフォーム 1150">
            <a:extLst>
              <a:ext uri="{FF2B5EF4-FFF2-40B4-BE49-F238E27FC236}">
                <a16:creationId xmlns:a16="http://schemas.microsoft.com/office/drawing/2014/main" id="{9EFDC895-A00B-332F-D8FA-4773DA4A8A96}"/>
              </a:ext>
            </a:extLst>
          </p:cNvPr>
          <p:cNvSpPr/>
          <p:nvPr/>
        </p:nvSpPr>
        <p:spPr>
          <a:xfrm>
            <a:off x="1463675" y="7289707"/>
            <a:ext cx="50818" cy="422469"/>
          </a:xfrm>
          <a:custGeom>
            <a:avLst/>
            <a:gdLst>
              <a:gd name="connsiteX0" fmla="*/ 50800 w 50818"/>
              <a:gd name="connsiteY0" fmla="*/ 93 h 422469"/>
              <a:gd name="connsiteX1" fmla="*/ 6350 w 50818"/>
              <a:gd name="connsiteY1" fmla="*/ 206468 h 422469"/>
              <a:gd name="connsiteX2" fmla="*/ 41275 w 50818"/>
              <a:gd name="connsiteY2" fmla="*/ 422368 h 422469"/>
              <a:gd name="connsiteX3" fmla="*/ 0 w 50818"/>
              <a:gd name="connsiteY3" fmla="*/ 231868 h 422469"/>
              <a:gd name="connsiteX4" fmla="*/ 50800 w 50818"/>
              <a:gd name="connsiteY4" fmla="*/ 93 h 4224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0818" h="422469">
                <a:moveTo>
                  <a:pt x="50800" y="93"/>
                </a:moveTo>
                <a:cubicBezTo>
                  <a:pt x="51858" y="-4140"/>
                  <a:pt x="7937" y="136089"/>
                  <a:pt x="6350" y="206468"/>
                </a:cubicBezTo>
                <a:cubicBezTo>
                  <a:pt x="4763" y="276847"/>
                  <a:pt x="42333" y="418135"/>
                  <a:pt x="41275" y="422368"/>
                </a:cubicBezTo>
                <a:cubicBezTo>
                  <a:pt x="40217" y="426601"/>
                  <a:pt x="0" y="297485"/>
                  <a:pt x="0" y="231868"/>
                </a:cubicBezTo>
                <a:cubicBezTo>
                  <a:pt x="0" y="166251"/>
                  <a:pt x="49742" y="4326"/>
                  <a:pt x="50800" y="9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2" name="フリーフォーム 1151">
            <a:extLst>
              <a:ext uri="{FF2B5EF4-FFF2-40B4-BE49-F238E27FC236}">
                <a16:creationId xmlns:a16="http://schemas.microsoft.com/office/drawing/2014/main" id="{A9C2D991-8823-D6B8-CFCD-BBA05EEE4460}"/>
              </a:ext>
            </a:extLst>
          </p:cNvPr>
          <p:cNvSpPr/>
          <p:nvPr/>
        </p:nvSpPr>
        <p:spPr>
          <a:xfrm>
            <a:off x="1235031" y="6390409"/>
            <a:ext cx="184200" cy="671398"/>
          </a:xfrm>
          <a:custGeom>
            <a:avLst/>
            <a:gdLst>
              <a:gd name="connsiteX0" fmla="*/ 149269 w 184200"/>
              <a:gd name="connsiteY0" fmla="*/ 866 h 671398"/>
              <a:gd name="connsiteX1" fmla="*/ 158794 w 184200"/>
              <a:gd name="connsiteY1" fmla="*/ 302491 h 671398"/>
              <a:gd name="connsiteX2" fmla="*/ 44 w 184200"/>
              <a:gd name="connsiteY2" fmla="*/ 670791 h 671398"/>
              <a:gd name="connsiteX3" fmla="*/ 142919 w 184200"/>
              <a:gd name="connsiteY3" fmla="*/ 385041 h 671398"/>
              <a:gd name="connsiteX4" fmla="*/ 184194 w 184200"/>
              <a:gd name="connsiteY4" fmla="*/ 216766 h 671398"/>
              <a:gd name="connsiteX5" fmla="*/ 149269 w 184200"/>
              <a:gd name="connsiteY5" fmla="*/ 866 h 6713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4200" h="671398">
                <a:moveTo>
                  <a:pt x="149269" y="866"/>
                </a:moveTo>
                <a:cubicBezTo>
                  <a:pt x="145036" y="15153"/>
                  <a:pt x="183665" y="190837"/>
                  <a:pt x="158794" y="302491"/>
                </a:cubicBezTo>
                <a:cubicBezTo>
                  <a:pt x="133923" y="414145"/>
                  <a:pt x="2690" y="657033"/>
                  <a:pt x="44" y="670791"/>
                </a:cubicBezTo>
                <a:cubicBezTo>
                  <a:pt x="-2602" y="684549"/>
                  <a:pt x="112227" y="460712"/>
                  <a:pt x="142919" y="385041"/>
                </a:cubicBezTo>
                <a:cubicBezTo>
                  <a:pt x="173611" y="309370"/>
                  <a:pt x="183665" y="280795"/>
                  <a:pt x="184194" y="216766"/>
                </a:cubicBezTo>
                <a:cubicBezTo>
                  <a:pt x="184723" y="152737"/>
                  <a:pt x="153502" y="-13421"/>
                  <a:pt x="149269" y="86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3" name="フリーフォーム 1152">
            <a:extLst>
              <a:ext uri="{FF2B5EF4-FFF2-40B4-BE49-F238E27FC236}">
                <a16:creationId xmlns:a16="http://schemas.microsoft.com/office/drawing/2014/main" id="{18219688-4E4E-600F-721D-523149947183}"/>
              </a:ext>
            </a:extLst>
          </p:cNvPr>
          <p:cNvSpPr/>
          <p:nvPr/>
        </p:nvSpPr>
        <p:spPr>
          <a:xfrm>
            <a:off x="885212" y="6388021"/>
            <a:ext cx="286386" cy="1004506"/>
          </a:xfrm>
          <a:custGeom>
            <a:avLst/>
            <a:gdLst>
              <a:gd name="connsiteX0" fmla="*/ 286363 w 286386"/>
              <a:gd name="connsiteY0" fmla="*/ 79 h 1004506"/>
              <a:gd name="connsiteX1" fmla="*/ 245088 w 286386"/>
              <a:gd name="connsiteY1" fmla="*/ 228679 h 1004506"/>
              <a:gd name="connsiteX2" fmla="*/ 238738 w 286386"/>
              <a:gd name="connsiteY2" fmla="*/ 403304 h 1004506"/>
              <a:gd name="connsiteX3" fmla="*/ 105388 w 286386"/>
              <a:gd name="connsiteY3" fmla="*/ 727154 h 1004506"/>
              <a:gd name="connsiteX4" fmla="*/ 64113 w 286386"/>
              <a:gd name="connsiteY4" fmla="*/ 784304 h 1004506"/>
              <a:gd name="connsiteX5" fmla="*/ 613 w 286386"/>
              <a:gd name="connsiteY5" fmla="*/ 1003379 h 1004506"/>
              <a:gd name="connsiteX6" fmla="*/ 105388 w 286386"/>
              <a:gd name="connsiteY6" fmla="*/ 679529 h 1004506"/>
              <a:gd name="connsiteX7" fmla="*/ 229213 w 286386"/>
              <a:gd name="connsiteY7" fmla="*/ 403304 h 1004506"/>
              <a:gd name="connsiteX8" fmla="*/ 238738 w 286386"/>
              <a:gd name="connsiteY8" fmla="*/ 254079 h 1004506"/>
              <a:gd name="connsiteX9" fmla="*/ 286363 w 286386"/>
              <a:gd name="connsiteY9" fmla="*/ 79 h 10045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86386" h="1004506">
                <a:moveTo>
                  <a:pt x="286363" y="79"/>
                </a:moveTo>
                <a:cubicBezTo>
                  <a:pt x="287421" y="-4154"/>
                  <a:pt x="253025" y="161475"/>
                  <a:pt x="245088" y="228679"/>
                </a:cubicBezTo>
                <a:cubicBezTo>
                  <a:pt x="237151" y="295883"/>
                  <a:pt x="262021" y="320225"/>
                  <a:pt x="238738" y="403304"/>
                </a:cubicBezTo>
                <a:cubicBezTo>
                  <a:pt x="215455" y="486383"/>
                  <a:pt x="134492" y="663654"/>
                  <a:pt x="105388" y="727154"/>
                </a:cubicBezTo>
                <a:cubicBezTo>
                  <a:pt x="76284" y="790654"/>
                  <a:pt x="81575" y="738267"/>
                  <a:pt x="64113" y="784304"/>
                </a:cubicBezTo>
                <a:cubicBezTo>
                  <a:pt x="46651" y="830341"/>
                  <a:pt x="-6266" y="1020841"/>
                  <a:pt x="613" y="1003379"/>
                </a:cubicBezTo>
                <a:cubicBezTo>
                  <a:pt x="7492" y="985917"/>
                  <a:pt x="67288" y="779541"/>
                  <a:pt x="105388" y="679529"/>
                </a:cubicBezTo>
                <a:cubicBezTo>
                  <a:pt x="143488" y="579517"/>
                  <a:pt x="206988" y="474212"/>
                  <a:pt x="229213" y="403304"/>
                </a:cubicBezTo>
                <a:cubicBezTo>
                  <a:pt x="251438" y="332396"/>
                  <a:pt x="229213" y="318637"/>
                  <a:pt x="238738" y="254079"/>
                </a:cubicBezTo>
                <a:cubicBezTo>
                  <a:pt x="248263" y="189521"/>
                  <a:pt x="285305" y="4312"/>
                  <a:pt x="286363" y="7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4" name="フリーフォーム 1153">
            <a:extLst>
              <a:ext uri="{FF2B5EF4-FFF2-40B4-BE49-F238E27FC236}">
                <a16:creationId xmlns:a16="http://schemas.microsoft.com/office/drawing/2014/main" id="{421DCB8E-05CF-D036-FC99-3BCC22E08881}"/>
              </a:ext>
            </a:extLst>
          </p:cNvPr>
          <p:cNvSpPr/>
          <p:nvPr/>
        </p:nvSpPr>
        <p:spPr>
          <a:xfrm>
            <a:off x="939799" y="7447675"/>
            <a:ext cx="591620" cy="311912"/>
          </a:xfrm>
          <a:custGeom>
            <a:avLst/>
            <a:gdLst>
              <a:gd name="connsiteX0" fmla="*/ 1 w 591620"/>
              <a:gd name="connsiteY0" fmla="*/ 32625 h 311912"/>
              <a:gd name="connsiteX1" fmla="*/ 203201 w 591620"/>
              <a:gd name="connsiteY1" fmla="*/ 38975 h 311912"/>
              <a:gd name="connsiteX2" fmla="*/ 320676 w 591620"/>
              <a:gd name="connsiteY2" fmla="*/ 140575 h 311912"/>
              <a:gd name="connsiteX3" fmla="*/ 307976 w 591620"/>
              <a:gd name="connsiteY3" fmla="*/ 96125 h 311912"/>
              <a:gd name="connsiteX4" fmla="*/ 584201 w 591620"/>
              <a:gd name="connsiteY4" fmla="*/ 305675 h 311912"/>
              <a:gd name="connsiteX5" fmla="*/ 501651 w 591620"/>
              <a:gd name="connsiteY5" fmla="*/ 245350 h 311912"/>
              <a:gd name="connsiteX6" fmla="*/ 384176 w 591620"/>
              <a:gd name="connsiteY6" fmla="*/ 127875 h 311912"/>
              <a:gd name="connsiteX7" fmla="*/ 349251 w 591620"/>
              <a:gd name="connsiteY7" fmla="*/ 4050 h 311912"/>
              <a:gd name="connsiteX8" fmla="*/ 365126 w 591620"/>
              <a:gd name="connsiteY8" fmla="*/ 127875 h 311912"/>
              <a:gd name="connsiteX9" fmla="*/ 295276 w 591620"/>
              <a:gd name="connsiteY9" fmla="*/ 67550 h 311912"/>
              <a:gd name="connsiteX10" fmla="*/ 320676 w 591620"/>
              <a:gd name="connsiteY10" fmla="*/ 105650 h 311912"/>
              <a:gd name="connsiteX11" fmla="*/ 222251 w 591620"/>
              <a:gd name="connsiteY11" fmla="*/ 875 h 311912"/>
              <a:gd name="connsiteX12" fmla="*/ 282576 w 591620"/>
              <a:gd name="connsiteY12" fmla="*/ 54850 h 311912"/>
              <a:gd name="connsiteX13" fmla="*/ 247651 w 591620"/>
              <a:gd name="connsiteY13" fmla="*/ 42150 h 311912"/>
              <a:gd name="connsiteX14" fmla="*/ 206376 w 591620"/>
              <a:gd name="connsiteY14" fmla="*/ 4050 h 311912"/>
              <a:gd name="connsiteX15" fmla="*/ 1 w 591620"/>
              <a:gd name="connsiteY15" fmla="*/ 32625 h 311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591620" h="311912">
                <a:moveTo>
                  <a:pt x="1" y="32625"/>
                </a:moveTo>
                <a:cubicBezTo>
                  <a:pt x="-528" y="38446"/>
                  <a:pt x="149755" y="20983"/>
                  <a:pt x="203201" y="38975"/>
                </a:cubicBezTo>
                <a:cubicBezTo>
                  <a:pt x="256647" y="56967"/>
                  <a:pt x="303214" y="131050"/>
                  <a:pt x="320676" y="140575"/>
                </a:cubicBezTo>
                <a:cubicBezTo>
                  <a:pt x="338139" y="150100"/>
                  <a:pt x="264055" y="68608"/>
                  <a:pt x="307976" y="96125"/>
                </a:cubicBezTo>
                <a:cubicBezTo>
                  <a:pt x="351897" y="123642"/>
                  <a:pt x="551922" y="280804"/>
                  <a:pt x="584201" y="305675"/>
                </a:cubicBezTo>
                <a:cubicBezTo>
                  <a:pt x="616480" y="330546"/>
                  <a:pt x="534988" y="274983"/>
                  <a:pt x="501651" y="245350"/>
                </a:cubicBezTo>
                <a:cubicBezTo>
                  <a:pt x="468314" y="215717"/>
                  <a:pt x="409576" y="168092"/>
                  <a:pt x="384176" y="127875"/>
                </a:cubicBezTo>
                <a:cubicBezTo>
                  <a:pt x="358776" y="87658"/>
                  <a:pt x="352426" y="4050"/>
                  <a:pt x="349251" y="4050"/>
                </a:cubicBezTo>
                <a:cubicBezTo>
                  <a:pt x="346076" y="4050"/>
                  <a:pt x="374122" y="117292"/>
                  <a:pt x="365126" y="127875"/>
                </a:cubicBezTo>
                <a:cubicBezTo>
                  <a:pt x="356130" y="138458"/>
                  <a:pt x="302684" y="71254"/>
                  <a:pt x="295276" y="67550"/>
                </a:cubicBezTo>
                <a:cubicBezTo>
                  <a:pt x="287868" y="63846"/>
                  <a:pt x="332847" y="116763"/>
                  <a:pt x="320676" y="105650"/>
                </a:cubicBezTo>
                <a:cubicBezTo>
                  <a:pt x="308505" y="94537"/>
                  <a:pt x="228601" y="9342"/>
                  <a:pt x="222251" y="875"/>
                </a:cubicBezTo>
                <a:cubicBezTo>
                  <a:pt x="215901" y="-7592"/>
                  <a:pt x="278343" y="47971"/>
                  <a:pt x="282576" y="54850"/>
                </a:cubicBezTo>
                <a:cubicBezTo>
                  <a:pt x="286809" y="61729"/>
                  <a:pt x="260351" y="50617"/>
                  <a:pt x="247651" y="42150"/>
                </a:cubicBezTo>
                <a:cubicBezTo>
                  <a:pt x="234951" y="33683"/>
                  <a:pt x="239713" y="4579"/>
                  <a:pt x="206376" y="4050"/>
                </a:cubicBezTo>
                <a:cubicBezTo>
                  <a:pt x="173039" y="3521"/>
                  <a:pt x="530" y="26804"/>
                  <a:pt x="1" y="3262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5" name="フリーフォーム 1154">
            <a:extLst>
              <a:ext uri="{FF2B5EF4-FFF2-40B4-BE49-F238E27FC236}">
                <a16:creationId xmlns:a16="http://schemas.microsoft.com/office/drawing/2014/main" id="{521CF31E-1EE5-F75B-9689-53ECE8B87416}"/>
              </a:ext>
            </a:extLst>
          </p:cNvPr>
          <p:cNvSpPr/>
          <p:nvPr/>
        </p:nvSpPr>
        <p:spPr>
          <a:xfrm>
            <a:off x="666704" y="7540612"/>
            <a:ext cx="133407" cy="174652"/>
          </a:xfrm>
          <a:custGeom>
            <a:avLst/>
            <a:gdLst>
              <a:gd name="connsiteX0" fmla="*/ 133396 w 133407"/>
              <a:gd name="connsiteY0" fmla="*/ 13 h 174652"/>
              <a:gd name="connsiteX1" fmla="*/ 38146 w 133407"/>
              <a:gd name="connsiteY1" fmla="*/ 88913 h 174652"/>
              <a:gd name="connsiteX2" fmla="*/ 46 w 133407"/>
              <a:gd name="connsiteY2" fmla="*/ 174638 h 174652"/>
              <a:gd name="connsiteX3" fmla="*/ 44496 w 133407"/>
              <a:gd name="connsiteY3" fmla="*/ 95263 h 174652"/>
              <a:gd name="connsiteX4" fmla="*/ 133396 w 133407"/>
              <a:gd name="connsiteY4" fmla="*/ 13 h 1746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3407" h="174652">
                <a:moveTo>
                  <a:pt x="133396" y="13"/>
                </a:moveTo>
                <a:cubicBezTo>
                  <a:pt x="132338" y="-1045"/>
                  <a:pt x="60371" y="59809"/>
                  <a:pt x="38146" y="88913"/>
                </a:cubicBezTo>
                <a:cubicBezTo>
                  <a:pt x="15921" y="118017"/>
                  <a:pt x="-1012" y="173580"/>
                  <a:pt x="46" y="174638"/>
                </a:cubicBezTo>
                <a:cubicBezTo>
                  <a:pt x="1104" y="175696"/>
                  <a:pt x="24917" y="118546"/>
                  <a:pt x="44496" y="95263"/>
                </a:cubicBezTo>
                <a:cubicBezTo>
                  <a:pt x="64075" y="71980"/>
                  <a:pt x="134454" y="1071"/>
                  <a:pt x="133396" y="1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6" name="フリーフォーム 1155">
            <a:extLst>
              <a:ext uri="{FF2B5EF4-FFF2-40B4-BE49-F238E27FC236}">
                <a16:creationId xmlns:a16="http://schemas.microsoft.com/office/drawing/2014/main" id="{5FD68285-30FB-9E8E-BC7E-2BC9B700785E}"/>
              </a:ext>
            </a:extLst>
          </p:cNvPr>
          <p:cNvSpPr/>
          <p:nvPr/>
        </p:nvSpPr>
        <p:spPr>
          <a:xfrm>
            <a:off x="990895" y="7543404"/>
            <a:ext cx="538450" cy="562443"/>
          </a:xfrm>
          <a:custGeom>
            <a:avLst/>
            <a:gdLst>
              <a:gd name="connsiteX0" fmla="*/ 12405 w 538450"/>
              <a:gd name="connsiteY0" fmla="*/ 13096 h 562443"/>
              <a:gd name="connsiteX1" fmla="*/ 434680 w 538450"/>
              <a:gd name="connsiteY1" fmla="*/ 375046 h 562443"/>
              <a:gd name="connsiteX2" fmla="*/ 393405 w 538450"/>
              <a:gd name="connsiteY2" fmla="*/ 343296 h 562443"/>
              <a:gd name="connsiteX3" fmla="*/ 495005 w 538450"/>
              <a:gd name="connsiteY3" fmla="*/ 432196 h 562443"/>
              <a:gd name="connsiteX4" fmla="*/ 526755 w 538450"/>
              <a:gd name="connsiteY4" fmla="*/ 562371 h 562443"/>
              <a:gd name="connsiteX5" fmla="*/ 501355 w 538450"/>
              <a:gd name="connsiteY5" fmla="*/ 444896 h 562443"/>
              <a:gd name="connsiteX6" fmla="*/ 145755 w 538450"/>
              <a:gd name="connsiteY6" fmla="*/ 111521 h 562443"/>
              <a:gd name="connsiteX7" fmla="*/ 12405 w 538450"/>
              <a:gd name="connsiteY7" fmla="*/ 13096 h 5624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38450" h="562443">
                <a:moveTo>
                  <a:pt x="12405" y="13096"/>
                </a:moveTo>
                <a:cubicBezTo>
                  <a:pt x="60559" y="57017"/>
                  <a:pt x="371180" y="320013"/>
                  <a:pt x="434680" y="375046"/>
                </a:cubicBezTo>
                <a:cubicBezTo>
                  <a:pt x="498180" y="430079"/>
                  <a:pt x="383351" y="333771"/>
                  <a:pt x="393405" y="343296"/>
                </a:cubicBezTo>
                <a:cubicBezTo>
                  <a:pt x="403459" y="352821"/>
                  <a:pt x="472780" y="395684"/>
                  <a:pt x="495005" y="432196"/>
                </a:cubicBezTo>
                <a:cubicBezTo>
                  <a:pt x="517230" y="468708"/>
                  <a:pt x="525697" y="560254"/>
                  <a:pt x="526755" y="562371"/>
                </a:cubicBezTo>
                <a:cubicBezTo>
                  <a:pt x="527813" y="564488"/>
                  <a:pt x="564855" y="520038"/>
                  <a:pt x="501355" y="444896"/>
                </a:cubicBezTo>
                <a:cubicBezTo>
                  <a:pt x="437855" y="369754"/>
                  <a:pt x="225130" y="178725"/>
                  <a:pt x="145755" y="111521"/>
                </a:cubicBezTo>
                <a:cubicBezTo>
                  <a:pt x="66380" y="44317"/>
                  <a:pt x="-35749" y="-30825"/>
                  <a:pt x="12405" y="1309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7" name="フリーフォーム 1156">
            <a:extLst>
              <a:ext uri="{FF2B5EF4-FFF2-40B4-BE49-F238E27FC236}">
                <a16:creationId xmlns:a16="http://schemas.microsoft.com/office/drawing/2014/main" id="{BAA458BD-B522-05E0-B8C9-EE59A35AF1EF}"/>
              </a:ext>
            </a:extLst>
          </p:cNvPr>
          <p:cNvSpPr/>
          <p:nvPr/>
        </p:nvSpPr>
        <p:spPr>
          <a:xfrm>
            <a:off x="854456" y="7591797"/>
            <a:ext cx="490447" cy="623506"/>
          </a:xfrm>
          <a:custGeom>
            <a:avLst/>
            <a:gdLst>
              <a:gd name="connsiteX0" fmla="*/ 2794 w 490447"/>
              <a:gd name="connsiteY0" fmla="*/ 2803 h 623506"/>
              <a:gd name="connsiteX1" fmla="*/ 317119 w 490447"/>
              <a:gd name="connsiteY1" fmla="*/ 333003 h 623506"/>
              <a:gd name="connsiteX2" fmla="*/ 488569 w 490447"/>
              <a:gd name="connsiteY2" fmla="*/ 621928 h 623506"/>
              <a:gd name="connsiteX3" fmla="*/ 212344 w 490447"/>
              <a:gd name="connsiteY3" fmla="*/ 202828 h 623506"/>
              <a:gd name="connsiteX4" fmla="*/ 164719 w 490447"/>
              <a:gd name="connsiteY4" fmla="*/ 186953 h 623506"/>
              <a:gd name="connsiteX5" fmla="*/ 161544 w 490447"/>
              <a:gd name="connsiteY5" fmla="*/ 174253 h 623506"/>
              <a:gd name="connsiteX6" fmla="*/ 2794 w 490447"/>
              <a:gd name="connsiteY6" fmla="*/ 2803 h 6235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90447" h="623506">
                <a:moveTo>
                  <a:pt x="2794" y="2803"/>
                </a:moveTo>
                <a:cubicBezTo>
                  <a:pt x="28723" y="29261"/>
                  <a:pt x="236157" y="229816"/>
                  <a:pt x="317119" y="333003"/>
                </a:cubicBezTo>
                <a:cubicBezTo>
                  <a:pt x="398081" y="436190"/>
                  <a:pt x="506031" y="643624"/>
                  <a:pt x="488569" y="621928"/>
                </a:cubicBezTo>
                <a:cubicBezTo>
                  <a:pt x="471107" y="600232"/>
                  <a:pt x="266319" y="275324"/>
                  <a:pt x="212344" y="202828"/>
                </a:cubicBezTo>
                <a:cubicBezTo>
                  <a:pt x="158369" y="130332"/>
                  <a:pt x="173186" y="191716"/>
                  <a:pt x="164719" y="186953"/>
                </a:cubicBezTo>
                <a:cubicBezTo>
                  <a:pt x="156252" y="182190"/>
                  <a:pt x="183769" y="203357"/>
                  <a:pt x="161544" y="174253"/>
                </a:cubicBezTo>
                <a:cubicBezTo>
                  <a:pt x="139319" y="145149"/>
                  <a:pt x="-23135" y="-23655"/>
                  <a:pt x="2794" y="280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8" name="フリーフォーム 1157">
            <a:extLst>
              <a:ext uri="{FF2B5EF4-FFF2-40B4-BE49-F238E27FC236}">
                <a16:creationId xmlns:a16="http://schemas.microsoft.com/office/drawing/2014/main" id="{3D92D052-4F2E-B0B4-4158-89B3385D4875}"/>
              </a:ext>
            </a:extLst>
          </p:cNvPr>
          <p:cNvSpPr/>
          <p:nvPr/>
        </p:nvSpPr>
        <p:spPr>
          <a:xfrm>
            <a:off x="815959" y="7794612"/>
            <a:ext cx="323914" cy="589177"/>
          </a:xfrm>
          <a:custGeom>
            <a:avLst/>
            <a:gdLst>
              <a:gd name="connsiteX0" fmla="*/ 16 w 323914"/>
              <a:gd name="connsiteY0" fmla="*/ 13 h 589177"/>
              <a:gd name="connsiteX1" fmla="*/ 158766 w 323914"/>
              <a:gd name="connsiteY1" fmla="*/ 234963 h 589177"/>
              <a:gd name="connsiteX2" fmla="*/ 276241 w 323914"/>
              <a:gd name="connsiteY2" fmla="*/ 549288 h 589177"/>
              <a:gd name="connsiteX3" fmla="*/ 323866 w 323914"/>
              <a:gd name="connsiteY3" fmla="*/ 581038 h 589177"/>
              <a:gd name="connsiteX4" fmla="*/ 282591 w 323914"/>
              <a:gd name="connsiteY4" fmla="*/ 552463 h 589177"/>
              <a:gd name="connsiteX5" fmla="*/ 168291 w 323914"/>
              <a:gd name="connsiteY5" fmla="*/ 225438 h 589177"/>
              <a:gd name="connsiteX6" fmla="*/ 16 w 323914"/>
              <a:gd name="connsiteY6" fmla="*/ 13 h 5891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23914" h="589177">
                <a:moveTo>
                  <a:pt x="16" y="13"/>
                </a:moveTo>
                <a:cubicBezTo>
                  <a:pt x="-1571" y="1600"/>
                  <a:pt x="112729" y="143417"/>
                  <a:pt x="158766" y="234963"/>
                </a:cubicBezTo>
                <a:cubicBezTo>
                  <a:pt x="204803" y="326509"/>
                  <a:pt x="248724" y="491609"/>
                  <a:pt x="276241" y="549288"/>
                </a:cubicBezTo>
                <a:cubicBezTo>
                  <a:pt x="303758" y="606967"/>
                  <a:pt x="322808" y="580509"/>
                  <a:pt x="323866" y="581038"/>
                </a:cubicBezTo>
                <a:cubicBezTo>
                  <a:pt x="324924" y="581567"/>
                  <a:pt x="308520" y="611730"/>
                  <a:pt x="282591" y="552463"/>
                </a:cubicBezTo>
                <a:cubicBezTo>
                  <a:pt x="256662" y="493196"/>
                  <a:pt x="210095" y="313280"/>
                  <a:pt x="168291" y="225438"/>
                </a:cubicBezTo>
                <a:cubicBezTo>
                  <a:pt x="126487" y="137596"/>
                  <a:pt x="1603" y="-1574"/>
                  <a:pt x="16" y="1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9" name="フリーフォーム 1158">
            <a:extLst>
              <a:ext uri="{FF2B5EF4-FFF2-40B4-BE49-F238E27FC236}">
                <a16:creationId xmlns:a16="http://schemas.microsoft.com/office/drawing/2014/main" id="{B8438968-78D6-1AE4-DAE5-AFE111856C28}"/>
              </a:ext>
            </a:extLst>
          </p:cNvPr>
          <p:cNvSpPr/>
          <p:nvPr/>
        </p:nvSpPr>
        <p:spPr>
          <a:xfrm>
            <a:off x="611153" y="8012379"/>
            <a:ext cx="596463" cy="655828"/>
          </a:xfrm>
          <a:custGeom>
            <a:avLst/>
            <a:gdLst>
              <a:gd name="connsiteX0" fmla="*/ 1622 w 596463"/>
              <a:gd name="connsiteY0" fmla="*/ 1321 h 655828"/>
              <a:gd name="connsiteX1" fmla="*/ 84172 w 596463"/>
              <a:gd name="connsiteY1" fmla="*/ 198171 h 655828"/>
              <a:gd name="connsiteX2" fmla="*/ 246097 w 596463"/>
              <a:gd name="connsiteY2" fmla="*/ 382321 h 655828"/>
              <a:gd name="connsiteX3" fmla="*/ 446122 w 596463"/>
              <a:gd name="connsiteY3" fmla="*/ 544246 h 655828"/>
              <a:gd name="connsiteX4" fmla="*/ 592172 w 596463"/>
              <a:gd name="connsiteY4" fmla="*/ 652196 h 655828"/>
              <a:gd name="connsiteX5" fmla="*/ 277847 w 596463"/>
              <a:gd name="connsiteY5" fmla="*/ 410896 h 655828"/>
              <a:gd name="connsiteX6" fmla="*/ 154022 w 596463"/>
              <a:gd name="connsiteY6" fmla="*/ 299771 h 655828"/>
              <a:gd name="connsiteX7" fmla="*/ 1622 w 596463"/>
              <a:gd name="connsiteY7" fmla="*/ 1321 h 6558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96463" h="655828">
                <a:moveTo>
                  <a:pt x="1622" y="1321"/>
                </a:moveTo>
                <a:cubicBezTo>
                  <a:pt x="-10020" y="-15612"/>
                  <a:pt x="43426" y="134671"/>
                  <a:pt x="84172" y="198171"/>
                </a:cubicBezTo>
                <a:cubicBezTo>
                  <a:pt x="124918" y="261671"/>
                  <a:pt x="185772" y="324642"/>
                  <a:pt x="246097" y="382321"/>
                </a:cubicBezTo>
                <a:cubicBezTo>
                  <a:pt x="306422" y="440000"/>
                  <a:pt x="388443" y="499267"/>
                  <a:pt x="446122" y="544246"/>
                </a:cubicBezTo>
                <a:cubicBezTo>
                  <a:pt x="503801" y="589225"/>
                  <a:pt x="620218" y="674421"/>
                  <a:pt x="592172" y="652196"/>
                </a:cubicBezTo>
                <a:cubicBezTo>
                  <a:pt x="564126" y="629971"/>
                  <a:pt x="350872" y="469633"/>
                  <a:pt x="277847" y="410896"/>
                </a:cubicBezTo>
                <a:cubicBezTo>
                  <a:pt x="204822" y="352159"/>
                  <a:pt x="197414" y="362213"/>
                  <a:pt x="154022" y="299771"/>
                </a:cubicBezTo>
                <a:cubicBezTo>
                  <a:pt x="110630" y="237329"/>
                  <a:pt x="13264" y="18254"/>
                  <a:pt x="1622" y="132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0" name="フリーフォーム 1159">
            <a:extLst>
              <a:ext uri="{FF2B5EF4-FFF2-40B4-BE49-F238E27FC236}">
                <a16:creationId xmlns:a16="http://schemas.microsoft.com/office/drawing/2014/main" id="{976C0B68-CEE3-12D9-AF9A-574A41C210FC}"/>
              </a:ext>
            </a:extLst>
          </p:cNvPr>
          <p:cNvSpPr/>
          <p:nvPr/>
        </p:nvSpPr>
        <p:spPr>
          <a:xfrm>
            <a:off x="1516034" y="7749026"/>
            <a:ext cx="261982" cy="499646"/>
          </a:xfrm>
          <a:custGeom>
            <a:avLst/>
            <a:gdLst>
              <a:gd name="connsiteX0" fmla="*/ 1616 w 261982"/>
              <a:gd name="connsiteY0" fmla="*/ 4324 h 499646"/>
              <a:gd name="connsiteX1" fmla="*/ 93691 w 261982"/>
              <a:gd name="connsiteY1" fmla="*/ 118624 h 499646"/>
              <a:gd name="connsiteX2" fmla="*/ 169891 w 261982"/>
              <a:gd name="connsiteY2" fmla="*/ 261499 h 499646"/>
              <a:gd name="connsiteX3" fmla="*/ 261966 w 261982"/>
              <a:gd name="connsiteY3" fmla="*/ 499624 h 499646"/>
              <a:gd name="connsiteX4" fmla="*/ 176241 w 261982"/>
              <a:gd name="connsiteY4" fmla="*/ 274199 h 499646"/>
              <a:gd name="connsiteX5" fmla="*/ 1616 w 261982"/>
              <a:gd name="connsiteY5" fmla="*/ 4324 h 4996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61982" h="499646">
                <a:moveTo>
                  <a:pt x="1616" y="4324"/>
                </a:moveTo>
                <a:cubicBezTo>
                  <a:pt x="-12142" y="-21605"/>
                  <a:pt x="65645" y="75762"/>
                  <a:pt x="93691" y="118624"/>
                </a:cubicBezTo>
                <a:cubicBezTo>
                  <a:pt x="121737" y="161487"/>
                  <a:pt x="141845" y="197999"/>
                  <a:pt x="169891" y="261499"/>
                </a:cubicBezTo>
                <a:cubicBezTo>
                  <a:pt x="197937" y="324999"/>
                  <a:pt x="260908" y="497507"/>
                  <a:pt x="261966" y="499624"/>
                </a:cubicBezTo>
                <a:cubicBezTo>
                  <a:pt x="263024" y="501741"/>
                  <a:pt x="212753" y="353574"/>
                  <a:pt x="176241" y="274199"/>
                </a:cubicBezTo>
                <a:cubicBezTo>
                  <a:pt x="139729" y="194824"/>
                  <a:pt x="15374" y="30253"/>
                  <a:pt x="1616" y="432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1" name="フリーフォーム 1160">
            <a:extLst>
              <a:ext uri="{FF2B5EF4-FFF2-40B4-BE49-F238E27FC236}">
                <a16:creationId xmlns:a16="http://schemas.microsoft.com/office/drawing/2014/main" id="{86F35E65-E6E6-C168-3276-E1D8E290131C}"/>
              </a:ext>
            </a:extLst>
          </p:cNvPr>
          <p:cNvSpPr/>
          <p:nvPr/>
        </p:nvSpPr>
        <p:spPr>
          <a:xfrm>
            <a:off x="2644307" y="3910946"/>
            <a:ext cx="128077" cy="1293261"/>
          </a:xfrm>
          <a:custGeom>
            <a:avLst/>
            <a:gdLst>
              <a:gd name="connsiteX0" fmla="*/ 127468 w 128077"/>
              <a:gd name="connsiteY0" fmla="*/ 7004 h 1293261"/>
              <a:gd name="connsiteX1" fmla="*/ 32218 w 128077"/>
              <a:gd name="connsiteY1" fmla="*/ 559454 h 1293261"/>
              <a:gd name="connsiteX2" fmla="*/ 13168 w 128077"/>
              <a:gd name="connsiteY2" fmla="*/ 778529 h 1293261"/>
              <a:gd name="connsiteX3" fmla="*/ 468 w 128077"/>
              <a:gd name="connsiteY3" fmla="*/ 708679 h 1293261"/>
              <a:gd name="connsiteX4" fmla="*/ 13168 w 128077"/>
              <a:gd name="connsiteY4" fmla="*/ 819804 h 1293261"/>
              <a:gd name="connsiteX5" fmla="*/ 38568 w 128077"/>
              <a:gd name="connsiteY5" fmla="*/ 1292879 h 1293261"/>
              <a:gd name="connsiteX6" fmla="*/ 468 w 128077"/>
              <a:gd name="connsiteY6" fmla="*/ 734079 h 1293261"/>
              <a:gd name="connsiteX7" fmla="*/ 70318 w 128077"/>
              <a:gd name="connsiteY7" fmla="*/ 276879 h 1293261"/>
              <a:gd name="connsiteX8" fmla="*/ 127468 w 128077"/>
              <a:gd name="connsiteY8" fmla="*/ 7004 h 12932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28077" h="1293261">
                <a:moveTo>
                  <a:pt x="127468" y="7004"/>
                </a:moveTo>
                <a:cubicBezTo>
                  <a:pt x="121118" y="54100"/>
                  <a:pt x="51268" y="430866"/>
                  <a:pt x="32218" y="559454"/>
                </a:cubicBezTo>
                <a:cubicBezTo>
                  <a:pt x="13168" y="688042"/>
                  <a:pt x="18460" y="753658"/>
                  <a:pt x="13168" y="778529"/>
                </a:cubicBezTo>
                <a:cubicBezTo>
                  <a:pt x="7876" y="803400"/>
                  <a:pt x="468" y="701800"/>
                  <a:pt x="468" y="708679"/>
                </a:cubicBezTo>
                <a:cubicBezTo>
                  <a:pt x="468" y="715558"/>
                  <a:pt x="6818" y="722437"/>
                  <a:pt x="13168" y="819804"/>
                </a:cubicBezTo>
                <a:cubicBezTo>
                  <a:pt x="19518" y="917171"/>
                  <a:pt x="40685" y="1307167"/>
                  <a:pt x="38568" y="1292879"/>
                </a:cubicBezTo>
                <a:cubicBezTo>
                  <a:pt x="36451" y="1278592"/>
                  <a:pt x="-4824" y="903412"/>
                  <a:pt x="468" y="734079"/>
                </a:cubicBezTo>
                <a:cubicBezTo>
                  <a:pt x="5760" y="564746"/>
                  <a:pt x="51797" y="392237"/>
                  <a:pt x="70318" y="276879"/>
                </a:cubicBezTo>
                <a:cubicBezTo>
                  <a:pt x="88839" y="161521"/>
                  <a:pt x="133818" y="-40092"/>
                  <a:pt x="127468" y="700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2" name="フリーフォーム 1161">
            <a:extLst>
              <a:ext uri="{FF2B5EF4-FFF2-40B4-BE49-F238E27FC236}">
                <a16:creationId xmlns:a16="http://schemas.microsoft.com/office/drawing/2014/main" id="{FB473D3F-D4F3-3D53-165C-DF51C263CBBE}"/>
              </a:ext>
            </a:extLst>
          </p:cNvPr>
          <p:cNvSpPr/>
          <p:nvPr/>
        </p:nvSpPr>
        <p:spPr>
          <a:xfrm>
            <a:off x="2427133" y="5221129"/>
            <a:ext cx="250084" cy="817296"/>
          </a:xfrm>
          <a:custGeom>
            <a:avLst/>
            <a:gdLst>
              <a:gd name="connsiteX0" fmla="*/ 249392 w 250084"/>
              <a:gd name="connsiteY0" fmla="*/ 1746 h 817296"/>
              <a:gd name="connsiteX1" fmla="*/ 236692 w 250084"/>
              <a:gd name="connsiteY1" fmla="*/ 236696 h 817296"/>
              <a:gd name="connsiteX2" fmla="*/ 223992 w 250084"/>
              <a:gd name="connsiteY2" fmla="*/ 192246 h 817296"/>
              <a:gd name="connsiteX3" fmla="*/ 233517 w 250084"/>
              <a:gd name="connsiteY3" fmla="*/ 290671 h 817296"/>
              <a:gd name="connsiteX4" fmla="*/ 214467 w 250084"/>
              <a:gd name="connsiteY4" fmla="*/ 258921 h 817296"/>
              <a:gd name="connsiteX5" fmla="*/ 214467 w 250084"/>
              <a:gd name="connsiteY5" fmla="*/ 341471 h 817296"/>
              <a:gd name="connsiteX6" fmla="*/ 214467 w 250084"/>
              <a:gd name="connsiteY6" fmla="*/ 319246 h 817296"/>
              <a:gd name="connsiteX7" fmla="*/ 208117 w 250084"/>
              <a:gd name="connsiteY7" fmla="*/ 392271 h 817296"/>
              <a:gd name="connsiteX8" fmla="*/ 211292 w 250084"/>
              <a:gd name="connsiteY8" fmla="*/ 360521 h 817296"/>
              <a:gd name="connsiteX9" fmla="*/ 208117 w 250084"/>
              <a:gd name="connsiteY9" fmla="*/ 411321 h 817296"/>
              <a:gd name="connsiteX10" fmla="*/ 211292 w 250084"/>
              <a:gd name="connsiteY10" fmla="*/ 474821 h 817296"/>
              <a:gd name="connsiteX11" fmla="*/ 157317 w 250084"/>
              <a:gd name="connsiteY11" fmla="*/ 528796 h 817296"/>
              <a:gd name="connsiteX12" fmla="*/ 147792 w 250084"/>
              <a:gd name="connsiteY12" fmla="*/ 595471 h 817296"/>
              <a:gd name="connsiteX13" fmla="*/ 154142 w 250084"/>
              <a:gd name="connsiteY13" fmla="*/ 554196 h 817296"/>
              <a:gd name="connsiteX14" fmla="*/ 96992 w 250084"/>
              <a:gd name="connsiteY14" fmla="*/ 671671 h 817296"/>
              <a:gd name="connsiteX15" fmla="*/ 84292 w 250084"/>
              <a:gd name="connsiteY15" fmla="*/ 709771 h 817296"/>
              <a:gd name="connsiteX16" fmla="*/ 128742 w 250084"/>
              <a:gd name="connsiteY16" fmla="*/ 633571 h 817296"/>
              <a:gd name="connsiteX17" fmla="*/ 1742 w 250084"/>
              <a:gd name="connsiteY17" fmla="*/ 814546 h 817296"/>
              <a:gd name="connsiteX18" fmla="*/ 65242 w 250084"/>
              <a:gd name="connsiteY18" fmla="*/ 722471 h 817296"/>
              <a:gd name="connsiteX19" fmla="*/ 208117 w 250084"/>
              <a:gd name="connsiteY19" fmla="*/ 455771 h 817296"/>
              <a:gd name="connsiteX20" fmla="*/ 214467 w 250084"/>
              <a:gd name="connsiteY20" fmla="*/ 379571 h 817296"/>
              <a:gd name="connsiteX21" fmla="*/ 249392 w 250084"/>
              <a:gd name="connsiteY21" fmla="*/ 1746 h 8172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250084" h="817296">
                <a:moveTo>
                  <a:pt x="249392" y="1746"/>
                </a:moveTo>
                <a:cubicBezTo>
                  <a:pt x="253096" y="-22067"/>
                  <a:pt x="240925" y="204946"/>
                  <a:pt x="236692" y="236696"/>
                </a:cubicBezTo>
                <a:cubicBezTo>
                  <a:pt x="232459" y="268446"/>
                  <a:pt x="224521" y="183250"/>
                  <a:pt x="223992" y="192246"/>
                </a:cubicBezTo>
                <a:cubicBezTo>
                  <a:pt x="223463" y="201242"/>
                  <a:pt x="235104" y="279559"/>
                  <a:pt x="233517" y="290671"/>
                </a:cubicBezTo>
                <a:cubicBezTo>
                  <a:pt x="231930" y="301783"/>
                  <a:pt x="217642" y="250454"/>
                  <a:pt x="214467" y="258921"/>
                </a:cubicBezTo>
                <a:cubicBezTo>
                  <a:pt x="211292" y="267388"/>
                  <a:pt x="214467" y="341471"/>
                  <a:pt x="214467" y="341471"/>
                </a:cubicBezTo>
                <a:cubicBezTo>
                  <a:pt x="214467" y="351525"/>
                  <a:pt x="215525" y="310779"/>
                  <a:pt x="214467" y="319246"/>
                </a:cubicBezTo>
                <a:cubicBezTo>
                  <a:pt x="213409" y="327713"/>
                  <a:pt x="208646" y="385392"/>
                  <a:pt x="208117" y="392271"/>
                </a:cubicBezTo>
                <a:cubicBezTo>
                  <a:pt x="207588" y="399150"/>
                  <a:pt x="211292" y="357346"/>
                  <a:pt x="211292" y="360521"/>
                </a:cubicBezTo>
                <a:cubicBezTo>
                  <a:pt x="211292" y="363696"/>
                  <a:pt x="208117" y="392271"/>
                  <a:pt x="208117" y="411321"/>
                </a:cubicBezTo>
                <a:cubicBezTo>
                  <a:pt x="208117" y="430371"/>
                  <a:pt x="219759" y="455242"/>
                  <a:pt x="211292" y="474821"/>
                </a:cubicBezTo>
                <a:cubicBezTo>
                  <a:pt x="202825" y="494400"/>
                  <a:pt x="167900" y="508688"/>
                  <a:pt x="157317" y="528796"/>
                </a:cubicBezTo>
                <a:cubicBezTo>
                  <a:pt x="146734" y="548904"/>
                  <a:pt x="148321" y="591238"/>
                  <a:pt x="147792" y="595471"/>
                </a:cubicBezTo>
                <a:cubicBezTo>
                  <a:pt x="147263" y="599704"/>
                  <a:pt x="162609" y="541496"/>
                  <a:pt x="154142" y="554196"/>
                </a:cubicBezTo>
                <a:cubicBezTo>
                  <a:pt x="145675" y="566896"/>
                  <a:pt x="108634" y="645742"/>
                  <a:pt x="96992" y="671671"/>
                </a:cubicBezTo>
                <a:cubicBezTo>
                  <a:pt x="85350" y="697600"/>
                  <a:pt x="79000" y="716121"/>
                  <a:pt x="84292" y="709771"/>
                </a:cubicBezTo>
                <a:cubicBezTo>
                  <a:pt x="89584" y="703421"/>
                  <a:pt x="142500" y="616109"/>
                  <a:pt x="128742" y="633571"/>
                </a:cubicBezTo>
                <a:cubicBezTo>
                  <a:pt x="114984" y="651033"/>
                  <a:pt x="12325" y="799729"/>
                  <a:pt x="1742" y="814546"/>
                </a:cubicBezTo>
                <a:cubicBezTo>
                  <a:pt x="-8841" y="829363"/>
                  <a:pt x="30846" y="782267"/>
                  <a:pt x="65242" y="722471"/>
                </a:cubicBezTo>
                <a:cubicBezTo>
                  <a:pt x="99638" y="662675"/>
                  <a:pt x="183246" y="512921"/>
                  <a:pt x="208117" y="455771"/>
                </a:cubicBezTo>
                <a:cubicBezTo>
                  <a:pt x="232988" y="398621"/>
                  <a:pt x="206529" y="451009"/>
                  <a:pt x="214467" y="379571"/>
                </a:cubicBezTo>
                <a:cubicBezTo>
                  <a:pt x="222404" y="308134"/>
                  <a:pt x="245688" y="25559"/>
                  <a:pt x="249392" y="174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3" name="フリーフォーム 1162">
            <a:extLst>
              <a:ext uri="{FF2B5EF4-FFF2-40B4-BE49-F238E27FC236}">
                <a16:creationId xmlns:a16="http://schemas.microsoft.com/office/drawing/2014/main" id="{92008678-13F8-1EAE-5D99-D9646399D3ED}"/>
              </a:ext>
            </a:extLst>
          </p:cNvPr>
          <p:cNvSpPr/>
          <p:nvPr/>
        </p:nvSpPr>
        <p:spPr>
          <a:xfrm>
            <a:off x="1896040" y="5760746"/>
            <a:ext cx="308600" cy="391515"/>
          </a:xfrm>
          <a:custGeom>
            <a:avLst/>
            <a:gdLst>
              <a:gd name="connsiteX0" fmla="*/ 2610 w 308600"/>
              <a:gd name="connsiteY0" fmla="*/ 1879 h 391515"/>
              <a:gd name="connsiteX1" fmla="*/ 161360 w 308600"/>
              <a:gd name="connsiteY1" fmla="*/ 255879 h 391515"/>
              <a:gd name="connsiteX2" fmla="*/ 307410 w 308600"/>
              <a:gd name="connsiteY2" fmla="*/ 389229 h 391515"/>
              <a:gd name="connsiteX3" fmla="*/ 78810 w 308600"/>
              <a:gd name="connsiteY3" fmla="*/ 151104 h 391515"/>
              <a:gd name="connsiteX4" fmla="*/ 2610 w 308600"/>
              <a:gd name="connsiteY4" fmla="*/ 1879 h 3915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08600" h="391515">
                <a:moveTo>
                  <a:pt x="2610" y="1879"/>
                </a:moveTo>
                <a:cubicBezTo>
                  <a:pt x="16368" y="19341"/>
                  <a:pt x="110560" y="191321"/>
                  <a:pt x="161360" y="255879"/>
                </a:cubicBezTo>
                <a:cubicBezTo>
                  <a:pt x="212160" y="320437"/>
                  <a:pt x="321168" y="406691"/>
                  <a:pt x="307410" y="389229"/>
                </a:cubicBezTo>
                <a:cubicBezTo>
                  <a:pt x="293652" y="371767"/>
                  <a:pt x="125906" y="209312"/>
                  <a:pt x="78810" y="151104"/>
                </a:cubicBezTo>
                <a:cubicBezTo>
                  <a:pt x="31714" y="92896"/>
                  <a:pt x="-11148" y="-15583"/>
                  <a:pt x="2610" y="187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4" name="フリーフォーム 1163">
            <a:extLst>
              <a:ext uri="{FF2B5EF4-FFF2-40B4-BE49-F238E27FC236}">
                <a16:creationId xmlns:a16="http://schemas.microsoft.com/office/drawing/2014/main" id="{3B064CF8-ABF7-8F17-0226-AF22F67FC6FD}"/>
              </a:ext>
            </a:extLst>
          </p:cNvPr>
          <p:cNvSpPr/>
          <p:nvPr/>
        </p:nvSpPr>
        <p:spPr>
          <a:xfrm>
            <a:off x="1885732" y="5765768"/>
            <a:ext cx="270272" cy="346189"/>
          </a:xfrm>
          <a:custGeom>
            <a:avLst/>
            <a:gdLst>
              <a:gd name="connsiteX0" fmla="*/ 218 w 270272"/>
              <a:gd name="connsiteY0" fmla="*/ 32 h 346189"/>
              <a:gd name="connsiteX1" fmla="*/ 114518 w 270272"/>
              <a:gd name="connsiteY1" fmla="*/ 215932 h 346189"/>
              <a:gd name="connsiteX2" fmla="*/ 270093 w 270272"/>
              <a:gd name="connsiteY2" fmla="*/ 346107 h 346189"/>
              <a:gd name="connsiteX3" fmla="*/ 143093 w 270272"/>
              <a:gd name="connsiteY3" fmla="*/ 231807 h 346189"/>
              <a:gd name="connsiteX4" fmla="*/ 218 w 270272"/>
              <a:gd name="connsiteY4" fmla="*/ 32 h 3461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70272" h="346189">
                <a:moveTo>
                  <a:pt x="218" y="32"/>
                </a:moveTo>
                <a:cubicBezTo>
                  <a:pt x="-4544" y="-2614"/>
                  <a:pt x="69539" y="158253"/>
                  <a:pt x="114518" y="215932"/>
                </a:cubicBezTo>
                <a:cubicBezTo>
                  <a:pt x="159497" y="273611"/>
                  <a:pt x="265331" y="343461"/>
                  <a:pt x="270093" y="346107"/>
                </a:cubicBezTo>
                <a:cubicBezTo>
                  <a:pt x="274855" y="348753"/>
                  <a:pt x="183839" y="287369"/>
                  <a:pt x="143093" y="231807"/>
                </a:cubicBezTo>
                <a:cubicBezTo>
                  <a:pt x="102347" y="176245"/>
                  <a:pt x="4980" y="2678"/>
                  <a:pt x="218" y="3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5" name="フリーフォーム 1164">
            <a:extLst>
              <a:ext uri="{FF2B5EF4-FFF2-40B4-BE49-F238E27FC236}">
                <a16:creationId xmlns:a16="http://schemas.microsoft.com/office/drawing/2014/main" id="{CA418A29-CDAF-329A-4DB3-2E6D8C7D940D}"/>
              </a:ext>
            </a:extLst>
          </p:cNvPr>
          <p:cNvSpPr/>
          <p:nvPr/>
        </p:nvSpPr>
        <p:spPr>
          <a:xfrm>
            <a:off x="2143025" y="5946769"/>
            <a:ext cx="375100" cy="171603"/>
          </a:xfrm>
          <a:custGeom>
            <a:avLst/>
            <a:gdLst>
              <a:gd name="connsiteX0" fmla="*/ 374750 w 375100"/>
              <a:gd name="connsiteY0" fmla="*/ 6 h 171603"/>
              <a:gd name="connsiteX1" fmla="*/ 235050 w 375100"/>
              <a:gd name="connsiteY1" fmla="*/ 149231 h 171603"/>
              <a:gd name="connsiteX2" fmla="*/ 165200 w 375100"/>
              <a:gd name="connsiteY2" fmla="*/ 171456 h 171603"/>
              <a:gd name="connsiteX3" fmla="*/ 100 w 375100"/>
              <a:gd name="connsiteY3" fmla="*/ 158756 h 171603"/>
              <a:gd name="connsiteX4" fmla="*/ 190600 w 375100"/>
              <a:gd name="connsiteY4" fmla="*/ 155581 h 171603"/>
              <a:gd name="connsiteX5" fmla="*/ 374750 w 375100"/>
              <a:gd name="connsiteY5" fmla="*/ 6 h 1716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75100" h="171603">
                <a:moveTo>
                  <a:pt x="374750" y="6"/>
                </a:moveTo>
                <a:cubicBezTo>
                  <a:pt x="382158" y="-1052"/>
                  <a:pt x="269975" y="120656"/>
                  <a:pt x="235050" y="149231"/>
                </a:cubicBezTo>
                <a:cubicBezTo>
                  <a:pt x="200125" y="177806"/>
                  <a:pt x="204358" y="169869"/>
                  <a:pt x="165200" y="171456"/>
                </a:cubicBezTo>
                <a:cubicBezTo>
                  <a:pt x="126042" y="173043"/>
                  <a:pt x="-4133" y="161402"/>
                  <a:pt x="100" y="158756"/>
                </a:cubicBezTo>
                <a:cubicBezTo>
                  <a:pt x="4333" y="156110"/>
                  <a:pt x="127100" y="181510"/>
                  <a:pt x="190600" y="155581"/>
                </a:cubicBezTo>
                <a:cubicBezTo>
                  <a:pt x="254100" y="129652"/>
                  <a:pt x="367342" y="1064"/>
                  <a:pt x="374750" y="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6" name="フリーフォーム 1165">
            <a:extLst>
              <a:ext uri="{FF2B5EF4-FFF2-40B4-BE49-F238E27FC236}">
                <a16:creationId xmlns:a16="http://schemas.microsoft.com/office/drawing/2014/main" id="{28C518BD-09DB-655E-24EA-B1D25D8DF0FD}"/>
              </a:ext>
            </a:extLst>
          </p:cNvPr>
          <p:cNvSpPr/>
          <p:nvPr/>
        </p:nvSpPr>
        <p:spPr>
          <a:xfrm>
            <a:off x="1781013" y="6264130"/>
            <a:ext cx="343497" cy="1216330"/>
          </a:xfrm>
          <a:custGeom>
            <a:avLst/>
            <a:gdLst>
              <a:gd name="connsiteX0" fmla="*/ 162 w 343497"/>
              <a:gd name="connsiteY0" fmla="*/ 145 h 1216330"/>
              <a:gd name="connsiteX1" fmla="*/ 238287 w 343497"/>
              <a:gd name="connsiteY1" fmla="*/ 651020 h 1216330"/>
              <a:gd name="connsiteX2" fmla="*/ 343062 w 343497"/>
              <a:gd name="connsiteY2" fmla="*/ 1216170 h 1216330"/>
              <a:gd name="connsiteX3" fmla="*/ 203362 w 343497"/>
              <a:gd name="connsiteY3" fmla="*/ 597045 h 1216330"/>
              <a:gd name="connsiteX4" fmla="*/ 162 w 343497"/>
              <a:gd name="connsiteY4" fmla="*/ 145 h 12163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43497" h="1216330">
                <a:moveTo>
                  <a:pt x="162" y="145"/>
                </a:moveTo>
                <a:cubicBezTo>
                  <a:pt x="5983" y="9141"/>
                  <a:pt x="181137" y="448349"/>
                  <a:pt x="238287" y="651020"/>
                </a:cubicBezTo>
                <a:cubicBezTo>
                  <a:pt x="295437" y="853691"/>
                  <a:pt x="348883" y="1225166"/>
                  <a:pt x="343062" y="1216170"/>
                </a:cubicBezTo>
                <a:cubicBezTo>
                  <a:pt x="337241" y="1207174"/>
                  <a:pt x="259983" y="792307"/>
                  <a:pt x="203362" y="597045"/>
                </a:cubicBezTo>
                <a:cubicBezTo>
                  <a:pt x="146741" y="401783"/>
                  <a:pt x="-5659" y="-8851"/>
                  <a:pt x="162" y="14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7" name="フリーフォーム 1166">
            <a:extLst>
              <a:ext uri="{FF2B5EF4-FFF2-40B4-BE49-F238E27FC236}">
                <a16:creationId xmlns:a16="http://schemas.microsoft.com/office/drawing/2014/main" id="{737ECC63-280D-2A34-53D3-D8BC0FC9F609}"/>
              </a:ext>
            </a:extLst>
          </p:cNvPr>
          <p:cNvSpPr/>
          <p:nvPr/>
        </p:nvSpPr>
        <p:spPr>
          <a:xfrm>
            <a:off x="1810934" y="7483458"/>
            <a:ext cx="313297" cy="768475"/>
          </a:xfrm>
          <a:custGeom>
            <a:avLst/>
            <a:gdLst>
              <a:gd name="connsiteX0" fmla="*/ 313141 w 313297"/>
              <a:gd name="connsiteY0" fmla="*/ 17 h 768475"/>
              <a:gd name="connsiteX1" fmla="*/ 281391 w 313297"/>
              <a:gd name="connsiteY1" fmla="*/ 333392 h 768475"/>
              <a:gd name="connsiteX2" fmla="*/ 297266 w 313297"/>
              <a:gd name="connsiteY2" fmla="*/ 250842 h 768475"/>
              <a:gd name="connsiteX3" fmla="*/ 240116 w 313297"/>
              <a:gd name="connsiteY3" fmla="*/ 403242 h 768475"/>
              <a:gd name="connsiteX4" fmla="*/ 179791 w 313297"/>
              <a:gd name="connsiteY4" fmla="*/ 495317 h 768475"/>
              <a:gd name="connsiteX5" fmla="*/ 116291 w 313297"/>
              <a:gd name="connsiteY5" fmla="*/ 644542 h 768475"/>
              <a:gd name="connsiteX6" fmla="*/ 132166 w 313297"/>
              <a:gd name="connsiteY6" fmla="*/ 501667 h 768475"/>
              <a:gd name="connsiteX7" fmla="*/ 125816 w 313297"/>
              <a:gd name="connsiteY7" fmla="*/ 606442 h 768475"/>
              <a:gd name="connsiteX8" fmla="*/ 84541 w 313297"/>
              <a:gd name="connsiteY8" fmla="*/ 577867 h 768475"/>
              <a:gd name="connsiteX9" fmla="*/ 1991 w 313297"/>
              <a:gd name="connsiteY9" fmla="*/ 704867 h 768475"/>
              <a:gd name="connsiteX10" fmla="*/ 24216 w 313297"/>
              <a:gd name="connsiteY10" fmla="*/ 609617 h 768475"/>
              <a:gd name="connsiteX11" fmla="*/ 8341 w 313297"/>
              <a:gd name="connsiteY11" fmla="*/ 768367 h 768475"/>
              <a:gd name="connsiteX12" fmla="*/ 84541 w 313297"/>
              <a:gd name="connsiteY12" fmla="*/ 581042 h 768475"/>
              <a:gd name="connsiteX13" fmla="*/ 265516 w 313297"/>
              <a:gd name="connsiteY13" fmla="*/ 349267 h 768475"/>
              <a:gd name="connsiteX14" fmla="*/ 313141 w 313297"/>
              <a:gd name="connsiteY14" fmla="*/ 17 h 768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13297" h="768475">
                <a:moveTo>
                  <a:pt x="313141" y="17"/>
                </a:moveTo>
                <a:cubicBezTo>
                  <a:pt x="315787" y="-2629"/>
                  <a:pt x="284037" y="291588"/>
                  <a:pt x="281391" y="333392"/>
                </a:cubicBezTo>
                <a:cubicBezTo>
                  <a:pt x="278745" y="375196"/>
                  <a:pt x="304145" y="239200"/>
                  <a:pt x="297266" y="250842"/>
                </a:cubicBezTo>
                <a:cubicBezTo>
                  <a:pt x="290387" y="262484"/>
                  <a:pt x="259695" y="362496"/>
                  <a:pt x="240116" y="403242"/>
                </a:cubicBezTo>
                <a:cubicBezTo>
                  <a:pt x="220537" y="443988"/>
                  <a:pt x="200428" y="455101"/>
                  <a:pt x="179791" y="495317"/>
                </a:cubicBezTo>
                <a:cubicBezTo>
                  <a:pt x="159154" y="535533"/>
                  <a:pt x="124228" y="643484"/>
                  <a:pt x="116291" y="644542"/>
                </a:cubicBezTo>
                <a:cubicBezTo>
                  <a:pt x="108354" y="645600"/>
                  <a:pt x="130578" y="508017"/>
                  <a:pt x="132166" y="501667"/>
                </a:cubicBezTo>
                <a:cubicBezTo>
                  <a:pt x="133753" y="495317"/>
                  <a:pt x="133753" y="593742"/>
                  <a:pt x="125816" y="606442"/>
                </a:cubicBezTo>
                <a:cubicBezTo>
                  <a:pt x="117879" y="619142"/>
                  <a:pt x="105178" y="561463"/>
                  <a:pt x="84541" y="577867"/>
                </a:cubicBezTo>
                <a:cubicBezTo>
                  <a:pt x="63904" y="594271"/>
                  <a:pt x="12045" y="699575"/>
                  <a:pt x="1991" y="704867"/>
                </a:cubicBezTo>
                <a:cubicBezTo>
                  <a:pt x="-8063" y="710159"/>
                  <a:pt x="23158" y="599034"/>
                  <a:pt x="24216" y="609617"/>
                </a:cubicBezTo>
                <a:cubicBezTo>
                  <a:pt x="25274" y="620200"/>
                  <a:pt x="-1713" y="773130"/>
                  <a:pt x="8341" y="768367"/>
                </a:cubicBezTo>
                <a:cubicBezTo>
                  <a:pt x="18395" y="763605"/>
                  <a:pt x="41678" y="650892"/>
                  <a:pt x="84541" y="581042"/>
                </a:cubicBezTo>
                <a:cubicBezTo>
                  <a:pt x="127404" y="511192"/>
                  <a:pt x="229003" y="443988"/>
                  <a:pt x="265516" y="349267"/>
                </a:cubicBezTo>
                <a:cubicBezTo>
                  <a:pt x="302029" y="254546"/>
                  <a:pt x="310495" y="2663"/>
                  <a:pt x="313141" y="1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8" name="フリーフォーム 1167">
            <a:extLst>
              <a:ext uri="{FF2B5EF4-FFF2-40B4-BE49-F238E27FC236}">
                <a16:creationId xmlns:a16="http://schemas.microsoft.com/office/drawing/2014/main" id="{94D9FCC6-85B4-031E-0674-763EDE9D169E}"/>
              </a:ext>
            </a:extLst>
          </p:cNvPr>
          <p:cNvSpPr/>
          <p:nvPr/>
        </p:nvSpPr>
        <p:spPr>
          <a:xfrm>
            <a:off x="840889" y="8382076"/>
            <a:ext cx="403708" cy="309182"/>
          </a:xfrm>
          <a:custGeom>
            <a:avLst/>
            <a:gdLst>
              <a:gd name="connsiteX0" fmla="*/ 13186 w 403708"/>
              <a:gd name="connsiteY0" fmla="*/ 12624 h 309182"/>
              <a:gd name="connsiteX1" fmla="*/ 387836 w 403708"/>
              <a:gd name="connsiteY1" fmla="*/ 298374 h 309182"/>
              <a:gd name="connsiteX2" fmla="*/ 311636 w 403708"/>
              <a:gd name="connsiteY2" fmla="*/ 231699 h 309182"/>
              <a:gd name="connsiteX3" fmla="*/ 105261 w 403708"/>
              <a:gd name="connsiteY3" fmla="*/ 66599 h 309182"/>
              <a:gd name="connsiteX4" fmla="*/ 13186 w 403708"/>
              <a:gd name="connsiteY4" fmla="*/ 12624 h 3091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03708" h="309182">
                <a:moveTo>
                  <a:pt x="13186" y="12624"/>
                </a:moveTo>
                <a:cubicBezTo>
                  <a:pt x="60282" y="51253"/>
                  <a:pt x="338095" y="261862"/>
                  <a:pt x="387836" y="298374"/>
                </a:cubicBezTo>
                <a:cubicBezTo>
                  <a:pt x="437577" y="334886"/>
                  <a:pt x="358732" y="270328"/>
                  <a:pt x="311636" y="231699"/>
                </a:cubicBezTo>
                <a:cubicBezTo>
                  <a:pt x="264540" y="193070"/>
                  <a:pt x="153944" y="99936"/>
                  <a:pt x="105261" y="66599"/>
                </a:cubicBezTo>
                <a:cubicBezTo>
                  <a:pt x="56578" y="33262"/>
                  <a:pt x="-33910" y="-26005"/>
                  <a:pt x="13186" y="1262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9" name="フリーフォーム 1168">
            <a:extLst>
              <a:ext uri="{FF2B5EF4-FFF2-40B4-BE49-F238E27FC236}">
                <a16:creationId xmlns:a16="http://schemas.microsoft.com/office/drawing/2014/main" id="{E02C6FA4-43D2-0896-FB09-C791D0F08A60}"/>
              </a:ext>
            </a:extLst>
          </p:cNvPr>
          <p:cNvSpPr/>
          <p:nvPr/>
        </p:nvSpPr>
        <p:spPr>
          <a:xfrm>
            <a:off x="1631672" y="7936904"/>
            <a:ext cx="140697" cy="326456"/>
          </a:xfrm>
          <a:custGeom>
            <a:avLst/>
            <a:gdLst>
              <a:gd name="connsiteX0" fmla="*/ 278 w 140697"/>
              <a:gd name="connsiteY0" fmla="*/ 3771 h 326456"/>
              <a:gd name="connsiteX1" fmla="*/ 101878 w 140697"/>
              <a:gd name="connsiteY1" fmla="*/ 187921 h 326456"/>
              <a:gd name="connsiteX2" fmla="*/ 139978 w 140697"/>
              <a:gd name="connsiteY2" fmla="*/ 324446 h 326456"/>
              <a:gd name="connsiteX3" fmla="*/ 73303 w 140697"/>
              <a:gd name="connsiteY3" fmla="*/ 83146 h 326456"/>
              <a:gd name="connsiteX4" fmla="*/ 278 w 140697"/>
              <a:gd name="connsiteY4" fmla="*/ 3771 h 3264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0697" h="326456">
                <a:moveTo>
                  <a:pt x="278" y="3771"/>
                </a:moveTo>
                <a:cubicBezTo>
                  <a:pt x="5041" y="21234"/>
                  <a:pt x="78595" y="134475"/>
                  <a:pt x="101878" y="187921"/>
                </a:cubicBezTo>
                <a:cubicBezTo>
                  <a:pt x="125161" y="241367"/>
                  <a:pt x="144741" y="341909"/>
                  <a:pt x="139978" y="324446"/>
                </a:cubicBezTo>
                <a:cubicBezTo>
                  <a:pt x="135215" y="306983"/>
                  <a:pt x="93411" y="133946"/>
                  <a:pt x="73303" y="83146"/>
                </a:cubicBezTo>
                <a:cubicBezTo>
                  <a:pt x="53195" y="32346"/>
                  <a:pt x="-4485" y="-13692"/>
                  <a:pt x="278" y="377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0" name="フリーフォーム 1169">
            <a:extLst>
              <a:ext uri="{FF2B5EF4-FFF2-40B4-BE49-F238E27FC236}">
                <a16:creationId xmlns:a16="http://schemas.microsoft.com/office/drawing/2014/main" id="{CF98F078-F973-3725-1C36-590610B00C26}"/>
              </a:ext>
            </a:extLst>
          </p:cNvPr>
          <p:cNvSpPr/>
          <p:nvPr/>
        </p:nvSpPr>
        <p:spPr>
          <a:xfrm>
            <a:off x="1492811" y="7067369"/>
            <a:ext cx="85490" cy="381581"/>
          </a:xfrm>
          <a:custGeom>
            <a:avLst/>
            <a:gdLst>
              <a:gd name="connsiteX0" fmla="*/ 85164 w 85490"/>
              <a:gd name="connsiteY0" fmla="*/ 181 h 381581"/>
              <a:gd name="connsiteX1" fmla="*/ 37539 w 85490"/>
              <a:gd name="connsiteY1" fmla="*/ 219256 h 381581"/>
              <a:gd name="connsiteX2" fmla="*/ 2614 w 85490"/>
              <a:gd name="connsiteY2" fmla="*/ 381181 h 381581"/>
              <a:gd name="connsiteX3" fmla="*/ 12139 w 85490"/>
              <a:gd name="connsiteY3" fmla="*/ 257356 h 381581"/>
              <a:gd name="connsiteX4" fmla="*/ 85164 w 85490"/>
              <a:gd name="connsiteY4" fmla="*/ 181 h 3815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5490" h="381581">
                <a:moveTo>
                  <a:pt x="85164" y="181"/>
                </a:moveTo>
                <a:cubicBezTo>
                  <a:pt x="89397" y="-6169"/>
                  <a:pt x="51297" y="155756"/>
                  <a:pt x="37539" y="219256"/>
                </a:cubicBezTo>
                <a:cubicBezTo>
                  <a:pt x="23781" y="282756"/>
                  <a:pt x="6847" y="374831"/>
                  <a:pt x="2614" y="381181"/>
                </a:cubicBezTo>
                <a:cubicBezTo>
                  <a:pt x="-1619" y="387531"/>
                  <a:pt x="-2148" y="317152"/>
                  <a:pt x="12139" y="257356"/>
                </a:cubicBezTo>
                <a:cubicBezTo>
                  <a:pt x="26426" y="197560"/>
                  <a:pt x="80931" y="6531"/>
                  <a:pt x="85164" y="18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1" name="フリーフォーム 1170">
            <a:extLst>
              <a:ext uri="{FF2B5EF4-FFF2-40B4-BE49-F238E27FC236}">
                <a16:creationId xmlns:a16="http://schemas.microsoft.com/office/drawing/2014/main" id="{738E4CE5-29B4-D0FE-DA2C-50289F7FAB70}"/>
              </a:ext>
            </a:extLst>
          </p:cNvPr>
          <p:cNvSpPr/>
          <p:nvPr/>
        </p:nvSpPr>
        <p:spPr>
          <a:xfrm>
            <a:off x="1659433" y="6441601"/>
            <a:ext cx="48889" cy="330779"/>
          </a:xfrm>
          <a:custGeom>
            <a:avLst/>
            <a:gdLst>
              <a:gd name="connsiteX0" fmla="*/ 48717 w 48889"/>
              <a:gd name="connsiteY0" fmla="*/ 3649 h 330779"/>
              <a:gd name="connsiteX1" fmla="*/ 1092 w 48889"/>
              <a:gd name="connsiteY1" fmla="*/ 327499 h 330779"/>
              <a:gd name="connsiteX2" fmla="*/ 16967 w 48889"/>
              <a:gd name="connsiteY2" fmla="*/ 162399 h 330779"/>
              <a:gd name="connsiteX3" fmla="*/ 48717 w 48889"/>
              <a:gd name="connsiteY3" fmla="*/ 3649 h 3307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8889" h="330779">
                <a:moveTo>
                  <a:pt x="48717" y="3649"/>
                </a:moveTo>
                <a:cubicBezTo>
                  <a:pt x="46071" y="31166"/>
                  <a:pt x="6384" y="301041"/>
                  <a:pt x="1092" y="327499"/>
                </a:cubicBezTo>
                <a:cubicBezTo>
                  <a:pt x="-4200" y="353957"/>
                  <a:pt x="11146" y="213199"/>
                  <a:pt x="16967" y="162399"/>
                </a:cubicBezTo>
                <a:cubicBezTo>
                  <a:pt x="22788" y="111599"/>
                  <a:pt x="51363" y="-23868"/>
                  <a:pt x="48717" y="364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2" name="フリーフォーム 1171">
            <a:extLst>
              <a:ext uri="{FF2B5EF4-FFF2-40B4-BE49-F238E27FC236}">
                <a16:creationId xmlns:a16="http://schemas.microsoft.com/office/drawing/2014/main" id="{A6C13B0E-E26A-DC00-7501-4974E7873F0B}"/>
              </a:ext>
            </a:extLst>
          </p:cNvPr>
          <p:cNvSpPr/>
          <p:nvPr/>
        </p:nvSpPr>
        <p:spPr>
          <a:xfrm>
            <a:off x="1380913" y="5080597"/>
            <a:ext cx="79637" cy="799618"/>
          </a:xfrm>
          <a:custGeom>
            <a:avLst/>
            <a:gdLst>
              <a:gd name="connsiteX0" fmla="*/ 79587 w 79637"/>
              <a:gd name="connsiteY0" fmla="*/ 2578 h 799618"/>
              <a:gd name="connsiteX1" fmla="*/ 19262 w 79637"/>
              <a:gd name="connsiteY1" fmla="*/ 516928 h 799618"/>
              <a:gd name="connsiteX2" fmla="*/ 212 w 79637"/>
              <a:gd name="connsiteY2" fmla="*/ 796328 h 799618"/>
              <a:gd name="connsiteX3" fmla="*/ 28787 w 79637"/>
              <a:gd name="connsiteY3" fmla="*/ 339128 h 799618"/>
              <a:gd name="connsiteX4" fmla="*/ 79587 w 79637"/>
              <a:gd name="connsiteY4" fmla="*/ 2578 h 7996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9637" h="799618">
                <a:moveTo>
                  <a:pt x="79587" y="2578"/>
                </a:moveTo>
                <a:cubicBezTo>
                  <a:pt x="78000" y="32211"/>
                  <a:pt x="32491" y="384636"/>
                  <a:pt x="19262" y="516928"/>
                </a:cubicBezTo>
                <a:cubicBezTo>
                  <a:pt x="6033" y="649220"/>
                  <a:pt x="-1375" y="825961"/>
                  <a:pt x="212" y="796328"/>
                </a:cubicBezTo>
                <a:cubicBezTo>
                  <a:pt x="1799" y="766695"/>
                  <a:pt x="12383" y="472478"/>
                  <a:pt x="28787" y="339128"/>
                </a:cubicBezTo>
                <a:cubicBezTo>
                  <a:pt x="45191" y="205778"/>
                  <a:pt x="81174" y="-27055"/>
                  <a:pt x="79587" y="257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3" name="フリーフォーム 1172">
            <a:extLst>
              <a:ext uri="{FF2B5EF4-FFF2-40B4-BE49-F238E27FC236}">
                <a16:creationId xmlns:a16="http://schemas.microsoft.com/office/drawing/2014/main" id="{3B7CE2D1-FE35-CA36-6887-35867C25EC9F}"/>
              </a:ext>
            </a:extLst>
          </p:cNvPr>
          <p:cNvSpPr/>
          <p:nvPr/>
        </p:nvSpPr>
        <p:spPr>
          <a:xfrm>
            <a:off x="1504910" y="5876658"/>
            <a:ext cx="54107" cy="581734"/>
          </a:xfrm>
          <a:custGeom>
            <a:avLst/>
            <a:gdLst>
              <a:gd name="connsiteX0" fmla="*/ 40 w 54107"/>
              <a:gd name="connsiteY0" fmla="*/ 267 h 581734"/>
              <a:gd name="connsiteX1" fmla="*/ 44490 w 54107"/>
              <a:gd name="connsiteY1" fmla="*/ 308242 h 581734"/>
              <a:gd name="connsiteX2" fmla="*/ 3215 w 54107"/>
              <a:gd name="connsiteY2" fmla="*/ 581292 h 581734"/>
              <a:gd name="connsiteX3" fmla="*/ 54015 w 54107"/>
              <a:gd name="connsiteY3" fmla="*/ 362217 h 581734"/>
              <a:gd name="connsiteX4" fmla="*/ 40 w 54107"/>
              <a:gd name="connsiteY4" fmla="*/ 267 h 5817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4107" h="581734">
                <a:moveTo>
                  <a:pt x="40" y="267"/>
                </a:moveTo>
                <a:cubicBezTo>
                  <a:pt x="-1547" y="-8729"/>
                  <a:pt x="43961" y="211405"/>
                  <a:pt x="44490" y="308242"/>
                </a:cubicBezTo>
                <a:cubicBezTo>
                  <a:pt x="45019" y="405079"/>
                  <a:pt x="1628" y="572296"/>
                  <a:pt x="3215" y="581292"/>
                </a:cubicBezTo>
                <a:cubicBezTo>
                  <a:pt x="4802" y="590288"/>
                  <a:pt x="51369" y="460113"/>
                  <a:pt x="54015" y="362217"/>
                </a:cubicBezTo>
                <a:cubicBezTo>
                  <a:pt x="56661" y="264321"/>
                  <a:pt x="1627" y="9263"/>
                  <a:pt x="40" y="26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4" name="フリーフォーム 1173">
            <a:extLst>
              <a:ext uri="{FF2B5EF4-FFF2-40B4-BE49-F238E27FC236}">
                <a16:creationId xmlns:a16="http://schemas.microsoft.com/office/drawing/2014/main" id="{DDEC32A6-BCBB-3ACC-D6B4-12DF5FC43C8F}"/>
              </a:ext>
            </a:extLst>
          </p:cNvPr>
          <p:cNvSpPr/>
          <p:nvPr/>
        </p:nvSpPr>
        <p:spPr>
          <a:xfrm>
            <a:off x="980982" y="5559421"/>
            <a:ext cx="33811" cy="1009660"/>
          </a:xfrm>
          <a:custGeom>
            <a:avLst/>
            <a:gdLst>
              <a:gd name="connsiteX0" fmla="*/ 28668 w 33811"/>
              <a:gd name="connsiteY0" fmla="*/ 4 h 1009660"/>
              <a:gd name="connsiteX1" fmla="*/ 22318 w 33811"/>
              <a:gd name="connsiteY1" fmla="*/ 552454 h 1009660"/>
              <a:gd name="connsiteX2" fmla="*/ 93 w 33811"/>
              <a:gd name="connsiteY2" fmla="*/ 1009654 h 1009660"/>
              <a:gd name="connsiteX3" fmla="*/ 31843 w 33811"/>
              <a:gd name="connsiteY3" fmla="*/ 542929 h 1009660"/>
              <a:gd name="connsiteX4" fmla="*/ 28668 w 33811"/>
              <a:gd name="connsiteY4" fmla="*/ 4 h 1009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3811" h="1009660">
                <a:moveTo>
                  <a:pt x="28668" y="4"/>
                </a:moveTo>
                <a:cubicBezTo>
                  <a:pt x="27081" y="1591"/>
                  <a:pt x="27080" y="384179"/>
                  <a:pt x="22318" y="552454"/>
                </a:cubicBezTo>
                <a:cubicBezTo>
                  <a:pt x="17555" y="720729"/>
                  <a:pt x="-1494" y="1011241"/>
                  <a:pt x="93" y="1009654"/>
                </a:cubicBezTo>
                <a:cubicBezTo>
                  <a:pt x="1680" y="1008067"/>
                  <a:pt x="26551" y="708029"/>
                  <a:pt x="31843" y="542929"/>
                </a:cubicBezTo>
                <a:cubicBezTo>
                  <a:pt x="37135" y="377829"/>
                  <a:pt x="30255" y="-1583"/>
                  <a:pt x="28668" y="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5" name="フリーフォーム 1174">
            <a:extLst>
              <a:ext uri="{FF2B5EF4-FFF2-40B4-BE49-F238E27FC236}">
                <a16:creationId xmlns:a16="http://schemas.microsoft.com/office/drawing/2014/main" id="{A7F92008-899E-D34E-82F3-FA7A48F6E0B5}"/>
              </a:ext>
            </a:extLst>
          </p:cNvPr>
          <p:cNvSpPr/>
          <p:nvPr/>
        </p:nvSpPr>
        <p:spPr>
          <a:xfrm>
            <a:off x="904026" y="4476472"/>
            <a:ext cx="122493" cy="879290"/>
          </a:xfrm>
          <a:custGeom>
            <a:avLst/>
            <a:gdLst>
              <a:gd name="connsiteX0" fmla="*/ 121499 w 122493"/>
              <a:gd name="connsiteY0" fmla="*/ 3453 h 879290"/>
              <a:gd name="connsiteX1" fmla="*/ 45299 w 122493"/>
              <a:gd name="connsiteY1" fmla="*/ 508278 h 879290"/>
              <a:gd name="connsiteX2" fmla="*/ 849 w 122493"/>
              <a:gd name="connsiteY2" fmla="*/ 876578 h 879290"/>
              <a:gd name="connsiteX3" fmla="*/ 83399 w 122493"/>
              <a:gd name="connsiteY3" fmla="*/ 317778 h 879290"/>
              <a:gd name="connsiteX4" fmla="*/ 121499 w 122493"/>
              <a:gd name="connsiteY4" fmla="*/ 3453 h 8792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2493" h="879290">
                <a:moveTo>
                  <a:pt x="121499" y="3453"/>
                </a:moveTo>
                <a:cubicBezTo>
                  <a:pt x="115149" y="35203"/>
                  <a:pt x="65407" y="362757"/>
                  <a:pt x="45299" y="508278"/>
                </a:cubicBezTo>
                <a:cubicBezTo>
                  <a:pt x="25191" y="653799"/>
                  <a:pt x="-5501" y="908328"/>
                  <a:pt x="849" y="876578"/>
                </a:cubicBezTo>
                <a:cubicBezTo>
                  <a:pt x="7199" y="844828"/>
                  <a:pt x="64349" y="470178"/>
                  <a:pt x="83399" y="317778"/>
                </a:cubicBezTo>
                <a:cubicBezTo>
                  <a:pt x="102449" y="165378"/>
                  <a:pt x="127849" y="-28297"/>
                  <a:pt x="121499" y="345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6" name="フリーフォーム 1175">
            <a:extLst>
              <a:ext uri="{FF2B5EF4-FFF2-40B4-BE49-F238E27FC236}">
                <a16:creationId xmlns:a16="http://schemas.microsoft.com/office/drawing/2014/main" id="{C690054C-85F5-AACC-F046-F99E33E2687F}"/>
              </a:ext>
            </a:extLst>
          </p:cNvPr>
          <p:cNvSpPr/>
          <p:nvPr/>
        </p:nvSpPr>
        <p:spPr>
          <a:xfrm>
            <a:off x="2842142" y="4067821"/>
            <a:ext cx="198028" cy="618460"/>
          </a:xfrm>
          <a:custGeom>
            <a:avLst/>
            <a:gdLst>
              <a:gd name="connsiteX0" fmla="*/ 2658 w 198028"/>
              <a:gd name="connsiteY0" fmla="*/ 12054 h 618460"/>
              <a:gd name="connsiteX1" fmla="*/ 196333 w 198028"/>
              <a:gd name="connsiteY1" fmla="*/ 615304 h 618460"/>
              <a:gd name="connsiteX2" fmla="*/ 91558 w 198028"/>
              <a:gd name="connsiteY2" fmla="*/ 240654 h 618460"/>
              <a:gd name="connsiteX3" fmla="*/ 2658 w 198028"/>
              <a:gd name="connsiteY3" fmla="*/ 12054 h 6184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8028" h="618460">
                <a:moveTo>
                  <a:pt x="2658" y="12054"/>
                </a:moveTo>
                <a:cubicBezTo>
                  <a:pt x="20120" y="74496"/>
                  <a:pt x="181516" y="577204"/>
                  <a:pt x="196333" y="615304"/>
                </a:cubicBezTo>
                <a:cubicBezTo>
                  <a:pt x="211150" y="653404"/>
                  <a:pt x="124896" y="335904"/>
                  <a:pt x="91558" y="240654"/>
                </a:cubicBezTo>
                <a:cubicBezTo>
                  <a:pt x="58221" y="145404"/>
                  <a:pt x="-14804" y="-50388"/>
                  <a:pt x="2658" y="1205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7" name="フリーフォーム 1176">
            <a:extLst>
              <a:ext uri="{FF2B5EF4-FFF2-40B4-BE49-F238E27FC236}">
                <a16:creationId xmlns:a16="http://schemas.microsoft.com/office/drawing/2014/main" id="{2F85EBD4-C48B-BF87-9BC2-0626235D4140}"/>
              </a:ext>
            </a:extLst>
          </p:cNvPr>
          <p:cNvSpPr/>
          <p:nvPr/>
        </p:nvSpPr>
        <p:spPr>
          <a:xfrm>
            <a:off x="2877570" y="4064895"/>
            <a:ext cx="457420" cy="1313492"/>
          </a:xfrm>
          <a:custGeom>
            <a:avLst/>
            <a:gdLst>
              <a:gd name="connsiteX0" fmla="*/ 5330 w 457420"/>
              <a:gd name="connsiteY0" fmla="*/ 14980 h 1313492"/>
              <a:gd name="connsiteX1" fmla="*/ 224405 w 457420"/>
              <a:gd name="connsiteY1" fmla="*/ 754755 h 1313492"/>
              <a:gd name="connsiteX2" fmla="*/ 214880 w 457420"/>
              <a:gd name="connsiteY2" fmla="*/ 723005 h 1313492"/>
              <a:gd name="connsiteX3" fmla="*/ 294255 w 457420"/>
              <a:gd name="connsiteY3" fmla="*/ 910330 h 1313492"/>
              <a:gd name="connsiteX4" fmla="*/ 456180 w 457420"/>
              <a:gd name="connsiteY4" fmla="*/ 1310380 h 1313492"/>
              <a:gd name="connsiteX5" fmla="*/ 360930 w 457420"/>
              <a:gd name="connsiteY5" fmla="*/ 1078605 h 1313492"/>
              <a:gd name="connsiteX6" fmla="*/ 214880 w 457420"/>
              <a:gd name="connsiteY6" fmla="*/ 761105 h 1313492"/>
              <a:gd name="connsiteX7" fmla="*/ 78355 w 457420"/>
              <a:gd name="connsiteY7" fmla="*/ 294380 h 1313492"/>
              <a:gd name="connsiteX8" fmla="*/ 5330 w 457420"/>
              <a:gd name="connsiteY8" fmla="*/ 14980 h 13134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57420" h="1313492">
                <a:moveTo>
                  <a:pt x="5330" y="14980"/>
                </a:moveTo>
                <a:cubicBezTo>
                  <a:pt x="29672" y="91709"/>
                  <a:pt x="189480" y="636751"/>
                  <a:pt x="224405" y="754755"/>
                </a:cubicBezTo>
                <a:cubicBezTo>
                  <a:pt x="259330" y="872759"/>
                  <a:pt x="203238" y="697076"/>
                  <a:pt x="214880" y="723005"/>
                </a:cubicBezTo>
                <a:cubicBezTo>
                  <a:pt x="226522" y="748934"/>
                  <a:pt x="254038" y="812434"/>
                  <a:pt x="294255" y="910330"/>
                </a:cubicBezTo>
                <a:cubicBezTo>
                  <a:pt x="334472" y="1008226"/>
                  <a:pt x="445068" y="1282334"/>
                  <a:pt x="456180" y="1310380"/>
                </a:cubicBezTo>
                <a:cubicBezTo>
                  <a:pt x="467293" y="1338426"/>
                  <a:pt x="401147" y="1170151"/>
                  <a:pt x="360930" y="1078605"/>
                </a:cubicBezTo>
                <a:cubicBezTo>
                  <a:pt x="320713" y="987059"/>
                  <a:pt x="261976" y="891809"/>
                  <a:pt x="214880" y="761105"/>
                </a:cubicBezTo>
                <a:cubicBezTo>
                  <a:pt x="167784" y="630401"/>
                  <a:pt x="110634" y="413443"/>
                  <a:pt x="78355" y="294380"/>
                </a:cubicBezTo>
                <a:cubicBezTo>
                  <a:pt x="46076" y="175318"/>
                  <a:pt x="-19012" y="-61749"/>
                  <a:pt x="5330" y="1498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8" name="フリーフォーム 1177">
            <a:extLst>
              <a:ext uri="{FF2B5EF4-FFF2-40B4-BE49-F238E27FC236}">
                <a16:creationId xmlns:a16="http://schemas.microsoft.com/office/drawing/2014/main" id="{3C511850-55B6-1928-1096-A647328E619C}"/>
              </a:ext>
            </a:extLst>
          </p:cNvPr>
          <p:cNvSpPr/>
          <p:nvPr/>
        </p:nvSpPr>
        <p:spPr>
          <a:xfrm>
            <a:off x="3238206" y="5164262"/>
            <a:ext cx="372989" cy="665565"/>
          </a:xfrm>
          <a:custGeom>
            <a:avLst/>
            <a:gdLst>
              <a:gd name="connsiteX0" fmla="*/ 3469 w 372989"/>
              <a:gd name="connsiteY0" fmla="*/ 4638 h 665565"/>
              <a:gd name="connsiteX1" fmla="*/ 368594 w 372989"/>
              <a:gd name="connsiteY1" fmla="*/ 655513 h 665565"/>
              <a:gd name="connsiteX2" fmla="*/ 193969 w 372989"/>
              <a:gd name="connsiteY2" fmla="*/ 376113 h 665565"/>
              <a:gd name="connsiteX3" fmla="*/ 3469 w 372989"/>
              <a:gd name="connsiteY3" fmla="*/ 4638 h 6655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72989" h="665565">
                <a:moveTo>
                  <a:pt x="3469" y="4638"/>
                </a:moveTo>
                <a:cubicBezTo>
                  <a:pt x="32573" y="51205"/>
                  <a:pt x="336844" y="593600"/>
                  <a:pt x="368594" y="655513"/>
                </a:cubicBezTo>
                <a:cubicBezTo>
                  <a:pt x="400344" y="717426"/>
                  <a:pt x="251648" y="477184"/>
                  <a:pt x="193969" y="376113"/>
                </a:cubicBezTo>
                <a:cubicBezTo>
                  <a:pt x="136290" y="275042"/>
                  <a:pt x="-25635" y="-41929"/>
                  <a:pt x="3469" y="463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9" name="フリーフォーム 1178">
            <a:extLst>
              <a:ext uri="{FF2B5EF4-FFF2-40B4-BE49-F238E27FC236}">
                <a16:creationId xmlns:a16="http://schemas.microsoft.com/office/drawing/2014/main" id="{2CE08B93-9128-CDA1-378C-3B9BC587FFDA}"/>
              </a:ext>
            </a:extLst>
          </p:cNvPr>
          <p:cNvSpPr/>
          <p:nvPr/>
        </p:nvSpPr>
        <p:spPr>
          <a:xfrm>
            <a:off x="3642818" y="5830321"/>
            <a:ext cx="351498" cy="266283"/>
          </a:xfrm>
          <a:custGeom>
            <a:avLst/>
            <a:gdLst>
              <a:gd name="connsiteX0" fmla="*/ 21132 w 351498"/>
              <a:gd name="connsiteY0" fmla="*/ 8504 h 266283"/>
              <a:gd name="connsiteX1" fmla="*/ 351332 w 351498"/>
              <a:gd name="connsiteY1" fmla="*/ 265679 h 266283"/>
              <a:gd name="connsiteX2" fmla="*/ 65582 w 351498"/>
              <a:gd name="connsiteY2" fmla="*/ 78354 h 266283"/>
              <a:gd name="connsiteX3" fmla="*/ 21132 w 351498"/>
              <a:gd name="connsiteY3" fmla="*/ 8504 h 2662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51498" h="266283">
                <a:moveTo>
                  <a:pt x="21132" y="8504"/>
                </a:moveTo>
                <a:cubicBezTo>
                  <a:pt x="68757" y="39725"/>
                  <a:pt x="343924" y="254037"/>
                  <a:pt x="351332" y="265679"/>
                </a:cubicBezTo>
                <a:cubicBezTo>
                  <a:pt x="358740" y="277321"/>
                  <a:pt x="116911" y="117512"/>
                  <a:pt x="65582" y="78354"/>
                </a:cubicBezTo>
                <a:cubicBezTo>
                  <a:pt x="14253" y="39196"/>
                  <a:pt x="-26493" y="-22717"/>
                  <a:pt x="21132" y="850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0" name="フリーフォーム 1179">
            <a:extLst>
              <a:ext uri="{FF2B5EF4-FFF2-40B4-BE49-F238E27FC236}">
                <a16:creationId xmlns:a16="http://schemas.microsoft.com/office/drawing/2014/main" id="{6319A799-074A-ECC0-0F4D-14CC2DADC321}"/>
              </a:ext>
            </a:extLst>
          </p:cNvPr>
          <p:cNvSpPr/>
          <p:nvPr/>
        </p:nvSpPr>
        <p:spPr>
          <a:xfrm>
            <a:off x="3838553" y="5482489"/>
            <a:ext cx="142191" cy="570136"/>
          </a:xfrm>
          <a:custGeom>
            <a:avLst/>
            <a:gdLst>
              <a:gd name="connsiteX0" fmla="*/ 22 w 142191"/>
              <a:gd name="connsiteY0" fmla="*/ 736 h 570136"/>
              <a:gd name="connsiteX1" fmla="*/ 104797 w 142191"/>
              <a:gd name="connsiteY1" fmla="*/ 169011 h 570136"/>
              <a:gd name="connsiteX2" fmla="*/ 139722 w 142191"/>
              <a:gd name="connsiteY2" fmla="*/ 438886 h 570136"/>
              <a:gd name="connsiteX3" fmla="*/ 136547 w 142191"/>
              <a:gd name="connsiteY3" fmla="*/ 562711 h 570136"/>
              <a:gd name="connsiteX4" fmla="*/ 114322 w 142191"/>
              <a:gd name="connsiteY4" fmla="*/ 232511 h 570136"/>
              <a:gd name="connsiteX5" fmla="*/ 22 w 142191"/>
              <a:gd name="connsiteY5" fmla="*/ 736 h 5701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42191" h="570136">
                <a:moveTo>
                  <a:pt x="22" y="736"/>
                </a:moveTo>
                <a:cubicBezTo>
                  <a:pt x="-1566" y="-9847"/>
                  <a:pt x="81514" y="95986"/>
                  <a:pt x="104797" y="169011"/>
                </a:cubicBezTo>
                <a:cubicBezTo>
                  <a:pt x="128080" y="242036"/>
                  <a:pt x="134430" y="373269"/>
                  <a:pt x="139722" y="438886"/>
                </a:cubicBezTo>
                <a:cubicBezTo>
                  <a:pt x="145014" y="504503"/>
                  <a:pt x="140780" y="597107"/>
                  <a:pt x="136547" y="562711"/>
                </a:cubicBezTo>
                <a:cubicBezTo>
                  <a:pt x="132314" y="528315"/>
                  <a:pt x="131784" y="321940"/>
                  <a:pt x="114322" y="232511"/>
                </a:cubicBezTo>
                <a:cubicBezTo>
                  <a:pt x="96860" y="143082"/>
                  <a:pt x="1610" y="11319"/>
                  <a:pt x="22" y="73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1" name="フリーフォーム 1180">
            <a:extLst>
              <a:ext uri="{FF2B5EF4-FFF2-40B4-BE49-F238E27FC236}">
                <a16:creationId xmlns:a16="http://schemas.microsoft.com/office/drawing/2014/main" id="{02C11A46-4775-B95C-4C03-0BE72D9378CD}"/>
              </a:ext>
            </a:extLst>
          </p:cNvPr>
          <p:cNvSpPr/>
          <p:nvPr/>
        </p:nvSpPr>
        <p:spPr>
          <a:xfrm>
            <a:off x="3580101" y="5223524"/>
            <a:ext cx="185218" cy="164035"/>
          </a:xfrm>
          <a:custGeom>
            <a:avLst/>
            <a:gdLst>
              <a:gd name="connsiteX0" fmla="*/ 1299 w 185218"/>
              <a:gd name="connsiteY0" fmla="*/ 2526 h 164035"/>
              <a:gd name="connsiteX1" fmla="*/ 163224 w 185218"/>
              <a:gd name="connsiteY1" fmla="*/ 135876 h 164035"/>
              <a:gd name="connsiteX2" fmla="*/ 175924 w 185218"/>
              <a:gd name="connsiteY2" fmla="*/ 158101 h 164035"/>
              <a:gd name="connsiteX3" fmla="*/ 90199 w 185218"/>
              <a:gd name="connsiteY3" fmla="*/ 56501 h 164035"/>
              <a:gd name="connsiteX4" fmla="*/ 1299 w 185218"/>
              <a:gd name="connsiteY4" fmla="*/ 2526 h 1640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85218" h="164035">
                <a:moveTo>
                  <a:pt x="1299" y="2526"/>
                </a:moveTo>
                <a:cubicBezTo>
                  <a:pt x="13470" y="15755"/>
                  <a:pt x="134120" y="109947"/>
                  <a:pt x="163224" y="135876"/>
                </a:cubicBezTo>
                <a:cubicBezTo>
                  <a:pt x="192328" y="161805"/>
                  <a:pt x="188095" y="171330"/>
                  <a:pt x="175924" y="158101"/>
                </a:cubicBezTo>
                <a:cubicBezTo>
                  <a:pt x="163753" y="144872"/>
                  <a:pt x="114541" y="81901"/>
                  <a:pt x="90199" y="56501"/>
                </a:cubicBezTo>
                <a:cubicBezTo>
                  <a:pt x="65857" y="31101"/>
                  <a:pt x="-10872" y="-10703"/>
                  <a:pt x="1299" y="252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2" name="フリーフォーム 1181">
            <a:extLst>
              <a:ext uri="{FF2B5EF4-FFF2-40B4-BE49-F238E27FC236}">
                <a16:creationId xmlns:a16="http://schemas.microsoft.com/office/drawing/2014/main" id="{630E82FB-6DE9-E8D2-E97F-526E632E2627}"/>
              </a:ext>
            </a:extLst>
          </p:cNvPr>
          <p:cNvSpPr/>
          <p:nvPr/>
        </p:nvSpPr>
        <p:spPr>
          <a:xfrm>
            <a:off x="3994150" y="5329918"/>
            <a:ext cx="60397" cy="414029"/>
          </a:xfrm>
          <a:custGeom>
            <a:avLst/>
            <a:gdLst>
              <a:gd name="connsiteX0" fmla="*/ 60325 w 60397"/>
              <a:gd name="connsiteY0" fmla="*/ 907 h 414029"/>
              <a:gd name="connsiteX1" fmla="*/ 12700 w 60397"/>
              <a:gd name="connsiteY1" fmla="*/ 178707 h 414029"/>
              <a:gd name="connsiteX2" fmla="*/ 31750 w 60397"/>
              <a:gd name="connsiteY2" fmla="*/ 413657 h 414029"/>
              <a:gd name="connsiteX3" fmla="*/ 0 w 60397"/>
              <a:gd name="connsiteY3" fmla="*/ 121557 h 414029"/>
              <a:gd name="connsiteX4" fmla="*/ 60325 w 60397"/>
              <a:gd name="connsiteY4" fmla="*/ 907 h 4140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0397" h="414029">
                <a:moveTo>
                  <a:pt x="60325" y="907"/>
                </a:moveTo>
                <a:cubicBezTo>
                  <a:pt x="62442" y="10432"/>
                  <a:pt x="17462" y="109915"/>
                  <a:pt x="12700" y="178707"/>
                </a:cubicBezTo>
                <a:cubicBezTo>
                  <a:pt x="7938" y="247499"/>
                  <a:pt x="33867" y="423182"/>
                  <a:pt x="31750" y="413657"/>
                </a:cubicBezTo>
                <a:cubicBezTo>
                  <a:pt x="29633" y="404132"/>
                  <a:pt x="0" y="184528"/>
                  <a:pt x="0" y="121557"/>
                </a:cubicBezTo>
                <a:cubicBezTo>
                  <a:pt x="0" y="58586"/>
                  <a:pt x="58208" y="-8618"/>
                  <a:pt x="60325" y="90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3" name="フリーフォーム 1182">
            <a:extLst>
              <a:ext uri="{FF2B5EF4-FFF2-40B4-BE49-F238E27FC236}">
                <a16:creationId xmlns:a16="http://schemas.microsoft.com/office/drawing/2014/main" id="{644955A1-D0F4-1F55-D9E5-A50657E3D3BD}"/>
              </a:ext>
            </a:extLst>
          </p:cNvPr>
          <p:cNvSpPr/>
          <p:nvPr/>
        </p:nvSpPr>
        <p:spPr>
          <a:xfrm>
            <a:off x="4025804" y="5787317"/>
            <a:ext cx="16262" cy="249141"/>
          </a:xfrm>
          <a:custGeom>
            <a:avLst/>
            <a:gdLst>
              <a:gd name="connsiteX0" fmla="*/ 15971 w 16262"/>
              <a:gd name="connsiteY0" fmla="*/ 3883 h 249141"/>
              <a:gd name="connsiteX1" fmla="*/ 96 w 16262"/>
              <a:gd name="connsiteY1" fmla="*/ 108658 h 249141"/>
              <a:gd name="connsiteX2" fmla="*/ 9621 w 16262"/>
              <a:gd name="connsiteY2" fmla="*/ 248358 h 249141"/>
              <a:gd name="connsiteX3" fmla="*/ 15971 w 16262"/>
              <a:gd name="connsiteY3" fmla="*/ 3883 h 2491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262" h="249141">
                <a:moveTo>
                  <a:pt x="15971" y="3883"/>
                </a:moveTo>
                <a:cubicBezTo>
                  <a:pt x="14383" y="-19400"/>
                  <a:pt x="1154" y="67912"/>
                  <a:pt x="96" y="108658"/>
                </a:cubicBezTo>
                <a:cubicBezTo>
                  <a:pt x="-962" y="149404"/>
                  <a:pt x="6975" y="259471"/>
                  <a:pt x="9621" y="248358"/>
                </a:cubicBezTo>
                <a:cubicBezTo>
                  <a:pt x="12267" y="237245"/>
                  <a:pt x="17559" y="27166"/>
                  <a:pt x="15971" y="388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4" name="フリーフォーム 1183">
            <a:extLst>
              <a:ext uri="{FF2B5EF4-FFF2-40B4-BE49-F238E27FC236}">
                <a16:creationId xmlns:a16="http://schemas.microsoft.com/office/drawing/2014/main" id="{F122D1D1-0C1A-5881-2594-E97DBBFFB040}"/>
              </a:ext>
            </a:extLst>
          </p:cNvPr>
          <p:cNvSpPr/>
          <p:nvPr/>
        </p:nvSpPr>
        <p:spPr>
          <a:xfrm>
            <a:off x="4099360" y="5676105"/>
            <a:ext cx="291958" cy="373107"/>
          </a:xfrm>
          <a:custGeom>
            <a:avLst/>
            <a:gdLst>
              <a:gd name="connsiteX0" fmla="*/ 2740 w 291958"/>
              <a:gd name="connsiteY0" fmla="*/ 795 h 373107"/>
              <a:gd name="connsiteX1" fmla="*/ 50365 w 291958"/>
              <a:gd name="connsiteY1" fmla="*/ 159545 h 373107"/>
              <a:gd name="connsiteX2" fmla="*/ 291665 w 291958"/>
              <a:gd name="connsiteY2" fmla="*/ 372270 h 373107"/>
              <a:gd name="connsiteX3" fmla="*/ 97990 w 291958"/>
              <a:gd name="connsiteY3" fmla="*/ 226220 h 373107"/>
              <a:gd name="connsiteX4" fmla="*/ 2740 w 291958"/>
              <a:gd name="connsiteY4" fmla="*/ 795 h 3731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91958" h="373107">
                <a:moveTo>
                  <a:pt x="2740" y="795"/>
                </a:moveTo>
                <a:cubicBezTo>
                  <a:pt x="-5198" y="-10318"/>
                  <a:pt x="2211" y="97633"/>
                  <a:pt x="50365" y="159545"/>
                </a:cubicBezTo>
                <a:cubicBezTo>
                  <a:pt x="98519" y="221457"/>
                  <a:pt x="283728" y="361158"/>
                  <a:pt x="291665" y="372270"/>
                </a:cubicBezTo>
                <a:cubicBezTo>
                  <a:pt x="299603" y="383383"/>
                  <a:pt x="144027" y="281253"/>
                  <a:pt x="97990" y="226220"/>
                </a:cubicBezTo>
                <a:cubicBezTo>
                  <a:pt x="51953" y="171187"/>
                  <a:pt x="10678" y="11908"/>
                  <a:pt x="2740" y="79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5" name="フリーフォーム 1184">
            <a:extLst>
              <a:ext uri="{FF2B5EF4-FFF2-40B4-BE49-F238E27FC236}">
                <a16:creationId xmlns:a16="http://schemas.microsoft.com/office/drawing/2014/main" id="{1AF5D68A-1C04-A12A-17A9-35F6151F58D8}"/>
              </a:ext>
            </a:extLst>
          </p:cNvPr>
          <p:cNvSpPr/>
          <p:nvPr/>
        </p:nvSpPr>
        <p:spPr>
          <a:xfrm>
            <a:off x="3950293" y="5705347"/>
            <a:ext cx="907464" cy="397549"/>
          </a:xfrm>
          <a:custGeom>
            <a:avLst/>
            <a:gdLst>
              <a:gd name="connsiteX0" fmla="*/ 907457 w 907464"/>
              <a:gd name="connsiteY0" fmla="*/ 128 h 397549"/>
              <a:gd name="connsiteX1" fmla="*/ 729657 w 907464"/>
              <a:gd name="connsiteY1" fmla="*/ 238253 h 397549"/>
              <a:gd name="connsiteX2" fmla="*/ 386757 w 907464"/>
              <a:gd name="connsiteY2" fmla="*/ 377953 h 397549"/>
              <a:gd name="connsiteX3" fmla="*/ 205782 w 907464"/>
              <a:gd name="connsiteY3" fmla="*/ 390653 h 397549"/>
              <a:gd name="connsiteX4" fmla="*/ 5757 w 907464"/>
              <a:gd name="connsiteY4" fmla="*/ 371603 h 397549"/>
              <a:gd name="connsiteX5" fmla="*/ 443907 w 907464"/>
              <a:gd name="connsiteY5" fmla="*/ 393828 h 397549"/>
              <a:gd name="connsiteX6" fmla="*/ 647107 w 907464"/>
              <a:gd name="connsiteY6" fmla="*/ 279528 h 397549"/>
              <a:gd name="connsiteX7" fmla="*/ 551857 w 907464"/>
              <a:gd name="connsiteY7" fmla="*/ 333503 h 397549"/>
              <a:gd name="connsiteX8" fmla="*/ 736007 w 907464"/>
              <a:gd name="connsiteY8" fmla="*/ 206503 h 397549"/>
              <a:gd name="connsiteX9" fmla="*/ 907457 w 907464"/>
              <a:gd name="connsiteY9" fmla="*/ 128 h 3975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907464" h="397549">
                <a:moveTo>
                  <a:pt x="907457" y="128"/>
                </a:moveTo>
                <a:cubicBezTo>
                  <a:pt x="906399" y="5419"/>
                  <a:pt x="816440" y="175282"/>
                  <a:pt x="729657" y="238253"/>
                </a:cubicBezTo>
                <a:cubicBezTo>
                  <a:pt x="642874" y="301224"/>
                  <a:pt x="474069" y="352553"/>
                  <a:pt x="386757" y="377953"/>
                </a:cubicBezTo>
                <a:cubicBezTo>
                  <a:pt x="299445" y="403353"/>
                  <a:pt x="269282" y="391711"/>
                  <a:pt x="205782" y="390653"/>
                </a:cubicBezTo>
                <a:cubicBezTo>
                  <a:pt x="142282" y="389595"/>
                  <a:pt x="-33930" y="371074"/>
                  <a:pt x="5757" y="371603"/>
                </a:cubicBezTo>
                <a:cubicBezTo>
                  <a:pt x="45444" y="372132"/>
                  <a:pt x="337015" y="409174"/>
                  <a:pt x="443907" y="393828"/>
                </a:cubicBezTo>
                <a:cubicBezTo>
                  <a:pt x="550799" y="378482"/>
                  <a:pt x="647107" y="279528"/>
                  <a:pt x="647107" y="279528"/>
                </a:cubicBezTo>
                <a:cubicBezTo>
                  <a:pt x="665099" y="269474"/>
                  <a:pt x="537040" y="345674"/>
                  <a:pt x="551857" y="333503"/>
                </a:cubicBezTo>
                <a:cubicBezTo>
                  <a:pt x="566674" y="321332"/>
                  <a:pt x="679386" y="258890"/>
                  <a:pt x="736007" y="206503"/>
                </a:cubicBezTo>
                <a:cubicBezTo>
                  <a:pt x="792628" y="154116"/>
                  <a:pt x="908515" y="-5163"/>
                  <a:pt x="907457" y="12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6" name="フリーフォーム 1185">
            <a:extLst>
              <a:ext uri="{FF2B5EF4-FFF2-40B4-BE49-F238E27FC236}">
                <a16:creationId xmlns:a16="http://schemas.microsoft.com/office/drawing/2014/main" id="{0B4C1EE3-CCF1-40A4-E2C6-5E2AE4FEC31E}"/>
              </a:ext>
            </a:extLst>
          </p:cNvPr>
          <p:cNvSpPr/>
          <p:nvPr/>
        </p:nvSpPr>
        <p:spPr>
          <a:xfrm>
            <a:off x="5387540" y="5471840"/>
            <a:ext cx="72624" cy="1178433"/>
          </a:xfrm>
          <a:custGeom>
            <a:avLst/>
            <a:gdLst>
              <a:gd name="connsiteX0" fmla="*/ 13135 w 72624"/>
              <a:gd name="connsiteY0" fmla="*/ 5035 h 1178433"/>
              <a:gd name="connsiteX1" fmla="*/ 32185 w 72624"/>
              <a:gd name="connsiteY1" fmla="*/ 481285 h 1178433"/>
              <a:gd name="connsiteX2" fmla="*/ 57585 w 72624"/>
              <a:gd name="connsiteY2" fmla="*/ 1170260 h 1178433"/>
              <a:gd name="connsiteX3" fmla="*/ 70285 w 72624"/>
              <a:gd name="connsiteY3" fmla="*/ 824185 h 1178433"/>
              <a:gd name="connsiteX4" fmla="*/ 9960 w 72624"/>
              <a:gd name="connsiteY4" fmla="*/ 287610 h 1178433"/>
              <a:gd name="connsiteX5" fmla="*/ 25835 w 72624"/>
              <a:gd name="connsiteY5" fmla="*/ 652735 h 1178433"/>
              <a:gd name="connsiteX6" fmla="*/ 435 w 72624"/>
              <a:gd name="connsiteY6" fmla="*/ 255860 h 1178433"/>
              <a:gd name="connsiteX7" fmla="*/ 13135 w 72624"/>
              <a:gd name="connsiteY7" fmla="*/ 5035 h 11784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2624" h="1178433">
                <a:moveTo>
                  <a:pt x="13135" y="5035"/>
                </a:moveTo>
                <a:cubicBezTo>
                  <a:pt x="18427" y="42606"/>
                  <a:pt x="24777" y="287081"/>
                  <a:pt x="32185" y="481285"/>
                </a:cubicBezTo>
                <a:cubicBezTo>
                  <a:pt x="39593" y="675489"/>
                  <a:pt x="51235" y="1113110"/>
                  <a:pt x="57585" y="1170260"/>
                </a:cubicBezTo>
                <a:cubicBezTo>
                  <a:pt x="63935" y="1227410"/>
                  <a:pt x="78222" y="971293"/>
                  <a:pt x="70285" y="824185"/>
                </a:cubicBezTo>
                <a:cubicBezTo>
                  <a:pt x="62348" y="677077"/>
                  <a:pt x="17368" y="316185"/>
                  <a:pt x="9960" y="287610"/>
                </a:cubicBezTo>
                <a:cubicBezTo>
                  <a:pt x="2552" y="259035"/>
                  <a:pt x="27422" y="658027"/>
                  <a:pt x="25835" y="652735"/>
                </a:cubicBezTo>
                <a:cubicBezTo>
                  <a:pt x="24248" y="647443"/>
                  <a:pt x="3081" y="362752"/>
                  <a:pt x="435" y="255860"/>
                </a:cubicBezTo>
                <a:cubicBezTo>
                  <a:pt x="-2211" y="148968"/>
                  <a:pt x="7843" y="-32536"/>
                  <a:pt x="13135" y="503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7" name="フリーフォーム 1186">
            <a:extLst>
              <a:ext uri="{FF2B5EF4-FFF2-40B4-BE49-F238E27FC236}">
                <a16:creationId xmlns:a16="http://schemas.microsoft.com/office/drawing/2014/main" id="{3BC06C5D-295D-E172-9C64-B3DE61E74653}"/>
              </a:ext>
            </a:extLst>
          </p:cNvPr>
          <p:cNvSpPr/>
          <p:nvPr/>
        </p:nvSpPr>
        <p:spPr>
          <a:xfrm>
            <a:off x="5670500" y="4342864"/>
            <a:ext cx="260479" cy="654970"/>
          </a:xfrm>
          <a:custGeom>
            <a:avLst/>
            <a:gdLst>
              <a:gd name="connsiteX0" fmla="*/ 50 w 260479"/>
              <a:gd name="connsiteY0" fmla="*/ 536 h 654970"/>
              <a:gd name="connsiteX1" fmla="*/ 155625 w 260479"/>
              <a:gd name="connsiteY1" fmla="*/ 324386 h 654970"/>
              <a:gd name="connsiteX2" fmla="*/ 260400 w 260479"/>
              <a:gd name="connsiteY2" fmla="*/ 654586 h 654970"/>
              <a:gd name="connsiteX3" fmla="*/ 139750 w 260479"/>
              <a:gd name="connsiteY3" fmla="*/ 257711 h 654970"/>
              <a:gd name="connsiteX4" fmla="*/ 50 w 260479"/>
              <a:gd name="connsiteY4" fmla="*/ 536 h 6549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60479" h="654970">
                <a:moveTo>
                  <a:pt x="50" y="536"/>
                </a:moveTo>
                <a:cubicBezTo>
                  <a:pt x="2696" y="11649"/>
                  <a:pt x="112233" y="215378"/>
                  <a:pt x="155625" y="324386"/>
                </a:cubicBezTo>
                <a:cubicBezTo>
                  <a:pt x="199017" y="433394"/>
                  <a:pt x="263046" y="665699"/>
                  <a:pt x="260400" y="654586"/>
                </a:cubicBezTo>
                <a:cubicBezTo>
                  <a:pt x="257754" y="643473"/>
                  <a:pt x="181025" y="361957"/>
                  <a:pt x="139750" y="257711"/>
                </a:cubicBezTo>
                <a:cubicBezTo>
                  <a:pt x="98475" y="153465"/>
                  <a:pt x="-2596" y="-10577"/>
                  <a:pt x="50" y="53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8" name="フリーフォーム 1187">
            <a:extLst>
              <a:ext uri="{FF2B5EF4-FFF2-40B4-BE49-F238E27FC236}">
                <a16:creationId xmlns:a16="http://schemas.microsoft.com/office/drawing/2014/main" id="{A93083D3-F46D-DD73-6FD2-82CCCBBE27B3}"/>
              </a:ext>
            </a:extLst>
          </p:cNvPr>
          <p:cNvSpPr/>
          <p:nvPr/>
        </p:nvSpPr>
        <p:spPr>
          <a:xfrm>
            <a:off x="5906241" y="4934450"/>
            <a:ext cx="247008" cy="717050"/>
          </a:xfrm>
          <a:custGeom>
            <a:avLst/>
            <a:gdLst>
              <a:gd name="connsiteX0" fmla="*/ 2434 w 247008"/>
              <a:gd name="connsiteY0" fmla="*/ 9025 h 717050"/>
              <a:gd name="connsiteX1" fmla="*/ 56409 w 247008"/>
              <a:gd name="connsiteY1" fmla="*/ 170950 h 717050"/>
              <a:gd name="connsiteX2" fmla="*/ 142134 w 247008"/>
              <a:gd name="connsiteY2" fmla="*/ 485275 h 717050"/>
              <a:gd name="connsiteX3" fmla="*/ 116734 w 247008"/>
              <a:gd name="connsiteY3" fmla="*/ 437650 h 717050"/>
              <a:gd name="connsiteX4" fmla="*/ 246909 w 247008"/>
              <a:gd name="connsiteY4" fmla="*/ 717050 h 717050"/>
              <a:gd name="connsiteX5" fmla="*/ 135784 w 247008"/>
              <a:gd name="connsiteY5" fmla="*/ 434475 h 717050"/>
              <a:gd name="connsiteX6" fmla="*/ 2434 w 247008"/>
              <a:gd name="connsiteY6" fmla="*/ 9025 h 717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47008" h="717050">
                <a:moveTo>
                  <a:pt x="2434" y="9025"/>
                </a:moveTo>
                <a:cubicBezTo>
                  <a:pt x="-10795" y="-34896"/>
                  <a:pt x="33126" y="91575"/>
                  <a:pt x="56409" y="170950"/>
                </a:cubicBezTo>
                <a:cubicBezTo>
                  <a:pt x="79692" y="250325"/>
                  <a:pt x="132080" y="440825"/>
                  <a:pt x="142134" y="485275"/>
                </a:cubicBezTo>
                <a:cubicBezTo>
                  <a:pt x="152188" y="529725"/>
                  <a:pt x="99272" y="399021"/>
                  <a:pt x="116734" y="437650"/>
                </a:cubicBezTo>
                <a:cubicBezTo>
                  <a:pt x="134196" y="476279"/>
                  <a:pt x="243734" y="717579"/>
                  <a:pt x="246909" y="717050"/>
                </a:cubicBezTo>
                <a:cubicBezTo>
                  <a:pt x="250084" y="716521"/>
                  <a:pt x="176530" y="547187"/>
                  <a:pt x="135784" y="434475"/>
                </a:cubicBezTo>
                <a:cubicBezTo>
                  <a:pt x="95038" y="321763"/>
                  <a:pt x="15663" y="52946"/>
                  <a:pt x="2434" y="902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9" name="フリーフォーム 1188">
            <a:extLst>
              <a:ext uri="{FF2B5EF4-FFF2-40B4-BE49-F238E27FC236}">
                <a16:creationId xmlns:a16="http://schemas.microsoft.com/office/drawing/2014/main" id="{8AE1D53C-2EE4-01CD-C9FE-7F9622288649}"/>
              </a:ext>
            </a:extLst>
          </p:cNvPr>
          <p:cNvSpPr/>
          <p:nvPr/>
        </p:nvSpPr>
        <p:spPr>
          <a:xfrm>
            <a:off x="5486256" y="5826089"/>
            <a:ext cx="89144" cy="622374"/>
          </a:xfrm>
          <a:custGeom>
            <a:avLst/>
            <a:gdLst>
              <a:gd name="connsiteX0" fmla="*/ 144 w 89144"/>
              <a:gd name="connsiteY0" fmla="*/ 36 h 622374"/>
              <a:gd name="connsiteX1" fmla="*/ 44594 w 89144"/>
              <a:gd name="connsiteY1" fmla="*/ 327061 h 622374"/>
              <a:gd name="connsiteX2" fmla="*/ 89044 w 89144"/>
              <a:gd name="connsiteY2" fmla="*/ 622336 h 622374"/>
              <a:gd name="connsiteX3" fmla="*/ 31894 w 89144"/>
              <a:gd name="connsiteY3" fmla="*/ 308011 h 622374"/>
              <a:gd name="connsiteX4" fmla="*/ 144 w 89144"/>
              <a:gd name="connsiteY4" fmla="*/ 36 h 6223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9144" h="622374">
                <a:moveTo>
                  <a:pt x="144" y="36"/>
                </a:moveTo>
                <a:cubicBezTo>
                  <a:pt x="2261" y="3211"/>
                  <a:pt x="29777" y="223344"/>
                  <a:pt x="44594" y="327061"/>
                </a:cubicBezTo>
                <a:cubicBezTo>
                  <a:pt x="59411" y="430778"/>
                  <a:pt x="91161" y="625511"/>
                  <a:pt x="89044" y="622336"/>
                </a:cubicBezTo>
                <a:cubicBezTo>
                  <a:pt x="86927" y="619161"/>
                  <a:pt x="44065" y="416490"/>
                  <a:pt x="31894" y="308011"/>
                </a:cubicBezTo>
                <a:cubicBezTo>
                  <a:pt x="19723" y="199532"/>
                  <a:pt x="-1973" y="-3139"/>
                  <a:pt x="144" y="3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90" name="フリーフォーム 1189">
            <a:extLst>
              <a:ext uri="{FF2B5EF4-FFF2-40B4-BE49-F238E27FC236}">
                <a16:creationId xmlns:a16="http://schemas.microsoft.com/office/drawing/2014/main" id="{BAFA03CE-7B74-155D-A920-D4BA67F62E6D}"/>
              </a:ext>
            </a:extLst>
          </p:cNvPr>
          <p:cNvSpPr/>
          <p:nvPr/>
        </p:nvSpPr>
        <p:spPr>
          <a:xfrm>
            <a:off x="5661599" y="5680065"/>
            <a:ext cx="91629" cy="422303"/>
          </a:xfrm>
          <a:custGeom>
            <a:avLst/>
            <a:gdLst>
              <a:gd name="connsiteX0" fmla="*/ 12126 w 91629"/>
              <a:gd name="connsiteY0" fmla="*/ 10 h 422303"/>
              <a:gd name="connsiteX1" fmla="*/ 24826 w 91629"/>
              <a:gd name="connsiteY1" fmla="*/ 254010 h 422303"/>
              <a:gd name="connsiteX2" fmla="*/ 91501 w 91629"/>
              <a:gd name="connsiteY2" fmla="*/ 422285 h 422303"/>
              <a:gd name="connsiteX3" fmla="*/ 5776 w 91629"/>
              <a:gd name="connsiteY3" fmla="*/ 244485 h 422303"/>
              <a:gd name="connsiteX4" fmla="*/ 12126 w 91629"/>
              <a:gd name="connsiteY4" fmla="*/ 10 h 4223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1629" h="422303">
                <a:moveTo>
                  <a:pt x="12126" y="10"/>
                </a:moveTo>
                <a:cubicBezTo>
                  <a:pt x="15301" y="1597"/>
                  <a:pt x="11597" y="183631"/>
                  <a:pt x="24826" y="254010"/>
                </a:cubicBezTo>
                <a:cubicBezTo>
                  <a:pt x="38055" y="324389"/>
                  <a:pt x="94676" y="423872"/>
                  <a:pt x="91501" y="422285"/>
                </a:cubicBezTo>
                <a:cubicBezTo>
                  <a:pt x="88326" y="420698"/>
                  <a:pt x="20593" y="312218"/>
                  <a:pt x="5776" y="244485"/>
                </a:cubicBezTo>
                <a:cubicBezTo>
                  <a:pt x="-9041" y="176752"/>
                  <a:pt x="8951" y="-1577"/>
                  <a:pt x="12126" y="1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91" name="フリーフォーム 1190">
            <a:extLst>
              <a:ext uri="{FF2B5EF4-FFF2-40B4-BE49-F238E27FC236}">
                <a16:creationId xmlns:a16="http://schemas.microsoft.com/office/drawing/2014/main" id="{3A0DE06F-30B8-3A2F-F295-BB2A1117A656}"/>
              </a:ext>
            </a:extLst>
          </p:cNvPr>
          <p:cNvSpPr/>
          <p:nvPr/>
        </p:nvSpPr>
        <p:spPr>
          <a:xfrm>
            <a:off x="6192804" y="5735143"/>
            <a:ext cx="357914" cy="777064"/>
          </a:xfrm>
          <a:custGeom>
            <a:avLst/>
            <a:gdLst>
              <a:gd name="connsiteX0" fmla="*/ 1621 w 357914"/>
              <a:gd name="connsiteY0" fmla="*/ 8432 h 777064"/>
              <a:gd name="connsiteX1" fmla="*/ 80996 w 357914"/>
              <a:gd name="connsiteY1" fmla="*/ 160832 h 777064"/>
              <a:gd name="connsiteX2" fmla="*/ 128621 w 357914"/>
              <a:gd name="connsiteY2" fmla="*/ 351332 h 777064"/>
              <a:gd name="connsiteX3" fmla="*/ 134971 w 357914"/>
              <a:gd name="connsiteY3" fmla="*/ 329107 h 777064"/>
              <a:gd name="connsiteX4" fmla="*/ 277846 w 357914"/>
              <a:gd name="connsiteY4" fmla="*/ 627557 h 777064"/>
              <a:gd name="connsiteX5" fmla="*/ 354046 w 357914"/>
              <a:gd name="connsiteY5" fmla="*/ 770432 h 777064"/>
              <a:gd name="connsiteX6" fmla="*/ 160371 w 357914"/>
              <a:gd name="connsiteY6" fmla="*/ 424357 h 777064"/>
              <a:gd name="connsiteX7" fmla="*/ 1621 w 357914"/>
              <a:gd name="connsiteY7" fmla="*/ 8432 h 7770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57914" h="777064">
                <a:moveTo>
                  <a:pt x="1621" y="8432"/>
                </a:moveTo>
                <a:cubicBezTo>
                  <a:pt x="-11608" y="-35489"/>
                  <a:pt x="59829" y="103682"/>
                  <a:pt x="80996" y="160832"/>
                </a:cubicBezTo>
                <a:cubicBezTo>
                  <a:pt x="102163" y="217982"/>
                  <a:pt x="119625" y="323286"/>
                  <a:pt x="128621" y="351332"/>
                </a:cubicBezTo>
                <a:cubicBezTo>
                  <a:pt x="137617" y="379378"/>
                  <a:pt x="110100" y="283070"/>
                  <a:pt x="134971" y="329107"/>
                </a:cubicBezTo>
                <a:cubicBezTo>
                  <a:pt x="159842" y="375144"/>
                  <a:pt x="241334" y="554003"/>
                  <a:pt x="277846" y="627557"/>
                </a:cubicBezTo>
                <a:cubicBezTo>
                  <a:pt x="314359" y="701111"/>
                  <a:pt x="373625" y="804299"/>
                  <a:pt x="354046" y="770432"/>
                </a:cubicBezTo>
                <a:cubicBezTo>
                  <a:pt x="334467" y="736565"/>
                  <a:pt x="214875" y="545536"/>
                  <a:pt x="160371" y="424357"/>
                </a:cubicBezTo>
                <a:cubicBezTo>
                  <a:pt x="105867" y="303178"/>
                  <a:pt x="14850" y="52353"/>
                  <a:pt x="1621" y="843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92" name="フリーフォーム 1191">
            <a:extLst>
              <a:ext uri="{FF2B5EF4-FFF2-40B4-BE49-F238E27FC236}">
                <a16:creationId xmlns:a16="http://schemas.microsoft.com/office/drawing/2014/main" id="{734D821B-3C66-53D2-A6A8-D725589E2F55}"/>
              </a:ext>
            </a:extLst>
          </p:cNvPr>
          <p:cNvSpPr/>
          <p:nvPr/>
        </p:nvSpPr>
        <p:spPr>
          <a:xfrm>
            <a:off x="5727629" y="4809857"/>
            <a:ext cx="108503" cy="419915"/>
          </a:xfrm>
          <a:custGeom>
            <a:avLst/>
            <a:gdLst>
              <a:gd name="connsiteX0" fmla="*/ 71 w 108503"/>
              <a:gd name="connsiteY0" fmla="*/ 268 h 419915"/>
              <a:gd name="connsiteX1" fmla="*/ 85796 w 108503"/>
              <a:gd name="connsiteY1" fmla="*/ 232043 h 419915"/>
              <a:gd name="connsiteX2" fmla="*/ 98496 w 108503"/>
              <a:gd name="connsiteY2" fmla="*/ 419368 h 419915"/>
              <a:gd name="connsiteX3" fmla="*/ 101671 w 108503"/>
              <a:gd name="connsiteY3" fmla="*/ 279668 h 419915"/>
              <a:gd name="connsiteX4" fmla="*/ 71 w 108503"/>
              <a:gd name="connsiteY4" fmla="*/ 268 h 4199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8503" h="419915">
                <a:moveTo>
                  <a:pt x="71" y="268"/>
                </a:moveTo>
                <a:cubicBezTo>
                  <a:pt x="-2575" y="-7669"/>
                  <a:pt x="69392" y="162193"/>
                  <a:pt x="85796" y="232043"/>
                </a:cubicBezTo>
                <a:cubicBezTo>
                  <a:pt x="102200" y="301893"/>
                  <a:pt x="95850" y="411431"/>
                  <a:pt x="98496" y="419368"/>
                </a:cubicBezTo>
                <a:cubicBezTo>
                  <a:pt x="101142" y="427305"/>
                  <a:pt x="117546" y="347401"/>
                  <a:pt x="101671" y="279668"/>
                </a:cubicBezTo>
                <a:cubicBezTo>
                  <a:pt x="85796" y="211935"/>
                  <a:pt x="2717" y="8205"/>
                  <a:pt x="71" y="26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93" name="フリーフォーム 1192">
            <a:extLst>
              <a:ext uri="{FF2B5EF4-FFF2-40B4-BE49-F238E27FC236}">
                <a16:creationId xmlns:a16="http://schemas.microsoft.com/office/drawing/2014/main" id="{62C56B63-0437-D9C8-57B9-4D643D8BE5D6}"/>
              </a:ext>
            </a:extLst>
          </p:cNvPr>
          <p:cNvSpPr/>
          <p:nvPr/>
        </p:nvSpPr>
        <p:spPr>
          <a:xfrm>
            <a:off x="6044244" y="5729899"/>
            <a:ext cx="315408" cy="674661"/>
          </a:xfrm>
          <a:custGeom>
            <a:avLst/>
            <a:gdLst>
              <a:gd name="connsiteX0" fmla="*/ 956 w 315408"/>
              <a:gd name="connsiteY0" fmla="*/ 976 h 674661"/>
              <a:gd name="connsiteX1" fmla="*/ 210506 w 315408"/>
              <a:gd name="connsiteY1" fmla="*/ 293076 h 674661"/>
              <a:gd name="connsiteX2" fmla="*/ 261306 w 315408"/>
              <a:gd name="connsiteY2" fmla="*/ 391501 h 674661"/>
              <a:gd name="connsiteX3" fmla="*/ 315281 w 315408"/>
              <a:gd name="connsiteY3" fmla="*/ 674076 h 674661"/>
              <a:gd name="connsiteX4" fmla="*/ 245431 w 315408"/>
              <a:gd name="connsiteY4" fmla="*/ 308951 h 674661"/>
              <a:gd name="connsiteX5" fmla="*/ 207331 w 315408"/>
              <a:gd name="connsiteY5" fmla="*/ 286726 h 674661"/>
              <a:gd name="connsiteX6" fmla="*/ 134306 w 315408"/>
              <a:gd name="connsiteY6" fmla="*/ 201001 h 674661"/>
              <a:gd name="connsiteX7" fmla="*/ 956 w 315408"/>
              <a:gd name="connsiteY7" fmla="*/ 976 h 6746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15408" h="674661">
                <a:moveTo>
                  <a:pt x="956" y="976"/>
                </a:moveTo>
                <a:cubicBezTo>
                  <a:pt x="13656" y="16322"/>
                  <a:pt x="167114" y="227989"/>
                  <a:pt x="210506" y="293076"/>
                </a:cubicBezTo>
                <a:cubicBezTo>
                  <a:pt x="253898" y="358163"/>
                  <a:pt x="243844" y="328001"/>
                  <a:pt x="261306" y="391501"/>
                </a:cubicBezTo>
                <a:cubicBezTo>
                  <a:pt x="278768" y="455001"/>
                  <a:pt x="317927" y="687834"/>
                  <a:pt x="315281" y="674076"/>
                </a:cubicBezTo>
                <a:cubicBezTo>
                  <a:pt x="312635" y="660318"/>
                  <a:pt x="263423" y="373509"/>
                  <a:pt x="245431" y="308951"/>
                </a:cubicBezTo>
                <a:cubicBezTo>
                  <a:pt x="227439" y="244393"/>
                  <a:pt x="225852" y="304718"/>
                  <a:pt x="207331" y="286726"/>
                </a:cubicBezTo>
                <a:cubicBezTo>
                  <a:pt x="188810" y="268734"/>
                  <a:pt x="162881" y="246509"/>
                  <a:pt x="134306" y="201001"/>
                </a:cubicBezTo>
                <a:cubicBezTo>
                  <a:pt x="105731" y="155493"/>
                  <a:pt x="-11744" y="-14370"/>
                  <a:pt x="956" y="97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94" name="フリーフォーム 1193">
            <a:extLst>
              <a:ext uri="{FF2B5EF4-FFF2-40B4-BE49-F238E27FC236}">
                <a16:creationId xmlns:a16="http://schemas.microsoft.com/office/drawing/2014/main" id="{37C38E33-AA79-3B52-F810-D6641F554902}"/>
              </a:ext>
            </a:extLst>
          </p:cNvPr>
          <p:cNvSpPr/>
          <p:nvPr/>
        </p:nvSpPr>
        <p:spPr>
          <a:xfrm>
            <a:off x="5810125" y="5479761"/>
            <a:ext cx="301805" cy="667508"/>
          </a:xfrm>
          <a:custGeom>
            <a:avLst/>
            <a:gdLst>
              <a:gd name="connsiteX0" fmla="*/ 125 w 301805"/>
              <a:gd name="connsiteY0" fmla="*/ 289 h 667508"/>
              <a:gd name="connsiteX1" fmla="*/ 104900 w 301805"/>
              <a:gd name="connsiteY1" fmla="*/ 355889 h 667508"/>
              <a:gd name="connsiteX2" fmla="*/ 301750 w 301805"/>
              <a:gd name="connsiteY2" fmla="*/ 667039 h 667508"/>
              <a:gd name="connsiteX3" fmla="*/ 123950 w 301805"/>
              <a:gd name="connsiteY3" fmla="*/ 416214 h 667508"/>
              <a:gd name="connsiteX4" fmla="*/ 125 w 301805"/>
              <a:gd name="connsiteY4" fmla="*/ 289 h 6675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01805" h="667508">
                <a:moveTo>
                  <a:pt x="125" y="289"/>
                </a:moveTo>
                <a:cubicBezTo>
                  <a:pt x="-3050" y="-9765"/>
                  <a:pt x="54629" y="244764"/>
                  <a:pt x="104900" y="355889"/>
                </a:cubicBezTo>
                <a:cubicBezTo>
                  <a:pt x="155171" y="467014"/>
                  <a:pt x="298575" y="656985"/>
                  <a:pt x="301750" y="667039"/>
                </a:cubicBezTo>
                <a:cubicBezTo>
                  <a:pt x="304925" y="677093"/>
                  <a:pt x="171575" y="523635"/>
                  <a:pt x="123950" y="416214"/>
                </a:cubicBezTo>
                <a:cubicBezTo>
                  <a:pt x="76325" y="308793"/>
                  <a:pt x="3300" y="10343"/>
                  <a:pt x="125" y="28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95" name="フリーフォーム 1194">
            <a:extLst>
              <a:ext uri="{FF2B5EF4-FFF2-40B4-BE49-F238E27FC236}">
                <a16:creationId xmlns:a16="http://schemas.microsoft.com/office/drawing/2014/main" id="{3788AA29-3EC6-70F7-2743-6DE0E12F86B0}"/>
              </a:ext>
            </a:extLst>
          </p:cNvPr>
          <p:cNvSpPr/>
          <p:nvPr/>
        </p:nvSpPr>
        <p:spPr>
          <a:xfrm>
            <a:off x="6365745" y="6727652"/>
            <a:ext cx="270169" cy="193899"/>
          </a:xfrm>
          <a:custGeom>
            <a:avLst/>
            <a:gdLst>
              <a:gd name="connsiteX0" fmla="*/ 130 w 270169"/>
              <a:gd name="connsiteY0" fmla="*/ 173 h 193899"/>
              <a:gd name="connsiteX1" fmla="*/ 120780 w 270169"/>
              <a:gd name="connsiteY1" fmla="*/ 120823 h 193899"/>
              <a:gd name="connsiteX2" fmla="*/ 149355 w 270169"/>
              <a:gd name="connsiteY2" fmla="*/ 184323 h 193899"/>
              <a:gd name="connsiteX3" fmla="*/ 270005 w 270169"/>
              <a:gd name="connsiteY3" fmla="*/ 143048 h 193899"/>
              <a:gd name="connsiteX4" fmla="*/ 174755 w 270169"/>
              <a:gd name="connsiteY4" fmla="*/ 193848 h 193899"/>
              <a:gd name="connsiteX5" fmla="*/ 146180 w 270169"/>
              <a:gd name="connsiteY5" fmla="*/ 149398 h 193899"/>
              <a:gd name="connsiteX6" fmla="*/ 130 w 270169"/>
              <a:gd name="connsiteY6" fmla="*/ 173 h 1938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70169" h="193899">
                <a:moveTo>
                  <a:pt x="130" y="173"/>
                </a:moveTo>
                <a:cubicBezTo>
                  <a:pt x="-4103" y="-4589"/>
                  <a:pt x="95909" y="90131"/>
                  <a:pt x="120780" y="120823"/>
                </a:cubicBezTo>
                <a:cubicBezTo>
                  <a:pt x="145651" y="151515"/>
                  <a:pt x="124484" y="180619"/>
                  <a:pt x="149355" y="184323"/>
                </a:cubicBezTo>
                <a:cubicBezTo>
                  <a:pt x="174226" y="188027"/>
                  <a:pt x="265772" y="141461"/>
                  <a:pt x="270005" y="143048"/>
                </a:cubicBezTo>
                <a:cubicBezTo>
                  <a:pt x="274238" y="144635"/>
                  <a:pt x="195392" y="192790"/>
                  <a:pt x="174755" y="193848"/>
                </a:cubicBezTo>
                <a:cubicBezTo>
                  <a:pt x="154118" y="194906"/>
                  <a:pt x="172638" y="179560"/>
                  <a:pt x="146180" y="149398"/>
                </a:cubicBezTo>
                <a:cubicBezTo>
                  <a:pt x="119722" y="119236"/>
                  <a:pt x="4363" y="4935"/>
                  <a:pt x="130" y="17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96" name="フリーフォーム 1195">
            <a:extLst>
              <a:ext uri="{FF2B5EF4-FFF2-40B4-BE49-F238E27FC236}">
                <a16:creationId xmlns:a16="http://schemas.microsoft.com/office/drawing/2014/main" id="{EF61EE6D-6F00-811D-0DDC-8070F7B1278E}"/>
              </a:ext>
            </a:extLst>
          </p:cNvPr>
          <p:cNvSpPr/>
          <p:nvPr/>
        </p:nvSpPr>
        <p:spPr>
          <a:xfrm>
            <a:off x="6289344" y="6593184"/>
            <a:ext cx="229213" cy="87183"/>
          </a:xfrm>
          <a:custGeom>
            <a:avLst/>
            <a:gdLst>
              <a:gd name="connsiteX0" fmla="*/ 331 w 229213"/>
              <a:gd name="connsiteY0" fmla="*/ 87016 h 87183"/>
              <a:gd name="connsiteX1" fmla="*/ 92406 w 229213"/>
              <a:gd name="connsiteY1" fmla="*/ 33041 h 87183"/>
              <a:gd name="connsiteX2" fmla="*/ 228931 w 229213"/>
              <a:gd name="connsiteY2" fmla="*/ 1291 h 87183"/>
              <a:gd name="connsiteX3" fmla="*/ 124156 w 229213"/>
              <a:gd name="connsiteY3" fmla="*/ 13991 h 87183"/>
              <a:gd name="connsiteX4" fmla="*/ 331 w 229213"/>
              <a:gd name="connsiteY4" fmla="*/ 87016 h 871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9213" h="87183">
                <a:moveTo>
                  <a:pt x="331" y="87016"/>
                </a:moveTo>
                <a:cubicBezTo>
                  <a:pt x="-4961" y="90191"/>
                  <a:pt x="54306" y="47328"/>
                  <a:pt x="92406" y="33041"/>
                </a:cubicBezTo>
                <a:cubicBezTo>
                  <a:pt x="130506" y="18754"/>
                  <a:pt x="223639" y="4466"/>
                  <a:pt x="228931" y="1291"/>
                </a:cubicBezTo>
                <a:cubicBezTo>
                  <a:pt x="234223" y="-1884"/>
                  <a:pt x="163843" y="233"/>
                  <a:pt x="124156" y="13991"/>
                </a:cubicBezTo>
                <a:cubicBezTo>
                  <a:pt x="84469" y="27749"/>
                  <a:pt x="5623" y="83841"/>
                  <a:pt x="331" y="8701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97" name="フリーフォーム 1196">
            <a:extLst>
              <a:ext uri="{FF2B5EF4-FFF2-40B4-BE49-F238E27FC236}">
                <a16:creationId xmlns:a16="http://schemas.microsoft.com/office/drawing/2014/main" id="{E0045440-7E09-51E6-B46E-397DDB5E6C11}"/>
              </a:ext>
            </a:extLst>
          </p:cNvPr>
          <p:cNvSpPr/>
          <p:nvPr/>
        </p:nvSpPr>
        <p:spPr>
          <a:xfrm>
            <a:off x="6627528" y="6636378"/>
            <a:ext cx="611158" cy="607064"/>
          </a:xfrm>
          <a:custGeom>
            <a:avLst/>
            <a:gdLst>
              <a:gd name="connsiteX0" fmla="*/ 20922 w 611158"/>
              <a:gd name="connsiteY0" fmla="*/ 27947 h 607064"/>
              <a:gd name="connsiteX1" fmla="*/ 290797 w 611158"/>
              <a:gd name="connsiteY1" fmla="*/ 266072 h 607064"/>
              <a:gd name="connsiteX2" fmla="*/ 598772 w 611158"/>
              <a:gd name="connsiteY2" fmla="*/ 599447 h 607064"/>
              <a:gd name="connsiteX3" fmla="*/ 503522 w 611158"/>
              <a:gd name="connsiteY3" fmla="*/ 462922 h 607064"/>
              <a:gd name="connsiteX4" fmla="*/ 74897 w 611158"/>
              <a:gd name="connsiteY4" fmla="*/ 53347 h 607064"/>
              <a:gd name="connsiteX5" fmla="*/ 20922 w 611158"/>
              <a:gd name="connsiteY5" fmla="*/ 27947 h 6070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11158" h="607064">
                <a:moveTo>
                  <a:pt x="20922" y="27947"/>
                </a:moveTo>
                <a:cubicBezTo>
                  <a:pt x="56905" y="63401"/>
                  <a:pt x="194489" y="170822"/>
                  <a:pt x="290797" y="266072"/>
                </a:cubicBezTo>
                <a:cubicBezTo>
                  <a:pt x="387105" y="361322"/>
                  <a:pt x="563318" y="566639"/>
                  <a:pt x="598772" y="599447"/>
                </a:cubicBezTo>
                <a:cubicBezTo>
                  <a:pt x="634226" y="632255"/>
                  <a:pt x="590834" y="553939"/>
                  <a:pt x="503522" y="462922"/>
                </a:cubicBezTo>
                <a:cubicBezTo>
                  <a:pt x="416210" y="371905"/>
                  <a:pt x="159034" y="125843"/>
                  <a:pt x="74897" y="53347"/>
                </a:cubicBezTo>
                <a:cubicBezTo>
                  <a:pt x="-9240" y="-19149"/>
                  <a:pt x="-15061" y="-7507"/>
                  <a:pt x="20922" y="2794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98" name="フリーフォーム 1197">
            <a:extLst>
              <a:ext uri="{FF2B5EF4-FFF2-40B4-BE49-F238E27FC236}">
                <a16:creationId xmlns:a16="http://schemas.microsoft.com/office/drawing/2014/main" id="{A3AFC3D9-25FD-A6CE-FC51-7D08A4C1672F}"/>
              </a:ext>
            </a:extLst>
          </p:cNvPr>
          <p:cNvSpPr/>
          <p:nvPr/>
        </p:nvSpPr>
        <p:spPr>
          <a:xfrm>
            <a:off x="6311711" y="6740435"/>
            <a:ext cx="200689" cy="187503"/>
          </a:xfrm>
          <a:custGeom>
            <a:avLst/>
            <a:gdLst>
              <a:gd name="connsiteX0" fmla="*/ 189 w 200689"/>
              <a:gd name="connsiteY0" fmla="*/ 90 h 187503"/>
              <a:gd name="connsiteX1" fmla="*/ 139889 w 200689"/>
              <a:gd name="connsiteY1" fmla="*/ 101690 h 187503"/>
              <a:gd name="connsiteX2" fmla="*/ 200214 w 200689"/>
              <a:gd name="connsiteY2" fmla="*/ 187415 h 187503"/>
              <a:gd name="connsiteX3" fmla="*/ 111314 w 200689"/>
              <a:gd name="connsiteY3" fmla="*/ 85815 h 187503"/>
              <a:gd name="connsiteX4" fmla="*/ 189 w 200689"/>
              <a:gd name="connsiteY4" fmla="*/ 90 h 1875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0689" h="187503">
                <a:moveTo>
                  <a:pt x="189" y="90"/>
                </a:moveTo>
                <a:cubicBezTo>
                  <a:pt x="4951" y="2736"/>
                  <a:pt x="106552" y="70469"/>
                  <a:pt x="139889" y="101690"/>
                </a:cubicBezTo>
                <a:cubicBezTo>
                  <a:pt x="173226" y="132911"/>
                  <a:pt x="204976" y="190061"/>
                  <a:pt x="200214" y="187415"/>
                </a:cubicBezTo>
                <a:cubicBezTo>
                  <a:pt x="195452" y="184769"/>
                  <a:pt x="140947" y="118094"/>
                  <a:pt x="111314" y="85815"/>
                </a:cubicBezTo>
                <a:cubicBezTo>
                  <a:pt x="81681" y="53536"/>
                  <a:pt x="-4573" y="-2556"/>
                  <a:pt x="189" y="9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99" name="フリーフォーム 1198">
            <a:extLst>
              <a:ext uri="{FF2B5EF4-FFF2-40B4-BE49-F238E27FC236}">
                <a16:creationId xmlns:a16="http://schemas.microsoft.com/office/drawing/2014/main" id="{408C859F-C20E-C514-8254-31973D60B27A}"/>
              </a:ext>
            </a:extLst>
          </p:cNvPr>
          <p:cNvSpPr/>
          <p:nvPr/>
        </p:nvSpPr>
        <p:spPr>
          <a:xfrm>
            <a:off x="6273701" y="6566451"/>
            <a:ext cx="235254" cy="78932"/>
          </a:xfrm>
          <a:custGeom>
            <a:avLst/>
            <a:gdLst>
              <a:gd name="connsiteX0" fmla="*/ 99 w 235254"/>
              <a:gd name="connsiteY0" fmla="*/ 78824 h 78932"/>
              <a:gd name="connsiteX1" fmla="*/ 152499 w 235254"/>
              <a:gd name="connsiteY1" fmla="*/ 8974 h 78932"/>
              <a:gd name="connsiteX2" fmla="*/ 235049 w 235254"/>
              <a:gd name="connsiteY2" fmla="*/ 2624 h 78932"/>
              <a:gd name="connsiteX3" fmla="*/ 130274 w 235254"/>
              <a:gd name="connsiteY3" fmla="*/ 24849 h 78932"/>
              <a:gd name="connsiteX4" fmla="*/ 99 w 235254"/>
              <a:gd name="connsiteY4" fmla="*/ 78824 h 789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5254" h="78932">
                <a:moveTo>
                  <a:pt x="99" y="78824"/>
                </a:moveTo>
                <a:cubicBezTo>
                  <a:pt x="3803" y="76178"/>
                  <a:pt x="113341" y="21674"/>
                  <a:pt x="152499" y="8974"/>
                </a:cubicBezTo>
                <a:cubicBezTo>
                  <a:pt x="191657" y="-3726"/>
                  <a:pt x="238753" y="-22"/>
                  <a:pt x="235049" y="2624"/>
                </a:cubicBezTo>
                <a:cubicBezTo>
                  <a:pt x="231345" y="5270"/>
                  <a:pt x="163082" y="14795"/>
                  <a:pt x="130274" y="24849"/>
                </a:cubicBezTo>
                <a:cubicBezTo>
                  <a:pt x="97466" y="34903"/>
                  <a:pt x="-3605" y="81470"/>
                  <a:pt x="99" y="7882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0" name="フリーフォーム 1199">
            <a:extLst>
              <a:ext uri="{FF2B5EF4-FFF2-40B4-BE49-F238E27FC236}">
                <a16:creationId xmlns:a16="http://schemas.microsoft.com/office/drawing/2014/main" id="{8D04EFBE-7055-BD6A-A8C0-F96988E2D1A3}"/>
              </a:ext>
            </a:extLst>
          </p:cNvPr>
          <p:cNvSpPr/>
          <p:nvPr/>
        </p:nvSpPr>
        <p:spPr>
          <a:xfrm>
            <a:off x="6556375" y="6591241"/>
            <a:ext cx="47632" cy="250937"/>
          </a:xfrm>
          <a:custGeom>
            <a:avLst/>
            <a:gdLst>
              <a:gd name="connsiteX0" fmla="*/ 19050 w 47632"/>
              <a:gd name="connsiteY0" fmla="*/ 59 h 250937"/>
              <a:gd name="connsiteX1" fmla="*/ 47625 w 47632"/>
              <a:gd name="connsiteY1" fmla="*/ 111184 h 250937"/>
              <a:gd name="connsiteX2" fmla="*/ 15875 w 47632"/>
              <a:gd name="connsiteY2" fmla="*/ 168334 h 250937"/>
              <a:gd name="connsiteX3" fmla="*/ 0 w 47632"/>
              <a:gd name="connsiteY3" fmla="*/ 250884 h 250937"/>
              <a:gd name="connsiteX4" fmla="*/ 15875 w 47632"/>
              <a:gd name="connsiteY4" fmla="*/ 155634 h 250937"/>
              <a:gd name="connsiteX5" fmla="*/ 34925 w 47632"/>
              <a:gd name="connsiteY5" fmla="*/ 127059 h 250937"/>
              <a:gd name="connsiteX6" fmla="*/ 19050 w 47632"/>
              <a:gd name="connsiteY6" fmla="*/ 59 h 2509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7632" h="250937">
                <a:moveTo>
                  <a:pt x="19050" y="59"/>
                </a:moveTo>
                <a:cubicBezTo>
                  <a:pt x="21167" y="-2587"/>
                  <a:pt x="48154" y="83138"/>
                  <a:pt x="47625" y="111184"/>
                </a:cubicBezTo>
                <a:cubicBezTo>
                  <a:pt x="47096" y="139230"/>
                  <a:pt x="23813" y="145051"/>
                  <a:pt x="15875" y="168334"/>
                </a:cubicBezTo>
                <a:cubicBezTo>
                  <a:pt x="7937" y="191617"/>
                  <a:pt x="0" y="253001"/>
                  <a:pt x="0" y="250884"/>
                </a:cubicBezTo>
                <a:cubicBezTo>
                  <a:pt x="0" y="248767"/>
                  <a:pt x="10054" y="176271"/>
                  <a:pt x="15875" y="155634"/>
                </a:cubicBezTo>
                <a:cubicBezTo>
                  <a:pt x="21696" y="134997"/>
                  <a:pt x="32279" y="147696"/>
                  <a:pt x="34925" y="127059"/>
                </a:cubicBezTo>
                <a:cubicBezTo>
                  <a:pt x="37571" y="106422"/>
                  <a:pt x="16933" y="2705"/>
                  <a:pt x="19050" y="5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1" name="フリーフォーム 1200">
            <a:extLst>
              <a:ext uri="{FF2B5EF4-FFF2-40B4-BE49-F238E27FC236}">
                <a16:creationId xmlns:a16="http://schemas.microsoft.com/office/drawing/2014/main" id="{08248705-8278-B0FE-4200-E9D0AE500448}"/>
              </a:ext>
            </a:extLst>
          </p:cNvPr>
          <p:cNvSpPr/>
          <p:nvPr/>
        </p:nvSpPr>
        <p:spPr>
          <a:xfrm>
            <a:off x="7298892" y="7304814"/>
            <a:ext cx="566497" cy="860209"/>
          </a:xfrm>
          <a:custGeom>
            <a:avLst/>
            <a:gdLst>
              <a:gd name="connsiteX0" fmla="*/ 433 w 566497"/>
              <a:gd name="connsiteY0" fmla="*/ 861 h 860209"/>
              <a:gd name="connsiteX1" fmla="*/ 381433 w 566497"/>
              <a:gd name="connsiteY1" fmla="*/ 600936 h 860209"/>
              <a:gd name="connsiteX2" fmla="*/ 565583 w 566497"/>
              <a:gd name="connsiteY2" fmla="*/ 858111 h 860209"/>
              <a:gd name="connsiteX3" fmla="*/ 311583 w 566497"/>
              <a:gd name="connsiteY3" fmla="*/ 477111 h 860209"/>
              <a:gd name="connsiteX4" fmla="*/ 433 w 566497"/>
              <a:gd name="connsiteY4" fmla="*/ 861 h 8602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66497" h="860209">
                <a:moveTo>
                  <a:pt x="433" y="861"/>
                </a:moveTo>
                <a:cubicBezTo>
                  <a:pt x="12075" y="21498"/>
                  <a:pt x="287241" y="458061"/>
                  <a:pt x="381433" y="600936"/>
                </a:cubicBezTo>
                <a:cubicBezTo>
                  <a:pt x="475625" y="743811"/>
                  <a:pt x="577225" y="878748"/>
                  <a:pt x="565583" y="858111"/>
                </a:cubicBezTo>
                <a:cubicBezTo>
                  <a:pt x="553941" y="837474"/>
                  <a:pt x="408420" y="618398"/>
                  <a:pt x="311583" y="477111"/>
                </a:cubicBezTo>
                <a:cubicBezTo>
                  <a:pt x="214746" y="335824"/>
                  <a:pt x="-11209" y="-19776"/>
                  <a:pt x="433" y="86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2" name="フリーフォーム 1201">
            <a:extLst>
              <a:ext uri="{FF2B5EF4-FFF2-40B4-BE49-F238E27FC236}">
                <a16:creationId xmlns:a16="http://schemas.microsoft.com/office/drawing/2014/main" id="{C5D0B8D1-E0D4-BE55-BDB5-6E117A3920FD}"/>
              </a:ext>
            </a:extLst>
          </p:cNvPr>
          <p:cNvSpPr/>
          <p:nvPr/>
        </p:nvSpPr>
        <p:spPr>
          <a:xfrm>
            <a:off x="7886337" y="8173173"/>
            <a:ext cx="445823" cy="564788"/>
          </a:xfrm>
          <a:custGeom>
            <a:avLst/>
            <a:gdLst>
              <a:gd name="connsiteX0" fmla="*/ 6713 w 445823"/>
              <a:gd name="connsiteY0" fmla="*/ 5627 h 564788"/>
              <a:gd name="connsiteX1" fmla="*/ 228963 w 445823"/>
              <a:gd name="connsiteY1" fmla="*/ 307252 h 564788"/>
              <a:gd name="connsiteX2" fmla="*/ 444863 w 445823"/>
              <a:gd name="connsiteY2" fmla="*/ 564427 h 564788"/>
              <a:gd name="connsiteX3" fmla="*/ 298813 w 445823"/>
              <a:gd name="connsiteY3" fmla="*/ 358052 h 564788"/>
              <a:gd name="connsiteX4" fmla="*/ 79738 w 445823"/>
              <a:gd name="connsiteY4" fmla="*/ 129452 h 564788"/>
              <a:gd name="connsiteX5" fmla="*/ 6713 w 445823"/>
              <a:gd name="connsiteY5" fmla="*/ 5627 h 5647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45823" h="564788">
                <a:moveTo>
                  <a:pt x="6713" y="5627"/>
                </a:moveTo>
                <a:cubicBezTo>
                  <a:pt x="31584" y="35260"/>
                  <a:pt x="155938" y="214119"/>
                  <a:pt x="228963" y="307252"/>
                </a:cubicBezTo>
                <a:cubicBezTo>
                  <a:pt x="301988" y="400385"/>
                  <a:pt x="433221" y="555960"/>
                  <a:pt x="444863" y="564427"/>
                </a:cubicBezTo>
                <a:cubicBezTo>
                  <a:pt x="456505" y="572894"/>
                  <a:pt x="359667" y="430548"/>
                  <a:pt x="298813" y="358052"/>
                </a:cubicBezTo>
                <a:cubicBezTo>
                  <a:pt x="237959" y="285556"/>
                  <a:pt x="128951" y="188719"/>
                  <a:pt x="79738" y="129452"/>
                </a:cubicBezTo>
                <a:cubicBezTo>
                  <a:pt x="30526" y="70185"/>
                  <a:pt x="-18158" y="-24006"/>
                  <a:pt x="6713" y="562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4" name="フリーフォーム 1203">
            <a:extLst>
              <a:ext uri="{FF2B5EF4-FFF2-40B4-BE49-F238E27FC236}">
                <a16:creationId xmlns:a16="http://schemas.microsoft.com/office/drawing/2014/main" id="{74A056A0-417B-2C10-FDF6-D25A705CC299}"/>
              </a:ext>
            </a:extLst>
          </p:cNvPr>
          <p:cNvSpPr/>
          <p:nvPr/>
        </p:nvSpPr>
        <p:spPr>
          <a:xfrm>
            <a:off x="7845415" y="8454989"/>
            <a:ext cx="89939" cy="378040"/>
          </a:xfrm>
          <a:custGeom>
            <a:avLst/>
            <a:gdLst>
              <a:gd name="connsiteX0" fmla="*/ 10 w 89939"/>
              <a:gd name="connsiteY0" fmla="*/ 36 h 378040"/>
              <a:gd name="connsiteX1" fmla="*/ 88910 w 89939"/>
              <a:gd name="connsiteY1" fmla="*/ 263561 h 378040"/>
              <a:gd name="connsiteX2" fmla="*/ 50810 w 89939"/>
              <a:gd name="connsiteY2" fmla="*/ 377861 h 378040"/>
              <a:gd name="connsiteX3" fmla="*/ 82560 w 89939"/>
              <a:gd name="connsiteY3" fmla="*/ 282611 h 378040"/>
              <a:gd name="connsiteX4" fmla="*/ 10 w 89939"/>
              <a:gd name="connsiteY4" fmla="*/ 36 h 3780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9939" h="378040">
                <a:moveTo>
                  <a:pt x="10" y="36"/>
                </a:moveTo>
                <a:cubicBezTo>
                  <a:pt x="1068" y="-3139"/>
                  <a:pt x="80443" y="200590"/>
                  <a:pt x="88910" y="263561"/>
                </a:cubicBezTo>
                <a:cubicBezTo>
                  <a:pt x="97377" y="326532"/>
                  <a:pt x="50810" y="377861"/>
                  <a:pt x="50810" y="377861"/>
                </a:cubicBezTo>
                <a:cubicBezTo>
                  <a:pt x="49752" y="381036"/>
                  <a:pt x="90497" y="341878"/>
                  <a:pt x="82560" y="282611"/>
                </a:cubicBezTo>
                <a:cubicBezTo>
                  <a:pt x="74623" y="223344"/>
                  <a:pt x="-1048" y="3211"/>
                  <a:pt x="10" y="3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5" name="フリーフォーム 1204">
            <a:extLst>
              <a:ext uri="{FF2B5EF4-FFF2-40B4-BE49-F238E27FC236}">
                <a16:creationId xmlns:a16="http://schemas.microsoft.com/office/drawing/2014/main" id="{9AB70E0C-B524-A0C4-6F68-AEBB90FFEE76}"/>
              </a:ext>
            </a:extLst>
          </p:cNvPr>
          <p:cNvSpPr/>
          <p:nvPr/>
        </p:nvSpPr>
        <p:spPr>
          <a:xfrm>
            <a:off x="7054834" y="7111979"/>
            <a:ext cx="339757" cy="400101"/>
          </a:xfrm>
          <a:custGeom>
            <a:avLst/>
            <a:gdLst>
              <a:gd name="connsiteX0" fmla="*/ 16 w 339757"/>
              <a:gd name="connsiteY0" fmla="*/ 21 h 400101"/>
              <a:gd name="connsiteX1" fmla="*/ 174641 w 339757"/>
              <a:gd name="connsiteY1" fmla="*/ 228621 h 400101"/>
              <a:gd name="connsiteX2" fmla="*/ 339741 w 339757"/>
              <a:gd name="connsiteY2" fmla="*/ 400071 h 400101"/>
              <a:gd name="connsiteX3" fmla="*/ 165116 w 339757"/>
              <a:gd name="connsiteY3" fmla="*/ 215921 h 400101"/>
              <a:gd name="connsiteX4" fmla="*/ 16 w 339757"/>
              <a:gd name="connsiteY4" fmla="*/ 21 h 4001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39757" h="400101">
                <a:moveTo>
                  <a:pt x="16" y="21"/>
                </a:moveTo>
                <a:cubicBezTo>
                  <a:pt x="1604" y="2138"/>
                  <a:pt x="118020" y="161946"/>
                  <a:pt x="174641" y="228621"/>
                </a:cubicBezTo>
                <a:cubicBezTo>
                  <a:pt x="231262" y="295296"/>
                  <a:pt x="341329" y="402188"/>
                  <a:pt x="339741" y="400071"/>
                </a:cubicBezTo>
                <a:cubicBezTo>
                  <a:pt x="338153" y="397954"/>
                  <a:pt x="217503" y="276246"/>
                  <a:pt x="165116" y="215921"/>
                </a:cubicBezTo>
                <a:cubicBezTo>
                  <a:pt x="112729" y="155596"/>
                  <a:pt x="-1572" y="-2096"/>
                  <a:pt x="16" y="2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6" name="フリーフォーム 1205">
            <a:extLst>
              <a:ext uri="{FF2B5EF4-FFF2-40B4-BE49-F238E27FC236}">
                <a16:creationId xmlns:a16="http://schemas.microsoft.com/office/drawing/2014/main" id="{EE03CF97-55F7-F972-575F-448A76799525}"/>
              </a:ext>
            </a:extLst>
          </p:cNvPr>
          <p:cNvSpPr/>
          <p:nvPr/>
        </p:nvSpPr>
        <p:spPr>
          <a:xfrm>
            <a:off x="7912046" y="8972228"/>
            <a:ext cx="41735" cy="270279"/>
          </a:xfrm>
          <a:custGeom>
            <a:avLst/>
            <a:gdLst>
              <a:gd name="connsiteX0" fmla="*/ 54 w 41735"/>
              <a:gd name="connsiteY0" fmla="*/ 322 h 270279"/>
              <a:gd name="connsiteX1" fmla="*/ 31804 w 41735"/>
              <a:gd name="connsiteY1" fmla="*/ 98747 h 270279"/>
              <a:gd name="connsiteX2" fmla="*/ 38154 w 41735"/>
              <a:gd name="connsiteY2" fmla="*/ 120972 h 270279"/>
              <a:gd name="connsiteX3" fmla="*/ 34979 w 41735"/>
              <a:gd name="connsiteY3" fmla="*/ 159072 h 270279"/>
              <a:gd name="connsiteX4" fmla="*/ 31804 w 41735"/>
              <a:gd name="connsiteY4" fmla="*/ 270197 h 270279"/>
              <a:gd name="connsiteX5" fmla="*/ 41329 w 41735"/>
              <a:gd name="connsiteY5" fmla="*/ 140022 h 270279"/>
              <a:gd name="connsiteX6" fmla="*/ 54 w 41735"/>
              <a:gd name="connsiteY6" fmla="*/ 322 h 2702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1735" h="270279">
                <a:moveTo>
                  <a:pt x="54" y="322"/>
                </a:moveTo>
                <a:cubicBezTo>
                  <a:pt x="-1533" y="-6557"/>
                  <a:pt x="31804" y="98747"/>
                  <a:pt x="31804" y="98747"/>
                </a:cubicBezTo>
                <a:cubicBezTo>
                  <a:pt x="38154" y="118855"/>
                  <a:pt x="37625" y="110918"/>
                  <a:pt x="38154" y="120972"/>
                </a:cubicBezTo>
                <a:cubicBezTo>
                  <a:pt x="38683" y="131026"/>
                  <a:pt x="36037" y="134201"/>
                  <a:pt x="34979" y="159072"/>
                </a:cubicBezTo>
                <a:cubicBezTo>
                  <a:pt x="33921" y="183943"/>
                  <a:pt x="30746" y="273372"/>
                  <a:pt x="31804" y="270197"/>
                </a:cubicBezTo>
                <a:cubicBezTo>
                  <a:pt x="32862" y="267022"/>
                  <a:pt x="43975" y="179180"/>
                  <a:pt x="41329" y="140022"/>
                </a:cubicBezTo>
                <a:cubicBezTo>
                  <a:pt x="38683" y="100864"/>
                  <a:pt x="1641" y="7201"/>
                  <a:pt x="54" y="32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7" name="フリーフォーム 1206">
            <a:extLst>
              <a:ext uri="{FF2B5EF4-FFF2-40B4-BE49-F238E27FC236}">
                <a16:creationId xmlns:a16="http://schemas.microsoft.com/office/drawing/2014/main" id="{32482B8A-8294-1B96-1369-445D875E8638}"/>
              </a:ext>
            </a:extLst>
          </p:cNvPr>
          <p:cNvSpPr/>
          <p:nvPr/>
        </p:nvSpPr>
        <p:spPr>
          <a:xfrm>
            <a:off x="7911527" y="8858162"/>
            <a:ext cx="245072" cy="99153"/>
          </a:xfrm>
          <a:custGeom>
            <a:avLst/>
            <a:gdLst>
              <a:gd name="connsiteX0" fmla="*/ 573 w 245072"/>
              <a:gd name="connsiteY0" fmla="*/ 98513 h 99153"/>
              <a:gd name="connsiteX1" fmla="*/ 156148 w 245072"/>
              <a:gd name="connsiteY1" fmla="*/ 57238 h 99153"/>
              <a:gd name="connsiteX2" fmla="*/ 245048 w 245072"/>
              <a:gd name="connsiteY2" fmla="*/ 28663 h 99153"/>
              <a:gd name="connsiteX3" fmla="*/ 165673 w 245072"/>
              <a:gd name="connsiteY3" fmla="*/ 88 h 99153"/>
              <a:gd name="connsiteX4" fmla="*/ 216473 w 245072"/>
              <a:gd name="connsiteY4" fmla="*/ 22313 h 99153"/>
              <a:gd name="connsiteX5" fmla="*/ 573 w 245072"/>
              <a:gd name="connsiteY5" fmla="*/ 98513 h 991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45072" h="99153">
                <a:moveTo>
                  <a:pt x="573" y="98513"/>
                </a:moveTo>
                <a:cubicBezTo>
                  <a:pt x="-9481" y="104334"/>
                  <a:pt x="115402" y="68880"/>
                  <a:pt x="156148" y="57238"/>
                </a:cubicBezTo>
                <a:cubicBezTo>
                  <a:pt x="196894" y="45596"/>
                  <a:pt x="243461" y="38188"/>
                  <a:pt x="245048" y="28663"/>
                </a:cubicBezTo>
                <a:cubicBezTo>
                  <a:pt x="246636" y="19138"/>
                  <a:pt x="170435" y="1146"/>
                  <a:pt x="165673" y="88"/>
                </a:cubicBezTo>
                <a:cubicBezTo>
                  <a:pt x="160911" y="-970"/>
                  <a:pt x="242931" y="7496"/>
                  <a:pt x="216473" y="22313"/>
                </a:cubicBezTo>
                <a:cubicBezTo>
                  <a:pt x="190015" y="37130"/>
                  <a:pt x="10627" y="92692"/>
                  <a:pt x="573" y="9851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8" name="フリーフォーム 1207">
            <a:extLst>
              <a:ext uri="{FF2B5EF4-FFF2-40B4-BE49-F238E27FC236}">
                <a16:creationId xmlns:a16="http://schemas.microsoft.com/office/drawing/2014/main" id="{CBE477EC-9D13-DA99-479F-B78A95A57F51}"/>
              </a:ext>
            </a:extLst>
          </p:cNvPr>
          <p:cNvSpPr/>
          <p:nvPr/>
        </p:nvSpPr>
        <p:spPr>
          <a:xfrm>
            <a:off x="8213634" y="9057838"/>
            <a:ext cx="49938" cy="219515"/>
          </a:xfrm>
          <a:custGeom>
            <a:avLst/>
            <a:gdLst>
              <a:gd name="connsiteX0" fmla="*/ 47716 w 49938"/>
              <a:gd name="connsiteY0" fmla="*/ 437 h 219515"/>
              <a:gd name="connsiteX1" fmla="*/ 47716 w 49938"/>
              <a:gd name="connsiteY1" fmla="*/ 92512 h 219515"/>
              <a:gd name="connsiteX2" fmla="*/ 35016 w 49938"/>
              <a:gd name="connsiteY2" fmla="*/ 136962 h 219515"/>
              <a:gd name="connsiteX3" fmla="*/ 91 w 49938"/>
              <a:gd name="connsiteY3" fmla="*/ 219512 h 219515"/>
              <a:gd name="connsiteX4" fmla="*/ 25491 w 49938"/>
              <a:gd name="connsiteY4" fmla="*/ 133787 h 219515"/>
              <a:gd name="connsiteX5" fmla="*/ 47716 w 49938"/>
              <a:gd name="connsiteY5" fmla="*/ 437 h 2195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9938" h="219515">
                <a:moveTo>
                  <a:pt x="47716" y="437"/>
                </a:moveTo>
                <a:cubicBezTo>
                  <a:pt x="51420" y="-6442"/>
                  <a:pt x="49833" y="69758"/>
                  <a:pt x="47716" y="92512"/>
                </a:cubicBezTo>
                <a:cubicBezTo>
                  <a:pt x="45599" y="115266"/>
                  <a:pt x="42953" y="115795"/>
                  <a:pt x="35016" y="136962"/>
                </a:cubicBezTo>
                <a:cubicBezTo>
                  <a:pt x="27078" y="158129"/>
                  <a:pt x="1678" y="220041"/>
                  <a:pt x="91" y="219512"/>
                </a:cubicBezTo>
                <a:cubicBezTo>
                  <a:pt x="-1496" y="218983"/>
                  <a:pt x="18083" y="166066"/>
                  <a:pt x="25491" y="133787"/>
                </a:cubicBezTo>
                <a:cubicBezTo>
                  <a:pt x="32899" y="101508"/>
                  <a:pt x="44012" y="7316"/>
                  <a:pt x="47716" y="43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9" name="フリーフォーム 1208">
            <a:extLst>
              <a:ext uri="{FF2B5EF4-FFF2-40B4-BE49-F238E27FC236}">
                <a16:creationId xmlns:a16="http://schemas.microsoft.com/office/drawing/2014/main" id="{F9E22D12-E7C1-C9EB-9B8B-DC4BEC133BF1}"/>
              </a:ext>
            </a:extLst>
          </p:cNvPr>
          <p:cNvSpPr/>
          <p:nvPr/>
        </p:nvSpPr>
        <p:spPr>
          <a:xfrm>
            <a:off x="8093075" y="8975721"/>
            <a:ext cx="107950" cy="266797"/>
          </a:xfrm>
          <a:custGeom>
            <a:avLst/>
            <a:gdLst>
              <a:gd name="connsiteX0" fmla="*/ 107950 w 107950"/>
              <a:gd name="connsiteY0" fmla="*/ 4 h 266797"/>
              <a:gd name="connsiteX1" fmla="*/ 22225 w 107950"/>
              <a:gd name="connsiteY1" fmla="*/ 63504 h 266797"/>
              <a:gd name="connsiteX2" fmla="*/ 22225 w 107950"/>
              <a:gd name="connsiteY2" fmla="*/ 111129 h 266797"/>
              <a:gd name="connsiteX3" fmla="*/ 19050 w 107950"/>
              <a:gd name="connsiteY3" fmla="*/ 158754 h 266797"/>
              <a:gd name="connsiteX4" fmla="*/ 0 w 107950"/>
              <a:gd name="connsiteY4" fmla="*/ 196854 h 266797"/>
              <a:gd name="connsiteX5" fmla="*/ 19050 w 107950"/>
              <a:gd name="connsiteY5" fmla="*/ 266704 h 266797"/>
              <a:gd name="connsiteX6" fmla="*/ 3175 w 107950"/>
              <a:gd name="connsiteY6" fmla="*/ 180979 h 266797"/>
              <a:gd name="connsiteX7" fmla="*/ 19050 w 107950"/>
              <a:gd name="connsiteY7" fmla="*/ 123829 h 266797"/>
              <a:gd name="connsiteX8" fmla="*/ 22225 w 107950"/>
              <a:gd name="connsiteY8" fmla="*/ 60329 h 266797"/>
              <a:gd name="connsiteX9" fmla="*/ 107950 w 107950"/>
              <a:gd name="connsiteY9" fmla="*/ 4 h 2667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07950" h="266797">
                <a:moveTo>
                  <a:pt x="107950" y="4"/>
                </a:moveTo>
                <a:cubicBezTo>
                  <a:pt x="107950" y="533"/>
                  <a:pt x="36512" y="44983"/>
                  <a:pt x="22225" y="63504"/>
                </a:cubicBezTo>
                <a:cubicBezTo>
                  <a:pt x="7938" y="82025"/>
                  <a:pt x="22754" y="95254"/>
                  <a:pt x="22225" y="111129"/>
                </a:cubicBezTo>
                <a:cubicBezTo>
                  <a:pt x="21696" y="127004"/>
                  <a:pt x="22754" y="144467"/>
                  <a:pt x="19050" y="158754"/>
                </a:cubicBezTo>
                <a:cubicBezTo>
                  <a:pt x="15346" y="173041"/>
                  <a:pt x="0" y="178862"/>
                  <a:pt x="0" y="196854"/>
                </a:cubicBezTo>
                <a:cubicBezTo>
                  <a:pt x="0" y="214846"/>
                  <a:pt x="18521" y="269350"/>
                  <a:pt x="19050" y="266704"/>
                </a:cubicBezTo>
                <a:cubicBezTo>
                  <a:pt x="19579" y="264058"/>
                  <a:pt x="3175" y="204791"/>
                  <a:pt x="3175" y="180979"/>
                </a:cubicBezTo>
                <a:cubicBezTo>
                  <a:pt x="3175" y="157167"/>
                  <a:pt x="15875" y="143937"/>
                  <a:pt x="19050" y="123829"/>
                </a:cubicBezTo>
                <a:cubicBezTo>
                  <a:pt x="22225" y="103721"/>
                  <a:pt x="13229" y="77262"/>
                  <a:pt x="22225" y="60329"/>
                </a:cubicBezTo>
                <a:cubicBezTo>
                  <a:pt x="31221" y="43396"/>
                  <a:pt x="107950" y="-525"/>
                  <a:pt x="107950" y="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10" name="フリーフォーム 1209">
            <a:extLst>
              <a:ext uri="{FF2B5EF4-FFF2-40B4-BE49-F238E27FC236}">
                <a16:creationId xmlns:a16="http://schemas.microsoft.com/office/drawing/2014/main" id="{2C6CAC94-E537-68A4-6CA2-85C3F51CED95}"/>
              </a:ext>
            </a:extLst>
          </p:cNvPr>
          <p:cNvSpPr/>
          <p:nvPr/>
        </p:nvSpPr>
        <p:spPr>
          <a:xfrm>
            <a:off x="8077160" y="9241825"/>
            <a:ext cx="76776" cy="29175"/>
          </a:xfrm>
          <a:custGeom>
            <a:avLst/>
            <a:gdLst>
              <a:gd name="connsiteX0" fmla="*/ 40 w 76776"/>
              <a:gd name="connsiteY0" fmla="*/ 600 h 29175"/>
              <a:gd name="connsiteX1" fmla="*/ 57190 w 76776"/>
              <a:gd name="connsiteY1" fmla="*/ 3775 h 29175"/>
              <a:gd name="connsiteX2" fmla="*/ 76240 w 76776"/>
              <a:gd name="connsiteY2" fmla="*/ 29175 h 29175"/>
              <a:gd name="connsiteX3" fmla="*/ 66715 w 76776"/>
              <a:gd name="connsiteY3" fmla="*/ 3775 h 29175"/>
              <a:gd name="connsiteX4" fmla="*/ 40 w 76776"/>
              <a:gd name="connsiteY4" fmla="*/ 600 h 29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6776" h="29175">
                <a:moveTo>
                  <a:pt x="40" y="600"/>
                </a:moveTo>
                <a:cubicBezTo>
                  <a:pt x="-1547" y="600"/>
                  <a:pt x="44490" y="-988"/>
                  <a:pt x="57190" y="3775"/>
                </a:cubicBezTo>
                <a:cubicBezTo>
                  <a:pt x="69890" y="8538"/>
                  <a:pt x="74653" y="29175"/>
                  <a:pt x="76240" y="29175"/>
                </a:cubicBezTo>
                <a:cubicBezTo>
                  <a:pt x="77827" y="29175"/>
                  <a:pt x="76240" y="9596"/>
                  <a:pt x="66715" y="3775"/>
                </a:cubicBezTo>
                <a:cubicBezTo>
                  <a:pt x="57190" y="-2046"/>
                  <a:pt x="1627" y="600"/>
                  <a:pt x="40" y="60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11" name="フリーフォーム 1210">
            <a:extLst>
              <a:ext uri="{FF2B5EF4-FFF2-40B4-BE49-F238E27FC236}">
                <a16:creationId xmlns:a16="http://schemas.microsoft.com/office/drawing/2014/main" id="{8FD55EE4-404B-E1F7-167F-26B2787E7B91}"/>
              </a:ext>
            </a:extLst>
          </p:cNvPr>
          <p:cNvSpPr/>
          <p:nvPr/>
        </p:nvSpPr>
        <p:spPr>
          <a:xfrm>
            <a:off x="8073867" y="9263993"/>
            <a:ext cx="89715" cy="42734"/>
          </a:xfrm>
          <a:custGeom>
            <a:avLst/>
            <a:gdLst>
              <a:gd name="connsiteX0" fmla="*/ 158 w 89715"/>
              <a:gd name="connsiteY0" fmla="*/ 657 h 42734"/>
              <a:gd name="connsiteX1" fmla="*/ 57308 w 89715"/>
              <a:gd name="connsiteY1" fmla="*/ 13357 h 42734"/>
              <a:gd name="connsiteX2" fmla="*/ 89058 w 89715"/>
              <a:gd name="connsiteY2" fmla="*/ 41932 h 42734"/>
              <a:gd name="connsiteX3" fmla="*/ 76358 w 89715"/>
              <a:gd name="connsiteY3" fmla="*/ 32407 h 42734"/>
              <a:gd name="connsiteX4" fmla="*/ 158 w 89715"/>
              <a:gd name="connsiteY4" fmla="*/ 657 h 427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9715" h="42734">
                <a:moveTo>
                  <a:pt x="158" y="657"/>
                </a:moveTo>
                <a:cubicBezTo>
                  <a:pt x="-3017" y="-2518"/>
                  <a:pt x="42491" y="6478"/>
                  <a:pt x="57308" y="13357"/>
                </a:cubicBezTo>
                <a:cubicBezTo>
                  <a:pt x="72125" y="20236"/>
                  <a:pt x="89058" y="41932"/>
                  <a:pt x="89058" y="41932"/>
                </a:cubicBezTo>
                <a:cubicBezTo>
                  <a:pt x="92233" y="45107"/>
                  <a:pt x="83237" y="38228"/>
                  <a:pt x="76358" y="32407"/>
                </a:cubicBezTo>
                <a:cubicBezTo>
                  <a:pt x="69479" y="26586"/>
                  <a:pt x="3333" y="3832"/>
                  <a:pt x="158" y="65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12" name="フリーフォーム 1211">
            <a:extLst>
              <a:ext uri="{FF2B5EF4-FFF2-40B4-BE49-F238E27FC236}">
                <a16:creationId xmlns:a16="http://schemas.microsoft.com/office/drawing/2014/main" id="{6DF3063B-8D52-712D-F5A2-6DA23649F5C9}"/>
              </a:ext>
            </a:extLst>
          </p:cNvPr>
          <p:cNvSpPr/>
          <p:nvPr/>
        </p:nvSpPr>
        <p:spPr>
          <a:xfrm>
            <a:off x="7937285" y="9296164"/>
            <a:ext cx="165800" cy="188631"/>
          </a:xfrm>
          <a:custGeom>
            <a:avLst/>
            <a:gdLst>
              <a:gd name="connsiteX0" fmla="*/ 165315 w 165800"/>
              <a:gd name="connsiteY0" fmla="*/ 236 h 188631"/>
              <a:gd name="connsiteX1" fmla="*/ 95465 w 165800"/>
              <a:gd name="connsiteY1" fmla="*/ 35161 h 188631"/>
              <a:gd name="connsiteX2" fmla="*/ 54190 w 165800"/>
              <a:gd name="connsiteY2" fmla="*/ 51036 h 188631"/>
              <a:gd name="connsiteX3" fmla="*/ 66890 w 165800"/>
              <a:gd name="connsiteY3" fmla="*/ 85961 h 188631"/>
              <a:gd name="connsiteX4" fmla="*/ 6565 w 165800"/>
              <a:gd name="connsiteY4" fmla="*/ 108186 h 188631"/>
              <a:gd name="connsiteX5" fmla="*/ 3390 w 165800"/>
              <a:gd name="connsiteY5" fmla="*/ 136761 h 188631"/>
              <a:gd name="connsiteX6" fmla="*/ 22440 w 165800"/>
              <a:gd name="connsiteY6" fmla="*/ 171686 h 188631"/>
              <a:gd name="connsiteX7" fmla="*/ 31965 w 165800"/>
              <a:gd name="connsiteY7" fmla="*/ 187561 h 188631"/>
              <a:gd name="connsiteX8" fmla="*/ 6565 w 165800"/>
              <a:gd name="connsiteY8" fmla="*/ 143111 h 188631"/>
              <a:gd name="connsiteX9" fmla="*/ 47840 w 165800"/>
              <a:gd name="connsiteY9" fmla="*/ 92311 h 188631"/>
              <a:gd name="connsiteX10" fmla="*/ 57365 w 165800"/>
              <a:gd name="connsiteY10" fmla="*/ 89136 h 188631"/>
              <a:gd name="connsiteX11" fmla="*/ 57365 w 165800"/>
              <a:gd name="connsiteY11" fmla="*/ 54211 h 188631"/>
              <a:gd name="connsiteX12" fmla="*/ 165315 w 165800"/>
              <a:gd name="connsiteY12" fmla="*/ 236 h 1886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65800" h="188631">
                <a:moveTo>
                  <a:pt x="165315" y="236"/>
                </a:moveTo>
                <a:cubicBezTo>
                  <a:pt x="171665" y="-2939"/>
                  <a:pt x="113986" y="26694"/>
                  <a:pt x="95465" y="35161"/>
                </a:cubicBezTo>
                <a:cubicBezTo>
                  <a:pt x="76944" y="43628"/>
                  <a:pt x="58953" y="42569"/>
                  <a:pt x="54190" y="51036"/>
                </a:cubicBezTo>
                <a:cubicBezTo>
                  <a:pt x="49427" y="59503"/>
                  <a:pt x="74827" y="76436"/>
                  <a:pt x="66890" y="85961"/>
                </a:cubicBezTo>
                <a:cubicBezTo>
                  <a:pt x="58953" y="95486"/>
                  <a:pt x="17148" y="99719"/>
                  <a:pt x="6565" y="108186"/>
                </a:cubicBezTo>
                <a:cubicBezTo>
                  <a:pt x="-4018" y="116653"/>
                  <a:pt x="744" y="126178"/>
                  <a:pt x="3390" y="136761"/>
                </a:cubicBezTo>
                <a:cubicBezTo>
                  <a:pt x="6036" y="147344"/>
                  <a:pt x="22440" y="171686"/>
                  <a:pt x="22440" y="171686"/>
                </a:cubicBezTo>
                <a:cubicBezTo>
                  <a:pt x="27203" y="180153"/>
                  <a:pt x="34611" y="192323"/>
                  <a:pt x="31965" y="187561"/>
                </a:cubicBezTo>
                <a:cubicBezTo>
                  <a:pt x="29319" y="182799"/>
                  <a:pt x="3919" y="158986"/>
                  <a:pt x="6565" y="143111"/>
                </a:cubicBezTo>
                <a:cubicBezTo>
                  <a:pt x="9211" y="127236"/>
                  <a:pt x="47840" y="92311"/>
                  <a:pt x="47840" y="92311"/>
                </a:cubicBezTo>
                <a:cubicBezTo>
                  <a:pt x="56307" y="83315"/>
                  <a:pt x="55777" y="95486"/>
                  <a:pt x="57365" y="89136"/>
                </a:cubicBezTo>
                <a:cubicBezTo>
                  <a:pt x="58952" y="82786"/>
                  <a:pt x="43607" y="68499"/>
                  <a:pt x="57365" y="54211"/>
                </a:cubicBezTo>
                <a:cubicBezTo>
                  <a:pt x="71123" y="39923"/>
                  <a:pt x="158965" y="3411"/>
                  <a:pt x="165315" y="23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13" name="フリーフォーム 1212">
            <a:extLst>
              <a:ext uri="{FF2B5EF4-FFF2-40B4-BE49-F238E27FC236}">
                <a16:creationId xmlns:a16="http://schemas.microsoft.com/office/drawing/2014/main" id="{1BA24CEB-0123-BFAC-D8D2-5C7E51BBBABA}"/>
              </a:ext>
            </a:extLst>
          </p:cNvPr>
          <p:cNvSpPr/>
          <p:nvPr/>
        </p:nvSpPr>
        <p:spPr>
          <a:xfrm>
            <a:off x="8064387" y="9308653"/>
            <a:ext cx="97720" cy="86397"/>
          </a:xfrm>
          <a:custGeom>
            <a:avLst/>
            <a:gdLst>
              <a:gd name="connsiteX0" fmla="*/ 113 w 97720"/>
              <a:gd name="connsiteY0" fmla="*/ 447 h 86397"/>
              <a:gd name="connsiteX1" fmla="*/ 76313 w 97720"/>
              <a:gd name="connsiteY1" fmla="*/ 25847 h 86397"/>
              <a:gd name="connsiteX2" fmla="*/ 89013 w 97720"/>
              <a:gd name="connsiteY2" fmla="*/ 86172 h 86397"/>
              <a:gd name="connsiteX3" fmla="*/ 95363 w 97720"/>
              <a:gd name="connsiteY3" fmla="*/ 44897 h 86397"/>
              <a:gd name="connsiteX4" fmla="*/ 113 w 97720"/>
              <a:gd name="connsiteY4" fmla="*/ 447 h 863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7720" h="86397">
                <a:moveTo>
                  <a:pt x="113" y="447"/>
                </a:moveTo>
                <a:cubicBezTo>
                  <a:pt x="-3062" y="-2728"/>
                  <a:pt x="61496" y="11560"/>
                  <a:pt x="76313" y="25847"/>
                </a:cubicBezTo>
                <a:cubicBezTo>
                  <a:pt x="91130" y="40134"/>
                  <a:pt x="85838" y="82997"/>
                  <a:pt x="89013" y="86172"/>
                </a:cubicBezTo>
                <a:cubicBezTo>
                  <a:pt x="92188" y="89347"/>
                  <a:pt x="102242" y="58126"/>
                  <a:pt x="95363" y="44897"/>
                </a:cubicBezTo>
                <a:cubicBezTo>
                  <a:pt x="88484" y="31668"/>
                  <a:pt x="3288" y="3622"/>
                  <a:pt x="113" y="44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14" name="フリーフォーム 1213">
            <a:extLst>
              <a:ext uri="{FF2B5EF4-FFF2-40B4-BE49-F238E27FC236}">
                <a16:creationId xmlns:a16="http://schemas.microsoft.com/office/drawing/2014/main" id="{2CAC1C45-F6AF-F199-8F59-943F6F8D3F55}"/>
              </a:ext>
            </a:extLst>
          </p:cNvPr>
          <p:cNvSpPr/>
          <p:nvPr/>
        </p:nvSpPr>
        <p:spPr>
          <a:xfrm>
            <a:off x="8042097" y="9356483"/>
            <a:ext cx="118365" cy="182023"/>
          </a:xfrm>
          <a:custGeom>
            <a:avLst/>
            <a:gdLst>
              <a:gd name="connsiteX0" fmla="*/ 178 w 118365"/>
              <a:gd name="connsiteY0" fmla="*/ 242 h 182023"/>
              <a:gd name="connsiteX1" fmla="*/ 85903 w 118365"/>
              <a:gd name="connsiteY1" fmla="*/ 51042 h 182023"/>
              <a:gd name="connsiteX2" fmla="*/ 104953 w 118365"/>
              <a:gd name="connsiteY2" fmla="*/ 89142 h 182023"/>
              <a:gd name="connsiteX3" fmla="*/ 111303 w 118365"/>
              <a:gd name="connsiteY3" fmla="*/ 120892 h 182023"/>
              <a:gd name="connsiteX4" fmla="*/ 114478 w 118365"/>
              <a:gd name="connsiteY4" fmla="*/ 181217 h 182023"/>
              <a:gd name="connsiteX5" fmla="*/ 111303 w 118365"/>
              <a:gd name="connsiteY5" fmla="*/ 73267 h 182023"/>
              <a:gd name="connsiteX6" fmla="*/ 178 w 118365"/>
              <a:gd name="connsiteY6" fmla="*/ 242 h 1820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18365" h="182023">
                <a:moveTo>
                  <a:pt x="178" y="242"/>
                </a:moveTo>
                <a:cubicBezTo>
                  <a:pt x="-4055" y="-3462"/>
                  <a:pt x="68441" y="36225"/>
                  <a:pt x="85903" y="51042"/>
                </a:cubicBezTo>
                <a:cubicBezTo>
                  <a:pt x="103365" y="65859"/>
                  <a:pt x="100720" y="77500"/>
                  <a:pt x="104953" y="89142"/>
                </a:cubicBezTo>
                <a:cubicBezTo>
                  <a:pt x="109186" y="100784"/>
                  <a:pt x="109716" y="105546"/>
                  <a:pt x="111303" y="120892"/>
                </a:cubicBezTo>
                <a:cubicBezTo>
                  <a:pt x="112891" y="136238"/>
                  <a:pt x="114478" y="189154"/>
                  <a:pt x="114478" y="181217"/>
                </a:cubicBezTo>
                <a:cubicBezTo>
                  <a:pt x="114478" y="173280"/>
                  <a:pt x="125061" y="99725"/>
                  <a:pt x="111303" y="73267"/>
                </a:cubicBezTo>
                <a:cubicBezTo>
                  <a:pt x="97545" y="46809"/>
                  <a:pt x="4411" y="3946"/>
                  <a:pt x="178" y="24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15" name="フリーフォーム 1214">
            <a:extLst>
              <a:ext uri="{FF2B5EF4-FFF2-40B4-BE49-F238E27FC236}">
                <a16:creationId xmlns:a16="http://schemas.microsoft.com/office/drawing/2014/main" id="{CC491257-5F9D-469C-9405-C5B4AE72B67A}"/>
              </a:ext>
            </a:extLst>
          </p:cNvPr>
          <p:cNvSpPr/>
          <p:nvPr/>
        </p:nvSpPr>
        <p:spPr>
          <a:xfrm>
            <a:off x="7905394" y="9229704"/>
            <a:ext cx="35365" cy="279762"/>
          </a:xfrm>
          <a:custGeom>
            <a:avLst/>
            <a:gdLst>
              <a:gd name="connsiteX0" fmla="*/ 35281 w 35365"/>
              <a:gd name="connsiteY0" fmla="*/ 21 h 279762"/>
              <a:gd name="connsiteX1" fmla="*/ 356 w 35365"/>
              <a:gd name="connsiteY1" fmla="*/ 117496 h 279762"/>
              <a:gd name="connsiteX2" fmla="*/ 16231 w 35365"/>
              <a:gd name="connsiteY2" fmla="*/ 279421 h 279762"/>
              <a:gd name="connsiteX3" fmla="*/ 356 w 35365"/>
              <a:gd name="connsiteY3" fmla="*/ 158771 h 279762"/>
              <a:gd name="connsiteX4" fmla="*/ 9881 w 35365"/>
              <a:gd name="connsiteY4" fmla="*/ 107971 h 279762"/>
              <a:gd name="connsiteX5" fmla="*/ 35281 w 35365"/>
              <a:gd name="connsiteY5" fmla="*/ 21 h 2797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5365" h="279762">
                <a:moveTo>
                  <a:pt x="35281" y="21"/>
                </a:moveTo>
                <a:cubicBezTo>
                  <a:pt x="33694" y="1608"/>
                  <a:pt x="3531" y="70929"/>
                  <a:pt x="356" y="117496"/>
                </a:cubicBezTo>
                <a:cubicBezTo>
                  <a:pt x="-2819" y="164063"/>
                  <a:pt x="16231" y="272542"/>
                  <a:pt x="16231" y="279421"/>
                </a:cubicBezTo>
                <a:cubicBezTo>
                  <a:pt x="16231" y="286300"/>
                  <a:pt x="1414" y="187346"/>
                  <a:pt x="356" y="158771"/>
                </a:cubicBezTo>
                <a:cubicBezTo>
                  <a:pt x="-702" y="130196"/>
                  <a:pt x="4060" y="131784"/>
                  <a:pt x="9881" y="107971"/>
                </a:cubicBezTo>
                <a:cubicBezTo>
                  <a:pt x="15702" y="84158"/>
                  <a:pt x="36868" y="-1566"/>
                  <a:pt x="35281" y="2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16" name="フリーフォーム 1215">
            <a:extLst>
              <a:ext uri="{FF2B5EF4-FFF2-40B4-BE49-F238E27FC236}">
                <a16:creationId xmlns:a16="http://schemas.microsoft.com/office/drawing/2014/main" id="{4B3DACD4-B0E3-5B37-CA36-E1416D23160E}"/>
              </a:ext>
            </a:extLst>
          </p:cNvPr>
          <p:cNvSpPr/>
          <p:nvPr/>
        </p:nvSpPr>
        <p:spPr>
          <a:xfrm>
            <a:off x="7946921" y="9204212"/>
            <a:ext cx="29999" cy="149451"/>
          </a:xfrm>
          <a:custGeom>
            <a:avLst/>
            <a:gdLst>
              <a:gd name="connsiteX0" fmla="*/ 22329 w 29999"/>
              <a:gd name="connsiteY0" fmla="*/ 113 h 149451"/>
              <a:gd name="connsiteX1" fmla="*/ 19154 w 29999"/>
              <a:gd name="connsiteY1" fmla="*/ 82663 h 149451"/>
              <a:gd name="connsiteX2" fmla="*/ 104 w 29999"/>
              <a:gd name="connsiteY2" fmla="*/ 149338 h 149451"/>
              <a:gd name="connsiteX3" fmla="*/ 28679 w 29999"/>
              <a:gd name="connsiteY3" fmla="*/ 66788 h 149451"/>
              <a:gd name="connsiteX4" fmla="*/ 22329 w 29999"/>
              <a:gd name="connsiteY4" fmla="*/ 113 h 1494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9999" h="149451">
                <a:moveTo>
                  <a:pt x="22329" y="113"/>
                </a:moveTo>
                <a:cubicBezTo>
                  <a:pt x="20741" y="2759"/>
                  <a:pt x="22858" y="57792"/>
                  <a:pt x="19154" y="82663"/>
                </a:cubicBezTo>
                <a:cubicBezTo>
                  <a:pt x="15450" y="107534"/>
                  <a:pt x="-1484" y="151984"/>
                  <a:pt x="104" y="149338"/>
                </a:cubicBezTo>
                <a:cubicBezTo>
                  <a:pt x="1691" y="146692"/>
                  <a:pt x="23917" y="91659"/>
                  <a:pt x="28679" y="66788"/>
                </a:cubicBezTo>
                <a:cubicBezTo>
                  <a:pt x="33441" y="41917"/>
                  <a:pt x="23917" y="-2533"/>
                  <a:pt x="22329" y="11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17" name="フリーフォーム 1216">
            <a:extLst>
              <a:ext uri="{FF2B5EF4-FFF2-40B4-BE49-F238E27FC236}">
                <a16:creationId xmlns:a16="http://schemas.microsoft.com/office/drawing/2014/main" id="{B13158DE-09C1-EC9D-AA72-D82AF619579B}"/>
              </a:ext>
            </a:extLst>
          </p:cNvPr>
          <p:cNvSpPr/>
          <p:nvPr/>
        </p:nvSpPr>
        <p:spPr>
          <a:xfrm>
            <a:off x="7978559" y="8914845"/>
            <a:ext cx="225907" cy="95912"/>
          </a:xfrm>
          <a:custGeom>
            <a:avLst/>
            <a:gdLst>
              <a:gd name="connsiteX0" fmla="*/ 216 w 225907"/>
              <a:gd name="connsiteY0" fmla="*/ 95805 h 95912"/>
              <a:gd name="connsiteX1" fmla="*/ 108166 w 225907"/>
              <a:gd name="connsiteY1" fmla="*/ 35480 h 95912"/>
              <a:gd name="connsiteX2" fmla="*/ 225641 w 225907"/>
              <a:gd name="connsiteY2" fmla="*/ 555 h 95912"/>
              <a:gd name="connsiteX3" fmla="*/ 136741 w 225907"/>
              <a:gd name="connsiteY3" fmla="*/ 19605 h 95912"/>
              <a:gd name="connsiteX4" fmla="*/ 216 w 225907"/>
              <a:gd name="connsiteY4" fmla="*/ 95805 h 95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5907" h="95912">
                <a:moveTo>
                  <a:pt x="216" y="95805"/>
                </a:moveTo>
                <a:cubicBezTo>
                  <a:pt x="-4546" y="98451"/>
                  <a:pt x="70595" y="51355"/>
                  <a:pt x="108166" y="35480"/>
                </a:cubicBezTo>
                <a:cubicBezTo>
                  <a:pt x="145737" y="19605"/>
                  <a:pt x="220879" y="3201"/>
                  <a:pt x="225641" y="555"/>
                </a:cubicBezTo>
                <a:cubicBezTo>
                  <a:pt x="230403" y="-2091"/>
                  <a:pt x="170079" y="4788"/>
                  <a:pt x="136741" y="19605"/>
                </a:cubicBezTo>
                <a:cubicBezTo>
                  <a:pt x="103404" y="34422"/>
                  <a:pt x="4978" y="93159"/>
                  <a:pt x="216" y="9580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18" name="フリーフォーム 1217">
            <a:extLst>
              <a:ext uri="{FF2B5EF4-FFF2-40B4-BE49-F238E27FC236}">
                <a16:creationId xmlns:a16="http://schemas.microsoft.com/office/drawing/2014/main" id="{9033D31D-596C-CF5B-790D-080877ED4074}"/>
              </a:ext>
            </a:extLst>
          </p:cNvPr>
          <p:cNvSpPr/>
          <p:nvPr/>
        </p:nvSpPr>
        <p:spPr>
          <a:xfrm>
            <a:off x="7889303" y="9400833"/>
            <a:ext cx="38680" cy="277555"/>
          </a:xfrm>
          <a:custGeom>
            <a:avLst/>
            <a:gdLst>
              <a:gd name="connsiteX0" fmla="*/ 10097 w 38680"/>
              <a:gd name="connsiteY0" fmla="*/ 342 h 277555"/>
              <a:gd name="connsiteX1" fmla="*/ 10097 w 38680"/>
              <a:gd name="connsiteY1" fmla="*/ 108292 h 277555"/>
              <a:gd name="connsiteX2" fmla="*/ 10097 w 38680"/>
              <a:gd name="connsiteY2" fmla="*/ 146392 h 277555"/>
              <a:gd name="connsiteX3" fmla="*/ 38672 w 38680"/>
              <a:gd name="connsiteY3" fmla="*/ 276567 h 277555"/>
              <a:gd name="connsiteX4" fmla="*/ 6922 w 38680"/>
              <a:gd name="connsiteY4" fmla="*/ 203542 h 277555"/>
              <a:gd name="connsiteX5" fmla="*/ 572 w 38680"/>
              <a:gd name="connsiteY5" fmla="*/ 152742 h 277555"/>
              <a:gd name="connsiteX6" fmla="*/ 10097 w 38680"/>
              <a:gd name="connsiteY6" fmla="*/ 342 h 2775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8680" h="277555">
                <a:moveTo>
                  <a:pt x="10097" y="342"/>
                </a:moveTo>
                <a:cubicBezTo>
                  <a:pt x="11684" y="-7066"/>
                  <a:pt x="10097" y="108292"/>
                  <a:pt x="10097" y="108292"/>
                </a:cubicBezTo>
                <a:cubicBezTo>
                  <a:pt x="10097" y="132634"/>
                  <a:pt x="5335" y="118346"/>
                  <a:pt x="10097" y="146392"/>
                </a:cubicBezTo>
                <a:cubicBezTo>
                  <a:pt x="14859" y="174438"/>
                  <a:pt x="39201" y="267042"/>
                  <a:pt x="38672" y="276567"/>
                </a:cubicBezTo>
                <a:cubicBezTo>
                  <a:pt x="38143" y="286092"/>
                  <a:pt x="13272" y="224179"/>
                  <a:pt x="6922" y="203542"/>
                </a:cubicBezTo>
                <a:cubicBezTo>
                  <a:pt x="572" y="182905"/>
                  <a:pt x="-1016" y="184492"/>
                  <a:pt x="572" y="152742"/>
                </a:cubicBezTo>
                <a:cubicBezTo>
                  <a:pt x="2160" y="120992"/>
                  <a:pt x="8510" y="7750"/>
                  <a:pt x="10097" y="34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19" name="フリーフォーム 1218">
            <a:extLst>
              <a:ext uri="{FF2B5EF4-FFF2-40B4-BE49-F238E27FC236}">
                <a16:creationId xmlns:a16="http://schemas.microsoft.com/office/drawing/2014/main" id="{42BD13C9-2536-A399-1EF3-15BBFC59A0ED}"/>
              </a:ext>
            </a:extLst>
          </p:cNvPr>
          <p:cNvSpPr/>
          <p:nvPr/>
        </p:nvSpPr>
        <p:spPr>
          <a:xfrm>
            <a:off x="8169208" y="9232829"/>
            <a:ext cx="19653" cy="197013"/>
          </a:xfrm>
          <a:custGeom>
            <a:avLst/>
            <a:gdLst>
              <a:gd name="connsiteX0" fmla="*/ 12767 w 19653"/>
              <a:gd name="connsiteY0" fmla="*/ 71 h 197013"/>
              <a:gd name="connsiteX1" fmla="*/ 12767 w 19653"/>
              <a:gd name="connsiteY1" fmla="*/ 101671 h 197013"/>
              <a:gd name="connsiteX2" fmla="*/ 67 w 19653"/>
              <a:gd name="connsiteY2" fmla="*/ 196921 h 197013"/>
              <a:gd name="connsiteX3" fmla="*/ 19117 w 19653"/>
              <a:gd name="connsiteY3" fmla="*/ 117546 h 197013"/>
              <a:gd name="connsiteX4" fmla="*/ 12767 w 19653"/>
              <a:gd name="connsiteY4" fmla="*/ 71 h 1970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9653" h="197013">
                <a:moveTo>
                  <a:pt x="12767" y="71"/>
                </a:moveTo>
                <a:cubicBezTo>
                  <a:pt x="11709" y="-2575"/>
                  <a:pt x="14884" y="68863"/>
                  <a:pt x="12767" y="101671"/>
                </a:cubicBezTo>
                <a:cubicBezTo>
                  <a:pt x="10650" y="134479"/>
                  <a:pt x="-991" y="194275"/>
                  <a:pt x="67" y="196921"/>
                </a:cubicBezTo>
                <a:cubicBezTo>
                  <a:pt x="1125" y="199567"/>
                  <a:pt x="16471" y="144534"/>
                  <a:pt x="19117" y="117546"/>
                </a:cubicBezTo>
                <a:cubicBezTo>
                  <a:pt x="21763" y="90559"/>
                  <a:pt x="13825" y="2717"/>
                  <a:pt x="12767" y="7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0" name="フリーフォーム 1219">
            <a:extLst>
              <a:ext uri="{FF2B5EF4-FFF2-40B4-BE49-F238E27FC236}">
                <a16:creationId xmlns:a16="http://schemas.microsoft.com/office/drawing/2014/main" id="{24EAFC9D-F110-4839-5625-A289D6F12B76}"/>
              </a:ext>
            </a:extLst>
          </p:cNvPr>
          <p:cNvSpPr/>
          <p:nvPr/>
        </p:nvSpPr>
        <p:spPr>
          <a:xfrm>
            <a:off x="8138872" y="9286869"/>
            <a:ext cx="68664" cy="339140"/>
          </a:xfrm>
          <a:custGeom>
            <a:avLst/>
            <a:gdLst>
              <a:gd name="connsiteX0" fmla="*/ 68503 w 68664"/>
              <a:gd name="connsiteY0" fmla="*/ 6 h 339140"/>
              <a:gd name="connsiteX1" fmla="*/ 55803 w 68664"/>
              <a:gd name="connsiteY1" fmla="*/ 174631 h 339140"/>
              <a:gd name="connsiteX2" fmla="*/ 46278 w 68664"/>
              <a:gd name="connsiteY2" fmla="*/ 225431 h 339140"/>
              <a:gd name="connsiteX3" fmla="*/ 14528 w 68664"/>
              <a:gd name="connsiteY3" fmla="*/ 301631 h 339140"/>
              <a:gd name="connsiteX4" fmla="*/ 1828 w 68664"/>
              <a:gd name="connsiteY4" fmla="*/ 333381 h 339140"/>
              <a:gd name="connsiteX5" fmla="*/ 52628 w 68664"/>
              <a:gd name="connsiteY5" fmla="*/ 187331 h 339140"/>
              <a:gd name="connsiteX6" fmla="*/ 46278 w 68664"/>
              <a:gd name="connsiteY6" fmla="*/ 180981 h 339140"/>
              <a:gd name="connsiteX7" fmla="*/ 68503 w 68664"/>
              <a:gd name="connsiteY7" fmla="*/ 6 h 3391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8664" h="339140">
                <a:moveTo>
                  <a:pt x="68503" y="6"/>
                </a:moveTo>
                <a:cubicBezTo>
                  <a:pt x="70091" y="-1052"/>
                  <a:pt x="59507" y="137060"/>
                  <a:pt x="55803" y="174631"/>
                </a:cubicBezTo>
                <a:cubicBezTo>
                  <a:pt x="52099" y="212202"/>
                  <a:pt x="53157" y="204265"/>
                  <a:pt x="46278" y="225431"/>
                </a:cubicBezTo>
                <a:cubicBezTo>
                  <a:pt x="39399" y="246597"/>
                  <a:pt x="21936" y="283639"/>
                  <a:pt x="14528" y="301631"/>
                </a:cubicBezTo>
                <a:cubicBezTo>
                  <a:pt x="7120" y="319623"/>
                  <a:pt x="-4522" y="352431"/>
                  <a:pt x="1828" y="333381"/>
                </a:cubicBezTo>
                <a:cubicBezTo>
                  <a:pt x="8178" y="314331"/>
                  <a:pt x="45220" y="212731"/>
                  <a:pt x="52628" y="187331"/>
                </a:cubicBezTo>
                <a:cubicBezTo>
                  <a:pt x="60036" y="161931"/>
                  <a:pt x="44161" y="206910"/>
                  <a:pt x="46278" y="180981"/>
                </a:cubicBezTo>
                <a:cubicBezTo>
                  <a:pt x="48395" y="155052"/>
                  <a:pt x="66915" y="1064"/>
                  <a:pt x="68503" y="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1" name="フリーフォーム 1220">
            <a:extLst>
              <a:ext uri="{FF2B5EF4-FFF2-40B4-BE49-F238E27FC236}">
                <a16:creationId xmlns:a16="http://schemas.microsoft.com/office/drawing/2014/main" id="{109C18D6-500B-AEFD-9CD0-AF0B4AFA08B3}"/>
              </a:ext>
            </a:extLst>
          </p:cNvPr>
          <p:cNvSpPr/>
          <p:nvPr/>
        </p:nvSpPr>
        <p:spPr>
          <a:xfrm>
            <a:off x="8092962" y="9515474"/>
            <a:ext cx="101810" cy="203207"/>
          </a:xfrm>
          <a:custGeom>
            <a:avLst/>
            <a:gdLst>
              <a:gd name="connsiteX0" fmla="*/ 101713 w 101810"/>
              <a:gd name="connsiteY0" fmla="*/ 1 h 203207"/>
              <a:gd name="connsiteX1" fmla="*/ 54088 w 101810"/>
              <a:gd name="connsiteY1" fmla="*/ 139701 h 203207"/>
              <a:gd name="connsiteX2" fmla="*/ 113 w 101810"/>
              <a:gd name="connsiteY2" fmla="*/ 203201 h 203207"/>
              <a:gd name="connsiteX3" fmla="*/ 41388 w 101810"/>
              <a:gd name="connsiteY3" fmla="*/ 142876 h 203207"/>
              <a:gd name="connsiteX4" fmla="*/ 101713 w 101810"/>
              <a:gd name="connsiteY4" fmla="*/ 1 h 2032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1810" h="203207">
                <a:moveTo>
                  <a:pt x="101713" y="1"/>
                </a:moveTo>
                <a:cubicBezTo>
                  <a:pt x="103830" y="-528"/>
                  <a:pt x="71021" y="105834"/>
                  <a:pt x="54088" y="139701"/>
                </a:cubicBezTo>
                <a:cubicBezTo>
                  <a:pt x="37155" y="173568"/>
                  <a:pt x="2230" y="202672"/>
                  <a:pt x="113" y="203201"/>
                </a:cubicBezTo>
                <a:cubicBezTo>
                  <a:pt x="-2004" y="203730"/>
                  <a:pt x="26042" y="170393"/>
                  <a:pt x="41388" y="142876"/>
                </a:cubicBezTo>
                <a:cubicBezTo>
                  <a:pt x="56734" y="115359"/>
                  <a:pt x="99596" y="530"/>
                  <a:pt x="101713" y="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2" name="フリーフォーム 1221">
            <a:extLst>
              <a:ext uri="{FF2B5EF4-FFF2-40B4-BE49-F238E27FC236}">
                <a16:creationId xmlns:a16="http://schemas.microsoft.com/office/drawing/2014/main" id="{348451C0-C3ED-DD17-ED1C-0E3F6F4BB9CE}"/>
              </a:ext>
            </a:extLst>
          </p:cNvPr>
          <p:cNvSpPr/>
          <p:nvPr/>
        </p:nvSpPr>
        <p:spPr>
          <a:xfrm>
            <a:off x="8086688" y="9534313"/>
            <a:ext cx="28790" cy="174840"/>
          </a:xfrm>
          <a:custGeom>
            <a:avLst/>
            <a:gdLst>
              <a:gd name="connsiteX0" fmla="*/ 37 w 28790"/>
              <a:gd name="connsiteY0" fmla="*/ 212 h 174840"/>
              <a:gd name="connsiteX1" fmla="*/ 22262 w 28790"/>
              <a:gd name="connsiteY1" fmla="*/ 92287 h 174840"/>
              <a:gd name="connsiteX2" fmla="*/ 9562 w 28790"/>
              <a:gd name="connsiteY2" fmla="*/ 174837 h 174840"/>
              <a:gd name="connsiteX3" fmla="*/ 25437 w 28790"/>
              <a:gd name="connsiteY3" fmla="*/ 89112 h 174840"/>
              <a:gd name="connsiteX4" fmla="*/ 28612 w 28790"/>
              <a:gd name="connsiteY4" fmla="*/ 66887 h 174840"/>
              <a:gd name="connsiteX5" fmla="*/ 37 w 28790"/>
              <a:gd name="connsiteY5" fmla="*/ 212 h 1748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8790" h="174840">
                <a:moveTo>
                  <a:pt x="37" y="212"/>
                </a:moveTo>
                <a:cubicBezTo>
                  <a:pt x="-1021" y="4445"/>
                  <a:pt x="20675" y="63183"/>
                  <a:pt x="22262" y="92287"/>
                </a:cubicBezTo>
                <a:cubicBezTo>
                  <a:pt x="23849" y="121391"/>
                  <a:pt x="9033" y="175366"/>
                  <a:pt x="9562" y="174837"/>
                </a:cubicBezTo>
                <a:cubicBezTo>
                  <a:pt x="10091" y="174308"/>
                  <a:pt x="22262" y="107104"/>
                  <a:pt x="25437" y="89112"/>
                </a:cubicBezTo>
                <a:cubicBezTo>
                  <a:pt x="28612" y="71120"/>
                  <a:pt x="29141" y="77470"/>
                  <a:pt x="28612" y="66887"/>
                </a:cubicBezTo>
                <a:cubicBezTo>
                  <a:pt x="28083" y="56304"/>
                  <a:pt x="1095" y="-4021"/>
                  <a:pt x="37" y="21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3" name="フリーフォーム 1222">
            <a:extLst>
              <a:ext uri="{FF2B5EF4-FFF2-40B4-BE49-F238E27FC236}">
                <a16:creationId xmlns:a16="http://schemas.microsoft.com/office/drawing/2014/main" id="{F34F7080-521C-7372-785A-5FF7356B4458}"/>
              </a:ext>
            </a:extLst>
          </p:cNvPr>
          <p:cNvSpPr/>
          <p:nvPr/>
        </p:nvSpPr>
        <p:spPr>
          <a:xfrm>
            <a:off x="7927934" y="9507130"/>
            <a:ext cx="171602" cy="52800"/>
          </a:xfrm>
          <a:custGeom>
            <a:avLst/>
            <a:gdLst>
              <a:gd name="connsiteX0" fmla="*/ 41 w 171602"/>
              <a:gd name="connsiteY0" fmla="*/ 52795 h 52800"/>
              <a:gd name="connsiteX1" fmla="*/ 63541 w 171602"/>
              <a:gd name="connsiteY1" fmla="*/ 5170 h 52800"/>
              <a:gd name="connsiteX2" fmla="*/ 127041 w 171602"/>
              <a:gd name="connsiteY2" fmla="*/ 1995 h 52800"/>
              <a:gd name="connsiteX3" fmla="*/ 171491 w 171602"/>
              <a:gd name="connsiteY3" fmla="*/ 11520 h 52800"/>
              <a:gd name="connsiteX4" fmla="*/ 114341 w 171602"/>
              <a:gd name="connsiteY4" fmla="*/ 5170 h 52800"/>
              <a:gd name="connsiteX5" fmla="*/ 73066 w 171602"/>
              <a:gd name="connsiteY5" fmla="*/ 8345 h 52800"/>
              <a:gd name="connsiteX6" fmla="*/ 41 w 171602"/>
              <a:gd name="connsiteY6" fmla="*/ 52795 h 52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71602" h="52800">
                <a:moveTo>
                  <a:pt x="41" y="52795"/>
                </a:moveTo>
                <a:cubicBezTo>
                  <a:pt x="-1546" y="52266"/>
                  <a:pt x="42374" y="13637"/>
                  <a:pt x="63541" y="5170"/>
                </a:cubicBezTo>
                <a:cubicBezTo>
                  <a:pt x="84708" y="-3297"/>
                  <a:pt x="109050" y="937"/>
                  <a:pt x="127041" y="1995"/>
                </a:cubicBezTo>
                <a:cubicBezTo>
                  <a:pt x="145032" y="3053"/>
                  <a:pt x="173608" y="10991"/>
                  <a:pt x="171491" y="11520"/>
                </a:cubicBezTo>
                <a:cubicBezTo>
                  <a:pt x="169374" y="12049"/>
                  <a:pt x="130745" y="5699"/>
                  <a:pt x="114341" y="5170"/>
                </a:cubicBezTo>
                <a:cubicBezTo>
                  <a:pt x="97937" y="4641"/>
                  <a:pt x="90528" y="1995"/>
                  <a:pt x="73066" y="8345"/>
                </a:cubicBezTo>
                <a:cubicBezTo>
                  <a:pt x="55604" y="14695"/>
                  <a:pt x="1628" y="53324"/>
                  <a:pt x="41" y="5279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4" name="フリーフォーム 1223">
            <a:extLst>
              <a:ext uri="{FF2B5EF4-FFF2-40B4-BE49-F238E27FC236}">
                <a16:creationId xmlns:a16="http://schemas.microsoft.com/office/drawing/2014/main" id="{65138D2A-A629-3D62-9B04-1233802B3B6F}"/>
              </a:ext>
            </a:extLst>
          </p:cNvPr>
          <p:cNvSpPr/>
          <p:nvPr/>
        </p:nvSpPr>
        <p:spPr>
          <a:xfrm>
            <a:off x="7975589" y="9528806"/>
            <a:ext cx="130745" cy="186685"/>
          </a:xfrm>
          <a:custGeom>
            <a:avLst/>
            <a:gdLst>
              <a:gd name="connsiteX0" fmla="*/ 11 w 130745"/>
              <a:gd name="connsiteY0" fmla="*/ 5719 h 186685"/>
              <a:gd name="connsiteX1" fmla="*/ 95261 w 130745"/>
              <a:gd name="connsiteY1" fmla="*/ 12069 h 186685"/>
              <a:gd name="connsiteX2" fmla="*/ 130186 w 130745"/>
              <a:gd name="connsiteY2" fmla="*/ 142244 h 186685"/>
              <a:gd name="connsiteX3" fmla="*/ 117486 w 130745"/>
              <a:gd name="connsiteY3" fmla="*/ 183519 h 186685"/>
              <a:gd name="connsiteX4" fmla="*/ 127011 w 130745"/>
              <a:gd name="connsiteY4" fmla="*/ 69219 h 186685"/>
              <a:gd name="connsiteX5" fmla="*/ 114311 w 130745"/>
              <a:gd name="connsiteY5" fmla="*/ 27944 h 186685"/>
              <a:gd name="connsiteX6" fmla="*/ 101611 w 130745"/>
              <a:gd name="connsiteY6" fmla="*/ 12069 h 186685"/>
              <a:gd name="connsiteX7" fmla="*/ 11 w 130745"/>
              <a:gd name="connsiteY7" fmla="*/ 5719 h 1866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30745" h="186685">
                <a:moveTo>
                  <a:pt x="11" y="5719"/>
                </a:moveTo>
                <a:cubicBezTo>
                  <a:pt x="-1047" y="5719"/>
                  <a:pt x="73565" y="-10685"/>
                  <a:pt x="95261" y="12069"/>
                </a:cubicBezTo>
                <a:cubicBezTo>
                  <a:pt x="116957" y="34823"/>
                  <a:pt x="126482" y="113669"/>
                  <a:pt x="130186" y="142244"/>
                </a:cubicBezTo>
                <a:cubicBezTo>
                  <a:pt x="133890" y="170819"/>
                  <a:pt x="118015" y="195690"/>
                  <a:pt x="117486" y="183519"/>
                </a:cubicBezTo>
                <a:cubicBezTo>
                  <a:pt x="116957" y="171348"/>
                  <a:pt x="127540" y="95148"/>
                  <a:pt x="127011" y="69219"/>
                </a:cubicBezTo>
                <a:cubicBezTo>
                  <a:pt x="126482" y="43290"/>
                  <a:pt x="114311" y="27944"/>
                  <a:pt x="114311" y="27944"/>
                </a:cubicBezTo>
                <a:cubicBezTo>
                  <a:pt x="110078" y="18419"/>
                  <a:pt x="115369" y="16831"/>
                  <a:pt x="101611" y="12069"/>
                </a:cubicBezTo>
                <a:cubicBezTo>
                  <a:pt x="87853" y="7307"/>
                  <a:pt x="1069" y="5719"/>
                  <a:pt x="11" y="571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5" name="フリーフォーム 1224">
            <a:extLst>
              <a:ext uri="{FF2B5EF4-FFF2-40B4-BE49-F238E27FC236}">
                <a16:creationId xmlns:a16="http://schemas.microsoft.com/office/drawing/2014/main" id="{CE0B3094-3F42-E686-E204-334F08693403}"/>
              </a:ext>
            </a:extLst>
          </p:cNvPr>
          <p:cNvSpPr/>
          <p:nvPr/>
        </p:nvSpPr>
        <p:spPr>
          <a:xfrm>
            <a:off x="8023179" y="9563094"/>
            <a:ext cx="48599" cy="60331"/>
          </a:xfrm>
          <a:custGeom>
            <a:avLst/>
            <a:gdLst>
              <a:gd name="connsiteX0" fmla="*/ 46 w 48599"/>
              <a:gd name="connsiteY0" fmla="*/ 6 h 60331"/>
              <a:gd name="connsiteX1" fmla="*/ 38146 w 48599"/>
              <a:gd name="connsiteY1" fmla="*/ 44456 h 60331"/>
              <a:gd name="connsiteX2" fmla="*/ 41321 w 48599"/>
              <a:gd name="connsiteY2" fmla="*/ 60331 h 60331"/>
              <a:gd name="connsiteX3" fmla="*/ 47671 w 48599"/>
              <a:gd name="connsiteY3" fmla="*/ 41281 h 60331"/>
              <a:gd name="connsiteX4" fmla="*/ 46 w 48599"/>
              <a:gd name="connsiteY4" fmla="*/ 6 h 603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8599" h="60331">
                <a:moveTo>
                  <a:pt x="46" y="6"/>
                </a:moveTo>
                <a:cubicBezTo>
                  <a:pt x="-1541" y="535"/>
                  <a:pt x="38146" y="44456"/>
                  <a:pt x="38146" y="44456"/>
                </a:cubicBezTo>
                <a:cubicBezTo>
                  <a:pt x="45025" y="54510"/>
                  <a:pt x="41321" y="60331"/>
                  <a:pt x="41321" y="60331"/>
                </a:cubicBezTo>
                <a:cubicBezTo>
                  <a:pt x="42908" y="59802"/>
                  <a:pt x="51375" y="48689"/>
                  <a:pt x="47671" y="41281"/>
                </a:cubicBezTo>
                <a:cubicBezTo>
                  <a:pt x="43967" y="33873"/>
                  <a:pt x="1633" y="-523"/>
                  <a:pt x="46" y="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6" name="フリーフォーム 1225">
            <a:extLst>
              <a:ext uri="{FF2B5EF4-FFF2-40B4-BE49-F238E27FC236}">
                <a16:creationId xmlns:a16="http://schemas.microsoft.com/office/drawing/2014/main" id="{877468AE-DDDF-9F4A-C478-E25FFB389473}"/>
              </a:ext>
            </a:extLst>
          </p:cNvPr>
          <p:cNvSpPr/>
          <p:nvPr/>
        </p:nvSpPr>
        <p:spPr>
          <a:xfrm>
            <a:off x="7959725" y="9569350"/>
            <a:ext cx="44500" cy="63962"/>
          </a:xfrm>
          <a:custGeom>
            <a:avLst/>
            <a:gdLst>
              <a:gd name="connsiteX0" fmla="*/ 44450 w 44500"/>
              <a:gd name="connsiteY0" fmla="*/ 100 h 63962"/>
              <a:gd name="connsiteX1" fmla="*/ 9525 w 44500"/>
              <a:gd name="connsiteY1" fmla="*/ 47725 h 63962"/>
              <a:gd name="connsiteX2" fmla="*/ 0 w 44500"/>
              <a:gd name="connsiteY2" fmla="*/ 63600 h 63962"/>
              <a:gd name="connsiteX3" fmla="*/ 44450 w 44500"/>
              <a:gd name="connsiteY3" fmla="*/ 100 h 639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4500" h="63962">
                <a:moveTo>
                  <a:pt x="44450" y="100"/>
                </a:moveTo>
                <a:cubicBezTo>
                  <a:pt x="46038" y="-2546"/>
                  <a:pt x="9525" y="47725"/>
                  <a:pt x="9525" y="47725"/>
                </a:cubicBezTo>
                <a:cubicBezTo>
                  <a:pt x="2117" y="58308"/>
                  <a:pt x="0" y="65717"/>
                  <a:pt x="0" y="63600"/>
                </a:cubicBezTo>
                <a:cubicBezTo>
                  <a:pt x="0" y="61483"/>
                  <a:pt x="42862" y="2746"/>
                  <a:pt x="44450" y="10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7" name="フリーフォーム 1226">
            <a:extLst>
              <a:ext uri="{FF2B5EF4-FFF2-40B4-BE49-F238E27FC236}">
                <a16:creationId xmlns:a16="http://schemas.microsoft.com/office/drawing/2014/main" id="{C2E1FA0D-1E86-5DB8-A2D7-F4AAC0D56AA2}"/>
              </a:ext>
            </a:extLst>
          </p:cNvPr>
          <p:cNvSpPr/>
          <p:nvPr/>
        </p:nvSpPr>
        <p:spPr>
          <a:xfrm>
            <a:off x="7924588" y="9518502"/>
            <a:ext cx="13101" cy="170518"/>
          </a:xfrm>
          <a:custGeom>
            <a:avLst/>
            <a:gdLst>
              <a:gd name="connsiteX0" fmla="*/ 212 w 13101"/>
              <a:gd name="connsiteY0" fmla="*/ 148 h 170518"/>
              <a:gd name="connsiteX1" fmla="*/ 9737 w 13101"/>
              <a:gd name="connsiteY1" fmla="*/ 89048 h 170518"/>
              <a:gd name="connsiteX2" fmla="*/ 9737 w 13101"/>
              <a:gd name="connsiteY2" fmla="*/ 133498 h 170518"/>
              <a:gd name="connsiteX3" fmla="*/ 12912 w 13101"/>
              <a:gd name="connsiteY3" fmla="*/ 168423 h 170518"/>
              <a:gd name="connsiteX4" fmla="*/ 3387 w 13101"/>
              <a:gd name="connsiteY4" fmla="*/ 69998 h 170518"/>
              <a:gd name="connsiteX5" fmla="*/ 212 w 13101"/>
              <a:gd name="connsiteY5" fmla="*/ 148 h 1705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3101" h="170518">
                <a:moveTo>
                  <a:pt x="212" y="148"/>
                </a:moveTo>
                <a:cubicBezTo>
                  <a:pt x="1270" y="3323"/>
                  <a:pt x="8150" y="66823"/>
                  <a:pt x="9737" y="89048"/>
                </a:cubicBezTo>
                <a:cubicBezTo>
                  <a:pt x="11324" y="111273"/>
                  <a:pt x="9208" y="120269"/>
                  <a:pt x="9737" y="133498"/>
                </a:cubicBezTo>
                <a:cubicBezTo>
                  <a:pt x="10266" y="146727"/>
                  <a:pt x="13970" y="179006"/>
                  <a:pt x="12912" y="168423"/>
                </a:cubicBezTo>
                <a:cubicBezTo>
                  <a:pt x="11854" y="157840"/>
                  <a:pt x="4445" y="94340"/>
                  <a:pt x="3387" y="69998"/>
                </a:cubicBezTo>
                <a:cubicBezTo>
                  <a:pt x="2329" y="45656"/>
                  <a:pt x="-846" y="-3027"/>
                  <a:pt x="212" y="14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8" name="フリーフォーム 1227">
            <a:extLst>
              <a:ext uri="{FF2B5EF4-FFF2-40B4-BE49-F238E27FC236}">
                <a16:creationId xmlns:a16="http://schemas.microsoft.com/office/drawing/2014/main" id="{99A29069-E8D3-D2C9-0D81-FEC23C3D084F}"/>
              </a:ext>
            </a:extLst>
          </p:cNvPr>
          <p:cNvSpPr/>
          <p:nvPr/>
        </p:nvSpPr>
        <p:spPr>
          <a:xfrm>
            <a:off x="7936971" y="9677351"/>
            <a:ext cx="165629" cy="52175"/>
          </a:xfrm>
          <a:custGeom>
            <a:avLst/>
            <a:gdLst>
              <a:gd name="connsiteX0" fmla="*/ 529 w 165629"/>
              <a:gd name="connsiteY0" fmla="*/ 49 h 52175"/>
              <a:gd name="connsiteX1" fmla="*/ 38629 w 165629"/>
              <a:gd name="connsiteY1" fmla="*/ 47674 h 52175"/>
              <a:gd name="connsiteX2" fmla="*/ 86254 w 165629"/>
              <a:gd name="connsiteY2" fmla="*/ 47674 h 52175"/>
              <a:gd name="connsiteX3" fmla="*/ 165629 w 165629"/>
              <a:gd name="connsiteY3" fmla="*/ 25449 h 52175"/>
              <a:gd name="connsiteX4" fmla="*/ 86254 w 165629"/>
              <a:gd name="connsiteY4" fmla="*/ 38149 h 52175"/>
              <a:gd name="connsiteX5" fmla="*/ 67204 w 165629"/>
              <a:gd name="connsiteY5" fmla="*/ 38149 h 52175"/>
              <a:gd name="connsiteX6" fmla="*/ 529 w 165629"/>
              <a:gd name="connsiteY6" fmla="*/ 49 h 52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65629" h="52175">
                <a:moveTo>
                  <a:pt x="529" y="49"/>
                </a:moveTo>
                <a:cubicBezTo>
                  <a:pt x="-4233" y="1636"/>
                  <a:pt x="24342" y="39737"/>
                  <a:pt x="38629" y="47674"/>
                </a:cubicBezTo>
                <a:cubicBezTo>
                  <a:pt x="52916" y="55611"/>
                  <a:pt x="65087" y="51378"/>
                  <a:pt x="86254" y="47674"/>
                </a:cubicBezTo>
                <a:cubicBezTo>
                  <a:pt x="107421" y="43970"/>
                  <a:pt x="165629" y="27036"/>
                  <a:pt x="165629" y="25449"/>
                </a:cubicBezTo>
                <a:cubicBezTo>
                  <a:pt x="165629" y="23862"/>
                  <a:pt x="86254" y="38149"/>
                  <a:pt x="86254" y="38149"/>
                </a:cubicBezTo>
                <a:cubicBezTo>
                  <a:pt x="69850" y="40266"/>
                  <a:pt x="77258" y="40795"/>
                  <a:pt x="67204" y="38149"/>
                </a:cubicBezTo>
                <a:cubicBezTo>
                  <a:pt x="57150" y="35503"/>
                  <a:pt x="5291" y="-1538"/>
                  <a:pt x="529" y="4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9" name="フリーフォーム 1228">
            <a:extLst>
              <a:ext uri="{FF2B5EF4-FFF2-40B4-BE49-F238E27FC236}">
                <a16:creationId xmlns:a16="http://schemas.microsoft.com/office/drawing/2014/main" id="{AA7380FA-4639-DE44-5241-E82B9A994DB5}"/>
              </a:ext>
            </a:extLst>
          </p:cNvPr>
          <p:cNvSpPr/>
          <p:nvPr/>
        </p:nvSpPr>
        <p:spPr>
          <a:xfrm>
            <a:off x="7946951" y="9636103"/>
            <a:ext cx="147061" cy="47647"/>
          </a:xfrm>
          <a:custGeom>
            <a:avLst/>
            <a:gdLst>
              <a:gd name="connsiteX0" fmla="*/ 74 w 147061"/>
              <a:gd name="connsiteY0" fmla="*/ 22 h 47647"/>
              <a:gd name="connsiteX1" fmla="*/ 57224 w 147061"/>
              <a:gd name="connsiteY1" fmla="*/ 41297 h 47647"/>
              <a:gd name="connsiteX2" fmla="*/ 95324 w 147061"/>
              <a:gd name="connsiteY2" fmla="*/ 38122 h 47647"/>
              <a:gd name="connsiteX3" fmla="*/ 146124 w 147061"/>
              <a:gd name="connsiteY3" fmla="*/ 9547 h 47647"/>
              <a:gd name="connsiteX4" fmla="*/ 123899 w 147061"/>
              <a:gd name="connsiteY4" fmla="*/ 31772 h 47647"/>
              <a:gd name="connsiteX5" fmla="*/ 69924 w 147061"/>
              <a:gd name="connsiteY5" fmla="*/ 47647 h 47647"/>
              <a:gd name="connsiteX6" fmla="*/ 74 w 147061"/>
              <a:gd name="connsiteY6" fmla="*/ 22 h 476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47061" h="47647">
                <a:moveTo>
                  <a:pt x="74" y="22"/>
                </a:moveTo>
                <a:cubicBezTo>
                  <a:pt x="-2043" y="-1036"/>
                  <a:pt x="41349" y="34947"/>
                  <a:pt x="57224" y="41297"/>
                </a:cubicBezTo>
                <a:cubicBezTo>
                  <a:pt x="73099" y="47647"/>
                  <a:pt x="80507" y="43414"/>
                  <a:pt x="95324" y="38122"/>
                </a:cubicBezTo>
                <a:cubicBezTo>
                  <a:pt x="110141" y="32830"/>
                  <a:pt x="141362" y="10605"/>
                  <a:pt x="146124" y="9547"/>
                </a:cubicBezTo>
                <a:cubicBezTo>
                  <a:pt x="150886" y="8489"/>
                  <a:pt x="136599" y="25422"/>
                  <a:pt x="123899" y="31772"/>
                </a:cubicBezTo>
                <a:cubicBezTo>
                  <a:pt x="111199" y="38122"/>
                  <a:pt x="90032" y="47647"/>
                  <a:pt x="69924" y="47647"/>
                </a:cubicBezTo>
                <a:cubicBezTo>
                  <a:pt x="49816" y="47647"/>
                  <a:pt x="2191" y="1080"/>
                  <a:pt x="74" y="2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0" name="フリーフォーム 1229">
            <a:extLst>
              <a:ext uri="{FF2B5EF4-FFF2-40B4-BE49-F238E27FC236}">
                <a16:creationId xmlns:a16="http://schemas.microsoft.com/office/drawing/2014/main" id="{D3B45214-0349-CDD0-D6BC-1A2308F535B1}"/>
              </a:ext>
            </a:extLst>
          </p:cNvPr>
          <p:cNvSpPr/>
          <p:nvPr/>
        </p:nvSpPr>
        <p:spPr>
          <a:xfrm>
            <a:off x="8358922" y="8961640"/>
            <a:ext cx="135151" cy="113409"/>
          </a:xfrm>
          <a:custGeom>
            <a:avLst/>
            <a:gdLst>
              <a:gd name="connsiteX0" fmla="*/ 853 w 135151"/>
              <a:gd name="connsiteY0" fmla="*/ 1385 h 113409"/>
              <a:gd name="connsiteX1" fmla="*/ 108803 w 135151"/>
              <a:gd name="connsiteY1" fmla="*/ 83935 h 113409"/>
              <a:gd name="connsiteX2" fmla="*/ 134203 w 135151"/>
              <a:gd name="connsiteY2" fmla="*/ 112510 h 113409"/>
              <a:gd name="connsiteX3" fmla="*/ 86578 w 135151"/>
              <a:gd name="connsiteY3" fmla="*/ 55360 h 113409"/>
              <a:gd name="connsiteX4" fmla="*/ 58003 w 135151"/>
              <a:gd name="connsiteY4" fmla="*/ 33135 h 113409"/>
              <a:gd name="connsiteX5" fmla="*/ 853 w 135151"/>
              <a:gd name="connsiteY5" fmla="*/ 1385 h 1134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35151" h="113409">
                <a:moveTo>
                  <a:pt x="853" y="1385"/>
                </a:moveTo>
                <a:cubicBezTo>
                  <a:pt x="9320" y="9852"/>
                  <a:pt x="86578" y="65414"/>
                  <a:pt x="108803" y="83935"/>
                </a:cubicBezTo>
                <a:cubicBezTo>
                  <a:pt x="131028" y="102456"/>
                  <a:pt x="137907" y="117272"/>
                  <a:pt x="134203" y="112510"/>
                </a:cubicBezTo>
                <a:cubicBezTo>
                  <a:pt x="130499" y="107748"/>
                  <a:pt x="99278" y="68589"/>
                  <a:pt x="86578" y="55360"/>
                </a:cubicBezTo>
                <a:cubicBezTo>
                  <a:pt x="73878" y="42131"/>
                  <a:pt x="66470" y="40543"/>
                  <a:pt x="58003" y="33135"/>
                </a:cubicBezTo>
                <a:cubicBezTo>
                  <a:pt x="49536" y="25727"/>
                  <a:pt x="-7614" y="-7082"/>
                  <a:pt x="853" y="138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1" name="フリーフォーム 1230">
            <a:extLst>
              <a:ext uri="{FF2B5EF4-FFF2-40B4-BE49-F238E27FC236}">
                <a16:creationId xmlns:a16="http://schemas.microsoft.com/office/drawing/2014/main" id="{EA4FE9F9-37DA-E0DB-36FC-7637ABD46145}"/>
              </a:ext>
            </a:extLst>
          </p:cNvPr>
          <p:cNvSpPr/>
          <p:nvPr/>
        </p:nvSpPr>
        <p:spPr>
          <a:xfrm>
            <a:off x="8499126" y="9083492"/>
            <a:ext cx="205552" cy="377364"/>
          </a:xfrm>
          <a:custGeom>
            <a:avLst/>
            <a:gdLst>
              <a:gd name="connsiteX0" fmla="*/ 349 w 205552"/>
              <a:gd name="connsiteY0" fmla="*/ 183 h 377364"/>
              <a:gd name="connsiteX1" fmla="*/ 98774 w 205552"/>
              <a:gd name="connsiteY1" fmla="*/ 222433 h 377364"/>
              <a:gd name="connsiteX2" fmla="*/ 171799 w 205552"/>
              <a:gd name="connsiteY2" fmla="*/ 320858 h 377364"/>
              <a:gd name="connsiteX3" fmla="*/ 200374 w 205552"/>
              <a:gd name="connsiteY3" fmla="*/ 371658 h 377364"/>
              <a:gd name="connsiteX4" fmla="*/ 70199 w 205552"/>
              <a:gd name="connsiteY4" fmla="*/ 187508 h 377364"/>
              <a:gd name="connsiteX5" fmla="*/ 349 w 205552"/>
              <a:gd name="connsiteY5" fmla="*/ 183 h 3773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05552" h="377364">
                <a:moveTo>
                  <a:pt x="349" y="183"/>
                </a:moveTo>
                <a:cubicBezTo>
                  <a:pt x="5111" y="6004"/>
                  <a:pt x="70199" y="168987"/>
                  <a:pt x="98774" y="222433"/>
                </a:cubicBezTo>
                <a:cubicBezTo>
                  <a:pt x="127349" y="275879"/>
                  <a:pt x="154866" y="295987"/>
                  <a:pt x="171799" y="320858"/>
                </a:cubicBezTo>
                <a:cubicBezTo>
                  <a:pt x="188732" y="345729"/>
                  <a:pt x="217307" y="393883"/>
                  <a:pt x="200374" y="371658"/>
                </a:cubicBezTo>
                <a:cubicBezTo>
                  <a:pt x="183441" y="349433"/>
                  <a:pt x="99832" y="246245"/>
                  <a:pt x="70199" y="187508"/>
                </a:cubicBezTo>
                <a:cubicBezTo>
                  <a:pt x="40566" y="128771"/>
                  <a:pt x="-4413" y="-5638"/>
                  <a:pt x="349" y="18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2" name="フリーフォーム 1231">
            <a:extLst>
              <a:ext uri="{FF2B5EF4-FFF2-40B4-BE49-F238E27FC236}">
                <a16:creationId xmlns:a16="http://schemas.microsoft.com/office/drawing/2014/main" id="{9F76AF27-C6B6-BDDE-B037-8A838B253A71}"/>
              </a:ext>
            </a:extLst>
          </p:cNvPr>
          <p:cNvSpPr/>
          <p:nvPr/>
        </p:nvSpPr>
        <p:spPr>
          <a:xfrm>
            <a:off x="8502603" y="9387694"/>
            <a:ext cx="200118" cy="96440"/>
          </a:xfrm>
          <a:custGeom>
            <a:avLst/>
            <a:gdLst>
              <a:gd name="connsiteX0" fmla="*/ 47 w 200118"/>
              <a:gd name="connsiteY0" fmla="*/ 29356 h 96440"/>
              <a:gd name="connsiteX1" fmla="*/ 92122 w 200118"/>
              <a:gd name="connsiteY1" fmla="*/ 3956 h 96440"/>
              <a:gd name="connsiteX2" fmla="*/ 146097 w 200118"/>
              <a:gd name="connsiteY2" fmla="*/ 42056 h 96440"/>
              <a:gd name="connsiteX3" fmla="*/ 136572 w 200118"/>
              <a:gd name="connsiteY3" fmla="*/ 29356 h 96440"/>
              <a:gd name="connsiteX4" fmla="*/ 200072 w 200118"/>
              <a:gd name="connsiteY4" fmla="*/ 96031 h 96440"/>
              <a:gd name="connsiteX5" fmla="*/ 146097 w 200118"/>
              <a:gd name="connsiteY5" fmla="*/ 54756 h 96440"/>
              <a:gd name="connsiteX6" fmla="*/ 104822 w 200118"/>
              <a:gd name="connsiteY6" fmla="*/ 781 h 96440"/>
              <a:gd name="connsiteX7" fmla="*/ 47 w 200118"/>
              <a:gd name="connsiteY7" fmla="*/ 29356 h 964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00118" h="96440">
                <a:moveTo>
                  <a:pt x="47" y="29356"/>
                </a:moveTo>
                <a:cubicBezTo>
                  <a:pt x="-2070" y="29885"/>
                  <a:pt x="67780" y="1839"/>
                  <a:pt x="92122" y="3956"/>
                </a:cubicBezTo>
                <a:cubicBezTo>
                  <a:pt x="116464" y="6073"/>
                  <a:pt x="146097" y="42056"/>
                  <a:pt x="146097" y="42056"/>
                </a:cubicBezTo>
                <a:cubicBezTo>
                  <a:pt x="153505" y="46289"/>
                  <a:pt x="127576" y="20360"/>
                  <a:pt x="136572" y="29356"/>
                </a:cubicBezTo>
                <a:cubicBezTo>
                  <a:pt x="145568" y="38352"/>
                  <a:pt x="198485" y="91798"/>
                  <a:pt x="200072" y="96031"/>
                </a:cubicBezTo>
                <a:cubicBezTo>
                  <a:pt x="201659" y="100264"/>
                  <a:pt x="161972" y="70631"/>
                  <a:pt x="146097" y="54756"/>
                </a:cubicBezTo>
                <a:cubicBezTo>
                  <a:pt x="130222" y="38881"/>
                  <a:pt x="122284" y="7131"/>
                  <a:pt x="104822" y="781"/>
                </a:cubicBezTo>
                <a:cubicBezTo>
                  <a:pt x="87360" y="-5569"/>
                  <a:pt x="2164" y="28827"/>
                  <a:pt x="47" y="2935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3" name="フリーフォーム 1232">
            <a:extLst>
              <a:ext uri="{FF2B5EF4-FFF2-40B4-BE49-F238E27FC236}">
                <a16:creationId xmlns:a16="http://schemas.microsoft.com/office/drawing/2014/main" id="{B7F5A062-4708-E097-79FF-E6AB6DE23008}"/>
              </a:ext>
            </a:extLst>
          </p:cNvPr>
          <p:cNvSpPr/>
          <p:nvPr/>
        </p:nvSpPr>
        <p:spPr>
          <a:xfrm>
            <a:off x="8600675" y="9498064"/>
            <a:ext cx="29348" cy="182675"/>
          </a:xfrm>
          <a:custGeom>
            <a:avLst/>
            <a:gdLst>
              <a:gd name="connsiteX0" fmla="*/ 28975 w 29348"/>
              <a:gd name="connsiteY0" fmla="*/ 1536 h 182675"/>
              <a:gd name="connsiteX1" fmla="*/ 16275 w 29348"/>
              <a:gd name="connsiteY1" fmla="*/ 68211 h 182675"/>
              <a:gd name="connsiteX2" fmla="*/ 9925 w 29348"/>
              <a:gd name="connsiteY2" fmla="*/ 125361 h 182675"/>
              <a:gd name="connsiteX3" fmla="*/ 6750 w 29348"/>
              <a:gd name="connsiteY3" fmla="*/ 182511 h 182675"/>
              <a:gd name="connsiteX4" fmla="*/ 400 w 29348"/>
              <a:gd name="connsiteY4" fmla="*/ 138061 h 182675"/>
              <a:gd name="connsiteX5" fmla="*/ 28975 w 29348"/>
              <a:gd name="connsiteY5" fmla="*/ 1536 h 182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348" h="182675">
                <a:moveTo>
                  <a:pt x="28975" y="1536"/>
                </a:moveTo>
                <a:cubicBezTo>
                  <a:pt x="31621" y="-10106"/>
                  <a:pt x="19450" y="47574"/>
                  <a:pt x="16275" y="68211"/>
                </a:cubicBezTo>
                <a:cubicBezTo>
                  <a:pt x="13100" y="88849"/>
                  <a:pt x="11512" y="106311"/>
                  <a:pt x="9925" y="125361"/>
                </a:cubicBezTo>
                <a:cubicBezTo>
                  <a:pt x="8338" y="144411"/>
                  <a:pt x="8338" y="180394"/>
                  <a:pt x="6750" y="182511"/>
                </a:cubicBezTo>
                <a:cubicBezTo>
                  <a:pt x="5162" y="184628"/>
                  <a:pt x="-1717" y="166107"/>
                  <a:pt x="400" y="138061"/>
                </a:cubicBezTo>
                <a:cubicBezTo>
                  <a:pt x="2517" y="110015"/>
                  <a:pt x="26329" y="13178"/>
                  <a:pt x="28975" y="153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4" name="フリーフォーム 1233">
            <a:extLst>
              <a:ext uri="{FF2B5EF4-FFF2-40B4-BE49-F238E27FC236}">
                <a16:creationId xmlns:a16="http://schemas.microsoft.com/office/drawing/2014/main" id="{C5980D7F-5965-CD1D-51C1-D29FCD1ED393}"/>
              </a:ext>
            </a:extLst>
          </p:cNvPr>
          <p:cNvSpPr/>
          <p:nvPr/>
        </p:nvSpPr>
        <p:spPr>
          <a:xfrm>
            <a:off x="8530310" y="9715425"/>
            <a:ext cx="74158" cy="213001"/>
          </a:xfrm>
          <a:custGeom>
            <a:avLst/>
            <a:gdLst>
              <a:gd name="connsiteX0" fmla="*/ 73940 w 74158"/>
              <a:gd name="connsiteY0" fmla="*/ 75 h 213001"/>
              <a:gd name="connsiteX1" fmla="*/ 32665 w 74158"/>
              <a:gd name="connsiteY1" fmla="*/ 130250 h 213001"/>
              <a:gd name="connsiteX2" fmla="*/ 915 w 74158"/>
              <a:gd name="connsiteY2" fmla="*/ 212800 h 213001"/>
              <a:gd name="connsiteX3" fmla="*/ 13615 w 74158"/>
              <a:gd name="connsiteY3" fmla="*/ 149300 h 213001"/>
              <a:gd name="connsiteX4" fmla="*/ 73940 w 74158"/>
              <a:gd name="connsiteY4" fmla="*/ 75 h 2130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4158" h="213001">
                <a:moveTo>
                  <a:pt x="73940" y="75"/>
                </a:moveTo>
                <a:cubicBezTo>
                  <a:pt x="77115" y="-3100"/>
                  <a:pt x="44836" y="94796"/>
                  <a:pt x="32665" y="130250"/>
                </a:cubicBezTo>
                <a:cubicBezTo>
                  <a:pt x="20494" y="165704"/>
                  <a:pt x="4090" y="209625"/>
                  <a:pt x="915" y="212800"/>
                </a:cubicBezTo>
                <a:cubicBezTo>
                  <a:pt x="-2260" y="215975"/>
                  <a:pt x="3032" y="181050"/>
                  <a:pt x="13615" y="149300"/>
                </a:cubicBezTo>
                <a:cubicBezTo>
                  <a:pt x="24198" y="117550"/>
                  <a:pt x="70765" y="3250"/>
                  <a:pt x="73940" y="7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5" name="フリーフォーム 1234">
            <a:extLst>
              <a:ext uri="{FF2B5EF4-FFF2-40B4-BE49-F238E27FC236}">
                <a16:creationId xmlns:a16="http://schemas.microsoft.com/office/drawing/2014/main" id="{57499DAE-2F86-B9DE-D7C1-BA5BC06402B8}"/>
              </a:ext>
            </a:extLst>
          </p:cNvPr>
          <p:cNvSpPr/>
          <p:nvPr/>
        </p:nvSpPr>
        <p:spPr>
          <a:xfrm>
            <a:off x="8410134" y="9890097"/>
            <a:ext cx="121138" cy="102769"/>
          </a:xfrm>
          <a:custGeom>
            <a:avLst/>
            <a:gdLst>
              <a:gd name="connsiteX0" fmla="*/ 121091 w 121138"/>
              <a:gd name="connsiteY0" fmla="*/ 28 h 102769"/>
              <a:gd name="connsiteX1" fmla="*/ 95691 w 121138"/>
              <a:gd name="connsiteY1" fmla="*/ 79403 h 102769"/>
              <a:gd name="connsiteX2" fmla="*/ 63941 w 121138"/>
              <a:gd name="connsiteY2" fmla="*/ 101628 h 102769"/>
              <a:gd name="connsiteX3" fmla="*/ 441 w 121138"/>
              <a:gd name="connsiteY3" fmla="*/ 98453 h 102769"/>
              <a:gd name="connsiteX4" fmla="*/ 98866 w 121138"/>
              <a:gd name="connsiteY4" fmla="*/ 88928 h 102769"/>
              <a:gd name="connsiteX5" fmla="*/ 121091 w 121138"/>
              <a:gd name="connsiteY5" fmla="*/ 28 h 1027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21138" h="102769">
                <a:moveTo>
                  <a:pt x="121091" y="28"/>
                </a:moveTo>
                <a:cubicBezTo>
                  <a:pt x="120562" y="-1559"/>
                  <a:pt x="105216" y="62470"/>
                  <a:pt x="95691" y="79403"/>
                </a:cubicBezTo>
                <a:cubicBezTo>
                  <a:pt x="86166" y="96336"/>
                  <a:pt x="79816" y="98453"/>
                  <a:pt x="63941" y="101628"/>
                </a:cubicBezTo>
                <a:cubicBezTo>
                  <a:pt x="48066" y="104803"/>
                  <a:pt x="-5380" y="100570"/>
                  <a:pt x="441" y="98453"/>
                </a:cubicBezTo>
                <a:cubicBezTo>
                  <a:pt x="6262" y="96336"/>
                  <a:pt x="79816" y="98982"/>
                  <a:pt x="98866" y="88928"/>
                </a:cubicBezTo>
                <a:cubicBezTo>
                  <a:pt x="117916" y="78874"/>
                  <a:pt x="121620" y="1615"/>
                  <a:pt x="121091" y="2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6" name="フリーフォーム 1235">
            <a:extLst>
              <a:ext uri="{FF2B5EF4-FFF2-40B4-BE49-F238E27FC236}">
                <a16:creationId xmlns:a16="http://schemas.microsoft.com/office/drawing/2014/main" id="{58AB95F0-F329-2E8F-8013-56EF61BE22E2}"/>
              </a:ext>
            </a:extLst>
          </p:cNvPr>
          <p:cNvSpPr/>
          <p:nvPr/>
        </p:nvSpPr>
        <p:spPr>
          <a:xfrm>
            <a:off x="8165951" y="9994666"/>
            <a:ext cx="288514" cy="117844"/>
          </a:xfrm>
          <a:custGeom>
            <a:avLst/>
            <a:gdLst>
              <a:gd name="connsiteX0" fmla="*/ 149 w 288514"/>
              <a:gd name="connsiteY0" fmla="*/ 117709 h 117844"/>
              <a:gd name="connsiteX1" fmla="*/ 146199 w 288514"/>
              <a:gd name="connsiteY1" fmla="*/ 51034 h 117844"/>
              <a:gd name="connsiteX2" fmla="*/ 244624 w 288514"/>
              <a:gd name="connsiteY2" fmla="*/ 19284 h 117844"/>
              <a:gd name="connsiteX3" fmla="*/ 285899 w 288514"/>
              <a:gd name="connsiteY3" fmla="*/ 234 h 117844"/>
              <a:gd name="connsiteX4" fmla="*/ 174774 w 288514"/>
              <a:gd name="connsiteY4" fmla="*/ 31984 h 117844"/>
              <a:gd name="connsiteX5" fmla="*/ 149 w 288514"/>
              <a:gd name="connsiteY5" fmla="*/ 117709 h 1178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88514" h="117844">
                <a:moveTo>
                  <a:pt x="149" y="117709"/>
                </a:moveTo>
                <a:cubicBezTo>
                  <a:pt x="-4613" y="120884"/>
                  <a:pt x="105453" y="67438"/>
                  <a:pt x="146199" y="51034"/>
                </a:cubicBezTo>
                <a:cubicBezTo>
                  <a:pt x="186945" y="34630"/>
                  <a:pt x="221341" y="27751"/>
                  <a:pt x="244624" y="19284"/>
                </a:cubicBezTo>
                <a:cubicBezTo>
                  <a:pt x="267907" y="10817"/>
                  <a:pt x="297541" y="-1883"/>
                  <a:pt x="285899" y="234"/>
                </a:cubicBezTo>
                <a:cubicBezTo>
                  <a:pt x="274257" y="2351"/>
                  <a:pt x="216049" y="16109"/>
                  <a:pt x="174774" y="31984"/>
                </a:cubicBezTo>
                <a:cubicBezTo>
                  <a:pt x="133499" y="47859"/>
                  <a:pt x="4911" y="114534"/>
                  <a:pt x="149" y="11770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7" name="フリーフォーム 1236">
            <a:extLst>
              <a:ext uri="{FF2B5EF4-FFF2-40B4-BE49-F238E27FC236}">
                <a16:creationId xmlns:a16="http://schemas.microsoft.com/office/drawing/2014/main" id="{863563A5-2328-807C-BA2A-E2F41ED49ED8}"/>
              </a:ext>
            </a:extLst>
          </p:cNvPr>
          <p:cNvSpPr/>
          <p:nvPr/>
        </p:nvSpPr>
        <p:spPr>
          <a:xfrm>
            <a:off x="8178799" y="9899625"/>
            <a:ext cx="323857" cy="139738"/>
          </a:xfrm>
          <a:custGeom>
            <a:avLst/>
            <a:gdLst>
              <a:gd name="connsiteX0" fmla="*/ 1 w 323857"/>
              <a:gd name="connsiteY0" fmla="*/ 139725 h 139738"/>
              <a:gd name="connsiteX1" fmla="*/ 238126 w 323857"/>
              <a:gd name="connsiteY1" fmla="*/ 57175 h 139738"/>
              <a:gd name="connsiteX2" fmla="*/ 323851 w 323857"/>
              <a:gd name="connsiteY2" fmla="*/ 25 h 139738"/>
              <a:gd name="connsiteX3" fmla="*/ 234951 w 323857"/>
              <a:gd name="connsiteY3" fmla="*/ 50825 h 139738"/>
              <a:gd name="connsiteX4" fmla="*/ 1 w 323857"/>
              <a:gd name="connsiteY4" fmla="*/ 139725 h 139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23857" h="139738">
                <a:moveTo>
                  <a:pt x="1" y="139725"/>
                </a:moveTo>
                <a:cubicBezTo>
                  <a:pt x="530" y="140783"/>
                  <a:pt x="184151" y="80458"/>
                  <a:pt x="238126" y="57175"/>
                </a:cubicBezTo>
                <a:cubicBezTo>
                  <a:pt x="292101" y="33892"/>
                  <a:pt x="324380" y="1083"/>
                  <a:pt x="323851" y="25"/>
                </a:cubicBezTo>
                <a:cubicBezTo>
                  <a:pt x="323322" y="-1033"/>
                  <a:pt x="284693" y="30717"/>
                  <a:pt x="234951" y="50825"/>
                </a:cubicBezTo>
                <a:cubicBezTo>
                  <a:pt x="185209" y="70933"/>
                  <a:pt x="-528" y="138667"/>
                  <a:pt x="1" y="13972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8" name="フリーフォーム 1237">
            <a:extLst>
              <a:ext uri="{FF2B5EF4-FFF2-40B4-BE49-F238E27FC236}">
                <a16:creationId xmlns:a16="http://schemas.microsoft.com/office/drawing/2014/main" id="{66F5D345-4239-9932-7DD8-B24EDD41FD5D}"/>
              </a:ext>
            </a:extLst>
          </p:cNvPr>
          <p:cNvSpPr/>
          <p:nvPr/>
        </p:nvSpPr>
        <p:spPr>
          <a:xfrm>
            <a:off x="8509519" y="9683747"/>
            <a:ext cx="56679" cy="165107"/>
          </a:xfrm>
          <a:custGeom>
            <a:avLst/>
            <a:gdLst>
              <a:gd name="connsiteX0" fmla="*/ 56631 w 56679"/>
              <a:gd name="connsiteY0" fmla="*/ 3 h 165107"/>
              <a:gd name="connsiteX1" fmla="*/ 12181 w 56679"/>
              <a:gd name="connsiteY1" fmla="*/ 92078 h 165107"/>
              <a:gd name="connsiteX2" fmla="*/ 5831 w 56679"/>
              <a:gd name="connsiteY2" fmla="*/ 165103 h 165107"/>
              <a:gd name="connsiteX3" fmla="*/ 2656 w 56679"/>
              <a:gd name="connsiteY3" fmla="*/ 95253 h 165107"/>
              <a:gd name="connsiteX4" fmla="*/ 56631 w 56679"/>
              <a:gd name="connsiteY4" fmla="*/ 3 h 1651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6679" h="165107">
                <a:moveTo>
                  <a:pt x="56631" y="3"/>
                </a:moveTo>
                <a:cubicBezTo>
                  <a:pt x="58218" y="-526"/>
                  <a:pt x="20648" y="64561"/>
                  <a:pt x="12181" y="92078"/>
                </a:cubicBezTo>
                <a:cubicBezTo>
                  <a:pt x="3714" y="119595"/>
                  <a:pt x="7418" y="164574"/>
                  <a:pt x="5831" y="165103"/>
                </a:cubicBezTo>
                <a:cubicBezTo>
                  <a:pt x="4244" y="165632"/>
                  <a:pt x="-4223" y="118536"/>
                  <a:pt x="2656" y="95253"/>
                </a:cubicBezTo>
                <a:cubicBezTo>
                  <a:pt x="9535" y="71970"/>
                  <a:pt x="55044" y="532"/>
                  <a:pt x="56631" y="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9" name="フリーフォーム 1238">
            <a:extLst>
              <a:ext uri="{FF2B5EF4-FFF2-40B4-BE49-F238E27FC236}">
                <a16:creationId xmlns:a16="http://schemas.microsoft.com/office/drawing/2014/main" id="{039BE008-5DDA-F2B1-10D8-BBD99E1A2E39}"/>
              </a:ext>
            </a:extLst>
          </p:cNvPr>
          <p:cNvSpPr/>
          <p:nvPr/>
        </p:nvSpPr>
        <p:spPr>
          <a:xfrm>
            <a:off x="8420093" y="9598004"/>
            <a:ext cx="48699" cy="177944"/>
          </a:xfrm>
          <a:custGeom>
            <a:avLst/>
            <a:gdLst>
              <a:gd name="connsiteX0" fmla="*/ 44457 w 48699"/>
              <a:gd name="connsiteY0" fmla="*/ 21 h 177944"/>
              <a:gd name="connsiteX1" fmla="*/ 38107 w 48699"/>
              <a:gd name="connsiteY1" fmla="*/ 111146 h 177944"/>
              <a:gd name="connsiteX2" fmla="*/ 7 w 48699"/>
              <a:gd name="connsiteY2" fmla="*/ 177821 h 177944"/>
              <a:gd name="connsiteX3" fmla="*/ 34932 w 48699"/>
              <a:gd name="connsiteY3" fmla="*/ 127021 h 177944"/>
              <a:gd name="connsiteX4" fmla="*/ 47632 w 48699"/>
              <a:gd name="connsiteY4" fmla="*/ 101621 h 177944"/>
              <a:gd name="connsiteX5" fmla="*/ 44457 w 48699"/>
              <a:gd name="connsiteY5" fmla="*/ 21 h 1779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8699" h="177944">
                <a:moveTo>
                  <a:pt x="44457" y="21"/>
                </a:moveTo>
                <a:cubicBezTo>
                  <a:pt x="42870" y="1608"/>
                  <a:pt x="45515" y="81513"/>
                  <a:pt x="38107" y="111146"/>
                </a:cubicBezTo>
                <a:cubicBezTo>
                  <a:pt x="30699" y="140779"/>
                  <a:pt x="536" y="175175"/>
                  <a:pt x="7" y="177821"/>
                </a:cubicBezTo>
                <a:cubicBezTo>
                  <a:pt x="-522" y="180467"/>
                  <a:pt x="26995" y="139721"/>
                  <a:pt x="34932" y="127021"/>
                </a:cubicBezTo>
                <a:cubicBezTo>
                  <a:pt x="42869" y="114321"/>
                  <a:pt x="44457" y="118554"/>
                  <a:pt x="47632" y="101621"/>
                </a:cubicBezTo>
                <a:cubicBezTo>
                  <a:pt x="50807" y="84688"/>
                  <a:pt x="46044" y="-1566"/>
                  <a:pt x="44457" y="2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0" name="フリーフォーム 1239">
            <a:extLst>
              <a:ext uri="{FF2B5EF4-FFF2-40B4-BE49-F238E27FC236}">
                <a16:creationId xmlns:a16="http://schemas.microsoft.com/office/drawing/2014/main" id="{7515532C-E0C0-A19C-A8BD-12F98DF7F99A}"/>
              </a:ext>
            </a:extLst>
          </p:cNvPr>
          <p:cNvSpPr/>
          <p:nvPr/>
        </p:nvSpPr>
        <p:spPr>
          <a:xfrm>
            <a:off x="8385109" y="9869091"/>
            <a:ext cx="125919" cy="49670"/>
          </a:xfrm>
          <a:custGeom>
            <a:avLst/>
            <a:gdLst>
              <a:gd name="connsiteX0" fmla="*/ 66 w 125919"/>
              <a:gd name="connsiteY0" fmla="*/ 1984 h 49670"/>
              <a:gd name="connsiteX1" fmla="*/ 95316 w 125919"/>
              <a:gd name="connsiteY1" fmla="*/ 5159 h 49670"/>
              <a:gd name="connsiteX2" fmla="*/ 123891 w 125919"/>
              <a:gd name="connsiteY2" fmla="*/ 49609 h 49670"/>
              <a:gd name="connsiteX3" fmla="*/ 111191 w 125919"/>
              <a:gd name="connsiteY3" fmla="*/ 14684 h 49670"/>
              <a:gd name="connsiteX4" fmla="*/ 66 w 125919"/>
              <a:gd name="connsiteY4" fmla="*/ 1984 h 496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5919" h="49670">
                <a:moveTo>
                  <a:pt x="66" y="1984"/>
                </a:moveTo>
                <a:cubicBezTo>
                  <a:pt x="-2580" y="396"/>
                  <a:pt x="74679" y="-2779"/>
                  <a:pt x="95316" y="5159"/>
                </a:cubicBezTo>
                <a:cubicBezTo>
                  <a:pt x="115954" y="13097"/>
                  <a:pt x="121245" y="48022"/>
                  <a:pt x="123891" y="49609"/>
                </a:cubicBezTo>
                <a:cubicBezTo>
                  <a:pt x="126537" y="51197"/>
                  <a:pt x="129712" y="21563"/>
                  <a:pt x="111191" y="14684"/>
                </a:cubicBezTo>
                <a:cubicBezTo>
                  <a:pt x="92670" y="7805"/>
                  <a:pt x="2712" y="3572"/>
                  <a:pt x="66" y="198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1" name="フリーフォーム 1240">
            <a:extLst>
              <a:ext uri="{FF2B5EF4-FFF2-40B4-BE49-F238E27FC236}">
                <a16:creationId xmlns:a16="http://schemas.microsoft.com/office/drawing/2014/main" id="{C378AFE0-0F8F-846B-9B61-21811DBA4FC2}"/>
              </a:ext>
            </a:extLst>
          </p:cNvPr>
          <p:cNvSpPr/>
          <p:nvPr/>
        </p:nvSpPr>
        <p:spPr>
          <a:xfrm>
            <a:off x="8315099" y="9607505"/>
            <a:ext cx="70192" cy="184264"/>
          </a:xfrm>
          <a:custGeom>
            <a:avLst/>
            <a:gdLst>
              <a:gd name="connsiteX0" fmla="*/ 70076 w 70192"/>
              <a:gd name="connsiteY0" fmla="*/ 45 h 184264"/>
              <a:gd name="connsiteX1" fmla="*/ 19276 w 70192"/>
              <a:gd name="connsiteY1" fmla="*/ 101645 h 184264"/>
              <a:gd name="connsiteX2" fmla="*/ 9751 w 70192"/>
              <a:gd name="connsiteY2" fmla="*/ 184195 h 184264"/>
              <a:gd name="connsiteX3" fmla="*/ 3401 w 70192"/>
              <a:gd name="connsiteY3" fmla="*/ 114345 h 184264"/>
              <a:gd name="connsiteX4" fmla="*/ 70076 w 70192"/>
              <a:gd name="connsiteY4" fmla="*/ 45 h 1842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0192" h="184264">
                <a:moveTo>
                  <a:pt x="70076" y="45"/>
                </a:moveTo>
                <a:cubicBezTo>
                  <a:pt x="72722" y="-2072"/>
                  <a:pt x="29330" y="70953"/>
                  <a:pt x="19276" y="101645"/>
                </a:cubicBezTo>
                <a:cubicBezTo>
                  <a:pt x="9222" y="132337"/>
                  <a:pt x="12397" y="182078"/>
                  <a:pt x="9751" y="184195"/>
                </a:cubicBezTo>
                <a:cubicBezTo>
                  <a:pt x="7105" y="186312"/>
                  <a:pt x="-6124" y="139745"/>
                  <a:pt x="3401" y="114345"/>
                </a:cubicBezTo>
                <a:cubicBezTo>
                  <a:pt x="12926" y="88945"/>
                  <a:pt x="67430" y="2162"/>
                  <a:pt x="70076" y="4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2" name="フリーフォーム 1241">
            <a:extLst>
              <a:ext uri="{FF2B5EF4-FFF2-40B4-BE49-F238E27FC236}">
                <a16:creationId xmlns:a16="http://schemas.microsoft.com/office/drawing/2014/main" id="{9B964571-D853-C9FA-72A2-783908CDF62A}"/>
              </a:ext>
            </a:extLst>
          </p:cNvPr>
          <p:cNvSpPr/>
          <p:nvPr/>
        </p:nvSpPr>
        <p:spPr>
          <a:xfrm>
            <a:off x="8302466" y="9747188"/>
            <a:ext cx="127918" cy="31846"/>
          </a:xfrm>
          <a:custGeom>
            <a:avLst/>
            <a:gdLst>
              <a:gd name="connsiteX0" fmla="*/ 159 w 127918"/>
              <a:gd name="connsiteY0" fmla="*/ 31812 h 31846"/>
              <a:gd name="connsiteX1" fmla="*/ 79534 w 127918"/>
              <a:gd name="connsiteY1" fmla="*/ 6412 h 31846"/>
              <a:gd name="connsiteX2" fmla="*/ 127159 w 127918"/>
              <a:gd name="connsiteY2" fmla="*/ 12762 h 31846"/>
              <a:gd name="connsiteX3" fmla="*/ 101759 w 127918"/>
              <a:gd name="connsiteY3" fmla="*/ 62 h 31846"/>
              <a:gd name="connsiteX4" fmla="*/ 159 w 127918"/>
              <a:gd name="connsiteY4" fmla="*/ 31812 h 318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7918" h="31846">
                <a:moveTo>
                  <a:pt x="159" y="31812"/>
                </a:moveTo>
                <a:cubicBezTo>
                  <a:pt x="-3545" y="32870"/>
                  <a:pt x="58367" y="9587"/>
                  <a:pt x="79534" y="6412"/>
                </a:cubicBezTo>
                <a:cubicBezTo>
                  <a:pt x="100701" y="3237"/>
                  <a:pt x="123455" y="13820"/>
                  <a:pt x="127159" y="12762"/>
                </a:cubicBezTo>
                <a:cubicBezTo>
                  <a:pt x="130863" y="11704"/>
                  <a:pt x="120809" y="-996"/>
                  <a:pt x="101759" y="62"/>
                </a:cubicBezTo>
                <a:cubicBezTo>
                  <a:pt x="82709" y="1120"/>
                  <a:pt x="3863" y="30754"/>
                  <a:pt x="159" y="3181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3" name="フリーフォーム 1242">
            <a:extLst>
              <a:ext uri="{FF2B5EF4-FFF2-40B4-BE49-F238E27FC236}">
                <a16:creationId xmlns:a16="http://schemas.microsoft.com/office/drawing/2014/main" id="{E0B26122-0644-F967-B303-B5B22C6CB8ED}"/>
              </a:ext>
            </a:extLst>
          </p:cNvPr>
          <p:cNvSpPr/>
          <p:nvPr/>
        </p:nvSpPr>
        <p:spPr>
          <a:xfrm>
            <a:off x="8073650" y="9759534"/>
            <a:ext cx="296626" cy="162357"/>
          </a:xfrm>
          <a:custGeom>
            <a:avLst/>
            <a:gdLst>
              <a:gd name="connsiteX0" fmla="*/ 295650 w 296626"/>
              <a:gd name="connsiteY0" fmla="*/ 416 h 162357"/>
              <a:gd name="connsiteX1" fmla="*/ 184525 w 296626"/>
              <a:gd name="connsiteY1" fmla="*/ 57566 h 162357"/>
              <a:gd name="connsiteX2" fmla="*/ 133725 w 296626"/>
              <a:gd name="connsiteY2" fmla="*/ 95666 h 162357"/>
              <a:gd name="connsiteX3" fmla="*/ 152775 w 296626"/>
              <a:gd name="connsiteY3" fmla="*/ 82966 h 162357"/>
              <a:gd name="connsiteX4" fmla="*/ 375 w 296626"/>
              <a:gd name="connsiteY4" fmla="*/ 162341 h 162357"/>
              <a:gd name="connsiteX5" fmla="*/ 114675 w 296626"/>
              <a:gd name="connsiteY5" fmla="*/ 89316 h 162357"/>
              <a:gd name="connsiteX6" fmla="*/ 295650 w 296626"/>
              <a:gd name="connsiteY6" fmla="*/ 416 h 1623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96626" h="162357">
                <a:moveTo>
                  <a:pt x="295650" y="416"/>
                </a:moveTo>
                <a:cubicBezTo>
                  <a:pt x="307292" y="-4876"/>
                  <a:pt x="211512" y="41691"/>
                  <a:pt x="184525" y="57566"/>
                </a:cubicBezTo>
                <a:cubicBezTo>
                  <a:pt x="157537" y="73441"/>
                  <a:pt x="133725" y="95666"/>
                  <a:pt x="133725" y="95666"/>
                </a:cubicBezTo>
                <a:cubicBezTo>
                  <a:pt x="128433" y="99899"/>
                  <a:pt x="175000" y="71854"/>
                  <a:pt x="152775" y="82966"/>
                </a:cubicBezTo>
                <a:cubicBezTo>
                  <a:pt x="130550" y="94078"/>
                  <a:pt x="6725" y="161283"/>
                  <a:pt x="375" y="162341"/>
                </a:cubicBezTo>
                <a:cubicBezTo>
                  <a:pt x="-5975" y="163399"/>
                  <a:pt x="69696" y="113129"/>
                  <a:pt x="114675" y="89316"/>
                </a:cubicBezTo>
                <a:cubicBezTo>
                  <a:pt x="159654" y="65504"/>
                  <a:pt x="284008" y="5708"/>
                  <a:pt x="295650" y="41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4" name="フリーフォーム 1243">
            <a:extLst>
              <a:ext uri="{FF2B5EF4-FFF2-40B4-BE49-F238E27FC236}">
                <a16:creationId xmlns:a16="http://schemas.microsoft.com/office/drawing/2014/main" id="{EEFB98CD-D252-C3EB-3698-0163B6712EDE}"/>
              </a:ext>
            </a:extLst>
          </p:cNvPr>
          <p:cNvSpPr/>
          <p:nvPr/>
        </p:nvSpPr>
        <p:spPr>
          <a:xfrm>
            <a:off x="7867449" y="9915493"/>
            <a:ext cx="248290" cy="120684"/>
          </a:xfrm>
          <a:custGeom>
            <a:avLst/>
            <a:gdLst>
              <a:gd name="connsiteX0" fmla="*/ 201 w 248290"/>
              <a:gd name="connsiteY0" fmla="*/ 120682 h 120684"/>
              <a:gd name="connsiteX1" fmla="*/ 136726 w 248290"/>
              <a:gd name="connsiteY1" fmla="*/ 25432 h 120684"/>
              <a:gd name="connsiteX2" fmla="*/ 247851 w 248290"/>
              <a:gd name="connsiteY2" fmla="*/ 32 h 120684"/>
              <a:gd name="connsiteX3" fmla="*/ 168476 w 248290"/>
              <a:gd name="connsiteY3" fmla="*/ 28607 h 120684"/>
              <a:gd name="connsiteX4" fmla="*/ 201 w 248290"/>
              <a:gd name="connsiteY4" fmla="*/ 120682 h 1206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48290" h="120684">
                <a:moveTo>
                  <a:pt x="201" y="120682"/>
                </a:moveTo>
                <a:cubicBezTo>
                  <a:pt x="-5091" y="120153"/>
                  <a:pt x="95451" y="45540"/>
                  <a:pt x="136726" y="25432"/>
                </a:cubicBezTo>
                <a:cubicBezTo>
                  <a:pt x="178001" y="5324"/>
                  <a:pt x="242559" y="-497"/>
                  <a:pt x="247851" y="32"/>
                </a:cubicBezTo>
                <a:cubicBezTo>
                  <a:pt x="253143" y="561"/>
                  <a:pt x="209751" y="10615"/>
                  <a:pt x="168476" y="28607"/>
                </a:cubicBezTo>
                <a:cubicBezTo>
                  <a:pt x="127201" y="46599"/>
                  <a:pt x="5493" y="121211"/>
                  <a:pt x="201" y="12068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5" name="フリーフォーム 1244">
            <a:extLst>
              <a:ext uri="{FF2B5EF4-FFF2-40B4-BE49-F238E27FC236}">
                <a16:creationId xmlns:a16="http://schemas.microsoft.com/office/drawing/2014/main" id="{C8A53A4B-3ECD-196E-3765-11DB99132C99}"/>
              </a:ext>
            </a:extLst>
          </p:cNvPr>
          <p:cNvSpPr/>
          <p:nvPr/>
        </p:nvSpPr>
        <p:spPr>
          <a:xfrm>
            <a:off x="7997476" y="9902694"/>
            <a:ext cx="210200" cy="117673"/>
          </a:xfrm>
          <a:custGeom>
            <a:avLst/>
            <a:gdLst>
              <a:gd name="connsiteX0" fmla="*/ 349 w 210200"/>
              <a:gd name="connsiteY0" fmla="*/ 117606 h 117673"/>
              <a:gd name="connsiteX1" fmla="*/ 114649 w 210200"/>
              <a:gd name="connsiteY1" fmla="*/ 41406 h 117673"/>
              <a:gd name="connsiteX2" fmla="*/ 209899 w 210200"/>
              <a:gd name="connsiteY2" fmla="*/ 131 h 117673"/>
              <a:gd name="connsiteX3" fmla="*/ 82899 w 210200"/>
              <a:gd name="connsiteY3" fmla="*/ 54106 h 117673"/>
              <a:gd name="connsiteX4" fmla="*/ 349 w 210200"/>
              <a:gd name="connsiteY4" fmla="*/ 117606 h 1176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0200" h="117673">
                <a:moveTo>
                  <a:pt x="349" y="117606"/>
                </a:moveTo>
                <a:cubicBezTo>
                  <a:pt x="5641" y="115489"/>
                  <a:pt x="79724" y="60985"/>
                  <a:pt x="114649" y="41406"/>
                </a:cubicBezTo>
                <a:cubicBezTo>
                  <a:pt x="149574" y="21827"/>
                  <a:pt x="215191" y="-1986"/>
                  <a:pt x="209899" y="131"/>
                </a:cubicBezTo>
                <a:cubicBezTo>
                  <a:pt x="204607" y="2248"/>
                  <a:pt x="114649" y="36644"/>
                  <a:pt x="82899" y="54106"/>
                </a:cubicBezTo>
                <a:cubicBezTo>
                  <a:pt x="51149" y="71568"/>
                  <a:pt x="-4943" y="119723"/>
                  <a:pt x="349" y="11760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6" name="フリーフォーム 1245">
            <a:extLst>
              <a:ext uri="{FF2B5EF4-FFF2-40B4-BE49-F238E27FC236}">
                <a16:creationId xmlns:a16="http://schemas.microsoft.com/office/drawing/2014/main" id="{9F8F8877-F919-87E6-5C5F-14AA7919B277}"/>
              </a:ext>
            </a:extLst>
          </p:cNvPr>
          <p:cNvSpPr/>
          <p:nvPr/>
        </p:nvSpPr>
        <p:spPr>
          <a:xfrm>
            <a:off x="8235679" y="9747235"/>
            <a:ext cx="241806" cy="143156"/>
          </a:xfrm>
          <a:custGeom>
            <a:avLst/>
            <a:gdLst>
              <a:gd name="connsiteX0" fmla="*/ 271 w 241806"/>
              <a:gd name="connsiteY0" fmla="*/ 142890 h 143156"/>
              <a:gd name="connsiteX1" fmla="*/ 133621 w 241806"/>
              <a:gd name="connsiteY1" fmla="*/ 98440 h 143156"/>
              <a:gd name="connsiteX2" fmla="*/ 197121 w 241806"/>
              <a:gd name="connsiteY2" fmla="*/ 69865 h 143156"/>
              <a:gd name="connsiteX3" fmla="*/ 241571 w 241806"/>
              <a:gd name="connsiteY3" fmla="*/ 15 h 143156"/>
              <a:gd name="connsiteX4" fmla="*/ 178071 w 241806"/>
              <a:gd name="connsiteY4" fmla="*/ 63515 h 143156"/>
              <a:gd name="connsiteX5" fmla="*/ 171721 w 241806"/>
              <a:gd name="connsiteY5" fmla="*/ 76215 h 143156"/>
              <a:gd name="connsiteX6" fmla="*/ 271 w 241806"/>
              <a:gd name="connsiteY6" fmla="*/ 142890 h 1431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41806" h="143156">
                <a:moveTo>
                  <a:pt x="271" y="142890"/>
                </a:moveTo>
                <a:cubicBezTo>
                  <a:pt x="-6079" y="146594"/>
                  <a:pt x="100813" y="110611"/>
                  <a:pt x="133621" y="98440"/>
                </a:cubicBezTo>
                <a:cubicBezTo>
                  <a:pt x="166429" y="86269"/>
                  <a:pt x="179129" y="86269"/>
                  <a:pt x="197121" y="69865"/>
                </a:cubicBezTo>
                <a:cubicBezTo>
                  <a:pt x="215113" y="53461"/>
                  <a:pt x="244746" y="1073"/>
                  <a:pt x="241571" y="15"/>
                </a:cubicBezTo>
                <a:cubicBezTo>
                  <a:pt x="238396" y="-1043"/>
                  <a:pt x="189713" y="50815"/>
                  <a:pt x="178071" y="63515"/>
                </a:cubicBezTo>
                <a:cubicBezTo>
                  <a:pt x="166429" y="76215"/>
                  <a:pt x="200296" y="63515"/>
                  <a:pt x="171721" y="76215"/>
                </a:cubicBezTo>
                <a:cubicBezTo>
                  <a:pt x="143146" y="88915"/>
                  <a:pt x="6621" y="139186"/>
                  <a:pt x="271" y="14289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7" name="フリーフォーム 1246">
            <a:extLst>
              <a:ext uri="{FF2B5EF4-FFF2-40B4-BE49-F238E27FC236}">
                <a16:creationId xmlns:a16="http://schemas.microsoft.com/office/drawing/2014/main" id="{590501C8-028C-EA3E-7EE7-917CDFB92EA2}"/>
              </a:ext>
            </a:extLst>
          </p:cNvPr>
          <p:cNvSpPr/>
          <p:nvPr/>
        </p:nvSpPr>
        <p:spPr>
          <a:xfrm>
            <a:off x="7873396" y="10054276"/>
            <a:ext cx="145883" cy="77280"/>
          </a:xfrm>
          <a:custGeom>
            <a:avLst/>
            <a:gdLst>
              <a:gd name="connsiteX0" fmla="*/ 604 w 145883"/>
              <a:gd name="connsiteY0" fmla="*/ 949 h 77280"/>
              <a:gd name="connsiteX1" fmla="*/ 86329 w 145883"/>
              <a:gd name="connsiteY1" fmla="*/ 4124 h 77280"/>
              <a:gd name="connsiteX2" fmla="*/ 127604 w 145883"/>
              <a:gd name="connsiteY2" fmla="*/ 29524 h 77280"/>
              <a:gd name="connsiteX3" fmla="*/ 143479 w 145883"/>
              <a:gd name="connsiteY3" fmla="*/ 77149 h 77280"/>
              <a:gd name="connsiteX4" fmla="*/ 133954 w 145883"/>
              <a:gd name="connsiteY4" fmla="*/ 13649 h 77280"/>
              <a:gd name="connsiteX5" fmla="*/ 604 w 145883"/>
              <a:gd name="connsiteY5" fmla="*/ 949 h 77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45883" h="77280">
                <a:moveTo>
                  <a:pt x="604" y="949"/>
                </a:moveTo>
                <a:cubicBezTo>
                  <a:pt x="-7334" y="-639"/>
                  <a:pt x="65162" y="-638"/>
                  <a:pt x="86329" y="4124"/>
                </a:cubicBezTo>
                <a:cubicBezTo>
                  <a:pt x="107496" y="8886"/>
                  <a:pt x="118079" y="17353"/>
                  <a:pt x="127604" y="29524"/>
                </a:cubicBezTo>
                <a:cubicBezTo>
                  <a:pt x="137129" y="41695"/>
                  <a:pt x="142421" y="79795"/>
                  <a:pt x="143479" y="77149"/>
                </a:cubicBezTo>
                <a:cubicBezTo>
                  <a:pt x="144537" y="74503"/>
                  <a:pt x="151946" y="28995"/>
                  <a:pt x="133954" y="13649"/>
                </a:cubicBezTo>
                <a:cubicBezTo>
                  <a:pt x="115962" y="-1697"/>
                  <a:pt x="8542" y="2537"/>
                  <a:pt x="604" y="94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8" name="フリーフォーム 1247">
            <a:extLst>
              <a:ext uri="{FF2B5EF4-FFF2-40B4-BE49-F238E27FC236}">
                <a16:creationId xmlns:a16="http://schemas.microsoft.com/office/drawing/2014/main" id="{223DE782-D7F8-8B84-52A8-93F5F07DBB08}"/>
              </a:ext>
            </a:extLst>
          </p:cNvPr>
          <p:cNvSpPr/>
          <p:nvPr/>
        </p:nvSpPr>
        <p:spPr>
          <a:xfrm>
            <a:off x="8000918" y="10083619"/>
            <a:ext cx="209804" cy="45175"/>
          </a:xfrm>
          <a:custGeom>
            <a:avLst/>
            <a:gdLst>
              <a:gd name="connsiteX0" fmla="*/ 82 w 209804"/>
              <a:gd name="connsiteY0" fmla="*/ 44631 h 45175"/>
              <a:gd name="connsiteX1" fmla="*/ 120732 w 209804"/>
              <a:gd name="connsiteY1" fmla="*/ 35106 h 45175"/>
              <a:gd name="connsiteX2" fmla="*/ 209632 w 209804"/>
              <a:gd name="connsiteY2" fmla="*/ 181 h 45175"/>
              <a:gd name="connsiteX3" fmla="*/ 139782 w 209804"/>
              <a:gd name="connsiteY3" fmla="*/ 22406 h 45175"/>
              <a:gd name="connsiteX4" fmla="*/ 82 w 209804"/>
              <a:gd name="connsiteY4" fmla="*/ 44631 h 45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9804" h="45175">
                <a:moveTo>
                  <a:pt x="82" y="44631"/>
                </a:moveTo>
                <a:cubicBezTo>
                  <a:pt x="-3093" y="46748"/>
                  <a:pt x="85807" y="42514"/>
                  <a:pt x="120732" y="35106"/>
                </a:cubicBezTo>
                <a:cubicBezTo>
                  <a:pt x="155657" y="27698"/>
                  <a:pt x="206457" y="2298"/>
                  <a:pt x="209632" y="181"/>
                </a:cubicBezTo>
                <a:cubicBezTo>
                  <a:pt x="212807" y="-1936"/>
                  <a:pt x="171532" y="14998"/>
                  <a:pt x="139782" y="22406"/>
                </a:cubicBezTo>
                <a:cubicBezTo>
                  <a:pt x="108032" y="29814"/>
                  <a:pt x="3257" y="42514"/>
                  <a:pt x="82" y="4463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9" name="フリーフォーム 1248">
            <a:extLst>
              <a:ext uri="{FF2B5EF4-FFF2-40B4-BE49-F238E27FC236}">
                <a16:creationId xmlns:a16="http://schemas.microsoft.com/office/drawing/2014/main" id="{727F8C12-9031-7E8F-4D95-808A8B74D337}"/>
              </a:ext>
            </a:extLst>
          </p:cNvPr>
          <p:cNvSpPr/>
          <p:nvPr/>
        </p:nvSpPr>
        <p:spPr>
          <a:xfrm>
            <a:off x="8041879" y="9945859"/>
            <a:ext cx="322031" cy="130854"/>
          </a:xfrm>
          <a:custGeom>
            <a:avLst/>
            <a:gdLst>
              <a:gd name="connsiteX0" fmla="*/ 3571 w 322031"/>
              <a:gd name="connsiteY0" fmla="*/ 128416 h 130854"/>
              <a:gd name="connsiteX1" fmla="*/ 105171 w 322031"/>
              <a:gd name="connsiteY1" fmla="*/ 83966 h 130854"/>
              <a:gd name="connsiteX2" fmla="*/ 222646 w 322031"/>
              <a:gd name="connsiteY2" fmla="*/ 26816 h 130854"/>
              <a:gd name="connsiteX3" fmla="*/ 279796 w 322031"/>
              <a:gd name="connsiteY3" fmla="*/ 1416 h 130854"/>
              <a:gd name="connsiteX4" fmla="*/ 321071 w 322031"/>
              <a:gd name="connsiteY4" fmla="*/ 7766 h 130854"/>
              <a:gd name="connsiteX5" fmla="*/ 238521 w 322031"/>
              <a:gd name="connsiteY5" fmla="*/ 7766 h 130854"/>
              <a:gd name="connsiteX6" fmla="*/ 3571 w 322031"/>
              <a:gd name="connsiteY6" fmla="*/ 128416 h 1308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22031" h="130854">
                <a:moveTo>
                  <a:pt x="3571" y="128416"/>
                </a:moveTo>
                <a:cubicBezTo>
                  <a:pt x="-18654" y="141116"/>
                  <a:pt x="68659" y="100899"/>
                  <a:pt x="105171" y="83966"/>
                </a:cubicBezTo>
                <a:cubicBezTo>
                  <a:pt x="141684" y="67033"/>
                  <a:pt x="193542" y="40574"/>
                  <a:pt x="222646" y="26816"/>
                </a:cubicBezTo>
                <a:cubicBezTo>
                  <a:pt x="251750" y="13058"/>
                  <a:pt x="263392" y="4591"/>
                  <a:pt x="279796" y="1416"/>
                </a:cubicBezTo>
                <a:cubicBezTo>
                  <a:pt x="296200" y="-1759"/>
                  <a:pt x="327950" y="6708"/>
                  <a:pt x="321071" y="7766"/>
                </a:cubicBezTo>
                <a:cubicBezTo>
                  <a:pt x="314192" y="8824"/>
                  <a:pt x="287733" y="-10226"/>
                  <a:pt x="238521" y="7766"/>
                </a:cubicBezTo>
                <a:cubicBezTo>
                  <a:pt x="189309" y="25758"/>
                  <a:pt x="25796" y="115716"/>
                  <a:pt x="3571" y="12841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0" name="フリーフォーム 1249">
            <a:extLst>
              <a:ext uri="{FF2B5EF4-FFF2-40B4-BE49-F238E27FC236}">
                <a16:creationId xmlns:a16="http://schemas.microsoft.com/office/drawing/2014/main" id="{4B714674-D505-145D-F2C8-4418718ABF96}"/>
              </a:ext>
            </a:extLst>
          </p:cNvPr>
          <p:cNvSpPr/>
          <p:nvPr/>
        </p:nvSpPr>
        <p:spPr>
          <a:xfrm>
            <a:off x="8089811" y="9959860"/>
            <a:ext cx="74902" cy="130290"/>
          </a:xfrm>
          <a:custGeom>
            <a:avLst/>
            <a:gdLst>
              <a:gd name="connsiteX0" fmla="*/ 89 w 74902"/>
              <a:gd name="connsiteY0" fmla="*/ 115 h 130290"/>
              <a:gd name="connsiteX1" fmla="*/ 54064 w 74902"/>
              <a:gd name="connsiteY1" fmla="*/ 60440 h 130290"/>
              <a:gd name="connsiteX2" fmla="*/ 60414 w 74902"/>
              <a:gd name="connsiteY2" fmla="*/ 79490 h 130290"/>
              <a:gd name="connsiteX3" fmla="*/ 73114 w 74902"/>
              <a:gd name="connsiteY3" fmla="*/ 130290 h 130290"/>
              <a:gd name="connsiteX4" fmla="*/ 69939 w 74902"/>
              <a:gd name="connsiteY4" fmla="*/ 79490 h 130290"/>
              <a:gd name="connsiteX5" fmla="*/ 89 w 74902"/>
              <a:gd name="connsiteY5" fmla="*/ 115 h 1302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4902" h="130290">
                <a:moveTo>
                  <a:pt x="89" y="115"/>
                </a:moveTo>
                <a:cubicBezTo>
                  <a:pt x="-2557" y="-3060"/>
                  <a:pt x="54064" y="60440"/>
                  <a:pt x="54064" y="60440"/>
                </a:cubicBezTo>
                <a:cubicBezTo>
                  <a:pt x="64118" y="73669"/>
                  <a:pt x="57239" y="67848"/>
                  <a:pt x="60414" y="79490"/>
                </a:cubicBezTo>
                <a:cubicBezTo>
                  <a:pt x="63589" y="91132"/>
                  <a:pt x="71527" y="130290"/>
                  <a:pt x="73114" y="130290"/>
                </a:cubicBezTo>
                <a:cubicBezTo>
                  <a:pt x="74701" y="130290"/>
                  <a:pt x="77347" y="96952"/>
                  <a:pt x="69939" y="79490"/>
                </a:cubicBezTo>
                <a:cubicBezTo>
                  <a:pt x="62531" y="62028"/>
                  <a:pt x="2735" y="3290"/>
                  <a:pt x="89" y="11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1" name="フリーフォーム 1250">
            <a:extLst>
              <a:ext uri="{FF2B5EF4-FFF2-40B4-BE49-F238E27FC236}">
                <a16:creationId xmlns:a16="http://schemas.microsoft.com/office/drawing/2014/main" id="{468D21BA-5801-C9AC-B98A-E112723B13A8}"/>
              </a:ext>
            </a:extLst>
          </p:cNvPr>
          <p:cNvSpPr/>
          <p:nvPr/>
        </p:nvSpPr>
        <p:spPr>
          <a:xfrm>
            <a:off x="7834525" y="10116442"/>
            <a:ext cx="216670" cy="53614"/>
          </a:xfrm>
          <a:custGeom>
            <a:avLst/>
            <a:gdLst>
              <a:gd name="connsiteX0" fmla="*/ 1375 w 216670"/>
              <a:gd name="connsiteY0" fmla="*/ 53083 h 53614"/>
              <a:gd name="connsiteX1" fmla="*/ 90275 w 216670"/>
              <a:gd name="connsiteY1" fmla="*/ 27683 h 53614"/>
              <a:gd name="connsiteX2" fmla="*/ 214100 w 216670"/>
              <a:gd name="connsiteY2" fmla="*/ 8633 h 53614"/>
              <a:gd name="connsiteX3" fmla="*/ 160125 w 216670"/>
              <a:gd name="connsiteY3" fmla="*/ 2283 h 53614"/>
              <a:gd name="connsiteX4" fmla="*/ 1375 w 216670"/>
              <a:gd name="connsiteY4" fmla="*/ 53083 h 536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6670" h="53614">
                <a:moveTo>
                  <a:pt x="1375" y="53083"/>
                </a:moveTo>
                <a:cubicBezTo>
                  <a:pt x="-10267" y="57316"/>
                  <a:pt x="54821" y="35091"/>
                  <a:pt x="90275" y="27683"/>
                </a:cubicBezTo>
                <a:cubicBezTo>
                  <a:pt x="125729" y="20275"/>
                  <a:pt x="202458" y="12866"/>
                  <a:pt x="214100" y="8633"/>
                </a:cubicBezTo>
                <a:cubicBezTo>
                  <a:pt x="225742" y="4400"/>
                  <a:pt x="196108" y="-4067"/>
                  <a:pt x="160125" y="2283"/>
                </a:cubicBezTo>
                <a:cubicBezTo>
                  <a:pt x="124142" y="8633"/>
                  <a:pt x="13017" y="48850"/>
                  <a:pt x="1375" y="5308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2" name="フリーフォーム 1251">
            <a:extLst>
              <a:ext uri="{FF2B5EF4-FFF2-40B4-BE49-F238E27FC236}">
                <a16:creationId xmlns:a16="http://schemas.microsoft.com/office/drawing/2014/main" id="{4FD7B22C-770E-AB38-A5F8-0571E50DED60}"/>
              </a:ext>
            </a:extLst>
          </p:cNvPr>
          <p:cNvSpPr/>
          <p:nvPr/>
        </p:nvSpPr>
        <p:spPr>
          <a:xfrm>
            <a:off x="7826104" y="10023240"/>
            <a:ext cx="48002" cy="140175"/>
          </a:xfrm>
          <a:custGeom>
            <a:avLst/>
            <a:gdLst>
              <a:gd name="connsiteX0" fmla="*/ 47896 w 48002"/>
              <a:gd name="connsiteY0" fmla="*/ 235 h 140175"/>
              <a:gd name="connsiteX1" fmla="*/ 12971 w 48002"/>
              <a:gd name="connsiteY1" fmla="*/ 66910 h 140175"/>
              <a:gd name="connsiteX2" fmla="*/ 6621 w 48002"/>
              <a:gd name="connsiteY2" fmla="*/ 101835 h 140175"/>
              <a:gd name="connsiteX3" fmla="*/ 9796 w 48002"/>
              <a:gd name="connsiteY3" fmla="*/ 139935 h 140175"/>
              <a:gd name="connsiteX4" fmla="*/ 6621 w 48002"/>
              <a:gd name="connsiteY4" fmla="*/ 82785 h 140175"/>
              <a:gd name="connsiteX5" fmla="*/ 6621 w 48002"/>
              <a:gd name="connsiteY5" fmla="*/ 105010 h 140175"/>
              <a:gd name="connsiteX6" fmla="*/ 9796 w 48002"/>
              <a:gd name="connsiteY6" fmla="*/ 73260 h 140175"/>
              <a:gd name="connsiteX7" fmla="*/ 25671 w 48002"/>
              <a:gd name="connsiteY7" fmla="*/ 136760 h 140175"/>
              <a:gd name="connsiteX8" fmla="*/ 25671 w 48002"/>
              <a:gd name="connsiteY8" fmla="*/ 95485 h 140175"/>
              <a:gd name="connsiteX9" fmla="*/ 19321 w 48002"/>
              <a:gd name="connsiteY9" fmla="*/ 127235 h 140175"/>
              <a:gd name="connsiteX10" fmla="*/ 271 w 48002"/>
              <a:gd name="connsiteY10" fmla="*/ 92310 h 140175"/>
              <a:gd name="connsiteX11" fmla="*/ 47896 w 48002"/>
              <a:gd name="connsiteY11" fmla="*/ 235 h 140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48002" h="140175">
                <a:moveTo>
                  <a:pt x="47896" y="235"/>
                </a:moveTo>
                <a:cubicBezTo>
                  <a:pt x="50013" y="-3998"/>
                  <a:pt x="19850" y="49977"/>
                  <a:pt x="12971" y="66910"/>
                </a:cubicBezTo>
                <a:cubicBezTo>
                  <a:pt x="6092" y="83843"/>
                  <a:pt x="7150" y="89664"/>
                  <a:pt x="6621" y="101835"/>
                </a:cubicBezTo>
                <a:cubicBezTo>
                  <a:pt x="6092" y="114006"/>
                  <a:pt x="9796" y="143110"/>
                  <a:pt x="9796" y="139935"/>
                </a:cubicBezTo>
                <a:cubicBezTo>
                  <a:pt x="9796" y="136760"/>
                  <a:pt x="7150" y="88606"/>
                  <a:pt x="6621" y="82785"/>
                </a:cubicBezTo>
                <a:cubicBezTo>
                  <a:pt x="6092" y="76964"/>
                  <a:pt x="6092" y="106597"/>
                  <a:pt x="6621" y="105010"/>
                </a:cubicBezTo>
                <a:cubicBezTo>
                  <a:pt x="7150" y="103423"/>
                  <a:pt x="6621" y="67968"/>
                  <a:pt x="9796" y="73260"/>
                </a:cubicBezTo>
                <a:cubicBezTo>
                  <a:pt x="12971" y="78552"/>
                  <a:pt x="23025" y="133056"/>
                  <a:pt x="25671" y="136760"/>
                </a:cubicBezTo>
                <a:cubicBezTo>
                  <a:pt x="28317" y="140464"/>
                  <a:pt x="26729" y="97073"/>
                  <a:pt x="25671" y="95485"/>
                </a:cubicBezTo>
                <a:cubicBezTo>
                  <a:pt x="24613" y="93897"/>
                  <a:pt x="23554" y="127764"/>
                  <a:pt x="19321" y="127235"/>
                </a:cubicBezTo>
                <a:cubicBezTo>
                  <a:pt x="15088" y="126706"/>
                  <a:pt x="-2375" y="110302"/>
                  <a:pt x="271" y="92310"/>
                </a:cubicBezTo>
                <a:cubicBezTo>
                  <a:pt x="2917" y="74318"/>
                  <a:pt x="45779" y="4468"/>
                  <a:pt x="47896" y="23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3" name="フリーフォーム 1252">
            <a:extLst>
              <a:ext uri="{FF2B5EF4-FFF2-40B4-BE49-F238E27FC236}">
                <a16:creationId xmlns:a16="http://schemas.microsoft.com/office/drawing/2014/main" id="{EF1278F1-2413-23F4-8B72-67FDB9CD7204}"/>
              </a:ext>
            </a:extLst>
          </p:cNvPr>
          <p:cNvSpPr/>
          <p:nvPr/>
        </p:nvSpPr>
        <p:spPr>
          <a:xfrm>
            <a:off x="7860882" y="10055056"/>
            <a:ext cx="133813" cy="9723"/>
          </a:xfrm>
          <a:custGeom>
            <a:avLst/>
            <a:gdLst>
              <a:gd name="connsiteX0" fmla="*/ 418 w 133813"/>
              <a:gd name="connsiteY0" fmla="*/ 169 h 9723"/>
              <a:gd name="connsiteX1" fmla="*/ 130593 w 133813"/>
              <a:gd name="connsiteY1" fmla="*/ 9694 h 9723"/>
              <a:gd name="connsiteX2" fmla="*/ 89318 w 133813"/>
              <a:gd name="connsiteY2" fmla="*/ 3344 h 9723"/>
              <a:gd name="connsiteX3" fmla="*/ 418 w 133813"/>
              <a:gd name="connsiteY3" fmla="*/ 169 h 97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3813" h="9723">
                <a:moveTo>
                  <a:pt x="418" y="169"/>
                </a:moveTo>
                <a:cubicBezTo>
                  <a:pt x="7297" y="1227"/>
                  <a:pt x="115776" y="9165"/>
                  <a:pt x="130593" y="9694"/>
                </a:cubicBezTo>
                <a:cubicBezTo>
                  <a:pt x="145410" y="10223"/>
                  <a:pt x="105193" y="3344"/>
                  <a:pt x="89318" y="3344"/>
                </a:cubicBezTo>
                <a:cubicBezTo>
                  <a:pt x="73443" y="3344"/>
                  <a:pt x="-6461" y="-889"/>
                  <a:pt x="418" y="16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4" name="フリーフォーム 1253">
            <a:extLst>
              <a:ext uri="{FF2B5EF4-FFF2-40B4-BE49-F238E27FC236}">
                <a16:creationId xmlns:a16="http://schemas.microsoft.com/office/drawing/2014/main" id="{6D6B06CB-1BFE-4FD9-8319-E02815854336}"/>
              </a:ext>
            </a:extLst>
          </p:cNvPr>
          <p:cNvSpPr/>
          <p:nvPr/>
        </p:nvSpPr>
        <p:spPr>
          <a:xfrm>
            <a:off x="7848586" y="10080247"/>
            <a:ext cx="130216" cy="28994"/>
          </a:xfrm>
          <a:custGeom>
            <a:avLst/>
            <a:gdLst>
              <a:gd name="connsiteX0" fmla="*/ 14 w 130216"/>
              <a:gd name="connsiteY0" fmla="*/ 28953 h 28994"/>
              <a:gd name="connsiteX1" fmla="*/ 76214 w 130216"/>
              <a:gd name="connsiteY1" fmla="*/ 6728 h 28994"/>
              <a:gd name="connsiteX2" fmla="*/ 130189 w 130216"/>
              <a:gd name="connsiteY2" fmla="*/ 6728 h 28994"/>
              <a:gd name="connsiteX3" fmla="*/ 82564 w 130216"/>
              <a:gd name="connsiteY3" fmla="*/ 378 h 28994"/>
              <a:gd name="connsiteX4" fmla="*/ 14 w 130216"/>
              <a:gd name="connsiteY4" fmla="*/ 28953 h 289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0216" h="28994">
                <a:moveTo>
                  <a:pt x="14" y="28953"/>
                </a:moveTo>
                <a:cubicBezTo>
                  <a:pt x="-1044" y="30011"/>
                  <a:pt x="54518" y="10432"/>
                  <a:pt x="76214" y="6728"/>
                </a:cubicBezTo>
                <a:cubicBezTo>
                  <a:pt x="97910" y="3024"/>
                  <a:pt x="129131" y="7786"/>
                  <a:pt x="130189" y="6728"/>
                </a:cubicBezTo>
                <a:cubicBezTo>
                  <a:pt x="131247" y="5670"/>
                  <a:pt x="101085" y="-1739"/>
                  <a:pt x="82564" y="378"/>
                </a:cubicBezTo>
                <a:cubicBezTo>
                  <a:pt x="64043" y="2495"/>
                  <a:pt x="1072" y="27895"/>
                  <a:pt x="14" y="2895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5" name="フリーフォーム 1254">
            <a:extLst>
              <a:ext uri="{FF2B5EF4-FFF2-40B4-BE49-F238E27FC236}">
                <a16:creationId xmlns:a16="http://schemas.microsoft.com/office/drawing/2014/main" id="{FBFFA7AC-BDBB-B599-8512-07B8B4176E98}"/>
              </a:ext>
            </a:extLst>
          </p:cNvPr>
          <p:cNvSpPr/>
          <p:nvPr/>
        </p:nvSpPr>
        <p:spPr>
          <a:xfrm>
            <a:off x="8341932" y="9474159"/>
            <a:ext cx="59163" cy="187442"/>
          </a:xfrm>
          <a:custGeom>
            <a:avLst/>
            <a:gdLst>
              <a:gd name="connsiteX0" fmla="*/ 59118 w 59163"/>
              <a:gd name="connsiteY0" fmla="*/ 41 h 187442"/>
              <a:gd name="connsiteX1" fmla="*/ 11493 w 59163"/>
              <a:gd name="connsiteY1" fmla="*/ 107991 h 187442"/>
              <a:gd name="connsiteX2" fmla="*/ 5143 w 59163"/>
              <a:gd name="connsiteY2" fmla="*/ 187366 h 187442"/>
              <a:gd name="connsiteX3" fmla="*/ 1968 w 59163"/>
              <a:gd name="connsiteY3" fmla="*/ 120691 h 187442"/>
              <a:gd name="connsiteX4" fmla="*/ 59118 w 59163"/>
              <a:gd name="connsiteY4" fmla="*/ 41 h 1874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9163" h="187442">
                <a:moveTo>
                  <a:pt x="59118" y="41"/>
                </a:moveTo>
                <a:cubicBezTo>
                  <a:pt x="60706" y="-2076"/>
                  <a:pt x="20489" y="76770"/>
                  <a:pt x="11493" y="107991"/>
                </a:cubicBezTo>
                <a:cubicBezTo>
                  <a:pt x="2497" y="139212"/>
                  <a:pt x="6731" y="185249"/>
                  <a:pt x="5143" y="187366"/>
                </a:cubicBezTo>
                <a:cubicBezTo>
                  <a:pt x="3555" y="189483"/>
                  <a:pt x="-3324" y="147149"/>
                  <a:pt x="1968" y="120691"/>
                </a:cubicBezTo>
                <a:cubicBezTo>
                  <a:pt x="7260" y="94233"/>
                  <a:pt x="57530" y="2158"/>
                  <a:pt x="59118" y="4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6" name="フリーフォーム 1255">
            <a:extLst>
              <a:ext uri="{FF2B5EF4-FFF2-40B4-BE49-F238E27FC236}">
                <a16:creationId xmlns:a16="http://schemas.microsoft.com/office/drawing/2014/main" id="{0E4ACB8A-D904-54E4-B36A-ABCFACAAE359}"/>
              </a:ext>
            </a:extLst>
          </p:cNvPr>
          <p:cNvSpPr/>
          <p:nvPr/>
        </p:nvSpPr>
        <p:spPr>
          <a:xfrm>
            <a:off x="8291462" y="9632833"/>
            <a:ext cx="46586" cy="159659"/>
          </a:xfrm>
          <a:custGeom>
            <a:avLst/>
            <a:gdLst>
              <a:gd name="connsiteX0" fmla="*/ 46088 w 46586"/>
              <a:gd name="connsiteY0" fmla="*/ 117 h 159659"/>
              <a:gd name="connsiteX1" fmla="*/ 27038 w 46586"/>
              <a:gd name="connsiteY1" fmla="*/ 95367 h 159659"/>
              <a:gd name="connsiteX2" fmla="*/ 17513 w 46586"/>
              <a:gd name="connsiteY2" fmla="*/ 82667 h 159659"/>
              <a:gd name="connsiteX3" fmla="*/ 1638 w 46586"/>
              <a:gd name="connsiteY3" fmla="*/ 158867 h 159659"/>
              <a:gd name="connsiteX4" fmla="*/ 4813 w 46586"/>
              <a:gd name="connsiteY4" fmla="*/ 117592 h 159659"/>
              <a:gd name="connsiteX5" fmla="*/ 46088 w 46586"/>
              <a:gd name="connsiteY5" fmla="*/ 117 h 1596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586" h="159659">
                <a:moveTo>
                  <a:pt x="46088" y="117"/>
                </a:moveTo>
                <a:cubicBezTo>
                  <a:pt x="49792" y="-3587"/>
                  <a:pt x="31800" y="81609"/>
                  <a:pt x="27038" y="95367"/>
                </a:cubicBezTo>
                <a:cubicBezTo>
                  <a:pt x="22276" y="109125"/>
                  <a:pt x="21746" y="72084"/>
                  <a:pt x="17513" y="82667"/>
                </a:cubicBezTo>
                <a:cubicBezTo>
                  <a:pt x="13280" y="93250"/>
                  <a:pt x="3755" y="153046"/>
                  <a:pt x="1638" y="158867"/>
                </a:cubicBezTo>
                <a:cubicBezTo>
                  <a:pt x="-479" y="164688"/>
                  <a:pt x="-1537" y="137171"/>
                  <a:pt x="4813" y="117592"/>
                </a:cubicBezTo>
                <a:cubicBezTo>
                  <a:pt x="11163" y="98013"/>
                  <a:pt x="42384" y="3821"/>
                  <a:pt x="46088" y="11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7" name="フリーフォーム 1256">
            <a:extLst>
              <a:ext uri="{FF2B5EF4-FFF2-40B4-BE49-F238E27FC236}">
                <a16:creationId xmlns:a16="http://schemas.microsoft.com/office/drawing/2014/main" id="{FFDEC13A-4147-155C-CB7A-0C78268504E1}"/>
              </a:ext>
            </a:extLst>
          </p:cNvPr>
          <p:cNvSpPr/>
          <p:nvPr/>
        </p:nvSpPr>
        <p:spPr>
          <a:xfrm>
            <a:off x="8311995" y="9391648"/>
            <a:ext cx="76392" cy="295311"/>
          </a:xfrm>
          <a:custGeom>
            <a:avLst/>
            <a:gdLst>
              <a:gd name="connsiteX0" fmla="*/ 76355 w 76392"/>
              <a:gd name="connsiteY0" fmla="*/ 2 h 295311"/>
              <a:gd name="connsiteX1" fmla="*/ 16030 w 76392"/>
              <a:gd name="connsiteY1" fmla="*/ 127002 h 295311"/>
              <a:gd name="connsiteX2" fmla="*/ 155 w 76392"/>
              <a:gd name="connsiteY2" fmla="*/ 161927 h 295311"/>
              <a:gd name="connsiteX3" fmla="*/ 22380 w 76392"/>
              <a:gd name="connsiteY3" fmla="*/ 295277 h 295311"/>
              <a:gd name="connsiteX4" fmla="*/ 12855 w 76392"/>
              <a:gd name="connsiteY4" fmla="*/ 174627 h 295311"/>
              <a:gd name="connsiteX5" fmla="*/ 6505 w 76392"/>
              <a:gd name="connsiteY5" fmla="*/ 130177 h 295311"/>
              <a:gd name="connsiteX6" fmla="*/ 76355 w 76392"/>
              <a:gd name="connsiteY6" fmla="*/ 2 h 2953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76392" h="295311">
                <a:moveTo>
                  <a:pt x="76355" y="2"/>
                </a:moveTo>
                <a:cubicBezTo>
                  <a:pt x="77942" y="-527"/>
                  <a:pt x="28730" y="100015"/>
                  <a:pt x="16030" y="127002"/>
                </a:cubicBezTo>
                <a:cubicBezTo>
                  <a:pt x="3330" y="153989"/>
                  <a:pt x="-903" y="133881"/>
                  <a:pt x="155" y="161927"/>
                </a:cubicBezTo>
                <a:cubicBezTo>
                  <a:pt x="1213" y="189973"/>
                  <a:pt x="20263" y="293160"/>
                  <a:pt x="22380" y="295277"/>
                </a:cubicBezTo>
                <a:cubicBezTo>
                  <a:pt x="24497" y="297394"/>
                  <a:pt x="15501" y="202144"/>
                  <a:pt x="12855" y="174627"/>
                </a:cubicBezTo>
                <a:cubicBezTo>
                  <a:pt x="10209" y="147110"/>
                  <a:pt x="-1433" y="152402"/>
                  <a:pt x="6505" y="130177"/>
                </a:cubicBezTo>
                <a:cubicBezTo>
                  <a:pt x="14442" y="107952"/>
                  <a:pt x="74768" y="531"/>
                  <a:pt x="76355" y="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8" name="フリーフォーム 1257">
            <a:extLst>
              <a:ext uri="{FF2B5EF4-FFF2-40B4-BE49-F238E27FC236}">
                <a16:creationId xmlns:a16="http://schemas.microsoft.com/office/drawing/2014/main" id="{E9C6286E-6701-1DC2-4335-87C86510B924}"/>
              </a:ext>
            </a:extLst>
          </p:cNvPr>
          <p:cNvSpPr/>
          <p:nvPr/>
        </p:nvSpPr>
        <p:spPr>
          <a:xfrm>
            <a:off x="8235889" y="8981288"/>
            <a:ext cx="73107" cy="279655"/>
          </a:xfrm>
          <a:custGeom>
            <a:avLst/>
            <a:gdLst>
              <a:gd name="connsiteX0" fmla="*/ 61 w 73107"/>
              <a:gd name="connsiteY0" fmla="*/ 787 h 279655"/>
              <a:gd name="connsiteX1" fmla="*/ 60386 w 73107"/>
              <a:gd name="connsiteY1" fmla="*/ 67462 h 279655"/>
              <a:gd name="connsiteX2" fmla="*/ 54036 w 73107"/>
              <a:gd name="connsiteY2" fmla="*/ 165887 h 279655"/>
              <a:gd name="connsiteX3" fmla="*/ 47686 w 73107"/>
              <a:gd name="connsiteY3" fmla="*/ 210337 h 279655"/>
              <a:gd name="connsiteX4" fmla="*/ 31811 w 73107"/>
              <a:gd name="connsiteY4" fmla="*/ 277012 h 279655"/>
              <a:gd name="connsiteX5" fmla="*/ 73086 w 73107"/>
              <a:gd name="connsiteY5" fmla="*/ 111912 h 279655"/>
              <a:gd name="connsiteX6" fmla="*/ 61 w 73107"/>
              <a:gd name="connsiteY6" fmla="*/ 787 h 2796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73107" h="279655">
                <a:moveTo>
                  <a:pt x="61" y="787"/>
                </a:moveTo>
                <a:cubicBezTo>
                  <a:pt x="-2056" y="-6621"/>
                  <a:pt x="51390" y="39945"/>
                  <a:pt x="60386" y="67462"/>
                </a:cubicBezTo>
                <a:cubicBezTo>
                  <a:pt x="69382" y="94979"/>
                  <a:pt x="56153" y="142074"/>
                  <a:pt x="54036" y="165887"/>
                </a:cubicBezTo>
                <a:cubicBezTo>
                  <a:pt x="51919" y="189700"/>
                  <a:pt x="51390" y="191816"/>
                  <a:pt x="47686" y="210337"/>
                </a:cubicBezTo>
                <a:cubicBezTo>
                  <a:pt x="43982" y="228858"/>
                  <a:pt x="27578" y="293416"/>
                  <a:pt x="31811" y="277012"/>
                </a:cubicBezTo>
                <a:cubicBezTo>
                  <a:pt x="36044" y="260608"/>
                  <a:pt x="74144" y="154245"/>
                  <a:pt x="73086" y="111912"/>
                </a:cubicBezTo>
                <a:cubicBezTo>
                  <a:pt x="72028" y="69579"/>
                  <a:pt x="2178" y="8195"/>
                  <a:pt x="61" y="78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9" name="フリーフォーム 1258">
            <a:extLst>
              <a:ext uri="{FF2B5EF4-FFF2-40B4-BE49-F238E27FC236}">
                <a16:creationId xmlns:a16="http://schemas.microsoft.com/office/drawing/2014/main" id="{9EB81F16-4512-884A-88F8-7CAC05554052}"/>
              </a:ext>
            </a:extLst>
          </p:cNvPr>
          <p:cNvSpPr/>
          <p:nvPr/>
        </p:nvSpPr>
        <p:spPr>
          <a:xfrm>
            <a:off x="8464534" y="9112223"/>
            <a:ext cx="57171" cy="254096"/>
          </a:xfrm>
          <a:custGeom>
            <a:avLst/>
            <a:gdLst>
              <a:gd name="connsiteX0" fmla="*/ 16 w 57171"/>
              <a:gd name="connsiteY0" fmla="*/ 27 h 254096"/>
              <a:gd name="connsiteX1" fmla="*/ 50816 w 57171"/>
              <a:gd name="connsiteY1" fmla="*/ 158777 h 254096"/>
              <a:gd name="connsiteX2" fmla="*/ 15891 w 57171"/>
              <a:gd name="connsiteY2" fmla="*/ 254027 h 254096"/>
              <a:gd name="connsiteX3" fmla="*/ 57166 w 57171"/>
              <a:gd name="connsiteY3" fmla="*/ 171477 h 254096"/>
              <a:gd name="connsiteX4" fmla="*/ 16 w 57171"/>
              <a:gd name="connsiteY4" fmla="*/ 27 h 2540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7171" h="254096">
                <a:moveTo>
                  <a:pt x="16" y="27"/>
                </a:moveTo>
                <a:cubicBezTo>
                  <a:pt x="-1042" y="-2090"/>
                  <a:pt x="48170" y="116444"/>
                  <a:pt x="50816" y="158777"/>
                </a:cubicBezTo>
                <a:cubicBezTo>
                  <a:pt x="53462" y="201110"/>
                  <a:pt x="14833" y="251910"/>
                  <a:pt x="15891" y="254027"/>
                </a:cubicBezTo>
                <a:cubicBezTo>
                  <a:pt x="16949" y="256144"/>
                  <a:pt x="57695" y="209577"/>
                  <a:pt x="57166" y="171477"/>
                </a:cubicBezTo>
                <a:cubicBezTo>
                  <a:pt x="56637" y="133377"/>
                  <a:pt x="1074" y="2144"/>
                  <a:pt x="16" y="2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0" name="フリーフォーム 1259">
            <a:extLst>
              <a:ext uri="{FF2B5EF4-FFF2-40B4-BE49-F238E27FC236}">
                <a16:creationId xmlns:a16="http://schemas.microsoft.com/office/drawing/2014/main" id="{BEE6CD09-B184-130A-81CA-98A1B49C4358}"/>
              </a:ext>
            </a:extLst>
          </p:cNvPr>
          <p:cNvSpPr/>
          <p:nvPr/>
        </p:nvSpPr>
        <p:spPr>
          <a:xfrm>
            <a:off x="8306594" y="9091707"/>
            <a:ext cx="66273" cy="360275"/>
          </a:xfrm>
          <a:custGeom>
            <a:avLst/>
            <a:gdLst>
              <a:gd name="connsiteX0" fmla="*/ 65881 w 66273"/>
              <a:gd name="connsiteY0" fmla="*/ 1493 h 360275"/>
              <a:gd name="connsiteX1" fmla="*/ 30956 w 66273"/>
              <a:gd name="connsiteY1" fmla="*/ 122143 h 360275"/>
              <a:gd name="connsiteX2" fmla="*/ 18256 w 66273"/>
              <a:gd name="connsiteY2" fmla="*/ 217393 h 360275"/>
              <a:gd name="connsiteX3" fmla="*/ 2381 w 66273"/>
              <a:gd name="connsiteY3" fmla="*/ 360268 h 360275"/>
              <a:gd name="connsiteX4" fmla="*/ 5556 w 66273"/>
              <a:gd name="connsiteY4" fmla="*/ 211043 h 360275"/>
              <a:gd name="connsiteX5" fmla="*/ 65881 w 66273"/>
              <a:gd name="connsiteY5" fmla="*/ 1493 h 360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6273" h="360275">
                <a:moveTo>
                  <a:pt x="65881" y="1493"/>
                </a:moveTo>
                <a:cubicBezTo>
                  <a:pt x="70114" y="-13324"/>
                  <a:pt x="38893" y="86160"/>
                  <a:pt x="30956" y="122143"/>
                </a:cubicBezTo>
                <a:cubicBezTo>
                  <a:pt x="23018" y="158126"/>
                  <a:pt x="23018" y="177706"/>
                  <a:pt x="18256" y="217393"/>
                </a:cubicBezTo>
                <a:cubicBezTo>
                  <a:pt x="13493" y="257081"/>
                  <a:pt x="4498" y="361326"/>
                  <a:pt x="2381" y="360268"/>
                </a:cubicBezTo>
                <a:cubicBezTo>
                  <a:pt x="264" y="359210"/>
                  <a:pt x="-2911" y="267664"/>
                  <a:pt x="5556" y="211043"/>
                </a:cubicBezTo>
                <a:cubicBezTo>
                  <a:pt x="14023" y="154422"/>
                  <a:pt x="61648" y="16310"/>
                  <a:pt x="65881" y="149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1" name="フリーフォーム 1260">
            <a:extLst>
              <a:ext uri="{FF2B5EF4-FFF2-40B4-BE49-F238E27FC236}">
                <a16:creationId xmlns:a16="http://schemas.microsoft.com/office/drawing/2014/main" id="{8D6BD7C2-6DED-E82B-7BD5-00F632828CDB}"/>
              </a:ext>
            </a:extLst>
          </p:cNvPr>
          <p:cNvSpPr/>
          <p:nvPr/>
        </p:nvSpPr>
        <p:spPr>
          <a:xfrm>
            <a:off x="8299381" y="8947150"/>
            <a:ext cx="143096" cy="161235"/>
          </a:xfrm>
          <a:custGeom>
            <a:avLst/>
            <a:gdLst>
              <a:gd name="connsiteX0" fmla="*/ 69 w 143096"/>
              <a:gd name="connsiteY0" fmla="*/ 0 h 161235"/>
              <a:gd name="connsiteX1" fmla="*/ 63569 w 143096"/>
              <a:gd name="connsiteY1" fmla="*/ 88900 h 161235"/>
              <a:gd name="connsiteX2" fmla="*/ 120719 w 143096"/>
              <a:gd name="connsiteY2" fmla="*/ 136525 h 161235"/>
              <a:gd name="connsiteX3" fmla="*/ 139769 w 143096"/>
              <a:gd name="connsiteY3" fmla="*/ 158750 h 161235"/>
              <a:gd name="connsiteX4" fmla="*/ 57219 w 143096"/>
              <a:gd name="connsiteY4" fmla="*/ 79375 h 161235"/>
              <a:gd name="connsiteX5" fmla="*/ 50869 w 143096"/>
              <a:gd name="connsiteY5" fmla="*/ 88900 h 161235"/>
              <a:gd name="connsiteX6" fmla="*/ 69 w 143096"/>
              <a:gd name="connsiteY6" fmla="*/ 0 h 1612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43096" h="161235">
                <a:moveTo>
                  <a:pt x="69" y="0"/>
                </a:moveTo>
                <a:cubicBezTo>
                  <a:pt x="2186" y="0"/>
                  <a:pt x="43461" y="66146"/>
                  <a:pt x="63569" y="88900"/>
                </a:cubicBezTo>
                <a:cubicBezTo>
                  <a:pt x="83677" y="111654"/>
                  <a:pt x="108019" y="124883"/>
                  <a:pt x="120719" y="136525"/>
                </a:cubicBezTo>
                <a:cubicBezTo>
                  <a:pt x="133419" y="148167"/>
                  <a:pt x="150352" y="168275"/>
                  <a:pt x="139769" y="158750"/>
                </a:cubicBezTo>
                <a:cubicBezTo>
                  <a:pt x="129186" y="149225"/>
                  <a:pt x="57219" y="79375"/>
                  <a:pt x="57219" y="79375"/>
                </a:cubicBezTo>
                <a:cubicBezTo>
                  <a:pt x="42403" y="67733"/>
                  <a:pt x="56690" y="98954"/>
                  <a:pt x="50869" y="88900"/>
                </a:cubicBezTo>
                <a:cubicBezTo>
                  <a:pt x="45048" y="78846"/>
                  <a:pt x="-2048" y="0"/>
                  <a:pt x="69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2" name="フリーフォーム 1261">
            <a:extLst>
              <a:ext uri="{FF2B5EF4-FFF2-40B4-BE49-F238E27FC236}">
                <a16:creationId xmlns:a16="http://schemas.microsoft.com/office/drawing/2014/main" id="{39CA578D-8982-6DA7-C084-E869F3D13E74}"/>
              </a:ext>
            </a:extLst>
          </p:cNvPr>
          <p:cNvSpPr/>
          <p:nvPr/>
        </p:nvSpPr>
        <p:spPr>
          <a:xfrm>
            <a:off x="8451331" y="9417046"/>
            <a:ext cx="99046" cy="140064"/>
          </a:xfrm>
          <a:custGeom>
            <a:avLst/>
            <a:gdLst>
              <a:gd name="connsiteX0" fmla="*/ 44969 w 99046"/>
              <a:gd name="connsiteY0" fmla="*/ 4 h 140064"/>
              <a:gd name="connsiteX1" fmla="*/ 60844 w 99046"/>
              <a:gd name="connsiteY1" fmla="*/ 60329 h 140064"/>
              <a:gd name="connsiteX2" fmla="*/ 98944 w 99046"/>
              <a:gd name="connsiteY2" fmla="*/ 101604 h 140064"/>
              <a:gd name="connsiteX3" fmla="*/ 48144 w 99046"/>
              <a:gd name="connsiteY3" fmla="*/ 111129 h 140064"/>
              <a:gd name="connsiteX4" fmla="*/ 519 w 99046"/>
              <a:gd name="connsiteY4" fmla="*/ 139704 h 140064"/>
              <a:gd name="connsiteX5" fmla="*/ 79894 w 99046"/>
              <a:gd name="connsiteY5" fmla="*/ 88904 h 140064"/>
              <a:gd name="connsiteX6" fmla="*/ 64019 w 99046"/>
              <a:gd name="connsiteY6" fmla="*/ 63504 h 140064"/>
              <a:gd name="connsiteX7" fmla="*/ 44969 w 99046"/>
              <a:gd name="connsiteY7" fmla="*/ 4 h 1400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99046" h="140064">
                <a:moveTo>
                  <a:pt x="44969" y="4"/>
                </a:moveTo>
                <a:cubicBezTo>
                  <a:pt x="44440" y="-525"/>
                  <a:pt x="51848" y="43396"/>
                  <a:pt x="60844" y="60329"/>
                </a:cubicBezTo>
                <a:cubicBezTo>
                  <a:pt x="69840" y="77262"/>
                  <a:pt x="101061" y="93137"/>
                  <a:pt x="98944" y="101604"/>
                </a:cubicBezTo>
                <a:cubicBezTo>
                  <a:pt x="96827" y="110071"/>
                  <a:pt x="64548" y="104779"/>
                  <a:pt x="48144" y="111129"/>
                </a:cubicBezTo>
                <a:cubicBezTo>
                  <a:pt x="31740" y="117479"/>
                  <a:pt x="-4773" y="143408"/>
                  <a:pt x="519" y="139704"/>
                </a:cubicBezTo>
                <a:cubicBezTo>
                  <a:pt x="5811" y="136000"/>
                  <a:pt x="69311" y="101604"/>
                  <a:pt x="79894" y="88904"/>
                </a:cubicBezTo>
                <a:cubicBezTo>
                  <a:pt x="90477" y="76204"/>
                  <a:pt x="68782" y="73558"/>
                  <a:pt x="64019" y="63504"/>
                </a:cubicBezTo>
                <a:cubicBezTo>
                  <a:pt x="59257" y="53450"/>
                  <a:pt x="45498" y="533"/>
                  <a:pt x="44969" y="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3" name="フリーフォーム 1262">
            <a:extLst>
              <a:ext uri="{FF2B5EF4-FFF2-40B4-BE49-F238E27FC236}">
                <a16:creationId xmlns:a16="http://schemas.microsoft.com/office/drawing/2014/main" id="{FFF6B116-B7A2-08D1-DFF0-C7C55297F67C}"/>
              </a:ext>
            </a:extLst>
          </p:cNvPr>
          <p:cNvSpPr/>
          <p:nvPr/>
        </p:nvSpPr>
        <p:spPr>
          <a:xfrm>
            <a:off x="8622660" y="9496124"/>
            <a:ext cx="81133" cy="181781"/>
          </a:xfrm>
          <a:custGeom>
            <a:avLst/>
            <a:gdLst>
              <a:gd name="connsiteX0" fmla="*/ 70490 w 81133"/>
              <a:gd name="connsiteY0" fmla="*/ 301 h 181781"/>
              <a:gd name="connsiteX1" fmla="*/ 70490 w 81133"/>
              <a:gd name="connsiteY1" fmla="*/ 70151 h 181781"/>
              <a:gd name="connsiteX2" fmla="*/ 41915 w 81133"/>
              <a:gd name="connsiteY2" fmla="*/ 130476 h 181781"/>
              <a:gd name="connsiteX3" fmla="*/ 640 w 81133"/>
              <a:gd name="connsiteY3" fmla="*/ 181276 h 181781"/>
              <a:gd name="connsiteX4" fmla="*/ 76840 w 81133"/>
              <a:gd name="connsiteY4" fmla="*/ 98726 h 181781"/>
              <a:gd name="connsiteX5" fmla="*/ 70490 w 81133"/>
              <a:gd name="connsiteY5" fmla="*/ 301 h 181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1133" h="181781">
                <a:moveTo>
                  <a:pt x="70490" y="301"/>
                </a:moveTo>
                <a:cubicBezTo>
                  <a:pt x="69432" y="-4461"/>
                  <a:pt x="75252" y="48455"/>
                  <a:pt x="70490" y="70151"/>
                </a:cubicBezTo>
                <a:cubicBezTo>
                  <a:pt x="65728" y="91847"/>
                  <a:pt x="53557" y="111955"/>
                  <a:pt x="41915" y="130476"/>
                </a:cubicBezTo>
                <a:cubicBezTo>
                  <a:pt x="30273" y="148997"/>
                  <a:pt x="-5181" y="186568"/>
                  <a:pt x="640" y="181276"/>
                </a:cubicBezTo>
                <a:cubicBezTo>
                  <a:pt x="6461" y="175984"/>
                  <a:pt x="64669" y="124126"/>
                  <a:pt x="76840" y="98726"/>
                </a:cubicBezTo>
                <a:cubicBezTo>
                  <a:pt x="89011" y="73326"/>
                  <a:pt x="71548" y="5063"/>
                  <a:pt x="70490" y="30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4" name="フリーフォーム 1263">
            <a:extLst>
              <a:ext uri="{FF2B5EF4-FFF2-40B4-BE49-F238E27FC236}">
                <a16:creationId xmlns:a16="http://schemas.microsoft.com/office/drawing/2014/main" id="{8BA533B6-9BAD-E784-BD62-4CDEFDD1C7AD}"/>
              </a:ext>
            </a:extLst>
          </p:cNvPr>
          <p:cNvSpPr/>
          <p:nvPr/>
        </p:nvSpPr>
        <p:spPr>
          <a:xfrm>
            <a:off x="8719186" y="9482075"/>
            <a:ext cx="54735" cy="354082"/>
          </a:xfrm>
          <a:custGeom>
            <a:avLst/>
            <a:gdLst>
              <a:gd name="connsiteX0" fmla="*/ 5714 w 54735"/>
              <a:gd name="connsiteY0" fmla="*/ 1650 h 354082"/>
              <a:gd name="connsiteX1" fmla="*/ 2539 w 54735"/>
              <a:gd name="connsiteY1" fmla="*/ 84200 h 354082"/>
              <a:gd name="connsiteX2" fmla="*/ 31114 w 54735"/>
              <a:gd name="connsiteY2" fmla="*/ 157225 h 354082"/>
              <a:gd name="connsiteX3" fmla="*/ 43814 w 54735"/>
              <a:gd name="connsiteY3" fmla="*/ 217550 h 354082"/>
              <a:gd name="connsiteX4" fmla="*/ 53339 w 54735"/>
              <a:gd name="connsiteY4" fmla="*/ 354075 h 354082"/>
              <a:gd name="connsiteX5" fmla="*/ 53339 w 54735"/>
              <a:gd name="connsiteY5" fmla="*/ 211200 h 354082"/>
              <a:gd name="connsiteX6" fmla="*/ 40639 w 54735"/>
              <a:gd name="connsiteY6" fmla="*/ 163575 h 354082"/>
              <a:gd name="connsiteX7" fmla="*/ 5714 w 54735"/>
              <a:gd name="connsiteY7" fmla="*/ 1650 h 3540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4735" h="354082">
                <a:moveTo>
                  <a:pt x="5714" y="1650"/>
                </a:moveTo>
                <a:cubicBezTo>
                  <a:pt x="-636" y="-11579"/>
                  <a:pt x="-1694" y="58271"/>
                  <a:pt x="2539" y="84200"/>
                </a:cubicBezTo>
                <a:cubicBezTo>
                  <a:pt x="6772" y="110129"/>
                  <a:pt x="24235" y="135000"/>
                  <a:pt x="31114" y="157225"/>
                </a:cubicBezTo>
                <a:cubicBezTo>
                  <a:pt x="37993" y="179450"/>
                  <a:pt x="40110" y="184742"/>
                  <a:pt x="43814" y="217550"/>
                </a:cubicBezTo>
                <a:cubicBezTo>
                  <a:pt x="47518" y="250358"/>
                  <a:pt x="51751" y="355133"/>
                  <a:pt x="53339" y="354075"/>
                </a:cubicBezTo>
                <a:cubicBezTo>
                  <a:pt x="54927" y="353017"/>
                  <a:pt x="55456" y="242950"/>
                  <a:pt x="53339" y="211200"/>
                </a:cubicBezTo>
                <a:cubicBezTo>
                  <a:pt x="51222" y="179450"/>
                  <a:pt x="49635" y="192679"/>
                  <a:pt x="40639" y="163575"/>
                </a:cubicBezTo>
                <a:cubicBezTo>
                  <a:pt x="31643" y="134471"/>
                  <a:pt x="12064" y="14879"/>
                  <a:pt x="5714" y="165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5" name="フリーフォーム 1264">
            <a:extLst>
              <a:ext uri="{FF2B5EF4-FFF2-40B4-BE49-F238E27FC236}">
                <a16:creationId xmlns:a16="http://schemas.microsoft.com/office/drawing/2014/main" id="{F19250F3-B20C-06B1-8CBC-610ADFE5D90A}"/>
              </a:ext>
            </a:extLst>
          </p:cNvPr>
          <p:cNvSpPr/>
          <p:nvPr/>
        </p:nvSpPr>
        <p:spPr>
          <a:xfrm>
            <a:off x="8652022" y="9680560"/>
            <a:ext cx="57023" cy="149256"/>
          </a:xfrm>
          <a:custGeom>
            <a:avLst/>
            <a:gdLst>
              <a:gd name="connsiteX0" fmla="*/ 57003 w 57023"/>
              <a:gd name="connsiteY0" fmla="*/ 15 h 149256"/>
              <a:gd name="connsiteX1" fmla="*/ 9378 w 57023"/>
              <a:gd name="connsiteY1" fmla="*/ 76215 h 149256"/>
              <a:gd name="connsiteX2" fmla="*/ 6203 w 57023"/>
              <a:gd name="connsiteY2" fmla="*/ 149240 h 149256"/>
              <a:gd name="connsiteX3" fmla="*/ 3028 w 57023"/>
              <a:gd name="connsiteY3" fmla="*/ 82565 h 149256"/>
              <a:gd name="connsiteX4" fmla="*/ 57003 w 57023"/>
              <a:gd name="connsiteY4" fmla="*/ 15 h 1492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7023" h="149256">
                <a:moveTo>
                  <a:pt x="57003" y="15"/>
                </a:moveTo>
                <a:cubicBezTo>
                  <a:pt x="58061" y="-1043"/>
                  <a:pt x="17845" y="51344"/>
                  <a:pt x="9378" y="76215"/>
                </a:cubicBezTo>
                <a:cubicBezTo>
                  <a:pt x="911" y="101086"/>
                  <a:pt x="7261" y="148182"/>
                  <a:pt x="6203" y="149240"/>
                </a:cubicBezTo>
                <a:cubicBezTo>
                  <a:pt x="5145" y="150298"/>
                  <a:pt x="-4909" y="101086"/>
                  <a:pt x="3028" y="82565"/>
                </a:cubicBezTo>
                <a:cubicBezTo>
                  <a:pt x="10965" y="64044"/>
                  <a:pt x="55945" y="1073"/>
                  <a:pt x="57003" y="1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6" name="フリーフォーム 1265">
            <a:extLst>
              <a:ext uri="{FF2B5EF4-FFF2-40B4-BE49-F238E27FC236}">
                <a16:creationId xmlns:a16="http://schemas.microsoft.com/office/drawing/2014/main" id="{DAFB8305-9095-2356-2744-D0E95BE4A29C}"/>
              </a:ext>
            </a:extLst>
          </p:cNvPr>
          <p:cNvSpPr/>
          <p:nvPr/>
        </p:nvSpPr>
        <p:spPr>
          <a:xfrm>
            <a:off x="8594598" y="9677350"/>
            <a:ext cx="120891" cy="277307"/>
          </a:xfrm>
          <a:custGeom>
            <a:avLst/>
            <a:gdLst>
              <a:gd name="connsiteX0" fmla="*/ 120777 w 120891"/>
              <a:gd name="connsiteY0" fmla="*/ 50 h 277307"/>
              <a:gd name="connsiteX1" fmla="*/ 41402 w 120891"/>
              <a:gd name="connsiteY1" fmla="*/ 95300 h 277307"/>
              <a:gd name="connsiteX2" fmla="*/ 6477 w 120891"/>
              <a:gd name="connsiteY2" fmla="*/ 190550 h 277307"/>
              <a:gd name="connsiteX3" fmla="*/ 3302 w 120891"/>
              <a:gd name="connsiteY3" fmla="*/ 235000 h 277307"/>
              <a:gd name="connsiteX4" fmla="*/ 12827 w 120891"/>
              <a:gd name="connsiteY4" fmla="*/ 276275 h 277307"/>
              <a:gd name="connsiteX5" fmla="*/ 127 w 120891"/>
              <a:gd name="connsiteY5" fmla="*/ 190550 h 277307"/>
              <a:gd name="connsiteX6" fmla="*/ 22352 w 120891"/>
              <a:gd name="connsiteY6" fmla="*/ 108000 h 277307"/>
              <a:gd name="connsiteX7" fmla="*/ 120777 w 120891"/>
              <a:gd name="connsiteY7" fmla="*/ 50 h 2773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20891" h="277307">
                <a:moveTo>
                  <a:pt x="120777" y="50"/>
                </a:moveTo>
                <a:cubicBezTo>
                  <a:pt x="123952" y="-2067"/>
                  <a:pt x="60452" y="63550"/>
                  <a:pt x="41402" y="95300"/>
                </a:cubicBezTo>
                <a:cubicBezTo>
                  <a:pt x="22352" y="127050"/>
                  <a:pt x="12827" y="167267"/>
                  <a:pt x="6477" y="190550"/>
                </a:cubicBezTo>
                <a:cubicBezTo>
                  <a:pt x="127" y="213833"/>
                  <a:pt x="2244" y="220713"/>
                  <a:pt x="3302" y="235000"/>
                </a:cubicBezTo>
                <a:cubicBezTo>
                  <a:pt x="4360" y="249287"/>
                  <a:pt x="13356" y="283683"/>
                  <a:pt x="12827" y="276275"/>
                </a:cubicBezTo>
                <a:cubicBezTo>
                  <a:pt x="12298" y="268867"/>
                  <a:pt x="-1460" y="218596"/>
                  <a:pt x="127" y="190550"/>
                </a:cubicBezTo>
                <a:cubicBezTo>
                  <a:pt x="1714" y="162504"/>
                  <a:pt x="7006" y="136046"/>
                  <a:pt x="22352" y="108000"/>
                </a:cubicBezTo>
                <a:cubicBezTo>
                  <a:pt x="37698" y="79954"/>
                  <a:pt x="117602" y="2167"/>
                  <a:pt x="120777" y="5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7" name="フリーフォーム 1266">
            <a:extLst>
              <a:ext uri="{FF2B5EF4-FFF2-40B4-BE49-F238E27FC236}">
                <a16:creationId xmlns:a16="http://schemas.microsoft.com/office/drawing/2014/main" id="{B7C852C0-981B-A80E-BFA1-FC4C95C64170}"/>
              </a:ext>
            </a:extLst>
          </p:cNvPr>
          <p:cNvSpPr/>
          <p:nvPr/>
        </p:nvSpPr>
        <p:spPr>
          <a:xfrm>
            <a:off x="8378002" y="9124949"/>
            <a:ext cx="57973" cy="263526"/>
          </a:xfrm>
          <a:custGeom>
            <a:avLst/>
            <a:gdLst>
              <a:gd name="connsiteX0" fmla="*/ 57973 w 57973"/>
              <a:gd name="connsiteY0" fmla="*/ 1 h 263526"/>
              <a:gd name="connsiteX1" fmla="*/ 3998 w 57973"/>
              <a:gd name="connsiteY1" fmla="*/ 161926 h 263526"/>
              <a:gd name="connsiteX2" fmla="*/ 3998 w 57973"/>
              <a:gd name="connsiteY2" fmla="*/ 263526 h 263526"/>
              <a:gd name="connsiteX3" fmla="*/ 3998 w 57973"/>
              <a:gd name="connsiteY3" fmla="*/ 158751 h 263526"/>
              <a:gd name="connsiteX4" fmla="*/ 57973 w 57973"/>
              <a:gd name="connsiteY4" fmla="*/ 1 h 2635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7973" h="263526">
                <a:moveTo>
                  <a:pt x="57973" y="1"/>
                </a:moveTo>
                <a:cubicBezTo>
                  <a:pt x="57973" y="530"/>
                  <a:pt x="12994" y="118005"/>
                  <a:pt x="3998" y="161926"/>
                </a:cubicBezTo>
                <a:cubicBezTo>
                  <a:pt x="-4998" y="205847"/>
                  <a:pt x="3998" y="263526"/>
                  <a:pt x="3998" y="263526"/>
                </a:cubicBezTo>
                <a:cubicBezTo>
                  <a:pt x="3998" y="262997"/>
                  <a:pt x="-3939" y="201613"/>
                  <a:pt x="3998" y="158751"/>
                </a:cubicBezTo>
                <a:cubicBezTo>
                  <a:pt x="11935" y="115889"/>
                  <a:pt x="57973" y="-528"/>
                  <a:pt x="57973" y="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8" name="フリーフォーム 1267">
            <a:extLst>
              <a:ext uri="{FF2B5EF4-FFF2-40B4-BE49-F238E27FC236}">
                <a16:creationId xmlns:a16="http://schemas.microsoft.com/office/drawing/2014/main" id="{CF525BF4-65F0-7B4A-E135-6BC00A9240CC}"/>
              </a:ext>
            </a:extLst>
          </p:cNvPr>
          <p:cNvSpPr/>
          <p:nvPr/>
        </p:nvSpPr>
        <p:spPr>
          <a:xfrm>
            <a:off x="8705829" y="9731245"/>
            <a:ext cx="44597" cy="194027"/>
          </a:xfrm>
          <a:custGeom>
            <a:avLst/>
            <a:gdLst>
              <a:gd name="connsiteX0" fmla="*/ 6371 w 44597"/>
              <a:gd name="connsiteY0" fmla="*/ 130 h 194027"/>
              <a:gd name="connsiteX1" fmla="*/ 38121 w 44597"/>
              <a:gd name="connsiteY1" fmla="*/ 104905 h 194027"/>
              <a:gd name="connsiteX2" fmla="*/ 21 w 44597"/>
              <a:gd name="connsiteY2" fmla="*/ 193805 h 194027"/>
              <a:gd name="connsiteX3" fmla="*/ 44471 w 44597"/>
              <a:gd name="connsiteY3" fmla="*/ 127130 h 194027"/>
              <a:gd name="connsiteX4" fmla="*/ 6371 w 44597"/>
              <a:gd name="connsiteY4" fmla="*/ 130 h 1940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4597" h="194027">
                <a:moveTo>
                  <a:pt x="6371" y="130"/>
                </a:moveTo>
                <a:cubicBezTo>
                  <a:pt x="5313" y="-3574"/>
                  <a:pt x="39179" y="72626"/>
                  <a:pt x="38121" y="104905"/>
                </a:cubicBezTo>
                <a:cubicBezTo>
                  <a:pt x="37063" y="137184"/>
                  <a:pt x="-1037" y="190101"/>
                  <a:pt x="21" y="193805"/>
                </a:cubicBezTo>
                <a:cubicBezTo>
                  <a:pt x="1079" y="197509"/>
                  <a:pt x="41825" y="154118"/>
                  <a:pt x="44471" y="127130"/>
                </a:cubicBezTo>
                <a:cubicBezTo>
                  <a:pt x="47117" y="100143"/>
                  <a:pt x="7429" y="3834"/>
                  <a:pt x="6371" y="13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9" name="フリーフォーム 1268">
            <a:extLst>
              <a:ext uri="{FF2B5EF4-FFF2-40B4-BE49-F238E27FC236}">
                <a16:creationId xmlns:a16="http://schemas.microsoft.com/office/drawing/2014/main" id="{B812549C-8797-34C3-EDA7-D9D4C71CA851}"/>
              </a:ext>
            </a:extLst>
          </p:cNvPr>
          <p:cNvSpPr/>
          <p:nvPr/>
        </p:nvSpPr>
        <p:spPr>
          <a:xfrm>
            <a:off x="8379023" y="9902000"/>
            <a:ext cx="248260" cy="325769"/>
          </a:xfrm>
          <a:custGeom>
            <a:avLst/>
            <a:gdLst>
              <a:gd name="connsiteX0" fmla="*/ 247452 w 248260"/>
              <a:gd name="connsiteY0" fmla="*/ 825 h 325769"/>
              <a:gd name="connsiteX1" fmla="*/ 98227 w 248260"/>
              <a:gd name="connsiteY1" fmla="*/ 165925 h 325769"/>
              <a:gd name="connsiteX2" fmla="*/ 15677 w 248260"/>
              <a:gd name="connsiteY2" fmla="*/ 248475 h 325769"/>
              <a:gd name="connsiteX3" fmla="*/ 2977 w 248260"/>
              <a:gd name="connsiteY3" fmla="*/ 324675 h 325769"/>
              <a:gd name="connsiteX4" fmla="*/ 15677 w 248260"/>
              <a:gd name="connsiteY4" fmla="*/ 280225 h 325769"/>
              <a:gd name="connsiteX5" fmla="*/ 152202 w 248260"/>
              <a:gd name="connsiteY5" fmla="*/ 108775 h 325769"/>
              <a:gd name="connsiteX6" fmla="*/ 247452 w 248260"/>
              <a:gd name="connsiteY6" fmla="*/ 825 h 3257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48260" h="325769">
                <a:moveTo>
                  <a:pt x="247452" y="825"/>
                </a:moveTo>
                <a:cubicBezTo>
                  <a:pt x="238456" y="10350"/>
                  <a:pt x="136856" y="124650"/>
                  <a:pt x="98227" y="165925"/>
                </a:cubicBezTo>
                <a:cubicBezTo>
                  <a:pt x="59598" y="207200"/>
                  <a:pt x="31552" y="222017"/>
                  <a:pt x="15677" y="248475"/>
                </a:cubicBezTo>
                <a:cubicBezTo>
                  <a:pt x="-198" y="274933"/>
                  <a:pt x="2977" y="319383"/>
                  <a:pt x="2977" y="324675"/>
                </a:cubicBezTo>
                <a:cubicBezTo>
                  <a:pt x="2977" y="329967"/>
                  <a:pt x="-9194" y="316208"/>
                  <a:pt x="15677" y="280225"/>
                </a:cubicBezTo>
                <a:cubicBezTo>
                  <a:pt x="40548" y="244242"/>
                  <a:pt x="116219" y="151108"/>
                  <a:pt x="152202" y="108775"/>
                </a:cubicBezTo>
                <a:cubicBezTo>
                  <a:pt x="188185" y="66442"/>
                  <a:pt x="256448" y="-8700"/>
                  <a:pt x="247452" y="82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0" name="フリーフォーム 1269">
            <a:extLst>
              <a:ext uri="{FF2B5EF4-FFF2-40B4-BE49-F238E27FC236}">
                <a16:creationId xmlns:a16="http://schemas.microsoft.com/office/drawing/2014/main" id="{C3476135-9601-D7FC-07B8-8F96ACAA265A}"/>
              </a:ext>
            </a:extLst>
          </p:cNvPr>
          <p:cNvSpPr/>
          <p:nvPr/>
        </p:nvSpPr>
        <p:spPr>
          <a:xfrm>
            <a:off x="8503490" y="9926707"/>
            <a:ext cx="117142" cy="129675"/>
          </a:xfrm>
          <a:custGeom>
            <a:avLst/>
            <a:gdLst>
              <a:gd name="connsiteX0" fmla="*/ 116635 w 117142"/>
              <a:gd name="connsiteY0" fmla="*/ 1518 h 129675"/>
              <a:gd name="connsiteX1" fmla="*/ 2335 w 117142"/>
              <a:gd name="connsiteY1" fmla="*/ 128518 h 129675"/>
              <a:gd name="connsiteX2" fmla="*/ 43610 w 117142"/>
              <a:gd name="connsiteY2" fmla="*/ 61843 h 129675"/>
              <a:gd name="connsiteX3" fmla="*/ 116635 w 117142"/>
              <a:gd name="connsiteY3" fmla="*/ 1518 h 129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7142" h="129675">
                <a:moveTo>
                  <a:pt x="116635" y="1518"/>
                </a:moveTo>
                <a:cubicBezTo>
                  <a:pt x="109756" y="12630"/>
                  <a:pt x="14506" y="118464"/>
                  <a:pt x="2335" y="128518"/>
                </a:cubicBezTo>
                <a:cubicBezTo>
                  <a:pt x="-9836" y="138572"/>
                  <a:pt x="28793" y="80364"/>
                  <a:pt x="43610" y="61843"/>
                </a:cubicBezTo>
                <a:cubicBezTo>
                  <a:pt x="58427" y="43322"/>
                  <a:pt x="123514" y="-9594"/>
                  <a:pt x="116635" y="151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1" name="フリーフォーム 1270">
            <a:extLst>
              <a:ext uri="{FF2B5EF4-FFF2-40B4-BE49-F238E27FC236}">
                <a16:creationId xmlns:a16="http://schemas.microsoft.com/office/drawing/2014/main" id="{A2BBED9F-2D50-19A7-397C-729D30E1FFF6}"/>
              </a:ext>
            </a:extLst>
          </p:cNvPr>
          <p:cNvSpPr/>
          <p:nvPr/>
        </p:nvSpPr>
        <p:spPr>
          <a:xfrm>
            <a:off x="8737513" y="9966234"/>
            <a:ext cx="54658" cy="168371"/>
          </a:xfrm>
          <a:custGeom>
            <a:avLst/>
            <a:gdLst>
              <a:gd name="connsiteX0" fmla="*/ 44537 w 54658"/>
              <a:gd name="connsiteY0" fmla="*/ 91 h 168371"/>
              <a:gd name="connsiteX1" fmla="*/ 54062 w 54658"/>
              <a:gd name="connsiteY1" fmla="*/ 98516 h 168371"/>
              <a:gd name="connsiteX2" fmla="*/ 47712 w 54658"/>
              <a:gd name="connsiteY2" fmla="*/ 127091 h 168371"/>
              <a:gd name="connsiteX3" fmla="*/ 87 w 54658"/>
              <a:gd name="connsiteY3" fmla="*/ 168366 h 168371"/>
              <a:gd name="connsiteX4" fmla="*/ 35012 w 54658"/>
              <a:gd name="connsiteY4" fmla="*/ 130266 h 168371"/>
              <a:gd name="connsiteX5" fmla="*/ 44537 w 54658"/>
              <a:gd name="connsiteY5" fmla="*/ 117566 h 168371"/>
              <a:gd name="connsiteX6" fmla="*/ 44537 w 54658"/>
              <a:gd name="connsiteY6" fmla="*/ 91 h 1683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4658" h="168371">
                <a:moveTo>
                  <a:pt x="44537" y="91"/>
                </a:moveTo>
                <a:cubicBezTo>
                  <a:pt x="46124" y="-3084"/>
                  <a:pt x="53533" y="77349"/>
                  <a:pt x="54062" y="98516"/>
                </a:cubicBezTo>
                <a:cubicBezTo>
                  <a:pt x="54591" y="119683"/>
                  <a:pt x="56708" y="115449"/>
                  <a:pt x="47712" y="127091"/>
                </a:cubicBezTo>
                <a:cubicBezTo>
                  <a:pt x="38716" y="138733"/>
                  <a:pt x="2204" y="167837"/>
                  <a:pt x="87" y="168366"/>
                </a:cubicBezTo>
                <a:cubicBezTo>
                  <a:pt x="-2030" y="168895"/>
                  <a:pt x="35012" y="130266"/>
                  <a:pt x="35012" y="130266"/>
                </a:cubicBezTo>
                <a:cubicBezTo>
                  <a:pt x="42420" y="121799"/>
                  <a:pt x="42420" y="132912"/>
                  <a:pt x="44537" y="117566"/>
                </a:cubicBezTo>
                <a:cubicBezTo>
                  <a:pt x="46654" y="102220"/>
                  <a:pt x="42950" y="3266"/>
                  <a:pt x="44537" y="9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2" name="フリーフォーム 1271">
            <a:extLst>
              <a:ext uri="{FF2B5EF4-FFF2-40B4-BE49-F238E27FC236}">
                <a16:creationId xmlns:a16="http://schemas.microsoft.com/office/drawing/2014/main" id="{6B2031C2-95B5-A493-C6A6-50D111611F3C}"/>
              </a:ext>
            </a:extLst>
          </p:cNvPr>
          <p:cNvSpPr/>
          <p:nvPr/>
        </p:nvSpPr>
        <p:spPr>
          <a:xfrm>
            <a:off x="8489916" y="9864371"/>
            <a:ext cx="185506" cy="324490"/>
          </a:xfrm>
          <a:custGeom>
            <a:avLst/>
            <a:gdLst>
              <a:gd name="connsiteX0" fmla="*/ 184184 w 185506"/>
              <a:gd name="connsiteY0" fmla="*/ 354 h 324490"/>
              <a:gd name="connsiteX1" fmla="*/ 165134 w 185506"/>
              <a:gd name="connsiteY1" fmla="*/ 98779 h 324490"/>
              <a:gd name="connsiteX2" fmla="*/ 79409 w 185506"/>
              <a:gd name="connsiteY2" fmla="*/ 222604 h 324490"/>
              <a:gd name="connsiteX3" fmla="*/ 34 w 185506"/>
              <a:gd name="connsiteY3" fmla="*/ 324204 h 324490"/>
              <a:gd name="connsiteX4" fmla="*/ 88934 w 185506"/>
              <a:gd name="connsiteY4" fmla="*/ 190854 h 324490"/>
              <a:gd name="connsiteX5" fmla="*/ 139734 w 185506"/>
              <a:gd name="connsiteY5" fmla="*/ 133704 h 324490"/>
              <a:gd name="connsiteX6" fmla="*/ 184184 w 185506"/>
              <a:gd name="connsiteY6" fmla="*/ 354 h 3244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85506" h="324490">
                <a:moveTo>
                  <a:pt x="184184" y="354"/>
                </a:moveTo>
                <a:cubicBezTo>
                  <a:pt x="188417" y="-5467"/>
                  <a:pt x="182596" y="61737"/>
                  <a:pt x="165134" y="98779"/>
                </a:cubicBezTo>
                <a:cubicBezTo>
                  <a:pt x="147672" y="135821"/>
                  <a:pt x="106926" y="185033"/>
                  <a:pt x="79409" y="222604"/>
                </a:cubicBezTo>
                <a:cubicBezTo>
                  <a:pt x="51892" y="260175"/>
                  <a:pt x="-1553" y="329496"/>
                  <a:pt x="34" y="324204"/>
                </a:cubicBezTo>
                <a:cubicBezTo>
                  <a:pt x="1621" y="318912"/>
                  <a:pt x="65651" y="222604"/>
                  <a:pt x="88934" y="190854"/>
                </a:cubicBezTo>
                <a:cubicBezTo>
                  <a:pt x="112217" y="159104"/>
                  <a:pt x="124388" y="159633"/>
                  <a:pt x="139734" y="133704"/>
                </a:cubicBezTo>
                <a:cubicBezTo>
                  <a:pt x="155080" y="107775"/>
                  <a:pt x="179951" y="6175"/>
                  <a:pt x="184184" y="35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3" name="フリーフォーム 1272">
            <a:extLst>
              <a:ext uri="{FF2B5EF4-FFF2-40B4-BE49-F238E27FC236}">
                <a16:creationId xmlns:a16="http://schemas.microsoft.com/office/drawing/2014/main" id="{5A88A812-2385-209F-0E2E-29F245BD63B4}"/>
              </a:ext>
            </a:extLst>
          </p:cNvPr>
          <p:cNvSpPr/>
          <p:nvPr/>
        </p:nvSpPr>
        <p:spPr>
          <a:xfrm>
            <a:off x="8689938" y="9947208"/>
            <a:ext cx="76296" cy="124283"/>
          </a:xfrm>
          <a:custGeom>
            <a:avLst/>
            <a:gdLst>
              <a:gd name="connsiteX0" fmla="*/ 37 w 76296"/>
              <a:gd name="connsiteY0" fmla="*/ 67 h 124283"/>
              <a:gd name="connsiteX1" fmla="*/ 60362 w 76296"/>
              <a:gd name="connsiteY1" fmla="*/ 9592 h 124283"/>
              <a:gd name="connsiteX2" fmla="*/ 73062 w 76296"/>
              <a:gd name="connsiteY2" fmla="*/ 60392 h 124283"/>
              <a:gd name="connsiteX3" fmla="*/ 73062 w 76296"/>
              <a:gd name="connsiteY3" fmla="*/ 123892 h 124283"/>
              <a:gd name="connsiteX4" fmla="*/ 76237 w 76296"/>
              <a:gd name="connsiteY4" fmla="*/ 28642 h 124283"/>
              <a:gd name="connsiteX5" fmla="*/ 69887 w 76296"/>
              <a:gd name="connsiteY5" fmla="*/ 6417 h 124283"/>
              <a:gd name="connsiteX6" fmla="*/ 37 w 76296"/>
              <a:gd name="connsiteY6" fmla="*/ 67 h 1242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76296" h="124283">
                <a:moveTo>
                  <a:pt x="37" y="67"/>
                </a:moveTo>
                <a:cubicBezTo>
                  <a:pt x="-1550" y="596"/>
                  <a:pt x="48191" y="-462"/>
                  <a:pt x="60362" y="9592"/>
                </a:cubicBezTo>
                <a:cubicBezTo>
                  <a:pt x="72533" y="19646"/>
                  <a:pt x="70945" y="41342"/>
                  <a:pt x="73062" y="60392"/>
                </a:cubicBezTo>
                <a:cubicBezTo>
                  <a:pt x="75179" y="79442"/>
                  <a:pt x="72533" y="129184"/>
                  <a:pt x="73062" y="123892"/>
                </a:cubicBezTo>
                <a:cubicBezTo>
                  <a:pt x="73591" y="118600"/>
                  <a:pt x="76766" y="48221"/>
                  <a:pt x="76237" y="28642"/>
                </a:cubicBezTo>
                <a:cubicBezTo>
                  <a:pt x="75708" y="9063"/>
                  <a:pt x="77295" y="10650"/>
                  <a:pt x="69887" y="6417"/>
                </a:cubicBezTo>
                <a:cubicBezTo>
                  <a:pt x="62479" y="2184"/>
                  <a:pt x="1624" y="-462"/>
                  <a:pt x="37" y="6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4" name="フリーフォーム 1273">
            <a:extLst>
              <a:ext uri="{FF2B5EF4-FFF2-40B4-BE49-F238E27FC236}">
                <a16:creationId xmlns:a16="http://schemas.microsoft.com/office/drawing/2014/main" id="{D1B3BDD7-AEBE-7487-1B6C-001387713BBA}"/>
              </a:ext>
            </a:extLst>
          </p:cNvPr>
          <p:cNvSpPr/>
          <p:nvPr/>
        </p:nvSpPr>
        <p:spPr>
          <a:xfrm>
            <a:off x="8522672" y="10070254"/>
            <a:ext cx="101065" cy="146258"/>
          </a:xfrm>
          <a:custGeom>
            <a:avLst/>
            <a:gdLst>
              <a:gd name="connsiteX0" fmla="*/ 100628 w 101065"/>
              <a:gd name="connsiteY0" fmla="*/ 846 h 146258"/>
              <a:gd name="connsiteX1" fmla="*/ 2203 w 101065"/>
              <a:gd name="connsiteY1" fmla="*/ 143721 h 146258"/>
              <a:gd name="connsiteX2" fmla="*/ 37128 w 101065"/>
              <a:gd name="connsiteY2" fmla="*/ 86571 h 146258"/>
              <a:gd name="connsiteX3" fmla="*/ 100628 w 101065"/>
              <a:gd name="connsiteY3" fmla="*/ 846 h 1462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1065" h="146258">
                <a:moveTo>
                  <a:pt x="100628" y="846"/>
                </a:moveTo>
                <a:cubicBezTo>
                  <a:pt x="94807" y="10371"/>
                  <a:pt x="12786" y="129434"/>
                  <a:pt x="2203" y="143721"/>
                </a:cubicBezTo>
                <a:cubicBezTo>
                  <a:pt x="-8380" y="158009"/>
                  <a:pt x="21782" y="108267"/>
                  <a:pt x="37128" y="86571"/>
                </a:cubicBezTo>
                <a:cubicBezTo>
                  <a:pt x="52474" y="64875"/>
                  <a:pt x="106449" y="-8679"/>
                  <a:pt x="100628" y="84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5" name="フリーフォーム 1274">
            <a:extLst>
              <a:ext uri="{FF2B5EF4-FFF2-40B4-BE49-F238E27FC236}">
                <a16:creationId xmlns:a16="http://schemas.microsoft.com/office/drawing/2014/main" id="{A3AAB069-45CD-0C91-DEB2-08C2D4205E63}"/>
              </a:ext>
            </a:extLst>
          </p:cNvPr>
          <p:cNvSpPr/>
          <p:nvPr/>
        </p:nvSpPr>
        <p:spPr>
          <a:xfrm>
            <a:off x="8686777" y="10013859"/>
            <a:ext cx="34954" cy="127164"/>
          </a:xfrm>
          <a:custGeom>
            <a:avLst/>
            <a:gdLst>
              <a:gd name="connsiteX0" fmla="*/ 34948 w 34954"/>
              <a:gd name="connsiteY0" fmla="*/ 91 h 127164"/>
              <a:gd name="connsiteX1" fmla="*/ 3198 w 34954"/>
              <a:gd name="connsiteY1" fmla="*/ 54066 h 127164"/>
              <a:gd name="connsiteX2" fmla="*/ 31773 w 34954"/>
              <a:gd name="connsiteY2" fmla="*/ 127091 h 127164"/>
              <a:gd name="connsiteX3" fmla="*/ 23 w 34954"/>
              <a:gd name="connsiteY3" fmla="*/ 66766 h 127164"/>
              <a:gd name="connsiteX4" fmla="*/ 34948 w 34954"/>
              <a:gd name="connsiteY4" fmla="*/ 91 h 1271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4954" h="127164">
                <a:moveTo>
                  <a:pt x="34948" y="91"/>
                </a:moveTo>
                <a:cubicBezTo>
                  <a:pt x="35477" y="-2026"/>
                  <a:pt x="3727" y="32899"/>
                  <a:pt x="3198" y="54066"/>
                </a:cubicBezTo>
                <a:cubicBezTo>
                  <a:pt x="2669" y="75233"/>
                  <a:pt x="32302" y="124974"/>
                  <a:pt x="31773" y="127091"/>
                </a:cubicBezTo>
                <a:cubicBezTo>
                  <a:pt x="31244" y="129208"/>
                  <a:pt x="1081" y="85287"/>
                  <a:pt x="23" y="66766"/>
                </a:cubicBezTo>
                <a:cubicBezTo>
                  <a:pt x="-1035" y="48245"/>
                  <a:pt x="34419" y="2208"/>
                  <a:pt x="34948" y="9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6" name="フリーフォーム 1275">
            <a:extLst>
              <a:ext uri="{FF2B5EF4-FFF2-40B4-BE49-F238E27FC236}">
                <a16:creationId xmlns:a16="http://schemas.microsoft.com/office/drawing/2014/main" id="{6FF2963C-6C76-ABA3-8B08-166710B5D80A}"/>
              </a:ext>
            </a:extLst>
          </p:cNvPr>
          <p:cNvSpPr/>
          <p:nvPr/>
        </p:nvSpPr>
        <p:spPr>
          <a:xfrm>
            <a:off x="8521342" y="10143773"/>
            <a:ext cx="178845" cy="229546"/>
          </a:xfrm>
          <a:custGeom>
            <a:avLst/>
            <a:gdLst>
              <a:gd name="connsiteX0" fmla="*/ 178158 w 178845"/>
              <a:gd name="connsiteY0" fmla="*/ 352 h 229546"/>
              <a:gd name="connsiteX1" fmla="*/ 98783 w 178845"/>
              <a:gd name="connsiteY1" fmla="*/ 121002 h 229546"/>
              <a:gd name="connsiteX2" fmla="*/ 32108 w 178845"/>
              <a:gd name="connsiteY2" fmla="*/ 190852 h 229546"/>
              <a:gd name="connsiteX3" fmla="*/ 358 w 178845"/>
              <a:gd name="connsiteY3" fmla="*/ 228952 h 229546"/>
              <a:gd name="connsiteX4" fmla="*/ 51158 w 178845"/>
              <a:gd name="connsiteY4" fmla="*/ 162277 h 229546"/>
              <a:gd name="connsiteX5" fmla="*/ 178158 w 178845"/>
              <a:gd name="connsiteY5" fmla="*/ 352 h 2295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8845" h="229546">
                <a:moveTo>
                  <a:pt x="178158" y="352"/>
                </a:moveTo>
                <a:cubicBezTo>
                  <a:pt x="186096" y="-6527"/>
                  <a:pt x="123125" y="89252"/>
                  <a:pt x="98783" y="121002"/>
                </a:cubicBezTo>
                <a:cubicBezTo>
                  <a:pt x="74441" y="152752"/>
                  <a:pt x="48512" y="172860"/>
                  <a:pt x="32108" y="190852"/>
                </a:cubicBezTo>
                <a:cubicBezTo>
                  <a:pt x="15704" y="208844"/>
                  <a:pt x="-2817" y="233714"/>
                  <a:pt x="358" y="228952"/>
                </a:cubicBezTo>
                <a:cubicBezTo>
                  <a:pt x="3533" y="224190"/>
                  <a:pt x="23112" y="195615"/>
                  <a:pt x="51158" y="162277"/>
                </a:cubicBezTo>
                <a:cubicBezTo>
                  <a:pt x="79204" y="128939"/>
                  <a:pt x="170220" y="7231"/>
                  <a:pt x="178158" y="35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7" name="フリーフォーム 1276">
            <a:extLst>
              <a:ext uri="{FF2B5EF4-FFF2-40B4-BE49-F238E27FC236}">
                <a16:creationId xmlns:a16="http://schemas.microsoft.com/office/drawing/2014/main" id="{32A69354-9B02-2ECF-3050-2CB62E653093}"/>
              </a:ext>
            </a:extLst>
          </p:cNvPr>
          <p:cNvSpPr/>
          <p:nvPr/>
        </p:nvSpPr>
        <p:spPr>
          <a:xfrm>
            <a:off x="8220869" y="10207461"/>
            <a:ext cx="177008" cy="241470"/>
          </a:xfrm>
          <a:custGeom>
            <a:avLst/>
            <a:gdLst>
              <a:gd name="connsiteX0" fmla="*/ 177006 w 177008"/>
              <a:gd name="connsiteY0" fmla="*/ 164 h 241470"/>
              <a:gd name="connsiteX1" fmla="*/ 50006 w 177008"/>
              <a:gd name="connsiteY1" fmla="*/ 127164 h 241470"/>
              <a:gd name="connsiteX2" fmla="*/ 18256 w 177008"/>
              <a:gd name="connsiteY2" fmla="*/ 181139 h 241470"/>
              <a:gd name="connsiteX3" fmla="*/ 2381 w 177008"/>
              <a:gd name="connsiteY3" fmla="*/ 241464 h 241470"/>
              <a:gd name="connsiteX4" fmla="*/ 5556 w 177008"/>
              <a:gd name="connsiteY4" fmla="*/ 184314 h 241470"/>
              <a:gd name="connsiteX5" fmla="*/ 53181 w 177008"/>
              <a:gd name="connsiteY5" fmla="*/ 101764 h 241470"/>
              <a:gd name="connsiteX6" fmla="*/ 177006 w 177008"/>
              <a:gd name="connsiteY6" fmla="*/ 164 h 2414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77008" h="241470">
                <a:moveTo>
                  <a:pt x="177006" y="164"/>
                </a:moveTo>
                <a:cubicBezTo>
                  <a:pt x="176477" y="4397"/>
                  <a:pt x="76464" y="97002"/>
                  <a:pt x="50006" y="127164"/>
                </a:cubicBezTo>
                <a:cubicBezTo>
                  <a:pt x="23548" y="157326"/>
                  <a:pt x="26193" y="162089"/>
                  <a:pt x="18256" y="181139"/>
                </a:cubicBezTo>
                <a:cubicBezTo>
                  <a:pt x="10319" y="200189"/>
                  <a:pt x="4498" y="240935"/>
                  <a:pt x="2381" y="241464"/>
                </a:cubicBezTo>
                <a:cubicBezTo>
                  <a:pt x="264" y="241993"/>
                  <a:pt x="-2911" y="207597"/>
                  <a:pt x="5556" y="184314"/>
                </a:cubicBezTo>
                <a:cubicBezTo>
                  <a:pt x="14023" y="161031"/>
                  <a:pt x="29898" y="128752"/>
                  <a:pt x="53181" y="101764"/>
                </a:cubicBezTo>
                <a:cubicBezTo>
                  <a:pt x="76464" y="74777"/>
                  <a:pt x="177535" y="-4069"/>
                  <a:pt x="177006" y="16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8" name="フリーフォーム 1277">
            <a:extLst>
              <a:ext uri="{FF2B5EF4-FFF2-40B4-BE49-F238E27FC236}">
                <a16:creationId xmlns:a16="http://schemas.microsoft.com/office/drawing/2014/main" id="{11124EBE-CB6B-2118-78B5-BE946ECD44F4}"/>
              </a:ext>
            </a:extLst>
          </p:cNvPr>
          <p:cNvSpPr/>
          <p:nvPr/>
        </p:nvSpPr>
        <p:spPr>
          <a:xfrm>
            <a:off x="8350244" y="10128246"/>
            <a:ext cx="130242" cy="215909"/>
          </a:xfrm>
          <a:custGeom>
            <a:avLst/>
            <a:gdLst>
              <a:gd name="connsiteX0" fmla="*/ 130181 w 130242"/>
              <a:gd name="connsiteY0" fmla="*/ 4 h 215909"/>
              <a:gd name="connsiteX1" fmla="*/ 104781 w 130242"/>
              <a:gd name="connsiteY1" fmla="*/ 76204 h 215909"/>
              <a:gd name="connsiteX2" fmla="*/ 47631 w 130242"/>
              <a:gd name="connsiteY2" fmla="*/ 155579 h 215909"/>
              <a:gd name="connsiteX3" fmla="*/ 6 w 130242"/>
              <a:gd name="connsiteY3" fmla="*/ 215904 h 215909"/>
              <a:gd name="connsiteX4" fmla="*/ 44456 w 130242"/>
              <a:gd name="connsiteY4" fmla="*/ 152404 h 215909"/>
              <a:gd name="connsiteX5" fmla="*/ 73031 w 130242"/>
              <a:gd name="connsiteY5" fmla="*/ 104779 h 215909"/>
              <a:gd name="connsiteX6" fmla="*/ 98431 w 130242"/>
              <a:gd name="connsiteY6" fmla="*/ 79379 h 215909"/>
              <a:gd name="connsiteX7" fmla="*/ 130181 w 130242"/>
              <a:gd name="connsiteY7" fmla="*/ 4 h 2159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30242" h="215909">
                <a:moveTo>
                  <a:pt x="130181" y="4"/>
                </a:moveTo>
                <a:cubicBezTo>
                  <a:pt x="131239" y="-525"/>
                  <a:pt x="118539" y="50275"/>
                  <a:pt x="104781" y="76204"/>
                </a:cubicBezTo>
                <a:cubicBezTo>
                  <a:pt x="91023" y="102133"/>
                  <a:pt x="65093" y="132296"/>
                  <a:pt x="47631" y="155579"/>
                </a:cubicBezTo>
                <a:cubicBezTo>
                  <a:pt x="30168" y="178862"/>
                  <a:pt x="535" y="216433"/>
                  <a:pt x="6" y="215904"/>
                </a:cubicBezTo>
                <a:cubicBezTo>
                  <a:pt x="-523" y="215375"/>
                  <a:pt x="32285" y="170925"/>
                  <a:pt x="44456" y="152404"/>
                </a:cubicBezTo>
                <a:cubicBezTo>
                  <a:pt x="56627" y="133883"/>
                  <a:pt x="64035" y="116950"/>
                  <a:pt x="73031" y="104779"/>
                </a:cubicBezTo>
                <a:cubicBezTo>
                  <a:pt x="82027" y="92608"/>
                  <a:pt x="89435" y="93137"/>
                  <a:pt x="98431" y="79379"/>
                </a:cubicBezTo>
                <a:cubicBezTo>
                  <a:pt x="107427" y="65621"/>
                  <a:pt x="129123" y="533"/>
                  <a:pt x="130181" y="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9" name="フリーフォーム 1278">
            <a:extLst>
              <a:ext uri="{FF2B5EF4-FFF2-40B4-BE49-F238E27FC236}">
                <a16:creationId xmlns:a16="http://schemas.microsoft.com/office/drawing/2014/main" id="{2ED7170D-339F-9AA3-7364-3FEFD80541FB}"/>
              </a:ext>
            </a:extLst>
          </p:cNvPr>
          <p:cNvSpPr/>
          <p:nvPr/>
        </p:nvSpPr>
        <p:spPr>
          <a:xfrm>
            <a:off x="8355979" y="10267526"/>
            <a:ext cx="159923" cy="76719"/>
          </a:xfrm>
          <a:custGeom>
            <a:avLst/>
            <a:gdLst>
              <a:gd name="connsiteX0" fmla="*/ 621 w 159923"/>
              <a:gd name="connsiteY0" fmla="*/ 76624 h 76719"/>
              <a:gd name="connsiteX1" fmla="*/ 73646 w 159923"/>
              <a:gd name="connsiteY1" fmla="*/ 16299 h 76719"/>
              <a:gd name="connsiteX2" fmla="*/ 118096 w 159923"/>
              <a:gd name="connsiteY2" fmla="*/ 16299 h 76719"/>
              <a:gd name="connsiteX3" fmla="*/ 159371 w 159923"/>
              <a:gd name="connsiteY3" fmla="*/ 60749 h 76719"/>
              <a:gd name="connsiteX4" fmla="*/ 140321 w 159923"/>
              <a:gd name="connsiteY4" fmla="*/ 22649 h 76719"/>
              <a:gd name="connsiteX5" fmla="*/ 118096 w 159923"/>
              <a:gd name="connsiteY5" fmla="*/ 424 h 76719"/>
              <a:gd name="connsiteX6" fmla="*/ 621 w 159923"/>
              <a:gd name="connsiteY6" fmla="*/ 76624 h 767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59923" h="76719">
                <a:moveTo>
                  <a:pt x="621" y="76624"/>
                </a:moveTo>
                <a:cubicBezTo>
                  <a:pt x="-6787" y="79270"/>
                  <a:pt x="54067" y="26353"/>
                  <a:pt x="73646" y="16299"/>
                </a:cubicBezTo>
                <a:cubicBezTo>
                  <a:pt x="93225" y="6245"/>
                  <a:pt x="103809" y="8891"/>
                  <a:pt x="118096" y="16299"/>
                </a:cubicBezTo>
                <a:cubicBezTo>
                  <a:pt x="132383" y="23707"/>
                  <a:pt x="155667" y="59691"/>
                  <a:pt x="159371" y="60749"/>
                </a:cubicBezTo>
                <a:cubicBezTo>
                  <a:pt x="163075" y="61807"/>
                  <a:pt x="147200" y="32703"/>
                  <a:pt x="140321" y="22649"/>
                </a:cubicBezTo>
                <a:cubicBezTo>
                  <a:pt x="133442" y="12595"/>
                  <a:pt x="136088" y="-2751"/>
                  <a:pt x="118096" y="424"/>
                </a:cubicBezTo>
                <a:cubicBezTo>
                  <a:pt x="100104" y="3599"/>
                  <a:pt x="8029" y="73978"/>
                  <a:pt x="621" y="7662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0" name="フリーフォーム 1279">
            <a:extLst>
              <a:ext uri="{FF2B5EF4-FFF2-40B4-BE49-F238E27FC236}">
                <a16:creationId xmlns:a16="http://schemas.microsoft.com/office/drawing/2014/main" id="{C95B9EAE-0A8D-C22F-F550-63A4BF87AE33}"/>
              </a:ext>
            </a:extLst>
          </p:cNvPr>
          <p:cNvSpPr/>
          <p:nvPr/>
        </p:nvSpPr>
        <p:spPr>
          <a:xfrm>
            <a:off x="8399816" y="10348943"/>
            <a:ext cx="116768" cy="110327"/>
          </a:xfrm>
          <a:custGeom>
            <a:avLst/>
            <a:gdLst>
              <a:gd name="connsiteX0" fmla="*/ 1234 w 116768"/>
              <a:gd name="connsiteY0" fmla="*/ 109507 h 110327"/>
              <a:gd name="connsiteX1" fmla="*/ 115534 w 116768"/>
              <a:gd name="connsiteY1" fmla="*/ 1557 h 110327"/>
              <a:gd name="connsiteX2" fmla="*/ 58384 w 116768"/>
              <a:gd name="connsiteY2" fmla="*/ 49182 h 110327"/>
              <a:gd name="connsiteX3" fmla="*/ 1234 w 116768"/>
              <a:gd name="connsiteY3" fmla="*/ 109507 h 110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6768" h="110327">
                <a:moveTo>
                  <a:pt x="1234" y="109507"/>
                </a:moveTo>
                <a:cubicBezTo>
                  <a:pt x="10759" y="101570"/>
                  <a:pt x="106009" y="11611"/>
                  <a:pt x="115534" y="1557"/>
                </a:cubicBezTo>
                <a:cubicBezTo>
                  <a:pt x="125059" y="-8497"/>
                  <a:pt x="76905" y="32778"/>
                  <a:pt x="58384" y="49182"/>
                </a:cubicBezTo>
                <a:cubicBezTo>
                  <a:pt x="39863" y="65586"/>
                  <a:pt x="-8291" y="117444"/>
                  <a:pt x="1234" y="10950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1" name="フリーフォーム 1280">
            <a:extLst>
              <a:ext uri="{FF2B5EF4-FFF2-40B4-BE49-F238E27FC236}">
                <a16:creationId xmlns:a16="http://schemas.microsoft.com/office/drawing/2014/main" id="{15CB5179-E811-B253-ED72-43B10AEA6E9C}"/>
              </a:ext>
            </a:extLst>
          </p:cNvPr>
          <p:cNvSpPr/>
          <p:nvPr/>
        </p:nvSpPr>
        <p:spPr>
          <a:xfrm>
            <a:off x="8213722" y="10389385"/>
            <a:ext cx="177907" cy="72277"/>
          </a:xfrm>
          <a:custGeom>
            <a:avLst/>
            <a:gdLst>
              <a:gd name="connsiteX0" fmla="*/ 3 w 177907"/>
              <a:gd name="connsiteY0" fmla="*/ 72240 h 72277"/>
              <a:gd name="connsiteX1" fmla="*/ 73028 w 177907"/>
              <a:gd name="connsiteY1" fmla="*/ 15090 h 72277"/>
              <a:gd name="connsiteX2" fmla="*/ 123828 w 177907"/>
              <a:gd name="connsiteY2" fmla="*/ 15090 h 72277"/>
              <a:gd name="connsiteX3" fmla="*/ 177803 w 177907"/>
              <a:gd name="connsiteY3" fmla="*/ 30965 h 72277"/>
              <a:gd name="connsiteX4" fmla="*/ 136528 w 177907"/>
              <a:gd name="connsiteY4" fmla="*/ 15090 h 72277"/>
              <a:gd name="connsiteX5" fmla="*/ 101603 w 177907"/>
              <a:gd name="connsiteY5" fmla="*/ 2390 h 72277"/>
              <a:gd name="connsiteX6" fmla="*/ 76203 w 177907"/>
              <a:gd name="connsiteY6" fmla="*/ 5565 h 72277"/>
              <a:gd name="connsiteX7" fmla="*/ 3 w 177907"/>
              <a:gd name="connsiteY7" fmla="*/ 72240 h 722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77907" h="72277">
                <a:moveTo>
                  <a:pt x="3" y="72240"/>
                </a:moveTo>
                <a:cubicBezTo>
                  <a:pt x="-526" y="73827"/>
                  <a:pt x="52391" y="24615"/>
                  <a:pt x="73028" y="15090"/>
                </a:cubicBezTo>
                <a:cubicBezTo>
                  <a:pt x="93665" y="5565"/>
                  <a:pt x="106365" y="12444"/>
                  <a:pt x="123828" y="15090"/>
                </a:cubicBezTo>
                <a:cubicBezTo>
                  <a:pt x="141291" y="17736"/>
                  <a:pt x="175686" y="30965"/>
                  <a:pt x="177803" y="30965"/>
                </a:cubicBezTo>
                <a:cubicBezTo>
                  <a:pt x="179920" y="30965"/>
                  <a:pt x="149228" y="19853"/>
                  <a:pt x="136528" y="15090"/>
                </a:cubicBezTo>
                <a:cubicBezTo>
                  <a:pt x="123828" y="10327"/>
                  <a:pt x="111657" y="3977"/>
                  <a:pt x="101603" y="2390"/>
                </a:cubicBezTo>
                <a:cubicBezTo>
                  <a:pt x="91549" y="803"/>
                  <a:pt x="90490" y="-3431"/>
                  <a:pt x="76203" y="5565"/>
                </a:cubicBezTo>
                <a:cubicBezTo>
                  <a:pt x="61916" y="14561"/>
                  <a:pt x="532" y="70653"/>
                  <a:pt x="3" y="7224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2" name="フリーフォーム 1281">
            <a:extLst>
              <a:ext uri="{FF2B5EF4-FFF2-40B4-BE49-F238E27FC236}">
                <a16:creationId xmlns:a16="http://schemas.microsoft.com/office/drawing/2014/main" id="{276C3461-2B7A-E01A-AC40-E9BB19A4983E}"/>
              </a:ext>
            </a:extLst>
          </p:cNvPr>
          <p:cNvSpPr/>
          <p:nvPr/>
        </p:nvSpPr>
        <p:spPr>
          <a:xfrm>
            <a:off x="8226040" y="10337717"/>
            <a:ext cx="172811" cy="98510"/>
          </a:xfrm>
          <a:custGeom>
            <a:avLst/>
            <a:gdLst>
              <a:gd name="connsiteX0" fmla="*/ 385 w 172811"/>
              <a:gd name="connsiteY0" fmla="*/ 98508 h 98510"/>
              <a:gd name="connsiteX1" fmla="*/ 111510 w 172811"/>
              <a:gd name="connsiteY1" fmla="*/ 12783 h 98510"/>
              <a:gd name="connsiteX2" fmla="*/ 149610 w 172811"/>
              <a:gd name="connsiteY2" fmla="*/ 25483 h 98510"/>
              <a:gd name="connsiteX3" fmla="*/ 171835 w 172811"/>
              <a:gd name="connsiteY3" fmla="*/ 50883 h 98510"/>
              <a:gd name="connsiteX4" fmla="*/ 117860 w 172811"/>
              <a:gd name="connsiteY4" fmla="*/ 83 h 98510"/>
              <a:gd name="connsiteX5" fmla="*/ 41660 w 172811"/>
              <a:gd name="connsiteY5" fmla="*/ 38183 h 98510"/>
              <a:gd name="connsiteX6" fmla="*/ 73410 w 172811"/>
              <a:gd name="connsiteY6" fmla="*/ 9608 h 98510"/>
              <a:gd name="connsiteX7" fmla="*/ 385 w 172811"/>
              <a:gd name="connsiteY7" fmla="*/ 98508 h 985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72811" h="98510">
                <a:moveTo>
                  <a:pt x="385" y="98508"/>
                </a:moveTo>
                <a:cubicBezTo>
                  <a:pt x="6735" y="99037"/>
                  <a:pt x="86639" y="24954"/>
                  <a:pt x="111510" y="12783"/>
                </a:cubicBezTo>
                <a:cubicBezTo>
                  <a:pt x="136381" y="612"/>
                  <a:pt x="139556" y="19133"/>
                  <a:pt x="149610" y="25483"/>
                </a:cubicBezTo>
                <a:cubicBezTo>
                  <a:pt x="159664" y="31833"/>
                  <a:pt x="177127" y="55116"/>
                  <a:pt x="171835" y="50883"/>
                </a:cubicBezTo>
                <a:cubicBezTo>
                  <a:pt x="166543" y="46650"/>
                  <a:pt x="139556" y="2200"/>
                  <a:pt x="117860" y="83"/>
                </a:cubicBezTo>
                <a:cubicBezTo>
                  <a:pt x="96164" y="-2034"/>
                  <a:pt x="49068" y="36596"/>
                  <a:pt x="41660" y="38183"/>
                </a:cubicBezTo>
                <a:cubicBezTo>
                  <a:pt x="34252" y="39770"/>
                  <a:pt x="78702" y="83"/>
                  <a:pt x="73410" y="9608"/>
                </a:cubicBezTo>
                <a:cubicBezTo>
                  <a:pt x="68118" y="19133"/>
                  <a:pt x="-5965" y="97979"/>
                  <a:pt x="385" y="9850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3" name="フリーフォーム 1282">
            <a:extLst>
              <a:ext uri="{FF2B5EF4-FFF2-40B4-BE49-F238E27FC236}">
                <a16:creationId xmlns:a16="http://schemas.microsoft.com/office/drawing/2014/main" id="{31C60017-9AF0-DBB2-F9E2-DE716AB10D66}"/>
              </a:ext>
            </a:extLst>
          </p:cNvPr>
          <p:cNvSpPr/>
          <p:nvPr/>
        </p:nvSpPr>
        <p:spPr>
          <a:xfrm>
            <a:off x="8257544" y="10438387"/>
            <a:ext cx="169590" cy="116680"/>
          </a:xfrm>
          <a:custGeom>
            <a:avLst/>
            <a:gdLst>
              <a:gd name="connsiteX0" fmla="*/ 168906 w 169590"/>
              <a:gd name="connsiteY0" fmla="*/ 1013 h 116680"/>
              <a:gd name="connsiteX1" fmla="*/ 3806 w 169590"/>
              <a:gd name="connsiteY1" fmla="*/ 115313 h 116680"/>
              <a:gd name="connsiteX2" fmla="*/ 60956 w 169590"/>
              <a:gd name="connsiteY2" fmla="*/ 61338 h 116680"/>
              <a:gd name="connsiteX3" fmla="*/ 168906 w 169590"/>
              <a:gd name="connsiteY3" fmla="*/ 1013 h 1166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9590" h="116680">
                <a:moveTo>
                  <a:pt x="168906" y="1013"/>
                </a:moveTo>
                <a:cubicBezTo>
                  <a:pt x="159381" y="10009"/>
                  <a:pt x="21798" y="105259"/>
                  <a:pt x="3806" y="115313"/>
                </a:cubicBezTo>
                <a:cubicBezTo>
                  <a:pt x="-14186" y="125367"/>
                  <a:pt x="36085" y="77213"/>
                  <a:pt x="60956" y="61338"/>
                </a:cubicBezTo>
                <a:cubicBezTo>
                  <a:pt x="85827" y="45463"/>
                  <a:pt x="178431" y="-7983"/>
                  <a:pt x="168906" y="101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4" name="フリーフォーム 1283">
            <a:extLst>
              <a:ext uri="{FF2B5EF4-FFF2-40B4-BE49-F238E27FC236}">
                <a16:creationId xmlns:a16="http://schemas.microsoft.com/office/drawing/2014/main" id="{7F954C23-EB79-E889-1DA7-388B1AEDAFE0}"/>
              </a:ext>
            </a:extLst>
          </p:cNvPr>
          <p:cNvSpPr/>
          <p:nvPr/>
        </p:nvSpPr>
        <p:spPr>
          <a:xfrm>
            <a:off x="8216807" y="10445737"/>
            <a:ext cx="38765" cy="108020"/>
          </a:xfrm>
          <a:custGeom>
            <a:avLst/>
            <a:gdLst>
              <a:gd name="connsiteX0" fmla="*/ 93 w 38765"/>
              <a:gd name="connsiteY0" fmla="*/ 13 h 108020"/>
              <a:gd name="connsiteX1" fmla="*/ 31843 w 38765"/>
              <a:gd name="connsiteY1" fmla="*/ 76213 h 108020"/>
              <a:gd name="connsiteX2" fmla="*/ 38193 w 38765"/>
              <a:gd name="connsiteY2" fmla="*/ 107963 h 108020"/>
              <a:gd name="connsiteX3" fmla="*/ 22318 w 38765"/>
              <a:gd name="connsiteY3" fmla="*/ 82563 h 108020"/>
              <a:gd name="connsiteX4" fmla="*/ 93 w 38765"/>
              <a:gd name="connsiteY4" fmla="*/ 13 h 1080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8765" h="108020">
                <a:moveTo>
                  <a:pt x="93" y="13"/>
                </a:moveTo>
                <a:cubicBezTo>
                  <a:pt x="1681" y="-1045"/>
                  <a:pt x="25493" y="58221"/>
                  <a:pt x="31843" y="76213"/>
                </a:cubicBezTo>
                <a:cubicBezTo>
                  <a:pt x="38193" y="94205"/>
                  <a:pt x="39781" y="106905"/>
                  <a:pt x="38193" y="107963"/>
                </a:cubicBezTo>
                <a:cubicBezTo>
                  <a:pt x="36605" y="109021"/>
                  <a:pt x="27081" y="95263"/>
                  <a:pt x="22318" y="82563"/>
                </a:cubicBezTo>
                <a:cubicBezTo>
                  <a:pt x="17555" y="69863"/>
                  <a:pt x="-1495" y="1071"/>
                  <a:pt x="93" y="1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5" name="フリーフォーム 1284">
            <a:extLst>
              <a:ext uri="{FF2B5EF4-FFF2-40B4-BE49-F238E27FC236}">
                <a16:creationId xmlns:a16="http://schemas.microsoft.com/office/drawing/2014/main" id="{5DE00C3A-10E5-9589-85CF-30470F7E7F60}"/>
              </a:ext>
            </a:extLst>
          </p:cNvPr>
          <p:cNvSpPr/>
          <p:nvPr/>
        </p:nvSpPr>
        <p:spPr>
          <a:xfrm>
            <a:off x="8369250" y="10375745"/>
            <a:ext cx="25458" cy="95363"/>
          </a:xfrm>
          <a:custGeom>
            <a:avLst/>
            <a:gdLst>
              <a:gd name="connsiteX0" fmla="*/ 50 w 25458"/>
              <a:gd name="connsiteY0" fmla="*/ 155 h 95363"/>
              <a:gd name="connsiteX1" fmla="*/ 19100 w 25458"/>
              <a:gd name="connsiteY1" fmla="*/ 92230 h 95363"/>
              <a:gd name="connsiteX2" fmla="*/ 25450 w 25458"/>
              <a:gd name="connsiteY2" fmla="*/ 70005 h 95363"/>
              <a:gd name="connsiteX3" fmla="*/ 50 w 25458"/>
              <a:gd name="connsiteY3" fmla="*/ 155 h 953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458" h="95363">
                <a:moveTo>
                  <a:pt x="50" y="155"/>
                </a:moveTo>
                <a:cubicBezTo>
                  <a:pt x="-1008" y="3859"/>
                  <a:pt x="14867" y="80588"/>
                  <a:pt x="19100" y="92230"/>
                </a:cubicBezTo>
                <a:cubicBezTo>
                  <a:pt x="23333" y="103872"/>
                  <a:pt x="24921" y="80059"/>
                  <a:pt x="25450" y="70005"/>
                </a:cubicBezTo>
                <a:cubicBezTo>
                  <a:pt x="25979" y="59951"/>
                  <a:pt x="1108" y="-3549"/>
                  <a:pt x="50" y="15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6" name="フリーフォーム 1285">
            <a:extLst>
              <a:ext uri="{FF2B5EF4-FFF2-40B4-BE49-F238E27FC236}">
                <a16:creationId xmlns:a16="http://schemas.microsoft.com/office/drawing/2014/main" id="{ABC4742C-ECC7-1C7A-211F-41A3E3682FFA}"/>
              </a:ext>
            </a:extLst>
          </p:cNvPr>
          <p:cNvSpPr/>
          <p:nvPr/>
        </p:nvSpPr>
        <p:spPr>
          <a:xfrm>
            <a:off x="8262834" y="10433007"/>
            <a:ext cx="91107" cy="60021"/>
          </a:xfrm>
          <a:custGeom>
            <a:avLst/>
            <a:gdLst>
              <a:gd name="connsiteX0" fmla="*/ 90591 w 91107"/>
              <a:gd name="connsiteY0" fmla="*/ 43 h 60021"/>
              <a:gd name="connsiteX1" fmla="*/ 1691 w 91107"/>
              <a:gd name="connsiteY1" fmla="*/ 57193 h 60021"/>
              <a:gd name="connsiteX2" fmla="*/ 36616 w 91107"/>
              <a:gd name="connsiteY2" fmla="*/ 47668 h 60021"/>
              <a:gd name="connsiteX3" fmla="*/ 90591 w 91107"/>
              <a:gd name="connsiteY3" fmla="*/ 43 h 600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1107" h="60021">
                <a:moveTo>
                  <a:pt x="90591" y="43"/>
                </a:moveTo>
                <a:cubicBezTo>
                  <a:pt x="84770" y="1631"/>
                  <a:pt x="10687" y="49256"/>
                  <a:pt x="1691" y="57193"/>
                </a:cubicBezTo>
                <a:cubicBezTo>
                  <a:pt x="-7305" y="65131"/>
                  <a:pt x="21799" y="54547"/>
                  <a:pt x="36616" y="47668"/>
                </a:cubicBezTo>
                <a:cubicBezTo>
                  <a:pt x="51433" y="40789"/>
                  <a:pt x="96412" y="-1545"/>
                  <a:pt x="90591" y="4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7" name="フリーフォーム 1286">
            <a:extLst>
              <a:ext uri="{FF2B5EF4-FFF2-40B4-BE49-F238E27FC236}">
                <a16:creationId xmlns:a16="http://schemas.microsoft.com/office/drawing/2014/main" id="{BE113191-AE96-6B9E-1CB0-9DCB06411F0F}"/>
              </a:ext>
            </a:extLst>
          </p:cNvPr>
          <p:cNvSpPr/>
          <p:nvPr/>
        </p:nvSpPr>
        <p:spPr>
          <a:xfrm>
            <a:off x="8788318" y="9852006"/>
            <a:ext cx="176570" cy="342088"/>
          </a:xfrm>
          <a:custGeom>
            <a:avLst/>
            <a:gdLst>
              <a:gd name="connsiteX0" fmla="*/ 82 w 176570"/>
              <a:gd name="connsiteY0" fmla="*/ 19 h 342088"/>
              <a:gd name="connsiteX1" fmla="*/ 146132 w 176570"/>
              <a:gd name="connsiteY1" fmla="*/ 206394 h 342088"/>
              <a:gd name="connsiteX2" fmla="*/ 168357 w 176570"/>
              <a:gd name="connsiteY2" fmla="*/ 250844 h 342088"/>
              <a:gd name="connsiteX3" fmla="*/ 171532 w 176570"/>
              <a:gd name="connsiteY3" fmla="*/ 295294 h 342088"/>
              <a:gd name="connsiteX4" fmla="*/ 155657 w 176570"/>
              <a:gd name="connsiteY4" fmla="*/ 339744 h 342088"/>
              <a:gd name="connsiteX5" fmla="*/ 168357 w 176570"/>
              <a:gd name="connsiteY5" fmla="*/ 219094 h 342088"/>
              <a:gd name="connsiteX6" fmla="*/ 82 w 176570"/>
              <a:gd name="connsiteY6" fmla="*/ 19 h 3420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76570" h="342088">
                <a:moveTo>
                  <a:pt x="82" y="19"/>
                </a:moveTo>
                <a:cubicBezTo>
                  <a:pt x="-3622" y="-2098"/>
                  <a:pt x="118086" y="164590"/>
                  <a:pt x="146132" y="206394"/>
                </a:cubicBezTo>
                <a:cubicBezTo>
                  <a:pt x="174178" y="248198"/>
                  <a:pt x="164124" y="236027"/>
                  <a:pt x="168357" y="250844"/>
                </a:cubicBezTo>
                <a:cubicBezTo>
                  <a:pt x="172590" y="265661"/>
                  <a:pt x="173649" y="280477"/>
                  <a:pt x="171532" y="295294"/>
                </a:cubicBezTo>
                <a:cubicBezTo>
                  <a:pt x="169415" y="310111"/>
                  <a:pt x="156186" y="352444"/>
                  <a:pt x="155657" y="339744"/>
                </a:cubicBezTo>
                <a:cubicBezTo>
                  <a:pt x="155128" y="327044"/>
                  <a:pt x="192699" y="269894"/>
                  <a:pt x="168357" y="219094"/>
                </a:cubicBezTo>
                <a:cubicBezTo>
                  <a:pt x="144015" y="168294"/>
                  <a:pt x="3786" y="2136"/>
                  <a:pt x="82" y="1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8" name="フリーフォーム 1287">
            <a:extLst>
              <a:ext uri="{FF2B5EF4-FFF2-40B4-BE49-F238E27FC236}">
                <a16:creationId xmlns:a16="http://schemas.microsoft.com/office/drawing/2014/main" id="{A424F6A1-8082-7A98-E2E0-B42F1B2DFE38}"/>
              </a:ext>
            </a:extLst>
          </p:cNvPr>
          <p:cNvSpPr/>
          <p:nvPr/>
        </p:nvSpPr>
        <p:spPr>
          <a:xfrm>
            <a:off x="8746619" y="10105604"/>
            <a:ext cx="76924" cy="190962"/>
          </a:xfrm>
          <a:custGeom>
            <a:avLst/>
            <a:gdLst>
              <a:gd name="connsiteX0" fmla="*/ 76706 w 76924"/>
              <a:gd name="connsiteY0" fmla="*/ 421 h 190962"/>
              <a:gd name="connsiteX1" fmla="*/ 25906 w 76924"/>
              <a:gd name="connsiteY1" fmla="*/ 82971 h 190962"/>
              <a:gd name="connsiteX2" fmla="*/ 16381 w 76924"/>
              <a:gd name="connsiteY2" fmla="*/ 130596 h 190962"/>
              <a:gd name="connsiteX3" fmla="*/ 6856 w 76924"/>
              <a:gd name="connsiteY3" fmla="*/ 190921 h 190962"/>
              <a:gd name="connsiteX4" fmla="*/ 3681 w 76924"/>
              <a:gd name="connsiteY4" fmla="*/ 121071 h 190962"/>
              <a:gd name="connsiteX5" fmla="*/ 76706 w 76924"/>
              <a:gd name="connsiteY5" fmla="*/ 421 h 1909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6924" h="190962">
                <a:moveTo>
                  <a:pt x="76706" y="421"/>
                </a:moveTo>
                <a:cubicBezTo>
                  <a:pt x="80410" y="-5929"/>
                  <a:pt x="35960" y="61275"/>
                  <a:pt x="25906" y="82971"/>
                </a:cubicBezTo>
                <a:cubicBezTo>
                  <a:pt x="15852" y="104667"/>
                  <a:pt x="19556" y="112604"/>
                  <a:pt x="16381" y="130596"/>
                </a:cubicBezTo>
                <a:cubicBezTo>
                  <a:pt x="13206" y="148588"/>
                  <a:pt x="8973" y="192509"/>
                  <a:pt x="6856" y="190921"/>
                </a:cubicBezTo>
                <a:cubicBezTo>
                  <a:pt x="4739" y="189333"/>
                  <a:pt x="-5315" y="148058"/>
                  <a:pt x="3681" y="121071"/>
                </a:cubicBezTo>
                <a:cubicBezTo>
                  <a:pt x="12677" y="94084"/>
                  <a:pt x="73002" y="6771"/>
                  <a:pt x="76706" y="42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9" name="フリーフォーム 1288">
            <a:extLst>
              <a:ext uri="{FF2B5EF4-FFF2-40B4-BE49-F238E27FC236}">
                <a16:creationId xmlns:a16="http://schemas.microsoft.com/office/drawing/2014/main" id="{26F55CE9-6114-8618-E639-AB5235A77D13}"/>
              </a:ext>
            </a:extLst>
          </p:cNvPr>
          <p:cNvSpPr/>
          <p:nvPr/>
        </p:nvSpPr>
        <p:spPr>
          <a:xfrm>
            <a:off x="8692232" y="10258386"/>
            <a:ext cx="112045" cy="320771"/>
          </a:xfrm>
          <a:custGeom>
            <a:avLst/>
            <a:gdLst>
              <a:gd name="connsiteX0" fmla="*/ 112043 w 112045"/>
              <a:gd name="connsiteY0" fmla="*/ 39 h 320771"/>
              <a:gd name="connsiteX1" fmla="*/ 23143 w 112045"/>
              <a:gd name="connsiteY1" fmla="*/ 111164 h 320771"/>
              <a:gd name="connsiteX2" fmla="*/ 7268 w 112045"/>
              <a:gd name="connsiteY2" fmla="*/ 146089 h 320771"/>
              <a:gd name="connsiteX3" fmla="*/ 918 w 112045"/>
              <a:gd name="connsiteY3" fmla="*/ 212764 h 320771"/>
              <a:gd name="connsiteX4" fmla="*/ 7268 w 112045"/>
              <a:gd name="connsiteY4" fmla="*/ 266739 h 320771"/>
              <a:gd name="connsiteX5" fmla="*/ 61243 w 112045"/>
              <a:gd name="connsiteY5" fmla="*/ 320714 h 320771"/>
              <a:gd name="connsiteX6" fmla="*/ 13618 w 112045"/>
              <a:gd name="connsiteY6" fmla="*/ 276264 h 320771"/>
              <a:gd name="connsiteX7" fmla="*/ 4093 w 112045"/>
              <a:gd name="connsiteY7" fmla="*/ 234989 h 320771"/>
              <a:gd name="connsiteX8" fmla="*/ 918 w 112045"/>
              <a:gd name="connsiteY8" fmla="*/ 133389 h 320771"/>
              <a:gd name="connsiteX9" fmla="*/ 19968 w 112045"/>
              <a:gd name="connsiteY9" fmla="*/ 98464 h 320771"/>
              <a:gd name="connsiteX10" fmla="*/ 112043 w 112045"/>
              <a:gd name="connsiteY10" fmla="*/ 39 h 3207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12045" h="320771">
                <a:moveTo>
                  <a:pt x="112043" y="39"/>
                </a:moveTo>
                <a:cubicBezTo>
                  <a:pt x="112572" y="2156"/>
                  <a:pt x="40606" y="86822"/>
                  <a:pt x="23143" y="111164"/>
                </a:cubicBezTo>
                <a:cubicBezTo>
                  <a:pt x="5680" y="135506"/>
                  <a:pt x="10972" y="129156"/>
                  <a:pt x="7268" y="146089"/>
                </a:cubicBezTo>
                <a:cubicBezTo>
                  <a:pt x="3564" y="163022"/>
                  <a:pt x="918" y="192656"/>
                  <a:pt x="918" y="212764"/>
                </a:cubicBezTo>
                <a:cubicBezTo>
                  <a:pt x="918" y="232872"/>
                  <a:pt x="-2786" y="248747"/>
                  <a:pt x="7268" y="266739"/>
                </a:cubicBezTo>
                <a:cubicBezTo>
                  <a:pt x="17322" y="284731"/>
                  <a:pt x="60185" y="319126"/>
                  <a:pt x="61243" y="320714"/>
                </a:cubicBezTo>
                <a:cubicBezTo>
                  <a:pt x="62301" y="322302"/>
                  <a:pt x="23143" y="290551"/>
                  <a:pt x="13618" y="276264"/>
                </a:cubicBezTo>
                <a:cubicBezTo>
                  <a:pt x="4093" y="261977"/>
                  <a:pt x="6210" y="258802"/>
                  <a:pt x="4093" y="234989"/>
                </a:cubicBezTo>
                <a:cubicBezTo>
                  <a:pt x="1976" y="211176"/>
                  <a:pt x="-1728" y="156143"/>
                  <a:pt x="918" y="133389"/>
                </a:cubicBezTo>
                <a:cubicBezTo>
                  <a:pt x="3564" y="110635"/>
                  <a:pt x="4093" y="116456"/>
                  <a:pt x="19968" y="98464"/>
                </a:cubicBezTo>
                <a:cubicBezTo>
                  <a:pt x="35843" y="80472"/>
                  <a:pt x="111514" y="-2078"/>
                  <a:pt x="112043" y="3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0" name="フリーフォーム 1289">
            <a:extLst>
              <a:ext uri="{FF2B5EF4-FFF2-40B4-BE49-F238E27FC236}">
                <a16:creationId xmlns:a16="http://schemas.microsoft.com/office/drawing/2014/main" id="{6396F4C6-16E0-BB43-1A00-AE2507F90D48}"/>
              </a:ext>
            </a:extLst>
          </p:cNvPr>
          <p:cNvSpPr/>
          <p:nvPr/>
        </p:nvSpPr>
        <p:spPr>
          <a:xfrm>
            <a:off x="8692332" y="10423494"/>
            <a:ext cx="80842" cy="154243"/>
          </a:xfrm>
          <a:custGeom>
            <a:avLst/>
            <a:gdLst>
              <a:gd name="connsiteX0" fmla="*/ 10343 w 80842"/>
              <a:gd name="connsiteY0" fmla="*/ 31 h 154243"/>
              <a:gd name="connsiteX1" fmla="*/ 3993 w 80842"/>
              <a:gd name="connsiteY1" fmla="*/ 82581 h 154243"/>
              <a:gd name="connsiteX2" fmla="*/ 80193 w 80842"/>
              <a:gd name="connsiteY2" fmla="*/ 152431 h 154243"/>
              <a:gd name="connsiteX3" fmla="*/ 38918 w 80842"/>
              <a:gd name="connsiteY3" fmla="*/ 130206 h 154243"/>
              <a:gd name="connsiteX4" fmla="*/ 7168 w 80842"/>
              <a:gd name="connsiteY4" fmla="*/ 92106 h 154243"/>
              <a:gd name="connsiteX5" fmla="*/ 10343 w 80842"/>
              <a:gd name="connsiteY5" fmla="*/ 31 h 1542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0842" h="154243">
                <a:moveTo>
                  <a:pt x="10343" y="31"/>
                </a:moveTo>
                <a:cubicBezTo>
                  <a:pt x="9814" y="-1556"/>
                  <a:pt x="-7649" y="57181"/>
                  <a:pt x="3993" y="82581"/>
                </a:cubicBezTo>
                <a:cubicBezTo>
                  <a:pt x="15635" y="107981"/>
                  <a:pt x="74372" y="144494"/>
                  <a:pt x="80193" y="152431"/>
                </a:cubicBezTo>
                <a:cubicBezTo>
                  <a:pt x="86014" y="160368"/>
                  <a:pt x="51089" y="140260"/>
                  <a:pt x="38918" y="130206"/>
                </a:cubicBezTo>
                <a:cubicBezTo>
                  <a:pt x="26747" y="120152"/>
                  <a:pt x="12989" y="111156"/>
                  <a:pt x="7168" y="92106"/>
                </a:cubicBezTo>
                <a:cubicBezTo>
                  <a:pt x="1347" y="73056"/>
                  <a:pt x="10872" y="1618"/>
                  <a:pt x="10343" y="3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1" name="フリーフォーム 1290">
            <a:extLst>
              <a:ext uri="{FF2B5EF4-FFF2-40B4-BE49-F238E27FC236}">
                <a16:creationId xmlns:a16="http://schemas.microsoft.com/office/drawing/2014/main" id="{B4241DE0-4CCA-FAE2-2C20-89C0B3128AF5}"/>
              </a:ext>
            </a:extLst>
          </p:cNvPr>
          <p:cNvSpPr/>
          <p:nvPr/>
        </p:nvSpPr>
        <p:spPr>
          <a:xfrm>
            <a:off x="8681510" y="10280173"/>
            <a:ext cx="65732" cy="244976"/>
          </a:xfrm>
          <a:custGeom>
            <a:avLst/>
            <a:gdLst>
              <a:gd name="connsiteX0" fmla="*/ 65615 w 65732"/>
              <a:gd name="connsiteY0" fmla="*/ 477 h 244976"/>
              <a:gd name="connsiteX1" fmla="*/ 2115 w 65732"/>
              <a:gd name="connsiteY1" fmla="*/ 137002 h 244976"/>
              <a:gd name="connsiteX2" fmla="*/ 14815 w 65732"/>
              <a:gd name="connsiteY2" fmla="*/ 244952 h 244976"/>
              <a:gd name="connsiteX3" fmla="*/ 11640 w 65732"/>
              <a:gd name="connsiteY3" fmla="*/ 146527 h 244976"/>
              <a:gd name="connsiteX4" fmla="*/ 17990 w 65732"/>
              <a:gd name="connsiteY4" fmla="*/ 92552 h 244976"/>
              <a:gd name="connsiteX5" fmla="*/ 65615 w 65732"/>
              <a:gd name="connsiteY5" fmla="*/ 477 h 2449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5732" h="244976">
                <a:moveTo>
                  <a:pt x="65615" y="477"/>
                </a:moveTo>
                <a:cubicBezTo>
                  <a:pt x="62969" y="7885"/>
                  <a:pt x="10582" y="96256"/>
                  <a:pt x="2115" y="137002"/>
                </a:cubicBezTo>
                <a:cubicBezTo>
                  <a:pt x="-6352" y="177748"/>
                  <a:pt x="13228" y="243365"/>
                  <a:pt x="14815" y="244952"/>
                </a:cubicBezTo>
                <a:cubicBezTo>
                  <a:pt x="16402" y="246539"/>
                  <a:pt x="11111" y="171927"/>
                  <a:pt x="11640" y="146527"/>
                </a:cubicBezTo>
                <a:cubicBezTo>
                  <a:pt x="12169" y="121127"/>
                  <a:pt x="10582" y="111073"/>
                  <a:pt x="17990" y="92552"/>
                </a:cubicBezTo>
                <a:cubicBezTo>
                  <a:pt x="25398" y="74031"/>
                  <a:pt x="68261" y="-6931"/>
                  <a:pt x="65615" y="47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2" name="フリーフォーム 1291">
            <a:extLst>
              <a:ext uri="{FF2B5EF4-FFF2-40B4-BE49-F238E27FC236}">
                <a16:creationId xmlns:a16="http://schemas.microsoft.com/office/drawing/2014/main" id="{B51B8F03-653F-2860-0BC0-5707EC75B817}"/>
              </a:ext>
            </a:extLst>
          </p:cNvPr>
          <p:cNvSpPr/>
          <p:nvPr/>
        </p:nvSpPr>
        <p:spPr>
          <a:xfrm>
            <a:off x="8924466" y="10159449"/>
            <a:ext cx="25859" cy="236423"/>
          </a:xfrm>
          <a:custGeom>
            <a:avLst/>
            <a:gdLst>
              <a:gd name="connsiteX0" fmla="*/ 459 w 25859"/>
              <a:gd name="connsiteY0" fmla="*/ 551 h 236423"/>
              <a:gd name="connsiteX1" fmla="*/ 13159 w 25859"/>
              <a:gd name="connsiteY1" fmla="*/ 95801 h 236423"/>
              <a:gd name="connsiteX2" fmla="*/ 16334 w 25859"/>
              <a:gd name="connsiteY2" fmla="*/ 140251 h 236423"/>
              <a:gd name="connsiteX3" fmla="*/ 9984 w 25859"/>
              <a:gd name="connsiteY3" fmla="*/ 187876 h 236423"/>
              <a:gd name="connsiteX4" fmla="*/ 459 w 25859"/>
              <a:gd name="connsiteY4" fmla="*/ 235501 h 236423"/>
              <a:gd name="connsiteX5" fmla="*/ 25859 w 25859"/>
              <a:gd name="connsiteY5" fmla="*/ 143426 h 236423"/>
              <a:gd name="connsiteX6" fmla="*/ 459 w 25859"/>
              <a:gd name="connsiteY6" fmla="*/ 551 h 2364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5859" h="236423">
                <a:moveTo>
                  <a:pt x="459" y="551"/>
                </a:moveTo>
                <a:cubicBezTo>
                  <a:pt x="-1658" y="-7386"/>
                  <a:pt x="10513" y="72518"/>
                  <a:pt x="13159" y="95801"/>
                </a:cubicBezTo>
                <a:cubicBezTo>
                  <a:pt x="15805" y="119084"/>
                  <a:pt x="16863" y="124905"/>
                  <a:pt x="16334" y="140251"/>
                </a:cubicBezTo>
                <a:cubicBezTo>
                  <a:pt x="15805" y="155597"/>
                  <a:pt x="12630" y="172001"/>
                  <a:pt x="9984" y="187876"/>
                </a:cubicBezTo>
                <a:cubicBezTo>
                  <a:pt x="7338" y="203751"/>
                  <a:pt x="-2187" y="242909"/>
                  <a:pt x="459" y="235501"/>
                </a:cubicBezTo>
                <a:cubicBezTo>
                  <a:pt x="3105" y="228093"/>
                  <a:pt x="25859" y="176763"/>
                  <a:pt x="25859" y="143426"/>
                </a:cubicBezTo>
                <a:cubicBezTo>
                  <a:pt x="25859" y="110089"/>
                  <a:pt x="2576" y="8488"/>
                  <a:pt x="459" y="55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3" name="フリーフォーム 1292">
            <a:extLst>
              <a:ext uri="{FF2B5EF4-FFF2-40B4-BE49-F238E27FC236}">
                <a16:creationId xmlns:a16="http://schemas.microsoft.com/office/drawing/2014/main" id="{7A2211D7-D02D-583F-3A2A-73ECB1F05C7A}"/>
              </a:ext>
            </a:extLst>
          </p:cNvPr>
          <p:cNvSpPr/>
          <p:nvPr/>
        </p:nvSpPr>
        <p:spPr>
          <a:xfrm>
            <a:off x="8719696" y="10293013"/>
            <a:ext cx="138682" cy="222620"/>
          </a:xfrm>
          <a:custGeom>
            <a:avLst/>
            <a:gdLst>
              <a:gd name="connsiteX0" fmla="*/ 138554 w 138682"/>
              <a:gd name="connsiteY0" fmla="*/ 337 h 222620"/>
              <a:gd name="connsiteX1" fmla="*/ 21079 w 138682"/>
              <a:gd name="connsiteY1" fmla="*/ 140037 h 222620"/>
              <a:gd name="connsiteX2" fmla="*/ 2029 w 138682"/>
              <a:gd name="connsiteY2" fmla="*/ 222587 h 222620"/>
              <a:gd name="connsiteX3" fmla="*/ 5204 w 138682"/>
              <a:gd name="connsiteY3" fmla="*/ 149562 h 222620"/>
              <a:gd name="connsiteX4" fmla="*/ 43304 w 138682"/>
              <a:gd name="connsiteY4" fmla="*/ 101937 h 222620"/>
              <a:gd name="connsiteX5" fmla="*/ 138554 w 138682"/>
              <a:gd name="connsiteY5" fmla="*/ 337 h 2226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38682" h="222620">
                <a:moveTo>
                  <a:pt x="138554" y="337"/>
                </a:moveTo>
                <a:cubicBezTo>
                  <a:pt x="134850" y="6687"/>
                  <a:pt x="43833" y="102995"/>
                  <a:pt x="21079" y="140037"/>
                </a:cubicBezTo>
                <a:cubicBezTo>
                  <a:pt x="-1675" y="177079"/>
                  <a:pt x="4675" y="221000"/>
                  <a:pt x="2029" y="222587"/>
                </a:cubicBezTo>
                <a:cubicBezTo>
                  <a:pt x="-617" y="224175"/>
                  <a:pt x="-1675" y="169670"/>
                  <a:pt x="5204" y="149562"/>
                </a:cubicBezTo>
                <a:cubicBezTo>
                  <a:pt x="12083" y="129454"/>
                  <a:pt x="21608" y="124691"/>
                  <a:pt x="43304" y="101937"/>
                </a:cubicBezTo>
                <a:cubicBezTo>
                  <a:pt x="65000" y="79183"/>
                  <a:pt x="142258" y="-6013"/>
                  <a:pt x="138554" y="33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4" name="フリーフォーム 1293">
            <a:extLst>
              <a:ext uri="{FF2B5EF4-FFF2-40B4-BE49-F238E27FC236}">
                <a16:creationId xmlns:a16="http://schemas.microsoft.com/office/drawing/2014/main" id="{FA103629-1FB4-FE61-FF80-9748625741F4}"/>
              </a:ext>
            </a:extLst>
          </p:cNvPr>
          <p:cNvSpPr/>
          <p:nvPr/>
        </p:nvSpPr>
        <p:spPr>
          <a:xfrm>
            <a:off x="8842061" y="10115501"/>
            <a:ext cx="32073" cy="168799"/>
          </a:xfrm>
          <a:custGeom>
            <a:avLst/>
            <a:gdLst>
              <a:gd name="connsiteX0" fmla="*/ 314 w 32073"/>
              <a:gd name="connsiteY0" fmla="*/ 49 h 168799"/>
              <a:gd name="connsiteX1" fmla="*/ 16189 w 32073"/>
              <a:gd name="connsiteY1" fmla="*/ 85774 h 168799"/>
              <a:gd name="connsiteX2" fmla="*/ 22539 w 32073"/>
              <a:gd name="connsiteY2" fmla="*/ 127049 h 168799"/>
              <a:gd name="connsiteX3" fmla="*/ 9839 w 32073"/>
              <a:gd name="connsiteY3" fmla="*/ 168324 h 168799"/>
              <a:gd name="connsiteX4" fmla="*/ 32064 w 32073"/>
              <a:gd name="connsiteY4" fmla="*/ 98474 h 168799"/>
              <a:gd name="connsiteX5" fmla="*/ 314 w 32073"/>
              <a:gd name="connsiteY5" fmla="*/ 49 h 1687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073" h="168799">
                <a:moveTo>
                  <a:pt x="314" y="49"/>
                </a:moveTo>
                <a:cubicBezTo>
                  <a:pt x="-2332" y="-2068"/>
                  <a:pt x="12485" y="64607"/>
                  <a:pt x="16189" y="85774"/>
                </a:cubicBezTo>
                <a:cubicBezTo>
                  <a:pt x="19893" y="106941"/>
                  <a:pt x="23597" y="113291"/>
                  <a:pt x="22539" y="127049"/>
                </a:cubicBezTo>
                <a:cubicBezTo>
                  <a:pt x="21481" y="140807"/>
                  <a:pt x="8252" y="173086"/>
                  <a:pt x="9839" y="168324"/>
                </a:cubicBezTo>
                <a:cubicBezTo>
                  <a:pt x="11426" y="163562"/>
                  <a:pt x="32593" y="120699"/>
                  <a:pt x="32064" y="98474"/>
                </a:cubicBezTo>
                <a:cubicBezTo>
                  <a:pt x="31535" y="76249"/>
                  <a:pt x="2960" y="2166"/>
                  <a:pt x="314" y="4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5" name="フリーフォーム 1294">
            <a:extLst>
              <a:ext uri="{FF2B5EF4-FFF2-40B4-BE49-F238E27FC236}">
                <a16:creationId xmlns:a16="http://schemas.microsoft.com/office/drawing/2014/main" id="{971684E9-366E-373E-E11C-915C4B92492D}"/>
              </a:ext>
            </a:extLst>
          </p:cNvPr>
          <p:cNvSpPr/>
          <p:nvPr/>
        </p:nvSpPr>
        <p:spPr>
          <a:xfrm>
            <a:off x="8826495" y="10023421"/>
            <a:ext cx="79935" cy="137049"/>
          </a:xfrm>
          <a:custGeom>
            <a:avLst/>
            <a:gdLst>
              <a:gd name="connsiteX0" fmla="*/ 5 w 79935"/>
              <a:gd name="connsiteY0" fmla="*/ 54 h 137049"/>
              <a:gd name="connsiteX1" fmla="*/ 50805 w 79935"/>
              <a:gd name="connsiteY1" fmla="*/ 76254 h 137049"/>
              <a:gd name="connsiteX2" fmla="*/ 69855 w 79935"/>
              <a:gd name="connsiteY2" fmla="*/ 111179 h 137049"/>
              <a:gd name="connsiteX3" fmla="*/ 79380 w 79935"/>
              <a:gd name="connsiteY3" fmla="*/ 136579 h 137049"/>
              <a:gd name="connsiteX4" fmla="*/ 53980 w 79935"/>
              <a:gd name="connsiteY4" fmla="*/ 88954 h 137049"/>
              <a:gd name="connsiteX5" fmla="*/ 5 w 79935"/>
              <a:gd name="connsiteY5" fmla="*/ 54 h 1370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9935" h="137049">
                <a:moveTo>
                  <a:pt x="5" y="54"/>
                </a:moveTo>
                <a:cubicBezTo>
                  <a:pt x="-524" y="-2063"/>
                  <a:pt x="39163" y="57733"/>
                  <a:pt x="50805" y="76254"/>
                </a:cubicBezTo>
                <a:cubicBezTo>
                  <a:pt x="62447" y="94775"/>
                  <a:pt x="65093" y="101125"/>
                  <a:pt x="69855" y="111179"/>
                </a:cubicBezTo>
                <a:cubicBezTo>
                  <a:pt x="74618" y="121233"/>
                  <a:pt x="82026" y="140283"/>
                  <a:pt x="79380" y="136579"/>
                </a:cubicBezTo>
                <a:cubicBezTo>
                  <a:pt x="76734" y="132875"/>
                  <a:pt x="65622" y="106946"/>
                  <a:pt x="53980" y="88954"/>
                </a:cubicBezTo>
                <a:cubicBezTo>
                  <a:pt x="42338" y="70962"/>
                  <a:pt x="534" y="2171"/>
                  <a:pt x="5" y="5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6" name="フリーフォーム 1295">
            <a:extLst>
              <a:ext uri="{FF2B5EF4-FFF2-40B4-BE49-F238E27FC236}">
                <a16:creationId xmlns:a16="http://schemas.microsoft.com/office/drawing/2014/main" id="{8B70F9E0-0845-4FF8-9F48-FECAA1E94F62}"/>
              </a:ext>
            </a:extLst>
          </p:cNvPr>
          <p:cNvSpPr/>
          <p:nvPr/>
        </p:nvSpPr>
        <p:spPr>
          <a:xfrm>
            <a:off x="8787405" y="10422201"/>
            <a:ext cx="134634" cy="162116"/>
          </a:xfrm>
          <a:custGeom>
            <a:avLst/>
            <a:gdLst>
              <a:gd name="connsiteX0" fmla="*/ 134345 w 134634"/>
              <a:gd name="connsiteY0" fmla="*/ 1324 h 162116"/>
              <a:gd name="connsiteX1" fmla="*/ 4170 w 134634"/>
              <a:gd name="connsiteY1" fmla="*/ 160074 h 162116"/>
              <a:gd name="connsiteX2" fmla="*/ 39095 w 134634"/>
              <a:gd name="connsiteY2" fmla="*/ 87049 h 162116"/>
              <a:gd name="connsiteX3" fmla="*/ 134345 w 134634"/>
              <a:gd name="connsiteY3" fmla="*/ 1324 h 1621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4634" h="162116">
                <a:moveTo>
                  <a:pt x="134345" y="1324"/>
                </a:moveTo>
                <a:cubicBezTo>
                  <a:pt x="128524" y="13495"/>
                  <a:pt x="20045" y="145787"/>
                  <a:pt x="4170" y="160074"/>
                </a:cubicBezTo>
                <a:cubicBezTo>
                  <a:pt x="-11705" y="174362"/>
                  <a:pt x="21632" y="109803"/>
                  <a:pt x="39095" y="87049"/>
                </a:cubicBezTo>
                <a:cubicBezTo>
                  <a:pt x="56557" y="64295"/>
                  <a:pt x="140166" y="-10847"/>
                  <a:pt x="134345" y="132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7" name="フリーフォーム 1296">
            <a:extLst>
              <a:ext uri="{FF2B5EF4-FFF2-40B4-BE49-F238E27FC236}">
                <a16:creationId xmlns:a16="http://schemas.microsoft.com/office/drawing/2014/main" id="{7B3E85D5-D0CD-61DF-A007-D241953A2361}"/>
              </a:ext>
            </a:extLst>
          </p:cNvPr>
          <p:cNvSpPr/>
          <p:nvPr/>
        </p:nvSpPr>
        <p:spPr>
          <a:xfrm>
            <a:off x="8733060" y="10369550"/>
            <a:ext cx="87103" cy="209550"/>
          </a:xfrm>
          <a:custGeom>
            <a:avLst/>
            <a:gdLst>
              <a:gd name="connsiteX0" fmla="*/ 87090 w 87103"/>
              <a:gd name="connsiteY0" fmla="*/ 0 h 209550"/>
              <a:gd name="connsiteX1" fmla="*/ 10890 w 87103"/>
              <a:gd name="connsiteY1" fmla="*/ 92075 h 209550"/>
              <a:gd name="connsiteX2" fmla="*/ 7715 w 87103"/>
              <a:gd name="connsiteY2" fmla="*/ 130175 h 209550"/>
              <a:gd name="connsiteX3" fmla="*/ 48990 w 87103"/>
              <a:gd name="connsiteY3" fmla="*/ 209550 h 209550"/>
              <a:gd name="connsiteX4" fmla="*/ 1365 w 87103"/>
              <a:gd name="connsiteY4" fmla="*/ 130175 h 209550"/>
              <a:gd name="connsiteX5" fmla="*/ 17240 w 87103"/>
              <a:gd name="connsiteY5" fmla="*/ 92075 h 209550"/>
              <a:gd name="connsiteX6" fmla="*/ 87090 w 87103"/>
              <a:gd name="connsiteY6" fmla="*/ 0 h 209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87103" h="209550">
                <a:moveTo>
                  <a:pt x="87090" y="0"/>
                </a:moveTo>
                <a:cubicBezTo>
                  <a:pt x="86032" y="0"/>
                  <a:pt x="24119" y="70379"/>
                  <a:pt x="10890" y="92075"/>
                </a:cubicBezTo>
                <a:cubicBezTo>
                  <a:pt x="-2339" y="113771"/>
                  <a:pt x="1365" y="110596"/>
                  <a:pt x="7715" y="130175"/>
                </a:cubicBezTo>
                <a:cubicBezTo>
                  <a:pt x="14065" y="149754"/>
                  <a:pt x="50048" y="209550"/>
                  <a:pt x="48990" y="209550"/>
                </a:cubicBezTo>
                <a:cubicBezTo>
                  <a:pt x="47932" y="209550"/>
                  <a:pt x="6657" y="149754"/>
                  <a:pt x="1365" y="130175"/>
                </a:cubicBezTo>
                <a:cubicBezTo>
                  <a:pt x="-3927" y="110596"/>
                  <a:pt x="7186" y="109537"/>
                  <a:pt x="17240" y="92075"/>
                </a:cubicBezTo>
                <a:cubicBezTo>
                  <a:pt x="27294" y="74613"/>
                  <a:pt x="88148" y="0"/>
                  <a:pt x="87090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8" name="フリーフォーム 1297">
            <a:extLst>
              <a:ext uri="{FF2B5EF4-FFF2-40B4-BE49-F238E27FC236}">
                <a16:creationId xmlns:a16="http://schemas.microsoft.com/office/drawing/2014/main" id="{0A22AD49-2A6F-2A96-5F49-3C0D1280CB7E}"/>
              </a:ext>
            </a:extLst>
          </p:cNvPr>
          <p:cNvSpPr/>
          <p:nvPr/>
        </p:nvSpPr>
        <p:spPr>
          <a:xfrm>
            <a:off x="8772522" y="10394909"/>
            <a:ext cx="109739" cy="63648"/>
          </a:xfrm>
          <a:custGeom>
            <a:avLst/>
            <a:gdLst>
              <a:gd name="connsiteX0" fmla="*/ 3 w 109739"/>
              <a:gd name="connsiteY0" fmla="*/ 19091 h 63648"/>
              <a:gd name="connsiteX1" fmla="*/ 76203 w 109739"/>
              <a:gd name="connsiteY1" fmla="*/ 41 h 63648"/>
              <a:gd name="connsiteX2" fmla="*/ 104778 w 109739"/>
              <a:gd name="connsiteY2" fmla="*/ 25441 h 63648"/>
              <a:gd name="connsiteX3" fmla="*/ 107953 w 109739"/>
              <a:gd name="connsiteY3" fmla="*/ 63541 h 63648"/>
              <a:gd name="connsiteX4" fmla="*/ 85728 w 109739"/>
              <a:gd name="connsiteY4" fmla="*/ 12741 h 63648"/>
              <a:gd name="connsiteX5" fmla="*/ 73028 w 109739"/>
              <a:gd name="connsiteY5" fmla="*/ 3216 h 63648"/>
              <a:gd name="connsiteX6" fmla="*/ 3 w 109739"/>
              <a:gd name="connsiteY6" fmla="*/ 19091 h 636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09739" h="63648">
                <a:moveTo>
                  <a:pt x="3" y="19091"/>
                </a:moveTo>
                <a:cubicBezTo>
                  <a:pt x="532" y="18562"/>
                  <a:pt x="58741" y="-1017"/>
                  <a:pt x="76203" y="41"/>
                </a:cubicBezTo>
                <a:cubicBezTo>
                  <a:pt x="93665" y="1099"/>
                  <a:pt x="99486" y="14858"/>
                  <a:pt x="104778" y="25441"/>
                </a:cubicBezTo>
                <a:cubicBezTo>
                  <a:pt x="110070" y="36024"/>
                  <a:pt x="111128" y="65658"/>
                  <a:pt x="107953" y="63541"/>
                </a:cubicBezTo>
                <a:cubicBezTo>
                  <a:pt x="104778" y="61424"/>
                  <a:pt x="85728" y="12741"/>
                  <a:pt x="85728" y="12741"/>
                </a:cubicBezTo>
                <a:cubicBezTo>
                  <a:pt x="79907" y="2687"/>
                  <a:pt x="85728" y="2687"/>
                  <a:pt x="73028" y="3216"/>
                </a:cubicBezTo>
                <a:cubicBezTo>
                  <a:pt x="60328" y="3745"/>
                  <a:pt x="-526" y="19620"/>
                  <a:pt x="3" y="1909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9" name="フリーフォーム 1298">
            <a:extLst>
              <a:ext uri="{FF2B5EF4-FFF2-40B4-BE49-F238E27FC236}">
                <a16:creationId xmlns:a16="http://schemas.microsoft.com/office/drawing/2014/main" id="{7C850C4D-9EB4-BFCB-E588-580C351A222D}"/>
              </a:ext>
            </a:extLst>
          </p:cNvPr>
          <p:cNvSpPr/>
          <p:nvPr/>
        </p:nvSpPr>
        <p:spPr>
          <a:xfrm>
            <a:off x="8878094" y="10159797"/>
            <a:ext cx="50039" cy="209769"/>
          </a:xfrm>
          <a:custGeom>
            <a:avLst/>
            <a:gdLst>
              <a:gd name="connsiteX0" fmla="*/ 11906 w 50039"/>
              <a:gd name="connsiteY0" fmla="*/ 203 h 209769"/>
              <a:gd name="connsiteX1" fmla="*/ 2381 w 50039"/>
              <a:gd name="connsiteY1" fmla="*/ 143078 h 209769"/>
              <a:gd name="connsiteX2" fmla="*/ 37306 w 50039"/>
              <a:gd name="connsiteY2" fmla="*/ 111328 h 209769"/>
              <a:gd name="connsiteX3" fmla="*/ 43656 w 50039"/>
              <a:gd name="connsiteY3" fmla="*/ 139903 h 209769"/>
              <a:gd name="connsiteX4" fmla="*/ 43656 w 50039"/>
              <a:gd name="connsiteY4" fmla="*/ 209753 h 209769"/>
              <a:gd name="connsiteX5" fmla="*/ 50006 w 50039"/>
              <a:gd name="connsiteY5" fmla="*/ 146253 h 209769"/>
              <a:gd name="connsiteX6" fmla="*/ 40481 w 50039"/>
              <a:gd name="connsiteY6" fmla="*/ 117678 h 209769"/>
              <a:gd name="connsiteX7" fmla="*/ 2381 w 50039"/>
              <a:gd name="connsiteY7" fmla="*/ 136728 h 209769"/>
              <a:gd name="connsiteX8" fmla="*/ 5556 w 50039"/>
              <a:gd name="connsiteY8" fmla="*/ 111328 h 209769"/>
              <a:gd name="connsiteX9" fmla="*/ 11906 w 50039"/>
              <a:gd name="connsiteY9" fmla="*/ 203 h 2097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50039" h="209769">
                <a:moveTo>
                  <a:pt x="11906" y="203"/>
                </a:moveTo>
                <a:cubicBezTo>
                  <a:pt x="11377" y="5495"/>
                  <a:pt x="-1852" y="124557"/>
                  <a:pt x="2381" y="143078"/>
                </a:cubicBezTo>
                <a:cubicBezTo>
                  <a:pt x="6614" y="161599"/>
                  <a:pt x="30427" y="111857"/>
                  <a:pt x="37306" y="111328"/>
                </a:cubicBezTo>
                <a:cubicBezTo>
                  <a:pt x="44185" y="110799"/>
                  <a:pt x="42598" y="123499"/>
                  <a:pt x="43656" y="139903"/>
                </a:cubicBezTo>
                <a:cubicBezTo>
                  <a:pt x="44714" y="156307"/>
                  <a:pt x="42598" y="208695"/>
                  <a:pt x="43656" y="209753"/>
                </a:cubicBezTo>
                <a:cubicBezTo>
                  <a:pt x="44714" y="210811"/>
                  <a:pt x="50535" y="161599"/>
                  <a:pt x="50006" y="146253"/>
                </a:cubicBezTo>
                <a:cubicBezTo>
                  <a:pt x="49477" y="130907"/>
                  <a:pt x="48419" y="119266"/>
                  <a:pt x="40481" y="117678"/>
                </a:cubicBezTo>
                <a:cubicBezTo>
                  <a:pt x="32543" y="116090"/>
                  <a:pt x="8202" y="137786"/>
                  <a:pt x="2381" y="136728"/>
                </a:cubicBezTo>
                <a:cubicBezTo>
                  <a:pt x="-3440" y="135670"/>
                  <a:pt x="2910" y="128261"/>
                  <a:pt x="5556" y="111328"/>
                </a:cubicBezTo>
                <a:cubicBezTo>
                  <a:pt x="8202" y="94395"/>
                  <a:pt x="12435" y="-5089"/>
                  <a:pt x="11906" y="20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0" name="フリーフォーム 1299">
            <a:extLst>
              <a:ext uri="{FF2B5EF4-FFF2-40B4-BE49-F238E27FC236}">
                <a16:creationId xmlns:a16="http://schemas.microsoft.com/office/drawing/2014/main" id="{232A1733-5D22-13ED-2140-6FF23568052D}"/>
              </a:ext>
            </a:extLst>
          </p:cNvPr>
          <p:cNvSpPr/>
          <p:nvPr/>
        </p:nvSpPr>
        <p:spPr>
          <a:xfrm>
            <a:off x="8839200" y="10344944"/>
            <a:ext cx="73025" cy="40737"/>
          </a:xfrm>
          <a:custGeom>
            <a:avLst/>
            <a:gdLst>
              <a:gd name="connsiteX0" fmla="*/ 0 w 73025"/>
              <a:gd name="connsiteY0" fmla="*/ 5556 h 40737"/>
              <a:gd name="connsiteX1" fmla="*/ 57150 w 73025"/>
              <a:gd name="connsiteY1" fmla="*/ 2381 h 40737"/>
              <a:gd name="connsiteX2" fmla="*/ 73025 w 73025"/>
              <a:gd name="connsiteY2" fmla="*/ 40481 h 40737"/>
              <a:gd name="connsiteX3" fmla="*/ 57150 w 73025"/>
              <a:gd name="connsiteY3" fmla="*/ 18256 h 40737"/>
              <a:gd name="connsiteX4" fmla="*/ 0 w 73025"/>
              <a:gd name="connsiteY4" fmla="*/ 5556 h 407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3025" h="40737">
                <a:moveTo>
                  <a:pt x="0" y="5556"/>
                </a:moveTo>
                <a:cubicBezTo>
                  <a:pt x="0" y="2910"/>
                  <a:pt x="44979" y="-3440"/>
                  <a:pt x="57150" y="2381"/>
                </a:cubicBezTo>
                <a:cubicBezTo>
                  <a:pt x="69321" y="8202"/>
                  <a:pt x="73025" y="37835"/>
                  <a:pt x="73025" y="40481"/>
                </a:cubicBezTo>
                <a:cubicBezTo>
                  <a:pt x="73025" y="43127"/>
                  <a:pt x="69321" y="24606"/>
                  <a:pt x="57150" y="18256"/>
                </a:cubicBezTo>
                <a:cubicBezTo>
                  <a:pt x="44979" y="11906"/>
                  <a:pt x="0" y="8202"/>
                  <a:pt x="0" y="555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1" name="フリーフォーム 1300">
            <a:extLst>
              <a:ext uri="{FF2B5EF4-FFF2-40B4-BE49-F238E27FC236}">
                <a16:creationId xmlns:a16="http://schemas.microsoft.com/office/drawing/2014/main" id="{EC9E784C-2728-11AB-D02C-884987271E41}"/>
              </a:ext>
            </a:extLst>
          </p:cNvPr>
          <p:cNvSpPr/>
          <p:nvPr/>
        </p:nvSpPr>
        <p:spPr>
          <a:xfrm>
            <a:off x="8787399" y="10051919"/>
            <a:ext cx="45476" cy="152717"/>
          </a:xfrm>
          <a:custGeom>
            <a:avLst/>
            <a:gdLst>
              <a:gd name="connsiteX0" fmla="*/ 45451 w 45476"/>
              <a:gd name="connsiteY0" fmla="*/ 131 h 152717"/>
              <a:gd name="connsiteX1" fmla="*/ 7351 w 45476"/>
              <a:gd name="connsiteY1" fmla="*/ 92206 h 152717"/>
              <a:gd name="connsiteX2" fmla="*/ 4176 w 45476"/>
              <a:gd name="connsiteY2" fmla="*/ 152531 h 152717"/>
              <a:gd name="connsiteX3" fmla="*/ 1001 w 45476"/>
              <a:gd name="connsiteY3" fmla="*/ 73156 h 152717"/>
              <a:gd name="connsiteX4" fmla="*/ 45451 w 45476"/>
              <a:gd name="connsiteY4" fmla="*/ 131 h 1527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5476" h="152717">
                <a:moveTo>
                  <a:pt x="45451" y="131"/>
                </a:moveTo>
                <a:cubicBezTo>
                  <a:pt x="46509" y="3306"/>
                  <a:pt x="14230" y="66806"/>
                  <a:pt x="7351" y="92206"/>
                </a:cubicBezTo>
                <a:cubicBezTo>
                  <a:pt x="472" y="117606"/>
                  <a:pt x="5234" y="155706"/>
                  <a:pt x="4176" y="152531"/>
                </a:cubicBezTo>
                <a:cubicBezTo>
                  <a:pt x="3118" y="149356"/>
                  <a:pt x="-2174" y="94323"/>
                  <a:pt x="1001" y="73156"/>
                </a:cubicBezTo>
                <a:cubicBezTo>
                  <a:pt x="4176" y="51989"/>
                  <a:pt x="44393" y="-3044"/>
                  <a:pt x="45451" y="13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2" name="フリーフォーム 1301">
            <a:extLst>
              <a:ext uri="{FF2B5EF4-FFF2-40B4-BE49-F238E27FC236}">
                <a16:creationId xmlns:a16="http://schemas.microsoft.com/office/drawing/2014/main" id="{391335E4-AA76-51D1-B53D-74C8DA7F8FBA}"/>
              </a:ext>
            </a:extLst>
          </p:cNvPr>
          <p:cNvSpPr/>
          <p:nvPr/>
        </p:nvSpPr>
        <p:spPr>
          <a:xfrm>
            <a:off x="8810377" y="9902805"/>
            <a:ext cx="125022" cy="254287"/>
          </a:xfrm>
          <a:custGeom>
            <a:avLst/>
            <a:gdLst>
              <a:gd name="connsiteX0" fmla="*/ 248 w 125022"/>
              <a:gd name="connsiteY0" fmla="*/ 20 h 254287"/>
              <a:gd name="connsiteX1" fmla="*/ 51048 w 125022"/>
              <a:gd name="connsiteY1" fmla="*/ 114320 h 254287"/>
              <a:gd name="connsiteX2" fmla="*/ 95498 w 125022"/>
              <a:gd name="connsiteY2" fmla="*/ 149245 h 254287"/>
              <a:gd name="connsiteX3" fmla="*/ 120898 w 125022"/>
              <a:gd name="connsiteY3" fmla="*/ 193695 h 254287"/>
              <a:gd name="connsiteX4" fmla="*/ 124073 w 125022"/>
              <a:gd name="connsiteY4" fmla="*/ 254020 h 254287"/>
              <a:gd name="connsiteX5" fmla="*/ 111373 w 125022"/>
              <a:gd name="connsiteY5" fmla="*/ 168295 h 254287"/>
              <a:gd name="connsiteX6" fmla="*/ 73273 w 125022"/>
              <a:gd name="connsiteY6" fmla="*/ 123845 h 254287"/>
              <a:gd name="connsiteX7" fmla="*/ 248 w 125022"/>
              <a:gd name="connsiteY7" fmla="*/ 20 h 254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25022" h="254287">
                <a:moveTo>
                  <a:pt x="248" y="20"/>
                </a:moveTo>
                <a:cubicBezTo>
                  <a:pt x="-3456" y="-1567"/>
                  <a:pt x="35173" y="89449"/>
                  <a:pt x="51048" y="114320"/>
                </a:cubicBezTo>
                <a:cubicBezTo>
                  <a:pt x="66923" y="139191"/>
                  <a:pt x="83856" y="136016"/>
                  <a:pt x="95498" y="149245"/>
                </a:cubicBezTo>
                <a:cubicBezTo>
                  <a:pt x="107140" y="162474"/>
                  <a:pt x="116135" y="176232"/>
                  <a:pt x="120898" y="193695"/>
                </a:cubicBezTo>
                <a:cubicBezTo>
                  <a:pt x="125661" y="211158"/>
                  <a:pt x="125660" y="258253"/>
                  <a:pt x="124073" y="254020"/>
                </a:cubicBezTo>
                <a:cubicBezTo>
                  <a:pt x="122486" y="249787"/>
                  <a:pt x="119840" y="189991"/>
                  <a:pt x="111373" y="168295"/>
                </a:cubicBezTo>
                <a:cubicBezTo>
                  <a:pt x="102906" y="146599"/>
                  <a:pt x="88090" y="145541"/>
                  <a:pt x="73273" y="123845"/>
                </a:cubicBezTo>
                <a:cubicBezTo>
                  <a:pt x="58456" y="102149"/>
                  <a:pt x="3952" y="1607"/>
                  <a:pt x="248" y="2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3" name="フリーフォーム 1302">
            <a:extLst>
              <a:ext uri="{FF2B5EF4-FFF2-40B4-BE49-F238E27FC236}">
                <a16:creationId xmlns:a16="http://schemas.microsoft.com/office/drawing/2014/main" id="{4DB303D8-41CD-94DE-B927-25AC523107B4}"/>
              </a:ext>
            </a:extLst>
          </p:cNvPr>
          <p:cNvSpPr/>
          <p:nvPr/>
        </p:nvSpPr>
        <p:spPr>
          <a:xfrm>
            <a:off x="8766164" y="9785079"/>
            <a:ext cx="29291" cy="297391"/>
          </a:xfrm>
          <a:custGeom>
            <a:avLst/>
            <a:gdLst>
              <a:gd name="connsiteX0" fmla="*/ 11 w 29291"/>
              <a:gd name="connsiteY0" fmla="*/ 271 h 297391"/>
              <a:gd name="connsiteX1" fmla="*/ 22236 w 29291"/>
              <a:gd name="connsiteY1" fmla="*/ 108221 h 297391"/>
              <a:gd name="connsiteX2" fmla="*/ 28586 w 29291"/>
              <a:gd name="connsiteY2" fmla="*/ 146321 h 297391"/>
              <a:gd name="connsiteX3" fmla="*/ 28586 w 29291"/>
              <a:gd name="connsiteY3" fmla="*/ 222521 h 297391"/>
              <a:gd name="connsiteX4" fmla="*/ 28586 w 29291"/>
              <a:gd name="connsiteY4" fmla="*/ 295546 h 297391"/>
              <a:gd name="connsiteX5" fmla="*/ 19061 w 29291"/>
              <a:gd name="connsiteY5" fmla="*/ 143146 h 297391"/>
              <a:gd name="connsiteX6" fmla="*/ 11 w 29291"/>
              <a:gd name="connsiteY6" fmla="*/ 271 h 2973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9291" h="297391">
                <a:moveTo>
                  <a:pt x="11" y="271"/>
                </a:moveTo>
                <a:cubicBezTo>
                  <a:pt x="540" y="-5550"/>
                  <a:pt x="17474" y="83879"/>
                  <a:pt x="22236" y="108221"/>
                </a:cubicBezTo>
                <a:cubicBezTo>
                  <a:pt x="26998" y="132563"/>
                  <a:pt x="27528" y="127271"/>
                  <a:pt x="28586" y="146321"/>
                </a:cubicBezTo>
                <a:cubicBezTo>
                  <a:pt x="29644" y="165371"/>
                  <a:pt x="28586" y="222521"/>
                  <a:pt x="28586" y="222521"/>
                </a:cubicBezTo>
                <a:cubicBezTo>
                  <a:pt x="28586" y="247392"/>
                  <a:pt x="30173" y="308775"/>
                  <a:pt x="28586" y="295546"/>
                </a:cubicBezTo>
                <a:cubicBezTo>
                  <a:pt x="26999" y="282317"/>
                  <a:pt x="20648" y="187067"/>
                  <a:pt x="19061" y="143146"/>
                </a:cubicBezTo>
                <a:cubicBezTo>
                  <a:pt x="17474" y="99225"/>
                  <a:pt x="-518" y="6092"/>
                  <a:pt x="11" y="27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4" name="フリーフォーム 1303">
            <a:extLst>
              <a:ext uri="{FF2B5EF4-FFF2-40B4-BE49-F238E27FC236}">
                <a16:creationId xmlns:a16="http://schemas.microsoft.com/office/drawing/2014/main" id="{5033CD17-6CB9-8ADF-4288-9352209CD6E2}"/>
              </a:ext>
            </a:extLst>
          </p:cNvPr>
          <p:cNvSpPr/>
          <p:nvPr/>
        </p:nvSpPr>
        <p:spPr>
          <a:xfrm>
            <a:off x="8804326" y="10112375"/>
            <a:ext cx="38078" cy="131049"/>
          </a:xfrm>
          <a:custGeom>
            <a:avLst/>
            <a:gdLst>
              <a:gd name="connsiteX0" fmla="*/ 25349 w 38078"/>
              <a:gd name="connsiteY0" fmla="*/ 0 h 131049"/>
              <a:gd name="connsiteX1" fmla="*/ 9474 w 38078"/>
              <a:gd name="connsiteY1" fmla="*/ 82550 h 131049"/>
              <a:gd name="connsiteX2" fmla="*/ 38049 w 38078"/>
              <a:gd name="connsiteY2" fmla="*/ 130175 h 131049"/>
              <a:gd name="connsiteX3" fmla="*/ 3124 w 38078"/>
              <a:gd name="connsiteY3" fmla="*/ 111125 h 131049"/>
              <a:gd name="connsiteX4" fmla="*/ 3124 w 38078"/>
              <a:gd name="connsiteY4" fmla="*/ 82550 h 131049"/>
              <a:gd name="connsiteX5" fmla="*/ 25349 w 38078"/>
              <a:gd name="connsiteY5" fmla="*/ 0 h 1310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078" h="131049">
                <a:moveTo>
                  <a:pt x="25349" y="0"/>
                </a:moveTo>
                <a:cubicBezTo>
                  <a:pt x="26407" y="0"/>
                  <a:pt x="7357" y="60854"/>
                  <a:pt x="9474" y="82550"/>
                </a:cubicBezTo>
                <a:cubicBezTo>
                  <a:pt x="11591" y="104246"/>
                  <a:pt x="39107" y="125413"/>
                  <a:pt x="38049" y="130175"/>
                </a:cubicBezTo>
                <a:cubicBezTo>
                  <a:pt x="36991" y="134937"/>
                  <a:pt x="8945" y="119062"/>
                  <a:pt x="3124" y="111125"/>
                </a:cubicBezTo>
                <a:cubicBezTo>
                  <a:pt x="-2697" y="103188"/>
                  <a:pt x="1007" y="96308"/>
                  <a:pt x="3124" y="82550"/>
                </a:cubicBezTo>
                <a:cubicBezTo>
                  <a:pt x="5241" y="68792"/>
                  <a:pt x="24291" y="0"/>
                  <a:pt x="25349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3" name="フリーフォーム 1202">
            <a:extLst>
              <a:ext uri="{FF2B5EF4-FFF2-40B4-BE49-F238E27FC236}">
                <a16:creationId xmlns:a16="http://schemas.microsoft.com/office/drawing/2014/main" id="{81A83142-DDB2-CDFA-B134-62675235DCF8}"/>
              </a:ext>
            </a:extLst>
          </p:cNvPr>
          <p:cNvSpPr/>
          <p:nvPr/>
        </p:nvSpPr>
        <p:spPr>
          <a:xfrm>
            <a:off x="2659759" y="7386360"/>
            <a:ext cx="1763911" cy="1428773"/>
          </a:xfrm>
          <a:custGeom>
            <a:avLst/>
            <a:gdLst>
              <a:gd name="connsiteX0" fmla="*/ 4272 w 1763911"/>
              <a:gd name="connsiteY0" fmla="*/ 1425131 h 1428773"/>
              <a:gd name="connsiteX1" fmla="*/ 1100760 w 1763911"/>
              <a:gd name="connsiteY1" fmla="*/ 593858 h 1428773"/>
              <a:gd name="connsiteX2" fmla="*/ 1009716 w 1763911"/>
              <a:gd name="connsiteY2" fmla="*/ 692819 h 1428773"/>
              <a:gd name="connsiteX3" fmla="*/ 1742028 w 1763911"/>
              <a:gd name="connsiteY3" fmla="*/ 15926 h 1428773"/>
              <a:gd name="connsiteX4" fmla="*/ 1548064 w 1763911"/>
              <a:gd name="connsiteY4" fmla="*/ 229682 h 1428773"/>
              <a:gd name="connsiteX5" fmla="*/ 1302641 w 1763911"/>
              <a:gd name="connsiteY5" fmla="*/ 411770 h 1428773"/>
              <a:gd name="connsiteX6" fmla="*/ 1108677 w 1763911"/>
              <a:gd name="connsiteY6" fmla="*/ 649276 h 1428773"/>
              <a:gd name="connsiteX7" fmla="*/ 1172012 w 1763911"/>
              <a:gd name="connsiteY7" fmla="*/ 526565 h 1428773"/>
              <a:gd name="connsiteX8" fmla="*/ 736584 w 1763911"/>
              <a:gd name="connsiteY8" fmla="*/ 882824 h 1428773"/>
              <a:gd name="connsiteX9" fmla="*/ 4272 w 1763911"/>
              <a:gd name="connsiteY9" fmla="*/ 1425131 h 14287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763911" h="1428773">
                <a:moveTo>
                  <a:pt x="4272" y="1425131"/>
                </a:moveTo>
                <a:cubicBezTo>
                  <a:pt x="64968" y="1376970"/>
                  <a:pt x="933186" y="715910"/>
                  <a:pt x="1100760" y="593858"/>
                </a:cubicBezTo>
                <a:cubicBezTo>
                  <a:pt x="1268334" y="471806"/>
                  <a:pt x="902838" y="789141"/>
                  <a:pt x="1009716" y="692819"/>
                </a:cubicBezTo>
                <a:cubicBezTo>
                  <a:pt x="1116594" y="596497"/>
                  <a:pt x="1652303" y="93115"/>
                  <a:pt x="1742028" y="15926"/>
                </a:cubicBezTo>
                <a:cubicBezTo>
                  <a:pt x="1831753" y="-61264"/>
                  <a:pt x="1621295" y="163708"/>
                  <a:pt x="1548064" y="229682"/>
                </a:cubicBezTo>
                <a:cubicBezTo>
                  <a:pt x="1474833" y="295656"/>
                  <a:pt x="1375872" y="341838"/>
                  <a:pt x="1302641" y="411770"/>
                </a:cubicBezTo>
                <a:cubicBezTo>
                  <a:pt x="1229410" y="481702"/>
                  <a:pt x="1130448" y="630144"/>
                  <a:pt x="1108677" y="649276"/>
                </a:cubicBezTo>
                <a:cubicBezTo>
                  <a:pt x="1086906" y="668408"/>
                  <a:pt x="1234028" y="487640"/>
                  <a:pt x="1172012" y="526565"/>
                </a:cubicBezTo>
                <a:cubicBezTo>
                  <a:pt x="1109997" y="565490"/>
                  <a:pt x="926589" y="735042"/>
                  <a:pt x="736584" y="882824"/>
                </a:cubicBezTo>
                <a:cubicBezTo>
                  <a:pt x="546579" y="1030606"/>
                  <a:pt x="-56424" y="1473292"/>
                  <a:pt x="4272" y="142513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5" name="フリーフォーム 1304">
            <a:extLst>
              <a:ext uri="{FF2B5EF4-FFF2-40B4-BE49-F238E27FC236}">
                <a16:creationId xmlns:a16="http://schemas.microsoft.com/office/drawing/2014/main" id="{65A35543-A73F-F641-C8E7-E7D69BFA736F}"/>
              </a:ext>
            </a:extLst>
          </p:cNvPr>
          <p:cNvSpPr/>
          <p:nvPr/>
        </p:nvSpPr>
        <p:spPr>
          <a:xfrm>
            <a:off x="5359379" y="6642265"/>
            <a:ext cx="400153" cy="170268"/>
          </a:xfrm>
          <a:custGeom>
            <a:avLst/>
            <a:gdLst>
              <a:gd name="connsiteX0" fmla="*/ 400153 w 400153"/>
              <a:gd name="connsiteY0" fmla="*/ 0 h 170268"/>
              <a:gd name="connsiteX1" fmla="*/ 166605 w 400153"/>
              <a:gd name="connsiteY1" fmla="*/ 51460 h 170268"/>
              <a:gd name="connsiteX2" fmla="*/ 351 w 400153"/>
              <a:gd name="connsiteY2" fmla="*/ 170213 h 170268"/>
              <a:gd name="connsiteX3" fmla="*/ 210148 w 400153"/>
              <a:gd name="connsiteY3" fmla="*/ 35626 h 170268"/>
              <a:gd name="connsiteX4" fmla="*/ 257650 w 400153"/>
              <a:gd name="connsiteY4" fmla="*/ 31667 h 170268"/>
              <a:gd name="connsiteX5" fmla="*/ 400153 w 400153"/>
              <a:gd name="connsiteY5" fmla="*/ 0 h 1702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00153" h="170268">
                <a:moveTo>
                  <a:pt x="400153" y="0"/>
                </a:moveTo>
                <a:cubicBezTo>
                  <a:pt x="316696" y="11545"/>
                  <a:pt x="233239" y="23091"/>
                  <a:pt x="166605" y="51460"/>
                </a:cubicBezTo>
                <a:cubicBezTo>
                  <a:pt x="99971" y="79829"/>
                  <a:pt x="-6906" y="172852"/>
                  <a:pt x="351" y="170213"/>
                </a:cubicBezTo>
                <a:cubicBezTo>
                  <a:pt x="7608" y="167574"/>
                  <a:pt x="167265" y="58717"/>
                  <a:pt x="210148" y="35626"/>
                </a:cubicBezTo>
                <a:cubicBezTo>
                  <a:pt x="253031" y="12535"/>
                  <a:pt x="257650" y="31667"/>
                  <a:pt x="257650" y="31667"/>
                </a:cubicBezTo>
                <a:lnTo>
                  <a:pt x="400153" y="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6" name="フリーフォーム 1305">
            <a:extLst>
              <a:ext uri="{FF2B5EF4-FFF2-40B4-BE49-F238E27FC236}">
                <a16:creationId xmlns:a16="http://schemas.microsoft.com/office/drawing/2014/main" id="{20C2AF29-83E5-9A5F-70B8-B3E462245DB1}"/>
              </a:ext>
            </a:extLst>
          </p:cNvPr>
          <p:cNvSpPr/>
          <p:nvPr/>
        </p:nvSpPr>
        <p:spPr>
          <a:xfrm>
            <a:off x="5462454" y="6885629"/>
            <a:ext cx="562826" cy="160422"/>
          </a:xfrm>
          <a:custGeom>
            <a:avLst/>
            <a:gdLst>
              <a:gd name="connsiteX0" fmla="*/ 195 w 562826"/>
              <a:gd name="connsiteY0" fmla="*/ 160397 h 160422"/>
              <a:gd name="connsiteX1" fmla="*/ 336663 w 562826"/>
              <a:gd name="connsiteY1" fmla="*/ 13935 h 160422"/>
              <a:gd name="connsiteX2" fmla="*/ 562294 w 562826"/>
              <a:gd name="connsiteY2" fmla="*/ 61436 h 160422"/>
              <a:gd name="connsiteX3" fmla="*/ 396040 w 562826"/>
              <a:gd name="connsiteY3" fmla="*/ 2059 h 160422"/>
              <a:gd name="connsiteX4" fmla="*/ 289162 w 562826"/>
              <a:gd name="connsiteY4" fmla="*/ 25810 h 160422"/>
              <a:gd name="connsiteX5" fmla="*/ 195 w 562826"/>
              <a:gd name="connsiteY5" fmla="*/ 160397 h 160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2826" h="160422">
                <a:moveTo>
                  <a:pt x="195" y="160397"/>
                </a:moveTo>
                <a:cubicBezTo>
                  <a:pt x="8112" y="158418"/>
                  <a:pt x="242980" y="30428"/>
                  <a:pt x="336663" y="13935"/>
                </a:cubicBezTo>
                <a:cubicBezTo>
                  <a:pt x="430346" y="-2558"/>
                  <a:pt x="552398" y="63415"/>
                  <a:pt x="562294" y="61436"/>
                </a:cubicBezTo>
                <a:cubicBezTo>
                  <a:pt x="572190" y="59457"/>
                  <a:pt x="441562" y="7997"/>
                  <a:pt x="396040" y="2059"/>
                </a:cubicBezTo>
                <a:cubicBezTo>
                  <a:pt x="350518" y="-3879"/>
                  <a:pt x="351178" y="2719"/>
                  <a:pt x="289162" y="25810"/>
                </a:cubicBezTo>
                <a:cubicBezTo>
                  <a:pt x="227146" y="48901"/>
                  <a:pt x="-7722" y="162376"/>
                  <a:pt x="195" y="16039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7" name="フリーフォーム 1306">
            <a:extLst>
              <a:ext uri="{FF2B5EF4-FFF2-40B4-BE49-F238E27FC236}">
                <a16:creationId xmlns:a16="http://schemas.microsoft.com/office/drawing/2014/main" id="{E778FB51-9BC8-2E4E-1284-EBF7F8654AD6}"/>
              </a:ext>
            </a:extLst>
          </p:cNvPr>
          <p:cNvSpPr/>
          <p:nvPr/>
        </p:nvSpPr>
        <p:spPr>
          <a:xfrm>
            <a:off x="4417621" y="6605151"/>
            <a:ext cx="1168392" cy="761509"/>
          </a:xfrm>
          <a:custGeom>
            <a:avLst/>
            <a:gdLst>
              <a:gd name="connsiteX0" fmla="*/ 1167740 w 1168392"/>
              <a:gd name="connsiteY0" fmla="*/ 1488 h 761509"/>
              <a:gd name="connsiteX1" fmla="*/ 767937 w 1168392"/>
              <a:gd name="connsiteY1" fmla="*/ 211285 h 761509"/>
              <a:gd name="connsiteX2" fmla="*/ 300841 w 1168392"/>
              <a:gd name="connsiteY2" fmla="*/ 543794 h 761509"/>
              <a:gd name="connsiteX3" fmla="*/ 352301 w 1168392"/>
              <a:gd name="connsiteY3" fmla="*/ 508168 h 761509"/>
              <a:gd name="connsiteX4" fmla="*/ 0 w 1168392"/>
              <a:gd name="connsiteY4" fmla="*/ 761509 h 761509"/>
              <a:gd name="connsiteX5" fmla="*/ 839189 w 1168392"/>
              <a:gd name="connsiteY5" fmla="*/ 151909 h 761509"/>
              <a:gd name="connsiteX6" fmla="*/ 1167740 w 1168392"/>
              <a:gd name="connsiteY6" fmla="*/ 1488 h 7615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168392" h="761509">
                <a:moveTo>
                  <a:pt x="1167740" y="1488"/>
                </a:moveTo>
                <a:cubicBezTo>
                  <a:pt x="1155865" y="11384"/>
                  <a:pt x="912420" y="120901"/>
                  <a:pt x="767937" y="211285"/>
                </a:cubicBezTo>
                <a:cubicBezTo>
                  <a:pt x="623454" y="301669"/>
                  <a:pt x="370114" y="494314"/>
                  <a:pt x="300841" y="543794"/>
                </a:cubicBezTo>
                <a:cubicBezTo>
                  <a:pt x="231568" y="593275"/>
                  <a:pt x="352301" y="508168"/>
                  <a:pt x="352301" y="508168"/>
                </a:cubicBezTo>
                <a:lnTo>
                  <a:pt x="0" y="761509"/>
                </a:lnTo>
                <a:cubicBezTo>
                  <a:pt x="81148" y="702133"/>
                  <a:pt x="650503" y="273961"/>
                  <a:pt x="839189" y="151909"/>
                </a:cubicBezTo>
                <a:cubicBezTo>
                  <a:pt x="1027875" y="29857"/>
                  <a:pt x="1179615" y="-8408"/>
                  <a:pt x="1167740" y="148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8" name="フリーフォーム 1307">
            <a:extLst>
              <a:ext uri="{FF2B5EF4-FFF2-40B4-BE49-F238E27FC236}">
                <a16:creationId xmlns:a16="http://schemas.microsoft.com/office/drawing/2014/main" id="{2AB6E506-5B7D-AD5F-DEC4-97FF385C6BD3}"/>
              </a:ext>
            </a:extLst>
          </p:cNvPr>
          <p:cNvSpPr/>
          <p:nvPr/>
        </p:nvSpPr>
        <p:spPr>
          <a:xfrm>
            <a:off x="5622523" y="6536115"/>
            <a:ext cx="597938" cy="146627"/>
          </a:xfrm>
          <a:custGeom>
            <a:avLst/>
            <a:gdLst>
              <a:gd name="connsiteX0" fmla="*/ 2422 w 597938"/>
              <a:gd name="connsiteY0" fmla="*/ 42815 h 146627"/>
              <a:gd name="connsiteX1" fmla="*/ 299306 w 597938"/>
              <a:gd name="connsiteY1" fmla="*/ 3230 h 146627"/>
              <a:gd name="connsiteX2" fmla="*/ 596189 w 597938"/>
              <a:gd name="connsiteY2" fmla="*/ 145734 h 146627"/>
              <a:gd name="connsiteX3" fmla="*/ 418059 w 597938"/>
              <a:gd name="connsiteY3" fmla="*/ 62607 h 146627"/>
              <a:gd name="connsiteX4" fmla="*/ 330973 w 597938"/>
              <a:gd name="connsiteY4" fmla="*/ 38856 h 146627"/>
              <a:gd name="connsiteX5" fmla="*/ 168677 w 597938"/>
              <a:gd name="connsiteY5" fmla="*/ 3230 h 146627"/>
              <a:gd name="connsiteX6" fmla="*/ 2422 w 597938"/>
              <a:gd name="connsiteY6" fmla="*/ 42815 h 1466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97938" h="146627">
                <a:moveTo>
                  <a:pt x="2422" y="42815"/>
                </a:moveTo>
                <a:cubicBezTo>
                  <a:pt x="24193" y="42815"/>
                  <a:pt x="200345" y="-13923"/>
                  <a:pt x="299306" y="3230"/>
                </a:cubicBezTo>
                <a:cubicBezTo>
                  <a:pt x="398267" y="20383"/>
                  <a:pt x="576397" y="135838"/>
                  <a:pt x="596189" y="145734"/>
                </a:cubicBezTo>
                <a:cubicBezTo>
                  <a:pt x="615981" y="155630"/>
                  <a:pt x="462262" y="80420"/>
                  <a:pt x="418059" y="62607"/>
                </a:cubicBezTo>
                <a:cubicBezTo>
                  <a:pt x="373856" y="44794"/>
                  <a:pt x="372537" y="48752"/>
                  <a:pt x="330973" y="38856"/>
                </a:cubicBezTo>
                <a:cubicBezTo>
                  <a:pt x="289409" y="28960"/>
                  <a:pt x="226074" y="1251"/>
                  <a:pt x="168677" y="3230"/>
                </a:cubicBezTo>
                <a:cubicBezTo>
                  <a:pt x="111280" y="5209"/>
                  <a:pt x="-19349" y="42815"/>
                  <a:pt x="2422" y="4281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9" name="フリーフォーム 1308">
            <a:extLst>
              <a:ext uri="{FF2B5EF4-FFF2-40B4-BE49-F238E27FC236}">
                <a16:creationId xmlns:a16="http://schemas.microsoft.com/office/drawing/2014/main" id="{F1EC9876-C6ED-878D-E4B6-542E81A98585}"/>
              </a:ext>
            </a:extLst>
          </p:cNvPr>
          <p:cNvSpPr/>
          <p:nvPr/>
        </p:nvSpPr>
        <p:spPr>
          <a:xfrm>
            <a:off x="5677991" y="6601130"/>
            <a:ext cx="227329" cy="117092"/>
          </a:xfrm>
          <a:custGeom>
            <a:avLst/>
            <a:gdLst>
              <a:gd name="connsiteX0" fmla="*/ 224045 w 227329"/>
              <a:gd name="connsiteY0" fmla="*/ 1551 h 117092"/>
              <a:gd name="connsiteX1" fmla="*/ 2373 w 227329"/>
              <a:gd name="connsiteY1" fmla="*/ 116345 h 117092"/>
              <a:gd name="connsiteX2" fmla="*/ 113209 w 227329"/>
              <a:gd name="connsiteY2" fmla="*/ 53010 h 117092"/>
              <a:gd name="connsiteX3" fmla="*/ 212170 w 227329"/>
              <a:gd name="connsiteY3" fmla="*/ 92595 h 117092"/>
              <a:gd name="connsiteX4" fmla="*/ 140918 w 227329"/>
              <a:gd name="connsiteY4" fmla="*/ 53010 h 117092"/>
              <a:gd name="connsiteX5" fmla="*/ 224045 w 227329"/>
              <a:gd name="connsiteY5" fmla="*/ 1551 h 1170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27329" h="117092">
                <a:moveTo>
                  <a:pt x="224045" y="1551"/>
                </a:moveTo>
                <a:cubicBezTo>
                  <a:pt x="200954" y="12107"/>
                  <a:pt x="20846" y="107769"/>
                  <a:pt x="2373" y="116345"/>
                </a:cubicBezTo>
                <a:cubicBezTo>
                  <a:pt x="-16100" y="124921"/>
                  <a:pt x="78243" y="56968"/>
                  <a:pt x="113209" y="53010"/>
                </a:cubicBezTo>
                <a:cubicBezTo>
                  <a:pt x="148175" y="49052"/>
                  <a:pt x="207552" y="92595"/>
                  <a:pt x="212170" y="92595"/>
                </a:cubicBezTo>
                <a:cubicBezTo>
                  <a:pt x="216788" y="92595"/>
                  <a:pt x="140918" y="68844"/>
                  <a:pt x="140918" y="53010"/>
                </a:cubicBezTo>
                <a:cubicBezTo>
                  <a:pt x="140918" y="37176"/>
                  <a:pt x="247136" y="-9005"/>
                  <a:pt x="224045" y="155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0" name="フリーフォーム 1309">
            <a:extLst>
              <a:ext uri="{FF2B5EF4-FFF2-40B4-BE49-F238E27FC236}">
                <a16:creationId xmlns:a16="http://schemas.microsoft.com/office/drawing/2014/main" id="{FEE511DF-EB59-6DCF-F4D9-4ECF5A4C42F0}"/>
              </a:ext>
            </a:extLst>
          </p:cNvPr>
          <p:cNvSpPr/>
          <p:nvPr/>
        </p:nvSpPr>
        <p:spPr>
          <a:xfrm>
            <a:off x="5054544" y="6701521"/>
            <a:ext cx="752694" cy="455695"/>
          </a:xfrm>
          <a:custGeom>
            <a:avLst/>
            <a:gdLst>
              <a:gd name="connsiteX0" fmla="*/ 752490 w 752694"/>
              <a:gd name="connsiteY0" fmla="*/ 63456 h 455695"/>
              <a:gd name="connsiteX1" fmla="*/ 633737 w 752694"/>
              <a:gd name="connsiteY1" fmla="*/ 4079 h 455695"/>
              <a:gd name="connsiteX2" fmla="*/ 459565 w 752694"/>
              <a:gd name="connsiteY2" fmla="*/ 130749 h 455695"/>
              <a:gd name="connsiteX3" fmla="*/ 386 w 752694"/>
              <a:gd name="connsiteY3" fmla="*/ 455341 h 455695"/>
              <a:gd name="connsiteX4" fmla="*/ 384355 w 752694"/>
              <a:gd name="connsiteY4" fmla="*/ 190126 h 455695"/>
              <a:gd name="connsiteX5" fmla="*/ 606027 w 752694"/>
              <a:gd name="connsiteY5" fmla="*/ 4079 h 455695"/>
              <a:gd name="connsiteX6" fmla="*/ 752490 w 752694"/>
              <a:gd name="connsiteY6" fmla="*/ 63456 h 4556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752694" h="455695">
                <a:moveTo>
                  <a:pt x="752490" y="63456"/>
                </a:moveTo>
                <a:cubicBezTo>
                  <a:pt x="757108" y="63456"/>
                  <a:pt x="682558" y="-7137"/>
                  <a:pt x="633737" y="4079"/>
                </a:cubicBezTo>
                <a:cubicBezTo>
                  <a:pt x="584916" y="15295"/>
                  <a:pt x="459565" y="130749"/>
                  <a:pt x="459565" y="130749"/>
                </a:cubicBezTo>
                <a:lnTo>
                  <a:pt x="386" y="455341"/>
                </a:lnTo>
                <a:cubicBezTo>
                  <a:pt x="-12149" y="465237"/>
                  <a:pt x="283415" y="265336"/>
                  <a:pt x="384355" y="190126"/>
                </a:cubicBezTo>
                <a:cubicBezTo>
                  <a:pt x="485295" y="114916"/>
                  <a:pt x="550609" y="27170"/>
                  <a:pt x="606027" y="4079"/>
                </a:cubicBezTo>
                <a:cubicBezTo>
                  <a:pt x="661445" y="-19012"/>
                  <a:pt x="747872" y="63456"/>
                  <a:pt x="752490" y="6345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1" name="フリーフォーム 1310">
            <a:extLst>
              <a:ext uri="{FF2B5EF4-FFF2-40B4-BE49-F238E27FC236}">
                <a16:creationId xmlns:a16="http://schemas.microsoft.com/office/drawing/2014/main" id="{4E4722DD-7AEE-3D2B-0ACF-329DCC09E48A}"/>
              </a:ext>
            </a:extLst>
          </p:cNvPr>
          <p:cNvSpPr/>
          <p:nvPr/>
        </p:nvSpPr>
        <p:spPr>
          <a:xfrm>
            <a:off x="6049937" y="6805783"/>
            <a:ext cx="350870" cy="347164"/>
          </a:xfrm>
          <a:custGeom>
            <a:avLst/>
            <a:gdLst>
              <a:gd name="connsiteX0" fmla="*/ 2520 w 350870"/>
              <a:gd name="connsiteY0" fmla="*/ 2736 h 347164"/>
              <a:gd name="connsiteX1" fmla="*/ 133149 w 350870"/>
              <a:gd name="connsiteY1" fmla="*/ 73988 h 347164"/>
              <a:gd name="connsiteX2" fmla="*/ 251902 w 350870"/>
              <a:gd name="connsiteY2" fmla="*/ 184825 h 347164"/>
              <a:gd name="connsiteX3" fmla="*/ 350863 w 350870"/>
              <a:gd name="connsiteY3" fmla="*/ 347121 h 347164"/>
              <a:gd name="connsiteX4" fmla="*/ 255860 w 350870"/>
              <a:gd name="connsiteY4" fmla="*/ 168991 h 347164"/>
              <a:gd name="connsiteX5" fmla="*/ 2520 w 350870"/>
              <a:gd name="connsiteY5" fmla="*/ 2736 h 3471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50870" h="347164">
                <a:moveTo>
                  <a:pt x="2520" y="2736"/>
                </a:moveTo>
                <a:cubicBezTo>
                  <a:pt x="-17932" y="-13098"/>
                  <a:pt x="91585" y="43640"/>
                  <a:pt x="133149" y="73988"/>
                </a:cubicBezTo>
                <a:cubicBezTo>
                  <a:pt x="174713" y="104336"/>
                  <a:pt x="215616" y="139303"/>
                  <a:pt x="251902" y="184825"/>
                </a:cubicBezTo>
                <a:cubicBezTo>
                  <a:pt x="288188" y="230347"/>
                  <a:pt x="350203" y="349760"/>
                  <a:pt x="350863" y="347121"/>
                </a:cubicBezTo>
                <a:cubicBezTo>
                  <a:pt x="351523" y="344482"/>
                  <a:pt x="308639" y="227048"/>
                  <a:pt x="255860" y="168991"/>
                </a:cubicBezTo>
                <a:cubicBezTo>
                  <a:pt x="203081" y="110934"/>
                  <a:pt x="22972" y="18570"/>
                  <a:pt x="2520" y="273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2" name="フリーフォーム 1311">
            <a:extLst>
              <a:ext uri="{FF2B5EF4-FFF2-40B4-BE49-F238E27FC236}">
                <a16:creationId xmlns:a16="http://schemas.microsoft.com/office/drawing/2014/main" id="{DE96700E-5195-E831-733B-3EB3BC932279}"/>
              </a:ext>
            </a:extLst>
          </p:cNvPr>
          <p:cNvSpPr/>
          <p:nvPr/>
        </p:nvSpPr>
        <p:spPr>
          <a:xfrm>
            <a:off x="6296484" y="6804828"/>
            <a:ext cx="247950" cy="433794"/>
          </a:xfrm>
          <a:custGeom>
            <a:avLst/>
            <a:gdLst>
              <a:gd name="connsiteX0" fmla="*/ 5355 w 247950"/>
              <a:gd name="connsiteY0" fmla="*/ 7650 h 433794"/>
              <a:gd name="connsiteX1" fmla="*/ 246820 w 247950"/>
              <a:gd name="connsiteY1" fmla="*/ 431203 h 433794"/>
              <a:gd name="connsiteX2" fmla="*/ 92441 w 247950"/>
              <a:gd name="connsiteY2" fmla="*/ 177863 h 433794"/>
              <a:gd name="connsiteX3" fmla="*/ 5355 w 247950"/>
              <a:gd name="connsiteY3" fmla="*/ 7650 h 4337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47950" h="433794">
                <a:moveTo>
                  <a:pt x="5355" y="7650"/>
                </a:moveTo>
                <a:cubicBezTo>
                  <a:pt x="31085" y="49873"/>
                  <a:pt x="232306" y="402834"/>
                  <a:pt x="246820" y="431203"/>
                </a:cubicBezTo>
                <a:cubicBezTo>
                  <a:pt x="261334" y="459572"/>
                  <a:pt x="132025" y="247136"/>
                  <a:pt x="92441" y="177863"/>
                </a:cubicBezTo>
                <a:cubicBezTo>
                  <a:pt x="52857" y="108590"/>
                  <a:pt x="-20375" y="-34573"/>
                  <a:pt x="5355" y="765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3" name="フリーフォーム 1312">
            <a:extLst>
              <a:ext uri="{FF2B5EF4-FFF2-40B4-BE49-F238E27FC236}">
                <a16:creationId xmlns:a16="http://schemas.microsoft.com/office/drawing/2014/main" id="{1FC04105-C595-277F-A81E-9F42FF137779}"/>
              </a:ext>
            </a:extLst>
          </p:cNvPr>
          <p:cNvSpPr/>
          <p:nvPr/>
        </p:nvSpPr>
        <p:spPr>
          <a:xfrm>
            <a:off x="4698099" y="8613569"/>
            <a:ext cx="1223730" cy="1097803"/>
          </a:xfrm>
          <a:custGeom>
            <a:avLst/>
            <a:gdLst>
              <a:gd name="connsiteX0" fmla="*/ 1223730 w 1223730"/>
              <a:gd name="connsiteY0" fmla="*/ 0 h 1097803"/>
              <a:gd name="connsiteX1" fmla="*/ 570587 w 1223730"/>
              <a:gd name="connsiteY1" fmla="*/ 597725 h 1097803"/>
              <a:gd name="connsiteX2" fmla="*/ 598296 w 1223730"/>
              <a:gd name="connsiteY2" fmla="*/ 558140 h 1097803"/>
              <a:gd name="connsiteX3" fmla="*/ 218285 w 1223730"/>
              <a:gd name="connsiteY3" fmla="*/ 938150 h 1097803"/>
              <a:gd name="connsiteX4" fmla="*/ 4530 w 1223730"/>
              <a:gd name="connsiteY4" fmla="*/ 1096488 h 1097803"/>
              <a:gd name="connsiteX5" fmla="*/ 67865 w 1223730"/>
              <a:gd name="connsiteY5" fmla="*/ 1017319 h 1097803"/>
              <a:gd name="connsiteX6" fmla="*/ 12446 w 1223730"/>
              <a:gd name="connsiteY6" fmla="*/ 1084613 h 1097803"/>
              <a:gd name="connsiteX7" fmla="*/ 218285 w 1223730"/>
              <a:gd name="connsiteY7" fmla="*/ 942109 h 1097803"/>
              <a:gd name="connsiteX8" fmla="*/ 554753 w 1223730"/>
              <a:gd name="connsiteY8" fmla="*/ 585849 h 1097803"/>
              <a:gd name="connsiteX9" fmla="*/ 665589 w 1223730"/>
              <a:gd name="connsiteY9" fmla="*/ 490847 h 1097803"/>
              <a:gd name="connsiteX10" fmla="*/ 1223730 w 1223730"/>
              <a:gd name="connsiteY10" fmla="*/ 0 h 10978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223730" h="1097803">
                <a:moveTo>
                  <a:pt x="1223730" y="0"/>
                </a:moveTo>
                <a:lnTo>
                  <a:pt x="570587" y="597725"/>
                </a:lnTo>
                <a:cubicBezTo>
                  <a:pt x="466348" y="690748"/>
                  <a:pt x="657013" y="501403"/>
                  <a:pt x="598296" y="558140"/>
                </a:cubicBezTo>
                <a:cubicBezTo>
                  <a:pt x="539579" y="614877"/>
                  <a:pt x="317246" y="848425"/>
                  <a:pt x="218285" y="938150"/>
                </a:cubicBezTo>
                <a:cubicBezTo>
                  <a:pt x="119324" y="1027875"/>
                  <a:pt x="29600" y="1083293"/>
                  <a:pt x="4530" y="1096488"/>
                </a:cubicBezTo>
                <a:cubicBezTo>
                  <a:pt x="-20540" y="1109683"/>
                  <a:pt x="66546" y="1019298"/>
                  <a:pt x="67865" y="1017319"/>
                </a:cubicBezTo>
                <a:cubicBezTo>
                  <a:pt x="69184" y="1015340"/>
                  <a:pt x="-12624" y="1097148"/>
                  <a:pt x="12446" y="1084613"/>
                </a:cubicBezTo>
                <a:cubicBezTo>
                  <a:pt x="37516" y="1072078"/>
                  <a:pt x="127901" y="1025236"/>
                  <a:pt x="218285" y="942109"/>
                </a:cubicBezTo>
                <a:cubicBezTo>
                  <a:pt x="308669" y="858982"/>
                  <a:pt x="480202" y="661059"/>
                  <a:pt x="554753" y="585849"/>
                </a:cubicBezTo>
                <a:cubicBezTo>
                  <a:pt x="629304" y="510639"/>
                  <a:pt x="665589" y="490847"/>
                  <a:pt x="665589" y="490847"/>
                </a:cubicBezTo>
                <a:lnTo>
                  <a:pt x="1223730" y="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4" name="フリーフォーム 1313">
            <a:extLst>
              <a:ext uri="{FF2B5EF4-FFF2-40B4-BE49-F238E27FC236}">
                <a16:creationId xmlns:a16="http://schemas.microsoft.com/office/drawing/2014/main" id="{BFBD4C9D-2685-BE85-0FA6-28A0FC16BEA5}"/>
              </a:ext>
            </a:extLst>
          </p:cNvPr>
          <p:cNvSpPr/>
          <p:nvPr/>
        </p:nvSpPr>
        <p:spPr>
          <a:xfrm>
            <a:off x="5438861" y="8074508"/>
            <a:ext cx="350289" cy="143219"/>
          </a:xfrm>
          <a:custGeom>
            <a:avLst/>
            <a:gdLst>
              <a:gd name="connsiteX0" fmla="*/ 38 w 350289"/>
              <a:gd name="connsiteY0" fmla="*/ 143217 h 143219"/>
              <a:gd name="connsiteX1" fmla="*/ 190043 w 350289"/>
              <a:gd name="connsiteY1" fmla="*/ 12588 h 143219"/>
              <a:gd name="connsiteX2" fmla="*/ 348381 w 350289"/>
              <a:gd name="connsiteY2" fmla="*/ 103632 h 143219"/>
              <a:gd name="connsiteX3" fmla="*/ 273170 w 350289"/>
              <a:gd name="connsiteY3" fmla="*/ 16547 h 143219"/>
              <a:gd name="connsiteX4" fmla="*/ 205877 w 350289"/>
              <a:gd name="connsiteY4" fmla="*/ 8630 h 143219"/>
              <a:gd name="connsiteX5" fmla="*/ 38 w 350289"/>
              <a:gd name="connsiteY5" fmla="*/ 143217 h 1432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50289" h="143219">
                <a:moveTo>
                  <a:pt x="38" y="143217"/>
                </a:moveTo>
                <a:cubicBezTo>
                  <a:pt x="-2601" y="143877"/>
                  <a:pt x="131986" y="19185"/>
                  <a:pt x="190043" y="12588"/>
                </a:cubicBezTo>
                <a:cubicBezTo>
                  <a:pt x="248100" y="5991"/>
                  <a:pt x="334527" y="102972"/>
                  <a:pt x="348381" y="103632"/>
                </a:cubicBezTo>
                <a:cubicBezTo>
                  <a:pt x="362235" y="104292"/>
                  <a:pt x="296921" y="32381"/>
                  <a:pt x="273170" y="16547"/>
                </a:cubicBezTo>
                <a:cubicBezTo>
                  <a:pt x="249419" y="713"/>
                  <a:pt x="248100" y="-7204"/>
                  <a:pt x="205877" y="8630"/>
                </a:cubicBezTo>
                <a:cubicBezTo>
                  <a:pt x="163654" y="24464"/>
                  <a:pt x="2677" y="142557"/>
                  <a:pt x="38" y="14321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5" name="フリーフォーム 1314">
            <a:extLst>
              <a:ext uri="{FF2B5EF4-FFF2-40B4-BE49-F238E27FC236}">
                <a16:creationId xmlns:a16="http://schemas.microsoft.com/office/drawing/2014/main" id="{CEAC4AB6-0728-9BFE-062E-BCBA11C53176}"/>
              </a:ext>
            </a:extLst>
          </p:cNvPr>
          <p:cNvSpPr/>
          <p:nvPr/>
        </p:nvSpPr>
        <p:spPr>
          <a:xfrm>
            <a:off x="4346369" y="7071299"/>
            <a:ext cx="1028854" cy="493283"/>
          </a:xfrm>
          <a:custGeom>
            <a:avLst/>
            <a:gdLst>
              <a:gd name="connsiteX0" fmla="*/ 0 w 1028854"/>
              <a:gd name="connsiteY0" fmla="*/ 493283 h 493283"/>
              <a:gd name="connsiteX1" fmla="*/ 803563 w 1028854"/>
              <a:gd name="connsiteY1" fmla="*/ 105356 h 493283"/>
              <a:gd name="connsiteX2" fmla="*/ 1017319 w 1028854"/>
              <a:gd name="connsiteY2" fmla="*/ 6395 h 493283"/>
              <a:gd name="connsiteX3" fmla="*/ 534389 w 1028854"/>
              <a:gd name="connsiteY3" fmla="*/ 243901 h 493283"/>
              <a:gd name="connsiteX4" fmla="*/ 0 w 1028854"/>
              <a:gd name="connsiteY4" fmla="*/ 493283 h 4932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8854" h="493283">
                <a:moveTo>
                  <a:pt x="0" y="493283"/>
                </a:moveTo>
                <a:lnTo>
                  <a:pt x="803563" y="105356"/>
                </a:lnTo>
                <a:cubicBezTo>
                  <a:pt x="973116" y="24208"/>
                  <a:pt x="1062181" y="-16696"/>
                  <a:pt x="1017319" y="6395"/>
                </a:cubicBezTo>
                <a:cubicBezTo>
                  <a:pt x="972457" y="29486"/>
                  <a:pt x="534389" y="243901"/>
                  <a:pt x="534389" y="243901"/>
                </a:cubicBezTo>
                <a:lnTo>
                  <a:pt x="0" y="493283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6" name="フリーフォーム 1315">
            <a:extLst>
              <a:ext uri="{FF2B5EF4-FFF2-40B4-BE49-F238E27FC236}">
                <a16:creationId xmlns:a16="http://schemas.microsoft.com/office/drawing/2014/main" id="{9B26957C-67F2-8947-DDC4-1450D0E970FC}"/>
              </a:ext>
            </a:extLst>
          </p:cNvPr>
          <p:cNvSpPr/>
          <p:nvPr/>
        </p:nvSpPr>
        <p:spPr>
          <a:xfrm>
            <a:off x="3720000" y="7307083"/>
            <a:ext cx="1406744" cy="811902"/>
          </a:xfrm>
          <a:custGeom>
            <a:avLst/>
            <a:gdLst>
              <a:gd name="connsiteX0" fmla="*/ 935 w 1406744"/>
              <a:gd name="connsiteY0" fmla="*/ 811681 h 811902"/>
              <a:gd name="connsiteX1" fmla="*/ 650119 w 1406744"/>
              <a:gd name="connsiteY1" fmla="*/ 396044 h 811902"/>
              <a:gd name="connsiteX2" fmla="*/ 1406182 w 1406744"/>
              <a:gd name="connsiteY2" fmla="*/ 200 h 811902"/>
              <a:gd name="connsiteX3" fmla="*/ 527408 w 1406744"/>
              <a:gd name="connsiteY3" fmla="*/ 447504 h 811902"/>
              <a:gd name="connsiteX4" fmla="*/ 935 w 1406744"/>
              <a:gd name="connsiteY4" fmla="*/ 811681 h 8119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06744" h="811902">
                <a:moveTo>
                  <a:pt x="935" y="811681"/>
                </a:moveTo>
                <a:cubicBezTo>
                  <a:pt x="21387" y="803104"/>
                  <a:pt x="415911" y="531291"/>
                  <a:pt x="650119" y="396044"/>
                </a:cubicBezTo>
                <a:cubicBezTo>
                  <a:pt x="884327" y="260797"/>
                  <a:pt x="1426634" y="-8377"/>
                  <a:pt x="1406182" y="200"/>
                </a:cubicBezTo>
                <a:cubicBezTo>
                  <a:pt x="1385730" y="8777"/>
                  <a:pt x="755019" y="316875"/>
                  <a:pt x="527408" y="447504"/>
                </a:cubicBezTo>
                <a:cubicBezTo>
                  <a:pt x="299798" y="578133"/>
                  <a:pt x="-19517" y="820258"/>
                  <a:pt x="935" y="81168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7" name="フリーフォーム 1316">
            <a:extLst>
              <a:ext uri="{FF2B5EF4-FFF2-40B4-BE49-F238E27FC236}">
                <a16:creationId xmlns:a16="http://schemas.microsoft.com/office/drawing/2014/main" id="{D03E72BA-A3EF-6246-6DE2-839C3309FDD4}"/>
              </a:ext>
            </a:extLst>
          </p:cNvPr>
          <p:cNvSpPr/>
          <p:nvPr/>
        </p:nvSpPr>
        <p:spPr>
          <a:xfrm>
            <a:off x="3621974" y="7427414"/>
            <a:ext cx="1643558" cy="1205947"/>
          </a:xfrm>
          <a:custGeom>
            <a:avLst/>
            <a:gdLst>
              <a:gd name="connsiteX0" fmla="*/ 1638795 w 1643558"/>
              <a:gd name="connsiteY0" fmla="*/ 2581 h 1205947"/>
              <a:gd name="connsiteX1" fmla="*/ 1274618 w 1643558"/>
              <a:gd name="connsiteY1" fmla="*/ 406342 h 1205947"/>
              <a:gd name="connsiteX2" fmla="*/ 688769 w 1643558"/>
              <a:gd name="connsiteY2" fmla="*/ 944690 h 1205947"/>
              <a:gd name="connsiteX3" fmla="*/ 748145 w 1643558"/>
              <a:gd name="connsiteY3" fmla="*/ 897189 h 1205947"/>
              <a:gd name="connsiteX4" fmla="*/ 182088 w 1643558"/>
              <a:gd name="connsiteY4" fmla="*/ 1130737 h 1205947"/>
              <a:gd name="connsiteX5" fmla="*/ 0 w 1643558"/>
              <a:gd name="connsiteY5" fmla="*/ 1205947 h 1205947"/>
              <a:gd name="connsiteX6" fmla="*/ 744187 w 1643558"/>
              <a:gd name="connsiteY6" fmla="*/ 905105 h 1205947"/>
              <a:gd name="connsiteX7" fmla="*/ 1191491 w 1643558"/>
              <a:gd name="connsiteY7" fmla="*/ 477594 h 1205947"/>
              <a:gd name="connsiteX8" fmla="*/ 1021278 w 1643558"/>
              <a:gd name="connsiteY8" fmla="*/ 600305 h 1205947"/>
              <a:gd name="connsiteX9" fmla="*/ 1638795 w 1643558"/>
              <a:gd name="connsiteY9" fmla="*/ 2581 h 12059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643558" h="1205947">
                <a:moveTo>
                  <a:pt x="1638795" y="2581"/>
                </a:moveTo>
                <a:cubicBezTo>
                  <a:pt x="1681018" y="-29746"/>
                  <a:pt x="1432956" y="249324"/>
                  <a:pt x="1274618" y="406342"/>
                </a:cubicBezTo>
                <a:cubicBezTo>
                  <a:pt x="1116280" y="563360"/>
                  <a:pt x="776515" y="862882"/>
                  <a:pt x="688769" y="944690"/>
                </a:cubicBezTo>
                <a:cubicBezTo>
                  <a:pt x="601023" y="1026498"/>
                  <a:pt x="832592" y="866181"/>
                  <a:pt x="748145" y="897189"/>
                </a:cubicBezTo>
                <a:cubicBezTo>
                  <a:pt x="663698" y="928197"/>
                  <a:pt x="182088" y="1130737"/>
                  <a:pt x="182088" y="1130737"/>
                </a:cubicBezTo>
                <a:lnTo>
                  <a:pt x="0" y="1205947"/>
                </a:lnTo>
                <a:cubicBezTo>
                  <a:pt x="93683" y="1168342"/>
                  <a:pt x="545605" y="1026497"/>
                  <a:pt x="744187" y="905105"/>
                </a:cubicBezTo>
                <a:cubicBezTo>
                  <a:pt x="942769" y="783713"/>
                  <a:pt x="1145309" y="528394"/>
                  <a:pt x="1191491" y="477594"/>
                </a:cubicBezTo>
                <a:cubicBezTo>
                  <a:pt x="1237673" y="426794"/>
                  <a:pt x="948707" y="672217"/>
                  <a:pt x="1021278" y="600305"/>
                </a:cubicBezTo>
                <a:cubicBezTo>
                  <a:pt x="1093849" y="528393"/>
                  <a:pt x="1596572" y="34908"/>
                  <a:pt x="1638795" y="258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8" name="フリーフォーム 1317">
            <a:extLst>
              <a:ext uri="{FF2B5EF4-FFF2-40B4-BE49-F238E27FC236}">
                <a16:creationId xmlns:a16="http://schemas.microsoft.com/office/drawing/2014/main" id="{D80C840D-F1BE-D899-DC69-228A51960190}"/>
              </a:ext>
            </a:extLst>
          </p:cNvPr>
          <p:cNvSpPr/>
          <p:nvPr/>
        </p:nvSpPr>
        <p:spPr>
          <a:xfrm>
            <a:off x="5786577" y="7433953"/>
            <a:ext cx="175937" cy="368254"/>
          </a:xfrm>
          <a:custGeom>
            <a:avLst/>
            <a:gdLst>
              <a:gd name="connsiteX0" fmla="*/ 12540 w 175937"/>
              <a:gd name="connsiteY0" fmla="*/ 0 h 368254"/>
              <a:gd name="connsiteX1" fmla="*/ 28374 w 175937"/>
              <a:gd name="connsiteY1" fmla="*/ 130629 h 368254"/>
              <a:gd name="connsiteX2" fmla="*/ 174836 w 175937"/>
              <a:gd name="connsiteY2" fmla="*/ 364177 h 368254"/>
              <a:gd name="connsiteX3" fmla="*/ 95667 w 175937"/>
              <a:gd name="connsiteY3" fmla="*/ 277091 h 368254"/>
              <a:gd name="connsiteX4" fmla="*/ 99626 w 175937"/>
              <a:gd name="connsiteY4" fmla="*/ 249382 h 368254"/>
              <a:gd name="connsiteX5" fmla="*/ 4623 w 175937"/>
              <a:gd name="connsiteY5" fmla="*/ 130629 h 368254"/>
              <a:gd name="connsiteX6" fmla="*/ 12540 w 175937"/>
              <a:gd name="connsiteY6" fmla="*/ 0 h 3682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75937" h="368254">
                <a:moveTo>
                  <a:pt x="12540" y="0"/>
                </a:moveTo>
                <a:cubicBezTo>
                  <a:pt x="16498" y="0"/>
                  <a:pt x="1325" y="69933"/>
                  <a:pt x="28374" y="130629"/>
                </a:cubicBezTo>
                <a:cubicBezTo>
                  <a:pt x="55423" y="191325"/>
                  <a:pt x="163621" y="339767"/>
                  <a:pt x="174836" y="364177"/>
                </a:cubicBezTo>
                <a:cubicBezTo>
                  <a:pt x="186051" y="388587"/>
                  <a:pt x="108202" y="296223"/>
                  <a:pt x="95667" y="277091"/>
                </a:cubicBezTo>
                <a:cubicBezTo>
                  <a:pt x="83132" y="257959"/>
                  <a:pt x="114800" y="273792"/>
                  <a:pt x="99626" y="249382"/>
                </a:cubicBezTo>
                <a:cubicBezTo>
                  <a:pt x="84452" y="224972"/>
                  <a:pt x="17158" y="166915"/>
                  <a:pt x="4623" y="130629"/>
                </a:cubicBezTo>
                <a:cubicBezTo>
                  <a:pt x="-7912" y="94343"/>
                  <a:pt x="8582" y="0"/>
                  <a:pt x="12540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9" name="フリーフォーム 1318">
            <a:extLst>
              <a:ext uri="{FF2B5EF4-FFF2-40B4-BE49-F238E27FC236}">
                <a16:creationId xmlns:a16="http://schemas.microsoft.com/office/drawing/2014/main" id="{3C9791A5-99F6-14CA-23F3-D183D61EE262}"/>
              </a:ext>
            </a:extLst>
          </p:cNvPr>
          <p:cNvSpPr/>
          <p:nvPr/>
        </p:nvSpPr>
        <p:spPr>
          <a:xfrm>
            <a:off x="6290898" y="6763894"/>
            <a:ext cx="679028" cy="835124"/>
          </a:xfrm>
          <a:custGeom>
            <a:avLst/>
            <a:gdLst>
              <a:gd name="connsiteX0" fmla="*/ 3024 w 679028"/>
              <a:gd name="connsiteY0" fmla="*/ 5041 h 835124"/>
              <a:gd name="connsiteX1" fmla="*/ 394910 w 679028"/>
              <a:gd name="connsiteY1" fmla="*/ 428594 h 835124"/>
              <a:gd name="connsiteX2" fmla="*/ 557206 w 679028"/>
              <a:gd name="connsiteY2" fmla="*/ 630475 h 835124"/>
              <a:gd name="connsiteX3" fmla="*/ 675959 w 679028"/>
              <a:gd name="connsiteY3" fmla="*/ 832355 h 835124"/>
              <a:gd name="connsiteX4" fmla="*/ 430536 w 679028"/>
              <a:gd name="connsiteY4" fmla="*/ 476096 h 835124"/>
              <a:gd name="connsiteX5" fmla="*/ 390951 w 679028"/>
              <a:gd name="connsiteY5" fmla="*/ 412761 h 835124"/>
              <a:gd name="connsiteX6" fmla="*/ 220738 w 679028"/>
              <a:gd name="connsiteY6" fmla="*/ 206922 h 835124"/>
              <a:gd name="connsiteX7" fmla="*/ 3024 w 679028"/>
              <a:gd name="connsiteY7" fmla="*/ 5041 h 8351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79028" h="835124">
                <a:moveTo>
                  <a:pt x="3024" y="5041"/>
                </a:moveTo>
                <a:cubicBezTo>
                  <a:pt x="32053" y="41986"/>
                  <a:pt x="302546" y="324355"/>
                  <a:pt x="394910" y="428594"/>
                </a:cubicBezTo>
                <a:cubicBezTo>
                  <a:pt x="487274" y="532833"/>
                  <a:pt x="510365" y="563182"/>
                  <a:pt x="557206" y="630475"/>
                </a:cubicBezTo>
                <a:cubicBezTo>
                  <a:pt x="604047" y="697768"/>
                  <a:pt x="697071" y="858085"/>
                  <a:pt x="675959" y="832355"/>
                </a:cubicBezTo>
                <a:cubicBezTo>
                  <a:pt x="654847" y="806625"/>
                  <a:pt x="478037" y="546028"/>
                  <a:pt x="430536" y="476096"/>
                </a:cubicBezTo>
                <a:cubicBezTo>
                  <a:pt x="383035" y="406164"/>
                  <a:pt x="425917" y="457623"/>
                  <a:pt x="390951" y="412761"/>
                </a:cubicBezTo>
                <a:cubicBezTo>
                  <a:pt x="355985" y="367899"/>
                  <a:pt x="279455" y="269597"/>
                  <a:pt x="220738" y="206922"/>
                </a:cubicBezTo>
                <a:cubicBezTo>
                  <a:pt x="162021" y="144247"/>
                  <a:pt x="-26005" y="-31904"/>
                  <a:pt x="3024" y="504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0" name="フリーフォーム 1319">
            <a:extLst>
              <a:ext uri="{FF2B5EF4-FFF2-40B4-BE49-F238E27FC236}">
                <a16:creationId xmlns:a16="http://schemas.microsoft.com/office/drawing/2014/main" id="{CA44D3B6-BA08-5E54-700D-24FF6DAA7CC2}"/>
              </a:ext>
            </a:extLst>
          </p:cNvPr>
          <p:cNvSpPr/>
          <p:nvPr/>
        </p:nvSpPr>
        <p:spPr>
          <a:xfrm>
            <a:off x="7005164" y="7636641"/>
            <a:ext cx="852934" cy="1304788"/>
          </a:xfrm>
          <a:custGeom>
            <a:avLst/>
            <a:gdLst>
              <a:gd name="connsiteX0" fmla="*/ 1278 w 852934"/>
              <a:gd name="connsiteY0" fmla="*/ 3151 h 1304788"/>
              <a:gd name="connsiteX1" fmla="*/ 270452 w 852934"/>
              <a:gd name="connsiteY1" fmla="*/ 434621 h 1304788"/>
              <a:gd name="connsiteX2" fmla="*/ 527750 w 852934"/>
              <a:gd name="connsiteY2" fmla="*/ 834424 h 1304788"/>
              <a:gd name="connsiteX3" fmla="*/ 456498 w 852934"/>
              <a:gd name="connsiteY3" fmla="*/ 771089 h 1304788"/>
              <a:gd name="connsiteX4" fmla="*/ 587127 w 852934"/>
              <a:gd name="connsiteY4" fmla="*/ 957136 h 1304788"/>
              <a:gd name="connsiteX5" fmla="*/ 713797 w 852934"/>
              <a:gd name="connsiteY5" fmla="*/ 1103598 h 1304788"/>
              <a:gd name="connsiteX6" fmla="*/ 852342 w 852934"/>
              <a:gd name="connsiteY6" fmla="*/ 1301520 h 1304788"/>
              <a:gd name="connsiteX7" fmla="*/ 753381 w 852934"/>
              <a:gd name="connsiteY7" fmla="*/ 1198601 h 1304788"/>
              <a:gd name="connsiteX8" fmla="*/ 515875 w 852934"/>
              <a:gd name="connsiteY8" fmla="*/ 846299 h 1304788"/>
              <a:gd name="connsiteX9" fmla="*/ 385246 w 852934"/>
              <a:gd name="connsiteY9" fmla="*/ 668169 h 1304788"/>
              <a:gd name="connsiteX10" fmla="*/ 1278 w 852934"/>
              <a:gd name="connsiteY10" fmla="*/ 3151 h 13047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852934" h="1304788">
                <a:moveTo>
                  <a:pt x="1278" y="3151"/>
                </a:moveTo>
                <a:cubicBezTo>
                  <a:pt x="-17854" y="-35774"/>
                  <a:pt x="182707" y="296075"/>
                  <a:pt x="270452" y="434621"/>
                </a:cubicBezTo>
                <a:cubicBezTo>
                  <a:pt x="358197" y="573167"/>
                  <a:pt x="496742" y="778346"/>
                  <a:pt x="527750" y="834424"/>
                </a:cubicBezTo>
                <a:cubicBezTo>
                  <a:pt x="558758" y="890502"/>
                  <a:pt x="446602" y="750637"/>
                  <a:pt x="456498" y="771089"/>
                </a:cubicBezTo>
                <a:cubicBezTo>
                  <a:pt x="466394" y="791541"/>
                  <a:pt x="544244" y="901718"/>
                  <a:pt x="587127" y="957136"/>
                </a:cubicBezTo>
                <a:cubicBezTo>
                  <a:pt x="630010" y="1012554"/>
                  <a:pt x="669595" y="1046201"/>
                  <a:pt x="713797" y="1103598"/>
                </a:cubicBezTo>
                <a:cubicBezTo>
                  <a:pt x="758000" y="1160995"/>
                  <a:pt x="845745" y="1285686"/>
                  <a:pt x="852342" y="1301520"/>
                </a:cubicBezTo>
                <a:cubicBezTo>
                  <a:pt x="858939" y="1317354"/>
                  <a:pt x="809459" y="1274471"/>
                  <a:pt x="753381" y="1198601"/>
                </a:cubicBezTo>
                <a:cubicBezTo>
                  <a:pt x="697303" y="1122731"/>
                  <a:pt x="577231" y="934704"/>
                  <a:pt x="515875" y="846299"/>
                </a:cubicBezTo>
                <a:cubicBezTo>
                  <a:pt x="454519" y="757894"/>
                  <a:pt x="464415" y="806055"/>
                  <a:pt x="385246" y="668169"/>
                </a:cubicBezTo>
                <a:cubicBezTo>
                  <a:pt x="306077" y="530283"/>
                  <a:pt x="20410" y="42076"/>
                  <a:pt x="1278" y="315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1" name="フリーフォーム 1320">
            <a:extLst>
              <a:ext uri="{FF2B5EF4-FFF2-40B4-BE49-F238E27FC236}">
                <a16:creationId xmlns:a16="http://schemas.microsoft.com/office/drawing/2014/main" id="{092A41A3-5E4E-DF42-58F9-D79FD11F730A}"/>
              </a:ext>
            </a:extLst>
          </p:cNvPr>
          <p:cNvSpPr/>
          <p:nvPr/>
        </p:nvSpPr>
        <p:spPr>
          <a:xfrm>
            <a:off x="5805709" y="8223964"/>
            <a:ext cx="365657" cy="742444"/>
          </a:xfrm>
          <a:custGeom>
            <a:avLst/>
            <a:gdLst>
              <a:gd name="connsiteX0" fmla="*/ 1325 w 365657"/>
              <a:gd name="connsiteY0" fmla="*/ 1678 h 742444"/>
              <a:gd name="connsiteX1" fmla="*/ 72577 w 365657"/>
              <a:gd name="connsiteY1" fmla="*/ 207517 h 742444"/>
              <a:gd name="connsiteX2" fmla="*/ 365501 w 365657"/>
              <a:gd name="connsiteY2" fmla="*/ 741906 h 742444"/>
              <a:gd name="connsiteX3" fmla="*/ 112161 w 365657"/>
              <a:gd name="connsiteY3" fmla="*/ 302519 h 742444"/>
              <a:gd name="connsiteX4" fmla="*/ 1325 w 365657"/>
              <a:gd name="connsiteY4" fmla="*/ 1678 h 7424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5657" h="742444">
                <a:moveTo>
                  <a:pt x="1325" y="1678"/>
                </a:moveTo>
                <a:cubicBezTo>
                  <a:pt x="-5272" y="-14156"/>
                  <a:pt x="11881" y="84146"/>
                  <a:pt x="72577" y="207517"/>
                </a:cubicBezTo>
                <a:cubicBezTo>
                  <a:pt x="133273" y="330888"/>
                  <a:pt x="358904" y="726072"/>
                  <a:pt x="365501" y="741906"/>
                </a:cubicBezTo>
                <a:cubicBezTo>
                  <a:pt x="372098" y="757740"/>
                  <a:pt x="168899" y="419953"/>
                  <a:pt x="112161" y="302519"/>
                </a:cubicBezTo>
                <a:cubicBezTo>
                  <a:pt x="55423" y="185085"/>
                  <a:pt x="7922" y="17512"/>
                  <a:pt x="1325" y="167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2" name="フリーフォーム 1321">
            <a:extLst>
              <a:ext uri="{FF2B5EF4-FFF2-40B4-BE49-F238E27FC236}">
                <a16:creationId xmlns:a16="http://schemas.microsoft.com/office/drawing/2014/main" id="{F29FA64D-61EE-9E56-9690-A3D2890C1355}"/>
              </a:ext>
            </a:extLst>
          </p:cNvPr>
          <p:cNvSpPr/>
          <p:nvPr/>
        </p:nvSpPr>
        <p:spPr>
          <a:xfrm>
            <a:off x="6174519" y="8945672"/>
            <a:ext cx="694701" cy="797306"/>
          </a:xfrm>
          <a:custGeom>
            <a:avLst/>
            <a:gdLst>
              <a:gd name="connsiteX0" fmla="*/ 650 w 694701"/>
              <a:gd name="connsiteY0" fmla="*/ 406 h 797306"/>
              <a:gd name="connsiteX1" fmla="*/ 218364 w 694701"/>
              <a:gd name="connsiteY1" fmla="*/ 285414 h 797306"/>
              <a:gd name="connsiteX2" fmla="*/ 681502 w 694701"/>
              <a:gd name="connsiteY2" fmla="*/ 780219 h 797306"/>
              <a:gd name="connsiteX3" fmla="*/ 542956 w 694701"/>
              <a:gd name="connsiteY3" fmla="*/ 657507 h 797306"/>
              <a:gd name="connsiteX4" fmla="*/ 277741 w 694701"/>
              <a:gd name="connsiteY4" fmla="*/ 404167 h 797306"/>
              <a:gd name="connsiteX5" fmla="*/ 155029 w 694701"/>
              <a:gd name="connsiteY5" fmla="*/ 226037 h 797306"/>
              <a:gd name="connsiteX6" fmla="*/ 650 w 694701"/>
              <a:gd name="connsiteY6" fmla="*/ 406 h 7973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94701" h="797306">
                <a:moveTo>
                  <a:pt x="650" y="406"/>
                </a:moveTo>
                <a:cubicBezTo>
                  <a:pt x="11206" y="10302"/>
                  <a:pt x="104889" y="155445"/>
                  <a:pt x="218364" y="285414"/>
                </a:cubicBezTo>
                <a:cubicBezTo>
                  <a:pt x="331839" y="415383"/>
                  <a:pt x="627403" y="718204"/>
                  <a:pt x="681502" y="780219"/>
                </a:cubicBezTo>
                <a:cubicBezTo>
                  <a:pt x="735601" y="842234"/>
                  <a:pt x="610250" y="720182"/>
                  <a:pt x="542956" y="657507"/>
                </a:cubicBezTo>
                <a:cubicBezTo>
                  <a:pt x="475663" y="594832"/>
                  <a:pt x="342395" y="476079"/>
                  <a:pt x="277741" y="404167"/>
                </a:cubicBezTo>
                <a:cubicBezTo>
                  <a:pt x="213087" y="332255"/>
                  <a:pt x="199232" y="288053"/>
                  <a:pt x="155029" y="226037"/>
                </a:cubicBezTo>
                <a:cubicBezTo>
                  <a:pt x="110826" y="164021"/>
                  <a:pt x="-9906" y="-9490"/>
                  <a:pt x="650" y="40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3" name="フリーフォーム 1322">
            <a:extLst>
              <a:ext uri="{FF2B5EF4-FFF2-40B4-BE49-F238E27FC236}">
                <a16:creationId xmlns:a16="http://schemas.microsoft.com/office/drawing/2014/main" id="{E50A6D60-9F45-F050-B575-995404CFA49C}"/>
              </a:ext>
            </a:extLst>
          </p:cNvPr>
          <p:cNvSpPr/>
          <p:nvPr/>
        </p:nvSpPr>
        <p:spPr>
          <a:xfrm>
            <a:off x="6899415" y="9761292"/>
            <a:ext cx="1039357" cy="912260"/>
          </a:xfrm>
          <a:custGeom>
            <a:avLst/>
            <a:gdLst>
              <a:gd name="connsiteX0" fmla="*/ 149 w 1039357"/>
              <a:gd name="connsiteY0" fmla="*/ 225 h 912260"/>
              <a:gd name="connsiteX1" fmla="*/ 372242 w 1039357"/>
              <a:gd name="connsiteY1" fmla="*/ 340651 h 912260"/>
              <a:gd name="connsiteX2" fmla="*/ 997676 w 1039357"/>
              <a:gd name="connsiteY2" fmla="*/ 878999 h 912260"/>
              <a:gd name="connsiteX3" fmla="*/ 918507 w 1039357"/>
              <a:gd name="connsiteY3" fmla="*/ 803789 h 912260"/>
              <a:gd name="connsiteX4" fmla="*/ 411827 w 1039357"/>
              <a:gd name="connsiteY4" fmla="*/ 388152 h 912260"/>
              <a:gd name="connsiteX5" fmla="*/ 149 w 1039357"/>
              <a:gd name="connsiteY5" fmla="*/ 225 h 9122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39357" h="912260">
                <a:moveTo>
                  <a:pt x="149" y="225"/>
                </a:moveTo>
                <a:cubicBezTo>
                  <a:pt x="-6448" y="-7692"/>
                  <a:pt x="205988" y="194189"/>
                  <a:pt x="372242" y="340651"/>
                </a:cubicBezTo>
                <a:cubicBezTo>
                  <a:pt x="538497" y="487113"/>
                  <a:pt x="906632" y="801809"/>
                  <a:pt x="997676" y="878999"/>
                </a:cubicBezTo>
                <a:cubicBezTo>
                  <a:pt x="1088720" y="956189"/>
                  <a:pt x="1016149" y="885597"/>
                  <a:pt x="918507" y="803789"/>
                </a:cubicBezTo>
                <a:cubicBezTo>
                  <a:pt x="820866" y="721981"/>
                  <a:pt x="562907" y="516801"/>
                  <a:pt x="411827" y="388152"/>
                </a:cubicBezTo>
                <a:cubicBezTo>
                  <a:pt x="260747" y="259503"/>
                  <a:pt x="6746" y="8142"/>
                  <a:pt x="149" y="22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4" name="フリーフォーム 1323">
            <a:extLst>
              <a:ext uri="{FF2B5EF4-FFF2-40B4-BE49-F238E27FC236}">
                <a16:creationId xmlns:a16="http://schemas.microsoft.com/office/drawing/2014/main" id="{B7F29FA0-AD2B-38FB-F3EE-F64B7CB9D69D}"/>
              </a:ext>
            </a:extLst>
          </p:cNvPr>
          <p:cNvSpPr/>
          <p:nvPr/>
        </p:nvSpPr>
        <p:spPr>
          <a:xfrm>
            <a:off x="7960163" y="10699588"/>
            <a:ext cx="432610" cy="392260"/>
          </a:xfrm>
          <a:custGeom>
            <a:avLst/>
            <a:gdLst>
              <a:gd name="connsiteX0" fmla="*/ 263 w 432610"/>
              <a:gd name="connsiteY0" fmla="*/ 80 h 392260"/>
              <a:gd name="connsiteX1" fmla="*/ 312980 w 432610"/>
              <a:gd name="connsiteY1" fmla="*/ 281129 h 392260"/>
              <a:gd name="connsiteX2" fmla="*/ 431733 w 432610"/>
              <a:gd name="connsiteY2" fmla="*/ 391965 h 392260"/>
              <a:gd name="connsiteX3" fmla="*/ 261520 w 432610"/>
              <a:gd name="connsiteY3" fmla="*/ 253420 h 392260"/>
              <a:gd name="connsiteX4" fmla="*/ 263 w 432610"/>
              <a:gd name="connsiteY4" fmla="*/ 80 h 3922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32610" h="392260">
                <a:moveTo>
                  <a:pt x="263" y="80"/>
                </a:moveTo>
                <a:cubicBezTo>
                  <a:pt x="8840" y="4698"/>
                  <a:pt x="241068" y="215815"/>
                  <a:pt x="312980" y="281129"/>
                </a:cubicBezTo>
                <a:cubicBezTo>
                  <a:pt x="384892" y="346443"/>
                  <a:pt x="440310" y="396583"/>
                  <a:pt x="431733" y="391965"/>
                </a:cubicBezTo>
                <a:cubicBezTo>
                  <a:pt x="423156" y="387347"/>
                  <a:pt x="328154" y="315436"/>
                  <a:pt x="261520" y="253420"/>
                </a:cubicBezTo>
                <a:cubicBezTo>
                  <a:pt x="194886" y="191405"/>
                  <a:pt x="-8314" y="-4538"/>
                  <a:pt x="263" y="8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5" name="フリーフォーム 1324">
            <a:extLst>
              <a:ext uri="{FF2B5EF4-FFF2-40B4-BE49-F238E27FC236}">
                <a16:creationId xmlns:a16="http://schemas.microsoft.com/office/drawing/2014/main" id="{FE59979B-935F-D63B-8D55-97C22A04E6E6}"/>
              </a:ext>
            </a:extLst>
          </p:cNvPr>
          <p:cNvSpPr/>
          <p:nvPr/>
        </p:nvSpPr>
        <p:spPr>
          <a:xfrm>
            <a:off x="8394276" y="11090891"/>
            <a:ext cx="786040" cy="798135"/>
          </a:xfrm>
          <a:custGeom>
            <a:avLst/>
            <a:gdLst>
              <a:gd name="connsiteX0" fmla="*/ 1579 w 786040"/>
              <a:gd name="connsiteY0" fmla="*/ 662 h 798135"/>
              <a:gd name="connsiteX1" fmla="*/ 235127 w 786040"/>
              <a:gd name="connsiteY1" fmla="*/ 234210 h 798135"/>
              <a:gd name="connsiteX2" fmla="*/ 266794 w 786040"/>
              <a:gd name="connsiteY2" fmla="*/ 277753 h 798135"/>
              <a:gd name="connsiteX3" fmla="*/ 440966 w 786040"/>
              <a:gd name="connsiteY3" fmla="*/ 471717 h 798135"/>
              <a:gd name="connsiteX4" fmla="*/ 389506 w 786040"/>
              <a:gd name="connsiteY4" fmla="*/ 420257 h 798135"/>
              <a:gd name="connsiteX5" fmla="*/ 524093 w 786040"/>
              <a:gd name="connsiteY5" fmla="*/ 566719 h 798135"/>
              <a:gd name="connsiteX6" fmla="*/ 587428 w 786040"/>
              <a:gd name="connsiteY6" fmla="*/ 637971 h 798135"/>
              <a:gd name="connsiteX7" fmla="*/ 781392 w 786040"/>
              <a:gd name="connsiteY7" fmla="*/ 792351 h 798135"/>
              <a:gd name="connsiteX8" fmla="*/ 694306 w 786040"/>
              <a:gd name="connsiteY8" fmla="*/ 729015 h 798135"/>
              <a:gd name="connsiteX9" fmla="*/ 357838 w 786040"/>
              <a:gd name="connsiteY9" fmla="*/ 396506 h 798135"/>
              <a:gd name="connsiteX10" fmla="*/ 144082 w 786040"/>
              <a:gd name="connsiteY10" fmla="*/ 170875 h 798135"/>
              <a:gd name="connsiteX11" fmla="*/ 1579 w 786040"/>
              <a:gd name="connsiteY11" fmla="*/ 662 h 7981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786040" h="798135">
                <a:moveTo>
                  <a:pt x="1579" y="662"/>
                </a:moveTo>
                <a:cubicBezTo>
                  <a:pt x="16753" y="11218"/>
                  <a:pt x="190925" y="188028"/>
                  <a:pt x="235127" y="234210"/>
                </a:cubicBezTo>
                <a:cubicBezTo>
                  <a:pt x="279329" y="280392"/>
                  <a:pt x="232488" y="238169"/>
                  <a:pt x="266794" y="277753"/>
                </a:cubicBezTo>
                <a:cubicBezTo>
                  <a:pt x="301101" y="317338"/>
                  <a:pt x="420514" y="447966"/>
                  <a:pt x="440966" y="471717"/>
                </a:cubicBezTo>
                <a:cubicBezTo>
                  <a:pt x="461418" y="495468"/>
                  <a:pt x="375652" y="404423"/>
                  <a:pt x="389506" y="420257"/>
                </a:cubicBezTo>
                <a:cubicBezTo>
                  <a:pt x="403361" y="436091"/>
                  <a:pt x="491106" y="530433"/>
                  <a:pt x="524093" y="566719"/>
                </a:cubicBezTo>
                <a:cubicBezTo>
                  <a:pt x="557080" y="603005"/>
                  <a:pt x="544545" y="600366"/>
                  <a:pt x="587428" y="637971"/>
                </a:cubicBezTo>
                <a:cubicBezTo>
                  <a:pt x="630311" y="675576"/>
                  <a:pt x="763579" y="777177"/>
                  <a:pt x="781392" y="792351"/>
                </a:cubicBezTo>
                <a:cubicBezTo>
                  <a:pt x="799205" y="807525"/>
                  <a:pt x="764898" y="794989"/>
                  <a:pt x="694306" y="729015"/>
                </a:cubicBezTo>
                <a:cubicBezTo>
                  <a:pt x="623714" y="663041"/>
                  <a:pt x="449542" y="489529"/>
                  <a:pt x="357838" y="396506"/>
                </a:cubicBezTo>
                <a:cubicBezTo>
                  <a:pt x="266134" y="303483"/>
                  <a:pt x="204118" y="233550"/>
                  <a:pt x="144082" y="170875"/>
                </a:cubicBezTo>
                <a:cubicBezTo>
                  <a:pt x="84046" y="108200"/>
                  <a:pt x="-13595" y="-9894"/>
                  <a:pt x="1579" y="66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6" name="フリーフォーム 1325">
            <a:extLst>
              <a:ext uri="{FF2B5EF4-FFF2-40B4-BE49-F238E27FC236}">
                <a16:creationId xmlns:a16="http://schemas.microsoft.com/office/drawing/2014/main" id="{7270E795-6341-47C4-D820-83E13CF67253}"/>
              </a:ext>
            </a:extLst>
          </p:cNvPr>
          <p:cNvSpPr/>
          <p:nvPr/>
        </p:nvSpPr>
        <p:spPr>
          <a:xfrm>
            <a:off x="8969793" y="10386873"/>
            <a:ext cx="620769" cy="511259"/>
          </a:xfrm>
          <a:custGeom>
            <a:avLst/>
            <a:gdLst>
              <a:gd name="connsiteX0" fmla="*/ 36 w 620769"/>
              <a:gd name="connsiteY0" fmla="*/ 78 h 511259"/>
              <a:gd name="connsiteX1" fmla="*/ 205875 w 620769"/>
              <a:gd name="connsiteY1" fmla="*/ 209875 h 511259"/>
              <a:gd name="connsiteX2" fmla="*/ 162332 w 620769"/>
              <a:gd name="connsiteY2" fmla="*/ 178208 h 511259"/>
              <a:gd name="connsiteX3" fmla="*/ 364212 w 620769"/>
              <a:gd name="connsiteY3" fmla="*/ 344462 h 511259"/>
              <a:gd name="connsiteX4" fmla="*/ 609636 w 620769"/>
              <a:gd name="connsiteY4" fmla="*/ 502800 h 511259"/>
              <a:gd name="connsiteX5" fmla="*/ 550259 w 620769"/>
              <a:gd name="connsiteY5" fmla="*/ 467174 h 511259"/>
              <a:gd name="connsiteX6" fmla="*/ 296919 w 620769"/>
              <a:gd name="connsiteY6" fmla="*/ 277169 h 511259"/>
              <a:gd name="connsiteX7" fmla="*/ 190041 w 620769"/>
              <a:gd name="connsiteY7" fmla="*/ 186124 h 511259"/>
              <a:gd name="connsiteX8" fmla="*/ 36 w 620769"/>
              <a:gd name="connsiteY8" fmla="*/ 78 h 5112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20769" h="511259">
                <a:moveTo>
                  <a:pt x="36" y="78"/>
                </a:moveTo>
                <a:cubicBezTo>
                  <a:pt x="2675" y="4036"/>
                  <a:pt x="178826" y="180187"/>
                  <a:pt x="205875" y="209875"/>
                </a:cubicBezTo>
                <a:cubicBezTo>
                  <a:pt x="232924" y="239563"/>
                  <a:pt x="135943" y="155777"/>
                  <a:pt x="162332" y="178208"/>
                </a:cubicBezTo>
                <a:cubicBezTo>
                  <a:pt x="188721" y="200639"/>
                  <a:pt x="289661" y="290363"/>
                  <a:pt x="364212" y="344462"/>
                </a:cubicBezTo>
                <a:cubicBezTo>
                  <a:pt x="438763" y="398561"/>
                  <a:pt x="578628" y="482348"/>
                  <a:pt x="609636" y="502800"/>
                </a:cubicBezTo>
                <a:cubicBezTo>
                  <a:pt x="640644" y="523252"/>
                  <a:pt x="602379" y="504779"/>
                  <a:pt x="550259" y="467174"/>
                </a:cubicBezTo>
                <a:cubicBezTo>
                  <a:pt x="498140" y="429569"/>
                  <a:pt x="356955" y="324011"/>
                  <a:pt x="296919" y="277169"/>
                </a:cubicBezTo>
                <a:cubicBezTo>
                  <a:pt x="236883" y="230327"/>
                  <a:pt x="240841" y="228347"/>
                  <a:pt x="190041" y="186124"/>
                </a:cubicBezTo>
                <a:cubicBezTo>
                  <a:pt x="139241" y="143901"/>
                  <a:pt x="-2603" y="-3880"/>
                  <a:pt x="36" y="7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7" name="フリーフォーム 1326">
            <a:extLst>
              <a:ext uri="{FF2B5EF4-FFF2-40B4-BE49-F238E27FC236}">
                <a16:creationId xmlns:a16="http://schemas.microsoft.com/office/drawing/2014/main" id="{92CB95E2-A0B6-61FD-D0D0-8EF5817D3543}"/>
              </a:ext>
            </a:extLst>
          </p:cNvPr>
          <p:cNvSpPr/>
          <p:nvPr/>
        </p:nvSpPr>
        <p:spPr>
          <a:xfrm>
            <a:off x="8415168" y="10932998"/>
            <a:ext cx="705981" cy="872202"/>
          </a:xfrm>
          <a:custGeom>
            <a:avLst/>
            <a:gdLst>
              <a:gd name="connsiteX0" fmla="*/ 479 w 705981"/>
              <a:gd name="connsiteY0" fmla="*/ 218 h 872202"/>
              <a:gd name="connsiteX1" fmla="*/ 340905 w 705981"/>
              <a:gd name="connsiteY1" fmla="*/ 427729 h 872202"/>
              <a:gd name="connsiteX2" fmla="*/ 408198 w 705981"/>
              <a:gd name="connsiteY2" fmla="*/ 514815 h 872202"/>
              <a:gd name="connsiteX3" fmla="*/ 617996 w 705981"/>
              <a:gd name="connsiteY3" fmla="*/ 772114 h 872202"/>
              <a:gd name="connsiteX4" fmla="*/ 705081 w 705981"/>
              <a:gd name="connsiteY4" fmla="*/ 871075 h 872202"/>
              <a:gd name="connsiteX5" fmla="*/ 570494 w 705981"/>
              <a:gd name="connsiteY5" fmla="*/ 716696 h 872202"/>
              <a:gd name="connsiteX6" fmla="*/ 408198 w 705981"/>
              <a:gd name="connsiteY6" fmla="*/ 554399 h 872202"/>
              <a:gd name="connsiteX7" fmla="*/ 443824 w 705981"/>
              <a:gd name="connsiteY7" fmla="*/ 590025 h 872202"/>
              <a:gd name="connsiteX8" fmla="*/ 269653 w 705981"/>
              <a:gd name="connsiteY8" fmla="*/ 372311 h 872202"/>
              <a:gd name="connsiteX9" fmla="*/ 479 w 705981"/>
              <a:gd name="connsiteY9" fmla="*/ 218 h 8722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705981" h="872202">
                <a:moveTo>
                  <a:pt x="479" y="218"/>
                </a:moveTo>
                <a:cubicBezTo>
                  <a:pt x="12354" y="9454"/>
                  <a:pt x="272952" y="341963"/>
                  <a:pt x="340905" y="427729"/>
                </a:cubicBezTo>
                <a:cubicBezTo>
                  <a:pt x="408858" y="513495"/>
                  <a:pt x="362016" y="457418"/>
                  <a:pt x="408198" y="514815"/>
                </a:cubicBezTo>
                <a:cubicBezTo>
                  <a:pt x="454380" y="572212"/>
                  <a:pt x="568516" y="712737"/>
                  <a:pt x="617996" y="772114"/>
                </a:cubicBezTo>
                <a:cubicBezTo>
                  <a:pt x="667476" y="831491"/>
                  <a:pt x="712998" y="880311"/>
                  <a:pt x="705081" y="871075"/>
                </a:cubicBezTo>
                <a:cubicBezTo>
                  <a:pt x="697164" y="861839"/>
                  <a:pt x="619974" y="769475"/>
                  <a:pt x="570494" y="716696"/>
                </a:cubicBezTo>
                <a:cubicBezTo>
                  <a:pt x="521014" y="663917"/>
                  <a:pt x="408198" y="554399"/>
                  <a:pt x="408198" y="554399"/>
                </a:cubicBezTo>
                <a:cubicBezTo>
                  <a:pt x="387086" y="533287"/>
                  <a:pt x="466915" y="620373"/>
                  <a:pt x="443824" y="590025"/>
                </a:cubicBezTo>
                <a:cubicBezTo>
                  <a:pt x="420733" y="559677"/>
                  <a:pt x="338926" y="467314"/>
                  <a:pt x="269653" y="372311"/>
                </a:cubicBezTo>
                <a:cubicBezTo>
                  <a:pt x="200380" y="277309"/>
                  <a:pt x="-11396" y="-9018"/>
                  <a:pt x="479" y="21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8" name="フリーフォーム 1327">
            <a:extLst>
              <a:ext uri="{FF2B5EF4-FFF2-40B4-BE49-F238E27FC236}">
                <a16:creationId xmlns:a16="http://schemas.microsoft.com/office/drawing/2014/main" id="{AF964FB4-C90C-C1C8-E21E-1127FC4FC6DA}"/>
              </a:ext>
            </a:extLst>
          </p:cNvPr>
          <p:cNvSpPr/>
          <p:nvPr/>
        </p:nvSpPr>
        <p:spPr>
          <a:xfrm>
            <a:off x="8620647" y="11098838"/>
            <a:ext cx="322127" cy="412167"/>
          </a:xfrm>
          <a:custGeom>
            <a:avLst/>
            <a:gdLst>
              <a:gd name="connsiteX0" fmla="*/ 839 w 322127"/>
              <a:gd name="connsiteY0" fmla="*/ 632 h 412167"/>
              <a:gd name="connsiteX1" fmla="*/ 277930 w 322127"/>
              <a:gd name="connsiteY1" fmla="*/ 352933 h 412167"/>
              <a:gd name="connsiteX2" fmla="*/ 313556 w 322127"/>
              <a:gd name="connsiteY2" fmla="*/ 404393 h 412167"/>
              <a:gd name="connsiteX3" fmla="*/ 194802 w 322127"/>
              <a:gd name="connsiteY3" fmla="*/ 269806 h 412167"/>
              <a:gd name="connsiteX4" fmla="*/ 839 w 322127"/>
              <a:gd name="connsiteY4" fmla="*/ 632 h 4121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22127" h="412167">
                <a:moveTo>
                  <a:pt x="839" y="632"/>
                </a:moveTo>
                <a:cubicBezTo>
                  <a:pt x="14694" y="14486"/>
                  <a:pt x="225811" y="285640"/>
                  <a:pt x="277930" y="352933"/>
                </a:cubicBezTo>
                <a:cubicBezTo>
                  <a:pt x="330050" y="420227"/>
                  <a:pt x="327411" y="418247"/>
                  <a:pt x="313556" y="404393"/>
                </a:cubicBezTo>
                <a:cubicBezTo>
                  <a:pt x="299701" y="390539"/>
                  <a:pt x="240984" y="335120"/>
                  <a:pt x="194802" y="269806"/>
                </a:cubicBezTo>
                <a:cubicBezTo>
                  <a:pt x="148620" y="204492"/>
                  <a:pt x="-13016" y="-13222"/>
                  <a:pt x="839" y="63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9" name="フリーフォーム 1328">
            <a:extLst>
              <a:ext uri="{FF2B5EF4-FFF2-40B4-BE49-F238E27FC236}">
                <a16:creationId xmlns:a16="http://schemas.microsoft.com/office/drawing/2014/main" id="{0711620F-6F06-3ADE-AECE-E1A8943416D4}"/>
              </a:ext>
            </a:extLst>
          </p:cNvPr>
          <p:cNvSpPr/>
          <p:nvPr/>
        </p:nvSpPr>
        <p:spPr>
          <a:xfrm>
            <a:off x="9178041" y="10646218"/>
            <a:ext cx="183695" cy="393922"/>
          </a:xfrm>
          <a:custGeom>
            <a:avLst/>
            <a:gdLst>
              <a:gd name="connsiteX0" fmla="*/ 1585 w 183695"/>
              <a:gd name="connsiteY0" fmla="*/ 1990 h 393922"/>
              <a:gd name="connsiteX1" fmla="*/ 140130 w 183695"/>
              <a:gd name="connsiteY1" fmla="*/ 223663 h 393922"/>
              <a:gd name="connsiteX2" fmla="*/ 183673 w 183695"/>
              <a:gd name="connsiteY2" fmla="*/ 393876 h 393922"/>
              <a:gd name="connsiteX3" fmla="*/ 136172 w 183695"/>
              <a:gd name="connsiteY3" fmla="*/ 239496 h 393922"/>
              <a:gd name="connsiteX4" fmla="*/ 68878 w 183695"/>
              <a:gd name="connsiteY4" fmla="*/ 120743 h 393922"/>
              <a:gd name="connsiteX5" fmla="*/ 1585 w 183695"/>
              <a:gd name="connsiteY5" fmla="*/ 1990 h 3939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3695" h="393922">
                <a:moveTo>
                  <a:pt x="1585" y="1990"/>
                </a:moveTo>
                <a:cubicBezTo>
                  <a:pt x="13460" y="19143"/>
                  <a:pt x="109782" y="158349"/>
                  <a:pt x="140130" y="223663"/>
                </a:cubicBezTo>
                <a:cubicBezTo>
                  <a:pt x="170478" y="288977"/>
                  <a:pt x="184333" y="391237"/>
                  <a:pt x="183673" y="393876"/>
                </a:cubicBezTo>
                <a:cubicBezTo>
                  <a:pt x="183013" y="396515"/>
                  <a:pt x="155305" y="285018"/>
                  <a:pt x="136172" y="239496"/>
                </a:cubicBezTo>
                <a:cubicBezTo>
                  <a:pt x="117040" y="193974"/>
                  <a:pt x="89990" y="158348"/>
                  <a:pt x="68878" y="120743"/>
                </a:cubicBezTo>
                <a:cubicBezTo>
                  <a:pt x="47766" y="83138"/>
                  <a:pt x="-10290" y="-15163"/>
                  <a:pt x="1585" y="199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0" name="フリーフォーム 1329">
            <a:extLst>
              <a:ext uri="{FF2B5EF4-FFF2-40B4-BE49-F238E27FC236}">
                <a16:creationId xmlns:a16="http://schemas.microsoft.com/office/drawing/2014/main" id="{1279F5A8-67E5-40E1-832E-3DC9CB251CA9}"/>
              </a:ext>
            </a:extLst>
          </p:cNvPr>
          <p:cNvSpPr/>
          <p:nvPr/>
        </p:nvSpPr>
        <p:spPr>
          <a:xfrm>
            <a:off x="8558109" y="10687784"/>
            <a:ext cx="637411" cy="581954"/>
          </a:xfrm>
          <a:custGeom>
            <a:avLst/>
            <a:gdLst>
              <a:gd name="connsiteX0" fmla="*/ 42 w 637411"/>
              <a:gd name="connsiteY0" fmla="*/ 8 h 581954"/>
              <a:gd name="connsiteX1" fmla="*/ 261299 w 637411"/>
              <a:gd name="connsiteY1" fmla="*/ 213764 h 581954"/>
              <a:gd name="connsiteX2" fmla="*/ 439429 w 637411"/>
              <a:gd name="connsiteY2" fmla="*/ 427520 h 581954"/>
              <a:gd name="connsiteX3" fmla="*/ 637351 w 637411"/>
              <a:gd name="connsiteY3" fmla="*/ 581899 h 581954"/>
              <a:gd name="connsiteX4" fmla="*/ 459221 w 637411"/>
              <a:gd name="connsiteY4" fmla="*/ 443354 h 581954"/>
              <a:gd name="connsiteX5" fmla="*/ 344426 w 637411"/>
              <a:gd name="connsiteY5" fmla="*/ 288974 h 581954"/>
              <a:gd name="connsiteX6" fmla="*/ 281091 w 637411"/>
              <a:gd name="connsiteY6" fmla="*/ 205847 h 581954"/>
              <a:gd name="connsiteX7" fmla="*/ 42 w 637411"/>
              <a:gd name="connsiteY7" fmla="*/ 8 h 5819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37411" h="581954">
                <a:moveTo>
                  <a:pt x="42" y="8"/>
                </a:moveTo>
                <a:cubicBezTo>
                  <a:pt x="-3257" y="1327"/>
                  <a:pt x="188068" y="142512"/>
                  <a:pt x="261299" y="213764"/>
                </a:cubicBezTo>
                <a:cubicBezTo>
                  <a:pt x="334530" y="285016"/>
                  <a:pt x="376754" y="366164"/>
                  <a:pt x="439429" y="427520"/>
                </a:cubicBezTo>
                <a:cubicBezTo>
                  <a:pt x="502104" y="488876"/>
                  <a:pt x="634052" y="579260"/>
                  <a:pt x="637351" y="581899"/>
                </a:cubicBezTo>
                <a:cubicBezTo>
                  <a:pt x="640650" y="584538"/>
                  <a:pt x="508042" y="492175"/>
                  <a:pt x="459221" y="443354"/>
                </a:cubicBezTo>
                <a:cubicBezTo>
                  <a:pt x="410400" y="394533"/>
                  <a:pt x="374114" y="328559"/>
                  <a:pt x="344426" y="288974"/>
                </a:cubicBezTo>
                <a:cubicBezTo>
                  <a:pt x="314738" y="249389"/>
                  <a:pt x="335190" y="251369"/>
                  <a:pt x="281091" y="205847"/>
                </a:cubicBezTo>
                <a:cubicBezTo>
                  <a:pt x="226992" y="160325"/>
                  <a:pt x="3341" y="-1311"/>
                  <a:pt x="42" y="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1" name="フリーフォーム 1330">
            <a:extLst>
              <a:ext uri="{FF2B5EF4-FFF2-40B4-BE49-F238E27FC236}">
                <a16:creationId xmlns:a16="http://schemas.microsoft.com/office/drawing/2014/main" id="{1504B9B1-2035-1F00-8BBE-AD3F290ADBB1}"/>
              </a:ext>
            </a:extLst>
          </p:cNvPr>
          <p:cNvSpPr/>
          <p:nvPr/>
        </p:nvSpPr>
        <p:spPr>
          <a:xfrm>
            <a:off x="9021028" y="11443853"/>
            <a:ext cx="107259" cy="356264"/>
          </a:xfrm>
          <a:custGeom>
            <a:avLst/>
            <a:gdLst>
              <a:gd name="connsiteX0" fmla="*/ 75471 w 107259"/>
              <a:gd name="connsiteY0" fmla="*/ 2 h 356264"/>
              <a:gd name="connsiteX1" fmla="*/ 24011 w 107259"/>
              <a:gd name="connsiteY1" fmla="*/ 150422 h 356264"/>
              <a:gd name="connsiteX2" fmla="*/ 31928 w 107259"/>
              <a:gd name="connsiteY2" fmla="*/ 221674 h 356264"/>
              <a:gd name="connsiteX3" fmla="*/ 107138 w 107259"/>
              <a:gd name="connsiteY3" fmla="*/ 356261 h 356264"/>
              <a:gd name="connsiteX4" fmla="*/ 12136 w 107259"/>
              <a:gd name="connsiteY4" fmla="*/ 217716 h 356264"/>
              <a:gd name="connsiteX5" fmla="*/ 8177 w 107259"/>
              <a:gd name="connsiteY5" fmla="*/ 146464 h 356264"/>
              <a:gd name="connsiteX6" fmla="*/ 75471 w 107259"/>
              <a:gd name="connsiteY6" fmla="*/ 2 h 3562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07259" h="356264">
                <a:moveTo>
                  <a:pt x="75471" y="2"/>
                </a:moveTo>
                <a:cubicBezTo>
                  <a:pt x="78110" y="662"/>
                  <a:pt x="31268" y="113477"/>
                  <a:pt x="24011" y="150422"/>
                </a:cubicBezTo>
                <a:cubicBezTo>
                  <a:pt x="16754" y="187367"/>
                  <a:pt x="18074" y="187368"/>
                  <a:pt x="31928" y="221674"/>
                </a:cubicBezTo>
                <a:cubicBezTo>
                  <a:pt x="45782" y="255980"/>
                  <a:pt x="110437" y="356921"/>
                  <a:pt x="107138" y="356261"/>
                </a:cubicBezTo>
                <a:cubicBezTo>
                  <a:pt x="103839" y="355601"/>
                  <a:pt x="28629" y="252682"/>
                  <a:pt x="12136" y="217716"/>
                </a:cubicBezTo>
                <a:cubicBezTo>
                  <a:pt x="-4358" y="182750"/>
                  <a:pt x="-2379" y="182090"/>
                  <a:pt x="8177" y="146464"/>
                </a:cubicBezTo>
                <a:cubicBezTo>
                  <a:pt x="18733" y="110838"/>
                  <a:pt x="72832" y="-658"/>
                  <a:pt x="75471" y="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2" name="フリーフォーム 1331">
            <a:extLst>
              <a:ext uri="{FF2B5EF4-FFF2-40B4-BE49-F238E27FC236}">
                <a16:creationId xmlns:a16="http://schemas.microsoft.com/office/drawing/2014/main" id="{BE04E15F-1F2A-83E4-0115-64E2D43733E9}"/>
              </a:ext>
            </a:extLst>
          </p:cNvPr>
          <p:cNvSpPr/>
          <p:nvPr/>
        </p:nvSpPr>
        <p:spPr>
          <a:xfrm>
            <a:off x="7281747" y="9427648"/>
            <a:ext cx="468965" cy="599116"/>
          </a:xfrm>
          <a:custGeom>
            <a:avLst/>
            <a:gdLst>
              <a:gd name="connsiteX0" fmla="*/ 1785 w 468965"/>
              <a:gd name="connsiteY0" fmla="*/ 1360 h 599116"/>
              <a:gd name="connsiteX1" fmla="*/ 354087 w 468965"/>
              <a:gd name="connsiteY1" fmla="*/ 452622 h 599116"/>
              <a:gd name="connsiteX2" fmla="*/ 468882 w 468965"/>
              <a:gd name="connsiteY2" fmla="*/ 599084 h 599116"/>
              <a:gd name="connsiteX3" fmla="*/ 369921 w 468965"/>
              <a:gd name="connsiteY3" fmla="*/ 464497 h 599116"/>
              <a:gd name="connsiteX4" fmla="*/ 223458 w 468965"/>
              <a:gd name="connsiteY4" fmla="*/ 318035 h 599116"/>
              <a:gd name="connsiteX5" fmla="*/ 1785 w 468965"/>
              <a:gd name="connsiteY5" fmla="*/ 1360 h 5991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8965" h="599116">
                <a:moveTo>
                  <a:pt x="1785" y="1360"/>
                </a:moveTo>
                <a:cubicBezTo>
                  <a:pt x="23556" y="23791"/>
                  <a:pt x="354087" y="452622"/>
                  <a:pt x="354087" y="452622"/>
                </a:cubicBezTo>
                <a:cubicBezTo>
                  <a:pt x="431936" y="552243"/>
                  <a:pt x="466243" y="597105"/>
                  <a:pt x="468882" y="599084"/>
                </a:cubicBezTo>
                <a:cubicBezTo>
                  <a:pt x="471521" y="601063"/>
                  <a:pt x="410825" y="511338"/>
                  <a:pt x="369921" y="464497"/>
                </a:cubicBezTo>
                <a:cubicBezTo>
                  <a:pt x="329017" y="417656"/>
                  <a:pt x="283495" y="395884"/>
                  <a:pt x="223458" y="318035"/>
                </a:cubicBezTo>
                <a:cubicBezTo>
                  <a:pt x="163422" y="240186"/>
                  <a:pt x="-19986" y="-21071"/>
                  <a:pt x="1785" y="136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3" name="フリーフォーム 1332">
            <a:extLst>
              <a:ext uri="{FF2B5EF4-FFF2-40B4-BE49-F238E27FC236}">
                <a16:creationId xmlns:a16="http://schemas.microsoft.com/office/drawing/2014/main" id="{0163598F-B393-E7F0-67A0-C537CC7EC4D8}"/>
              </a:ext>
            </a:extLst>
          </p:cNvPr>
          <p:cNvSpPr/>
          <p:nvPr/>
        </p:nvSpPr>
        <p:spPr>
          <a:xfrm>
            <a:off x="7952079" y="10263977"/>
            <a:ext cx="460134" cy="381353"/>
          </a:xfrm>
          <a:custGeom>
            <a:avLst/>
            <a:gdLst>
              <a:gd name="connsiteX0" fmla="*/ 430 w 460134"/>
              <a:gd name="connsiteY0" fmla="*/ 262 h 381353"/>
              <a:gd name="connsiteX1" fmla="*/ 230020 w 460134"/>
              <a:gd name="connsiteY1" fmla="*/ 194226 h 381353"/>
              <a:gd name="connsiteX2" fmla="*/ 459609 w 460134"/>
              <a:gd name="connsiteY2" fmla="*/ 380272 h 381353"/>
              <a:gd name="connsiteX3" fmla="*/ 289396 w 460134"/>
              <a:gd name="connsiteY3" fmla="*/ 265478 h 381353"/>
              <a:gd name="connsiteX4" fmla="*/ 174602 w 460134"/>
              <a:gd name="connsiteY4" fmla="*/ 154641 h 381353"/>
              <a:gd name="connsiteX5" fmla="*/ 430 w 460134"/>
              <a:gd name="connsiteY5" fmla="*/ 262 h 3813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0134" h="381353">
                <a:moveTo>
                  <a:pt x="430" y="262"/>
                </a:moveTo>
                <a:cubicBezTo>
                  <a:pt x="9666" y="6860"/>
                  <a:pt x="153490" y="130891"/>
                  <a:pt x="230020" y="194226"/>
                </a:cubicBezTo>
                <a:cubicBezTo>
                  <a:pt x="306550" y="257561"/>
                  <a:pt x="449713" y="368397"/>
                  <a:pt x="459609" y="380272"/>
                </a:cubicBezTo>
                <a:cubicBezTo>
                  <a:pt x="469505" y="392147"/>
                  <a:pt x="336897" y="303083"/>
                  <a:pt x="289396" y="265478"/>
                </a:cubicBezTo>
                <a:cubicBezTo>
                  <a:pt x="241895" y="227873"/>
                  <a:pt x="216165" y="196205"/>
                  <a:pt x="174602" y="154641"/>
                </a:cubicBezTo>
                <a:cubicBezTo>
                  <a:pt x="133039" y="113077"/>
                  <a:pt x="-8806" y="-6336"/>
                  <a:pt x="430" y="26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4" name="フリーフォーム 1333">
            <a:extLst>
              <a:ext uri="{FF2B5EF4-FFF2-40B4-BE49-F238E27FC236}">
                <a16:creationId xmlns:a16="http://schemas.microsoft.com/office/drawing/2014/main" id="{485707F5-F3E4-F403-803D-D6AE0A2162F1}"/>
              </a:ext>
            </a:extLst>
          </p:cNvPr>
          <p:cNvSpPr/>
          <p:nvPr/>
        </p:nvSpPr>
        <p:spPr>
          <a:xfrm>
            <a:off x="7180380" y="9519889"/>
            <a:ext cx="826421" cy="944707"/>
          </a:xfrm>
          <a:custGeom>
            <a:avLst/>
            <a:gdLst>
              <a:gd name="connsiteX0" fmla="*/ 233 w 826421"/>
              <a:gd name="connsiteY0" fmla="*/ 163 h 944707"/>
              <a:gd name="connsiteX1" fmla="*/ 534623 w 826421"/>
              <a:gd name="connsiteY1" fmla="*/ 582054 h 944707"/>
              <a:gd name="connsiteX2" fmla="*/ 495038 w 826421"/>
              <a:gd name="connsiteY2" fmla="*/ 550386 h 944707"/>
              <a:gd name="connsiteX3" fmla="*/ 740462 w 826421"/>
              <a:gd name="connsiteY3" fmla="*/ 878937 h 944707"/>
              <a:gd name="connsiteX4" fmla="*/ 704836 w 826421"/>
              <a:gd name="connsiteY4" fmla="*/ 827477 h 944707"/>
              <a:gd name="connsiteX5" fmla="*/ 819630 w 826421"/>
              <a:gd name="connsiteY5" fmla="*/ 934355 h 944707"/>
              <a:gd name="connsiteX6" fmla="*/ 471288 w 826421"/>
              <a:gd name="connsiteY6" fmla="*/ 526636 h 944707"/>
              <a:gd name="connsiteX7" fmla="*/ 233 w 826421"/>
              <a:gd name="connsiteY7" fmla="*/ 163 h 9447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826421" h="944707">
                <a:moveTo>
                  <a:pt x="233" y="163"/>
                </a:moveTo>
                <a:cubicBezTo>
                  <a:pt x="10789" y="9399"/>
                  <a:pt x="452156" y="490350"/>
                  <a:pt x="534623" y="582054"/>
                </a:cubicBezTo>
                <a:cubicBezTo>
                  <a:pt x="617091" y="673758"/>
                  <a:pt x="460732" y="500906"/>
                  <a:pt x="495038" y="550386"/>
                </a:cubicBezTo>
                <a:cubicBezTo>
                  <a:pt x="529344" y="599866"/>
                  <a:pt x="705496" y="832755"/>
                  <a:pt x="740462" y="878937"/>
                </a:cubicBezTo>
                <a:cubicBezTo>
                  <a:pt x="775428" y="925119"/>
                  <a:pt x="691641" y="818241"/>
                  <a:pt x="704836" y="827477"/>
                </a:cubicBezTo>
                <a:cubicBezTo>
                  <a:pt x="718031" y="836713"/>
                  <a:pt x="858555" y="984495"/>
                  <a:pt x="819630" y="934355"/>
                </a:cubicBezTo>
                <a:cubicBezTo>
                  <a:pt x="780705" y="884215"/>
                  <a:pt x="602576" y="677716"/>
                  <a:pt x="471288" y="526636"/>
                </a:cubicBezTo>
                <a:cubicBezTo>
                  <a:pt x="340000" y="375556"/>
                  <a:pt x="-10323" y="-9073"/>
                  <a:pt x="233" y="16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5" name="フリーフォーム 1334">
            <a:extLst>
              <a:ext uri="{FF2B5EF4-FFF2-40B4-BE49-F238E27FC236}">
                <a16:creationId xmlns:a16="http://schemas.microsoft.com/office/drawing/2014/main" id="{ED3D0858-8706-9350-F3BA-A88EB99E014B}"/>
              </a:ext>
            </a:extLst>
          </p:cNvPr>
          <p:cNvSpPr/>
          <p:nvPr/>
        </p:nvSpPr>
        <p:spPr>
          <a:xfrm>
            <a:off x="6490631" y="8964560"/>
            <a:ext cx="590271" cy="563106"/>
          </a:xfrm>
          <a:custGeom>
            <a:avLst/>
            <a:gdLst>
              <a:gd name="connsiteX0" fmla="*/ 1213 w 590271"/>
              <a:gd name="connsiteY0" fmla="*/ 1310 h 563106"/>
              <a:gd name="connsiteX1" fmla="*/ 353514 w 590271"/>
              <a:gd name="connsiteY1" fmla="*/ 298193 h 563106"/>
              <a:gd name="connsiteX2" fmla="*/ 583104 w 590271"/>
              <a:gd name="connsiteY2" fmla="*/ 559450 h 563106"/>
              <a:gd name="connsiteX3" fmla="*/ 484143 w 590271"/>
              <a:gd name="connsiteY3" fmla="*/ 420905 h 563106"/>
              <a:gd name="connsiteX4" fmla="*/ 1213 w 590271"/>
              <a:gd name="connsiteY4" fmla="*/ 1310 h 5631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90271" h="563106">
                <a:moveTo>
                  <a:pt x="1213" y="1310"/>
                </a:moveTo>
                <a:cubicBezTo>
                  <a:pt x="-20559" y="-19142"/>
                  <a:pt x="256532" y="205170"/>
                  <a:pt x="353514" y="298193"/>
                </a:cubicBezTo>
                <a:cubicBezTo>
                  <a:pt x="450496" y="391216"/>
                  <a:pt x="561333" y="538998"/>
                  <a:pt x="583104" y="559450"/>
                </a:cubicBezTo>
                <a:cubicBezTo>
                  <a:pt x="604876" y="579902"/>
                  <a:pt x="578486" y="511949"/>
                  <a:pt x="484143" y="420905"/>
                </a:cubicBezTo>
                <a:cubicBezTo>
                  <a:pt x="389800" y="329861"/>
                  <a:pt x="22985" y="21762"/>
                  <a:pt x="1213" y="131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6" name="フリーフォーム 1335">
            <a:extLst>
              <a:ext uri="{FF2B5EF4-FFF2-40B4-BE49-F238E27FC236}">
                <a16:creationId xmlns:a16="http://schemas.microsoft.com/office/drawing/2014/main" id="{D733E911-1E78-8537-AF3C-322BF9726A8A}"/>
              </a:ext>
            </a:extLst>
          </p:cNvPr>
          <p:cNvSpPr/>
          <p:nvPr/>
        </p:nvSpPr>
        <p:spPr>
          <a:xfrm>
            <a:off x="6518798" y="8355383"/>
            <a:ext cx="629279" cy="952730"/>
          </a:xfrm>
          <a:custGeom>
            <a:avLst/>
            <a:gdLst>
              <a:gd name="connsiteX0" fmla="*/ 755 w 629279"/>
              <a:gd name="connsiteY0" fmla="*/ 887 h 952730"/>
              <a:gd name="connsiteX1" fmla="*/ 254096 w 629279"/>
              <a:gd name="connsiteY1" fmla="*/ 499651 h 952730"/>
              <a:gd name="connsiteX2" fmla="*/ 618272 w 629279"/>
              <a:gd name="connsiteY2" fmla="*/ 939038 h 952730"/>
              <a:gd name="connsiteX3" fmla="*/ 503477 w 629279"/>
              <a:gd name="connsiteY3" fmla="*/ 800492 h 952730"/>
              <a:gd name="connsiteX4" fmla="*/ 186802 w 629279"/>
              <a:gd name="connsiteY4" fmla="*/ 388814 h 952730"/>
              <a:gd name="connsiteX5" fmla="*/ 755 w 629279"/>
              <a:gd name="connsiteY5" fmla="*/ 887 h 9527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29279" h="952730">
                <a:moveTo>
                  <a:pt x="755" y="887"/>
                </a:moveTo>
                <a:cubicBezTo>
                  <a:pt x="11971" y="19360"/>
                  <a:pt x="151177" y="343293"/>
                  <a:pt x="254096" y="499651"/>
                </a:cubicBezTo>
                <a:cubicBezTo>
                  <a:pt x="357015" y="656009"/>
                  <a:pt x="618272" y="939038"/>
                  <a:pt x="618272" y="939038"/>
                </a:cubicBezTo>
                <a:cubicBezTo>
                  <a:pt x="659835" y="989178"/>
                  <a:pt x="575389" y="892196"/>
                  <a:pt x="503477" y="800492"/>
                </a:cubicBezTo>
                <a:cubicBezTo>
                  <a:pt x="431565" y="708788"/>
                  <a:pt x="267950" y="520762"/>
                  <a:pt x="186802" y="388814"/>
                </a:cubicBezTo>
                <a:cubicBezTo>
                  <a:pt x="105654" y="256866"/>
                  <a:pt x="-10461" y="-17586"/>
                  <a:pt x="755" y="88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7" name="フリーフォーム 1336">
            <a:extLst>
              <a:ext uri="{FF2B5EF4-FFF2-40B4-BE49-F238E27FC236}">
                <a16:creationId xmlns:a16="http://schemas.microsoft.com/office/drawing/2014/main" id="{8ED61508-6C08-0821-B00E-08DFEA9CC56F}"/>
              </a:ext>
            </a:extLst>
          </p:cNvPr>
          <p:cNvSpPr/>
          <p:nvPr/>
        </p:nvSpPr>
        <p:spPr>
          <a:xfrm>
            <a:off x="6079241" y="7073491"/>
            <a:ext cx="68330" cy="231391"/>
          </a:xfrm>
          <a:custGeom>
            <a:avLst/>
            <a:gdLst>
              <a:gd name="connsiteX0" fmla="*/ 68219 w 68330"/>
              <a:gd name="connsiteY0" fmla="*/ 244 h 231391"/>
              <a:gd name="connsiteX1" fmla="*/ 16759 w 68330"/>
              <a:gd name="connsiteY1" fmla="*/ 79413 h 231391"/>
              <a:gd name="connsiteX2" fmla="*/ 12801 w 68330"/>
              <a:gd name="connsiteY2" fmla="*/ 229834 h 231391"/>
              <a:gd name="connsiteX3" fmla="*/ 8842 w 68330"/>
              <a:gd name="connsiteY3" fmla="*/ 154623 h 231391"/>
              <a:gd name="connsiteX4" fmla="*/ 925 w 68330"/>
              <a:gd name="connsiteY4" fmla="*/ 103164 h 231391"/>
              <a:gd name="connsiteX5" fmla="*/ 68219 w 68330"/>
              <a:gd name="connsiteY5" fmla="*/ 244 h 2313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8330" h="231391">
                <a:moveTo>
                  <a:pt x="68219" y="244"/>
                </a:moveTo>
                <a:cubicBezTo>
                  <a:pt x="70858" y="-3714"/>
                  <a:pt x="25995" y="41148"/>
                  <a:pt x="16759" y="79413"/>
                </a:cubicBezTo>
                <a:cubicBezTo>
                  <a:pt x="7523" y="117678"/>
                  <a:pt x="14120" y="217299"/>
                  <a:pt x="12801" y="229834"/>
                </a:cubicBezTo>
                <a:cubicBezTo>
                  <a:pt x="11482" y="242369"/>
                  <a:pt x="10821" y="175735"/>
                  <a:pt x="8842" y="154623"/>
                </a:cubicBezTo>
                <a:cubicBezTo>
                  <a:pt x="6863" y="133511"/>
                  <a:pt x="-3033" y="126915"/>
                  <a:pt x="925" y="103164"/>
                </a:cubicBezTo>
                <a:cubicBezTo>
                  <a:pt x="4883" y="79413"/>
                  <a:pt x="65580" y="4202"/>
                  <a:pt x="68219" y="24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8" name="フリーフォーム 1337">
            <a:extLst>
              <a:ext uri="{FF2B5EF4-FFF2-40B4-BE49-F238E27FC236}">
                <a16:creationId xmlns:a16="http://schemas.microsoft.com/office/drawing/2014/main" id="{A4C0737B-D235-5797-8A70-5E7FCC73D1D3}"/>
              </a:ext>
            </a:extLst>
          </p:cNvPr>
          <p:cNvSpPr/>
          <p:nvPr/>
        </p:nvSpPr>
        <p:spPr>
          <a:xfrm>
            <a:off x="5541498" y="7021863"/>
            <a:ext cx="365144" cy="174971"/>
          </a:xfrm>
          <a:custGeom>
            <a:avLst/>
            <a:gdLst>
              <a:gd name="connsiteX0" fmla="*/ 320 w 365144"/>
              <a:gd name="connsiteY0" fmla="*/ 174584 h 174971"/>
              <a:gd name="connsiteX1" fmla="*/ 233868 w 365144"/>
              <a:gd name="connsiteY1" fmla="*/ 115207 h 174971"/>
              <a:gd name="connsiteX2" fmla="*/ 297203 w 365144"/>
              <a:gd name="connsiteY2" fmla="*/ 87498 h 174971"/>
              <a:gd name="connsiteX3" fmla="*/ 364497 w 365144"/>
              <a:gd name="connsiteY3" fmla="*/ 412 h 174971"/>
              <a:gd name="connsiteX4" fmla="*/ 328871 w 365144"/>
              <a:gd name="connsiteY4" fmla="*/ 55831 h 174971"/>
              <a:gd name="connsiteX5" fmla="*/ 289286 w 365144"/>
              <a:gd name="connsiteY5" fmla="*/ 83540 h 174971"/>
              <a:gd name="connsiteX6" fmla="*/ 320 w 365144"/>
              <a:gd name="connsiteY6" fmla="*/ 174584 h 1749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65144" h="174971">
                <a:moveTo>
                  <a:pt x="320" y="174584"/>
                </a:moveTo>
                <a:cubicBezTo>
                  <a:pt x="-8916" y="179862"/>
                  <a:pt x="184387" y="129721"/>
                  <a:pt x="233868" y="115207"/>
                </a:cubicBezTo>
                <a:cubicBezTo>
                  <a:pt x="283349" y="100693"/>
                  <a:pt x="275432" y="106630"/>
                  <a:pt x="297203" y="87498"/>
                </a:cubicBezTo>
                <a:cubicBezTo>
                  <a:pt x="318974" y="68366"/>
                  <a:pt x="359219" y="5690"/>
                  <a:pt x="364497" y="412"/>
                </a:cubicBezTo>
                <a:cubicBezTo>
                  <a:pt x="369775" y="-4866"/>
                  <a:pt x="341406" y="41976"/>
                  <a:pt x="328871" y="55831"/>
                </a:cubicBezTo>
                <a:cubicBezTo>
                  <a:pt x="316336" y="69686"/>
                  <a:pt x="336787" y="67046"/>
                  <a:pt x="289286" y="83540"/>
                </a:cubicBezTo>
                <a:cubicBezTo>
                  <a:pt x="241785" y="100033"/>
                  <a:pt x="9556" y="169306"/>
                  <a:pt x="320" y="17458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9" name="フリーフォーム 1338">
            <a:extLst>
              <a:ext uri="{FF2B5EF4-FFF2-40B4-BE49-F238E27FC236}">
                <a16:creationId xmlns:a16="http://schemas.microsoft.com/office/drawing/2014/main" id="{B0688CA9-87E6-A6C7-150D-89C2F819C2F3}"/>
              </a:ext>
            </a:extLst>
          </p:cNvPr>
          <p:cNvSpPr/>
          <p:nvPr/>
        </p:nvSpPr>
        <p:spPr>
          <a:xfrm>
            <a:off x="6065010" y="7485398"/>
            <a:ext cx="130419" cy="327534"/>
          </a:xfrm>
          <a:custGeom>
            <a:avLst/>
            <a:gdLst>
              <a:gd name="connsiteX0" fmla="*/ 11198 w 130419"/>
              <a:gd name="connsiteY0" fmla="*/ 15 h 327534"/>
              <a:gd name="connsiteX1" fmla="*/ 27032 w 130419"/>
              <a:gd name="connsiteY1" fmla="*/ 134602 h 327534"/>
              <a:gd name="connsiteX2" fmla="*/ 129951 w 130419"/>
              <a:gd name="connsiteY2" fmla="*/ 324607 h 327534"/>
              <a:gd name="connsiteX3" fmla="*/ 62658 w 130419"/>
              <a:gd name="connsiteY3" fmla="*/ 241480 h 327534"/>
              <a:gd name="connsiteX4" fmla="*/ 3281 w 130419"/>
              <a:gd name="connsiteY4" fmla="*/ 126685 h 327534"/>
              <a:gd name="connsiteX5" fmla="*/ 7239 w 130419"/>
              <a:gd name="connsiteY5" fmla="*/ 142519 h 327534"/>
              <a:gd name="connsiteX6" fmla="*/ 11198 w 130419"/>
              <a:gd name="connsiteY6" fmla="*/ 15 h 3275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30419" h="327534">
                <a:moveTo>
                  <a:pt x="11198" y="15"/>
                </a:moveTo>
                <a:cubicBezTo>
                  <a:pt x="14497" y="-1304"/>
                  <a:pt x="7240" y="80503"/>
                  <a:pt x="27032" y="134602"/>
                </a:cubicBezTo>
                <a:cubicBezTo>
                  <a:pt x="46824" y="188701"/>
                  <a:pt x="124013" y="306794"/>
                  <a:pt x="129951" y="324607"/>
                </a:cubicBezTo>
                <a:cubicBezTo>
                  <a:pt x="135889" y="342420"/>
                  <a:pt x="83770" y="274467"/>
                  <a:pt x="62658" y="241480"/>
                </a:cubicBezTo>
                <a:cubicBezTo>
                  <a:pt x="41546" y="208493"/>
                  <a:pt x="12517" y="143178"/>
                  <a:pt x="3281" y="126685"/>
                </a:cubicBezTo>
                <a:cubicBezTo>
                  <a:pt x="-5955" y="110192"/>
                  <a:pt x="7239" y="163631"/>
                  <a:pt x="7239" y="142519"/>
                </a:cubicBezTo>
                <a:cubicBezTo>
                  <a:pt x="7239" y="121407"/>
                  <a:pt x="7899" y="1334"/>
                  <a:pt x="11198" y="1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0" name="フリーフォーム 1339">
            <a:extLst>
              <a:ext uri="{FF2B5EF4-FFF2-40B4-BE49-F238E27FC236}">
                <a16:creationId xmlns:a16="http://schemas.microsoft.com/office/drawing/2014/main" id="{AE80C0E3-948B-37E3-DD48-DBEF134F2B81}"/>
              </a:ext>
            </a:extLst>
          </p:cNvPr>
          <p:cNvSpPr/>
          <p:nvPr/>
        </p:nvSpPr>
        <p:spPr>
          <a:xfrm>
            <a:off x="6276103" y="7279574"/>
            <a:ext cx="154808" cy="311093"/>
          </a:xfrm>
          <a:custGeom>
            <a:avLst/>
            <a:gdLst>
              <a:gd name="connsiteX0" fmla="*/ 17819 w 154808"/>
              <a:gd name="connsiteY0" fmla="*/ 0 h 311093"/>
              <a:gd name="connsiteX1" fmla="*/ 41570 w 154808"/>
              <a:gd name="connsiteY1" fmla="*/ 142504 h 311093"/>
              <a:gd name="connsiteX2" fmla="*/ 152406 w 154808"/>
              <a:gd name="connsiteY2" fmla="*/ 308758 h 311093"/>
              <a:gd name="connsiteX3" fmla="*/ 108863 w 154808"/>
              <a:gd name="connsiteY3" fmla="*/ 233548 h 311093"/>
              <a:gd name="connsiteX4" fmla="*/ 5944 w 154808"/>
              <a:gd name="connsiteY4" fmla="*/ 142504 h 311093"/>
              <a:gd name="connsiteX5" fmla="*/ 17819 w 154808"/>
              <a:gd name="connsiteY5" fmla="*/ 0 h 3110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4808" h="311093">
                <a:moveTo>
                  <a:pt x="17819" y="0"/>
                </a:moveTo>
                <a:cubicBezTo>
                  <a:pt x="23757" y="0"/>
                  <a:pt x="19139" y="91044"/>
                  <a:pt x="41570" y="142504"/>
                </a:cubicBezTo>
                <a:cubicBezTo>
                  <a:pt x="64001" y="193964"/>
                  <a:pt x="141191" y="293584"/>
                  <a:pt x="152406" y="308758"/>
                </a:cubicBezTo>
                <a:cubicBezTo>
                  <a:pt x="163621" y="323932"/>
                  <a:pt x="133273" y="261257"/>
                  <a:pt x="108863" y="233548"/>
                </a:cubicBezTo>
                <a:cubicBezTo>
                  <a:pt x="84453" y="205839"/>
                  <a:pt x="22437" y="184068"/>
                  <a:pt x="5944" y="142504"/>
                </a:cubicBezTo>
                <a:cubicBezTo>
                  <a:pt x="-10549" y="100940"/>
                  <a:pt x="11881" y="0"/>
                  <a:pt x="17819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1" name="フリーフォーム 1340">
            <a:extLst>
              <a:ext uri="{FF2B5EF4-FFF2-40B4-BE49-F238E27FC236}">
                <a16:creationId xmlns:a16="http://schemas.microsoft.com/office/drawing/2014/main" id="{3BAC87BC-EB93-4F9D-3FDF-EA0A1E9E25CC}"/>
              </a:ext>
            </a:extLst>
          </p:cNvPr>
          <p:cNvSpPr/>
          <p:nvPr/>
        </p:nvSpPr>
        <p:spPr>
          <a:xfrm>
            <a:off x="6725124" y="8375924"/>
            <a:ext cx="841573" cy="805510"/>
          </a:xfrm>
          <a:custGeom>
            <a:avLst/>
            <a:gdLst>
              <a:gd name="connsiteX0" fmla="*/ 268 w 841573"/>
              <a:gd name="connsiteY0" fmla="*/ 138 h 805510"/>
              <a:gd name="connsiteX1" fmla="*/ 360486 w 841573"/>
              <a:gd name="connsiteY1" fmla="*/ 312855 h 805510"/>
              <a:gd name="connsiteX2" fmla="*/ 827582 w 841573"/>
              <a:gd name="connsiteY2" fmla="*/ 791827 h 805510"/>
              <a:gd name="connsiteX3" fmla="*/ 728621 w 841573"/>
              <a:gd name="connsiteY3" fmla="*/ 684949 h 805510"/>
              <a:gd name="connsiteX4" fmla="*/ 415905 w 841573"/>
              <a:gd name="connsiteY4" fmla="*/ 348481 h 805510"/>
              <a:gd name="connsiteX5" fmla="*/ 268 w 841573"/>
              <a:gd name="connsiteY5" fmla="*/ 138 h 8055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41573" h="805510">
                <a:moveTo>
                  <a:pt x="268" y="138"/>
                </a:moveTo>
                <a:cubicBezTo>
                  <a:pt x="-8968" y="-5800"/>
                  <a:pt x="222600" y="180907"/>
                  <a:pt x="360486" y="312855"/>
                </a:cubicBezTo>
                <a:cubicBezTo>
                  <a:pt x="498372" y="444803"/>
                  <a:pt x="766226" y="729812"/>
                  <a:pt x="827582" y="791827"/>
                </a:cubicBezTo>
                <a:cubicBezTo>
                  <a:pt x="888938" y="853842"/>
                  <a:pt x="728621" y="684949"/>
                  <a:pt x="728621" y="684949"/>
                </a:cubicBezTo>
                <a:cubicBezTo>
                  <a:pt x="660008" y="611058"/>
                  <a:pt x="533339" y="460637"/>
                  <a:pt x="415905" y="348481"/>
                </a:cubicBezTo>
                <a:cubicBezTo>
                  <a:pt x="298471" y="236325"/>
                  <a:pt x="9504" y="6076"/>
                  <a:pt x="268" y="13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2" name="フリーフォーム 1341">
            <a:extLst>
              <a:ext uri="{FF2B5EF4-FFF2-40B4-BE49-F238E27FC236}">
                <a16:creationId xmlns:a16="http://schemas.microsoft.com/office/drawing/2014/main" id="{11959410-5A00-2403-9808-6348C05745BC}"/>
              </a:ext>
            </a:extLst>
          </p:cNvPr>
          <p:cNvSpPr/>
          <p:nvPr/>
        </p:nvSpPr>
        <p:spPr>
          <a:xfrm>
            <a:off x="6618482" y="7806022"/>
            <a:ext cx="341007" cy="511697"/>
          </a:xfrm>
          <a:custGeom>
            <a:avLst/>
            <a:gdLst>
              <a:gd name="connsiteX0" fmla="*/ 32 w 341007"/>
              <a:gd name="connsiteY0" fmla="*/ 25 h 511697"/>
              <a:gd name="connsiteX1" fmla="*/ 126702 w 341007"/>
              <a:gd name="connsiteY1" fmla="*/ 269199 h 511697"/>
              <a:gd name="connsiteX2" fmla="*/ 340458 w 341007"/>
              <a:gd name="connsiteY2" fmla="*/ 510664 h 511697"/>
              <a:gd name="connsiteX3" fmla="*/ 186079 w 341007"/>
              <a:gd name="connsiteY3" fmla="*/ 352326 h 511697"/>
              <a:gd name="connsiteX4" fmla="*/ 114827 w 341007"/>
              <a:gd name="connsiteY4" fmla="*/ 253365 h 511697"/>
              <a:gd name="connsiteX5" fmla="*/ 32 w 341007"/>
              <a:gd name="connsiteY5" fmla="*/ 25 h 511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41007" h="511697">
                <a:moveTo>
                  <a:pt x="32" y="25"/>
                </a:moveTo>
                <a:cubicBezTo>
                  <a:pt x="2011" y="2664"/>
                  <a:pt x="69964" y="184093"/>
                  <a:pt x="126702" y="269199"/>
                </a:cubicBezTo>
                <a:cubicBezTo>
                  <a:pt x="183440" y="354305"/>
                  <a:pt x="330562" y="496810"/>
                  <a:pt x="340458" y="510664"/>
                </a:cubicBezTo>
                <a:cubicBezTo>
                  <a:pt x="350354" y="524519"/>
                  <a:pt x="223684" y="395209"/>
                  <a:pt x="186079" y="352326"/>
                </a:cubicBezTo>
                <a:cubicBezTo>
                  <a:pt x="148474" y="309443"/>
                  <a:pt x="143196" y="308123"/>
                  <a:pt x="114827" y="253365"/>
                </a:cubicBezTo>
                <a:cubicBezTo>
                  <a:pt x="86458" y="198607"/>
                  <a:pt x="-1947" y="-2614"/>
                  <a:pt x="32" y="2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3" name="フリーフォーム 1342">
            <a:extLst>
              <a:ext uri="{FF2B5EF4-FFF2-40B4-BE49-F238E27FC236}">
                <a16:creationId xmlns:a16="http://schemas.microsoft.com/office/drawing/2014/main" id="{A4B07494-F123-3093-D3D6-F83B7B190A6B}"/>
              </a:ext>
            </a:extLst>
          </p:cNvPr>
          <p:cNvSpPr/>
          <p:nvPr/>
        </p:nvSpPr>
        <p:spPr>
          <a:xfrm>
            <a:off x="6551221" y="7323087"/>
            <a:ext cx="141368" cy="241542"/>
          </a:xfrm>
          <a:custGeom>
            <a:avLst/>
            <a:gdLst>
              <a:gd name="connsiteX0" fmla="*/ 0 w 141368"/>
              <a:gd name="connsiteY0" fmla="*/ 30 h 241542"/>
              <a:gd name="connsiteX1" fmla="*/ 134587 w 141368"/>
              <a:gd name="connsiteY1" fmla="*/ 142534 h 241542"/>
              <a:gd name="connsiteX2" fmla="*/ 122711 w 141368"/>
              <a:gd name="connsiteY2" fmla="*/ 241495 h 241542"/>
              <a:gd name="connsiteX3" fmla="*/ 134587 w 141368"/>
              <a:gd name="connsiteY3" fmla="*/ 130658 h 241542"/>
              <a:gd name="connsiteX4" fmla="*/ 0 w 141368"/>
              <a:gd name="connsiteY4" fmla="*/ 30 h 2415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1368" h="241542">
                <a:moveTo>
                  <a:pt x="0" y="30"/>
                </a:moveTo>
                <a:cubicBezTo>
                  <a:pt x="0" y="2009"/>
                  <a:pt x="114135" y="102290"/>
                  <a:pt x="134587" y="142534"/>
                </a:cubicBezTo>
                <a:cubicBezTo>
                  <a:pt x="155039" y="182778"/>
                  <a:pt x="122711" y="243474"/>
                  <a:pt x="122711" y="241495"/>
                </a:cubicBezTo>
                <a:cubicBezTo>
                  <a:pt x="122711" y="239516"/>
                  <a:pt x="149101" y="168923"/>
                  <a:pt x="134587" y="130658"/>
                </a:cubicBezTo>
                <a:cubicBezTo>
                  <a:pt x="120073" y="92393"/>
                  <a:pt x="0" y="-1949"/>
                  <a:pt x="0" y="3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4" name="フリーフォーム 1343">
            <a:extLst>
              <a:ext uri="{FF2B5EF4-FFF2-40B4-BE49-F238E27FC236}">
                <a16:creationId xmlns:a16="http://schemas.microsoft.com/office/drawing/2014/main" id="{9229A903-E4D3-02B0-1703-2C28E8E5DF3A}"/>
              </a:ext>
            </a:extLst>
          </p:cNvPr>
          <p:cNvSpPr/>
          <p:nvPr/>
        </p:nvSpPr>
        <p:spPr>
          <a:xfrm>
            <a:off x="6159074" y="7995821"/>
            <a:ext cx="249749" cy="744735"/>
          </a:xfrm>
          <a:custGeom>
            <a:avLst/>
            <a:gdLst>
              <a:gd name="connsiteX0" fmla="*/ 261 w 249749"/>
              <a:gd name="connsiteY0" fmla="*/ 231 h 744735"/>
              <a:gd name="connsiteX1" fmla="*/ 79430 w 249749"/>
              <a:gd name="connsiteY1" fmla="*/ 384200 h 744735"/>
              <a:gd name="connsiteX2" fmla="*/ 249643 w 249749"/>
              <a:gd name="connsiteY2" fmla="*/ 744418 h 744735"/>
              <a:gd name="connsiteX3" fmla="*/ 103181 w 249749"/>
              <a:gd name="connsiteY3" fmla="*/ 439618 h 744735"/>
              <a:gd name="connsiteX4" fmla="*/ 261 w 249749"/>
              <a:gd name="connsiteY4" fmla="*/ 231 h 7447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49749" h="744735">
                <a:moveTo>
                  <a:pt x="261" y="231"/>
                </a:moveTo>
                <a:cubicBezTo>
                  <a:pt x="-3697" y="-9005"/>
                  <a:pt x="37866" y="260169"/>
                  <a:pt x="79430" y="384200"/>
                </a:cubicBezTo>
                <a:cubicBezTo>
                  <a:pt x="120994" y="508231"/>
                  <a:pt x="245685" y="735182"/>
                  <a:pt x="249643" y="744418"/>
                </a:cubicBezTo>
                <a:cubicBezTo>
                  <a:pt x="253601" y="753654"/>
                  <a:pt x="146064" y="559031"/>
                  <a:pt x="103181" y="439618"/>
                </a:cubicBezTo>
                <a:cubicBezTo>
                  <a:pt x="60298" y="320205"/>
                  <a:pt x="4219" y="9467"/>
                  <a:pt x="261" y="23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5" name="フリーフォーム 1344">
            <a:extLst>
              <a:ext uri="{FF2B5EF4-FFF2-40B4-BE49-F238E27FC236}">
                <a16:creationId xmlns:a16="http://schemas.microsoft.com/office/drawing/2014/main" id="{AEC65F02-6B55-2493-59CD-4120712BF07E}"/>
              </a:ext>
            </a:extLst>
          </p:cNvPr>
          <p:cNvSpPr/>
          <p:nvPr/>
        </p:nvSpPr>
        <p:spPr>
          <a:xfrm>
            <a:off x="5288444" y="8992507"/>
            <a:ext cx="884760" cy="302001"/>
          </a:xfrm>
          <a:custGeom>
            <a:avLst/>
            <a:gdLst>
              <a:gd name="connsiteX0" fmla="*/ 34 w 884760"/>
              <a:gd name="connsiteY0" fmla="*/ 301914 h 302001"/>
              <a:gd name="connsiteX1" fmla="*/ 376086 w 884760"/>
              <a:gd name="connsiteY1" fmla="*/ 76283 h 302001"/>
              <a:gd name="connsiteX2" fmla="*/ 878808 w 884760"/>
              <a:gd name="connsiteY2" fmla="*/ 1072 h 302001"/>
              <a:gd name="connsiteX3" fmla="*/ 633385 w 884760"/>
              <a:gd name="connsiteY3" fmla="*/ 32740 h 302001"/>
              <a:gd name="connsiteX4" fmla="*/ 348377 w 884760"/>
              <a:gd name="connsiteY4" fmla="*/ 44615 h 302001"/>
              <a:gd name="connsiteX5" fmla="*/ 395878 w 884760"/>
              <a:gd name="connsiteY5" fmla="*/ 48574 h 302001"/>
              <a:gd name="connsiteX6" fmla="*/ 34 w 884760"/>
              <a:gd name="connsiteY6" fmla="*/ 301914 h 3020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884760" h="302001">
                <a:moveTo>
                  <a:pt x="34" y="301914"/>
                </a:moveTo>
                <a:cubicBezTo>
                  <a:pt x="-3265" y="306532"/>
                  <a:pt x="229624" y="126423"/>
                  <a:pt x="376086" y="76283"/>
                </a:cubicBezTo>
                <a:cubicBezTo>
                  <a:pt x="522548" y="26143"/>
                  <a:pt x="835925" y="8329"/>
                  <a:pt x="878808" y="1072"/>
                </a:cubicBezTo>
                <a:cubicBezTo>
                  <a:pt x="921691" y="-6185"/>
                  <a:pt x="721790" y="25483"/>
                  <a:pt x="633385" y="32740"/>
                </a:cubicBezTo>
                <a:cubicBezTo>
                  <a:pt x="544980" y="39997"/>
                  <a:pt x="387961" y="41976"/>
                  <a:pt x="348377" y="44615"/>
                </a:cubicBezTo>
                <a:cubicBezTo>
                  <a:pt x="308793" y="47254"/>
                  <a:pt x="449317" y="7010"/>
                  <a:pt x="395878" y="48574"/>
                </a:cubicBezTo>
                <a:cubicBezTo>
                  <a:pt x="342439" y="90138"/>
                  <a:pt x="3333" y="297296"/>
                  <a:pt x="34" y="30191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6" name="フリーフォーム 1345">
            <a:extLst>
              <a:ext uri="{FF2B5EF4-FFF2-40B4-BE49-F238E27FC236}">
                <a16:creationId xmlns:a16="http://schemas.microsoft.com/office/drawing/2014/main" id="{BC550FED-48C2-9272-7D41-71AFE782B15F}"/>
              </a:ext>
            </a:extLst>
          </p:cNvPr>
          <p:cNvSpPr/>
          <p:nvPr/>
        </p:nvSpPr>
        <p:spPr>
          <a:xfrm>
            <a:off x="5904755" y="9767675"/>
            <a:ext cx="909797" cy="496581"/>
          </a:xfrm>
          <a:custGeom>
            <a:avLst/>
            <a:gdLst>
              <a:gd name="connsiteX0" fmla="*/ 907723 w 909797"/>
              <a:gd name="connsiteY0" fmla="*/ 1759 h 496581"/>
              <a:gd name="connsiteX1" fmla="*/ 187287 w 909797"/>
              <a:gd name="connsiteY1" fmla="*/ 365935 h 496581"/>
              <a:gd name="connsiteX2" fmla="*/ 9157 w 909797"/>
              <a:gd name="connsiteY2" fmla="*/ 492606 h 496581"/>
              <a:gd name="connsiteX3" fmla="*/ 393126 w 909797"/>
              <a:gd name="connsiteY3" fmla="*/ 239265 h 496581"/>
              <a:gd name="connsiteX4" fmla="*/ 907723 w 909797"/>
              <a:gd name="connsiteY4" fmla="*/ 1759 h 4965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09797" h="496581">
                <a:moveTo>
                  <a:pt x="907723" y="1759"/>
                </a:moveTo>
                <a:cubicBezTo>
                  <a:pt x="873417" y="22871"/>
                  <a:pt x="337048" y="284127"/>
                  <a:pt x="187287" y="365935"/>
                </a:cubicBezTo>
                <a:cubicBezTo>
                  <a:pt x="37526" y="447743"/>
                  <a:pt x="-25149" y="513718"/>
                  <a:pt x="9157" y="492606"/>
                </a:cubicBezTo>
                <a:cubicBezTo>
                  <a:pt x="43463" y="471494"/>
                  <a:pt x="244685" y="323712"/>
                  <a:pt x="393126" y="239265"/>
                </a:cubicBezTo>
                <a:cubicBezTo>
                  <a:pt x="541567" y="154818"/>
                  <a:pt x="942029" y="-19353"/>
                  <a:pt x="907723" y="175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7" name="フリーフォーム 1346">
            <a:extLst>
              <a:ext uri="{FF2B5EF4-FFF2-40B4-BE49-F238E27FC236}">
                <a16:creationId xmlns:a16="http://schemas.microsoft.com/office/drawing/2014/main" id="{5A09D82E-71F4-9A74-A199-1F7FE10B7C33}"/>
              </a:ext>
            </a:extLst>
          </p:cNvPr>
          <p:cNvSpPr/>
          <p:nvPr/>
        </p:nvSpPr>
        <p:spPr>
          <a:xfrm>
            <a:off x="4710495" y="10189012"/>
            <a:ext cx="1306818" cy="645276"/>
          </a:xfrm>
          <a:custGeom>
            <a:avLst/>
            <a:gdLst>
              <a:gd name="connsiteX0" fmla="*/ 50 w 1306818"/>
              <a:gd name="connsiteY0" fmla="*/ 645243 h 645276"/>
              <a:gd name="connsiteX1" fmla="*/ 942160 w 1306818"/>
              <a:gd name="connsiteY1" fmla="*/ 233565 h 645276"/>
              <a:gd name="connsiteX2" fmla="*/ 1306336 w 1306818"/>
              <a:gd name="connsiteY2" fmla="*/ 17 h 645276"/>
              <a:gd name="connsiteX3" fmla="*/ 1013411 w 1306818"/>
              <a:gd name="connsiteY3" fmla="*/ 221689 h 645276"/>
              <a:gd name="connsiteX4" fmla="*/ 740279 w 1306818"/>
              <a:gd name="connsiteY4" fmla="*/ 356276 h 645276"/>
              <a:gd name="connsiteX5" fmla="*/ 898617 w 1306818"/>
              <a:gd name="connsiteY5" fmla="*/ 257315 h 645276"/>
              <a:gd name="connsiteX6" fmla="*/ 50 w 1306818"/>
              <a:gd name="connsiteY6" fmla="*/ 645243 h 6452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306818" h="645276">
                <a:moveTo>
                  <a:pt x="50" y="645243"/>
                </a:moveTo>
                <a:cubicBezTo>
                  <a:pt x="7307" y="641285"/>
                  <a:pt x="724446" y="341103"/>
                  <a:pt x="942160" y="233565"/>
                </a:cubicBezTo>
                <a:cubicBezTo>
                  <a:pt x="1159874" y="126027"/>
                  <a:pt x="1294461" y="1996"/>
                  <a:pt x="1306336" y="17"/>
                </a:cubicBezTo>
                <a:cubicBezTo>
                  <a:pt x="1318211" y="-1962"/>
                  <a:pt x="1107754" y="162313"/>
                  <a:pt x="1013411" y="221689"/>
                </a:cubicBezTo>
                <a:cubicBezTo>
                  <a:pt x="919068" y="281065"/>
                  <a:pt x="759411" y="350338"/>
                  <a:pt x="740279" y="356276"/>
                </a:cubicBezTo>
                <a:cubicBezTo>
                  <a:pt x="721147" y="362214"/>
                  <a:pt x="1020669" y="209814"/>
                  <a:pt x="898617" y="257315"/>
                </a:cubicBezTo>
                <a:cubicBezTo>
                  <a:pt x="776565" y="304816"/>
                  <a:pt x="-7207" y="649201"/>
                  <a:pt x="50" y="64524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8" name="フリーフォーム 1347">
            <a:extLst>
              <a:ext uri="{FF2B5EF4-FFF2-40B4-BE49-F238E27FC236}">
                <a16:creationId xmlns:a16="http://schemas.microsoft.com/office/drawing/2014/main" id="{A95393AA-7226-3F03-40FE-8A44B708F035}"/>
              </a:ext>
            </a:extLst>
          </p:cNvPr>
          <p:cNvSpPr/>
          <p:nvPr/>
        </p:nvSpPr>
        <p:spPr>
          <a:xfrm>
            <a:off x="6163347" y="10669295"/>
            <a:ext cx="1717942" cy="758863"/>
          </a:xfrm>
          <a:custGeom>
            <a:avLst/>
            <a:gdLst>
              <a:gd name="connsiteX0" fmla="*/ 1713952 w 1717942"/>
              <a:gd name="connsiteY0" fmla="*/ 2663 h 758863"/>
              <a:gd name="connsiteX1" fmla="*/ 1274565 w 1717942"/>
              <a:gd name="connsiteY1" fmla="*/ 256004 h 758863"/>
              <a:gd name="connsiteX2" fmla="*/ 1005391 w 1717942"/>
              <a:gd name="connsiteY2" fmla="*/ 398508 h 758863"/>
              <a:gd name="connsiteX3" fmla="*/ 748092 w 1717942"/>
              <a:gd name="connsiteY3" fmla="*/ 529136 h 758863"/>
              <a:gd name="connsiteX4" fmla="*/ 870804 w 1717942"/>
              <a:gd name="connsiteY4" fmla="*/ 438092 h 758863"/>
              <a:gd name="connsiteX5" fmla="*/ 439334 w 1717942"/>
              <a:gd name="connsiteY5" fmla="*/ 604347 h 758863"/>
              <a:gd name="connsiteX6" fmla="*/ 569962 w 1717942"/>
              <a:gd name="connsiteY6" fmla="*/ 556845 h 758863"/>
              <a:gd name="connsiteX7" fmla="*/ 15780 w 1717942"/>
              <a:gd name="connsiteY7" fmla="*/ 754767 h 758863"/>
              <a:gd name="connsiteX8" fmla="*/ 213702 w 1717942"/>
              <a:gd name="connsiteY8" fmla="*/ 675599 h 758863"/>
              <a:gd name="connsiteX9" fmla="*/ 854970 w 1717942"/>
              <a:gd name="connsiteY9" fmla="*/ 497469 h 758863"/>
              <a:gd name="connsiteX10" fmla="*/ 708508 w 1717942"/>
              <a:gd name="connsiteY10" fmla="*/ 560804 h 758863"/>
              <a:gd name="connsiteX11" fmla="*/ 1365609 w 1717942"/>
              <a:gd name="connsiteY11" fmla="*/ 212461 h 758863"/>
              <a:gd name="connsiteX12" fmla="*/ 997474 w 1717942"/>
              <a:gd name="connsiteY12" fmla="*/ 430175 h 758863"/>
              <a:gd name="connsiteX13" fmla="*/ 1713952 w 1717942"/>
              <a:gd name="connsiteY13" fmla="*/ 2663 h 7588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717942" h="758863">
                <a:moveTo>
                  <a:pt x="1713952" y="2663"/>
                </a:moveTo>
                <a:cubicBezTo>
                  <a:pt x="1760134" y="-26365"/>
                  <a:pt x="1392658" y="190030"/>
                  <a:pt x="1274565" y="256004"/>
                </a:cubicBezTo>
                <a:cubicBezTo>
                  <a:pt x="1156471" y="321978"/>
                  <a:pt x="1093136" y="352986"/>
                  <a:pt x="1005391" y="398508"/>
                </a:cubicBezTo>
                <a:cubicBezTo>
                  <a:pt x="917646" y="444030"/>
                  <a:pt x="770523" y="522539"/>
                  <a:pt x="748092" y="529136"/>
                </a:cubicBezTo>
                <a:cubicBezTo>
                  <a:pt x="725661" y="535733"/>
                  <a:pt x="922264" y="425557"/>
                  <a:pt x="870804" y="438092"/>
                </a:cubicBezTo>
                <a:cubicBezTo>
                  <a:pt x="819344" y="450627"/>
                  <a:pt x="489474" y="584555"/>
                  <a:pt x="439334" y="604347"/>
                </a:cubicBezTo>
                <a:cubicBezTo>
                  <a:pt x="389194" y="624139"/>
                  <a:pt x="569962" y="556845"/>
                  <a:pt x="569962" y="556845"/>
                </a:cubicBezTo>
                <a:lnTo>
                  <a:pt x="15780" y="754767"/>
                </a:lnTo>
                <a:cubicBezTo>
                  <a:pt x="-43597" y="774559"/>
                  <a:pt x="73837" y="718482"/>
                  <a:pt x="213702" y="675599"/>
                </a:cubicBezTo>
                <a:cubicBezTo>
                  <a:pt x="353567" y="632716"/>
                  <a:pt x="772502" y="516601"/>
                  <a:pt x="854970" y="497469"/>
                </a:cubicBezTo>
                <a:cubicBezTo>
                  <a:pt x="937438" y="478337"/>
                  <a:pt x="623402" y="608305"/>
                  <a:pt x="708508" y="560804"/>
                </a:cubicBezTo>
                <a:cubicBezTo>
                  <a:pt x="793614" y="513303"/>
                  <a:pt x="1317448" y="234232"/>
                  <a:pt x="1365609" y="212461"/>
                </a:cubicBezTo>
                <a:cubicBezTo>
                  <a:pt x="1413770" y="190690"/>
                  <a:pt x="941396" y="460523"/>
                  <a:pt x="997474" y="430175"/>
                </a:cubicBezTo>
                <a:cubicBezTo>
                  <a:pt x="1053552" y="399827"/>
                  <a:pt x="1667770" y="31691"/>
                  <a:pt x="1713952" y="266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9" name="フリーフォーム 1348">
            <a:extLst>
              <a:ext uri="{FF2B5EF4-FFF2-40B4-BE49-F238E27FC236}">
                <a16:creationId xmlns:a16="http://schemas.microsoft.com/office/drawing/2014/main" id="{35456938-8A99-91C4-0944-893AADC14001}"/>
              </a:ext>
            </a:extLst>
          </p:cNvPr>
          <p:cNvSpPr/>
          <p:nvPr/>
        </p:nvSpPr>
        <p:spPr>
          <a:xfrm>
            <a:off x="6404604" y="10046515"/>
            <a:ext cx="853624" cy="142555"/>
          </a:xfrm>
          <a:custGeom>
            <a:avLst/>
            <a:gdLst>
              <a:gd name="connsiteX0" fmla="*/ 154 w 853624"/>
              <a:gd name="connsiteY0" fmla="*/ 142514 h 142555"/>
              <a:gd name="connsiteX1" fmla="*/ 483084 w 853624"/>
              <a:gd name="connsiteY1" fmla="*/ 10 h 142555"/>
              <a:gd name="connsiteX2" fmla="*/ 843302 w 853624"/>
              <a:gd name="connsiteY2" fmla="*/ 134597 h 142555"/>
              <a:gd name="connsiteX3" fmla="*/ 736425 w 853624"/>
              <a:gd name="connsiteY3" fmla="*/ 83137 h 142555"/>
              <a:gd name="connsiteX4" fmla="*/ 534544 w 853624"/>
              <a:gd name="connsiteY4" fmla="*/ 15843 h 142555"/>
              <a:gd name="connsiteX5" fmla="*/ 154 w 853624"/>
              <a:gd name="connsiteY5" fmla="*/ 142514 h 1425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53624" h="142555">
                <a:moveTo>
                  <a:pt x="154" y="142514"/>
                </a:moveTo>
                <a:cubicBezTo>
                  <a:pt x="-8423" y="139875"/>
                  <a:pt x="342559" y="1329"/>
                  <a:pt x="483084" y="10"/>
                </a:cubicBezTo>
                <a:cubicBezTo>
                  <a:pt x="623609" y="-1309"/>
                  <a:pt x="801079" y="120742"/>
                  <a:pt x="843302" y="134597"/>
                </a:cubicBezTo>
                <a:cubicBezTo>
                  <a:pt x="885526" y="148452"/>
                  <a:pt x="787885" y="102929"/>
                  <a:pt x="736425" y="83137"/>
                </a:cubicBezTo>
                <a:cubicBezTo>
                  <a:pt x="684965" y="63345"/>
                  <a:pt x="650658" y="9246"/>
                  <a:pt x="534544" y="15843"/>
                </a:cubicBezTo>
                <a:cubicBezTo>
                  <a:pt x="418430" y="22440"/>
                  <a:pt x="8731" y="145153"/>
                  <a:pt x="154" y="14251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0" name="フリーフォーム 1349">
            <a:extLst>
              <a:ext uri="{FF2B5EF4-FFF2-40B4-BE49-F238E27FC236}">
                <a16:creationId xmlns:a16="http://schemas.microsoft.com/office/drawing/2014/main" id="{5F7DC113-1363-AC75-317E-D5DD383BEBC1}"/>
              </a:ext>
            </a:extLst>
          </p:cNvPr>
          <p:cNvSpPr/>
          <p:nvPr/>
        </p:nvSpPr>
        <p:spPr>
          <a:xfrm>
            <a:off x="6305396" y="10262528"/>
            <a:ext cx="856174" cy="179134"/>
          </a:xfrm>
          <a:custGeom>
            <a:avLst/>
            <a:gdLst>
              <a:gd name="connsiteX0" fmla="*/ 401 w 856174"/>
              <a:gd name="connsiteY0" fmla="*/ 175882 h 179134"/>
              <a:gd name="connsiteX1" fmla="*/ 443747 w 856174"/>
              <a:gd name="connsiteY1" fmla="*/ 160049 h 179134"/>
              <a:gd name="connsiteX2" fmla="*/ 847508 w 856174"/>
              <a:gd name="connsiteY2" fmla="*/ 1711 h 179134"/>
              <a:gd name="connsiteX3" fmla="*/ 705004 w 856174"/>
              <a:gd name="connsiteY3" fmla="*/ 80880 h 179134"/>
              <a:gd name="connsiteX4" fmla="*/ 522916 w 856174"/>
              <a:gd name="connsiteY4" fmla="*/ 156090 h 179134"/>
              <a:gd name="connsiteX5" fmla="*/ 401 w 856174"/>
              <a:gd name="connsiteY5" fmla="*/ 175882 h 1791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56174" h="179134">
                <a:moveTo>
                  <a:pt x="401" y="175882"/>
                </a:moveTo>
                <a:cubicBezTo>
                  <a:pt x="-12794" y="176542"/>
                  <a:pt x="302562" y="189078"/>
                  <a:pt x="443747" y="160049"/>
                </a:cubicBezTo>
                <a:cubicBezTo>
                  <a:pt x="584932" y="131020"/>
                  <a:pt x="803965" y="14906"/>
                  <a:pt x="847508" y="1711"/>
                </a:cubicBezTo>
                <a:cubicBezTo>
                  <a:pt x="891051" y="-11484"/>
                  <a:pt x="759103" y="55150"/>
                  <a:pt x="705004" y="80880"/>
                </a:cubicBezTo>
                <a:cubicBezTo>
                  <a:pt x="650905" y="106610"/>
                  <a:pt x="637711" y="138937"/>
                  <a:pt x="522916" y="156090"/>
                </a:cubicBezTo>
                <a:cubicBezTo>
                  <a:pt x="408121" y="173243"/>
                  <a:pt x="13596" y="175222"/>
                  <a:pt x="401" y="17588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1" name="フリーフォーム 1350">
            <a:extLst>
              <a:ext uri="{FF2B5EF4-FFF2-40B4-BE49-F238E27FC236}">
                <a16:creationId xmlns:a16="http://schemas.microsoft.com/office/drawing/2014/main" id="{CD44C55E-0DD9-7114-80BE-000144292B12}"/>
              </a:ext>
            </a:extLst>
          </p:cNvPr>
          <p:cNvSpPr/>
          <p:nvPr/>
        </p:nvSpPr>
        <p:spPr>
          <a:xfrm>
            <a:off x="5494317" y="10426375"/>
            <a:ext cx="1856550" cy="799765"/>
          </a:xfrm>
          <a:custGeom>
            <a:avLst/>
            <a:gdLst>
              <a:gd name="connsiteX0" fmla="*/ 0 w 1856550"/>
              <a:gd name="connsiteY0" fmla="*/ 799765 h 799765"/>
              <a:gd name="connsiteX1" fmla="*/ 1088571 w 1856550"/>
              <a:gd name="connsiteY1" fmla="*/ 487048 h 799765"/>
              <a:gd name="connsiteX2" fmla="*/ 1128156 w 1856550"/>
              <a:gd name="connsiteY2" fmla="*/ 467256 h 799765"/>
              <a:gd name="connsiteX3" fmla="*/ 1100447 w 1856550"/>
              <a:gd name="connsiteY3" fmla="*/ 471215 h 799765"/>
              <a:gd name="connsiteX4" fmla="*/ 1638795 w 1856550"/>
              <a:gd name="connsiteY4" fmla="*/ 209957 h 799765"/>
              <a:gd name="connsiteX5" fmla="*/ 1753589 w 1856550"/>
              <a:gd name="connsiteY5" fmla="*/ 126830 h 799765"/>
              <a:gd name="connsiteX6" fmla="*/ 1856509 w 1856550"/>
              <a:gd name="connsiteY6" fmla="*/ 160 h 799765"/>
              <a:gd name="connsiteX7" fmla="*/ 1741714 w 1856550"/>
              <a:gd name="connsiteY7" fmla="*/ 154539 h 799765"/>
              <a:gd name="connsiteX8" fmla="*/ 1278577 w 1856550"/>
              <a:gd name="connsiteY8" fmla="*/ 388087 h 799765"/>
              <a:gd name="connsiteX9" fmla="*/ 902525 w 1856550"/>
              <a:gd name="connsiteY9" fmla="*/ 518716 h 799765"/>
              <a:gd name="connsiteX10" fmla="*/ 0 w 1856550"/>
              <a:gd name="connsiteY10" fmla="*/ 799765 h 7997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856550" h="799765">
                <a:moveTo>
                  <a:pt x="0" y="799765"/>
                </a:moveTo>
                <a:lnTo>
                  <a:pt x="1088571" y="487048"/>
                </a:lnTo>
                <a:cubicBezTo>
                  <a:pt x="1276597" y="431630"/>
                  <a:pt x="1126177" y="469895"/>
                  <a:pt x="1128156" y="467256"/>
                </a:cubicBezTo>
                <a:cubicBezTo>
                  <a:pt x="1130135" y="464617"/>
                  <a:pt x="1015341" y="514098"/>
                  <a:pt x="1100447" y="471215"/>
                </a:cubicBezTo>
                <a:cubicBezTo>
                  <a:pt x="1185553" y="428332"/>
                  <a:pt x="1529938" y="267354"/>
                  <a:pt x="1638795" y="209957"/>
                </a:cubicBezTo>
                <a:cubicBezTo>
                  <a:pt x="1747652" y="152559"/>
                  <a:pt x="1717303" y="161796"/>
                  <a:pt x="1753589" y="126830"/>
                </a:cubicBezTo>
                <a:cubicBezTo>
                  <a:pt x="1789875" y="91864"/>
                  <a:pt x="1858488" y="-4458"/>
                  <a:pt x="1856509" y="160"/>
                </a:cubicBezTo>
                <a:cubicBezTo>
                  <a:pt x="1854530" y="4778"/>
                  <a:pt x="1838036" y="89885"/>
                  <a:pt x="1741714" y="154539"/>
                </a:cubicBezTo>
                <a:cubicBezTo>
                  <a:pt x="1645392" y="219193"/>
                  <a:pt x="1418442" y="327391"/>
                  <a:pt x="1278577" y="388087"/>
                </a:cubicBezTo>
                <a:cubicBezTo>
                  <a:pt x="1138712" y="448783"/>
                  <a:pt x="902525" y="518716"/>
                  <a:pt x="902525" y="518716"/>
                </a:cubicBezTo>
                <a:lnTo>
                  <a:pt x="0" y="799765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2" name="フリーフォーム 1351">
            <a:extLst>
              <a:ext uri="{FF2B5EF4-FFF2-40B4-BE49-F238E27FC236}">
                <a16:creationId xmlns:a16="http://schemas.microsoft.com/office/drawing/2014/main" id="{BB71203D-F25A-5C86-E175-37C52F18F813}"/>
              </a:ext>
            </a:extLst>
          </p:cNvPr>
          <p:cNvSpPr/>
          <p:nvPr/>
        </p:nvSpPr>
        <p:spPr>
          <a:xfrm>
            <a:off x="7097483" y="10529422"/>
            <a:ext cx="316678" cy="522591"/>
          </a:xfrm>
          <a:custGeom>
            <a:avLst/>
            <a:gdLst>
              <a:gd name="connsiteX0" fmla="*/ 316678 w 316678"/>
              <a:gd name="connsiteY0" fmla="*/ 33 h 522591"/>
              <a:gd name="connsiteX1" fmla="*/ 209800 w 316678"/>
              <a:gd name="connsiteY1" fmla="*/ 213788 h 522591"/>
              <a:gd name="connsiteX2" fmla="*/ 55421 w 316678"/>
              <a:gd name="connsiteY2" fmla="*/ 380043 h 522591"/>
              <a:gd name="connsiteX3" fmla="*/ 95005 w 316678"/>
              <a:gd name="connsiteY3" fmla="*/ 344417 h 522591"/>
              <a:gd name="connsiteX4" fmla="*/ 3 w 316678"/>
              <a:gd name="connsiteY4" fmla="*/ 522547 h 522591"/>
              <a:gd name="connsiteX5" fmla="*/ 98964 w 316678"/>
              <a:gd name="connsiteY5" fmla="*/ 360251 h 522591"/>
              <a:gd name="connsiteX6" fmla="*/ 209800 w 316678"/>
              <a:gd name="connsiteY6" fmla="*/ 229622 h 522591"/>
              <a:gd name="connsiteX7" fmla="*/ 316678 w 316678"/>
              <a:gd name="connsiteY7" fmla="*/ 33 h 5225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16678" h="522591">
                <a:moveTo>
                  <a:pt x="316678" y="33"/>
                </a:moveTo>
                <a:cubicBezTo>
                  <a:pt x="316678" y="-2606"/>
                  <a:pt x="253343" y="150453"/>
                  <a:pt x="209800" y="213788"/>
                </a:cubicBezTo>
                <a:cubicBezTo>
                  <a:pt x="166257" y="277123"/>
                  <a:pt x="74553" y="358272"/>
                  <a:pt x="55421" y="380043"/>
                </a:cubicBezTo>
                <a:cubicBezTo>
                  <a:pt x="36289" y="401814"/>
                  <a:pt x="104241" y="320666"/>
                  <a:pt x="95005" y="344417"/>
                </a:cubicBezTo>
                <a:cubicBezTo>
                  <a:pt x="85769" y="368168"/>
                  <a:pt x="-657" y="519908"/>
                  <a:pt x="3" y="522547"/>
                </a:cubicBezTo>
                <a:cubicBezTo>
                  <a:pt x="663" y="525186"/>
                  <a:pt x="63998" y="409072"/>
                  <a:pt x="98964" y="360251"/>
                </a:cubicBezTo>
                <a:cubicBezTo>
                  <a:pt x="133930" y="311430"/>
                  <a:pt x="174174" y="285040"/>
                  <a:pt x="209800" y="229622"/>
                </a:cubicBezTo>
                <a:cubicBezTo>
                  <a:pt x="245426" y="174204"/>
                  <a:pt x="316678" y="2672"/>
                  <a:pt x="316678" y="3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3" name="フリーフォーム 1352">
            <a:extLst>
              <a:ext uri="{FF2B5EF4-FFF2-40B4-BE49-F238E27FC236}">
                <a16:creationId xmlns:a16="http://schemas.microsoft.com/office/drawing/2014/main" id="{71BA0C59-A476-0419-01A5-589E4F12352C}"/>
              </a:ext>
            </a:extLst>
          </p:cNvPr>
          <p:cNvSpPr/>
          <p:nvPr/>
        </p:nvSpPr>
        <p:spPr>
          <a:xfrm>
            <a:off x="4833166" y="10484425"/>
            <a:ext cx="1147346" cy="440952"/>
          </a:xfrm>
          <a:custGeom>
            <a:avLst/>
            <a:gdLst>
              <a:gd name="connsiteX0" fmla="*/ 91 w 1147346"/>
              <a:gd name="connsiteY0" fmla="*/ 440874 h 440952"/>
              <a:gd name="connsiteX1" fmla="*/ 692818 w 1147346"/>
              <a:gd name="connsiteY1" fmla="*/ 211284 h 440952"/>
              <a:gd name="connsiteX2" fmla="*/ 609691 w 1147346"/>
              <a:gd name="connsiteY2" fmla="*/ 235035 h 440952"/>
              <a:gd name="connsiteX3" fmla="*/ 1060953 w 1147346"/>
              <a:gd name="connsiteY3" fmla="*/ 25237 h 440952"/>
              <a:gd name="connsiteX4" fmla="*/ 1120330 w 1147346"/>
              <a:gd name="connsiteY4" fmla="*/ 21279 h 440952"/>
              <a:gd name="connsiteX5" fmla="*/ 744278 w 1147346"/>
              <a:gd name="connsiteY5" fmla="*/ 183575 h 440952"/>
              <a:gd name="connsiteX6" fmla="*/ 91 w 1147346"/>
              <a:gd name="connsiteY6" fmla="*/ 440874 h 4409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147346" h="440952">
                <a:moveTo>
                  <a:pt x="91" y="440874"/>
                </a:moveTo>
                <a:cubicBezTo>
                  <a:pt x="-8486" y="445492"/>
                  <a:pt x="591218" y="245591"/>
                  <a:pt x="692818" y="211284"/>
                </a:cubicBezTo>
                <a:cubicBezTo>
                  <a:pt x="794418" y="176977"/>
                  <a:pt x="548335" y="266043"/>
                  <a:pt x="609691" y="235035"/>
                </a:cubicBezTo>
                <a:cubicBezTo>
                  <a:pt x="671047" y="204027"/>
                  <a:pt x="975847" y="60863"/>
                  <a:pt x="1060953" y="25237"/>
                </a:cubicBezTo>
                <a:cubicBezTo>
                  <a:pt x="1146059" y="-10389"/>
                  <a:pt x="1173109" y="-5111"/>
                  <a:pt x="1120330" y="21279"/>
                </a:cubicBezTo>
                <a:cubicBezTo>
                  <a:pt x="1067551" y="47669"/>
                  <a:pt x="928346" y="117601"/>
                  <a:pt x="744278" y="183575"/>
                </a:cubicBezTo>
                <a:cubicBezTo>
                  <a:pt x="560210" y="249549"/>
                  <a:pt x="8668" y="436256"/>
                  <a:pt x="91" y="44087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4" name="フリーフォーム 1353">
            <a:extLst>
              <a:ext uri="{FF2B5EF4-FFF2-40B4-BE49-F238E27FC236}">
                <a16:creationId xmlns:a16="http://schemas.microsoft.com/office/drawing/2014/main" id="{CF377365-2AC0-0D3A-C49D-F3ADF59FDD25}"/>
              </a:ext>
            </a:extLst>
          </p:cNvPr>
          <p:cNvSpPr/>
          <p:nvPr/>
        </p:nvSpPr>
        <p:spPr>
          <a:xfrm>
            <a:off x="4710510" y="10786748"/>
            <a:ext cx="688896" cy="269181"/>
          </a:xfrm>
          <a:custGeom>
            <a:avLst/>
            <a:gdLst>
              <a:gd name="connsiteX0" fmla="*/ 35 w 688896"/>
              <a:gd name="connsiteY0" fmla="*/ 269179 h 269181"/>
              <a:gd name="connsiteX1" fmla="*/ 435464 w 688896"/>
              <a:gd name="connsiteY1" fmla="*/ 110842 h 269181"/>
              <a:gd name="connsiteX2" fmla="*/ 688804 w 688896"/>
              <a:gd name="connsiteY2" fmla="*/ 5 h 269181"/>
              <a:gd name="connsiteX3" fmla="*/ 459215 w 688896"/>
              <a:gd name="connsiteY3" fmla="*/ 106883 h 269181"/>
              <a:gd name="connsiteX4" fmla="*/ 35 w 688896"/>
              <a:gd name="connsiteY4" fmla="*/ 269179 h 2691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88896" h="269181">
                <a:moveTo>
                  <a:pt x="35" y="269179"/>
                </a:moveTo>
                <a:cubicBezTo>
                  <a:pt x="-3923" y="269839"/>
                  <a:pt x="320669" y="155704"/>
                  <a:pt x="435464" y="110842"/>
                </a:cubicBezTo>
                <a:cubicBezTo>
                  <a:pt x="550259" y="65980"/>
                  <a:pt x="684846" y="665"/>
                  <a:pt x="688804" y="5"/>
                </a:cubicBezTo>
                <a:cubicBezTo>
                  <a:pt x="692762" y="-655"/>
                  <a:pt x="569391" y="62680"/>
                  <a:pt x="459215" y="106883"/>
                </a:cubicBezTo>
                <a:cubicBezTo>
                  <a:pt x="349039" y="151086"/>
                  <a:pt x="3993" y="268519"/>
                  <a:pt x="35" y="26917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5" name="フリーフォーム 1354">
            <a:extLst>
              <a:ext uri="{FF2B5EF4-FFF2-40B4-BE49-F238E27FC236}">
                <a16:creationId xmlns:a16="http://schemas.microsoft.com/office/drawing/2014/main" id="{AAAD0AE2-E835-B9BF-D975-DE7C760C0714}"/>
              </a:ext>
            </a:extLst>
          </p:cNvPr>
          <p:cNvSpPr/>
          <p:nvPr/>
        </p:nvSpPr>
        <p:spPr>
          <a:xfrm>
            <a:off x="4730338" y="10610018"/>
            <a:ext cx="1598772" cy="604247"/>
          </a:xfrm>
          <a:custGeom>
            <a:avLst/>
            <a:gdLst>
              <a:gd name="connsiteX0" fmla="*/ 0 w 1598772"/>
              <a:gd name="connsiteY0" fmla="*/ 604247 h 604247"/>
              <a:gd name="connsiteX1" fmla="*/ 645226 w 1598772"/>
              <a:gd name="connsiteY1" fmla="*/ 342990 h 604247"/>
              <a:gd name="connsiteX2" fmla="*/ 1591293 w 1598772"/>
              <a:gd name="connsiteY2" fmla="*/ 2564 h 604247"/>
              <a:gd name="connsiteX3" fmla="*/ 1052945 w 1598772"/>
              <a:gd name="connsiteY3" fmla="*/ 200486 h 604247"/>
              <a:gd name="connsiteX4" fmla="*/ 427511 w 1598772"/>
              <a:gd name="connsiteY4" fmla="*/ 449868 h 604247"/>
              <a:gd name="connsiteX5" fmla="*/ 0 w 1598772"/>
              <a:gd name="connsiteY5" fmla="*/ 604247 h 6042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98772" h="604247">
                <a:moveTo>
                  <a:pt x="0" y="604247"/>
                </a:moveTo>
                <a:cubicBezTo>
                  <a:pt x="190005" y="523758"/>
                  <a:pt x="380011" y="443270"/>
                  <a:pt x="645226" y="342990"/>
                </a:cubicBezTo>
                <a:cubicBezTo>
                  <a:pt x="910441" y="242710"/>
                  <a:pt x="1523340" y="26315"/>
                  <a:pt x="1591293" y="2564"/>
                </a:cubicBezTo>
                <a:cubicBezTo>
                  <a:pt x="1659246" y="-21187"/>
                  <a:pt x="1246909" y="125935"/>
                  <a:pt x="1052945" y="200486"/>
                </a:cubicBezTo>
                <a:cubicBezTo>
                  <a:pt x="858981" y="275037"/>
                  <a:pt x="427511" y="449868"/>
                  <a:pt x="427511" y="449868"/>
                </a:cubicBezTo>
                <a:lnTo>
                  <a:pt x="0" y="604247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6" name="フリーフォーム 1355">
            <a:extLst>
              <a:ext uri="{FF2B5EF4-FFF2-40B4-BE49-F238E27FC236}">
                <a16:creationId xmlns:a16="http://schemas.microsoft.com/office/drawing/2014/main" id="{1E8F9D27-BD61-B2B4-0040-AB1C0CBC3568}"/>
              </a:ext>
            </a:extLst>
          </p:cNvPr>
          <p:cNvSpPr/>
          <p:nvPr/>
        </p:nvSpPr>
        <p:spPr>
          <a:xfrm>
            <a:off x="6179941" y="10450167"/>
            <a:ext cx="851103" cy="102763"/>
          </a:xfrm>
          <a:custGeom>
            <a:avLst/>
            <a:gdLst>
              <a:gd name="connsiteX0" fmla="*/ 3145 w 851103"/>
              <a:gd name="connsiteY0" fmla="*/ 83246 h 102763"/>
              <a:gd name="connsiteX1" fmla="*/ 695872 w 851103"/>
              <a:gd name="connsiteY1" fmla="*/ 99080 h 102763"/>
              <a:gd name="connsiteX2" fmla="*/ 850251 w 851103"/>
              <a:gd name="connsiteY2" fmla="*/ 119 h 102763"/>
              <a:gd name="connsiteX3" fmla="*/ 743373 w 851103"/>
              <a:gd name="connsiteY3" fmla="*/ 79288 h 102763"/>
              <a:gd name="connsiteX4" fmla="*/ 450449 w 851103"/>
              <a:gd name="connsiteY4" fmla="*/ 99080 h 102763"/>
              <a:gd name="connsiteX5" fmla="*/ 3145 w 851103"/>
              <a:gd name="connsiteY5" fmla="*/ 83246 h 102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51103" h="102763">
                <a:moveTo>
                  <a:pt x="3145" y="83246"/>
                </a:moveTo>
                <a:cubicBezTo>
                  <a:pt x="44049" y="83246"/>
                  <a:pt x="554688" y="112935"/>
                  <a:pt x="695872" y="99080"/>
                </a:cubicBezTo>
                <a:cubicBezTo>
                  <a:pt x="837056" y="85225"/>
                  <a:pt x="842334" y="3418"/>
                  <a:pt x="850251" y="119"/>
                </a:cubicBezTo>
                <a:cubicBezTo>
                  <a:pt x="858168" y="-3180"/>
                  <a:pt x="810007" y="62795"/>
                  <a:pt x="743373" y="79288"/>
                </a:cubicBezTo>
                <a:cubicBezTo>
                  <a:pt x="676739" y="95781"/>
                  <a:pt x="569202" y="99080"/>
                  <a:pt x="450449" y="99080"/>
                </a:cubicBezTo>
                <a:cubicBezTo>
                  <a:pt x="331696" y="99080"/>
                  <a:pt x="-37759" y="83246"/>
                  <a:pt x="3145" y="8324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7" name="フリーフォーム 1356">
            <a:extLst>
              <a:ext uri="{FF2B5EF4-FFF2-40B4-BE49-F238E27FC236}">
                <a16:creationId xmlns:a16="http://schemas.microsoft.com/office/drawing/2014/main" id="{41E86CE8-F0C8-62BA-3CCE-D1E6E5611095}"/>
              </a:ext>
            </a:extLst>
          </p:cNvPr>
          <p:cNvSpPr/>
          <p:nvPr/>
        </p:nvSpPr>
        <p:spPr>
          <a:xfrm>
            <a:off x="4591791" y="11232702"/>
            <a:ext cx="647921" cy="187681"/>
          </a:xfrm>
          <a:custGeom>
            <a:avLst/>
            <a:gdLst>
              <a:gd name="connsiteX0" fmla="*/ 1 w 647921"/>
              <a:gd name="connsiteY0" fmla="*/ 183443 h 187681"/>
              <a:gd name="connsiteX1" fmla="*/ 292926 w 647921"/>
              <a:gd name="connsiteY1" fmla="*/ 167610 h 187681"/>
              <a:gd name="connsiteX2" fmla="*/ 645227 w 647921"/>
              <a:gd name="connsiteY2" fmla="*/ 1355 h 187681"/>
              <a:gd name="connsiteX3" fmla="*/ 447305 w 647921"/>
              <a:gd name="connsiteY3" fmla="*/ 92399 h 187681"/>
              <a:gd name="connsiteX4" fmla="*/ 296884 w 647921"/>
              <a:gd name="connsiteY4" fmla="*/ 155734 h 187681"/>
              <a:gd name="connsiteX5" fmla="*/ 1 w 647921"/>
              <a:gd name="connsiteY5" fmla="*/ 183443 h 1876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47921" h="187681">
                <a:moveTo>
                  <a:pt x="1" y="183443"/>
                </a:moveTo>
                <a:cubicBezTo>
                  <a:pt x="-659" y="185422"/>
                  <a:pt x="185389" y="197958"/>
                  <a:pt x="292926" y="167610"/>
                </a:cubicBezTo>
                <a:cubicBezTo>
                  <a:pt x="400463" y="137262"/>
                  <a:pt x="619497" y="13890"/>
                  <a:pt x="645227" y="1355"/>
                </a:cubicBezTo>
                <a:cubicBezTo>
                  <a:pt x="670957" y="-11180"/>
                  <a:pt x="505362" y="66669"/>
                  <a:pt x="447305" y="92399"/>
                </a:cubicBezTo>
                <a:cubicBezTo>
                  <a:pt x="389248" y="118129"/>
                  <a:pt x="368136" y="139240"/>
                  <a:pt x="296884" y="155734"/>
                </a:cubicBezTo>
                <a:cubicBezTo>
                  <a:pt x="225632" y="172227"/>
                  <a:pt x="661" y="181464"/>
                  <a:pt x="1" y="18344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8" name="フリーフォーム 1357">
            <a:extLst>
              <a:ext uri="{FF2B5EF4-FFF2-40B4-BE49-F238E27FC236}">
                <a16:creationId xmlns:a16="http://schemas.microsoft.com/office/drawing/2014/main" id="{217D826C-3752-1DD2-1E10-6F9F700CC08A}"/>
              </a:ext>
            </a:extLst>
          </p:cNvPr>
          <p:cNvSpPr/>
          <p:nvPr/>
        </p:nvSpPr>
        <p:spPr>
          <a:xfrm>
            <a:off x="4327719" y="11265721"/>
            <a:ext cx="2009865" cy="447337"/>
          </a:xfrm>
          <a:custGeom>
            <a:avLst/>
            <a:gdLst>
              <a:gd name="connsiteX0" fmla="*/ 2816 w 2009865"/>
              <a:gd name="connsiteY0" fmla="*/ 447308 h 447337"/>
              <a:gd name="connsiteX1" fmla="*/ 754920 w 2009865"/>
              <a:gd name="connsiteY1" fmla="*/ 249385 h 447337"/>
              <a:gd name="connsiteX2" fmla="*/ 600541 w 2009865"/>
              <a:gd name="connsiteY2" fmla="*/ 292928 h 447337"/>
              <a:gd name="connsiteX3" fmla="*/ 1344728 w 2009865"/>
              <a:gd name="connsiteY3" fmla="*/ 166258 h 447337"/>
              <a:gd name="connsiteX4" fmla="*/ 1059720 w 2009865"/>
              <a:gd name="connsiteY4" fmla="*/ 217718 h 447337"/>
              <a:gd name="connsiteX5" fmla="*/ 1641611 w 2009865"/>
              <a:gd name="connsiteY5" fmla="*/ 102923 h 447337"/>
              <a:gd name="connsiteX6" fmla="*/ 2009746 w 2009865"/>
              <a:gd name="connsiteY6" fmla="*/ 4 h 447337"/>
              <a:gd name="connsiteX7" fmla="*/ 1605985 w 2009865"/>
              <a:gd name="connsiteY7" fmla="*/ 106882 h 447337"/>
              <a:gd name="connsiteX8" fmla="*/ 1071595 w 2009865"/>
              <a:gd name="connsiteY8" fmla="*/ 233552 h 447337"/>
              <a:gd name="connsiteX9" fmla="*/ 2816 w 2009865"/>
              <a:gd name="connsiteY9" fmla="*/ 447308 h 4473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09865" h="447337">
                <a:moveTo>
                  <a:pt x="2816" y="447308"/>
                </a:moveTo>
                <a:cubicBezTo>
                  <a:pt x="-49963" y="449947"/>
                  <a:pt x="655299" y="275115"/>
                  <a:pt x="754920" y="249385"/>
                </a:cubicBezTo>
                <a:cubicBezTo>
                  <a:pt x="854541" y="223655"/>
                  <a:pt x="502240" y="306783"/>
                  <a:pt x="600541" y="292928"/>
                </a:cubicBezTo>
                <a:cubicBezTo>
                  <a:pt x="698842" y="279073"/>
                  <a:pt x="1268198" y="178793"/>
                  <a:pt x="1344728" y="166258"/>
                </a:cubicBezTo>
                <a:cubicBezTo>
                  <a:pt x="1421258" y="153723"/>
                  <a:pt x="1010240" y="228274"/>
                  <a:pt x="1059720" y="217718"/>
                </a:cubicBezTo>
                <a:cubicBezTo>
                  <a:pt x="1109200" y="207162"/>
                  <a:pt x="1483273" y="139209"/>
                  <a:pt x="1641611" y="102923"/>
                </a:cubicBezTo>
                <a:cubicBezTo>
                  <a:pt x="1799949" y="66637"/>
                  <a:pt x="2015684" y="-656"/>
                  <a:pt x="2009746" y="4"/>
                </a:cubicBezTo>
                <a:cubicBezTo>
                  <a:pt x="2003808" y="664"/>
                  <a:pt x="1762344" y="67957"/>
                  <a:pt x="1605985" y="106882"/>
                </a:cubicBezTo>
                <a:cubicBezTo>
                  <a:pt x="1449627" y="145807"/>
                  <a:pt x="1340109" y="176814"/>
                  <a:pt x="1071595" y="233552"/>
                </a:cubicBezTo>
                <a:cubicBezTo>
                  <a:pt x="803081" y="290290"/>
                  <a:pt x="55595" y="444669"/>
                  <a:pt x="2816" y="44730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9" name="フリーフォーム 1358">
            <a:extLst>
              <a:ext uri="{FF2B5EF4-FFF2-40B4-BE49-F238E27FC236}">
                <a16:creationId xmlns:a16="http://schemas.microsoft.com/office/drawing/2014/main" id="{D1305AF6-C5C0-464C-7EBF-A33302EEF20E}"/>
              </a:ext>
            </a:extLst>
          </p:cNvPr>
          <p:cNvSpPr/>
          <p:nvPr/>
        </p:nvSpPr>
        <p:spPr>
          <a:xfrm>
            <a:off x="4398306" y="11038694"/>
            <a:ext cx="2668475" cy="706385"/>
          </a:xfrm>
          <a:custGeom>
            <a:avLst/>
            <a:gdLst>
              <a:gd name="connsiteX0" fmla="*/ 47024 w 2668475"/>
              <a:gd name="connsiteY0" fmla="*/ 698085 h 706385"/>
              <a:gd name="connsiteX1" fmla="*/ 1440395 w 2668475"/>
              <a:gd name="connsiteY1" fmla="*/ 417036 h 706385"/>
              <a:gd name="connsiteX2" fmla="*/ 2342920 w 2668475"/>
              <a:gd name="connsiteY2" fmla="*/ 215155 h 706385"/>
              <a:gd name="connsiteX3" fmla="*/ 1998536 w 2668475"/>
              <a:gd name="connsiteY3" fmla="*/ 302241 h 706385"/>
              <a:gd name="connsiteX4" fmla="*/ 2655637 w 2668475"/>
              <a:gd name="connsiteY4" fmla="*/ 5358 h 706385"/>
              <a:gd name="connsiteX5" fmla="*/ 2449798 w 2668475"/>
              <a:gd name="connsiteY5" fmla="*/ 108277 h 706385"/>
              <a:gd name="connsiteX6" fmla="*/ 2647720 w 2668475"/>
              <a:gd name="connsiteY6" fmla="*/ 72651 h 706385"/>
              <a:gd name="connsiteX7" fmla="*/ 1994577 w 2668475"/>
              <a:gd name="connsiteY7" fmla="*/ 294324 h 706385"/>
              <a:gd name="connsiteX8" fmla="*/ 1559149 w 2668475"/>
              <a:gd name="connsiteY8" fmla="*/ 472454 h 706385"/>
              <a:gd name="connsiteX9" fmla="*/ 1614567 w 2668475"/>
              <a:gd name="connsiteY9" fmla="*/ 480371 h 706385"/>
              <a:gd name="connsiteX10" fmla="*/ 1329559 w 2668475"/>
              <a:gd name="connsiteY10" fmla="*/ 452662 h 706385"/>
              <a:gd name="connsiteX11" fmla="*/ 1226639 w 2668475"/>
              <a:gd name="connsiteY11" fmla="*/ 484329 h 706385"/>
              <a:gd name="connsiteX12" fmla="*/ 1567065 w 2668475"/>
              <a:gd name="connsiteY12" fmla="*/ 504122 h 706385"/>
              <a:gd name="connsiteX13" fmla="*/ 937673 w 2668475"/>
              <a:gd name="connsiteY13" fmla="*/ 492246 h 706385"/>
              <a:gd name="connsiteX14" fmla="*/ 383491 w 2668475"/>
              <a:gd name="connsiteY14" fmla="*/ 618916 h 706385"/>
              <a:gd name="connsiteX15" fmla="*/ 47024 w 2668475"/>
              <a:gd name="connsiteY15" fmla="*/ 698085 h 7063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2668475" h="706385">
                <a:moveTo>
                  <a:pt x="47024" y="698085"/>
                </a:moveTo>
                <a:cubicBezTo>
                  <a:pt x="223175" y="664438"/>
                  <a:pt x="1057746" y="497524"/>
                  <a:pt x="1440395" y="417036"/>
                </a:cubicBezTo>
                <a:cubicBezTo>
                  <a:pt x="1823044" y="336548"/>
                  <a:pt x="2249897" y="234287"/>
                  <a:pt x="2342920" y="215155"/>
                </a:cubicBezTo>
                <a:cubicBezTo>
                  <a:pt x="2435943" y="196023"/>
                  <a:pt x="1946417" y="337207"/>
                  <a:pt x="1998536" y="302241"/>
                </a:cubicBezTo>
                <a:cubicBezTo>
                  <a:pt x="2050656" y="267275"/>
                  <a:pt x="2580427" y="37685"/>
                  <a:pt x="2655637" y="5358"/>
                </a:cubicBezTo>
                <a:cubicBezTo>
                  <a:pt x="2730847" y="-26969"/>
                  <a:pt x="2451117" y="97062"/>
                  <a:pt x="2449798" y="108277"/>
                </a:cubicBezTo>
                <a:cubicBezTo>
                  <a:pt x="2448479" y="119492"/>
                  <a:pt x="2723590" y="41643"/>
                  <a:pt x="2647720" y="72651"/>
                </a:cubicBezTo>
                <a:cubicBezTo>
                  <a:pt x="2571850" y="103659"/>
                  <a:pt x="2176005" y="227690"/>
                  <a:pt x="1994577" y="294324"/>
                </a:cubicBezTo>
                <a:cubicBezTo>
                  <a:pt x="1813149" y="360958"/>
                  <a:pt x="1622484" y="441446"/>
                  <a:pt x="1559149" y="472454"/>
                </a:cubicBezTo>
                <a:cubicBezTo>
                  <a:pt x="1495814" y="503462"/>
                  <a:pt x="1652832" y="483670"/>
                  <a:pt x="1614567" y="480371"/>
                </a:cubicBezTo>
                <a:cubicBezTo>
                  <a:pt x="1576302" y="477072"/>
                  <a:pt x="1394214" y="452002"/>
                  <a:pt x="1329559" y="452662"/>
                </a:cubicBezTo>
                <a:cubicBezTo>
                  <a:pt x="1264904" y="453322"/>
                  <a:pt x="1187055" y="475752"/>
                  <a:pt x="1226639" y="484329"/>
                </a:cubicBezTo>
                <a:cubicBezTo>
                  <a:pt x="1266223" y="492906"/>
                  <a:pt x="1567065" y="504122"/>
                  <a:pt x="1567065" y="504122"/>
                </a:cubicBezTo>
                <a:cubicBezTo>
                  <a:pt x="1518904" y="505441"/>
                  <a:pt x="1134935" y="473114"/>
                  <a:pt x="937673" y="492246"/>
                </a:cubicBezTo>
                <a:cubicBezTo>
                  <a:pt x="740411" y="511378"/>
                  <a:pt x="531273" y="583290"/>
                  <a:pt x="383491" y="618916"/>
                </a:cubicBezTo>
                <a:cubicBezTo>
                  <a:pt x="235709" y="654542"/>
                  <a:pt x="-129127" y="731732"/>
                  <a:pt x="47024" y="69808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0" name="フリーフォーム 1359">
            <a:extLst>
              <a:ext uri="{FF2B5EF4-FFF2-40B4-BE49-F238E27FC236}">
                <a16:creationId xmlns:a16="http://schemas.microsoft.com/office/drawing/2014/main" id="{554EE4B2-F9FD-3462-36E6-97360ECA2D39}"/>
              </a:ext>
            </a:extLst>
          </p:cNvPr>
          <p:cNvSpPr/>
          <p:nvPr/>
        </p:nvSpPr>
        <p:spPr>
          <a:xfrm>
            <a:off x="2167239" y="4052711"/>
            <a:ext cx="354827" cy="1780140"/>
          </a:xfrm>
          <a:custGeom>
            <a:avLst/>
            <a:gdLst>
              <a:gd name="connsiteX0" fmla="*/ 310745 w 354827"/>
              <a:gd name="connsiteY0" fmla="*/ 733 h 1780140"/>
              <a:gd name="connsiteX1" fmla="*/ 346371 w 354827"/>
              <a:gd name="connsiteY1" fmla="*/ 238240 h 1780140"/>
              <a:gd name="connsiteX2" fmla="*/ 184075 w 354827"/>
              <a:gd name="connsiteY2" fmla="*/ 689502 h 1780140"/>
              <a:gd name="connsiteX3" fmla="*/ 275119 w 354827"/>
              <a:gd name="connsiteY3" fmla="*/ 574707 h 1780140"/>
              <a:gd name="connsiteX4" fmla="*/ 128657 w 354827"/>
              <a:gd name="connsiteY4" fmla="*/ 895341 h 1780140"/>
              <a:gd name="connsiteX5" fmla="*/ 144491 w 354827"/>
              <a:gd name="connsiteY5" fmla="*/ 899299 h 1780140"/>
              <a:gd name="connsiteX6" fmla="*/ 176158 w 354827"/>
              <a:gd name="connsiteY6" fmla="*/ 835964 h 1780140"/>
              <a:gd name="connsiteX7" fmla="*/ 37613 w 354827"/>
              <a:gd name="connsiteY7" fmla="*/ 1176390 h 1780140"/>
              <a:gd name="connsiteX8" fmla="*/ 37613 w 354827"/>
              <a:gd name="connsiteY8" fmla="*/ 1378271 h 1780140"/>
              <a:gd name="connsiteX9" fmla="*/ 21779 w 354827"/>
              <a:gd name="connsiteY9" fmla="*/ 1295144 h 1780140"/>
              <a:gd name="connsiteX10" fmla="*/ 45530 w 354827"/>
              <a:gd name="connsiteY10" fmla="*/ 1512858 h 1780140"/>
              <a:gd name="connsiteX11" fmla="*/ 207826 w 354827"/>
              <a:gd name="connsiteY11" fmla="*/ 1766198 h 1780140"/>
              <a:gd name="connsiteX12" fmla="*/ 164283 w 354827"/>
              <a:gd name="connsiteY12" fmla="*/ 1710780 h 1780140"/>
              <a:gd name="connsiteX13" fmla="*/ 9904 w 354827"/>
              <a:gd name="connsiteY13" fmla="*/ 1405980 h 1780140"/>
              <a:gd name="connsiteX14" fmla="*/ 21779 w 354827"/>
              <a:gd name="connsiteY14" fmla="*/ 1469315 h 1780140"/>
              <a:gd name="connsiteX15" fmla="*/ 73239 w 354827"/>
              <a:gd name="connsiteY15" fmla="*/ 1231808 h 1780140"/>
              <a:gd name="connsiteX16" fmla="*/ 140532 w 354827"/>
              <a:gd name="connsiteY16" fmla="*/ 1045762 h 1780140"/>
              <a:gd name="connsiteX17" fmla="*/ 49488 w 354827"/>
              <a:gd name="connsiteY17" fmla="*/ 1243684 h 1780140"/>
              <a:gd name="connsiteX18" fmla="*/ 124699 w 354827"/>
              <a:gd name="connsiteY18" fmla="*/ 1014094 h 1780140"/>
              <a:gd name="connsiteX19" fmla="*/ 290953 w 354827"/>
              <a:gd name="connsiteY19" fmla="*/ 463871 h 1780140"/>
              <a:gd name="connsiteX20" fmla="*/ 211784 w 354827"/>
              <a:gd name="connsiteY20" fmla="*/ 622208 h 1780140"/>
              <a:gd name="connsiteX21" fmla="*/ 350330 w 354827"/>
              <a:gd name="connsiteY21" fmla="*/ 309492 h 1780140"/>
              <a:gd name="connsiteX22" fmla="*/ 310745 w 354827"/>
              <a:gd name="connsiteY22" fmla="*/ 733 h 17801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354827" h="1780140">
                <a:moveTo>
                  <a:pt x="310745" y="733"/>
                </a:moveTo>
                <a:cubicBezTo>
                  <a:pt x="310085" y="-11142"/>
                  <a:pt x="367483" y="123445"/>
                  <a:pt x="346371" y="238240"/>
                </a:cubicBezTo>
                <a:cubicBezTo>
                  <a:pt x="325259" y="353035"/>
                  <a:pt x="195950" y="633424"/>
                  <a:pt x="184075" y="689502"/>
                </a:cubicBezTo>
                <a:cubicBezTo>
                  <a:pt x="172200" y="745580"/>
                  <a:pt x="284355" y="540401"/>
                  <a:pt x="275119" y="574707"/>
                </a:cubicBezTo>
                <a:cubicBezTo>
                  <a:pt x="265883" y="609013"/>
                  <a:pt x="150428" y="841242"/>
                  <a:pt x="128657" y="895341"/>
                </a:cubicBezTo>
                <a:cubicBezTo>
                  <a:pt x="106886" y="949440"/>
                  <a:pt x="136574" y="909195"/>
                  <a:pt x="144491" y="899299"/>
                </a:cubicBezTo>
                <a:cubicBezTo>
                  <a:pt x="152408" y="889403"/>
                  <a:pt x="193971" y="789782"/>
                  <a:pt x="176158" y="835964"/>
                </a:cubicBezTo>
                <a:cubicBezTo>
                  <a:pt x="158345" y="882146"/>
                  <a:pt x="60704" y="1086006"/>
                  <a:pt x="37613" y="1176390"/>
                </a:cubicBezTo>
                <a:cubicBezTo>
                  <a:pt x="14522" y="1266774"/>
                  <a:pt x="40252" y="1358479"/>
                  <a:pt x="37613" y="1378271"/>
                </a:cubicBezTo>
                <a:cubicBezTo>
                  <a:pt x="34974" y="1398063"/>
                  <a:pt x="20460" y="1272713"/>
                  <a:pt x="21779" y="1295144"/>
                </a:cubicBezTo>
                <a:cubicBezTo>
                  <a:pt x="23098" y="1317575"/>
                  <a:pt x="14522" y="1434349"/>
                  <a:pt x="45530" y="1512858"/>
                </a:cubicBezTo>
                <a:cubicBezTo>
                  <a:pt x="76538" y="1591367"/>
                  <a:pt x="188034" y="1733211"/>
                  <a:pt x="207826" y="1766198"/>
                </a:cubicBezTo>
                <a:cubicBezTo>
                  <a:pt x="227618" y="1799185"/>
                  <a:pt x="197270" y="1770816"/>
                  <a:pt x="164283" y="1710780"/>
                </a:cubicBezTo>
                <a:cubicBezTo>
                  <a:pt x="131296" y="1650744"/>
                  <a:pt x="33655" y="1446224"/>
                  <a:pt x="9904" y="1405980"/>
                </a:cubicBezTo>
                <a:cubicBezTo>
                  <a:pt x="-13847" y="1365736"/>
                  <a:pt x="11223" y="1498344"/>
                  <a:pt x="21779" y="1469315"/>
                </a:cubicBezTo>
                <a:cubicBezTo>
                  <a:pt x="32335" y="1440286"/>
                  <a:pt x="53447" y="1302400"/>
                  <a:pt x="73239" y="1231808"/>
                </a:cubicBezTo>
                <a:cubicBezTo>
                  <a:pt x="93031" y="1161216"/>
                  <a:pt x="144490" y="1043783"/>
                  <a:pt x="140532" y="1045762"/>
                </a:cubicBezTo>
                <a:cubicBezTo>
                  <a:pt x="136574" y="1047741"/>
                  <a:pt x="52127" y="1248962"/>
                  <a:pt x="49488" y="1243684"/>
                </a:cubicBezTo>
                <a:cubicBezTo>
                  <a:pt x="46849" y="1238406"/>
                  <a:pt x="84455" y="1144063"/>
                  <a:pt x="124699" y="1014094"/>
                </a:cubicBezTo>
                <a:cubicBezTo>
                  <a:pt x="164943" y="884125"/>
                  <a:pt x="276439" y="529185"/>
                  <a:pt x="290953" y="463871"/>
                </a:cubicBezTo>
                <a:cubicBezTo>
                  <a:pt x="305467" y="398557"/>
                  <a:pt x="201888" y="647938"/>
                  <a:pt x="211784" y="622208"/>
                </a:cubicBezTo>
                <a:cubicBezTo>
                  <a:pt x="221680" y="596478"/>
                  <a:pt x="329218" y="407793"/>
                  <a:pt x="350330" y="309492"/>
                </a:cubicBezTo>
                <a:cubicBezTo>
                  <a:pt x="371442" y="211191"/>
                  <a:pt x="311405" y="12608"/>
                  <a:pt x="310745" y="73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1" name="フリーフォーム 1360">
            <a:extLst>
              <a:ext uri="{FF2B5EF4-FFF2-40B4-BE49-F238E27FC236}">
                <a16:creationId xmlns:a16="http://schemas.microsoft.com/office/drawing/2014/main" id="{1D9B81CA-FC42-CF08-8FF2-460802388927}"/>
              </a:ext>
            </a:extLst>
          </p:cNvPr>
          <p:cNvSpPr/>
          <p:nvPr/>
        </p:nvSpPr>
        <p:spPr>
          <a:xfrm>
            <a:off x="2389434" y="4242547"/>
            <a:ext cx="418757" cy="1288859"/>
          </a:xfrm>
          <a:custGeom>
            <a:avLst/>
            <a:gdLst>
              <a:gd name="connsiteX0" fmla="*/ 219179 w 418757"/>
              <a:gd name="connsiteY0" fmla="*/ 40487 h 1288859"/>
              <a:gd name="connsiteX1" fmla="*/ 45008 w 418757"/>
              <a:gd name="connsiteY1" fmla="*/ 594669 h 1288859"/>
              <a:gd name="connsiteX2" fmla="*/ 116260 w 418757"/>
              <a:gd name="connsiteY2" fmla="*/ 931136 h 1288859"/>
              <a:gd name="connsiteX3" fmla="*/ 45008 w 418757"/>
              <a:gd name="connsiteY3" fmla="*/ 804466 h 1288859"/>
              <a:gd name="connsiteX4" fmla="*/ 405226 w 418757"/>
              <a:gd name="connsiteY4" fmla="*/ 1271562 h 1288859"/>
              <a:gd name="connsiteX5" fmla="*/ 322098 w 418757"/>
              <a:gd name="connsiteY5" fmla="*/ 1160726 h 1288859"/>
              <a:gd name="connsiteX6" fmla="*/ 128135 w 418757"/>
              <a:gd name="connsiteY6" fmla="*/ 895510 h 1288859"/>
              <a:gd name="connsiteX7" fmla="*/ 17298 w 418757"/>
              <a:gd name="connsiteY7" fmla="*/ 701547 h 1288859"/>
              <a:gd name="connsiteX8" fmla="*/ 29174 w 418757"/>
              <a:gd name="connsiteY8" fmla="*/ 713422 h 1288859"/>
              <a:gd name="connsiteX9" fmla="*/ 29174 w 418757"/>
              <a:gd name="connsiteY9" fmla="*/ 408622 h 1288859"/>
              <a:gd name="connsiteX10" fmla="*/ 1465 w 418757"/>
              <a:gd name="connsiteY10" fmla="*/ 594669 h 1288859"/>
              <a:gd name="connsiteX11" fmla="*/ 80634 w 418757"/>
              <a:gd name="connsiteY11" fmla="*/ 317578 h 1288859"/>
              <a:gd name="connsiteX12" fmla="*/ 21257 w 418757"/>
              <a:gd name="connsiteY12" fmla="*/ 467998 h 1288859"/>
              <a:gd name="connsiteX13" fmla="*/ 199387 w 418757"/>
              <a:gd name="connsiteY13" fmla="*/ 87988 h 1288859"/>
              <a:gd name="connsiteX14" fmla="*/ 219179 w 418757"/>
              <a:gd name="connsiteY14" fmla="*/ 40487 h 12888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418757" h="1288859">
                <a:moveTo>
                  <a:pt x="219179" y="40487"/>
                </a:moveTo>
                <a:cubicBezTo>
                  <a:pt x="193449" y="124934"/>
                  <a:pt x="62161" y="446228"/>
                  <a:pt x="45008" y="594669"/>
                </a:cubicBezTo>
                <a:cubicBezTo>
                  <a:pt x="27855" y="743110"/>
                  <a:pt x="116260" y="896170"/>
                  <a:pt x="116260" y="931136"/>
                </a:cubicBezTo>
                <a:cubicBezTo>
                  <a:pt x="116260" y="966102"/>
                  <a:pt x="-3153" y="747728"/>
                  <a:pt x="45008" y="804466"/>
                </a:cubicBezTo>
                <a:cubicBezTo>
                  <a:pt x="93169" y="861204"/>
                  <a:pt x="359044" y="1212185"/>
                  <a:pt x="405226" y="1271562"/>
                </a:cubicBezTo>
                <a:cubicBezTo>
                  <a:pt x="451408" y="1330939"/>
                  <a:pt x="368280" y="1223401"/>
                  <a:pt x="322098" y="1160726"/>
                </a:cubicBezTo>
                <a:cubicBezTo>
                  <a:pt x="275916" y="1098051"/>
                  <a:pt x="178935" y="972040"/>
                  <a:pt x="128135" y="895510"/>
                </a:cubicBezTo>
                <a:cubicBezTo>
                  <a:pt x="77335" y="818980"/>
                  <a:pt x="33791" y="731895"/>
                  <a:pt x="17298" y="701547"/>
                </a:cubicBezTo>
                <a:cubicBezTo>
                  <a:pt x="805" y="671199"/>
                  <a:pt x="27195" y="762243"/>
                  <a:pt x="29174" y="713422"/>
                </a:cubicBezTo>
                <a:cubicBezTo>
                  <a:pt x="31153" y="664601"/>
                  <a:pt x="33792" y="428414"/>
                  <a:pt x="29174" y="408622"/>
                </a:cubicBezTo>
                <a:cubicBezTo>
                  <a:pt x="24556" y="388830"/>
                  <a:pt x="-7112" y="609843"/>
                  <a:pt x="1465" y="594669"/>
                </a:cubicBezTo>
                <a:cubicBezTo>
                  <a:pt x="10042" y="579495"/>
                  <a:pt x="77335" y="338690"/>
                  <a:pt x="80634" y="317578"/>
                </a:cubicBezTo>
                <a:cubicBezTo>
                  <a:pt x="83933" y="296466"/>
                  <a:pt x="1465" y="506263"/>
                  <a:pt x="21257" y="467998"/>
                </a:cubicBezTo>
                <a:cubicBezTo>
                  <a:pt x="41049" y="429733"/>
                  <a:pt x="167720" y="156601"/>
                  <a:pt x="199387" y="87988"/>
                </a:cubicBezTo>
                <a:cubicBezTo>
                  <a:pt x="231054" y="19375"/>
                  <a:pt x="244909" y="-43960"/>
                  <a:pt x="219179" y="4048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2" name="フリーフォーム 1361">
            <a:extLst>
              <a:ext uri="{FF2B5EF4-FFF2-40B4-BE49-F238E27FC236}">
                <a16:creationId xmlns:a16="http://schemas.microsoft.com/office/drawing/2014/main" id="{5712CDD1-7918-8FB9-B99E-628C848ECEC1}"/>
              </a:ext>
            </a:extLst>
          </p:cNvPr>
          <p:cNvSpPr/>
          <p:nvPr/>
        </p:nvSpPr>
        <p:spPr>
          <a:xfrm>
            <a:off x="8668911" y="9175650"/>
            <a:ext cx="199636" cy="667494"/>
          </a:xfrm>
          <a:custGeom>
            <a:avLst/>
            <a:gdLst>
              <a:gd name="connsiteX0" fmla="*/ 76 w 199636"/>
              <a:gd name="connsiteY0" fmla="*/ 18 h 667494"/>
              <a:gd name="connsiteX1" fmla="*/ 126746 w 199636"/>
              <a:gd name="connsiteY1" fmla="*/ 213773 h 667494"/>
              <a:gd name="connsiteX2" fmla="*/ 150497 w 199636"/>
              <a:gd name="connsiteY2" fmla="*/ 356277 h 667494"/>
              <a:gd name="connsiteX3" fmla="*/ 170289 w 199636"/>
              <a:gd name="connsiteY3" fmla="*/ 300859 h 667494"/>
              <a:gd name="connsiteX4" fmla="*/ 178206 w 199636"/>
              <a:gd name="connsiteY4" fmla="*/ 661077 h 667494"/>
              <a:gd name="connsiteX5" fmla="*/ 197998 w 199636"/>
              <a:gd name="connsiteY5" fmla="*/ 510656 h 667494"/>
              <a:gd name="connsiteX6" fmla="*/ 130705 w 199636"/>
              <a:gd name="connsiteY6" fmla="*/ 245441 h 667494"/>
              <a:gd name="connsiteX7" fmla="*/ 170289 w 199636"/>
              <a:gd name="connsiteY7" fmla="*/ 328568 h 667494"/>
              <a:gd name="connsiteX8" fmla="*/ 146538 w 199636"/>
              <a:gd name="connsiteY8" fmla="*/ 201898 h 667494"/>
              <a:gd name="connsiteX9" fmla="*/ 76 w 199636"/>
              <a:gd name="connsiteY9" fmla="*/ 18 h 6674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99636" h="667494">
                <a:moveTo>
                  <a:pt x="76" y="18"/>
                </a:moveTo>
                <a:cubicBezTo>
                  <a:pt x="-3223" y="1997"/>
                  <a:pt x="101676" y="154396"/>
                  <a:pt x="126746" y="213773"/>
                </a:cubicBezTo>
                <a:cubicBezTo>
                  <a:pt x="151816" y="273150"/>
                  <a:pt x="143240" y="341763"/>
                  <a:pt x="150497" y="356277"/>
                </a:cubicBezTo>
                <a:cubicBezTo>
                  <a:pt x="157754" y="370791"/>
                  <a:pt x="165671" y="250059"/>
                  <a:pt x="170289" y="300859"/>
                </a:cubicBezTo>
                <a:cubicBezTo>
                  <a:pt x="174907" y="351659"/>
                  <a:pt x="173588" y="626111"/>
                  <a:pt x="178206" y="661077"/>
                </a:cubicBezTo>
                <a:cubicBezTo>
                  <a:pt x="182824" y="696043"/>
                  <a:pt x="205915" y="579929"/>
                  <a:pt x="197998" y="510656"/>
                </a:cubicBezTo>
                <a:cubicBezTo>
                  <a:pt x="190081" y="441383"/>
                  <a:pt x="135323" y="275789"/>
                  <a:pt x="130705" y="245441"/>
                </a:cubicBezTo>
                <a:cubicBezTo>
                  <a:pt x="126087" y="215093"/>
                  <a:pt x="167650" y="335825"/>
                  <a:pt x="170289" y="328568"/>
                </a:cubicBezTo>
                <a:cubicBezTo>
                  <a:pt x="172928" y="321311"/>
                  <a:pt x="176226" y="252038"/>
                  <a:pt x="146538" y="201898"/>
                </a:cubicBezTo>
                <a:cubicBezTo>
                  <a:pt x="116850" y="151758"/>
                  <a:pt x="3375" y="-1961"/>
                  <a:pt x="76" y="1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3" name="フリーフォーム 1362">
            <a:extLst>
              <a:ext uri="{FF2B5EF4-FFF2-40B4-BE49-F238E27FC236}">
                <a16:creationId xmlns:a16="http://schemas.microsoft.com/office/drawing/2014/main" id="{411D633E-8D84-6BF7-E9CA-21D29092E283}"/>
              </a:ext>
            </a:extLst>
          </p:cNvPr>
          <p:cNvSpPr/>
          <p:nvPr/>
        </p:nvSpPr>
        <p:spPr>
          <a:xfrm>
            <a:off x="8633699" y="9138905"/>
            <a:ext cx="187502" cy="283588"/>
          </a:xfrm>
          <a:custGeom>
            <a:avLst/>
            <a:gdLst>
              <a:gd name="connsiteX0" fmla="*/ 3620 w 187502"/>
              <a:gd name="connsiteY0" fmla="*/ 5095 h 283588"/>
              <a:gd name="connsiteX1" fmla="*/ 169875 w 187502"/>
              <a:gd name="connsiteY1" fmla="*/ 167391 h 283588"/>
              <a:gd name="connsiteX2" fmla="*/ 181750 w 187502"/>
              <a:gd name="connsiteY2" fmla="*/ 282186 h 283588"/>
              <a:gd name="connsiteX3" fmla="*/ 161958 w 187502"/>
              <a:gd name="connsiteY3" fmla="*/ 222809 h 283588"/>
              <a:gd name="connsiteX4" fmla="*/ 114457 w 187502"/>
              <a:gd name="connsiteY4" fmla="*/ 100098 h 283588"/>
              <a:gd name="connsiteX5" fmla="*/ 59039 w 187502"/>
              <a:gd name="connsiteY5" fmla="*/ 44679 h 283588"/>
              <a:gd name="connsiteX6" fmla="*/ 3620 w 187502"/>
              <a:gd name="connsiteY6" fmla="*/ 5095 h 2835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87502" h="283588">
                <a:moveTo>
                  <a:pt x="3620" y="5095"/>
                </a:moveTo>
                <a:cubicBezTo>
                  <a:pt x="22093" y="25547"/>
                  <a:pt x="140187" y="121209"/>
                  <a:pt x="169875" y="167391"/>
                </a:cubicBezTo>
                <a:cubicBezTo>
                  <a:pt x="199563" y="213573"/>
                  <a:pt x="183070" y="272950"/>
                  <a:pt x="181750" y="282186"/>
                </a:cubicBezTo>
                <a:cubicBezTo>
                  <a:pt x="180431" y="291422"/>
                  <a:pt x="173173" y="253157"/>
                  <a:pt x="161958" y="222809"/>
                </a:cubicBezTo>
                <a:cubicBezTo>
                  <a:pt x="150743" y="192461"/>
                  <a:pt x="131610" y="129786"/>
                  <a:pt x="114457" y="100098"/>
                </a:cubicBezTo>
                <a:cubicBezTo>
                  <a:pt x="97304" y="70410"/>
                  <a:pt x="75532" y="57874"/>
                  <a:pt x="59039" y="44679"/>
                </a:cubicBezTo>
                <a:cubicBezTo>
                  <a:pt x="42546" y="31484"/>
                  <a:pt x="-14853" y="-15357"/>
                  <a:pt x="3620" y="509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4" name="フリーフォーム 1363">
            <a:extLst>
              <a:ext uri="{FF2B5EF4-FFF2-40B4-BE49-F238E27FC236}">
                <a16:creationId xmlns:a16="http://schemas.microsoft.com/office/drawing/2014/main" id="{A9910A5A-64F0-B612-5B47-512D6EF44D4E}"/>
              </a:ext>
            </a:extLst>
          </p:cNvPr>
          <p:cNvSpPr/>
          <p:nvPr/>
        </p:nvSpPr>
        <p:spPr>
          <a:xfrm>
            <a:off x="8763990" y="9424327"/>
            <a:ext cx="30275" cy="191016"/>
          </a:xfrm>
          <a:custGeom>
            <a:avLst/>
            <a:gdLst>
              <a:gd name="connsiteX0" fmla="*/ 0 w 30275"/>
              <a:gd name="connsiteY0" fmla="*/ 722 h 191016"/>
              <a:gd name="connsiteX1" fmla="*/ 27709 w 30275"/>
              <a:gd name="connsiteY1" fmla="*/ 186769 h 191016"/>
              <a:gd name="connsiteX2" fmla="*/ 27709 w 30275"/>
              <a:gd name="connsiteY2" fmla="*/ 123434 h 191016"/>
              <a:gd name="connsiteX3" fmla="*/ 0 w 30275"/>
              <a:gd name="connsiteY3" fmla="*/ 722 h 1910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0275" h="191016">
                <a:moveTo>
                  <a:pt x="0" y="722"/>
                </a:moveTo>
                <a:cubicBezTo>
                  <a:pt x="0" y="11278"/>
                  <a:pt x="23091" y="166317"/>
                  <a:pt x="27709" y="186769"/>
                </a:cubicBezTo>
                <a:cubicBezTo>
                  <a:pt x="32327" y="207221"/>
                  <a:pt x="29688" y="148504"/>
                  <a:pt x="27709" y="123434"/>
                </a:cubicBezTo>
                <a:cubicBezTo>
                  <a:pt x="25730" y="98364"/>
                  <a:pt x="0" y="-9834"/>
                  <a:pt x="0" y="72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5" name="フリーフォーム 1364">
            <a:extLst>
              <a:ext uri="{FF2B5EF4-FFF2-40B4-BE49-F238E27FC236}">
                <a16:creationId xmlns:a16="http://schemas.microsoft.com/office/drawing/2014/main" id="{01480F3D-BAB1-DA06-D087-284C1E2824B8}"/>
              </a:ext>
            </a:extLst>
          </p:cNvPr>
          <p:cNvSpPr/>
          <p:nvPr/>
        </p:nvSpPr>
        <p:spPr>
          <a:xfrm>
            <a:off x="8850205" y="10679424"/>
            <a:ext cx="373713" cy="290075"/>
          </a:xfrm>
          <a:custGeom>
            <a:avLst/>
            <a:gdLst>
              <a:gd name="connsiteX0" fmla="*/ 870 w 373713"/>
              <a:gd name="connsiteY0" fmla="*/ 451 h 290075"/>
              <a:gd name="connsiteX1" fmla="*/ 218585 w 373713"/>
              <a:gd name="connsiteY1" fmla="*/ 138997 h 290075"/>
              <a:gd name="connsiteX2" fmla="*/ 369005 w 373713"/>
              <a:gd name="connsiteY2" fmla="*/ 289418 h 290075"/>
              <a:gd name="connsiteX3" fmla="*/ 305670 w 373713"/>
              <a:gd name="connsiteY3" fmla="*/ 186498 h 290075"/>
              <a:gd name="connsiteX4" fmla="*/ 870 w 373713"/>
              <a:gd name="connsiteY4" fmla="*/ 451 h 290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73713" h="290075">
                <a:moveTo>
                  <a:pt x="870" y="451"/>
                </a:moveTo>
                <a:cubicBezTo>
                  <a:pt x="-13644" y="-7466"/>
                  <a:pt x="157229" y="90836"/>
                  <a:pt x="218585" y="138997"/>
                </a:cubicBezTo>
                <a:cubicBezTo>
                  <a:pt x="279941" y="187158"/>
                  <a:pt x="354491" y="281501"/>
                  <a:pt x="369005" y="289418"/>
                </a:cubicBezTo>
                <a:cubicBezTo>
                  <a:pt x="383519" y="297335"/>
                  <a:pt x="365047" y="232020"/>
                  <a:pt x="305670" y="186498"/>
                </a:cubicBezTo>
                <a:cubicBezTo>
                  <a:pt x="246294" y="140976"/>
                  <a:pt x="15384" y="8368"/>
                  <a:pt x="870" y="45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6" name="フリーフォーム 1365">
            <a:extLst>
              <a:ext uri="{FF2B5EF4-FFF2-40B4-BE49-F238E27FC236}">
                <a16:creationId xmlns:a16="http://schemas.microsoft.com/office/drawing/2014/main" id="{FC41009C-F554-6E30-E3D8-80E3AD931B0F}"/>
              </a:ext>
            </a:extLst>
          </p:cNvPr>
          <p:cNvSpPr/>
          <p:nvPr/>
        </p:nvSpPr>
        <p:spPr>
          <a:xfrm>
            <a:off x="9286336" y="11083588"/>
            <a:ext cx="123712" cy="213911"/>
          </a:xfrm>
          <a:custGeom>
            <a:avLst/>
            <a:gdLst>
              <a:gd name="connsiteX0" fmla="*/ 168 w 123712"/>
              <a:gd name="connsiteY0" fmla="*/ 48 h 213911"/>
              <a:gd name="connsiteX1" fmla="*/ 39752 w 123712"/>
              <a:gd name="connsiteY1" fmla="*/ 138594 h 213911"/>
              <a:gd name="connsiteX2" fmla="*/ 122880 w 123712"/>
              <a:gd name="connsiteY2" fmla="*/ 213804 h 213911"/>
              <a:gd name="connsiteX3" fmla="*/ 79337 w 123712"/>
              <a:gd name="connsiteY3" fmla="*/ 154428 h 213911"/>
              <a:gd name="connsiteX4" fmla="*/ 27877 w 123712"/>
              <a:gd name="connsiteY4" fmla="*/ 122760 h 213911"/>
              <a:gd name="connsiteX5" fmla="*/ 168 w 123712"/>
              <a:gd name="connsiteY5" fmla="*/ 48 h 2139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23712" h="213911">
                <a:moveTo>
                  <a:pt x="168" y="48"/>
                </a:moveTo>
                <a:cubicBezTo>
                  <a:pt x="2147" y="2687"/>
                  <a:pt x="19300" y="102968"/>
                  <a:pt x="39752" y="138594"/>
                </a:cubicBezTo>
                <a:cubicBezTo>
                  <a:pt x="60204" y="174220"/>
                  <a:pt x="116283" y="211165"/>
                  <a:pt x="122880" y="213804"/>
                </a:cubicBezTo>
                <a:cubicBezTo>
                  <a:pt x="129477" y="216443"/>
                  <a:pt x="95171" y="169602"/>
                  <a:pt x="79337" y="154428"/>
                </a:cubicBezTo>
                <a:cubicBezTo>
                  <a:pt x="63503" y="139254"/>
                  <a:pt x="41732" y="142552"/>
                  <a:pt x="27877" y="122760"/>
                </a:cubicBezTo>
                <a:cubicBezTo>
                  <a:pt x="14022" y="102968"/>
                  <a:pt x="-1811" y="-2591"/>
                  <a:pt x="168" y="4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7" name="フリーフォーム 1366">
            <a:extLst>
              <a:ext uri="{FF2B5EF4-FFF2-40B4-BE49-F238E27FC236}">
                <a16:creationId xmlns:a16="http://schemas.microsoft.com/office/drawing/2014/main" id="{9FCACADF-DCD3-CA99-DDC3-7D0E2A5835ED}"/>
              </a:ext>
            </a:extLst>
          </p:cNvPr>
          <p:cNvSpPr/>
          <p:nvPr/>
        </p:nvSpPr>
        <p:spPr>
          <a:xfrm>
            <a:off x="8122698" y="10493821"/>
            <a:ext cx="249414" cy="359831"/>
          </a:xfrm>
          <a:custGeom>
            <a:avLst/>
            <a:gdLst>
              <a:gd name="connsiteX0" fmla="*/ 24 w 249414"/>
              <a:gd name="connsiteY0" fmla="*/ 8 h 359831"/>
              <a:gd name="connsiteX1" fmla="*/ 150445 w 249414"/>
              <a:gd name="connsiteY1" fmla="*/ 217722 h 359831"/>
              <a:gd name="connsiteX2" fmla="*/ 209821 w 249414"/>
              <a:gd name="connsiteY2" fmla="*/ 356267 h 359831"/>
              <a:gd name="connsiteX3" fmla="*/ 193988 w 249414"/>
              <a:gd name="connsiteY3" fmla="*/ 304808 h 359831"/>
              <a:gd name="connsiteX4" fmla="*/ 249406 w 249414"/>
              <a:gd name="connsiteY4" fmla="*/ 154387 h 359831"/>
              <a:gd name="connsiteX5" fmla="*/ 197946 w 249414"/>
              <a:gd name="connsiteY5" fmla="*/ 304808 h 359831"/>
              <a:gd name="connsiteX6" fmla="*/ 162320 w 249414"/>
              <a:gd name="connsiteY6" fmla="*/ 225639 h 359831"/>
              <a:gd name="connsiteX7" fmla="*/ 24 w 249414"/>
              <a:gd name="connsiteY7" fmla="*/ 8 h 3598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49414" h="359831">
                <a:moveTo>
                  <a:pt x="24" y="8"/>
                </a:moveTo>
                <a:cubicBezTo>
                  <a:pt x="-1955" y="-1311"/>
                  <a:pt x="115479" y="158346"/>
                  <a:pt x="150445" y="217722"/>
                </a:cubicBezTo>
                <a:cubicBezTo>
                  <a:pt x="185411" y="277098"/>
                  <a:pt x="202564" y="341753"/>
                  <a:pt x="209821" y="356267"/>
                </a:cubicBezTo>
                <a:cubicBezTo>
                  <a:pt x="217078" y="370781"/>
                  <a:pt x="187391" y="338455"/>
                  <a:pt x="193988" y="304808"/>
                </a:cubicBezTo>
                <a:cubicBezTo>
                  <a:pt x="200585" y="271161"/>
                  <a:pt x="248746" y="154387"/>
                  <a:pt x="249406" y="154387"/>
                </a:cubicBezTo>
                <a:cubicBezTo>
                  <a:pt x="250066" y="154387"/>
                  <a:pt x="212460" y="292933"/>
                  <a:pt x="197946" y="304808"/>
                </a:cubicBezTo>
                <a:cubicBezTo>
                  <a:pt x="183432" y="316683"/>
                  <a:pt x="192668" y="271161"/>
                  <a:pt x="162320" y="225639"/>
                </a:cubicBezTo>
                <a:cubicBezTo>
                  <a:pt x="131972" y="180117"/>
                  <a:pt x="2003" y="1327"/>
                  <a:pt x="24" y="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8" name="フリーフォーム 1367">
            <a:extLst>
              <a:ext uri="{FF2B5EF4-FFF2-40B4-BE49-F238E27FC236}">
                <a16:creationId xmlns:a16="http://schemas.microsoft.com/office/drawing/2014/main" id="{6545307F-F140-CDC6-90C7-50788D0735C2}"/>
              </a:ext>
            </a:extLst>
          </p:cNvPr>
          <p:cNvSpPr/>
          <p:nvPr/>
        </p:nvSpPr>
        <p:spPr>
          <a:xfrm>
            <a:off x="7120565" y="9705567"/>
            <a:ext cx="736436" cy="735804"/>
          </a:xfrm>
          <a:custGeom>
            <a:avLst/>
            <a:gdLst>
              <a:gd name="connsiteX0" fmla="*/ 671 w 736436"/>
              <a:gd name="connsiteY0" fmla="*/ 532 h 735804"/>
              <a:gd name="connsiteX1" fmla="*/ 519227 w 736436"/>
              <a:gd name="connsiteY1" fmla="*/ 471586 h 735804"/>
              <a:gd name="connsiteX2" fmla="*/ 732983 w 736436"/>
              <a:gd name="connsiteY2" fmla="*/ 732843 h 735804"/>
              <a:gd name="connsiteX3" fmla="*/ 630064 w 736436"/>
              <a:gd name="connsiteY3" fmla="*/ 594298 h 735804"/>
              <a:gd name="connsiteX4" fmla="*/ 356931 w 736436"/>
              <a:gd name="connsiteY4" fmla="*/ 317207 h 735804"/>
              <a:gd name="connsiteX5" fmla="*/ 408391 w 736436"/>
              <a:gd name="connsiteY5" fmla="*/ 376584 h 735804"/>
              <a:gd name="connsiteX6" fmla="*/ 671 w 736436"/>
              <a:gd name="connsiteY6" fmla="*/ 532 h 7358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736436" h="735804">
                <a:moveTo>
                  <a:pt x="671" y="532"/>
                </a:moveTo>
                <a:cubicBezTo>
                  <a:pt x="19143" y="16366"/>
                  <a:pt x="397175" y="349534"/>
                  <a:pt x="519227" y="471586"/>
                </a:cubicBezTo>
                <a:cubicBezTo>
                  <a:pt x="641279" y="593638"/>
                  <a:pt x="714510" y="712391"/>
                  <a:pt x="732983" y="732843"/>
                </a:cubicBezTo>
                <a:cubicBezTo>
                  <a:pt x="751456" y="753295"/>
                  <a:pt x="692739" y="663571"/>
                  <a:pt x="630064" y="594298"/>
                </a:cubicBezTo>
                <a:cubicBezTo>
                  <a:pt x="567389" y="525025"/>
                  <a:pt x="393876" y="353492"/>
                  <a:pt x="356931" y="317207"/>
                </a:cubicBezTo>
                <a:cubicBezTo>
                  <a:pt x="319986" y="280922"/>
                  <a:pt x="466448" y="426065"/>
                  <a:pt x="408391" y="376584"/>
                </a:cubicBezTo>
                <a:cubicBezTo>
                  <a:pt x="350334" y="327104"/>
                  <a:pt x="-17801" y="-15302"/>
                  <a:pt x="671" y="53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9" name="フリーフォーム 1368">
            <a:extLst>
              <a:ext uri="{FF2B5EF4-FFF2-40B4-BE49-F238E27FC236}">
                <a16:creationId xmlns:a16="http://schemas.microsoft.com/office/drawing/2014/main" id="{9D26BE63-9DB7-3F6E-1C3A-C23D04A0AA1A}"/>
              </a:ext>
            </a:extLst>
          </p:cNvPr>
          <p:cNvSpPr/>
          <p:nvPr/>
        </p:nvSpPr>
        <p:spPr>
          <a:xfrm>
            <a:off x="731843" y="7775153"/>
            <a:ext cx="142703" cy="387870"/>
          </a:xfrm>
          <a:custGeom>
            <a:avLst/>
            <a:gdLst>
              <a:gd name="connsiteX0" fmla="*/ 1582 w 142703"/>
              <a:gd name="connsiteY0" fmla="*/ 422 h 387870"/>
              <a:gd name="connsiteX1" fmla="*/ 17457 w 142703"/>
              <a:gd name="connsiteY1" fmla="*/ 162347 h 387870"/>
              <a:gd name="connsiteX2" fmla="*/ 141282 w 142703"/>
              <a:gd name="connsiteY2" fmla="*/ 384597 h 387870"/>
              <a:gd name="connsiteX3" fmla="*/ 80957 w 142703"/>
              <a:gd name="connsiteY3" fmla="*/ 289347 h 387870"/>
              <a:gd name="connsiteX4" fmla="*/ 23807 w 142703"/>
              <a:gd name="connsiteY4" fmla="*/ 209972 h 387870"/>
              <a:gd name="connsiteX5" fmla="*/ 1582 w 142703"/>
              <a:gd name="connsiteY5" fmla="*/ 422 h 3878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42703" h="387870">
                <a:moveTo>
                  <a:pt x="1582" y="422"/>
                </a:moveTo>
                <a:cubicBezTo>
                  <a:pt x="524" y="-7515"/>
                  <a:pt x="-5826" y="98318"/>
                  <a:pt x="17457" y="162347"/>
                </a:cubicBezTo>
                <a:cubicBezTo>
                  <a:pt x="40740" y="226376"/>
                  <a:pt x="130699" y="363430"/>
                  <a:pt x="141282" y="384597"/>
                </a:cubicBezTo>
                <a:cubicBezTo>
                  <a:pt x="151865" y="405764"/>
                  <a:pt x="100536" y="318451"/>
                  <a:pt x="80957" y="289347"/>
                </a:cubicBezTo>
                <a:cubicBezTo>
                  <a:pt x="61378" y="260243"/>
                  <a:pt x="38624" y="251776"/>
                  <a:pt x="23807" y="209972"/>
                </a:cubicBezTo>
                <a:cubicBezTo>
                  <a:pt x="8990" y="168168"/>
                  <a:pt x="2640" y="8359"/>
                  <a:pt x="1582" y="42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0" name="フリーフォーム 1369">
            <a:extLst>
              <a:ext uri="{FF2B5EF4-FFF2-40B4-BE49-F238E27FC236}">
                <a16:creationId xmlns:a16="http://schemas.microsoft.com/office/drawing/2014/main" id="{67B4058A-240E-5DFF-7892-6CC74DC94FB9}"/>
              </a:ext>
            </a:extLst>
          </p:cNvPr>
          <p:cNvSpPr/>
          <p:nvPr/>
        </p:nvSpPr>
        <p:spPr>
          <a:xfrm>
            <a:off x="773349" y="6810362"/>
            <a:ext cx="185530" cy="311453"/>
          </a:xfrm>
          <a:custGeom>
            <a:avLst/>
            <a:gdLst>
              <a:gd name="connsiteX0" fmla="*/ 185501 w 185530"/>
              <a:gd name="connsiteY0" fmla="*/ 13 h 311453"/>
              <a:gd name="connsiteX1" fmla="*/ 42626 w 185530"/>
              <a:gd name="connsiteY1" fmla="*/ 165113 h 311453"/>
              <a:gd name="connsiteX2" fmla="*/ 1351 w 185530"/>
              <a:gd name="connsiteY2" fmla="*/ 311163 h 311453"/>
              <a:gd name="connsiteX3" fmla="*/ 17226 w 185530"/>
              <a:gd name="connsiteY3" fmla="*/ 200038 h 311453"/>
              <a:gd name="connsiteX4" fmla="*/ 87076 w 185530"/>
              <a:gd name="connsiteY4" fmla="*/ 107963 h 311453"/>
              <a:gd name="connsiteX5" fmla="*/ 29926 w 185530"/>
              <a:gd name="connsiteY5" fmla="*/ 155588 h 311453"/>
              <a:gd name="connsiteX6" fmla="*/ 185501 w 185530"/>
              <a:gd name="connsiteY6" fmla="*/ 13 h 3114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85530" h="311453">
                <a:moveTo>
                  <a:pt x="185501" y="13"/>
                </a:moveTo>
                <a:cubicBezTo>
                  <a:pt x="187618" y="1601"/>
                  <a:pt x="73318" y="113255"/>
                  <a:pt x="42626" y="165113"/>
                </a:cubicBezTo>
                <a:cubicBezTo>
                  <a:pt x="11934" y="216971"/>
                  <a:pt x="5584" y="305342"/>
                  <a:pt x="1351" y="311163"/>
                </a:cubicBezTo>
                <a:cubicBezTo>
                  <a:pt x="-2882" y="316984"/>
                  <a:pt x="2938" y="233905"/>
                  <a:pt x="17226" y="200038"/>
                </a:cubicBezTo>
                <a:cubicBezTo>
                  <a:pt x="31514" y="166171"/>
                  <a:pt x="84959" y="115371"/>
                  <a:pt x="87076" y="107963"/>
                </a:cubicBezTo>
                <a:cubicBezTo>
                  <a:pt x="89193" y="100555"/>
                  <a:pt x="13522" y="170934"/>
                  <a:pt x="29926" y="155588"/>
                </a:cubicBezTo>
                <a:cubicBezTo>
                  <a:pt x="46330" y="140242"/>
                  <a:pt x="183384" y="-1575"/>
                  <a:pt x="185501" y="1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1" name="フリーフォーム 1370">
            <a:extLst>
              <a:ext uri="{FF2B5EF4-FFF2-40B4-BE49-F238E27FC236}">
                <a16:creationId xmlns:a16="http://schemas.microsoft.com/office/drawing/2014/main" id="{03960C7A-2E52-4A9C-E92B-9100433458DA}"/>
              </a:ext>
            </a:extLst>
          </p:cNvPr>
          <p:cNvSpPr/>
          <p:nvPr/>
        </p:nvSpPr>
        <p:spPr>
          <a:xfrm>
            <a:off x="1253948" y="5689476"/>
            <a:ext cx="66852" cy="476488"/>
          </a:xfrm>
          <a:custGeom>
            <a:avLst/>
            <a:gdLst>
              <a:gd name="connsiteX0" fmla="*/ 66852 w 66852"/>
              <a:gd name="connsiteY0" fmla="*/ 124 h 476488"/>
              <a:gd name="connsiteX1" fmla="*/ 3352 w 66852"/>
              <a:gd name="connsiteY1" fmla="*/ 254124 h 476488"/>
              <a:gd name="connsiteX2" fmla="*/ 28752 w 66852"/>
              <a:gd name="connsiteY2" fmla="*/ 476374 h 476488"/>
              <a:gd name="connsiteX3" fmla="*/ 177 w 66852"/>
              <a:gd name="connsiteY3" fmla="*/ 282699 h 476488"/>
              <a:gd name="connsiteX4" fmla="*/ 16052 w 66852"/>
              <a:gd name="connsiteY4" fmla="*/ 158874 h 476488"/>
              <a:gd name="connsiteX5" fmla="*/ 3352 w 66852"/>
              <a:gd name="connsiteY5" fmla="*/ 219199 h 476488"/>
              <a:gd name="connsiteX6" fmla="*/ 66852 w 66852"/>
              <a:gd name="connsiteY6" fmla="*/ 124 h 476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6852" h="476488">
                <a:moveTo>
                  <a:pt x="66852" y="124"/>
                </a:moveTo>
                <a:cubicBezTo>
                  <a:pt x="66852" y="5945"/>
                  <a:pt x="9702" y="174749"/>
                  <a:pt x="3352" y="254124"/>
                </a:cubicBezTo>
                <a:cubicBezTo>
                  <a:pt x="-2998" y="333499"/>
                  <a:pt x="29281" y="471612"/>
                  <a:pt x="28752" y="476374"/>
                </a:cubicBezTo>
                <a:cubicBezTo>
                  <a:pt x="28223" y="481137"/>
                  <a:pt x="2294" y="335616"/>
                  <a:pt x="177" y="282699"/>
                </a:cubicBezTo>
                <a:cubicBezTo>
                  <a:pt x="-1940" y="229782"/>
                  <a:pt x="15523" y="169457"/>
                  <a:pt x="16052" y="158874"/>
                </a:cubicBezTo>
                <a:cubicBezTo>
                  <a:pt x="16581" y="148291"/>
                  <a:pt x="-4056" y="243541"/>
                  <a:pt x="3352" y="219199"/>
                </a:cubicBezTo>
                <a:cubicBezTo>
                  <a:pt x="10760" y="194857"/>
                  <a:pt x="66852" y="-5697"/>
                  <a:pt x="66852" y="12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2" name="フリーフォーム 1371">
            <a:extLst>
              <a:ext uri="{FF2B5EF4-FFF2-40B4-BE49-F238E27FC236}">
                <a16:creationId xmlns:a16="http://schemas.microsoft.com/office/drawing/2014/main" id="{15BC67A4-036C-97F7-A2D9-1F6AD594C37F}"/>
              </a:ext>
            </a:extLst>
          </p:cNvPr>
          <p:cNvSpPr/>
          <p:nvPr/>
        </p:nvSpPr>
        <p:spPr>
          <a:xfrm>
            <a:off x="4101593" y="8330197"/>
            <a:ext cx="1281052" cy="576032"/>
          </a:xfrm>
          <a:custGeom>
            <a:avLst/>
            <a:gdLst>
              <a:gd name="connsiteX0" fmla="*/ 507 w 1281052"/>
              <a:gd name="connsiteY0" fmla="*/ 575678 h 576032"/>
              <a:gd name="connsiteX1" fmla="*/ 768857 w 1281052"/>
              <a:gd name="connsiteY1" fmla="*/ 420103 h 576032"/>
              <a:gd name="connsiteX2" fmla="*/ 657732 w 1281052"/>
              <a:gd name="connsiteY2" fmla="*/ 467728 h 576032"/>
              <a:gd name="connsiteX3" fmla="*/ 1026032 w 1281052"/>
              <a:gd name="connsiteY3" fmla="*/ 258178 h 576032"/>
              <a:gd name="connsiteX4" fmla="*/ 1280032 w 1281052"/>
              <a:gd name="connsiteY4" fmla="*/ 1003 h 576032"/>
              <a:gd name="connsiteX5" fmla="*/ 1121282 w 1281052"/>
              <a:gd name="connsiteY5" fmla="*/ 162928 h 576032"/>
              <a:gd name="connsiteX6" fmla="*/ 902207 w 1281052"/>
              <a:gd name="connsiteY6" fmla="*/ 382003 h 576032"/>
              <a:gd name="connsiteX7" fmla="*/ 899032 w 1281052"/>
              <a:gd name="connsiteY7" fmla="*/ 369303 h 576032"/>
              <a:gd name="connsiteX8" fmla="*/ 507 w 1281052"/>
              <a:gd name="connsiteY8" fmla="*/ 575678 h 5760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281052" h="576032">
                <a:moveTo>
                  <a:pt x="507" y="575678"/>
                </a:moveTo>
                <a:cubicBezTo>
                  <a:pt x="-21189" y="584145"/>
                  <a:pt x="659320" y="438095"/>
                  <a:pt x="768857" y="420103"/>
                </a:cubicBezTo>
                <a:cubicBezTo>
                  <a:pt x="878394" y="402111"/>
                  <a:pt x="614870" y="494715"/>
                  <a:pt x="657732" y="467728"/>
                </a:cubicBezTo>
                <a:cubicBezTo>
                  <a:pt x="700594" y="440741"/>
                  <a:pt x="922315" y="335965"/>
                  <a:pt x="1026032" y="258178"/>
                </a:cubicBezTo>
                <a:cubicBezTo>
                  <a:pt x="1129749" y="180391"/>
                  <a:pt x="1264157" y="16878"/>
                  <a:pt x="1280032" y="1003"/>
                </a:cubicBezTo>
                <a:cubicBezTo>
                  <a:pt x="1295907" y="-14872"/>
                  <a:pt x="1121282" y="162928"/>
                  <a:pt x="1121282" y="162928"/>
                </a:cubicBezTo>
                <a:cubicBezTo>
                  <a:pt x="1058311" y="226428"/>
                  <a:pt x="939249" y="347607"/>
                  <a:pt x="902207" y="382003"/>
                </a:cubicBezTo>
                <a:cubicBezTo>
                  <a:pt x="865165" y="416399"/>
                  <a:pt x="1046140" y="335966"/>
                  <a:pt x="899032" y="369303"/>
                </a:cubicBezTo>
                <a:lnTo>
                  <a:pt x="507" y="575678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3" name="フリーフォーム 1372">
            <a:extLst>
              <a:ext uri="{FF2B5EF4-FFF2-40B4-BE49-F238E27FC236}">
                <a16:creationId xmlns:a16="http://schemas.microsoft.com/office/drawing/2014/main" id="{F4E6611D-C81D-7D26-1D8D-03488D5A0396}"/>
              </a:ext>
            </a:extLst>
          </p:cNvPr>
          <p:cNvSpPr/>
          <p:nvPr/>
        </p:nvSpPr>
        <p:spPr>
          <a:xfrm>
            <a:off x="5227280" y="8385103"/>
            <a:ext cx="287716" cy="262592"/>
          </a:xfrm>
          <a:custGeom>
            <a:avLst/>
            <a:gdLst>
              <a:gd name="connsiteX0" fmla="*/ 243245 w 287716"/>
              <a:gd name="connsiteY0" fmla="*/ 72 h 262592"/>
              <a:gd name="connsiteX1" fmla="*/ 217845 w 287716"/>
              <a:gd name="connsiteY1" fmla="*/ 104847 h 262592"/>
              <a:gd name="connsiteX2" fmla="*/ 5120 w 287716"/>
              <a:gd name="connsiteY2" fmla="*/ 257247 h 262592"/>
              <a:gd name="connsiteX3" fmla="*/ 84495 w 287716"/>
              <a:gd name="connsiteY3" fmla="*/ 228672 h 262592"/>
              <a:gd name="connsiteX4" fmla="*/ 287695 w 287716"/>
              <a:gd name="connsiteY4" fmla="*/ 235022 h 262592"/>
              <a:gd name="connsiteX5" fmla="*/ 97195 w 287716"/>
              <a:gd name="connsiteY5" fmla="*/ 225497 h 262592"/>
              <a:gd name="connsiteX6" fmla="*/ 49570 w 287716"/>
              <a:gd name="connsiteY6" fmla="*/ 228672 h 262592"/>
              <a:gd name="connsiteX7" fmla="*/ 167045 w 287716"/>
              <a:gd name="connsiteY7" fmla="*/ 165172 h 262592"/>
              <a:gd name="connsiteX8" fmla="*/ 224195 w 287716"/>
              <a:gd name="connsiteY8" fmla="*/ 88972 h 262592"/>
              <a:gd name="connsiteX9" fmla="*/ 243245 w 287716"/>
              <a:gd name="connsiteY9" fmla="*/ 72 h 2625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87716" h="262592">
                <a:moveTo>
                  <a:pt x="243245" y="72"/>
                </a:moveTo>
                <a:cubicBezTo>
                  <a:pt x="242187" y="2718"/>
                  <a:pt x="257532" y="61985"/>
                  <a:pt x="217845" y="104847"/>
                </a:cubicBezTo>
                <a:cubicBezTo>
                  <a:pt x="178158" y="147709"/>
                  <a:pt x="27345" y="236610"/>
                  <a:pt x="5120" y="257247"/>
                </a:cubicBezTo>
                <a:cubicBezTo>
                  <a:pt x="-17105" y="277884"/>
                  <a:pt x="37399" y="232376"/>
                  <a:pt x="84495" y="228672"/>
                </a:cubicBezTo>
                <a:cubicBezTo>
                  <a:pt x="131591" y="224968"/>
                  <a:pt x="285578" y="235551"/>
                  <a:pt x="287695" y="235022"/>
                </a:cubicBezTo>
                <a:cubicBezTo>
                  <a:pt x="289812" y="234493"/>
                  <a:pt x="136882" y="226555"/>
                  <a:pt x="97195" y="225497"/>
                </a:cubicBezTo>
                <a:cubicBezTo>
                  <a:pt x="57508" y="224439"/>
                  <a:pt x="37928" y="238726"/>
                  <a:pt x="49570" y="228672"/>
                </a:cubicBezTo>
                <a:cubicBezTo>
                  <a:pt x="61212" y="218618"/>
                  <a:pt x="137941" y="188455"/>
                  <a:pt x="167045" y="165172"/>
                </a:cubicBezTo>
                <a:cubicBezTo>
                  <a:pt x="196149" y="141889"/>
                  <a:pt x="213082" y="110139"/>
                  <a:pt x="224195" y="88972"/>
                </a:cubicBezTo>
                <a:cubicBezTo>
                  <a:pt x="235307" y="67805"/>
                  <a:pt x="244303" y="-2574"/>
                  <a:pt x="243245" y="7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4" name="フリーフォーム 1373">
            <a:extLst>
              <a:ext uri="{FF2B5EF4-FFF2-40B4-BE49-F238E27FC236}">
                <a16:creationId xmlns:a16="http://schemas.microsoft.com/office/drawing/2014/main" id="{1328DF05-0061-24A1-17A3-454CF2DF7E6F}"/>
              </a:ext>
            </a:extLst>
          </p:cNvPr>
          <p:cNvSpPr/>
          <p:nvPr/>
        </p:nvSpPr>
        <p:spPr>
          <a:xfrm>
            <a:off x="2168477" y="8667591"/>
            <a:ext cx="197376" cy="150097"/>
          </a:xfrm>
          <a:custGeom>
            <a:avLst/>
            <a:gdLst>
              <a:gd name="connsiteX0" fmla="*/ 73073 w 197376"/>
              <a:gd name="connsiteY0" fmla="*/ 159 h 150097"/>
              <a:gd name="connsiteX1" fmla="*/ 9573 w 197376"/>
              <a:gd name="connsiteY1" fmla="*/ 57309 h 150097"/>
              <a:gd name="connsiteX2" fmla="*/ 104823 w 197376"/>
              <a:gd name="connsiteY2" fmla="*/ 92234 h 150097"/>
              <a:gd name="connsiteX3" fmla="*/ 54023 w 197376"/>
              <a:gd name="connsiteY3" fmla="*/ 85884 h 150097"/>
              <a:gd name="connsiteX4" fmla="*/ 190548 w 197376"/>
              <a:gd name="connsiteY4" fmla="*/ 146209 h 150097"/>
              <a:gd name="connsiteX5" fmla="*/ 158798 w 197376"/>
              <a:gd name="connsiteY5" fmla="*/ 136684 h 150097"/>
              <a:gd name="connsiteX6" fmla="*/ 3223 w 197376"/>
              <a:gd name="connsiteY6" fmla="*/ 76359 h 150097"/>
              <a:gd name="connsiteX7" fmla="*/ 73073 w 197376"/>
              <a:gd name="connsiteY7" fmla="*/ 159 h 1500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97376" h="150097">
                <a:moveTo>
                  <a:pt x="73073" y="159"/>
                </a:moveTo>
                <a:cubicBezTo>
                  <a:pt x="74131" y="-3016"/>
                  <a:pt x="4281" y="41963"/>
                  <a:pt x="9573" y="57309"/>
                </a:cubicBezTo>
                <a:cubicBezTo>
                  <a:pt x="14865" y="72655"/>
                  <a:pt x="97415" y="87472"/>
                  <a:pt x="104823" y="92234"/>
                </a:cubicBezTo>
                <a:cubicBezTo>
                  <a:pt x="112231" y="96997"/>
                  <a:pt x="39736" y="76888"/>
                  <a:pt x="54023" y="85884"/>
                </a:cubicBezTo>
                <a:cubicBezTo>
                  <a:pt x="68310" y="94880"/>
                  <a:pt x="173086" y="137742"/>
                  <a:pt x="190548" y="146209"/>
                </a:cubicBezTo>
                <a:cubicBezTo>
                  <a:pt x="208010" y="154676"/>
                  <a:pt x="190019" y="148326"/>
                  <a:pt x="158798" y="136684"/>
                </a:cubicBezTo>
                <a:cubicBezTo>
                  <a:pt x="127577" y="125042"/>
                  <a:pt x="24390" y="95938"/>
                  <a:pt x="3223" y="76359"/>
                </a:cubicBezTo>
                <a:cubicBezTo>
                  <a:pt x="-17944" y="56780"/>
                  <a:pt x="72015" y="3334"/>
                  <a:pt x="73073" y="15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5" name="フリーフォーム 1374">
            <a:extLst>
              <a:ext uri="{FF2B5EF4-FFF2-40B4-BE49-F238E27FC236}">
                <a16:creationId xmlns:a16="http://schemas.microsoft.com/office/drawing/2014/main" id="{1C7C0182-45D7-6FE6-F362-5C73491FE7D4}"/>
              </a:ext>
            </a:extLst>
          </p:cNvPr>
          <p:cNvSpPr/>
          <p:nvPr/>
        </p:nvSpPr>
        <p:spPr>
          <a:xfrm>
            <a:off x="2070100" y="8775700"/>
            <a:ext cx="489390" cy="60914"/>
          </a:xfrm>
          <a:custGeom>
            <a:avLst/>
            <a:gdLst>
              <a:gd name="connsiteX0" fmla="*/ 0 w 489390"/>
              <a:gd name="connsiteY0" fmla="*/ 0 h 60914"/>
              <a:gd name="connsiteX1" fmla="*/ 327025 w 489390"/>
              <a:gd name="connsiteY1" fmla="*/ 47625 h 60914"/>
              <a:gd name="connsiteX2" fmla="*/ 488950 w 489390"/>
              <a:gd name="connsiteY2" fmla="*/ 50800 h 60914"/>
              <a:gd name="connsiteX3" fmla="*/ 368300 w 489390"/>
              <a:gd name="connsiteY3" fmla="*/ 60325 h 60914"/>
              <a:gd name="connsiteX4" fmla="*/ 174625 w 489390"/>
              <a:gd name="connsiteY4" fmla="*/ 31750 h 60914"/>
              <a:gd name="connsiteX5" fmla="*/ 247650 w 489390"/>
              <a:gd name="connsiteY5" fmla="*/ 38100 h 60914"/>
              <a:gd name="connsiteX6" fmla="*/ 0 w 489390"/>
              <a:gd name="connsiteY6" fmla="*/ 0 h 60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89390" h="60914">
                <a:moveTo>
                  <a:pt x="0" y="0"/>
                </a:moveTo>
                <a:cubicBezTo>
                  <a:pt x="122766" y="19579"/>
                  <a:pt x="245533" y="39158"/>
                  <a:pt x="327025" y="47625"/>
                </a:cubicBezTo>
                <a:cubicBezTo>
                  <a:pt x="408517" y="56092"/>
                  <a:pt x="482071" y="48683"/>
                  <a:pt x="488950" y="50800"/>
                </a:cubicBezTo>
                <a:cubicBezTo>
                  <a:pt x="495829" y="52917"/>
                  <a:pt x="420687" y="63500"/>
                  <a:pt x="368300" y="60325"/>
                </a:cubicBezTo>
                <a:cubicBezTo>
                  <a:pt x="315913" y="57150"/>
                  <a:pt x="194733" y="35454"/>
                  <a:pt x="174625" y="31750"/>
                </a:cubicBezTo>
                <a:cubicBezTo>
                  <a:pt x="154517" y="28046"/>
                  <a:pt x="247650" y="38100"/>
                  <a:pt x="247650" y="38100"/>
                </a:cubicBezTo>
                <a:lnTo>
                  <a:pt x="0" y="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6" name="フリーフォーム 1375">
            <a:extLst>
              <a:ext uri="{FF2B5EF4-FFF2-40B4-BE49-F238E27FC236}">
                <a16:creationId xmlns:a16="http://schemas.microsoft.com/office/drawing/2014/main" id="{E921D39B-7748-B1F8-A3BF-F82F90765A49}"/>
              </a:ext>
            </a:extLst>
          </p:cNvPr>
          <p:cNvSpPr/>
          <p:nvPr/>
        </p:nvSpPr>
        <p:spPr>
          <a:xfrm>
            <a:off x="2510509" y="8823556"/>
            <a:ext cx="357075" cy="69871"/>
          </a:xfrm>
          <a:custGeom>
            <a:avLst/>
            <a:gdLst>
              <a:gd name="connsiteX0" fmla="*/ 916 w 357075"/>
              <a:gd name="connsiteY0" fmla="*/ 18819 h 69871"/>
              <a:gd name="connsiteX1" fmla="*/ 258091 w 357075"/>
              <a:gd name="connsiteY1" fmla="*/ 12469 h 69871"/>
              <a:gd name="connsiteX2" fmla="*/ 194591 w 357075"/>
              <a:gd name="connsiteY2" fmla="*/ 2944 h 69871"/>
              <a:gd name="connsiteX3" fmla="*/ 353341 w 357075"/>
              <a:gd name="connsiteY3" fmla="*/ 69619 h 69871"/>
              <a:gd name="connsiteX4" fmla="*/ 296191 w 357075"/>
              <a:gd name="connsiteY4" fmla="*/ 25169 h 69871"/>
              <a:gd name="connsiteX5" fmla="*/ 175541 w 357075"/>
              <a:gd name="connsiteY5" fmla="*/ 9294 h 69871"/>
              <a:gd name="connsiteX6" fmla="*/ 916 w 357075"/>
              <a:gd name="connsiteY6" fmla="*/ 18819 h 698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57075" h="69871">
                <a:moveTo>
                  <a:pt x="916" y="18819"/>
                </a:moveTo>
                <a:cubicBezTo>
                  <a:pt x="14674" y="19348"/>
                  <a:pt x="225812" y="15115"/>
                  <a:pt x="258091" y="12469"/>
                </a:cubicBezTo>
                <a:cubicBezTo>
                  <a:pt x="290370" y="9823"/>
                  <a:pt x="178716" y="-6581"/>
                  <a:pt x="194591" y="2944"/>
                </a:cubicBezTo>
                <a:cubicBezTo>
                  <a:pt x="210466" y="12469"/>
                  <a:pt x="336408" y="65915"/>
                  <a:pt x="353341" y="69619"/>
                </a:cubicBezTo>
                <a:cubicBezTo>
                  <a:pt x="370274" y="73323"/>
                  <a:pt x="325824" y="35223"/>
                  <a:pt x="296191" y="25169"/>
                </a:cubicBezTo>
                <a:cubicBezTo>
                  <a:pt x="266558" y="15115"/>
                  <a:pt x="218933" y="10352"/>
                  <a:pt x="175541" y="9294"/>
                </a:cubicBezTo>
                <a:cubicBezTo>
                  <a:pt x="132149" y="8236"/>
                  <a:pt x="-12842" y="18290"/>
                  <a:pt x="916" y="1881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7" name="フリーフォーム 1376">
            <a:extLst>
              <a:ext uri="{FF2B5EF4-FFF2-40B4-BE49-F238E27FC236}">
                <a16:creationId xmlns:a16="http://schemas.microsoft.com/office/drawing/2014/main" id="{A5623462-D2D0-C74E-3D0A-26E21571FB1B}"/>
              </a:ext>
            </a:extLst>
          </p:cNvPr>
          <p:cNvSpPr/>
          <p:nvPr/>
        </p:nvSpPr>
        <p:spPr>
          <a:xfrm>
            <a:off x="2905125" y="8918517"/>
            <a:ext cx="392735" cy="189010"/>
          </a:xfrm>
          <a:custGeom>
            <a:avLst/>
            <a:gdLst>
              <a:gd name="connsiteX0" fmla="*/ 0 w 392735"/>
              <a:gd name="connsiteY0" fmla="*/ 58 h 189010"/>
              <a:gd name="connsiteX1" fmla="*/ 146050 w 392735"/>
              <a:gd name="connsiteY1" fmla="*/ 76258 h 189010"/>
              <a:gd name="connsiteX2" fmla="*/ 323850 w 392735"/>
              <a:gd name="connsiteY2" fmla="*/ 136583 h 189010"/>
              <a:gd name="connsiteX3" fmla="*/ 387350 w 392735"/>
              <a:gd name="connsiteY3" fmla="*/ 187383 h 189010"/>
              <a:gd name="connsiteX4" fmla="*/ 361950 w 392735"/>
              <a:gd name="connsiteY4" fmla="*/ 168333 h 189010"/>
              <a:gd name="connsiteX5" fmla="*/ 146050 w 392735"/>
              <a:gd name="connsiteY5" fmla="*/ 88958 h 189010"/>
              <a:gd name="connsiteX6" fmla="*/ 0 w 392735"/>
              <a:gd name="connsiteY6" fmla="*/ 58 h 1890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92735" h="189010">
                <a:moveTo>
                  <a:pt x="0" y="58"/>
                </a:moveTo>
                <a:cubicBezTo>
                  <a:pt x="0" y="-2059"/>
                  <a:pt x="92075" y="53504"/>
                  <a:pt x="146050" y="76258"/>
                </a:cubicBezTo>
                <a:cubicBezTo>
                  <a:pt x="200025" y="99012"/>
                  <a:pt x="283633" y="118062"/>
                  <a:pt x="323850" y="136583"/>
                </a:cubicBezTo>
                <a:cubicBezTo>
                  <a:pt x="364067" y="155104"/>
                  <a:pt x="381000" y="182091"/>
                  <a:pt x="387350" y="187383"/>
                </a:cubicBezTo>
                <a:cubicBezTo>
                  <a:pt x="393700" y="192675"/>
                  <a:pt x="402167" y="184737"/>
                  <a:pt x="361950" y="168333"/>
                </a:cubicBezTo>
                <a:cubicBezTo>
                  <a:pt x="321733" y="151929"/>
                  <a:pt x="203729" y="114887"/>
                  <a:pt x="146050" y="88958"/>
                </a:cubicBezTo>
                <a:cubicBezTo>
                  <a:pt x="88371" y="63029"/>
                  <a:pt x="0" y="2175"/>
                  <a:pt x="0" y="5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8" name="フリーフォーム 1377">
            <a:extLst>
              <a:ext uri="{FF2B5EF4-FFF2-40B4-BE49-F238E27FC236}">
                <a16:creationId xmlns:a16="http://schemas.microsoft.com/office/drawing/2014/main" id="{2F9D2B78-A791-79D9-E249-7E22420D337C}"/>
              </a:ext>
            </a:extLst>
          </p:cNvPr>
          <p:cNvSpPr/>
          <p:nvPr/>
        </p:nvSpPr>
        <p:spPr>
          <a:xfrm>
            <a:off x="2564877" y="8854241"/>
            <a:ext cx="305379" cy="59179"/>
          </a:xfrm>
          <a:custGeom>
            <a:avLst/>
            <a:gdLst>
              <a:gd name="connsiteX0" fmla="*/ 523 w 305379"/>
              <a:gd name="connsiteY0" fmla="*/ 4009 h 59179"/>
              <a:gd name="connsiteX1" fmla="*/ 130698 w 305379"/>
              <a:gd name="connsiteY1" fmla="*/ 10359 h 59179"/>
              <a:gd name="connsiteX2" fmla="*/ 178323 w 305379"/>
              <a:gd name="connsiteY2" fmla="*/ 834 h 59179"/>
              <a:gd name="connsiteX3" fmla="*/ 181498 w 305379"/>
              <a:gd name="connsiteY3" fmla="*/ 35759 h 59179"/>
              <a:gd name="connsiteX4" fmla="*/ 267223 w 305379"/>
              <a:gd name="connsiteY4" fmla="*/ 42109 h 59179"/>
              <a:gd name="connsiteX5" fmla="*/ 216423 w 305379"/>
              <a:gd name="connsiteY5" fmla="*/ 35759 h 59179"/>
              <a:gd name="connsiteX6" fmla="*/ 305323 w 305379"/>
              <a:gd name="connsiteY6" fmla="*/ 57984 h 59179"/>
              <a:gd name="connsiteX7" fmla="*/ 229123 w 305379"/>
              <a:gd name="connsiteY7" fmla="*/ 51634 h 59179"/>
              <a:gd name="connsiteX8" fmla="*/ 184673 w 305379"/>
              <a:gd name="connsiteY8" fmla="*/ 13534 h 59179"/>
              <a:gd name="connsiteX9" fmla="*/ 523 w 305379"/>
              <a:gd name="connsiteY9" fmla="*/ 4009 h 591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05379" h="59179">
                <a:moveTo>
                  <a:pt x="523" y="4009"/>
                </a:moveTo>
                <a:cubicBezTo>
                  <a:pt x="-8473" y="3480"/>
                  <a:pt x="101065" y="10888"/>
                  <a:pt x="130698" y="10359"/>
                </a:cubicBezTo>
                <a:cubicBezTo>
                  <a:pt x="160331" y="9830"/>
                  <a:pt x="169856" y="-3399"/>
                  <a:pt x="178323" y="834"/>
                </a:cubicBezTo>
                <a:cubicBezTo>
                  <a:pt x="186790" y="5067"/>
                  <a:pt x="166681" y="28880"/>
                  <a:pt x="181498" y="35759"/>
                </a:cubicBezTo>
                <a:cubicBezTo>
                  <a:pt x="196315" y="42638"/>
                  <a:pt x="261402" y="42109"/>
                  <a:pt x="267223" y="42109"/>
                </a:cubicBezTo>
                <a:cubicBezTo>
                  <a:pt x="273044" y="42109"/>
                  <a:pt x="210073" y="33113"/>
                  <a:pt x="216423" y="35759"/>
                </a:cubicBezTo>
                <a:cubicBezTo>
                  <a:pt x="222773" y="38405"/>
                  <a:pt x="303206" y="55338"/>
                  <a:pt x="305323" y="57984"/>
                </a:cubicBezTo>
                <a:cubicBezTo>
                  <a:pt x="307440" y="60630"/>
                  <a:pt x="249231" y="59042"/>
                  <a:pt x="229123" y="51634"/>
                </a:cubicBezTo>
                <a:cubicBezTo>
                  <a:pt x="209015" y="44226"/>
                  <a:pt x="216952" y="19884"/>
                  <a:pt x="184673" y="13534"/>
                </a:cubicBezTo>
                <a:cubicBezTo>
                  <a:pt x="152394" y="7184"/>
                  <a:pt x="9519" y="4538"/>
                  <a:pt x="523" y="400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9" name="フリーフォーム 1378">
            <a:extLst>
              <a:ext uri="{FF2B5EF4-FFF2-40B4-BE49-F238E27FC236}">
                <a16:creationId xmlns:a16="http://schemas.microsoft.com/office/drawing/2014/main" id="{1CA50EF0-D267-E15B-4080-56AC1A5DCF69}"/>
              </a:ext>
            </a:extLst>
          </p:cNvPr>
          <p:cNvSpPr/>
          <p:nvPr/>
        </p:nvSpPr>
        <p:spPr>
          <a:xfrm>
            <a:off x="2666992" y="8928097"/>
            <a:ext cx="25417" cy="123836"/>
          </a:xfrm>
          <a:custGeom>
            <a:avLst/>
            <a:gdLst>
              <a:gd name="connsiteX0" fmla="*/ 25408 w 25417"/>
              <a:gd name="connsiteY0" fmla="*/ 3 h 123836"/>
              <a:gd name="connsiteX1" fmla="*/ 3183 w 25417"/>
              <a:gd name="connsiteY1" fmla="*/ 79378 h 123836"/>
              <a:gd name="connsiteX2" fmla="*/ 12708 w 25417"/>
              <a:gd name="connsiteY2" fmla="*/ 123828 h 123836"/>
              <a:gd name="connsiteX3" fmla="*/ 8 w 25417"/>
              <a:gd name="connsiteY3" fmla="*/ 82553 h 123836"/>
              <a:gd name="connsiteX4" fmla="*/ 25408 w 25417"/>
              <a:gd name="connsiteY4" fmla="*/ 3 h 1238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417" h="123836">
                <a:moveTo>
                  <a:pt x="25408" y="3"/>
                </a:moveTo>
                <a:cubicBezTo>
                  <a:pt x="25937" y="-526"/>
                  <a:pt x="5300" y="58741"/>
                  <a:pt x="3183" y="79378"/>
                </a:cubicBezTo>
                <a:cubicBezTo>
                  <a:pt x="1066" y="100015"/>
                  <a:pt x="13237" y="123299"/>
                  <a:pt x="12708" y="123828"/>
                </a:cubicBezTo>
                <a:cubicBezTo>
                  <a:pt x="12179" y="124357"/>
                  <a:pt x="537" y="99486"/>
                  <a:pt x="8" y="82553"/>
                </a:cubicBezTo>
                <a:cubicBezTo>
                  <a:pt x="-521" y="65620"/>
                  <a:pt x="24879" y="532"/>
                  <a:pt x="25408" y="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0" name="フリーフォーム 1379">
            <a:extLst>
              <a:ext uri="{FF2B5EF4-FFF2-40B4-BE49-F238E27FC236}">
                <a16:creationId xmlns:a16="http://schemas.microsoft.com/office/drawing/2014/main" id="{B31D2E69-AA45-EB7C-6320-60D05051B7B7}"/>
              </a:ext>
            </a:extLst>
          </p:cNvPr>
          <p:cNvSpPr/>
          <p:nvPr/>
        </p:nvSpPr>
        <p:spPr>
          <a:xfrm>
            <a:off x="2818812" y="9222357"/>
            <a:ext cx="301796" cy="87898"/>
          </a:xfrm>
          <a:custGeom>
            <a:avLst/>
            <a:gdLst>
              <a:gd name="connsiteX0" fmla="*/ 588 w 301796"/>
              <a:gd name="connsiteY0" fmla="*/ 4193 h 87898"/>
              <a:gd name="connsiteX1" fmla="*/ 89488 w 301796"/>
              <a:gd name="connsiteY1" fmla="*/ 7368 h 87898"/>
              <a:gd name="connsiteX2" fmla="*/ 295863 w 301796"/>
              <a:gd name="connsiteY2" fmla="*/ 86743 h 87898"/>
              <a:gd name="connsiteX3" fmla="*/ 235538 w 301796"/>
              <a:gd name="connsiteY3" fmla="*/ 51818 h 87898"/>
              <a:gd name="connsiteX4" fmla="*/ 127588 w 301796"/>
              <a:gd name="connsiteY4" fmla="*/ 13718 h 87898"/>
              <a:gd name="connsiteX5" fmla="*/ 588 w 301796"/>
              <a:gd name="connsiteY5" fmla="*/ 4193 h 878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01796" h="87898">
                <a:moveTo>
                  <a:pt x="588" y="4193"/>
                </a:moveTo>
                <a:cubicBezTo>
                  <a:pt x="-5762" y="3135"/>
                  <a:pt x="40276" y="-6390"/>
                  <a:pt x="89488" y="7368"/>
                </a:cubicBezTo>
                <a:cubicBezTo>
                  <a:pt x="138700" y="21126"/>
                  <a:pt x="271521" y="79335"/>
                  <a:pt x="295863" y="86743"/>
                </a:cubicBezTo>
                <a:cubicBezTo>
                  <a:pt x="320205" y="94151"/>
                  <a:pt x="263584" y="63989"/>
                  <a:pt x="235538" y="51818"/>
                </a:cubicBezTo>
                <a:cubicBezTo>
                  <a:pt x="207492" y="39647"/>
                  <a:pt x="164100" y="20068"/>
                  <a:pt x="127588" y="13718"/>
                </a:cubicBezTo>
                <a:cubicBezTo>
                  <a:pt x="91076" y="7368"/>
                  <a:pt x="6938" y="5251"/>
                  <a:pt x="588" y="419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1" name="フリーフォーム 1380">
            <a:extLst>
              <a:ext uri="{FF2B5EF4-FFF2-40B4-BE49-F238E27FC236}">
                <a16:creationId xmlns:a16="http://schemas.microsoft.com/office/drawing/2014/main" id="{EFE2BC54-2150-C8E7-9031-547E3B8545FD}"/>
              </a:ext>
            </a:extLst>
          </p:cNvPr>
          <p:cNvSpPr/>
          <p:nvPr/>
        </p:nvSpPr>
        <p:spPr>
          <a:xfrm>
            <a:off x="2625401" y="8889827"/>
            <a:ext cx="25766" cy="140236"/>
          </a:xfrm>
          <a:custGeom>
            <a:avLst/>
            <a:gdLst>
              <a:gd name="connsiteX0" fmla="*/ 19374 w 25766"/>
              <a:gd name="connsiteY0" fmla="*/ 173 h 140236"/>
              <a:gd name="connsiteX1" fmla="*/ 6674 w 25766"/>
              <a:gd name="connsiteY1" fmla="*/ 76373 h 140236"/>
              <a:gd name="connsiteX2" fmla="*/ 25724 w 25766"/>
              <a:gd name="connsiteY2" fmla="*/ 139873 h 140236"/>
              <a:gd name="connsiteX3" fmla="*/ 324 w 25766"/>
              <a:gd name="connsiteY3" fmla="*/ 98598 h 140236"/>
              <a:gd name="connsiteX4" fmla="*/ 19374 w 25766"/>
              <a:gd name="connsiteY4" fmla="*/ 173 h 1402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766" h="140236">
                <a:moveTo>
                  <a:pt x="19374" y="173"/>
                </a:moveTo>
                <a:cubicBezTo>
                  <a:pt x="20432" y="-3531"/>
                  <a:pt x="5616" y="53090"/>
                  <a:pt x="6674" y="76373"/>
                </a:cubicBezTo>
                <a:cubicBezTo>
                  <a:pt x="7732" y="99656"/>
                  <a:pt x="26782" y="136169"/>
                  <a:pt x="25724" y="139873"/>
                </a:cubicBezTo>
                <a:cubicBezTo>
                  <a:pt x="24666" y="143577"/>
                  <a:pt x="3499" y="118177"/>
                  <a:pt x="324" y="98598"/>
                </a:cubicBezTo>
                <a:cubicBezTo>
                  <a:pt x="-2851" y="79019"/>
                  <a:pt x="18316" y="3877"/>
                  <a:pt x="19374" y="17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2" name="フリーフォーム 1381">
            <a:extLst>
              <a:ext uri="{FF2B5EF4-FFF2-40B4-BE49-F238E27FC236}">
                <a16:creationId xmlns:a16="http://schemas.microsoft.com/office/drawing/2014/main" id="{9EF48C38-2716-6EB4-CF7E-9A363005910A}"/>
              </a:ext>
            </a:extLst>
          </p:cNvPr>
          <p:cNvSpPr/>
          <p:nvPr/>
        </p:nvSpPr>
        <p:spPr>
          <a:xfrm>
            <a:off x="2063105" y="8796924"/>
            <a:ext cx="292452" cy="7351"/>
          </a:xfrm>
          <a:custGeom>
            <a:avLst/>
            <a:gdLst>
              <a:gd name="connsiteX0" fmla="*/ 645 w 292452"/>
              <a:gd name="connsiteY0" fmla="*/ 1001 h 7351"/>
              <a:gd name="connsiteX1" fmla="*/ 283220 w 292452"/>
              <a:gd name="connsiteY1" fmla="*/ 7351 h 7351"/>
              <a:gd name="connsiteX2" fmla="*/ 207020 w 292452"/>
              <a:gd name="connsiteY2" fmla="*/ 1001 h 7351"/>
              <a:gd name="connsiteX3" fmla="*/ 645 w 292452"/>
              <a:gd name="connsiteY3" fmla="*/ 1001 h 73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92452" h="7351">
                <a:moveTo>
                  <a:pt x="645" y="1001"/>
                </a:moveTo>
                <a:cubicBezTo>
                  <a:pt x="13345" y="2059"/>
                  <a:pt x="248824" y="7351"/>
                  <a:pt x="283220" y="7351"/>
                </a:cubicBezTo>
                <a:cubicBezTo>
                  <a:pt x="317616" y="7351"/>
                  <a:pt x="247766" y="2588"/>
                  <a:pt x="207020" y="1001"/>
                </a:cubicBezTo>
                <a:cubicBezTo>
                  <a:pt x="166274" y="-586"/>
                  <a:pt x="-12055" y="-57"/>
                  <a:pt x="645" y="100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3" name="フリーフォーム 1382">
            <a:extLst>
              <a:ext uri="{FF2B5EF4-FFF2-40B4-BE49-F238E27FC236}">
                <a16:creationId xmlns:a16="http://schemas.microsoft.com/office/drawing/2014/main" id="{FD38E0B8-403C-D7A3-81C7-5E56E789262D}"/>
              </a:ext>
            </a:extLst>
          </p:cNvPr>
          <p:cNvSpPr/>
          <p:nvPr/>
        </p:nvSpPr>
        <p:spPr>
          <a:xfrm>
            <a:off x="2091823" y="8839111"/>
            <a:ext cx="278883" cy="50927"/>
          </a:xfrm>
          <a:custGeom>
            <a:avLst/>
            <a:gdLst>
              <a:gd name="connsiteX0" fmla="*/ 502 w 278883"/>
              <a:gd name="connsiteY0" fmla="*/ 89 h 50927"/>
              <a:gd name="connsiteX1" fmla="*/ 165602 w 278883"/>
              <a:gd name="connsiteY1" fmla="*/ 15964 h 50927"/>
              <a:gd name="connsiteX2" fmla="*/ 276727 w 278883"/>
              <a:gd name="connsiteY2" fmla="*/ 50889 h 50927"/>
              <a:gd name="connsiteX3" fmla="*/ 222752 w 278883"/>
              <a:gd name="connsiteY3" fmla="*/ 22314 h 50927"/>
              <a:gd name="connsiteX4" fmla="*/ 502 w 278883"/>
              <a:gd name="connsiteY4" fmla="*/ 89 h 509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78883" h="50927">
                <a:moveTo>
                  <a:pt x="502" y="89"/>
                </a:moveTo>
                <a:cubicBezTo>
                  <a:pt x="-9023" y="-969"/>
                  <a:pt x="119565" y="7497"/>
                  <a:pt x="165602" y="15964"/>
                </a:cubicBezTo>
                <a:cubicBezTo>
                  <a:pt x="211639" y="24431"/>
                  <a:pt x="267202" y="49831"/>
                  <a:pt x="276727" y="50889"/>
                </a:cubicBezTo>
                <a:cubicBezTo>
                  <a:pt x="286252" y="51947"/>
                  <a:pt x="263498" y="30781"/>
                  <a:pt x="222752" y="22314"/>
                </a:cubicBezTo>
                <a:cubicBezTo>
                  <a:pt x="182006" y="13847"/>
                  <a:pt x="10027" y="1147"/>
                  <a:pt x="502" y="8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4" name="フリーフォーム 1383">
            <a:extLst>
              <a:ext uri="{FF2B5EF4-FFF2-40B4-BE49-F238E27FC236}">
                <a16:creationId xmlns:a16="http://schemas.microsoft.com/office/drawing/2014/main" id="{50B5E67D-0850-47C3-0E06-F935B3CBE45E}"/>
              </a:ext>
            </a:extLst>
          </p:cNvPr>
          <p:cNvSpPr/>
          <p:nvPr/>
        </p:nvSpPr>
        <p:spPr>
          <a:xfrm>
            <a:off x="2383941" y="8838645"/>
            <a:ext cx="194510" cy="50532"/>
          </a:xfrm>
          <a:custGeom>
            <a:avLst/>
            <a:gdLst>
              <a:gd name="connsiteX0" fmla="*/ 484 w 194510"/>
              <a:gd name="connsiteY0" fmla="*/ 48180 h 50532"/>
              <a:gd name="connsiteX1" fmla="*/ 187809 w 194510"/>
              <a:gd name="connsiteY1" fmla="*/ 48180 h 50532"/>
              <a:gd name="connsiteX2" fmla="*/ 156059 w 194510"/>
              <a:gd name="connsiteY2" fmla="*/ 16430 h 50532"/>
              <a:gd name="connsiteX3" fmla="*/ 143359 w 194510"/>
              <a:gd name="connsiteY3" fmla="*/ 555 h 50532"/>
              <a:gd name="connsiteX4" fmla="*/ 171934 w 194510"/>
              <a:gd name="connsiteY4" fmla="*/ 35480 h 50532"/>
              <a:gd name="connsiteX5" fmla="*/ 133834 w 194510"/>
              <a:gd name="connsiteY5" fmla="*/ 48180 h 50532"/>
              <a:gd name="connsiteX6" fmla="*/ 484 w 194510"/>
              <a:gd name="connsiteY6" fmla="*/ 48180 h 505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94510" h="50532">
                <a:moveTo>
                  <a:pt x="484" y="48180"/>
                </a:moveTo>
                <a:cubicBezTo>
                  <a:pt x="9480" y="48180"/>
                  <a:pt x="161880" y="53472"/>
                  <a:pt x="187809" y="48180"/>
                </a:cubicBezTo>
                <a:cubicBezTo>
                  <a:pt x="213738" y="42888"/>
                  <a:pt x="156059" y="16430"/>
                  <a:pt x="156059" y="16430"/>
                </a:cubicBezTo>
                <a:cubicBezTo>
                  <a:pt x="148651" y="8492"/>
                  <a:pt x="140713" y="-2620"/>
                  <a:pt x="143359" y="555"/>
                </a:cubicBezTo>
                <a:cubicBezTo>
                  <a:pt x="146005" y="3730"/>
                  <a:pt x="173522" y="27542"/>
                  <a:pt x="171934" y="35480"/>
                </a:cubicBezTo>
                <a:cubicBezTo>
                  <a:pt x="170346" y="43418"/>
                  <a:pt x="157117" y="46063"/>
                  <a:pt x="133834" y="48180"/>
                </a:cubicBezTo>
                <a:cubicBezTo>
                  <a:pt x="110551" y="50297"/>
                  <a:pt x="-8512" y="48180"/>
                  <a:pt x="484" y="4818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5" name="フリーフォーム 1384">
            <a:extLst>
              <a:ext uri="{FF2B5EF4-FFF2-40B4-BE49-F238E27FC236}">
                <a16:creationId xmlns:a16="http://schemas.microsoft.com/office/drawing/2014/main" id="{21FFA3FE-8163-08D2-8E61-4E20D3192937}"/>
              </a:ext>
            </a:extLst>
          </p:cNvPr>
          <p:cNvSpPr/>
          <p:nvPr/>
        </p:nvSpPr>
        <p:spPr>
          <a:xfrm>
            <a:off x="2691948" y="9013631"/>
            <a:ext cx="134667" cy="156861"/>
          </a:xfrm>
          <a:custGeom>
            <a:avLst/>
            <a:gdLst>
              <a:gd name="connsiteX0" fmla="*/ 452 w 134667"/>
              <a:gd name="connsiteY0" fmla="*/ 194 h 156861"/>
              <a:gd name="connsiteX1" fmla="*/ 63952 w 134667"/>
              <a:gd name="connsiteY1" fmla="*/ 85919 h 156861"/>
              <a:gd name="connsiteX2" fmla="*/ 133802 w 134667"/>
              <a:gd name="connsiteY2" fmla="*/ 155769 h 156861"/>
              <a:gd name="connsiteX3" fmla="*/ 98877 w 134667"/>
              <a:gd name="connsiteY3" fmla="*/ 124019 h 156861"/>
              <a:gd name="connsiteX4" fmla="*/ 38552 w 134667"/>
              <a:gd name="connsiteY4" fmla="*/ 63694 h 156861"/>
              <a:gd name="connsiteX5" fmla="*/ 452 w 134667"/>
              <a:gd name="connsiteY5" fmla="*/ 194 h 1568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34667" h="156861">
                <a:moveTo>
                  <a:pt x="452" y="194"/>
                </a:moveTo>
                <a:cubicBezTo>
                  <a:pt x="4685" y="3898"/>
                  <a:pt x="41727" y="59990"/>
                  <a:pt x="63952" y="85919"/>
                </a:cubicBezTo>
                <a:cubicBezTo>
                  <a:pt x="86177" y="111848"/>
                  <a:pt x="127981" y="149419"/>
                  <a:pt x="133802" y="155769"/>
                </a:cubicBezTo>
                <a:cubicBezTo>
                  <a:pt x="139623" y="162119"/>
                  <a:pt x="114752" y="139365"/>
                  <a:pt x="98877" y="124019"/>
                </a:cubicBezTo>
                <a:cubicBezTo>
                  <a:pt x="83002" y="108673"/>
                  <a:pt x="54427" y="80627"/>
                  <a:pt x="38552" y="63694"/>
                </a:cubicBezTo>
                <a:cubicBezTo>
                  <a:pt x="22677" y="46761"/>
                  <a:pt x="-3781" y="-3510"/>
                  <a:pt x="452" y="19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6" name="フリーフォーム 1385">
            <a:extLst>
              <a:ext uri="{FF2B5EF4-FFF2-40B4-BE49-F238E27FC236}">
                <a16:creationId xmlns:a16="http://schemas.microsoft.com/office/drawing/2014/main" id="{53079310-ACA1-DB4E-53A3-826AD10C375B}"/>
              </a:ext>
            </a:extLst>
          </p:cNvPr>
          <p:cNvSpPr/>
          <p:nvPr/>
        </p:nvSpPr>
        <p:spPr>
          <a:xfrm>
            <a:off x="2739427" y="8896235"/>
            <a:ext cx="124610" cy="225902"/>
          </a:xfrm>
          <a:custGeom>
            <a:avLst/>
            <a:gdLst>
              <a:gd name="connsiteX0" fmla="*/ 16473 w 124610"/>
              <a:gd name="connsiteY0" fmla="*/ 115 h 225902"/>
              <a:gd name="connsiteX1" fmla="*/ 598 w 124610"/>
              <a:gd name="connsiteY1" fmla="*/ 85840 h 225902"/>
              <a:gd name="connsiteX2" fmla="*/ 41873 w 124610"/>
              <a:gd name="connsiteY2" fmla="*/ 155690 h 225902"/>
              <a:gd name="connsiteX3" fmla="*/ 25998 w 124610"/>
              <a:gd name="connsiteY3" fmla="*/ 142990 h 225902"/>
              <a:gd name="connsiteX4" fmla="*/ 95848 w 124610"/>
              <a:gd name="connsiteY4" fmla="*/ 184265 h 225902"/>
              <a:gd name="connsiteX5" fmla="*/ 67273 w 124610"/>
              <a:gd name="connsiteY5" fmla="*/ 184265 h 225902"/>
              <a:gd name="connsiteX6" fmla="*/ 124423 w 124610"/>
              <a:gd name="connsiteY6" fmla="*/ 225540 h 225902"/>
              <a:gd name="connsiteX7" fmla="*/ 83148 w 124610"/>
              <a:gd name="connsiteY7" fmla="*/ 200140 h 225902"/>
              <a:gd name="connsiteX8" fmla="*/ 16473 w 124610"/>
              <a:gd name="connsiteY8" fmla="*/ 130290 h 225902"/>
              <a:gd name="connsiteX9" fmla="*/ 3773 w 124610"/>
              <a:gd name="connsiteY9" fmla="*/ 104890 h 225902"/>
              <a:gd name="connsiteX10" fmla="*/ 16473 w 124610"/>
              <a:gd name="connsiteY10" fmla="*/ 115 h 2259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24610" h="225902">
                <a:moveTo>
                  <a:pt x="16473" y="115"/>
                </a:moveTo>
                <a:cubicBezTo>
                  <a:pt x="15944" y="-3060"/>
                  <a:pt x="-3635" y="59911"/>
                  <a:pt x="598" y="85840"/>
                </a:cubicBezTo>
                <a:cubicBezTo>
                  <a:pt x="4831" y="111769"/>
                  <a:pt x="41873" y="155690"/>
                  <a:pt x="41873" y="155690"/>
                </a:cubicBezTo>
                <a:cubicBezTo>
                  <a:pt x="46106" y="165215"/>
                  <a:pt x="17002" y="138228"/>
                  <a:pt x="25998" y="142990"/>
                </a:cubicBezTo>
                <a:cubicBezTo>
                  <a:pt x="34994" y="147752"/>
                  <a:pt x="88969" y="177386"/>
                  <a:pt x="95848" y="184265"/>
                </a:cubicBezTo>
                <a:cubicBezTo>
                  <a:pt x="102727" y="191144"/>
                  <a:pt x="62511" y="177386"/>
                  <a:pt x="67273" y="184265"/>
                </a:cubicBezTo>
                <a:cubicBezTo>
                  <a:pt x="72035" y="191144"/>
                  <a:pt x="121777" y="222894"/>
                  <a:pt x="124423" y="225540"/>
                </a:cubicBezTo>
                <a:cubicBezTo>
                  <a:pt x="127069" y="228186"/>
                  <a:pt x="101140" y="216015"/>
                  <a:pt x="83148" y="200140"/>
                </a:cubicBezTo>
                <a:cubicBezTo>
                  <a:pt x="65156" y="184265"/>
                  <a:pt x="29702" y="146165"/>
                  <a:pt x="16473" y="130290"/>
                </a:cubicBezTo>
                <a:cubicBezTo>
                  <a:pt x="3244" y="114415"/>
                  <a:pt x="4302" y="122352"/>
                  <a:pt x="3773" y="104890"/>
                </a:cubicBezTo>
                <a:cubicBezTo>
                  <a:pt x="3244" y="87428"/>
                  <a:pt x="17002" y="3290"/>
                  <a:pt x="16473" y="11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7" name="フリーフォーム 1386">
            <a:extLst>
              <a:ext uri="{FF2B5EF4-FFF2-40B4-BE49-F238E27FC236}">
                <a16:creationId xmlns:a16="http://schemas.microsoft.com/office/drawing/2014/main" id="{7DA9C053-CB12-E9F8-34C6-9DDA7DC1CAA3}"/>
              </a:ext>
            </a:extLst>
          </p:cNvPr>
          <p:cNvSpPr/>
          <p:nvPr/>
        </p:nvSpPr>
        <p:spPr>
          <a:xfrm>
            <a:off x="2796663" y="8930947"/>
            <a:ext cx="89523" cy="86199"/>
          </a:xfrm>
          <a:custGeom>
            <a:avLst/>
            <a:gdLst>
              <a:gd name="connsiteX0" fmla="*/ 89412 w 89523"/>
              <a:gd name="connsiteY0" fmla="*/ 328 h 86199"/>
              <a:gd name="connsiteX1" fmla="*/ 32262 w 89523"/>
              <a:gd name="connsiteY1" fmla="*/ 25728 h 86199"/>
              <a:gd name="connsiteX2" fmla="*/ 512 w 89523"/>
              <a:gd name="connsiteY2" fmla="*/ 86053 h 86199"/>
              <a:gd name="connsiteX3" fmla="*/ 16387 w 89523"/>
              <a:gd name="connsiteY3" fmla="*/ 41603 h 86199"/>
              <a:gd name="connsiteX4" fmla="*/ 89412 w 89523"/>
              <a:gd name="connsiteY4" fmla="*/ 328 h 861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9523" h="86199">
                <a:moveTo>
                  <a:pt x="89412" y="328"/>
                </a:moveTo>
                <a:cubicBezTo>
                  <a:pt x="92058" y="-2318"/>
                  <a:pt x="47079" y="11441"/>
                  <a:pt x="32262" y="25728"/>
                </a:cubicBezTo>
                <a:cubicBezTo>
                  <a:pt x="17445" y="40015"/>
                  <a:pt x="3158" y="83407"/>
                  <a:pt x="512" y="86053"/>
                </a:cubicBezTo>
                <a:cubicBezTo>
                  <a:pt x="-2134" y="88699"/>
                  <a:pt x="5804" y="54832"/>
                  <a:pt x="16387" y="41603"/>
                </a:cubicBezTo>
                <a:cubicBezTo>
                  <a:pt x="26970" y="28374"/>
                  <a:pt x="86766" y="2974"/>
                  <a:pt x="89412" y="32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8" name="フリーフォーム 1387">
            <a:extLst>
              <a:ext uri="{FF2B5EF4-FFF2-40B4-BE49-F238E27FC236}">
                <a16:creationId xmlns:a16="http://schemas.microsoft.com/office/drawing/2014/main" id="{8B3D4E07-DA2C-EFAF-D3A5-ED051257A23E}"/>
              </a:ext>
            </a:extLst>
          </p:cNvPr>
          <p:cNvSpPr/>
          <p:nvPr/>
        </p:nvSpPr>
        <p:spPr>
          <a:xfrm>
            <a:off x="2886075" y="9003120"/>
            <a:ext cx="209550" cy="185330"/>
          </a:xfrm>
          <a:custGeom>
            <a:avLst/>
            <a:gdLst>
              <a:gd name="connsiteX0" fmla="*/ 82550 w 209550"/>
              <a:gd name="connsiteY0" fmla="*/ 1180 h 185330"/>
              <a:gd name="connsiteX1" fmla="*/ 31750 w 209550"/>
              <a:gd name="connsiteY1" fmla="*/ 42455 h 185330"/>
              <a:gd name="connsiteX2" fmla="*/ 0 w 209550"/>
              <a:gd name="connsiteY2" fmla="*/ 118655 h 185330"/>
              <a:gd name="connsiteX3" fmla="*/ 31750 w 209550"/>
              <a:gd name="connsiteY3" fmla="*/ 86905 h 185330"/>
              <a:gd name="connsiteX4" fmla="*/ 15875 w 209550"/>
              <a:gd name="connsiteY4" fmla="*/ 128180 h 185330"/>
              <a:gd name="connsiteX5" fmla="*/ 57150 w 209550"/>
              <a:gd name="connsiteY5" fmla="*/ 112305 h 185330"/>
              <a:gd name="connsiteX6" fmla="*/ 117475 w 209550"/>
              <a:gd name="connsiteY6" fmla="*/ 140880 h 185330"/>
              <a:gd name="connsiteX7" fmla="*/ 209550 w 209550"/>
              <a:gd name="connsiteY7" fmla="*/ 185330 h 185330"/>
              <a:gd name="connsiteX8" fmla="*/ 111125 w 209550"/>
              <a:gd name="connsiteY8" fmla="*/ 140880 h 185330"/>
              <a:gd name="connsiteX9" fmla="*/ 22225 w 209550"/>
              <a:gd name="connsiteY9" fmla="*/ 105955 h 185330"/>
              <a:gd name="connsiteX10" fmla="*/ 22225 w 209550"/>
              <a:gd name="connsiteY10" fmla="*/ 86905 h 185330"/>
              <a:gd name="connsiteX11" fmla="*/ 82550 w 209550"/>
              <a:gd name="connsiteY11" fmla="*/ 1180 h 1853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09550" h="185330">
                <a:moveTo>
                  <a:pt x="82550" y="1180"/>
                </a:moveTo>
                <a:cubicBezTo>
                  <a:pt x="84137" y="-6228"/>
                  <a:pt x="45508" y="22876"/>
                  <a:pt x="31750" y="42455"/>
                </a:cubicBezTo>
                <a:cubicBezTo>
                  <a:pt x="17992" y="62034"/>
                  <a:pt x="0" y="111247"/>
                  <a:pt x="0" y="118655"/>
                </a:cubicBezTo>
                <a:cubicBezTo>
                  <a:pt x="0" y="126063"/>
                  <a:pt x="29104" y="85318"/>
                  <a:pt x="31750" y="86905"/>
                </a:cubicBezTo>
                <a:cubicBezTo>
                  <a:pt x="34396" y="88493"/>
                  <a:pt x="11642" y="123947"/>
                  <a:pt x="15875" y="128180"/>
                </a:cubicBezTo>
                <a:cubicBezTo>
                  <a:pt x="20108" y="132413"/>
                  <a:pt x="40217" y="110188"/>
                  <a:pt x="57150" y="112305"/>
                </a:cubicBezTo>
                <a:cubicBezTo>
                  <a:pt x="74083" y="114422"/>
                  <a:pt x="117475" y="140880"/>
                  <a:pt x="117475" y="140880"/>
                </a:cubicBezTo>
                <a:lnTo>
                  <a:pt x="209550" y="185330"/>
                </a:lnTo>
                <a:cubicBezTo>
                  <a:pt x="208492" y="185330"/>
                  <a:pt x="142346" y="154109"/>
                  <a:pt x="111125" y="140880"/>
                </a:cubicBezTo>
                <a:cubicBezTo>
                  <a:pt x="79904" y="127651"/>
                  <a:pt x="22225" y="105955"/>
                  <a:pt x="22225" y="105955"/>
                </a:cubicBezTo>
                <a:cubicBezTo>
                  <a:pt x="7408" y="96959"/>
                  <a:pt x="17462" y="102251"/>
                  <a:pt x="22225" y="86905"/>
                </a:cubicBezTo>
                <a:cubicBezTo>
                  <a:pt x="26988" y="71559"/>
                  <a:pt x="80963" y="8588"/>
                  <a:pt x="82550" y="118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9" name="フリーフォーム 1388">
            <a:extLst>
              <a:ext uri="{FF2B5EF4-FFF2-40B4-BE49-F238E27FC236}">
                <a16:creationId xmlns:a16="http://schemas.microsoft.com/office/drawing/2014/main" id="{538BD46B-C1AF-AD0B-FEEF-8DF81CA0E017}"/>
              </a:ext>
            </a:extLst>
          </p:cNvPr>
          <p:cNvSpPr/>
          <p:nvPr/>
        </p:nvSpPr>
        <p:spPr>
          <a:xfrm>
            <a:off x="2840480" y="9163834"/>
            <a:ext cx="362304" cy="98060"/>
          </a:xfrm>
          <a:custGeom>
            <a:avLst/>
            <a:gdLst>
              <a:gd name="connsiteX0" fmla="*/ 1145 w 362304"/>
              <a:gd name="connsiteY0" fmla="*/ 2391 h 98060"/>
              <a:gd name="connsiteX1" fmla="*/ 153545 w 362304"/>
              <a:gd name="connsiteY1" fmla="*/ 21441 h 98060"/>
              <a:gd name="connsiteX2" fmla="*/ 359920 w 362304"/>
              <a:gd name="connsiteY2" fmla="*/ 97641 h 98060"/>
              <a:gd name="connsiteX3" fmla="*/ 255145 w 362304"/>
              <a:gd name="connsiteY3" fmla="*/ 50016 h 98060"/>
              <a:gd name="connsiteX4" fmla="*/ 93220 w 362304"/>
              <a:gd name="connsiteY4" fmla="*/ 5566 h 98060"/>
              <a:gd name="connsiteX5" fmla="*/ 1145 w 362304"/>
              <a:gd name="connsiteY5" fmla="*/ 2391 h 980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62304" h="98060">
                <a:moveTo>
                  <a:pt x="1145" y="2391"/>
                </a:moveTo>
                <a:cubicBezTo>
                  <a:pt x="11199" y="5037"/>
                  <a:pt x="93749" y="5566"/>
                  <a:pt x="153545" y="21441"/>
                </a:cubicBezTo>
                <a:cubicBezTo>
                  <a:pt x="213341" y="37316"/>
                  <a:pt x="342987" y="92879"/>
                  <a:pt x="359920" y="97641"/>
                </a:cubicBezTo>
                <a:cubicBezTo>
                  <a:pt x="376853" y="102403"/>
                  <a:pt x="299595" y="65362"/>
                  <a:pt x="255145" y="50016"/>
                </a:cubicBezTo>
                <a:cubicBezTo>
                  <a:pt x="210695" y="34670"/>
                  <a:pt x="137141" y="13504"/>
                  <a:pt x="93220" y="5566"/>
                </a:cubicBezTo>
                <a:cubicBezTo>
                  <a:pt x="49299" y="-2372"/>
                  <a:pt x="-8909" y="-255"/>
                  <a:pt x="1145" y="239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0" name="フリーフォーム 1389">
            <a:extLst>
              <a:ext uri="{FF2B5EF4-FFF2-40B4-BE49-F238E27FC236}">
                <a16:creationId xmlns:a16="http://schemas.microsoft.com/office/drawing/2014/main" id="{682CD6C7-7148-54CA-A87A-C6CD4E90A233}"/>
              </a:ext>
            </a:extLst>
          </p:cNvPr>
          <p:cNvSpPr/>
          <p:nvPr/>
        </p:nvSpPr>
        <p:spPr>
          <a:xfrm>
            <a:off x="2930060" y="9134299"/>
            <a:ext cx="16354" cy="89955"/>
          </a:xfrm>
          <a:custGeom>
            <a:avLst/>
            <a:gdLst>
              <a:gd name="connsiteX0" fmla="*/ 16340 w 16354"/>
              <a:gd name="connsiteY0" fmla="*/ 176 h 89955"/>
              <a:gd name="connsiteX1" fmla="*/ 465 w 16354"/>
              <a:gd name="connsiteY1" fmla="*/ 66851 h 89955"/>
              <a:gd name="connsiteX2" fmla="*/ 3640 w 16354"/>
              <a:gd name="connsiteY2" fmla="*/ 89076 h 89955"/>
              <a:gd name="connsiteX3" fmla="*/ 16340 w 16354"/>
              <a:gd name="connsiteY3" fmla="*/ 176 h 899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354" h="89955">
                <a:moveTo>
                  <a:pt x="16340" y="176"/>
                </a:moveTo>
                <a:cubicBezTo>
                  <a:pt x="15811" y="-3528"/>
                  <a:pt x="2582" y="52034"/>
                  <a:pt x="465" y="66851"/>
                </a:cubicBezTo>
                <a:cubicBezTo>
                  <a:pt x="-1652" y="81668"/>
                  <a:pt x="4169" y="93309"/>
                  <a:pt x="3640" y="89076"/>
                </a:cubicBezTo>
                <a:cubicBezTo>
                  <a:pt x="3111" y="84843"/>
                  <a:pt x="16869" y="3880"/>
                  <a:pt x="16340" y="17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1" name="フリーフォーム 1390">
            <a:extLst>
              <a:ext uri="{FF2B5EF4-FFF2-40B4-BE49-F238E27FC236}">
                <a16:creationId xmlns:a16="http://schemas.microsoft.com/office/drawing/2014/main" id="{FE4FCAB5-119C-6C9C-68C0-76D8A6D5673C}"/>
              </a:ext>
            </a:extLst>
          </p:cNvPr>
          <p:cNvSpPr/>
          <p:nvPr/>
        </p:nvSpPr>
        <p:spPr>
          <a:xfrm>
            <a:off x="3346440" y="9131177"/>
            <a:ext cx="238679" cy="208710"/>
          </a:xfrm>
          <a:custGeom>
            <a:avLst/>
            <a:gdLst>
              <a:gd name="connsiteX0" fmla="*/ 10 w 238679"/>
              <a:gd name="connsiteY0" fmla="*/ 123 h 208710"/>
              <a:gd name="connsiteX1" fmla="*/ 114310 w 238679"/>
              <a:gd name="connsiteY1" fmla="*/ 111248 h 208710"/>
              <a:gd name="connsiteX2" fmla="*/ 234960 w 238679"/>
              <a:gd name="connsiteY2" fmla="*/ 206498 h 208710"/>
              <a:gd name="connsiteX3" fmla="*/ 200035 w 238679"/>
              <a:gd name="connsiteY3" fmla="*/ 174748 h 208710"/>
              <a:gd name="connsiteX4" fmla="*/ 120660 w 238679"/>
              <a:gd name="connsiteY4" fmla="*/ 133473 h 208710"/>
              <a:gd name="connsiteX5" fmla="*/ 10 w 238679"/>
              <a:gd name="connsiteY5" fmla="*/ 123 h 2087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38679" h="208710">
                <a:moveTo>
                  <a:pt x="10" y="123"/>
                </a:moveTo>
                <a:cubicBezTo>
                  <a:pt x="-1048" y="-3581"/>
                  <a:pt x="75152" y="76852"/>
                  <a:pt x="114310" y="111248"/>
                </a:cubicBezTo>
                <a:cubicBezTo>
                  <a:pt x="153468" y="145644"/>
                  <a:pt x="220673" y="195915"/>
                  <a:pt x="234960" y="206498"/>
                </a:cubicBezTo>
                <a:cubicBezTo>
                  <a:pt x="249248" y="217081"/>
                  <a:pt x="219085" y="186919"/>
                  <a:pt x="200035" y="174748"/>
                </a:cubicBezTo>
                <a:cubicBezTo>
                  <a:pt x="180985" y="162577"/>
                  <a:pt x="157172" y="158873"/>
                  <a:pt x="120660" y="133473"/>
                </a:cubicBezTo>
                <a:cubicBezTo>
                  <a:pt x="84148" y="108073"/>
                  <a:pt x="1068" y="3827"/>
                  <a:pt x="10" y="12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2" name="フリーフォーム 1391">
            <a:extLst>
              <a:ext uri="{FF2B5EF4-FFF2-40B4-BE49-F238E27FC236}">
                <a16:creationId xmlns:a16="http://schemas.microsoft.com/office/drawing/2014/main" id="{26F63F2B-3639-B60E-4C39-85A095933CBD}"/>
              </a:ext>
            </a:extLst>
          </p:cNvPr>
          <p:cNvSpPr/>
          <p:nvPr/>
        </p:nvSpPr>
        <p:spPr>
          <a:xfrm>
            <a:off x="3073247" y="9220025"/>
            <a:ext cx="70405" cy="117898"/>
          </a:xfrm>
          <a:custGeom>
            <a:avLst/>
            <a:gdLst>
              <a:gd name="connsiteX0" fmla="*/ 153 w 70405"/>
              <a:gd name="connsiteY0" fmla="*/ 175 h 117898"/>
              <a:gd name="connsiteX1" fmla="*/ 41428 w 70405"/>
              <a:gd name="connsiteY1" fmla="*/ 57325 h 117898"/>
              <a:gd name="connsiteX2" fmla="*/ 70003 w 70405"/>
              <a:gd name="connsiteY2" fmla="*/ 117650 h 117898"/>
              <a:gd name="connsiteX3" fmla="*/ 57303 w 70405"/>
              <a:gd name="connsiteY3" fmla="*/ 76375 h 117898"/>
              <a:gd name="connsiteX4" fmla="*/ 153 w 70405"/>
              <a:gd name="connsiteY4" fmla="*/ 175 h 1178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0405" h="117898">
                <a:moveTo>
                  <a:pt x="153" y="175"/>
                </a:moveTo>
                <a:cubicBezTo>
                  <a:pt x="-2493" y="-3000"/>
                  <a:pt x="29786" y="37746"/>
                  <a:pt x="41428" y="57325"/>
                </a:cubicBezTo>
                <a:cubicBezTo>
                  <a:pt x="53070" y="76904"/>
                  <a:pt x="67357" y="114475"/>
                  <a:pt x="70003" y="117650"/>
                </a:cubicBezTo>
                <a:cubicBezTo>
                  <a:pt x="72649" y="120825"/>
                  <a:pt x="61536" y="92779"/>
                  <a:pt x="57303" y="76375"/>
                </a:cubicBezTo>
                <a:cubicBezTo>
                  <a:pt x="53070" y="59971"/>
                  <a:pt x="2799" y="3350"/>
                  <a:pt x="153" y="17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3" name="フリーフォーム 1392">
            <a:extLst>
              <a:ext uri="{FF2B5EF4-FFF2-40B4-BE49-F238E27FC236}">
                <a16:creationId xmlns:a16="http://schemas.microsoft.com/office/drawing/2014/main" id="{081E5E59-0725-60DB-4573-B4D43FBD54DF}"/>
              </a:ext>
            </a:extLst>
          </p:cNvPr>
          <p:cNvSpPr/>
          <p:nvPr/>
        </p:nvSpPr>
        <p:spPr>
          <a:xfrm>
            <a:off x="3143202" y="9328105"/>
            <a:ext cx="534186" cy="238957"/>
          </a:xfrm>
          <a:custGeom>
            <a:avLst/>
            <a:gdLst>
              <a:gd name="connsiteX0" fmla="*/ 48 w 534186"/>
              <a:gd name="connsiteY0" fmla="*/ 45 h 238957"/>
              <a:gd name="connsiteX1" fmla="*/ 142923 w 534186"/>
              <a:gd name="connsiteY1" fmla="*/ 60370 h 238957"/>
              <a:gd name="connsiteX2" fmla="*/ 238173 w 534186"/>
              <a:gd name="connsiteY2" fmla="*/ 130220 h 238957"/>
              <a:gd name="connsiteX3" fmla="*/ 222298 w 534186"/>
              <a:gd name="connsiteY3" fmla="*/ 104820 h 238957"/>
              <a:gd name="connsiteX4" fmla="*/ 320723 w 534186"/>
              <a:gd name="connsiteY4" fmla="*/ 193720 h 238957"/>
              <a:gd name="connsiteX5" fmla="*/ 339773 w 534186"/>
              <a:gd name="connsiteY5" fmla="*/ 203245 h 238957"/>
              <a:gd name="connsiteX6" fmla="*/ 409623 w 534186"/>
              <a:gd name="connsiteY6" fmla="*/ 200070 h 238957"/>
              <a:gd name="connsiteX7" fmla="*/ 361998 w 534186"/>
              <a:gd name="connsiteY7" fmla="*/ 222295 h 238957"/>
              <a:gd name="connsiteX8" fmla="*/ 441373 w 534186"/>
              <a:gd name="connsiteY8" fmla="*/ 222295 h 238957"/>
              <a:gd name="connsiteX9" fmla="*/ 533448 w 534186"/>
              <a:gd name="connsiteY9" fmla="*/ 181020 h 238957"/>
              <a:gd name="connsiteX10" fmla="*/ 479473 w 534186"/>
              <a:gd name="connsiteY10" fmla="*/ 222295 h 238957"/>
              <a:gd name="connsiteX11" fmla="*/ 387398 w 534186"/>
              <a:gd name="connsiteY11" fmla="*/ 238170 h 238957"/>
              <a:gd name="connsiteX12" fmla="*/ 295323 w 534186"/>
              <a:gd name="connsiteY12" fmla="*/ 200070 h 238957"/>
              <a:gd name="connsiteX13" fmla="*/ 203248 w 534186"/>
              <a:gd name="connsiteY13" fmla="*/ 117520 h 238957"/>
              <a:gd name="connsiteX14" fmla="*/ 158798 w 534186"/>
              <a:gd name="connsiteY14" fmla="*/ 69895 h 238957"/>
              <a:gd name="connsiteX15" fmla="*/ 48 w 534186"/>
              <a:gd name="connsiteY15" fmla="*/ 45 h 2389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534186" h="238957">
                <a:moveTo>
                  <a:pt x="48" y="45"/>
                </a:moveTo>
                <a:cubicBezTo>
                  <a:pt x="-2598" y="-1543"/>
                  <a:pt x="103236" y="38674"/>
                  <a:pt x="142923" y="60370"/>
                </a:cubicBezTo>
                <a:cubicBezTo>
                  <a:pt x="182611" y="82066"/>
                  <a:pt x="224944" y="122812"/>
                  <a:pt x="238173" y="130220"/>
                </a:cubicBezTo>
                <a:cubicBezTo>
                  <a:pt x="251402" y="137628"/>
                  <a:pt x="208540" y="94237"/>
                  <a:pt x="222298" y="104820"/>
                </a:cubicBezTo>
                <a:cubicBezTo>
                  <a:pt x="236056" y="115403"/>
                  <a:pt x="301144" y="177316"/>
                  <a:pt x="320723" y="193720"/>
                </a:cubicBezTo>
                <a:cubicBezTo>
                  <a:pt x="340302" y="210124"/>
                  <a:pt x="324956" y="202187"/>
                  <a:pt x="339773" y="203245"/>
                </a:cubicBezTo>
                <a:cubicBezTo>
                  <a:pt x="354590" y="204303"/>
                  <a:pt x="405919" y="196895"/>
                  <a:pt x="409623" y="200070"/>
                </a:cubicBezTo>
                <a:cubicBezTo>
                  <a:pt x="413327" y="203245"/>
                  <a:pt x="356706" y="218591"/>
                  <a:pt x="361998" y="222295"/>
                </a:cubicBezTo>
                <a:cubicBezTo>
                  <a:pt x="367290" y="225999"/>
                  <a:pt x="412798" y="229174"/>
                  <a:pt x="441373" y="222295"/>
                </a:cubicBezTo>
                <a:cubicBezTo>
                  <a:pt x="469948" y="215416"/>
                  <a:pt x="527098" y="181020"/>
                  <a:pt x="533448" y="181020"/>
                </a:cubicBezTo>
                <a:cubicBezTo>
                  <a:pt x="539798" y="181020"/>
                  <a:pt x="503815" y="212770"/>
                  <a:pt x="479473" y="222295"/>
                </a:cubicBezTo>
                <a:cubicBezTo>
                  <a:pt x="455131" y="231820"/>
                  <a:pt x="418090" y="241874"/>
                  <a:pt x="387398" y="238170"/>
                </a:cubicBezTo>
                <a:cubicBezTo>
                  <a:pt x="356706" y="234466"/>
                  <a:pt x="326015" y="220178"/>
                  <a:pt x="295323" y="200070"/>
                </a:cubicBezTo>
                <a:cubicBezTo>
                  <a:pt x="264631" y="179962"/>
                  <a:pt x="226002" y="139216"/>
                  <a:pt x="203248" y="117520"/>
                </a:cubicBezTo>
                <a:cubicBezTo>
                  <a:pt x="180494" y="95824"/>
                  <a:pt x="191606" y="87887"/>
                  <a:pt x="158798" y="69895"/>
                </a:cubicBezTo>
                <a:cubicBezTo>
                  <a:pt x="125990" y="51903"/>
                  <a:pt x="2694" y="1633"/>
                  <a:pt x="48" y="4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4" name="フリーフォーム 1393">
            <a:extLst>
              <a:ext uri="{FF2B5EF4-FFF2-40B4-BE49-F238E27FC236}">
                <a16:creationId xmlns:a16="http://schemas.microsoft.com/office/drawing/2014/main" id="{03A932E1-5FDA-AFFE-7C7B-45641EA04ED6}"/>
              </a:ext>
            </a:extLst>
          </p:cNvPr>
          <p:cNvSpPr/>
          <p:nvPr/>
        </p:nvSpPr>
        <p:spPr>
          <a:xfrm>
            <a:off x="3114675" y="9308944"/>
            <a:ext cx="231775" cy="124251"/>
          </a:xfrm>
          <a:custGeom>
            <a:avLst/>
            <a:gdLst>
              <a:gd name="connsiteX0" fmla="*/ 0 w 231775"/>
              <a:gd name="connsiteY0" fmla="*/ 156 h 124251"/>
              <a:gd name="connsiteX1" fmla="*/ 155575 w 231775"/>
              <a:gd name="connsiteY1" fmla="*/ 63656 h 124251"/>
              <a:gd name="connsiteX2" fmla="*/ 231775 w 231775"/>
              <a:gd name="connsiteY2" fmla="*/ 123981 h 124251"/>
              <a:gd name="connsiteX3" fmla="*/ 155575 w 231775"/>
              <a:gd name="connsiteY3" fmla="*/ 82706 h 124251"/>
              <a:gd name="connsiteX4" fmla="*/ 0 w 231775"/>
              <a:gd name="connsiteY4" fmla="*/ 156 h 1242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1775" h="124251">
                <a:moveTo>
                  <a:pt x="0" y="156"/>
                </a:moveTo>
                <a:cubicBezTo>
                  <a:pt x="0" y="-3019"/>
                  <a:pt x="116946" y="43018"/>
                  <a:pt x="155575" y="63656"/>
                </a:cubicBezTo>
                <a:cubicBezTo>
                  <a:pt x="194204" y="84294"/>
                  <a:pt x="231775" y="120806"/>
                  <a:pt x="231775" y="123981"/>
                </a:cubicBezTo>
                <a:cubicBezTo>
                  <a:pt x="231775" y="127156"/>
                  <a:pt x="187854" y="101756"/>
                  <a:pt x="155575" y="82706"/>
                </a:cubicBezTo>
                <a:cubicBezTo>
                  <a:pt x="123296" y="63656"/>
                  <a:pt x="0" y="3331"/>
                  <a:pt x="0" y="15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5" name="フリーフォーム 1394">
            <a:extLst>
              <a:ext uri="{FF2B5EF4-FFF2-40B4-BE49-F238E27FC236}">
                <a16:creationId xmlns:a16="http://schemas.microsoft.com/office/drawing/2014/main" id="{CBE5D7AB-B598-D3C0-09FF-A74915BA69A4}"/>
              </a:ext>
            </a:extLst>
          </p:cNvPr>
          <p:cNvSpPr/>
          <p:nvPr/>
        </p:nvSpPr>
        <p:spPr>
          <a:xfrm>
            <a:off x="3279642" y="9197973"/>
            <a:ext cx="184543" cy="133364"/>
          </a:xfrm>
          <a:custGeom>
            <a:avLst/>
            <a:gdLst>
              <a:gd name="connsiteX0" fmla="*/ 133 w 184543"/>
              <a:gd name="connsiteY0" fmla="*/ 2 h 133364"/>
              <a:gd name="connsiteX1" fmla="*/ 120783 w 184543"/>
              <a:gd name="connsiteY1" fmla="*/ 95252 h 133364"/>
              <a:gd name="connsiteX2" fmla="*/ 184283 w 184543"/>
              <a:gd name="connsiteY2" fmla="*/ 133352 h 133364"/>
              <a:gd name="connsiteX3" fmla="*/ 98558 w 184543"/>
              <a:gd name="connsiteY3" fmla="*/ 98427 h 133364"/>
              <a:gd name="connsiteX4" fmla="*/ 133 w 184543"/>
              <a:gd name="connsiteY4" fmla="*/ 2 h 1333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84543" h="133364">
                <a:moveTo>
                  <a:pt x="133" y="2"/>
                </a:moveTo>
                <a:cubicBezTo>
                  <a:pt x="3837" y="-527"/>
                  <a:pt x="90091" y="73027"/>
                  <a:pt x="120783" y="95252"/>
                </a:cubicBezTo>
                <a:cubicBezTo>
                  <a:pt x="151475" y="117477"/>
                  <a:pt x="187987" y="132823"/>
                  <a:pt x="184283" y="133352"/>
                </a:cubicBezTo>
                <a:cubicBezTo>
                  <a:pt x="180579" y="133881"/>
                  <a:pt x="126075" y="116948"/>
                  <a:pt x="98558" y="98427"/>
                </a:cubicBezTo>
                <a:cubicBezTo>
                  <a:pt x="71041" y="79906"/>
                  <a:pt x="-3571" y="531"/>
                  <a:pt x="133" y="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6" name="フリーフォーム 1395">
            <a:extLst>
              <a:ext uri="{FF2B5EF4-FFF2-40B4-BE49-F238E27FC236}">
                <a16:creationId xmlns:a16="http://schemas.microsoft.com/office/drawing/2014/main" id="{C8638DCC-73FA-98AD-D551-C0CDDA9F56A8}"/>
              </a:ext>
            </a:extLst>
          </p:cNvPr>
          <p:cNvSpPr/>
          <p:nvPr/>
        </p:nvSpPr>
        <p:spPr>
          <a:xfrm>
            <a:off x="3237496" y="9264448"/>
            <a:ext cx="153452" cy="172445"/>
          </a:xfrm>
          <a:custGeom>
            <a:avLst/>
            <a:gdLst>
              <a:gd name="connsiteX0" fmla="*/ 1004 w 153452"/>
              <a:gd name="connsiteY0" fmla="*/ 202 h 172445"/>
              <a:gd name="connsiteX1" fmla="*/ 70854 w 153452"/>
              <a:gd name="connsiteY1" fmla="*/ 60527 h 172445"/>
              <a:gd name="connsiteX2" fmla="*/ 112129 w 153452"/>
              <a:gd name="connsiteY2" fmla="*/ 95452 h 172445"/>
              <a:gd name="connsiteX3" fmla="*/ 121654 w 153452"/>
              <a:gd name="connsiteY3" fmla="*/ 44652 h 172445"/>
              <a:gd name="connsiteX4" fmla="*/ 131179 w 153452"/>
              <a:gd name="connsiteY4" fmla="*/ 82752 h 172445"/>
              <a:gd name="connsiteX5" fmla="*/ 134354 w 153452"/>
              <a:gd name="connsiteY5" fmla="*/ 124027 h 172445"/>
              <a:gd name="connsiteX6" fmla="*/ 153404 w 153452"/>
              <a:gd name="connsiteY6" fmla="*/ 171652 h 172445"/>
              <a:gd name="connsiteX7" fmla="*/ 128004 w 153452"/>
              <a:gd name="connsiteY7" fmla="*/ 82752 h 172445"/>
              <a:gd name="connsiteX8" fmla="*/ 1004 w 153452"/>
              <a:gd name="connsiteY8" fmla="*/ 202 h 1724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53452" h="172445">
                <a:moveTo>
                  <a:pt x="1004" y="202"/>
                </a:moveTo>
                <a:cubicBezTo>
                  <a:pt x="-8521" y="-3502"/>
                  <a:pt x="52333" y="44652"/>
                  <a:pt x="70854" y="60527"/>
                </a:cubicBezTo>
                <a:cubicBezTo>
                  <a:pt x="89375" y="76402"/>
                  <a:pt x="103662" y="98098"/>
                  <a:pt x="112129" y="95452"/>
                </a:cubicBezTo>
                <a:cubicBezTo>
                  <a:pt x="120596" y="92806"/>
                  <a:pt x="118479" y="46769"/>
                  <a:pt x="121654" y="44652"/>
                </a:cubicBezTo>
                <a:cubicBezTo>
                  <a:pt x="124829" y="42535"/>
                  <a:pt x="129062" y="69523"/>
                  <a:pt x="131179" y="82752"/>
                </a:cubicBezTo>
                <a:cubicBezTo>
                  <a:pt x="133296" y="95981"/>
                  <a:pt x="130650" y="109210"/>
                  <a:pt x="134354" y="124027"/>
                </a:cubicBezTo>
                <a:cubicBezTo>
                  <a:pt x="138058" y="138844"/>
                  <a:pt x="154462" y="178531"/>
                  <a:pt x="153404" y="171652"/>
                </a:cubicBezTo>
                <a:cubicBezTo>
                  <a:pt x="152346" y="164773"/>
                  <a:pt x="150229" y="108152"/>
                  <a:pt x="128004" y="82752"/>
                </a:cubicBezTo>
                <a:cubicBezTo>
                  <a:pt x="105779" y="57352"/>
                  <a:pt x="10529" y="3906"/>
                  <a:pt x="1004" y="20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7" name="フリーフォーム 1396">
            <a:extLst>
              <a:ext uri="{FF2B5EF4-FFF2-40B4-BE49-F238E27FC236}">
                <a16:creationId xmlns:a16="http://schemas.microsoft.com/office/drawing/2014/main" id="{3C0CE7A0-FD89-F7C0-B148-729925D8194F}"/>
              </a:ext>
            </a:extLst>
          </p:cNvPr>
          <p:cNvSpPr/>
          <p:nvPr/>
        </p:nvSpPr>
        <p:spPr>
          <a:xfrm>
            <a:off x="3136861" y="9108907"/>
            <a:ext cx="184486" cy="82775"/>
          </a:xfrm>
          <a:custGeom>
            <a:avLst/>
            <a:gdLst>
              <a:gd name="connsiteX0" fmla="*/ 39 w 184486"/>
              <a:gd name="connsiteY0" fmla="*/ 82718 h 82775"/>
              <a:gd name="connsiteX1" fmla="*/ 120689 w 184486"/>
              <a:gd name="connsiteY1" fmla="*/ 41443 h 82775"/>
              <a:gd name="connsiteX2" fmla="*/ 184189 w 184486"/>
              <a:gd name="connsiteY2" fmla="*/ 16043 h 82775"/>
              <a:gd name="connsiteX3" fmla="*/ 146089 w 184486"/>
              <a:gd name="connsiteY3" fmla="*/ 19218 h 82775"/>
              <a:gd name="connsiteX4" fmla="*/ 168314 w 184486"/>
              <a:gd name="connsiteY4" fmla="*/ 168 h 82775"/>
              <a:gd name="connsiteX5" fmla="*/ 107989 w 184486"/>
              <a:gd name="connsiteY5" fmla="*/ 31918 h 82775"/>
              <a:gd name="connsiteX6" fmla="*/ 39 w 184486"/>
              <a:gd name="connsiteY6" fmla="*/ 82718 h 82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84486" h="82775">
                <a:moveTo>
                  <a:pt x="39" y="82718"/>
                </a:moveTo>
                <a:cubicBezTo>
                  <a:pt x="2156" y="84306"/>
                  <a:pt x="89997" y="52555"/>
                  <a:pt x="120689" y="41443"/>
                </a:cubicBezTo>
                <a:cubicBezTo>
                  <a:pt x="151381" y="30330"/>
                  <a:pt x="179956" y="19747"/>
                  <a:pt x="184189" y="16043"/>
                </a:cubicBezTo>
                <a:cubicBezTo>
                  <a:pt x="188422" y="12339"/>
                  <a:pt x="146089" y="19218"/>
                  <a:pt x="146089" y="19218"/>
                </a:cubicBezTo>
                <a:cubicBezTo>
                  <a:pt x="143443" y="16572"/>
                  <a:pt x="174664" y="-1949"/>
                  <a:pt x="168314" y="168"/>
                </a:cubicBezTo>
                <a:cubicBezTo>
                  <a:pt x="161964" y="2285"/>
                  <a:pt x="133918" y="22393"/>
                  <a:pt x="107989" y="31918"/>
                </a:cubicBezTo>
                <a:cubicBezTo>
                  <a:pt x="82060" y="41443"/>
                  <a:pt x="-2078" y="81130"/>
                  <a:pt x="39" y="8271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8" name="フリーフォーム 1397">
            <a:extLst>
              <a:ext uri="{FF2B5EF4-FFF2-40B4-BE49-F238E27FC236}">
                <a16:creationId xmlns:a16="http://schemas.microsoft.com/office/drawing/2014/main" id="{5F81C037-D8D9-0DF8-AFB8-2741DABF73CA}"/>
              </a:ext>
            </a:extLst>
          </p:cNvPr>
          <p:cNvSpPr/>
          <p:nvPr/>
        </p:nvSpPr>
        <p:spPr>
          <a:xfrm>
            <a:off x="2910354" y="9013648"/>
            <a:ext cx="280536" cy="95989"/>
          </a:xfrm>
          <a:custGeom>
            <a:avLst/>
            <a:gdLst>
              <a:gd name="connsiteX0" fmla="*/ 1121 w 280536"/>
              <a:gd name="connsiteY0" fmla="*/ 177 h 95989"/>
              <a:gd name="connsiteX1" fmla="*/ 109071 w 280536"/>
              <a:gd name="connsiteY1" fmla="*/ 60502 h 95989"/>
              <a:gd name="connsiteX2" fmla="*/ 80496 w 280536"/>
              <a:gd name="connsiteY2" fmla="*/ 50977 h 95989"/>
              <a:gd name="connsiteX3" fmla="*/ 194796 w 280536"/>
              <a:gd name="connsiteY3" fmla="*/ 73202 h 95989"/>
              <a:gd name="connsiteX4" fmla="*/ 280521 w 280536"/>
              <a:gd name="connsiteY4" fmla="*/ 95427 h 95989"/>
              <a:gd name="connsiteX5" fmla="*/ 188446 w 280536"/>
              <a:gd name="connsiteY5" fmla="*/ 82727 h 95989"/>
              <a:gd name="connsiteX6" fmla="*/ 1121 w 280536"/>
              <a:gd name="connsiteY6" fmla="*/ 177 h 959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80536" h="95989">
                <a:moveTo>
                  <a:pt x="1121" y="177"/>
                </a:moveTo>
                <a:cubicBezTo>
                  <a:pt x="-12108" y="-3527"/>
                  <a:pt x="95842" y="52035"/>
                  <a:pt x="109071" y="60502"/>
                </a:cubicBezTo>
                <a:cubicBezTo>
                  <a:pt x="122300" y="68969"/>
                  <a:pt x="66209" y="48860"/>
                  <a:pt x="80496" y="50977"/>
                </a:cubicBezTo>
                <a:cubicBezTo>
                  <a:pt x="94784" y="53094"/>
                  <a:pt x="161459" y="65794"/>
                  <a:pt x="194796" y="73202"/>
                </a:cubicBezTo>
                <a:cubicBezTo>
                  <a:pt x="228133" y="80610"/>
                  <a:pt x="281579" y="93839"/>
                  <a:pt x="280521" y="95427"/>
                </a:cubicBezTo>
                <a:cubicBezTo>
                  <a:pt x="279463" y="97015"/>
                  <a:pt x="228133" y="95956"/>
                  <a:pt x="188446" y="82727"/>
                </a:cubicBezTo>
                <a:cubicBezTo>
                  <a:pt x="148759" y="69498"/>
                  <a:pt x="14350" y="3881"/>
                  <a:pt x="1121" y="17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9" name="フリーフォーム 1398">
            <a:extLst>
              <a:ext uri="{FF2B5EF4-FFF2-40B4-BE49-F238E27FC236}">
                <a16:creationId xmlns:a16="http://schemas.microsoft.com/office/drawing/2014/main" id="{1F4DF104-11E1-66ED-213F-E819B09E4720}"/>
              </a:ext>
            </a:extLst>
          </p:cNvPr>
          <p:cNvSpPr/>
          <p:nvPr/>
        </p:nvSpPr>
        <p:spPr>
          <a:xfrm>
            <a:off x="3043749" y="9048746"/>
            <a:ext cx="51969" cy="120661"/>
          </a:xfrm>
          <a:custGeom>
            <a:avLst/>
            <a:gdLst>
              <a:gd name="connsiteX0" fmla="*/ 51876 w 51969"/>
              <a:gd name="connsiteY0" fmla="*/ 4 h 120661"/>
              <a:gd name="connsiteX1" fmla="*/ 13776 w 51969"/>
              <a:gd name="connsiteY1" fmla="*/ 69854 h 120661"/>
              <a:gd name="connsiteX2" fmla="*/ 16951 w 51969"/>
              <a:gd name="connsiteY2" fmla="*/ 120654 h 120661"/>
              <a:gd name="connsiteX3" fmla="*/ 1076 w 51969"/>
              <a:gd name="connsiteY3" fmla="*/ 73029 h 120661"/>
              <a:gd name="connsiteX4" fmla="*/ 51876 w 51969"/>
              <a:gd name="connsiteY4" fmla="*/ 4 h 1206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969" h="120661">
                <a:moveTo>
                  <a:pt x="51876" y="4"/>
                </a:moveTo>
                <a:cubicBezTo>
                  <a:pt x="53993" y="-525"/>
                  <a:pt x="19597" y="49746"/>
                  <a:pt x="13776" y="69854"/>
                </a:cubicBezTo>
                <a:cubicBezTo>
                  <a:pt x="7955" y="89962"/>
                  <a:pt x="19068" y="120125"/>
                  <a:pt x="16951" y="120654"/>
                </a:cubicBezTo>
                <a:cubicBezTo>
                  <a:pt x="14834" y="121183"/>
                  <a:pt x="-4745" y="93666"/>
                  <a:pt x="1076" y="73029"/>
                </a:cubicBezTo>
                <a:cubicBezTo>
                  <a:pt x="6897" y="52392"/>
                  <a:pt x="49759" y="533"/>
                  <a:pt x="51876" y="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00" name="フリーフォーム 1399">
            <a:extLst>
              <a:ext uri="{FF2B5EF4-FFF2-40B4-BE49-F238E27FC236}">
                <a16:creationId xmlns:a16="http://schemas.microsoft.com/office/drawing/2014/main" id="{4B4D474E-CBF8-AB81-B2CD-299AFE7C987F}"/>
              </a:ext>
            </a:extLst>
          </p:cNvPr>
          <p:cNvSpPr/>
          <p:nvPr/>
        </p:nvSpPr>
        <p:spPr>
          <a:xfrm>
            <a:off x="3422153" y="9302746"/>
            <a:ext cx="102139" cy="212752"/>
          </a:xfrm>
          <a:custGeom>
            <a:avLst/>
            <a:gdLst>
              <a:gd name="connsiteX0" fmla="*/ 95747 w 102139"/>
              <a:gd name="connsiteY0" fmla="*/ 4 h 212752"/>
              <a:gd name="connsiteX1" fmla="*/ 25897 w 102139"/>
              <a:gd name="connsiteY1" fmla="*/ 66679 h 212752"/>
              <a:gd name="connsiteX2" fmla="*/ 25897 w 102139"/>
              <a:gd name="connsiteY2" fmla="*/ 114304 h 212752"/>
              <a:gd name="connsiteX3" fmla="*/ 48122 w 102139"/>
              <a:gd name="connsiteY3" fmla="*/ 161929 h 212752"/>
              <a:gd name="connsiteX4" fmla="*/ 102097 w 102139"/>
              <a:gd name="connsiteY4" fmla="*/ 212729 h 212752"/>
              <a:gd name="connsiteX5" fmla="*/ 38597 w 102139"/>
              <a:gd name="connsiteY5" fmla="*/ 155579 h 212752"/>
              <a:gd name="connsiteX6" fmla="*/ 497 w 102139"/>
              <a:gd name="connsiteY6" fmla="*/ 34929 h 212752"/>
              <a:gd name="connsiteX7" fmla="*/ 19547 w 102139"/>
              <a:gd name="connsiteY7" fmla="*/ 69854 h 212752"/>
              <a:gd name="connsiteX8" fmla="*/ 95747 w 102139"/>
              <a:gd name="connsiteY8" fmla="*/ 4 h 2127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02139" h="212752">
                <a:moveTo>
                  <a:pt x="95747" y="4"/>
                </a:moveTo>
                <a:cubicBezTo>
                  <a:pt x="96805" y="-525"/>
                  <a:pt x="37539" y="47629"/>
                  <a:pt x="25897" y="66679"/>
                </a:cubicBezTo>
                <a:cubicBezTo>
                  <a:pt x="14255" y="85729"/>
                  <a:pt x="22193" y="98429"/>
                  <a:pt x="25897" y="114304"/>
                </a:cubicBezTo>
                <a:cubicBezTo>
                  <a:pt x="29601" y="130179"/>
                  <a:pt x="35422" y="145525"/>
                  <a:pt x="48122" y="161929"/>
                </a:cubicBezTo>
                <a:cubicBezTo>
                  <a:pt x="60822" y="178333"/>
                  <a:pt x="103685" y="213787"/>
                  <a:pt x="102097" y="212729"/>
                </a:cubicBezTo>
                <a:cubicBezTo>
                  <a:pt x="100509" y="211671"/>
                  <a:pt x="55530" y="185212"/>
                  <a:pt x="38597" y="155579"/>
                </a:cubicBezTo>
                <a:cubicBezTo>
                  <a:pt x="21664" y="125946"/>
                  <a:pt x="3672" y="49216"/>
                  <a:pt x="497" y="34929"/>
                </a:cubicBezTo>
                <a:cubicBezTo>
                  <a:pt x="-2678" y="20642"/>
                  <a:pt x="10022" y="71971"/>
                  <a:pt x="19547" y="69854"/>
                </a:cubicBezTo>
                <a:cubicBezTo>
                  <a:pt x="29072" y="67737"/>
                  <a:pt x="94689" y="533"/>
                  <a:pt x="95747" y="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01" name="フリーフォーム 1400">
            <a:extLst>
              <a:ext uri="{FF2B5EF4-FFF2-40B4-BE49-F238E27FC236}">
                <a16:creationId xmlns:a16="http://schemas.microsoft.com/office/drawing/2014/main" id="{62286493-7858-DC9E-8B53-B48BF48C21F0}"/>
              </a:ext>
            </a:extLst>
          </p:cNvPr>
          <p:cNvSpPr/>
          <p:nvPr/>
        </p:nvSpPr>
        <p:spPr>
          <a:xfrm>
            <a:off x="3587627" y="9347198"/>
            <a:ext cx="93846" cy="162121"/>
          </a:xfrm>
          <a:custGeom>
            <a:avLst/>
            <a:gdLst>
              <a:gd name="connsiteX0" fmla="*/ 123 w 93846"/>
              <a:gd name="connsiteY0" fmla="*/ 2 h 162121"/>
              <a:gd name="connsiteX1" fmla="*/ 69973 w 93846"/>
              <a:gd name="connsiteY1" fmla="*/ 95252 h 162121"/>
              <a:gd name="connsiteX2" fmla="*/ 85848 w 93846"/>
              <a:gd name="connsiteY2" fmla="*/ 117477 h 162121"/>
              <a:gd name="connsiteX3" fmla="*/ 89023 w 93846"/>
              <a:gd name="connsiteY3" fmla="*/ 161927 h 162121"/>
              <a:gd name="connsiteX4" fmla="*/ 89023 w 93846"/>
              <a:gd name="connsiteY4" fmla="*/ 98427 h 162121"/>
              <a:gd name="connsiteX5" fmla="*/ 123 w 93846"/>
              <a:gd name="connsiteY5" fmla="*/ 2 h 1621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93846" h="162121">
                <a:moveTo>
                  <a:pt x="123" y="2"/>
                </a:moveTo>
                <a:cubicBezTo>
                  <a:pt x="-3052" y="-527"/>
                  <a:pt x="55686" y="75673"/>
                  <a:pt x="69973" y="95252"/>
                </a:cubicBezTo>
                <a:cubicBezTo>
                  <a:pt x="84260" y="114831"/>
                  <a:pt x="82673" y="106364"/>
                  <a:pt x="85848" y="117477"/>
                </a:cubicBezTo>
                <a:cubicBezTo>
                  <a:pt x="89023" y="128590"/>
                  <a:pt x="88494" y="165102"/>
                  <a:pt x="89023" y="161927"/>
                </a:cubicBezTo>
                <a:cubicBezTo>
                  <a:pt x="89552" y="158752"/>
                  <a:pt x="99606" y="124885"/>
                  <a:pt x="89023" y="98427"/>
                </a:cubicBezTo>
                <a:cubicBezTo>
                  <a:pt x="78440" y="71969"/>
                  <a:pt x="3298" y="531"/>
                  <a:pt x="123" y="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02" name="フリーフォーム 1401">
            <a:extLst>
              <a:ext uri="{FF2B5EF4-FFF2-40B4-BE49-F238E27FC236}">
                <a16:creationId xmlns:a16="http://schemas.microsoft.com/office/drawing/2014/main" id="{3296F217-7804-8AA8-2538-7A55D036D835}"/>
              </a:ext>
            </a:extLst>
          </p:cNvPr>
          <p:cNvSpPr/>
          <p:nvPr/>
        </p:nvSpPr>
        <p:spPr>
          <a:xfrm>
            <a:off x="3500136" y="9331289"/>
            <a:ext cx="186537" cy="187721"/>
          </a:xfrm>
          <a:custGeom>
            <a:avLst/>
            <a:gdLst>
              <a:gd name="connsiteX0" fmla="*/ 20939 w 186537"/>
              <a:gd name="connsiteY0" fmla="*/ 36 h 187721"/>
              <a:gd name="connsiteX1" fmla="*/ 14589 w 186537"/>
              <a:gd name="connsiteY1" fmla="*/ 73061 h 187721"/>
              <a:gd name="connsiteX2" fmla="*/ 46339 w 186537"/>
              <a:gd name="connsiteY2" fmla="*/ 142911 h 187721"/>
              <a:gd name="connsiteX3" fmla="*/ 78089 w 186537"/>
              <a:gd name="connsiteY3" fmla="*/ 171486 h 187721"/>
              <a:gd name="connsiteX4" fmla="*/ 100314 w 186537"/>
              <a:gd name="connsiteY4" fmla="*/ 181011 h 187721"/>
              <a:gd name="connsiteX5" fmla="*/ 186039 w 186537"/>
              <a:gd name="connsiteY5" fmla="*/ 158786 h 187721"/>
              <a:gd name="connsiteX6" fmla="*/ 132064 w 186537"/>
              <a:gd name="connsiteY6" fmla="*/ 187361 h 187721"/>
              <a:gd name="connsiteX7" fmla="*/ 59039 w 186537"/>
              <a:gd name="connsiteY7" fmla="*/ 168311 h 187721"/>
              <a:gd name="connsiteX8" fmla="*/ 1889 w 186537"/>
              <a:gd name="connsiteY8" fmla="*/ 82586 h 187721"/>
              <a:gd name="connsiteX9" fmla="*/ 20939 w 186537"/>
              <a:gd name="connsiteY9" fmla="*/ 36 h 187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86537" h="187721">
                <a:moveTo>
                  <a:pt x="20939" y="36"/>
                </a:moveTo>
                <a:cubicBezTo>
                  <a:pt x="23056" y="-1552"/>
                  <a:pt x="10356" y="49249"/>
                  <a:pt x="14589" y="73061"/>
                </a:cubicBezTo>
                <a:cubicBezTo>
                  <a:pt x="18822" y="96873"/>
                  <a:pt x="35756" y="126507"/>
                  <a:pt x="46339" y="142911"/>
                </a:cubicBezTo>
                <a:cubicBezTo>
                  <a:pt x="56922" y="159315"/>
                  <a:pt x="69093" y="165136"/>
                  <a:pt x="78089" y="171486"/>
                </a:cubicBezTo>
                <a:cubicBezTo>
                  <a:pt x="87085" y="177836"/>
                  <a:pt x="82322" y="183128"/>
                  <a:pt x="100314" y="181011"/>
                </a:cubicBezTo>
                <a:cubicBezTo>
                  <a:pt x="118306" y="178894"/>
                  <a:pt x="180748" y="157728"/>
                  <a:pt x="186039" y="158786"/>
                </a:cubicBezTo>
                <a:cubicBezTo>
                  <a:pt x="191330" y="159844"/>
                  <a:pt x="153231" y="185774"/>
                  <a:pt x="132064" y="187361"/>
                </a:cubicBezTo>
                <a:cubicBezTo>
                  <a:pt x="110897" y="188948"/>
                  <a:pt x="80735" y="185773"/>
                  <a:pt x="59039" y="168311"/>
                </a:cubicBezTo>
                <a:cubicBezTo>
                  <a:pt x="37343" y="150849"/>
                  <a:pt x="10885" y="108515"/>
                  <a:pt x="1889" y="82586"/>
                </a:cubicBezTo>
                <a:cubicBezTo>
                  <a:pt x="-7107" y="56657"/>
                  <a:pt x="18822" y="1624"/>
                  <a:pt x="20939" y="3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03" name="フリーフォーム 1402">
            <a:extLst>
              <a:ext uri="{FF2B5EF4-FFF2-40B4-BE49-F238E27FC236}">
                <a16:creationId xmlns:a16="http://schemas.microsoft.com/office/drawing/2014/main" id="{284D87D8-12C9-E2A5-97E5-3075084148D8}"/>
              </a:ext>
            </a:extLst>
          </p:cNvPr>
          <p:cNvSpPr/>
          <p:nvPr/>
        </p:nvSpPr>
        <p:spPr>
          <a:xfrm>
            <a:off x="3473397" y="9360002"/>
            <a:ext cx="206456" cy="117413"/>
          </a:xfrm>
          <a:custGeom>
            <a:avLst/>
            <a:gdLst>
              <a:gd name="connsiteX0" fmla="*/ 206428 w 206456"/>
              <a:gd name="connsiteY0" fmla="*/ 117373 h 117413"/>
              <a:gd name="connsiteX1" fmla="*/ 114353 w 206456"/>
              <a:gd name="connsiteY1" fmla="*/ 18948 h 117413"/>
              <a:gd name="connsiteX2" fmla="*/ 92128 w 206456"/>
              <a:gd name="connsiteY2" fmla="*/ 3073 h 117413"/>
              <a:gd name="connsiteX3" fmla="*/ 53 w 206456"/>
              <a:gd name="connsiteY3" fmla="*/ 15773 h 117413"/>
              <a:gd name="connsiteX4" fmla="*/ 79428 w 206456"/>
              <a:gd name="connsiteY4" fmla="*/ 6248 h 117413"/>
              <a:gd name="connsiteX5" fmla="*/ 123878 w 206456"/>
              <a:gd name="connsiteY5" fmla="*/ 6248 h 117413"/>
              <a:gd name="connsiteX6" fmla="*/ 206428 w 206456"/>
              <a:gd name="connsiteY6" fmla="*/ 117373 h 1174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06456" h="117413">
                <a:moveTo>
                  <a:pt x="206428" y="117373"/>
                </a:moveTo>
                <a:cubicBezTo>
                  <a:pt x="204840" y="119490"/>
                  <a:pt x="133403" y="37998"/>
                  <a:pt x="114353" y="18948"/>
                </a:cubicBezTo>
                <a:cubicBezTo>
                  <a:pt x="95303" y="-102"/>
                  <a:pt x="111178" y="3602"/>
                  <a:pt x="92128" y="3073"/>
                </a:cubicBezTo>
                <a:cubicBezTo>
                  <a:pt x="73078" y="2544"/>
                  <a:pt x="2170" y="15244"/>
                  <a:pt x="53" y="15773"/>
                </a:cubicBezTo>
                <a:cubicBezTo>
                  <a:pt x="-2064" y="16302"/>
                  <a:pt x="58791" y="7835"/>
                  <a:pt x="79428" y="6248"/>
                </a:cubicBezTo>
                <a:cubicBezTo>
                  <a:pt x="100065" y="4661"/>
                  <a:pt x="105886" y="-6981"/>
                  <a:pt x="123878" y="6248"/>
                </a:cubicBezTo>
                <a:cubicBezTo>
                  <a:pt x="141870" y="19477"/>
                  <a:pt x="208016" y="115256"/>
                  <a:pt x="206428" y="11737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04" name="フリーフォーム 1403">
            <a:extLst>
              <a:ext uri="{FF2B5EF4-FFF2-40B4-BE49-F238E27FC236}">
                <a16:creationId xmlns:a16="http://schemas.microsoft.com/office/drawing/2014/main" id="{E77338FF-A02C-FC3F-6A96-18F4A30DAD2C}"/>
              </a:ext>
            </a:extLst>
          </p:cNvPr>
          <p:cNvSpPr/>
          <p:nvPr/>
        </p:nvSpPr>
        <p:spPr>
          <a:xfrm>
            <a:off x="3536864" y="9385222"/>
            <a:ext cx="76357" cy="54128"/>
          </a:xfrm>
          <a:custGeom>
            <a:avLst/>
            <a:gdLst>
              <a:gd name="connsiteX0" fmla="*/ 86 w 76357"/>
              <a:gd name="connsiteY0" fmla="*/ 54053 h 54128"/>
              <a:gd name="connsiteX1" fmla="*/ 31836 w 76357"/>
              <a:gd name="connsiteY1" fmla="*/ 78 h 54128"/>
              <a:gd name="connsiteX2" fmla="*/ 76286 w 76357"/>
              <a:gd name="connsiteY2" fmla="*/ 41353 h 54128"/>
              <a:gd name="connsiteX3" fmla="*/ 41361 w 76357"/>
              <a:gd name="connsiteY3" fmla="*/ 12778 h 54128"/>
              <a:gd name="connsiteX4" fmla="*/ 86 w 76357"/>
              <a:gd name="connsiteY4" fmla="*/ 54053 h 541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6357" h="54128">
                <a:moveTo>
                  <a:pt x="86" y="54053"/>
                </a:moveTo>
                <a:cubicBezTo>
                  <a:pt x="-1502" y="51936"/>
                  <a:pt x="19136" y="2195"/>
                  <a:pt x="31836" y="78"/>
                </a:cubicBezTo>
                <a:cubicBezTo>
                  <a:pt x="44536" y="-2039"/>
                  <a:pt x="74698" y="39236"/>
                  <a:pt x="76286" y="41353"/>
                </a:cubicBezTo>
                <a:cubicBezTo>
                  <a:pt x="77874" y="43470"/>
                  <a:pt x="52473" y="12778"/>
                  <a:pt x="41361" y="12778"/>
                </a:cubicBezTo>
                <a:cubicBezTo>
                  <a:pt x="30249" y="12778"/>
                  <a:pt x="1674" y="56170"/>
                  <a:pt x="86" y="5405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05" name="フリーフォーム 1404">
            <a:extLst>
              <a:ext uri="{FF2B5EF4-FFF2-40B4-BE49-F238E27FC236}">
                <a16:creationId xmlns:a16="http://schemas.microsoft.com/office/drawing/2014/main" id="{A0F52B8E-9414-A9DB-86D5-DCF4C209F67F}"/>
              </a:ext>
            </a:extLst>
          </p:cNvPr>
          <p:cNvSpPr/>
          <p:nvPr/>
        </p:nvSpPr>
        <p:spPr>
          <a:xfrm>
            <a:off x="3082360" y="3180780"/>
            <a:ext cx="414007" cy="283688"/>
          </a:xfrm>
          <a:custGeom>
            <a:avLst/>
            <a:gdLst>
              <a:gd name="connsiteX0" fmla="*/ 565 w 414007"/>
              <a:gd name="connsiteY0" fmla="*/ 570 h 283688"/>
              <a:gd name="connsiteX1" fmla="*/ 137090 w 414007"/>
              <a:gd name="connsiteY1" fmla="*/ 89470 h 283688"/>
              <a:gd name="connsiteX2" fmla="*/ 118040 w 414007"/>
              <a:gd name="connsiteY2" fmla="*/ 54545 h 283688"/>
              <a:gd name="connsiteX3" fmla="*/ 213290 w 414007"/>
              <a:gd name="connsiteY3" fmla="*/ 130745 h 283688"/>
              <a:gd name="connsiteX4" fmla="*/ 270440 w 414007"/>
              <a:gd name="connsiteY4" fmla="*/ 213295 h 283688"/>
              <a:gd name="connsiteX5" fmla="*/ 251390 w 414007"/>
              <a:gd name="connsiteY5" fmla="*/ 187895 h 283688"/>
              <a:gd name="connsiteX6" fmla="*/ 413315 w 414007"/>
              <a:gd name="connsiteY6" fmla="*/ 283145 h 283688"/>
              <a:gd name="connsiteX7" fmla="*/ 305365 w 414007"/>
              <a:gd name="connsiteY7" fmla="*/ 222820 h 283688"/>
              <a:gd name="connsiteX8" fmla="*/ 197415 w 414007"/>
              <a:gd name="connsiteY8" fmla="*/ 140270 h 283688"/>
              <a:gd name="connsiteX9" fmla="*/ 565 w 414007"/>
              <a:gd name="connsiteY9" fmla="*/ 570 h 2836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14007" h="283688">
                <a:moveTo>
                  <a:pt x="565" y="570"/>
                </a:moveTo>
                <a:cubicBezTo>
                  <a:pt x="-9489" y="-7897"/>
                  <a:pt x="117511" y="80474"/>
                  <a:pt x="137090" y="89470"/>
                </a:cubicBezTo>
                <a:cubicBezTo>
                  <a:pt x="156669" y="98466"/>
                  <a:pt x="105340" y="47666"/>
                  <a:pt x="118040" y="54545"/>
                </a:cubicBezTo>
                <a:cubicBezTo>
                  <a:pt x="130740" y="61424"/>
                  <a:pt x="187890" y="104287"/>
                  <a:pt x="213290" y="130745"/>
                </a:cubicBezTo>
                <a:cubicBezTo>
                  <a:pt x="238690" y="157203"/>
                  <a:pt x="264090" y="203770"/>
                  <a:pt x="270440" y="213295"/>
                </a:cubicBezTo>
                <a:cubicBezTo>
                  <a:pt x="276790" y="222820"/>
                  <a:pt x="227577" y="176253"/>
                  <a:pt x="251390" y="187895"/>
                </a:cubicBezTo>
                <a:cubicBezTo>
                  <a:pt x="275203" y="199537"/>
                  <a:pt x="404319" y="277324"/>
                  <a:pt x="413315" y="283145"/>
                </a:cubicBezTo>
                <a:cubicBezTo>
                  <a:pt x="422311" y="288966"/>
                  <a:pt x="341348" y="246632"/>
                  <a:pt x="305365" y="222820"/>
                </a:cubicBezTo>
                <a:cubicBezTo>
                  <a:pt x="269382" y="199008"/>
                  <a:pt x="242923" y="177841"/>
                  <a:pt x="197415" y="140270"/>
                </a:cubicBezTo>
                <a:cubicBezTo>
                  <a:pt x="151907" y="102699"/>
                  <a:pt x="10619" y="9037"/>
                  <a:pt x="565" y="57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06" name="フリーフォーム 1405">
            <a:extLst>
              <a:ext uri="{FF2B5EF4-FFF2-40B4-BE49-F238E27FC236}">
                <a16:creationId xmlns:a16="http://schemas.microsoft.com/office/drawing/2014/main" id="{B62CE28B-1320-15CD-2ABB-67D1FC19597A}"/>
              </a:ext>
            </a:extLst>
          </p:cNvPr>
          <p:cNvSpPr/>
          <p:nvPr/>
        </p:nvSpPr>
        <p:spPr>
          <a:xfrm>
            <a:off x="4181461" y="1935582"/>
            <a:ext cx="96116" cy="441568"/>
          </a:xfrm>
          <a:custGeom>
            <a:avLst/>
            <a:gdLst>
              <a:gd name="connsiteX0" fmla="*/ 14 w 96116"/>
              <a:gd name="connsiteY0" fmla="*/ 1168 h 441568"/>
              <a:gd name="connsiteX1" fmla="*/ 69864 w 96116"/>
              <a:gd name="connsiteY1" fmla="*/ 118643 h 441568"/>
              <a:gd name="connsiteX2" fmla="*/ 79389 w 96116"/>
              <a:gd name="connsiteY2" fmla="*/ 217068 h 441568"/>
              <a:gd name="connsiteX3" fmla="*/ 95264 w 96116"/>
              <a:gd name="connsiteY3" fmla="*/ 159918 h 441568"/>
              <a:gd name="connsiteX4" fmla="*/ 92089 w 96116"/>
              <a:gd name="connsiteY4" fmla="*/ 388518 h 441568"/>
              <a:gd name="connsiteX5" fmla="*/ 76214 w 96116"/>
              <a:gd name="connsiteY5" fmla="*/ 439318 h 441568"/>
              <a:gd name="connsiteX6" fmla="*/ 79389 w 96116"/>
              <a:gd name="connsiteY6" fmla="*/ 340893 h 441568"/>
              <a:gd name="connsiteX7" fmla="*/ 76214 w 96116"/>
              <a:gd name="connsiteY7" fmla="*/ 194843 h 441568"/>
              <a:gd name="connsiteX8" fmla="*/ 14 w 96116"/>
              <a:gd name="connsiteY8" fmla="*/ 1168 h 4415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96116" h="441568">
                <a:moveTo>
                  <a:pt x="14" y="1168"/>
                </a:moveTo>
                <a:cubicBezTo>
                  <a:pt x="-1044" y="-11532"/>
                  <a:pt x="56635" y="82660"/>
                  <a:pt x="69864" y="118643"/>
                </a:cubicBezTo>
                <a:cubicBezTo>
                  <a:pt x="83093" y="154626"/>
                  <a:pt x="75156" y="210189"/>
                  <a:pt x="79389" y="217068"/>
                </a:cubicBezTo>
                <a:cubicBezTo>
                  <a:pt x="83622" y="223947"/>
                  <a:pt x="93147" y="131343"/>
                  <a:pt x="95264" y="159918"/>
                </a:cubicBezTo>
                <a:cubicBezTo>
                  <a:pt x="97381" y="188493"/>
                  <a:pt x="95264" y="341951"/>
                  <a:pt x="92089" y="388518"/>
                </a:cubicBezTo>
                <a:cubicBezTo>
                  <a:pt x="88914" y="435085"/>
                  <a:pt x="78331" y="447255"/>
                  <a:pt x="76214" y="439318"/>
                </a:cubicBezTo>
                <a:cubicBezTo>
                  <a:pt x="74097" y="431381"/>
                  <a:pt x="79389" y="381639"/>
                  <a:pt x="79389" y="340893"/>
                </a:cubicBezTo>
                <a:cubicBezTo>
                  <a:pt x="79389" y="300147"/>
                  <a:pt x="85210" y="244585"/>
                  <a:pt x="76214" y="194843"/>
                </a:cubicBezTo>
                <a:cubicBezTo>
                  <a:pt x="67218" y="145101"/>
                  <a:pt x="1072" y="13868"/>
                  <a:pt x="14" y="116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07" name="フリーフォーム 1406">
            <a:extLst>
              <a:ext uri="{FF2B5EF4-FFF2-40B4-BE49-F238E27FC236}">
                <a16:creationId xmlns:a16="http://schemas.microsoft.com/office/drawing/2014/main" id="{5F5B14D0-4D8A-7307-62B4-829A62713BF5}"/>
              </a:ext>
            </a:extLst>
          </p:cNvPr>
          <p:cNvSpPr/>
          <p:nvPr/>
        </p:nvSpPr>
        <p:spPr>
          <a:xfrm>
            <a:off x="2525161" y="1427808"/>
            <a:ext cx="135915" cy="426988"/>
          </a:xfrm>
          <a:custGeom>
            <a:avLst/>
            <a:gdLst>
              <a:gd name="connsiteX0" fmla="*/ 135489 w 135915"/>
              <a:gd name="connsiteY0" fmla="*/ 942 h 426988"/>
              <a:gd name="connsiteX1" fmla="*/ 46589 w 135915"/>
              <a:gd name="connsiteY1" fmla="*/ 159692 h 426988"/>
              <a:gd name="connsiteX2" fmla="*/ 30714 w 135915"/>
              <a:gd name="connsiteY2" fmla="*/ 254942 h 426988"/>
              <a:gd name="connsiteX3" fmla="*/ 30714 w 135915"/>
              <a:gd name="connsiteY3" fmla="*/ 426392 h 426988"/>
              <a:gd name="connsiteX4" fmla="*/ 18014 w 135915"/>
              <a:gd name="connsiteY4" fmla="*/ 308917 h 426988"/>
              <a:gd name="connsiteX5" fmla="*/ 5314 w 135915"/>
              <a:gd name="connsiteY5" fmla="*/ 239067 h 426988"/>
              <a:gd name="connsiteX6" fmla="*/ 135489 w 135915"/>
              <a:gd name="connsiteY6" fmla="*/ 942 h 426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35915" h="426988">
                <a:moveTo>
                  <a:pt x="135489" y="942"/>
                </a:moveTo>
                <a:cubicBezTo>
                  <a:pt x="142368" y="-12287"/>
                  <a:pt x="64051" y="117359"/>
                  <a:pt x="46589" y="159692"/>
                </a:cubicBezTo>
                <a:cubicBezTo>
                  <a:pt x="29127" y="202025"/>
                  <a:pt x="33360" y="210492"/>
                  <a:pt x="30714" y="254942"/>
                </a:cubicBezTo>
                <a:cubicBezTo>
                  <a:pt x="28068" y="299392"/>
                  <a:pt x="32831" y="417396"/>
                  <a:pt x="30714" y="426392"/>
                </a:cubicBezTo>
                <a:cubicBezTo>
                  <a:pt x="28597" y="435388"/>
                  <a:pt x="22247" y="340138"/>
                  <a:pt x="18014" y="308917"/>
                </a:cubicBezTo>
                <a:cubicBezTo>
                  <a:pt x="13781" y="277696"/>
                  <a:pt x="-10561" y="284575"/>
                  <a:pt x="5314" y="239067"/>
                </a:cubicBezTo>
                <a:cubicBezTo>
                  <a:pt x="21189" y="193559"/>
                  <a:pt x="128610" y="14171"/>
                  <a:pt x="135489" y="94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08" name="フリーフォーム 1407">
            <a:extLst>
              <a:ext uri="{FF2B5EF4-FFF2-40B4-BE49-F238E27FC236}">
                <a16:creationId xmlns:a16="http://schemas.microsoft.com/office/drawing/2014/main" id="{43944D35-479D-2BEA-01EC-B499EDEA49C5}"/>
              </a:ext>
            </a:extLst>
          </p:cNvPr>
          <p:cNvSpPr/>
          <p:nvPr/>
        </p:nvSpPr>
        <p:spPr>
          <a:xfrm>
            <a:off x="2558895" y="1888858"/>
            <a:ext cx="42821" cy="439527"/>
          </a:xfrm>
          <a:custGeom>
            <a:avLst/>
            <a:gdLst>
              <a:gd name="connsiteX0" fmla="*/ 155 w 42821"/>
              <a:gd name="connsiteY0" fmla="*/ 267 h 439527"/>
              <a:gd name="connsiteX1" fmla="*/ 9680 w 42821"/>
              <a:gd name="connsiteY1" fmla="*/ 181242 h 439527"/>
              <a:gd name="connsiteX2" fmla="*/ 12855 w 42821"/>
              <a:gd name="connsiteY2" fmla="*/ 238392 h 439527"/>
              <a:gd name="connsiteX3" fmla="*/ 41430 w 42821"/>
              <a:gd name="connsiteY3" fmla="*/ 435242 h 439527"/>
              <a:gd name="connsiteX4" fmla="*/ 35080 w 42821"/>
              <a:gd name="connsiteY4" fmla="*/ 362217 h 439527"/>
              <a:gd name="connsiteX5" fmla="*/ 6505 w 42821"/>
              <a:gd name="connsiteY5" fmla="*/ 225692 h 439527"/>
              <a:gd name="connsiteX6" fmla="*/ 155 w 42821"/>
              <a:gd name="connsiteY6" fmla="*/ 267 h 4395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2821" h="439527">
                <a:moveTo>
                  <a:pt x="155" y="267"/>
                </a:moveTo>
                <a:cubicBezTo>
                  <a:pt x="684" y="-7141"/>
                  <a:pt x="7563" y="141555"/>
                  <a:pt x="9680" y="181242"/>
                </a:cubicBezTo>
                <a:cubicBezTo>
                  <a:pt x="11797" y="220929"/>
                  <a:pt x="7563" y="196059"/>
                  <a:pt x="12855" y="238392"/>
                </a:cubicBezTo>
                <a:cubicBezTo>
                  <a:pt x="18147" y="280725"/>
                  <a:pt x="37726" y="414604"/>
                  <a:pt x="41430" y="435242"/>
                </a:cubicBezTo>
                <a:cubicBezTo>
                  <a:pt x="45134" y="455880"/>
                  <a:pt x="40901" y="397142"/>
                  <a:pt x="35080" y="362217"/>
                </a:cubicBezTo>
                <a:cubicBezTo>
                  <a:pt x="29259" y="327292"/>
                  <a:pt x="12855" y="279138"/>
                  <a:pt x="6505" y="225692"/>
                </a:cubicBezTo>
                <a:cubicBezTo>
                  <a:pt x="155" y="172246"/>
                  <a:pt x="-374" y="7675"/>
                  <a:pt x="155" y="26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09" name="フリーフォーム 1408">
            <a:extLst>
              <a:ext uri="{FF2B5EF4-FFF2-40B4-BE49-F238E27FC236}">
                <a16:creationId xmlns:a16="http://schemas.microsoft.com/office/drawing/2014/main" id="{92AD843A-E575-1A25-1359-045A46F7E030}"/>
              </a:ext>
            </a:extLst>
          </p:cNvPr>
          <p:cNvSpPr/>
          <p:nvPr/>
        </p:nvSpPr>
        <p:spPr>
          <a:xfrm>
            <a:off x="2438397" y="1780967"/>
            <a:ext cx="154139" cy="520124"/>
          </a:xfrm>
          <a:custGeom>
            <a:avLst/>
            <a:gdLst>
              <a:gd name="connsiteX0" fmla="*/ 3 w 154139"/>
              <a:gd name="connsiteY0" fmla="*/ 208 h 520124"/>
              <a:gd name="connsiteX1" fmla="*/ 82553 w 154139"/>
              <a:gd name="connsiteY1" fmla="*/ 216108 h 520124"/>
              <a:gd name="connsiteX2" fmla="*/ 111128 w 154139"/>
              <a:gd name="connsiteY2" fmla="*/ 343108 h 520124"/>
              <a:gd name="connsiteX3" fmla="*/ 152403 w 154139"/>
              <a:gd name="connsiteY3" fmla="*/ 517733 h 520124"/>
              <a:gd name="connsiteX4" fmla="*/ 139703 w 154139"/>
              <a:gd name="connsiteY4" fmla="*/ 432008 h 520124"/>
              <a:gd name="connsiteX5" fmla="*/ 79378 w 154139"/>
              <a:gd name="connsiteY5" fmla="*/ 257383 h 520124"/>
              <a:gd name="connsiteX6" fmla="*/ 3 w 154139"/>
              <a:gd name="connsiteY6" fmla="*/ 208 h 5201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54139" h="520124">
                <a:moveTo>
                  <a:pt x="3" y="208"/>
                </a:moveTo>
                <a:cubicBezTo>
                  <a:pt x="532" y="-6671"/>
                  <a:pt x="64032" y="158958"/>
                  <a:pt x="82553" y="216108"/>
                </a:cubicBezTo>
                <a:cubicBezTo>
                  <a:pt x="101074" y="273258"/>
                  <a:pt x="99486" y="292837"/>
                  <a:pt x="111128" y="343108"/>
                </a:cubicBezTo>
                <a:cubicBezTo>
                  <a:pt x="122770" y="393379"/>
                  <a:pt x="147640" y="502916"/>
                  <a:pt x="152403" y="517733"/>
                </a:cubicBezTo>
                <a:cubicBezTo>
                  <a:pt x="157166" y="532550"/>
                  <a:pt x="151874" y="475400"/>
                  <a:pt x="139703" y="432008"/>
                </a:cubicBezTo>
                <a:cubicBezTo>
                  <a:pt x="127532" y="388616"/>
                  <a:pt x="102661" y="327233"/>
                  <a:pt x="79378" y="257383"/>
                </a:cubicBezTo>
                <a:cubicBezTo>
                  <a:pt x="56095" y="187533"/>
                  <a:pt x="-526" y="7087"/>
                  <a:pt x="3" y="20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10" name="フリーフォーム 1409">
            <a:extLst>
              <a:ext uri="{FF2B5EF4-FFF2-40B4-BE49-F238E27FC236}">
                <a16:creationId xmlns:a16="http://schemas.microsoft.com/office/drawing/2014/main" id="{8473CE2F-58EB-5CF2-67E5-9303E3B41015}"/>
              </a:ext>
            </a:extLst>
          </p:cNvPr>
          <p:cNvSpPr/>
          <p:nvPr/>
        </p:nvSpPr>
        <p:spPr>
          <a:xfrm>
            <a:off x="3279289" y="3073148"/>
            <a:ext cx="442932" cy="130603"/>
          </a:xfrm>
          <a:custGeom>
            <a:avLst/>
            <a:gdLst>
              <a:gd name="connsiteX0" fmla="*/ 486 w 442932"/>
              <a:gd name="connsiteY0" fmla="*/ 252 h 130603"/>
              <a:gd name="connsiteX1" fmla="*/ 197336 w 442932"/>
              <a:gd name="connsiteY1" fmla="*/ 120902 h 130603"/>
              <a:gd name="connsiteX2" fmla="*/ 162411 w 442932"/>
              <a:gd name="connsiteY2" fmla="*/ 95502 h 130603"/>
              <a:gd name="connsiteX3" fmla="*/ 438636 w 442932"/>
              <a:gd name="connsiteY3" fmla="*/ 130427 h 130603"/>
              <a:gd name="connsiteX4" fmla="*/ 317986 w 442932"/>
              <a:gd name="connsiteY4" fmla="*/ 108202 h 130603"/>
              <a:gd name="connsiteX5" fmla="*/ 146536 w 442932"/>
              <a:gd name="connsiteY5" fmla="*/ 89152 h 130603"/>
              <a:gd name="connsiteX6" fmla="*/ 486 w 442932"/>
              <a:gd name="connsiteY6" fmla="*/ 252 h 1306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42932" h="130603">
                <a:moveTo>
                  <a:pt x="486" y="252"/>
                </a:moveTo>
                <a:cubicBezTo>
                  <a:pt x="8953" y="5544"/>
                  <a:pt x="170349" y="105027"/>
                  <a:pt x="197336" y="120902"/>
                </a:cubicBezTo>
                <a:cubicBezTo>
                  <a:pt x="224324" y="136777"/>
                  <a:pt x="122194" y="93914"/>
                  <a:pt x="162411" y="95502"/>
                </a:cubicBezTo>
                <a:cubicBezTo>
                  <a:pt x="202628" y="97090"/>
                  <a:pt x="412707" y="128310"/>
                  <a:pt x="438636" y="130427"/>
                </a:cubicBezTo>
                <a:cubicBezTo>
                  <a:pt x="464565" y="132544"/>
                  <a:pt x="366669" y="115081"/>
                  <a:pt x="317986" y="108202"/>
                </a:cubicBezTo>
                <a:cubicBezTo>
                  <a:pt x="269303" y="101323"/>
                  <a:pt x="196807" y="103969"/>
                  <a:pt x="146536" y="89152"/>
                </a:cubicBezTo>
                <a:cubicBezTo>
                  <a:pt x="96265" y="74335"/>
                  <a:pt x="-7981" y="-5040"/>
                  <a:pt x="486" y="252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11" name="フリーフォーム 1410">
            <a:extLst>
              <a:ext uri="{FF2B5EF4-FFF2-40B4-BE49-F238E27FC236}">
                <a16:creationId xmlns:a16="http://schemas.microsoft.com/office/drawing/2014/main" id="{995F457C-EDCB-8822-6674-357B10469947}"/>
              </a:ext>
            </a:extLst>
          </p:cNvPr>
          <p:cNvSpPr/>
          <p:nvPr/>
        </p:nvSpPr>
        <p:spPr>
          <a:xfrm>
            <a:off x="3215960" y="1396925"/>
            <a:ext cx="179756" cy="255802"/>
          </a:xfrm>
          <a:custGeom>
            <a:avLst/>
            <a:gdLst>
              <a:gd name="connsiteX0" fmla="*/ 315 w 179756"/>
              <a:gd name="connsiteY0" fmla="*/ 75 h 255802"/>
              <a:gd name="connsiteX1" fmla="*/ 47940 w 179756"/>
              <a:gd name="connsiteY1" fmla="*/ 136600 h 255802"/>
              <a:gd name="connsiteX2" fmla="*/ 178115 w 179756"/>
              <a:gd name="connsiteY2" fmla="*/ 254075 h 255802"/>
              <a:gd name="connsiteX3" fmla="*/ 117790 w 179756"/>
              <a:gd name="connsiteY3" fmla="*/ 203275 h 255802"/>
              <a:gd name="connsiteX4" fmla="*/ 66990 w 179756"/>
              <a:gd name="connsiteY4" fmla="*/ 155650 h 255802"/>
              <a:gd name="connsiteX5" fmla="*/ 315 w 179756"/>
              <a:gd name="connsiteY5" fmla="*/ 75 h 2558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9756" h="255802">
                <a:moveTo>
                  <a:pt x="315" y="75"/>
                </a:moveTo>
                <a:cubicBezTo>
                  <a:pt x="-2860" y="-3100"/>
                  <a:pt x="18307" y="94267"/>
                  <a:pt x="47940" y="136600"/>
                </a:cubicBezTo>
                <a:cubicBezTo>
                  <a:pt x="77573" y="178933"/>
                  <a:pt x="166473" y="242963"/>
                  <a:pt x="178115" y="254075"/>
                </a:cubicBezTo>
                <a:cubicBezTo>
                  <a:pt x="189757" y="265188"/>
                  <a:pt x="136311" y="219679"/>
                  <a:pt x="117790" y="203275"/>
                </a:cubicBezTo>
                <a:cubicBezTo>
                  <a:pt x="99269" y="186871"/>
                  <a:pt x="85511" y="182637"/>
                  <a:pt x="66990" y="155650"/>
                </a:cubicBezTo>
                <a:cubicBezTo>
                  <a:pt x="48469" y="128663"/>
                  <a:pt x="3490" y="3250"/>
                  <a:pt x="315" y="75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12" name="フリーフォーム 1411">
            <a:extLst>
              <a:ext uri="{FF2B5EF4-FFF2-40B4-BE49-F238E27FC236}">
                <a16:creationId xmlns:a16="http://schemas.microsoft.com/office/drawing/2014/main" id="{AE4B910B-7AF5-7AEF-5AED-B8D498585778}"/>
              </a:ext>
            </a:extLst>
          </p:cNvPr>
          <p:cNvSpPr/>
          <p:nvPr/>
        </p:nvSpPr>
        <p:spPr>
          <a:xfrm>
            <a:off x="3257439" y="1320800"/>
            <a:ext cx="128426" cy="101622"/>
          </a:xfrm>
          <a:custGeom>
            <a:avLst/>
            <a:gdLst>
              <a:gd name="connsiteX0" fmla="*/ 111 w 128426"/>
              <a:gd name="connsiteY0" fmla="*/ 9525 h 101622"/>
              <a:gd name="connsiteX1" fmla="*/ 57261 w 128426"/>
              <a:gd name="connsiteY1" fmla="*/ 57150 h 101622"/>
              <a:gd name="connsiteX2" fmla="*/ 89011 w 128426"/>
              <a:gd name="connsiteY2" fmla="*/ 3175 h 101622"/>
              <a:gd name="connsiteX3" fmla="*/ 89011 w 128426"/>
              <a:gd name="connsiteY3" fmla="*/ 47625 h 101622"/>
              <a:gd name="connsiteX4" fmla="*/ 104886 w 128426"/>
              <a:gd name="connsiteY4" fmla="*/ 12700 h 101622"/>
              <a:gd name="connsiteX5" fmla="*/ 127111 w 128426"/>
              <a:gd name="connsiteY5" fmla="*/ 101600 h 101622"/>
              <a:gd name="connsiteX6" fmla="*/ 123936 w 128426"/>
              <a:gd name="connsiteY6" fmla="*/ 3175 h 101622"/>
              <a:gd name="connsiteX7" fmla="*/ 108061 w 128426"/>
              <a:gd name="connsiteY7" fmla="*/ 25400 h 101622"/>
              <a:gd name="connsiteX8" fmla="*/ 73136 w 128426"/>
              <a:gd name="connsiteY8" fmla="*/ 38100 h 101622"/>
              <a:gd name="connsiteX9" fmla="*/ 111 w 128426"/>
              <a:gd name="connsiteY9" fmla="*/ 9525 h 1016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28426" h="101622">
                <a:moveTo>
                  <a:pt x="111" y="9525"/>
                </a:moveTo>
                <a:cubicBezTo>
                  <a:pt x="-2535" y="12700"/>
                  <a:pt x="42444" y="58208"/>
                  <a:pt x="57261" y="57150"/>
                </a:cubicBezTo>
                <a:cubicBezTo>
                  <a:pt x="72078" y="56092"/>
                  <a:pt x="83719" y="4762"/>
                  <a:pt x="89011" y="3175"/>
                </a:cubicBezTo>
                <a:cubicBezTo>
                  <a:pt x="94303" y="1588"/>
                  <a:pt x="86365" y="46038"/>
                  <a:pt x="89011" y="47625"/>
                </a:cubicBezTo>
                <a:cubicBezTo>
                  <a:pt x="91657" y="49213"/>
                  <a:pt x="98536" y="3704"/>
                  <a:pt x="104886" y="12700"/>
                </a:cubicBezTo>
                <a:cubicBezTo>
                  <a:pt x="111236" y="21696"/>
                  <a:pt x="123936" y="103187"/>
                  <a:pt x="127111" y="101600"/>
                </a:cubicBezTo>
                <a:cubicBezTo>
                  <a:pt x="130286" y="100013"/>
                  <a:pt x="127111" y="15875"/>
                  <a:pt x="123936" y="3175"/>
                </a:cubicBezTo>
                <a:cubicBezTo>
                  <a:pt x="120761" y="-9525"/>
                  <a:pt x="116528" y="19579"/>
                  <a:pt x="108061" y="25400"/>
                </a:cubicBezTo>
                <a:cubicBezTo>
                  <a:pt x="99594" y="31221"/>
                  <a:pt x="85307" y="37571"/>
                  <a:pt x="73136" y="38100"/>
                </a:cubicBezTo>
                <a:cubicBezTo>
                  <a:pt x="60965" y="38629"/>
                  <a:pt x="2757" y="6350"/>
                  <a:pt x="111" y="9525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14" name="フリーフォーム 1413">
            <a:extLst>
              <a:ext uri="{FF2B5EF4-FFF2-40B4-BE49-F238E27FC236}">
                <a16:creationId xmlns:a16="http://schemas.microsoft.com/office/drawing/2014/main" id="{21F33D56-54CE-67E6-297F-4F2301837722}"/>
              </a:ext>
            </a:extLst>
          </p:cNvPr>
          <p:cNvSpPr/>
          <p:nvPr/>
        </p:nvSpPr>
        <p:spPr>
          <a:xfrm>
            <a:off x="3909368" y="2157944"/>
            <a:ext cx="205432" cy="661110"/>
          </a:xfrm>
          <a:custGeom>
            <a:avLst/>
            <a:gdLst>
              <a:gd name="connsiteX0" fmla="*/ 100657 w 205432"/>
              <a:gd name="connsiteY0" fmla="*/ 1056 h 661110"/>
              <a:gd name="connsiteX1" fmla="*/ 46682 w 205432"/>
              <a:gd name="connsiteY1" fmla="*/ 32806 h 661110"/>
              <a:gd name="connsiteX2" fmla="*/ 11757 w 205432"/>
              <a:gd name="connsiteY2" fmla="*/ 61381 h 661110"/>
              <a:gd name="connsiteX3" fmla="*/ 2232 w 205432"/>
              <a:gd name="connsiteY3" fmla="*/ 74081 h 661110"/>
              <a:gd name="connsiteX4" fmla="*/ 49857 w 205432"/>
              <a:gd name="connsiteY4" fmla="*/ 105831 h 661110"/>
              <a:gd name="connsiteX5" fmla="*/ 27632 w 205432"/>
              <a:gd name="connsiteY5" fmla="*/ 105831 h 661110"/>
              <a:gd name="connsiteX6" fmla="*/ 103832 w 205432"/>
              <a:gd name="connsiteY6" fmla="*/ 172506 h 661110"/>
              <a:gd name="connsiteX7" fmla="*/ 122882 w 205432"/>
              <a:gd name="connsiteY7" fmla="*/ 236006 h 661110"/>
              <a:gd name="connsiteX8" fmla="*/ 173682 w 205432"/>
              <a:gd name="connsiteY8" fmla="*/ 274106 h 661110"/>
              <a:gd name="connsiteX9" fmla="*/ 160982 w 205432"/>
              <a:gd name="connsiteY9" fmla="*/ 267756 h 661110"/>
              <a:gd name="connsiteX10" fmla="*/ 205432 w 205432"/>
              <a:gd name="connsiteY10" fmla="*/ 328081 h 661110"/>
              <a:gd name="connsiteX11" fmla="*/ 160982 w 205432"/>
              <a:gd name="connsiteY11" fmla="*/ 353481 h 661110"/>
              <a:gd name="connsiteX12" fmla="*/ 189557 w 205432"/>
              <a:gd name="connsiteY12" fmla="*/ 382056 h 661110"/>
              <a:gd name="connsiteX13" fmla="*/ 160982 w 205432"/>
              <a:gd name="connsiteY13" fmla="*/ 439206 h 661110"/>
              <a:gd name="connsiteX14" fmla="*/ 151457 w 205432"/>
              <a:gd name="connsiteY14" fmla="*/ 509056 h 661110"/>
              <a:gd name="connsiteX15" fmla="*/ 157807 w 205432"/>
              <a:gd name="connsiteY15" fmla="*/ 474131 h 661110"/>
              <a:gd name="connsiteX16" fmla="*/ 157807 w 205432"/>
              <a:gd name="connsiteY16" fmla="*/ 655106 h 661110"/>
              <a:gd name="connsiteX17" fmla="*/ 154632 w 205432"/>
              <a:gd name="connsiteY17" fmla="*/ 591606 h 661110"/>
              <a:gd name="connsiteX18" fmla="*/ 170507 w 205432"/>
              <a:gd name="connsiteY18" fmla="*/ 337606 h 661110"/>
              <a:gd name="connsiteX19" fmla="*/ 167332 w 205432"/>
              <a:gd name="connsiteY19" fmla="*/ 302681 h 661110"/>
              <a:gd name="connsiteX20" fmla="*/ 53032 w 205432"/>
              <a:gd name="connsiteY20" fmla="*/ 121706 h 661110"/>
              <a:gd name="connsiteX21" fmla="*/ 21282 w 205432"/>
              <a:gd name="connsiteY21" fmla="*/ 74081 h 661110"/>
              <a:gd name="connsiteX22" fmla="*/ 100657 w 205432"/>
              <a:gd name="connsiteY22" fmla="*/ 1056 h 6611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205432" h="661110">
                <a:moveTo>
                  <a:pt x="100657" y="1056"/>
                </a:moveTo>
                <a:cubicBezTo>
                  <a:pt x="104890" y="-5823"/>
                  <a:pt x="61499" y="22752"/>
                  <a:pt x="46682" y="32806"/>
                </a:cubicBezTo>
                <a:cubicBezTo>
                  <a:pt x="31865" y="42860"/>
                  <a:pt x="11757" y="61381"/>
                  <a:pt x="11757" y="61381"/>
                </a:cubicBezTo>
                <a:cubicBezTo>
                  <a:pt x="4349" y="68260"/>
                  <a:pt x="-4118" y="66673"/>
                  <a:pt x="2232" y="74081"/>
                </a:cubicBezTo>
                <a:cubicBezTo>
                  <a:pt x="8582" y="81489"/>
                  <a:pt x="45624" y="100539"/>
                  <a:pt x="49857" y="105831"/>
                </a:cubicBezTo>
                <a:cubicBezTo>
                  <a:pt x="54090" y="111123"/>
                  <a:pt x="18636" y="94719"/>
                  <a:pt x="27632" y="105831"/>
                </a:cubicBezTo>
                <a:cubicBezTo>
                  <a:pt x="36628" y="116943"/>
                  <a:pt x="87957" y="150810"/>
                  <a:pt x="103832" y="172506"/>
                </a:cubicBezTo>
                <a:cubicBezTo>
                  <a:pt x="119707" y="194202"/>
                  <a:pt x="111240" y="219073"/>
                  <a:pt x="122882" y="236006"/>
                </a:cubicBezTo>
                <a:cubicBezTo>
                  <a:pt x="134524" y="252939"/>
                  <a:pt x="173682" y="274106"/>
                  <a:pt x="173682" y="274106"/>
                </a:cubicBezTo>
                <a:cubicBezTo>
                  <a:pt x="180032" y="279398"/>
                  <a:pt x="155690" y="258760"/>
                  <a:pt x="160982" y="267756"/>
                </a:cubicBezTo>
                <a:cubicBezTo>
                  <a:pt x="166274" y="276752"/>
                  <a:pt x="205432" y="313794"/>
                  <a:pt x="205432" y="328081"/>
                </a:cubicBezTo>
                <a:cubicBezTo>
                  <a:pt x="205432" y="342368"/>
                  <a:pt x="163628" y="344485"/>
                  <a:pt x="160982" y="353481"/>
                </a:cubicBezTo>
                <a:cubicBezTo>
                  <a:pt x="158336" y="362477"/>
                  <a:pt x="189557" y="367769"/>
                  <a:pt x="189557" y="382056"/>
                </a:cubicBezTo>
                <a:cubicBezTo>
                  <a:pt x="189557" y="396343"/>
                  <a:pt x="167332" y="418039"/>
                  <a:pt x="160982" y="439206"/>
                </a:cubicBezTo>
                <a:cubicBezTo>
                  <a:pt x="154632" y="460373"/>
                  <a:pt x="151986" y="503235"/>
                  <a:pt x="151457" y="509056"/>
                </a:cubicBezTo>
                <a:cubicBezTo>
                  <a:pt x="150928" y="514877"/>
                  <a:pt x="156749" y="449789"/>
                  <a:pt x="157807" y="474131"/>
                </a:cubicBezTo>
                <a:cubicBezTo>
                  <a:pt x="158865" y="498473"/>
                  <a:pt x="158336" y="635527"/>
                  <a:pt x="157807" y="655106"/>
                </a:cubicBezTo>
                <a:cubicBezTo>
                  <a:pt x="157278" y="674685"/>
                  <a:pt x="152515" y="644523"/>
                  <a:pt x="154632" y="591606"/>
                </a:cubicBezTo>
                <a:cubicBezTo>
                  <a:pt x="156749" y="538689"/>
                  <a:pt x="168390" y="385760"/>
                  <a:pt x="170507" y="337606"/>
                </a:cubicBezTo>
                <a:cubicBezTo>
                  <a:pt x="172624" y="289452"/>
                  <a:pt x="186911" y="338664"/>
                  <a:pt x="167332" y="302681"/>
                </a:cubicBezTo>
                <a:cubicBezTo>
                  <a:pt x="147753" y="266698"/>
                  <a:pt x="77374" y="159806"/>
                  <a:pt x="53032" y="121706"/>
                </a:cubicBezTo>
                <a:cubicBezTo>
                  <a:pt x="28690" y="83606"/>
                  <a:pt x="15990" y="93131"/>
                  <a:pt x="21282" y="74081"/>
                </a:cubicBezTo>
                <a:cubicBezTo>
                  <a:pt x="26574" y="55031"/>
                  <a:pt x="96424" y="7935"/>
                  <a:pt x="100657" y="1056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15" name="フリーフォーム 1414">
            <a:extLst>
              <a:ext uri="{FF2B5EF4-FFF2-40B4-BE49-F238E27FC236}">
                <a16:creationId xmlns:a16="http://schemas.microsoft.com/office/drawing/2014/main" id="{1A8F5B7A-1124-D747-03EA-2FEB0CE0013F}"/>
              </a:ext>
            </a:extLst>
          </p:cNvPr>
          <p:cNvSpPr/>
          <p:nvPr/>
        </p:nvSpPr>
        <p:spPr>
          <a:xfrm>
            <a:off x="3552558" y="2114411"/>
            <a:ext cx="22647" cy="243697"/>
          </a:xfrm>
          <a:custGeom>
            <a:avLst/>
            <a:gdLst>
              <a:gd name="connsiteX0" fmla="*/ 9792 w 22647"/>
              <a:gd name="connsiteY0" fmla="*/ 139 h 243697"/>
              <a:gd name="connsiteX1" fmla="*/ 3442 w 22647"/>
              <a:gd name="connsiteY1" fmla="*/ 89039 h 243697"/>
              <a:gd name="connsiteX2" fmla="*/ 22492 w 22647"/>
              <a:gd name="connsiteY2" fmla="*/ 241439 h 243697"/>
              <a:gd name="connsiteX3" fmla="*/ 12967 w 22647"/>
              <a:gd name="connsiteY3" fmla="*/ 184289 h 243697"/>
              <a:gd name="connsiteX4" fmla="*/ 267 w 22647"/>
              <a:gd name="connsiteY4" fmla="*/ 108089 h 243697"/>
              <a:gd name="connsiteX5" fmla="*/ 9792 w 22647"/>
              <a:gd name="connsiteY5" fmla="*/ 139 h 243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2647" h="243697">
                <a:moveTo>
                  <a:pt x="9792" y="139"/>
                </a:moveTo>
                <a:cubicBezTo>
                  <a:pt x="10321" y="-3036"/>
                  <a:pt x="1325" y="48822"/>
                  <a:pt x="3442" y="89039"/>
                </a:cubicBezTo>
                <a:cubicBezTo>
                  <a:pt x="5559" y="129256"/>
                  <a:pt x="20905" y="225564"/>
                  <a:pt x="22492" y="241439"/>
                </a:cubicBezTo>
                <a:cubicBezTo>
                  <a:pt x="24080" y="257314"/>
                  <a:pt x="12967" y="184289"/>
                  <a:pt x="12967" y="184289"/>
                </a:cubicBezTo>
                <a:cubicBezTo>
                  <a:pt x="9263" y="162064"/>
                  <a:pt x="2384" y="135606"/>
                  <a:pt x="267" y="108089"/>
                </a:cubicBezTo>
                <a:cubicBezTo>
                  <a:pt x="-1850" y="80572"/>
                  <a:pt x="9263" y="3314"/>
                  <a:pt x="9792" y="13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16" name="フリーフォーム 1415">
            <a:extLst>
              <a:ext uri="{FF2B5EF4-FFF2-40B4-BE49-F238E27FC236}">
                <a16:creationId xmlns:a16="http://schemas.microsoft.com/office/drawing/2014/main" id="{2DCDABCE-5B34-50C2-F367-CED60B4E0EE8}"/>
              </a:ext>
            </a:extLst>
          </p:cNvPr>
          <p:cNvSpPr/>
          <p:nvPr/>
        </p:nvSpPr>
        <p:spPr>
          <a:xfrm>
            <a:off x="3603377" y="2165028"/>
            <a:ext cx="180150" cy="244834"/>
          </a:xfrm>
          <a:custGeom>
            <a:avLst/>
            <a:gdLst>
              <a:gd name="connsiteX0" fmla="*/ 248 w 180150"/>
              <a:gd name="connsiteY0" fmla="*/ 322 h 244834"/>
              <a:gd name="connsiteX1" fmla="*/ 111373 w 180150"/>
              <a:gd name="connsiteY1" fmla="*/ 98747 h 244834"/>
              <a:gd name="connsiteX2" fmla="*/ 101848 w 180150"/>
              <a:gd name="connsiteY2" fmla="*/ 86047 h 244834"/>
              <a:gd name="connsiteX3" fmla="*/ 158998 w 180150"/>
              <a:gd name="connsiteY3" fmla="*/ 174947 h 244834"/>
              <a:gd name="connsiteX4" fmla="*/ 155823 w 180150"/>
              <a:gd name="connsiteY4" fmla="*/ 197172 h 244834"/>
              <a:gd name="connsiteX5" fmla="*/ 178048 w 180150"/>
              <a:gd name="connsiteY5" fmla="*/ 200347 h 244834"/>
              <a:gd name="connsiteX6" fmla="*/ 95498 w 180150"/>
              <a:gd name="connsiteY6" fmla="*/ 244797 h 244834"/>
              <a:gd name="connsiteX7" fmla="*/ 171698 w 180150"/>
              <a:gd name="connsiteY7" fmla="*/ 206697 h 244834"/>
              <a:gd name="connsiteX8" fmla="*/ 149473 w 180150"/>
              <a:gd name="connsiteY8" fmla="*/ 140022 h 244834"/>
              <a:gd name="connsiteX9" fmla="*/ 248 w 180150"/>
              <a:gd name="connsiteY9" fmla="*/ 322 h 2448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80150" h="244834">
                <a:moveTo>
                  <a:pt x="248" y="322"/>
                </a:moveTo>
                <a:cubicBezTo>
                  <a:pt x="-6102" y="-6557"/>
                  <a:pt x="111373" y="98747"/>
                  <a:pt x="111373" y="98747"/>
                </a:cubicBezTo>
                <a:cubicBezTo>
                  <a:pt x="128306" y="113034"/>
                  <a:pt x="93911" y="73347"/>
                  <a:pt x="101848" y="86047"/>
                </a:cubicBezTo>
                <a:cubicBezTo>
                  <a:pt x="109785" y="98747"/>
                  <a:pt x="158998" y="174947"/>
                  <a:pt x="158998" y="174947"/>
                </a:cubicBezTo>
                <a:cubicBezTo>
                  <a:pt x="167994" y="193468"/>
                  <a:pt x="152648" y="192939"/>
                  <a:pt x="155823" y="197172"/>
                </a:cubicBezTo>
                <a:cubicBezTo>
                  <a:pt x="158998" y="201405"/>
                  <a:pt x="188102" y="192410"/>
                  <a:pt x="178048" y="200347"/>
                </a:cubicBezTo>
                <a:cubicBezTo>
                  <a:pt x="167994" y="208284"/>
                  <a:pt x="96556" y="243739"/>
                  <a:pt x="95498" y="244797"/>
                </a:cubicBezTo>
                <a:cubicBezTo>
                  <a:pt x="94440" y="245855"/>
                  <a:pt x="162702" y="224160"/>
                  <a:pt x="171698" y="206697"/>
                </a:cubicBezTo>
                <a:cubicBezTo>
                  <a:pt x="180694" y="189235"/>
                  <a:pt x="175402" y="168597"/>
                  <a:pt x="149473" y="140022"/>
                </a:cubicBezTo>
                <a:cubicBezTo>
                  <a:pt x="123544" y="111447"/>
                  <a:pt x="6598" y="7201"/>
                  <a:pt x="248" y="322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17" name="フリーフォーム 1416">
            <a:extLst>
              <a:ext uri="{FF2B5EF4-FFF2-40B4-BE49-F238E27FC236}">
                <a16:creationId xmlns:a16="http://schemas.microsoft.com/office/drawing/2014/main" id="{DBF2047E-41AB-AFDD-DC9B-7E7DC686029C}"/>
              </a:ext>
            </a:extLst>
          </p:cNvPr>
          <p:cNvSpPr/>
          <p:nvPr/>
        </p:nvSpPr>
        <p:spPr>
          <a:xfrm>
            <a:off x="3466861" y="2745185"/>
            <a:ext cx="437269" cy="71301"/>
          </a:xfrm>
          <a:custGeom>
            <a:avLst/>
            <a:gdLst>
              <a:gd name="connsiteX0" fmla="*/ 239 w 437269"/>
              <a:gd name="connsiteY0" fmla="*/ 71040 h 71301"/>
              <a:gd name="connsiteX1" fmla="*/ 158989 w 437269"/>
              <a:gd name="connsiteY1" fmla="*/ 51990 h 71301"/>
              <a:gd name="connsiteX2" fmla="*/ 260589 w 437269"/>
              <a:gd name="connsiteY2" fmla="*/ 10715 h 71301"/>
              <a:gd name="connsiteX3" fmla="*/ 387589 w 437269"/>
              <a:gd name="connsiteY3" fmla="*/ 1190 h 71301"/>
              <a:gd name="connsiteX4" fmla="*/ 435214 w 437269"/>
              <a:gd name="connsiteY4" fmla="*/ 1190 h 71301"/>
              <a:gd name="connsiteX5" fmla="*/ 327264 w 437269"/>
              <a:gd name="connsiteY5" fmla="*/ 10715 h 71301"/>
              <a:gd name="connsiteX6" fmla="*/ 197089 w 437269"/>
              <a:gd name="connsiteY6" fmla="*/ 39290 h 71301"/>
              <a:gd name="connsiteX7" fmla="*/ 239 w 437269"/>
              <a:gd name="connsiteY7" fmla="*/ 71040 h 713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37269" h="71301">
                <a:moveTo>
                  <a:pt x="239" y="71040"/>
                </a:moveTo>
                <a:cubicBezTo>
                  <a:pt x="-6111" y="73157"/>
                  <a:pt x="115597" y="62044"/>
                  <a:pt x="158989" y="51990"/>
                </a:cubicBezTo>
                <a:cubicBezTo>
                  <a:pt x="202381" y="41936"/>
                  <a:pt x="222489" y="19182"/>
                  <a:pt x="260589" y="10715"/>
                </a:cubicBezTo>
                <a:cubicBezTo>
                  <a:pt x="298689" y="2248"/>
                  <a:pt x="358485" y="2777"/>
                  <a:pt x="387589" y="1190"/>
                </a:cubicBezTo>
                <a:cubicBezTo>
                  <a:pt x="416693" y="-397"/>
                  <a:pt x="445268" y="-397"/>
                  <a:pt x="435214" y="1190"/>
                </a:cubicBezTo>
                <a:cubicBezTo>
                  <a:pt x="425160" y="2777"/>
                  <a:pt x="366951" y="4365"/>
                  <a:pt x="327264" y="10715"/>
                </a:cubicBezTo>
                <a:cubicBezTo>
                  <a:pt x="287577" y="17065"/>
                  <a:pt x="245243" y="27648"/>
                  <a:pt x="197089" y="39290"/>
                </a:cubicBezTo>
                <a:cubicBezTo>
                  <a:pt x="148935" y="50932"/>
                  <a:pt x="6589" y="68923"/>
                  <a:pt x="239" y="7104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18" name="フリーフォーム 1417">
            <a:extLst>
              <a:ext uri="{FF2B5EF4-FFF2-40B4-BE49-F238E27FC236}">
                <a16:creationId xmlns:a16="http://schemas.microsoft.com/office/drawing/2014/main" id="{E92BFD75-9BA7-B1A6-309B-F535EC7EFE3E}"/>
              </a:ext>
            </a:extLst>
          </p:cNvPr>
          <p:cNvSpPr/>
          <p:nvPr/>
        </p:nvSpPr>
        <p:spPr>
          <a:xfrm>
            <a:off x="2910628" y="2826983"/>
            <a:ext cx="207239" cy="252771"/>
          </a:xfrm>
          <a:custGeom>
            <a:avLst/>
            <a:gdLst>
              <a:gd name="connsiteX0" fmla="*/ 847 w 207239"/>
              <a:gd name="connsiteY0" fmla="*/ 1942 h 252771"/>
              <a:gd name="connsiteX1" fmla="*/ 80222 w 207239"/>
              <a:gd name="connsiteY1" fmla="*/ 84492 h 252771"/>
              <a:gd name="connsiteX2" fmla="*/ 140547 w 207239"/>
              <a:gd name="connsiteY2" fmla="*/ 173392 h 252771"/>
              <a:gd name="connsiteX3" fmla="*/ 207222 w 207239"/>
              <a:gd name="connsiteY3" fmla="*/ 252767 h 252771"/>
              <a:gd name="connsiteX4" fmla="*/ 134197 w 207239"/>
              <a:gd name="connsiteY4" fmla="*/ 170217 h 252771"/>
              <a:gd name="connsiteX5" fmla="*/ 847 w 207239"/>
              <a:gd name="connsiteY5" fmla="*/ 1942 h 2527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07239" h="252771">
                <a:moveTo>
                  <a:pt x="847" y="1942"/>
                </a:moveTo>
                <a:cubicBezTo>
                  <a:pt x="-8149" y="-12345"/>
                  <a:pt x="56939" y="55917"/>
                  <a:pt x="80222" y="84492"/>
                </a:cubicBezTo>
                <a:cubicBezTo>
                  <a:pt x="103505" y="113067"/>
                  <a:pt x="119380" y="145346"/>
                  <a:pt x="140547" y="173392"/>
                </a:cubicBezTo>
                <a:cubicBezTo>
                  <a:pt x="161714" y="201438"/>
                  <a:pt x="208280" y="253296"/>
                  <a:pt x="207222" y="252767"/>
                </a:cubicBezTo>
                <a:cubicBezTo>
                  <a:pt x="206164" y="252238"/>
                  <a:pt x="165418" y="207788"/>
                  <a:pt x="134197" y="170217"/>
                </a:cubicBezTo>
                <a:cubicBezTo>
                  <a:pt x="102976" y="132646"/>
                  <a:pt x="9843" y="16229"/>
                  <a:pt x="847" y="1942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19" name="フリーフォーム 1418">
            <a:extLst>
              <a:ext uri="{FF2B5EF4-FFF2-40B4-BE49-F238E27FC236}">
                <a16:creationId xmlns:a16="http://schemas.microsoft.com/office/drawing/2014/main" id="{56798E11-BB61-D15A-A83F-BFDB0CBF42C0}"/>
              </a:ext>
            </a:extLst>
          </p:cNvPr>
          <p:cNvSpPr/>
          <p:nvPr/>
        </p:nvSpPr>
        <p:spPr>
          <a:xfrm>
            <a:off x="3878170" y="2933642"/>
            <a:ext cx="49352" cy="287809"/>
          </a:xfrm>
          <a:custGeom>
            <a:avLst/>
            <a:gdLst>
              <a:gd name="connsiteX0" fmla="*/ 49305 w 49352"/>
              <a:gd name="connsiteY0" fmla="*/ 58 h 287809"/>
              <a:gd name="connsiteX1" fmla="*/ 11205 w 49352"/>
              <a:gd name="connsiteY1" fmla="*/ 133408 h 287809"/>
              <a:gd name="connsiteX2" fmla="*/ 46130 w 49352"/>
              <a:gd name="connsiteY2" fmla="*/ 285808 h 287809"/>
              <a:gd name="connsiteX3" fmla="*/ 20730 w 49352"/>
              <a:gd name="connsiteY3" fmla="*/ 215958 h 287809"/>
              <a:gd name="connsiteX4" fmla="*/ 1680 w 49352"/>
              <a:gd name="connsiteY4" fmla="*/ 149283 h 287809"/>
              <a:gd name="connsiteX5" fmla="*/ 49305 w 49352"/>
              <a:gd name="connsiteY5" fmla="*/ 58 h 2878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9352" h="287809">
                <a:moveTo>
                  <a:pt x="49305" y="58"/>
                </a:moveTo>
                <a:cubicBezTo>
                  <a:pt x="50893" y="-2588"/>
                  <a:pt x="11734" y="85783"/>
                  <a:pt x="11205" y="133408"/>
                </a:cubicBezTo>
                <a:cubicBezTo>
                  <a:pt x="10676" y="181033"/>
                  <a:pt x="44543" y="272050"/>
                  <a:pt x="46130" y="285808"/>
                </a:cubicBezTo>
                <a:cubicBezTo>
                  <a:pt x="47717" y="299566"/>
                  <a:pt x="28138" y="238712"/>
                  <a:pt x="20730" y="215958"/>
                </a:cubicBezTo>
                <a:cubicBezTo>
                  <a:pt x="13322" y="193204"/>
                  <a:pt x="-5728" y="184737"/>
                  <a:pt x="1680" y="149283"/>
                </a:cubicBezTo>
                <a:cubicBezTo>
                  <a:pt x="9088" y="113829"/>
                  <a:pt x="47717" y="2704"/>
                  <a:pt x="49305" y="5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20" name="フリーフォーム 1419">
            <a:extLst>
              <a:ext uri="{FF2B5EF4-FFF2-40B4-BE49-F238E27FC236}">
                <a16:creationId xmlns:a16="http://schemas.microsoft.com/office/drawing/2014/main" id="{5AE37A48-953A-8507-BF96-3C882F656769}"/>
              </a:ext>
            </a:extLst>
          </p:cNvPr>
          <p:cNvSpPr/>
          <p:nvPr/>
        </p:nvSpPr>
        <p:spPr>
          <a:xfrm>
            <a:off x="3193252" y="1110046"/>
            <a:ext cx="530568" cy="173286"/>
          </a:xfrm>
          <a:custGeom>
            <a:avLst/>
            <a:gdLst>
              <a:gd name="connsiteX0" fmla="*/ 798 w 530568"/>
              <a:gd name="connsiteY0" fmla="*/ 1204 h 173286"/>
              <a:gd name="connsiteX1" fmla="*/ 296073 w 530568"/>
              <a:gd name="connsiteY1" fmla="*/ 166304 h 173286"/>
              <a:gd name="connsiteX2" fmla="*/ 235748 w 530568"/>
              <a:gd name="connsiteY2" fmla="*/ 112329 h 173286"/>
              <a:gd name="connsiteX3" fmla="*/ 527848 w 530568"/>
              <a:gd name="connsiteY3" fmla="*/ 172654 h 173286"/>
              <a:gd name="connsiteX4" fmla="*/ 372273 w 530568"/>
              <a:gd name="connsiteY4" fmla="*/ 140904 h 173286"/>
              <a:gd name="connsiteX5" fmla="*/ 213523 w 530568"/>
              <a:gd name="connsiteY5" fmla="*/ 93279 h 173286"/>
              <a:gd name="connsiteX6" fmla="*/ 798 w 530568"/>
              <a:gd name="connsiteY6" fmla="*/ 1204 h 1732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30568" h="173286">
                <a:moveTo>
                  <a:pt x="798" y="1204"/>
                </a:moveTo>
                <a:cubicBezTo>
                  <a:pt x="14556" y="13375"/>
                  <a:pt x="256915" y="147783"/>
                  <a:pt x="296073" y="166304"/>
                </a:cubicBezTo>
                <a:cubicBezTo>
                  <a:pt x="335231" y="184825"/>
                  <a:pt x="197119" y="111271"/>
                  <a:pt x="235748" y="112329"/>
                </a:cubicBezTo>
                <a:cubicBezTo>
                  <a:pt x="274377" y="113387"/>
                  <a:pt x="527848" y="172654"/>
                  <a:pt x="527848" y="172654"/>
                </a:cubicBezTo>
                <a:cubicBezTo>
                  <a:pt x="550602" y="177417"/>
                  <a:pt x="424661" y="154133"/>
                  <a:pt x="372273" y="140904"/>
                </a:cubicBezTo>
                <a:cubicBezTo>
                  <a:pt x="319886" y="127675"/>
                  <a:pt x="272260" y="113916"/>
                  <a:pt x="213523" y="93279"/>
                </a:cubicBezTo>
                <a:cubicBezTo>
                  <a:pt x="154786" y="72642"/>
                  <a:pt x="-12960" y="-10967"/>
                  <a:pt x="798" y="1204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21" name="フリーフォーム 1420">
            <a:extLst>
              <a:ext uri="{FF2B5EF4-FFF2-40B4-BE49-F238E27FC236}">
                <a16:creationId xmlns:a16="http://schemas.microsoft.com/office/drawing/2014/main" id="{7D29FCF5-74E8-2081-60C5-317E388AB994}"/>
              </a:ext>
            </a:extLst>
          </p:cNvPr>
          <p:cNvSpPr/>
          <p:nvPr/>
        </p:nvSpPr>
        <p:spPr>
          <a:xfrm>
            <a:off x="4098907" y="2025633"/>
            <a:ext cx="82641" cy="174654"/>
          </a:xfrm>
          <a:custGeom>
            <a:avLst/>
            <a:gdLst>
              <a:gd name="connsiteX0" fmla="*/ 18 w 82641"/>
              <a:gd name="connsiteY0" fmla="*/ 17 h 174654"/>
              <a:gd name="connsiteX1" fmla="*/ 57168 w 82641"/>
              <a:gd name="connsiteY1" fmla="*/ 76217 h 174654"/>
              <a:gd name="connsiteX2" fmla="*/ 82568 w 82641"/>
              <a:gd name="connsiteY2" fmla="*/ 174642 h 174654"/>
              <a:gd name="connsiteX3" fmla="*/ 63518 w 82641"/>
              <a:gd name="connsiteY3" fmla="*/ 82567 h 174654"/>
              <a:gd name="connsiteX4" fmla="*/ 18 w 82641"/>
              <a:gd name="connsiteY4" fmla="*/ 17 h 1746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2641" h="174654">
                <a:moveTo>
                  <a:pt x="18" y="17"/>
                </a:moveTo>
                <a:cubicBezTo>
                  <a:pt x="-1040" y="-1041"/>
                  <a:pt x="43410" y="47113"/>
                  <a:pt x="57168" y="76217"/>
                </a:cubicBezTo>
                <a:cubicBezTo>
                  <a:pt x="70926" y="105321"/>
                  <a:pt x="81510" y="173584"/>
                  <a:pt x="82568" y="174642"/>
                </a:cubicBezTo>
                <a:cubicBezTo>
                  <a:pt x="83626" y="175700"/>
                  <a:pt x="73043" y="107967"/>
                  <a:pt x="63518" y="82567"/>
                </a:cubicBezTo>
                <a:cubicBezTo>
                  <a:pt x="53993" y="57167"/>
                  <a:pt x="1076" y="1075"/>
                  <a:pt x="18" y="1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22" name="フリーフォーム 1421">
            <a:extLst>
              <a:ext uri="{FF2B5EF4-FFF2-40B4-BE49-F238E27FC236}">
                <a16:creationId xmlns:a16="http://schemas.microsoft.com/office/drawing/2014/main" id="{52D37041-97E3-931D-A97F-CC65DB6B3138}"/>
              </a:ext>
            </a:extLst>
          </p:cNvPr>
          <p:cNvSpPr/>
          <p:nvPr/>
        </p:nvSpPr>
        <p:spPr>
          <a:xfrm>
            <a:off x="2897393" y="3040959"/>
            <a:ext cx="227040" cy="661175"/>
          </a:xfrm>
          <a:custGeom>
            <a:avLst/>
            <a:gdLst>
              <a:gd name="connsiteX0" fmla="*/ 1382 w 227040"/>
              <a:gd name="connsiteY0" fmla="*/ 7041 h 661175"/>
              <a:gd name="connsiteX1" fmla="*/ 214107 w 227040"/>
              <a:gd name="connsiteY1" fmla="*/ 619816 h 661175"/>
              <a:gd name="connsiteX2" fmla="*/ 195057 w 227040"/>
              <a:gd name="connsiteY2" fmla="*/ 572191 h 661175"/>
              <a:gd name="connsiteX3" fmla="*/ 125207 w 227040"/>
              <a:gd name="connsiteY3" fmla="*/ 302316 h 661175"/>
              <a:gd name="connsiteX4" fmla="*/ 1382 w 227040"/>
              <a:gd name="connsiteY4" fmla="*/ 7041 h 661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7040" h="661175">
                <a:moveTo>
                  <a:pt x="1382" y="7041"/>
                </a:moveTo>
                <a:cubicBezTo>
                  <a:pt x="16199" y="59958"/>
                  <a:pt x="181828" y="525624"/>
                  <a:pt x="214107" y="619816"/>
                </a:cubicBezTo>
                <a:cubicBezTo>
                  <a:pt x="246386" y="714008"/>
                  <a:pt x="209874" y="625108"/>
                  <a:pt x="195057" y="572191"/>
                </a:cubicBezTo>
                <a:cubicBezTo>
                  <a:pt x="180240" y="519274"/>
                  <a:pt x="155369" y="390687"/>
                  <a:pt x="125207" y="302316"/>
                </a:cubicBezTo>
                <a:cubicBezTo>
                  <a:pt x="95045" y="213945"/>
                  <a:pt x="-13435" y="-45876"/>
                  <a:pt x="1382" y="704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23" name="フリーフォーム 1422">
            <a:extLst>
              <a:ext uri="{FF2B5EF4-FFF2-40B4-BE49-F238E27FC236}">
                <a16:creationId xmlns:a16="http://schemas.microsoft.com/office/drawing/2014/main" id="{C5934EE9-A08B-5D1D-C09F-9AD60E9BCBD6}"/>
              </a:ext>
            </a:extLst>
          </p:cNvPr>
          <p:cNvSpPr/>
          <p:nvPr/>
        </p:nvSpPr>
        <p:spPr>
          <a:xfrm>
            <a:off x="3970314" y="3178026"/>
            <a:ext cx="87357" cy="724367"/>
          </a:xfrm>
          <a:custGeom>
            <a:avLst/>
            <a:gdLst>
              <a:gd name="connsiteX0" fmla="*/ 87336 w 87357"/>
              <a:gd name="connsiteY0" fmla="*/ 149 h 724367"/>
              <a:gd name="connsiteX1" fmla="*/ 33361 w 87357"/>
              <a:gd name="connsiteY1" fmla="*/ 390674 h 724367"/>
              <a:gd name="connsiteX2" fmla="*/ 17486 w 87357"/>
              <a:gd name="connsiteY2" fmla="*/ 717699 h 724367"/>
              <a:gd name="connsiteX3" fmla="*/ 1611 w 87357"/>
              <a:gd name="connsiteY3" fmla="*/ 600224 h 724367"/>
              <a:gd name="connsiteX4" fmla="*/ 1611 w 87357"/>
              <a:gd name="connsiteY4" fmla="*/ 473224 h 724367"/>
              <a:gd name="connsiteX5" fmla="*/ 11136 w 87357"/>
              <a:gd name="connsiteY5" fmla="*/ 527199 h 724367"/>
              <a:gd name="connsiteX6" fmla="*/ 39711 w 87357"/>
              <a:gd name="connsiteY6" fmla="*/ 346224 h 724367"/>
              <a:gd name="connsiteX7" fmla="*/ 87336 w 87357"/>
              <a:gd name="connsiteY7" fmla="*/ 149 h 7243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87357" h="724367">
                <a:moveTo>
                  <a:pt x="87336" y="149"/>
                </a:moveTo>
                <a:cubicBezTo>
                  <a:pt x="86278" y="7557"/>
                  <a:pt x="45003" y="271082"/>
                  <a:pt x="33361" y="390674"/>
                </a:cubicBezTo>
                <a:cubicBezTo>
                  <a:pt x="21719" y="510266"/>
                  <a:pt x="22778" y="682774"/>
                  <a:pt x="17486" y="717699"/>
                </a:cubicBezTo>
                <a:cubicBezTo>
                  <a:pt x="12194" y="752624"/>
                  <a:pt x="4257" y="640970"/>
                  <a:pt x="1611" y="600224"/>
                </a:cubicBezTo>
                <a:cubicBezTo>
                  <a:pt x="-1035" y="559478"/>
                  <a:pt x="24" y="485395"/>
                  <a:pt x="1611" y="473224"/>
                </a:cubicBezTo>
                <a:cubicBezTo>
                  <a:pt x="3198" y="461053"/>
                  <a:pt x="4786" y="548366"/>
                  <a:pt x="11136" y="527199"/>
                </a:cubicBezTo>
                <a:cubicBezTo>
                  <a:pt x="17486" y="506032"/>
                  <a:pt x="28599" y="430361"/>
                  <a:pt x="39711" y="346224"/>
                </a:cubicBezTo>
                <a:cubicBezTo>
                  <a:pt x="50823" y="262087"/>
                  <a:pt x="88394" y="-7259"/>
                  <a:pt x="87336" y="14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24" name="フリーフォーム 1423">
            <a:extLst>
              <a:ext uri="{FF2B5EF4-FFF2-40B4-BE49-F238E27FC236}">
                <a16:creationId xmlns:a16="http://schemas.microsoft.com/office/drawing/2014/main" id="{85C4A7C0-0256-168C-D521-2F2B994FC2C9}"/>
              </a:ext>
            </a:extLst>
          </p:cNvPr>
          <p:cNvSpPr/>
          <p:nvPr/>
        </p:nvSpPr>
        <p:spPr>
          <a:xfrm>
            <a:off x="3609501" y="3698630"/>
            <a:ext cx="124364" cy="267419"/>
          </a:xfrm>
          <a:custGeom>
            <a:avLst/>
            <a:gdLst>
              <a:gd name="connsiteX0" fmla="*/ 124299 w 124364"/>
              <a:gd name="connsiteY0" fmla="*/ 245 h 267419"/>
              <a:gd name="connsiteX1" fmla="*/ 32224 w 124364"/>
              <a:gd name="connsiteY1" fmla="*/ 120895 h 267419"/>
              <a:gd name="connsiteX2" fmla="*/ 22699 w 124364"/>
              <a:gd name="connsiteY2" fmla="*/ 266945 h 267419"/>
              <a:gd name="connsiteX3" fmla="*/ 474 w 124364"/>
              <a:gd name="connsiteY3" fmla="*/ 168520 h 267419"/>
              <a:gd name="connsiteX4" fmla="*/ 9999 w 124364"/>
              <a:gd name="connsiteY4" fmla="*/ 193920 h 267419"/>
              <a:gd name="connsiteX5" fmla="*/ 38574 w 124364"/>
              <a:gd name="connsiteY5" fmla="*/ 70095 h 267419"/>
              <a:gd name="connsiteX6" fmla="*/ 16349 w 124364"/>
              <a:gd name="connsiteY6" fmla="*/ 152645 h 267419"/>
              <a:gd name="connsiteX7" fmla="*/ 124299 w 124364"/>
              <a:gd name="connsiteY7" fmla="*/ 245 h 267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24364" h="267419">
                <a:moveTo>
                  <a:pt x="124299" y="245"/>
                </a:moveTo>
                <a:cubicBezTo>
                  <a:pt x="126945" y="-5047"/>
                  <a:pt x="49157" y="76445"/>
                  <a:pt x="32224" y="120895"/>
                </a:cubicBezTo>
                <a:cubicBezTo>
                  <a:pt x="15291" y="165345"/>
                  <a:pt x="27991" y="259008"/>
                  <a:pt x="22699" y="266945"/>
                </a:cubicBezTo>
                <a:cubicBezTo>
                  <a:pt x="17407" y="274882"/>
                  <a:pt x="2591" y="180691"/>
                  <a:pt x="474" y="168520"/>
                </a:cubicBezTo>
                <a:cubicBezTo>
                  <a:pt x="-1643" y="156349"/>
                  <a:pt x="3649" y="210324"/>
                  <a:pt x="9999" y="193920"/>
                </a:cubicBezTo>
                <a:cubicBezTo>
                  <a:pt x="16349" y="177516"/>
                  <a:pt x="37516" y="76974"/>
                  <a:pt x="38574" y="70095"/>
                </a:cubicBezTo>
                <a:cubicBezTo>
                  <a:pt x="39632" y="63216"/>
                  <a:pt x="4178" y="161112"/>
                  <a:pt x="16349" y="152645"/>
                </a:cubicBezTo>
                <a:cubicBezTo>
                  <a:pt x="28520" y="144178"/>
                  <a:pt x="121653" y="5537"/>
                  <a:pt x="124299" y="24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25" name="フリーフォーム 1424">
            <a:extLst>
              <a:ext uri="{FF2B5EF4-FFF2-40B4-BE49-F238E27FC236}">
                <a16:creationId xmlns:a16="http://schemas.microsoft.com/office/drawing/2014/main" id="{48D79D27-8253-F598-C951-B887E3162423}"/>
              </a:ext>
            </a:extLst>
          </p:cNvPr>
          <p:cNvSpPr/>
          <p:nvPr/>
        </p:nvSpPr>
        <p:spPr>
          <a:xfrm>
            <a:off x="3676437" y="4058919"/>
            <a:ext cx="162926" cy="264681"/>
          </a:xfrm>
          <a:custGeom>
            <a:avLst/>
            <a:gdLst>
              <a:gd name="connsiteX0" fmla="*/ 213 w 162926"/>
              <a:gd name="connsiteY0" fmla="*/ 1906 h 264681"/>
              <a:gd name="connsiteX1" fmla="*/ 98638 w 162926"/>
              <a:gd name="connsiteY1" fmla="*/ 100331 h 264681"/>
              <a:gd name="connsiteX2" fmla="*/ 162138 w 162926"/>
              <a:gd name="connsiteY2" fmla="*/ 262256 h 264681"/>
              <a:gd name="connsiteX3" fmla="*/ 127213 w 162926"/>
              <a:gd name="connsiteY3" fmla="*/ 186056 h 264681"/>
              <a:gd name="connsiteX4" fmla="*/ 213 w 162926"/>
              <a:gd name="connsiteY4" fmla="*/ 1906 h 2646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2926" h="264681">
                <a:moveTo>
                  <a:pt x="213" y="1906"/>
                </a:moveTo>
                <a:cubicBezTo>
                  <a:pt x="-4550" y="-12382"/>
                  <a:pt x="71651" y="56939"/>
                  <a:pt x="98638" y="100331"/>
                </a:cubicBezTo>
                <a:cubicBezTo>
                  <a:pt x="125626" y="143723"/>
                  <a:pt x="157375" y="247968"/>
                  <a:pt x="162138" y="262256"/>
                </a:cubicBezTo>
                <a:cubicBezTo>
                  <a:pt x="166901" y="276544"/>
                  <a:pt x="149438" y="224685"/>
                  <a:pt x="127213" y="186056"/>
                </a:cubicBezTo>
                <a:cubicBezTo>
                  <a:pt x="104988" y="147427"/>
                  <a:pt x="4976" y="16194"/>
                  <a:pt x="213" y="190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26" name="フリーフォーム 1425">
            <a:extLst>
              <a:ext uri="{FF2B5EF4-FFF2-40B4-BE49-F238E27FC236}">
                <a16:creationId xmlns:a16="http://schemas.microsoft.com/office/drawing/2014/main" id="{2548F595-777B-4FDA-1512-3DE027D4FBB1}"/>
              </a:ext>
            </a:extLst>
          </p:cNvPr>
          <p:cNvSpPr/>
          <p:nvPr/>
        </p:nvSpPr>
        <p:spPr>
          <a:xfrm>
            <a:off x="3625842" y="5435562"/>
            <a:ext cx="147937" cy="263700"/>
          </a:xfrm>
          <a:custGeom>
            <a:avLst/>
            <a:gdLst>
              <a:gd name="connsiteX0" fmla="*/ 8 w 147937"/>
              <a:gd name="connsiteY0" fmla="*/ 38 h 263700"/>
              <a:gd name="connsiteX1" fmla="*/ 130183 w 147937"/>
              <a:gd name="connsiteY1" fmla="*/ 174663 h 263700"/>
              <a:gd name="connsiteX2" fmla="*/ 146058 w 147937"/>
              <a:gd name="connsiteY2" fmla="*/ 263563 h 263700"/>
              <a:gd name="connsiteX3" fmla="*/ 123833 w 147937"/>
              <a:gd name="connsiteY3" fmla="*/ 190538 h 263700"/>
              <a:gd name="connsiteX4" fmla="*/ 8 w 147937"/>
              <a:gd name="connsiteY4" fmla="*/ 38 h 263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7937" h="263700">
                <a:moveTo>
                  <a:pt x="8" y="38"/>
                </a:moveTo>
                <a:cubicBezTo>
                  <a:pt x="1066" y="-2608"/>
                  <a:pt x="105841" y="130742"/>
                  <a:pt x="130183" y="174663"/>
                </a:cubicBezTo>
                <a:cubicBezTo>
                  <a:pt x="154525" y="218584"/>
                  <a:pt x="147116" y="260917"/>
                  <a:pt x="146058" y="263563"/>
                </a:cubicBezTo>
                <a:cubicBezTo>
                  <a:pt x="145000" y="266209"/>
                  <a:pt x="145000" y="230226"/>
                  <a:pt x="123833" y="190538"/>
                </a:cubicBezTo>
                <a:cubicBezTo>
                  <a:pt x="102666" y="150850"/>
                  <a:pt x="-1050" y="2684"/>
                  <a:pt x="8" y="3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27" name="フリーフォーム 1426">
            <a:extLst>
              <a:ext uri="{FF2B5EF4-FFF2-40B4-BE49-F238E27FC236}">
                <a16:creationId xmlns:a16="http://schemas.microsoft.com/office/drawing/2014/main" id="{7949BB7E-9D20-5F2F-04D0-ED7054C2F997}"/>
              </a:ext>
            </a:extLst>
          </p:cNvPr>
          <p:cNvSpPr/>
          <p:nvPr/>
        </p:nvSpPr>
        <p:spPr>
          <a:xfrm>
            <a:off x="4106407" y="5460997"/>
            <a:ext cx="56101" cy="155583"/>
          </a:xfrm>
          <a:custGeom>
            <a:avLst/>
            <a:gdLst>
              <a:gd name="connsiteX0" fmla="*/ 56018 w 56101"/>
              <a:gd name="connsiteY0" fmla="*/ 3 h 155583"/>
              <a:gd name="connsiteX1" fmla="*/ 14743 w 56101"/>
              <a:gd name="connsiteY1" fmla="*/ 92078 h 155583"/>
              <a:gd name="connsiteX2" fmla="*/ 27443 w 56101"/>
              <a:gd name="connsiteY2" fmla="*/ 155578 h 155583"/>
              <a:gd name="connsiteX3" fmla="*/ 2043 w 56101"/>
              <a:gd name="connsiteY3" fmla="*/ 88903 h 155583"/>
              <a:gd name="connsiteX4" fmla="*/ 56018 w 56101"/>
              <a:gd name="connsiteY4" fmla="*/ 3 h 1555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6101" h="155583">
                <a:moveTo>
                  <a:pt x="56018" y="3"/>
                </a:moveTo>
                <a:cubicBezTo>
                  <a:pt x="58135" y="532"/>
                  <a:pt x="19505" y="66149"/>
                  <a:pt x="14743" y="92078"/>
                </a:cubicBezTo>
                <a:cubicBezTo>
                  <a:pt x="9981" y="118007"/>
                  <a:pt x="29560" y="156107"/>
                  <a:pt x="27443" y="155578"/>
                </a:cubicBezTo>
                <a:cubicBezTo>
                  <a:pt x="25326" y="155049"/>
                  <a:pt x="-8540" y="116949"/>
                  <a:pt x="2043" y="88903"/>
                </a:cubicBezTo>
                <a:cubicBezTo>
                  <a:pt x="12626" y="60857"/>
                  <a:pt x="53901" y="-526"/>
                  <a:pt x="56018" y="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28" name="フリーフォーム 1427">
            <a:extLst>
              <a:ext uri="{FF2B5EF4-FFF2-40B4-BE49-F238E27FC236}">
                <a16:creationId xmlns:a16="http://schemas.microsoft.com/office/drawing/2014/main" id="{D2989CE6-C865-5270-C4AC-611217398D89}"/>
              </a:ext>
            </a:extLst>
          </p:cNvPr>
          <p:cNvSpPr/>
          <p:nvPr/>
        </p:nvSpPr>
        <p:spPr>
          <a:xfrm>
            <a:off x="4247966" y="5521082"/>
            <a:ext cx="159487" cy="203749"/>
          </a:xfrm>
          <a:custGeom>
            <a:avLst/>
            <a:gdLst>
              <a:gd name="connsiteX0" fmla="*/ 184 w 159487"/>
              <a:gd name="connsiteY0" fmla="*/ 243 h 203749"/>
              <a:gd name="connsiteX1" fmla="*/ 92259 w 159487"/>
              <a:gd name="connsiteY1" fmla="*/ 95493 h 203749"/>
              <a:gd name="connsiteX2" fmla="*/ 158934 w 159487"/>
              <a:gd name="connsiteY2" fmla="*/ 203443 h 203749"/>
              <a:gd name="connsiteX3" fmla="*/ 117659 w 159487"/>
              <a:gd name="connsiteY3" fmla="*/ 124068 h 203749"/>
              <a:gd name="connsiteX4" fmla="*/ 184 w 159487"/>
              <a:gd name="connsiteY4" fmla="*/ 243 h 2037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9487" h="203749">
                <a:moveTo>
                  <a:pt x="184" y="243"/>
                </a:moveTo>
                <a:cubicBezTo>
                  <a:pt x="-4049" y="-4519"/>
                  <a:pt x="65801" y="61626"/>
                  <a:pt x="92259" y="95493"/>
                </a:cubicBezTo>
                <a:cubicBezTo>
                  <a:pt x="118717" y="129360"/>
                  <a:pt x="154701" y="198681"/>
                  <a:pt x="158934" y="203443"/>
                </a:cubicBezTo>
                <a:cubicBezTo>
                  <a:pt x="163167" y="208205"/>
                  <a:pt x="142530" y="156347"/>
                  <a:pt x="117659" y="124068"/>
                </a:cubicBezTo>
                <a:cubicBezTo>
                  <a:pt x="92788" y="91789"/>
                  <a:pt x="4417" y="5005"/>
                  <a:pt x="184" y="24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29" name="フリーフォーム 1428">
            <a:extLst>
              <a:ext uri="{FF2B5EF4-FFF2-40B4-BE49-F238E27FC236}">
                <a16:creationId xmlns:a16="http://schemas.microsoft.com/office/drawing/2014/main" id="{B69D10E4-B76A-FAE0-D551-0758A64E9B76}"/>
              </a:ext>
            </a:extLst>
          </p:cNvPr>
          <p:cNvSpPr/>
          <p:nvPr/>
        </p:nvSpPr>
        <p:spPr>
          <a:xfrm>
            <a:off x="4505044" y="4649485"/>
            <a:ext cx="479461" cy="1101072"/>
          </a:xfrm>
          <a:custGeom>
            <a:avLst/>
            <a:gdLst>
              <a:gd name="connsiteX0" fmla="*/ 3456 w 479461"/>
              <a:gd name="connsiteY0" fmla="*/ 20940 h 1101072"/>
              <a:gd name="connsiteX1" fmla="*/ 12981 w 479461"/>
              <a:gd name="connsiteY1" fmla="*/ 373365 h 1101072"/>
              <a:gd name="connsiteX2" fmla="*/ 114581 w 479461"/>
              <a:gd name="connsiteY2" fmla="*/ 601965 h 1101072"/>
              <a:gd name="connsiteX3" fmla="*/ 60606 w 479461"/>
              <a:gd name="connsiteY3" fmla="*/ 525765 h 1101072"/>
              <a:gd name="connsiteX4" fmla="*/ 447956 w 479461"/>
              <a:gd name="connsiteY4" fmla="*/ 1059165 h 1101072"/>
              <a:gd name="connsiteX5" fmla="*/ 413031 w 479461"/>
              <a:gd name="connsiteY5" fmla="*/ 1008365 h 1101072"/>
              <a:gd name="connsiteX6" fmla="*/ 66956 w 479461"/>
              <a:gd name="connsiteY6" fmla="*/ 544815 h 1101072"/>
              <a:gd name="connsiteX7" fmla="*/ 9806 w 479461"/>
              <a:gd name="connsiteY7" fmla="*/ 446390 h 1101072"/>
              <a:gd name="connsiteX8" fmla="*/ 281 w 479461"/>
              <a:gd name="connsiteY8" fmla="*/ 81265 h 1101072"/>
              <a:gd name="connsiteX9" fmla="*/ 3456 w 479461"/>
              <a:gd name="connsiteY9" fmla="*/ 20940 h 11010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79461" h="1101072">
                <a:moveTo>
                  <a:pt x="3456" y="20940"/>
                </a:moveTo>
                <a:cubicBezTo>
                  <a:pt x="5573" y="69623"/>
                  <a:pt x="-5540" y="276527"/>
                  <a:pt x="12981" y="373365"/>
                </a:cubicBezTo>
                <a:cubicBezTo>
                  <a:pt x="31502" y="470203"/>
                  <a:pt x="106644" y="576565"/>
                  <a:pt x="114581" y="601965"/>
                </a:cubicBezTo>
                <a:cubicBezTo>
                  <a:pt x="122518" y="627365"/>
                  <a:pt x="60606" y="525765"/>
                  <a:pt x="60606" y="525765"/>
                </a:cubicBezTo>
                <a:lnTo>
                  <a:pt x="447956" y="1059165"/>
                </a:lnTo>
                <a:cubicBezTo>
                  <a:pt x="506693" y="1139598"/>
                  <a:pt x="476531" y="1094090"/>
                  <a:pt x="413031" y="1008365"/>
                </a:cubicBezTo>
                <a:cubicBezTo>
                  <a:pt x="349531" y="922640"/>
                  <a:pt x="134160" y="638478"/>
                  <a:pt x="66956" y="544815"/>
                </a:cubicBezTo>
                <a:cubicBezTo>
                  <a:pt x="-248" y="451153"/>
                  <a:pt x="20918" y="523648"/>
                  <a:pt x="9806" y="446390"/>
                </a:cubicBezTo>
                <a:cubicBezTo>
                  <a:pt x="-1306" y="369132"/>
                  <a:pt x="1339" y="147411"/>
                  <a:pt x="281" y="81265"/>
                </a:cubicBezTo>
                <a:cubicBezTo>
                  <a:pt x="-777" y="15119"/>
                  <a:pt x="1339" y="-27743"/>
                  <a:pt x="3456" y="2094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30" name="フリーフォーム 1429">
            <a:extLst>
              <a:ext uri="{FF2B5EF4-FFF2-40B4-BE49-F238E27FC236}">
                <a16:creationId xmlns:a16="http://schemas.microsoft.com/office/drawing/2014/main" id="{853E616B-FDD7-8331-29DA-C20B57EA7BA9}"/>
              </a:ext>
            </a:extLst>
          </p:cNvPr>
          <p:cNvSpPr/>
          <p:nvPr/>
        </p:nvSpPr>
        <p:spPr>
          <a:xfrm>
            <a:off x="2879722" y="5127625"/>
            <a:ext cx="63656" cy="863600"/>
          </a:xfrm>
          <a:custGeom>
            <a:avLst/>
            <a:gdLst>
              <a:gd name="connsiteX0" fmla="*/ 3 w 63656"/>
              <a:gd name="connsiteY0" fmla="*/ 0 h 863600"/>
              <a:gd name="connsiteX1" fmla="*/ 63503 w 63656"/>
              <a:gd name="connsiteY1" fmla="*/ 590550 h 863600"/>
              <a:gd name="connsiteX2" fmla="*/ 19053 w 63656"/>
              <a:gd name="connsiteY2" fmla="*/ 863600 h 863600"/>
              <a:gd name="connsiteX3" fmla="*/ 60328 w 63656"/>
              <a:gd name="connsiteY3" fmla="*/ 590550 h 863600"/>
              <a:gd name="connsiteX4" fmla="*/ 3 w 63656"/>
              <a:gd name="connsiteY4" fmla="*/ 0 h 86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3656" h="863600">
                <a:moveTo>
                  <a:pt x="3" y="0"/>
                </a:moveTo>
                <a:cubicBezTo>
                  <a:pt x="532" y="0"/>
                  <a:pt x="60328" y="446617"/>
                  <a:pt x="63503" y="590550"/>
                </a:cubicBezTo>
                <a:cubicBezTo>
                  <a:pt x="66678" y="734483"/>
                  <a:pt x="19582" y="863600"/>
                  <a:pt x="19053" y="863600"/>
                </a:cubicBezTo>
                <a:cubicBezTo>
                  <a:pt x="18524" y="863600"/>
                  <a:pt x="62974" y="729192"/>
                  <a:pt x="60328" y="590550"/>
                </a:cubicBezTo>
                <a:cubicBezTo>
                  <a:pt x="57682" y="451908"/>
                  <a:pt x="-526" y="0"/>
                  <a:pt x="3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31" name="フリーフォーム 1430">
            <a:extLst>
              <a:ext uri="{FF2B5EF4-FFF2-40B4-BE49-F238E27FC236}">
                <a16:creationId xmlns:a16="http://schemas.microsoft.com/office/drawing/2014/main" id="{EC7FBC62-1D06-DC05-55C4-97DE2FEA0C76}"/>
              </a:ext>
            </a:extLst>
          </p:cNvPr>
          <p:cNvSpPr/>
          <p:nvPr/>
        </p:nvSpPr>
        <p:spPr>
          <a:xfrm>
            <a:off x="2047238" y="6124575"/>
            <a:ext cx="87619" cy="742320"/>
          </a:xfrm>
          <a:custGeom>
            <a:avLst/>
            <a:gdLst>
              <a:gd name="connsiteX0" fmla="*/ 637 w 87619"/>
              <a:gd name="connsiteY0" fmla="*/ 0 h 742320"/>
              <a:gd name="connsiteX1" fmla="*/ 41912 w 87619"/>
              <a:gd name="connsiteY1" fmla="*/ 339725 h 742320"/>
              <a:gd name="connsiteX2" fmla="*/ 86362 w 87619"/>
              <a:gd name="connsiteY2" fmla="*/ 736600 h 742320"/>
              <a:gd name="connsiteX3" fmla="*/ 70487 w 87619"/>
              <a:gd name="connsiteY3" fmla="*/ 558800 h 742320"/>
              <a:gd name="connsiteX4" fmla="*/ 19687 w 87619"/>
              <a:gd name="connsiteY4" fmla="*/ 336550 h 742320"/>
              <a:gd name="connsiteX5" fmla="*/ 637 w 87619"/>
              <a:gd name="connsiteY5" fmla="*/ 0 h 7423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7619" h="742320">
                <a:moveTo>
                  <a:pt x="637" y="0"/>
                </a:moveTo>
                <a:cubicBezTo>
                  <a:pt x="4341" y="529"/>
                  <a:pt x="27624" y="216958"/>
                  <a:pt x="41912" y="339725"/>
                </a:cubicBezTo>
                <a:cubicBezTo>
                  <a:pt x="56200" y="462492"/>
                  <a:pt x="81600" y="700088"/>
                  <a:pt x="86362" y="736600"/>
                </a:cubicBezTo>
                <a:cubicBezTo>
                  <a:pt x="91125" y="773113"/>
                  <a:pt x="81600" y="625475"/>
                  <a:pt x="70487" y="558800"/>
                </a:cubicBezTo>
                <a:cubicBezTo>
                  <a:pt x="59375" y="492125"/>
                  <a:pt x="29212" y="422275"/>
                  <a:pt x="19687" y="336550"/>
                </a:cubicBezTo>
                <a:cubicBezTo>
                  <a:pt x="10162" y="250825"/>
                  <a:pt x="-3067" y="-529"/>
                  <a:pt x="637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33" name="フリーフォーム 1432">
            <a:extLst>
              <a:ext uri="{FF2B5EF4-FFF2-40B4-BE49-F238E27FC236}">
                <a16:creationId xmlns:a16="http://schemas.microsoft.com/office/drawing/2014/main" id="{820F3A1E-EAF9-0833-21D8-DD7B1FCA9A0B}"/>
              </a:ext>
            </a:extLst>
          </p:cNvPr>
          <p:cNvSpPr/>
          <p:nvPr/>
        </p:nvSpPr>
        <p:spPr>
          <a:xfrm>
            <a:off x="3634886" y="6257791"/>
            <a:ext cx="343393" cy="216635"/>
          </a:xfrm>
          <a:custGeom>
            <a:avLst/>
            <a:gdLst>
              <a:gd name="connsiteX0" fmla="*/ 343389 w 343393"/>
              <a:gd name="connsiteY0" fmla="*/ 134 h 216635"/>
              <a:gd name="connsiteX1" fmla="*/ 108439 w 343393"/>
              <a:gd name="connsiteY1" fmla="*/ 92209 h 216635"/>
              <a:gd name="connsiteX2" fmla="*/ 489 w 343393"/>
              <a:gd name="connsiteY2" fmla="*/ 216034 h 216635"/>
              <a:gd name="connsiteX3" fmla="*/ 70339 w 343393"/>
              <a:gd name="connsiteY3" fmla="*/ 136659 h 216635"/>
              <a:gd name="connsiteX4" fmla="*/ 114789 w 343393"/>
              <a:gd name="connsiteY4" fmla="*/ 73159 h 216635"/>
              <a:gd name="connsiteX5" fmla="*/ 343389 w 343393"/>
              <a:gd name="connsiteY5" fmla="*/ 134 h 2166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43393" h="216635">
                <a:moveTo>
                  <a:pt x="343389" y="134"/>
                </a:moveTo>
                <a:cubicBezTo>
                  <a:pt x="342331" y="3309"/>
                  <a:pt x="165589" y="56226"/>
                  <a:pt x="108439" y="92209"/>
                </a:cubicBezTo>
                <a:cubicBezTo>
                  <a:pt x="51289" y="128192"/>
                  <a:pt x="6839" y="208626"/>
                  <a:pt x="489" y="216034"/>
                </a:cubicBezTo>
                <a:cubicBezTo>
                  <a:pt x="-5861" y="223442"/>
                  <a:pt x="51289" y="160471"/>
                  <a:pt x="70339" y="136659"/>
                </a:cubicBezTo>
                <a:cubicBezTo>
                  <a:pt x="89389" y="112847"/>
                  <a:pt x="72985" y="95384"/>
                  <a:pt x="114789" y="73159"/>
                </a:cubicBezTo>
                <a:cubicBezTo>
                  <a:pt x="156593" y="50934"/>
                  <a:pt x="344447" y="-3041"/>
                  <a:pt x="343389" y="13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34" name="フリーフォーム 1433">
            <a:extLst>
              <a:ext uri="{FF2B5EF4-FFF2-40B4-BE49-F238E27FC236}">
                <a16:creationId xmlns:a16="http://schemas.microsoft.com/office/drawing/2014/main" id="{98CA0792-5196-C51A-D212-CA4F46EC6F53}"/>
              </a:ext>
            </a:extLst>
          </p:cNvPr>
          <p:cNvSpPr/>
          <p:nvPr/>
        </p:nvSpPr>
        <p:spPr>
          <a:xfrm>
            <a:off x="2711414" y="6461124"/>
            <a:ext cx="63708" cy="193938"/>
          </a:xfrm>
          <a:custGeom>
            <a:avLst/>
            <a:gdLst>
              <a:gd name="connsiteX0" fmla="*/ 36 w 63708"/>
              <a:gd name="connsiteY0" fmla="*/ 1 h 193938"/>
              <a:gd name="connsiteX1" fmla="*/ 12736 w 63708"/>
              <a:gd name="connsiteY1" fmla="*/ 127001 h 193938"/>
              <a:gd name="connsiteX2" fmla="*/ 63536 w 63708"/>
              <a:gd name="connsiteY2" fmla="*/ 193676 h 193938"/>
              <a:gd name="connsiteX3" fmla="*/ 28611 w 63708"/>
              <a:gd name="connsiteY3" fmla="*/ 149226 h 193938"/>
              <a:gd name="connsiteX4" fmla="*/ 9561 w 63708"/>
              <a:gd name="connsiteY4" fmla="*/ 123826 h 193938"/>
              <a:gd name="connsiteX5" fmla="*/ 36 w 63708"/>
              <a:gd name="connsiteY5" fmla="*/ 1 h 1939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708" h="193938">
                <a:moveTo>
                  <a:pt x="36" y="1"/>
                </a:moveTo>
                <a:cubicBezTo>
                  <a:pt x="565" y="530"/>
                  <a:pt x="2153" y="94722"/>
                  <a:pt x="12736" y="127001"/>
                </a:cubicBezTo>
                <a:cubicBezTo>
                  <a:pt x="23319" y="159280"/>
                  <a:pt x="60890" y="189972"/>
                  <a:pt x="63536" y="193676"/>
                </a:cubicBezTo>
                <a:cubicBezTo>
                  <a:pt x="66182" y="197380"/>
                  <a:pt x="37607" y="160868"/>
                  <a:pt x="28611" y="149226"/>
                </a:cubicBezTo>
                <a:cubicBezTo>
                  <a:pt x="19615" y="137584"/>
                  <a:pt x="14323" y="143405"/>
                  <a:pt x="9561" y="123826"/>
                </a:cubicBezTo>
                <a:cubicBezTo>
                  <a:pt x="4799" y="104247"/>
                  <a:pt x="-493" y="-528"/>
                  <a:pt x="36" y="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35" name="フリーフォーム 1434">
            <a:extLst>
              <a:ext uri="{FF2B5EF4-FFF2-40B4-BE49-F238E27FC236}">
                <a16:creationId xmlns:a16="http://schemas.microsoft.com/office/drawing/2014/main" id="{5A5B4643-F0F1-CC2F-C685-3C3E755657A0}"/>
              </a:ext>
            </a:extLst>
          </p:cNvPr>
          <p:cNvSpPr/>
          <p:nvPr/>
        </p:nvSpPr>
        <p:spPr>
          <a:xfrm>
            <a:off x="4356087" y="6083275"/>
            <a:ext cx="657358" cy="222279"/>
          </a:xfrm>
          <a:custGeom>
            <a:avLst/>
            <a:gdLst>
              <a:gd name="connsiteX0" fmla="*/ 657238 w 657358"/>
              <a:gd name="connsiteY0" fmla="*/ 25 h 222279"/>
              <a:gd name="connsiteX1" fmla="*/ 238138 w 657358"/>
              <a:gd name="connsiteY1" fmla="*/ 165125 h 222279"/>
              <a:gd name="connsiteX2" fmla="*/ 288938 w 657358"/>
              <a:gd name="connsiteY2" fmla="*/ 171475 h 222279"/>
              <a:gd name="connsiteX3" fmla="*/ 13 w 657358"/>
              <a:gd name="connsiteY3" fmla="*/ 222275 h 222279"/>
              <a:gd name="connsiteX4" fmla="*/ 301638 w 657358"/>
              <a:gd name="connsiteY4" fmla="*/ 168300 h 222279"/>
              <a:gd name="connsiteX5" fmla="*/ 361963 w 657358"/>
              <a:gd name="connsiteY5" fmla="*/ 130200 h 222279"/>
              <a:gd name="connsiteX6" fmla="*/ 282588 w 657358"/>
              <a:gd name="connsiteY6" fmla="*/ 152425 h 222279"/>
              <a:gd name="connsiteX7" fmla="*/ 657238 w 657358"/>
              <a:gd name="connsiteY7" fmla="*/ 25 h 2222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57358" h="222279">
                <a:moveTo>
                  <a:pt x="657238" y="25"/>
                </a:moveTo>
                <a:cubicBezTo>
                  <a:pt x="649830" y="2142"/>
                  <a:pt x="299521" y="136550"/>
                  <a:pt x="238138" y="165125"/>
                </a:cubicBezTo>
                <a:cubicBezTo>
                  <a:pt x="176755" y="193700"/>
                  <a:pt x="328625" y="161950"/>
                  <a:pt x="288938" y="171475"/>
                </a:cubicBezTo>
                <a:cubicBezTo>
                  <a:pt x="249250" y="181000"/>
                  <a:pt x="-2104" y="222804"/>
                  <a:pt x="13" y="222275"/>
                </a:cubicBezTo>
                <a:cubicBezTo>
                  <a:pt x="2130" y="221746"/>
                  <a:pt x="241313" y="183646"/>
                  <a:pt x="301638" y="168300"/>
                </a:cubicBezTo>
                <a:cubicBezTo>
                  <a:pt x="361963" y="152954"/>
                  <a:pt x="365138" y="132846"/>
                  <a:pt x="361963" y="130200"/>
                </a:cubicBezTo>
                <a:cubicBezTo>
                  <a:pt x="358788" y="127554"/>
                  <a:pt x="237609" y="174121"/>
                  <a:pt x="282588" y="152425"/>
                </a:cubicBezTo>
                <a:cubicBezTo>
                  <a:pt x="327567" y="130729"/>
                  <a:pt x="664646" y="-2092"/>
                  <a:pt x="657238" y="2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36" name="フリーフォーム 1435">
            <a:extLst>
              <a:ext uri="{FF2B5EF4-FFF2-40B4-BE49-F238E27FC236}">
                <a16:creationId xmlns:a16="http://schemas.microsoft.com/office/drawing/2014/main" id="{1CB59487-29A4-E613-8EFF-9729F5975616}"/>
              </a:ext>
            </a:extLst>
          </p:cNvPr>
          <p:cNvSpPr/>
          <p:nvPr/>
        </p:nvSpPr>
        <p:spPr>
          <a:xfrm>
            <a:off x="5028673" y="5721222"/>
            <a:ext cx="137166" cy="295561"/>
          </a:xfrm>
          <a:custGeom>
            <a:avLst/>
            <a:gdLst>
              <a:gd name="connsiteX0" fmla="*/ 137052 w 137166"/>
              <a:gd name="connsiteY0" fmla="*/ 128 h 295561"/>
              <a:gd name="connsiteX1" fmla="*/ 32277 w 137166"/>
              <a:gd name="connsiteY1" fmla="*/ 146178 h 295561"/>
              <a:gd name="connsiteX2" fmla="*/ 10052 w 137166"/>
              <a:gd name="connsiteY2" fmla="*/ 295403 h 295561"/>
              <a:gd name="connsiteX3" fmla="*/ 10052 w 137166"/>
              <a:gd name="connsiteY3" fmla="*/ 171578 h 295561"/>
              <a:gd name="connsiteX4" fmla="*/ 137052 w 137166"/>
              <a:gd name="connsiteY4" fmla="*/ 128 h 2955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7166" h="295561">
                <a:moveTo>
                  <a:pt x="137052" y="128"/>
                </a:moveTo>
                <a:cubicBezTo>
                  <a:pt x="140756" y="-4105"/>
                  <a:pt x="53444" y="96966"/>
                  <a:pt x="32277" y="146178"/>
                </a:cubicBezTo>
                <a:cubicBezTo>
                  <a:pt x="11110" y="195390"/>
                  <a:pt x="13756" y="291170"/>
                  <a:pt x="10052" y="295403"/>
                </a:cubicBezTo>
                <a:cubicBezTo>
                  <a:pt x="6348" y="299636"/>
                  <a:pt x="-10586" y="218145"/>
                  <a:pt x="10052" y="171578"/>
                </a:cubicBezTo>
                <a:cubicBezTo>
                  <a:pt x="30690" y="125011"/>
                  <a:pt x="133348" y="4361"/>
                  <a:pt x="137052" y="12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37" name="フリーフォーム 1436">
            <a:extLst>
              <a:ext uri="{FF2B5EF4-FFF2-40B4-BE49-F238E27FC236}">
                <a16:creationId xmlns:a16="http://schemas.microsoft.com/office/drawing/2014/main" id="{F4407D21-6DD2-4130-9BA3-0B8F6B559497}"/>
              </a:ext>
            </a:extLst>
          </p:cNvPr>
          <p:cNvSpPr/>
          <p:nvPr/>
        </p:nvSpPr>
        <p:spPr>
          <a:xfrm>
            <a:off x="2612956" y="6708763"/>
            <a:ext cx="64337" cy="781109"/>
          </a:xfrm>
          <a:custGeom>
            <a:avLst/>
            <a:gdLst>
              <a:gd name="connsiteX0" fmla="*/ 38169 w 64337"/>
              <a:gd name="connsiteY0" fmla="*/ 12 h 781109"/>
              <a:gd name="connsiteX1" fmla="*/ 50869 w 64337"/>
              <a:gd name="connsiteY1" fmla="*/ 546112 h 781109"/>
              <a:gd name="connsiteX2" fmla="*/ 69 w 64337"/>
              <a:gd name="connsiteY2" fmla="*/ 781062 h 781109"/>
              <a:gd name="connsiteX3" fmla="*/ 63569 w 64337"/>
              <a:gd name="connsiteY3" fmla="*/ 530237 h 781109"/>
              <a:gd name="connsiteX4" fmla="*/ 38169 w 64337"/>
              <a:gd name="connsiteY4" fmla="*/ 12 h 7811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4337" h="781109">
                <a:moveTo>
                  <a:pt x="38169" y="12"/>
                </a:moveTo>
                <a:cubicBezTo>
                  <a:pt x="36052" y="2658"/>
                  <a:pt x="57219" y="415937"/>
                  <a:pt x="50869" y="546112"/>
                </a:cubicBezTo>
                <a:cubicBezTo>
                  <a:pt x="44519" y="676287"/>
                  <a:pt x="-2048" y="783708"/>
                  <a:pt x="69" y="781062"/>
                </a:cubicBezTo>
                <a:cubicBezTo>
                  <a:pt x="2186" y="778416"/>
                  <a:pt x="57748" y="658295"/>
                  <a:pt x="63569" y="530237"/>
                </a:cubicBezTo>
                <a:cubicBezTo>
                  <a:pt x="69390" y="402179"/>
                  <a:pt x="40286" y="-2634"/>
                  <a:pt x="38169" y="1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38" name="フリーフォーム 1437">
            <a:extLst>
              <a:ext uri="{FF2B5EF4-FFF2-40B4-BE49-F238E27FC236}">
                <a16:creationId xmlns:a16="http://schemas.microsoft.com/office/drawing/2014/main" id="{F14AE23E-E8F2-7DA0-F023-8F160BF056AC}"/>
              </a:ext>
            </a:extLst>
          </p:cNvPr>
          <p:cNvSpPr/>
          <p:nvPr/>
        </p:nvSpPr>
        <p:spPr>
          <a:xfrm>
            <a:off x="3225739" y="3501873"/>
            <a:ext cx="241438" cy="505089"/>
          </a:xfrm>
          <a:custGeom>
            <a:avLst/>
            <a:gdLst>
              <a:gd name="connsiteX0" fmla="*/ 61 w 241438"/>
              <a:gd name="connsiteY0" fmla="*/ 152 h 505089"/>
              <a:gd name="connsiteX1" fmla="*/ 50861 w 241438"/>
              <a:gd name="connsiteY1" fmla="*/ 187477 h 505089"/>
              <a:gd name="connsiteX2" fmla="*/ 34986 w 241438"/>
              <a:gd name="connsiteY2" fmla="*/ 168427 h 505089"/>
              <a:gd name="connsiteX3" fmla="*/ 127061 w 241438"/>
              <a:gd name="connsiteY3" fmla="*/ 320827 h 505089"/>
              <a:gd name="connsiteX4" fmla="*/ 136586 w 241438"/>
              <a:gd name="connsiteY4" fmla="*/ 428777 h 505089"/>
              <a:gd name="connsiteX5" fmla="*/ 241361 w 241438"/>
              <a:gd name="connsiteY5" fmla="*/ 504977 h 505089"/>
              <a:gd name="connsiteX6" fmla="*/ 152461 w 241438"/>
              <a:gd name="connsiteY6" fmla="*/ 441477 h 505089"/>
              <a:gd name="connsiteX7" fmla="*/ 85786 w 241438"/>
              <a:gd name="connsiteY7" fmla="*/ 279552 h 505089"/>
              <a:gd name="connsiteX8" fmla="*/ 50861 w 241438"/>
              <a:gd name="connsiteY8" fmla="*/ 174777 h 505089"/>
              <a:gd name="connsiteX9" fmla="*/ 63561 w 241438"/>
              <a:gd name="connsiteY9" fmla="*/ 225577 h 505089"/>
              <a:gd name="connsiteX10" fmla="*/ 61 w 241438"/>
              <a:gd name="connsiteY10" fmla="*/ 152 h 5050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41438" h="505089">
                <a:moveTo>
                  <a:pt x="61" y="152"/>
                </a:moveTo>
                <a:cubicBezTo>
                  <a:pt x="-2056" y="-6198"/>
                  <a:pt x="50861" y="187477"/>
                  <a:pt x="50861" y="187477"/>
                </a:cubicBezTo>
                <a:cubicBezTo>
                  <a:pt x="56682" y="215523"/>
                  <a:pt x="22286" y="146202"/>
                  <a:pt x="34986" y="168427"/>
                </a:cubicBezTo>
                <a:cubicBezTo>
                  <a:pt x="47686" y="190652"/>
                  <a:pt x="110128" y="277435"/>
                  <a:pt x="127061" y="320827"/>
                </a:cubicBezTo>
                <a:cubicBezTo>
                  <a:pt x="143994" y="364219"/>
                  <a:pt x="117536" y="398085"/>
                  <a:pt x="136586" y="428777"/>
                </a:cubicBezTo>
                <a:cubicBezTo>
                  <a:pt x="155636" y="459469"/>
                  <a:pt x="238715" y="502860"/>
                  <a:pt x="241361" y="504977"/>
                </a:cubicBezTo>
                <a:cubicBezTo>
                  <a:pt x="244007" y="507094"/>
                  <a:pt x="178390" y="479048"/>
                  <a:pt x="152461" y="441477"/>
                </a:cubicBezTo>
                <a:cubicBezTo>
                  <a:pt x="126532" y="403906"/>
                  <a:pt x="102719" y="324002"/>
                  <a:pt x="85786" y="279552"/>
                </a:cubicBezTo>
                <a:cubicBezTo>
                  <a:pt x="68853" y="235102"/>
                  <a:pt x="54565" y="183773"/>
                  <a:pt x="50861" y="174777"/>
                </a:cubicBezTo>
                <a:cubicBezTo>
                  <a:pt x="47157" y="165781"/>
                  <a:pt x="72557" y="249919"/>
                  <a:pt x="63561" y="225577"/>
                </a:cubicBezTo>
                <a:cubicBezTo>
                  <a:pt x="54565" y="201235"/>
                  <a:pt x="2178" y="6502"/>
                  <a:pt x="61" y="15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39" name="フリーフォーム 1438">
            <a:extLst>
              <a:ext uri="{FF2B5EF4-FFF2-40B4-BE49-F238E27FC236}">
                <a16:creationId xmlns:a16="http://schemas.microsoft.com/office/drawing/2014/main" id="{7F487640-D0DF-ECAD-3D29-F102F33BBA53}"/>
              </a:ext>
            </a:extLst>
          </p:cNvPr>
          <p:cNvSpPr/>
          <p:nvPr/>
        </p:nvSpPr>
        <p:spPr>
          <a:xfrm>
            <a:off x="4000494" y="3790705"/>
            <a:ext cx="83076" cy="519769"/>
          </a:xfrm>
          <a:custGeom>
            <a:avLst/>
            <a:gdLst>
              <a:gd name="connsiteX0" fmla="*/ 34931 w 83076"/>
              <a:gd name="connsiteY0" fmla="*/ 245 h 519769"/>
              <a:gd name="connsiteX1" fmla="*/ 12706 w 83076"/>
              <a:gd name="connsiteY1" fmla="*/ 292345 h 519769"/>
              <a:gd name="connsiteX2" fmla="*/ 34931 w 83076"/>
              <a:gd name="connsiteY2" fmla="*/ 371720 h 519769"/>
              <a:gd name="connsiteX3" fmla="*/ 15881 w 83076"/>
              <a:gd name="connsiteY3" fmla="*/ 327270 h 519769"/>
              <a:gd name="connsiteX4" fmla="*/ 82556 w 83076"/>
              <a:gd name="connsiteY4" fmla="*/ 517770 h 519769"/>
              <a:gd name="connsiteX5" fmla="*/ 44456 w 83076"/>
              <a:gd name="connsiteY5" fmla="*/ 416170 h 519769"/>
              <a:gd name="connsiteX6" fmla="*/ 6 w 83076"/>
              <a:gd name="connsiteY6" fmla="*/ 244720 h 519769"/>
              <a:gd name="connsiteX7" fmla="*/ 34931 w 83076"/>
              <a:gd name="connsiteY7" fmla="*/ 245 h 5197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83076" h="519769">
                <a:moveTo>
                  <a:pt x="34931" y="245"/>
                </a:moveTo>
                <a:cubicBezTo>
                  <a:pt x="37048" y="8182"/>
                  <a:pt x="12706" y="230433"/>
                  <a:pt x="12706" y="292345"/>
                </a:cubicBezTo>
                <a:cubicBezTo>
                  <a:pt x="12706" y="354257"/>
                  <a:pt x="34402" y="365899"/>
                  <a:pt x="34931" y="371720"/>
                </a:cubicBezTo>
                <a:cubicBezTo>
                  <a:pt x="35460" y="377541"/>
                  <a:pt x="7944" y="302928"/>
                  <a:pt x="15881" y="327270"/>
                </a:cubicBezTo>
                <a:cubicBezTo>
                  <a:pt x="23818" y="351612"/>
                  <a:pt x="77793" y="502953"/>
                  <a:pt x="82556" y="517770"/>
                </a:cubicBezTo>
                <a:cubicBezTo>
                  <a:pt x="87319" y="532587"/>
                  <a:pt x="58214" y="461678"/>
                  <a:pt x="44456" y="416170"/>
                </a:cubicBezTo>
                <a:cubicBezTo>
                  <a:pt x="30698" y="370662"/>
                  <a:pt x="535" y="310337"/>
                  <a:pt x="6" y="244720"/>
                </a:cubicBezTo>
                <a:cubicBezTo>
                  <a:pt x="-523" y="179103"/>
                  <a:pt x="32814" y="-7692"/>
                  <a:pt x="34931" y="24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40" name="フリーフォーム 1439">
            <a:extLst>
              <a:ext uri="{FF2B5EF4-FFF2-40B4-BE49-F238E27FC236}">
                <a16:creationId xmlns:a16="http://schemas.microsoft.com/office/drawing/2014/main" id="{AAB956B9-859E-FB72-3DA1-14D77553279C}"/>
              </a:ext>
            </a:extLst>
          </p:cNvPr>
          <p:cNvSpPr/>
          <p:nvPr/>
        </p:nvSpPr>
        <p:spPr>
          <a:xfrm>
            <a:off x="3317019" y="4116792"/>
            <a:ext cx="217299" cy="118741"/>
          </a:xfrm>
          <a:custGeom>
            <a:avLst/>
            <a:gdLst>
              <a:gd name="connsiteX0" fmla="*/ 19906 w 217299"/>
              <a:gd name="connsiteY0" fmla="*/ 118658 h 118741"/>
              <a:gd name="connsiteX1" fmla="*/ 73881 w 217299"/>
              <a:gd name="connsiteY1" fmla="*/ 32933 h 118741"/>
              <a:gd name="connsiteX2" fmla="*/ 77056 w 217299"/>
              <a:gd name="connsiteY2" fmla="*/ 32933 h 118741"/>
              <a:gd name="connsiteX3" fmla="*/ 4031 w 217299"/>
              <a:gd name="connsiteY3" fmla="*/ 1183 h 118741"/>
              <a:gd name="connsiteX4" fmla="*/ 216756 w 217299"/>
              <a:gd name="connsiteY4" fmla="*/ 80558 h 118741"/>
              <a:gd name="connsiteX5" fmla="*/ 64356 w 217299"/>
              <a:gd name="connsiteY5" fmla="*/ 13883 h 118741"/>
              <a:gd name="connsiteX6" fmla="*/ 19906 w 217299"/>
              <a:gd name="connsiteY6" fmla="*/ 118658 h 1187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17299" h="118741">
                <a:moveTo>
                  <a:pt x="19906" y="118658"/>
                </a:moveTo>
                <a:cubicBezTo>
                  <a:pt x="21493" y="121833"/>
                  <a:pt x="73881" y="32933"/>
                  <a:pt x="73881" y="32933"/>
                </a:cubicBezTo>
                <a:cubicBezTo>
                  <a:pt x="83406" y="18646"/>
                  <a:pt x="88698" y="38225"/>
                  <a:pt x="77056" y="32933"/>
                </a:cubicBezTo>
                <a:cubicBezTo>
                  <a:pt x="65414" y="27641"/>
                  <a:pt x="-19252" y="-6755"/>
                  <a:pt x="4031" y="1183"/>
                </a:cubicBezTo>
                <a:cubicBezTo>
                  <a:pt x="27314" y="9120"/>
                  <a:pt x="206702" y="78441"/>
                  <a:pt x="216756" y="80558"/>
                </a:cubicBezTo>
                <a:cubicBezTo>
                  <a:pt x="226810" y="82675"/>
                  <a:pt x="94519" y="10179"/>
                  <a:pt x="64356" y="13883"/>
                </a:cubicBezTo>
                <a:cubicBezTo>
                  <a:pt x="34194" y="17587"/>
                  <a:pt x="18319" y="115483"/>
                  <a:pt x="19906" y="11865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41" name="フリーフォーム 1440">
            <a:extLst>
              <a:ext uri="{FF2B5EF4-FFF2-40B4-BE49-F238E27FC236}">
                <a16:creationId xmlns:a16="http://schemas.microsoft.com/office/drawing/2014/main" id="{88298309-6438-A5AE-A38E-8015B6702D29}"/>
              </a:ext>
            </a:extLst>
          </p:cNvPr>
          <p:cNvSpPr/>
          <p:nvPr/>
        </p:nvSpPr>
        <p:spPr>
          <a:xfrm>
            <a:off x="3390855" y="4203015"/>
            <a:ext cx="209637" cy="140567"/>
          </a:xfrm>
          <a:custGeom>
            <a:avLst/>
            <a:gdLst>
              <a:gd name="connsiteX0" fmla="*/ 45 w 209637"/>
              <a:gd name="connsiteY0" fmla="*/ 685 h 140567"/>
              <a:gd name="connsiteX1" fmla="*/ 139745 w 209637"/>
              <a:gd name="connsiteY1" fmla="*/ 13385 h 140567"/>
              <a:gd name="connsiteX2" fmla="*/ 111170 w 209637"/>
              <a:gd name="connsiteY2" fmla="*/ 45135 h 140567"/>
              <a:gd name="connsiteX3" fmla="*/ 155620 w 209637"/>
              <a:gd name="connsiteY3" fmla="*/ 95935 h 140567"/>
              <a:gd name="connsiteX4" fmla="*/ 101645 w 209637"/>
              <a:gd name="connsiteY4" fmla="*/ 73710 h 140567"/>
              <a:gd name="connsiteX5" fmla="*/ 209595 w 209637"/>
              <a:gd name="connsiteY5" fmla="*/ 140385 h 140567"/>
              <a:gd name="connsiteX6" fmla="*/ 114345 w 209637"/>
              <a:gd name="connsiteY6" fmla="*/ 92760 h 140567"/>
              <a:gd name="connsiteX7" fmla="*/ 85770 w 209637"/>
              <a:gd name="connsiteY7" fmla="*/ 70535 h 140567"/>
              <a:gd name="connsiteX8" fmla="*/ 123870 w 209637"/>
              <a:gd name="connsiteY8" fmla="*/ 32435 h 140567"/>
              <a:gd name="connsiteX9" fmla="*/ 45 w 209637"/>
              <a:gd name="connsiteY9" fmla="*/ 685 h 1405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9637" h="140567">
                <a:moveTo>
                  <a:pt x="45" y="685"/>
                </a:moveTo>
                <a:cubicBezTo>
                  <a:pt x="2691" y="-2490"/>
                  <a:pt x="121224" y="5977"/>
                  <a:pt x="139745" y="13385"/>
                </a:cubicBezTo>
                <a:cubicBezTo>
                  <a:pt x="158266" y="20793"/>
                  <a:pt x="108524" y="31377"/>
                  <a:pt x="111170" y="45135"/>
                </a:cubicBezTo>
                <a:cubicBezTo>
                  <a:pt x="113816" y="58893"/>
                  <a:pt x="157207" y="91173"/>
                  <a:pt x="155620" y="95935"/>
                </a:cubicBezTo>
                <a:cubicBezTo>
                  <a:pt x="154033" y="100697"/>
                  <a:pt x="92649" y="66302"/>
                  <a:pt x="101645" y="73710"/>
                </a:cubicBezTo>
                <a:cubicBezTo>
                  <a:pt x="110641" y="81118"/>
                  <a:pt x="207478" y="137210"/>
                  <a:pt x="209595" y="140385"/>
                </a:cubicBezTo>
                <a:cubicBezTo>
                  <a:pt x="211712" y="143560"/>
                  <a:pt x="134982" y="104402"/>
                  <a:pt x="114345" y="92760"/>
                </a:cubicBezTo>
                <a:cubicBezTo>
                  <a:pt x="93708" y="81118"/>
                  <a:pt x="84183" y="80589"/>
                  <a:pt x="85770" y="70535"/>
                </a:cubicBezTo>
                <a:cubicBezTo>
                  <a:pt x="87357" y="60481"/>
                  <a:pt x="137628" y="41431"/>
                  <a:pt x="123870" y="32435"/>
                </a:cubicBezTo>
                <a:cubicBezTo>
                  <a:pt x="110112" y="23439"/>
                  <a:pt x="-2601" y="3860"/>
                  <a:pt x="45" y="68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42" name="フリーフォーム 1441">
            <a:extLst>
              <a:ext uri="{FF2B5EF4-FFF2-40B4-BE49-F238E27FC236}">
                <a16:creationId xmlns:a16="http://schemas.microsoft.com/office/drawing/2014/main" id="{68A1ED5D-AE78-3DA5-7244-8B9076EC39E3}"/>
              </a:ext>
            </a:extLst>
          </p:cNvPr>
          <p:cNvSpPr/>
          <p:nvPr/>
        </p:nvSpPr>
        <p:spPr>
          <a:xfrm>
            <a:off x="3883016" y="5292651"/>
            <a:ext cx="136570" cy="767264"/>
          </a:xfrm>
          <a:custGeom>
            <a:avLst/>
            <a:gdLst>
              <a:gd name="connsiteX0" fmla="*/ 9 w 136570"/>
              <a:gd name="connsiteY0" fmla="*/ 74 h 767264"/>
              <a:gd name="connsiteX1" fmla="*/ 111134 w 136570"/>
              <a:gd name="connsiteY1" fmla="*/ 454099 h 767264"/>
              <a:gd name="connsiteX2" fmla="*/ 111134 w 136570"/>
              <a:gd name="connsiteY2" fmla="*/ 358849 h 767264"/>
              <a:gd name="connsiteX3" fmla="*/ 136534 w 136570"/>
              <a:gd name="connsiteY3" fmla="*/ 765249 h 767264"/>
              <a:gd name="connsiteX4" fmla="*/ 104784 w 136570"/>
              <a:gd name="connsiteY4" fmla="*/ 492199 h 767264"/>
              <a:gd name="connsiteX5" fmla="*/ 9 w 136570"/>
              <a:gd name="connsiteY5" fmla="*/ 74 h 7672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36570" h="767264">
                <a:moveTo>
                  <a:pt x="9" y="74"/>
                </a:moveTo>
                <a:cubicBezTo>
                  <a:pt x="1067" y="-6276"/>
                  <a:pt x="92613" y="394303"/>
                  <a:pt x="111134" y="454099"/>
                </a:cubicBezTo>
                <a:cubicBezTo>
                  <a:pt x="129655" y="513895"/>
                  <a:pt x="106901" y="306991"/>
                  <a:pt x="111134" y="358849"/>
                </a:cubicBezTo>
                <a:cubicBezTo>
                  <a:pt x="115367" y="410707"/>
                  <a:pt x="137592" y="743024"/>
                  <a:pt x="136534" y="765249"/>
                </a:cubicBezTo>
                <a:cubicBezTo>
                  <a:pt x="135476" y="787474"/>
                  <a:pt x="125422" y="621316"/>
                  <a:pt x="104784" y="492199"/>
                </a:cubicBezTo>
                <a:cubicBezTo>
                  <a:pt x="84147" y="363082"/>
                  <a:pt x="-1049" y="6424"/>
                  <a:pt x="9" y="7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43" name="フリーフォーム 1442">
            <a:extLst>
              <a:ext uri="{FF2B5EF4-FFF2-40B4-BE49-F238E27FC236}">
                <a16:creationId xmlns:a16="http://schemas.microsoft.com/office/drawing/2014/main" id="{DDB77955-95B6-61BC-97AE-990CBFE9EA68}"/>
              </a:ext>
            </a:extLst>
          </p:cNvPr>
          <p:cNvSpPr/>
          <p:nvPr/>
        </p:nvSpPr>
        <p:spPr>
          <a:xfrm>
            <a:off x="4060438" y="5056923"/>
            <a:ext cx="67099" cy="702799"/>
          </a:xfrm>
          <a:custGeom>
            <a:avLst/>
            <a:gdLst>
              <a:gd name="connsiteX0" fmla="*/ 67062 w 67099"/>
              <a:gd name="connsiteY0" fmla="*/ 852 h 702799"/>
              <a:gd name="connsiteX1" fmla="*/ 13087 w 67099"/>
              <a:gd name="connsiteY1" fmla="*/ 245327 h 702799"/>
              <a:gd name="connsiteX2" fmla="*/ 25787 w 67099"/>
              <a:gd name="connsiteY2" fmla="*/ 540602 h 702799"/>
              <a:gd name="connsiteX3" fmla="*/ 19437 w 67099"/>
              <a:gd name="connsiteY3" fmla="*/ 458052 h 702799"/>
              <a:gd name="connsiteX4" fmla="*/ 41662 w 67099"/>
              <a:gd name="connsiteY4" fmla="*/ 702527 h 702799"/>
              <a:gd name="connsiteX5" fmla="*/ 9912 w 67099"/>
              <a:gd name="connsiteY5" fmla="*/ 502502 h 702799"/>
              <a:gd name="connsiteX6" fmla="*/ 3562 w 67099"/>
              <a:gd name="connsiteY6" fmla="*/ 331052 h 702799"/>
              <a:gd name="connsiteX7" fmla="*/ 67062 w 67099"/>
              <a:gd name="connsiteY7" fmla="*/ 852 h 7027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7099" h="702799">
                <a:moveTo>
                  <a:pt x="67062" y="852"/>
                </a:moveTo>
                <a:cubicBezTo>
                  <a:pt x="68649" y="-13435"/>
                  <a:pt x="19966" y="155369"/>
                  <a:pt x="13087" y="245327"/>
                </a:cubicBezTo>
                <a:cubicBezTo>
                  <a:pt x="6208" y="335285"/>
                  <a:pt x="24729" y="505148"/>
                  <a:pt x="25787" y="540602"/>
                </a:cubicBezTo>
                <a:cubicBezTo>
                  <a:pt x="26845" y="576056"/>
                  <a:pt x="16791" y="431065"/>
                  <a:pt x="19437" y="458052"/>
                </a:cubicBezTo>
                <a:cubicBezTo>
                  <a:pt x="22083" y="485040"/>
                  <a:pt x="43249" y="695119"/>
                  <a:pt x="41662" y="702527"/>
                </a:cubicBezTo>
                <a:cubicBezTo>
                  <a:pt x="40075" y="709935"/>
                  <a:pt x="16262" y="564415"/>
                  <a:pt x="9912" y="502502"/>
                </a:cubicBezTo>
                <a:cubicBezTo>
                  <a:pt x="3562" y="440590"/>
                  <a:pt x="-4905" y="409369"/>
                  <a:pt x="3562" y="331052"/>
                </a:cubicBezTo>
                <a:cubicBezTo>
                  <a:pt x="12029" y="252735"/>
                  <a:pt x="65475" y="15139"/>
                  <a:pt x="67062" y="85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44" name="フリーフォーム 1443">
            <a:extLst>
              <a:ext uri="{FF2B5EF4-FFF2-40B4-BE49-F238E27FC236}">
                <a16:creationId xmlns:a16="http://schemas.microsoft.com/office/drawing/2014/main" id="{E2FB157F-60BA-5662-DC9D-82FCEDD4E0F6}"/>
              </a:ext>
            </a:extLst>
          </p:cNvPr>
          <p:cNvSpPr/>
          <p:nvPr/>
        </p:nvSpPr>
        <p:spPr>
          <a:xfrm>
            <a:off x="3371440" y="4978067"/>
            <a:ext cx="448393" cy="359988"/>
          </a:xfrm>
          <a:custGeom>
            <a:avLst/>
            <a:gdLst>
              <a:gd name="connsiteX0" fmla="*/ 410 w 448393"/>
              <a:gd name="connsiteY0" fmla="*/ 333 h 359988"/>
              <a:gd name="connsiteX1" fmla="*/ 302035 w 448393"/>
              <a:gd name="connsiteY1" fmla="*/ 206708 h 359988"/>
              <a:gd name="connsiteX2" fmla="*/ 444910 w 448393"/>
              <a:gd name="connsiteY2" fmla="*/ 359108 h 359988"/>
              <a:gd name="connsiteX3" fmla="*/ 371885 w 448393"/>
              <a:gd name="connsiteY3" fmla="*/ 257508 h 359988"/>
              <a:gd name="connsiteX4" fmla="*/ 410 w 448393"/>
              <a:gd name="connsiteY4" fmla="*/ 333 h 359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48393" h="359988">
                <a:moveTo>
                  <a:pt x="410" y="333"/>
                </a:moveTo>
                <a:cubicBezTo>
                  <a:pt x="-11232" y="-8134"/>
                  <a:pt x="227952" y="146912"/>
                  <a:pt x="302035" y="206708"/>
                </a:cubicBezTo>
                <a:cubicBezTo>
                  <a:pt x="376118" y="266504"/>
                  <a:pt x="433268" y="350641"/>
                  <a:pt x="444910" y="359108"/>
                </a:cubicBezTo>
                <a:cubicBezTo>
                  <a:pt x="456552" y="367575"/>
                  <a:pt x="440677" y="313600"/>
                  <a:pt x="371885" y="257508"/>
                </a:cubicBezTo>
                <a:cubicBezTo>
                  <a:pt x="303093" y="201416"/>
                  <a:pt x="12052" y="8800"/>
                  <a:pt x="410" y="33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45" name="フリーフォーム 1444">
            <a:extLst>
              <a:ext uri="{FF2B5EF4-FFF2-40B4-BE49-F238E27FC236}">
                <a16:creationId xmlns:a16="http://schemas.microsoft.com/office/drawing/2014/main" id="{6333FFE3-C808-1D1C-2F8E-9E85A6A7AA68}"/>
              </a:ext>
            </a:extLst>
          </p:cNvPr>
          <p:cNvSpPr/>
          <p:nvPr/>
        </p:nvSpPr>
        <p:spPr>
          <a:xfrm>
            <a:off x="3190875" y="6648271"/>
            <a:ext cx="95289" cy="732032"/>
          </a:xfrm>
          <a:custGeom>
            <a:avLst/>
            <a:gdLst>
              <a:gd name="connsiteX0" fmla="*/ 0 w 95289"/>
              <a:gd name="connsiteY0" fmla="*/ 179 h 732032"/>
              <a:gd name="connsiteX1" fmla="*/ 95250 w 95289"/>
              <a:gd name="connsiteY1" fmla="*/ 527229 h 732032"/>
              <a:gd name="connsiteX2" fmla="*/ 12700 w 95289"/>
              <a:gd name="connsiteY2" fmla="*/ 730429 h 732032"/>
              <a:gd name="connsiteX3" fmla="*/ 95250 w 95289"/>
              <a:gd name="connsiteY3" fmla="*/ 587554 h 732032"/>
              <a:gd name="connsiteX4" fmla="*/ 0 w 95289"/>
              <a:gd name="connsiteY4" fmla="*/ 179 h 7320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5289" h="732032">
                <a:moveTo>
                  <a:pt x="0" y="179"/>
                </a:moveTo>
                <a:cubicBezTo>
                  <a:pt x="0" y="-9875"/>
                  <a:pt x="93133" y="405521"/>
                  <a:pt x="95250" y="527229"/>
                </a:cubicBezTo>
                <a:cubicBezTo>
                  <a:pt x="97367" y="648937"/>
                  <a:pt x="12700" y="720375"/>
                  <a:pt x="12700" y="730429"/>
                </a:cubicBezTo>
                <a:cubicBezTo>
                  <a:pt x="12700" y="740483"/>
                  <a:pt x="93663" y="704500"/>
                  <a:pt x="95250" y="587554"/>
                </a:cubicBezTo>
                <a:cubicBezTo>
                  <a:pt x="96837" y="470608"/>
                  <a:pt x="0" y="10233"/>
                  <a:pt x="0" y="17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46" name="フリーフォーム 1445">
            <a:extLst>
              <a:ext uri="{FF2B5EF4-FFF2-40B4-BE49-F238E27FC236}">
                <a16:creationId xmlns:a16="http://schemas.microsoft.com/office/drawing/2014/main" id="{0C19EC25-A77E-B4A8-BA00-6FAD81209ADE}"/>
              </a:ext>
            </a:extLst>
          </p:cNvPr>
          <p:cNvSpPr/>
          <p:nvPr/>
        </p:nvSpPr>
        <p:spPr>
          <a:xfrm>
            <a:off x="3902066" y="6804025"/>
            <a:ext cx="523884" cy="330200"/>
          </a:xfrm>
          <a:custGeom>
            <a:avLst/>
            <a:gdLst>
              <a:gd name="connsiteX0" fmla="*/ 523884 w 523884"/>
              <a:gd name="connsiteY0" fmla="*/ 0 h 330200"/>
              <a:gd name="connsiteX1" fmla="*/ 107959 w 523884"/>
              <a:gd name="connsiteY1" fmla="*/ 174625 h 330200"/>
              <a:gd name="connsiteX2" fmla="*/ 9 w 523884"/>
              <a:gd name="connsiteY2" fmla="*/ 330200 h 330200"/>
              <a:gd name="connsiteX3" fmla="*/ 111134 w 523884"/>
              <a:gd name="connsiteY3" fmla="*/ 174625 h 330200"/>
              <a:gd name="connsiteX4" fmla="*/ 523884 w 523884"/>
              <a:gd name="connsiteY4" fmla="*/ 0 h 330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23884" h="330200">
                <a:moveTo>
                  <a:pt x="523884" y="0"/>
                </a:moveTo>
                <a:cubicBezTo>
                  <a:pt x="523355" y="0"/>
                  <a:pt x="195271" y="119592"/>
                  <a:pt x="107959" y="174625"/>
                </a:cubicBezTo>
                <a:cubicBezTo>
                  <a:pt x="20647" y="229658"/>
                  <a:pt x="-520" y="330200"/>
                  <a:pt x="9" y="330200"/>
                </a:cubicBezTo>
                <a:cubicBezTo>
                  <a:pt x="538" y="330200"/>
                  <a:pt x="23821" y="227542"/>
                  <a:pt x="111134" y="174625"/>
                </a:cubicBezTo>
                <a:cubicBezTo>
                  <a:pt x="198446" y="121708"/>
                  <a:pt x="524413" y="0"/>
                  <a:pt x="523884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47" name="フリーフォーム 1446">
            <a:extLst>
              <a:ext uri="{FF2B5EF4-FFF2-40B4-BE49-F238E27FC236}">
                <a16:creationId xmlns:a16="http://schemas.microsoft.com/office/drawing/2014/main" id="{44D3EE04-9CA5-9F8A-69D3-2AD52E3EE50D}"/>
              </a:ext>
            </a:extLst>
          </p:cNvPr>
          <p:cNvSpPr/>
          <p:nvPr/>
        </p:nvSpPr>
        <p:spPr>
          <a:xfrm>
            <a:off x="3343147" y="7159625"/>
            <a:ext cx="1133603" cy="768390"/>
          </a:xfrm>
          <a:custGeom>
            <a:avLst/>
            <a:gdLst>
              <a:gd name="connsiteX0" fmla="*/ 1133603 w 1133603"/>
              <a:gd name="connsiteY0" fmla="*/ 0 h 768390"/>
              <a:gd name="connsiteX1" fmla="*/ 387478 w 1133603"/>
              <a:gd name="connsiteY1" fmla="*/ 400050 h 768390"/>
              <a:gd name="connsiteX2" fmla="*/ 128 w 1133603"/>
              <a:gd name="connsiteY2" fmla="*/ 768350 h 768390"/>
              <a:gd name="connsiteX3" fmla="*/ 349378 w 1133603"/>
              <a:gd name="connsiteY3" fmla="*/ 422275 h 768390"/>
              <a:gd name="connsiteX4" fmla="*/ 752603 w 1133603"/>
              <a:gd name="connsiteY4" fmla="*/ 190500 h 768390"/>
              <a:gd name="connsiteX5" fmla="*/ 504953 w 1133603"/>
              <a:gd name="connsiteY5" fmla="*/ 304800 h 768390"/>
              <a:gd name="connsiteX6" fmla="*/ 1133603 w 1133603"/>
              <a:gd name="connsiteY6" fmla="*/ 0 h 7683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133603" h="768390">
                <a:moveTo>
                  <a:pt x="1133603" y="0"/>
                </a:moveTo>
                <a:cubicBezTo>
                  <a:pt x="854996" y="135996"/>
                  <a:pt x="576390" y="271992"/>
                  <a:pt x="387478" y="400050"/>
                </a:cubicBezTo>
                <a:cubicBezTo>
                  <a:pt x="198566" y="528108"/>
                  <a:pt x="6478" y="764646"/>
                  <a:pt x="128" y="768350"/>
                </a:cubicBezTo>
                <a:cubicBezTo>
                  <a:pt x="-6222" y="772054"/>
                  <a:pt x="223966" y="518583"/>
                  <a:pt x="349378" y="422275"/>
                </a:cubicBezTo>
                <a:cubicBezTo>
                  <a:pt x="474790" y="325967"/>
                  <a:pt x="726674" y="210079"/>
                  <a:pt x="752603" y="190500"/>
                </a:cubicBezTo>
                <a:cubicBezTo>
                  <a:pt x="778532" y="170921"/>
                  <a:pt x="504953" y="304800"/>
                  <a:pt x="504953" y="304800"/>
                </a:cubicBezTo>
                <a:lnTo>
                  <a:pt x="1133603" y="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48" name="フリーフォーム 1447">
            <a:extLst>
              <a:ext uri="{FF2B5EF4-FFF2-40B4-BE49-F238E27FC236}">
                <a16:creationId xmlns:a16="http://schemas.microsoft.com/office/drawing/2014/main" id="{8AD72032-2807-3FBA-BEEC-A1ABD71F18F0}"/>
              </a:ext>
            </a:extLst>
          </p:cNvPr>
          <p:cNvSpPr/>
          <p:nvPr/>
        </p:nvSpPr>
        <p:spPr>
          <a:xfrm>
            <a:off x="2666710" y="9042240"/>
            <a:ext cx="173526" cy="184722"/>
          </a:xfrm>
          <a:custGeom>
            <a:avLst/>
            <a:gdLst>
              <a:gd name="connsiteX0" fmla="*/ 290 w 173526"/>
              <a:gd name="connsiteY0" fmla="*/ 160 h 184722"/>
              <a:gd name="connsiteX1" fmla="*/ 143165 w 173526"/>
              <a:gd name="connsiteY1" fmla="*/ 152560 h 184722"/>
              <a:gd name="connsiteX2" fmla="*/ 168565 w 173526"/>
              <a:gd name="connsiteY2" fmla="*/ 184310 h 184722"/>
              <a:gd name="connsiteX3" fmla="*/ 155865 w 173526"/>
              <a:gd name="connsiteY3" fmla="*/ 162085 h 184722"/>
              <a:gd name="connsiteX4" fmla="*/ 290 w 173526"/>
              <a:gd name="connsiteY4" fmla="*/ 54135 h 184722"/>
              <a:gd name="connsiteX5" fmla="*/ 114590 w 173526"/>
              <a:gd name="connsiteY5" fmla="*/ 184310 h 184722"/>
              <a:gd name="connsiteX6" fmla="*/ 290 w 173526"/>
              <a:gd name="connsiteY6" fmla="*/ 160 h 1847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73526" h="184722">
                <a:moveTo>
                  <a:pt x="290" y="160"/>
                </a:moveTo>
                <a:cubicBezTo>
                  <a:pt x="5053" y="-5132"/>
                  <a:pt x="115119" y="121868"/>
                  <a:pt x="143165" y="152560"/>
                </a:cubicBezTo>
                <a:cubicBezTo>
                  <a:pt x="171211" y="183252"/>
                  <a:pt x="166448" y="182722"/>
                  <a:pt x="168565" y="184310"/>
                </a:cubicBezTo>
                <a:cubicBezTo>
                  <a:pt x="170682" y="185898"/>
                  <a:pt x="183911" y="183781"/>
                  <a:pt x="155865" y="162085"/>
                </a:cubicBezTo>
                <a:cubicBezTo>
                  <a:pt x="127819" y="140389"/>
                  <a:pt x="7169" y="50431"/>
                  <a:pt x="290" y="54135"/>
                </a:cubicBezTo>
                <a:cubicBezTo>
                  <a:pt x="-6589" y="57839"/>
                  <a:pt x="110886" y="192247"/>
                  <a:pt x="114590" y="184310"/>
                </a:cubicBezTo>
                <a:cubicBezTo>
                  <a:pt x="118294" y="176373"/>
                  <a:pt x="-4473" y="5452"/>
                  <a:pt x="290" y="16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49" name="フリーフォーム 1448">
            <a:extLst>
              <a:ext uri="{FF2B5EF4-FFF2-40B4-BE49-F238E27FC236}">
                <a16:creationId xmlns:a16="http://schemas.microsoft.com/office/drawing/2014/main" id="{005B2FFC-A263-8B70-5A37-0EF2BC473637}"/>
              </a:ext>
            </a:extLst>
          </p:cNvPr>
          <p:cNvSpPr/>
          <p:nvPr/>
        </p:nvSpPr>
        <p:spPr>
          <a:xfrm>
            <a:off x="1987549" y="8854049"/>
            <a:ext cx="419621" cy="99787"/>
          </a:xfrm>
          <a:custGeom>
            <a:avLst/>
            <a:gdLst>
              <a:gd name="connsiteX0" fmla="*/ 1 w 419621"/>
              <a:gd name="connsiteY0" fmla="*/ 29601 h 99787"/>
              <a:gd name="connsiteX1" fmla="*/ 244476 w 419621"/>
              <a:gd name="connsiteY1" fmla="*/ 32776 h 99787"/>
              <a:gd name="connsiteX2" fmla="*/ 346076 w 419621"/>
              <a:gd name="connsiteY2" fmla="*/ 61351 h 99787"/>
              <a:gd name="connsiteX3" fmla="*/ 307976 w 419621"/>
              <a:gd name="connsiteY3" fmla="*/ 51826 h 99787"/>
              <a:gd name="connsiteX4" fmla="*/ 377826 w 419621"/>
              <a:gd name="connsiteY4" fmla="*/ 99451 h 99787"/>
              <a:gd name="connsiteX5" fmla="*/ 273051 w 419621"/>
              <a:gd name="connsiteY5" fmla="*/ 74051 h 99787"/>
              <a:gd name="connsiteX6" fmla="*/ 419101 w 419621"/>
              <a:gd name="connsiteY6" fmla="*/ 93101 h 99787"/>
              <a:gd name="connsiteX7" fmla="*/ 317501 w 419621"/>
              <a:gd name="connsiteY7" fmla="*/ 55001 h 99787"/>
              <a:gd name="connsiteX8" fmla="*/ 206376 w 419621"/>
              <a:gd name="connsiteY8" fmla="*/ 1026 h 99787"/>
              <a:gd name="connsiteX9" fmla="*/ 241301 w 419621"/>
              <a:gd name="connsiteY9" fmla="*/ 20076 h 99787"/>
              <a:gd name="connsiteX10" fmla="*/ 1 w 419621"/>
              <a:gd name="connsiteY10" fmla="*/ 29601 h 997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419621" h="99787">
                <a:moveTo>
                  <a:pt x="1" y="29601"/>
                </a:moveTo>
                <a:cubicBezTo>
                  <a:pt x="530" y="31718"/>
                  <a:pt x="186797" y="27484"/>
                  <a:pt x="244476" y="32776"/>
                </a:cubicBezTo>
                <a:cubicBezTo>
                  <a:pt x="302155" y="38068"/>
                  <a:pt x="335493" y="58176"/>
                  <a:pt x="346076" y="61351"/>
                </a:cubicBezTo>
                <a:cubicBezTo>
                  <a:pt x="356659" y="64526"/>
                  <a:pt x="302684" y="45476"/>
                  <a:pt x="307976" y="51826"/>
                </a:cubicBezTo>
                <a:cubicBezTo>
                  <a:pt x="313268" y="58176"/>
                  <a:pt x="383647" y="95747"/>
                  <a:pt x="377826" y="99451"/>
                </a:cubicBezTo>
                <a:cubicBezTo>
                  <a:pt x="372005" y="103155"/>
                  <a:pt x="266172" y="75109"/>
                  <a:pt x="273051" y="74051"/>
                </a:cubicBezTo>
                <a:cubicBezTo>
                  <a:pt x="279930" y="72993"/>
                  <a:pt x="411693" y="96276"/>
                  <a:pt x="419101" y="93101"/>
                </a:cubicBezTo>
                <a:cubicBezTo>
                  <a:pt x="426509" y="89926"/>
                  <a:pt x="352955" y="70347"/>
                  <a:pt x="317501" y="55001"/>
                </a:cubicBezTo>
                <a:cubicBezTo>
                  <a:pt x="282047" y="39655"/>
                  <a:pt x="219076" y="6847"/>
                  <a:pt x="206376" y="1026"/>
                </a:cubicBezTo>
                <a:cubicBezTo>
                  <a:pt x="193676" y="-4795"/>
                  <a:pt x="274109" y="15843"/>
                  <a:pt x="241301" y="20076"/>
                </a:cubicBezTo>
                <a:cubicBezTo>
                  <a:pt x="208493" y="24309"/>
                  <a:pt x="-528" y="27484"/>
                  <a:pt x="1" y="2960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50" name="フリーフォーム 1449">
            <a:extLst>
              <a:ext uri="{FF2B5EF4-FFF2-40B4-BE49-F238E27FC236}">
                <a16:creationId xmlns:a16="http://schemas.microsoft.com/office/drawing/2014/main" id="{99877A23-0067-4F42-D94C-991EFA31D211}"/>
              </a:ext>
            </a:extLst>
          </p:cNvPr>
          <p:cNvSpPr/>
          <p:nvPr/>
        </p:nvSpPr>
        <p:spPr>
          <a:xfrm>
            <a:off x="2800304" y="9245591"/>
            <a:ext cx="107416" cy="225446"/>
          </a:xfrm>
          <a:custGeom>
            <a:avLst/>
            <a:gdLst>
              <a:gd name="connsiteX0" fmla="*/ 46 w 107416"/>
              <a:gd name="connsiteY0" fmla="*/ 9 h 225446"/>
              <a:gd name="connsiteX1" fmla="*/ 85771 w 107416"/>
              <a:gd name="connsiteY1" fmla="*/ 120659 h 225446"/>
              <a:gd name="connsiteX2" fmla="*/ 104821 w 107416"/>
              <a:gd name="connsiteY2" fmla="*/ 225434 h 225446"/>
              <a:gd name="connsiteX3" fmla="*/ 98471 w 107416"/>
              <a:gd name="connsiteY3" fmla="*/ 127009 h 225446"/>
              <a:gd name="connsiteX4" fmla="*/ 46 w 107416"/>
              <a:gd name="connsiteY4" fmla="*/ 9 h 2254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7416" h="225446">
                <a:moveTo>
                  <a:pt x="46" y="9"/>
                </a:moveTo>
                <a:cubicBezTo>
                  <a:pt x="-2071" y="-1049"/>
                  <a:pt x="68309" y="83088"/>
                  <a:pt x="85771" y="120659"/>
                </a:cubicBezTo>
                <a:cubicBezTo>
                  <a:pt x="103233" y="158230"/>
                  <a:pt x="102704" y="224376"/>
                  <a:pt x="104821" y="225434"/>
                </a:cubicBezTo>
                <a:cubicBezTo>
                  <a:pt x="106938" y="226492"/>
                  <a:pt x="111700" y="160876"/>
                  <a:pt x="98471" y="127009"/>
                </a:cubicBezTo>
                <a:cubicBezTo>
                  <a:pt x="85242" y="93142"/>
                  <a:pt x="2163" y="1067"/>
                  <a:pt x="46" y="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51" name="フリーフォーム 1450">
            <a:extLst>
              <a:ext uri="{FF2B5EF4-FFF2-40B4-BE49-F238E27FC236}">
                <a16:creationId xmlns:a16="http://schemas.microsoft.com/office/drawing/2014/main" id="{B8EA02CD-D680-CD9A-4673-AD2E5D18DFF6}"/>
              </a:ext>
            </a:extLst>
          </p:cNvPr>
          <p:cNvSpPr/>
          <p:nvPr/>
        </p:nvSpPr>
        <p:spPr>
          <a:xfrm>
            <a:off x="2901658" y="9412001"/>
            <a:ext cx="93751" cy="287273"/>
          </a:xfrm>
          <a:custGeom>
            <a:avLst/>
            <a:gdLst>
              <a:gd name="connsiteX0" fmla="*/ 292 w 93751"/>
              <a:gd name="connsiteY0" fmla="*/ 1874 h 287273"/>
              <a:gd name="connsiteX1" fmla="*/ 54267 w 93751"/>
              <a:gd name="connsiteY1" fmla="*/ 116174 h 287273"/>
              <a:gd name="connsiteX2" fmla="*/ 92367 w 93751"/>
              <a:gd name="connsiteY2" fmla="*/ 284449 h 287273"/>
              <a:gd name="connsiteX3" fmla="*/ 79667 w 93751"/>
              <a:gd name="connsiteY3" fmla="*/ 208249 h 287273"/>
              <a:gd name="connsiteX4" fmla="*/ 292 w 93751"/>
              <a:gd name="connsiteY4" fmla="*/ 1874 h 2872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3751" h="287273">
                <a:moveTo>
                  <a:pt x="292" y="1874"/>
                </a:moveTo>
                <a:cubicBezTo>
                  <a:pt x="-3941" y="-13472"/>
                  <a:pt x="38921" y="69078"/>
                  <a:pt x="54267" y="116174"/>
                </a:cubicBezTo>
                <a:cubicBezTo>
                  <a:pt x="69613" y="163270"/>
                  <a:pt x="88134" y="269103"/>
                  <a:pt x="92367" y="284449"/>
                </a:cubicBezTo>
                <a:cubicBezTo>
                  <a:pt x="96600" y="299795"/>
                  <a:pt x="90779" y="249524"/>
                  <a:pt x="79667" y="208249"/>
                </a:cubicBezTo>
                <a:cubicBezTo>
                  <a:pt x="68555" y="166974"/>
                  <a:pt x="4525" y="17220"/>
                  <a:pt x="292" y="187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52" name="フリーフォーム 1451">
            <a:extLst>
              <a:ext uri="{FF2B5EF4-FFF2-40B4-BE49-F238E27FC236}">
                <a16:creationId xmlns:a16="http://schemas.microsoft.com/office/drawing/2014/main" id="{1A0C9D33-1555-77C8-0ADA-B192E55E53EC}"/>
              </a:ext>
            </a:extLst>
          </p:cNvPr>
          <p:cNvSpPr/>
          <p:nvPr/>
        </p:nvSpPr>
        <p:spPr>
          <a:xfrm>
            <a:off x="3003454" y="9664685"/>
            <a:ext cx="90585" cy="398905"/>
          </a:xfrm>
          <a:custGeom>
            <a:avLst/>
            <a:gdLst>
              <a:gd name="connsiteX0" fmla="*/ 9621 w 90585"/>
              <a:gd name="connsiteY0" fmla="*/ 15 h 398905"/>
              <a:gd name="connsiteX1" fmla="*/ 15971 w 90585"/>
              <a:gd name="connsiteY1" fmla="*/ 76215 h 398905"/>
              <a:gd name="connsiteX2" fmla="*/ 63596 w 90585"/>
              <a:gd name="connsiteY2" fmla="*/ 184165 h 398905"/>
              <a:gd name="connsiteX3" fmla="*/ 50896 w 90585"/>
              <a:gd name="connsiteY3" fmla="*/ 149240 h 398905"/>
              <a:gd name="connsiteX4" fmla="*/ 85821 w 90585"/>
              <a:gd name="connsiteY4" fmla="*/ 266715 h 398905"/>
              <a:gd name="connsiteX5" fmla="*/ 85821 w 90585"/>
              <a:gd name="connsiteY5" fmla="*/ 396890 h 398905"/>
              <a:gd name="connsiteX6" fmla="*/ 88996 w 90585"/>
              <a:gd name="connsiteY6" fmla="*/ 336565 h 398905"/>
              <a:gd name="connsiteX7" fmla="*/ 57246 w 90585"/>
              <a:gd name="connsiteY7" fmla="*/ 212740 h 398905"/>
              <a:gd name="connsiteX8" fmla="*/ 19146 w 90585"/>
              <a:gd name="connsiteY8" fmla="*/ 117490 h 398905"/>
              <a:gd name="connsiteX9" fmla="*/ 96 w 90585"/>
              <a:gd name="connsiteY9" fmla="*/ 69865 h 398905"/>
              <a:gd name="connsiteX10" fmla="*/ 9621 w 90585"/>
              <a:gd name="connsiteY10" fmla="*/ 15 h 3989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90585" h="398905">
                <a:moveTo>
                  <a:pt x="9621" y="15"/>
                </a:moveTo>
                <a:cubicBezTo>
                  <a:pt x="12267" y="1073"/>
                  <a:pt x="6975" y="45523"/>
                  <a:pt x="15971" y="76215"/>
                </a:cubicBezTo>
                <a:cubicBezTo>
                  <a:pt x="24967" y="106907"/>
                  <a:pt x="57775" y="171994"/>
                  <a:pt x="63596" y="184165"/>
                </a:cubicBezTo>
                <a:cubicBezTo>
                  <a:pt x="69417" y="196336"/>
                  <a:pt x="47192" y="135482"/>
                  <a:pt x="50896" y="149240"/>
                </a:cubicBezTo>
                <a:cubicBezTo>
                  <a:pt x="54600" y="162998"/>
                  <a:pt x="80000" y="225440"/>
                  <a:pt x="85821" y="266715"/>
                </a:cubicBezTo>
                <a:cubicBezTo>
                  <a:pt x="91642" y="307990"/>
                  <a:pt x="85292" y="385248"/>
                  <a:pt x="85821" y="396890"/>
                </a:cubicBezTo>
                <a:cubicBezTo>
                  <a:pt x="86350" y="408532"/>
                  <a:pt x="93758" y="367256"/>
                  <a:pt x="88996" y="336565"/>
                </a:cubicBezTo>
                <a:cubicBezTo>
                  <a:pt x="84234" y="305874"/>
                  <a:pt x="68888" y="249252"/>
                  <a:pt x="57246" y="212740"/>
                </a:cubicBezTo>
                <a:cubicBezTo>
                  <a:pt x="45604" y="176228"/>
                  <a:pt x="19146" y="117490"/>
                  <a:pt x="19146" y="117490"/>
                </a:cubicBezTo>
                <a:cubicBezTo>
                  <a:pt x="9621" y="93678"/>
                  <a:pt x="1154" y="88915"/>
                  <a:pt x="96" y="69865"/>
                </a:cubicBezTo>
                <a:cubicBezTo>
                  <a:pt x="-962" y="50815"/>
                  <a:pt x="6975" y="-1043"/>
                  <a:pt x="9621" y="1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53" name="フリーフォーム 1452">
            <a:extLst>
              <a:ext uri="{FF2B5EF4-FFF2-40B4-BE49-F238E27FC236}">
                <a16:creationId xmlns:a16="http://schemas.microsoft.com/office/drawing/2014/main" id="{8CDED4CD-C628-7360-AEFB-87D529DC0112}"/>
              </a:ext>
            </a:extLst>
          </p:cNvPr>
          <p:cNvSpPr/>
          <p:nvPr/>
        </p:nvSpPr>
        <p:spPr>
          <a:xfrm>
            <a:off x="2343084" y="8896218"/>
            <a:ext cx="436859" cy="408497"/>
          </a:xfrm>
          <a:custGeom>
            <a:avLst/>
            <a:gdLst>
              <a:gd name="connsiteX0" fmla="*/ 66 w 436859"/>
              <a:gd name="connsiteY0" fmla="*/ 132 h 408497"/>
              <a:gd name="connsiteX1" fmla="*/ 174691 w 436859"/>
              <a:gd name="connsiteY1" fmla="*/ 63632 h 408497"/>
              <a:gd name="connsiteX2" fmla="*/ 152466 w 436859"/>
              <a:gd name="connsiteY2" fmla="*/ 69982 h 408497"/>
              <a:gd name="connsiteX3" fmla="*/ 200091 w 436859"/>
              <a:gd name="connsiteY3" fmla="*/ 95382 h 408497"/>
              <a:gd name="connsiteX4" fmla="*/ 149291 w 436859"/>
              <a:gd name="connsiteY4" fmla="*/ 92207 h 408497"/>
              <a:gd name="connsiteX5" fmla="*/ 228666 w 436859"/>
              <a:gd name="connsiteY5" fmla="*/ 130307 h 408497"/>
              <a:gd name="connsiteX6" fmla="*/ 244541 w 436859"/>
              <a:gd name="connsiteY6" fmla="*/ 162057 h 408497"/>
              <a:gd name="connsiteX7" fmla="*/ 273116 w 436859"/>
              <a:gd name="connsiteY7" fmla="*/ 212857 h 408497"/>
              <a:gd name="connsiteX8" fmla="*/ 276291 w 436859"/>
              <a:gd name="connsiteY8" fmla="*/ 219207 h 408497"/>
              <a:gd name="connsiteX9" fmla="*/ 323916 w 436859"/>
              <a:gd name="connsiteY9" fmla="*/ 323982 h 408497"/>
              <a:gd name="connsiteX10" fmla="*/ 330266 w 436859"/>
              <a:gd name="connsiteY10" fmla="*/ 276357 h 408497"/>
              <a:gd name="connsiteX11" fmla="*/ 387416 w 436859"/>
              <a:gd name="connsiteY11" fmla="*/ 289057 h 408497"/>
              <a:gd name="connsiteX12" fmla="*/ 374716 w 436859"/>
              <a:gd name="connsiteY12" fmla="*/ 323982 h 408497"/>
              <a:gd name="connsiteX13" fmla="*/ 396941 w 436859"/>
              <a:gd name="connsiteY13" fmla="*/ 393832 h 408497"/>
              <a:gd name="connsiteX14" fmla="*/ 435041 w 436859"/>
              <a:gd name="connsiteY14" fmla="*/ 400182 h 408497"/>
              <a:gd name="connsiteX15" fmla="*/ 333441 w 436859"/>
              <a:gd name="connsiteY15" fmla="*/ 298582 h 408497"/>
              <a:gd name="connsiteX16" fmla="*/ 196916 w 436859"/>
              <a:gd name="connsiteY16" fmla="*/ 82682 h 408497"/>
              <a:gd name="connsiteX17" fmla="*/ 66 w 436859"/>
              <a:gd name="connsiteY17" fmla="*/ 132 h 4084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436859" h="408497">
                <a:moveTo>
                  <a:pt x="66" y="132"/>
                </a:moveTo>
                <a:cubicBezTo>
                  <a:pt x="-3638" y="-3043"/>
                  <a:pt x="149291" y="51990"/>
                  <a:pt x="174691" y="63632"/>
                </a:cubicBezTo>
                <a:cubicBezTo>
                  <a:pt x="200091" y="75274"/>
                  <a:pt x="148233" y="64690"/>
                  <a:pt x="152466" y="69982"/>
                </a:cubicBezTo>
                <a:cubicBezTo>
                  <a:pt x="156699" y="75274"/>
                  <a:pt x="200620" y="91678"/>
                  <a:pt x="200091" y="95382"/>
                </a:cubicBezTo>
                <a:cubicBezTo>
                  <a:pt x="199562" y="99086"/>
                  <a:pt x="144529" y="86386"/>
                  <a:pt x="149291" y="92207"/>
                </a:cubicBezTo>
                <a:cubicBezTo>
                  <a:pt x="154053" y="98028"/>
                  <a:pt x="212791" y="118665"/>
                  <a:pt x="228666" y="130307"/>
                </a:cubicBezTo>
                <a:cubicBezTo>
                  <a:pt x="244541" y="141949"/>
                  <a:pt x="237133" y="148299"/>
                  <a:pt x="244541" y="162057"/>
                </a:cubicBezTo>
                <a:cubicBezTo>
                  <a:pt x="251949" y="175815"/>
                  <a:pt x="267824" y="203332"/>
                  <a:pt x="273116" y="212857"/>
                </a:cubicBezTo>
                <a:cubicBezTo>
                  <a:pt x="278408" y="222382"/>
                  <a:pt x="267824" y="200686"/>
                  <a:pt x="276291" y="219207"/>
                </a:cubicBezTo>
                <a:cubicBezTo>
                  <a:pt x="284758" y="237728"/>
                  <a:pt x="314920" y="314457"/>
                  <a:pt x="323916" y="323982"/>
                </a:cubicBezTo>
                <a:cubicBezTo>
                  <a:pt x="332912" y="333507"/>
                  <a:pt x="319683" y="282178"/>
                  <a:pt x="330266" y="276357"/>
                </a:cubicBezTo>
                <a:cubicBezTo>
                  <a:pt x="340849" y="270536"/>
                  <a:pt x="380008" y="281120"/>
                  <a:pt x="387416" y="289057"/>
                </a:cubicBezTo>
                <a:cubicBezTo>
                  <a:pt x="394824" y="296995"/>
                  <a:pt x="373129" y="306520"/>
                  <a:pt x="374716" y="323982"/>
                </a:cubicBezTo>
                <a:cubicBezTo>
                  <a:pt x="376303" y="341444"/>
                  <a:pt x="386887" y="381132"/>
                  <a:pt x="396941" y="393832"/>
                </a:cubicBezTo>
                <a:cubicBezTo>
                  <a:pt x="406995" y="406532"/>
                  <a:pt x="445624" y="416057"/>
                  <a:pt x="435041" y="400182"/>
                </a:cubicBezTo>
                <a:cubicBezTo>
                  <a:pt x="424458" y="384307"/>
                  <a:pt x="373128" y="351499"/>
                  <a:pt x="333441" y="298582"/>
                </a:cubicBezTo>
                <a:cubicBezTo>
                  <a:pt x="293754" y="245665"/>
                  <a:pt x="248245" y="130307"/>
                  <a:pt x="196916" y="82682"/>
                </a:cubicBezTo>
                <a:cubicBezTo>
                  <a:pt x="145587" y="35057"/>
                  <a:pt x="3770" y="3307"/>
                  <a:pt x="66" y="13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54" name="フリーフォーム 1453">
            <a:extLst>
              <a:ext uri="{FF2B5EF4-FFF2-40B4-BE49-F238E27FC236}">
                <a16:creationId xmlns:a16="http://schemas.microsoft.com/office/drawing/2014/main" id="{25956CCC-56C3-2A58-FD88-55DE37EA609B}"/>
              </a:ext>
            </a:extLst>
          </p:cNvPr>
          <p:cNvSpPr/>
          <p:nvPr/>
        </p:nvSpPr>
        <p:spPr>
          <a:xfrm>
            <a:off x="2339082" y="8963020"/>
            <a:ext cx="281007" cy="412786"/>
          </a:xfrm>
          <a:custGeom>
            <a:avLst/>
            <a:gdLst>
              <a:gd name="connsiteX0" fmla="*/ 10418 w 281007"/>
              <a:gd name="connsiteY0" fmla="*/ 5 h 412786"/>
              <a:gd name="connsiteX1" fmla="*/ 10418 w 281007"/>
              <a:gd name="connsiteY1" fmla="*/ 60330 h 412786"/>
              <a:gd name="connsiteX2" fmla="*/ 96143 w 281007"/>
              <a:gd name="connsiteY2" fmla="*/ 123830 h 412786"/>
              <a:gd name="connsiteX3" fmla="*/ 70743 w 281007"/>
              <a:gd name="connsiteY3" fmla="*/ 92080 h 412786"/>
              <a:gd name="connsiteX4" fmla="*/ 134243 w 281007"/>
              <a:gd name="connsiteY4" fmla="*/ 158755 h 412786"/>
              <a:gd name="connsiteX5" fmla="*/ 134243 w 281007"/>
              <a:gd name="connsiteY5" fmla="*/ 196855 h 412786"/>
              <a:gd name="connsiteX6" fmla="*/ 172343 w 281007"/>
              <a:gd name="connsiteY6" fmla="*/ 257180 h 412786"/>
              <a:gd name="connsiteX7" fmla="*/ 277118 w 281007"/>
              <a:gd name="connsiteY7" fmla="*/ 409580 h 412786"/>
              <a:gd name="connsiteX8" fmla="*/ 245368 w 281007"/>
              <a:gd name="connsiteY8" fmla="*/ 346080 h 412786"/>
              <a:gd name="connsiteX9" fmla="*/ 121543 w 281007"/>
              <a:gd name="connsiteY9" fmla="*/ 174630 h 412786"/>
              <a:gd name="connsiteX10" fmla="*/ 73918 w 281007"/>
              <a:gd name="connsiteY10" fmla="*/ 101605 h 412786"/>
              <a:gd name="connsiteX11" fmla="*/ 4068 w 281007"/>
              <a:gd name="connsiteY11" fmla="*/ 63505 h 412786"/>
              <a:gd name="connsiteX12" fmla="*/ 10418 w 281007"/>
              <a:gd name="connsiteY12" fmla="*/ 5 h 4127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281007" h="412786">
                <a:moveTo>
                  <a:pt x="10418" y="5"/>
                </a:moveTo>
                <a:cubicBezTo>
                  <a:pt x="11476" y="-524"/>
                  <a:pt x="-3869" y="39693"/>
                  <a:pt x="10418" y="60330"/>
                </a:cubicBezTo>
                <a:cubicBezTo>
                  <a:pt x="24705" y="80967"/>
                  <a:pt x="86089" y="118538"/>
                  <a:pt x="96143" y="123830"/>
                </a:cubicBezTo>
                <a:cubicBezTo>
                  <a:pt x="106197" y="129122"/>
                  <a:pt x="64393" y="86259"/>
                  <a:pt x="70743" y="92080"/>
                </a:cubicBezTo>
                <a:cubicBezTo>
                  <a:pt x="77093" y="97901"/>
                  <a:pt x="123660" y="141293"/>
                  <a:pt x="134243" y="158755"/>
                </a:cubicBezTo>
                <a:cubicBezTo>
                  <a:pt x="144826" y="176218"/>
                  <a:pt x="127893" y="180451"/>
                  <a:pt x="134243" y="196855"/>
                </a:cubicBezTo>
                <a:cubicBezTo>
                  <a:pt x="140593" y="213259"/>
                  <a:pt x="148531" y="221726"/>
                  <a:pt x="172343" y="257180"/>
                </a:cubicBezTo>
                <a:cubicBezTo>
                  <a:pt x="196156" y="292634"/>
                  <a:pt x="264947" y="394763"/>
                  <a:pt x="277118" y="409580"/>
                </a:cubicBezTo>
                <a:cubicBezTo>
                  <a:pt x="289289" y="424397"/>
                  <a:pt x="271297" y="385238"/>
                  <a:pt x="245368" y="346080"/>
                </a:cubicBezTo>
                <a:cubicBezTo>
                  <a:pt x="219439" y="306922"/>
                  <a:pt x="150118" y="215376"/>
                  <a:pt x="121543" y="174630"/>
                </a:cubicBezTo>
                <a:cubicBezTo>
                  <a:pt x="92968" y="133884"/>
                  <a:pt x="93497" y="120126"/>
                  <a:pt x="73918" y="101605"/>
                </a:cubicBezTo>
                <a:cubicBezTo>
                  <a:pt x="54339" y="83084"/>
                  <a:pt x="15710" y="78321"/>
                  <a:pt x="4068" y="63505"/>
                </a:cubicBezTo>
                <a:cubicBezTo>
                  <a:pt x="-7574" y="48689"/>
                  <a:pt x="9360" y="534"/>
                  <a:pt x="10418" y="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55" name="フリーフォーム 1454">
            <a:extLst>
              <a:ext uri="{FF2B5EF4-FFF2-40B4-BE49-F238E27FC236}">
                <a16:creationId xmlns:a16="http://schemas.microsoft.com/office/drawing/2014/main" id="{CC7E5C41-ADFC-A112-5163-FAA5A80C6884}"/>
              </a:ext>
            </a:extLst>
          </p:cNvPr>
          <p:cNvSpPr/>
          <p:nvPr/>
        </p:nvSpPr>
        <p:spPr>
          <a:xfrm>
            <a:off x="2384425" y="9124950"/>
            <a:ext cx="234044" cy="280639"/>
          </a:xfrm>
          <a:custGeom>
            <a:avLst/>
            <a:gdLst>
              <a:gd name="connsiteX0" fmla="*/ 0 w 234044"/>
              <a:gd name="connsiteY0" fmla="*/ 0 h 280639"/>
              <a:gd name="connsiteX1" fmla="*/ 88900 w 234044"/>
              <a:gd name="connsiteY1" fmla="*/ 85725 h 280639"/>
              <a:gd name="connsiteX2" fmla="*/ 231775 w 234044"/>
              <a:gd name="connsiteY2" fmla="*/ 279400 h 280639"/>
              <a:gd name="connsiteX3" fmla="*/ 171450 w 234044"/>
              <a:gd name="connsiteY3" fmla="*/ 165100 h 280639"/>
              <a:gd name="connsiteX4" fmla="*/ 101600 w 234044"/>
              <a:gd name="connsiteY4" fmla="*/ 92075 h 280639"/>
              <a:gd name="connsiteX5" fmla="*/ 0 w 234044"/>
              <a:gd name="connsiteY5" fmla="*/ 0 h 2806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34044" h="280639">
                <a:moveTo>
                  <a:pt x="0" y="0"/>
                </a:moveTo>
                <a:cubicBezTo>
                  <a:pt x="25135" y="19579"/>
                  <a:pt x="50271" y="39158"/>
                  <a:pt x="88900" y="85725"/>
                </a:cubicBezTo>
                <a:cubicBezTo>
                  <a:pt x="127529" y="132292"/>
                  <a:pt x="218017" y="266171"/>
                  <a:pt x="231775" y="279400"/>
                </a:cubicBezTo>
                <a:cubicBezTo>
                  <a:pt x="245533" y="292629"/>
                  <a:pt x="193146" y="196321"/>
                  <a:pt x="171450" y="165100"/>
                </a:cubicBezTo>
                <a:cubicBezTo>
                  <a:pt x="149754" y="133879"/>
                  <a:pt x="101600" y="92075"/>
                  <a:pt x="101600" y="92075"/>
                </a:cubicBezTo>
                <a:lnTo>
                  <a:pt x="0" y="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56" name="フリーフォーム 1455">
            <a:extLst>
              <a:ext uri="{FF2B5EF4-FFF2-40B4-BE49-F238E27FC236}">
                <a16:creationId xmlns:a16="http://schemas.microsoft.com/office/drawing/2014/main" id="{5168BCB5-A98C-D35B-AA3C-9B84A1C098A4}"/>
              </a:ext>
            </a:extLst>
          </p:cNvPr>
          <p:cNvSpPr/>
          <p:nvPr/>
        </p:nvSpPr>
        <p:spPr>
          <a:xfrm>
            <a:off x="2456889" y="8903757"/>
            <a:ext cx="178361" cy="129118"/>
          </a:xfrm>
          <a:custGeom>
            <a:avLst/>
            <a:gdLst>
              <a:gd name="connsiteX0" fmla="*/ 561 w 178361"/>
              <a:gd name="connsiteY0" fmla="*/ 2118 h 129118"/>
              <a:gd name="connsiteX1" fmla="*/ 146611 w 178361"/>
              <a:gd name="connsiteY1" fmla="*/ 46568 h 129118"/>
              <a:gd name="connsiteX2" fmla="*/ 79936 w 178361"/>
              <a:gd name="connsiteY2" fmla="*/ 59268 h 129118"/>
              <a:gd name="connsiteX3" fmla="*/ 130736 w 178361"/>
              <a:gd name="connsiteY3" fmla="*/ 81493 h 129118"/>
              <a:gd name="connsiteX4" fmla="*/ 178361 w 178361"/>
              <a:gd name="connsiteY4" fmla="*/ 129118 h 129118"/>
              <a:gd name="connsiteX5" fmla="*/ 121211 w 178361"/>
              <a:gd name="connsiteY5" fmla="*/ 71968 h 129118"/>
              <a:gd name="connsiteX6" fmla="*/ 98986 w 178361"/>
              <a:gd name="connsiteY6" fmla="*/ 14818 h 129118"/>
              <a:gd name="connsiteX7" fmla="*/ 561 w 178361"/>
              <a:gd name="connsiteY7" fmla="*/ 2118 h 1291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78361" h="129118">
                <a:moveTo>
                  <a:pt x="561" y="2118"/>
                </a:moveTo>
                <a:cubicBezTo>
                  <a:pt x="8498" y="7410"/>
                  <a:pt x="133382" y="37043"/>
                  <a:pt x="146611" y="46568"/>
                </a:cubicBezTo>
                <a:cubicBezTo>
                  <a:pt x="159840" y="56093"/>
                  <a:pt x="82582" y="53447"/>
                  <a:pt x="79936" y="59268"/>
                </a:cubicBezTo>
                <a:cubicBezTo>
                  <a:pt x="77290" y="65089"/>
                  <a:pt x="114332" y="69851"/>
                  <a:pt x="130736" y="81493"/>
                </a:cubicBezTo>
                <a:cubicBezTo>
                  <a:pt x="147140" y="93135"/>
                  <a:pt x="178361" y="129118"/>
                  <a:pt x="178361" y="129118"/>
                </a:cubicBezTo>
                <a:cubicBezTo>
                  <a:pt x="176774" y="127531"/>
                  <a:pt x="134440" y="91018"/>
                  <a:pt x="121211" y="71968"/>
                </a:cubicBezTo>
                <a:cubicBezTo>
                  <a:pt x="107982" y="52918"/>
                  <a:pt x="127032" y="28047"/>
                  <a:pt x="98986" y="14818"/>
                </a:cubicBezTo>
                <a:cubicBezTo>
                  <a:pt x="70940" y="1589"/>
                  <a:pt x="-7376" y="-3174"/>
                  <a:pt x="561" y="211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57" name="フリーフォーム 1456">
            <a:extLst>
              <a:ext uri="{FF2B5EF4-FFF2-40B4-BE49-F238E27FC236}">
                <a16:creationId xmlns:a16="http://schemas.microsoft.com/office/drawing/2014/main" id="{39F9D400-0217-2654-215F-D2B7FF06897C}"/>
              </a:ext>
            </a:extLst>
          </p:cNvPr>
          <p:cNvSpPr/>
          <p:nvPr/>
        </p:nvSpPr>
        <p:spPr>
          <a:xfrm>
            <a:off x="2695062" y="9239238"/>
            <a:ext cx="118090" cy="133424"/>
          </a:xfrm>
          <a:custGeom>
            <a:avLst/>
            <a:gdLst>
              <a:gd name="connsiteX0" fmla="*/ 70363 w 118090"/>
              <a:gd name="connsiteY0" fmla="*/ 12 h 133424"/>
              <a:gd name="connsiteX1" fmla="*/ 117988 w 118090"/>
              <a:gd name="connsiteY1" fmla="*/ 82562 h 133424"/>
              <a:gd name="connsiteX2" fmla="*/ 54488 w 118090"/>
              <a:gd name="connsiteY2" fmla="*/ 88912 h 133424"/>
              <a:gd name="connsiteX3" fmla="*/ 513 w 118090"/>
              <a:gd name="connsiteY3" fmla="*/ 133362 h 133424"/>
              <a:gd name="connsiteX4" fmla="*/ 32263 w 118090"/>
              <a:gd name="connsiteY4" fmla="*/ 98437 h 133424"/>
              <a:gd name="connsiteX5" fmla="*/ 111638 w 118090"/>
              <a:gd name="connsiteY5" fmla="*/ 88912 h 133424"/>
              <a:gd name="connsiteX6" fmla="*/ 70363 w 118090"/>
              <a:gd name="connsiteY6" fmla="*/ 12 h 1334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18090" h="133424">
                <a:moveTo>
                  <a:pt x="70363" y="12"/>
                </a:moveTo>
                <a:cubicBezTo>
                  <a:pt x="71421" y="-1046"/>
                  <a:pt x="120634" y="67745"/>
                  <a:pt x="117988" y="82562"/>
                </a:cubicBezTo>
                <a:cubicBezTo>
                  <a:pt x="115342" y="97379"/>
                  <a:pt x="74067" y="80445"/>
                  <a:pt x="54488" y="88912"/>
                </a:cubicBezTo>
                <a:cubicBezTo>
                  <a:pt x="34909" y="97379"/>
                  <a:pt x="4217" y="131775"/>
                  <a:pt x="513" y="133362"/>
                </a:cubicBezTo>
                <a:cubicBezTo>
                  <a:pt x="-3191" y="134949"/>
                  <a:pt x="13742" y="105845"/>
                  <a:pt x="32263" y="98437"/>
                </a:cubicBezTo>
                <a:cubicBezTo>
                  <a:pt x="50784" y="91029"/>
                  <a:pt x="103701" y="101612"/>
                  <a:pt x="111638" y="88912"/>
                </a:cubicBezTo>
                <a:cubicBezTo>
                  <a:pt x="119575" y="76212"/>
                  <a:pt x="69305" y="1070"/>
                  <a:pt x="70363" y="1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58" name="フリーフォーム 1457">
            <a:extLst>
              <a:ext uri="{FF2B5EF4-FFF2-40B4-BE49-F238E27FC236}">
                <a16:creationId xmlns:a16="http://schemas.microsoft.com/office/drawing/2014/main" id="{2CFBF26C-273F-1495-F4F0-28D303C3E2BA}"/>
              </a:ext>
            </a:extLst>
          </p:cNvPr>
          <p:cNvSpPr/>
          <p:nvPr/>
        </p:nvSpPr>
        <p:spPr>
          <a:xfrm>
            <a:off x="2765254" y="9311735"/>
            <a:ext cx="122190" cy="345985"/>
          </a:xfrm>
          <a:custGeom>
            <a:avLst/>
            <a:gdLst>
              <a:gd name="connsiteX0" fmla="*/ 89071 w 122190"/>
              <a:gd name="connsiteY0" fmla="*/ 540 h 345985"/>
              <a:gd name="connsiteX1" fmla="*/ 28746 w 122190"/>
              <a:gd name="connsiteY1" fmla="*/ 57690 h 345985"/>
              <a:gd name="connsiteX2" fmla="*/ 28746 w 122190"/>
              <a:gd name="connsiteY2" fmla="*/ 114840 h 345985"/>
              <a:gd name="connsiteX3" fmla="*/ 60496 w 122190"/>
              <a:gd name="connsiteY3" fmla="*/ 130715 h 345985"/>
              <a:gd name="connsiteX4" fmla="*/ 171 w 122190"/>
              <a:gd name="connsiteY4" fmla="*/ 181515 h 345985"/>
              <a:gd name="connsiteX5" fmla="*/ 41446 w 122190"/>
              <a:gd name="connsiteY5" fmla="*/ 171990 h 345985"/>
              <a:gd name="connsiteX6" fmla="*/ 16046 w 122190"/>
              <a:gd name="connsiteY6" fmla="*/ 206915 h 345985"/>
              <a:gd name="connsiteX7" fmla="*/ 73196 w 122190"/>
              <a:gd name="connsiteY7" fmla="*/ 203740 h 345985"/>
              <a:gd name="connsiteX8" fmla="*/ 92246 w 122190"/>
              <a:gd name="connsiteY8" fmla="*/ 181515 h 345985"/>
              <a:gd name="connsiteX9" fmla="*/ 120821 w 122190"/>
              <a:gd name="connsiteY9" fmla="*/ 213265 h 345985"/>
              <a:gd name="connsiteX10" fmla="*/ 117646 w 122190"/>
              <a:gd name="connsiteY10" fmla="*/ 321215 h 345985"/>
              <a:gd name="connsiteX11" fmla="*/ 117646 w 122190"/>
              <a:gd name="connsiteY11" fmla="*/ 340265 h 345985"/>
              <a:gd name="connsiteX12" fmla="*/ 104946 w 122190"/>
              <a:gd name="connsiteY12" fmla="*/ 241840 h 345985"/>
              <a:gd name="connsiteX13" fmla="*/ 35096 w 122190"/>
              <a:gd name="connsiteY13" fmla="*/ 178340 h 345985"/>
              <a:gd name="connsiteX14" fmla="*/ 6521 w 122190"/>
              <a:gd name="connsiteY14" fmla="*/ 86265 h 345985"/>
              <a:gd name="connsiteX15" fmla="*/ 6521 w 122190"/>
              <a:gd name="connsiteY15" fmla="*/ 149765 h 345985"/>
              <a:gd name="connsiteX16" fmla="*/ 54146 w 122190"/>
              <a:gd name="connsiteY16" fmla="*/ 38640 h 345985"/>
              <a:gd name="connsiteX17" fmla="*/ 89071 w 122190"/>
              <a:gd name="connsiteY17" fmla="*/ 540 h 3459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122190" h="345985">
                <a:moveTo>
                  <a:pt x="89071" y="540"/>
                </a:moveTo>
                <a:cubicBezTo>
                  <a:pt x="84838" y="3715"/>
                  <a:pt x="38800" y="38640"/>
                  <a:pt x="28746" y="57690"/>
                </a:cubicBezTo>
                <a:cubicBezTo>
                  <a:pt x="18692" y="76740"/>
                  <a:pt x="23454" y="102669"/>
                  <a:pt x="28746" y="114840"/>
                </a:cubicBezTo>
                <a:cubicBezTo>
                  <a:pt x="34038" y="127011"/>
                  <a:pt x="65258" y="119603"/>
                  <a:pt x="60496" y="130715"/>
                </a:cubicBezTo>
                <a:cubicBezTo>
                  <a:pt x="55734" y="141827"/>
                  <a:pt x="3346" y="174636"/>
                  <a:pt x="171" y="181515"/>
                </a:cubicBezTo>
                <a:cubicBezTo>
                  <a:pt x="-3004" y="188394"/>
                  <a:pt x="38800" y="167757"/>
                  <a:pt x="41446" y="171990"/>
                </a:cubicBezTo>
                <a:cubicBezTo>
                  <a:pt x="44092" y="176223"/>
                  <a:pt x="10754" y="201623"/>
                  <a:pt x="16046" y="206915"/>
                </a:cubicBezTo>
                <a:cubicBezTo>
                  <a:pt x="21338" y="212207"/>
                  <a:pt x="60496" y="207973"/>
                  <a:pt x="73196" y="203740"/>
                </a:cubicBezTo>
                <a:cubicBezTo>
                  <a:pt x="85896" y="199507"/>
                  <a:pt x="84308" y="179927"/>
                  <a:pt x="92246" y="181515"/>
                </a:cubicBezTo>
                <a:cubicBezTo>
                  <a:pt x="100184" y="183103"/>
                  <a:pt x="116588" y="189982"/>
                  <a:pt x="120821" y="213265"/>
                </a:cubicBezTo>
                <a:cubicBezTo>
                  <a:pt x="125054" y="236548"/>
                  <a:pt x="118175" y="300048"/>
                  <a:pt x="117646" y="321215"/>
                </a:cubicBezTo>
                <a:cubicBezTo>
                  <a:pt x="117117" y="342382"/>
                  <a:pt x="119763" y="353494"/>
                  <a:pt x="117646" y="340265"/>
                </a:cubicBezTo>
                <a:cubicBezTo>
                  <a:pt x="115529" y="327036"/>
                  <a:pt x="118704" y="268828"/>
                  <a:pt x="104946" y="241840"/>
                </a:cubicBezTo>
                <a:cubicBezTo>
                  <a:pt x="91188" y="214853"/>
                  <a:pt x="51500" y="204269"/>
                  <a:pt x="35096" y="178340"/>
                </a:cubicBezTo>
                <a:cubicBezTo>
                  <a:pt x="18692" y="152411"/>
                  <a:pt x="11283" y="91027"/>
                  <a:pt x="6521" y="86265"/>
                </a:cubicBezTo>
                <a:cubicBezTo>
                  <a:pt x="1759" y="81503"/>
                  <a:pt x="-1416" y="157702"/>
                  <a:pt x="6521" y="149765"/>
                </a:cubicBezTo>
                <a:cubicBezTo>
                  <a:pt x="14458" y="141828"/>
                  <a:pt x="40917" y="69332"/>
                  <a:pt x="54146" y="38640"/>
                </a:cubicBezTo>
                <a:cubicBezTo>
                  <a:pt x="67375" y="7948"/>
                  <a:pt x="93304" y="-2635"/>
                  <a:pt x="89071" y="54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59" name="フリーフォーム 1458">
            <a:extLst>
              <a:ext uri="{FF2B5EF4-FFF2-40B4-BE49-F238E27FC236}">
                <a16:creationId xmlns:a16="http://schemas.microsoft.com/office/drawing/2014/main" id="{1361AB67-16EA-A0B9-37F4-BD8FE71412E0}"/>
              </a:ext>
            </a:extLst>
          </p:cNvPr>
          <p:cNvSpPr/>
          <p:nvPr/>
        </p:nvSpPr>
        <p:spPr>
          <a:xfrm>
            <a:off x="2622474" y="9335401"/>
            <a:ext cx="155749" cy="434179"/>
          </a:xfrm>
          <a:custGeom>
            <a:avLst/>
            <a:gdLst>
              <a:gd name="connsiteX0" fmla="*/ 6426 w 155749"/>
              <a:gd name="connsiteY0" fmla="*/ 2274 h 434179"/>
              <a:gd name="connsiteX1" fmla="*/ 9601 w 155749"/>
              <a:gd name="connsiteY1" fmla="*/ 107049 h 434179"/>
              <a:gd name="connsiteX2" fmla="*/ 101676 w 155749"/>
              <a:gd name="connsiteY2" fmla="*/ 272149 h 434179"/>
              <a:gd name="connsiteX3" fmla="*/ 88976 w 155749"/>
              <a:gd name="connsiteY3" fmla="*/ 240399 h 434179"/>
              <a:gd name="connsiteX4" fmla="*/ 123901 w 155749"/>
              <a:gd name="connsiteY4" fmla="*/ 373749 h 434179"/>
              <a:gd name="connsiteX5" fmla="*/ 155651 w 155749"/>
              <a:gd name="connsiteY5" fmla="*/ 434074 h 434179"/>
              <a:gd name="connsiteX6" fmla="*/ 130251 w 155749"/>
              <a:gd name="connsiteY6" fmla="*/ 361049 h 434179"/>
              <a:gd name="connsiteX7" fmla="*/ 41351 w 155749"/>
              <a:gd name="connsiteY7" fmla="*/ 205474 h 434179"/>
              <a:gd name="connsiteX8" fmla="*/ 6426 w 155749"/>
              <a:gd name="connsiteY8" fmla="*/ 2274 h 4341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55749" h="434179">
                <a:moveTo>
                  <a:pt x="6426" y="2274"/>
                </a:moveTo>
                <a:cubicBezTo>
                  <a:pt x="1134" y="-14130"/>
                  <a:pt x="-6274" y="62070"/>
                  <a:pt x="9601" y="107049"/>
                </a:cubicBezTo>
                <a:cubicBezTo>
                  <a:pt x="25476" y="152028"/>
                  <a:pt x="88447" y="249924"/>
                  <a:pt x="101676" y="272149"/>
                </a:cubicBezTo>
                <a:cubicBezTo>
                  <a:pt x="114905" y="294374"/>
                  <a:pt x="85272" y="223466"/>
                  <a:pt x="88976" y="240399"/>
                </a:cubicBezTo>
                <a:cubicBezTo>
                  <a:pt x="92680" y="257332"/>
                  <a:pt x="112789" y="341470"/>
                  <a:pt x="123901" y="373749"/>
                </a:cubicBezTo>
                <a:cubicBezTo>
                  <a:pt x="135014" y="406028"/>
                  <a:pt x="154593" y="436191"/>
                  <a:pt x="155651" y="434074"/>
                </a:cubicBezTo>
                <a:cubicBezTo>
                  <a:pt x="156709" y="431957"/>
                  <a:pt x="149301" y="399149"/>
                  <a:pt x="130251" y="361049"/>
                </a:cubicBezTo>
                <a:cubicBezTo>
                  <a:pt x="111201" y="322949"/>
                  <a:pt x="59343" y="260507"/>
                  <a:pt x="41351" y="205474"/>
                </a:cubicBezTo>
                <a:cubicBezTo>
                  <a:pt x="23359" y="150441"/>
                  <a:pt x="11718" y="18678"/>
                  <a:pt x="6426" y="227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60" name="フリーフォーム 1459">
            <a:extLst>
              <a:ext uri="{FF2B5EF4-FFF2-40B4-BE49-F238E27FC236}">
                <a16:creationId xmlns:a16="http://schemas.microsoft.com/office/drawing/2014/main" id="{C4168223-0AD4-EA79-4D0C-990042A40A4E}"/>
              </a:ext>
            </a:extLst>
          </p:cNvPr>
          <p:cNvSpPr/>
          <p:nvPr/>
        </p:nvSpPr>
        <p:spPr>
          <a:xfrm>
            <a:off x="2828922" y="9588007"/>
            <a:ext cx="133401" cy="337222"/>
          </a:xfrm>
          <a:custGeom>
            <a:avLst/>
            <a:gdLst>
              <a:gd name="connsiteX0" fmla="*/ 92078 w 133401"/>
              <a:gd name="connsiteY0" fmla="*/ 493 h 337222"/>
              <a:gd name="connsiteX1" fmla="*/ 79378 w 133401"/>
              <a:gd name="connsiteY1" fmla="*/ 108443 h 337222"/>
              <a:gd name="connsiteX2" fmla="*/ 73028 w 133401"/>
              <a:gd name="connsiteY2" fmla="*/ 127493 h 337222"/>
              <a:gd name="connsiteX3" fmla="*/ 3 w 133401"/>
              <a:gd name="connsiteY3" fmla="*/ 162418 h 337222"/>
              <a:gd name="connsiteX4" fmla="*/ 76203 w 133401"/>
              <a:gd name="connsiteY4" fmla="*/ 149718 h 337222"/>
              <a:gd name="connsiteX5" fmla="*/ 66678 w 133401"/>
              <a:gd name="connsiteY5" fmla="*/ 184643 h 337222"/>
              <a:gd name="connsiteX6" fmla="*/ 79378 w 133401"/>
              <a:gd name="connsiteY6" fmla="*/ 165593 h 337222"/>
              <a:gd name="connsiteX7" fmla="*/ 101603 w 133401"/>
              <a:gd name="connsiteY7" fmla="*/ 197343 h 337222"/>
              <a:gd name="connsiteX8" fmla="*/ 101603 w 133401"/>
              <a:gd name="connsiteY8" fmla="*/ 238618 h 337222"/>
              <a:gd name="connsiteX9" fmla="*/ 133353 w 133401"/>
              <a:gd name="connsiteY9" fmla="*/ 337043 h 337222"/>
              <a:gd name="connsiteX10" fmla="*/ 107953 w 133401"/>
              <a:gd name="connsiteY10" fmla="*/ 260843 h 337222"/>
              <a:gd name="connsiteX11" fmla="*/ 73028 w 133401"/>
              <a:gd name="connsiteY11" fmla="*/ 184643 h 337222"/>
              <a:gd name="connsiteX12" fmla="*/ 69853 w 133401"/>
              <a:gd name="connsiteY12" fmla="*/ 92568 h 337222"/>
              <a:gd name="connsiteX13" fmla="*/ 79378 w 133401"/>
              <a:gd name="connsiteY13" fmla="*/ 162418 h 337222"/>
              <a:gd name="connsiteX14" fmla="*/ 92078 w 133401"/>
              <a:gd name="connsiteY14" fmla="*/ 493 h 3372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33401" h="337222">
                <a:moveTo>
                  <a:pt x="92078" y="493"/>
                </a:moveTo>
                <a:cubicBezTo>
                  <a:pt x="92078" y="-8503"/>
                  <a:pt x="79378" y="108443"/>
                  <a:pt x="79378" y="108443"/>
                </a:cubicBezTo>
                <a:cubicBezTo>
                  <a:pt x="76203" y="129610"/>
                  <a:pt x="86257" y="118497"/>
                  <a:pt x="73028" y="127493"/>
                </a:cubicBezTo>
                <a:cubicBezTo>
                  <a:pt x="59799" y="136489"/>
                  <a:pt x="-526" y="158714"/>
                  <a:pt x="3" y="162418"/>
                </a:cubicBezTo>
                <a:cubicBezTo>
                  <a:pt x="532" y="166122"/>
                  <a:pt x="65091" y="146014"/>
                  <a:pt x="76203" y="149718"/>
                </a:cubicBezTo>
                <a:cubicBezTo>
                  <a:pt x="87315" y="153422"/>
                  <a:pt x="66678" y="184643"/>
                  <a:pt x="66678" y="184643"/>
                </a:cubicBezTo>
                <a:cubicBezTo>
                  <a:pt x="67207" y="187289"/>
                  <a:pt x="73557" y="163476"/>
                  <a:pt x="79378" y="165593"/>
                </a:cubicBezTo>
                <a:cubicBezTo>
                  <a:pt x="85199" y="167710"/>
                  <a:pt x="97899" y="185172"/>
                  <a:pt x="101603" y="197343"/>
                </a:cubicBezTo>
                <a:cubicBezTo>
                  <a:pt x="105307" y="209514"/>
                  <a:pt x="96311" y="215335"/>
                  <a:pt x="101603" y="238618"/>
                </a:cubicBezTo>
                <a:cubicBezTo>
                  <a:pt x="106895" y="261901"/>
                  <a:pt x="132295" y="333339"/>
                  <a:pt x="133353" y="337043"/>
                </a:cubicBezTo>
                <a:cubicBezTo>
                  <a:pt x="134411" y="340747"/>
                  <a:pt x="118007" y="286243"/>
                  <a:pt x="107953" y="260843"/>
                </a:cubicBezTo>
                <a:cubicBezTo>
                  <a:pt x="97899" y="235443"/>
                  <a:pt x="79378" y="212689"/>
                  <a:pt x="73028" y="184643"/>
                </a:cubicBezTo>
                <a:cubicBezTo>
                  <a:pt x="66678" y="156597"/>
                  <a:pt x="68795" y="96272"/>
                  <a:pt x="69853" y="92568"/>
                </a:cubicBezTo>
                <a:cubicBezTo>
                  <a:pt x="70911" y="88864"/>
                  <a:pt x="71970" y="174589"/>
                  <a:pt x="79378" y="162418"/>
                </a:cubicBezTo>
                <a:cubicBezTo>
                  <a:pt x="86786" y="150247"/>
                  <a:pt x="92078" y="9489"/>
                  <a:pt x="92078" y="49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61" name="フリーフォーム 1460">
            <a:extLst>
              <a:ext uri="{FF2B5EF4-FFF2-40B4-BE49-F238E27FC236}">
                <a16:creationId xmlns:a16="http://schemas.microsoft.com/office/drawing/2014/main" id="{169F74D6-3385-A76A-D0AC-5125DDE95F11}"/>
              </a:ext>
            </a:extLst>
          </p:cNvPr>
          <p:cNvSpPr/>
          <p:nvPr/>
        </p:nvSpPr>
        <p:spPr>
          <a:xfrm>
            <a:off x="2781207" y="9746194"/>
            <a:ext cx="171608" cy="375713"/>
          </a:xfrm>
          <a:custGeom>
            <a:avLst/>
            <a:gdLst>
              <a:gd name="connsiteX0" fmla="*/ 93 w 171608"/>
              <a:gd name="connsiteY0" fmla="*/ 1056 h 375713"/>
              <a:gd name="connsiteX1" fmla="*/ 47718 w 171608"/>
              <a:gd name="connsiteY1" fmla="*/ 156631 h 375713"/>
              <a:gd name="connsiteX2" fmla="*/ 92168 w 171608"/>
              <a:gd name="connsiteY2" fmla="*/ 270931 h 375713"/>
              <a:gd name="connsiteX3" fmla="*/ 69943 w 171608"/>
              <a:gd name="connsiteY3" fmla="*/ 210606 h 375713"/>
              <a:gd name="connsiteX4" fmla="*/ 117568 w 171608"/>
              <a:gd name="connsiteY4" fmla="*/ 321731 h 375713"/>
              <a:gd name="connsiteX5" fmla="*/ 171543 w 171608"/>
              <a:gd name="connsiteY5" fmla="*/ 375706 h 375713"/>
              <a:gd name="connsiteX6" fmla="*/ 127093 w 171608"/>
              <a:gd name="connsiteY6" fmla="*/ 324906 h 375713"/>
              <a:gd name="connsiteX7" fmla="*/ 60418 w 171608"/>
              <a:gd name="connsiteY7" fmla="*/ 239181 h 375713"/>
              <a:gd name="connsiteX8" fmla="*/ 93 w 171608"/>
              <a:gd name="connsiteY8" fmla="*/ 1056 h 3757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71608" h="375713">
                <a:moveTo>
                  <a:pt x="93" y="1056"/>
                </a:moveTo>
                <a:cubicBezTo>
                  <a:pt x="-2024" y="-12702"/>
                  <a:pt x="32372" y="111652"/>
                  <a:pt x="47718" y="156631"/>
                </a:cubicBezTo>
                <a:cubicBezTo>
                  <a:pt x="63064" y="201610"/>
                  <a:pt x="88464" y="261935"/>
                  <a:pt x="92168" y="270931"/>
                </a:cubicBezTo>
                <a:cubicBezTo>
                  <a:pt x="95872" y="279927"/>
                  <a:pt x="65710" y="202139"/>
                  <a:pt x="69943" y="210606"/>
                </a:cubicBezTo>
                <a:cubicBezTo>
                  <a:pt x="74176" y="219073"/>
                  <a:pt x="100635" y="294214"/>
                  <a:pt x="117568" y="321731"/>
                </a:cubicBezTo>
                <a:cubicBezTo>
                  <a:pt x="134501" y="349248"/>
                  <a:pt x="169956" y="375177"/>
                  <a:pt x="171543" y="375706"/>
                </a:cubicBezTo>
                <a:cubicBezTo>
                  <a:pt x="173130" y="376235"/>
                  <a:pt x="145614" y="347660"/>
                  <a:pt x="127093" y="324906"/>
                </a:cubicBezTo>
                <a:cubicBezTo>
                  <a:pt x="108572" y="302152"/>
                  <a:pt x="78410" y="288923"/>
                  <a:pt x="60418" y="239181"/>
                </a:cubicBezTo>
                <a:cubicBezTo>
                  <a:pt x="42426" y="189439"/>
                  <a:pt x="2210" y="14814"/>
                  <a:pt x="93" y="105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62" name="フリーフォーム 1461">
            <a:extLst>
              <a:ext uri="{FF2B5EF4-FFF2-40B4-BE49-F238E27FC236}">
                <a16:creationId xmlns:a16="http://schemas.microsoft.com/office/drawing/2014/main" id="{3E042DA0-D27C-1D86-52D2-873BA9454959}"/>
              </a:ext>
            </a:extLst>
          </p:cNvPr>
          <p:cNvSpPr/>
          <p:nvPr/>
        </p:nvSpPr>
        <p:spPr>
          <a:xfrm>
            <a:off x="2892054" y="9775223"/>
            <a:ext cx="42213" cy="123871"/>
          </a:xfrm>
          <a:custGeom>
            <a:avLst/>
            <a:gdLst>
              <a:gd name="connsiteX0" fmla="*/ 371 w 42213"/>
              <a:gd name="connsiteY0" fmla="*/ 602 h 123871"/>
              <a:gd name="connsiteX1" fmla="*/ 41646 w 42213"/>
              <a:gd name="connsiteY1" fmla="*/ 121252 h 123871"/>
              <a:gd name="connsiteX2" fmla="*/ 22596 w 42213"/>
              <a:gd name="connsiteY2" fmla="*/ 76802 h 123871"/>
              <a:gd name="connsiteX3" fmla="*/ 371 w 42213"/>
              <a:gd name="connsiteY3" fmla="*/ 602 h 1238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2213" h="123871">
                <a:moveTo>
                  <a:pt x="371" y="602"/>
                </a:moveTo>
                <a:cubicBezTo>
                  <a:pt x="3546" y="8010"/>
                  <a:pt x="37942" y="108552"/>
                  <a:pt x="41646" y="121252"/>
                </a:cubicBezTo>
                <a:cubicBezTo>
                  <a:pt x="45350" y="133952"/>
                  <a:pt x="30004" y="97439"/>
                  <a:pt x="22596" y="76802"/>
                </a:cubicBezTo>
                <a:cubicBezTo>
                  <a:pt x="15188" y="56165"/>
                  <a:pt x="-2804" y="-6806"/>
                  <a:pt x="371" y="60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63" name="フリーフォーム 1462">
            <a:extLst>
              <a:ext uri="{FF2B5EF4-FFF2-40B4-BE49-F238E27FC236}">
                <a16:creationId xmlns:a16="http://schemas.microsoft.com/office/drawing/2014/main" id="{64A4275F-46D5-0517-8754-B88D92210B39}"/>
              </a:ext>
            </a:extLst>
          </p:cNvPr>
          <p:cNvSpPr/>
          <p:nvPr/>
        </p:nvSpPr>
        <p:spPr>
          <a:xfrm>
            <a:off x="2949495" y="9877418"/>
            <a:ext cx="95505" cy="31828"/>
          </a:xfrm>
          <a:custGeom>
            <a:avLst/>
            <a:gdLst>
              <a:gd name="connsiteX0" fmla="*/ 80 w 95505"/>
              <a:gd name="connsiteY0" fmla="*/ 31757 h 31828"/>
              <a:gd name="connsiteX1" fmla="*/ 54055 w 95505"/>
              <a:gd name="connsiteY1" fmla="*/ 7 h 31828"/>
              <a:gd name="connsiteX2" fmla="*/ 95330 w 95505"/>
              <a:gd name="connsiteY2" fmla="*/ 28582 h 31828"/>
              <a:gd name="connsiteX3" fmla="*/ 66755 w 95505"/>
              <a:gd name="connsiteY3" fmla="*/ 9532 h 31828"/>
              <a:gd name="connsiteX4" fmla="*/ 80 w 95505"/>
              <a:gd name="connsiteY4" fmla="*/ 31757 h 318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5505" h="31828">
                <a:moveTo>
                  <a:pt x="80" y="31757"/>
                </a:moveTo>
                <a:cubicBezTo>
                  <a:pt x="-2037" y="30169"/>
                  <a:pt x="38180" y="536"/>
                  <a:pt x="54055" y="7"/>
                </a:cubicBezTo>
                <a:cubicBezTo>
                  <a:pt x="69930" y="-522"/>
                  <a:pt x="93213" y="26994"/>
                  <a:pt x="95330" y="28582"/>
                </a:cubicBezTo>
                <a:cubicBezTo>
                  <a:pt x="97447" y="30170"/>
                  <a:pt x="79984" y="11119"/>
                  <a:pt x="66755" y="9532"/>
                </a:cubicBezTo>
                <a:cubicBezTo>
                  <a:pt x="53526" y="7945"/>
                  <a:pt x="2197" y="33345"/>
                  <a:pt x="80" y="3175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64" name="フリーフォーム 1463">
            <a:extLst>
              <a:ext uri="{FF2B5EF4-FFF2-40B4-BE49-F238E27FC236}">
                <a16:creationId xmlns:a16="http://schemas.microsoft.com/office/drawing/2014/main" id="{C1A8D433-1FA9-3195-DFAF-970C27ACF41B}"/>
              </a:ext>
            </a:extLst>
          </p:cNvPr>
          <p:cNvSpPr/>
          <p:nvPr/>
        </p:nvSpPr>
        <p:spPr>
          <a:xfrm>
            <a:off x="2898157" y="9905686"/>
            <a:ext cx="51807" cy="210762"/>
          </a:xfrm>
          <a:custGeom>
            <a:avLst/>
            <a:gdLst>
              <a:gd name="connsiteX0" fmla="*/ 51418 w 51807"/>
              <a:gd name="connsiteY0" fmla="*/ 314 h 210762"/>
              <a:gd name="connsiteX1" fmla="*/ 26018 w 51807"/>
              <a:gd name="connsiteY1" fmla="*/ 76514 h 210762"/>
              <a:gd name="connsiteX2" fmla="*/ 19668 w 51807"/>
              <a:gd name="connsiteY2" fmla="*/ 111439 h 210762"/>
              <a:gd name="connsiteX3" fmla="*/ 32368 w 51807"/>
              <a:gd name="connsiteY3" fmla="*/ 209864 h 210762"/>
              <a:gd name="connsiteX4" fmla="*/ 29193 w 51807"/>
              <a:gd name="connsiteY4" fmla="*/ 155889 h 210762"/>
              <a:gd name="connsiteX5" fmla="*/ 3793 w 51807"/>
              <a:gd name="connsiteY5" fmla="*/ 82864 h 210762"/>
              <a:gd name="connsiteX6" fmla="*/ 3793 w 51807"/>
              <a:gd name="connsiteY6" fmla="*/ 108264 h 210762"/>
              <a:gd name="connsiteX7" fmla="*/ 51418 w 51807"/>
              <a:gd name="connsiteY7" fmla="*/ 314 h 2107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1807" h="210762">
                <a:moveTo>
                  <a:pt x="51418" y="314"/>
                </a:moveTo>
                <a:cubicBezTo>
                  <a:pt x="55122" y="-4978"/>
                  <a:pt x="31310" y="57993"/>
                  <a:pt x="26018" y="76514"/>
                </a:cubicBezTo>
                <a:cubicBezTo>
                  <a:pt x="20726" y="95035"/>
                  <a:pt x="18610" y="89214"/>
                  <a:pt x="19668" y="111439"/>
                </a:cubicBezTo>
                <a:cubicBezTo>
                  <a:pt x="20726" y="133664"/>
                  <a:pt x="30781" y="202456"/>
                  <a:pt x="32368" y="209864"/>
                </a:cubicBezTo>
                <a:cubicBezTo>
                  <a:pt x="33955" y="217272"/>
                  <a:pt x="33955" y="177056"/>
                  <a:pt x="29193" y="155889"/>
                </a:cubicBezTo>
                <a:cubicBezTo>
                  <a:pt x="24431" y="134722"/>
                  <a:pt x="8026" y="90801"/>
                  <a:pt x="3793" y="82864"/>
                </a:cubicBezTo>
                <a:cubicBezTo>
                  <a:pt x="-440" y="74927"/>
                  <a:pt x="-2028" y="115672"/>
                  <a:pt x="3793" y="108264"/>
                </a:cubicBezTo>
                <a:cubicBezTo>
                  <a:pt x="9614" y="100856"/>
                  <a:pt x="47714" y="5606"/>
                  <a:pt x="51418" y="31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65" name="フリーフォーム 1464">
            <a:extLst>
              <a:ext uri="{FF2B5EF4-FFF2-40B4-BE49-F238E27FC236}">
                <a16:creationId xmlns:a16="http://schemas.microsoft.com/office/drawing/2014/main" id="{433E3D2B-3D24-DB11-5BDF-8A267A7C9F19}"/>
              </a:ext>
            </a:extLst>
          </p:cNvPr>
          <p:cNvSpPr/>
          <p:nvPr/>
        </p:nvSpPr>
        <p:spPr>
          <a:xfrm>
            <a:off x="2981179" y="9905975"/>
            <a:ext cx="88010" cy="179619"/>
          </a:xfrm>
          <a:custGeom>
            <a:avLst/>
            <a:gdLst>
              <a:gd name="connsiteX0" fmla="*/ 146 w 88010"/>
              <a:gd name="connsiteY0" fmla="*/ 25 h 179619"/>
              <a:gd name="connsiteX1" fmla="*/ 60471 w 88010"/>
              <a:gd name="connsiteY1" fmla="*/ 60350 h 179619"/>
              <a:gd name="connsiteX2" fmla="*/ 85871 w 88010"/>
              <a:gd name="connsiteY2" fmla="*/ 177825 h 179619"/>
              <a:gd name="connsiteX3" fmla="*/ 85871 w 88010"/>
              <a:gd name="connsiteY3" fmla="*/ 127025 h 179619"/>
              <a:gd name="connsiteX4" fmla="*/ 79521 w 88010"/>
              <a:gd name="connsiteY4" fmla="*/ 66700 h 179619"/>
              <a:gd name="connsiteX5" fmla="*/ 146 w 88010"/>
              <a:gd name="connsiteY5" fmla="*/ 25 h 1796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8010" h="179619">
                <a:moveTo>
                  <a:pt x="146" y="25"/>
                </a:moveTo>
                <a:cubicBezTo>
                  <a:pt x="-3029" y="-1033"/>
                  <a:pt x="46183" y="30717"/>
                  <a:pt x="60471" y="60350"/>
                </a:cubicBezTo>
                <a:cubicBezTo>
                  <a:pt x="74759" y="89983"/>
                  <a:pt x="81638" y="166713"/>
                  <a:pt x="85871" y="177825"/>
                </a:cubicBezTo>
                <a:cubicBezTo>
                  <a:pt x="90104" y="188938"/>
                  <a:pt x="86929" y="145546"/>
                  <a:pt x="85871" y="127025"/>
                </a:cubicBezTo>
                <a:cubicBezTo>
                  <a:pt x="84813" y="108504"/>
                  <a:pt x="92750" y="84692"/>
                  <a:pt x="79521" y="66700"/>
                </a:cubicBezTo>
                <a:cubicBezTo>
                  <a:pt x="66292" y="48708"/>
                  <a:pt x="3321" y="1083"/>
                  <a:pt x="146" y="2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66" name="フリーフォーム 1465">
            <a:extLst>
              <a:ext uri="{FF2B5EF4-FFF2-40B4-BE49-F238E27FC236}">
                <a16:creationId xmlns:a16="http://schemas.microsoft.com/office/drawing/2014/main" id="{4AB91999-4BE2-B5BC-86F6-F6AAB8499C12}"/>
              </a:ext>
            </a:extLst>
          </p:cNvPr>
          <p:cNvSpPr/>
          <p:nvPr/>
        </p:nvSpPr>
        <p:spPr>
          <a:xfrm>
            <a:off x="2978146" y="9930839"/>
            <a:ext cx="56566" cy="137086"/>
          </a:xfrm>
          <a:custGeom>
            <a:avLst/>
            <a:gdLst>
              <a:gd name="connsiteX0" fmla="*/ 4 w 56566"/>
              <a:gd name="connsiteY0" fmla="*/ 561 h 137086"/>
              <a:gd name="connsiteX1" fmla="*/ 50804 w 56566"/>
              <a:gd name="connsiteY1" fmla="*/ 60886 h 137086"/>
              <a:gd name="connsiteX2" fmla="*/ 53979 w 56566"/>
              <a:gd name="connsiteY2" fmla="*/ 105336 h 137086"/>
              <a:gd name="connsiteX3" fmla="*/ 53979 w 56566"/>
              <a:gd name="connsiteY3" fmla="*/ 137086 h 137086"/>
              <a:gd name="connsiteX4" fmla="*/ 53979 w 56566"/>
              <a:gd name="connsiteY4" fmla="*/ 98986 h 137086"/>
              <a:gd name="connsiteX5" fmla="*/ 4 w 56566"/>
              <a:gd name="connsiteY5" fmla="*/ 561 h 1370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566" h="137086">
                <a:moveTo>
                  <a:pt x="4" y="561"/>
                </a:moveTo>
                <a:cubicBezTo>
                  <a:pt x="-525" y="-5789"/>
                  <a:pt x="41808" y="43424"/>
                  <a:pt x="50804" y="60886"/>
                </a:cubicBezTo>
                <a:cubicBezTo>
                  <a:pt x="59800" y="78349"/>
                  <a:pt x="53450" y="92636"/>
                  <a:pt x="53979" y="105336"/>
                </a:cubicBezTo>
                <a:cubicBezTo>
                  <a:pt x="54508" y="118036"/>
                  <a:pt x="53979" y="137086"/>
                  <a:pt x="53979" y="137086"/>
                </a:cubicBezTo>
                <a:cubicBezTo>
                  <a:pt x="53979" y="136028"/>
                  <a:pt x="59800" y="119623"/>
                  <a:pt x="53979" y="98986"/>
                </a:cubicBezTo>
                <a:cubicBezTo>
                  <a:pt x="48158" y="78349"/>
                  <a:pt x="533" y="6911"/>
                  <a:pt x="4" y="56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67" name="フリーフォーム 1466">
            <a:extLst>
              <a:ext uri="{FF2B5EF4-FFF2-40B4-BE49-F238E27FC236}">
                <a16:creationId xmlns:a16="http://schemas.microsoft.com/office/drawing/2014/main" id="{07231A91-22CA-9EC1-6A0E-9CD77EC3EF46}"/>
              </a:ext>
            </a:extLst>
          </p:cNvPr>
          <p:cNvSpPr/>
          <p:nvPr/>
        </p:nvSpPr>
        <p:spPr>
          <a:xfrm>
            <a:off x="2907659" y="10057394"/>
            <a:ext cx="172959" cy="57563"/>
          </a:xfrm>
          <a:custGeom>
            <a:avLst/>
            <a:gdLst>
              <a:gd name="connsiteX0" fmla="*/ 641 w 172959"/>
              <a:gd name="connsiteY0" fmla="*/ 39106 h 57563"/>
              <a:gd name="connsiteX1" fmla="*/ 64141 w 172959"/>
              <a:gd name="connsiteY1" fmla="*/ 54981 h 57563"/>
              <a:gd name="connsiteX2" fmla="*/ 121291 w 172959"/>
              <a:gd name="connsiteY2" fmla="*/ 51806 h 57563"/>
              <a:gd name="connsiteX3" fmla="*/ 172091 w 172959"/>
              <a:gd name="connsiteY3" fmla="*/ 1006 h 57563"/>
              <a:gd name="connsiteX4" fmla="*/ 149866 w 172959"/>
              <a:gd name="connsiteY4" fmla="*/ 20056 h 57563"/>
              <a:gd name="connsiteX5" fmla="*/ 105416 w 172959"/>
              <a:gd name="connsiteY5" fmla="*/ 45456 h 57563"/>
              <a:gd name="connsiteX6" fmla="*/ 641 w 172959"/>
              <a:gd name="connsiteY6" fmla="*/ 39106 h 575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72959" h="57563">
                <a:moveTo>
                  <a:pt x="641" y="39106"/>
                </a:moveTo>
                <a:cubicBezTo>
                  <a:pt x="-6238" y="40693"/>
                  <a:pt x="44033" y="52864"/>
                  <a:pt x="64141" y="54981"/>
                </a:cubicBezTo>
                <a:cubicBezTo>
                  <a:pt x="84249" y="57098"/>
                  <a:pt x="103299" y="60802"/>
                  <a:pt x="121291" y="51806"/>
                </a:cubicBezTo>
                <a:cubicBezTo>
                  <a:pt x="139283" y="42810"/>
                  <a:pt x="172091" y="1006"/>
                  <a:pt x="172091" y="1006"/>
                </a:cubicBezTo>
                <a:cubicBezTo>
                  <a:pt x="176854" y="-4286"/>
                  <a:pt x="160979" y="12648"/>
                  <a:pt x="149866" y="20056"/>
                </a:cubicBezTo>
                <a:cubicBezTo>
                  <a:pt x="138754" y="27464"/>
                  <a:pt x="123408" y="39106"/>
                  <a:pt x="105416" y="45456"/>
                </a:cubicBezTo>
                <a:cubicBezTo>
                  <a:pt x="87424" y="51806"/>
                  <a:pt x="7520" y="37519"/>
                  <a:pt x="641" y="3910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68" name="フリーフォーム 1467">
            <a:extLst>
              <a:ext uri="{FF2B5EF4-FFF2-40B4-BE49-F238E27FC236}">
                <a16:creationId xmlns:a16="http://schemas.microsoft.com/office/drawing/2014/main" id="{3A553E0B-321D-D640-4E55-94B8A0C00BEF}"/>
              </a:ext>
            </a:extLst>
          </p:cNvPr>
          <p:cNvSpPr/>
          <p:nvPr/>
        </p:nvSpPr>
        <p:spPr>
          <a:xfrm>
            <a:off x="2063496" y="8831849"/>
            <a:ext cx="328224" cy="16967"/>
          </a:xfrm>
          <a:custGeom>
            <a:avLst/>
            <a:gdLst>
              <a:gd name="connsiteX0" fmla="*/ 254 w 328224"/>
              <a:gd name="connsiteY0" fmla="*/ 4176 h 16967"/>
              <a:gd name="connsiteX1" fmla="*/ 203454 w 328224"/>
              <a:gd name="connsiteY1" fmla="*/ 7351 h 16967"/>
              <a:gd name="connsiteX2" fmla="*/ 327279 w 328224"/>
              <a:gd name="connsiteY2" fmla="*/ 16876 h 16967"/>
              <a:gd name="connsiteX3" fmla="*/ 247904 w 328224"/>
              <a:gd name="connsiteY3" fmla="*/ 1001 h 16967"/>
              <a:gd name="connsiteX4" fmla="*/ 254 w 328224"/>
              <a:gd name="connsiteY4" fmla="*/ 4176 h 16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28224" h="16967">
                <a:moveTo>
                  <a:pt x="254" y="4176"/>
                </a:moveTo>
                <a:cubicBezTo>
                  <a:pt x="-7154" y="5234"/>
                  <a:pt x="148950" y="5234"/>
                  <a:pt x="203454" y="7351"/>
                </a:cubicBezTo>
                <a:cubicBezTo>
                  <a:pt x="257958" y="9468"/>
                  <a:pt x="319871" y="17934"/>
                  <a:pt x="327279" y="16876"/>
                </a:cubicBezTo>
                <a:cubicBezTo>
                  <a:pt x="334687" y="15818"/>
                  <a:pt x="297646" y="4176"/>
                  <a:pt x="247904" y="1001"/>
                </a:cubicBezTo>
                <a:cubicBezTo>
                  <a:pt x="198162" y="-2174"/>
                  <a:pt x="7662" y="3118"/>
                  <a:pt x="254" y="417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69" name="フリーフォーム 1468">
            <a:extLst>
              <a:ext uri="{FF2B5EF4-FFF2-40B4-BE49-F238E27FC236}">
                <a16:creationId xmlns:a16="http://schemas.microsoft.com/office/drawing/2014/main" id="{DC720AB9-A25A-4F58-2F09-84E3B4307722}"/>
              </a:ext>
            </a:extLst>
          </p:cNvPr>
          <p:cNvSpPr/>
          <p:nvPr/>
        </p:nvSpPr>
        <p:spPr>
          <a:xfrm>
            <a:off x="1644221" y="8750031"/>
            <a:ext cx="486411" cy="363836"/>
          </a:xfrm>
          <a:custGeom>
            <a:avLst/>
            <a:gdLst>
              <a:gd name="connsiteX0" fmla="*/ 486204 w 486411"/>
              <a:gd name="connsiteY0" fmla="*/ 269 h 363836"/>
              <a:gd name="connsiteX1" fmla="*/ 200454 w 486411"/>
              <a:gd name="connsiteY1" fmla="*/ 127269 h 363836"/>
              <a:gd name="connsiteX2" fmla="*/ 60754 w 486411"/>
              <a:gd name="connsiteY2" fmla="*/ 266969 h 363836"/>
              <a:gd name="connsiteX3" fmla="*/ 127429 w 486411"/>
              <a:gd name="connsiteY3" fmla="*/ 197119 h 363836"/>
              <a:gd name="connsiteX4" fmla="*/ 429 w 486411"/>
              <a:gd name="connsiteY4" fmla="*/ 362219 h 363836"/>
              <a:gd name="connsiteX5" fmla="*/ 86154 w 486411"/>
              <a:gd name="connsiteY5" fmla="*/ 276494 h 363836"/>
              <a:gd name="connsiteX6" fmla="*/ 89329 w 486411"/>
              <a:gd name="connsiteY6" fmla="*/ 197119 h 363836"/>
              <a:gd name="connsiteX7" fmla="*/ 190929 w 486411"/>
              <a:gd name="connsiteY7" fmla="*/ 105044 h 363836"/>
              <a:gd name="connsiteX8" fmla="*/ 152829 w 486411"/>
              <a:gd name="connsiteY8" fmla="*/ 203469 h 363836"/>
              <a:gd name="connsiteX9" fmla="*/ 273479 w 486411"/>
              <a:gd name="connsiteY9" fmla="*/ 76469 h 363836"/>
              <a:gd name="connsiteX10" fmla="*/ 346504 w 486411"/>
              <a:gd name="connsiteY10" fmla="*/ 28844 h 363836"/>
              <a:gd name="connsiteX11" fmla="*/ 248079 w 486411"/>
              <a:gd name="connsiteY11" fmla="*/ 92344 h 363836"/>
              <a:gd name="connsiteX12" fmla="*/ 486204 w 486411"/>
              <a:gd name="connsiteY12" fmla="*/ 269 h 3638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486411" h="363836">
                <a:moveTo>
                  <a:pt x="486204" y="269"/>
                </a:moveTo>
                <a:cubicBezTo>
                  <a:pt x="478267" y="6090"/>
                  <a:pt x="271362" y="82819"/>
                  <a:pt x="200454" y="127269"/>
                </a:cubicBezTo>
                <a:cubicBezTo>
                  <a:pt x="129546" y="171719"/>
                  <a:pt x="72925" y="255327"/>
                  <a:pt x="60754" y="266969"/>
                </a:cubicBezTo>
                <a:cubicBezTo>
                  <a:pt x="48583" y="278611"/>
                  <a:pt x="137483" y="181244"/>
                  <a:pt x="127429" y="197119"/>
                </a:cubicBezTo>
                <a:cubicBezTo>
                  <a:pt x="117375" y="212994"/>
                  <a:pt x="7308" y="348990"/>
                  <a:pt x="429" y="362219"/>
                </a:cubicBezTo>
                <a:cubicBezTo>
                  <a:pt x="-6450" y="375448"/>
                  <a:pt x="71337" y="304011"/>
                  <a:pt x="86154" y="276494"/>
                </a:cubicBezTo>
                <a:cubicBezTo>
                  <a:pt x="100971" y="248977"/>
                  <a:pt x="71867" y="225694"/>
                  <a:pt x="89329" y="197119"/>
                </a:cubicBezTo>
                <a:cubicBezTo>
                  <a:pt x="106791" y="168544"/>
                  <a:pt x="180346" y="103986"/>
                  <a:pt x="190929" y="105044"/>
                </a:cubicBezTo>
                <a:cubicBezTo>
                  <a:pt x="201512" y="106102"/>
                  <a:pt x="139071" y="208231"/>
                  <a:pt x="152829" y="203469"/>
                </a:cubicBezTo>
                <a:cubicBezTo>
                  <a:pt x="166587" y="198707"/>
                  <a:pt x="241200" y="105573"/>
                  <a:pt x="273479" y="76469"/>
                </a:cubicBezTo>
                <a:cubicBezTo>
                  <a:pt x="305758" y="47365"/>
                  <a:pt x="350737" y="26198"/>
                  <a:pt x="346504" y="28844"/>
                </a:cubicBezTo>
                <a:cubicBezTo>
                  <a:pt x="342271" y="31490"/>
                  <a:pt x="224796" y="99752"/>
                  <a:pt x="248079" y="92344"/>
                </a:cubicBezTo>
                <a:cubicBezTo>
                  <a:pt x="271362" y="84936"/>
                  <a:pt x="494141" y="-5552"/>
                  <a:pt x="486204" y="26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70" name="フリーフォーム 1469">
            <a:extLst>
              <a:ext uri="{FF2B5EF4-FFF2-40B4-BE49-F238E27FC236}">
                <a16:creationId xmlns:a16="http://schemas.microsoft.com/office/drawing/2014/main" id="{DBB80963-B202-4A40-9746-86F30F1DE139}"/>
              </a:ext>
            </a:extLst>
          </p:cNvPr>
          <p:cNvSpPr/>
          <p:nvPr/>
        </p:nvSpPr>
        <p:spPr>
          <a:xfrm>
            <a:off x="2375729" y="9091401"/>
            <a:ext cx="225579" cy="402281"/>
          </a:xfrm>
          <a:custGeom>
            <a:avLst/>
            <a:gdLst>
              <a:gd name="connsiteX0" fmla="*/ 2346 w 225579"/>
              <a:gd name="connsiteY0" fmla="*/ 4974 h 402281"/>
              <a:gd name="connsiteX1" fmla="*/ 84896 w 225579"/>
              <a:gd name="connsiteY1" fmla="*/ 151024 h 402281"/>
              <a:gd name="connsiteX2" fmla="*/ 180146 w 225579"/>
              <a:gd name="connsiteY2" fmla="*/ 325649 h 402281"/>
              <a:gd name="connsiteX3" fmla="*/ 151571 w 225579"/>
              <a:gd name="connsiteY3" fmla="*/ 274849 h 402281"/>
              <a:gd name="connsiteX4" fmla="*/ 224596 w 225579"/>
              <a:gd name="connsiteY4" fmla="*/ 398674 h 402281"/>
              <a:gd name="connsiteX5" fmla="*/ 180146 w 225579"/>
              <a:gd name="connsiteY5" fmla="*/ 338349 h 402281"/>
              <a:gd name="connsiteX6" fmla="*/ 2346 w 225579"/>
              <a:gd name="connsiteY6" fmla="*/ 4974 h 4022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25579" h="402281">
                <a:moveTo>
                  <a:pt x="2346" y="4974"/>
                </a:moveTo>
                <a:cubicBezTo>
                  <a:pt x="-13529" y="-26247"/>
                  <a:pt x="55263" y="97578"/>
                  <a:pt x="84896" y="151024"/>
                </a:cubicBezTo>
                <a:cubicBezTo>
                  <a:pt x="114529" y="204470"/>
                  <a:pt x="169034" y="305012"/>
                  <a:pt x="180146" y="325649"/>
                </a:cubicBezTo>
                <a:cubicBezTo>
                  <a:pt x="191258" y="346286"/>
                  <a:pt x="144163" y="262678"/>
                  <a:pt x="151571" y="274849"/>
                </a:cubicBezTo>
                <a:cubicBezTo>
                  <a:pt x="158979" y="287020"/>
                  <a:pt x="219834" y="388091"/>
                  <a:pt x="224596" y="398674"/>
                </a:cubicBezTo>
                <a:cubicBezTo>
                  <a:pt x="229359" y="409257"/>
                  <a:pt x="217188" y="398674"/>
                  <a:pt x="180146" y="338349"/>
                </a:cubicBezTo>
                <a:cubicBezTo>
                  <a:pt x="143104" y="278024"/>
                  <a:pt x="18221" y="36195"/>
                  <a:pt x="2346" y="497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71" name="フリーフォーム 1470">
            <a:extLst>
              <a:ext uri="{FF2B5EF4-FFF2-40B4-BE49-F238E27FC236}">
                <a16:creationId xmlns:a16="http://schemas.microsoft.com/office/drawing/2014/main" id="{99DFD8FB-A363-A945-60D2-FF2FB22EAD69}"/>
              </a:ext>
            </a:extLst>
          </p:cNvPr>
          <p:cNvSpPr/>
          <p:nvPr/>
        </p:nvSpPr>
        <p:spPr>
          <a:xfrm>
            <a:off x="1970021" y="8899451"/>
            <a:ext cx="415426" cy="60409"/>
          </a:xfrm>
          <a:custGeom>
            <a:avLst/>
            <a:gdLst>
              <a:gd name="connsiteX0" fmla="*/ 1654 w 415426"/>
              <a:gd name="connsiteY0" fmla="*/ 15949 h 60409"/>
              <a:gd name="connsiteX1" fmla="*/ 125479 w 415426"/>
              <a:gd name="connsiteY1" fmla="*/ 74 h 60409"/>
              <a:gd name="connsiteX2" fmla="*/ 223904 w 415426"/>
              <a:gd name="connsiteY2" fmla="*/ 9599 h 60409"/>
              <a:gd name="connsiteX3" fmla="*/ 201679 w 415426"/>
              <a:gd name="connsiteY3" fmla="*/ 9599 h 60409"/>
              <a:gd name="connsiteX4" fmla="*/ 414404 w 415426"/>
              <a:gd name="connsiteY4" fmla="*/ 57224 h 60409"/>
              <a:gd name="connsiteX5" fmla="*/ 277879 w 415426"/>
              <a:gd name="connsiteY5" fmla="*/ 54049 h 60409"/>
              <a:gd name="connsiteX6" fmla="*/ 173104 w 415426"/>
              <a:gd name="connsiteY6" fmla="*/ 38174 h 60409"/>
              <a:gd name="connsiteX7" fmla="*/ 331854 w 415426"/>
              <a:gd name="connsiteY7" fmla="*/ 47699 h 60409"/>
              <a:gd name="connsiteX8" fmla="*/ 220729 w 415426"/>
              <a:gd name="connsiteY8" fmla="*/ 6424 h 60409"/>
              <a:gd name="connsiteX9" fmla="*/ 1654 w 415426"/>
              <a:gd name="connsiteY9" fmla="*/ 15949 h 604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15426" h="60409">
                <a:moveTo>
                  <a:pt x="1654" y="15949"/>
                </a:moveTo>
                <a:cubicBezTo>
                  <a:pt x="-14221" y="14891"/>
                  <a:pt x="88437" y="1132"/>
                  <a:pt x="125479" y="74"/>
                </a:cubicBezTo>
                <a:cubicBezTo>
                  <a:pt x="162521" y="-984"/>
                  <a:pt x="223904" y="9599"/>
                  <a:pt x="223904" y="9599"/>
                </a:cubicBezTo>
                <a:cubicBezTo>
                  <a:pt x="236604" y="11186"/>
                  <a:pt x="169929" y="1662"/>
                  <a:pt x="201679" y="9599"/>
                </a:cubicBezTo>
                <a:cubicBezTo>
                  <a:pt x="233429" y="17536"/>
                  <a:pt x="401704" y="49816"/>
                  <a:pt x="414404" y="57224"/>
                </a:cubicBezTo>
                <a:cubicBezTo>
                  <a:pt x="427104" y="64632"/>
                  <a:pt x="318096" y="57224"/>
                  <a:pt x="277879" y="54049"/>
                </a:cubicBezTo>
                <a:cubicBezTo>
                  <a:pt x="237662" y="50874"/>
                  <a:pt x="164108" y="39232"/>
                  <a:pt x="173104" y="38174"/>
                </a:cubicBezTo>
                <a:cubicBezTo>
                  <a:pt x="182100" y="37116"/>
                  <a:pt x="323917" y="52991"/>
                  <a:pt x="331854" y="47699"/>
                </a:cubicBezTo>
                <a:cubicBezTo>
                  <a:pt x="339791" y="42407"/>
                  <a:pt x="278408" y="12774"/>
                  <a:pt x="220729" y="6424"/>
                </a:cubicBezTo>
                <a:cubicBezTo>
                  <a:pt x="163050" y="74"/>
                  <a:pt x="17529" y="17007"/>
                  <a:pt x="1654" y="1594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74" name="フリーフォーム 1473">
            <a:extLst>
              <a:ext uri="{FF2B5EF4-FFF2-40B4-BE49-F238E27FC236}">
                <a16:creationId xmlns:a16="http://schemas.microsoft.com/office/drawing/2014/main" id="{442B911F-4730-FB0B-CA13-EA37DCFB6035}"/>
              </a:ext>
            </a:extLst>
          </p:cNvPr>
          <p:cNvSpPr/>
          <p:nvPr/>
        </p:nvSpPr>
        <p:spPr>
          <a:xfrm>
            <a:off x="2592915" y="9458022"/>
            <a:ext cx="112195" cy="334346"/>
          </a:xfrm>
          <a:custGeom>
            <a:avLst/>
            <a:gdLst>
              <a:gd name="connsiteX0" fmla="*/ 7410 w 112195"/>
              <a:gd name="connsiteY0" fmla="*/ 303 h 334346"/>
              <a:gd name="connsiteX1" fmla="*/ 26460 w 112195"/>
              <a:gd name="connsiteY1" fmla="*/ 133653 h 334346"/>
              <a:gd name="connsiteX2" fmla="*/ 16935 w 112195"/>
              <a:gd name="connsiteY2" fmla="*/ 95553 h 334346"/>
              <a:gd name="connsiteX3" fmla="*/ 77260 w 112195"/>
              <a:gd name="connsiteY3" fmla="*/ 213028 h 334346"/>
              <a:gd name="connsiteX4" fmla="*/ 112185 w 112195"/>
              <a:gd name="connsiteY4" fmla="*/ 333678 h 334346"/>
              <a:gd name="connsiteX5" fmla="*/ 74085 w 112195"/>
              <a:gd name="connsiteY5" fmla="*/ 254303 h 334346"/>
              <a:gd name="connsiteX6" fmla="*/ 4235 w 112195"/>
              <a:gd name="connsiteY6" fmla="*/ 101903 h 334346"/>
              <a:gd name="connsiteX7" fmla="*/ 7410 w 112195"/>
              <a:gd name="connsiteY7" fmla="*/ 303 h 3343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12195" h="334346">
                <a:moveTo>
                  <a:pt x="7410" y="303"/>
                </a:moveTo>
                <a:cubicBezTo>
                  <a:pt x="11114" y="5595"/>
                  <a:pt x="24873" y="117778"/>
                  <a:pt x="26460" y="133653"/>
                </a:cubicBezTo>
                <a:cubicBezTo>
                  <a:pt x="28048" y="149528"/>
                  <a:pt x="8468" y="82324"/>
                  <a:pt x="16935" y="95553"/>
                </a:cubicBezTo>
                <a:cubicBezTo>
                  <a:pt x="25402" y="108782"/>
                  <a:pt x="61385" y="173341"/>
                  <a:pt x="77260" y="213028"/>
                </a:cubicBezTo>
                <a:cubicBezTo>
                  <a:pt x="93135" y="252715"/>
                  <a:pt x="112714" y="326799"/>
                  <a:pt x="112185" y="333678"/>
                </a:cubicBezTo>
                <a:cubicBezTo>
                  <a:pt x="111656" y="340557"/>
                  <a:pt x="92077" y="292932"/>
                  <a:pt x="74085" y="254303"/>
                </a:cubicBezTo>
                <a:cubicBezTo>
                  <a:pt x="56093" y="215674"/>
                  <a:pt x="13760" y="143707"/>
                  <a:pt x="4235" y="101903"/>
                </a:cubicBezTo>
                <a:cubicBezTo>
                  <a:pt x="-5290" y="60099"/>
                  <a:pt x="3706" y="-4989"/>
                  <a:pt x="7410" y="30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75" name="フリーフォーム 1474">
            <a:extLst>
              <a:ext uri="{FF2B5EF4-FFF2-40B4-BE49-F238E27FC236}">
                <a16:creationId xmlns:a16="http://schemas.microsoft.com/office/drawing/2014/main" id="{C35E480B-D02D-A496-E705-E88BFEFB9F61}"/>
              </a:ext>
            </a:extLst>
          </p:cNvPr>
          <p:cNvSpPr/>
          <p:nvPr/>
        </p:nvSpPr>
        <p:spPr>
          <a:xfrm>
            <a:off x="2708188" y="9798049"/>
            <a:ext cx="76357" cy="329552"/>
          </a:xfrm>
          <a:custGeom>
            <a:avLst/>
            <a:gdLst>
              <a:gd name="connsiteX0" fmla="*/ 87 w 76357"/>
              <a:gd name="connsiteY0" fmla="*/ 1 h 329552"/>
              <a:gd name="connsiteX1" fmla="*/ 54062 w 76357"/>
              <a:gd name="connsiteY1" fmla="*/ 155576 h 329552"/>
              <a:gd name="connsiteX2" fmla="*/ 76287 w 76357"/>
              <a:gd name="connsiteY2" fmla="*/ 327026 h 329552"/>
              <a:gd name="connsiteX3" fmla="*/ 60412 w 76357"/>
              <a:gd name="connsiteY3" fmla="*/ 250826 h 329552"/>
              <a:gd name="connsiteX4" fmla="*/ 41362 w 76357"/>
              <a:gd name="connsiteY4" fmla="*/ 152401 h 329552"/>
              <a:gd name="connsiteX5" fmla="*/ 87 w 76357"/>
              <a:gd name="connsiteY5" fmla="*/ 1 h 3295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6357" h="329552">
                <a:moveTo>
                  <a:pt x="87" y="1"/>
                </a:moveTo>
                <a:cubicBezTo>
                  <a:pt x="2204" y="530"/>
                  <a:pt x="41362" y="101072"/>
                  <a:pt x="54062" y="155576"/>
                </a:cubicBezTo>
                <a:cubicBezTo>
                  <a:pt x="66762" y="210080"/>
                  <a:pt x="75229" y="311151"/>
                  <a:pt x="76287" y="327026"/>
                </a:cubicBezTo>
                <a:cubicBezTo>
                  <a:pt x="77345" y="342901"/>
                  <a:pt x="66233" y="279930"/>
                  <a:pt x="60412" y="250826"/>
                </a:cubicBezTo>
                <a:cubicBezTo>
                  <a:pt x="54591" y="221722"/>
                  <a:pt x="47712" y="191030"/>
                  <a:pt x="41362" y="152401"/>
                </a:cubicBezTo>
                <a:cubicBezTo>
                  <a:pt x="35012" y="113772"/>
                  <a:pt x="-2030" y="-528"/>
                  <a:pt x="87" y="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76" name="フリーフォーム 1475">
            <a:extLst>
              <a:ext uri="{FF2B5EF4-FFF2-40B4-BE49-F238E27FC236}">
                <a16:creationId xmlns:a16="http://schemas.microsoft.com/office/drawing/2014/main" id="{0342317C-7DB9-5AAC-56BC-81FF0CB767EC}"/>
              </a:ext>
            </a:extLst>
          </p:cNvPr>
          <p:cNvSpPr/>
          <p:nvPr/>
        </p:nvSpPr>
        <p:spPr>
          <a:xfrm>
            <a:off x="2209459" y="8934036"/>
            <a:ext cx="257526" cy="375111"/>
          </a:xfrm>
          <a:custGeom>
            <a:avLst/>
            <a:gdLst>
              <a:gd name="connsiteX0" fmla="*/ 341 w 257526"/>
              <a:gd name="connsiteY0" fmla="*/ 414 h 375111"/>
              <a:gd name="connsiteX1" fmla="*/ 76541 w 257526"/>
              <a:gd name="connsiteY1" fmla="*/ 149639 h 375111"/>
              <a:gd name="connsiteX2" fmla="*/ 70191 w 257526"/>
              <a:gd name="connsiteY2" fmla="*/ 108364 h 375111"/>
              <a:gd name="connsiteX3" fmla="*/ 98766 w 257526"/>
              <a:gd name="connsiteY3" fmla="*/ 222664 h 375111"/>
              <a:gd name="connsiteX4" fmla="*/ 133691 w 257526"/>
              <a:gd name="connsiteY4" fmla="*/ 273464 h 375111"/>
              <a:gd name="connsiteX5" fmla="*/ 140041 w 257526"/>
              <a:gd name="connsiteY5" fmla="*/ 298864 h 375111"/>
              <a:gd name="connsiteX6" fmla="*/ 178141 w 257526"/>
              <a:gd name="connsiteY6" fmla="*/ 317914 h 375111"/>
              <a:gd name="connsiteX7" fmla="*/ 168616 w 257526"/>
              <a:gd name="connsiteY7" fmla="*/ 308389 h 375111"/>
              <a:gd name="connsiteX8" fmla="*/ 257516 w 257526"/>
              <a:gd name="connsiteY8" fmla="*/ 375064 h 375111"/>
              <a:gd name="connsiteX9" fmla="*/ 162266 w 257526"/>
              <a:gd name="connsiteY9" fmla="*/ 317914 h 375111"/>
              <a:gd name="connsiteX10" fmla="*/ 143216 w 257526"/>
              <a:gd name="connsiteY10" fmla="*/ 254414 h 375111"/>
              <a:gd name="connsiteX11" fmla="*/ 111466 w 257526"/>
              <a:gd name="connsiteY11" fmla="*/ 203614 h 375111"/>
              <a:gd name="connsiteX12" fmla="*/ 341 w 257526"/>
              <a:gd name="connsiteY12" fmla="*/ 414 h 3751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257526" h="375111">
                <a:moveTo>
                  <a:pt x="341" y="414"/>
                </a:moveTo>
                <a:cubicBezTo>
                  <a:pt x="-5480" y="-8582"/>
                  <a:pt x="64899" y="131647"/>
                  <a:pt x="76541" y="149639"/>
                </a:cubicBezTo>
                <a:cubicBezTo>
                  <a:pt x="88183" y="167631"/>
                  <a:pt x="66487" y="96193"/>
                  <a:pt x="70191" y="108364"/>
                </a:cubicBezTo>
                <a:cubicBezTo>
                  <a:pt x="73895" y="120535"/>
                  <a:pt x="88183" y="195147"/>
                  <a:pt x="98766" y="222664"/>
                </a:cubicBezTo>
                <a:cubicBezTo>
                  <a:pt x="109349" y="250181"/>
                  <a:pt x="126812" y="260764"/>
                  <a:pt x="133691" y="273464"/>
                </a:cubicBezTo>
                <a:cubicBezTo>
                  <a:pt x="140570" y="286164"/>
                  <a:pt x="132633" y="291456"/>
                  <a:pt x="140041" y="298864"/>
                </a:cubicBezTo>
                <a:cubicBezTo>
                  <a:pt x="147449" y="306272"/>
                  <a:pt x="178141" y="317914"/>
                  <a:pt x="178141" y="317914"/>
                </a:cubicBezTo>
                <a:cubicBezTo>
                  <a:pt x="182903" y="319501"/>
                  <a:pt x="155387" y="298864"/>
                  <a:pt x="168616" y="308389"/>
                </a:cubicBezTo>
                <a:cubicBezTo>
                  <a:pt x="181845" y="317914"/>
                  <a:pt x="258574" y="373476"/>
                  <a:pt x="257516" y="375064"/>
                </a:cubicBezTo>
                <a:cubicBezTo>
                  <a:pt x="256458" y="376652"/>
                  <a:pt x="181316" y="338022"/>
                  <a:pt x="162266" y="317914"/>
                </a:cubicBezTo>
                <a:cubicBezTo>
                  <a:pt x="143216" y="297806"/>
                  <a:pt x="151683" y="273464"/>
                  <a:pt x="143216" y="254414"/>
                </a:cubicBezTo>
                <a:cubicBezTo>
                  <a:pt x="134749" y="235364"/>
                  <a:pt x="135278" y="238539"/>
                  <a:pt x="111466" y="203614"/>
                </a:cubicBezTo>
                <a:cubicBezTo>
                  <a:pt x="87654" y="168689"/>
                  <a:pt x="6162" y="9410"/>
                  <a:pt x="341" y="41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77" name="フリーフォーム 1476">
            <a:extLst>
              <a:ext uri="{FF2B5EF4-FFF2-40B4-BE49-F238E27FC236}">
                <a16:creationId xmlns:a16="http://schemas.microsoft.com/office/drawing/2014/main" id="{B55E1735-9530-7A47-B4BC-8FBDCD916F0D}"/>
              </a:ext>
            </a:extLst>
          </p:cNvPr>
          <p:cNvSpPr/>
          <p:nvPr/>
        </p:nvSpPr>
        <p:spPr>
          <a:xfrm>
            <a:off x="2297815" y="8937624"/>
            <a:ext cx="122082" cy="197291"/>
          </a:xfrm>
          <a:custGeom>
            <a:avLst/>
            <a:gdLst>
              <a:gd name="connsiteX0" fmla="*/ 16760 w 122082"/>
              <a:gd name="connsiteY0" fmla="*/ 1 h 197291"/>
              <a:gd name="connsiteX1" fmla="*/ 7235 w 122082"/>
              <a:gd name="connsiteY1" fmla="*/ 149226 h 197291"/>
              <a:gd name="connsiteX2" fmla="*/ 121535 w 122082"/>
              <a:gd name="connsiteY2" fmla="*/ 196851 h 197291"/>
              <a:gd name="connsiteX3" fmla="*/ 48510 w 122082"/>
              <a:gd name="connsiteY3" fmla="*/ 171451 h 197291"/>
              <a:gd name="connsiteX4" fmla="*/ 885 w 122082"/>
              <a:gd name="connsiteY4" fmla="*/ 146051 h 197291"/>
              <a:gd name="connsiteX5" fmla="*/ 16760 w 122082"/>
              <a:gd name="connsiteY5" fmla="*/ 1 h 1972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22082" h="197291">
                <a:moveTo>
                  <a:pt x="16760" y="1"/>
                </a:moveTo>
                <a:cubicBezTo>
                  <a:pt x="17818" y="530"/>
                  <a:pt x="-10227" y="116418"/>
                  <a:pt x="7235" y="149226"/>
                </a:cubicBezTo>
                <a:cubicBezTo>
                  <a:pt x="24697" y="182034"/>
                  <a:pt x="114656" y="193147"/>
                  <a:pt x="121535" y="196851"/>
                </a:cubicBezTo>
                <a:cubicBezTo>
                  <a:pt x="128414" y="200555"/>
                  <a:pt x="68618" y="179918"/>
                  <a:pt x="48510" y="171451"/>
                </a:cubicBezTo>
                <a:cubicBezTo>
                  <a:pt x="28402" y="162984"/>
                  <a:pt x="6177" y="166688"/>
                  <a:pt x="885" y="146051"/>
                </a:cubicBezTo>
                <a:cubicBezTo>
                  <a:pt x="-4407" y="125414"/>
                  <a:pt x="15702" y="-528"/>
                  <a:pt x="16760" y="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78" name="フリーフォーム 1477">
            <a:extLst>
              <a:ext uri="{FF2B5EF4-FFF2-40B4-BE49-F238E27FC236}">
                <a16:creationId xmlns:a16="http://schemas.microsoft.com/office/drawing/2014/main" id="{499FF407-9298-7CFA-F2BA-EB43C501EA11}"/>
              </a:ext>
            </a:extLst>
          </p:cNvPr>
          <p:cNvSpPr/>
          <p:nvPr/>
        </p:nvSpPr>
        <p:spPr>
          <a:xfrm>
            <a:off x="2400298" y="9188389"/>
            <a:ext cx="161932" cy="283029"/>
          </a:xfrm>
          <a:custGeom>
            <a:avLst/>
            <a:gdLst>
              <a:gd name="connsiteX0" fmla="*/ 2 w 161932"/>
              <a:gd name="connsiteY0" fmla="*/ 61 h 283029"/>
              <a:gd name="connsiteX1" fmla="*/ 95252 w 161932"/>
              <a:gd name="connsiteY1" fmla="*/ 171511 h 283029"/>
              <a:gd name="connsiteX2" fmla="*/ 161927 w 161932"/>
              <a:gd name="connsiteY2" fmla="*/ 282636 h 283029"/>
              <a:gd name="connsiteX3" fmla="*/ 92077 w 161932"/>
              <a:gd name="connsiteY3" fmla="*/ 206436 h 283029"/>
              <a:gd name="connsiteX4" fmla="*/ 92077 w 161932"/>
              <a:gd name="connsiteY4" fmla="*/ 152461 h 283029"/>
              <a:gd name="connsiteX5" fmla="*/ 2 w 161932"/>
              <a:gd name="connsiteY5" fmla="*/ 61 h 2830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1932" h="283029">
                <a:moveTo>
                  <a:pt x="2" y="61"/>
                </a:moveTo>
                <a:cubicBezTo>
                  <a:pt x="531" y="3236"/>
                  <a:pt x="68265" y="124415"/>
                  <a:pt x="95252" y="171511"/>
                </a:cubicBezTo>
                <a:cubicBezTo>
                  <a:pt x="122239" y="218607"/>
                  <a:pt x="162456" y="276815"/>
                  <a:pt x="161927" y="282636"/>
                </a:cubicBezTo>
                <a:cubicBezTo>
                  <a:pt x="161398" y="288457"/>
                  <a:pt x="103719" y="228132"/>
                  <a:pt x="92077" y="206436"/>
                </a:cubicBezTo>
                <a:cubicBezTo>
                  <a:pt x="80435" y="184740"/>
                  <a:pt x="109010" y="187915"/>
                  <a:pt x="92077" y="152461"/>
                </a:cubicBezTo>
                <a:cubicBezTo>
                  <a:pt x="75144" y="117007"/>
                  <a:pt x="-527" y="-3114"/>
                  <a:pt x="2" y="6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79" name="フリーフォーム 1478">
            <a:extLst>
              <a:ext uri="{FF2B5EF4-FFF2-40B4-BE49-F238E27FC236}">
                <a16:creationId xmlns:a16="http://schemas.microsoft.com/office/drawing/2014/main" id="{D2FD33C5-DE40-EFE3-9887-C4D38951454C}"/>
              </a:ext>
            </a:extLst>
          </p:cNvPr>
          <p:cNvSpPr/>
          <p:nvPr/>
        </p:nvSpPr>
        <p:spPr>
          <a:xfrm>
            <a:off x="2496985" y="9797508"/>
            <a:ext cx="167091" cy="349855"/>
          </a:xfrm>
          <a:custGeom>
            <a:avLst/>
            <a:gdLst>
              <a:gd name="connsiteX0" fmla="*/ 4915 w 167091"/>
              <a:gd name="connsiteY0" fmla="*/ 542 h 349855"/>
              <a:gd name="connsiteX1" fmla="*/ 1740 w 167091"/>
              <a:gd name="connsiteY1" fmla="*/ 79917 h 349855"/>
              <a:gd name="connsiteX2" fmla="*/ 33490 w 167091"/>
              <a:gd name="connsiteY2" fmla="*/ 210092 h 349855"/>
              <a:gd name="connsiteX3" fmla="*/ 30315 w 167091"/>
              <a:gd name="connsiteY3" fmla="*/ 187867 h 349855"/>
              <a:gd name="connsiteX4" fmla="*/ 84290 w 167091"/>
              <a:gd name="connsiteY4" fmla="*/ 295817 h 349855"/>
              <a:gd name="connsiteX5" fmla="*/ 166840 w 167091"/>
              <a:gd name="connsiteY5" fmla="*/ 343442 h 349855"/>
              <a:gd name="connsiteX6" fmla="*/ 106515 w 167091"/>
              <a:gd name="connsiteY6" fmla="*/ 324392 h 349855"/>
              <a:gd name="connsiteX7" fmla="*/ 11265 w 167091"/>
              <a:gd name="connsiteY7" fmla="*/ 118017 h 349855"/>
              <a:gd name="connsiteX8" fmla="*/ 4915 w 167091"/>
              <a:gd name="connsiteY8" fmla="*/ 542 h 3498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7091" h="349855">
                <a:moveTo>
                  <a:pt x="4915" y="542"/>
                </a:moveTo>
                <a:cubicBezTo>
                  <a:pt x="3327" y="-5808"/>
                  <a:pt x="-3023" y="44992"/>
                  <a:pt x="1740" y="79917"/>
                </a:cubicBezTo>
                <a:cubicBezTo>
                  <a:pt x="6503" y="114842"/>
                  <a:pt x="28728" y="192100"/>
                  <a:pt x="33490" y="210092"/>
                </a:cubicBezTo>
                <a:cubicBezTo>
                  <a:pt x="38253" y="228084"/>
                  <a:pt x="21848" y="173579"/>
                  <a:pt x="30315" y="187867"/>
                </a:cubicBezTo>
                <a:cubicBezTo>
                  <a:pt x="38782" y="202155"/>
                  <a:pt x="61536" y="269888"/>
                  <a:pt x="84290" y="295817"/>
                </a:cubicBezTo>
                <a:cubicBezTo>
                  <a:pt x="107044" y="321746"/>
                  <a:pt x="163136" y="338680"/>
                  <a:pt x="166840" y="343442"/>
                </a:cubicBezTo>
                <a:cubicBezTo>
                  <a:pt x="170544" y="348204"/>
                  <a:pt x="132444" y="361963"/>
                  <a:pt x="106515" y="324392"/>
                </a:cubicBezTo>
                <a:cubicBezTo>
                  <a:pt x="80586" y="286821"/>
                  <a:pt x="27669" y="168288"/>
                  <a:pt x="11265" y="118017"/>
                </a:cubicBezTo>
                <a:cubicBezTo>
                  <a:pt x="-5139" y="67746"/>
                  <a:pt x="6503" y="6892"/>
                  <a:pt x="4915" y="54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80" name="フリーフォーム 1479">
            <a:extLst>
              <a:ext uri="{FF2B5EF4-FFF2-40B4-BE49-F238E27FC236}">
                <a16:creationId xmlns:a16="http://schemas.microsoft.com/office/drawing/2014/main" id="{7B51C83D-3862-00E9-CB4A-5DA72A1BB17F}"/>
              </a:ext>
            </a:extLst>
          </p:cNvPr>
          <p:cNvSpPr/>
          <p:nvPr/>
        </p:nvSpPr>
        <p:spPr>
          <a:xfrm>
            <a:off x="2368424" y="9312106"/>
            <a:ext cx="174897" cy="209931"/>
          </a:xfrm>
          <a:custGeom>
            <a:avLst/>
            <a:gdLst>
              <a:gd name="connsiteX0" fmla="*/ 63626 w 174897"/>
              <a:gd name="connsiteY0" fmla="*/ 169 h 209931"/>
              <a:gd name="connsiteX1" fmla="*/ 101726 w 174897"/>
              <a:gd name="connsiteY1" fmla="*/ 47794 h 209931"/>
              <a:gd name="connsiteX2" fmla="*/ 25526 w 174897"/>
              <a:gd name="connsiteY2" fmla="*/ 50969 h 209931"/>
              <a:gd name="connsiteX3" fmla="*/ 114426 w 174897"/>
              <a:gd name="connsiteY3" fmla="*/ 85894 h 209931"/>
              <a:gd name="connsiteX4" fmla="*/ 114426 w 174897"/>
              <a:gd name="connsiteY4" fmla="*/ 114469 h 209931"/>
              <a:gd name="connsiteX5" fmla="*/ 54101 w 174897"/>
              <a:gd name="connsiteY5" fmla="*/ 139869 h 209931"/>
              <a:gd name="connsiteX6" fmla="*/ 165226 w 174897"/>
              <a:gd name="connsiteY6" fmla="*/ 120819 h 209931"/>
              <a:gd name="connsiteX7" fmla="*/ 126 w 174897"/>
              <a:gd name="connsiteY7" fmla="*/ 158919 h 209931"/>
              <a:gd name="connsiteX8" fmla="*/ 136651 w 174897"/>
              <a:gd name="connsiteY8" fmla="*/ 158919 h 209931"/>
              <a:gd name="connsiteX9" fmla="*/ 60451 w 174897"/>
              <a:gd name="connsiteY9" fmla="*/ 190669 h 209931"/>
              <a:gd name="connsiteX10" fmla="*/ 174751 w 174897"/>
              <a:gd name="connsiteY10" fmla="*/ 181144 h 209931"/>
              <a:gd name="connsiteX11" fmla="*/ 31876 w 174897"/>
              <a:gd name="connsiteY11" fmla="*/ 209719 h 209931"/>
              <a:gd name="connsiteX12" fmla="*/ 133476 w 174897"/>
              <a:gd name="connsiteY12" fmla="*/ 193844 h 209931"/>
              <a:gd name="connsiteX13" fmla="*/ 35051 w 174897"/>
              <a:gd name="connsiteY13" fmla="*/ 187494 h 209931"/>
              <a:gd name="connsiteX14" fmla="*/ 117601 w 174897"/>
              <a:gd name="connsiteY14" fmla="*/ 127169 h 209931"/>
              <a:gd name="connsiteX15" fmla="*/ 73151 w 174897"/>
              <a:gd name="connsiteY15" fmla="*/ 66844 h 209931"/>
              <a:gd name="connsiteX16" fmla="*/ 63626 w 174897"/>
              <a:gd name="connsiteY16" fmla="*/ 169 h 2099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174897" h="209931">
                <a:moveTo>
                  <a:pt x="63626" y="169"/>
                </a:moveTo>
                <a:cubicBezTo>
                  <a:pt x="68388" y="-3006"/>
                  <a:pt x="108076" y="39327"/>
                  <a:pt x="101726" y="47794"/>
                </a:cubicBezTo>
                <a:cubicBezTo>
                  <a:pt x="95376" y="56261"/>
                  <a:pt x="23409" y="44619"/>
                  <a:pt x="25526" y="50969"/>
                </a:cubicBezTo>
                <a:cubicBezTo>
                  <a:pt x="27643" y="57319"/>
                  <a:pt x="99609" y="75311"/>
                  <a:pt x="114426" y="85894"/>
                </a:cubicBezTo>
                <a:cubicBezTo>
                  <a:pt x="129243" y="96477"/>
                  <a:pt x="124480" y="105473"/>
                  <a:pt x="114426" y="114469"/>
                </a:cubicBezTo>
                <a:cubicBezTo>
                  <a:pt x="104372" y="123465"/>
                  <a:pt x="45634" y="138811"/>
                  <a:pt x="54101" y="139869"/>
                </a:cubicBezTo>
                <a:cubicBezTo>
                  <a:pt x="62568" y="140927"/>
                  <a:pt x="174222" y="117644"/>
                  <a:pt x="165226" y="120819"/>
                </a:cubicBezTo>
                <a:cubicBezTo>
                  <a:pt x="156230" y="123994"/>
                  <a:pt x="4888" y="152569"/>
                  <a:pt x="126" y="158919"/>
                </a:cubicBezTo>
                <a:cubicBezTo>
                  <a:pt x="-4636" y="165269"/>
                  <a:pt x="126597" y="153627"/>
                  <a:pt x="136651" y="158919"/>
                </a:cubicBezTo>
                <a:cubicBezTo>
                  <a:pt x="146705" y="164211"/>
                  <a:pt x="54101" y="186965"/>
                  <a:pt x="60451" y="190669"/>
                </a:cubicBezTo>
                <a:cubicBezTo>
                  <a:pt x="66801" y="194373"/>
                  <a:pt x="179513" y="177969"/>
                  <a:pt x="174751" y="181144"/>
                </a:cubicBezTo>
                <a:cubicBezTo>
                  <a:pt x="169989" y="184319"/>
                  <a:pt x="38755" y="207602"/>
                  <a:pt x="31876" y="209719"/>
                </a:cubicBezTo>
                <a:cubicBezTo>
                  <a:pt x="24997" y="211836"/>
                  <a:pt x="132947" y="197548"/>
                  <a:pt x="133476" y="193844"/>
                </a:cubicBezTo>
                <a:cubicBezTo>
                  <a:pt x="134005" y="190140"/>
                  <a:pt x="37697" y="198607"/>
                  <a:pt x="35051" y="187494"/>
                </a:cubicBezTo>
                <a:cubicBezTo>
                  <a:pt x="32405" y="176381"/>
                  <a:pt x="111251" y="147277"/>
                  <a:pt x="117601" y="127169"/>
                </a:cubicBezTo>
                <a:cubicBezTo>
                  <a:pt x="123951" y="107061"/>
                  <a:pt x="77914" y="83248"/>
                  <a:pt x="73151" y="66844"/>
                </a:cubicBezTo>
                <a:cubicBezTo>
                  <a:pt x="68388" y="50440"/>
                  <a:pt x="58864" y="3344"/>
                  <a:pt x="63626" y="16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81" name="フリーフォーム 1480">
            <a:extLst>
              <a:ext uri="{FF2B5EF4-FFF2-40B4-BE49-F238E27FC236}">
                <a16:creationId xmlns:a16="http://schemas.microsoft.com/office/drawing/2014/main" id="{42C972D9-E7E7-17A4-7E51-8AA3ED77029A}"/>
              </a:ext>
            </a:extLst>
          </p:cNvPr>
          <p:cNvSpPr/>
          <p:nvPr/>
        </p:nvSpPr>
        <p:spPr>
          <a:xfrm>
            <a:off x="2517714" y="9461496"/>
            <a:ext cx="99323" cy="323752"/>
          </a:xfrm>
          <a:custGeom>
            <a:avLst/>
            <a:gdLst>
              <a:gd name="connsiteX0" fmla="*/ 22286 w 99323"/>
              <a:gd name="connsiteY0" fmla="*/ 4 h 323752"/>
              <a:gd name="connsiteX1" fmla="*/ 19111 w 99323"/>
              <a:gd name="connsiteY1" fmla="*/ 69854 h 323752"/>
              <a:gd name="connsiteX2" fmla="*/ 54036 w 99323"/>
              <a:gd name="connsiteY2" fmla="*/ 133354 h 323752"/>
              <a:gd name="connsiteX3" fmla="*/ 61 w 99323"/>
              <a:gd name="connsiteY3" fmla="*/ 69854 h 323752"/>
              <a:gd name="connsiteX4" fmla="*/ 66736 w 99323"/>
              <a:gd name="connsiteY4" fmla="*/ 165104 h 323752"/>
              <a:gd name="connsiteX5" fmla="*/ 76261 w 99323"/>
              <a:gd name="connsiteY5" fmla="*/ 266704 h 323752"/>
              <a:gd name="connsiteX6" fmla="*/ 82611 w 99323"/>
              <a:gd name="connsiteY6" fmla="*/ 257179 h 323752"/>
              <a:gd name="connsiteX7" fmla="*/ 98486 w 99323"/>
              <a:gd name="connsiteY7" fmla="*/ 285754 h 323752"/>
              <a:gd name="connsiteX8" fmla="*/ 54036 w 99323"/>
              <a:gd name="connsiteY8" fmla="*/ 320679 h 323752"/>
              <a:gd name="connsiteX9" fmla="*/ 85786 w 99323"/>
              <a:gd name="connsiteY9" fmla="*/ 307979 h 323752"/>
              <a:gd name="connsiteX10" fmla="*/ 69911 w 99323"/>
              <a:gd name="connsiteY10" fmla="*/ 196854 h 323752"/>
              <a:gd name="connsiteX11" fmla="*/ 15936 w 99323"/>
              <a:gd name="connsiteY11" fmla="*/ 73029 h 323752"/>
              <a:gd name="connsiteX12" fmla="*/ 22286 w 99323"/>
              <a:gd name="connsiteY12" fmla="*/ 4 h 3237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99323" h="323752">
                <a:moveTo>
                  <a:pt x="22286" y="4"/>
                </a:moveTo>
                <a:cubicBezTo>
                  <a:pt x="22815" y="-525"/>
                  <a:pt x="13819" y="47629"/>
                  <a:pt x="19111" y="69854"/>
                </a:cubicBezTo>
                <a:cubicBezTo>
                  <a:pt x="24403" y="92079"/>
                  <a:pt x="57211" y="133354"/>
                  <a:pt x="54036" y="133354"/>
                </a:cubicBezTo>
                <a:cubicBezTo>
                  <a:pt x="50861" y="133354"/>
                  <a:pt x="-2056" y="64562"/>
                  <a:pt x="61" y="69854"/>
                </a:cubicBezTo>
                <a:cubicBezTo>
                  <a:pt x="2178" y="75146"/>
                  <a:pt x="54036" y="132296"/>
                  <a:pt x="66736" y="165104"/>
                </a:cubicBezTo>
                <a:cubicBezTo>
                  <a:pt x="79436" y="197912"/>
                  <a:pt x="73615" y="251358"/>
                  <a:pt x="76261" y="266704"/>
                </a:cubicBezTo>
                <a:cubicBezTo>
                  <a:pt x="78907" y="282050"/>
                  <a:pt x="78907" y="254004"/>
                  <a:pt x="82611" y="257179"/>
                </a:cubicBezTo>
                <a:cubicBezTo>
                  <a:pt x="86315" y="260354"/>
                  <a:pt x="103249" y="275171"/>
                  <a:pt x="98486" y="285754"/>
                </a:cubicBezTo>
                <a:cubicBezTo>
                  <a:pt x="93724" y="296337"/>
                  <a:pt x="56153" y="316975"/>
                  <a:pt x="54036" y="320679"/>
                </a:cubicBezTo>
                <a:cubicBezTo>
                  <a:pt x="51919" y="324383"/>
                  <a:pt x="83140" y="328616"/>
                  <a:pt x="85786" y="307979"/>
                </a:cubicBezTo>
                <a:cubicBezTo>
                  <a:pt x="88432" y="287342"/>
                  <a:pt x="81553" y="236012"/>
                  <a:pt x="69911" y="196854"/>
                </a:cubicBezTo>
                <a:cubicBezTo>
                  <a:pt x="58269" y="157696"/>
                  <a:pt x="24403" y="103192"/>
                  <a:pt x="15936" y="73029"/>
                </a:cubicBezTo>
                <a:cubicBezTo>
                  <a:pt x="7469" y="42867"/>
                  <a:pt x="21757" y="533"/>
                  <a:pt x="22286" y="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82" name="フリーフォーム 1481">
            <a:extLst>
              <a:ext uri="{FF2B5EF4-FFF2-40B4-BE49-F238E27FC236}">
                <a16:creationId xmlns:a16="http://schemas.microsoft.com/office/drawing/2014/main" id="{C3597EB0-3235-1B8B-CA18-0F452C4ABD3F}"/>
              </a:ext>
            </a:extLst>
          </p:cNvPr>
          <p:cNvSpPr/>
          <p:nvPr/>
        </p:nvSpPr>
        <p:spPr>
          <a:xfrm>
            <a:off x="2542688" y="9781451"/>
            <a:ext cx="134324" cy="51548"/>
          </a:xfrm>
          <a:custGeom>
            <a:avLst/>
            <a:gdLst>
              <a:gd name="connsiteX0" fmla="*/ 487 w 134324"/>
              <a:gd name="connsiteY0" fmla="*/ 51524 h 51548"/>
              <a:gd name="connsiteX1" fmla="*/ 73512 w 134324"/>
              <a:gd name="connsiteY1" fmla="*/ 13424 h 51548"/>
              <a:gd name="connsiteX2" fmla="*/ 133837 w 134324"/>
              <a:gd name="connsiteY2" fmla="*/ 19774 h 51548"/>
              <a:gd name="connsiteX3" fmla="*/ 98912 w 134324"/>
              <a:gd name="connsiteY3" fmla="*/ 724 h 51548"/>
              <a:gd name="connsiteX4" fmla="*/ 44937 w 134324"/>
              <a:gd name="connsiteY4" fmla="*/ 7074 h 51548"/>
              <a:gd name="connsiteX5" fmla="*/ 487 w 134324"/>
              <a:gd name="connsiteY5" fmla="*/ 51524 h 51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34324" h="51548">
                <a:moveTo>
                  <a:pt x="487" y="51524"/>
                </a:moveTo>
                <a:cubicBezTo>
                  <a:pt x="5249" y="52582"/>
                  <a:pt x="51287" y="18716"/>
                  <a:pt x="73512" y="13424"/>
                </a:cubicBezTo>
                <a:cubicBezTo>
                  <a:pt x="95737" y="8132"/>
                  <a:pt x="129604" y="21891"/>
                  <a:pt x="133837" y="19774"/>
                </a:cubicBezTo>
                <a:cubicBezTo>
                  <a:pt x="138070" y="17657"/>
                  <a:pt x="113729" y="2841"/>
                  <a:pt x="98912" y="724"/>
                </a:cubicBezTo>
                <a:cubicBezTo>
                  <a:pt x="84095" y="-1393"/>
                  <a:pt x="62929" y="1253"/>
                  <a:pt x="44937" y="7074"/>
                </a:cubicBezTo>
                <a:cubicBezTo>
                  <a:pt x="26945" y="12895"/>
                  <a:pt x="-4275" y="50466"/>
                  <a:pt x="487" y="5152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83" name="フリーフォーム 1482">
            <a:extLst>
              <a:ext uri="{FF2B5EF4-FFF2-40B4-BE49-F238E27FC236}">
                <a16:creationId xmlns:a16="http://schemas.microsoft.com/office/drawing/2014/main" id="{43EB0A31-96A5-9B44-6EE5-768056693FCA}"/>
              </a:ext>
            </a:extLst>
          </p:cNvPr>
          <p:cNvSpPr/>
          <p:nvPr/>
        </p:nvSpPr>
        <p:spPr>
          <a:xfrm>
            <a:off x="2609016" y="9731010"/>
            <a:ext cx="39106" cy="208472"/>
          </a:xfrm>
          <a:custGeom>
            <a:avLst/>
            <a:gdLst>
              <a:gd name="connsiteX0" fmla="*/ 10359 w 39106"/>
              <a:gd name="connsiteY0" fmla="*/ 365 h 208472"/>
              <a:gd name="connsiteX1" fmla="*/ 4009 w 39106"/>
              <a:gd name="connsiteY1" fmla="*/ 82915 h 208472"/>
              <a:gd name="connsiteX2" fmla="*/ 38934 w 39106"/>
              <a:gd name="connsiteY2" fmla="*/ 206740 h 208472"/>
              <a:gd name="connsiteX3" fmla="*/ 16709 w 39106"/>
              <a:gd name="connsiteY3" fmla="*/ 152765 h 208472"/>
              <a:gd name="connsiteX4" fmla="*/ 834 w 39106"/>
              <a:gd name="connsiteY4" fmla="*/ 114665 h 208472"/>
              <a:gd name="connsiteX5" fmla="*/ 10359 w 39106"/>
              <a:gd name="connsiteY5" fmla="*/ 365 h 2084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106" h="208472">
                <a:moveTo>
                  <a:pt x="10359" y="365"/>
                </a:moveTo>
                <a:cubicBezTo>
                  <a:pt x="10888" y="-4927"/>
                  <a:pt x="-753" y="48519"/>
                  <a:pt x="4009" y="82915"/>
                </a:cubicBezTo>
                <a:cubicBezTo>
                  <a:pt x="8771" y="117311"/>
                  <a:pt x="36817" y="195098"/>
                  <a:pt x="38934" y="206740"/>
                </a:cubicBezTo>
                <a:cubicBezTo>
                  <a:pt x="41051" y="218382"/>
                  <a:pt x="23059" y="168111"/>
                  <a:pt x="16709" y="152765"/>
                </a:cubicBezTo>
                <a:cubicBezTo>
                  <a:pt x="10359" y="137419"/>
                  <a:pt x="5067" y="140065"/>
                  <a:pt x="834" y="114665"/>
                </a:cubicBezTo>
                <a:cubicBezTo>
                  <a:pt x="-3399" y="89265"/>
                  <a:pt x="9830" y="5657"/>
                  <a:pt x="10359" y="36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84" name="フリーフォーム 1483">
            <a:extLst>
              <a:ext uri="{FF2B5EF4-FFF2-40B4-BE49-F238E27FC236}">
                <a16:creationId xmlns:a16="http://schemas.microsoft.com/office/drawing/2014/main" id="{2E14D0BB-C027-860B-3787-A1FDF993FE6C}"/>
              </a:ext>
            </a:extLst>
          </p:cNvPr>
          <p:cNvSpPr/>
          <p:nvPr/>
        </p:nvSpPr>
        <p:spPr>
          <a:xfrm>
            <a:off x="2171689" y="9156571"/>
            <a:ext cx="60497" cy="132976"/>
          </a:xfrm>
          <a:custGeom>
            <a:avLst/>
            <a:gdLst>
              <a:gd name="connsiteX0" fmla="*/ 6361 w 60497"/>
              <a:gd name="connsiteY0" fmla="*/ 129 h 132976"/>
              <a:gd name="connsiteX1" fmla="*/ 60336 w 60497"/>
              <a:gd name="connsiteY1" fmla="*/ 130304 h 132976"/>
              <a:gd name="connsiteX2" fmla="*/ 22236 w 60497"/>
              <a:gd name="connsiteY2" fmla="*/ 85854 h 132976"/>
              <a:gd name="connsiteX3" fmla="*/ 11 w 60497"/>
              <a:gd name="connsiteY3" fmla="*/ 60454 h 132976"/>
              <a:gd name="connsiteX4" fmla="*/ 19061 w 60497"/>
              <a:gd name="connsiteY4" fmla="*/ 104904 h 132976"/>
              <a:gd name="connsiteX5" fmla="*/ 6361 w 60497"/>
              <a:gd name="connsiteY5" fmla="*/ 129 h 1329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0497" h="132976">
                <a:moveTo>
                  <a:pt x="6361" y="129"/>
                </a:moveTo>
                <a:cubicBezTo>
                  <a:pt x="13240" y="4362"/>
                  <a:pt x="57690" y="116017"/>
                  <a:pt x="60336" y="130304"/>
                </a:cubicBezTo>
                <a:cubicBezTo>
                  <a:pt x="62982" y="144591"/>
                  <a:pt x="32290" y="97496"/>
                  <a:pt x="22236" y="85854"/>
                </a:cubicBezTo>
                <a:cubicBezTo>
                  <a:pt x="12182" y="74212"/>
                  <a:pt x="540" y="57279"/>
                  <a:pt x="11" y="60454"/>
                </a:cubicBezTo>
                <a:cubicBezTo>
                  <a:pt x="-518" y="63629"/>
                  <a:pt x="18003" y="113371"/>
                  <a:pt x="19061" y="104904"/>
                </a:cubicBezTo>
                <a:cubicBezTo>
                  <a:pt x="20119" y="96437"/>
                  <a:pt x="-518" y="-4104"/>
                  <a:pt x="6361" y="12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85" name="フリーフォーム 1484">
            <a:extLst>
              <a:ext uri="{FF2B5EF4-FFF2-40B4-BE49-F238E27FC236}">
                <a16:creationId xmlns:a16="http://schemas.microsoft.com/office/drawing/2014/main" id="{47E53578-6EA2-0F55-FA6A-E18567FF9BBC}"/>
              </a:ext>
            </a:extLst>
          </p:cNvPr>
          <p:cNvSpPr/>
          <p:nvPr/>
        </p:nvSpPr>
        <p:spPr>
          <a:xfrm>
            <a:off x="2202437" y="9227261"/>
            <a:ext cx="148672" cy="313955"/>
          </a:xfrm>
          <a:custGeom>
            <a:avLst/>
            <a:gdLst>
              <a:gd name="connsiteX0" fmla="*/ 4188 w 148672"/>
              <a:gd name="connsiteY0" fmla="*/ 2464 h 313955"/>
              <a:gd name="connsiteX1" fmla="*/ 32763 w 148672"/>
              <a:gd name="connsiteY1" fmla="*/ 126289 h 313955"/>
              <a:gd name="connsiteX2" fmla="*/ 147063 w 148672"/>
              <a:gd name="connsiteY2" fmla="*/ 310439 h 313955"/>
              <a:gd name="connsiteX3" fmla="*/ 96263 w 148672"/>
              <a:gd name="connsiteY3" fmla="*/ 243764 h 313955"/>
              <a:gd name="connsiteX4" fmla="*/ 45463 w 148672"/>
              <a:gd name="connsiteY4" fmla="*/ 199314 h 313955"/>
              <a:gd name="connsiteX5" fmla="*/ 4188 w 148672"/>
              <a:gd name="connsiteY5" fmla="*/ 53264 h 313955"/>
              <a:gd name="connsiteX6" fmla="*/ 4188 w 148672"/>
              <a:gd name="connsiteY6" fmla="*/ 2464 h 3139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48672" h="313955">
                <a:moveTo>
                  <a:pt x="4188" y="2464"/>
                </a:moveTo>
                <a:cubicBezTo>
                  <a:pt x="8950" y="14635"/>
                  <a:pt x="8951" y="74960"/>
                  <a:pt x="32763" y="126289"/>
                </a:cubicBezTo>
                <a:cubicBezTo>
                  <a:pt x="56575" y="177618"/>
                  <a:pt x="136480" y="290860"/>
                  <a:pt x="147063" y="310439"/>
                </a:cubicBezTo>
                <a:cubicBezTo>
                  <a:pt x="157646" y="330018"/>
                  <a:pt x="113196" y="262285"/>
                  <a:pt x="96263" y="243764"/>
                </a:cubicBezTo>
                <a:cubicBezTo>
                  <a:pt x="79330" y="225243"/>
                  <a:pt x="60809" y="231064"/>
                  <a:pt x="45463" y="199314"/>
                </a:cubicBezTo>
                <a:cubicBezTo>
                  <a:pt x="30117" y="167564"/>
                  <a:pt x="4188" y="53264"/>
                  <a:pt x="4188" y="53264"/>
                </a:cubicBezTo>
                <a:cubicBezTo>
                  <a:pt x="-2162" y="25747"/>
                  <a:pt x="-574" y="-9707"/>
                  <a:pt x="4188" y="246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86" name="フリーフォーム 1485">
            <a:extLst>
              <a:ext uri="{FF2B5EF4-FFF2-40B4-BE49-F238E27FC236}">
                <a16:creationId xmlns:a16="http://schemas.microsoft.com/office/drawing/2014/main" id="{ED80717C-5127-8855-D6D9-1BD737564A34}"/>
              </a:ext>
            </a:extLst>
          </p:cNvPr>
          <p:cNvSpPr/>
          <p:nvPr/>
        </p:nvSpPr>
        <p:spPr>
          <a:xfrm>
            <a:off x="2339975" y="9477325"/>
            <a:ext cx="174652" cy="422349"/>
          </a:xfrm>
          <a:custGeom>
            <a:avLst/>
            <a:gdLst>
              <a:gd name="connsiteX0" fmla="*/ 0 w 174652"/>
              <a:gd name="connsiteY0" fmla="*/ 50 h 422349"/>
              <a:gd name="connsiteX1" fmla="*/ 44450 w 174652"/>
              <a:gd name="connsiteY1" fmla="*/ 181025 h 422349"/>
              <a:gd name="connsiteX2" fmla="*/ 79375 w 174652"/>
              <a:gd name="connsiteY2" fmla="*/ 225475 h 422349"/>
              <a:gd name="connsiteX3" fmla="*/ 76200 w 174652"/>
              <a:gd name="connsiteY3" fmla="*/ 193725 h 422349"/>
              <a:gd name="connsiteX4" fmla="*/ 85725 w 174652"/>
              <a:gd name="connsiteY4" fmla="*/ 279450 h 422349"/>
              <a:gd name="connsiteX5" fmla="*/ 117475 w 174652"/>
              <a:gd name="connsiteY5" fmla="*/ 346125 h 422349"/>
              <a:gd name="connsiteX6" fmla="*/ 174625 w 174652"/>
              <a:gd name="connsiteY6" fmla="*/ 422325 h 422349"/>
              <a:gd name="connsiteX7" fmla="*/ 123825 w 174652"/>
              <a:gd name="connsiteY7" fmla="*/ 352475 h 422349"/>
              <a:gd name="connsiteX8" fmla="*/ 44450 w 174652"/>
              <a:gd name="connsiteY8" fmla="*/ 200075 h 422349"/>
              <a:gd name="connsiteX9" fmla="*/ 0 w 174652"/>
              <a:gd name="connsiteY9" fmla="*/ 50 h 4223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74652" h="422349">
                <a:moveTo>
                  <a:pt x="0" y="50"/>
                </a:moveTo>
                <a:cubicBezTo>
                  <a:pt x="0" y="-3125"/>
                  <a:pt x="31221" y="143454"/>
                  <a:pt x="44450" y="181025"/>
                </a:cubicBezTo>
                <a:cubicBezTo>
                  <a:pt x="57679" y="218596"/>
                  <a:pt x="74083" y="223358"/>
                  <a:pt x="79375" y="225475"/>
                </a:cubicBezTo>
                <a:cubicBezTo>
                  <a:pt x="84667" y="227592"/>
                  <a:pt x="75142" y="184729"/>
                  <a:pt x="76200" y="193725"/>
                </a:cubicBezTo>
                <a:cubicBezTo>
                  <a:pt x="77258" y="202721"/>
                  <a:pt x="78846" y="254050"/>
                  <a:pt x="85725" y="279450"/>
                </a:cubicBezTo>
                <a:cubicBezTo>
                  <a:pt x="92604" y="304850"/>
                  <a:pt x="102658" y="322313"/>
                  <a:pt x="117475" y="346125"/>
                </a:cubicBezTo>
                <a:cubicBezTo>
                  <a:pt x="132292" y="369937"/>
                  <a:pt x="173567" y="421267"/>
                  <a:pt x="174625" y="422325"/>
                </a:cubicBezTo>
                <a:cubicBezTo>
                  <a:pt x="175683" y="423383"/>
                  <a:pt x="145521" y="389517"/>
                  <a:pt x="123825" y="352475"/>
                </a:cubicBezTo>
                <a:cubicBezTo>
                  <a:pt x="102129" y="315433"/>
                  <a:pt x="62971" y="255638"/>
                  <a:pt x="44450" y="200075"/>
                </a:cubicBezTo>
                <a:cubicBezTo>
                  <a:pt x="25929" y="144513"/>
                  <a:pt x="0" y="3225"/>
                  <a:pt x="0" y="5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87" name="フリーフォーム 1486">
            <a:extLst>
              <a:ext uri="{FF2B5EF4-FFF2-40B4-BE49-F238E27FC236}">
                <a16:creationId xmlns:a16="http://schemas.microsoft.com/office/drawing/2014/main" id="{EE853B51-3711-7149-6B5E-F41812A37752}"/>
              </a:ext>
            </a:extLst>
          </p:cNvPr>
          <p:cNvSpPr/>
          <p:nvPr/>
        </p:nvSpPr>
        <p:spPr>
          <a:xfrm>
            <a:off x="2470150" y="9594735"/>
            <a:ext cx="75024" cy="136980"/>
          </a:xfrm>
          <a:custGeom>
            <a:avLst/>
            <a:gdLst>
              <a:gd name="connsiteX0" fmla="*/ 0 w 75024"/>
              <a:gd name="connsiteY0" fmla="*/ 115 h 136980"/>
              <a:gd name="connsiteX1" fmla="*/ 69850 w 75024"/>
              <a:gd name="connsiteY1" fmla="*/ 82665 h 136980"/>
              <a:gd name="connsiteX2" fmla="*/ 69850 w 75024"/>
              <a:gd name="connsiteY2" fmla="*/ 136640 h 136980"/>
              <a:gd name="connsiteX3" fmla="*/ 69850 w 75024"/>
              <a:gd name="connsiteY3" fmla="*/ 101715 h 136980"/>
              <a:gd name="connsiteX4" fmla="*/ 0 w 75024"/>
              <a:gd name="connsiteY4" fmla="*/ 115 h 1369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5024" h="136980">
                <a:moveTo>
                  <a:pt x="0" y="115"/>
                </a:moveTo>
                <a:cubicBezTo>
                  <a:pt x="0" y="-3060"/>
                  <a:pt x="58208" y="59911"/>
                  <a:pt x="69850" y="82665"/>
                </a:cubicBezTo>
                <a:cubicBezTo>
                  <a:pt x="81492" y="105419"/>
                  <a:pt x="69850" y="136640"/>
                  <a:pt x="69850" y="136640"/>
                </a:cubicBezTo>
                <a:cubicBezTo>
                  <a:pt x="69850" y="139815"/>
                  <a:pt x="76729" y="120236"/>
                  <a:pt x="69850" y="101715"/>
                </a:cubicBezTo>
                <a:cubicBezTo>
                  <a:pt x="62971" y="83194"/>
                  <a:pt x="0" y="3290"/>
                  <a:pt x="0" y="11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88" name="フリーフォーム 1487">
            <a:extLst>
              <a:ext uri="{FF2B5EF4-FFF2-40B4-BE49-F238E27FC236}">
                <a16:creationId xmlns:a16="http://schemas.microsoft.com/office/drawing/2014/main" id="{B715DEB9-3C92-E407-851A-F5DA4CF8B4F8}"/>
              </a:ext>
            </a:extLst>
          </p:cNvPr>
          <p:cNvSpPr/>
          <p:nvPr/>
        </p:nvSpPr>
        <p:spPr>
          <a:xfrm>
            <a:off x="2609565" y="9928147"/>
            <a:ext cx="54475" cy="222580"/>
          </a:xfrm>
          <a:custGeom>
            <a:avLst/>
            <a:gdLst>
              <a:gd name="connsiteX0" fmla="*/ 54260 w 54475"/>
              <a:gd name="connsiteY0" fmla="*/ 78 h 222580"/>
              <a:gd name="connsiteX1" fmla="*/ 19335 w 54475"/>
              <a:gd name="connsiteY1" fmla="*/ 85803 h 222580"/>
              <a:gd name="connsiteX2" fmla="*/ 22510 w 54475"/>
              <a:gd name="connsiteY2" fmla="*/ 142953 h 222580"/>
              <a:gd name="connsiteX3" fmla="*/ 47910 w 54475"/>
              <a:gd name="connsiteY3" fmla="*/ 222328 h 222580"/>
              <a:gd name="connsiteX4" fmla="*/ 6635 w 54475"/>
              <a:gd name="connsiteY4" fmla="*/ 168353 h 222580"/>
              <a:gd name="connsiteX5" fmla="*/ 22510 w 54475"/>
              <a:gd name="connsiteY5" fmla="*/ 174703 h 222580"/>
              <a:gd name="connsiteX6" fmla="*/ 285 w 54475"/>
              <a:gd name="connsiteY6" fmla="*/ 101678 h 222580"/>
              <a:gd name="connsiteX7" fmla="*/ 54260 w 54475"/>
              <a:gd name="connsiteY7" fmla="*/ 78 h 2225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4475" h="222580">
                <a:moveTo>
                  <a:pt x="54260" y="78"/>
                </a:moveTo>
                <a:cubicBezTo>
                  <a:pt x="57435" y="-2568"/>
                  <a:pt x="24627" y="61990"/>
                  <a:pt x="19335" y="85803"/>
                </a:cubicBezTo>
                <a:cubicBezTo>
                  <a:pt x="14043" y="109616"/>
                  <a:pt x="17747" y="120199"/>
                  <a:pt x="22510" y="142953"/>
                </a:cubicBezTo>
                <a:cubicBezTo>
                  <a:pt x="27273" y="165707"/>
                  <a:pt x="50556" y="218095"/>
                  <a:pt x="47910" y="222328"/>
                </a:cubicBezTo>
                <a:cubicBezTo>
                  <a:pt x="45264" y="226561"/>
                  <a:pt x="10868" y="176290"/>
                  <a:pt x="6635" y="168353"/>
                </a:cubicBezTo>
                <a:cubicBezTo>
                  <a:pt x="2402" y="160416"/>
                  <a:pt x="23568" y="185815"/>
                  <a:pt x="22510" y="174703"/>
                </a:cubicBezTo>
                <a:cubicBezTo>
                  <a:pt x="21452" y="163591"/>
                  <a:pt x="-2890" y="125491"/>
                  <a:pt x="285" y="101678"/>
                </a:cubicBezTo>
                <a:cubicBezTo>
                  <a:pt x="3460" y="77866"/>
                  <a:pt x="51085" y="2724"/>
                  <a:pt x="54260" y="7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89" name="フリーフォーム 1488">
            <a:extLst>
              <a:ext uri="{FF2B5EF4-FFF2-40B4-BE49-F238E27FC236}">
                <a16:creationId xmlns:a16="http://schemas.microsoft.com/office/drawing/2014/main" id="{B0927B7F-3FAC-CAFD-E4F3-B9F04AB03BBF}"/>
              </a:ext>
            </a:extLst>
          </p:cNvPr>
          <p:cNvSpPr/>
          <p:nvPr/>
        </p:nvSpPr>
        <p:spPr>
          <a:xfrm>
            <a:off x="2647902" y="9930580"/>
            <a:ext cx="124770" cy="189745"/>
          </a:xfrm>
          <a:custGeom>
            <a:avLst/>
            <a:gdLst>
              <a:gd name="connsiteX0" fmla="*/ 48 w 124770"/>
              <a:gd name="connsiteY0" fmla="*/ 820 h 189745"/>
              <a:gd name="connsiteX1" fmla="*/ 63548 w 124770"/>
              <a:gd name="connsiteY1" fmla="*/ 57970 h 189745"/>
              <a:gd name="connsiteX2" fmla="*/ 98473 w 124770"/>
              <a:gd name="connsiteY2" fmla="*/ 80195 h 189745"/>
              <a:gd name="connsiteX3" fmla="*/ 117523 w 124770"/>
              <a:gd name="connsiteY3" fmla="*/ 130995 h 189745"/>
              <a:gd name="connsiteX4" fmla="*/ 120698 w 124770"/>
              <a:gd name="connsiteY4" fmla="*/ 184970 h 189745"/>
              <a:gd name="connsiteX5" fmla="*/ 120698 w 124770"/>
              <a:gd name="connsiteY5" fmla="*/ 169095 h 189745"/>
              <a:gd name="connsiteX6" fmla="*/ 95298 w 124770"/>
              <a:gd name="connsiteY6" fmla="*/ 26220 h 189745"/>
              <a:gd name="connsiteX7" fmla="*/ 123873 w 124770"/>
              <a:gd name="connsiteY7" fmla="*/ 80195 h 189745"/>
              <a:gd name="connsiteX8" fmla="*/ 54023 w 124770"/>
              <a:gd name="connsiteY8" fmla="*/ 26220 h 189745"/>
              <a:gd name="connsiteX9" fmla="*/ 48 w 124770"/>
              <a:gd name="connsiteY9" fmla="*/ 820 h 1897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24770" h="189745">
                <a:moveTo>
                  <a:pt x="48" y="820"/>
                </a:moveTo>
                <a:cubicBezTo>
                  <a:pt x="1635" y="6112"/>
                  <a:pt x="47144" y="44741"/>
                  <a:pt x="63548" y="57970"/>
                </a:cubicBezTo>
                <a:cubicBezTo>
                  <a:pt x="79952" y="71199"/>
                  <a:pt x="89477" y="68024"/>
                  <a:pt x="98473" y="80195"/>
                </a:cubicBezTo>
                <a:cubicBezTo>
                  <a:pt x="107469" y="92366"/>
                  <a:pt x="113819" y="113533"/>
                  <a:pt x="117523" y="130995"/>
                </a:cubicBezTo>
                <a:cubicBezTo>
                  <a:pt x="121227" y="148457"/>
                  <a:pt x="120698" y="184970"/>
                  <a:pt x="120698" y="184970"/>
                </a:cubicBezTo>
                <a:cubicBezTo>
                  <a:pt x="121227" y="191320"/>
                  <a:pt x="124931" y="195553"/>
                  <a:pt x="120698" y="169095"/>
                </a:cubicBezTo>
                <a:cubicBezTo>
                  <a:pt x="116465" y="142637"/>
                  <a:pt x="94769" y="41037"/>
                  <a:pt x="95298" y="26220"/>
                </a:cubicBezTo>
                <a:cubicBezTo>
                  <a:pt x="95827" y="11403"/>
                  <a:pt x="130752" y="80195"/>
                  <a:pt x="123873" y="80195"/>
                </a:cubicBezTo>
                <a:cubicBezTo>
                  <a:pt x="116994" y="80195"/>
                  <a:pt x="72015" y="35216"/>
                  <a:pt x="54023" y="26220"/>
                </a:cubicBezTo>
                <a:cubicBezTo>
                  <a:pt x="36031" y="17224"/>
                  <a:pt x="-1539" y="-4472"/>
                  <a:pt x="48" y="82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90" name="フリーフォーム 1489">
            <a:extLst>
              <a:ext uri="{FF2B5EF4-FFF2-40B4-BE49-F238E27FC236}">
                <a16:creationId xmlns:a16="http://schemas.microsoft.com/office/drawing/2014/main" id="{703319AF-AE1F-8755-2FA5-B40A1424104B}"/>
              </a:ext>
            </a:extLst>
          </p:cNvPr>
          <p:cNvSpPr/>
          <p:nvPr/>
        </p:nvSpPr>
        <p:spPr>
          <a:xfrm>
            <a:off x="2584262" y="10115368"/>
            <a:ext cx="228901" cy="35704"/>
          </a:xfrm>
          <a:custGeom>
            <a:avLst/>
            <a:gdLst>
              <a:gd name="connsiteX0" fmla="*/ 188 w 228901"/>
              <a:gd name="connsiteY0" fmla="*/ 3357 h 35704"/>
              <a:gd name="connsiteX1" fmla="*/ 108138 w 228901"/>
              <a:gd name="connsiteY1" fmla="*/ 31932 h 35704"/>
              <a:gd name="connsiteX2" fmla="*/ 155763 w 228901"/>
              <a:gd name="connsiteY2" fmla="*/ 31932 h 35704"/>
              <a:gd name="connsiteX3" fmla="*/ 228788 w 228901"/>
              <a:gd name="connsiteY3" fmla="*/ 182 h 35704"/>
              <a:gd name="connsiteX4" fmla="*/ 171638 w 228901"/>
              <a:gd name="connsiteY4" fmla="*/ 19232 h 35704"/>
              <a:gd name="connsiteX5" fmla="*/ 136713 w 228901"/>
              <a:gd name="connsiteY5" fmla="*/ 25582 h 35704"/>
              <a:gd name="connsiteX6" fmla="*/ 188 w 228901"/>
              <a:gd name="connsiteY6" fmla="*/ 3357 h 357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28901" h="35704">
                <a:moveTo>
                  <a:pt x="188" y="3357"/>
                </a:moveTo>
                <a:cubicBezTo>
                  <a:pt x="-4574" y="4415"/>
                  <a:pt x="82209" y="27170"/>
                  <a:pt x="108138" y="31932"/>
                </a:cubicBezTo>
                <a:cubicBezTo>
                  <a:pt x="134067" y="36694"/>
                  <a:pt x="135655" y="37224"/>
                  <a:pt x="155763" y="31932"/>
                </a:cubicBezTo>
                <a:cubicBezTo>
                  <a:pt x="175871" y="26640"/>
                  <a:pt x="226142" y="2299"/>
                  <a:pt x="228788" y="182"/>
                </a:cubicBezTo>
                <a:cubicBezTo>
                  <a:pt x="231434" y="-1935"/>
                  <a:pt x="186984" y="14999"/>
                  <a:pt x="171638" y="19232"/>
                </a:cubicBezTo>
                <a:cubicBezTo>
                  <a:pt x="156292" y="23465"/>
                  <a:pt x="158938" y="27699"/>
                  <a:pt x="136713" y="25582"/>
                </a:cubicBezTo>
                <a:cubicBezTo>
                  <a:pt x="114488" y="23465"/>
                  <a:pt x="4950" y="2299"/>
                  <a:pt x="188" y="335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91" name="フリーフォーム 1490">
            <a:extLst>
              <a:ext uri="{FF2B5EF4-FFF2-40B4-BE49-F238E27FC236}">
                <a16:creationId xmlns:a16="http://schemas.microsoft.com/office/drawing/2014/main" id="{E98C19B0-A186-1EB9-83BE-A869A0167FC1}"/>
              </a:ext>
            </a:extLst>
          </p:cNvPr>
          <p:cNvSpPr/>
          <p:nvPr/>
        </p:nvSpPr>
        <p:spPr>
          <a:xfrm>
            <a:off x="2933657" y="9581694"/>
            <a:ext cx="54159" cy="277633"/>
          </a:xfrm>
          <a:custGeom>
            <a:avLst/>
            <a:gdLst>
              <a:gd name="connsiteX0" fmla="*/ 43 w 54159"/>
              <a:gd name="connsiteY0" fmla="*/ 456 h 277633"/>
              <a:gd name="connsiteX1" fmla="*/ 28618 w 54159"/>
              <a:gd name="connsiteY1" fmla="*/ 117931 h 277633"/>
              <a:gd name="connsiteX2" fmla="*/ 28618 w 54159"/>
              <a:gd name="connsiteY2" fmla="*/ 165556 h 277633"/>
              <a:gd name="connsiteX3" fmla="*/ 54018 w 54159"/>
              <a:gd name="connsiteY3" fmla="*/ 276681 h 277633"/>
              <a:gd name="connsiteX4" fmla="*/ 38143 w 54159"/>
              <a:gd name="connsiteY4" fmla="*/ 216356 h 277633"/>
              <a:gd name="connsiteX5" fmla="*/ 22268 w 54159"/>
              <a:gd name="connsiteY5" fmla="*/ 165556 h 277633"/>
              <a:gd name="connsiteX6" fmla="*/ 43 w 54159"/>
              <a:gd name="connsiteY6" fmla="*/ 456 h 2776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4159" h="277633">
                <a:moveTo>
                  <a:pt x="43" y="456"/>
                </a:moveTo>
                <a:cubicBezTo>
                  <a:pt x="1101" y="-7481"/>
                  <a:pt x="23856" y="90414"/>
                  <a:pt x="28618" y="117931"/>
                </a:cubicBezTo>
                <a:cubicBezTo>
                  <a:pt x="33380" y="145448"/>
                  <a:pt x="24385" y="139098"/>
                  <a:pt x="28618" y="165556"/>
                </a:cubicBezTo>
                <a:cubicBezTo>
                  <a:pt x="32851" y="192014"/>
                  <a:pt x="52431" y="268214"/>
                  <a:pt x="54018" y="276681"/>
                </a:cubicBezTo>
                <a:cubicBezTo>
                  <a:pt x="55605" y="285148"/>
                  <a:pt x="43435" y="234877"/>
                  <a:pt x="38143" y="216356"/>
                </a:cubicBezTo>
                <a:cubicBezTo>
                  <a:pt x="32851" y="197835"/>
                  <a:pt x="27030" y="194660"/>
                  <a:pt x="22268" y="165556"/>
                </a:cubicBezTo>
                <a:cubicBezTo>
                  <a:pt x="17506" y="136452"/>
                  <a:pt x="-1015" y="8393"/>
                  <a:pt x="43" y="45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92" name="フリーフォーム 1491">
            <a:extLst>
              <a:ext uri="{FF2B5EF4-FFF2-40B4-BE49-F238E27FC236}">
                <a16:creationId xmlns:a16="http://schemas.microsoft.com/office/drawing/2014/main" id="{90EB3E0F-F096-2B50-91B4-A7B11D9087AC}"/>
              </a:ext>
            </a:extLst>
          </p:cNvPr>
          <p:cNvSpPr/>
          <p:nvPr/>
        </p:nvSpPr>
        <p:spPr>
          <a:xfrm>
            <a:off x="2259553" y="9359536"/>
            <a:ext cx="123178" cy="276610"/>
          </a:xfrm>
          <a:custGeom>
            <a:avLst/>
            <a:gdLst>
              <a:gd name="connsiteX0" fmla="*/ 4222 w 123178"/>
              <a:gd name="connsiteY0" fmla="*/ 364 h 276610"/>
              <a:gd name="connsiteX1" fmla="*/ 13747 w 123178"/>
              <a:gd name="connsiteY1" fmla="*/ 105139 h 276610"/>
              <a:gd name="connsiteX2" fmla="*/ 121697 w 123178"/>
              <a:gd name="connsiteY2" fmla="*/ 273414 h 276610"/>
              <a:gd name="connsiteX3" fmla="*/ 74072 w 123178"/>
              <a:gd name="connsiteY3" fmla="*/ 209914 h 276610"/>
              <a:gd name="connsiteX4" fmla="*/ 39147 w 123178"/>
              <a:gd name="connsiteY4" fmla="*/ 140064 h 276610"/>
              <a:gd name="connsiteX5" fmla="*/ 4222 w 123178"/>
              <a:gd name="connsiteY5" fmla="*/ 364 h 2766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23178" h="276610">
                <a:moveTo>
                  <a:pt x="4222" y="364"/>
                </a:moveTo>
                <a:cubicBezTo>
                  <a:pt x="-11" y="-5457"/>
                  <a:pt x="-5832" y="59631"/>
                  <a:pt x="13747" y="105139"/>
                </a:cubicBezTo>
                <a:cubicBezTo>
                  <a:pt x="33326" y="150647"/>
                  <a:pt x="111643" y="255952"/>
                  <a:pt x="121697" y="273414"/>
                </a:cubicBezTo>
                <a:cubicBezTo>
                  <a:pt x="131751" y="290876"/>
                  <a:pt x="87830" y="232139"/>
                  <a:pt x="74072" y="209914"/>
                </a:cubicBezTo>
                <a:cubicBezTo>
                  <a:pt x="60314" y="187689"/>
                  <a:pt x="48143" y="173401"/>
                  <a:pt x="39147" y="140064"/>
                </a:cubicBezTo>
                <a:cubicBezTo>
                  <a:pt x="30151" y="106727"/>
                  <a:pt x="8455" y="6185"/>
                  <a:pt x="4222" y="36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93" name="フリーフォーム 1492">
            <a:extLst>
              <a:ext uri="{FF2B5EF4-FFF2-40B4-BE49-F238E27FC236}">
                <a16:creationId xmlns:a16="http://schemas.microsoft.com/office/drawing/2014/main" id="{88010BAA-EEFD-6D2F-1073-BC310278DFDD}"/>
              </a:ext>
            </a:extLst>
          </p:cNvPr>
          <p:cNvSpPr/>
          <p:nvPr/>
        </p:nvSpPr>
        <p:spPr>
          <a:xfrm>
            <a:off x="1844216" y="9102682"/>
            <a:ext cx="35532" cy="236390"/>
          </a:xfrm>
          <a:custGeom>
            <a:avLst/>
            <a:gdLst>
              <a:gd name="connsiteX0" fmla="*/ 22684 w 35532"/>
              <a:gd name="connsiteY0" fmla="*/ 43 h 236390"/>
              <a:gd name="connsiteX1" fmla="*/ 19509 w 35532"/>
              <a:gd name="connsiteY1" fmla="*/ 146093 h 236390"/>
              <a:gd name="connsiteX2" fmla="*/ 35384 w 35532"/>
              <a:gd name="connsiteY2" fmla="*/ 234993 h 236390"/>
              <a:gd name="connsiteX3" fmla="*/ 25859 w 35532"/>
              <a:gd name="connsiteY3" fmla="*/ 193718 h 236390"/>
              <a:gd name="connsiteX4" fmla="*/ 459 w 35532"/>
              <a:gd name="connsiteY4" fmla="*/ 104818 h 236390"/>
              <a:gd name="connsiteX5" fmla="*/ 9984 w 35532"/>
              <a:gd name="connsiteY5" fmla="*/ 130218 h 236390"/>
              <a:gd name="connsiteX6" fmla="*/ 22684 w 35532"/>
              <a:gd name="connsiteY6" fmla="*/ 43 h 2363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5532" h="236390">
                <a:moveTo>
                  <a:pt x="22684" y="43"/>
                </a:moveTo>
                <a:cubicBezTo>
                  <a:pt x="24272" y="2689"/>
                  <a:pt x="17392" y="106935"/>
                  <a:pt x="19509" y="146093"/>
                </a:cubicBezTo>
                <a:cubicBezTo>
                  <a:pt x="21626" y="185251"/>
                  <a:pt x="34326" y="227056"/>
                  <a:pt x="35384" y="234993"/>
                </a:cubicBezTo>
                <a:cubicBezTo>
                  <a:pt x="36442" y="242930"/>
                  <a:pt x="31680" y="215414"/>
                  <a:pt x="25859" y="193718"/>
                </a:cubicBezTo>
                <a:cubicBezTo>
                  <a:pt x="20038" y="172022"/>
                  <a:pt x="3105" y="115401"/>
                  <a:pt x="459" y="104818"/>
                </a:cubicBezTo>
                <a:cubicBezTo>
                  <a:pt x="-2187" y="94235"/>
                  <a:pt x="7338" y="143976"/>
                  <a:pt x="9984" y="130218"/>
                </a:cubicBezTo>
                <a:cubicBezTo>
                  <a:pt x="12630" y="116460"/>
                  <a:pt x="21096" y="-2603"/>
                  <a:pt x="22684" y="4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94" name="フリーフォーム 1493">
            <a:extLst>
              <a:ext uri="{FF2B5EF4-FFF2-40B4-BE49-F238E27FC236}">
                <a16:creationId xmlns:a16="http://schemas.microsoft.com/office/drawing/2014/main" id="{9A16A286-E2C4-D565-E612-0D6E22D89715}"/>
              </a:ext>
            </a:extLst>
          </p:cNvPr>
          <p:cNvSpPr/>
          <p:nvPr/>
        </p:nvSpPr>
        <p:spPr>
          <a:xfrm>
            <a:off x="1606371" y="9245173"/>
            <a:ext cx="294315" cy="154496"/>
          </a:xfrm>
          <a:custGeom>
            <a:avLst/>
            <a:gdLst>
              <a:gd name="connsiteX0" fmla="*/ 179 w 294315"/>
              <a:gd name="connsiteY0" fmla="*/ 25827 h 154496"/>
              <a:gd name="connsiteX1" fmla="*/ 79554 w 294315"/>
              <a:gd name="connsiteY1" fmla="*/ 427 h 154496"/>
              <a:gd name="connsiteX2" fmla="*/ 171629 w 294315"/>
              <a:gd name="connsiteY2" fmla="*/ 51227 h 154496"/>
              <a:gd name="connsiteX3" fmla="*/ 168454 w 294315"/>
              <a:gd name="connsiteY3" fmla="*/ 25827 h 154496"/>
              <a:gd name="connsiteX4" fmla="*/ 292279 w 294315"/>
              <a:gd name="connsiteY4" fmla="*/ 152827 h 154496"/>
              <a:gd name="connsiteX5" fmla="*/ 235129 w 294315"/>
              <a:gd name="connsiteY5" fmla="*/ 92502 h 154496"/>
              <a:gd name="connsiteX6" fmla="*/ 101779 w 294315"/>
              <a:gd name="connsiteY6" fmla="*/ 6777 h 154496"/>
              <a:gd name="connsiteX7" fmla="*/ 179 w 294315"/>
              <a:gd name="connsiteY7" fmla="*/ 25827 h 1544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4315" h="154496">
                <a:moveTo>
                  <a:pt x="179" y="25827"/>
                </a:moveTo>
                <a:cubicBezTo>
                  <a:pt x="-3525" y="24769"/>
                  <a:pt x="50979" y="-3806"/>
                  <a:pt x="79554" y="427"/>
                </a:cubicBezTo>
                <a:cubicBezTo>
                  <a:pt x="108129" y="4660"/>
                  <a:pt x="156812" y="46994"/>
                  <a:pt x="171629" y="51227"/>
                </a:cubicBezTo>
                <a:cubicBezTo>
                  <a:pt x="186446" y="55460"/>
                  <a:pt x="148346" y="8894"/>
                  <a:pt x="168454" y="25827"/>
                </a:cubicBezTo>
                <a:cubicBezTo>
                  <a:pt x="188562" y="42760"/>
                  <a:pt x="281167" y="141715"/>
                  <a:pt x="292279" y="152827"/>
                </a:cubicBezTo>
                <a:cubicBezTo>
                  <a:pt x="303391" y="163939"/>
                  <a:pt x="266879" y="116844"/>
                  <a:pt x="235129" y="92502"/>
                </a:cubicBezTo>
                <a:cubicBezTo>
                  <a:pt x="203379" y="68160"/>
                  <a:pt x="137233" y="18419"/>
                  <a:pt x="101779" y="6777"/>
                </a:cubicBezTo>
                <a:cubicBezTo>
                  <a:pt x="66325" y="-4865"/>
                  <a:pt x="3883" y="26885"/>
                  <a:pt x="179" y="2582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95" name="フリーフォーム 1494">
            <a:extLst>
              <a:ext uri="{FF2B5EF4-FFF2-40B4-BE49-F238E27FC236}">
                <a16:creationId xmlns:a16="http://schemas.microsoft.com/office/drawing/2014/main" id="{401E3426-8D8C-18D2-4CE7-DC7255C9D7DB}"/>
              </a:ext>
            </a:extLst>
          </p:cNvPr>
          <p:cNvSpPr/>
          <p:nvPr/>
        </p:nvSpPr>
        <p:spPr>
          <a:xfrm>
            <a:off x="1996749" y="9013536"/>
            <a:ext cx="241799" cy="368719"/>
          </a:xfrm>
          <a:custGeom>
            <a:avLst/>
            <a:gdLst>
              <a:gd name="connsiteX0" fmla="*/ 326 w 241799"/>
              <a:gd name="connsiteY0" fmla="*/ 289 h 368719"/>
              <a:gd name="connsiteX1" fmla="*/ 73351 w 241799"/>
              <a:gd name="connsiteY1" fmla="*/ 152689 h 368719"/>
              <a:gd name="connsiteX2" fmla="*/ 70176 w 241799"/>
              <a:gd name="connsiteY2" fmla="*/ 108239 h 368719"/>
              <a:gd name="connsiteX3" fmla="*/ 130501 w 241799"/>
              <a:gd name="connsiteY3" fmla="*/ 171739 h 368719"/>
              <a:gd name="connsiteX4" fmla="*/ 120976 w 241799"/>
              <a:gd name="connsiteY4" fmla="*/ 130464 h 368719"/>
              <a:gd name="connsiteX5" fmla="*/ 174951 w 241799"/>
              <a:gd name="connsiteY5" fmla="*/ 235239 h 368719"/>
              <a:gd name="connsiteX6" fmla="*/ 241626 w 241799"/>
              <a:gd name="connsiteY6" fmla="*/ 368589 h 368719"/>
              <a:gd name="connsiteX7" fmla="*/ 190826 w 241799"/>
              <a:gd name="connsiteY7" fmla="*/ 257464 h 368719"/>
              <a:gd name="connsiteX8" fmla="*/ 89226 w 241799"/>
              <a:gd name="connsiteY8" fmla="*/ 136814 h 368719"/>
              <a:gd name="connsiteX9" fmla="*/ 47951 w 241799"/>
              <a:gd name="connsiteY9" fmla="*/ 114589 h 368719"/>
              <a:gd name="connsiteX10" fmla="*/ 326 w 241799"/>
              <a:gd name="connsiteY10" fmla="*/ 289 h 3687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41799" h="368719">
                <a:moveTo>
                  <a:pt x="326" y="289"/>
                </a:moveTo>
                <a:cubicBezTo>
                  <a:pt x="4559" y="6639"/>
                  <a:pt x="61709" y="134697"/>
                  <a:pt x="73351" y="152689"/>
                </a:cubicBezTo>
                <a:cubicBezTo>
                  <a:pt x="84993" y="170681"/>
                  <a:pt x="60651" y="105064"/>
                  <a:pt x="70176" y="108239"/>
                </a:cubicBezTo>
                <a:cubicBezTo>
                  <a:pt x="79701" y="111414"/>
                  <a:pt x="122034" y="168035"/>
                  <a:pt x="130501" y="171739"/>
                </a:cubicBezTo>
                <a:cubicBezTo>
                  <a:pt x="138968" y="175443"/>
                  <a:pt x="113568" y="119881"/>
                  <a:pt x="120976" y="130464"/>
                </a:cubicBezTo>
                <a:cubicBezTo>
                  <a:pt x="128384" y="141047"/>
                  <a:pt x="154843" y="195551"/>
                  <a:pt x="174951" y="235239"/>
                </a:cubicBezTo>
                <a:cubicBezTo>
                  <a:pt x="195059" y="274927"/>
                  <a:pt x="238980" y="364885"/>
                  <a:pt x="241626" y="368589"/>
                </a:cubicBezTo>
                <a:cubicBezTo>
                  <a:pt x="244272" y="372293"/>
                  <a:pt x="216226" y="296093"/>
                  <a:pt x="190826" y="257464"/>
                </a:cubicBezTo>
                <a:cubicBezTo>
                  <a:pt x="165426" y="218835"/>
                  <a:pt x="113038" y="160626"/>
                  <a:pt x="89226" y="136814"/>
                </a:cubicBezTo>
                <a:cubicBezTo>
                  <a:pt x="65414" y="113002"/>
                  <a:pt x="61709" y="135227"/>
                  <a:pt x="47951" y="114589"/>
                </a:cubicBezTo>
                <a:cubicBezTo>
                  <a:pt x="34193" y="93951"/>
                  <a:pt x="-3907" y="-6061"/>
                  <a:pt x="326" y="28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96" name="フリーフォーム 1495">
            <a:extLst>
              <a:ext uri="{FF2B5EF4-FFF2-40B4-BE49-F238E27FC236}">
                <a16:creationId xmlns:a16="http://schemas.microsoft.com/office/drawing/2014/main" id="{2FE76E7E-2B70-5968-3DDC-E98D845DCAC9}"/>
              </a:ext>
            </a:extLst>
          </p:cNvPr>
          <p:cNvSpPr/>
          <p:nvPr/>
        </p:nvSpPr>
        <p:spPr>
          <a:xfrm>
            <a:off x="1965244" y="9010255"/>
            <a:ext cx="125499" cy="448253"/>
          </a:xfrm>
          <a:custGeom>
            <a:avLst/>
            <a:gdLst>
              <a:gd name="connsiteX0" fmla="*/ 41356 w 125499"/>
              <a:gd name="connsiteY0" fmla="*/ 3570 h 448253"/>
              <a:gd name="connsiteX1" fmla="*/ 41356 w 125499"/>
              <a:gd name="connsiteY1" fmla="*/ 60720 h 448253"/>
              <a:gd name="connsiteX2" fmla="*/ 9606 w 125499"/>
              <a:gd name="connsiteY2" fmla="*/ 105170 h 448253"/>
              <a:gd name="connsiteX3" fmla="*/ 41356 w 125499"/>
              <a:gd name="connsiteY3" fmla="*/ 127395 h 448253"/>
              <a:gd name="connsiteX4" fmla="*/ 3256 w 125499"/>
              <a:gd name="connsiteY4" fmla="*/ 136920 h 448253"/>
              <a:gd name="connsiteX5" fmla="*/ 60406 w 125499"/>
              <a:gd name="connsiteY5" fmla="*/ 146445 h 448253"/>
              <a:gd name="connsiteX6" fmla="*/ 81 w 125499"/>
              <a:gd name="connsiteY6" fmla="*/ 162320 h 448253"/>
              <a:gd name="connsiteX7" fmla="*/ 76281 w 125499"/>
              <a:gd name="connsiteY7" fmla="*/ 184545 h 448253"/>
              <a:gd name="connsiteX8" fmla="*/ 66756 w 125499"/>
              <a:gd name="connsiteY8" fmla="*/ 216295 h 448253"/>
              <a:gd name="connsiteX9" fmla="*/ 101681 w 125499"/>
              <a:gd name="connsiteY9" fmla="*/ 248045 h 448253"/>
              <a:gd name="connsiteX10" fmla="*/ 120731 w 125499"/>
              <a:gd name="connsiteY10" fmla="*/ 362345 h 448253"/>
              <a:gd name="connsiteX11" fmla="*/ 117556 w 125499"/>
              <a:gd name="connsiteY11" fmla="*/ 305195 h 448253"/>
              <a:gd name="connsiteX12" fmla="*/ 123906 w 125499"/>
              <a:gd name="connsiteY12" fmla="*/ 448070 h 448253"/>
              <a:gd name="connsiteX13" fmla="*/ 114381 w 125499"/>
              <a:gd name="connsiteY13" fmla="*/ 270270 h 448253"/>
              <a:gd name="connsiteX14" fmla="*/ 19131 w 125499"/>
              <a:gd name="connsiteY14" fmla="*/ 171845 h 448253"/>
              <a:gd name="connsiteX15" fmla="*/ 41356 w 125499"/>
              <a:gd name="connsiteY15" fmla="*/ 3570 h 448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25499" h="448253">
                <a:moveTo>
                  <a:pt x="41356" y="3570"/>
                </a:moveTo>
                <a:cubicBezTo>
                  <a:pt x="45060" y="-14951"/>
                  <a:pt x="46648" y="43787"/>
                  <a:pt x="41356" y="60720"/>
                </a:cubicBezTo>
                <a:cubicBezTo>
                  <a:pt x="36064" y="77653"/>
                  <a:pt x="9606" y="94058"/>
                  <a:pt x="9606" y="105170"/>
                </a:cubicBezTo>
                <a:cubicBezTo>
                  <a:pt x="9606" y="116282"/>
                  <a:pt x="42414" y="122104"/>
                  <a:pt x="41356" y="127395"/>
                </a:cubicBezTo>
                <a:cubicBezTo>
                  <a:pt x="40298" y="132686"/>
                  <a:pt x="81" y="133745"/>
                  <a:pt x="3256" y="136920"/>
                </a:cubicBezTo>
                <a:cubicBezTo>
                  <a:pt x="6431" y="140095"/>
                  <a:pt x="60935" y="142212"/>
                  <a:pt x="60406" y="146445"/>
                </a:cubicBezTo>
                <a:cubicBezTo>
                  <a:pt x="59877" y="150678"/>
                  <a:pt x="-2565" y="155970"/>
                  <a:pt x="81" y="162320"/>
                </a:cubicBezTo>
                <a:cubicBezTo>
                  <a:pt x="2727" y="168670"/>
                  <a:pt x="76281" y="184545"/>
                  <a:pt x="76281" y="184545"/>
                </a:cubicBezTo>
                <a:cubicBezTo>
                  <a:pt x="87393" y="193541"/>
                  <a:pt x="62523" y="205712"/>
                  <a:pt x="66756" y="216295"/>
                </a:cubicBezTo>
                <a:cubicBezTo>
                  <a:pt x="70989" y="226878"/>
                  <a:pt x="92685" y="223703"/>
                  <a:pt x="101681" y="248045"/>
                </a:cubicBezTo>
                <a:cubicBezTo>
                  <a:pt x="110677" y="272387"/>
                  <a:pt x="118085" y="352820"/>
                  <a:pt x="120731" y="362345"/>
                </a:cubicBezTo>
                <a:cubicBezTo>
                  <a:pt x="123377" y="371870"/>
                  <a:pt x="117027" y="290908"/>
                  <a:pt x="117556" y="305195"/>
                </a:cubicBezTo>
                <a:cubicBezTo>
                  <a:pt x="118085" y="319483"/>
                  <a:pt x="124435" y="453891"/>
                  <a:pt x="123906" y="448070"/>
                </a:cubicBezTo>
                <a:cubicBezTo>
                  <a:pt x="123377" y="442249"/>
                  <a:pt x="131843" y="316307"/>
                  <a:pt x="114381" y="270270"/>
                </a:cubicBezTo>
                <a:cubicBezTo>
                  <a:pt x="96919" y="224233"/>
                  <a:pt x="27598" y="212591"/>
                  <a:pt x="19131" y="171845"/>
                </a:cubicBezTo>
                <a:cubicBezTo>
                  <a:pt x="10664" y="131099"/>
                  <a:pt x="37652" y="22091"/>
                  <a:pt x="41356" y="357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97" name="フリーフォーム 1496">
            <a:extLst>
              <a:ext uri="{FF2B5EF4-FFF2-40B4-BE49-F238E27FC236}">
                <a16:creationId xmlns:a16="http://schemas.microsoft.com/office/drawing/2014/main" id="{CD19F52C-9D18-E114-536A-91534E187E86}"/>
              </a:ext>
            </a:extLst>
          </p:cNvPr>
          <p:cNvSpPr/>
          <p:nvPr/>
        </p:nvSpPr>
        <p:spPr>
          <a:xfrm>
            <a:off x="2031931" y="9143910"/>
            <a:ext cx="263658" cy="582717"/>
          </a:xfrm>
          <a:custGeom>
            <a:avLst/>
            <a:gdLst>
              <a:gd name="connsiteX0" fmla="*/ 69 w 263658"/>
              <a:gd name="connsiteY0" fmla="*/ 90 h 582717"/>
              <a:gd name="connsiteX1" fmla="*/ 98494 w 263658"/>
              <a:gd name="connsiteY1" fmla="*/ 108040 h 582717"/>
              <a:gd name="connsiteX2" fmla="*/ 133419 w 263658"/>
              <a:gd name="connsiteY2" fmla="*/ 177890 h 582717"/>
              <a:gd name="connsiteX3" fmla="*/ 203269 w 263658"/>
              <a:gd name="connsiteY3" fmla="*/ 247740 h 582717"/>
              <a:gd name="connsiteX4" fmla="*/ 161994 w 263658"/>
              <a:gd name="connsiteY4" fmla="*/ 250915 h 582717"/>
              <a:gd name="connsiteX5" fmla="*/ 152469 w 263658"/>
              <a:gd name="connsiteY5" fmla="*/ 330290 h 582717"/>
              <a:gd name="connsiteX6" fmla="*/ 149294 w 263658"/>
              <a:gd name="connsiteY6" fmla="*/ 409665 h 582717"/>
              <a:gd name="connsiteX7" fmla="*/ 177869 w 263658"/>
              <a:gd name="connsiteY7" fmla="*/ 438240 h 582717"/>
              <a:gd name="connsiteX8" fmla="*/ 142944 w 263658"/>
              <a:gd name="connsiteY8" fmla="*/ 390615 h 582717"/>
              <a:gd name="connsiteX9" fmla="*/ 263594 w 263658"/>
              <a:gd name="connsiteY9" fmla="*/ 581115 h 582717"/>
              <a:gd name="connsiteX10" fmla="*/ 158819 w 263658"/>
              <a:gd name="connsiteY10" fmla="*/ 466815 h 582717"/>
              <a:gd name="connsiteX11" fmla="*/ 95319 w 263658"/>
              <a:gd name="connsiteY11" fmla="*/ 209640 h 582717"/>
              <a:gd name="connsiteX12" fmla="*/ 82619 w 263658"/>
              <a:gd name="connsiteY12" fmla="*/ 127090 h 582717"/>
              <a:gd name="connsiteX13" fmla="*/ 69 w 263658"/>
              <a:gd name="connsiteY13" fmla="*/ 90 h 5827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263658" h="582717">
                <a:moveTo>
                  <a:pt x="69" y="90"/>
                </a:moveTo>
                <a:cubicBezTo>
                  <a:pt x="2715" y="-3085"/>
                  <a:pt x="76269" y="78407"/>
                  <a:pt x="98494" y="108040"/>
                </a:cubicBezTo>
                <a:cubicBezTo>
                  <a:pt x="120719" y="137673"/>
                  <a:pt x="115957" y="154607"/>
                  <a:pt x="133419" y="177890"/>
                </a:cubicBezTo>
                <a:cubicBezTo>
                  <a:pt x="150882" y="201173"/>
                  <a:pt x="198507" y="235569"/>
                  <a:pt x="203269" y="247740"/>
                </a:cubicBezTo>
                <a:cubicBezTo>
                  <a:pt x="208031" y="259911"/>
                  <a:pt x="170461" y="237157"/>
                  <a:pt x="161994" y="250915"/>
                </a:cubicBezTo>
                <a:cubicBezTo>
                  <a:pt x="153527" y="264673"/>
                  <a:pt x="154586" y="303832"/>
                  <a:pt x="152469" y="330290"/>
                </a:cubicBezTo>
                <a:cubicBezTo>
                  <a:pt x="150352" y="356748"/>
                  <a:pt x="145061" y="391673"/>
                  <a:pt x="149294" y="409665"/>
                </a:cubicBezTo>
                <a:cubicBezTo>
                  <a:pt x="153527" y="427657"/>
                  <a:pt x="178927" y="441415"/>
                  <a:pt x="177869" y="438240"/>
                </a:cubicBezTo>
                <a:cubicBezTo>
                  <a:pt x="176811" y="435065"/>
                  <a:pt x="128657" y="366803"/>
                  <a:pt x="142944" y="390615"/>
                </a:cubicBezTo>
                <a:cubicBezTo>
                  <a:pt x="157231" y="414427"/>
                  <a:pt x="260948" y="568415"/>
                  <a:pt x="263594" y="581115"/>
                </a:cubicBezTo>
                <a:cubicBezTo>
                  <a:pt x="266240" y="593815"/>
                  <a:pt x="186865" y="528727"/>
                  <a:pt x="158819" y="466815"/>
                </a:cubicBezTo>
                <a:cubicBezTo>
                  <a:pt x="130773" y="404903"/>
                  <a:pt x="108019" y="266261"/>
                  <a:pt x="95319" y="209640"/>
                </a:cubicBezTo>
                <a:cubicBezTo>
                  <a:pt x="82619" y="153019"/>
                  <a:pt x="93731" y="158311"/>
                  <a:pt x="82619" y="127090"/>
                </a:cubicBezTo>
                <a:cubicBezTo>
                  <a:pt x="71507" y="95869"/>
                  <a:pt x="-2577" y="3265"/>
                  <a:pt x="69" y="9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98" name="フリーフォーム 1497">
            <a:extLst>
              <a:ext uri="{FF2B5EF4-FFF2-40B4-BE49-F238E27FC236}">
                <a16:creationId xmlns:a16="http://schemas.microsoft.com/office/drawing/2014/main" id="{175B3FA0-F31B-A756-F437-C051D968EF26}"/>
              </a:ext>
            </a:extLst>
          </p:cNvPr>
          <p:cNvSpPr/>
          <p:nvPr/>
        </p:nvSpPr>
        <p:spPr>
          <a:xfrm>
            <a:off x="1941273" y="8984998"/>
            <a:ext cx="208381" cy="28912"/>
          </a:xfrm>
          <a:custGeom>
            <a:avLst/>
            <a:gdLst>
              <a:gd name="connsiteX0" fmla="*/ 1827 w 208381"/>
              <a:gd name="connsiteY0" fmla="*/ 3427 h 28912"/>
              <a:gd name="connsiteX1" fmla="*/ 103427 w 208381"/>
              <a:gd name="connsiteY1" fmla="*/ 9777 h 28912"/>
              <a:gd name="connsiteX2" fmla="*/ 154227 w 208381"/>
              <a:gd name="connsiteY2" fmla="*/ 28827 h 28912"/>
              <a:gd name="connsiteX3" fmla="*/ 208202 w 208381"/>
              <a:gd name="connsiteY3" fmla="*/ 16127 h 28912"/>
              <a:gd name="connsiteX4" fmla="*/ 135177 w 208381"/>
              <a:gd name="connsiteY4" fmla="*/ 252 h 28912"/>
              <a:gd name="connsiteX5" fmla="*/ 198677 w 208381"/>
              <a:gd name="connsiteY5" fmla="*/ 6602 h 28912"/>
              <a:gd name="connsiteX6" fmla="*/ 1827 w 208381"/>
              <a:gd name="connsiteY6" fmla="*/ 3427 h 28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08381" h="28912">
                <a:moveTo>
                  <a:pt x="1827" y="3427"/>
                </a:moveTo>
                <a:cubicBezTo>
                  <a:pt x="-14048" y="3956"/>
                  <a:pt x="78027" y="5544"/>
                  <a:pt x="103427" y="9777"/>
                </a:cubicBezTo>
                <a:cubicBezTo>
                  <a:pt x="128827" y="14010"/>
                  <a:pt x="136765" y="27769"/>
                  <a:pt x="154227" y="28827"/>
                </a:cubicBezTo>
                <a:cubicBezTo>
                  <a:pt x="171689" y="29885"/>
                  <a:pt x="211377" y="20889"/>
                  <a:pt x="208202" y="16127"/>
                </a:cubicBezTo>
                <a:cubicBezTo>
                  <a:pt x="205027" y="11365"/>
                  <a:pt x="136764" y="1839"/>
                  <a:pt x="135177" y="252"/>
                </a:cubicBezTo>
                <a:cubicBezTo>
                  <a:pt x="133590" y="-1335"/>
                  <a:pt x="217727" y="5015"/>
                  <a:pt x="198677" y="6602"/>
                </a:cubicBezTo>
                <a:cubicBezTo>
                  <a:pt x="179627" y="8189"/>
                  <a:pt x="17702" y="2898"/>
                  <a:pt x="1827" y="342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99" name="フリーフォーム 1498">
            <a:extLst>
              <a:ext uri="{FF2B5EF4-FFF2-40B4-BE49-F238E27FC236}">
                <a16:creationId xmlns:a16="http://schemas.microsoft.com/office/drawing/2014/main" id="{E5B811F1-CA06-9794-D945-882C69C0218F}"/>
              </a:ext>
            </a:extLst>
          </p:cNvPr>
          <p:cNvSpPr/>
          <p:nvPr/>
        </p:nvSpPr>
        <p:spPr>
          <a:xfrm>
            <a:off x="1812902" y="9058169"/>
            <a:ext cx="25541" cy="178069"/>
          </a:xfrm>
          <a:custGeom>
            <a:avLst/>
            <a:gdLst>
              <a:gd name="connsiteX0" fmla="*/ 25423 w 25541"/>
              <a:gd name="connsiteY0" fmla="*/ 106 h 178069"/>
              <a:gd name="connsiteX1" fmla="*/ 9548 w 25541"/>
              <a:gd name="connsiteY1" fmla="*/ 95356 h 178069"/>
              <a:gd name="connsiteX2" fmla="*/ 9548 w 25541"/>
              <a:gd name="connsiteY2" fmla="*/ 177906 h 178069"/>
              <a:gd name="connsiteX3" fmla="*/ 23 w 25541"/>
              <a:gd name="connsiteY3" fmla="*/ 114406 h 178069"/>
              <a:gd name="connsiteX4" fmla="*/ 25423 w 25541"/>
              <a:gd name="connsiteY4" fmla="*/ 106 h 1780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541" h="178069">
                <a:moveTo>
                  <a:pt x="25423" y="106"/>
                </a:moveTo>
                <a:cubicBezTo>
                  <a:pt x="27010" y="-3069"/>
                  <a:pt x="12194" y="65723"/>
                  <a:pt x="9548" y="95356"/>
                </a:cubicBezTo>
                <a:cubicBezTo>
                  <a:pt x="6902" y="124989"/>
                  <a:pt x="11135" y="174731"/>
                  <a:pt x="9548" y="177906"/>
                </a:cubicBezTo>
                <a:cubicBezTo>
                  <a:pt x="7961" y="181081"/>
                  <a:pt x="-506" y="137160"/>
                  <a:pt x="23" y="114406"/>
                </a:cubicBezTo>
                <a:cubicBezTo>
                  <a:pt x="552" y="91652"/>
                  <a:pt x="23836" y="3281"/>
                  <a:pt x="25423" y="10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00" name="フリーフォーム 1499">
            <a:extLst>
              <a:ext uri="{FF2B5EF4-FFF2-40B4-BE49-F238E27FC236}">
                <a16:creationId xmlns:a16="http://schemas.microsoft.com/office/drawing/2014/main" id="{3F468D81-43E5-3709-C1BD-2CB553CB729A}"/>
              </a:ext>
            </a:extLst>
          </p:cNvPr>
          <p:cNvSpPr/>
          <p:nvPr/>
        </p:nvSpPr>
        <p:spPr>
          <a:xfrm>
            <a:off x="1869984" y="9258270"/>
            <a:ext cx="98682" cy="311470"/>
          </a:xfrm>
          <a:custGeom>
            <a:avLst/>
            <a:gdLst>
              <a:gd name="connsiteX0" fmla="*/ 9616 w 98682"/>
              <a:gd name="connsiteY0" fmla="*/ 30 h 311470"/>
              <a:gd name="connsiteX1" fmla="*/ 91 w 98682"/>
              <a:gd name="connsiteY1" fmla="*/ 123855 h 311470"/>
              <a:gd name="connsiteX2" fmla="*/ 15966 w 98682"/>
              <a:gd name="connsiteY2" fmla="*/ 98455 h 311470"/>
              <a:gd name="connsiteX3" fmla="*/ 41366 w 98682"/>
              <a:gd name="connsiteY3" fmla="*/ 203230 h 311470"/>
              <a:gd name="connsiteX4" fmla="*/ 98516 w 98682"/>
              <a:gd name="connsiteY4" fmla="*/ 311180 h 311470"/>
              <a:gd name="connsiteX5" fmla="*/ 57241 w 98682"/>
              <a:gd name="connsiteY5" fmla="*/ 231805 h 311470"/>
              <a:gd name="connsiteX6" fmla="*/ 12791 w 98682"/>
              <a:gd name="connsiteY6" fmla="*/ 136555 h 311470"/>
              <a:gd name="connsiteX7" fmla="*/ 9616 w 98682"/>
              <a:gd name="connsiteY7" fmla="*/ 30 h 3114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98682" h="311470">
                <a:moveTo>
                  <a:pt x="9616" y="30"/>
                </a:moveTo>
                <a:cubicBezTo>
                  <a:pt x="7499" y="-2087"/>
                  <a:pt x="-967" y="107451"/>
                  <a:pt x="91" y="123855"/>
                </a:cubicBezTo>
                <a:cubicBezTo>
                  <a:pt x="1149" y="140259"/>
                  <a:pt x="9087" y="85226"/>
                  <a:pt x="15966" y="98455"/>
                </a:cubicBezTo>
                <a:cubicBezTo>
                  <a:pt x="22845" y="111684"/>
                  <a:pt x="27608" y="167776"/>
                  <a:pt x="41366" y="203230"/>
                </a:cubicBezTo>
                <a:cubicBezTo>
                  <a:pt x="55124" y="238684"/>
                  <a:pt x="95870" y="306418"/>
                  <a:pt x="98516" y="311180"/>
                </a:cubicBezTo>
                <a:cubicBezTo>
                  <a:pt x="101162" y="315942"/>
                  <a:pt x="71528" y="260909"/>
                  <a:pt x="57241" y="231805"/>
                </a:cubicBezTo>
                <a:cubicBezTo>
                  <a:pt x="42954" y="202701"/>
                  <a:pt x="19670" y="169363"/>
                  <a:pt x="12791" y="136555"/>
                </a:cubicBezTo>
                <a:cubicBezTo>
                  <a:pt x="5912" y="103747"/>
                  <a:pt x="11733" y="2147"/>
                  <a:pt x="9616" y="3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01" name="フリーフォーム 1500">
            <a:extLst>
              <a:ext uri="{FF2B5EF4-FFF2-40B4-BE49-F238E27FC236}">
                <a16:creationId xmlns:a16="http://schemas.microsoft.com/office/drawing/2014/main" id="{004BE03B-5643-8435-4E2D-3FC85B3CB6CE}"/>
              </a:ext>
            </a:extLst>
          </p:cNvPr>
          <p:cNvSpPr/>
          <p:nvPr/>
        </p:nvSpPr>
        <p:spPr>
          <a:xfrm>
            <a:off x="2241487" y="9690011"/>
            <a:ext cx="75514" cy="235504"/>
          </a:xfrm>
          <a:custGeom>
            <a:avLst/>
            <a:gdLst>
              <a:gd name="connsiteX0" fmla="*/ 63 w 75514"/>
              <a:gd name="connsiteY0" fmla="*/ 89 h 235504"/>
              <a:gd name="connsiteX1" fmla="*/ 60388 w 75514"/>
              <a:gd name="connsiteY1" fmla="*/ 120739 h 235504"/>
              <a:gd name="connsiteX2" fmla="*/ 63563 w 75514"/>
              <a:gd name="connsiteY2" fmla="*/ 235039 h 235504"/>
              <a:gd name="connsiteX3" fmla="*/ 69913 w 75514"/>
              <a:gd name="connsiteY3" fmla="*/ 158839 h 235504"/>
              <a:gd name="connsiteX4" fmla="*/ 73088 w 75514"/>
              <a:gd name="connsiteY4" fmla="*/ 101689 h 235504"/>
              <a:gd name="connsiteX5" fmla="*/ 63 w 75514"/>
              <a:gd name="connsiteY5" fmla="*/ 89 h 2355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5514" h="235504">
                <a:moveTo>
                  <a:pt x="63" y="89"/>
                </a:moveTo>
                <a:cubicBezTo>
                  <a:pt x="-2054" y="3264"/>
                  <a:pt x="49805" y="81581"/>
                  <a:pt x="60388" y="120739"/>
                </a:cubicBezTo>
                <a:cubicBezTo>
                  <a:pt x="70971" y="159897"/>
                  <a:pt x="61976" y="228689"/>
                  <a:pt x="63563" y="235039"/>
                </a:cubicBezTo>
                <a:cubicBezTo>
                  <a:pt x="65151" y="241389"/>
                  <a:pt x="68326" y="181064"/>
                  <a:pt x="69913" y="158839"/>
                </a:cubicBezTo>
                <a:cubicBezTo>
                  <a:pt x="71500" y="136614"/>
                  <a:pt x="79438" y="124443"/>
                  <a:pt x="73088" y="101689"/>
                </a:cubicBezTo>
                <a:cubicBezTo>
                  <a:pt x="66738" y="78935"/>
                  <a:pt x="2180" y="-3086"/>
                  <a:pt x="63" y="8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02" name="フリーフォーム 1501">
            <a:extLst>
              <a:ext uri="{FF2B5EF4-FFF2-40B4-BE49-F238E27FC236}">
                <a16:creationId xmlns:a16="http://schemas.microsoft.com/office/drawing/2014/main" id="{BF0A4E9B-D3BA-4F72-2622-F2A2922E30F4}"/>
              </a:ext>
            </a:extLst>
          </p:cNvPr>
          <p:cNvSpPr/>
          <p:nvPr/>
        </p:nvSpPr>
        <p:spPr>
          <a:xfrm>
            <a:off x="1964905" y="9518180"/>
            <a:ext cx="147054" cy="291431"/>
          </a:xfrm>
          <a:custGeom>
            <a:avLst/>
            <a:gdLst>
              <a:gd name="connsiteX0" fmla="*/ 420 w 147054"/>
              <a:gd name="connsiteY0" fmla="*/ 470 h 291431"/>
              <a:gd name="connsiteX1" fmla="*/ 95670 w 147054"/>
              <a:gd name="connsiteY1" fmla="*/ 248120 h 291431"/>
              <a:gd name="connsiteX2" fmla="*/ 146470 w 147054"/>
              <a:gd name="connsiteY2" fmla="*/ 286220 h 291431"/>
              <a:gd name="connsiteX3" fmla="*/ 63920 w 147054"/>
              <a:gd name="connsiteY3" fmla="*/ 187795 h 291431"/>
              <a:gd name="connsiteX4" fmla="*/ 420 w 147054"/>
              <a:gd name="connsiteY4" fmla="*/ 470 h 2914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7054" h="291431">
                <a:moveTo>
                  <a:pt x="420" y="470"/>
                </a:moveTo>
                <a:cubicBezTo>
                  <a:pt x="5712" y="10524"/>
                  <a:pt x="71328" y="200495"/>
                  <a:pt x="95670" y="248120"/>
                </a:cubicBezTo>
                <a:cubicBezTo>
                  <a:pt x="120012" y="295745"/>
                  <a:pt x="151762" y="296274"/>
                  <a:pt x="146470" y="286220"/>
                </a:cubicBezTo>
                <a:cubicBezTo>
                  <a:pt x="141178" y="276166"/>
                  <a:pt x="86674" y="231187"/>
                  <a:pt x="63920" y="187795"/>
                </a:cubicBezTo>
                <a:cubicBezTo>
                  <a:pt x="41166" y="144403"/>
                  <a:pt x="-4872" y="-9584"/>
                  <a:pt x="420" y="47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03" name="フリーフォーム 1502">
            <a:extLst>
              <a:ext uri="{FF2B5EF4-FFF2-40B4-BE49-F238E27FC236}">
                <a16:creationId xmlns:a16="http://schemas.microsoft.com/office/drawing/2014/main" id="{01F9D283-F7FF-8AC5-B719-679DE6CB1854}"/>
              </a:ext>
            </a:extLst>
          </p:cNvPr>
          <p:cNvSpPr/>
          <p:nvPr/>
        </p:nvSpPr>
        <p:spPr>
          <a:xfrm>
            <a:off x="1939519" y="9495421"/>
            <a:ext cx="137100" cy="327876"/>
          </a:xfrm>
          <a:custGeom>
            <a:avLst/>
            <a:gdLst>
              <a:gd name="connsiteX0" fmla="*/ 406 w 137100"/>
              <a:gd name="connsiteY0" fmla="*/ 1004 h 327876"/>
              <a:gd name="connsiteX1" fmla="*/ 41681 w 137100"/>
              <a:gd name="connsiteY1" fmla="*/ 172454 h 327876"/>
              <a:gd name="connsiteX2" fmla="*/ 136931 w 137100"/>
              <a:gd name="connsiteY2" fmla="*/ 324854 h 327876"/>
              <a:gd name="connsiteX3" fmla="*/ 63906 w 137100"/>
              <a:gd name="connsiteY3" fmla="*/ 255004 h 327876"/>
              <a:gd name="connsiteX4" fmla="*/ 406 w 137100"/>
              <a:gd name="connsiteY4" fmla="*/ 1004 h 3278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7100" h="327876">
                <a:moveTo>
                  <a:pt x="406" y="1004"/>
                </a:moveTo>
                <a:cubicBezTo>
                  <a:pt x="-3298" y="-12754"/>
                  <a:pt x="18927" y="118479"/>
                  <a:pt x="41681" y="172454"/>
                </a:cubicBezTo>
                <a:cubicBezTo>
                  <a:pt x="64435" y="226429"/>
                  <a:pt x="133227" y="311096"/>
                  <a:pt x="136931" y="324854"/>
                </a:cubicBezTo>
                <a:cubicBezTo>
                  <a:pt x="140635" y="338612"/>
                  <a:pt x="82427" y="303687"/>
                  <a:pt x="63906" y="255004"/>
                </a:cubicBezTo>
                <a:cubicBezTo>
                  <a:pt x="45385" y="206321"/>
                  <a:pt x="4110" y="14762"/>
                  <a:pt x="406" y="100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04" name="フリーフォーム 1503">
            <a:extLst>
              <a:ext uri="{FF2B5EF4-FFF2-40B4-BE49-F238E27FC236}">
                <a16:creationId xmlns:a16="http://schemas.microsoft.com/office/drawing/2014/main" id="{C4A84E6A-0AF1-8B3B-115B-D6695A42955E}"/>
              </a:ext>
            </a:extLst>
          </p:cNvPr>
          <p:cNvSpPr/>
          <p:nvPr/>
        </p:nvSpPr>
        <p:spPr>
          <a:xfrm>
            <a:off x="1971300" y="9356335"/>
            <a:ext cx="120715" cy="114881"/>
          </a:xfrm>
          <a:custGeom>
            <a:avLst/>
            <a:gdLst>
              <a:gd name="connsiteX0" fmla="*/ 375 w 120715"/>
              <a:gd name="connsiteY0" fmla="*/ 114690 h 114881"/>
              <a:gd name="connsiteX1" fmla="*/ 70225 w 120715"/>
              <a:gd name="connsiteY1" fmla="*/ 67065 h 114881"/>
              <a:gd name="connsiteX2" fmla="*/ 92450 w 120715"/>
              <a:gd name="connsiteY2" fmla="*/ 70240 h 114881"/>
              <a:gd name="connsiteX3" fmla="*/ 117850 w 120715"/>
              <a:gd name="connsiteY3" fmla="*/ 390 h 114881"/>
              <a:gd name="connsiteX4" fmla="*/ 108325 w 120715"/>
              <a:gd name="connsiteY4" fmla="*/ 44840 h 114881"/>
              <a:gd name="connsiteX5" fmla="*/ 375 w 120715"/>
              <a:gd name="connsiteY5" fmla="*/ 114690 h 1148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20715" h="114881">
                <a:moveTo>
                  <a:pt x="375" y="114690"/>
                </a:moveTo>
                <a:cubicBezTo>
                  <a:pt x="-5975" y="118394"/>
                  <a:pt x="70225" y="67065"/>
                  <a:pt x="70225" y="67065"/>
                </a:cubicBezTo>
                <a:cubicBezTo>
                  <a:pt x="85571" y="59657"/>
                  <a:pt x="84513" y="81352"/>
                  <a:pt x="92450" y="70240"/>
                </a:cubicBezTo>
                <a:cubicBezTo>
                  <a:pt x="100388" y="59127"/>
                  <a:pt x="115204" y="4623"/>
                  <a:pt x="117850" y="390"/>
                </a:cubicBezTo>
                <a:cubicBezTo>
                  <a:pt x="120496" y="-3843"/>
                  <a:pt x="125787" y="27378"/>
                  <a:pt x="108325" y="44840"/>
                </a:cubicBezTo>
                <a:cubicBezTo>
                  <a:pt x="90863" y="62302"/>
                  <a:pt x="6725" y="110986"/>
                  <a:pt x="375" y="11469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05" name="フリーフォーム 1504">
            <a:extLst>
              <a:ext uri="{FF2B5EF4-FFF2-40B4-BE49-F238E27FC236}">
                <a16:creationId xmlns:a16="http://schemas.microsoft.com/office/drawing/2014/main" id="{D46C3242-696E-EAD3-6E40-C8904413B141}"/>
              </a:ext>
            </a:extLst>
          </p:cNvPr>
          <p:cNvSpPr/>
          <p:nvPr/>
        </p:nvSpPr>
        <p:spPr>
          <a:xfrm>
            <a:off x="2093840" y="9334461"/>
            <a:ext cx="103266" cy="371516"/>
          </a:xfrm>
          <a:custGeom>
            <a:avLst/>
            <a:gdLst>
              <a:gd name="connsiteX0" fmla="*/ 11185 w 103266"/>
              <a:gd name="connsiteY0" fmla="*/ 39 h 371516"/>
              <a:gd name="connsiteX1" fmla="*/ 14360 w 103266"/>
              <a:gd name="connsiteY1" fmla="*/ 114339 h 371516"/>
              <a:gd name="connsiteX2" fmla="*/ 39760 w 103266"/>
              <a:gd name="connsiteY2" fmla="*/ 203239 h 371516"/>
              <a:gd name="connsiteX3" fmla="*/ 33410 w 103266"/>
              <a:gd name="connsiteY3" fmla="*/ 168314 h 371516"/>
              <a:gd name="connsiteX4" fmla="*/ 61985 w 103266"/>
              <a:gd name="connsiteY4" fmla="*/ 257214 h 371516"/>
              <a:gd name="connsiteX5" fmla="*/ 103260 w 103266"/>
              <a:gd name="connsiteY5" fmla="*/ 371514 h 371516"/>
              <a:gd name="connsiteX6" fmla="*/ 58810 w 103266"/>
              <a:gd name="connsiteY6" fmla="*/ 254039 h 371516"/>
              <a:gd name="connsiteX7" fmla="*/ 58810 w 103266"/>
              <a:gd name="connsiteY7" fmla="*/ 266739 h 371516"/>
              <a:gd name="connsiteX8" fmla="*/ 1660 w 103266"/>
              <a:gd name="connsiteY8" fmla="*/ 127039 h 371516"/>
              <a:gd name="connsiteX9" fmla="*/ 11185 w 103266"/>
              <a:gd name="connsiteY9" fmla="*/ 39 h 3715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03266" h="371516">
                <a:moveTo>
                  <a:pt x="11185" y="39"/>
                </a:moveTo>
                <a:cubicBezTo>
                  <a:pt x="13302" y="-2078"/>
                  <a:pt x="9598" y="80472"/>
                  <a:pt x="14360" y="114339"/>
                </a:cubicBezTo>
                <a:cubicBezTo>
                  <a:pt x="19122" y="148206"/>
                  <a:pt x="36585" y="194243"/>
                  <a:pt x="39760" y="203239"/>
                </a:cubicBezTo>
                <a:cubicBezTo>
                  <a:pt x="42935" y="212235"/>
                  <a:pt x="29706" y="159318"/>
                  <a:pt x="33410" y="168314"/>
                </a:cubicBezTo>
                <a:cubicBezTo>
                  <a:pt x="37114" y="177310"/>
                  <a:pt x="50343" y="223347"/>
                  <a:pt x="61985" y="257214"/>
                </a:cubicBezTo>
                <a:cubicBezTo>
                  <a:pt x="73627" y="291081"/>
                  <a:pt x="103789" y="372043"/>
                  <a:pt x="103260" y="371514"/>
                </a:cubicBezTo>
                <a:cubicBezTo>
                  <a:pt x="102731" y="370985"/>
                  <a:pt x="66218" y="271501"/>
                  <a:pt x="58810" y="254039"/>
                </a:cubicBezTo>
                <a:cubicBezTo>
                  <a:pt x="51402" y="236577"/>
                  <a:pt x="68335" y="287906"/>
                  <a:pt x="58810" y="266739"/>
                </a:cubicBezTo>
                <a:cubicBezTo>
                  <a:pt x="49285" y="245572"/>
                  <a:pt x="8010" y="170960"/>
                  <a:pt x="1660" y="127039"/>
                </a:cubicBezTo>
                <a:cubicBezTo>
                  <a:pt x="-4690" y="83118"/>
                  <a:pt x="9068" y="2156"/>
                  <a:pt x="11185" y="3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06" name="フリーフォーム 1505">
            <a:extLst>
              <a:ext uri="{FF2B5EF4-FFF2-40B4-BE49-F238E27FC236}">
                <a16:creationId xmlns:a16="http://schemas.microsoft.com/office/drawing/2014/main" id="{B316F4F3-5F7A-0E97-2DCA-FE005580E836}"/>
              </a:ext>
            </a:extLst>
          </p:cNvPr>
          <p:cNvSpPr/>
          <p:nvPr/>
        </p:nvSpPr>
        <p:spPr>
          <a:xfrm>
            <a:off x="1987463" y="9403625"/>
            <a:ext cx="94426" cy="99151"/>
          </a:xfrm>
          <a:custGeom>
            <a:avLst/>
            <a:gdLst>
              <a:gd name="connsiteX0" fmla="*/ 87 w 94426"/>
              <a:gd name="connsiteY0" fmla="*/ 99150 h 99151"/>
              <a:gd name="connsiteX1" fmla="*/ 85812 w 94426"/>
              <a:gd name="connsiteY1" fmla="*/ 83275 h 99151"/>
              <a:gd name="connsiteX2" fmla="*/ 92162 w 94426"/>
              <a:gd name="connsiteY2" fmla="*/ 725 h 99151"/>
              <a:gd name="connsiteX3" fmla="*/ 92162 w 94426"/>
              <a:gd name="connsiteY3" fmla="*/ 45175 h 99151"/>
              <a:gd name="connsiteX4" fmla="*/ 69937 w 94426"/>
              <a:gd name="connsiteY4" fmla="*/ 83275 h 99151"/>
              <a:gd name="connsiteX5" fmla="*/ 87 w 94426"/>
              <a:gd name="connsiteY5" fmla="*/ 99150 h 991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94426" h="99151">
                <a:moveTo>
                  <a:pt x="87" y="99150"/>
                </a:moveTo>
                <a:cubicBezTo>
                  <a:pt x="2733" y="99150"/>
                  <a:pt x="70466" y="99679"/>
                  <a:pt x="85812" y="83275"/>
                </a:cubicBezTo>
                <a:cubicBezTo>
                  <a:pt x="101158" y="66871"/>
                  <a:pt x="91104" y="7075"/>
                  <a:pt x="92162" y="725"/>
                </a:cubicBezTo>
                <a:cubicBezTo>
                  <a:pt x="93220" y="-5625"/>
                  <a:pt x="95866" y="31417"/>
                  <a:pt x="92162" y="45175"/>
                </a:cubicBezTo>
                <a:cubicBezTo>
                  <a:pt x="88458" y="58933"/>
                  <a:pt x="84224" y="71633"/>
                  <a:pt x="69937" y="83275"/>
                </a:cubicBezTo>
                <a:cubicBezTo>
                  <a:pt x="55650" y="94917"/>
                  <a:pt x="-2559" y="99150"/>
                  <a:pt x="87" y="9915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07" name="フリーフォーム 1506">
            <a:extLst>
              <a:ext uri="{FF2B5EF4-FFF2-40B4-BE49-F238E27FC236}">
                <a16:creationId xmlns:a16="http://schemas.microsoft.com/office/drawing/2014/main" id="{F633EAE9-111D-1C00-D08A-1B9685D0FCC3}"/>
              </a:ext>
            </a:extLst>
          </p:cNvPr>
          <p:cNvSpPr/>
          <p:nvPr/>
        </p:nvSpPr>
        <p:spPr>
          <a:xfrm>
            <a:off x="2158960" y="9709147"/>
            <a:ext cx="41324" cy="98443"/>
          </a:xfrm>
          <a:custGeom>
            <a:avLst/>
            <a:gdLst>
              <a:gd name="connsiteX0" fmla="*/ 41315 w 41324"/>
              <a:gd name="connsiteY0" fmla="*/ 3 h 98443"/>
              <a:gd name="connsiteX1" fmla="*/ 12740 w 41324"/>
              <a:gd name="connsiteY1" fmla="*/ 69853 h 98443"/>
              <a:gd name="connsiteX2" fmla="*/ 40 w 41324"/>
              <a:gd name="connsiteY2" fmla="*/ 98428 h 98443"/>
              <a:gd name="connsiteX3" fmla="*/ 9565 w 41324"/>
              <a:gd name="connsiteY3" fmla="*/ 66678 h 98443"/>
              <a:gd name="connsiteX4" fmla="*/ 41315 w 41324"/>
              <a:gd name="connsiteY4" fmla="*/ 3 h 984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1324" h="98443">
                <a:moveTo>
                  <a:pt x="41315" y="3"/>
                </a:moveTo>
                <a:cubicBezTo>
                  <a:pt x="41844" y="532"/>
                  <a:pt x="19619" y="53449"/>
                  <a:pt x="12740" y="69853"/>
                </a:cubicBezTo>
                <a:cubicBezTo>
                  <a:pt x="5861" y="86257"/>
                  <a:pt x="569" y="98957"/>
                  <a:pt x="40" y="98428"/>
                </a:cubicBezTo>
                <a:cubicBezTo>
                  <a:pt x="-489" y="97899"/>
                  <a:pt x="4273" y="78320"/>
                  <a:pt x="9565" y="66678"/>
                </a:cubicBezTo>
                <a:cubicBezTo>
                  <a:pt x="14857" y="55036"/>
                  <a:pt x="40786" y="-526"/>
                  <a:pt x="41315" y="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08" name="フリーフォーム 1507">
            <a:extLst>
              <a:ext uri="{FF2B5EF4-FFF2-40B4-BE49-F238E27FC236}">
                <a16:creationId xmlns:a16="http://schemas.microsoft.com/office/drawing/2014/main" id="{3AE2B0CF-E7E6-E1DD-06B7-51D617C4F02D}"/>
              </a:ext>
            </a:extLst>
          </p:cNvPr>
          <p:cNvSpPr/>
          <p:nvPr/>
        </p:nvSpPr>
        <p:spPr>
          <a:xfrm>
            <a:off x="2047872" y="9785315"/>
            <a:ext cx="276262" cy="162116"/>
          </a:xfrm>
          <a:custGeom>
            <a:avLst/>
            <a:gdLst>
              <a:gd name="connsiteX0" fmla="*/ 3 w 276262"/>
              <a:gd name="connsiteY0" fmla="*/ 35 h 162116"/>
              <a:gd name="connsiteX1" fmla="*/ 98428 w 276262"/>
              <a:gd name="connsiteY1" fmla="*/ 114335 h 162116"/>
              <a:gd name="connsiteX2" fmla="*/ 168278 w 276262"/>
              <a:gd name="connsiteY2" fmla="*/ 142910 h 162116"/>
              <a:gd name="connsiteX3" fmla="*/ 127003 w 276262"/>
              <a:gd name="connsiteY3" fmla="*/ 130210 h 162116"/>
              <a:gd name="connsiteX4" fmla="*/ 184153 w 276262"/>
              <a:gd name="connsiteY4" fmla="*/ 161960 h 162116"/>
              <a:gd name="connsiteX5" fmla="*/ 276228 w 276262"/>
              <a:gd name="connsiteY5" fmla="*/ 142910 h 162116"/>
              <a:gd name="connsiteX6" fmla="*/ 193678 w 276262"/>
              <a:gd name="connsiteY6" fmla="*/ 155610 h 162116"/>
              <a:gd name="connsiteX7" fmla="*/ 95253 w 276262"/>
              <a:gd name="connsiteY7" fmla="*/ 127035 h 162116"/>
              <a:gd name="connsiteX8" fmla="*/ 3 w 276262"/>
              <a:gd name="connsiteY8" fmla="*/ 35 h 1621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76262" h="162116">
                <a:moveTo>
                  <a:pt x="3" y="35"/>
                </a:moveTo>
                <a:cubicBezTo>
                  <a:pt x="532" y="-2082"/>
                  <a:pt x="70382" y="90523"/>
                  <a:pt x="98428" y="114335"/>
                </a:cubicBezTo>
                <a:cubicBezTo>
                  <a:pt x="126474" y="138148"/>
                  <a:pt x="163516" y="140264"/>
                  <a:pt x="168278" y="142910"/>
                </a:cubicBezTo>
                <a:cubicBezTo>
                  <a:pt x="173040" y="145556"/>
                  <a:pt x="124357" y="127035"/>
                  <a:pt x="127003" y="130210"/>
                </a:cubicBezTo>
                <a:cubicBezTo>
                  <a:pt x="129649" y="133385"/>
                  <a:pt x="159282" y="159843"/>
                  <a:pt x="184153" y="161960"/>
                </a:cubicBezTo>
                <a:cubicBezTo>
                  <a:pt x="209024" y="164077"/>
                  <a:pt x="274640" y="143968"/>
                  <a:pt x="276228" y="142910"/>
                </a:cubicBezTo>
                <a:cubicBezTo>
                  <a:pt x="277816" y="141852"/>
                  <a:pt x="223840" y="158256"/>
                  <a:pt x="193678" y="155610"/>
                </a:cubicBezTo>
                <a:cubicBezTo>
                  <a:pt x="163516" y="152964"/>
                  <a:pt x="123299" y="146614"/>
                  <a:pt x="95253" y="127035"/>
                </a:cubicBezTo>
                <a:cubicBezTo>
                  <a:pt x="67207" y="107456"/>
                  <a:pt x="-526" y="2152"/>
                  <a:pt x="3" y="3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09" name="フリーフォーム 1508">
            <a:extLst>
              <a:ext uri="{FF2B5EF4-FFF2-40B4-BE49-F238E27FC236}">
                <a16:creationId xmlns:a16="http://schemas.microsoft.com/office/drawing/2014/main" id="{ED1EF8C1-5602-5742-E612-042F5D41F4EC}"/>
              </a:ext>
            </a:extLst>
          </p:cNvPr>
          <p:cNvSpPr/>
          <p:nvPr/>
        </p:nvSpPr>
        <p:spPr>
          <a:xfrm>
            <a:off x="2104448" y="9538841"/>
            <a:ext cx="70605" cy="234617"/>
          </a:xfrm>
          <a:custGeom>
            <a:avLst/>
            <a:gdLst>
              <a:gd name="connsiteX0" fmla="*/ 577 w 70605"/>
              <a:gd name="connsiteY0" fmla="*/ 2034 h 234617"/>
              <a:gd name="connsiteX1" fmla="*/ 29152 w 70605"/>
              <a:gd name="connsiteY1" fmla="*/ 75059 h 234617"/>
              <a:gd name="connsiteX2" fmla="*/ 6927 w 70605"/>
              <a:gd name="connsiteY2" fmla="*/ 106809 h 234617"/>
              <a:gd name="connsiteX3" fmla="*/ 22802 w 70605"/>
              <a:gd name="connsiteY3" fmla="*/ 84584 h 234617"/>
              <a:gd name="connsiteX4" fmla="*/ 57727 w 70605"/>
              <a:gd name="connsiteY4" fmla="*/ 138559 h 234617"/>
              <a:gd name="connsiteX5" fmla="*/ 70427 w 70605"/>
              <a:gd name="connsiteY5" fmla="*/ 179834 h 234617"/>
              <a:gd name="connsiteX6" fmla="*/ 57727 w 70605"/>
              <a:gd name="connsiteY6" fmla="*/ 233809 h 234617"/>
              <a:gd name="connsiteX7" fmla="*/ 70427 w 70605"/>
              <a:gd name="connsiteY7" fmla="*/ 135384 h 234617"/>
              <a:gd name="connsiteX8" fmla="*/ 60902 w 70605"/>
              <a:gd name="connsiteY8" fmla="*/ 163959 h 234617"/>
              <a:gd name="connsiteX9" fmla="*/ 577 w 70605"/>
              <a:gd name="connsiteY9" fmla="*/ 2034 h 2346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70605" h="234617">
                <a:moveTo>
                  <a:pt x="577" y="2034"/>
                </a:moveTo>
                <a:cubicBezTo>
                  <a:pt x="-4715" y="-12783"/>
                  <a:pt x="28094" y="57597"/>
                  <a:pt x="29152" y="75059"/>
                </a:cubicBezTo>
                <a:cubicBezTo>
                  <a:pt x="30210" y="92521"/>
                  <a:pt x="7985" y="105221"/>
                  <a:pt x="6927" y="106809"/>
                </a:cubicBezTo>
                <a:cubicBezTo>
                  <a:pt x="5869" y="108397"/>
                  <a:pt x="14335" y="79292"/>
                  <a:pt x="22802" y="84584"/>
                </a:cubicBezTo>
                <a:cubicBezTo>
                  <a:pt x="31269" y="89876"/>
                  <a:pt x="49790" y="122684"/>
                  <a:pt x="57727" y="138559"/>
                </a:cubicBezTo>
                <a:cubicBezTo>
                  <a:pt x="65664" y="154434"/>
                  <a:pt x="70427" y="163959"/>
                  <a:pt x="70427" y="179834"/>
                </a:cubicBezTo>
                <a:cubicBezTo>
                  <a:pt x="70427" y="195709"/>
                  <a:pt x="57727" y="241217"/>
                  <a:pt x="57727" y="233809"/>
                </a:cubicBezTo>
                <a:cubicBezTo>
                  <a:pt x="57727" y="226401"/>
                  <a:pt x="69898" y="147026"/>
                  <a:pt x="70427" y="135384"/>
                </a:cubicBezTo>
                <a:cubicBezTo>
                  <a:pt x="70956" y="123742"/>
                  <a:pt x="70956" y="180892"/>
                  <a:pt x="60902" y="163959"/>
                </a:cubicBezTo>
                <a:cubicBezTo>
                  <a:pt x="50848" y="147026"/>
                  <a:pt x="5869" y="16851"/>
                  <a:pt x="577" y="203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10" name="フリーフォーム 1509">
            <a:extLst>
              <a:ext uri="{FF2B5EF4-FFF2-40B4-BE49-F238E27FC236}">
                <a16:creationId xmlns:a16="http://schemas.microsoft.com/office/drawing/2014/main" id="{9C1CBA33-7FC0-0B66-8C71-96A9F9FC6D8D}"/>
              </a:ext>
            </a:extLst>
          </p:cNvPr>
          <p:cNvSpPr/>
          <p:nvPr/>
        </p:nvSpPr>
        <p:spPr>
          <a:xfrm>
            <a:off x="2149343" y="9582118"/>
            <a:ext cx="104083" cy="156270"/>
          </a:xfrm>
          <a:custGeom>
            <a:avLst/>
            <a:gdLst>
              <a:gd name="connsiteX0" fmla="*/ 132 w 104083"/>
              <a:gd name="connsiteY0" fmla="*/ 32 h 156270"/>
              <a:gd name="connsiteX1" fmla="*/ 50932 w 104083"/>
              <a:gd name="connsiteY1" fmla="*/ 123857 h 156270"/>
              <a:gd name="connsiteX2" fmla="*/ 95382 w 104083"/>
              <a:gd name="connsiteY2" fmla="*/ 149257 h 156270"/>
              <a:gd name="connsiteX3" fmla="*/ 101732 w 104083"/>
              <a:gd name="connsiteY3" fmla="*/ 155607 h 156270"/>
              <a:gd name="connsiteX4" fmla="*/ 66807 w 104083"/>
              <a:gd name="connsiteY4" fmla="*/ 136557 h 156270"/>
              <a:gd name="connsiteX5" fmla="*/ 132 w 104083"/>
              <a:gd name="connsiteY5" fmla="*/ 32 h 1562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4083" h="156270">
                <a:moveTo>
                  <a:pt x="132" y="32"/>
                </a:moveTo>
                <a:cubicBezTo>
                  <a:pt x="-2514" y="-2085"/>
                  <a:pt x="35057" y="98986"/>
                  <a:pt x="50932" y="123857"/>
                </a:cubicBezTo>
                <a:cubicBezTo>
                  <a:pt x="66807" y="148728"/>
                  <a:pt x="95382" y="149257"/>
                  <a:pt x="95382" y="149257"/>
                </a:cubicBezTo>
                <a:cubicBezTo>
                  <a:pt x="103849" y="154549"/>
                  <a:pt x="106494" y="157724"/>
                  <a:pt x="101732" y="155607"/>
                </a:cubicBezTo>
                <a:cubicBezTo>
                  <a:pt x="96970" y="153490"/>
                  <a:pt x="81624" y="156665"/>
                  <a:pt x="66807" y="136557"/>
                </a:cubicBezTo>
                <a:cubicBezTo>
                  <a:pt x="51990" y="116449"/>
                  <a:pt x="2778" y="2149"/>
                  <a:pt x="132" y="3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11" name="フリーフォーム 1510">
            <a:extLst>
              <a:ext uri="{FF2B5EF4-FFF2-40B4-BE49-F238E27FC236}">
                <a16:creationId xmlns:a16="http://schemas.microsoft.com/office/drawing/2014/main" id="{CB997C60-7E3D-F829-90F7-38C7A4AB1873}"/>
              </a:ext>
            </a:extLst>
          </p:cNvPr>
          <p:cNvSpPr/>
          <p:nvPr/>
        </p:nvSpPr>
        <p:spPr>
          <a:xfrm>
            <a:off x="2161674" y="9756663"/>
            <a:ext cx="57651" cy="197135"/>
          </a:xfrm>
          <a:custGeom>
            <a:avLst/>
            <a:gdLst>
              <a:gd name="connsiteX0" fmla="*/ 16376 w 57651"/>
              <a:gd name="connsiteY0" fmla="*/ 112 h 197135"/>
              <a:gd name="connsiteX1" fmla="*/ 10026 w 57651"/>
              <a:gd name="connsiteY1" fmla="*/ 82662 h 197135"/>
              <a:gd name="connsiteX2" fmla="*/ 22726 w 57651"/>
              <a:gd name="connsiteY2" fmla="*/ 123937 h 197135"/>
              <a:gd name="connsiteX3" fmla="*/ 57651 w 57651"/>
              <a:gd name="connsiteY3" fmla="*/ 196962 h 197135"/>
              <a:gd name="connsiteX4" fmla="*/ 22726 w 57651"/>
              <a:gd name="connsiteY4" fmla="*/ 142987 h 197135"/>
              <a:gd name="connsiteX5" fmla="*/ 501 w 57651"/>
              <a:gd name="connsiteY5" fmla="*/ 101712 h 197135"/>
              <a:gd name="connsiteX6" fmla="*/ 16376 w 57651"/>
              <a:gd name="connsiteY6" fmla="*/ 112 h 1971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7651" h="197135">
                <a:moveTo>
                  <a:pt x="16376" y="112"/>
                </a:moveTo>
                <a:cubicBezTo>
                  <a:pt x="17963" y="-3063"/>
                  <a:pt x="8968" y="62025"/>
                  <a:pt x="10026" y="82662"/>
                </a:cubicBezTo>
                <a:cubicBezTo>
                  <a:pt x="11084" y="103299"/>
                  <a:pt x="14789" y="104887"/>
                  <a:pt x="22726" y="123937"/>
                </a:cubicBezTo>
                <a:cubicBezTo>
                  <a:pt x="30663" y="142987"/>
                  <a:pt x="57651" y="193787"/>
                  <a:pt x="57651" y="196962"/>
                </a:cubicBezTo>
                <a:cubicBezTo>
                  <a:pt x="57651" y="200137"/>
                  <a:pt x="32251" y="158862"/>
                  <a:pt x="22726" y="142987"/>
                </a:cubicBezTo>
                <a:cubicBezTo>
                  <a:pt x="13201" y="127112"/>
                  <a:pt x="4205" y="120762"/>
                  <a:pt x="501" y="101712"/>
                </a:cubicBezTo>
                <a:cubicBezTo>
                  <a:pt x="-3203" y="82662"/>
                  <a:pt x="14789" y="3287"/>
                  <a:pt x="16376" y="11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12" name="フリーフォーム 1511">
            <a:extLst>
              <a:ext uri="{FF2B5EF4-FFF2-40B4-BE49-F238E27FC236}">
                <a16:creationId xmlns:a16="http://schemas.microsoft.com/office/drawing/2014/main" id="{FACE4A9B-DCA4-5661-58FB-D7EA178D2D42}"/>
              </a:ext>
            </a:extLst>
          </p:cNvPr>
          <p:cNvSpPr/>
          <p:nvPr/>
        </p:nvSpPr>
        <p:spPr>
          <a:xfrm>
            <a:off x="2165316" y="9756770"/>
            <a:ext cx="143090" cy="171675"/>
          </a:xfrm>
          <a:custGeom>
            <a:avLst/>
            <a:gdLst>
              <a:gd name="connsiteX0" fmla="*/ 34 w 143090"/>
              <a:gd name="connsiteY0" fmla="*/ 5 h 171675"/>
              <a:gd name="connsiteX1" fmla="*/ 69884 w 143090"/>
              <a:gd name="connsiteY1" fmla="*/ 53980 h 171675"/>
              <a:gd name="connsiteX2" fmla="*/ 104809 w 143090"/>
              <a:gd name="connsiteY2" fmla="*/ 88905 h 171675"/>
              <a:gd name="connsiteX3" fmla="*/ 142909 w 143090"/>
              <a:gd name="connsiteY3" fmla="*/ 171455 h 171675"/>
              <a:gd name="connsiteX4" fmla="*/ 117509 w 143090"/>
              <a:gd name="connsiteY4" fmla="*/ 111130 h 171675"/>
              <a:gd name="connsiteX5" fmla="*/ 79409 w 143090"/>
              <a:gd name="connsiteY5" fmla="*/ 50805 h 171675"/>
              <a:gd name="connsiteX6" fmla="*/ 34 w 143090"/>
              <a:gd name="connsiteY6" fmla="*/ 5 h 171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43090" h="171675">
                <a:moveTo>
                  <a:pt x="34" y="5"/>
                </a:moveTo>
                <a:cubicBezTo>
                  <a:pt x="-1553" y="534"/>
                  <a:pt x="52422" y="39163"/>
                  <a:pt x="69884" y="53980"/>
                </a:cubicBezTo>
                <a:cubicBezTo>
                  <a:pt x="87346" y="68797"/>
                  <a:pt x="92638" y="69326"/>
                  <a:pt x="104809" y="88905"/>
                </a:cubicBezTo>
                <a:cubicBezTo>
                  <a:pt x="116980" y="108484"/>
                  <a:pt x="140792" y="167751"/>
                  <a:pt x="142909" y="171455"/>
                </a:cubicBezTo>
                <a:cubicBezTo>
                  <a:pt x="145026" y="175159"/>
                  <a:pt x="128092" y="131238"/>
                  <a:pt x="117509" y="111130"/>
                </a:cubicBezTo>
                <a:cubicBezTo>
                  <a:pt x="106926" y="91022"/>
                  <a:pt x="92638" y="66680"/>
                  <a:pt x="79409" y="50805"/>
                </a:cubicBezTo>
                <a:cubicBezTo>
                  <a:pt x="66180" y="34930"/>
                  <a:pt x="1621" y="-524"/>
                  <a:pt x="34" y="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13" name="フリーフォーム 1512">
            <a:extLst>
              <a:ext uri="{FF2B5EF4-FFF2-40B4-BE49-F238E27FC236}">
                <a16:creationId xmlns:a16="http://schemas.microsoft.com/office/drawing/2014/main" id="{5505416F-7C39-8362-3DF8-3E54E355D818}"/>
              </a:ext>
            </a:extLst>
          </p:cNvPr>
          <p:cNvSpPr/>
          <p:nvPr/>
        </p:nvSpPr>
        <p:spPr>
          <a:xfrm>
            <a:off x="2219169" y="9755268"/>
            <a:ext cx="83153" cy="158035"/>
          </a:xfrm>
          <a:custGeom>
            <a:avLst/>
            <a:gdLst>
              <a:gd name="connsiteX0" fmla="*/ 156 w 83153"/>
              <a:gd name="connsiteY0" fmla="*/ 1507 h 158035"/>
              <a:gd name="connsiteX1" fmla="*/ 54131 w 83153"/>
              <a:gd name="connsiteY1" fmla="*/ 52307 h 158035"/>
              <a:gd name="connsiteX2" fmla="*/ 66831 w 83153"/>
              <a:gd name="connsiteY2" fmla="*/ 80882 h 158035"/>
              <a:gd name="connsiteX3" fmla="*/ 82706 w 83153"/>
              <a:gd name="connsiteY3" fmla="*/ 157082 h 158035"/>
              <a:gd name="connsiteX4" fmla="*/ 73181 w 83153"/>
              <a:gd name="connsiteY4" fmla="*/ 115807 h 158035"/>
              <a:gd name="connsiteX5" fmla="*/ 156 w 83153"/>
              <a:gd name="connsiteY5" fmla="*/ 1507 h 1580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3153" h="158035">
                <a:moveTo>
                  <a:pt x="156" y="1507"/>
                </a:moveTo>
                <a:cubicBezTo>
                  <a:pt x="-3019" y="-9076"/>
                  <a:pt x="43019" y="39078"/>
                  <a:pt x="54131" y="52307"/>
                </a:cubicBezTo>
                <a:cubicBezTo>
                  <a:pt x="65243" y="65536"/>
                  <a:pt x="62068" y="63419"/>
                  <a:pt x="66831" y="80882"/>
                </a:cubicBezTo>
                <a:cubicBezTo>
                  <a:pt x="71594" y="98345"/>
                  <a:pt x="81648" y="151261"/>
                  <a:pt x="82706" y="157082"/>
                </a:cubicBezTo>
                <a:cubicBezTo>
                  <a:pt x="83764" y="162903"/>
                  <a:pt x="83764" y="141207"/>
                  <a:pt x="73181" y="115807"/>
                </a:cubicBezTo>
                <a:cubicBezTo>
                  <a:pt x="62598" y="90407"/>
                  <a:pt x="3331" y="12090"/>
                  <a:pt x="156" y="150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14" name="フリーフォーム 1513">
            <a:extLst>
              <a:ext uri="{FF2B5EF4-FFF2-40B4-BE49-F238E27FC236}">
                <a16:creationId xmlns:a16="http://schemas.microsoft.com/office/drawing/2014/main" id="{BA776137-8CDB-A01F-E3D4-6D81B6D9D722}"/>
              </a:ext>
            </a:extLst>
          </p:cNvPr>
          <p:cNvSpPr/>
          <p:nvPr/>
        </p:nvSpPr>
        <p:spPr>
          <a:xfrm>
            <a:off x="2786879" y="1158866"/>
            <a:ext cx="242113" cy="353279"/>
          </a:xfrm>
          <a:custGeom>
            <a:avLst/>
            <a:gdLst>
              <a:gd name="connsiteX0" fmla="*/ 242071 w 242113"/>
              <a:gd name="connsiteY0" fmla="*/ 9 h 353279"/>
              <a:gd name="connsiteX1" fmla="*/ 67446 w 242113"/>
              <a:gd name="connsiteY1" fmla="*/ 212734 h 353279"/>
              <a:gd name="connsiteX2" fmla="*/ 76971 w 242113"/>
              <a:gd name="connsiteY2" fmla="*/ 196859 h 353279"/>
              <a:gd name="connsiteX3" fmla="*/ 3946 w 242113"/>
              <a:gd name="connsiteY3" fmla="*/ 254009 h 353279"/>
              <a:gd name="connsiteX4" fmla="*/ 89671 w 242113"/>
              <a:gd name="connsiteY4" fmla="*/ 241309 h 353279"/>
              <a:gd name="connsiteX5" fmla="*/ 13471 w 242113"/>
              <a:gd name="connsiteY5" fmla="*/ 282584 h 353279"/>
              <a:gd name="connsiteX6" fmla="*/ 51571 w 242113"/>
              <a:gd name="connsiteY6" fmla="*/ 276234 h 353279"/>
              <a:gd name="connsiteX7" fmla="*/ 771 w 242113"/>
              <a:gd name="connsiteY7" fmla="*/ 342909 h 353279"/>
              <a:gd name="connsiteX8" fmla="*/ 22996 w 242113"/>
              <a:gd name="connsiteY8" fmla="*/ 339734 h 353279"/>
              <a:gd name="connsiteX9" fmla="*/ 51571 w 242113"/>
              <a:gd name="connsiteY9" fmla="*/ 215909 h 353279"/>
              <a:gd name="connsiteX10" fmla="*/ 146821 w 242113"/>
              <a:gd name="connsiteY10" fmla="*/ 73034 h 353279"/>
              <a:gd name="connsiteX11" fmla="*/ 48396 w 242113"/>
              <a:gd name="connsiteY11" fmla="*/ 203209 h 353279"/>
              <a:gd name="connsiteX12" fmla="*/ 242071 w 242113"/>
              <a:gd name="connsiteY12" fmla="*/ 9 h 3532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242113" h="353279">
                <a:moveTo>
                  <a:pt x="242071" y="9"/>
                </a:moveTo>
                <a:cubicBezTo>
                  <a:pt x="245246" y="1596"/>
                  <a:pt x="67446" y="212734"/>
                  <a:pt x="67446" y="212734"/>
                </a:cubicBezTo>
                <a:cubicBezTo>
                  <a:pt x="39929" y="245542"/>
                  <a:pt x="87554" y="189980"/>
                  <a:pt x="76971" y="196859"/>
                </a:cubicBezTo>
                <a:cubicBezTo>
                  <a:pt x="66388" y="203738"/>
                  <a:pt x="1829" y="246601"/>
                  <a:pt x="3946" y="254009"/>
                </a:cubicBezTo>
                <a:cubicBezTo>
                  <a:pt x="6063" y="261417"/>
                  <a:pt x="88084" y="236547"/>
                  <a:pt x="89671" y="241309"/>
                </a:cubicBezTo>
                <a:cubicBezTo>
                  <a:pt x="91258" y="246071"/>
                  <a:pt x="19821" y="276763"/>
                  <a:pt x="13471" y="282584"/>
                </a:cubicBezTo>
                <a:cubicBezTo>
                  <a:pt x="7121" y="288405"/>
                  <a:pt x="53688" y="266180"/>
                  <a:pt x="51571" y="276234"/>
                </a:cubicBezTo>
                <a:cubicBezTo>
                  <a:pt x="49454" y="286288"/>
                  <a:pt x="5533" y="332326"/>
                  <a:pt x="771" y="342909"/>
                </a:cubicBezTo>
                <a:cubicBezTo>
                  <a:pt x="-3992" y="353492"/>
                  <a:pt x="14529" y="360901"/>
                  <a:pt x="22996" y="339734"/>
                </a:cubicBezTo>
                <a:cubicBezTo>
                  <a:pt x="31463" y="318567"/>
                  <a:pt x="30933" y="260359"/>
                  <a:pt x="51571" y="215909"/>
                </a:cubicBezTo>
                <a:cubicBezTo>
                  <a:pt x="72208" y="171459"/>
                  <a:pt x="147350" y="75151"/>
                  <a:pt x="146821" y="73034"/>
                </a:cubicBezTo>
                <a:cubicBezTo>
                  <a:pt x="146292" y="70917"/>
                  <a:pt x="34109" y="209030"/>
                  <a:pt x="48396" y="203209"/>
                </a:cubicBezTo>
                <a:cubicBezTo>
                  <a:pt x="62683" y="197388"/>
                  <a:pt x="238896" y="-1578"/>
                  <a:pt x="242071" y="9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15" name="フリーフォーム 1514">
            <a:extLst>
              <a:ext uri="{FF2B5EF4-FFF2-40B4-BE49-F238E27FC236}">
                <a16:creationId xmlns:a16="http://schemas.microsoft.com/office/drawing/2014/main" id="{60C1BA8B-4F1A-AC0C-8C95-6BD41EDC11DA}"/>
              </a:ext>
            </a:extLst>
          </p:cNvPr>
          <p:cNvSpPr/>
          <p:nvPr/>
        </p:nvSpPr>
        <p:spPr>
          <a:xfrm>
            <a:off x="2675634" y="1028342"/>
            <a:ext cx="500366" cy="293154"/>
          </a:xfrm>
          <a:custGeom>
            <a:avLst/>
            <a:gdLst>
              <a:gd name="connsiteX0" fmla="*/ 499366 w 500366"/>
              <a:gd name="connsiteY0" fmla="*/ 358 h 293154"/>
              <a:gd name="connsiteX1" fmla="*/ 102491 w 500366"/>
              <a:gd name="connsiteY1" fmla="*/ 162283 h 293154"/>
              <a:gd name="connsiteX2" fmla="*/ 226316 w 500366"/>
              <a:gd name="connsiteY2" fmla="*/ 95608 h 293154"/>
              <a:gd name="connsiteX3" fmla="*/ 134241 w 500366"/>
              <a:gd name="connsiteY3" fmla="*/ 143233 h 293154"/>
              <a:gd name="connsiteX4" fmla="*/ 29466 w 500366"/>
              <a:gd name="connsiteY4" fmla="*/ 248008 h 293154"/>
              <a:gd name="connsiteX5" fmla="*/ 51691 w 500366"/>
              <a:gd name="connsiteY5" fmla="*/ 213083 h 293154"/>
              <a:gd name="connsiteX6" fmla="*/ 891 w 500366"/>
              <a:gd name="connsiteY6" fmla="*/ 292458 h 293154"/>
              <a:gd name="connsiteX7" fmla="*/ 102491 w 500366"/>
              <a:gd name="connsiteY7" fmla="*/ 159108 h 293154"/>
              <a:gd name="connsiteX8" fmla="*/ 242191 w 500366"/>
              <a:gd name="connsiteY8" fmla="*/ 82908 h 293154"/>
              <a:gd name="connsiteX9" fmla="*/ 216791 w 500366"/>
              <a:gd name="connsiteY9" fmla="*/ 117833 h 293154"/>
              <a:gd name="connsiteX10" fmla="*/ 499366 w 500366"/>
              <a:gd name="connsiteY10" fmla="*/ 358 h 2931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500366" h="293154">
                <a:moveTo>
                  <a:pt x="499366" y="358"/>
                </a:moveTo>
                <a:cubicBezTo>
                  <a:pt x="480316" y="7766"/>
                  <a:pt x="147999" y="146408"/>
                  <a:pt x="102491" y="162283"/>
                </a:cubicBezTo>
                <a:cubicBezTo>
                  <a:pt x="56983" y="178158"/>
                  <a:pt x="221024" y="98783"/>
                  <a:pt x="226316" y="95608"/>
                </a:cubicBezTo>
                <a:cubicBezTo>
                  <a:pt x="231608" y="92433"/>
                  <a:pt x="167049" y="117833"/>
                  <a:pt x="134241" y="143233"/>
                </a:cubicBezTo>
                <a:cubicBezTo>
                  <a:pt x="101433" y="168633"/>
                  <a:pt x="43224" y="236366"/>
                  <a:pt x="29466" y="248008"/>
                </a:cubicBezTo>
                <a:cubicBezTo>
                  <a:pt x="15708" y="259650"/>
                  <a:pt x="51691" y="213083"/>
                  <a:pt x="51691" y="213083"/>
                </a:cubicBezTo>
                <a:cubicBezTo>
                  <a:pt x="46928" y="220491"/>
                  <a:pt x="-7576" y="301454"/>
                  <a:pt x="891" y="292458"/>
                </a:cubicBezTo>
                <a:cubicBezTo>
                  <a:pt x="9358" y="283462"/>
                  <a:pt x="62274" y="194033"/>
                  <a:pt x="102491" y="159108"/>
                </a:cubicBezTo>
                <a:cubicBezTo>
                  <a:pt x="142708" y="124183"/>
                  <a:pt x="223141" y="89787"/>
                  <a:pt x="242191" y="82908"/>
                </a:cubicBezTo>
                <a:cubicBezTo>
                  <a:pt x="261241" y="76029"/>
                  <a:pt x="173928" y="133179"/>
                  <a:pt x="216791" y="117833"/>
                </a:cubicBezTo>
                <a:cubicBezTo>
                  <a:pt x="259654" y="102487"/>
                  <a:pt x="518416" y="-7050"/>
                  <a:pt x="499366" y="35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16" name="フリーフォーム 1515">
            <a:extLst>
              <a:ext uri="{FF2B5EF4-FFF2-40B4-BE49-F238E27FC236}">
                <a16:creationId xmlns:a16="http://schemas.microsoft.com/office/drawing/2014/main" id="{681C1AAD-9689-74AF-3D5B-99DF97D1C951}"/>
              </a:ext>
            </a:extLst>
          </p:cNvPr>
          <p:cNvSpPr/>
          <p:nvPr/>
        </p:nvSpPr>
        <p:spPr>
          <a:xfrm>
            <a:off x="3511293" y="1447765"/>
            <a:ext cx="111954" cy="181472"/>
          </a:xfrm>
          <a:custGeom>
            <a:avLst/>
            <a:gdLst>
              <a:gd name="connsiteX0" fmla="*/ 257 w 111954"/>
              <a:gd name="connsiteY0" fmla="*/ 35 h 181472"/>
              <a:gd name="connsiteX1" fmla="*/ 54232 w 111954"/>
              <a:gd name="connsiteY1" fmla="*/ 130210 h 181472"/>
              <a:gd name="connsiteX2" fmla="*/ 54232 w 111954"/>
              <a:gd name="connsiteY2" fmla="*/ 85760 h 181472"/>
              <a:gd name="connsiteX3" fmla="*/ 111382 w 111954"/>
              <a:gd name="connsiteY3" fmla="*/ 181010 h 181472"/>
              <a:gd name="connsiteX4" fmla="*/ 79632 w 111954"/>
              <a:gd name="connsiteY4" fmla="*/ 117510 h 181472"/>
              <a:gd name="connsiteX5" fmla="*/ 257 w 111954"/>
              <a:gd name="connsiteY5" fmla="*/ 35 h 1814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1954" h="181472">
                <a:moveTo>
                  <a:pt x="257" y="35"/>
                </a:moveTo>
                <a:cubicBezTo>
                  <a:pt x="-3976" y="2152"/>
                  <a:pt x="45236" y="115923"/>
                  <a:pt x="54232" y="130210"/>
                </a:cubicBezTo>
                <a:cubicBezTo>
                  <a:pt x="63228" y="144497"/>
                  <a:pt x="44707" y="77293"/>
                  <a:pt x="54232" y="85760"/>
                </a:cubicBezTo>
                <a:cubicBezTo>
                  <a:pt x="63757" y="94227"/>
                  <a:pt x="107149" y="175718"/>
                  <a:pt x="111382" y="181010"/>
                </a:cubicBezTo>
                <a:cubicBezTo>
                  <a:pt x="115615" y="186302"/>
                  <a:pt x="95507" y="145027"/>
                  <a:pt x="79632" y="117510"/>
                </a:cubicBezTo>
                <a:cubicBezTo>
                  <a:pt x="63757" y="89993"/>
                  <a:pt x="4490" y="-2082"/>
                  <a:pt x="257" y="35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17" name="フリーフォーム 1516">
            <a:extLst>
              <a:ext uri="{FF2B5EF4-FFF2-40B4-BE49-F238E27FC236}">
                <a16:creationId xmlns:a16="http://schemas.microsoft.com/office/drawing/2014/main" id="{08E12FA0-D39E-B878-E6F7-90EE136A4360}"/>
              </a:ext>
            </a:extLst>
          </p:cNvPr>
          <p:cNvSpPr/>
          <p:nvPr/>
        </p:nvSpPr>
        <p:spPr>
          <a:xfrm>
            <a:off x="3625850" y="2314517"/>
            <a:ext cx="213963" cy="247392"/>
          </a:xfrm>
          <a:custGeom>
            <a:avLst/>
            <a:gdLst>
              <a:gd name="connsiteX0" fmla="*/ 0 w 213963"/>
              <a:gd name="connsiteY0" fmla="*/ 58 h 247392"/>
              <a:gd name="connsiteX1" fmla="*/ 41275 w 213963"/>
              <a:gd name="connsiteY1" fmla="*/ 95308 h 247392"/>
              <a:gd name="connsiteX2" fmla="*/ 22225 w 213963"/>
              <a:gd name="connsiteY2" fmla="*/ 98483 h 247392"/>
              <a:gd name="connsiteX3" fmla="*/ 88900 w 213963"/>
              <a:gd name="connsiteY3" fmla="*/ 133408 h 247392"/>
              <a:gd name="connsiteX4" fmla="*/ 212725 w 213963"/>
              <a:gd name="connsiteY4" fmla="*/ 244533 h 247392"/>
              <a:gd name="connsiteX5" fmla="*/ 146050 w 213963"/>
              <a:gd name="connsiteY5" fmla="*/ 203258 h 247392"/>
              <a:gd name="connsiteX6" fmla="*/ 41275 w 213963"/>
              <a:gd name="connsiteY6" fmla="*/ 82608 h 247392"/>
              <a:gd name="connsiteX7" fmla="*/ 0 w 213963"/>
              <a:gd name="connsiteY7" fmla="*/ 58 h 2473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13963" h="247392">
                <a:moveTo>
                  <a:pt x="0" y="58"/>
                </a:moveTo>
                <a:cubicBezTo>
                  <a:pt x="0" y="2175"/>
                  <a:pt x="41275" y="95308"/>
                  <a:pt x="41275" y="95308"/>
                </a:cubicBezTo>
                <a:cubicBezTo>
                  <a:pt x="44979" y="111712"/>
                  <a:pt x="14288" y="92133"/>
                  <a:pt x="22225" y="98483"/>
                </a:cubicBezTo>
                <a:cubicBezTo>
                  <a:pt x="30162" y="104833"/>
                  <a:pt x="57150" y="109066"/>
                  <a:pt x="88900" y="133408"/>
                </a:cubicBezTo>
                <a:cubicBezTo>
                  <a:pt x="120650" y="157750"/>
                  <a:pt x="203200" y="232891"/>
                  <a:pt x="212725" y="244533"/>
                </a:cubicBezTo>
                <a:cubicBezTo>
                  <a:pt x="222250" y="256175"/>
                  <a:pt x="174625" y="230246"/>
                  <a:pt x="146050" y="203258"/>
                </a:cubicBezTo>
                <a:cubicBezTo>
                  <a:pt x="117475" y="176271"/>
                  <a:pt x="64558" y="111183"/>
                  <a:pt x="41275" y="82608"/>
                </a:cubicBezTo>
                <a:cubicBezTo>
                  <a:pt x="17992" y="54033"/>
                  <a:pt x="0" y="-2059"/>
                  <a:pt x="0" y="58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18" name="フリーフォーム 1517">
            <a:extLst>
              <a:ext uri="{FF2B5EF4-FFF2-40B4-BE49-F238E27FC236}">
                <a16:creationId xmlns:a16="http://schemas.microsoft.com/office/drawing/2014/main" id="{E39BC447-8425-35D6-7ABD-FB3B671397E9}"/>
              </a:ext>
            </a:extLst>
          </p:cNvPr>
          <p:cNvSpPr/>
          <p:nvPr/>
        </p:nvSpPr>
        <p:spPr>
          <a:xfrm>
            <a:off x="3616311" y="2441546"/>
            <a:ext cx="83681" cy="130288"/>
          </a:xfrm>
          <a:custGeom>
            <a:avLst/>
            <a:gdLst>
              <a:gd name="connsiteX0" fmla="*/ 14 w 83681"/>
              <a:gd name="connsiteY0" fmla="*/ 29 h 130288"/>
              <a:gd name="connsiteX1" fmla="*/ 69864 w 83681"/>
              <a:gd name="connsiteY1" fmla="*/ 82579 h 130288"/>
              <a:gd name="connsiteX2" fmla="*/ 82564 w 83681"/>
              <a:gd name="connsiteY2" fmla="*/ 130204 h 130288"/>
              <a:gd name="connsiteX3" fmla="*/ 76214 w 83681"/>
              <a:gd name="connsiteY3" fmla="*/ 92104 h 130288"/>
              <a:gd name="connsiteX4" fmla="*/ 14 w 83681"/>
              <a:gd name="connsiteY4" fmla="*/ 29 h 1302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3681" h="130288">
                <a:moveTo>
                  <a:pt x="14" y="29"/>
                </a:moveTo>
                <a:cubicBezTo>
                  <a:pt x="-1044" y="-1559"/>
                  <a:pt x="56106" y="60883"/>
                  <a:pt x="69864" y="82579"/>
                </a:cubicBezTo>
                <a:cubicBezTo>
                  <a:pt x="83622" y="104275"/>
                  <a:pt x="81506" y="128616"/>
                  <a:pt x="82564" y="130204"/>
                </a:cubicBezTo>
                <a:cubicBezTo>
                  <a:pt x="83622" y="131792"/>
                  <a:pt x="86268" y="110625"/>
                  <a:pt x="76214" y="92104"/>
                </a:cubicBezTo>
                <a:cubicBezTo>
                  <a:pt x="66160" y="73583"/>
                  <a:pt x="1072" y="1617"/>
                  <a:pt x="14" y="2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19" name="フリーフォーム 1518">
            <a:extLst>
              <a:ext uri="{FF2B5EF4-FFF2-40B4-BE49-F238E27FC236}">
                <a16:creationId xmlns:a16="http://schemas.microsoft.com/office/drawing/2014/main" id="{159D908C-6582-A11E-C690-FE26B567661B}"/>
              </a:ext>
            </a:extLst>
          </p:cNvPr>
          <p:cNvSpPr/>
          <p:nvPr/>
        </p:nvSpPr>
        <p:spPr>
          <a:xfrm>
            <a:off x="2631926" y="2451089"/>
            <a:ext cx="139867" cy="347039"/>
          </a:xfrm>
          <a:custGeom>
            <a:avLst/>
            <a:gdLst>
              <a:gd name="connsiteX0" fmla="*/ 149 w 139867"/>
              <a:gd name="connsiteY0" fmla="*/ 11 h 347039"/>
              <a:gd name="connsiteX1" fmla="*/ 76349 w 139867"/>
              <a:gd name="connsiteY1" fmla="*/ 225436 h 347039"/>
              <a:gd name="connsiteX2" fmla="*/ 139849 w 139867"/>
              <a:gd name="connsiteY2" fmla="*/ 346086 h 347039"/>
              <a:gd name="connsiteX3" fmla="*/ 82699 w 139867"/>
              <a:gd name="connsiteY3" fmla="*/ 279411 h 347039"/>
              <a:gd name="connsiteX4" fmla="*/ 57299 w 139867"/>
              <a:gd name="connsiteY4" fmla="*/ 234961 h 347039"/>
              <a:gd name="connsiteX5" fmla="*/ 149 w 139867"/>
              <a:gd name="connsiteY5" fmla="*/ 11 h 3470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39867" h="347039">
                <a:moveTo>
                  <a:pt x="149" y="11"/>
                </a:moveTo>
                <a:cubicBezTo>
                  <a:pt x="3324" y="-1576"/>
                  <a:pt x="53066" y="167757"/>
                  <a:pt x="76349" y="225436"/>
                </a:cubicBezTo>
                <a:cubicBezTo>
                  <a:pt x="99632" y="283115"/>
                  <a:pt x="138791" y="337090"/>
                  <a:pt x="139849" y="346086"/>
                </a:cubicBezTo>
                <a:cubicBezTo>
                  <a:pt x="140907" y="355082"/>
                  <a:pt x="96457" y="297932"/>
                  <a:pt x="82699" y="279411"/>
                </a:cubicBezTo>
                <a:cubicBezTo>
                  <a:pt x="68941" y="260890"/>
                  <a:pt x="69470" y="280469"/>
                  <a:pt x="57299" y="234961"/>
                </a:cubicBezTo>
                <a:cubicBezTo>
                  <a:pt x="45128" y="189453"/>
                  <a:pt x="-3026" y="1598"/>
                  <a:pt x="149" y="1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20" name="フリーフォーム 1519">
            <a:extLst>
              <a:ext uri="{FF2B5EF4-FFF2-40B4-BE49-F238E27FC236}">
                <a16:creationId xmlns:a16="http://schemas.microsoft.com/office/drawing/2014/main" id="{6EE8554E-3B8D-C64E-74F7-05E986062A77}"/>
              </a:ext>
            </a:extLst>
          </p:cNvPr>
          <p:cNvSpPr/>
          <p:nvPr/>
        </p:nvSpPr>
        <p:spPr>
          <a:xfrm>
            <a:off x="2723819" y="1685681"/>
            <a:ext cx="90371" cy="213410"/>
          </a:xfrm>
          <a:custGeom>
            <a:avLst/>
            <a:gdLst>
              <a:gd name="connsiteX0" fmla="*/ 13031 w 90371"/>
              <a:gd name="connsiteY0" fmla="*/ 244 h 213410"/>
              <a:gd name="connsiteX1" fmla="*/ 32081 w 90371"/>
              <a:gd name="connsiteY1" fmla="*/ 85969 h 213410"/>
              <a:gd name="connsiteX2" fmla="*/ 16206 w 90371"/>
              <a:gd name="connsiteY2" fmla="*/ 146294 h 213410"/>
              <a:gd name="connsiteX3" fmla="*/ 57481 w 90371"/>
              <a:gd name="connsiteY3" fmla="*/ 184394 h 213410"/>
              <a:gd name="connsiteX4" fmla="*/ 331 w 90371"/>
              <a:gd name="connsiteY4" fmla="*/ 187569 h 213410"/>
              <a:gd name="connsiteX5" fmla="*/ 89231 w 90371"/>
              <a:gd name="connsiteY5" fmla="*/ 212969 h 213410"/>
              <a:gd name="connsiteX6" fmla="*/ 51131 w 90371"/>
              <a:gd name="connsiteY6" fmla="*/ 197094 h 213410"/>
              <a:gd name="connsiteX7" fmla="*/ 57481 w 90371"/>
              <a:gd name="connsiteY7" fmla="*/ 120894 h 213410"/>
              <a:gd name="connsiteX8" fmla="*/ 16206 w 90371"/>
              <a:gd name="connsiteY8" fmla="*/ 181219 h 213410"/>
              <a:gd name="connsiteX9" fmla="*/ 19381 w 90371"/>
              <a:gd name="connsiteY9" fmla="*/ 114544 h 213410"/>
              <a:gd name="connsiteX10" fmla="*/ 13031 w 90371"/>
              <a:gd name="connsiteY10" fmla="*/ 244 h 2134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90371" h="213410">
                <a:moveTo>
                  <a:pt x="13031" y="244"/>
                </a:moveTo>
                <a:cubicBezTo>
                  <a:pt x="15148" y="-4518"/>
                  <a:pt x="31552" y="61627"/>
                  <a:pt x="32081" y="85969"/>
                </a:cubicBezTo>
                <a:cubicBezTo>
                  <a:pt x="32610" y="110311"/>
                  <a:pt x="11973" y="129890"/>
                  <a:pt x="16206" y="146294"/>
                </a:cubicBezTo>
                <a:cubicBezTo>
                  <a:pt x="20439" y="162698"/>
                  <a:pt x="60127" y="177515"/>
                  <a:pt x="57481" y="184394"/>
                </a:cubicBezTo>
                <a:cubicBezTo>
                  <a:pt x="54835" y="191273"/>
                  <a:pt x="-4961" y="182807"/>
                  <a:pt x="331" y="187569"/>
                </a:cubicBezTo>
                <a:cubicBezTo>
                  <a:pt x="5623" y="192332"/>
                  <a:pt x="80764" y="211382"/>
                  <a:pt x="89231" y="212969"/>
                </a:cubicBezTo>
                <a:cubicBezTo>
                  <a:pt x="97698" y="214556"/>
                  <a:pt x="56423" y="212440"/>
                  <a:pt x="51131" y="197094"/>
                </a:cubicBezTo>
                <a:cubicBezTo>
                  <a:pt x="45839" y="181748"/>
                  <a:pt x="63302" y="123540"/>
                  <a:pt x="57481" y="120894"/>
                </a:cubicBezTo>
                <a:cubicBezTo>
                  <a:pt x="51660" y="118248"/>
                  <a:pt x="22556" y="182277"/>
                  <a:pt x="16206" y="181219"/>
                </a:cubicBezTo>
                <a:cubicBezTo>
                  <a:pt x="9856" y="180161"/>
                  <a:pt x="16206" y="140473"/>
                  <a:pt x="19381" y="114544"/>
                </a:cubicBezTo>
                <a:cubicBezTo>
                  <a:pt x="22556" y="88615"/>
                  <a:pt x="10914" y="5006"/>
                  <a:pt x="13031" y="244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21" name="フリーフォーム 1520">
            <a:extLst>
              <a:ext uri="{FF2B5EF4-FFF2-40B4-BE49-F238E27FC236}">
                <a16:creationId xmlns:a16="http://schemas.microsoft.com/office/drawing/2014/main" id="{D232F43D-3FED-48DF-6CBE-28C1D10BE2F7}"/>
              </a:ext>
            </a:extLst>
          </p:cNvPr>
          <p:cNvSpPr/>
          <p:nvPr/>
        </p:nvSpPr>
        <p:spPr>
          <a:xfrm>
            <a:off x="2876395" y="2949530"/>
            <a:ext cx="328278" cy="313925"/>
          </a:xfrm>
          <a:custGeom>
            <a:avLst/>
            <a:gdLst>
              <a:gd name="connsiteX0" fmla="*/ 155 w 328278"/>
              <a:gd name="connsiteY0" fmla="*/ 45 h 313925"/>
              <a:gd name="connsiteX1" fmla="*/ 308130 w 328278"/>
              <a:gd name="connsiteY1" fmla="*/ 288970 h 313925"/>
              <a:gd name="connsiteX2" fmla="*/ 266855 w 328278"/>
              <a:gd name="connsiteY2" fmla="*/ 266745 h 313925"/>
              <a:gd name="connsiteX3" fmla="*/ 155 w 328278"/>
              <a:gd name="connsiteY3" fmla="*/ 45 h 313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28278" h="313925">
                <a:moveTo>
                  <a:pt x="155" y="45"/>
                </a:moveTo>
                <a:cubicBezTo>
                  <a:pt x="7034" y="3749"/>
                  <a:pt x="263680" y="244520"/>
                  <a:pt x="308130" y="288970"/>
                </a:cubicBezTo>
                <a:cubicBezTo>
                  <a:pt x="352580" y="333420"/>
                  <a:pt x="316597" y="313841"/>
                  <a:pt x="266855" y="266745"/>
                </a:cubicBezTo>
                <a:cubicBezTo>
                  <a:pt x="217113" y="219649"/>
                  <a:pt x="-6724" y="-3659"/>
                  <a:pt x="155" y="4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24" name="フリーフォーム 1523">
            <a:extLst>
              <a:ext uri="{FF2B5EF4-FFF2-40B4-BE49-F238E27FC236}">
                <a16:creationId xmlns:a16="http://schemas.microsoft.com/office/drawing/2014/main" id="{0006CADF-8346-EE85-6205-1BF3DF927769}"/>
              </a:ext>
            </a:extLst>
          </p:cNvPr>
          <p:cNvSpPr/>
          <p:nvPr/>
        </p:nvSpPr>
        <p:spPr>
          <a:xfrm>
            <a:off x="3123898" y="3095263"/>
            <a:ext cx="328320" cy="366526"/>
          </a:xfrm>
          <a:custGeom>
            <a:avLst/>
            <a:gdLst>
              <a:gd name="connsiteX0" fmla="*/ 302 w 328320"/>
              <a:gd name="connsiteY0" fmla="*/ 362 h 366526"/>
              <a:gd name="connsiteX1" fmla="*/ 197152 w 328320"/>
              <a:gd name="connsiteY1" fmla="*/ 213087 h 366526"/>
              <a:gd name="connsiteX2" fmla="*/ 327327 w 328320"/>
              <a:gd name="connsiteY2" fmla="*/ 365487 h 366526"/>
              <a:gd name="connsiteX3" fmla="*/ 244777 w 328320"/>
              <a:gd name="connsiteY3" fmla="*/ 267062 h 366526"/>
              <a:gd name="connsiteX4" fmla="*/ 302 w 328320"/>
              <a:gd name="connsiteY4" fmla="*/ 362 h 3665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28320" h="366526">
                <a:moveTo>
                  <a:pt x="302" y="362"/>
                </a:moveTo>
                <a:cubicBezTo>
                  <a:pt x="-7636" y="-8634"/>
                  <a:pt x="142648" y="152233"/>
                  <a:pt x="197152" y="213087"/>
                </a:cubicBezTo>
                <a:cubicBezTo>
                  <a:pt x="251656" y="273941"/>
                  <a:pt x="319390" y="356491"/>
                  <a:pt x="327327" y="365487"/>
                </a:cubicBezTo>
                <a:cubicBezTo>
                  <a:pt x="335265" y="374483"/>
                  <a:pt x="294519" y="323683"/>
                  <a:pt x="244777" y="267062"/>
                </a:cubicBezTo>
                <a:cubicBezTo>
                  <a:pt x="195035" y="210441"/>
                  <a:pt x="8240" y="9358"/>
                  <a:pt x="302" y="36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25" name="フリーフォーム 1524">
            <a:extLst>
              <a:ext uri="{FF2B5EF4-FFF2-40B4-BE49-F238E27FC236}">
                <a16:creationId xmlns:a16="http://schemas.microsoft.com/office/drawing/2014/main" id="{974A0F7F-B4E8-49D9-D704-427AA392C6DA}"/>
              </a:ext>
            </a:extLst>
          </p:cNvPr>
          <p:cNvSpPr/>
          <p:nvPr/>
        </p:nvSpPr>
        <p:spPr>
          <a:xfrm>
            <a:off x="1006805" y="4898273"/>
            <a:ext cx="148961" cy="564096"/>
          </a:xfrm>
          <a:custGeom>
            <a:avLst/>
            <a:gdLst>
              <a:gd name="connsiteX0" fmla="*/ 148895 w 148961"/>
              <a:gd name="connsiteY0" fmla="*/ 752 h 564096"/>
              <a:gd name="connsiteX1" fmla="*/ 50470 w 148961"/>
              <a:gd name="connsiteY1" fmla="*/ 353177 h 564096"/>
              <a:gd name="connsiteX2" fmla="*/ 88570 w 148961"/>
              <a:gd name="connsiteY2" fmla="*/ 289677 h 564096"/>
              <a:gd name="connsiteX3" fmla="*/ 9195 w 148961"/>
              <a:gd name="connsiteY3" fmla="*/ 438902 h 564096"/>
              <a:gd name="connsiteX4" fmla="*/ 82220 w 148961"/>
              <a:gd name="connsiteY4" fmla="*/ 353177 h 564096"/>
              <a:gd name="connsiteX5" fmla="*/ 31420 w 148961"/>
              <a:gd name="connsiteY5" fmla="*/ 435727 h 564096"/>
              <a:gd name="connsiteX6" fmla="*/ 2845 w 148961"/>
              <a:gd name="connsiteY6" fmla="*/ 492877 h 564096"/>
              <a:gd name="connsiteX7" fmla="*/ 101270 w 148961"/>
              <a:gd name="connsiteY7" fmla="*/ 391277 h 564096"/>
              <a:gd name="connsiteX8" fmla="*/ 53645 w 148961"/>
              <a:gd name="connsiteY8" fmla="*/ 461127 h 564096"/>
              <a:gd name="connsiteX9" fmla="*/ 18720 w 148961"/>
              <a:gd name="connsiteY9" fmla="*/ 562727 h 564096"/>
              <a:gd name="connsiteX10" fmla="*/ 69520 w 148961"/>
              <a:gd name="connsiteY10" fmla="*/ 381752 h 564096"/>
              <a:gd name="connsiteX11" fmla="*/ 88570 w 148961"/>
              <a:gd name="connsiteY11" fmla="*/ 235702 h 564096"/>
              <a:gd name="connsiteX12" fmla="*/ 66345 w 148961"/>
              <a:gd name="connsiteY12" fmla="*/ 257927 h 564096"/>
              <a:gd name="connsiteX13" fmla="*/ 148895 w 148961"/>
              <a:gd name="connsiteY13" fmla="*/ 752 h 5640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48961" h="564096">
                <a:moveTo>
                  <a:pt x="148895" y="752"/>
                </a:moveTo>
                <a:cubicBezTo>
                  <a:pt x="146249" y="16627"/>
                  <a:pt x="60524" y="305023"/>
                  <a:pt x="50470" y="353177"/>
                </a:cubicBezTo>
                <a:cubicBezTo>
                  <a:pt x="40416" y="401331"/>
                  <a:pt x="95449" y="275390"/>
                  <a:pt x="88570" y="289677"/>
                </a:cubicBezTo>
                <a:cubicBezTo>
                  <a:pt x="81691" y="303965"/>
                  <a:pt x="10253" y="428319"/>
                  <a:pt x="9195" y="438902"/>
                </a:cubicBezTo>
                <a:cubicBezTo>
                  <a:pt x="8137" y="449485"/>
                  <a:pt x="78516" y="353706"/>
                  <a:pt x="82220" y="353177"/>
                </a:cubicBezTo>
                <a:cubicBezTo>
                  <a:pt x="85924" y="352648"/>
                  <a:pt x="44649" y="412444"/>
                  <a:pt x="31420" y="435727"/>
                </a:cubicBezTo>
                <a:cubicBezTo>
                  <a:pt x="18191" y="459010"/>
                  <a:pt x="-8797" y="500285"/>
                  <a:pt x="2845" y="492877"/>
                </a:cubicBezTo>
                <a:cubicBezTo>
                  <a:pt x="14487" y="485469"/>
                  <a:pt x="92803" y="396569"/>
                  <a:pt x="101270" y="391277"/>
                </a:cubicBezTo>
                <a:cubicBezTo>
                  <a:pt x="109737" y="385985"/>
                  <a:pt x="67403" y="432552"/>
                  <a:pt x="53645" y="461127"/>
                </a:cubicBezTo>
                <a:cubicBezTo>
                  <a:pt x="39887" y="489702"/>
                  <a:pt x="16074" y="575956"/>
                  <a:pt x="18720" y="562727"/>
                </a:cubicBezTo>
                <a:cubicBezTo>
                  <a:pt x="21366" y="549498"/>
                  <a:pt x="57878" y="436256"/>
                  <a:pt x="69520" y="381752"/>
                </a:cubicBezTo>
                <a:cubicBezTo>
                  <a:pt x="81162" y="327248"/>
                  <a:pt x="89099" y="256339"/>
                  <a:pt x="88570" y="235702"/>
                </a:cubicBezTo>
                <a:cubicBezTo>
                  <a:pt x="88041" y="215065"/>
                  <a:pt x="57878" y="290735"/>
                  <a:pt x="66345" y="257927"/>
                </a:cubicBezTo>
                <a:cubicBezTo>
                  <a:pt x="74812" y="225119"/>
                  <a:pt x="151541" y="-15123"/>
                  <a:pt x="148895" y="75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26" name="フリーフォーム 1525">
            <a:extLst>
              <a:ext uri="{FF2B5EF4-FFF2-40B4-BE49-F238E27FC236}">
                <a16:creationId xmlns:a16="http://schemas.microsoft.com/office/drawing/2014/main" id="{0A3A1639-851B-1A1F-6148-EB31D825E2A3}"/>
              </a:ext>
            </a:extLst>
          </p:cNvPr>
          <p:cNvSpPr/>
          <p:nvPr/>
        </p:nvSpPr>
        <p:spPr>
          <a:xfrm>
            <a:off x="1484369" y="5811542"/>
            <a:ext cx="273216" cy="944854"/>
          </a:xfrm>
          <a:custGeom>
            <a:avLst/>
            <a:gdLst>
              <a:gd name="connsiteX0" fmla="*/ 271406 w 273216"/>
              <a:gd name="connsiteY0" fmla="*/ 5058 h 944854"/>
              <a:gd name="connsiteX1" fmla="*/ 80906 w 273216"/>
              <a:gd name="connsiteY1" fmla="*/ 592433 h 944854"/>
              <a:gd name="connsiteX2" fmla="*/ 1531 w 273216"/>
              <a:gd name="connsiteY2" fmla="*/ 938508 h 944854"/>
              <a:gd name="connsiteX3" fmla="*/ 39631 w 273216"/>
              <a:gd name="connsiteY3" fmla="*/ 779758 h 944854"/>
              <a:gd name="connsiteX4" fmla="*/ 169806 w 273216"/>
              <a:gd name="connsiteY4" fmla="*/ 332083 h 944854"/>
              <a:gd name="connsiteX5" fmla="*/ 271406 w 273216"/>
              <a:gd name="connsiteY5" fmla="*/ 5058 h 9448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73216" h="944854">
                <a:moveTo>
                  <a:pt x="271406" y="5058"/>
                </a:moveTo>
                <a:cubicBezTo>
                  <a:pt x="256589" y="48450"/>
                  <a:pt x="125885" y="436858"/>
                  <a:pt x="80906" y="592433"/>
                </a:cubicBezTo>
                <a:cubicBezTo>
                  <a:pt x="35927" y="748008"/>
                  <a:pt x="8410" y="907287"/>
                  <a:pt x="1531" y="938508"/>
                </a:cubicBezTo>
                <a:cubicBezTo>
                  <a:pt x="-5348" y="969729"/>
                  <a:pt x="11585" y="880829"/>
                  <a:pt x="39631" y="779758"/>
                </a:cubicBezTo>
                <a:cubicBezTo>
                  <a:pt x="67677" y="678687"/>
                  <a:pt x="133293" y="455908"/>
                  <a:pt x="169806" y="332083"/>
                </a:cubicBezTo>
                <a:cubicBezTo>
                  <a:pt x="206318" y="208258"/>
                  <a:pt x="286223" y="-38334"/>
                  <a:pt x="271406" y="505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27" name="フリーフォーム 1526">
            <a:extLst>
              <a:ext uri="{FF2B5EF4-FFF2-40B4-BE49-F238E27FC236}">
                <a16:creationId xmlns:a16="http://schemas.microsoft.com/office/drawing/2014/main" id="{F06326D8-2A0A-9D42-8BF2-48F8A7D0960C}"/>
              </a:ext>
            </a:extLst>
          </p:cNvPr>
          <p:cNvSpPr/>
          <p:nvPr/>
        </p:nvSpPr>
        <p:spPr>
          <a:xfrm>
            <a:off x="1223399" y="6835706"/>
            <a:ext cx="272141" cy="557698"/>
          </a:xfrm>
          <a:custGeom>
            <a:avLst/>
            <a:gdLst>
              <a:gd name="connsiteX0" fmla="*/ 272026 w 272141"/>
              <a:gd name="connsiteY0" fmla="*/ 69 h 557698"/>
              <a:gd name="connsiteX1" fmla="*/ 167251 w 272141"/>
              <a:gd name="connsiteY1" fmla="*/ 279469 h 557698"/>
              <a:gd name="connsiteX2" fmla="*/ 2151 w 272141"/>
              <a:gd name="connsiteY2" fmla="*/ 552519 h 557698"/>
              <a:gd name="connsiteX3" fmla="*/ 81526 w 272141"/>
              <a:gd name="connsiteY3" fmla="*/ 441394 h 557698"/>
              <a:gd name="connsiteX4" fmla="*/ 202176 w 272141"/>
              <a:gd name="connsiteY4" fmla="*/ 231844 h 557698"/>
              <a:gd name="connsiteX5" fmla="*/ 148201 w 272141"/>
              <a:gd name="connsiteY5" fmla="*/ 304869 h 557698"/>
              <a:gd name="connsiteX6" fmla="*/ 272026 w 272141"/>
              <a:gd name="connsiteY6" fmla="*/ 69 h 5576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72141" h="557698">
                <a:moveTo>
                  <a:pt x="272026" y="69"/>
                </a:moveTo>
                <a:cubicBezTo>
                  <a:pt x="275201" y="-4164"/>
                  <a:pt x="212230" y="187394"/>
                  <a:pt x="167251" y="279469"/>
                </a:cubicBezTo>
                <a:cubicBezTo>
                  <a:pt x="122272" y="371544"/>
                  <a:pt x="16438" y="525532"/>
                  <a:pt x="2151" y="552519"/>
                </a:cubicBezTo>
                <a:cubicBezTo>
                  <a:pt x="-12137" y="579507"/>
                  <a:pt x="48189" y="494840"/>
                  <a:pt x="81526" y="441394"/>
                </a:cubicBezTo>
                <a:cubicBezTo>
                  <a:pt x="114863" y="387948"/>
                  <a:pt x="191064" y="254598"/>
                  <a:pt x="202176" y="231844"/>
                </a:cubicBezTo>
                <a:cubicBezTo>
                  <a:pt x="213288" y="209090"/>
                  <a:pt x="140793" y="342440"/>
                  <a:pt x="148201" y="304869"/>
                </a:cubicBezTo>
                <a:cubicBezTo>
                  <a:pt x="155609" y="267298"/>
                  <a:pt x="268851" y="4302"/>
                  <a:pt x="272026" y="6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28" name="フリーフォーム 1527">
            <a:extLst>
              <a:ext uri="{FF2B5EF4-FFF2-40B4-BE49-F238E27FC236}">
                <a16:creationId xmlns:a16="http://schemas.microsoft.com/office/drawing/2014/main" id="{814D9D42-28D8-6A23-7909-E98EAF76C9CA}"/>
              </a:ext>
            </a:extLst>
          </p:cNvPr>
          <p:cNvSpPr/>
          <p:nvPr/>
        </p:nvSpPr>
        <p:spPr>
          <a:xfrm>
            <a:off x="1090911" y="7508262"/>
            <a:ext cx="373924" cy="203924"/>
          </a:xfrm>
          <a:custGeom>
            <a:avLst/>
            <a:gdLst>
              <a:gd name="connsiteX0" fmla="*/ 1289 w 373924"/>
              <a:gd name="connsiteY0" fmla="*/ 613 h 203924"/>
              <a:gd name="connsiteX1" fmla="*/ 144164 w 373924"/>
              <a:gd name="connsiteY1" fmla="*/ 105388 h 203924"/>
              <a:gd name="connsiteX2" fmla="*/ 140989 w 373924"/>
              <a:gd name="connsiteY2" fmla="*/ 127613 h 203924"/>
              <a:gd name="connsiteX3" fmla="*/ 372764 w 373924"/>
              <a:gd name="connsiteY3" fmla="*/ 172063 h 203924"/>
              <a:gd name="connsiteX4" fmla="*/ 166389 w 373924"/>
              <a:gd name="connsiteY4" fmla="*/ 172063 h 203924"/>
              <a:gd name="connsiteX5" fmla="*/ 372764 w 373924"/>
              <a:gd name="connsiteY5" fmla="*/ 203813 h 203924"/>
              <a:gd name="connsiteX6" fmla="*/ 239414 w 373924"/>
              <a:gd name="connsiteY6" fmla="*/ 159363 h 203924"/>
              <a:gd name="connsiteX7" fmla="*/ 1289 w 373924"/>
              <a:gd name="connsiteY7" fmla="*/ 613 h 203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73924" h="203924">
                <a:moveTo>
                  <a:pt x="1289" y="613"/>
                </a:moveTo>
                <a:cubicBezTo>
                  <a:pt x="-14586" y="-8383"/>
                  <a:pt x="120881" y="84221"/>
                  <a:pt x="144164" y="105388"/>
                </a:cubicBezTo>
                <a:cubicBezTo>
                  <a:pt x="167447" y="126555"/>
                  <a:pt x="102889" y="116501"/>
                  <a:pt x="140989" y="127613"/>
                </a:cubicBezTo>
                <a:cubicBezTo>
                  <a:pt x="179089" y="138725"/>
                  <a:pt x="368531" y="164655"/>
                  <a:pt x="372764" y="172063"/>
                </a:cubicBezTo>
                <a:cubicBezTo>
                  <a:pt x="376997" y="179471"/>
                  <a:pt x="166389" y="166771"/>
                  <a:pt x="166389" y="172063"/>
                </a:cubicBezTo>
                <a:cubicBezTo>
                  <a:pt x="166389" y="177355"/>
                  <a:pt x="360593" y="205930"/>
                  <a:pt x="372764" y="203813"/>
                </a:cubicBezTo>
                <a:cubicBezTo>
                  <a:pt x="384935" y="201696"/>
                  <a:pt x="298681" y="189525"/>
                  <a:pt x="239414" y="159363"/>
                </a:cubicBezTo>
                <a:cubicBezTo>
                  <a:pt x="180147" y="129201"/>
                  <a:pt x="17164" y="9609"/>
                  <a:pt x="1289" y="61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29" name="フリーフォーム 1528">
            <a:extLst>
              <a:ext uri="{FF2B5EF4-FFF2-40B4-BE49-F238E27FC236}">
                <a16:creationId xmlns:a16="http://schemas.microsoft.com/office/drawing/2014/main" id="{5BA6D130-806B-9A86-4CEB-02444C936108}"/>
              </a:ext>
            </a:extLst>
          </p:cNvPr>
          <p:cNvSpPr/>
          <p:nvPr/>
        </p:nvSpPr>
        <p:spPr>
          <a:xfrm>
            <a:off x="883982" y="7468938"/>
            <a:ext cx="625127" cy="780711"/>
          </a:xfrm>
          <a:custGeom>
            <a:avLst/>
            <a:gdLst>
              <a:gd name="connsiteX0" fmla="*/ 1843 w 625127"/>
              <a:gd name="connsiteY0" fmla="*/ 1837 h 780711"/>
              <a:gd name="connsiteX1" fmla="*/ 138368 w 625127"/>
              <a:gd name="connsiteY1" fmla="*/ 170112 h 780711"/>
              <a:gd name="connsiteX2" fmla="*/ 128843 w 625127"/>
              <a:gd name="connsiteY2" fmla="*/ 128837 h 780711"/>
              <a:gd name="connsiteX3" fmla="*/ 182818 w 625127"/>
              <a:gd name="connsiteY3" fmla="*/ 284412 h 780711"/>
              <a:gd name="connsiteX4" fmla="*/ 185993 w 625127"/>
              <a:gd name="connsiteY4" fmla="*/ 205037 h 780711"/>
              <a:gd name="connsiteX5" fmla="*/ 284418 w 625127"/>
              <a:gd name="connsiteY5" fmla="*/ 344737 h 780711"/>
              <a:gd name="connsiteX6" fmla="*/ 278068 w 625127"/>
              <a:gd name="connsiteY6" fmla="*/ 290762 h 780711"/>
              <a:gd name="connsiteX7" fmla="*/ 386018 w 625127"/>
              <a:gd name="connsiteY7" fmla="*/ 395537 h 780711"/>
              <a:gd name="connsiteX8" fmla="*/ 386018 w 625127"/>
              <a:gd name="connsiteY8" fmla="*/ 366962 h 780711"/>
              <a:gd name="connsiteX9" fmla="*/ 462218 w 625127"/>
              <a:gd name="connsiteY9" fmla="*/ 554287 h 780711"/>
              <a:gd name="connsiteX10" fmla="*/ 446343 w 625127"/>
              <a:gd name="connsiteY10" fmla="*/ 487612 h 780711"/>
              <a:gd name="connsiteX11" fmla="*/ 513018 w 625127"/>
              <a:gd name="connsiteY11" fmla="*/ 614612 h 780711"/>
              <a:gd name="connsiteX12" fmla="*/ 516193 w 625127"/>
              <a:gd name="connsiteY12" fmla="*/ 570162 h 780711"/>
              <a:gd name="connsiteX13" fmla="*/ 595568 w 625127"/>
              <a:gd name="connsiteY13" fmla="*/ 687637 h 780711"/>
              <a:gd name="connsiteX14" fmla="*/ 538418 w 625127"/>
              <a:gd name="connsiteY14" fmla="*/ 646362 h 780711"/>
              <a:gd name="connsiteX15" fmla="*/ 620968 w 625127"/>
              <a:gd name="connsiteY15" fmla="*/ 776537 h 780711"/>
              <a:gd name="connsiteX16" fmla="*/ 586043 w 625127"/>
              <a:gd name="connsiteY16" fmla="*/ 709862 h 780711"/>
              <a:gd name="connsiteX17" fmla="*/ 360618 w 625127"/>
              <a:gd name="connsiteY17" fmla="*/ 344737 h 780711"/>
              <a:gd name="connsiteX18" fmla="*/ 116143 w 625127"/>
              <a:gd name="connsiteY18" fmla="*/ 201862 h 780711"/>
              <a:gd name="connsiteX19" fmla="*/ 252668 w 625127"/>
              <a:gd name="connsiteY19" fmla="*/ 297112 h 780711"/>
              <a:gd name="connsiteX20" fmla="*/ 1843 w 625127"/>
              <a:gd name="connsiteY20" fmla="*/ 1837 h 7807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625127" h="780711">
                <a:moveTo>
                  <a:pt x="1843" y="1837"/>
                </a:moveTo>
                <a:cubicBezTo>
                  <a:pt x="-17207" y="-19329"/>
                  <a:pt x="117201" y="148945"/>
                  <a:pt x="138368" y="170112"/>
                </a:cubicBezTo>
                <a:cubicBezTo>
                  <a:pt x="159535" y="191279"/>
                  <a:pt x="121435" y="109787"/>
                  <a:pt x="128843" y="128837"/>
                </a:cubicBezTo>
                <a:cubicBezTo>
                  <a:pt x="136251" y="147887"/>
                  <a:pt x="173293" y="271712"/>
                  <a:pt x="182818" y="284412"/>
                </a:cubicBezTo>
                <a:cubicBezTo>
                  <a:pt x="192343" y="297112"/>
                  <a:pt x="169060" y="194983"/>
                  <a:pt x="185993" y="205037"/>
                </a:cubicBezTo>
                <a:cubicBezTo>
                  <a:pt x="202926" y="215091"/>
                  <a:pt x="269072" y="330450"/>
                  <a:pt x="284418" y="344737"/>
                </a:cubicBezTo>
                <a:cubicBezTo>
                  <a:pt x="299764" y="359025"/>
                  <a:pt x="261135" y="282295"/>
                  <a:pt x="278068" y="290762"/>
                </a:cubicBezTo>
                <a:cubicBezTo>
                  <a:pt x="295001" y="299229"/>
                  <a:pt x="368026" y="382837"/>
                  <a:pt x="386018" y="395537"/>
                </a:cubicBezTo>
                <a:cubicBezTo>
                  <a:pt x="404010" y="408237"/>
                  <a:pt x="373318" y="340504"/>
                  <a:pt x="386018" y="366962"/>
                </a:cubicBezTo>
                <a:cubicBezTo>
                  <a:pt x="398718" y="393420"/>
                  <a:pt x="452164" y="534179"/>
                  <a:pt x="462218" y="554287"/>
                </a:cubicBezTo>
                <a:cubicBezTo>
                  <a:pt x="472272" y="574395"/>
                  <a:pt x="437876" y="477558"/>
                  <a:pt x="446343" y="487612"/>
                </a:cubicBezTo>
                <a:cubicBezTo>
                  <a:pt x="454810" y="497666"/>
                  <a:pt x="501376" y="600854"/>
                  <a:pt x="513018" y="614612"/>
                </a:cubicBezTo>
                <a:cubicBezTo>
                  <a:pt x="524660" y="628370"/>
                  <a:pt x="502435" y="557991"/>
                  <a:pt x="516193" y="570162"/>
                </a:cubicBezTo>
                <a:cubicBezTo>
                  <a:pt x="529951" y="582333"/>
                  <a:pt x="591864" y="674937"/>
                  <a:pt x="595568" y="687637"/>
                </a:cubicBezTo>
                <a:cubicBezTo>
                  <a:pt x="599272" y="700337"/>
                  <a:pt x="534185" y="631545"/>
                  <a:pt x="538418" y="646362"/>
                </a:cubicBezTo>
                <a:cubicBezTo>
                  <a:pt x="542651" y="661179"/>
                  <a:pt x="613031" y="765954"/>
                  <a:pt x="620968" y="776537"/>
                </a:cubicBezTo>
                <a:cubicBezTo>
                  <a:pt x="628905" y="787120"/>
                  <a:pt x="629435" y="781829"/>
                  <a:pt x="586043" y="709862"/>
                </a:cubicBezTo>
                <a:cubicBezTo>
                  <a:pt x="542651" y="637895"/>
                  <a:pt x="438935" y="429404"/>
                  <a:pt x="360618" y="344737"/>
                </a:cubicBezTo>
                <a:cubicBezTo>
                  <a:pt x="282301" y="260070"/>
                  <a:pt x="134135" y="209800"/>
                  <a:pt x="116143" y="201862"/>
                </a:cubicBezTo>
                <a:cubicBezTo>
                  <a:pt x="98151" y="193925"/>
                  <a:pt x="271718" y="329920"/>
                  <a:pt x="252668" y="297112"/>
                </a:cubicBezTo>
                <a:cubicBezTo>
                  <a:pt x="233618" y="264304"/>
                  <a:pt x="20893" y="23003"/>
                  <a:pt x="1843" y="183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30" name="フリーフォーム 1529">
            <a:extLst>
              <a:ext uri="{FF2B5EF4-FFF2-40B4-BE49-F238E27FC236}">
                <a16:creationId xmlns:a16="http://schemas.microsoft.com/office/drawing/2014/main" id="{CB3B2653-3C11-4510-0108-716CB5162F0C}"/>
              </a:ext>
            </a:extLst>
          </p:cNvPr>
          <p:cNvSpPr/>
          <p:nvPr/>
        </p:nvSpPr>
        <p:spPr>
          <a:xfrm>
            <a:off x="3288539" y="8102600"/>
            <a:ext cx="426255" cy="763104"/>
          </a:xfrm>
          <a:custGeom>
            <a:avLst/>
            <a:gdLst>
              <a:gd name="connsiteX0" fmla="*/ 426211 w 426255"/>
              <a:gd name="connsiteY0" fmla="*/ 0 h 763104"/>
              <a:gd name="connsiteX1" fmla="*/ 143636 w 426255"/>
              <a:gd name="connsiteY1" fmla="*/ 298450 h 763104"/>
              <a:gd name="connsiteX2" fmla="*/ 149986 w 426255"/>
              <a:gd name="connsiteY2" fmla="*/ 288925 h 763104"/>
              <a:gd name="connsiteX3" fmla="*/ 42036 w 426255"/>
              <a:gd name="connsiteY3" fmla="*/ 419100 h 763104"/>
              <a:gd name="connsiteX4" fmla="*/ 108711 w 426255"/>
              <a:gd name="connsiteY4" fmla="*/ 365125 h 763104"/>
              <a:gd name="connsiteX5" fmla="*/ 61086 w 426255"/>
              <a:gd name="connsiteY5" fmla="*/ 473075 h 763104"/>
              <a:gd name="connsiteX6" fmla="*/ 153161 w 426255"/>
              <a:gd name="connsiteY6" fmla="*/ 371475 h 763104"/>
              <a:gd name="connsiteX7" fmla="*/ 761 w 426255"/>
              <a:gd name="connsiteY7" fmla="*/ 762000 h 763104"/>
              <a:gd name="connsiteX8" fmla="*/ 99186 w 426255"/>
              <a:gd name="connsiteY8" fmla="*/ 479425 h 763104"/>
              <a:gd name="connsiteX9" fmla="*/ 207136 w 426255"/>
              <a:gd name="connsiteY9" fmla="*/ 196850 h 763104"/>
              <a:gd name="connsiteX10" fmla="*/ 165861 w 426255"/>
              <a:gd name="connsiteY10" fmla="*/ 298450 h 763104"/>
              <a:gd name="connsiteX11" fmla="*/ 426211 w 426255"/>
              <a:gd name="connsiteY11" fmla="*/ 0 h 7631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426255" h="763104">
                <a:moveTo>
                  <a:pt x="426211" y="0"/>
                </a:moveTo>
                <a:cubicBezTo>
                  <a:pt x="422507" y="0"/>
                  <a:pt x="189673" y="250296"/>
                  <a:pt x="143636" y="298450"/>
                </a:cubicBezTo>
                <a:cubicBezTo>
                  <a:pt x="97599" y="346604"/>
                  <a:pt x="166919" y="268817"/>
                  <a:pt x="149986" y="288925"/>
                </a:cubicBezTo>
                <a:cubicBezTo>
                  <a:pt x="133053" y="309033"/>
                  <a:pt x="48915" y="406400"/>
                  <a:pt x="42036" y="419100"/>
                </a:cubicBezTo>
                <a:cubicBezTo>
                  <a:pt x="35157" y="431800"/>
                  <a:pt x="105536" y="356129"/>
                  <a:pt x="108711" y="365125"/>
                </a:cubicBezTo>
                <a:cubicBezTo>
                  <a:pt x="111886" y="374121"/>
                  <a:pt x="53678" y="472017"/>
                  <a:pt x="61086" y="473075"/>
                </a:cubicBezTo>
                <a:cubicBezTo>
                  <a:pt x="68494" y="474133"/>
                  <a:pt x="163215" y="323321"/>
                  <a:pt x="153161" y="371475"/>
                </a:cubicBezTo>
                <a:cubicBezTo>
                  <a:pt x="143107" y="419629"/>
                  <a:pt x="9757" y="744008"/>
                  <a:pt x="761" y="762000"/>
                </a:cubicBezTo>
                <a:cubicBezTo>
                  <a:pt x="-8235" y="779992"/>
                  <a:pt x="64790" y="573617"/>
                  <a:pt x="99186" y="479425"/>
                </a:cubicBezTo>
                <a:cubicBezTo>
                  <a:pt x="133582" y="385233"/>
                  <a:pt x="196024" y="227012"/>
                  <a:pt x="207136" y="196850"/>
                </a:cubicBezTo>
                <a:cubicBezTo>
                  <a:pt x="218248" y="166688"/>
                  <a:pt x="131994" y="324379"/>
                  <a:pt x="165861" y="298450"/>
                </a:cubicBezTo>
                <a:cubicBezTo>
                  <a:pt x="199728" y="272521"/>
                  <a:pt x="429915" y="0"/>
                  <a:pt x="426211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31" name="フリーフォーム 1530">
            <a:extLst>
              <a:ext uri="{FF2B5EF4-FFF2-40B4-BE49-F238E27FC236}">
                <a16:creationId xmlns:a16="http://schemas.microsoft.com/office/drawing/2014/main" id="{E912DDA6-1E97-4A2A-67B5-95D7CE0BDDCD}"/>
              </a:ext>
            </a:extLst>
          </p:cNvPr>
          <p:cNvSpPr/>
          <p:nvPr/>
        </p:nvSpPr>
        <p:spPr>
          <a:xfrm>
            <a:off x="3541721" y="8165786"/>
            <a:ext cx="1732660" cy="614388"/>
          </a:xfrm>
          <a:custGeom>
            <a:avLst/>
            <a:gdLst>
              <a:gd name="connsiteX0" fmla="*/ 1731954 w 1732660"/>
              <a:gd name="connsiteY0" fmla="*/ 314 h 614388"/>
              <a:gd name="connsiteX1" fmla="*/ 1392229 w 1732660"/>
              <a:gd name="connsiteY1" fmla="*/ 193989 h 614388"/>
              <a:gd name="connsiteX2" fmla="*/ 833429 w 1732660"/>
              <a:gd name="connsiteY2" fmla="*/ 232089 h 614388"/>
              <a:gd name="connsiteX3" fmla="*/ 947729 w 1732660"/>
              <a:gd name="connsiteY3" fmla="*/ 241614 h 614388"/>
              <a:gd name="connsiteX4" fmla="*/ 706429 w 1732660"/>
              <a:gd name="connsiteY4" fmla="*/ 292414 h 614388"/>
              <a:gd name="connsiteX5" fmla="*/ 373054 w 1732660"/>
              <a:gd name="connsiteY5" fmla="*/ 457514 h 614388"/>
              <a:gd name="connsiteX6" fmla="*/ 519104 w 1732660"/>
              <a:gd name="connsiteY6" fmla="*/ 409889 h 614388"/>
              <a:gd name="connsiteX7" fmla="*/ 1579 w 1732660"/>
              <a:gd name="connsiteY7" fmla="*/ 613089 h 614388"/>
              <a:gd name="connsiteX8" fmla="*/ 715954 w 1732660"/>
              <a:gd name="connsiteY8" fmla="*/ 295589 h 614388"/>
              <a:gd name="connsiteX9" fmla="*/ 1125529 w 1732660"/>
              <a:gd name="connsiteY9" fmla="*/ 216214 h 614388"/>
              <a:gd name="connsiteX10" fmla="*/ 1471604 w 1732660"/>
              <a:gd name="connsiteY10" fmla="*/ 149539 h 614388"/>
              <a:gd name="connsiteX11" fmla="*/ 1731954 w 1732660"/>
              <a:gd name="connsiteY11" fmla="*/ 314 h 6143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732660" h="614388">
                <a:moveTo>
                  <a:pt x="1731954" y="314"/>
                </a:moveTo>
                <a:cubicBezTo>
                  <a:pt x="1718725" y="7722"/>
                  <a:pt x="1541983" y="155360"/>
                  <a:pt x="1392229" y="193989"/>
                </a:cubicBezTo>
                <a:cubicBezTo>
                  <a:pt x="1242475" y="232618"/>
                  <a:pt x="907512" y="224151"/>
                  <a:pt x="833429" y="232089"/>
                </a:cubicBezTo>
                <a:cubicBezTo>
                  <a:pt x="759346" y="240027"/>
                  <a:pt x="968896" y="231560"/>
                  <a:pt x="947729" y="241614"/>
                </a:cubicBezTo>
                <a:cubicBezTo>
                  <a:pt x="926562" y="251668"/>
                  <a:pt x="802208" y="256431"/>
                  <a:pt x="706429" y="292414"/>
                </a:cubicBezTo>
                <a:cubicBezTo>
                  <a:pt x="610650" y="328397"/>
                  <a:pt x="404275" y="437935"/>
                  <a:pt x="373054" y="457514"/>
                </a:cubicBezTo>
                <a:cubicBezTo>
                  <a:pt x="341833" y="477093"/>
                  <a:pt x="581016" y="383960"/>
                  <a:pt x="519104" y="409889"/>
                </a:cubicBezTo>
                <a:cubicBezTo>
                  <a:pt x="457192" y="435818"/>
                  <a:pt x="-31229" y="632139"/>
                  <a:pt x="1579" y="613089"/>
                </a:cubicBezTo>
                <a:cubicBezTo>
                  <a:pt x="34387" y="594039"/>
                  <a:pt x="528629" y="361735"/>
                  <a:pt x="715954" y="295589"/>
                </a:cubicBezTo>
                <a:cubicBezTo>
                  <a:pt x="903279" y="229443"/>
                  <a:pt x="1125529" y="216214"/>
                  <a:pt x="1125529" y="216214"/>
                </a:cubicBezTo>
                <a:cubicBezTo>
                  <a:pt x="1251471" y="191872"/>
                  <a:pt x="1373708" y="180760"/>
                  <a:pt x="1471604" y="149539"/>
                </a:cubicBezTo>
                <a:cubicBezTo>
                  <a:pt x="1569500" y="118318"/>
                  <a:pt x="1745183" y="-7094"/>
                  <a:pt x="1731954" y="31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32" name="フリーフォーム 1531">
            <a:extLst>
              <a:ext uri="{FF2B5EF4-FFF2-40B4-BE49-F238E27FC236}">
                <a16:creationId xmlns:a16="http://schemas.microsoft.com/office/drawing/2014/main" id="{A3B7A207-0D02-FD5E-FECF-665B593598F8}"/>
              </a:ext>
            </a:extLst>
          </p:cNvPr>
          <p:cNvSpPr/>
          <p:nvPr/>
        </p:nvSpPr>
        <p:spPr>
          <a:xfrm>
            <a:off x="3469872" y="8771870"/>
            <a:ext cx="1603064" cy="343743"/>
          </a:xfrm>
          <a:custGeom>
            <a:avLst/>
            <a:gdLst>
              <a:gd name="connsiteX0" fmla="*/ 403 w 1603064"/>
              <a:gd name="connsiteY0" fmla="*/ 343555 h 343743"/>
              <a:gd name="connsiteX1" fmla="*/ 317903 w 1603064"/>
              <a:gd name="connsiteY1" fmla="*/ 248305 h 343743"/>
              <a:gd name="connsiteX2" fmla="*/ 194078 w 1603064"/>
              <a:gd name="connsiteY2" fmla="*/ 264180 h 343743"/>
              <a:gd name="connsiteX3" fmla="*/ 689378 w 1603064"/>
              <a:gd name="connsiteY3" fmla="*/ 289580 h 343743"/>
              <a:gd name="connsiteX4" fmla="*/ 1057678 w 1603064"/>
              <a:gd name="connsiteY4" fmla="*/ 283230 h 343743"/>
              <a:gd name="connsiteX5" fmla="*/ 1089428 w 1603064"/>
              <a:gd name="connsiteY5" fmla="*/ 267355 h 343743"/>
              <a:gd name="connsiteX6" fmla="*/ 1600603 w 1603064"/>
              <a:gd name="connsiteY6" fmla="*/ 655 h 343743"/>
              <a:gd name="connsiteX7" fmla="*/ 1276753 w 1603064"/>
              <a:gd name="connsiteY7" fmla="*/ 194330 h 343743"/>
              <a:gd name="connsiteX8" fmla="*/ 1118003 w 1603064"/>
              <a:gd name="connsiteY8" fmla="*/ 270530 h 343743"/>
              <a:gd name="connsiteX9" fmla="*/ 1168803 w 1603064"/>
              <a:gd name="connsiteY9" fmla="*/ 241955 h 343743"/>
              <a:gd name="connsiteX10" fmla="*/ 663978 w 1603064"/>
              <a:gd name="connsiteY10" fmla="*/ 302280 h 343743"/>
              <a:gd name="connsiteX11" fmla="*/ 260753 w 1603064"/>
              <a:gd name="connsiteY11" fmla="*/ 273705 h 343743"/>
              <a:gd name="connsiteX12" fmla="*/ 403 w 1603064"/>
              <a:gd name="connsiteY12" fmla="*/ 343555 h 3437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603064" h="343743">
                <a:moveTo>
                  <a:pt x="403" y="343555"/>
                </a:moveTo>
                <a:cubicBezTo>
                  <a:pt x="9928" y="339322"/>
                  <a:pt x="285624" y="261534"/>
                  <a:pt x="317903" y="248305"/>
                </a:cubicBezTo>
                <a:cubicBezTo>
                  <a:pt x="350182" y="235076"/>
                  <a:pt x="132166" y="257301"/>
                  <a:pt x="194078" y="264180"/>
                </a:cubicBezTo>
                <a:cubicBezTo>
                  <a:pt x="255990" y="271059"/>
                  <a:pt x="545445" y="286405"/>
                  <a:pt x="689378" y="289580"/>
                </a:cubicBezTo>
                <a:lnTo>
                  <a:pt x="1057678" y="283230"/>
                </a:lnTo>
                <a:cubicBezTo>
                  <a:pt x="1124353" y="279526"/>
                  <a:pt x="1089428" y="267355"/>
                  <a:pt x="1089428" y="267355"/>
                </a:cubicBezTo>
                <a:lnTo>
                  <a:pt x="1600603" y="655"/>
                </a:lnTo>
                <a:cubicBezTo>
                  <a:pt x="1631824" y="-11516"/>
                  <a:pt x="1357186" y="149351"/>
                  <a:pt x="1276753" y="194330"/>
                </a:cubicBezTo>
                <a:cubicBezTo>
                  <a:pt x="1196320" y="239309"/>
                  <a:pt x="1135995" y="262592"/>
                  <a:pt x="1118003" y="270530"/>
                </a:cubicBezTo>
                <a:cubicBezTo>
                  <a:pt x="1100011" y="278467"/>
                  <a:pt x="1244474" y="236663"/>
                  <a:pt x="1168803" y="241955"/>
                </a:cubicBezTo>
                <a:cubicBezTo>
                  <a:pt x="1093132" y="247247"/>
                  <a:pt x="815319" y="296988"/>
                  <a:pt x="663978" y="302280"/>
                </a:cubicBezTo>
                <a:cubicBezTo>
                  <a:pt x="512637" y="307572"/>
                  <a:pt x="369232" y="267884"/>
                  <a:pt x="260753" y="273705"/>
                </a:cubicBezTo>
                <a:cubicBezTo>
                  <a:pt x="152274" y="279526"/>
                  <a:pt x="-9122" y="347788"/>
                  <a:pt x="403" y="34355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33" name="フリーフォーム 1532">
            <a:extLst>
              <a:ext uri="{FF2B5EF4-FFF2-40B4-BE49-F238E27FC236}">
                <a16:creationId xmlns:a16="http://schemas.microsoft.com/office/drawing/2014/main" id="{480ED641-6603-30F5-A513-63692EB93002}"/>
              </a:ext>
            </a:extLst>
          </p:cNvPr>
          <p:cNvSpPr/>
          <p:nvPr/>
        </p:nvSpPr>
        <p:spPr>
          <a:xfrm>
            <a:off x="4968307" y="7766553"/>
            <a:ext cx="902485" cy="285506"/>
          </a:xfrm>
          <a:custGeom>
            <a:avLst/>
            <a:gdLst>
              <a:gd name="connsiteX0" fmla="*/ 568 w 902485"/>
              <a:gd name="connsiteY0" fmla="*/ 139197 h 285506"/>
              <a:gd name="connsiteX1" fmla="*/ 476818 w 902485"/>
              <a:gd name="connsiteY1" fmla="*/ 37597 h 285506"/>
              <a:gd name="connsiteX2" fmla="*/ 410143 w 902485"/>
              <a:gd name="connsiteY2" fmla="*/ 2672 h 285506"/>
              <a:gd name="connsiteX3" fmla="*/ 711768 w 902485"/>
              <a:gd name="connsiteY3" fmla="*/ 101097 h 285506"/>
              <a:gd name="connsiteX4" fmla="*/ 673668 w 902485"/>
              <a:gd name="connsiteY4" fmla="*/ 75697 h 285506"/>
              <a:gd name="connsiteX5" fmla="*/ 794318 w 902485"/>
              <a:gd name="connsiteY5" fmla="*/ 193172 h 285506"/>
              <a:gd name="connsiteX6" fmla="*/ 902268 w 902485"/>
              <a:gd name="connsiteY6" fmla="*/ 285247 h 285506"/>
              <a:gd name="connsiteX7" fmla="*/ 765743 w 902485"/>
              <a:gd name="connsiteY7" fmla="*/ 164597 h 285506"/>
              <a:gd name="connsiteX8" fmla="*/ 556193 w 902485"/>
              <a:gd name="connsiteY8" fmla="*/ 62997 h 285506"/>
              <a:gd name="connsiteX9" fmla="*/ 432368 w 902485"/>
              <a:gd name="connsiteY9" fmla="*/ 28072 h 285506"/>
              <a:gd name="connsiteX10" fmla="*/ 137093 w 902485"/>
              <a:gd name="connsiteY10" fmla="*/ 66172 h 285506"/>
              <a:gd name="connsiteX11" fmla="*/ 375218 w 902485"/>
              <a:gd name="connsiteY11" fmla="*/ 59822 h 285506"/>
              <a:gd name="connsiteX12" fmla="*/ 568 w 902485"/>
              <a:gd name="connsiteY12" fmla="*/ 139197 h 2855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902485" h="285506">
                <a:moveTo>
                  <a:pt x="568" y="139197"/>
                </a:moveTo>
                <a:cubicBezTo>
                  <a:pt x="17501" y="135493"/>
                  <a:pt x="408556" y="60351"/>
                  <a:pt x="476818" y="37597"/>
                </a:cubicBezTo>
                <a:cubicBezTo>
                  <a:pt x="545080" y="14843"/>
                  <a:pt x="370985" y="-7911"/>
                  <a:pt x="410143" y="2672"/>
                </a:cubicBezTo>
                <a:cubicBezTo>
                  <a:pt x="449301" y="13255"/>
                  <a:pt x="667847" y="88926"/>
                  <a:pt x="711768" y="101097"/>
                </a:cubicBezTo>
                <a:cubicBezTo>
                  <a:pt x="755689" y="113268"/>
                  <a:pt x="659910" y="60351"/>
                  <a:pt x="673668" y="75697"/>
                </a:cubicBezTo>
                <a:cubicBezTo>
                  <a:pt x="687426" y="91043"/>
                  <a:pt x="756218" y="158247"/>
                  <a:pt x="794318" y="193172"/>
                </a:cubicBezTo>
                <a:cubicBezTo>
                  <a:pt x="832418" y="228097"/>
                  <a:pt x="907030" y="290009"/>
                  <a:pt x="902268" y="285247"/>
                </a:cubicBezTo>
                <a:cubicBezTo>
                  <a:pt x="897506" y="280485"/>
                  <a:pt x="823422" y="201639"/>
                  <a:pt x="765743" y="164597"/>
                </a:cubicBezTo>
                <a:cubicBezTo>
                  <a:pt x="708064" y="127555"/>
                  <a:pt x="611755" y="85751"/>
                  <a:pt x="556193" y="62997"/>
                </a:cubicBezTo>
                <a:cubicBezTo>
                  <a:pt x="500631" y="40243"/>
                  <a:pt x="502218" y="27543"/>
                  <a:pt x="432368" y="28072"/>
                </a:cubicBezTo>
                <a:cubicBezTo>
                  <a:pt x="362518" y="28601"/>
                  <a:pt x="146618" y="60880"/>
                  <a:pt x="137093" y="66172"/>
                </a:cubicBezTo>
                <a:cubicBezTo>
                  <a:pt x="127568" y="71464"/>
                  <a:pt x="400089" y="46064"/>
                  <a:pt x="375218" y="59822"/>
                </a:cubicBezTo>
                <a:cubicBezTo>
                  <a:pt x="350347" y="73580"/>
                  <a:pt x="-16365" y="142901"/>
                  <a:pt x="568" y="13919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34" name="フリーフォーム 1533">
            <a:extLst>
              <a:ext uri="{FF2B5EF4-FFF2-40B4-BE49-F238E27FC236}">
                <a16:creationId xmlns:a16="http://schemas.microsoft.com/office/drawing/2014/main" id="{2199BCB2-3114-06ED-3CF5-6D499D630478}"/>
              </a:ext>
            </a:extLst>
          </p:cNvPr>
          <p:cNvSpPr/>
          <p:nvPr/>
        </p:nvSpPr>
        <p:spPr>
          <a:xfrm>
            <a:off x="5020129" y="7973601"/>
            <a:ext cx="590406" cy="195564"/>
          </a:xfrm>
          <a:custGeom>
            <a:avLst/>
            <a:gdLst>
              <a:gd name="connsiteX0" fmla="*/ 24946 w 590406"/>
              <a:gd name="connsiteY0" fmla="*/ 182974 h 195564"/>
              <a:gd name="connsiteX1" fmla="*/ 459921 w 590406"/>
              <a:gd name="connsiteY1" fmla="*/ 49624 h 195564"/>
              <a:gd name="connsiteX2" fmla="*/ 590096 w 590406"/>
              <a:gd name="connsiteY2" fmla="*/ 62324 h 195564"/>
              <a:gd name="connsiteX3" fmla="*/ 491671 w 590406"/>
              <a:gd name="connsiteY3" fmla="*/ 1999 h 195564"/>
              <a:gd name="connsiteX4" fmla="*/ 348796 w 590406"/>
              <a:gd name="connsiteY4" fmla="*/ 148049 h 195564"/>
              <a:gd name="connsiteX5" fmla="*/ 418646 w 590406"/>
              <a:gd name="connsiteY5" fmla="*/ 43274 h 195564"/>
              <a:gd name="connsiteX6" fmla="*/ 88446 w 590406"/>
              <a:gd name="connsiteY6" fmla="*/ 173449 h 195564"/>
              <a:gd name="connsiteX7" fmla="*/ 24946 w 590406"/>
              <a:gd name="connsiteY7" fmla="*/ 182974 h 1955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90406" h="195564">
                <a:moveTo>
                  <a:pt x="24946" y="182974"/>
                </a:moveTo>
                <a:cubicBezTo>
                  <a:pt x="86858" y="162337"/>
                  <a:pt x="365729" y="69732"/>
                  <a:pt x="459921" y="49624"/>
                </a:cubicBezTo>
                <a:cubicBezTo>
                  <a:pt x="554113" y="29516"/>
                  <a:pt x="584804" y="70261"/>
                  <a:pt x="590096" y="62324"/>
                </a:cubicBezTo>
                <a:cubicBezTo>
                  <a:pt x="595388" y="54387"/>
                  <a:pt x="531888" y="-12288"/>
                  <a:pt x="491671" y="1999"/>
                </a:cubicBezTo>
                <a:cubicBezTo>
                  <a:pt x="451454" y="16286"/>
                  <a:pt x="360967" y="141170"/>
                  <a:pt x="348796" y="148049"/>
                </a:cubicBezTo>
                <a:cubicBezTo>
                  <a:pt x="336625" y="154928"/>
                  <a:pt x="462038" y="39041"/>
                  <a:pt x="418646" y="43274"/>
                </a:cubicBezTo>
                <a:cubicBezTo>
                  <a:pt x="375254" y="47507"/>
                  <a:pt x="148242" y="149107"/>
                  <a:pt x="88446" y="173449"/>
                </a:cubicBezTo>
                <a:cubicBezTo>
                  <a:pt x="28650" y="197791"/>
                  <a:pt x="-36966" y="203611"/>
                  <a:pt x="24946" y="18297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35" name="フリーフォーム 1534">
            <a:extLst>
              <a:ext uri="{FF2B5EF4-FFF2-40B4-BE49-F238E27FC236}">
                <a16:creationId xmlns:a16="http://schemas.microsoft.com/office/drawing/2014/main" id="{B41C7ACD-F2A8-B2E7-326C-129BD272A4BE}"/>
              </a:ext>
            </a:extLst>
          </p:cNvPr>
          <p:cNvSpPr/>
          <p:nvPr/>
        </p:nvSpPr>
        <p:spPr>
          <a:xfrm>
            <a:off x="5899087" y="8311531"/>
            <a:ext cx="1086111" cy="1350374"/>
          </a:xfrm>
          <a:custGeom>
            <a:avLst/>
            <a:gdLst>
              <a:gd name="connsiteX0" fmla="*/ 6413 w 1086111"/>
              <a:gd name="connsiteY0" fmla="*/ 10144 h 1350374"/>
              <a:gd name="connsiteX1" fmla="*/ 117538 w 1086111"/>
              <a:gd name="connsiteY1" fmla="*/ 222869 h 1350374"/>
              <a:gd name="connsiteX2" fmla="*/ 85788 w 1086111"/>
              <a:gd name="connsiteY2" fmla="*/ 191119 h 1350374"/>
              <a:gd name="connsiteX3" fmla="*/ 250888 w 1086111"/>
              <a:gd name="connsiteY3" fmla="*/ 426069 h 1350374"/>
              <a:gd name="connsiteX4" fmla="*/ 225488 w 1086111"/>
              <a:gd name="connsiteY4" fmla="*/ 419719 h 1350374"/>
              <a:gd name="connsiteX5" fmla="*/ 276288 w 1086111"/>
              <a:gd name="connsiteY5" fmla="*/ 530844 h 1350374"/>
              <a:gd name="connsiteX6" fmla="*/ 292163 w 1086111"/>
              <a:gd name="connsiteY6" fmla="*/ 530844 h 1350374"/>
              <a:gd name="connsiteX7" fmla="*/ 415988 w 1086111"/>
              <a:gd name="connsiteY7" fmla="*/ 686419 h 1350374"/>
              <a:gd name="connsiteX8" fmla="*/ 552513 w 1086111"/>
              <a:gd name="connsiteY8" fmla="*/ 864219 h 1350374"/>
              <a:gd name="connsiteX9" fmla="*/ 527113 w 1086111"/>
              <a:gd name="connsiteY9" fmla="*/ 829294 h 1350374"/>
              <a:gd name="connsiteX10" fmla="*/ 777938 w 1086111"/>
              <a:gd name="connsiteY10" fmla="*/ 1067419 h 1350374"/>
              <a:gd name="connsiteX11" fmla="*/ 723963 w 1086111"/>
              <a:gd name="connsiteY11" fmla="*/ 1022969 h 1350374"/>
              <a:gd name="connsiteX12" fmla="*/ 1000188 w 1086111"/>
              <a:gd name="connsiteY12" fmla="*/ 1276969 h 1350374"/>
              <a:gd name="connsiteX13" fmla="*/ 930338 w 1086111"/>
              <a:gd name="connsiteY13" fmla="*/ 1242044 h 1350374"/>
              <a:gd name="connsiteX14" fmla="*/ 1085913 w 1086111"/>
              <a:gd name="connsiteY14" fmla="*/ 1349994 h 1350374"/>
              <a:gd name="connsiteX15" fmla="*/ 892238 w 1086111"/>
              <a:gd name="connsiteY15" fmla="*/ 1197594 h 1350374"/>
              <a:gd name="connsiteX16" fmla="*/ 339788 w 1086111"/>
              <a:gd name="connsiteY16" fmla="*/ 597519 h 1350374"/>
              <a:gd name="connsiteX17" fmla="*/ 6413 w 1086111"/>
              <a:gd name="connsiteY17" fmla="*/ 10144 h 13503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1086111" h="1350374">
                <a:moveTo>
                  <a:pt x="6413" y="10144"/>
                </a:moveTo>
                <a:cubicBezTo>
                  <a:pt x="-30629" y="-52298"/>
                  <a:pt x="104309" y="192707"/>
                  <a:pt x="117538" y="222869"/>
                </a:cubicBezTo>
                <a:cubicBezTo>
                  <a:pt x="130767" y="253031"/>
                  <a:pt x="63563" y="157252"/>
                  <a:pt x="85788" y="191119"/>
                </a:cubicBezTo>
                <a:cubicBezTo>
                  <a:pt x="108013" y="224986"/>
                  <a:pt x="227605" y="387969"/>
                  <a:pt x="250888" y="426069"/>
                </a:cubicBezTo>
                <a:cubicBezTo>
                  <a:pt x="274171" y="464169"/>
                  <a:pt x="221255" y="402257"/>
                  <a:pt x="225488" y="419719"/>
                </a:cubicBezTo>
                <a:cubicBezTo>
                  <a:pt x="229721" y="437181"/>
                  <a:pt x="265176" y="512323"/>
                  <a:pt x="276288" y="530844"/>
                </a:cubicBezTo>
                <a:cubicBezTo>
                  <a:pt x="287401" y="549365"/>
                  <a:pt x="268880" y="504915"/>
                  <a:pt x="292163" y="530844"/>
                </a:cubicBezTo>
                <a:cubicBezTo>
                  <a:pt x="315446" y="556773"/>
                  <a:pt x="372596" y="630857"/>
                  <a:pt x="415988" y="686419"/>
                </a:cubicBezTo>
                <a:cubicBezTo>
                  <a:pt x="459380" y="741982"/>
                  <a:pt x="533992" y="840407"/>
                  <a:pt x="552513" y="864219"/>
                </a:cubicBezTo>
                <a:cubicBezTo>
                  <a:pt x="571034" y="888031"/>
                  <a:pt x="489542" y="795427"/>
                  <a:pt x="527113" y="829294"/>
                </a:cubicBezTo>
                <a:cubicBezTo>
                  <a:pt x="564684" y="863161"/>
                  <a:pt x="745130" y="1035140"/>
                  <a:pt x="777938" y="1067419"/>
                </a:cubicBezTo>
                <a:cubicBezTo>
                  <a:pt x="810746" y="1099698"/>
                  <a:pt x="686921" y="988044"/>
                  <a:pt x="723963" y="1022969"/>
                </a:cubicBezTo>
                <a:cubicBezTo>
                  <a:pt x="761005" y="1057894"/>
                  <a:pt x="965792" y="1240457"/>
                  <a:pt x="1000188" y="1276969"/>
                </a:cubicBezTo>
                <a:cubicBezTo>
                  <a:pt x="1034584" y="1313481"/>
                  <a:pt x="916051" y="1229873"/>
                  <a:pt x="930338" y="1242044"/>
                </a:cubicBezTo>
                <a:cubicBezTo>
                  <a:pt x="944625" y="1254215"/>
                  <a:pt x="1092263" y="1357402"/>
                  <a:pt x="1085913" y="1349994"/>
                </a:cubicBezTo>
                <a:cubicBezTo>
                  <a:pt x="1079563" y="1342586"/>
                  <a:pt x="1016592" y="1323006"/>
                  <a:pt x="892238" y="1197594"/>
                </a:cubicBezTo>
                <a:cubicBezTo>
                  <a:pt x="767884" y="1072182"/>
                  <a:pt x="490601" y="794369"/>
                  <a:pt x="339788" y="597519"/>
                </a:cubicBezTo>
                <a:cubicBezTo>
                  <a:pt x="188976" y="400669"/>
                  <a:pt x="43455" y="72586"/>
                  <a:pt x="6413" y="1014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36" name="フリーフォーム 1535">
            <a:extLst>
              <a:ext uri="{FF2B5EF4-FFF2-40B4-BE49-F238E27FC236}">
                <a16:creationId xmlns:a16="http://schemas.microsoft.com/office/drawing/2014/main" id="{E8C88568-A9DC-9858-AB98-895167E41C73}"/>
              </a:ext>
            </a:extLst>
          </p:cNvPr>
          <p:cNvSpPr/>
          <p:nvPr/>
        </p:nvSpPr>
        <p:spPr>
          <a:xfrm>
            <a:off x="7000785" y="9671002"/>
            <a:ext cx="1161554" cy="1071994"/>
          </a:xfrm>
          <a:custGeom>
            <a:avLst/>
            <a:gdLst>
              <a:gd name="connsiteX0" fmla="*/ 90 w 1161554"/>
              <a:gd name="connsiteY0" fmla="*/ 48 h 1071994"/>
              <a:gd name="connsiteX1" fmla="*/ 254090 w 1161554"/>
              <a:gd name="connsiteY1" fmla="*/ 311198 h 1071994"/>
              <a:gd name="connsiteX2" fmla="*/ 187415 w 1161554"/>
              <a:gd name="connsiteY2" fmla="*/ 250873 h 1071994"/>
              <a:gd name="connsiteX3" fmla="*/ 511265 w 1161554"/>
              <a:gd name="connsiteY3" fmla="*/ 542973 h 1071994"/>
              <a:gd name="connsiteX4" fmla="*/ 479515 w 1161554"/>
              <a:gd name="connsiteY4" fmla="*/ 488998 h 1071994"/>
              <a:gd name="connsiteX5" fmla="*/ 838290 w 1161554"/>
              <a:gd name="connsiteY5" fmla="*/ 844598 h 1071994"/>
              <a:gd name="connsiteX6" fmla="*/ 1152615 w 1161554"/>
              <a:gd name="connsiteY6" fmla="*/ 1050973 h 1071994"/>
              <a:gd name="connsiteX7" fmla="*/ 1003390 w 1161554"/>
              <a:gd name="connsiteY7" fmla="*/ 984298 h 1071994"/>
              <a:gd name="connsiteX8" fmla="*/ 285840 w 1161554"/>
              <a:gd name="connsiteY8" fmla="*/ 336598 h 1071994"/>
              <a:gd name="connsiteX9" fmla="*/ 90 w 1161554"/>
              <a:gd name="connsiteY9" fmla="*/ 48 h 10719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161554" h="1071994">
                <a:moveTo>
                  <a:pt x="90" y="48"/>
                </a:moveTo>
                <a:cubicBezTo>
                  <a:pt x="-5202" y="-4185"/>
                  <a:pt x="222869" y="269394"/>
                  <a:pt x="254090" y="311198"/>
                </a:cubicBezTo>
                <a:cubicBezTo>
                  <a:pt x="285311" y="353002"/>
                  <a:pt x="187415" y="250873"/>
                  <a:pt x="187415" y="250873"/>
                </a:cubicBezTo>
                <a:cubicBezTo>
                  <a:pt x="230278" y="289502"/>
                  <a:pt x="462582" y="503286"/>
                  <a:pt x="511265" y="542973"/>
                </a:cubicBezTo>
                <a:cubicBezTo>
                  <a:pt x="559948" y="582660"/>
                  <a:pt x="425011" y="438727"/>
                  <a:pt x="479515" y="488998"/>
                </a:cubicBezTo>
                <a:cubicBezTo>
                  <a:pt x="534019" y="539269"/>
                  <a:pt x="726107" y="750936"/>
                  <a:pt x="838290" y="844598"/>
                </a:cubicBezTo>
                <a:cubicBezTo>
                  <a:pt x="950473" y="938261"/>
                  <a:pt x="1125098" y="1027690"/>
                  <a:pt x="1152615" y="1050973"/>
                </a:cubicBezTo>
                <a:cubicBezTo>
                  <a:pt x="1180132" y="1074256"/>
                  <a:pt x="1147852" y="1103360"/>
                  <a:pt x="1003390" y="984298"/>
                </a:cubicBezTo>
                <a:cubicBezTo>
                  <a:pt x="858928" y="865236"/>
                  <a:pt x="450411" y="499052"/>
                  <a:pt x="285840" y="336598"/>
                </a:cubicBezTo>
                <a:cubicBezTo>
                  <a:pt x="121269" y="174144"/>
                  <a:pt x="5382" y="4281"/>
                  <a:pt x="90" y="4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37" name="フリーフォーム 1536">
            <a:extLst>
              <a:ext uri="{FF2B5EF4-FFF2-40B4-BE49-F238E27FC236}">
                <a16:creationId xmlns:a16="http://schemas.microsoft.com/office/drawing/2014/main" id="{0B71F41F-0353-55AF-856A-A2513C49A718}"/>
              </a:ext>
            </a:extLst>
          </p:cNvPr>
          <p:cNvSpPr/>
          <p:nvPr/>
        </p:nvSpPr>
        <p:spPr>
          <a:xfrm>
            <a:off x="7086568" y="7778461"/>
            <a:ext cx="247783" cy="705182"/>
          </a:xfrm>
          <a:custGeom>
            <a:avLst/>
            <a:gdLst>
              <a:gd name="connsiteX0" fmla="*/ 32 w 247783"/>
              <a:gd name="connsiteY0" fmla="*/ 289 h 705182"/>
              <a:gd name="connsiteX1" fmla="*/ 215932 w 247783"/>
              <a:gd name="connsiteY1" fmla="*/ 590839 h 705182"/>
              <a:gd name="connsiteX2" fmla="*/ 212757 w 247783"/>
              <a:gd name="connsiteY2" fmla="*/ 501939 h 705182"/>
              <a:gd name="connsiteX3" fmla="*/ 247682 w 247783"/>
              <a:gd name="connsiteY3" fmla="*/ 705139 h 705182"/>
              <a:gd name="connsiteX4" fmla="*/ 200057 w 247783"/>
              <a:gd name="connsiteY4" fmla="*/ 514639 h 705182"/>
              <a:gd name="connsiteX5" fmla="*/ 32 w 247783"/>
              <a:gd name="connsiteY5" fmla="*/ 289 h 7051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47783" h="705182">
                <a:moveTo>
                  <a:pt x="32" y="289"/>
                </a:moveTo>
                <a:cubicBezTo>
                  <a:pt x="2678" y="12989"/>
                  <a:pt x="180478" y="507231"/>
                  <a:pt x="215932" y="590839"/>
                </a:cubicBezTo>
                <a:cubicBezTo>
                  <a:pt x="251386" y="674447"/>
                  <a:pt x="207465" y="482889"/>
                  <a:pt x="212757" y="501939"/>
                </a:cubicBezTo>
                <a:cubicBezTo>
                  <a:pt x="218049" y="520989"/>
                  <a:pt x="249799" y="703022"/>
                  <a:pt x="247682" y="705139"/>
                </a:cubicBezTo>
                <a:cubicBezTo>
                  <a:pt x="245565" y="707256"/>
                  <a:pt x="242920" y="632643"/>
                  <a:pt x="200057" y="514639"/>
                </a:cubicBezTo>
                <a:cubicBezTo>
                  <a:pt x="157195" y="396635"/>
                  <a:pt x="-2614" y="-12411"/>
                  <a:pt x="32" y="28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38" name="フリーフォーム 1537">
            <a:extLst>
              <a:ext uri="{FF2B5EF4-FFF2-40B4-BE49-F238E27FC236}">
                <a16:creationId xmlns:a16="http://schemas.microsoft.com/office/drawing/2014/main" id="{D1ABB063-BE48-3644-7E34-23D97A94CA31}"/>
              </a:ext>
            </a:extLst>
          </p:cNvPr>
          <p:cNvSpPr/>
          <p:nvPr/>
        </p:nvSpPr>
        <p:spPr>
          <a:xfrm>
            <a:off x="7251692" y="8079959"/>
            <a:ext cx="326357" cy="693115"/>
          </a:xfrm>
          <a:custGeom>
            <a:avLst/>
            <a:gdLst>
              <a:gd name="connsiteX0" fmla="*/ 8 w 326357"/>
              <a:gd name="connsiteY0" fmla="*/ 416 h 693115"/>
              <a:gd name="connsiteX1" fmla="*/ 120658 w 326357"/>
              <a:gd name="connsiteY1" fmla="*/ 321091 h 693115"/>
              <a:gd name="connsiteX2" fmla="*/ 123833 w 326357"/>
              <a:gd name="connsiteY2" fmla="*/ 311566 h 693115"/>
              <a:gd name="connsiteX3" fmla="*/ 130183 w 326357"/>
              <a:gd name="connsiteY3" fmla="*/ 467141 h 693115"/>
              <a:gd name="connsiteX4" fmla="*/ 142883 w 326357"/>
              <a:gd name="connsiteY4" fmla="*/ 432216 h 693115"/>
              <a:gd name="connsiteX5" fmla="*/ 292108 w 326357"/>
              <a:gd name="connsiteY5" fmla="*/ 575091 h 693115"/>
              <a:gd name="connsiteX6" fmla="*/ 222258 w 326357"/>
              <a:gd name="connsiteY6" fmla="*/ 536991 h 693115"/>
              <a:gd name="connsiteX7" fmla="*/ 320683 w 326357"/>
              <a:gd name="connsiteY7" fmla="*/ 622716 h 693115"/>
              <a:gd name="connsiteX8" fmla="*/ 307983 w 326357"/>
              <a:gd name="connsiteY8" fmla="*/ 692566 h 693115"/>
              <a:gd name="connsiteX9" fmla="*/ 254008 w 326357"/>
              <a:gd name="connsiteY9" fmla="*/ 584616 h 693115"/>
              <a:gd name="connsiteX10" fmla="*/ 127008 w 326357"/>
              <a:gd name="connsiteY10" fmla="*/ 397291 h 693115"/>
              <a:gd name="connsiteX11" fmla="*/ 8 w 326357"/>
              <a:gd name="connsiteY11" fmla="*/ 416 h 6931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26357" h="693115">
                <a:moveTo>
                  <a:pt x="8" y="416"/>
                </a:moveTo>
                <a:cubicBezTo>
                  <a:pt x="-1050" y="-12284"/>
                  <a:pt x="100020" y="269233"/>
                  <a:pt x="120658" y="321091"/>
                </a:cubicBezTo>
                <a:cubicBezTo>
                  <a:pt x="141296" y="372949"/>
                  <a:pt x="122246" y="287224"/>
                  <a:pt x="123833" y="311566"/>
                </a:cubicBezTo>
                <a:cubicBezTo>
                  <a:pt x="125421" y="335908"/>
                  <a:pt x="127008" y="447033"/>
                  <a:pt x="130183" y="467141"/>
                </a:cubicBezTo>
                <a:cubicBezTo>
                  <a:pt x="133358" y="487249"/>
                  <a:pt x="115896" y="414224"/>
                  <a:pt x="142883" y="432216"/>
                </a:cubicBezTo>
                <a:cubicBezTo>
                  <a:pt x="169870" y="450208"/>
                  <a:pt x="278879" y="557629"/>
                  <a:pt x="292108" y="575091"/>
                </a:cubicBezTo>
                <a:cubicBezTo>
                  <a:pt x="305337" y="592554"/>
                  <a:pt x="217496" y="529054"/>
                  <a:pt x="222258" y="536991"/>
                </a:cubicBezTo>
                <a:cubicBezTo>
                  <a:pt x="227021" y="544929"/>
                  <a:pt x="306396" y="596787"/>
                  <a:pt x="320683" y="622716"/>
                </a:cubicBezTo>
                <a:cubicBezTo>
                  <a:pt x="334970" y="648645"/>
                  <a:pt x="319095" y="698916"/>
                  <a:pt x="307983" y="692566"/>
                </a:cubicBezTo>
                <a:cubicBezTo>
                  <a:pt x="296871" y="686216"/>
                  <a:pt x="284170" y="633828"/>
                  <a:pt x="254008" y="584616"/>
                </a:cubicBezTo>
                <a:cubicBezTo>
                  <a:pt x="223846" y="535404"/>
                  <a:pt x="167754" y="494658"/>
                  <a:pt x="127008" y="397291"/>
                </a:cubicBezTo>
                <a:cubicBezTo>
                  <a:pt x="86262" y="299924"/>
                  <a:pt x="1066" y="13116"/>
                  <a:pt x="8" y="41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39" name="フリーフォーム 1538">
            <a:extLst>
              <a:ext uri="{FF2B5EF4-FFF2-40B4-BE49-F238E27FC236}">
                <a16:creationId xmlns:a16="http://schemas.microsoft.com/office/drawing/2014/main" id="{021CCC4C-3ED9-E98E-07C7-C996AAEBAAE4}"/>
              </a:ext>
            </a:extLst>
          </p:cNvPr>
          <p:cNvSpPr/>
          <p:nvPr/>
        </p:nvSpPr>
        <p:spPr>
          <a:xfrm>
            <a:off x="7521470" y="8800910"/>
            <a:ext cx="375653" cy="545140"/>
          </a:xfrm>
          <a:custGeom>
            <a:avLst/>
            <a:gdLst>
              <a:gd name="connsiteX0" fmla="*/ 105 w 375653"/>
              <a:gd name="connsiteY0" fmla="*/ 190 h 545140"/>
              <a:gd name="connsiteX1" fmla="*/ 190605 w 375653"/>
              <a:gd name="connsiteY1" fmla="*/ 133540 h 545140"/>
              <a:gd name="connsiteX2" fmla="*/ 225530 w 375653"/>
              <a:gd name="connsiteY2" fmla="*/ 193865 h 545140"/>
              <a:gd name="connsiteX3" fmla="*/ 314430 w 375653"/>
              <a:gd name="connsiteY3" fmla="*/ 352615 h 545140"/>
              <a:gd name="connsiteX4" fmla="*/ 282680 w 375653"/>
              <a:gd name="connsiteY4" fmla="*/ 308165 h 545140"/>
              <a:gd name="connsiteX5" fmla="*/ 371580 w 375653"/>
              <a:gd name="connsiteY5" fmla="*/ 536765 h 545140"/>
              <a:gd name="connsiteX6" fmla="*/ 346180 w 375653"/>
              <a:gd name="connsiteY6" fmla="*/ 463740 h 545140"/>
              <a:gd name="connsiteX7" fmla="*/ 219180 w 375653"/>
              <a:gd name="connsiteY7" fmla="*/ 165290 h 545140"/>
              <a:gd name="connsiteX8" fmla="*/ 105 w 375653"/>
              <a:gd name="connsiteY8" fmla="*/ 190 h 5451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75653" h="545140">
                <a:moveTo>
                  <a:pt x="105" y="190"/>
                </a:moveTo>
                <a:cubicBezTo>
                  <a:pt x="-4658" y="-5102"/>
                  <a:pt x="153034" y="101261"/>
                  <a:pt x="190605" y="133540"/>
                </a:cubicBezTo>
                <a:cubicBezTo>
                  <a:pt x="228176" y="165819"/>
                  <a:pt x="204893" y="157353"/>
                  <a:pt x="225530" y="193865"/>
                </a:cubicBezTo>
                <a:cubicBezTo>
                  <a:pt x="246168" y="230378"/>
                  <a:pt x="304905" y="333565"/>
                  <a:pt x="314430" y="352615"/>
                </a:cubicBezTo>
                <a:cubicBezTo>
                  <a:pt x="323955" y="371665"/>
                  <a:pt x="273155" y="277473"/>
                  <a:pt x="282680" y="308165"/>
                </a:cubicBezTo>
                <a:cubicBezTo>
                  <a:pt x="292205" y="338857"/>
                  <a:pt x="360997" y="510836"/>
                  <a:pt x="371580" y="536765"/>
                </a:cubicBezTo>
                <a:cubicBezTo>
                  <a:pt x="382163" y="562694"/>
                  <a:pt x="371580" y="525652"/>
                  <a:pt x="346180" y="463740"/>
                </a:cubicBezTo>
                <a:cubicBezTo>
                  <a:pt x="320780" y="401828"/>
                  <a:pt x="278447" y="238315"/>
                  <a:pt x="219180" y="165290"/>
                </a:cubicBezTo>
                <a:cubicBezTo>
                  <a:pt x="159913" y="92265"/>
                  <a:pt x="4868" y="5482"/>
                  <a:pt x="105" y="19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40" name="フリーフォーム 1539">
            <a:extLst>
              <a:ext uri="{FF2B5EF4-FFF2-40B4-BE49-F238E27FC236}">
                <a16:creationId xmlns:a16="http://schemas.microsoft.com/office/drawing/2014/main" id="{94A98009-EE0D-6D0E-EEFC-DACECB9268EB}"/>
              </a:ext>
            </a:extLst>
          </p:cNvPr>
          <p:cNvSpPr/>
          <p:nvPr/>
        </p:nvSpPr>
        <p:spPr>
          <a:xfrm>
            <a:off x="7014913" y="8465669"/>
            <a:ext cx="736023" cy="841503"/>
          </a:xfrm>
          <a:custGeom>
            <a:avLst/>
            <a:gdLst>
              <a:gd name="connsiteX0" fmla="*/ 5012 w 736023"/>
              <a:gd name="connsiteY0" fmla="*/ 5231 h 841503"/>
              <a:gd name="connsiteX1" fmla="*/ 401887 w 736023"/>
              <a:gd name="connsiteY1" fmla="*/ 424331 h 841503"/>
              <a:gd name="connsiteX2" fmla="*/ 347912 w 736023"/>
              <a:gd name="connsiteY2" fmla="*/ 376706 h 841503"/>
              <a:gd name="connsiteX3" fmla="*/ 459037 w 736023"/>
              <a:gd name="connsiteY3" fmla="*/ 497356 h 841503"/>
              <a:gd name="connsiteX4" fmla="*/ 379662 w 736023"/>
              <a:gd name="connsiteY4" fmla="*/ 462431 h 841503"/>
              <a:gd name="connsiteX5" fmla="*/ 636837 w 736023"/>
              <a:gd name="connsiteY5" fmla="*/ 595781 h 841503"/>
              <a:gd name="connsiteX6" fmla="*/ 522537 w 736023"/>
              <a:gd name="connsiteY6" fmla="*/ 570381 h 841503"/>
              <a:gd name="connsiteX7" fmla="*/ 573337 w 736023"/>
              <a:gd name="connsiteY7" fmla="*/ 618006 h 841503"/>
              <a:gd name="connsiteX8" fmla="*/ 589212 w 736023"/>
              <a:gd name="connsiteY8" fmla="*/ 684681 h 841503"/>
              <a:gd name="connsiteX9" fmla="*/ 643187 w 736023"/>
              <a:gd name="connsiteY9" fmla="*/ 694206 h 841503"/>
              <a:gd name="connsiteX10" fmla="*/ 554287 w 736023"/>
              <a:gd name="connsiteY10" fmla="*/ 719606 h 841503"/>
              <a:gd name="connsiteX11" fmla="*/ 674937 w 736023"/>
              <a:gd name="connsiteY11" fmla="*/ 738656 h 841503"/>
              <a:gd name="connsiteX12" fmla="*/ 633662 w 736023"/>
              <a:gd name="connsiteY12" fmla="*/ 795806 h 841503"/>
              <a:gd name="connsiteX13" fmla="*/ 735262 w 736023"/>
              <a:gd name="connsiteY13" fmla="*/ 792631 h 841503"/>
              <a:gd name="connsiteX14" fmla="*/ 681287 w 736023"/>
              <a:gd name="connsiteY14" fmla="*/ 833906 h 841503"/>
              <a:gd name="connsiteX15" fmla="*/ 703512 w 736023"/>
              <a:gd name="connsiteY15" fmla="*/ 827556 h 841503"/>
              <a:gd name="connsiteX16" fmla="*/ 608262 w 736023"/>
              <a:gd name="connsiteY16" fmla="*/ 697381 h 841503"/>
              <a:gd name="connsiteX17" fmla="*/ 278062 w 736023"/>
              <a:gd name="connsiteY17" fmla="*/ 284631 h 841503"/>
              <a:gd name="connsiteX18" fmla="*/ 179637 w 736023"/>
              <a:gd name="connsiteY18" fmla="*/ 148106 h 841503"/>
              <a:gd name="connsiteX19" fmla="*/ 176462 w 736023"/>
              <a:gd name="connsiteY19" fmla="*/ 186206 h 841503"/>
              <a:gd name="connsiteX20" fmla="*/ 5012 w 736023"/>
              <a:gd name="connsiteY20" fmla="*/ 5231 h 8415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736023" h="841503">
                <a:moveTo>
                  <a:pt x="5012" y="5231"/>
                </a:moveTo>
                <a:lnTo>
                  <a:pt x="401887" y="424331"/>
                </a:lnTo>
                <a:cubicBezTo>
                  <a:pt x="459037" y="486243"/>
                  <a:pt x="338387" y="364535"/>
                  <a:pt x="347912" y="376706"/>
                </a:cubicBezTo>
                <a:cubicBezTo>
                  <a:pt x="357437" y="388877"/>
                  <a:pt x="453745" y="483069"/>
                  <a:pt x="459037" y="497356"/>
                </a:cubicBezTo>
                <a:cubicBezTo>
                  <a:pt x="464329" y="511643"/>
                  <a:pt x="350029" y="446027"/>
                  <a:pt x="379662" y="462431"/>
                </a:cubicBezTo>
                <a:cubicBezTo>
                  <a:pt x="409295" y="478835"/>
                  <a:pt x="613025" y="577789"/>
                  <a:pt x="636837" y="595781"/>
                </a:cubicBezTo>
                <a:cubicBezTo>
                  <a:pt x="660650" y="613773"/>
                  <a:pt x="533120" y="566677"/>
                  <a:pt x="522537" y="570381"/>
                </a:cubicBezTo>
                <a:cubicBezTo>
                  <a:pt x="511954" y="574085"/>
                  <a:pt x="562225" y="598956"/>
                  <a:pt x="573337" y="618006"/>
                </a:cubicBezTo>
                <a:cubicBezTo>
                  <a:pt x="584449" y="637056"/>
                  <a:pt x="577570" y="671981"/>
                  <a:pt x="589212" y="684681"/>
                </a:cubicBezTo>
                <a:cubicBezTo>
                  <a:pt x="600854" y="697381"/>
                  <a:pt x="649008" y="688385"/>
                  <a:pt x="643187" y="694206"/>
                </a:cubicBezTo>
                <a:cubicBezTo>
                  <a:pt x="637366" y="700027"/>
                  <a:pt x="548995" y="712198"/>
                  <a:pt x="554287" y="719606"/>
                </a:cubicBezTo>
                <a:cubicBezTo>
                  <a:pt x="559579" y="727014"/>
                  <a:pt x="661708" y="725956"/>
                  <a:pt x="674937" y="738656"/>
                </a:cubicBezTo>
                <a:cubicBezTo>
                  <a:pt x="688166" y="751356"/>
                  <a:pt x="623608" y="786810"/>
                  <a:pt x="633662" y="795806"/>
                </a:cubicBezTo>
                <a:cubicBezTo>
                  <a:pt x="643716" y="804802"/>
                  <a:pt x="727325" y="786281"/>
                  <a:pt x="735262" y="792631"/>
                </a:cubicBezTo>
                <a:cubicBezTo>
                  <a:pt x="743199" y="798981"/>
                  <a:pt x="686579" y="828085"/>
                  <a:pt x="681287" y="833906"/>
                </a:cubicBezTo>
                <a:cubicBezTo>
                  <a:pt x="675995" y="839727"/>
                  <a:pt x="715683" y="850310"/>
                  <a:pt x="703512" y="827556"/>
                </a:cubicBezTo>
                <a:cubicBezTo>
                  <a:pt x="691341" y="804802"/>
                  <a:pt x="679170" y="787868"/>
                  <a:pt x="608262" y="697381"/>
                </a:cubicBezTo>
                <a:cubicBezTo>
                  <a:pt x="537354" y="606894"/>
                  <a:pt x="349500" y="376177"/>
                  <a:pt x="278062" y="284631"/>
                </a:cubicBezTo>
                <a:cubicBezTo>
                  <a:pt x="206624" y="193085"/>
                  <a:pt x="196570" y="164510"/>
                  <a:pt x="179637" y="148106"/>
                </a:cubicBezTo>
                <a:cubicBezTo>
                  <a:pt x="162704" y="131702"/>
                  <a:pt x="200274" y="208431"/>
                  <a:pt x="176462" y="186206"/>
                </a:cubicBezTo>
                <a:cubicBezTo>
                  <a:pt x="152650" y="163981"/>
                  <a:pt x="-32559" y="-34456"/>
                  <a:pt x="5012" y="523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41" name="フリーフォーム 1540">
            <a:extLst>
              <a:ext uri="{FF2B5EF4-FFF2-40B4-BE49-F238E27FC236}">
                <a16:creationId xmlns:a16="http://schemas.microsoft.com/office/drawing/2014/main" id="{5FB7DA62-DF52-D8B8-CD90-62843516FB8F}"/>
              </a:ext>
            </a:extLst>
          </p:cNvPr>
          <p:cNvSpPr/>
          <p:nvPr/>
        </p:nvSpPr>
        <p:spPr>
          <a:xfrm>
            <a:off x="7673746" y="9226398"/>
            <a:ext cx="318373" cy="733578"/>
          </a:xfrm>
          <a:custGeom>
            <a:avLst/>
            <a:gdLst>
              <a:gd name="connsiteX0" fmla="*/ 229 w 318373"/>
              <a:gd name="connsiteY0" fmla="*/ 152 h 733578"/>
              <a:gd name="connsiteX1" fmla="*/ 149454 w 318373"/>
              <a:gd name="connsiteY1" fmla="*/ 200177 h 733578"/>
              <a:gd name="connsiteX2" fmla="*/ 152629 w 318373"/>
              <a:gd name="connsiteY2" fmla="*/ 187477 h 733578"/>
              <a:gd name="connsiteX3" fmla="*/ 98654 w 318373"/>
              <a:gd name="connsiteY3" fmla="*/ 235102 h 733578"/>
              <a:gd name="connsiteX4" fmla="*/ 136754 w 318373"/>
              <a:gd name="connsiteY4" fmla="*/ 282727 h 733578"/>
              <a:gd name="connsiteX5" fmla="*/ 139929 w 318373"/>
              <a:gd name="connsiteY5" fmla="*/ 244627 h 733578"/>
              <a:gd name="connsiteX6" fmla="*/ 158979 w 318373"/>
              <a:gd name="connsiteY6" fmla="*/ 301777 h 733578"/>
              <a:gd name="connsiteX7" fmla="*/ 130404 w 318373"/>
              <a:gd name="connsiteY7" fmla="*/ 336702 h 733578"/>
              <a:gd name="connsiteX8" fmla="*/ 155804 w 318373"/>
              <a:gd name="connsiteY8" fmla="*/ 339877 h 733578"/>
              <a:gd name="connsiteX9" fmla="*/ 168504 w 318373"/>
              <a:gd name="connsiteY9" fmla="*/ 435127 h 733578"/>
              <a:gd name="connsiteX10" fmla="*/ 197079 w 318373"/>
              <a:gd name="connsiteY10" fmla="*/ 412902 h 733578"/>
              <a:gd name="connsiteX11" fmla="*/ 305029 w 318373"/>
              <a:gd name="connsiteY11" fmla="*/ 524027 h 733578"/>
              <a:gd name="connsiteX12" fmla="*/ 301854 w 318373"/>
              <a:gd name="connsiteY12" fmla="*/ 565302 h 733578"/>
              <a:gd name="connsiteX13" fmla="*/ 292329 w 318373"/>
              <a:gd name="connsiteY13" fmla="*/ 733577 h 733578"/>
              <a:gd name="connsiteX14" fmla="*/ 308204 w 318373"/>
              <a:gd name="connsiteY14" fmla="*/ 562127 h 733578"/>
              <a:gd name="connsiteX15" fmla="*/ 114529 w 318373"/>
              <a:gd name="connsiteY15" fmla="*/ 263677 h 733578"/>
              <a:gd name="connsiteX16" fmla="*/ 114529 w 318373"/>
              <a:gd name="connsiteY16" fmla="*/ 168427 h 733578"/>
              <a:gd name="connsiteX17" fmla="*/ 229 w 318373"/>
              <a:gd name="connsiteY17" fmla="*/ 152 h 7335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318373" h="733578">
                <a:moveTo>
                  <a:pt x="229" y="152"/>
                </a:moveTo>
                <a:cubicBezTo>
                  <a:pt x="6050" y="5444"/>
                  <a:pt x="124054" y="168956"/>
                  <a:pt x="149454" y="200177"/>
                </a:cubicBezTo>
                <a:cubicBezTo>
                  <a:pt x="174854" y="231398"/>
                  <a:pt x="161096" y="181656"/>
                  <a:pt x="152629" y="187477"/>
                </a:cubicBezTo>
                <a:cubicBezTo>
                  <a:pt x="144162" y="193298"/>
                  <a:pt x="101300" y="219227"/>
                  <a:pt x="98654" y="235102"/>
                </a:cubicBezTo>
                <a:cubicBezTo>
                  <a:pt x="96008" y="250977"/>
                  <a:pt x="129875" y="281140"/>
                  <a:pt x="136754" y="282727"/>
                </a:cubicBezTo>
                <a:cubicBezTo>
                  <a:pt x="143633" y="284314"/>
                  <a:pt x="136225" y="241452"/>
                  <a:pt x="139929" y="244627"/>
                </a:cubicBezTo>
                <a:cubicBezTo>
                  <a:pt x="143633" y="247802"/>
                  <a:pt x="160567" y="286431"/>
                  <a:pt x="158979" y="301777"/>
                </a:cubicBezTo>
                <a:cubicBezTo>
                  <a:pt x="157392" y="317123"/>
                  <a:pt x="130933" y="330352"/>
                  <a:pt x="130404" y="336702"/>
                </a:cubicBezTo>
                <a:cubicBezTo>
                  <a:pt x="129875" y="343052"/>
                  <a:pt x="149454" y="323473"/>
                  <a:pt x="155804" y="339877"/>
                </a:cubicBezTo>
                <a:cubicBezTo>
                  <a:pt x="162154" y="356281"/>
                  <a:pt x="161625" y="422956"/>
                  <a:pt x="168504" y="435127"/>
                </a:cubicBezTo>
                <a:cubicBezTo>
                  <a:pt x="175383" y="447298"/>
                  <a:pt x="174325" y="398085"/>
                  <a:pt x="197079" y="412902"/>
                </a:cubicBezTo>
                <a:cubicBezTo>
                  <a:pt x="219833" y="427719"/>
                  <a:pt x="287566" y="498627"/>
                  <a:pt x="305029" y="524027"/>
                </a:cubicBezTo>
                <a:cubicBezTo>
                  <a:pt x="322492" y="549427"/>
                  <a:pt x="303971" y="530377"/>
                  <a:pt x="301854" y="565302"/>
                </a:cubicBezTo>
                <a:cubicBezTo>
                  <a:pt x="299737" y="600227"/>
                  <a:pt x="291271" y="734106"/>
                  <a:pt x="292329" y="733577"/>
                </a:cubicBezTo>
                <a:cubicBezTo>
                  <a:pt x="293387" y="733048"/>
                  <a:pt x="337837" y="640444"/>
                  <a:pt x="308204" y="562127"/>
                </a:cubicBezTo>
                <a:cubicBezTo>
                  <a:pt x="278571" y="483810"/>
                  <a:pt x="146808" y="329294"/>
                  <a:pt x="114529" y="263677"/>
                </a:cubicBezTo>
                <a:cubicBezTo>
                  <a:pt x="82250" y="198060"/>
                  <a:pt x="127758" y="208114"/>
                  <a:pt x="114529" y="168427"/>
                </a:cubicBezTo>
                <a:cubicBezTo>
                  <a:pt x="101300" y="128740"/>
                  <a:pt x="-5592" y="-5140"/>
                  <a:pt x="229" y="15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42" name="フリーフォーム 1541">
            <a:extLst>
              <a:ext uri="{FF2B5EF4-FFF2-40B4-BE49-F238E27FC236}">
                <a16:creationId xmlns:a16="http://schemas.microsoft.com/office/drawing/2014/main" id="{EA2B42AD-B8DC-0220-CA98-7A2DBC39ED99}"/>
              </a:ext>
            </a:extLst>
          </p:cNvPr>
          <p:cNvSpPr/>
          <p:nvPr/>
        </p:nvSpPr>
        <p:spPr>
          <a:xfrm>
            <a:off x="6312812" y="7776119"/>
            <a:ext cx="724276" cy="768304"/>
          </a:xfrm>
          <a:custGeom>
            <a:avLst/>
            <a:gdLst>
              <a:gd name="connsiteX0" fmla="*/ 2263 w 724276"/>
              <a:gd name="connsiteY0" fmla="*/ 2631 h 768304"/>
              <a:gd name="connsiteX1" fmla="*/ 338813 w 724276"/>
              <a:gd name="connsiteY1" fmla="*/ 415381 h 768304"/>
              <a:gd name="connsiteX2" fmla="*/ 316588 w 724276"/>
              <a:gd name="connsiteY2" fmla="*/ 396331 h 768304"/>
              <a:gd name="connsiteX3" fmla="*/ 710288 w 724276"/>
              <a:gd name="connsiteY3" fmla="*/ 758281 h 768304"/>
              <a:gd name="connsiteX4" fmla="*/ 595988 w 724276"/>
              <a:gd name="connsiteY4" fmla="*/ 631281 h 768304"/>
              <a:gd name="connsiteX5" fmla="*/ 211813 w 724276"/>
              <a:gd name="connsiteY5" fmla="*/ 256631 h 768304"/>
              <a:gd name="connsiteX6" fmla="*/ 2263 w 724276"/>
              <a:gd name="connsiteY6" fmla="*/ 2631 h 7683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724276" h="768304">
                <a:moveTo>
                  <a:pt x="2263" y="2631"/>
                </a:moveTo>
                <a:cubicBezTo>
                  <a:pt x="23430" y="29089"/>
                  <a:pt x="286426" y="349764"/>
                  <a:pt x="338813" y="415381"/>
                </a:cubicBezTo>
                <a:cubicBezTo>
                  <a:pt x="391200" y="480998"/>
                  <a:pt x="316588" y="396331"/>
                  <a:pt x="316588" y="396331"/>
                </a:cubicBezTo>
                <a:cubicBezTo>
                  <a:pt x="378500" y="453481"/>
                  <a:pt x="663721" y="719123"/>
                  <a:pt x="710288" y="758281"/>
                </a:cubicBezTo>
                <a:cubicBezTo>
                  <a:pt x="756855" y="797439"/>
                  <a:pt x="679067" y="714889"/>
                  <a:pt x="595988" y="631281"/>
                </a:cubicBezTo>
                <a:cubicBezTo>
                  <a:pt x="512909" y="547673"/>
                  <a:pt x="310767" y="357702"/>
                  <a:pt x="211813" y="256631"/>
                </a:cubicBezTo>
                <a:cubicBezTo>
                  <a:pt x="112859" y="155560"/>
                  <a:pt x="-18904" y="-23827"/>
                  <a:pt x="2263" y="263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44" name="フリーフォーム 1543">
            <a:extLst>
              <a:ext uri="{FF2B5EF4-FFF2-40B4-BE49-F238E27FC236}">
                <a16:creationId xmlns:a16="http://schemas.microsoft.com/office/drawing/2014/main" id="{64996B99-102A-AA4F-C1B2-DEC4E0DF9A5A}"/>
              </a:ext>
            </a:extLst>
          </p:cNvPr>
          <p:cNvSpPr/>
          <p:nvPr/>
        </p:nvSpPr>
        <p:spPr>
          <a:xfrm>
            <a:off x="5460703" y="4806912"/>
            <a:ext cx="197147" cy="1014675"/>
          </a:xfrm>
          <a:custGeom>
            <a:avLst/>
            <a:gdLst>
              <a:gd name="connsiteX0" fmla="*/ 297 w 197147"/>
              <a:gd name="connsiteY0" fmla="*/ 47663 h 1014675"/>
              <a:gd name="connsiteX1" fmla="*/ 139997 w 197147"/>
              <a:gd name="connsiteY1" fmla="*/ 3213 h 1014675"/>
              <a:gd name="connsiteX2" fmla="*/ 70147 w 197147"/>
              <a:gd name="connsiteY2" fmla="*/ 82588 h 1014675"/>
              <a:gd name="connsiteX3" fmla="*/ 139997 w 197147"/>
              <a:gd name="connsiteY3" fmla="*/ 152438 h 1014675"/>
              <a:gd name="connsiteX4" fmla="*/ 124122 w 197147"/>
              <a:gd name="connsiteY4" fmla="*/ 127038 h 1014675"/>
              <a:gd name="connsiteX5" fmla="*/ 146347 w 197147"/>
              <a:gd name="connsiteY5" fmla="*/ 171488 h 1014675"/>
              <a:gd name="connsiteX6" fmla="*/ 86022 w 197147"/>
              <a:gd name="connsiteY6" fmla="*/ 254038 h 1014675"/>
              <a:gd name="connsiteX7" fmla="*/ 197147 w 197147"/>
              <a:gd name="connsiteY7" fmla="*/ 203238 h 1014675"/>
              <a:gd name="connsiteX8" fmla="*/ 86022 w 197147"/>
              <a:gd name="connsiteY8" fmla="*/ 361988 h 1014675"/>
              <a:gd name="connsiteX9" fmla="*/ 190797 w 197147"/>
              <a:gd name="connsiteY9" fmla="*/ 339763 h 1014675"/>
              <a:gd name="connsiteX10" fmla="*/ 133647 w 197147"/>
              <a:gd name="connsiteY10" fmla="*/ 495338 h 1014675"/>
              <a:gd name="connsiteX11" fmla="*/ 73322 w 197147"/>
              <a:gd name="connsiteY11" fmla="*/ 647738 h 1014675"/>
              <a:gd name="connsiteX12" fmla="*/ 117772 w 197147"/>
              <a:gd name="connsiteY12" fmla="*/ 600113 h 1014675"/>
              <a:gd name="connsiteX13" fmla="*/ 76497 w 197147"/>
              <a:gd name="connsiteY13" fmla="*/ 720763 h 1014675"/>
              <a:gd name="connsiteX14" fmla="*/ 79672 w 197147"/>
              <a:gd name="connsiteY14" fmla="*/ 939838 h 1014675"/>
              <a:gd name="connsiteX15" fmla="*/ 76497 w 197147"/>
              <a:gd name="connsiteY15" fmla="*/ 850938 h 1014675"/>
              <a:gd name="connsiteX16" fmla="*/ 22522 w 197147"/>
              <a:gd name="connsiteY16" fmla="*/ 1012863 h 1014675"/>
              <a:gd name="connsiteX17" fmla="*/ 92372 w 197147"/>
              <a:gd name="connsiteY17" fmla="*/ 723938 h 1014675"/>
              <a:gd name="connsiteX18" fmla="*/ 152697 w 197147"/>
              <a:gd name="connsiteY18" fmla="*/ 196888 h 1014675"/>
              <a:gd name="connsiteX19" fmla="*/ 105072 w 197147"/>
              <a:gd name="connsiteY19" fmla="*/ 257213 h 1014675"/>
              <a:gd name="connsiteX20" fmla="*/ 101897 w 197147"/>
              <a:gd name="connsiteY20" fmla="*/ 9563 h 1014675"/>
              <a:gd name="connsiteX21" fmla="*/ 297 w 197147"/>
              <a:gd name="connsiteY21" fmla="*/ 47663 h 1014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197147" h="1014675">
                <a:moveTo>
                  <a:pt x="297" y="47663"/>
                </a:moveTo>
                <a:cubicBezTo>
                  <a:pt x="6647" y="46605"/>
                  <a:pt x="128355" y="-2608"/>
                  <a:pt x="139997" y="3213"/>
                </a:cubicBezTo>
                <a:cubicBezTo>
                  <a:pt x="151639" y="9034"/>
                  <a:pt x="70147" y="57717"/>
                  <a:pt x="70147" y="82588"/>
                </a:cubicBezTo>
                <a:cubicBezTo>
                  <a:pt x="70147" y="107459"/>
                  <a:pt x="131001" y="145030"/>
                  <a:pt x="139997" y="152438"/>
                </a:cubicBezTo>
                <a:cubicBezTo>
                  <a:pt x="148993" y="159846"/>
                  <a:pt x="123064" y="123863"/>
                  <a:pt x="124122" y="127038"/>
                </a:cubicBezTo>
                <a:cubicBezTo>
                  <a:pt x="125180" y="130213"/>
                  <a:pt x="152697" y="150321"/>
                  <a:pt x="146347" y="171488"/>
                </a:cubicBezTo>
                <a:cubicBezTo>
                  <a:pt x="139997" y="192655"/>
                  <a:pt x="77555" y="248746"/>
                  <a:pt x="86022" y="254038"/>
                </a:cubicBezTo>
                <a:cubicBezTo>
                  <a:pt x="94489" y="259330"/>
                  <a:pt x="197147" y="185246"/>
                  <a:pt x="197147" y="203238"/>
                </a:cubicBezTo>
                <a:cubicBezTo>
                  <a:pt x="197147" y="221230"/>
                  <a:pt x="87080" y="339234"/>
                  <a:pt x="86022" y="361988"/>
                </a:cubicBezTo>
                <a:cubicBezTo>
                  <a:pt x="84964" y="384742"/>
                  <a:pt x="182860" y="317538"/>
                  <a:pt x="190797" y="339763"/>
                </a:cubicBezTo>
                <a:cubicBezTo>
                  <a:pt x="198735" y="361988"/>
                  <a:pt x="153226" y="444009"/>
                  <a:pt x="133647" y="495338"/>
                </a:cubicBezTo>
                <a:cubicBezTo>
                  <a:pt x="114068" y="546667"/>
                  <a:pt x="75968" y="630275"/>
                  <a:pt x="73322" y="647738"/>
                </a:cubicBezTo>
                <a:cubicBezTo>
                  <a:pt x="70676" y="665201"/>
                  <a:pt x="117243" y="587942"/>
                  <a:pt x="117772" y="600113"/>
                </a:cubicBezTo>
                <a:cubicBezTo>
                  <a:pt x="118301" y="612284"/>
                  <a:pt x="82847" y="664142"/>
                  <a:pt x="76497" y="720763"/>
                </a:cubicBezTo>
                <a:cubicBezTo>
                  <a:pt x="70147" y="777384"/>
                  <a:pt x="79672" y="918142"/>
                  <a:pt x="79672" y="939838"/>
                </a:cubicBezTo>
                <a:cubicBezTo>
                  <a:pt x="79672" y="961534"/>
                  <a:pt x="86022" y="838767"/>
                  <a:pt x="76497" y="850938"/>
                </a:cubicBezTo>
                <a:cubicBezTo>
                  <a:pt x="66972" y="863109"/>
                  <a:pt x="19876" y="1034030"/>
                  <a:pt x="22522" y="1012863"/>
                </a:cubicBezTo>
                <a:cubicBezTo>
                  <a:pt x="25168" y="991696"/>
                  <a:pt x="70676" y="859934"/>
                  <a:pt x="92372" y="723938"/>
                </a:cubicBezTo>
                <a:cubicBezTo>
                  <a:pt x="114068" y="587942"/>
                  <a:pt x="150580" y="274675"/>
                  <a:pt x="152697" y="196888"/>
                </a:cubicBezTo>
                <a:cubicBezTo>
                  <a:pt x="154814" y="119101"/>
                  <a:pt x="113539" y="288434"/>
                  <a:pt x="105072" y="257213"/>
                </a:cubicBezTo>
                <a:cubicBezTo>
                  <a:pt x="96605" y="225992"/>
                  <a:pt x="112480" y="45017"/>
                  <a:pt x="101897" y="9563"/>
                </a:cubicBezTo>
                <a:cubicBezTo>
                  <a:pt x="91314" y="-25891"/>
                  <a:pt x="-6053" y="48721"/>
                  <a:pt x="297" y="4766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45" name="フリーフォーム 1544">
            <a:extLst>
              <a:ext uri="{FF2B5EF4-FFF2-40B4-BE49-F238E27FC236}">
                <a16:creationId xmlns:a16="http://schemas.microsoft.com/office/drawing/2014/main" id="{4E635D12-9CC4-F690-4B11-3242E387CB93}"/>
              </a:ext>
            </a:extLst>
          </p:cNvPr>
          <p:cNvSpPr/>
          <p:nvPr/>
        </p:nvSpPr>
        <p:spPr>
          <a:xfrm>
            <a:off x="5742402" y="5301790"/>
            <a:ext cx="375929" cy="369143"/>
          </a:xfrm>
          <a:custGeom>
            <a:avLst/>
            <a:gdLst>
              <a:gd name="connsiteX0" fmla="*/ 55148 w 375929"/>
              <a:gd name="connsiteY0" fmla="*/ 48085 h 369143"/>
              <a:gd name="connsiteX1" fmla="*/ 239298 w 375929"/>
              <a:gd name="connsiteY1" fmla="*/ 248110 h 369143"/>
              <a:gd name="connsiteX2" fmla="*/ 207548 w 375929"/>
              <a:gd name="connsiteY2" fmla="*/ 365585 h 369143"/>
              <a:gd name="connsiteX3" fmla="*/ 283748 w 375929"/>
              <a:gd name="connsiteY3" fmla="*/ 340185 h 369143"/>
              <a:gd name="connsiteX4" fmla="*/ 207548 w 375929"/>
              <a:gd name="connsiteY4" fmla="*/ 356060 h 369143"/>
              <a:gd name="connsiteX5" fmla="*/ 375823 w 375929"/>
              <a:gd name="connsiteY5" fmla="*/ 359235 h 369143"/>
              <a:gd name="connsiteX6" fmla="*/ 232948 w 375929"/>
              <a:gd name="connsiteY6" fmla="*/ 356060 h 369143"/>
              <a:gd name="connsiteX7" fmla="*/ 229773 w 375929"/>
              <a:gd name="connsiteY7" fmla="*/ 225885 h 369143"/>
              <a:gd name="connsiteX8" fmla="*/ 10698 w 375929"/>
              <a:gd name="connsiteY8" fmla="*/ 13160 h 369143"/>
              <a:gd name="connsiteX9" fmla="*/ 55148 w 375929"/>
              <a:gd name="connsiteY9" fmla="*/ 48085 h 3691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75929" h="369143">
                <a:moveTo>
                  <a:pt x="55148" y="48085"/>
                </a:moveTo>
                <a:cubicBezTo>
                  <a:pt x="93248" y="87243"/>
                  <a:pt x="213898" y="195193"/>
                  <a:pt x="239298" y="248110"/>
                </a:cubicBezTo>
                <a:cubicBezTo>
                  <a:pt x="264698" y="301027"/>
                  <a:pt x="200140" y="350239"/>
                  <a:pt x="207548" y="365585"/>
                </a:cubicBezTo>
                <a:cubicBezTo>
                  <a:pt x="214956" y="380931"/>
                  <a:pt x="283748" y="341772"/>
                  <a:pt x="283748" y="340185"/>
                </a:cubicBezTo>
                <a:cubicBezTo>
                  <a:pt x="283748" y="338598"/>
                  <a:pt x="192202" y="352885"/>
                  <a:pt x="207548" y="356060"/>
                </a:cubicBezTo>
                <a:cubicBezTo>
                  <a:pt x="222894" y="359235"/>
                  <a:pt x="371590" y="359235"/>
                  <a:pt x="375823" y="359235"/>
                </a:cubicBezTo>
                <a:cubicBezTo>
                  <a:pt x="380056" y="359235"/>
                  <a:pt x="257290" y="378285"/>
                  <a:pt x="232948" y="356060"/>
                </a:cubicBezTo>
                <a:cubicBezTo>
                  <a:pt x="208606" y="333835"/>
                  <a:pt x="266815" y="283035"/>
                  <a:pt x="229773" y="225885"/>
                </a:cubicBezTo>
                <a:cubicBezTo>
                  <a:pt x="192731" y="168735"/>
                  <a:pt x="39802" y="43322"/>
                  <a:pt x="10698" y="13160"/>
                </a:cubicBezTo>
                <a:cubicBezTo>
                  <a:pt x="-18406" y="-17002"/>
                  <a:pt x="17048" y="8927"/>
                  <a:pt x="55148" y="4808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46" name="フリーフォーム 1545">
            <a:extLst>
              <a:ext uri="{FF2B5EF4-FFF2-40B4-BE49-F238E27FC236}">
                <a16:creationId xmlns:a16="http://schemas.microsoft.com/office/drawing/2014/main" id="{D8E1D925-FB43-A4DE-7595-881F61B6B8AF}"/>
              </a:ext>
            </a:extLst>
          </p:cNvPr>
          <p:cNvSpPr/>
          <p:nvPr/>
        </p:nvSpPr>
        <p:spPr>
          <a:xfrm>
            <a:off x="5845158" y="6041964"/>
            <a:ext cx="121771" cy="426772"/>
          </a:xfrm>
          <a:custGeom>
            <a:avLst/>
            <a:gdLst>
              <a:gd name="connsiteX0" fmla="*/ 88917 w 121771"/>
              <a:gd name="connsiteY0" fmla="*/ 61 h 426772"/>
              <a:gd name="connsiteX1" fmla="*/ 15892 w 121771"/>
              <a:gd name="connsiteY1" fmla="*/ 120711 h 426772"/>
              <a:gd name="connsiteX2" fmla="*/ 120667 w 121771"/>
              <a:gd name="connsiteY2" fmla="*/ 419161 h 426772"/>
              <a:gd name="connsiteX3" fmla="*/ 66692 w 121771"/>
              <a:gd name="connsiteY3" fmla="*/ 320736 h 426772"/>
              <a:gd name="connsiteX4" fmla="*/ 17 w 121771"/>
              <a:gd name="connsiteY4" fmla="*/ 133411 h 426772"/>
              <a:gd name="connsiteX5" fmla="*/ 88917 w 121771"/>
              <a:gd name="connsiteY5" fmla="*/ 61 h 4267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21771" h="426772">
                <a:moveTo>
                  <a:pt x="88917" y="61"/>
                </a:moveTo>
                <a:cubicBezTo>
                  <a:pt x="91563" y="-2056"/>
                  <a:pt x="10600" y="50861"/>
                  <a:pt x="15892" y="120711"/>
                </a:cubicBezTo>
                <a:cubicBezTo>
                  <a:pt x="21184" y="190561"/>
                  <a:pt x="112200" y="385824"/>
                  <a:pt x="120667" y="419161"/>
                </a:cubicBezTo>
                <a:cubicBezTo>
                  <a:pt x="129134" y="452498"/>
                  <a:pt x="86800" y="368361"/>
                  <a:pt x="66692" y="320736"/>
                </a:cubicBezTo>
                <a:cubicBezTo>
                  <a:pt x="46584" y="273111"/>
                  <a:pt x="-1041" y="188444"/>
                  <a:pt x="17" y="133411"/>
                </a:cubicBezTo>
                <a:cubicBezTo>
                  <a:pt x="1075" y="78378"/>
                  <a:pt x="86271" y="2178"/>
                  <a:pt x="88917" y="6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47" name="フリーフォーム 1546">
            <a:extLst>
              <a:ext uri="{FF2B5EF4-FFF2-40B4-BE49-F238E27FC236}">
                <a16:creationId xmlns:a16="http://schemas.microsoft.com/office/drawing/2014/main" id="{C96B2FFB-2A67-2376-B974-9AA0F17EA62B}"/>
              </a:ext>
            </a:extLst>
          </p:cNvPr>
          <p:cNvSpPr/>
          <p:nvPr/>
        </p:nvSpPr>
        <p:spPr>
          <a:xfrm>
            <a:off x="6072643" y="6271937"/>
            <a:ext cx="305123" cy="97139"/>
          </a:xfrm>
          <a:custGeom>
            <a:avLst/>
            <a:gdLst>
              <a:gd name="connsiteX0" fmla="*/ 1132 w 305123"/>
              <a:gd name="connsiteY0" fmla="*/ 97113 h 97139"/>
              <a:gd name="connsiteX1" fmla="*/ 156707 w 305123"/>
              <a:gd name="connsiteY1" fmla="*/ 5038 h 97139"/>
              <a:gd name="connsiteX2" fmla="*/ 302757 w 305123"/>
              <a:gd name="connsiteY2" fmla="*/ 11388 h 97139"/>
              <a:gd name="connsiteX3" fmla="*/ 236082 w 305123"/>
              <a:gd name="connsiteY3" fmla="*/ 8213 h 97139"/>
              <a:gd name="connsiteX4" fmla="*/ 93207 w 305123"/>
              <a:gd name="connsiteY4" fmla="*/ 14563 h 97139"/>
              <a:gd name="connsiteX5" fmla="*/ 1132 w 305123"/>
              <a:gd name="connsiteY5" fmla="*/ 97113 h 971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05123" h="97139">
                <a:moveTo>
                  <a:pt x="1132" y="97113"/>
                </a:moveTo>
                <a:cubicBezTo>
                  <a:pt x="11715" y="95525"/>
                  <a:pt x="106436" y="19325"/>
                  <a:pt x="156707" y="5038"/>
                </a:cubicBezTo>
                <a:cubicBezTo>
                  <a:pt x="206978" y="-9249"/>
                  <a:pt x="302757" y="11388"/>
                  <a:pt x="302757" y="11388"/>
                </a:cubicBezTo>
                <a:cubicBezTo>
                  <a:pt x="315986" y="11917"/>
                  <a:pt x="271007" y="7684"/>
                  <a:pt x="236082" y="8213"/>
                </a:cubicBezTo>
                <a:cubicBezTo>
                  <a:pt x="201157" y="8742"/>
                  <a:pt x="129719" y="805"/>
                  <a:pt x="93207" y="14563"/>
                </a:cubicBezTo>
                <a:cubicBezTo>
                  <a:pt x="56695" y="28321"/>
                  <a:pt x="-9451" y="98701"/>
                  <a:pt x="1132" y="9711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48" name="フリーフォーム 1547">
            <a:extLst>
              <a:ext uri="{FF2B5EF4-FFF2-40B4-BE49-F238E27FC236}">
                <a16:creationId xmlns:a16="http://schemas.microsoft.com/office/drawing/2014/main" id="{72D95D4E-F827-A080-2DB6-AF04E91CC158}"/>
              </a:ext>
            </a:extLst>
          </p:cNvPr>
          <p:cNvSpPr/>
          <p:nvPr/>
        </p:nvSpPr>
        <p:spPr>
          <a:xfrm>
            <a:off x="6323749" y="6181188"/>
            <a:ext cx="183553" cy="429169"/>
          </a:xfrm>
          <a:custGeom>
            <a:avLst/>
            <a:gdLst>
              <a:gd name="connsiteX0" fmla="*/ 851 w 183553"/>
              <a:gd name="connsiteY0" fmla="*/ 537 h 429169"/>
              <a:gd name="connsiteX1" fmla="*/ 140551 w 183553"/>
              <a:gd name="connsiteY1" fmla="*/ 311687 h 429169"/>
              <a:gd name="connsiteX2" fmla="*/ 175476 w 183553"/>
              <a:gd name="connsiteY2" fmla="*/ 410112 h 429169"/>
              <a:gd name="connsiteX3" fmla="*/ 175476 w 183553"/>
              <a:gd name="connsiteY3" fmla="*/ 413287 h 429169"/>
              <a:gd name="connsiteX4" fmla="*/ 86576 w 183553"/>
              <a:gd name="connsiteY4" fmla="*/ 241837 h 429169"/>
              <a:gd name="connsiteX5" fmla="*/ 851 w 183553"/>
              <a:gd name="connsiteY5" fmla="*/ 537 h 4291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3553" h="429169">
                <a:moveTo>
                  <a:pt x="851" y="537"/>
                </a:moveTo>
                <a:cubicBezTo>
                  <a:pt x="9847" y="12179"/>
                  <a:pt x="111447" y="243425"/>
                  <a:pt x="140551" y="311687"/>
                </a:cubicBezTo>
                <a:cubicBezTo>
                  <a:pt x="169655" y="379950"/>
                  <a:pt x="175476" y="410112"/>
                  <a:pt x="175476" y="410112"/>
                </a:cubicBezTo>
                <a:cubicBezTo>
                  <a:pt x="181297" y="427045"/>
                  <a:pt x="190293" y="441333"/>
                  <a:pt x="175476" y="413287"/>
                </a:cubicBezTo>
                <a:cubicBezTo>
                  <a:pt x="160659" y="385241"/>
                  <a:pt x="116738" y="314333"/>
                  <a:pt x="86576" y="241837"/>
                </a:cubicBezTo>
                <a:cubicBezTo>
                  <a:pt x="56414" y="169341"/>
                  <a:pt x="-8145" y="-11105"/>
                  <a:pt x="851" y="53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49" name="フリーフォーム 1548">
            <a:extLst>
              <a:ext uri="{FF2B5EF4-FFF2-40B4-BE49-F238E27FC236}">
                <a16:creationId xmlns:a16="http://schemas.microsoft.com/office/drawing/2014/main" id="{2A9F0F84-FB28-D6DE-99F5-23039E7C002C}"/>
              </a:ext>
            </a:extLst>
          </p:cNvPr>
          <p:cNvSpPr/>
          <p:nvPr/>
        </p:nvSpPr>
        <p:spPr>
          <a:xfrm>
            <a:off x="6499201" y="6630513"/>
            <a:ext cx="265754" cy="644430"/>
          </a:xfrm>
          <a:custGeom>
            <a:avLst/>
            <a:gdLst>
              <a:gd name="connsiteX0" fmla="*/ 3199 w 265754"/>
              <a:gd name="connsiteY0" fmla="*/ 5237 h 644430"/>
              <a:gd name="connsiteX1" fmla="*/ 254024 w 265754"/>
              <a:gd name="connsiteY1" fmla="*/ 608487 h 644430"/>
              <a:gd name="connsiteX2" fmla="*/ 212749 w 265754"/>
              <a:gd name="connsiteY2" fmla="*/ 548162 h 644430"/>
              <a:gd name="connsiteX3" fmla="*/ 107974 w 265754"/>
              <a:gd name="connsiteY3" fmla="*/ 322737 h 644430"/>
              <a:gd name="connsiteX4" fmla="*/ 111149 w 265754"/>
              <a:gd name="connsiteY4" fmla="*/ 316387 h 644430"/>
              <a:gd name="connsiteX5" fmla="*/ 3199 w 265754"/>
              <a:gd name="connsiteY5" fmla="*/ 5237 h 6444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65754" h="644430">
                <a:moveTo>
                  <a:pt x="3199" y="5237"/>
                </a:moveTo>
                <a:cubicBezTo>
                  <a:pt x="27011" y="53920"/>
                  <a:pt x="219099" y="518000"/>
                  <a:pt x="254024" y="608487"/>
                </a:cubicBezTo>
                <a:cubicBezTo>
                  <a:pt x="288949" y="698974"/>
                  <a:pt x="237091" y="595787"/>
                  <a:pt x="212749" y="548162"/>
                </a:cubicBezTo>
                <a:cubicBezTo>
                  <a:pt x="188407" y="500537"/>
                  <a:pt x="124907" y="361366"/>
                  <a:pt x="107974" y="322737"/>
                </a:cubicBezTo>
                <a:cubicBezTo>
                  <a:pt x="91041" y="284108"/>
                  <a:pt x="126495" y="370891"/>
                  <a:pt x="111149" y="316387"/>
                </a:cubicBezTo>
                <a:cubicBezTo>
                  <a:pt x="95803" y="261883"/>
                  <a:pt x="-20613" y="-43446"/>
                  <a:pt x="3199" y="523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50" name="フリーフォーム 1549">
            <a:extLst>
              <a:ext uri="{FF2B5EF4-FFF2-40B4-BE49-F238E27FC236}">
                <a16:creationId xmlns:a16="http://schemas.microsoft.com/office/drawing/2014/main" id="{7A3C8005-A035-D9FB-A4EC-BF43A2CD7F50}"/>
              </a:ext>
            </a:extLst>
          </p:cNvPr>
          <p:cNvSpPr/>
          <p:nvPr/>
        </p:nvSpPr>
        <p:spPr>
          <a:xfrm>
            <a:off x="6373977" y="6676634"/>
            <a:ext cx="172873" cy="175016"/>
          </a:xfrm>
          <a:custGeom>
            <a:avLst/>
            <a:gdLst>
              <a:gd name="connsiteX0" fmla="*/ 166523 w 172873"/>
              <a:gd name="connsiteY0" fmla="*/ 391 h 175016"/>
              <a:gd name="connsiteX1" fmla="*/ 71273 w 172873"/>
              <a:gd name="connsiteY1" fmla="*/ 63891 h 175016"/>
              <a:gd name="connsiteX2" fmla="*/ 103023 w 172873"/>
              <a:gd name="connsiteY2" fmla="*/ 114691 h 175016"/>
              <a:gd name="connsiteX3" fmla="*/ 58573 w 172873"/>
              <a:gd name="connsiteY3" fmla="*/ 89291 h 175016"/>
              <a:gd name="connsiteX4" fmla="*/ 125248 w 172873"/>
              <a:gd name="connsiteY4" fmla="*/ 136916 h 175016"/>
              <a:gd name="connsiteX5" fmla="*/ 172873 w 172873"/>
              <a:gd name="connsiteY5" fmla="*/ 175016 h 175016"/>
              <a:gd name="connsiteX6" fmla="*/ 10948 w 172873"/>
              <a:gd name="connsiteY6" fmla="*/ 44841 h 175016"/>
              <a:gd name="connsiteX7" fmla="*/ 26823 w 172873"/>
              <a:gd name="connsiteY7" fmla="*/ 76591 h 175016"/>
              <a:gd name="connsiteX8" fmla="*/ 125248 w 172873"/>
              <a:gd name="connsiteY8" fmla="*/ 38491 h 175016"/>
              <a:gd name="connsiteX9" fmla="*/ 166523 w 172873"/>
              <a:gd name="connsiteY9" fmla="*/ 391 h 1750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72873" h="175016">
                <a:moveTo>
                  <a:pt x="166523" y="391"/>
                </a:moveTo>
                <a:cubicBezTo>
                  <a:pt x="157527" y="4624"/>
                  <a:pt x="81856" y="44841"/>
                  <a:pt x="71273" y="63891"/>
                </a:cubicBezTo>
                <a:cubicBezTo>
                  <a:pt x="60690" y="82941"/>
                  <a:pt x="105140" y="110458"/>
                  <a:pt x="103023" y="114691"/>
                </a:cubicBezTo>
                <a:cubicBezTo>
                  <a:pt x="100906" y="118924"/>
                  <a:pt x="54869" y="85587"/>
                  <a:pt x="58573" y="89291"/>
                </a:cubicBezTo>
                <a:cubicBezTo>
                  <a:pt x="62277" y="92995"/>
                  <a:pt x="106198" y="122629"/>
                  <a:pt x="125248" y="136916"/>
                </a:cubicBezTo>
                <a:cubicBezTo>
                  <a:pt x="144298" y="151204"/>
                  <a:pt x="172873" y="175016"/>
                  <a:pt x="172873" y="175016"/>
                </a:cubicBezTo>
                <a:cubicBezTo>
                  <a:pt x="153823" y="159670"/>
                  <a:pt x="35290" y="61245"/>
                  <a:pt x="10948" y="44841"/>
                </a:cubicBezTo>
                <a:cubicBezTo>
                  <a:pt x="-13394" y="28437"/>
                  <a:pt x="7773" y="77649"/>
                  <a:pt x="26823" y="76591"/>
                </a:cubicBezTo>
                <a:cubicBezTo>
                  <a:pt x="45873" y="75533"/>
                  <a:pt x="103552" y="49603"/>
                  <a:pt x="125248" y="38491"/>
                </a:cubicBezTo>
                <a:cubicBezTo>
                  <a:pt x="146944" y="27379"/>
                  <a:pt x="175519" y="-3842"/>
                  <a:pt x="166523" y="39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51" name="フリーフォーム 1550">
            <a:extLst>
              <a:ext uri="{FF2B5EF4-FFF2-40B4-BE49-F238E27FC236}">
                <a16:creationId xmlns:a16="http://schemas.microsoft.com/office/drawing/2014/main" id="{A9C48833-5D32-EBBC-F752-F3A038C94E44}"/>
              </a:ext>
            </a:extLst>
          </p:cNvPr>
          <p:cNvSpPr/>
          <p:nvPr/>
        </p:nvSpPr>
        <p:spPr>
          <a:xfrm>
            <a:off x="5674487" y="6462118"/>
            <a:ext cx="525295" cy="164919"/>
          </a:xfrm>
          <a:custGeom>
            <a:avLst/>
            <a:gdLst>
              <a:gd name="connsiteX0" fmla="*/ 15113 w 525295"/>
              <a:gd name="connsiteY0" fmla="*/ 2182 h 164919"/>
              <a:gd name="connsiteX1" fmla="*/ 69088 w 525295"/>
              <a:gd name="connsiteY1" fmla="*/ 5357 h 164919"/>
              <a:gd name="connsiteX2" fmla="*/ 354838 w 525295"/>
              <a:gd name="connsiteY2" fmla="*/ 30757 h 164919"/>
              <a:gd name="connsiteX3" fmla="*/ 523113 w 525295"/>
              <a:gd name="connsiteY3" fmla="*/ 164107 h 164919"/>
              <a:gd name="connsiteX4" fmla="*/ 446913 w 525295"/>
              <a:gd name="connsiteY4" fmla="*/ 84732 h 164919"/>
              <a:gd name="connsiteX5" fmla="*/ 392938 w 525295"/>
              <a:gd name="connsiteY5" fmla="*/ 43457 h 164919"/>
              <a:gd name="connsiteX6" fmla="*/ 15113 w 525295"/>
              <a:gd name="connsiteY6" fmla="*/ 2182 h 1649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25295" h="164919">
                <a:moveTo>
                  <a:pt x="15113" y="2182"/>
                </a:moveTo>
                <a:cubicBezTo>
                  <a:pt x="-38862" y="-4168"/>
                  <a:pt x="69088" y="5357"/>
                  <a:pt x="69088" y="5357"/>
                </a:cubicBezTo>
                <a:cubicBezTo>
                  <a:pt x="125709" y="10120"/>
                  <a:pt x="279167" y="4299"/>
                  <a:pt x="354838" y="30757"/>
                </a:cubicBezTo>
                <a:cubicBezTo>
                  <a:pt x="430509" y="57215"/>
                  <a:pt x="507767" y="155111"/>
                  <a:pt x="523113" y="164107"/>
                </a:cubicBezTo>
                <a:cubicBezTo>
                  <a:pt x="538459" y="173103"/>
                  <a:pt x="468609" y="104840"/>
                  <a:pt x="446913" y="84732"/>
                </a:cubicBezTo>
                <a:cubicBezTo>
                  <a:pt x="425217" y="64624"/>
                  <a:pt x="458555" y="55628"/>
                  <a:pt x="392938" y="43457"/>
                </a:cubicBezTo>
                <a:cubicBezTo>
                  <a:pt x="327321" y="31286"/>
                  <a:pt x="69088" y="8532"/>
                  <a:pt x="15113" y="218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52" name="フリーフォーム 1551">
            <a:extLst>
              <a:ext uri="{FF2B5EF4-FFF2-40B4-BE49-F238E27FC236}">
                <a16:creationId xmlns:a16="http://schemas.microsoft.com/office/drawing/2014/main" id="{08B1E79B-1266-CBB8-FE3C-A76A65A31AF4}"/>
              </a:ext>
            </a:extLst>
          </p:cNvPr>
          <p:cNvSpPr/>
          <p:nvPr/>
        </p:nvSpPr>
        <p:spPr>
          <a:xfrm>
            <a:off x="6521907" y="7053628"/>
            <a:ext cx="324442" cy="486236"/>
          </a:xfrm>
          <a:custGeom>
            <a:avLst/>
            <a:gdLst>
              <a:gd name="connsiteX0" fmla="*/ 2718 w 324442"/>
              <a:gd name="connsiteY0" fmla="*/ 4397 h 486236"/>
              <a:gd name="connsiteX1" fmla="*/ 107493 w 324442"/>
              <a:gd name="connsiteY1" fmla="*/ 271097 h 486236"/>
              <a:gd name="connsiteX2" fmla="*/ 323393 w 324442"/>
              <a:gd name="connsiteY2" fmla="*/ 483822 h 486236"/>
              <a:gd name="connsiteX3" fmla="*/ 183693 w 324442"/>
              <a:gd name="connsiteY3" fmla="*/ 369522 h 486236"/>
              <a:gd name="connsiteX4" fmla="*/ 43993 w 324442"/>
              <a:gd name="connsiteY4" fmla="*/ 121872 h 486236"/>
              <a:gd name="connsiteX5" fmla="*/ 2718 w 324442"/>
              <a:gd name="connsiteY5" fmla="*/ 4397 h 4862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4442" h="486236">
                <a:moveTo>
                  <a:pt x="2718" y="4397"/>
                </a:moveTo>
                <a:cubicBezTo>
                  <a:pt x="13301" y="29268"/>
                  <a:pt x="54047" y="191193"/>
                  <a:pt x="107493" y="271097"/>
                </a:cubicBezTo>
                <a:cubicBezTo>
                  <a:pt x="160939" y="351001"/>
                  <a:pt x="310693" y="467418"/>
                  <a:pt x="323393" y="483822"/>
                </a:cubicBezTo>
                <a:cubicBezTo>
                  <a:pt x="336093" y="500226"/>
                  <a:pt x="230260" y="429847"/>
                  <a:pt x="183693" y="369522"/>
                </a:cubicBezTo>
                <a:cubicBezTo>
                  <a:pt x="137126" y="309197"/>
                  <a:pt x="74156" y="177964"/>
                  <a:pt x="43993" y="121872"/>
                </a:cubicBezTo>
                <a:cubicBezTo>
                  <a:pt x="13831" y="65780"/>
                  <a:pt x="-7865" y="-20474"/>
                  <a:pt x="2718" y="439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53" name="フリーフォーム 1552">
            <a:extLst>
              <a:ext uri="{FF2B5EF4-FFF2-40B4-BE49-F238E27FC236}">
                <a16:creationId xmlns:a16="http://schemas.microsoft.com/office/drawing/2014/main" id="{3DB1B71D-F008-FDF0-DA95-100EC34BA825}"/>
              </a:ext>
            </a:extLst>
          </p:cNvPr>
          <p:cNvSpPr/>
          <p:nvPr/>
        </p:nvSpPr>
        <p:spPr>
          <a:xfrm>
            <a:off x="6276516" y="7097728"/>
            <a:ext cx="248480" cy="574213"/>
          </a:xfrm>
          <a:custGeom>
            <a:avLst/>
            <a:gdLst>
              <a:gd name="connsiteX0" fmla="*/ 459 w 248480"/>
              <a:gd name="connsiteY0" fmla="*/ 1572 h 574213"/>
              <a:gd name="connsiteX1" fmla="*/ 168734 w 248480"/>
              <a:gd name="connsiteY1" fmla="*/ 407972 h 574213"/>
              <a:gd name="connsiteX2" fmla="*/ 248109 w 248480"/>
              <a:gd name="connsiteY2" fmla="*/ 573072 h 574213"/>
              <a:gd name="connsiteX3" fmla="*/ 194134 w 248480"/>
              <a:gd name="connsiteY3" fmla="*/ 465122 h 574213"/>
              <a:gd name="connsiteX4" fmla="*/ 95709 w 248480"/>
              <a:gd name="connsiteY4" fmla="*/ 176197 h 574213"/>
              <a:gd name="connsiteX5" fmla="*/ 117934 w 248480"/>
              <a:gd name="connsiteY5" fmla="*/ 265097 h 574213"/>
              <a:gd name="connsiteX6" fmla="*/ 459 w 248480"/>
              <a:gd name="connsiteY6" fmla="*/ 1572 h 5742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48480" h="574213">
                <a:moveTo>
                  <a:pt x="459" y="1572"/>
                </a:moveTo>
                <a:cubicBezTo>
                  <a:pt x="8926" y="25384"/>
                  <a:pt x="127459" y="312722"/>
                  <a:pt x="168734" y="407972"/>
                </a:cubicBezTo>
                <a:cubicBezTo>
                  <a:pt x="210009" y="503222"/>
                  <a:pt x="243876" y="563547"/>
                  <a:pt x="248109" y="573072"/>
                </a:cubicBezTo>
                <a:cubicBezTo>
                  <a:pt x="252342" y="582597"/>
                  <a:pt x="219534" y="531268"/>
                  <a:pt x="194134" y="465122"/>
                </a:cubicBezTo>
                <a:cubicBezTo>
                  <a:pt x="168734" y="398976"/>
                  <a:pt x="108409" y="209535"/>
                  <a:pt x="95709" y="176197"/>
                </a:cubicBezTo>
                <a:cubicBezTo>
                  <a:pt x="83009" y="142860"/>
                  <a:pt x="132751" y="298435"/>
                  <a:pt x="117934" y="265097"/>
                </a:cubicBezTo>
                <a:cubicBezTo>
                  <a:pt x="103117" y="231760"/>
                  <a:pt x="-8008" y="-22240"/>
                  <a:pt x="459" y="157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54" name="フリーフォーム 1553">
            <a:extLst>
              <a:ext uri="{FF2B5EF4-FFF2-40B4-BE49-F238E27FC236}">
                <a16:creationId xmlns:a16="http://schemas.microsoft.com/office/drawing/2014/main" id="{286C7BD5-1AE8-21D5-F033-E161F9FA1018}"/>
              </a:ext>
            </a:extLst>
          </p:cNvPr>
          <p:cNvSpPr/>
          <p:nvPr/>
        </p:nvSpPr>
        <p:spPr>
          <a:xfrm>
            <a:off x="6151636" y="6988175"/>
            <a:ext cx="74618" cy="368965"/>
          </a:xfrm>
          <a:custGeom>
            <a:avLst/>
            <a:gdLst>
              <a:gd name="connsiteX0" fmla="*/ 4689 w 74618"/>
              <a:gd name="connsiteY0" fmla="*/ 0 h 368965"/>
              <a:gd name="connsiteX1" fmla="*/ 11039 w 74618"/>
              <a:gd name="connsiteY1" fmla="*/ 212725 h 368965"/>
              <a:gd name="connsiteX2" fmla="*/ 74539 w 74618"/>
              <a:gd name="connsiteY2" fmla="*/ 368300 h 368965"/>
              <a:gd name="connsiteX3" fmla="*/ 23739 w 74618"/>
              <a:gd name="connsiteY3" fmla="*/ 266700 h 368965"/>
              <a:gd name="connsiteX4" fmla="*/ 1514 w 74618"/>
              <a:gd name="connsiteY4" fmla="*/ 212725 h 368965"/>
              <a:gd name="connsiteX5" fmla="*/ 4689 w 74618"/>
              <a:gd name="connsiteY5" fmla="*/ 0 h 3689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4618" h="368965">
                <a:moveTo>
                  <a:pt x="4689" y="0"/>
                </a:moveTo>
                <a:cubicBezTo>
                  <a:pt x="6276" y="0"/>
                  <a:pt x="-603" y="151342"/>
                  <a:pt x="11039" y="212725"/>
                </a:cubicBezTo>
                <a:cubicBezTo>
                  <a:pt x="22681" y="274108"/>
                  <a:pt x="72422" y="359304"/>
                  <a:pt x="74539" y="368300"/>
                </a:cubicBezTo>
                <a:cubicBezTo>
                  <a:pt x="76656" y="377296"/>
                  <a:pt x="35910" y="292629"/>
                  <a:pt x="23739" y="266700"/>
                </a:cubicBezTo>
                <a:cubicBezTo>
                  <a:pt x="11568" y="240771"/>
                  <a:pt x="5747" y="257704"/>
                  <a:pt x="1514" y="212725"/>
                </a:cubicBezTo>
                <a:cubicBezTo>
                  <a:pt x="-2719" y="167746"/>
                  <a:pt x="3102" y="0"/>
                  <a:pt x="4689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55" name="フリーフォーム 1554">
            <a:extLst>
              <a:ext uri="{FF2B5EF4-FFF2-40B4-BE49-F238E27FC236}">
                <a16:creationId xmlns:a16="http://schemas.microsoft.com/office/drawing/2014/main" id="{C692D02D-20FD-1607-19CF-1C021CCDDCA5}"/>
              </a:ext>
            </a:extLst>
          </p:cNvPr>
          <p:cNvSpPr/>
          <p:nvPr/>
        </p:nvSpPr>
        <p:spPr>
          <a:xfrm>
            <a:off x="6026129" y="8305794"/>
            <a:ext cx="781175" cy="765710"/>
          </a:xfrm>
          <a:custGeom>
            <a:avLst/>
            <a:gdLst>
              <a:gd name="connsiteX0" fmla="*/ 21 w 781175"/>
              <a:gd name="connsiteY0" fmla="*/ 6 h 765710"/>
              <a:gd name="connsiteX1" fmla="*/ 180996 w 781175"/>
              <a:gd name="connsiteY1" fmla="*/ 336556 h 765710"/>
              <a:gd name="connsiteX2" fmla="*/ 171471 w 781175"/>
              <a:gd name="connsiteY2" fmla="*/ 333381 h 765710"/>
              <a:gd name="connsiteX3" fmla="*/ 412771 w 781175"/>
              <a:gd name="connsiteY3" fmla="*/ 476256 h 765710"/>
              <a:gd name="connsiteX4" fmla="*/ 441346 w 781175"/>
              <a:gd name="connsiteY4" fmla="*/ 498481 h 765710"/>
              <a:gd name="connsiteX5" fmla="*/ 638196 w 781175"/>
              <a:gd name="connsiteY5" fmla="*/ 609606 h 765710"/>
              <a:gd name="connsiteX6" fmla="*/ 781071 w 781175"/>
              <a:gd name="connsiteY6" fmla="*/ 765181 h 765710"/>
              <a:gd name="connsiteX7" fmla="*/ 657246 w 781175"/>
              <a:gd name="connsiteY7" fmla="*/ 654056 h 765710"/>
              <a:gd name="connsiteX8" fmla="*/ 438171 w 781175"/>
              <a:gd name="connsiteY8" fmla="*/ 485781 h 765710"/>
              <a:gd name="connsiteX9" fmla="*/ 193696 w 781175"/>
              <a:gd name="connsiteY9" fmla="*/ 346081 h 765710"/>
              <a:gd name="connsiteX10" fmla="*/ 21 w 781175"/>
              <a:gd name="connsiteY10" fmla="*/ 6 h 7657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781175" h="765710">
                <a:moveTo>
                  <a:pt x="21" y="6"/>
                </a:moveTo>
                <a:cubicBezTo>
                  <a:pt x="-2096" y="-1582"/>
                  <a:pt x="152421" y="280994"/>
                  <a:pt x="180996" y="336556"/>
                </a:cubicBezTo>
                <a:cubicBezTo>
                  <a:pt x="209571" y="392119"/>
                  <a:pt x="132842" y="310098"/>
                  <a:pt x="171471" y="333381"/>
                </a:cubicBezTo>
                <a:cubicBezTo>
                  <a:pt x="210100" y="356664"/>
                  <a:pt x="367792" y="448739"/>
                  <a:pt x="412771" y="476256"/>
                </a:cubicBezTo>
                <a:cubicBezTo>
                  <a:pt x="457750" y="503773"/>
                  <a:pt x="403775" y="476256"/>
                  <a:pt x="441346" y="498481"/>
                </a:cubicBezTo>
                <a:cubicBezTo>
                  <a:pt x="478917" y="520706"/>
                  <a:pt x="581575" y="565156"/>
                  <a:pt x="638196" y="609606"/>
                </a:cubicBezTo>
                <a:cubicBezTo>
                  <a:pt x="694817" y="654056"/>
                  <a:pt x="777896" y="757773"/>
                  <a:pt x="781071" y="765181"/>
                </a:cubicBezTo>
                <a:cubicBezTo>
                  <a:pt x="784246" y="772589"/>
                  <a:pt x="714396" y="700623"/>
                  <a:pt x="657246" y="654056"/>
                </a:cubicBezTo>
                <a:cubicBezTo>
                  <a:pt x="600096" y="607489"/>
                  <a:pt x="515429" y="537110"/>
                  <a:pt x="438171" y="485781"/>
                </a:cubicBezTo>
                <a:cubicBezTo>
                  <a:pt x="360913" y="434452"/>
                  <a:pt x="265663" y="430748"/>
                  <a:pt x="193696" y="346081"/>
                </a:cubicBezTo>
                <a:cubicBezTo>
                  <a:pt x="121729" y="261414"/>
                  <a:pt x="2138" y="1594"/>
                  <a:pt x="21" y="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56" name="フリーフォーム 1555">
            <a:extLst>
              <a:ext uri="{FF2B5EF4-FFF2-40B4-BE49-F238E27FC236}">
                <a16:creationId xmlns:a16="http://schemas.microsoft.com/office/drawing/2014/main" id="{68D1A4A1-0EAD-AA52-42A7-DC6C41D980FB}"/>
              </a:ext>
            </a:extLst>
          </p:cNvPr>
          <p:cNvSpPr/>
          <p:nvPr/>
        </p:nvSpPr>
        <p:spPr>
          <a:xfrm>
            <a:off x="6251058" y="10889887"/>
            <a:ext cx="789904" cy="260755"/>
          </a:xfrm>
          <a:custGeom>
            <a:avLst/>
            <a:gdLst>
              <a:gd name="connsiteX0" fmla="*/ 517 w 789904"/>
              <a:gd name="connsiteY0" fmla="*/ 260713 h 260755"/>
              <a:gd name="connsiteX1" fmla="*/ 562492 w 789904"/>
              <a:gd name="connsiteY1" fmla="*/ 82913 h 260755"/>
              <a:gd name="connsiteX2" fmla="*/ 479942 w 789904"/>
              <a:gd name="connsiteY2" fmla="*/ 89263 h 260755"/>
              <a:gd name="connsiteX3" fmla="*/ 775217 w 789904"/>
              <a:gd name="connsiteY3" fmla="*/ 9888 h 260755"/>
              <a:gd name="connsiteX4" fmla="*/ 705367 w 789904"/>
              <a:gd name="connsiteY4" fmla="*/ 19413 h 260755"/>
              <a:gd name="connsiteX5" fmla="*/ 781567 w 789904"/>
              <a:gd name="connsiteY5" fmla="*/ 3538 h 260755"/>
              <a:gd name="connsiteX6" fmla="*/ 467242 w 789904"/>
              <a:gd name="connsiteY6" fmla="*/ 98788 h 260755"/>
              <a:gd name="connsiteX7" fmla="*/ 517 w 789904"/>
              <a:gd name="connsiteY7" fmla="*/ 260713 h 2607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89904" h="260755">
                <a:moveTo>
                  <a:pt x="517" y="260713"/>
                </a:moveTo>
                <a:cubicBezTo>
                  <a:pt x="16392" y="258067"/>
                  <a:pt x="482588" y="111488"/>
                  <a:pt x="562492" y="82913"/>
                </a:cubicBezTo>
                <a:cubicBezTo>
                  <a:pt x="642396" y="54338"/>
                  <a:pt x="444488" y="101434"/>
                  <a:pt x="479942" y="89263"/>
                </a:cubicBezTo>
                <a:cubicBezTo>
                  <a:pt x="515396" y="77092"/>
                  <a:pt x="737646" y="21530"/>
                  <a:pt x="775217" y="9888"/>
                </a:cubicBezTo>
                <a:cubicBezTo>
                  <a:pt x="812788" y="-1754"/>
                  <a:pt x="704309" y="20471"/>
                  <a:pt x="705367" y="19413"/>
                </a:cubicBezTo>
                <a:cubicBezTo>
                  <a:pt x="706425" y="18355"/>
                  <a:pt x="821254" y="-9691"/>
                  <a:pt x="781567" y="3538"/>
                </a:cubicBezTo>
                <a:cubicBezTo>
                  <a:pt x="741880" y="16767"/>
                  <a:pt x="596358" y="56455"/>
                  <a:pt x="467242" y="98788"/>
                </a:cubicBezTo>
                <a:cubicBezTo>
                  <a:pt x="338126" y="141121"/>
                  <a:pt x="-15358" y="263359"/>
                  <a:pt x="517" y="26071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57" name="フリーフォーム 1556">
            <a:extLst>
              <a:ext uri="{FF2B5EF4-FFF2-40B4-BE49-F238E27FC236}">
                <a16:creationId xmlns:a16="http://schemas.microsoft.com/office/drawing/2014/main" id="{46F74C12-8A0A-256F-49B5-1518E89F0C17}"/>
              </a:ext>
            </a:extLst>
          </p:cNvPr>
          <p:cNvSpPr/>
          <p:nvPr/>
        </p:nvSpPr>
        <p:spPr>
          <a:xfrm>
            <a:off x="4689158" y="10642732"/>
            <a:ext cx="726048" cy="368188"/>
          </a:xfrm>
          <a:custGeom>
            <a:avLst/>
            <a:gdLst>
              <a:gd name="connsiteX0" fmla="*/ 705167 w 726048"/>
              <a:gd name="connsiteY0" fmla="*/ 9393 h 368188"/>
              <a:gd name="connsiteX1" fmla="*/ 130492 w 726048"/>
              <a:gd name="connsiteY1" fmla="*/ 260218 h 368188"/>
              <a:gd name="connsiteX2" fmla="*/ 3492 w 726048"/>
              <a:gd name="connsiteY2" fmla="*/ 368168 h 368188"/>
              <a:gd name="connsiteX3" fmla="*/ 213042 w 726048"/>
              <a:gd name="connsiteY3" fmla="*/ 269743 h 368188"/>
              <a:gd name="connsiteX4" fmla="*/ 57467 w 726048"/>
              <a:gd name="connsiteY4" fmla="*/ 301493 h 368188"/>
              <a:gd name="connsiteX5" fmla="*/ 549592 w 726048"/>
              <a:gd name="connsiteY5" fmla="*/ 79243 h 368188"/>
              <a:gd name="connsiteX6" fmla="*/ 705167 w 726048"/>
              <a:gd name="connsiteY6" fmla="*/ 9393 h 368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726048" h="368188">
                <a:moveTo>
                  <a:pt x="705167" y="9393"/>
                </a:moveTo>
                <a:cubicBezTo>
                  <a:pt x="635317" y="39556"/>
                  <a:pt x="247438" y="200422"/>
                  <a:pt x="130492" y="260218"/>
                </a:cubicBezTo>
                <a:cubicBezTo>
                  <a:pt x="13546" y="320014"/>
                  <a:pt x="-10266" y="366581"/>
                  <a:pt x="3492" y="368168"/>
                </a:cubicBezTo>
                <a:cubicBezTo>
                  <a:pt x="17250" y="369755"/>
                  <a:pt x="204046" y="280855"/>
                  <a:pt x="213042" y="269743"/>
                </a:cubicBezTo>
                <a:cubicBezTo>
                  <a:pt x="222038" y="258631"/>
                  <a:pt x="1375" y="333243"/>
                  <a:pt x="57467" y="301493"/>
                </a:cubicBezTo>
                <a:cubicBezTo>
                  <a:pt x="113559" y="269743"/>
                  <a:pt x="443229" y="131631"/>
                  <a:pt x="549592" y="79243"/>
                </a:cubicBezTo>
                <a:cubicBezTo>
                  <a:pt x="655954" y="26856"/>
                  <a:pt x="775017" y="-20770"/>
                  <a:pt x="705167" y="939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58" name="フリーフォーム 1557">
            <a:extLst>
              <a:ext uri="{FF2B5EF4-FFF2-40B4-BE49-F238E27FC236}">
                <a16:creationId xmlns:a16="http://schemas.microsoft.com/office/drawing/2014/main" id="{B3932F27-FF4F-6705-08BA-CFBD84A88A2B}"/>
              </a:ext>
            </a:extLst>
          </p:cNvPr>
          <p:cNvSpPr/>
          <p:nvPr/>
        </p:nvSpPr>
        <p:spPr>
          <a:xfrm>
            <a:off x="4446332" y="11232959"/>
            <a:ext cx="728918" cy="237060"/>
          </a:xfrm>
          <a:custGeom>
            <a:avLst/>
            <a:gdLst>
              <a:gd name="connsiteX0" fmla="*/ 208218 w 728918"/>
              <a:gd name="connsiteY0" fmla="*/ 191 h 237060"/>
              <a:gd name="connsiteX1" fmla="*/ 103443 w 728918"/>
              <a:gd name="connsiteY1" fmla="*/ 162116 h 237060"/>
              <a:gd name="connsiteX2" fmla="*/ 230443 w 728918"/>
              <a:gd name="connsiteY2" fmla="*/ 235141 h 237060"/>
              <a:gd name="connsiteX3" fmla="*/ 154243 w 728918"/>
              <a:gd name="connsiteY3" fmla="*/ 216091 h 237060"/>
              <a:gd name="connsiteX4" fmla="*/ 728918 w 728918"/>
              <a:gd name="connsiteY4" fmla="*/ 219266 h 237060"/>
              <a:gd name="connsiteX5" fmla="*/ 401893 w 728918"/>
              <a:gd name="connsiteY5" fmla="*/ 212916 h 237060"/>
              <a:gd name="connsiteX6" fmla="*/ 17718 w 728918"/>
              <a:gd name="connsiteY6" fmla="*/ 203391 h 237060"/>
              <a:gd name="connsiteX7" fmla="*/ 71693 w 728918"/>
              <a:gd name="connsiteY7" fmla="*/ 190691 h 237060"/>
              <a:gd name="connsiteX8" fmla="*/ 138368 w 728918"/>
              <a:gd name="connsiteY8" fmla="*/ 130366 h 237060"/>
              <a:gd name="connsiteX9" fmla="*/ 208218 w 728918"/>
              <a:gd name="connsiteY9" fmla="*/ 191 h 2370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728918" h="237060">
                <a:moveTo>
                  <a:pt x="208218" y="191"/>
                </a:moveTo>
                <a:cubicBezTo>
                  <a:pt x="202397" y="5483"/>
                  <a:pt x="99739" y="122958"/>
                  <a:pt x="103443" y="162116"/>
                </a:cubicBezTo>
                <a:cubicBezTo>
                  <a:pt x="107147" y="201274"/>
                  <a:pt x="221976" y="226145"/>
                  <a:pt x="230443" y="235141"/>
                </a:cubicBezTo>
                <a:cubicBezTo>
                  <a:pt x="238910" y="244137"/>
                  <a:pt x="71164" y="218737"/>
                  <a:pt x="154243" y="216091"/>
                </a:cubicBezTo>
                <a:cubicBezTo>
                  <a:pt x="237322" y="213445"/>
                  <a:pt x="728918" y="219266"/>
                  <a:pt x="728918" y="219266"/>
                </a:cubicBezTo>
                <a:lnTo>
                  <a:pt x="401893" y="212916"/>
                </a:lnTo>
                <a:lnTo>
                  <a:pt x="17718" y="203391"/>
                </a:lnTo>
                <a:cubicBezTo>
                  <a:pt x="-37315" y="199687"/>
                  <a:pt x="51585" y="202862"/>
                  <a:pt x="71693" y="190691"/>
                </a:cubicBezTo>
                <a:cubicBezTo>
                  <a:pt x="91801" y="178520"/>
                  <a:pt x="118260" y="159999"/>
                  <a:pt x="138368" y="130366"/>
                </a:cubicBezTo>
                <a:cubicBezTo>
                  <a:pt x="158476" y="100733"/>
                  <a:pt x="214039" y="-5101"/>
                  <a:pt x="208218" y="19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59" name="フリーフォーム 1558">
            <a:extLst>
              <a:ext uri="{FF2B5EF4-FFF2-40B4-BE49-F238E27FC236}">
                <a16:creationId xmlns:a16="http://schemas.microsoft.com/office/drawing/2014/main" id="{5286E3AB-5979-394E-BD82-0C1A985A942B}"/>
              </a:ext>
            </a:extLst>
          </p:cNvPr>
          <p:cNvSpPr/>
          <p:nvPr/>
        </p:nvSpPr>
        <p:spPr>
          <a:xfrm>
            <a:off x="5864143" y="10630118"/>
            <a:ext cx="971049" cy="266572"/>
          </a:xfrm>
          <a:custGeom>
            <a:avLst/>
            <a:gdLst>
              <a:gd name="connsiteX0" fmla="*/ 955757 w 971049"/>
              <a:gd name="connsiteY0" fmla="*/ 2957 h 266572"/>
              <a:gd name="connsiteX1" fmla="*/ 511257 w 971049"/>
              <a:gd name="connsiteY1" fmla="*/ 152182 h 266572"/>
              <a:gd name="connsiteX2" fmla="*/ 92157 w 971049"/>
              <a:gd name="connsiteY2" fmla="*/ 139482 h 266572"/>
              <a:gd name="connsiteX3" fmla="*/ 317582 w 971049"/>
              <a:gd name="connsiteY3" fmla="*/ 142657 h 266572"/>
              <a:gd name="connsiteX4" fmla="*/ 225507 w 971049"/>
              <a:gd name="connsiteY4" fmla="*/ 212507 h 266572"/>
              <a:gd name="connsiteX5" fmla="*/ 82 w 971049"/>
              <a:gd name="connsiteY5" fmla="*/ 266482 h 266572"/>
              <a:gd name="connsiteX6" fmla="*/ 203282 w 971049"/>
              <a:gd name="connsiteY6" fmla="*/ 199807 h 266572"/>
              <a:gd name="connsiteX7" fmla="*/ 511257 w 971049"/>
              <a:gd name="connsiteY7" fmla="*/ 158532 h 266572"/>
              <a:gd name="connsiteX8" fmla="*/ 438232 w 971049"/>
              <a:gd name="connsiteY8" fmla="*/ 120432 h 266572"/>
              <a:gd name="connsiteX9" fmla="*/ 530307 w 971049"/>
              <a:gd name="connsiteY9" fmla="*/ 95032 h 266572"/>
              <a:gd name="connsiteX10" fmla="*/ 482682 w 971049"/>
              <a:gd name="connsiteY10" fmla="*/ 129957 h 266572"/>
              <a:gd name="connsiteX11" fmla="*/ 835107 w 971049"/>
              <a:gd name="connsiteY11" fmla="*/ 56932 h 266572"/>
              <a:gd name="connsiteX12" fmla="*/ 955757 w 971049"/>
              <a:gd name="connsiteY12" fmla="*/ 2957 h 2665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971049" h="266572">
                <a:moveTo>
                  <a:pt x="955757" y="2957"/>
                </a:moveTo>
                <a:cubicBezTo>
                  <a:pt x="901782" y="18832"/>
                  <a:pt x="655190" y="129428"/>
                  <a:pt x="511257" y="152182"/>
                </a:cubicBezTo>
                <a:cubicBezTo>
                  <a:pt x="367324" y="174936"/>
                  <a:pt x="124436" y="141069"/>
                  <a:pt x="92157" y="139482"/>
                </a:cubicBezTo>
                <a:cubicBezTo>
                  <a:pt x="59878" y="137895"/>
                  <a:pt x="295357" y="130486"/>
                  <a:pt x="317582" y="142657"/>
                </a:cubicBezTo>
                <a:cubicBezTo>
                  <a:pt x="339807" y="154828"/>
                  <a:pt x="278424" y="191870"/>
                  <a:pt x="225507" y="212507"/>
                </a:cubicBezTo>
                <a:cubicBezTo>
                  <a:pt x="172590" y="233145"/>
                  <a:pt x="3786" y="268599"/>
                  <a:pt x="82" y="266482"/>
                </a:cubicBezTo>
                <a:cubicBezTo>
                  <a:pt x="-3622" y="264365"/>
                  <a:pt x="118086" y="217799"/>
                  <a:pt x="203282" y="199807"/>
                </a:cubicBezTo>
                <a:cubicBezTo>
                  <a:pt x="288478" y="181815"/>
                  <a:pt x="472099" y="171761"/>
                  <a:pt x="511257" y="158532"/>
                </a:cubicBezTo>
                <a:cubicBezTo>
                  <a:pt x="550415" y="145303"/>
                  <a:pt x="435057" y="131015"/>
                  <a:pt x="438232" y="120432"/>
                </a:cubicBezTo>
                <a:cubicBezTo>
                  <a:pt x="441407" y="109849"/>
                  <a:pt x="522899" y="93445"/>
                  <a:pt x="530307" y="95032"/>
                </a:cubicBezTo>
                <a:cubicBezTo>
                  <a:pt x="537715" y="96619"/>
                  <a:pt x="431882" y="136307"/>
                  <a:pt x="482682" y="129957"/>
                </a:cubicBezTo>
                <a:cubicBezTo>
                  <a:pt x="533482" y="123607"/>
                  <a:pt x="761024" y="74395"/>
                  <a:pt x="835107" y="56932"/>
                </a:cubicBezTo>
                <a:cubicBezTo>
                  <a:pt x="909190" y="39470"/>
                  <a:pt x="1009732" y="-12918"/>
                  <a:pt x="955757" y="295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13" name="フリーフォーム 1412">
            <a:extLst>
              <a:ext uri="{FF2B5EF4-FFF2-40B4-BE49-F238E27FC236}">
                <a16:creationId xmlns:a16="http://schemas.microsoft.com/office/drawing/2014/main" id="{D2E300C6-5379-0DF3-F07B-172AD532C5F6}"/>
              </a:ext>
            </a:extLst>
          </p:cNvPr>
          <p:cNvSpPr/>
          <p:nvPr/>
        </p:nvSpPr>
        <p:spPr>
          <a:xfrm>
            <a:off x="5448265" y="8134009"/>
            <a:ext cx="231885" cy="244890"/>
          </a:xfrm>
          <a:custGeom>
            <a:avLst/>
            <a:gdLst>
              <a:gd name="connsiteX0" fmla="*/ 35 w 231885"/>
              <a:gd name="connsiteY0" fmla="*/ 244816 h 244890"/>
              <a:gd name="connsiteX1" fmla="*/ 104810 w 231885"/>
              <a:gd name="connsiteY1" fmla="*/ 92416 h 244890"/>
              <a:gd name="connsiteX2" fmla="*/ 76235 w 231885"/>
              <a:gd name="connsiteY2" fmla="*/ 117816 h 244890"/>
              <a:gd name="connsiteX3" fmla="*/ 181010 w 231885"/>
              <a:gd name="connsiteY3" fmla="*/ 38441 h 244890"/>
              <a:gd name="connsiteX4" fmla="*/ 231810 w 231885"/>
              <a:gd name="connsiteY4" fmla="*/ 341 h 244890"/>
              <a:gd name="connsiteX5" fmla="*/ 190535 w 231885"/>
              <a:gd name="connsiteY5" fmla="*/ 22566 h 244890"/>
              <a:gd name="connsiteX6" fmla="*/ 117510 w 231885"/>
              <a:gd name="connsiteY6" fmla="*/ 70191 h 244890"/>
              <a:gd name="connsiteX7" fmla="*/ 35 w 231885"/>
              <a:gd name="connsiteY7" fmla="*/ 244816 h 2448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1885" h="244890">
                <a:moveTo>
                  <a:pt x="35" y="244816"/>
                </a:moveTo>
                <a:cubicBezTo>
                  <a:pt x="-2082" y="248520"/>
                  <a:pt x="92110" y="113583"/>
                  <a:pt x="104810" y="92416"/>
                </a:cubicBezTo>
                <a:cubicBezTo>
                  <a:pt x="117510" y="71249"/>
                  <a:pt x="63535" y="126812"/>
                  <a:pt x="76235" y="117816"/>
                </a:cubicBezTo>
                <a:cubicBezTo>
                  <a:pt x="88935" y="108820"/>
                  <a:pt x="181010" y="38441"/>
                  <a:pt x="181010" y="38441"/>
                </a:cubicBezTo>
                <a:cubicBezTo>
                  <a:pt x="206939" y="18862"/>
                  <a:pt x="230223" y="2987"/>
                  <a:pt x="231810" y="341"/>
                </a:cubicBezTo>
                <a:cubicBezTo>
                  <a:pt x="233398" y="-2305"/>
                  <a:pt x="209585" y="10924"/>
                  <a:pt x="190535" y="22566"/>
                </a:cubicBezTo>
                <a:cubicBezTo>
                  <a:pt x="171485" y="34208"/>
                  <a:pt x="146614" y="38441"/>
                  <a:pt x="117510" y="70191"/>
                </a:cubicBezTo>
                <a:cubicBezTo>
                  <a:pt x="88406" y="101941"/>
                  <a:pt x="2152" y="241112"/>
                  <a:pt x="35" y="24481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32" name="フリーフォーム 1431">
            <a:extLst>
              <a:ext uri="{FF2B5EF4-FFF2-40B4-BE49-F238E27FC236}">
                <a16:creationId xmlns:a16="http://schemas.microsoft.com/office/drawing/2014/main" id="{82AA9009-253B-863C-E161-D0E8B44AB21A}"/>
              </a:ext>
            </a:extLst>
          </p:cNvPr>
          <p:cNvSpPr/>
          <p:nvPr/>
        </p:nvSpPr>
        <p:spPr>
          <a:xfrm>
            <a:off x="5665943" y="8143326"/>
            <a:ext cx="276581" cy="460335"/>
          </a:xfrm>
          <a:custGeom>
            <a:avLst/>
            <a:gdLst>
              <a:gd name="connsiteX0" fmla="*/ 1432 w 276581"/>
              <a:gd name="connsiteY0" fmla="*/ 3724 h 460335"/>
              <a:gd name="connsiteX1" fmla="*/ 64932 w 276581"/>
              <a:gd name="connsiteY1" fmla="*/ 79924 h 460335"/>
              <a:gd name="connsiteX2" fmla="*/ 109382 w 276581"/>
              <a:gd name="connsiteY2" fmla="*/ 114849 h 460335"/>
              <a:gd name="connsiteX3" fmla="*/ 103032 w 276581"/>
              <a:gd name="connsiteY3" fmla="*/ 108499 h 460335"/>
              <a:gd name="connsiteX4" fmla="*/ 210982 w 276581"/>
              <a:gd name="connsiteY4" fmla="*/ 343449 h 460335"/>
              <a:gd name="connsiteX5" fmla="*/ 274482 w 276581"/>
              <a:gd name="connsiteY5" fmla="*/ 454574 h 460335"/>
              <a:gd name="connsiteX6" fmla="*/ 249082 w 276581"/>
              <a:gd name="connsiteY6" fmla="*/ 419649 h 460335"/>
              <a:gd name="connsiteX7" fmla="*/ 131607 w 276581"/>
              <a:gd name="connsiteY7" fmla="*/ 210099 h 460335"/>
              <a:gd name="connsiteX8" fmla="*/ 1432 w 276581"/>
              <a:gd name="connsiteY8" fmla="*/ 3724 h 4603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76581" h="460335">
                <a:moveTo>
                  <a:pt x="1432" y="3724"/>
                </a:moveTo>
                <a:cubicBezTo>
                  <a:pt x="-9680" y="-17972"/>
                  <a:pt x="46940" y="61403"/>
                  <a:pt x="64932" y="79924"/>
                </a:cubicBezTo>
                <a:cubicBezTo>
                  <a:pt x="82924" y="98445"/>
                  <a:pt x="103032" y="110087"/>
                  <a:pt x="109382" y="114849"/>
                </a:cubicBezTo>
                <a:cubicBezTo>
                  <a:pt x="115732" y="119611"/>
                  <a:pt x="86099" y="70399"/>
                  <a:pt x="103032" y="108499"/>
                </a:cubicBezTo>
                <a:cubicBezTo>
                  <a:pt x="119965" y="146599"/>
                  <a:pt x="182407" y="285770"/>
                  <a:pt x="210982" y="343449"/>
                </a:cubicBezTo>
                <a:cubicBezTo>
                  <a:pt x="239557" y="401128"/>
                  <a:pt x="268132" y="441874"/>
                  <a:pt x="274482" y="454574"/>
                </a:cubicBezTo>
                <a:cubicBezTo>
                  <a:pt x="280832" y="467274"/>
                  <a:pt x="272894" y="460395"/>
                  <a:pt x="249082" y="419649"/>
                </a:cubicBezTo>
                <a:cubicBezTo>
                  <a:pt x="225270" y="378903"/>
                  <a:pt x="172353" y="274128"/>
                  <a:pt x="131607" y="210099"/>
                </a:cubicBezTo>
                <a:cubicBezTo>
                  <a:pt x="90861" y="146070"/>
                  <a:pt x="12544" y="25420"/>
                  <a:pt x="1432" y="372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72" name="フリーフォーム 1471">
            <a:extLst>
              <a:ext uri="{FF2B5EF4-FFF2-40B4-BE49-F238E27FC236}">
                <a16:creationId xmlns:a16="http://schemas.microsoft.com/office/drawing/2014/main" id="{5ABCD288-8F85-A260-9C66-A8ECA4AFE3E2}"/>
              </a:ext>
            </a:extLst>
          </p:cNvPr>
          <p:cNvSpPr/>
          <p:nvPr/>
        </p:nvSpPr>
        <p:spPr>
          <a:xfrm>
            <a:off x="5845452" y="8428691"/>
            <a:ext cx="98438" cy="188594"/>
          </a:xfrm>
          <a:custGeom>
            <a:avLst/>
            <a:gdLst>
              <a:gd name="connsiteX0" fmla="*/ 2898 w 98438"/>
              <a:gd name="connsiteY0" fmla="*/ 934 h 188594"/>
              <a:gd name="connsiteX1" fmla="*/ 98148 w 98438"/>
              <a:gd name="connsiteY1" fmla="*/ 185084 h 188594"/>
              <a:gd name="connsiteX2" fmla="*/ 31473 w 98438"/>
              <a:gd name="connsiteY2" fmla="*/ 115234 h 188594"/>
              <a:gd name="connsiteX3" fmla="*/ 2898 w 98438"/>
              <a:gd name="connsiteY3" fmla="*/ 934 h 1885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8438" h="188594">
                <a:moveTo>
                  <a:pt x="2898" y="934"/>
                </a:moveTo>
                <a:cubicBezTo>
                  <a:pt x="14011" y="12576"/>
                  <a:pt x="93386" y="166034"/>
                  <a:pt x="98148" y="185084"/>
                </a:cubicBezTo>
                <a:cubicBezTo>
                  <a:pt x="102910" y="204134"/>
                  <a:pt x="47877" y="140634"/>
                  <a:pt x="31473" y="115234"/>
                </a:cubicBezTo>
                <a:cubicBezTo>
                  <a:pt x="15069" y="89834"/>
                  <a:pt x="-8215" y="-10708"/>
                  <a:pt x="2898" y="93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73" name="フリーフォーム 1472">
            <a:extLst>
              <a:ext uri="{FF2B5EF4-FFF2-40B4-BE49-F238E27FC236}">
                <a16:creationId xmlns:a16="http://schemas.microsoft.com/office/drawing/2014/main" id="{200DD5E5-B8FB-A7E3-DFA7-524E0D6A59D3}"/>
              </a:ext>
            </a:extLst>
          </p:cNvPr>
          <p:cNvSpPr/>
          <p:nvPr/>
        </p:nvSpPr>
        <p:spPr>
          <a:xfrm>
            <a:off x="5232364" y="8610460"/>
            <a:ext cx="723949" cy="717757"/>
          </a:xfrm>
          <a:custGeom>
            <a:avLst/>
            <a:gdLst>
              <a:gd name="connsiteX0" fmla="*/ 723936 w 723949"/>
              <a:gd name="connsiteY0" fmla="*/ 140 h 717757"/>
              <a:gd name="connsiteX1" fmla="*/ 473111 w 723949"/>
              <a:gd name="connsiteY1" fmla="*/ 257315 h 717757"/>
              <a:gd name="connsiteX2" fmla="*/ 168311 w 723949"/>
              <a:gd name="connsiteY2" fmla="*/ 568465 h 717757"/>
              <a:gd name="connsiteX3" fmla="*/ 36 w 723949"/>
              <a:gd name="connsiteY3" fmla="*/ 717690 h 717757"/>
              <a:gd name="connsiteX4" fmla="*/ 181011 w 723949"/>
              <a:gd name="connsiteY4" fmla="*/ 552590 h 717757"/>
              <a:gd name="connsiteX5" fmla="*/ 292136 w 723949"/>
              <a:gd name="connsiteY5" fmla="*/ 412890 h 717757"/>
              <a:gd name="connsiteX6" fmla="*/ 441361 w 723949"/>
              <a:gd name="connsiteY6" fmla="*/ 225565 h 717757"/>
              <a:gd name="connsiteX7" fmla="*/ 425486 w 723949"/>
              <a:gd name="connsiteY7" fmla="*/ 250965 h 717757"/>
              <a:gd name="connsiteX8" fmla="*/ 619161 w 723949"/>
              <a:gd name="connsiteY8" fmla="*/ 79515 h 717757"/>
              <a:gd name="connsiteX9" fmla="*/ 460411 w 723949"/>
              <a:gd name="connsiteY9" fmla="*/ 219215 h 717757"/>
              <a:gd name="connsiteX10" fmla="*/ 723936 w 723949"/>
              <a:gd name="connsiteY10" fmla="*/ 140 h 7177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723949" h="717757">
                <a:moveTo>
                  <a:pt x="723936" y="140"/>
                </a:moveTo>
                <a:cubicBezTo>
                  <a:pt x="726053" y="6490"/>
                  <a:pt x="473111" y="257315"/>
                  <a:pt x="473111" y="257315"/>
                </a:cubicBezTo>
                <a:cubicBezTo>
                  <a:pt x="380507" y="352036"/>
                  <a:pt x="247157" y="491736"/>
                  <a:pt x="168311" y="568465"/>
                </a:cubicBezTo>
                <a:cubicBezTo>
                  <a:pt x="89465" y="645194"/>
                  <a:pt x="-2081" y="720336"/>
                  <a:pt x="36" y="717690"/>
                </a:cubicBezTo>
                <a:cubicBezTo>
                  <a:pt x="2153" y="715044"/>
                  <a:pt x="132328" y="603390"/>
                  <a:pt x="181011" y="552590"/>
                </a:cubicBezTo>
                <a:cubicBezTo>
                  <a:pt x="229694" y="501790"/>
                  <a:pt x="292136" y="412890"/>
                  <a:pt x="292136" y="412890"/>
                </a:cubicBezTo>
                <a:lnTo>
                  <a:pt x="441361" y="225565"/>
                </a:lnTo>
                <a:cubicBezTo>
                  <a:pt x="463586" y="198578"/>
                  <a:pt x="395853" y="275307"/>
                  <a:pt x="425486" y="250965"/>
                </a:cubicBezTo>
                <a:cubicBezTo>
                  <a:pt x="455119" y="226623"/>
                  <a:pt x="613340" y="84807"/>
                  <a:pt x="619161" y="79515"/>
                </a:cubicBezTo>
                <a:cubicBezTo>
                  <a:pt x="624982" y="74223"/>
                  <a:pt x="448769" y="232973"/>
                  <a:pt x="460411" y="219215"/>
                </a:cubicBezTo>
                <a:cubicBezTo>
                  <a:pt x="472053" y="205457"/>
                  <a:pt x="721819" y="-6210"/>
                  <a:pt x="723936" y="14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43" name="フリーフォーム 1542">
            <a:extLst>
              <a:ext uri="{FF2B5EF4-FFF2-40B4-BE49-F238E27FC236}">
                <a16:creationId xmlns:a16="http://schemas.microsoft.com/office/drawing/2014/main" id="{3D9B053B-7FF2-DCC9-8436-D5A10C30B860}"/>
              </a:ext>
            </a:extLst>
          </p:cNvPr>
          <p:cNvSpPr/>
          <p:nvPr/>
        </p:nvSpPr>
        <p:spPr>
          <a:xfrm>
            <a:off x="5302221" y="8991818"/>
            <a:ext cx="280133" cy="288713"/>
          </a:xfrm>
          <a:custGeom>
            <a:avLst/>
            <a:gdLst>
              <a:gd name="connsiteX0" fmla="*/ 279429 w 280133"/>
              <a:gd name="connsiteY0" fmla="*/ 2957 h 288713"/>
              <a:gd name="connsiteX1" fmla="*/ 85754 w 280133"/>
              <a:gd name="connsiteY1" fmla="*/ 209332 h 288713"/>
              <a:gd name="connsiteX2" fmla="*/ 29 w 280133"/>
              <a:gd name="connsiteY2" fmla="*/ 288707 h 288713"/>
              <a:gd name="connsiteX3" fmla="*/ 76229 w 280133"/>
              <a:gd name="connsiteY3" fmla="*/ 206157 h 288713"/>
              <a:gd name="connsiteX4" fmla="*/ 88929 w 280133"/>
              <a:gd name="connsiteY4" fmla="*/ 136307 h 288713"/>
              <a:gd name="connsiteX5" fmla="*/ 76229 w 280133"/>
              <a:gd name="connsiteY5" fmla="*/ 161707 h 288713"/>
              <a:gd name="connsiteX6" fmla="*/ 149254 w 280133"/>
              <a:gd name="connsiteY6" fmla="*/ 91857 h 288713"/>
              <a:gd name="connsiteX7" fmla="*/ 279429 w 280133"/>
              <a:gd name="connsiteY7" fmla="*/ 2957 h 2887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80133" h="288713">
                <a:moveTo>
                  <a:pt x="279429" y="2957"/>
                </a:moveTo>
                <a:cubicBezTo>
                  <a:pt x="268846" y="22536"/>
                  <a:pt x="132321" y="161707"/>
                  <a:pt x="85754" y="209332"/>
                </a:cubicBezTo>
                <a:cubicBezTo>
                  <a:pt x="39187" y="256957"/>
                  <a:pt x="1616" y="289236"/>
                  <a:pt x="29" y="288707"/>
                </a:cubicBezTo>
                <a:cubicBezTo>
                  <a:pt x="-1558" y="288178"/>
                  <a:pt x="61412" y="231557"/>
                  <a:pt x="76229" y="206157"/>
                </a:cubicBezTo>
                <a:cubicBezTo>
                  <a:pt x="91046" y="180757"/>
                  <a:pt x="88929" y="143715"/>
                  <a:pt x="88929" y="136307"/>
                </a:cubicBezTo>
                <a:cubicBezTo>
                  <a:pt x="88929" y="128899"/>
                  <a:pt x="66175" y="169115"/>
                  <a:pt x="76229" y="161707"/>
                </a:cubicBezTo>
                <a:cubicBezTo>
                  <a:pt x="86283" y="154299"/>
                  <a:pt x="120150" y="117257"/>
                  <a:pt x="149254" y="91857"/>
                </a:cubicBezTo>
                <a:cubicBezTo>
                  <a:pt x="178358" y="66457"/>
                  <a:pt x="290012" y="-16622"/>
                  <a:pt x="279429" y="295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60" name="フリーフォーム 1559">
            <a:extLst>
              <a:ext uri="{FF2B5EF4-FFF2-40B4-BE49-F238E27FC236}">
                <a16:creationId xmlns:a16="http://schemas.microsoft.com/office/drawing/2014/main" id="{054D436B-6F1F-8A10-CC7D-B566D58E4613}"/>
              </a:ext>
            </a:extLst>
          </p:cNvPr>
          <p:cNvSpPr/>
          <p:nvPr/>
        </p:nvSpPr>
        <p:spPr>
          <a:xfrm>
            <a:off x="4984788" y="9175120"/>
            <a:ext cx="428619" cy="547062"/>
          </a:xfrm>
          <a:custGeom>
            <a:avLst/>
            <a:gdLst>
              <a:gd name="connsiteX0" fmla="*/ 428587 w 428619"/>
              <a:gd name="connsiteY0" fmla="*/ 630 h 547062"/>
              <a:gd name="connsiteX1" fmla="*/ 155537 w 428619"/>
              <a:gd name="connsiteY1" fmla="*/ 292730 h 547062"/>
              <a:gd name="connsiteX2" fmla="*/ 3137 w 428619"/>
              <a:gd name="connsiteY2" fmla="*/ 543555 h 547062"/>
              <a:gd name="connsiteX3" fmla="*/ 57112 w 428619"/>
              <a:gd name="connsiteY3" fmla="*/ 432430 h 547062"/>
              <a:gd name="connsiteX4" fmla="*/ 111087 w 428619"/>
              <a:gd name="connsiteY4" fmla="*/ 330830 h 547062"/>
              <a:gd name="connsiteX5" fmla="*/ 231737 w 428619"/>
              <a:gd name="connsiteY5" fmla="*/ 184780 h 547062"/>
              <a:gd name="connsiteX6" fmla="*/ 174587 w 428619"/>
              <a:gd name="connsiteY6" fmla="*/ 213355 h 547062"/>
              <a:gd name="connsiteX7" fmla="*/ 428587 w 428619"/>
              <a:gd name="connsiteY7" fmla="*/ 630 h 5470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28619" h="547062">
                <a:moveTo>
                  <a:pt x="428587" y="630"/>
                </a:moveTo>
                <a:cubicBezTo>
                  <a:pt x="425412" y="13859"/>
                  <a:pt x="226445" y="202243"/>
                  <a:pt x="155537" y="292730"/>
                </a:cubicBezTo>
                <a:cubicBezTo>
                  <a:pt x="84629" y="383217"/>
                  <a:pt x="19541" y="520272"/>
                  <a:pt x="3137" y="543555"/>
                </a:cubicBezTo>
                <a:cubicBezTo>
                  <a:pt x="-13267" y="566838"/>
                  <a:pt x="39120" y="467884"/>
                  <a:pt x="57112" y="432430"/>
                </a:cubicBezTo>
                <a:cubicBezTo>
                  <a:pt x="75104" y="396976"/>
                  <a:pt x="81983" y="372105"/>
                  <a:pt x="111087" y="330830"/>
                </a:cubicBezTo>
                <a:cubicBezTo>
                  <a:pt x="140191" y="289555"/>
                  <a:pt x="221154" y="204359"/>
                  <a:pt x="231737" y="184780"/>
                </a:cubicBezTo>
                <a:cubicBezTo>
                  <a:pt x="242320" y="165201"/>
                  <a:pt x="144954" y="240343"/>
                  <a:pt x="174587" y="213355"/>
                </a:cubicBezTo>
                <a:cubicBezTo>
                  <a:pt x="204220" y="186368"/>
                  <a:pt x="431762" y="-12599"/>
                  <a:pt x="428587" y="63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61" name="フリーフォーム 1560">
            <a:extLst>
              <a:ext uri="{FF2B5EF4-FFF2-40B4-BE49-F238E27FC236}">
                <a16:creationId xmlns:a16="http://schemas.microsoft.com/office/drawing/2014/main" id="{7A7E2930-98CA-5AD1-15EF-C7C59918A08C}"/>
              </a:ext>
            </a:extLst>
          </p:cNvPr>
          <p:cNvSpPr/>
          <p:nvPr/>
        </p:nvSpPr>
        <p:spPr>
          <a:xfrm>
            <a:off x="4824817" y="9669795"/>
            <a:ext cx="163670" cy="178380"/>
          </a:xfrm>
          <a:custGeom>
            <a:avLst/>
            <a:gdLst>
              <a:gd name="connsiteX0" fmla="*/ 163108 w 163670"/>
              <a:gd name="connsiteY0" fmla="*/ 1255 h 178380"/>
              <a:gd name="connsiteX1" fmla="*/ 4358 w 163670"/>
              <a:gd name="connsiteY1" fmla="*/ 175880 h 178380"/>
              <a:gd name="connsiteX2" fmla="*/ 55158 w 163670"/>
              <a:gd name="connsiteY2" fmla="*/ 99680 h 178380"/>
              <a:gd name="connsiteX3" fmla="*/ 163108 w 163670"/>
              <a:gd name="connsiteY3" fmla="*/ 1255 h 1783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3670" h="178380">
                <a:moveTo>
                  <a:pt x="163108" y="1255"/>
                </a:moveTo>
                <a:cubicBezTo>
                  <a:pt x="154641" y="13955"/>
                  <a:pt x="22350" y="159476"/>
                  <a:pt x="4358" y="175880"/>
                </a:cubicBezTo>
                <a:cubicBezTo>
                  <a:pt x="-13634" y="192284"/>
                  <a:pt x="28171" y="123492"/>
                  <a:pt x="55158" y="99680"/>
                </a:cubicBezTo>
                <a:cubicBezTo>
                  <a:pt x="82145" y="75868"/>
                  <a:pt x="171575" y="-11445"/>
                  <a:pt x="163108" y="125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62" name="フリーフォーム 1561">
            <a:extLst>
              <a:ext uri="{FF2B5EF4-FFF2-40B4-BE49-F238E27FC236}">
                <a16:creationId xmlns:a16="http://schemas.microsoft.com/office/drawing/2014/main" id="{C8A548A8-4014-4C5B-C5D8-6B40E9EAED02}"/>
              </a:ext>
            </a:extLst>
          </p:cNvPr>
          <p:cNvSpPr/>
          <p:nvPr/>
        </p:nvSpPr>
        <p:spPr>
          <a:xfrm>
            <a:off x="5409858" y="9075994"/>
            <a:ext cx="873764" cy="144335"/>
          </a:xfrm>
          <a:custGeom>
            <a:avLst/>
            <a:gdLst>
              <a:gd name="connsiteX0" fmla="*/ 3517 w 873764"/>
              <a:gd name="connsiteY0" fmla="*/ 144206 h 144335"/>
              <a:gd name="connsiteX1" fmla="*/ 543267 w 873764"/>
              <a:gd name="connsiteY1" fmla="*/ 29906 h 144335"/>
              <a:gd name="connsiteX2" fmla="*/ 355942 w 873764"/>
              <a:gd name="connsiteY2" fmla="*/ 23556 h 144335"/>
              <a:gd name="connsiteX3" fmla="*/ 736942 w 873764"/>
              <a:gd name="connsiteY3" fmla="*/ 7681 h 144335"/>
              <a:gd name="connsiteX4" fmla="*/ 743292 w 873764"/>
              <a:gd name="connsiteY4" fmla="*/ 7681 h 144335"/>
              <a:gd name="connsiteX5" fmla="*/ 873467 w 873764"/>
              <a:gd name="connsiteY5" fmla="*/ 102931 h 144335"/>
              <a:gd name="connsiteX6" fmla="*/ 702017 w 873764"/>
              <a:gd name="connsiteY6" fmla="*/ 7681 h 144335"/>
              <a:gd name="connsiteX7" fmla="*/ 409917 w 873764"/>
              <a:gd name="connsiteY7" fmla="*/ 14031 h 144335"/>
              <a:gd name="connsiteX8" fmla="*/ 479767 w 873764"/>
              <a:gd name="connsiteY8" fmla="*/ 26731 h 144335"/>
              <a:gd name="connsiteX9" fmla="*/ 152742 w 873764"/>
              <a:gd name="connsiteY9" fmla="*/ 39431 h 144335"/>
              <a:gd name="connsiteX10" fmla="*/ 301967 w 873764"/>
              <a:gd name="connsiteY10" fmla="*/ 52131 h 144335"/>
              <a:gd name="connsiteX11" fmla="*/ 3517 w 873764"/>
              <a:gd name="connsiteY11" fmla="*/ 144206 h 1443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873764" h="144335">
                <a:moveTo>
                  <a:pt x="3517" y="144206"/>
                </a:moveTo>
                <a:cubicBezTo>
                  <a:pt x="43734" y="140502"/>
                  <a:pt x="484530" y="50014"/>
                  <a:pt x="543267" y="29906"/>
                </a:cubicBezTo>
                <a:cubicBezTo>
                  <a:pt x="602004" y="9798"/>
                  <a:pt x="323663" y="27260"/>
                  <a:pt x="355942" y="23556"/>
                </a:cubicBezTo>
                <a:cubicBezTo>
                  <a:pt x="388221" y="19852"/>
                  <a:pt x="736942" y="7681"/>
                  <a:pt x="736942" y="7681"/>
                </a:cubicBezTo>
                <a:cubicBezTo>
                  <a:pt x="801500" y="5035"/>
                  <a:pt x="720538" y="-8194"/>
                  <a:pt x="743292" y="7681"/>
                </a:cubicBezTo>
                <a:cubicBezTo>
                  <a:pt x="766046" y="23556"/>
                  <a:pt x="880346" y="102931"/>
                  <a:pt x="873467" y="102931"/>
                </a:cubicBezTo>
                <a:cubicBezTo>
                  <a:pt x="866588" y="102931"/>
                  <a:pt x="779275" y="22498"/>
                  <a:pt x="702017" y="7681"/>
                </a:cubicBezTo>
                <a:cubicBezTo>
                  <a:pt x="624759" y="-7136"/>
                  <a:pt x="446959" y="10856"/>
                  <a:pt x="409917" y="14031"/>
                </a:cubicBezTo>
                <a:cubicBezTo>
                  <a:pt x="372875" y="17206"/>
                  <a:pt x="522630" y="22498"/>
                  <a:pt x="479767" y="26731"/>
                </a:cubicBezTo>
                <a:cubicBezTo>
                  <a:pt x="436905" y="30964"/>
                  <a:pt x="182375" y="35198"/>
                  <a:pt x="152742" y="39431"/>
                </a:cubicBezTo>
                <a:cubicBezTo>
                  <a:pt x="123109" y="43664"/>
                  <a:pt x="323133" y="33081"/>
                  <a:pt x="301967" y="52131"/>
                </a:cubicBezTo>
                <a:cubicBezTo>
                  <a:pt x="280801" y="71181"/>
                  <a:pt x="-36700" y="147910"/>
                  <a:pt x="3517" y="14420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63" name="フリーフォーム 1562">
            <a:extLst>
              <a:ext uri="{FF2B5EF4-FFF2-40B4-BE49-F238E27FC236}">
                <a16:creationId xmlns:a16="http://schemas.microsoft.com/office/drawing/2014/main" id="{495B7A68-6F62-2244-0B82-B9C0D8AFFD53}"/>
              </a:ext>
            </a:extLst>
          </p:cNvPr>
          <p:cNvSpPr/>
          <p:nvPr/>
        </p:nvSpPr>
        <p:spPr>
          <a:xfrm>
            <a:off x="5205002" y="9362703"/>
            <a:ext cx="1206459" cy="932799"/>
          </a:xfrm>
          <a:custGeom>
            <a:avLst/>
            <a:gdLst>
              <a:gd name="connsiteX0" fmla="*/ 1202148 w 1206459"/>
              <a:gd name="connsiteY0" fmla="*/ 372 h 932799"/>
              <a:gd name="connsiteX1" fmla="*/ 871948 w 1206459"/>
              <a:gd name="connsiteY1" fmla="*/ 82922 h 932799"/>
              <a:gd name="connsiteX2" fmla="*/ 487773 w 1206459"/>
              <a:gd name="connsiteY2" fmla="*/ 146422 h 932799"/>
              <a:gd name="connsiteX3" fmla="*/ 573498 w 1206459"/>
              <a:gd name="connsiteY3" fmla="*/ 155947 h 932799"/>
              <a:gd name="connsiteX4" fmla="*/ 335373 w 1206459"/>
              <a:gd name="connsiteY4" fmla="*/ 476622 h 932799"/>
              <a:gd name="connsiteX5" fmla="*/ 297273 w 1206459"/>
              <a:gd name="connsiteY5" fmla="*/ 463922 h 932799"/>
              <a:gd name="connsiteX6" fmla="*/ 27398 w 1206459"/>
              <a:gd name="connsiteY6" fmla="*/ 635372 h 932799"/>
              <a:gd name="connsiteX7" fmla="*/ 14698 w 1206459"/>
              <a:gd name="connsiteY7" fmla="*/ 927472 h 932799"/>
              <a:gd name="connsiteX8" fmla="*/ 5173 w 1206459"/>
              <a:gd name="connsiteY8" fmla="*/ 809997 h 932799"/>
              <a:gd name="connsiteX9" fmla="*/ 46448 w 1206459"/>
              <a:gd name="connsiteY9" fmla="*/ 632197 h 932799"/>
              <a:gd name="connsiteX10" fmla="*/ 449673 w 1206459"/>
              <a:gd name="connsiteY10" fmla="*/ 378197 h 932799"/>
              <a:gd name="connsiteX11" fmla="*/ 560798 w 1206459"/>
              <a:gd name="connsiteY11" fmla="*/ 127372 h 932799"/>
              <a:gd name="connsiteX12" fmla="*/ 722723 w 1206459"/>
              <a:gd name="connsiteY12" fmla="*/ 133722 h 932799"/>
              <a:gd name="connsiteX13" fmla="*/ 630648 w 1206459"/>
              <a:gd name="connsiteY13" fmla="*/ 117847 h 932799"/>
              <a:gd name="connsiteX14" fmla="*/ 1202148 w 1206459"/>
              <a:gd name="connsiteY14" fmla="*/ 372 h 9327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206459" h="932799">
                <a:moveTo>
                  <a:pt x="1202148" y="372"/>
                </a:moveTo>
                <a:cubicBezTo>
                  <a:pt x="1242365" y="-5449"/>
                  <a:pt x="991010" y="58580"/>
                  <a:pt x="871948" y="82922"/>
                </a:cubicBezTo>
                <a:cubicBezTo>
                  <a:pt x="752886" y="107264"/>
                  <a:pt x="537515" y="134251"/>
                  <a:pt x="487773" y="146422"/>
                </a:cubicBezTo>
                <a:cubicBezTo>
                  <a:pt x="438031" y="158593"/>
                  <a:pt x="598898" y="100914"/>
                  <a:pt x="573498" y="155947"/>
                </a:cubicBezTo>
                <a:cubicBezTo>
                  <a:pt x="548098" y="210980"/>
                  <a:pt x="381410" y="425293"/>
                  <a:pt x="335373" y="476622"/>
                </a:cubicBezTo>
                <a:cubicBezTo>
                  <a:pt x="289335" y="527951"/>
                  <a:pt x="348602" y="437464"/>
                  <a:pt x="297273" y="463922"/>
                </a:cubicBezTo>
                <a:cubicBezTo>
                  <a:pt x="245944" y="490380"/>
                  <a:pt x="74494" y="558114"/>
                  <a:pt x="27398" y="635372"/>
                </a:cubicBezTo>
                <a:cubicBezTo>
                  <a:pt x="-19698" y="712630"/>
                  <a:pt x="18402" y="898368"/>
                  <a:pt x="14698" y="927472"/>
                </a:cubicBezTo>
                <a:cubicBezTo>
                  <a:pt x="10994" y="956576"/>
                  <a:pt x="-119" y="859209"/>
                  <a:pt x="5173" y="809997"/>
                </a:cubicBezTo>
                <a:cubicBezTo>
                  <a:pt x="10465" y="760785"/>
                  <a:pt x="-27635" y="704164"/>
                  <a:pt x="46448" y="632197"/>
                </a:cubicBezTo>
                <a:cubicBezTo>
                  <a:pt x="120531" y="560230"/>
                  <a:pt x="363948" y="462335"/>
                  <a:pt x="449673" y="378197"/>
                </a:cubicBezTo>
                <a:cubicBezTo>
                  <a:pt x="535398" y="294060"/>
                  <a:pt x="515290" y="168118"/>
                  <a:pt x="560798" y="127372"/>
                </a:cubicBezTo>
                <a:cubicBezTo>
                  <a:pt x="606306" y="86626"/>
                  <a:pt x="711081" y="135309"/>
                  <a:pt x="722723" y="133722"/>
                </a:cubicBezTo>
                <a:cubicBezTo>
                  <a:pt x="734365" y="132135"/>
                  <a:pt x="546510" y="137426"/>
                  <a:pt x="630648" y="117847"/>
                </a:cubicBezTo>
                <a:cubicBezTo>
                  <a:pt x="714785" y="98268"/>
                  <a:pt x="1161931" y="6193"/>
                  <a:pt x="1202148" y="37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64" name="フリーフォーム 1563">
            <a:extLst>
              <a:ext uri="{FF2B5EF4-FFF2-40B4-BE49-F238E27FC236}">
                <a16:creationId xmlns:a16="http://schemas.microsoft.com/office/drawing/2014/main" id="{E0E2BAED-5B43-395F-0BC6-03FBD52C38CC}"/>
              </a:ext>
            </a:extLst>
          </p:cNvPr>
          <p:cNvSpPr/>
          <p:nvPr/>
        </p:nvSpPr>
        <p:spPr>
          <a:xfrm>
            <a:off x="6316937" y="9702754"/>
            <a:ext cx="474435" cy="295405"/>
          </a:xfrm>
          <a:custGeom>
            <a:avLst/>
            <a:gdLst>
              <a:gd name="connsiteX0" fmla="*/ 474388 w 474435"/>
              <a:gd name="connsiteY0" fmla="*/ 46 h 295405"/>
              <a:gd name="connsiteX1" fmla="*/ 121963 w 474435"/>
              <a:gd name="connsiteY1" fmla="*/ 190546 h 295405"/>
              <a:gd name="connsiteX2" fmla="*/ 1313 w 474435"/>
              <a:gd name="connsiteY2" fmla="*/ 295321 h 295405"/>
              <a:gd name="connsiteX3" fmla="*/ 64813 w 474435"/>
              <a:gd name="connsiteY3" fmla="*/ 206421 h 295405"/>
              <a:gd name="connsiteX4" fmla="*/ 172763 w 474435"/>
              <a:gd name="connsiteY4" fmla="*/ 107996 h 295405"/>
              <a:gd name="connsiteX5" fmla="*/ 96563 w 474435"/>
              <a:gd name="connsiteY5" fmla="*/ 171496 h 295405"/>
              <a:gd name="connsiteX6" fmla="*/ 474388 w 474435"/>
              <a:gd name="connsiteY6" fmla="*/ 46 h 2954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74435" h="295405">
                <a:moveTo>
                  <a:pt x="474388" y="46"/>
                </a:moveTo>
                <a:cubicBezTo>
                  <a:pt x="478621" y="3221"/>
                  <a:pt x="200809" y="141334"/>
                  <a:pt x="121963" y="190546"/>
                </a:cubicBezTo>
                <a:cubicBezTo>
                  <a:pt x="43117" y="239758"/>
                  <a:pt x="10838" y="292675"/>
                  <a:pt x="1313" y="295321"/>
                </a:cubicBezTo>
                <a:cubicBezTo>
                  <a:pt x="-8212" y="297967"/>
                  <a:pt x="36238" y="237642"/>
                  <a:pt x="64813" y="206421"/>
                </a:cubicBezTo>
                <a:cubicBezTo>
                  <a:pt x="93388" y="175200"/>
                  <a:pt x="167471" y="113817"/>
                  <a:pt x="172763" y="107996"/>
                </a:cubicBezTo>
                <a:cubicBezTo>
                  <a:pt x="178055" y="102175"/>
                  <a:pt x="51055" y="185784"/>
                  <a:pt x="96563" y="171496"/>
                </a:cubicBezTo>
                <a:cubicBezTo>
                  <a:pt x="142071" y="157209"/>
                  <a:pt x="470155" y="-3129"/>
                  <a:pt x="474388" y="4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65" name="フリーフォーム 1564">
            <a:extLst>
              <a:ext uri="{FF2B5EF4-FFF2-40B4-BE49-F238E27FC236}">
                <a16:creationId xmlns:a16="http://schemas.microsoft.com/office/drawing/2014/main" id="{D9ADC339-FC10-1D02-FBE2-02D2D3566789}"/>
              </a:ext>
            </a:extLst>
          </p:cNvPr>
          <p:cNvSpPr/>
          <p:nvPr/>
        </p:nvSpPr>
        <p:spPr>
          <a:xfrm>
            <a:off x="4947856" y="10166344"/>
            <a:ext cx="195688" cy="458478"/>
          </a:xfrm>
          <a:custGeom>
            <a:avLst/>
            <a:gdLst>
              <a:gd name="connsiteX0" fmla="*/ 195644 w 195688"/>
              <a:gd name="connsiteY0" fmla="*/ 6 h 458478"/>
              <a:gd name="connsiteX1" fmla="*/ 49594 w 195688"/>
              <a:gd name="connsiteY1" fmla="*/ 203206 h 458478"/>
              <a:gd name="connsiteX2" fmla="*/ 1969 w 195688"/>
              <a:gd name="connsiteY2" fmla="*/ 454031 h 458478"/>
              <a:gd name="connsiteX3" fmla="*/ 11494 w 195688"/>
              <a:gd name="connsiteY3" fmla="*/ 352431 h 458478"/>
              <a:gd name="connsiteX4" fmla="*/ 33719 w 195688"/>
              <a:gd name="connsiteY4" fmla="*/ 209556 h 458478"/>
              <a:gd name="connsiteX5" fmla="*/ 195644 w 195688"/>
              <a:gd name="connsiteY5" fmla="*/ 6 h 4584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5688" h="458478">
                <a:moveTo>
                  <a:pt x="195644" y="6"/>
                </a:moveTo>
                <a:cubicBezTo>
                  <a:pt x="198290" y="-1052"/>
                  <a:pt x="81873" y="127535"/>
                  <a:pt x="49594" y="203206"/>
                </a:cubicBezTo>
                <a:cubicBezTo>
                  <a:pt x="17315" y="278877"/>
                  <a:pt x="8319" y="429160"/>
                  <a:pt x="1969" y="454031"/>
                </a:cubicBezTo>
                <a:cubicBezTo>
                  <a:pt x="-4381" y="478902"/>
                  <a:pt x="6202" y="393177"/>
                  <a:pt x="11494" y="352431"/>
                </a:cubicBezTo>
                <a:cubicBezTo>
                  <a:pt x="16786" y="311685"/>
                  <a:pt x="911" y="267764"/>
                  <a:pt x="33719" y="209556"/>
                </a:cubicBezTo>
                <a:cubicBezTo>
                  <a:pt x="66527" y="151348"/>
                  <a:pt x="192998" y="1064"/>
                  <a:pt x="195644" y="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66" name="フリーフォーム 1565">
            <a:extLst>
              <a:ext uri="{FF2B5EF4-FFF2-40B4-BE49-F238E27FC236}">
                <a16:creationId xmlns:a16="http://schemas.microsoft.com/office/drawing/2014/main" id="{1E618913-AB5E-588A-5724-7AA01AD5AB93}"/>
              </a:ext>
            </a:extLst>
          </p:cNvPr>
          <p:cNvSpPr/>
          <p:nvPr/>
        </p:nvSpPr>
        <p:spPr>
          <a:xfrm>
            <a:off x="4992600" y="10070010"/>
            <a:ext cx="1135517" cy="618015"/>
          </a:xfrm>
          <a:custGeom>
            <a:avLst/>
            <a:gdLst>
              <a:gd name="connsiteX0" fmla="*/ 1135150 w 1135517"/>
              <a:gd name="connsiteY0" fmla="*/ 1090 h 618015"/>
              <a:gd name="connsiteX1" fmla="*/ 804950 w 1135517"/>
              <a:gd name="connsiteY1" fmla="*/ 210640 h 618015"/>
              <a:gd name="connsiteX2" fmla="*/ 544600 w 1135517"/>
              <a:gd name="connsiteY2" fmla="*/ 369390 h 618015"/>
              <a:gd name="connsiteX3" fmla="*/ 563650 w 1135517"/>
              <a:gd name="connsiteY3" fmla="*/ 363040 h 618015"/>
              <a:gd name="connsiteX4" fmla="*/ 128675 w 1135517"/>
              <a:gd name="connsiteY4" fmla="*/ 559890 h 618015"/>
              <a:gd name="connsiteX5" fmla="*/ 236625 w 1135517"/>
              <a:gd name="connsiteY5" fmla="*/ 531315 h 618015"/>
              <a:gd name="connsiteX6" fmla="*/ 1675 w 1135517"/>
              <a:gd name="connsiteY6" fmla="*/ 617040 h 618015"/>
              <a:gd name="connsiteX7" fmla="*/ 379500 w 1135517"/>
              <a:gd name="connsiteY7" fmla="*/ 464640 h 618015"/>
              <a:gd name="connsiteX8" fmla="*/ 792250 w 1135517"/>
              <a:gd name="connsiteY8" fmla="*/ 232865 h 618015"/>
              <a:gd name="connsiteX9" fmla="*/ 706525 w 1135517"/>
              <a:gd name="connsiteY9" fmla="*/ 248740 h 618015"/>
              <a:gd name="connsiteX10" fmla="*/ 938300 w 1135517"/>
              <a:gd name="connsiteY10" fmla="*/ 131265 h 618015"/>
              <a:gd name="connsiteX11" fmla="*/ 871625 w 1135517"/>
              <a:gd name="connsiteY11" fmla="*/ 128090 h 618015"/>
              <a:gd name="connsiteX12" fmla="*/ 1135150 w 1135517"/>
              <a:gd name="connsiteY12" fmla="*/ 1090 h 6180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135517" h="618015">
                <a:moveTo>
                  <a:pt x="1135150" y="1090"/>
                </a:moveTo>
                <a:cubicBezTo>
                  <a:pt x="1124037" y="14848"/>
                  <a:pt x="903375" y="149257"/>
                  <a:pt x="804950" y="210640"/>
                </a:cubicBezTo>
                <a:cubicBezTo>
                  <a:pt x="706525" y="272023"/>
                  <a:pt x="584817" y="343990"/>
                  <a:pt x="544600" y="369390"/>
                </a:cubicBezTo>
                <a:cubicBezTo>
                  <a:pt x="504383" y="394790"/>
                  <a:pt x="563650" y="363040"/>
                  <a:pt x="563650" y="363040"/>
                </a:cubicBezTo>
                <a:lnTo>
                  <a:pt x="128675" y="559890"/>
                </a:lnTo>
                <a:cubicBezTo>
                  <a:pt x="74171" y="587936"/>
                  <a:pt x="257792" y="521790"/>
                  <a:pt x="236625" y="531315"/>
                </a:cubicBezTo>
                <a:cubicBezTo>
                  <a:pt x="215458" y="540840"/>
                  <a:pt x="-22138" y="628153"/>
                  <a:pt x="1675" y="617040"/>
                </a:cubicBezTo>
                <a:cubicBezTo>
                  <a:pt x="25487" y="605928"/>
                  <a:pt x="247738" y="528669"/>
                  <a:pt x="379500" y="464640"/>
                </a:cubicBezTo>
                <a:cubicBezTo>
                  <a:pt x="511262" y="400611"/>
                  <a:pt x="737746" y="268848"/>
                  <a:pt x="792250" y="232865"/>
                </a:cubicBezTo>
                <a:cubicBezTo>
                  <a:pt x="846754" y="196882"/>
                  <a:pt x="682183" y="265673"/>
                  <a:pt x="706525" y="248740"/>
                </a:cubicBezTo>
                <a:cubicBezTo>
                  <a:pt x="730867" y="231807"/>
                  <a:pt x="910783" y="151373"/>
                  <a:pt x="938300" y="131265"/>
                </a:cubicBezTo>
                <a:cubicBezTo>
                  <a:pt x="965817" y="111157"/>
                  <a:pt x="841462" y="148198"/>
                  <a:pt x="871625" y="128090"/>
                </a:cubicBezTo>
                <a:cubicBezTo>
                  <a:pt x="901788" y="107982"/>
                  <a:pt x="1146263" y="-12668"/>
                  <a:pt x="1135150" y="109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67" name="フリーフォーム 1566">
            <a:extLst>
              <a:ext uri="{FF2B5EF4-FFF2-40B4-BE49-F238E27FC236}">
                <a16:creationId xmlns:a16="http://schemas.microsoft.com/office/drawing/2014/main" id="{EA5A7EAB-02F4-83F0-04A5-8DA0B2E49D8D}"/>
              </a:ext>
            </a:extLst>
          </p:cNvPr>
          <p:cNvSpPr/>
          <p:nvPr/>
        </p:nvSpPr>
        <p:spPr>
          <a:xfrm>
            <a:off x="4568660" y="10486620"/>
            <a:ext cx="764246" cy="353003"/>
          </a:xfrm>
          <a:custGeom>
            <a:avLst/>
            <a:gdLst>
              <a:gd name="connsiteX0" fmla="*/ 165 w 764246"/>
              <a:gd name="connsiteY0" fmla="*/ 3580 h 353003"/>
              <a:gd name="connsiteX1" fmla="*/ 12865 w 764246"/>
              <a:gd name="connsiteY1" fmla="*/ 159155 h 353003"/>
              <a:gd name="connsiteX2" fmla="*/ 31915 w 764246"/>
              <a:gd name="connsiteY2" fmla="*/ 302030 h 353003"/>
              <a:gd name="connsiteX3" fmla="*/ 19215 w 764246"/>
              <a:gd name="connsiteY3" fmla="*/ 305205 h 353003"/>
              <a:gd name="connsiteX4" fmla="*/ 63665 w 764246"/>
              <a:gd name="connsiteY4" fmla="*/ 330605 h 353003"/>
              <a:gd name="connsiteX5" fmla="*/ 101765 w 764246"/>
              <a:gd name="connsiteY5" fmla="*/ 317905 h 353003"/>
              <a:gd name="connsiteX6" fmla="*/ 79540 w 764246"/>
              <a:gd name="connsiteY6" fmla="*/ 314730 h 353003"/>
              <a:gd name="connsiteX7" fmla="*/ 257340 w 764246"/>
              <a:gd name="connsiteY7" fmla="*/ 292505 h 353003"/>
              <a:gd name="connsiteX8" fmla="*/ 381165 w 764246"/>
              <a:gd name="connsiteY8" fmla="*/ 219480 h 353003"/>
              <a:gd name="connsiteX9" fmla="*/ 276390 w 764246"/>
              <a:gd name="connsiteY9" fmla="*/ 248055 h 353003"/>
              <a:gd name="connsiteX10" fmla="*/ 762165 w 764246"/>
              <a:gd name="connsiteY10" fmla="*/ 63905 h 353003"/>
              <a:gd name="connsiteX11" fmla="*/ 438315 w 764246"/>
              <a:gd name="connsiteY11" fmla="*/ 219480 h 353003"/>
              <a:gd name="connsiteX12" fmla="*/ 111290 w 764246"/>
              <a:gd name="connsiteY12" fmla="*/ 349655 h 353003"/>
              <a:gd name="connsiteX13" fmla="*/ 57315 w 764246"/>
              <a:gd name="connsiteY13" fmla="*/ 308380 h 353003"/>
              <a:gd name="connsiteX14" fmla="*/ 12865 w 764246"/>
              <a:gd name="connsiteY14" fmla="*/ 241705 h 353003"/>
              <a:gd name="connsiteX15" fmla="*/ 6515 w 764246"/>
              <a:gd name="connsiteY15" fmla="*/ 321080 h 353003"/>
              <a:gd name="connsiteX16" fmla="*/ 165 w 764246"/>
              <a:gd name="connsiteY16" fmla="*/ 3580 h 3530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764246" h="353003">
                <a:moveTo>
                  <a:pt x="165" y="3580"/>
                </a:moveTo>
                <a:cubicBezTo>
                  <a:pt x="1223" y="-23407"/>
                  <a:pt x="7573" y="109413"/>
                  <a:pt x="12865" y="159155"/>
                </a:cubicBezTo>
                <a:cubicBezTo>
                  <a:pt x="18157" y="208897"/>
                  <a:pt x="30857" y="277688"/>
                  <a:pt x="31915" y="302030"/>
                </a:cubicBezTo>
                <a:cubicBezTo>
                  <a:pt x="32973" y="326372"/>
                  <a:pt x="13923" y="300443"/>
                  <a:pt x="19215" y="305205"/>
                </a:cubicBezTo>
                <a:cubicBezTo>
                  <a:pt x="24507" y="309968"/>
                  <a:pt x="49907" y="328488"/>
                  <a:pt x="63665" y="330605"/>
                </a:cubicBezTo>
                <a:cubicBezTo>
                  <a:pt x="77423" y="332722"/>
                  <a:pt x="99119" y="320551"/>
                  <a:pt x="101765" y="317905"/>
                </a:cubicBezTo>
                <a:cubicBezTo>
                  <a:pt x="104411" y="315259"/>
                  <a:pt x="53611" y="318963"/>
                  <a:pt x="79540" y="314730"/>
                </a:cubicBezTo>
                <a:cubicBezTo>
                  <a:pt x="105469" y="310497"/>
                  <a:pt x="207069" y="308380"/>
                  <a:pt x="257340" y="292505"/>
                </a:cubicBezTo>
                <a:cubicBezTo>
                  <a:pt x="307611" y="276630"/>
                  <a:pt x="377990" y="226888"/>
                  <a:pt x="381165" y="219480"/>
                </a:cubicBezTo>
                <a:cubicBezTo>
                  <a:pt x="384340" y="212072"/>
                  <a:pt x="212890" y="273984"/>
                  <a:pt x="276390" y="248055"/>
                </a:cubicBezTo>
                <a:cubicBezTo>
                  <a:pt x="339890" y="222126"/>
                  <a:pt x="735178" y="68667"/>
                  <a:pt x="762165" y="63905"/>
                </a:cubicBezTo>
                <a:cubicBezTo>
                  <a:pt x="789152" y="59143"/>
                  <a:pt x="546794" y="171855"/>
                  <a:pt x="438315" y="219480"/>
                </a:cubicBezTo>
                <a:cubicBezTo>
                  <a:pt x="329836" y="267105"/>
                  <a:pt x="174790" y="334838"/>
                  <a:pt x="111290" y="349655"/>
                </a:cubicBezTo>
                <a:cubicBezTo>
                  <a:pt x="47790" y="364472"/>
                  <a:pt x="73719" y="326372"/>
                  <a:pt x="57315" y="308380"/>
                </a:cubicBezTo>
                <a:cubicBezTo>
                  <a:pt x="40911" y="290388"/>
                  <a:pt x="21332" y="239588"/>
                  <a:pt x="12865" y="241705"/>
                </a:cubicBezTo>
                <a:cubicBezTo>
                  <a:pt x="4398" y="243822"/>
                  <a:pt x="9690" y="359709"/>
                  <a:pt x="6515" y="321080"/>
                </a:cubicBezTo>
                <a:cubicBezTo>
                  <a:pt x="3340" y="282451"/>
                  <a:pt x="-893" y="30567"/>
                  <a:pt x="165" y="358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68" name="フリーフォーム 1567">
            <a:extLst>
              <a:ext uri="{FF2B5EF4-FFF2-40B4-BE49-F238E27FC236}">
                <a16:creationId xmlns:a16="http://schemas.microsoft.com/office/drawing/2014/main" id="{29099457-C094-BE91-73D2-23CE4DA0D82A}"/>
              </a:ext>
            </a:extLst>
          </p:cNvPr>
          <p:cNvSpPr/>
          <p:nvPr/>
        </p:nvSpPr>
        <p:spPr>
          <a:xfrm>
            <a:off x="2527285" y="6085168"/>
            <a:ext cx="243694" cy="303332"/>
          </a:xfrm>
          <a:custGeom>
            <a:avLst/>
            <a:gdLst>
              <a:gd name="connsiteX0" fmla="*/ 241315 w 243694"/>
              <a:gd name="connsiteY0" fmla="*/ 1307 h 303332"/>
              <a:gd name="connsiteX1" fmla="*/ 85740 w 243694"/>
              <a:gd name="connsiteY1" fmla="*/ 245782 h 303332"/>
              <a:gd name="connsiteX2" fmla="*/ 15 w 243694"/>
              <a:gd name="connsiteY2" fmla="*/ 302932 h 303332"/>
              <a:gd name="connsiteX3" fmla="*/ 79390 w 243694"/>
              <a:gd name="connsiteY3" fmla="*/ 229907 h 303332"/>
              <a:gd name="connsiteX4" fmla="*/ 171465 w 243694"/>
              <a:gd name="connsiteY4" fmla="*/ 150532 h 303332"/>
              <a:gd name="connsiteX5" fmla="*/ 241315 w 243694"/>
              <a:gd name="connsiteY5" fmla="*/ 1307 h 3033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43694" h="303332">
                <a:moveTo>
                  <a:pt x="241315" y="1307"/>
                </a:moveTo>
                <a:cubicBezTo>
                  <a:pt x="227027" y="17182"/>
                  <a:pt x="125957" y="195511"/>
                  <a:pt x="85740" y="245782"/>
                </a:cubicBezTo>
                <a:cubicBezTo>
                  <a:pt x="45523" y="296053"/>
                  <a:pt x="1073" y="305578"/>
                  <a:pt x="15" y="302932"/>
                </a:cubicBezTo>
                <a:cubicBezTo>
                  <a:pt x="-1043" y="300286"/>
                  <a:pt x="50815" y="255307"/>
                  <a:pt x="79390" y="229907"/>
                </a:cubicBezTo>
                <a:cubicBezTo>
                  <a:pt x="107965" y="204507"/>
                  <a:pt x="140773" y="182282"/>
                  <a:pt x="171465" y="150532"/>
                </a:cubicBezTo>
                <a:cubicBezTo>
                  <a:pt x="202157" y="118782"/>
                  <a:pt x="255603" y="-14568"/>
                  <a:pt x="241315" y="130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69" name="フリーフォーム 1568">
            <a:extLst>
              <a:ext uri="{FF2B5EF4-FFF2-40B4-BE49-F238E27FC236}">
                <a16:creationId xmlns:a16="http://schemas.microsoft.com/office/drawing/2014/main" id="{7A2B395D-6134-F5C2-13E9-6EC177BAA1A0}"/>
              </a:ext>
            </a:extLst>
          </p:cNvPr>
          <p:cNvSpPr/>
          <p:nvPr/>
        </p:nvSpPr>
        <p:spPr>
          <a:xfrm>
            <a:off x="2352672" y="6411496"/>
            <a:ext cx="92229" cy="1227804"/>
          </a:xfrm>
          <a:custGeom>
            <a:avLst/>
            <a:gdLst>
              <a:gd name="connsiteX0" fmla="*/ 3 w 92229"/>
              <a:gd name="connsiteY0" fmla="*/ 2004 h 1227804"/>
              <a:gd name="connsiteX1" fmla="*/ 73028 w 92229"/>
              <a:gd name="connsiteY1" fmla="*/ 697329 h 1227804"/>
              <a:gd name="connsiteX2" fmla="*/ 57153 w 92229"/>
              <a:gd name="connsiteY2" fmla="*/ 1227554 h 1227804"/>
              <a:gd name="connsiteX3" fmla="*/ 92078 w 92229"/>
              <a:gd name="connsiteY3" fmla="*/ 764004 h 1227804"/>
              <a:gd name="connsiteX4" fmla="*/ 69853 w 92229"/>
              <a:gd name="connsiteY4" fmla="*/ 554454 h 1227804"/>
              <a:gd name="connsiteX5" fmla="*/ 69853 w 92229"/>
              <a:gd name="connsiteY5" fmla="*/ 487779 h 1227804"/>
              <a:gd name="connsiteX6" fmla="*/ 3 w 92229"/>
              <a:gd name="connsiteY6" fmla="*/ 2004 h 12278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2229" h="1227804">
                <a:moveTo>
                  <a:pt x="3" y="2004"/>
                </a:moveTo>
                <a:cubicBezTo>
                  <a:pt x="532" y="36929"/>
                  <a:pt x="63503" y="493071"/>
                  <a:pt x="73028" y="697329"/>
                </a:cubicBezTo>
                <a:cubicBezTo>
                  <a:pt x="82553" y="901587"/>
                  <a:pt x="53978" y="1216441"/>
                  <a:pt x="57153" y="1227554"/>
                </a:cubicBezTo>
                <a:cubicBezTo>
                  <a:pt x="60328" y="1238667"/>
                  <a:pt x="89961" y="876187"/>
                  <a:pt x="92078" y="764004"/>
                </a:cubicBezTo>
                <a:cubicBezTo>
                  <a:pt x="94195" y="651821"/>
                  <a:pt x="73557" y="600491"/>
                  <a:pt x="69853" y="554454"/>
                </a:cubicBezTo>
                <a:cubicBezTo>
                  <a:pt x="66149" y="508417"/>
                  <a:pt x="78320" y="576679"/>
                  <a:pt x="69853" y="487779"/>
                </a:cubicBezTo>
                <a:cubicBezTo>
                  <a:pt x="61386" y="398879"/>
                  <a:pt x="-526" y="-32921"/>
                  <a:pt x="3" y="200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70" name="フリーフォーム 1569">
            <a:extLst>
              <a:ext uri="{FF2B5EF4-FFF2-40B4-BE49-F238E27FC236}">
                <a16:creationId xmlns:a16="http://schemas.microsoft.com/office/drawing/2014/main" id="{B00F3402-3C0B-E0F3-8DB5-9862AFEB22BB}"/>
              </a:ext>
            </a:extLst>
          </p:cNvPr>
          <p:cNvSpPr/>
          <p:nvPr/>
        </p:nvSpPr>
        <p:spPr>
          <a:xfrm>
            <a:off x="2020750" y="7743769"/>
            <a:ext cx="358017" cy="404938"/>
          </a:xfrm>
          <a:custGeom>
            <a:avLst/>
            <a:gdLst>
              <a:gd name="connsiteX0" fmla="*/ 350975 w 358017"/>
              <a:gd name="connsiteY0" fmla="*/ 56 h 404938"/>
              <a:gd name="connsiteX1" fmla="*/ 341450 w 358017"/>
              <a:gd name="connsiteY1" fmla="*/ 177856 h 404938"/>
              <a:gd name="connsiteX2" fmla="*/ 182700 w 358017"/>
              <a:gd name="connsiteY2" fmla="*/ 292156 h 404938"/>
              <a:gd name="connsiteX3" fmla="*/ 1725 w 358017"/>
              <a:gd name="connsiteY3" fmla="*/ 403281 h 404938"/>
              <a:gd name="connsiteX4" fmla="*/ 103325 w 358017"/>
              <a:gd name="connsiteY4" fmla="*/ 349306 h 404938"/>
              <a:gd name="connsiteX5" fmla="*/ 297000 w 358017"/>
              <a:gd name="connsiteY5" fmla="*/ 222306 h 404938"/>
              <a:gd name="connsiteX6" fmla="*/ 322400 w 358017"/>
              <a:gd name="connsiteY6" fmla="*/ 196906 h 404938"/>
              <a:gd name="connsiteX7" fmla="*/ 350975 w 358017"/>
              <a:gd name="connsiteY7" fmla="*/ 56 h 4049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58017" h="404938">
                <a:moveTo>
                  <a:pt x="350975" y="56"/>
                </a:moveTo>
                <a:cubicBezTo>
                  <a:pt x="354150" y="-3119"/>
                  <a:pt x="369496" y="129173"/>
                  <a:pt x="341450" y="177856"/>
                </a:cubicBezTo>
                <a:cubicBezTo>
                  <a:pt x="313404" y="226539"/>
                  <a:pt x="239321" y="254585"/>
                  <a:pt x="182700" y="292156"/>
                </a:cubicBezTo>
                <a:cubicBezTo>
                  <a:pt x="126079" y="329727"/>
                  <a:pt x="14954" y="393756"/>
                  <a:pt x="1725" y="403281"/>
                </a:cubicBezTo>
                <a:cubicBezTo>
                  <a:pt x="-11504" y="412806"/>
                  <a:pt x="54113" y="379468"/>
                  <a:pt x="103325" y="349306"/>
                </a:cubicBezTo>
                <a:cubicBezTo>
                  <a:pt x="152537" y="319144"/>
                  <a:pt x="260488" y="247706"/>
                  <a:pt x="297000" y="222306"/>
                </a:cubicBezTo>
                <a:cubicBezTo>
                  <a:pt x="333512" y="196906"/>
                  <a:pt x="312875" y="227068"/>
                  <a:pt x="322400" y="196906"/>
                </a:cubicBezTo>
                <a:cubicBezTo>
                  <a:pt x="331925" y="166744"/>
                  <a:pt x="347800" y="3231"/>
                  <a:pt x="350975" y="5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71" name="フリーフォーム 1570">
            <a:extLst>
              <a:ext uri="{FF2B5EF4-FFF2-40B4-BE49-F238E27FC236}">
                <a16:creationId xmlns:a16="http://schemas.microsoft.com/office/drawing/2014/main" id="{65F84195-E894-DC90-A246-2FAEFC9FD3D1}"/>
              </a:ext>
            </a:extLst>
          </p:cNvPr>
          <p:cNvSpPr/>
          <p:nvPr/>
        </p:nvSpPr>
        <p:spPr>
          <a:xfrm>
            <a:off x="2750831" y="7619953"/>
            <a:ext cx="119389" cy="334618"/>
          </a:xfrm>
          <a:custGeom>
            <a:avLst/>
            <a:gdLst>
              <a:gd name="connsiteX0" fmla="*/ 116194 w 119389"/>
              <a:gd name="connsiteY0" fmla="*/ 47 h 334618"/>
              <a:gd name="connsiteX1" fmla="*/ 106669 w 119389"/>
              <a:gd name="connsiteY1" fmla="*/ 209597 h 334618"/>
              <a:gd name="connsiteX2" fmla="*/ 1894 w 119389"/>
              <a:gd name="connsiteY2" fmla="*/ 333422 h 334618"/>
              <a:gd name="connsiteX3" fmla="*/ 43169 w 119389"/>
              <a:gd name="connsiteY3" fmla="*/ 269922 h 334618"/>
              <a:gd name="connsiteX4" fmla="*/ 93969 w 119389"/>
              <a:gd name="connsiteY4" fmla="*/ 228647 h 334618"/>
              <a:gd name="connsiteX5" fmla="*/ 116194 w 119389"/>
              <a:gd name="connsiteY5" fmla="*/ 47 h 3346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9389" h="334618">
                <a:moveTo>
                  <a:pt x="116194" y="47"/>
                </a:moveTo>
                <a:cubicBezTo>
                  <a:pt x="118311" y="-3128"/>
                  <a:pt x="125719" y="154035"/>
                  <a:pt x="106669" y="209597"/>
                </a:cubicBezTo>
                <a:cubicBezTo>
                  <a:pt x="87619" y="265160"/>
                  <a:pt x="12477" y="323368"/>
                  <a:pt x="1894" y="333422"/>
                </a:cubicBezTo>
                <a:cubicBezTo>
                  <a:pt x="-8689" y="343476"/>
                  <a:pt x="27823" y="287384"/>
                  <a:pt x="43169" y="269922"/>
                </a:cubicBezTo>
                <a:cubicBezTo>
                  <a:pt x="58515" y="252460"/>
                  <a:pt x="82327" y="268335"/>
                  <a:pt x="93969" y="228647"/>
                </a:cubicBezTo>
                <a:cubicBezTo>
                  <a:pt x="105611" y="188960"/>
                  <a:pt x="114077" y="3222"/>
                  <a:pt x="116194" y="4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72" name="フリーフォーム 1571">
            <a:extLst>
              <a:ext uri="{FF2B5EF4-FFF2-40B4-BE49-F238E27FC236}">
                <a16:creationId xmlns:a16="http://schemas.microsoft.com/office/drawing/2014/main" id="{116F2BEC-5889-F102-22DA-96F39A0CC8B3}"/>
              </a:ext>
            </a:extLst>
          </p:cNvPr>
          <p:cNvSpPr/>
          <p:nvPr/>
        </p:nvSpPr>
        <p:spPr>
          <a:xfrm>
            <a:off x="5073452" y="6206944"/>
            <a:ext cx="216265" cy="375011"/>
          </a:xfrm>
          <a:custGeom>
            <a:avLst/>
            <a:gdLst>
              <a:gd name="connsiteX0" fmla="*/ 130373 w 216265"/>
              <a:gd name="connsiteY0" fmla="*/ 181 h 375011"/>
              <a:gd name="connsiteX1" fmla="*/ 130373 w 216265"/>
              <a:gd name="connsiteY1" fmla="*/ 203381 h 375011"/>
              <a:gd name="connsiteX2" fmla="*/ 212923 w 216265"/>
              <a:gd name="connsiteY2" fmla="*/ 285931 h 375011"/>
              <a:gd name="connsiteX3" fmla="*/ 198 w 216265"/>
              <a:gd name="connsiteY3" fmla="*/ 374831 h 375011"/>
              <a:gd name="connsiteX4" fmla="*/ 174823 w 216265"/>
              <a:gd name="connsiteY4" fmla="*/ 308156 h 375011"/>
              <a:gd name="connsiteX5" fmla="*/ 200223 w 216265"/>
              <a:gd name="connsiteY5" fmla="*/ 279581 h 375011"/>
              <a:gd name="connsiteX6" fmla="*/ 146248 w 216265"/>
              <a:gd name="connsiteY6" fmla="*/ 241481 h 375011"/>
              <a:gd name="connsiteX7" fmla="*/ 130373 w 216265"/>
              <a:gd name="connsiteY7" fmla="*/ 181 h 3750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16265" h="375011">
                <a:moveTo>
                  <a:pt x="130373" y="181"/>
                </a:moveTo>
                <a:cubicBezTo>
                  <a:pt x="127727" y="-6169"/>
                  <a:pt x="116615" y="155756"/>
                  <a:pt x="130373" y="203381"/>
                </a:cubicBezTo>
                <a:cubicBezTo>
                  <a:pt x="144131" y="251006"/>
                  <a:pt x="234619" y="257356"/>
                  <a:pt x="212923" y="285931"/>
                </a:cubicBezTo>
                <a:cubicBezTo>
                  <a:pt x="191227" y="314506"/>
                  <a:pt x="6548" y="371127"/>
                  <a:pt x="198" y="374831"/>
                </a:cubicBezTo>
                <a:cubicBezTo>
                  <a:pt x="-6152" y="378535"/>
                  <a:pt x="141486" y="324031"/>
                  <a:pt x="174823" y="308156"/>
                </a:cubicBezTo>
                <a:cubicBezTo>
                  <a:pt x="208160" y="292281"/>
                  <a:pt x="204985" y="290693"/>
                  <a:pt x="200223" y="279581"/>
                </a:cubicBezTo>
                <a:cubicBezTo>
                  <a:pt x="195461" y="268469"/>
                  <a:pt x="158948" y="282756"/>
                  <a:pt x="146248" y="241481"/>
                </a:cubicBezTo>
                <a:cubicBezTo>
                  <a:pt x="133548" y="200206"/>
                  <a:pt x="133019" y="6531"/>
                  <a:pt x="130373" y="18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73" name="フリーフォーム 1572">
            <a:extLst>
              <a:ext uri="{FF2B5EF4-FFF2-40B4-BE49-F238E27FC236}">
                <a16:creationId xmlns:a16="http://schemas.microsoft.com/office/drawing/2014/main" id="{8B027AF0-E5B5-E2BD-0D7E-0E411869A06E}"/>
              </a:ext>
            </a:extLst>
          </p:cNvPr>
          <p:cNvSpPr/>
          <p:nvPr/>
        </p:nvSpPr>
        <p:spPr>
          <a:xfrm>
            <a:off x="4107725" y="6330938"/>
            <a:ext cx="355664" cy="15887"/>
          </a:xfrm>
          <a:custGeom>
            <a:avLst/>
            <a:gdLst>
              <a:gd name="connsiteX0" fmla="*/ 725 w 355664"/>
              <a:gd name="connsiteY0" fmla="*/ 15887 h 15887"/>
              <a:gd name="connsiteX1" fmla="*/ 343625 w 355664"/>
              <a:gd name="connsiteY1" fmla="*/ 3187 h 15887"/>
              <a:gd name="connsiteX2" fmla="*/ 254725 w 355664"/>
              <a:gd name="connsiteY2" fmla="*/ 12 h 15887"/>
              <a:gd name="connsiteX3" fmla="*/ 725 w 355664"/>
              <a:gd name="connsiteY3" fmla="*/ 15887 h 158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55664" h="15887">
                <a:moveTo>
                  <a:pt x="725" y="15887"/>
                </a:moveTo>
                <a:lnTo>
                  <a:pt x="343625" y="3187"/>
                </a:lnTo>
                <a:cubicBezTo>
                  <a:pt x="385958" y="541"/>
                  <a:pt x="307112" y="541"/>
                  <a:pt x="254725" y="12"/>
                </a:cubicBezTo>
                <a:cubicBezTo>
                  <a:pt x="202338" y="-517"/>
                  <a:pt x="-14092" y="15358"/>
                  <a:pt x="725" y="1588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74" name="フリーフォーム 1573">
            <a:extLst>
              <a:ext uri="{FF2B5EF4-FFF2-40B4-BE49-F238E27FC236}">
                <a16:creationId xmlns:a16="http://schemas.microsoft.com/office/drawing/2014/main" id="{DD126224-A2E2-52FE-3F67-5909819398FE}"/>
              </a:ext>
            </a:extLst>
          </p:cNvPr>
          <p:cNvSpPr/>
          <p:nvPr/>
        </p:nvSpPr>
        <p:spPr>
          <a:xfrm>
            <a:off x="3486034" y="6661039"/>
            <a:ext cx="155793" cy="511824"/>
          </a:xfrm>
          <a:custGeom>
            <a:avLst/>
            <a:gdLst>
              <a:gd name="connsiteX0" fmla="*/ 116 w 155793"/>
              <a:gd name="connsiteY0" fmla="*/ 111 h 511824"/>
              <a:gd name="connsiteX1" fmla="*/ 127116 w 155793"/>
              <a:gd name="connsiteY1" fmla="*/ 346186 h 511824"/>
              <a:gd name="connsiteX2" fmla="*/ 111241 w 155793"/>
              <a:gd name="connsiteY2" fmla="*/ 511286 h 511824"/>
              <a:gd name="connsiteX3" fmla="*/ 152516 w 155793"/>
              <a:gd name="connsiteY3" fmla="*/ 384286 h 511824"/>
              <a:gd name="connsiteX4" fmla="*/ 116 w 155793"/>
              <a:gd name="connsiteY4" fmla="*/ 111 h 5118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5793" h="511824">
                <a:moveTo>
                  <a:pt x="116" y="111"/>
                </a:moveTo>
                <a:cubicBezTo>
                  <a:pt x="-4117" y="-6239"/>
                  <a:pt x="108595" y="260990"/>
                  <a:pt x="127116" y="346186"/>
                </a:cubicBezTo>
                <a:cubicBezTo>
                  <a:pt x="145637" y="431382"/>
                  <a:pt x="107008" y="504936"/>
                  <a:pt x="111241" y="511286"/>
                </a:cubicBezTo>
                <a:cubicBezTo>
                  <a:pt x="115474" y="517636"/>
                  <a:pt x="169449" y="467365"/>
                  <a:pt x="152516" y="384286"/>
                </a:cubicBezTo>
                <a:cubicBezTo>
                  <a:pt x="135583" y="301207"/>
                  <a:pt x="4349" y="6461"/>
                  <a:pt x="116" y="11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75" name="フリーフォーム 1574">
            <a:extLst>
              <a:ext uri="{FF2B5EF4-FFF2-40B4-BE49-F238E27FC236}">
                <a16:creationId xmlns:a16="http://schemas.microsoft.com/office/drawing/2014/main" id="{1A93B1DE-C589-3C57-8A09-760938951DF5}"/>
              </a:ext>
            </a:extLst>
          </p:cNvPr>
          <p:cNvSpPr/>
          <p:nvPr/>
        </p:nvSpPr>
        <p:spPr>
          <a:xfrm>
            <a:off x="2684286" y="7924800"/>
            <a:ext cx="465314" cy="439300"/>
          </a:xfrm>
          <a:custGeom>
            <a:avLst/>
            <a:gdLst>
              <a:gd name="connsiteX0" fmla="*/ 465314 w 465314"/>
              <a:gd name="connsiteY0" fmla="*/ 0 h 439300"/>
              <a:gd name="connsiteX1" fmla="*/ 106539 w 465314"/>
              <a:gd name="connsiteY1" fmla="*/ 196850 h 439300"/>
              <a:gd name="connsiteX2" fmla="*/ 36689 w 465314"/>
              <a:gd name="connsiteY2" fmla="*/ 288925 h 439300"/>
              <a:gd name="connsiteX3" fmla="*/ 1764 w 465314"/>
              <a:gd name="connsiteY3" fmla="*/ 438150 h 439300"/>
              <a:gd name="connsiteX4" fmla="*/ 8114 w 465314"/>
              <a:gd name="connsiteY4" fmla="*/ 352425 h 439300"/>
              <a:gd name="connsiteX5" fmla="*/ 33514 w 465314"/>
              <a:gd name="connsiteY5" fmla="*/ 250825 h 439300"/>
              <a:gd name="connsiteX6" fmla="*/ 11289 w 465314"/>
              <a:gd name="connsiteY6" fmla="*/ 263525 h 439300"/>
              <a:gd name="connsiteX7" fmla="*/ 465314 w 465314"/>
              <a:gd name="connsiteY7" fmla="*/ 0 h 439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65314" h="439300">
                <a:moveTo>
                  <a:pt x="465314" y="0"/>
                </a:moveTo>
                <a:cubicBezTo>
                  <a:pt x="321645" y="74348"/>
                  <a:pt x="177976" y="148696"/>
                  <a:pt x="106539" y="196850"/>
                </a:cubicBezTo>
                <a:cubicBezTo>
                  <a:pt x="35101" y="245004"/>
                  <a:pt x="54151" y="248708"/>
                  <a:pt x="36689" y="288925"/>
                </a:cubicBezTo>
                <a:cubicBezTo>
                  <a:pt x="19227" y="329142"/>
                  <a:pt x="6526" y="427567"/>
                  <a:pt x="1764" y="438150"/>
                </a:cubicBezTo>
                <a:cubicBezTo>
                  <a:pt x="-2999" y="448733"/>
                  <a:pt x="2822" y="383646"/>
                  <a:pt x="8114" y="352425"/>
                </a:cubicBezTo>
                <a:cubicBezTo>
                  <a:pt x="13406" y="321204"/>
                  <a:pt x="32985" y="265642"/>
                  <a:pt x="33514" y="250825"/>
                </a:cubicBezTo>
                <a:cubicBezTo>
                  <a:pt x="34043" y="236008"/>
                  <a:pt x="11289" y="263525"/>
                  <a:pt x="11289" y="263525"/>
                </a:cubicBezTo>
                <a:lnTo>
                  <a:pt x="465314" y="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76" name="フリーフォーム 1575">
            <a:extLst>
              <a:ext uri="{FF2B5EF4-FFF2-40B4-BE49-F238E27FC236}">
                <a16:creationId xmlns:a16="http://schemas.microsoft.com/office/drawing/2014/main" id="{652CDE38-3554-B503-C912-767F562191E0}"/>
              </a:ext>
            </a:extLst>
          </p:cNvPr>
          <p:cNvSpPr/>
          <p:nvPr/>
        </p:nvSpPr>
        <p:spPr>
          <a:xfrm>
            <a:off x="2527272" y="7696121"/>
            <a:ext cx="85755" cy="673252"/>
          </a:xfrm>
          <a:custGeom>
            <a:avLst/>
            <a:gdLst>
              <a:gd name="connsiteX0" fmla="*/ 85753 w 85755"/>
              <a:gd name="connsiteY0" fmla="*/ 79 h 673252"/>
              <a:gd name="connsiteX1" fmla="*/ 3203 w 85755"/>
              <a:gd name="connsiteY1" fmla="*/ 317579 h 673252"/>
              <a:gd name="connsiteX2" fmla="*/ 63528 w 85755"/>
              <a:gd name="connsiteY2" fmla="*/ 673179 h 673252"/>
              <a:gd name="connsiteX3" fmla="*/ 28 w 85755"/>
              <a:gd name="connsiteY3" fmla="*/ 346154 h 673252"/>
              <a:gd name="connsiteX4" fmla="*/ 85753 w 85755"/>
              <a:gd name="connsiteY4" fmla="*/ 79 h 6732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5755" h="673252">
                <a:moveTo>
                  <a:pt x="85753" y="79"/>
                </a:moveTo>
                <a:cubicBezTo>
                  <a:pt x="86282" y="-4684"/>
                  <a:pt x="6907" y="205396"/>
                  <a:pt x="3203" y="317579"/>
                </a:cubicBezTo>
                <a:cubicBezTo>
                  <a:pt x="-501" y="429762"/>
                  <a:pt x="64057" y="668417"/>
                  <a:pt x="63528" y="673179"/>
                </a:cubicBezTo>
                <a:cubicBezTo>
                  <a:pt x="62999" y="677942"/>
                  <a:pt x="-1560" y="451458"/>
                  <a:pt x="28" y="346154"/>
                </a:cubicBezTo>
                <a:cubicBezTo>
                  <a:pt x="1615" y="240850"/>
                  <a:pt x="85224" y="4842"/>
                  <a:pt x="85753" y="7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77" name="フリーフォーム 1576">
            <a:extLst>
              <a:ext uri="{FF2B5EF4-FFF2-40B4-BE49-F238E27FC236}">
                <a16:creationId xmlns:a16="http://schemas.microsoft.com/office/drawing/2014/main" id="{549356D1-8B6D-25AE-1762-268A8D71E36C}"/>
              </a:ext>
            </a:extLst>
          </p:cNvPr>
          <p:cNvSpPr/>
          <p:nvPr/>
        </p:nvSpPr>
        <p:spPr>
          <a:xfrm>
            <a:off x="2165348" y="6222879"/>
            <a:ext cx="119504" cy="1029448"/>
          </a:xfrm>
          <a:custGeom>
            <a:avLst/>
            <a:gdLst>
              <a:gd name="connsiteX0" fmla="*/ 2 w 119504"/>
              <a:gd name="connsiteY0" fmla="*/ 121 h 1029448"/>
              <a:gd name="connsiteX1" fmla="*/ 114302 w 119504"/>
              <a:gd name="connsiteY1" fmla="*/ 714496 h 1029448"/>
              <a:gd name="connsiteX2" fmla="*/ 82552 w 119504"/>
              <a:gd name="connsiteY2" fmla="*/ 1028821 h 1029448"/>
              <a:gd name="connsiteX3" fmla="*/ 117477 w 119504"/>
              <a:gd name="connsiteY3" fmla="*/ 771646 h 1029448"/>
              <a:gd name="connsiteX4" fmla="*/ 2 w 119504"/>
              <a:gd name="connsiteY4" fmla="*/ 121 h 10294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9504" h="1029448">
                <a:moveTo>
                  <a:pt x="2" y="121"/>
                </a:moveTo>
                <a:cubicBezTo>
                  <a:pt x="-527" y="-9404"/>
                  <a:pt x="100544" y="543046"/>
                  <a:pt x="114302" y="714496"/>
                </a:cubicBezTo>
                <a:cubicBezTo>
                  <a:pt x="128060" y="885946"/>
                  <a:pt x="82023" y="1019296"/>
                  <a:pt x="82552" y="1028821"/>
                </a:cubicBezTo>
                <a:cubicBezTo>
                  <a:pt x="83081" y="1038346"/>
                  <a:pt x="129648" y="938863"/>
                  <a:pt x="117477" y="771646"/>
                </a:cubicBezTo>
                <a:cubicBezTo>
                  <a:pt x="105306" y="604429"/>
                  <a:pt x="531" y="9646"/>
                  <a:pt x="2" y="12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78" name="フリーフォーム 1577">
            <a:extLst>
              <a:ext uri="{FF2B5EF4-FFF2-40B4-BE49-F238E27FC236}">
                <a16:creationId xmlns:a16="http://schemas.microsoft.com/office/drawing/2014/main" id="{E5357568-6ECC-0C48-9B02-EE1F2E0C9C5B}"/>
              </a:ext>
            </a:extLst>
          </p:cNvPr>
          <p:cNvSpPr/>
          <p:nvPr/>
        </p:nvSpPr>
        <p:spPr>
          <a:xfrm>
            <a:off x="2193923" y="7337414"/>
            <a:ext cx="87246" cy="568373"/>
          </a:xfrm>
          <a:custGeom>
            <a:avLst/>
            <a:gdLst>
              <a:gd name="connsiteX0" fmla="*/ 2 w 87246"/>
              <a:gd name="connsiteY0" fmla="*/ 11 h 568373"/>
              <a:gd name="connsiteX1" fmla="*/ 82552 w 87246"/>
              <a:gd name="connsiteY1" fmla="*/ 377836 h 568373"/>
              <a:gd name="connsiteX2" fmla="*/ 60327 w 87246"/>
              <a:gd name="connsiteY2" fmla="*/ 568336 h 568373"/>
              <a:gd name="connsiteX3" fmla="*/ 85727 w 87246"/>
              <a:gd name="connsiteY3" fmla="*/ 390536 h 568373"/>
              <a:gd name="connsiteX4" fmla="*/ 2 w 87246"/>
              <a:gd name="connsiteY4" fmla="*/ 11 h 5683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7246" h="568373">
                <a:moveTo>
                  <a:pt x="2" y="11"/>
                </a:moveTo>
                <a:cubicBezTo>
                  <a:pt x="-527" y="-2106"/>
                  <a:pt x="72498" y="283115"/>
                  <a:pt x="82552" y="377836"/>
                </a:cubicBezTo>
                <a:cubicBezTo>
                  <a:pt x="92606" y="472557"/>
                  <a:pt x="59798" y="566219"/>
                  <a:pt x="60327" y="568336"/>
                </a:cubicBezTo>
                <a:cubicBezTo>
                  <a:pt x="60856" y="570453"/>
                  <a:pt x="94723" y="481553"/>
                  <a:pt x="85727" y="390536"/>
                </a:cubicBezTo>
                <a:cubicBezTo>
                  <a:pt x="76731" y="299519"/>
                  <a:pt x="531" y="2128"/>
                  <a:pt x="2" y="1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79" name="フリーフォーム 1578">
            <a:extLst>
              <a:ext uri="{FF2B5EF4-FFF2-40B4-BE49-F238E27FC236}">
                <a16:creationId xmlns:a16="http://schemas.microsoft.com/office/drawing/2014/main" id="{85CA26A5-E635-FEB7-2541-88ECD8552780}"/>
              </a:ext>
            </a:extLst>
          </p:cNvPr>
          <p:cNvSpPr/>
          <p:nvPr/>
        </p:nvSpPr>
        <p:spPr>
          <a:xfrm>
            <a:off x="2200214" y="7241884"/>
            <a:ext cx="78997" cy="296010"/>
          </a:xfrm>
          <a:custGeom>
            <a:avLst/>
            <a:gdLst>
              <a:gd name="connsiteX0" fmla="*/ 61 w 78997"/>
              <a:gd name="connsiteY0" fmla="*/ 291 h 296010"/>
              <a:gd name="connsiteX1" fmla="*/ 73086 w 78997"/>
              <a:gd name="connsiteY1" fmla="*/ 263816 h 296010"/>
              <a:gd name="connsiteX2" fmla="*/ 73086 w 78997"/>
              <a:gd name="connsiteY2" fmla="*/ 286041 h 296010"/>
              <a:gd name="connsiteX3" fmla="*/ 60386 w 78997"/>
              <a:gd name="connsiteY3" fmla="*/ 213016 h 296010"/>
              <a:gd name="connsiteX4" fmla="*/ 61 w 78997"/>
              <a:gd name="connsiteY4" fmla="*/ 291 h 2960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8997" h="296010">
                <a:moveTo>
                  <a:pt x="61" y="291"/>
                </a:moveTo>
                <a:cubicBezTo>
                  <a:pt x="2178" y="8758"/>
                  <a:pt x="60915" y="216191"/>
                  <a:pt x="73086" y="263816"/>
                </a:cubicBezTo>
                <a:cubicBezTo>
                  <a:pt x="85257" y="311441"/>
                  <a:pt x="75203" y="294508"/>
                  <a:pt x="73086" y="286041"/>
                </a:cubicBezTo>
                <a:cubicBezTo>
                  <a:pt x="70969" y="277574"/>
                  <a:pt x="69911" y="255878"/>
                  <a:pt x="60386" y="213016"/>
                </a:cubicBezTo>
                <a:cubicBezTo>
                  <a:pt x="50861" y="170154"/>
                  <a:pt x="-2056" y="-8176"/>
                  <a:pt x="61" y="29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80" name="フリーフォーム 1579">
            <a:extLst>
              <a:ext uri="{FF2B5EF4-FFF2-40B4-BE49-F238E27FC236}">
                <a16:creationId xmlns:a16="http://schemas.microsoft.com/office/drawing/2014/main" id="{BBE1EAEE-704D-C5F2-E337-32E93B279CD9}"/>
              </a:ext>
            </a:extLst>
          </p:cNvPr>
          <p:cNvSpPr/>
          <p:nvPr/>
        </p:nvSpPr>
        <p:spPr>
          <a:xfrm>
            <a:off x="2856834" y="6257410"/>
            <a:ext cx="207066" cy="557826"/>
          </a:xfrm>
          <a:custGeom>
            <a:avLst/>
            <a:gdLst>
              <a:gd name="connsiteX0" fmla="*/ 207041 w 207066"/>
              <a:gd name="connsiteY0" fmla="*/ 515 h 557826"/>
              <a:gd name="connsiteX1" fmla="*/ 48291 w 207066"/>
              <a:gd name="connsiteY1" fmla="*/ 365640 h 557826"/>
              <a:gd name="connsiteX2" fmla="*/ 666 w 207066"/>
              <a:gd name="connsiteY2" fmla="*/ 556140 h 557826"/>
              <a:gd name="connsiteX3" fmla="*/ 26066 w 207066"/>
              <a:gd name="connsiteY3" fmla="*/ 445015 h 557826"/>
              <a:gd name="connsiteX4" fmla="*/ 102266 w 207066"/>
              <a:gd name="connsiteY4" fmla="*/ 213240 h 557826"/>
              <a:gd name="connsiteX5" fmla="*/ 60991 w 207066"/>
              <a:gd name="connsiteY5" fmla="*/ 283090 h 557826"/>
              <a:gd name="connsiteX6" fmla="*/ 207041 w 207066"/>
              <a:gd name="connsiteY6" fmla="*/ 515 h 5578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07066" h="557826">
                <a:moveTo>
                  <a:pt x="207041" y="515"/>
                </a:moveTo>
                <a:cubicBezTo>
                  <a:pt x="204924" y="14273"/>
                  <a:pt x="82687" y="273036"/>
                  <a:pt x="48291" y="365640"/>
                </a:cubicBezTo>
                <a:cubicBezTo>
                  <a:pt x="13895" y="458244"/>
                  <a:pt x="4370" y="542911"/>
                  <a:pt x="666" y="556140"/>
                </a:cubicBezTo>
                <a:cubicBezTo>
                  <a:pt x="-3038" y="569369"/>
                  <a:pt x="9133" y="502165"/>
                  <a:pt x="26066" y="445015"/>
                </a:cubicBezTo>
                <a:cubicBezTo>
                  <a:pt x="42999" y="387865"/>
                  <a:pt x="96445" y="240228"/>
                  <a:pt x="102266" y="213240"/>
                </a:cubicBezTo>
                <a:cubicBezTo>
                  <a:pt x="108087" y="186252"/>
                  <a:pt x="41941" y="313253"/>
                  <a:pt x="60991" y="283090"/>
                </a:cubicBezTo>
                <a:cubicBezTo>
                  <a:pt x="80041" y="252928"/>
                  <a:pt x="209158" y="-13243"/>
                  <a:pt x="207041" y="51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81" name="フリーフォーム 1580">
            <a:extLst>
              <a:ext uri="{FF2B5EF4-FFF2-40B4-BE49-F238E27FC236}">
                <a16:creationId xmlns:a16="http://schemas.microsoft.com/office/drawing/2014/main" id="{E330D342-C07C-186C-94D1-19D71AEC2559}"/>
              </a:ext>
            </a:extLst>
          </p:cNvPr>
          <p:cNvSpPr/>
          <p:nvPr/>
        </p:nvSpPr>
        <p:spPr>
          <a:xfrm>
            <a:off x="3002930" y="4950766"/>
            <a:ext cx="711838" cy="1246890"/>
          </a:xfrm>
          <a:custGeom>
            <a:avLst/>
            <a:gdLst>
              <a:gd name="connsiteX0" fmla="*/ 620 w 711838"/>
              <a:gd name="connsiteY0" fmla="*/ 2234 h 1246890"/>
              <a:gd name="connsiteX1" fmla="*/ 203820 w 711838"/>
              <a:gd name="connsiteY1" fmla="*/ 608659 h 1246890"/>
              <a:gd name="connsiteX2" fmla="*/ 175245 w 711838"/>
              <a:gd name="connsiteY2" fmla="*/ 510234 h 1246890"/>
              <a:gd name="connsiteX3" fmla="*/ 435595 w 711838"/>
              <a:gd name="connsiteY3" fmla="*/ 935684 h 1246890"/>
              <a:gd name="connsiteX4" fmla="*/ 365745 w 711838"/>
              <a:gd name="connsiteY4" fmla="*/ 856309 h 1246890"/>
              <a:gd name="connsiteX5" fmla="*/ 584820 w 711838"/>
              <a:gd name="connsiteY5" fmla="*/ 1119834 h 1246890"/>
              <a:gd name="connsiteX6" fmla="*/ 524495 w 711838"/>
              <a:gd name="connsiteY6" fmla="*/ 1049984 h 1246890"/>
              <a:gd name="connsiteX7" fmla="*/ 711820 w 711838"/>
              <a:gd name="connsiteY7" fmla="*/ 1246834 h 1246890"/>
              <a:gd name="connsiteX8" fmla="*/ 534020 w 711838"/>
              <a:gd name="connsiteY8" fmla="*/ 1027759 h 1246890"/>
              <a:gd name="connsiteX9" fmla="*/ 248270 w 711838"/>
              <a:gd name="connsiteY9" fmla="*/ 649934 h 1246890"/>
              <a:gd name="connsiteX10" fmla="*/ 251445 w 711838"/>
              <a:gd name="connsiteY10" fmla="*/ 646759 h 1246890"/>
              <a:gd name="connsiteX11" fmla="*/ 143495 w 711838"/>
              <a:gd name="connsiteY11" fmla="*/ 411809 h 1246890"/>
              <a:gd name="connsiteX12" fmla="*/ 620 w 711838"/>
              <a:gd name="connsiteY12" fmla="*/ 2234 h 12468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711838" h="1246890">
                <a:moveTo>
                  <a:pt x="620" y="2234"/>
                </a:moveTo>
                <a:cubicBezTo>
                  <a:pt x="10674" y="35042"/>
                  <a:pt x="174716" y="523992"/>
                  <a:pt x="203820" y="608659"/>
                </a:cubicBezTo>
                <a:cubicBezTo>
                  <a:pt x="232924" y="693326"/>
                  <a:pt x="136616" y="455730"/>
                  <a:pt x="175245" y="510234"/>
                </a:cubicBezTo>
                <a:cubicBezTo>
                  <a:pt x="213874" y="564738"/>
                  <a:pt x="403845" y="878005"/>
                  <a:pt x="435595" y="935684"/>
                </a:cubicBezTo>
                <a:cubicBezTo>
                  <a:pt x="467345" y="993363"/>
                  <a:pt x="340874" y="825617"/>
                  <a:pt x="365745" y="856309"/>
                </a:cubicBezTo>
                <a:cubicBezTo>
                  <a:pt x="390616" y="887001"/>
                  <a:pt x="558362" y="1087555"/>
                  <a:pt x="584820" y="1119834"/>
                </a:cubicBezTo>
                <a:cubicBezTo>
                  <a:pt x="611278" y="1152113"/>
                  <a:pt x="503328" y="1028817"/>
                  <a:pt x="524495" y="1049984"/>
                </a:cubicBezTo>
                <a:cubicBezTo>
                  <a:pt x="545662" y="1071151"/>
                  <a:pt x="710233" y="1250538"/>
                  <a:pt x="711820" y="1246834"/>
                </a:cubicBezTo>
                <a:cubicBezTo>
                  <a:pt x="713407" y="1243130"/>
                  <a:pt x="611278" y="1127242"/>
                  <a:pt x="534020" y="1027759"/>
                </a:cubicBezTo>
                <a:cubicBezTo>
                  <a:pt x="456762" y="928276"/>
                  <a:pt x="295366" y="713434"/>
                  <a:pt x="248270" y="649934"/>
                </a:cubicBezTo>
                <a:cubicBezTo>
                  <a:pt x="201174" y="586434"/>
                  <a:pt x="268908" y="686447"/>
                  <a:pt x="251445" y="646759"/>
                </a:cubicBezTo>
                <a:cubicBezTo>
                  <a:pt x="233983" y="607072"/>
                  <a:pt x="181595" y="516584"/>
                  <a:pt x="143495" y="411809"/>
                </a:cubicBezTo>
                <a:cubicBezTo>
                  <a:pt x="105395" y="307034"/>
                  <a:pt x="-9434" y="-30574"/>
                  <a:pt x="620" y="223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82" name="フリーフォーム 1581">
            <a:extLst>
              <a:ext uri="{FF2B5EF4-FFF2-40B4-BE49-F238E27FC236}">
                <a16:creationId xmlns:a16="http://schemas.microsoft.com/office/drawing/2014/main" id="{0B10FD02-80A4-F2F9-184A-FCEDF5D7A2A7}"/>
              </a:ext>
            </a:extLst>
          </p:cNvPr>
          <p:cNvSpPr/>
          <p:nvPr/>
        </p:nvSpPr>
        <p:spPr>
          <a:xfrm>
            <a:off x="2945535" y="6463610"/>
            <a:ext cx="232713" cy="810902"/>
          </a:xfrm>
          <a:custGeom>
            <a:avLst/>
            <a:gdLst>
              <a:gd name="connsiteX0" fmla="*/ 232640 w 232713"/>
              <a:gd name="connsiteY0" fmla="*/ 690 h 810902"/>
              <a:gd name="connsiteX1" fmla="*/ 64365 w 232713"/>
              <a:gd name="connsiteY1" fmla="*/ 518215 h 810902"/>
              <a:gd name="connsiteX2" fmla="*/ 865 w 232713"/>
              <a:gd name="connsiteY2" fmla="*/ 810315 h 810902"/>
              <a:gd name="connsiteX3" fmla="*/ 35790 w 232713"/>
              <a:gd name="connsiteY3" fmla="*/ 584890 h 810902"/>
              <a:gd name="connsiteX4" fmla="*/ 146915 w 232713"/>
              <a:gd name="connsiteY4" fmla="*/ 286440 h 810902"/>
              <a:gd name="connsiteX5" fmla="*/ 86590 w 232713"/>
              <a:gd name="connsiteY5" fmla="*/ 403915 h 810902"/>
              <a:gd name="connsiteX6" fmla="*/ 232640 w 232713"/>
              <a:gd name="connsiteY6" fmla="*/ 690 h 8109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32713" h="810902">
                <a:moveTo>
                  <a:pt x="232640" y="690"/>
                </a:moveTo>
                <a:cubicBezTo>
                  <a:pt x="228936" y="19740"/>
                  <a:pt x="102994" y="383278"/>
                  <a:pt x="64365" y="518215"/>
                </a:cubicBezTo>
                <a:cubicBezTo>
                  <a:pt x="25736" y="653153"/>
                  <a:pt x="5627" y="799203"/>
                  <a:pt x="865" y="810315"/>
                </a:cubicBezTo>
                <a:cubicBezTo>
                  <a:pt x="-3897" y="821427"/>
                  <a:pt x="11448" y="672202"/>
                  <a:pt x="35790" y="584890"/>
                </a:cubicBezTo>
                <a:cubicBezTo>
                  <a:pt x="60132" y="497578"/>
                  <a:pt x="138448" y="316603"/>
                  <a:pt x="146915" y="286440"/>
                </a:cubicBezTo>
                <a:cubicBezTo>
                  <a:pt x="155382" y="256278"/>
                  <a:pt x="74419" y="445190"/>
                  <a:pt x="86590" y="403915"/>
                </a:cubicBezTo>
                <a:cubicBezTo>
                  <a:pt x="98761" y="362640"/>
                  <a:pt x="236344" y="-18360"/>
                  <a:pt x="232640" y="69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83" name="フリーフォーム 1582">
            <a:extLst>
              <a:ext uri="{FF2B5EF4-FFF2-40B4-BE49-F238E27FC236}">
                <a16:creationId xmlns:a16="http://schemas.microsoft.com/office/drawing/2014/main" id="{6654518A-BA22-7321-34BB-20B1AF42D251}"/>
              </a:ext>
            </a:extLst>
          </p:cNvPr>
          <p:cNvSpPr/>
          <p:nvPr/>
        </p:nvSpPr>
        <p:spPr>
          <a:xfrm>
            <a:off x="1517511" y="8207133"/>
            <a:ext cx="436485" cy="120920"/>
          </a:xfrm>
          <a:custGeom>
            <a:avLst/>
            <a:gdLst>
              <a:gd name="connsiteX0" fmla="*/ 431939 w 436485"/>
              <a:gd name="connsiteY0" fmla="*/ 120892 h 120920"/>
              <a:gd name="connsiteX1" fmla="*/ 190639 w 436485"/>
              <a:gd name="connsiteY1" fmla="*/ 47867 h 120920"/>
              <a:gd name="connsiteX2" fmla="*/ 263664 w 436485"/>
              <a:gd name="connsiteY2" fmla="*/ 98667 h 120920"/>
              <a:gd name="connsiteX3" fmla="*/ 136664 w 436485"/>
              <a:gd name="connsiteY3" fmla="*/ 54217 h 120920"/>
              <a:gd name="connsiteX4" fmla="*/ 136664 w 436485"/>
              <a:gd name="connsiteY4" fmla="*/ 92317 h 120920"/>
              <a:gd name="connsiteX5" fmla="*/ 3314 w 436485"/>
              <a:gd name="connsiteY5" fmla="*/ 79617 h 120920"/>
              <a:gd name="connsiteX6" fmla="*/ 38239 w 436485"/>
              <a:gd name="connsiteY6" fmla="*/ 89142 h 120920"/>
              <a:gd name="connsiteX7" fmla="*/ 12839 w 436485"/>
              <a:gd name="connsiteY7" fmla="*/ 82792 h 120920"/>
              <a:gd name="connsiteX8" fmla="*/ 139839 w 436485"/>
              <a:gd name="connsiteY8" fmla="*/ 60567 h 120920"/>
              <a:gd name="connsiteX9" fmla="*/ 76339 w 436485"/>
              <a:gd name="connsiteY9" fmla="*/ 28817 h 120920"/>
              <a:gd name="connsiteX10" fmla="*/ 222389 w 436485"/>
              <a:gd name="connsiteY10" fmla="*/ 92317 h 120920"/>
              <a:gd name="connsiteX11" fmla="*/ 250964 w 436485"/>
              <a:gd name="connsiteY11" fmla="*/ 105017 h 120920"/>
              <a:gd name="connsiteX12" fmla="*/ 273189 w 436485"/>
              <a:gd name="connsiteY12" fmla="*/ 79617 h 120920"/>
              <a:gd name="connsiteX13" fmla="*/ 276364 w 436485"/>
              <a:gd name="connsiteY13" fmla="*/ 242 h 120920"/>
              <a:gd name="connsiteX14" fmla="*/ 336689 w 436485"/>
              <a:gd name="connsiteY14" fmla="*/ 108192 h 120920"/>
              <a:gd name="connsiteX15" fmla="*/ 346214 w 436485"/>
              <a:gd name="connsiteY15" fmla="*/ 57392 h 120920"/>
              <a:gd name="connsiteX16" fmla="*/ 431939 w 436485"/>
              <a:gd name="connsiteY16" fmla="*/ 120892 h 1209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436485" h="120920">
                <a:moveTo>
                  <a:pt x="431939" y="120892"/>
                </a:moveTo>
                <a:cubicBezTo>
                  <a:pt x="406010" y="119304"/>
                  <a:pt x="218685" y="51571"/>
                  <a:pt x="190639" y="47867"/>
                </a:cubicBezTo>
                <a:cubicBezTo>
                  <a:pt x="162593" y="44163"/>
                  <a:pt x="272660" y="97609"/>
                  <a:pt x="263664" y="98667"/>
                </a:cubicBezTo>
                <a:cubicBezTo>
                  <a:pt x="254668" y="99725"/>
                  <a:pt x="157831" y="55275"/>
                  <a:pt x="136664" y="54217"/>
                </a:cubicBezTo>
                <a:cubicBezTo>
                  <a:pt x="115497" y="53159"/>
                  <a:pt x="158889" y="88084"/>
                  <a:pt x="136664" y="92317"/>
                </a:cubicBezTo>
                <a:cubicBezTo>
                  <a:pt x="114439" y="96550"/>
                  <a:pt x="19718" y="80146"/>
                  <a:pt x="3314" y="79617"/>
                </a:cubicBezTo>
                <a:cubicBezTo>
                  <a:pt x="-13090" y="79088"/>
                  <a:pt x="36652" y="88613"/>
                  <a:pt x="38239" y="89142"/>
                </a:cubicBezTo>
                <a:cubicBezTo>
                  <a:pt x="39826" y="89671"/>
                  <a:pt x="-4094" y="87554"/>
                  <a:pt x="12839" y="82792"/>
                </a:cubicBezTo>
                <a:cubicBezTo>
                  <a:pt x="29772" y="78030"/>
                  <a:pt x="129256" y="69563"/>
                  <a:pt x="139839" y="60567"/>
                </a:cubicBezTo>
                <a:cubicBezTo>
                  <a:pt x="150422" y="51571"/>
                  <a:pt x="62581" y="23525"/>
                  <a:pt x="76339" y="28817"/>
                </a:cubicBezTo>
                <a:cubicBezTo>
                  <a:pt x="90097" y="34109"/>
                  <a:pt x="222389" y="92317"/>
                  <a:pt x="222389" y="92317"/>
                </a:cubicBezTo>
                <a:cubicBezTo>
                  <a:pt x="251493" y="105017"/>
                  <a:pt x="242497" y="107134"/>
                  <a:pt x="250964" y="105017"/>
                </a:cubicBezTo>
                <a:cubicBezTo>
                  <a:pt x="259431" y="102900"/>
                  <a:pt x="268956" y="97079"/>
                  <a:pt x="273189" y="79617"/>
                </a:cubicBezTo>
                <a:cubicBezTo>
                  <a:pt x="277422" y="62155"/>
                  <a:pt x="265781" y="-4521"/>
                  <a:pt x="276364" y="242"/>
                </a:cubicBezTo>
                <a:cubicBezTo>
                  <a:pt x="286947" y="5004"/>
                  <a:pt x="325047" y="98667"/>
                  <a:pt x="336689" y="108192"/>
                </a:cubicBezTo>
                <a:cubicBezTo>
                  <a:pt x="348331" y="117717"/>
                  <a:pt x="327164" y="57921"/>
                  <a:pt x="346214" y="57392"/>
                </a:cubicBezTo>
                <a:cubicBezTo>
                  <a:pt x="365264" y="56863"/>
                  <a:pt x="457868" y="122480"/>
                  <a:pt x="431939" y="12089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84" name="フリーフォーム 1583">
            <a:extLst>
              <a:ext uri="{FF2B5EF4-FFF2-40B4-BE49-F238E27FC236}">
                <a16:creationId xmlns:a16="http://schemas.microsoft.com/office/drawing/2014/main" id="{E4C0D863-6709-A369-3BA5-FCC920033235}"/>
              </a:ext>
            </a:extLst>
          </p:cNvPr>
          <p:cNvSpPr/>
          <p:nvPr/>
        </p:nvSpPr>
        <p:spPr>
          <a:xfrm>
            <a:off x="1370915" y="8302400"/>
            <a:ext cx="134361" cy="98781"/>
          </a:xfrm>
          <a:custGeom>
            <a:avLst/>
            <a:gdLst>
              <a:gd name="connsiteX0" fmla="*/ 134035 w 134361"/>
              <a:gd name="connsiteY0" fmla="*/ 225 h 98781"/>
              <a:gd name="connsiteX1" fmla="*/ 45135 w 134361"/>
              <a:gd name="connsiteY1" fmla="*/ 35150 h 98781"/>
              <a:gd name="connsiteX2" fmla="*/ 7035 w 134361"/>
              <a:gd name="connsiteY2" fmla="*/ 98650 h 98781"/>
              <a:gd name="connsiteX3" fmla="*/ 10210 w 134361"/>
              <a:gd name="connsiteY3" fmla="*/ 51025 h 98781"/>
              <a:gd name="connsiteX4" fmla="*/ 134035 w 134361"/>
              <a:gd name="connsiteY4" fmla="*/ 225 h 98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4361" h="98781">
                <a:moveTo>
                  <a:pt x="134035" y="225"/>
                </a:moveTo>
                <a:cubicBezTo>
                  <a:pt x="139856" y="-2421"/>
                  <a:pt x="66302" y="18746"/>
                  <a:pt x="45135" y="35150"/>
                </a:cubicBezTo>
                <a:cubicBezTo>
                  <a:pt x="23968" y="51554"/>
                  <a:pt x="12856" y="96004"/>
                  <a:pt x="7035" y="98650"/>
                </a:cubicBezTo>
                <a:cubicBezTo>
                  <a:pt x="1214" y="101296"/>
                  <a:pt x="-6723" y="63196"/>
                  <a:pt x="10210" y="51025"/>
                </a:cubicBezTo>
                <a:cubicBezTo>
                  <a:pt x="27143" y="38854"/>
                  <a:pt x="128214" y="2871"/>
                  <a:pt x="134035" y="22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85" name="フリーフォーム 1584">
            <a:extLst>
              <a:ext uri="{FF2B5EF4-FFF2-40B4-BE49-F238E27FC236}">
                <a16:creationId xmlns:a16="http://schemas.microsoft.com/office/drawing/2014/main" id="{9BC94E90-B5F7-5C8C-ABAE-BD6BA0DBC506}"/>
              </a:ext>
            </a:extLst>
          </p:cNvPr>
          <p:cNvSpPr/>
          <p:nvPr/>
        </p:nvSpPr>
        <p:spPr>
          <a:xfrm>
            <a:off x="1215037" y="8442270"/>
            <a:ext cx="147277" cy="171516"/>
          </a:xfrm>
          <a:custGeom>
            <a:avLst/>
            <a:gdLst>
              <a:gd name="connsiteX0" fmla="*/ 988 w 147277"/>
              <a:gd name="connsiteY0" fmla="*/ 55 h 171516"/>
              <a:gd name="connsiteX1" fmla="*/ 137513 w 147277"/>
              <a:gd name="connsiteY1" fmla="*/ 28630 h 171516"/>
              <a:gd name="connsiteX2" fmla="*/ 134338 w 147277"/>
              <a:gd name="connsiteY2" fmla="*/ 92130 h 171516"/>
              <a:gd name="connsiteX3" fmla="*/ 118463 w 147277"/>
              <a:gd name="connsiteY3" fmla="*/ 171505 h 171516"/>
              <a:gd name="connsiteX4" fmla="*/ 102588 w 147277"/>
              <a:gd name="connsiteY4" fmla="*/ 98480 h 171516"/>
              <a:gd name="connsiteX5" fmla="*/ 83538 w 147277"/>
              <a:gd name="connsiteY5" fmla="*/ 155630 h 171516"/>
              <a:gd name="connsiteX6" fmla="*/ 89888 w 147277"/>
              <a:gd name="connsiteY6" fmla="*/ 54030 h 171516"/>
              <a:gd name="connsiteX7" fmla="*/ 89888 w 147277"/>
              <a:gd name="connsiteY7" fmla="*/ 34980 h 171516"/>
              <a:gd name="connsiteX8" fmla="*/ 67663 w 147277"/>
              <a:gd name="connsiteY8" fmla="*/ 69905 h 171516"/>
              <a:gd name="connsiteX9" fmla="*/ 74013 w 147277"/>
              <a:gd name="connsiteY9" fmla="*/ 34980 h 171516"/>
              <a:gd name="connsiteX10" fmla="*/ 988 w 147277"/>
              <a:gd name="connsiteY10" fmla="*/ 55 h 1715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47277" h="171516">
                <a:moveTo>
                  <a:pt x="988" y="55"/>
                </a:moveTo>
                <a:cubicBezTo>
                  <a:pt x="11571" y="-1003"/>
                  <a:pt x="115288" y="13284"/>
                  <a:pt x="137513" y="28630"/>
                </a:cubicBezTo>
                <a:cubicBezTo>
                  <a:pt x="159738" y="43976"/>
                  <a:pt x="137513" y="68318"/>
                  <a:pt x="134338" y="92130"/>
                </a:cubicBezTo>
                <a:cubicBezTo>
                  <a:pt x="131163" y="115943"/>
                  <a:pt x="123754" y="170447"/>
                  <a:pt x="118463" y="171505"/>
                </a:cubicBezTo>
                <a:cubicBezTo>
                  <a:pt x="113172" y="172563"/>
                  <a:pt x="108409" y="101126"/>
                  <a:pt x="102588" y="98480"/>
                </a:cubicBezTo>
                <a:cubicBezTo>
                  <a:pt x="96767" y="95834"/>
                  <a:pt x="85655" y="163038"/>
                  <a:pt x="83538" y="155630"/>
                </a:cubicBezTo>
                <a:cubicBezTo>
                  <a:pt x="81421" y="148222"/>
                  <a:pt x="88830" y="74138"/>
                  <a:pt x="89888" y="54030"/>
                </a:cubicBezTo>
                <a:cubicBezTo>
                  <a:pt x="90946" y="33922"/>
                  <a:pt x="93592" y="32334"/>
                  <a:pt x="89888" y="34980"/>
                </a:cubicBezTo>
                <a:cubicBezTo>
                  <a:pt x="86184" y="37626"/>
                  <a:pt x="70309" y="69905"/>
                  <a:pt x="67663" y="69905"/>
                </a:cubicBezTo>
                <a:cubicBezTo>
                  <a:pt x="65017" y="69905"/>
                  <a:pt x="79834" y="46622"/>
                  <a:pt x="74013" y="34980"/>
                </a:cubicBezTo>
                <a:cubicBezTo>
                  <a:pt x="68192" y="23338"/>
                  <a:pt x="-9595" y="1113"/>
                  <a:pt x="988" y="5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86" name="フリーフォーム 1585">
            <a:extLst>
              <a:ext uri="{FF2B5EF4-FFF2-40B4-BE49-F238E27FC236}">
                <a16:creationId xmlns:a16="http://schemas.microsoft.com/office/drawing/2014/main" id="{29145F04-D15E-9562-79F0-8E55DD3FD682}"/>
              </a:ext>
            </a:extLst>
          </p:cNvPr>
          <p:cNvSpPr/>
          <p:nvPr/>
        </p:nvSpPr>
        <p:spPr>
          <a:xfrm>
            <a:off x="1511026" y="8289611"/>
            <a:ext cx="295753" cy="64145"/>
          </a:xfrm>
          <a:custGeom>
            <a:avLst/>
            <a:gdLst>
              <a:gd name="connsiteX0" fmla="*/ 274 w 295753"/>
              <a:gd name="connsiteY0" fmla="*/ 63814 h 64145"/>
              <a:gd name="connsiteX1" fmla="*/ 162199 w 295753"/>
              <a:gd name="connsiteY1" fmla="*/ 44764 h 64145"/>
              <a:gd name="connsiteX2" fmla="*/ 295549 w 295753"/>
              <a:gd name="connsiteY2" fmla="*/ 54289 h 64145"/>
              <a:gd name="connsiteX3" fmla="*/ 193949 w 295753"/>
              <a:gd name="connsiteY3" fmla="*/ 314 h 64145"/>
              <a:gd name="connsiteX4" fmla="*/ 247924 w 295753"/>
              <a:gd name="connsiteY4" fmla="*/ 32064 h 64145"/>
              <a:gd name="connsiteX5" fmla="*/ 159024 w 295753"/>
              <a:gd name="connsiteY5" fmla="*/ 32064 h 64145"/>
              <a:gd name="connsiteX6" fmla="*/ 57424 w 295753"/>
              <a:gd name="connsiteY6" fmla="*/ 13014 h 64145"/>
              <a:gd name="connsiteX7" fmla="*/ 120924 w 295753"/>
              <a:gd name="connsiteY7" fmla="*/ 25714 h 64145"/>
              <a:gd name="connsiteX8" fmla="*/ 274 w 295753"/>
              <a:gd name="connsiteY8" fmla="*/ 63814 h 641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95753" h="64145">
                <a:moveTo>
                  <a:pt x="274" y="63814"/>
                </a:moveTo>
                <a:cubicBezTo>
                  <a:pt x="7153" y="66989"/>
                  <a:pt x="112987" y="46351"/>
                  <a:pt x="162199" y="44764"/>
                </a:cubicBezTo>
                <a:cubicBezTo>
                  <a:pt x="211411" y="43177"/>
                  <a:pt x="290257" y="61697"/>
                  <a:pt x="295549" y="54289"/>
                </a:cubicBezTo>
                <a:cubicBezTo>
                  <a:pt x="300841" y="46881"/>
                  <a:pt x="201886" y="4018"/>
                  <a:pt x="193949" y="314"/>
                </a:cubicBezTo>
                <a:cubicBezTo>
                  <a:pt x="186012" y="-3390"/>
                  <a:pt x="253745" y="26772"/>
                  <a:pt x="247924" y="32064"/>
                </a:cubicBezTo>
                <a:cubicBezTo>
                  <a:pt x="242103" y="37356"/>
                  <a:pt x="190774" y="35239"/>
                  <a:pt x="159024" y="32064"/>
                </a:cubicBezTo>
                <a:cubicBezTo>
                  <a:pt x="127274" y="28889"/>
                  <a:pt x="63774" y="14072"/>
                  <a:pt x="57424" y="13014"/>
                </a:cubicBezTo>
                <a:cubicBezTo>
                  <a:pt x="51074" y="11956"/>
                  <a:pt x="123570" y="20422"/>
                  <a:pt x="120924" y="25714"/>
                </a:cubicBezTo>
                <a:cubicBezTo>
                  <a:pt x="118278" y="31006"/>
                  <a:pt x="-6605" y="60639"/>
                  <a:pt x="274" y="6381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87" name="フリーフォーム 1586">
            <a:extLst>
              <a:ext uri="{FF2B5EF4-FFF2-40B4-BE49-F238E27FC236}">
                <a16:creationId xmlns:a16="http://schemas.microsoft.com/office/drawing/2014/main" id="{CCA38AFE-2D09-EEE1-AD43-82A539F90D1F}"/>
              </a:ext>
            </a:extLst>
          </p:cNvPr>
          <p:cNvSpPr/>
          <p:nvPr/>
        </p:nvSpPr>
        <p:spPr>
          <a:xfrm>
            <a:off x="1489122" y="8447252"/>
            <a:ext cx="365417" cy="196227"/>
          </a:xfrm>
          <a:custGeom>
            <a:avLst/>
            <a:gdLst>
              <a:gd name="connsiteX0" fmla="*/ 365078 w 365417"/>
              <a:gd name="connsiteY0" fmla="*/ 4598 h 196227"/>
              <a:gd name="connsiteX1" fmla="*/ 187278 w 365417"/>
              <a:gd name="connsiteY1" fmla="*/ 87148 h 196227"/>
              <a:gd name="connsiteX2" fmla="*/ 60278 w 365417"/>
              <a:gd name="connsiteY2" fmla="*/ 131598 h 196227"/>
              <a:gd name="connsiteX3" fmla="*/ 3128 w 365417"/>
              <a:gd name="connsiteY3" fmla="*/ 195098 h 196227"/>
              <a:gd name="connsiteX4" fmla="*/ 15828 w 365417"/>
              <a:gd name="connsiteY4" fmla="*/ 163348 h 196227"/>
              <a:gd name="connsiteX5" fmla="*/ 85678 w 365417"/>
              <a:gd name="connsiteY5" fmla="*/ 55398 h 196227"/>
              <a:gd name="connsiteX6" fmla="*/ 79328 w 365417"/>
              <a:gd name="connsiteY6" fmla="*/ 106198 h 196227"/>
              <a:gd name="connsiteX7" fmla="*/ 187278 w 365417"/>
              <a:gd name="connsiteY7" fmla="*/ 49048 h 196227"/>
              <a:gd name="connsiteX8" fmla="*/ 161878 w 365417"/>
              <a:gd name="connsiteY8" fmla="*/ 68098 h 196227"/>
              <a:gd name="connsiteX9" fmla="*/ 301578 w 365417"/>
              <a:gd name="connsiteY9" fmla="*/ 4598 h 196227"/>
              <a:gd name="connsiteX10" fmla="*/ 234903 w 365417"/>
              <a:gd name="connsiteY10" fmla="*/ 10948 h 196227"/>
              <a:gd name="connsiteX11" fmla="*/ 365078 w 365417"/>
              <a:gd name="connsiteY11" fmla="*/ 4598 h 1962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65417" h="196227">
                <a:moveTo>
                  <a:pt x="365078" y="4598"/>
                </a:moveTo>
                <a:cubicBezTo>
                  <a:pt x="357141" y="17298"/>
                  <a:pt x="238078" y="65981"/>
                  <a:pt x="187278" y="87148"/>
                </a:cubicBezTo>
                <a:cubicBezTo>
                  <a:pt x="136478" y="108315"/>
                  <a:pt x="90970" y="113606"/>
                  <a:pt x="60278" y="131598"/>
                </a:cubicBezTo>
                <a:cubicBezTo>
                  <a:pt x="29586" y="149590"/>
                  <a:pt x="10536" y="189806"/>
                  <a:pt x="3128" y="195098"/>
                </a:cubicBezTo>
                <a:cubicBezTo>
                  <a:pt x="-4280" y="200390"/>
                  <a:pt x="2070" y="186631"/>
                  <a:pt x="15828" y="163348"/>
                </a:cubicBezTo>
                <a:cubicBezTo>
                  <a:pt x="29586" y="140065"/>
                  <a:pt x="75095" y="64923"/>
                  <a:pt x="85678" y="55398"/>
                </a:cubicBezTo>
                <a:cubicBezTo>
                  <a:pt x="96261" y="45873"/>
                  <a:pt x="62395" y="107256"/>
                  <a:pt x="79328" y="106198"/>
                </a:cubicBezTo>
                <a:cubicBezTo>
                  <a:pt x="96261" y="105140"/>
                  <a:pt x="173520" y="55398"/>
                  <a:pt x="187278" y="49048"/>
                </a:cubicBezTo>
                <a:cubicBezTo>
                  <a:pt x="201036" y="42698"/>
                  <a:pt x="142828" y="75506"/>
                  <a:pt x="161878" y="68098"/>
                </a:cubicBezTo>
                <a:cubicBezTo>
                  <a:pt x="180928" y="60690"/>
                  <a:pt x="289407" y="14123"/>
                  <a:pt x="301578" y="4598"/>
                </a:cubicBezTo>
                <a:cubicBezTo>
                  <a:pt x="313749" y="-4927"/>
                  <a:pt x="230670" y="12535"/>
                  <a:pt x="234903" y="10948"/>
                </a:cubicBezTo>
                <a:cubicBezTo>
                  <a:pt x="239136" y="9361"/>
                  <a:pt x="373015" y="-8102"/>
                  <a:pt x="365078" y="459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88" name="フリーフォーム 1587">
            <a:extLst>
              <a:ext uri="{FF2B5EF4-FFF2-40B4-BE49-F238E27FC236}">
                <a16:creationId xmlns:a16="http://schemas.microsoft.com/office/drawing/2014/main" id="{FF3BAA82-BEE1-B927-D974-203C4C698282}"/>
              </a:ext>
            </a:extLst>
          </p:cNvPr>
          <p:cNvSpPr/>
          <p:nvPr/>
        </p:nvSpPr>
        <p:spPr>
          <a:xfrm>
            <a:off x="1231102" y="8591355"/>
            <a:ext cx="119417" cy="330600"/>
          </a:xfrm>
          <a:custGeom>
            <a:avLst/>
            <a:gdLst>
              <a:gd name="connsiteX0" fmla="*/ 86523 w 119417"/>
              <a:gd name="connsiteY0" fmla="*/ 195 h 330600"/>
              <a:gd name="connsiteX1" fmla="*/ 42073 w 119417"/>
              <a:gd name="connsiteY1" fmla="*/ 98620 h 330600"/>
              <a:gd name="connsiteX2" fmla="*/ 42073 w 119417"/>
              <a:gd name="connsiteY2" fmla="*/ 222445 h 330600"/>
              <a:gd name="connsiteX3" fmla="*/ 35723 w 119417"/>
              <a:gd name="connsiteY3" fmla="*/ 127195 h 330600"/>
              <a:gd name="connsiteX4" fmla="*/ 76998 w 119417"/>
              <a:gd name="connsiteY4" fmla="*/ 238320 h 330600"/>
              <a:gd name="connsiteX5" fmla="*/ 118273 w 119417"/>
              <a:gd name="connsiteY5" fmla="*/ 330395 h 330600"/>
              <a:gd name="connsiteX6" fmla="*/ 29373 w 119417"/>
              <a:gd name="connsiteY6" fmla="*/ 263720 h 330600"/>
              <a:gd name="connsiteX7" fmla="*/ 38898 w 119417"/>
              <a:gd name="connsiteY7" fmla="*/ 279595 h 330600"/>
              <a:gd name="connsiteX8" fmla="*/ 45248 w 119417"/>
              <a:gd name="connsiteY8" fmla="*/ 282770 h 330600"/>
              <a:gd name="connsiteX9" fmla="*/ 798 w 119417"/>
              <a:gd name="connsiteY9" fmla="*/ 155770 h 330600"/>
              <a:gd name="connsiteX10" fmla="*/ 16673 w 119417"/>
              <a:gd name="connsiteY10" fmla="*/ 177995 h 330600"/>
              <a:gd name="connsiteX11" fmla="*/ 16673 w 119417"/>
              <a:gd name="connsiteY11" fmla="*/ 63695 h 330600"/>
              <a:gd name="connsiteX12" fmla="*/ 26198 w 119417"/>
              <a:gd name="connsiteY12" fmla="*/ 124020 h 330600"/>
              <a:gd name="connsiteX13" fmla="*/ 86523 w 119417"/>
              <a:gd name="connsiteY13" fmla="*/ 195 h 330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19417" h="330600">
                <a:moveTo>
                  <a:pt x="86523" y="195"/>
                </a:moveTo>
                <a:cubicBezTo>
                  <a:pt x="89169" y="-4038"/>
                  <a:pt x="49481" y="61578"/>
                  <a:pt x="42073" y="98620"/>
                </a:cubicBezTo>
                <a:cubicBezTo>
                  <a:pt x="34665" y="135662"/>
                  <a:pt x="43131" y="217683"/>
                  <a:pt x="42073" y="222445"/>
                </a:cubicBezTo>
                <a:cubicBezTo>
                  <a:pt x="41015" y="227207"/>
                  <a:pt x="29902" y="124549"/>
                  <a:pt x="35723" y="127195"/>
                </a:cubicBezTo>
                <a:cubicBezTo>
                  <a:pt x="41544" y="129841"/>
                  <a:pt x="63240" y="204453"/>
                  <a:pt x="76998" y="238320"/>
                </a:cubicBezTo>
                <a:cubicBezTo>
                  <a:pt x="90756" y="272187"/>
                  <a:pt x="126210" y="326162"/>
                  <a:pt x="118273" y="330395"/>
                </a:cubicBezTo>
                <a:cubicBezTo>
                  <a:pt x="110336" y="334628"/>
                  <a:pt x="42602" y="272187"/>
                  <a:pt x="29373" y="263720"/>
                </a:cubicBezTo>
                <a:cubicBezTo>
                  <a:pt x="16144" y="255253"/>
                  <a:pt x="36252" y="276420"/>
                  <a:pt x="38898" y="279595"/>
                </a:cubicBezTo>
                <a:cubicBezTo>
                  <a:pt x="41544" y="282770"/>
                  <a:pt x="51598" y="303407"/>
                  <a:pt x="45248" y="282770"/>
                </a:cubicBezTo>
                <a:cubicBezTo>
                  <a:pt x="38898" y="262133"/>
                  <a:pt x="5561" y="173233"/>
                  <a:pt x="798" y="155770"/>
                </a:cubicBezTo>
                <a:cubicBezTo>
                  <a:pt x="-3965" y="138307"/>
                  <a:pt x="14027" y="193341"/>
                  <a:pt x="16673" y="177995"/>
                </a:cubicBezTo>
                <a:cubicBezTo>
                  <a:pt x="19319" y="162649"/>
                  <a:pt x="15086" y="72691"/>
                  <a:pt x="16673" y="63695"/>
                </a:cubicBezTo>
                <a:cubicBezTo>
                  <a:pt x="18260" y="54699"/>
                  <a:pt x="18261" y="129841"/>
                  <a:pt x="26198" y="124020"/>
                </a:cubicBezTo>
                <a:cubicBezTo>
                  <a:pt x="34135" y="118199"/>
                  <a:pt x="83877" y="4428"/>
                  <a:pt x="86523" y="19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89" name="フリーフォーム 1588">
            <a:extLst>
              <a:ext uri="{FF2B5EF4-FFF2-40B4-BE49-F238E27FC236}">
                <a16:creationId xmlns:a16="http://schemas.microsoft.com/office/drawing/2014/main" id="{FE7371C2-F9DF-6726-16A4-CC2007270B5E}"/>
              </a:ext>
            </a:extLst>
          </p:cNvPr>
          <p:cNvSpPr/>
          <p:nvPr/>
        </p:nvSpPr>
        <p:spPr>
          <a:xfrm>
            <a:off x="1564193" y="8409505"/>
            <a:ext cx="175819" cy="150350"/>
          </a:xfrm>
          <a:custGeom>
            <a:avLst/>
            <a:gdLst>
              <a:gd name="connsiteX0" fmla="*/ 175707 w 175819"/>
              <a:gd name="connsiteY0" fmla="*/ 1070 h 150350"/>
              <a:gd name="connsiteX1" fmla="*/ 80457 w 175819"/>
              <a:gd name="connsiteY1" fmla="*/ 55045 h 150350"/>
              <a:gd name="connsiteX2" fmla="*/ 64582 w 175819"/>
              <a:gd name="connsiteY2" fmla="*/ 89970 h 150350"/>
              <a:gd name="connsiteX3" fmla="*/ 105857 w 175819"/>
              <a:gd name="connsiteY3" fmla="*/ 83620 h 150350"/>
              <a:gd name="connsiteX4" fmla="*/ 1082 w 175819"/>
              <a:gd name="connsiteY4" fmla="*/ 150295 h 150350"/>
              <a:gd name="connsiteX5" fmla="*/ 51882 w 175819"/>
              <a:gd name="connsiteY5" fmla="*/ 70920 h 150350"/>
              <a:gd name="connsiteX6" fmla="*/ 61407 w 175819"/>
              <a:gd name="connsiteY6" fmla="*/ 48695 h 150350"/>
              <a:gd name="connsiteX7" fmla="*/ 99507 w 175819"/>
              <a:gd name="connsiteY7" fmla="*/ 20120 h 150350"/>
              <a:gd name="connsiteX8" fmla="*/ 175707 w 175819"/>
              <a:gd name="connsiteY8" fmla="*/ 1070 h 150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75819" h="150350">
                <a:moveTo>
                  <a:pt x="175707" y="1070"/>
                </a:moveTo>
                <a:cubicBezTo>
                  <a:pt x="172532" y="6891"/>
                  <a:pt x="98978" y="40228"/>
                  <a:pt x="80457" y="55045"/>
                </a:cubicBezTo>
                <a:cubicBezTo>
                  <a:pt x="61936" y="69862"/>
                  <a:pt x="60349" y="85208"/>
                  <a:pt x="64582" y="89970"/>
                </a:cubicBezTo>
                <a:cubicBezTo>
                  <a:pt x="68815" y="94732"/>
                  <a:pt x="116440" y="73566"/>
                  <a:pt x="105857" y="83620"/>
                </a:cubicBezTo>
                <a:cubicBezTo>
                  <a:pt x="95274" y="93674"/>
                  <a:pt x="10078" y="152412"/>
                  <a:pt x="1082" y="150295"/>
                </a:cubicBezTo>
                <a:cubicBezTo>
                  <a:pt x="-7914" y="148178"/>
                  <a:pt x="41828" y="87853"/>
                  <a:pt x="51882" y="70920"/>
                </a:cubicBezTo>
                <a:cubicBezTo>
                  <a:pt x="61936" y="53987"/>
                  <a:pt x="53469" y="57162"/>
                  <a:pt x="61407" y="48695"/>
                </a:cubicBezTo>
                <a:cubicBezTo>
                  <a:pt x="69344" y="40228"/>
                  <a:pt x="85220" y="25412"/>
                  <a:pt x="99507" y="20120"/>
                </a:cubicBezTo>
                <a:cubicBezTo>
                  <a:pt x="113794" y="14828"/>
                  <a:pt x="178882" y="-4751"/>
                  <a:pt x="175707" y="107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90" name="フリーフォーム 1589">
            <a:extLst>
              <a:ext uri="{FF2B5EF4-FFF2-40B4-BE49-F238E27FC236}">
                <a16:creationId xmlns:a16="http://schemas.microsoft.com/office/drawing/2014/main" id="{7925E133-2AD3-A644-98EC-102EB38E10DE}"/>
              </a:ext>
            </a:extLst>
          </p:cNvPr>
          <p:cNvSpPr/>
          <p:nvPr/>
        </p:nvSpPr>
        <p:spPr>
          <a:xfrm>
            <a:off x="1898824" y="8391503"/>
            <a:ext cx="123850" cy="193737"/>
          </a:xfrm>
          <a:custGeom>
            <a:avLst/>
            <a:gdLst>
              <a:gd name="connsiteX0" fmla="*/ 69676 w 123850"/>
              <a:gd name="connsiteY0" fmla="*/ 22 h 193737"/>
              <a:gd name="connsiteX1" fmla="*/ 28401 w 123850"/>
              <a:gd name="connsiteY1" fmla="*/ 111147 h 193737"/>
              <a:gd name="connsiteX2" fmla="*/ 9351 w 123850"/>
              <a:gd name="connsiteY2" fmla="*/ 180997 h 193737"/>
              <a:gd name="connsiteX3" fmla="*/ 15701 w 123850"/>
              <a:gd name="connsiteY3" fmla="*/ 142897 h 193737"/>
              <a:gd name="connsiteX4" fmla="*/ 6176 w 123850"/>
              <a:gd name="connsiteY4" fmla="*/ 158772 h 193737"/>
              <a:gd name="connsiteX5" fmla="*/ 123651 w 123850"/>
              <a:gd name="connsiteY5" fmla="*/ 155597 h 193737"/>
              <a:gd name="connsiteX6" fmla="*/ 34751 w 123850"/>
              <a:gd name="connsiteY6" fmla="*/ 158772 h 193737"/>
              <a:gd name="connsiteX7" fmla="*/ 53801 w 123850"/>
              <a:gd name="connsiteY7" fmla="*/ 76222 h 193737"/>
              <a:gd name="connsiteX8" fmla="*/ 50626 w 123850"/>
              <a:gd name="connsiteY8" fmla="*/ 130197 h 193737"/>
              <a:gd name="connsiteX9" fmla="*/ 34751 w 123850"/>
              <a:gd name="connsiteY9" fmla="*/ 193697 h 193737"/>
              <a:gd name="connsiteX10" fmla="*/ 107776 w 123850"/>
              <a:gd name="connsiteY10" fmla="*/ 120672 h 193737"/>
              <a:gd name="connsiteX11" fmla="*/ 69676 w 123850"/>
              <a:gd name="connsiteY11" fmla="*/ 22 h 1937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23850" h="193737">
                <a:moveTo>
                  <a:pt x="69676" y="22"/>
                </a:moveTo>
                <a:cubicBezTo>
                  <a:pt x="56447" y="-1565"/>
                  <a:pt x="38455" y="80985"/>
                  <a:pt x="28401" y="111147"/>
                </a:cubicBezTo>
                <a:cubicBezTo>
                  <a:pt x="18347" y="141309"/>
                  <a:pt x="11468" y="175705"/>
                  <a:pt x="9351" y="180997"/>
                </a:cubicBezTo>
                <a:cubicBezTo>
                  <a:pt x="7234" y="186289"/>
                  <a:pt x="15701" y="142897"/>
                  <a:pt x="15701" y="142897"/>
                </a:cubicBezTo>
                <a:cubicBezTo>
                  <a:pt x="15172" y="139193"/>
                  <a:pt x="-11816" y="156655"/>
                  <a:pt x="6176" y="158772"/>
                </a:cubicBezTo>
                <a:cubicBezTo>
                  <a:pt x="24168" y="160889"/>
                  <a:pt x="118889" y="155597"/>
                  <a:pt x="123651" y="155597"/>
                </a:cubicBezTo>
                <a:cubicBezTo>
                  <a:pt x="128413" y="155597"/>
                  <a:pt x="46393" y="172001"/>
                  <a:pt x="34751" y="158772"/>
                </a:cubicBezTo>
                <a:cubicBezTo>
                  <a:pt x="23109" y="145543"/>
                  <a:pt x="51155" y="80984"/>
                  <a:pt x="53801" y="76222"/>
                </a:cubicBezTo>
                <a:cubicBezTo>
                  <a:pt x="56447" y="71460"/>
                  <a:pt x="53801" y="110618"/>
                  <a:pt x="50626" y="130197"/>
                </a:cubicBezTo>
                <a:cubicBezTo>
                  <a:pt x="47451" y="149776"/>
                  <a:pt x="25226" y="195285"/>
                  <a:pt x="34751" y="193697"/>
                </a:cubicBezTo>
                <a:cubicBezTo>
                  <a:pt x="44276" y="192110"/>
                  <a:pt x="98780" y="148189"/>
                  <a:pt x="107776" y="120672"/>
                </a:cubicBezTo>
                <a:cubicBezTo>
                  <a:pt x="116772" y="93155"/>
                  <a:pt x="82905" y="1609"/>
                  <a:pt x="69676" y="2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91" name="フリーフォーム 1590">
            <a:extLst>
              <a:ext uri="{FF2B5EF4-FFF2-40B4-BE49-F238E27FC236}">
                <a16:creationId xmlns:a16="http://schemas.microsoft.com/office/drawing/2014/main" id="{065E1108-7DFE-F91B-82E8-8BEE98E8D3A0}"/>
              </a:ext>
            </a:extLst>
          </p:cNvPr>
          <p:cNvSpPr/>
          <p:nvPr/>
        </p:nvSpPr>
        <p:spPr>
          <a:xfrm>
            <a:off x="1304433" y="8360741"/>
            <a:ext cx="197415" cy="131093"/>
          </a:xfrm>
          <a:custGeom>
            <a:avLst/>
            <a:gdLst>
              <a:gd name="connsiteX0" fmla="*/ 492 w 197415"/>
              <a:gd name="connsiteY0" fmla="*/ 91109 h 131093"/>
              <a:gd name="connsiteX1" fmla="*/ 114792 w 197415"/>
              <a:gd name="connsiteY1" fmla="*/ 37134 h 131093"/>
              <a:gd name="connsiteX2" fmla="*/ 89392 w 197415"/>
              <a:gd name="connsiteY2" fmla="*/ 65709 h 131093"/>
              <a:gd name="connsiteX3" fmla="*/ 146542 w 197415"/>
              <a:gd name="connsiteY3" fmla="*/ 53009 h 131093"/>
              <a:gd name="connsiteX4" fmla="*/ 111617 w 197415"/>
              <a:gd name="connsiteY4" fmla="*/ 110159 h 131093"/>
              <a:gd name="connsiteX5" fmla="*/ 108442 w 197415"/>
              <a:gd name="connsiteY5" fmla="*/ 129209 h 131093"/>
              <a:gd name="connsiteX6" fmla="*/ 156067 w 197415"/>
              <a:gd name="connsiteY6" fmla="*/ 68884 h 131093"/>
              <a:gd name="connsiteX7" fmla="*/ 127492 w 197415"/>
              <a:gd name="connsiteY7" fmla="*/ 59359 h 131093"/>
              <a:gd name="connsiteX8" fmla="*/ 197342 w 197415"/>
              <a:gd name="connsiteY8" fmla="*/ 2209 h 131093"/>
              <a:gd name="connsiteX9" fmla="*/ 140192 w 197415"/>
              <a:gd name="connsiteY9" fmla="*/ 11734 h 131093"/>
              <a:gd name="connsiteX10" fmla="*/ 105267 w 197415"/>
              <a:gd name="connsiteY10" fmla="*/ 11734 h 131093"/>
              <a:gd name="connsiteX11" fmla="*/ 73517 w 197415"/>
              <a:gd name="connsiteY11" fmla="*/ 24434 h 131093"/>
              <a:gd name="connsiteX12" fmla="*/ 492 w 197415"/>
              <a:gd name="connsiteY12" fmla="*/ 91109 h 1310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97415" h="131093">
                <a:moveTo>
                  <a:pt x="492" y="91109"/>
                </a:moveTo>
                <a:cubicBezTo>
                  <a:pt x="7371" y="93226"/>
                  <a:pt x="99975" y="41367"/>
                  <a:pt x="114792" y="37134"/>
                </a:cubicBezTo>
                <a:cubicBezTo>
                  <a:pt x="129609" y="32901"/>
                  <a:pt x="84100" y="63063"/>
                  <a:pt x="89392" y="65709"/>
                </a:cubicBezTo>
                <a:cubicBezTo>
                  <a:pt x="94684" y="68355"/>
                  <a:pt x="142838" y="45601"/>
                  <a:pt x="146542" y="53009"/>
                </a:cubicBezTo>
                <a:cubicBezTo>
                  <a:pt x="150246" y="60417"/>
                  <a:pt x="117967" y="97459"/>
                  <a:pt x="111617" y="110159"/>
                </a:cubicBezTo>
                <a:cubicBezTo>
                  <a:pt x="105267" y="122859"/>
                  <a:pt x="101034" y="136088"/>
                  <a:pt x="108442" y="129209"/>
                </a:cubicBezTo>
                <a:cubicBezTo>
                  <a:pt x="115850" y="122330"/>
                  <a:pt x="152892" y="80526"/>
                  <a:pt x="156067" y="68884"/>
                </a:cubicBezTo>
                <a:cubicBezTo>
                  <a:pt x="159242" y="57242"/>
                  <a:pt x="120613" y="70471"/>
                  <a:pt x="127492" y="59359"/>
                </a:cubicBezTo>
                <a:cubicBezTo>
                  <a:pt x="134371" y="48247"/>
                  <a:pt x="195225" y="10146"/>
                  <a:pt x="197342" y="2209"/>
                </a:cubicBezTo>
                <a:cubicBezTo>
                  <a:pt x="199459" y="-5728"/>
                  <a:pt x="155538" y="10146"/>
                  <a:pt x="140192" y="11734"/>
                </a:cubicBezTo>
                <a:cubicBezTo>
                  <a:pt x="124846" y="13321"/>
                  <a:pt x="116379" y="9617"/>
                  <a:pt x="105267" y="11734"/>
                </a:cubicBezTo>
                <a:cubicBezTo>
                  <a:pt x="94155" y="13851"/>
                  <a:pt x="86217" y="15438"/>
                  <a:pt x="73517" y="24434"/>
                </a:cubicBezTo>
                <a:cubicBezTo>
                  <a:pt x="60817" y="33430"/>
                  <a:pt x="-6387" y="88992"/>
                  <a:pt x="492" y="9110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92" name="フリーフォーム 1591">
            <a:extLst>
              <a:ext uri="{FF2B5EF4-FFF2-40B4-BE49-F238E27FC236}">
                <a16:creationId xmlns:a16="http://schemas.microsoft.com/office/drawing/2014/main" id="{6187E1B0-8818-9270-53DD-57B9C867F220}"/>
              </a:ext>
            </a:extLst>
          </p:cNvPr>
          <p:cNvSpPr/>
          <p:nvPr/>
        </p:nvSpPr>
        <p:spPr>
          <a:xfrm>
            <a:off x="1389769" y="8229379"/>
            <a:ext cx="385419" cy="89293"/>
          </a:xfrm>
          <a:custGeom>
            <a:avLst/>
            <a:gdLst>
              <a:gd name="connsiteX0" fmla="*/ 881 w 385419"/>
              <a:gd name="connsiteY0" fmla="*/ 47846 h 89293"/>
              <a:gd name="connsiteX1" fmla="*/ 134231 w 385419"/>
              <a:gd name="connsiteY1" fmla="*/ 73246 h 89293"/>
              <a:gd name="connsiteX2" fmla="*/ 169156 w 385419"/>
              <a:gd name="connsiteY2" fmla="*/ 54196 h 89293"/>
              <a:gd name="connsiteX3" fmla="*/ 251706 w 385419"/>
              <a:gd name="connsiteY3" fmla="*/ 57371 h 89293"/>
              <a:gd name="connsiteX4" fmla="*/ 191381 w 385419"/>
              <a:gd name="connsiteY4" fmla="*/ 89121 h 89293"/>
              <a:gd name="connsiteX5" fmla="*/ 324731 w 385419"/>
              <a:gd name="connsiteY5" fmla="*/ 70071 h 89293"/>
              <a:gd name="connsiteX6" fmla="*/ 375531 w 385419"/>
              <a:gd name="connsiteY6" fmla="*/ 70071 h 89293"/>
              <a:gd name="connsiteX7" fmla="*/ 381881 w 385419"/>
              <a:gd name="connsiteY7" fmla="*/ 76421 h 89293"/>
              <a:gd name="connsiteX8" fmla="*/ 334256 w 385419"/>
              <a:gd name="connsiteY8" fmla="*/ 31971 h 89293"/>
              <a:gd name="connsiteX9" fmla="*/ 245356 w 385419"/>
              <a:gd name="connsiteY9" fmla="*/ 221 h 89293"/>
              <a:gd name="connsiteX10" fmla="*/ 334256 w 385419"/>
              <a:gd name="connsiteY10" fmla="*/ 47846 h 89293"/>
              <a:gd name="connsiteX11" fmla="*/ 194556 w 385419"/>
              <a:gd name="connsiteY11" fmla="*/ 35146 h 89293"/>
              <a:gd name="connsiteX12" fmla="*/ 245356 w 385419"/>
              <a:gd name="connsiteY12" fmla="*/ 63721 h 89293"/>
              <a:gd name="connsiteX13" fmla="*/ 207256 w 385419"/>
              <a:gd name="connsiteY13" fmla="*/ 63721 h 89293"/>
              <a:gd name="connsiteX14" fmla="*/ 881 w 385419"/>
              <a:gd name="connsiteY14" fmla="*/ 47846 h 892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85419" h="89293">
                <a:moveTo>
                  <a:pt x="881" y="47846"/>
                </a:moveTo>
                <a:cubicBezTo>
                  <a:pt x="-11290" y="49433"/>
                  <a:pt x="106185" y="72188"/>
                  <a:pt x="134231" y="73246"/>
                </a:cubicBezTo>
                <a:cubicBezTo>
                  <a:pt x="162277" y="74304"/>
                  <a:pt x="149577" y="56842"/>
                  <a:pt x="169156" y="54196"/>
                </a:cubicBezTo>
                <a:cubicBezTo>
                  <a:pt x="188735" y="51550"/>
                  <a:pt x="248002" y="51550"/>
                  <a:pt x="251706" y="57371"/>
                </a:cubicBezTo>
                <a:cubicBezTo>
                  <a:pt x="255410" y="63192"/>
                  <a:pt x="179210" y="87004"/>
                  <a:pt x="191381" y="89121"/>
                </a:cubicBezTo>
                <a:cubicBezTo>
                  <a:pt x="203552" y="91238"/>
                  <a:pt x="294039" y="73246"/>
                  <a:pt x="324731" y="70071"/>
                </a:cubicBezTo>
                <a:cubicBezTo>
                  <a:pt x="355423" y="66896"/>
                  <a:pt x="375531" y="70071"/>
                  <a:pt x="375531" y="70071"/>
                </a:cubicBezTo>
                <a:cubicBezTo>
                  <a:pt x="385056" y="71129"/>
                  <a:pt x="388760" y="82771"/>
                  <a:pt x="381881" y="76421"/>
                </a:cubicBezTo>
                <a:cubicBezTo>
                  <a:pt x="375002" y="70071"/>
                  <a:pt x="357010" y="44671"/>
                  <a:pt x="334256" y="31971"/>
                </a:cubicBezTo>
                <a:cubicBezTo>
                  <a:pt x="311502" y="19271"/>
                  <a:pt x="245356" y="-2425"/>
                  <a:pt x="245356" y="221"/>
                </a:cubicBezTo>
                <a:cubicBezTo>
                  <a:pt x="245356" y="2867"/>
                  <a:pt x="342723" y="42025"/>
                  <a:pt x="334256" y="47846"/>
                </a:cubicBezTo>
                <a:cubicBezTo>
                  <a:pt x="325789" y="53667"/>
                  <a:pt x="209373" y="32500"/>
                  <a:pt x="194556" y="35146"/>
                </a:cubicBezTo>
                <a:cubicBezTo>
                  <a:pt x="179739" y="37792"/>
                  <a:pt x="243239" y="58959"/>
                  <a:pt x="245356" y="63721"/>
                </a:cubicBezTo>
                <a:cubicBezTo>
                  <a:pt x="247473" y="68483"/>
                  <a:pt x="244827" y="66896"/>
                  <a:pt x="207256" y="63721"/>
                </a:cubicBezTo>
                <a:cubicBezTo>
                  <a:pt x="169685" y="60546"/>
                  <a:pt x="13052" y="46259"/>
                  <a:pt x="881" y="4784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93" name="フリーフォーム 1592">
            <a:extLst>
              <a:ext uri="{FF2B5EF4-FFF2-40B4-BE49-F238E27FC236}">
                <a16:creationId xmlns:a16="http://schemas.microsoft.com/office/drawing/2014/main" id="{569E5D73-30F8-DAB5-D35B-CE7D31810FDA}"/>
              </a:ext>
            </a:extLst>
          </p:cNvPr>
          <p:cNvSpPr/>
          <p:nvPr/>
        </p:nvSpPr>
        <p:spPr>
          <a:xfrm>
            <a:off x="1339838" y="8622882"/>
            <a:ext cx="158901" cy="455060"/>
          </a:xfrm>
          <a:custGeom>
            <a:avLst/>
            <a:gdLst>
              <a:gd name="connsiteX0" fmla="*/ 155587 w 158901"/>
              <a:gd name="connsiteY0" fmla="*/ 6768 h 455060"/>
              <a:gd name="connsiteX1" fmla="*/ 34937 w 158901"/>
              <a:gd name="connsiteY1" fmla="*/ 181393 h 455060"/>
              <a:gd name="connsiteX2" fmla="*/ 15887 w 158901"/>
              <a:gd name="connsiteY2" fmla="*/ 232193 h 455060"/>
              <a:gd name="connsiteX3" fmla="*/ 57162 w 158901"/>
              <a:gd name="connsiteY3" fmla="*/ 451268 h 455060"/>
              <a:gd name="connsiteX4" fmla="*/ 25412 w 158901"/>
              <a:gd name="connsiteY4" fmla="*/ 359193 h 455060"/>
              <a:gd name="connsiteX5" fmla="*/ 12 w 158901"/>
              <a:gd name="connsiteY5" fmla="*/ 206793 h 455060"/>
              <a:gd name="connsiteX6" fmla="*/ 28587 w 158901"/>
              <a:gd name="connsiteY6" fmla="*/ 286168 h 455060"/>
              <a:gd name="connsiteX7" fmla="*/ 69862 w 158901"/>
              <a:gd name="connsiteY7" fmla="*/ 82968 h 455060"/>
              <a:gd name="connsiteX8" fmla="*/ 44462 w 158901"/>
              <a:gd name="connsiteY8" fmla="*/ 136943 h 455060"/>
              <a:gd name="connsiteX9" fmla="*/ 117487 w 158901"/>
              <a:gd name="connsiteY9" fmla="*/ 44868 h 455060"/>
              <a:gd name="connsiteX10" fmla="*/ 155587 w 158901"/>
              <a:gd name="connsiteY10" fmla="*/ 6768 h 4550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58901" h="455060">
                <a:moveTo>
                  <a:pt x="155587" y="6768"/>
                </a:moveTo>
                <a:cubicBezTo>
                  <a:pt x="141829" y="29522"/>
                  <a:pt x="58220" y="143822"/>
                  <a:pt x="34937" y="181393"/>
                </a:cubicBezTo>
                <a:cubicBezTo>
                  <a:pt x="11654" y="218964"/>
                  <a:pt x="12183" y="187214"/>
                  <a:pt x="15887" y="232193"/>
                </a:cubicBezTo>
                <a:cubicBezTo>
                  <a:pt x="19591" y="277172"/>
                  <a:pt x="55575" y="430101"/>
                  <a:pt x="57162" y="451268"/>
                </a:cubicBezTo>
                <a:cubicBezTo>
                  <a:pt x="58749" y="472435"/>
                  <a:pt x="34937" y="399939"/>
                  <a:pt x="25412" y="359193"/>
                </a:cubicBezTo>
                <a:cubicBezTo>
                  <a:pt x="15887" y="318447"/>
                  <a:pt x="-517" y="218964"/>
                  <a:pt x="12" y="206793"/>
                </a:cubicBezTo>
                <a:cubicBezTo>
                  <a:pt x="541" y="194622"/>
                  <a:pt x="16945" y="306805"/>
                  <a:pt x="28587" y="286168"/>
                </a:cubicBezTo>
                <a:cubicBezTo>
                  <a:pt x="40229" y="265531"/>
                  <a:pt x="67216" y="107839"/>
                  <a:pt x="69862" y="82968"/>
                </a:cubicBezTo>
                <a:cubicBezTo>
                  <a:pt x="72508" y="58097"/>
                  <a:pt x="36525" y="143293"/>
                  <a:pt x="44462" y="136943"/>
                </a:cubicBezTo>
                <a:cubicBezTo>
                  <a:pt x="52399" y="130593"/>
                  <a:pt x="97908" y="65505"/>
                  <a:pt x="117487" y="44868"/>
                </a:cubicBezTo>
                <a:cubicBezTo>
                  <a:pt x="137066" y="24231"/>
                  <a:pt x="169345" y="-15986"/>
                  <a:pt x="155587" y="676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95" name="フリーフォーム 1594">
            <a:extLst>
              <a:ext uri="{FF2B5EF4-FFF2-40B4-BE49-F238E27FC236}">
                <a16:creationId xmlns:a16="http://schemas.microsoft.com/office/drawing/2014/main" id="{97A22BB7-DC5B-0ABC-5E33-F54CCC7BE364}"/>
              </a:ext>
            </a:extLst>
          </p:cNvPr>
          <p:cNvSpPr/>
          <p:nvPr/>
        </p:nvSpPr>
        <p:spPr>
          <a:xfrm>
            <a:off x="1193344" y="8464107"/>
            <a:ext cx="90608" cy="624163"/>
          </a:xfrm>
          <a:custGeom>
            <a:avLst/>
            <a:gdLst>
              <a:gd name="connsiteX0" fmla="*/ 456 w 90608"/>
              <a:gd name="connsiteY0" fmla="*/ 443 h 624163"/>
              <a:gd name="connsiteX1" fmla="*/ 73481 w 90608"/>
              <a:gd name="connsiteY1" fmla="*/ 238568 h 624163"/>
              <a:gd name="connsiteX2" fmla="*/ 57606 w 90608"/>
              <a:gd name="connsiteY2" fmla="*/ 194118 h 624163"/>
              <a:gd name="connsiteX3" fmla="*/ 41731 w 90608"/>
              <a:gd name="connsiteY3" fmla="*/ 251268 h 624163"/>
              <a:gd name="connsiteX4" fmla="*/ 9981 w 90608"/>
              <a:gd name="connsiteY4" fmla="*/ 270318 h 624163"/>
              <a:gd name="connsiteX5" fmla="*/ 44906 w 90608"/>
              <a:gd name="connsiteY5" fmla="*/ 359218 h 624163"/>
              <a:gd name="connsiteX6" fmla="*/ 22681 w 90608"/>
              <a:gd name="connsiteY6" fmla="*/ 327468 h 624163"/>
              <a:gd name="connsiteX7" fmla="*/ 89356 w 90608"/>
              <a:gd name="connsiteY7" fmla="*/ 622743 h 624163"/>
              <a:gd name="connsiteX8" fmla="*/ 63956 w 90608"/>
              <a:gd name="connsiteY8" fmla="*/ 432243 h 624163"/>
              <a:gd name="connsiteX9" fmla="*/ 35381 w 90608"/>
              <a:gd name="connsiteY9" fmla="*/ 263968 h 624163"/>
              <a:gd name="connsiteX10" fmla="*/ 41731 w 90608"/>
              <a:gd name="connsiteY10" fmla="*/ 181418 h 624163"/>
              <a:gd name="connsiteX11" fmla="*/ 456 w 90608"/>
              <a:gd name="connsiteY11" fmla="*/ 443 h 6241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90608" h="624163">
                <a:moveTo>
                  <a:pt x="456" y="443"/>
                </a:moveTo>
                <a:cubicBezTo>
                  <a:pt x="5748" y="9968"/>
                  <a:pt x="63956" y="206289"/>
                  <a:pt x="73481" y="238568"/>
                </a:cubicBezTo>
                <a:cubicBezTo>
                  <a:pt x="83006" y="270847"/>
                  <a:pt x="62898" y="192001"/>
                  <a:pt x="57606" y="194118"/>
                </a:cubicBezTo>
                <a:cubicBezTo>
                  <a:pt x="52314" y="196235"/>
                  <a:pt x="49668" y="238568"/>
                  <a:pt x="41731" y="251268"/>
                </a:cubicBezTo>
                <a:cubicBezTo>
                  <a:pt x="33794" y="263968"/>
                  <a:pt x="9452" y="252326"/>
                  <a:pt x="9981" y="270318"/>
                </a:cubicBezTo>
                <a:cubicBezTo>
                  <a:pt x="10510" y="288310"/>
                  <a:pt x="42789" y="349693"/>
                  <a:pt x="44906" y="359218"/>
                </a:cubicBezTo>
                <a:cubicBezTo>
                  <a:pt x="47023" y="368743"/>
                  <a:pt x="15273" y="283547"/>
                  <a:pt x="22681" y="327468"/>
                </a:cubicBezTo>
                <a:cubicBezTo>
                  <a:pt x="30089" y="371389"/>
                  <a:pt x="82477" y="605281"/>
                  <a:pt x="89356" y="622743"/>
                </a:cubicBezTo>
                <a:cubicBezTo>
                  <a:pt x="96235" y="640205"/>
                  <a:pt x="72952" y="492039"/>
                  <a:pt x="63956" y="432243"/>
                </a:cubicBezTo>
                <a:cubicBezTo>
                  <a:pt x="54960" y="372447"/>
                  <a:pt x="39085" y="305772"/>
                  <a:pt x="35381" y="263968"/>
                </a:cubicBezTo>
                <a:cubicBezTo>
                  <a:pt x="31677" y="222164"/>
                  <a:pt x="45964" y="225339"/>
                  <a:pt x="41731" y="181418"/>
                </a:cubicBezTo>
                <a:cubicBezTo>
                  <a:pt x="37498" y="137497"/>
                  <a:pt x="-4836" y="-9082"/>
                  <a:pt x="456" y="44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96" name="フリーフォーム 1595">
            <a:extLst>
              <a:ext uri="{FF2B5EF4-FFF2-40B4-BE49-F238E27FC236}">
                <a16:creationId xmlns:a16="http://schemas.microsoft.com/office/drawing/2014/main" id="{DA756E27-DCD0-4DC3-B285-742E7D2A2F88}"/>
              </a:ext>
            </a:extLst>
          </p:cNvPr>
          <p:cNvSpPr/>
          <p:nvPr/>
        </p:nvSpPr>
        <p:spPr>
          <a:xfrm>
            <a:off x="1487774" y="8542979"/>
            <a:ext cx="371009" cy="371353"/>
          </a:xfrm>
          <a:custGeom>
            <a:avLst/>
            <a:gdLst>
              <a:gd name="connsiteX0" fmla="*/ 369601 w 371009"/>
              <a:gd name="connsiteY0" fmla="*/ 946 h 371353"/>
              <a:gd name="connsiteX1" fmla="*/ 185451 w 371009"/>
              <a:gd name="connsiteY1" fmla="*/ 105721 h 371353"/>
              <a:gd name="connsiteX2" fmla="*/ 58451 w 371009"/>
              <a:gd name="connsiteY2" fmla="*/ 207321 h 371353"/>
              <a:gd name="connsiteX3" fmla="*/ 71151 w 371009"/>
              <a:gd name="connsiteY3" fmla="*/ 185096 h 371353"/>
              <a:gd name="connsiteX4" fmla="*/ 17176 w 371009"/>
              <a:gd name="connsiteY4" fmla="*/ 327971 h 371353"/>
              <a:gd name="connsiteX5" fmla="*/ 1301 w 371009"/>
              <a:gd name="connsiteY5" fmla="*/ 366071 h 371353"/>
              <a:gd name="connsiteX6" fmla="*/ 45751 w 371009"/>
              <a:gd name="connsiteY6" fmla="*/ 229546 h 371353"/>
              <a:gd name="connsiteX7" fmla="*/ 141001 w 371009"/>
              <a:gd name="connsiteY7" fmla="*/ 127946 h 371353"/>
              <a:gd name="connsiteX8" fmla="*/ 80676 w 371009"/>
              <a:gd name="connsiteY8" fmla="*/ 169221 h 371353"/>
              <a:gd name="connsiteX9" fmla="*/ 369601 w 371009"/>
              <a:gd name="connsiteY9" fmla="*/ 946 h 3713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71009" h="371353">
                <a:moveTo>
                  <a:pt x="369601" y="946"/>
                </a:moveTo>
                <a:cubicBezTo>
                  <a:pt x="387064" y="-9637"/>
                  <a:pt x="237309" y="71325"/>
                  <a:pt x="185451" y="105721"/>
                </a:cubicBezTo>
                <a:cubicBezTo>
                  <a:pt x="133593" y="140117"/>
                  <a:pt x="77501" y="194092"/>
                  <a:pt x="58451" y="207321"/>
                </a:cubicBezTo>
                <a:cubicBezTo>
                  <a:pt x="39401" y="220550"/>
                  <a:pt x="78030" y="164988"/>
                  <a:pt x="71151" y="185096"/>
                </a:cubicBezTo>
                <a:cubicBezTo>
                  <a:pt x="64272" y="205204"/>
                  <a:pt x="28818" y="297809"/>
                  <a:pt x="17176" y="327971"/>
                </a:cubicBezTo>
                <a:cubicBezTo>
                  <a:pt x="5534" y="358133"/>
                  <a:pt x="-3462" y="382475"/>
                  <a:pt x="1301" y="366071"/>
                </a:cubicBezTo>
                <a:cubicBezTo>
                  <a:pt x="6064" y="349667"/>
                  <a:pt x="22468" y="269234"/>
                  <a:pt x="45751" y="229546"/>
                </a:cubicBezTo>
                <a:cubicBezTo>
                  <a:pt x="69034" y="189859"/>
                  <a:pt x="135180" y="138000"/>
                  <a:pt x="141001" y="127946"/>
                </a:cubicBezTo>
                <a:cubicBezTo>
                  <a:pt x="146822" y="117892"/>
                  <a:pt x="43634" y="188271"/>
                  <a:pt x="80676" y="169221"/>
                </a:cubicBezTo>
                <a:cubicBezTo>
                  <a:pt x="117718" y="150171"/>
                  <a:pt x="352138" y="11529"/>
                  <a:pt x="369601" y="94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97" name="フリーフォーム 1596">
            <a:extLst>
              <a:ext uri="{FF2B5EF4-FFF2-40B4-BE49-F238E27FC236}">
                <a16:creationId xmlns:a16="http://schemas.microsoft.com/office/drawing/2014/main" id="{B1BCD6EE-BA88-ED44-C2B6-598D5A5F68A3}"/>
              </a:ext>
            </a:extLst>
          </p:cNvPr>
          <p:cNvSpPr/>
          <p:nvPr/>
        </p:nvSpPr>
        <p:spPr>
          <a:xfrm>
            <a:off x="1481697" y="8620125"/>
            <a:ext cx="299478" cy="296376"/>
          </a:xfrm>
          <a:custGeom>
            <a:avLst/>
            <a:gdLst>
              <a:gd name="connsiteX0" fmla="*/ 299478 w 299478"/>
              <a:gd name="connsiteY0" fmla="*/ 0 h 296376"/>
              <a:gd name="connsiteX1" fmla="*/ 188353 w 299478"/>
              <a:gd name="connsiteY1" fmla="*/ 95250 h 296376"/>
              <a:gd name="connsiteX2" fmla="*/ 93103 w 299478"/>
              <a:gd name="connsiteY2" fmla="*/ 231775 h 296376"/>
              <a:gd name="connsiteX3" fmla="*/ 1028 w 299478"/>
              <a:gd name="connsiteY3" fmla="*/ 295275 h 296376"/>
              <a:gd name="connsiteX4" fmla="*/ 45478 w 299478"/>
              <a:gd name="connsiteY4" fmla="*/ 263525 h 296376"/>
              <a:gd name="connsiteX5" fmla="*/ 74053 w 299478"/>
              <a:gd name="connsiteY5" fmla="*/ 158750 h 296376"/>
              <a:gd name="connsiteX6" fmla="*/ 48653 w 299478"/>
              <a:gd name="connsiteY6" fmla="*/ 190500 h 296376"/>
              <a:gd name="connsiteX7" fmla="*/ 185178 w 299478"/>
              <a:gd name="connsiteY7" fmla="*/ 66675 h 296376"/>
              <a:gd name="connsiteX8" fmla="*/ 118503 w 299478"/>
              <a:gd name="connsiteY8" fmla="*/ 98425 h 296376"/>
              <a:gd name="connsiteX9" fmla="*/ 299478 w 299478"/>
              <a:gd name="connsiteY9" fmla="*/ 0 h 296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99478" h="296376">
                <a:moveTo>
                  <a:pt x="299478" y="0"/>
                </a:moveTo>
                <a:cubicBezTo>
                  <a:pt x="261113" y="28310"/>
                  <a:pt x="222749" y="56621"/>
                  <a:pt x="188353" y="95250"/>
                </a:cubicBezTo>
                <a:cubicBezTo>
                  <a:pt x="153957" y="133879"/>
                  <a:pt x="124324" y="198438"/>
                  <a:pt x="93103" y="231775"/>
                </a:cubicBezTo>
                <a:cubicBezTo>
                  <a:pt x="61882" y="265112"/>
                  <a:pt x="8965" y="289983"/>
                  <a:pt x="1028" y="295275"/>
                </a:cubicBezTo>
                <a:cubicBezTo>
                  <a:pt x="-6909" y="300567"/>
                  <a:pt x="33307" y="286279"/>
                  <a:pt x="45478" y="263525"/>
                </a:cubicBezTo>
                <a:cubicBezTo>
                  <a:pt x="57649" y="240771"/>
                  <a:pt x="73524" y="170921"/>
                  <a:pt x="74053" y="158750"/>
                </a:cubicBezTo>
                <a:cubicBezTo>
                  <a:pt x="74582" y="146579"/>
                  <a:pt x="30132" y="205846"/>
                  <a:pt x="48653" y="190500"/>
                </a:cubicBezTo>
                <a:cubicBezTo>
                  <a:pt x="67174" y="175154"/>
                  <a:pt x="173536" y="82021"/>
                  <a:pt x="185178" y="66675"/>
                </a:cubicBezTo>
                <a:cubicBezTo>
                  <a:pt x="196820" y="51329"/>
                  <a:pt x="118503" y="98425"/>
                  <a:pt x="118503" y="98425"/>
                </a:cubicBezTo>
                <a:lnTo>
                  <a:pt x="299478" y="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98" name="フリーフォーム 1597">
            <a:extLst>
              <a:ext uri="{FF2B5EF4-FFF2-40B4-BE49-F238E27FC236}">
                <a16:creationId xmlns:a16="http://schemas.microsoft.com/office/drawing/2014/main" id="{6D57336A-ADE5-27E7-D1A0-3275D4FAFC3B}"/>
              </a:ext>
            </a:extLst>
          </p:cNvPr>
          <p:cNvSpPr/>
          <p:nvPr/>
        </p:nvSpPr>
        <p:spPr>
          <a:xfrm>
            <a:off x="1388415" y="8445500"/>
            <a:ext cx="164466" cy="114460"/>
          </a:xfrm>
          <a:custGeom>
            <a:avLst/>
            <a:gdLst>
              <a:gd name="connsiteX0" fmla="*/ 164160 w 164466"/>
              <a:gd name="connsiteY0" fmla="*/ 0 h 114460"/>
              <a:gd name="connsiteX1" fmla="*/ 49860 w 164466"/>
              <a:gd name="connsiteY1" fmla="*/ 41275 h 114460"/>
              <a:gd name="connsiteX2" fmla="*/ 5410 w 164466"/>
              <a:gd name="connsiteY2" fmla="*/ 114300 h 114460"/>
              <a:gd name="connsiteX3" fmla="*/ 5410 w 164466"/>
              <a:gd name="connsiteY3" fmla="*/ 60325 h 114460"/>
              <a:gd name="connsiteX4" fmla="*/ 11760 w 164466"/>
              <a:gd name="connsiteY4" fmla="*/ 41275 h 114460"/>
              <a:gd name="connsiteX5" fmla="*/ 164160 w 164466"/>
              <a:gd name="connsiteY5" fmla="*/ 0 h 1144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4466" h="114460">
                <a:moveTo>
                  <a:pt x="164160" y="0"/>
                </a:moveTo>
                <a:cubicBezTo>
                  <a:pt x="170510" y="0"/>
                  <a:pt x="76318" y="22225"/>
                  <a:pt x="49860" y="41275"/>
                </a:cubicBezTo>
                <a:cubicBezTo>
                  <a:pt x="23402" y="60325"/>
                  <a:pt x="12818" y="111125"/>
                  <a:pt x="5410" y="114300"/>
                </a:cubicBezTo>
                <a:cubicBezTo>
                  <a:pt x="-1998" y="117475"/>
                  <a:pt x="4352" y="72496"/>
                  <a:pt x="5410" y="60325"/>
                </a:cubicBezTo>
                <a:cubicBezTo>
                  <a:pt x="6468" y="48154"/>
                  <a:pt x="-10994" y="49742"/>
                  <a:pt x="11760" y="41275"/>
                </a:cubicBezTo>
                <a:cubicBezTo>
                  <a:pt x="34514" y="32808"/>
                  <a:pt x="157810" y="0"/>
                  <a:pt x="164160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99" name="フリーフォーム 1598">
            <a:extLst>
              <a:ext uri="{FF2B5EF4-FFF2-40B4-BE49-F238E27FC236}">
                <a16:creationId xmlns:a16="http://schemas.microsoft.com/office/drawing/2014/main" id="{6F8804C6-16BC-A36C-F342-C5696D991408}"/>
              </a:ext>
            </a:extLst>
          </p:cNvPr>
          <p:cNvSpPr/>
          <p:nvPr/>
        </p:nvSpPr>
        <p:spPr>
          <a:xfrm>
            <a:off x="1399878" y="8438745"/>
            <a:ext cx="96038" cy="282993"/>
          </a:xfrm>
          <a:custGeom>
            <a:avLst/>
            <a:gdLst>
              <a:gd name="connsiteX0" fmla="*/ 297 w 96038"/>
              <a:gd name="connsiteY0" fmla="*/ 405 h 282993"/>
              <a:gd name="connsiteX1" fmla="*/ 82847 w 96038"/>
              <a:gd name="connsiteY1" fmla="*/ 98830 h 282993"/>
              <a:gd name="connsiteX2" fmla="*/ 95547 w 96038"/>
              <a:gd name="connsiteY2" fmla="*/ 136930 h 282993"/>
              <a:gd name="connsiteX3" fmla="*/ 79672 w 96038"/>
              <a:gd name="connsiteY3" fmla="*/ 194080 h 282993"/>
              <a:gd name="connsiteX4" fmla="*/ 73322 w 96038"/>
              <a:gd name="connsiteY4" fmla="*/ 209955 h 282993"/>
              <a:gd name="connsiteX5" fmla="*/ 19347 w 96038"/>
              <a:gd name="connsiteY5" fmla="*/ 282980 h 282993"/>
              <a:gd name="connsiteX6" fmla="*/ 54272 w 96038"/>
              <a:gd name="connsiteY6" fmla="*/ 203605 h 282993"/>
              <a:gd name="connsiteX7" fmla="*/ 54272 w 96038"/>
              <a:gd name="connsiteY7" fmla="*/ 140105 h 282993"/>
              <a:gd name="connsiteX8" fmla="*/ 297 w 96038"/>
              <a:gd name="connsiteY8" fmla="*/ 405 h 2829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96038" h="282993">
                <a:moveTo>
                  <a:pt x="297" y="405"/>
                </a:moveTo>
                <a:cubicBezTo>
                  <a:pt x="5059" y="-6474"/>
                  <a:pt x="66972" y="76076"/>
                  <a:pt x="82847" y="98830"/>
                </a:cubicBezTo>
                <a:cubicBezTo>
                  <a:pt x="98722" y="121584"/>
                  <a:pt x="96076" y="121055"/>
                  <a:pt x="95547" y="136930"/>
                </a:cubicBezTo>
                <a:cubicBezTo>
                  <a:pt x="95018" y="152805"/>
                  <a:pt x="83376" y="181909"/>
                  <a:pt x="79672" y="194080"/>
                </a:cubicBezTo>
                <a:cubicBezTo>
                  <a:pt x="75968" y="206251"/>
                  <a:pt x="83376" y="195138"/>
                  <a:pt x="73322" y="209955"/>
                </a:cubicBezTo>
                <a:cubicBezTo>
                  <a:pt x="63268" y="224772"/>
                  <a:pt x="22522" y="284038"/>
                  <a:pt x="19347" y="282980"/>
                </a:cubicBezTo>
                <a:cubicBezTo>
                  <a:pt x="16172" y="281922"/>
                  <a:pt x="48451" y="227418"/>
                  <a:pt x="54272" y="203605"/>
                </a:cubicBezTo>
                <a:cubicBezTo>
                  <a:pt x="60093" y="179792"/>
                  <a:pt x="59034" y="167622"/>
                  <a:pt x="54272" y="140105"/>
                </a:cubicBezTo>
                <a:cubicBezTo>
                  <a:pt x="49510" y="112588"/>
                  <a:pt x="-4465" y="7284"/>
                  <a:pt x="297" y="40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00" name="フリーフォーム 1599">
            <a:extLst>
              <a:ext uri="{FF2B5EF4-FFF2-40B4-BE49-F238E27FC236}">
                <a16:creationId xmlns:a16="http://schemas.microsoft.com/office/drawing/2014/main" id="{052B4240-BD81-9210-8FD1-783D8C05BFC8}"/>
              </a:ext>
            </a:extLst>
          </p:cNvPr>
          <p:cNvSpPr/>
          <p:nvPr/>
        </p:nvSpPr>
        <p:spPr>
          <a:xfrm>
            <a:off x="1374733" y="8453326"/>
            <a:ext cx="44675" cy="290885"/>
          </a:xfrm>
          <a:custGeom>
            <a:avLst/>
            <a:gdLst>
              <a:gd name="connsiteX0" fmla="*/ 44492 w 44675"/>
              <a:gd name="connsiteY0" fmla="*/ 1699 h 290885"/>
              <a:gd name="connsiteX1" fmla="*/ 19092 w 44675"/>
              <a:gd name="connsiteY1" fmla="*/ 115999 h 290885"/>
              <a:gd name="connsiteX2" fmla="*/ 44492 w 44675"/>
              <a:gd name="connsiteY2" fmla="*/ 189024 h 290885"/>
              <a:gd name="connsiteX3" fmla="*/ 25442 w 44675"/>
              <a:gd name="connsiteY3" fmla="*/ 290624 h 290885"/>
              <a:gd name="connsiteX4" fmla="*/ 22267 w 44675"/>
              <a:gd name="connsiteY4" fmla="*/ 214424 h 290885"/>
              <a:gd name="connsiteX5" fmla="*/ 42 w 44675"/>
              <a:gd name="connsiteY5" fmla="*/ 96949 h 290885"/>
              <a:gd name="connsiteX6" fmla="*/ 28617 w 44675"/>
              <a:gd name="connsiteY6" fmla="*/ 49324 h 290885"/>
              <a:gd name="connsiteX7" fmla="*/ 44492 w 44675"/>
              <a:gd name="connsiteY7" fmla="*/ 1699 h 2908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4675" h="290885">
                <a:moveTo>
                  <a:pt x="44492" y="1699"/>
                </a:moveTo>
                <a:cubicBezTo>
                  <a:pt x="42905" y="12811"/>
                  <a:pt x="19092" y="84778"/>
                  <a:pt x="19092" y="115999"/>
                </a:cubicBezTo>
                <a:cubicBezTo>
                  <a:pt x="19092" y="147220"/>
                  <a:pt x="43434" y="159920"/>
                  <a:pt x="44492" y="189024"/>
                </a:cubicBezTo>
                <a:cubicBezTo>
                  <a:pt x="45550" y="218128"/>
                  <a:pt x="29146" y="286391"/>
                  <a:pt x="25442" y="290624"/>
                </a:cubicBezTo>
                <a:cubicBezTo>
                  <a:pt x="21738" y="294857"/>
                  <a:pt x="26500" y="246703"/>
                  <a:pt x="22267" y="214424"/>
                </a:cubicBezTo>
                <a:cubicBezTo>
                  <a:pt x="18034" y="182145"/>
                  <a:pt x="-1016" y="124466"/>
                  <a:pt x="42" y="96949"/>
                </a:cubicBezTo>
                <a:cubicBezTo>
                  <a:pt x="1100" y="69432"/>
                  <a:pt x="20150" y="61495"/>
                  <a:pt x="28617" y="49324"/>
                </a:cubicBezTo>
                <a:cubicBezTo>
                  <a:pt x="37084" y="37153"/>
                  <a:pt x="46079" y="-9413"/>
                  <a:pt x="44492" y="169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01" name="フリーフォーム 1600">
            <a:extLst>
              <a:ext uri="{FF2B5EF4-FFF2-40B4-BE49-F238E27FC236}">
                <a16:creationId xmlns:a16="http://schemas.microsoft.com/office/drawing/2014/main" id="{4E1AF19B-F0E0-F9B9-6E98-C4C77674FA74}"/>
              </a:ext>
            </a:extLst>
          </p:cNvPr>
          <p:cNvSpPr/>
          <p:nvPr/>
        </p:nvSpPr>
        <p:spPr>
          <a:xfrm>
            <a:off x="1897980" y="8169121"/>
            <a:ext cx="70731" cy="190832"/>
          </a:xfrm>
          <a:custGeom>
            <a:avLst/>
            <a:gdLst>
              <a:gd name="connsiteX0" fmla="*/ 38770 w 70731"/>
              <a:gd name="connsiteY0" fmla="*/ 154 h 190832"/>
              <a:gd name="connsiteX1" fmla="*/ 22895 w 70731"/>
              <a:gd name="connsiteY1" fmla="*/ 92229 h 190832"/>
              <a:gd name="connsiteX2" fmla="*/ 70520 w 70731"/>
              <a:gd name="connsiteY2" fmla="*/ 190654 h 190832"/>
              <a:gd name="connsiteX3" fmla="*/ 670 w 70731"/>
              <a:gd name="connsiteY3" fmla="*/ 114454 h 190832"/>
              <a:gd name="connsiteX4" fmla="*/ 38770 w 70731"/>
              <a:gd name="connsiteY4" fmla="*/ 154 h 1908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0731" h="190832">
                <a:moveTo>
                  <a:pt x="38770" y="154"/>
                </a:moveTo>
                <a:cubicBezTo>
                  <a:pt x="42474" y="-3550"/>
                  <a:pt x="17603" y="60479"/>
                  <a:pt x="22895" y="92229"/>
                </a:cubicBezTo>
                <a:cubicBezTo>
                  <a:pt x="28187" y="123979"/>
                  <a:pt x="74224" y="186950"/>
                  <a:pt x="70520" y="190654"/>
                </a:cubicBezTo>
                <a:cubicBezTo>
                  <a:pt x="66816" y="194358"/>
                  <a:pt x="7020" y="139325"/>
                  <a:pt x="670" y="114454"/>
                </a:cubicBezTo>
                <a:cubicBezTo>
                  <a:pt x="-5680" y="89583"/>
                  <a:pt x="35066" y="3858"/>
                  <a:pt x="38770" y="15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02" name="フリーフォーム 1601">
            <a:extLst>
              <a:ext uri="{FF2B5EF4-FFF2-40B4-BE49-F238E27FC236}">
                <a16:creationId xmlns:a16="http://schemas.microsoft.com/office/drawing/2014/main" id="{0983A371-B0EA-E981-9B28-9BC8649933A9}"/>
              </a:ext>
            </a:extLst>
          </p:cNvPr>
          <p:cNvSpPr/>
          <p:nvPr/>
        </p:nvSpPr>
        <p:spPr>
          <a:xfrm>
            <a:off x="1790615" y="8355761"/>
            <a:ext cx="153332" cy="393194"/>
          </a:xfrm>
          <a:custGeom>
            <a:avLst/>
            <a:gdLst>
              <a:gd name="connsiteX0" fmla="*/ 149310 w 153332"/>
              <a:gd name="connsiteY0" fmla="*/ 4014 h 393194"/>
              <a:gd name="connsiteX1" fmla="*/ 117560 w 153332"/>
              <a:gd name="connsiteY1" fmla="*/ 77039 h 393194"/>
              <a:gd name="connsiteX2" fmla="*/ 9610 w 153332"/>
              <a:gd name="connsiteY2" fmla="*/ 258014 h 393194"/>
              <a:gd name="connsiteX3" fmla="*/ 35010 w 153332"/>
              <a:gd name="connsiteY3" fmla="*/ 216739 h 393194"/>
              <a:gd name="connsiteX4" fmla="*/ 31835 w 153332"/>
              <a:gd name="connsiteY4" fmla="*/ 270714 h 393194"/>
              <a:gd name="connsiteX5" fmla="*/ 73110 w 153332"/>
              <a:gd name="connsiteY5" fmla="*/ 391364 h 393194"/>
              <a:gd name="connsiteX6" fmla="*/ 47710 w 153332"/>
              <a:gd name="connsiteY6" fmla="*/ 340564 h 393194"/>
              <a:gd name="connsiteX7" fmla="*/ 85 w 153332"/>
              <a:gd name="connsiteY7" fmla="*/ 299289 h 393194"/>
              <a:gd name="connsiteX8" fmla="*/ 60410 w 153332"/>
              <a:gd name="connsiteY8" fmla="*/ 156414 h 393194"/>
              <a:gd name="connsiteX9" fmla="*/ 38185 w 153332"/>
              <a:gd name="connsiteY9" fmla="*/ 188164 h 393194"/>
              <a:gd name="connsiteX10" fmla="*/ 149310 w 153332"/>
              <a:gd name="connsiteY10" fmla="*/ 4014 h 3931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53332" h="393194">
                <a:moveTo>
                  <a:pt x="149310" y="4014"/>
                </a:moveTo>
                <a:cubicBezTo>
                  <a:pt x="162539" y="-14507"/>
                  <a:pt x="140843" y="34706"/>
                  <a:pt x="117560" y="77039"/>
                </a:cubicBezTo>
                <a:cubicBezTo>
                  <a:pt x="94277" y="119372"/>
                  <a:pt x="23368" y="234731"/>
                  <a:pt x="9610" y="258014"/>
                </a:cubicBezTo>
                <a:cubicBezTo>
                  <a:pt x="-4148" y="281297"/>
                  <a:pt x="31306" y="214622"/>
                  <a:pt x="35010" y="216739"/>
                </a:cubicBezTo>
                <a:cubicBezTo>
                  <a:pt x="38714" y="218856"/>
                  <a:pt x="25485" y="241610"/>
                  <a:pt x="31835" y="270714"/>
                </a:cubicBezTo>
                <a:cubicBezTo>
                  <a:pt x="38185" y="299818"/>
                  <a:pt x="70464" y="379722"/>
                  <a:pt x="73110" y="391364"/>
                </a:cubicBezTo>
                <a:cubicBezTo>
                  <a:pt x="75756" y="403006"/>
                  <a:pt x="59881" y="355910"/>
                  <a:pt x="47710" y="340564"/>
                </a:cubicBezTo>
                <a:cubicBezTo>
                  <a:pt x="35539" y="325218"/>
                  <a:pt x="-2032" y="329981"/>
                  <a:pt x="85" y="299289"/>
                </a:cubicBezTo>
                <a:cubicBezTo>
                  <a:pt x="2202" y="268597"/>
                  <a:pt x="54060" y="174935"/>
                  <a:pt x="60410" y="156414"/>
                </a:cubicBezTo>
                <a:cubicBezTo>
                  <a:pt x="66760" y="137893"/>
                  <a:pt x="17018" y="211977"/>
                  <a:pt x="38185" y="188164"/>
                </a:cubicBezTo>
                <a:cubicBezTo>
                  <a:pt x="59352" y="164352"/>
                  <a:pt x="136081" y="22535"/>
                  <a:pt x="149310" y="401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03" name="フリーフォーム 1602">
            <a:extLst>
              <a:ext uri="{FF2B5EF4-FFF2-40B4-BE49-F238E27FC236}">
                <a16:creationId xmlns:a16="http://schemas.microsoft.com/office/drawing/2014/main" id="{BF6B12FC-9CD5-1275-1615-783F0ABEDF25}"/>
              </a:ext>
            </a:extLst>
          </p:cNvPr>
          <p:cNvSpPr/>
          <p:nvPr/>
        </p:nvSpPr>
        <p:spPr>
          <a:xfrm>
            <a:off x="1903785" y="8181580"/>
            <a:ext cx="145830" cy="183943"/>
          </a:xfrm>
          <a:custGeom>
            <a:avLst/>
            <a:gdLst>
              <a:gd name="connsiteX0" fmla="*/ 1215 w 145830"/>
              <a:gd name="connsiteY0" fmla="*/ 395 h 183943"/>
              <a:gd name="connsiteX1" fmla="*/ 144090 w 145830"/>
              <a:gd name="connsiteY1" fmla="*/ 178195 h 183943"/>
              <a:gd name="connsiteX2" fmla="*/ 77415 w 145830"/>
              <a:gd name="connsiteY2" fmla="*/ 130570 h 183943"/>
              <a:gd name="connsiteX3" fmla="*/ 1215 w 145830"/>
              <a:gd name="connsiteY3" fmla="*/ 395 h 1839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5830" h="183943">
                <a:moveTo>
                  <a:pt x="1215" y="395"/>
                </a:moveTo>
                <a:cubicBezTo>
                  <a:pt x="12328" y="8333"/>
                  <a:pt x="131390" y="156499"/>
                  <a:pt x="144090" y="178195"/>
                </a:cubicBezTo>
                <a:cubicBezTo>
                  <a:pt x="156790" y="199891"/>
                  <a:pt x="96465" y="154912"/>
                  <a:pt x="77415" y="130570"/>
                </a:cubicBezTo>
                <a:cubicBezTo>
                  <a:pt x="58365" y="106228"/>
                  <a:pt x="-9898" y="-7543"/>
                  <a:pt x="1215" y="39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04" name="フリーフォーム 1603">
            <a:extLst>
              <a:ext uri="{FF2B5EF4-FFF2-40B4-BE49-F238E27FC236}">
                <a16:creationId xmlns:a16="http://schemas.microsoft.com/office/drawing/2014/main" id="{96394DBE-05AE-21D1-9850-127C925B496A}"/>
              </a:ext>
            </a:extLst>
          </p:cNvPr>
          <p:cNvSpPr/>
          <p:nvPr/>
        </p:nvSpPr>
        <p:spPr>
          <a:xfrm>
            <a:off x="1294225" y="8581913"/>
            <a:ext cx="83728" cy="129914"/>
          </a:xfrm>
          <a:custGeom>
            <a:avLst/>
            <a:gdLst>
              <a:gd name="connsiteX0" fmla="*/ 83725 w 83728"/>
              <a:gd name="connsiteY0" fmla="*/ 112 h 129914"/>
              <a:gd name="connsiteX1" fmla="*/ 7525 w 83728"/>
              <a:gd name="connsiteY1" fmla="*/ 123937 h 129914"/>
              <a:gd name="connsiteX2" fmla="*/ 10700 w 83728"/>
              <a:gd name="connsiteY2" fmla="*/ 101712 h 129914"/>
              <a:gd name="connsiteX3" fmla="*/ 83725 w 83728"/>
              <a:gd name="connsiteY3" fmla="*/ 112 h 129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3728" h="129914">
                <a:moveTo>
                  <a:pt x="83725" y="112"/>
                </a:moveTo>
                <a:cubicBezTo>
                  <a:pt x="83196" y="3816"/>
                  <a:pt x="19696" y="107004"/>
                  <a:pt x="7525" y="123937"/>
                </a:cubicBezTo>
                <a:cubicBezTo>
                  <a:pt x="-4646" y="140870"/>
                  <a:pt x="-942" y="118116"/>
                  <a:pt x="10700" y="101712"/>
                </a:cubicBezTo>
                <a:cubicBezTo>
                  <a:pt x="22342" y="85308"/>
                  <a:pt x="84254" y="-3592"/>
                  <a:pt x="83725" y="11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05" name="フリーフォーム 1604">
            <a:extLst>
              <a:ext uri="{FF2B5EF4-FFF2-40B4-BE49-F238E27FC236}">
                <a16:creationId xmlns:a16="http://schemas.microsoft.com/office/drawing/2014/main" id="{280688FB-BD49-E7E0-B385-BF86E8D1425B}"/>
              </a:ext>
            </a:extLst>
          </p:cNvPr>
          <p:cNvSpPr/>
          <p:nvPr/>
        </p:nvSpPr>
        <p:spPr>
          <a:xfrm>
            <a:off x="1312422" y="8620008"/>
            <a:ext cx="98485" cy="153457"/>
          </a:xfrm>
          <a:custGeom>
            <a:avLst/>
            <a:gdLst>
              <a:gd name="connsiteX0" fmla="*/ 2028 w 98485"/>
              <a:gd name="connsiteY0" fmla="*/ 117592 h 153457"/>
              <a:gd name="connsiteX1" fmla="*/ 33778 w 98485"/>
              <a:gd name="connsiteY1" fmla="*/ 60442 h 153457"/>
              <a:gd name="connsiteX2" fmla="*/ 52828 w 98485"/>
              <a:gd name="connsiteY2" fmla="*/ 152517 h 153457"/>
              <a:gd name="connsiteX3" fmla="*/ 49653 w 98485"/>
              <a:gd name="connsiteY3" fmla="*/ 101717 h 153457"/>
              <a:gd name="connsiteX4" fmla="*/ 97278 w 98485"/>
              <a:gd name="connsiteY4" fmla="*/ 117 h 153457"/>
              <a:gd name="connsiteX5" fmla="*/ 2028 w 98485"/>
              <a:gd name="connsiteY5" fmla="*/ 117592 h 1534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98485" h="153457">
                <a:moveTo>
                  <a:pt x="2028" y="117592"/>
                </a:moveTo>
                <a:cubicBezTo>
                  <a:pt x="-8555" y="127646"/>
                  <a:pt x="25311" y="54621"/>
                  <a:pt x="33778" y="60442"/>
                </a:cubicBezTo>
                <a:cubicBezTo>
                  <a:pt x="42245" y="66263"/>
                  <a:pt x="50182" y="145638"/>
                  <a:pt x="52828" y="152517"/>
                </a:cubicBezTo>
                <a:cubicBezTo>
                  <a:pt x="55474" y="159396"/>
                  <a:pt x="42245" y="127117"/>
                  <a:pt x="49653" y="101717"/>
                </a:cubicBezTo>
                <a:cubicBezTo>
                  <a:pt x="57061" y="76317"/>
                  <a:pt x="106803" y="4350"/>
                  <a:pt x="97278" y="117"/>
                </a:cubicBezTo>
                <a:cubicBezTo>
                  <a:pt x="87753" y="-4116"/>
                  <a:pt x="12611" y="107538"/>
                  <a:pt x="2028" y="11759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06" name="フリーフォーム 1605">
            <a:extLst>
              <a:ext uri="{FF2B5EF4-FFF2-40B4-BE49-F238E27FC236}">
                <a16:creationId xmlns:a16="http://schemas.microsoft.com/office/drawing/2014/main" id="{B2958CAC-883F-2B70-CD9F-A34B81FE7E11}"/>
              </a:ext>
            </a:extLst>
          </p:cNvPr>
          <p:cNvSpPr/>
          <p:nvPr/>
        </p:nvSpPr>
        <p:spPr>
          <a:xfrm>
            <a:off x="1409583" y="8289542"/>
            <a:ext cx="235119" cy="141640"/>
          </a:xfrm>
          <a:custGeom>
            <a:avLst/>
            <a:gdLst>
              <a:gd name="connsiteX0" fmla="*/ 117 w 235119"/>
              <a:gd name="connsiteY0" fmla="*/ 70233 h 141640"/>
              <a:gd name="connsiteX1" fmla="*/ 177917 w 235119"/>
              <a:gd name="connsiteY1" fmla="*/ 79758 h 141640"/>
              <a:gd name="connsiteX2" fmla="*/ 114417 w 235119"/>
              <a:gd name="connsiteY2" fmla="*/ 127383 h 141640"/>
              <a:gd name="connsiteX3" fmla="*/ 235067 w 235119"/>
              <a:gd name="connsiteY3" fmla="*/ 121033 h 141640"/>
              <a:gd name="connsiteX4" fmla="*/ 130292 w 235119"/>
              <a:gd name="connsiteY4" fmla="*/ 140083 h 141640"/>
              <a:gd name="connsiteX5" fmla="*/ 174742 w 235119"/>
              <a:gd name="connsiteY5" fmla="*/ 73408 h 141640"/>
              <a:gd name="connsiteX6" fmla="*/ 171567 w 235119"/>
              <a:gd name="connsiteY6" fmla="*/ 22608 h 141640"/>
              <a:gd name="connsiteX7" fmla="*/ 104892 w 235119"/>
              <a:gd name="connsiteY7" fmla="*/ 383 h 141640"/>
              <a:gd name="connsiteX8" fmla="*/ 149342 w 235119"/>
              <a:gd name="connsiteY8" fmla="*/ 13083 h 141640"/>
              <a:gd name="connsiteX9" fmla="*/ 117 w 235119"/>
              <a:gd name="connsiteY9" fmla="*/ 70233 h 1416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35119" h="141640">
                <a:moveTo>
                  <a:pt x="117" y="70233"/>
                </a:moveTo>
                <a:cubicBezTo>
                  <a:pt x="4879" y="81345"/>
                  <a:pt x="158867" y="70233"/>
                  <a:pt x="177917" y="79758"/>
                </a:cubicBezTo>
                <a:cubicBezTo>
                  <a:pt x="196967" y="89283"/>
                  <a:pt x="104892" y="120504"/>
                  <a:pt x="114417" y="127383"/>
                </a:cubicBezTo>
                <a:cubicBezTo>
                  <a:pt x="123942" y="134262"/>
                  <a:pt x="232421" y="118916"/>
                  <a:pt x="235067" y="121033"/>
                </a:cubicBezTo>
                <a:cubicBezTo>
                  <a:pt x="237713" y="123150"/>
                  <a:pt x="140346" y="148020"/>
                  <a:pt x="130292" y="140083"/>
                </a:cubicBezTo>
                <a:cubicBezTo>
                  <a:pt x="120238" y="132146"/>
                  <a:pt x="167863" y="92987"/>
                  <a:pt x="174742" y="73408"/>
                </a:cubicBezTo>
                <a:cubicBezTo>
                  <a:pt x="181621" y="53829"/>
                  <a:pt x="183209" y="34779"/>
                  <a:pt x="171567" y="22608"/>
                </a:cubicBezTo>
                <a:cubicBezTo>
                  <a:pt x="159925" y="10437"/>
                  <a:pt x="108596" y="1970"/>
                  <a:pt x="104892" y="383"/>
                </a:cubicBezTo>
                <a:cubicBezTo>
                  <a:pt x="101188" y="-1204"/>
                  <a:pt x="162042" y="1971"/>
                  <a:pt x="149342" y="13083"/>
                </a:cubicBezTo>
                <a:cubicBezTo>
                  <a:pt x="136642" y="24195"/>
                  <a:pt x="-4645" y="59121"/>
                  <a:pt x="117" y="7023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07" name="フリーフォーム 1606">
            <a:extLst>
              <a:ext uri="{FF2B5EF4-FFF2-40B4-BE49-F238E27FC236}">
                <a16:creationId xmlns:a16="http://schemas.microsoft.com/office/drawing/2014/main" id="{FA872233-7236-EAF0-A8A3-52764A891113}"/>
              </a:ext>
            </a:extLst>
          </p:cNvPr>
          <p:cNvSpPr/>
          <p:nvPr/>
        </p:nvSpPr>
        <p:spPr>
          <a:xfrm>
            <a:off x="1373605" y="8613773"/>
            <a:ext cx="198266" cy="376755"/>
          </a:xfrm>
          <a:custGeom>
            <a:avLst/>
            <a:gdLst>
              <a:gd name="connsiteX0" fmla="*/ 198020 w 198266"/>
              <a:gd name="connsiteY0" fmla="*/ 2 h 376755"/>
              <a:gd name="connsiteX1" fmla="*/ 96420 w 198266"/>
              <a:gd name="connsiteY1" fmla="*/ 120652 h 376755"/>
              <a:gd name="connsiteX2" fmla="*/ 45620 w 198266"/>
              <a:gd name="connsiteY2" fmla="*/ 149227 h 376755"/>
              <a:gd name="connsiteX3" fmla="*/ 51970 w 198266"/>
              <a:gd name="connsiteY3" fmla="*/ 139702 h 376755"/>
              <a:gd name="connsiteX4" fmla="*/ 1170 w 198266"/>
              <a:gd name="connsiteY4" fmla="*/ 374652 h 376755"/>
              <a:gd name="connsiteX5" fmla="*/ 20220 w 198266"/>
              <a:gd name="connsiteY5" fmla="*/ 247652 h 376755"/>
              <a:gd name="connsiteX6" fmla="*/ 64670 w 198266"/>
              <a:gd name="connsiteY6" fmla="*/ 117477 h 376755"/>
              <a:gd name="connsiteX7" fmla="*/ 198020 w 198266"/>
              <a:gd name="connsiteY7" fmla="*/ 2 h 3767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98266" h="376755">
                <a:moveTo>
                  <a:pt x="198020" y="2"/>
                </a:moveTo>
                <a:cubicBezTo>
                  <a:pt x="203312" y="531"/>
                  <a:pt x="121820" y="95781"/>
                  <a:pt x="96420" y="120652"/>
                </a:cubicBezTo>
                <a:cubicBezTo>
                  <a:pt x="71020" y="145523"/>
                  <a:pt x="45620" y="149227"/>
                  <a:pt x="45620" y="149227"/>
                </a:cubicBezTo>
                <a:cubicBezTo>
                  <a:pt x="38212" y="152402"/>
                  <a:pt x="59378" y="102131"/>
                  <a:pt x="51970" y="139702"/>
                </a:cubicBezTo>
                <a:cubicBezTo>
                  <a:pt x="44562" y="177273"/>
                  <a:pt x="6462" y="356660"/>
                  <a:pt x="1170" y="374652"/>
                </a:cubicBezTo>
                <a:cubicBezTo>
                  <a:pt x="-4122" y="392644"/>
                  <a:pt x="9637" y="290514"/>
                  <a:pt x="20220" y="247652"/>
                </a:cubicBezTo>
                <a:cubicBezTo>
                  <a:pt x="30803" y="204790"/>
                  <a:pt x="31332" y="156106"/>
                  <a:pt x="64670" y="117477"/>
                </a:cubicBezTo>
                <a:cubicBezTo>
                  <a:pt x="98008" y="78848"/>
                  <a:pt x="192728" y="-527"/>
                  <a:pt x="198020" y="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08" name="フリーフォーム 1607">
            <a:extLst>
              <a:ext uri="{FF2B5EF4-FFF2-40B4-BE49-F238E27FC236}">
                <a16:creationId xmlns:a16="http://schemas.microsoft.com/office/drawing/2014/main" id="{A3DF52C5-17D9-DF0C-FC5F-F1EDBD9CB306}"/>
              </a:ext>
            </a:extLst>
          </p:cNvPr>
          <p:cNvSpPr/>
          <p:nvPr/>
        </p:nvSpPr>
        <p:spPr>
          <a:xfrm>
            <a:off x="1472708" y="8359187"/>
            <a:ext cx="319251" cy="60916"/>
          </a:xfrm>
          <a:custGeom>
            <a:avLst/>
            <a:gdLst>
              <a:gd name="connsiteX0" fmla="*/ 492 w 319251"/>
              <a:gd name="connsiteY0" fmla="*/ 41863 h 60916"/>
              <a:gd name="connsiteX1" fmla="*/ 175117 w 319251"/>
              <a:gd name="connsiteY1" fmla="*/ 3763 h 60916"/>
              <a:gd name="connsiteX2" fmla="*/ 317992 w 319251"/>
              <a:gd name="connsiteY2" fmla="*/ 60913 h 60916"/>
              <a:gd name="connsiteX3" fmla="*/ 232267 w 319251"/>
              <a:gd name="connsiteY3" fmla="*/ 588 h 60916"/>
              <a:gd name="connsiteX4" fmla="*/ 492 w 319251"/>
              <a:gd name="connsiteY4" fmla="*/ 41863 h 609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9251" h="60916">
                <a:moveTo>
                  <a:pt x="492" y="41863"/>
                </a:moveTo>
                <a:cubicBezTo>
                  <a:pt x="-9033" y="42392"/>
                  <a:pt x="122200" y="588"/>
                  <a:pt x="175117" y="3763"/>
                </a:cubicBezTo>
                <a:cubicBezTo>
                  <a:pt x="228034" y="6938"/>
                  <a:pt x="308467" y="61442"/>
                  <a:pt x="317992" y="60913"/>
                </a:cubicBezTo>
                <a:cubicBezTo>
                  <a:pt x="327517" y="60384"/>
                  <a:pt x="281480" y="6938"/>
                  <a:pt x="232267" y="588"/>
                </a:cubicBezTo>
                <a:cubicBezTo>
                  <a:pt x="183054" y="-5762"/>
                  <a:pt x="10017" y="41334"/>
                  <a:pt x="492" y="4186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09" name="フリーフォーム 1608">
            <a:extLst>
              <a:ext uri="{FF2B5EF4-FFF2-40B4-BE49-F238E27FC236}">
                <a16:creationId xmlns:a16="http://schemas.microsoft.com/office/drawing/2014/main" id="{4AB99AA7-3A98-3DE1-8A5C-364B99B4E37F}"/>
              </a:ext>
            </a:extLst>
          </p:cNvPr>
          <p:cNvSpPr/>
          <p:nvPr/>
        </p:nvSpPr>
        <p:spPr>
          <a:xfrm>
            <a:off x="1511289" y="8342065"/>
            <a:ext cx="391366" cy="186089"/>
          </a:xfrm>
          <a:custGeom>
            <a:avLst/>
            <a:gdLst>
              <a:gd name="connsiteX0" fmla="*/ 11 w 391366"/>
              <a:gd name="connsiteY0" fmla="*/ 185985 h 186089"/>
              <a:gd name="connsiteX1" fmla="*/ 206386 w 391366"/>
              <a:gd name="connsiteY1" fmla="*/ 128835 h 186089"/>
              <a:gd name="connsiteX2" fmla="*/ 276236 w 391366"/>
              <a:gd name="connsiteY2" fmla="*/ 52635 h 186089"/>
              <a:gd name="connsiteX3" fmla="*/ 292111 w 391366"/>
              <a:gd name="connsiteY3" fmla="*/ 65335 h 186089"/>
              <a:gd name="connsiteX4" fmla="*/ 374661 w 391366"/>
              <a:gd name="connsiteY4" fmla="*/ 55810 h 186089"/>
              <a:gd name="connsiteX5" fmla="*/ 387361 w 391366"/>
              <a:gd name="connsiteY5" fmla="*/ 1835 h 186089"/>
              <a:gd name="connsiteX6" fmla="*/ 323861 w 391366"/>
              <a:gd name="connsiteY6" fmla="*/ 14535 h 186089"/>
              <a:gd name="connsiteX7" fmla="*/ 276236 w 391366"/>
              <a:gd name="connsiteY7" fmla="*/ 33585 h 186089"/>
              <a:gd name="connsiteX8" fmla="*/ 247661 w 391366"/>
              <a:gd name="connsiteY8" fmla="*/ 49460 h 186089"/>
              <a:gd name="connsiteX9" fmla="*/ 279411 w 391366"/>
              <a:gd name="connsiteY9" fmla="*/ 87560 h 186089"/>
              <a:gd name="connsiteX10" fmla="*/ 196861 w 391366"/>
              <a:gd name="connsiteY10" fmla="*/ 141535 h 186089"/>
              <a:gd name="connsiteX11" fmla="*/ 11 w 391366"/>
              <a:gd name="connsiteY11" fmla="*/ 185985 h 1860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91366" h="186089">
                <a:moveTo>
                  <a:pt x="11" y="185985"/>
                </a:moveTo>
                <a:cubicBezTo>
                  <a:pt x="1599" y="183868"/>
                  <a:pt x="160349" y="151060"/>
                  <a:pt x="206386" y="128835"/>
                </a:cubicBezTo>
                <a:cubicBezTo>
                  <a:pt x="252423" y="106610"/>
                  <a:pt x="261949" y="63218"/>
                  <a:pt x="276236" y="52635"/>
                </a:cubicBezTo>
                <a:cubicBezTo>
                  <a:pt x="290524" y="42052"/>
                  <a:pt x="275707" y="64806"/>
                  <a:pt x="292111" y="65335"/>
                </a:cubicBezTo>
                <a:cubicBezTo>
                  <a:pt x="308515" y="65864"/>
                  <a:pt x="358786" y="66393"/>
                  <a:pt x="374661" y="55810"/>
                </a:cubicBezTo>
                <a:cubicBezTo>
                  <a:pt x="390536" y="45227"/>
                  <a:pt x="395828" y="8714"/>
                  <a:pt x="387361" y="1835"/>
                </a:cubicBezTo>
                <a:cubicBezTo>
                  <a:pt x="378894" y="-5044"/>
                  <a:pt x="342382" y="9243"/>
                  <a:pt x="323861" y="14535"/>
                </a:cubicBezTo>
                <a:cubicBezTo>
                  <a:pt x="305340" y="19827"/>
                  <a:pt x="288936" y="27764"/>
                  <a:pt x="276236" y="33585"/>
                </a:cubicBezTo>
                <a:cubicBezTo>
                  <a:pt x="263536" y="39406"/>
                  <a:pt x="247132" y="40464"/>
                  <a:pt x="247661" y="49460"/>
                </a:cubicBezTo>
                <a:cubicBezTo>
                  <a:pt x="248190" y="58456"/>
                  <a:pt x="287878" y="72214"/>
                  <a:pt x="279411" y="87560"/>
                </a:cubicBezTo>
                <a:cubicBezTo>
                  <a:pt x="270944" y="102906"/>
                  <a:pt x="236019" y="125660"/>
                  <a:pt x="196861" y="141535"/>
                </a:cubicBezTo>
                <a:cubicBezTo>
                  <a:pt x="157703" y="157410"/>
                  <a:pt x="-1577" y="188102"/>
                  <a:pt x="11" y="18598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0" name="フリーフォーム 1609">
            <a:extLst>
              <a:ext uri="{FF2B5EF4-FFF2-40B4-BE49-F238E27FC236}">
                <a16:creationId xmlns:a16="http://schemas.microsoft.com/office/drawing/2014/main" id="{4C505009-91ED-042D-D6C4-84BD3DE11010}"/>
              </a:ext>
            </a:extLst>
          </p:cNvPr>
          <p:cNvSpPr/>
          <p:nvPr/>
        </p:nvSpPr>
        <p:spPr>
          <a:xfrm>
            <a:off x="1951271" y="8162690"/>
            <a:ext cx="202381" cy="130813"/>
          </a:xfrm>
          <a:custGeom>
            <a:avLst/>
            <a:gdLst>
              <a:gd name="connsiteX0" fmla="*/ 4529 w 202381"/>
              <a:gd name="connsiteY0" fmla="*/ 130410 h 130813"/>
              <a:gd name="connsiteX1" fmla="*/ 137879 w 202381"/>
              <a:gd name="connsiteY1" fmla="*/ 22460 h 130813"/>
              <a:gd name="connsiteX2" fmla="*/ 201379 w 202381"/>
              <a:gd name="connsiteY2" fmla="*/ 98660 h 130813"/>
              <a:gd name="connsiteX3" fmla="*/ 169629 w 202381"/>
              <a:gd name="connsiteY3" fmla="*/ 6585 h 130813"/>
              <a:gd name="connsiteX4" fmla="*/ 77554 w 202381"/>
              <a:gd name="connsiteY4" fmla="*/ 12935 h 130813"/>
              <a:gd name="connsiteX5" fmla="*/ 33104 w 202381"/>
              <a:gd name="connsiteY5" fmla="*/ 57385 h 130813"/>
              <a:gd name="connsiteX6" fmla="*/ 4529 w 202381"/>
              <a:gd name="connsiteY6" fmla="*/ 130410 h 1308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02381" h="130813">
                <a:moveTo>
                  <a:pt x="4529" y="130410"/>
                </a:moveTo>
                <a:cubicBezTo>
                  <a:pt x="21991" y="124589"/>
                  <a:pt x="105071" y="27752"/>
                  <a:pt x="137879" y="22460"/>
                </a:cubicBezTo>
                <a:cubicBezTo>
                  <a:pt x="170687" y="17168"/>
                  <a:pt x="196087" y="101306"/>
                  <a:pt x="201379" y="98660"/>
                </a:cubicBezTo>
                <a:cubicBezTo>
                  <a:pt x="206671" y="96014"/>
                  <a:pt x="190266" y="20872"/>
                  <a:pt x="169629" y="6585"/>
                </a:cubicBezTo>
                <a:cubicBezTo>
                  <a:pt x="148992" y="-7702"/>
                  <a:pt x="100308" y="4468"/>
                  <a:pt x="77554" y="12935"/>
                </a:cubicBezTo>
                <a:cubicBezTo>
                  <a:pt x="54800" y="21402"/>
                  <a:pt x="41041" y="37277"/>
                  <a:pt x="33104" y="57385"/>
                </a:cubicBezTo>
                <a:cubicBezTo>
                  <a:pt x="25167" y="77493"/>
                  <a:pt x="-12933" y="136231"/>
                  <a:pt x="4529" y="13041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1" name="フリーフォーム 1610">
            <a:extLst>
              <a:ext uri="{FF2B5EF4-FFF2-40B4-BE49-F238E27FC236}">
                <a16:creationId xmlns:a16="http://schemas.microsoft.com/office/drawing/2014/main" id="{84098DBE-D34D-AA89-A4C5-601DD659F0DB}"/>
              </a:ext>
            </a:extLst>
          </p:cNvPr>
          <p:cNvSpPr/>
          <p:nvPr/>
        </p:nvSpPr>
        <p:spPr>
          <a:xfrm>
            <a:off x="1885901" y="8232775"/>
            <a:ext cx="378497" cy="120808"/>
          </a:xfrm>
          <a:custGeom>
            <a:avLst/>
            <a:gdLst>
              <a:gd name="connsiteX0" fmla="*/ 49 w 378497"/>
              <a:gd name="connsiteY0" fmla="*/ 66675 h 120808"/>
              <a:gd name="connsiteX1" fmla="*/ 206424 w 378497"/>
              <a:gd name="connsiteY1" fmla="*/ 60325 h 120808"/>
              <a:gd name="connsiteX2" fmla="*/ 212774 w 378497"/>
              <a:gd name="connsiteY2" fmla="*/ 120650 h 120808"/>
              <a:gd name="connsiteX3" fmla="*/ 196899 w 378497"/>
              <a:gd name="connsiteY3" fmla="*/ 76200 h 120808"/>
              <a:gd name="connsiteX4" fmla="*/ 241349 w 378497"/>
              <a:gd name="connsiteY4" fmla="*/ 25400 h 120808"/>
              <a:gd name="connsiteX5" fmla="*/ 285799 w 378497"/>
              <a:gd name="connsiteY5" fmla="*/ 25400 h 120808"/>
              <a:gd name="connsiteX6" fmla="*/ 263574 w 378497"/>
              <a:gd name="connsiteY6" fmla="*/ 25400 h 120808"/>
              <a:gd name="connsiteX7" fmla="*/ 349299 w 378497"/>
              <a:gd name="connsiteY7" fmla="*/ 57150 h 120808"/>
              <a:gd name="connsiteX8" fmla="*/ 377874 w 378497"/>
              <a:gd name="connsiteY8" fmla="*/ 114300 h 120808"/>
              <a:gd name="connsiteX9" fmla="*/ 327074 w 378497"/>
              <a:gd name="connsiteY9" fmla="*/ 34925 h 120808"/>
              <a:gd name="connsiteX10" fmla="*/ 203249 w 378497"/>
              <a:gd name="connsiteY10" fmla="*/ 0 h 120808"/>
              <a:gd name="connsiteX11" fmla="*/ 254049 w 378497"/>
              <a:gd name="connsiteY11" fmla="*/ 34925 h 120808"/>
              <a:gd name="connsiteX12" fmla="*/ 187374 w 378497"/>
              <a:gd name="connsiteY12" fmla="*/ 60325 h 120808"/>
              <a:gd name="connsiteX13" fmla="*/ 49 w 378497"/>
              <a:gd name="connsiteY13" fmla="*/ 66675 h 1208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378497" h="120808">
                <a:moveTo>
                  <a:pt x="49" y="66675"/>
                </a:moveTo>
                <a:cubicBezTo>
                  <a:pt x="3224" y="66675"/>
                  <a:pt x="170970" y="51329"/>
                  <a:pt x="206424" y="60325"/>
                </a:cubicBezTo>
                <a:cubicBezTo>
                  <a:pt x="241878" y="69321"/>
                  <a:pt x="214362" y="118004"/>
                  <a:pt x="212774" y="120650"/>
                </a:cubicBezTo>
                <a:cubicBezTo>
                  <a:pt x="211187" y="123296"/>
                  <a:pt x="192137" y="92075"/>
                  <a:pt x="196899" y="76200"/>
                </a:cubicBezTo>
                <a:cubicBezTo>
                  <a:pt x="201661" y="60325"/>
                  <a:pt x="226532" y="33867"/>
                  <a:pt x="241349" y="25400"/>
                </a:cubicBezTo>
                <a:cubicBezTo>
                  <a:pt x="256166" y="16933"/>
                  <a:pt x="285799" y="25400"/>
                  <a:pt x="285799" y="25400"/>
                </a:cubicBezTo>
                <a:cubicBezTo>
                  <a:pt x="289503" y="25400"/>
                  <a:pt x="252991" y="20108"/>
                  <a:pt x="263574" y="25400"/>
                </a:cubicBezTo>
                <a:cubicBezTo>
                  <a:pt x="274157" y="30692"/>
                  <a:pt x="330249" y="42333"/>
                  <a:pt x="349299" y="57150"/>
                </a:cubicBezTo>
                <a:cubicBezTo>
                  <a:pt x="368349" y="71967"/>
                  <a:pt x="381578" y="118004"/>
                  <a:pt x="377874" y="114300"/>
                </a:cubicBezTo>
                <a:cubicBezTo>
                  <a:pt x="374170" y="110596"/>
                  <a:pt x="356178" y="53975"/>
                  <a:pt x="327074" y="34925"/>
                </a:cubicBezTo>
                <a:cubicBezTo>
                  <a:pt x="297970" y="15875"/>
                  <a:pt x="215420" y="0"/>
                  <a:pt x="203249" y="0"/>
                </a:cubicBezTo>
                <a:cubicBezTo>
                  <a:pt x="191078" y="0"/>
                  <a:pt x="256695" y="24871"/>
                  <a:pt x="254049" y="34925"/>
                </a:cubicBezTo>
                <a:cubicBezTo>
                  <a:pt x="251403" y="44979"/>
                  <a:pt x="227061" y="53975"/>
                  <a:pt x="187374" y="60325"/>
                </a:cubicBezTo>
                <a:cubicBezTo>
                  <a:pt x="147687" y="66675"/>
                  <a:pt x="-3126" y="66675"/>
                  <a:pt x="49" y="6667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2" name="フリーフォーム 1611">
            <a:extLst>
              <a:ext uri="{FF2B5EF4-FFF2-40B4-BE49-F238E27FC236}">
                <a16:creationId xmlns:a16="http://schemas.microsoft.com/office/drawing/2014/main" id="{086DCBEA-1A41-83CC-4C6C-7760DD48584E}"/>
              </a:ext>
            </a:extLst>
          </p:cNvPr>
          <p:cNvSpPr/>
          <p:nvPr/>
        </p:nvSpPr>
        <p:spPr>
          <a:xfrm>
            <a:off x="1806487" y="8305114"/>
            <a:ext cx="361456" cy="391233"/>
          </a:xfrm>
          <a:custGeom>
            <a:avLst/>
            <a:gdLst>
              <a:gd name="connsiteX0" fmla="*/ 238213 w 361456"/>
              <a:gd name="connsiteY0" fmla="*/ 686 h 391233"/>
              <a:gd name="connsiteX1" fmla="*/ 346163 w 361456"/>
              <a:gd name="connsiteY1" fmla="*/ 99111 h 391233"/>
              <a:gd name="connsiteX2" fmla="*/ 314413 w 361456"/>
              <a:gd name="connsiteY2" fmla="*/ 210236 h 391233"/>
              <a:gd name="connsiteX3" fmla="*/ 358863 w 361456"/>
              <a:gd name="connsiteY3" fmla="*/ 200711 h 391233"/>
              <a:gd name="connsiteX4" fmla="*/ 222338 w 361456"/>
              <a:gd name="connsiteY4" fmla="*/ 280086 h 391233"/>
              <a:gd name="connsiteX5" fmla="*/ 187413 w 361456"/>
              <a:gd name="connsiteY5" fmla="*/ 302311 h 391233"/>
              <a:gd name="connsiteX6" fmla="*/ 225513 w 361456"/>
              <a:gd name="connsiteY6" fmla="*/ 318186 h 391233"/>
              <a:gd name="connsiteX7" fmla="*/ 88 w 361456"/>
              <a:gd name="connsiteY7" fmla="*/ 391211 h 391233"/>
              <a:gd name="connsiteX8" fmla="*/ 200113 w 361456"/>
              <a:gd name="connsiteY8" fmla="*/ 324536 h 391233"/>
              <a:gd name="connsiteX9" fmla="*/ 336638 w 361456"/>
              <a:gd name="connsiteY9" fmla="*/ 200711 h 391233"/>
              <a:gd name="connsiteX10" fmla="*/ 308063 w 361456"/>
              <a:gd name="connsiteY10" fmla="*/ 222936 h 391233"/>
              <a:gd name="connsiteX11" fmla="*/ 349338 w 361456"/>
              <a:gd name="connsiteY11" fmla="*/ 149911 h 391233"/>
              <a:gd name="connsiteX12" fmla="*/ 238213 w 361456"/>
              <a:gd name="connsiteY12" fmla="*/ 686 h 3912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61456" h="391233">
                <a:moveTo>
                  <a:pt x="238213" y="686"/>
                </a:moveTo>
                <a:cubicBezTo>
                  <a:pt x="237684" y="-7781"/>
                  <a:pt x="333463" y="64186"/>
                  <a:pt x="346163" y="99111"/>
                </a:cubicBezTo>
                <a:cubicBezTo>
                  <a:pt x="358863" y="134036"/>
                  <a:pt x="312296" y="193303"/>
                  <a:pt x="314413" y="210236"/>
                </a:cubicBezTo>
                <a:cubicBezTo>
                  <a:pt x="316530" y="227169"/>
                  <a:pt x="374209" y="189069"/>
                  <a:pt x="358863" y="200711"/>
                </a:cubicBezTo>
                <a:cubicBezTo>
                  <a:pt x="343517" y="212353"/>
                  <a:pt x="250913" y="263153"/>
                  <a:pt x="222338" y="280086"/>
                </a:cubicBezTo>
                <a:cubicBezTo>
                  <a:pt x="193763" y="297019"/>
                  <a:pt x="186884" y="295961"/>
                  <a:pt x="187413" y="302311"/>
                </a:cubicBezTo>
                <a:cubicBezTo>
                  <a:pt x="187942" y="308661"/>
                  <a:pt x="256734" y="303369"/>
                  <a:pt x="225513" y="318186"/>
                </a:cubicBezTo>
                <a:cubicBezTo>
                  <a:pt x="194292" y="333003"/>
                  <a:pt x="4321" y="390153"/>
                  <a:pt x="88" y="391211"/>
                </a:cubicBezTo>
                <a:cubicBezTo>
                  <a:pt x="-4145" y="392269"/>
                  <a:pt x="144021" y="356286"/>
                  <a:pt x="200113" y="324536"/>
                </a:cubicBezTo>
                <a:cubicBezTo>
                  <a:pt x="256205" y="292786"/>
                  <a:pt x="318646" y="217644"/>
                  <a:pt x="336638" y="200711"/>
                </a:cubicBezTo>
                <a:cubicBezTo>
                  <a:pt x="354630" y="183778"/>
                  <a:pt x="305946" y="231403"/>
                  <a:pt x="308063" y="222936"/>
                </a:cubicBezTo>
                <a:cubicBezTo>
                  <a:pt x="310180" y="214469"/>
                  <a:pt x="358863" y="183249"/>
                  <a:pt x="349338" y="149911"/>
                </a:cubicBezTo>
                <a:cubicBezTo>
                  <a:pt x="339813" y="116574"/>
                  <a:pt x="238742" y="9153"/>
                  <a:pt x="238213" y="68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3" name="フリーフォーム 1612">
            <a:extLst>
              <a:ext uri="{FF2B5EF4-FFF2-40B4-BE49-F238E27FC236}">
                <a16:creationId xmlns:a16="http://schemas.microsoft.com/office/drawing/2014/main" id="{0DC299A2-3705-73BD-F6C9-FA80B4B3C694}"/>
              </a:ext>
            </a:extLst>
          </p:cNvPr>
          <p:cNvSpPr/>
          <p:nvPr/>
        </p:nvSpPr>
        <p:spPr>
          <a:xfrm>
            <a:off x="2214076" y="8432337"/>
            <a:ext cx="291151" cy="83184"/>
          </a:xfrm>
          <a:custGeom>
            <a:avLst/>
            <a:gdLst>
              <a:gd name="connsiteX0" fmla="*/ 2074 w 291151"/>
              <a:gd name="connsiteY0" fmla="*/ 83013 h 83184"/>
              <a:gd name="connsiteX1" fmla="*/ 208449 w 291151"/>
              <a:gd name="connsiteY1" fmla="*/ 25863 h 83184"/>
              <a:gd name="connsiteX2" fmla="*/ 154474 w 291151"/>
              <a:gd name="connsiteY2" fmla="*/ 13163 h 83184"/>
              <a:gd name="connsiteX3" fmla="*/ 290999 w 291151"/>
              <a:gd name="connsiteY3" fmla="*/ 22688 h 83184"/>
              <a:gd name="connsiteX4" fmla="*/ 183049 w 291151"/>
              <a:gd name="connsiteY4" fmla="*/ 70313 h 83184"/>
              <a:gd name="connsiteX5" fmla="*/ 265599 w 291151"/>
              <a:gd name="connsiteY5" fmla="*/ 22688 h 83184"/>
              <a:gd name="connsiteX6" fmla="*/ 173524 w 291151"/>
              <a:gd name="connsiteY6" fmla="*/ 463 h 83184"/>
              <a:gd name="connsiteX7" fmla="*/ 103674 w 291151"/>
              <a:gd name="connsiteY7" fmla="*/ 41738 h 83184"/>
              <a:gd name="connsiteX8" fmla="*/ 2074 w 291151"/>
              <a:gd name="connsiteY8" fmla="*/ 83013 h 831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91151" h="83184">
                <a:moveTo>
                  <a:pt x="2074" y="83013"/>
                </a:moveTo>
                <a:cubicBezTo>
                  <a:pt x="19537" y="80367"/>
                  <a:pt x="183049" y="37505"/>
                  <a:pt x="208449" y="25863"/>
                </a:cubicBezTo>
                <a:cubicBezTo>
                  <a:pt x="233849" y="14221"/>
                  <a:pt x="140716" y="13692"/>
                  <a:pt x="154474" y="13163"/>
                </a:cubicBezTo>
                <a:cubicBezTo>
                  <a:pt x="168232" y="12634"/>
                  <a:pt x="286236" y="13163"/>
                  <a:pt x="290999" y="22688"/>
                </a:cubicBezTo>
                <a:cubicBezTo>
                  <a:pt x="295762" y="32213"/>
                  <a:pt x="187282" y="70313"/>
                  <a:pt x="183049" y="70313"/>
                </a:cubicBezTo>
                <a:cubicBezTo>
                  <a:pt x="178816" y="70313"/>
                  <a:pt x="267186" y="34330"/>
                  <a:pt x="265599" y="22688"/>
                </a:cubicBezTo>
                <a:cubicBezTo>
                  <a:pt x="264012" y="11046"/>
                  <a:pt x="200512" y="-2712"/>
                  <a:pt x="173524" y="463"/>
                </a:cubicBezTo>
                <a:cubicBezTo>
                  <a:pt x="146536" y="3638"/>
                  <a:pt x="124841" y="26392"/>
                  <a:pt x="103674" y="41738"/>
                </a:cubicBezTo>
                <a:cubicBezTo>
                  <a:pt x="82507" y="57084"/>
                  <a:pt x="-15389" y="85659"/>
                  <a:pt x="2074" y="8301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4" name="フリーフォーム 1613">
            <a:extLst>
              <a:ext uri="{FF2B5EF4-FFF2-40B4-BE49-F238E27FC236}">
                <a16:creationId xmlns:a16="http://schemas.microsoft.com/office/drawing/2014/main" id="{EAF5D130-413D-9C2C-DBE9-A9CDEC99D70B}"/>
              </a:ext>
            </a:extLst>
          </p:cNvPr>
          <p:cNvSpPr/>
          <p:nvPr/>
        </p:nvSpPr>
        <p:spPr>
          <a:xfrm>
            <a:off x="1615597" y="8664037"/>
            <a:ext cx="297234" cy="152942"/>
          </a:xfrm>
          <a:custGeom>
            <a:avLst/>
            <a:gdLst>
              <a:gd name="connsiteX0" fmla="*/ 478 w 297234"/>
              <a:gd name="connsiteY0" fmla="*/ 143413 h 152942"/>
              <a:gd name="connsiteX1" fmla="*/ 162403 w 297234"/>
              <a:gd name="connsiteY1" fmla="*/ 35463 h 152942"/>
              <a:gd name="connsiteX2" fmla="*/ 216378 w 297234"/>
              <a:gd name="connsiteY2" fmla="*/ 44988 h 152942"/>
              <a:gd name="connsiteX3" fmla="*/ 229078 w 297234"/>
              <a:gd name="connsiteY3" fmla="*/ 76738 h 152942"/>
              <a:gd name="connsiteX4" fmla="*/ 159228 w 297234"/>
              <a:gd name="connsiteY4" fmla="*/ 152938 h 152942"/>
              <a:gd name="connsiteX5" fmla="*/ 295753 w 297234"/>
              <a:gd name="connsiteY5" fmla="*/ 79913 h 152942"/>
              <a:gd name="connsiteX6" fmla="*/ 219553 w 297234"/>
              <a:gd name="connsiteY6" fmla="*/ 538 h 152942"/>
              <a:gd name="connsiteX7" fmla="*/ 478 w 297234"/>
              <a:gd name="connsiteY7" fmla="*/ 143413 h 1529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7234" h="152942">
                <a:moveTo>
                  <a:pt x="478" y="143413"/>
                </a:moveTo>
                <a:cubicBezTo>
                  <a:pt x="-9047" y="149234"/>
                  <a:pt x="126420" y="51867"/>
                  <a:pt x="162403" y="35463"/>
                </a:cubicBezTo>
                <a:cubicBezTo>
                  <a:pt x="198386" y="19059"/>
                  <a:pt x="205266" y="38109"/>
                  <a:pt x="216378" y="44988"/>
                </a:cubicBezTo>
                <a:cubicBezTo>
                  <a:pt x="227490" y="51867"/>
                  <a:pt x="238603" y="58746"/>
                  <a:pt x="229078" y="76738"/>
                </a:cubicBezTo>
                <a:cubicBezTo>
                  <a:pt x="219553" y="94730"/>
                  <a:pt x="148116" y="152409"/>
                  <a:pt x="159228" y="152938"/>
                </a:cubicBezTo>
                <a:cubicBezTo>
                  <a:pt x="170340" y="153467"/>
                  <a:pt x="285699" y="105313"/>
                  <a:pt x="295753" y="79913"/>
                </a:cubicBezTo>
                <a:cubicBezTo>
                  <a:pt x="305807" y="54513"/>
                  <a:pt x="262945" y="-6341"/>
                  <a:pt x="219553" y="538"/>
                </a:cubicBezTo>
                <a:cubicBezTo>
                  <a:pt x="176161" y="7417"/>
                  <a:pt x="10003" y="137592"/>
                  <a:pt x="478" y="14341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5" name="フリーフォーム 1614">
            <a:extLst>
              <a:ext uri="{FF2B5EF4-FFF2-40B4-BE49-F238E27FC236}">
                <a16:creationId xmlns:a16="http://schemas.microsoft.com/office/drawing/2014/main" id="{37F77DED-4E2E-B088-687A-C15A05B2266B}"/>
              </a:ext>
            </a:extLst>
          </p:cNvPr>
          <p:cNvSpPr/>
          <p:nvPr/>
        </p:nvSpPr>
        <p:spPr>
          <a:xfrm>
            <a:off x="1058885" y="8750300"/>
            <a:ext cx="709967" cy="557820"/>
          </a:xfrm>
          <a:custGeom>
            <a:avLst/>
            <a:gdLst>
              <a:gd name="connsiteX0" fmla="*/ 4740 w 709967"/>
              <a:gd name="connsiteY0" fmla="*/ 434975 h 557820"/>
              <a:gd name="connsiteX1" fmla="*/ 7915 w 709967"/>
              <a:gd name="connsiteY1" fmla="*/ 542925 h 557820"/>
              <a:gd name="connsiteX2" fmla="*/ 90465 w 709967"/>
              <a:gd name="connsiteY2" fmla="*/ 495300 h 557820"/>
              <a:gd name="connsiteX3" fmla="*/ 141265 w 709967"/>
              <a:gd name="connsiteY3" fmla="*/ 479425 h 557820"/>
              <a:gd name="connsiteX4" fmla="*/ 214290 w 709967"/>
              <a:gd name="connsiteY4" fmla="*/ 361950 h 557820"/>
              <a:gd name="connsiteX5" fmla="*/ 214290 w 709967"/>
              <a:gd name="connsiteY5" fmla="*/ 371475 h 557820"/>
              <a:gd name="connsiteX6" fmla="*/ 369865 w 709967"/>
              <a:gd name="connsiteY6" fmla="*/ 314325 h 557820"/>
              <a:gd name="connsiteX7" fmla="*/ 376215 w 709967"/>
              <a:gd name="connsiteY7" fmla="*/ 307975 h 557820"/>
              <a:gd name="connsiteX8" fmla="*/ 423840 w 709967"/>
              <a:gd name="connsiteY8" fmla="*/ 228600 h 557820"/>
              <a:gd name="connsiteX9" fmla="*/ 433365 w 709967"/>
              <a:gd name="connsiteY9" fmla="*/ 231775 h 557820"/>
              <a:gd name="connsiteX10" fmla="*/ 490515 w 709967"/>
              <a:gd name="connsiteY10" fmla="*/ 149225 h 557820"/>
              <a:gd name="connsiteX11" fmla="*/ 496865 w 709967"/>
              <a:gd name="connsiteY11" fmla="*/ 174625 h 557820"/>
              <a:gd name="connsiteX12" fmla="*/ 592115 w 709967"/>
              <a:gd name="connsiteY12" fmla="*/ 95250 h 557820"/>
              <a:gd name="connsiteX13" fmla="*/ 579415 w 709967"/>
              <a:gd name="connsiteY13" fmla="*/ 82550 h 557820"/>
              <a:gd name="connsiteX14" fmla="*/ 649265 w 709967"/>
              <a:gd name="connsiteY14" fmla="*/ 92075 h 557820"/>
              <a:gd name="connsiteX15" fmla="*/ 630215 w 709967"/>
              <a:gd name="connsiteY15" fmla="*/ 0 h 557820"/>
              <a:gd name="connsiteX16" fmla="*/ 709590 w 709967"/>
              <a:gd name="connsiteY16" fmla="*/ 92075 h 557820"/>
              <a:gd name="connsiteX17" fmla="*/ 592115 w 709967"/>
              <a:gd name="connsiteY17" fmla="*/ 139700 h 557820"/>
              <a:gd name="connsiteX18" fmla="*/ 239690 w 709967"/>
              <a:gd name="connsiteY18" fmla="*/ 342900 h 557820"/>
              <a:gd name="connsiteX19" fmla="*/ 131740 w 709967"/>
              <a:gd name="connsiteY19" fmla="*/ 520700 h 557820"/>
              <a:gd name="connsiteX20" fmla="*/ 20615 w 709967"/>
              <a:gd name="connsiteY20" fmla="*/ 552450 h 557820"/>
              <a:gd name="connsiteX21" fmla="*/ 4740 w 709967"/>
              <a:gd name="connsiteY21" fmla="*/ 434975 h 5578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709967" h="557820">
                <a:moveTo>
                  <a:pt x="4740" y="434975"/>
                </a:moveTo>
                <a:cubicBezTo>
                  <a:pt x="2623" y="433387"/>
                  <a:pt x="-6372" y="532871"/>
                  <a:pt x="7915" y="542925"/>
                </a:cubicBezTo>
                <a:cubicBezTo>
                  <a:pt x="22202" y="552979"/>
                  <a:pt x="68240" y="505883"/>
                  <a:pt x="90465" y="495300"/>
                </a:cubicBezTo>
                <a:cubicBezTo>
                  <a:pt x="112690" y="484717"/>
                  <a:pt x="120628" y="501650"/>
                  <a:pt x="141265" y="479425"/>
                </a:cubicBezTo>
                <a:cubicBezTo>
                  <a:pt x="161902" y="457200"/>
                  <a:pt x="202119" y="379942"/>
                  <a:pt x="214290" y="361950"/>
                </a:cubicBezTo>
                <a:cubicBezTo>
                  <a:pt x="226461" y="343958"/>
                  <a:pt x="188361" y="379412"/>
                  <a:pt x="214290" y="371475"/>
                </a:cubicBezTo>
                <a:cubicBezTo>
                  <a:pt x="240219" y="363538"/>
                  <a:pt x="342878" y="324908"/>
                  <a:pt x="369865" y="314325"/>
                </a:cubicBezTo>
                <a:cubicBezTo>
                  <a:pt x="396852" y="303742"/>
                  <a:pt x="367219" y="322262"/>
                  <a:pt x="376215" y="307975"/>
                </a:cubicBezTo>
                <a:cubicBezTo>
                  <a:pt x="385211" y="293688"/>
                  <a:pt x="414315" y="241300"/>
                  <a:pt x="423840" y="228600"/>
                </a:cubicBezTo>
                <a:cubicBezTo>
                  <a:pt x="433365" y="215900"/>
                  <a:pt x="422253" y="245004"/>
                  <a:pt x="433365" y="231775"/>
                </a:cubicBezTo>
                <a:cubicBezTo>
                  <a:pt x="444477" y="218546"/>
                  <a:pt x="479932" y="158750"/>
                  <a:pt x="490515" y="149225"/>
                </a:cubicBezTo>
                <a:cubicBezTo>
                  <a:pt x="501098" y="139700"/>
                  <a:pt x="479932" y="183621"/>
                  <a:pt x="496865" y="174625"/>
                </a:cubicBezTo>
                <a:cubicBezTo>
                  <a:pt x="513798" y="165629"/>
                  <a:pt x="592115" y="95250"/>
                  <a:pt x="592115" y="95250"/>
                </a:cubicBezTo>
                <a:cubicBezTo>
                  <a:pt x="605873" y="79904"/>
                  <a:pt x="569890" y="83079"/>
                  <a:pt x="579415" y="82550"/>
                </a:cubicBezTo>
                <a:cubicBezTo>
                  <a:pt x="588940" y="82021"/>
                  <a:pt x="640798" y="105833"/>
                  <a:pt x="649265" y="92075"/>
                </a:cubicBezTo>
                <a:cubicBezTo>
                  <a:pt x="657732" y="78317"/>
                  <a:pt x="620161" y="0"/>
                  <a:pt x="630215" y="0"/>
                </a:cubicBezTo>
                <a:cubicBezTo>
                  <a:pt x="640269" y="0"/>
                  <a:pt x="715940" y="68792"/>
                  <a:pt x="709590" y="92075"/>
                </a:cubicBezTo>
                <a:cubicBezTo>
                  <a:pt x="703240" y="115358"/>
                  <a:pt x="670432" y="97896"/>
                  <a:pt x="592115" y="139700"/>
                </a:cubicBezTo>
                <a:cubicBezTo>
                  <a:pt x="513798" y="181504"/>
                  <a:pt x="316419" y="279400"/>
                  <a:pt x="239690" y="342900"/>
                </a:cubicBezTo>
                <a:cubicBezTo>
                  <a:pt x="162961" y="406400"/>
                  <a:pt x="168252" y="485775"/>
                  <a:pt x="131740" y="520700"/>
                </a:cubicBezTo>
                <a:cubicBezTo>
                  <a:pt x="95228" y="555625"/>
                  <a:pt x="40723" y="565150"/>
                  <a:pt x="20615" y="552450"/>
                </a:cubicBezTo>
                <a:cubicBezTo>
                  <a:pt x="507" y="539750"/>
                  <a:pt x="6857" y="436563"/>
                  <a:pt x="4740" y="43497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6" name="フリーフォーム 1615">
            <a:extLst>
              <a:ext uri="{FF2B5EF4-FFF2-40B4-BE49-F238E27FC236}">
                <a16:creationId xmlns:a16="http://schemas.microsoft.com/office/drawing/2014/main" id="{BEF5EA33-730C-6844-CE5B-55132B7FF099}"/>
              </a:ext>
            </a:extLst>
          </p:cNvPr>
          <p:cNvSpPr/>
          <p:nvPr/>
        </p:nvSpPr>
        <p:spPr>
          <a:xfrm>
            <a:off x="1434648" y="8864599"/>
            <a:ext cx="397328" cy="483211"/>
          </a:xfrm>
          <a:custGeom>
            <a:avLst/>
            <a:gdLst>
              <a:gd name="connsiteX0" fmla="*/ 397327 w 397328"/>
              <a:gd name="connsiteY0" fmla="*/ 1 h 483211"/>
              <a:gd name="connsiteX1" fmla="*/ 254452 w 397328"/>
              <a:gd name="connsiteY1" fmla="*/ 161926 h 483211"/>
              <a:gd name="connsiteX2" fmla="*/ 210002 w 397328"/>
              <a:gd name="connsiteY2" fmla="*/ 352426 h 483211"/>
              <a:gd name="connsiteX3" fmla="*/ 210002 w 397328"/>
              <a:gd name="connsiteY3" fmla="*/ 371476 h 483211"/>
              <a:gd name="connsiteX4" fmla="*/ 200477 w 397328"/>
              <a:gd name="connsiteY4" fmla="*/ 276226 h 483211"/>
              <a:gd name="connsiteX5" fmla="*/ 114752 w 397328"/>
              <a:gd name="connsiteY5" fmla="*/ 333376 h 483211"/>
              <a:gd name="connsiteX6" fmla="*/ 235402 w 397328"/>
              <a:gd name="connsiteY6" fmla="*/ 419101 h 483211"/>
              <a:gd name="connsiteX7" fmla="*/ 149677 w 397328"/>
              <a:gd name="connsiteY7" fmla="*/ 431801 h 483211"/>
              <a:gd name="connsiteX8" fmla="*/ 105227 w 397328"/>
              <a:gd name="connsiteY8" fmla="*/ 434976 h 483211"/>
              <a:gd name="connsiteX9" fmla="*/ 452 w 397328"/>
              <a:gd name="connsiteY9" fmla="*/ 479426 h 483211"/>
              <a:gd name="connsiteX10" fmla="*/ 67127 w 397328"/>
              <a:gd name="connsiteY10" fmla="*/ 323851 h 483211"/>
              <a:gd name="connsiteX11" fmla="*/ 63952 w 397328"/>
              <a:gd name="connsiteY11" fmla="*/ 292101 h 483211"/>
              <a:gd name="connsiteX12" fmla="*/ 210002 w 397328"/>
              <a:gd name="connsiteY12" fmla="*/ 209551 h 483211"/>
              <a:gd name="connsiteX13" fmla="*/ 197302 w 397328"/>
              <a:gd name="connsiteY13" fmla="*/ 196851 h 483211"/>
              <a:gd name="connsiteX14" fmla="*/ 248102 w 397328"/>
              <a:gd name="connsiteY14" fmla="*/ 92076 h 483211"/>
              <a:gd name="connsiteX15" fmla="*/ 235402 w 397328"/>
              <a:gd name="connsiteY15" fmla="*/ 155576 h 483211"/>
              <a:gd name="connsiteX16" fmla="*/ 286202 w 397328"/>
              <a:gd name="connsiteY16" fmla="*/ 66676 h 483211"/>
              <a:gd name="connsiteX17" fmla="*/ 257627 w 397328"/>
              <a:gd name="connsiteY17" fmla="*/ 158751 h 483211"/>
              <a:gd name="connsiteX18" fmla="*/ 397327 w 397328"/>
              <a:gd name="connsiteY18" fmla="*/ 1 h 4832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397328" h="483211">
                <a:moveTo>
                  <a:pt x="397327" y="1"/>
                </a:moveTo>
                <a:cubicBezTo>
                  <a:pt x="396798" y="530"/>
                  <a:pt x="285673" y="103188"/>
                  <a:pt x="254452" y="161926"/>
                </a:cubicBezTo>
                <a:cubicBezTo>
                  <a:pt x="223231" y="220664"/>
                  <a:pt x="217410" y="317501"/>
                  <a:pt x="210002" y="352426"/>
                </a:cubicBezTo>
                <a:cubicBezTo>
                  <a:pt x="202594" y="387351"/>
                  <a:pt x="211589" y="384176"/>
                  <a:pt x="210002" y="371476"/>
                </a:cubicBezTo>
                <a:cubicBezTo>
                  <a:pt x="208415" y="358776"/>
                  <a:pt x="216352" y="282576"/>
                  <a:pt x="200477" y="276226"/>
                </a:cubicBezTo>
                <a:cubicBezTo>
                  <a:pt x="184602" y="269876"/>
                  <a:pt x="108931" y="309563"/>
                  <a:pt x="114752" y="333376"/>
                </a:cubicBezTo>
                <a:cubicBezTo>
                  <a:pt x="120573" y="357189"/>
                  <a:pt x="229581" y="402697"/>
                  <a:pt x="235402" y="419101"/>
                </a:cubicBezTo>
                <a:cubicBezTo>
                  <a:pt x="241223" y="435505"/>
                  <a:pt x="171373" y="429155"/>
                  <a:pt x="149677" y="431801"/>
                </a:cubicBezTo>
                <a:cubicBezTo>
                  <a:pt x="127981" y="434447"/>
                  <a:pt x="130098" y="427039"/>
                  <a:pt x="105227" y="434976"/>
                </a:cubicBezTo>
                <a:cubicBezTo>
                  <a:pt x="80356" y="442913"/>
                  <a:pt x="6802" y="497947"/>
                  <a:pt x="452" y="479426"/>
                </a:cubicBezTo>
                <a:cubicBezTo>
                  <a:pt x="-5898" y="460905"/>
                  <a:pt x="56544" y="355072"/>
                  <a:pt x="67127" y="323851"/>
                </a:cubicBezTo>
                <a:cubicBezTo>
                  <a:pt x="77710" y="292630"/>
                  <a:pt x="40140" y="311151"/>
                  <a:pt x="63952" y="292101"/>
                </a:cubicBezTo>
                <a:cubicBezTo>
                  <a:pt x="87764" y="273051"/>
                  <a:pt x="187777" y="225426"/>
                  <a:pt x="210002" y="209551"/>
                </a:cubicBezTo>
                <a:cubicBezTo>
                  <a:pt x="232227" y="193676"/>
                  <a:pt x="190952" y="216430"/>
                  <a:pt x="197302" y="196851"/>
                </a:cubicBezTo>
                <a:cubicBezTo>
                  <a:pt x="203652" y="177272"/>
                  <a:pt x="241752" y="98955"/>
                  <a:pt x="248102" y="92076"/>
                </a:cubicBezTo>
                <a:cubicBezTo>
                  <a:pt x="254452" y="85197"/>
                  <a:pt x="229052" y="159809"/>
                  <a:pt x="235402" y="155576"/>
                </a:cubicBezTo>
                <a:cubicBezTo>
                  <a:pt x="241752" y="151343"/>
                  <a:pt x="282498" y="66147"/>
                  <a:pt x="286202" y="66676"/>
                </a:cubicBezTo>
                <a:cubicBezTo>
                  <a:pt x="289906" y="67205"/>
                  <a:pt x="242810" y="167747"/>
                  <a:pt x="257627" y="158751"/>
                </a:cubicBezTo>
                <a:cubicBezTo>
                  <a:pt x="272444" y="149755"/>
                  <a:pt x="397856" y="-528"/>
                  <a:pt x="397327" y="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7" name="フリーフォーム 1616">
            <a:extLst>
              <a:ext uri="{FF2B5EF4-FFF2-40B4-BE49-F238E27FC236}">
                <a16:creationId xmlns:a16="http://schemas.microsoft.com/office/drawing/2014/main" id="{3B40A59A-9AB9-5B0F-34E8-4CE17F3FE56A}"/>
              </a:ext>
            </a:extLst>
          </p:cNvPr>
          <p:cNvSpPr/>
          <p:nvPr/>
        </p:nvSpPr>
        <p:spPr>
          <a:xfrm>
            <a:off x="1381125" y="9088482"/>
            <a:ext cx="117607" cy="262176"/>
          </a:xfrm>
          <a:custGeom>
            <a:avLst/>
            <a:gdLst>
              <a:gd name="connsiteX0" fmla="*/ 117475 w 117607"/>
              <a:gd name="connsiteY0" fmla="*/ 1543 h 262176"/>
              <a:gd name="connsiteX1" fmla="*/ 12700 w 117607"/>
              <a:gd name="connsiteY1" fmla="*/ 71393 h 262176"/>
              <a:gd name="connsiteX2" fmla="*/ 50800 w 117607"/>
              <a:gd name="connsiteY2" fmla="*/ 109493 h 262176"/>
              <a:gd name="connsiteX3" fmla="*/ 0 w 117607"/>
              <a:gd name="connsiteY3" fmla="*/ 109493 h 262176"/>
              <a:gd name="connsiteX4" fmla="*/ 50800 w 117607"/>
              <a:gd name="connsiteY4" fmla="*/ 261893 h 262176"/>
              <a:gd name="connsiteX5" fmla="*/ 12700 w 117607"/>
              <a:gd name="connsiteY5" fmla="*/ 144418 h 262176"/>
              <a:gd name="connsiteX6" fmla="*/ 34925 w 117607"/>
              <a:gd name="connsiteY6" fmla="*/ 33293 h 262176"/>
              <a:gd name="connsiteX7" fmla="*/ 117475 w 117607"/>
              <a:gd name="connsiteY7" fmla="*/ 1543 h 2621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17607" h="262176">
                <a:moveTo>
                  <a:pt x="117475" y="1543"/>
                </a:moveTo>
                <a:cubicBezTo>
                  <a:pt x="113771" y="7893"/>
                  <a:pt x="23812" y="53402"/>
                  <a:pt x="12700" y="71393"/>
                </a:cubicBezTo>
                <a:cubicBezTo>
                  <a:pt x="1588" y="89384"/>
                  <a:pt x="52917" y="103143"/>
                  <a:pt x="50800" y="109493"/>
                </a:cubicBezTo>
                <a:cubicBezTo>
                  <a:pt x="48683" y="115843"/>
                  <a:pt x="0" y="84093"/>
                  <a:pt x="0" y="109493"/>
                </a:cubicBezTo>
                <a:cubicBezTo>
                  <a:pt x="0" y="134893"/>
                  <a:pt x="48683" y="256072"/>
                  <a:pt x="50800" y="261893"/>
                </a:cubicBezTo>
                <a:cubicBezTo>
                  <a:pt x="52917" y="267714"/>
                  <a:pt x="15346" y="182518"/>
                  <a:pt x="12700" y="144418"/>
                </a:cubicBezTo>
                <a:cubicBezTo>
                  <a:pt x="10054" y="106318"/>
                  <a:pt x="23813" y="57635"/>
                  <a:pt x="34925" y="33293"/>
                </a:cubicBezTo>
                <a:cubicBezTo>
                  <a:pt x="46037" y="8951"/>
                  <a:pt x="121179" y="-4807"/>
                  <a:pt x="117475" y="154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8" name="フリーフォーム 1617">
            <a:extLst>
              <a:ext uri="{FF2B5EF4-FFF2-40B4-BE49-F238E27FC236}">
                <a16:creationId xmlns:a16="http://schemas.microsoft.com/office/drawing/2014/main" id="{DB6B4C96-3F12-E516-67A3-3277311DE4FC}"/>
              </a:ext>
            </a:extLst>
          </p:cNvPr>
          <p:cNvSpPr/>
          <p:nvPr/>
        </p:nvSpPr>
        <p:spPr>
          <a:xfrm>
            <a:off x="1012537" y="9105860"/>
            <a:ext cx="419451" cy="227606"/>
          </a:xfrm>
          <a:custGeom>
            <a:avLst/>
            <a:gdLst>
              <a:gd name="connsiteX0" fmla="*/ 419388 w 419451"/>
              <a:gd name="connsiteY0" fmla="*/ 40 h 227606"/>
              <a:gd name="connsiteX1" fmla="*/ 308263 w 419451"/>
              <a:gd name="connsiteY1" fmla="*/ 66715 h 227606"/>
              <a:gd name="connsiteX2" fmla="*/ 336838 w 419451"/>
              <a:gd name="connsiteY2" fmla="*/ 136565 h 227606"/>
              <a:gd name="connsiteX3" fmla="*/ 206663 w 419451"/>
              <a:gd name="connsiteY3" fmla="*/ 177840 h 227606"/>
              <a:gd name="connsiteX4" fmla="*/ 288 w 419451"/>
              <a:gd name="connsiteY4" fmla="*/ 225465 h 227606"/>
              <a:gd name="connsiteX5" fmla="*/ 254288 w 419451"/>
              <a:gd name="connsiteY5" fmla="*/ 209590 h 227606"/>
              <a:gd name="connsiteX6" fmla="*/ 295563 w 419451"/>
              <a:gd name="connsiteY6" fmla="*/ 123865 h 227606"/>
              <a:gd name="connsiteX7" fmla="*/ 324138 w 419451"/>
              <a:gd name="connsiteY7" fmla="*/ 76240 h 227606"/>
              <a:gd name="connsiteX8" fmla="*/ 419388 w 419451"/>
              <a:gd name="connsiteY8" fmla="*/ 40 h 2276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19451" h="227606">
                <a:moveTo>
                  <a:pt x="419388" y="40"/>
                </a:moveTo>
                <a:cubicBezTo>
                  <a:pt x="416742" y="-1548"/>
                  <a:pt x="322021" y="43961"/>
                  <a:pt x="308263" y="66715"/>
                </a:cubicBezTo>
                <a:cubicBezTo>
                  <a:pt x="294505" y="89469"/>
                  <a:pt x="353771" y="118044"/>
                  <a:pt x="336838" y="136565"/>
                </a:cubicBezTo>
                <a:cubicBezTo>
                  <a:pt x="319905" y="155086"/>
                  <a:pt x="262755" y="163023"/>
                  <a:pt x="206663" y="177840"/>
                </a:cubicBezTo>
                <a:cubicBezTo>
                  <a:pt x="150571" y="192657"/>
                  <a:pt x="-7649" y="220173"/>
                  <a:pt x="288" y="225465"/>
                </a:cubicBezTo>
                <a:cubicBezTo>
                  <a:pt x="8225" y="230757"/>
                  <a:pt x="205076" y="226523"/>
                  <a:pt x="254288" y="209590"/>
                </a:cubicBezTo>
                <a:cubicBezTo>
                  <a:pt x="303500" y="192657"/>
                  <a:pt x="283921" y="146090"/>
                  <a:pt x="295563" y="123865"/>
                </a:cubicBezTo>
                <a:cubicBezTo>
                  <a:pt x="307205" y="101640"/>
                  <a:pt x="307205" y="93702"/>
                  <a:pt x="324138" y="76240"/>
                </a:cubicBezTo>
                <a:cubicBezTo>
                  <a:pt x="341071" y="58778"/>
                  <a:pt x="422034" y="1628"/>
                  <a:pt x="419388" y="4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9" name="フリーフォーム 1618">
            <a:extLst>
              <a:ext uri="{FF2B5EF4-FFF2-40B4-BE49-F238E27FC236}">
                <a16:creationId xmlns:a16="http://schemas.microsoft.com/office/drawing/2014/main" id="{5719A435-2F3D-ABC8-C994-E33F9EE5F4D6}"/>
              </a:ext>
            </a:extLst>
          </p:cNvPr>
          <p:cNvSpPr/>
          <p:nvPr/>
        </p:nvSpPr>
        <p:spPr>
          <a:xfrm>
            <a:off x="1752594" y="8896421"/>
            <a:ext cx="231811" cy="95262"/>
          </a:xfrm>
          <a:custGeom>
            <a:avLst/>
            <a:gdLst>
              <a:gd name="connsiteX0" fmla="*/ 6 w 231811"/>
              <a:gd name="connsiteY0" fmla="*/ 95179 h 95262"/>
              <a:gd name="connsiteX1" fmla="*/ 165106 w 231811"/>
              <a:gd name="connsiteY1" fmla="*/ 22154 h 95262"/>
              <a:gd name="connsiteX2" fmla="*/ 231781 w 231811"/>
              <a:gd name="connsiteY2" fmla="*/ 6279 h 95262"/>
              <a:gd name="connsiteX3" fmla="*/ 171456 w 231811"/>
              <a:gd name="connsiteY3" fmla="*/ 6279 h 95262"/>
              <a:gd name="connsiteX4" fmla="*/ 6 w 231811"/>
              <a:gd name="connsiteY4" fmla="*/ 95179 h 952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1811" h="95262">
                <a:moveTo>
                  <a:pt x="6" y="95179"/>
                </a:moveTo>
                <a:cubicBezTo>
                  <a:pt x="-1052" y="97825"/>
                  <a:pt x="126477" y="36971"/>
                  <a:pt x="165106" y="22154"/>
                </a:cubicBezTo>
                <a:cubicBezTo>
                  <a:pt x="203735" y="7337"/>
                  <a:pt x="230723" y="8925"/>
                  <a:pt x="231781" y="6279"/>
                </a:cubicBezTo>
                <a:cubicBezTo>
                  <a:pt x="232839" y="3633"/>
                  <a:pt x="205852" y="-6421"/>
                  <a:pt x="171456" y="6279"/>
                </a:cubicBezTo>
                <a:cubicBezTo>
                  <a:pt x="137060" y="18979"/>
                  <a:pt x="1064" y="92533"/>
                  <a:pt x="6" y="9517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0" name="フリーフォーム 1619">
            <a:extLst>
              <a:ext uri="{FF2B5EF4-FFF2-40B4-BE49-F238E27FC236}">
                <a16:creationId xmlns:a16="http://schemas.microsoft.com/office/drawing/2014/main" id="{17DB0FA1-C320-818B-F3BD-5E66027EFBE7}"/>
              </a:ext>
            </a:extLst>
          </p:cNvPr>
          <p:cNvSpPr/>
          <p:nvPr/>
        </p:nvSpPr>
        <p:spPr>
          <a:xfrm>
            <a:off x="1705711" y="9101713"/>
            <a:ext cx="258466" cy="132158"/>
          </a:xfrm>
          <a:custGeom>
            <a:avLst/>
            <a:gdLst>
              <a:gd name="connsiteX0" fmla="*/ 2439 w 258466"/>
              <a:gd name="connsiteY0" fmla="*/ 1012 h 132158"/>
              <a:gd name="connsiteX1" fmla="*/ 81814 w 258466"/>
              <a:gd name="connsiteY1" fmla="*/ 45462 h 132158"/>
              <a:gd name="connsiteX2" fmla="*/ 256439 w 258466"/>
              <a:gd name="connsiteY2" fmla="*/ 131187 h 132158"/>
              <a:gd name="connsiteX3" fmla="*/ 167539 w 258466"/>
              <a:gd name="connsiteY3" fmla="*/ 86737 h 132158"/>
              <a:gd name="connsiteX4" fmla="*/ 2439 w 258466"/>
              <a:gd name="connsiteY4" fmla="*/ 1012 h 1321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8466" h="132158">
                <a:moveTo>
                  <a:pt x="2439" y="1012"/>
                </a:moveTo>
                <a:cubicBezTo>
                  <a:pt x="-11849" y="-5867"/>
                  <a:pt x="39481" y="23766"/>
                  <a:pt x="81814" y="45462"/>
                </a:cubicBezTo>
                <a:cubicBezTo>
                  <a:pt x="124147" y="67158"/>
                  <a:pt x="242152" y="124308"/>
                  <a:pt x="256439" y="131187"/>
                </a:cubicBezTo>
                <a:cubicBezTo>
                  <a:pt x="270727" y="138066"/>
                  <a:pt x="206168" y="106845"/>
                  <a:pt x="167539" y="86737"/>
                </a:cubicBezTo>
                <a:lnTo>
                  <a:pt x="2439" y="1012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1" name="フリーフォーム 1620">
            <a:extLst>
              <a:ext uri="{FF2B5EF4-FFF2-40B4-BE49-F238E27FC236}">
                <a16:creationId xmlns:a16="http://schemas.microsoft.com/office/drawing/2014/main" id="{C22D365D-F71B-5F1B-20B9-66E4EFBC4EAD}"/>
              </a:ext>
            </a:extLst>
          </p:cNvPr>
          <p:cNvSpPr/>
          <p:nvPr/>
        </p:nvSpPr>
        <p:spPr>
          <a:xfrm>
            <a:off x="1855991" y="8978634"/>
            <a:ext cx="93751" cy="44783"/>
          </a:xfrm>
          <a:custGeom>
            <a:avLst/>
            <a:gdLst>
              <a:gd name="connsiteX0" fmla="*/ 93459 w 93751"/>
              <a:gd name="connsiteY0" fmla="*/ 3441 h 44783"/>
              <a:gd name="connsiteX1" fmla="*/ 39484 w 93751"/>
              <a:gd name="connsiteY1" fmla="*/ 3441 h 44783"/>
              <a:gd name="connsiteX2" fmla="*/ 1384 w 93751"/>
              <a:gd name="connsiteY2" fmla="*/ 44716 h 44783"/>
              <a:gd name="connsiteX3" fmla="*/ 14084 w 93751"/>
              <a:gd name="connsiteY3" fmla="*/ 12966 h 44783"/>
              <a:gd name="connsiteX4" fmla="*/ 93459 w 93751"/>
              <a:gd name="connsiteY4" fmla="*/ 3441 h 447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3751" h="44783">
                <a:moveTo>
                  <a:pt x="93459" y="3441"/>
                </a:moveTo>
                <a:cubicBezTo>
                  <a:pt x="97692" y="1854"/>
                  <a:pt x="54830" y="-3438"/>
                  <a:pt x="39484" y="3441"/>
                </a:cubicBezTo>
                <a:cubicBezTo>
                  <a:pt x="24138" y="10320"/>
                  <a:pt x="5617" y="43129"/>
                  <a:pt x="1384" y="44716"/>
                </a:cubicBezTo>
                <a:cubicBezTo>
                  <a:pt x="-2849" y="46303"/>
                  <a:pt x="2972" y="19316"/>
                  <a:pt x="14084" y="12966"/>
                </a:cubicBezTo>
                <a:cubicBezTo>
                  <a:pt x="25196" y="6616"/>
                  <a:pt x="89226" y="5028"/>
                  <a:pt x="93459" y="344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2" name="フリーフォーム 1621">
            <a:extLst>
              <a:ext uri="{FF2B5EF4-FFF2-40B4-BE49-F238E27FC236}">
                <a16:creationId xmlns:a16="http://schemas.microsoft.com/office/drawing/2014/main" id="{3131E613-0969-D337-10D6-B9B12AB585FA}"/>
              </a:ext>
            </a:extLst>
          </p:cNvPr>
          <p:cNvSpPr/>
          <p:nvPr/>
        </p:nvSpPr>
        <p:spPr>
          <a:xfrm>
            <a:off x="1881674" y="6034244"/>
            <a:ext cx="185256" cy="858973"/>
          </a:xfrm>
          <a:custGeom>
            <a:avLst/>
            <a:gdLst>
              <a:gd name="connsiteX0" fmla="*/ 1101 w 185256"/>
              <a:gd name="connsiteY0" fmla="*/ 4606 h 858973"/>
              <a:gd name="connsiteX1" fmla="*/ 182076 w 185256"/>
              <a:gd name="connsiteY1" fmla="*/ 842806 h 858973"/>
              <a:gd name="connsiteX2" fmla="*/ 109051 w 185256"/>
              <a:gd name="connsiteY2" fmla="*/ 518956 h 858973"/>
              <a:gd name="connsiteX3" fmla="*/ 1101 w 185256"/>
              <a:gd name="connsiteY3" fmla="*/ 4606 h 8589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5256" h="858973">
                <a:moveTo>
                  <a:pt x="1101" y="4606"/>
                </a:moveTo>
                <a:cubicBezTo>
                  <a:pt x="13272" y="58581"/>
                  <a:pt x="164084" y="757081"/>
                  <a:pt x="182076" y="842806"/>
                </a:cubicBezTo>
                <a:cubicBezTo>
                  <a:pt x="200068" y="928531"/>
                  <a:pt x="137097" y="651777"/>
                  <a:pt x="109051" y="518956"/>
                </a:cubicBezTo>
                <a:cubicBezTo>
                  <a:pt x="81005" y="386135"/>
                  <a:pt x="-11070" y="-49369"/>
                  <a:pt x="1101" y="460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3" name="フリーフォーム 1622">
            <a:extLst>
              <a:ext uri="{FF2B5EF4-FFF2-40B4-BE49-F238E27FC236}">
                <a16:creationId xmlns:a16="http://schemas.microsoft.com/office/drawing/2014/main" id="{3627E87E-796F-92B6-B96E-E6EC6902A8DB}"/>
              </a:ext>
            </a:extLst>
          </p:cNvPr>
          <p:cNvSpPr/>
          <p:nvPr/>
        </p:nvSpPr>
        <p:spPr>
          <a:xfrm>
            <a:off x="2872532" y="7566025"/>
            <a:ext cx="1178768" cy="764675"/>
          </a:xfrm>
          <a:custGeom>
            <a:avLst/>
            <a:gdLst>
              <a:gd name="connsiteX0" fmla="*/ 1178768 w 1178768"/>
              <a:gd name="connsiteY0" fmla="*/ 0 h 764675"/>
              <a:gd name="connsiteX1" fmla="*/ 365968 w 1178768"/>
              <a:gd name="connsiteY1" fmla="*/ 504825 h 764675"/>
              <a:gd name="connsiteX2" fmla="*/ 4018 w 1178768"/>
              <a:gd name="connsiteY2" fmla="*/ 762000 h 764675"/>
              <a:gd name="connsiteX3" fmla="*/ 200868 w 1178768"/>
              <a:gd name="connsiteY3" fmla="*/ 622300 h 764675"/>
              <a:gd name="connsiteX4" fmla="*/ 635843 w 1178768"/>
              <a:gd name="connsiteY4" fmla="*/ 358775 h 764675"/>
              <a:gd name="connsiteX5" fmla="*/ 480268 w 1178768"/>
              <a:gd name="connsiteY5" fmla="*/ 422275 h 764675"/>
              <a:gd name="connsiteX6" fmla="*/ 1178768 w 1178768"/>
              <a:gd name="connsiteY6" fmla="*/ 0 h 764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178768" h="764675">
                <a:moveTo>
                  <a:pt x="1178768" y="0"/>
                </a:moveTo>
                <a:cubicBezTo>
                  <a:pt x="1159718" y="13758"/>
                  <a:pt x="561760" y="377825"/>
                  <a:pt x="365968" y="504825"/>
                </a:cubicBezTo>
                <a:cubicBezTo>
                  <a:pt x="170176" y="631825"/>
                  <a:pt x="4018" y="762000"/>
                  <a:pt x="4018" y="762000"/>
                </a:cubicBezTo>
                <a:cubicBezTo>
                  <a:pt x="-23499" y="781579"/>
                  <a:pt x="95564" y="689504"/>
                  <a:pt x="200868" y="622300"/>
                </a:cubicBezTo>
                <a:cubicBezTo>
                  <a:pt x="306172" y="555096"/>
                  <a:pt x="589276" y="392113"/>
                  <a:pt x="635843" y="358775"/>
                </a:cubicBezTo>
                <a:cubicBezTo>
                  <a:pt x="682410" y="325438"/>
                  <a:pt x="392955" y="475192"/>
                  <a:pt x="480268" y="422275"/>
                </a:cubicBezTo>
                <a:lnTo>
                  <a:pt x="1178768" y="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4" name="フリーフォーム 1623">
            <a:extLst>
              <a:ext uri="{FF2B5EF4-FFF2-40B4-BE49-F238E27FC236}">
                <a16:creationId xmlns:a16="http://schemas.microsoft.com/office/drawing/2014/main" id="{76B5559F-EC85-40F0-8425-97DA986F7CC2}"/>
              </a:ext>
            </a:extLst>
          </p:cNvPr>
          <p:cNvSpPr/>
          <p:nvPr/>
        </p:nvSpPr>
        <p:spPr>
          <a:xfrm>
            <a:off x="1396999" y="7816801"/>
            <a:ext cx="209634" cy="362312"/>
          </a:xfrm>
          <a:custGeom>
            <a:avLst/>
            <a:gdLst>
              <a:gd name="connsiteX0" fmla="*/ 1 w 209634"/>
              <a:gd name="connsiteY0" fmla="*/ 49 h 362312"/>
              <a:gd name="connsiteX1" fmla="*/ 174626 w 209634"/>
              <a:gd name="connsiteY1" fmla="*/ 276274 h 362312"/>
              <a:gd name="connsiteX2" fmla="*/ 209551 w 209634"/>
              <a:gd name="connsiteY2" fmla="*/ 361999 h 362312"/>
              <a:gd name="connsiteX3" fmla="*/ 177801 w 209634"/>
              <a:gd name="connsiteY3" fmla="*/ 254049 h 362312"/>
              <a:gd name="connsiteX4" fmla="*/ 1 w 209634"/>
              <a:gd name="connsiteY4" fmla="*/ 49 h 362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9634" h="362312">
                <a:moveTo>
                  <a:pt x="1" y="49"/>
                </a:moveTo>
                <a:cubicBezTo>
                  <a:pt x="-528" y="3753"/>
                  <a:pt x="139701" y="215949"/>
                  <a:pt x="174626" y="276274"/>
                </a:cubicBezTo>
                <a:cubicBezTo>
                  <a:pt x="209551" y="336599"/>
                  <a:pt x="209022" y="365703"/>
                  <a:pt x="209551" y="361999"/>
                </a:cubicBezTo>
                <a:cubicBezTo>
                  <a:pt x="210080" y="358295"/>
                  <a:pt x="209022" y="308553"/>
                  <a:pt x="177801" y="254049"/>
                </a:cubicBezTo>
                <a:cubicBezTo>
                  <a:pt x="146580" y="199545"/>
                  <a:pt x="530" y="-3655"/>
                  <a:pt x="1" y="4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5" name="フリーフォーム 1624">
            <a:extLst>
              <a:ext uri="{FF2B5EF4-FFF2-40B4-BE49-F238E27FC236}">
                <a16:creationId xmlns:a16="http://schemas.microsoft.com/office/drawing/2014/main" id="{92AD52A8-2316-C044-9785-72B75292AC55}"/>
              </a:ext>
            </a:extLst>
          </p:cNvPr>
          <p:cNvSpPr/>
          <p:nvPr/>
        </p:nvSpPr>
        <p:spPr>
          <a:xfrm>
            <a:off x="1173715" y="6260030"/>
            <a:ext cx="84268" cy="126523"/>
          </a:xfrm>
          <a:custGeom>
            <a:avLst/>
            <a:gdLst>
              <a:gd name="connsiteX0" fmla="*/ 83585 w 84268"/>
              <a:gd name="connsiteY0" fmla="*/ 1070 h 126523"/>
              <a:gd name="connsiteX1" fmla="*/ 1035 w 84268"/>
              <a:gd name="connsiteY1" fmla="*/ 124895 h 126523"/>
              <a:gd name="connsiteX2" fmla="*/ 39135 w 84268"/>
              <a:gd name="connsiteY2" fmla="*/ 67745 h 126523"/>
              <a:gd name="connsiteX3" fmla="*/ 83585 w 84268"/>
              <a:gd name="connsiteY3" fmla="*/ 1070 h 1265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4268" h="126523">
                <a:moveTo>
                  <a:pt x="83585" y="1070"/>
                </a:moveTo>
                <a:lnTo>
                  <a:pt x="1035" y="124895"/>
                </a:lnTo>
                <a:cubicBezTo>
                  <a:pt x="-6373" y="136008"/>
                  <a:pt x="28023" y="87324"/>
                  <a:pt x="39135" y="67745"/>
                </a:cubicBezTo>
                <a:cubicBezTo>
                  <a:pt x="50247" y="48166"/>
                  <a:pt x="89935" y="-8455"/>
                  <a:pt x="83585" y="107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6" name="フリーフォーム 1625">
            <a:extLst>
              <a:ext uri="{FF2B5EF4-FFF2-40B4-BE49-F238E27FC236}">
                <a16:creationId xmlns:a16="http://schemas.microsoft.com/office/drawing/2014/main" id="{AC082313-B080-FB0E-6865-1EEC7AA13521}"/>
              </a:ext>
            </a:extLst>
          </p:cNvPr>
          <p:cNvSpPr/>
          <p:nvPr/>
        </p:nvSpPr>
        <p:spPr>
          <a:xfrm>
            <a:off x="1234712" y="6426200"/>
            <a:ext cx="81568" cy="398079"/>
          </a:xfrm>
          <a:custGeom>
            <a:avLst/>
            <a:gdLst>
              <a:gd name="connsiteX0" fmla="*/ 57513 w 81568"/>
              <a:gd name="connsiteY0" fmla="*/ 0 h 398079"/>
              <a:gd name="connsiteX1" fmla="*/ 79738 w 81568"/>
              <a:gd name="connsiteY1" fmla="*/ 269875 h 398079"/>
              <a:gd name="connsiteX2" fmla="*/ 363 w 81568"/>
              <a:gd name="connsiteY2" fmla="*/ 396875 h 398079"/>
              <a:gd name="connsiteX3" fmla="*/ 51163 w 81568"/>
              <a:gd name="connsiteY3" fmla="*/ 330200 h 398079"/>
              <a:gd name="connsiteX4" fmla="*/ 73388 w 81568"/>
              <a:gd name="connsiteY4" fmla="*/ 269875 h 398079"/>
              <a:gd name="connsiteX5" fmla="*/ 57513 w 81568"/>
              <a:gd name="connsiteY5" fmla="*/ 0 h 3980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1568" h="398079">
                <a:moveTo>
                  <a:pt x="57513" y="0"/>
                </a:moveTo>
                <a:cubicBezTo>
                  <a:pt x="58571" y="0"/>
                  <a:pt x="89263" y="203729"/>
                  <a:pt x="79738" y="269875"/>
                </a:cubicBezTo>
                <a:cubicBezTo>
                  <a:pt x="70213" y="336021"/>
                  <a:pt x="5125" y="386821"/>
                  <a:pt x="363" y="396875"/>
                </a:cubicBezTo>
                <a:cubicBezTo>
                  <a:pt x="-4400" y="406929"/>
                  <a:pt x="38992" y="351367"/>
                  <a:pt x="51163" y="330200"/>
                </a:cubicBezTo>
                <a:cubicBezTo>
                  <a:pt x="63334" y="309033"/>
                  <a:pt x="71271" y="321204"/>
                  <a:pt x="73388" y="269875"/>
                </a:cubicBezTo>
                <a:cubicBezTo>
                  <a:pt x="75505" y="218546"/>
                  <a:pt x="56455" y="0"/>
                  <a:pt x="57513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7" name="フリーフォーム 1626">
            <a:extLst>
              <a:ext uri="{FF2B5EF4-FFF2-40B4-BE49-F238E27FC236}">
                <a16:creationId xmlns:a16="http://schemas.microsoft.com/office/drawing/2014/main" id="{3FAE5E3F-6E21-16A5-F1F9-6F7E2ECBC6B1}"/>
              </a:ext>
            </a:extLst>
          </p:cNvPr>
          <p:cNvSpPr/>
          <p:nvPr/>
        </p:nvSpPr>
        <p:spPr>
          <a:xfrm>
            <a:off x="1409446" y="3987795"/>
            <a:ext cx="105039" cy="637853"/>
          </a:xfrm>
          <a:custGeom>
            <a:avLst/>
            <a:gdLst>
              <a:gd name="connsiteX0" fmla="*/ 105029 w 105039"/>
              <a:gd name="connsiteY0" fmla="*/ 5 h 637853"/>
              <a:gd name="connsiteX1" fmla="*/ 19304 w 105039"/>
              <a:gd name="connsiteY1" fmla="*/ 422280 h 637853"/>
              <a:gd name="connsiteX2" fmla="*/ 63754 w 105039"/>
              <a:gd name="connsiteY2" fmla="*/ 635005 h 637853"/>
              <a:gd name="connsiteX3" fmla="*/ 41529 w 105039"/>
              <a:gd name="connsiteY3" fmla="*/ 533405 h 637853"/>
              <a:gd name="connsiteX4" fmla="*/ 3429 w 105039"/>
              <a:gd name="connsiteY4" fmla="*/ 371480 h 637853"/>
              <a:gd name="connsiteX5" fmla="*/ 12954 w 105039"/>
              <a:gd name="connsiteY5" fmla="*/ 412755 h 637853"/>
              <a:gd name="connsiteX6" fmla="*/ 105029 w 105039"/>
              <a:gd name="connsiteY6" fmla="*/ 5 h 6378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05039" h="637853">
                <a:moveTo>
                  <a:pt x="105029" y="5"/>
                </a:moveTo>
                <a:cubicBezTo>
                  <a:pt x="106087" y="1593"/>
                  <a:pt x="26183" y="316447"/>
                  <a:pt x="19304" y="422280"/>
                </a:cubicBezTo>
                <a:cubicBezTo>
                  <a:pt x="12425" y="528113"/>
                  <a:pt x="60050" y="616484"/>
                  <a:pt x="63754" y="635005"/>
                </a:cubicBezTo>
                <a:cubicBezTo>
                  <a:pt x="67458" y="653526"/>
                  <a:pt x="51583" y="577326"/>
                  <a:pt x="41529" y="533405"/>
                </a:cubicBezTo>
                <a:cubicBezTo>
                  <a:pt x="31475" y="489484"/>
                  <a:pt x="8191" y="391588"/>
                  <a:pt x="3429" y="371480"/>
                </a:cubicBezTo>
                <a:cubicBezTo>
                  <a:pt x="-1333" y="351372"/>
                  <a:pt x="-3450" y="469905"/>
                  <a:pt x="12954" y="412755"/>
                </a:cubicBezTo>
                <a:cubicBezTo>
                  <a:pt x="29358" y="355605"/>
                  <a:pt x="103971" y="-1583"/>
                  <a:pt x="105029" y="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8" name="フリーフォーム 1627">
            <a:extLst>
              <a:ext uri="{FF2B5EF4-FFF2-40B4-BE49-F238E27FC236}">
                <a16:creationId xmlns:a16="http://schemas.microsoft.com/office/drawing/2014/main" id="{A460F7F0-3651-84F3-80FE-2EFB4EA8BD1F}"/>
              </a:ext>
            </a:extLst>
          </p:cNvPr>
          <p:cNvSpPr/>
          <p:nvPr/>
        </p:nvSpPr>
        <p:spPr>
          <a:xfrm>
            <a:off x="1295057" y="4561829"/>
            <a:ext cx="83976" cy="425452"/>
          </a:xfrm>
          <a:custGeom>
            <a:avLst/>
            <a:gdLst>
              <a:gd name="connsiteX0" fmla="*/ 82893 w 83976"/>
              <a:gd name="connsiteY0" fmla="*/ 646 h 425452"/>
              <a:gd name="connsiteX1" fmla="*/ 73368 w 83976"/>
              <a:gd name="connsiteY1" fmla="*/ 194321 h 425452"/>
              <a:gd name="connsiteX2" fmla="*/ 6693 w 83976"/>
              <a:gd name="connsiteY2" fmla="*/ 419746 h 425452"/>
              <a:gd name="connsiteX3" fmla="*/ 9868 w 83976"/>
              <a:gd name="connsiteY3" fmla="*/ 349896 h 425452"/>
              <a:gd name="connsiteX4" fmla="*/ 73368 w 83976"/>
              <a:gd name="connsiteY4" fmla="*/ 260996 h 425452"/>
              <a:gd name="connsiteX5" fmla="*/ 82893 w 83976"/>
              <a:gd name="connsiteY5" fmla="*/ 646 h 4254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3976" h="425452">
                <a:moveTo>
                  <a:pt x="82893" y="646"/>
                </a:moveTo>
                <a:cubicBezTo>
                  <a:pt x="82893" y="-10466"/>
                  <a:pt x="86068" y="124471"/>
                  <a:pt x="73368" y="194321"/>
                </a:cubicBezTo>
                <a:cubicBezTo>
                  <a:pt x="60668" y="264171"/>
                  <a:pt x="17276" y="393817"/>
                  <a:pt x="6693" y="419746"/>
                </a:cubicBezTo>
                <a:cubicBezTo>
                  <a:pt x="-3890" y="445675"/>
                  <a:pt x="-1245" y="376354"/>
                  <a:pt x="9868" y="349896"/>
                </a:cubicBezTo>
                <a:cubicBezTo>
                  <a:pt x="20980" y="323438"/>
                  <a:pt x="58022" y="315500"/>
                  <a:pt x="73368" y="260996"/>
                </a:cubicBezTo>
                <a:cubicBezTo>
                  <a:pt x="88714" y="206492"/>
                  <a:pt x="82893" y="11758"/>
                  <a:pt x="82893" y="64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9" name="フリーフォーム 1628">
            <a:extLst>
              <a:ext uri="{FF2B5EF4-FFF2-40B4-BE49-F238E27FC236}">
                <a16:creationId xmlns:a16="http://schemas.microsoft.com/office/drawing/2014/main" id="{B0AE9CD8-8CBB-86C5-CADB-1BE062926663}"/>
              </a:ext>
            </a:extLst>
          </p:cNvPr>
          <p:cNvSpPr/>
          <p:nvPr/>
        </p:nvSpPr>
        <p:spPr>
          <a:xfrm>
            <a:off x="4765675" y="1819275"/>
            <a:ext cx="397047" cy="264208"/>
          </a:xfrm>
          <a:custGeom>
            <a:avLst/>
            <a:gdLst>
              <a:gd name="connsiteX0" fmla="*/ 0 w 397047"/>
              <a:gd name="connsiteY0" fmla="*/ 0 h 264208"/>
              <a:gd name="connsiteX1" fmla="*/ 352425 w 397047"/>
              <a:gd name="connsiteY1" fmla="*/ 212725 h 264208"/>
              <a:gd name="connsiteX2" fmla="*/ 384175 w 397047"/>
              <a:gd name="connsiteY2" fmla="*/ 263525 h 264208"/>
              <a:gd name="connsiteX3" fmla="*/ 279400 w 397047"/>
              <a:gd name="connsiteY3" fmla="*/ 190500 h 264208"/>
              <a:gd name="connsiteX4" fmla="*/ 0 w 397047"/>
              <a:gd name="connsiteY4" fmla="*/ 0 h 2642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97047" h="264208">
                <a:moveTo>
                  <a:pt x="0" y="0"/>
                </a:moveTo>
                <a:cubicBezTo>
                  <a:pt x="144198" y="84402"/>
                  <a:pt x="288396" y="168804"/>
                  <a:pt x="352425" y="212725"/>
                </a:cubicBezTo>
                <a:cubicBezTo>
                  <a:pt x="416454" y="256646"/>
                  <a:pt x="396346" y="267229"/>
                  <a:pt x="384175" y="263525"/>
                </a:cubicBezTo>
                <a:cubicBezTo>
                  <a:pt x="372004" y="259821"/>
                  <a:pt x="279400" y="190500"/>
                  <a:pt x="279400" y="190500"/>
                </a:cubicBezTo>
                <a:lnTo>
                  <a:pt x="0" y="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30" name="フリーフォーム 1629">
            <a:extLst>
              <a:ext uri="{FF2B5EF4-FFF2-40B4-BE49-F238E27FC236}">
                <a16:creationId xmlns:a16="http://schemas.microsoft.com/office/drawing/2014/main" id="{1B237327-36A6-0765-E5B0-428DE75635C0}"/>
              </a:ext>
            </a:extLst>
          </p:cNvPr>
          <p:cNvSpPr/>
          <p:nvPr/>
        </p:nvSpPr>
        <p:spPr>
          <a:xfrm>
            <a:off x="3239601" y="621189"/>
            <a:ext cx="1244604" cy="664263"/>
          </a:xfrm>
          <a:custGeom>
            <a:avLst/>
            <a:gdLst>
              <a:gd name="connsiteX0" fmla="*/ 2074 w 1244604"/>
              <a:gd name="connsiteY0" fmla="*/ 4286 h 664263"/>
              <a:gd name="connsiteX1" fmla="*/ 383074 w 1244604"/>
              <a:gd name="connsiteY1" fmla="*/ 23336 h 664263"/>
              <a:gd name="connsiteX2" fmla="*/ 691049 w 1244604"/>
              <a:gd name="connsiteY2" fmla="*/ 137636 h 664263"/>
              <a:gd name="connsiteX3" fmla="*/ 608499 w 1244604"/>
              <a:gd name="connsiteY3" fmla="*/ 86836 h 664263"/>
              <a:gd name="connsiteX4" fmla="*/ 881549 w 1244604"/>
              <a:gd name="connsiteY4" fmla="*/ 293211 h 664263"/>
              <a:gd name="connsiteX5" fmla="*/ 824399 w 1244604"/>
              <a:gd name="connsiteY5" fmla="*/ 274161 h 664263"/>
              <a:gd name="connsiteX6" fmla="*/ 1221274 w 1244604"/>
              <a:gd name="connsiteY6" fmla="*/ 645636 h 664263"/>
              <a:gd name="connsiteX7" fmla="*/ 1129199 w 1244604"/>
              <a:gd name="connsiteY7" fmla="*/ 553561 h 664263"/>
              <a:gd name="connsiteX8" fmla="*/ 560874 w 1244604"/>
              <a:gd name="connsiteY8" fmla="*/ 80486 h 664263"/>
              <a:gd name="connsiteX9" fmla="*/ 2074 w 1244604"/>
              <a:gd name="connsiteY9" fmla="*/ 4286 h 6642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244604" h="664263">
                <a:moveTo>
                  <a:pt x="2074" y="4286"/>
                </a:moveTo>
                <a:cubicBezTo>
                  <a:pt x="-27559" y="-5239"/>
                  <a:pt x="268245" y="1111"/>
                  <a:pt x="383074" y="23336"/>
                </a:cubicBezTo>
                <a:cubicBezTo>
                  <a:pt x="497903" y="45561"/>
                  <a:pt x="653478" y="127053"/>
                  <a:pt x="691049" y="137636"/>
                </a:cubicBezTo>
                <a:cubicBezTo>
                  <a:pt x="728620" y="148219"/>
                  <a:pt x="576749" y="60907"/>
                  <a:pt x="608499" y="86836"/>
                </a:cubicBezTo>
                <a:cubicBezTo>
                  <a:pt x="640249" y="112765"/>
                  <a:pt x="845566" y="261990"/>
                  <a:pt x="881549" y="293211"/>
                </a:cubicBezTo>
                <a:cubicBezTo>
                  <a:pt x="917532" y="324432"/>
                  <a:pt x="767778" y="215424"/>
                  <a:pt x="824399" y="274161"/>
                </a:cubicBezTo>
                <a:cubicBezTo>
                  <a:pt x="881020" y="332898"/>
                  <a:pt x="1170474" y="599069"/>
                  <a:pt x="1221274" y="645636"/>
                </a:cubicBezTo>
                <a:cubicBezTo>
                  <a:pt x="1272074" y="692203"/>
                  <a:pt x="1239266" y="647753"/>
                  <a:pt x="1129199" y="553561"/>
                </a:cubicBezTo>
                <a:cubicBezTo>
                  <a:pt x="1019132" y="459369"/>
                  <a:pt x="746611" y="175207"/>
                  <a:pt x="560874" y="80486"/>
                </a:cubicBezTo>
                <a:cubicBezTo>
                  <a:pt x="375137" y="-14235"/>
                  <a:pt x="31707" y="13811"/>
                  <a:pt x="2074" y="428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31" name="フリーフォーム 1630">
            <a:extLst>
              <a:ext uri="{FF2B5EF4-FFF2-40B4-BE49-F238E27FC236}">
                <a16:creationId xmlns:a16="http://schemas.microsoft.com/office/drawing/2014/main" id="{0C2C769E-1759-7E71-E997-A6980A52E217}"/>
              </a:ext>
            </a:extLst>
          </p:cNvPr>
          <p:cNvSpPr/>
          <p:nvPr/>
        </p:nvSpPr>
        <p:spPr>
          <a:xfrm>
            <a:off x="4195832" y="3043736"/>
            <a:ext cx="338072" cy="998041"/>
          </a:xfrm>
          <a:custGeom>
            <a:avLst/>
            <a:gdLst>
              <a:gd name="connsiteX0" fmla="*/ 90418 w 338072"/>
              <a:gd name="connsiteY0" fmla="*/ 1089 h 998041"/>
              <a:gd name="connsiteX1" fmla="*/ 23743 w 338072"/>
              <a:gd name="connsiteY1" fmla="*/ 353514 h 998041"/>
              <a:gd name="connsiteX2" fmla="*/ 144393 w 338072"/>
              <a:gd name="connsiteY2" fmla="*/ 639264 h 998041"/>
              <a:gd name="connsiteX3" fmla="*/ 74543 w 338072"/>
              <a:gd name="connsiteY3" fmla="*/ 556714 h 998041"/>
              <a:gd name="connsiteX4" fmla="*/ 338068 w 338072"/>
              <a:gd name="connsiteY4" fmla="*/ 998039 h 998041"/>
              <a:gd name="connsiteX5" fmla="*/ 80893 w 338072"/>
              <a:gd name="connsiteY5" fmla="*/ 550364 h 998041"/>
              <a:gd name="connsiteX6" fmla="*/ 4693 w 338072"/>
              <a:gd name="connsiteY6" fmla="*/ 420189 h 998041"/>
              <a:gd name="connsiteX7" fmla="*/ 7868 w 338072"/>
              <a:gd name="connsiteY7" fmla="*/ 436064 h 998041"/>
              <a:gd name="connsiteX8" fmla="*/ 4693 w 338072"/>
              <a:gd name="connsiteY8" fmla="*/ 280489 h 998041"/>
              <a:gd name="connsiteX9" fmla="*/ 11043 w 338072"/>
              <a:gd name="connsiteY9" fmla="*/ 331289 h 998041"/>
              <a:gd name="connsiteX10" fmla="*/ 33268 w 338072"/>
              <a:gd name="connsiteY10" fmla="*/ 245564 h 998041"/>
              <a:gd name="connsiteX11" fmla="*/ 90418 w 338072"/>
              <a:gd name="connsiteY11" fmla="*/ 1089 h 9980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38072" h="998041">
                <a:moveTo>
                  <a:pt x="90418" y="1089"/>
                </a:moveTo>
                <a:cubicBezTo>
                  <a:pt x="88830" y="19081"/>
                  <a:pt x="14747" y="247152"/>
                  <a:pt x="23743" y="353514"/>
                </a:cubicBezTo>
                <a:cubicBezTo>
                  <a:pt x="32739" y="459877"/>
                  <a:pt x="135926" y="605397"/>
                  <a:pt x="144393" y="639264"/>
                </a:cubicBezTo>
                <a:cubicBezTo>
                  <a:pt x="152860" y="673131"/>
                  <a:pt x="42264" y="496918"/>
                  <a:pt x="74543" y="556714"/>
                </a:cubicBezTo>
                <a:cubicBezTo>
                  <a:pt x="106822" y="616510"/>
                  <a:pt x="337010" y="999097"/>
                  <a:pt x="338068" y="998039"/>
                </a:cubicBezTo>
                <a:cubicBezTo>
                  <a:pt x="339126" y="996981"/>
                  <a:pt x="136456" y="646672"/>
                  <a:pt x="80893" y="550364"/>
                </a:cubicBezTo>
                <a:cubicBezTo>
                  <a:pt x="25330" y="454056"/>
                  <a:pt x="16864" y="439239"/>
                  <a:pt x="4693" y="420189"/>
                </a:cubicBezTo>
                <a:cubicBezTo>
                  <a:pt x="-7478" y="401139"/>
                  <a:pt x="7868" y="459347"/>
                  <a:pt x="7868" y="436064"/>
                </a:cubicBezTo>
                <a:cubicBezTo>
                  <a:pt x="7868" y="412781"/>
                  <a:pt x="4164" y="297951"/>
                  <a:pt x="4693" y="280489"/>
                </a:cubicBezTo>
                <a:cubicBezTo>
                  <a:pt x="5222" y="263027"/>
                  <a:pt x="6281" y="337110"/>
                  <a:pt x="11043" y="331289"/>
                </a:cubicBezTo>
                <a:cubicBezTo>
                  <a:pt x="15805" y="325468"/>
                  <a:pt x="17922" y="297952"/>
                  <a:pt x="33268" y="245564"/>
                </a:cubicBezTo>
                <a:cubicBezTo>
                  <a:pt x="48614" y="193177"/>
                  <a:pt x="92006" y="-16903"/>
                  <a:pt x="90418" y="108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32" name="フリーフォーム 1631">
            <a:extLst>
              <a:ext uri="{FF2B5EF4-FFF2-40B4-BE49-F238E27FC236}">
                <a16:creationId xmlns:a16="http://schemas.microsoft.com/office/drawing/2014/main" id="{ABA3521F-6319-D9E7-5196-4F9077084F29}"/>
              </a:ext>
            </a:extLst>
          </p:cNvPr>
          <p:cNvSpPr/>
          <p:nvPr/>
        </p:nvSpPr>
        <p:spPr>
          <a:xfrm>
            <a:off x="2701070" y="728969"/>
            <a:ext cx="472880" cy="150676"/>
          </a:xfrm>
          <a:custGeom>
            <a:avLst/>
            <a:gdLst>
              <a:gd name="connsiteX0" fmla="*/ 464405 w 472880"/>
              <a:gd name="connsiteY0" fmla="*/ 1281 h 150676"/>
              <a:gd name="connsiteX1" fmla="*/ 64355 w 472880"/>
              <a:gd name="connsiteY1" fmla="*/ 87006 h 150676"/>
              <a:gd name="connsiteX2" fmla="*/ 10380 w 472880"/>
              <a:gd name="connsiteY2" fmla="*/ 150506 h 150676"/>
              <a:gd name="connsiteX3" fmla="*/ 165955 w 472880"/>
              <a:gd name="connsiteY3" fmla="*/ 67956 h 150676"/>
              <a:gd name="connsiteX4" fmla="*/ 324705 w 472880"/>
              <a:gd name="connsiteY4" fmla="*/ 36206 h 150676"/>
              <a:gd name="connsiteX5" fmla="*/ 464405 w 472880"/>
              <a:gd name="connsiteY5" fmla="*/ 1281 h 1506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2880" h="150676">
                <a:moveTo>
                  <a:pt x="464405" y="1281"/>
                </a:moveTo>
                <a:cubicBezTo>
                  <a:pt x="421013" y="9748"/>
                  <a:pt x="140026" y="62135"/>
                  <a:pt x="64355" y="87006"/>
                </a:cubicBezTo>
                <a:cubicBezTo>
                  <a:pt x="-11316" y="111877"/>
                  <a:pt x="-6553" y="153681"/>
                  <a:pt x="10380" y="150506"/>
                </a:cubicBezTo>
                <a:cubicBezTo>
                  <a:pt x="27313" y="147331"/>
                  <a:pt x="113567" y="87006"/>
                  <a:pt x="165955" y="67956"/>
                </a:cubicBezTo>
                <a:cubicBezTo>
                  <a:pt x="218342" y="48906"/>
                  <a:pt x="276551" y="43614"/>
                  <a:pt x="324705" y="36206"/>
                </a:cubicBezTo>
                <a:cubicBezTo>
                  <a:pt x="372859" y="28798"/>
                  <a:pt x="507797" y="-7186"/>
                  <a:pt x="464405" y="128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33" name="フリーフォーム 1632">
            <a:extLst>
              <a:ext uri="{FF2B5EF4-FFF2-40B4-BE49-F238E27FC236}">
                <a16:creationId xmlns:a16="http://schemas.microsoft.com/office/drawing/2014/main" id="{F8170D3A-FD8D-A55C-1DB0-775F30D12C36}"/>
              </a:ext>
            </a:extLst>
          </p:cNvPr>
          <p:cNvSpPr/>
          <p:nvPr/>
        </p:nvSpPr>
        <p:spPr>
          <a:xfrm>
            <a:off x="2534623" y="460368"/>
            <a:ext cx="647103" cy="309052"/>
          </a:xfrm>
          <a:custGeom>
            <a:avLst/>
            <a:gdLst>
              <a:gd name="connsiteX0" fmla="*/ 646727 w 647103"/>
              <a:gd name="connsiteY0" fmla="*/ 7 h 309052"/>
              <a:gd name="connsiteX1" fmla="*/ 240327 w 647103"/>
              <a:gd name="connsiteY1" fmla="*/ 79382 h 309052"/>
              <a:gd name="connsiteX2" fmla="*/ 2202 w 647103"/>
              <a:gd name="connsiteY2" fmla="*/ 307982 h 309052"/>
              <a:gd name="connsiteX3" fmla="*/ 129202 w 647103"/>
              <a:gd name="connsiteY3" fmla="*/ 161932 h 309052"/>
              <a:gd name="connsiteX4" fmla="*/ 256202 w 647103"/>
              <a:gd name="connsiteY4" fmla="*/ 85732 h 309052"/>
              <a:gd name="connsiteX5" fmla="*/ 164127 w 647103"/>
              <a:gd name="connsiteY5" fmla="*/ 82557 h 309052"/>
              <a:gd name="connsiteX6" fmla="*/ 646727 w 647103"/>
              <a:gd name="connsiteY6" fmla="*/ 7 h 3090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47103" h="309052">
                <a:moveTo>
                  <a:pt x="646727" y="7"/>
                </a:moveTo>
                <a:cubicBezTo>
                  <a:pt x="659427" y="-522"/>
                  <a:pt x="347748" y="28053"/>
                  <a:pt x="240327" y="79382"/>
                </a:cubicBezTo>
                <a:cubicBezTo>
                  <a:pt x="132906" y="130711"/>
                  <a:pt x="20723" y="294224"/>
                  <a:pt x="2202" y="307982"/>
                </a:cubicBezTo>
                <a:cubicBezTo>
                  <a:pt x="-16319" y="321740"/>
                  <a:pt x="86869" y="198974"/>
                  <a:pt x="129202" y="161932"/>
                </a:cubicBezTo>
                <a:cubicBezTo>
                  <a:pt x="171535" y="124890"/>
                  <a:pt x="250381" y="98961"/>
                  <a:pt x="256202" y="85732"/>
                </a:cubicBezTo>
                <a:cubicBezTo>
                  <a:pt x="262023" y="72503"/>
                  <a:pt x="96394" y="96844"/>
                  <a:pt x="164127" y="82557"/>
                </a:cubicBezTo>
                <a:cubicBezTo>
                  <a:pt x="231860" y="68270"/>
                  <a:pt x="634027" y="536"/>
                  <a:pt x="646727" y="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34" name="フリーフォーム 1633">
            <a:extLst>
              <a:ext uri="{FF2B5EF4-FFF2-40B4-BE49-F238E27FC236}">
                <a16:creationId xmlns:a16="http://schemas.microsoft.com/office/drawing/2014/main" id="{D58E511C-6D3D-1511-DC0F-06F344B6F1DE}"/>
              </a:ext>
            </a:extLst>
          </p:cNvPr>
          <p:cNvSpPr/>
          <p:nvPr/>
        </p:nvSpPr>
        <p:spPr>
          <a:xfrm>
            <a:off x="2498648" y="365125"/>
            <a:ext cx="1047827" cy="244042"/>
          </a:xfrm>
          <a:custGeom>
            <a:avLst/>
            <a:gdLst>
              <a:gd name="connsiteX0" fmla="*/ 1047827 w 1047827"/>
              <a:gd name="connsiteY0" fmla="*/ 0 h 244042"/>
              <a:gd name="connsiteX1" fmla="*/ 431877 w 1047827"/>
              <a:gd name="connsiteY1" fmla="*/ 25400 h 244042"/>
              <a:gd name="connsiteX2" fmla="*/ 6427 w 1047827"/>
              <a:gd name="connsiteY2" fmla="*/ 241300 h 244042"/>
              <a:gd name="connsiteX3" fmla="*/ 187402 w 1047827"/>
              <a:gd name="connsiteY3" fmla="*/ 139700 h 244042"/>
              <a:gd name="connsiteX4" fmla="*/ 352502 w 1047827"/>
              <a:gd name="connsiteY4" fmla="*/ 28575 h 244042"/>
              <a:gd name="connsiteX5" fmla="*/ 1047827 w 1047827"/>
              <a:gd name="connsiteY5" fmla="*/ 0 h 2440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47827" h="244042">
                <a:moveTo>
                  <a:pt x="1047827" y="0"/>
                </a:moveTo>
                <a:lnTo>
                  <a:pt x="431877" y="25400"/>
                </a:lnTo>
                <a:cubicBezTo>
                  <a:pt x="258310" y="65617"/>
                  <a:pt x="47173" y="222250"/>
                  <a:pt x="6427" y="241300"/>
                </a:cubicBezTo>
                <a:cubicBezTo>
                  <a:pt x="-34319" y="260350"/>
                  <a:pt x="129723" y="175154"/>
                  <a:pt x="187402" y="139700"/>
                </a:cubicBezTo>
                <a:cubicBezTo>
                  <a:pt x="245081" y="104246"/>
                  <a:pt x="214389" y="49742"/>
                  <a:pt x="352502" y="28575"/>
                </a:cubicBezTo>
                <a:cubicBezTo>
                  <a:pt x="490615" y="7408"/>
                  <a:pt x="1034598" y="529"/>
                  <a:pt x="1047827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35" name="フリーフォーム 1634">
            <a:extLst>
              <a:ext uri="{FF2B5EF4-FFF2-40B4-BE49-F238E27FC236}">
                <a16:creationId xmlns:a16="http://schemas.microsoft.com/office/drawing/2014/main" id="{18216582-165E-298E-94DA-80E5A4BEB730}"/>
              </a:ext>
            </a:extLst>
          </p:cNvPr>
          <p:cNvSpPr/>
          <p:nvPr/>
        </p:nvSpPr>
        <p:spPr>
          <a:xfrm>
            <a:off x="2571548" y="644907"/>
            <a:ext cx="617535" cy="181087"/>
          </a:xfrm>
          <a:custGeom>
            <a:avLst/>
            <a:gdLst>
              <a:gd name="connsiteX0" fmla="*/ 609802 w 617535"/>
              <a:gd name="connsiteY0" fmla="*/ 2793 h 181087"/>
              <a:gd name="connsiteX1" fmla="*/ 66877 w 617535"/>
              <a:gd name="connsiteY1" fmla="*/ 152018 h 181087"/>
              <a:gd name="connsiteX2" fmla="*/ 12902 w 617535"/>
              <a:gd name="connsiteY2" fmla="*/ 180593 h 181087"/>
              <a:gd name="connsiteX3" fmla="*/ 104977 w 617535"/>
              <a:gd name="connsiteY3" fmla="*/ 142493 h 181087"/>
              <a:gd name="connsiteX4" fmla="*/ 562177 w 617535"/>
              <a:gd name="connsiteY4" fmla="*/ 34543 h 181087"/>
              <a:gd name="connsiteX5" fmla="*/ 400252 w 617535"/>
              <a:gd name="connsiteY5" fmla="*/ 50418 h 181087"/>
              <a:gd name="connsiteX6" fmla="*/ 609802 w 617535"/>
              <a:gd name="connsiteY6" fmla="*/ 2793 h 1810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17535" h="181087">
                <a:moveTo>
                  <a:pt x="609802" y="2793"/>
                </a:moveTo>
                <a:cubicBezTo>
                  <a:pt x="554239" y="19726"/>
                  <a:pt x="166360" y="122385"/>
                  <a:pt x="66877" y="152018"/>
                </a:cubicBezTo>
                <a:cubicBezTo>
                  <a:pt x="-32606" y="181651"/>
                  <a:pt x="6552" y="182181"/>
                  <a:pt x="12902" y="180593"/>
                </a:cubicBezTo>
                <a:cubicBezTo>
                  <a:pt x="19252" y="179006"/>
                  <a:pt x="13431" y="166835"/>
                  <a:pt x="104977" y="142493"/>
                </a:cubicBezTo>
                <a:cubicBezTo>
                  <a:pt x="196523" y="118151"/>
                  <a:pt x="512964" y="49889"/>
                  <a:pt x="562177" y="34543"/>
                </a:cubicBezTo>
                <a:cubicBezTo>
                  <a:pt x="611390" y="19197"/>
                  <a:pt x="397077" y="49360"/>
                  <a:pt x="400252" y="50418"/>
                </a:cubicBezTo>
                <a:cubicBezTo>
                  <a:pt x="403427" y="51476"/>
                  <a:pt x="665365" y="-14140"/>
                  <a:pt x="609802" y="279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36" name="フリーフォーム 1635">
            <a:extLst>
              <a:ext uri="{FF2B5EF4-FFF2-40B4-BE49-F238E27FC236}">
                <a16:creationId xmlns:a16="http://schemas.microsoft.com/office/drawing/2014/main" id="{E1C344DF-885F-040F-BC7C-014D54166C08}"/>
              </a:ext>
            </a:extLst>
          </p:cNvPr>
          <p:cNvSpPr/>
          <p:nvPr/>
        </p:nvSpPr>
        <p:spPr>
          <a:xfrm>
            <a:off x="3597275" y="2406650"/>
            <a:ext cx="63577" cy="63790"/>
          </a:xfrm>
          <a:custGeom>
            <a:avLst/>
            <a:gdLst>
              <a:gd name="connsiteX0" fmla="*/ 0 w 63577"/>
              <a:gd name="connsiteY0" fmla="*/ 0 h 63790"/>
              <a:gd name="connsiteX1" fmla="*/ 63500 w 63577"/>
              <a:gd name="connsiteY1" fmla="*/ 63500 h 63790"/>
              <a:gd name="connsiteX2" fmla="*/ 0 w 63577"/>
              <a:gd name="connsiteY2" fmla="*/ 0 h 637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63577" h="63790">
                <a:moveTo>
                  <a:pt x="0" y="0"/>
                </a:moveTo>
                <a:cubicBezTo>
                  <a:pt x="0" y="0"/>
                  <a:pt x="60854" y="58208"/>
                  <a:pt x="63500" y="63500"/>
                </a:cubicBezTo>
                <a:cubicBezTo>
                  <a:pt x="66146" y="68792"/>
                  <a:pt x="0" y="0"/>
                  <a:pt x="0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37" name="フリーフォーム 1636">
            <a:extLst>
              <a:ext uri="{FF2B5EF4-FFF2-40B4-BE49-F238E27FC236}">
                <a16:creationId xmlns:a16="http://schemas.microsoft.com/office/drawing/2014/main" id="{B91FE304-786C-B3B0-A730-1F70BB319223}"/>
              </a:ext>
            </a:extLst>
          </p:cNvPr>
          <p:cNvSpPr/>
          <p:nvPr/>
        </p:nvSpPr>
        <p:spPr>
          <a:xfrm>
            <a:off x="4060700" y="2182840"/>
            <a:ext cx="39804" cy="170948"/>
          </a:xfrm>
          <a:custGeom>
            <a:avLst/>
            <a:gdLst>
              <a:gd name="connsiteX0" fmla="*/ 125 w 39804"/>
              <a:gd name="connsiteY0" fmla="*/ 1560 h 170948"/>
              <a:gd name="connsiteX1" fmla="*/ 38225 w 39804"/>
              <a:gd name="connsiteY1" fmla="*/ 103160 h 170948"/>
              <a:gd name="connsiteX2" fmla="*/ 31875 w 39804"/>
              <a:gd name="connsiteY2" fmla="*/ 169835 h 170948"/>
              <a:gd name="connsiteX3" fmla="*/ 25525 w 39804"/>
              <a:gd name="connsiteY3" fmla="*/ 49185 h 170948"/>
              <a:gd name="connsiteX4" fmla="*/ 125 w 39804"/>
              <a:gd name="connsiteY4" fmla="*/ 1560 h 1709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9804" h="170948">
                <a:moveTo>
                  <a:pt x="125" y="1560"/>
                </a:moveTo>
                <a:cubicBezTo>
                  <a:pt x="2242" y="10556"/>
                  <a:pt x="32933" y="75114"/>
                  <a:pt x="38225" y="103160"/>
                </a:cubicBezTo>
                <a:cubicBezTo>
                  <a:pt x="43517" y="131206"/>
                  <a:pt x="33992" y="178831"/>
                  <a:pt x="31875" y="169835"/>
                </a:cubicBezTo>
                <a:cubicBezTo>
                  <a:pt x="29758" y="160839"/>
                  <a:pt x="27642" y="74056"/>
                  <a:pt x="25525" y="49185"/>
                </a:cubicBezTo>
                <a:cubicBezTo>
                  <a:pt x="23408" y="24314"/>
                  <a:pt x="-1992" y="-7436"/>
                  <a:pt x="125" y="1560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38" name="フリーフォーム 1637">
            <a:extLst>
              <a:ext uri="{FF2B5EF4-FFF2-40B4-BE49-F238E27FC236}">
                <a16:creationId xmlns:a16="http://schemas.microsoft.com/office/drawing/2014/main" id="{74570CC8-AD58-D524-229E-A877A1296C04}"/>
              </a:ext>
            </a:extLst>
          </p:cNvPr>
          <p:cNvSpPr/>
          <p:nvPr/>
        </p:nvSpPr>
        <p:spPr>
          <a:xfrm>
            <a:off x="2730409" y="2294673"/>
            <a:ext cx="16292" cy="171050"/>
          </a:xfrm>
          <a:custGeom>
            <a:avLst/>
            <a:gdLst>
              <a:gd name="connsiteX0" fmla="*/ 3266 w 16292"/>
              <a:gd name="connsiteY0" fmla="*/ 852 h 171050"/>
              <a:gd name="connsiteX1" fmla="*/ 9616 w 16292"/>
              <a:gd name="connsiteY1" fmla="*/ 96102 h 171050"/>
              <a:gd name="connsiteX2" fmla="*/ 12791 w 16292"/>
              <a:gd name="connsiteY2" fmla="*/ 169127 h 171050"/>
              <a:gd name="connsiteX3" fmla="*/ 9616 w 16292"/>
              <a:gd name="connsiteY3" fmla="*/ 146902 h 171050"/>
              <a:gd name="connsiteX4" fmla="*/ 91 w 16292"/>
              <a:gd name="connsiteY4" fmla="*/ 115152 h 171050"/>
              <a:gd name="connsiteX5" fmla="*/ 15966 w 16292"/>
              <a:gd name="connsiteY5" fmla="*/ 51652 h 171050"/>
              <a:gd name="connsiteX6" fmla="*/ 3266 w 16292"/>
              <a:gd name="connsiteY6" fmla="*/ 852 h 171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6292" h="171050">
                <a:moveTo>
                  <a:pt x="3266" y="852"/>
                </a:moveTo>
                <a:cubicBezTo>
                  <a:pt x="2208" y="8260"/>
                  <a:pt x="8029" y="68056"/>
                  <a:pt x="9616" y="96102"/>
                </a:cubicBezTo>
                <a:cubicBezTo>
                  <a:pt x="11203" y="124148"/>
                  <a:pt x="12791" y="169127"/>
                  <a:pt x="12791" y="169127"/>
                </a:cubicBezTo>
                <a:cubicBezTo>
                  <a:pt x="12791" y="177594"/>
                  <a:pt x="11733" y="155898"/>
                  <a:pt x="9616" y="146902"/>
                </a:cubicBezTo>
                <a:cubicBezTo>
                  <a:pt x="7499" y="137906"/>
                  <a:pt x="-967" y="131027"/>
                  <a:pt x="91" y="115152"/>
                </a:cubicBezTo>
                <a:cubicBezTo>
                  <a:pt x="1149" y="99277"/>
                  <a:pt x="13320" y="66998"/>
                  <a:pt x="15966" y="51652"/>
                </a:cubicBezTo>
                <a:cubicBezTo>
                  <a:pt x="18612" y="36306"/>
                  <a:pt x="4324" y="-6556"/>
                  <a:pt x="3266" y="852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39" name="フリーフォーム 1638">
            <a:extLst>
              <a:ext uri="{FF2B5EF4-FFF2-40B4-BE49-F238E27FC236}">
                <a16:creationId xmlns:a16="http://schemas.microsoft.com/office/drawing/2014/main" id="{1D15B02F-DBE7-54FE-E1F8-BA51945A837B}"/>
              </a:ext>
            </a:extLst>
          </p:cNvPr>
          <p:cNvSpPr/>
          <p:nvPr/>
        </p:nvSpPr>
        <p:spPr>
          <a:xfrm>
            <a:off x="3235031" y="2730495"/>
            <a:ext cx="70144" cy="111764"/>
          </a:xfrm>
          <a:custGeom>
            <a:avLst/>
            <a:gdLst>
              <a:gd name="connsiteX0" fmla="*/ 70144 w 70144"/>
              <a:gd name="connsiteY0" fmla="*/ 5 h 111764"/>
              <a:gd name="connsiteX1" fmla="*/ 35219 w 70144"/>
              <a:gd name="connsiteY1" fmla="*/ 53980 h 111764"/>
              <a:gd name="connsiteX2" fmla="*/ 294 w 70144"/>
              <a:gd name="connsiteY2" fmla="*/ 111130 h 111764"/>
              <a:gd name="connsiteX3" fmla="*/ 19344 w 70144"/>
              <a:gd name="connsiteY3" fmla="*/ 82555 h 111764"/>
              <a:gd name="connsiteX4" fmla="*/ 35219 w 70144"/>
              <a:gd name="connsiteY4" fmla="*/ 50805 h 111764"/>
              <a:gd name="connsiteX5" fmla="*/ 70144 w 70144"/>
              <a:gd name="connsiteY5" fmla="*/ 5 h 1117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0144" h="111764">
                <a:moveTo>
                  <a:pt x="70144" y="5"/>
                </a:moveTo>
                <a:cubicBezTo>
                  <a:pt x="70144" y="534"/>
                  <a:pt x="46861" y="35459"/>
                  <a:pt x="35219" y="53980"/>
                </a:cubicBezTo>
                <a:cubicBezTo>
                  <a:pt x="23577" y="72501"/>
                  <a:pt x="2940" y="106368"/>
                  <a:pt x="294" y="111130"/>
                </a:cubicBezTo>
                <a:cubicBezTo>
                  <a:pt x="-2352" y="115892"/>
                  <a:pt x="13523" y="92609"/>
                  <a:pt x="19344" y="82555"/>
                </a:cubicBezTo>
                <a:cubicBezTo>
                  <a:pt x="25165" y="72501"/>
                  <a:pt x="27811" y="61388"/>
                  <a:pt x="35219" y="50805"/>
                </a:cubicBezTo>
                <a:cubicBezTo>
                  <a:pt x="42627" y="40222"/>
                  <a:pt x="70144" y="-524"/>
                  <a:pt x="70144" y="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40" name="フリーフォーム 1639">
            <a:extLst>
              <a:ext uri="{FF2B5EF4-FFF2-40B4-BE49-F238E27FC236}">
                <a16:creationId xmlns:a16="http://schemas.microsoft.com/office/drawing/2014/main" id="{50FF0F15-7CD9-6961-FA2E-42F46330A435}"/>
              </a:ext>
            </a:extLst>
          </p:cNvPr>
          <p:cNvSpPr/>
          <p:nvPr/>
        </p:nvSpPr>
        <p:spPr>
          <a:xfrm>
            <a:off x="3375023" y="2762123"/>
            <a:ext cx="104842" cy="111423"/>
          </a:xfrm>
          <a:custGeom>
            <a:avLst/>
            <a:gdLst>
              <a:gd name="connsiteX0" fmla="*/ 2 w 104842"/>
              <a:gd name="connsiteY0" fmla="*/ 127 h 111423"/>
              <a:gd name="connsiteX1" fmla="*/ 98427 w 104842"/>
              <a:gd name="connsiteY1" fmla="*/ 66802 h 111423"/>
              <a:gd name="connsiteX2" fmla="*/ 95252 w 104842"/>
              <a:gd name="connsiteY2" fmla="*/ 111252 h 111423"/>
              <a:gd name="connsiteX3" fmla="*/ 95252 w 104842"/>
              <a:gd name="connsiteY3" fmla="*/ 50927 h 111423"/>
              <a:gd name="connsiteX4" fmla="*/ 2 w 104842"/>
              <a:gd name="connsiteY4" fmla="*/ 127 h 1114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4842" h="111423">
                <a:moveTo>
                  <a:pt x="2" y="127"/>
                </a:moveTo>
                <a:cubicBezTo>
                  <a:pt x="531" y="2773"/>
                  <a:pt x="82552" y="48281"/>
                  <a:pt x="98427" y="66802"/>
                </a:cubicBezTo>
                <a:cubicBezTo>
                  <a:pt x="114302" y="85323"/>
                  <a:pt x="95781" y="113898"/>
                  <a:pt x="95252" y="111252"/>
                </a:cubicBezTo>
                <a:cubicBezTo>
                  <a:pt x="94723" y="108606"/>
                  <a:pt x="109539" y="65214"/>
                  <a:pt x="95252" y="50927"/>
                </a:cubicBezTo>
                <a:cubicBezTo>
                  <a:pt x="80965" y="36640"/>
                  <a:pt x="-527" y="-2519"/>
                  <a:pt x="2" y="127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41" name="フリーフォーム 1640">
            <a:extLst>
              <a:ext uri="{FF2B5EF4-FFF2-40B4-BE49-F238E27FC236}">
                <a16:creationId xmlns:a16="http://schemas.microsoft.com/office/drawing/2014/main" id="{26630E75-E2D4-56F4-0CEA-C786978601DD}"/>
              </a:ext>
            </a:extLst>
          </p:cNvPr>
          <p:cNvSpPr/>
          <p:nvPr/>
        </p:nvSpPr>
        <p:spPr>
          <a:xfrm>
            <a:off x="3692411" y="2876208"/>
            <a:ext cx="273780" cy="219529"/>
          </a:xfrm>
          <a:custGeom>
            <a:avLst/>
            <a:gdLst>
              <a:gd name="connsiteX0" fmla="*/ 273164 w 273780"/>
              <a:gd name="connsiteY0" fmla="*/ 342 h 219529"/>
              <a:gd name="connsiteX1" fmla="*/ 136639 w 273780"/>
              <a:gd name="connsiteY1" fmla="*/ 178142 h 219529"/>
              <a:gd name="connsiteX2" fmla="*/ 114 w 273780"/>
              <a:gd name="connsiteY2" fmla="*/ 219417 h 219529"/>
              <a:gd name="connsiteX3" fmla="*/ 114414 w 273780"/>
              <a:gd name="connsiteY3" fmla="*/ 171792 h 219529"/>
              <a:gd name="connsiteX4" fmla="*/ 184264 w 273780"/>
              <a:gd name="connsiteY4" fmla="*/ 133692 h 219529"/>
              <a:gd name="connsiteX5" fmla="*/ 273164 w 273780"/>
              <a:gd name="connsiteY5" fmla="*/ 342 h 2195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73780" h="219529">
                <a:moveTo>
                  <a:pt x="273164" y="342"/>
                </a:moveTo>
                <a:cubicBezTo>
                  <a:pt x="265226" y="7750"/>
                  <a:pt x="182147" y="141630"/>
                  <a:pt x="136639" y="178142"/>
                </a:cubicBezTo>
                <a:cubicBezTo>
                  <a:pt x="91131" y="214654"/>
                  <a:pt x="3818" y="220475"/>
                  <a:pt x="114" y="219417"/>
                </a:cubicBezTo>
                <a:cubicBezTo>
                  <a:pt x="-3590" y="218359"/>
                  <a:pt x="83722" y="186079"/>
                  <a:pt x="114414" y="171792"/>
                </a:cubicBezTo>
                <a:cubicBezTo>
                  <a:pt x="145106" y="157505"/>
                  <a:pt x="158335" y="159621"/>
                  <a:pt x="184264" y="133692"/>
                </a:cubicBezTo>
                <a:cubicBezTo>
                  <a:pt x="210193" y="107763"/>
                  <a:pt x="281102" y="-7066"/>
                  <a:pt x="273164" y="34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42" name="フリーフォーム 1641">
            <a:extLst>
              <a:ext uri="{FF2B5EF4-FFF2-40B4-BE49-F238E27FC236}">
                <a16:creationId xmlns:a16="http://schemas.microsoft.com/office/drawing/2014/main" id="{8A5EB298-EB37-7FE9-C4F1-B8FDF7EC7BD1}"/>
              </a:ext>
            </a:extLst>
          </p:cNvPr>
          <p:cNvSpPr/>
          <p:nvPr/>
        </p:nvSpPr>
        <p:spPr>
          <a:xfrm>
            <a:off x="2301601" y="289657"/>
            <a:ext cx="991904" cy="342348"/>
          </a:xfrm>
          <a:custGeom>
            <a:avLst/>
            <a:gdLst>
              <a:gd name="connsiteX0" fmla="*/ 990874 w 991904"/>
              <a:gd name="connsiteY0" fmla="*/ 116743 h 342348"/>
              <a:gd name="connsiteX1" fmla="*/ 632099 w 991904"/>
              <a:gd name="connsiteY1" fmla="*/ 24668 h 342348"/>
              <a:gd name="connsiteX2" fmla="*/ 178074 w 991904"/>
              <a:gd name="connsiteY2" fmla="*/ 237393 h 342348"/>
              <a:gd name="connsiteX3" fmla="*/ 289199 w 991904"/>
              <a:gd name="connsiteY3" fmla="*/ 167543 h 342348"/>
              <a:gd name="connsiteX4" fmla="*/ 274 w 991904"/>
              <a:gd name="connsiteY4" fmla="*/ 342168 h 342348"/>
              <a:gd name="connsiteX5" fmla="*/ 349524 w 991904"/>
              <a:gd name="connsiteY5" fmla="*/ 129443 h 342348"/>
              <a:gd name="connsiteX6" fmla="*/ 549549 w 991904"/>
              <a:gd name="connsiteY6" fmla="*/ 2443 h 342348"/>
              <a:gd name="connsiteX7" fmla="*/ 501924 w 991904"/>
              <a:gd name="connsiteY7" fmla="*/ 43718 h 342348"/>
              <a:gd name="connsiteX8" fmla="*/ 733699 w 991904"/>
              <a:gd name="connsiteY8" fmla="*/ 18318 h 342348"/>
              <a:gd name="connsiteX9" fmla="*/ 990874 w 991904"/>
              <a:gd name="connsiteY9" fmla="*/ 116743 h 3423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991904" h="342348">
                <a:moveTo>
                  <a:pt x="990874" y="116743"/>
                </a:moveTo>
                <a:cubicBezTo>
                  <a:pt x="973941" y="117801"/>
                  <a:pt x="767566" y="4560"/>
                  <a:pt x="632099" y="24668"/>
                </a:cubicBezTo>
                <a:cubicBezTo>
                  <a:pt x="496632" y="44776"/>
                  <a:pt x="235224" y="213581"/>
                  <a:pt x="178074" y="237393"/>
                </a:cubicBezTo>
                <a:cubicBezTo>
                  <a:pt x="120924" y="261205"/>
                  <a:pt x="318832" y="150081"/>
                  <a:pt x="289199" y="167543"/>
                </a:cubicBezTo>
                <a:cubicBezTo>
                  <a:pt x="259566" y="185005"/>
                  <a:pt x="-9780" y="348518"/>
                  <a:pt x="274" y="342168"/>
                </a:cubicBezTo>
                <a:cubicBezTo>
                  <a:pt x="10328" y="335818"/>
                  <a:pt x="257978" y="186064"/>
                  <a:pt x="349524" y="129443"/>
                </a:cubicBezTo>
                <a:cubicBezTo>
                  <a:pt x="441070" y="72822"/>
                  <a:pt x="524149" y="16730"/>
                  <a:pt x="549549" y="2443"/>
                </a:cubicBezTo>
                <a:cubicBezTo>
                  <a:pt x="574949" y="-11844"/>
                  <a:pt x="471232" y="41072"/>
                  <a:pt x="501924" y="43718"/>
                </a:cubicBezTo>
                <a:cubicBezTo>
                  <a:pt x="532616" y="46364"/>
                  <a:pt x="655912" y="5089"/>
                  <a:pt x="733699" y="18318"/>
                </a:cubicBezTo>
                <a:cubicBezTo>
                  <a:pt x="811486" y="31547"/>
                  <a:pt x="1007807" y="115685"/>
                  <a:pt x="990874" y="11674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43" name="フリーフォーム 1642">
            <a:extLst>
              <a:ext uri="{FF2B5EF4-FFF2-40B4-BE49-F238E27FC236}">
                <a16:creationId xmlns:a16="http://schemas.microsoft.com/office/drawing/2014/main" id="{3C00DA03-C219-ABCB-8030-9F1852425FB7}"/>
              </a:ext>
            </a:extLst>
          </p:cNvPr>
          <p:cNvSpPr/>
          <p:nvPr/>
        </p:nvSpPr>
        <p:spPr>
          <a:xfrm>
            <a:off x="2471304" y="702490"/>
            <a:ext cx="815174" cy="241226"/>
          </a:xfrm>
          <a:custGeom>
            <a:avLst/>
            <a:gdLst>
              <a:gd name="connsiteX0" fmla="*/ 773546 w 815174"/>
              <a:gd name="connsiteY0" fmla="*/ 5535 h 241226"/>
              <a:gd name="connsiteX1" fmla="*/ 125846 w 815174"/>
              <a:gd name="connsiteY1" fmla="*/ 100785 h 241226"/>
              <a:gd name="connsiteX2" fmla="*/ 2021 w 815174"/>
              <a:gd name="connsiteY2" fmla="*/ 240485 h 241226"/>
              <a:gd name="connsiteX3" fmla="*/ 71871 w 815174"/>
              <a:gd name="connsiteY3" fmla="*/ 151585 h 241226"/>
              <a:gd name="connsiteX4" fmla="*/ 351271 w 815174"/>
              <a:gd name="connsiteY4" fmla="*/ 53160 h 241226"/>
              <a:gd name="connsiteX5" fmla="*/ 706871 w 815174"/>
              <a:gd name="connsiteY5" fmla="*/ 18235 h 241226"/>
              <a:gd name="connsiteX6" fmla="*/ 773546 w 815174"/>
              <a:gd name="connsiteY6" fmla="*/ 5535 h 2412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815174" h="241226">
                <a:moveTo>
                  <a:pt x="773546" y="5535"/>
                </a:moveTo>
                <a:cubicBezTo>
                  <a:pt x="676709" y="19293"/>
                  <a:pt x="254433" y="61627"/>
                  <a:pt x="125846" y="100785"/>
                </a:cubicBezTo>
                <a:cubicBezTo>
                  <a:pt x="-2741" y="139943"/>
                  <a:pt x="11017" y="232018"/>
                  <a:pt x="2021" y="240485"/>
                </a:cubicBezTo>
                <a:cubicBezTo>
                  <a:pt x="-6975" y="248952"/>
                  <a:pt x="13663" y="182806"/>
                  <a:pt x="71871" y="151585"/>
                </a:cubicBezTo>
                <a:cubicBezTo>
                  <a:pt x="130079" y="120364"/>
                  <a:pt x="245438" y="75385"/>
                  <a:pt x="351271" y="53160"/>
                </a:cubicBezTo>
                <a:cubicBezTo>
                  <a:pt x="457104" y="30935"/>
                  <a:pt x="636492" y="29877"/>
                  <a:pt x="706871" y="18235"/>
                </a:cubicBezTo>
                <a:cubicBezTo>
                  <a:pt x="777250" y="6593"/>
                  <a:pt x="870383" y="-8223"/>
                  <a:pt x="773546" y="553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44" name="フリーフォーム 1643">
            <a:extLst>
              <a:ext uri="{FF2B5EF4-FFF2-40B4-BE49-F238E27FC236}">
                <a16:creationId xmlns:a16="http://schemas.microsoft.com/office/drawing/2014/main" id="{F985D9F1-6404-B159-8A23-2845950BC2F9}"/>
              </a:ext>
            </a:extLst>
          </p:cNvPr>
          <p:cNvSpPr/>
          <p:nvPr/>
        </p:nvSpPr>
        <p:spPr>
          <a:xfrm>
            <a:off x="2101968" y="549186"/>
            <a:ext cx="434095" cy="829997"/>
          </a:xfrm>
          <a:custGeom>
            <a:avLst/>
            <a:gdLst>
              <a:gd name="connsiteX0" fmla="*/ 431682 w 434095"/>
              <a:gd name="connsiteY0" fmla="*/ 9614 h 829997"/>
              <a:gd name="connsiteX1" fmla="*/ 28457 w 434095"/>
              <a:gd name="connsiteY1" fmla="*/ 790664 h 829997"/>
              <a:gd name="connsiteX2" fmla="*/ 66557 w 434095"/>
              <a:gd name="connsiteY2" fmla="*/ 663664 h 829997"/>
              <a:gd name="connsiteX3" fmla="*/ 333257 w 434095"/>
              <a:gd name="connsiteY3" fmla="*/ 228689 h 829997"/>
              <a:gd name="connsiteX4" fmla="*/ 203082 w 434095"/>
              <a:gd name="connsiteY4" fmla="*/ 346164 h 829997"/>
              <a:gd name="connsiteX5" fmla="*/ 431682 w 434095"/>
              <a:gd name="connsiteY5" fmla="*/ 9614 h 8299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4095" h="829997">
                <a:moveTo>
                  <a:pt x="431682" y="9614"/>
                </a:moveTo>
                <a:cubicBezTo>
                  <a:pt x="402578" y="83697"/>
                  <a:pt x="89311" y="681656"/>
                  <a:pt x="28457" y="790664"/>
                </a:cubicBezTo>
                <a:cubicBezTo>
                  <a:pt x="-32397" y="899672"/>
                  <a:pt x="15757" y="757326"/>
                  <a:pt x="66557" y="663664"/>
                </a:cubicBezTo>
                <a:cubicBezTo>
                  <a:pt x="117357" y="570002"/>
                  <a:pt x="310503" y="281606"/>
                  <a:pt x="333257" y="228689"/>
                </a:cubicBezTo>
                <a:cubicBezTo>
                  <a:pt x="356011" y="175772"/>
                  <a:pt x="188795" y="379501"/>
                  <a:pt x="203082" y="346164"/>
                </a:cubicBezTo>
                <a:cubicBezTo>
                  <a:pt x="217369" y="312827"/>
                  <a:pt x="460786" y="-64469"/>
                  <a:pt x="431682" y="961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46" name="フリーフォーム 1645">
            <a:extLst>
              <a:ext uri="{FF2B5EF4-FFF2-40B4-BE49-F238E27FC236}">
                <a16:creationId xmlns:a16="http://schemas.microsoft.com/office/drawing/2014/main" id="{41D7DCD7-83FC-BA5E-DB8F-B81BA1B78563}"/>
              </a:ext>
            </a:extLst>
          </p:cNvPr>
          <p:cNvSpPr/>
          <p:nvPr/>
        </p:nvSpPr>
        <p:spPr>
          <a:xfrm>
            <a:off x="2463769" y="939795"/>
            <a:ext cx="900484" cy="139705"/>
          </a:xfrm>
          <a:custGeom>
            <a:avLst/>
            <a:gdLst>
              <a:gd name="connsiteX0" fmla="*/ 898556 w 900484"/>
              <a:gd name="connsiteY0" fmla="*/ 5 h 139705"/>
              <a:gd name="connsiteX1" fmla="*/ 508031 w 900484"/>
              <a:gd name="connsiteY1" fmla="*/ 44455 h 139705"/>
              <a:gd name="connsiteX2" fmla="*/ 298481 w 900484"/>
              <a:gd name="connsiteY2" fmla="*/ 57155 h 139705"/>
              <a:gd name="connsiteX3" fmla="*/ 403256 w 900484"/>
              <a:gd name="connsiteY3" fmla="*/ 31755 h 139705"/>
              <a:gd name="connsiteX4" fmla="*/ 31 w 900484"/>
              <a:gd name="connsiteY4" fmla="*/ 139705 h 139705"/>
              <a:gd name="connsiteX5" fmla="*/ 381031 w 900484"/>
              <a:gd name="connsiteY5" fmla="*/ 28580 h 139705"/>
              <a:gd name="connsiteX6" fmla="*/ 368331 w 900484"/>
              <a:gd name="connsiteY6" fmla="*/ 60330 h 139705"/>
              <a:gd name="connsiteX7" fmla="*/ 330231 w 900484"/>
              <a:gd name="connsiteY7" fmla="*/ 47630 h 139705"/>
              <a:gd name="connsiteX8" fmla="*/ 898556 w 900484"/>
              <a:gd name="connsiteY8" fmla="*/ 5 h 1397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900484" h="139705">
                <a:moveTo>
                  <a:pt x="898556" y="5"/>
                </a:moveTo>
                <a:cubicBezTo>
                  <a:pt x="928189" y="-524"/>
                  <a:pt x="608043" y="34930"/>
                  <a:pt x="508031" y="44455"/>
                </a:cubicBezTo>
                <a:cubicBezTo>
                  <a:pt x="408019" y="53980"/>
                  <a:pt x="315943" y="59272"/>
                  <a:pt x="298481" y="57155"/>
                </a:cubicBezTo>
                <a:cubicBezTo>
                  <a:pt x="281019" y="55038"/>
                  <a:pt x="403256" y="31755"/>
                  <a:pt x="403256" y="31755"/>
                </a:cubicBezTo>
                <a:lnTo>
                  <a:pt x="31" y="139705"/>
                </a:lnTo>
                <a:cubicBezTo>
                  <a:pt x="-3673" y="139176"/>
                  <a:pt x="319648" y="41809"/>
                  <a:pt x="381031" y="28580"/>
                </a:cubicBezTo>
                <a:cubicBezTo>
                  <a:pt x="442414" y="15351"/>
                  <a:pt x="376798" y="57155"/>
                  <a:pt x="368331" y="60330"/>
                </a:cubicBezTo>
                <a:cubicBezTo>
                  <a:pt x="359864" y="63505"/>
                  <a:pt x="241860" y="57155"/>
                  <a:pt x="330231" y="47630"/>
                </a:cubicBezTo>
                <a:cubicBezTo>
                  <a:pt x="418602" y="38105"/>
                  <a:pt x="868923" y="534"/>
                  <a:pt x="898556" y="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47" name="フリーフォーム 1646">
            <a:extLst>
              <a:ext uri="{FF2B5EF4-FFF2-40B4-BE49-F238E27FC236}">
                <a16:creationId xmlns:a16="http://schemas.microsoft.com/office/drawing/2014/main" id="{AA4DBF7D-1F08-25CE-2D21-B87859E3D2CD}"/>
              </a:ext>
            </a:extLst>
          </p:cNvPr>
          <p:cNvSpPr/>
          <p:nvPr/>
        </p:nvSpPr>
        <p:spPr>
          <a:xfrm>
            <a:off x="896240" y="3235325"/>
            <a:ext cx="713568" cy="694302"/>
          </a:xfrm>
          <a:custGeom>
            <a:avLst/>
            <a:gdLst>
              <a:gd name="connsiteX0" fmla="*/ 713485 w 713568"/>
              <a:gd name="connsiteY0" fmla="*/ 0 h 694302"/>
              <a:gd name="connsiteX1" fmla="*/ 246760 w 713568"/>
              <a:gd name="connsiteY1" fmla="*/ 273050 h 694302"/>
              <a:gd name="connsiteX2" fmla="*/ 8635 w 713568"/>
              <a:gd name="connsiteY2" fmla="*/ 685800 h 694302"/>
              <a:gd name="connsiteX3" fmla="*/ 65785 w 713568"/>
              <a:gd name="connsiteY3" fmla="*/ 530225 h 694302"/>
              <a:gd name="connsiteX4" fmla="*/ 195960 w 713568"/>
              <a:gd name="connsiteY4" fmla="*/ 273050 h 694302"/>
              <a:gd name="connsiteX5" fmla="*/ 129285 w 713568"/>
              <a:gd name="connsiteY5" fmla="*/ 355600 h 694302"/>
              <a:gd name="connsiteX6" fmla="*/ 284860 w 713568"/>
              <a:gd name="connsiteY6" fmla="*/ 241300 h 694302"/>
              <a:gd name="connsiteX7" fmla="*/ 208660 w 713568"/>
              <a:gd name="connsiteY7" fmla="*/ 269875 h 694302"/>
              <a:gd name="connsiteX8" fmla="*/ 713485 w 713568"/>
              <a:gd name="connsiteY8" fmla="*/ 0 h 6943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13568" h="694302">
                <a:moveTo>
                  <a:pt x="713485" y="0"/>
                </a:moveTo>
                <a:cubicBezTo>
                  <a:pt x="719835" y="529"/>
                  <a:pt x="364235" y="158750"/>
                  <a:pt x="246760" y="273050"/>
                </a:cubicBezTo>
                <a:cubicBezTo>
                  <a:pt x="129285" y="387350"/>
                  <a:pt x="38797" y="642938"/>
                  <a:pt x="8635" y="685800"/>
                </a:cubicBezTo>
                <a:cubicBezTo>
                  <a:pt x="-21527" y="728662"/>
                  <a:pt x="34564" y="599017"/>
                  <a:pt x="65785" y="530225"/>
                </a:cubicBezTo>
                <a:cubicBezTo>
                  <a:pt x="97006" y="461433"/>
                  <a:pt x="185377" y="302154"/>
                  <a:pt x="195960" y="273050"/>
                </a:cubicBezTo>
                <a:cubicBezTo>
                  <a:pt x="206543" y="243946"/>
                  <a:pt x="114468" y="360892"/>
                  <a:pt x="129285" y="355600"/>
                </a:cubicBezTo>
                <a:cubicBezTo>
                  <a:pt x="144102" y="350308"/>
                  <a:pt x="271631" y="255588"/>
                  <a:pt x="284860" y="241300"/>
                </a:cubicBezTo>
                <a:cubicBezTo>
                  <a:pt x="298089" y="227013"/>
                  <a:pt x="143043" y="307446"/>
                  <a:pt x="208660" y="269875"/>
                </a:cubicBezTo>
                <a:cubicBezTo>
                  <a:pt x="274277" y="232304"/>
                  <a:pt x="707135" y="-529"/>
                  <a:pt x="713485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48" name="フリーフォーム 1647">
            <a:extLst>
              <a:ext uri="{FF2B5EF4-FFF2-40B4-BE49-F238E27FC236}">
                <a16:creationId xmlns:a16="http://schemas.microsoft.com/office/drawing/2014/main" id="{06E2CBF5-5EF2-CDB4-E405-5E1B2663E521}"/>
              </a:ext>
            </a:extLst>
          </p:cNvPr>
          <p:cNvSpPr/>
          <p:nvPr/>
        </p:nvSpPr>
        <p:spPr>
          <a:xfrm>
            <a:off x="3702044" y="4429094"/>
            <a:ext cx="184233" cy="306034"/>
          </a:xfrm>
          <a:custGeom>
            <a:avLst/>
            <a:gdLst>
              <a:gd name="connsiteX0" fmla="*/ 6 w 184233"/>
              <a:gd name="connsiteY0" fmla="*/ 31 h 306034"/>
              <a:gd name="connsiteX1" fmla="*/ 155581 w 184233"/>
              <a:gd name="connsiteY1" fmla="*/ 152431 h 306034"/>
              <a:gd name="connsiteX2" fmla="*/ 142881 w 184233"/>
              <a:gd name="connsiteY2" fmla="*/ 155606 h 306034"/>
              <a:gd name="connsiteX3" fmla="*/ 168281 w 184233"/>
              <a:gd name="connsiteY3" fmla="*/ 269906 h 306034"/>
              <a:gd name="connsiteX4" fmla="*/ 184156 w 184233"/>
              <a:gd name="connsiteY4" fmla="*/ 304831 h 306034"/>
              <a:gd name="connsiteX5" fmla="*/ 161931 w 184233"/>
              <a:gd name="connsiteY5" fmla="*/ 234981 h 306034"/>
              <a:gd name="connsiteX6" fmla="*/ 149231 w 184233"/>
              <a:gd name="connsiteY6" fmla="*/ 139731 h 306034"/>
              <a:gd name="connsiteX7" fmla="*/ 6 w 184233"/>
              <a:gd name="connsiteY7" fmla="*/ 31 h 3060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84233" h="306034">
                <a:moveTo>
                  <a:pt x="6" y="31"/>
                </a:moveTo>
                <a:cubicBezTo>
                  <a:pt x="1064" y="2148"/>
                  <a:pt x="131769" y="126502"/>
                  <a:pt x="155581" y="152431"/>
                </a:cubicBezTo>
                <a:cubicBezTo>
                  <a:pt x="179393" y="178360"/>
                  <a:pt x="140764" y="136027"/>
                  <a:pt x="142881" y="155606"/>
                </a:cubicBezTo>
                <a:cubicBezTo>
                  <a:pt x="144998" y="175185"/>
                  <a:pt x="161402" y="245035"/>
                  <a:pt x="168281" y="269906"/>
                </a:cubicBezTo>
                <a:cubicBezTo>
                  <a:pt x="175160" y="294777"/>
                  <a:pt x="185214" y="310652"/>
                  <a:pt x="184156" y="304831"/>
                </a:cubicBezTo>
                <a:cubicBezTo>
                  <a:pt x="183098" y="299010"/>
                  <a:pt x="167752" y="262498"/>
                  <a:pt x="161931" y="234981"/>
                </a:cubicBezTo>
                <a:cubicBezTo>
                  <a:pt x="156110" y="207464"/>
                  <a:pt x="172514" y="175714"/>
                  <a:pt x="149231" y="139731"/>
                </a:cubicBezTo>
                <a:cubicBezTo>
                  <a:pt x="125948" y="103748"/>
                  <a:pt x="-1052" y="-2086"/>
                  <a:pt x="6" y="3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49" name="フリーフォーム 1648">
            <a:extLst>
              <a:ext uri="{FF2B5EF4-FFF2-40B4-BE49-F238E27FC236}">
                <a16:creationId xmlns:a16="http://schemas.microsoft.com/office/drawing/2014/main" id="{B5D448A8-B6F3-5971-182B-E0EEFC24969B}"/>
              </a:ext>
            </a:extLst>
          </p:cNvPr>
          <p:cNvSpPr/>
          <p:nvPr/>
        </p:nvSpPr>
        <p:spPr>
          <a:xfrm>
            <a:off x="3070693" y="3190093"/>
            <a:ext cx="158331" cy="294313"/>
          </a:xfrm>
          <a:custGeom>
            <a:avLst/>
            <a:gdLst>
              <a:gd name="connsiteX0" fmla="*/ 158282 w 158331"/>
              <a:gd name="connsiteY0" fmla="*/ 127782 h 294313"/>
              <a:gd name="connsiteX1" fmla="*/ 34457 w 158331"/>
              <a:gd name="connsiteY1" fmla="*/ 23007 h 294313"/>
              <a:gd name="connsiteX2" fmla="*/ 21757 w 158331"/>
              <a:gd name="connsiteY2" fmla="*/ 76982 h 294313"/>
              <a:gd name="connsiteX3" fmla="*/ 9057 w 158331"/>
              <a:gd name="connsiteY3" fmla="*/ 57932 h 294313"/>
              <a:gd name="connsiteX4" fmla="*/ 91607 w 158331"/>
              <a:gd name="connsiteY4" fmla="*/ 257957 h 294313"/>
              <a:gd name="connsiteX5" fmla="*/ 101132 w 158331"/>
              <a:gd name="connsiteY5" fmla="*/ 280182 h 294313"/>
              <a:gd name="connsiteX6" fmla="*/ 15407 w 158331"/>
              <a:gd name="connsiteY6" fmla="*/ 102382 h 294313"/>
              <a:gd name="connsiteX7" fmla="*/ 2707 w 158331"/>
              <a:gd name="connsiteY7" fmla="*/ 32532 h 294313"/>
              <a:gd name="connsiteX8" fmla="*/ 47157 w 158331"/>
              <a:gd name="connsiteY8" fmla="*/ 76982 h 294313"/>
              <a:gd name="connsiteX9" fmla="*/ 18582 w 158331"/>
              <a:gd name="connsiteY9" fmla="*/ 782 h 294313"/>
              <a:gd name="connsiteX10" fmla="*/ 158282 w 158331"/>
              <a:gd name="connsiteY10" fmla="*/ 127782 h 2943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58331" h="294313">
                <a:moveTo>
                  <a:pt x="158282" y="127782"/>
                </a:moveTo>
                <a:cubicBezTo>
                  <a:pt x="160928" y="131486"/>
                  <a:pt x="57211" y="31474"/>
                  <a:pt x="34457" y="23007"/>
                </a:cubicBezTo>
                <a:cubicBezTo>
                  <a:pt x="11703" y="14540"/>
                  <a:pt x="25990" y="71161"/>
                  <a:pt x="21757" y="76982"/>
                </a:cubicBezTo>
                <a:cubicBezTo>
                  <a:pt x="17524" y="82803"/>
                  <a:pt x="-2585" y="27770"/>
                  <a:pt x="9057" y="57932"/>
                </a:cubicBezTo>
                <a:cubicBezTo>
                  <a:pt x="20699" y="88094"/>
                  <a:pt x="76261" y="220915"/>
                  <a:pt x="91607" y="257957"/>
                </a:cubicBezTo>
                <a:cubicBezTo>
                  <a:pt x="106953" y="294999"/>
                  <a:pt x="113832" y="306111"/>
                  <a:pt x="101132" y="280182"/>
                </a:cubicBezTo>
                <a:cubicBezTo>
                  <a:pt x="88432" y="254253"/>
                  <a:pt x="31811" y="143657"/>
                  <a:pt x="15407" y="102382"/>
                </a:cubicBezTo>
                <a:cubicBezTo>
                  <a:pt x="-997" y="61107"/>
                  <a:pt x="-2585" y="36765"/>
                  <a:pt x="2707" y="32532"/>
                </a:cubicBezTo>
                <a:cubicBezTo>
                  <a:pt x="7999" y="28299"/>
                  <a:pt x="44511" y="82274"/>
                  <a:pt x="47157" y="76982"/>
                </a:cubicBezTo>
                <a:cubicBezTo>
                  <a:pt x="49803" y="71690"/>
                  <a:pt x="1649" y="-8743"/>
                  <a:pt x="18582" y="782"/>
                </a:cubicBezTo>
                <a:cubicBezTo>
                  <a:pt x="35515" y="10307"/>
                  <a:pt x="155636" y="124078"/>
                  <a:pt x="158282" y="12778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94" name="フリーフォーム 1593">
            <a:extLst>
              <a:ext uri="{FF2B5EF4-FFF2-40B4-BE49-F238E27FC236}">
                <a16:creationId xmlns:a16="http://schemas.microsoft.com/office/drawing/2014/main" id="{C951EF69-4D74-A9DD-49A3-7E46BB6FC901}"/>
              </a:ext>
            </a:extLst>
          </p:cNvPr>
          <p:cNvSpPr/>
          <p:nvPr/>
        </p:nvSpPr>
        <p:spPr>
          <a:xfrm>
            <a:off x="5543550" y="5819127"/>
            <a:ext cx="47763" cy="427156"/>
          </a:xfrm>
          <a:custGeom>
            <a:avLst/>
            <a:gdLst>
              <a:gd name="connsiteX0" fmla="*/ 0 w 47763"/>
              <a:gd name="connsiteY0" fmla="*/ 648 h 427156"/>
              <a:gd name="connsiteX1" fmla="*/ 34925 w 47763"/>
              <a:gd name="connsiteY1" fmla="*/ 289573 h 427156"/>
              <a:gd name="connsiteX2" fmla="*/ 34925 w 47763"/>
              <a:gd name="connsiteY2" fmla="*/ 235598 h 427156"/>
              <a:gd name="connsiteX3" fmla="*/ 41275 w 47763"/>
              <a:gd name="connsiteY3" fmla="*/ 391173 h 427156"/>
              <a:gd name="connsiteX4" fmla="*/ 47625 w 47763"/>
              <a:gd name="connsiteY4" fmla="*/ 413398 h 427156"/>
              <a:gd name="connsiteX5" fmla="*/ 34925 w 47763"/>
              <a:gd name="connsiteY5" fmla="*/ 216548 h 427156"/>
              <a:gd name="connsiteX6" fmla="*/ 0 w 47763"/>
              <a:gd name="connsiteY6" fmla="*/ 648 h 4271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7763" h="427156">
                <a:moveTo>
                  <a:pt x="0" y="648"/>
                </a:moveTo>
                <a:cubicBezTo>
                  <a:pt x="0" y="12819"/>
                  <a:pt x="29104" y="250415"/>
                  <a:pt x="34925" y="289573"/>
                </a:cubicBezTo>
                <a:cubicBezTo>
                  <a:pt x="40746" y="328731"/>
                  <a:pt x="33867" y="218665"/>
                  <a:pt x="34925" y="235598"/>
                </a:cubicBezTo>
                <a:cubicBezTo>
                  <a:pt x="35983" y="252531"/>
                  <a:pt x="39158" y="361540"/>
                  <a:pt x="41275" y="391173"/>
                </a:cubicBezTo>
                <a:cubicBezTo>
                  <a:pt x="43392" y="420806"/>
                  <a:pt x="48683" y="442502"/>
                  <a:pt x="47625" y="413398"/>
                </a:cubicBezTo>
                <a:cubicBezTo>
                  <a:pt x="46567" y="384294"/>
                  <a:pt x="39688" y="282165"/>
                  <a:pt x="34925" y="216548"/>
                </a:cubicBezTo>
                <a:cubicBezTo>
                  <a:pt x="30163" y="150931"/>
                  <a:pt x="0" y="-11523"/>
                  <a:pt x="0" y="64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45" name="フリーフォーム 1644">
            <a:extLst>
              <a:ext uri="{FF2B5EF4-FFF2-40B4-BE49-F238E27FC236}">
                <a16:creationId xmlns:a16="http://schemas.microsoft.com/office/drawing/2014/main" id="{90A73E44-1F30-E7E3-E97C-63E1B901EB00}"/>
              </a:ext>
            </a:extLst>
          </p:cNvPr>
          <p:cNvSpPr/>
          <p:nvPr/>
        </p:nvSpPr>
        <p:spPr>
          <a:xfrm>
            <a:off x="5390095" y="5441917"/>
            <a:ext cx="125266" cy="938805"/>
          </a:xfrm>
          <a:custGeom>
            <a:avLst/>
            <a:gdLst>
              <a:gd name="connsiteX0" fmla="*/ 67730 w 125266"/>
              <a:gd name="connsiteY0" fmla="*/ 33 h 938805"/>
              <a:gd name="connsiteX1" fmla="*/ 61380 w 125266"/>
              <a:gd name="connsiteY1" fmla="*/ 330233 h 938805"/>
              <a:gd name="connsiteX2" fmla="*/ 86780 w 125266"/>
              <a:gd name="connsiteY2" fmla="*/ 641383 h 938805"/>
              <a:gd name="connsiteX3" fmla="*/ 124880 w 125266"/>
              <a:gd name="connsiteY3" fmla="*/ 936658 h 938805"/>
              <a:gd name="connsiteX4" fmla="*/ 61380 w 125266"/>
              <a:gd name="connsiteY4" fmla="*/ 749333 h 938805"/>
              <a:gd name="connsiteX5" fmla="*/ 10580 w 125266"/>
              <a:gd name="connsiteY5" fmla="*/ 292133 h 938805"/>
              <a:gd name="connsiteX6" fmla="*/ 1055 w 125266"/>
              <a:gd name="connsiteY6" fmla="*/ 73058 h 938805"/>
              <a:gd name="connsiteX7" fmla="*/ 7405 w 125266"/>
              <a:gd name="connsiteY7" fmla="*/ 308008 h 938805"/>
              <a:gd name="connsiteX8" fmla="*/ 67730 w 125266"/>
              <a:gd name="connsiteY8" fmla="*/ 33 h 9388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25266" h="938805">
                <a:moveTo>
                  <a:pt x="67730" y="33"/>
                </a:moveTo>
                <a:cubicBezTo>
                  <a:pt x="76726" y="3737"/>
                  <a:pt x="58205" y="223341"/>
                  <a:pt x="61380" y="330233"/>
                </a:cubicBezTo>
                <a:cubicBezTo>
                  <a:pt x="64555" y="437125"/>
                  <a:pt x="76197" y="540312"/>
                  <a:pt x="86780" y="641383"/>
                </a:cubicBezTo>
                <a:cubicBezTo>
                  <a:pt x="97363" y="742454"/>
                  <a:pt x="129113" y="918666"/>
                  <a:pt x="124880" y="936658"/>
                </a:cubicBezTo>
                <a:cubicBezTo>
                  <a:pt x="120647" y="954650"/>
                  <a:pt x="80430" y="856754"/>
                  <a:pt x="61380" y="749333"/>
                </a:cubicBezTo>
                <a:cubicBezTo>
                  <a:pt x="42330" y="641912"/>
                  <a:pt x="20634" y="404846"/>
                  <a:pt x="10580" y="292133"/>
                </a:cubicBezTo>
                <a:cubicBezTo>
                  <a:pt x="526" y="179421"/>
                  <a:pt x="1584" y="70412"/>
                  <a:pt x="1055" y="73058"/>
                </a:cubicBezTo>
                <a:cubicBezTo>
                  <a:pt x="526" y="75704"/>
                  <a:pt x="-3178" y="312771"/>
                  <a:pt x="7405" y="308008"/>
                </a:cubicBezTo>
                <a:cubicBezTo>
                  <a:pt x="17988" y="303246"/>
                  <a:pt x="58734" y="-3671"/>
                  <a:pt x="67730" y="3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50" name="フリーフォーム 1649">
            <a:extLst>
              <a:ext uri="{FF2B5EF4-FFF2-40B4-BE49-F238E27FC236}">
                <a16:creationId xmlns:a16="http://schemas.microsoft.com/office/drawing/2014/main" id="{DFF0F6F8-E248-A976-F674-19EDD0EBE6D8}"/>
              </a:ext>
            </a:extLst>
          </p:cNvPr>
          <p:cNvSpPr/>
          <p:nvPr/>
        </p:nvSpPr>
        <p:spPr>
          <a:xfrm>
            <a:off x="4772018" y="4730721"/>
            <a:ext cx="711649" cy="693404"/>
          </a:xfrm>
          <a:custGeom>
            <a:avLst/>
            <a:gdLst>
              <a:gd name="connsiteX0" fmla="*/ 7 w 711649"/>
              <a:gd name="connsiteY0" fmla="*/ 29 h 693404"/>
              <a:gd name="connsiteX1" fmla="*/ 336557 w 711649"/>
              <a:gd name="connsiteY1" fmla="*/ 444529 h 693404"/>
              <a:gd name="connsiteX2" fmla="*/ 549282 w 711649"/>
              <a:gd name="connsiteY2" fmla="*/ 590579 h 693404"/>
              <a:gd name="connsiteX3" fmla="*/ 457207 w 711649"/>
              <a:gd name="connsiteY3" fmla="*/ 520729 h 693404"/>
              <a:gd name="connsiteX4" fmla="*/ 711207 w 711649"/>
              <a:gd name="connsiteY4" fmla="*/ 692179 h 693404"/>
              <a:gd name="connsiteX5" fmla="*/ 511182 w 711649"/>
              <a:gd name="connsiteY5" fmla="*/ 584229 h 693404"/>
              <a:gd name="connsiteX6" fmla="*/ 238132 w 711649"/>
              <a:gd name="connsiteY6" fmla="*/ 339754 h 693404"/>
              <a:gd name="connsiteX7" fmla="*/ 346082 w 711649"/>
              <a:gd name="connsiteY7" fmla="*/ 466754 h 693404"/>
              <a:gd name="connsiteX8" fmla="*/ 7 w 711649"/>
              <a:gd name="connsiteY8" fmla="*/ 29 h 6934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11649" h="693404">
                <a:moveTo>
                  <a:pt x="7" y="29"/>
                </a:moveTo>
                <a:cubicBezTo>
                  <a:pt x="-1580" y="-3675"/>
                  <a:pt x="245011" y="346104"/>
                  <a:pt x="336557" y="444529"/>
                </a:cubicBezTo>
                <a:cubicBezTo>
                  <a:pt x="428103" y="542954"/>
                  <a:pt x="529174" y="577879"/>
                  <a:pt x="549282" y="590579"/>
                </a:cubicBezTo>
                <a:cubicBezTo>
                  <a:pt x="569390" y="603279"/>
                  <a:pt x="430220" y="503796"/>
                  <a:pt x="457207" y="520729"/>
                </a:cubicBezTo>
                <a:cubicBezTo>
                  <a:pt x="484195" y="537662"/>
                  <a:pt x="702211" y="681596"/>
                  <a:pt x="711207" y="692179"/>
                </a:cubicBezTo>
                <a:cubicBezTo>
                  <a:pt x="720203" y="702762"/>
                  <a:pt x="590028" y="642967"/>
                  <a:pt x="511182" y="584229"/>
                </a:cubicBezTo>
                <a:cubicBezTo>
                  <a:pt x="432336" y="525491"/>
                  <a:pt x="265649" y="359333"/>
                  <a:pt x="238132" y="339754"/>
                </a:cubicBezTo>
                <a:cubicBezTo>
                  <a:pt x="210615" y="320175"/>
                  <a:pt x="380478" y="520729"/>
                  <a:pt x="346082" y="466754"/>
                </a:cubicBezTo>
                <a:cubicBezTo>
                  <a:pt x="311686" y="412779"/>
                  <a:pt x="1594" y="3733"/>
                  <a:pt x="7" y="2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51" name="フリーフォーム 1650">
            <a:extLst>
              <a:ext uri="{FF2B5EF4-FFF2-40B4-BE49-F238E27FC236}">
                <a16:creationId xmlns:a16="http://schemas.microsoft.com/office/drawing/2014/main" id="{EFFC7FC8-0C99-0B03-260C-3D8245BFC9E9}"/>
              </a:ext>
            </a:extLst>
          </p:cNvPr>
          <p:cNvSpPr/>
          <p:nvPr/>
        </p:nvSpPr>
        <p:spPr>
          <a:xfrm>
            <a:off x="5173434" y="4624811"/>
            <a:ext cx="168794" cy="666685"/>
          </a:xfrm>
          <a:custGeom>
            <a:avLst/>
            <a:gdLst>
              <a:gd name="connsiteX0" fmla="*/ 1816 w 168794"/>
              <a:gd name="connsiteY0" fmla="*/ 1164 h 666685"/>
              <a:gd name="connsiteX1" fmla="*/ 87541 w 168794"/>
              <a:gd name="connsiteY1" fmla="*/ 277389 h 666685"/>
              <a:gd name="connsiteX2" fmla="*/ 109766 w 168794"/>
              <a:gd name="connsiteY2" fmla="*/ 410739 h 666685"/>
              <a:gd name="connsiteX3" fmla="*/ 119291 w 168794"/>
              <a:gd name="connsiteY3" fmla="*/ 496464 h 666685"/>
              <a:gd name="connsiteX4" fmla="*/ 116116 w 168794"/>
              <a:gd name="connsiteY4" fmla="*/ 448839 h 666685"/>
              <a:gd name="connsiteX5" fmla="*/ 166916 w 168794"/>
              <a:gd name="connsiteY5" fmla="*/ 661564 h 666685"/>
              <a:gd name="connsiteX6" fmla="*/ 39916 w 168794"/>
              <a:gd name="connsiteY6" fmla="*/ 198014 h 666685"/>
              <a:gd name="connsiteX7" fmla="*/ 1816 w 168794"/>
              <a:gd name="connsiteY7" fmla="*/ 1164 h 6666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68794" h="666685">
                <a:moveTo>
                  <a:pt x="1816" y="1164"/>
                </a:moveTo>
                <a:cubicBezTo>
                  <a:pt x="9753" y="14393"/>
                  <a:pt x="69549" y="209127"/>
                  <a:pt x="87541" y="277389"/>
                </a:cubicBezTo>
                <a:cubicBezTo>
                  <a:pt x="105533" y="345651"/>
                  <a:pt x="104474" y="374226"/>
                  <a:pt x="109766" y="410739"/>
                </a:cubicBezTo>
                <a:cubicBezTo>
                  <a:pt x="115058" y="447252"/>
                  <a:pt x="118233" y="490114"/>
                  <a:pt x="119291" y="496464"/>
                </a:cubicBezTo>
                <a:cubicBezTo>
                  <a:pt x="120349" y="502814"/>
                  <a:pt x="108179" y="421323"/>
                  <a:pt x="116116" y="448839"/>
                </a:cubicBezTo>
                <a:cubicBezTo>
                  <a:pt x="124053" y="476355"/>
                  <a:pt x="179616" y="703368"/>
                  <a:pt x="166916" y="661564"/>
                </a:cubicBezTo>
                <a:cubicBezTo>
                  <a:pt x="154216" y="619760"/>
                  <a:pt x="66904" y="306493"/>
                  <a:pt x="39916" y="198014"/>
                </a:cubicBezTo>
                <a:cubicBezTo>
                  <a:pt x="12929" y="89535"/>
                  <a:pt x="-6121" y="-12065"/>
                  <a:pt x="1816" y="116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52" name="フリーフォーム 1651">
            <a:extLst>
              <a:ext uri="{FF2B5EF4-FFF2-40B4-BE49-F238E27FC236}">
                <a16:creationId xmlns:a16="http://schemas.microsoft.com/office/drawing/2014/main" id="{1A56472B-1FFB-1CAD-D818-DA35CB5C4E12}"/>
              </a:ext>
            </a:extLst>
          </p:cNvPr>
          <p:cNvSpPr/>
          <p:nvPr/>
        </p:nvSpPr>
        <p:spPr>
          <a:xfrm>
            <a:off x="5213261" y="5571539"/>
            <a:ext cx="28664" cy="454945"/>
          </a:xfrm>
          <a:custGeom>
            <a:avLst/>
            <a:gdLst>
              <a:gd name="connsiteX0" fmla="*/ 89 w 28664"/>
              <a:gd name="connsiteY0" fmla="*/ 586 h 454945"/>
              <a:gd name="connsiteX1" fmla="*/ 28664 w 28664"/>
              <a:gd name="connsiteY1" fmla="*/ 213311 h 454945"/>
              <a:gd name="connsiteX2" fmla="*/ 89 w 28664"/>
              <a:gd name="connsiteY2" fmla="*/ 454611 h 454945"/>
              <a:gd name="connsiteX3" fmla="*/ 19139 w 28664"/>
              <a:gd name="connsiteY3" fmla="*/ 159336 h 454945"/>
              <a:gd name="connsiteX4" fmla="*/ 89 w 28664"/>
              <a:gd name="connsiteY4" fmla="*/ 586 h 4549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664" h="454945">
                <a:moveTo>
                  <a:pt x="89" y="586"/>
                </a:moveTo>
                <a:cubicBezTo>
                  <a:pt x="1676" y="9582"/>
                  <a:pt x="28664" y="137640"/>
                  <a:pt x="28664" y="213311"/>
                </a:cubicBezTo>
                <a:cubicBezTo>
                  <a:pt x="28664" y="288982"/>
                  <a:pt x="1676" y="463607"/>
                  <a:pt x="89" y="454611"/>
                </a:cubicBezTo>
                <a:cubicBezTo>
                  <a:pt x="-1498" y="445615"/>
                  <a:pt x="19668" y="230774"/>
                  <a:pt x="19139" y="159336"/>
                </a:cubicBezTo>
                <a:cubicBezTo>
                  <a:pt x="18610" y="87899"/>
                  <a:pt x="-1498" y="-8410"/>
                  <a:pt x="89" y="58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53" name="フリーフォーム 1652">
            <a:extLst>
              <a:ext uri="{FF2B5EF4-FFF2-40B4-BE49-F238E27FC236}">
                <a16:creationId xmlns:a16="http://schemas.microsoft.com/office/drawing/2014/main" id="{A5B5CFA7-46B5-6C81-3736-4600DEB80673}"/>
              </a:ext>
            </a:extLst>
          </p:cNvPr>
          <p:cNvSpPr/>
          <p:nvPr/>
        </p:nvSpPr>
        <p:spPr>
          <a:xfrm>
            <a:off x="3202132" y="460375"/>
            <a:ext cx="1028756" cy="357974"/>
          </a:xfrm>
          <a:custGeom>
            <a:avLst/>
            <a:gdLst>
              <a:gd name="connsiteX0" fmla="*/ 1443 w 1028756"/>
              <a:gd name="connsiteY0" fmla="*/ 57150 h 357974"/>
              <a:gd name="connsiteX1" fmla="*/ 538018 w 1028756"/>
              <a:gd name="connsiteY1" fmla="*/ 38100 h 357974"/>
              <a:gd name="connsiteX2" fmla="*/ 1017443 w 1028756"/>
              <a:gd name="connsiteY2" fmla="*/ 352425 h 357974"/>
              <a:gd name="connsiteX3" fmla="*/ 852343 w 1028756"/>
              <a:gd name="connsiteY3" fmla="*/ 225425 h 357974"/>
              <a:gd name="connsiteX4" fmla="*/ 566593 w 1028756"/>
              <a:gd name="connsiteY4" fmla="*/ 53975 h 357974"/>
              <a:gd name="connsiteX5" fmla="*/ 385618 w 1028756"/>
              <a:gd name="connsiteY5" fmla="*/ 0 h 357974"/>
              <a:gd name="connsiteX6" fmla="*/ 1443 w 1028756"/>
              <a:gd name="connsiteY6" fmla="*/ 57150 h 3579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028756" h="357974">
                <a:moveTo>
                  <a:pt x="1443" y="57150"/>
                </a:moveTo>
                <a:cubicBezTo>
                  <a:pt x="26843" y="63500"/>
                  <a:pt x="368685" y="-11112"/>
                  <a:pt x="538018" y="38100"/>
                </a:cubicBezTo>
                <a:cubicBezTo>
                  <a:pt x="707351" y="87312"/>
                  <a:pt x="965056" y="321204"/>
                  <a:pt x="1017443" y="352425"/>
                </a:cubicBezTo>
                <a:cubicBezTo>
                  <a:pt x="1069830" y="383646"/>
                  <a:pt x="927485" y="275167"/>
                  <a:pt x="852343" y="225425"/>
                </a:cubicBezTo>
                <a:cubicBezTo>
                  <a:pt x="777201" y="175683"/>
                  <a:pt x="644380" y="91546"/>
                  <a:pt x="566593" y="53975"/>
                </a:cubicBezTo>
                <a:cubicBezTo>
                  <a:pt x="488806" y="16404"/>
                  <a:pt x="478222" y="0"/>
                  <a:pt x="385618" y="0"/>
                </a:cubicBezTo>
                <a:cubicBezTo>
                  <a:pt x="293014" y="0"/>
                  <a:pt x="-23957" y="50800"/>
                  <a:pt x="1443" y="5715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54" name="フリーフォーム 1653">
            <a:extLst>
              <a:ext uri="{FF2B5EF4-FFF2-40B4-BE49-F238E27FC236}">
                <a16:creationId xmlns:a16="http://schemas.microsoft.com/office/drawing/2014/main" id="{AA4CC854-F41F-CE74-5EB9-C11670A41010}"/>
              </a:ext>
            </a:extLst>
          </p:cNvPr>
          <p:cNvSpPr/>
          <p:nvPr/>
        </p:nvSpPr>
        <p:spPr>
          <a:xfrm>
            <a:off x="3152151" y="164252"/>
            <a:ext cx="1002310" cy="262767"/>
          </a:xfrm>
          <a:custGeom>
            <a:avLst/>
            <a:gdLst>
              <a:gd name="connsiteX0" fmla="*/ 624 w 1002310"/>
              <a:gd name="connsiteY0" fmla="*/ 73873 h 262767"/>
              <a:gd name="connsiteX1" fmla="*/ 429249 w 1002310"/>
              <a:gd name="connsiteY1" fmla="*/ 13548 h 262767"/>
              <a:gd name="connsiteX2" fmla="*/ 975349 w 1002310"/>
              <a:gd name="connsiteY2" fmla="*/ 251673 h 262767"/>
              <a:gd name="connsiteX3" fmla="*/ 924549 w 1002310"/>
              <a:gd name="connsiteY3" fmla="*/ 226273 h 262767"/>
              <a:gd name="connsiteX4" fmla="*/ 499099 w 1002310"/>
              <a:gd name="connsiteY4" fmla="*/ 45298 h 262767"/>
              <a:gd name="connsiteX5" fmla="*/ 337174 w 1002310"/>
              <a:gd name="connsiteY5" fmla="*/ 848 h 262767"/>
              <a:gd name="connsiteX6" fmla="*/ 624 w 1002310"/>
              <a:gd name="connsiteY6" fmla="*/ 73873 h 2627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002310" h="262767">
                <a:moveTo>
                  <a:pt x="624" y="73873"/>
                </a:moveTo>
                <a:cubicBezTo>
                  <a:pt x="15970" y="75990"/>
                  <a:pt x="266795" y="-16085"/>
                  <a:pt x="429249" y="13548"/>
                </a:cubicBezTo>
                <a:cubicBezTo>
                  <a:pt x="591703" y="43181"/>
                  <a:pt x="892799" y="216219"/>
                  <a:pt x="975349" y="251673"/>
                </a:cubicBezTo>
                <a:cubicBezTo>
                  <a:pt x="1057899" y="287127"/>
                  <a:pt x="924549" y="226273"/>
                  <a:pt x="924549" y="226273"/>
                </a:cubicBezTo>
                <a:cubicBezTo>
                  <a:pt x="845174" y="191877"/>
                  <a:pt x="596995" y="82869"/>
                  <a:pt x="499099" y="45298"/>
                </a:cubicBezTo>
                <a:cubicBezTo>
                  <a:pt x="401203" y="7727"/>
                  <a:pt x="417078" y="-3385"/>
                  <a:pt x="337174" y="848"/>
                </a:cubicBezTo>
                <a:cubicBezTo>
                  <a:pt x="257270" y="5081"/>
                  <a:pt x="-14722" y="71756"/>
                  <a:pt x="624" y="7387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55" name="フリーフォーム 1654">
            <a:extLst>
              <a:ext uri="{FF2B5EF4-FFF2-40B4-BE49-F238E27FC236}">
                <a16:creationId xmlns:a16="http://schemas.microsoft.com/office/drawing/2014/main" id="{81EEBDA3-FC5F-FF2C-70CA-40820483C45B}"/>
              </a:ext>
            </a:extLst>
          </p:cNvPr>
          <p:cNvSpPr/>
          <p:nvPr/>
        </p:nvSpPr>
        <p:spPr>
          <a:xfrm>
            <a:off x="2286494" y="222629"/>
            <a:ext cx="809131" cy="415693"/>
          </a:xfrm>
          <a:custGeom>
            <a:avLst/>
            <a:gdLst>
              <a:gd name="connsiteX0" fmla="*/ 809131 w 809131"/>
              <a:gd name="connsiteY0" fmla="*/ 5971 h 415693"/>
              <a:gd name="connsiteX1" fmla="*/ 405906 w 809131"/>
              <a:gd name="connsiteY1" fmla="*/ 47246 h 415693"/>
              <a:gd name="connsiteX2" fmla="*/ 5856 w 809131"/>
              <a:gd name="connsiteY2" fmla="*/ 412371 h 415693"/>
              <a:gd name="connsiteX3" fmla="*/ 183656 w 809131"/>
              <a:gd name="connsiteY3" fmla="*/ 218696 h 415693"/>
              <a:gd name="connsiteX4" fmla="*/ 405906 w 809131"/>
              <a:gd name="connsiteY4" fmla="*/ 59946 h 415693"/>
              <a:gd name="connsiteX5" fmla="*/ 809131 w 809131"/>
              <a:gd name="connsiteY5" fmla="*/ 5971 h 4156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09131" h="415693">
                <a:moveTo>
                  <a:pt x="809131" y="5971"/>
                </a:moveTo>
                <a:cubicBezTo>
                  <a:pt x="809131" y="3854"/>
                  <a:pt x="539785" y="-20487"/>
                  <a:pt x="405906" y="47246"/>
                </a:cubicBezTo>
                <a:cubicBezTo>
                  <a:pt x="272027" y="114979"/>
                  <a:pt x="42898" y="383796"/>
                  <a:pt x="5856" y="412371"/>
                </a:cubicBezTo>
                <a:cubicBezTo>
                  <a:pt x="-31186" y="440946"/>
                  <a:pt x="116981" y="277433"/>
                  <a:pt x="183656" y="218696"/>
                </a:cubicBezTo>
                <a:cubicBezTo>
                  <a:pt x="250331" y="159959"/>
                  <a:pt x="307481" y="94871"/>
                  <a:pt x="405906" y="59946"/>
                </a:cubicBezTo>
                <a:cubicBezTo>
                  <a:pt x="504331" y="25021"/>
                  <a:pt x="809131" y="8088"/>
                  <a:pt x="809131" y="597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56" name="フリーフォーム 1655">
            <a:extLst>
              <a:ext uri="{FF2B5EF4-FFF2-40B4-BE49-F238E27FC236}">
                <a16:creationId xmlns:a16="http://schemas.microsoft.com/office/drawing/2014/main" id="{C149F071-54E1-D208-0532-0D49F3239751}"/>
              </a:ext>
            </a:extLst>
          </p:cNvPr>
          <p:cNvSpPr/>
          <p:nvPr/>
        </p:nvSpPr>
        <p:spPr>
          <a:xfrm>
            <a:off x="1902896" y="617551"/>
            <a:ext cx="488740" cy="629548"/>
          </a:xfrm>
          <a:custGeom>
            <a:avLst/>
            <a:gdLst>
              <a:gd name="connsiteX0" fmla="*/ 487879 w 488740"/>
              <a:gd name="connsiteY0" fmla="*/ 1574 h 629548"/>
              <a:gd name="connsiteX1" fmla="*/ 138629 w 488740"/>
              <a:gd name="connsiteY1" fmla="*/ 420674 h 629548"/>
              <a:gd name="connsiteX2" fmla="*/ 2104 w 488740"/>
              <a:gd name="connsiteY2" fmla="*/ 627049 h 629548"/>
              <a:gd name="connsiteX3" fmla="*/ 230704 w 488740"/>
              <a:gd name="connsiteY3" fmla="*/ 290499 h 629548"/>
              <a:gd name="connsiteX4" fmla="*/ 487879 w 488740"/>
              <a:gd name="connsiteY4" fmla="*/ 1574 h 629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88740" h="629548">
                <a:moveTo>
                  <a:pt x="487879" y="1574"/>
                </a:moveTo>
                <a:cubicBezTo>
                  <a:pt x="472533" y="23270"/>
                  <a:pt x="219591" y="316428"/>
                  <a:pt x="138629" y="420674"/>
                </a:cubicBezTo>
                <a:cubicBezTo>
                  <a:pt x="57667" y="524920"/>
                  <a:pt x="-13242" y="648745"/>
                  <a:pt x="2104" y="627049"/>
                </a:cubicBezTo>
                <a:cubicBezTo>
                  <a:pt x="17450" y="605353"/>
                  <a:pt x="151858" y="393157"/>
                  <a:pt x="230704" y="290499"/>
                </a:cubicBezTo>
                <a:cubicBezTo>
                  <a:pt x="309550" y="187841"/>
                  <a:pt x="503225" y="-20122"/>
                  <a:pt x="487879" y="157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57" name="フリーフォーム 1656">
            <a:extLst>
              <a:ext uri="{FF2B5EF4-FFF2-40B4-BE49-F238E27FC236}">
                <a16:creationId xmlns:a16="http://schemas.microsoft.com/office/drawing/2014/main" id="{151F48BB-546B-C306-B03A-C335C7D1CAB4}"/>
              </a:ext>
            </a:extLst>
          </p:cNvPr>
          <p:cNvSpPr/>
          <p:nvPr/>
        </p:nvSpPr>
        <p:spPr>
          <a:xfrm>
            <a:off x="1744788" y="1277691"/>
            <a:ext cx="833866" cy="519051"/>
          </a:xfrm>
          <a:custGeom>
            <a:avLst/>
            <a:gdLst>
              <a:gd name="connsiteX0" fmla="*/ 826962 w 833866"/>
              <a:gd name="connsiteY0" fmla="*/ 5009 h 519051"/>
              <a:gd name="connsiteX1" fmla="*/ 264987 w 833866"/>
              <a:gd name="connsiteY1" fmla="*/ 363784 h 519051"/>
              <a:gd name="connsiteX2" fmla="*/ 7812 w 833866"/>
              <a:gd name="connsiteY2" fmla="*/ 513009 h 519051"/>
              <a:gd name="connsiteX3" fmla="*/ 541212 w 833866"/>
              <a:gd name="connsiteY3" fmla="*/ 176459 h 519051"/>
              <a:gd name="connsiteX4" fmla="*/ 826962 w 833866"/>
              <a:gd name="connsiteY4" fmla="*/ 5009 h 5190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33866" h="519051">
                <a:moveTo>
                  <a:pt x="826962" y="5009"/>
                </a:moveTo>
                <a:cubicBezTo>
                  <a:pt x="780925" y="36230"/>
                  <a:pt x="401512" y="279117"/>
                  <a:pt x="264987" y="363784"/>
                </a:cubicBezTo>
                <a:cubicBezTo>
                  <a:pt x="128462" y="448451"/>
                  <a:pt x="-38225" y="544230"/>
                  <a:pt x="7812" y="513009"/>
                </a:cubicBezTo>
                <a:cubicBezTo>
                  <a:pt x="53849" y="481788"/>
                  <a:pt x="403629" y="257421"/>
                  <a:pt x="541212" y="176459"/>
                </a:cubicBezTo>
                <a:cubicBezTo>
                  <a:pt x="678795" y="95497"/>
                  <a:pt x="872999" y="-26212"/>
                  <a:pt x="826962" y="500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58" name="フリーフォーム 1657">
            <a:extLst>
              <a:ext uri="{FF2B5EF4-FFF2-40B4-BE49-F238E27FC236}">
                <a16:creationId xmlns:a16="http://schemas.microsoft.com/office/drawing/2014/main" id="{3339EB96-6E61-62EC-F32A-736D3BF4CD61}"/>
              </a:ext>
            </a:extLst>
          </p:cNvPr>
          <p:cNvSpPr/>
          <p:nvPr/>
        </p:nvSpPr>
        <p:spPr>
          <a:xfrm>
            <a:off x="1507238" y="1787392"/>
            <a:ext cx="578866" cy="797253"/>
          </a:xfrm>
          <a:custGeom>
            <a:avLst/>
            <a:gdLst>
              <a:gd name="connsiteX0" fmla="*/ 578737 w 578866"/>
              <a:gd name="connsiteY0" fmla="*/ 133 h 797253"/>
              <a:gd name="connsiteX1" fmla="*/ 131062 w 578866"/>
              <a:gd name="connsiteY1" fmla="*/ 428758 h 797253"/>
              <a:gd name="connsiteX2" fmla="*/ 4062 w 578866"/>
              <a:gd name="connsiteY2" fmla="*/ 797058 h 797253"/>
              <a:gd name="connsiteX3" fmla="*/ 83437 w 578866"/>
              <a:gd name="connsiteY3" fmla="*/ 473208 h 797253"/>
              <a:gd name="connsiteX4" fmla="*/ 578737 w 578866"/>
              <a:gd name="connsiteY4" fmla="*/ 133 h 797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78866" h="797253">
                <a:moveTo>
                  <a:pt x="578737" y="133"/>
                </a:moveTo>
                <a:cubicBezTo>
                  <a:pt x="586675" y="-7275"/>
                  <a:pt x="226841" y="295937"/>
                  <a:pt x="131062" y="428758"/>
                </a:cubicBezTo>
                <a:cubicBezTo>
                  <a:pt x="35283" y="561579"/>
                  <a:pt x="11999" y="789650"/>
                  <a:pt x="4062" y="797058"/>
                </a:cubicBezTo>
                <a:cubicBezTo>
                  <a:pt x="-3876" y="804466"/>
                  <a:pt x="-9696" y="599150"/>
                  <a:pt x="83437" y="473208"/>
                </a:cubicBezTo>
                <a:cubicBezTo>
                  <a:pt x="176570" y="347266"/>
                  <a:pt x="570799" y="7541"/>
                  <a:pt x="578737" y="13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59" name="フリーフォーム 1658">
            <a:extLst>
              <a:ext uri="{FF2B5EF4-FFF2-40B4-BE49-F238E27FC236}">
                <a16:creationId xmlns:a16="http://schemas.microsoft.com/office/drawing/2014/main" id="{BF8D5D78-BFAD-26E6-6FA7-6AF2607F1EA1}"/>
              </a:ext>
            </a:extLst>
          </p:cNvPr>
          <p:cNvSpPr/>
          <p:nvPr/>
        </p:nvSpPr>
        <p:spPr>
          <a:xfrm>
            <a:off x="2298176" y="1660131"/>
            <a:ext cx="149767" cy="984850"/>
          </a:xfrm>
          <a:custGeom>
            <a:avLst/>
            <a:gdLst>
              <a:gd name="connsiteX0" fmla="*/ 149749 w 149767"/>
              <a:gd name="connsiteY0" fmla="*/ 394 h 984850"/>
              <a:gd name="connsiteX1" fmla="*/ 29099 w 149767"/>
              <a:gd name="connsiteY1" fmla="*/ 355994 h 984850"/>
              <a:gd name="connsiteX2" fmla="*/ 13224 w 149767"/>
              <a:gd name="connsiteY2" fmla="*/ 787794 h 984850"/>
              <a:gd name="connsiteX3" fmla="*/ 25924 w 149767"/>
              <a:gd name="connsiteY3" fmla="*/ 984644 h 984850"/>
              <a:gd name="connsiteX4" fmla="*/ 524 w 149767"/>
              <a:gd name="connsiteY4" fmla="*/ 756044 h 984850"/>
              <a:gd name="connsiteX5" fmla="*/ 19574 w 149767"/>
              <a:gd name="connsiteY5" fmla="*/ 295669 h 984850"/>
              <a:gd name="connsiteX6" fmla="*/ 149749 w 149767"/>
              <a:gd name="connsiteY6" fmla="*/ 394 h 984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49767" h="984850">
                <a:moveTo>
                  <a:pt x="149749" y="394"/>
                </a:moveTo>
                <a:cubicBezTo>
                  <a:pt x="151336" y="10448"/>
                  <a:pt x="51853" y="224761"/>
                  <a:pt x="29099" y="355994"/>
                </a:cubicBezTo>
                <a:cubicBezTo>
                  <a:pt x="6345" y="487227"/>
                  <a:pt x="13753" y="683019"/>
                  <a:pt x="13224" y="787794"/>
                </a:cubicBezTo>
                <a:cubicBezTo>
                  <a:pt x="12695" y="892569"/>
                  <a:pt x="28041" y="989936"/>
                  <a:pt x="25924" y="984644"/>
                </a:cubicBezTo>
                <a:cubicBezTo>
                  <a:pt x="23807" y="979352"/>
                  <a:pt x="1582" y="870873"/>
                  <a:pt x="524" y="756044"/>
                </a:cubicBezTo>
                <a:cubicBezTo>
                  <a:pt x="-534" y="641215"/>
                  <a:pt x="-2122" y="416848"/>
                  <a:pt x="19574" y="295669"/>
                </a:cubicBezTo>
                <a:cubicBezTo>
                  <a:pt x="41270" y="174490"/>
                  <a:pt x="148162" y="-9660"/>
                  <a:pt x="149749" y="39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60" name="フリーフォーム 1659">
            <a:extLst>
              <a:ext uri="{FF2B5EF4-FFF2-40B4-BE49-F238E27FC236}">
                <a16:creationId xmlns:a16="http://schemas.microsoft.com/office/drawing/2014/main" id="{82949E2C-3EE4-CE7A-3FA3-319593A94E37}"/>
              </a:ext>
            </a:extLst>
          </p:cNvPr>
          <p:cNvSpPr/>
          <p:nvPr/>
        </p:nvSpPr>
        <p:spPr>
          <a:xfrm>
            <a:off x="1755625" y="1818511"/>
            <a:ext cx="556094" cy="849613"/>
          </a:xfrm>
          <a:custGeom>
            <a:avLst/>
            <a:gdLst>
              <a:gd name="connsiteX0" fmla="*/ 555775 w 556094"/>
              <a:gd name="connsiteY0" fmla="*/ 764 h 849613"/>
              <a:gd name="connsiteX1" fmla="*/ 171600 w 556094"/>
              <a:gd name="connsiteY1" fmla="*/ 413514 h 849613"/>
              <a:gd name="connsiteX2" fmla="*/ 3325 w 556094"/>
              <a:gd name="connsiteY2" fmla="*/ 845314 h 849613"/>
              <a:gd name="connsiteX3" fmla="*/ 73175 w 556094"/>
              <a:gd name="connsiteY3" fmla="*/ 616714 h 849613"/>
              <a:gd name="connsiteX4" fmla="*/ 235100 w 556094"/>
              <a:gd name="connsiteY4" fmla="*/ 318264 h 849613"/>
              <a:gd name="connsiteX5" fmla="*/ 555775 w 556094"/>
              <a:gd name="connsiteY5" fmla="*/ 764 h 8496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56094" h="849613">
                <a:moveTo>
                  <a:pt x="555775" y="764"/>
                </a:moveTo>
                <a:cubicBezTo>
                  <a:pt x="545192" y="16639"/>
                  <a:pt x="263675" y="272756"/>
                  <a:pt x="171600" y="413514"/>
                </a:cubicBezTo>
                <a:cubicBezTo>
                  <a:pt x="79525" y="554272"/>
                  <a:pt x="19729" y="811447"/>
                  <a:pt x="3325" y="845314"/>
                </a:cubicBezTo>
                <a:cubicBezTo>
                  <a:pt x="-13079" y="879181"/>
                  <a:pt x="34546" y="704556"/>
                  <a:pt x="73175" y="616714"/>
                </a:cubicBezTo>
                <a:cubicBezTo>
                  <a:pt x="111804" y="528872"/>
                  <a:pt x="158900" y="416160"/>
                  <a:pt x="235100" y="318264"/>
                </a:cubicBezTo>
                <a:cubicBezTo>
                  <a:pt x="311300" y="220368"/>
                  <a:pt x="566358" y="-15111"/>
                  <a:pt x="555775" y="76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61" name="フリーフォーム 1660">
            <a:extLst>
              <a:ext uri="{FF2B5EF4-FFF2-40B4-BE49-F238E27FC236}">
                <a16:creationId xmlns:a16="http://schemas.microsoft.com/office/drawing/2014/main" id="{1CAEA266-60E2-6327-6122-499DF054EAD9}"/>
              </a:ext>
            </a:extLst>
          </p:cNvPr>
          <p:cNvSpPr/>
          <p:nvPr/>
        </p:nvSpPr>
        <p:spPr>
          <a:xfrm>
            <a:off x="1754802" y="2422511"/>
            <a:ext cx="660901" cy="1321232"/>
          </a:xfrm>
          <a:custGeom>
            <a:avLst/>
            <a:gdLst>
              <a:gd name="connsiteX0" fmla="*/ 616923 w 660901"/>
              <a:gd name="connsiteY0" fmla="*/ 14 h 1321232"/>
              <a:gd name="connsiteX1" fmla="*/ 642323 w 660901"/>
              <a:gd name="connsiteY1" fmla="*/ 219089 h 1321232"/>
              <a:gd name="connsiteX2" fmla="*/ 293073 w 660901"/>
              <a:gd name="connsiteY2" fmla="*/ 565164 h 1321232"/>
              <a:gd name="connsiteX3" fmla="*/ 13673 w 660901"/>
              <a:gd name="connsiteY3" fmla="*/ 1279539 h 1321232"/>
              <a:gd name="connsiteX4" fmla="*/ 67648 w 660901"/>
              <a:gd name="connsiteY4" fmla="*/ 1171589 h 1321232"/>
              <a:gd name="connsiteX5" fmla="*/ 280373 w 660901"/>
              <a:gd name="connsiteY5" fmla="*/ 631839 h 1321232"/>
              <a:gd name="connsiteX6" fmla="*/ 445473 w 660901"/>
              <a:gd name="connsiteY6" fmla="*/ 393714 h 1321232"/>
              <a:gd name="connsiteX7" fmla="*/ 651848 w 660901"/>
              <a:gd name="connsiteY7" fmla="*/ 228614 h 1321232"/>
              <a:gd name="connsiteX8" fmla="*/ 616923 w 660901"/>
              <a:gd name="connsiteY8" fmla="*/ 14 h 13212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60901" h="1321232">
                <a:moveTo>
                  <a:pt x="616923" y="14"/>
                </a:moveTo>
                <a:cubicBezTo>
                  <a:pt x="615336" y="-1573"/>
                  <a:pt x="696298" y="124897"/>
                  <a:pt x="642323" y="219089"/>
                </a:cubicBezTo>
                <a:cubicBezTo>
                  <a:pt x="588348" y="313281"/>
                  <a:pt x="397848" y="388422"/>
                  <a:pt x="293073" y="565164"/>
                </a:cubicBezTo>
                <a:cubicBezTo>
                  <a:pt x="188298" y="741906"/>
                  <a:pt x="51244" y="1178468"/>
                  <a:pt x="13673" y="1279539"/>
                </a:cubicBezTo>
                <a:cubicBezTo>
                  <a:pt x="-23898" y="1380610"/>
                  <a:pt x="23198" y="1279539"/>
                  <a:pt x="67648" y="1171589"/>
                </a:cubicBezTo>
                <a:cubicBezTo>
                  <a:pt x="112098" y="1063639"/>
                  <a:pt x="217402" y="761485"/>
                  <a:pt x="280373" y="631839"/>
                </a:cubicBezTo>
                <a:cubicBezTo>
                  <a:pt x="343344" y="502193"/>
                  <a:pt x="383561" y="460918"/>
                  <a:pt x="445473" y="393714"/>
                </a:cubicBezTo>
                <a:cubicBezTo>
                  <a:pt x="507385" y="326510"/>
                  <a:pt x="620098" y="289468"/>
                  <a:pt x="651848" y="228614"/>
                </a:cubicBezTo>
                <a:cubicBezTo>
                  <a:pt x="683598" y="167760"/>
                  <a:pt x="618510" y="1601"/>
                  <a:pt x="616923" y="1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62" name="フリーフォーム 1661">
            <a:extLst>
              <a:ext uri="{FF2B5EF4-FFF2-40B4-BE49-F238E27FC236}">
                <a16:creationId xmlns:a16="http://schemas.microsoft.com/office/drawing/2014/main" id="{E40A5FBA-27C6-B5A2-F8EB-4E2AA67AF047}"/>
              </a:ext>
            </a:extLst>
          </p:cNvPr>
          <p:cNvSpPr/>
          <p:nvPr/>
        </p:nvSpPr>
        <p:spPr>
          <a:xfrm>
            <a:off x="1530177" y="2326972"/>
            <a:ext cx="665517" cy="1022985"/>
          </a:xfrm>
          <a:custGeom>
            <a:avLst/>
            <a:gdLst>
              <a:gd name="connsiteX0" fmla="*/ 660573 w 665517"/>
              <a:gd name="connsiteY0" fmla="*/ 303 h 1022985"/>
              <a:gd name="connsiteX1" fmla="*/ 587548 w 665517"/>
              <a:gd name="connsiteY1" fmla="*/ 340028 h 1022985"/>
              <a:gd name="connsiteX2" fmla="*/ 173 w 665517"/>
              <a:gd name="connsiteY2" fmla="*/ 1022653 h 1022985"/>
              <a:gd name="connsiteX3" fmla="*/ 527223 w 665517"/>
              <a:gd name="connsiteY3" fmla="*/ 428928 h 1022985"/>
              <a:gd name="connsiteX4" fmla="*/ 641523 w 665517"/>
              <a:gd name="connsiteY4" fmla="*/ 282878 h 1022985"/>
              <a:gd name="connsiteX5" fmla="*/ 660573 w 665517"/>
              <a:gd name="connsiteY5" fmla="*/ 303 h 10229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65517" h="1022985">
                <a:moveTo>
                  <a:pt x="660573" y="303"/>
                </a:moveTo>
                <a:cubicBezTo>
                  <a:pt x="651577" y="9828"/>
                  <a:pt x="697615" y="169636"/>
                  <a:pt x="587548" y="340028"/>
                </a:cubicBezTo>
                <a:cubicBezTo>
                  <a:pt x="477481" y="510420"/>
                  <a:pt x="10227" y="1007836"/>
                  <a:pt x="173" y="1022653"/>
                </a:cubicBezTo>
                <a:cubicBezTo>
                  <a:pt x="-9881" y="1037470"/>
                  <a:pt x="420331" y="552224"/>
                  <a:pt x="527223" y="428928"/>
                </a:cubicBezTo>
                <a:cubicBezTo>
                  <a:pt x="634115" y="305632"/>
                  <a:pt x="615065" y="358020"/>
                  <a:pt x="641523" y="282878"/>
                </a:cubicBezTo>
                <a:cubicBezTo>
                  <a:pt x="667981" y="207736"/>
                  <a:pt x="669569" y="-9222"/>
                  <a:pt x="660573" y="30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63" name="フリーフォーム 1662">
            <a:extLst>
              <a:ext uri="{FF2B5EF4-FFF2-40B4-BE49-F238E27FC236}">
                <a16:creationId xmlns:a16="http://schemas.microsoft.com/office/drawing/2014/main" id="{043CDC12-0D39-A839-0331-A2158297911B}"/>
              </a:ext>
            </a:extLst>
          </p:cNvPr>
          <p:cNvSpPr/>
          <p:nvPr/>
        </p:nvSpPr>
        <p:spPr>
          <a:xfrm>
            <a:off x="1920746" y="3396501"/>
            <a:ext cx="461094" cy="1445964"/>
          </a:xfrm>
          <a:custGeom>
            <a:avLst/>
            <a:gdLst>
              <a:gd name="connsiteX0" fmla="*/ 460504 w 461094"/>
              <a:gd name="connsiteY0" fmla="*/ 3924 h 1445964"/>
              <a:gd name="connsiteX1" fmla="*/ 371604 w 461094"/>
              <a:gd name="connsiteY1" fmla="*/ 673849 h 1445964"/>
              <a:gd name="connsiteX2" fmla="*/ 129 w 461094"/>
              <a:gd name="connsiteY2" fmla="*/ 1445374 h 1445964"/>
              <a:gd name="connsiteX3" fmla="*/ 330329 w 461094"/>
              <a:gd name="connsiteY3" fmla="*/ 794499 h 1445964"/>
              <a:gd name="connsiteX4" fmla="*/ 406529 w 461094"/>
              <a:gd name="connsiteY4" fmla="*/ 413499 h 1445964"/>
              <a:gd name="connsiteX5" fmla="*/ 460504 w 461094"/>
              <a:gd name="connsiteY5" fmla="*/ 3924 h 14459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1094" h="1445964">
                <a:moveTo>
                  <a:pt x="460504" y="3924"/>
                </a:moveTo>
                <a:cubicBezTo>
                  <a:pt x="454683" y="47316"/>
                  <a:pt x="448333" y="433607"/>
                  <a:pt x="371604" y="673849"/>
                </a:cubicBezTo>
                <a:cubicBezTo>
                  <a:pt x="294875" y="914091"/>
                  <a:pt x="7008" y="1425266"/>
                  <a:pt x="129" y="1445374"/>
                </a:cubicBezTo>
                <a:cubicBezTo>
                  <a:pt x="-6750" y="1465482"/>
                  <a:pt x="262596" y="966478"/>
                  <a:pt x="330329" y="794499"/>
                </a:cubicBezTo>
                <a:cubicBezTo>
                  <a:pt x="398062" y="622520"/>
                  <a:pt x="385362" y="538382"/>
                  <a:pt x="406529" y="413499"/>
                </a:cubicBezTo>
                <a:cubicBezTo>
                  <a:pt x="427696" y="288616"/>
                  <a:pt x="466325" y="-39468"/>
                  <a:pt x="460504" y="392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64" name="フリーフォーム 1663">
            <a:extLst>
              <a:ext uri="{FF2B5EF4-FFF2-40B4-BE49-F238E27FC236}">
                <a16:creationId xmlns:a16="http://schemas.microsoft.com/office/drawing/2014/main" id="{654E912D-480B-0E04-0DFF-F606607A64CA}"/>
              </a:ext>
            </a:extLst>
          </p:cNvPr>
          <p:cNvSpPr/>
          <p:nvPr/>
        </p:nvSpPr>
        <p:spPr>
          <a:xfrm>
            <a:off x="1019736" y="3274175"/>
            <a:ext cx="807120" cy="1026837"/>
          </a:xfrm>
          <a:custGeom>
            <a:avLst/>
            <a:gdLst>
              <a:gd name="connsiteX0" fmla="*/ 796364 w 807120"/>
              <a:gd name="connsiteY0" fmla="*/ 11950 h 1026837"/>
              <a:gd name="connsiteX1" fmla="*/ 56589 w 807120"/>
              <a:gd name="connsiteY1" fmla="*/ 567575 h 1026837"/>
              <a:gd name="connsiteX2" fmla="*/ 47064 w 807120"/>
              <a:gd name="connsiteY2" fmla="*/ 1021600 h 1026837"/>
              <a:gd name="connsiteX3" fmla="*/ 18489 w 807120"/>
              <a:gd name="connsiteY3" fmla="*/ 799350 h 1026837"/>
              <a:gd name="connsiteX4" fmla="*/ 53414 w 807120"/>
              <a:gd name="connsiteY4" fmla="*/ 567575 h 1026837"/>
              <a:gd name="connsiteX5" fmla="*/ 466164 w 807120"/>
              <a:gd name="connsiteY5" fmla="*/ 218325 h 1026837"/>
              <a:gd name="connsiteX6" fmla="*/ 796364 w 807120"/>
              <a:gd name="connsiteY6" fmla="*/ 11950 h 10268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807120" h="1026837">
                <a:moveTo>
                  <a:pt x="796364" y="11950"/>
                </a:moveTo>
                <a:cubicBezTo>
                  <a:pt x="728102" y="70158"/>
                  <a:pt x="181472" y="399300"/>
                  <a:pt x="56589" y="567575"/>
                </a:cubicBezTo>
                <a:cubicBezTo>
                  <a:pt x="-68294" y="735850"/>
                  <a:pt x="53414" y="982971"/>
                  <a:pt x="47064" y="1021600"/>
                </a:cubicBezTo>
                <a:cubicBezTo>
                  <a:pt x="40714" y="1060229"/>
                  <a:pt x="17431" y="875021"/>
                  <a:pt x="18489" y="799350"/>
                </a:cubicBezTo>
                <a:cubicBezTo>
                  <a:pt x="19547" y="723679"/>
                  <a:pt x="-21199" y="664413"/>
                  <a:pt x="53414" y="567575"/>
                </a:cubicBezTo>
                <a:cubicBezTo>
                  <a:pt x="128026" y="470738"/>
                  <a:pt x="341810" y="314633"/>
                  <a:pt x="466164" y="218325"/>
                </a:cubicBezTo>
                <a:cubicBezTo>
                  <a:pt x="590518" y="122017"/>
                  <a:pt x="864626" y="-46258"/>
                  <a:pt x="796364" y="1195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65" name="フリーフォーム 1664">
            <a:extLst>
              <a:ext uri="{FF2B5EF4-FFF2-40B4-BE49-F238E27FC236}">
                <a16:creationId xmlns:a16="http://schemas.microsoft.com/office/drawing/2014/main" id="{907324BF-20E7-8621-6218-0A310ADFFB07}"/>
              </a:ext>
            </a:extLst>
          </p:cNvPr>
          <p:cNvSpPr/>
          <p:nvPr/>
        </p:nvSpPr>
        <p:spPr>
          <a:xfrm>
            <a:off x="2097944" y="2697385"/>
            <a:ext cx="384727" cy="917127"/>
          </a:xfrm>
          <a:custGeom>
            <a:avLst/>
            <a:gdLst>
              <a:gd name="connsiteX0" fmla="*/ 356331 w 384727"/>
              <a:gd name="connsiteY0" fmla="*/ 17240 h 917127"/>
              <a:gd name="connsiteX1" fmla="*/ 299181 w 384727"/>
              <a:gd name="connsiteY1" fmla="*/ 312515 h 917127"/>
              <a:gd name="connsiteX2" fmla="*/ 731 w 384727"/>
              <a:gd name="connsiteY2" fmla="*/ 915765 h 917127"/>
              <a:gd name="connsiteX3" fmla="*/ 219806 w 384727"/>
              <a:gd name="connsiteY3" fmla="*/ 464915 h 917127"/>
              <a:gd name="connsiteX4" fmla="*/ 375381 w 384727"/>
              <a:gd name="connsiteY4" fmla="*/ 77565 h 917127"/>
              <a:gd name="connsiteX5" fmla="*/ 356331 w 384727"/>
              <a:gd name="connsiteY5" fmla="*/ 17240 h 9171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4727" h="917127">
                <a:moveTo>
                  <a:pt x="356331" y="17240"/>
                </a:moveTo>
                <a:cubicBezTo>
                  <a:pt x="343631" y="56398"/>
                  <a:pt x="358448" y="162761"/>
                  <a:pt x="299181" y="312515"/>
                </a:cubicBezTo>
                <a:cubicBezTo>
                  <a:pt x="239914" y="462269"/>
                  <a:pt x="13960" y="890365"/>
                  <a:pt x="731" y="915765"/>
                </a:cubicBezTo>
                <a:cubicBezTo>
                  <a:pt x="-12498" y="941165"/>
                  <a:pt x="157364" y="604615"/>
                  <a:pt x="219806" y="464915"/>
                </a:cubicBezTo>
                <a:cubicBezTo>
                  <a:pt x="282248" y="325215"/>
                  <a:pt x="350510" y="146357"/>
                  <a:pt x="375381" y="77565"/>
                </a:cubicBezTo>
                <a:cubicBezTo>
                  <a:pt x="400252" y="8773"/>
                  <a:pt x="369031" y="-21918"/>
                  <a:pt x="356331" y="1724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66" name="フリーフォーム 1665">
            <a:extLst>
              <a:ext uri="{FF2B5EF4-FFF2-40B4-BE49-F238E27FC236}">
                <a16:creationId xmlns:a16="http://schemas.microsoft.com/office/drawing/2014/main" id="{CA659EE3-34AD-2D91-ADA9-B463F5BB4A4F}"/>
              </a:ext>
            </a:extLst>
          </p:cNvPr>
          <p:cNvSpPr/>
          <p:nvPr/>
        </p:nvSpPr>
        <p:spPr>
          <a:xfrm>
            <a:off x="1774754" y="8813365"/>
            <a:ext cx="99910" cy="84529"/>
          </a:xfrm>
          <a:custGeom>
            <a:avLst/>
            <a:gdLst>
              <a:gd name="connsiteX0" fmla="*/ 71 w 99910"/>
              <a:gd name="connsiteY0" fmla="*/ 82985 h 84529"/>
              <a:gd name="connsiteX1" fmla="*/ 95321 w 99910"/>
              <a:gd name="connsiteY1" fmla="*/ 435 h 84529"/>
              <a:gd name="connsiteX2" fmla="*/ 79446 w 99910"/>
              <a:gd name="connsiteY2" fmla="*/ 51235 h 84529"/>
              <a:gd name="connsiteX3" fmla="*/ 71 w 99910"/>
              <a:gd name="connsiteY3" fmla="*/ 82985 h 845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9910" h="84529">
                <a:moveTo>
                  <a:pt x="71" y="82985"/>
                </a:moveTo>
                <a:cubicBezTo>
                  <a:pt x="2717" y="74518"/>
                  <a:pt x="82092" y="5727"/>
                  <a:pt x="95321" y="435"/>
                </a:cubicBezTo>
                <a:cubicBezTo>
                  <a:pt x="108550" y="-4857"/>
                  <a:pt x="90029" y="39593"/>
                  <a:pt x="79446" y="51235"/>
                </a:cubicBezTo>
                <a:cubicBezTo>
                  <a:pt x="68863" y="62877"/>
                  <a:pt x="-2575" y="91452"/>
                  <a:pt x="71" y="8298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67" name="フリーフォーム 1666">
            <a:extLst>
              <a:ext uri="{FF2B5EF4-FFF2-40B4-BE49-F238E27FC236}">
                <a16:creationId xmlns:a16="http://schemas.microsoft.com/office/drawing/2014/main" id="{55B97EFA-DE30-613F-B90D-DC618B0E7423}"/>
              </a:ext>
            </a:extLst>
          </p:cNvPr>
          <p:cNvSpPr/>
          <p:nvPr/>
        </p:nvSpPr>
        <p:spPr>
          <a:xfrm>
            <a:off x="1928653" y="8626157"/>
            <a:ext cx="192148" cy="141693"/>
          </a:xfrm>
          <a:custGeom>
            <a:avLst/>
            <a:gdLst>
              <a:gd name="connsiteX0" fmla="*/ 1747 w 192148"/>
              <a:gd name="connsiteY0" fmla="*/ 140018 h 141693"/>
              <a:gd name="connsiteX1" fmla="*/ 125572 w 192148"/>
              <a:gd name="connsiteY1" fmla="*/ 54293 h 141693"/>
              <a:gd name="connsiteX2" fmla="*/ 176372 w 192148"/>
              <a:gd name="connsiteY2" fmla="*/ 35243 h 141693"/>
              <a:gd name="connsiteX3" fmla="*/ 189072 w 192148"/>
              <a:gd name="connsiteY3" fmla="*/ 318 h 141693"/>
              <a:gd name="connsiteX4" fmla="*/ 125572 w 192148"/>
              <a:gd name="connsiteY4" fmla="*/ 57468 h 141693"/>
              <a:gd name="connsiteX5" fmla="*/ 55722 w 192148"/>
              <a:gd name="connsiteY5" fmla="*/ 108268 h 141693"/>
              <a:gd name="connsiteX6" fmla="*/ 1747 w 192148"/>
              <a:gd name="connsiteY6" fmla="*/ 140018 h 1416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92148" h="141693">
                <a:moveTo>
                  <a:pt x="1747" y="140018"/>
                </a:moveTo>
                <a:cubicBezTo>
                  <a:pt x="13389" y="131022"/>
                  <a:pt x="96468" y="71756"/>
                  <a:pt x="125572" y="54293"/>
                </a:cubicBezTo>
                <a:cubicBezTo>
                  <a:pt x="154676" y="36830"/>
                  <a:pt x="165789" y="44239"/>
                  <a:pt x="176372" y="35243"/>
                </a:cubicBezTo>
                <a:cubicBezTo>
                  <a:pt x="186955" y="26247"/>
                  <a:pt x="197539" y="-3386"/>
                  <a:pt x="189072" y="318"/>
                </a:cubicBezTo>
                <a:cubicBezTo>
                  <a:pt x="180605" y="4022"/>
                  <a:pt x="147797" y="39476"/>
                  <a:pt x="125572" y="57468"/>
                </a:cubicBezTo>
                <a:cubicBezTo>
                  <a:pt x="103347" y="75460"/>
                  <a:pt x="71597" y="97155"/>
                  <a:pt x="55722" y="108268"/>
                </a:cubicBezTo>
                <a:cubicBezTo>
                  <a:pt x="39847" y="119380"/>
                  <a:pt x="-9895" y="149014"/>
                  <a:pt x="1747" y="14001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68" name="フリーフォーム 1667">
            <a:extLst>
              <a:ext uri="{FF2B5EF4-FFF2-40B4-BE49-F238E27FC236}">
                <a16:creationId xmlns:a16="http://schemas.microsoft.com/office/drawing/2014/main" id="{C041D9F6-09EA-2F87-1340-C7D1CBA14460}"/>
              </a:ext>
            </a:extLst>
          </p:cNvPr>
          <p:cNvSpPr/>
          <p:nvPr/>
        </p:nvSpPr>
        <p:spPr>
          <a:xfrm>
            <a:off x="1620821" y="8498540"/>
            <a:ext cx="194399" cy="90770"/>
          </a:xfrm>
          <a:custGeom>
            <a:avLst/>
            <a:gdLst>
              <a:gd name="connsiteX0" fmla="*/ 1604 w 194399"/>
              <a:gd name="connsiteY0" fmla="*/ 89835 h 90770"/>
              <a:gd name="connsiteX1" fmla="*/ 192104 w 194399"/>
              <a:gd name="connsiteY1" fmla="*/ 935 h 90770"/>
              <a:gd name="connsiteX2" fmla="*/ 103204 w 194399"/>
              <a:gd name="connsiteY2" fmla="*/ 45385 h 90770"/>
              <a:gd name="connsiteX3" fmla="*/ 1604 w 194399"/>
              <a:gd name="connsiteY3" fmla="*/ 89835 h 907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4399" h="90770">
                <a:moveTo>
                  <a:pt x="1604" y="89835"/>
                </a:moveTo>
                <a:cubicBezTo>
                  <a:pt x="16421" y="82427"/>
                  <a:pt x="175171" y="8343"/>
                  <a:pt x="192104" y="935"/>
                </a:cubicBezTo>
                <a:cubicBezTo>
                  <a:pt x="209037" y="-6473"/>
                  <a:pt x="127546" y="32156"/>
                  <a:pt x="103204" y="45385"/>
                </a:cubicBezTo>
                <a:cubicBezTo>
                  <a:pt x="78862" y="58614"/>
                  <a:pt x="-13213" y="97243"/>
                  <a:pt x="1604" y="8983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69" name="フリーフォーム 1668">
            <a:extLst>
              <a:ext uri="{FF2B5EF4-FFF2-40B4-BE49-F238E27FC236}">
                <a16:creationId xmlns:a16="http://schemas.microsoft.com/office/drawing/2014/main" id="{0FE99412-7B8B-D4A1-9AC1-E2E95ED3AEE5}"/>
              </a:ext>
            </a:extLst>
          </p:cNvPr>
          <p:cNvSpPr/>
          <p:nvPr/>
        </p:nvSpPr>
        <p:spPr>
          <a:xfrm>
            <a:off x="1977303" y="8406784"/>
            <a:ext cx="151441" cy="143514"/>
          </a:xfrm>
          <a:custGeom>
            <a:avLst/>
            <a:gdLst>
              <a:gd name="connsiteX0" fmla="*/ 146772 w 151441"/>
              <a:gd name="connsiteY0" fmla="*/ 616 h 143514"/>
              <a:gd name="connsiteX1" fmla="*/ 140422 w 151441"/>
              <a:gd name="connsiteY1" fmla="*/ 73641 h 143514"/>
              <a:gd name="connsiteX2" fmla="*/ 61047 w 151441"/>
              <a:gd name="connsiteY2" fmla="*/ 114916 h 143514"/>
              <a:gd name="connsiteX3" fmla="*/ 722 w 151441"/>
              <a:gd name="connsiteY3" fmla="*/ 143491 h 143514"/>
              <a:gd name="connsiteX4" fmla="*/ 102322 w 151441"/>
              <a:gd name="connsiteY4" fmla="*/ 118091 h 143514"/>
              <a:gd name="connsiteX5" fmla="*/ 146772 w 151441"/>
              <a:gd name="connsiteY5" fmla="*/ 616 h 1435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1441" h="143514">
                <a:moveTo>
                  <a:pt x="146772" y="616"/>
                </a:moveTo>
                <a:cubicBezTo>
                  <a:pt x="153122" y="-6792"/>
                  <a:pt x="154710" y="54591"/>
                  <a:pt x="140422" y="73641"/>
                </a:cubicBezTo>
                <a:cubicBezTo>
                  <a:pt x="126134" y="92691"/>
                  <a:pt x="84330" y="103274"/>
                  <a:pt x="61047" y="114916"/>
                </a:cubicBezTo>
                <a:cubicBezTo>
                  <a:pt x="37764" y="126558"/>
                  <a:pt x="-6157" y="142962"/>
                  <a:pt x="722" y="143491"/>
                </a:cubicBezTo>
                <a:cubicBezTo>
                  <a:pt x="7601" y="144020"/>
                  <a:pt x="79039" y="135554"/>
                  <a:pt x="102322" y="118091"/>
                </a:cubicBezTo>
                <a:cubicBezTo>
                  <a:pt x="125605" y="100629"/>
                  <a:pt x="140422" y="8024"/>
                  <a:pt x="146772" y="61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70" name="フリーフォーム 1669">
            <a:extLst>
              <a:ext uri="{FF2B5EF4-FFF2-40B4-BE49-F238E27FC236}">
                <a16:creationId xmlns:a16="http://schemas.microsoft.com/office/drawing/2014/main" id="{F4483BF5-9D16-1885-F4A5-6CDA8304928E}"/>
              </a:ext>
            </a:extLst>
          </p:cNvPr>
          <p:cNvSpPr/>
          <p:nvPr/>
        </p:nvSpPr>
        <p:spPr>
          <a:xfrm>
            <a:off x="2028552" y="8670310"/>
            <a:ext cx="232491" cy="111740"/>
          </a:xfrm>
          <a:custGeom>
            <a:avLst/>
            <a:gdLst>
              <a:gd name="connsiteX0" fmla="*/ 273 w 232491"/>
              <a:gd name="connsiteY0" fmla="*/ 111740 h 111740"/>
              <a:gd name="connsiteX1" fmla="*/ 146323 w 232491"/>
              <a:gd name="connsiteY1" fmla="*/ 19665 h 111740"/>
              <a:gd name="connsiteX2" fmla="*/ 168548 w 232491"/>
              <a:gd name="connsiteY2" fmla="*/ 615 h 111740"/>
              <a:gd name="connsiteX3" fmla="*/ 232048 w 232491"/>
              <a:gd name="connsiteY3" fmla="*/ 32365 h 111740"/>
              <a:gd name="connsiteX4" fmla="*/ 187598 w 232491"/>
              <a:gd name="connsiteY4" fmla="*/ 19665 h 111740"/>
              <a:gd name="connsiteX5" fmla="*/ 273 w 232491"/>
              <a:gd name="connsiteY5" fmla="*/ 111740 h 1117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32491" h="111740">
                <a:moveTo>
                  <a:pt x="273" y="111740"/>
                </a:moveTo>
                <a:cubicBezTo>
                  <a:pt x="-6606" y="111740"/>
                  <a:pt x="118277" y="38186"/>
                  <a:pt x="146323" y="19665"/>
                </a:cubicBezTo>
                <a:cubicBezTo>
                  <a:pt x="174369" y="1144"/>
                  <a:pt x="154261" y="-1502"/>
                  <a:pt x="168548" y="615"/>
                </a:cubicBezTo>
                <a:cubicBezTo>
                  <a:pt x="182836" y="2732"/>
                  <a:pt x="228873" y="29190"/>
                  <a:pt x="232048" y="32365"/>
                </a:cubicBezTo>
                <a:cubicBezTo>
                  <a:pt x="235223" y="35540"/>
                  <a:pt x="221465" y="3261"/>
                  <a:pt x="187598" y="19665"/>
                </a:cubicBezTo>
                <a:cubicBezTo>
                  <a:pt x="153731" y="36069"/>
                  <a:pt x="7152" y="111740"/>
                  <a:pt x="273" y="11174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71" name="フリーフォーム 1670">
            <a:extLst>
              <a:ext uri="{FF2B5EF4-FFF2-40B4-BE49-F238E27FC236}">
                <a16:creationId xmlns:a16="http://schemas.microsoft.com/office/drawing/2014/main" id="{3ECEA3D2-0D03-5893-857B-5D427AC9CDF0}"/>
              </a:ext>
            </a:extLst>
          </p:cNvPr>
          <p:cNvSpPr/>
          <p:nvPr/>
        </p:nvSpPr>
        <p:spPr>
          <a:xfrm>
            <a:off x="2165327" y="8222496"/>
            <a:ext cx="135533" cy="153655"/>
          </a:xfrm>
          <a:custGeom>
            <a:avLst/>
            <a:gdLst>
              <a:gd name="connsiteX0" fmla="*/ 23 w 135533"/>
              <a:gd name="connsiteY0" fmla="*/ 754 h 153655"/>
              <a:gd name="connsiteX1" fmla="*/ 98448 w 135533"/>
              <a:gd name="connsiteY1" fmla="*/ 35679 h 153655"/>
              <a:gd name="connsiteX2" fmla="*/ 130198 w 135533"/>
              <a:gd name="connsiteY2" fmla="*/ 127754 h 153655"/>
              <a:gd name="connsiteX3" fmla="*/ 133373 w 135533"/>
              <a:gd name="connsiteY3" fmla="*/ 149979 h 153655"/>
              <a:gd name="connsiteX4" fmla="*/ 107973 w 135533"/>
              <a:gd name="connsiteY4" fmla="*/ 64254 h 153655"/>
              <a:gd name="connsiteX5" fmla="*/ 23 w 135533"/>
              <a:gd name="connsiteY5" fmla="*/ 754 h 1536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35533" h="153655">
                <a:moveTo>
                  <a:pt x="23" y="754"/>
                </a:moveTo>
                <a:cubicBezTo>
                  <a:pt x="-1564" y="-4008"/>
                  <a:pt x="76752" y="14512"/>
                  <a:pt x="98448" y="35679"/>
                </a:cubicBezTo>
                <a:cubicBezTo>
                  <a:pt x="120144" y="56846"/>
                  <a:pt x="124377" y="108704"/>
                  <a:pt x="130198" y="127754"/>
                </a:cubicBezTo>
                <a:cubicBezTo>
                  <a:pt x="136019" y="146804"/>
                  <a:pt x="137077" y="160562"/>
                  <a:pt x="133373" y="149979"/>
                </a:cubicBezTo>
                <a:cubicBezTo>
                  <a:pt x="129669" y="139396"/>
                  <a:pt x="124377" y="85421"/>
                  <a:pt x="107973" y="64254"/>
                </a:cubicBezTo>
                <a:cubicBezTo>
                  <a:pt x="91569" y="43087"/>
                  <a:pt x="1610" y="5516"/>
                  <a:pt x="23" y="75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72" name="フリーフォーム 1671">
            <a:extLst>
              <a:ext uri="{FF2B5EF4-FFF2-40B4-BE49-F238E27FC236}">
                <a16:creationId xmlns:a16="http://schemas.microsoft.com/office/drawing/2014/main" id="{A58938F4-C262-DBC9-81D9-055D7C90B29A}"/>
              </a:ext>
            </a:extLst>
          </p:cNvPr>
          <p:cNvSpPr/>
          <p:nvPr/>
        </p:nvSpPr>
        <p:spPr>
          <a:xfrm>
            <a:off x="2108200" y="8321673"/>
            <a:ext cx="67863" cy="190505"/>
          </a:xfrm>
          <a:custGeom>
            <a:avLst/>
            <a:gdLst>
              <a:gd name="connsiteX0" fmla="*/ 0 w 67863"/>
              <a:gd name="connsiteY0" fmla="*/ 2 h 190505"/>
              <a:gd name="connsiteX1" fmla="*/ 66675 w 67863"/>
              <a:gd name="connsiteY1" fmla="*/ 107952 h 190505"/>
              <a:gd name="connsiteX2" fmla="*/ 44450 w 67863"/>
              <a:gd name="connsiteY2" fmla="*/ 190502 h 190505"/>
              <a:gd name="connsiteX3" fmla="*/ 66675 w 67863"/>
              <a:gd name="connsiteY3" fmla="*/ 111127 h 190505"/>
              <a:gd name="connsiteX4" fmla="*/ 0 w 67863"/>
              <a:gd name="connsiteY4" fmla="*/ 2 h 1905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7863" h="190505">
                <a:moveTo>
                  <a:pt x="0" y="2"/>
                </a:moveTo>
                <a:cubicBezTo>
                  <a:pt x="0" y="-527"/>
                  <a:pt x="59267" y="76202"/>
                  <a:pt x="66675" y="107952"/>
                </a:cubicBezTo>
                <a:cubicBezTo>
                  <a:pt x="74083" y="139702"/>
                  <a:pt x="44450" y="189973"/>
                  <a:pt x="44450" y="190502"/>
                </a:cubicBezTo>
                <a:cubicBezTo>
                  <a:pt x="44450" y="191031"/>
                  <a:pt x="68263" y="137585"/>
                  <a:pt x="66675" y="111127"/>
                </a:cubicBezTo>
                <a:cubicBezTo>
                  <a:pt x="65088" y="84669"/>
                  <a:pt x="0" y="531"/>
                  <a:pt x="0" y="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73" name="フリーフォーム 1672">
            <a:extLst>
              <a:ext uri="{FF2B5EF4-FFF2-40B4-BE49-F238E27FC236}">
                <a16:creationId xmlns:a16="http://schemas.microsoft.com/office/drawing/2014/main" id="{5871148D-9042-A8FD-995C-B5C157D792B2}"/>
              </a:ext>
            </a:extLst>
          </p:cNvPr>
          <p:cNvSpPr/>
          <p:nvPr/>
        </p:nvSpPr>
        <p:spPr>
          <a:xfrm>
            <a:off x="2106864" y="8267435"/>
            <a:ext cx="125380" cy="181305"/>
          </a:xfrm>
          <a:custGeom>
            <a:avLst/>
            <a:gdLst>
              <a:gd name="connsiteX0" fmla="*/ 33086 w 125380"/>
              <a:gd name="connsiteY0" fmla="*/ 265 h 181305"/>
              <a:gd name="connsiteX1" fmla="*/ 36261 w 125380"/>
              <a:gd name="connsiteY1" fmla="*/ 73290 h 181305"/>
              <a:gd name="connsiteX2" fmla="*/ 64836 w 125380"/>
              <a:gd name="connsiteY2" fmla="*/ 105040 h 181305"/>
              <a:gd name="connsiteX3" fmla="*/ 90236 w 125380"/>
              <a:gd name="connsiteY3" fmla="*/ 124090 h 181305"/>
              <a:gd name="connsiteX4" fmla="*/ 125161 w 125380"/>
              <a:gd name="connsiteY4" fmla="*/ 181240 h 181305"/>
              <a:gd name="connsiteX5" fmla="*/ 99761 w 125380"/>
              <a:gd name="connsiteY5" fmla="*/ 133615 h 181305"/>
              <a:gd name="connsiteX6" fmla="*/ 4511 w 125380"/>
              <a:gd name="connsiteY6" fmla="*/ 51065 h 181305"/>
              <a:gd name="connsiteX7" fmla="*/ 33086 w 125380"/>
              <a:gd name="connsiteY7" fmla="*/ 265 h 1813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25380" h="181305">
                <a:moveTo>
                  <a:pt x="33086" y="265"/>
                </a:moveTo>
                <a:cubicBezTo>
                  <a:pt x="38378" y="3969"/>
                  <a:pt x="30969" y="55828"/>
                  <a:pt x="36261" y="73290"/>
                </a:cubicBezTo>
                <a:cubicBezTo>
                  <a:pt x="41553" y="90752"/>
                  <a:pt x="55840" y="96573"/>
                  <a:pt x="64836" y="105040"/>
                </a:cubicBezTo>
                <a:cubicBezTo>
                  <a:pt x="73832" y="113507"/>
                  <a:pt x="80182" y="111390"/>
                  <a:pt x="90236" y="124090"/>
                </a:cubicBezTo>
                <a:cubicBezTo>
                  <a:pt x="100290" y="136790"/>
                  <a:pt x="123574" y="179653"/>
                  <a:pt x="125161" y="181240"/>
                </a:cubicBezTo>
                <a:cubicBezTo>
                  <a:pt x="126748" y="182827"/>
                  <a:pt x="119869" y="155311"/>
                  <a:pt x="99761" y="133615"/>
                </a:cubicBezTo>
                <a:cubicBezTo>
                  <a:pt x="79653" y="111919"/>
                  <a:pt x="22503" y="69586"/>
                  <a:pt x="4511" y="51065"/>
                </a:cubicBezTo>
                <a:cubicBezTo>
                  <a:pt x="-13481" y="32544"/>
                  <a:pt x="27794" y="-3439"/>
                  <a:pt x="33086" y="26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74" name="フリーフォーム 1673">
            <a:extLst>
              <a:ext uri="{FF2B5EF4-FFF2-40B4-BE49-F238E27FC236}">
                <a16:creationId xmlns:a16="http://schemas.microsoft.com/office/drawing/2014/main" id="{E2D31CF6-AB5A-B4FA-B026-90535DEE7DC2}"/>
              </a:ext>
            </a:extLst>
          </p:cNvPr>
          <p:cNvSpPr/>
          <p:nvPr/>
        </p:nvSpPr>
        <p:spPr>
          <a:xfrm>
            <a:off x="1895267" y="8590308"/>
            <a:ext cx="244849" cy="261798"/>
          </a:xfrm>
          <a:custGeom>
            <a:avLst/>
            <a:gdLst>
              <a:gd name="connsiteX0" fmla="*/ 244683 w 244849"/>
              <a:gd name="connsiteY0" fmla="*/ 1242 h 261798"/>
              <a:gd name="connsiteX1" fmla="*/ 149433 w 244849"/>
              <a:gd name="connsiteY1" fmla="*/ 80617 h 261798"/>
              <a:gd name="connsiteX2" fmla="*/ 101808 w 244849"/>
              <a:gd name="connsiteY2" fmla="*/ 134592 h 261798"/>
              <a:gd name="connsiteX3" fmla="*/ 47833 w 244849"/>
              <a:gd name="connsiteY3" fmla="*/ 166342 h 261798"/>
              <a:gd name="connsiteX4" fmla="*/ 208 w 244849"/>
              <a:gd name="connsiteY4" fmla="*/ 261592 h 261798"/>
              <a:gd name="connsiteX5" fmla="*/ 66883 w 244849"/>
              <a:gd name="connsiteY5" fmla="*/ 137767 h 261798"/>
              <a:gd name="connsiteX6" fmla="*/ 98633 w 244849"/>
              <a:gd name="connsiteY6" fmla="*/ 96492 h 261798"/>
              <a:gd name="connsiteX7" fmla="*/ 171658 w 244849"/>
              <a:gd name="connsiteY7" fmla="*/ 36167 h 261798"/>
              <a:gd name="connsiteX8" fmla="*/ 244683 w 244849"/>
              <a:gd name="connsiteY8" fmla="*/ 1242 h 2617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44849" h="261798">
                <a:moveTo>
                  <a:pt x="244683" y="1242"/>
                </a:moveTo>
                <a:cubicBezTo>
                  <a:pt x="240979" y="8650"/>
                  <a:pt x="173245" y="58392"/>
                  <a:pt x="149433" y="80617"/>
                </a:cubicBezTo>
                <a:cubicBezTo>
                  <a:pt x="125621" y="102842"/>
                  <a:pt x="118741" y="120305"/>
                  <a:pt x="101808" y="134592"/>
                </a:cubicBezTo>
                <a:cubicBezTo>
                  <a:pt x="84875" y="148879"/>
                  <a:pt x="64766" y="145175"/>
                  <a:pt x="47833" y="166342"/>
                </a:cubicBezTo>
                <a:cubicBezTo>
                  <a:pt x="30900" y="187509"/>
                  <a:pt x="-2967" y="266354"/>
                  <a:pt x="208" y="261592"/>
                </a:cubicBezTo>
                <a:cubicBezTo>
                  <a:pt x="3383" y="256830"/>
                  <a:pt x="50479" y="165284"/>
                  <a:pt x="66883" y="137767"/>
                </a:cubicBezTo>
                <a:cubicBezTo>
                  <a:pt x="83287" y="110250"/>
                  <a:pt x="81171" y="113425"/>
                  <a:pt x="98633" y="96492"/>
                </a:cubicBezTo>
                <a:cubicBezTo>
                  <a:pt x="116095" y="79559"/>
                  <a:pt x="154196" y="50984"/>
                  <a:pt x="171658" y="36167"/>
                </a:cubicBezTo>
                <a:cubicBezTo>
                  <a:pt x="189120" y="21350"/>
                  <a:pt x="248387" y="-6166"/>
                  <a:pt x="244683" y="124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75" name="フリーフォーム 1674">
            <a:extLst>
              <a:ext uri="{FF2B5EF4-FFF2-40B4-BE49-F238E27FC236}">
                <a16:creationId xmlns:a16="http://schemas.microsoft.com/office/drawing/2014/main" id="{7720F18D-1B33-E58F-5072-2F37EF99842D}"/>
              </a:ext>
            </a:extLst>
          </p:cNvPr>
          <p:cNvSpPr/>
          <p:nvPr/>
        </p:nvSpPr>
        <p:spPr>
          <a:xfrm>
            <a:off x="1453936" y="8975725"/>
            <a:ext cx="168607" cy="200117"/>
          </a:xfrm>
          <a:custGeom>
            <a:avLst/>
            <a:gdLst>
              <a:gd name="connsiteX0" fmla="*/ 214 w 168607"/>
              <a:gd name="connsiteY0" fmla="*/ 200025 h 200117"/>
              <a:gd name="connsiteX1" fmla="*/ 89114 w 168607"/>
              <a:gd name="connsiteY1" fmla="*/ 95250 h 200117"/>
              <a:gd name="connsiteX2" fmla="*/ 98639 w 168607"/>
              <a:gd name="connsiteY2" fmla="*/ 111125 h 200117"/>
              <a:gd name="connsiteX3" fmla="*/ 98639 w 168607"/>
              <a:gd name="connsiteY3" fmla="*/ 57150 h 200117"/>
              <a:gd name="connsiteX4" fmla="*/ 168489 w 168607"/>
              <a:gd name="connsiteY4" fmla="*/ 0 h 200117"/>
              <a:gd name="connsiteX5" fmla="*/ 79589 w 168607"/>
              <a:gd name="connsiteY5" fmla="*/ 57150 h 200117"/>
              <a:gd name="connsiteX6" fmla="*/ 63714 w 168607"/>
              <a:gd name="connsiteY6" fmla="*/ 73025 h 200117"/>
              <a:gd name="connsiteX7" fmla="*/ 214 w 168607"/>
              <a:gd name="connsiteY7" fmla="*/ 200025 h 2001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68607" h="200117">
                <a:moveTo>
                  <a:pt x="214" y="200025"/>
                </a:moveTo>
                <a:cubicBezTo>
                  <a:pt x="4447" y="203729"/>
                  <a:pt x="89114" y="95250"/>
                  <a:pt x="89114" y="95250"/>
                </a:cubicBezTo>
                <a:cubicBezTo>
                  <a:pt x="105518" y="80433"/>
                  <a:pt x="97052" y="117475"/>
                  <a:pt x="98639" y="111125"/>
                </a:cubicBezTo>
                <a:cubicBezTo>
                  <a:pt x="100227" y="104775"/>
                  <a:pt x="86997" y="75671"/>
                  <a:pt x="98639" y="57150"/>
                </a:cubicBezTo>
                <a:cubicBezTo>
                  <a:pt x="110281" y="38629"/>
                  <a:pt x="171664" y="0"/>
                  <a:pt x="168489" y="0"/>
                </a:cubicBezTo>
                <a:cubicBezTo>
                  <a:pt x="165314" y="0"/>
                  <a:pt x="79589" y="57150"/>
                  <a:pt x="79589" y="57150"/>
                </a:cubicBezTo>
                <a:cubicBezTo>
                  <a:pt x="62127" y="69321"/>
                  <a:pt x="71651" y="55563"/>
                  <a:pt x="63714" y="73025"/>
                </a:cubicBezTo>
                <a:cubicBezTo>
                  <a:pt x="55777" y="90487"/>
                  <a:pt x="-4019" y="196321"/>
                  <a:pt x="214" y="20002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76" name="フリーフォーム 1675">
            <a:extLst>
              <a:ext uri="{FF2B5EF4-FFF2-40B4-BE49-F238E27FC236}">
                <a16:creationId xmlns:a16="http://schemas.microsoft.com/office/drawing/2014/main" id="{2D0A82DD-1342-4336-7A69-B78349CC2362}"/>
              </a:ext>
            </a:extLst>
          </p:cNvPr>
          <p:cNvSpPr/>
          <p:nvPr/>
        </p:nvSpPr>
        <p:spPr>
          <a:xfrm>
            <a:off x="1427944" y="8956620"/>
            <a:ext cx="80509" cy="136706"/>
          </a:xfrm>
          <a:custGeom>
            <a:avLst/>
            <a:gdLst>
              <a:gd name="connsiteX0" fmla="*/ 80181 w 80509"/>
              <a:gd name="connsiteY0" fmla="*/ 55 h 136706"/>
              <a:gd name="connsiteX1" fmla="*/ 42081 w 80509"/>
              <a:gd name="connsiteY1" fmla="*/ 79430 h 136706"/>
              <a:gd name="connsiteX2" fmla="*/ 806 w 80509"/>
              <a:gd name="connsiteY2" fmla="*/ 136580 h 136706"/>
              <a:gd name="connsiteX3" fmla="*/ 19856 w 80509"/>
              <a:gd name="connsiteY3" fmla="*/ 92130 h 136706"/>
              <a:gd name="connsiteX4" fmla="*/ 80181 w 80509"/>
              <a:gd name="connsiteY4" fmla="*/ 55 h 136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0509" h="136706">
                <a:moveTo>
                  <a:pt x="80181" y="55"/>
                </a:moveTo>
                <a:cubicBezTo>
                  <a:pt x="83885" y="-2062"/>
                  <a:pt x="55310" y="56676"/>
                  <a:pt x="42081" y="79430"/>
                </a:cubicBezTo>
                <a:cubicBezTo>
                  <a:pt x="28852" y="102184"/>
                  <a:pt x="4510" y="134463"/>
                  <a:pt x="806" y="136580"/>
                </a:cubicBezTo>
                <a:cubicBezTo>
                  <a:pt x="-2898" y="138697"/>
                  <a:pt x="6627" y="113826"/>
                  <a:pt x="19856" y="92130"/>
                </a:cubicBezTo>
                <a:cubicBezTo>
                  <a:pt x="33085" y="70434"/>
                  <a:pt x="76477" y="2172"/>
                  <a:pt x="80181" y="5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77" name="フリーフォーム 1676">
            <a:extLst>
              <a:ext uri="{FF2B5EF4-FFF2-40B4-BE49-F238E27FC236}">
                <a16:creationId xmlns:a16="http://schemas.microsoft.com/office/drawing/2014/main" id="{0FE29F98-019E-1DED-11FC-556D5B0C7C8B}"/>
              </a:ext>
            </a:extLst>
          </p:cNvPr>
          <p:cNvSpPr/>
          <p:nvPr/>
        </p:nvSpPr>
        <p:spPr>
          <a:xfrm>
            <a:off x="1557290" y="8864164"/>
            <a:ext cx="177973" cy="136964"/>
          </a:xfrm>
          <a:custGeom>
            <a:avLst/>
            <a:gdLst>
              <a:gd name="connsiteX0" fmla="*/ 176260 w 177973"/>
              <a:gd name="connsiteY0" fmla="*/ 436 h 136964"/>
              <a:gd name="connsiteX1" fmla="*/ 1635 w 177973"/>
              <a:gd name="connsiteY1" fmla="*/ 105211 h 136964"/>
              <a:gd name="connsiteX2" fmla="*/ 87360 w 177973"/>
              <a:gd name="connsiteY2" fmla="*/ 73461 h 136964"/>
              <a:gd name="connsiteX3" fmla="*/ 61960 w 177973"/>
              <a:gd name="connsiteY3" fmla="*/ 136961 h 136964"/>
              <a:gd name="connsiteX4" fmla="*/ 90535 w 177973"/>
              <a:gd name="connsiteY4" fmla="*/ 70286 h 136964"/>
              <a:gd name="connsiteX5" fmla="*/ 176260 w 177973"/>
              <a:gd name="connsiteY5" fmla="*/ 436 h 1369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7973" h="136964">
                <a:moveTo>
                  <a:pt x="176260" y="436"/>
                </a:moveTo>
                <a:cubicBezTo>
                  <a:pt x="161443" y="6257"/>
                  <a:pt x="16452" y="93040"/>
                  <a:pt x="1635" y="105211"/>
                </a:cubicBezTo>
                <a:cubicBezTo>
                  <a:pt x="-13182" y="117382"/>
                  <a:pt x="77306" y="68169"/>
                  <a:pt x="87360" y="73461"/>
                </a:cubicBezTo>
                <a:cubicBezTo>
                  <a:pt x="97414" y="78753"/>
                  <a:pt x="61431" y="137490"/>
                  <a:pt x="61960" y="136961"/>
                </a:cubicBezTo>
                <a:cubicBezTo>
                  <a:pt x="62489" y="136432"/>
                  <a:pt x="75718" y="91982"/>
                  <a:pt x="90535" y="70286"/>
                </a:cubicBezTo>
                <a:cubicBezTo>
                  <a:pt x="105352" y="48590"/>
                  <a:pt x="191077" y="-5385"/>
                  <a:pt x="176260" y="43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78" name="フリーフォーム 1677">
            <a:extLst>
              <a:ext uri="{FF2B5EF4-FFF2-40B4-BE49-F238E27FC236}">
                <a16:creationId xmlns:a16="http://schemas.microsoft.com/office/drawing/2014/main" id="{C99D6FB4-CB33-6DB5-AEBF-C5D04C04D69F}"/>
              </a:ext>
            </a:extLst>
          </p:cNvPr>
          <p:cNvSpPr/>
          <p:nvPr/>
        </p:nvSpPr>
        <p:spPr>
          <a:xfrm>
            <a:off x="1432630" y="8912168"/>
            <a:ext cx="149485" cy="167667"/>
          </a:xfrm>
          <a:custGeom>
            <a:avLst/>
            <a:gdLst>
              <a:gd name="connsiteX0" fmla="*/ 2470 w 149485"/>
              <a:gd name="connsiteY0" fmla="*/ 165157 h 167667"/>
              <a:gd name="connsiteX1" fmla="*/ 129470 w 149485"/>
              <a:gd name="connsiteY1" fmla="*/ 82607 h 167667"/>
              <a:gd name="connsiteX2" fmla="*/ 142170 w 149485"/>
              <a:gd name="connsiteY2" fmla="*/ 57 h 167667"/>
              <a:gd name="connsiteX3" fmla="*/ 142170 w 149485"/>
              <a:gd name="connsiteY3" fmla="*/ 95307 h 167667"/>
              <a:gd name="connsiteX4" fmla="*/ 50095 w 149485"/>
              <a:gd name="connsiteY4" fmla="*/ 142932 h 167667"/>
              <a:gd name="connsiteX5" fmla="*/ 2470 w 149485"/>
              <a:gd name="connsiteY5" fmla="*/ 165157 h 1676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49485" h="167667">
                <a:moveTo>
                  <a:pt x="2470" y="165157"/>
                </a:moveTo>
                <a:cubicBezTo>
                  <a:pt x="15699" y="155103"/>
                  <a:pt x="106187" y="110124"/>
                  <a:pt x="129470" y="82607"/>
                </a:cubicBezTo>
                <a:cubicBezTo>
                  <a:pt x="152753" y="55090"/>
                  <a:pt x="140053" y="-2060"/>
                  <a:pt x="142170" y="57"/>
                </a:cubicBezTo>
                <a:cubicBezTo>
                  <a:pt x="144287" y="2174"/>
                  <a:pt x="157516" y="71495"/>
                  <a:pt x="142170" y="95307"/>
                </a:cubicBezTo>
                <a:cubicBezTo>
                  <a:pt x="126824" y="119119"/>
                  <a:pt x="67558" y="133407"/>
                  <a:pt x="50095" y="142932"/>
                </a:cubicBezTo>
                <a:cubicBezTo>
                  <a:pt x="32633" y="152457"/>
                  <a:pt x="-10759" y="175211"/>
                  <a:pt x="2470" y="16515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79" name="フリーフォーム 1678">
            <a:extLst>
              <a:ext uri="{FF2B5EF4-FFF2-40B4-BE49-F238E27FC236}">
                <a16:creationId xmlns:a16="http://schemas.microsoft.com/office/drawing/2014/main" id="{C39FF626-5AB0-8E28-ABCD-0A2D3F08C869}"/>
              </a:ext>
            </a:extLst>
          </p:cNvPr>
          <p:cNvSpPr/>
          <p:nvPr/>
        </p:nvSpPr>
        <p:spPr>
          <a:xfrm>
            <a:off x="1365226" y="8880468"/>
            <a:ext cx="209618" cy="101694"/>
          </a:xfrm>
          <a:custGeom>
            <a:avLst/>
            <a:gdLst>
              <a:gd name="connsiteX0" fmla="*/ 24 w 209618"/>
              <a:gd name="connsiteY0" fmla="*/ 101607 h 101694"/>
              <a:gd name="connsiteX1" fmla="*/ 171474 w 209618"/>
              <a:gd name="connsiteY1" fmla="*/ 15882 h 101694"/>
              <a:gd name="connsiteX2" fmla="*/ 209574 w 209618"/>
              <a:gd name="connsiteY2" fmla="*/ 28582 h 101694"/>
              <a:gd name="connsiteX3" fmla="*/ 168299 w 209618"/>
              <a:gd name="connsiteY3" fmla="*/ 7 h 101694"/>
              <a:gd name="connsiteX4" fmla="*/ 158774 w 209618"/>
              <a:gd name="connsiteY4" fmla="*/ 31757 h 101694"/>
              <a:gd name="connsiteX5" fmla="*/ 24 w 209618"/>
              <a:gd name="connsiteY5" fmla="*/ 101607 h 1016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09618" h="101694">
                <a:moveTo>
                  <a:pt x="24" y="101607"/>
                </a:moveTo>
                <a:cubicBezTo>
                  <a:pt x="2141" y="98961"/>
                  <a:pt x="136549" y="28053"/>
                  <a:pt x="171474" y="15882"/>
                </a:cubicBezTo>
                <a:cubicBezTo>
                  <a:pt x="206399" y="3711"/>
                  <a:pt x="210103" y="31228"/>
                  <a:pt x="209574" y="28582"/>
                </a:cubicBezTo>
                <a:cubicBezTo>
                  <a:pt x="209045" y="25936"/>
                  <a:pt x="176766" y="-522"/>
                  <a:pt x="168299" y="7"/>
                </a:cubicBezTo>
                <a:cubicBezTo>
                  <a:pt x="159832" y="536"/>
                  <a:pt x="182057" y="17470"/>
                  <a:pt x="158774" y="31757"/>
                </a:cubicBezTo>
                <a:cubicBezTo>
                  <a:pt x="135491" y="46044"/>
                  <a:pt x="-2093" y="104253"/>
                  <a:pt x="24" y="10160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80" name="フリーフォーム 1679">
            <a:extLst>
              <a:ext uri="{FF2B5EF4-FFF2-40B4-BE49-F238E27FC236}">
                <a16:creationId xmlns:a16="http://schemas.microsoft.com/office/drawing/2014/main" id="{BE050C30-F661-1E5E-0EA9-1724CA5670D7}"/>
              </a:ext>
            </a:extLst>
          </p:cNvPr>
          <p:cNvSpPr/>
          <p:nvPr/>
        </p:nvSpPr>
        <p:spPr>
          <a:xfrm>
            <a:off x="2158649" y="8299450"/>
            <a:ext cx="119048" cy="172746"/>
          </a:xfrm>
          <a:custGeom>
            <a:avLst/>
            <a:gdLst>
              <a:gd name="connsiteX0" fmla="*/ 351 w 119048"/>
              <a:gd name="connsiteY0" fmla="*/ 0 h 172746"/>
              <a:gd name="connsiteX1" fmla="*/ 79726 w 119048"/>
              <a:gd name="connsiteY1" fmla="*/ 111125 h 172746"/>
              <a:gd name="connsiteX2" fmla="*/ 101951 w 119048"/>
              <a:gd name="connsiteY2" fmla="*/ 149225 h 172746"/>
              <a:gd name="connsiteX3" fmla="*/ 105126 w 119048"/>
              <a:gd name="connsiteY3" fmla="*/ 171450 h 172746"/>
              <a:gd name="connsiteX4" fmla="*/ 114651 w 119048"/>
              <a:gd name="connsiteY4" fmla="*/ 111125 h 172746"/>
              <a:gd name="connsiteX5" fmla="*/ 351 w 119048"/>
              <a:gd name="connsiteY5" fmla="*/ 0 h 1727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9048" h="172746">
                <a:moveTo>
                  <a:pt x="351" y="0"/>
                </a:moveTo>
                <a:cubicBezTo>
                  <a:pt x="-5470" y="0"/>
                  <a:pt x="62793" y="86254"/>
                  <a:pt x="79726" y="111125"/>
                </a:cubicBezTo>
                <a:cubicBezTo>
                  <a:pt x="96659" y="135996"/>
                  <a:pt x="97718" y="139171"/>
                  <a:pt x="101951" y="149225"/>
                </a:cubicBezTo>
                <a:cubicBezTo>
                  <a:pt x="106184" y="159279"/>
                  <a:pt x="103009" y="177800"/>
                  <a:pt x="105126" y="171450"/>
                </a:cubicBezTo>
                <a:cubicBezTo>
                  <a:pt x="107243" y="165100"/>
                  <a:pt x="127880" y="137054"/>
                  <a:pt x="114651" y="111125"/>
                </a:cubicBezTo>
                <a:cubicBezTo>
                  <a:pt x="101422" y="85196"/>
                  <a:pt x="6172" y="0"/>
                  <a:pt x="351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81" name="フリーフォーム 1680">
            <a:extLst>
              <a:ext uri="{FF2B5EF4-FFF2-40B4-BE49-F238E27FC236}">
                <a16:creationId xmlns:a16="http://schemas.microsoft.com/office/drawing/2014/main" id="{4C40EBD1-CE31-82D9-6564-A0EEA692B062}"/>
              </a:ext>
            </a:extLst>
          </p:cNvPr>
          <p:cNvSpPr/>
          <p:nvPr/>
        </p:nvSpPr>
        <p:spPr>
          <a:xfrm>
            <a:off x="1949439" y="8388243"/>
            <a:ext cx="169696" cy="67545"/>
          </a:xfrm>
          <a:custGeom>
            <a:avLst/>
            <a:gdLst>
              <a:gd name="connsiteX0" fmla="*/ 11 w 169696"/>
              <a:gd name="connsiteY0" fmla="*/ 22332 h 67545"/>
              <a:gd name="connsiteX1" fmla="*/ 95261 w 169696"/>
              <a:gd name="connsiteY1" fmla="*/ 3282 h 67545"/>
              <a:gd name="connsiteX2" fmla="*/ 133361 w 169696"/>
              <a:gd name="connsiteY2" fmla="*/ 38207 h 67545"/>
              <a:gd name="connsiteX3" fmla="*/ 139711 w 169696"/>
              <a:gd name="connsiteY3" fmla="*/ 50907 h 67545"/>
              <a:gd name="connsiteX4" fmla="*/ 161936 w 169696"/>
              <a:gd name="connsiteY4" fmla="*/ 107 h 67545"/>
              <a:gd name="connsiteX5" fmla="*/ 165111 w 169696"/>
              <a:gd name="connsiteY5" fmla="*/ 66782 h 67545"/>
              <a:gd name="connsiteX6" fmla="*/ 101611 w 169696"/>
              <a:gd name="connsiteY6" fmla="*/ 35032 h 67545"/>
              <a:gd name="connsiteX7" fmla="*/ 11 w 169696"/>
              <a:gd name="connsiteY7" fmla="*/ 22332 h 675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69696" h="67545">
                <a:moveTo>
                  <a:pt x="11" y="22332"/>
                </a:moveTo>
                <a:cubicBezTo>
                  <a:pt x="-1047" y="17041"/>
                  <a:pt x="73036" y="636"/>
                  <a:pt x="95261" y="3282"/>
                </a:cubicBezTo>
                <a:cubicBezTo>
                  <a:pt x="117486" y="5928"/>
                  <a:pt x="133361" y="38207"/>
                  <a:pt x="133361" y="38207"/>
                </a:cubicBezTo>
                <a:cubicBezTo>
                  <a:pt x="140769" y="46145"/>
                  <a:pt x="134949" y="57257"/>
                  <a:pt x="139711" y="50907"/>
                </a:cubicBezTo>
                <a:cubicBezTo>
                  <a:pt x="144473" y="44557"/>
                  <a:pt x="157703" y="-2539"/>
                  <a:pt x="161936" y="107"/>
                </a:cubicBezTo>
                <a:cubicBezTo>
                  <a:pt x="166169" y="2753"/>
                  <a:pt x="175165" y="60961"/>
                  <a:pt x="165111" y="66782"/>
                </a:cubicBezTo>
                <a:cubicBezTo>
                  <a:pt x="155057" y="72603"/>
                  <a:pt x="121719" y="43499"/>
                  <a:pt x="101611" y="35032"/>
                </a:cubicBezTo>
                <a:cubicBezTo>
                  <a:pt x="81503" y="26565"/>
                  <a:pt x="1069" y="27623"/>
                  <a:pt x="11" y="2233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82" name="フリーフォーム 1681">
            <a:extLst>
              <a:ext uri="{FF2B5EF4-FFF2-40B4-BE49-F238E27FC236}">
                <a16:creationId xmlns:a16="http://schemas.microsoft.com/office/drawing/2014/main" id="{C23C3608-A2B4-F5E6-DAFB-16613225F395}"/>
              </a:ext>
            </a:extLst>
          </p:cNvPr>
          <p:cNvSpPr/>
          <p:nvPr/>
        </p:nvSpPr>
        <p:spPr>
          <a:xfrm>
            <a:off x="1553285" y="8551143"/>
            <a:ext cx="318624" cy="220514"/>
          </a:xfrm>
          <a:custGeom>
            <a:avLst/>
            <a:gdLst>
              <a:gd name="connsiteX0" fmla="*/ 5640 w 318624"/>
              <a:gd name="connsiteY0" fmla="*/ 218207 h 220514"/>
              <a:gd name="connsiteX1" fmla="*/ 316790 w 318624"/>
              <a:gd name="connsiteY1" fmla="*/ 2307 h 220514"/>
              <a:gd name="connsiteX2" fmla="*/ 129465 w 318624"/>
              <a:gd name="connsiteY2" fmla="*/ 110257 h 220514"/>
              <a:gd name="connsiteX3" fmla="*/ 5640 w 318624"/>
              <a:gd name="connsiteY3" fmla="*/ 218207 h 2205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8624" h="220514">
                <a:moveTo>
                  <a:pt x="5640" y="218207"/>
                </a:moveTo>
                <a:cubicBezTo>
                  <a:pt x="36861" y="200215"/>
                  <a:pt x="296153" y="20299"/>
                  <a:pt x="316790" y="2307"/>
                </a:cubicBezTo>
                <a:cubicBezTo>
                  <a:pt x="337428" y="-15685"/>
                  <a:pt x="178148" y="76390"/>
                  <a:pt x="129465" y="110257"/>
                </a:cubicBezTo>
                <a:cubicBezTo>
                  <a:pt x="80782" y="144124"/>
                  <a:pt x="-25581" y="236199"/>
                  <a:pt x="5640" y="21820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83" name="フリーフォーム 1682">
            <a:extLst>
              <a:ext uri="{FF2B5EF4-FFF2-40B4-BE49-F238E27FC236}">
                <a16:creationId xmlns:a16="http://schemas.microsoft.com/office/drawing/2014/main" id="{64CBD86D-97CD-0DE2-357B-CDE0BE24062C}"/>
              </a:ext>
            </a:extLst>
          </p:cNvPr>
          <p:cNvSpPr/>
          <p:nvPr/>
        </p:nvSpPr>
        <p:spPr>
          <a:xfrm>
            <a:off x="1834339" y="8397870"/>
            <a:ext cx="194502" cy="273685"/>
          </a:xfrm>
          <a:custGeom>
            <a:avLst/>
            <a:gdLst>
              <a:gd name="connsiteX0" fmla="*/ 102411 w 194502"/>
              <a:gd name="connsiteY0" fmla="*/ 5 h 273685"/>
              <a:gd name="connsiteX1" fmla="*/ 16686 w 194502"/>
              <a:gd name="connsiteY1" fmla="*/ 196855 h 273685"/>
              <a:gd name="connsiteX2" fmla="*/ 16686 w 194502"/>
              <a:gd name="connsiteY2" fmla="*/ 238130 h 273685"/>
              <a:gd name="connsiteX3" fmla="*/ 45261 w 194502"/>
              <a:gd name="connsiteY3" fmla="*/ 263530 h 273685"/>
              <a:gd name="connsiteX4" fmla="*/ 194486 w 194502"/>
              <a:gd name="connsiteY4" fmla="*/ 219080 h 273685"/>
              <a:gd name="connsiteX5" fmla="*/ 54786 w 194502"/>
              <a:gd name="connsiteY5" fmla="*/ 266705 h 273685"/>
              <a:gd name="connsiteX6" fmla="*/ 7161 w 194502"/>
              <a:gd name="connsiteY6" fmla="*/ 266705 h 273685"/>
              <a:gd name="connsiteX7" fmla="*/ 10336 w 194502"/>
              <a:gd name="connsiteY7" fmla="*/ 203205 h 273685"/>
              <a:gd name="connsiteX8" fmla="*/ 102411 w 194502"/>
              <a:gd name="connsiteY8" fmla="*/ 5 h 2736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94502" h="273685">
                <a:moveTo>
                  <a:pt x="102411" y="5"/>
                </a:moveTo>
                <a:cubicBezTo>
                  <a:pt x="103469" y="-1053"/>
                  <a:pt x="30973" y="157168"/>
                  <a:pt x="16686" y="196855"/>
                </a:cubicBezTo>
                <a:cubicBezTo>
                  <a:pt x="2399" y="236542"/>
                  <a:pt x="11924" y="227018"/>
                  <a:pt x="16686" y="238130"/>
                </a:cubicBezTo>
                <a:cubicBezTo>
                  <a:pt x="21448" y="249242"/>
                  <a:pt x="15628" y="266705"/>
                  <a:pt x="45261" y="263530"/>
                </a:cubicBezTo>
                <a:cubicBezTo>
                  <a:pt x="74894" y="260355"/>
                  <a:pt x="194486" y="219080"/>
                  <a:pt x="194486" y="219080"/>
                </a:cubicBezTo>
                <a:cubicBezTo>
                  <a:pt x="196073" y="219609"/>
                  <a:pt x="86007" y="258768"/>
                  <a:pt x="54786" y="266705"/>
                </a:cubicBezTo>
                <a:cubicBezTo>
                  <a:pt x="23565" y="274642"/>
                  <a:pt x="14569" y="277288"/>
                  <a:pt x="7161" y="266705"/>
                </a:cubicBezTo>
                <a:cubicBezTo>
                  <a:pt x="-247" y="256122"/>
                  <a:pt x="-5539" y="242363"/>
                  <a:pt x="10336" y="203205"/>
                </a:cubicBezTo>
                <a:cubicBezTo>
                  <a:pt x="26211" y="164047"/>
                  <a:pt x="101353" y="1063"/>
                  <a:pt x="102411" y="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84" name="フリーフォーム 1683">
            <a:extLst>
              <a:ext uri="{FF2B5EF4-FFF2-40B4-BE49-F238E27FC236}">
                <a16:creationId xmlns:a16="http://schemas.microsoft.com/office/drawing/2014/main" id="{9C0760A3-94ED-0DCB-263C-E6FF5249EC82}"/>
              </a:ext>
            </a:extLst>
          </p:cNvPr>
          <p:cNvSpPr/>
          <p:nvPr/>
        </p:nvSpPr>
        <p:spPr>
          <a:xfrm>
            <a:off x="2091524" y="8314972"/>
            <a:ext cx="100110" cy="250079"/>
          </a:xfrm>
          <a:custGeom>
            <a:avLst/>
            <a:gdLst>
              <a:gd name="connsiteX0" fmla="*/ 13501 w 100110"/>
              <a:gd name="connsiteY0" fmla="*/ 353 h 250079"/>
              <a:gd name="connsiteX1" fmla="*/ 83351 w 100110"/>
              <a:gd name="connsiteY1" fmla="*/ 114653 h 250079"/>
              <a:gd name="connsiteX2" fmla="*/ 73826 w 100110"/>
              <a:gd name="connsiteY2" fmla="*/ 171803 h 250079"/>
              <a:gd name="connsiteX3" fmla="*/ 51601 w 100110"/>
              <a:gd name="connsiteY3" fmla="*/ 209903 h 250079"/>
              <a:gd name="connsiteX4" fmla="*/ 801 w 100110"/>
              <a:gd name="connsiteY4" fmla="*/ 248003 h 250079"/>
              <a:gd name="connsiteX5" fmla="*/ 96051 w 100110"/>
              <a:gd name="connsiteY5" fmla="*/ 143228 h 250079"/>
              <a:gd name="connsiteX6" fmla="*/ 77001 w 100110"/>
              <a:gd name="connsiteY6" fmla="*/ 79728 h 250079"/>
              <a:gd name="connsiteX7" fmla="*/ 13501 w 100110"/>
              <a:gd name="connsiteY7" fmla="*/ 353 h 2500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00110" h="250079">
                <a:moveTo>
                  <a:pt x="13501" y="353"/>
                </a:moveTo>
                <a:cubicBezTo>
                  <a:pt x="14559" y="6174"/>
                  <a:pt x="73297" y="86078"/>
                  <a:pt x="83351" y="114653"/>
                </a:cubicBezTo>
                <a:cubicBezTo>
                  <a:pt x="93405" y="143228"/>
                  <a:pt x="79118" y="155928"/>
                  <a:pt x="73826" y="171803"/>
                </a:cubicBezTo>
                <a:cubicBezTo>
                  <a:pt x="68534" y="187678"/>
                  <a:pt x="63772" y="197203"/>
                  <a:pt x="51601" y="209903"/>
                </a:cubicBezTo>
                <a:cubicBezTo>
                  <a:pt x="39430" y="222603"/>
                  <a:pt x="-6607" y="259116"/>
                  <a:pt x="801" y="248003"/>
                </a:cubicBezTo>
                <a:cubicBezTo>
                  <a:pt x="8209" y="236891"/>
                  <a:pt x="83351" y="171274"/>
                  <a:pt x="96051" y="143228"/>
                </a:cubicBezTo>
                <a:cubicBezTo>
                  <a:pt x="108751" y="115182"/>
                  <a:pt x="88643" y="97190"/>
                  <a:pt x="77001" y="79728"/>
                </a:cubicBezTo>
                <a:cubicBezTo>
                  <a:pt x="65359" y="62266"/>
                  <a:pt x="12443" y="-5468"/>
                  <a:pt x="13501" y="35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85" name="フリーフォーム 1684">
            <a:extLst>
              <a:ext uri="{FF2B5EF4-FFF2-40B4-BE49-F238E27FC236}">
                <a16:creationId xmlns:a16="http://schemas.microsoft.com/office/drawing/2014/main" id="{A9AEA1CD-6064-AAF9-ECC6-79480D7432C6}"/>
              </a:ext>
            </a:extLst>
          </p:cNvPr>
          <p:cNvSpPr/>
          <p:nvPr/>
        </p:nvSpPr>
        <p:spPr>
          <a:xfrm>
            <a:off x="1254033" y="8774640"/>
            <a:ext cx="96767" cy="300399"/>
          </a:xfrm>
          <a:custGeom>
            <a:avLst/>
            <a:gdLst>
              <a:gd name="connsiteX0" fmla="*/ 92 w 96767"/>
              <a:gd name="connsiteY0" fmla="*/ 1060 h 300399"/>
              <a:gd name="connsiteX1" fmla="*/ 82642 w 96767"/>
              <a:gd name="connsiteY1" fmla="*/ 239185 h 300399"/>
              <a:gd name="connsiteX2" fmla="*/ 95342 w 96767"/>
              <a:gd name="connsiteY2" fmla="*/ 296335 h 300399"/>
              <a:gd name="connsiteX3" fmla="*/ 66767 w 96767"/>
              <a:gd name="connsiteY3" fmla="*/ 156635 h 300399"/>
              <a:gd name="connsiteX4" fmla="*/ 92 w 96767"/>
              <a:gd name="connsiteY4" fmla="*/ 1060 h 3003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6767" h="300399">
                <a:moveTo>
                  <a:pt x="92" y="1060"/>
                </a:moveTo>
                <a:cubicBezTo>
                  <a:pt x="2738" y="14818"/>
                  <a:pt x="66767" y="189973"/>
                  <a:pt x="82642" y="239185"/>
                </a:cubicBezTo>
                <a:cubicBezTo>
                  <a:pt x="98517" y="288397"/>
                  <a:pt x="97988" y="310093"/>
                  <a:pt x="95342" y="296335"/>
                </a:cubicBezTo>
                <a:cubicBezTo>
                  <a:pt x="92696" y="282577"/>
                  <a:pt x="81055" y="202143"/>
                  <a:pt x="66767" y="156635"/>
                </a:cubicBezTo>
                <a:cubicBezTo>
                  <a:pt x="52480" y="111127"/>
                  <a:pt x="-2554" y="-12698"/>
                  <a:pt x="92" y="106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86" name="フリーフォーム 1685">
            <a:extLst>
              <a:ext uri="{FF2B5EF4-FFF2-40B4-BE49-F238E27FC236}">
                <a16:creationId xmlns:a16="http://schemas.microsoft.com/office/drawing/2014/main" id="{39FBBC49-F25D-F1E7-F05B-EDFE6DF82DDA}"/>
              </a:ext>
            </a:extLst>
          </p:cNvPr>
          <p:cNvSpPr/>
          <p:nvPr/>
        </p:nvSpPr>
        <p:spPr>
          <a:xfrm>
            <a:off x="1212662" y="8463896"/>
            <a:ext cx="158376" cy="478216"/>
          </a:xfrm>
          <a:custGeom>
            <a:avLst/>
            <a:gdLst>
              <a:gd name="connsiteX0" fmla="*/ 188 w 158376"/>
              <a:gd name="connsiteY0" fmla="*/ 654 h 478216"/>
              <a:gd name="connsiteX1" fmla="*/ 60513 w 158376"/>
              <a:gd name="connsiteY1" fmla="*/ 60979 h 478216"/>
              <a:gd name="connsiteX2" fmla="*/ 73213 w 158376"/>
              <a:gd name="connsiteY2" fmla="*/ 108604 h 478216"/>
              <a:gd name="connsiteX3" fmla="*/ 101788 w 158376"/>
              <a:gd name="connsiteY3" fmla="*/ 210204 h 478216"/>
              <a:gd name="connsiteX4" fmla="*/ 152588 w 158376"/>
              <a:gd name="connsiteY4" fmla="*/ 467379 h 478216"/>
              <a:gd name="connsiteX5" fmla="*/ 149413 w 158376"/>
              <a:gd name="connsiteY5" fmla="*/ 397529 h 478216"/>
              <a:gd name="connsiteX6" fmla="*/ 82738 w 158376"/>
              <a:gd name="connsiteY6" fmla="*/ 102254 h 478216"/>
              <a:gd name="connsiteX7" fmla="*/ 188 w 158376"/>
              <a:gd name="connsiteY7" fmla="*/ 654 h 4782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58376" h="478216">
                <a:moveTo>
                  <a:pt x="188" y="654"/>
                </a:moveTo>
                <a:cubicBezTo>
                  <a:pt x="-3516" y="-6225"/>
                  <a:pt x="48342" y="42987"/>
                  <a:pt x="60513" y="60979"/>
                </a:cubicBezTo>
                <a:cubicBezTo>
                  <a:pt x="72684" y="78971"/>
                  <a:pt x="66334" y="83733"/>
                  <a:pt x="73213" y="108604"/>
                </a:cubicBezTo>
                <a:cubicBezTo>
                  <a:pt x="80092" y="133475"/>
                  <a:pt x="88559" y="150408"/>
                  <a:pt x="101788" y="210204"/>
                </a:cubicBezTo>
                <a:cubicBezTo>
                  <a:pt x="115017" y="270000"/>
                  <a:pt x="144651" y="436158"/>
                  <a:pt x="152588" y="467379"/>
                </a:cubicBezTo>
                <a:cubicBezTo>
                  <a:pt x="160525" y="498600"/>
                  <a:pt x="161055" y="458383"/>
                  <a:pt x="149413" y="397529"/>
                </a:cubicBezTo>
                <a:cubicBezTo>
                  <a:pt x="137771" y="336675"/>
                  <a:pt x="103375" y="165754"/>
                  <a:pt x="82738" y="102254"/>
                </a:cubicBezTo>
                <a:cubicBezTo>
                  <a:pt x="62101" y="38754"/>
                  <a:pt x="3892" y="7533"/>
                  <a:pt x="188" y="65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87" name="フリーフォーム 1686">
            <a:extLst>
              <a:ext uri="{FF2B5EF4-FFF2-40B4-BE49-F238E27FC236}">
                <a16:creationId xmlns:a16="http://schemas.microsoft.com/office/drawing/2014/main" id="{9C121D2B-886B-664E-A2D8-14EE7F3B1C04}"/>
              </a:ext>
            </a:extLst>
          </p:cNvPr>
          <p:cNvSpPr/>
          <p:nvPr/>
        </p:nvSpPr>
        <p:spPr>
          <a:xfrm>
            <a:off x="1209671" y="8492527"/>
            <a:ext cx="65613" cy="206336"/>
          </a:xfrm>
          <a:custGeom>
            <a:avLst/>
            <a:gdLst>
              <a:gd name="connsiteX0" fmla="*/ 4 w 65613"/>
              <a:gd name="connsiteY0" fmla="*/ 598 h 206336"/>
              <a:gd name="connsiteX1" fmla="*/ 60329 w 65613"/>
              <a:gd name="connsiteY1" fmla="*/ 200623 h 206336"/>
              <a:gd name="connsiteX2" fmla="*/ 57154 w 65613"/>
              <a:gd name="connsiteY2" fmla="*/ 140298 h 206336"/>
              <a:gd name="connsiteX3" fmla="*/ 4 w 65613"/>
              <a:gd name="connsiteY3" fmla="*/ 598 h 2063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5613" h="206336">
                <a:moveTo>
                  <a:pt x="4" y="598"/>
                </a:moveTo>
                <a:cubicBezTo>
                  <a:pt x="533" y="10652"/>
                  <a:pt x="50804" y="177340"/>
                  <a:pt x="60329" y="200623"/>
                </a:cubicBezTo>
                <a:cubicBezTo>
                  <a:pt x="69854" y="223906"/>
                  <a:pt x="65092" y="170461"/>
                  <a:pt x="57154" y="140298"/>
                </a:cubicBezTo>
                <a:cubicBezTo>
                  <a:pt x="49216" y="110135"/>
                  <a:pt x="-525" y="-9456"/>
                  <a:pt x="4" y="59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88" name="フリーフォーム 1687">
            <a:extLst>
              <a:ext uri="{FF2B5EF4-FFF2-40B4-BE49-F238E27FC236}">
                <a16:creationId xmlns:a16="http://schemas.microsoft.com/office/drawing/2014/main" id="{8F5B1FA8-3596-B093-B4AE-8D5DDE5F9705}"/>
              </a:ext>
            </a:extLst>
          </p:cNvPr>
          <p:cNvSpPr/>
          <p:nvPr/>
        </p:nvSpPr>
        <p:spPr>
          <a:xfrm>
            <a:off x="2136518" y="8457898"/>
            <a:ext cx="95274" cy="156009"/>
          </a:xfrm>
          <a:custGeom>
            <a:avLst/>
            <a:gdLst>
              <a:gd name="connsiteX0" fmla="*/ 85982 w 95274"/>
              <a:gd name="connsiteY0" fmla="*/ 302 h 156009"/>
              <a:gd name="connsiteX1" fmla="*/ 38357 w 95274"/>
              <a:gd name="connsiteY1" fmla="*/ 89202 h 156009"/>
              <a:gd name="connsiteX2" fmla="*/ 257 w 95274"/>
              <a:gd name="connsiteY2" fmla="*/ 155877 h 156009"/>
              <a:gd name="connsiteX3" fmla="*/ 57407 w 95274"/>
              <a:gd name="connsiteY3" fmla="*/ 105077 h 156009"/>
              <a:gd name="connsiteX4" fmla="*/ 92332 w 95274"/>
              <a:gd name="connsiteY4" fmla="*/ 60627 h 156009"/>
              <a:gd name="connsiteX5" fmla="*/ 85982 w 95274"/>
              <a:gd name="connsiteY5" fmla="*/ 302 h 1560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95274" h="156009">
                <a:moveTo>
                  <a:pt x="85982" y="302"/>
                </a:moveTo>
                <a:cubicBezTo>
                  <a:pt x="76986" y="5064"/>
                  <a:pt x="52644" y="63273"/>
                  <a:pt x="38357" y="89202"/>
                </a:cubicBezTo>
                <a:cubicBezTo>
                  <a:pt x="24070" y="115131"/>
                  <a:pt x="-2918" y="153231"/>
                  <a:pt x="257" y="155877"/>
                </a:cubicBezTo>
                <a:cubicBezTo>
                  <a:pt x="3432" y="158523"/>
                  <a:pt x="42061" y="120952"/>
                  <a:pt x="57407" y="105077"/>
                </a:cubicBezTo>
                <a:cubicBezTo>
                  <a:pt x="72753" y="89202"/>
                  <a:pt x="86511" y="72798"/>
                  <a:pt x="92332" y="60627"/>
                </a:cubicBezTo>
                <a:cubicBezTo>
                  <a:pt x="98153" y="48456"/>
                  <a:pt x="94978" y="-4460"/>
                  <a:pt x="85982" y="30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89" name="フリーフォーム 1688">
            <a:extLst>
              <a:ext uri="{FF2B5EF4-FFF2-40B4-BE49-F238E27FC236}">
                <a16:creationId xmlns:a16="http://schemas.microsoft.com/office/drawing/2014/main" id="{41032A30-6939-E373-0F36-CD0AC039B1A4}"/>
              </a:ext>
            </a:extLst>
          </p:cNvPr>
          <p:cNvSpPr/>
          <p:nvPr/>
        </p:nvSpPr>
        <p:spPr>
          <a:xfrm>
            <a:off x="2127248" y="8353189"/>
            <a:ext cx="142877" cy="241947"/>
          </a:xfrm>
          <a:custGeom>
            <a:avLst/>
            <a:gdLst>
              <a:gd name="connsiteX0" fmla="*/ 2 w 142877"/>
              <a:gd name="connsiteY0" fmla="*/ 236 h 241947"/>
              <a:gd name="connsiteX1" fmla="*/ 95252 w 142877"/>
              <a:gd name="connsiteY1" fmla="*/ 60561 h 241947"/>
              <a:gd name="connsiteX2" fmla="*/ 133352 w 142877"/>
              <a:gd name="connsiteY2" fmla="*/ 139936 h 241947"/>
              <a:gd name="connsiteX3" fmla="*/ 142877 w 142877"/>
              <a:gd name="connsiteY3" fmla="*/ 181211 h 241947"/>
              <a:gd name="connsiteX4" fmla="*/ 133352 w 142877"/>
              <a:gd name="connsiteY4" fmla="*/ 212961 h 241947"/>
              <a:gd name="connsiteX5" fmla="*/ 85727 w 142877"/>
              <a:gd name="connsiteY5" fmla="*/ 241536 h 241947"/>
              <a:gd name="connsiteX6" fmla="*/ 117477 w 142877"/>
              <a:gd name="connsiteY6" fmla="*/ 190736 h 241947"/>
              <a:gd name="connsiteX7" fmla="*/ 117477 w 142877"/>
              <a:gd name="connsiteY7" fmla="*/ 152636 h 241947"/>
              <a:gd name="connsiteX8" fmla="*/ 98427 w 142877"/>
              <a:gd name="connsiteY8" fmla="*/ 82786 h 241947"/>
              <a:gd name="connsiteX9" fmla="*/ 2 w 142877"/>
              <a:gd name="connsiteY9" fmla="*/ 236 h 2419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42877" h="241947">
                <a:moveTo>
                  <a:pt x="2" y="236"/>
                </a:moveTo>
                <a:cubicBezTo>
                  <a:pt x="-527" y="-3468"/>
                  <a:pt x="73027" y="37278"/>
                  <a:pt x="95252" y="60561"/>
                </a:cubicBezTo>
                <a:cubicBezTo>
                  <a:pt x="117477" y="83844"/>
                  <a:pt x="125415" y="119828"/>
                  <a:pt x="133352" y="139936"/>
                </a:cubicBezTo>
                <a:cubicBezTo>
                  <a:pt x="141289" y="160044"/>
                  <a:pt x="142877" y="169040"/>
                  <a:pt x="142877" y="181211"/>
                </a:cubicBezTo>
                <a:cubicBezTo>
                  <a:pt x="142877" y="193382"/>
                  <a:pt x="142877" y="202907"/>
                  <a:pt x="133352" y="212961"/>
                </a:cubicBezTo>
                <a:cubicBezTo>
                  <a:pt x="123827" y="223015"/>
                  <a:pt x="88373" y="245240"/>
                  <a:pt x="85727" y="241536"/>
                </a:cubicBezTo>
                <a:cubicBezTo>
                  <a:pt x="83081" y="237832"/>
                  <a:pt x="112185" y="205553"/>
                  <a:pt x="117477" y="190736"/>
                </a:cubicBezTo>
                <a:cubicBezTo>
                  <a:pt x="122769" y="175919"/>
                  <a:pt x="120652" y="170628"/>
                  <a:pt x="117477" y="152636"/>
                </a:cubicBezTo>
                <a:cubicBezTo>
                  <a:pt x="114302" y="134644"/>
                  <a:pt x="112185" y="105540"/>
                  <a:pt x="98427" y="82786"/>
                </a:cubicBezTo>
                <a:cubicBezTo>
                  <a:pt x="84669" y="60032"/>
                  <a:pt x="531" y="3940"/>
                  <a:pt x="2" y="23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90" name="フリーフォーム 1689">
            <a:extLst>
              <a:ext uri="{FF2B5EF4-FFF2-40B4-BE49-F238E27FC236}">
                <a16:creationId xmlns:a16="http://schemas.microsoft.com/office/drawing/2014/main" id="{BBB91B34-2877-1476-0683-71415FA63F2B}"/>
              </a:ext>
            </a:extLst>
          </p:cNvPr>
          <p:cNvSpPr/>
          <p:nvPr/>
        </p:nvSpPr>
        <p:spPr>
          <a:xfrm>
            <a:off x="2082749" y="8613030"/>
            <a:ext cx="90528" cy="126538"/>
          </a:xfrm>
          <a:custGeom>
            <a:avLst/>
            <a:gdLst>
              <a:gd name="connsiteX0" fmla="*/ 85776 w 90528"/>
              <a:gd name="connsiteY0" fmla="*/ 745 h 126538"/>
              <a:gd name="connsiteX1" fmla="*/ 51 w 90528"/>
              <a:gd name="connsiteY1" fmla="*/ 124570 h 126538"/>
              <a:gd name="connsiteX2" fmla="*/ 73076 w 90528"/>
              <a:gd name="connsiteY2" fmla="*/ 73770 h 126538"/>
              <a:gd name="connsiteX3" fmla="*/ 85776 w 90528"/>
              <a:gd name="connsiteY3" fmla="*/ 745 h 1265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0528" h="126538">
                <a:moveTo>
                  <a:pt x="85776" y="745"/>
                </a:moveTo>
                <a:cubicBezTo>
                  <a:pt x="73605" y="9212"/>
                  <a:pt x="2168" y="112399"/>
                  <a:pt x="51" y="124570"/>
                </a:cubicBezTo>
                <a:cubicBezTo>
                  <a:pt x="-2066" y="136741"/>
                  <a:pt x="61964" y="89116"/>
                  <a:pt x="73076" y="73770"/>
                </a:cubicBezTo>
                <a:cubicBezTo>
                  <a:pt x="84188" y="58424"/>
                  <a:pt x="97947" y="-7722"/>
                  <a:pt x="85776" y="74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91" name="フリーフォーム 1690">
            <a:extLst>
              <a:ext uri="{FF2B5EF4-FFF2-40B4-BE49-F238E27FC236}">
                <a16:creationId xmlns:a16="http://schemas.microsoft.com/office/drawing/2014/main" id="{ABDA261D-91B1-0DA1-5BBC-F769FFC7A448}"/>
              </a:ext>
            </a:extLst>
          </p:cNvPr>
          <p:cNvSpPr/>
          <p:nvPr/>
        </p:nvSpPr>
        <p:spPr>
          <a:xfrm>
            <a:off x="1939598" y="8681650"/>
            <a:ext cx="165007" cy="91687"/>
          </a:xfrm>
          <a:custGeom>
            <a:avLst/>
            <a:gdLst>
              <a:gd name="connsiteX0" fmla="*/ 327 w 165007"/>
              <a:gd name="connsiteY0" fmla="*/ 90875 h 91687"/>
              <a:gd name="connsiteX1" fmla="*/ 155902 w 165007"/>
              <a:gd name="connsiteY1" fmla="*/ 1975 h 91687"/>
              <a:gd name="connsiteX2" fmla="*/ 143202 w 165007"/>
              <a:gd name="connsiteY2" fmla="*/ 30550 h 91687"/>
              <a:gd name="connsiteX3" fmla="*/ 114627 w 165007"/>
              <a:gd name="connsiteY3" fmla="*/ 46425 h 91687"/>
              <a:gd name="connsiteX4" fmla="*/ 327 w 165007"/>
              <a:gd name="connsiteY4" fmla="*/ 90875 h 916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5007" h="91687">
                <a:moveTo>
                  <a:pt x="327" y="90875"/>
                </a:moveTo>
                <a:cubicBezTo>
                  <a:pt x="7206" y="83467"/>
                  <a:pt x="132090" y="12029"/>
                  <a:pt x="155902" y="1975"/>
                </a:cubicBezTo>
                <a:cubicBezTo>
                  <a:pt x="179714" y="-8079"/>
                  <a:pt x="150081" y="23142"/>
                  <a:pt x="143202" y="30550"/>
                </a:cubicBezTo>
                <a:cubicBezTo>
                  <a:pt x="136323" y="37958"/>
                  <a:pt x="132089" y="40075"/>
                  <a:pt x="114627" y="46425"/>
                </a:cubicBezTo>
                <a:cubicBezTo>
                  <a:pt x="97165" y="52775"/>
                  <a:pt x="-6552" y="98283"/>
                  <a:pt x="327" y="9087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92" name="フリーフォーム 1691">
            <a:extLst>
              <a:ext uri="{FF2B5EF4-FFF2-40B4-BE49-F238E27FC236}">
                <a16:creationId xmlns:a16="http://schemas.microsoft.com/office/drawing/2014/main" id="{A59CB5C4-7F21-47CD-467E-D23D3167DCC3}"/>
              </a:ext>
            </a:extLst>
          </p:cNvPr>
          <p:cNvSpPr/>
          <p:nvPr/>
        </p:nvSpPr>
        <p:spPr>
          <a:xfrm>
            <a:off x="1894908" y="8751491"/>
            <a:ext cx="203785" cy="90959"/>
          </a:xfrm>
          <a:custGeom>
            <a:avLst/>
            <a:gdLst>
              <a:gd name="connsiteX0" fmla="*/ 567 w 203785"/>
              <a:gd name="connsiteY0" fmla="*/ 90884 h 90959"/>
              <a:gd name="connsiteX1" fmla="*/ 60892 w 203785"/>
              <a:gd name="connsiteY1" fmla="*/ 43259 h 90959"/>
              <a:gd name="connsiteX2" fmla="*/ 108517 w 203785"/>
              <a:gd name="connsiteY2" fmla="*/ 49609 h 90959"/>
              <a:gd name="connsiteX3" fmla="*/ 143442 w 203785"/>
              <a:gd name="connsiteY3" fmla="*/ 5159 h 90959"/>
              <a:gd name="connsiteX4" fmla="*/ 203767 w 203785"/>
              <a:gd name="connsiteY4" fmla="*/ 1984 h 90959"/>
              <a:gd name="connsiteX5" fmla="*/ 137092 w 203785"/>
              <a:gd name="connsiteY5" fmla="*/ 14684 h 90959"/>
              <a:gd name="connsiteX6" fmla="*/ 98992 w 203785"/>
              <a:gd name="connsiteY6" fmla="*/ 30559 h 90959"/>
              <a:gd name="connsiteX7" fmla="*/ 567 w 203785"/>
              <a:gd name="connsiteY7" fmla="*/ 90884 h 909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03785" h="90959">
                <a:moveTo>
                  <a:pt x="567" y="90884"/>
                </a:moveTo>
                <a:cubicBezTo>
                  <a:pt x="-5783" y="93001"/>
                  <a:pt x="42900" y="50138"/>
                  <a:pt x="60892" y="43259"/>
                </a:cubicBezTo>
                <a:cubicBezTo>
                  <a:pt x="78884" y="36380"/>
                  <a:pt x="94759" y="55959"/>
                  <a:pt x="108517" y="49609"/>
                </a:cubicBezTo>
                <a:cubicBezTo>
                  <a:pt x="122275" y="43259"/>
                  <a:pt x="127567" y="13096"/>
                  <a:pt x="143442" y="5159"/>
                </a:cubicBezTo>
                <a:cubicBezTo>
                  <a:pt x="159317" y="-2778"/>
                  <a:pt x="204825" y="396"/>
                  <a:pt x="203767" y="1984"/>
                </a:cubicBezTo>
                <a:cubicBezTo>
                  <a:pt x="202709" y="3572"/>
                  <a:pt x="154555" y="9921"/>
                  <a:pt x="137092" y="14684"/>
                </a:cubicBezTo>
                <a:cubicBezTo>
                  <a:pt x="119629" y="19447"/>
                  <a:pt x="115925" y="21034"/>
                  <a:pt x="98992" y="30559"/>
                </a:cubicBezTo>
                <a:cubicBezTo>
                  <a:pt x="82059" y="40084"/>
                  <a:pt x="6917" y="88767"/>
                  <a:pt x="567" y="9088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93" name="フリーフォーム 1692">
            <a:extLst>
              <a:ext uri="{FF2B5EF4-FFF2-40B4-BE49-F238E27FC236}">
                <a16:creationId xmlns:a16="http://schemas.microsoft.com/office/drawing/2014/main" id="{69FF002B-0439-A4D6-5B57-EA49B3DCC2BC}"/>
              </a:ext>
            </a:extLst>
          </p:cNvPr>
          <p:cNvSpPr/>
          <p:nvPr/>
        </p:nvSpPr>
        <p:spPr>
          <a:xfrm>
            <a:off x="2143006" y="8270866"/>
            <a:ext cx="175170" cy="152470"/>
          </a:xfrm>
          <a:custGeom>
            <a:avLst/>
            <a:gdLst>
              <a:gd name="connsiteX0" fmla="*/ 119 w 175170"/>
              <a:gd name="connsiteY0" fmla="*/ 9 h 152470"/>
              <a:gd name="connsiteX1" fmla="*/ 133469 w 175170"/>
              <a:gd name="connsiteY1" fmla="*/ 114309 h 152470"/>
              <a:gd name="connsiteX2" fmla="*/ 168394 w 175170"/>
              <a:gd name="connsiteY2" fmla="*/ 152409 h 152470"/>
              <a:gd name="connsiteX3" fmla="*/ 158869 w 175170"/>
              <a:gd name="connsiteY3" fmla="*/ 120659 h 152470"/>
              <a:gd name="connsiteX4" fmla="*/ 119 w 175170"/>
              <a:gd name="connsiteY4" fmla="*/ 9 h 1524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75170" h="152470">
                <a:moveTo>
                  <a:pt x="119" y="9"/>
                </a:moveTo>
                <a:cubicBezTo>
                  <a:pt x="-4114" y="-1049"/>
                  <a:pt x="105423" y="88909"/>
                  <a:pt x="133469" y="114309"/>
                </a:cubicBezTo>
                <a:cubicBezTo>
                  <a:pt x="161515" y="139709"/>
                  <a:pt x="164161" y="151351"/>
                  <a:pt x="168394" y="152409"/>
                </a:cubicBezTo>
                <a:cubicBezTo>
                  <a:pt x="172627" y="153467"/>
                  <a:pt x="185327" y="140767"/>
                  <a:pt x="158869" y="120659"/>
                </a:cubicBezTo>
                <a:cubicBezTo>
                  <a:pt x="132411" y="100551"/>
                  <a:pt x="4352" y="1067"/>
                  <a:pt x="119" y="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94" name="フリーフォーム 1693">
            <a:extLst>
              <a:ext uri="{FF2B5EF4-FFF2-40B4-BE49-F238E27FC236}">
                <a16:creationId xmlns:a16="http://schemas.microsoft.com/office/drawing/2014/main" id="{9786F929-C98E-4D67-587D-7CD8312114EB}"/>
              </a:ext>
            </a:extLst>
          </p:cNvPr>
          <p:cNvSpPr/>
          <p:nvPr/>
        </p:nvSpPr>
        <p:spPr>
          <a:xfrm>
            <a:off x="2403261" y="8473883"/>
            <a:ext cx="217997" cy="63858"/>
          </a:xfrm>
          <a:custGeom>
            <a:avLst/>
            <a:gdLst>
              <a:gd name="connsiteX0" fmla="*/ 3389 w 217997"/>
              <a:gd name="connsiteY0" fmla="*/ 19242 h 63858"/>
              <a:gd name="connsiteX1" fmla="*/ 212939 w 217997"/>
              <a:gd name="connsiteY1" fmla="*/ 192 h 63858"/>
              <a:gd name="connsiteX2" fmla="*/ 146264 w 217997"/>
              <a:gd name="connsiteY2" fmla="*/ 12892 h 63858"/>
              <a:gd name="connsiteX3" fmla="*/ 70064 w 217997"/>
              <a:gd name="connsiteY3" fmla="*/ 63692 h 63858"/>
              <a:gd name="connsiteX4" fmla="*/ 79589 w 217997"/>
              <a:gd name="connsiteY4" fmla="*/ 28767 h 63858"/>
              <a:gd name="connsiteX5" fmla="*/ 3389 w 217997"/>
              <a:gd name="connsiteY5" fmla="*/ 19242 h 638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17997" h="63858">
                <a:moveTo>
                  <a:pt x="3389" y="19242"/>
                </a:moveTo>
                <a:cubicBezTo>
                  <a:pt x="25614" y="14479"/>
                  <a:pt x="189127" y="1250"/>
                  <a:pt x="212939" y="192"/>
                </a:cubicBezTo>
                <a:cubicBezTo>
                  <a:pt x="236751" y="-866"/>
                  <a:pt x="170076" y="2309"/>
                  <a:pt x="146264" y="12892"/>
                </a:cubicBezTo>
                <a:cubicBezTo>
                  <a:pt x="122452" y="23475"/>
                  <a:pt x="81177" y="61046"/>
                  <a:pt x="70064" y="63692"/>
                </a:cubicBezTo>
                <a:cubicBezTo>
                  <a:pt x="58951" y="66338"/>
                  <a:pt x="83822" y="36704"/>
                  <a:pt x="79589" y="28767"/>
                </a:cubicBezTo>
                <a:cubicBezTo>
                  <a:pt x="75356" y="20830"/>
                  <a:pt x="-18836" y="24005"/>
                  <a:pt x="3389" y="1924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95" name="フリーフォーム 1694">
            <a:extLst>
              <a:ext uri="{FF2B5EF4-FFF2-40B4-BE49-F238E27FC236}">
                <a16:creationId xmlns:a16="http://schemas.microsoft.com/office/drawing/2014/main" id="{43B68072-2148-B635-E9EF-8F06166B9F09}"/>
              </a:ext>
            </a:extLst>
          </p:cNvPr>
          <p:cNvSpPr/>
          <p:nvPr/>
        </p:nvSpPr>
        <p:spPr>
          <a:xfrm>
            <a:off x="2143125" y="8581974"/>
            <a:ext cx="110279" cy="123888"/>
          </a:xfrm>
          <a:custGeom>
            <a:avLst/>
            <a:gdLst>
              <a:gd name="connsiteX0" fmla="*/ 0 w 110279"/>
              <a:gd name="connsiteY0" fmla="*/ 123876 h 123888"/>
              <a:gd name="connsiteX1" fmla="*/ 101600 w 110279"/>
              <a:gd name="connsiteY1" fmla="*/ 34976 h 123888"/>
              <a:gd name="connsiteX2" fmla="*/ 104775 w 110279"/>
              <a:gd name="connsiteY2" fmla="*/ 51 h 123888"/>
              <a:gd name="connsiteX3" fmla="*/ 101600 w 110279"/>
              <a:gd name="connsiteY3" fmla="*/ 41326 h 123888"/>
              <a:gd name="connsiteX4" fmla="*/ 0 w 110279"/>
              <a:gd name="connsiteY4" fmla="*/ 123876 h 123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0279" h="123888">
                <a:moveTo>
                  <a:pt x="0" y="123876"/>
                </a:moveTo>
                <a:cubicBezTo>
                  <a:pt x="0" y="122818"/>
                  <a:pt x="84138" y="55613"/>
                  <a:pt x="101600" y="34976"/>
                </a:cubicBezTo>
                <a:cubicBezTo>
                  <a:pt x="119062" y="14339"/>
                  <a:pt x="104775" y="-1007"/>
                  <a:pt x="104775" y="51"/>
                </a:cubicBezTo>
                <a:cubicBezTo>
                  <a:pt x="104775" y="1109"/>
                  <a:pt x="115887" y="24393"/>
                  <a:pt x="101600" y="41326"/>
                </a:cubicBezTo>
                <a:cubicBezTo>
                  <a:pt x="87313" y="58259"/>
                  <a:pt x="0" y="124934"/>
                  <a:pt x="0" y="12387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96" name="フリーフォーム 1695">
            <a:extLst>
              <a:ext uri="{FF2B5EF4-FFF2-40B4-BE49-F238E27FC236}">
                <a16:creationId xmlns:a16="http://schemas.microsoft.com/office/drawing/2014/main" id="{CAEF726A-987B-7DB2-1A9C-0E11D3FE0194}"/>
              </a:ext>
            </a:extLst>
          </p:cNvPr>
          <p:cNvSpPr/>
          <p:nvPr/>
        </p:nvSpPr>
        <p:spPr>
          <a:xfrm>
            <a:off x="2285907" y="8610513"/>
            <a:ext cx="111536" cy="200186"/>
          </a:xfrm>
          <a:custGeom>
            <a:avLst/>
            <a:gdLst>
              <a:gd name="connsiteX0" fmla="*/ 93 w 111536"/>
              <a:gd name="connsiteY0" fmla="*/ 87 h 200186"/>
              <a:gd name="connsiteX1" fmla="*/ 69943 w 111536"/>
              <a:gd name="connsiteY1" fmla="*/ 88987 h 200186"/>
              <a:gd name="connsiteX2" fmla="*/ 111218 w 111536"/>
              <a:gd name="connsiteY2" fmla="*/ 200112 h 200186"/>
              <a:gd name="connsiteX3" fmla="*/ 85818 w 111536"/>
              <a:gd name="connsiteY3" fmla="*/ 104862 h 200186"/>
              <a:gd name="connsiteX4" fmla="*/ 93 w 111536"/>
              <a:gd name="connsiteY4" fmla="*/ 87 h 2001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1536" h="200186">
                <a:moveTo>
                  <a:pt x="93" y="87"/>
                </a:moveTo>
                <a:cubicBezTo>
                  <a:pt x="-2553" y="-2559"/>
                  <a:pt x="51422" y="55650"/>
                  <a:pt x="69943" y="88987"/>
                </a:cubicBezTo>
                <a:cubicBezTo>
                  <a:pt x="88464" y="122325"/>
                  <a:pt x="108572" y="197466"/>
                  <a:pt x="111218" y="200112"/>
                </a:cubicBezTo>
                <a:cubicBezTo>
                  <a:pt x="113864" y="202758"/>
                  <a:pt x="99576" y="133966"/>
                  <a:pt x="85818" y="104862"/>
                </a:cubicBezTo>
                <a:cubicBezTo>
                  <a:pt x="72060" y="75758"/>
                  <a:pt x="2739" y="2733"/>
                  <a:pt x="93" y="8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97" name="フリーフォーム 1696">
            <a:extLst>
              <a:ext uri="{FF2B5EF4-FFF2-40B4-BE49-F238E27FC236}">
                <a16:creationId xmlns:a16="http://schemas.microsoft.com/office/drawing/2014/main" id="{83D2DC60-DD03-2438-58D9-EAF9C41F778D}"/>
              </a:ext>
            </a:extLst>
          </p:cNvPr>
          <p:cNvSpPr/>
          <p:nvPr/>
        </p:nvSpPr>
        <p:spPr>
          <a:xfrm>
            <a:off x="2289175" y="8635647"/>
            <a:ext cx="95250" cy="166369"/>
          </a:xfrm>
          <a:custGeom>
            <a:avLst/>
            <a:gdLst>
              <a:gd name="connsiteX0" fmla="*/ 0 w 95250"/>
              <a:gd name="connsiteY0" fmla="*/ 353 h 166369"/>
              <a:gd name="connsiteX1" fmla="*/ 76200 w 95250"/>
              <a:gd name="connsiteY1" fmla="*/ 121003 h 166369"/>
              <a:gd name="connsiteX2" fmla="*/ 95250 w 95250"/>
              <a:gd name="connsiteY2" fmla="*/ 165453 h 166369"/>
              <a:gd name="connsiteX3" fmla="*/ 76200 w 95250"/>
              <a:gd name="connsiteY3" fmla="*/ 86078 h 166369"/>
              <a:gd name="connsiteX4" fmla="*/ 0 w 95250"/>
              <a:gd name="connsiteY4" fmla="*/ 353 h 1663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5250" h="166369">
                <a:moveTo>
                  <a:pt x="0" y="353"/>
                </a:moveTo>
                <a:cubicBezTo>
                  <a:pt x="0" y="6174"/>
                  <a:pt x="60325" y="93486"/>
                  <a:pt x="76200" y="121003"/>
                </a:cubicBezTo>
                <a:cubicBezTo>
                  <a:pt x="92075" y="148520"/>
                  <a:pt x="95250" y="171274"/>
                  <a:pt x="95250" y="165453"/>
                </a:cubicBezTo>
                <a:cubicBezTo>
                  <a:pt x="95250" y="159632"/>
                  <a:pt x="88900" y="109891"/>
                  <a:pt x="76200" y="86078"/>
                </a:cubicBezTo>
                <a:cubicBezTo>
                  <a:pt x="63500" y="62266"/>
                  <a:pt x="0" y="-5468"/>
                  <a:pt x="0" y="35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98" name="フリーフォーム 1697">
            <a:extLst>
              <a:ext uri="{FF2B5EF4-FFF2-40B4-BE49-F238E27FC236}">
                <a16:creationId xmlns:a16="http://schemas.microsoft.com/office/drawing/2014/main" id="{4CD75D9C-346C-7B1E-8E04-CACAF0711BAE}"/>
              </a:ext>
            </a:extLst>
          </p:cNvPr>
          <p:cNvSpPr/>
          <p:nvPr/>
        </p:nvSpPr>
        <p:spPr>
          <a:xfrm>
            <a:off x="2209692" y="8645495"/>
            <a:ext cx="104883" cy="143233"/>
          </a:xfrm>
          <a:custGeom>
            <a:avLst/>
            <a:gdLst>
              <a:gd name="connsiteX0" fmla="*/ 108 w 104883"/>
              <a:gd name="connsiteY0" fmla="*/ 63530 h 143233"/>
              <a:gd name="connsiteX1" fmla="*/ 85833 w 104883"/>
              <a:gd name="connsiteY1" fmla="*/ 104805 h 143233"/>
              <a:gd name="connsiteX2" fmla="*/ 104883 w 104883"/>
              <a:gd name="connsiteY2" fmla="*/ 142905 h 143233"/>
              <a:gd name="connsiteX3" fmla="*/ 85833 w 104883"/>
              <a:gd name="connsiteY3" fmla="*/ 82580 h 143233"/>
              <a:gd name="connsiteX4" fmla="*/ 47733 w 104883"/>
              <a:gd name="connsiteY4" fmla="*/ 30 h 143233"/>
              <a:gd name="connsiteX5" fmla="*/ 66783 w 104883"/>
              <a:gd name="connsiteY5" fmla="*/ 92105 h 143233"/>
              <a:gd name="connsiteX6" fmla="*/ 108 w 104883"/>
              <a:gd name="connsiteY6" fmla="*/ 63530 h 1432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04883" h="143233">
                <a:moveTo>
                  <a:pt x="108" y="63530"/>
                </a:moveTo>
                <a:cubicBezTo>
                  <a:pt x="3283" y="65647"/>
                  <a:pt x="68371" y="91576"/>
                  <a:pt x="85833" y="104805"/>
                </a:cubicBezTo>
                <a:cubicBezTo>
                  <a:pt x="103296" y="118034"/>
                  <a:pt x="104883" y="146609"/>
                  <a:pt x="104883" y="142905"/>
                </a:cubicBezTo>
                <a:cubicBezTo>
                  <a:pt x="104883" y="139201"/>
                  <a:pt x="95358" y="106393"/>
                  <a:pt x="85833" y="82580"/>
                </a:cubicBezTo>
                <a:cubicBezTo>
                  <a:pt x="76308" y="58767"/>
                  <a:pt x="50908" y="-1557"/>
                  <a:pt x="47733" y="30"/>
                </a:cubicBezTo>
                <a:cubicBezTo>
                  <a:pt x="44558" y="1617"/>
                  <a:pt x="68900" y="77818"/>
                  <a:pt x="66783" y="92105"/>
                </a:cubicBezTo>
                <a:cubicBezTo>
                  <a:pt x="64666" y="106393"/>
                  <a:pt x="-3067" y="61413"/>
                  <a:pt x="108" y="6353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99" name="フリーフォーム 1698">
            <a:extLst>
              <a:ext uri="{FF2B5EF4-FFF2-40B4-BE49-F238E27FC236}">
                <a16:creationId xmlns:a16="http://schemas.microsoft.com/office/drawing/2014/main" id="{82482A39-596B-5DF2-02D8-C64FF2F12B45}"/>
              </a:ext>
            </a:extLst>
          </p:cNvPr>
          <p:cNvSpPr/>
          <p:nvPr/>
        </p:nvSpPr>
        <p:spPr>
          <a:xfrm>
            <a:off x="2317414" y="8559754"/>
            <a:ext cx="245033" cy="178141"/>
          </a:xfrm>
          <a:custGeom>
            <a:avLst/>
            <a:gdLst>
              <a:gd name="connsiteX0" fmla="*/ 336 w 245033"/>
              <a:gd name="connsiteY0" fmla="*/ 46 h 178141"/>
              <a:gd name="connsiteX1" fmla="*/ 162261 w 245033"/>
              <a:gd name="connsiteY1" fmla="*/ 63546 h 178141"/>
              <a:gd name="connsiteX2" fmla="*/ 244811 w 245033"/>
              <a:gd name="connsiteY2" fmla="*/ 177846 h 178141"/>
              <a:gd name="connsiteX3" fmla="*/ 184486 w 245033"/>
              <a:gd name="connsiteY3" fmla="*/ 95296 h 178141"/>
              <a:gd name="connsiteX4" fmla="*/ 120986 w 245033"/>
              <a:gd name="connsiteY4" fmla="*/ 54021 h 178141"/>
              <a:gd name="connsiteX5" fmla="*/ 336 w 245033"/>
              <a:gd name="connsiteY5" fmla="*/ 46 h 1781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45033" h="178141">
                <a:moveTo>
                  <a:pt x="336" y="46"/>
                </a:moveTo>
                <a:cubicBezTo>
                  <a:pt x="7215" y="1633"/>
                  <a:pt x="121515" y="33913"/>
                  <a:pt x="162261" y="63546"/>
                </a:cubicBezTo>
                <a:cubicBezTo>
                  <a:pt x="203007" y="93179"/>
                  <a:pt x="241107" y="172554"/>
                  <a:pt x="244811" y="177846"/>
                </a:cubicBezTo>
                <a:cubicBezTo>
                  <a:pt x="248515" y="183138"/>
                  <a:pt x="205123" y="115933"/>
                  <a:pt x="184486" y="95296"/>
                </a:cubicBezTo>
                <a:cubicBezTo>
                  <a:pt x="163849" y="74659"/>
                  <a:pt x="147974" y="69896"/>
                  <a:pt x="120986" y="54021"/>
                </a:cubicBezTo>
                <a:cubicBezTo>
                  <a:pt x="93999" y="38146"/>
                  <a:pt x="-6543" y="-1541"/>
                  <a:pt x="336" y="4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00" name="フリーフォーム 1699">
            <a:extLst>
              <a:ext uri="{FF2B5EF4-FFF2-40B4-BE49-F238E27FC236}">
                <a16:creationId xmlns:a16="http://schemas.microsoft.com/office/drawing/2014/main" id="{EB30C9C7-0D53-B170-AC42-1EFD1679DB12}"/>
              </a:ext>
            </a:extLst>
          </p:cNvPr>
          <p:cNvSpPr/>
          <p:nvPr/>
        </p:nvSpPr>
        <p:spPr>
          <a:xfrm>
            <a:off x="2317740" y="8572500"/>
            <a:ext cx="156626" cy="157461"/>
          </a:xfrm>
          <a:custGeom>
            <a:avLst/>
            <a:gdLst>
              <a:gd name="connsiteX0" fmla="*/ 10 w 156626"/>
              <a:gd name="connsiteY0" fmla="*/ 0 h 157461"/>
              <a:gd name="connsiteX1" fmla="*/ 98435 w 156626"/>
              <a:gd name="connsiteY1" fmla="*/ 50800 h 157461"/>
              <a:gd name="connsiteX2" fmla="*/ 139710 w 156626"/>
              <a:gd name="connsiteY2" fmla="*/ 66675 h 157461"/>
              <a:gd name="connsiteX3" fmla="*/ 149235 w 156626"/>
              <a:gd name="connsiteY3" fmla="*/ 82550 h 157461"/>
              <a:gd name="connsiteX4" fmla="*/ 133360 w 156626"/>
              <a:gd name="connsiteY4" fmla="*/ 130175 h 157461"/>
              <a:gd name="connsiteX5" fmla="*/ 107960 w 156626"/>
              <a:gd name="connsiteY5" fmla="*/ 149225 h 157461"/>
              <a:gd name="connsiteX6" fmla="*/ 53985 w 156626"/>
              <a:gd name="connsiteY6" fmla="*/ 152400 h 157461"/>
              <a:gd name="connsiteX7" fmla="*/ 107960 w 156626"/>
              <a:gd name="connsiteY7" fmla="*/ 155575 h 157461"/>
              <a:gd name="connsiteX8" fmla="*/ 149235 w 156626"/>
              <a:gd name="connsiteY8" fmla="*/ 120650 h 157461"/>
              <a:gd name="connsiteX9" fmla="*/ 152410 w 156626"/>
              <a:gd name="connsiteY9" fmla="*/ 79375 h 157461"/>
              <a:gd name="connsiteX10" fmla="*/ 104785 w 156626"/>
              <a:gd name="connsiteY10" fmla="*/ 50800 h 157461"/>
              <a:gd name="connsiteX11" fmla="*/ 10 w 156626"/>
              <a:gd name="connsiteY11" fmla="*/ 0 h 1574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56626" h="157461">
                <a:moveTo>
                  <a:pt x="10" y="0"/>
                </a:moveTo>
                <a:cubicBezTo>
                  <a:pt x="-1048" y="0"/>
                  <a:pt x="75152" y="39688"/>
                  <a:pt x="98435" y="50800"/>
                </a:cubicBezTo>
                <a:cubicBezTo>
                  <a:pt x="121718" y="61912"/>
                  <a:pt x="139710" y="66675"/>
                  <a:pt x="139710" y="66675"/>
                </a:cubicBezTo>
                <a:cubicBezTo>
                  <a:pt x="148177" y="71967"/>
                  <a:pt x="150293" y="71967"/>
                  <a:pt x="149235" y="82550"/>
                </a:cubicBezTo>
                <a:cubicBezTo>
                  <a:pt x="148177" y="93133"/>
                  <a:pt x="140239" y="119063"/>
                  <a:pt x="133360" y="130175"/>
                </a:cubicBezTo>
                <a:cubicBezTo>
                  <a:pt x="126481" y="141287"/>
                  <a:pt x="121189" y="145521"/>
                  <a:pt x="107960" y="149225"/>
                </a:cubicBezTo>
                <a:cubicBezTo>
                  <a:pt x="94731" y="152929"/>
                  <a:pt x="53985" y="151342"/>
                  <a:pt x="53985" y="152400"/>
                </a:cubicBezTo>
                <a:cubicBezTo>
                  <a:pt x="53985" y="153458"/>
                  <a:pt x="92085" y="160867"/>
                  <a:pt x="107960" y="155575"/>
                </a:cubicBezTo>
                <a:cubicBezTo>
                  <a:pt x="123835" y="150283"/>
                  <a:pt x="141827" y="133350"/>
                  <a:pt x="149235" y="120650"/>
                </a:cubicBezTo>
                <a:cubicBezTo>
                  <a:pt x="156643" y="107950"/>
                  <a:pt x="159818" y="91017"/>
                  <a:pt x="152410" y="79375"/>
                </a:cubicBezTo>
                <a:cubicBezTo>
                  <a:pt x="145002" y="67733"/>
                  <a:pt x="123306" y="63500"/>
                  <a:pt x="104785" y="50800"/>
                </a:cubicBezTo>
                <a:cubicBezTo>
                  <a:pt x="86264" y="38100"/>
                  <a:pt x="1068" y="0"/>
                  <a:pt x="10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01" name="フリーフォーム 1700">
            <a:extLst>
              <a:ext uri="{FF2B5EF4-FFF2-40B4-BE49-F238E27FC236}">
                <a16:creationId xmlns:a16="http://schemas.microsoft.com/office/drawing/2014/main" id="{6C5F97B4-0ACD-FA89-E4E1-15AAE396AD55}"/>
              </a:ext>
            </a:extLst>
          </p:cNvPr>
          <p:cNvSpPr/>
          <p:nvPr/>
        </p:nvSpPr>
        <p:spPr>
          <a:xfrm>
            <a:off x="2314384" y="8581992"/>
            <a:ext cx="120020" cy="95540"/>
          </a:xfrm>
          <a:custGeom>
            <a:avLst/>
            <a:gdLst>
              <a:gd name="connsiteX0" fmla="*/ 191 w 120020"/>
              <a:gd name="connsiteY0" fmla="*/ 33 h 95540"/>
              <a:gd name="connsiteX1" fmla="*/ 82741 w 120020"/>
              <a:gd name="connsiteY1" fmla="*/ 69883 h 95540"/>
              <a:gd name="connsiteX2" fmla="*/ 117666 w 120020"/>
              <a:gd name="connsiteY2" fmla="*/ 95283 h 95540"/>
              <a:gd name="connsiteX3" fmla="*/ 108141 w 120020"/>
              <a:gd name="connsiteY3" fmla="*/ 79408 h 95540"/>
              <a:gd name="connsiteX4" fmla="*/ 191 w 120020"/>
              <a:gd name="connsiteY4" fmla="*/ 33 h 955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0020" h="95540">
                <a:moveTo>
                  <a:pt x="191" y="33"/>
                </a:moveTo>
                <a:cubicBezTo>
                  <a:pt x="-4042" y="-1554"/>
                  <a:pt x="63162" y="54008"/>
                  <a:pt x="82741" y="69883"/>
                </a:cubicBezTo>
                <a:cubicBezTo>
                  <a:pt x="102320" y="85758"/>
                  <a:pt x="117666" y="95283"/>
                  <a:pt x="117666" y="95283"/>
                </a:cubicBezTo>
                <a:cubicBezTo>
                  <a:pt x="121899" y="96870"/>
                  <a:pt x="121370" y="91050"/>
                  <a:pt x="108141" y="79408"/>
                </a:cubicBezTo>
                <a:cubicBezTo>
                  <a:pt x="94912" y="67766"/>
                  <a:pt x="4424" y="1620"/>
                  <a:pt x="191" y="3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02" name="フリーフォーム 1701">
            <a:extLst>
              <a:ext uri="{FF2B5EF4-FFF2-40B4-BE49-F238E27FC236}">
                <a16:creationId xmlns:a16="http://schemas.microsoft.com/office/drawing/2014/main" id="{477A5C5C-0DBE-E881-FF73-17B31B99CB42}"/>
              </a:ext>
            </a:extLst>
          </p:cNvPr>
          <p:cNvSpPr/>
          <p:nvPr/>
        </p:nvSpPr>
        <p:spPr>
          <a:xfrm>
            <a:off x="2320922" y="8597896"/>
            <a:ext cx="68162" cy="104789"/>
          </a:xfrm>
          <a:custGeom>
            <a:avLst/>
            <a:gdLst>
              <a:gd name="connsiteX0" fmla="*/ 3 w 68162"/>
              <a:gd name="connsiteY0" fmla="*/ 4 h 104789"/>
              <a:gd name="connsiteX1" fmla="*/ 66678 w 68162"/>
              <a:gd name="connsiteY1" fmla="*/ 66679 h 104789"/>
              <a:gd name="connsiteX2" fmla="*/ 47628 w 68162"/>
              <a:gd name="connsiteY2" fmla="*/ 104779 h 104789"/>
              <a:gd name="connsiteX3" fmla="*/ 63503 w 68162"/>
              <a:gd name="connsiteY3" fmla="*/ 69854 h 104789"/>
              <a:gd name="connsiteX4" fmla="*/ 3 w 68162"/>
              <a:gd name="connsiteY4" fmla="*/ 4 h 1047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8162" h="104789">
                <a:moveTo>
                  <a:pt x="3" y="4"/>
                </a:moveTo>
                <a:cubicBezTo>
                  <a:pt x="532" y="-525"/>
                  <a:pt x="58741" y="49217"/>
                  <a:pt x="66678" y="66679"/>
                </a:cubicBezTo>
                <a:cubicBezTo>
                  <a:pt x="74615" y="84141"/>
                  <a:pt x="48157" y="104250"/>
                  <a:pt x="47628" y="104779"/>
                </a:cubicBezTo>
                <a:cubicBezTo>
                  <a:pt x="47099" y="105308"/>
                  <a:pt x="70911" y="85729"/>
                  <a:pt x="63503" y="69854"/>
                </a:cubicBezTo>
                <a:cubicBezTo>
                  <a:pt x="56095" y="53979"/>
                  <a:pt x="-526" y="533"/>
                  <a:pt x="3" y="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03" name="フリーフォーム 1702">
            <a:extLst>
              <a:ext uri="{FF2B5EF4-FFF2-40B4-BE49-F238E27FC236}">
                <a16:creationId xmlns:a16="http://schemas.microsoft.com/office/drawing/2014/main" id="{AF219E35-AF2B-80EF-DD7A-D168905DC0B3}"/>
              </a:ext>
            </a:extLst>
          </p:cNvPr>
          <p:cNvSpPr/>
          <p:nvPr/>
        </p:nvSpPr>
        <p:spPr>
          <a:xfrm>
            <a:off x="2362172" y="8711908"/>
            <a:ext cx="139788" cy="112045"/>
          </a:xfrm>
          <a:custGeom>
            <a:avLst/>
            <a:gdLst>
              <a:gd name="connsiteX0" fmla="*/ 28 w 139788"/>
              <a:gd name="connsiteY0" fmla="*/ 292 h 112045"/>
              <a:gd name="connsiteX1" fmla="*/ 85753 w 139788"/>
              <a:gd name="connsiteY1" fmla="*/ 57442 h 112045"/>
              <a:gd name="connsiteX2" fmla="*/ 139728 w 139788"/>
              <a:gd name="connsiteY2" fmla="*/ 111417 h 112045"/>
              <a:gd name="connsiteX3" fmla="*/ 95278 w 139788"/>
              <a:gd name="connsiteY3" fmla="*/ 82842 h 112045"/>
              <a:gd name="connsiteX4" fmla="*/ 28 w 139788"/>
              <a:gd name="connsiteY4" fmla="*/ 292 h 1120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9788" h="112045">
                <a:moveTo>
                  <a:pt x="28" y="292"/>
                </a:moveTo>
                <a:cubicBezTo>
                  <a:pt x="-1559" y="-3941"/>
                  <a:pt x="62470" y="38921"/>
                  <a:pt x="85753" y="57442"/>
                </a:cubicBezTo>
                <a:cubicBezTo>
                  <a:pt x="109036" y="75963"/>
                  <a:pt x="138141" y="107184"/>
                  <a:pt x="139728" y="111417"/>
                </a:cubicBezTo>
                <a:cubicBezTo>
                  <a:pt x="141315" y="115650"/>
                  <a:pt x="111153" y="97659"/>
                  <a:pt x="95278" y="82842"/>
                </a:cubicBezTo>
                <a:cubicBezTo>
                  <a:pt x="79403" y="68025"/>
                  <a:pt x="1615" y="4525"/>
                  <a:pt x="28" y="29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04" name="フリーフォーム 1703">
            <a:extLst>
              <a:ext uri="{FF2B5EF4-FFF2-40B4-BE49-F238E27FC236}">
                <a16:creationId xmlns:a16="http://schemas.microsoft.com/office/drawing/2014/main" id="{EAC9CFAA-EF0E-5DED-E400-B13B30B3B7DF}"/>
              </a:ext>
            </a:extLst>
          </p:cNvPr>
          <p:cNvSpPr/>
          <p:nvPr/>
        </p:nvSpPr>
        <p:spPr>
          <a:xfrm>
            <a:off x="2444718" y="8711954"/>
            <a:ext cx="77187" cy="68495"/>
          </a:xfrm>
          <a:custGeom>
            <a:avLst/>
            <a:gdLst>
              <a:gd name="connsiteX0" fmla="*/ 32 w 77187"/>
              <a:gd name="connsiteY0" fmla="*/ 246 h 68495"/>
              <a:gd name="connsiteX1" fmla="*/ 73057 w 77187"/>
              <a:gd name="connsiteY1" fmla="*/ 66921 h 68495"/>
              <a:gd name="connsiteX2" fmla="*/ 63532 w 77187"/>
              <a:gd name="connsiteY2" fmla="*/ 44696 h 68495"/>
              <a:gd name="connsiteX3" fmla="*/ 32 w 77187"/>
              <a:gd name="connsiteY3" fmla="*/ 246 h 684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7187" h="68495">
                <a:moveTo>
                  <a:pt x="32" y="246"/>
                </a:moveTo>
                <a:cubicBezTo>
                  <a:pt x="1619" y="3950"/>
                  <a:pt x="62474" y="59513"/>
                  <a:pt x="73057" y="66921"/>
                </a:cubicBezTo>
                <a:cubicBezTo>
                  <a:pt x="83640" y="74329"/>
                  <a:pt x="71470" y="53692"/>
                  <a:pt x="63532" y="44696"/>
                </a:cubicBezTo>
                <a:cubicBezTo>
                  <a:pt x="55595" y="35700"/>
                  <a:pt x="-1555" y="-3458"/>
                  <a:pt x="32" y="24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06" name="フリーフォーム 1705">
            <a:extLst>
              <a:ext uri="{FF2B5EF4-FFF2-40B4-BE49-F238E27FC236}">
                <a16:creationId xmlns:a16="http://schemas.microsoft.com/office/drawing/2014/main" id="{026ADCFF-D2B9-86A1-2C95-401FB88B15F7}"/>
              </a:ext>
            </a:extLst>
          </p:cNvPr>
          <p:cNvSpPr/>
          <p:nvPr/>
        </p:nvSpPr>
        <p:spPr>
          <a:xfrm>
            <a:off x="2380856" y="8728067"/>
            <a:ext cx="177972" cy="85790"/>
          </a:xfrm>
          <a:custGeom>
            <a:avLst/>
            <a:gdLst>
              <a:gd name="connsiteX0" fmla="*/ 394 w 177972"/>
              <a:gd name="connsiteY0" fmla="*/ 69858 h 85790"/>
              <a:gd name="connsiteX1" fmla="*/ 92469 w 177972"/>
              <a:gd name="connsiteY1" fmla="*/ 76208 h 85790"/>
              <a:gd name="connsiteX2" fmla="*/ 111519 w 177972"/>
              <a:gd name="connsiteY2" fmla="*/ 69858 h 85790"/>
              <a:gd name="connsiteX3" fmla="*/ 136919 w 177972"/>
              <a:gd name="connsiteY3" fmla="*/ 38108 h 85790"/>
              <a:gd name="connsiteX4" fmla="*/ 175019 w 177972"/>
              <a:gd name="connsiteY4" fmla="*/ 8 h 85790"/>
              <a:gd name="connsiteX5" fmla="*/ 171844 w 177972"/>
              <a:gd name="connsiteY5" fmla="*/ 34933 h 85790"/>
              <a:gd name="connsiteX6" fmla="*/ 143269 w 177972"/>
              <a:gd name="connsiteY6" fmla="*/ 63508 h 85790"/>
              <a:gd name="connsiteX7" fmla="*/ 168669 w 177972"/>
              <a:gd name="connsiteY7" fmla="*/ 79383 h 85790"/>
              <a:gd name="connsiteX8" fmla="*/ 136919 w 177972"/>
              <a:gd name="connsiteY8" fmla="*/ 85733 h 85790"/>
              <a:gd name="connsiteX9" fmla="*/ 394 w 177972"/>
              <a:gd name="connsiteY9" fmla="*/ 69858 h 857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77972" h="85790">
                <a:moveTo>
                  <a:pt x="394" y="69858"/>
                </a:moveTo>
                <a:cubicBezTo>
                  <a:pt x="-7014" y="68271"/>
                  <a:pt x="92469" y="76208"/>
                  <a:pt x="92469" y="76208"/>
                </a:cubicBezTo>
                <a:cubicBezTo>
                  <a:pt x="110990" y="76208"/>
                  <a:pt x="104111" y="76208"/>
                  <a:pt x="111519" y="69858"/>
                </a:cubicBezTo>
                <a:cubicBezTo>
                  <a:pt x="118927" y="63508"/>
                  <a:pt x="126336" y="49750"/>
                  <a:pt x="136919" y="38108"/>
                </a:cubicBezTo>
                <a:cubicBezTo>
                  <a:pt x="147502" y="26466"/>
                  <a:pt x="169198" y="537"/>
                  <a:pt x="175019" y="8"/>
                </a:cubicBezTo>
                <a:cubicBezTo>
                  <a:pt x="180840" y="-521"/>
                  <a:pt x="177136" y="24350"/>
                  <a:pt x="171844" y="34933"/>
                </a:cubicBezTo>
                <a:cubicBezTo>
                  <a:pt x="166552" y="45516"/>
                  <a:pt x="143798" y="56100"/>
                  <a:pt x="143269" y="63508"/>
                </a:cubicBezTo>
                <a:cubicBezTo>
                  <a:pt x="142740" y="70916"/>
                  <a:pt x="169727" y="75679"/>
                  <a:pt x="168669" y="79383"/>
                </a:cubicBezTo>
                <a:cubicBezTo>
                  <a:pt x="167611" y="83087"/>
                  <a:pt x="159144" y="86262"/>
                  <a:pt x="136919" y="85733"/>
                </a:cubicBezTo>
                <a:cubicBezTo>
                  <a:pt x="114694" y="85204"/>
                  <a:pt x="7802" y="71445"/>
                  <a:pt x="394" y="6985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07" name="フリーフォーム 1706">
            <a:extLst>
              <a:ext uri="{FF2B5EF4-FFF2-40B4-BE49-F238E27FC236}">
                <a16:creationId xmlns:a16="http://schemas.microsoft.com/office/drawing/2014/main" id="{34732D23-7F12-2BA2-535C-AFA02F65A873}"/>
              </a:ext>
            </a:extLst>
          </p:cNvPr>
          <p:cNvSpPr/>
          <p:nvPr/>
        </p:nvSpPr>
        <p:spPr>
          <a:xfrm>
            <a:off x="2130422" y="8321305"/>
            <a:ext cx="165576" cy="65860"/>
          </a:xfrm>
          <a:custGeom>
            <a:avLst/>
            <a:gdLst>
              <a:gd name="connsiteX0" fmla="*/ 3 w 165576"/>
              <a:gd name="connsiteY0" fmla="*/ 22595 h 65860"/>
              <a:gd name="connsiteX1" fmla="*/ 85728 w 165576"/>
              <a:gd name="connsiteY1" fmla="*/ 54345 h 65860"/>
              <a:gd name="connsiteX2" fmla="*/ 158753 w 165576"/>
              <a:gd name="connsiteY2" fmla="*/ 44820 h 65860"/>
              <a:gd name="connsiteX3" fmla="*/ 161928 w 165576"/>
              <a:gd name="connsiteY3" fmla="*/ 370 h 65860"/>
              <a:gd name="connsiteX4" fmla="*/ 161928 w 165576"/>
              <a:gd name="connsiteY4" fmla="*/ 25770 h 65860"/>
              <a:gd name="connsiteX5" fmla="*/ 114303 w 165576"/>
              <a:gd name="connsiteY5" fmla="*/ 63870 h 65860"/>
              <a:gd name="connsiteX6" fmla="*/ 82553 w 165576"/>
              <a:gd name="connsiteY6" fmla="*/ 57520 h 65860"/>
              <a:gd name="connsiteX7" fmla="*/ 3 w 165576"/>
              <a:gd name="connsiteY7" fmla="*/ 22595 h 658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65576" h="65860">
                <a:moveTo>
                  <a:pt x="3" y="22595"/>
                </a:moveTo>
                <a:cubicBezTo>
                  <a:pt x="532" y="22066"/>
                  <a:pt x="59270" y="50641"/>
                  <a:pt x="85728" y="54345"/>
                </a:cubicBezTo>
                <a:cubicBezTo>
                  <a:pt x="112186" y="58049"/>
                  <a:pt x="146053" y="53816"/>
                  <a:pt x="158753" y="44820"/>
                </a:cubicBezTo>
                <a:cubicBezTo>
                  <a:pt x="171453" y="35824"/>
                  <a:pt x="161399" y="3545"/>
                  <a:pt x="161928" y="370"/>
                </a:cubicBezTo>
                <a:cubicBezTo>
                  <a:pt x="162457" y="-2805"/>
                  <a:pt x="169865" y="15187"/>
                  <a:pt x="161928" y="25770"/>
                </a:cubicBezTo>
                <a:cubicBezTo>
                  <a:pt x="153991" y="36353"/>
                  <a:pt x="127532" y="58578"/>
                  <a:pt x="114303" y="63870"/>
                </a:cubicBezTo>
                <a:cubicBezTo>
                  <a:pt x="101074" y="69162"/>
                  <a:pt x="96311" y="62812"/>
                  <a:pt x="82553" y="57520"/>
                </a:cubicBezTo>
                <a:cubicBezTo>
                  <a:pt x="68795" y="52228"/>
                  <a:pt x="-526" y="23124"/>
                  <a:pt x="3" y="2259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08" name="フリーフォーム 1707">
            <a:extLst>
              <a:ext uri="{FF2B5EF4-FFF2-40B4-BE49-F238E27FC236}">
                <a16:creationId xmlns:a16="http://schemas.microsoft.com/office/drawing/2014/main" id="{FE503067-7A2D-668B-1B34-E46B99ECEE36}"/>
              </a:ext>
            </a:extLst>
          </p:cNvPr>
          <p:cNvSpPr/>
          <p:nvPr/>
        </p:nvSpPr>
        <p:spPr>
          <a:xfrm>
            <a:off x="2222228" y="8554283"/>
            <a:ext cx="321713" cy="114370"/>
          </a:xfrm>
          <a:custGeom>
            <a:avLst/>
            <a:gdLst>
              <a:gd name="connsiteX0" fmla="*/ 3447 w 321713"/>
              <a:gd name="connsiteY0" fmla="*/ 113467 h 114370"/>
              <a:gd name="connsiteX1" fmla="*/ 139972 w 321713"/>
              <a:gd name="connsiteY1" fmla="*/ 2342 h 114370"/>
              <a:gd name="connsiteX2" fmla="*/ 168547 w 321713"/>
              <a:gd name="connsiteY2" fmla="*/ 37267 h 114370"/>
              <a:gd name="connsiteX3" fmla="*/ 320947 w 321713"/>
              <a:gd name="connsiteY3" fmla="*/ 30917 h 114370"/>
              <a:gd name="connsiteX4" fmla="*/ 222522 w 321713"/>
              <a:gd name="connsiteY4" fmla="*/ 40442 h 114370"/>
              <a:gd name="connsiteX5" fmla="*/ 111397 w 321713"/>
              <a:gd name="connsiteY5" fmla="*/ 15042 h 114370"/>
              <a:gd name="connsiteX6" fmla="*/ 47897 w 321713"/>
              <a:gd name="connsiteY6" fmla="*/ 53142 h 114370"/>
              <a:gd name="connsiteX7" fmla="*/ 3447 w 321713"/>
              <a:gd name="connsiteY7" fmla="*/ 113467 h 1143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21713" h="114370">
                <a:moveTo>
                  <a:pt x="3447" y="113467"/>
                </a:moveTo>
                <a:cubicBezTo>
                  <a:pt x="18793" y="105000"/>
                  <a:pt x="112455" y="15042"/>
                  <a:pt x="139972" y="2342"/>
                </a:cubicBezTo>
                <a:cubicBezTo>
                  <a:pt x="167489" y="-10358"/>
                  <a:pt x="138385" y="32504"/>
                  <a:pt x="168547" y="37267"/>
                </a:cubicBezTo>
                <a:cubicBezTo>
                  <a:pt x="198710" y="42029"/>
                  <a:pt x="311951" y="30388"/>
                  <a:pt x="320947" y="30917"/>
                </a:cubicBezTo>
                <a:cubicBezTo>
                  <a:pt x="329943" y="31446"/>
                  <a:pt x="257447" y="43088"/>
                  <a:pt x="222522" y="40442"/>
                </a:cubicBezTo>
                <a:cubicBezTo>
                  <a:pt x="187597" y="37796"/>
                  <a:pt x="140501" y="12925"/>
                  <a:pt x="111397" y="15042"/>
                </a:cubicBezTo>
                <a:cubicBezTo>
                  <a:pt x="82293" y="17159"/>
                  <a:pt x="68005" y="37796"/>
                  <a:pt x="47897" y="53142"/>
                </a:cubicBezTo>
                <a:cubicBezTo>
                  <a:pt x="27789" y="68488"/>
                  <a:pt x="-11899" y="121934"/>
                  <a:pt x="3447" y="11346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09" name="フリーフォーム 1708">
            <a:extLst>
              <a:ext uri="{FF2B5EF4-FFF2-40B4-BE49-F238E27FC236}">
                <a16:creationId xmlns:a16="http://schemas.microsoft.com/office/drawing/2014/main" id="{A6AFE084-DD0F-2975-2404-C1086BA44EB6}"/>
              </a:ext>
            </a:extLst>
          </p:cNvPr>
          <p:cNvSpPr/>
          <p:nvPr/>
        </p:nvSpPr>
        <p:spPr>
          <a:xfrm>
            <a:off x="2192681" y="8444843"/>
            <a:ext cx="96107" cy="223270"/>
          </a:xfrm>
          <a:custGeom>
            <a:avLst/>
            <a:gdLst>
              <a:gd name="connsiteX0" fmla="*/ 67919 w 96107"/>
              <a:gd name="connsiteY0" fmla="*/ 657 h 223270"/>
              <a:gd name="connsiteX1" fmla="*/ 90144 w 96107"/>
              <a:gd name="connsiteY1" fmla="*/ 89557 h 223270"/>
              <a:gd name="connsiteX2" fmla="*/ 77444 w 96107"/>
              <a:gd name="connsiteY2" fmla="*/ 130832 h 223270"/>
              <a:gd name="connsiteX3" fmla="*/ 42519 w 96107"/>
              <a:gd name="connsiteY3" fmla="*/ 168932 h 223270"/>
              <a:gd name="connsiteX4" fmla="*/ 1244 w 96107"/>
              <a:gd name="connsiteY4" fmla="*/ 222907 h 223270"/>
              <a:gd name="connsiteX5" fmla="*/ 93319 w 96107"/>
              <a:gd name="connsiteY5" fmla="*/ 140357 h 223270"/>
              <a:gd name="connsiteX6" fmla="*/ 67919 w 96107"/>
              <a:gd name="connsiteY6" fmla="*/ 657 h 2232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6107" h="223270">
                <a:moveTo>
                  <a:pt x="67919" y="657"/>
                </a:moveTo>
                <a:cubicBezTo>
                  <a:pt x="67390" y="-7810"/>
                  <a:pt x="88557" y="67861"/>
                  <a:pt x="90144" y="89557"/>
                </a:cubicBezTo>
                <a:cubicBezTo>
                  <a:pt x="91731" y="111253"/>
                  <a:pt x="85381" y="117603"/>
                  <a:pt x="77444" y="130832"/>
                </a:cubicBezTo>
                <a:cubicBezTo>
                  <a:pt x="69507" y="144061"/>
                  <a:pt x="55219" y="153586"/>
                  <a:pt x="42519" y="168932"/>
                </a:cubicBezTo>
                <a:cubicBezTo>
                  <a:pt x="29819" y="184278"/>
                  <a:pt x="-7223" y="227670"/>
                  <a:pt x="1244" y="222907"/>
                </a:cubicBezTo>
                <a:cubicBezTo>
                  <a:pt x="9711" y="218144"/>
                  <a:pt x="80090" y="173694"/>
                  <a:pt x="93319" y="140357"/>
                </a:cubicBezTo>
                <a:cubicBezTo>
                  <a:pt x="106548" y="107020"/>
                  <a:pt x="68448" y="9124"/>
                  <a:pt x="67919" y="65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10" name="フリーフォーム 1709">
            <a:extLst>
              <a:ext uri="{FF2B5EF4-FFF2-40B4-BE49-F238E27FC236}">
                <a16:creationId xmlns:a16="http://schemas.microsoft.com/office/drawing/2014/main" id="{4C6B6DCF-B03D-9A1D-B2F7-1D3112519A32}"/>
              </a:ext>
            </a:extLst>
          </p:cNvPr>
          <p:cNvSpPr/>
          <p:nvPr/>
        </p:nvSpPr>
        <p:spPr>
          <a:xfrm>
            <a:off x="2454275" y="8505359"/>
            <a:ext cx="214100" cy="38566"/>
          </a:xfrm>
          <a:custGeom>
            <a:avLst/>
            <a:gdLst>
              <a:gd name="connsiteX0" fmla="*/ 0 w 214100"/>
              <a:gd name="connsiteY0" fmla="*/ 38566 h 38566"/>
              <a:gd name="connsiteX1" fmla="*/ 209550 w 214100"/>
              <a:gd name="connsiteY1" fmla="*/ 466 h 38566"/>
              <a:gd name="connsiteX2" fmla="*/ 149225 w 214100"/>
              <a:gd name="connsiteY2" fmla="*/ 16341 h 38566"/>
              <a:gd name="connsiteX3" fmla="*/ 0 w 214100"/>
              <a:gd name="connsiteY3" fmla="*/ 38566 h 385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4100" h="38566">
                <a:moveTo>
                  <a:pt x="0" y="38566"/>
                </a:moveTo>
                <a:lnTo>
                  <a:pt x="209550" y="466"/>
                </a:lnTo>
                <a:cubicBezTo>
                  <a:pt x="234421" y="-3238"/>
                  <a:pt x="149225" y="16341"/>
                  <a:pt x="149225" y="16341"/>
                </a:cubicBezTo>
                <a:lnTo>
                  <a:pt x="0" y="38566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11" name="フリーフォーム 1710">
            <a:extLst>
              <a:ext uri="{FF2B5EF4-FFF2-40B4-BE49-F238E27FC236}">
                <a16:creationId xmlns:a16="http://schemas.microsoft.com/office/drawing/2014/main" id="{78AF9BCA-23B9-A006-51E2-543B622B9F4C}"/>
              </a:ext>
            </a:extLst>
          </p:cNvPr>
          <p:cNvSpPr/>
          <p:nvPr/>
        </p:nvSpPr>
        <p:spPr>
          <a:xfrm>
            <a:off x="2358372" y="8524243"/>
            <a:ext cx="224434" cy="24080"/>
          </a:xfrm>
          <a:custGeom>
            <a:avLst/>
            <a:gdLst>
              <a:gd name="connsiteX0" fmla="*/ 653 w 224434"/>
              <a:gd name="connsiteY0" fmla="*/ 632 h 24080"/>
              <a:gd name="connsiteX1" fmla="*/ 114953 w 224434"/>
              <a:gd name="connsiteY1" fmla="*/ 22857 h 24080"/>
              <a:gd name="connsiteX2" fmla="*/ 222903 w 224434"/>
              <a:gd name="connsiteY2" fmla="*/ 19682 h 24080"/>
              <a:gd name="connsiteX3" fmla="*/ 168928 w 224434"/>
              <a:gd name="connsiteY3" fmla="*/ 6982 h 24080"/>
              <a:gd name="connsiteX4" fmla="*/ 653 w 224434"/>
              <a:gd name="connsiteY4" fmla="*/ 632 h 240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4434" h="24080">
                <a:moveTo>
                  <a:pt x="653" y="632"/>
                </a:moveTo>
                <a:cubicBezTo>
                  <a:pt x="-8343" y="3278"/>
                  <a:pt x="77911" y="19682"/>
                  <a:pt x="114953" y="22857"/>
                </a:cubicBezTo>
                <a:cubicBezTo>
                  <a:pt x="151995" y="26032"/>
                  <a:pt x="213907" y="22328"/>
                  <a:pt x="222903" y="19682"/>
                </a:cubicBezTo>
                <a:cubicBezTo>
                  <a:pt x="231899" y="17036"/>
                  <a:pt x="199620" y="9628"/>
                  <a:pt x="168928" y="6982"/>
                </a:cubicBezTo>
                <a:cubicBezTo>
                  <a:pt x="138236" y="4336"/>
                  <a:pt x="9649" y="-2014"/>
                  <a:pt x="653" y="63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12" name="フリーフォーム 1711">
            <a:extLst>
              <a:ext uri="{FF2B5EF4-FFF2-40B4-BE49-F238E27FC236}">
                <a16:creationId xmlns:a16="http://schemas.microsoft.com/office/drawing/2014/main" id="{5136B318-857A-B76A-A5E5-ACF34AB95770}"/>
              </a:ext>
            </a:extLst>
          </p:cNvPr>
          <p:cNvSpPr/>
          <p:nvPr/>
        </p:nvSpPr>
        <p:spPr>
          <a:xfrm>
            <a:off x="2609711" y="8474045"/>
            <a:ext cx="108774" cy="114479"/>
          </a:xfrm>
          <a:custGeom>
            <a:avLst/>
            <a:gdLst>
              <a:gd name="connsiteX0" fmla="*/ 139 w 108774"/>
              <a:gd name="connsiteY0" fmla="*/ 30 h 114479"/>
              <a:gd name="connsiteX1" fmla="*/ 66814 w 108774"/>
              <a:gd name="connsiteY1" fmla="*/ 85755 h 114479"/>
              <a:gd name="connsiteX2" fmla="*/ 108089 w 108774"/>
              <a:gd name="connsiteY2" fmla="*/ 114330 h 114479"/>
              <a:gd name="connsiteX3" fmla="*/ 85864 w 108774"/>
              <a:gd name="connsiteY3" fmla="*/ 76230 h 114479"/>
              <a:gd name="connsiteX4" fmla="*/ 139 w 108774"/>
              <a:gd name="connsiteY4" fmla="*/ 30 h 1144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8774" h="114479">
                <a:moveTo>
                  <a:pt x="139" y="30"/>
                </a:moveTo>
                <a:cubicBezTo>
                  <a:pt x="-3036" y="1617"/>
                  <a:pt x="48822" y="66705"/>
                  <a:pt x="66814" y="85755"/>
                </a:cubicBezTo>
                <a:cubicBezTo>
                  <a:pt x="84806" y="104805"/>
                  <a:pt x="104914" y="115917"/>
                  <a:pt x="108089" y="114330"/>
                </a:cubicBezTo>
                <a:cubicBezTo>
                  <a:pt x="111264" y="112743"/>
                  <a:pt x="103327" y="92634"/>
                  <a:pt x="85864" y="76230"/>
                </a:cubicBezTo>
                <a:cubicBezTo>
                  <a:pt x="68402" y="59826"/>
                  <a:pt x="3314" y="-1557"/>
                  <a:pt x="139" y="3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13" name="フリーフォーム 1712">
            <a:extLst>
              <a:ext uri="{FF2B5EF4-FFF2-40B4-BE49-F238E27FC236}">
                <a16:creationId xmlns:a16="http://schemas.microsoft.com/office/drawing/2014/main" id="{95BE1168-845E-777F-6F0D-29A71A217790}"/>
              </a:ext>
            </a:extLst>
          </p:cNvPr>
          <p:cNvSpPr/>
          <p:nvPr/>
        </p:nvSpPr>
        <p:spPr>
          <a:xfrm>
            <a:off x="2482474" y="8490109"/>
            <a:ext cx="167254" cy="63341"/>
          </a:xfrm>
          <a:custGeom>
            <a:avLst/>
            <a:gdLst>
              <a:gd name="connsiteX0" fmla="*/ 376 w 167254"/>
              <a:gd name="connsiteY0" fmla="*/ 63341 h 63341"/>
              <a:gd name="connsiteX1" fmla="*/ 162301 w 167254"/>
              <a:gd name="connsiteY1" fmla="*/ 6191 h 63341"/>
              <a:gd name="connsiteX2" fmla="*/ 117851 w 167254"/>
              <a:gd name="connsiteY2" fmla="*/ 6191 h 63341"/>
              <a:gd name="connsiteX3" fmla="*/ 376 w 167254"/>
              <a:gd name="connsiteY3" fmla="*/ 63341 h 633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7254" h="63341">
                <a:moveTo>
                  <a:pt x="376" y="63341"/>
                </a:moveTo>
                <a:cubicBezTo>
                  <a:pt x="7784" y="63341"/>
                  <a:pt x="142722" y="15716"/>
                  <a:pt x="162301" y="6191"/>
                </a:cubicBezTo>
                <a:cubicBezTo>
                  <a:pt x="181880" y="-3334"/>
                  <a:pt x="138488" y="-688"/>
                  <a:pt x="117851" y="6191"/>
                </a:cubicBezTo>
                <a:cubicBezTo>
                  <a:pt x="97214" y="13070"/>
                  <a:pt x="-7032" y="63341"/>
                  <a:pt x="376" y="6334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14" name="フリーフォーム 1713">
            <a:extLst>
              <a:ext uri="{FF2B5EF4-FFF2-40B4-BE49-F238E27FC236}">
                <a16:creationId xmlns:a16="http://schemas.microsoft.com/office/drawing/2014/main" id="{C732AA93-181A-EE74-8C27-EC5402395632}"/>
              </a:ext>
            </a:extLst>
          </p:cNvPr>
          <p:cNvSpPr/>
          <p:nvPr/>
        </p:nvSpPr>
        <p:spPr>
          <a:xfrm>
            <a:off x="2584396" y="8609960"/>
            <a:ext cx="190747" cy="48397"/>
          </a:xfrm>
          <a:custGeom>
            <a:avLst/>
            <a:gdLst>
              <a:gd name="connsiteX0" fmla="*/ 54 w 190747"/>
              <a:gd name="connsiteY0" fmla="*/ 48265 h 48397"/>
              <a:gd name="connsiteX1" fmla="*/ 123879 w 190747"/>
              <a:gd name="connsiteY1" fmla="*/ 3815 h 48397"/>
              <a:gd name="connsiteX2" fmla="*/ 190554 w 190747"/>
              <a:gd name="connsiteY2" fmla="*/ 3815 h 48397"/>
              <a:gd name="connsiteX3" fmla="*/ 139754 w 190747"/>
              <a:gd name="connsiteY3" fmla="*/ 16515 h 48397"/>
              <a:gd name="connsiteX4" fmla="*/ 54 w 190747"/>
              <a:gd name="connsiteY4" fmla="*/ 48265 h 483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90747" h="48397">
                <a:moveTo>
                  <a:pt x="54" y="48265"/>
                </a:moveTo>
                <a:cubicBezTo>
                  <a:pt x="-2592" y="46148"/>
                  <a:pt x="92129" y="11223"/>
                  <a:pt x="123879" y="3815"/>
                </a:cubicBezTo>
                <a:cubicBezTo>
                  <a:pt x="155629" y="-3593"/>
                  <a:pt x="187908" y="1698"/>
                  <a:pt x="190554" y="3815"/>
                </a:cubicBezTo>
                <a:cubicBezTo>
                  <a:pt x="193200" y="5932"/>
                  <a:pt x="168329" y="6461"/>
                  <a:pt x="139754" y="16515"/>
                </a:cubicBezTo>
                <a:cubicBezTo>
                  <a:pt x="111179" y="26569"/>
                  <a:pt x="2700" y="50382"/>
                  <a:pt x="54" y="4826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15" name="フリーフォーム 1714">
            <a:extLst>
              <a:ext uri="{FF2B5EF4-FFF2-40B4-BE49-F238E27FC236}">
                <a16:creationId xmlns:a16="http://schemas.microsoft.com/office/drawing/2014/main" id="{F87CB8F4-C433-ABAB-CD23-9A907F29C078}"/>
              </a:ext>
            </a:extLst>
          </p:cNvPr>
          <p:cNvSpPr/>
          <p:nvPr/>
        </p:nvSpPr>
        <p:spPr>
          <a:xfrm>
            <a:off x="2549525" y="8571586"/>
            <a:ext cx="123825" cy="27861"/>
          </a:xfrm>
          <a:custGeom>
            <a:avLst/>
            <a:gdLst>
              <a:gd name="connsiteX0" fmla="*/ 0 w 123825"/>
              <a:gd name="connsiteY0" fmla="*/ 23139 h 27861"/>
              <a:gd name="connsiteX1" fmla="*/ 63500 w 123825"/>
              <a:gd name="connsiteY1" fmla="*/ 26314 h 27861"/>
              <a:gd name="connsiteX2" fmla="*/ 123825 w 123825"/>
              <a:gd name="connsiteY2" fmla="*/ 914 h 27861"/>
              <a:gd name="connsiteX3" fmla="*/ 63500 w 123825"/>
              <a:gd name="connsiteY3" fmla="*/ 7264 h 27861"/>
              <a:gd name="connsiteX4" fmla="*/ 0 w 123825"/>
              <a:gd name="connsiteY4" fmla="*/ 23139 h 278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3825" h="27861">
                <a:moveTo>
                  <a:pt x="0" y="23139"/>
                </a:moveTo>
                <a:cubicBezTo>
                  <a:pt x="0" y="26314"/>
                  <a:pt x="42862" y="30018"/>
                  <a:pt x="63500" y="26314"/>
                </a:cubicBezTo>
                <a:cubicBezTo>
                  <a:pt x="84138" y="22610"/>
                  <a:pt x="123825" y="4089"/>
                  <a:pt x="123825" y="914"/>
                </a:cubicBezTo>
                <a:cubicBezTo>
                  <a:pt x="123825" y="-2261"/>
                  <a:pt x="82021" y="3560"/>
                  <a:pt x="63500" y="7264"/>
                </a:cubicBezTo>
                <a:cubicBezTo>
                  <a:pt x="44979" y="10968"/>
                  <a:pt x="0" y="19964"/>
                  <a:pt x="0" y="2313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16" name="フリーフォーム 1715">
            <a:extLst>
              <a:ext uri="{FF2B5EF4-FFF2-40B4-BE49-F238E27FC236}">
                <a16:creationId xmlns:a16="http://schemas.microsoft.com/office/drawing/2014/main" id="{BDB440CF-58DF-5EED-D4BC-4DFE331ECAD6}"/>
              </a:ext>
            </a:extLst>
          </p:cNvPr>
          <p:cNvSpPr/>
          <p:nvPr/>
        </p:nvSpPr>
        <p:spPr>
          <a:xfrm>
            <a:off x="2587544" y="8578118"/>
            <a:ext cx="178303" cy="48419"/>
          </a:xfrm>
          <a:custGeom>
            <a:avLst/>
            <a:gdLst>
              <a:gd name="connsiteX0" fmla="*/ 81 w 178303"/>
              <a:gd name="connsiteY0" fmla="*/ 48357 h 48419"/>
              <a:gd name="connsiteX1" fmla="*/ 117556 w 178303"/>
              <a:gd name="connsiteY1" fmla="*/ 13432 h 48419"/>
              <a:gd name="connsiteX2" fmla="*/ 177881 w 178303"/>
              <a:gd name="connsiteY2" fmla="*/ 3907 h 48419"/>
              <a:gd name="connsiteX3" fmla="*/ 136606 w 178303"/>
              <a:gd name="connsiteY3" fmla="*/ 3907 h 48419"/>
              <a:gd name="connsiteX4" fmla="*/ 81 w 178303"/>
              <a:gd name="connsiteY4" fmla="*/ 48357 h 48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78303" h="48419">
                <a:moveTo>
                  <a:pt x="81" y="48357"/>
                </a:moveTo>
                <a:cubicBezTo>
                  <a:pt x="-3094" y="49944"/>
                  <a:pt x="87923" y="20840"/>
                  <a:pt x="117556" y="13432"/>
                </a:cubicBezTo>
                <a:cubicBezTo>
                  <a:pt x="147189" y="6024"/>
                  <a:pt x="174706" y="5494"/>
                  <a:pt x="177881" y="3907"/>
                </a:cubicBezTo>
                <a:cubicBezTo>
                  <a:pt x="181056" y="2320"/>
                  <a:pt x="166239" y="-4030"/>
                  <a:pt x="136606" y="3907"/>
                </a:cubicBezTo>
                <a:cubicBezTo>
                  <a:pt x="106973" y="11844"/>
                  <a:pt x="3256" y="46770"/>
                  <a:pt x="81" y="4835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17" name="フリーフォーム 1716">
            <a:extLst>
              <a:ext uri="{FF2B5EF4-FFF2-40B4-BE49-F238E27FC236}">
                <a16:creationId xmlns:a16="http://schemas.microsoft.com/office/drawing/2014/main" id="{C382CA4B-4BEA-C1FE-70CC-B6DF7285070D}"/>
              </a:ext>
            </a:extLst>
          </p:cNvPr>
          <p:cNvSpPr/>
          <p:nvPr/>
        </p:nvSpPr>
        <p:spPr>
          <a:xfrm>
            <a:off x="2495365" y="8566150"/>
            <a:ext cx="212329" cy="95278"/>
          </a:xfrm>
          <a:custGeom>
            <a:avLst/>
            <a:gdLst>
              <a:gd name="connsiteX0" fmla="*/ 185 w 212329"/>
              <a:gd name="connsiteY0" fmla="*/ 0 h 95278"/>
              <a:gd name="connsiteX1" fmla="*/ 101785 w 212329"/>
              <a:gd name="connsiteY1" fmla="*/ 73025 h 95278"/>
              <a:gd name="connsiteX2" fmla="*/ 108135 w 212329"/>
              <a:gd name="connsiteY2" fmla="*/ 95250 h 95278"/>
              <a:gd name="connsiteX3" fmla="*/ 101785 w 212329"/>
              <a:gd name="connsiteY3" fmla="*/ 69850 h 95278"/>
              <a:gd name="connsiteX4" fmla="*/ 209735 w 212329"/>
              <a:gd name="connsiteY4" fmla="*/ 25400 h 95278"/>
              <a:gd name="connsiteX5" fmla="*/ 174810 w 212329"/>
              <a:gd name="connsiteY5" fmla="*/ 44450 h 95278"/>
              <a:gd name="connsiteX6" fmla="*/ 130360 w 212329"/>
              <a:gd name="connsiteY6" fmla="*/ 73025 h 95278"/>
              <a:gd name="connsiteX7" fmla="*/ 185 w 212329"/>
              <a:gd name="connsiteY7" fmla="*/ 0 h 952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12329" h="95278">
                <a:moveTo>
                  <a:pt x="185" y="0"/>
                </a:moveTo>
                <a:cubicBezTo>
                  <a:pt x="-4577" y="0"/>
                  <a:pt x="83793" y="57150"/>
                  <a:pt x="101785" y="73025"/>
                </a:cubicBezTo>
                <a:cubicBezTo>
                  <a:pt x="119777" y="88900"/>
                  <a:pt x="108135" y="95779"/>
                  <a:pt x="108135" y="95250"/>
                </a:cubicBezTo>
                <a:cubicBezTo>
                  <a:pt x="108135" y="94721"/>
                  <a:pt x="84852" y="81492"/>
                  <a:pt x="101785" y="69850"/>
                </a:cubicBezTo>
                <a:cubicBezTo>
                  <a:pt x="118718" y="58208"/>
                  <a:pt x="197564" y="29633"/>
                  <a:pt x="209735" y="25400"/>
                </a:cubicBezTo>
                <a:cubicBezTo>
                  <a:pt x="221906" y="21167"/>
                  <a:pt x="188039" y="36513"/>
                  <a:pt x="174810" y="44450"/>
                </a:cubicBezTo>
                <a:cubicBezTo>
                  <a:pt x="161581" y="52387"/>
                  <a:pt x="154702" y="75142"/>
                  <a:pt x="130360" y="73025"/>
                </a:cubicBezTo>
                <a:cubicBezTo>
                  <a:pt x="106018" y="70908"/>
                  <a:pt x="4947" y="0"/>
                  <a:pt x="185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18" name="フリーフォーム 1717">
            <a:extLst>
              <a:ext uri="{FF2B5EF4-FFF2-40B4-BE49-F238E27FC236}">
                <a16:creationId xmlns:a16="http://schemas.microsoft.com/office/drawing/2014/main" id="{35C89CB4-13C4-7019-5C5F-CCFB616A4578}"/>
              </a:ext>
            </a:extLst>
          </p:cNvPr>
          <p:cNvSpPr/>
          <p:nvPr/>
        </p:nvSpPr>
        <p:spPr>
          <a:xfrm>
            <a:off x="2533618" y="8731094"/>
            <a:ext cx="139497" cy="99101"/>
          </a:xfrm>
          <a:custGeom>
            <a:avLst/>
            <a:gdLst>
              <a:gd name="connsiteX0" fmla="*/ 32 w 139497"/>
              <a:gd name="connsiteY0" fmla="*/ 156 h 99101"/>
              <a:gd name="connsiteX1" fmla="*/ 130207 w 139497"/>
              <a:gd name="connsiteY1" fmla="*/ 95406 h 99101"/>
              <a:gd name="connsiteX2" fmla="*/ 117507 w 139497"/>
              <a:gd name="connsiteY2" fmla="*/ 73181 h 99101"/>
              <a:gd name="connsiteX3" fmla="*/ 32 w 139497"/>
              <a:gd name="connsiteY3" fmla="*/ 156 h 991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9497" h="99101">
                <a:moveTo>
                  <a:pt x="32" y="156"/>
                </a:moveTo>
                <a:cubicBezTo>
                  <a:pt x="2149" y="3860"/>
                  <a:pt x="130207" y="95406"/>
                  <a:pt x="130207" y="95406"/>
                </a:cubicBezTo>
                <a:cubicBezTo>
                  <a:pt x="149786" y="107577"/>
                  <a:pt x="134969" y="86939"/>
                  <a:pt x="117507" y="73181"/>
                </a:cubicBezTo>
                <a:cubicBezTo>
                  <a:pt x="100045" y="59423"/>
                  <a:pt x="-2085" y="-3548"/>
                  <a:pt x="32" y="15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19" name="フリーフォーム 1718">
            <a:extLst>
              <a:ext uri="{FF2B5EF4-FFF2-40B4-BE49-F238E27FC236}">
                <a16:creationId xmlns:a16="http://schemas.microsoft.com/office/drawing/2014/main" id="{90519503-14C5-DF1C-8A73-9AD6BA5C9ECB}"/>
              </a:ext>
            </a:extLst>
          </p:cNvPr>
          <p:cNvSpPr/>
          <p:nvPr/>
        </p:nvSpPr>
        <p:spPr>
          <a:xfrm>
            <a:off x="2539717" y="8637588"/>
            <a:ext cx="265999" cy="55583"/>
          </a:xfrm>
          <a:custGeom>
            <a:avLst/>
            <a:gdLst>
              <a:gd name="connsiteX0" fmla="*/ 283 w 265999"/>
              <a:gd name="connsiteY0" fmla="*/ 55562 h 55583"/>
              <a:gd name="connsiteX1" fmla="*/ 139983 w 265999"/>
              <a:gd name="connsiteY1" fmla="*/ 11112 h 55583"/>
              <a:gd name="connsiteX2" fmla="*/ 263808 w 265999"/>
              <a:gd name="connsiteY2" fmla="*/ 11112 h 55583"/>
              <a:gd name="connsiteX3" fmla="*/ 216183 w 265999"/>
              <a:gd name="connsiteY3" fmla="*/ 1587 h 55583"/>
              <a:gd name="connsiteX4" fmla="*/ 178083 w 265999"/>
              <a:gd name="connsiteY4" fmla="*/ 4762 h 55583"/>
              <a:gd name="connsiteX5" fmla="*/ 283 w 265999"/>
              <a:gd name="connsiteY5" fmla="*/ 55562 h 555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65999" h="55583">
                <a:moveTo>
                  <a:pt x="283" y="55562"/>
                </a:moveTo>
                <a:cubicBezTo>
                  <a:pt x="-6067" y="56620"/>
                  <a:pt x="96062" y="18520"/>
                  <a:pt x="139983" y="11112"/>
                </a:cubicBezTo>
                <a:cubicBezTo>
                  <a:pt x="183904" y="3704"/>
                  <a:pt x="251108" y="12699"/>
                  <a:pt x="263808" y="11112"/>
                </a:cubicBezTo>
                <a:cubicBezTo>
                  <a:pt x="276508" y="9525"/>
                  <a:pt x="230470" y="2645"/>
                  <a:pt x="216183" y="1587"/>
                </a:cubicBezTo>
                <a:cubicBezTo>
                  <a:pt x="201896" y="529"/>
                  <a:pt x="211950" y="-2646"/>
                  <a:pt x="178083" y="4762"/>
                </a:cubicBezTo>
                <a:cubicBezTo>
                  <a:pt x="144216" y="12170"/>
                  <a:pt x="6633" y="54504"/>
                  <a:pt x="283" y="5556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20" name="フリーフォーム 1719">
            <a:extLst>
              <a:ext uri="{FF2B5EF4-FFF2-40B4-BE49-F238E27FC236}">
                <a16:creationId xmlns:a16="http://schemas.microsoft.com/office/drawing/2014/main" id="{031987C9-BD1B-9E33-548B-DF8F50A57511}"/>
              </a:ext>
            </a:extLst>
          </p:cNvPr>
          <p:cNvSpPr/>
          <p:nvPr/>
        </p:nvSpPr>
        <p:spPr>
          <a:xfrm>
            <a:off x="2543175" y="8674090"/>
            <a:ext cx="209550" cy="60553"/>
          </a:xfrm>
          <a:custGeom>
            <a:avLst/>
            <a:gdLst>
              <a:gd name="connsiteX0" fmla="*/ 0 w 209550"/>
              <a:gd name="connsiteY0" fmla="*/ 60335 h 60553"/>
              <a:gd name="connsiteX1" fmla="*/ 133350 w 209550"/>
              <a:gd name="connsiteY1" fmla="*/ 22235 h 60553"/>
              <a:gd name="connsiteX2" fmla="*/ 209550 w 209550"/>
              <a:gd name="connsiteY2" fmla="*/ 6360 h 60553"/>
              <a:gd name="connsiteX3" fmla="*/ 133350 w 209550"/>
              <a:gd name="connsiteY3" fmla="*/ 3185 h 60553"/>
              <a:gd name="connsiteX4" fmla="*/ 0 w 209550"/>
              <a:gd name="connsiteY4" fmla="*/ 60335 h 605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9550" h="60553">
                <a:moveTo>
                  <a:pt x="0" y="60335"/>
                </a:moveTo>
                <a:cubicBezTo>
                  <a:pt x="0" y="63510"/>
                  <a:pt x="98425" y="31231"/>
                  <a:pt x="133350" y="22235"/>
                </a:cubicBezTo>
                <a:cubicBezTo>
                  <a:pt x="168275" y="13239"/>
                  <a:pt x="209550" y="9535"/>
                  <a:pt x="209550" y="6360"/>
                </a:cubicBezTo>
                <a:cubicBezTo>
                  <a:pt x="209550" y="3185"/>
                  <a:pt x="165100" y="-4223"/>
                  <a:pt x="133350" y="3185"/>
                </a:cubicBezTo>
                <a:cubicBezTo>
                  <a:pt x="101600" y="10593"/>
                  <a:pt x="0" y="57160"/>
                  <a:pt x="0" y="6033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21" name="フリーフォーム 1720">
            <a:extLst>
              <a:ext uri="{FF2B5EF4-FFF2-40B4-BE49-F238E27FC236}">
                <a16:creationId xmlns:a16="http://schemas.microsoft.com/office/drawing/2014/main" id="{4F084F62-2F96-EFB5-BD1E-E80E978474B7}"/>
              </a:ext>
            </a:extLst>
          </p:cNvPr>
          <p:cNvSpPr/>
          <p:nvPr/>
        </p:nvSpPr>
        <p:spPr>
          <a:xfrm>
            <a:off x="2612346" y="8676910"/>
            <a:ext cx="154103" cy="60810"/>
          </a:xfrm>
          <a:custGeom>
            <a:avLst/>
            <a:gdLst>
              <a:gd name="connsiteX0" fmla="*/ 153079 w 154103"/>
              <a:gd name="connsiteY0" fmla="*/ 365 h 60810"/>
              <a:gd name="connsiteX1" fmla="*/ 105454 w 154103"/>
              <a:gd name="connsiteY1" fmla="*/ 35290 h 60810"/>
              <a:gd name="connsiteX2" fmla="*/ 679 w 154103"/>
              <a:gd name="connsiteY2" fmla="*/ 32115 h 60810"/>
              <a:gd name="connsiteX3" fmla="*/ 64179 w 154103"/>
              <a:gd name="connsiteY3" fmla="*/ 60690 h 60810"/>
              <a:gd name="connsiteX4" fmla="*/ 153079 w 154103"/>
              <a:gd name="connsiteY4" fmla="*/ 365 h 608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4103" h="60810">
                <a:moveTo>
                  <a:pt x="153079" y="365"/>
                </a:moveTo>
                <a:cubicBezTo>
                  <a:pt x="159958" y="-3868"/>
                  <a:pt x="130854" y="29998"/>
                  <a:pt x="105454" y="35290"/>
                </a:cubicBezTo>
                <a:cubicBezTo>
                  <a:pt x="80054" y="40582"/>
                  <a:pt x="7558" y="27882"/>
                  <a:pt x="679" y="32115"/>
                </a:cubicBezTo>
                <a:cubicBezTo>
                  <a:pt x="-6200" y="36348"/>
                  <a:pt x="40896" y="62807"/>
                  <a:pt x="64179" y="60690"/>
                </a:cubicBezTo>
                <a:cubicBezTo>
                  <a:pt x="87462" y="58573"/>
                  <a:pt x="146200" y="4598"/>
                  <a:pt x="153079" y="36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22" name="フリーフォーム 1721">
            <a:extLst>
              <a:ext uri="{FF2B5EF4-FFF2-40B4-BE49-F238E27FC236}">
                <a16:creationId xmlns:a16="http://schemas.microsoft.com/office/drawing/2014/main" id="{C0737CFF-1545-2F88-9661-CFCF8426E749}"/>
              </a:ext>
            </a:extLst>
          </p:cNvPr>
          <p:cNvSpPr/>
          <p:nvPr/>
        </p:nvSpPr>
        <p:spPr>
          <a:xfrm>
            <a:off x="2549496" y="8747094"/>
            <a:ext cx="88225" cy="80683"/>
          </a:xfrm>
          <a:custGeom>
            <a:avLst/>
            <a:gdLst>
              <a:gd name="connsiteX0" fmla="*/ 29 w 88225"/>
              <a:gd name="connsiteY0" fmla="*/ 31 h 80683"/>
              <a:gd name="connsiteX1" fmla="*/ 82579 w 88225"/>
              <a:gd name="connsiteY1" fmla="*/ 76231 h 80683"/>
              <a:gd name="connsiteX2" fmla="*/ 73054 w 88225"/>
              <a:gd name="connsiteY2" fmla="*/ 66706 h 80683"/>
              <a:gd name="connsiteX3" fmla="*/ 29 w 88225"/>
              <a:gd name="connsiteY3" fmla="*/ 31 h 80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8225" h="80683">
                <a:moveTo>
                  <a:pt x="29" y="31"/>
                </a:moveTo>
                <a:cubicBezTo>
                  <a:pt x="1616" y="1618"/>
                  <a:pt x="82579" y="76231"/>
                  <a:pt x="82579" y="76231"/>
                </a:cubicBezTo>
                <a:cubicBezTo>
                  <a:pt x="94750" y="87344"/>
                  <a:pt x="85225" y="75173"/>
                  <a:pt x="73054" y="66706"/>
                </a:cubicBezTo>
                <a:cubicBezTo>
                  <a:pt x="60883" y="58239"/>
                  <a:pt x="-1558" y="-1556"/>
                  <a:pt x="29" y="3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23" name="フリーフォーム 1722">
            <a:extLst>
              <a:ext uri="{FF2B5EF4-FFF2-40B4-BE49-F238E27FC236}">
                <a16:creationId xmlns:a16="http://schemas.microsoft.com/office/drawing/2014/main" id="{EB41A943-80D0-5745-0329-64C0BC8AAF41}"/>
              </a:ext>
            </a:extLst>
          </p:cNvPr>
          <p:cNvSpPr/>
          <p:nvPr/>
        </p:nvSpPr>
        <p:spPr>
          <a:xfrm>
            <a:off x="2593731" y="8677255"/>
            <a:ext cx="155931" cy="110332"/>
          </a:xfrm>
          <a:custGeom>
            <a:avLst/>
            <a:gdLst>
              <a:gd name="connsiteX0" fmla="*/ 3419 w 155931"/>
              <a:gd name="connsiteY0" fmla="*/ 38120 h 110332"/>
              <a:gd name="connsiteX1" fmla="*/ 51044 w 155931"/>
              <a:gd name="connsiteY1" fmla="*/ 95270 h 110332"/>
              <a:gd name="connsiteX2" fmla="*/ 155819 w 155931"/>
              <a:gd name="connsiteY2" fmla="*/ 20 h 110332"/>
              <a:gd name="connsiteX3" fmla="*/ 70094 w 155931"/>
              <a:gd name="connsiteY3" fmla="*/ 104795 h 110332"/>
              <a:gd name="connsiteX4" fmla="*/ 12944 w 155931"/>
              <a:gd name="connsiteY4" fmla="*/ 92095 h 110332"/>
              <a:gd name="connsiteX5" fmla="*/ 3419 w 155931"/>
              <a:gd name="connsiteY5" fmla="*/ 38120 h 1103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5931" h="110332">
                <a:moveTo>
                  <a:pt x="3419" y="38120"/>
                </a:moveTo>
                <a:cubicBezTo>
                  <a:pt x="9769" y="38649"/>
                  <a:pt x="25644" y="101620"/>
                  <a:pt x="51044" y="95270"/>
                </a:cubicBezTo>
                <a:cubicBezTo>
                  <a:pt x="76444" y="88920"/>
                  <a:pt x="152644" y="-1567"/>
                  <a:pt x="155819" y="20"/>
                </a:cubicBezTo>
                <a:cubicBezTo>
                  <a:pt x="158994" y="1607"/>
                  <a:pt x="93906" y="89449"/>
                  <a:pt x="70094" y="104795"/>
                </a:cubicBezTo>
                <a:cubicBezTo>
                  <a:pt x="46282" y="120141"/>
                  <a:pt x="26702" y="99503"/>
                  <a:pt x="12944" y="92095"/>
                </a:cubicBezTo>
                <a:cubicBezTo>
                  <a:pt x="-814" y="84687"/>
                  <a:pt x="-2931" y="37591"/>
                  <a:pt x="3419" y="3812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24" name="フリーフォーム 1723">
            <a:extLst>
              <a:ext uri="{FF2B5EF4-FFF2-40B4-BE49-F238E27FC236}">
                <a16:creationId xmlns:a16="http://schemas.microsoft.com/office/drawing/2014/main" id="{DAE3F3CB-D026-4407-AB5F-68C44D7F3A24}"/>
              </a:ext>
            </a:extLst>
          </p:cNvPr>
          <p:cNvSpPr/>
          <p:nvPr/>
        </p:nvSpPr>
        <p:spPr>
          <a:xfrm>
            <a:off x="1678613" y="8695466"/>
            <a:ext cx="149522" cy="107043"/>
          </a:xfrm>
          <a:custGeom>
            <a:avLst/>
            <a:gdLst>
              <a:gd name="connsiteX0" fmla="*/ 962 w 149522"/>
              <a:gd name="connsiteY0" fmla="*/ 105634 h 107043"/>
              <a:gd name="connsiteX1" fmla="*/ 147012 w 149522"/>
              <a:gd name="connsiteY1" fmla="*/ 859 h 107043"/>
              <a:gd name="connsiteX2" fmla="*/ 86687 w 149522"/>
              <a:gd name="connsiteY2" fmla="*/ 58009 h 107043"/>
              <a:gd name="connsiteX3" fmla="*/ 962 w 149522"/>
              <a:gd name="connsiteY3" fmla="*/ 105634 h 1070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9522" h="107043">
                <a:moveTo>
                  <a:pt x="962" y="105634"/>
                </a:moveTo>
                <a:cubicBezTo>
                  <a:pt x="11016" y="96109"/>
                  <a:pt x="132725" y="8796"/>
                  <a:pt x="147012" y="859"/>
                </a:cubicBezTo>
                <a:cubicBezTo>
                  <a:pt x="161299" y="-7078"/>
                  <a:pt x="111029" y="42134"/>
                  <a:pt x="86687" y="58009"/>
                </a:cubicBezTo>
                <a:cubicBezTo>
                  <a:pt x="62345" y="73884"/>
                  <a:pt x="-9092" y="115159"/>
                  <a:pt x="962" y="10563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25" name="フリーフォーム 1724">
            <a:extLst>
              <a:ext uri="{FF2B5EF4-FFF2-40B4-BE49-F238E27FC236}">
                <a16:creationId xmlns:a16="http://schemas.microsoft.com/office/drawing/2014/main" id="{D9BA9BF9-1CF0-BF2F-7338-8E82C087CF9E}"/>
              </a:ext>
            </a:extLst>
          </p:cNvPr>
          <p:cNvSpPr/>
          <p:nvPr/>
        </p:nvSpPr>
        <p:spPr>
          <a:xfrm>
            <a:off x="1866291" y="8657165"/>
            <a:ext cx="94261" cy="218097"/>
          </a:xfrm>
          <a:custGeom>
            <a:avLst/>
            <a:gdLst>
              <a:gd name="connsiteX0" fmla="*/ 92684 w 94261"/>
              <a:gd name="connsiteY0" fmla="*/ 1060 h 218097"/>
              <a:gd name="connsiteX1" fmla="*/ 609 w 94261"/>
              <a:gd name="connsiteY1" fmla="*/ 213785 h 218097"/>
              <a:gd name="connsiteX2" fmla="*/ 54584 w 94261"/>
              <a:gd name="connsiteY2" fmla="*/ 134410 h 218097"/>
              <a:gd name="connsiteX3" fmla="*/ 92684 w 94261"/>
              <a:gd name="connsiteY3" fmla="*/ 1060 h 2180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4261" h="218097">
                <a:moveTo>
                  <a:pt x="92684" y="1060"/>
                </a:moveTo>
                <a:cubicBezTo>
                  <a:pt x="83688" y="14289"/>
                  <a:pt x="6959" y="191560"/>
                  <a:pt x="609" y="213785"/>
                </a:cubicBezTo>
                <a:cubicBezTo>
                  <a:pt x="-5741" y="236010"/>
                  <a:pt x="39238" y="166689"/>
                  <a:pt x="54584" y="134410"/>
                </a:cubicBezTo>
                <a:cubicBezTo>
                  <a:pt x="69930" y="102131"/>
                  <a:pt x="101680" y="-12169"/>
                  <a:pt x="92684" y="106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26" name="フリーフォーム 1725">
            <a:extLst>
              <a:ext uri="{FF2B5EF4-FFF2-40B4-BE49-F238E27FC236}">
                <a16:creationId xmlns:a16="http://schemas.microsoft.com/office/drawing/2014/main" id="{3E33256D-F25C-D9E1-B63A-6DF38F19BB69}"/>
              </a:ext>
            </a:extLst>
          </p:cNvPr>
          <p:cNvSpPr/>
          <p:nvPr/>
        </p:nvSpPr>
        <p:spPr>
          <a:xfrm>
            <a:off x="1876018" y="8570013"/>
            <a:ext cx="250758" cy="123717"/>
          </a:xfrm>
          <a:custGeom>
            <a:avLst/>
            <a:gdLst>
              <a:gd name="connsiteX0" fmla="*/ 407 w 250758"/>
              <a:gd name="connsiteY0" fmla="*/ 123137 h 123717"/>
              <a:gd name="connsiteX1" fmla="*/ 241707 w 250758"/>
              <a:gd name="connsiteY1" fmla="*/ 2487 h 123717"/>
              <a:gd name="connsiteX2" fmla="*/ 184557 w 250758"/>
              <a:gd name="connsiteY2" fmla="*/ 46937 h 123717"/>
              <a:gd name="connsiteX3" fmla="*/ 407 w 250758"/>
              <a:gd name="connsiteY3" fmla="*/ 123137 h 1237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0758" h="123717">
                <a:moveTo>
                  <a:pt x="407" y="123137"/>
                </a:moveTo>
                <a:cubicBezTo>
                  <a:pt x="9932" y="115729"/>
                  <a:pt x="211015" y="15187"/>
                  <a:pt x="241707" y="2487"/>
                </a:cubicBezTo>
                <a:cubicBezTo>
                  <a:pt x="272399" y="-10213"/>
                  <a:pt x="217894" y="28945"/>
                  <a:pt x="184557" y="46937"/>
                </a:cubicBezTo>
                <a:cubicBezTo>
                  <a:pt x="151220" y="64929"/>
                  <a:pt x="-9118" y="130545"/>
                  <a:pt x="407" y="12313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27" name="フリーフォーム 1726">
            <a:extLst>
              <a:ext uri="{FF2B5EF4-FFF2-40B4-BE49-F238E27FC236}">
                <a16:creationId xmlns:a16="http://schemas.microsoft.com/office/drawing/2014/main" id="{C8FC49BE-8B2B-843D-965F-A1E91A25243C}"/>
              </a:ext>
            </a:extLst>
          </p:cNvPr>
          <p:cNvSpPr/>
          <p:nvPr/>
        </p:nvSpPr>
        <p:spPr>
          <a:xfrm>
            <a:off x="1447748" y="8350169"/>
            <a:ext cx="85777" cy="145608"/>
          </a:xfrm>
          <a:custGeom>
            <a:avLst/>
            <a:gdLst>
              <a:gd name="connsiteX0" fmla="*/ 85777 w 85777"/>
              <a:gd name="connsiteY0" fmla="*/ 81 h 145608"/>
              <a:gd name="connsiteX1" fmla="*/ 12752 w 85777"/>
              <a:gd name="connsiteY1" fmla="*/ 127081 h 145608"/>
              <a:gd name="connsiteX2" fmla="*/ 52 w 85777"/>
              <a:gd name="connsiteY2" fmla="*/ 142956 h 145608"/>
              <a:gd name="connsiteX3" fmla="*/ 12752 w 85777"/>
              <a:gd name="connsiteY3" fmla="*/ 108031 h 145608"/>
              <a:gd name="connsiteX4" fmla="*/ 85777 w 85777"/>
              <a:gd name="connsiteY4" fmla="*/ 81 h 1456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5777" h="145608">
                <a:moveTo>
                  <a:pt x="85777" y="81"/>
                </a:moveTo>
                <a:cubicBezTo>
                  <a:pt x="85777" y="3256"/>
                  <a:pt x="27039" y="103269"/>
                  <a:pt x="12752" y="127081"/>
                </a:cubicBezTo>
                <a:cubicBezTo>
                  <a:pt x="-1535" y="150893"/>
                  <a:pt x="52" y="146131"/>
                  <a:pt x="52" y="142956"/>
                </a:cubicBezTo>
                <a:cubicBezTo>
                  <a:pt x="52" y="139781"/>
                  <a:pt x="-1006" y="128139"/>
                  <a:pt x="12752" y="108031"/>
                </a:cubicBezTo>
                <a:cubicBezTo>
                  <a:pt x="26510" y="87923"/>
                  <a:pt x="85777" y="-3094"/>
                  <a:pt x="85777" y="8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28" name="フリーフォーム 1727">
            <a:extLst>
              <a:ext uri="{FF2B5EF4-FFF2-40B4-BE49-F238E27FC236}">
                <a16:creationId xmlns:a16="http://schemas.microsoft.com/office/drawing/2014/main" id="{C2119E23-CD96-2D8B-8F33-A3697CAB5F96}"/>
              </a:ext>
            </a:extLst>
          </p:cNvPr>
          <p:cNvSpPr/>
          <p:nvPr/>
        </p:nvSpPr>
        <p:spPr>
          <a:xfrm>
            <a:off x="1479209" y="8432666"/>
            <a:ext cx="110281" cy="80073"/>
          </a:xfrm>
          <a:custGeom>
            <a:avLst/>
            <a:gdLst>
              <a:gd name="connsiteX0" fmla="*/ 341 w 110281"/>
              <a:gd name="connsiteY0" fmla="*/ 134 h 80073"/>
              <a:gd name="connsiteX1" fmla="*/ 70191 w 110281"/>
              <a:gd name="connsiteY1" fmla="*/ 47759 h 80073"/>
              <a:gd name="connsiteX2" fmla="*/ 105116 w 110281"/>
              <a:gd name="connsiteY2" fmla="*/ 79509 h 80073"/>
              <a:gd name="connsiteX3" fmla="*/ 101941 w 110281"/>
              <a:gd name="connsiteY3" fmla="*/ 63634 h 80073"/>
              <a:gd name="connsiteX4" fmla="*/ 341 w 110281"/>
              <a:gd name="connsiteY4" fmla="*/ 134 h 800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0281" h="80073">
                <a:moveTo>
                  <a:pt x="341" y="134"/>
                </a:moveTo>
                <a:cubicBezTo>
                  <a:pt x="-4951" y="-2512"/>
                  <a:pt x="52729" y="34530"/>
                  <a:pt x="70191" y="47759"/>
                </a:cubicBezTo>
                <a:cubicBezTo>
                  <a:pt x="87654" y="60988"/>
                  <a:pt x="105116" y="79509"/>
                  <a:pt x="105116" y="79509"/>
                </a:cubicBezTo>
                <a:cubicBezTo>
                  <a:pt x="110408" y="82155"/>
                  <a:pt x="114641" y="75276"/>
                  <a:pt x="101941" y="63634"/>
                </a:cubicBezTo>
                <a:cubicBezTo>
                  <a:pt x="89241" y="51992"/>
                  <a:pt x="5633" y="2780"/>
                  <a:pt x="341" y="13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29" name="フリーフォーム 1728">
            <a:extLst>
              <a:ext uri="{FF2B5EF4-FFF2-40B4-BE49-F238E27FC236}">
                <a16:creationId xmlns:a16="http://schemas.microsoft.com/office/drawing/2014/main" id="{3370A0A2-D4FF-F057-8B40-A6C6E635F8DF}"/>
              </a:ext>
            </a:extLst>
          </p:cNvPr>
          <p:cNvSpPr/>
          <p:nvPr/>
        </p:nvSpPr>
        <p:spPr>
          <a:xfrm>
            <a:off x="1536465" y="8353397"/>
            <a:ext cx="51035" cy="105453"/>
          </a:xfrm>
          <a:custGeom>
            <a:avLst/>
            <a:gdLst>
              <a:gd name="connsiteX0" fmla="*/ 51035 w 51035"/>
              <a:gd name="connsiteY0" fmla="*/ 28 h 105453"/>
              <a:gd name="connsiteX1" fmla="*/ 6585 w 51035"/>
              <a:gd name="connsiteY1" fmla="*/ 88928 h 105453"/>
              <a:gd name="connsiteX2" fmla="*/ 235 w 51035"/>
              <a:gd name="connsiteY2" fmla="*/ 104803 h 105453"/>
              <a:gd name="connsiteX3" fmla="*/ 6585 w 51035"/>
              <a:gd name="connsiteY3" fmla="*/ 79403 h 105453"/>
              <a:gd name="connsiteX4" fmla="*/ 51035 w 51035"/>
              <a:gd name="connsiteY4" fmla="*/ 28 h 1054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035" h="105453">
                <a:moveTo>
                  <a:pt x="51035" y="28"/>
                </a:moveTo>
                <a:cubicBezTo>
                  <a:pt x="51035" y="1615"/>
                  <a:pt x="15052" y="71466"/>
                  <a:pt x="6585" y="88928"/>
                </a:cubicBezTo>
                <a:cubicBezTo>
                  <a:pt x="-1882" y="106390"/>
                  <a:pt x="235" y="106390"/>
                  <a:pt x="235" y="104803"/>
                </a:cubicBezTo>
                <a:cubicBezTo>
                  <a:pt x="235" y="103216"/>
                  <a:pt x="1293" y="94749"/>
                  <a:pt x="6585" y="79403"/>
                </a:cubicBezTo>
                <a:cubicBezTo>
                  <a:pt x="11877" y="64057"/>
                  <a:pt x="51035" y="-1559"/>
                  <a:pt x="51035" y="2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30" name="フリーフォーム 1729">
            <a:extLst>
              <a:ext uri="{FF2B5EF4-FFF2-40B4-BE49-F238E27FC236}">
                <a16:creationId xmlns:a16="http://schemas.microsoft.com/office/drawing/2014/main" id="{D05DD284-7D42-E1E9-DC7B-C64DFE83EE6A}"/>
              </a:ext>
            </a:extLst>
          </p:cNvPr>
          <p:cNvSpPr/>
          <p:nvPr/>
        </p:nvSpPr>
        <p:spPr>
          <a:xfrm>
            <a:off x="1244417" y="8780792"/>
            <a:ext cx="88981" cy="296776"/>
          </a:xfrm>
          <a:custGeom>
            <a:avLst/>
            <a:gdLst>
              <a:gd name="connsiteX0" fmla="*/ 183 w 88981"/>
              <a:gd name="connsiteY0" fmla="*/ 1258 h 296776"/>
              <a:gd name="connsiteX1" fmla="*/ 85908 w 88981"/>
              <a:gd name="connsiteY1" fmla="*/ 290183 h 296776"/>
              <a:gd name="connsiteX2" fmla="*/ 63683 w 88981"/>
              <a:gd name="connsiteY2" fmla="*/ 188583 h 296776"/>
              <a:gd name="connsiteX3" fmla="*/ 183 w 88981"/>
              <a:gd name="connsiteY3" fmla="*/ 1258 h 2967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8981" h="296776">
                <a:moveTo>
                  <a:pt x="183" y="1258"/>
                </a:moveTo>
                <a:cubicBezTo>
                  <a:pt x="3887" y="18191"/>
                  <a:pt x="75325" y="258962"/>
                  <a:pt x="85908" y="290183"/>
                </a:cubicBezTo>
                <a:cubicBezTo>
                  <a:pt x="96491" y="321404"/>
                  <a:pt x="77441" y="234091"/>
                  <a:pt x="63683" y="188583"/>
                </a:cubicBezTo>
                <a:cubicBezTo>
                  <a:pt x="49925" y="143075"/>
                  <a:pt x="-3521" y="-15675"/>
                  <a:pt x="183" y="125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31" name="フリーフォーム 1730">
            <a:extLst>
              <a:ext uri="{FF2B5EF4-FFF2-40B4-BE49-F238E27FC236}">
                <a16:creationId xmlns:a16="http://schemas.microsoft.com/office/drawing/2014/main" id="{9B79E72B-8E94-C192-516E-0F10B09570DA}"/>
              </a:ext>
            </a:extLst>
          </p:cNvPr>
          <p:cNvSpPr/>
          <p:nvPr/>
        </p:nvSpPr>
        <p:spPr>
          <a:xfrm>
            <a:off x="1184019" y="9070909"/>
            <a:ext cx="266362" cy="206486"/>
          </a:xfrm>
          <a:custGeom>
            <a:avLst/>
            <a:gdLst>
              <a:gd name="connsiteX0" fmla="*/ 256 w 266362"/>
              <a:gd name="connsiteY0" fmla="*/ 206441 h 206486"/>
              <a:gd name="connsiteX1" fmla="*/ 89156 w 266362"/>
              <a:gd name="connsiteY1" fmla="*/ 101666 h 206486"/>
              <a:gd name="connsiteX2" fmla="*/ 143131 w 266362"/>
              <a:gd name="connsiteY2" fmla="*/ 54041 h 206486"/>
              <a:gd name="connsiteX3" fmla="*/ 263781 w 266362"/>
              <a:gd name="connsiteY3" fmla="*/ 66 h 206486"/>
              <a:gd name="connsiteX4" fmla="*/ 212981 w 266362"/>
              <a:gd name="connsiteY4" fmla="*/ 44516 h 206486"/>
              <a:gd name="connsiteX5" fmla="*/ 66931 w 266362"/>
              <a:gd name="connsiteY5" fmla="*/ 114366 h 206486"/>
              <a:gd name="connsiteX6" fmla="*/ 256 w 266362"/>
              <a:gd name="connsiteY6" fmla="*/ 206441 h 2064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66362" h="206486">
                <a:moveTo>
                  <a:pt x="256" y="206441"/>
                </a:moveTo>
                <a:cubicBezTo>
                  <a:pt x="3960" y="204324"/>
                  <a:pt x="65344" y="127066"/>
                  <a:pt x="89156" y="101666"/>
                </a:cubicBezTo>
                <a:cubicBezTo>
                  <a:pt x="112969" y="76266"/>
                  <a:pt x="114027" y="70974"/>
                  <a:pt x="143131" y="54041"/>
                </a:cubicBezTo>
                <a:cubicBezTo>
                  <a:pt x="172235" y="37108"/>
                  <a:pt x="252139" y="1653"/>
                  <a:pt x="263781" y="66"/>
                </a:cubicBezTo>
                <a:cubicBezTo>
                  <a:pt x="275423" y="-1521"/>
                  <a:pt x="245789" y="25466"/>
                  <a:pt x="212981" y="44516"/>
                </a:cubicBezTo>
                <a:cubicBezTo>
                  <a:pt x="180173" y="63566"/>
                  <a:pt x="100269" y="92670"/>
                  <a:pt x="66931" y="114366"/>
                </a:cubicBezTo>
                <a:cubicBezTo>
                  <a:pt x="33594" y="136062"/>
                  <a:pt x="-3448" y="208558"/>
                  <a:pt x="256" y="20644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32" name="フリーフォーム 1731">
            <a:extLst>
              <a:ext uri="{FF2B5EF4-FFF2-40B4-BE49-F238E27FC236}">
                <a16:creationId xmlns:a16="http://schemas.microsoft.com/office/drawing/2014/main" id="{6A1811A3-8439-7D93-6F23-DAF978FA863F}"/>
              </a:ext>
            </a:extLst>
          </p:cNvPr>
          <p:cNvSpPr/>
          <p:nvPr/>
        </p:nvSpPr>
        <p:spPr>
          <a:xfrm>
            <a:off x="1050793" y="9118580"/>
            <a:ext cx="273358" cy="165132"/>
          </a:xfrm>
          <a:custGeom>
            <a:avLst/>
            <a:gdLst>
              <a:gd name="connsiteX0" fmla="*/ 132 w 273358"/>
              <a:gd name="connsiteY0" fmla="*/ 165120 h 165132"/>
              <a:gd name="connsiteX1" fmla="*/ 139832 w 273358"/>
              <a:gd name="connsiteY1" fmla="*/ 69870 h 165132"/>
              <a:gd name="connsiteX2" fmla="*/ 273182 w 273358"/>
              <a:gd name="connsiteY2" fmla="*/ 20 h 165132"/>
              <a:gd name="connsiteX3" fmla="*/ 165232 w 273358"/>
              <a:gd name="connsiteY3" fmla="*/ 63520 h 165132"/>
              <a:gd name="connsiteX4" fmla="*/ 132 w 273358"/>
              <a:gd name="connsiteY4" fmla="*/ 165120 h 1651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73358" h="165132">
                <a:moveTo>
                  <a:pt x="132" y="165120"/>
                </a:moveTo>
                <a:cubicBezTo>
                  <a:pt x="-4101" y="166178"/>
                  <a:pt x="94324" y="97387"/>
                  <a:pt x="139832" y="69870"/>
                </a:cubicBezTo>
                <a:cubicBezTo>
                  <a:pt x="185340" y="42353"/>
                  <a:pt x="268949" y="1078"/>
                  <a:pt x="273182" y="20"/>
                </a:cubicBezTo>
                <a:cubicBezTo>
                  <a:pt x="277415" y="-1038"/>
                  <a:pt x="204390" y="38649"/>
                  <a:pt x="165232" y="63520"/>
                </a:cubicBezTo>
                <a:cubicBezTo>
                  <a:pt x="126074" y="88391"/>
                  <a:pt x="4365" y="164062"/>
                  <a:pt x="132" y="16512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33" name="フリーフォーム 1732">
            <a:extLst>
              <a:ext uri="{FF2B5EF4-FFF2-40B4-BE49-F238E27FC236}">
                <a16:creationId xmlns:a16="http://schemas.microsoft.com/office/drawing/2014/main" id="{6FDE3AD1-2F69-DB86-A495-8B790C6D2841}"/>
              </a:ext>
            </a:extLst>
          </p:cNvPr>
          <p:cNvSpPr/>
          <p:nvPr/>
        </p:nvSpPr>
        <p:spPr>
          <a:xfrm>
            <a:off x="1371078" y="9165595"/>
            <a:ext cx="19727" cy="156249"/>
          </a:xfrm>
          <a:custGeom>
            <a:avLst/>
            <a:gdLst>
              <a:gd name="connsiteX0" fmla="*/ 522 w 19727"/>
              <a:gd name="connsiteY0" fmla="*/ 630 h 156249"/>
              <a:gd name="connsiteX1" fmla="*/ 19572 w 19727"/>
              <a:gd name="connsiteY1" fmla="*/ 89530 h 156249"/>
              <a:gd name="connsiteX2" fmla="*/ 10047 w 19727"/>
              <a:gd name="connsiteY2" fmla="*/ 156205 h 156249"/>
              <a:gd name="connsiteX3" fmla="*/ 19572 w 19727"/>
              <a:gd name="connsiteY3" fmla="*/ 99055 h 156249"/>
              <a:gd name="connsiteX4" fmla="*/ 6872 w 19727"/>
              <a:gd name="connsiteY4" fmla="*/ 51430 h 156249"/>
              <a:gd name="connsiteX5" fmla="*/ 522 w 19727"/>
              <a:gd name="connsiteY5" fmla="*/ 630 h 1562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727" h="156249">
                <a:moveTo>
                  <a:pt x="522" y="630"/>
                </a:moveTo>
                <a:cubicBezTo>
                  <a:pt x="2639" y="6980"/>
                  <a:pt x="17985" y="63601"/>
                  <a:pt x="19572" y="89530"/>
                </a:cubicBezTo>
                <a:cubicBezTo>
                  <a:pt x="21160" y="115459"/>
                  <a:pt x="10047" y="154618"/>
                  <a:pt x="10047" y="156205"/>
                </a:cubicBezTo>
                <a:cubicBezTo>
                  <a:pt x="10047" y="157792"/>
                  <a:pt x="20101" y="116517"/>
                  <a:pt x="19572" y="99055"/>
                </a:cubicBezTo>
                <a:cubicBezTo>
                  <a:pt x="19043" y="81593"/>
                  <a:pt x="10576" y="65188"/>
                  <a:pt x="6872" y="51430"/>
                </a:cubicBezTo>
                <a:cubicBezTo>
                  <a:pt x="3168" y="37672"/>
                  <a:pt x="-1595" y="-5720"/>
                  <a:pt x="522" y="63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34" name="フリーフォーム 1733">
            <a:extLst>
              <a:ext uri="{FF2B5EF4-FFF2-40B4-BE49-F238E27FC236}">
                <a16:creationId xmlns:a16="http://schemas.microsoft.com/office/drawing/2014/main" id="{3DB4B13C-9148-E1B0-83A7-B75C4A659D1F}"/>
              </a:ext>
            </a:extLst>
          </p:cNvPr>
          <p:cNvSpPr/>
          <p:nvPr/>
        </p:nvSpPr>
        <p:spPr>
          <a:xfrm>
            <a:off x="1339386" y="9168707"/>
            <a:ext cx="42650" cy="124428"/>
          </a:xfrm>
          <a:custGeom>
            <a:avLst/>
            <a:gdLst>
              <a:gd name="connsiteX0" fmla="*/ 29039 w 42650"/>
              <a:gd name="connsiteY0" fmla="*/ 693 h 124428"/>
              <a:gd name="connsiteX1" fmla="*/ 29039 w 42650"/>
              <a:gd name="connsiteY1" fmla="*/ 67368 h 124428"/>
              <a:gd name="connsiteX2" fmla="*/ 41739 w 42650"/>
              <a:gd name="connsiteY2" fmla="*/ 121343 h 124428"/>
              <a:gd name="connsiteX3" fmla="*/ 464 w 42650"/>
              <a:gd name="connsiteY3" fmla="*/ 118168 h 124428"/>
              <a:gd name="connsiteX4" fmla="*/ 19514 w 42650"/>
              <a:gd name="connsiteY4" fmla="*/ 111818 h 124428"/>
              <a:gd name="connsiteX5" fmla="*/ 29039 w 42650"/>
              <a:gd name="connsiteY5" fmla="*/ 693 h 1244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650" h="124428">
                <a:moveTo>
                  <a:pt x="29039" y="693"/>
                </a:moveTo>
                <a:cubicBezTo>
                  <a:pt x="30626" y="-6715"/>
                  <a:pt x="26922" y="47260"/>
                  <a:pt x="29039" y="67368"/>
                </a:cubicBezTo>
                <a:cubicBezTo>
                  <a:pt x="31156" y="87476"/>
                  <a:pt x="46502" y="112876"/>
                  <a:pt x="41739" y="121343"/>
                </a:cubicBezTo>
                <a:cubicBezTo>
                  <a:pt x="36976" y="129810"/>
                  <a:pt x="464" y="118168"/>
                  <a:pt x="464" y="118168"/>
                </a:cubicBezTo>
                <a:cubicBezTo>
                  <a:pt x="-3240" y="116581"/>
                  <a:pt x="16339" y="126105"/>
                  <a:pt x="19514" y="111818"/>
                </a:cubicBezTo>
                <a:cubicBezTo>
                  <a:pt x="22689" y="97531"/>
                  <a:pt x="27452" y="8101"/>
                  <a:pt x="29039" y="69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35" name="フリーフォーム 1734">
            <a:extLst>
              <a:ext uri="{FF2B5EF4-FFF2-40B4-BE49-F238E27FC236}">
                <a16:creationId xmlns:a16="http://schemas.microsoft.com/office/drawing/2014/main" id="{0DA0A8A6-3275-E282-C3DA-8F619ACD3AAB}"/>
              </a:ext>
            </a:extLst>
          </p:cNvPr>
          <p:cNvSpPr/>
          <p:nvPr/>
        </p:nvSpPr>
        <p:spPr>
          <a:xfrm>
            <a:off x="2256323" y="8334344"/>
            <a:ext cx="142721" cy="98697"/>
          </a:xfrm>
          <a:custGeom>
            <a:avLst/>
            <a:gdLst>
              <a:gd name="connsiteX0" fmla="*/ 1102 w 142721"/>
              <a:gd name="connsiteY0" fmla="*/ 31 h 98697"/>
              <a:gd name="connsiteX1" fmla="*/ 58252 w 142721"/>
              <a:gd name="connsiteY1" fmla="*/ 73056 h 98697"/>
              <a:gd name="connsiteX2" fmla="*/ 140802 w 142721"/>
              <a:gd name="connsiteY2" fmla="*/ 98456 h 98697"/>
              <a:gd name="connsiteX3" fmla="*/ 109052 w 142721"/>
              <a:gd name="connsiteY3" fmla="*/ 82581 h 98697"/>
              <a:gd name="connsiteX4" fmla="*/ 1102 w 142721"/>
              <a:gd name="connsiteY4" fmla="*/ 31 h 98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2721" h="98697">
                <a:moveTo>
                  <a:pt x="1102" y="31"/>
                </a:moveTo>
                <a:cubicBezTo>
                  <a:pt x="-7365" y="-1556"/>
                  <a:pt x="34969" y="56652"/>
                  <a:pt x="58252" y="73056"/>
                </a:cubicBezTo>
                <a:cubicBezTo>
                  <a:pt x="81535" y="89460"/>
                  <a:pt x="132335" y="96869"/>
                  <a:pt x="140802" y="98456"/>
                </a:cubicBezTo>
                <a:cubicBezTo>
                  <a:pt x="149269" y="100043"/>
                  <a:pt x="128102" y="93693"/>
                  <a:pt x="109052" y="82581"/>
                </a:cubicBezTo>
                <a:cubicBezTo>
                  <a:pt x="90002" y="71469"/>
                  <a:pt x="9569" y="1618"/>
                  <a:pt x="1102" y="3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36" name="フリーフォーム 1735">
            <a:extLst>
              <a:ext uri="{FF2B5EF4-FFF2-40B4-BE49-F238E27FC236}">
                <a16:creationId xmlns:a16="http://schemas.microsoft.com/office/drawing/2014/main" id="{195FADE3-AC4A-B064-E2A0-C415D0D50A5B}"/>
              </a:ext>
            </a:extLst>
          </p:cNvPr>
          <p:cNvSpPr/>
          <p:nvPr/>
        </p:nvSpPr>
        <p:spPr>
          <a:xfrm>
            <a:off x="1746169" y="8313811"/>
            <a:ext cx="183291" cy="52489"/>
          </a:xfrm>
          <a:custGeom>
            <a:avLst/>
            <a:gdLst>
              <a:gd name="connsiteX0" fmla="*/ 81 w 183291"/>
              <a:gd name="connsiteY0" fmla="*/ 52314 h 52489"/>
              <a:gd name="connsiteX1" fmla="*/ 171531 w 183291"/>
              <a:gd name="connsiteY1" fmla="*/ 1514 h 52489"/>
              <a:gd name="connsiteX2" fmla="*/ 149306 w 183291"/>
              <a:gd name="connsiteY2" fmla="*/ 17389 h 52489"/>
              <a:gd name="connsiteX3" fmla="*/ 81 w 183291"/>
              <a:gd name="connsiteY3" fmla="*/ 52314 h 524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3291" h="52489">
                <a:moveTo>
                  <a:pt x="81" y="52314"/>
                </a:moveTo>
                <a:cubicBezTo>
                  <a:pt x="3785" y="49668"/>
                  <a:pt x="146660" y="7335"/>
                  <a:pt x="171531" y="1514"/>
                </a:cubicBezTo>
                <a:cubicBezTo>
                  <a:pt x="196402" y="-4307"/>
                  <a:pt x="178410" y="7864"/>
                  <a:pt x="149306" y="17389"/>
                </a:cubicBezTo>
                <a:cubicBezTo>
                  <a:pt x="120202" y="26914"/>
                  <a:pt x="-3623" y="54960"/>
                  <a:pt x="81" y="5231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37" name="フリーフォーム 1736">
            <a:extLst>
              <a:ext uri="{FF2B5EF4-FFF2-40B4-BE49-F238E27FC236}">
                <a16:creationId xmlns:a16="http://schemas.microsoft.com/office/drawing/2014/main" id="{D234155D-D0AF-6B47-D3BA-50519CE084FE}"/>
              </a:ext>
            </a:extLst>
          </p:cNvPr>
          <p:cNvSpPr/>
          <p:nvPr/>
        </p:nvSpPr>
        <p:spPr>
          <a:xfrm>
            <a:off x="1851496" y="8401041"/>
            <a:ext cx="107542" cy="240306"/>
          </a:xfrm>
          <a:custGeom>
            <a:avLst/>
            <a:gdLst>
              <a:gd name="connsiteX0" fmla="*/ 107479 w 107542"/>
              <a:gd name="connsiteY0" fmla="*/ 9 h 240306"/>
              <a:gd name="connsiteX1" fmla="*/ 40804 w 107542"/>
              <a:gd name="connsiteY1" fmla="*/ 123834 h 240306"/>
              <a:gd name="connsiteX2" fmla="*/ 2704 w 107542"/>
              <a:gd name="connsiteY2" fmla="*/ 238134 h 240306"/>
              <a:gd name="connsiteX3" fmla="*/ 5879 w 107542"/>
              <a:gd name="connsiteY3" fmla="*/ 193684 h 240306"/>
              <a:gd name="connsiteX4" fmla="*/ 28104 w 107542"/>
              <a:gd name="connsiteY4" fmla="*/ 130184 h 240306"/>
              <a:gd name="connsiteX5" fmla="*/ 107479 w 107542"/>
              <a:gd name="connsiteY5" fmla="*/ 9 h 2403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7542" h="240306">
                <a:moveTo>
                  <a:pt x="107479" y="9"/>
                </a:moveTo>
                <a:cubicBezTo>
                  <a:pt x="109596" y="-1049"/>
                  <a:pt x="58266" y="84147"/>
                  <a:pt x="40804" y="123834"/>
                </a:cubicBezTo>
                <a:cubicBezTo>
                  <a:pt x="23341" y="163522"/>
                  <a:pt x="8525" y="226492"/>
                  <a:pt x="2704" y="238134"/>
                </a:cubicBezTo>
                <a:cubicBezTo>
                  <a:pt x="-3117" y="249776"/>
                  <a:pt x="1646" y="211676"/>
                  <a:pt x="5879" y="193684"/>
                </a:cubicBezTo>
                <a:cubicBezTo>
                  <a:pt x="10112" y="175692"/>
                  <a:pt x="13816" y="159817"/>
                  <a:pt x="28104" y="130184"/>
                </a:cubicBezTo>
                <a:cubicBezTo>
                  <a:pt x="42392" y="100551"/>
                  <a:pt x="105362" y="1067"/>
                  <a:pt x="107479" y="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38" name="フリーフォーム 1737">
            <a:extLst>
              <a:ext uri="{FF2B5EF4-FFF2-40B4-BE49-F238E27FC236}">
                <a16:creationId xmlns:a16="http://schemas.microsoft.com/office/drawing/2014/main" id="{D7A3EEED-7084-6F4A-9A11-87FAD6DC1B63}"/>
              </a:ext>
            </a:extLst>
          </p:cNvPr>
          <p:cNvSpPr/>
          <p:nvPr/>
        </p:nvSpPr>
        <p:spPr>
          <a:xfrm>
            <a:off x="1866279" y="8565044"/>
            <a:ext cx="179537" cy="74672"/>
          </a:xfrm>
          <a:custGeom>
            <a:avLst/>
            <a:gdLst>
              <a:gd name="connsiteX0" fmla="*/ 621 w 179537"/>
              <a:gd name="connsiteY0" fmla="*/ 74131 h 74672"/>
              <a:gd name="connsiteX1" fmla="*/ 175246 w 179537"/>
              <a:gd name="connsiteY1" fmla="*/ 1106 h 74672"/>
              <a:gd name="connsiteX2" fmla="*/ 118096 w 179537"/>
              <a:gd name="connsiteY2" fmla="*/ 32856 h 74672"/>
              <a:gd name="connsiteX3" fmla="*/ 621 w 179537"/>
              <a:gd name="connsiteY3" fmla="*/ 74131 h 746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9537" h="74672">
                <a:moveTo>
                  <a:pt x="621" y="74131"/>
                </a:moveTo>
                <a:cubicBezTo>
                  <a:pt x="10146" y="68839"/>
                  <a:pt x="155667" y="7985"/>
                  <a:pt x="175246" y="1106"/>
                </a:cubicBezTo>
                <a:cubicBezTo>
                  <a:pt x="194825" y="-5773"/>
                  <a:pt x="142438" y="21214"/>
                  <a:pt x="118096" y="32856"/>
                </a:cubicBezTo>
                <a:cubicBezTo>
                  <a:pt x="93754" y="44498"/>
                  <a:pt x="-8904" y="79423"/>
                  <a:pt x="621" y="7413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39" name="フリーフォーム 1738">
            <a:extLst>
              <a:ext uri="{FF2B5EF4-FFF2-40B4-BE49-F238E27FC236}">
                <a16:creationId xmlns:a16="http://schemas.microsoft.com/office/drawing/2014/main" id="{85C43A58-C9C6-CEDD-B33C-F65E190F392F}"/>
              </a:ext>
            </a:extLst>
          </p:cNvPr>
          <p:cNvSpPr/>
          <p:nvPr/>
        </p:nvSpPr>
        <p:spPr>
          <a:xfrm>
            <a:off x="1381036" y="8932627"/>
            <a:ext cx="120444" cy="65510"/>
          </a:xfrm>
          <a:custGeom>
            <a:avLst/>
            <a:gdLst>
              <a:gd name="connsiteX0" fmla="*/ 89 w 120444"/>
              <a:gd name="connsiteY0" fmla="*/ 65323 h 65510"/>
              <a:gd name="connsiteX1" fmla="*/ 114389 w 120444"/>
              <a:gd name="connsiteY1" fmla="*/ 1823 h 65510"/>
              <a:gd name="connsiteX2" fmla="*/ 95339 w 120444"/>
              <a:gd name="connsiteY2" fmla="*/ 20873 h 65510"/>
              <a:gd name="connsiteX3" fmla="*/ 89 w 120444"/>
              <a:gd name="connsiteY3" fmla="*/ 65323 h 655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0444" h="65510">
                <a:moveTo>
                  <a:pt x="89" y="65323"/>
                </a:moveTo>
                <a:cubicBezTo>
                  <a:pt x="3264" y="62148"/>
                  <a:pt x="114389" y="1823"/>
                  <a:pt x="114389" y="1823"/>
                </a:cubicBezTo>
                <a:cubicBezTo>
                  <a:pt x="130264" y="-5585"/>
                  <a:pt x="111743" y="11348"/>
                  <a:pt x="95339" y="20873"/>
                </a:cubicBezTo>
                <a:cubicBezTo>
                  <a:pt x="78935" y="30398"/>
                  <a:pt x="-3086" y="68498"/>
                  <a:pt x="89" y="6532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40" name="フリーフォーム 1739">
            <a:extLst>
              <a:ext uri="{FF2B5EF4-FFF2-40B4-BE49-F238E27FC236}">
                <a16:creationId xmlns:a16="http://schemas.microsoft.com/office/drawing/2014/main" id="{96E40A5C-AFDE-49A6-9CBF-22C7BE2C1697}"/>
              </a:ext>
            </a:extLst>
          </p:cNvPr>
          <p:cNvSpPr/>
          <p:nvPr/>
        </p:nvSpPr>
        <p:spPr>
          <a:xfrm>
            <a:off x="1552575" y="9045082"/>
            <a:ext cx="28582" cy="83043"/>
          </a:xfrm>
          <a:custGeom>
            <a:avLst/>
            <a:gdLst>
              <a:gd name="connsiteX0" fmla="*/ 0 w 28582"/>
              <a:gd name="connsiteY0" fmla="*/ 83043 h 83043"/>
              <a:gd name="connsiteX1" fmla="*/ 28575 w 28582"/>
              <a:gd name="connsiteY1" fmla="*/ 493 h 83043"/>
              <a:gd name="connsiteX2" fmla="*/ 0 w 28582"/>
              <a:gd name="connsiteY2" fmla="*/ 83043 h 830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8582" h="83043">
                <a:moveTo>
                  <a:pt x="0" y="83043"/>
                </a:moveTo>
                <a:cubicBezTo>
                  <a:pt x="0" y="83043"/>
                  <a:pt x="28046" y="8430"/>
                  <a:pt x="28575" y="493"/>
                </a:cubicBezTo>
                <a:cubicBezTo>
                  <a:pt x="29104" y="-7445"/>
                  <a:pt x="0" y="83043"/>
                  <a:pt x="0" y="8304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41" name="フリーフォーム 1740">
            <a:extLst>
              <a:ext uri="{FF2B5EF4-FFF2-40B4-BE49-F238E27FC236}">
                <a16:creationId xmlns:a16="http://schemas.microsoft.com/office/drawing/2014/main" id="{511A6CC5-0E92-909E-9EDB-E4ACCB30FD50}"/>
              </a:ext>
            </a:extLst>
          </p:cNvPr>
          <p:cNvSpPr/>
          <p:nvPr/>
        </p:nvSpPr>
        <p:spPr>
          <a:xfrm>
            <a:off x="1504947" y="8943967"/>
            <a:ext cx="133556" cy="197014"/>
          </a:xfrm>
          <a:custGeom>
            <a:avLst/>
            <a:gdLst>
              <a:gd name="connsiteX0" fmla="*/ 3 w 133556"/>
              <a:gd name="connsiteY0" fmla="*/ 196858 h 197014"/>
              <a:gd name="connsiteX1" fmla="*/ 73028 w 133556"/>
              <a:gd name="connsiteY1" fmla="*/ 92083 h 197014"/>
              <a:gd name="connsiteX2" fmla="*/ 107953 w 133556"/>
              <a:gd name="connsiteY2" fmla="*/ 38108 h 197014"/>
              <a:gd name="connsiteX3" fmla="*/ 133353 w 133556"/>
              <a:gd name="connsiteY3" fmla="*/ 8 h 197014"/>
              <a:gd name="connsiteX4" fmla="*/ 117478 w 133556"/>
              <a:gd name="connsiteY4" fmla="*/ 34933 h 197014"/>
              <a:gd name="connsiteX5" fmla="*/ 76203 w 133556"/>
              <a:gd name="connsiteY5" fmla="*/ 66683 h 197014"/>
              <a:gd name="connsiteX6" fmla="*/ 3 w 133556"/>
              <a:gd name="connsiteY6" fmla="*/ 196858 h 1970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33556" h="197014">
                <a:moveTo>
                  <a:pt x="3" y="196858"/>
                </a:moveTo>
                <a:cubicBezTo>
                  <a:pt x="-526" y="201091"/>
                  <a:pt x="55036" y="118541"/>
                  <a:pt x="73028" y="92083"/>
                </a:cubicBezTo>
                <a:cubicBezTo>
                  <a:pt x="91020" y="65625"/>
                  <a:pt x="97899" y="53454"/>
                  <a:pt x="107953" y="38108"/>
                </a:cubicBezTo>
                <a:cubicBezTo>
                  <a:pt x="118007" y="22762"/>
                  <a:pt x="131766" y="537"/>
                  <a:pt x="133353" y="8"/>
                </a:cubicBezTo>
                <a:cubicBezTo>
                  <a:pt x="134940" y="-521"/>
                  <a:pt x="127003" y="23820"/>
                  <a:pt x="117478" y="34933"/>
                </a:cubicBezTo>
                <a:cubicBezTo>
                  <a:pt x="107953" y="46045"/>
                  <a:pt x="93666" y="42341"/>
                  <a:pt x="76203" y="66683"/>
                </a:cubicBezTo>
                <a:cubicBezTo>
                  <a:pt x="58740" y="91025"/>
                  <a:pt x="532" y="192625"/>
                  <a:pt x="3" y="19685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42" name="フリーフォーム 1741">
            <a:extLst>
              <a:ext uri="{FF2B5EF4-FFF2-40B4-BE49-F238E27FC236}">
                <a16:creationId xmlns:a16="http://schemas.microsoft.com/office/drawing/2014/main" id="{B09B4402-5B34-2BB9-9FA7-A0CDDF9FFF2A}"/>
              </a:ext>
            </a:extLst>
          </p:cNvPr>
          <p:cNvSpPr/>
          <p:nvPr/>
        </p:nvSpPr>
        <p:spPr>
          <a:xfrm>
            <a:off x="1396981" y="9146923"/>
            <a:ext cx="57424" cy="178662"/>
          </a:xfrm>
          <a:custGeom>
            <a:avLst/>
            <a:gdLst>
              <a:gd name="connsiteX0" fmla="*/ 19 w 57424"/>
              <a:gd name="connsiteY0" fmla="*/ 252 h 178662"/>
              <a:gd name="connsiteX1" fmla="*/ 53994 w 57424"/>
              <a:gd name="connsiteY1" fmla="*/ 171702 h 178662"/>
              <a:gd name="connsiteX2" fmla="*/ 47644 w 57424"/>
              <a:gd name="connsiteY2" fmla="*/ 133602 h 178662"/>
              <a:gd name="connsiteX3" fmla="*/ 19 w 57424"/>
              <a:gd name="connsiteY3" fmla="*/ 252 h 1786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7424" h="178662">
                <a:moveTo>
                  <a:pt x="19" y="252"/>
                </a:moveTo>
                <a:cubicBezTo>
                  <a:pt x="1077" y="6602"/>
                  <a:pt x="46057" y="149477"/>
                  <a:pt x="53994" y="171702"/>
                </a:cubicBezTo>
                <a:cubicBezTo>
                  <a:pt x="61932" y="193927"/>
                  <a:pt x="54523" y="157944"/>
                  <a:pt x="47644" y="133602"/>
                </a:cubicBezTo>
                <a:cubicBezTo>
                  <a:pt x="40765" y="109260"/>
                  <a:pt x="-1039" y="-6098"/>
                  <a:pt x="19" y="25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43" name="フリーフォーム 1742">
            <a:extLst>
              <a:ext uri="{FF2B5EF4-FFF2-40B4-BE49-F238E27FC236}">
                <a16:creationId xmlns:a16="http://schemas.microsoft.com/office/drawing/2014/main" id="{8DAD9229-DFDC-2994-F177-23158C6BE2FF}"/>
              </a:ext>
            </a:extLst>
          </p:cNvPr>
          <p:cNvSpPr/>
          <p:nvPr/>
        </p:nvSpPr>
        <p:spPr>
          <a:xfrm>
            <a:off x="2317043" y="8530317"/>
            <a:ext cx="248432" cy="39383"/>
          </a:xfrm>
          <a:custGeom>
            <a:avLst/>
            <a:gdLst>
              <a:gd name="connsiteX0" fmla="*/ 707 w 248432"/>
              <a:gd name="connsiteY0" fmla="*/ 908 h 39383"/>
              <a:gd name="connsiteX1" fmla="*/ 92782 w 248432"/>
              <a:gd name="connsiteY1" fmla="*/ 13608 h 39383"/>
              <a:gd name="connsiteX2" fmla="*/ 130882 w 248432"/>
              <a:gd name="connsiteY2" fmla="*/ 32658 h 39383"/>
              <a:gd name="connsiteX3" fmla="*/ 248357 w 248432"/>
              <a:gd name="connsiteY3" fmla="*/ 23133 h 39383"/>
              <a:gd name="connsiteX4" fmla="*/ 146757 w 248432"/>
              <a:gd name="connsiteY4" fmla="*/ 39008 h 39383"/>
              <a:gd name="connsiteX5" fmla="*/ 707 w 248432"/>
              <a:gd name="connsiteY5" fmla="*/ 908 h 393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48432" h="39383">
                <a:moveTo>
                  <a:pt x="707" y="908"/>
                </a:moveTo>
                <a:cubicBezTo>
                  <a:pt x="-8289" y="-3325"/>
                  <a:pt x="71086" y="8316"/>
                  <a:pt x="92782" y="13608"/>
                </a:cubicBezTo>
                <a:cubicBezTo>
                  <a:pt x="114478" y="18900"/>
                  <a:pt x="104953" y="31071"/>
                  <a:pt x="130882" y="32658"/>
                </a:cubicBezTo>
                <a:cubicBezTo>
                  <a:pt x="156811" y="34246"/>
                  <a:pt x="245711" y="22075"/>
                  <a:pt x="248357" y="23133"/>
                </a:cubicBezTo>
                <a:cubicBezTo>
                  <a:pt x="251003" y="24191"/>
                  <a:pt x="183269" y="42183"/>
                  <a:pt x="146757" y="39008"/>
                </a:cubicBezTo>
                <a:cubicBezTo>
                  <a:pt x="110245" y="35833"/>
                  <a:pt x="9703" y="5141"/>
                  <a:pt x="707" y="90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44" name="フリーフォーム 1743">
            <a:extLst>
              <a:ext uri="{FF2B5EF4-FFF2-40B4-BE49-F238E27FC236}">
                <a16:creationId xmlns:a16="http://schemas.microsoft.com/office/drawing/2014/main" id="{1C6C6271-C7C8-049D-F6BF-E0EAFEF72C8C}"/>
              </a:ext>
            </a:extLst>
          </p:cNvPr>
          <p:cNvSpPr/>
          <p:nvPr/>
        </p:nvSpPr>
        <p:spPr>
          <a:xfrm>
            <a:off x="7911527" y="8858162"/>
            <a:ext cx="245072" cy="99153"/>
          </a:xfrm>
          <a:custGeom>
            <a:avLst/>
            <a:gdLst>
              <a:gd name="connsiteX0" fmla="*/ 573 w 245072"/>
              <a:gd name="connsiteY0" fmla="*/ 98513 h 99153"/>
              <a:gd name="connsiteX1" fmla="*/ 156148 w 245072"/>
              <a:gd name="connsiteY1" fmla="*/ 57238 h 99153"/>
              <a:gd name="connsiteX2" fmla="*/ 245048 w 245072"/>
              <a:gd name="connsiteY2" fmla="*/ 28663 h 99153"/>
              <a:gd name="connsiteX3" fmla="*/ 165673 w 245072"/>
              <a:gd name="connsiteY3" fmla="*/ 88 h 99153"/>
              <a:gd name="connsiteX4" fmla="*/ 216473 w 245072"/>
              <a:gd name="connsiteY4" fmla="*/ 22313 h 99153"/>
              <a:gd name="connsiteX5" fmla="*/ 573 w 245072"/>
              <a:gd name="connsiteY5" fmla="*/ 98513 h 991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45072" h="99153">
                <a:moveTo>
                  <a:pt x="573" y="98513"/>
                </a:moveTo>
                <a:cubicBezTo>
                  <a:pt x="-9481" y="104334"/>
                  <a:pt x="115402" y="68880"/>
                  <a:pt x="156148" y="57238"/>
                </a:cubicBezTo>
                <a:cubicBezTo>
                  <a:pt x="196894" y="45596"/>
                  <a:pt x="243461" y="38188"/>
                  <a:pt x="245048" y="28663"/>
                </a:cubicBezTo>
                <a:cubicBezTo>
                  <a:pt x="246636" y="19138"/>
                  <a:pt x="170435" y="1146"/>
                  <a:pt x="165673" y="88"/>
                </a:cubicBezTo>
                <a:cubicBezTo>
                  <a:pt x="160911" y="-970"/>
                  <a:pt x="242931" y="7496"/>
                  <a:pt x="216473" y="22313"/>
                </a:cubicBezTo>
                <a:cubicBezTo>
                  <a:pt x="190015" y="37130"/>
                  <a:pt x="10627" y="92692"/>
                  <a:pt x="573" y="9851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45" name="フリーフォーム 1744">
            <a:extLst>
              <a:ext uri="{FF2B5EF4-FFF2-40B4-BE49-F238E27FC236}">
                <a16:creationId xmlns:a16="http://schemas.microsoft.com/office/drawing/2014/main" id="{72F5CCCF-04DF-8E66-832B-B4D248885074}"/>
              </a:ext>
            </a:extLst>
          </p:cNvPr>
          <p:cNvSpPr/>
          <p:nvPr/>
        </p:nvSpPr>
        <p:spPr>
          <a:xfrm>
            <a:off x="7978559" y="8914845"/>
            <a:ext cx="225907" cy="95912"/>
          </a:xfrm>
          <a:custGeom>
            <a:avLst/>
            <a:gdLst>
              <a:gd name="connsiteX0" fmla="*/ 216 w 225907"/>
              <a:gd name="connsiteY0" fmla="*/ 95805 h 95912"/>
              <a:gd name="connsiteX1" fmla="*/ 108166 w 225907"/>
              <a:gd name="connsiteY1" fmla="*/ 35480 h 95912"/>
              <a:gd name="connsiteX2" fmla="*/ 225641 w 225907"/>
              <a:gd name="connsiteY2" fmla="*/ 555 h 95912"/>
              <a:gd name="connsiteX3" fmla="*/ 136741 w 225907"/>
              <a:gd name="connsiteY3" fmla="*/ 19605 h 95912"/>
              <a:gd name="connsiteX4" fmla="*/ 216 w 225907"/>
              <a:gd name="connsiteY4" fmla="*/ 95805 h 95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5907" h="95912">
                <a:moveTo>
                  <a:pt x="216" y="95805"/>
                </a:moveTo>
                <a:cubicBezTo>
                  <a:pt x="-4546" y="98451"/>
                  <a:pt x="70595" y="51355"/>
                  <a:pt x="108166" y="35480"/>
                </a:cubicBezTo>
                <a:cubicBezTo>
                  <a:pt x="145737" y="19605"/>
                  <a:pt x="220879" y="3201"/>
                  <a:pt x="225641" y="555"/>
                </a:cubicBezTo>
                <a:cubicBezTo>
                  <a:pt x="230403" y="-2091"/>
                  <a:pt x="170079" y="4788"/>
                  <a:pt x="136741" y="19605"/>
                </a:cubicBezTo>
                <a:cubicBezTo>
                  <a:pt x="103404" y="34422"/>
                  <a:pt x="4978" y="93159"/>
                  <a:pt x="216" y="9580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46" name="フリーフォーム 1745">
            <a:extLst>
              <a:ext uri="{FF2B5EF4-FFF2-40B4-BE49-F238E27FC236}">
                <a16:creationId xmlns:a16="http://schemas.microsoft.com/office/drawing/2014/main" id="{39A96BCB-3043-7641-C5D2-4EDEFC9B5BCC}"/>
              </a:ext>
            </a:extLst>
          </p:cNvPr>
          <p:cNvSpPr/>
          <p:nvPr/>
        </p:nvSpPr>
        <p:spPr>
          <a:xfrm>
            <a:off x="7873995" y="8953396"/>
            <a:ext cx="67532" cy="225959"/>
          </a:xfrm>
          <a:custGeom>
            <a:avLst/>
            <a:gdLst>
              <a:gd name="connsiteX0" fmla="*/ 5 w 67532"/>
              <a:gd name="connsiteY0" fmla="*/ 104 h 225959"/>
              <a:gd name="connsiteX1" fmla="*/ 50805 w 67532"/>
              <a:gd name="connsiteY1" fmla="*/ 104879 h 225959"/>
              <a:gd name="connsiteX2" fmla="*/ 66680 w 67532"/>
              <a:gd name="connsiteY2" fmla="*/ 225529 h 225959"/>
              <a:gd name="connsiteX3" fmla="*/ 63505 w 67532"/>
              <a:gd name="connsiteY3" fmla="*/ 142979 h 225959"/>
              <a:gd name="connsiteX4" fmla="*/ 47630 w 67532"/>
              <a:gd name="connsiteY4" fmla="*/ 85829 h 225959"/>
              <a:gd name="connsiteX5" fmla="*/ 5 w 67532"/>
              <a:gd name="connsiteY5" fmla="*/ 104 h 2259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7532" h="225959">
                <a:moveTo>
                  <a:pt x="5" y="104"/>
                </a:moveTo>
                <a:cubicBezTo>
                  <a:pt x="534" y="3279"/>
                  <a:pt x="39693" y="67308"/>
                  <a:pt x="50805" y="104879"/>
                </a:cubicBezTo>
                <a:cubicBezTo>
                  <a:pt x="61918" y="142450"/>
                  <a:pt x="64563" y="219179"/>
                  <a:pt x="66680" y="225529"/>
                </a:cubicBezTo>
                <a:cubicBezTo>
                  <a:pt x="68797" y="231879"/>
                  <a:pt x="66680" y="166262"/>
                  <a:pt x="63505" y="142979"/>
                </a:cubicBezTo>
                <a:cubicBezTo>
                  <a:pt x="60330" y="119696"/>
                  <a:pt x="55038" y="104350"/>
                  <a:pt x="47630" y="85829"/>
                </a:cubicBezTo>
                <a:cubicBezTo>
                  <a:pt x="40222" y="67308"/>
                  <a:pt x="-524" y="-3071"/>
                  <a:pt x="5" y="10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47" name="フリーフォーム 1746">
            <a:extLst>
              <a:ext uri="{FF2B5EF4-FFF2-40B4-BE49-F238E27FC236}">
                <a16:creationId xmlns:a16="http://schemas.microsoft.com/office/drawing/2014/main" id="{221FAC9A-573E-D1DD-71DA-2BAD033DEA7E}"/>
              </a:ext>
            </a:extLst>
          </p:cNvPr>
          <p:cNvSpPr/>
          <p:nvPr/>
        </p:nvSpPr>
        <p:spPr>
          <a:xfrm>
            <a:off x="7907100" y="8766163"/>
            <a:ext cx="186146" cy="160318"/>
          </a:xfrm>
          <a:custGeom>
            <a:avLst/>
            <a:gdLst>
              <a:gd name="connsiteX0" fmla="*/ 185975 w 186146"/>
              <a:gd name="connsiteY0" fmla="*/ 12 h 160318"/>
              <a:gd name="connsiteX1" fmla="*/ 138350 w 186146"/>
              <a:gd name="connsiteY1" fmla="*/ 88912 h 160318"/>
              <a:gd name="connsiteX2" fmla="*/ 55800 w 186146"/>
              <a:gd name="connsiteY2" fmla="*/ 136537 h 160318"/>
              <a:gd name="connsiteX3" fmla="*/ 1825 w 186146"/>
              <a:gd name="connsiteY3" fmla="*/ 158762 h 160318"/>
              <a:gd name="connsiteX4" fmla="*/ 122475 w 186146"/>
              <a:gd name="connsiteY4" fmla="*/ 95262 h 160318"/>
              <a:gd name="connsiteX5" fmla="*/ 185975 w 186146"/>
              <a:gd name="connsiteY5" fmla="*/ 12 h 1603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6146" h="160318">
                <a:moveTo>
                  <a:pt x="185975" y="12"/>
                </a:moveTo>
                <a:cubicBezTo>
                  <a:pt x="188621" y="-1046"/>
                  <a:pt x="160046" y="66158"/>
                  <a:pt x="138350" y="88912"/>
                </a:cubicBezTo>
                <a:cubicBezTo>
                  <a:pt x="116654" y="111666"/>
                  <a:pt x="78554" y="124895"/>
                  <a:pt x="55800" y="136537"/>
                </a:cubicBezTo>
                <a:cubicBezTo>
                  <a:pt x="33046" y="148179"/>
                  <a:pt x="-9287" y="165641"/>
                  <a:pt x="1825" y="158762"/>
                </a:cubicBezTo>
                <a:cubicBezTo>
                  <a:pt x="12937" y="151883"/>
                  <a:pt x="94958" y="116429"/>
                  <a:pt x="122475" y="95262"/>
                </a:cubicBezTo>
                <a:cubicBezTo>
                  <a:pt x="149992" y="74095"/>
                  <a:pt x="183329" y="1070"/>
                  <a:pt x="185975" y="1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48" name="フリーフォーム 1747">
            <a:extLst>
              <a:ext uri="{FF2B5EF4-FFF2-40B4-BE49-F238E27FC236}">
                <a16:creationId xmlns:a16="http://schemas.microsoft.com/office/drawing/2014/main" id="{9B9342A7-4E38-B354-C576-9FCA549F8550}"/>
              </a:ext>
            </a:extLst>
          </p:cNvPr>
          <p:cNvSpPr/>
          <p:nvPr/>
        </p:nvSpPr>
        <p:spPr>
          <a:xfrm>
            <a:off x="7896166" y="8788400"/>
            <a:ext cx="136035" cy="133439"/>
          </a:xfrm>
          <a:custGeom>
            <a:avLst/>
            <a:gdLst>
              <a:gd name="connsiteX0" fmla="*/ 114359 w 136035"/>
              <a:gd name="connsiteY0" fmla="*/ 0 h 133439"/>
              <a:gd name="connsiteX1" fmla="*/ 123884 w 136035"/>
              <a:gd name="connsiteY1" fmla="*/ 57150 h 133439"/>
              <a:gd name="connsiteX2" fmla="*/ 104834 w 136035"/>
              <a:gd name="connsiteY2" fmla="*/ 53975 h 133439"/>
              <a:gd name="connsiteX3" fmla="*/ 59 w 136035"/>
              <a:gd name="connsiteY3" fmla="*/ 133350 h 133439"/>
              <a:gd name="connsiteX4" fmla="*/ 120709 w 136035"/>
              <a:gd name="connsiteY4" fmla="*/ 69850 h 133439"/>
              <a:gd name="connsiteX5" fmla="*/ 130234 w 136035"/>
              <a:gd name="connsiteY5" fmla="*/ 79375 h 133439"/>
              <a:gd name="connsiteX6" fmla="*/ 82609 w 136035"/>
              <a:gd name="connsiteY6" fmla="*/ 82550 h 133439"/>
              <a:gd name="connsiteX7" fmla="*/ 101659 w 136035"/>
              <a:gd name="connsiteY7" fmla="*/ 57150 h 133439"/>
              <a:gd name="connsiteX8" fmla="*/ 114359 w 136035"/>
              <a:gd name="connsiteY8" fmla="*/ 0 h 1334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36035" h="133439">
                <a:moveTo>
                  <a:pt x="114359" y="0"/>
                </a:moveTo>
                <a:cubicBezTo>
                  <a:pt x="118063" y="0"/>
                  <a:pt x="125471" y="48154"/>
                  <a:pt x="123884" y="57150"/>
                </a:cubicBezTo>
                <a:cubicBezTo>
                  <a:pt x="122297" y="66146"/>
                  <a:pt x="125471" y="41275"/>
                  <a:pt x="104834" y="53975"/>
                </a:cubicBezTo>
                <a:cubicBezTo>
                  <a:pt x="84197" y="66675"/>
                  <a:pt x="-2587" y="130704"/>
                  <a:pt x="59" y="133350"/>
                </a:cubicBezTo>
                <a:cubicBezTo>
                  <a:pt x="2705" y="135996"/>
                  <a:pt x="99013" y="78846"/>
                  <a:pt x="120709" y="69850"/>
                </a:cubicBezTo>
                <a:cubicBezTo>
                  <a:pt x="142405" y="60854"/>
                  <a:pt x="136584" y="77258"/>
                  <a:pt x="130234" y="79375"/>
                </a:cubicBezTo>
                <a:cubicBezTo>
                  <a:pt x="123884" y="81492"/>
                  <a:pt x="87371" y="86254"/>
                  <a:pt x="82609" y="82550"/>
                </a:cubicBezTo>
                <a:cubicBezTo>
                  <a:pt x="77847" y="78846"/>
                  <a:pt x="96896" y="67733"/>
                  <a:pt x="101659" y="57150"/>
                </a:cubicBezTo>
                <a:cubicBezTo>
                  <a:pt x="106421" y="46567"/>
                  <a:pt x="110655" y="0"/>
                  <a:pt x="114359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49" name="フリーフォーム 1748">
            <a:extLst>
              <a:ext uri="{FF2B5EF4-FFF2-40B4-BE49-F238E27FC236}">
                <a16:creationId xmlns:a16="http://schemas.microsoft.com/office/drawing/2014/main" id="{F73BC90E-D84E-E518-D690-16D52F085979}"/>
              </a:ext>
            </a:extLst>
          </p:cNvPr>
          <p:cNvSpPr/>
          <p:nvPr/>
        </p:nvSpPr>
        <p:spPr>
          <a:xfrm>
            <a:off x="8012235" y="8775700"/>
            <a:ext cx="55440" cy="94179"/>
          </a:xfrm>
          <a:custGeom>
            <a:avLst/>
            <a:gdLst>
              <a:gd name="connsiteX0" fmla="*/ 55440 w 55440"/>
              <a:gd name="connsiteY0" fmla="*/ 0 h 94179"/>
              <a:gd name="connsiteX1" fmla="*/ 1465 w 55440"/>
              <a:gd name="connsiteY1" fmla="*/ 92075 h 94179"/>
              <a:gd name="connsiteX2" fmla="*/ 14165 w 55440"/>
              <a:gd name="connsiteY2" fmla="*/ 66675 h 94179"/>
              <a:gd name="connsiteX3" fmla="*/ 55440 w 55440"/>
              <a:gd name="connsiteY3" fmla="*/ 0 h 941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5440" h="94179">
                <a:moveTo>
                  <a:pt x="55440" y="0"/>
                </a:moveTo>
                <a:cubicBezTo>
                  <a:pt x="31892" y="40481"/>
                  <a:pt x="8344" y="80963"/>
                  <a:pt x="1465" y="92075"/>
                </a:cubicBezTo>
                <a:cubicBezTo>
                  <a:pt x="-5414" y="103187"/>
                  <a:pt x="14165" y="66675"/>
                  <a:pt x="14165" y="66675"/>
                </a:cubicBezTo>
                <a:lnTo>
                  <a:pt x="55440" y="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50" name="フリーフォーム 1749">
            <a:extLst>
              <a:ext uri="{FF2B5EF4-FFF2-40B4-BE49-F238E27FC236}">
                <a16:creationId xmlns:a16="http://schemas.microsoft.com/office/drawing/2014/main" id="{3FC458DF-ADEC-C782-2957-005C6FF9A943}"/>
              </a:ext>
            </a:extLst>
          </p:cNvPr>
          <p:cNvSpPr/>
          <p:nvPr/>
        </p:nvSpPr>
        <p:spPr>
          <a:xfrm>
            <a:off x="7877148" y="8797913"/>
            <a:ext cx="120840" cy="117490"/>
          </a:xfrm>
          <a:custGeom>
            <a:avLst/>
            <a:gdLst>
              <a:gd name="connsiteX0" fmla="*/ 27 w 120840"/>
              <a:gd name="connsiteY0" fmla="*/ 117487 h 117490"/>
              <a:gd name="connsiteX1" fmla="*/ 85752 w 120840"/>
              <a:gd name="connsiteY1" fmla="*/ 34937 h 117490"/>
              <a:gd name="connsiteX2" fmla="*/ 120677 w 120840"/>
              <a:gd name="connsiteY2" fmla="*/ 12 h 117490"/>
              <a:gd name="connsiteX3" fmla="*/ 95277 w 120840"/>
              <a:gd name="connsiteY3" fmla="*/ 31762 h 117490"/>
              <a:gd name="connsiteX4" fmla="*/ 27 w 120840"/>
              <a:gd name="connsiteY4" fmla="*/ 117487 h 1174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0840" h="117490">
                <a:moveTo>
                  <a:pt x="27" y="117487"/>
                </a:moveTo>
                <a:cubicBezTo>
                  <a:pt x="-1560" y="118016"/>
                  <a:pt x="65644" y="54516"/>
                  <a:pt x="85752" y="34937"/>
                </a:cubicBezTo>
                <a:cubicBezTo>
                  <a:pt x="105860" y="15358"/>
                  <a:pt x="119090" y="541"/>
                  <a:pt x="120677" y="12"/>
                </a:cubicBezTo>
                <a:cubicBezTo>
                  <a:pt x="122264" y="-517"/>
                  <a:pt x="112210" y="15358"/>
                  <a:pt x="95277" y="31762"/>
                </a:cubicBezTo>
                <a:cubicBezTo>
                  <a:pt x="78344" y="48166"/>
                  <a:pt x="1614" y="116958"/>
                  <a:pt x="27" y="11748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51" name="フリーフォーム 1750">
            <a:extLst>
              <a:ext uri="{FF2B5EF4-FFF2-40B4-BE49-F238E27FC236}">
                <a16:creationId xmlns:a16="http://schemas.microsoft.com/office/drawing/2014/main" id="{954A667B-DAEE-25CC-0677-CF5718447FC9}"/>
              </a:ext>
            </a:extLst>
          </p:cNvPr>
          <p:cNvSpPr/>
          <p:nvPr/>
        </p:nvSpPr>
        <p:spPr>
          <a:xfrm>
            <a:off x="7895932" y="8749969"/>
            <a:ext cx="359434" cy="92778"/>
          </a:xfrm>
          <a:custGeom>
            <a:avLst/>
            <a:gdLst>
              <a:gd name="connsiteX0" fmla="*/ 293 w 359434"/>
              <a:gd name="connsiteY0" fmla="*/ 92406 h 92778"/>
              <a:gd name="connsiteX1" fmla="*/ 98718 w 359434"/>
              <a:gd name="connsiteY1" fmla="*/ 16206 h 92778"/>
              <a:gd name="connsiteX2" fmla="*/ 216193 w 359434"/>
              <a:gd name="connsiteY2" fmla="*/ 3506 h 92778"/>
              <a:gd name="connsiteX3" fmla="*/ 359068 w 359434"/>
              <a:gd name="connsiteY3" fmla="*/ 331 h 92778"/>
              <a:gd name="connsiteX4" fmla="*/ 171743 w 359434"/>
              <a:gd name="connsiteY4" fmla="*/ 9856 h 92778"/>
              <a:gd name="connsiteX5" fmla="*/ 139993 w 359434"/>
              <a:gd name="connsiteY5" fmla="*/ 13031 h 92778"/>
              <a:gd name="connsiteX6" fmla="*/ 70143 w 359434"/>
              <a:gd name="connsiteY6" fmla="*/ 44781 h 92778"/>
              <a:gd name="connsiteX7" fmla="*/ 293 w 359434"/>
              <a:gd name="connsiteY7" fmla="*/ 92406 h 927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59434" h="92778">
                <a:moveTo>
                  <a:pt x="293" y="92406"/>
                </a:moveTo>
                <a:cubicBezTo>
                  <a:pt x="5055" y="87644"/>
                  <a:pt x="62735" y="31023"/>
                  <a:pt x="98718" y="16206"/>
                </a:cubicBezTo>
                <a:cubicBezTo>
                  <a:pt x="134701" y="1389"/>
                  <a:pt x="172801" y="6152"/>
                  <a:pt x="216193" y="3506"/>
                </a:cubicBezTo>
                <a:cubicBezTo>
                  <a:pt x="259585" y="860"/>
                  <a:pt x="366476" y="-727"/>
                  <a:pt x="359068" y="331"/>
                </a:cubicBezTo>
                <a:cubicBezTo>
                  <a:pt x="351660" y="1389"/>
                  <a:pt x="208255" y="7739"/>
                  <a:pt x="171743" y="9856"/>
                </a:cubicBezTo>
                <a:cubicBezTo>
                  <a:pt x="135231" y="11973"/>
                  <a:pt x="156926" y="7210"/>
                  <a:pt x="139993" y="13031"/>
                </a:cubicBezTo>
                <a:cubicBezTo>
                  <a:pt x="123060" y="18852"/>
                  <a:pt x="90251" y="34727"/>
                  <a:pt x="70143" y="44781"/>
                </a:cubicBezTo>
                <a:cubicBezTo>
                  <a:pt x="50035" y="54835"/>
                  <a:pt x="-4469" y="97168"/>
                  <a:pt x="293" y="9240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52" name="フリーフォーム 1751">
            <a:extLst>
              <a:ext uri="{FF2B5EF4-FFF2-40B4-BE49-F238E27FC236}">
                <a16:creationId xmlns:a16="http://schemas.microsoft.com/office/drawing/2014/main" id="{063FD3B0-3EBA-79B4-2B50-EED1C17A5EAA}"/>
              </a:ext>
            </a:extLst>
          </p:cNvPr>
          <p:cNvSpPr/>
          <p:nvPr/>
        </p:nvSpPr>
        <p:spPr>
          <a:xfrm>
            <a:off x="7883643" y="8794742"/>
            <a:ext cx="44332" cy="177808"/>
          </a:xfrm>
          <a:custGeom>
            <a:avLst/>
            <a:gdLst>
              <a:gd name="connsiteX0" fmla="*/ 44332 w 44332"/>
              <a:gd name="connsiteY0" fmla="*/ 8 h 177808"/>
              <a:gd name="connsiteX1" fmla="*/ 3057 w 44332"/>
              <a:gd name="connsiteY1" fmla="*/ 123833 h 177808"/>
              <a:gd name="connsiteX2" fmla="*/ 3057 w 44332"/>
              <a:gd name="connsiteY2" fmla="*/ 177808 h 177808"/>
              <a:gd name="connsiteX3" fmla="*/ 3057 w 44332"/>
              <a:gd name="connsiteY3" fmla="*/ 117483 h 177808"/>
              <a:gd name="connsiteX4" fmla="*/ 44332 w 44332"/>
              <a:gd name="connsiteY4" fmla="*/ 8 h 1778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4332" h="177808">
                <a:moveTo>
                  <a:pt x="44332" y="8"/>
                </a:moveTo>
                <a:cubicBezTo>
                  <a:pt x="44332" y="1066"/>
                  <a:pt x="9936" y="94200"/>
                  <a:pt x="3057" y="123833"/>
                </a:cubicBezTo>
                <a:cubicBezTo>
                  <a:pt x="-3822" y="153466"/>
                  <a:pt x="3057" y="177808"/>
                  <a:pt x="3057" y="177808"/>
                </a:cubicBezTo>
                <a:cubicBezTo>
                  <a:pt x="3057" y="176750"/>
                  <a:pt x="-1176" y="143412"/>
                  <a:pt x="3057" y="117483"/>
                </a:cubicBezTo>
                <a:cubicBezTo>
                  <a:pt x="7290" y="91554"/>
                  <a:pt x="44332" y="-1050"/>
                  <a:pt x="44332" y="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53" name="フリーフォーム 1752">
            <a:extLst>
              <a:ext uri="{FF2B5EF4-FFF2-40B4-BE49-F238E27FC236}">
                <a16:creationId xmlns:a16="http://schemas.microsoft.com/office/drawing/2014/main" id="{BDEDE8B4-8644-3D97-3044-6471D385F44F}"/>
              </a:ext>
            </a:extLst>
          </p:cNvPr>
          <p:cNvSpPr/>
          <p:nvPr/>
        </p:nvSpPr>
        <p:spPr>
          <a:xfrm>
            <a:off x="8085910" y="8756429"/>
            <a:ext cx="57965" cy="118662"/>
          </a:xfrm>
          <a:custGeom>
            <a:avLst/>
            <a:gdLst>
              <a:gd name="connsiteX0" fmla="*/ 57965 w 57965"/>
              <a:gd name="connsiteY0" fmla="*/ 221 h 118662"/>
              <a:gd name="connsiteX1" fmla="*/ 7165 w 57965"/>
              <a:gd name="connsiteY1" fmla="*/ 114521 h 118662"/>
              <a:gd name="connsiteX2" fmla="*/ 7165 w 57965"/>
              <a:gd name="connsiteY2" fmla="*/ 85946 h 118662"/>
              <a:gd name="connsiteX3" fmla="*/ 57965 w 57965"/>
              <a:gd name="connsiteY3" fmla="*/ 221 h 1186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7965" h="118662">
                <a:moveTo>
                  <a:pt x="57965" y="221"/>
                </a:moveTo>
                <a:cubicBezTo>
                  <a:pt x="57965" y="4983"/>
                  <a:pt x="15632" y="100233"/>
                  <a:pt x="7165" y="114521"/>
                </a:cubicBezTo>
                <a:cubicBezTo>
                  <a:pt x="-1302" y="128809"/>
                  <a:pt x="-3418" y="102879"/>
                  <a:pt x="7165" y="85946"/>
                </a:cubicBezTo>
                <a:cubicBezTo>
                  <a:pt x="17748" y="69013"/>
                  <a:pt x="57965" y="-4541"/>
                  <a:pt x="57965" y="22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54" name="フリーフォーム 1753">
            <a:extLst>
              <a:ext uri="{FF2B5EF4-FFF2-40B4-BE49-F238E27FC236}">
                <a16:creationId xmlns:a16="http://schemas.microsoft.com/office/drawing/2014/main" id="{2C02659C-6BF0-E0E6-7B25-9BF237801760}"/>
              </a:ext>
            </a:extLst>
          </p:cNvPr>
          <p:cNvSpPr/>
          <p:nvPr/>
        </p:nvSpPr>
        <p:spPr>
          <a:xfrm>
            <a:off x="8155759" y="8760293"/>
            <a:ext cx="80191" cy="107732"/>
          </a:xfrm>
          <a:custGeom>
            <a:avLst/>
            <a:gdLst>
              <a:gd name="connsiteX0" fmla="*/ 816 w 80191"/>
              <a:gd name="connsiteY0" fmla="*/ 107482 h 107732"/>
              <a:gd name="connsiteX1" fmla="*/ 38916 w 80191"/>
              <a:gd name="connsiteY1" fmla="*/ 5882 h 107732"/>
              <a:gd name="connsiteX2" fmla="*/ 80191 w 80191"/>
              <a:gd name="connsiteY2" fmla="*/ 12232 h 107732"/>
              <a:gd name="connsiteX3" fmla="*/ 38916 w 80191"/>
              <a:gd name="connsiteY3" fmla="*/ 12232 h 107732"/>
              <a:gd name="connsiteX4" fmla="*/ 16691 w 80191"/>
              <a:gd name="connsiteY4" fmla="*/ 34457 h 107732"/>
              <a:gd name="connsiteX5" fmla="*/ 816 w 80191"/>
              <a:gd name="connsiteY5" fmla="*/ 107482 h 1077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0191" h="107732">
                <a:moveTo>
                  <a:pt x="816" y="107482"/>
                </a:moveTo>
                <a:cubicBezTo>
                  <a:pt x="4520" y="102720"/>
                  <a:pt x="25687" y="21757"/>
                  <a:pt x="38916" y="5882"/>
                </a:cubicBezTo>
                <a:cubicBezTo>
                  <a:pt x="52145" y="-9993"/>
                  <a:pt x="80191" y="11174"/>
                  <a:pt x="80191" y="12232"/>
                </a:cubicBezTo>
                <a:cubicBezTo>
                  <a:pt x="80191" y="13290"/>
                  <a:pt x="49499" y="8528"/>
                  <a:pt x="38916" y="12232"/>
                </a:cubicBezTo>
                <a:cubicBezTo>
                  <a:pt x="28333" y="15936"/>
                  <a:pt x="26745" y="21228"/>
                  <a:pt x="16691" y="34457"/>
                </a:cubicBezTo>
                <a:cubicBezTo>
                  <a:pt x="6637" y="47686"/>
                  <a:pt x="-2888" y="112244"/>
                  <a:pt x="816" y="10748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55" name="フリーフォーム 1754">
            <a:extLst>
              <a:ext uri="{FF2B5EF4-FFF2-40B4-BE49-F238E27FC236}">
                <a16:creationId xmlns:a16="http://schemas.microsoft.com/office/drawing/2014/main" id="{71CB07F9-443C-B1C1-C8C3-3F2C0482766A}"/>
              </a:ext>
            </a:extLst>
          </p:cNvPr>
          <p:cNvSpPr/>
          <p:nvPr/>
        </p:nvSpPr>
        <p:spPr>
          <a:xfrm>
            <a:off x="8207356" y="8851699"/>
            <a:ext cx="188051" cy="76423"/>
          </a:xfrm>
          <a:custGeom>
            <a:avLst/>
            <a:gdLst>
              <a:gd name="connsiteX0" fmla="*/ 19 w 188051"/>
              <a:gd name="connsiteY0" fmla="*/ 38301 h 76423"/>
              <a:gd name="connsiteX1" fmla="*/ 120669 w 188051"/>
              <a:gd name="connsiteY1" fmla="*/ 22426 h 76423"/>
              <a:gd name="connsiteX2" fmla="*/ 161944 w 188051"/>
              <a:gd name="connsiteY2" fmla="*/ 22426 h 76423"/>
              <a:gd name="connsiteX3" fmla="*/ 130194 w 188051"/>
              <a:gd name="connsiteY3" fmla="*/ 76401 h 76423"/>
              <a:gd name="connsiteX4" fmla="*/ 184169 w 188051"/>
              <a:gd name="connsiteY4" fmla="*/ 28776 h 76423"/>
              <a:gd name="connsiteX5" fmla="*/ 177819 w 188051"/>
              <a:gd name="connsiteY5" fmla="*/ 3376 h 76423"/>
              <a:gd name="connsiteX6" fmla="*/ 130194 w 188051"/>
              <a:gd name="connsiteY6" fmla="*/ 3376 h 76423"/>
              <a:gd name="connsiteX7" fmla="*/ 19 w 188051"/>
              <a:gd name="connsiteY7" fmla="*/ 38301 h 764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88051" h="76423">
                <a:moveTo>
                  <a:pt x="19" y="38301"/>
                </a:moveTo>
                <a:cubicBezTo>
                  <a:pt x="-1568" y="41476"/>
                  <a:pt x="93682" y="25072"/>
                  <a:pt x="120669" y="22426"/>
                </a:cubicBezTo>
                <a:cubicBezTo>
                  <a:pt x="147657" y="19780"/>
                  <a:pt x="160357" y="13430"/>
                  <a:pt x="161944" y="22426"/>
                </a:cubicBezTo>
                <a:cubicBezTo>
                  <a:pt x="163531" y="31422"/>
                  <a:pt x="126490" y="75343"/>
                  <a:pt x="130194" y="76401"/>
                </a:cubicBezTo>
                <a:cubicBezTo>
                  <a:pt x="133898" y="77459"/>
                  <a:pt x="176232" y="40947"/>
                  <a:pt x="184169" y="28776"/>
                </a:cubicBezTo>
                <a:cubicBezTo>
                  <a:pt x="192106" y="16605"/>
                  <a:pt x="186815" y="7609"/>
                  <a:pt x="177819" y="3376"/>
                </a:cubicBezTo>
                <a:cubicBezTo>
                  <a:pt x="168823" y="-857"/>
                  <a:pt x="157711" y="-1386"/>
                  <a:pt x="130194" y="3376"/>
                </a:cubicBezTo>
                <a:cubicBezTo>
                  <a:pt x="102677" y="8138"/>
                  <a:pt x="1606" y="35126"/>
                  <a:pt x="19" y="3830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56" name="フリーフォーム 1755">
            <a:extLst>
              <a:ext uri="{FF2B5EF4-FFF2-40B4-BE49-F238E27FC236}">
                <a16:creationId xmlns:a16="http://schemas.microsoft.com/office/drawing/2014/main" id="{5E441941-EA0C-F19A-581F-725188472F2E}"/>
              </a:ext>
            </a:extLst>
          </p:cNvPr>
          <p:cNvSpPr/>
          <p:nvPr/>
        </p:nvSpPr>
        <p:spPr>
          <a:xfrm>
            <a:off x="8223238" y="8756648"/>
            <a:ext cx="101992" cy="104864"/>
          </a:xfrm>
          <a:custGeom>
            <a:avLst/>
            <a:gdLst>
              <a:gd name="connsiteX0" fmla="*/ 12 w 101992"/>
              <a:gd name="connsiteY0" fmla="*/ 2 h 104864"/>
              <a:gd name="connsiteX1" fmla="*/ 85737 w 101992"/>
              <a:gd name="connsiteY1" fmla="*/ 88902 h 104864"/>
              <a:gd name="connsiteX2" fmla="*/ 101612 w 101992"/>
              <a:gd name="connsiteY2" fmla="*/ 104777 h 104864"/>
              <a:gd name="connsiteX3" fmla="*/ 79387 w 101992"/>
              <a:gd name="connsiteY3" fmla="*/ 92077 h 104864"/>
              <a:gd name="connsiteX4" fmla="*/ 12 w 101992"/>
              <a:gd name="connsiteY4" fmla="*/ 2 h 1048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1992" h="104864">
                <a:moveTo>
                  <a:pt x="12" y="2"/>
                </a:moveTo>
                <a:cubicBezTo>
                  <a:pt x="1070" y="-527"/>
                  <a:pt x="85737" y="88902"/>
                  <a:pt x="85737" y="88902"/>
                </a:cubicBezTo>
                <a:cubicBezTo>
                  <a:pt x="102670" y="106364"/>
                  <a:pt x="102670" y="104248"/>
                  <a:pt x="101612" y="104777"/>
                </a:cubicBezTo>
                <a:cubicBezTo>
                  <a:pt x="100554" y="105306"/>
                  <a:pt x="94733" y="103719"/>
                  <a:pt x="79387" y="92077"/>
                </a:cubicBezTo>
                <a:cubicBezTo>
                  <a:pt x="64041" y="80435"/>
                  <a:pt x="-1046" y="531"/>
                  <a:pt x="12" y="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57" name="フリーフォーム 1756">
            <a:extLst>
              <a:ext uri="{FF2B5EF4-FFF2-40B4-BE49-F238E27FC236}">
                <a16:creationId xmlns:a16="http://schemas.microsoft.com/office/drawing/2014/main" id="{E3E76006-907B-AC08-C79D-B236180D9F3B}"/>
              </a:ext>
            </a:extLst>
          </p:cNvPr>
          <p:cNvSpPr/>
          <p:nvPr/>
        </p:nvSpPr>
        <p:spPr>
          <a:xfrm>
            <a:off x="8261234" y="8743868"/>
            <a:ext cx="88845" cy="59474"/>
          </a:xfrm>
          <a:custGeom>
            <a:avLst/>
            <a:gdLst>
              <a:gd name="connsiteX0" fmla="*/ 116 w 88845"/>
              <a:gd name="connsiteY0" fmla="*/ 82 h 59474"/>
              <a:gd name="connsiteX1" fmla="*/ 85841 w 88845"/>
              <a:gd name="connsiteY1" fmla="*/ 57232 h 59474"/>
              <a:gd name="connsiteX2" fmla="*/ 66791 w 88845"/>
              <a:gd name="connsiteY2" fmla="*/ 44532 h 59474"/>
              <a:gd name="connsiteX3" fmla="*/ 116 w 88845"/>
              <a:gd name="connsiteY3" fmla="*/ 82 h 594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8845" h="59474">
                <a:moveTo>
                  <a:pt x="116" y="82"/>
                </a:moveTo>
                <a:lnTo>
                  <a:pt x="85841" y="57232"/>
                </a:lnTo>
                <a:cubicBezTo>
                  <a:pt x="96954" y="64640"/>
                  <a:pt x="74199" y="51940"/>
                  <a:pt x="66791" y="44532"/>
                </a:cubicBezTo>
                <a:cubicBezTo>
                  <a:pt x="59383" y="37124"/>
                  <a:pt x="-3059" y="-2035"/>
                  <a:pt x="116" y="8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58" name="フリーフォーム 1757">
            <a:extLst>
              <a:ext uri="{FF2B5EF4-FFF2-40B4-BE49-F238E27FC236}">
                <a16:creationId xmlns:a16="http://schemas.microsoft.com/office/drawing/2014/main" id="{FE594EE5-FD68-8F96-2DE0-57E360B6B891}"/>
              </a:ext>
            </a:extLst>
          </p:cNvPr>
          <p:cNvSpPr/>
          <p:nvPr/>
        </p:nvSpPr>
        <p:spPr>
          <a:xfrm>
            <a:off x="8261350" y="8743868"/>
            <a:ext cx="83866" cy="59474"/>
          </a:xfrm>
          <a:custGeom>
            <a:avLst/>
            <a:gdLst>
              <a:gd name="connsiteX0" fmla="*/ 0 w 83866"/>
              <a:gd name="connsiteY0" fmla="*/ 82 h 59474"/>
              <a:gd name="connsiteX1" fmla="*/ 76200 w 83866"/>
              <a:gd name="connsiteY1" fmla="*/ 57232 h 59474"/>
              <a:gd name="connsiteX2" fmla="*/ 76200 w 83866"/>
              <a:gd name="connsiteY2" fmla="*/ 44532 h 59474"/>
              <a:gd name="connsiteX3" fmla="*/ 0 w 83866"/>
              <a:gd name="connsiteY3" fmla="*/ 82 h 594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3866" h="59474">
                <a:moveTo>
                  <a:pt x="0" y="82"/>
                </a:moveTo>
                <a:cubicBezTo>
                  <a:pt x="0" y="2199"/>
                  <a:pt x="76200" y="57232"/>
                  <a:pt x="76200" y="57232"/>
                </a:cubicBezTo>
                <a:cubicBezTo>
                  <a:pt x="88900" y="64640"/>
                  <a:pt x="83608" y="51940"/>
                  <a:pt x="76200" y="44532"/>
                </a:cubicBezTo>
                <a:cubicBezTo>
                  <a:pt x="68792" y="37124"/>
                  <a:pt x="0" y="-2035"/>
                  <a:pt x="0" y="8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59" name="フリーフォーム 1758">
            <a:extLst>
              <a:ext uri="{FF2B5EF4-FFF2-40B4-BE49-F238E27FC236}">
                <a16:creationId xmlns:a16="http://schemas.microsoft.com/office/drawing/2014/main" id="{45110C90-1F15-92A0-E99F-BC1956359165}"/>
              </a:ext>
            </a:extLst>
          </p:cNvPr>
          <p:cNvSpPr/>
          <p:nvPr/>
        </p:nvSpPr>
        <p:spPr>
          <a:xfrm>
            <a:off x="7997744" y="8743950"/>
            <a:ext cx="285478" cy="3571"/>
          </a:xfrm>
          <a:custGeom>
            <a:avLst/>
            <a:gdLst>
              <a:gd name="connsiteX0" fmla="*/ 81 w 285478"/>
              <a:gd name="connsiteY0" fmla="*/ 3175 h 3571"/>
              <a:gd name="connsiteX1" fmla="*/ 266781 w 285478"/>
              <a:gd name="connsiteY1" fmla="*/ 3175 h 3571"/>
              <a:gd name="connsiteX2" fmla="*/ 238206 w 285478"/>
              <a:gd name="connsiteY2" fmla="*/ 0 h 3571"/>
              <a:gd name="connsiteX3" fmla="*/ 81 w 285478"/>
              <a:gd name="connsiteY3" fmla="*/ 3175 h 35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5478" h="3571">
                <a:moveTo>
                  <a:pt x="81" y="3175"/>
                </a:moveTo>
                <a:cubicBezTo>
                  <a:pt x="4844" y="3704"/>
                  <a:pt x="227094" y="3704"/>
                  <a:pt x="266781" y="3175"/>
                </a:cubicBezTo>
                <a:cubicBezTo>
                  <a:pt x="306468" y="2646"/>
                  <a:pt x="276306" y="0"/>
                  <a:pt x="238206" y="0"/>
                </a:cubicBezTo>
                <a:cubicBezTo>
                  <a:pt x="200106" y="0"/>
                  <a:pt x="-4682" y="2646"/>
                  <a:pt x="81" y="317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60" name="フリーフォーム 1759">
            <a:extLst>
              <a:ext uri="{FF2B5EF4-FFF2-40B4-BE49-F238E27FC236}">
                <a16:creationId xmlns:a16="http://schemas.microsoft.com/office/drawing/2014/main" id="{41127C69-7429-7975-002C-DE183F4D34AE}"/>
              </a:ext>
            </a:extLst>
          </p:cNvPr>
          <p:cNvSpPr/>
          <p:nvPr/>
        </p:nvSpPr>
        <p:spPr>
          <a:xfrm>
            <a:off x="8233342" y="8736855"/>
            <a:ext cx="286284" cy="67696"/>
          </a:xfrm>
          <a:custGeom>
            <a:avLst/>
            <a:gdLst>
              <a:gd name="connsiteX0" fmla="*/ 2608 w 286284"/>
              <a:gd name="connsiteY0" fmla="*/ 16620 h 67696"/>
              <a:gd name="connsiteX1" fmla="*/ 97858 w 286284"/>
              <a:gd name="connsiteY1" fmla="*/ 7095 h 67696"/>
              <a:gd name="connsiteX2" fmla="*/ 174058 w 286284"/>
              <a:gd name="connsiteY2" fmla="*/ 7095 h 67696"/>
              <a:gd name="connsiteX3" fmla="*/ 231208 w 286284"/>
              <a:gd name="connsiteY3" fmla="*/ 26145 h 67696"/>
              <a:gd name="connsiteX4" fmla="*/ 285183 w 286284"/>
              <a:gd name="connsiteY4" fmla="*/ 67420 h 67696"/>
              <a:gd name="connsiteX5" fmla="*/ 262958 w 286284"/>
              <a:gd name="connsiteY5" fmla="*/ 42020 h 67696"/>
              <a:gd name="connsiteX6" fmla="*/ 208983 w 286284"/>
              <a:gd name="connsiteY6" fmla="*/ 745 h 67696"/>
              <a:gd name="connsiteX7" fmla="*/ 2608 w 286284"/>
              <a:gd name="connsiteY7" fmla="*/ 16620 h 676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86284" h="67696">
                <a:moveTo>
                  <a:pt x="2608" y="16620"/>
                </a:moveTo>
                <a:cubicBezTo>
                  <a:pt x="-15913" y="17678"/>
                  <a:pt x="69283" y="8682"/>
                  <a:pt x="97858" y="7095"/>
                </a:cubicBezTo>
                <a:cubicBezTo>
                  <a:pt x="126433" y="5507"/>
                  <a:pt x="151833" y="3920"/>
                  <a:pt x="174058" y="7095"/>
                </a:cubicBezTo>
                <a:cubicBezTo>
                  <a:pt x="196283" y="10270"/>
                  <a:pt x="212687" y="16091"/>
                  <a:pt x="231208" y="26145"/>
                </a:cubicBezTo>
                <a:cubicBezTo>
                  <a:pt x="249729" y="36199"/>
                  <a:pt x="279891" y="64774"/>
                  <a:pt x="285183" y="67420"/>
                </a:cubicBezTo>
                <a:cubicBezTo>
                  <a:pt x="290475" y="70066"/>
                  <a:pt x="275658" y="53132"/>
                  <a:pt x="262958" y="42020"/>
                </a:cubicBezTo>
                <a:cubicBezTo>
                  <a:pt x="250258" y="30908"/>
                  <a:pt x="248141" y="5507"/>
                  <a:pt x="208983" y="745"/>
                </a:cubicBezTo>
                <a:cubicBezTo>
                  <a:pt x="169825" y="-4018"/>
                  <a:pt x="21129" y="15562"/>
                  <a:pt x="2608" y="1662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61" name="フリーフォーム 1760">
            <a:extLst>
              <a:ext uri="{FF2B5EF4-FFF2-40B4-BE49-F238E27FC236}">
                <a16:creationId xmlns:a16="http://schemas.microsoft.com/office/drawing/2014/main" id="{EFAB6A3D-ED87-A004-E586-E8EBA060797D}"/>
              </a:ext>
            </a:extLst>
          </p:cNvPr>
          <p:cNvSpPr/>
          <p:nvPr/>
        </p:nvSpPr>
        <p:spPr>
          <a:xfrm>
            <a:off x="8248498" y="8756594"/>
            <a:ext cx="149753" cy="87350"/>
          </a:xfrm>
          <a:custGeom>
            <a:avLst/>
            <a:gdLst>
              <a:gd name="connsiteX0" fmla="*/ 152 w 149753"/>
              <a:gd name="connsiteY0" fmla="*/ 56 h 87350"/>
              <a:gd name="connsiteX1" fmla="*/ 85877 w 149753"/>
              <a:gd name="connsiteY1" fmla="*/ 69906 h 87350"/>
              <a:gd name="connsiteX2" fmla="*/ 149377 w 149753"/>
              <a:gd name="connsiteY2" fmla="*/ 82606 h 87350"/>
              <a:gd name="connsiteX3" fmla="*/ 108102 w 149753"/>
              <a:gd name="connsiteY3" fmla="*/ 82606 h 87350"/>
              <a:gd name="connsiteX4" fmla="*/ 152 w 149753"/>
              <a:gd name="connsiteY4" fmla="*/ 56 h 87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9753" h="87350">
                <a:moveTo>
                  <a:pt x="152" y="56"/>
                </a:moveTo>
                <a:cubicBezTo>
                  <a:pt x="-3552" y="-2061"/>
                  <a:pt x="61006" y="56148"/>
                  <a:pt x="85877" y="69906"/>
                </a:cubicBezTo>
                <a:cubicBezTo>
                  <a:pt x="110748" y="83664"/>
                  <a:pt x="145673" y="80489"/>
                  <a:pt x="149377" y="82606"/>
                </a:cubicBezTo>
                <a:cubicBezTo>
                  <a:pt x="153081" y="84723"/>
                  <a:pt x="128739" y="92131"/>
                  <a:pt x="108102" y="82606"/>
                </a:cubicBezTo>
                <a:cubicBezTo>
                  <a:pt x="87465" y="73081"/>
                  <a:pt x="3856" y="2173"/>
                  <a:pt x="152" y="5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62" name="フリーフォーム 1761">
            <a:extLst>
              <a:ext uri="{FF2B5EF4-FFF2-40B4-BE49-F238E27FC236}">
                <a16:creationId xmlns:a16="http://schemas.microsoft.com/office/drawing/2014/main" id="{5ECC502D-3FA8-2EEA-92A7-CBDD106F115B}"/>
              </a:ext>
            </a:extLst>
          </p:cNvPr>
          <p:cNvSpPr/>
          <p:nvPr/>
        </p:nvSpPr>
        <p:spPr>
          <a:xfrm>
            <a:off x="8324842" y="8765557"/>
            <a:ext cx="197712" cy="38789"/>
          </a:xfrm>
          <a:custGeom>
            <a:avLst/>
            <a:gdLst>
              <a:gd name="connsiteX0" fmla="*/ 8 w 197712"/>
              <a:gd name="connsiteY0" fmla="*/ 38718 h 38789"/>
              <a:gd name="connsiteX1" fmla="*/ 130183 w 197712"/>
              <a:gd name="connsiteY1" fmla="*/ 13318 h 38789"/>
              <a:gd name="connsiteX2" fmla="*/ 196858 w 197712"/>
              <a:gd name="connsiteY2" fmla="*/ 29193 h 38789"/>
              <a:gd name="connsiteX3" fmla="*/ 165108 w 197712"/>
              <a:gd name="connsiteY3" fmla="*/ 3793 h 38789"/>
              <a:gd name="connsiteX4" fmla="*/ 123833 w 197712"/>
              <a:gd name="connsiteY4" fmla="*/ 3793 h 38789"/>
              <a:gd name="connsiteX5" fmla="*/ 8 w 197712"/>
              <a:gd name="connsiteY5" fmla="*/ 38718 h 387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7712" h="38789">
                <a:moveTo>
                  <a:pt x="8" y="38718"/>
                </a:moveTo>
                <a:cubicBezTo>
                  <a:pt x="1066" y="40306"/>
                  <a:pt x="97375" y="14905"/>
                  <a:pt x="130183" y="13318"/>
                </a:cubicBezTo>
                <a:cubicBezTo>
                  <a:pt x="162991" y="11730"/>
                  <a:pt x="191037" y="30780"/>
                  <a:pt x="196858" y="29193"/>
                </a:cubicBezTo>
                <a:cubicBezTo>
                  <a:pt x="202679" y="27605"/>
                  <a:pt x="177279" y="8026"/>
                  <a:pt x="165108" y="3793"/>
                </a:cubicBezTo>
                <a:cubicBezTo>
                  <a:pt x="152937" y="-440"/>
                  <a:pt x="148175" y="-2028"/>
                  <a:pt x="123833" y="3793"/>
                </a:cubicBezTo>
                <a:cubicBezTo>
                  <a:pt x="99491" y="9614"/>
                  <a:pt x="-1050" y="37130"/>
                  <a:pt x="8" y="3871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63" name="フリーフォーム 1762">
            <a:extLst>
              <a:ext uri="{FF2B5EF4-FFF2-40B4-BE49-F238E27FC236}">
                <a16:creationId xmlns:a16="http://schemas.microsoft.com/office/drawing/2014/main" id="{0AA84457-E345-FCE8-9B2F-1EAEE40B4036}"/>
              </a:ext>
            </a:extLst>
          </p:cNvPr>
          <p:cNvSpPr/>
          <p:nvPr/>
        </p:nvSpPr>
        <p:spPr>
          <a:xfrm>
            <a:off x="8286655" y="8734402"/>
            <a:ext cx="152763" cy="47896"/>
          </a:xfrm>
          <a:custGeom>
            <a:avLst/>
            <a:gdLst>
              <a:gd name="connsiteX0" fmla="*/ 95 w 152763"/>
              <a:gd name="connsiteY0" fmla="*/ 23 h 47896"/>
              <a:gd name="connsiteX1" fmla="*/ 50895 w 152763"/>
              <a:gd name="connsiteY1" fmla="*/ 44473 h 47896"/>
              <a:gd name="connsiteX2" fmla="*/ 69945 w 152763"/>
              <a:gd name="connsiteY2" fmla="*/ 41298 h 47896"/>
              <a:gd name="connsiteX3" fmla="*/ 152495 w 152763"/>
              <a:gd name="connsiteY3" fmla="*/ 28598 h 47896"/>
              <a:gd name="connsiteX4" fmla="*/ 95345 w 152763"/>
              <a:gd name="connsiteY4" fmla="*/ 47648 h 47896"/>
              <a:gd name="connsiteX5" fmla="*/ 66770 w 152763"/>
              <a:gd name="connsiteY5" fmla="*/ 38123 h 47896"/>
              <a:gd name="connsiteX6" fmla="*/ 95 w 152763"/>
              <a:gd name="connsiteY6" fmla="*/ 23 h 478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52763" h="47896">
                <a:moveTo>
                  <a:pt x="95" y="23"/>
                </a:moveTo>
                <a:cubicBezTo>
                  <a:pt x="-2551" y="1081"/>
                  <a:pt x="50895" y="44473"/>
                  <a:pt x="50895" y="44473"/>
                </a:cubicBezTo>
                <a:cubicBezTo>
                  <a:pt x="62537" y="51352"/>
                  <a:pt x="69945" y="41298"/>
                  <a:pt x="69945" y="41298"/>
                </a:cubicBezTo>
                <a:cubicBezTo>
                  <a:pt x="86878" y="38652"/>
                  <a:pt x="148262" y="27540"/>
                  <a:pt x="152495" y="28598"/>
                </a:cubicBezTo>
                <a:cubicBezTo>
                  <a:pt x="156728" y="29656"/>
                  <a:pt x="109632" y="46061"/>
                  <a:pt x="95345" y="47648"/>
                </a:cubicBezTo>
                <a:cubicBezTo>
                  <a:pt x="81058" y="49235"/>
                  <a:pt x="77882" y="42885"/>
                  <a:pt x="66770" y="38123"/>
                </a:cubicBezTo>
                <a:cubicBezTo>
                  <a:pt x="55658" y="33361"/>
                  <a:pt x="2741" y="-1035"/>
                  <a:pt x="95" y="2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64" name="フリーフォーム 1763">
            <a:extLst>
              <a:ext uri="{FF2B5EF4-FFF2-40B4-BE49-F238E27FC236}">
                <a16:creationId xmlns:a16="http://schemas.microsoft.com/office/drawing/2014/main" id="{6C4FA15E-768D-8F1F-3811-E89E86C05035}"/>
              </a:ext>
            </a:extLst>
          </p:cNvPr>
          <p:cNvSpPr/>
          <p:nvPr/>
        </p:nvSpPr>
        <p:spPr>
          <a:xfrm>
            <a:off x="8388132" y="8797624"/>
            <a:ext cx="99512" cy="224404"/>
          </a:xfrm>
          <a:custGeom>
            <a:avLst/>
            <a:gdLst>
              <a:gd name="connsiteX0" fmla="*/ 218 w 99512"/>
              <a:gd name="connsiteY0" fmla="*/ 301 h 224404"/>
              <a:gd name="connsiteX1" fmla="*/ 57368 w 99512"/>
              <a:gd name="connsiteY1" fmla="*/ 143176 h 224404"/>
              <a:gd name="connsiteX2" fmla="*/ 98643 w 99512"/>
              <a:gd name="connsiteY2" fmla="*/ 222551 h 224404"/>
              <a:gd name="connsiteX3" fmla="*/ 79593 w 99512"/>
              <a:gd name="connsiteY3" fmla="*/ 184451 h 224404"/>
              <a:gd name="connsiteX4" fmla="*/ 218 w 99512"/>
              <a:gd name="connsiteY4" fmla="*/ 301 h 2244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9512" h="224404">
                <a:moveTo>
                  <a:pt x="218" y="301"/>
                </a:moveTo>
                <a:cubicBezTo>
                  <a:pt x="-3486" y="-6578"/>
                  <a:pt x="40964" y="106134"/>
                  <a:pt x="57368" y="143176"/>
                </a:cubicBezTo>
                <a:cubicBezTo>
                  <a:pt x="73772" y="180218"/>
                  <a:pt x="94939" y="215672"/>
                  <a:pt x="98643" y="222551"/>
                </a:cubicBezTo>
                <a:cubicBezTo>
                  <a:pt x="102347" y="229430"/>
                  <a:pt x="93881" y="217259"/>
                  <a:pt x="79593" y="184451"/>
                </a:cubicBezTo>
                <a:cubicBezTo>
                  <a:pt x="65306" y="151643"/>
                  <a:pt x="3922" y="7180"/>
                  <a:pt x="218" y="30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65" name="フリーフォーム 1764">
            <a:extLst>
              <a:ext uri="{FF2B5EF4-FFF2-40B4-BE49-F238E27FC236}">
                <a16:creationId xmlns:a16="http://schemas.microsoft.com/office/drawing/2014/main" id="{330392FF-6962-C0D8-A607-7EB5F9476923}"/>
              </a:ext>
            </a:extLst>
          </p:cNvPr>
          <p:cNvSpPr/>
          <p:nvPr/>
        </p:nvSpPr>
        <p:spPr>
          <a:xfrm>
            <a:off x="8347066" y="8902698"/>
            <a:ext cx="139883" cy="139711"/>
          </a:xfrm>
          <a:custGeom>
            <a:avLst/>
            <a:gdLst>
              <a:gd name="connsiteX0" fmla="*/ 9 w 139883"/>
              <a:gd name="connsiteY0" fmla="*/ 2 h 139711"/>
              <a:gd name="connsiteX1" fmla="*/ 114309 w 139883"/>
              <a:gd name="connsiteY1" fmla="*/ 95252 h 139711"/>
              <a:gd name="connsiteX2" fmla="*/ 139709 w 139883"/>
              <a:gd name="connsiteY2" fmla="*/ 139702 h 139711"/>
              <a:gd name="connsiteX3" fmla="*/ 107959 w 139883"/>
              <a:gd name="connsiteY3" fmla="*/ 98427 h 139711"/>
              <a:gd name="connsiteX4" fmla="*/ 9 w 139883"/>
              <a:gd name="connsiteY4" fmla="*/ 2 h 1397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9883" h="139711">
                <a:moveTo>
                  <a:pt x="9" y="2"/>
                </a:moveTo>
                <a:cubicBezTo>
                  <a:pt x="1067" y="-527"/>
                  <a:pt x="91026" y="71969"/>
                  <a:pt x="114309" y="95252"/>
                </a:cubicBezTo>
                <a:cubicBezTo>
                  <a:pt x="137592" y="118535"/>
                  <a:pt x="140767" y="139173"/>
                  <a:pt x="139709" y="139702"/>
                </a:cubicBezTo>
                <a:cubicBezTo>
                  <a:pt x="138651" y="140231"/>
                  <a:pt x="127009" y="117477"/>
                  <a:pt x="107959" y="98427"/>
                </a:cubicBezTo>
                <a:cubicBezTo>
                  <a:pt x="88909" y="79377"/>
                  <a:pt x="-1049" y="531"/>
                  <a:pt x="9" y="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66" name="フリーフォーム 1765">
            <a:extLst>
              <a:ext uri="{FF2B5EF4-FFF2-40B4-BE49-F238E27FC236}">
                <a16:creationId xmlns:a16="http://schemas.microsoft.com/office/drawing/2014/main" id="{BBD3F320-E396-9E9A-6D11-3AE78F0F9A5D}"/>
              </a:ext>
            </a:extLst>
          </p:cNvPr>
          <p:cNvSpPr/>
          <p:nvPr/>
        </p:nvSpPr>
        <p:spPr>
          <a:xfrm>
            <a:off x="8343859" y="8794750"/>
            <a:ext cx="161188" cy="155739"/>
          </a:xfrm>
          <a:custGeom>
            <a:avLst/>
            <a:gdLst>
              <a:gd name="connsiteX0" fmla="*/ 41 w 161188"/>
              <a:gd name="connsiteY0" fmla="*/ 22225 h 155739"/>
              <a:gd name="connsiteX1" fmla="*/ 101641 w 161188"/>
              <a:gd name="connsiteY1" fmla="*/ 6350 h 155739"/>
              <a:gd name="connsiteX2" fmla="*/ 142916 w 161188"/>
              <a:gd name="connsiteY2" fmla="*/ 31750 h 155739"/>
              <a:gd name="connsiteX3" fmla="*/ 158791 w 161188"/>
              <a:gd name="connsiteY3" fmla="*/ 155575 h 155739"/>
              <a:gd name="connsiteX4" fmla="*/ 158791 w 161188"/>
              <a:gd name="connsiteY4" fmla="*/ 57150 h 155739"/>
              <a:gd name="connsiteX5" fmla="*/ 136566 w 161188"/>
              <a:gd name="connsiteY5" fmla="*/ 12700 h 155739"/>
              <a:gd name="connsiteX6" fmla="*/ 114341 w 161188"/>
              <a:gd name="connsiteY6" fmla="*/ 0 h 155739"/>
              <a:gd name="connsiteX7" fmla="*/ 41 w 161188"/>
              <a:gd name="connsiteY7" fmla="*/ 22225 h 155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61188" h="155739">
                <a:moveTo>
                  <a:pt x="41" y="22225"/>
                </a:moveTo>
                <a:cubicBezTo>
                  <a:pt x="-2076" y="23283"/>
                  <a:pt x="77828" y="4762"/>
                  <a:pt x="101641" y="6350"/>
                </a:cubicBezTo>
                <a:cubicBezTo>
                  <a:pt x="125454" y="7938"/>
                  <a:pt x="133391" y="6879"/>
                  <a:pt x="142916" y="31750"/>
                </a:cubicBezTo>
                <a:cubicBezTo>
                  <a:pt x="152441" y="56621"/>
                  <a:pt x="156145" y="151342"/>
                  <a:pt x="158791" y="155575"/>
                </a:cubicBezTo>
                <a:cubicBezTo>
                  <a:pt x="161437" y="159808"/>
                  <a:pt x="162495" y="80963"/>
                  <a:pt x="158791" y="57150"/>
                </a:cubicBezTo>
                <a:cubicBezTo>
                  <a:pt x="155087" y="33338"/>
                  <a:pt x="143974" y="22225"/>
                  <a:pt x="136566" y="12700"/>
                </a:cubicBezTo>
                <a:cubicBezTo>
                  <a:pt x="129158" y="3175"/>
                  <a:pt x="131274" y="0"/>
                  <a:pt x="114341" y="0"/>
                </a:cubicBezTo>
                <a:cubicBezTo>
                  <a:pt x="97408" y="0"/>
                  <a:pt x="2158" y="21167"/>
                  <a:pt x="41" y="2222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67" name="フリーフォーム 1766">
            <a:extLst>
              <a:ext uri="{FF2B5EF4-FFF2-40B4-BE49-F238E27FC236}">
                <a16:creationId xmlns:a16="http://schemas.microsoft.com/office/drawing/2014/main" id="{4EA2EA20-18A3-0D32-52FC-BB7278735148}"/>
              </a:ext>
            </a:extLst>
          </p:cNvPr>
          <p:cNvSpPr/>
          <p:nvPr/>
        </p:nvSpPr>
        <p:spPr>
          <a:xfrm>
            <a:off x="8483511" y="8778774"/>
            <a:ext cx="84925" cy="174814"/>
          </a:xfrm>
          <a:custGeom>
            <a:avLst/>
            <a:gdLst>
              <a:gd name="connsiteX0" fmla="*/ 89 w 84925"/>
              <a:gd name="connsiteY0" fmla="*/ 101 h 174814"/>
              <a:gd name="connsiteX1" fmla="*/ 66764 w 84925"/>
              <a:gd name="connsiteY1" fmla="*/ 76301 h 174814"/>
              <a:gd name="connsiteX2" fmla="*/ 76289 w 84925"/>
              <a:gd name="connsiteY2" fmla="*/ 174726 h 174814"/>
              <a:gd name="connsiteX3" fmla="*/ 82639 w 84925"/>
              <a:gd name="connsiteY3" fmla="*/ 92176 h 174814"/>
              <a:gd name="connsiteX4" fmla="*/ 89 w 84925"/>
              <a:gd name="connsiteY4" fmla="*/ 101 h 1748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4925" h="174814">
                <a:moveTo>
                  <a:pt x="89" y="101"/>
                </a:moveTo>
                <a:cubicBezTo>
                  <a:pt x="-2557" y="-2545"/>
                  <a:pt x="54064" y="47197"/>
                  <a:pt x="66764" y="76301"/>
                </a:cubicBezTo>
                <a:cubicBezTo>
                  <a:pt x="79464" y="105405"/>
                  <a:pt x="73643" y="172080"/>
                  <a:pt x="76289" y="174726"/>
                </a:cubicBezTo>
                <a:cubicBezTo>
                  <a:pt x="78935" y="177372"/>
                  <a:pt x="89518" y="120222"/>
                  <a:pt x="82639" y="92176"/>
                </a:cubicBezTo>
                <a:cubicBezTo>
                  <a:pt x="75760" y="64130"/>
                  <a:pt x="2735" y="2747"/>
                  <a:pt x="89" y="10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68" name="フリーフォーム 1767">
            <a:extLst>
              <a:ext uri="{FF2B5EF4-FFF2-40B4-BE49-F238E27FC236}">
                <a16:creationId xmlns:a16="http://schemas.microsoft.com/office/drawing/2014/main" id="{F8AC9E8C-8BE5-D394-60C1-986203FFBEE4}"/>
              </a:ext>
            </a:extLst>
          </p:cNvPr>
          <p:cNvSpPr/>
          <p:nvPr/>
        </p:nvSpPr>
        <p:spPr>
          <a:xfrm>
            <a:off x="8483596" y="8791433"/>
            <a:ext cx="55983" cy="168704"/>
          </a:xfrm>
          <a:custGeom>
            <a:avLst/>
            <a:gdLst>
              <a:gd name="connsiteX0" fmla="*/ 4 w 55983"/>
              <a:gd name="connsiteY0" fmla="*/ 142 h 168704"/>
              <a:gd name="connsiteX1" fmla="*/ 50804 w 55983"/>
              <a:gd name="connsiteY1" fmla="*/ 111267 h 168704"/>
              <a:gd name="connsiteX2" fmla="*/ 53979 w 55983"/>
              <a:gd name="connsiteY2" fmla="*/ 168417 h 168704"/>
              <a:gd name="connsiteX3" fmla="*/ 53979 w 55983"/>
              <a:gd name="connsiteY3" fmla="*/ 89042 h 168704"/>
              <a:gd name="connsiteX4" fmla="*/ 4 w 55983"/>
              <a:gd name="connsiteY4" fmla="*/ 142 h 1687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5983" h="168704">
                <a:moveTo>
                  <a:pt x="4" y="142"/>
                </a:moveTo>
                <a:cubicBezTo>
                  <a:pt x="-525" y="3846"/>
                  <a:pt x="41808" y="83221"/>
                  <a:pt x="50804" y="111267"/>
                </a:cubicBezTo>
                <a:cubicBezTo>
                  <a:pt x="59800" y="139313"/>
                  <a:pt x="53450" y="172121"/>
                  <a:pt x="53979" y="168417"/>
                </a:cubicBezTo>
                <a:cubicBezTo>
                  <a:pt x="54508" y="164713"/>
                  <a:pt x="58212" y="112325"/>
                  <a:pt x="53979" y="89042"/>
                </a:cubicBezTo>
                <a:cubicBezTo>
                  <a:pt x="49746" y="65759"/>
                  <a:pt x="533" y="-3562"/>
                  <a:pt x="4" y="14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69" name="フリーフォーム 1768">
            <a:extLst>
              <a:ext uri="{FF2B5EF4-FFF2-40B4-BE49-F238E27FC236}">
                <a16:creationId xmlns:a16="http://schemas.microsoft.com/office/drawing/2014/main" id="{25D98AAB-9554-EECE-6653-EBD8CF47D225}"/>
              </a:ext>
            </a:extLst>
          </p:cNvPr>
          <p:cNvSpPr/>
          <p:nvPr/>
        </p:nvSpPr>
        <p:spPr>
          <a:xfrm>
            <a:off x="8409393" y="8800514"/>
            <a:ext cx="71051" cy="207083"/>
          </a:xfrm>
          <a:custGeom>
            <a:avLst/>
            <a:gdLst>
              <a:gd name="connsiteX0" fmla="*/ 1182 w 71051"/>
              <a:gd name="connsiteY0" fmla="*/ 586 h 207083"/>
              <a:gd name="connsiteX1" fmla="*/ 48807 w 71051"/>
              <a:gd name="connsiteY1" fmla="*/ 108536 h 207083"/>
              <a:gd name="connsiteX2" fmla="*/ 71032 w 71051"/>
              <a:gd name="connsiteY2" fmla="*/ 206961 h 207083"/>
              <a:gd name="connsiteX3" fmla="*/ 51982 w 71051"/>
              <a:gd name="connsiteY3" fmla="*/ 127586 h 207083"/>
              <a:gd name="connsiteX4" fmla="*/ 17057 w 71051"/>
              <a:gd name="connsiteY4" fmla="*/ 67261 h 207083"/>
              <a:gd name="connsiteX5" fmla="*/ 1182 w 71051"/>
              <a:gd name="connsiteY5" fmla="*/ 586 h 2070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051" h="207083">
                <a:moveTo>
                  <a:pt x="1182" y="586"/>
                </a:moveTo>
                <a:cubicBezTo>
                  <a:pt x="6474" y="7465"/>
                  <a:pt x="37165" y="74140"/>
                  <a:pt x="48807" y="108536"/>
                </a:cubicBezTo>
                <a:cubicBezTo>
                  <a:pt x="60449" y="142932"/>
                  <a:pt x="70503" y="203786"/>
                  <a:pt x="71032" y="206961"/>
                </a:cubicBezTo>
                <a:cubicBezTo>
                  <a:pt x="71561" y="210136"/>
                  <a:pt x="60978" y="150869"/>
                  <a:pt x="51982" y="127586"/>
                </a:cubicBezTo>
                <a:cubicBezTo>
                  <a:pt x="42986" y="104303"/>
                  <a:pt x="24465" y="85253"/>
                  <a:pt x="17057" y="67261"/>
                </a:cubicBezTo>
                <a:cubicBezTo>
                  <a:pt x="9649" y="49269"/>
                  <a:pt x="-4110" y="-6293"/>
                  <a:pt x="1182" y="58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71" name="フリーフォーム 1770">
            <a:extLst>
              <a:ext uri="{FF2B5EF4-FFF2-40B4-BE49-F238E27FC236}">
                <a16:creationId xmlns:a16="http://schemas.microsoft.com/office/drawing/2014/main" id="{6783B565-C282-CC76-8F5D-2E95DA750CCC}"/>
              </a:ext>
            </a:extLst>
          </p:cNvPr>
          <p:cNvSpPr/>
          <p:nvPr/>
        </p:nvSpPr>
        <p:spPr>
          <a:xfrm>
            <a:off x="8328003" y="8857045"/>
            <a:ext cx="212814" cy="93382"/>
          </a:xfrm>
          <a:custGeom>
            <a:avLst/>
            <a:gdLst>
              <a:gd name="connsiteX0" fmla="*/ 22 w 212814"/>
              <a:gd name="connsiteY0" fmla="*/ 67880 h 93382"/>
              <a:gd name="connsiteX1" fmla="*/ 111147 w 212814"/>
              <a:gd name="connsiteY1" fmla="*/ 13905 h 93382"/>
              <a:gd name="connsiteX2" fmla="*/ 168297 w 212814"/>
              <a:gd name="connsiteY2" fmla="*/ 10730 h 93382"/>
              <a:gd name="connsiteX3" fmla="*/ 187347 w 212814"/>
              <a:gd name="connsiteY3" fmla="*/ 20255 h 93382"/>
              <a:gd name="connsiteX4" fmla="*/ 206397 w 212814"/>
              <a:gd name="connsiteY4" fmla="*/ 52005 h 93382"/>
              <a:gd name="connsiteX5" fmla="*/ 212747 w 212814"/>
              <a:gd name="connsiteY5" fmla="*/ 93280 h 93382"/>
              <a:gd name="connsiteX6" fmla="*/ 203222 w 212814"/>
              <a:gd name="connsiteY6" fmla="*/ 39305 h 93382"/>
              <a:gd name="connsiteX7" fmla="*/ 174647 w 212814"/>
              <a:gd name="connsiteY7" fmla="*/ 4380 h 93382"/>
              <a:gd name="connsiteX8" fmla="*/ 142897 w 212814"/>
              <a:gd name="connsiteY8" fmla="*/ 1205 h 93382"/>
              <a:gd name="connsiteX9" fmla="*/ 120672 w 212814"/>
              <a:gd name="connsiteY9" fmla="*/ 10730 h 93382"/>
              <a:gd name="connsiteX10" fmla="*/ 22 w 212814"/>
              <a:gd name="connsiteY10" fmla="*/ 67880 h 933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12814" h="93382">
                <a:moveTo>
                  <a:pt x="22" y="67880"/>
                </a:moveTo>
                <a:cubicBezTo>
                  <a:pt x="-1565" y="68409"/>
                  <a:pt x="83101" y="23430"/>
                  <a:pt x="111147" y="13905"/>
                </a:cubicBezTo>
                <a:cubicBezTo>
                  <a:pt x="139193" y="4380"/>
                  <a:pt x="155597" y="9672"/>
                  <a:pt x="168297" y="10730"/>
                </a:cubicBezTo>
                <a:cubicBezTo>
                  <a:pt x="180997" y="11788"/>
                  <a:pt x="180997" y="13376"/>
                  <a:pt x="187347" y="20255"/>
                </a:cubicBezTo>
                <a:cubicBezTo>
                  <a:pt x="193697" y="27134"/>
                  <a:pt x="202164" y="39834"/>
                  <a:pt x="206397" y="52005"/>
                </a:cubicBezTo>
                <a:cubicBezTo>
                  <a:pt x="210630" y="64176"/>
                  <a:pt x="213276" y="95397"/>
                  <a:pt x="212747" y="93280"/>
                </a:cubicBezTo>
                <a:cubicBezTo>
                  <a:pt x="212218" y="91163"/>
                  <a:pt x="209572" y="54122"/>
                  <a:pt x="203222" y="39305"/>
                </a:cubicBezTo>
                <a:cubicBezTo>
                  <a:pt x="196872" y="24488"/>
                  <a:pt x="184701" y="10730"/>
                  <a:pt x="174647" y="4380"/>
                </a:cubicBezTo>
                <a:cubicBezTo>
                  <a:pt x="164593" y="-1970"/>
                  <a:pt x="151893" y="147"/>
                  <a:pt x="142897" y="1205"/>
                </a:cubicBezTo>
                <a:cubicBezTo>
                  <a:pt x="133901" y="2263"/>
                  <a:pt x="139722" y="1205"/>
                  <a:pt x="120672" y="10730"/>
                </a:cubicBezTo>
                <a:cubicBezTo>
                  <a:pt x="101622" y="20255"/>
                  <a:pt x="1609" y="67351"/>
                  <a:pt x="22" y="6788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72" name="フリーフォーム 1771">
            <a:extLst>
              <a:ext uri="{FF2B5EF4-FFF2-40B4-BE49-F238E27FC236}">
                <a16:creationId xmlns:a16="http://schemas.microsoft.com/office/drawing/2014/main" id="{4B6985A3-BCA1-E89D-11D7-8BBECB1947EB}"/>
              </a:ext>
            </a:extLst>
          </p:cNvPr>
          <p:cNvSpPr/>
          <p:nvPr/>
        </p:nvSpPr>
        <p:spPr>
          <a:xfrm>
            <a:off x="8390310" y="8868356"/>
            <a:ext cx="115541" cy="82109"/>
          </a:xfrm>
          <a:custGeom>
            <a:avLst/>
            <a:gdLst>
              <a:gd name="connsiteX0" fmla="*/ 1215 w 115541"/>
              <a:gd name="connsiteY0" fmla="*/ 81969 h 82109"/>
              <a:gd name="connsiteX1" fmla="*/ 93290 w 115541"/>
              <a:gd name="connsiteY1" fmla="*/ 21644 h 82109"/>
              <a:gd name="connsiteX2" fmla="*/ 112340 w 115541"/>
              <a:gd name="connsiteY2" fmla="*/ 81969 h 82109"/>
              <a:gd name="connsiteX3" fmla="*/ 115515 w 115541"/>
              <a:gd name="connsiteY3" fmla="*/ 5769 h 82109"/>
              <a:gd name="connsiteX4" fmla="*/ 99640 w 115541"/>
              <a:gd name="connsiteY4" fmla="*/ 8944 h 82109"/>
              <a:gd name="connsiteX5" fmla="*/ 45665 w 115541"/>
              <a:gd name="connsiteY5" fmla="*/ 37519 h 82109"/>
              <a:gd name="connsiteX6" fmla="*/ 1215 w 115541"/>
              <a:gd name="connsiteY6" fmla="*/ 81969 h 821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15541" h="82109">
                <a:moveTo>
                  <a:pt x="1215" y="81969"/>
                </a:moveTo>
                <a:cubicBezTo>
                  <a:pt x="9152" y="79323"/>
                  <a:pt x="74769" y="21644"/>
                  <a:pt x="93290" y="21644"/>
                </a:cubicBezTo>
                <a:cubicBezTo>
                  <a:pt x="111811" y="21644"/>
                  <a:pt x="108636" y="84615"/>
                  <a:pt x="112340" y="81969"/>
                </a:cubicBezTo>
                <a:cubicBezTo>
                  <a:pt x="116044" y="79323"/>
                  <a:pt x="115515" y="5769"/>
                  <a:pt x="115515" y="5769"/>
                </a:cubicBezTo>
                <a:cubicBezTo>
                  <a:pt x="113398" y="-6402"/>
                  <a:pt x="111282" y="3652"/>
                  <a:pt x="99640" y="8944"/>
                </a:cubicBezTo>
                <a:cubicBezTo>
                  <a:pt x="87998" y="14236"/>
                  <a:pt x="65244" y="25877"/>
                  <a:pt x="45665" y="37519"/>
                </a:cubicBezTo>
                <a:cubicBezTo>
                  <a:pt x="26086" y="49161"/>
                  <a:pt x="-6722" y="84615"/>
                  <a:pt x="1215" y="8196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73" name="フリーフォーム 1772">
            <a:extLst>
              <a:ext uri="{FF2B5EF4-FFF2-40B4-BE49-F238E27FC236}">
                <a16:creationId xmlns:a16="http://schemas.microsoft.com/office/drawing/2014/main" id="{E85AAC55-5E10-333F-2A38-CD028FC1C51B}"/>
              </a:ext>
            </a:extLst>
          </p:cNvPr>
          <p:cNvSpPr/>
          <p:nvPr/>
        </p:nvSpPr>
        <p:spPr>
          <a:xfrm>
            <a:off x="8457592" y="8942757"/>
            <a:ext cx="262837" cy="226658"/>
          </a:xfrm>
          <a:custGeom>
            <a:avLst/>
            <a:gdLst>
              <a:gd name="connsiteX0" fmla="*/ 608 w 262837"/>
              <a:gd name="connsiteY0" fmla="*/ 4393 h 226658"/>
              <a:gd name="connsiteX1" fmla="*/ 83158 w 262837"/>
              <a:gd name="connsiteY1" fmla="*/ 1218 h 226658"/>
              <a:gd name="connsiteX2" fmla="*/ 111733 w 262837"/>
              <a:gd name="connsiteY2" fmla="*/ 26618 h 226658"/>
              <a:gd name="connsiteX3" fmla="*/ 130783 w 262837"/>
              <a:gd name="connsiteY3" fmla="*/ 4393 h 226658"/>
              <a:gd name="connsiteX4" fmla="*/ 168883 w 262837"/>
              <a:gd name="connsiteY4" fmla="*/ 32968 h 226658"/>
              <a:gd name="connsiteX5" fmla="*/ 222858 w 262837"/>
              <a:gd name="connsiteY5" fmla="*/ 71068 h 226658"/>
              <a:gd name="connsiteX6" fmla="*/ 248258 w 262837"/>
              <a:gd name="connsiteY6" fmla="*/ 115518 h 226658"/>
              <a:gd name="connsiteX7" fmla="*/ 248258 w 262837"/>
              <a:gd name="connsiteY7" fmla="*/ 156793 h 226658"/>
              <a:gd name="connsiteX8" fmla="*/ 197458 w 262837"/>
              <a:gd name="connsiteY8" fmla="*/ 226643 h 226658"/>
              <a:gd name="connsiteX9" fmla="*/ 260958 w 262837"/>
              <a:gd name="connsiteY9" fmla="*/ 150443 h 226658"/>
              <a:gd name="connsiteX10" fmla="*/ 235558 w 262837"/>
              <a:gd name="connsiteY10" fmla="*/ 83768 h 226658"/>
              <a:gd name="connsiteX11" fmla="*/ 130783 w 262837"/>
              <a:gd name="connsiteY11" fmla="*/ 7568 h 226658"/>
              <a:gd name="connsiteX12" fmla="*/ 608 w 262837"/>
              <a:gd name="connsiteY12" fmla="*/ 4393 h 2266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262837" h="226658">
                <a:moveTo>
                  <a:pt x="608" y="4393"/>
                </a:moveTo>
                <a:cubicBezTo>
                  <a:pt x="-7329" y="3335"/>
                  <a:pt x="64637" y="-2486"/>
                  <a:pt x="83158" y="1218"/>
                </a:cubicBezTo>
                <a:cubicBezTo>
                  <a:pt x="101679" y="4922"/>
                  <a:pt x="103796" y="26089"/>
                  <a:pt x="111733" y="26618"/>
                </a:cubicBezTo>
                <a:cubicBezTo>
                  <a:pt x="119671" y="27147"/>
                  <a:pt x="121258" y="3335"/>
                  <a:pt x="130783" y="4393"/>
                </a:cubicBezTo>
                <a:cubicBezTo>
                  <a:pt x="140308" y="5451"/>
                  <a:pt x="153537" y="21856"/>
                  <a:pt x="168883" y="32968"/>
                </a:cubicBezTo>
                <a:cubicBezTo>
                  <a:pt x="184229" y="44080"/>
                  <a:pt x="209629" y="57310"/>
                  <a:pt x="222858" y="71068"/>
                </a:cubicBezTo>
                <a:cubicBezTo>
                  <a:pt x="236087" y="84826"/>
                  <a:pt x="244025" y="101231"/>
                  <a:pt x="248258" y="115518"/>
                </a:cubicBezTo>
                <a:cubicBezTo>
                  <a:pt x="252491" y="129805"/>
                  <a:pt x="256725" y="138272"/>
                  <a:pt x="248258" y="156793"/>
                </a:cubicBezTo>
                <a:cubicBezTo>
                  <a:pt x="239791" y="175314"/>
                  <a:pt x="195341" y="227701"/>
                  <a:pt x="197458" y="226643"/>
                </a:cubicBezTo>
                <a:cubicBezTo>
                  <a:pt x="199575" y="225585"/>
                  <a:pt x="254608" y="174255"/>
                  <a:pt x="260958" y="150443"/>
                </a:cubicBezTo>
                <a:cubicBezTo>
                  <a:pt x="267308" y="126631"/>
                  <a:pt x="257254" y="107581"/>
                  <a:pt x="235558" y="83768"/>
                </a:cubicBezTo>
                <a:cubicBezTo>
                  <a:pt x="213862" y="59955"/>
                  <a:pt x="166237" y="19739"/>
                  <a:pt x="130783" y="7568"/>
                </a:cubicBezTo>
                <a:cubicBezTo>
                  <a:pt x="95329" y="-4603"/>
                  <a:pt x="8545" y="5451"/>
                  <a:pt x="608" y="439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74" name="フリーフォーム 1773">
            <a:extLst>
              <a:ext uri="{FF2B5EF4-FFF2-40B4-BE49-F238E27FC236}">
                <a16:creationId xmlns:a16="http://schemas.microsoft.com/office/drawing/2014/main" id="{7506EA3A-B229-E0CF-2850-466B482B7B0C}"/>
              </a:ext>
            </a:extLst>
          </p:cNvPr>
          <p:cNvSpPr/>
          <p:nvPr/>
        </p:nvSpPr>
        <p:spPr>
          <a:xfrm>
            <a:off x="8460289" y="8964501"/>
            <a:ext cx="196361" cy="56123"/>
          </a:xfrm>
          <a:custGeom>
            <a:avLst/>
            <a:gdLst>
              <a:gd name="connsiteX0" fmla="*/ 1086 w 196361"/>
              <a:gd name="connsiteY0" fmla="*/ 1699 h 56123"/>
              <a:gd name="connsiteX1" fmla="*/ 175711 w 196361"/>
              <a:gd name="connsiteY1" fmla="*/ 39799 h 56123"/>
              <a:gd name="connsiteX2" fmla="*/ 191586 w 196361"/>
              <a:gd name="connsiteY2" fmla="*/ 55674 h 56123"/>
              <a:gd name="connsiteX3" fmla="*/ 163011 w 196361"/>
              <a:gd name="connsiteY3" fmla="*/ 23924 h 56123"/>
              <a:gd name="connsiteX4" fmla="*/ 102686 w 196361"/>
              <a:gd name="connsiteY4" fmla="*/ 8049 h 56123"/>
              <a:gd name="connsiteX5" fmla="*/ 1086 w 196361"/>
              <a:gd name="connsiteY5" fmla="*/ 1699 h 561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6361" h="56123">
                <a:moveTo>
                  <a:pt x="1086" y="1699"/>
                </a:moveTo>
                <a:cubicBezTo>
                  <a:pt x="13257" y="6991"/>
                  <a:pt x="175711" y="39799"/>
                  <a:pt x="175711" y="39799"/>
                </a:cubicBezTo>
                <a:cubicBezTo>
                  <a:pt x="207461" y="48795"/>
                  <a:pt x="193703" y="58320"/>
                  <a:pt x="191586" y="55674"/>
                </a:cubicBezTo>
                <a:cubicBezTo>
                  <a:pt x="189469" y="53028"/>
                  <a:pt x="177828" y="31862"/>
                  <a:pt x="163011" y="23924"/>
                </a:cubicBezTo>
                <a:cubicBezTo>
                  <a:pt x="148194" y="15987"/>
                  <a:pt x="122794" y="11224"/>
                  <a:pt x="102686" y="8049"/>
                </a:cubicBezTo>
                <a:cubicBezTo>
                  <a:pt x="82578" y="4874"/>
                  <a:pt x="-11085" y="-3593"/>
                  <a:pt x="1086" y="169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75" name="フリーフォーム 1774">
            <a:extLst>
              <a:ext uri="{FF2B5EF4-FFF2-40B4-BE49-F238E27FC236}">
                <a16:creationId xmlns:a16="http://schemas.microsoft.com/office/drawing/2014/main" id="{2CCA1385-D9A5-27E6-5513-C03FDD5C7837}"/>
              </a:ext>
            </a:extLst>
          </p:cNvPr>
          <p:cNvSpPr/>
          <p:nvPr/>
        </p:nvSpPr>
        <p:spPr>
          <a:xfrm>
            <a:off x="8572491" y="9010582"/>
            <a:ext cx="125980" cy="136598"/>
          </a:xfrm>
          <a:custGeom>
            <a:avLst/>
            <a:gdLst>
              <a:gd name="connsiteX0" fmla="*/ 9 w 125980"/>
              <a:gd name="connsiteY0" fmla="*/ 68 h 136598"/>
              <a:gd name="connsiteX1" fmla="*/ 101609 w 125980"/>
              <a:gd name="connsiteY1" fmla="*/ 47693 h 136598"/>
              <a:gd name="connsiteX2" fmla="*/ 114309 w 125980"/>
              <a:gd name="connsiteY2" fmla="*/ 76268 h 136598"/>
              <a:gd name="connsiteX3" fmla="*/ 69859 w 125980"/>
              <a:gd name="connsiteY3" fmla="*/ 136593 h 136598"/>
              <a:gd name="connsiteX4" fmla="*/ 123834 w 125980"/>
              <a:gd name="connsiteY4" fmla="*/ 79443 h 136598"/>
              <a:gd name="connsiteX5" fmla="*/ 107959 w 125980"/>
              <a:gd name="connsiteY5" fmla="*/ 38168 h 136598"/>
              <a:gd name="connsiteX6" fmla="*/ 9 w 125980"/>
              <a:gd name="connsiteY6" fmla="*/ 68 h 1365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5980" h="136598">
                <a:moveTo>
                  <a:pt x="9" y="68"/>
                </a:moveTo>
                <a:cubicBezTo>
                  <a:pt x="-1049" y="1656"/>
                  <a:pt x="82559" y="34993"/>
                  <a:pt x="101609" y="47693"/>
                </a:cubicBezTo>
                <a:cubicBezTo>
                  <a:pt x="120659" y="60393"/>
                  <a:pt x="119601" y="61451"/>
                  <a:pt x="114309" y="76268"/>
                </a:cubicBezTo>
                <a:cubicBezTo>
                  <a:pt x="109017" y="91085"/>
                  <a:pt x="68272" y="136064"/>
                  <a:pt x="69859" y="136593"/>
                </a:cubicBezTo>
                <a:cubicBezTo>
                  <a:pt x="71446" y="137122"/>
                  <a:pt x="117484" y="95847"/>
                  <a:pt x="123834" y="79443"/>
                </a:cubicBezTo>
                <a:cubicBezTo>
                  <a:pt x="130184" y="63039"/>
                  <a:pt x="121717" y="51397"/>
                  <a:pt x="107959" y="38168"/>
                </a:cubicBezTo>
                <a:cubicBezTo>
                  <a:pt x="94201" y="24939"/>
                  <a:pt x="1067" y="-1520"/>
                  <a:pt x="9" y="6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76" name="フリーフォーム 1775">
            <a:extLst>
              <a:ext uri="{FF2B5EF4-FFF2-40B4-BE49-F238E27FC236}">
                <a16:creationId xmlns:a16="http://schemas.microsoft.com/office/drawing/2014/main" id="{E3862E37-5EDB-B365-30F0-6C94E5565E4B}"/>
              </a:ext>
            </a:extLst>
          </p:cNvPr>
          <p:cNvSpPr/>
          <p:nvPr/>
        </p:nvSpPr>
        <p:spPr>
          <a:xfrm>
            <a:off x="8534127" y="9016832"/>
            <a:ext cx="116547" cy="108268"/>
          </a:xfrm>
          <a:custGeom>
            <a:avLst/>
            <a:gdLst>
              <a:gd name="connsiteX0" fmla="*/ 273 w 116547"/>
              <a:gd name="connsiteY0" fmla="*/ 168 h 108268"/>
              <a:gd name="connsiteX1" fmla="*/ 73298 w 116547"/>
              <a:gd name="connsiteY1" fmla="*/ 44618 h 108268"/>
              <a:gd name="connsiteX2" fmla="*/ 114573 w 116547"/>
              <a:gd name="connsiteY2" fmla="*/ 108118 h 108268"/>
              <a:gd name="connsiteX3" fmla="*/ 101873 w 116547"/>
              <a:gd name="connsiteY3" fmla="*/ 60493 h 108268"/>
              <a:gd name="connsiteX4" fmla="*/ 273 w 116547"/>
              <a:gd name="connsiteY4" fmla="*/ 168 h 1082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6547" h="108268">
                <a:moveTo>
                  <a:pt x="273" y="168"/>
                </a:moveTo>
                <a:cubicBezTo>
                  <a:pt x="-4489" y="-2478"/>
                  <a:pt x="54248" y="26626"/>
                  <a:pt x="73298" y="44618"/>
                </a:cubicBezTo>
                <a:cubicBezTo>
                  <a:pt x="92348" y="62610"/>
                  <a:pt x="109811" y="105472"/>
                  <a:pt x="114573" y="108118"/>
                </a:cubicBezTo>
                <a:cubicBezTo>
                  <a:pt x="119335" y="110764"/>
                  <a:pt x="115631" y="77955"/>
                  <a:pt x="101873" y="60493"/>
                </a:cubicBezTo>
                <a:cubicBezTo>
                  <a:pt x="88115" y="43031"/>
                  <a:pt x="5035" y="2814"/>
                  <a:pt x="273" y="16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77" name="フリーフォーム 1776">
            <a:extLst>
              <a:ext uri="{FF2B5EF4-FFF2-40B4-BE49-F238E27FC236}">
                <a16:creationId xmlns:a16="http://schemas.microsoft.com/office/drawing/2014/main" id="{3333575E-86E2-1DB3-5F69-2692263F189A}"/>
              </a:ext>
            </a:extLst>
          </p:cNvPr>
          <p:cNvSpPr/>
          <p:nvPr/>
        </p:nvSpPr>
        <p:spPr>
          <a:xfrm>
            <a:off x="8505770" y="9042145"/>
            <a:ext cx="89038" cy="203492"/>
          </a:xfrm>
          <a:custGeom>
            <a:avLst/>
            <a:gdLst>
              <a:gd name="connsiteX0" fmla="*/ 55 w 89038"/>
              <a:gd name="connsiteY0" fmla="*/ 255 h 203492"/>
              <a:gd name="connsiteX1" fmla="*/ 76255 w 89038"/>
              <a:gd name="connsiteY1" fmla="*/ 47880 h 203492"/>
              <a:gd name="connsiteX2" fmla="*/ 66730 w 89038"/>
              <a:gd name="connsiteY2" fmla="*/ 82805 h 203492"/>
              <a:gd name="connsiteX3" fmla="*/ 88955 w 89038"/>
              <a:gd name="connsiteY3" fmla="*/ 203455 h 203492"/>
              <a:gd name="connsiteX4" fmla="*/ 57205 w 89038"/>
              <a:gd name="connsiteY4" fmla="*/ 95505 h 203492"/>
              <a:gd name="connsiteX5" fmla="*/ 63555 w 89038"/>
              <a:gd name="connsiteY5" fmla="*/ 70105 h 203492"/>
              <a:gd name="connsiteX6" fmla="*/ 55 w 89038"/>
              <a:gd name="connsiteY6" fmla="*/ 255 h 2034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89038" h="203492">
                <a:moveTo>
                  <a:pt x="55" y="255"/>
                </a:moveTo>
                <a:cubicBezTo>
                  <a:pt x="2172" y="-3449"/>
                  <a:pt x="65142" y="34122"/>
                  <a:pt x="76255" y="47880"/>
                </a:cubicBezTo>
                <a:cubicBezTo>
                  <a:pt x="87368" y="61638"/>
                  <a:pt x="64613" y="56876"/>
                  <a:pt x="66730" y="82805"/>
                </a:cubicBezTo>
                <a:cubicBezTo>
                  <a:pt x="68847" y="108734"/>
                  <a:pt x="90543" y="201338"/>
                  <a:pt x="88955" y="203455"/>
                </a:cubicBezTo>
                <a:cubicBezTo>
                  <a:pt x="87367" y="205572"/>
                  <a:pt x="61438" y="117730"/>
                  <a:pt x="57205" y="95505"/>
                </a:cubicBezTo>
                <a:cubicBezTo>
                  <a:pt x="52972" y="73280"/>
                  <a:pt x="69905" y="83863"/>
                  <a:pt x="63555" y="70105"/>
                </a:cubicBezTo>
                <a:cubicBezTo>
                  <a:pt x="57205" y="56347"/>
                  <a:pt x="-2062" y="3959"/>
                  <a:pt x="55" y="25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78" name="フリーフォーム 1777">
            <a:extLst>
              <a:ext uri="{FF2B5EF4-FFF2-40B4-BE49-F238E27FC236}">
                <a16:creationId xmlns:a16="http://schemas.microsoft.com/office/drawing/2014/main" id="{9BD0A13B-F19E-090E-EA28-0D14EE900428}"/>
              </a:ext>
            </a:extLst>
          </p:cNvPr>
          <p:cNvSpPr/>
          <p:nvPr/>
        </p:nvSpPr>
        <p:spPr>
          <a:xfrm>
            <a:off x="8499459" y="9001044"/>
            <a:ext cx="101666" cy="79800"/>
          </a:xfrm>
          <a:custGeom>
            <a:avLst/>
            <a:gdLst>
              <a:gd name="connsiteX0" fmla="*/ 16 w 101666"/>
              <a:gd name="connsiteY0" fmla="*/ 81 h 79800"/>
              <a:gd name="connsiteX1" fmla="*/ 69866 w 101666"/>
              <a:gd name="connsiteY1" fmla="*/ 50881 h 79800"/>
              <a:gd name="connsiteX2" fmla="*/ 101616 w 101666"/>
              <a:gd name="connsiteY2" fmla="*/ 79456 h 79800"/>
              <a:gd name="connsiteX3" fmla="*/ 63516 w 101666"/>
              <a:gd name="connsiteY3" fmla="*/ 63581 h 79800"/>
              <a:gd name="connsiteX4" fmla="*/ 16 w 101666"/>
              <a:gd name="connsiteY4" fmla="*/ 81 h 79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1666" h="79800">
                <a:moveTo>
                  <a:pt x="16" y="81"/>
                </a:moveTo>
                <a:cubicBezTo>
                  <a:pt x="1074" y="-2036"/>
                  <a:pt x="52933" y="37652"/>
                  <a:pt x="69866" y="50881"/>
                </a:cubicBezTo>
                <a:cubicBezTo>
                  <a:pt x="86799" y="64110"/>
                  <a:pt x="102674" y="77339"/>
                  <a:pt x="101616" y="79456"/>
                </a:cubicBezTo>
                <a:cubicBezTo>
                  <a:pt x="100558" y="81573"/>
                  <a:pt x="76745" y="73635"/>
                  <a:pt x="63516" y="63581"/>
                </a:cubicBezTo>
                <a:cubicBezTo>
                  <a:pt x="50287" y="53527"/>
                  <a:pt x="-1042" y="2198"/>
                  <a:pt x="16" y="8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79" name="フリーフォーム 1778">
            <a:extLst>
              <a:ext uri="{FF2B5EF4-FFF2-40B4-BE49-F238E27FC236}">
                <a16:creationId xmlns:a16="http://schemas.microsoft.com/office/drawing/2014/main" id="{E45C3792-058F-CB35-0051-C7ECB76B1870}"/>
              </a:ext>
            </a:extLst>
          </p:cNvPr>
          <p:cNvSpPr/>
          <p:nvPr/>
        </p:nvSpPr>
        <p:spPr>
          <a:xfrm>
            <a:off x="8486735" y="8953087"/>
            <a:ext cx="110911" cy="82972"/>
          </a:xfrm>
          <a:custGeom>
            <a:avLst/>
            <a:gdLst>
              <a:gd name="connsiteX0" fmla="*/ 40 w 110911"/>
              <a:gd name="connsiteY0" fmla="*/ 82963 h 82972"/>
              <a:gd name="connsiteX1" fmla="*/ 101640 w 110911"/>
              <a:gd name="connsiteY1" fmla="*/ 51213 h 82972"/>
              <a:gd name="connsiteX2" fmla="*/ 104815 w 110911"/>
              <a:gd name="connsiteY2" fmla="*/ 413 h 82972"/>
              <a:gd name="connsiteX3" fmla="*/ 88940 w 110911"/>
              <a:gd name="connsiteY3" fmla="*/ 25813 h 82972"/>
              <a:gd name="connsiteX4" fmla="*/ 76240 w 110911"/>
              <a:gd name="connsiteY4" fmla="*/ 41688 h 82972"/>
              <a:gd name="connsiteX5" fmla="*/ 88940 w 110911"/>
              <a:gd name="connsiteY5" fmla="*/ 54388 h 82972"/>
              <a:gd name="connsiteX6" fmla="*/ 40 w 110911"/>
              <a:gd name="connsiteY6" fmla="*/ 82963 h 829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10911" h="82972">
                <a:moveTo>
                  <a:pt x="40" y="82963"/>
                </a:moveTo>
                <a:cubicBezTo>
                  <a:pt x="2157" y="82434"/>
                  <a:pt x="84178" y="64971"/>
                  <a:pt x="101640" y="51213"/>
                </a:cubicBezTo>
                <a:cubicBezTo>
                  <a:pt x="119102" y="37455"/>
                  <a:pt x="106932" y="4646"/>
                  <a:pt x="104815" y="413"/>
                </a:cubicBezTo>
                <a:cubicBezTo>
                  <a:pt x="102698" y="-3820"/>
                  <a:pt x="88940" y="25813"/>
                  <a:pt x="88940" y="25813"/>
                </a:cubicBezTo>
                <a:cubicBezTo>
                  <a:pt x="84178" y="32692"/>
                  <a:pt x="76240" y="36926"/>
                  <a:pt x="76240" y="41688"/>
                </a:cubicBezTo>
                <a:cubicBezTo>
                  <a:pt x="76240" y="46450"/>
                  <a:pt x="97407" y="48038"/>
                  <a:pt x="88940" y="54388"/>
                </a:cubicBezTo>
                <a:cubicBezTo>
                  <a:pt x="80473" y="60738"/>
                  <a:pt x="-2077" y="83492"/>
                  <a:pt x="40" y="8296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80" name="フリーフォーム 1779">
            <a:extLst>
              <a:ext uri="{FF2B5EF4-FFF2-40B4-BE49-F238E27FC236}">
                <a16:creationId xmlns:a16="http://schemas.microsoft.com/office/drawing/2014/main" id="{DF902032-2F45-5A53-6056-CE06F94A63B2}"/>
              </a:ext>
            </a:extLst>
          </p:cNvPr>
          <p:cNvSpPr/>
          <p:nvPr/>
        </p:nvSpPr>
        <p:spPr>
          <a:xfrm>
            <a:off x="8578848" y="9131294"/>
            <a:ext cx="149263" cy="281195"/>
          </a:xfrm>
          <a:custGeom>
            <a:avLst/>
            <a:gdLst>
              <a:gd name="connsiteX0" fmla="*/ 2 w 149263"/>
              <a:gd name="connsiteY0" fmla="*/ 6 h 281195"/>
              <a:gd name="connsiteX1" fmla="*/ 98427 w 149263"/>
              <a:gd name="connsiteY1" fmla="*/ 44456 h 281195"/>
              <a:gd name="connsiteX2" fmla="*/ 101602 w 149263"/>
              <a:gd name="connsiteY2" fmla="*/ 73031 h 281195"/>
              <a:gd name="connsiteX3" fmla="*/ 136527 w 149263"/>
              <a:gd name="connsiteY3" fmla="*/ 241306 h 281195"/>
              <a:gd name="connsiteX4" fmla="*/ 149227 w 149263"/>
              <a:gd name="connsiteY4" fmla="*/ 279406 h 281195"/>
              <a:gd name="connsiteX5" fmla="*/ 133352 w 149263"/>
              <a:gd name="connsiteY5" fmla="*/ 203206 h 281195"/>
              <a:gd name="connsiteX6" fmla="*/ 101602 w 149263"/>
              <a:gd name="connsiteY6" fmla="*/ 47631 h 281195"/>
              <a:gd name="connsiteX7" fmla="*/ 2 w 149263"/>
              <a:gd name="connsiteY7" fmla="*/ 6 h 2811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49263" h="281195">
                <a:moveTo>
                  <a:pt x="2" y="6"/>
                </a:moveTo>
                <a:cubicBezTo>
                  <a:pt x="-527" y="-523"/>
                  <a:pt x="81494" y="32285"/>
                  <a:pt x="98427" y="44456"/>
                </a:cubicBezTo>
                <a:cubicBezTo>
                  <a:pt x="115360" y="56627"/>
                  <a:pt x="95252" y="40223"/>
                  <a:pt x="101602" y="73031"/>
                </a:cubicBezTo>
                <a:cubicBezTo>
                  <a:pt x="107952" y="105839"/>
                  <a:pt x="128590" y="206910"/>
                  <a:pt x="136527" y="241306"/>
                </a:cubicBezTo>
                <a:cubicBezTo>
                  <a:pt x="144464" y="275702"/>
                  <a:pt x="149756" y="285756"/>
                  <a:pt x="149227" y="279406"/>
                </a:cubicBezTo>
                <a:cubicBezTo>
                  <a:pt x="148698" y="273056"/>
                  <a:pt x="141290" y="241835"/>
                  <a:pt x="133352" y="203206"/>
                </a:cubicBezTo>
                <a:cubicBezTo>
                  <a:pt x="125415" y="164577"/>
                  <a:pt x="115889" y="80968"/>
                  <a:pt x="101602" y="47631"/>
                </a:cubicBezTo>
                <a:cubicBezTo>
                  <a:pt x="87315" y="14294"/>
                  <a:pt x="531" y="535"/>
                  <a:pt x="2" y="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81" name="フリーフォーム 1780">
            <a:extLst>
              <a:ext uri="{FF2B5EF4-FFF2-40B4-BE49-F238E27FC236}">
                <a16:creationId xmlns:a16="http://schemas.microsoft.com/office/drawing/2014/main" id="{BD49A9A9-F7F0-4E6C-4996-4D0F75A7900A}"/>
              </a:ext>
            </a:extLst>
          </p:cNvPr>
          <p:cNvSpPr/>
          <p:nvPr/>
        </p:nvSpPr>
        <p:spPr>
          <a:xfrm>
            <a:off x="8571868" y="9092265"/>
            <a:ext cx="90825" cy="134305"/>
          </a:xfrm>
          <a:custGeom>
            <a:avLst/>
            <a:gdLst>
              <a:gd name="connsiteX0" fmla="*/ 632 w 90825"/>
              <a:gd name="connsiteY0" fmla="*/ 935 h 134305"/>
              <a:gd name="connsiteX1" fmla="*/ 6982 w 90825"/>
              <a:gd name="connsiteY1" fmla="*/ 61260 h 134305"/>
              <a:gd name="connsiteX2" fmla="*/ 16507 w 90825"/>
              <a:gd name="connsiteY2" fmla="*/ 105710 h 134305"/>
              <a:gd name="connsiteX3" fmla="*/ 60957 w 90825"/>
              <a:gd name="connsiteY3" fmla="*/ 121585 h 134305"/>
              <a:gd name="connsiteX4" fmla="*/ 86357 w 90825"/>
              <a:gd name="connsiteY4" fmla="*/ 127935 h 134305"/>
              <a:gd name="connsiteX5" fmla="*/ 86357 w 90825"/>
              <a:gd name="connsiteY5" fmla="*/ 77135 h 134305"/>
              <a:gd name="connsiteX6" fmla="*/ 86357 w 90825"/>
              <a:gd name="connsiteY6" fmla="*/ 115235 h 134305"/>
              <a:gd name="connsiteX7" fmla="*/ 26032 w 90825"/>
              <a:gd name="connsiteY7" fmla="*/ 134285 h 134305"/>
              <a:gd name="connsiteX8" fmla="*/ 22857 w 90825"/>
              <a:gd name="connsiteY8" fmla="*/ 112060 h 134305"/>
              <a:gd name="connsiteX9" fmla="*/ 632 w 90825"/>
              <a:gd name="connsiteY9" fmla="*/ 935 h 1343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90825" h="134305">
                <a:moveTo>
                  <a:pt x="632" y="935"/>
                </a:moveTo>
                <a:cubicBezTo>
                  <a:pt x="-2014" y="-7532"/>
                  <a:pt x="4336" y="43797"/>
                  <a:pt x="6982" y="61260"/>
                </a:cubicBezTo>
                <a:cubicBezTo>
                  <a:pt x="9628" y="78723"/>
                  <a:pt x="7511" y="95656"/>
                  <a:pt x="16507" y="105710"/>
                </a:cubicBezTo>
                <a:cubicBezTo>
                  <a:pt x="25503" y="115764"/>
                  <a:pt x="49315" y="117881"/>
                  <a:pt x="60957" y="121585"/>
                </a:cubicBezTo>
                <a:cubicBezTo>
                  <a:pt x="72599" y="125289"/>
                  <a:pt x="82124" y="135343"/>
                  <a:pt x="86357" y="127935"/>
                </a:cubicBezTo>
                <a:cubicBezTo>
                  <a:pt x="90590" y="120527"/>
                  <a:pt x="86357" y="77135"/>
                  <a:pt x="86357" y="77135"/>
                </a:cubicBezTo>
                <a:cubicBezTo>
                  <a:pt x="86357" y="75018"/>
                  <a:pt x="96411" y="105710"/>
                  <a:pt x="86357" y="115235"/>
                </a:cubicBezTo>
                <a:cubicBezTo>
                  <a:pt x="76303" y="124760"/>
                  <a:pt x="36615" y="134814"/>
                  <a:pt x="26032" y="134285"/>
                </a:cubicBezTo>
                <a:cubicBezTo>
                  <a:pt x="15449" y="133756"/>
                  <a:pt x="24974" y="130052"/>
                  <a:pt x="22857" y="112060"/>
                </a:cubicBezTo>
                <a:cubicBezTo>
                  <a:pt x="20740" y="94068"/>
                  <a:pt x="3278" y="9402"/>
                  <a:pt x="632" y="93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82" name="フリーフォーム 1781">
            <a:extLst>
              <a:ext uri="{FF2B5EF4-FFF2-40B4-BE49-F238E27FC236}">
                <a16:creationId xmlns:a16="http://schemas.microsoft.com/office/drawing/2014/main" id="{52AF3857-EF61-6E66-4D6A-98EB5E6B9873}"/>
              </a:ext>
            </a:extLst>
          </p:cNvPr>
          <p:cNvSpPr/>
          <p:nvPr/>
        </p:nvSpPr>
        <p:spPr>
          <a:xfrm>
            <a:off x="8562950" y="9118541"/>
            <a:ext cx="98013" cy="3469"/>
          </a:xfrm>
          <a:custGeom>
            <a:avLst/>
            <a:gdLst>
              <a:gd name="connsiteX0" fmla="*/ 25 w 98013"/>
              <a:gd name="connsiteY0" fmla="*/ 3234 h 3469"/>
              <a:gd name="connsiteX1" fmla="*/ 92100 w 98013"/>
              <a:gd name="connsiteY1" fmla="*/ 3234 h 3469"/>
              <a:gd name="connsiteX2" fmla="*/ 82575 w 98013"/>
              <a:gd name="connsiteY2" fmla="*/ 59 h 3469"/>
              <a:gd name="connsiteX3" fmla="*/ 25 w 98013"/>
              <a:gd name="connsiteY3" fmla="*/ 3234 h 34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8013" h="3469">
                <a:moveTo>
                  <a:pt x="25" y="3234"/>
                </a:moveTo>
                <a:cubicBezTo>
                  <a:pt x="1612" y="3763"/>
                  <a:pt x="92100" y="3234"/>
                  <a:pt x="92100" y="3234"/>
                </a:cubicBezTo>
                <a:cubicBezTo>
                  <a:pt x="105858" y="2705"/>
                  <a:pt x="92629" y="588"/>
                  <a:pt x="82575" y="59"/>
                </a:cubicBezTo>
                <a:cubicBezTo>
                  <a:pt x="72521" y="-470"/>
                  <a:pt x="-1562" y="2705"/>
                  <a:pt x="25" y="323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83" name="フリーフォーム 1782">
            <a:extLst>
              <a:ext uri="{FF2B5EF4-FFF2-40B4-BE49-F238E27FC236}">
                <a16:creationId xmlns:a16="http://schemas.microsoft.com/office/drawing/2014/main" id="{90E7AC36-02ED-E009-5A76-A57CF0B565AA}"/>
              </a:ext>
            </a:extLst>
          </p:cNvPr>
          <p:cNvSpPr/>
          <p:nvPr/>
        </p:nvSpPr>
        <p:spPr>
          <a:xfrm>
            <a:off x="8566136" y="9210646"/>
            <a:ext cx="149889" cy="207476"/>
          </a:xfrm>
          <a:custGeom>
            <a:avLst/>
            <a:gdLst>
              <a:gd name="connsiteX0" fmla="*/ 14 w 149889"/>
              <a:gd name="connsiteY0" fmla="*/ 29 h 207476"/>
              <a:gd name="connsiteX1" fmla="*/ 73039 w 149889"/>
              <a:gd name="connsiteY1" fmla="*/ 41304 h 207476"/>
              <a:gd name="connsiteX2" fmla="*/ 101614 w 149889"/>
              <a:gd name="connsiteY2" fmla="*/ 142904 h 207476"/>
              <a:gd name="connsiteX3" fmla="*/ 149239 w 149889"/>
              <a:gd name="connsiteY3" fmla="*/ 206404 h 207476"/>
              <a:gd name="connsiteX4" fmla="*/ 127014 w 149889"/>
              <a:gd name="connsiteY4" fmla="*/ 177829 h 207476"/>
              <a:gd name="connsiteX5" fmla="*/ 95264 w 149889"/>
              <a:gd name="connsiteY5" fmla="*/ 114329 h 207476"/>
              <a:gd name="connsiteX6" fmla="*/ 88914 w 149889"/>
              <a:gd name="connsiteY6" fmla="*/ 54004 h 207476"/>
              <a:gd name="connsiteX7" fmla="*/ 79389 w 149889"/>
              <a:gd name="connsiteY7" fmla="*/ 34954 h 207476"/>
              <a:gd name="connsiteX8" fmla="*/ 14 w 149889"/>
              <a:gd name="connsiteY8" fmla="*/ 29 h 2074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9889" h="207476">
                <a:moveTo>
                  <a:pt x="14" y="29"/>
                </a:moveTo>
                <a:cubicBezTo>
                  <a:pt x="-1044" y="1087"/>
                  <a:pt x="56106" y="17492"/>
                  <a:pt x="73039" y="41304"/>
                </a:cubicBezTo>
                <a:cubicBezTo>
                  <a:pt x="89972" y="65117"/>
                  <a:pt x="88914" y="115387"/>
                  <a:pt x="101614" y="142904"/>
                </a:cubicBezTo>
                <a:cubicBezTo>
                  <a:pt x="114314" y="170421"/>
                  <a:pt x="145006" y="200583"/>
                  <a:pt x="149239" y="206404"/>
                </a:cubicBezTo>
                <a:cubicBezTo>
                  <a:pt x="153472" y="212225"/>
                  <a:pt x="136010" y="193175"/>
                  <a:pt x="127014" y="177829"/>
                </a:cubicBezTo>
                <a:cubicBezTo>
                  <a:pt x="118018" y="162483"/>
                  <a:pt x="101614" y="134966"/>
                  <a:pt x="95264" y="114329"/>
                </a:cubicBezTo>
                <a:cubicBezTo>
                  <a:pt x="88914" y="93692"/>
                  <a:pt x="88914" y="54004"/>
                  <a:pt x="88914" y="54004"/>
                </a:cubicBezTo>
                <a:cubicBezTo>
                  <a:pt x="86268" y="40775"/>
                  <a:pt x="88385" y="43421"/>
                  <a:pt x="79389" y="34954"/>
                </a:cubicBezTo>
                <a:cubicBezTo>
                  <a:pt x="70393" y="26487"/>
                  <a:pt x="1072" y="-1029"/>
                  <a:pt x="14" y="2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84" name="フリーフォーム 1783">
            <a:extLst>
              <a:ext uri="{FF2B5EF4-FFF2-40B4-BE49-F238E27FC236}">
                <a16:creationId xmlns:a16="http://schemas.microsoft.com/office/drawing/2014/main" id="{878E9221-2F13-C457-FA7F-076097488D9F}"/>
              </a:ext>
            </a:extLst>
          </p:cNvPr>
          <p:cNvSpPr/>
          <p:nvPr/>
        </p:nvSpPr>
        <p:spPr>
          <a:xfrm>
            <a:off x="8612740" y="9169067"/>
            <a:ext cx="96884" cy="95623"/>
          </a:xfrm>
          <a:custGeom>
            <a:avLst/>
            <a:gdLst>
              <a:gd name="connsiteX0" fmla="*/ 96285 w 96884"/>
              <a:gd name="connsiteY0" fmla="*/ 333 h 95623"/>
              <a:gd name="connsiteX1" fmla="*/ 1035 w 96884"/>
              <a:gd name="connsiteY1" fmla="*/ 92408 h 95623"/>
              <a:gd name="connsiteX2" fmla="*/ 45485 w 96884"/>
              <a:gd name="connsiteY2" fmla="*/ 73358 h 95623"/>
              <a:gd name="connsiteX3" fmla="*/ 42310 w 96884"/>
              <a:gd name="connsiteY3" fmla="*/ 60658 h 95623"/>
              <a:gd name="connsiteX4" fmla="*/ 96285 w 96884"/>
              <a:gd name="connsiteY4" fmla="*/ 333 h 956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6884" h="95623">
                <a:moveTo>
                  <a:pt x="96285" y="333"/>
                </a:moveTo>
                <a:cubicBezTo>
                  <a:pt x="89406" y="5625"/>
                  <a:pt x="9502" y="80237"/>
                  <a:pt x="1035" y="92408"/>
                </a:cubicBezTo>
                <a:cubicBezTo>
                  <a:pt x="-7432" y="104579"/>
                  <a:pt x="38606" y="78650"/>
                  <a:pt x="45485" y="73358"/>
                </a:cubicBezTo>
                <a:cubicBezTo>
                  <a:pt x="52364" y="68066"/>
                  <a:pt x="35960" y="67008"/>
                  <a:pt x="42310" y="60658"/>
                </a:cubicBezTo>
                <a:cubicBezTo>
                  <a:pt x="48660" y="54308"/>
                  <a:pt x="103164" y="-4959"/>
                  <a:pt x="96285" y="33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85" name="フリーフォーム 1784">
            <a:extLst>
              <a:ext uri="{FF2B5EF4-FFF2-40B4-BE49-F238E27FC236}">
                <a16:creationId xmlns:a16="http://schemas.microsoft.com/office/drawing/2014/main" id="{0B15EAE0-B9B2-49CB-8A56-B6F747664F93}"/>
              </a:ext>
            </a:extLst>
          </p:cNvPr>
          <p:cNvSpPr/>
          <p:nvPr/>
        </p:nvSpPr>
        <p:spPr>
          <a:xfrm>
            <a:off x="8651808" y="9267632"/>
            <a:ext cx="72512" cy="95443"/>
          </a:xfrm>
          <a:custGeom>
            <a:avLst/>
            <a:gdLst>
              <a:gd name="connsiteX0" fmla="*/ 67 w 72512"/>
              <a:gd name="connsiteY0" fmla="*/ 193 h 95443"/>
              <a:gd name="connsiteX1" fmla="*/ 54042 w 72512"/>
              <a:gd name="connsiteY1" fmla="*/ 25593 h 95443"/>
              <a:gd name="connsiteX2" fmla="*/ 47692 w 72512"/>
              <a:gd name="connsiteY2" fmla="*/ 57343 h 95443"/>
              <a:gd name="connsiteX3" fmla="*/ 25467 w 72512"/>
              <a:gd name="connsiteY3" fmla="*/ 95443 h 95443"/>
              <a:gd name="connsiteX4" fmla="*/ 66742 w 72512"/>
              <a:gd name="connsiteY4" fmla="*/ 57343 h 95443"/>
              <a:gd name="connsiteX5" fmla="*/ 66742 w 72512"/>
              <a:gd name="connsiteY5" fmla="*/ 16068 h 95443"/>
              <a:gd name="connsiteX6" fmla="*/ 67 w 72512"/>
              <a:gd name="connsiteY6" fmla="*/ 193 h 954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72512" h="95443">
                <a:moveTo>
                  <a:pt x="67" y="193"/>
                </a:moveTo>
                <a:cubicBezTo>
                  <a:pt x="-2050" y="1781"/>
                  <a:pt x="46105" y="16068"/>
                  <a:pt x="54042" y="25593"/>
                </a:cubicBezTo>
                <a:cubicBezTo>
                  <a:pt x="61979" y="35118"/>
                  <a:pt x="52454" y="45701"/>
                  <a:pt x="47692" y="57343"/>
                </a:cubicBezTo>
                <a:cubicBezTo>
                  <a:pt x="42930" y="68985"/>
                  <a:pt x="22292" y="95443"/>
                  <a:pt x="25467" y="95443"/>
                </a:cubicBezTo>
                <a:cubicBezTo>
                  <a:pt x="28642" y="95443"/>
                  <a:pt x="59863" y="70572"/>
                  <a:pt x="66742" y="57343"/>
                </a:cubicBezTo>
                <a:cubicBezTo>
                  <a:pt x="73621" y="44114"/>
                  <a:pt x="75209" y="25064"/>
                  <a:pt x="66742" y="16068"/>
                </a:cubicBezTo>
                <a:cubicBezTo>
                  <a:pt x="58275" y="7072"/>
                  <a:pt x="2184" y="-1395"/>
                  <a:pt x="67" y="19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86" name="フリーフォーム 1785">
            <a:extLst>
              <a:ext uri="{FF2B5EF4-FFF2-40B4-BE49-F238E27FC236}">
                <a16:creationId xmlns:a16="http://schemas.microsoft.com/office/drawing/2014/main" id="{4278BD32-8EFB-C144-D830-3F759E0A270F}"/>
              </a:ext>
            </a:extLst>
          </p:cNvPr>
          <p:cNvSpPr/>
          <p:nvPr/>
        </p:nvSpPr>
        <p:spPr>
          <a:xfrm>
            <a:off x="8190339" y="8775213"/>
            <a:ext cx="126407" cy="80800"/>
          </a:xfrm>
          <a:custGeom>
            <a:avLst/>
            <a:gdLst>
              <a:gd name="connsiteX0" fmla="*/ 1161 w 126407"/>
              <a:gd name="connsiteY0" fmla="*/ 79862 h 80800"/>
              <a:gd name="connsiteX1" fmla="*/ 124986 w 126407"/>
              <a:gd name="connsiteY1" fmla="*/ 487 h 80800"/>
              <a:gd name="connsiteX2" fmla="*/ 64661 w 126407"/>
              <a:gd name="connsiteY2" fmla="*/ 44937 h 80800"/>
              <a:gd name="connsiteX3" fmla="*/ 7511 w 126407"/>
              <a:gd name="connsiteY3" fmla="*/ 13187 h 80800"/>
              <a:gd name="connsiteX4" fmla="*/ 61486 w 126407"/>
              <a:gd name="connsiteY4" fmla="*/ 41762 h 80800"/>
              <a:gd name="connsiteX5" fmla="*/ 1161 w 126407"/>
              <a:gd name="connsiteY5" fmla="*/ 79862 h 80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26407" h="80800">
                <a:moveTo>
                  <a:pt x="1161" y="79862"/>
                </a:moveTo>
                <a:lnTo>
                  <a:pt x="124986" y="487"/>
                </a:lnTo>
                <a:cubicBezTo>
                  <a:pt x="135569" y="-5334"/>
                  <a:pt x="84240" y="42820"/>
                  <a:pt x="64661" y="44937"/>
                </a:cubicBezTo>
                <a:cubicBezTo>
                  <a:pt x="45082" y="47054"/>
                  <a:pt x="8040" y="13716"/>
                  <a:pt x="7511" y="13187"/>
                </a:cubicBezTo>
                <a:cubicBezTo>
                  <a:pt x="6982" y="12658"/>
                  <a:pt x="67307" y="29591"/>
                  <a:pt x="61486" y="41762"/>
                </a:cubicBezTo>
                <a:cubicBezTo>
                  <a:pt x="55665" y="53933"/>
                  <a:pt x="-9422" y="86741"/>
                  <a:pt x="1161" y="7986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87" name="フリーフォーム 1786">
            <a:extLst>
              <a:ext uri="{FF2B5EF4-FFF2-40B4-BE49-F238E27FC236}">
                <a16:creationId xmlns:a16="http://schemas.microsoft.com/office/drawing/2014/main" id="{6499E373-6367-EC71-024A-1503B99AE5E4}"/>
              </a:ext>
            </a:extLst>
          </p:cNvPr>
          <p:cNvSpPr/>
          <p:nvPr/>
        </p:nvSpPr>
        <p:spPr>
          <a:xfrm>
            <a:off x="8661398" y="9121714"/>
            <a:ext cx="120821" cy="171572"/>
          </a:xfrm>
          <a:custGeom>
            <a:avLst/>
            <a:gdLst>
              <a:gd name="connsiteX0" fmla="*/ 2 w 120821"/>
              <a:gd name="connsiteY0" fmla="*/ 61 h 171572"/>
              <a:gd name="connsiteX1" fmla="*/ 101602 w 120821"/>
              <a:gd name="connsiteY1" fmla="*/ 79436 h 171572"/>
              <a:gd name="connsiteX2" fmla="*/ 120652 w 120821"/>
              <a:gd name="connsiteY2" fmla="*/ 171511 h 171572"/>
              <a:gd name="connsiteX3" fmla="*/ 98427 w 120821"/>
              <a:gd name="connsiteY3" fmla="*/ 92136 h 171572"/>
              <a:gd name="connsiteX4" fmla="*/ 2 w 120821"/>
              <a:gd name="connsiteY4" fmla="*/ 61 h 1715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0821" h="171572">
                <a:moveTo>
                  <a:pt x="2" y="61"/>
                </a:moveTo>
                <a:cubicBezTo>
                  <a:pt x="531" y="-2056"/>
                  <a:pt x="81494" y="50861"/>
                  <a:pt x="101602" y="79436"/>
                </a:cubicBezTo>
                <a:cubicBezTo>
                  <a:pt x="121710" y="108011"/>
                  <a:pt x="121181" y="169394"/>
                  <a:pt x="120652" y="171511"/>
                </a:cubicBezTo>
                <a:cubicBezTo>
                  <a:pt x="120123" y="173628"/>
                  <a:pt x="119065" y="120182"/>
                  <a:pt x="98427" y="92136"/>
                </a:cubicBezTo>
                <a:cubicBezTo>
                  <a:pt x="77790" y="64090"/>
                  <a:pt x="-527" y="2178"/>
                  <a:pt x="2" y="6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88" name="フリーフォーム 1787">
            <a:extLst>
              <a:ext uri="{FF2B5EF4-FFF2-40B4-BE49-F238E27FC236}">
                <a16:creationId xmlns:a16="http://schemas.microsoft.com/office/drawing/2014/main" id="{9E8E299D-F079-B6CA-CA88-19F469E7B03E}"/>
              </a:ext>
            </a:extLst>
          </p:cNvPr>
          <p:cNvSpPr/>
          <p:nvPr/>
        </p:nvSpPr>
        <p:spPr>
          <a:xfrm>
            <a:off x="8193108" y="8808960"/>
            <a:ext cx="207885" cy="55796"/>
          </a:xfrm>
          <a:custGeom>
            <a:avLst/>
            <a:gdLst>
              <a:gd name="connsiteX0" fmla="*/ 1567 w 207885"/>
              <a:gd name="connsiteY0" fmla="*/ 55640 h 55796"/>
              <a:gd name="connsiteX1" fmla="*/ 204767 w 207885"/>
              <a:gd name="connsiteY1" fmla="*/ 1665 h 55796"/>
              <a:gd name="connsiteX2" fmla="*/ 115867 w 207885"/>
              <a:gd name="connsiteY2" fmla="*/ 17540 h 55796"/>
              <a:gd name="connsiteX3" fmla="*/ 1567 w 207885"/>
              <a:gd name="connsiteY3" fmla="*/ 55640 h 557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7885" h="55796">
                <a:moveTo>
                  <a:pt x="1567" y="55640"/>
                </a:moveTo>
                <a:cubicBezTo>
                  <a:pt x="16384" y="52994"/>
                  <a:pt x="185717" y="8015"/>
                  <a:pt x="204767" y="1665"/>
                </a:cubicBezTo>
                <a:cubicBezTo>
                  <a:pt x="223817" y="-4685"/>
                  <a:pt x="150792" y="8544"/>
                  <a:pt x="115867" y="17540"/>
                </a:cubicBezTo>
                <a:cubicBezTo>
                  <a:pt x="80942" y="26536"/>
                  <a:pt x="-13250" y="58286"/>
                  <a:pt x="1567" y="5564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89" name="フリーフォーム 1788">
            <a:extLst>
              <a:ext uri="{FF2B5EF4-FFF2-40B4-BE49-F238E27FC236}">
                <a16:creationId xmlns:a16="http://schemas.microsoft.com/office/drawing/2014/main" id="{C84994F0-E616-B3D0-E5C1-3FA1352C335D}"/>
              </a:ext>
            </a:extLst>
          </p:cNvPr>
          <p:cNvSpPr/>
          <p:nvPr/>
        </p:nvSpPr>
        <p:spPr>
          <a:xfrm>
            <a:off x="8028987" y="8985098"/>
            <a:ext cx="76852" cy="197002"/>
          </a:xfrm>
          <a:custGeom>
            <a:avLst/>
            <a:gdLst>
              <a:gd name="connsiteX0" fmla="*/ 76788 w 76852"/>
              <a:gd name="connsiteY0" fmla="*/ 152 h 197002"/>
              <a:gd name="connsiteX1" fmla="*/ 16463 w 76852"/>
              <a:gd name="connsiteY1" fmla="*/ 63652 h 197002"/>
              <a:gd name="connsiteX2" fmla="*/ 3763 w 76852"/>
              <a:gd name="connsiteY2" fmla="*/ 117627 h 197002"/>
              <a:gd name="connsiteX3" fmla="*/ 3763 w 76852"/>
              <a:gd name="connsiteY3" fmla="*/ 197002 h 197002"/>
              <a:gd name="connsiteX4" fmla="*/ 3763 w 76852"/>
              <a:gd name="connsiteY4" fmla="*/ 82702 h 197002"/>
              <a:gd name="connsiteX5" fmla="*/ 76788 w 76852"/>
              <a:gd name="connsiteY5" fmla="*/ 152 h 1970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6852" h="197002">
                <a:moveTo>
                  <a:pt x="76788" y="152"/>
                </a:moveTo>
                <a:cubicBezTo>
                  <a:pt x="78905" y="-3023"/>
                  <a:pt x="28634" y="44073"/>
                  <a:pt x="16463" y="63652"/>
                </a:cubicBezTo>
                <a:cubicBezTo>
                  <a:pt x="4292" y="83231"/>
                  <a:pt x="5880" y="95402"/>
                  <a:pt x="3763" y="117627"/>
                </a:cubicBezTo>
                <a:cubicBezTo>
                  <a:pt x="1646" y="139852"/>
                  <a:pt x="3763" y="197002"/>
                  <a:pt x="3763" y="197002"/>
                </a:cubicBezTo>
                <a:cubicBezTo>
                  <a:pt x="3763" y="191181"/>
                  <a:pt x="-4704" y="111277"/>
                  <a:pt x="3763" y="82702"/>
                </a:cubicBezTo>
                <a:cubicBezTo>
                  <a:pt x="12230" y="54127"/>
                  <a:pt x="74671" y="3327"/>
                  <a:pt x="76788" y="15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90" name="フリーフォーム 1789">
            <a:extLst>
              <a:ext uri="{FF2B5EF4-FFF2-40B4-BE49-F238E27FC236}">
                <a16:creationId xmlns:a16="http://schemas.microsoft.com/office/drawing/2014/main" id="{75914749-B8C3-E005-2562-A1EA24B0C380}"/>
              </a:ext>
            </a:extLst>
          </p:cNvPr>
          <p:cNvSpPr/>
          <p:nvPr/>
        </p:nvSpPr>
        <p:spPr>
          <a:xfrm>
            <a:off x="8136540" y="9029623"/>
            <a:ext cx="35936" cy="171545"/>
          </a:xfrm>
          <a:custGeom>
            <a:avLst/>
            <a:gdLst>
              <a:gd name="connsiteX0" fmla="*/ 35910 w 35936"/>
              <a:gd name="connsiteY0" fmla="*/ 77 h 171545"/>
              <a:gd name="connsiteX1" fmla="*/ 985 w 35936"/>
              <a:gd name="connsiteY1" fmla="*/ 57227 h 171545"/>
              <a:gd name="connsiteX2" fmla="*/ 10510 w 35936"/>
              <a:gd name="connsiteY2" fmla="*/ 104852 h 171545"/>
              <a:gd name="connsiteX3" fmla="*/ 20035 w 35936"/>
              <a:gd name="connsiteY3" fmla="*/ 171527 h 171545"/>
              <a:gd name="connsiteX4" fmla="*/ 16860 w 35936"/>
              <a:gd name="connsiteY4" fmla="*/ 111202 h 171545"/>
              <a:gd name="connsiteX5" fmla="*/ 7335 w 35936"/>
              <a:gd name="connsiteY5" fmla="*/ 69927 h 171545"/>
              <a:gd name="connsiteX6" fmla="*/ 35910 w 35936"/>
              <a:gd name="connsiteY6" fmla="*/ 77 h 1715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5936" h="171545">
                <a:moveTo>
                  <a:pt x="35910" y="77"/>
                </a:moveTo>
                <a:cubicBezTo>
                  <a:pt x="34852" y="-2040"/>
                  <a:pt x="5218" y="39765"/>
                  <a:pt x="985" y="57227"/>
                </a:cubicBezTo>
                <a:cubicBezTo>
                  <a:pt x="-3248" y="74689"/>
                  <a:pt x="7335" y="85802"/>
                  <a:pt x="10510" y="104852"/>
                </a:cubicBezTo>
                <a:cubicBezTo>
                  <a:pt x="13685" y="123902"/>
                  <a:pt x="18977" y="170469"/>
                  <a:pt x="20035" y="171527"/>
                </a:cubicBezTo>
                <a:cubicBezTo>
                  <a:pt x="21093" y="172585"/>
                  <a:pt x="18977" y="128135"/>
                  <a:pt x="16860" y="111202"/>
                </a:cubicBezTo>
                <a:cubicBezTo>
                  <a:pt x="14743" y="94269"/>
                  <a:pt x="8393" y="84214"/>
                  <a:pt x="7335" y="69927"/>
                </a:cubicBezTo>
                <a:cubicBezTo>
                  <a:pt x="6277" y="55640"/>
                  <a:pt x="36968" y="2194"/>
                  <a:pt x="35910" y="7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91" name="フリーフォーム 1790">
            <a:extLst>
              <a:ext uri="{FF2B5EF4-FFF2-40B4-BE49-F238E27FC236}">
                <a16:creationId xmlns:a16="http://schemas.microsoft.com/office/drawing/2014/main" id="{C4F9F4BD-E0E3-3DD9-1CF7-5F45336EEE1A}"/>
              </a:ext>
            </a:extLst>
          </p:cNvPr>
          <p:cNvSpPr/>
          <p:nvPr/>
        </p:nvSpPr>
        <p:spPr>
          <a:xfrm>
            <a:off x="8393268" y="9188290"/>
            <a:ext cx="71360" cy="209982"/>
          </a:xfrm>
          <a:custGeom>
            <a:avLst/>
            <a:gdLst>
              <a:gd name="connsiteX0" fmla="*/ 71282 w 71360"/>
              <a:gd name="connsiteY0" fmla="*/ 160 h 209982"/>
              <a:gd name="connsiteX1" fmla="*/ 20482 w 71360"/>
              <a:gd name="connsiteY1" fmla="*/ 111285 h 209982"/>
              <a:gd name="connsiteX2" fmla="*/ 1432 w 71360"/>
              <a:gd name="connsiteY2" fmla="*/ 209710 h 209982"/>
              <a:gd name="connsiteX3" fmla="*/ 7782 w 71360"/>
              <a:gd name="connsiteY3" fmla="*/ 136685 h 209982"/>
              <a:gd name="connsiteX4" fmla="*/ 71282 w 71360"/>
              <a:gd name="connsiteY4" fmla="*/ 160 h 2099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1360" h="209982">
                <a:moveTo>
                  <a:pt x="71282" y="160"/>
                </a:moveTo>
                <a:cubicBezTo>
                  <a:pt x="73399" y="-4073"/>
                  <a:pt x="32124" y="76360"/>
                  <a:pt x="20482" y="111285"/>
                </a:cubicBezTo>
                <a:cubicBezTo>
                  <a:pt x="8840" y="146210"/>
                  <a:pt x="3549" y="205477"/>
                  <a:pt x="1432" y="209710"/>
                </a:cubicBezTo>
                <a:cubicBezTo>
                  <a:pt x="-685" y="213943"/>
                  <a:pt x="-1743" y="167906"/>
                  <a:pt x="7782" y="136685"/>
                </a:cubicBezTo>
                <a:cubicBezTo>
                  <a:pt x="17307" y="105464"/>
                  <a:pt x="69165" y="4393"/>
                  <a:pt x="71282" y="16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92" name="フリーフォーム 1791">
            <a:extLst>
              <a:ext uri="{FF2B5EF4-FFF2-40B4-BE49-F238E27FC236}">
                <a16:creationId xmlns:a16="http://schemas.microsoft.com/office/drawing/2014/main" id="{135C6F1C-8100-9102-E0D1-191A99A5C137}"/>
              </a:ext>
            </a:extLst>
          </p:cNvPr>
          <p:cNvSpPr/>
          <p:nvPr/>
        </p:nvSpPr>
        <p:spPr>
          <a:xfrm>
            <a:off x="8303819" y="9082861"/>
            <a:ext cx="56044" cy="149552"/>
          </a:xfrm>
          <a:custGeom>
            <a:avLst/>
            <a:gdLst>
              <a:gd name="connsiteX0" fmla="*/ 55956 w 56044"/>
              <a:gd name="connsiteY0" fmla="*/ 814 h 149552"/>
              <a:gd name="connsiteX1" fmla="*/ 1981 w 56044"/>
              <a:gd name="connsiteY1" fmla="*/ 146864 h 149552"/>
              <a:gd name="connsiteX2" fmla="*/ 14681 w 56044"/>
              <a:gd name="connsiteY2" fmla="*/ 89714 h 149552"/>
              <a:gd name="connsiteX3" fmla="*/ 55956 w 56044"/>
              <a:gd name="connsiteY3" fmla="*/ 814 h 1495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6044" h="149552">
                <a:moveTo>
                  <a:pt x="55956" y="814"/>
                </a:moveTo>
                <a:cubicBezTo>
                  <a:pt x="53839" y="10339"/>
                  <a:pt x="8860" y="132047"/>
                  <a:pt x="1981" y="146864"/>
                </a:cubicBezTo>
                <a:cubicBezTo>
                  <a:pt x="-4898" y="161681"/>
                  <a:pt x="7802" y="111410"/>
                  <a:pt x="14681" y="89714"/>
                </a:cubicBezTo>
                <a:cubicBezTo>
                  <a:pt x="21560" y="68018"/>
                  <a:pt x="58073" y="-8711"/>
                  <a:pt x="55956" y="81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93" name="フリーフォーム 1792">
            <a:extLst>
              <a:ext uri="{FF2B5EF4-FFF2-40B4-BE49-F238E27FC236}">
                <a16:creationId xmlns:a16="http://schemas.microsoft.com/office/drawing/2014/main" id="{02087F03-6B04-D62B-A791-1D2252F7C385}"/>
              </a:ext>
            </a:extLst>
          </p:cNvPr>
          <p:cNvSpPr/>
          <p:nvPr/>
        </p:nvSpPr>
        <p:spPr>
          <a:xfrm>
            <a:off x="8438928" y="9263942"/>
            <a:ext cx="42291" cy="133237"/>
          </a:xfrm>
          <a:custGeom>
            <a:avLst/>
            <a:gdLst>
              <a:gd name="connsiteX0" fmla="*/ 41497 w 42291"/>
              <a:gd name="connsiteY0" fmla="*/ 708 h 133237"/>
              <a:gd name="connsiteX1" fmla="*/ 222 w 42291"/>
              <a:gd name="connsiteY1" fmla="*/ 130883 h 133237"/>
              <a:gd name="connsiteX2" fmla="*/ 25622 w 42291"/>
              <a:gd name="connsiteY2" fmla="*/ 80083 h 133237"/>
              <a:gd name="connsiteX3" fmla="*/ 41497 w 42291"/>
              <a:gd name="connsiteY3" fmla="*/ 708 h 133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2291" h="133237">
                <a:moveTo>
                  <a:pt x="41497" y="708"/>
                </a:moveTo>
                <a:cubicBezTo>
                  <a:pt x="37264" y="9175"/>
                  <a:pt x="2868" y="117654"/>
                  <a:pt x="222" y="130883"/>
                </a:cubicBezTo>
                <a:cubicBezTo>
                  <a:pt x="-2424" y="144112"/>
                  <a:pt x="19272" y="98075"/>
                  <a:pt x="25622" y="80083"/>
                </a:cubicBezTo>
                <a:cubicBezTo>
                  <a:pt x="31972" y="62091"/>
                  <a:pt x="45730" y="-7759"/>
                  <a:pt x="41497" y="70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94" name="フリーフォーム 1793">
            <a:extLst>
              <a:ext uri="{FF2B5EF4-FFF2-40B4-BE49-F238E27FC236}">
                <a16:creationId xmlns:a16="http://schemas.microsoft.com/office/drawing/2014/main" id="{78855566-EC56-CC7B-5F42-2528C79B8C83}"/>
              </a:ext>
            </a:extLst>
          </p:cNvPr>
          <p:cNvSpPr/>
          <p:nvPr/>
        </p:nvSpPr>
        <p:spPr>
          <a:xfrm>
            <a:off x="8396623" y="9470590"/>
            <a:ext cx="74662" cy="110547"/>
          </a:xfrm>
          <a:custGeom>
            <a:avLst/>
            <a:gdLst>
              <a:gd name="connsiteX0" fmla="*/ 74277 w 74662"/>
              <a:gd name="connsiteY0" fmla="*/ 435 h 110547"/>
              <a:gd name="connsiteX1" fmla="*/ 1252 w 74662"/>
              <a:gd name="connsiteY1" fmla="*/ 108385 h 110547"/>
              <a:gd name="connsiteX2" fmla="*/ 29827 w 74662"/>
              <a:gd name="connsiteY2" fmla="*/ 70285 h 110547"/>
              <a:gd name="connsiteX3" fmla="*/ 74277 w 74662"/>
              <a:gd name="connsiteY3" fmla="*/ 435 h 1105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4662" h="110547">
                <a:moveTo>
                  <a:pt x="74277" y="435"/>
                </a:moveTo>
                <a:cubicBezTo>
                  <a:pt x="69515" y="6785"/>
                  <a:pt x="8660" y="96743"/>
                  <a:pt x="1252" y="108385"/>
                </a:cubicBezTo>
                <a:cubicBezTo>
                  <a:pt x="-6156" y="120027"/>
                  <a:pt x="21360" y="81397"/>
                  <a:pt x="29827" y="70285"/>
                </a:cubicBezTo>
                <a:cubicBezTo>
                  <a:pt x="38294" y="59173"/>
                  <a:pt x="79039" y="-5915"/>
                  <a:pt x="74277" y="43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95" name="フリーフォーム 1794">
            <a:extLst>
              <a:ext uri="{FF2B5EF4-FFF2-40B4-BE49-F238E27FC236}">
                <a16:creationId xmlns:a16="http://schemas.microsoft.com/office/drawing/2014/main" id="{EF08921C-51D9-31E0-3FCF-D34FBA5F1C67}"/>
              </a:ext>
            </a:extLst>
          </p:cNvPr>
          <p:cNvSpPr/>
          <p:nvPr/>
        </p:nvSpPr>
        <p:spPr>
          <a:xfrm>
            <a:off x="7953224" y="8997591"/>
            <a:ext cx="42609" cy="162836"/>
          </a:xfrm>
          <a:custGeom>
            <a:avLst/>
            <a:gdLst>
              <a:gd name="connsiteX0" fmla="*/ 151 w 42609"/>
              <a:gd name="connsiteY0" fmla="*/ 359 h 162836"/>
              <a:gd name="connsiteX1" fmla="*/ 25551 w 42609"/>
              <a:gd name="connsiteY1" fmla="*/ 76559 h 162836"/>
              <a:gd name="connsiteX2" fmla="*/ 41426 w 42609"/>
              <a:gd name="connsiteY2" fmla="*/ 162284 h 162836"/>
              <a:gd name="connsiteX3" fmla="*/ 38251 w 42609"/>
              <a:gd name="connsiteY3" fmla="*/ 108309 h 162836"/>
              <a:gd name="connsiteX4" fmla="*/ 151 w 42609"/>
              <a:gd name="connsiteY4" fmla="*/ 359 h 1628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2609" h="162836">
                <a:moveTo>
                  <a:pt x="151" y="359"/>
                </a:moveTo>
                <a:cubicBezTo>
                  <a:pt x="-1966" y="-4933"/>
                  <a:pt x="18672" y="49572"/>
                  <a:pt x="25551" y="76559"/>
                </a:cubicBezTo>
                <a:cubicBezTo>
                  <a:pt x="32430" y="103546"/>
                  <a:pt x="39309" y="156992"/>
                  <a:pt x="41426" y="162284"/>
                </a:cubicBezTo>
                <a:cubicBezTo>
                  <a:pt x="43543" y="167576"/>
                  <a:pt x="43013" y="133709"/>
                  <a:pt x="38251" y="108309"/>
                </a:cubicBezTo>
                <a:cubicBezTo>
                  <a:pt x="33489" y="82909"/>
                  <a:pt x="2268" y="5651"/>
                  <a:pt x="151" y="35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96" name="フリーフォーム 1795">
            <a:extLst>
              <a:ext uri="{FF2B5EF4-FFF2-40B4-BE49-F238E27FC236}">
                <a16:creationId xmlns:a16="http://schemas.microsoft.com/office/drawing/2014/main" id="{55CAE0B8-6CEB-706D-D827-74E0BC091D05}"/>
              </a:ext>
            </a:extLst>
          </p:cNvPr>
          <p:cNvSpPr/>
          <p:nvPr/>
        </p:nvSpPr>
        <p:spPr>
          <a:xfrm>
            <a:off x="3306812" y="2352063"/>
            <a:ext cx="33326" cy="136990"/>
          </a:xfrm>
          <a:custGeom>
            <a:avLst/>
            <a:gdLst>
              <a:gd name="connsiteX0" fmla="*/ 33288 w 33326"/>
              <a:gd name="connsiteY0" fmla="*/ 612 h 136990"/>
              <a:gd name="connsiteX1" fmla="*/ 1538 w 33326"/>
              <a:gd name="connsiteY1" fmla="*/ 133962 h 136990"/>
              <a:gd name="connsiteX2" fmla="*/ 7888 w 33326"/>
              <a:gd name="connsiteY2" fmla="*/ 86337 h 136990"/>
              <a:gd name="connsiteX3" fmla="*/ 33288 w 33326"/>
              <a:gd name="connsiteY3" fmla="*/ 612 h 1369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3326" h="136990">
                <a:moveTo>
                  <a:pt x="33288" y="612"/>
                </a:moveTo>
                <a:cubicBezTo>
                  <a:pt x="32230" y="8549"/>
                  <a:pt x="5771" y="119675"/>
                  <a:pt x="1538" y="133962"/>
                </a:cubicBezTo>
                <a:cubicBezTo>
                  <a:pt x="-2695" y="148249"/>
                  <a:pt x="2596" y="108562"/>
                  <a:pt x="7888" y="86337"/>
                </a:cubicBezTo>
                <a:cubicBezTo>
                  <a:pt x="13180" y="64112"/>
                  <a:pt x="34346" y="-7325"/>
                  <a:pt x="33288" y="61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97" name="フリーフォーム 1796">
            <a:extLst>
              <a:ext uri="{FF2B5EF4-FFF2-40B4-BE49-F238E27FC236}">
                <a16:creationId xmlns:a16="http://schemas.microsoft.com/office/drawing/2014/main" id="{9CDB29A1-6025-EBEE-B935-6C560F119D50}"/>
              </a:ext>
            </a:extLst>
          </p:cNvPr>
          <p:cNvSpPr/>
          <p:nvPr/>
        </p:nvSpPr>
        <p:spPr>
          <a:xfrm>
            <a:off x="2876547" y="2457389"/>
            <a:ext cx="60332" cy="111231"/>
          </a:xfrm>
          <a:custGeom>
            <a:avLst/>
            <a:gdLst>
              <a:gd name="connsiteX0" fmla="*/ 60328 w 60332"/>
              <a:gd name="connsiteY0" fmla="*/ 61 h 111231"/>
              <a:gd name="connsiteX1" fmla="*/ 6353 w 60332"/>
              <a:gd name="connsiteY1" fmla="*/ 54036 h 111231"/>
              <a:gd name="connsiteX2" fmla="*/ 3178 w 60332"/>
              <a:gd name="connsiteY2" fmla="*/ 111186 h 111231"/>
              <a:gd name="connsiteX3" fmla="*/ 3178 w 60332"/>
              <a:gd name="connsiteY3" fmla="*/ 44511 h 111231"/>
              <a:gd name="connsiteX4" fmla="*/ 60328 w 60332"/>
              <a:gd name="connsiteY4" fmla="*/ 61 h 1112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0332" h="111231">
                <a:moveTo>
                  <a:pt x="60328" y="61"/>
                </a:moveTo>
                <a:cubicBezTo>
                  <a:pt x="60857" y="1648"/>
                  <a:pt x="15878" y="35515"/>
                  <a:pt x="6353" y="54036"/>
                </a:cubicBezTo>
                <a:cubicBezTo>
                  <a:pt x="-3172" y="72557"/>
                  <a:pt x="3707" y="112773"/>
                  <a:pt x="3178" y="111186"/>
                </a:cubicBezTo>
                <a:cubicBezTo>
                  <a:pt x="2649" y="109599"/>
                  <a:pt x="-3701" y="60915"/>
                  <a:pt x="3178" y="44511"/>
                </a:cubicBezTo>
                <a:cubicBezTo>
                  <a:pt x="10057" y="28107"/>
                  <a:pt x="59799" y="-1526"/>
                  <a:pt x="60328" y="61"/>
                </a:cubicBezTo>
                <a:close/>
              </a:path>
            </a:pathLst>
          </a:custGeom>
          <a:solidFill>
            <a:schemeClr val="accent1">
              <a:alpha val="1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98" name="フリーフォーム 1797">
            <a:extLst>
              <a:ext uri="{FF2B5EF4-FFF2-40B4-BE49-F238E27FC236}">
                <a16:creationId xmlns:a16="http://schemas.microsoft.com/office/drawing/2014/main" id="{9D79C6EF-3864-33E0-04C4-705F2D541FEA}"/>
              </a:ext>
            </a:extLst>
          </p:cNvPr>
          <p:cNvSpPr/>
          <p:nvPr/>
        </p:nvSpPr>
        <p:spPr>
          <a:xfrm>
            <a:off x="4209928" y="2336759"/>
            <a:ext cx="38347" cy="182573"/>
          </a:xfrm>
          <a:custGeom>
            <a:avLst/>
            <a:gdLst>
              <a:gd name="connsiteX0" fmla="*/ 122 w 38347"/>
              <a:gd name="connsiteY0" fmla="*/ 41 h 182573"/>
              <a:gd name="connsiteX1" fmla="*/ 38222 w 38347"/>
              <a:gd name="connsiteY1" fmla="*/ 73066 h 182573"/>
              <a:gd name="connsiteX2" fmla="*/ 12822 w 38347"/>
              <a:gd name="connsiteY2" fmla="*/ 181016 h 182573"/>
              <a:gd name="connsiteX3" fmla="*/ 25522 w 38347"/>
              <a:gd name="connsiteY3" fmla="*/ 133391 h 182573"/>
              <a:gd name="connsiteX4" fmla="*/ 25522 w 38347"/>
              <a:gd name="connsiteY4" fmla="*/ 82591 h 182573"/>
              <a:gd name="connsiteX5" fmla="*/ 122 w 38347"/>
              <a:gd name="connsiteY5" fmla="*/ 41 h 1825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347" h="182573">
                <a:moveTo>
                  <a:pt x="122" y="41"/>
                </a:moveTo>
                <a:cubicBezTo>
                  <a:pt x="2239" y="-1547"/>
                  <a:pt x="36105" y="42904"/>
                  <a:pt x="38222" y="73066"/>
                </a:cubicBezTo>
                <a:cubicBezTo>
                  <a:pt x="40339" y="103228"/>
                  <a:pt x="14939" y="170962"/>
                  <a:pt x="12822" y="181016"/>
                </a:cubicBezTo>
                <a:cubicBezTo>
                  <a:pt x="10705" y="191070"/>
                  <a:pt x="23405" y="149795"/>
                  <a:pt x="25522" y="133391"/>
                </a:cubicBezTo>
                <a:cubicBezTo>
                  <a:pt x="27639" y="116987"/>
                  <a:pt x="27110" y="98466"/>
                  <a:pt x="25522" y="82591"/>
                </a:cubicBezTo>
                <a:cubicBezTo>
                  <a:pt x="23935" y="66716"/>
                  <a:pt x="-1995" y="1629"/>
                  <a:pt x="122" y="4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99" name="フリーフォーム 1798">
            <a:extLst>
              <a:ext uri="{FF2B5EF4-FFF2-40B4-BE49-F238E27FC236}">
                <a16:creationId xmlns:a16="http://schemas.microsoft.com/office/drawing/2014/main" id="{54F6B4B2-9F08-3061-993F-3EA96680FF34}"/>
              </a:ext>
            </a:extLst>
          </p:cNvPr>
          <p:cNvSpPr/>
          <p:nvPr/>
        </p:nvSpPr>
        <p:spPr>
          <a:xfrm>
            <a:off x="4028584" y="2818564"/>
            <a:ext cx="64834" cy="205322"/>
          </a:xfrm>
          <a:custGeom>
            <a:avLst/>
            <a:gdLst>
              <a:gd name="connsiteX0" fmla="*/ 63991 w 64834"/>
              <a:gd name="connsiteY0" fmla="*/ 836 h 205322"/>
              <a:gd name="connsiteX1" fmla="*/ 491 w 64834"/>
              <a:gd name="connsiteY1" fmla="*/ 200861 h 205322"/>
              <a:gd name="connsiteX2" fmla="*/ 35416 w 64834"/>
              <a:gd name="connsiteY2" fmla="*/ 131011 h 205322"/>
              <a:gd name="connsiteX3" fmla="*/ 63991 w 64834"/>
              <a:gd name="connsiteY3" fmla="*/ 836 h 2053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4834" h="205322">
                <a:moveTo>
                  <a:pt x="63991" y="836"/>
                </a:moveTo>
                <a:cubicBezTo>
                  <a:pt x="58170" y="12478"/>
                  <a:pt x="5253" y="179165"/>
                  <a:pt x="491" y="200861"/>
                </a:cubicBezTo>
                <a:cubicBezTo>
                  <a:pt x="-4271" y="222557"/>
                  <a:pt x="26949" y="159586"/>
                  <a:pt x="35416" y="131011"/>
                </a:cubicBezTo>
                <a:cubicBezTo>
                  <a:pt x="43883" y="102436"/>
                  <a:pt x="69812" y="-10806"/>
                  <a:pt x="63991" y="836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00" name="フリーフォーム 1799">
            <a:extLst>
              <a:ext uri="{FF2B5EF4-FFF2-40B4-BE49-F238E27FC236}">
                <a16:creationId xmlns:a16="http://schemas.microsoft.com/office/drawing/2014/main" id="{A77E47BE-906E-CC36-9253-3C298F24144C}"/>
              </a:ext>
            </a:extLst>
          </p:cNvPr>
          <p:cNvSpPr/>
          <p:nvPr/>
        </p:nvSpPr>
        <p:spPr>
          <a:xfrm>
            <a:off x="4218984" y="1903916"/>
            <a:ext cx="540208" cy="1261024"/>
          </a:xfrm>
          <a:custGeom>
            <a:avLst/>
            <a:gdLst>
              <a:gd name="connsiteX0" fmla="*/ 591 w 540208"/>
              <a:gd name="connsiteY0" fmla="*/ 1084 h 1261024"/>
              <a:gd name="connsiteX1" fmla="*/ 241891 w 540208"/>
              <a:gd name="connsiteY1" fmla="*/ 274134 h 1261024"/>
              <a:gd name="connsiteX2" fmla="*/ 353016 w 540208"/>
              <a:gd name="connsiteY2" fmla="*/ 804359 h 1261024"/>
              <a:gd name="connsiteX3" fmla="*/ 530816 w 540208"/>
              <a:gd name="connsiteY3" fmla="*/ 1236159 h 1261024"/>
              <a:gd name="connsiteX4" fmla="*/ 492716 w 540208"/>
              <a:gd name="connsiteY4" fmla="*/ 1140909 h 1261024"/>
              <a:gd name="connsiteX5" fmla="*/ 299041 w 540208"/>
              <a:gd name="connsiteY5" fmla="*/ 578934 h 1261024"/>
              <a:gd name="connsiteX6" fmla="*/ 238716 w 540208"/>
              <a:gd name="connsiteY6" fmla="*/ 270959 h 1261024"/>
              <a:gd name="connsiteX7" fmla="*/ 175216 w 540208"/>
              <a:gd name="connsiteY7" fmla="*/ 182059 h 1261024"/>
              <a:gd name="connsiteX8" fmla="*/ 591 w 540208"/>
              <a:gd name="connsiteY8" fmla="*/ 1084 h 12610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40208" h="1261024">
                <a:moveTo>
                  <a:pt x="591" y="1084"/>
                </a:moveTo>
                <a:cubicBezTo>
                  <a:pt x="11703" y="16430"/>
                  <a:pt x="183154" y="140255"/>
                  <a:pt x="241891" y="274134"/>
                </a:cubicBezTo>
                <a:cubicBezTo>
                  <a:pt x="300628" y="408013"/>
                  <a:pt x="304862" y="644022"/>
                  <a:pt x="353016" y="804359"/>
                </a:cubicBezTo>
                <a:cubicBezTo>
                  <a:pt x="401170" y="964697"/>
                  <a:pt x="507533" y="1180067"/>
                  <a:pt x="530816" y="1236159"/>
                </a:cubicBezTo>
                <a:cubicBezTo>
                  <a:pt x="554099" y="1292251"/>
                  <a:pt x="531345" y="1250447"/>
                  <a:pt x="492716" y="1140909"/>
                </a:cubicBezTo>
                <a:cubicBezTo>
                  <a:pt x="454087" y="1031372"/>
                  <a:pt x="341374" y="723926"/>
                  <a:pt x="299041" y="578934"/>
                </a:cubicBezTo>
                <a:cubicBezTo>
                  <a:pt x="256708" y="433942"/>
                  <a:pt x="259354" y="337105"/>
                  <a:pt x="238716" y="270959"/>
                </a:cubicBezTo>
                <a:cubicBezTo>
                  <a:pt x="218079" y="204813"/>
                  <a:pt x="212258" y="226509"/>
                  <a:pt x="175216" y="182059"/>
                </a:cubicBezTo>
                <a:cubicBezTo>
                  <a:pt x="138174" y="137609"/>
                  <a:pt x="-10521" y="-14262"/>
                  <a:pt x="591" y="108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01" name="フリーフォーム 1800">
            <a:extLst>
              <a:ext uri="{FF2B5EF4-FFF2-40B4-BE49-F238E27FC236}">
                <a16:creationId xmlns:a16="http://schemas.microsoft.com/office/drawing/2014/main" id="{003E4CAD-57EF-FDDD-BCB0-960C8B4D7915}"/>
              </a:ext>
            </a:extLst>
          </p:cNvPr>
          <p:cNvSpPr/>
          <p:nvPr/>
        </p:nvSpPr>
        <p:spPr>
          <a:xfrm>
            <a:off x="4299887" y="2127144"/>
            <a:ext cx="151478" cy="778044"/>
          </a:xfrm>
          <a:custGeom>
            <a:avLst/>
            <a:gdLst>
              <a:gd name="connsiteX0" fmla="*/ 135588 w 151478"/>
              <a:gd name="connsiteY0" fmla="*/ 106 h 778044"/>
              <a:gd name="connsiteX1" fmla="*/ 37163 w 151478"/>
              <a:gd name="connsiteY1" fmla="*/ 298556 h 778044"/>
              <a:gd name="connsiteX2" fmla="*/ 14938 w 151478"/>
              <a:gd name="connsiteY2" fmla="*/ 463656 h 778044"/>
              <a:gd name="connsiteX3" fmla="*/ 151463 w 151478"/>
              <a:gd name="connsiteY3" fmla="*/ 777981 h 778044"/>
              <a:gd name="connsiteX4" fmla="*/ 5413 w 151478"/>
              <a:gd name="connsiteY4" fmla="*/ 489056 h 778044"/>
              <a:gd name="connsiteX5" fmla="*/ 40338 w 151478"/>
              <a:gd name="connsiteY5" fmla="*/ 266806 h 778044"/>
              <a:gd name="connsiteX6" fmla="*/ 135588 w 151478"/>
              <a:gd name="connsiteY6" fmla="*/ 106 h 7780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51478" h="778044">
                <a:moveTo>
                  <a:pt x="135588" y="106"/>
                </a:moveTo>
                <a:cubicBezTo>
                  <a:pt x="135059" y="5398"/>
                  <a:pt x="57271" y="221298"/>
                  <a:pt x="37163" y="298556"/>
                </a:cubicBezTo>
                <a:cubicBezTo>
                  <a:pt x="17055" y="375814"/>
                  <a:pt x="-4112" y="383752"/>
                  <a:pt x="14938" y="463656"/>
                </a:cubicBezTo>
                <a:cubicBezTo>
                  <a:pt x="33988" y="543560"/>
                  <a:pt x="153050" y="773748"/>
                  <a:pt x="151463" y="777981"/>
                </a:cubicBezTo>
                <a:cubicBezTo>
                  <a:pt x="149876" y="782214"/>
                  <a:pt x="23934" y="574252"/>
                  <a:pt x="5413" y="489056"/>
                </a:cubicBezTo>
                <a:cubicBezTo>
                  <a:pt x="-13108" y="403860"/>
                  <a:pt x="20230" y="344594"/>
                  <a:pt x="40338" y="266806"/>
                </a:cubicBezTo>
                <a:cubicBezTo>
                  <a:pt x="60446" y="189019"/>
                  <a:pt x="136117" y="-5186"/>
                  <a:pt x="135588" y="10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02" name="フリーフォーム 1801">
            <a:extLst>
              <a:ext uri="{FF2B5EF4-FFF2-40B4-BE49-F238E27FC236}">
                <a16:creationId xmlns:a16="http://schemas.microsoft.com/office/drawing/2014/main" id="{54F38A89-C9FB-230C-44D4-939B5DAE51D6}"/>
              </a:ext>
            </a:extLst>
          </p:cNvPr>
          <p:cNvSpPr/>
          <p:nvPr/>
        </p:nvSpPr>
        <p:spPr>
          <a:xfrm>
            <a:off x="4447943" y="2184328"/>
            <a:ext cx="213566" cy="1327222"/>
          </a:xfrm>
          <a:custGeom>
            <a:avLst/>
            <a:gdLst>
              <a:gd name="connsiteX0" fmla="*/ 57382 w 213566"/>
              <a:gd name="connsiteY0" fmla="*/ 72 h 1327222"/>
              <a:gd name="connsiteX1" fmla="*/ 3407 w 213566"/>
              <a:gd name="connsiteY1" fmla="*/ 308047 h 1327222"/>
              <a:gd name="connsiteX2" fmla="*/ 89132 w 213566"/>
              <a:gd name="connsiteY2" fmla="*/ 777947 h 1327222"/>
              <a:gd name="connsiteX3" fmla="*/ 187557 w 213566"/>
              <a:gd name="connsiteY3" fmla="*/ 987497 h 1327222"/>
              <a:gd name="connsiteX4" fmla="*/ 184382 w 213566"/>
              <a:gd name="connsiteY4" fmla="*/ 1327222 h 1327222"/>
              <a:gd name="connsiteX5" fmla="*/ 206607 w 213566"/>
              <a:gd name="connsiteY5" fmla="*/ 984322 h 1327222"/>
              <a:gd name="connsiteX6" fmla="*/ 44682 w 213566"/>
              <a:gd name="connsiteY6" fmla="*/ 673172 h 1327222"/>
              <a:gd name="connsiteX7" fmla="*/ 232 w 213566"/>
              <a:gd name="connsiteY7" fmla="*/ 333447 h 1327222"/>
              <a:gd name="connsiteX8" fmla="*/ 57382 w 213566"/>
              <a:gd name="connsiteY8" fmla="*/ 72 h 13272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13566" h="1327222">
                <a:moveTo>
                  <a:pt x="57382" y="72"/>
                </a:moveTo>
                <a:cubicBezTo>
                  <a:pt x="57911" y="-4161"/>
                  <a:pt x="-1885" y="178401"/>
                  <a:pt x="3407" y="308047"/>
                </a:cubicBezTo>
                <a:cubicBezTo>
                  <a:pt x="8699" y="437693"/>
                  <a:pt x="58440" y="664705"/>
                  <a:pt x="89132" y="777947"/>
                </a:cubicBezTo>
                <a:cubicBezTo>
                  <a:pt x="119824" y="891189"/>
                  <a:pt x="171682" y="895951"/>
                  <a:pt x="187557" y="987497"/>
                </a:cubicBezTo>
                <a:cubicBezTo>
                  <a:pt x="203432" y="1079043"/>
                  <a:pt x="181207" y="1327751"/>
                  <a:pt x="184382" y="1327222"/>
                </a:cubicBezTo>
                <a:cubicBezTo>
                  <a:pt x="187557" y="1326693"/>
                  <a:pt x="229890" y="1093330"/>
                  <a:pt x="206607" y="984322"/>
                </a:cubicBezTo>
                <a:cubicBezTo>
                  <a:pt x="183324" y="875314"/>
                  <a:pt x="79078" y="781651"/>
                  <a:pt x="44682" y="673172"/>
                </a:cubicBezTo>
                <a:cubicBezTo>
                  <a:pt x="10286" y="564693"/>
                  <a:pt x="-1885" y="438222"/>
                  <a:pt x="232" y="333447"/>
                </a:cubicBezTo>
                <a:cubicBezTo>
                  <a:pt x="2349" y="228672"/>
                  <a:pt x="56853" y="4305"/>
                  <a:pt x="57382" y="7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03" name="フリーフォーム 1802">
            <a:extLst>
              <a:ext uri="{FF2B5EF4-FFF2-40B4-BE49-F238E27FC236}">
                <a16:creationId xmlns:a16="http://schemas.microsoft.com/office/drawing/2014/main" id="{BFE309DD-B1FD-9336-E325-2D782EE40387}"/>
              </a:ext>
            </a:extLst>
          </p:cNvPr>
          <p:cNvSpPr/>
          <p:nvPr/>
        </p:nvSpPr>
        <p:spPr>
          <a:xfrm>
            <a:off x="4138168" y="2892920"/>
            <a:ext cx="137164" cy="1168416"/>
          </a:xfrm>
          <a:custGeom>
            <a:avLst/>
            <a:gdLst>
              <a:gd name="connsiteX0" fmla="*/ 135382 w 137164"/>
              <a:gd name="connsiteY0" fmla="*/ 2680 h 1168416"/>
              <a:gd name="connsiteX1" fmla="*/ 52832 w 137164"/>
              <a:gd name="connsiteY1" fmla="*/ 301130 h 1168416"/>
              <a:gd name="connsiteX2" fmla="*/ 17907 w 137164"/>
              <a:gd name="connsiteY2" fmla="*/ 580530 h 1168416"/>
              <a:gd name="connsiteX3" fmla="*/ 116332 w 137164"/>
              <a:gd name="connsiteY3" fmla="*/ 1053605 h 1168416"/>
              <a:gd name="connsiteX4" fmla="*/ 135382 w 137164"/>
              <a:gd name="connsiteY4" fmla="*/ 1167905 h 1168416"/>
              <a:gd name="connsiteX5" fmla="*/ 122682 w 137164"/>
              <a:gd name="connsiteY5" fmla="*/ 1028205 h 1168416"/>
              <a:gd name="connsiteX6" fmla="*/ 14732 w 137164"/>
              <a:gd name="connsiteY6" fmla="*/ 596405 h 1168416"/>
              <a:gd name="connsiteX7" fmla="*/ 11557 w 137164"/>
              <a:gd name="connsiteY7" fmla="*/ 482105 h 1168416"/>
              <a:gd name="connsiteX8" fmla="*/ 135382 w 137164"/>
              <a:gd name="connsiteY8" fmla="*/ 2680 h 11684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37164" h="1168416">
                <a:moveTo>
                  <a:pt x="135382" y="2680"/>
                </a:moveTo>
                <a:cubicBezTo>
                  <a:pt x="142261" y="-27482"/>
                  <a:pt x="72411" y="204822"/>
                  <a:pt x="52832" y="301130"/>
                </a:cubicBezTo>
                <a:cubicBezTo>
                  <a:pt x="33253" y="397438"/>
                  <a:pt x="7324" y="455118"/>
                  <a:pt x="17907" y="580530"/>
                </a:cubicBezTo>
                <a:cubicBezTo>
                  <a:pt x="28490" y="705943"/>
                  <a:pt x="96753" y="955709"/>
                  <a:pt x="116332" y="1053605"/>
                </a:cubicBezTo>
                <a:cubicBezTo>
                  <a:pt x="135911" y="1151501"/>
                  <a:pt x="134324" y="1172138"/>
                  <a:pt x="135382" y="1167905"/>
                </a:cubicBezTo>
                <a:cubicBezTo>
                  <a:pt x="136440" y="1163672"/>
                  <a:pt x="142790" y="1123455"/>
                  <a:pt x="122682" y="1028205"/>
                </a:cubicBezTo>
                <a:cubicBezTo>
                  <a:pt x="102574" y="932955"/>
                  <a:pt x="33253" y="687422"/>
                  <a:pt x="14732" y="596405"/>
                </a:cubicBezTo>
                <a:cubicBezTo>
                  <a:pt x="-3789" y="505388"/>
                  <a:pt x="-4847" y="575767"/>
                  <a:pt x="11557" y="482105"/>
                </a:cubicBezTo>
                <a:cubicBezTo>
                  <a:pt x="27961" y="388443"/>
                  <a:pt x="128503" y="32842"/>
                  <a:pt x="135382" y="268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04" name="フリーフォーム 1803">
            <a:extLst>
              <a:ext uri="{FF2B5EF4-FFF2-40B4-BE49-F238E27FC236}">
                <a16:creationId xmlns:a16="http://schemas.microsoft.com/office/drawing/2014/main" id="{DAC1D3DF-8E9F-5D70-A2DE-70E73D93EB6E}"/>
              </a:ext>
            </a:extLst>
          </p:cNvPr>
          <p:cNvSpPr/>
          <p:nvPr/>
        </p:nvSpPr>
        <p:spPr>
          <a:xfrm>
            <a:off x="4653144" y="1599937"/>
            <a:ext cx="516477" cy="486869"/>
          </a:xfrm>
          <a:custGeom>
            <a:avLst/>
            <a:gdLst>
              <a:gd name="connsiteX0" fmla="*/ 1406 w 516477"/>
              <a:gd name="connsiteY0" fmla="*/ 263 h 486869"/>
              <a:gd name="connsiteX1" fmla="*/ 252231 w 516477"/>
              <a:gd name="connsiteY1" fmla="*/ 222513 h 486869"/>
              <a:gd name="connsiteX2" fmla="*/ 420506 w 516477"/>
              <a:gd name="connsiteY2" fmla="*/ 339988 h 486869"/>
              <a:gd name="connsiteX3" fmla="*/ 515756 w 516477"/>
              <a:gd name="connsiteY3" fmla="*/ 486038 h 486869"/>
              <a:gd name="connsiteX4" fmla="*/ 372881 w 516477"/>
              <a:gd name="connsiteY4" fmla="*/ 270138 h 486869"/>
              <a:gd name="connsiteX5" fmla="*/ 1406 w 516477"/>
              <a:gd name="connsiteY5" fmla="*/ 263 h 4868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6477" h="486869">
                <a:moveTo>
                  <a:pt x="1406" y="263"/>
                </a:moveTo>
                <a:cubicBezTo>
                  <a:pt x="-18702" y="-7674"/>
                  <a:pt x="182381" y="165892"/>
                  <a:pt x="252231" y="222513"/>
                </a:cubicBezTo>
                <a:cubicBezTo>
                  <a:pt x="322081" y="279134"/>
                  <a:pt x="376585" y="296067"/>
                  <a:pt x="420506" y="339988"/>
                </a:cubicBezTo>
                <a:cubicBezTo>
                  <a:pt x="464427" y="383909"/>
                  <a:pt x="523694" y="497680"/>
                  <a:pt x="515756" y="486038"/>
                </a:cubicBezTo>
                <a:cubicBezTo>
                  <a:pt x="507819" y="474396"/>
                  <a:pt x="453843" y="347396"/>
                  <a:pt x="372881" y="270138"/>
                </a:cubicBezTo>
                <a:cubicBezTo>
                  <a:pt x="291919" y="192880"/>
                  <a:pt x="21514" y="8200"/>
                  <a:pt x="1406" y="26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05" name="フリーフォーム 1804">
            <a:extLst>
              <a:ext uri="{FF2B5EF4-FFF2-40B4-BE49-F238E27FC236}">
                <a16:creationId xmlns:a16="http://schemas.microsoft.com/office/drawing/2014/main" id="{6F9CF10C-ABA5-0181-9055-9FB8DEA4601C}"/>
              </a:ext>
            </a:extLst>
          </p:cNvPr>
          <p:cNvSpPr/>
          <p:nvPr/>
        </p:nvSpPr>
        <p:spPr>
          <a:xfrm>
            <a:off x="3152637" y="804838"/>
            <a:ext cx="1397796" cy="830932"/>
          </a:xfrm>
          <a:custGeom>
            <a:avLst/>
            <a:gdLst>
              <a:gd name="connsiteX0" fmla="*/ 138 w 1397796"/>
              <a:gd name="connsiteY0" fmla="*/ 58762 h 830932"/>
              <a:gd name="connsiteX1" fmla="*/ 339863 w 1397796"/>
              <a:gd name="connsiteY1" fmla="*/ 36537 h 830932"/>
              <a:gd name="connsiteX2" fmla="*/ 971688 w 1397796"/>
              <a:gd name="connsiteY2" fmla="*/ 484212 h 830932"/>
              <a:gd name="connsiteX3" fmla="*/ 720863 w 1397796"/>
              <a:gd name="connsiteY3" fmla="*/ 312762 h 830932"/>
              <a:gd name="connsiteX4" fmla="*/ 1397138 w 1397796"/>
              <a:gd name="connsiteY4" fmla="*/ 830287 h 830932"/>
              <a:gd name="connsiteX5" fmla="*/ 577988 w 1397796"/>
              <a:gd name="connsiteY5" fmla="*/ 188937 h 830932"/>
              <a:gd name="connsiteX6" fmla="*/ 301763 w 1397796"/>
              <a:gd name="connsiteY6" fmla="*/ 4787 h 830932"/>
              <a:gd name="connsiteX7" fmla="*/ 138 w 1397796"/>
              <a:gd name="connsiteY7" fmla="*/ 58762 h 8309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397796" h="830932">
                <a:moveTo>
                  <a:pt x="138" y="58762"/>
                </a:moveTo>
                <a:cubicBezTo>
                  <a:pt x="6488" y="64054"/>
                  <a:pt x="177938" y="-34371"/>
                  <a:pt x="339863" y="36537"/>
                </a:cubicBezTo>
                <a:cubicBezTo>
                  <a:pt x="501788" y="107445"/>
                  <a:pt x="908188" y="438175"/>
                  <a:pt x="971688" y="484212"/>
                </a:cubicBezTo>
                <a:cubicBezTo>
                  <a:pt x="1035188" y="530249"/>
                  <a:pt x="649955" y="255083"/>
                  <a:pt x="720863" y="312762"/>
                </a:cubicBezTo>
                <a:cubicBezTo>
                  <a:pt x="791771" y="370441"/>
                  <a:pt x="1420950" y="850924"/>
                  <a:pt x="1397138" y="830287"/>
                </a:cubicBezTo>
                <a:cubicBezTo>
                  <a:pt x="1373326" y="809650"/>
                  <a:pt x="760551" y="326520"/>
                  <a:pt x="577988" y="188937"/>
                </a:cubicBezTo>
                <a:cubicBezTo>
                  <a:pt x="395426" y="51354"/>
                  <a:pt x="395955" y="28599"/>
                  <a:pt x="301763" y="4787"/>
                </a:cubicBezTo>
                <a:cubicBezTo>
                  <a:pt x="207571" y="-19026"/>
                  <a:pt x="-6212" y="53470"/>
                  <a:pt x="138" y="5876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06" name="フリーフォーム 1805">
            <a:extLst>
              <a:ext uri="{FF2B5EF4-FFF2-40B4-BE49-F238E27FC236}">
                <a16:creationId xmlns:a16="http://schemas.microsoft.com/office/drawing/2014/main" id="{A208C586-9C84-2D14-A64F-CDFED33F9A15}"/>
              </a:ext>
            </a:extLst>
          </p:cNvPr>
          <p:cNvSpPr/>
          <p:nvPr/>
        </p:nvSpPr>
        <p:spPr>
          <a:xfrm>
            <a:off x="3187630" y="737602"/>
            <a:ext cx="1245197" cy="660907"/>
          </a:xfrm>
          <a:custGeom>
            <a:avLst/>
            <a:gdLst>
              <a:gd name="connsiteX0" fmla="*/ 70 w 1245197"/>
              <a:gd name="connsiteY0" fmla="*/ 37098 h 660907"/>
              <a:gd name="connsiteX1" fmla="*/ 473145 w 1245197"/>
              <a:gd name="connsiteY1" fmla="*/ 62498 h 660907"/>
              <a:gd name="connsiteX2" fmla="*/ 1228795 w 1245197"/>
              <a:gd name="connsiteY2" fmla="*/ 649873 h 660907"/>
              <a:gd name="connsiteX3" fmla="*/ 949395 w 1245197"/>
              <a:gd name="connsiteY3" fmla="*/ 414923 h 660907"/>
              <a:gd name="connsiteX4" fmla="*/ 441395 w 1245197"/>
              <a:gd name="connsiteY4" fmla="*/ 27573 h 660907"/>
              <a:gd name="connsiteX5" fmla="*/ 70 w 1245197"/>
              <a:gd name="connsiteY5" fmla="*/ 37098 h 6609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245197" h="660907">
                <a:moveTo>
                  <a:pt x="70" y="37098"/>
                </a:moveTo>
                <a:cubicBezTo>
                  <a:pt x="5362" y="42919"/>
                  <a:pt x="268358" y="-39631"/>
                  <a:pt x="473145" y="62498"/>
                </a:cubicBezTo>
                <a:cubicBezTo>
                  <a:pt x="677932" y="164627"/>
                  <a:pt x="1149420" y="591136"/>
                  <a:pt x="1228795" y="649873"/>
                </a:cubicBezTo>
                <a:cubicBezTo>
                  <a:pt x="1308170" y="708610"/>
                  <a:pt x="1080628" y="518640"/>
                  <a:pt x="949395" y="414923"/>
                </a:cubicBezTo>
                <a:cubicBezTo>
                  <a:pt x="818162" y="311206"/>
                  <a:pt x="595912" y="92131"/>
                  <a:pt x="441395" y="27573"/>
                </a:cubicBezTo>
                <a:cubicBezTo>
                  <a:pt x="286878" y="-36985"/>
                  <a:pt x="-5222" y="31277"/>
                  <a:pt x="70" y="3709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07" name="フリーフォーム 1806">
            <a:extLst>
              <a:ext uri="{FF2B5EF4-FFF2-40B4-BE49-F238E27FC236}">
                <a16:creationId xmlns:a16="http://schemas.microsoft.com/office/drawing/2014/main" id="{2523A356-C81E-864B-1EE0-A25523FA971B}"/>
              </a:ext>
            </a:extLst>
          </p:cNvPr>
          <p:cNvSpPr/>
          <p:nvPr/>
        </p:nvSpPr>
        <p:spPr>
          <a:xfrm>
            <a:off x="4203233" y="699450"/>
            <a:ext cx="443109" cy="1016194"/>
          </a:xfrm>
          <a:custGeom>
            <a:avLst/>
            <a:gdLst>
              <a:gd name="connsiteX0" fmla="*/ 467 w 443109"/>
              <a:gd name="connsiteY0" fmla="*/ 2225 h 1016194"/>
              <a:gd name="connsiteX1" fmla="*/ 356067 w 443109"/>
              <a:gd name="connsiteY1" fmla="*/ 567375 h 1016194"/>
              <a:gd name="connsiteX2" fmla="*/ 435442 w 443109"/>
              <a:gd name="connsiteY2" fmla="*/ 1008700 h 1016194"/>
              <a:gd name="connsiteX3" fmla="*/ 422742 w 443109"/>
              <a:gd name="connsiteY3" fmla="*/ 811850 h 1016194"/>
              <a:gd name="connsiteX4" fmla="*/ 283042 w 443109"/>
              <a:gd name="connsiteY4" fmla="*/ 386400 h 1016194"/>
              <a:gd name="connsiteX5" fmla="*/ 467 w 443109"/>
              <a:gd name="connsiteY5" fmla="*/ 2225 h 10161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43109" h="1016194">
                <a:moveTo>
                  <a:pt x="467" y="2225"/>
                </a:moveTo>
                <a:cubicBezTo>
                  <a:pt x="12638" y="32387"/>
                  <a:pt x="283571" y="399629"/>
                  <a:pt x="356067" y="567375"/>
                </a:cubicBezTo>
                <a:cubicBezTo>
                  <a:pt x="428563" y="735121"/>
                  <a:pt x="424330" y="967954"/>
                  <a:pt x="435442" y="1008700"/>
                </a:cubicBezTo>
                <a:cubicBezTo>
                  <a:pt x="446555" y="1049446"/>
                  <a:pt x="448142" y="915567"/>
                  <a:pt x="422742" y="811850"/>
                </a:cubicBezTo>
                <a:cubicBezTo>
                  <a:pt x="397342" y="708133"/>
                  <a:pt x="348659" y="516575"/>
                  <a:pt x="283042" y="386400"/>
                </a:cubicBezTo>
                <a:cubicBezTo>
                  <a:pt x="217425" y="256225"/>
                  <a:pt x="-11704" y="-27937"/>
                  <a:pt x="467" y="222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08" name="フリーフォーム 1807">
            <a:extLst>
              <a:ext uri="{FF2B5EF4-FFF2-40B4-BE49-F238E27FC236}">
                <a16:creationId xmlns:a16="http://schemas.microsoft.com/office/drawing/2014/main" id="{DDB697DB-62CA-B2BE-DA86-C0927E21328E}"/>
              </a:ext>
            </a:extLst>
          </p:cNvPr>
          <p:cNvSpPr/>
          <p:nvPr/>
        </p:nvSpPr>
        <p:spPr>
          <a:xfrm>
            <a:off x="3965562" y="1295391"/>
            <a:ext cx="685879" cy="800129"/>
          </a:xfrm>
          <a:custGeom>
            <a:avLst/>
            <a:gdLst>
              <a:gd name="connsiteX0" fmla="*/ 13 w 685879"/>
              <a:gd name="connsiteY0" fmla="*/ 9 h 800129"/>
              <a:gd name="connsiteX1" fmla="*/ 485788 w 685879"/>
              <a:gd name="connsiteY1" fmla="*/ 508009 h 800129"/>
              <a:gd name="connsiteX2" fmla="*/ 685813 w 685879"/>
              <a:gd name="connsiteY2" fmla="*/ 800109 h 800129"/>
              <a:gd name="connsiteX3" fmla="*/ 501663 w 685879"/>
              <a:gd name="connsiteY3" fmla="*/ 495309 h 800129"/>
              <a:gd name="connsiteX4" fmla="*/ 13 w 685879"/>
              <a:gd name="connsiteY4" fmla="*/ 9 h 8001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85879" h="800129">
                <a:moveTo>
                  <a:pt x="13" y="9"/>
                </a:moveTo>
                <a:cubicBezTo>
                  <a:pt x="-2633" y="2126"/>
                  <a:pt x="371488" y="374659"/>
                  <a:pt x="485788" y="508009"/>
                </a:cubicBezTo>
                <a:cubicBezTo>
                  <a:pt x="600088" y="641359"/>
                  <a:pt x="683167" y="802226"/>
                  <a:pt x="685813" y="800109"/>
                </a:cubicBezTo>
                <a:cubicBezTo>
                  <a:pt x="688459" y="797992"/>
                  <a:pt x="612259" y="626013"/>
                  <a:pt x="501663" y="495309"/>
                </a:cubicBezTo>
                <a:cubicBezTo>
                  <a:pt x="391067" y="364605"/>
                  <a:pt x="2659" y="-2108"/>
                  <a:pt x="13" y="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09" name="フリーフォーム 1808">
            <a:extLst>
              <a:ext uri="{FF2B5EF4-FFF2-40B4-BE49-F238E27FC236}">
                <a16:creationId xmlns:a16="http://schemas.microsoft.com/office/drawing/2014/main" id="{5F3E1D6C-F54B-B2EF-D762-54538516ABE2}"/>
              </a:ext>
            </a:extLst>
          </p:cNvPr>
          <p:cNvSpPr/>
          <p:nvPr/>
        </p:nvSpPr>
        <p:spPr>
          <a:xfrm>
            <a:off x="4698485" y="1912306"/>
            <a:ext cx="527807" cy="1423063"/>
          </a:xfrm>
          <a:custGeom>
            <a:avLst/>
            <a:gdLst>
              <a:gd name="connsiteX0" fmla="*/ 515 w 527807"/>
              <a:gd name="connsiteY0" fmla="*/ 2219 h 1423063"/>
              <a:gd name="connsiteX1" fmla="*/ 406915 w 527807"/>
              <a:gd name="connsiteY1" fmla="*/ 405444 h 1423063"/>
              <a:gd name="connsiteX2" fmla="*/ 524390 w 527807"/>
              <a:gd name="connsiteY2" fmla="*/ 1405569 h 1423063"/>
              <a:gd name="connsiteX3" fmla="*/ 492640 w 527807"/>
              <a:gd name="connsiteY3" fmla="*/ 1005519 h 1423063"/>
              <a:gd name="connsiteX4" fmla="*/ 454540 w 527807"/>
              <a:gd name="connsiteY4" fmla="*/ 535619 h 1423063"/>
              <a:gd name="connsiteX5" fmla="*/ 324365 w 527807"/>
              <a:gd name="connsiteY5" fmla="*/ 256219 h 1423063"/>
              <a:gd name="connsiteX6" fmla="*/ 515 w 527807"/>
              <a:gd name="connsiteY6" fmla="*/ 2219 h 14230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27807" h="1423063">
                <a:moveTo>
                  <a:pt x="515" y="2219"/>
                </a:moveTo>
                <a:cubicBezTo>
                  <a:pt x="14273" y="27090"/>
                  <a:pt x="319603" y="171552"/>
                  <a:pt x="406915" y="405444"/>
                </a:cubicBezTo>
                <a:cubicBezTo>
                  <a:pt x="494227" y="639336"/>
                  <a:pt x="510103" y="1305557"/>
                  <a:pt x="524390" y="1405569"/>
                </a:cubicBezTo>
                <a:cubicBezTo>
                  <a:pt x="538677" y="1505581"/>
                  <a:pt x="504282" y="1150511"/>
                  <a:pt x="492640" y="1005519"/>
                </a:cubicBezTo>
                <a:cubicBezTo>
                  <a:pt x="480998" y="860527"/>
                  <a:pt x="482586" y="660502"/>
                  <a:pt x="454540" y="535619"/>
                </a:cubicBezTo>
                <a:cubicBezTo>
                  <a:pt x="426494" y="410736"/>
                  <a:pt x="396332" y="344590"/>
                  <a:pt x="324365" y="256219"/>
                </a:cubicBezTo>
                <a:cubicBezTo>
                  <a:pt x="252398" y="167848"/>
                  <a:pt x="-13243" y="-22652"/>
                  <a:pt x="515" y="221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10" name="フリーフォーム 1809">
            <a:extLst>
              <a:ext uri="{FF2B5EF4-FFF2-40B4-BE49-F238E27FC236}">
                <a16:creationId xmlns:a16="http://schemas.microsoft.com/office/drawing/2014/main" id="{B0ACC21A-2F8E-3D88-0B7E-7A06149F47E8}"/>
              </a:ext>
            </a:extLst>
          </p:cNvPr>
          <p:cNvSpPr/>
          <p:nvPr/>
        </p:nvSpPr>
        <p:spPr>
          <a:xfrm>
            <a:off x="4667907" y="2576225"/>
            <a:ext cx="733290" cy="1097669"/>
          </a:xfrm>
          <a:custGeom>
            <a:avLst/>
            <a:gdLst>
              <a:gd name="connsiteX0" fmla="*/ 2518 w 733290"/>
              <a:gd name="connsiteY0" fmla="*/ 5050 h 1097669"/>
              <a:gd name="connsiteX1" fmla="*/ 599418 w 733290"/>
              <a:gd name="connsiteY1" fmla="*/ 805150 h 1097669"/>
              <a:gd name="connsiteX2" fmla="*/ 726418 w 733290"/>
              <a:gd name="connsiteY2" fmla="*/ 1090900 h 1097669"/>
              <a:gd name="connsiteX3" fmla="*/ 681968 w 733290"/>
              <a:gd name="connsiteY3" fmla="*/ 963900 h 1097669"/>
              <a:gd name="connsiteX4" fmla="*/ 396218 w 733290"/>
              <a:gd name="connsiteY4" fmla="*/ 487650 h 1097669"/>
              <a:gd name="connsiteX5" fmla="*/ 2518 w 733290"/>
              <a:gd name="connsiteY5" fmla="*/ 5050 h 10976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33290" h="1097669">
                <a:moveTo>
                  <a:pt x="2518" y="5050"/>
                </a:moveTo>
                <a:cubicBezTo>
                  <a:pt x="36385" y="57967"/>
                  <a:pt x="478768" y="624175"/>
                  <a:pt x="599418" y="805150"/>
                </a:cubicBezTo>
                <a:cubicBezTo>
                  <a:pt x="720068" y="986125"/>
                  <a:pt x="712660" y="1064442"/>
                  <a:pt x="726418" y="1090900"/>
                </a:cubicBezTo>
                <a:cubicBezTo>
                  <a:pt x="740176" y="1117358"/>
                  <a:pt x="737001" y="1064442"/>
                  <a:pt x="681968" y="963900"/>
                </a:cubicBezTo>
                <a:cubicBezTo>
                  <a:pt x="626935" y="863358"/>
                  <a:pt x="506814" y="646400"/>
                  <a:pt x="396218" y="487650"/>
                </a:cubicBezTo>
                <a:cubicBezTo>
                  <a:pt x="285622" y="328900"/>
                  <a:pt x="-31349" y="-47867"/>
                  <a:pt x="2518" y="505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11" name="フリーフォーム 1810">
            <a:extLst>
              <a:ext uri="{FF2B5EF4-FFF2-40B4-BE49-F238E27FC236}">
                <a16:creationId xmlns:a16="http://schemas.microsoft.com/office/drawing/2014/main" id="{78854525-6469-E7B3-F2C9-F56D9D63D200}"/>
              </a:ext>
            </a:extLst>
          </p:cNvPr>
          <p:cNvSpPr/>
          <p:nvPr/>
        </p:nvSpPr>
        <p:spPr>
          <a:xfrm>
            <a:off x="4346453" y="2868849"/>
            <a:ext cx="317629" cy="1014263"/>
          </a:xfrm>
          <a:custGeom>
            <a:avLst/>
            <a:gdLst>
              <a:gd name="connsiteX0" fmla="*/ 19172 w 317629"/>
              <a:gd name="connsiteY0" fmla="*/ 7701 h 1014263"/>
              <a:gd name="connsiteX1" fmla="*/ 22347 w 317629"/>
              <a:gd name="connsiteY1" fmla="*/ 207726 h 1014263"/>
              <a:gd name="connsiteX2" fmla="*/ 317622 w 317629"/>
              <a:gd name="connsiteY2" fmla="*/ 1014176 h 1014263"/>
              <a:gd name="connsiteX3" fmla="*/ 31872 w 317629"/>
              <a:gd name="connsiteY3" fmla="*/ 258526 h 1014263"/>
              <a:gd name="connsiteX4" fmla="*/ 6472 w 317629"/>
              <a:gd name="connsiteY4" fmla="*/ 61676 h 1014263"/>
              <a:gd name="connsiteX5" fmla="*/ 19172 w 317629"/>
              <a:gd name="connsiteY5" fmla="*/ 7701 h 10142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17629" h="1014263">
                <a:moveTo>
                  <a:pt x="19172" y="7701"/>
                </a:moveTo>
                <a:cubicBezTo>
                  <a:pt x="21818" y="32043"/>
                  <a:pt x="-27395" y="39980"/>
                  <a:pt x="22347" y="207726"/>
                </a:cubicBezTo>
                <a:cubicBezTo>
                  <a:pt x="72089" y="375472"/>
                  <a:pt x="316035" y="1005709"/>
                  <a:pt x="317622" y="1014176"/>
                </a:cubicBezTo>
                <a:cubicBezTo>
                  <a:pt x="319209" y="1022643"/>
                  <a:pt x="83730" y="417276"/>
                  <a:pt x="31872" y="258526"/>
                </a:cubicBezTo>
                <a:cubicBezTo>
                  <a:pt x="-19986" y="99776"/>
                  <a:pt x="10705" y="102422"/>
                  <a:pt x="6472" y="61676"/>
                </a:cubicBezTo>
                <a:cubicBezTo>
                  <a:pt x="2239" y="20930"/>
                  <a:pt x="16526" y="-16641"/>
                  <a:pt x="19172" y="770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12" name="フリーフォーム 1811">
            <a:extLst>
              <a:ext uri="{FF2B5EF4-FFF2-40B4-BE49-F238E27FC236}">
                <a16:creationId xmlns:a16="http://schemas.microsoft.com/office/drawing/2014/main" id="{01DAC21C-0CA8-8597-76D8-758E7B66C875}"/>
              </a:ext>
            </a:extLst>
          </p:cNvPr>
          <p:cNvSpPr/>
          <p:nvPr/>
        </p:nvSpPr>
        <p:spPr>
          <a:xfrm>
            <a:off x="4243211" y="4025706"/>
            <a:ext cx="231935" cy="1260020"/>
          </a:xfrm>
          <a:custGeom>
            <a:avLst/>
            <a:gdLst>
              <a:gd name="connsiteX0" fmla="*/ 119239 w 231935"/>
              <a:gd name="connsiteY0" fmla="*/ 194 h 1260020"/>
              <a:gd name="connsiteX1" fmla="*/ 230364 w 231935"/>
              <a:gd name="connsiteY1" fmla="*/ 349444 h 1260020"/>
              <a:gd name="connsiteX2" fmla="*/ 17639 w 231935"/>
              <a:gd name="connsiteY2" fmla="*/ 905069 h 1260020"/>
              <a:gd name="connsiteX3" fmla="*/ 11289 w 231935"/>
              <a:gd name="connsiteY3" fmla="*/ 1257494 h 1260020"/>
              <a:gd name="connsiteX4" fmla="*/ 8114 w 231935"/>
              <a:gd name="connsiteY4" fmla="*/ 1047944 h 1260020"/>
              <a:gd name="connsiteX5" fmla="*/ 71614 w 231935"/>
              <a:gd name="connsiteY5" fmla="*/ 759019 h 1260020"/>
              <a:gd name="connsiteX6" fmla="*/ 214489 w 231935"/>
              <a:gd name="connsiteY6" fmla="*/ 393894 h 1260020"/>
              <a:gd name="connsiteX7" fmla="*/ 119239 w 231935"/>
              <a:gd name="connsiteY7" fmla="*/ 194 h 12600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1935" h="1260020">
                <a:moveTo>
                  <a:pt x="119239" y="194"/>
                </a:moveTo>
                <a:cubicBezTo>
                  <a:pt x="121885" y="-7214"/>
                  <a:pt x="247297" y="198631"/>
                  <a:pt x="230364" y="349444"/>
                </a:cubicBezTo>
                <a:cubicBezTo>
                  <a:pt x="213431" y="500257"/>
                  <a:pt x="54151" y="753727"/>
                  <a:pt x="17639" y="905069"/>
                </a:cubicBezTo>
                <a:cubicBezTo>
                  <a:pt x="-18873" y="1056411"/>
                  <a:pt x="12877" y="1233681"/>
                  <a:pt x="11289" y="1257494"/>
                </a:cubicBezTo>
                <a:cubicBezTo>
                  <a:pt x="9701" y="1281307"/>
                  <a:pt x="-1940" y="1131023"/>
                  <a:pt x="8114" y="1047944"/>
                </a:cubicBezTo>
                <a:cubicBezTo>
                  <a:pt x="18168" y="964865"/>
                  <a:pt x="37218" y="868027"/>
                  <a:pt x="71614" y="759019"/>
                </a:cubicBezTo>
                <a:cubicBezTo>
                  <a:pt x="106010" y="650011"/>
                  <a:pt x="200731" y="516661"/>
                  <a:pt x="214489" y="393894"/>
                </a:cubicBezTo>
                <a:cubicBezTo>
                  <a:pt x="228247" y="271127"/>
                  <a:pt x="116593" y="7602"/>
                  <a:pt x="119239" y="19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13" name="フリーフォーム 1812">
            <a:extLst>
              <a:ext uri="{FF2B5EF4-FFF2-40B4-BE49-F238E27FC236}">
                <a16:creationId xmlns:a16="http://schemas.microsoft.com/office/drawing/2014/main" id="{26D8B3F5-1875-0E8D-532B-EBC108A13712}"/>
              </a:ext>
            </a:extLst>
          </p:cNvPr>
          <p:cNvSpPr/>
          <p:nvPr/>
        </p:nvSpPr>
        <p:spPr>
          <a:xfrm>
            <a:off x="4409128" y="4579334"/>
            <a:ext cx="271441" cy="1147715"/>
          </a:xfrm>
          <a:custGeom>
            <a:avLst/>
            <a:gdLst>
              <a:gd name="connsiteX0" fmla="*/ 93022 w 271441"/>
              <a:gd name="connsiteY0" fmla="*/ 2191 h 1147715"/>
              <a:gd name="connsiteX1" fmla="*/ 4122 w 271441"/>
              <a:gd name="connsiteY1" fmla="*/ 630841 h 1147715"/>
              <a:gd name="connsiteX2" fmla="*/ 254947 w 271441"/>
              <a:gd name="connsiteY2" fmla="*/ 1116616 h 1147715"/>
              <a:gd name="connsiteX3" fmla="*/ 223197 w 271441"/>
              <a:gd name="connsiteY3" fmla="*/ 1062641 h 1147715"/>
              <a:gd name="connsiteX4" fmla="*/ 26347 w 271441"/>
              <a:gd name="connsiteY4" fmla="*/ 767366 h 1147715"/>
              <a:gd name="connsiteX5" fmla="*/ 13647 w 271441"/>
              <a:gd name="connsiteY5" fmla="*/ 433991 h 1147715"/>
              <a:gd name="connsiteX6" fmla="*/ 93022 w 271441"/>
              <a:gd name="connsiteY6" fmla="*/ 2191 h 11477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71441" h="1147715">
                <a:moveTo>
                  <a:pt x="93022" y="2191"/>
                </a:moveTo>
                <a:cubicBezTo>
                  <a:pt x="91434" y="34999"/>
                  <a:pt x="-22866" y="445104"/>
                  <a:pt x="4122" y="630841"/>
                </a:cubicBezTo>
                <a:cubicBezTo>
                  <a:pt x="31109" y="816579"/>
                  <a:pt x="218435" y="1044649"/>
                  <a:pt x="254947" y="1116616"/>
                </a:cubicBezTo>
                <a:cubicBezTo>
                  <a:pt x="291459" y="1188583"/>
                  <a:pt x="261297" y="1120849"/>
                  <a:pt x="223197" y="1062641"/>
                </a:cubicBezTo>
                <a:cubicBezTo>
                  <a:pt x="185097" y="1004433"/>
                  <a:pt x="61272" y="872141"/>
                  <a:pt x="26347" y="767366"/>
                </a:cubicBezTo>
                <a:cubicBezTo>
                  <a:pt x="-8578" y="662591"/>
                  <a:pt x="3064" y="554112"/>
                  <a:pt x="13647" y="433991"/>
                </a:cubicBezTo>
                <a:cubicBezTo>
                  <a:pt x="24230" y="313870"/>
                  <a:pt x="94610" y="-30617"/>
                  <a:pt x="93022" y="219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14" name="フリーフォーム 1813">
            <a:extLst>
              <a:ext uri="{FF2B5EF4-FFF2-40B4-BE49-F238E27FC236}">
                <a16:creationId xmlns:a16="http://schemas.microsoft.com/office/drawing/2014/main" id="{69221545-2B42-AF2E-5EA9-7C8E9881A28E}"/>
              </a:ext>
            </a:extLst>
          </p:cNvPr>
          <p:cNvSpPr/>
          <p:nvPr/>
        </p:nvSpPr>
        <p:spPr>
          <a:xfrm>
            <a:off x="4716641" y="3453951"/>
            <a:ext cx="73797" cy="736962"/>
          </a:xfrm>
          <a:custGeom>
            <a:avLst/>
            <a:gdLst>
              <a:gd name="connsiteX0" fmla="*/ 71259 w 73797"/>
              <a:gd name="connsiteY0" fmla="*/ 9974 h 736962"/>
              <a:gd name="connsiteX1" fmla="*/ 7759 w 73797"/>
              <a:gd name="connsiteY1" fmla="*/ 622749 h 736962"/>
              <a:gd name="connsiteX2" fmla="*/ 1409 w 73797"/>
              <a:gd name="connsiteY2" fmla="*/ 733874 h 736962"/>
              <a:gd name="connsiteX3" fmla="*/ 10934 w 73797"/>
              <a:gd name="connsiteY3" fmla="*/ 575124 h 736962"/>
              <a:gd name="connsiteX4" fmla="*/ 55384 w 73797"/>
              <a:gd name="connsiteY4" fmla="*/ 263974 h 736962"/>
              <a:gd name="connsiteX5" fmla="*/ 71259 w 73797"/>
              <a:gd name="connsiteY5" fmla="*/ 9974 h 7369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3797" h="736962">
                <a:moveTo>
                  <a:pt x="71259" y="9974"/>
                </a:moveTo>
                <a:cubicBezTo>
                  <a:pt x="63322" y="69770"/>
                  <a:pt x="19401" y="502099"/>
                  <a:pt x="7759" y="622749"/>
                </a:cubicBezTo>
                <a:cubicBezTo>
                  <a:pt x="-3883" y="743399"/>
                  <a:pt x="880" y="741812"/>
                  <a:pt x="1409" y="733874"/>
                </a:cubicBezTo>
                <a:cubicBezTo>
                  <a:pt x="1938" y="725937"/>
                  <a:pt x="1938" y="653441"/>
                  <a:pt x="10934" y="575124"/>
                </a:cubicBezTo>
                <a:cubicBezTo>
                  <a:pt x="19930" y="496807"/>
                  <a:pt x="43742" y="352874"/>
                  <a:pt x="55384" y="263974"/>
                </a:cubicBezTo>
                <a:cubicBezTo>
                  <a:pt x="67026" y="175074"/>
                  <a:pt x="79196" y="-49822"/>
                  <a:pt x="71259" y="997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15" name="フリーフォーム 1814">
            <a:extLst>
              <a:ext uri="{FF2B5EF4-FFF2-40B4-BE49-F238E27FC236}">
                <a16:creationId xmlns:a16="http://schemas.microsoft.com/office/drawing/2014/main" id="{E7C81215-1B3E-53C0-B441-54C7C58C688D}"/>
              </a:ext>
            </a:extLst>
          </p:cNvPr>
          <p:cNvSpPr/>
          <p:nvPr/>
        </p:nvSpPr>
        <p:spPr>
          <a:xfrm>
            <a:off x="3136884" y="2038280"/>
            <a:ext cx="108000" cy="117654"/>
          </a:xfrm>
          <a:custGeom>
            <a:avLst/>
            <a:gdLst>
              <a:gd name="connsiteX0" fmla="*/ 16 w 108000"/>
              <a:gd name="connsiteY0" fmla="*/ 70 h 117654"/>
              <a:gd name="connsiteX1" fmla="*/ 66691 w 108000"/>
              <a:gd name="connsiteY1" fmla="*/ 63570 h 117654"/>
              <a:gd name="connsiteX2" fmla="*/ 107966 w 108000"/>
              <a:gd name="connsiteY2" fmla="*/ 117545 h 117654"/>
              <a:gd name="connsiteX3" fmla="*/ 73041 w 108000"/>
              <a:gd name="connsiteY3" fmla="*/ 76270 h 117654"/>
              <a:gd name="connsiteX4" fmla="*/ 16 w 108000"/>
              <a:gd name="connsiteY4" fmla="*/ 70 h 1176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8000" h="117654">
                <a:moveTo>
                  <a:pt x="16" y="70"/>
                </a:moveTo>
                <a:cubicBezTo>
                  <a:pt x="-1042" y="-2047"/>
                  <a:pt x="48699" y="43991"/>
                  <a:pt x="66691" y="63570"/>
                </a:cubicBezTo>
                <a:cubicBezTo>
                  <a:pt x="84683" y="83149"/>
                  <a:pt x="106908" y="115428"/>
                  <a:pt x="107966" y="117545"/>
                </a:cubicBezTo>
                <a:cubicBezTo>
                  <a:pt x="109024" y="119662"/>
                  <a:pt x="85741" y="90558"/>
                  <a:pt x="73041" y="76270"/>
                </a:cubicBezTo>
                <a:cubicBezTo>
                  <a:pt x="60341" y="61983"/>
                  <a:pt x="1074" y="2187"/>
                  <a:pt x="16" y="7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16" name="フリーフォーム 1815">
            <a:extLst>
              <a:ext uri="{FF2B5EF4-FFF2-40B4-BE49-F238E27FC236}">
                <a16:creationId xmlns:a16="http://schemas.microsoft.com/office/drawing/2014/main" id="{368B305B-85C8-EB01-8ABF-484491396C8B}"/>
              </a:ext>
            </a:extLst>
          </p:cNvPr>
          <p:cNvSpPr/>
          <p:nvPr/>
        </p:nvSpPr>
        <p:spPr>
          <a:xfrm>
            <a:off x="3616324" y="2584384"/>
            <a:ext cx="156295" cy="111233"/>
          </a:xfrm>
          <a:custGeom>
            <a:avLst/>
            <a:gdLst>
              <a:gd name="connsiteX0" fmla="*/ 1 w 156295"/>
              <a:gd name="connsiteY0" fmla="*/ 111191 h 111233"/>
              <a:gd name="connsiteX1" fmla="*/ 133351 w 156295"/>
              <a:gd name="connsiteY1" fmla="*/ 50866 h 111233"/>
              <a:gd name="connsiteX2" fmla="*/ 155576 w 156295"/>
              <a:gd name="connsiteY2" fmla="*/ 66 h 111233"/>
              <a:gd name="connsiteX3" fmla="*/ 136526 w 156295"/>
              <a:gd name="connsiteY3" fmla="*/ 41341 h 111233"/>
              <a:gd name="connsiteX4" fmla="*/ 1 w 156295"/>
              <a:gd name="connsiteY4" fmla="*/ 111191 h 1112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6295" h="111233">
                <a:moveTo>
                  <a:pt x="1" y="111191"/>
                </a:moveTo>
                <a:cubicBezTo>
                  <a:pt x="-528" y="112778"/>
                  <a:pt x="107422" y="69387"/>
                  <a:pt x="133351" y="50866"/>
                </a:cubicBezTo>
                <a:cubicBezTo>
                  <a:pt x="159280" y="32345"/>
                  <a:pt x="155047" y="1653"/>
                  <a:pt x="155576" y="66"/>
                </a:cubicBezTo>
                <a:cubicBezTo>
                  <a:pt x="156105" y="-1521"/>
                  <a:pt x="160868" y="25466"/>
                  <a:pt x="136526" y="41341"/>
                </a:cubicBezTo>
                <a:cubicBezTo>
                  <a:pt x="112184" y="57216"/>
                  <a:pt x="530" y="109604"/>
                  <a:pt x="1" y="11119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17" name="フリーフォーム 1816">
            <a:extLst>
              <a:ext uri="{FF2B5EF4-FFF2-40B4-BE49-F238E27FC236}">
                <a16:creationId xmlns:a16="http://schemas.microsoft.com/office/drawing/2014/main" id="{5B6CCA06-07AF-9E60-22C1-8E4A5513BA11}"/>
              </a:ext>
            </a:extLst>
          </p:cNvPr>
          <p:cNvSpPr/>
          <p:nvPr/>
        </p:nvSpPr>
        <p:spPr>
          <a:xfrm>
            <a:off x="3367953" y="2676493"/>
            <a:ext cx="137629" cy="31871"/>
          </a:xfrm>
          <a:custGeom>
            <a:avLst/>
            <a:gdLst>
              <a:gd name="connsiteX0" fmla="*/ 722 w 137629"/>
              <a:gd name="connsiteY0" fmla="*/ 9557 h 31871"/>
              <a:gd name="connsiteX1" fmla="*/ 83272 w 137629"/>
              <a:gd name="connsiteY1" fmla="*/ 9557 h 31871"/>
              <a:gd name="connsiteX2" fmla="*/ 137247 w 137629"/>
              <a:gd name="connsiteY2" fmla="*/ 31782 h 31871"/>
              <a:gd name="connsiteX3" fmla="*/ 108672 w 137629"/>
              <a:gd name="connsiteY3" fmla="*/ 32 h 31871"/>
              <a:gd name="connsiteX4" fmla="*/ 134072 w 137629"/>
              <a:gd name="connsiteY4" fmla="*/ 25432 h 31871"/>
              <a:gd name="connsiteX5" fmla="*/ 722 w 137629"/>
              <a:gd name="connsiteY5" fmla="*/ 9557 h 318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37629" h="31871">
                <a:moveTo>
                  <a:pt x="722" y="9557"/>
                </a:moveTo>
                <a:cubicBezTo>
                  <a:pt x="-7745" y="6911"/>
                  <a:pt x="60518" y="5853"/>
                  <a:pt x="83272" y="9557"/>
                </a:cubicBezTo>
                <a:cubicBezTo>
                  <a:pt x="106026" y="13261"/>
                  <a:pt x="133014" y="33369"/>
                  <a:pt x="137247" y="31782"/>
                </a:cubicBezTo>
                <a:cubicBezTo>
                  <a:pt x="141480" y="30195"/>
                  <a:pt x="109201" y="1090"/>
                  <a:pt x="108672" y="32"/>
                </a:cubicBezTo>
                <a:cubicBezTo>
                  <a:pt x="108143" y="-1026"/>
                  <a:pt x="144126" y="24374"/>
                  <a:pt x="134072" y="25432"/>
                </a:cubicBezTo>
                <a:cubicBezTo>
                  <a:pt x="124018" y="26490"/>
                  <a:pt x="9189" y="12203"/>
                  <a:pt x="722" y="955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18" name="フリーフォーム 1817">
            <a:extLst>
              <a:ext uri="{FF2B5EF4-FFF2-40B4-BE49-F238E27FC236}">
                <a16:creationId xmlns:a16="http://schemas.microsoft.com/office/drawing/2014/main" id="{169AF9AF-C89C-8BFE-0C44-5CCE5569059C}"/>
              </a:ext>
            </a:extLst>
          </p:cNvPr>
          <p:cNvSpPr/>
          <p:nvPr/>
        </p:nvSpPr>
        <p:spPr>
          <a:xfrm>
            <a:off x="3517831" y="2609825"/>
            <a:ext cx="46118" cy="105088"/>
          </a:xfrm>
          <a:custGeom>
            <a:avLst/>
            <a:gdLst>
              <a:gd name="connsiteX0" fmla="*/ 44519 w 46118"/>
              <a:gd name="connsiteY0" fmla="*/ 25 h 105088"/>
              <a:gd name="connsiteX1" fmla="*/ 31819 w 46118"/>
              <a:gd name="connsiteY1" fmla="*/ 88925 h 105088"/>
              <a:gd name="connsiteX2" fmla="*/ 69 w 46118"/>
              <a:gd name="connsiteY2" fmla="*/ 101625 h 105088"/>
              <a:gd name="connsiteX3" fmla="*/ 41344 w 46118"/>
              <a:gd name="connsiteY3" fmla="*/ 98450 h 105088"/>
              <a:gd name="connsiteX4" fmla="*/ 44519 w 46118"/>
              <a:gd name="connsiteY4" fmla="*/ 25 h 1050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6118" h="105088">
                <a:moveTo>
                  <a:pt x="44519" y="25"/>
                </a:moveTo>
                <a:cubicBezTo>
                  <a:pt x="42932" y="-1562"/>
                  <a:pt x="39227" y="71992"/>
                  <a:pt x="31819" y="88925"/>
                </a:cubicBezTo>
                <a:cubicBezTo>
                  <a:pt x="24411" y="105858"/>
                  <a:pt x="-1518" y="100038"/>
                  <a:pt x="69" y="101625"/>
                </a:cubicBezTo>
                <a:cubicBezTo>
                  <a:pt x="1656" y="103212"/>
                  <a:pt x="34465" y="110092"/>
                  <a:pt x="41344" y="98450"/>
                </a:cubicBezTo>
                <a:cubicBezTo>
                  <a:pt x="48223" y="86808"/>
                  <a:pt x="46106" y="1612"/>
                  <a:pt x="44519" y="2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19" name="フリーフォーム 1818">
            <a:extLst>
              <a:ext uri="{FF2B5EF4-FFF2-40B4-BE49-F238E27FC236}">
                <a16:creationId xmlns:a16="http://schemas.microsoft.com/office/drawing/2014/main" id="{2602187A-21BD-811A-2DBC-48821DEB520A}"/>
              </a:ext>
            </a:extLst>
          </p:cNvPr>
          <p:cNvSpPr/>
          <p:nvPr/>
        </p:nvSpPr>
        <p:spPr>
          <a:xfrm>
            <a:off x="3387676" y="2701439"/>
            <a:ext cx="141807" cy="19610"/>
          </a:xfrm>
          <a:custGeom>
            <a:avLst/>
            <a:gdLst>
              <a:gd name="connsiteX0" fmla="*/ 49 w 141807"/>
              <a:gd name="connsiteY0" fmla="*/ 486 h 19610"/>
              <a:gd name="connsiteX1" fmla="*/ 133399 w 141807"/>
              <a:gd name="connsiteY1" fmla="*/ 19536 h 19610"/>
              <a:gd name="connsiteX2" fmla="*/ 117524 w 141807"/>
              <a:gd name="connsiteY2" fmla="*/ 6836 h 19610"/>
              <a:gd name="connsiteX3" fmla="*/ 49 w 141807"/>
              <a:gd name="connsiteY3" fmla="*/ 486 h 196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1807" h="19610">
                <a:moveTo>
                  <a:pt x="49" y="486"/>
                </a:moveTo>
                <a:cubicBezTo>
                  <a:pt x="2695" y="2603"/>
                  <a:pt x="133399" y="19536"/>
                  <a:pt x="133399" y="19536"/>
                </a:cubicBezTo>
                <a:cubicBezTo>
                  <a:pt x="152978" y="20594"/>
                  <a:pt x="134457" y="10011"/>
                  <a:pt x="117524" y="6836"/>
                </a:cubicBezTo>
                <a:cubicBezTo>
                  <a:pt x="100591" y="3661"/>
                  <a:pt x="-2597" y="-1631"/>
                  <a:pt x="49" y="48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20" name="フリーフォーム 1819">
            <a:extLst>
              <a:ext uri="{FF2B5EF4-FFF2-40B4-BE49-F238E27FC236}">
                <a16:creationId xmlns:a16="http://schemas.microsoft.com/office/drawing/2014/main" id="{8EB413A7-A328-9717-751C-062891A26408}"/>
              </a:ext>
            </a:extLst>
          </p:cNvPr>
          <p:cNvSpPr/>
          <p:nvPr/>
        </p:nvSpPr>
        <p:spPr>
          <a:xfrm>
            <a:off x="2593738" y="2482283"/>
            <a:ext cx="71476" cy="152989"/>
          </a:xfrm>
          <a:custGeom>
            <a:avLst/>
            <a:gdLst>
              <a:gd name="connsiteX0" fmla="*/ 237 w 71476"/>
              <a:gd name="connsiteY0" fmla="*/ 567 h 152989"/>
              <a:gd name="connsiteX1" fmla="*/ 47862 w 71476"/>
              <a:gd name="connsiteY1" fmla="*/ 57717 h 152989"/>
              <a:gd name="connsiteX2" fmla="*/ 63737 w 71476"/>
              <a:gd name="connsiteY2" fmla="*/ 89467 h 152989"/>
              <a:gd name="connsiteX3" fmla="*/ 60562 w 71476"/>
              <a:gd name="connsiteY3" fmla="*/ 152967 h 152989"/>
              <a:gd name="connsiteX4" fmla="*/ 70087 w 71476"/>
              <a:gd name="connsiteY4" fmla="*/ 95817 h 152989"/>
              <a:gd name="connsiteX5" fmla="*/ 237 w 71476"/>
              <a:gd name="connsiteY5" fmla="*/ 567 h 1529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476" h="152989">
                <a:moveTo>
                  <a:pt x="237" y="567"/>
                </a:moveTo>
                <a:cubicBezTo>
                  <a:pt x="-3467" y="-5783"/>
                  <a:pt x="37279" y="42900"/>
                  <a:pt x="47862" y="57717"/>
                </a:cubicBezTo>
                <a:cubicBezTo>
                  <a:pt x="58445" y="72534"/>
                  <a:pt x="61620" y="73592"/>
                  <a:pt x="63737" y="89467"/>
                </a:cubicBezTo>
                <a:cubicBezTo>
                  <a:pt x="65854" y="105342"/>
                  <a:pt x="59504" y="151909"/>
                  <a:pt x="60562" y="152967"/>
                </a:cubicBezTo>
                <a:cubicBezTo>
                  <a:pt x="61620" y="154025"/>
                  <a:pt x="75908" y="118042"/>
                  <a:pt x="70087" y="95817"/>
                </a:cubicBezTo>
                <a:cubicBezTo>
                  <a:pt x="64266" y="73592"/>
                  <a:pt x="3941" y="6917"/>
                  <a:pt x="237" y="56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21" name="フリーフォーム 1820">
            <a:extLst>
              <a:ext uri="{FF2B5EF4-FFF2-40B4-BE49-F238E27FC236}">
                <a16:creationId xmlns:a16="http://schemas.microsoft.com/office/drawing/2014/main" id="{B570A1F6-A707-172D-548C-3FC44BFA4490}"/>
              </a:ext>
            </a:extLst>
          </p:cNvPr>
          <p:cNvSpPr/>
          <p:nvPr/>
        </p:nvSpPr>
        <p:spPr>
          <a:xfrm>
            <a:off x="2574620" y="2501881"/>
            <a:ext cx="67192" cy="127307"/>
          </a:xfrm>
          <a:custGeom>
            <a:avLst/>
            <a:gdLst>
              <a:gd name="connsiteX0" fmla="*/ 28880 w 67192"/>
              <a:gd name="connsiteY0" fmla="*/ 19 h 127307"/>
              <a:gd name="connsiteX1" fmla="*/ 6655 w 67192"/>
              <a:gd name="connsiteY1" fmla="*/ 53994 h 127307"/>
              <a:gd name="connsiteX2" fmla="*/ 6655 w 67192"/>
              <a:gd name="connsiteY2" fmla="*/ 76219 h 127307"/>
              <a:gd name="connsiteX3" fmla="*/ 66980 w 67192"/>
              <a:gd name="connsiteY3" fmla="*/ 127019 h 127307"/>
              <a:gd name="connsiteX4" fmla="*/ 25705 w 67192"/>
              <a:gd name="connsiteY4" fmla="*/ 95269 h 127307"/>
              <a:gd name="connsiteX5" fmla="*/ 305 w 67192"/>
              <a:gd name="connsiteY5" fmla="*/ 60344 h 127307"/>
              <a:gd name="connsiteX6" fmla="*/ 28880 w 67192"/>
              <a:gd name="connsiteY6" fmla="*/ 19 h 1273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7192" h="127307">
                <a:moveTo>
                  <a:pt x="28880" y="19"/>
                </a:moveTo>
                <a:cubicBezTo>
                  <a:pt x="29938" y="-1039"/>
                  <a:pt x="10359" y="41294"/>
                  <a:pt x="6655" y="53994"/>
                </a:cubicBezTo>
                <a:cubicBezTo>
                  <a:pt x="2951" y="66694"/>
                  <a:pt x="-3399" y="64048"/>
                  <a:pt x="6655" y="76219"/>
                </a:cubicBezTo>
                <a:cubicBezTo>
                  <a:pt x="16709" y="88390"/>
                  <a:pt x="63805" y="123844"/>
                  <a:pt x="66980" y="127019"/>
                </a:cubicBezTo>
                <a:cubicBezTo>
                  <a:pt x="70155" y="130194"/>
                  <a:pt x="36817" y="106381"/>
                  <a:pt x="25705" y="95269"/>
                </a:cubicBezTo>
                <a:cubicBezTo>
                  <a:pt x="14593" y="84157"/>
                  <a:pt x="4009" y="72515"/>
                  <a:pt x="305" y="60344"/>
                </a:cubicBezTo>
                <a:cubicBezTo>
                  <a:pt x="-3399" y="48173"/>
                  <a:pt x="27822" y="1077"/>
                  <a:pt x="28880" y="1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22" name="フリーフォーム 1821">
            <a:extLst>
              <a:ext uri="{FF2B5EF4-FFF2-40B4-BE49-F238E27FC236}">
                <a16:creationId xmlns:a16="http://schemas.microsoft.com/office/drawing/2014/main" id="{30A16DAD-D4D5-66F8-D6A9-3318631645B8}"/>
              </a:ext>
            </a:extLst>
          </p:cNvPr>
          <p:cNvSpPr/>
          <p:nvPr/>
        </p:nvSpPr>
        <p:spPr>
          <a:xfrm>
            <a:off x="2581115" y="2511381"/>
            <a:ext cx="77251" cy="127385"/>
          </a:xfrm>
          <a:custGeom>
            <a:avLst/>
            <a:gdLst>
              <a:gd name="connsiteX0" fmla="*/ 160 w 77251"/>
              <a:gd name="connsiteY0" fmla="*/ 44 h 127385"/>
              <a:gd name="connsiteX1" fmla="*/ 50960 w 77251"/>
              <a:gd name="connsiteY1" fmla="*/ 57194 h 127385"/>
              <a:gd name="connsiteX2" fmla="*/ 54135 w 77251"/>
              <a:gd name="connsiteY2" fmla="*/ 104819 h 127385"/>
              <a:gd name="connsiteX3" fmla="*/ 54135 w 77251"/>
              <a:gd name="connsiteY3" fmla="*/ 127044 h 127385"/>
              <a:gd name="connsiteX4" fmla="*/ 66835 w 77251"/>
              <a:gd name="connsiteY4" fmla="*/ 88944 h 127385"/>
              <a:gd name="connsiteX5" fmla="*/ 76360 w 77251"/>
              <a:gd name="connsiteY5" fmla="*/ 38144 h 127385"/>
              <a:gd name="connsiteX6" fmla="*/ 70010 w 77251"/>
              <a:gd name="connsiteY6" fmla="*/ 66719 h 127385"/>
              <a:gd name="connsiteX7" fmla="*/ 160 w 77251"/>
              <a:gd name="connsiteY7" fmla="*/ 44 h 1273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7251" h="127385">
                <a:moveTo>
                  <a:pt x="160" y="44"/>
                </a:moveTo>
                <a:cubicBezTo>
                  <a:pt x="-3015" y="-1543"/>
                  <a:pt x="41964" y="39732"/>
                  <a:pt x="50960" y="57194"/>
                </a:cubicBezTo>
                <a:cubicBezTo>
                  <a:pt x="59956" y="74657"/>
                  <a:pt x="53606" y="93177"/>
                  <a:pt x="54135" y="104819"/>
                </a:cubicBezTo>
                <a:cubicBezTo>
                  <a:pt x="54664" y="116461"/>
                  <a:pt x="52018" y="129690"/>
                  <a:pt x="54135" y="127044"/>
                </a:cubicBezTo>
                <a:cubicBezTo>
                  <a:pt x="56252" y="124398"/>
                  <a:pt x="63131" y="103761"/>
                  <a:pt x="66835" y="88944"/>
                </a:cubicBezTo>
                <a:cubicBezTo>
                  <a:pt x="70539" y="74127"/>
                  <a:pt x="75831" y="41848"/>
                  <a:pt x="76360" y="38144"/>
                </a:cubicBezTo>
                <a:cubicBezTo>
                  <a:pt x="76889" y="34440"/>
                  <a:pt x="80064" y="69894"/>
                  <a:pt x="70010" y="66719"/>
                </a:cubicBezTo>
                <a:cubicBezTo>
                  <a:pt x="59956" y="63544"/>
                  <a:pt x="3335" y="1631"/>
                  <a:pt x="160" y="4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23" name="フリーフォーム 1822">
            <a:extLst>
              <a:ext uri="{FF2B5EF4-FFF2-40B4-BE49-F238E27FC236}">
                <a16:creationId xmlns:a16="http://schemas.microsoft.com/office/drawing/2014/main" id="{B54EC8AD-D535-A2EA-E0EE-B6AD7727A3B7}"/>
              </a:ext>
            </a:extLst>
          </p:cNvPr>
          <p:cNvSpPr/>
          <p:nvPr/>
        </p:nvSpPr>
        <p:spPr>
          <a:xfrm>
            <a:off x="2562172" y="2495331"/>
            <a:ext cx="86956" cy="141879"/>
          </a:xfrm>
          <a:custGeom>
            <a:avLst/>
            <a:gdLst>
              <a:gd name="connsiteX0" fmla="*/ 53 w 86956"/>
              <a:gd name="connsiteY0" fmla="*/ 219 h 141879"/>
              <a:gd name="connsiteX1" fmla="*/ 82603 w 86956"/>
              <a:gd name="connsiteY1" fmla="*/ 136744 h 141879"/>
              <a:gd name="connsiteX2" fmla="*/ 69903 w 86956"/>
              <a:gd name="connsiteY2" fmla="*/ 104994 h 141879"/>
              <a:gd name="connsiteX3" fmla="*/ 53 w 86956"/>
              <a:gd name="connsiteY3" fmla="*/ 219 h 1418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6956" h="141879">
                <a:moveTo>
                  <a:pt x="53" y="219"/>
                </a:moveTo>
                <a:cubicBezTo>
                  <a:pt x="2170" y="5511"/>
                  <a:pt x="70961" y="119282"/>
                  <a:pt x="82603" y="136744"/>
                </a:cubicBezTo>
                <a:cubicBezTo>
                  <a:pt x="94245" y="154206"/>
                  <a:pt x="79957" y="122986"/>
                  <a:pt x="69903" y="104994"/>
                </a:cubicBezTo>
                <a:cubicBezTo>
                  <a:pt x="59849" y="87002"/>
                  <a:pt x="-2064" y="-5073"/>
                  <a:pt x="53" y="21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24" name="フリーフォーム 1823">
            <a:extLst>
              <a:ext uri="{FF2B5EF4-FFF2-40B4-BE49-F238E27FC236}">
                <a16:creationId xmlns:a16="http://schemas.microsoft.com/office/drawing/2014/main" id="{87DD420E-1ED7-B8D5-0E6C-7A75F60E8945}"/>
              </a:ext>
            </a:extLst>
          </p:cNvPr>
          <p:cNvSpPr/>
          <p:nvPr/>
        </p:nvSpPr>
        <p:spPr>
          <a:xfrm>
            <a:off x="2619316" y="2592206"/>
            <a:ext cx="19129" cy="287580"/>
          </a:xfrm>
          <a:custGeom>
            <a:avLst/>
            <a:gdLst>
              <a:gd name="connsiteX0" fmla="*/ 19109 w 19129"/>
              <a:gd name="connsiteY0" fmla="*/ 1769 h 287580"/>
              <a:gd name="connsiteX1" fmla="*/ 6409 w 19129"/>
              <a:gd name="connsiteY1" fmla="*/ 189094 h 287580"/>
              <a:gd name="connsiteX2" fmla="*/ 59 w 19129"/>
              <a:gd name="connsiteY2" fmla="*/ 287519 h 287580"/>
              <a:gd name="connsiteX3" fmla="*/ 3234 w 19129"/>
              <a:gd name="connsiteY3" fmla="*/ 176394 h 287580"/>
              <a:gd name="connsiteX4" fmla="*/ 3234 w 19129"/>
              <a:gd name="connsiteY4" fmla="*/ 97019 h 287580"/>
              <a:gd name="connsiteX5" fmla="*/ 19109 w 19129"/>
              <a:gd name="connsiteY5" fmla="*/ 1769 h 2875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129" h="287580">
                <a:moveTo>
                  <a:pt x="19109" y="1769"/>
                </a:moveTo>
                <a:cubicBezTo>
                  <a:pt x="19638" y="17115"/>
                  <a:pt x="9584" y="141469"/>
                  <a:pt x="6409" y="189094"/>
                </a:cubicBezTo>
                <a:cubicBezTo>
                  <a:pt x="3234" y="236719"/>
                  <a:pt x="588" y="289636"/>
                  <a:pt x="59" y="287519"/>
                </a:cubicBezTo>
                <a:cubicBezTo>
                  <a:pt x="-470" y="285402"/>
                  <a:pt x="2705" y="208144"/>
                  <a:pt x="3234" y="176394"/>
                </a:cubicBezTo>
                <a:cubicBezTo>
                  <a:pt x="3763" y="144644"/>
                  <a:pt x="1647" y="118715"/>
                  <a:pt x="3234" y="97019"/>
                </a:cubicBezTo>
                <a:cubicBezTo>
                  <a:pt x="4821" y="75323"/>
                  <a:pt x="18580" y="-13577"/>
                  <a:pt x="19109" y="176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25" name="フリーフォーム 1824">
            <a:extLst>
              <a:ext uri="{FF2B5EF4-FFF2-40B4-BE49-F238E27FC236}">
                <a16:creationId xmlns:a16="http://schemas.microsoft.com/office/drawing/2014/main" id="{E22F1B08-9005-A623-FBB9-7C51141DAE4B}"/>
              </a:ext>
            </a:extLst>
          </p:cNvPr>
          <p:cNvSpPr/>
          <p:nvPr/>
        </p:nvSpPr>
        <p:spPr>
          <a:xfrm>
            <a:off x="2638360" y="2622549"/>
            <a:ext cx="19180" cy="257200"/>
          </a:xfrm>
          <a:custGeom>
            <a:avLst/>
            <a:gdLst>
              <a:gd name="connsiteX0" fmla="*/ 19115 w 19180"/>
              <a:gd name="connsiteY0" fmla="*/ 1 h 257200"/>
              <a:gd name="connsiteX1" fmla="*/ 65 w 19180"/>
              <a:gd name="connsiteY1" fmla="*/ 149226 h 257200"/>
              <a:gd name="connsiteX2" fmla="*/ 12765 w 19180"/>
              <a:gd name="connsiteY2" fmla="*/ 200026 h 257200"/>
              <a:gd name="connsiteX3" fmla="*/ 9590 w 19180"/>
              <a:gd name="connsiteY3" fmla="*/ 257176 h 257200"/>
              <a:gd name="connsiteX4" fmla="*/ 6415 w 19180"/>
              <a:gd name="connsiteY4" fmla="*/ 206376 h 257200"/>
              <a:gd name="connsiteX5" fmla="*/ 6415 w 19180"/>
              <a:gd name="connsiteY5" fmla="*/ 146051 h 257200"/>
              <a:gd name="connsiteX6" fmla="*/ 19115 w 19180"/>
              <a:gd name="connsiteY6" fmla="*/ 1 h 257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9180" h="257200">
                <a:moveTo>
                  <a:pt x="19115" y="1"/>
                </a:moveTo>
                <a:cubicBezTo>
                  <a:pt x="18057" y="530"/>
                  <a:pt x="1123" y="115889"/>
                  <a:pt x="65" y="149226"/>
                </a:cubicBezTo>
                <a:cubicBezTo>
                  <a:pt x="-993" y="182563"/>
                  <a:pt x="11177" y="182034"/>
                  <a:pt x="12765" y="200026"/>
                </a:cubicBezTo>
                <a:cubicBezTo>
                  <a:pt x="14352" y="218018"/>
                  <a:pt x="10648" y="256118"/>
                  <a:pt x="9590" y="257176"/>
                </a:cubicBezTo>
                <a:cubicBezTo>
                  <a:pt x="8532" y="258234"/>
                  <a:pt x="6944" y="224897"/>
                  <a:pt x="6415" y="206376"/>
                </a:cubicBezTo>
                <a:cubicBezTo>
                  <a:pt x="5886" y="187855"/>
                  <a:pt x="4828" y="174097"/>
                  <a:pt x="6415" y="146051"/>
                </a:cubicBezTo>
                <a:cubicBezTo>
                  <a:pt x="8002" y="118005"/>
                  <a:pt x="20173" y="-528"/>
                  <a:pt x="19115" y="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26" name="フリーフォーム 1825">
            <a:extLst>
              <a:ext uri="{FF2B5EF4-FFF2-40B4-BE49-F238E27FC236}">
                <a16:creationId xmlns:a16="http://schemas.microsoft.com/office/drawing/2014/main" id="{9F485330-09DD-E34A-C87B-553C4631E0B4}"/>
              </a:ext>
            </a:extLst>
          </p:cNvPr>
          <p:cNvSpPr/>
          <p:nvPr/>
        </p:nvSpPr>
        <p:spPr>
          <a:xfrm>
            <a:off x="2464594" y="2870039"/>
            <a:ext cx="151754" cy="190832"/>
          </a:xfrm>
          <a:custGeom>
            <a:avLst/>
            <a:gdLst>
              <a:gd name="connsiteX0" fmla="*/ 151606 w 151754"/>
              <a:gd name="connsiteY0" fmla="*/ 161 h 190832"/>
              <a:gd name="connsiteX1" fmla="*/ 46831 w 151754"/>
              <a:gd name="connsiteY1" fmla="*/ 60486 h 190832"/>
              <a:gd name="connsiteX2" fmla="*/ 21431 w 151754"/>
              <a:gd name="connsiteY2" fmla="*/ 114461 h 190832"/>
              <a:gd name="connsiteX3" fmla="*/ 2381 w 151754"/>
              <a:gd name="connsiteY3" fmla="*/ 190661 h 190832"/>
              <a:gd name="connsiteX4" fmla="*/ 2381 w 151754"/>
              <a:gd name="connsiteY4" fmla="*/ 133511 h 190832"/>
              <a:gd name="connsiteX5" fmla="*/ 21431 w 151754"/>
              <a:gd name="connsiteY5" fmla="*/ 79536 h 190832"/>
              <a:gd name="connsiteX6" fmla="*/ 151606 w 151754"/>
              <a:gd name="connsiteY6" fmla="*/ 161 h 1908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51754" h="190832">
                <a:moveTo>
                  <a:pt x="151606" y="161"/>
                </a:moveTo>
                <a:cubicBezTo>
                  <a:pt x="155839" y="-3014"/>
                  <a:pt x="68527" y="41436"/>
                  <a:pt x="46831" y="60486"/>
                </a:cubicBezTo>
                <a:cubicBezTo>
                  <a:pt x="25135" y="79536"/>
                  <a:pt x="28839" y="92765"/>
                  <a:pt x="21431" y="114461"/>
                </a:cubicBezTo>
                <a:cubicBezTo>
                  <a:pt x="14023" y="136157"/>
                  <a:pt x="5556" y="187486"/>
                  <a:pt x="2381" y="190661"/>
                </a:cubicBezTo>
                <a:cubicBezTo>
                  <a:pt x="-794" y="193836"/>
                  <a:pt x="-794" y="152032"/>
                  <a:pt x="2381" y="133511"/>
                </a:cubicBezTo>
                <a:cubicBezTo>
                  <a:pt x="5556" y="114990"/>
                  <a:pt x="2381" y="100173"/>
                  <a:pt x="21431" y="79536"/>
                </a:cubicBezTo>
                <a:cubicBezTo>
                  <a:pt x="40481" y="58899"/>
                  <a:pt x="147373" y="3336"/>
                  <a:pt x="151606" y="16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27" name="フリーフォーム 1826">
            <a:extLst>
              <a:ext uri="{FF2B5EF4-FFF2-40B4-BE49-F238E27FC236}">
                <a16:creationId xmlns:a16="http://schemas.microsoft.com/office/drawing/2014/main" id="{17C3C981-21D0-BE5F-E951-81829883C73D}"/>
              </a:ext>
            </a:extLst>
          </p:cNvPr>
          <p:cNvSpPr/>
          <p:nvPr/>
        </p:nvSpPr>
        <p:spPr>
          <a:xfrm>
            <a:off x="2498607" y="2862787"/>
            <a:ext cx="146433" cy="74161"/>
          </a:xfrm>
          <a:custGeom>
            <a:avLst/>
            <a:gdLst>
              <a:gd name="connsiteX0" fmla="*/ 118 w 146433"/>
              <a:gd name="connsiteY0" fmla="*/ 74088 h 74161"/>
              <a:gd name="connsiteX1" fmla="*/ 82668 w 146433"/>
              <a:gd name="connsiteY1" fmla="*/ 20113 h 74161"/>
              <a:gd name="connsiteX2" fmla="*/ 146168 w 146433"/>
              <a:gd name="connsiteY2" fmla="*/ 1063 h 74161"/>
              <a:gd name="connsiteX3" fmla="*/ 101718 w 146433"/>
              <a:gd name="connsiteY3" fmla="*/ 7413 h 74161"/>
              <a:gd name="connsiteX4" fmla="*/ 118 w 146433"/>
              <a:gd name="connsiteY4" fmla="*/ 74088 h 741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6433" h="74161">
                <a:moveTo>
                  <a:pt x="118" y="74088"/>
                </a:moveTo>
                <a:cubicBezTo>
                  <a:pt x="-3057" y="76205"/>
                  <a:pt x="58326" y="32284"/>
                  <a:pt x="82668" y="20113"/>
                </a:cubicBezTo>
                <a:cubicBezTo>
                  <a:pt x="107010" y="7942"/>
                  <a:pt x="142993" y="3180"/>
                  <a:pt x="146168" y="1063"/>
                </a:cubicBezTo>
                <a:cubicBezTo>
                  <a:pt x="149343" y="-1054"/>
                  <a:pt x="123414" y="-524"/>
                  <a:pt x="101718" y="7413"/>
                </a:cubicBezTo>
                <a:cubicBezTo>
                  <a:pt x="80022" y="15350"/>
                  <a:pt x="3293" y="71971"/>
                  <a:pt x="118" y="7408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28" name="フリーフォーム 1827">
            <a:extLst>
              <a:ext uri="{FF2B5EF4-FFF2-40B4-BE49-F238E27FC236}">
                <a16:creationId xmlns:a16="http://schemas.microsoft.com/office/drawing/2014/main" id="{7EF37DF0-383F-2871-C75A-8219D01495D5}"/>
              </a:ext>
            </a:extLst>
          </p:cNvPr>
          <p:cNvSpPr/>
          <p:nvPr/>
        </p:nvSpPr>
        <p:spPr>
          <a:xfrm>
            <a:off x="2459893" y="3032048"/>
            <a:ext cx="174415" cy="291747"/>
          </a:xfrm>
          <a:custGeom>
            <a:avLst/>
            <a:gdLst>
              <a:gd name="connsiteX0" fmla="*/ 3907 w 174415"/>
              <a:gd name="connsiteY0" fmla="*/ 77 h 291747"/>
              <a:gd name="connsiteX1" fmla="*/ 3907 w 174415"/>
              <a:gd name="connsiteY1" fmla="*/ 98502 h 291747"/>
              <a:gd name="connsiteX2" fmla="*/ 51532 w 174415"/>
              <a:gd name="connsiteY2" fmla="*/ 209627 h 291747"/>
              <a:gd name="connsiteX3" fmla="*/ 169007 w 174415"/>
              <a:gd name="connsiteY3" fmla="*/ 285827 h 291747"/>
              <a:gd name="connsiteX4" fmla="*/ 143607 w 174415"/>
              <a:gd name="connsiteY4" fmla="*/ 276302 h 291747"/>
              <a:gd name="connsiteX5" fmla="*/ 45182 w 174415"/>
              <a:gd name="connsiteY5" fmla="*/ 193752 h 291747"/>
              <a:gd name="connsiteX6" fmla="*/ 13432 w 174415"/>
              <a:gd name="connsiteY6" fmla="*/ 114377 h 291747"/>
              <a:gd name="connsiteX7" fmla="*/ 3907 w 174415"/>
              <a:gd name="connsiteY7" fmla="*/ 77 h 2917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74415" h="291747">
                <a:moveTo>
                  <a:pt x="3907" y="77"/>
                </a:moveTo>
                <a:cubicBezTo>
                  <a:pt x="2319" y="-2569"/>
                  <a:pt x="-4030" y="63577"/>
                  <a:pt x="3907" y="98502"/>
                </a:cubicBezTo>
                <a:cubicBezTo>
                  <a:pt x="11844" y="133427"/>
                  <a:pt x="24015" y="178406"/>
                  <a:pt x="51532" y="209627"/>
                </a:cubicBezTo>
                <a:cubicBezTo>
                  <a:pt x="79049" y="240848"/>
                  <a:pt x="153661" y="274715"/>
                  <a:pt x="169007" y="285827"/>
                </a:cubicBezTo>
                <a:cubicBezTo>
                  <a:pt x="184353" y="296939"/>
                  <a:pt x="164244" y="291648"/>
                  <a:pt x="143607" y="276302"/>
                </a:cubicBezTo>
                <a:cubicBezTo>
                  <a:pt x="122970" y="260956"/>
                  <a:pt x="66878" y="220739"/>
                  <a:pt x="45182" y="193752"/>
                </a:cubicBezTo>
                <a:cubicBezTo>
                  <a:pt x="23486" y="166765"/>
                  <a:pt x="20311" y="143481"/>
                  <a:pt x="13432" y="114377"/>
                </a:cubicBezTo>
                <a:cubicBezTo>
                  <a:pt x="6553" y="85273"/>
                  <a:pt x="5495" y="2723"/>
                  <a:pt x="3907" y="7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29" name="フリーフォーム 1828">
            <a:extLst>
              <a:ext uri="{FF2B5EF4-FFF2-40B4-BE49-F238E27FC236}">
                <a16:creationId xmlns:a16="http://schemas.microsoft.com/office/drawing/2014/main" id="{9B5DE7BD-5998-C73B-5E71-20F77847DB0C}"/>
              </a:ext>
            </a:extLst>
          </p:cNvPr>
          <p:cNvSpPr/>
          <p:nvPr/>
        </p:nvSpPr>
        <p:spPr>
          <a:xfrm>
            <a:off x="2498725" y="2861058"/>
            <a:ext cx="144306" cy="85342"/>
          </a:xfrm>
          <a:custGeom>
            <a:avLst/>
            <a:gdLst>
              <a:gd name="connsiteX0" fmla="*/ 0 w 144306"/>
              <a:gd name="connsiteY0" fmla="*/ 85342 h 85342"/>
              <a:gd name="connsiteX1" fmla="*/ 53975 w 144306"/>
              <a:gd name="connsiteY1" fmla="*/ 28192 h 85342"/>
              <a:gd name="connsiteX2" fmla="*/ 142875 w 144306"/>
              <a:gd name="connsiteY2" fmla="*/ 2792 h 85342"/>
              <a:gd name="connsiteX3" fmla="*/ 104775 w 144306"/>
              <a:gd name="connsiteY3" fmla="*/ 2792 h 85342"/>
              <a:gd name="connsiteX4" fmla="*/ 50800 w 144306"/>
              <a:gd name="connsiteY4" fmla="*/ 21842 h 85342"/>
              <a:gd name="connsiteX5" fmla="*/ 28575 w 144306"/>
              <a:gd name="connsiteY5" fmla="*/ 37717 h 85342"/>
              <a:gd name="connsiteX6" fmla="*/ 0 w 144306"/>
              <a:gd name="connsiteY6" fmla="*/ 85342 h 853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44306" h="85342">
                <a:moveTo>
                  <a:pt x="0" y="85342"/>
                </a:moveTo>
                <a:cubicBezTo>
                  <a:pt x="15081" y="63646"/>
                  <a:pt x="30163" y="41950"/>
                  <a:pt x="53975" y="28192"/>
                </a:cubicBezTo>
                <a:cubicBezTo>
                  <a:pt x="77787" y="14434"/>
                  <a:pt x="134408" y="7025"/>
                  <a:pt x="142875" y="2792"/>
                </a:cubicBezTo>
                <a:cubicBezTo>
                  <a:pt x="151342" y="-1441"/>
                  <a:pt x="120121" y="-383"/>
                  <a:pt x="104775" y="2792"/>
                </a:cubicBezTo>
                <a:cubicBezTo>
                  <a:pt x="89429" y="5967"/>
                  <a:pt x="63500" y="16021"/>
                  <a:pt x="50800" y="21842"/>
                </a:cubicBezTo>
                <a:cubicBezTo>
                  <a:pt x="38100" y="27663"/>
                  <a:pt x="28575" y="37717"/>
                  <a:pt x="28575" y="37717"/>
                </a:cubicBezTo>
                <a:lnTo>
                  <a:pt x="0" y="85342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0" name="フリーフォーム 1829">
            <a:extLst>
              <a:ext uri="{FF2B5EF4-FFF2-40B4-BE49-F238E27FC236}">
                <a16:creationId xmlns:a16="http://schemas.microsoft.com/office/drawing/2014/main" id="{30173904-2E26-F5A9-F2F1-B2E03A2098AE}"/>
              </a:ext>
            </a:extLst>
          </p:cNvPr>
          <p:cNvSpPr/>
          <p:nvPr/>
        </p:nvSpPr>
        <p:spPr>
          <a:xfrm>
            <a:off x="2479608" y="2879459"/>
            <a:ext cx="168577" cy="416215"/>
          </a:xfrm>
          <a:custGeom>
            <a:avLst/>
            <a:gdLst>
              <a:gd name="connsiteX0" fmla="*/ 149292 w 168577"/>
              <a:gd name="connsiteY0" fmla="*/ 266 h 416215"/>
              <a:gd name="connsiteX1" fmla="*/ 63567 w 168577"/>
              <a:gd name="connsiteY1" fmla="*/ 41541 h 416215"/>
              <a:gd name="connsiteX2" fmla="*/ 22292 w 168577"/>
              <a:gd name="connsiteY2" fmla="*/ 111391 h 416215"/>
              <a:gd name="connsiteX3" fmla="*/ 12767 w 168577"/>
              <a:gd name="connsiteY3" fmla="*/ 203466 h 416215"/>
              <a:gd name="connsiteX4" fmla="*/ 19117 w 168577"/>
              <a:gd name="connsiteY4" fmla="*/ 270141 h 416215"/>
              <a:gd name="connsiteX5" fmla="*/ 47692 w 168577"/>
              <a:gd name="connsiteY5" fmla="*/ 339991 h 416215"/>
              <a:gd name="connsiteX6" fmla="*/ 98492 w 168577"/>
              <a:gd name="connsiteY6" fmla="*/ 384441 h 416215"/>
              <a:gd name="connsiteX7" fmla="*/ 168342 w 168577"/>
              <a:gd name="connsiteY7" fmla="*/ 416191 h 416215"/>
              <a:gd name="connsiteX8" fmla="*/ 73092 w 168577"/>
              <a:gd name="connsiteY8" fmla="*/ 387616 h 416215"/>
              <a:gd name="connsiteX9" fmla="*/ 22292 w 168577"/>
              <a:gd name="connsiteY9" fmla="*/ 289191 h 416215"/>
              <a:gd name="connsiteX10" fmla="*/ 67 w 168577"/>
              <a:gd name="connsiteY10" fmla="*/ 216166 h 416215"/>
              <a:gd name="connsiteX11" fmla="*/ 15942 w 168577"/>
              <a:gd name="connsiteY11" fmla="*/ 89166 h 416215"/>
              <a:gd name="connsiteX12" fmla="*/ 31817 w 168577"/>
              <a:gd name="connsiteY12" fmla="*/ 60591 h 416215"/>
              <a:gd name="connsiteX13" fmla="*/ 149292 w 168577"/>
              <a:gd name="connsiteY13" fmla="*/ 266 h 4162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68577" h="416215">
                <a:moveTo>
                  <a:pt x="149292" y="266"/>
                </a:moveTo>
                <a:cubicBezTo>
                  <a:pt x="154584" y="-2909"/>
                  <a:pt x="84734" y="23020"/>
                  <a:pt x="63567" y="41541"/>
                </a:cubicBezTo>
                <a:cubicBezTo>
                  <a:pt x="42400" y="60062"/>
                  <a:pt x="30759" y="84403"/>
                  <a:pt x="22292" y="111391"/>
                </a:cubicBezTo>
                <a:cubicBezTo>
                  <a:pt x="13825" y="138379"/>
                  <a:pt x="13296" y="177008"/>
                  <a:pt x="12767" y="203466"/>
                </a:cubicBezTo>
                <a:cubicBezTo>
                  <a:pt x="12238" y="229924"/>
                  <a:pt x="13296" y="247387"/>
                  <a:pt x="19117" y="270141"/>
                </a:cubicBezTo>
                <a:cubicBezTo>
                  <a:pt x="24938" y="292895"/>
                  <a:pt x="34463" y="320941"/>
                  <a:pt x="47692" y="339991"/>
                </a:cubicBezTo>
                <a:cubicBezTo>
                  <a:pt x="60921" y="359041"/>
                  <a:pt x="78384" y="371741"/>
                  <a:pt x="98492" y="384441"/>
                </a:cubicBezTo>
                <a:cubicBezTo>
                  <a:pt x="118600" y="397141"/>
                  <a:pt x="172575" y="415662"/>
                  <a:pt x="168342" y="416191"/>
                </a:cubicBezTo>
                <a:cubicBezTo>
                  <a:pt x="164109" y="416720"/>
                  <a:pt x="97434" y="408783"/>
                  <a:pt x="73092" y="387616"/>
                </a:cubicBezTo>
                <a:cubicBezTo>
                  <a:pt x="48750" y="366449"/>
                  <a:pt x="34463" y="317766"/>
                  <a:pt x="22292" y="289191"/>
                </a:cubicBezTo>
                <a:cubicBezTo>
                  <a:pt x="10121" y="260616"/>
                  <a:pt x="1125" y="249503"/>
                  <a:pt x="67" y="216166"/>
                </a:cubicBezTo>
                <a:cubicBezTo>
                  <a:pt x="-991" y="182829"/>
                  <a:pt x="10650" y="115095"/>
                  <a:pt x="15942" y="89166"/>
                </a:cubicBezTo>
                <a:cubicBezTo>
                  <a:pt x="21234" y="63237"/>
                  <a:pt x="15942" y="73291"/>
                  <a:pt x="31817" y="60591"/>
                </a:cubicBezTo>
                <a:cubicBezTo>
                  <a:pt x="47692" y="47891"/>
                  <a:pt x="144000" y="3441"/>
                  <a:pt x="149292" y="26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1" name="フリーフォーム 1830">
            <a:extLst>
              <a:ext uri="{FF2B5EF4-FFF2-40B4-BE49-F238E27FC236}">
                <a16:creationId xmlns:a16="http://schemas.microsoft.com/office/drawing/2014/main" id="{722778ED-C04C-B2A0-7B42-CE4EF70AE056}"/>
              </a:ext>
            </a:extLst>
          </p:cNvPr>
          <p:cNvSpPr/>
          <p:nvPr/>
        </p:nvSpPr>
        <p:spPr>
          <a:xfrm>
            <a:off x="2663789" y="2873175"/>
            <a:ext cx="128329" cy="162130"/>
          </a:xfrm>
          <a:custGeom>
            <a:avLst/>
            <a:gdLst>
              <a:gd name="connsiteX0" fmla="*/ 36 w 128329"/>
              <a:gd name="connsiteY0" fmla="*/ 200 h 162130"/>
              <a:gd name="connsiteX1" fmla="*/ 111161 w 128329"/>
              <a:gd name="connsiteY1" fmla="*/ 98625 h 162130"/>
              <a:gd name="connsiteX2" fmla="*/ 127036 w 128329"/>
              <a:gd name="connsiteY2" fmla="*/ 162125 h 162130"/>
              <a:gd name="connsiteX3" fmla="*/ 101636 w 128329"/>
              <a:gd name="connsiteY3" fmla="*/ 95450 h 162130"/>
              <a:gd name="connsiteX4" fmla="*/ 98461 w 128329"/>
              <a:gd name="connsiteY4" fmla="*/ 73225 h 162130"/>
              <a:gd name="connsiteX5" fmla="*/ 36 w 128329"/>
              <a:gd name="connsiteY5" fmla="*/ 200 h 1621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28329" h="162130">
                <a:moveTo>
                  <a:pt x="36" y="200"/>
                </a:moveTo>
                <a:cubicBezTo>
                  <a:pt x="2153" y="4433"/>
                  <a:pt x="89994" y="71638"/>
                  <a:pt x="111161" y="98625"/>
                </a:cubicBezTo>
                <a:cubicBezTo>
                  <a:pt x="132328" y="125613"/>
                  <a:pt x="128623" y="162654"/>
                  <a:pt x="127036" y="162125"/>
                </a:cubicBezTo>
                <a:cubicBezTo>
                  <a:pt x="125449" y="161596"/>
                  <a:pt x="106399" y="110267"/>
                  <a:pt x="101636" y="95450"/>
                </a:cubicBezTo>
                <a:cubicBezTo>
                  <a:pt x="96873" y="80633"/>
                  <a:pt x="109573" y="86454"/>
                  <a:pt x="98461" y="73225"/>
                </a:cubicBezTo>
                <a:cubicBezTo>
                  <a:pt x="87349" y="59996"/>
                  <a:pt x="-2081" y="-4033"/>
                  <a:pt x="36" y="20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2" name="フリーフォーム 1831">
            <a:extLst>
              <a:ext uri="{FF2B5EF4-FFF2-40B4-BE49-F238E27FC236}">
                <a16:creationId xmlns:a16="http://schemas.microsoft.com/office/drawing/2014/main" id="{CFB493AF-4B87-FEFC-E329-2871858BA763}"/>
              </a:ext>
            </a:extLst>
          </p:cNvPr>
          <p:cNvSpPr/>
          <p:nvPr/>
        </p:nvSpPr>
        <p:spPr>
          <a:xfrm>
            <a:off x="2657465" y="2885807"/>
            <a:ext cx="130777" cy="286308"/>
          </a:xfrm>
          <a:custGeom>
            <a:avLst/>
            <a:gdLst>
              <a:gd name="connsiteX0" fmla="*/ 10 w 130777"/>
              <a:gd name="connsiteY0" fmla="*/ 268 h 286308"/>
              <a:gd name="connsiteX1" fmla="*/ 101610 w 130777"/>
              <a:gd name="connsiteY1" fmla="*/ 111393 h 286308"/>
              <a:gd name="connsiteX2" fmla="*/ 120660 w 130777"/>
              <a:gd name="connsiteY2" fmla="*/ 206643 h 286308"/>
              <a:gd name="connsiteX3" fmla="*/ 117485 w 130777"/>
              <a:gd name="connsiteY3" fmla="*/ 286018 h 286308"/>
              <a:gd name="connsiteX4" fmla="*/ 130185 w 130777"/>
              <a:gd name="connsiteY4" fmla="*/ 178068 h 286308"/>
              <a:gd name="connsiteX5" fmla="*/ 95260 w 130777"/>
              <a:gd name="connsiteY5" fmla="*/ 82818 h 286308"/>
              <a:gd name="connsiteX6" fmla="*/ 10 w 130777"/>
              <a:gd name="connsiteY6" fmla="*/ 268 h 2863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30777" h="286308">
                <a:moveTo>
                  <a:pt x="10" y="268"/>
                </a:moveTo>
                <a:cubicBezTo>
                  <a:pt x="1068" y="5030"/>
                  <a:pt x="81502" y="76997"/>
                  <a:pt x="101610" y="111393"/>
                </a:cubicBezTo>
                <a:cubicBezTo>
                  <a:pt x="121718" y="145789"/>
                  <a:pt x="118014" y="177539"/>
                  <a:pt x="120660" y="206643"/>
                </a:cubicBezTo>
                <a:cubicBezTo>
                  <a:pt x="123306" y="235747"/>
                  <a:pt x="115898" y="290780"/>
                  <a:pt x="117485" y="286018"/>
                </a:cubicBezTo>
                <a:cubicBezTo>
                  <a:pt x="119072" y="281256"/>
                  <a:pt x="133889" y="211935"/>
                  <a:pt x="130185" y="178068"/>
                </a:cubicBezTo>
                <a:cubicBezTo>
                  <a:pt x="126481" y="144201"/>
                  <a:pt x="111664" y="110335"/>
                  <a:pt x="95260" y="82818"/>
                </a:cubicBezTo>
                <a:cubicBezTo>
                  <a:pt x="78856" y="55301"/>
                  <a:pt x="-1048" y="-4494"/>
                  <a:pt x="10" y="26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3" name="フリーフォーム 1832">
            <a:extLst>
              <a:ext uri="{FF2B5EF4-FFF2-40B4-BE49-F238E27FC236}">
                <a16:creationId xmlns:a16="http://schemas.microsoft.com/office/drawing/2014/main" id="{B5857C58-B639-F673-485C-536792FE6DF1}"/>
              </a:ext>
            </a:extLst>
          </p:cNvPr>
          <p:cNvSpPr/>
          <p:nvPr/>
        </p:nvSpPr>
        <p:spPr>
          <a:xfrm>
            <a:off x="2647298" y="3152684"/>
            <a:ext cx="124488" cy="130474"/>
          </a:xfrm>
          <a:custGeom>
            <a:avLst/>
            <a:gdLst>
              <a:gd name="connsiteX0" fmla="*/ 652 w 124488"/>
              <a:gd name="connsiteY0" fmla="*/ 130266 h 130474"/>
              <a:gd name="connsiteX1" fmla="*/ 86377 w 124488"/>
              <a:gd name="connsiteY1" fmla="*/ 85816 h 130474"/>
              <a:gd name="connsiteX2" fmla="*/ 124477 w 124488"/>
              <a:gd name="connsiteY2" fmla="*/ 91 h 130474"/>
              <a:gd name="connsiteX3" fmla="*/ 83202 w 124488"/>
              <a:gd name="connsiteY3" fmla="*/ 69941 h 130474"/>
              <a:gd name="connsiteX4" fmla="*/ 48277 w 124488"/>
              <a:gd name="connsiteY4" fmla="*/ 101691 h 130474"/>
              <a:gd name="connsiteX5" fmla="*/ 652 w 124488"/>
              <a:gd name="connsiteY5" fmla="*/ 130266 h 1304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24488" h="130474">
                <a:moveTo>
                  <a:pt x="652" y="130266"/>
                </a:moveTo>
                <a:cubicBezTo>
                  <a:pt x="7002" y="127620"/>
                  <a:pt x="65740" y="107512"/>
                  <a:pt x="86377" y="85816"/>
                </a:cubicBezTo>
                <a:cubicBezTo>
                  <a:pt x="107015" y="64120"/>
                  <a:pt x="125006" y="2737"/>
                  <a:pt x="124477" y="91"/>
                </a:cubicBezTo>
                <a:cubicBezTo>
                  <a:pt x="123948" y="-2555"/>
                  <a:pt x="95902" y="53008"/>
                  <a:pt x="83202" y="69941"/>
                </a:cubicBezTo>
                <a:cubicBezTo>
                  <a:pt x="70502" y="86874"/>
                  <a:pt x="60448" y="93754"/>
                  <a:pt x="48277" y="101691"/>
                </a:cubicBezTo>
                <a:cubicBezTo>
                  <a:pt x="36106" y="109628"/>
                  <a:pt x="-5698" y="132912"/>
                  <a:pt x="652" y="13026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4" name="フリーフォーム 1833">
            <a:extLst>
              <a:ext uri="{FF2B5EF4-FFF2-40B4-BE49-F238E27FC236}">
                <a16:creationId xmlns:a16="http://schemas.microsoft.com/office/drawing/2014/main" id="{5D478304-3A9F-4444-1E43-F7C308FDDABF}"/>
              </a:ext>
            </a:extLst>
          </p:cNvPr>
          <p:cNvSpPr/>
          <p:nvPr/>
        </p:nvSpPr>
        <p:spPr>
          <a:xfrm>
            <a:off x="2625533" y="3022560"/>
            <a:ext cx="175376" cy="285804"/>
          </a:xfrm>
          <a:custGeom>
            <a:avLst/>
            <a:gdLst>
              <a:gd name="connsiteX0" fmla="*/ 162117 w 175376"/>
              <a:gd name="connsiteY0" fmla="*/ 40 h 285804"/>
              <a:gd name="connsiteX1" fmla="*/ 171642 w 175376"/>
              <a:gd name="connsiteY1" fmla="*/ 107990 h 285804"/>
              <a:gd name="connsiteX2" fmla="*/ 152592 w 175376"/>
              <a:gd name="connsiteY2" fmla="*/ 171490 h 285804"/>
              <a:gd name="connsiteX3" fmla="*/ 117667 w 175376"/>
              <a:gd name="connsiteY3" fmla="*/ 215940 h 285804"/>
              <a:gd name="connsiteX4" fmla="*/ 66867 w 175376"/>
              <a:gd name="connsiteY4" fmla="*/ 260390 h 285804"/>
              <a:gd name="connsiteX5" fmla="*/ 192 w 175376"/>
              <a:gd name="connsiteY5" fmla="*/ 285790 h 285804"/>
              <a:gd name="connsiteX6" fmla="*/ 89092 w 175376"/>
              <a:gd name="connsiteY6" fmla="*/ 257215 h 285804"/>
              <a:gd name="connsiteX7" fmla="*/ 124017 w 175376"/>
              <a:gd name="connsiteY7" fmla="*/ 234990 h 285804"/>
              <a:gd name="connsiteX8" fmla="*/ 152592 w 175376"/>
              <a:gd name="connsiteY8" fmla="*/ 168315 h 285804"/>
              <a:gd name="connsiteX9" fmla="*/ 174817 w 175376"/>
              <a:gd name="connsiteY9" fmla="*/ 120690 h 285804"/>
              <a:gd name="connsiteX10" fmla="*/ 162117 w 175376"/>
              <a:gd name="connsiteY10" fmla="*/ 40 h 2858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75376" h="285804">
                <a:moveTo>
                  <a:pt x="162117" y="40"/>
                </a:moveTo>
                <a:cubicBezTo>
                  <a:pt x="161588" y="-2077"/>
                  <a:pt x="173230" y="79415"/>
                  <a:pt x="171642" y="107990"/>
                </a:cubicBezTo>
                <a:cubicBezTo>
                  <a:pt x="170055" y="136565"/>
                  <a:pt x="161588" y="153498"/>
                  <a:pt x="152592" y="171490"/>
                </a:cubicBezTo>
                <a:cubicBezTo>
                  <a:pt x="143596" y="189482"/>
                  <a:pt x="131954" y="201123"/>
                  <a:pt x="117667" y="215940"/>
                </a:cubicBezTo>
                <a:cubicBezTo>
                  <a:pt x="103380" y="230757"/>
                  <a:pt x="86446" y="248748"/>
                  <a:pt x="66867" y="260390"/>
                </a:cubicBezTo>
                <a:cubicBezTo>
                  <a:pt x="47288" y="272032"/>
                  <a:pt x="-3512" y="286319"/>
                  <a:pt x="192" y="285790"/>
                </a:cubicBezTo>
                <a:cubicBezTo>
                  <a:pt x="3896" y="285261"/>
                  <a:pt x="68454" y="265682"/>
                  <a:pt x="89092" y="257215"/>
                </a:cubicBezTo>
                <a:cubicBezTo>
                  <a:pt x="109730" y="248748"/>
                  <a:pt x="113434" y="249807"/>
                  <a:pt x="124017" y="234990"/>
                </a:cubicBezTo>
                <a:cubicBezTo>
                  <a:pt x="134600" y="220173"/>
                  <a:pt x="144125" y="187365"/>
                  <a:pt x="152592" y="168315"/>
                </a:cubicBezTo>
                <a:cubicBezTo>
                  <a:pt x="161059" y="149265"/>
                  <a:pt x="171113" y="143444"/>
                  <a:pt x="174817" y="120690"/>
                </a:cubicBezTo>
                <a:cubicBezTo>
                  <a:pt x="178521" y="97936"/>
                  <a:pt x="162646" y="2157"/>
                  <a:pt x="162117" y="4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5" name="フリーフォーム 1834">
            <a:extLst>
              <a:ext uri="{FF2B5EF4-FFF2-40B4-BE49-F238E27FC236}">
                <a16:creationId xmlns:a16="http://schemas.microsoft.com/office/drawing/2014/main" id="{0E5EB296-95F4-7CB6-839E-922729AE6BDA}"/>
              </a:ext>
            </a:extLst>
          </p:cNvPr>
          <p:cNvSpPr/>
          <p:nvPr/>
        </p:nvSpPr>
        <p:spPr>
          <a:xfrm>
            <a:off x="2590549" y="2920576"/>
            <a:ext cx="163283" cy="302543"/>
          </a:xfrm>
          <a:custGeom>
            <a:avLst/>
            <a:gdLst>
              <a:gd name="connsiteX0" fmla="*/ 32001 w 163283"/>
              <a:gd name="connsiteY0" fmla="*/ 424 h 302543"/>
              <a:gd name="connsiteX1" fmla="*/ 111376 w 163283"/>
              <a:gd name="connsiteY1" fmla="*/ 60749 h 302543"/>
              <a:gd name="connsiteX2" fmla="*/ 136776 w 163283"/>
              <a:gd name="connsiteY2" fmla="*/ 121074 h 302543"/>
              <a:gd name="connsiteX3" fmla="*/ 143126 w 163283"/>
              <a:gd name="connsiteY3" fmla="*/ 187749 h 302543"/>
              <a:gd name="connsiteX4" fmla="*/ 114551 w 163283"/>
              <a:gd name="connsiteY4" fmla="*/ 248074 h 302543"/>
              <a:gd name="connsiteX5" fmla="*/ 82801 w 163283"/>
              <a:gd name="connsiteY5" fmla="*/ 276649 h 302543"/>
              <a:gd name="connsiteX6" fmla="*/ 251 w 163283"/>
              <a:gd name="connsiteY6" fmla="*/ 302049 h 302543"/>
              <a:gd name="connsiteX7" fmla="*/ 60576 w 163283"/>
              <a:gd name="connsiteY7" fmla="*/ 289349 h 302543"/>
              <a:gd name="connsiteX8" fmla="*/ 155826 w 163283"/>
              <a:gd name="connsiteY8" fmla="*/ 241724 h 302543"/>
              <a:gd name="connsiteX9" fmla="*/ 146301 w 163283"/>
              <a:gd name="connsiteY9" fmla="*/ 92499 h 302543"/>
              <a:gd name="connsiteX10" fmla="*/ 32001 w 163283"/>
              <a:gd name="connsiteY10" fmla="*/ 424 h 3025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63283" h="302543">
                <a:moveTo>
                  <a:pt x="32001" y="424"/>
                </a:moveTo>
                <a:cubicBezTo>
                  <a:pt x="26180" y="-4868"/>
                  <a:pt x="93914" y="40641"/>
                  <a:pt x="111376" y="60749"/>
                </a:cubicBezTo>
                <a:cubicBezTo>
                  <a:pt x="128838" y="80857"/>
                  <a:pt x="131484" y="99908"/>
                  <a:pt x="136776" y="121074"/>
                </a:cubicBezTo>
                <a:cubicBezTo>
                  <a:pt x="142068" y="142240"/>
                  <a:pt x="146830" y="166582"/>
                  <a:pt x="143126" y="187749"/>
                </a:cubicBezTo>
                <a:cubicBezTo>
                  <a:pt x="139422" y="208916"/>
                  <a:pt x="124605" y="233257"/>
                  <a:pt x="114551" y="248074"/>
                </a:cubicBezTo>
                <a:cubicBezTo>
                  <a:pt x="104497" y="262891"/>
                  <a:pt x="101851" y="267653"/>
                  <a:pt x="82801" y="276649"/>
                </a:cubicBezTo>
                <a:cubicBezTo>
                  <a:pt x="63751" y="285645"/>
                  <a:pt x="3955" y="299932"/>
                  <a:pt x="251" y="302049"/>
                </a:cubicBezTo>
                <a:cubicBezTo>
                  <a:pt x="-3453" y="304166"/>
                  <a:pt x="34647" y="299403"/>
                  <a:pt x="60576" y="289349"/>
                </a:cubicBezTo>
                <a:cubicBezTo>
                  <a:pt x="86505" y="279295"/>
                  <a:pt x="141539" y="274532"/>
                  <a:pt x="155826" y="241724"/>
                </a:cubicBezTo>
                <a:cubicBezTo>
                  <a:pt x="170114" y="208916"/>
                  <a:pt x="162176" y="129541"/>
                  <a:pt x="146301" y="92499"/>
                </a:cubicBezTo>
                <a:cubicBezTo>
                  <a:pt x="130426" y="55457"/>
                  <a:pt x="37822" y="5716"/>
                  <a:pt x="32001" y="42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6" name="フリーフォーム 1835">
            <a:extLst>
              <a:ext uri="{FF2B5EF4-FFF2-40B4-BE49-F238E27FC236}">
                <a16:creationId xmlns:a16="http://schemas.microsoft.com/office/drawing/2014/main" id="{E0B35C6F-404B-C6E1-5486-70916E12E701}"/>
              </a:ext>
            </a:extLst>
          </p:cNvPr>
          <p:cNvSpPr/>
          <p:nvPr/>
        </p:nvSpPr>
        <p:spPr>
          <a:xfrm>
            <a:off x="2511519" y="2946400"/>
            <a:ext cx="130122" cy="276235"/>
          </a:xfrm>
          <a:custGeom>
            <a:avLst/>
            <a:gdLst>
              <a:gd name="connsiteX0" fmla="*/ 130081 w 130122"/>
              <a:gd name="connsiteY0" fmla="*/ 0 h 276235"/>
              <a:gd name="connsiteX1" fmla="*/ 31656 w 130122"/>
              <a:gd name="connsiteY1" fmla="*/ 38100 h 276235"/>
              <a:gd name="connsiteX2" fmla="*/ 6256 w 130122"/>
              <a:gd name="connsiteY2" fmla="*/ 98425 h 276235"/>
              <a:gd name="connsiteX3" fmla="*/ 3081 w 130122"/>
              <a:gd name="connsiteY3" fmla="*/ 174625 h 276235"/>
              <a:gd name="connsiteX4" fmla="*/ 34831 w 130122"/>
              <a:gd name="connsiteY4" fmla="*/ 234950 h 276235"/>
              <a:gd name="connsiteX5" fmla="*/ 85631 w 130122"/>
              <a:gd name="connsiteY5" fmla="*/ 276225 h 276235"/>
              <a:gd name="connsiteX6" fmla="*/ 50706 w 130122"/>
              <a:gd name="connsiteY6" fmla="*/ 238125 h 276235"/>
              <a:gd name="connsiteX7" fmla="*/ 3081 w 130122"/>
              <a:gd name="connsiteY7" fmla="*/ 165100 h 276235"/>
              <a:gd name="connsiteX8" fmla="*/ 6256 w 130122"/>
              <a:gd name="connsiteY8" fmla="*/ 73025 h 276235"/>
              <a:gd name="connsiteX9" fmla="*/ 18956 w 130122"/>
              <a:gd name="connsiteY9" fmla="*/ 38100 h 276235"/>
              <a:gd name="connsiteX10" fmla="*/ 130081 w 130122"/>
              <a:gd name="connsiteY10" fmla="*/ 0 h 2762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30122" h="276235">
                <a:moveTo>
                  <a:pt x="130081" y="0"/>
                </a:moveTo>
                <a:cubicBezTo>
                  <a:pt x="132198" y="0"/>
                  <a:pt x="52293" y="21696"/>
                  <a:pt x="31656" y="38100"/>
                </a:cubicBezTo>
                <a:cubicBezTo>
                  <a:pt x="11019" y="54504"/>
                  <a:pt x="11019" y="75671"/>
                  <a:pt x="6256" y="98425"/>
                </a:cubicBezTo>
                <a:cubicBezTo>
                  <a:pt x="1493" y="121179"/>
                  <a:pt x="-1682" y="151871"/>
                  <a:pt x="3081" y="174625"/>
                </a:cubicBezTo>
                <a:cubicBezTo>
                  <a:pt x="7844" y="197379"/>
                  <a:pt x="21073" y="218017"/>
                  <a:pt x="34831" y="234950"/>
                </a:cubicBezTo>
                <a:cubicBezTo>
                  <a:pt x="48589" y="251883"/>
                  <a:pt x="82985" y="275696"/>
                  <a:pt x="85631" y="276225"/>
                </a:cubicBezTo>
                <a:cubicBezTo>
                  <a:pt x="88277" y="276754"/>
                  <a:pt x="64464" y="256646"/>
                  <a:pt x="50706" y="238125"/>
                </a:cubicBezTo>
                <a:cubicBezTo>
                  <a:pt x="36948" y="219604"/>
                  <a:pt x="10489" y="192617"/>
                  <a:pt x="3081" y="165100"/>
                </a:cubicBezTo>
                <a:cubicBezTo>
                  <a:pt x="-4327" y="137583"/>
                  <a:pt x="3610" y="94192"/>
                  <a:pt x="6256" y="73025"/>
                </a:cubicBezTo>
                <a:cubicBezTo>
                  <a:pt x="8902" y="51858"/>
                  <a:pt x="6256" y="48683"/>
                  <a:pt x="18956" y="38100"/>
                </a:cubicBezTo>
                <a:cubicBezTo>
                  <a:pt x="31656" y="27517"/>
                  <a:pt x="127964" y="0"/>
                  <a:pt x="130081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7" name="フリーフォーム 1836">
            <a:extLst>
              <a:ext uri="{FF2B5EF4-FFF2-40B4-BE49-F238E27FC236}">
                <a16:creationId xmlns:a16="http://schemas.microsoft.com/office/drawing/2014/main" id="{8BF784F4-5F30-C242-20B5-891432E4577B}"/>
              </a:ext>
            </a:extLst>
          </p:cNvPr>
          <p:cNvSpPr/>
          <p:nvPr/>
        </p:nvSpPr>
        <p:spPr>
          <a:xfrm>
            <a:off x="2537282" y="2968603"/>
            <a:ext cx="104330" cy="238153"/>
          </a:xfrm>
          <a:custGeom>
            <a:avLst/>
            <a:gdLst>
              <a:gd name="connsiteX0" fmla="*/ 104318 w 104330"/>
              <a:gd name="connsiteY0" fmla="*/ 22 h 238153"/>
              <a:gd name="connsiteX1" fmla="*/ 21768 w 104330"/>
              <a:gd name="connsiteY1" fmla="*/ 53997 h 238153"/>
              <a:gd name="connsiteX2" fmla="*/ 9068 w 104330"/>
              <a:gd name="connsiteY2" fmla="*/ 111147 h 238153"/>
              <a:gd name="connsiteX3" fmla="*/ 5893 w 104330"/>
              <a:gd name="connsiteY3" fmla="*/ 184172 h 238153"/>
              <a:gd name="connsiteX4" fmla="*/ 91618 w 104330"/>
              <a:gd name="connsiteY4" fmla="*/ 238147 h 238153"/>
              <a:gd name="connsiteX5" fmla="*/ 50343 w 104330"/>
              <a:gd name="connsiteY5" fmla="*/ 187347 h 238153"/>
              <a:gd name="connsiteX6" fmla="*/ 2718 w 104330"/>
              <a:gd name="connsiteY6" fmla="*/ 117497 h 238153"/>
              <a:gd name="connsiteX7" fmla="*/ 15418 w 104330"/>
              <a:gd name="connsiteY7" fmla="*/ 60347 h 238153"/>
              <a:gd name="connsiteX8" fmla="*/ 104318 w 104330"/>
              <a:gd name="connsiteY8" fmla="*/ 22 h 2381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04330" h="238153">
                <a:moveTo>
                  <a:pt x="104318" y="22"/>
                </a:moveTo>
                <a:cubicBezTo>
                  <a:pt x="105376" y="-1036"/>
                  <a:pt x="37643" y="35476"/>
                  <a:pt x="21768" y="53997"/>
                </a:cubicBezTo>
                <a:cubicBezTo>
                  <a:pt x="5893" y="72518"/>
                  <a:pt x="11714" y="89451"/>
                  <a:pt x="9068" y="111147"/>
                </a:cubicBezTo>
                <a:cubicBezTo>
                  <a:pt x="6422" y="132843"/>
                  <a:pt x="-7865" y="163005"/>
                  <a:pt x="5893" y="184172"/>
                </a:cubicBezTo>
                <a:cubicBezTo>
                  <a:pt x="19651" y="205339"/>
                  <a:pt x="84210" y="237618"/>
                  <a:pt x="91618" y="238147"/>
                </a:cubicBezTo>
                <a:cubicBezTo>
                  <a:pt x="99026" y="238676"/>
                  <a:pt x="65160" y="207455"/>
                  <a:pt x="50343" y="187347"/>
                </a:cubicBezTo>
                <a:cubicBezTo>
                  <a:pt x="35526" y="167239"/>
                  <a:pt x="8539" y="138664"/>
                  <a:pt x="2718" y="117497"/>
                </a:cubicBezTo>
                <a:cubicBezTo>
                  <a:pt x="-3103" y="96330"/>
                  <a:pt x="5364" y="76751"/>
                  <a:pt x="15418" y="60347"/>
                </a:cubicBezTo>
                <a:cubicBezTo>
                  <a:pt x="25472" y="43943"/>
                  <a:pt x="103260" y="1080"/>
                  <a:pt x="104318" y="2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8" name="フリーフォーム 1837">
            <a:extLst>
              <a:ext uri="{FF2B5EF4-FFF2-40B4-BE49-F238E27FC236}">
                <a16:creationId xmlns:a16="http://schemas.microsoft.com/office/drawing/2014/main" id="{AA72E29B-59F9-55AB-7577-5717179F5198}"/>
              </a:ext>
            </a:extLst>
          </p:cNvPr>
          <p:cNvSpPr/>
          <p:nvPr/>
        </p:nvSpPr>
        <p:spPr>
          <a:xfrm>
            <a:off x="2578018" y="2982710"/>
            <a:ext cx="137609" cy="192407"/>
          </a:xfrm>
          <a:custGeom>
            <a:avLst/>
            <a:gdLst>
              <a:gd name="connsiteX0" fmla="*/ 82 w 137609"/>
              <a:gd name="connsiteY0" fmla="*/ 8140 h 192407"/>
              <a:gd name="connsiteX1" fmla="*/ 92157 w 137609"/>
              <a:gd name="connsiteY1" fmla="*/ 14490 h 192407"/>
              <a:gd name="connsiteX2" fmla="*/ 117557 w 137609"/>
              <a:gd name="connsiteY2" fmla="*/ 112915 h 192407"/>
              <a:gd name="connsiteX3" fmla="*/ 101682 w 137609"/>
              <a:gd name="connsiteY3" fmla="*/ 154190 h 192407"/>
              <a:gd name="connsiteX4" fmla="*/ 63582 w 137609"/>
              <a:gd name="connsiteY4" fmla="*/ 192290 h 192407"/>
              <a:gd name="connsiteX5" fmla="*/ 133432 w 137609"/>
              <a:gd name="connsiteY5" fmla="*/ 141490 h 192407"/>
              <a:gd name="connsiteX6" fmla="*/ 123907 w 137609"/>
              <a:gd name="connsiteY6" fmla="*/ 30365 h 192407"/>
              <a:gd name="connsiteX7" fmla="*/ 76282 w 137609"/>
              <a:gd name="connsiteY7" fmla="*/ 1790 h 192407"/>
              <a:gd name="connsiteX8" fmla="*/ 82 w 137609"/>
              <a:gd name="connsiteY8" fmla="*/ 8140 h 1924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37609" h="192407">
                <a:moveTo>
                  <a:pt x="82" y="8140"/>
                </a:moveTo>
                <a:cubicBezTo>
                  <a:pt x="2728" y="10257"/>
                  <a:pt x="72578" y="-2972"/>
                  <a:pt x="92157" y="14490"/>
                </a:cubicBezTo>
                <a:cubicBezTo>
                  <a:pt x="111736" y="31952"/>
                  <a:pt x="115970" y="89632"/>
                  <a:pt x="117557" y="112915"/>
                </a:cubicBezTo>
                <a:cubicBezTo>
                  <a:pt x="119145" y="136198"/>
                  <a:pt x="110678" y="140961"/>
                  <a:pt x="101682" y="154190"/>
                </a:cubicBezTo>
                <a:cubicBezTo>
                  <a:pt x="92686" y="167419"/>
                  <a:pt x="58290" y="194407"/>
                  <a:pt x="63582" y="192290"/>
                </a:cubicBezTo>
                <a:cubicBezTo>
                  <a:pt x="68874" y="190173"/>
                  <a:pt x="123378" y="168478"/>
                  <a:pt x="133432" y="141490"/>
                </a:cubicBezTo>
                <a:cubicBezTo>
                  <a:pt x="143486" y="114503"/>
                  <a:pt x="133432" y="53648"/>
                  <a:pt x="123907" y="30365"/>
                </a:cubicBezTo>
                <a:cubicBezTo>
                  <a:pt x="114382" y="7082"/>
                  <a:pt x="93744" y="7611"/>
                  <a:pt x="76282" y="1790"/>
                </a:cubicBezTo>
                <a:cubicBezTo>
                  <a:pt x="58820" y="-4031"/>
                  <a:pt x="-2564" y="6023"/>
                  <a:pt x="82" y="814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0" name="フリーフォーム 1839">
            <a:extLst>
              <a:ext uri="{FF2B5EF4-FFF2-40B4-BE49-F238E27FC236}">
                <a16:creationId xmlns:a16="http://schemas.microsoft.com/office/drawing/2014/main" id="{D550DD65-A1B6-51B3-6106-260BBD25C566}"/>
              </a:ext>
            </a:extLst>
          </p:cNvPr>
          <p:cNvSpPr/>
          <p:nvPr/>
        </p:nvSpPr>
        <p:spPr>
          <a:xfrm>
            <a:off x="2562208" y="2936047"/>
            <a:ext cx="134303" cy="42280"/>
          </a:xfrm>
          <a:custGeom>
            <a:avLst/>
            <a:gdLst>
              <a:gd name="connsiteX0" fmla="*/ 17 w 134303"/>
              <a:gd name="connsiteY0" fmla="*/ 38928 h 42280"/>
              <a:gd name="connsiteX1" fmla="*/ 69867 w 134303"/>
              <a:gd name="connsiteY1" fmla="*/ 26228 h 42280"/>
              <a:gd name="connsiteX2" fmla="*/ 133367 w 134303"/>
              <a:gd name="connsiteY2" fmla="*/ 42103 h 42280"/>
              <a:gd name="connsiteX3" fmla="*/ 104792 w 134303"/>
              <a:gd name="connsiteY3" fmla="*/ 13528 h 42280"/>
              <a:gd name="connsiteX4" fmla="*/ 63517 w 134303"/>
              <a:gd name="connsiteY4" fmla="*/ 828 h 42280"/>
              <a:gd name="connsiteX5" fmla="*/ 17 w 134303"/>
              <a:gd name="connsiteY5" fmla="*/ 38928 h 42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34303" h="42280">
                <a:moveTo>
                  <a:pt x="17" y="38928"/>
                </a:moveTo>
                <a:cubicBezTo>
                  <a:pt x="1075" y="43161"/>
                  <a:pt x="47642" y="25699"/>
                  <a:pt x="69867" y="26228"/>
                </a:cubicBezTo>
                <a:cubicBezTo>
                  <a:pt x="92092" y="26757"/>
                  <a:pt x="127546" y="44220"/>
                  <a:pt x="133367" y="42103"/>
                </a:cubicBezTo>
                <a:cubicBezTo>
                  <a:pt x="139188" y="39986"/>
                  <a:pt x="116434" y="20407"/>
                  <a:pt x="104792" y="13528"/>
                </a:cubicBezTo>
                <a:cubicBezTo>
                  <a:pt x="93150" y="6649"/>
                  <a:pt x="82038" y="-2876"/>
                  <a:pt x="63517" y="828"/>
                </a:cubicBezTo>
                <a:cubicBezTo>
                  <a:pt x="44996" y="4532"/>
                  <a:pt x="-1041" y="34695"/>
                  <a:pt x="17" y="3892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1" name="フリーフォーム 1840">
            <a:extLst>
              <a:ext uri="{FF2B5EF4-FFF2-40B4-BE49-F238E27FC236}">
                <a16:creationId xmlns:a16="http://schemas.microsoft.com/office/drawing/2014/main" id="{D6B0D407-6E05-8A93-6E33-7605A3EE8EFF}"/>
              </a:ext>
            </a:extLst>
          </p:cNvPr>
          <p:cNvSpPr/>
          <p:nvPr/>
        </p:nvSpPr>
        <p:spPr>
          <a:xfrm>
            <a:off x="2720824" y="2816173"/>
            <a:ext cx="222410" cy="804015"/>
          </a:xfrm>
          <a:custGeom>
            <a:avLst/>
            <a:gdLst>
              <a:gd name="connsiteX0" fmla="*/ 151 w 222410"/>
              <a:gd name="connsiteY0" fmla="*/ 6402 h 804015"/>
              <a:gd name="connsiteX1" fmla="*/ 79526 w 222410"/>
              <a:gd name="connsiteY1" fmla="*/ 177852 h 804015"/>
              <a:gd name="connsiteX2" fmla="*/ 108101 w 222410"/>
              <a:gd name="connsiteY2" fmla="*/ 485827 h 804015"/>
              <a:gd name="connsiteX3" fmla="*/ 222401 w 222410"/>
              <a:gd name="connsiteY3" fmla="*/ 803327 h 804015"/>
              <a:gd name="connsiteX4" fmla="*/ 101751 w 222410"/>
              <a:gd name="connsiteY4" fmla="*/ 396927 h 804015"/>
              <a:gd name="connsiteX5" fmla="*/ 151 w 222410"/>
              <a:gd name="connsiteY5" fmla="*/ 6402 h 8040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22410" h="804015">
                <a:moveTo>
                  <a:pt x="151" y="6402"/>
                </a:moveTo>
                <a:cubicBezTo>
                  <a:pt x="-3553" y="-30110"/>
                  <a:pt x="61534" y="97948"/>
                  <a:pt x="79526" y="177852"/>
                </a:cubicBezTo>
                <a:cubicBezTo>
                  <a:pt x="97518" y="257756"/>
                  <a:pt x="84289" y="381581"/>
                  <a:pt x="108101" y="485827"/>
                </a:cubicBezTo>
                <a:cubicBezTo>
                  <a:pt x="131913" y="590073"/>
                  <a:pt x="223459" y="818144"/>
                  <a:pt x="222401" y="803327"/>
                </a:cubicBezTo>
                <a:cubicBezTo>
                  <a:pt x="221343" y="788510"/>
                  <a:pt x="133501" y="528689"/>
                  <a:pt x="101751" y="396927"/>
                </a:cubicBezTo>
                <a:cubicBezTo>
                  <a:pt x="70001" y="265165"/>
                  <a:pt x="3855" y="42914"/>
                  <a:pt x="151" y="640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2" name="フリーフォーム 1841">
            <a:extLst>
              <a:ext uri="{FF2B5EF4-FFF2-40B4-BE49-F238E27FC236}">
                <a16:creationId xmlns:a16="http://schemas.microsoft.com/office/drawing/2014/main" id="{B87DC951-6683-9A2F-B8B4-BB157E5C8487}"/>
              </a:ext>
            </a:extLst>
          </p:cNvPr>
          <p:cNvSpPr/>
          <p:nvPr/>
        </p:nvSpPr>
        <p:spPr>
          <a:xfrm>
            <a:off x="3136770" y="2435192"/>
            <a:ext cx="84966" cy="89229"/>
          </a:xfrm>
          <a:custGeom>
            <a:avLst/>
            <a:gdLst>
              <a:gd name="connsiteX0" fmla="*/ 130 w 84966"/>
              <a:gd name="connsiteY0" fmla="*/ 33 h 89229"/>
              <a:gd name="connsiteX1" fmla="*/ 63630 w 84966"/>
              <a:gd name="connsiteY1" fmla="*/ 38133 h 89229"/>
              <a:gd name="connsiteX2" fmla="*/ 66805 w 84966"/>
              <a:gd name="connsiteY2" fmla="*/ 88933 h 89229"/>
              <a:gd name="connsiteX3" fmla="*/ 76330 w 84966"/>
              <a:gd name="connsiteY3" fmla="*/ 60358 h 89229"/>
              <a:gd name="connsiteX4" fmla="*/ 82680 w 84966"/>
              <a:gd name="connsiteY4" fmla="*/ 44483 h 89229"/>
              <a:gd name="connsiteX5" fmla="*/ 130 w 84966"/>
              <a:gd name="connsiteY5" fmla="*/ 33 h 892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4966" h="89229">
                <a:moveTo>
                  <a:pt x="130" y="33"/>
                </a:moveTo>
                <a:cubicBezTo>
                  <a:pt x="-3045" y="-1025"/>
                  <a:pt x="52518" y="23317"/>
                  <a:pt x="63630" y="38133"/>
                </a:cubicBezTo>
                <a:cubicBezTo>
                  <a:pt x="74742" y="52949"/>
                  <a:pt x="64688" y="85229"/>
                  <a:pt x="66805" y="88933"/>
                </a:cubicBezTo>
                <a:cubicBezTo>
                  <a:pt x="68922" y="92637"/>
                  <a:pt x="76330" y="60358"/>
                  <a:pt x="76330" y="60358"/>
                </a:cubicBezTo>
                <a:cubicBezTo>
                  <a:pt x="78976" y="52950"/>
                  <a:pt x="89559" y="52950"/>
                  <a:pt x="82680" y="44483"/>
                </a:cubicBezTo>
                <a:cubicBezTo>
                  <a:pt x="75801" y="36016"/>
                  <a:pt x="3305" y="1091"/>
                  <a:pt x="130" y="33"/>
                </a:cubicBezTo>
                <a:close/>
              </a:path>
            </a:pathLst>
          </a:custGeom>
          <a:solidFill>
            <a:schemeClr val="accent1">
              <a:alpha val="1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3" name="フリーフォーム 1842">
            <a:extLst>
              <a:ext uri="{FF2B5EF4-FFF2-40B4-BE49-F238E27FC236}">
                <a16:creationId xmlns:a16="http://schemas.microsoft.com/office/drawing/2014/main" id="{726699A4-5775-4EA6-2E64-0D51092216C7}"/>
              </a:ext>
            </a:extLst>
          </p:cNvPr>
          <p:cNvSpPr/>
          <p:nvPr/>
        </p:nvSpPr>
        <p:spPr>
          <a:xfrm>
            <a:off x="2945619" y="2587621"/>
            <a:ext cx="35736" cy="120660"/>
          </a:xfrm>
          <a:custGeom>
            <a:avLst/>
            <a:gdLst>
              <a:gd name="connsiteX0" fmla="*/ 19831 w 35736"/>
              <a:gd name="connsiteY0" fmla="*/ 4 h 120660"/>
              <a:gd name="connsiteX1" fmla="*/ 7131 w 35736"/>
              <a:gd name="connsiteY1" fmla="*/ 69854 h 120660"/>
              <a:gd name="connsiteX2" fmla="*/ 35706 w 35736"/>
              <a:gd name="connsiteY2" fmla="*/ 120654 h 120660"/>
              <a:gd name="connsiteX3" fmla="*/ 781 w 35736"/>
              <a:gd name="connsiteY3" fmla="*/ 66679 h 120660"/>
              <a:gd name="connsiteX4" fmla="*/ 19831 w 35736"/>
              <a:gd name="connsiteY4" fmla="*/ 4 h 120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5736" h="120660">
                <a:moveTo>
                  <a:pt x="19831" y="4"/>
                </a:moveTo>
                <a:cubicBezTo>
                  <a:pt x="20889" y="533"/>
                  <a:pt x="4485" y="49746"/>
                  <a:pt x="7131" y="69854"/>
                </a:cubicBezTo>
                <a:cubicBezTo>
                  <a:pt x="9777" y="89962"/>
                  <a:pt x="36764" y="121183"/>
                  <a:pt x="35706" y="120654"/>
                </a:cubicBezTo>
                <a:cubicBezTo>
                  <a:pt x="34648" y="120125"/>
                  <a:pt x="6073" y="82025"/>
                  <a:pt x="781" y="66679"/>
                </a:cubicBezTo>
                <a:cubicBezTo>
                  <a:pt x="-4511" y="51333"/>
                  <a:pt x="18773" y="-525"/>
                  <a:pt x="19831" y="4"/>
                </a:cubicBezTo>
                <a:close/>
              </a:path>
            </a:pathLst>
          </a:custGeom>
          <a:solidFill>
            <a:schemeClr val="accent1">
              <a:alpha val="1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4" name="フリーフォーム 1843">
            <a:extLst>
              <a:ext uri="{FF2B5EF4-FFF2-40B4-BE49-F238E27FC236}">
                <a16:creationId xmlns:a16="http://schemas.microsoft.com/office/drawing/2014/main" id="{C6F1C084-1DFB-EF51-4302-F6124CD55EBF}"/>
              </a:ext>
            </a:extLst>
          </p:cNvPr>
          <p:cNvSpPr/>
          <p:nvPr/>
        </p:nvSpPr>
        <p:spPr>
          <a:xfrm>
            <a:off x="4140200" y="2451085"/>
            <a:ext cx="56365" cy="140176"/>
          </a:xfrm>
          <a:custGeom>
            <a:avLst/>
            <a:gdLst>
              <a:gd name="connsiteX0" fmla="*/ 19050 w 56365"/>
              <a:gd name="connsiteY0" fmla="*/ 15 h 140176"/>
              <a:gd name="connsiteX1" fmla="*/ 50800 w 56365"/>
              <a:gd name="connsiteY1" fmla="*/ 69865 h 140176"/>
              <a:gd name="connsiteX2" fmla="*/ 0 w 56365"/>
              <a:gd name="connsiteY2" fmla="*/ 139715 h 140176"/>
              <a:gd name="connsiteX3" fmla="*/ 50800 w 56365"/>
              <a:gd name="connsiteY3" fmla="*/ 98440 h 140176"/>
              <a:gd name="connsiteX4" fmla="*/ 53975 w 56365"/>
              <a:gd name="connsiteY4" fmla="*/ 63515 h 140176"/>
              <a:gd name="connsiteX5" fmla="*/ 19050 w 56365"/>
              <a:gd name="connsiteY5" fmla="*/ 15 h 1401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365" h="140176">
                <a:moveTo>
                  <a:pt x="19050" y="15"/>
                </a:moveTo>
                <a:cubicBezTo>
                  <a:pt x="18521" y="1073"/>
                  <a:pt x="53975" y="46582"/>
                  <a:pt x="50800" y="69865"/>
                </a:cubicBezTo>
                <a:cubicBezTo>
                  <a:pt x="47625" y="93148"/>
                  <a:pt x="0" y="134953"/>
                  <a:pt x="0" y="139715"/>
                </a:cubicBezTo>
                <a:cubicBezTo>
                  <a:pt x="0" y="144477"/>
                  <a:pt x="41804" y="111140"/>
                  <a:pt x="50800" y="98440"/>
                </a:cubicBezTo>
                <a:cubicBezTo>
                  <a:pt x="59796" y="85740"/>
                  <a:pt x="55562" y="76215"/>
                  <a:pt x="53975" y="63515"/>
                </a:cubicBezTo>
                <a:cubicBezTo>
                  <a:pt x="52388" y="50815"/>
                  <a:pt x="19579" y="-1043"/>
                  <a:pt x="19050" y="15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5" name="フリーフォーム 1844">
            <a:extLst>
              <a:ext uri="{FF2B5EF4-FFF2-40B4-BE49-F238E27FC236}">
                <a16:creationId xmlns:a16="http://schemas.microsoft.com/office/drawing/2014/main" id="{2BB41E8C-F6F7-5618-9BC2-D743F3D62CD3}"/>
              </a:ext>
            </a:extLst>
          </p:cNvPr>
          <p:cNvSpPr/>
          <p:nvPr/>
        </p:nvSpPr>
        <p:spPr>
          <a:xfrm>
            <a:off x="2992392" y="1682699"/>
            <a:ext cx="52433" cy="146211"/>
          </a:xfrm>
          <a:custGeom>
            <a:avLst/>
            <a:gdLst>
              <a:gd name="connsiteX0" fmla="*/ 52433 w 52433"/>
              <a:gd name="connsiteY0" fmla="*/ 51 h 146211"/>
              <a:gd name="connsiteX1" fmla="*/ 4808 w 52433"/>
              <a:gd name="connsiteY1" fmla="*/ 95301 h 146211"/>
              <a:gd name="connsiteX2" fmla="*/ 1633 w 52433"/>
              <a:gd name="connsiteY2" fmla="*/ 146101 h 146211"/>
              <a:gd name="connsiteX3" fmla="*/ 4808 w 52433"/>
              <a:gd name="connsiteY3" fmla="*/ 82601 h 146211"/>
              <a:gd name="connsiteX4" fmla="*/ 52433 w 52433"/>
              <a:gd name="connsiteY4" fmla="*/ 51 h 1462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2433" h="146211">
                <a:moveTo>
                  <a:pt x="52433" y="51"/>
                </a:moveTo>
                <a:cubicBezTo>
                  <a:pt x="52433" y="2168"/>
                  <a:pt x="13275" y="70959"/>
                  <a:pt x="4808" y="95301"/>
                </a:cubicBezTo>
                <a:cubicBezTo>
                  <a:pt x="-3659" y="119643"/>
                  <a:pt x="1633" y="148218"/>
                  <a:pt x="1633" y="146101"/>
                </a:cubicBezTo>
                <a:cubicBezTo>
                  <a:pt x="1633" y="143984"/>
                  <a:pt x="-3130" y="103768"/>
                  <a:pt x="4808" y="82601"/>
                </a:cubicBezTo>
                <a:cubicBezTo>
                  <a:pt x="12745" y="61434"/>
                  <a:pt x="52433" y="-2066"/>
                  <a:pt x="52433" y="51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6" name="フリーフォーム 1845">
            <a:extLst>
              <a:ext uri="{FF2B5EF4-FFF2-40B4-BE49-F238E27FC236}">
                <a16:creationId xmlns:a16="http://schemas.microsoft.com/office/drawing/2014/main" id="{B072A638-A0BF-942A-1F90-E03CD23E2514}"/>
              </a:ext>
            </a:extLst>
          </p:cNvPr>
          <p:cNvSpPr/>
          <p:nvPr/>
        </p:nvSpPr>
        <p:spPr>
          <a:xfrm>
            <a:off x="2901824" y="1666870"/>
            <a:ext cx="25534" cy="120660"/>
          </a:xfrm>
          <a:custGeom>
            <a:avLst/>
            <a:gdLst>
              <a:gd name="connsiteX0" fmla="*/ 126 w 25534"/>
              <a:gd name="connsiteY0" fmla="*/ 5 h 120660"/>
              <a:gd name="connsiteX1" fmla="*/ 16001 w 25534"/>
              <a:gd name="connsiteY1" fmla="*/ 60330 h 120660"/>
              <a:gd name="connsiteX2" fmla="*/ 22351 w 25534"/>
              <a:gd name="connsiteY2" fmla="*/ 120655 h 120660"/>
              <a:gd name="connsiteX3" fmla="*/ 25526 w 25534"/>
              <a:gd name="connsiteY3" fmla="*/ 63505 h 120660"/>
              <a:gd name="connsiteX4" fmla="*/ 126 w 25534"/>
              <a:gd name="connsiteY4" fmla="*/ 5 h 120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534" h="120660">
                <a:moveTo>
                  <a:pt x="126" y="5"/>
                </a:moveTo>
                <a:cubicBezTo>
                  <a:pt x="-1461" y="-524"/>
                  <a:pt x="12297" y="40222"/>
                  <a:pt x="16001" y="60330"/>
                </a:cubicBezTo>
                <a:cubicBezTo>
                  <a:pt x="19705" y="80438"/>
                  <a:pt x="20764" y="120126"/>
                  <a:pt x="22351" y="120655"/>
                </a:cubicBezTo>
                <a:cubicBezTo>
                  <a:pt x="23938" y="121184"/>
                  <a:pt x="24997" y="79909"/>
                  <a:pt x="25526" y="63505"/>
                </a:cubicBezTo>
                <a:cubicBezTo>
                  <a:pt x="26055" y="47101"/>
                  <a:pt x="1713" y="534"/>
                  <a:pt x="126" y="5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7" name="フリーフォーム 1846">
            <a:extLst>
              <a:ext uri="{FF2B5EF4-FFF2-40B4-BE49-F238E27FC236}">
                <a16:creationId xmlns:a16="http://schemas.microsoft.com/office/drawing/2014/main" id="{9CC97FD3-9F0F-3B98-C5B3-1F5BAF4D9B45}"/>
              </a:ext>
            </a:extLst>
          </p:cNvPr>
          <p:cNvSpPr/>
          <p:nvPr/>
        </p:nvSpPr>
        <p:spPr>
          <a:xfrm>
            <a:off x="2860491" y="1898380"/>
            <a:ext cx="249579" cy="16236"/>
          </a:xfrm>
          <a:custGeom>
            <a:avLst/>
            <a:gdLst>
              <a:gd name="connsiteX0" fmla="*/ 184 w 249579"/>
              <a:gd name="connsiteY0" fmla="*/ 270 h 16236"/>
              <a:gd name="connsiteX1" fmla="*/ 235134 w 249579"/>
              <a:gd name="connsiteY1" fmla="*/ 16145 h 16236"/>
              <a:gd name="connsiteX2" fmla="*/ 197034 w 249579"/>
              <a:gd name="connsiteY2" fmla="*/ 6620 h 16236"/>
              <a:gd name="connsiteX3" fmla="*/ 184 w 249579"/>
              <a:gd name="connsiteY3" fmla="*/ 270 h 162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49579" h="16236">
                <a:moveTo>
                  <a:pt x="184" y="270"/>
                </a:moveTo>
                <a:cubicBezTo>
                  <a:pt x="6534" y="1858"/>
                  <a:pt x="202326" y="15087"/>
                  <a:pt x="235134" y="16145"/>
                </a:cubicBezTo>
                <a:cubicBezTo>
                  <a:pt x="267942" y="17203"/>
                  <a:pt x="240426" y="8737"/>
                  <a:pt x="197034" y="6620"/>
                </a:cubicBezTo>
                <a:cubicBezTo>
                  <a:pt x="153642" y="4503"/>
                  <a:pt x="-6166" y="-1318"/>
                  <a:pt x="184" y="270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8" name="フリーフォーム 1847">
            <a:extLst>
              <a:ext uri="{FF2B5EF4-FFF2-40B4-BE49-F238E27FC236}">
                <a16:creationId xmlns:a16="http://schemas.microsoft.com/office/drawing/2014/main" id="{593154B0-A099-64CD-7CE5-C6FF72B4C4F3}"/>
              </a:ext>
            </a:extLst>
          </p:cNvPr>
          <p:cNvSpPr/>
          <p:nvPr/>
        </p:nvSpPr>
        <p:spPr>
          <a:xfrm>
            <a:off x="2755885" y="1187306"/>
            <a:ext cx="180991" cy="184519"/>
          </a:xfrm>
          <a:custGeom>
            <a:avLst/>
            <a:gdLst>
              <a:gd name="connsiteX0" fmla="*/ 180990 w 180991"/>
              <a:gd name="connsiteY0" fmla="*/ 144 h 184519"/>
              <a:gd name="connsiteX1" fmla="*/ 41290 w 180991"/>
              <a:gd name="connsiteY1" fmla="*/ 95394 h 184519"/>
              <a:gd name="connsiteX2" fmla="*/ 15 w 180991"/>
              <a:gd name="connsiteY2" fmla="*/ 184294 h 184519"/>
              <a:gd name="connsiteX3" fmla="*/ 38115 w 180991"/>
              <a:gd name="connsiteY3" fmla="*/ 117619 h 184519"/>
              <a:gd name="connsiteX4" fmla="*/ 180990 w 180991"/>
              <a:gd name="connsiteY4" fmla="*/ 144 h 1845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80991" h="184519">
                <a:moveTo>
                  <a:pt x="180990" y="144"/>
                </a:moveTo>
                <a:cubicBezTo>
                  <a:pt x="181519" y="-3560"/>
                  <a:pt x="71452" y="64702"/>
                  <a:pt x="41290" y="95394"/>
                </a:cubicBezTo>
                <a:cubicBezTo>
                  <a:pt x="11128" y="126086"/>
                  <a:pt x="544" y="180590"/>
                  <a:pt x="15" y="184294"/>
                </a:cubicBezTo>
                <a:cubicBezTo>
                  <a:pt x="-514" y="187998"/>
                  <a:pt x="12715" y="145136"/>
                  <a:pt x="38115" y="117619"/>
                </a:cubicBezTo>
                <a:cubicBezTo>
                  <a:pt x="63515" y="90102"/>
                  <a:pt x="180461" y="3848"/>
                  <a:pt x="180990" y="14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9" name="フリーフォーム 1848">
            <a:extLst>
              <a:ext uri="{FF2B5EF4-FFF2-40B4-BE49-F238E27FC236}">
                <a16:creationId xmlns:a16="http://schemas.microsoft.com/office/drawing/2014/main" id="{CCC2EBD0-4613-D828-F87C-8F3AF7C25432}"/>
              </a:ext>
            </a:extLst>
          </p:cNvPr>
          <p:cNvSpPr/>
          <p:nvPr/>
        </p:nvSpPr>
        <p:spPr>
          <a:xfrm>
            <a:off x="3774776" y="3270187"/>
            <a:ext cx="226182" cy="162228"/>
          </a:xfrm>
          <a:custGeom>
            <a:avLst/>
            <a:gdLst>
              <a:gd name="connsiteX0" fmla="*/ 225724 w 226182"/>
              <a:gd name="connsiteY0" fmla="*/ 63 h 162228"/>
              <a:gd name="connsiteX1" fmla="*/ 143174 w 226182"/>
              <a:gd name="connsiteY1" fmla="*/ 104838 h 162228"/>
              <a:gd name="connsiteX2" fmla="*/ 299 w 226182"/>
              <a:gd name="connsiteY2" fmla="*/ 161988 h 162228"/>
              <a:gd name="connsiteX3" fmla="*/ 108249 w 226182"/>
              <a:gd name="connsiteY3" fmla="*/ 120713 h 162228"/>
              <a:gd name="connsiteX4" fmla="*/ 225724 w 226182"/>
              <a:gd name="connsiteY4" fmla="*/ 63 h 1622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6182" h="162228">
                <a:moveTo>
                  <a:pt x="225724" y="63"/>
                </a:moveTo>
                <a:cubicBezTo>
                  <a:pt x="231545" y="-2583"/>
                  <a:pt x="180745" y="77850"/>
                  <a:pt x="143174" y="104838"/>
                </a:cubicBezTo>
                <a:cubicBezTo>
                  <a:pt x="105603" y="131826"/>
                  <a:pt x="6120" y="159342"/>
                  <a:pt x="299" y="161988"/>
                </a:cubicBezTo>
                <a:cubicBezTo>
                  <a:pt x="-5522" y="164634"/>
                  <a:pt x="74911" y="145055"/>
                  <a:pt x="108249" y="120713"/>
                </a:cubicBezTo>
                <a:cubicBezTo>
                  <a:pt x="141587" y="96371"/>
                  <a:pt x="219903" y="2709"/>
                  <a:pt x="225724" y="6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50" name="フリーフォーム 1849">
            <a:extLst>
              <a:ext uri="{FF2B5EF4-FFF2-40B4-BE49-F238E27FC236}">
                <a16:creationId xmlns:a16="http://schemas.microsoft.com/office/drawing/2014/main" id="{D0028C2A-30D7-D087-1264-3C6F4F28671D}"/>
              </a:ext>
            </a:extLst>
          </p:cNvPr>
          <p:cNvSpPr/>
          <p:nvPr/>
        </p:nvSpPr>
        <p:spPr>
          <a:xfrm>
            <a:off x="4038944" y="2950503"/>
            <a:ext cx="165724" cy="257702"/>
          </a:xfrm>
          <a:custGeom>
            <a:avLst/>
            <a:gdLst>
              <a:gd name="connsiteX0" fmla="*/ 164756 w 165724"/>
              <a:gd name="connsiteY0" fmla="*/ 2247 h 257702"/>
              <a:gd name="connsiteX1" fmla="*/ 2831 w 165724"/>
              <a:gd name="connsiteY1" fmla="*/ 253072 h 257702"/>
              <a:gd name="connsiteX2" fmla="*/ 59981 w 165724"/>
              <a:gd name="connsiteY2" fmla="*/ 167347 h 257702"/>
              <a:gd name="connsiteX3" fmla="*/ 37756 w 165724"/>
              <a:gd name="connsiteY3" fmla="*/ 195922 h 257702"/>
              <a:gd name="connsiteX4" fmla="*/ 69506 w 165724"/>
              <a:gd name="connsiteY4" fmla="*/ 132422 h 257702"/>
              <a:gd name="connsiteX5" fmla="*/ 164756 w 165724"/>
              <a:gd name="connsiteY5" fmla="*/ 2247 h 2577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5724" h="257702">
                <a:moveTo>
                  <a:pt x="164756" y="2247"/>
                </a:moveTo>
                <a:cubicBezTo>
                  <a:pt x="153644" y="22355"/>
                  <a:pt x="20293" y="225555"/>
                  <a:pt x="2831" y="253072"/>
                </a:cubicBezTo>
                <a:cubicBezTo>
                  <a:pt x="-14632" y="280589"/>
                  <a:pt x="54160" y="176872"/>
                  <a:pt x="59981" y="167347"/>
                </a:cubicBezTo>
                <a:cubicBezTo>
                  <a:pt x="65802" y="157822"/>
                  <a:pt x="36168" y="201743"/>
                  <a:pt x="37756" y="195922"/>
                </a:cubicBezTo>
                <a:cubicBezTo>
                  <a:pt x="39343" y="190101"/>
                  <a:pt x="50985" y="162055"/>
                  <a:pt x="69506" y="132422"/>
                </a:cubicBezTo>
                <a:cubicBezTo>
                  <a:pt x="88027" y="102789"/>
                  <a:pt x="175868" y="-17861"/>
                  <a:pt x="164756" y="224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51" name="フリーフォーム 1850">
            <a:extLst>
              <a:ext uri="{FF2B5EF4-FFF2-40B4-BE49-F238E27FC236}">
                <a16:creationId xmlns:a16="http://schemas.microsoft.com/office/drawing/2014/main" id="{50EB1AE9-719E-A416-91FA-D78B3878EBF1}"/>
              </a:ext>
            </a:extLst>
          </p:cNvPr>
          <p:cNvSpPr/>
          <p:nvPr/>
        </p:nvSpPr>
        <p:spPr>
          <a:xfrm>
            <a:off x="3952808" y="2955852"/>
            <a:ext cx="33428" cy="194314"/>
          </a:xfrm>
          <a:custGeom>
            <a:avLst/>
            <a:gdLst>
              <a:gd name="connsiteX0" fmla="*/ 31817 w 33428"/>
              <a:gd name="connsiteY0" fmla="*/ 73 h 194314"/>
              <a:gd name="connsiteX1" fmla="*/ 15942 w 33428"/>
              <a:gd name="connsiteY1" fmla="*/ 127073 h 194314"/>
              <a:gd name="connsiteX2" fmla="*/ 67 w 33428"/>
              <a:gd name="connsiteY2" fmla="*/ 193748 h 194314"/>
              <a:gd name="connsiteX3" fmla="*/ 22292 w 33428"/>
              <a:gd name="connsiteY3" fmla="*/ 92148 h 194314"/>
              <a:gd name="connsiteX4" fmla="*/ 31817 w 33428"/>
              <a:gd name="connsiteY4" fmla="*/ 108023 h 194314"/>
              <a:gd name="connsiteX5" fmla="*/ 31817 w 33428"/>
              <a:gd name="connsiteY5" fmla="*/ 73 h 1943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428" h="194314">
                <a:moveTo>
                  <a:pt x="31817" y="73"/>
                </a:moveTo>
                <a:cubicBezTo>
                  <a:pt x="29171" y="3248"/>
                  <a:pt x="21234" y="94794"/>
                  <a:pt x="15942" y="127073"/>
                </a:cubicBezTo>
                <a:cubicBezTo>
                  <a:pt x="10650" y="159352"/>
                  <a:pt x="-991" y="199569"/>
                  <a:pt x="67" y="193748"/>
                </a:cubicBezTo>
                <a:cubicBezTo>
                  <a:pt x="1125" y="187927"/>
                  <a:pt x="17000" y="106435"/>
                  <a:pt x="22292" y="92148"/>
                </a:cubicBezTo>
                <a:cubicBezTo>
                  <a:pt x="27584" y="77861"/>
                  <a:pt x="30229" y="118606"/>
                  <a:pt x="31817" y="108023"/>
                </a:cubicBezTo>
                <a:cubicBezTo>
                  <a:pt x="33405" y="97440"/>
                  <a:pt x="34463" y="-3102"/>
                  <a:pt x="31817" y="73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52" name="フリーフォーム 1851">
            <a:extLst>
              <a:ext uri="{FF2B5EF4-FFF2-40B4-BE49-F238E27FC236}">
                <a16:creationId xmlns:a16="http://schemas.microsoft.com/office/drawing/2014/main" id="{0B7CD2FC-43A6-1F86-9DDF-50E7A9A35EE9}"/>
              </a:ext>
            </a:extLst>
          </p:cNvPr>
          <p:cNvSpPr/>
          <p:nvPr/>
        </p:nvSpPr>
        <p:spPr>
          <a:xfrm>
            <a:off x="2941928" y="2290534"/>
            <a:ext cx="204706" cy="46325"/>
          </a:xfrm>
          <a:custGeom>
            <a:avLst/>
            <a:gdLst>
              <a:gd name="connsiteX0" fmla="*/ 1297 w 204706"/>
              <a:gd name="connsiteY0" fmla="*/ 46266 h 46325"/>
              <a:gd name="connsiteX1" fmla="*/ 201322 w 204706"/>
              <a:gd name="connsiteY1" fmla="*/ 1816 h 46325"/>
              <a:gd name="connsiteX2" fmla="*/ 118772 w 204706"/>
              <a:gd name="connsiteY2" fmla="*/ 11341 h 46325"/>
              <a:gd name="connsiteX3" fmla="*/ 1297 w 204706"/>
              <a:gd name="connsiteY3" fmla="*/ 46266 h 46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4706" h="46325">
                <a:moveTo>
                  <a:pt x="1297" y="46266"/>
                </a:moveTo>
                <a:cubicBezTo>
                  <a:pt x="15055" y="44679"/>
                  <a:pt x="181743" y="7637"/>
                  <a:pt x="201322" y="1816"/>
                </a:cubicBezTo>
                <a:cubicBezTo>
                  <a:pt x="220901" y="-4005"/>
                  <a:pt x="150522" y="5520"/>
                  <a:pt x="118772" y="11341"/>
                </a:cubicBezTo>
                <a:cubicBezTo>
                  <a:pt x="87022" y="17162"/>
                  <a:pt x="-12461" y="47853"/>
                  <a:pt x="1297" y="46266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53" name="フリーフォーム 1852">
            <a:extLst>
              <a:ext uri="{FF2B5EF4-FFF2-40B4-BE49-F238E27FC236}">
                <a16:creationId xmlns:a16="http://schemas.microsoft.com/office/drawing/2014/main" id="{E40CEE12-A0AC-8138-1DB1-68DE27A7F2B4}"/>
              </a:ext>
            </a:extLst>
          </p:cNvPr>
          <p:cNvSpPr/>
          <p:nvPr/>
        </p:nvSpPr>
        <p:spPr>
          <a:xfrm>
            <a:off x="3197219" y="2251010"/>
            <a:ext cx="51543" cy="114505"/>
          </a:xfrm>
          <a:custGeom>
            <a:avLst/>
            <a:gdLst>
              <a:gd name="connsiteX0" fmla="*/ 50806 w 51543"/>
              <a:gd name="connsiteY0" fmla="*/ 65 h 114505"/>
              <a:gd name="connsiteX1" fmla="*/ 41281 w 51543"/>
              <a:gd name="connsiteY1" fmla="*/ 66740 h 114505"/>
              <a:gd name="connsiteX2" fmla="*/ 6 w 51543"/>
              <a:gd name="connsiteY2" fmla="*/ 114365 h 114505"/>
              <a:gd name="connsiteX3" fmla="*/ 44456 w 51543"/>
              <a:gd name="connsiteY3" fmla="*/ 79440 h 114505"/>
              <a:gd name="connsiteX4" fmla="*/ 50806 w 51543"/>
              <a:gd name="connsiteY4" fmla="*/ 65 h 1145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543" h="114505">
                <a:moveTo>
                  <a:pt x="50806" y="65"/>
                </a:moveTo>
                <a:cubicBezTo>
                  <a:pt x="50277" y="-2052"/>
                  <a:pt x="49748" y="47690"/>
                  <a:pt x="41281" y="66740"/>
                </a:cubicBezTo>
                <a:cubicBezTo>
                  <a:pt x="32814" y="85790"/>
                  <a:pt x="-523" y="112248"/>
                  <a:pt x="6" y="114365"/>
                </a:cubicBezTo>
                <a:cubicBezTo>
                  <a:pt x="535" y="116482"/>
                  <a:pt x="34931" y="94257"/>
                  <a:pt x="44456" y="79440"/>
                </a:cubicBezTo>
                <a:cubicBezTo>
                  <a:pt x="53981" y="64623"/>
                  <a:pt x="51335" y="2182"/>
                  <a:pt x="50806" y="65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54" name="フリーフォーム 1853">
            <a:extLst>
              <a:ext uri="{FF2B5EF4-FFF2-40B4-BE49-F238E27FC236}">
                <a16:creationId xmlns:a16="http://schemas.microsoft.com/office/drawing/2014/main" id="{E506EF04-51B4-6461-9C8C-F81128A560C6}"/>
              </a:ext>
            </a:extLst>
          </p:cNvPr>
          <p:cNvSpPr/>
          <p:nvPr/>
        </p:nvSpPr>
        <p:spPr>
          <a:xfrm>
            <a:off x="3171787" y="2073153"/>
            <a:ext cx="114451" cy="42447"/>
          </a:xfrm>
          <a:custGeom>
            <a:avLst/>
            <a:gdLst>
              <a:gd name="connsiteX0" fmla="*/ 38 w 114451"/>
              <a:gd name="connsiteY0" fmla="*/ 122 h 42447"/>
              <a:gd name="connsiteX1" fmla="*/ 107988 w 114451"/>
              <a:gd name="connsiteY1" fmla="*/ 41397 h 42447"/>
              <a:gd name="connsiteX2" fmla="*/ 95288 w 114451"/>
              <a:gd name="connsiteY2" fmla="*/ 28697 h 42447"/>
              <a:gd name="connsiteX3" fmla="*/ 38 w 114451"/>
              <a:gd name="connsiteY3" fmla="*/ 122 h 424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4451" h="42447">
                <a:moveTo>
                  <a:pt x="38" y="122"/>
                </a:moveTo>
                <a:cubicBezTo>
                  <a:pt x="2155" y="2239"/>
                  <a:pt x="107988" y="41397"/>
                  <a:pt x="107988" y="41397"/>
                </a:cubicBezTo>
                <a:cubicBezTo>
                  <a:pt x="123863" y="46159"/>
                  <a:pt x="106930" y="33459"/>
                  <a:pt x="95288" y="28697"/>
                </a:cubicBezTo>
                <a:cubicBezTo>
                  <a:pt x="83646" y="23935"/>
                  <a:pt x="-2079" y="-1995"/>
                  <a:pt x="38" y="12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55" name="フリーフォーム 1854">
            <a:extLst>
              <a:ext uri="{FF2B5EF4-FFF2-40B4-BE49-F238E27FC236}">
                <a16:creationId xmlns:a16="http://schemas.microsoft.com/office/drawing/2014/main" id="{C7007331-DFDC-8E8D-24A0-87E79ED59139}"/>
              </a:ext>
            </a:extLst>
          </p:cNvPr>
          <p:cNvSpPr/>
          <p:nvPr/>
        </p:nvSpPr>
        <p:spPr>
          <a:xfrm>
            <a:off x="3587464" y="1996586"/>
            <a:ext cx="54376" cy="111756"/>
          </a:xfrm>
          <a:custGeom>
            <a:avLst/>
            <a:gdLst>
              <a:gd name="connsiteX0" fmla="*/ 286 w 54376"/>
              <a:gd name="connsiteY0" fmla="*/ 489 h 111756"/>
              <a:gd name="connsiteX1" fmla="*/ 9811 w 54376"/>
              <a:gd name="connsiteY1" fmla="*/ 60814 h 111756"/>
              <a:gd name="connsiteX2" fmla="*/ 54261 w 54376"/>
              <a:gd name="connsiteY2" fmla="*/ 111614 h 111756"/>
              <a:gd name="connsiteX3" fmla="*/ 22511 w 54376"/>
              <a:gd name="connsiteY3" fmla="*/ 76689 h 111756"/>
              <a:gd name="connsiteX4" fmla="*/ 16161 w 54376"/>
              <a:gd name="connsiteY4" fmla="*/ 95739 h 111756"/>
              <a:gd name="connsiteX5" fmla="*/ 286 w 54376"/>
              <a:gd name="connsiteY5" fmla="*/ 489 h 1117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4376" h="111756">
                <a:moveTo>
                  <a:pt x="286" y="489"/>
                </a:moveTo>
                <a:cubicBezTo>
                  <a:pt x="-772" y="-5332"/>
                  <a:pt x="815" y="42293"/>
                  <a:pt x="9811" y="60814"/>
                </a:cubicBezTo>
                <a:cubicBezTo>
                  <a:pt x="18807" y="79335"/>
                  <a:pt x="52144" y="108968"/>
                  <a:pt x="54261" y="111614"/>
                </a:cubicBezTo>
                <a:cubicBezTo>
                  <a:pt x="56378" y="114260"/>
                  <a:pt x="28861" y="79335"/>
                  <a:pt x="22511" y="76689"/>
                </a:cubicBezTo>
                <a:cubicBezTo>
                  <a:pt x="16161" y="74043"/>
                  <a:pt x="21453" y="102089"/>
                  <a:pt x="16161" y="95739"/>
                </a:cubicBezTo>
                <a:cubicBezTo>
                  <a:pt x="10869" y="89389"/>
                  <a:pt x="1344" y="6310"/>
                  <a:pt x="286" y="48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56" name="フリーフォーム 1855">
            <a:extLst>
              <a:ext uri="{FF2B5EF4-FFF2-40B4-BE49-F238E27FC236}">
                <a16:creationId xmlns:a16="http://schemas.microsoft.com/office/drawing/2014/main" id="{9E662CF9-0BC7-1DDA-7B94-80B118DC3438}"/>
              </a:ext>
            </a:extLst>
          </p:cNvPr>
          <p:cNvSpPr/>
          <p:nvPr/>
        </p:nvSpPr>
        <p:spPr>
          <a:xfrm>
            <a:off x="3601090" y="1917484"/>
            <a:ext cx="97809" cy="75198"/>
          </a:xfrm>
          <a:custGeom>
            <a:avLst/>
            <a:gdLst>
              <a:gd name="connsiteX0" fmla="*/ 97785 w 97809"/>
              <a:gd name="connsiteY0" fmla="*/ 216 h 75198"/>
              <a:gd name="connsiteX1" fmla="*/ 5710 w 97809"/>
              <a:gd name="connsiteY1" fmla="*/ 73241 h 75198"/>
              <a:gd name="connsiteX2" fmla="*/ 15235 w 97809"/>
              <a:gd name="connsiteY2" fmla="*/ 51016 h 75198"/>
              <a:gd name="connsiteX3" fmla="*/ 97785 w 97809"/>
              <a:gd name="connsiteY3" fmla="*/ 216 h 751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7809" h="75198">
                <a:moveTo>
                  <a:pt x="97785" y="216"/>
                </a:moveTo>
                <a:cubicBezTo>
                  <a:pt x="96198" y="3920"/>
                  <a:pt x="19468" y="64774"/>
                  <a:pt x="5710" y="73241"/>
                </a:cubicBezTo>
                <a:cubicBezTo>
                  <a:pt x="-8048" y="81708"/>
                  <a:pt x="6239" y="60541"/>
                  <a:pt x="15235" y="51016"/>
                </a:cubicBezTo>
                <a:cubicBezTo>
                  <a:pt x="24231" y="41491"/>
                  <a:pt x="99372" y="-3488"/>
                  <a:pt x="97785" y="21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57" name="フリーフォーム 1856">
            <a:extLst>
              <a:ext uri="{FF2B5EF4-FFF2-40B4-BE49-F238E27FC236}">
                <a16:creationId xmlns:a16="http://schemas.microsoft.com/office/drawing/2014/main" id="{FC783F73-B374-9C12-8F6C-AE6A8B4983C7}"/>
              </a:ext>
            </a:extLst>
          </p:cNvPr>
          <p:cNvSpPr/>
          <p:nvPr/>
        </p:nvSpPr>
        <p:spPr>
          <a:xfrm>
            <a:off x="3581202" y="1984171"/>
            <a:ext cx="127614" cy="41486"/>
          </a:xfrm>
          <a:custGeom>
            <a:avLst/>
            <a:gdLst>
              <a:gd name="connsiteX0" fmla="*/ 198 w 127614"/>
              <a:gd name="connsiteY0" fmla="*/ 41479 h 41486"/>
              <a:gd name="connsiteX1" fmla="*/ 66873 w 127614"/>
              <a:gd name="connsiteY1" fmla="*/ 6554 h 41486"/>
              <a:gd name="connsiteX2" fmla="*/ 127198 w 127614"/>
              <a:gd name="connsiteY2" fmla="*/ 204 h 41486"/>
              <a:gd name="connsiteX3" fmla="*/ 89098 w 127614"/>
              <a:gd name="connsiteY3" fmla="*/ 9729 h 41486"/>
              <a:gd name="connsiteX4" fmla="*/ 198 w 127614"/>
              <a:gd name="connsiteY4" fmla="*/ 41479 h 414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7614" h="41486">
                <a:moveTo>
                  <a:pt x="198" y="41479"/>
                </a:moveTo>
                <a:cubicBezTo>
                  <a:pt x="-3506" y="40950"/>
                  <a:pt x="45707" y="13433"/>
                  <a:pt x="66873" y="6554"/>
                </a:cubicBezTo>
                <a:cubicBezTo>
                  <a:pt x="88039" y="-325"/>
                  <a:pt x="123494" y="-325"/>
                  <a:pt x="127198" y="204"/>
                </a:cubicBezTo>
                <a:cubicBezTo>
                  <a:pt x="130902" y="733"/>
                  <a:pt x="109206" y="3908"/>
                  <a:pt x="89098" y="9729"/>
                </a:cubicBezTo>
                <a:cubicBezTo>
                  <a:pt x="68990" y="15550"/>
                  <a:pt x="3902" y="42008"/>
                  <a:pt x="198" y="4147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58" name="フリーフォーム 1857">
            <a:extLst>
              <a:ext uri="{FF2B5EF4-FFF2-40B4-BE49-F238E27FC236}">
                <a16:creationId xmlns:a16="http://schemas.microsoft.com/office/drawing/2014/main" id="{A05F4A07-07D2-0FD5-7413-FA8C47DE502B}"/>
              </a:ext>
            </a:extLst>
          </p:cNvPr>
          <p:cNvSpPr/>
          <p:nvPr/>
        </p:nvSpPr>
        <p:spPr>
          <a:xfrm>
            <a:off x="3609646" y="2117707"/>
            <a:ext cx="150344" cy="28792"/>
          </a:xfrm>
          <a:custGeom>
            <a:avLst/>
            <a:gdLst>
              <a:gd name="connsiteX0" fmla="*/ 329 w 150344"/>
              <a:gd name="connsiteY0" fmla="*/ 28593 h 28792"/>
              <a:gd name="connsiteX1" fmla="*/ 79704 w 150344"/>
              <a:gd name="connsiteY1" fmla="*/ 12718 h 28792"/>
              <a:gd name="connsiteX2" fmla="*/ 149554 w 150344"/>
              <a:gd name="connsiteY2" fmla="*/ 12718 h 28792"/>
              <a:gd name="connsiteX3" fmla="*/ 111454 w 150344"/>
              <a:gd name="connsiteY3" fmla="*/ 18 h 28792"/>
              <a:gd name="connsiteX4" fmla="*/ 329 w 150344"/>
              <a:gd name="connsiteY4" fmla="*/ 28593 h 287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0344" h="28792">
                <a:moveTo>
                  <a:pt x="329" y="28593"/>
                </a:moveTo>
                <a:cubicBezTo>
                  <a:pt x="-4963" y="30710"/>
                  <a:pt x="54833" y="15364"/>
                  <a:pt x="79704" y="12718"/>
                </a:cubicBezTo>
                <a:cubicBezTo>
                  <a:pt x="104575" y="10072"/>
                  <a:pt x="144262" y="14835"/>
                  <a:pt x="149554" y="12718"/>
                </a:cubicBezTo>
                <a:cubicBezTo>
                  <a:pt x="154846" y="10601"/>
                  <a:pt x="132621" y="-511"/>
                  <a:pt x="111454" y="18"/>
                </a:cubicBezTo>
                <a:cubicBezTo>
                  <a:pt x="90287" y="547"/>
                  <a:pt x="5621" y="26476"/>
                  <a:pt x="329" y="2859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59" name="フリーフォーム 1858">
            <a:extLst>
              <a:ext uri="{FF2B5EF4-FFF2-40B4-BE49-F238E27FC236}">
                <a16:creationId xmlns:a16="http://schemas.microsoft.com/office/drawing/2014/main" id="{AE7F1959-67C9-548F-1A65-1CF88AB4578C}"/>
              </a:ext>
            </a:extLst>
          </p:cNvPr>
          <p:cNvSpPr/>
          <p:nvPr/>
        </p:nvSpPr>
        <p:spPr>
          <a:xfrm>
            <a:off x="3667124" y="2149420"/>
            <a:ext cx="209560" cy="23281"/>
          </a:xfrm>
          <a:custGeom>
            <a:avLst/>
            <a:gdLst>
              <a:gd name="connsiteX0" fmla="*/ 1 w 209560"/>
              <a:gd name="connsiteY0" fmla="*/ 55 h 23281"/>
              <a:gd name="connsiteX1" fmla="*/ 152401 w 209560"/>
              <a:gd name="connsiteY1" fmla="*/ 22280 h 23281"/>
              <a:gd name="connsiteX2" fmla="*/ 209551 w 209560"/>
              <a:gd name="connsiteY2" fmla="*/ 19105 h 23281"/>
              <a:gd name="connsiteX3" fmla="*/ 149226 w 209560"/>
              <a:gd name="connsiteY3" fmla="*/ 15930 h 23281"/>
              <a:gd name="connsiteX4" fmla="*/ 1 w 209560"/>
              <a:gd name="connsiteY4" fmla="*/ 55 h 232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9560" h="23281">
                <a:moveTo>
                  <a:pt x="1" y="55"/>
                </a:moveTo>
                <a:cubicBezTo>
                  <a:pt x="530" y="1113"/>
                  <a:pt x="117476" y="19105"/>
                  <a:pt x="152401" y="22280"/>
                </a:cubicBezTo>
                <a:cubicBezTo>
                  <a:pt x="187326" y="25455"/>
                  <a:pt x="210080" y="20163"/>
                  <a:pt x="209551" y="19105"/>
                </a:cubicBezTo>
                <a:cubicBezTo>
                  <a:pt x="209022" y="18047"/>
                  <a:pt x="179388" y="18576"/>
                  <a:pt x="149226" y="15930"/>
                </a:cubicBezTo>
                <a:cubicBezTo>
                  <a:pt x="119064" y="13284"/>
                  <a:pt x="-528" y="-1003"/>
                  <a:pt x="1" y="5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60" name="フリーフォーム 1859">
            <a:extLst>
              <a:ext uri="{FF2B5EF4-FFF2-40B4-BE49-F238E27FC236}">
                <a16:creationId xmlns:a16="http://schemas.microsoft.com/office/drawing/2014/main" id="{417F157A-7848-CF31-FC00-17CE14BC0326}"/>
              </a:ext>
            </a:extLst>
          </p:cNvPr>
          <p:cNvSpPr/>
          <p:nvPr/>
        </p:nvSpPr>
        <p:spPr>
          <a:xfrm>
            <a:off x="3720645" y="2184353"/>
            <a:ext cx="151126" cy="24411"/>
          </a:xfrm>
          <a:custGeom>
            <a:avLst/>
            <a:gdLst>
              <a:gd name="connsiteX0" fmla="*/ 455 w 151126"/>
              <a:gd name="connsiteY0" fmla="*/ 47 h 24411"/>
              <a:gd name="connsiteX1" fmla="*/ 140155 w 151126"/>
              <a:gd name="connsiteY1" fmla="*/ 15922 h 24411"/>
              <a:gd name="connsiteX2" fmla="*/ 136980 w 151126"/>
              <a:gd name="connsiteY2" fmla="*/ 22272 h 24411"/>
              <a:gd name="connsiteX3" fmla="*/ 95705 w 151126"/>
              <a:gd name="connsiteY3" fmla="*/ 22272 h 24411"/>
              <a:gd name="connsiteX4" fmla="*/ 455 w 151126"/>
              <a:gd name="connsiteY4" fmla="*/ 47 h 244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126" h="24411">
                <a:moveTo>
                  <a:pt x="455" y="47"/>
                </a:moveTo>
                <a:cubicBezTo>
                  <a:pt x="7863" y="-1011"/>
                  <a:pt x="140155" y="15922"/>
                  <a:pt x="140155" y="15922"/>
                </a:cubicBezTo>
                <a:cubicBezTo>
                  <a:pt x="162909" y="19626"/>
                  <a:pt x="144388" y="21214"/>
                  <a:pt x="136980" y="22272"/>
                </a:cubicBezTo>
                <a:cubicBezTo>
                  <a:pt x="129572" y="23330"/>
                  <a:pt x="113167" y="26505"/>
                  <a:pt x="95705" y="22272"/>
                </a:cubicBezTo>
                <a:cubicBezTo>
                  <a:pt x="78243" y="18039"/>
                  <a:pt x="-6953" y="1105"/>
                  <a:pt x="455" y="47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61" name="フリーフォーム 1860">
            <a:extLst>
              <a:ext uri="{FF2B5EF4-FFF2-40B4-BE49-F238E27FC236}">
                <a16:creationId xmlns:a16="http://schemas.microsoft.com/office/drawing/2014/main" id="{61D60A9B-C963-B8E3-0098-E57AAA28FCFD}"/>
              </a:ext>
            </a:extLst>
          </p:cNvPr>
          <p:cNvSpPr/>
          <p:nvPr/>
        </p:nvSpPr>
        <p:spPr>
          <a:xfrm>
            <a:off x="3235319" y="2600125"/>
            <a:ext cx="46941" cy="111901"/>
          </a:xfrm>
          <a:custGeom>
            <a:avLst/>
            <a:gdLst>
              <a:gd name="connsiteX0" fmla="*/ 41281 w 46941"/>
              <a:gd name="connsiteY0" fmla="*/ 200 h 111901"/>
              <a:gd name="connsiteX1" fmla="*/ 44456 w 46941"/>
              <a:gd name="connsiteY1" fmla="*/ 63700 h 111901"/>
              <a:gd name="connsiteX2" fmla="*/ 6 w 46941"/>
              <a:gd name="connsiteY2" fmla="*/ 111325 h 111901"/>
              <a:gd name="connsiteX3" fmla="*/ 41281 w 46941"/>
              <a:gd name="connsiteY3" fmla="*/ 85925 h 111901"/>
              <a:gd name="connsiteX4" fmla="*/ 41281 w 46941"/>
              <a:gd name="connsiteY4" fmla="*/ 200 h 1119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6941" h="111901">
                <a:moveTo>
                  <a:pt x="41281" y="200"/>
                </a:moveTo>
                <a:cubicBezTo>
                  <a:pt x="41810" y="-3504"/>
                  <a:pt x="51335" y="45179"/>
                  <a:pt x="44456" y="63700"/>
                </a:cubicBezTo>
                <a:cubicBezTo>
                  <a:pt x="37577" y="82221"/>
                  <a:pt x="535" y="107621"/>
                  <a:pt x="6" y="111325"/>
                </a:cubicBezTo>
                <a:cubicBezTo>
                  <a:pt x="-523" y="115029"/>
                  <a:pt x="32814" y="100213"/>
                  <a:pt x="41281" y="85925"/>
                </a:cubicBezTo>
                <a:cubicBezTo>
                  <a:pt x="49748" y="71637"/>
                  <a:pt x="40752" y="3904"/>
                  <a:pt x="41281" y="200"/>
                </a:cubicBezTo>
                <a:close/>
              </a:path>
            </a:pathLst>
          </a:custGeom>
          <a:solidFill>
            <a:schemeClr val="accent1">
              <a:alpha val="1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62" name="フリーフォーム 1861">
            <a:extLst>
              <a:ext uri="{FF2B5EF4-FFF2-40B4-BE49-F238E27FC236}">
                <a16:creationId xmlns:a16="http://schemas.microsoft.com/office/drawing/2014/main" id="{821C77D1-83A1-55FE-BE2D-DF636BB115A5}"/>
              </a:ext>
            </a:extLst>
          </p:cNvPr>
          <p:cNvSpPr/>
          <p:nvPr/>
        </p:nvSpPr>
        <p:spPr>
          <a:xfrm>
            <a:off x="3327249" y="3047967"/>
            <a:ext cx="316643" cy="102965"/>
          </a:xfrm>
          <a:custGeom>
            <a:avLst/>
            <a:gdLst>
              <a:gd name="connsiteX0" fmla="*/ 151 w 316643"/>
              <a:gd name="connsiteY0" fmla="*/ 33 h 102965"/>
              <a:gd name="connsiteX1" fmla="*/ 133501 w 316643"/>
              <a:gd name="connsiteY1" fmla="*/ 69883 h 102965"/>
              <a:gd name="connsiteX2" fmla="*/ 314476 w 316643"/>
              <a:gd name="connsiteY2" fmla="*/ 101633 h 102965"/>
              <a:gd name="connsiteX3" fmla="*/ 228751 w 316643"/>
              <a:gd name="connsiteY3" fmla="*/ 95283 h 102965"/>
              <a:gd name="connsiteX4" fmla="*/ 158901 w 316643"/>
              <a:gd name="connsiteY4" fmla="*/ 79408 h 102965"/>
              <a:gd name="connsiteX5" fmla="*/ 151 w 316643"/>
              <a:gd name="connsiteY5" fmla="*/ 33 h 1029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16643" h="102965">
                <a:moveTo>
                  <a:pt x="151" y="33"/>
                </a:moveTo>
                <a:cubicBezTo>
                  <a:pt x="-4082" y="-1554"/>
                  <a:pt x="81114" y="52950"/>
                  <a:pt x="133501" y="69883"/>
                </a:cubicBezTo>
                <a:cubicBezTo>
                  <a:pt x="185888" y="86816"/>
                  <a:pt x="298601" y="97400"/>
                  <a:pt x="314476" y="101633"/>
                </a:cubicBezTo>
                <a:cubicBezTo>
                  <a:pt x="330351" y="105866"/>
                  <a:pt x="254680" y="98987"/>
                  <a:pt x="228751" y="95283"/>
                </a:cubicBezTo>
                <a:cubicBezTo>
                  <a:pt x="202822" y="91579"/>
                  <a:pt x="192239" y="89991"/>
                  <a:pt x="158901" y="79408"/>
                </a:cubicBezTo>
                <a:cubicBezTo>
                  <a:pt x="125564" y="68825"/>
                  <a:pt x="4384" y="1620"/>
                  <a:pt x="151" y="3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63" name="フリーフォーム 1862">
            <a:extLst>
              <a:ext uri="{FF2B5EF4-FFF2-40B4-BE49-F238E27FC236}">
                <a16:creationId xmlns:a16="http://schemas.microsoft.com/office/drawing/2014/main" id="{0D090C71-A51E-E243-D3DB-C4DCCAED0C0A}"/>
              </a:ext>
            </a:extLst>
          </p:cNvPr>
          <p:cNvSpPr/>
          <p:nvPr/>
        </p:nvSpPr>
        <p:spPr>
          <a:xfrm>
            <a:off x="2435910" y="1968850"/>
            <a:ext cx="196202" cy="870470"/>
          </a:xfrm>
          <a:custGeom>
            <a:avLst/>
            <a:gdLst>
              <a:gd name="connsiteX0" fmla="*/ 12015 w 196202"/>
              <a:gd name="connsiteY0" fmla="*/ 2825 h 870470"/>
              <a:gd name="connsiteX1" fmla="*/ 15190 w 196202"/>
              <a:gd name="connsiteY1" fmla="*/ 231425 h 870470"/>
              <a:gd name="connsiteX2" fmla="*/ 196165 w 196202"/>
              <a:gd name="connsiteY2" fmla="*/ 869600 h 870470"/>
              <a:gd name="connsiteX3" fmla="*/ 31065 w 196202"/>
              <a:gd name="connsiteY3" fmla="*/ 361600 h 870470"/>
              <a:gd name="connsiteX4" fmla="*/ 12015 w 196202"/>
              <a:gd name="connsiteY4" fmla="*/ 2825 h 8704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96202" h="870470">
                <a:moveTo>
                  <a:pt x="12015" y="2825"/>
                </a:moveTo>
                <a:cubicBezTo>
                  <a:pt x="9369" y="-18871"/>
                  <a:pt x="-15502" y="86963"/>
                  <a:pt x="15190" y="231425"/>
                </a:cubicBezTo>
                <a:cubicBezTo>
                  <a:pt x="45882" y="375887"/>
                  <a:pt x="193519" y="847904"/>
                  <a:pt x="196165" y="869600"/>
                </a:cubicBezTo>
                <a:cubicBezTo>
                  <a:pt x="198811" y="891296"/>
                  <a:pt x="62286" y="501300"/>
                  <a:pt x="31065" y="361600"/>
                </a:cubicBezTo>
                <a:cubicBezTo>
                  <a:pt x="-156" y="221900"/>
                  <a:pt x="14661" y="24521"/>
                  <a:pt x="12015" y="282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64" name="フリーフォーム 1863">
            <a:extLst>
              <a:ext uri="{FF2B5EF4-FFF2-40B4-BE49-F238E27FC236}">
                <a16:creationId xmlns:a16="http://schemas.microsoft.com/office/drawing/2014/main" id="{8B31591D-1E0A-A3E7-D14E-E435ACA456F5}"/>
              </a:ext>
            </a:extLst>
          </p:cNvPr>
          <p:cNvSpPr/>
          <p:nvPr/>
        </p:nvSpPr>
        <p:spPr>
          <a:xfrm>
            <a:off x="2165110" y="1002933"/>
            <a:ext cx="428948" cy="810664"/>
          </a:xfrm>
          <a:custGeom>
            <a:avLst/>
            <a:gdLst>
              <a:gd name="connsiteX0" fmla="*/ 428865 w 428948"/>
              <a:gd name="connsiteY0" fmla="*/ 367 h 810664"/>
              <a:gd name="connsiteX1" fmla="*/ 133590 w 428948"/>
              <a:gd name="connsiteY1" fmla="*/ 517892 h 810664"/>
              <a:gd name="connsiteX2" fmla="*/ 240 w 428948"/>
              <a:gd name="connsiteY2" fmla="*/ 809992 h 810664"/>
              <a:gd name="connsiteX3" fmla="*/ 162165 w 428948"/>
              <a:gd name="connsiteY3" fmla="*/ 441692 h 810664"/>
              <a:gd name="connsiteX4" fmla="*/ 428865 w 428948"/>
              <a:gd name="connsiteY4" fmla="*/ 367 h 8106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28948" h="810664">
                <a:moveTo>
                  <a:pt x="428865" y="367"/>
                </a:moveTo>
                <a:cubicBezTo>
                  <a:pt x="424102" y="13067"/>
                  <a:pt x="205027" y="382955"/>
                  <a:pt x="133590" y="517892"/>
                </a:cubicBezTo>
                <a:cubicBezTo>
                  <a:pt x="62152" y="652830"/>
                  <a:pt x="-4523" y="822692"/>
                  <a:pt x="240" y="809992"/>
                </a:cubicBezTo>
                <a:cubicBezTo>
                  <a:pt x="5003" y="797292"/>
                  <a:pt x="90727" y="576100"/>
                  <a:pt x="162165" y="441692"/>
                </a:cubicBezTo>
                <a:cubicBezTo>
                  <a:pt x="233602" y="307284"/>
                  <a:pt x="433628" y="-12333"/>
                  <a:pt x="428865" y="36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65" name="フリーフォーム 1864">
            <a:extLst>
              <a:ext uri="{FF2B5EF4-FFF2-40B4-BE49-F238E27FC236}">
                <a16:creationId xmlns:a16="http://schemas.microsoft.com/office/drawing/2014/main" id="{C1C153C9-6BB3-13D5-13B7-431CC56AEE18}"/>
              </a:ext>
            </a:extLst>
          </p:cNvPr>
          <p:cNvSpPr/>
          <p:nvPr/>
        </p:nvSpPr>
        <p:spPr>
          <a:xfrm>
            <a:off x="2415566" y="936485"/>
            <a:ext cx="1083397" cy="1409720"/>
          </a:xfrm>
          <a:custGeom>
            <a:avLst/>
            <a:gdLst>
              <a:gd name="connsiteX0" fmla="*/ 26009 w 1083397"/>
              <a:gd name="connsiteY0" fmla="*/ 651015 h 1409720"/>
              <a:gd name="connsiteX1" fmla="*/ 362559 w 1083397"/>
              <a:gd name="connsiteY1" fmla="*/ 165240 h 1409720"/>
              <a:gd name="connsiteX2" fmla="*/ 251434 w 1083397"/>
              <a:gd name="connsiteY2" fmla="*/ 212865 h 1409720"/>
              <a:gd name="connsiteX3" fmla="*/ 603859 w 1083397"/>
              <a:gd name="connsiteY3" fmla="*/ 47765 h 1409720"/>
              <a:gd name="connsiteX4" fmla="*/ 1073759 w 1083397"/>
              <a:gd name="connsiteY4" fmla="*/ 140 h 1409720"/>
              <a:gd name="connsiteX5" fmla="*/ 908659 w 1083397"/>
              <a:gd name="connsiteY5" fmla="*/ 35065 h 1409720"/>
              <a:gd name="connsiteX6" fmla="*/ 762609 w 1083397"/>
              <a:gd name="connsiteY6" fmla="*/ 89040 h 1409720"/>
              <a:gd name="connsiteX7" fmla="*/ 861034 w 1083397"/>
              <a:gd name="connsiteY7" fmla="*/ 98565 h 1409720"/>
              <a:gd name="connsiteX8" fmla="*/ 924534 w 1083397"/>
              <a:gd name="connsiteY8" fmla="*/ 111265 h 1409720"/>
              <a:gd name="connsiteX9" fmla="*/ 632434 w 1083397"/>
              <a:gd name="connsiteY9" fmla="*/ 149365 h 1409720"/>
              <a:gd name="connsiteX10" fmla="*/ 384784 w 1083397"/>
              <a:gd name="connsiteY10" fmla="*/ 298590 h 1409720"/>
              <a:gd name="connsiteX11" fmla="*/ 451459 w 1083397"/>
              <a:gd name="connsiteY11" fmla="*/ 250965 h 1409720"/>
              <a:gd name="connsiteX12" fmla="*/ 349859 w 1083397"/>
              <a:gd name="connsiteY12" fmla="*/ 374790 h 1409720"/>
              <a:gd name="connsiteX13" fmla="*/ 543534 w 1083397"/>
              <a:gd name="connsiteY13" fmla="*/ 219215 h 1409720"/>
              <a:gd name="connsiteX14" fmla="*/ 356209 w 1083397"/>
              <a:gd name="connsiteY14" fmla="*/ 514490 h 1409720"/>
              <a:gd name="connsiteX15" fmla="*/ 235559 w 1083397"/>
              <a:gd name="connsiteY15" fmla="*/ 762140 h 1409720"/>
              <a:gd name="connsiteX16" fmla="*/ 375259 w 1083397"/>
              <a:gd name="connsiteY16" fmla="*/ 635140 h 1409720"/>
              <a:gd name="connsiteX17" fmla="*/ 362559 w 1083397"/>
              <a:gd name="connsiteY17" fmla="*/ 778015 h 1409720"/>
              <a:gd name="connsiteX18" fmla="*/ 333984 w 1083397"/>
              <a:gd name="connsiteY18" fmla="*/ 933590 h 1409720"/>
              <a:gd name="connsiteX19" fmla="*/ 330809 w 1083397"/>
              <a:gd name="connsiteY19" fmla="*/ 812940 h 1409720"/>
              <a:gd name="connsiteX20" fmla="*/ 203809 w 1083397"/>
              <a:gd name="connsiteY20" fmla="*/ 1181240 h 1409720"/>
              <a:gd name="connsiteX21" fmla="*/ 219684 w 1083397"/>
              <a:gd name="connsiteY21" fmla="*/ 1378090 h 1409720"/>
              <a:gd name="connsiteX22" fmla="*/ 213334 w 1083397"/>
              <a:gd name="connsiteY22" fmla="*/ 1352690 h 1409720"/>
              <a:gd name="connsiteX23" fmla="*/ 22834 w 1083397"/>
              <a:gd name="connsiteY23" fmla="*/ 841515 h 1409720"/>
              <a:gd name="connsiteX24" fmla="*/ 22834 w 1083397"/>
              <a:gd name="connsiteY24" fmla="*/ 917715 h 1409720"/>
              <a:gd name="connsiteX25" fmla="*/ 19659 w 1083397"/>
              <a:gd name="connsiteY25" fmla="*/ 787540 h 1409720"/>
              <a:gd name="connsiteX26" fmla="*/ 26009 w 1083397"/>
              <a:gd name="connsiteY26" fmla="*/ 651015 h 14097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1083397" h="1409720">
                <a:moveTo>
                  <a:pt x="26009" y="651015"/>
                </a:moveTo>
                <a:cubicBezTo>
                  <a:pt x="83159" y="547298"/>
                  <a:pt x="324988" y="238265"/>
                  <a:pt x="362559" y="165240"/>
                </a:cubicBezTo>
                <a:cubicBezTo>
                  <a:pt x="400130" y="92215"/>
                  <a:pt x="211217" y="232444"/>
                  <a:pt x="251434" y="212865"/>
                </a:cubicBezTo>
                <a:cubicBezTo>
                  <a:pt x="291651" y="193286"/>
                  <a:pt x="466805" y="83219"/>
                  <a:pt x="603859" y="47765"/>
                </a:cubicBezTo>
                <a:cubicBezTo>
                  <a:pt x="740913" y="12311"/>
                  <a:pt x="1022959" y="2257"/>
                  <a:pt x="1073759" y="140"/>
                </a:cubicBezTo>
                <a:cubicBezTo>
                  <a:pt x="1124559" y="-1977"/>
                  <a:pt x="960517" y="20248"/>
                  <a:pt x="908659" y="35065"/>
                </a:cubicBezTo>
                <a:cubicBezTo>
                  <a:pt x="856801" y="49882"/>
                  <a:pt x="770546" y="78457"/>
                  <a:pt x="762609" y="89040"/>
                </a:cubicBezTo>
                <a:cubicBezTo>
                  <a:pt x="754672" y="99623"/>
                  <a:pt x="834047" y="94861"/>
                  <a:pt x="861034" y="98565"/>
                </a:cubicBezTo>
                <a:cubicBezTo>
                  <a:pt x="888021" y="102269"/>
                  <a:pt x="962634" y="102798"/>
                  <a:pt x="924534" y="111265"/>
                </a:cubicBezTo>
                <a:cubicBezTo>
                  <a:pt x="886434" y="119732"/>
                  <a:pt x="722392" y="118144"/>
                  <a:pt x="632434" y="149365"/>
                </a:cubicBezTo>
                <a:cubicBezTo>
                  <a:pt x="542476" y="180586"/>
                  <a:pt x="414946" y="281657"/>
                  <a:pt x="384784" y="298590"/>
                </a:cubicBezTo>
                <a:cubicBezTo>
                  <a:pt x="354622" y="315523"/>
                  <a:pt x="457280" y="238265"/>
                  <a:pt x="451459" y="250965"/>
                </a:cubicBezTo>
                <a:cubicBezTo>
                  <a:pt x="445638" y="263665"/>
                  <a:pt x="334513" y="380082"/>
                  <a:pt x="349859" y="374790"/>
                </a:cubicBezTo>
                <a:cubicBezTo>
                  <a:pt x="365205" y="369498"/>
                  <a:pt x="542476" y="195932"/>
                  <a:pt x="543534" y="219215"/>
                </a:cubicBezTo>
                <a:cubicBezTo>
                  <a:pt x="544592" y="242498"/>
                  <a:pt x="407538" y="424003"/>
                  <a:pt x="356209" y="514490"/>
                </a:cubicBezTo>
                <a:cubicBezTo>
                  <a:pt x="304880" y="604977"/>
                  <a:pt x="232384" y="742032"/>
                  <a:pt x="235559" y="762140"/>
                </a:cubicBezTo>
                <a:cubicBezTo>
                  <a:pt x="238734" y="782248"/>
                  <a:pt x="354092" y="632494"/>
                  <a:pt x="375259" y="635140"/>
                </a:cubicBezTo>
                <a:cubicBezTo>
                  <a:pt x="396426" y="637786"/>
                  <a:pt x="369438" y="728273"/>
                  <a:pt x="362559" y="778015"/>
                </a:cubicBezTo>
                <a:cubicBezTo>
                  <a:pt x="355680" y="827757"/>
                  <a:pt x="339276" y="927769"/>
                  <a:pt x="333984" y="933590"/>
                </a:cubicBezTo>
                <a:cubicBezTo>
                  <a:pt x="328692" y="939411"/>
                  <a:pt x="352505" y="771665"/>
                  <a:pt x="330809" y="812940"/>
                </a:cubicBezTo>
                <a:cubicBezTo>
                  <a:pt x="309113" y="854215"/>
                  <a:pt x="222330" y="1087048"/>
                  <a:pt x="203809" y="1181240"/>
                </a:cubicBezTo>
                <a:cubicBezTo>
                  <a:pt x="185288" y="1275432"/>
                  <a:pt x="218097" y="1349515"/>
                  <a:pt x="219684" y="1378090"/>
                </a:cubicBezTo>
                <a:cubicBezTo>
                  <a:pt x="221272" y="1406665"/>
                  <a:pt x="246142" y="1442119"/>
                  <a:pt x="213334" y="1352690"/>
                </a:cubicBezTo>
                <a:cubicBezTo>
                  <a:pt x="180526" y="1263261"/>
                  <a:pt x="54584" y="914011"/>
                  <a:pt x="22834" y="841515"/>
                </a:cubicBezTo>
                <a:cubicBezTo>
                  <a:pt x="-8916" y="769019"/>
                  <a:pt x="23363" y="926711"/>
                  <a:pt x="22834" y="917715"/>
                </a:cubicBezTo>
                <a:cubicBezTo>
                  <a:pt x="22305" y="908719"/>
                  <a:pt x="14896" y="831990"/>
                  <a:pt x="19659" y="787540"/>
                </a:cubicBezTo>
                <a:cubicBezTo>
                  <a:pt x="24421" y="743090"/>
                  <a:pt x="-31141" y="754732"/>
                  <a:pt x="26009" y="651015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73" name="フリーフォーム 1872">
            <a:extLst>
              <a:ext uri="{FF2B5EF4-FFF2-40B4-BE49-F238E27FC236}">
                <a16:creationId xmlns:a16="http://schemas.microsoft.com/office/drawing/2014/main" id="{6DB50081-6A9F-7597-A379-D50389A51A71}"/>
              </a:ext>
            </a:extLst>
          </p:cNvPr>
          <p:cNvSpPr/>
          <p:nvPr/>
        </p:nvSpPr>
        <p:spPr>
          <a:xfrm>
            <a:off x="3182675" y="2836890"/>
            <a:ext cx="674224" cy="143028"/>
          </a:xfrm>
          <a:custGeom>
            <a:avLst/>
            <a:gdLst>
              <a:gd name="connsiteX0" fmla="*/ 1850 w 674224"/>
              <a:gd name="connsiteY0" fmla="*/ 36485 h 143028"/>
              <a:gd name="connsiteX1" fmla="*/ 227275 w 674224"/>
              <a:gd name="connsiteY1" fmla="*/ 52360 h 143028"/>
              <a:gd name="connsiteX2" fmla="*/ 278075 w 674224"/>
              <a:gd name="connsiteY2" fmla="*/ 33310 h 143028"/>
              <a:gd name="connsiteX3" fmla="*/ 205050 w 674224"/>
              <a:gd name="connsiteY3" fmla="*/ 49185 h 143028"/>
              <a:gd name="connsiteX4" fmla="*/ 297125 w 674224"/>
              <a:gd name="connsiteY4" fmla="*/ 14260 h 143028"/>
              <a:gd name="connsiteX5" fmla="*/ 462225 w 674224"/>
              <a:gd name="connsiteY5" fmla="*/ 11085 h 143028"/>
              <a:gd name="connsiteX6" fmla="*/ 398725 w 674224"/>
              <a:gd name="connsiteY6" fmla="*/ 14260 h 143028"/>
              <a:gd name="connsiteX7" fmla="*/ 665425 w 674224"/>
              <a:gd name="connsiteY7" fmla="*/ 1560 h 143028"/>
              <a:gd name="connsiteX8" fmla="*/ 589225 w 674224"/>
              <a:gd name="connsiteY8" fmla="*/ 55535 h 143028"/>
              <a:gd name="connsiteX9" fmla="*/ 382850 w 674224"/>
              <a:gd name="connsiteY9" fmla="*/ 138085 h 143028"/>
              <a:gd name="connsiteX10" fmla="*/ 471750 w 674224"/>
              <a:gd name="connsiteY10" fmla="*/ 131735 h 143028"/>
              <a:gd name="connsiteX11" fmla="*/ 214575 w 674224"/>
              <a:gd name="connsiteY11" fmla="*/ 115860 h 143028"/>
              <a:gd name="connsiteX12" fmla="*/ 65350 w 674224"/>
              <a:gd name="connsiteY12" fmla="*/ 99985 h 143028"/>
              <a:gd name="connsiteX13" fmla="*/ 116150 w 674224"/>
              <a:gd name="connsiteY13" fmla="*/ 112685 h 143028"/>
              <a:gd name="connsiteX14" fmla="*/ 1850 w 674224"/>
              <a:gd name="connsiteY14" fmla="*/ 36485 h 1430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674224" h="143028">
                <a:moveTo>
                  <a:pt x="1850" y="36485"/>
                </a:moveTo>
                <a:cubicBezTo>
                  <a:pt x="20371" y="26431"/>
                  <a:pt x="181238" y="52889"/>
                  <a:pt x="227275" y="52360"/>
                </a:cubicBezTo>
                <a:cubicBezTo>
                  <a:pt x="273312" y="51831"/>
                  <a:pt x="281779" y="33839"/>
                  <a:pt x="278075" y="33310"/>
                </a:cubicBezTo>
                <a:cubicBezTo>
                  <a:pt x="274371" y="32781"/>
                  <a:pt x="201875" y="52360"/>
                  <a:pt x="205050" y="49185"/>
                </a:cubicBezTo>
                <a:cubicBezTo>
                  <a:pt x="208225" y="46010"/>
                  <a:pt x="254263" y="20610"/>
                  <a:pt x="297125" y="14260"/>
                </a:cubicBezTo>
                <a:cubicBezTo>
                  <a:pt x="339987" y="7910"/>
                  <a:pt x="445292" y="11085"/>
                  <a:pt x="462225" y="11085"/>
                </a:cubicBezTo>
                <a:cubicBezTo>
                  <a:pt x="479158" y="11085"/>
                  <a:pt x="398725" y="14260"/>
                  <a:pt x="398725" y="14260"/>
                </a:cubicBezTo>
                <a:cubicBezTo>
                  <a:pt x="432592" y="12673"/>
                  <a:pt x="633675" y="-5319"/>
                  <a:pt x="665425" y="1560"/>
                </a:cubicBezTo>
                <a:cubicBezTo>
                  <a:pt x="697175" y="8439"/>
                  <a:pt x="636321" y="32781"/>
                  <a:pt x="589225" y="55535"/>
                </a:cubicBezTo>
                <a:cubicBezTo>
                  <a:pt x="542129" y="78289"/>
                  <a:pt x="402429" y="125385"/>
                  <a:pt x="382850" y="138085"/>
                </a:cubicBezTo>
                <a:cubicBezTo>
                  <a:pt x="363271" y="150785"/>
                  <a:pt x="499796" y="135439"/>
                  <a:pt x="471750" y="131735"/>
                </a:cubicBezTo>
                <a:cubicBezTo>
                  <a:pt x="443704" y="128031"/>
                  <a:pt x="282308" y="121152"/>
                  <a:pt x="214575" y="115860"/>
                </a:cubicBezTo>
                <a:cubicBezTo>
                  <a:pt x="146842" y="110568"/>
                  <a:pt x="81754" y="100514"/>
                  <a:pt x="65350" y="99985"/>
                </a:cubicBezTo>
                <a:cubicBezTo>
                  <a:pt x="48946" y="99456"/>
                  <a:pt x="122500" y="118506"/>
                  <a:pt x="116150" y="112685"/>
                </a:cubicBezTo>
                <a:cubicBezTo>
                  <a:pt x="109800" y="106864"/>
                  <a:pt x="-16671" y="46539"/>
                  <a:pt x="1850" y="36485"/>
                </a:cubicBezTo>
                <a:close/>
              </a:path>
            </a:pathLst>
          </a:custGeom>
          <a:solidFill>
            <a:srgbClr val="FF0000">
              <a:alpha val="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74" name="フリーフォーム 1873">
            <a:extLst>
              <a:ext uri="{FF2B5EF4-FFF2-40B4-BE49-F238E27FC236}">
                <a16:creationId xmlns:a16="http://schemas.microsoft.com/office/drawing/2014/main" id="{79B8C5C3-46A8-100E-D51E-296D174EBEAD}"/>
              </a:ext>
            </a:extLst>
          </p:cNvPr>
          <p:cNvSpPr/>
          <p:nvPr/>
        </p:nvSpPr>
        <p:spPr>
          <a:xfrm>
            <a:off x="3403503" y="2727321"/>
            <a:ext cx="613075" cy="250948"/>
          </a:xfrm>
          <a:custGeom>
            <a:avLst/>
            <a:gdLst>
              <a:gd name="connsiteX0" fmla="*/ 92172 w 613075"/>
              <a:gd name="connsiteY0" fmla="*/ 133354 h 250948"/>
              <a:gd name="connsiteX1" fmla="*/ 346172 w 613075"/>
              <a:gd name="connsiteY1" fmla="*/ 92079 h 250948"/>
              <a:gd name="connsiteX2" fmla="*/ 235047 w 613075"/>
              <a:gd name="connsiteY2" fmla="*/ 98429 h 250948"/>
              <a:gd name="connsiteX3" fmla="*/ 419197 w 613075"/>
              <a:gd name="connsiteY3" fmla="*/ 66679 h 250948"/>
              <a:gd name="connsiteX4" fmla="*/ 606522 w 613075"/>
              <a:gd name="connsiteY4" fmla="*/ 4 h 250948"/>
              <a:gd name="connsiteX5" fmla="*/ 555722 w 613075"/>
              <a:gd name="connsiteY5" fmla="*/ 69854 h 250948"/>
              <a:gd name="connsiteX6" fmla="*/ 412847 w 613075"/>
              <a:gd name="connsiteY6" fmla="*/ 171454 h 250948"/>
              <a:gd name="connsiteX7" fmla="*/ 254097 w 613075"/>
              <a:gd name="connsiteY7" fmla="*/ 250829 h 250948"/>
              <a:gd name="connsiteX8" fmla="*/ 355697 w 613075"/>
              <a:gd name="connsiteY8" fmla="*/ 190504 h 250948"/>
              <a:gd name="connsiteX9" fmla="*/ 203297 w 613075"/>
              <a:gd name="connsiteY9" fmla="*/ 238129 h 250948"/>
              <a:gd name="connsiteX10" fmla="*/ 97 w 613075"/>
              <a:gd name="connsiteY10" fmla="*/ 228604 h 250948"/>
              <a:gd name="connsiteX11" fmla="*/ 174722 w 613075"/>
              <a:gd name="connsiteY11" fmla="*/ 219079 h 250948"/>
              <a:gd name="connsiteX12" fmla="*/ 44547 w 613075"/>
              <a:gd name="connsiteY12" fmla="*/ 187329 h 250948"/>
              <a:gd name="connsiteX13" fmla="*/ 200122 w 613075"/>
              <a:gd name="connsiteY13" fmla="*/ 193679 h 250948"/>
              <a:gd name="connsiteX14" fmla="*/ 92172 w 613075"/>
              <a:gd name="connsiteY14" fmla="*/ 133354 h 2509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613075" h="250948">
                <a:moveTo>
                  <a:pt x="92172" y="133354"/>
                </a:moveTo>
                <a:cubicBezTo>
                  <a:pt x="116514" y="116421"/>
                  <a:pt x="322359" y="97900"/>
                  <a:pt x="346172" y="92079"/>
                </a:cubicBezTo>
                <a:cubicBezTo>
                  <a:pt x="369985" y="86258"/>
                  <a:pt x="222876" y="102662"/>
                  <a:pt x="235047" y="98429"/>
                </a:cubicBezTo>
                <a:cubicBezTo>
                  <a:pt x="247218" y="94196"/>
                  <a:pt x="357285" y="83083"/>
                  <a:pt x="419197" y="66679"/>
                </a:cubicBezTo>
                <a:cubicBezTo>
                  <a:pt x="481109" y="50275"/>
                  <a:pt x="583768" y="-525"/>
                  <a:pt x="606522" y="4"/>
                </a:cubicBezTo>
                <a:cubicBezTo>
                  <a:pt x="629276" y="533"/>
                  <a:pt x="588001" y="41279"/>
                  <a:pt x="555722" y="69854"/>
                </a:cubicBezTo>
                <a:cubicBezTo>
                  <a:pt x="523443" y="98429"/>
                  <a:pt x="463118" y="141292"/>
                  <a:pt x="412847" y="171454"/>
                </a:cubicBezTo>
                <a:cubicBezTo>
                  <a:pt x="362576" y="201617"/>
                  <a:pt x="263622" y="247654"/>
                  <a:pt x="254097" y="250829"/>
                </a:cubicBezTo>
                <a:cubicBezTo>
                  <a:pt x="244572" y="254004"/>
                  <a:pt x="364164" y="192621"/>
                  <a:pt x="355697" y="190504"/>
                </a:cubicBezTo>
                <a:cubicBezTo>
                  <a:pt x="347230" y="188387"/>
                  <a:pt x="262564" y="231779"/>
                  <a:pt x="203297" y="238129"/>
                </a:cubicBezTo>
                <a:cubicBezTo>
                  <a:pt x="144030" y="244479"/>
                  <a:pt x="4859" y="231779"/>
                  <a:pt x="97" y="228604"/>
                </a:cubicBezTo>
                <a:cubicBezTo>
                  <a:pt x="-4665" y="225429"/>
                  <a:pt x="167314" y="225958"/>
                  <a:pt x="174722" y="219079"/>
                </a:cubicBezTo>
                <a:cubicBezTo>
                  <a:pt x="182130" y="212200"/>
                  <a:pt x="40314" y="191562"/>
                  <a:pt x="44547" y="187329"/>
                </a:cubicBezTo>
                <a:cubicBezTo>
                  <a:pt x="48780" y="183096"/>
                  <a:pt x="190597" y="199500"/>
                  <a:pt x="200122" y="193679"/>
                </a:cubicBezTo>
                <a:cubicBezTo>
                  <a:pt x="209647" y="187858"/>
                  <a:pt x="67830" y="150287"/>
                  <a:pt x="92172" y="133354"/>
                </a:cubicBezTo>
                <a:close/>
              </a:path>
            </a:pathLst>
          </a:custGeom>
          <a:solidFill>
            <a:srgbClr val="FF0000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78" name="フリーフォーム 1877">
            <a:extLst>
              <a:ext uri="{FF2B5EF4-FFF2-40B4-BE49-F238E27FC236}">
                <a16:creationId xmlns:a16="http://schemas.microsoft.com/office/drawing/2014/main" id="{F29E17F2-9FEA-0555-0B3B-03B8A16BBB7B}"/>
              </a:ext>
            </a:extLst>
          </p:cNvPr>
          <p:cNvSpPr/>
          <p:nvPr/>
        </p:nvSpPr>
        <p:spPr>
          <a:xfrm>
            <a:off x="3779973" y="2849967"/>
            <a:ext cx="152305" cy="184945"/>
          </a:xfrm>
          <a:custGeom>
            <a:avLst/>
            <a:gdLst>
              <a:gd name="connsiteX0" fmla="*/ 150677 w 152305"/>
              <a:gd name="connsiteY0" fmla="*/ 1183 h 184945"/>
              <a:gd name="connsiteX1" fmla="*/ 1452 w 152305"/>
              <a:gd name="connsiteY1" fmla="*/ 182158 h 184945"/>
              <a:gd name="connsiteX2" fmla="*/ 77652 w 152305"/>
              <a:gd name="connsiteY2" fmla="*/ 105958 h 184945"/>
              <a:gd name="connsiteX3" fmla="*/ 150677 w 152305"/>
              <a:gd name="connsiteY3" fmla="*/ 1183 h 1849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2305" h="184945">
                <a:moveTo>
                  <a:pt x="150677" y="1183"/>
                </a:moveTo>
                <a:cubicBezTo>
                  <a:pt x="137977" y="13883"/>
                  <a:pt x="13623" y="164696"/>
                  <a:pt x="1452" y="182158"/>
                </a:cubicBezTo>
                <a:cubicBezTo>
                  <a:pt x="-10719" y="199620"/>
                  <a:pt x="57015" y="130300"/>
                  <a:pt x="77652" y="105958"/>
                </a:cubicBezTo>
                <a:cubicBezTo>
                  <a:pt x="98289" y="81616"/>
                  <a:pt x="163377" y="-11517"/>
                  <a:pt x="150677" y="118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79" name="フリーフォーム 1878">
            <a:extLst>
              <a:ext uri="{FF2B5EF4-FFF2-40B4-BE49-F238E27FC236}">
                <a16:creationId xmlns:a16="http://schemas.microsoft.com/office/drawing/2014/main" id="{6A8BFB11-2EA1-2648-0E5D-43545A83843E}"/>
              </a:ext>
            </a:extLst>
          </p:cNvPr>
          <p:cNvSpPr/>
          <p:nvPr/>
        </p:nvSpPr>
        <p:spPr>
          <a:xfrm>
            <a:off x="3533054" y="3076575"/>
            <a:ext cx="175885" cy="15894"/>
          </a:xfrm>
          <a:custGeom>
            <a:avLst/>
            <a:gdLst>
              <a:gd name="connsiteX0" fmla="*/ 721 w 175885"/>
              <a:gd name="connsiteY0" fmla="*/ 15875 h 15894"/>
              <a:gd name="connsiteX1" fmla="*/ 172171 w 175885"/>
              <a:gd name="connsiteY1" fmla="*/ 3175 h 15894"/>
              <a:gd name="connsiteX2" fmla="*/ 111846 w 175885"/>
              <a:gd name="connsiteY2" fmla="*/ 0 h 15894"/>
              <a:gd name="connsiteX3" fmla="*/ 721 w 175885"/>
              <a:gd name="connsiteY3" fmla="*/ 15875 h 158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5885" h="15894">
                <a:moveTo>
                  <a:pt x="721" y="15875"/>
                </a:moveTo>
                <a:cubicBezTo>
                  <a:pt x="10775" y="16404"/>
                  <a:pt x="153650" y="5821"/>
                  <a:pt x="172171" y="3175"/>
                </a:cubicBezTo>
                <a:cubicBezTo>
                  <a:pt x="190692" y="529"/>
                  <a:pt x="135129" y="0"/>
                  <a:pt x="111846" y="0"/>
                </a:cubicBezTo>
                <a:cubicBezTo>
                  <a:pt x="88563" y="0"/>
                  <a:pt x="-9333" y="15346"/>
                  <a:pt x="721" y="1587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80" name="フリーフォーム 1879">
            <a:extLst>
              <a:ext uri="{FF2B5EF4-FFF2-40B4-BE49-F238E27FC236}">
                <a16:creationId xmlns:a16="http://schemas.microsoft.com/office/drawing/2014/main" id="{3E70A47A-F121-9ABC-E608-D4EF6382A555}"/>
              </a:ext>
            </a:extLst>
          </p:cNvPr>
          <p:cNvSpPr/>
          <p:nvPr/>
        </p:nvSpPr>
        <p:spPr>
          <a:xfrm>
            <a:off x="3171154" y="2827908"/>
            <a:ext cx="778732" cy="272526"/>
          </a:xfrm>
          <a:custGeom>
            <a:avLst/>
            <a:gdLst>
              <a:gd name="connsiteX0" fmla="*/ 775371 w 778732"/>
              <a:gd name="connsiteY0" fmla="*/ 16892 h 272526"/>
              <a:gd name="connsiteX1" fmla="*/ 635671 w 778732"/>
              <a:gd name="connsiteY1" fmla="*/ 220092 h 272526"/>
              <a:gd name="connsiteX2" fmla="*/ 505496 w 778732"/>
              <a:gd name="connsiteY2" fmla="*/ 261367 h 272526"/>
              <a:gd name="connsiteX3" fmla="*/ 454696 w 778732"/>
              <a:gd name="connsiteY3" fmla="*/ 270892 h 272526"/>
              <a:gd name="connsiteX4" fmla="*/ 257846 w 778732"/>
              <a:gd name="connsiteY4" fmla="*/ 258192 h 272526"/>
              <a:gd name="connsiteX5" fmla="*/ 108621 w 778732"/>
              <a:gd name="connsiteY5" fmla="*/ 140717 h 272526"/>
              <a:gd name="connsiteX6" fmla="*/ 671 w 778732"/>
              <a:gd name="connsiteY6" fmla="*/ 74042 h 272526"/>
              <a:gd name="connsiteX7" fmla="*/ 159421 w 778732"/>
              <a:gd name="connsiteY7" fmla="*/ 137542 h 272526"/>
              <a:gd name="connsiteX8" fmla="*/ 391196 w 778732"/>
              <a:gd name="connsiteY8" fmla="*/ 147067 h 272526"/>
              <a:gd name="connsiteX9" fmla="*/ 295946 w 778732"/>
              <a:gd name="connsiteY9" fmla="*/ 137542 h 272526"/>
              <a:gd name="connsiteX10" fmla="*/ 480096 w 778732"/>
              <a:gd name="connsiteY10" fmla="*/ 118492 h 272526"/>
              <a:gd name="connsiteX11" fmla="*/ 715046 w 778732"/>
              <a:gd name="connsiteY11" fmla="*/ 26417 h 272526"/>
              <a:gd name="connsiteX12" fmla="*/ 775371 w 778732"/>
              <a:gd name="connsiteY12" fmla="*/ 16892 h 2725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778732" h="272526">
                <a:moveTo>
                  <a:pt x="775371" y="16892"/>
                </a:moveTo>
                <a:cubicBezTo>
                  <a:pt x="762142" y="49171"/>
                  <a:pt x="680650" y="179346"/>
                  <a:pt x="635671" y="220092"/>
                </a:cubicBezTo>
                <a:cubicBezTo>
                  <a:pt x="590692" y="260838"/>
                  <a:pt x="535658" y="252900"/>
                  <a:pt x="505496" y="261367"/>
                </a:cubicBezTo>
                <a:cubicBezTo>
                  <a:pt x="475333" y="269834"/>
                  <a:pt x="495971" y="271421"/>
                  <a:pt x="454696" y="270892"/>
                </a:cubicBezTo>
                <a:cubicBezTo>
                  <a:pt x="413421" y="270363"/>
                  <a:pt x="315525" y="279888"/>
                  <a:pt x="257846" y="258192"/>
                </a:cubicBezTo>
                <a:cubicBezTo>
                  <a:pt x="200167" y="236496"/>
                  <a:pt x="151483" y="171409"/>
                  <a:pt x="108621" y="140717"/>
                </a:cubicBezTo>
                <a:cubicBezTo>
                  <a:pt x="65759" y="110025"/>
                  <a:pt x="-7796" y="74571"/>
                  <a:pt x="671" y="74042"/>
                </a:cubicBezTo>
                <a:cubicBezTo>
                  <a:pt x="9138" y="73513"/>
                  <a:pt x="94334" y="125371"/>
                  <a:pt x="159421" y="137542"/>
                </a:cubicBezTo>
                <a:cubicBezTo>
                  <a:pt x="224508" y="149713"/>
                  <a:pt x="368442" y="147067"/>
                  <a:pt x="391196" y="147067"/>
                </a:cubicBezTo>
                <a:cubicBezTo>
                  <a:pt x="413950" y="147067"/>
                  <a:pt x="281129" y="142305"/>
                  <a:pt x="295946" y="137542"/>
                </a:cubicBezTo>
                <a:cubicBezTo>
                  <a:pt x="310763" y="132779"/>
                  <a:pt x="410246" y="137013"/>
                  <a:pt x="480096" y="118492"/>
                </a:cubicBezTo>
                <a:cubicBezTo>
                  <a:pt x="549946" y="99971"/>
                  <a:pt x="668479" y="48113"/>
                  <a:pt x="715046" y="26417"/>
                </a:cubicBezTo>
                <a:cubicBezTo>
                  <a:pt x="761613" y="4721"/>
                  <a:pt x="788600" y="-15387"/>
                  <a:pt x="775371" y="16892"/>
                </a:cubicBezTo>
                <a:close/>
              </a:path>
            </a:pathLst>
          </a:custGeom>
          <a:solidFill>
            <a:srgbClr val="FF0000">
              <a:alpha val="3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81" name="フリーフォーム 1880">
            <a:extLst>
              <a:ext uri="{FF2B5EF4-FFF2-40B4-BE49-F238E27FC236}">
                <a16:creationId xmlns:a16="http://schemas.microsoft.com/office/drawing/2014/main" id="{1C19AE22-40A9-2ED4-5E11-31ED2C3BCDB4}"/>
              </a:ext>
            </a:extLst>
          </p:cNvPr>
          <p:cNvSpPr/>
          <p:nvPr/>
        </p:nvSpPr>
        <p:spPr>
          <a:xfrm>
            <a:off x="3473448" y="3008611"/>
            <a:ext cx="220406" cy="29302"/>
          </a:xfrm>
          <a:custGeom>
            <a:avLst/>
            <a:gdLst>
              <a:gd name="connsiteX0" fmla="*/ 2 w 220406"/>
              <a:gd name="connsiteY0" fmla="*/ 26689 h 29302"/>
              <a:gd name="connsiteX1" fmla="*/ 136527 w 220406"/>
              <a:gd name="connsiteY1" fmla="*/ 26689 h 29302"/>
              <a:gd name="connsiteX2" fmla="*/ 219077 w 220406"/>
              <a:gd name="connsiteY2" fmla="*/ 1289 h 29302"/>
              <a:gd name="connsiteX3" fmla="*/ 184152 w 220406"/>
              <a:gd name="connsiteY3" fmla="*/ 4464 h 29302"/>
              <a:gd name="connsiteX4" fmla="*/ 139702 w 220406"/>
              <a:gd name="connsiteY4" fmla="*/ 10814 h 29302"/>
              <a:gd name="connsiteX5" fmla="*/ 2 w 220406"/>
              <a:gd name="connsiteY5" fmla="*/ 26689 h 293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20406" h="29302">
                <a:moveTo>
                  <a:pt x="2" y="26689"/>
                </a:moveTo>
                <a:cubicBezTo>
                  <a:pt x="-527" y="29335"/>
                  <a:pt x="100015" y="30922"/>
                  <a:pt x="136527" y="26689"/>
                </a:cubicBezTo>
                <a:cubicBezTo>
                  <a:pt x="173040" y="22456"/>
                  <a:pt x="211140" y="4993"/>
                  <a:pt x="219077" y="1289"/>
                </a:cubicBezTo>
                <a:cubicBezTo>
                  <a:pt x="227014" y="-2415"/>
                  <a:pt x="197381" y="2877"/>
                  <a:pt x="184152" y="4464"/>
                </a:cubicBezTo>
                <a:cubicBezTo>
                  <a:pt x="170923" y="6051"/>
                  <a:pt x="167219" y="7639"/>
                  <a:pt x="139702" y="10814"/>
                </a:cubicBezTo>
                <a:cubicBezTo>
                  <a:pt x="112185" y="13989"/>
                  <a:pt x="531" y="24043"/>
                  <a:pt x="2" y="2668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82" name="フリーフォーム 1881">
            <a:extLst>
              <a:ext uri="{FF2B5EF4-FFF2-40B4-BE49-F238E27FC236}">
                <a16:creationId xmlns:a16="http://schemas.microsoft.com/office/drawing/2014/main" id="{D50054E8-4CE1-8390-B1DE-99DD76B1BF55}"/>
              </a:ext>
            </a:extLst>
          </p:cNvPr>
          <p:cNvSpPr/>
          <p:nvPr/>
        </p:nvSpPr>
        <p:spPr>
          <a:xfrm>
            <a:off x="3498376" y="2843824"/>
            <a:ext cx="271081" cy="66024"/>
          </a:xfrm>
          <a:custGeom>
            <a:avLst/>
            <a:gdLst>
              <a:gd name="connsiteX0" fmla="*/ 474 w 271081"/>
              <a:gd name="connsiteY0" fmla="*/ 58126 h 66024"/>
              <a:gd name="connsiteX1" fmla="*/ 175099 w 271081"/>
              <a:gd name="connsiteY1" fmla="*/ 26376 h 66024"/>
              <a:gd name="connsiteX2" fmla="*/ 270349 w 271081"/>
              <a:gd name="connsiteY2" fmla="*/ 976 h 66024"/>
              <a:gd name="connsiteX3" fmla="*/ 127474 w 271081"/>
              <a:gd name="connsiteY3" fmla="*/ 61301 h 66024"/>
              <a:gd name="connsiteX4" fmla="*/ 474 w 271081"/>
              <a:gd name="connsiteY4" fmla="*/ 58126 h 660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71081" h="66024">
                <a:moveTo>
                  <a:pt x="474" y="58126"/>
                </a:moveTo>
                <a:cubicBezTo>
                  <a:pt x="8411" y="52305"/>
                  <a:pt x="130120" y="35901"/>
                  <a:pt x="175099" y="26376"/>
                </a:cubicBezTo>
                <a:cubicBezTo>
                  <a:pt x="220078" y="16851"/>
                  <a:pt x="278286" y="-4845"/>
                  <a:pt x="270349" y="976"/>
                </a:cubicBezTo>
                <a:cubicBezTo>
                  <a:pt x="262412" y="6797"/>
                  <a:pt x="168749" y="51776"/>
                  <a:pt x="127474" y="61301"/>
                </a:cubicBezTo>
                <a:cubicBezTo>
                  <a:pt x="86199" y="70826"/>
                  <a:pt x="-7463" y="63947"/>
                  <a:pt x="474" y="5812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83" name="フリーフォーム 1882">
            <a:extLst>
              <a:ext uri="{FF2B5EF4-FFF2-40B4-BE49-F238E27FC236}">
                <a16:creationId xmlns:a16="http://schemas.microsoft.com/office/drawing/2014/main" id="{B7435FF1-9237-8EF9-6DC9-48189DD41EE4}"/>
              </a:ext>
            </a:extLst>
          </p:cNvPr>
          <p:cNvSpPr/>
          <p:nvPr/>
        </p:nvSpPr>
        <p:spPr>
          <a:xfrm>
            <a:off x="2595874" y="1891833"/>
            <a:ext cx="691437" cy="149719"/>
          </a:xfrm>
          <a:custGeom>
            <a:avLst/>
            <a:gdLst>
              <a:gd name="connsiteX0" fmla="*/ 595001 w 691437"/>
              <a:gd name="connsiteY0" fmla="*/ 467 h 149719"/>
              <a:gd name="connsiteX1" fmla="*/ 690251 w 691437"/>
              <a:gd name="connsiteY1" fmla="*/ 124292 h 149719"/>
              <a:gd name="connsiteX2" fmla="*/ 518801 w 691437"/>
              <a:gd name="connsiteY2" fmla="*/ 114767 h 149719"/>
              <a:gd name="connsiteX3" fmla="*/ 572776 w 691437"/>
              <a:gd name="connsiteY3" fmla="*/ 130642 h 149719"/>
              <a:gd name="connsiteX4" fmla="*/ 299726 w 691437"/>
              <a:gd name="connsiteY4" fmla="*/ 117942 h 149719"/>
              <a:gd name="connsiteX5" fmla="*/ 452126 w 691437"/>
              <a:gd name="connsiteY5" fmla="*/ 149692 h 149719"/>
              <a:gd name="connsiteX6" fmla="*/ 239401 w 691437"/>
              <a:gd name="connsiteY6" fmla="*/ 111592 h 149719"/>
              <a:gd name="connsiteX7" fmla="*/ 4451 w 691437"/>
              <a:gd name="connsiteY7" fmla="*/ 140167 h 149719"/>
              <a:gd name="connsiteX8" fmla="*/ 80651 w 691437"/>
              <a:gd name="connsiteY8" fmla="*/ 76667 h 149719"/>
              <a:gd name="connsiteX9" fmla="*/ 20326 w 691437"/>
              <a:gd name="connsiteY9" fmla="*/ 95717 h 149719"/>
              <a:gd name="connsiteX10" fmla="*/ 255276 w 691437"/>
              <a:gd name="connsiteY10" fmla="*/ 44917 h 149719"/>
              <a:gd name="connsiteX11" fmla="*/ 175901 w 691437"/>
              <a:gd name="connsiteY11" fmla="*/ 51267 h 149719"/>
              <a:gd name="connsiteX12" fmla="*/ 550551 w 691437"/>
              <a:gd name="connsiteY12" fmla="*/ 54442 h 149719"/>
              <a:gd name="connsiteX13" fmla="*/ 601351 w 691437"/>
              <a:gd name="connsiteY13" fmla="*/ 79842 h 149719"/>
              <a:gd name="connsiteX14" fmla="*/ 595001 w 691437"/>
              <a:gd name="connsiteY14" fmla="*/ 467 h 1497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691437" h="149719">
                <a:moveTo>
                  <a:pt x="595001" y="467"/>
                </a:moveTo>
                <a:cubicBezTo>
                  <a:pt x="609818" y="7875"/>
                  <a:pt x="702951" y="105242"/>
                  <a:pt x="690251" y="124292"/>
                </a:cubicBezTo>
                <a:cubicBezTo>
                  <a:pt x="677551" y="143342"/>
                  <a:pt x="538380" y="113709"/>
                  <a:pt x="518801" y="114767"/>
                </a:cubicBezTo>
                <a:cubicBezTo>
                  <a:pt x="499222" y="115825"/>
                  <a:pt x="609288" y="130113"/>
                  <a:pt x="572776" y="130642"/>
                </a:cubicBezTo>
                <a:cubicBezTo>
                  <a:pt x="536264" y="131171"/>
                  <a:pt x="319834" y="114767"/>
                  <a:pt x="299726" y="117942"/>
                </a:cubicBezTo>
                <a:cubicBezTo>
                  <a:pt x="279618" y="121117"/>
                  <a:pt x="462180" y="150750"/>
                  <a:pt x="452126" y="149692"/>
                </a:cubicBezTo>
                <a:cubicBezTo>
                  <a:pt x="442072" y="148634"/>
                  <a:pt x="314013" y="113179"/>
                  <a:pt x="239401" y="111592"/>
                </a:cubicBezTo>
                <a:cubicBezTo>
                  <a:pt x="164789" y="110005"/>
                  <a:pt x="30909" y="145988"/>
                  <a:pt x="4451" y="140167"/>
                </a:cubicBezTo>
                <a:cubicBezTo>
                  <a:pt x="-22007" y="134346"/>
                  <a:pt x="78005" y="84075"/>
                  <a:pt x="80651" y="76667"/>
                </a:cubicBezTo>
                <a:cubicBezTo>
                  <a:pt x="83297" y="69259"/>
                  <a:pt x="-8778" y="101009"/>
                  <a:pt x="20326" y="95717"/>
                </a:cubicBezTo>
                <a:cubicBezTo>
                  <a:pt x="49430" y="90425"/>
                  <a:pt x="229347" y="52325"/>
                  <a:pt x="255276" y="44917"/>
                </a:cubicBezTo>
                <a:cubicBezTo>
                  <a:pt x="281205" y="37509"/>
                  <a:pt x="126689" y="49680"/>
                  <a:pt x="175901" y="51267"/>
                </a:cubicBezTo>
                <a:cubicBezTo>
                  <a:pt x="225113" y="52854"/>
                  <a:pt x="479643" y="49680"/>
                  <a:pt x="550551" y="54442"/>
                </a:cubicBezTo>
                <a:cubicBezTo>
                  <a:pt x="621459" y="59204"/>
                  <a:pt x="594472" y="83546"/>
                  <a:pt x="601351" y="79842"/>
                </a:cubicBezTo>
                <a:cubicBezTo>
                  <a:pt x="608230" y="76138"/>
                  <a:pt x="580184" y="-6941"/>
                  <a:pt x="595001" y="467"/>
                </a:cubicBezTo>
                <a:close/>
              </a:path>
            </a:pathLst>
          </a:custGeom>
          <a:solidFill>
            <a:srgbClr val="FFC000">
              <a:alpha val="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84" name="フリーフォーム 1883">
            <a:extLst>
              <a:ext uri="{FF2B5EF4-FFF2-40B4-BE49-F238E27FC236}">
                <a16:creationId xmlns:a16="http://schemas.microsoft.com/office/drawing/2014/main" id="{63913FF6-D62A-1847-FBED-DF4A1491096C}"/>
              </a:ext>
            </a:extLst>
          </p:cNvPr>
          <p:cNvSpPr/>
          <p:nvPr/>
        </p:nvSpPr>
        <p:spPr>
          <a:xfrm>
            <a:off x="3552939" y="1628775"/>
            <a:ext cx="540480" cy="324195"/>
          </a:xfrm>
          <a:custGeom>
            <a:avLst/>
            <a:gdLst>
              <a:gd name="connsiteX0" fmla="*/ 3061 w 540480"/>
              <a:gd name="connsiteY0" fmla="*/ 165100 h 324195"/>
              <a:gd name="connsiteX1" fmla="*/ 22111 w 540480"/>
              <a:gd name="connsiteY1" fmla="*/ 311150 h 324195"/>
              <a:gd name="connsiteX2" fmla="*/ 98311 w 540480"/>
              <a:gd name="connsiteY2" fmla="*/ 269875 h 324195"/>
              <a:gd name="connsiteX3" fmla="*/ 31636 w 540480"/>
              <a:gd name="connsiteY3" fmla="*/ 323850 h 324195"/>
              <a:gd name="connsiteX4" fmla="*/ 228486 w 540480"/>
              <a:gd name="connsiteY4" fmla="*/ 238125 h 324195"/>
              <a:gd name="connsiteX5" fmla="*/ 164986 w 540480"/>
              <a:gd name="connsiteY5" fmla="*/ 257175 h 324195"/>
              <a:gd name="connsiteX6" fmla="*/ 479311 w 540480"/>
              <a:gd name="connsiteY6" fmla="*/ 107950 h 324195"/>
              <a:gd name="connsiteX7" fmla="*/ 536461 w 540480"/>
              <a:gd name="connsiteY7" fmla="*/ 92075 h 324195"/>
              <a:gd name="connsiteX8" fmla="*/ 418986 w 540480"/>
              <a:gd name="connsiteY8" fmla="*/ 104775 h 324195"/>
              <a:gd name="connsiteX9" fmla="*/ 488836 w 540480"/>
              <a:gd name="connsiteY9" fmla="*/ 15875 h 324195"/>
              <a:gd name="connsiteX10" fmla="*/ 536461 w 540480"/>
              <a:gd name="connsiteY10" fmla="*/ 73025 h 324195"/>
              <a:gd name="connsiteX11" fmla="*/ 438036 w 540480"/>
              <a:gd name="connsiteY11" fmla="*/ 0 h 324195"/>
              <a:gd name="connsiteX12" fmla="*/ 345961 w 540480"/>
              <a:gd name="connsiteY12" fmla="*/ 73025 h 324195"/>
              <a:gd name="connsiteX13" fmla="*/ 136411 w 540480"/>
              <a:gd name="connsiteY13" fmla="*/ 196850 h 324195"/>
              <a:gd name="connsiteX14" fmla="*/ 215786 w 540480"/>
              <a:gd name="connsiteY14" fmla="*/ 111125 h 324195"/>
              <a:gd name="connsiteX15" fmla="*/ 101486 w 540480"/>
              <a:gd name="connsiteY15" fmla="*/ 200025 h 324195"/>
              <a:gd name="connsiteX16" fmla="*/ 120536 w 540480"/>
              <a:gd name="connsiteY16" fmla="*/ 260350 h 324195"/>
              <a:gd name="connsiteX17" fmla="*/ 82436 w 540480"/>
              <a:gd name="connsiteY17" fmla="*/ 209550 h 324195"/>
              <a:gd name="connsiteX18" fmla="*/ 76086 w 540480"/>
              <a:gd name="connsiteY18" fmla="*/ 292100 h 324195"/>
              <a:gd name="connsiteX19" fmla="*/ 3061 w 540480"/>
              <a:gd name="connsiteY19" fmla="*/ 165100 h 3241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540480" h="324195">
                <a:moveTo>
                  <a:pt x="3061" y="165100"/>
                </a:moveTo>
                <a:cubicBezTo>
                  <a:pt x="-5935" y="168275"/>
                  <a:pt x="6236" y="293688"/>
                  <a:pt x="22111" y="311150"/>
                </a:cubicBezTo>
                <a:cubicBezTo>
                  <a:pt x="37986" y="328612"/>
                  <a:pt x="96723" y="267758"/>
                  <a:pt x="98311" y="269875"/>
                </a:cubicBezTo>
                <a:cubicBezTo>
                  <a:pt x="99899" y="271992"/>
                  <a:pt x="9940" y="329142"/>
                  <a:pt x="31636" y="323850"/>
                </a:cubicBezTo>
                <a:cubicBezTo>
                  <a:pt x="53332" y="318558"/>
                  <a:pt x="206261" y="249237"/>
                  <a:pt x="228486" y="238125"/>
                </a:cubicBezTo>
                <a:cubicBezTo>
                  <a:pt x="250711" y="227013"/>
                  <a:pt x="123182" y="278871"/>
                  <a:pt x="164986" y="257175"/>
                </a:cubicBezTo>
                <a:cubicBezTo>
                  <a:pt x="206790" y="235479"/>
                  <a:pt x="417399" y="135467"/>
                  <a:pt x="479311" y="107950"/>
                </a:cubicBezTo>
                <a:cubicBezTo>
                  <a:pt x="541223" y="80433"/>
                  <a:pt x="546515" y="92604"/>
                  <a:pt x="536461" y="92075"/>
                </a:cubicBezTo>
                <a:cubicBezTo>
                  <a:pt x="526407" y="91546"/>
                  <a:pt x="426923" y="117475"/>
                  <a:pt x="418986" y="104775"/>
                </a:cubicBezTo>
                <a:cubicBezTo>
                  <a:pt x="411049" y="92075"/>
                  <a:pt x="469257" y="21167"/>
                  <a:pt x="488836" y="15875"/>
                </a:cubicBezTo>
                <a:cubicBezTo>
                  <a:pt x="508415" y="10583"/>
                  <a:pt x="544928" y="75671"/>
                  <a:pt x="536461" y="73025"/>
                </a:cubicBezTo>
                <a:cubicBezTo>
                  <a:pt x="527994" y="70379"/>
                  <a:pt x="469786" y="0"/>
                  <a:pt x="438036" y="0"/>
                </a:cubicBezTo>
                <a:cubicBezTo>
                  <a:pt x="406286" y="0"/>
                  <a:pt x="396232" y="40217"/>
                  <a:pt x="345961" y="73025"/>
                </a:cubicBezTo>
                <a:cubicBezTo>
                  <a:pt x="295690" y="105833"/>
                  <a:pt x="158107" y="190500"/>
                  <a:pt x="136411" y="196850"/>
                </a:cubicBezTo>
                <a:cubicBezTo>
                  <a:pt x="114715" y="203200"/>
                  <a:pt x="221607" y="110596"/>
                  <a:pt x="215786" y="111125"/>
                </a:cubicBezTo>
                <a:cubicBezTo>
                  <a:pt x="209965" y="111654"/>
                  <a:pt x="117361" y="175154"/>
                  <a:pt x="101486" y="200025"/>
                </a:cubicBezTo>
                <a:cubicBezTo>
                  <a:pt x="85611" y="224896"/>
                  <a:pt x="123711" y="258763"/>
                  <a:pt x="120536" y="260350"/>
                </a:cubicBezTo>
                <a:cubicBezTo>
                  <a:pt x="117361" y="261937"/>
                  <a:pt x="89844" y="204258"/>
                  <a:pt x="82436" y="209550"/>
                </a:cubicBezTo>
                <a:cubicBezTo>
                  <a:pt x="75028" y="214842"/>
                  <a:pt x="89844" y="298979"/>
                  <a:pt x="76086" y="292100"/>
                </a:cubicBezTo>
                <a:cubicBezTo>
                  <a:pt x="62328" y="285221"/>
                  <a:pt x="12057" y="161925"/>
                  <a:pt x="3061" y="165100"/>
                </a:cubicBezTo>
                <a:close/>
              </a:path>
            </a:pathLst>
          </a:custGeom>
          <a:solidFill>
            <a:srgbClr val="FFC000">
              <a:alpha val="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88" name="フリーフォーム 1887">
            <a:extLst>
              <a:ext uri="{FF2B5EF4-FFF2-40B4-BE49-F238E27FC236}">
                <a16:creationId xmlns:a16="http://schemas.microsoft.com/office/drawing/2014/main" id="{CB7CBEC8-BD4C-A2C2-AEE0-FDEC55EEFB53}"/>
              </a:ext>
            </a:extLst>
          </p:cNvPr>
          <p:cNvSpPr/>
          <p:nvPr/>
        </p:nvSpPr>
        <p:spPr>
          <a:xfrm>
            <a:off x="2759922" y="810160"/>
            <a:ext cx="1486346" cy="1208944"/>
          </a:xfrm>
          <a:custGeom>
            <a:avLst/>
            <a:gdLst>
              <a:gd name="connsiteX0" fmla="*/ 2132 w 1486346"/>
              <a:gd name="connsiteY0" fmla="*/ 226788 h 1208944"/>
              <a:gd name="connsiteX1" fmla="*/ 841117 w 1486346"/>
              <a:gd name="connsiteY1" fmla="*/ 509593 h 1208944"/>
              <a:gd name="connsiteX2" fmla="*/ 765703 w 1486346"/>
              <a:gd name="connsiteY2" fmla="*/ 457745 h 1208944"/>
              <a:gd name="connsiteX3" fmla="*/ 916532 w 1486346"/>
              <a:gd name="connsiteY3" fmla="*/ 608574 h 1208944"/>
              <a:gd name="connsiteX4" fmla="*/ 1090927 w 1486346"/>
              <a:gd name="connsiteY4" fmla="*/ 872525 h 1208944"/>
              <a:gd name="connsiteX5" fmla="*/ 1048507 w 1486346"/>
              <a:gd name="connsiteY5" fmla="*/ 820677 h 1208944"/>
              <a:gd name="connsiteX6" fmla="*/ 1265323 w 1486346"/>
              <a:gd name="connsiteY6" fmla="*/ 990360 h 1208944"/>
              <a:gd name="connsiteX7" fmla="*/ 1482140 w 1486346"/>
              <a:gd name="connsiteY7" fmla="*/ 1202463 h 1208944"/>
              <a:gd name="connsiteX8" fmla="*/ 1383158 w 1486346"/>
              <a:gd name="connsiteY8" fmla="*/ 1079914 h 1208944"/>
              <a:gd name="connsiteX9" fmla="*/ 1081501 w 1486346"/>
              <a:gd name="connsiteY9" fmla="*/ 377617 h 1208944"/>
              <a:gd name="connsiteX10" fmla="*/ 478185 w 1486346"/>
              <a:gd name="connsiteY10" fmla="*/ 5259 h 1208944"/>
              <a:gd name="connsiteX11" fmla="*/ 2132 w 1486346"/>
              <a:gd name="connsiteY11" fmla="*/ 156087 h 1208944"/>
              <a:gd name="connsiteX12" fmla="*/ 581880 w 1486346"/>
              <a:gd name="connsiteY12" fmla="*/ 118380 h 1208944"/>
              <a:gd name="connsiteX13" fmla="*/ 2132 w 1486346"/>
              <a:gd name="connsiteY13" fmla="*/ 226788 h 12089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486346" h="1208944">
                <a:moveTo>
                  <a:pt x="2132" y="226788"/>
                </a:moveTo>
                <a:cubicBezTo>
                  <a:pt x="45338" y="291990"/>
                  <a:pt x="713855" y="471100"/>
                  <a:pt x="841117" y="509593"/>
                </a:cubicBezTo>
                <a:cubicBezTo>
                  <a:pt x="968379" y="548086"/>
                  <a:pt x="753134" y="441248"/>
                  <a:pt x="765703" y="457745"/>
                </a:cubicBezTo>
                <a:cubicBezTo>
                  <a:pt x="778272" y="474242"/>
                  <a:pt x="862328" y="539444"/>
                  <a:pt x="916532" y="608574"/>
                </a:cubicBezTo>
                <a:cubicBezTo>
                  <a:pt x="970736" y="677704"/>
                  <a:pt x="1068931" y="837174"/>
                  <a:pt x="1090927" y="872525"/>
                </a:cubicBezTo>
                <a:cubicBezTo>
                  <a:pt x="1112923" y="907876"/>
                  <a:pt x="1019441" y="801038"/>
                  <a:pt x="1048507" y="820677"/>
                </a:cubicBezTo>
                <a:cubicBezTo>
                  <a:pt x="1077573" y="840316"/>
                  <a:pt x="1193051" y="926729"/>
                  <a:pt x="1265323" y="990360"/>
                </a:cubicBezTo>
                <a:cubicBezTo>
                  <a:pt x="1337595" y="1053991"/>
                  <a:pt x="1462501" y="1187537"/>
                  <a:pt x="1482140" y="1202463"/>
                </a:cubicBezTo>
                <a:cubicBezTo>
                  <a:pt x="1501779" y="1217389"/>
                  <a:pt x="1449931" y="1217388"/>
                  <a:pt x="1383158" y="1079914"/>
                </a:cubicBezTo>
                <a:cubicBezTo>
                  <a:pt x="1316385" y="942440"/>
                  <a:pt x="1232330" y="556726"/>
                  <a:pt x="1081501" y="377617"/>
                </a:cubicBezTo>
                <a:cubicBezTo>
                  <a:pt x="930672" y="198508"/>
                  <a:pt x="658080" y="42181"/>
                  <a:pt x="478185" y="5259"/>
                </a:cubicBezTo>
                <a:cubicBezTo>
                  <a:pt x="298290" y="-31663"/>
                  <a:pt x="-15150" y="137234"/>
                  <a:pt x="2132" y="156087"/>
                </a:cubicBezTo>
                <a:cubicBezTo>
                  <a:pt x="19414" y="174940"/>
                  <a:pt x="577167" y="102669"/>
                  <a:pt x="581880" y="118380"/>
                </a:cubicBezTo>
                <a:cubicBezTo>
                  <a:pt x="586593" y="134091"/>
                  <a:pt x="-41074" y="161586"/>
                  <a:pt x="2132" y="226788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89" name="フリーフォーム 1888">
            <a:extLst>
              <a:ext uri="{FF2B5EF4-FFF2-40B4-BE49-F238E27FC236}">
                <a16:creationId xmlns:a16="http://schemas.microsoft.com/office/drawing/2014/main" id="{099BC88B-8677-BFDC-A3C0-C43B1025BE4B}"/>
              </a:ext>
            </a:extLst>
          </p:cNvPr>
          <p:cNvSpPr/>
          <p:nvPr/>
        </p:nvSpPr>
        <p:spPr>
          <a:xfrm>
            <a:off x="2949292" y="879706"/>
            <a:ext cx="1095814" cy="1018963"/>
          </a:xfrm>
          <a:custGeom>
            <a:avLst/>
            <a:gdLst>
              <a:gd name="connsiteX0" fmla="*/ 359058 w 1095814"/>
              <a:gd name="connsiteY0" fmla="*/ 260119 h 1018963"/>
              <a:gd name="connsiteX1" fmla="*/ 374933 w 1095814"/>
              <a:gd name="connsiteY1" fmla="*/ 698269 h 1018963"/>
              <a:gd name="connsiteX2" fmla="*/ 520983 w 1095814"/>
              <a:gd name="connsiteY2" fmla="*/ 977669 h 1018963"/>
              <a:gd name="connsiteX3" fmla="*/ 498758 w 1095814"/>
              <a:gd name="connsiteY3" fmla="*/ 904644 h 1018963"/>
              <a:gd name="connsiteX4" fmla="*/ 562258 w 1095814"/>
              <a:gd name="connsiteY4" fmla="*/ 1018944 h 1018963"/>
              <a:gd name="connsiteX5" fmla="*/ 571783 w 1095814"/>
              <a:gd name="connsiteY5" fmla="*/ 914169 h 1018963"/>
              <a:gd name="connsiteX6" fmla="*/ 597183 w 1095814"/>
              <a:gd name="connsiteY6" fmla="*/ 961794 h 1018963"/>
              <a:gd name="connsiteX7" fmla="*/ 679733 w 1095814"/>
              <a:gd name="connsiteY7" fmla="*/ 834794 h 1018963"/>
              <a:gd name="connsiteX8" fmla="*/ 682908 w 1095814"/>
              <a:gd name="connsiteY8" fmla="*/ 945919 h 1018963"/>
              <a:gd name="connsiteX9" fmla="*/ 838483 w 1095814"/>
              <a:gd name="connsiteY9" fmla="*/ 857019 h 1018963"/>
              <a:gd name="connsiteX10" fmla="*/ 1092483 w 1095814"/>
              <a:gd name="connsiteY10" fmla="*/ 803044 h 1018963"/>
              <a:gd name="connsiteX11" fmla="*/ 965483 w 1095814"/>
              <a:gd name="connsiteY11" fmla="*/ 539519 h 1018963"/>
              <a:gd name="connsiteX12" fmla="*/ 708308 w 1095814"/>
              <a:gd name="connsiteY12" fmla="*/ 158519 h 1018963"/>
              <a:gd name="connsiteX13" fmla="*/ 283 w 1095814"/>
              <a:gd name="connsiteY13" fmla="*/ 2944 h 1018963"/>
              <a:gd name="connsiteX14" fmla="*/ 619408 w 1095814"/>
              <a:gd name="connsiteY14" fmla="*/ 279169 h 1018963"/>
              <a:gd name="connsiteX15" fmla="*/ 359058 w 1095814"/>
              <a:gd name="connsiteY15" fmla="*/ 260119 h 10189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095814" h="1018963">
                <a:moveTo>
                  <a:pt x="359058" y="260119"/>
                </a:moveTo>
                <a:cubicBezTo>
                  <a:pt x="318312" y="329969"/>
                  <a:pt x="347945" y="578677"/>
                  <a:pt x="374933" y="698269"/>
                </a:cubicBezTo>
                <a:cubicBezTo>
                  <a:pt x="401921" y="817861"/>
                  <a:pt x="500346" y="943273"/>
                  <a:pt x="520983" y="977669"/>
                </a:cubicBezTo>
                <a:cubicBezTo>
                  <a:pt x="541620" y="1012065"/>
                  <a:pt x="491879" y="897765"/>
                  <a:pt x="498758" y="904644"/>
                </a:cubicBezTo>
                <a:cubicBezTo>
                  <a:pt x="505637" y="911523"/>
                  <a:pt x="550087" y="1017357"/>
                  <a:pt x="562258" y="1018944"/>
                </a:cubicBezTo>
                <a:cubicBezTo>
                  <a:pt x="574429" y="1020531"/>
                  <a:pt x="565962" y="923694"/>
                  <a:pt x="571783" y="914169"/>
                </a:cubicBezTo>
                <a:cubicBezTo>
                  <a:pt x="577604" y="904644"/>
                  <a:pt x="579191" y="975023"/>
                  <a:pt x="597183" y="961794"/>
                </a:cubicBezTo>
                <a:cubicBezTo>
                  <a:pt x="615175" y="948565"/>
                  <a:pt x="665446" y="837440"/>
                  <a:pt x="679733" y="834794"/>
                </a:cubicBezTo>
                <a:cubicBezTo>
                  <a:pt x="694020" y="832148"/>
                  <a:pt x="656450" y="942215"/>
                  <a:pt x="682908" y="945919"/>
                </a:cubicBezTo>
                <a:cubicBezTo>
                  <a:pt x="709366" y="949623"/>
                  <a:pt x="770221" y="880832"/>
                  <a:pt x="838483" y="857019"/>
                </a:cubicBezTo>
                <a:cubicBezTo>
                  <a:pt x="906746" y="833207"/>
                  <a:pt x="1071316" y="855961"/>
                  <a:pt x="1092483" y="803044"/>
                </a:cubicBezTo>
                <a:cubicBezTo>
                  <a:pt x="1113650" y="750127"/>
                  <a:pt x="1029512" y="646940"/>
                  <a:pt x="965483" y="539519"/>
                </a:cubicBezTo>
                <a:cubicBezTo>
                  <a:pt x="901454" y="432098"/>
                  <a:pt x="869175" y="247948"/>
                  <a:pt x="708308" y="158519"/>
                </a:cubicBezTo>
                <a:cubicBezTo>
                  <a:pt x="547441" y="69090"/>
                  <a:pt x="15100" y="-17164"/>
                  <a:pt x="283" y="2944"/>
                </a:cubicBezTo>
                <a:cubicBezTo>
                  <a:pt x="-14534" y="23052"/>
                  <a:pt x="556437" y="235248"/>
                  <a:pt x="619408" y="279169"/>
                </a:cubicBezTo>
                <a:cubicBezTo>
                  <a:pt x="682379" y="323090"/>
                  <a:pt x="399804" y="190269"/>
                  <a:pt x="359058" y="260119"/>
                </a:cubicBezTo>
                <a:close/>
              </a:path>
            </a:pathLst>
          </a:custGeom>
          <a:solidFill>
            <a:schemeClr val="accent1">
              <a:alpha val="2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90" name="円/楕円 1889">
            <a:extLst>
              <a:ext uri="{FF2B5EF4-FFF2-40B4-BE49-F238E27FC236}">
                <a16:creationId xmlns:a16="http://schemas.microsoft.com/office/drawing/2014/main" id="{74DD9A9C-14EE-331C-1475-7B598A31B0A4}"/>
              </a:ext>
            </a:extLst>
          </p:cNvPr>
          <p:cNvSpPr/>
          <p:nvPr/>
        </p:nvSpPr>
        <p:spPr>
          <a:xfrm>
            <a:off x="2763889" y="2398296"/>
            <a:ext cx="367824" cy="367824"/>
          </a:xfrm>
          <a:prstGeom prst="ellipse">
            <a:avLst/>
          </a:prstGeom>
          <a:solidFill>
            <a:srgbClr val="FF8AD8">
              <a:alpha val="3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94" name="フリーフォーム 1893">
            <a:extLst>
              <a:ext uri="{FF2B5EF4-FFF2-40B4-BE49-F238E27FC236}">
                <a16:creationId xmlns:a16="http://schemas.microsoft.com/office/drawing/2014/main" id="{A9749F9C-EE5E-D0EA-166F-79EA0AA1B971}"/>
              </a:ext>
            </a:extLst>
          </p:cNvPr>
          <p:cNvSpPr/>
          <p:nvPr/>
        </p:nvSpPr>
        <p:spPr>
          <a:xfrm>
            <a:off x="2548468" y="2106806"/>
            <a:ext cx="981023" cy="1359872"/>
          </a:xfrm>
          <a:custGeom>
            <a:avLst/>
            <a:gdLst>
              <a:gd name="connsiteX0" fmla="*/ 152311 w 981023"/>
              <a:gd name="connsiteY0" fmla="*/ 85 h 1359872"/>
              <a:gd name="connsiteX1" fmla="*/ 237153 w 981023"/>
              <a:gd name="connsiteY1" fmla="*/ 490279 h 1359872"/>
              <a:gd name="connsiteX2" fmla="*/ 510530 w 981023"/>
              <a:gd name="connsiteY2" fmla="*/ 810790 h 1359872"/>
              <a:gd name="connsiteX3" fmla="*/ 482250 w 981023"/>
              <a:gd name="connsiteY3" fmla="*/ 735375 h 1359872"/>
              <a:gd name="connsiteX4" fmla="*/ 802761 w 981023"/>
              <a:gd name="connsiteY4" fmla="*/ 1169008 h 1359872"/>
              <a:gd name="connsiteX5" fmla="*/ 977157 w 981023"/>
              <a:gd name="connsiteY5" fmla="*/ 1348118 h 1359872"/>
              <a:gd name="connsiteX6" fmla="*/ 859322 w 981023"/>
              <a:gd name="connsiteY6" fmla="*/ 1272703 h 1359872"/>
              <a:gd name="connsiteX7" fmla="*/ 199445 w 981023"/>
              <a:gd name="connsiteY7" fmla="*/ 711808 h 1359872"/>
              <a:gd name="connsiteX8" fmla="*/ 1483 w 981023"/>
              <a:gd name="connsiteY8" fmla="*/ 146200 h 1359872"/>
              <a:gd name="connsiteX9" fmla="*/ 109891 w 981023"/>
              <a:gd name="connsiteY9" fmla="*/ 447858 h 1359872"/>
              <a:gd name="connsiteX10" fmla="*/ 152311 w 981023"/>
              <a:gd name="connsiteY10" fmla="*/ 85 h 13598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981023" h="1359872">
                <a:moveTo>
                  <a:pt x="152311" y="85"/>
                </a:moveTo>
                <a:cubicBezTo>
                  <a:pt x="173521" y="7155"/>
                  <a:pt x="177450" y="355162"/>
                  <a:pt x="237153" y="490279"/>
                </a:cubicBezTo>
                <a:cubicBezTo>
                  <a:pt x="296856" y="625396"/>
                  <a:pt x="469681" y="769941"/>
                  <a:pt x="510530" y="810790"/>
                </a:cubicBezTo>
                <a:cubicBezTo>
                  <a:pt x="551379" y="851639"/>
                  <a:pt x="433545" y="675672"/>
                  <a:pt x="482250" y="735375"/>
                </a:cubicBezTo>
                <a:cubicBezTo>
                  <a:pt x="530955" y="795078"/>
                  <a:pt x="720276" y="1066884"/>
                  <a:pt x="802761" y="1169008"/>
                </a:cubicBezTo>
                <a:cubicBezTo>
                  <a:pt x="885246" y="1271132"/>
                  <a:pt x="967730" y="1330836"/>
                  <a:pt x="977157" y="1348118"/>
                </a:cubicBezTo>
                <a:cubicBezTo>
                  <a:pt x="986584" y="1365400"/>
                  <a:pt x="988941" y="1378755"/>
                  <a:pt x="859322" y="1272703"/>
                </a:cubicBezTo>
                <a:cubicBezTo>
                  <a:pt x="729703" y="1166651"/>
                  <a:pt x="342418" y="899558"/>
                  <a:pt x="199445" y="711808"/>
                </a:cubicBezTo>
                <a:cubicBezTo>
                  <a:pt x="56472" y="524058"/>
                  <a:pt x="16409" y="190192"/>
                  <a:pt x="1483" y="146200"/>
                </a:cubicBezTo>
                <a:cubicBezTo>
                  <a:pt x="-13443" y="102208"/>
                  <a:pt x="88681" y="469854"/>
                  <a:pt x="109891" y="447858"/>
                </a:cubicBezTo>
                <a:cubicBezTo>
                  <a:pt x="131101" y="425862"/>
                  <a:pt x="131101" y="-6985"/>
                  <a:pt x="152311" y="85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95" name="フリーフォーム 1894">
            <a:extLst>
              <a:ext uri="{FF2B5EF4-FFF2-40B4-BE49-F238E27FC236}">
                <a16:creationId xmlns:a16="http://schemas.microsoft.com/office/drawing/2014/main" id="{BA596E51-3816-E192-27C6-1B231B8C34DF}"/>
              </a:ext>
            </a:extLst>
          </p:cNvPr>
          <p:cNvSpPr/>
          <p:nvPr/>
        </p:nvSpPr>
        <p:spPr>
          <a:xfrm>
            <a:off x="2452893" y="1025060"/>
            <a:ext cx="553839" cy="1366108"/>
          </a:xfrm>
          <a:custGeom>
            <a:avLst/>
            <a:gdLst>
              <a:gd name="connsiteX0" fmla="*/ 547482 w 553839"/>
              <a:gd name="connsiteY0" fmla="*/ 276690 h 1366108"/>
              <a:gd name="connsiteX1" fmla="*/ 391907 w 553839"/>
              <a:gd name="connsiteY1" fmla="*/ 559265 h 1366108"/>
              <a:gd name="connsiteX2" fmla="*/ 388732 w 553839"/>
              <a:gd name="connsiteY2" fmla="*/ 879940 h 1366108"/>
              <a:gd name="connsiteX3" fmla="*/ 376032 w 553839"/>
              <a:gd name="connsiteY3" fmla="*/ 806915 h 1366108"/>
              <a:gd name="connsiteX4" fmla="*/ 369682 w 553839"/>
              <a:gd name="connsiteY4" fmla="*/ 937090 h 1366108"/>
              <a:gd name="connsiteX5" fmla="*/ 356982 w 553839"/>
              <a:gd name="connsiteY5" fmla="*/ 832315 h 1366108"/>
              <a:gd name="connsiteX6" fmla="*/ 242682 w 553839"/>
              <a:gd name="connsiteY6" fmla="*/ 1006940 h 1366108"/>
              <a:gd name="connsiteX7" fmla="*/ 217282 w 553839"/>
              <a:gd name="connsiteY7" fmla="*/ 1137115 h 1366108"/>
              <a:gd name="connsiteX8" fmla="*/ 223632 w 553839"/>
              <a:gd name="connsiteY8" fmla="*/ 1362540 h 1366108"/>
              <a:gd name="connsiteX9" fmla="*/ 204582 w 553839"/>
              <a:gd name="connsiteY9" fmla="*/ 1229190 h 1366108"/>
              <a:gd name="connsiteX10" fmla="*/ 23607 w 553839"/>
              <a:gd name="connsiteY10" fmla="*/ 664040 h 1366108"/>
              <a:gd name="connsiteX11" fmla="*/ 4557 w 553839"/>
              <a:gd name="connsiteY11" fmla="*/ 822790 h 1366108"/>
              <a:gd name="connsiteX12" fmla="*/ 45832 w 553839"/>
              <a:gd name="connsiteY12" fmla="*/ 486240 h 1366108"/>
              <a:gd name="connsiteX13" fmla="*/ 223632 w 553839"/>
              <a:gd name="connsiteY13" fmla="*/ 184615 h 1366108"/>
              <a:gd name="connsiteX14" fmla="*/ 90282 w 553839"/>
              <a:gd name="connsiteY14" fmla="*/ 356065 h 1366108"/>
              <a:gd name="connsiteX15" fmla="*/ 518907 w 553839"/>
              <a:gd name="connsiteY15" fmla="*/ 465 h 1366108"/>
              <a:gd name="connsiteX16" fmla="*/ 290307 w 553839"/>
              <a:gd name="connsiteY16" fmla="*/ 276690 h 1366108"/>
              <a:gd name="connsiteX17" fmla="*/ 553832 w 553839"/>
              <a:gd name="connsiteY17" fmla="*/ 98890 h 1366108"/>
              <a:gd name="connsiteX18" fmla="*/ 299832 w 553839"/>
              <a:gd name="connsiteY18" fmla="*/ 410040 h 1366108"/>
              <a:gd name="connsiteX19" fmla="*/ 547482 w 553839"/>
              <a:gd name="connsiteY19" fmla="*/ 276690 h 13661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553839" h="1366108">
                <a:moveTo>
                  <a:pt x="547482" y="276690"/>
                </a:moveTo>
                <a:cubicBezTo>
                  <a:pt x="562828" y="301561"/>
                  <a:pt x="418365" y="458723"/>
                  <a:pt x="391907" y="559265"/>
                </a:cubicBezTo>
                <a:cubicBezTo>
                  <a:pt x="365449" y="659807"/>
                  <a:pt x="391378" y="838665"/>
                  <a:pt x="388732" y="879940"/>
                </a:cubicBezTo>
                <a:cubicBezTo>
                  <a:pt x="386086" y="921215"/>
                  <a:pt x="379207" y="797390"/>
                  <a:pt x="376032" y="806915"/>
                </a:cubicBezTo>
                <a:cubicBezTo>
                  <a:pt x="372857" y="816440"/>
                  <a:pt x="372857" y="932857"/>
                  <a:pt x="369682" y="937090"/>
                </a:cubicBezTo>
                <a:cubicBezTo>
                  <a:pt x="366507" y="941323"/>
                  <a:pt x="378149" y="820673"/>
                  <a:pt x="356982" y="832315"/>
                </a:cubicBezTo>
                <a:cubicBezTo>
                  <a:pt x="335815" y="843957"/>
                  <a:pt x="265965" y="956140"/>
                  <a:pt x="242682" y="1006940"/>
                </a:cubicBezTo>
                <a:cubicBezTo>
                  <a:pt x="219399" y="1057740"/>
                  <a:pt x="220457" y="1077848"/>
                  <a:pt x="217282" y="1137115"/>
                </a:cubicBezTo>
                <a:cubicBezTo>
                  <a:pt x="214107" y="1196382"/>
                  <a:pt x="225749" y="1347194"/>
                  <a:pt x="223632" y="1362540"/>
                </a:cubicBezTo>
                <a:cubicBezTo>
                  <a:pt x="221515" y="1377886"/>
                  <a:pt x="237919" y="1345607"/>
                  <a:pt x="204582" y="1229190"/>
                </a:cubicBezTo>
                <a:cubicBezTo>
                  <a:pt x="171244" y="1112773"/>
                  <a:pt x="56944" y="731773"/>
                  <a:pt x="23607" y="664040"/>
                </a:cubicBezTo>
                <a:cubicBezTo>
                  <a:pt x="-9730" y="596307"/>
                  <a:pt x="853" y="852423"/>
                  <a:pt x="4557" y="822790"/>
                </a:cubicBezTo>
                <a:cubicBezTo>
                  <a:pt x="8261" y="793157"/>
                  <a:pt x="9319" y="592603"/>
                  <a:pt x="45832" y="486240"/>
                </a:cubicBezTo>
                <a:cubicBezTo>
                  <a:pt x="82344" y="379878"/>
                  <a:pt x="216224" y="206311"/>
                  <a:pt x="223632" y="184615"/>
                </a:cubicBezTo>
                <a:cubicBezTo>
                  <a:pt x="231040" y="162919"/>
                  <a:pt x="41070" y="386757"/>
                  <a:pt x="90282" y="356065"/>
                </a:cubicBezTo>
                <a:cubicBezTo>
                  <a:pt x="139494" y="325373"/>
                  <a:pt x="485570" y="13694"/>
                  <a:pt x="518907" y="465"/>
                </a:cubicBezTo>
                <a:cubicBezTo>
                  <a:pt x="552244" y="-12764"/>
                  <a:pt x="284486" y="260286"/>
                  <a:pt x="290307" y="276690"/>
                </a:cubicBezTo>
                <a:cubicBezTo>
                  <a:pt x="296128" y="293094"/>
                  <a:pt x="552245" y="76665"/>
                  <a:pt x="553832" y="98890"/>
                </a:cubicBezTo>
                <a:cubicBezTo>
                  <a:pt x="555419" y="121115"/>
                  <a:pt x="306182" y="381994"/>
                  <a:pt x="299832" y="410040"/>
                </a:cubicBezTo>
                <a:cubicBezTo>
                  <a:pt x="293482" y="438086"/>
                  <a:pt x="532136" y="251819"/>
                  <a:pt x="547482" y="276690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96" name="円/楕円 1895">
            <a:extLst>
              <a:ext uri="{FF2B5EF4-FFF2-40B4-BE49-F238E27FC236}">
                <a16:creationId xmlns:a16="http://schemas.microsoft.com/office/drawing/2014/main" id="{C5A39AE4-4CBE-1A9D-5AF9-E5647D6F8D97}"/>
              </a:ext>
            </a:extLst>
          </p:cNvPr>
          <p:cNvSpPr/>
          <p:nvPr/>
        </p:nvSpPr>
        <p:spPr>
          <a:xfrm>
            <a:off x="3850063" y="2154165"/>
            <a:ext cx="367824" cy="367824"/>
          </a:xfrm>
          <a:prstGeom prst="ellipse">
            <a:avLst/>
          </a:prstGeom>
          <a:solidFill>
            <a:srgbClr val="FF8AD8">
              <a:alpha val="3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97" name="フリーフォーム 1896">
            <a:extLst>
              <a:ext uri="{FF2B5EF4-FFF2-40B4-BE49-F238E27FC236}">
                <a16:creationId xmlns:a16="http://schemas.microsoft.com/office/drawing/2014/main" id="{83615B1F-0081-A635-B085-A3B69B57D0DB}"/>
              </a:ext>
            </a:extLst>
          </p:cNvPr>
          <p:cNvSpPr/>
          <p:nvPr/>
        </p:nvSpPr>
        <p:spPr>
          <a:xfrm>
            <a:off x="3348395" y="3305107"/>
            <a:ext cx="595299" cy="189166"/>
          </a:xfrm>
          <a:custGeom>
            <a:avLst/>
            <a:gdLst>
              <a:gd name="connsiteX0" fmla="*/ 64730 w 595299"/>
              <a:gd name="connsiteY0" fmla="*/ 68 h 189166"/>
              <a:gd name="connsiteX1" fmla="*/ 318730 w 595299"/>
              <a:gd name="connsiteY1" fmla="*/ 73093 h 189166"/>
              <a:gd name="connsiteX2" fmla="*/ 591780 w 595299"/>
              <a:gd name="connsiteY2" fmla="*/ 3243 h 189166"/>
              <a:gd name="connsiteX3" fmla="*/ 480655 w 595299"/>
              <a:gd name="connsiteY3" fmla="*/ 76268 h 189166"/>
              <a:gd name="connsiteX4" fmla="*/ 585430 w 595299"/>
              <a:gd name="connsiteY4" fmla="*/ 44518 h 189166"/>
              <a:gd name="connsiteX5" fmla="*/ 448905 w 595299"/>
              <a:gd name="connsiteY5" fmla="*/ 146118 h 189166"/>
              <a:gd name="connsiteX6" fmla="*/ 242530 w 595299"/>
              <a:gd name="connsiteY6" fmla="*/ 165168 h 189166"/>
              <a:gd name="connsiteX7" fmla="*/ 353655 w 595299"/>
              <a:gd name="connsiteY7" fmla="*/ 184218 h 189166"/>
              <a:gd name="connsiteX8" fmla="*/ 7580 w 595299"/>
              <a:gd name="connsiteY8" fmla="*/ 66743 h 189166"/>
              <a:gd name="connsiteX9" fmla="*/ 112355 w 595299"/>
              <a:gd name="connsiteY9" fmla="*/ 88968 h 189166"/>
              <a:gd name="connsiteX10" fmla="*/ 64730 w 595299"/>
              <a:gd name="connsiteY10" fmla="*/ 68 h 1891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595299" h="189166">
                <a:moveTo>
                  <a:pt x="64730" y="68"/>
                </a:moveTo>
                <a:cubicBezTo>
                  <a:pt x="99126" y="-2578"/>
                  <a:pt x="230888" y="72564"/>
                  <a:pt x="318730" y="73093"/>
                </a:cubicBezTo>
                <a:cubicBezTo>
                  <a:pt x="406572" y="73622"/>
                  <a:pt x="564793" y="2714"/>
                  <a:pt x="591780" y="3243"/>
                </a:cubicBezTo>
                <a:cubicBezTo>
                  <a:pt x="618767" y="3772"/>
                  <a:pt x="481713" y="69389"/>
                  <a:pt x="480655" y="76268"/>
                </a:cubicBezTo>
                <a:cubicBezTo>
                  <a:pt x="479597" y="83147"/>
                  <a:pt x="590722" y="32876"/>
                  <a:pt x="585430" y="44518"/>
                </a:cubicBezTo>
                <a:cubicBezTo>
                  <a:pt x="580138" y="56160"/>
                  <a:pt x="506055" y="126010"/>
                  <a:pt x="448905" y="146118"/>
                </a:cubicBezTo>
                <a:cubicBezTo>
                  <a:pt x="391755" y="166226"/>
                  <a:pt x="258405" y="158818"/>
                  <a:pt x="242530" y="165168"/>
                </a:cubicBezTo>
                <a:cubicBezTo>
                  <a:pt x="226655" y="171518"/>
                  <a:pt x="392813" y="200622"/>
                  <a:pt x="353655" y="184218"/>
                </a:cubicBezTo>
                <a:cubicBezTo>
                  <a:pt x="314497" y="167814"/>
                  <a:pt x="47797" y="82618"/>
                  <a:pt x="7580" y="66743"/>
                </a:cubicBezTo>
                <a:cubicBezTo>
                  <a:pt x="-32637" y="50868"/>
                  <a:pt x="99655" y="95318"/>
                  <a:pt x="112355" y="88968"/>
                </a:cubicBezTo>
                <a:cubicBezTo>
                  <a:pt x="125055" y="82618"/>
                  <a:pt x="30334" y="2714"/>
                  <a:pt x="64730" y="68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98" name="フリーフォーム 1897">
            <a:extLst>
              <a:ext uri="{FF2B5EF4-FFF2-40B4-BE49-F238E27FC236}">
                <a16:creationId xmlns:a16="http://schemas.microsoft.com/office/drawing/2014/main" id="{D3F0A9D4-3227-42D4-8F93-C59CD06974DE}"/>
              </a:ext>
            </a:extLst>
          </p:cNvPr>
          <p:cNvSpPr/>
          <p:nvPr/>
        </p:nvSpPr>
        <p:spPr>
          <a:xfrm>
            <a:off x="3332774" y="3025381"/>
            <a:ext cx="452130" cy="175644"/>
          </a:xfrm>
          <a:custGeom>
            <a:avLst/>
            <a:gdLst>
              <a:gd name="connsiteX0" fmla="*/ 976 w 452130"/>
              <a:gd name="connsiteY0" fmla="*/ 394 h 175644"/>
              <a:gd name="connsiteX1" fmla="*/ 147026 w 452130"/>
              <a:gd name="connsiteY1" fmla="*/ 67069 h 175644"/>
              <a:gd name="connsiteX2" fmla="*/ 388326 w 452130"/>
              <a:gd name="connsiteY2" fmla="*/ 73419 h 175644"/>
              <a:gd name="connsiteX3" fmla="*/ 318476 w 452130"/>
              <a:gd name="connsiteY3" fmla="*/ 89294 h 175644"/>
              <a:gd name="connsiteX4" fmla="*/ 451826 w 452130"/>
              <a:gd name="connsiteY4" fmla="*/ 76594 h 175644"/>
              <a:gd name="connsiteX5" fmla="*/ 274026 w 452130"/>
              <a:gd name="connsiteY5" fmla="*/ 155969 h 175644"/>
              <a:gd name="connsiteX6" fmla="*/ 397851 w 452130"/>
              <a:gd name="connsiteY6" fmla="*/ 171844 h 175644"/>
              <a:gd name="connsiteX7" fmla="*/ 16851 w 452130"/>
              <a:gd name="connsiteY7" fmla="*/ 98819 h 175644"/>
              <a:gd name="connsiteX8" fmla="*/ 80351 w 452130"/>
              <a:gd name="connsiteY8" fmla="*/ 101994 h 175644"/>
              <a:gd name="connsiteX9" fmla="*/ 976 w 452130"/>
              <a:gd name="connsiteY9" fmla="*/ 394 h 1756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52130" h="175644">
                <a:moveTo>
                  <a:pt x="976" y="394"/>
                </a:moveTo>
                <a:cubicBezTo>
                  <a:pt x="12088" y="-5427"/>
                  <a:pt x="82468" y="54898"/>
                  <a:pt x="147026" y="67069"/>
                </a:cubicBezTo>
                <a:cubicBezTo>
                  <a:pt x="211584" y="79240"/>
                  <a:pt x="359751" y="69715"/>
                  <a:pt x="388326" y="73419"/>
                </a:cubicBezTo>
                <a:cubicBezTo>
                  <a:pt x="416901" y="77123"/>
                  <a:pt x="307893" y="88765"/>
                  <a:pt x="318476" y="89294"/>
                </a:cubicBezTo>
                <a:cubicBezTo>
                  <a:pt x="329059" y="89823"/>
                  <a:pt x="459234" y="65482"/>
                  <a:pt x="451826" y="76594"/>
                </a:cubicBezTo>
                <a:cubicBezTo>
                  <a:pt x="444418" y="87707"/>
                  <a:pt x="283022" y="140094"/>
                  <a:pt x="274026" y="155969"/>
                </a:cubicBezTo>
                <a:cubicBezTo>
                  <a:pt x="265030" y="171844"/>
                  <a:pt x="440713" y="181369"/>
                  <a:pt x="397851" y="171844"/>
                </a:cubicBezTo>
                <a:cubicBezTo>
                  <a:pt x="354989" y="162319"/>
                  <a:pt x="69768" y="110461"/>
                  <a:pt x="16851" y="98819"/>
                </a:cubicBezTo>
                <a:cubicBezTo>
                  <a:pt x="-36066" y="87177"/>
                  <a:pt x="83526" y="115223"/>
                  <a:pt x="80351" y="101994"/>
                </a:cubicBezTo>
                <a:cubicBezTo>
                  <a:pt x="77176" y="88765"/>
                  <a:pt x="-10136" y="6215"/>
                  <a:pt x="976" y="394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99" name="フリーフォーム 1898">
            <a:extLst>
              <a:ext uri="{FF2B5EF4-FFF2-40B4-BE49-F238E27FC236}">
                <a16:creationId xmlns:a16="http://schemas.microsoft.com/office/drawing/2014/main" id="{4136EC4E-0AA7-011A-A951-53FA745CF64C}"/>
              </a:ext>
            </a:extLst>
          </p:cNvPr>
          <p:cNvSpPr/>
          <p:nvPr/>
        </p:nvSpPr>
        <p:spPr>
          <a:xfrm>
            <a:off x="3139405" y="2582107"/>
            <a:ext cx="181855" cy="433235"/>
          </a:xfrm>
          <a:custGeom>
            <a:avLst/>
            <a:gdLst>
              <a:gd name="connsiteX0" fmla="*/ 181645 w 181855"/>
              <a:gd name="connsiteY0" fmla="*/ 2343 h 433235"/>
              <a:gd name="connsiteX1" fmla="*/ 108620 w 181855"/>
              <a:gd name="connsiteY1" fmla="*/ 183318 h 433235"/>
              <a:gd name="connsiteX2" fmla="*/ 127670 w 181855"/>
              <a:gd name="connsiteY2" fmla="*/ 167443 h 433235"/>
              <a:gd name="connsiteX3" fmla="*/ 57820 w 181855"/>
              <a:gd name="connsiteY3" fmla="*/ 316668 h 433235"/>
              <a:gd name="connsiteX4" fmla="*/ 76870 w 181855"/>
              <a:gd name="connsiteY4" fmla="*/ 430968 h 433235"/>
              <a:gd name="connsiteX5" fmla="*/ 45120 w 181855"/>
              <a:gd name="connsiteY5" fmla="*/ 376993 h 433235"/>
              <a:gd name="connsiteX6" fmla="*/ 670 w 181855"/>
              <a:gd name="connsiteY6" fmla="*/ 192843 h 433235"/>
              <a:gd name="connsiteX7" fmla="*/ 19720 w 181855"/>
              <a:gd name="connsiteY7" fmla="*/ 246818 h 433235"/>
              <a:gd name="connsiteX8" fmla="*/ 38770 w 181855"/>
              <a:gd name="connsiteY8" fmla="*/ 100768 h 433235"/>
              <a:gd name="connsiteX9" fmla="*/ 26070 w 181855"/>
              <a:gd name="connsiteY9" fmla="*/ 167443 h 433235"/>
              <a:gd name="connsiteX10" fmla="*/ 80045 w 181855"/>
              <a:gd name="connsiteY10" fmla="*/ 88068 h 433235"/>
              <a:gd name="connsiteX11" fmla="*/ 181645 w 181855"/>
              <a:gd name="connsiteY11" fmla="*/ 2343 h 4332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81855" h="433235">
                <a:moveTo>
                  <a:pt x="181645" y="2343"/>
                </a:moveTo>
                <a:cubicBezTo>
                  <a:pt x="186407" y="18218"/>
                  <a:pt x="108620" y="183318"/>
                  <a:pt x="108620" y="183318"/>
                </a:cubicBezTo>
                <a:cubicBezTo>
                  <a:pt x="99624" y="210835"/>
                  <a:pt x="136137" y="145218"/>
                  <a:pt x="127670" y="167443"/>
                </a:cubicBezTo>
                <a:cubicBezTo>
                  <a:pt x="119203" y="189668"/>
                  <a:pt x="66287" y="272747"/>
                  <a:pt x="57820" y="316668"/>
                </a:cubicBezTo>
                <a:cubicBezTo>
                  <a:pt x="49353" y="360589"/>
                  <a:pt x="78987" y="420914"/>
                  <a:pt x="76870" y="430968"/>
                </a:cubicBezTo>
                <a:cubicBezTo>
                  <a:pt x="74753" y="441022"/>
                  <a:pt x="57820" y="416681"/>
                  <a:pt x="45120" y="376993"/>
                </a:cubicBezTo>
                <a:cubicBezTo>
                  <a:pt x="32420" y="337306"/>
                  <a:pt x="4903" y="214539"/>
                  <a:pt x="670" y="192843"/>
                </a:cubicBezTo>
                <a:cubicBezTo>
                  <a:pt x="-3563" y="171147"/>
                  <a:pt x="13370" y="262164"/>
                  <a:pt x="19720" y="246818"/>
                </a:cubicBezTo>
                <a:cubicBezTo>
                  <a:pt x="26070" y="231472"/>
                  <a:pt x="37712" y="113997"/>
                  <a:pt x="38770" y="100768"/>
                </a:cubicBezTo>
                <a:cubicBezTo>
                  <a:pt x="39828" y="87539"/>
                  <a:pt x="19191" y="169560"/>
                  <a:pt x="26070" y="167443"/>
                </a:cubicBezTo>
                <a:cubicBezTo>
                  <a:pt x="32949" y="165326"/>
                  <a:pt x="60466" y="120876"/>
                  <a:pt x="80045" y="88068"/>
                </a:cubicBezTo>
                <a:cubicBezTo>
                  <a:pt x="99624" y="55260"/>
                  <a:pt x="176883" y="-13532"/>
                  <a:pt x="181645" y="2343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00" name="フリーフォーム 1899">
            <a:extLst>
              <a:ext uri="{FF2B5EF4-FFF2-40B4-BE49-F238E27FC236}">
                <a16:creationId xmlns:a16="http://schemas.microsoft.com/office/drawing/2014/main" id="{81A112D7-66C4-EF7B-5CB4-1B86DBD5AC78}"/>
              </a:ext>
            </a:extLst>
          </p:cNvPr>
          <p:cNvSpPr/>
          <p:nvPr/>
        </p:nvSpPr>
        <p:spPr>
          <a:xfrm>
            <a:off x="3326097" y="2635214"/>
            <a:ext cx="501822" cy="117628"/>
          </a:xfrm>
          <a:custGeom>
            <a:avLst/>
            <a:gdLst>
              <a:gd name="connsiteX0" fmla="*/ 48928 w 501822"/>
              <a:gd name="connsiteY0" fmla="*/ 92111 h 117628"/>
              <a:gd name="connsiteX1" fmla="*/ 194978 w 501822"/>
              <a:gd name="connsiteY1" fmla="*/ 111161 h 117628"/>
              <a:gd name="connsiteX2" fmla="*/ 299753 w 501822"/>
              <a:gd name="connsiteY2" fmla="*/ 76236 h 117628"/>
              <a:gd name="connsiteX3" fmla="*/ 242603 w 501822"/>
              <a:gd name="connsiteY3" fmla="*/ 117511 h 117628"/>
              <a:gd name="connsiteX4" fmla="*/ 334678 w 501822"/>
              <a:gd name="connsiteY4" fmla="*/ 60361 h 117628"/>
              <a:gd name="connsiteX5" fmla="*/ 363253 w 501822"/>
              <a:gd name="connsiteY5" fmla="*/ 76236 h 117628"/>
              <a:gd name="connsiteX6" fmla="*/ 499778 w 501822"/>
              <a:gd name="connsiteY6" fmla="*/ 69886 h 117628"/>
              <a:gd name="connsiteX7" fmla="*/ 433103 w 501822"/>
              <a:gd name="connsiteY7" fmla="*/ 36 h 117628"/>
              <a:gd name="connsiteX8" fmla="*/ 271178 w 501822"/>
              <a:gd name="connsiteY8" fmla="*/ 60361 h 117628"/>
              <a:gd name="connsiteX9" fmla="*/ 217203 w 501822"/>
              <a:gd name="connsiteY9" fmla="*/ 69886 h 117628"/>
              <a:gd name="connsiteX10" fmla="*/ 1303 w 501822"/>
              <a:gd name="connsiteY10" fmla="*/ 41311 h 117628"/>
              <a:gd name="connsiteX11" fmla="*/ 125128 w 501822"/>
              <a:gd name="connsiteY11" fmla="*/ 98461 h 117628"/>
              <a:gd name="connsiteX12" fmla="*/ 48928 w 501822"/>
              <a:gd name="connsiteY12" fmla="*/ 92111 h 1176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501822" h="117628">
                <a:moveTo>
                  <a:pt x="48928" y="92111"/>
                </a:moveTo>
                <a:cubicBezTo>
                  <a:pt x="60570" y="94228"/>
                  <a:pt x="153174" y="113807"/>
                  <a:pt x="194978" y="111161"/>
                </a:cubicBezTo>
                <a:cubicBezTo>
                  <a:pt x="236782" y="108515"/>
                  <a:pt x="291816" y="75178"/>
                  <a:pt x="299753" y="76236"/>
                </a:cubicBezTo>
                <a:cubicBezTo>
                  <a:pt x="307690" y="77294"/>
                  <a:pt x="236782" y="120157"/>
                  <a:pt x="242603" y="117511"/>
                </a:cubicBezTo>
                <a:cubicBezTo>
                  <a:pt x="248424" y="114865"/>
                  <a:pt x="314570" y="67240"/>
                  <a:pt x="334678" y="60361"/>
                </a:cubicBezTo>
                <a:cubicBezTo>
                  <a:pt x="354786" y="53482"/>
                  <a:pt x="335736" y="74649"/>
                  <a:pt x="363253" y="76236"/>
                </a:cubicBezTo>
                <a:cubicBezTo>
                  <a:pt x="390770" y="77823"/>
                  <a:pt x="488136" y="82586"/>
                  <a:pt x="499778" y="69886"/>
                </a:cubicBezTo>
                <a:cubicBezTo>
                  <a:pt x="511420" y="57186"/>
                  <a:pt x="471203" y="1624"/>
                  <a:pt x="433103" y="36"/>
                </a:cubicBezTo>
                <a:cubicBezTo>
                  <a:pt x="395003" y="-1552"/>
                  <a:pt x="307161" y="48719"/>
                  <a:pt x="271178" y="60361"/>
                </a:cubicBezTo>
                <a:cubicBezTo>
                  <a:pt x="235195" y="72003"/>
                  <a:pt x="262182" y="73061"/>
                  <a:pt x="217203" y="69886"/>
                </a:cubicBezTo>
                <a:cubicBezTo>
                  <a:pt x="172224" y="66711"/>
                  <a:pt x="16649" y="36548"/>
                  <a:pt x="1303" y="41311"/>
                </a:cubicBezTo>
                <a:cubicBezTo>
                  <a:pt x="-14043" y="46074"/>
                  <a:pt x="110841" y="89465"/>
                  <a:pt x="125128" y="98461"/>
                </a:cubicBezTo>
                <a:cubicBezTo>
                  <a:pt x="139415" y="107457"/>
                  <a:pt x="37286" y="89994"/>
                  <a:pt x="48928" y="92111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01" name="フリーフォーム 1900">
            <a:extLst>
              <a:ext uri="{FF2B5EF4-FFF2-40B4-BE49-F238E27FC236}">
                <a16:creationId xmlns:a16="http://schemas.microsoft.com/office/drawing/2014/main" id="{F0591621-C874-D484-28AA-01DA9E5E0349}"/>
              </a:ext>
            </a:extLst>
          </p:cNvPr>
          <p:cNvSpPr/>
          <p:nvPr/>
        </p:nvSpPr>
        <p:spPr>
          <a:xfrm>
            <a:off x="3543174" y="2718726"/>
            <a:ext cx="422408" cy="107316"/>
          </a:xfrm>
          <a:custGeom>
            <a:avLst/>
            <a:gdLst>
              <a:gd name="connsiteX0" fmla="*/ 9651 w 422408"/>
              <a:gd name="connsiteY0" fmla="*/ 2249 h 107316"/>
              <a:gd name="connsiteX1" fmla="*/ 19176 w 422408"/>
              <a:gd name="connsiteY1" fmla="*/ 97499 h 107316"/>
              <a:gd name="connsiteX2" fmla="*/ 95376 w 422408"/>
              <a:gd name="connsiteY2" fmla="*/ 100674 h 107316"/>
              <a:gd name="connsiteX3" fmla="*/ 250951 w 422408"/>
              <a:gd name="connsiteY3" fmla="*/ 65749 h 107316"/>
              <a:gd name="connsiteX4" fmla="*/ 422401 w 422408"/>
              <a:gd name="connsiteY4" fmla="*/ 49874 h 107316"/>
              <a:gd name="connsiteX5" fmla="*/ 244601 w 422408"/>
              <a:gd name="connsiteY5" fmla="*/ 37174 h 107316"/>
              <a:gd name="connsiteX6" fmla="*/ 139826 w 422408"/>
              <a:gd name="connsiteY6" fmla="*/ 30824 h 107316"/>
              <a:gd name="connsiteX7" fmla="*/ 9651 w 422408"/>
              <a:gd name="connsiteY7" fmla="*/ 2249 h 1073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22408" h="107316">
                <a:moveTo>
                  <a:pt x="9651" y="2249"/>
                </a:moveTo>
                <a:cubicBezTo>
                  <a:pt x="-10457" y="13361"/>
                  <a:pt x="4888" y="81095"/>
                  <a:pt x="19176" y="97499"/>
                </a:cubicBezTo>
                <a:cubicBezTo>
                  <a:pt x="33464" y="113903"/>
                  <a:pt x="56747" y="105966"/>
                  <a:pt x="95376" y="100674"/>
                </a:cubicBezTo>
                <a:cubicBezTo>
                  <a:pt x="134005" y="95382"/>
                  <a:pt x="196447" y="74216"/>
                  <a:pt x="250951" y="65749"/>
                </a:cubicBezTo>
                <a:cubicBezTo>
                  <a:pt x="305455" y="57282"/>
                  <a:pt x="423459" y="54636"/>
                  <a:pt x="422401" y="49874"/>
                </a:cubicBezTo>
                <a:cubicBezTo>
                  <a:pt x="421343" y="45112"/>
                  <a:pt x="244601" y="37174"/>
                  <a:pt x="244601" y="37174"/>
                </a:cubicBezTo>
                <a:cubicBezTo>
                  <a:pt x="197505" y="33999"/>
                  <a:pt x="172634" y="37174"/>
                  <a:pt x="139826" y="30824"/>
                </a:cubicBezTo>
                <a:cubicBezTo>
                  <a:pt x="107018" y="24474"/>
                  <a:pt x="29759" y="-8863"/>
                  <a:pt x="9651" y="2249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02" name="フリーフォーム 1901">
            <a:extLst>
              <a:ext uri="{FF2B5EF4-FFF2-40B4-BE49-F238E27FC236}">
                <a16:creationId xmlns:a16="http://schemas.microsoft.com/office/drawing/2014/main" id="{5226EB2F-28E4-833A-A209-6890291517B7}"/>
              </a:ext>
            </a:extLst>
          </p:cNvPr>
          <p:cNvSpPr/>
          <p:nvPr/>
        </p:nvSpPr>
        <p:spPr>
          <a:xfrm>
            <a:off x="3889353" y="2640911"/>
            <a:ext cx="124151" cy="175631"/>
          </a:xfrm>
          <a:custGeom>
            <a:avLst/>
            <a:gdLst>
              <a:gd name="connsiteX0" fmla="*/ 22 w 124151"/>
              <a:gd name="connsiteY0" fmla="*/ 689 h 175631"/>
              <a:gd name="connsiteX1" fmla="*/ 101622 w 124151"/>
              <a:gd name="connsiteY1" fmla="*/ 83239 h 175631"/>
              <a:gd name="connsiteX2" fmla="*/ 123847 w 124151"/>
              <a:gd name="connsiteY2" fmla="*/ 114989 h 175631"/>
              <a:gd name="connsiteX3" fmla="*/ 114322 w 124151"/>
              <a:gd name="connsiteY3" fmla="*/ 175314 h 175631"/>
              <a:gd name="connsiteX4" fmla="*/ 111147 w 124151"/>
              <a:gd name="connsiteY4" fmla="*/ 134039 h 175631"/>
              <a:gd name="connsiteX5" fmla="*/ 22 w 124151"/>
              <a:gd name="connsiteY5" fmla="*/ 689 h 1756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24151" h="175631">
                <a:moveTo>
                  <a:pt x="22" y="689"/>
                </a:moveTo>
                <a:cubicBezTo>
                  <a:pt x="-1565" y="-7778"/>
                  <a:pt x="80985" y="64189"/>
                  <a:pt x="101622" y="83239"/>
                </a:cubicBezTo>
                <a:cubicBezTo>
                  <a:pt x="122259" y="102289"/>
                  <a:pt x="121730" y="99643"/>
                  <a:pt x="123847" y="114989"/>
                </a:cubicBezTo>
                <a:cubicBezTo>
                  <a:pt x="125964" y="130335"/>
                  <a:pt x="116439" y="172139"/>
                  <a:pt x="114322" y="175314"/>
                </a:cubicBezTo>
                <a:cubicBezTo>
                  <a:pt x="112205" y="178489"/>
                  <a:pt x="125434" y="157322"/>
                  <a:pt x="111147" y="134039"/>
                </a:cubicBezTo>
                <a:cubicBezTo>
                  <a:pt x="96860" y="110756"/>
                  <a:pt x="1609" y="9156"/>
                  <a:pt x="22" y="689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03" name="フリーフォーム 1902">
            <a:extLst>
              <a:ext uri="{FF2B5EF4-FFF2-40B4-BE49-F238E27FC236}">
                <a16:creationId xmlns:a16="http://schemas.microsoft.com/office/drawing/2014/main" id="{AFD9EE65-A8D0-542C-44FB-D65BFC8AACAF}"/>
              </a:ext>
            </a:extLst>
          </p:cNvPr>
          <p:cNvSpPr/>
          <p:nvPr/>
        </p:nvSpPr>
        <p:spPr>
          <a:xfrm>
            <a:off x="3492492" y="1955418"/>
            <a:ext cx="308016" cy="740621"/>
          </a:xfrm>
          <a:custGeom>
            <a:avLst/>
            <a:gdLst>
              <a:gd name="connsiteX0" fmla="*/ 34933 w 308016"/>
              <a:gd name="connsiteY0" fmla="*/ 382 h 740621"/>
              <a:gd name="connsiteX1" fmla="*/ 8 w 308016"/>
              <a:gd name="connsiteY1" fmla="*/ 219457 h 740621"/>
              <a:gd name="connsiteX2" fmla="*/ 38108 w 308016"/>
              <a:gd name="connsiteY2" fmla="*/ 511557 h 740621"/>
              <a:gd name="connsiteX3" fmla="*/ 50808 w 308016"/>
              <a:gd name="connsiteY3" fmla="*/ 463932 h 740621"/>
              <a:gd name="connsiteX4" fmla="*/ 76208 w 308016"/>
              <a:gd name="connsiteY4" fmla="*/ 571882 h 740621"/>
              <a:gd name="connsiteX5" fmla="*/ 136533 w 308016"/>
              <a:gd name="connsiteY5" fmla="*/ 654432 h 740621"/>
              <a:gd name="connsiteX6" fmla="*/ 120658 w 308016"/>
              <a:gd name="connsiteY6" fmla="*/ 740157 h 740621"/>
              <a:gd name="connsiteX7" fmla="*/ 184158 w 308016"/>
              <a:gd name="connsiteY7" fmla="*/ 686182 h 740621"/>
              <a:gd name="connsiteX8" fmla="*/ 307983 w 308016"/>
              <a:gd name="connsiteY8" fmla="*/ 632207 h 740621"/>
              <a:gd name="connsiteX9" fmla="*/ 196858 w 308016"/>
              <a:gd name="connsiteY9" fmla="*/ 479807 h 740621"/>
              <a:gd name="connsiteX10" fmla="*/ 225433 w 308016"/>
              <a:gd name="connsiteY10" fmla="*/ 540132 h 740621"/>
              <a:gd name="connsiteX11" fmla="*/ 231783 w 308016"/>
              <a:gd name="connsiteY11" fmla="*/ 387732 h 740621"/>
              <a:gd name="connsiteX12" fmla="*/ 225433 w 308016"/>
              <a:gd name="connsiteY12" fmla="*/ 286132 h 740621"/>
              <a:gd name="connsiteX13" fmla="*/ 177808 w 308016"/>
              <a:gd name="connsiteY13" fmla="*/ 200407 h 740621"/>
              <a:gd name="connsiteX14" fmla="*/ 193683 w 308016"/>
              <a:gd name="connsiteY14" fmla="*/ 305182 h 740621"/>
              <a:gd name="connsiteX15" fmla="*/ 123833 w 308016"/>
              <a:gd name="connsiteY15" fmla="*/ 162307 h 740621"/>
              <a:gd name="connsiteX16" fmla="*/ 111133 w 308016"/>
              <a:gd name="connsiteY16" fmla="*/ 35307 h 740621"/>
              <a:gd name="connsiteX17" fmla="*/ 60333 w 308016"/>
              <a:gd name="connsiteY17" fmla="*/ 162307 h 740621"/>
              <a:gd name="connsiteX18" fmla="*/ 34933 w 308016"/>
              <a:gd name="connsiteY18" fmla="*/ 382 h 7406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308016" h="740621">
                <a:moveTo>
                  <a:pt x="34933" y="382"/>
                </a:moveTo>
                <a:cubicBezTo>
                  <a:pt x="24879" y="9907"/>
                  <a:pt x="-521" y="134261"/>
                  <a:pt x="8" y="219457"/>
                </a:cubicBezTo>
                <a:cubicBezTo>
                  <a:pt x="537" y="304653"/>
                  <a:pt x="29641" y="470811"/>
                  <a:pt x="38108" y="511557"/>
                </a:cubicBezTo>
                <a:cubicBezTo>
                  <a:pt x="46575" y="552303"/>
                  <a:pt x="44458" y="453878"/>
                  <a:pt x="50808" y="463932"/>
                </a:cubicBezTo>
                <a:cubicBezTo>
                  <a:pt x="57158" y="473986"/>
                  <a:pt x="61921" y="540132"/>
                  <a:pt x="76208" y="571882"/>
                </a:cubicBezTo>
                <a:cubicBezTo>
                  <a:pt x="90496" y="603632"/>
                  <a:pt x="129125" y="626386"/>
                  <a:pt x="136533" y="654432"/>
                </a:cubicBezTo>
                <a:cubicBezTo>
                  <a:pt x="143941" y="682478"/>
                  <a:pt x="112721" y="734865"/>
                  <a:pt x="120658" y="740157"/>
                </a:cubicBezTo>
                <a:cubicBezTo>
                  <a:pt x="128595" y="745449"/>
                  <a:pt x="152937" y="704174"/>
                  <a:pt x="184158" y="686182"/>
                </a:cubicBezTo>
                <a:cubicBezTo>
                  <a:pt x="215379" y="668190"/>
                  <a:pt x="305866" y="666603"/>
                  <a:pt x="307983" y="632207"/>
                </a:cubicBezTo>
                <a:cubicBezTo>
                  <a:pt x="310100" y="597811"/>
                  <a:pt x="210616" y="495153"/>
                  <a:pt x="196858" y="479807"/>
                </a:cubicBezTo>
                <a:cubicBezTo>
                  <a:pt x="183100" y="464461"/>
                  <a:pt x="219612" y="555478"/>
                  <a:pt x="225433" y="540132"/>
                </a:cubicBezTo>
                <a:cubicBezTo>
                  <a:pt x="231254" y="524786"/>
                  <a:pt x="231783" y="430065"/>
                  <a:pt x="231783" y="387732"/>
                </a:cubicBezTo>
                <a:cubicBezTo>
                  <a:pt x="231783" y="345399"/>
                  <a:pt x="234429" y="317353"/>
                  <a:pt x="225433" y="286132"/>
                </a:cubicBezTo>
                <a:cubicBezTo>
                  <a:pt x="216437" y="254911"/>
                  <a:pt x="183100" y="197232"/>
                  <a:pt x="177808" y="200407"/>
                </a:cubicBezTo>
                <a:cubicBezTo>
                  <a:pt x="172516" y="203582"/>
                  <a:pt x="202679" y="311532"/>
                  <a:pt x="193683" y="305182"/>
                </a:cubicBezTo>
                <a:cubicBezTo>
                  <a:pt x="184687" y="298832"/>
                  <a:pt x="137591" y="207286"/>
                  <a:pt x="123833" y="162307"/>
                </a:cubicBezTo>
                <a:cubicBezTo>
                  <a:pt x="110075" y="117328"/>
                  <a:pt x="121716" y="35307"/>
                  <a:pt x="111133" y="35307"/>
                </a:cubicBezTo>
                <a:cubicBezTo>
                  <a:pt x="100550" y="35307"/>
                  <a:pt x="68800" y="162307"/>
                  <a:pt x="60333" y="162307"/>
                </a:cubicBezTo>
                <a:cubicBezTo>
                  <a:pt x="51866" y="162307"/>
                  <a:pt x="44987" y="-9143"/>
                  <a:pt x="34933" y="382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04" name="フリーフォーム 1903">
            <a:extLst>
              <a:ext uri="{FF2B5EF4-FFF2-40B4-BE49-F238E27FC236}">
                <a16:creationId xmlns:a16="http://schemas.microsoft.com/office/drawing/2014/main" id="{EBCCE73A-713B-F28F-A5FB-12ED74073611}"/>
              </a:ext>
            </a:extLst>
          </p:cNvPr>
          <p:cNvSpPr/>
          <p:nvPr/>
        </p:nvSpPr>
        <p:spPr>
          <a:xfrm>
            <a:off x="3555568" y="1745978"/>
            <a:ext cx="495553" cy="294707"/>
          </a:xfrm>
          <a:custGeom>
            <a:avLst/>
            <a:gdLst>
              <a:gd name="connsiteX0" fmla="*/ 432 w 495553"/>
              <a:gd name="connsiteY0" fmla="*/ 292372 h 294707"/>
              <a:gd name="connsiteX1" fmla="*/ 136957 w 495553"/>
              <a:gd name="connsiteY1" fmla="*/ 209822 h 294707"/>
              <a:gd name="connsiteX2" fmla="*/ 327457 w 495553"/>
              <a:gd name="connsiteY2" fmla="*/ 89172 h 294707"/>
              <a:gd name="connsiteX3" fmla="*/ 492557 w 495553"/>
              <a:gd name="connsiteY3" fmla="*/ 272 h 294707"/>
              <a:gd name="connsiteX4" fmla="*/ 181407 w 495553"/>
              <a:gd name="connsiteY4" fmla="*/ 117747 h 294707"/>
              <a:gd name="connsiteX5" fmla="*/ 432 w 495553"/>
              <a:gd name="connsiteY5" fmla="*/ 292372 h 2947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95553" h="294707">
                <a:moveTo>
                  <a:pt x="432" y="292372"/>
                </a:moveTo>
                <a:cubicBezTo>
                  <a:pt x="-6976" y="307718"/>
                  <a:pt x="82453" y="243689"/>
                  <a:pt x="136957" y="209822"/>
                </a:cubicBezTo>
                <a:cubicBezTo>
                  <a:pt x="191461" y="175955"/>
                  <a:pt x="268190" y="124097"/>
                  <a:pt x="327457" y="89172"/>
                </a:cubicBezTo>
                <a:cubicBezTo>
                  <a:pt x="386724" y="54247"/>
                  <a:pt x="516899" y="-4490"/>
                  <a:pt x="492557" y="272"/>
                </a:cubicBezTo>
                <a:cubicBezTo>
                  <a:pt x="468215" y="5034"/>
                  <a:pt x="262369" y="75414"/>
                  <a:pt x="181407" y="117747"/>
                </a:cubicBezTo>
                <a:cubicBezTo>
                  <a:pt x="100445" y="160080"/>
                  <a:pt x="7840" y="277026"/>
                  <a:pt x="432" y="292372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05" name="フリーフォーム 1904">
            <a:extLst>
              <a:ext uri="{FF2B5EF4-FFF2-40B4-BE49-F238E27FC236}">
                <a16:creationId xmlns:a16="http://schemas.microsoft.com/office/drawing/2014/main" id="{7039D8AC-A339-0B98-32B7-F6B412B7D7A1}"/>
              </a:ext>
            </a:extLst>
          </p:cNvPr>
          <p:cNvSpPr/>
          <p:nvPr/>
        </p:nvSpPr>
        <p:spPr>
          <a:xfrm>
            <a:off x="3136771" y="1958355"/>
            <a:ext cx="285668" cy="573062"/>
          </a:xfrm>
          <a:custGeom>
            <a:avLst/>
            <a:gdLst>
              <a:gd name="connsiteX0" fmla="*/ 123954 w 285668"/>
              <a:gd name="connsiteY0" fmla="*/ 6970 h 573062"/>
              <a:gd name="connsiteX1" fmla="*/ 270004 w 285668"/>
              <a:gd name="connsiteY1" fmla="*/ 229220 h 573062"/>
              <a:gd name="connsiteX2" fmla="*/ 263654 w 285668"/>
              <a:gd name="connsiteY2" fmla="*/ 407020 h 573062"/>
              <a:gd name="connsiteX3" fmla="*/ 282704 w 285668"/>
              <a:gd name="connsiteY3" fmla="*/ 327645 h 573062"/>
              <a:gd name="connsiteX4" fmla="*/ 190629 w 285668"/>
              <a:gd name="connsiteY4" fmla="*/ 464170 h 573062"/>
              <a:gd name="connsiteX5" fmla="*/ 162054 w 285668"/>
              <a:gd name="connsiteY5" fmla="*/ 568945 h 573062"/>
              <a:gd name="connsiteX6" fmla="*/ 158879 w 285668"/>
              <a:gd name="connsiteY6" fmla="*/ 527670 h 573062"/>
              <a:gd name="connsiteX7" fmla="*/ 136654 w 285668"/>
              <a:gd name="connsiteY7" fmla="*/ 308595 h 573062"/>
              <a:gd name="connsiteX8" fmla="*/ 92204 w 285668"/>
              <a:gd name="connsiteY8" fmla="*/ 397495 h 573062"/>
              <a:gd name="connsiteX9" fmla="*/ 155704 w 285668"/>
              <a:gd name="connsiteY9" fmla="*/ 206995 h 573062"/>
              <a:gd name="connsiteX10" fmla="*/ 129 w 285668"/>
              <a:gd name="connsiteY10" fmla="*/ 67295 h 573062"/>
              <a:gd name="connsiteX11" fmla="*/ 127129 w 285668"/>
              <a:gd name="connsiteY11" fmla="*/ 127620 h 573062"/>
              <a:gd name="connsiteX12" fmla="*/ 22354 w 285668"/>
              <a:gd name="connsiteY12" fmla="*/ 620 h 573062"/>
              <a:gd name="connsiteX13" fmla="*/ 108079 w 285668"/>
              <a:gd name="connsiteY13" fmla="*/ 76820 h 573062"/>
              <a:gd name="connsiteX14" fmla="*/ 123954 w 285668"/>
              <a:gd name="connsiteY14" fmla="*/ 6970 h 5730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285668" h="573062">
                <a:moveTo>
                  <a:pt x="123954" y="6970"/>
                </a:moveTo>
                <a:cubicBezTo>
                  <a:pt x="150942" y="32370"/>
                  <a:pt x="246721" y="162545"/>
                  <a:pt x="270004" y="229220"/>
                </a:cubicBezTo>
                <a:cubicBezTo>
                  <a:pt x="293287" y="295895"/>
                  <a:pt x="261537" y="390616"/>
                  <a:pt x="263654" y="407020"/>
                </a:cubicBezTo>
                <a:cubicBezTo>
                  <a:pt x="265771" y="423424"/>
                  <a:pt x="294875" y="318120"/>
                  <a:pt x="282704" y="327645"/>
                </a:cubicBezTo>
                <a:cubicBezTo>
                  <a:pt x="270533" y="337170"/>
                  <a:pt x="210737" y="423953"/>
                  <a:pt x="190629" y="464170"/>
                </a:cubicBezTo>
                <a:cubicBezTo>
                  <a:pt x="170521" y="504387"/>
                  <a:pt x="167346" y="558362"/>
                  <a:pt x="162054" y="568945"/>
                </a:cubicBezTo>
                <a:cubicBezTo>
                  <a:pt x="156762" y="579528"/>
                  <a:pt x="163112" y="571062"/>
                  <a:pt x="158879" y="527670"/>
                </a:cubicBezTo>
                <a:cubicBezTo>
                  <a:pt x="154646" y="484278"/>
                  <a:pt x="147766" y="330291"/>
                  <a:pt x="136654" y="308595"/>
                </a:cubicBezTo>
                <a:cubicBezTo>
                  <a:pt x="125542" y="286899"/>
                  <a:pt x="89029" y="414428"/>
                  <a:pt x="92204" y="397495"/>
                </a:cubicBezTo>
                <a:cubicBezTo>
                  <a:pt x="95379" y="380562"/>
                  <a:pt x="171050" y="262028"/>
                  <a:pt x="155704" y="206995"/>
                </a:cubicBezTo>
                <a:cubicBezTo>
                  <a:pt x="140358" y="151962"/>
                  <a:pt x="4891" y="80524"/>
                  <a:pt x="129" y="67295"/>
                </a:cubicBezTo>
                <a:cubicBezTo>
                  <a:pt x="-4633" y="54066"/>
                  <a:pt x="123425" y="138732"/>
                  <a:pt x="127129" y="127620"/>
                </a:cubicBezTo>
                <a:cubicBezTo>
                  <a:pt x="130833" y="116508"/>
                  <a:pt x="25529" y="9087"/>
                  <a:pt x="22354" y="620"/>
                </a:cubicBezTo>
                <a:cubicBezTo>
                  <a:pt x="19179" y="-7847"/>
                  <a:pt x="93792" y="73116"/>
                  <a:pt x="108079" y="76820"/>
                </a:cubicBezTo>
                <a:cubicBezTo>
                  <a:pt x="122366" y="80524"/>
                  <a:pt x="96966" y="-18430"/>
                  <a:pt x="123954" y="6970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06" name="フリーフォーム 1905">
            <a:extLst>
              <a:ext uri="{FF2B5EF4-FFF2-40B4-BE49-F238E27FC236}">
                <a16:creationId xmlns:a16="http://schemas.microsoft.com/office/drawing/2014/main" id="{02E6D6F9-6EBE-613C-6EB7-4016804EBD3C}"/>
              </a:ext>
            </a:extLst>
          </p:cNvPr>
          <p:cNvSpPr/>
          <p:nvPr/>
        </p:nvSpPr>
        <p:spPr>
          <a:xfrm>
            <a:off x="2802952" y="2011350"/>
            <a:ext cx="506117" cy="90965"/>
          </a:xfrm>
          <a:custGeom>
            <a:avLst/>
            <a:gdLst>
              <a:gd name="connsiteX0" fmla="*/ 3748 w 506117"/>
              <a:gd name="connsiteY0" fmla="*/ 1600 h 90965"/>
              <a:gd name="connsiteX1" fmla="*/ 381573 w 506117"/>
              <a:gd name="connsiteY1" fmla="*/ 4775 h 90965"/>
              <a:gd name="connsiteX2" fmla="*/ 505398 w 506117"/>
              <a:gd name="connsiteY2" fmla="*/ 42875 h 90965"/>
              <a:gd name="connsiteX3" fmla="*/ 435548 w 506117"/>
              <a:gd name="connsiteY3" fmla="*/ 33350 h 90965"/>
              <a:gd name="connsiteX4" fmla="*/ 502223 w 506117"/>
              <a:gd name="connsiteY4" fmla="*/ 90500 h 90965"/>
              <a:gd name="connsiteX5" fmla="*/ 394273 w 506117"/>
              <a:gd name="connsiteY5" fmla="*/ 61925 h 90965"/>
              <a:gd name="connsiteX6" fmla="*/ 197423 w 506117"/>
              <a:gd name="connsiteY6" fmla="*/ 14300 h 90965"/>
              <a:gd name="connsiteX7" fmla="*/ 3748 w 506117"/>
              <a:gd name="connsiteY7" fmla="*/ 1600 h 909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6117" h="90965">
                <a:moveTo>
                  <a:pt x="3748" y="1600"/>
                </a:moveTo>
                <a:cubicBezTo>
                  <a:pt x="34440" y="12"/>
                  <a:pt x="297965" y="-2104"/>
                  <a:pt x="381573" y="4775"/>
                </a:cubicBezTo>
                <a:cubicBezTo>
                  <a:pt x="465181" y="11654"/>
                  <a:pt x="496402" y="38113"/>
                  <a:pt x="505398" y="42875"/>
                </a:cubicBezTo>
                <a:cubicBezTo>
                  <a:pt x="514394" y="47637"/>
                  <a:pt x="436077" y="25413"/>
                  <a:pt x="435548" y="33350"/>
                </a:cubicBezTo>
                <a:cubicBezTo>
                  <a:pt x="435019" y="41288"/>
                  <a:pt x="509102" y="85738"/>
                  <a:pt x="502223" y="90500"/>
                </a:cubicBezTo>
                <a:cubicBezTo>
                  <a:pt x="495344" y="95262"/>
                  <a:pt x="394273" y="61925"/>
                  <a:pt x="394273" y="61925"/>
                </a:cubicBezTo>
                <a:cubicBezTo>
                  <a:pt x="343473" y="49225"/>
                  <a:pt x="255631" y="23296"/>
                  <a:pt x="197423" y="14300"/>
                </a:cubicBezTo>
                <a:cubicBezTo>
                  <a:pt x="139215" y="5304"/>
                  <a:pt x="-26944" y="3188"/>
                  <a:pt x="3748" y="1600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07" name="フリーフォーム 1906">
            <a:extLst>
              <a:ext uri="{FF2B5EF4-FFF2-40B4-BE49-F238E27FC236}">
                <a16:creationId xmlns:a16="http://schemas.microsoft.com/office/drawing/2014/main" id="{08F8D69C-1513-3937-1882-EF0A0DF89C95}"/>
              </a:ext>
            </a:extLst>
          </p:cNvPr>
          <p:cNvSpPr/>
          <p:nvPr/>
        </p:nvSpPr>
        <p:spPr>
          <a:xfrm>
            <a:off x="3281304" y="2028399"/>
            <a:ext cx="114603" cy="477292"/>
          </a:xfrm>
          <a:custGeom>
            <a:avLst/>
            <a:gdLst>
              <a:gd name="connsiteX0" fmla="*/ 46096 w 114603"/>
              <a:gd name="connsiteY0" fmla="*/ 51226 h 477292"/>
              <a:gd name="connsiteX1" fmla="*/ 106421 w 114603"/>
              <a:gd name="connsiteY1" fmla="*/ 194101 h 477292"/>
              <a:gd name="connsiteX2" fmla="*/ 93721 w 114603"/>
              <a:gd name="connsiteY2" fmla="*/ 336976 h 477292"/>
              <a:gd name="connsiteX3" fmla="*/ 112771 w 114603"/>
              <a:gd name="connsiteY3" fmla="*/ 279826 h 477292"/>
              <a:gd name="connsiteX4" fmla="*/ 39746 w 114603"/>
              <a:gd name="connsiteY4" fmla="*/ 413176 h 477292"/>
              <a:gd name="connsiteX5" fmla="*/ 27046 w 114603"/>
              <a:gd name="connsiteY5" fmla="*/ 476676 h 477292"/>
              <a:gd name="connsiteX6" fmla="*/ 23871 w 114603"/>
              <a:gd name="connsiteY6" fmla="*/ 378251 h 477292"/>
              <a:gd name="connsiteX7" fmla="*/ 1646 w 114603"/>
              <a:gd name="connsiteY7" fmla="*/ 143301 h 477292"/>
              <a:gd name="connsiteX8" fmla="*/ 1646 w 114603"/>
              <a:gd name="connsiteY8" fmla="*/ 235376 h 477292"/>
              <a:gd name="connsiteX9" fmla="*/ 1646 w 114603"/>
              <a:gd name="connsiteY9" fmla="*/ 426 h 477292"/>
              <a:gd name="connsiteX10" fmla="*/ 23871 w 114603"/>
              <a:gd name="connsiteY10" fmla="*/ 175051 h 477292"/>
              <a:gd name="connsiteX11" fmla="*/ 46096 w 114603"/>
              <a:gd name="connsiteY11" fmla="*/ 51226 h 4772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14603" h="477292">
                <a:moveTo>
                  <a:pt x="46096" y="51226"/>
                </a:moveTo>
                <a:cubicBezTo>
                  <a:pt x="59854" y="54401"/>
                  <a:pt x="98484" y="146476"/>
                  <a:pt x="106421" y="194101"/>
                </a:cubicBezTo>
                <a:cubicBezTo>
                  <a:pt x="114358" y="241726"/>
                  <a:pt x="92663" y="322689"/>
                  <a:pt x="93721" y="336976"/>
                </a:cubicBezTo>
                <a:cubicBezTo>
                  <a:pt x="94779" y="351263"/>
                  <a:pt x="121767" y="267126"/>
                  <a:pt x="112771" y="279826"/>
                </a:cubicBezTo>
                <a:cubicBezTo>
                  <a:pt x="103775" y="292526"/>
                  <a:pt x="54034" y="380368"/>
                  <a:pt x="39746" y="413176"/>
                </a:cubicBezTo>
                <a:cubicBezTo>
                  <a:pt x="25458" y="445984"/>
                  <a:pt x="29692" y="482497"/>
                  <a:pt x="27046" y="476676"/>
                </a:cubicBezTo>
                <a:cubicBezTo>
                  <a:pt x="24400" y="470855"/>
                  <a:pt x="28104" y="433814"/>
                  <a:pt x="23871" y="378251"/>
                </a:cubicBezTo>
                <a:cubicBezTo>
                  <a:pt x="19638" y="322688"/>
                  <a:pt x="5350" y="167114"/>
                  <a:pt x="1646" y="143301"/>
                </a:cubicBezTo>
                <a:cubicBezTo>
                  <a:pt x="-2058" y="119489"/>
                  <a:pt x="1646" y="235376"/>
                  <a:pt x="1646" y="235376"/>
                </a:cubicBezTo>
                <a:cubicBezTo>
                  <a:pt x="1646" y="211564"/>
                  <a:pt x="-2058" y="10480"/>
                  <a:pt x="1646" y="426"/>
                </a:cubicBezTo>
                <a:cubicBezTo>
                  <a:pt x="5350" y="-9628"/>
                  <a:pt x="17521" y="161293"/>
                  <a:pt x="23871" y="175051"/>
                </a:cubicBezTo>
                <a:cubicBezTo>
                  <a:pt x="30221" y="188809"/>
                  <a:pt x="32338" y="48051"/>
                  <a:pt x="46096" y="51226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08" name="フリーフォーム 1907">
            <a:extLst>
              <a:ext uri="{FF2B5EF4-FFF2-40B4-BE49-F238E27FC236}">
                <a16:creationId xmlns:a16="http://schemas.microsoft.com/office/drawing/2014/main" id="{3599155F-2E35-DE0E-157A-3EAFAF3D9FCC}"/>
              </a:ext>
            </a:extLst>
          </p:cNvPr>
          <p:cNvSpPr/>
          <p:nvPr/>
        </p:nvSpPr>
        <p:spPr>
          <a:xfrm>
            <a:off x="3831410" y="1784637"/>
            <a:ext cx="607601" cy="1677089"/>
          </a:xfrm>
          <a:custGeom>
            <a:avLst/>
            <a:gdLst>
              <a:gd name="connsiteX0" fmla="*/ 603901 w 607601"/>
              <a:gd name="connsiteY0" fmla="*/ 308114 h 1677089"/>
              <a:gd name="connsiteX1" fmla="*/ 476639 w 607601"/>
              <a:gd name="connsiteY1" fmla="*/ 680472 h 1677089"/>
              <a:gd name="connsiteX2" fmla="*/ 434219 w 607601"/>
              <a:gd name="connsiteY2" fmla="*/ 1043404 h 1677089"/>
              <a:gd name="connsiteX3" fmla="*/ 471926 w 607601"/>
              <a:gd name="connsiteY3" fmla="*/ 977417 h 1677089"/>
              <a:gd name="connsiteX4" fmla="*/ 302244 w 607601"/>
              <a:gd name="connsiteY4" fmla="*/ 1335635 h 1677089"/>
              <a:gd name="connsiteX5" fmla="*/ 5299 w 607601"/>
              <a:gd name="connsiteY5" fmla="*/ 1675000 h 1677089"/>
              <a:gd name="connsiteX6" fmla="*/ 118421 w 607601"/>
              <a:gd name="connsiteY6" fmla="*/ 1458184 h 1677089"/>
              <a:gd name="connsiteX7" fmla="*/ 203262 w 607601"/>
              <a:gd name="connsiteY7" fmla="*/ 1052831 h 1677089"/>
              <a:gd name="connsiteX8" fmla="*/ 127848 w 607601"/>
              <a:gd name="connsiteY8" fmla="*/ 1264934 h 1677089"/>
              <a:gd name="connsiteX9" fmla="*/ 297530 w 607601"/>
              <a:gd name="connsiteY9" fmla="*/ 812448 h 1677089"/>
              <a:gd name="connsiteX10" fmla="*/ 358804 w 607601"/>
              <a:gd name="connsiteY10" fmla="*/ 713466 h 1677089"/>
              <a:gd name="connsiteX11" fmla="*/ 401225 w 607601"/>
              <a:gd name="connsiteY11" fmla="*/ 506076 h 1677089"/>
              <a:gd name="connsiteX12" fmla="*/ 255110 w 607601"/>
              <a:gd name="connsiteY12" fmla="*/ 1742 h 1677089"/>
              <a:gd name="connsiteX13" fmla="*/ 396512 w 607601"/>
              <a:gd name="connsiteY13" fmla="*/ 331681 h 1677089"/>
              <a:gd name="connsiteX14" fmla="*/ 316384 w 607601"/>
              <a:gd name="connsiteY14" fmla="*/ 91297 h 1677089"/>
              <a:gd name="connsiteX15" fmla="*/ 603901 w 607601"/>
              <a:gd name="connsiteY15" fmla="*/ 308114 h 16770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607601" h="1677089">
                <a:moveTo>
                  <a:pt x="603901" y="308114"/>
                </a:moveTo>
                <a:cubicBezTo>
                  <a:pt x="630610" y="406310"/>
                  <a:pt x="504919" y="557924"/>
                  <a:pt x="476639" y="680472"/>
                </a:cubicBezTo>
                <a:cubicBezTo>
                  <a:pt x="448359" y="803020"/>
                  <a:pt x="435004" y="993913"/>
                  <a:pt x="434219" y="1043404"/>
                </a:cubicBezTo>
                <a:cubicBezTo>
                  <a:pt x="433434" y="1092895"/>
                  <a:pt x="493922" y="928712"/>
                  <a:pt x="471926" y="977417"/>
                </a:cubicBezTo>
                <a:cubicBezTo>
                  <a:pt x="449930" y="1026122"/>
                  <a:pt x="380015" y="1219371"/>
                  <a:pt x="302244" y="1335635"/>
                </a:cubicBezTo>
                <a:cubicBezTo>
                  <a:pt x="224473" y="1451899"/>
                  <a:pt x="35936" y="1654575"/>
                  <a:pt x="5299" y="1675000"/>
                </a:cubicBezTo>
                <a:cubicBezTo>
                  <a:pt x="-25338" y="1695425"/>
                  <a:pt x="85427" y="1561879"/>
                  <a:pt x="118421" y="1458184"/>
                </a:cubicBezTo>
                <a:cubicBezTo>
                  <a:pt x="151415" y="1354489"/>
                  <a:pt x="201691" y="1085039"/>
                  <a:pt x="203262" y="1052831"/>
                </a:cubicBezTo>
                <a:cubicBezTo>
                  <a:pt x="204833" y="1020623"/>
                  <a:pt x="112137" y="1304998"/>
                  <a:pt x="127848" y="1264934"/>
                </a:cubicBezTo>
                <a:cubicBezTo>
                  <a:pt x="143559" y="1224870"/>
                  <a:pt x="259037" y="904359"/>
                  <a:pt x="297530" y="812448"/>
                </a:cubicBezTo>
                <a:cubicBezTo>
                  <a:pt x="336023" y="720537"/>
                  <a:pt x="341522" y="764528"/>
                  <a:pt x="358804" y="713466"/>
                </a:cubicBezTo>
                <a:cubicBezTo>
                  <a:pt x="376086" y="662404"/>
                  <a:pt x="418507" y="624697"/>
                  <a:pt x="401225" y="506076"/>
                </a:cubicBezTo>
                <a:cubicBezTo>
                  <a:pt x="383943" y="387455"/>
                  <a:pt x="255895" y="30808"/>
                  <a:pt x="255110" y="1742"/>
                </a:cubicBezTo>
                <a:cubicBezTo>
                  <a:pt x="254325" y="-27324"/>
                  <a:pt x="386300" y="316755"/>
                  <a:pt x="396512" y="331681"/>
                </a:cubicBezTo>
                <a:cubicBezTo>
                  <a:pt x="406724" y="346607"/>
                  <a:pt x="282605" y="89726"/>
                  <a:pt x="316384" y="91297"/>
                </a:cubicBezTo>
                <a:cubicBezTo>
                  <a:pt x="350163" y="92868"/>
                  <a:pt x="577192" y="209918"/>
                  <a:pt x="603901" y="308114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09" name="フリーフォーム 1908">
            <a:extLst>
              <a:ext uri="{FF2B5EF4-FFF2-40B4-BE49-F238E27FC236}">
                <a16:creationId xmlns:a16="http://schemas.microsoft.com/office/drawing/2014/main" id="{7BD7D678-339E-A473-1F1D-1E4C45478C4D}"/>
              </a:ext>
            </a:extLst>
          </p:cNvPr>
          <p:cNvSpPr/>
          <p:nvPr/>
        </p:nvSpPr>
        <p:spPr>
          <a:xfrm>
            <a:off x="4237847" y="2498935"/>
            <a:ext cx="42398" cy="345620"/>
          </a:xfrm>
          <a:custGeom>
            <a:avLst/>
            <a:gdLst>
              <a:gd name="connsiteX0" fmla="*/ 42053 w 42398"/>
              <a:gd name="connsiteY0" fmla="*/ 2965 h 345620"/>
              <a:gd name="connsiteX1" fmla="*/ 19828 w 42398"/>
              <a:gd name="connsiteY1" fmla="*/ 75990 h 345620"/>
              <a:gd name="connsiteX2" fmla="*/ 7128 w 42398"/>
              <a:gd name="connsiteY2" fmla="*/ 183940 h 345620"/>
              <a:gd name="connsiteX3" fmla="*/ 16653 w 42398"/>
              <a:gd name="connsiteY3" fmla="*/ 276015 h 345620"/>
              <a:gd name="connsiteX4" fmla="*/ 13478 w 42398"/>
              <a:gd name="connsiteY4" fmla="*/ 342690 h 345620"/>
              <a:gd name="connsiteX5" fmla="*/ 778 w 42398"/>
              <a:gd name="connsiteY5" fmla="*/ 177590 h 345620"/>
              <a:gd name="connsiteX6" fmla="*/ 42053 w 42398"/>
              <a:gd name="connsiteY6" fmla="*/ 2965 h 3456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2398" h="345620">
                <a:moveTo>
                  <a:pt x="42053" y="2965"/>
                </a:moveTo>
                <a:cubicBezTo>
                  <a:pt x="45228" y="-13968"/>
                  <a:pt x="25649" y="45827"/>
                  <a:pt x="19828" y="75990"/>
                </a:cubicBezTo>
                <a:cubicBezTo>
                  <a:pt x="14007" y="106153"/>
                  <a:pt x="7657" y="150603"/>
                  <a:pt x="7128" y="183940"/>
                </a:cubicBezTo>
                <a:cubicBezTo>
                  <a:pt x="6599" y="217277"/>
                  <a:pt x="15595" y="249557"/>
                  <a:pt x="16653" y="276015"/>
                </a:cubicBezTo>
                <a:cubicBezTo>
                  <a:pt x="17711" y="302473"/>
                  <a:pt x="16124" y="359094"/>
                  <a:pt x="13478" y="342690"/>
                </a:cubicBezTo>
                <a:cubicBezTo>
                  <a:pt x="10832" y="326286"/>
                  <a:pt x="-3455" y="227861"/>
                  <a:pt x="778" y="177590"/>
                </a:cubicBezTo>
                <a:cubicBezTo>
                  <a:pt x="5011" y="127319"/>
                  <a:pt x="38878" y="19898"/>
                  <a:pt x="42053" y="296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10" name="フリーフォーム 1909">
            <a:extLst>
              <a:ext uri="{FF2B5EF4-FFF2-40B4-BE49-F238E27FC236}">
                <a16:creationId xmlns:a16="http://schemas.microsoft.com/office/drawing/2014/main" id="{3A91B086-BF00-76B5-0274-2688FF698324}"/>
              </a:ext>
            </a:extLst>
          </p:cNvPr>
          <p:cNvSpPr/>
          <p:nvPr/>
        </p:nvSpPr>
        <p:spPr>
          <a:xfrm>
            <a:off x="4192527" y="2825436"/>
            <a:ext cx="71513" cy="147835"/>
          </a:xfrm>
          <a:custGeom>
            <a:avLst/>
            <a:gdLst>
              <a:gd name="connsiteX0" fmla="*/ 71498 w 71513"/>
              <a:gd name="connsiteY0" fmla="*/ 314 h 147835"/>
              <a:gd name="connsiteX1" fmla="*/ 4823 w 71513"/>
              <a:gd name="connsiteY1" fmla="*/ 143189 h 147835"/>
              <a:gd name="connsiteX2" fmla="*/ 11173 w 71513"/>
              <a:gd name="connsiteY2" fmla="*/ 105089 h 147835"/>
              <a:gd name="connsiteX3" fmla="*/ 71498 w 71513"/>
              <a:gd name="connsiteY3" fmla="*/ 314 h 1478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1513" h="147835">
                <a:moveTo>
                  <a:pt x="71498" y="314"/>
                </a:moveTo>
                <a:cubicBezTo>
                  <a:pt x="70440" y="6664"/>
                  <a:pt x="14877" y="125727"/>
                  <a:pt x="4823" y="143189"/>
                </a:cubicBezTo>
                <a:cubicBezTo>
                  <a:pt x="-5231" y="160651"/>
                  <a:pt x="2177" y="124668"/>
                  <a:pt x="11173" y="105089"/>
                </a:cubicBezTo>
                <a:cubicBezTo>
                  <a:pt x="20169" y="85510"/>
                  <a:pt x="72556" y="-6036"/>
                  <a:pt x="71498" y="31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11" name="フリーフォーム 1910">
            <a:extLst>
              <a:ext uri="{FF2B5EF4-FFF2-40B4-BE49-F238E27FC236}">
                <a16:creationId xmlns:a16="http://schemas.microsoft.com/office/drawing/2014/main" id="{58D8250D-2156-B3D5-B583-60106DB7DD81}"/>
              </a:ext>
            </a:extLst>
          </p:cNvPr>
          <p:cNvSpPr/>
          <p:nvPr/>
        </p:nvSpPr>
        <p:spPr>
          <a:xfrm>
            <a:off x="4227513" y="2394944"/>
            <a:ext cx="14287" cy="217272"/>
          </a:xfrm>
          <a:custGeom>
            <a:avLst/>
            <a:gdLst>
              <a:gd name="connsiteX0" fmla="*/ 1587 w 14287"/>
              <a:gd name="connsiteY0" fmla="*/ 2181 h 217272"/>
              <a:gd name="connsiteX1" fmla="*/ 14287 w 14287"/>
              <a:gd name="connsiteY1" fmla="*/ 214906 h 217272"/>
              <a:gd name="connsiteX2" fmla="*/ 1587 w 14287"/>
              <a:gd name="connsiteY2" fmla="*/ 110131 h 217272"/>
              <a:gd name="connsiteX3" fmla="*/ 1587 w 14287"/>
              <a:gd name="connsiteY3" fmla="*/ 2181 h 2172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287" h="217272">
                <a:moveTo>
                  <a:pt x="1587" y="2181"/>
                </a:moveTo>
                <a:cubicBezTo>
                  <a:pt x="3704" y="19643"/>
                  <a:pt x="14287" y="196914"/>
                  <a:pt x="14287" y="214906"/>
                </a:cubicBezTo>
                <a:cubicBezTo>
                  <a:pt x="14287" y="232898"/>
                  <a:pt x="3704" y="143468"/>
                  <a:pt x="1587" y="110131"/>
                </a:cubicBezTo>
                <a:cubicBezTo>
                  <a:pt x="-530" y="76794"/>
                  <a:pt x="-530" y="-15281"/>
                  <a:pt x="1587" y="218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12" name="フリーフォーム 1911">
            <a:extLst>
              <a:ext uri="{FF2B5EF4-FFF2-40B4-BE49-F238E27FC236}">
                <a16:creationId xmlns:a16="http://schemas.microsoft.com/office/drawing/2014/main" id="{C658E1A1-F3A5-B1DE-400D-A200EE96AE0F}"/>
              </a:ext>
            </a:extLst>
          </p:cNvPr>
          <p:cNvSpPr/>
          <p:nvPr/>
        </p:nvSpPr>
        <p:spPr>
          <a:xfrm>
            <a:off x="3983810" y="1937037"/>
            <a:ext cx="607601" cy="1677089"/>
          </a:xfrm>
          <a:custGeom>
            <a:avLst/>
            <a:gdLst>
              <a:gd name="connsiteX0" fmla="*/ 603901 w 607601"/>
              <a:gd name="connsiteY0" fmla="*/ 308114 h 1677089"/>
              <a:gd name="connsiteX1" fmla="*/ 476639 w 607601"/>
              <a:gd name="connsiteY1" fmla="*/ 680472 h 1677089"/>
              <a:gd name="connsiteX2" fmla="*/ 434219 w 607601"/>
              <a:gd name="connsiteY2" fmla="*/ 1043404 h 1677089"/>
              <a:gd name="connsiteX3" fmla="*/ 471926 w 607601"/>
              <a:gd name="connsiteY3" fmla="*/ 977417 h 1677089"/>
              <a:gd name="connsiteX4" fmla="*/ 302244 w 607601"/>
              <a:gd name="connsiteY4" fmla="*/ 1335635 h 1677089"/>
              <a:gd name="connsiteX5" fmla="*/ 5299 w 607601"/>
              <a:gd name="connsiteY5" fmla="*/ 1675000 h 1677089"/>
              <a:gd name="connsiteX6" fmla="*/ 118421 w 607601"/>
              <a:gd name="connsiteY6" fmla="*/ 1458184 h 1677089"/>
              <a:gd name="connsiteX7" fmla="*/ 203262 w 607601"/>
              <a:gd name="connsiteY7" fmla="*/ 1052831 h 1677089"/>
              <a:gd name="connsiteX8" fmla="*/ 127848 w 607601"/>
              <a:gd name="connsiteY8" fmla="*/ 1264934 h 1677089"/>
              <a:gd name="connsiteX9" fmla="*/ 297530 w 607601"/>
              <a:gd name="connsiteY9" fmla="*/ 812448 h 1677089"/>
              <a:gd name="connsiteX10" fmla="*/ 358804 w 607601"/>
              <a:gd name="connsiteY10" fmla="*/ 713466 h 1677089"/>
              <a:gd name="connsiteX11" fmla="*/ 401225 w 607601"/>
              <a:gd name="connsiteY11" fmla="*/ 506076 h 1677089"/>
              <a:gd name="connsiteX12" fmla="*/ 255110 w 607601"/>
              <a:gd name="connsiteY12" fmla="*/ 1742 h 1677089"/>
              <a:gd name="connsiteX13" fmla="*/ 396512 w 607601"/>
              <a:gd name="connsiteY13" fmla="*/ 331681 h 1677089"/>
              <a:gd name="connsiteX14" fmla="*/ 316384 w 607601"/>
              <a:gd name="connsiteY14" fmla="*/ 91297 h 1677089"/>
              <a:gd name="connsiteX15" fmla="*/ 603901 w 607601"/>
              <a:gd name="connsiteY15" fmla="*/ 308114 h 16770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607601" h="1677089">
                <a:moveTo>
                  <a:pt x="603901" y="308114"/>
                </a:moveTo>
                <a:cubicBezTo>
                  <a:pt x="630610" y="406310"/>
                  <a:pt x="504919" y="557924"/>
                  <a:pt x="476639" y="680472"/>
                </a:cubicBezTo>
                <a:cubicBezTo>
                  <a:pt x="448359" y="803020"/>
                  <a:pt x="435004" y="993913"/>
                  <a:pt x="434219" y="1043404"/>
                </a:cubicBezTo>
                <a:cubicBezTo>
                  <a:pt x="433434" y="1092895"/>
                  <a:pt x="493922" y="928712"/>
                  <a:pt x="471926" y="977417"/>
                </a:cubicBezTo>
                <a:cubicBezTo>
                  <a:pt x="449930" y="1026122"/>
                  <a:pt x="380015" y="1219371"/>
                  <a:pt x="302244" y="1335635"/>
                </a:cubicBezTo>
                <a:cubicBezTo>
                  <a:pt x="224473" y="1451899"/>
                  <a:pt x="35936" y="1654575"/>
                  <a:pt x="5299" y="1675000"/>
                </a:cubicBezTo>
                <a:cubicBezTo>
                  <a:pt x="-25338" y="1695425"/>
                  <a:pt x="85427" y="1561879"/>
                  <a:pt x="118421" y="1458184"/>
                </a:cubicBezTo>
                <a:cubicBezTo>
                  <a:pt x="151415" y="1354489"/>
                  <a:pt x="201691" y="1085039"/>
                  <a:pt x="203262" y="1052831"/>
                </a:cubicBezTo>
                <a:cubicBezTo>
                  <a:pt x="204833" y="1020623"/>
                  <a:pt x="112137" y="1304998"/>
                  <a:pt x="127848" y="1264934"/>
                </a:cubicBezTo>
                <a:cubicBezTo>
                  <a:pt x="143559" y="1224870"/>
                  <a:pt x="259037" y="904359"/>
                  <a:pt x="297530" y="812448"/>
                </a:cubicBezTo>
                <a:cubicBezTo>
                  <a:pt x="336023" y="720537"/>
                  <a:pt x="341522" y="764528"/>
                  <a:pt x="358804" y="713466"/>
                </a:cubicBezTo>
                <a:cubicBezTo>
                  <a:pt x="376086" y="662404"/>
                  <a:pt x="418507" y="624697"/>
                  <a:pt x="401225" y="506076"/>
                </a:cubicBezTo>
                <a:cubicBezTo>
                  <a:pt x="383943" y="387455"/>
                  <a:pt x="255895" y="30808"/>
                  <a:pt x="255110" y="1742"/>
                </a:cubicBezTo>
                <a:cubicBezTo>
                  <a:pt x="254325" y="-27324"/>
                  <a:pt x="386300" y="316755"/>
                  <a:pt x="396512" y="331681"/>
                </a:cubicBezTo>
                <a:cubicBezTo>
                  <a:pt x="406724" y="346607"/>
                  <a:pt x="282605" y="89726"/>
                  <a:pt x="316384" y="91297"/>
                </a:cubicBezTo>
                <a:cubicBezTo>
                  <a:pt x="350163" y="92868"/>
                  <a:pt x="577192" y="209918"/>
                  <a:pt x="603901" y="308114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13" name="テキスト ボックス 1912">
            <a:extLst>
              <a:ext uri="{FF2B5EF4-FFF2-40B4-BE49-F238E27FC236}">
                <a16:creationId xmlns:a16="http://schemas.microsoft.com/office/drawing/2014/main" id="{95CA42A1-5EC7-C5C1-E732-E4F845BE8057}"/>
              </a:ext>
            </a:extLst>
          </p:cNvPr>
          <p:cNvSpPr txBox="1"/>
          <p:nvPr/>
        </p:nvSpPr>
        <p:spPr>
          <a:xfrm>
            <a:off x="7909217" y="22276"/>
            <a:ext cx="1665841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kumimoji="1" lang="en-US" altLang="ja-JP" sz="2400" dirty="0"/>
              <a:t>2023/03/12</a:t>
            </a:r>
          </a:p>
          <a:p>
            <a:pPr algn="r"/>
            <a:r>
              <a:rPr kumimoji="1" lang="en-US" altLang="ja-JP" sz="2400"/>
              <a:t>20:00</a:t>
            </a:r>
            <a:endParaRPr kumimoji="1" lang="ja-JP" altLang="en-US" sz="2400"/>
          </a:p>
        </p:txBody>
      </p:sp>
      <p:sp>
        <p:nvSpPr>
          <p:cNvPr id="1866" name="フリーフォーム 1865">
            <a:extLst>
              <a:ext uri="{FF2B5EF4-FFF2-40B4-BE49-F238E27FC236}">
                <a16:creationId xmlns:a16="http://schemas.microsoft.com/office/drawing/2014/main" id="{3E15BECD-E711-10A7-0610-AEE309D4EA38}"/>
              </a:ext>
            </a:extLst>
          </p:cNvPr>
          <p:cNvSpPr/>
          <p:nvPr/>
        </p:nvSpPr>
        <p:spPr>
          <a:xfrm>
            <a:off x="790122" y="9293180"/>
            <a:ext cx="254454" cy="238954"/>
          </a:xfrm>
          <a:custGeom>
            <a:avLst/>
            <a:gdLst>
              <a:gd name="connsiteX0" fmla="*/ 254453 w 254454"/>
              <a:gd name="connsiteY0" fmla="*/ 45 h 238954"/>
              <a:gd name="connsiteX1" fmla="*/ 98878 w 254454"/>
              <a:gd name="connsiteY1" fmla="*/ 76245 h 238954"/>
              <a:gd name="connsiteX2" fmla="*/ 41728 w 254454"/>
              <a:gd name="connsiteY2" fmla="*/ 149270 h 238954"/>
              <a:gd name="connsiteX3" fmla="*/ 453 w 254454"/>
              <a:gd name="connsiteY3" fmla="*/ 238170 h 238954"/>
              <a:gd name="connsiteX4" fmla="*/ 19503 w 254454"/>
              <a:gd name="connsiteY4" fmla="*/ 190545 h 238954"/>
              <a:gd name="connsiteX5" fmla="*/ 16328 w 254454"/>
              <a:gd name="connsiteY5" fmla="*/ 152445 h 238954"/>
              <a:gd name="connsiteX6" fmla="*/ 9978 w 254454"/>
              <a:gd name="connsiteY6" fmla="*/ 161970 h 238954"/>
              <a:gd name="connsiteX7" fmla="*/ 102053 w 254454"/>
              <a:gd name="connsiteY7" fmla="*/ 66720 h 238954"/>
              <a:gd name="connsiteX8" fmla="*/ 254453 w 254454"/>
              <a:gd name="connsiteY8" fmla="*/ 45 h 2389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54454" h="238954">
                <a:moveTo>
                  <a:pt x="254453" y="45"/>
                </a:moveTo>
                <a:cubicBezTo>
                  <a:pt x="253924" y="1632"/>
                  <a:pt x="134332" y="51374"/>
                  <a:pt x="98878" y="76245"/>
                </a:cubicBezTo>
                <a:cubicBezTo>
                  <a:pt x="63424" y="101116"/>
                  <a:pt x="58132" y="122283"/>
                  <a:pt x="41728" y="149270"/>
                </a:cubicBezTo>
                <a:cubicBezTo>
                  <a:pt x="25324" y="176257"/>
                  <a:pt x="4157" y="231291"/>
                  <a:pt x="453" y="238170"/>
                </a:cubicBezTo>
                <a:cubicBezTo>
                  <a:pt x="-3251" y="245049"/>
                  <a:pt x="16857" y="204832"/>
                  <a:pt x="19503" y="190545"/>
                </a:cubicBezTo>
                <a:cubicBezTo>
                  <a:pt x="22149" y="176258"/>
                  <a:pt x="17915" y="157207"/>
                  <a:pt x="16328" y="152445"/>
                </a:cubicBezTo>
                <a:cubicBezTo>
                  <a:pt x="14741" y="147683"/>
                  <a:pt x="-4309" y="176257"/>
                  <a:pt x="9978" y="161970"/>
                </a:cubicBezTo>
                <a:cubicBezTo>
                  <a:pt x="24265" y="147683"/>
                  <a:pt x="58132" y="94766"/>
                  <a:pt x="102053" y="66720"/>
                </a:cubicBezTo>
                <a:cubicBezTo>
                  <a:pt x="145974" y="38674"/>
                  <a:pt x="254982" y="-1542"/>
                  <a:pt x="254453" y="4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67" name="フリーフォーム 1866">
            <a:extLst>
              <a:ext uri="{FF2B5EF4-FFF2-40B4-BE49-F238E27FC236}">
                <a16:creationId xmlns:a16="http://schemas.microsoft.com/office/drawing/2014/main" id="{AC916C48-4E46-B22B-36E5-F2F14403029F}"/>
              </a:ext>
            </a:extLst>
          </p:cNvPr>
          <p:cNvSpPr/>
          <p:nvPr/>
        </p:nvSpPr>
        <p:spPr>
          <a:xfrm>
            <a:off x="795638" y="9346541"/>
            <a:ext cx="163518" cy="239236"/>
          </a:xfrm>
          <a:custGeom>
            <a:avLst/>
            <a:gdLst>
              <a:gd name="connsiteX0" fmla="*/ 163212 w 163518"/>
              <a:gd name="connsiteY0" fmla="*/ 659 h 239236"/>
              <a:gd name="connsiteX1" fmla="*/ 77487 w 163518"/>
              <a:gd name="connsiteY1" fmla="*/ 57809 h 239236"/>
              <a:gd name="connsiteX2" fmla="*/ 4462 w 163518"/>
              <a:gd name="connsiteY2" fmla="*/ 175284 h 239236"/>
              <a:gd name="connsiteX3" fmla="*/ 7637 w 163518"/>
              <a:gd name="connsiteY3" fmla="*/ 238784 h 239236"/>
              <a:gd name="connsiteX4" fmla="*/ 4462 w 163518"/>
              <a:gd name="connsiteY4" fmla="*/ 200684 h 239236"/>
              <a:gd name="connsiteX5" fmla="*/ 26687 w 163518"/>
              <a:gd name="connsiteY5" fmla="*/ 143534 h 239236"/>
              <a:gd name="connsiteX6" fmla="*/ 45737 w 163518"/>
              <a:gd name="connsiteY6" fmla="*/ 92734 h 239236"/>
              <a:gd name="connsiteX7" fmla="*/ 163212 w 163518"/>
              <a:gd name="connsiteY7" fmla="*/ 659 h 2392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63518" h="239236">
                <a:moveTo>
                  <a:pt x="163212" y="659"/>
                </a:moveTo>
                <a:cubicBezTo>
                  <a:pt x="168504" y="-5162"/>
                  <a:pt x="103945" y="28705"/>
                  <a:pt x="77487" y="57809"/>
                </a:cubicBezTo>
                <a:cubicBezTo>
                  <a:pt x="51029" y="86913"/>
                  <a:pt x="16104" y="145122"/>
                  <a:pt x="4462" y="175284"/>
                </a:cubicBezTo>
                <a:cubicBezTo>
                  <a:pt x="-7180" y="205446"/>
                  <a:pt x="7637" y="234551"/>
                  <a:pt x="7637" y="238784"/>
                </a:cubicBezTo>
                <a:cubicBezTo>
                  <a:pt x="7637" y="243017"/>
                  <a:pt x="1287" y="216559"/>
                  <a:pt x="4462" y="200684"/>
                </a:cubicBezTo>
                <a:cubicBezTo>
                  <a:pt x="7637" y="184809"/>
                  <a:pt x="19808" y="161526"/>
                  <a:pt x="26687" y="143534"/>
                </a:cubicBezTo>
                <a:cubicBezTo>
                  <a:pt x="33566" y="125542"/>
                  <a:pt x="25100" y="112313"/>
                  <a:pt x="45737" y="92734"/>
                </a:cubicBezTo>
                <a:cubicBezTo>
                  <a:pt x="66374" y="73155"/>
                  <a:pt x="157920" y="6480"/>
                  <a:pt x="163212" y="65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68" name="フリーフォーム 1867">
            <a:extLst>
              <a:ext uri="{FF2B5EF4-FFF2-40B4-BE49-F238E27FC236}">
                <a16:creationId xmlns:a16="http://schemas.microsoft.com/office/drawing/2014/main" id="{E66AFDBB-073D-FD1B-B7CB-3CAE5738A977}"/>
              </a:ext>
            </a:extLst>
          </p:cNvPr>
          <p:cNvSpPr/>
          <p:nvPr/>
        </p:nvSpPr>
        <p:spPr>
          <a:xfrm>
            <a:off x="816275" y="9463464"/>
            <a:ext cx="98448" cy="109642"/>
          </a:xfrm>
          <a:custGeom>
            <a:avLst/>
            <a:gdLst>
              <a:gd name="connsiteX0" fmla="*/ 98125 w 98448"/>
              <a:gd name="connsiteY0" fmla="*/ 1211 h 109642"/>
              <a:gd name="connsiteX1" fmla="*/ 37800 w 98448"/>
              <a:gd name="connsiteY1" fmla="*/ 26611 h 109642"/>
              <a:gd name="connsiteX2" fmla="*/ 2875 w 98448"/>
              <a:gd name="connsiteY2" fmla="*/ 109161 h 109642"/>
              <a:gd name="connsiteX3" fmla="*/ 9225 w 98448"/>
              <a:gd name="connsiteY3" fmla="*/ 58361 h 109642"/>
              <a:gd name="connsiteX4" fmla="*/ 98125 w 98448"/>
              <a:gd name="connsiteY4" fmla="*/ 1211 h 109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8448" h="109642">
                <a:moveTo>
                  <a:pt x="98125" y="1211"/>
                </a:moveTo>
                <a:cubicBezTo>
                  <a:pt x="102888" y="-4081"/>
                  <a:pt x="53675" y="8619"/>
                  <a:pt x="37800" y="26611"/>
                </a:cubicBezTo>
                <a:cubicBezTo>
                  <a:pt x="21925" y="44603"/>
                  <a:pt x="7637" y="103869"/>
                  <a:pt x="2875" y="109161"/>
                </a:cubicBezTo>
                <a:cubicBezTo>
                  <a:pt x="-1888" y="114453"/>
                  <a:pt x="-1358" y="74765"/>
                  <a:pt x="9225" y="58361"/>
                </a:cubicBezTo>
                <a:cubicBezTo>
                  <a:pt x="19808" y="41957"/>
                  <a:pt x="93362" y="6503"/>
                  <a:pt x="98125" y="121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69" name="フリーフォーム 1868">
            <a:extLst>
              <a:ext uri="{FF2B5EF4-FFF2-40B4-BE49-F238E27FC236}">
                <a16:creationId xmlns:a16="http://schemas.microsoft.com/office/drawing/2014/main" id="{7AB879CF-0BA5-89CF-1585-8CC32FA36576}"/>
              </a:ext>
            </a:extLst>
          </p:cNvPr>
          <p:cNvSpPr/>
          <p:nvPr/>
        </p:nvSpPr>
        <p:spPr>
          <a:xfrm>
            <a:off x="831850" y="9393873"/>
            <a:ext cx="60346" cy="274013"/>
          </a:xfrm>
          <a:custGeom>
            <a:avLst/>
            <a:gdLst>
              <a:gd name="connsiteX0" fmla="*/ 38100 w 60346"/>
              <a:gd name="connsiteY0" fmla="*/ 952 h 274013"/>
              <a:gd name="connsiteX1" fmla="*/ 47625 w 60346"/>
              <a:gd name="connsiteY1" fmla="*/ 77152 h 274013"/>
              <a:gd name="connsiteX2" fmla="*/ 60325 w 60346"/>
              <a:gd name="connsiteY2" fmla="*/ 127952 h 274013"/>
              <a:gd name="connsiteX3" fmla="*/ 44450 w 60346"/>
              <a:gd name="connsiteY3" fmla="*/ 175577 h 274013"/>
              <a:gd name="connsiteX4" fmla="*/ 0 w 60346"/>
              <a:gd name="connsiteY4" fmla="*/ 274002 h 274013"/>
              <a:gd name="connsiteX5" fmla="*/ 44450 w 60346"/>
              <a:gd name="connsiteY5" fmla="*/ 169227 h 274013"/>
              <a:gd name="connsiteX6" fmla="*/ 53975 w 60346"/>
              <a:gd name="connsiteY6" fmla="*/ 134302 h 274013"/>
              <a:gd name="connsiteX7" fmla="*/ 38100 w 60346"/>
              <a:gd name="connsiteY7" fmla="*/ 952 h 2740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0346" h="274013">
                <a:moveTo>
                  <a:pt x="38100" y="952"/>
                </a:moveTo>
                <a:cubicBezTo>
                  <a:pt x="37042" y="-8573"/>
                  <a:pt x="43921" y="55985"/>
                  <a:pt x="47625" y="77152"/>
                </a:cubicBezTo>
                <a:cubicBezTo>
                  <a:pt x="51329" y="98319"/>
                  <a:pt x="60854" y="111548"/>
                  <a:pt x="60325" y="127952"/>
                </a:cubicBezTo>
                <a:cubicBezTo>
                  <a:pt x="59796" y="144356"/>
                  <a:pt x="54504" y="151235"/>
                  <a:pt x="44450" y="175577"/>
                </a:cubicBezTo>
                <a:cubicBezTo>
                  <a:pt x="34396" y="199919"/>
                  <a:pt x="0" y="275060"/>
                  <a:pt x="0" y="274002"/>
                </a:cubicBezTo>
                <a:cubicBezTo>
                  <a:pt x="0" y="272944"/>
                  <a:pt x="35454" y="192510"/>
                  <a:pt x="44450" y="169227"/>
                </a:cubicBezTo>
                <a:cubicBezTo>
                  <a:pt x="53446" y="145944"/>
                  <a:pt x="56092" y="157585"/>
                  <a:pt x="53975" y="134302"/>
                </a:cubicBezTo>
                <a:cubicBezTo>
                  <a:pt x="51858" y="111019"/>
                  <a:pt x="39158" y="10477"/>
                  <a:pt x="38100" y="95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70" name="フリーフォーム 1869">
            <a:extLst>
              <a:ext uri="{FF2B5EF4-FFF2-40B4-BE49-F238E27FC236}">
                <a16:creationId xmlns:a16="http://schemas.microsoft.com/office/drawing/2014/main" id="{70AD09D7-AA53-8FC9-3978-C6D1BC23F44C}"/>
              </a:ext>
            </a:extLst>
          </p:cNvPr>
          <p:cNvSpPr/>
          <p:nvPr/>
        </p:nvSpPr>
        <p:spPr>
          <a:xfrm>
            <a:off x="873111" y="9400572"/>
            <a:ext cx="16354" cy="116925"/>
          </a:xfrm>
          <a:custGeom>
            <a:avLst/>
            <a:gdLst>
              <a:gd name="connsiteX0" fmla="*/ 14 w 16354"/>
              <a:gd name="connsiteY0" fmla="*/ 603 h 116925"/>
              <a:gd name="connsiteX1" fmla="*/ 15889 w 16354"/>
              <a:gd name="connsiteY1" fmla="*/ 114903 h 116925"/>
              <a:gd name="connsiteX2" fmla="*/ 12714 w 16354"/>
              <a:gd name="connsiteY2" fmla="*/ 70453 h 116925"/>
              <a:gd name="connsiteX3" fmla="*/ 14 w 16354"/>
              <a:gd name="connsiteY3" fmla="*/ 603 h 116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354" h="116925">
                <a:moveTo>
                  <a:pt x="14" y="603"/>
                </a:moveTo>
                <a:cubicBezTo>
                  <a:pt x="543" y="8011"/>
                  <a:pt x="13772" y="103261"/>
                  <a:pt x="15889" y="114903"/>
                </a:cubicBezTo>
                <a:cubicBezTo>
                  <a:pt x="18006" y="126545"/>
                  <a:pt x="12185" y="84741"/>
                  <a:pt x="12714" y="70453"/>
                </a:cubicBezTo>
                <a:cubicBezTo>
                  <a:pt x="13243" y="56166"/>
                  <a:pt x="-515" y="-6805"/>
                  <a:pt x="14" y="60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71" name="フリーフォーム 1870">
            <a:extLst>
              <a:ext uri="{FF2B5EF4-FFF2-40B4-BE49-F238E27FC236}">
                <a16:creationId xmlns:a16="http://schemas.microsoft.com/office/drawing/2014/main" id="{7F206D1C-B9E5-628F-00FB-5E0A4E3F9AFD}"/>
              </a:ext>
            </a:extLst>
          </p:cNvPr>
          <p:cNvSpPr/>
          <p:nvPr/>
        </p:nvSpPr>
        <p:spPr>
          <a:xfrm>
            <a:off x="854042" y="9391623"/>
            <a:ext cx="6993" cy="120805"/>
          </a:xfrm>
          <a:custGeom>
            <a:avLst/>
            <a:gdLst>
              <a:gd name="connsiteX0" fmla="*/ 6383 w 6993"/>
              <a:gd name="connsiteY0" fmla="*/ 27 h 120805"/>
              <a:gd name="connsiteX1" fmla="*/ 6383 w 6993"/>
              <a:gd name="connsiteY1" fmla="*/ 88927 h 120805"/>
              <a:gd name="connsiteX2" fmla="*/ 3208 w 6993"/>
              <a:gd name="connsiteY2" fmla="*/ 120677 h 120805"/>
              <a:gd name="connsiteX3" fmla="*/ 33 w 6993"/>
              <a:gd name="connsiteY3" fmla="*/ 79402 h 120805"/>
              <a:gd name="connsiteX4" fmla="*/ 6383 w 6993"/>
              <a:gd name="connsiteY4" fmla="*/ 27 h 1208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993" h="120805">
                <a:moveTo>
                  <a:pt x="6383" y="27"/>
                </a:moveTo>
                <a:cubicBezTo>
                  <a:pt x="7441" y="1615"/>
                  <a:pt x="6912" y="68819"/>
                  <a:pt x="6383" y="88927"/>
                </a:cubicBezTo>
                <a:cubicBezTo>
                  <a:pt x="5854" y="109035"/>
                  <a:pt x="4266" y="122265"/>
                  <a:pt x="3208" y="120677"/>
                </a:cubicBezTo>
                <a:cubicBezTo>
                  <a:pt x="2150" y="119089"/>
                  <a:pt x="562" y="93160"/>
                  <a:pt x="33" y="79402"/>
                </a:cubicBezTo>
                <a:cubicBezTo>
                  <a:pt x="-496" y="65644"/>
                  <a:pt x="5325" y="-1561"/>
                  <a:pt x="6383" y="2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72" name="フリーフォーム 1871">
            <a:extLst>
              <a:ext uri="{FF2B5EF4-FFF2-40B4-BE49-F238E27FC236}">
                <a16:creationId xmlns:a16="http://schemas.microsoft.com/office/drawing/2014/main" id="{76DC64E2-3719-FD54-B4CD-9757E8351F32}"/>
              </a:ext>
            </a:extLst>
          </p:cNvPr>
          <p:cNvSpPr/>
          <p:nvPr/>
        </p:nvSpPr>
        <p:spPr>
          <a:xfrm>
            <a:off x="790218" y="9413780"/>
            <a:ext cx="22602" cy="283027"/>
          </a:xfrm>
          <a:custGeom>
            <a:avLst/>
            <a:gdLst>
              <a:gd name="connsiteX0" fmla="*/ 22582 w 22602"/>
              <a:gd name="connsiteY0" fmla="*/ 95 h 283027"/>
              <a:gd name="connsiteX1" fmla="*/ 3532 w 22602"/>
              <a:gd name="connsiteY1" fmla="*/ 98520 h 283027"/>
              <a:gd name="connsiteX2" fmla="*/ 3532 w 22602"/>
              <a:gd name="connsiteY2" fmla="*/ 149320 h 283027"/>
              <a:gd name="connsiteX3" fmla="*/ 9882 w 22602"/>
              <a:gd name="connsiteY3" fmla="*/ 187420 h 283027"/>
              <a:gd name="connsiteX4" fmla="*/ 13057 w 22602"/>
              <a:gd name="connsiteY4" fmla="*/ 282670 h 283027"/>
              <a:gd name="connsiteX5" fmla="*/ 357 w 22602"/>
              <a:gd name="connsiteY5" fmla="*/ 215995 h 283027"/>
              <a:gd name="connsiteX6" fmla="*/ 6707 w 22602"/>
              <a:gd name="connsiteY6" fmla="*/ 117570 h 283027"/>
              <a:gd name="connsiteX7" fmla="*/ 22582 w 22602"/>
              <a:gd name="connsiteY7" fmla="*/ 95 h 2830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2602" h="283027">
                <a:moveTo>
                  <a:pt x="22582" y="95"/>
                </a:moveTo>
                <a:cubicBezTo>
                  <a:pt x="22053" y="-3080"/>
                  <a:pt x="6707" y="73649"/>
                  <a:pt x="3532" y="98520"/>
                </a:cubicBezTo>
                <a:cubicBezTo>
                  <a:pt x="357" y="123391"/>
                  <a:pt x="2474" y="134503"/>
                  <a:pt x="3532" y="149320"/>
                </a:cubicBezTo>
                <a:cubicBezTo>
                  <a:pt x="4590" y="164137"/>
                  <a:pt x="8295" y="165195"/>
                  <a:pt x="9882" y="187420"/>
                </a:cubicBezTo>
                <a:cubicBezTo>
                  <a:pt x="11469" y="209645"/>
                  <a:pt x="14644" y="277908"/>
                  <a:pt x="13057" y="282670"/>
                </a:cubicBezTo>
                <a:cubicBezTo>
                  <a:pt x="11470" y="287432"/>
                  <a:pt x="1415" y="243512"/>
                  <a:pt x="357" y="215995"/>
                </a:cubicBezTo>
                <a:cubicBezTo>
                  <a:pt x="-701" y="188478"/>
                  <a:pt x="357" y="146674"/>
                  <a:pt x="6707" y="117570"/>
                </a:cubicBezTo>
                <a:cubicBezTo>
                  <a:pt x="13057" y="88466"/>
                  <a:pt x="23111" y="3270"/>
                  <a:pt x="22582" y="9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75" name="フリーフォーム 1874">
            <a:extLst>
              <a:ext uri="{FF2B5EF4-FFF2-40B4-BE49-F238E27FC236}">
                <a16:creationId xmlns:a16="http://schemas.microsoft.com/office/drawing/2014/main" id="{9B930F88-8765-9AE5-E263-D36F4C055C36}"/>
              </a:ext>
            </a:extLst>
          </p:cNvPr>
          <p:cNvSpPr/>
          <p:nvPr/>
        </p:nvSpPr>
        <p:spPr>
          <a:xfrm>
            <a:off x="806450" y="9530944"/>
            <a:ext cx="95419" cy="319642"/>
          </a:xfrm>
          <a:custGeom>
            <a:avLst/>
            <a:gdLst>
              <a:gd name="connsiteX0" fmla="*/ 95250 w 95419"/>
              <a:gd name="connsiteY0" fmla="*/ 406 h 319642"/>
              <a:gd name="connsiteX1" fmla="*/ 41275 w 95419"/>
              <a:gd name="connsiteY1" fmla="*/ 124231 h 319642"/>
              <a:gd name="connsiteX2" fmla="*/ 34925 w 95419"/>
              <a:gd name="connsiteY2" fmla="*/ 184556 h 319642"/>
              <a:gd name="connsiteX3" fmla="*/ 28575 w 95419"/>
              <a:gd name="connsiteY3" fmla="*/ 213131 h 319642"/>
              <a:gd name="connsiteX4" fmla="*/ 12700 w 95419"/>
              <a:gd name="connsiteY4" fmla="*/ 244881 h 319642"/>
              <a:gd name="connsiteX5" fmla="*/ 3175 w 95419"/>
              <a:gd name="connsiteY5" fmla="*/ 305206 h 319642"/>
              <a:gd name="connsiteX6" fmla="*/ 0 w 95419"/>
              <a:gd name="connsiteY6" fmla="*/ 317906 h 319642"/>
              <a:gd name="connsiteX7" fmla="*/ 3175 w 95419"/>
              <a:gd name="connsiteY7" fmla="*/ 276631 h 319642"/>
              <a:gd name="connsiteX8" fmla="*/ 19050 w 95419"/>
              <a:gd name="connsiteY8" fmla="*/ 213131 h 319642"/>
              <a:gd name="connsiteX9" fmla="*/ 25400 w 95419"/>
              <a:gd name="connsiteY9" fmla="*/ 143281 h 319642"/>
              <a:gd name="connsiteX10" fmla="*/ 57150 w 95419"/>
              <a:gd name="connsiteY10" fmla="*/ 86131 h 319642"/>
              <a:gd name="connsiteX11" fmla="*/ 95250 w 95419"/>
              <a:gd name="connsiteY11" fmla="*/ 406 h 319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95419" h="319642">
                <a:moveTo>
                  <a:pt x="95250" y="406"/>
                </a:moveTo>
                <a:cubicBezTo>
                  <a:pt x="92604" y="6756"/>
                  <a:pt x="51329" y="93539"/>
                  <a:pt x="41275" y="124231"/>
                </a:cubicBezTo>
                <a:cubicBezTo>
                  <a:pt x="31221" y="154923"/>
                  <a:pt x="37042" y="169739"/>
                  <a:pt x="34925" y="184556"/>
                </a:cubicBezTo>
                <a:cubicBezTo>
                  <a:pt x="32808" y="199373"/>
                  <a:pt x="32279" y="203077"/>
                  <a:pt x="28575" y="213131"/>
                </a:cubicBezTo>
                <a:cubicBezTo>
                  <a:pt x="24871" y="223185"/>
                  <a:pt x="16933" y="229535"/>
                  <a:pt x="12700" y="244881"/>
                </a:cubicBezTo>
                <a:cubicBezTo>
                  <a:pt x="8467" y="260227"/>
                  <a:pt x="3175" y="305206"/>
                  <a:pt x="3175" y="305206"/>
                </a:cubicBezTo>
                <a:cubicBezTo>
                  <a:pt x="1058" y="317377"/>
                  <a:pt x="0" y="322668"/>
                  <a:pt x="0" y="317906"/>
                </a:cubicBezTo>
                <a:cubicBezTo>
                  <a:pt x="0" y="313144"/>
                  <a:pt x="0" y="294094"/>
                  <a:pt x="3175" y="276631"/>
                </a:cubicBezTo>
                <a:cubicBezTo>
                  <a:pt x="6350" y="259169"/>
                  <a:pt x="15346" y="235356"/>
                  <a:pt x="19050" y="213131"/>
                </a:cubicBezTo>
                <a:cubicBezTo>
                  <a:pt x="22754" y="190906"/>
                  <a:pt x="19050" y="164448"/>
                  <a:pt x="25400" y="143281"/>
                </a:cubicBezTo>
                <a:cubicBezTo>
                  <a:pt x="31750" y="122114"/>
                  <a:pt x="45508" y="108356"/>
                  <a:pt x="57150" y="86131"/>
                </a:cubicBezTo>
                <a:cubicBezTo>
                  <a:pt x="68792" y="63906"/>
                  <a:pt x="97896" y="-5944"/>
                  <a:pt x="95250" y="40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76" name="フリーフォーム 1875">
            <a:extLst>
              <a:ext uri="{FF2B5EF4-FFF2-40B4-BE49-F238E27FC236}">
                <a16:creationId xmlns:a16="http://schemas.microsoft.com/office/drawing/2014/main" id="{9C6F467A-3E74-261F-09E0-09E930C7E713}"/>
              </a:ext>
            </a:extLst>
          </p:cNvPr>
          <p:cNvSpPr/>
          <p:nvPr/>
        </p:nvSpPr>
        <p:spPr>
          <a:xfrm>
            <a:off x="815554" y="9505877"/>
            <a:ext cx="54419" cy="178207"/>
          </a:xfrm>
          <a:custGeom>
            <a:avLst/>
            <a:gdLst>
              <a:gd name="connsiteX0" fmla="*/ 54396 w 54419"/>
              <a:gd name="connsiteY0" fmla="*/ 73 h 178207"/>
              <a:gd name="connsiteX1" fmla="*/ 13121 w 54419"/>
              <a:gd name="connsiteY1" fmla="*/ 88973 h 178207"/>
              <a:gd name="connsiteX2" fmla="*/ 13121 w 54419"/>
              <a:gd name="connsiteY2" fmla="*/ 130248 h 178207"/>
              <a:gd name="connsiteX3" fmla="*/ 421 w 54419"/>
              <a:gd name="connsiteY3" fmla="*/ 177873 h 178207"/>
              <a:gd name="connsiteX4" fmla="*/ 6771 w 54419"/>
              <a:gd name="connsiteY4" fmla="*/ 104848 h 178207"/>
              <a:gd name="connsiteX5" fmla="*/ 54396 w 54419"/>
              <a:gd name="connsiteY5" fmla="*/ 73 h 1782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4419" h="178207">
                <a:moveTo>
                  <a:pt x="54396" y="73"/>
                </a:moveTo>
                <a:cubicBezTo>
                  <a:pt x="55454" y="-2573"/>
                  <a:pt x="20000" y="67277"/>
                  <a:pt x="13121" y="88973"/>
                </a:cubicBezTo>
                <a:cubicBezTo>
                  <a:pt x="6242" y="110669"/>
                  <a:pt x="15238" y="115431"/>
                  <a:pt x="13121" y="130248"/>
                </a:cubicBezTo>
                <a:cubicBezTo>
                  <a:pt x="11004" y="145065"/>
                  <a:pt x="1479" y="182106"/>
                  <a:pt x="421" y="177873"/>
                </a:cubicBezTo>
                <a:cubicBezTo>
                  <a:pt x="-637" y="173640"/>
                  <a:pt x="-108" y="129719"/>
                  <a:pt x="6771" y="104848"/>
                </a:cubicBezTo>
                <a:cubicBezTo>
                  <a:pt x="13650" y="79977"/>
                  <a:pt x="53338" y="2719"/>
                  <a:pt x="54396" y="7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77" name="フリーフォーム 1876">
            <a:extLst>
              <a:ext uri="{FF2B5EF4-FFF2-40B4-BE49-F238E27FC236}">
                <a16:creationId xmlns:a16="http://schemas.microsoft.com/office/drawing/2014/main" id="{58FF5F2C-47E4-832B-80AA-CB371C99D6C8}"/>
              </a:ext>
            </a:extLst>
          </p:cNvPr>
          <p:cNvSpPr/>
          <p:nvPr/>
        </p:nvSpPr>
        <p:spPr>
          <a:xfrm>
            <a:off x="824442" y="9486844"/>
            <a:ext cx="58303" cy="139855"/>
          </a:xfrm>
          <a:custGeom>
            <a:avLst/>
            <a:gdLst>
              <a:gd name="connsiteX0" fmla="*/ 58208 w 58303"/>
              <a:gd name="connsiteY0" fmla="*/ 56 h 139855"/>
              <a:gd name="connsiteX1" fmla="*/ 16933 w 58303"/>
              <a:gd name="connsiteY1" fmla="*/ 79431 h 139855"/>
              <a:gd name="connsiteX2" fmla="*/ 1058 w 58303"/>
              <a:gd name="connsiteY2" fmla="*/ 139756 h 139855"/>
              <a:gd name="connsiteX3" fmla="*/ 4233 w 58303"/>
              <a:gd name="connsiteY3" fmla="*/ 92131 h 139855"/>
              <a:gd name="connsiteX4" fmla="*/ 58208 w 58303"/>
              <a:gd name="connsiteY4" fmla="*/ 56 h 1398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8303" h="139855">
                <a:moveTo>
                  <a:pt x="58208" y="56"/>
                </a:moveTo>
                <a:cubicBezTo>
                  <a:pt x="60325" y="-2061"/>
                  <a:pt x="26458" y="56148"/>
                  <a:pt x="16933" y="79431"/>
                </a:cubicBezTo>
                <a:cubicBezTo>
                  <a:pt x="7408" y="102714"/>
                  <a:pt x="3175" y="137639"/>
                  <a:pt x="1058" y="139756"/>
                </a:cubicBezTo>
                <a:cubicBezTo>
                  <a:pt x="-1059" y="141873"/>
                  <a:pt x="0" y="109593"/>
                  <a:pt x="4233" y="92131"/>
                </a:cubicBezTo>
                <a:cubicBezTo>
                  <a:pt x="8466" y="74669"/>
                  <a:pt x="56091" y="2173"/>
                  <a:pt x="58208" y="5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85" name="フリーフォーム 1884">
            <a:extLst>
              <a:ext uri="{FF2B5EF4-FFF2-40B4-BE49-F238E27FC236}">
                <a16:creationId xmlns:a16="http://schemas.microsoft.com/office/drawing/2014/main" id="{37D63943-3E2D-4F8D-27DA-8E90EBD1B2F4}"/>
              </a:ext>
            </a:extLst>
          </p:cNvPr>
          <p:cNvSpPr/>
          <p:nvPr/>
        </p:nvSpPr>
        <p:spPr>
          <a:xfrm>
            <a:off x="818289" y="9512238"/>
            <a:ext cx="74203" cy="155703"/>
          </a:xfrm>
          <a:custGeom>
            <a:avLst/>
            <a:gdLst>
              <a:gd name="connsiteX0" fmla="*/ 73886 w 74203"/>
              <a:gd name="connsiteY0" fmla="*/ 62 h 155703"/>
              <a:gd name="connsiteX1" fmla="*/ 35786 w 74203"/>
              <a:gd name="connsiteY1" fmla="*/ 76262 h 155703"/>
              <a:gd name="connsiteX2" fmla="*/ 861 w 74203"/>
              <a:gd name="connsiteY2" fmla="*/ 155637 h 155703"/>
              <a:gd name="connsiteX3" fmla="*/ 13561 w 74203"/>
              <a:gd name="connsiteY3" fmla="*/ 88962 h 155703"/>
              <a:gd name="connsiteX4" fmla="*/ 73886 w 74203"/>
              <a:gd name="connsiteY4" fmla="*/ 62 h 1557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4203" h="155703">
                <a:moveTo>
                  <a:pt x="73886" y="62"/>
                </a:moveTo>
                <a:cubicBezTo>
                  <a:pt x="77590" y="-2055"/>
                  <a:pt x="47957" y="50333"/>
                  <a:pt x="35786" y="76262"/>
                </a:cubicBezTo>
                <a:cubicBezTo>
                  <a:pt x="23615" y="102191"/>
                  <a:pt x="4565" y="153520"/>
                  <a:pt x="861" y="155637"/>
                </a:cubicBezTo>
                <a:cubicBezTo>
                  <a:pt x="-2843" y="157754"/>
                  <a:pt x="6153" y="109070"/>
                  <a:pt x="13561" y="88962"/>
                </a:cubicBezTo>
                <a:cubicBezTo>
                  <a:pt x="20969" y="68854"/>
                  <a:pt x="70182" y="2179"/>
                  <a:pt x="73886" y="6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86" name="フリーフォーム 1885">
            <a:extLst>
              <a:ext uri="{FF2B5EF4-FFF2-40B4-BE49-F238E27FC236}">
                <a16:creationId xmlns:a16="http://schemas.microsoft.com/office/drawing/2014/main" id="{079908BC-F5B4-28E5-1A64-0DF1D78291EB}"/>
              </a:ext>
            </a:extLst>
          </p:cNvPr>
          <p:cNvSpPr/>
          <p:nvPr/>
        </p:nvSpPr>
        <p:spPr>
          <a:xfrm>
            <a:off x="635336" y="9542990"/>
            <a:ext cx="212919" cy="325926"/>
          </a:xfrm>
          <a:custGeom>
            <a:avLst/>
            <a:gdLst>
              <a:gd name="connsiteX0" fmla="*/ 212389 w 212919"/>
              <a:gd name="connsiteY0" fmla="*/ 39160 h 325926"/>
              <a:gd name="connsiteX1" fmla="*/ 145714 w 212919"/>
              <a:gd name="connsiteY1" fmla="*/ 10585 h 325926"/>
              <a:gd name="connsiteX2" fmla="*/ 88564 w 212919"/>
              <a:gd name="connsiteY2" fmla="*/ 48685 h 325926"/>
              <a:gd name="connsiteX3" fmla="*/ 88564 w 212919"/>
              <a:gd name="connsiteY3" fmla="*/ 112185 h 325926"/>
              <a:gd name="connsiteX4" fmla="*/ 37764 w 212919"/>
              <a:gd name="connsiteY4" fmla="*/ 147110 h 325926"/>
              <a:gd name="connsiteX5" fmla="*/ 63164 w 212919"/>
              <a:gd name="connsiteY5" fmla="*/ 153460 h 325926"/>
              <a:gd name="connsiteX6" fmla="*/ 18714 w 212919"/>
              <a:gd name="connsiteY6" fmla="*/ 232835 h 325926"/>
              <a:gd name="connsiteX7" fmla="*/ 2839 w 212919"/>
              <a:gd name="connsiteY7" fmla="*/ 267760 h 325926"/>
              <a:gd name="connsiteX8" fmla="*/ 28239 w 212919"/>
              <a:gd name="connsiteY8" fmla="*/ 324910 h 325926"/>
              <a:gd name="connsiteX9" fmla="*/ 2839 w 212919"/>
              <a:gd name="connsiteY9" fmla="*/ 299510 h 325926"/>
              <a:gd name="connsiteX10" fmla="*/ 9189 w 212919"/>
              <a:gd name="connsiteY10" fmla="*/ 239185 h 325926"/>
              <a:gd name="connsiteX11" fmla="*/ 79039 w 212919"/>
              <a:gd name="connsiteY11" fmla="*/ 134410 h 325926"/>
              <a:gd name="connsiteX12" fmla="*/ 82214 w 212919"/>
              <a:gd name="connsiteY12" fmla="*/ 70910 h 325926"/>
              <a:gd name="connsiteX13" fmla="*/ 107614 w 212919"/>
              <a:gd name="connsiteY13" fmla="*/ 1060 h 325926"/>
              <a:gd name="connsiteX14" fmla="*/ 212389 w 212919"/>
              <a:gd name="connsiteY14" fmla="*/ 39160 h 3259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212919" h="325926">
                <a:moveTo>
                  <a:pt x="212389" y="39160"/>
                </a:moveTo>
                <a:cubicBezTo>
                  <a:pt x="218739" y="40748"/>
                  <a:pt x="166351" y="8998"/>
                  <a:pt x="145714" y="10585"/>
                </a:cubicBezTo>
                <a:cubicBezTo>
                  <a:pt x="125077" y="12172"/>
                  <a:pt x="98089" y="31752"/>
                  <a:pt x="88564" y="48685"/>
                </a:cubicBezTo>
                <a:cubicBezTo>
                  <a:pt x="79039" y="65618"/>
                  <a:pt x="97031" y="95781"/>
                  <a:pt x="88564" y="112185"/>
                </a:cubicBezTo>
                <a:cubicBezTo>
                  <a:pt x="80097" y="128589"/>
                  <a:pt x="41997" y="140231"/>
                  <a:pt x="37764" y="147110"/>
                </a:cubicBezTo>
                <a:cubicBezTo>
                  <a:pt x="33531" y="153989"/>
                  <a:pt x="66339" y="139173"/>
                  <a:pt x="63164" y="153460"/>
                </a:cubicBezTo>
                <a:cubicBezTo>
                  <a:pt x="59989" y="167747"/>
                  <a:pt x="28768" y="213785"/>
                  <a:pt x="18714" y="232835"/>
                </a:cubicBezTo>
                <a:cubicBezTo>
                  <a:pt x="8660" y="251885"/>
                  <a:pt x="1251" y="252414"/>
                  <a:pt x="2839" y="267760"/>
                </a:cubicBezTo>
                <a:cubicBezTo>
                  <a:pt x="4426" y="283106"/>
                  <a:pt x="28239" y="319618"/>
                  <a:pt x="28239" y="324910"/>
                </a:cubicBezTo>
                <a:cubicBezTo>
                  <a:pt x="28239" y="330202"/>
                  <a:pt x="6014" y="313797"/>
                  <a:pt x="2839" y="299510"/>
                </a:cubicBezTo>
                <a:cubicBezTo>
                  <a:pt x="-336" y="285223"/>
                  <a:pt x="-3511" y="266702"/>
                  <a:pt x="9189" y="239185"/>
                </a:cubicBezTo>
                <a:cubicBezTo>
                  <a:pt x="21889" y="211668"/>
                  <a:pt x="66868" y="162456"/>
                  <a:pt x="79039" y="134410"/>
                </a:cubicBezTo>
                <a:cubicBezTo>
                  <a:pt x="91210" y="106364"/>
                  <a:pt x="77451" y="93135"/>
                  <a:pt x="82214" y="70910"/>
                </a:cubicBezTo>
                <a:cubicBezTo>
                  <a:pt x="86976" y="48685"/>
                  <a:pt x="92797" y="9527"/>
                  <a:pt x="107614" y="1060"/>
                </a:cubicBezTo>
                <a:cubicBezTo>
                  <a:pt x="122431" y="-7407"/>
                  <a:pt x="206039" y="37572"/>
                  <a:pt x="212389" y="3916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87" name="フリーフォーム 1886">
            <a:extLst>
              <a:ext uri="{FF2B5EF4-FFF2-40B4-BE49-F238E27FC236}">
                <a16:creationId xmlns:a16="http://schemas.microsoft.com/office/drawing/2014/main" id="{ACE0E2ED-F863-A5A6-5DC6-217E63CA1F78}"/>
              </a:ext>
            </a:extLst>
          </p:cNvPr>
          <p:cNvSpPr/>
          <p:nvPr/>
        </p:nvSpPr>
        <p:spPr>
          <a:xfrm>
            <a:off x="733415" y="9568491"/>
            <a:ext cx="127220" cy="122157"/>
          </a:xfrm>
          <a:custGeom>
            <a:avLst/>
            <a:gdLst>
              <a:gd name="connsiteX0" fmla="*/ 127010 w 127220"/>
              <a:gd name="connsiteY0" fmla="*/ 959 h 122157"/>
              <a:gd name="connsiteX1" fmla="*/ 53985 w 127220"/>
              <a:gd name="connsiteY1" fmla="*/ 16834 h 122157"/>
              <a:gd name="connsiteX2" fmla="*/ 28585 w 127220"/>
              <a:gd name="connsiteY2" fmla="*/ 10484 h 122157"/>
              <a:gd name="connsiteX3" fmla="*/ 10 w 127220"/>
              <a:gd name="connsiteY3" fmla="*/ 39059 h 122157"/>
              <a:gd name="connsiteX4" fmla="*/ 31760 w 127220"/>
              <a:gd name="connsiteY4" fmla="*/ 54934 h 122157"/>
              <a:gd name="connsiteX5" fmla="*/ 41285 w 127220"/>
              <a:gd name="connsiteY5" fmla="*/ 121609 h 122157"/>
              <a:gd name="connsiteX6" fmla="*/ 28585 w 127220"/>
              <a:gd name="connsiteY6" fmla="*/ 13659 h 122157"/>
              <a:gd name="connsiteX7" fmla="*/ 127010 w 127220"/>
              <a:gd name="connsiteY7" fmla="*/ 959 h 1221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27220" h="122157">
                <a:moveTo>
                  <a:pt x="127010" y="959"/>
                </a:moveTo>
                <a:cubicBezTo>
                  <a:pt x="131243" y="1488"/>
                  <a:pt x="70389" y="15247"/>
                  <a:pt x="53985" y="16834"/>
                </a:cubicBezTo>
                <a:cubicBezTo>
                  <a:pt x="37581" y="18421"/>
                  <a:pt x="37581" y="6780"/>
                  <a:pt x="28585" y="10484"/>
                </a:cubicBezTo>
                <a:cubicBezTo>
                  <a:pt x="19589" y="14188"/>
                  <a:pt x="-519" y="31651"/>
                  <a:pt x="10" y="39059"/>
                </a:cubicBezTo>
                <a:cubicBezTo>
                  <a:pt x="539" y="46467"/>
                  <a:pt x="24881" y="41176"/>
                  <a:pt x="31760" y="54934"/>
                </a:cubicBezTo>
                <a:cubicBezTo>
                  <a:pt x="38639" y="68692"/>
                  <a:pt x="41814" y="128488"/>
                  <a:pt x="41285" y="121609"/>
                </a:cubicBezTo>
                <a:cubicBezTo>
                  <a:pt x="40756" y="114730"/>
                  <a:pt x="22235" y="31651"/>
                  <a:pt x="28585" y="13659"/>
                </a:cubicBezTo>
                <a:cubicBezTo>
                  <a:pt x="34935" y="-4333"/>
                  <a:pt x="122777" y="430"/>
                  <a:pt x="127010" y="95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91" name="フリーフォーム 1890">
            <a:extLst>
              <a:ext uri="{FF2B5EF4-FFF2-40B4-BE49-F238E27FC236}">
                <a16:creationId xmlns:a16="http://schemas.microsoft.com/office/drawing/2014/main" id="{ADDFE8DF-0A69-A6D5-1DC1-29FAD0CA349F}"/>
              </a:ext>
            </a:extLst>
          </p:cNvPr>
          <p:cNvSpPr/>
          <p:nvPr/>
        </p:nvSpPr>
        <p:spPr>
          <a:xfrm>
            <a:off x="669851" y="9591498"/>
            <a:ext cx="105016" cy="292277"/>
          </a:xfrm>
          <a:custGeom>
            <a:avLst/>
            <a:gdLst>
              <a:gd name="connsiteX0" fmla="*/ 76274 w 105016"/>
              <a:gd name="connsiteY0" fmla="*/ 177 h 292277"/>
              <a:gd name="connsiteX1" fmla="*/ 95324 w 105016"/>
              <a:gd name="connsiteY1" fmla="*/ 76377 h 292277"/>
              <a:gd name="connsiteX2" fmla="*/ 44524 w 105016"/>
              <a:gd name="connsiteY2" fmla="*/ 130352 h 292277"/>
              <a:gd name="connsiteX3" fmla="*/ 19124 w 105016"/>
              <a:gd name="connsiteY3" fmla="*/ 181152 h 292277"/>
              <a:gd name="connsiteX4" fmla="*/ 74 w 105016"/>
              <a:gd name="connsiteY4" fmla="*/ 292277 h 292277"/>
              <a:gd name="connsiteX5" fmla="*/ 12774 w 105016"/>
              <a:gd name="connsiteY5" fmla="*/ 181152 h 292277"/>
              <a:gd name="connsiteX6" fmla="*/ 19124 w 105016"/>
              <a:gd name="connsiteY6" fmla="*/ 155752 h 292277"/>
              <a:gd name="connsiteX7" fmla="*/ 82624 w 105016"/>
              <a:gd name="connsiteY7" fmla="*/ 104952 h 292277"/>
              <a:gd name="connsiteX8" fmla="*/ 104849 w 105016"/>
              <a:gd name="connsiteY8" fmla="*/ 57327 h 292277"/>
              <a:gd name="connsiteX9" fmla="*/ 76274 w 105016"/>
              <a:gd name="connsiteY9" fmla="*/ 177 h 2922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05016" h="292277">
                <a:moveTo>
                  <a:pt x="76274" y="177"/>
                </a:moveTo>
                <a:cubicBezTo>
                  <a:pt x="74687" y="3352"/>
                  <a:pt x="100616" y="54681"/>
                  <a:pt x="95324" y="76377"/>
                </a:cubicBezTo>
                <a:cubicBezTo>
                  <a:pt x="90032" y="98073"/>
                  <a:pt x="57224" y="112890"/>
                  <a:pt x="44524" y="130352"/>
                </a:cubicBezTo>
                <a:cubicBezTo>
                  <a:pt x="31824" y="147815"/>
                  <a:pt x="26532" y="154165"/>
                  <a:pt x="19124" y="181152"/>
                </a:cubicBezTo>
                <a:cubicBezTo>
                  <a:pt x="11716" y="208139"/>
                  <a:pt x="1132" y="292277"/>
                  <a:pt x="74" y="292277"/>
                </a:cubicBezTo>
                <a:cubicBezTo>
                  <a:pt x="-984" y="292277"/>
                  <a:pt x="9599" y="203906"/>
                  <a:pt x="12774" y="181152"/>
                </a:cubicBezTo>
                <a:cubicBezTo>
                  <a:pt x="15949" y="158398"/>
                  <a:pt x="7482" y="168452"/>
                  <a:pt x="19124" y="155752"/>
                </a:cubicBezTo>
                <a:cubicBezTo>
                  <a:pt x="30766" y="143052"/>
                  <a:pt x="68336" y="121356"/>
                  <a:pt x="82624" y="104952"/>
                </a:cubicBezTo>
                <a:cubicBezTo>
                  <a:pt x="96912" y="88548"/>
                  <a:pt x="102203" y="77435"/>
                  <a:pt x="104849" y="57327"/>
                </a:cubicBezTo>
                <a:cubicBezTo>
                  <a:pt x="107495" y="37219"/>
                  <a:pt x="77861" y="-2998"/>
                  <a:pt x="76274" y="17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92" name="フリーフォーム 1891">
            <a:extLst>
              <a:ext uri="{FF2B5EF4-FFF2-40B4-BE49-F238E27FC236}">
                <a16:creationId xmlns:a16="http://schemas.microsoft.com/office/drawing/2014/main" id="{64397DE8-6EC1-3274-1624-C21C78793F3B}"/>
              </a:ext>
            </a:extLst>
          </p:cNvPr>
          <p:cNvSpPr/>
          <p:nvPr/>
        </p:nvSpPr>
        <p:spPr>
          <a:xfrm>
            <a:off x="732696" y="9689661"/>
            <a:ext cx="102329" cy="143314"/>
          </a:xfrm>
          <a:custGeom>
            <a:avLst/>
            <a:gdLst>
              <a:gd name="connsiteX0" fmla="*/ 102329 w 102329"/>
              <a:gd name="connsiteY0" fmla="*/ 3614 h 143314"/>
              <a:gd name="connsiteX1" fmla="*/ 29304 w 102329"/>
              <a:gd name="connsiteY1" fmla="*/ 25839 h 143314"/>
              <a:gd name="connsiteX2" fmla="*/ 13429 w 102329"/>
              <a:gd name="connsiteY2" fmla="*/ 70289 h 143314"/>
              <a:gd name="connsiteX3" fmla="*/ 13429 w 102329"/>
              <a:gd name="connsiteY3" fmla="*/ 98864 h 143314"/>
              <a:gd name="connsiteX4" fmla="*/ 29304 w 102329"/>
              <a:gd name="connsiteY4" fmla="*/ 143314 h 143314"/>
              <a:gd name="connsiteX5" fmla="*/ 729 w 102329"/>
              <a:gd name="connsiteY5" fmla="*/ 98864 h 143314"/>
              <a:gd name="connsiteX6" fmla="*/ 10254 w 102329"/>
              <a:gd name="connsiteY6" fmla="*/ 41714 h 143314"/>
              <a:gd name="connsiteX7" fmla="*/ 29304 w 102329"/>
              <a:gd name="connsiteY7" fmla="*/ 3614 h 143314"/>
              <a:gd name="connsiteX8" fmla="*/ 102329 w 102329"/>
              <a:gd name="connsiteY8" fmla="*/ 3614 h 1433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02329" h="143314">
                <a:moveTo>
                  <a:pt x="102329" y="3614"/>
                </a:moveTo>
                <a:cubicBezTo>
                  <a:pt x="102329" y="7318"/>
                  <a:pt x="44120" y="14727"/>
                  <a:pt x="29304" y="25839"/>
                </a:cubicBezTo>
                <a:cubicBezTo>
                  <a:pt x="14488" y="36951"/>
                  <a:pt x="16075" y="58118"/>
                  <a:pt x="13429" y="70289"/>
                </a:cubicBezTo>
                <a:cubicBezTo>
                  <a:pt x="10783" y="82460"/>
                  <a:pt x="10783" y="86693"/>
                  <a:pt x="13429" y="98864"/>
                </a:cubicBezTo>
                <a:cubicBezTo>
                  <a:pt x="16075" y="111035"/>
                  <a:pt x="31421" y="143314"/>
                  <a:pt x="29304" y="143314"/>
                </a:cubicBezTo>
                <a:cubicBezTo>
                  <a:pt x="27187" y="143314"/>
                  <a:pt x="3904" y="115797"/>
                  <a:pt x="729" y="98864"/>
                </a:cubicBezTo>
                <a:cubicBezTo>
                  <a:pt x="-2446" y="81931"/>
                  <a:pt x="5492" y="57589"/>
                  <a:pt x="10254" y="41714"/>
                </a:cubicBezTo>
                <a:cubicBezTo>
                  <a:pt x="15016" y="25839"/>
                  <a:pt x="21367" y="9435"/>
                  <a:pt x="29304" y="3614"/>
                </a:cubicBezTo>
                <a:cubicBezTo>
                  <a:pt x="37241" y="-2207"/>
                  <a:pt x="102329" y="-90"/>
                  <a:pt x="102329" y="361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93" name="フリーフォーム 1892">
            <a:extLst>
              <a:ext uri="{FF2B5EF4-FFF2-40B4-BE49-F238E27FC236}">
                <a16:creationId xmlns:a16="http://schemas.microsoft.com/office/drawing/2014/main" id="{0D3A05BA-E1E8-5D83-55C9-2411E2B93B72}"/>
              </a:ext>
            </a:extLst>
          </p:cNvPr>
          <p:cNvSpPr/>
          <p:nvPr/>
        </p:nvSpPr>
        <p:spPr>
          <a:xfrm>
            <a:off x="688847" y="9772648"/>
            <a:ext cx="58477" cy="241619"/>
          </a:xfrm>
          <a:custGeom>
            <a:avLst/>
            <a:gdLst>
              <a:gd name="connsiteX0" fmla="*/ 128 w 58477"/>
              <a:gd name="connsiteY0" fmla="*/ 2 h 241619"/>
              <a:gd name="connsiteX1" fmla="*/ 54103 w 58477"/>
              <a:gd name="connsiteY1" fmla="*/ 95252 h 241619"/>
              <a:gd name="connsiteX2" fmla="*/ 54103 w 58477"/>
              <a:gd name="connsiteY2" fmla="*/ 133352 h 241619"/>
              <a:gd name="connsiteX3" fmla="*/ 44578 w 58477"/>
              <a:gd name="connsiteY3" fmla="*/ 177802 h 241619"/>
              <a:gd name="connsiteX4" fmla="*/ 38228 w 58477"/>
              <a:gd name="connsiteY4" fmla="*/ 241302 h 241619"/>
              <a:gd name="connsiteX5" fmla="*/ 25528 w 58477"/>
              <a:gd name="connsiteY5" fmla="*/ 200027 h 241619"/>
              <a:gd name="connsiteX6" fmla="*/ 31878 w 58477"/>
              <a:gd name="connsiteY6" fmla="*/ 149227 h 241619"/>
              <a:gd name="connsiteX7" fmla="*/ 38228 w 58477"/>
              <a:gd name="connsiteY7" fmla="*/ 98427 h 241619"/>
              <a:gd name="connsiteX8" fmla="*/ 128 w 58477"/>
              <a:gd name="connsiteY8" fmla="*/ 2 h 2416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8477" h="241619">
                <a:moveTo>
                  <a:pt x="128" y="2"/>
                </a:moveTo>
                <a:cubicBezTo>
                  <a:pt x="2774" y="-527"/>
                  <a:pt x="45107" y="73027"/>
                  <a:pt x="54103" y="95252"/>
                </a:cubicBezTo>
                <a:cubicBezTo>
                  <a:pt x="63099" y="117477"/>
                  <a:pt x="55690" y="119594"/>
                  <a:pt x="54103" y="133352"/>
                </a:cubicBezTo>
                <a:cubicBezTo>
                  <a:pt x="52516" y="147110"/>
                  <a:pt x="47224" y="159810"/>
                  <a:pt x="44578" y="177802"/>
                </a:cubicBezTo>
                <a:cubicBezTo>
                  <a:pt x="41932" y="195794"/>
                  <a:pt x="41403" y="237598"/>
                  <a:pt x="38228" y="241302"/>
                </a:cubicBezTo>
                <a:cubicBezTo>
                  <a:pt x="35053" y="245006"/>
                  <a:pt x="26586" y="215373"/>
                  <a:pt x="25528" y="200027"/>
                </a:cubicBezTo>
                <a:cubicBezTo>
                  <a:pt x="24470" y="184681"/>
                  <a:pt x="31878" y="149227"/>
                  <a:pt x="31878" y="149227"/>
                </a:cubicBezTo>
                <a:cubicBezTo>
                  <a:pt x="33995" y="132294"/>
                  <a:pt x="39815" y="120123"/>
                  <a:pt x="38228" y="98427"/>
                </a:cubicBezTo>
                <a:cubicBezTo>
                  <a:pt x="36641" y="76731"/>
                  <a:pt x="-2518" y="531"/>
                  <a:pt x="128" y="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14" name="フリーフォーム 1913">
            <a:extLst>
              <a:ext uri="{FF2B5EF4-FFF2-40B4-BE49-F238E27FC236}">
                <a16:creationId xmlns:a16="http://schemas.microsoft.com/office/drawing/2014/main" id="{8B800C97-F6DA-A0BC-3FBF-315A544D89C1}"/>
              </a:ext>
            </a:extLst>
          </p:cNvPr>
          <p:cNvSpPr/>
          <p:nvPr/>
        </p:nvSpPr>
        <p:spPr>
          <a:xfrm>
            <a:off x="739744" y="9711022"/>
            <a:ext cx="70511" cy="176160"/>
          </a:xfrm>
          <a:custGeom>
            <a:avLst/>
            <a:gdLst>
              <a:gd name="connsiteX0" fmla="*/ 31 w 70511"/>
              <a:gd name="connsiteY0" fmla="*/ 175928 h 176160"/>
              <a:gd name="connsiteX1" fmla="*/ 38131 w 70511"/>
              <a:gd name="connsiteY1" fmla="*/ 90203 h 176160"/>
              <a:gd name="connsiteX2" fmla="*/ 31781 w 70511"/>
              <a:gd name="connsiteY2" fmla="*/ 52103 h 176160"/>
              <a:gd name="connsiteX3" fmla="*/ 38131 w 70511"/>
              <a:gd name="connsiteY3" fmla="*/ 10828 h 176160"/>
              <a:gd name="connsiteX4" fmla="*/ 69881 w 70511"/>
              <a:gd name="connsiteY4" fmla="*/ 4478 h 176160"/>
              <a:gd name="connsiteX5" fmla="*/ 57181 w 70511"/>
              <a:gd name="connsiteY5" fmla="*/ 4478 h 176160"/>
              <a:gd name="connsiteX6" fmla="*/ 31781 w 70511"/>
              <a:gd name="connsiteY6" fmla="*/ 61628 h 176160"/>
              <a:gd name="connsiteX7" fmla="*/ 31 w 70511"/>
              <a:gd name="connsiteY7" fmla="*/ 175928 h 1761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0511" h="176160">
                <a:moveTo>
                  <a:pt x="31" y="175928"/>
                </a:moveTo>
                <a:cubicBezTo>
                  <a:pt x="1089" y="180690"/>
                  <a:pt x="32839" y="110840"/>
                  <a:pt x="38131" y="90203"/>
                </a:cubicBezTo>
                <a:cubicBezTo>
                  <a:pt x="43423" y="69566"/>
                  <a:pt x="31781" y="65332"/>
                  <a:pt x="31781" y="52103"/>
                </a:cubicBezTo>
                <a:cubicBezTo>
                  <a:pt x="31781" y="38874"/>
                  <a:pt x="31781" y="18765"/>
                  <a:pt x="38131" y="10828"/>
                </a:cubicBezTo>
                <a:cubicBezTo>
                  <a:pt x="44481" y="2891"/>
                  <a:pt x="69881" y="4478"/>
                  <a:pt x="69881" y="4478"/>
                </a:cubicBezTo>
                <a:cubicBezTo>
                  <a:pt x="73056" y="3420"/>
                  <a:pt x="63531" y="-5047"/>
                  <a:pt x="57181" y="4478"/>
                </a:cubicBezTo>
                <a:cubicBezTo>
                  <a:pt x="50831" y="14003"/>
                  <a:pt x="38660" y="38345"/>
                  <a:pt x="31781" y="61628"/>
                </a:cubicBezTo>
                <a:cubicBezTo>
                  <a:pt x="24902" y="84911"/>
                  <a:pt x="-1027" y="171166"/>
                  <a:pt x="31" y="17592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15" name="フリーフォーム 1914">
            <a:extLst>
              <a:ext uri="{FF2B5EF4-FFF2-40B4-BE49-F238E27FC236}">
                <a16:creationId xmlns:a16="http://schemas.microsoft.com/office/drawing/2014/main" id="{BDB10905-BA23-A8D5-E010-1E0F697C1C5C}"/>
              </a:ext>
            </a:extLst>
          </p:cNvPr>
          <p:cNvSpPr/>
          <p:nvPr/>
        </p:nvSpPr>
        <p:spPr>
          <a:xfrm>
            <a:off x="637376" y="9928021"/>
            <a:ext cx="58528" cy="174958"/>
          </a:xfrm>
          <a:custGeom>
            <a:avLst/>
            <a:gdLst>
              <a:gd name="connsiteX0" fmla="*/ 35724 w 58528"/>
              <a:gd name="connsiteY0" fmla="*/ 204 h 174958"/>
              <a:gd name="connsiteX1" fmla="*/ 13499 w 58528"/>
              <a:gd name="connsiteY1" fmla="*/ 98629 h 174958"/>
              <a:gd name="connsiteX2" fmla="*/ 29374 w 58528"/>
              <a:gd name="connsiteY2" fmla="*/ 139904 h 174958"/>
              <a:gd name="connsiteX3" fmla="*/ 57949 w 58528"/>
              <a:gd name="connsiteY3" fmla="*/ 174829 h 174958"/>
              <a:gd name="connsiteX4" fmla="*/ 799 w 58528"/>
              <a:gd name="connsiteY4" fmla="*/ 127204 h 174958"/>
              <a:gd name="connsiteX5" fmla="*/ 35724 w 58528"/>
              <a:gd name="connsiteY5" fmla="*/ 204 h 1749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528" h="174958">
                <a:moveTo>
                  <a:pt x="35724" y="204"/>
                </a:moveTo>
                <a:cubicBezTo>
                  <a:pt x="37841" y="-4558"/>
                  <a:pt x="14557" y="75346"/>
                  <a:pt x="13499" y="98629"/>
                </a:cubicBezTo>
                <a:cubicBezTo>
                  <a:pt x="12441" y="121912"/>
                  <a:pt x="21966" y="127204"/>
                  <a:pt x="29374" y="139904"/>
                </a:cubicBezTo>
                <a:cubicBezTo>
                  <a:pt x="36782" y="152604"/>
                  <a:pt x="62711" y="176946"/>
                  <a:pt x="57949" y="174829"/>
                </a:cubicBezTo>
                <a:cubicBezTo>
                  <a:pt x="53187" y="172712"/>
                  <a:pt x="7678" y="148900"/>
                  <a:pt x="799" y="127204"/>
                </a:cubicBezTo>
                <a:cubicBezTo>
                  <a:pt x="-6080" y="105508"/>
                  <a:pt x="33607" y="4966"/>
                  <a:pt x="35724" y="20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16" name="フリーフォーム 1915">
            <a:extLst>
              <a:ext uri="{FF2B5EF4-FFF2-40B4-BE49-F238E27FC236}">
                <a16:creationId xmlns:a16="http://schemas.microsoft.com/office/drawing/2014/main" id="{D1BBEBFE-2C60-B98F-983A-46D31A438362}"/>
              </a:ext>
            </a:extLst>
          </p:cNvPr>
          <p:cNvSpPr/>
          <p:nvPr/>
        </p:nvSpPr>
        <p:spPr>
          <a:xfrm>
            <a:off x="714327" y="9826581"/>
            <a:ext cx="112655" cy="88947"/>
          </a:xfrm>
          <a:custGeom>
            <a:avLst/>
            <a:gdLst>
              <a:gd name="connsiteX0" fmla="*/ 48 w 112655"/>
              <a:gd name="connsiteY0" fmla="*/ 88944 h 88947"/>
              <a:gd name="connsiteX1" fmla="*/ 95298 w 112655"/>
              <a:gd name="connsiteY1" fmla="*/ 34969 h 88947"/>
              <a:gd name="connsiteX2" fmla="*/ 111173 w 112655"/>
              <a:gd name="connsiteY2" fmla="*/ 31794 h 88947"/>
              <a:gd name="connsiteX3" fmla="*/ 76248 w 112655"/>
              <a:gd name="connsiteY3" fmla="*/ 38144 h 88947"/>
              <a:gd name="connsiteX4" fmla="*/ 107998 w 112655"/>
              <a:gd name="connsiteY4" fmla="*/ 44 h 88947"/>
              <a:gd name="connsiteX5" fmla="*/ 82598 w 112655"/>
              <a:gd name="connsiteY5" fmla="*/ 31794 h 88947"/>
              <a:gd name="connsiteX6" fmla="*/ 48 w 112655"/>
              <a:gd name="connsiteY6" fmla="*/ 88944 h 889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12655" h="88947">
                <a:moveTo>
                  <a:pt x="48" y="88944"/>
                </a:moveTo>
                <a:cubicBezTo>
                  <a:pt x="2165" y="89473"/>
                  <a:pt x="95298" y="34969"/>
                  <a:pt x="95298" y="34969"/>
                </a:cubicBezTo>
                <a:cubicBezTo>
                  <a:pt x="113819" y="25444"/>
                  <a:pt x="114348" y="31265"/>
                  <a:pt x="111173" y="31794"/>
                </a:cubicBezTo>
                <a:cubicBezTo>
                  <a:pt x="107998" y="32323"/>
                  <a:pt x="76777" y="43436"/>
                  <a:pt x="76248" y="38144"/>
                </a:cubicBezTo>
                <a:cubicBezTo>
                  <a:pt x="75719" y="32852"/>
                  <a:pt x="106940" y="1102"/>
                  <a:pt x="107998" y="44"/>
                </a:cubicBezTo>
                <a:cubicBezTo>
                  <a:pt x="109056" y="-1014"/>
                  <a:pt x="99531" y="16977"/>
                  <a:pt x="82598" y="31794"/>
                </a:cubicBezTo>
                <a:cubicBezTo>
                  <a:pt x="65665" y="46611"/>
                  <a:pt x="-2069" y="88415"/>
                  <a:pt x="48" y="8894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17" name="フリーフォーム 1916">
            <a:extLst>
              <a:ext uri="{FF2B5EF4-FFF2-40B4-BE49-F238E27FC236}">
                <a16:creationId xmlns:a16="http://schemas.microsoft.com/office/drawing/2014/main" id="{FC9E1906-23B5-8015-9615-9A523EFF749B}"/>
              </a:ext>
            </a:extLst>
          </p:cNvPr>
          <p:cNvSpPr/>
          <p:nvPr/>
        </p:nvSpPr>
        <p:spPr>
          <a:xfrm>
            <a:off x="737506" y="9819982"/>
            <a:ext cx="85405" cy="200323"/>
          </a:xfrm>
          <a:custGeom>
            <a:avLst/>
            <a:gdLst>
              <a:gd name="connsiteX0" fmla="*/ 84819 w 85405"/>
              <a:gd name="connsiteY0" fmla="*/ 293 h 200323"/>
              <a:gd name="connsiteX1" fmla="*/ 40369 w 85405"/>
              <a:gd name="connsiteY1" fmla="*/ 98718 h 200323"/>
              <a:gd name="connsiteX2" fmla="*/ 18144 w 85405"/>
              <a:gd name="connsiteY2" fmla="*/ 130468 h 200323"/>
              <a:gd name="connsiteX3" fmla="*/ 5444 w 85405"/>
              <a:gd name="connsiteY3" fmla="*/ 200318 h 200323"/>
              <a:gd name="connsiteX4" fmla="*/ 5444 w 85405"/>
              <a:gd name="connsiteY4" fmla="*/ 133643 h 200323"/>
              <a:gd name="connsiteX5" fmla="*/ 84819 w 85405"/>
              <a:gd name="connsiteY5" fmla="*/ 293 h 2003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5405" h="200323">
                <a:moveTo>
                  <a:pt x="84819" y="293"/>
                </a:moveTo>
                <a:cubicBezTo>
                  <a:pt x="90640" y="-5528"/>
                  <a:pt x="51481" y="77022"/>
                  <a:pt x="40369" y="98718"/>
                </a:cubicBezTo>
                <a:cubicBezTo>
                  <a:pt x="29257" y="120414"/>
                  <a:pt x="23965" y="113535"/>
                  <a:pt x="18144" y="130468"/>
                </a:cubicBezTo>
                <a:cubicBezTo>
                  <a:pt x="12323" y="147401"/>
                  <a:pt x="7561" y="199789"/>
                  <a:pt x="5444" y="200318"/>
                </a:cubicBezTo>
                <a:cubicBezTo>
                  <a:pt x="3327" y="200847"/>
                  <a:pt x="-5669" y="161689"/>
                  <a:pt x="5444" y="133643"/>
                </a:cubicBezTo>
                <a:cubicBezTo>
                  <a:pt x="16556" y="105597"/>
                  <a:pt x="78998" y="6114"/>
                  <a:pt x="84819" y="29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18" name="フリーフォーム 1917">
            <a:extLst>
              <a:ext uri="{FF2B5EF4-FFF2-40B4-BE49-F238E27FC236}">
                <a16:creationId xmlns:a16="http://schemas.microsoft.com/office/drawing/2014/main" id="{A2EB19FD-6E9D-99B0-6F03-708D0EC1D27C}"/>
              </a:ext>
            </a:extLst>
          </p:cNvPr>
          <p:cNvSpPr/>
          <p:nvPr/>
        </p:nvSpPr>
        <p:spPr>
          <a:xfrm>
            <a:off x="692114" y="9908871"/>
            <a:ext cx="31818" cy="134347"/>
          </a:xfrm>
          <a:custGeom>
            <a:avLst/>
            <a:gdLst>
              <a:gd name="connsiteX0" fmla="*/ 22261 w 31818"/>
              <a:gd name="connsiteY0" fmla="*/ 304 h 134347"/>
              <a:gd name="connsiteX1" fmla="*/ 6386 w 31818"/>
              <a:gd name="connsiteY1" fmla="*/ 70154 h 134347"/>
              <a:gd name="connsiteX2" fmla="*/ 31786 w 31818"/>
              <a:gd name="connsiteY2" fmla="*/ 133654 h 134347"/>
              <a:gd name="connsiteX3" fmla="*/ 36 w 31818"/>
              <a:gd name="connsiteY3" fmla="*/ 98729 h 134347"/>
              <a:gd name="connsiteX4" fmla="*/ 22261 w 31818"/>
              <a:gd name="connsiteY4" fmla="*/ 304 h 1343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818" h="134347">
                <a:moveTo>
                  <a:pt x="22261" y="304"/>
                </a:moveTo>
                <a:cubicBezTo>
                  <a:pt x="23319" y="-4458"/>
                  <a:pt x="4799" y="47929"/>
                  <a:pt x="6386" y="70154"/>
                </a:cubicBezTo>
                <a:cubicBezTo>
                  <a:pt x="7973" y="92379"/>
                  <a:pt x="32844" y="128892"/>
                  <a:pt x="31786" y="133654"/>
                </a:cubicBezTo>
                <a:cubicBezTo>
                  <a:pt x="30728" y="138416"/>
                  <a:pt x="1094" y="117779"/>
                  <a:pt x="36" y="98729"/>
                </a:cubicBezTo>
                <a:cubicBezTo>
                  <a:pt x="-1022" y="79679"/>
                  <a:pt x="21203" y="5066"/>
                  <a:pt x="22261" y="30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19" name="フリーフォーム 1918">
            <a:extLst>
              <a:ext uri="{FF2B5EF4-FFF2-40B4-BE49-F238E27FC236}">
                <a16:creationId xmlns:a16="http://schemas.microsoft.com/office/drawing/2014/main" id="{240E99D6-B246-1A03-6112-0B1FD54B86A1}"/>
              </a:ext>
            </a:extLst>
          </p:cNvPr>
          <p:cNvSpPr/>
          <p:nvPr/>
        </p:nvSpPr>
        <p:spPr>
          <a:xfrm>
            <a:off x="641346" y="10006771"/>
            <a:ext cx="82567" cy="51693"/>
          </a:xfrm>
          <a:custGeom>
            <a:avLst/>
            <a:gdLst>
              <a:gd name="connsiteX0" fmla="*/ 4 w 82567"/>
              <a:gd name="connsiteY0" fmla="*/ 829 h 51693"/>
              <a:gd name="connsiteX1" fmla="*/ 57154 w 82567"/>
              <a:gd name="connsiteY1" fmla="*/ 16704 h 51693"/>
              <a:gd name="connsiteX2" fmla="*/ 82554 w 82567"/>
              <a:gd name="connsiteY2" fmla="*/ 51629 h 51693"/>
              <a:gd name="connsiteX3" fmla="*/ 60329 w 82567"/>
              <a:gd name="connsiteY3" fmla="*/ 7179 h 51693"/>
              <a:gd name="connsiteX4" fmla="*/ 4 w 82567"/>
              <a:gd name="connsiteY4" fmla="*/ 829 h 516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2567" h="51693">
                <a:moveTo>
                  <a:pt x="4" y="829"/>
                </a:moveTo>
                <a:cubicBezTo>
                  <a:pt x="-525" y="2416"/>
                  <a:pt x="43396" y="8237"/>
                  <a:pt x="57154" y="16704"/>
                </a:cubicBezTo>
                <a:cubicBezTo>
                  <a:pt x="70912" y="25171"/>
                  <a:pt x="82025" y="53216"/>
                  <a:pt x="82554" y="51629"/>
                </a:cubicBezTo>
                <a:cubicBezTo>
                  <a:pt x="83083" y="50042"/>
                  <a:pt x="68266" y="15116"/>
                  <a:pt x="60329" y="7179"/>
                </a:cubicBezTo>
                <a:cubicBezTo>
                  <a:pt x="52392" y="-758"/>
                  <a:pt x="533" y="-758"/>
                  <a:pt x="4" y="82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22" name="フリーフォーム 1521">
            <a:extLst>
              <a:ext uri="{FF2B5EF4-FFF2-40B4-BE49-F238E27FC236}">
                <a16:creationId xmlns:a16="http://schemas.microsoft.com/office/drawing/2014/main" id="{29F20009-37BC-7D75-C263-F947788539C0}"/>
              </a:ext>
            </a:extLst>
          </p:cNvPr>
          <p:cNvSpPr/>
          <p:nvPr/>
        </p:nvSpPr>
        <p:spPr>
          <a:xfrm>
            <a:off x="631687" y="9851946"/>
            <a:ext cx="57288" cy="181902"/>
          </a:xfrm>
          <a:custGeom>
            <a:avLst/>
            <a:gdLst>
              <a:gd name="connsiteX0" fmla="*/ 57288 w 57288"/>
              <a:gd name="connsiteY0" fmla="*/ 79 h 181902"/>
              <a:gd name="connsiteX1" fmla="*/ 12838 w 57288"/>
              <a:gd name="connsiteY1" fmla="*/ 50879 h 181902"/>
              <a:gd name="connsiteX2" fmla="*/ 6488 w 57288"/>
              <a:gd name="connsiteY2" fmla="*/ 181054 h 181902"/>
              <a:gd name="connsiteX3" fmla="*/ 138 w 57288"/>
              <a:gd name="connsiteY3" fmla="*/ 104854 h 181902"/>
              <a:gd name="connsiteX4" fmla="*/ 12838 w 57288"/>
              <a:gd name="connsiteY4" fmla="*/ 60404 h 181902"/>
              <a:gd name="connsiteX5" fmla="*/ 57288 w 57288"/>
              <a:gd name="connsiteY5" fmla="*/ 79 h 1819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288" h="181902">
                <a:moveTo>
                  <a:pt x="57288" y="79"/>
                </a:moveTo>
                <a:cubicBezTo>
                  <a:pt x="57288" y="-1508"/>
                  <a:pt x="21305" y="20717"/>
                  <a:pt x="12838" y="50879"/>
                </a:cubicBezTo>
                <a:cubicBezTo>
                  <a:pt x="4371" y="81042"/>
                  <a:pt x="8605" y="172058"/>
                  <a:pt x="6488" y="181054"/>
                </a:cubicBezTo>
                <a:cubicBezTo>
                  <a:pt x="4371" y="190050"/>
                  <a:pt x="-920" y="124962"/>
                  <a:pt x="138" y="104854"/>
                </a:cubicBezTo>
                <a:cubicBezTo>
                  <a:pt x="1196" y="84746"/>
                  <a:pt x="4900" y="74162"/>
                  <a:pt x="12838" y="60404"/>
                </a:cubicBezTo>
                <a:cubicBezTo>
                  <a:pt x="20775" y="46646"/>
                  <a:pt x="57288" y="1666"/>
                  <a:pt x="57288" y="7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23" name="フリーフォーム 1522">
            <a:extLst>
              <a:ext uri="{FF2B5EF4-FFF2-40B4-BE49-F238E27FC236}">
                <a16:creationId xmlns:a16="http://schemas.microsoft.com/office/drawing/2014/main" id="{2C934C3F-DBE3-3F59-8212-17A6C18A6815}"/>
              </a:ext>
            </a:extLst>
          </p:cNvPr>
          <p:cNvSpPr/>
          <p:nvPr/>
        </p:nvSpPr>
        <p:spPr>
          <a:xfrm>
            <a:off x="806450" y="9807575"/>
            <a:ext cx="23226" cy="238125"/>
          </a:xfrm>
          <a:custGeom>
            <a:avLst/>
            <a:gdLst>
              <a:gd name="connsiteX0" fmla="*/ 0 w 23226"/>
              <a:gd name="connsiteY0" fmla="*/ 0 h 238125"/>
              <a:gd name="connsiteX1" fmla="*/ 22225 w 23226"/>
              <a:gd name="connsiteY1" fmla="*/ 123825 h 238125"/>
              <a:gd name="connsiteX2" fmla="*/ 19050 w 23226"/>
              <a:gd name="connsiteY2" fmla="*/ 177800 h 238125"/>
              <a:gd name="connsiteX3" fmla="*/ 15875 w 23226"/>
              <a:gd name="connsiteY3" fmla="*/ 238125 h 238125"/>
              <a:gd name="connsiteX4" fmla="*/ 15875 w 23226"/>
              <a:gd name="connsiteY4" fmla="*/ 180975 h 238125"/>
              <a:gd name="connsiteX5" fmla="*/ 0 w 23226"/>
              <a:gd name="connsiteY5" fmla="*/ 0 h 238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3226" h="238125">
                <a:moveTo>
                  <a:pt x="0" y="0"/>
                </a:moveTo>
                <a:cubicBezTo>
                  <a:pt x="9525" y="47096"/>
                  <a:pt x="19050" y="94192"/>
                  <a:pt x="22225" y="123825"/>
                </a:cubicBezTo>
                <a:cubicBezTo>
                  <a:pt x="25400" y="153458"/>
                  <a:pt x="20108" y="158750"/>
                  <a:pt x="19050" y="177800"/>
                </a:cubicBezTo>
                <a:cubicBezTo>
                  <a:pt x="17992" y="196850"/>
                  <a:pt x="16404" y="237596"/>
                  <a:pt x="15875" y="238125"/>
                </a:cubicBezTo>
                <a:lnTo>
                  <a:pt x="15875" y="180975"/>
                </a:lnTo>
                <a:lnTo>
                  <a:pt x="0" y="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05" name="フリーフォーム 1704">
            <a:extLst>
              <a:ext uri="{FF2B5EF4-FFF2-40B4-BE49-F238E27FC236}">
                <a16:creationId xmlns:a16="http://schemas.microsoft.com/office/drawing/2014/main" id="{D7935B88-813D-C0DE-EAB2-08F8CCD98131}"/>
              </a:ext>
            </a:extLst>
          </p:cNvPr>
          <p:cNvSpPr/>
          <p:nvPr/>
        </p:nvSpPr>
        <p:spPr>
          <a:xfrm>
            <a:off x="711107" y="9934549"/>
            <a:ext cx="127299" cy="31853"/>
          </a:xfrm>
          <a:custGeom>
            <a:avLst/>
            <a:gdLst>
              <a:gd name="connsiteX0" fmla="*/ 93 w 127299"/>
              <a:gd name="connsiteY0" fmla="*/ 31776 h 31853"/>
              <a:gd name="connsiteX1" fmla="*/ 73118 w 127299"/>
              <a:gd name="connsiteY1" fmla="*/ 9551 h 31853"/>
              <a:gd name="connsiteX2" fmla="*/ 127093 w 127299"/>
              <a:gd name="connsiteY2" fmla="*/ 28601 h 31853"/>
              <a:gd name="connsiteX3" fmla="*/ 88993 w 127299"/>
              <a:gd name="connsiteY3" fmla="*/ 26 h 31853"/>
              <a:gd name="connsiteX4" fmla="*/ 93 w 127299"/>
              <a:gd name="connsiteY4" fmla="*/ 31776 h 318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7299" h="31853">
                <a:moveTo>
                  <a:pt x="93" y="31776"/>
                </a:moveTo>
                <a:cubicBezTo>
                  <a:pt x="-2553" y="33364"/>
                  <a:pt x="51951" y="10080"/>
                  <a:pt x="73118" y="9551"/>
                </a:cubicBezTo>
                <a:cubicBezTo>
                  <a:pt x="94285" y="9022"/>
                  <a:pt x="124447" y="30188"/>
                  <a:pt x="127093" y="28601"/>
                </a:cubicBezTo>
                <a:cubicBezTo>
                  <a:pt x="129739" y="27013"/>
                  <a:pt x="106455" y="1084"/>
                  <a:pt x="88993" y="26"/>
                </a:cubicBezTo>
                <a:cubicBezTo>
                  <a:pt x="71531" y="-1032"/>
                  <a:pt x="2739" y="30188"/>
                  <a:pt x="93" y="3177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70" name="フリーフォーム 1769">
            <a:extLst>
              <a:ext uri="{FF2B5EF4-FFF2-40B4-BE49-F238E27FC236}">
                <a16:creationId xmlns:a16="http://schemas.microsoft.com/office/drawing/2014/main" id="{65C82919-5C25-5440-6CA9-D6231A9AE6B8}"/>
              </a:ext>
            </a:extLst>
          </p:cNvPr>
          <p:cNvSpPr/>
          <p:nvPr/>
        </p:nvSpPr>
        <p:spPr>
          <a:xfrm>
            <a:off x="714281" y="9956682"/>
            <a:ext cx="114669" cy="25998"/>
          </a:xfrm>
          <a:custGeom>
            <a:avLst/>
            <a:gdLst>
              <a:gd name="connsiteX0" fmla="*/ 94 w 114669"/>
              <a:gd name="connsiteY0" fmla="*/ 15993 h 25998"/>
              <a:gd name="connsiteX1" fmla="*/ 69944 w 114669"/>
              <a:gd name="connsiteY1" fmla="*/ 118 h 25998"/>
              <a:gd name="connsiteX2" fmla="*/ 114394 w 114669"/>
              <a:gd name="connsiteY2" fmla="*/ 25518 h 25998"/>
              <a:gd name="connsiteX3" fmla="*/ 85819 w 114669"/>
              <a:gd name="connsiteY3" fmla="*/ 15993 h 25998"/>
              <a:gd name="connsiteX4" fmla="*/ 94 w 114669"/>
              <a:gd name="connsiteY4" fmla="*/ 15993 h 259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4669" h="25998">
                <a:moveTo>
                  <a:pt x="94" y="15993"/>
                </a:moveTo>
                <a:cubicBezTo>
                  <a:pt x="-2552" y="13347"/>
                  <a:pt x="50894" y="-1469"/>
                  <a:pt x="69944" y="118"/>
                </a:cubicBezTo>
                <a:cubicBezTo>
                  <a:pt x="88994" y="1705"/>
                  <a:pt x="111748" y="22872"/>
                  <a:pt x="114394" y="25518"/>
                </a:cubicBezTo>
                <a:cubicBezTo>
                  <a:pt x="117040" y="28164"/>
                  <a:pt x="100106" y="19168"/>
                  <a:pt x="85819" y="15993"/>
                </a:cubicBezTo>
                <a:cubicBezTo>
                  <a:pt x="71532" y="12818"/>
                  <a:pt x="2740" y="18639"/>
                  <a:pt x="94" y="1599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9" name="フリーフォーム 1838">
            <a:extLst>
              <a:ext uri="{FF2B5EF4-FFF2-40B4-BE49-F238E27FC236}">
                <a16:creationId xmlns:a16="http://schemas.microsoft.com/office/drawing/2014/main" id="{7FCB0F54-573C-6A7B-CE86-F809544B94A4}"/>
              </a:ext>
            </a:extLst>
          </p:cNvPr>
          <p:cNvSpPr/>
          <p:nvPr/>
        </p:nvSpPr>
        <p:spPr>
          <a:xfrm>
            <a:off x="559992" y="10021958"/>
            <a:ext cx="269471" cy="322522"/>
          </a:xfrm>
          <a:custGeom>
            <a:avLst/>
            <a:gdLst>
              <a:gd name="connsiteX0" fmla="*/ 268683 w 269471"/>
              <a:gd name="connsiteY0" fmla="*/ 1517 h 322522"/>
              <a:gd name="connsiteX1" fmla="*/ 148033 w 269471"/>
              <a:gd name="connsiteY1" fmla="*/ 176142 h 322522"/>
              <a:gd name="connsiteX2" fmla="*/ 106758 w 269471"/>
              <a:gd name="connsiteY2" fmla="*/ 226942 h 322522"/>
              <a:gd name="connsiteX3" fmla="*/ 43258 w 269471"/>
              <a:gd name="connsiteY3" fmla="*/ 293617 h 322522"/>
              <a:gd name="connsiteX4" fmla="*/ 1983 w 269471"/>
              <a:gd name="connsiteY4" fmla="*/ 319017 h 322522"/>
              <a:gd name="connsiteX5" fmla="*/ 106758 w 269471"/>
              <a:gd name="connsiteY5" fmla="*/ 220592 h 322522"/>
              <a:gd name="connsiteX6" fmla="*/ 195658 w 269471"/>
              <a:gd name="connsiteY6" fmla="*/ 96767 h 322522"/>
              <a:gd name="connsiteX7" fmla="*/ 268683 w 269471"/>
              <a:gd name="connsiteY7" fmla="*/ 1517 h 3225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69471" h="322522">
                <a:moveTo>
                  <a:pt x="268683" y="1517"/>
                </a:moveTo>
                <a:cubicBezTo>
                  <a:pt x="260746" y="14746"/>
                  <a:pt x="175021" y="138571"/>
                  <a:pt x="148033" y="176142"/>
                </a:cubicBezTo>
                <a:cubicBezTo>
                  <a:pt x="121045" y="213713"/>
                  <a:pt x="124220" y="207363"/>
                  <a:pt x="106758" y="226942"/>
                </a:cubicBezTo>
                <a:cubicBezTo>
                  <a:pt x="89296" y="246521"/>
                  <a:pt x="60720" y="278271"/>
                  <a:pt x="43258" y="293617"/>
                </a:cubicBezTo>
                <a:cubicBezTo>
                  <a:pt x="25796" y="308963"/>
                  <a:pt x="-8600" y="331188"/>
                  <a:pt x="1983" y="319017"/>
                </a:cubicBezTo>
                <a:cubicBezTo>
                  <a:pt x="12566" y="306846"/>
                  <a:pt x="74479" y="257634"/>
                  <a:pt x="106758" y="220592"/>
                </a:cubicBezTo>
                <a:cubicBezTo>
                  <a:pt x="139037" y="183550"/>
                  <a:pt x="168671" y="128517"/>
                  <a:pt x="195658" y="96767"/>
                </a:cubicBezTo>
                <a:cubicBezTo>
                  <a:pt x="222645" y="65017"/>
                  <a:pt x="276620" y="-11712"/>
                  <a:pt x="268683" y="151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20" name="フリーフォーム 1919">
            <a:extLst>
              <a:ext uri="{FF2B5EF4-FFF2-40B4-BE49-F238E27FC236}">
                <a16:creationId xmlns:a16="http://schemas.microsoft.com/office/drawing/2014/main" id="{7368D70E-B720-E581-5510-70273451A47C}"/>
              </a:ext>
            </a:extLst>
          </p:cNvPr>
          <p:cNvSpPr/>
          <p:nvPr/>
        </p:nvSpPr>
        <p:spPr>
          <a:xfrm>
            <a:off x="643833" y="9990506"/>
            <a:ext cx="181723" cy="275910"/>
          </a:xfrm>
          <a:custGeom>
            <a:avLst/>
            <a:gdLst>
              <a:gd name="connsiteX0" fmla="*/ 181667 w 181723"/>
              <a:gd name="connsiteY0" fmla="*/ 1219 h 275910"/>
              <a:gd name="connsiteX1" fmla="*/ 95942 w 181723"/>
              <a:gd name="connsiteY1" fmla="*/ 102819 h 275910"/>
              <a:gd name="connsiteX2" fmla="*/ 80067 w 181723"/>
              <a:gd name="connsiteY2" fmla="*/ 134569 h 275910"/>
              <a:gd name="connsiteX3" fmla="*/ 692 w 181723"/>
              <a:gd name="connsiteY3" fmla="*/ 274269 h 275910"/>
              <a:gd name="connsiteX4" fmla="*/ 45142 w 181723"/>
              <a:gd name="connsiteY4" fmla="*/ 201244 h 275910"/>
              <a:gd name="connsiteX5" fmla="*/ 108642 w 181723"/>
              <a:gd name="connsiteY5" fmla="*/ 55194 h 275910"/>
              <a:gd name="connsiteX6" fmla="*/ 181667 w 181723"/>
              <a:gd name="connsiteY6" fmla="*/ 1219 h 2759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81723" h="275910">
                <a:moveTo>
                  <a:pt x="181667" y="1219"/>
                </a:moveTo>
                <a:cubicBezTo>
                  <a:pt x="179550" y="9156"/>
                  <a:pt x="112875" y="80594"/>
                  <a:pt x="95942" y="102819"/>
                </a:cubicBezTo>
                <a:cubicBezTo>
                  <a:pt x="79009" y="125044"/>
                  <a:pt x="95942" y="105994"/>
                  <a:pt x="80067" y="134569"/>
                </a:cubicBezTo>
                <a:cubicBezTo>
                  <a:pt x="64192" y="163144"/>
                  <a:pt x="6513" y="263157"/>
                  <a:pt x="692" y="274269"/>
                </a:cubicBezTo>
                <a:cubicBezTo>
                  <a:pt x="-5129" y="285381"/>
                  <a:pt x="27150" y="237756"/>
                  <a:pt x="45142" y="201244"/>
                </a:cubicBezTo>
                <a:cubicBezTo>
                  <a:pt x="63134" y="164732"/>
                  <a:pt x="91180" y="84827"/>
                  <a:pt x="108642" y="55194"/>
                </a:cubicBezTo>
                <a:cubicBezTo>
                  <a:pt x="126104" y="25561"/>
                  <a:pt x="183784" y="-6718"/>
                  <a:pt x="181667" y="121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21" name="フリーフォーム 1920">
            <a:extLst>
              <a:ext uri="{FF2B5EF4-FFF2-40B4-BE49-F238E27FC236}">
                <a16:creationId xmlns:a16="http://schemas.microsoft.com/office/drawing/2014/main" id="{23EEB505-3BF4-4982-AA65-93E51FB24DE3}"/>
              </a:ext>
            </a:extLst>
          </p:cNvPr>
          <p:cNvSpPr/>
          <p:nvPr/>
        </p:nvSpPr>
        <p:spPr>
          <a:xfrm>
            <a:off x="545791" y="10048854"/>
            <a:ext cx="108313" cy="209606"/>
          </a:xfrm>
          <a:custGeom>
            <a:avLst/>
            <a:gdLst>
              <a:gd name="connsiteX0" fmla="*/ 108259 w 108313"/>
              <a:gd name="connsiteY0" fmla="*/ 21 h 209606"/>
              <a:gd name="connsiteX1" fmla="*/ 32059 w 108313"/>
              <a:gd name="connsiteY1" fmla="*/ 123846 h 209606"/>
              <a:gd name="connsiteX2" fmla="*/ 309 w 108313"/>
              <a:gd name="connsiteY2" fmla="*/ 209571 h 209606"/>
              <a:gd name="connsiteX3" fmla="*/ 19359 w 108313"/>
              <a:gd name="connsiteY3" fmla="*/ 114321 h 209606"/>
              <a:gd name="connsiteX4" fmla="*/ 108259 w 108313"/>
              <a:gd name="connsiteY4" fmla="*/ 21 h 2096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8313" h="209606">
                <a:moveTo>
                  <a:pt x="108259" y="21"/>
                </a:moveTo>
                <a:cubicBezTo>
                  <a:pt x="110376" y="1609"/>
                  <a:pt x="50051" y="88921"/>
                  <a:pt x="32059" y="123846"/>
                </a:cubicBezTo>
                <a:cubicBezTo>
                  <a:pt x="14067" y="158771"/>
                  <a:pt x="2426" y="211159"/>
                  <a:pt x="309" y="209571"/>
                </a:cubicBezTo>
                <a:cubicBezTo>
                  <a:pt x="-1808" y="207983"/>
                  <a:pt x="7188" y="143954"/>
                  <a:pt x="19359" y="114321"/>
                </a:cubicBezTo>
                <a:cubicBezTo>
                  <a:pt x="31530" y="84688"/>
                  <a:pt x="106142" y="-1567"/>
                  <a:pt x="108259" y="2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22" name="フリーフォーム 1921">
            <a:extLst>
              <a:ext uri="{FF2B5EF4-FFF2-40B4-BE49-F238E27FC236}">
                <a16:creationId xmlns:a16="http://schemas.microsoft.com/office/drawing/2014/main" id="{5B5993FB-5C5A-0B75-FAF2-DBAE2F35BC81}"/>
              </a:ext>
            </a:extLst>
          </p:cNvPr>
          <p:cNvSpPr/>
          <p:nvPr/>
        </p:nvSpPr>
        <p:spPr>
          <a:xfrm>
            <a:off x="539728" y="10091784"/>
            <a:ext cx="140389" cy="179341"/>
          </a:xfrm>
          <a:custGeom>
            <a:avLst/>
            <a:gdLst>
              <a:gd name="connsiteX0" fmla="*/ 139722 w 140389"/>
              <a:gd name="connsiteY0" fmla="*/ 1541 h 179341"/>
              <a:gd name="connsiteX1" fmla="*/ 92097 w 140389"/>
              <a:gd name="connsiteY1" fmla="*/ 45991 h 179341"/>
              <a:gd name="connsiteX2" fmla="*/ 60347 w 140389"/>
              <a:gd name="connsiteY2" fmla="*/ 103141 h 179341"/>
              <a:gd name="connsiteX3" fmla="*/ 22 w 140389"/>
              <a:gd name="connsiteY3" fmla="*/ 179341 h 179341"/>
              <a:gd name="connsiteX4" fmla="*/ 53997 w 140389"/>
              <a:gd name="connsiteY4" fmla="*/ 103141 h 179341"/>
              <a:gd name="connsiteX5" fmla="*/ 139722 w 140389"/>
              <a:gd name="connsiteY5" fmla="*/ 1541 h 1793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40389" h="179341">
                <a:moveTo>
                  <a:pt x="139722" y="1541"/>
                </a:moveTo>
                <a:cubicBezTo>
                  <a:pt x="146072" y="-7984"/>
                  <a:pt x="105326" y="29058"/>
                  <a:pt x="92097" y="45991"/>
                </a:cubicBezTo>
                <a:cubicBezTo>
                  <a:pt x="78868" y="62924"/>
                  <a:pt x="75693" y="80916"/>
                  <a:pt x="60347" y="103141"/>
                </a:cubicBezTo>
                <a:cubicBezTo>
                  <a:pt x="45001" y="125366"/>
                  <a:pt x="1080" y="179341"/>
                  <a:pt x="22" y="179341"/>
                </a:cubicBezTo>
                <a:cubicBezTo>
                  <a:pt x="-1036" y="179341"/>
                  <a:pt x="36005" y="129599"/>
                  <a:pt x="53997" y="103141"/>
                </a:cubicBezTo>
                <a:cubicBezTo>
                  <a:pt x="71989" y="76683"/>
                  <a:pt x="133372" y="11066"/>
                  <a:pt x="139722" y="154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23" name="フリーフォーム 1922">
            <a:extLst>
              <a:ext uri="{FF2B5EF4-FFF2-40B4-BE49-F238E27FC236}">
                <a16:creationId xmlns:a16="http://schemas.microsoft.com/office/drawing/2014/main" id="{443AF39F-25EC-0958-435D-7AD63A73DB86}"/>
              </a:ext>
            </a:extLst>
          </p:cNvPr>
          <p:cNvSpPr/>
          <p:nvPr/>
        </p:nvSpPr>
        <p:spPr>
          <a:xfrm>
            <a:off x="601032" y="9975241"/>
            <a:ext cx="199121" cy="260013"/>
          </a:xfrm>
          <a:custGeom>
            <a:avLst/>
            <a:gdLst>
              <a:gd name="connsiteX0" fmla="*/ 199068 w 199121"/>
              <a:gd name="connsiteY0" fmla="*/ 609 h 260013"/>
              <a:gd name="connsiteX1" fmla="*/ 110168 w 199121"/>
              <a:gd name="connsiteY1" fmla="*/ 95859 h 260013"/>
              <a:gd name="connsiteX2" fmla="*/ 53018 w 199121"/>
              <a:gd name="connsiteY2" fmla="*/ 165709 h 260013"/>
              <a:gd name="connsiteX3" fmla="*/ 5393 w 199121"/>
              <a:gd name="connsiteY3" fmla="*/ 257784 h 260013"/>
              <a:gd name="connsiteX4" fmla="*/ 8568 w 199121"/>
              <a:gd name="connsiteY4" fmla="*/ 222859 h 260013"/>
              <a:gd name="connsiteX5" fmla="*/ 72068 w 199121"/>
              <a:gd name="connsiteY5" fmla="*/ 127609 h 260013"/>
              <a:gd name="connsiteX6" fmla="*/ 122868 w 199121"/>
              <a:gd name="connsiteY6" fmla="*/ 57759 h 260013"/>
              <a:gd name="connsiteX7" fmla="*/ 199068 w 199121"/>
              <a:gd name="connsiteY7" fmla="*/ 609 h 2600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99121" h="260013">
                <a:moveTo>
                  <a:pt x="199068" y="609"/>
                </a:moveTo>
                <a:cubicBezTo>
                  <a:pt x="196951" y="6959"/>
                  <a:pt x="134510" y="68342"/>
                  <a:pt x="110168" y="95859"/>
                </a:cubicBezTo>
                <a:cubicBezTo>
                  <a:pt x="85826" y="123376"/>
                  <a:pt x="70481" y="138721"/>
                  <a:pt x="53018" y="165709"/>
                </a:cubicBezTo>
                <a:cubicBezTo>
                  <a:pt x="35555" y="192697"/>
                  <a:pt x="12801" y="248259"/>
                  <a:pt x="5393" y="257784"/>
                </a:cubicBezTo>
                <a:cubicBezTo>
                  <a:pt x="-2015" y="267309"/>
                  <a:pt x="-2544" y="244555"/>
                  <a:pt x="8568" y="222859"/>
                </a:cubicBezTo>
                <a:cubicBezTo>
                  <a:pt x="19680" y="201163"/>
                  <a:pt x="53018" y="155126"/>
                  <a:pt x="72068" y="127609"/>
                </a:cubicBezTo>
                <a:cubicBezTo>
                  <a:pt x="91118" y="100092"/>
                  <a:pt x="105935" y="76280"/>
                  <a:pt x="122868" y="57759"/>
                </a:cubicBezTo>
                <a:cubicBezTo>
                  <a:pt x="139801" y="39238"/>
                  <a:pt x="201185" y="-5741"/>
                  <a:pt x="199068" y="60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24" name="フリーフォーム 1923">
            <a:extLst>
              <a:ext uri="{FF2B5EF4-FFF2-40B4-BE49-F238E27FC236}">
                <a16:creationId xmlns:a16="http://schemas.microsoft.com/office/drawing/2014/main" id="{B8B3A275-5FD0-4E51-5C6E-197328828056}"/>
              </a:ext>
            </a:extLst>
          </p:cNvPr>
          <p:cNvSpPr/>
          <p:nvPr/>
        </p:nvSpPr>
        <p:spPr>
          <a:xfrm>
            <a:off x="536567" y="10117731"/>
            <a:ext cx="212750" cy="156949"/>
          </a:xfrm>
          <a:custGeom>
            <a:avLst/>
            <a:gdLst>
              <a:gd name="connsiteX0" fmla="*/ 8 w 212750"/>
              <a:gd name="connsiteY0" fmla="*/ 156569 h 156949"/>
              <a:gd name="connsiteX1" fmla="*/ 130183 w 212750"/>
              <a:gd name="connsiteY1" fmla="*/ 74019 h 156949"/>
              <a:gd name="connsiteX2" fmla="*/ 212733 w 212750"/>
              <a:gd name="connsiteY2" fmla="*/ 994 h 156949"/>
              <a:gd name="connsiteX3" fmla="*/ 136533 w 212750"/>
              <a:gd name="connsiteY3" fmla="*/ 39094 h 156949"/>
              <a:gd name="connsiteX4" fmla="*/ 8 w 212750"/>
              <a:gd name="connsiteY4" fmla="*/ 156569 h 1569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2750" h="156949">
                <a:moveTo>
                  <a:pt x="8" y="156569"/>
                </a:moveTo>
                <a:cubicBezTo>
                  <a:pt x="-1050" y="162390"/>
                  <a:pt x="94729" y="99948"/>
                  <a:pt x="130183" y="74019"/>
                </a:cubicBezTo>
                <a:cubicBezTo>
                  <a:pt x="165637" y="48090"/>
                  <a:pt x="211675" y="6815"/>
                  <a:pt x="212733" y="994"/>
                </a:cubicBezTo>
                <a:cubicBezTo>
                  <a:pt x="213791" y="-4827"/>
                  <a:pt x="167225" y="15811"/>
                  <a:pt x="136533" y="39094"/>
                </a:cubicBezTo>
                <a:cubicBezTo>
                  <a:pt x="105841" y="62377"/>
                  <a:pt x="1066" y="150748"/>
                  <a:pt x="8" y="15656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25" name="フリーフォーム 1924">
            <a:extLst>
              <a:ext uri="{FF2B5EF4-FFF2-40B4-BE49-F238E27FC236}">
                <a16:creationId xmlns:a16="http://schemas.microsoft.com/office/drawing/2014/main" id="{902B80F6-95CA-0D3E-FB42-73FE3580DB60}"/>
              </a:ext>
            </a:extLst>
          </p:cNvPr>
          <p:cNvSpPr/>
          <p:nvPr/>
        </p:nvSpPr>
        <p:spPr>
          <a:xfrm>
            <a:off x="769747" y="10083684"/>
            <a:ext cx="49575" cy="203360"/>
          </a:xfrm>
          <a:custGeom>
            <a:avLst/>
            <a:gdLst>
              <a:gd name="connsiteX0" fmla="*/ 14478 w 49575"/>
              <a:gd name="connsiteY0" fmla="*/ 116 h 203360"/>
              <a:gd name="connsiteX1" fmla="*/ 14478 w 49575"/>
              <a:gd name="connsiteY1" fmla="*/ 133466 h 203360"/>
              <a:gd name="connsiteX2" fmla="*/ 17653 w 49575"/>
              <a:gd name="connsiteY2" fmla="*/ 152516 h 203360"/>
              <a:gd name="connsiteX3" fmla="*/ 49403 w 49575"/>
              <a:gd name="connsiteY3" fmla="*/ 203316 h 203360"/>
              <a:gd name="connsiteX4" fmla="*/ 1778 w 49575"/>
              <a:gd name="connsiteY4" fmla="*/ 158866 h 203360"/>
              <a:gd name="connsiteX5" fmla="*/ 14478 w 49575"/>
              <a:gd name="connsiteY5" fmla="*/ 116 h 2033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9575" h="203360">
                <a:moveTo>
                  <a:pt x="14478" y="116"/>
                </a:moveTo>
                <a:cubicBezTo>
                  <a:pt x="16595" y="-4117"/>
                  <a:pt x="13949" y="108066"/>
                  <a:pt x="14478" y="133466"/>
                </a:cubicBezTo>
                <a:cubicBezTo>
                  <a:pt x="15007" y="158866"/>
                  <a:pt x="11832" y="140874"/>
                  <a:pt x="17653" y="152516"/>
                </a:cubicBezTo>
                <a:cubicBezTo>
                  <a:pt x="23474" y="164158"/>
                  <a:pt x="52049" y="202258"/>
                  <a:pt x="49403" y="203316"/>
                </a:cubicBezTo>
                <a:cubicBezTo>
                  <a:pt x="46757" y="204374"/>
                  <a:pt x="9186" y="186383"/>
                  <a:pt x="1778" y="158866"/>
                </a:cubicBezTo>
                <a:cubicBezTo>
                  <a:pt x="-5630" y="131349"/>
                  <a:pt x="12361" y="4349"/>
                  <a:pt x="14478" y="11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26" name="フリーフォーム 1925">
            <a:extLst>
              <a:ext uri="{FF2B5EF4-FFF2-40B4-BE49-F238E27FC236}">
                <a16:creationId xmlns:a16="http://schemas.microsoft.com/office/drawing/2014/main" id="{E3569ED8-0891-8BA1-053F-ADC31B1C3EC0}"/>
              </a:ext>
            </a:extLst>
          </p:cNvPr>
          <p:cNvSpPr/>
          <p:nvPr/>
        </p:nvSpPr>
        <p:spPr>
          <a:xfrm>
            <a:off x="696886" y="10209912"/>
            <a:ext cx="126501" cy="113421"/>
          </a:xfrm>
          <a:custGeom>
            <a:avLst/>
            <a:gdLst>
              <a:gd name="connsiteX0" fmla="*/ 1614 w 126501"/>
              <a:gd name="connsiteY0" fmla="*/ 888 h 113421"/>
              <a:gd name="connsiteX1" fmla="*/ 125439 w 126501"/>
              <a:gd name="connsiteY1" fmla="*/ 112013 h 113421"/>
              <a:gd name="connsiteX2" fmla="*/ 58764 w 126501"/>
              <a:gd name="connsiteY2" fmla="*/ 61213 h 113421"/>
              <a:gd name="connsiteX3" fmla="*/ 1614 w 126501"/>
              <a:gd name="connsiteY3" fmla="*/ 888 h 1134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6501" h="113421">
                <a:moveTo>
                  <a:pt x="1614" y="888"/>
                </a:moveTo>
                <a:cubicBezTo>
                  <a:pt x="12726" y="9355"/>
                  <a:pt x="115914" y="101959"/>
                  <a:pt x="125439" y="112013"/>
                </a:cubicBezTo>
                <a:cubicBezTo>
                  <a:pt x="134964" y="122067"/>
                  <a:pt x="77814" y="75501"/>
                  <a:pt x="58764" y="61213"/>
                </a:cubicBezTo>
                <a:cubicBezTo>
                  <a:pt x="39714" y="46926"/>
                  <a:pt x="-9498" y="-7579"/>
                  <a:pt x="1614" y="88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27" name="フリーフォーム 1926">
            <a:extLst>
              <a:ext uri="{FF2B5EF4-FFF2-40B4-BE49-F238E27FC236}">
                <a16:creationId xmlns:a16="http://schemas.microsoft.com/office/drawing/2014/main" id="{8CC00B95-CDA6-510E-6BD1-B5B6EC8DBEFE}"/>
              </a:ext>
            </a:extLst>
          </p:cNvPr>
          <p:cNvSpPr/>
          <p:nvPr/>
        </p:nvSpPr>
        <p:spPr>
          <a:xfrm>
            <a:off x="727021" y="10147176"/>
            <a:ext cx="49774" cy="93417"/>
          </a:xfrm>
          <a:custGeom>
            <a:avLst/>
            <a:gdLst>
              <a:gd name="connsiteX0" fmla="*/ 38154 w 49774"/>
              <a:gd name="connsiteY0" fmla="*/ 124 h 93417"/>
              <a:gd name="connsiteX1" fmla="*/ 38154 w 49774"/>
              <a:gd name="connsiteY1" fmla="*/ 85849 h 93417"/>
              <a:gd name="connsiteX2" fmla="*/ 54 w 49774"/>
              <a:gd name="connsiteY2" fmla="*/ 89024 h 93417"/>
              <a:gd name="connsiteX3" fmla="*/ 47679 w 49774"/>
              <a:gd name="connsiteY3" fmla="*/ 92199 h 93417"/>
              <a:gd name="connsiteX4" fmla="*/ 41329 w 49774"/>
              <a:gd name="connsiteY4" fmla="*/ 66799 h 93417"/>
              <a:gd name="connsiteX5" fmla="*/ 38154 w 49774"/>
              <a:gd name="connsiteY5" fmla="*/ 124 h 934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9774" h="93417">
                <a:moveTo>
                  <a:pt x="38154" y="124"/>
                </a:moveTo>
                <a:cubicBezTo>
                  <a:pt x="37625" y="3299"/>
                  <a:pt x="44504" y="71032"/>
                  <a:pt x="38154" y="85849"/>
                </a:cubicBezTo>
                <a:cubicBezTo>
                  <a:pt x="31804" y="100666"/>
                  <a:pt x="-1534" y="87966"/>
                  <a:pt x="54" y="89024"/>
                </a:cubicBezTo>
                <a:cubicBezTo>
                  <a:pt x="1642" y="90082"/>
                  <a:pt x="40800" y="95903"/>
                  <a:pt x="47679" y="92199"/>
                </a:cubicBezTo>
                <a:cubicBezTo>
                  <a:pt x="54558" y="88495"/>
                  <a:pt x="42387" y="77911"/>
                  <a:pt x="41329" y="66799"/>
                </a:cubicBezTo>
                <a:cubicBezTo>
                  <a:pt x="40271" y="55687"/>
                  <a:pt x="38683" y="-3051"/>
                  <a:pt x="38154" y="12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28" name="フリーフォーム 1927">
            <a:extLst>
              <a:ext uri="{FF2B5EF4-FFF2-40B4-BE49-F238E27FC236}">
                <a16:creationId xmlns:a16="http://schemas.microsoft.com/office/drawing/2014/main" id="{3ECE41EA-A669-A677-7CC1-115D474D3DDA}"/>
              </a:ext>
            </a:extLst>
          </p:cNvPr>
          <p:cNvSpPr/>
          <p:nvPr/>
        </p:nvSpPr>
        <p:spPr>
          <a:xfrm>
            <a:off x="758740" y="10107565"/>
            <a:ext cx="82765" cy="180575"/>
          </a:xfrm>
          <a:custGeom>
            <a:avLst/>
            <a:gdLst>
              <a:gd name="connsiteX0" fmla="*/ 85 w 82765"/>
              <a:gd name="connsiteY0" fmla="*/ 1635 h 180575"/>
              <a:gd name="connsiteX1" fmla="*/ 66760 w 82765"/>
              <a:gd name="connsiteY1" fmla="*/ 23860 h 180575"/>
              <a:gd name="connsiteX2" fmla="*/ 57235 w 82765"/>
              <a:gd name="connsiteY2" fmla="*/ 61960 h 180575"/>
              <a:gd name="connsiteX3" fmla="*/ 63585 w 82765"/>
              <a:gd name="connsiteY3" fmla="*/ 122285 h 180575"/>
              <a:gd name="connsiteX4" fmla="*/ 57235 w 82765"/>
              <a:gd name="connsiteY4" fmla="*/ 179435 h 180575"/>
              <a:gd name="connsiteX5" fmla="*/ 82635 w 82765"/>
              <a:gd name="connsiteY5" fmla="*/ 68310 h 180575"/>
              <a:gd name="connsiteX6" fmla="*/ 85 w 82765"/>
              <a:gd name="connsiteY6" fmla="*/ 1635 h 180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82765" h="180575">
                <a:moveTo>
                  <a:pt x="85" y="1635"/>
                </a:moveTo>
                <a:cubicBezTo>
                  <a:pt x="-2561" y="-5773"/>
                  <a:pt x="57235" y="13806"/>
                  <a:pt x="66760" y="23860"/>
                </a:cubicBezTo>
                <a:cubicBezTo>
                  <a:pt x="76285" y="33914"/>
                  <a:pt x="57764" y="45556"/>
                  <a:pt x="57235" y="61960"/>
                </a:cubicBezTo>
                <a:cubicBezTo>
                  <a:pt x="56706" y="78364"/>
                  <a:pt x="63585" y="102706"/>
                  <a:pt x="63585" y="122285"/>
                </a:cubicBezTo>
                <a:cubicBezTo>
                  <a:pt x="63585" y="141864"/>
                  <a:pt x="54060" y="188431"/>
                  <a:pt x="57235" y="179435"/>
                </a:cubicBezTo>
                <a:cubicBezTo>
                  <a:pt x="60410" y="170439"/>
                  <a:pt x="84752" y="94768"/>
                  <a:pt x="82635" y="68310"/>
                </a:cubicBezTo>
                <a:cubicBezTo>
                  <a:pt x="80518" y="41852"/>
                  <a:pt x="2731" y="9043"/>
                  <a:pt x="85" y="163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29" name="フリーフォーム 1928">
            <a:extLst>
              <a:ext uri="{FF2B5EF4-FFF2-40B4-BE49-F238E27FC236}">
                <a16:creationId xmlns:a16="http://schemas.microsoft.com/office/drawing/2014/main" id="{4D154C13-0D7E-A8F4-4A88-80EF6B5FE675}"/>
              </a:ext>
            </a:extLst>
          </p:cNvPr>
          <p:cNvSpPr/>
          <p:nvPr/>
        </p:nvSpPr>
        <p:spPr>
          <a:xfrm>
            <a:off x="853592" y="9324405"/>
            <a:ext cx="140426" cy="1340546"/>
          </a:xfrm>
          <a:custGeom>
            <a:avLst/>
            <a:gdLst>
              <a:gd name="connsiteX0" fmla="*/ 114783 w 140426"/>
              <a:gd name="connsiteY0" fmla="*/ 570 h 1340546"/>
              <a:gd name="connsiteX1" fmla="*/ 54458 w 140426"/>
              <a:gd name="connsiteY1" fmla="*/ 152970 h 1340546"/>
              <a:gd name="connsiteX2" fmla="*/ 29058 w 140426"/>
              <a:gd name="connsiteY2" fmla="*/ 299020 h 1340546"/>
              <a:gd name="connsiteX3" fmla="*/ 22708 w 140426"/>
              <a:gd name="connsiteY3" fmla="*/ 483170 h 1340546"/>
              <a:gd name="connsiteX4" fmla="*/ 13183 w 140426"/>
              <a:gd name="connsiteY4" fmla="*/ 657795 h 1340546"/>
              <a:gd name="connsiteX5" fmla="*/ 6833 w 140426"/>
              <a:gd name="connsiteY5" fmla="*/ 857820 h 1340546"/>
              <a:gd name="connsiteX6" fmla="*/ 483 w 140426"/>
              <a:gd name="connsiteY6" fmla="*/ 1048320 h 1340546"/>
              <a:gd name="connsiteX7" fmla="*/ 3658 w 140426"/>
              <a:gd name="connsiteY7" fmla="*/ 1086420 h 1340546"/>
              <a:gd name="connsiteX8" fmla="*/ 29058 w 140426"/>
              <a:gd name="connsiteY8" fmla="*/ 1191195 h 1340546"/>
              <a:gd name="connsiteX9" fmla="*/ 95733 w 140426"/>
              <a:gd name="connsiteY9" fmla="*/ 1289620 h 1340546"/>
              <a:gd name="connsiteX10" fmla="*/ 140183 w 140426"/>
              <a:gd name="connsiteY10" fmla="*/ 1340420 h 1340546"/>
              <a:gd name="connsiteX11" fmla="*/ 111608 w 140426"/>
              <a:gd name="connsiteY11" fmla="*/ 1302320 h 1340546"/>
              <a:gd name="connsiteX12" fmla="*/ 70333 w 140426"/>
              <a:gd name="connsiteY12" fmla="*/ 1248345 h 1340546"/>
              <a:gd name="connsiteX13" fmla="*/ 22708 w 140426"/>
              <a:gd name="connsiteY13" fmla="*/ 1134045 h 1340546"/>
              <a:gd name="connsiteX14" fmla="*/ 3658 w 140426"/>
              <a:gd name="connsiteY14" fmla="*/ 813370 h 1340546"/>
              <a:gd name="connsiteX15" fmla="*/ 6833 w 140426"/>
              <a:gd name="connsiteY15" fmla="*/ 648270 h 1340546"/>
              <a:gd name="connsiteX16" fmla="*/ 13183 w 140426"/>
              <a:gd name="connsiteY16" fmla="*/ 356170 h 1340546"/>
              <a:gd name="connsiteX17" fmla="*/ 48108 w 140426"/>
              <a:gd name="connsiteY17" fmla="*/ 210120 h 1340546"/>
              <a:gd name="connsiteX18" fmla="*/ 114783 w 140426"/>
              <a:gd name="connsiteY18" fmla="*/ 570 h 13405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140426" h="1340546">
                <a:moveTo>
                  <a:pt x="114783" y="570"/>
                </a:moveTo>
                <a:cubicBezTo>
                  <a:pt x="115841" y="-8955"/>
                  <a:pt x="68745" y="103228"/>
                  <a:pt x="54458" y="152970"/>
                </a:cubicBezTo>
                <a:cubicBezTo>
                  <a:pt x="40170" y="202712"/>
                  <a:pt x="34350" y="243987"/>
                  <a:pt x="29058" y="299020"/>
                </a:cubicBezTo>
                <a:cubicBezTo>
                  <a:pt x="23766" y="354053"/>
                  <a:pt x="25354" y="423374"/>
                  <a:pt x="22708" y="483170"/>
                </a:cubicBezTo>
                <a:cubicBezTo>
                  <a:pt x="20062" y="542966"/>
                  <a:pt x="15829" y="595353"/>
                  <a:pt x="13183" y="657795"/>
                </a:cubicBezTo>
                <a:cubicBezTo>
                  <a:pt x="10537" y="720237"/>
                  <a:pt x="8950" y="792733"/>
                  <a:pt x="6833" y="857820"/>
                </a:cubicBezTo>
                <a:cubicBezTo>
                  <a:pt x="4716" y="922907"/>
                  <a:pt x="1012" y="1010220"/>
                  <a:pt x="483" y="1048320"/>
                </a:cubicBezTo>
                <a:cubicBezTo>
                  <a:pt x="-46" y="1086420"/>
                  <a:pt x="-1104" y="1062608"/>
                  <a:pt x="3658" y="1086420"/>
                </a:cubicBezTo>
                <a:cubicBezTo>
                  <a:pt x="8420" y="1110232"/>
                  <a:pt x="13712" y="1157328"/>
                  <a:pt x="29058" y="1191195"/>
                </a:cubicBezTo>
                <a:cubicBezTo>
                  <a:pt x="44404" y="1225062"/>
                  <a:pt x="77212" y="1264749"/>
                  <a:pt x="95733" y="1289620"/>
                </a:cubicBezTo>
                <a:cubicBezTo>
                  <a:pt x="114254" y="1314491"/>
                  <a:pt x="137537" y="1338303"/>
                  <a:pt x="140183" y="1340420"/>
                </a:cubicBezTo>
                <a:cubicBezTo>
                  <a:pt x="142829" y="1342537"/>
                  <a:pt x="123250" y="1317666"/>
                  <a:pt x="111608" y="1302320"/>
                </a:cubicBezTo>
                <a:cubicBezTo>
                  <a:pt x="99966" y="1286974"/>
                  <a:pt x="85150" y="1276391"/>
                  <a:pt x="70333" y="1248345"/>
                </a:cubicBezTo>
                <a:cubicBezTo>
                  <a:pt x="55516" y="1220299"/>
                  <a:pt x="33820" y="1206541"/>
                  <a:pt x="22708" y="1134045"/>
                </a:cubicBezTo>
                <a:cubicBezTo>
                  <a:pt x="11595" y="1061549"/>
                  <a:pt x="6304" y="894332"/>
                  <a:pt x="3658" y="813370"/>
                </a:cubicBezTo>
                <a:cubicBezTo>
                  <a:pt x="1012" y="732408"/>
                  <a:pt x="5246" y="724470"/>
                  <a:pt x="6833" y="648270"/>
                </a:cubicBezTo>
                <a:cubicBezTo>
                  <a:pt x="8420" y="572070"/>
                  <a:pt x="6304" y="429195"/>
                  <a:pt x="13183" y="356170"/>
                </a:cubicBezTo>
                <a:cubicBezTo>
                  <a:pt x="20062" y="283145"/>
                  <a:pt x="33291" y="263037"/>
                  <a:pt x="48108" y="210120"/>
                </a:cubicBezTo>
                <a:cubicBezTo>
                  <a:pt x="62925" y="157203"/>
                  <a:pt x="113725" y="10095"/>
                  <a:pt x="114783" y="57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30" name="フリーフォーム 1929">
            <a:extLst>
              <a:ext uri="{FF2B5EF4-FFF2-40B4-BE49-F238E27FC236}">
                <a16:creationId xmlns:a16="http://schemas.microsoft.com/office/drawing/2014/main" id="{5A4ECC43-B063-10ED-CF9E-CEE647C42BE4}"/>
              </a:ext>
            </a:extLst>
          </p:cNvPr>
          <p:cNvSpPr/>
          <p:nvPr/>
        </p:nvSpPr>
        <p:spPr>
          <a:xfrm>
            <a:off x="1003300" y="10629552"/>
            <a:ext cx="1181817" cy="28991"/>
          </a:xfrm>
          <a:custGeom>
            <a:avLst/>
            <a:gdLst>
              <a:gd name="connsiteX0" fmla="*/ 0 w 1181817"/>
              <a:gd name="connsiteY0" fmla="*/ 22573 h 28991"/>
              <a:gd name="connsiteX1" fmla="*/ 679450 w 1181817"/>
              <a:gd name="connsiteY1" fmla="*/ 19398 h 28991"/>
              <a:gd name="connsiteX2" fmla="*/ 514350 w 1181817"/>
              <a:gd name="connsiteY2" fmla="*/ 19398 h 28991"/>
              <a:gd name="connsiteX3" fmla="*/ 1041400 w 1181817"/>
              <a:gd name="connsiteY3" fmla="*/ 13048 h 28991"/>
              <a:gd name="connsiteX4" fmla="*/ 1181100 w 1181817"/>
              <a:gd name="connsiteY4" fmla="*/ 13048 h 28991"/>
              <a:gd name="connsiteX5" fmla="*/ 1003300 w 1181817"/>
              <a:gd name="connsiteY5" fmla="*/ 348 h 28991"/>
              <a:gd name="connsiteX6" fmla="*/ 368300 w 1181817"/>
              <a:gd name="connsiteY6" fmla="*/ 28923 h 28991"/>
              <a:gd name="connsiteX7" fmla="*/ 0 w 1181817"/>
              <a:gd name="connsiteY7" fmla="*/ 22573 h 289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181817" h="28991">
                <a:moveTo>
                  <a:pt x="0" y="22573"/>
                </a:moveTo>
                <a:lnTo>
                  <a:pt x="679450" y="19398"/>
                </a:lnTo>
                <a:lnTo>
                  <a:pt x="514350" y="19398"/>
                </a:lnTo>
                <a:lnTo>
                  <a:pt x="1041400" y="13048"/>
                </a:lnTo>
                <a:cubicBezTo>
                  <a:pt x="1152525" y="11990"/>
                  <a:pt x="1187450" y="15165"/>
                  <a:pt x="1181100" y="13048"/>
                </a:cubicBezTo>
                <a:cubicBezTo>
                  <a:pt x="1174750" y="10931"/>
                  <a:pt x="1138767" y="-2298"/>
                  <a:pt x="1003300" y="348"/>
                </a:cubicBezTo>
                <a:cubicBezTo>
                  <a:pt x="867833" y="2994"/>
                  <a:pt x="535517" y="27865"/>
                  <a:pt x="368300" y="28923"/>
                </a:cubicBezTo>
                <a:cubicBezTo>
                  <a:pt x="201083" y="29981"/>
                  <a:pt x="100541" y="18339"/>
                  <a:pt x="0" y="2257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31" name="フリーフォーム 1930">
            <a:extLst>
              <a:ext uri="{FF2B5EF4-FFF2-40B4-BE49-F238E27FC236}">
                <a16:creationId xmlns:a16="http://schemas.microsoft.com/office/drawing/2014/main" id="{2E829326-07E2-F91D-3A5E-C50B116D6662}"/>
              </a:ext>
            </a:extLst>
          </p:cNvPr>
          <p:cNvSpPr/>
          <p:nvPr/>
        </p:nvSpPr>
        <p:spPr>
          <a:xfrm>
            <a:off x="891812" y="9340382"/>
            <a:ext cx="1329612" cy="1287219"/>
          </a:xfrm>
          <a:custGeom>
            <a:avLst/>
            <a:gdLst>
              <a:gd name="connsiteX0" fmla="*/ 105138 w 1329612"/>
              <a:gd name="connsiteY0" fmla="*/ 468 h 1287219"/>
              <a:gd name="connsiteX1" fmla="*/ 63863 w 1329612"/>
              <a:gd name="connsiteY1" fmla="*/ 114768 h 1287219"/>
              <a:gd name="connsiteX2" fmla="*/ 28938 w 1329612"/>
              <a:gd name="connsiteY2" fmla="*/ 368768 h 1287219"/>
              <a:gd name="connsiteX3" fmla="*/ 28938 w 1329612"/>
              <a:gd name="connsiteY3" fmla="*/ 321143 h 1287219"/>
              <a:gd name="connsiteX4" fmla="*/ 16238 w 1329612"/>
              <a:gd name="connsiteY4" fmla="*/ 759293 h 1287219"/>
              <a:gd name="connsiteX5" fmla="*/ 22588 w 1329612"/>
              <a:gd name="connsiteY5" fmla="*/ 714843 h 1287219"/>
              <a:gd name="connsiteX6" fmla="*/ 25763 w 1329612"/>
              <a:gd name="connsiteY6" fmla="*/ 994243 h 1287219"/>
              <a:gd name="connsiteX7" fmla="*/ 25763 w 1329612"/>
              <a:gd name="connsiteY7" fmla="*/ 943443 h 1287219"/>
              <a:gd name="connsiteX8" fmla="*/ 25763 w 1329612"/>
              <a:gd name="connsiteY8" fmla="*/ 1102193 h 1287219"/>
              <a:gd name="connsiteX9" fmla="*/ 70213 w 1329612"/>
              <a:gd name="connsiteY9" fmla="*/ 1184743 h 1287219"/>
              <a:gd name="connsiteX10" fmla="*/ 51163 w 1329612"/>
              <a:gd name="connsiteY10" fmla="*/ 1149818 h 1287219"/>
              <a:gd name="connsiteX11" fmla="*/ 98788 w 1329612"/>
              <a:gd name="connsiteY11" fmla="*/ 1226018 h 1287219"/>
              <a:gd name="connsiteX12" fmla="*/ 143238 w 1329612"/>
              <a:gd name="connsiteY12" fmla="*/ 1254593 h 1287219"/>
              <a:gd name="connsiteX13" fmla="*/ 463913 w 1329612"/>
              <a:gd name="connsiteY13" fmla="*/ 1279993 h 1287219"/>
              <a:gd name="connsiteX14" fmla="*/ 435338 w 1329612"/>
              <a:gd name="connsiteY14" fmla="*/ 1286343 h 1287219"/>
              <a:gd name="connsiteX15" fmla="*/ 870313 w 1329612"/>
              <a:gd name="connsiteY15" fmla="*/ 1264118 h 1287219"/>
              <a:gd name="connsiteX16" fmla="*/ 1073513 w 1329612"/>
              <a:gd name="connsiteY16" fmla="*/ 1245068 h 1287219"/>
              <a:gd name="connsiteX17" fmla="*/ 1327513 w 1329612"/>
              <a:gd name="connsiteY17" fmla="*/ 1248243 h 1287219"/>
              <a:gd name="connsiteX18" fmla="*/ 1168763 w 1329612"/>
              <a:gd name="connsiteY18" fmla="*/ 1264118 h 1287219"/>
              <a:gd name="connsiteX19" fmla="*/ 736963 w 1329612"/>
              <a:gd name="connsiteY19" fmla="*/ 1254593 h 1287219"/>
              <a:gd name="connsiteX20" fmla="*/ 340088 w 1329612"/>
              <a:gd name="connsiteY20" fmla="*/ 1273643 h 1287219"/>
              <a:gd name="connsiteX21" fmla="*/ 165463 w 1329612"/>
              <a:gd name="connsiteY21" fmla="*/ 1264118 h 1287219"/>
              <a:gd name="connsiteX22" fmla="*/ 76563 w 1329612"/>
              <a:gd name="connsiteY22" fmla="*/ 1200618 h 1287219"/>
              <a:gd name="connsiteX23" fmla="*/ 363 w 1329612"/>
              <a:gd name="connsiteY23" fmla="*/ 730718 h 1287219"/>
              <a:gd name="connsiteX24" fmla="*/ 47988 w 1329612"/>
              <a:gd name="connsiteY24" fmla="*/ 257643 h 1287219"/>
              <a:gd name="connsiteX25" fmla="*/ 54338 w 1329612"/>
              <a:gd name="connsiteY25" fmla="*/ 152868 h 1287219"/>
              <a:gd name="connsiteX26" fmla="*/ 105138 w 1329612"/>
              <a:gd name="connsiteY26" fmla="*/ 468 h 12872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1329612" h="1287219">
                <a:moveTo>
                  <a:pt x="105138" y="468"/>
                </a:moveTo>
                <a:cubicBezTo>
                  <a:pt x="106726" y="-5882"/>
                  <a:pt x="76563" y="53385"/>
                  <a:pt x="63863" y="114768"/>
                </a:cubicBezTo>
                <a:cubicBezTo>
                  <a:pt x="51163" y="176151"/>
                  <a:pt x="34759" y="334372"/>
                  <a:pt x="28938" y="368768"/>
                </a:cubicBezTo>
                <a:cubicBezTo>
                  <a:pt x="23117" y="403164"/>
                  <a:pt x="31055" y="256056"/>
                  <a:pt x="28938" y="321143"/>
                </a:cubicBezTo>
                <a:cubicBezTo>
                  <a:pt x="26821" y="386230"/>
                  <a:pt x="17296" y="693676"/>
                  <a:pt x="16238" y="759293"/>
                </a:cubicBezTo>
                <a:cubicBezTo>
                  <a:pt x="15180" y="824910"/>
                  <a:pt x="21001" y="675685"/>
                  <a:pt x="22588" y="714843"/>
                </a:cubicBezTo>
                <a:cubicBezTo>
                  <a:pt x="24175" y="754001"/>
                  <a:pt x="25234" y="956143"/>
                  <a:pt x="25763" y="994243"/>
                </a:cubicBezTo>
                <a:cubicBezTo>
                  <a:pt x="26292" y="1032343"/>
                  <a:pt x="25763" y="943443"/>
                  <a:pt x="25763" y="943443"/>
                </a:cubicBezTo>
                <a:cubicBezTo>
                  <a:pt x="25763" y="961435"/>
                  <a:pt x="18355" y="1061976"/>
                  <a:pt x="25763" y="1102193"/>
                </a:cubicBezTo>
                <a:cubicBezTo>
                  <a:pt x="33171" y="1142410"/>
                  <a:pt x="65980" y="1176806"/>
                  <a:pt x="70213" y="1184743"/>
                </a:cubicBezTo>
                <a:cubicBezTo>
                  <a:pt x="74446" y="1192680"/>
                  <a:pt x="46401" y="1142939"/>
                  <a:pt x="51163" y="1149818"/>
                </a:cubicBezTo>
                <a:cubicBezTo>
                  <a:pt x="55925" y="1156697"/>
                  <a:pt x="83442" y="1208556"/>
                  <a:pt x="98788" y="1226018"/>
                </a:cubicBezTo>
                <a:cubicBezTo>
                  <a:pt x="114134" y="1243480"/>
                  <a:pt x="82384" y="1245597"/>
                  <a:pt x="143238" y="1254593"/>
                </a:cubicBezTo>
                <a:cubicBezTo>
                  <a:pt x="204092" y="1263589"/>
                  <a:pt x="415230" y="1274701"/>
                  <a:pt x="463913" y="1279993"/>
                </a:cubicBezTo>
                <a:cubicBezTo>
                  <a:pt x="512596" y="1285285"/>
                  <a:pt x="367605" y="1288989"/>
                  <a:pt x="435338" y="1286343"/>
                </a:cubicBezTo>
                <a:cubicBezTo>
                  <a:pt x="503071" y="1283697"/>
                  <a:pt x="763951" y="1270997"/>
                  <a:pt x="870313" y="1264118"/>
                </a:cubicBezTo>
                <a:cubicBezTo>
                  <a:pt x="976676" y="1257239"/>
                  <a:pt x="997313" y="1247714"/>
                  <a:pt x="1073513" y="1245068"/>
                </a:cubicBezTo>
                <a:cubicBezTo>
                  <a:pt x="1149713" y="1242422"/>
                  <a:pt x="1311638" y="1245068"/>
                  <a:pt x="1327513" y="1248243"/>
                </a:cubicBezTo>
                <a:cubicBezTo>
                  <a:pt x="1343388" y="1251418"/>
                  <a:pt x="1267188" y="1263060"/>
                  <a:pt x="1168763" y="1264118"/>
                </a:cubicBezTo>
                <a:cubicBezTo>
                  <a:pt x="1070338" y="1265176"/>
                  <a:pt x="875075" y="1253006"/>
                  <a:pt x="736963" y="1254593"/>
                </a:cubicBezTo>
                <a:cubicBezTo>
                  <a:pt x="598851" y="1256180"/>
                  <a:pt x="435338" y="1272056"/>
                  <a:pt x="340088" y="1273643"/>
                </a:cubicBezTo>
                <a:cubicBezTo>
                  <a:pt x="244838" y="1275230"/>
                  <a:pt x="209384" y="1276289"/>
                  <a:pt x="165463" y="1264118"/>
                </a:cubicBezTo>
                <a:cubicBezTo>
                  <a:pt x="121542" y="1251947"/>
                  <a:pt x="104080" y="1289518"/>
                  <a:pt x="76563" y="1200618"/>
                </a:cubicBezTo>
                <a:cubicBezTo>
                  <a:pt x="49046" y="1111718"/>
                  <a:pt x="5125" y="887880"/>
                  <a:pt x="363" y="730718"/>
                </a:cubicBezTo>
                <a:cubicBezTo>
                  <a:pt x="-4399" y="573556"/>
                  <a:pt x="38992" y="353951"/>
                  <a:pt x="47988" y="257643"/>
                </a:cubicBezTo>
                <a:cubicBezTo>
                  <a:pt x="56984" y="161335"/>
                  <a:pt x="46400" y="193085"/>
                  <a:pt x="54338" y="152868"/>
                </a:cubicBezTo>
                <a:cubicBezTo>
                  <a:pt x="62276" y="112651"/>
                  <a:pt x="103550" y="6818"/>
                  <a:pt x="105138" y="46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32" name="フリーフォーム 1931">
            <a:extLst>
              <a:ext uri="{FF2B5EF4-FFF2-40B4-BE49-F238E27FC236}">
                <a16:creationId xmlns:a16="http://schemas.microsoft.com/office/drawing/2014/main" id="{3B47046E-7F13-8D3B-083C-4D906A021D26}"/>
              </a:ext>
            </a:extLst>
          </p:cNvPr>
          <p:cNvSpPr/>
          <p:nvPr/>
        </p:nvSpPr>
        <p:spPr>
          <a:xfrm>
            <a:off x="899701" y="9339800"/>
            <a:ext cx="75267" cy="578900"/>
          </a:xfrm>
          <a:custGeom>
            <a:avLst/>
            <a:gdLst>
              <a:gd name="connsiteX0" fmla="*/ 75024 w 75267"/>
              <a:gd name="connsiteY0" fmla="*/ 1050 h 578900"/>
              <a:gd name="connsiteX1" fmla="*/ 27399 w 75267"/>
              <a:gd name="connsiteY1" fmla="*/ 207425 h 578900"/>
              <a:gd name="connsiteX2" fmla="*/ 5174 w 75267"/>
              <a:gd name="connsiteY2" fmla="*/ 455075 h 578900"/>
              <a:gd name="connsiteX3" fmla="*/ 5174 w 75267"/>
              <a:gd name="connsiteY3" fmla="*/ 578900 h 578900"/>
              <a:gd name="connsiteX4" fmla="*/ 5174 w 75267"/>
              <a:gd name="connsiteY4" fmla="*/ 296325 h 578900"/>
              <a:gd name="connsiteX5" fmla="*/ 75024 w 75267"/>
              <a:gd name="connsiteY5" fmla="*/ 1050 h 578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5267" h="578900">
                <a:moveTo>
                  <a:pt x="75024" y="1050"/>
                </a:moveTo>
                <a:cubicBezTo>
                  <a:pt x="78728" y="-13767"/>
                  <a:pt x="39041" y="131754"/>
                  <a:pt x="27399" y="207425"/>
                </a:cubicBezTo>
                <a:cubicBezTo>
                  <a:pt x="15757" y="283096"/>
                  <a:pt x="8878" y="393163"/>
                  <a:pt x="5174" y="455075"/>
                </a:cubicBezTo>
                <a:cubicBezTo>
                  <a:pt x="1470" y="516987"/>
                  <a:pt x="5174" y="578900"/>
                  <a:pt x="5174" y="578900"/>
                </a:cubicBezTo>
                <a:cubicBezTo>
                  <a:pt x="5174" y="552442"/>
                  <a:pt x="-6468" y="388929"/>
                  <a:pt x="5174" y="296325"/>
                </a:cubicBezTo>
                <a:cubicBezTo>
                  <a:pt x="16816" y="203721"/>
                  <a:pt x="71320" y="15867"/>
                  <a:pt x="75024" y="105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33" name="フリーフォーム 1932">
            <a:extLst>
              <a:ext uri="{FF2B5EF4-FFF2-40B4-BE49-F238E27FC236}">
                <a16:creationId xmlns:a16="http://schemas.microsoft.com/office/drawing/2014/main" id="{93B5B708-962B-FF5E-2E38-DBD5E4B18CC0}"/>
              </a:ext>
            </a:extLst>
          </p:cNvPr>
          <p:cNvSpPr/>
          <p:nvPr/>
        </p:nvSpPr>
        <p:spPr>
          <a:xfrm>
            <a:off x="894661" y="10095251"/>
            <a:ext cx="86424" cy="496667"/>
          </a:xfrm>
          <a:custGeom>
            <a:avLst/>
            <a:gdLst>
              <a:gd name="connsiteX0" fmla="*/ 3864 w 86424"/>
              <a:gd name="connsiteY0" fmla="*/ 10774 h 496667"/>
              <a:gd name="connsiteX1" fmla="*/ 689 w 86424"/>
              <a:gd name="connsiteY1" fmla="*/ 271124 h 496667"/>
              <a:gd name="connsiteX2" fmla="*/ 19739 w 86424"/>
              <a:gd name="connsiteY2" fmla="*/ 328274 h 496667"/>
              <a:gd name="connsiteX3" fmla="*/ 51489 w 86424"/>
              <a:gd name="connsiteY3" fmla="*/ 429874 h 496667"/>
              <a:gd name="connsiteX4" fmla="*/ 86414 w 86424"/>
              <a:gd name="connsiteY4" fmla="*/ 496549 h 496667"/>
              <a:gd name="connsiteX5" fmla="*/ 54664 w 86424"/>
              <a:gd name="connsiteY5" fmla="*/ 442574 h 496667"/>
              <a:gd name="connsiteX6" fmla="*/ 7039 w 86424"/>
              <a:gd name="connsiteY6" fmla="*/ 318749 h 496667"/>
              <a:gd name="connsiteX7" fmla="*/ 689 w 86424"/>
              <a:gd name="connsiteY7" fmla="*/ 74274 h 496667"/>
              <a:gd name="connsiteX8" fmla="*/ 3864 w 86424"/>
              <a:gd name="connsiteY8" fmla="*/ 10774 h 4966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86424" h="496667">
                <a:moveTo>
                  <a:pt x="3864" y="10774"/>
                </a:moveTo>
                <a:cubicBezTo>
                  <a:pt x="3864" y="43582"/>
                  <a:pt x="-1957" y="218208"/>
                  <a:pt x="689" y="271124"/>
                </a:cubicBezTo>
                <a:cubicBezTo>
                  <a:pt x="3335" y="324040"/>
                  <a:pt x="11272" y="301816"/>
                  <a:pt x="19739" y="328274"/>
                </a:cubicBezTo>
                <a:cubicBezTo>
                  <a:pt x="28206" y="354732"/>
                  <a:pt x="40377" y="401828"/>
                  <a:pt x="51489" y="429874"/>
                </a:cubicBezTo>
                <a:cubicBezTo>
                  <a:pt x="62602" y="457920"/>
                  <a:pt x="85885" y="494432"/>
                  <a:pt x="86414" y="496549"/>
                </a:cubicBezTo>
                <a:cubicBezTo>
                  <a:pt x="86943" y="498666"/>
                  <a:pt x="67893" y="472207"/>
                  <a:pt x="54664" y="442574"/>
                </a:cubicBezTo>
                <a:cubicBezTo>
                  <a:pt x="41435" y="412941"/>
                  <a:pt x="16035" y="380132"/>
                  <a:pt x="7039" y="318749"/>
                </a:cubicBezTo>
                <a:cubicBezTo>
                  <a:pt x="-1957" y="257366"/>
                  <a:pt x="2806" y="122428"/>
                  <a:pt x="689" y="74274"/>
                </a:cubicBezTo>
                <a:cubicBezTo>
                  <a:pt x="-1428" y="26120"/>
                  <a:pt x="3864" y="-22034"/>
                  <a:pt x="3864" y="1077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34" name="フリーフォーム 1933">
            <a:extLst>
              <a:ext uri="{FF2B5EF4-FFF2-40B4-BE49-F238E27FC236}">
                <a16:creationId xmlns:a16="http://schemas.microsoft.com/office/drawing/2014/main" id="{E0BDBD73-77C3-8011-A5ED-C315DA057619}"/>
              </a:ext>
            </a:extLst>
          </p:cNvPr>
          <p:cNvSpPr/>
          <p:nvPr/>
        </p:nvSpPr>
        <p:spPr>
          <a:xfrm>
            <a:off x="1011906" y="10604500"/>
            <a:ext cx="877219" cy="41323"/>
          </a:xfrm>
          <a:custGeom>
            <a:avLst/>
            <a:gdLst>
              <a:gd name="connsiteX0" fmla="*/ 7269 w 877219"/>
              <a:gd name="connsiteY0" fmla="*/ 19050 h 41323"/>
              <a:gd name="connsiteX1" fmla="*/ 499394 w 877219"/>
              <a:gd name="connsiteY1" fmla="*/ 31750 h 41323"/>
              <a:gd name="connsiteX2" fmla="*/ 877219 w 877219"/>
              <a:gd name="connsiteY2" fmla="*/ 0 h 41323"/>
              <a:gd name="connsiteX3" fmla="*/ 642269 w 877219"/>
              <a:gd name="connsiteY3" fmla="*/ 19050 h 41323"/>
              <a:gd name="connsiteX4" fmla="*/ 232694 w 877219"/>
              <a:gd name="connsiteY4" fmla="*/ 41275 h 41323"/>
              <a:gd name="connsiteX5" fmla="*/ 7269 w 877219"/>
              <a:gd name="connsiteY5" fmla="*/ 19050 h 413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77219" h="41323">
                <a:moveTo>
                  <a:pt x="7269" y="19050"/>
                </a:moveTo>
                <a:cubicBezTo>
                  <a:pt x="51719" y="17462"/>
                  <a:pt x="354402" y="34925"/>
                  <a:pt x="499394" y="31750"/>
                </a:cubicBezTo>
                <a:cubicBezTo>
                  <a:pt x="644386" y="28575"/>
                  <a:pt x="877219" y="0"/>
                  <a:pt x="877219" y="0"/>
                </a:cubicBezTo>
                <a:lnTo>
                  <a:pt x="642269" y="19050"/>
                </a:lnTo>
                <a:cubicBezTo>
                  <a:pt x="534848" y="25929"/>
                  <a:pt x="332706" y="42333"/>
                  <a:pt x="232694" y="41275"/>
                </a:cubicBezTo>
                <a:cubicBezTo>
                  <a:pt x="132682" y="40217"/>
                  <a:pt x="-37181" y="20638"/>
                  <a:pt x="7269" y="1905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35" name="フリーフォーム 1934">
            <a:extLst>
              <a:ext uri="{FF2B5EF4-FFF2-40B4-BE49-F238E27FC236}">
                <a16:creationId xmlns:a16="http://schemas.microsoft.com/office/drawing/2014/main" id="{DE1479F1-A98F-20DA-281F-556FC2A1BA27}"/>
              </a:ext>
            </a:extLst>
          </p:cNvPr>
          <p:cNvSpPr/>
          <p:nvPr/>
        </p:nvSpPr>
        <p:spPr>
          <a:xfrm>
            <a:off x="3428775" y="9181311"/>
            <a:ext cx="794009" cy="19839"/>
          </a:xfrm>
          <a:custGeom>
            <a:avLst/>
            <a:gdLst>
              <a:gd name="connsiteX0" fmla="*/ 3400 w 794009"/>
              <a:gd name="connsiteY0" fmla="*/ 3964 h 19839"/>
              <a:gd name="connsiteX1" fmla="*/ 308200 w 794009"/>
              <a:gd name="connsiteY1" fmla="*/ 16664 h 19839"/>
              <a:gd name="connsiteX2" fmla="*/ 581250 w 794009"/>
              <a:gd name="connsiteY2" fmla="*/ 7139 h 19839"/>
              <a:gd name="connsiteX3" fmla="*/ 501875 w 794009"/>
              <a:gd name="connsiteY3" fmla="*/ 3964 h 19839"/>
              <a:gd name="connsiteX4" fmla="*/ 793975 w 794009"/>
              <a:gd name="connsiteY4" fmla="*/ 789 h 19839"/>
              <a:gd name="connsiteX5" fmla="*/ 517750 w 794009"/>
              <a:gd name="connsiteY5" fmla="*/ 19839 h 19839"/>
              <a:gd name="connsiteX6" fmla="*/ 3400 w 794009"/>
              <a:gd name="connsiteY6" fmla="*/ 3964 h 198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794009" h="19839">
                <a:moveTo>
                  <a:pt x="3400" y="3964"/>
                </a:moveTo>
                <a:cubicBezTo>
                  <a:pt x="-31525" y="3435"/>
                  <a:pt x="211892" y="16135"/>
                  <a:pt x="308200" y="16664"/>
                </a:cubicBezTo>
                <a:cubicBezTo>
                  <a:pt x="404508" y="17193"/>
                  <a:pt x="548971" y="9256"/>
                  <a:pt x="581250" y="7139"/>
                </a:cubicBezTo>
                <a:cubicBezTo>
                  <a:pt x="613529" y="5022"/>
                  <a:pt x="466421" y="5022"/>
                  <a:pt x="501875" y="3964"/>
                </a:cubicBezTo>
                <a:cubicBezTo>
                  <a:pt x="537329" y="2906"/>
                  <a:pt x="791329" y="-1857"/>
                  <a:pt x="793975" y="789"/>
                </a:cubicBezTo>
                <a:cubicBezTo>
                  <a:pt x="796621" y="3435"/>
                  <a:pt x="645808" y="16135"/>
                  <a:pt x="517750" y="19839"/>
                </a:cubicBezTo>
                <a:lnTo>
                  <a:pt x="3400" y="3964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36" name="フリーフォーム 1935">
            <a:extLst>
              <a:ext uri="{FF2B5EF4-FFF2-40B4-BE49-F238E27FC236}">
                <a16:creationId xmlns:a16="http://schemas.microsoft.com/office/drawing/2014/main" id="{CEADA83D-ABD5-721C-3113-947232FCB3E7}"/>
              </a:ext>
            </a:extLst>
          </p:cNvPr>
          <p:cNvSpPr/>
          <p:nvPr/>
        </p:nvSpPr>
        <p:spPr>
          <a:xfrm>
            <a:off x="3400469" y="9142933"/>
            <a:ext cx="852729" cy="45517"/>
          </a:xfrm>
          <a:custGeom>
            <a:avLst/>
            <a:gdLst>
              <a:gd name="connsiteX0" fmla="*/ 9481 w 852729"/>
              <a:gd name="connsiteY0" fmla="*/ 29642 h 45517"/>
              <a:gd name="connsiteX1" fmla="*/ 212681 w 852729"/>
              <a:gd name="connsiteY1" fmla="*/ 23292 h 45517"/>
              <a:gd name="connsiteX2" fmla="*/ 387306 w 852729"/>
              <a:gd name="connsiteY2" fmla="*/ 39167 h 45517"/>
              <a:gd name="connsiteX3" fmla="*/ 323806 w 852729"/>
              <a:gd name="connsiteY3" fmla="*/ 45517 h 45517"/>
              <a:gd name="connsiteX4" fmla="*/ 558756 w 852729"/>
              <a:gd name="connsiteY4" fmla="*/ 23292 h 45517"/>
              <a:gd name="connsiteX5" fmla="*/ 704806 w 852729"/>
              <a:gd name="connsiteY5" fmla="*/ 1067 h 45517"/>
              <a:gd name="connsiteX6" fmla="*/ 850856 w 852729"/>
              <a:gd name="connsiteY6" fmla="*/ 10592 h 45517"/>
              <a:gd name="connsiteX7" fmla="*/ 781006 w 852729"/>
              <a:gd name="connsiteY7" fmla="*/ 4242 h 45517"/>
              <a:gd name="connsiteX8" fmla="*/ 685756 w 852729"/>
              <a:gd name="connsiteY8" fmla="*/ 1067 h 45517"/>
              <a:gd name="connsiteX9" fmla="*/ 498431 w 852729"/>
              <a:gd name="connsiteY9" fmla="*/ 23292 h 45517"/>
              <a:gd name="connsiteX10" fmla="*/ 377781 w 852729"/>
              <a:gd name="connsiteY10" fmla="*/ 42342 h 45517"/>
              <a:gd name="connsiteX11" fmla="*/ 311106 w 852729"/>
              <a:gd name="connsiteY11" fmla="*/ 35992 h 45517"/>
              <a:gd name="connsiteX12" fmla="*/ 60281 w 852729"/>
              <a:gd name="connsiteY12" fmla="*/ 26467 h 45517"/>
              <a:gd name="connsiteX13" fmla="*/ 9481 w 852729"/>
              <a:gd name="connsiteY13" fmla="*/ 29642 h 455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852729" h="45517">
                <a:moveTo>
                  <a:pt x="9481" y="29642"/>
                </a:moveTo>
                <a:cubicBezTo>
                  <a:pt x="34881" y="29113"/>
                  <a:pt x="149710" y="21705"/>
                  <a:pt x="212681" y="23292"/>
                </a:cubicBezTo>
                <a:cubicBezTo>
                  <a:pt x="275652" y="24879"/>
                  <a:pt x="368785" y="35463"/>
                  <a:pt x="387306" y="39167"/>
                </a:cubicBezTo>
                <a:cubicBezTo>
                  <a:pt x="405827" y="42871"/>
                  <a:pt x="323806" y="45517"/>
                  <a:pt x="323806" y="45517"/>
                </a:cubicBezTo>
                <a:lnTo>
                  <a:pt x="558756" y="23292"/>
                </a:lnTo>
                <a:cubicBezTo>
                  <a:pt x="622256" y="15884"/>
                  <a:pt x="656123" y="3184"/>
                  <a:pt x="704806" y="1067"/>
                </a:cubicBezTo>
                <a:cubicBezTo>
                  <a:pt x="753489" y="-1050"/>
                  <a:pt x="838156" y="10063"/>
                  <a:pt x="850856" y="10592"/>
                </a:cubicBezTo>
                <a:cubicBezTo>
                  <a:pt x="863556" y="11121"/>
                  <a:pt x="808523" y="5829"/>
                  <a:pt x="781006" y="4242"/>
                </a:cubicBezTo>
                <a:cubicBezTo>
                  <a:pt x="753489" y="2655"/>
                  <a:pt x="732852" y="-2108"/>
                  <a:pt x="685756" y="1067"/>
                </a:cubicBezTo>
                <a:cubicBezTo>
                  <a:pt x="638660" y="4242"/>
                  <a:pt x="549760" y="16413"/>
                  <a:pt x="498431" y="23292"/>
                </a:cubicBezTo>
                <a:cubicBezTo>
                  <a:pt x="447102" y="30171"/>
                  <a:pt x="409002" y="40225"/>
                  <a:pt x="377781" y="42342"/>
                </a:cubicBezTo>
                <a:cubicBezTo>
                  <a:pt x="346560" y="44459"/>
                  <a:pt x="364022" y="38638"/>
                  <a:pt x="311106" y="35992"/>
                </a:cubicBezTo>
                <a:cubicBezTo>
                  <a:pt x="258190" y="33346"/>
                  <a:pt x="107906" y="28584"/>
                  <a:pt x="60281" y="26467"/>
                </a:cubicBezTo>
                <a:cubicBezTo>
                  <a:pt x="12656" y="24350"/>
                  <a:pt x="-15919" y="30171"/>
                  <a:pt x="9481" y="2964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37" name="フリーフォーム 1936">
            <a:extLst>
              <a:ext uri="{FF2B5EF4-FFF2-40B4-BE49-F238E27FC236}">
                <a16:creationId xmlns:a16="http://schemas.microsoft.com/office/drawing/2014/main" id="{DDC5D9D4-3CF7-CA8C-668A-DD7E5987B05E}"/>
              </a:ext>
            </a:extLst>
          </p:cNvPr>
          <p:cNvSpPr/>
          <p:nvPr/>
        </p:nvSpPr>
        <p:spPr>
          <a:xfrm>
            <a:off x="3958864" y="9150154"/>
            <a:ext cx="290362" cy="19408"/>
          </a:xfrm>
          <a:custGeom>
            <a:avLst/>
            <a:gdLst>
              <a:gd name="connsiteX0" fmla="*/ 361 w 290362"/>
              <a:gd name="connsiteY0" fmla="*/ 19246 h 19408"/>
              <a:gd name="connsiteX1" fmla="*/ 165461 w 290362"/>
              <a:gd name="connsiteY1" fmla="*/ 9721 h 19408"/>
              <a:gd name="connsiteX2" fmla="*/ 289286 w 290362"/>
              <a:gd name="connsiteY2" fmla="*/ 16071 h 19408"/>
              <a:gd name="connsiteX3" fmla="*/ 228961 w 290362"/>
              <a:gd name="connsiteY3" fmla="*/ 9721 h 19408"/>
              <a:gd name="connsiteX4" fmla="*/ 213086 w 290362"/>
              <a:gd name="connsiteY4" fmla="*/ 196 h 19408"/>
              <a:gd name="connsiteX5" fmla="*/ 361 w 290362"/>
              <a:gd name="connsiteY5" fmla="*/ 19246 h 194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0362" h="19408">
                <a:moveTo>
                  <a:pt x="361" y="19246"/>
                </a:moveTo>
                <a:cubicBezTo>
                  <a:pt x="-7577" y="20834"/>
                  <a:pt x="117307" y="10250"/>
                  <a:pt x="165461" y="9721"/>
                </a:cubicBezTo>
                <a:cubicBezTo>
                  <a:pt x="213615" y="9192"/>
                  <a:pt x="278703" y="16071"/>
                  <a:pt x="289286" y="16071"/>
                </a:cubicBezTo>
                <a:cubicBezTo>
                  <a:pt x="299869" y="16071"/>
                  <a:pt x="228961" y="9721"/>
                  <a:pt x="228961" y="9721"/>
                </a:cubicBezTo>
                <a:cubicBezTo>
                  <a:pt x="216261" y="7075"/>
                  <a:pt x="244307" y="-1391"/>
                  <a:pt x="213086" y="196"/>
                </a:cubicBezTo>
                <a:cubicBezTo>
                  <a:pt x="181865" y="1783"/>
                  <a:pt x="8299" y="17658"/>
                  <a:pt x="361" y="1924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38" name="フリーフォーム 1937">
            <a:extLst>
              <a:ext uri="{FF2B5EF4-FFF2-40B4-BE49-F238E27FC236}">
                <a16:creationId xmlns:a16="http://schemas.microsoft.com/office/drawing/2014/main" id="{E130983A-FAAF-0A4F-F716-B6564E865FDF}"/>
              </a:ext>
            </a:extLst>
          </p:cNvPr>
          <p:cNvSpPr/>
          <p:nvPr/>
        </p:nvSpPr>
        <p:spPr>
          <a:xfrm>
            <a:off x="4244896" y="9162860"/>
            <a:ext cx="100434" cy="1352743"/>
          </a:xfrm>
          <a:custGeom>
            <a:avLst/>
            <a:gdLst>
              <a:gd name="connsiteX0" fmla="*/ 60404 w 100434"/>
              <a:gd name="connsiteY0" fmla="*/ 190 h 1352743"/>
              <a:gd name="connsiteX1" fmla="*/ 41354 w 100434"/>
              <a:gd name="connsiteY1" fmla="*/ 111315 h 1352743"/>
              <a:gd name="connsiteX2" fmla="*/ 69929 w 100434"/>
              <a:gd name="connsiteY2" fmla="*/ 676465 h 1352743"/>
              <a:gd name="connsiteX3" fmla="*/ 85804 w 100434"/>
              <a:gd name="connsiteY3" fmla="*/ 1114615 h 1352743"/>
              <a:gd name="connsiteX4" fmla="*/ 95329 w 100434"/>
              <a:gd name="connsiteY4" fmla="*/ 1197165 h 1352743"/>
              <a:gd name="connsiteX5" fmla="*/ 92154 w 100434"/>
              <a:gd name="connsiteY5" fmla="*/ 1241615 h 1352743"/>
              <a:gd name="connsiteX6" fmla="*/ 79 w 100434"/>
              <a:gd name="connsiteY6" fmla="*/ 1352740 h 1352743"/>
              <a:gd name="connsiteX7" fmla="*/ 76279 w 100434"/>
              <a:gd name="connsiteY7" fmla="*/ 1244790 h 1352743"/>
              <a:gd name="connsiteX8" fmla="*/ 88979 w 100434"/>
              <a:gd name="connsiteY8" fmla="*/ 1054290 h 1352743"/>
              <a:gd name="connsiteX9" fmla="*/ 41354 w 100434"/>
              <a:gd name="connsiteY9" fmla="*/ 416115 h 1352743"/>
              <a:gd name="connsiteX10" fmla="*/ 35004 w 100434"/>
              <a:gd name="connsiteY10" fmla="*/ 219265 h 1352743"/>
              <a:gd name="connsiteX11" fmla="*/ 31829 w 100434"/>
              <a:gd name="connsiteY11" fmla="*/ 117665 h 1352743"/>
              <a:gd name="connsiteX12" fmla="*/ 60404 w 100434"/>
              <a:gd name="connsiteY12" fmla="*/ 190 h 13527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00434" h="1352743">
                <a:moveTo>
                  <a:pt x="60404" y="190"/>
                </a:moveTo>
                <a:cubicBezTo>
                  <a:pt x="61992" y="-868"/>
                  <a:pt x="39767" y="-1397"/>
                  <a:pt x="41354" y="111315"/>
                </a:cubicBezTo>
                <a:cubicBezTo>
                  <a:pt x="42941" y="224027"/>
                  <a:pt x="62521" y="509248"/>
                  <a:pt x="69929" y="676465"/>
                </a:cubicBezTo>
                <a:cubicBezTo>
                  <a:pt x="77337" y="843682"/>
                  <a:pt x="81571" y="1027832"/>
                  <a:pt x="85804" y="1114615"/>
                </a:cubicBezTo>
                <a:cubicBezTo>
                  <a:pt x="90037" y="1201398"/>
                  <a:pt x="94271" y="1175998"/>
                  <a:pt x="95329" y="1197165"/>
                </a:cubicBezTo>
                <a:cubicBezTo>
                  <a:pt x="96387" y="1218332"/>
                  <a:pt x="108029" y="1215686"/>
                  <a:pt x="92154" y="1241615"/>
                </a:cubicBezTo>
                <a:cubicBezTo>
                  <a:pt x="76279" y="1267544"/>
                  <a:pt x="2725" y="1352211"/>
                  <a:pt x="79" y="1352740"/>
                </a:cubicBezTo>
                <a:cubicBezTo>
                  <a:pt x="-2567" y="1353269"/>
                  <a:pt x="61462" y="1294532"/>
                  <a:pt x="76279" y="1244790"/>
                </a:cubicBezTo>
                <a:cubicBezTo>
                  <a:pt x="91096" y="1195048"/>
                  <a:pt x="94800" y="1192403"/>
                  <a:pt x="88979" y="1054290"/>
                </a:cubicBezTo>
                <a:cubicBezTo>
                  <a:pt x="83158" y="916178"/>
                  <a:pt x="50350" y="555286"/>
                  <a:pt x="41354" y="416115"/>
                </a:cubicBezTo>
                <a:cubicBezTo>
                  <a:pt x="32358" y="276944"/>
                  <a:pt x="36591" y="269007"/>
                  <a:pt x="35004" y="219265"/>
                </a:cubicBezTo>
                <a:cubicBezTo>
                  <a:pt x="33416" y="169523"/>
                  <a:pt x="28125" y="148886"/>
                  <a:pt x="31829" y="117665"/>
                </a:cubicBezTo>
                <a:cubicBezTo>
                  <a:pt x="35533" y="86444"/>
                  <a:pt x="58816" y="1248"/>
                  <a:pt x="60404" y="19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39" name="フリーフォーム 1938">
            <a:extLst>
              <a:ext uri="{FF2B5EF4-FFF2-40B4-BE49-F238E27FC236}">
                <a16:creationId xmlns:a16="http://schemas.microsoft.com/office/drawing/2014/main" id="{FB03A856-B7C9-6BD7-E2F5-7AF81D4F212B}"/>
              </a:ext>
            </a:extLst>
          </p:cNvPr>
          <p:cNvSpPr/>
          <p:nvPr/>
        </p:nvSpPr>
        <p:spPr>
          <a:xfrm>
            <a:off x="4133802" y="9140773"/>
            <a:ext cx="178554" cy="957790"/>
          </a:xfrm>
          <a:custGeom>
            <a:avLst/>
            <a:gdLst>
              <a:gd name="connsiteX0" fmla="*/ 48 w 178554"/>
              <a:gd name="connsiteY0" fmla="*/ 52 h 957790"/>
              <a:gd name="connsiteX1" fmla="*/ 133398 w 178554"/>
              <a:gd name="connsiteY1" fmla="*/ 19102 h 957790"/>
              <a:gd name="connsiteX2" fmla="*/ 177848 w 178554"/>
              <a:gd name="connsiteY2" fmla="*/ 28627 h 957790"/>
              <a:gd name="connsiteX3" fmla="*/ 158798 w 178554"/>
              <a:gd name="connsiteY3" fmla="*/ 9577 h 957790"/>
              <a:gd name="connsiteX4" fmla="*/ 133398 w 178554"/>
              <a:gd name="connsiteY4" fmla="*/ 85777 h 957790"/>
              <a:gd name="connsiteX5" fmla="*/ 120698 w 178554"/>
              <a:gd name="connsiteY5" fmla="*/ 250877 h 957790"/>
              <a:gd name="connsiteX6" fmla="*/ 123873 w 178554"/>
              <a:gd name="connsiteY6" fmla="*/ 549327 h 957790"/>
              <a:gd name="connsiteX7" fmla="*/ 161973 w 178554"/>
              <a:gd name="connsiteY7" fmla="*/ 936677 h 957790"/>
              <a:gd name="connsiteX8" fmla="*/ 158798 w 178554"/>
              <a:gd name="connsiteY8" fmla="*/ 841427 h 957790"/>
              <a:gd name="connsiteX9" fmla="*/ 123873 w 178554"/>
              <a:gd name="connsiteY9" fmla="*/ 295327 h 957790"/>
              <a:gd name="connsiteX10" fmla="*/ 158798 w 178554"/>
              <a:gd name="connsiteY10" fmla="*/ 47677 h 957790"/>
              <a:gd name="connsiteX11" fmla="*/ 149273 w 178554"/>
              <a:gd name="connsiteY11" fmla="*/ 25452 h 957790"/>
              <a:gd name="connsiteX12" fmla="*/ 48 w 178554"/>
              <a:gd name="connsiteY12" fmla="*/ 52 h 9577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78554" h="957790">
                <a:moveTo>
                  <a:pt x="48" y="52"/>
                </a:moveTo>
                <a:cubicBezTo>
                  <a:pt x="-2598" y="-1006"/>
                  <a:pt x="103765" y="14340"/>
                  <a:pt x="133398" y="19102"/>
                </a:cubicBezTo>
                <a:cubicBezTo>
                  <a:pt x="163031" y="23864"/>
                  <a:pt x="177848" y="28627"/>
                  <a:pt x="177848" y="28627"/>
                </a:cubicBezTo>
                <a:cubicBezTo>
                  <a:pt x="182081" y="27040"/>
                  <a:pt x="166206" y="52"/>
                  <a:pt x="158798" y="9577"/>
                </a:cubicBezTo>
                <a:cubicBezTo>
                  <a:pt x="151390" y="19102"/>
                  <a:pt x="139748" y="45560"/>
                  <a:pt x="133398" y="85777"/>
                </a:cubicBezTo>
                <a:cubicBezTo>
                  <a:pt x="127048" y="125994"/>
                  <a:pt x="122286" y="173619"/>
                  <a:pt x="120698" y="250877"/>
                </a:cubicBezTo>
                <a:cubicBezTo>
                  <a:pt x="119110" y="328135"/>
                  <a:pt x="116994" y="435027"/>
                  <a:pt x="123873" y="549327"/>
                </a:cubicBezTo>
                <a:cubicBezTo>
                  <a:pt x="130752" y="663627"/>
                  <a:pt x="156152" y="887994"/>
                  <a:pt x="161973" y="936677"/>
                </a:cubicBezTo>
                <a:cubicBezTo>
                  <a:pt x="167794" y="985360"/>
                  <a:pt x="165148" y="948319"/>
                  <a:pt x="158798" y="841427"/>
                </a:cubicBezTo>
                <a:cubicBezTo>
                  <a:pt x="152448" y="734535"/>
                  <a:pt x="123873" y="427619"/>
                  <a:pt x="123873" y="295327"/>
                </a:cubicBezTo>
                <a:cubicBezTo>
                  <a:pt x="123873" y="163035"/>
                  <a:pt x="154565" y="92656"/>
                  <a:pt x="158798" y="47677"/>
                </a:cubicBezTo>
                <a:cubicBezTo>
                  <a:pt x="163031" y="2698"/>
                  <a:pt x="170440" y="33390"/>
                  <a:pt x="149273" y="25452"/>
                </a:cubicBezTo>
                <a:cubicBezTo>
                  <a:pt x="128106" y="17515"/>
                  <a:pt x="2694" y="1110"/>
                  <a:pt x="48" y="5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40" name="フリーフォーム 1939">
            <a:extLst>
              <a:ext uri="{FF2B5EF4-FFF2-40B4-BE49-F238E27FC236}">
                <a16:creationId xmlns:a16="http://schemas.microsoft.com/office/drawing/2014/main" id="{E5000035-1DDE-3926-6859-7FCFC362A91A}"/>
              </a:ext>
            </a:extLst>
          </p:cNvPr>
          <p:cNvSpPr/>
          <p:nvPr/>
        </p:nvSpPr>
        <p:spPr>
          <a:xfrm>
            <a:off x="4222454" y="10095951"/>
            <a:ext cx="79849" cy="394365"/>
          </a:xfrm>
          <a:custGeom>
            <a:avLst/>
            <a:gdLst>
              <a:gd name="connsiteX0" fmla="*/ 63796 w 79849"/>
              <a:gd name="connsiteY0" fmla="*/ 549 h 394365"/>
              <a:gd name="connsiteX1" fmla="*/ 76496 w 79849"/>
              <a:gd name="connsiteY1" fmla="*/ 216449 h 394365"/>
              <a:gd name="connsiteX2" fmla="*/ 51096 w 79849"/>
              <a:gd name="connsiteY2" fmla="*/ 305349 h 394365"/>
              <a:gd name="connsiteX3" fmla="*/ 296 w 79849"/>
              <a:gd name="connsiteY3" fmla="*/ 394249 h 394365"/>
              <a:gd name="connsiteX4" fmla="*/ 76496 w 79849"/>
              <a:gd name="connsiteY4" fmla="*/ 286299 h 394365"/>
              <a:gd name="connsiteX5" fmla="*/ 63796 w 79849"/>
              <a:gd name="connsiteY5" fmla="*/ 549 h 3943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9849" h="394365">
                <a:moveTo>
                  <a:pt x="63796" y="549"/>
                </a:moveTo>
                <a:cubicBezTo>
                  <a:pt x="63796" y="-11093"/>
                  <a:pt x="78613" y="165649"/>
                  <a:pt x="76496" y="216449"/>
                </a:cubicBezTo>
                <a:cubicBezTo>
                  <a:pt x="74379" y="267249"/>
                  <a:pt x="63796" y="275716"/>
                  <a:pt x="51096" y="305349"/>
                </a:cubicBezTo>
                <a:cubicBezTo>
                  <a:pt x="38396" y="334982"/>
                  <a:pt x="-3937" y="397424"/>
                  <a:pt x="296" y="394249"/>
                </a:cubicBezTo>
                <a:cubicBezTo>
                  <a:pt x="4529" y="391074"/>
                  <a:pt x="64325" y="349799"/>
                  <a:pt x="76496" y="286299"/>
                </a:cubicBezTo>
                <a:cubicBezTo>
                  <a:pt x="88667" y="222799"/>
                  <a:pt x="63796" y="12191"/>
                  <a:pt x="63796" y="54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41" name="フリーフォーム 1940">
            <a:extLst>
              <a:ext uri="{FF2B5EF4-FFF2-40B4-BE49-F238E27FC236}">
                <a16:creationId xmlns:a16="http://schemas.microsoft.com/office/drawing/2014/main" id="{49454082-31BF-89F0-4804-A8FB4C56F34A}"/>
              </a:ext>
            </a:extLst>
          </p:cNvPr>
          <p:cNvSpPr/>
          <p:nvPr/>
        </p:nvSpPr>
        <p:spPr>
          <a:xfrm>
            <a:off x="2971800" y="10474144"/>
            <a:ext cx="1259335" cy="66856"/>
          </a:xfrm>
          <a:custGeom>
            <a:avLst/>
            <a:gdLst>
              <a:gd name="connsiteX0" fmla="*/ 0 w 1259335"/>
              <a:gd name="connsiteY0" fmla="*/ 66856 h 66856"/>
              <a:gd name="connsiteX1" fmla="*/ 733425 w 1259335"/>
              <a:gd name="connsiteY1" fmla="*/ 60506 h 66856"/>
              <a:gd name="connsiteX2" fmla="*/ 1108075 w 1259335"/>
              <a:gd name="connsiteY2" fmla="*/ 35106 h 66856"/>
              <a:gd name="connsiteX3" fmla="*/ 1257300 w 1259335"/>
              <a:gd name="connsiteY3" fmla="*/ 181 h 66856"/>
              <a:gd name="connsiteX4" fmla="*/ 1187450 w 1259335"/>
              <a:gd name="connsiteY4" fmla="*/ 22406 h 66856"/>
              <a:gd name="connsiteX5" fmla="*/ 1085850 w 1259335"/>
              <a:gd name="connsiteY5" fmla="*/ 44631 h 66856"/>
              <a:gd name="connsiteX6" fmla="*/ 977900 w 1259335"/>
              <a:gd name="connsiteY6" fmla="*/ 57331 h 66856"/>
              <a:gd name="connsiteX7" fmla="*/ 739775 w 1259335"/>
              <a:gd name="connsiteY7" fmla="*/ 47806 h 66856"/>
              <a:gd name="connsiteX8" fmla="*/ 615950 w 1259335"/>
              <a:gd name="connsiteY8" fmla="*/ 47806 h 66856"/>
              <a:gd name="connsiteX9" fmla="*/ 0 w 1259335"/>
              <a:gd name="connsiteY9" fmla="*/ 66856 h 668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259335" h="66856">
                <a:moveTo>
                  <a:pt x="0" y="66856"/>
                </a:moveTo>
                <a:lnTo>
                  <a:pt x="733425" y="60506"/>
                </a:lnTo>
                <a:cubicBezTo>
                  <a:pt x="918104" y="55214"/>
                  <a:pt x="1020763" y="45160"/>
                  <a:pt x="1108075" y="35106"/>
                </a:cubicBezTo>
                <a:cubicBezTo>
                  <a:pt x="1195387" y="25052"/>
                  <a:pt x="1244071" y="2298"/>
                  <a:pt x="1257300" y="181"/>
                </a:cubicBezTo>
                <a:cubicBezTo>
                  <a:pt x="1270529" y="-1936"/>
                  <a:pt x="1216025" y="14998"/>
                  <a:pt x="1187450" y="22406"/>
                </a:cubicBezTo>
                <a:cubicBezTo>
                  <a:pt x="1158875" y="29814"/>
                  <a:pt x="1120775" y="38810"/>
                  <a:pt x="1085850" y="44631"/>
                </a:cubicBezTo>
                <a:cubicBezTo>
                  <a:pt x="1050925" y="50452"/>
                  <a:pt x="1035579" y="56802"/>
                  <a:pt x="977900" y="57331"/>
                </a:cubicBezTo>
                <a:cubicBezTo>
                  <a:pt x="920221" y="57860"/>
                  <a:pt x="800100" y="49393"/>
                  <a:pt x="739775" y="47806"/>
                </a:cubicBezTo>
                <a:cubicBezTo>
                  <a:pt x="679450" y="46219"/>
                  <a:pt x="615950" y="47806"/>
                  <a:pt x="615950" y="47806"/>
                </a:cubicBezTo>
                <a:lnTo>
                  <a:pt x="0" y="66856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42" name="フリーフォーム 1941">
            <a:extLst>
              <a:ext uri="{FF2B5EF4-FFF2-40B4-BE49-F238E27FC236}">
                <a16:creationId xmlns:a16="http://schemas.microsoft.com/office/drawing/2014/main" id="{0259AC47-D34E-1FE7-25E9-2272992E6623}"/>
              </a:ext>
            </a:extLst>
          </p:cNvPr>
          <p:cNvSpPr/>
          <p:nvPr/>
        </p:nvSpPr>
        <p:spPr>
          <a:xfrm>
            <a:off x="2994025" y="10505574"/>
            <a:ext cx="1212155" cy="67176"/>
          </a:xfrm>
          <a:custGeom>
            <a:avLst/>
            <a:gdLst>
              <a:gd name="connsiteX0" fmla="*/ 0 w 1212155"/>
              <a:gd name="connsiteY0" fmla="*/ 67176 h 67176"/>
              <a:gd name="connsiteX1" fmla="*/ 628650 w 1212155"/>
              <a:gd name="connsiteY1" fmla="*/ 48126 h 67176"/>
              <a:gd name="connsiteX2" fmla="*/ 946150 w 1212155"/>
              <a:gd name="connsiteY2" fmla="*/ 41776 h 67176"/>
              <a:gd name="connsiteX3" fmla="*/ 831850 w 1212155"/>
              <a:gd name="connsiteY3" fmla="*/ 38601 h 67176"/>
              <a:gd name="connsiteX4" fmla="*/ 1117600 w 1212155"/>
              <a:gd name="connsiteY4" fmla="*/ 16376 h 67176"/>
              <a:gd name="connsiteX5" fmla="*/ 1196975 w 1212155"/>
              <a:gd name="connsiteY5" fmla="*/ 501 h 67176"/>
              <a:gd name="connsiteX6" fmla="*/ 847725 w 1212155"/>
              <a:gd name="connsiteY6" fmla="*/ 35426 h 67176"/>
              <a:gd name="connsiteX7" fmla="*/ 584200 w 1212155"/>
              <a:gd name="connsiteY7" fmla="*/ 41776 h 67176"/>
              <a:gd name="connsiteX8" fmla="*/ 0 w 1212155"/>
              <a:gd name="connsiteY8" fmla="*/ 67176 h 671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212155" h="67176">
                <a:moveTo>
                  <a:pt x="0" y="67176"/>
                </a:moveTo>
                <a:lnTo>
                  <a:pt x="628650" y="48126"/>
                </a:lnTo>
                <a:lnTo>
                  <a:pt x="946150" y="41776"/>
                </a:lnTo>
                <a:cubicBezTo>
                  <a:pt x="980017" y="40189"/>
                  <a:pt x="803275" y="42834"/>
                  <a:pt x="831850" y="38601"/>
                </a:cubicBezTo>
                <a:cubicBezTo>
                  <a:pt x="860425" y="34368"/>
                  <a:pt x="1056746" y="22726"/>
                  <a:pt x="1117600" y="16376"/>
                </a:cubicBezTo>
                <a:cubicBezTo>
                  <a:pt x="1178454" y="10026"/>
                  <a:pt x="1241954" y="-2674"/>
                  <a:pt x="1196975" y="501"/>
                </a:cubicBezTo>
                <a:cubicBezTo>
                  <a:pt x="1151996" y="3676"/>
                  <a:pt x="949854" y="28547"/>
                  <a:pt x="847725" y="35426"/>
                </a:cubicBezTo>
                <a:cubicBezTo>
                  <a:pt x="745596" y="42305"/>
                  <a:pt x="584200" y="41776"/>
                  <a:pt x="584200" y="41776"/>
                </a:cubicBezTo>
                <a:lnTo>
                  <a:pt x="0" y="67176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43" name="フリーフォーム 1942">
            <a:extLst>
              <a:ext uri="{FF2B5EF4-FFF2-40B4-BE49-F238E27FC236}">
                <a16:creationId xmlns:a16="http://schemas.microsoft.com/office/drawing/2014/main" id="{A55B2B40-3E27-075C-2C1C-77EF0BA0E2B0}"/>
              </a:ext>
            </a:extLst>
          </p:cNvPr>
          <p:cNvSpPr/>
          <p:nvPr/>
        </p:nvSpPr>
        <p:spPr>
          <a:xfrm>
            <a:off x="4276719" y="10248794"/>
            <a:ext cx="47992" cy="200450"/>
          </a:xfrm>
          <a:custGeom>
            <a:avLst/>
            <a:gdLst>
              <a:gd name="connsiteX0" fmla="*/ 47631 w 47992"/>
              <a:gd name="connsiteY0" fmla="*/ 106 h 200450"/>
              <a:gd name="connsiteX1" fmla="*/ 41281 w 47992"/>
              <a:gd name="connsiteY1" fmla="*/ 123931 h 200450"/>
              <a:gd name="connsiteX2" fmla="*/ 6 w 47992"/>
              <a:gd name="connsiteY2" fmla="*/ 200131 h 200450"/>
              <a:gd name="connsiteX3" fmla="*/ 38106 w 47992"/>
              <a:gd name="connsiteY3" fmla="*/ 146156 h 200450"/>
              <a:gd name="connsiteX4" fmla="*/ 47631 w 47992"/>
              <a:gd name="connsiteY4" fmla="*/ 106 h 200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7992" h="200450">
                <a:moveTo>
                  <a:pt x="47631" y="106"/>
                </a:moveTo>
                <a:cubicBezTo>
                  <a:pt x="48160" y="-3598"/>
                  <a:pt x="49218" y="90594"/>
                  <a:pt x="41281" y="123931"/>
                </a:cubicBezTo>
                <a:cubicBezTo>
                  <a:pt x="33344" y="157268"/>
                  <a:pt x="535" y="196427"/>
                  <a:pt x="6" y="200131"/>
                </a:cubicBezTo>
                <a:cubicBezTo>
                  <a:pt x="-523" y="203835"/>
                  <a:pt x="30168" y="174731"/>
                  <a:pt x="38106" y="146156"/>
                </a:cubicBezTo>
                <a:cubicBezTo>
                  <a:pt x="46044" y="117581"/>
                  <a:pt x="47102" y="3810"/>
                  <a:pt x="47631" y="10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44" name="フリーフォーム 1943">
            <a:extLst>
              <a:ext uri="{FF2B5EF4-FFF2-40B4-BE49-F238E27FC236}">
                <a16:creationId xmlns:a16="http://schemas.microsoft.com/office/drawing/2014/main" id="{B09D0CDE-359D-E8F0-817C-FBDD49597A36}"/>
              </a:ext>
            </a:extLst>
          </p:cNvPr>
          <p:cNvSpPr/>
          <p:nvPr/>
        </p:nvSpPr>
        <p:spPr>
          <a:xfrm>
            <a:off x="2978719" y="10565753"/>
            <a:ext cx="445274" cy="19709"/>
          </a:xfrm>
          <a:custGeom>
            <a:avLst/>
            <a:gdLst>
              <a:gd name="connsiteX0" fmla="*/ 2606 w 445274"/>
              <a:gd name="connsiteY0" fmla="*/ 19697 h 19709"/>
              <a:gd name="connsiteX1" fmla="*/ 437581 w 445274"/>
              <a:gd name="connsiteY1" fmla="*/ 647 h 19709"/>
              <a:gd name="connsiteX2" fmla="*/ 262956 w 445274"/>
              <a:gd name="connsiteY2" fmla="*/ 3822 h 19709"/>
              <a:gd name="connsiteX3" fmla="*/ 2606 w 445274"/>
              <a:gd name="connsiteY3" fmla="*/ 19697 h 197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45274" h="19709">
                <a:moveTo>
                  <a:pt x="2606" y="19697"/>
                </a:moveTo>
                <a:cubicBezTo>
                  <a:pt x="31710" y="19168"/>
                  <a:pt x="394189" y="3293"/>
                  <a:pt x="437581" y="647"/>
                </a:cubicBezTo>
                <a:cubicBezTo>
                  <a:pt x="480973" y="-1999"/>
                  <a:pt x="329631" y="4351"/>
                  <a:pt x="262956" y="3822"/>
                </a:cubicBezTo>
                <a:cubicBezTo>
                  <a:pt x="196281" y="3293"/>
                  <a:pt x="-26498" y="20226"/>
                  <a:pt x="2606" y="1969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45" name="フリーフォーム 1944">
            <a:extLst>
              <a:ext uri="{FF2B5EF4-FFF2-40B4-BE49-F238E27FC236}">
                <a16:creationId xmlns:a16="http://schemas.microsoft.com/office/drawing/2014/main" id="{2F8C7F37-697D-BA46-F77A-7D78291E2D4E}"/>
              </a:ext>
            </a:extLst>
          </p:cNvPr>
          <p:cNvSpPr/>
          <p:nvPr/>
        </p:nvSpPr>
        <p:spPr>
          <a:xfrm>
            <a:off x="2956423" y="10552121"/>
            <a:ext cx="1134693" cy="55562"/>
          </a:xfrm>
          <a:custGeom>
            <a:avLst/>
            <a:gdLst>
              <a:gd name="connsiteX0" fmla="*/ 5852 w 1134693"/>
              <a:gd name="connsiteY0" fmla="*/ 55554 h 55562"/>
              <a:gd name="connsiteX1" fmla="*/ 624977 w 1134693"/>
              <a:gd name="connsiteY1" fmla="*/ 26979 h 55562"/>
              <a:gd name="connsiteX2" fmla="*/ 536077 w 1134693"/>
              <a:gd name="connsiteY2" fmla="*/ 20629 h 55562"/>
              <a:gd name="connsiteX3" fmla="*/ 971052 w 1134693"/>
              <a:gd name="connsiteY3" fmla="*/ 14279 h 55562"/>
              <a:gd name="connsiteX4" fmla="*/ 1132977 w 1134693"/>
              <a:gd name="connsiteY4" fmla="*/ 7929 h 55562"/>
              <a:gd name="connsiteX5" fmla="*/ 885327 w 1134693"/>
              <a:gd name="connsiteY5" fmla="*/ 1579 h 55562"/>
              <a:gd name="connsiteX6" fmla="*/ 491627 w 1134693"/>
              <a:gd name="connsiteY6" fmla="*/ 39679 h 55562"/>
              <a:gd name="connsiteX7" fmla="*/ 323352 w 1134693"/>
              <a:gd name="connsiteY7" fmla="*/ 23804 h 55562"/>
              <a:gd name="connsiteX8" fmla="*/ 5852 w 1134693"/>
              <a:gd name="connsiteY8" fmla="*/ 55554 h 555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34693" h="55562">
                <a:moveTo>
                  <a:pt x="5852" y="55554"/>
                </a:moveTo>
                <a:cubicBezTo>
                  <a:pt x="56123" y="56083"/>
                  <a:pt x="536606" y="32800"/>
                  <a:pt x="624977" y="26979"/>
                </a:cubicBezTo>
                <a:cubicBezTo>
                  <a:pt x="713348" y="21158"/>
                  <a:pt x="478398" y="22746"/>
                  <a:pt x="536077" y="20629"/>
                </a:cubicBezTo>
                <a:cubicBezTo>
                  <a:pt x="593756" y="18512"/>
                  <a:pt x="871569" y="16396"/>
                  <a:pt x="971052" y="14279"/>
                </a:cubicBezTo>
                <a:cubicBezTo>
                  <a:pt x="1070535" y="12162"/>
                  <a:pt x="1147265" y="10046"/>
                  <a:pt x="1132977" y="7929"/>
                </a:cubicBezTo>
                <a:cubicBezTo>
                  <a:pt x="1118690" y="5812"/>
                  <a:pt x="992219" y="-3713"/>
                  <a:pt x="885327" y="1579"/>
                </a:cubicBezTo>
                <a:cubicBezTo>
                  <a:pt x="778435" y="6871"/>
                  <a:pt x="585289" y="35975"/>
                  <a:pt x="491627" y="39679"/>
                </a:cubicBezTo>
                <a:cubicBezTo>
                  <a:pt x="397965" y="43383"/>
                  <a:pt x="403256" y="22217"/>
                  <a:pt x="323352" y="23804"/>
                </a:cubicBezTo>
                <a:cubicBezTo>
                  <a:pt x="243448" y="25391"/>
                  <a:pt x="-44419" y="55025"/>
                  <a:pt x="5852" y="5555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46" name="フリーフォーム 1945">
            <a:extLst>
              <a:ext uri="{FF2B5EF4-FFF2-40B4-BE49-F238E27FC236}">
                <a16:creationId xmlns:a16="http://schemas.microsoft.com/office/drawing/2014/main" id="{A10FC00F-AE33-2C6B-F720-307E25F708F3}"/>
              </a:ext>
            </a:extLst>
          </p:cNvPr>
          <p:cNvSpPr/>
          <p:nvPr/>
        </p:nvSpPr>
        <p:spPr>
          <a:xfrm>
            <a:off x="4057045" y="10426588"/>
            <a:ext cx="273707" cy="136671"/>
          </a:xfrm>
          <a:custGeom>
            <a:avLst/>
            <a:gdLst>
              <a:gd name="connsiteX0" fmla="*/ 273655 w 273707"/>
              <a:gd name="connsiteY0" fmla="*/ 112 h 136671"/>
              <a:gd name="connsiteX1" fmla="*/ 191105 w 273707"/>
              <a:gd name="connsiteY1" fmla="*/ 79487 h 136671"/>
              <a:gd name="connsiteX2" fmla="*/ 140305 w 273707"/>
              <a:gd name="connsiteY2" fmla="*/ 104887 h 136671"/>
              <a:gd name="connsiteX3" fmla="*/ 605 w 273707"/>
              <a:gd name="connsiteY3" fmla="*/ 136637 h 136671"/>
              <a:gd name="connsiteX4" fmla="*/ 200630 w 273707"/>
              <a:gd name="connsiteY4" fmla="*/ 98537 h 136671"/>
              <a:gd name="connsiteX5" fmla="*/ 273655 w 273707"/>
              <a:gd name="connsiteY5" fmla="*/ 112 h 1366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73707" h="136671">
                <a:moveTo>
                  <a:pt x="273655" y="112"/>
                </a:moveTo>
                <a:cubicBezTo>
                  <a:pt x="272068" y="-3063"/>
                  <a:pt x="213330" y="62025"/>
                  <a:pt x="191105" y="79487"/>
                </a:cubicBezTo>
                <a:cubicBezTo>
                  <a:pt x="168880" y="96949"/>
                  <a:pt x="172055" y="95362"/>
                  <a:pt x="140305" y="104887"/>
                </a:cubicBezTo>
                <a:cubicBezTo>
                  <a:pt x="108555" y="114412"/>
                  <a:pt x="-9449" y="137695"/>
                  <a:pt x="605" y="136637"/>
                </a:cubicBezTo>
                <a:cubicBezTo>
                  <a:pt x="10659" y="135579"/>
                  <a:pt x="160413" y="116529"/>
                  <a:pt x="200630" y="98537"/>
                </a:cubicBezTo>
                <a:cubicBezTo>
                  <a:pt x="240847" y="80545"/>
                  <a:pt x="275242" y="3287"/>
                  <a:pt x="273655" y="11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47" name="フリーフォーム 1946">
            <a:extLst>
              <a:ext uri="{FF2B5EF4-FFF2-40B4-BE49-F238E27FC236}">
                <a16:creationId xmlns:a16="http://schemas.microsoft.com/office/drawing/2014/main" id="{B27AD88B-53BE-B656-199D-D380211BD56B}"/>
              </a:ext>
            </a:extLst>
          </p:cNvPr>
          <p:cNvSpPr/>
          <p:nvPr/>
        </p:nvSpPr>
        <p:spPr>
          <a:xfrm>
            <a:off x="822319" y="9708837"/>
            <a:ext cx="57269" cy="1305259"/>
          </a:xfrm>
          <a:custGeom>
            <a:avLst/>
            <a:gdLst>
              <a:gd name="connsiteX0" fmla="*/ 57156 w 57269"/>
              <a:gd name="connsiteY0" fmla="*/ 313 h 1305259"/>
              <a:gd name="connsiteX1" fmla="*/ 12706 w 57269"/>
              <a:gd name="connsiteY1" fmla="*/ 120963 h 1305259"/>
              <a:gd name="connsiteX2" fmla="*/ 19056 w 57269"/>
              <a:gd name="connsiteY2" fmla="*/ 355913 h 1305259"/>
              <a:gd name="connsiteX3" fmla="*/ 19056 w 57269"/>
              <a:gd name="connsiteY3" fmla="*/ 784538 h 1305259"/>
              <a:gd name="connsiteX4" fmla="*/ 28581 w 57269"/>
              <a:gd name="connsiteY4" fmla="*/ 724213 h 1305259"/>
              <a:gd name="connsiteX5" fmla="*/ 9531 w 57269"/>
              <a:gd name="connsiteY5" fmla="*/ 987738 h 1305259"/>
              <a:gd name="connsiteX6" fmla="*/ 15881 w 57269"/>
              <a:gd name="connsiteY6" fmla="*/ 1092513 h 1305259"/>
              <a:gd name="connsiteX7" fmla="*/ 31756 w 57269"/>
              <a:gd name="connsiteY7" fmla="*/ 1305238 h 1305259"/>
              <a:gd name="connsiteX8" fmla="*/ 6 w 57269"/>
              <a:gd name="connsiteY8" fmla="*/ 1102038 h 1305259"/>
              <a:gd name="connsiteX9" fmla="*/ 34931 w 57269"/>
              <a:gd name="connsiteY9" fmla="*/ 594038 h 1305259"/>
              <a:gd name="connsiteX10" fmla="*/ 12706 w 57269"/>
              <a:gd name="connsiteY10" fmla="*/ 209863 h 1305259"/>
              <a:gd name="connsiteX11" fmla="*/ 25406 w 57269"/>
              <a:gd name="connsiteY11" fmla="*/ 89213 h 1305259"/>
              <a:gd name="connsiteX12" fmla="*/ 57156 w 57269"/>
              <a:gd name="connsiteY12" fmla="*/ 313 h 13052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57269" h="1305259">
                <a:moveTo>
                  <a:pt x="57156" y="313"/>
                </a:moveTo>
                <a:cubicBezTo>
                  <a:pt x="55039" y="5605"/>
                  <a:pt x="19056" y="61696"/>
                  <a:pt x="12706" y="120963"/>
                </a:cubicBezTo>
                <a:cubicBezTo>
                  <a:pt x="6356" y="180230"/>
                  <a:pt x="17998" y="245317"/>
                  <a:pt x="19056" y="355913"/>
                </a:cubicBezTo>
                <a:cubicBezTo>
                  <a:pt x="20114" y="466509"/>
                  <a:pt x="17469" y="723155"/>
                  <a:pt x="19056" y="784538"/>
                </a:cubicBezTo>
                <a:cubicBezTo>
                  <a:pt x="20643" y="845921"/>
                  <a:pt x="30168" y="690346"/>
                  <a:pt x="28581" y="724213"/>
                </a:cubicBezTo>
                <a:cubicBezTo>
                  <a:pt x="26994" y="758080"/>
                  <a:pt x="11648" y="926355"/>
                  <a:pt x="9531" y="987738"/>
                </a:cubicBezTo>
                <a:cubicBezTo>
                  <a:pt x="7414" y="1049121"/>
                  <a:pt x="12177" y="1039596"/>
                  <a:pt x="15881" y="1092513"/>
                </a:cubicBezTo>
                <a:cubicBezTo>
                  <a:pt x="19585" y="1145430"/>
                  <a:pt x="34402" y="1303651"/>
                  <a:pt x="31756" y="1305238"/>
                </a:cubicBezTo>
                <a:cubicBezTo>
                  <a:pt x="29110" y="1306826"/>
                  <a:pt x="-523" y="1220571"/>
                  <a:pt x="6" y="1102038"/>
                </a:cubicBezTo>
                <a:cubicBezTo>
                  <a:pt x="535" y="983505"/>
                  <a:pt x="32814" y="742734"/>
                  <a:pt x="34931" y="594038"/>
                </a:cubicBezTo>
                <a:cubicBezTo>
                  <a:pt x="37048" y="445342"/>
                  <a:pt x="14293" y="294001"/>
                  <a:pt x="12706" y="209863"/>
                </a:cubicBezTo>
                <a:cubicBezTo>
                  <a:pt x="11118" y="125726"/>
                  <a:pt x="19585" y="120434"/>
                  <a:pt x="25406" y="89213"/>
                </a:cubicBezTo>
                <a:cubicBezTo>
                  <a:pt x="31227" y="57992"/>
                  <a:pt x="59273" y="-4979"/>
                  <a:pt x="57156" y="31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48" name="フリーフォーム 1947">
            <a:extLst>
              <a:ext uri="{FF2B5EF4-FFF2-40B4-BE49-F238E27FC236}">
                <a16:creationId xmlns:a16="http://schemas.microsoft.com/office/drawing/2014/main" id="{9A87ACBA-EC33-40D7-CE78-7BE66BEA1D45}"/>
              </a:ext>
            </a:extLst>
          </p:cNvPr>
          <p:cNvSpPr/>
          <p:nvPr/>
        </p:nvSpPr>
        <p:spPr>
          <a:xfrm>
            <a:off x="844470" y="10534114"/>
            <a:ext cx="36973" cy="529713"/>
          </a:xfrm>
          <a:custGeom>
            <a:avLst/>
            <a:gdLst>
              <a:gd name="connsiteX0" fmla="*/ 80 w 36973"/>
              <a:gd name="connsiteY0" fmla="*/ 536 h 529713"/>
              <a:gd name="connsiteX1" fmla="*/ 35005 w 36973"/>
              <a:gd name="connsiteY1" fmla="*/ 368836 h 529713"/>
              <a:gd name="connsiteX2" fmla="*/ 31830 w 36973"/>
              <a:gd name="connsiteY2" fmla="*/ 521236 h 529713"/>
              <a:gd name="connsiteX3" fmla="*/ 25480 w 36973"/>
              <a:gd name="connsiteY3" fmla="*/ 457736 h 529713"/>
              <a:gd name="connsiteX4" fmla="*/ 80 w 36973"/>
              <a:gd name="connsiteY4" fmla="*/ 536 h 5297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973" h="529713">
                <a:moveTo>
                  <a:pt x="80" y="536"/>
                </a:moveTo>
                <a:cubicBezTo>
                  <a:pt x="1667" y="-14281"/>
                  <a:pt x="29713" y="282053"/>
                  <a:pt x="35005" y="368836"/>
                </a:cubicBezTo>
                <a:cubicBezTo>
                  <a:pt x="40297" y="455619"/>
                  <a:pt x="33417" y="506419"/>
                  <a:pt x="31830" y="521236"/>
                </a:cubicBezTo>
                <a:cubicBezTo>
                  <a:pt x="30243" y="536053"/>
                  <a:pt x="30242" y="540286"/>
                  <a:pt x="25480" y="457736"/>
                </a:cubicBezTo>
                <a:cubicBezTo>
                  <a:pt x="20718" y="375186"/>
                  <a:pt x="-1507" y="15353"/>
                  <a:pt x="80" y="53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49" name="フリーフォーム 1948">
            <a:extLst>
              <a:ext uri="{FF2B5EF4-FFF2-40B4-BE49-F238E27FC236}">
                <a16:creationId xmlns:a16="http://schemas.microsoft.com/office/drawing/2014/main" id="{C473D91A-65A7-0DE8-15CB-4C444D98AD8E}"/>
              </a:ext>
            </a:extLst>
          </p:cNvPr>
          <p:cNvSpPr/>
          <p:nvPr/>
        </p:nvSpPr>
        <p:spPr>
          <a:xfrm>
            <a:off x="844550" y="10943945"/>
            <a:ext cx="131248" cy="581523"/>
          </a:xfrm>
          <a:custGeom>
            <a:avLst/>
            <a:gdLst>
              <a:gd name="connsiteX0" fmla="*/ 0 w 131248"/>
              <a:gd name="connsiteY0" fmla="*/ 280 h 581523"/>
              <a:gd name="connsiteX1" fmla="*/ 19050 w 131248"/>
              <a:gd name="connsiteY1" fmla="*/ 263805 h 581523"/>
              <a:gd name="connsiteX2" fmla="*/ 50800 w 131248"/>
              <a:gd name="connsiteY2" fmla="*/ 378105 h 581523"/>
              <a:gd name="connsiteX3" fmla="*/ 95250 w 131248"/>
              <a:gd name="connsiteY3" fmla="*/ 501930 h 581523"/>
              <a:gd name="connsiteX4" fmla="*/ 41275 w 131248"/>
              <a:gd name="connsiteY4" fmla="*/ 390805 h 581523"/>
              <a:gd name="connsiteX5" fmla="*/ 98425 w 131248"/>
              <a:gd name="connsiteY5" fmla="*/ 495580 h 581523"/>
              <a:gd name="connsiteX6" fmla="*/ 130175 w 131248"/>
              <a:gd name="connsiteY6" fmla="*/ 581305 h 581523"/>
              <a:gd name="connsiteX7" fmla="*/ 60325 w 131248"/>
              <a:gd name="connsiteY7" fmla="*/ 470180 h 581523"/>
              <a:gd name="connsiteX8" fmla="*/ 19050 w 131248"/>
              <a:gd name="connsiteY8" fmla="*/ 317780 h 581523"/>
              <a:gd name="connsiteX9" fmla="*/ 0 w 131248"/>
              <a:gd name="connsiteY9" fmla="*/ 280 h 5815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31248" h="581523">
                <a:moveTo>
                  <a:pt x="0" y="280"/>
                </a:moveTo>
                <a:cubicBezTo>
                  <a:pt x="0" y="-8716"/>
                  <a:pt x="10583" y="200834"/>
                  <a:pt x="19050" y="263805"/>
                </a:cubicBezTo>
                <a:cubicBezTo>
                  <a:pt x="27517" y="326776"/>
                  <a:pt x="38100" y="338418"/>
                  <a:pt x="50800" y="378105"/>
                </a:cubicBezTo>
                <a:cubicBezTo>
                  <a:pt x="63500" y="417793"/>
                  <a:pt x="96838" y="499813"/>
                  <a:pt x="95250" y="501930"/>
                </a:cubicBezTo>
                <a:cubicBezTo>
                  <a:pt x="93662" y="504047"/>
                  <a:pt x="40746" y="391863"/>
                  <a:pt x="41275" y="390805"/>
                </a:cubicBezTo>
                <a:cubicBezTo>
                  <a:pt x="41804" y="389747"/>
                  <a:pt x="83608" y="463830"/>
                  <a:pt x="98425" y="495580"/>
                </a:cubicBezTo>
                <a:cubicBezTo>
                  <a:pt x="113242" y="527330"/>
                  <a:pt x="136525" y="585538"/>
                  <a:pt x="130175" y="581305"/>
                </a:cubicBezTo>
                <a:cubicBezTo>
                  <a:pt x="123825" y="577072"/>
                  <a:pt x="78846" y="514101"/>
                  <a:pt x="60325" y="470180"/>
                </a:cubicBezTo>
                <a:cubicBezTo>
                  <a:pt x="41804" y="426259"/>
                  <a:pt x="27517" y="395568"/>
                  <a:pt x="19050" y="317780"/>
                </a:cubicBezTo>
                <a:cubicBezTo>
                  <a:pt x="10583" y="239993"/>
                  <a:pt x="0" y="9276"/>
                  <a:pt x="0" y="28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50" name="フリーフォーム 1949">
            <a:extLst>
              <a:ext uri="{FF2B5EF4-FFF2-40B4-BE49-F238E27FC236}">
                <a16:creationId xmlns:a16="http://schemas.microsoft.com/office/drawing/2014/main" id="{FD34C94C-C1C4-9100-226D-C8BCA98DC3A4}"/>
              </a:ext>
            </a:extLst>
          </p:cNvPr>
          <p:cNvSpPr/>
          <p:nvPr/>
        </p:nvSpPr>
        <p:spPr>
          <a:xfrm>
            <a:off x="885765" y="10519757"/>
            <a:ext cx="24166" cy="768426"/>
          </a:xfrm>
          <a:custGeom>
            <a:avLst/>
            <a:gdLst>
              <a:gd name="connsiteX0" fmla="*/ 60 w 24166"/>
              <a:gd name="connsiteY0" fmla="*/ 2193 h 768426"/>
              <a:gd name="connsiteX1" fmla="*/ 15935 w 24166"/>
              <a:gd name="connsiteY1" fmla="*/ 573693 h 768426"/>
              <a:gd name="connsiteX2" fmla="*/ 22285 w 24166"/>
              <a:gd name="connsiteY2" fmla="*/ 767368 h 768426"/>
              <a:gd name="connsiteX3" fmla="*/ 22285 w 24166"/>
              <a:gd name="connsiteY3" fmla="*/ 656243 h 768426"/>
              <a:gd name="connsiteX4" fmla="*/ 22285 w 24166"/>
              <a:gd name="connsiteY4" fmla="*/ 386368 h 768426"/>
              <a:gd name="connsiteX5" fmla="*/ 60 w 24166"/>
              <a:gd name="connsiteY5" fmla="*/ 2193 h 7684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4166" h="768426">
                <a:moveTo>
                  <a:pt x="60" y="2193"/>
                </a:moveTo>
                <a:cubicBezTo>
                  <a:pt x="-998" y="33414"/>
                  <a:pt x="12231" y="446164"/>
                  <a:pt x="15935" y="573693"/>
                </a:cubicBezTo>
                <a:cubicBezTo>
                  <a:pt x="19639" y="701222"/>
                  <a:pt x="21227" y="753610"/>
                  <a:pt x="22285" y="767368"/>
                </a:cubicBezTo>
                <a:cubicBezTo>
                  <a:pt x="23343" y="781126"/>
                  <a:pt x="22285" y="656243"/>
                  <a:pt x="22285" y="656243"/>
                </a:cubicBezTo>
                <a:cubicBezTo>
                  <a:pt x="22285" y="592743"/>
                  <a:pt x="26518" y="491143"/>
                  <a:pt x="22285" y="386368"/>
                </a:cubicBezTo>
                <a:cubicBezTo>
                  <a:pt x="18052" y="281593"/>
                  <a:pt x="1118" y="-29028"/>
                  <a:pt x="60" y="219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51" name="フリーフォーム 1950">
            <a:extLst>
              <a:ext uri="{FF2B5EF4-FFF2-40B4-BE49-F238E27FC236}">
                <a16:creationId xmlns:a16="http://schemas.microsoft.com/office/drawing/2014/main" id="{32E04944-767A-7992-0CD0-A79CC7CAF05C}"/>
              </a:ext>
            </a:extLst>
          </p:cNvPr>
          <p:cNvSpPr/>
          <p:nvPr/>
        </p:nvSpPr>
        <p:spPr>
          <a:xfrm>
            <a:off x="923888" y="10572687"/>
            <a:ext cx="92559" cy="887530"/>
          </a:xfrm>
          <a:custGeom>
            <a:avLst/>
            <a:gdLst>
              <a:gd name="connsiteX0" fmla="*/ 37 w 92559"/>
              <a:gd name="connsiteY0" fmla="*/ 63 h 887530"/>
              <a:gd name="connsiteX1" fmla="*/ 6387 w 92559"/>
              <a:gd name="connsiteY1" fmla="*/ 508063 h 887530"/>
              <a:gd name="connsiteX2" fmla="*/ 9562 w 92559"/>
              <a:gd name="connsiteY2" fmla="*/ 698563 h 887530"/>
              <a:gd name="connsiteX3" fmla="*/ 34962 w 92559"/>
              <a:gd name="connsiteY3" fmla="*/ 777938 h 887530"/>
              <a:gd name="connsiteX4" fmla="*/ 92112 w 92559"/>
              <a:gd name="connsiteY4" fmla="*/ 885888 h 887530"/>
              <a:gd name="connsiteX5" fmla="*/ 60362 w 92559"/>
              <a:gd name="connsiteY5" fmla="*/ 835088 h 887530"/>
              <a:gd name="connsiteX6" fmla="*/ 38137 w 92559"/>
              <a:gd name="connsiteY6" fmla="*/ 727138 h 887530"/>
              <a:gd name="connsiteX7" fmla="*/ 9562 w 92559"/>
              <a:gd name="connsiteY7" fmla="*/ 542988 h 887530"/>
              <a:gd name="connsiteX8" fmla="*/ 37 w 92559"/>
              <a:gd name="connsiteY8" fmla="*/ 63 h 8875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92559" h="887530">
                <a:moveTo>
                  <a:pt x="37" y="63"/>
                </a:moveTo>
                <a:cubicBezTo>
                  <a:pt x="-492" y="-5758"/>
                  <a:pt x="4800" y="391646"/>
                  <a:pt x="6387" y="508063"/>
                </a:cubicBezTo>
                <a:cubicBezTo>
                  <a:pt x="7974" y="624480"/>
                  <a:pt x="4800" y="653584"/>
                  <a:pt x="9562" y="698563"/>
                </a:cubicBezTo>
                <a:cubicBezTo>
                  <a:pt x="14324" y="743542"/>
                  <a:pt x="21204" y="746717"/>
                  <a:pt x="34962" y="777938"/>
                </a:cubicBezTo>
                <a:cubicBezTo>
                  <a:pt x="48720" y="809159"/>
                  <a:pt x="87879" y="876363"/>
                  <a:pt x="92112" y="885888"/>
                </a:cubicBezTo>
                <a:cubicBezTo>
                  <a:pt x="96345" y="895413"/>
                  <a:pt x="69358" y="861546"/>
                  <a:pt x="60362" y="835088"/>
                </a:cubicBezTo>
                <a:cubicBezTo>
                  <a:pt x="51366" y="808630"/>
                  <a:pt x="46604" y="775821"/>
                  <a:pt x="38137" y="727138"/>
                </a:cubicBezTo>
                <a:cubicBezTo>
                  <a:pt x="29670" y="678455"/>
                  <a:pt x="16441" y="660992"/>
                  <a:pt x="9562" y="542988"/>
                </a:cubicBezTo>
                <a:cubicBezTo>
                  <a:pt x="2683" y="424984"/>
                  <a:pt x="566" y="5884"/>
                  <a:pt x="37" y="6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52" name="フリーフォーム 1951">
            <a:extLst>
              <a:ext uri="{FF2B5EF4-FFF2-40B4-BE49-F238E27FC236}">
                <a16:creationId xmlns:a16="http://schemas.microsoft.com/office/drawing/2014/main" id="{580EB56C-B7D4-8C6C-E503-15E979B62D1B}"/>
              </a:ext>
            </a:extLst>
          </p:cNvPr>
          <p:cNvSpPr/>
          <p:nvPr/>
        </p:nvSpPr>
        <p:spPr>
          <a:xfrm>
            <a:off x="923683" y="10585947"/>
            <a:ext cx="9804" cy="540641"/>
          </a:xfrm>
          <a:custGeom>
            <a:avLst/>
            <a:gdLst>
              <a:gd name="connsiteX0" fmla="*/ 242 w 9804"/>
              <a:gd name="connsiteY0" fmla="*/ 2678 h 540641"/>
              <a:gd name="connsiteX1" fmla="*/ 9767 w 9804"/>
              <a:gd name="connsiteY1" fmla="*/ 529728 h 540641"/>
              <a:gd name="connsiteX2" fmla="*/ 3417 w 9804"/>
              <a:gd name="connsiteY2" fmla="*/ 332878 h 540641"/>
              <a:gd name="connsiteX3" fmla="*/ 242 w 9804"/>
              <a:gd name="connsiteY3" fmla="*/ 2678 h 5406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804" h="540641">
                <a:moveTo>
                  <a:pt x="242" y="2678"/>
                </a:moveTo>
                <a:cubicBezTo>
                  <a:pt x="1300" y="35486"/>
                  <a:pt x="9238" y="474695"/>
                  <a:pt x="9767" y="529728"/>
                </a:cubicBezTo>
                <a:cubicBezTo>
                  <a:pt x="10296" y="584761"/>
                  <a:pt x="5004" y="418074"/>
                  <a:pt x="3417" y="332878"/>
                </a:cubicBezTo>
                <a:cubicBezTo>
                  <a:pt x="1830" y="247682"/>
                  <a:pt x="-816" y="-30130"/>
                  <a:pt x="242" y="267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53" name="フリーフォーム 1952">
            <a:extLst>
              <a:ext uri="{FF2B5EF4-FFF2-40B4-BE49-F238E27FC236}">
                <a16:creationId xmlns:a16="http://schemas.microsoft.com/office/drawing/2014/main" id="{0A6CD7F5-B68A-5CAD-4489-770BB81802B2}"/>
              </a:ext>
            </a:extLst>
          </p:cNvPr>
          <p:cNvSpPr/>
          <p:nvPr/>
        </p:nvSpPr>
        <p:spPr>
          <a:xfrm>
            <a:off x="938060" y="10574045"/>
            <a:ext cx="55892" cy="913281"/>
          </a:xfrm>
          <a:custGeom>
            <a:avLst/>
            <a:gdLst>
              <a:gd name="connsiteX0" fmla="*/ 1740 w 55892"/>
              <a:gd name="connsiteY0" fmla="*/ 1880 h 913281"/>
              <a:gd name="connsiteX1" fmla="*/ 4915 w 55892"/>
              <a:gd name="connsiteY1" fmla="*/ 449555 h 913281"/>
              <a:gd name="connsiteX2" fmla="*/ 11265 w 55892"/>
              <a:gd name="connsiteY2" fmla="*/ 601955 h 913281"/>
              <a:gd name="connsiteX3" fmla="*/ 11265 w 55892"/>
              <a:gd name="connsiteY3" fmla="*/ 719430 h 913281"/>
              <a:gd name="connsiteX4" fmla="*/ 23965 w 55892"/>
              <a:gd name="connsiteY4" fmla="*/ 811505 h 913281"/>
              <a:gd name="connsiteX5" fmla="*/ 55715 w 55892"/>
              <a:gd name="connsiteY5" fmla="*/ 913105 h 913281"/>
              <a:gd name="connsiteX6" fmla="*/ 36665 w 55892"/>
              <a:gd name="connsiteY6" fmla="*/ 830555 h 913281"/>
              <a:gd name="connsiteX7" fmla="*/ 33490 w 55892"/>
              <a:gd name="connsiteY7" fmla="*/ 640055 h 913281"/>
              <a:gd name="connsiteX8" fmla="*/ 1740 w 55892"/>
              <a:gd name="connsiteY8" fmla="*/ 1880 h 9132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5892" h="913281">
                <a:moveTo>
                  <a:pt x="1740" y="1880"/>
                </a:moveTo>
                <a:cubicBezTo>
                  <a:pt x="-3022" y="-29870"/>
                  <a:pt x="3328" y="349543"/>
                  <a:pt x="4915" y="449555"/>
                </a:cubicBezTo>
                <a:cubicBezTo>
                  <a:pt x="6502" y="549567"/>
                  <a:pt x="10207" y="556976"/>
                  <a:pt x="11265" y="601955"/>
                </a:cubicBezTo>
                <a:cubicBezTo>
                  <a:pt x="12323" y="646934"/>
                  <a:pt x="9148" y="684505"/>
                  <a:pt x="11265" y="719430"/>
                </a:cubicBezTo>
                <a:cubicBezTo>
                  <a:pt x="13382" y="754355"/>
                  <a:pt x="16557" y="779226"/>
                  <a:pt x="23965" y="811505"/>
                </a:cubicBezTo>
                <a:cubicBezTo>
                  <a:pt x="31373" y="843784"/>
                  <a:pt x="53598" y="909930"/>
                  <a:pt x="55715" y="913105"/>
                </a:cubicBezTo>
                <a:cubicBezTo>
                  <a:pt x="57832" y="916280"/>
                  <a:pt x="40369" y="876063"/>
                  <a:pt x="36665" y="830555"/>
                </a:cubicBezTo>
                <a:cubicBezTo>
                  <a:pt x="32961" y="785047"/>
                  <a:pt x="38253" y="772347"/>
                  <a:pt x="33490" y="640055"/>
                </a:cubicBezTo>
                <a:cubicBezTo>
                  <a:pt x="28728" y="507763"/>
                  <a:pt x="6502" y="33630"/>
                  <a:pt x="1740" y="188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54" name="フリーフォーム 1953">
            <a:extLst>
              <a:ext uri="{FF2B5EF4-FFF2-40B4-BE49-F238E27FC236}">
                <a16:creationId xmlns:a16="http://schemas.microsoft.com/office/drawing/2014/main" id="{64AD2AF1-927D-5F7A-924B-EF5BBC3D44A1}"/>
              </a:ext>
            </a:extLst>
          </p:cNvPr>
          <p:cNvSpPr/>
          <p:nvPr/>
        </p:nvSpPr>
        <p:spPr>
          <a:xfrm>
            <a:off x="2094866" y="11584965"/>
            <a:ext cx="1033700" cy="38727"/>
          </a:xfrm>
          <a:custGeom>
            <a:avLst/>
            <a:gdLst>
              <a:gd name="connsiteX0" fmla="*/ 6984 w 1033700"/>
              <a:gd name="connsiteY0" fmla="*/ 22835 h 38727"/>
              <a:gd name="connsiteX1" fmla="*/ 318134 w 1033700"/>
              <a:gd name="connsiteY1" fmla="*/ 38710 h 38727"/>
              <a:gd name="connsiteX2" fmla="*/ 289559 w 1033700"/>
              <a:gd name="connsiteY2" fmla="*/ 26010 h 38727"/>
              <a:gd name="connsiteX3" fmla="*/ 454659 w 1033700"/>
              <a:gd name="connsiteY3" fmla="*/ 29185 h 38727"/>
              <a:gd name="connsiteX4" fmla="*/ 734059 w 1033700"/>
              <a:gd name="connsiteY4" fmla="*/ 29185 h 38727"/>
              <a:gd name="connsiteX5" fmla="*/ 648334 w 1033700"/>
              <a:gd name="connsiteY5" fmla="*/ 38710 h 38727"/>
              <a:gd name="connsiteX6" fmla="*/ 851534 w 1033700"/>
              <a:gd name="connsiteY6" fmla="*/ 32360 h 38727"/>
              <a:gd name="connsiteX7" fmla="*/ 1032509 w 1033700"/>
              <a:gd name="connsiteY7" fmla="*/ 35535 h 38727"/>
              <a:gd name="connsiteX8" fmla="*/ 902334 w 1033700"/>
              <a:gd name="connsiteY8" fmla="*/ 16485 h 38727"/>
              <a:gd name="connsiteX9" fmla="*/ 416559 w 1033700"/>
              <a:gd name="connsiteY9" fmla="*/ 3785 h 38727"/>
              <a:gd name="connsiteX10" fmla="*/ 213359 w 1033700"/>
              <a:gd name="connsiteY10" fmla="*/ 610 h 38727"/>
              <a:gd name="connsiteX11" fmla="*/ 108584 w 1033700"/>
              <a:gd name="connsiteY11" fmla="*/ 610 h 38727"/>
              <a:gd name="connsiteX12" fmla="*/ 6984 w 1033700"/>
              <a:gd name="connsiteY12" fmla="*/ 22835 h 387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033700" h="38727">
                <a:moveTo>
                  <a:pt x="6984" y="22835"/>
                </a:moveTo>
                <a:cubicBezTo>
                  <a:pt x="41909" y="29185"/>
                  <a:pt x="271038" y="38181"/>
                  <a:pt x="318134" y="38710"/>
                </a:cubicBezTo>
                <a:cubicBezTo>
                  <a:pt x="365230" y="39239"/>
                  <a:pt x="266805" y="27597"/>
                  <a:pt x="289559" y="26010"/>
                </a:cubicBezTo>
                <a:cubicBezTo>
                  <a:pt x="312313" y="24423"/>
                  <a:pt x="454659" y="29185"/>
                  <a:pt x="454659" y="29185"/>
                </a:cubicBezTo>
                <a:lnTo>
                  <a:pt x="734059" y="29185"/>
                </a:lnTo>
                <a:cubicBezTo>
                  <a:pt x="766338" y="30772"/>
                  <a:pt x="648334" y="38710"/>
                  <a:pt x="648334" y="38710"/>
                </a:cubicBezTo>
                <a:lnTo>
                  <a:pt x="851534" y="32360"/>
                </a:lnTo>
                <a:cubicBezTo>
                  <a:pt x="915563" y="31831"/>
                  <a:pt x="1024042" y="38181"/>
                  <a:pt x="1032509" y="35535"/>
                </a:cubicBezTo>
                <a:cubicBezTo>
                  <a:pt x="1040976" y="32889"/>
                  <a:pt x="1004992" y="21777"/>
                  <a:pt x="902334" y="16485"/>
                </a:cubicBezTo>
                <a:cubicBezTo>
                  <a:pt x="799676" y="11193"/>
                  <a:pt x="416559" y="3785"/>
                  <a:pt x="416559" y="3785"/>
                </a:cubicBezTo>
                <a:lnTo>
                  <a:pt x="213359" y="610"/>
                </a:lnTo>
                <a:cubicBezTo>
                  <a:pt x="162030" y="81"/>
                  <a:pt x="139276" y="-448"/>
                  <a:pt x="108584" y="610"/>
                </a:cubicBezTo>
                <a:cubicBezTo>
                  <a:pt x="77892" y="1668"/>
                  <a:pt x="-27941" y="16485"/>
                  <a:pt x="6984" y="2283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55" name="フリーフォーム 1954">
            <a:extLst>
              <a:ext uri="{FF2B5EF4-FFF2-40B4-BE49-F238E27FC236}">
                <a16:creationId xmlns:a16="http://schemas.microsoft.com/office/drawing/2014/main" id="{179771B1-B045-78D3-1FAE-050224AC16D6}"/>
              </a:ext>
            </a:extLst>
          </p:cNvPr>
          <p:cNvSpPr/>
          <p:nvPr/>
        </p:nvSpPr>
        <p:spPr>
          <a:xfrm>
            <a:off x="3120979" y="11461718"/>
            <a:ext cx="1295576" cy="160100"/>
          </a:xfrm>
          <a:custGeom>
            <a:avLst/>
            <a:gdLst>
              <a:gd name="connsiteX0" fmla="*/ 46 w 1295576"/>
              <a:gd name="connsiteY0" fmla="*/ 149257 h 160100"/>
              <a:gd name="connsiteX1" fmla="*/ 628696 w 1295576"/>
              <a:gd name="connsiteY1" fmla="*/ 142907 h 160100"/>
              <a:gd name="connsiteX2" fmla="*/ 869996 w 1295576"/>
              <a:gd name="connsiteY2" fmla="*/ 136557 h 160100"/>
              <a:gd name="connsiteX3" fmla="*/ 844596 w 1295576"/>
              <a:gd name="connsiteY3" fmla="*/ 130207 h 160100"/>
              <a:gd name="connsiteX4" fmla="*/ 990646 w 1295576"/>
              <a:gd name="connsiteY4" fmla="*/ 111157 h 160100"/>
              <a:gd name="connsiteX5" fmla="*/ 1139871 w 1295576"/>
              <a:gd name="connsiteY5" fmla="*/ 85757 h 160100"/>
              <a:gd name="connsiteX6" fmla="*/ 1295446 w 1295576"/>
              <a:gd name="connsiteY6" fmla="*/ 32 h 160100"/>
              <a:gd name="connsiteX7" fmla="*/ 1162096 w 1295576"/>
              <a:gd name="connsiteY7" fmla="*/ 76232 h 160100"/>
              <a:gd name="connsiteX8" fmla="*/ 927146 w 1295576"/>
              <a:gd name="connsiteY8" fmla="*/ 130207 h 160100"/>
              <a:gd name="connsiteX9" fmla="*/ 596946 w 1295576"/>
              <a:gd name="connsiteY9" fmla="*/ 158782 h 160100"/>
              <a:gd name="connsiteX10" fmla="*/ 46 w 1295576"/>
              <a:gd name="connsiteY10" fmla="*/ 149257 h 160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295576" h="160100">
                <a:moveTo>
                  <a:pt x="46" y="149257"/>
                </a:moveTo>
                <a:cubicBezTo>
                  <a:pt x="5338" y="146611"/>
                  <a:pt x="483704" y="145024"/>
                  <a:pt x="628696" y="142907"/>
                </a:cubicBezTo>
                <a:cubicBezTo>
                  <a:pt x="773688" y="140790"/>
                  <a:pt x="834013" y="138674"/>
                  <a:pt x="869996" y="136557"/>
                </a:cubicBezTo>
                <a:cubicBezTo>
                  <a:pt x="905979" y="134440"/>
                  <a:pt x="824488" y="134440"/>
                  <a:pt x="844596" y="130207"/>
                </a:cubicBezTo>
                <a:cubicBezTo>
                  <a:pt x="864704" y="125974"/>
                  <a:pt x="941434" y="118565"/>
                  <a:pt x="990646" y="111157"/>
                </a:cubicBezTo>
                <a:cubicBezTo>
                  <a:pt x="1039858" y="103749"/>
                  <a:pt x="1089071" y="104278"/>
                  <a:pt x="1139871" y="85757"/>
                </a:cubicBezTo>
                <a:cubicBezTo>
                  <a:pt x="1190671" y="67236"/>
                  <a:pt x="1291742" y="1619"/>
                  <a:pt x="1295446" y="32"/>
                </a:cubicBezTo>
                <a:cubicBezTo>
                  <a:pt x="1299150" y="-1555"/>
                  <a:pt x="1223479" y="54536"/>
                  <a:pt x="1162096" y="76232"/>
                </a:cubicBezTo>
                <a:cubicBezTo>
                  <a:pt x="1100713" y="97928"/>
                  <a:pt x="1021338" y="116449"/>
                  <a:pt x="927146" y="130207"/>
                </a:cubicBezTo>
                <a:cubicBezTo>
                  <a:pt x="832954" y="143965"/>
                  <a:pt x="752521" y="153490"/>
                  <a:pt x="596946" y="158782"/>
                </a:cubicBezTo>
                <a:cubicBezTo>
                  <a:pt x="441371" y="164074"/>
                  <a:pt x="-5246" y="151903"/>
                  <a:pt x="46" y="14925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56" name="フリーフォーム 1955">
            <a:extLst>
              <a:ext uri="{FF2B5EF4-FFF2-40B4-BE49-F238E27FC236}">
                <a16:creationId xmlns:a16="http://schemas.microsoft.com/office/drawing/2014/main" id="{686C495A-7107-C341-EA59-26D162D17590}"/>
              </a:ext>
            </a:extLst>
          </p:cNvPr>
          <p:cNvSpPr/>
          <p:nvPr/>
        </p:nvSpPr>
        <p:spPr>
          <a:xfrm>
            <a:off x="2923328" y="11516740"/>
            <a:ext cx="1340356" cy="95425"/>
          </a:xfrm>
          <a:custGeom>
            <a:avLst/>
            <a:gdLst>
              <a:gd name="connsiteX0" fmla="*/ 124672 w 1340356"/>
              <a:gd name="connsiteY0" fmla="*/ 91060 h 95425"/>
              <a:gd name="connsiteX1" fmla="*/ 1000972 w 1340356"/>
              <a:gd name="connsiteY1" fmla="*/ 52960 h 95425"/>
              <a:gd name="connsiteX2" fmla="*/ 921597 w 1340356"/>
              <a:gd name="connsiteY2" fmla="*/ 52960 h 95425"/>
              <a:gd name="connsiteX3" fmla="*/ 1270847 w 1340356"/>
              <a:gd name="connsiteY3" fmla="*/ 11685 h 95425"/>
              <a:gd name="connsiteX4" fmla="*/ 1327997 w 1340356"/>
              <a:gd name="connsiteY4" fmla="*/ 2160 h 95425"/>
              <a:gd name="connsiteX5" fmla="*/ 1108922 w 1340356"/>
              <a:gd name="connsiteY5" fmla="*/ 46610 h 95425"/>
              <a:gd name="connsiteX6" fmla="*/ 893022 w 1340356"/>
              <a:gd name="connsiteY6" fmla="*/ 65660 h 95425"/>
              <a:gd name="connsiteX7" fmla="*/ 699347 w 1340356"/>
              <a:gd name="connsiteY7" fmla="*/ 81535 h 95425"/>
              <a:gd name="connsiteX8" fmla="*/ 64347 w 1340356"/>
              <a:gd name="connsiteY8" fmla="*/ 94235 h 95425"/>
              <a:gd name="connsiteX9" fmla="*/ 124672 w 1340356"/>
              <a:gd name="connsiteY9" fmla="*/ 91060 h 954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340356" h="95425">
                <a:moveTo>
                  <a:pt x="124672" y="91060"/>
                </a:moveTo>
                <a:lnTo>
                  <a:pt x="1000972" y="52960"/>
                </a:lnTo>
                <a:cubicBezTo>
                  <a:pt x="1133793" y="46610"/>
                  <a:pt x="876618" y="59839"/>
                  <a:pt x="921597" y="52960"/>
                </a:cubicBezTo>
                <a:cubicBezTo>
                  <a:pt x="966576" y="46081"/>
                  <a:pt x="1203114" y="20152"/>
                  <a:pt x="1270847" y="11685"/>
                </a:cubicBezTo>
                <a:cubicBezTo>
                  <a:pt x="1338580" y="3218"/>
                  <a:pt x="1354985" y="-3661"/>
                  <a:pt x="1327997" y="2160"/>
                </a:cubicBezTo>
                <a:cubicBezTo>
                  <a:pt x="1301009" y="7981"/>
                  <a:pt x="1181418" y="36027"/>
                  <a:pt x="1108922" y="46610"/>
                </a:cubicBezTo>
                <a:cubicBezTo>
                  <a:pt x="1036426" y="57193"/>
                  <a:pt x="893022" y="65660"/>
                  <a:pt x="893022" y="65660"/>
                </a:cubicBezTo>
                <a:cubicBezTo>
                  <a:pt x="824760" y="71481"/>
                  <a:pt x="837459" y="76773"/>
                  <a:pt x="699347" y="81535"/>
                </a:cubicBezTo>
                <a:cubicBezTo>
                  <a:pt x="561235" y="86297"/>
                  <a:pt x="156951" y="93706"/>
                  <a:pt x="64347" y="94235"/>
                </a:cubicBezTo>
                <a:cubicBezTo>
                  <a:pt x="-28257" y="94764"/>
                  <a:pt x="-31432" y="97939"/>
                  <a:pt x="124672" y="9106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57" name="フリーフォーム 1956">
            <a:extLst>
              <a:ext uri="{FF2B5EF4-FFF2-40B4-BE49-F238E27FC236}">
                <a16:creationId xmlns:a16="http://schemas.microsoft.com/office/drawing/2014/main" id="{064BC2BA-8B23-F0BB-9F9A-78213628C309}"/>
              </a:ext>
            </a:extLst>
          </p:cNvPr>
          <p:cNvSpPr/>
          <p:nvPr/>
        </p:nvSpPr>
        <p:spPr>
          <a:xfrm>
            <a:off x="3026702" y="11540538"/>
            <a:ext cx="916000" cy="57869"/>
          </a:xfrm>
          <a:custGeom>
            <a:avLst/>
            <a:gdLst>
              <a:gd name="connsiteX0" fmla="*/ 24473 w 916000"/>
              <a:gd name="connsiteY0" fmla="*/ 51387 h 57869"/>
              <a:gd name="connsiteX1" fmla="*/ 688048 w 916000"/>
              <a:gd name="connsiteY1" fmla="*/ 10112 h 57869"/>
              <a:gd name="connsiteX2" fmla="*/ 913473 w 916000"/>
              <a:gd name="connsiteY2" fmla="*/ 587 h 57869"/>
              <a:gd name="connsiteX3" fmla="*/ 799173 w 916000"/>
              <a:gd name="connsiteY3" fmla="*/ 3762 h 57869"/>
              <a:gd name="connsiteX4" fmla="*/ 643598 w 916000"/>
              <a:gd name="connsiteY4" fmla="*/ 25987 h 57869"/>
              <a:gd name="connsiteX5" fmla="*/ 186398 w 916000"/>
              <a:gd name="connsiteY5" fmla="*/ 54562 h 57869"/>
              <a:gd name="connsiteX6" fmla="*/ 24473 w 916000"/>
              <a:gd name="connsiteY6" fmla="*/ 51387 h 578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16000" h="57869">
                <a:moveTo>
                  <a:pt x="24473" y="51387"/>
                </a:moveTo>
                <a:cubicBezTo>
                  <a:pt x="108081" y="43979"/>
                  <a:pt x="539881" y="18579"/>
                  <a:pt x="688048" y="10112"/>
                </a:cubicBezTo>
                <a:cubicBezTo>
                  <a:pt x="836215" y="1645"/>
                  <a:pt x="894952" y="1645"/>
                  <a:pt x="913473" y="587"/>
                </a:cubicBezTo>
                <a:cubicBezTo>
                  <a:pt x="931994" y="-471"/>
                  <a:pt x="844152" y="-471"/>
                  <a:pt x="799173" y="3762"/>
                </a:cubicBezTo>
                <a:cubicBezTo>
                  <a:pt x="754194" y="7995"/>
                  <a:pt x="745727" y="17520"/>
                  <a:pt x="643598" y="25987"/>
                </a:cubicBezTo>
                <a:cubicBezTo>
                  <a:pt x="541469" y="34454"/>
                  <a:pt x="282177" y="49270"/>
                  <a:pt x="186398" y="54562"/>
                </a:cubicBezTo>
                <a:cubicBezTo>
                  <a:pt x="90619" y="59854"/>
                  <a:pt x="-59135" y="58795"/>
                  <a:pt x="24473" y="5138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58" name="フリーフォーム 1957">
            <a:extLst>
              <a:ext uri="{FF2B5EF4-FFF2-40B4-BE49-F238E27FC236}">
                <a16:creationId xmlns:a16="http://schemas.microsoft.com/office/drawing/2014/main" id="{2E37631F-9BFF-2677-ACAE-3F13288B8253}"/>
              </a:ext>
            </a:extLst>
          </p:cNvPr>
          <p:cNvSpPr/>
          <p:nvPr/>
        </p:nvSpPr>
        <p:spPr>
          <a:xfrm>
            <a:off x="4152847" y="11145566"/>
            <a:ext cx="279479" cy="386082"/>
          </a:xfrm>
          <a:custGeom>
            <a:avLst/>
            <a:gdLst>
              <a:gd name="connsiteX0" fmla="*/ 276278 w 279479"/>
              <a:gd name="connsiteY0" fmla="*/ 1859 h 386082"/>
              <a:gd name="connsiteX1" fmla="*/ 269928 w 279479"/>
              <a:gd name="connsiteY1" fmla="*/ 151084 h 386082"/>
              <a:gd name="connsiteX2" fmla="*/ 215953 w 279479"/>
              <a:gd name="connsiteY2" fmla="*/ 259034 h 386082"/>
              <a:gd name="connsiteX3" fmla="*/ 130228 w 279479"/>
              <a:gd name="connsiteY3" fmla="*/ 319359 h 386082"/>
              <a:gd name="connsiteX4" fmla="*/ 53 w 279479"/>
              <a:gd name="connsiteY4" fmla="*/ 386034 h 386082"/>
              <a:gd name="connsiteX5" fmla="*/ 146103 w 279479"/>
              <a:gd name="connsiteY5" fmla="*/ 328884 h 386082"/>
              <a:gd name="connsiteX6" fmla="*/ 235003 w 279479"/>
              <a:gd name="connsiteY6" fmla="*/ 262209 h 386082"/>
              <a:gd name="connsiteX7" fmla="*/ 276278 w 279479"/>
              <a:gd name="connsiteY7" fmla="*/ 1859 h 3860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79479" h="386082">
                <a:moveTo>
                  <a:pt x="276278" y="1859"/>
                </a:moveTo>
                <a:cubicBezTo>
                  <a:pt x="282099" y="-16662"/>
                  <a:pt x="279982" y="108222"/>
                  <a:pt x="269928" y="151084"/>
                </a:cubicBezTo>
                <a:cubicBezTo>
                  <a:pt x="259874" y="193947"/>
                  <a:pt x="239236" y="230988"/>
                  <a:pt x="215953" y="259034"/>
                </a:cubicBezTo>
                <a:cubicBezTo>
                  <a:pt x="192670" y="287080"/>
                  <a:pt x="166211" y="298192"/>
                  <a:pt x="130228" y="319359"/>
                </a:cubicBezTo>
                <a:cubicBezTo>
                  <a:pt x="94245" y="340526"/>
                  <a:pt x="-2593" y="384447"/>
                  <a:pt x="53" y="386034"/>
                </a:cubicBezTo>
                <a:cubicBezTo>
                  <a:pt x="2699" y="387622"/>
                  <a:pt x="106945" y="349521"/>
                  <a:pt x="146103" y="328884"/>
                </a:cubicBezTo>
                <a:cubicBezTo>
                  <a:pt x="185261" y="308247"/>
                  <a:pt x="213836" y="311421"/>
                  <a:pt x="235003" y="262209"/>
                </a:cubicBezTo>
                <a:cubicBezTo>
                  <a:pt x="256170" y="212997"/>
                  <a:pt x="270457" y="20380"/>
                  <a:pt x="276278" y="185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59" name="フリーフォーム 1958">
            <a:extLst>
              <a:ext uri="{FF2B5EF4-FFF2-40B4-BE49-F238E27FC236}">
                <a16:creationId xmlns:a16="http://schemas.microsoft.com/office/drawing/2014/main" id="{5AF524DC-BA9C-7EEF-F816-97AAFAB39AA8}"/>
              </a:ext>
            </a:extLst>
          </p:cNvPr>
          <p:cNvSpPr/>
          <p:nvPr/>
        </p:nvSpPr>
        <p:spPr>
          <a:xfrm>
            <a:off x="4349589" y="10385412"/>
            <a:ext cx="79848" cy="802025"/>
          </a:xfrm>
          <a:custGeom>
            <a:avLst/>
            <a:gdLst>
              <a:gd name="connsiteX0" fmla="*/ 161 w 79848"/>
              <a:gd name="connsiteY0" fmla="*/ 13 h 802025"/>
              <a:gd name="connsiteX1" fmla="*/ 50961 w 79848"/>
              <a:gd name="connsiteY1" fmla="*/ 466738 h 802025"/>
              <a:gd name="connsiteX2" fmla="*/ 79536 w 79848"/>
              <a:gd name="connsiteY2" fmla="*/ 793763 h 802025"/>
              <a:gd name="connsiteX3" fmla="*/ 63661 w 79848"/>
              <a:gd name="connsiteY3" fmla="*/ 679463 h 802025"/>
              <a:gd name="connsiteX4" fmla="*/ 25561 w 79848"/>
              <a:gd name="connsiteY4" fmla="*/ 412763 h 802025"/>
              <a:gd name="connsiteX5" fmla="*/ 35086 w 79848"/>
              <a:gd name="connsiteY5" fmla="*/ 450863 h 802025"/>
              <a:gd name="connsiteX6" fmla="*/ 161 w 79848"/>
              <a:gd name="connsiteY6" fmla="*/ 13 h 802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79848" h="802025">
                <a:moveTo>
                  <a:pt x="161" y="13"/>
                </a:moveTo>
                <a:cubicBezTo>
                  <a:pt x="2807" y="2659"/>
                  <a:pt x="37732" y="334446"/>
                  <a:pt x="50961" y="466738"/>
                </a:cubicBezTo>
                <a:cubicBezTo>
                  <a:pt x="64190" y="599030"/>
                  <a:pt x="77419" y="758309"/>
                  <a:pt x="79536" y="793763"/>
                </a:cubicBezTo>
                <a:cubicBezTo>
                  <a:pt x="81653" y="829217"/>
                  <a:pt x="72657" y="742963"/>
                  <a:pt x="63661" y="679463"/>
                </a:cubicBezTo>
                <a:cubicBezTo>
                  <a:pt x="54665" y="615963"/>
                  <a:pt x="30324" y="450863"/>
                  <a:pt x="25561" y="412763"/>
                </a:cubicBezTo>
                <a:cubicBezTo>
                  <a:pt x="20799" y="374663"/>
                  <a:pt x="41965" y="519125"/>
                  <a:pt x="35086" y="450863"/>
                </a:cubicBezTo>
                <a:cubicBezTo>
                  <a:pt x="28207" y="382601"/>
                  <a:pt x="-2485" y="-2633"/>
                  <a:pt x="161" y="1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60" name="フリーフォーム 1959">
            <a:extLst>
              <a:ext uri="{FF2B5EF4-FFF2-40B4-BE49-F238E27FC236}">
                <a16:creationId xmlns:a16="http://schemas.microsoft.com/office/drawing/2014/main" id="{AF4BF268-4D1C-8E3B-820B-6E6F4B4F6D2C}"/>
              </a:ext>
            </a:extLst>
          </p:cNvPr>
          <p:cNvSpPr/>
          <p:nvPr/>
        </p:nvSpPr>
        <p:spPr>
          <a:xfrm>
            <a:off x="4359077" y="10184860"/>
            <a:ext cx="102476" cy="1167291"/>
          </a:xfrm>
          <a:custGeom>
            <a:avLst/>
            <a:gdLst>
              <a:gd name="connsiteX0" fmla="*/ 198 w 102476"/>
              <a:gd name="connsiteY0" fmla="*/ 540 h 1167291"/>
              <a:gd name="connsiteX1" fmla="*/ 38298 w 102476"/>
              <a:gd name="connsiteY1" fmla="*/ 568865 h 1167291"/>
              <a:gd name="connsiteX2" fmla="*/ 98623 w 102476"/>
              <a:gd name="connsiteY2" fmla="*/ 876840 h 1167291"/>
              <a:gd name="connsiteX3" fmla="*/ 92273 w 102476"/>
              <a:gd name="connsiteY3" fmla="*/ 1102265 h 1167291"/>
              <a:gd name="connsiteX4" fmla="*/ 70048 w 102476"/>
              <a:gd name="connsiteY4" fmla="*/ 1165765 h 1167291"/>
              <a:gd name="connsiteX5" fmla="*/ 79573 w 102476"/>
              <a:gd name="connsiteY5" fmla="*/ 1054640 h 1167291"/>
              <a:gd name="connsiteX6" fmla="*/ 101798 w 102476"/>
              <a:gd name="connsiteY6" fmla="*/ 841915 h 1167291"/>
              <a:gd name="connsiteX7" fmla="*/ 50998 w 102476"/>
              <a:gd name="connsiteY7" fmla="*/ 597440 h 1167291"/>
              <a:gd name="connsiteX8" fmla="*/ 54173 w 102476"/>
              <a:gd name="connsiteY8" fmla="*/ 467265 h 1167291"/>
              <a:gd name="connsiteX9" fmla="*/ 198 w 102476"/>
              <a:gd name="connsiteY9" fmla="*/ 540 h 11672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02476" h="1167291">
                <a:moveTo>
                  <a:pt x="198" y="540"/>
                </a:moveTo>
                <a:cubicBezTo>
                  <a:pt x="-2448" y="17473"/>
                  <a:pt x="21894" y="422815"/>
                  <a:pt x="38298" y="568865"/>
                </a:cubicBezTo>
                <a:cubicBezTo>
                  <a:pt x="54702" y="714915"/>
                  <a:pt x="89627" y="787940"/>
                  <a:pt x="98623" y="876840"/>
                </a:cubicBezTo>
                <a:cubicBezTo>
                  <a:pt x="107619" y="965740"/>
                  <a:pt x="97035" y="1054111"/>
                  <a:pt x="92273" y="1102265"/>
                </a:cubicBezTo>
                <a:cubicBezTo>
                  <a:pt x="87511" y="1150419"/>
                  <a:pt x="72165" y="1173702"/>
                  <a:pt x="70048" y="1165765"/>
                </a:cubicBezTo>
                <a:cubicBezTo>
                  <a:pt x="67931" y="1157828"/>
                  <a:pt x="74281" y="1108615"/>
                  <a:pt x="79573" y="1054640"/>
                </a:cubicBezTo>
                <a:cubicBezTo>
                  <a:pt x="84865" y="1000665"/>
                  <a:pt x="106560" y="918115"/>
                  <a:pt x="101798" y="841915"/>
                </a:cubicBezTo>
                <a:cubicBezTo>
                  <a:pt x="97036" y="765715"/>
                  <a:pt x="58935" y="659882"/>
                  <a:pt x="50998" y="597440"/>
                </a:cubicBezTo>
                <a:cubicBezTo>
                  <a:pt x="43061" y="534998"/>
                  <a:pt x="63169" y="565161"/>
                  <a:pt x="54173" y="467265"/>
                </a:cubicBezTo>
                <a:cubicBezTo>
                  <a:pt x="45177" y="369369"/>
                  <a:pt x="2844" y="-16393"/>
                  <a:pt x="198" y="54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61" name="フリーフォーム 1960">
            <a:extLst>
              <a:ext uri="{FF2B5EF4-FFF2-40B4-BE49-F238E27FC236}">
                <a16:creationId xmlns:a16="http://schemas.microsoft.com/office/drawing/2014/main" id="{AA0CBD1B-921E-6863-8862-831ECD43F8C0}"/>
              </a:ext>
            </a:extLst>
          </p:cNvPr>
          <p:cNvSpPr/>
          <p:nvPr/>
        </p:nvSpPr>
        <p:spPr>
          <a:xfrm>
            <a:off x="4140165" y="11327839"/>
            <a:ext cx="318304" cy="238714"/>
          </a:xfrm>
          <a:custGeom>
            <a:avLst/>
            <a:gdLst>
              <a:gd name="connsiteX0" fmla="*/ 317535 w 318304"/>
              <a:gd name="connsiteY0" fmla="*/ 561 h 238714"/>
              <a:gd name="connsiteX1" fmla="*/ 247685 w 318304"/>
              <a:gd name="connsiteY1" fmla="*/ 121211 h 238714"/>
              <a:gd name="connsiteX2" fmla="*/ 184185 w 318304"/>
              <a:gd name="connsiteY2" fmla="*/ 168836 h 238714"/>
              <a:gd name="connsiteX3" fmla="*/ 35 w 318304"/>
              <a:gd name="connsiteY3" fmla="*/ 238686 h 238714"/>
              <a:gd name="connsiteX4" fmla="*/ 200060 w 318304"/>
              <a:gd name="connsiteY4" fmla="*/ 175186 h 238714"/>
              <a:gd name="connsiteX5" fmla="*/ 317535 w 318304"/>
              <a:gd name="connsiteY5" fmla="*/ 561 h 2387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18304" h="238714">
                <a:moveTo>
                  <a:pt x="317535" y="561"/>
                </a:moveTo>
                <a:cubicBezTo>
                  <a:pt x="325473" y="-8435"/>
                  <a:pt x="269910" y="93165"/>
                  <a:pt x="247685" y="121211"/>
                </a:cubicBezTo>
                <a:cubicBezTo>
                  <a:pt x="225460" y="149257"/>
                  <a:pt x="225460" y="149257"/>
                  <a:pt x="184185" y="168836"/>
                </a:cubicBezTo>
                <a:cubicBezTo>
                  <a:pt x="142910" y="188415"/>
                  <a:pt x="-2611" y="237628"/>
                  <a:pt x="35" y="238686"/>
                </a:cubicBezTo>
                <a:cubicBezTo>
                  <a:pt x="2681" y="239744"/>
                  <a:pt x="148731" y="211699"/>
                  <a:pt x="200060" y="175186"/>
                </a:cubicBezTo>
                <a:cubicBezTo>
                  <a:pt x="251389" y="138674"/>
                  <a:pt x="309597" y="9557"/>
                  <a:pt x="317535" y="56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62" name="フリーフォーム 1961">
            <a:extLst>
              <a:ext uri="{FF2B5EF4-FFF2-40B4-BE49-F238E27FC236}">
                <a16:creationId xmlns:a16="http://schemas.microsoft.com/office/drawing/2014/main" id="{320017EA-53D1-F3D1-8B4B-2239C940B0C0}"/>
              </a:ext>
            </a:extLst>
          </p:cNvPr>
          <p:cNvSpPr/>
          <p:nvPr/>
        </p:nvSpPr>
        <p:spPr>
          <a:xfrm>
            <a:off x="4479599" y="11023565"/>
            <a:ext cx="13144" cy="285911"/>
          </a:xfrm>
          <a:custGeom>
            <a:avLst/>
            <a:gdLst>
              <a:gd name="connsiteX0" fmla="*/ 13026 w 13144"/>
              <a:gd name="connsiteY0" fmla="*/ 35 h 285911"/>
              <a:gd name="connsiteX1" fmla="*/ 6676 w 13144"/>
              <a:gd name="connsiteY1" fmla="*/ 190535 h 285911"/>
              <a:gd name="connsiteX2" fmla="*/ 6676 w 13144"/>
              <a:gd name="connsiteY2" fmla="*/ 285785 h 285911"/>
              <a:gd name="connsiteX3" fmla="*/ 326 w 13144"/>
              <a:gd name="connsiteY3" fmla="*/ 206410 h 285911"/>
              <a:gd name="connsiteX4" fmla="*/ 13026 w 13144"/>
              <a:gd name="connsiteY4" fmla="*/ 35 h 2859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144" h="285911">
                <a:moveTo>
                  <a:pt x="13026" y="35"/>
                </a:moveTo>
                <a:cubicBezTo>
                  <a:pt x="14084" y="-2611"/>
                  <a:pt x="7734" y="142910"/>
                  <a:pt x="6676" y="190535"/>
                </a:cubicBezTo>
                <a:cubicBezTo>
                  <a:pt x="5618" y="238160"/>
                  <a:pt x="7734" y="283139"/>
                  <a:pt x="6676" y="285785"/>
                </a:cubicBezTo>
                <a:cubicBezTo>
                  <a:pt x="5618" y="288431"/>
                  <a:pt x="2972" y="249272"/>
                  <a:pt x="326" y="206410"/>
                </a:cubicBezTo>
                <a:cubicBezTo>
                  <a:pt x="-2320" y="163548"/>
                  <a:pt x="11968" y="2681"/>
                  <a:pt x="13026" y="3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63" name="フリーフォーム 1962">
            <a:extLst>
              <a:ext uri="{FF2B5EF4-FFF2-40B4-BE49-F238E27FC236}">
                <a16:creationId xmlns:a16="http://schemas.microsoft.com/office/drawing/2014/main" id="{8AC1BBBE-8C25-2A83-AA87-57F12B79FA7B}"/>
              </a:ext>
            </a:extLst>
          </p:cNvPr>
          <p:cNvSpPr/>
          <p:nvPr/>
        </p:nvSpPr>
        <p:spPr>
          <a:xfrm>
            <a:off x="4375343" y="11296339"/>
            <a:ext cx="98437" cy="171130"/>
          </a:xfrm>
          <a:custGeom>
            <a:avLst/>
            <a:gdLst>
              <a:gd name="connsiteX0" fmla="*/ 98232 w 98437"/>
              <a:gd name="connsiteY0" fmla="*/ 311 h 171130"/>
              <a:gd name="connsiteX1" fmla="*/ 2982 w 98437"/>
              <a:gd name="connsiteY1" fmla="*/ 165411 h 171130"/>
              <a:gd name="connsiteX2" fmla="*/ 28382 w 98437"/>
              <a:gd name="connsiteY2" fmla="*/ 124136 h 171130"/>
              <a:gd name="connsiteX3" fmla="*/ 98232 w 98437"/>
              <a:gd name="connsiteY3" fmla="*/ 311 h 1711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8437" h="171130">
                <a:moveTo>
                  <a:pt x="98232" y="311"/>
                </a:moveTo>
                <a:cubicBezTo>
                  <a:pt x="93999" y="7190"/>
                  <a:pt x="14624" y="144774"/>
                  <a:pt x="2982" y="165411"/>
                </a:cubicBezTo>
                <a:cubicBezTo>
                  <a:pt x="-8660" y="186048"/>
                  <a:pt x="16740" y="145832"/>
                  <a:pt x="28382" y="124136"/>
                </a:cubicBezTo>
                <a:cubicBezTo>
                  <a:pt x="40024" y="102440"/>
                  <a:pt x="102465" y="-6568"/>
                  <a:pt x="98232" y="31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64" name="フリーフォーム 1963">
            <a:extLst>
              <a:ext uri="{FF2B5EF4-FFF2-40B4-BE49-F238E27FC236}">
                <a16:creationId xmlns:a16="http://schemas.microsoft.com/office/drawing/2014/main" id="{C37A80C3-A555-67F3-7692-75BC5B6B672B}"/>
              </a:ext>
            </a:extLst>
          </p:cNvPr>
          <p:cNvSpPr/>
          <p:nvPr/>
        </p:nvSpPr>
        <p:spPr>
          <a:xfrm>
            <a:off x="4489375" y="10972795"/>
            <a:ext cx="46313" cy="352439"/>
          </a:xfrm>
          <a:custGeom>
            <a:avLst/>
            <a:gdLst>
              <a:gd name="connsiteX0" fmla="*/ 44525 w 46313"/>
              <a:gd name="connsiteY0" fmla="*/ 5 h 352439"/>
              <a:gd name="connsiteX1" fmla="*/ 41350 w 46313"/>
              <a:gd name="connsiteY1" fmla="*/ 209555 h 352439"/>
              <a:gd name="connsiteX2" fmla="*/ 75 w 46313"/>
              <a:gd name="connsiteY2" fmla="*/ 352430 h 352439"/>
              <a:gd name="connsiteX3" fmla="*/ 31825 w 46313"/>
              <a:gd name="connsiteY3" fmla="*/ 215905 h 352439"/>
              <a:gd name="connsiteX4" fmla="*/ 44525 w 46313"/>
              <a:gd name="connsiteY4" fmla="*/ 5 h 3524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6313" h="352439">
                <a:moveTo>
                  <a:pt x="44525" y="5"/>
                </a:moveTo>
                <a:cubicBezTo>
                  <a:pt x="46113" y="-1053"/>
                  <a:pt x="48758" y="150818"/>
                  <a:pt x="41350" y="209555"/>
                </a:cubicBezTo>
                <a:cubicBezTo>
                  <a:pt x="33942" y="268292"/>
                  <a:pt x="1663" y="351372"/>
                  <a:pt x="75" y="352430"/>
                </a:cubicBezTo>
                <a:cubicBezTo>
                  <a:pt x="-1513" y="353488"/>
                  <a:pt x="22300" y="267234"/>
                  <a:pt x="31825" y="215905"/>
                </a:cubicBezTo>
                <a:cubicBezTo>
                  <a:pt x="41350" y="164576"/>
                  <a:pt x="42937" y="1063"/>
                  <a:pt x="44525" y="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65" name="フリーフォーム 1964">
            <a:extLst>
              <a:ext uri="{FF2B5EF4-FFF2-40B4-BE49-F238E27FC236}">
                <a16:creationId xmlns:a16="http://schemas.microsoft.com/office/drawing/2014/main" id="{4B7475CB-C825-2998-1D0C-5F9FDABDB8A2}"/>
              </a:ext>
            </a:extLst>
          </p:cNvPr>
          <p:cNvSpPr/>
          <p:nvPr/>
        </p:nvSpPr>
        <p:spPr>
          <a:xfrm>
            <a:off x="4387498" y="11280773"/>
            <a:ext cx="137175" cy="193680"/>
          </a:xfrm>
          <a:custGeom>
            <a:avLst/>
            <a:gdLst>
              <a:gd name="connsiteX0" fmla="*/ 136877 w 137175"/>
              <a:gd name="connsiteY0" fmla="*/ 2 h 193680"/>
              <a:gd name="connsiteX1" fmla="*/ 76552 w 137175"/>
              <a:gd name="connsiteY1" fmla="*/ 111127 h 193680"/>
              <a:gd name="connsiteX2" fmla="*/ 352 w 137175"/>
              <a:gd name="connsiteY2" fmla="*/ 193677 h 193680"/>
              <a:gd name="connsiteX3" fmla="*/ 51152 w 137175"/>
              <a:gd name="connsiteY3" fmla="*/ 114302 h 193680"/>
              <a:gd name="connsiteX4" fmla="*/ 136877 w 137175"/>
              <a:gd name="connsiteY4" fmla="*/ 2 h 1936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7175" h="193680">
                <a:moveTo>
                  <a:pt x="136877" y="2"/>
                </a:moveTo>
                <a:cubicBezTo>
                  <a:pt x="141110" y="-527"/>
                  <a:pt x="99306" y="78848"/>
                  <a:pt x="76552" y="111127"/>
                </a:cubicBezTo>
                <a:cubicBezTo>
                  <a:pt x="53798" y="143406"/>
                  <a:pt x="4585" y="193148"/>
                  <a:pt x="352" y="193677"/>
                </a:cubicBezTo>
                <a:cubicBezTo>
                  <a:pt x="-3881" y="194206"/>
                  <a:pt x="31044" y="140760"/>
                  <a:pt x="51152" y="114302"/>
                </a:cubicBezTo>
                <a:cubicBezTo>
                  <a:pt x="71260" y="87844"/>
                  <a:pt x="132644" y="531"/>
                  <a:pt x="136877" y="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66" name="フリーフォーム 1965">
            <a:extLst>
              <a:ext uri="{FF2B5EF4-FFF2-40B4-BE49-F238E27FC236}">
                <a16:creationId xmlns:a16="http://schemas.microsoft.com/office/drawing/2014/main" id="{703E68E4-B3C8-558B-1583-83BB18C73488}"/>
              </a:ext>
            </a:extLst>
          </p:cNvPr>
          <p:cNvSpPr/>
          <p:nvPr/>
        </p:nvSpPr>
        <p:spPr>
          <a:xfrm>
            <a:off x="4387642" y="10251298"/>
            <a:ext cx="48569" cy="531118"/>
          </a:xfrm>
          <a:custGeom>
            <a:avLst/>
            <a:gdLst>
              <a:gd name="connsiteX0" fmla="*/ 208 w 48569"/>
              <a:gd name="connsiteY0" fmla="*/ 777 h 531118"/>
              <a:gd name="connsiteX1" fmla="*/ 44658 w 48569"/>
              <a:gd name="connsiteY1" fmla="*/ 416702 h 531118"/>
              <a:gd name="connsiteX2" fmla="*/ 44658 w 48569"/>
              <a:gd name="connsiteY2" fmla="*/ 531002 h 531118"/>
              <a:gd name="connsiteX3" fmla="*/ 47833 w 48569"/>
              <a:gd name="connsiteY3" fmla="*/ 435752 h 531118"/>
              <a:gd name="connsiteX4" fmla="*/ 28783 w 48569"/>
              <a:gd name="connsiteY4" fmla="*/ 315102 h 531118"/>
              <a:gd name="connsiteX5" fmla="*/ 208 w 48569"/>
              <a:gd name="connsiteY5" fmla="*/ 777 h 5311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8569" h="531118">
                <a:moveTo>
                  <a:pt x="208" y="777"/>
                </a:moveTo>
                <a:cubicBezTo>
                  <a:pt x="2854" y="17710"/>
                  <a:pt x="37250" y="328331"/>
                  <a:pt x="44658" y="416702"/>
                </a:cubicBezTo>
                <a:cubicBezTo>
                  <a:pt x="52066" y="505073"/>
                  <a:pt x="44129" y="527827"/>
                  <a:pt x="44658" y="531002"/>
                </a:cubicBezTo>
                <a:cubicBezTo>
                  <a:pt x="45187" y="534177"/>
                  <a:pt x="50479" y="471735"/>
                  <a:pt x="47833" y="435752"/>
                </a:cubicBezTo>
                <a:cubicBezTo>
                  <a:pt x="45187" y="399769"/>
                  <a:pt x="36720" y="381777"/>
                  <a:pt x="28783" y="315102"/>
                </a:cubicBezTo>
                <a:cubicBezTo>
                  <a:pt x="20846" y="248427"/>
                  <a:pt x="-2438" y="-16156"/>
                  <a:pt x="208" y="77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67" name="フリーフォーム 1966">
            <a:extLst>
              <a:ext uri="{FF2B5EF4-FFF2-40B4-BE49-F238E27FC236}">
                <a16:creationId xmlns:a16="http://schemas.microsoft.com/office/drawing/2014/main" id="{0240FFE4-23C0-9A0C-D181-FAC874970C9D}"/>
              </a:ext>
            </a:extLst>
          </p:cNvPr>
          <p:cNvSpPr/>
          <p:nvPr/>
        </p:nvSpPr>
        <p:spPr>
          <a:xfrm>
            <a:off x="4419593" y="10737770"/>
            <a:ext cx="66697" cy="330396"/>
          </a:xfrm>
          <a:custGeom>
            <a:avLst/>
            <a:gdLst>
              <a:gd name="connsiteX0" fmla="*/ 7 w 66697"/>
              <a:gd name="connsiteY0" fmla="*/ 80 h 330396"/>
              <a:gd name="connsiteX1" fmla="*/ 38107 w 66697"/>
              <a:gd name="connsiteY1" fmla="*/ 193755 h 330396"/>
              <a:gd name="connsiteX2" fmla="*/ 66682 w 66697"/>
              <a:gd name="connsiteY2" fmla="*/ 330280 h 330396"/>
              <a:gd name="connsiteX3" fmla="*/ 41282 w 66697"/>
              <a:gd name="connsiteY3" fmla="*/ 171530 h 330396"/>
              <a:gd name="connsiteX4" fmla="*/ 7 w 66697"/>
              <a:gd name="connsiteY4" fmla="*/ 80 h 3303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6697" h="330396">
                <a:moveTo>
                  <a:pt x="7" y="80"/>
                </a:moveTo>
                <a:cubicBezTo>
                  <a:pt x="-522" y="3784"/>
                  <a:pt x="26995" y="138722"/>
                  <a:pt x="38107" y="193755"/>
                </a:cubicBezTo>
                <a:cubicBezTo>
                  <a:pt x="49219" y="248788"/>
                  <a:pt x="66153" y="333984"/>
                  <a:pt x="66682" y="330280"/>
                </a:cubicBezTo>
                <a:cubicBezTo>
                  <a:pt x="67211" y="326576"/>
                  <a:pt x="53982" y="221272"/>
                  <a:pt x="41282" y="171530"/>
                </a:cubicBezTo>
                <a:cubicBezTo>
                  <a:pt x="28582" y="121788"/>
                  <a:pt x="536" y="-3624"/>
                  <a:pt x="7" y="8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68" name="フリーフォーム 1967">
            <a:extLst>
              <a:ext uri="{FF2B5EF4-FFF2-40B4-BE49-F238E27FC236}">
                <a16:creationId xmlns:a16="http://schemas.microsoft.com/office/drawing/2014/main" id="{2871240A-B0CF-6AC8-6EDF-E934678804A5}"/>
              </a:ext>
            </a:extLst>
          </p:cNvPr>
          <p:cNvSpPr/>
          <p:nvPr/>
        </p:nvSpPr>
        <p:spPr>
          <a:xfrm>
            <a:off x="4418712" y="10566741"/>
            <a:ext cx="84326" cy="487590"/>
          </a:xfrm>
          <a:custGeom>
            <a:avLst/>
            <a:gdLst>
              <a:gd name="connsiteX0" fmla="*/ 888 w 84326"/>
              <a:gd name="connsiteY0" fmla="*/ 2834 h 487590"/>
              <a:gd name="connsiteX1" fmla="*/ 83438 w 84326"/>
              <a:gd name="connsiteY1" fmla="*/ 479084 h 487590"/>
              <a:gd name="connsiteX2" fmla="*/ 42163 w 84326"/>
              <a:gd name="connsiteY2" fmla="*/ 288584 h 487590"/>
              <a:gd name="connsiteX3" fmla="*/ 888 w 84326"/>
              <a:gd name="connsiteY3" fmla="*/ 2834 h 4875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4326" h="487590">
                <a:moveTo>
                  <a:pt x="888" y="2834"/>
                </a:moveTo>
                <a:cubicBezTo>
                  <a:pt x="7767" y="34584"/>
                  <a:pt x="76559" y="431459"/>
                  <a:pt x="83438" y="479084"/>
                </a:cubicBezTo>
                <a:cubicBezTo>
                  <a:pt x="90317" y="526709"/>
                  <a:pt x="55392" y="362138"/>
                  <a:pt x="42163" y="288584"/>
                </a:cubicBezTo>
                <a:cubicBezTo>
                  <a:pt x="28934" y="215030"/>
                  <a:pt x="-5991" y="-28916"/>
                  <a:pt x="888" y="283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69" name="フリーフォーム 1968">
            <a:extLst>
              <a:ext uri="{FF2B5EF4-FFF2-40B4-BE49-F238E27FC236}">
                <a16:creationId xmlns:a16="http://schemas.microsoft.com/office/drawing/2014/main" id="{4C9F4E1C-5EE2-29E2-CA29-224A08B95807}"/>
              </a:ext>
            </a:extLst>
          </p:cNvPr>
          <p:cNvSpPr/>
          <p:nvPr/>
        </p:nvSpPr>
        <p:spPr>
          <a:xfrm>
            <a:off x="4498221" y="10175798"/>
            <a:ext cx="84158" cy="362236"/>
          </a:xfrm>
          <a:custGeom>
            <a:avLst/>
            <a:gdLst>
              <a:gd name="connsiteX0" fmla="*/ 754 w 84158"/>
              <a:gd name="connsiteY0" fmla="*/ 3252 h 362236"/>
              <a:gd name="connsiteX1" fmla="*/ 42029 w 84158"/>
              <a:gd name="connsiteY1" fmla="*/ 123902 h 362236"/>
              <a:gd name="connsiteX2" fmla="*/ 73779 w 84158"/>
              <a:gd name="connsiteY2" fmla="*/ 358852 h 362236"/>
              <a:gd name="connsiteX3" fmla="*/ 80129 w 84158"/>
              <a:gd name="connsiteY3" fmla="*/ 247727 h 362236"/>
              <a:gd name="connsiteX4" fmla="*/ 754 w 84158"/>
              <a:gd name="connsiteY4" fmla="*/ 3252 h 3622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4158" h="362236">
                <a:moveTo>
                  <a:pt x="754" y="3252"/>
                </a:moveTo>
                <a:cubicBezTo>
                  <a:pt x="-5596" y="-17385"/>
                  <a:pt x="29858" y="64635"/>
                  <a:pt x="42029" y="123902"/>
                </a:cubicBezTo>
                <a:cubicBezTo>
                  <a:pt x="54200" y="183169"/>
                  <a:pt x="67429" y="338215"/>
                  <a:pt x="73779" y="358852"/>
                </a:cubicBezTo>
                <a:cubicBezTo>
                  <a:pt x="80129" y="379489"/>
                  <a:pt x="89654" y="301173"/>
                  <a:pt x="80129" y="247727"/>
                </a:cubicBezTo>
                <a:cubicBezTo>
                  <a:pt x="70604" y="194281"/>
                  <a:pt x="7104" y="23889"/>
                  <a:pt x="754" y="325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70" name="フリーフォーム 1969">
            <a:extLst>
              <a:ext uri="{FF2B5EF4-FFF2-40B4-BE49-F238E27FC236}">
                <a16:creationId xmlns:a16="http://schemas.microsoft.com/office/drawing/2014/main" id="{E8A88BE7-424F-74ED-9B3D-7B42D7DF581F}"/>
              </a:ext>
            </a:extLst>
          </p:cNvPr>
          <p:cNvSpPr/>
          <p:nvPr/>
        </p:nvSpPr>
        <p:spPr>
          <a:xfrm>
            <a:off x="4381500" y="10131419"/>
            <a:ext cx="142875" cy="244504"/>
          </a:xfrm>
          <a:custGeom>
            <a:avLst/>
            <a:gdLst>
              <a:gd name="connsiteX0" fmla="*/ 0 w 142875"/>
              <a:gd name="connsiteY0" fmla="*/ 6 h 244504"/>
              <a:gd name="connsiteX1" fmla="*/ 92075 w 142875"/>
              <a:gd name="connsiteY1" fmla="*/ 168281 h 244504"/>
              <a:gd name="connsiteX2" fmla="*/ 142875 w 142875"/>
              <a:gd name="connsiteY2" fmla="*/ 244481 h 244504"/>
              <a:gd name="connsiteX3" fmla="*/ 92075 w 142875"/>
              <a:gd name="connsiteY3" fmla="*/ 174631 h 244504"/>
              <a:gd name="connsiteX4" fmla="*/ 0 w 142875"/>
              <a:gd name="connsiteY4" fmla="*/ 6 h 2445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2875" h="244504">
                <a:moveTo>
                  <a:pt x="0" y="6"/>
                </a:moveTo>
                <a:cubicBezTo>
                  <a:pt x="0" y="-1052"/>
                  <a:pt x="68263" y="127535"/>
                  <a:pt x="92075" y="168281"/>
                </a:cubicBezTo>
                <a:cubicBezTo>
                  <a:pt x="115887" y="209027"/>
                  <a:pt x="142875" y="243423"/>
                  <a:pt x="142875" y="244481"/>
                </a:cubicBezTo>
                <a:cubicBezTo>
                  <a:pt x="142875" y="245539"/>
                  <a:pt x="114300" y="210085"/>
                  <a:pt x="92075" y="174631"/>
                </a:cubicBezTo>
                <a:cubicBezTo>
                  <a:pt x="69850" y="139177"/>
                  <a:pt x="0" y="1064"/>
                  <a:pt x="0" y="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71" name="フリーフォーム 1970">
            <a:extLst>
              <a:ext uri="{FF2B5EF4-FFF2-40B4-BE49-F238E27FC236}">
                <a16:creationId xmlns:a16="http://schemas.microsoft.com/office/drawing/2014/main" id="{6ED4B947-FE1C-2323-37A9-37BC9460AA92}"/>
              </a:ext>
            </a:extLst>
          </p:cNvPr>
          <p:cNvSpPr/>
          <p:nvPr/>
        </p:nvSpPr>
        <p:spPr>
          <a:xfrm>
            <a:off x="4418703" y="10295264"/>
            <a:ext cx="48817" cy="362835"/>
          </a:xfrm>
          <a:custGeom>
            <a:avLst/>
            <a:gdLst>
              <a:gd name="connsiteX0" fmla="*/ 897 w 48817"/>
              <a:gd name="connsiteY0" fmla="*/ 1261 h 362835"/>
              <a:gd name="connsiteX1" fmla="*/ 48522 w 48817"/>
              <a:gd name="connsiteY1" fmla="*/ 353686 h 362835"/>
              <a:gd name="connsiteX2" fmla="*/ 19947 w 48817"/>
              <a:gd name="connsiteY2" fmla="*/ 239386 h 362835"/>
              <a:gd name="connsiteX3" fmla="*/ 897 w 48817"/>
              <a:gd name="connsiteY3" fmla="*/ 1261 h 3628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8817" h="362835">
                <a:moveTo>
                  <a:pt x="897" y="1261"/>
                </a:moveTo>
                <a:cubicBezTo>
                  <a:pt x="5659" y="20311"/>
                  <a:pt x="45347" y="313999"/>
                  <a:pt x="48522" y="353686"/>
                </a:cubicBezTo>
                <a:cubicBezTo>
                  <a:pt x="51697" y="393373"/>
                  <a:pt x="28414" y="294419"/>
                  <a:pt x="19947" y="239386"/>
                </a:cubicBezTo>
                <a:cubicBezTo>
                  <a:pt x="11480" y="184353"/>
                  <a:pt x="-3865" y="-17789"/>
                  <a:pt x="897" y="126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72" name="フリーフォーム 1971">
            <a:extLst>
              <a:ext uri="{FF2B5EF4-FFF2-40B4-BE49-F238E27FC236}">
                <a16:creationId xmlns:a16="http://schemas.microsoft.com/office/drawing/2014/main" id="{D9743838-CA35-E728-D451-97C64FC2F2E5}"/>
              </a:ext>
            </a:extLst>
          </p:cNvPr>
          <p:cNvSpPr/>
          <p:nvPr/>
        </p:nvSpPr>
        <p:spPr>
          <a:xfrm>
            <a:off x="4527448" y="10623546"/>
            <a:ext cx="28762" cy="355617"/>
          </a:xfrm>
          <a:custGeom>
            <a:avLst/>
            <a:gdLst>
              <a:gd name="connsiteX0" fmla="*/ 28677 w 28762"/>
              <a:gd name="connsiteY0" fmla="*/ 4 h 355617"/>
              <a:gd name="connsiteX1" fmla="*/ 15977 w 28762"/>
              <a:gd name="connsiteY1" fmla="*/ 238129 h 355617"/>
              <a:gd name="connsiteX2" fmla="*/ 102 w 28762"/>
              <a:gd name="connsiteY2" fmla="*/ 355604 h 355617"/>
              <a:gd name="connsiteX3" fmla="*/ 9627 w 28762"/>
              <a:gd name="connsiteY3" fmla="*/ 231779 h 355617"/>
              <a:gd name="connsiteX4" fmla="*/ 28677 w 28762"/>
              <a:gd name="connsiteY4" fmla="*/ 4 h 3556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762" h="355617">
                <a:moveTo>
                  <a:pt x="28677" y="4"/>
                </a:moveTo>
                <a:cubicBezTo>
                  <a:pt x="29735" y="1062"/>
                  <a:pt x="20739" y="178862"/>
                  <a:pt x="15977" y="238129"/>
                </a:cubicBezTo>
                <a:cubicBezTo>
                  <a:pt x="11214" y="297396"/>
                  <a:pt x="1160" y="356662"/>
                  <a:pt x="102" y="355604"/>
                </a:cubicBezTo>
                <a:cubicBezTo>
                  <a:pt x="-956" y="354546"/>
                  <a:pt x="6452" y="286283"/>
                  <a:pt x="9627" y="231779"/>
                </a:cubicBezTo>
                <a:cubicBezTo>
                  <a:pt x="12802" y="177275"/>
                  <a:pt x="27619" y="-1054"/>
                  <a:pt x="28677" y="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73" name="フリーフォーム 1972">
            <a:extLst>
              <a:ext uri="{FF2B5EF4-FFF2-40B4-BE49-F238E27FC236}">
                <a16:creationId xmlns:a16="http://schemas.microsoft.com/office/drawing/2014/main" id="{24F088AB-2483-6533-9317-F09C0E3D162E}"/>
              </a:ext>
            </a:extLst>
          </p:cNvPr>
          <p:cNvSpPr/>
          <p:nvPr/>
        </p:nvSpPr>
        <p:spPr>
          <a:xfrm>
            <a:off x="4532426" y="10714540"/>
            <a:ext cx="75351" cy="344756"/>
          </a:xfrm>
          <a:custGeom>
            <a:avLst/>
            <a:gdLst>
              <a:gd name="connsiteX0" fmla="*/ 74499 w 75351"/>
              <a:gd name="connsiteY0" fmla="*/ 1085 h 344756"/>
              <a:gd name="connsiteX1" fmla="*/ 55449 w 75351"/>
              <a:gd name="connsiteY1" fmla="*/ 159835 h 344756"/>
              <a:gd name="connsiteX2" fmla="*/ 30049 w 75351"/>
              <a:gd name="connsiteY2" fmla="*/ 255085 h 344756"/>
              <a:gd name="connsiteX3" fmla="*/ 1474 w 75351"/>
              <a:gd name="connsiteY3" fmla="*/ 343985 h 344756"/>
              <a:gd name="connsiteX4" fmla="*/ 7824 w 75351"/>
              <a:gd name="connsiteY4" fmla="*/ 286835 h 344756"/>
              <a:gd name="connsiteX5" fmla="*/ 39574 w 75351"/>
              <a:gd name="connsiteY5" fmla="*/ 102685 h 344756"/>
              <a:gd name="connsiteX6" fmla="*/ 26874 w 75351"/>
              <a:gd name="connsiteY6" fmla="*/ 245560 h 344756"/>
              <a:gd name="connsiteX7" fmla="*/ 74499 w 75351"/>
              <a:gd name="connsiteY7" fmla="*/ 1085 h 3447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5351" h="344756">
                <a:moveTo>
                  <a:pt x="74499" y="1085"/>
                </a:moveTo>
                <a:cubicBezTo>
                  <a:pt x="79262" y="-13203"/>
                  <a:pt x="62857" y="117502"/>
                  <a:pt x="55449" y="159835"/>
                </a:cubicBezTo>
                <a:cubicBezTo>
                  <a:pt x="48041" y="202168"/>
                  <a:pt x="39045" y="224393"/>
                  <a:pt x="30049" y="255085"/>
                </a:cubicBezTo>
                <a:cubicBezTo>
                  <a:pt x="21053" y="285777"/>
                  <a:pt x="5178" y="338693"/>
                  <a:pt x="1474" y="343985"/>
                </a:cubicBezTo>
                <a:cubicBezTo>
                  <a:pt x="-2230" y="349277"/>
                  <a:pt x="1474" y="327052"/>
                  <a:pt x="7824" y="286835"/>
                </a:cubicBezTo>
                <a:cubicBezTo>
                  <a:pt x="14174" y="246618"/>
                  <a:pt x="36399" y="109564"/>
                  <a:pt x="39574" y="102685"/>
                </a:cubicBezTo>
                <a:cubicBezTo>
                  <a:pt x="42749" y="95806"/>
                  <a:pt x="21582" y="255085"/>
                  <a:pt x="26874" y="245560"/>
                </a:cubicBezTo>
                <a:cubicBezTo>
                  <a:pt x="32166" y="236035"/>
                  <a:pt x="69736" y="15373"/>
                  <a:pt x="74499" y="108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74" name="フリーフォーム 1973">
            <a:extLst>
              <a:ext uri="{FF2B5EF4-FFF2-40B4-BE49-F238E27FC236}">
                <a16:creationId xmlns:a16="http://schemas.microsoft.com/office/drawing/2014/main" id="{0AD6133C-AF75-74AC-D705-8E89EE0EA18D}"/>
              </a:ext>
            </a:extLst>
          </p:cNvPr>
          <p:cNvSpPr/>
          <p:nvPr/>
        </p:nvSpPr>
        <p:spPr>
          <a:xfrm>
            <a:off x="4336529" y="9720470"/>
            <a:ext cx="51804" cy="624190"/>
          </a:xfrm>
          <a:custGeom>
            <a:avLst/>
            <a:gdLst>
              <a:gd name="connsiteX0" fmla="*/ 521 w 51804"/>
              <a:gd name="connsiteY0" fmla="*/ 1380 h 624190"/>
              <a:gd name="connsiteX1" fmla="*/ 44971 w 51804"/>
              <a:gd name="connsiteY1" fmla="*/ 477630 h 624190"/>
              <a:gd name="connsiteX2" fmla="*/ 51321 w 51804"/>
              <a:gd name="connsiteY2" fmla="*/ 623680 h 624190"/>
              <a:gd name="connsiteX3" fmla="*/ 48146 w 51804"/>
              <a:gd name="connsiteY3" fmla="*/ 518905 h 624190"/>
              <a:gd name="connsiteX4" fmla="*/ 22746 w 51804"/>
              <a:gd name="connsiteY4" fmla="*/ 337930 h 624190"/>
              <a:gd name="connsiteX5" fmla="*/ 521 w 51804"/>
              <a:gd name="connsiteY5" fmla="*/ 1380 h 6241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804" h="624190">
                <a:moveTo>
                  <a:pt x="521" y="1380"/>
                </a:moveTo>
                <a:cubicBezTo>
                  <a:pt x="4225" y="24663"/>
                  <a:pt x="36504" y="373913"/>
                  <a:pt x="44971" y="477630"/>
                </a:cubicBezTo>
                <a:cubicBezTo>
                  <a:pt x="53438" y="581347"/>
                  <a:pt x="50792" y="616801"/>
                  <a:pt x="51321" y="623680"/>
                </a:cubicBezTo>
                <a:cubicBezTo>
                  <a:pt x="51850" y="630559"/>
                  <a:pt x="52908" y="566530"/>
                  <a:pt x="48146" y="518905"/>
                </a:cubicBezTo>
                <a:cubicBezTo>
                  <a:pt x="43384" y="471280"/>
                  <a:pt x="31742" y="419951"/>
                  <a:pt x="22746" y="337930"/>
                </a:cubicBezTo>
                <a:cubicBezTo>
                  <a:pt x="13750" y="255909"/>
                  <a:pt x="-3183" y="-21903"/>
                  <a:pt x="521" y="138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75" name="フリーフォーム 1974">
            <a:extLst>
              <a:ext uri="{FF2B5EF4-FFF2-40B4-BE49-F238E27FC236}">
                <a16:creationId xmlns:a16="http://schemas.microsoft.com/office/drawing/2014/main" id="{58950062-58B0-10FC-587E-B5BA1AC2AA95}"/>
              </a:ext>
            </a:extLst>
          </p:cNvPr>
          <p:cNvSpPr/>
          <p:nvPr/>
        </p:nvSpPr>
        <p:spPr>
          <a:xfrm>
            <a:off x="4314687" y="9927916"/>
            <a:ext cx="12878" cy="327511"/>
          </a:xfrm>
          <a:custGeom>
            <a:avLst/>
            <a:gdLst>
              <a:gd name="connsiteX0" fmla="*/ 138 w 12878"/>
              <a:gd name="connsiteY0" fmla="*/ 309 h 327511"/>
              <a:gd name="connsiteX1" fmla="*/ 6488 w 12878"/>
              <a:gd name="connsiteY1" fmla="*/ 311459 h 327511"/>
              <a:gd name="connsiteX2" fmla="*/ 12838 w 12878"/>
              <a:gd name="connsiteY2" fmla="*/ 254309 h 327511"/>
              <a:gd name="connsiteX3" fmla="*/ 138 w 12878"/>
              <a:gd name="connsiteY3" fmla="*/ 309 h 327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878" h="327511">
                <a:moveTo>
                  <a:pt x="138" y="309"/>
                </a:moveTo>
                <a:cubicBezTo>
                  <a:pt x="-920" y="9834"/>
                  <a:pt x="4371" y="269126"/>
                  <a:pt x="6488" y="311459"/>
                </a:cubicBezTo>
                <a:cubicBezTo>
                  <a:pt x="8605" y="353792"/>
                  <a:pt x="13367" y="304580"/>
                  <a:pt x="12838" y="254309"/>
                </a:cubicBezTo>
                <a:cubicBezTo>
                  <a:pt x="12309" y="204038"/>
                  <a:pt x="1196" y="-9216"/>
                  <a:pt x="138" y="30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76" name="フリーフォーム 1975">
            <a:extLst>
              <a:ext uri="{FF2B5EF4-FFF2-40B4-BE49-F238E27FC236}">
                <a16:creationId xmlns:a16="http://schemas.microsoft.com/office/drawing/2014/main" id="{3A8219D2-1991-3E41-5BE5-F21BA4A1B153}"/>
              </a:ext>
            </a:extLst>
          </p:cNvPr>
          <p:cNvSpPr/>
          <p:nvPr/>
        </p:nvSpPr>
        <p:spPr>
          <a:xfrm>
            <a:off x="4270354" y="9143967"/>
            <a:ext cx="51199" cy="174688"/>
          </a:xfrm>
          <a:custGeom>
            <a:avLst/>
            <a:gdLst>
              <a:gd name="connsiteX0" fmla="*/ 21 w 51199"/>
              <a:gd name="connsiteY0" fmla="*/ 33 h 174688"/>
              <a:gd name="connsiteX1" fmla="*/ 44471 w 51199"/>
              <a:gd name="connsiteY1" fmla="*/ 82583 h 174688"/>
              <a:gd name="connsiteX2" fmla="*/ 44471 w 51199"/>
              <a:gd name="connsiteY2" fmla="*/ 174658 h 174688"/>
              <a:gd name="connsiteX3" fmla="*/ 50821 w 51199"/>
              <a:gd name="connsiteY3" fmla="*/ 92108 h 174688"/>
              <a:gd name="connsiteX4" fmla="*/ 21 w 51199"/>
              <a:gd name="connsiteY4" fmla="*/ 33 h 1746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199" h="174688">
                <a:moveTo>
                  <a:pt x="21" y="33"/>
                </a:moveTo>
                <a:cubicBezTo>
                  <a:pt x="-1037" y="-1555"/>
                  <a:pt x="37063" y="53479"/>
                  <a:pt x="44471" y="82583"/>
                </a:cubicBezTo>
                <a:cubicBezTo>
                  <a:pt x="51879" y="111687"/>
                  <a:pt x="43413" y="173070"/>
                  <a:pt x="44471" y="174658"/>
                </a:cubicBezTo>
                <a:cubicBezTo>
                  <a:pt x="45529" y="176246"/>
                  <a:pt x="52938" y="114862"/>
                  <a:pt x="50821" y="92108"/>
                </a:cubicBezTo>
                <a:cubicBezTo>
                  <a:pt x="48704" y="69354"/>
                  <a:pt x="1079" y="1621"/>
                  <a:pt x="21" y="3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77" name="フリーフォーム 1976">
            <a:extLst>
              <a:ext uri="{FF2B5EF4-FFF2-40B4-BE49-F238E27FC236}">
                <a16:creationId xmlns:a16="http://schemas.microsoft.com/office/drawing/2014/main" id="{53346E94-085C-9438-8DC7-44A265E16DFB}"/>
              </a:ext>
            </a:extLst>
          </p:cNvPr>
          <p:cNvSpPr/>
          <p:nvPr/>
        </p:nvSpPr>
        <p:spPr>
          <a:xfrm>
            <a:off x="4298318" y="9231937"/>
            <a:ext cx="39304" cy="245805"/>
          </a:xfrm>
          <a:custGeom>
            <a:avLst/>
            <a:gdLst>
              <a:gd name="connsiteX0" fmla="*/ 632 w 39304"/>
              <a:gd name="connsiteY0" fmla="*/ 963 h 245805"/>
              <a:gd name="connsiteX1" fmla="*/ 32382 w 39304"/>
              <a:gd name="connsiteY1" fmla="*/ 83513 h 245805"/>
              <a:gd name="connsiteX2" fmla="*/ 38732 w 39304"/>
              <a:gd name="connsiteY2" fmla="*/ 127963 h 245805"/>
              <a:gd name="connsiteX3" fmla="*/ 22857 w 39304"/>
              <a:gd name="connsiteY3" fmla="*/ 194638 h 245805"/>
              <a:gd name="connsiteX4" fmla="*/ 632 w 39304"/>
              <a:gd name="connsiteY4" fmla="*/ 245438 h 245805"/>
              <a:gd name="connsiteX5" fmla="*/ 6982 w 39304"/>
              <a:gd name="connsiteY5" fmla="*/ 213688 h 245805"/>
              <a:gd name="connsiteX6" fmla="*/ 16507 w 39304"/>
              <a:gd name="connsiteY6" fmla="*/ 143838 h 245805"/>
              <a:gd name="connsiteX7" fmla="*/ 632 w 39304"/>
              <a:gd name="connsiteY7" fmla="*/ 963 h 2458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9304" h="245805">
                <a:moveTo>
                  <a:pt x="632" y="963"/>
                </a:moveTo>
                <a:cubicBezTo>
                  <a:pt x="3278" y="-9091"/>
                  <a:pt x="26032" y="62346"/>
                  <a:pt x="32382" y="83513"/>
                </a:cubicBezTo>
                <a:cubicBezTo>
                  <a:pt x="38732" y="104680"/>
                  <a:pt x="40319" y="109442"/>
                  <a:pt x="38732" y="127963"/>
                </a:cubicBezTo>
                <a:cubicBezTo>
                  <a:pt x="37145" y="146484"/>
                  <a:pt x="29207" y="175059"/>
                  <a:pt x="22857" y="194638"/>
                </a:cubicBezTo>
                <a:cubicBezTo>
                  <a:pt x="16507" y="214217"/>
                  <a:pt x="3278" y="242263"/>
                  <a:pt x="632" y="245438"/>
                </a:cubicBezTo>
                <a:cubicBezTo>
                  <a:pt x="-2014" y="248613"/>
                  <a:pt x="4336" y="230621"/>
                  <a:pt x="6982" y="213688"/>
                </a:cubicBezTo>
                <a:cubicBezTo>
                  <a:pt x="9628" y="196755"/>
                  <a:pt x="16507" y="174530"/>
                  <a:pt x="16507" y="143838"/>
                </a:cubicBezTo>
                <a:cubicBezTo>
                  <a:pt x="16507" y="113146"/>
                  <a:pt x="-2014" y="11017"/>
                  <a:pt x="632" y="96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78" name="フリーフォーム 1977">
            <a:extLst>
              <a:ext uri="{FF2B5EF4-FFF2-40B4-BE49-F238E27FC236}">
                <a16:creationId xmlns:a16="http://schemas.microsoft.com/office/drawing/2014/main" id="{92408B13-763F-2EC9-2AFD-FA551705E536}"/>
              </a:ext>
            </a:extLst>
          </p:cNvPr>
          <p:cNvSpPr/>
          <p:nvPr/>
        </p:nvSpPr>
        <p:spPr>
          <a:xfrm>
            <a:off x="4301772" y="9139213"/>
            <a:ext cx="117841" cy="366849"/>
          </a:xfrm>
          <a:custGeom>
            <a:avLst/>
            <a:gdLst>
              <a:gd name="connsiteX0" fmla="*/ 353 w 117841"/>
              <a:gd name="connsiteY0" fmla="*/ 1612 h 366849"/>
              <a:gd name="connsiteX1" fmla="*/ 32103 w 117841"/>
              <a:gd name="connsiteY1" fmla="*/ 122262 h 366849"/>
              <a:gd name="connsiteX2" fmla="*/ 54328 w 117841"/>
              <a:gd name="connsiteY2" fmla="*/ 185762 h 366849"/>
              <a:gd name="connsiteX3" fmla="*/ 92428 w 117841"/>
              <a:gd name="connsiteY3" fmla="*/ 303237 h 366849"/>
              <a:gd name="connsiteX4" fmla="*/ 117828 w 117841"/>
              <a:gd name="connsiteY4" fmla="*/ 366737 h 366849"/>
              <a:gd name="connsiteX5" fmla="*/ 89253 w 117841"/>
              <a:gd name="connsiteY5" fmla="*/ 315937 h 366849"/>
              <a:gd name="connsiteX6" fmla="*/ 54328 w 117841"/>
              <a:gd name="connsiteY6" fmla="*/ 217512 h 366849"/>
              <a:gd name="connsiteX7" fmla="*/ 353 w 117841"/>
              <a:gd name="connsiteY7" fmla="*/ 1612 h 3668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17841" h="366849">
                <a:moveTo>
                  <a:pt x="353" y="1612"/>
                </a:moveTo>
                <a:cubicBezTo>
                  <a:pt x="-3351" y="-14263"/>
                  <a:pt x="23107" y="91570"/>
                  <a:pt x="32103" y="122262"/>
                </a:cubicBezTo>
                <a:cubicBezTo>
                  <a:pt x="41099" y="152954"/>
                  <a:pt x="44274" y="155600"/>
                  <a:pt x="54328" y="185762"/>
                </a:cubicBezTo>
                <a:cubicBezTo>
                  <a:pt x="64382" y="215924"/>
                  <a:pt x="81845" y="273075"/>
                  <a:pt x="92428" y="303237"/>
                </a:cubicBezTo>
                <a:cubicBezTo>
                  <a:pt x="103011" y="333400"/>
                  <a:pt x="118357" y="364620"/>
                  <a:pt x="117828" y="366737"/>
                </a:cubicBezTo>
                <a:cubicBezTo>
                  <a:pt x="117299" y="368854"/>
                  <a:pt x="99836" y="340808"/>
                  <a:pt x="89253" y="315937"/>
                </a:cubicBezTo>
                <a:cubicBezTo>
                  <a:pt x="78670" y="291066"/>
                  <a:pt x="69674" y="264079"/>
                  <a:pt x="54328" y="217512"/>
                </a:cubicBezTo>
                <a:cubicBezTo>
                  <a:pt x="38982" y="170945"/>
                  <a:pt x="4057" y="17487"/>
                  <a:pt x="353" y="161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79" name="フリーフォーム 1978">
            <a:extLst>
              <a:ext uri="{FF2B5EF4-FFF2-40B4-BE49-F238E27FC236}">
                <a16:creationId xmlns:a16="http://schemas.microsoft.com/office/drawing/2014/main" id="{87BDFF23-41C8-8962-009F-FDB330AFB747}"/>
              </a:ext>
            </a:extLst>
          </p:cNvPr>
          <p:cNvSpPr/>
          <p:nvPr/>
        </p:nvSpPr>
        <p:spPr>
          <a:xfrm>
            <a:off x="4320430" y="9447676"/>
            <a:ext cx="65652" cy="312624"/>
          </a:xfrm>
          <a:custGeom>
            <a:avLst/>
            <a:gdLst>
              <a:gd name="connsiteX0" fmla="*/ 64245 w 65652"/>
              <a:gd name="connsiteY0" fmla="*/ 1124 h 312624"/>
              <a:gd name="connsiteX1" fmla="*/ 42020 w 65652"/>
              <a:gd name="connsiteY1" fmla="*/ 118599 h 312624"/>
              <a:gd name="connsiteX2" fmla="*/ 10270 w 65652"/>
              <a:gd name="connsiteY2" fmla="*/ 191624 h 312624"/>
              <a:gd name="connsiteX3" fmla="*/ 7095 w 65652"/>
              <a:gd name="connsiteY3" fmla="*/ 229724 h 312624"/>
              <a:gd name="connsiteX4" fmla="*/ 26145 w 65652"/>
              <a:gd name="connsiteY4" fmla="*/ 312274 h 312624"/>
              <a:gd name="connsiteX5" fmla="*/ 745 w 65652"/>
              <a:gd name="connsiteY5" fmla="*/ 194799 h 312624"/>
              <a:gd name="connsiteX6" fmla="*/ 64245 w 65652"/>
              <a:gd name="connsiteY6" fmla="*/ 1124 h 3126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5652" h="312624">
                <a:moveTo>
                  <a:pt x="64245" y="1124"/>
                </a:moveTo>
                <a:cubicBezTo>
                  <a:pt x="71124" y="-11576"/>
                  <a:pt x="51016" y="86849"/>
                  <a:pt x="42020" y="118599"/>
                </a:cubicBezTo>
                <a:cubicBezTo>
                  <a:pt x="33024" y="150349"/>
                  <a:pt x="16091" y="173103"/>
                  <a:pt x="10270" y="191624"/>
                </a:cubicBezTo>
                <a:cubicBezTo>
                  <a:pt x="4449" y="210145"/>
                  <a:pt x="4449" y="209616"/>
                  <a:pt x="7095" y="229724"/>
                </a:cubicBezTo>
                <a:cubicBezTo>
                  <a:pt x="9741" y="249832"/>
                  <a:pt x="27203" y="318095"/>
                  <a:pt x="26145" y="312274"/>
                </a:cubicBezTo>
                <a:cubicBezTo>
                  <a:pt x="25087" y="306453"/>
                  <a:pt x="-5076" y="240836"/>
                  <a:pt x="745" y="194799"/>
                </a:cubicBezTo>
                <a:cubicBezTo>
                  <a:pt x="6566" y="148762"/>
                  <a:pt x="57366" y="13824"/>
                  <a:pt x="64245" y="112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80" name="フリーフォーム 1979">
            <a:extLst>
              <a:ext uri="{FF2B5EF4-FFF2-40B4-BE49-F238E27FC236}">
                <a16:creationId xmlns:a16="http://schemas.microsoft.com/office/drawing/2014/main" id="{BBC8AD9C-73B5-DF5D-AD26-C26A446772A8}"/>
              </a:ext>
            </a:extLst>
          </p:cNvPr>
          <p:cNvSpPr/>
          <p:nvPr/>
        </p:nvSpPr>
        <p:spPr>
          <a:xfrm>
            <a:off x="4317285" y="9368209"/>
            <a:ext cx="54690" cy="148576"/>
          </a:xfrm>
          <a:custGeom>
            <a:avLst/>
            <a:gdLst>
              <a:gd name="connsiteX0" fmla="*/ 715 w 54690"/>
              <a:gd name="connsiteY0" fmla="*/ 147266 h 148576"/>
              <a:gd name="connsiteX1" fmla="*/ 35640 w 54690"/>
              <a:gd name="connsiteY1" fmla="*/ 4391 h 148576"/>
              <a:gd name="connsiteX2" fmla="*/ 35640 w 54690"/>
              <a:gd name="connsiteY2" fmla="*/ 42491 h 148576"/>
              <a:gd name="connsiteX3" fmla="*/ 54690 w 54690"/>
              <a:gd name="connsiteY3" fmla="*/ 102816 h 148576"/>
              <a:gd name="connsiteX4" fmla="*/ 35640 w 54690"/>
              <a:gd name="connsiteY4" fmla="*/ 36141 h 148576"/>
              <a:gd name="connsiteX5" fmla="*/ 13415 w 54690"/>
              <a:gd name="connsiteY5" fmla="*/ 74241 h 148576"/>
              <a:gd name="connsiteX6" fmla="*/ 715 w 54690"/>
              <a:gd name="connsiteY6" fmla="*/ 147266 h 1485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4690" h="148576">
                <a:moveTo>
                  <a:pt x="715" y="147266"/>
                </a:moveTo>
                <a:cubicBezTo>
                  <a:pt x="4419" y="135624"/>
                  <a:pt x="29819" y="21853"/>
                  <a:pt x="35640" y="4391"/>
                </a:cubicBezTo>
                <a:cubicBezTo>
                  <a:pt x="41461" y="-13071"/>
                  <a:pt x="32465" y="26087"/>
                  <a:pt x="35640" y="42491"/>
                </a:cubicBezTo>
                <a:cubicBezTo>
                  <a:pt x="38815" y="58895"/>
                  <a:pt x="54690" y="103874"/>
                  <a:pt x="54690" y="102816"/>
                </a:cubicBezTo>
                <a:cubicBezTo>
                  <a:pt x="54690" y="101758"/>
                  <a:pt x="42519" y="40903"/>
                  <a:pt x="35640" y="36141"/>
                </a:cubicBezTo>
                <a:cubicBezTo>
                  <a:pt x="28761" y="31379"/>
                  <a:pt x="18178" y="58895"/>
                  <a:pt x="13415" y="74241"/>
                </a:cubicBezTo>
                <a:cubicBezTo>
                  <a:pt x="8652" y="89587"/>
                  <a:pt x="-2989" y="158908"/>
                  <a:pt x="715" y="14726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81" name="フリーフォーム 1980">
            <a:extLst>
              <a:ext uri="{FF2B5EF4-FFF2-40B4-BE49-F238E27FC236}">
                <a16:creationId xmlns:a16="http://schemas.microsoft.com/office/drawing/2014/main" id="{D63F4082-1729-74C7-F648-F41982BC8545}"/>
              </a:ext>
            </a:extLst>
          </p:cNvPr>
          <p:cNvSpPr/>
          <p:nvPr/>
        </p:nvSpPr>
        <p:spPr>
          <a:xfrm>
            <a:off x="4337006" y="9486287"/>
            <a:ext cx="80490" cy="747767"/>
          </a:xfrm>
          <a:custGeom>
            <a:avLst/>
            <a:gdLst>
              <a:gd name="connsiteX0" fmla="*/ 76244 w 80490"/>
              <a:gd name="connsiteY0" fmla="*/ 613 h 747767"/>
              <a:gd name="connsiteX1" fmla="*/ 25444 w 80490"/>
              <a:gd name="connsiteY1" fmla="*/ 140313 h 747767"/>
              <a:gd name="connsiteX2" fmla="*/ 15919 w 80490"/>
              <a:gd name="connsiteY2" fmla="*/ 200638 h 747767"/>
              <a:gd name="connsiteX3" fmla="*/ 19094 w 80490"/>
              <a:gd name="connsiteY3" fmla="*/ 330813 h 747767"/>
              <a:gd name="connsiteX4" fmla="*/ 19094 w 80490"/>
              <a:gd name="connsiteY4" fmla="*/ 299063 h 747767"/>
              <a:gd name="connsiteX5" fmla="*/ 41319 w 80490"/>
              <a:gd name="connsiteY5" fmla="*/ 448288 h 747767"/>
              <a:gd name="connsiteX6" fmla="*/ 57194 w 80490"/>
              <a:gd name="connsiteY6" fmla="*/ 594338 h 747767"/>
              <a:gd name="connsiteX7" fmla="*/ 76244 w 80490"/>
              <a:gd name="connsiteY7" fmla="*/ 730863 h 747767"/>
              <a:gd name="connsiteX8" fmla="*/ 73069 w 80490"/>
              <a:gd name="connsiteY8" fmla="*/ 686413 h 747767"/>
              <a:gd name="connsiteX9" fmla="*/ 44 w 80490"/>
              <a:gd name="connsiteY9" fmla="*/ 200638 h 747767"/>
              <a:gd name="connsiteX10" fmla="*/ 76244 w 80490"/>
              <a:gd name="connsiteY10" fmla="*/ 613 h 7477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80490" h="747767">
                <a:moveTo>
                  <a:pt x="76244" y="613"/>
                </a:moveTo>
                <a:cubicBezTo>
                  <a:pt x="80477" y="-9441"/>
                  <a:pt x="35498" y="106975"/>
                  <a:pt x="25444" y="140313"/>
                </a:cubicBezTo>
                <a:cubicBezTo>
                  <a:pt x="15390" y="173651"/>
                  <a:pt x="16977" y="168888"/>
                  <a:pt x="15919" y="200638"/>
                </a:cubicBezTo>
                <a:cubicBezTo>
                  <a:pt x="14861" y="232388"/>
                  <a:pt x="18565" y="314409"/>
                  <a:pt x="19094" y="330813"/>
                </a:cubicBezTo>
                <a:cubicBezTo>
                  <a:pt x="19623" y="347217"/>
                  <a:pt x="15390" y="279484"/>
                  <a:pt x="19094" y="299063"/>
                </a:cubicBezTo>
                <a:cubicBezTo>
                  <a:pt x="22798" y="318642"/>
                  <a:pt x="34969" y="399075"/>
                  <a:pt x="41319" y="448288"/>
                </a:cubicBezTo>
                <a:cubicBezTo>
                  <a:pt x="47669" y="497501"/>
                  <a:pt x="51373" y="547242"/>
                  <a:pt x="57194" y="594338"/>
                </a:cubicBezTo>
                <a:cubicBezTo>
                  <a:pt x="63015" y="641434"/>
                  <a:pt x="73598" y="715517"/>
                  <a:pt x="76244" y="730863"/>
                </a:cubicBezTo>
                <a:cubicBezTo>
                  <a:pt x="78890" y="746209"/>
                  <a:pt x="85769" y="774784"/>
                  <a:pt x="73069" y="686413"/>
                </a:cubicBezTo>
                <a:cubicBezTo>
                  <a:pt x="60369" y="598042"/>
                  <a:pt x="2161" y="310705"/>
                  <a:pt x="44" y="200638"/>
                </a:cubicBezTo>
                <a:cubicBezTo>
                  <a:pt x="-2073" y="90571"/>
                  <a:pt x="72011" y="10667"/>
                  <a:pt x="76244" y="61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82" name="フリーフォーム 1981">
            <a:extLst>
              <a:ext uri="{FF2B5EF4-FFF2-40B4-BE49-F238E27FC236}">
                <a16:creationId xmlns:a16="http://schemas.microsoft.com/office/drawing/2014/main" id="{624D3E8F-3827-B33B-3AD5-2094C0209D1A}"/>
              </a:ext>
            </a:extLst>
          </p:cNvPr>
          <p:cNvSpPr/>
          <p:nvPr/>
        </p:nvSpPr>
        <p:spPr>
          <a:xfrm>
            <a:off x="4373760" y="9496400"/>
            <a:ext cx="87169" cy="726406"/>
          </a:xfrm>
          <a:custGeom>
            <a:avLst/>
            <a:gdLst>
              <a:gd name="connsiteX0" fmla="*/ 49015 w 87169"/>
              <a:gd name="connsiteY0" fmla="*/ 25 h 726406"/>
              <a:gd name="connsiteX1" fmla="*/ 10915 w 87169"/>
              <a:gd name="connsiteY1" fmla="*/ 158775 h 726406"/>
              <a:gd name="connsiteX2" fmla="*/ 7740 w 87169"/>
              <a:gd name="connsiteY2" fmla="*/ 187350 h 726406"/>
              <a:gd name="connsiteX3" fmla="*/ 14090 w 87169"/>
              <a:gd name="connsiteY3" fmla="*/ 320700 h 726406"/>
              <a:gd name="connsiteX4" fmla="*/ 17265 w 87169"/>
              <a:gd name="connsiteY4" fmla="*/ 266725 h 726406"/>
              <a:gd name="connsiteX5" fmla="*/ 45840 w 87169"/>
              <a:gd name="connsiteY5" fmla="*/ 473100 h 726406"/>
              <a:gd name="connsiteX6" fmla="*/ 55365 w 87169"/>
              <a:gd name="connsiteY6" fmla="*/ 619150 h 726406"/>
              <a:gd name="connsiteX7" fmla="*/ 68065 w 87169"/>
              <a:gd name="connsiteY7" fmla="*/ 676300 h 726406"/>
              <a:gd name="connsiteX8" fmla="*/ 87115 w 87169"/>
              <a:gd name="connsiteY8" fmla="*/ 708050 h 726406"/>
              <a:gd name="connsiteX9" fmla="*/ 71240 w 87169"/>
              <a:gd name="connsiteY9" fmla="*/ 685825 h 726406"/>
              <a:gd name="connsiteX10" fmla="*/ 7740 w 87169"/>
              <a:gd name="connsiteY10" fmla="*/ 260375 h 726406"/>
              <a:gd name="connsiteX11" fmla="*/ 4565 w 87169"/>
              <a:gd name="connsiteY11" fmla="*/ 171475 h 726406"/>
              <a:gd name="connsiteX12" fmla="*/ 49015 w 87169"/>
              <a:gd name="connsiteY12" fmla="*/ 25 h 7264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87169" h="726406">
                <a:moveTo>
                  <a:pt x="49015" y="25"/>
                </a:moveTo>
                <a:cubicBezTo>
                  <a:pt x="50073" y="-2092"/>
                  <a:pt x="17794" y="127554"/>
                  <a:pt x="10915" y="158775"/>
                </a:cubicBezTo>
                <a:cubicBezTo>
                  <a:pt x="4036" y="189996"/>
                  <a:pt x="7211" y="160363"/>
                  <a:pt x="7740" y="187350"/>
                </a:cubicBezTo>
                <a:cubicBezTo>
                  <a:pt x="8269" y="214337"/>
                  <a:pt x="12503" y="307471"/>
                  <a:pt x="14090" y="320700"/>
                </a:cubicBezTo>
                <a:cubicBezTo>
                  <a:pt x="15677" y="333929"/>
                  <a:pt x="11973" y="241325"/>
                  <a:pt x="17265" y="266725"/>
                </a:cubicBezTo>
                <a:cubicBezTo>
                  <a:pt x="22557" y="292125"/>
                  <a:pt x="39490" y="414363"/>
                  <a:pt x="45840" y="473100"/>
                </a:cubicBezTo>
                <a:cubicBezTo>
                  <a:pt x="52190" y="531837"/>
                  <a:pt x="51661" y="585283"/>
                  <a:pt x="55365" y="619150"/>
                </a:cubicBezTo>
                <a:cubicBezTo>
                  <a:pt x="59069" y="653017"/>
                  <a:pt x="62773" y="661483"/>
                  <a:pt x="68065" y="676300"/>
                </a:cubicBezTo>
                <a:cubicBezTo>
                  <a:pt x="73357" y="691117"/>
                  <a:pt x="86586" y="706463"/>
                  <a:pt x="87115" y="708050"/>
                </a:cubicBezTo>
                <a:cubicBezTo>
                  <a:pt x="87644" y="709637"/>
                  <a:pt x="84469" y="760438"/>
                  <a:pt x="71240" y="685825"/>
                </a:cubicBezTo>
                <a:cubicBezTo>
                  <a:pt x="58011" y="611213"/>
                  <a:pt x="18852" y="346100"/>
                  <a:pt x="7740" y="260375"/>
                </a:cubicBezTo>
                <a:cubicBezTo>
                  <a:pt x="-3372" y="174650"/>
                  <a:pt x="-727" y="210104"/>
                  <a:pt x="4565" y="171475"/>
                </a:cubicBezTo>
                <a:cubicBezTo>
                  <a:pt x="9857" y="132846"/>
                  <a:pt x="47957" y="2142"/>
                  <a:pt x="49015" y="2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83" name="フリーフォーム 1982">
            <a:extLst>
              <a:ext uri="{FF2B5EF4-FFF2-40B4-BE49-F238E27FC236}">
                <a16:creationId xmlns:a16="http://schemas.microsoft.com/office/drawing/2014/main" id="{258BCE89-1958-59DF-EF85-D5C45C68F182}"/>
              </a:ext>
            </a:extLst>
          </p:cNvPr>
          <p:cNvSpPr/>
          <p:nvPr/>
        </p:nvSpPr>
        <p:spPr>
          <a:xfrm>
            <a:off x="3114659" y="11727409"/>
            <a:ext cx="1391250" cy="461532"/>
          </a:xfrm>
          <a:custGeom>
            <a:avLst/>
            <a:gdLst>
              <a:gd name="connsiteX0" fmla="*/ 16 w 1391250"/>
              <a:gd name="connsiteY0" fmla="*/ 461416 h 461532"/>
              <a:gd name="connsiteX1" fmla="*/ 520716 w 1391250"/>
              <a:gd name="connsiteY1" fmla="*/ 204241 h 461532"/>
              <a:gd name="connsiteX2" fmla="*/ 412766 w 1391250"/>
              <a:gd name="connsiteY2" fmla="*/ 239166 h 461532"/>
              <a:gd name="connsiteX3" fmla="*/ 971566 w 1391250"/>
              <a:gd name="connsiteY3" fmla="*/ 86766 h 461532"/>
              <a:gd name="connsiteX4" fmla="*/ 815991 w 1391250"/>
              <a:gd name="connsiteY4" fmla="*/ 118516 h 461532"/>
              <a:gd name="connsiteX5" fmla="*/ 1206516 w 1391250"/>
              <a:gd name="connsiteY5" fmla="*/ 35966 h 461532"/>
              <a:gd name="connsiteX6" fmla="*/ 1381141 w 1391250"/>
              <a:gd name="connsiteY6" fmla="*/ 4216 h 461532"/>
              <a:gd name="connsiteX7" fmla="*/ 923941 w 1391250"/>
              <a:gd name="connsiteY7" fmla="*/ 124866 h 461532"/>
              <a:gd name="connsiteX8" fmla="*/ 539766 w 1391250"/>
              <a:gd name="connsiteY8" fmla="*/ 235991 h 461532"/>
              <a:gd name="connsiteX9" fmla="*/ 16 w 1391250"/>
              <a:gd name="connsiteY9" fmla="*/ 461416 h 4615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391250" h="461532">
                <a:moveTo>
                  <a:pt x="16" y="461416"/>
                </a:moveTo>
                <a:cubicBezTo>
                  <a:pt x="-3159" y="456124"/>
                  <a:pt x="451924" y="241283"/>
                  <a:pt x="520716" y="204241"/>
                </a:cubicBezTo>
                <a:cubicBezTo>
                  <a:pt x="589508" y="167199"/>
                  <a:pt x="337624" y="258745"/>
                  <a:pt x="412766" y="239166"/>
                </a:cubicBezTo>
                <a:cubicBezTo>
                  <a:pt x="487908" y="219587"/>
                  <a:pt x="904362" y="106874"/>
                  <a:pt x="971566" y="86766"/>
                </a:cubicBezTo>
                <a:cubicBezTo>
                  <a:pt x="1038770" y="66658"/>
                  <a:pt x="815991" y="118516"/>
                  <a:pt x="815991" y="118516"/>
                </a:cubicBezTo>
                <a:lnTo>
                  <a:pt x="1206516" y="35966"/>
                </a:lnTo>
                <a:cubicBezTo>
                  <a:pt x="1300708" y="16916"/>
                  <a:pt x="1428237" y="-10601"/>
                  <a:pt x="1381141" y="4216"/>
                </a:cubicBezTo>
                <a:cubicBezTo>
                  <a:pt x="1334045" y="19033"/>
                  <a:pt x="1064170" y="86237"/>
                  <a:pt x="923941" y="124866"/>
                </a:cubicBezTo>
                <a:cubicBezTo>
                  <a:pt x="783712" y="163495"/>
                  <a:pt x="687933" y="182545"/>
                  <a:pt x="539766" y="235991"/>
                </a:cubicBezTo>
                <a:cubicBezTo>
                  <a:pt x="391599" y="289437"/>
                  <a:pt x="3191" y="466708"/>
                  <a:pt x="16" y="46141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84" name="フリーフォーム 1983">
            <a:extLst>
              <a:ext uri="{FF2B5EF4-FFF2-40B4-BE49-F238E27FC236}">
                <a16:creationId xmlns:a16="http://schemas.microsoft.com/office/drawing/2014/main" id="{BD9EC598-7FC8-D63E-D09D-DA9C1F9FEAC2}"/>
              </a:ext>
            </a:extLst>
          </p:cNvPr>
          <p:cNvSpPr/>
          <p:nvPr/>
        </p:nvSpPr>
        <p:spPr>
          <a:xfrm>
            <a:off x="2190390" y="12139374"/>
            <a:ext cx="1034424" cy="567428"/>
          </a:xfrm>
          <a:custGeom>
            <a:avLst/>
            <a:gdLst>
              <a:gd name="connsiteX0" fmla="*/ 360 w 1034424"/>
              <a:gd name="connsiteY0" fmla="*/ 566976 h 567428"/>
              <a:gd name="connsiteX1" fmla="*/ 200385 w 1034424"/>
              <a:gd name="connsiteY1" fmla="*/ 373301 h 567428"/>
              <a:gd name="connsiteX2" fmla="*/ 165460 w 1034424"/>
              <a:gd name="connsiteY2" fmla="*/ 436801 h 567428"/>
              <a:gd name="connsiteX3" fmla="*/ 194035 w 1034424"/>
              <a:gd name="connsiteY3" fmla="*/ 354251 h 567428"/>
              <a:gd name="connsiteX4" fmla="*/ 216260 w 1034424"/>
              <a:gd name="connsiteY4" fmla="*/ 271701 h 567428"/>
              <a:gd name="connsiteX5" fmla="*/ 194035 w 1034424"/>
              <a:gd name="connsiteY5" fmla="*/ 319326 h 567428"/>
              <a:gd name="connsiteX6" fmla="*/ 384535 w 1034424"/>
              <a:gd name="connsiteY6" fmla="*/ 220901 h 567428"/>
              <a:gd name="connsiteX7" fmla="*/ 314685 w 1034424"/>
              <a:gd name="connsiteY7" fmla="*/ 303451 h 567428"/>
              <a:gd name="connsiteX8" fmla="*/ 514710 w 1034424"/>
              <a:gd name="connsiteY8" fmla="*/ 227251 h 567428"/>
              <a:gd name="connsiteX9" fmla="*/ 422635 w 1034424"/>
              <a:gd name="connsiteY9" fmla="*/ 290751 h 567428"/>
              <a:gd name="connsiteX10" fmla="*/ 705210 w 1034424"/>
              <a:gd name="connsiteY10" fmla="*/ 97076 h 567428"/>
              <a:gd name="connsiteX11" fmla="*/ 860785 w 1034424"/>
              <a:gd name="connsiteY11" fmla="*/ 52626 h 567428"/>
              <a:gd name="connsiteX12" fmla="*/ 752835 w 1034424"/>
              <a:gd name="connsiteY12" fmla="*/ 112951 h 567428"/>
              <a:gd name="connsiteX13" fmla="*/ 1032235 w 1034424"/>
              <a:gd name="connsiteY13" fmla="*/ 1826 h 567428"/>
              <a:gd name="connsiteX14" fmla="*/ 575035 w 1034424"/>
              <a:gd name="connsiteY14" fmla="*/ 220901 h 567428"/>
              <a:gd name="connsiteX15" fmla="*/ 359135 w 1034424"/>
              <a:gd name="connsiteY15" fmla="*/ 341551 h 567428"/>
              <a:gd name="connsiteX16" fmla="*/ 257535 w 1034424"/>
              <a:gd name="connsiteY16" fmla="*/ 424101 h 567428"/>
              <a:gd name="connsiteX17" fmla="*/ 360 w 1034424"/>
              <a:gd name="connsiteY17" fmla="*/ 566976 h 5674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1034424" h="567428">
                <a:moveTo>
                  <a:pt x="360" y="566976"/>
                </a:moveTo>
                <a:cubicBezTo>
                  <a:pt x="-9165" y="558509"/>
                  <a:pt x="172868" y="394997"/>
                  <a:pt x="200385" y="373301"/>
                </a:cubicBezTo>
                <a:cubicBezTo>
                  <a:pt x="227902" y="351605"/>
                  <a:pt x="166518" y="439976"/>
                  <a:pt x="165460" y="436801"/>
                </a:cubicBezTo>
                <a:cubicBezTo>
                  <a:pt x="164402" y="433626"/>
                  <a:pt x="185568" y="381768"/>
                  <a:pt x="194035" y="354251"/>
                </a:cubicBezTo>
                <a:cubicBezTo>
                  <a:pt x="202502" y="326734"/>
                  <a:pt x="216260" y="277522"/>
                  <a:pt x="216260" y="271701"/>
                </a:cubicBezTo>
                <a:cubicBezTo>
                  <a:pt x="216260" y="265880"/>
                  <a:pt x="165989" y="327793"/>
                  <a:pt x="194035" y="319326"/>
                </a:cubicBezTo>
                <a:cubicBezTo>
                  <a:pt x="222081" y="310859"/>
                  <a:pt x="364427" y="223547"/>
                  <a:pt x="384535" y="220901"/>
                </a:cubicBezTo>
                <a:cubicBezTo>
                  <a:pt x="404643" y="218255"/>
                  <a:pt x="292989" y="302393"/>
                  <a:pt x="314685" y="303451"/>
                </a:cubicBezTo>
                <a:cubicBezTo>
                  <a:pt x="336381" y="304509"/>
                  <a:pt x="496718" y="229368"/>
                  <a:pt x="514710" y="227251"/>
                </a:cubicBezTo>
                <a:cubicBezTo>
                  <a:pt x="532702" y="225134"/>
                  <a:pt x="422635" y="290751"/>
                  <a:pt x="422635" y="290751"/>
                </a:cubicBezTo>
                <a:cubicBezTo>
                  <a:pt x="454385" y="269055"/>
                  <a:pt x="632185" y="136763"/>
                  <a:pt x="705210" y="97076"/>
                </a:cubicBezTo>
                <a:cubicBezTo>
                  <a:pt x="778235" y="57388"/>
                  <a:pt x="852848" y="49980"/>
                  <a:pt x="860785" y="52626"/>
                </a:cubicBezTo>
                <a:cubicBezTo>
                  <a:pt x="868722" y="55272"/>
                  <a:pt x="724260" y="121418"/>
                  <a:pt x="752835" y="112951"/>
                </a:cubicBezTo>
                <a:cubicBezTo>
                  <a:pt x="781410" y="104484"/>
                  <a:pt x="1061868" y="-16166"/>
                  <a:pt x="1032235" y="1826"/>
                </a:cubicBezTo>
                <a:cubicBezTo>
                  <a:pt x="1002602" y="19818"/>
                  <a:pt x="687218" y="164280"/>
                  <a:pt x="575035" y="220901"/>
                </a:cubicBezTo>
                <a:cubicBezTo>
                  <a:pt x="462852" y="277522"/>
                  <a:pt x="412052" y="307684"/>
                  <a:pt x="359135" y="341551"/>
                </a:cubicBezTo>
                <a:cubicBezTo>
                  <a:pt x="306218" y="375418"/>
                  <a:pt x="310981" y="385472"/>
                  <a:pt x="257535" y="424101"/>
                </a:cubicBezTo>
                <a:cubicBezTo>
                  <a:pt x="204089" y="462730"/>
                  <a:pt x="9885" y="575443"/>
                  <a:pt x="360" y="56697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85" name="フリーフォーム 1984">
            <a:extLst>
              <a:ext uri="{FF2B5EF4-FFF2-40B4-BE49-F238E27FC236}">
                <a16:creationId xmlns:a16="http://schemas.microsoft.com/office/drawing/2014/main" id="{F2B05C34-1D35-CEC7-5E9E-AC5205E26E53}"/>
              </a:ext>
            </a:extLst>
          </p:cNvPr>
          <p:cNvSpPr/>
          <p:nvPr/>
        </p:nvSpPr>
        <p:spPr>
          <a:xfrm>
            <a:off x="3186645" y="11605565"/>
            <a:ext cx="794805" cy="227092"/>
          </a:xfrm>
          <a:custGeom>
            <a:avLst/>
            <a:gdLst>
              <a:gd name="connsiteX0" fmla="*/ 794805 w 794805"/>
              <a:gd name="connsiteY0" fmla="*/ 5410 h 227092"/>
              <a:gd name="connsiteX1" fmla="*/ 416980 w 794805"/>
              <a:gd name="connsiteY1" fmla="*/ 59385 h 227092"/>
              <a:gd name="connsiteX2" fmla="*/ 128055 w 794805"/>
              <a:gd name="connsiteY2" fmla="*/ 62560 h 227092"/>
              <a:gd name="connsiteX3" fmla="*/ 305855 w 794805"/>
              <a:gd name="connsiteY3" fmla="*/ 59385 h 227092"/>
              <a:gd name="connsiteX4" fmla="*/ 86780 w 794805"/>
              <a:gd name="connsiteY4" fmla="*/ 72085 h 227092"/>
              <a:gd name="connsiteX5" fmla="*/ 121705 w 794805"/>
              <a:gd name="connsiteY5" fmla="*/ 119710 h 227092"/>
              <a:gd name="connsiteX6" fmla="*/ 140755 w 794805"/>
              <a:gd name="connsiteY6" fmla="*/ 224485 h 227092"/>
              <a:gd name="connsiteX7" fmla="*/ 121705 w 794805"/>
              <a:gd name="connsiteY7" fmla="*/ 189560 h 227092"/>
              <a:gd name="connsiteX8" fmla="*/ 83605 w 794805"/>
              <a:gd name="connsiteY8" fmla="*/ 126060 h 227092"/>
              <a:gd name="connsiteX9" fmla="*/ 4230 w 794805"/>
              <a:gd name="connsiteY9" fmla="*/ 8585 h 227092"/>
              <a:gd name="connsiteX10" fmla="*/ 226480 w 794805"/>
              <a:gd name="connsiteY10" fmla="*/ 8585 h 227092"/>
              <a:gd name="connsiteX11" fmla="*/ 109005 w 794805"/>
              <a:gd name="connsiteY11" fmla="*/ 5410 h 227092"/>
              <a:gd name="connsiteX12" fmla="*/ 505880 w 794805"/>
              <a:gd name="connsiteY12" fmla="*/ 14935 h 227092"/>
              <a:gd name="connsiteX13" fmla="*/ 794805 w 794805"/>
              <a:gd name="connsiteY13" fmla="*/ 5410 h 2270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794805" h="227092">
                <a:moveTo>
                  <a:pt x="794805" y="5410"/>
                </a:moveTo>
                <a:cubicBezTo>
                  <a:pt x="661455" y="27635"/>
                  <a:pt x="528105" y="49860"/>
                  <a:pt x="416980" y="59385"/>
                </a:cubicBezTo>
                <a:cubicBezTo>
                  <a:pt x="305855" y="68910"/>
                  <a:pt x="146576" y="62560"/>
                  <a:pt x="128055" y="62560"/>
                </a:cubicBezTo>
                <a:cubicBezTo>
                  <a:pt x="109534" y="62560"/>
                  <a:pt x="312734" y="57798"/>
                  <a:pt x="305855" y="59385"/>
                </a:cubicBezTo>
                <a:cubicBezTo>
                  <a:pt x="298976" y="60972"/>
                  <a:pt x="117472" y="62031"/>
                  <a:pt x="86780" y="72085"/>
                </a:cubicBezTo>
                <a:cubicBezTo>
                  <a:pt x="56088" y="82139"/>
                  <a:pt x="112709" y="94310"/>
                  <a:pt x="121705" y="119710"/>
                </a:cubicBezTo>
                <a:cubicBezTo>
                  <a:pt x="130701" y="145110"/>
                  <a:pt x="140755" y="212843"/>
                  <a:pt x="140755" y="224485"/>
                </a:cubicBezTo>
                <a:cubicBezTo>
                  <a:pt x="140755" y="236127"/>
                  <a:pt x="131230" y="205964"/>
                  <a:pt x="121705" y="189560"/>
                </a:cubicBezTo>
                <a:cubicBezTo>
                  <a:pt x="112180" y="173156"/>
                  <a:pt x="103184" y="156223"/>
                  <a:pt x="83605" y="126060"/>
                </a:cubicBezTo>
                <a:cubicBezTo>
                  <a:pt x="64026" y="95898"/>
                  <a:pt x="-19582" y="28164"/>
                  <a:pt x="4230" y="8585"/>
                </a:cubicBezTo>
                <a:cubicBezTo>
                  <a:pt x="28042" y="-10994"/>
                  <a:pt x="209018" y="9114"/>
                  <a:pt x="226480" y="8585"/>
                </a:cubicBezTo>
                <a:lnTo>
                  <a:pt x="109005" y="5410"/>
                </a:lnTo>
                <a:lnTo>
                  <a:pt x="505880" y="14935"/>
                </a:lnTo>
                <a:lnTo>
                  <a:pt x="794805" y="541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86" name="フリーフォーム 1985">
            <a:extLst>
              <a:ext uri="{FF2B5EF4-FFF2-40B4-BE49-F238E27FC236}">
                <a16:creationId xmlns:a16="http://schemas.microsoft.com/office/drawing/2014/main" id="{AB67ED36-BA8C-B50B-6BC6-0CCA070F7B47}"/>
              </a:ext>
            </a:extLst>
          </p:cNvPr>
          <p:cNvSpPr/>
          <p:nvPr/>
        </p:nvSpPr>
        <p:spPr>
          <a:xfrm>
            <a:off x="2568294" y="11601568"/>
            <a:ext cx="367044" cy="94268"/>
          </a:xfrm>
          <a:custGeom>
            <a:avLst/>
            <a:gdLst>
              <a:gd name="connsiteX0" fmla="*/ 281 w 367044"/>
              <a:gd name="connsiteY0" fmla="*/ 9407 h 94268"/>
              <a:gd name="connsiteX1" fmla="*/ 273331 w 367044"/>
              <a:gd name="connsiteY1" fmla="*/ 6232 h 94268"/>
              <a:gd name="connsiteX2" fmla="*/ 365406 w 367044"/>
              <a:gd name="connsiteY2" fmla="*/ 91957 h 94268"/>
              <a:gd name="connsiteX3" fmla="*/ 324131 w 367044"/>
              <a:gd name="connsiteY3" fmla="*/ 66557 h 94268"/>
              <a:gd name="connsiteX4" fmla="*/ 222531 w 367044"/>
              <a:gd name="connsiteY4" fmla="*/ 31632 h 94268"/>
              <a:gd name="connsiteX5" fmla="*/ 281 w 367044"/>
              <a:gd name="connsiteY5" fmla="*/ 9407 h 942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67044" h="94268">
                <a:moveTo>
                  <a:pt x="281" y="9407"/>
                </a:moveTo>
                <a:cubicBezTo>
                  <a:pt x="8748" y="5174"/>
                  <a:pt x="212477" y="-7526"/>
                  <a:pt x="273331" y="6232"/>
                </a:cubicBezTo>
                <a:cubicBezTo>
                  <a:pt x="334185" y="19990"/>
                  <a:pt x="356939" y="81903"/>
                  <a:pt x="365406" y="91957"/>
                </a:cubicBezTo>
                <a:cubicBezTo>
                  <a:pt x="373873" y="102011"/>
                  <a:pt x="347943" y="76611"/>
                  <a:pt x="324131" y="66557"/>
                </a:cubicBezTo>
                <a:cubicBezTo>
                  <a:pt x="300319" y="56503"/>
                  <a:pt x="268568" y="42215"/>
                  <a:pt x="222531" y="31632"/>
                </a:cubicBezTo>
                <a:cubicBezTo>
                  <a:pt x="176494" y="21049"/>
                  <a:pt x="-8186" y="13640"/>
                  <a:pt x="281" y="940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87" name="フリーフォーム 1986">
            <a:extLst>
              <a:ext uri="{FF2B5EF4-FFF2-40B4-BE49-F238E27FC236}">
                <a16:creationId xmlns:a16="http://schemas.microsoft.com/office/drawing/2014/main" id="{D01CE4DC-341D-F698-6CC6-DAB1BFE22874}"/>
              </a:ext>
            </a:extLst>
          </p:cNvPr>
          <p:cNvSpPr/>
          <p:nvPr/>
        </p:nvSpPr>
        <p:spPr>
          <a:xfrm>
            <a:off x="3171681" y="11607224"/>
            <a:ext cx="191083" cy="473681"/>
          </a:xfrm>
          <a:custGeom>
            <a:avLst/>
            <a:gdLst>
              <a:gd name="connsiteX0" fmla="*/ 144 w 191083"/>
              <a:gd name="connsiteY0" fmla="*/ 576 h 473681"/>
              <a:gd name="connsiteX1" fmla="*/ 111269 w 191083"/>
              <a:gd name="connsiteY1" fmla="*/ 146626 h 473681"/>
              <a:gd name="connsiteX2" fmla="*/ 152544 w 191083"/>
              <a:gd name="connsiteY2" fmla="*/ 267276 h 473681"/>
              <a:gd name="connsiteX3" fmla="*/ 187469 w 191083"/>
              <a:gd name="connsiteY3" fmla="*/ 467301 h 473681"/>
              <a:gd name="connsiteX4" fmla="*/ 187469 w 191083"/>
              <a:gd name="connsiteY4" fmla="*/ 410151 h 473681"/>
              <a:gd name="connsiteX5" fmla="*/ 165244 w 191083"/>
              <a:gd name="connsiteY5" fmla="*/ 270451 h 473681"/>
              <a:gd name="connsiteX6" fmla="*/ 136669 w 191083"/>
              <a:gd name="connsiteY6" fmla="*/ 203776 h 473681"/>
              <a:gd name="connsiteX7" fmla="*/ 144 w 191083"/>
              <a:gd name="connsiteY7" fmla="*/ 576 h 4736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91083" h="473681">
                <a:moveTo>
                  <a:pt x="144" y="576"/>
                </a:moveTo>
                <a:cubicBezTo>
                  <a:pt x="-4089" y="-8949"/>
                  <a:pt x="85869" y="102176"/>
                  <a:pt x="111269" y="146626"/>
                </a:cubicBezTo>
                <a:cubicBezTo>
                  <a:pt x="136669" y="191076"/>
                  <a:pt x="139844" y="213830"/>
                  <a:pt x="152544" y="267276"/>
                </a:cubicBezTo>
                <a:cubicBezTo>
                  <a:pt x="165244" y="320722"/>
                  <a:pt x="181648" y="443488"/>
                  <a:pt x="187469" y="467301"/>
                </a:cubicBezTo>
                <a:cubicBezTo>
                  <a:pt x="193290" y="491114"/>
                  <a:pt x="191173" y="442959"/>
                  <a:pt x="187469" y="410151"/>
                </a:cubicBezTo>
                <a:cubicBezTo>
                  <a:pt x="183765" y="377343"/>
                  <a:pt x="173711" y="304847"/>
                  <a:pt x="165244" y="270451"/>
                </a:cubicBezTo>
                <a:cubicBezTo>
                  <a:pt x="156777" y="236055"/>
                  <a:pt x="160481" y="245051"/>
                  <a:pt x="136669" y="203776"/>
                </a:cubicBezTo>
                <a:cubicBezTo>
                  <a:pt x="112857" y="162501"/>
                  <a:pt x="4377" y="10101"/>
                  <a:pt x="144" y="57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88" name="フリーフォーム 1987">
            <a:extLst>
              <a:ext uri="{FF2B5EF4-FFF2-40B4-BE49-F238E27FC236}">
                <a16:creationId xmlns:a16="http://schemas.microsoft.com/office/drawing/2014/main" id="{330BCE48-CFB4-E217-FD1B-99DF419AE943}"/>
              </a:ext>
            </a:extLst>
          </p:cNvPr>
          <p:cNvSpPr/>
          <p:nvPr/>
        </p:nvSpPr>
        <p:spPr>
          <a:xfrm>
            <a:off x="3171692" y="11604535"/>
            <a:ext cx="162773" cy="473175"/>
          </a:xfrm>
          <a:custGeom>
            <a:avLst/>
            <a:gdLst>
              <a:gd name="connsiteX0" fmla="*/ 133 w 162773"/>
              <a:gd name="connsiteY0" fmla="*/ 90 h 473175"/>
              <a:gd name="connsiteX1" fmla="*/ 92208 w 162773"/>
              <a:gd name="connsiteY1" fmla="*/ 181065 h 473175"/>
              <a:gd name="connsiteX2" fmla="*/ 133483 w 162773"/>
              <a:gd name="connsiteY2" fmla="*/ 298540 h 473175"/>
              <a:gd name="connsiteX3" fmla="*/ 158883 w 162773"/>
              <a:gd name="connsiteY3" fmla="*/ 425540 h 473175"/>
              <a:gd name="connsiteX4" fmla="*/ 162058 w 162773"/>
              <a:gd name="connsiteY4" fmla="*/ 473165 h 473175"/>
              <a:gd name="connsiteX5" fmla="*/ 152533 w 162773"/>
              <a:gd name="connsiteY5" fmla="*/ 422365 h 473175"/>
              <a:gd name="connsiteX6" fmla="*/ 133483 w 162773"/>
              <a:gd name="connsiteY6" fmla="*/ 320765 h 473175"/>
              <a:gd name="connsiteX7" fmla="*/ 73158 w 162773"/>
              <a:gd name="connsiteY7" fmla="*/ 158840 h 473175"/>
              <a:gd name="connsiteX8" fmla="*/ 133 w 162773"/>
              <a:gd name="connsiteY8" fmla="*/ 90 h 473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2773" h="473175">
                <a:moveTo>
                  <a:pt x="133" y="90"/>
                </a:moveTo>
                <a:cubicBezTo>
                  <a:pt x="3308" y="3794"/>
                  <a:pt x="69983" y="131323"/>
                  <a:pt x="92208" y="181065"/>
                </a:cubicBezTo>
                <a:cubicBezTo>
                  <a:pt x="114433" y="230807"/>
                  <a:pt x="122371" y="257794"/>
                  <a:pt x="133483" y="298540"/>
                </a:cubicBezTo>
                <a:cubicBezTo>
                  <a:pt x="144596" y="339286"/>
                  <a:pt x="154121" y="396436"/>
                  <a:pt x="158883" y="425540"/>
                </a:cubicBezTo>
                <a:cubicBezTo>
                  <a:pt x="163645" y="454644"/>
                  <a:pt x="163116" y="473694"/>
                  <a:pt x="162058" y="473165"/>
                </a:cubicBezTo>
                <a:cubicBezTo>
                  <a:pt x="161000" y="472636"/>
                  <a:pt x="152533" y="422365"/>
                  <a:pt x="152533" y="422365"/>
                </a:cubicBezTo>
                <a:cubicBezTo>
                  <a:pt x="147771" y="396965"/>
                  <a:pt x="146712" y="364686"/>
                  <a:pt x="133483" y="320765"/>
                </a:cubicBezTo>
                <a:cubicBezTo>
                  <a:pt x="120254" y="276844"/>
                  <a:pt x="94854" y="210169"/>
                  <a:pt x="73158" y="158840"/>
                </a:cubicBezTo>
                <a:cubicBezTo>
                  <a:pt x="51462" y="107511"/>
                  <a:pt x="-3042" y="-3614"/>
                  <a:pt x="133" y="9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89" name="フリーフォーム 1988">
            <a:extLst>
              <a:ext uri="{FF2B5EF4-FFF2-40B4-BE49-F238E27FC236}">
                <a16:creationId xmlns:a16="http://schemas.microsoft.com/office/drawing/2014/main" id="{20847ACC-9FFF-39AF-8C78-A8313F614BD8}"/>
              </a:ext>
            </a:extLst>
          </p:cNvPr>
          <p:cNvSpPr/>
          <p:nvPr/>
        </p:nvSpPr>
        <p:spPr>
          <a:xfrm>
            <a:off x="2863263" y="11603746"/>
            <a:ext cx="277282" cy="550857"/>
          </a:xfrm>
          <a:custGeom>
            <a:avLst/>
            <a:gdLst>
              <a:gd name="connsiteX0" fmla="*/ 587 w 277282"/>
              <a:gd name="connsiteY0" fmla="*/ 879 h 550857"/>
              <a:gd name="connsiteX1" fmla="*/ 121237 w 277282"/>
              <a:gd name="connsiteY1" fmla="*/ 143754 h 550857"/>
              <a:gd name="connsiteX2" fmla="*/ 197437 w 277282"/>
              <a:gd name="connsiteY2" fmla="*/ 286629 h 550857"/>
              <a:gd name="connsiteX3" fmla="*/ 254587 w 277282"/>
              <a:gd name="connsiteY3" fmla="*/ 410454 h 550857"/>
              <a:gd name="connsiteX4" fmla="*/ 267287 w 277282"/>
              <a:gd name="connsiteY4" fmla="*/ 467604 h 550857"/>
              <a:gd name="connsiteX5" fmla="*/ 276812 w 277282"/>
              <a:gd name="connsiteY5" fmla="*/ 550154 h 550857"/>
              <a:gd name="connsiteX6" fmla="*/ 270462 w 277282"/>
              <a:gd name="connsiteY6" fmla="*/ 496179 h 550857"/>
              <a:gd name="connsiteX7" fmla="*/ 226012 w 277282"/>
              <a:gd name="connsiteY7" fmla="*/ 315204 h 550857"/>
              <a:gd name="connsiteX8" fmla="*/ 175212 w 277282"/>
              <a:gd name="connsiteY8" fmla="*/ 213604 h 550857"/>
              <a:gd name="connsiteX9" fmla="*/ 587 w 277282"/>
              <a:gd name="connsiteY9" fmla="*/ 879 h 5508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77282" h="550857">
                <a:moveTo>
                  <a:pt x="587" y="879"/>
                </a:moveTo>
                <a:cubicBezTo>
                  <a:pt x="-8409" y="-10763"/>
                  <a:pt x="88429" y="96129"/>
                  <a:pt x="121237" y="143754"/>
                </a:cubicBezTo>
                <a:cubicBezTo>
                  <a:pt x="154045" y="191379"/>
                  <a:pt x="175212" y="242179"/>
                  <a:pt x="197437" y="286629"/>
                </a:cubicBezTo>
                <a:cubicBezTo>
                  <a:pt x="219662" y="331079"/>
                  <a:pt x="242945" y="380292"/>
                  <a:pt x="254587" y="410454"/>
                </a:cubicBezTo>
                <a:cubicBezTo>
                  <a:pt x="266229" y="440616"/>
                  <a:pt x="263583" y="444321"/>
                  <a:pt x="267287" y="467604"/>
                </a:cubicBezTo>
                <a:cubicBezTo>
                  <a:pt x="270991" y="490887"/>
                  <a:pt x="276283" y="545392"/>
                  <a:pt x="276812" y="550154"/>
                </a:cubicBezTo>
                <a:cubicBezTo>
                  <a:pt x="277341" y="554917"/>
                  <a:pt x="278929" y="535337"/>
                  <a:pt x="270462" y="496179"/>
                </a:cubicBezTo>
                <a:cubicBezTo>
                  <a:pt x="261995" y="457021"/>
                  <a:pt x="241887" y="362300"/>
                  <a:pt x="226012" y="315204"/>
                </a:cubicBezTo>
                <a:cubicBezTo>
                  <a:pt x="210137" y="268108"/>
                  <a:pt x="207491" y="263875"/>
                  <a:pt x="175212" y="213604"/>
                </a:cubicBezTo>
                <a:cubicBezTo>
                  <a:pt x="142933" y="163333"/>
                  <a:pt x="9583" y="12521"/>
                  <a:pt x="587" y="87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90" name="フリーフォーム 1989">
            <a:extLst>
              <a:ext uri="{FF2B5EF4-FFF2-40B4-BE49-F238E27FC236}">
                <a16:creationId xmlns:a16="http://schemas.microsoft.com/office/drawing/2014/main" id="{201ED743-96DF-8C7D-C8AD-31B5B0143DA0}"/>
              </a:ext>
            </a:extLst>
          </p:cNvPr>
          <p:cNvSpPr/>
          <p:nvPr/>
        </p:nvSpPr>
        <p:spPr>
          <a:xfrm>
            <a:off x="2895304" y="11626131"/>
            <a:ext cx="131189" cy="162859"/>
          </a:xfrm>
          <a:custGeom>
            <a:avLst/>
            <a:gdLst>
              <a:gd name="connsiteX0" fmla="*/ 296 w 131189"/>
              <a:gd name="connsiteY0" fmla="*/ 719 h 162859"/>
              <a:gd name="connsiteX1" fmla="*/ 127296 w 131189"/>
              <a:gd name="connsiteY1" fmla="*/ 159469 h 162859"/>
              <a:gd name="connsiteX2" fmla="*/ 92371 w 131189"/>
              <a:gd name="connsiteY2" fmla="*/ 102319 h 162859"/>
              <a:gd name="connsiteX3" fmla="*/ 296 w 131189"/>
              <a:gd name="connsiteY3" fmla="*/ 719 h 1628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1189" h="162859">
                <a:moveTo>
                  <a:pt x="296" y="719"/>
                </a:moveTo>
                <a:cubicBezTo>
                  <a:pt x="6117" y="10244"/>
                  <a:pt x="111950" y="142536"/>
                  <a:pt x="127296" y="159469"/>
                </a:cubicBezTo>
                <a:cubicBezTo>
                  <a:pt x="142642" y="176402"/>
                  <a:pt x="108775" y="125602"/>
                  <a:pt x="92371" y="102319"/>
                </a:cubicBezTo>
                <a:cubicBezTo>
                  <a:pt x="75967" y="79036"/>
                  <a:pt x="-5525" y="-8806"/>
                  <a:pt x="296" y="71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91" name="フリーフォーム 1990">
            <a:extLst>
              <a:ext uri="{FF2B5EF4-FFF2-40B4-BE49-F238E27FC236}">
                <a16:creationId xmlns:a16="http://schemas.microsoft.com/office/drawing/2014/main" id="{F16E35EF-86EF-C91F-35A1-32F0CB046B64}"/>
              </a:ext>
            </a:extLst>
          </p:cNvPr>
          <p:cNvSpPr/>
          <p:nvPr/>
        </p:nvSpPr>
        <p:spPr>
          <a:xfrm>
            <a:off x="2930037" y="11600348"/>
            <a:ext cx="242983" cy="556729"/>
          </a:xfrm>
          <a:custGeom>
            <a:avLst/>
            <a:gdLst>
              <a:gd name="connsiteX0" fmla="*/ 488 w 242983"/>
              <a:gd name="connsiteY0" fmla="*/ 1102 h 556729"/>
              <a:gd name="connsiteX1" fmla="*/ 149713 w 242983"/>
              <a:gd name="connsiteY1" fmla="*/ 239227 h 556729"/>
              <a:gd name="connsiteX2" fmla="*/ 216388 w 242983"/>
              <a:gd name="connsiteY2" fmla="*/ 404327 h 556729"/>
              <a:gd name="connsiteX3" fmla="*/ 238613 w 242983"/>
              <a:gd name="connsiteY3" fmla="*/ 556727 h 556729"/>
              <a:gd name="connsiteX4" fmla="*/ 229088 w 242983"/>
              <a:gd name="connsiteY4" fmla="*/ 401152 h 556729"/>
              <a:gd name="connsiteX5" fmla="*/ 105263 w 242983"/>
              <a:gd name="connsiteY5" fmla="*/ 159852 h 556729"/>
              <a:gd name="connsiteX6" fmla="*/ 488 w 242983"/>
              <a:gd name="connsiteY6" fmla="*/ 1102 h 5567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42983" h="556729">
                <a:moveTo>
                  <a:pt x="488" y="1102"/>
                </a:moveTo>
                <a:cubicBezTo>
                  <a:pt x="7896" y="14331"/>
                  <a:pt x="113730" y="172023"/>
                  <a:pt x="149713" y="239227"/>
                </a:cubicBezTo>
                <a:cubicBezTo>
                  <a:pt x="185696" y="306431"/>
                  <a:pt x="201571" y="351410"/>
                  <a:pt x="216388" y="404327"/>
                </a:cubicBezTo>
                <a:cubicBezTo>
                  <a:pt x="231205" y="457244"/>
                  <a:pt x="236496" y="557256"/>
                  <a:pt x="238613" y="556727"/>
                </a:cubicBezTo>
                <a:cubicBezTo>
                  <a:pt x="240730" y="556198"/>
                  <a:pt x="251313" y="467298"/>
                  <a:pt x="229088" y="401152"/>
                </a:cubicBezTo>
                <a:cubicBezTo>
                  <a:pt x="206863" y="335006"/>
                  <a:pt x="138601" y="222823"/>
                  <a:pt x="105263" y="159852"/>
                </a:cubicBezTo>
                <a:cubicBezTo>
                  <a:pt x="71925" y="96881"/>
                  <a:pt x="-6920" y="-12127"/>
                  <a:pt x="488" y="110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92" name="フリーフォーム 1991">
            <a:extLst>
              <a:ext uri="{FF2B5EF4-FFF2-40B4-BE49-F238E27FC236}">
                <a16:creationId xmlns:a16="http://schemas.microsoft.com/office/drawing/2014/main" id="{1CAFBA80-9F63-4D3C-FB16-914F391BC982}"/>
              </a:ext>
            </a:extLst>
          </p:cNvPr>
          <p:cNvSpPr/>
          <p:nvPr/>
        </p:nvSpPr>
        <p:spPr>
          <a:xfrm>
            <a:off x="3146408" y="11636350"/>
            <a:ext cx="95324" cy="168346"/>
          </a:xfrm>
          <a:custGeom>
            <a:avLst/>
            <a:gdLst>
              <a:gd name="connsiteX0" fmla="*/ 17 w 95324"/>
              <a:gd name="connsiteY0" fmla="*/ 25 h 168346"/>
              <a:gd name="connsiteX1" fmla="*/ 66692 w 95324"/>
              <a:gd name="connsiteY1" fmla="*/ 98450 h 168346"/>
              <a:gd name="connsiteX2" fmla="*/ 95267 w 95324"/>
              <a:gd name="connsiteY2" fmla="*/ 168300 h 168346"/>
              <a:gd name="connsiteX3" fmla="*/ 60342 w 95324"/>
              <a:gd name="connsiteY3" fmla="*/ 107975 h 168346"/>
              <a:gd name="connsiteX4" fmla="*/ 17 w 95324"/>
              <a:gd name="connsiteY4" fmla="*/ 25 h 1683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5324" h="168346">
                <a:moveTo>
                  <a:pt x="17" y="25"/>
                </a:moveTo>
                <a:cubicBezTo>
                  <a:pt x="1075" y="-1563"/>
                  <a:pt x="50817" y="70404"/>
                  <a:pt x="66692" y="98450"/>
                </a:cubicBezTo>
                <a:cubicBezTo>
                  <a:pt x="82567" y="126496"/>
                  <a:pt x="96325" y="166712"/>
                  <a:pt x="95267" y="168300"/>
                </a:cubicBezTo>
                <a:cubicBezTo>
                  <a:pt x="94209" y="169888"/>
                  <a:pt x="74100" y="130729"/>
                  <a:pt x="60342" y="107975"/>
                </a:cubicBezTo>
                <a:cubicBezTo>
                  <a:pt x="46584" y="85221"/>
                  <a:pt x="-1041" y="1613"/>
                  <a:pt x="17" y="2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93" name="フリーフォーム 1992">
            <a:extLst>
              <a:ext uri="{FF2B5EF4-FFF2-40B4-BE49-F238E27FC236}">
                <a16:creationId xmlns:a16="http://schemas.microsoft.com/office/drawing/2014/main" id="{946E71BE-7EEA-2293-7508-8B471D99C030}"/>
              </a:ext>
            </a:extLst>
          </p:cNvPr>
          <p:cNvSpPr/>
          <p:nvPr/>
        </p:nvSpPr>
        <p:spPr>
          <a:xfrm>
            <a:off x="2952137" y="11623598"/>
            <a:ext cx="206892" cy="22333"/>
          </a:xfrm>
          <a:custGeom>
            <a:avLst/>
            <a:gdLst>
              <a:gd name="connsiteX0" fmla="*/ 613 w 206892"/>
              <a:gd name="connsiteY0" fmla="*/ 15952 h 22333"/>
              <a:gd name="connsiteX1" fmla="*/ 200638 w 206892"/>
              <a:gd name="connsiteY1" fmla="*/ 22302 h 22333"/>
              <a:gd name="connsiteX2" fmla="*/ 153013 w 206892"/>
              <a:gd name="connsiteY2" fmla="*/ 12777 h 22333"/>
              <a:gd name="connsiteX3" fmla="*/ 118088 w 206892"/>
              <a:gd name="connsiteY3" fmla="*/ 77 h 22333"/>
              <a:gd name="connsiteX4" fmla="*/ 137138 w 206892"/>
              <a:gd name="connsiteY4" fmla="*/ 19127 h 22333"/>
              <a:gd name="connsiteX5" fmla="*/ 613 w 206892"/>
              <a:gd name="connsiteY5" fmla="*/ 15952 h 223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06892" h="22333">
                <a:moveTo>
                  <a:pt x="613" y="15952"/>
                </a:moveTo>
                <a:cubicBezTo>
                  <a:pt x="11196" y="16481"/>
                  <a:pt x="175238" y="22831"/>
                  <a:pt x="200638" y="22302"/>
                </a:cubicBezTo>
                <a:cubicBezTo>
                  <a:pt x="226038" y="21773"/>
                  <a:pt x="166771" y="16481"/>
                  <a:pt x="153013" y="12777"/>
                </a:cubicBezTo>
                <a:cubicBezTo>
                  <a:pt x="139255" y="9073"/>
                  <a:pt x="120734" y="-981"/>
                  <a:pt x="118088" y="77"/>
                </a:cubicBezTo>
                <a:cubicBezTo>
                  <a:pt x="115442" y="1135"/>
                  <a:pt x="154600" y="17010"/>
                  <a:pt x="137138" y="19127"/>
                </a:cubicBezTo>
                <a:cubicBezTo>
                  <a:pt x="119676" y="21244"/>
                  <a:pt x="-9970" y="15423"/>
                  <a:pt x="613" y="1595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94" name="フリーフォーム 1993">
            <a:extLst>
              <a:ext uri="{FF2B5EF4-FFF2-40B4-BE49-F238E27FC236}">
                <a16:creationId xmlns:a16="http://schemas.microsoft.com/office/drawing/2014/main" id="{CF094EF1-6129-79FF-8D3C-18CA522DC26B}"/>
              </a:ext>
            </a:extLst>
          </p:cNvPr>
          <p:cNvSpPr/>
          <p:nvPr/>
        </p:nvSpPr>
        <p:spPr>
          <a:xfrm>
            <a:off x="3136817" y="11696532"/>
            <a:ext cx="153004" cy="341560"/>
          </a:xfrm>
          <a:custGeom>
            <a:avLst/>
            <a:gdLst>
              <a:gd name="connsiteX0" fmla="*/ 83 w 153004"/>
              <a:gd name="connsiteY0" fmla="*/ 168 h 341560"/>
              <a:gd name="connsiteX1" fmla="*/ 76283 w 153004"/>
              <a:gd name="connsiteY1" fmla="*/ 104943 h 341560"/>
              <a:gd name="connsiteX2" fmla="*/ 108033 w 153004"/>
              <a:gd name="connsiteY2" fmla="*/ 193843 h 341560"/>
              <a:gd name="connsiteX3" fmla="*/ 79458 w 153004"/>
              <a:gd name="connsiteY3" fmla="*/ 143043 h 341560"/>
              <a:gd name="connsiteX4" fmla="*/ 152483 w 153004"/>
              <a:gd name="connsiteY4" fmla="*/ 339893 h 341560"/>
              <a:gd name="connsiteX5" fmla="*/ 111208 w 153004"/>
              <a:gd name="connsiteY5" fmla="*/ 231943 h 341560"/>
              <a:gd name="connsiteX6" fmla="*/ 92158 w 153004"/>
              <a:gd name="connsiteY6" fmla="*/ 130343 h 341560"/>
              <a:gd name="connsiteX7" fmla="*/ 83 w 153004"/>
              <a:gd name="connsiteY7" fmla="*/ 168 h 3415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53004" h="341560">
                <a:moveTo>
                  <a:pt x="83" y="168"/>
                </a:moveTo>
                <a:cubicBezTo>
                  <a:pt x="-2563" y="-4065"/>
                  <a:pt x="58291" y="72664"/>
                  <a:pt x="76283" y="104943"/>
                </a:cubicBezTo>
                <a:cubicBezTo>
                  <a:pt x="94275" y="137222"/>
                  <a:pt x="107504" y="187493"/>
                  <a:pt x="108033" y="193843"/>
                </a:cubicBezTo>
                <a:cubicBezTo>
                  <a:pt x="108562" y="200193"/>
                  <a:pt x="72050" y="118701"/>
                  <a:pt x="79458" y="143043"/>
                </a:cubicBezTo>
                <a:cubicBezTo>
                  <a:pt x="86866" y="167385"/>
                  <a:pt x="147191" y="325076"/>
                  <a:pt x="152483" y="339893"/>
                </a:cubicBezTo>
                <a:cubicBezTo>
                  <a:pt x="157775" y="354710"/>
                  <a:pt x="121262" y="266868"/>
                  <a:pt x="111208" y="231943"/>
                </a:cubicBezTo>
                <a:cubicBezTo>
                  <a:pt x="101154" y="197018"/>
                  <a:pt x="106975" y="169501"/>
                  <a:pt x="92158" y="130343"/>
                </a:cubicBezTo>
                <a:cubicBezTo>
                  <a:pt x="77341" y="91185"/>
                  <a:pt x="2729" y="4401"/>
                  <a:pt x="83" y="16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95" name="フリーフォーム 1994">
            <a:extLst>
              <a:ext uri="{FF2B5EF4-FFF2-40B4-BE49-F238E27FC236}">
                <a16:creationId xmlns:a16="http://schemas.microsoft.com/office/drawing/2014/main" id="{44559DFB-C2A5-6EC6-C52C-7B4A01361350}"/>
              </a:ext>
            </a:extLst>
          </p:cNvPr>
          <p:cNvSpPr/>
          <p:nvPr/>
        </p:nvSpPr>
        <p:spPr>
          <a:xfrm>
            <a:off x="3022445" y="11658510"/>
            <a:ext cx="160433" cy="346589"/>
          </a:xfrm>
          <a:custGeom>
            <a:avLst/>
            <a:gdLst>
              <a:gd name="connsiteX0" fmla="*/ 155 w 160433"/>
              <a:gd name="connsiteY0" fmla="*/ 90 h 346589"/>
              <a:gd name="connsiteX1" fmla="*/ 149380 w 160433"/>
              <a:gd name="connsiteY1" fmla="*/ 254090 h 346589"/>
              <a:gd name="connsiteX2" fmla="*/ 149380 w 160433"/>
              <a:gd name="connsiteY2" fmla="*/ 346165 h 346589"/>
              <a:gd name="connsiteX3" fmla="*/ 149380 w 160433"/>
              <a:gd name="connsiteY3" fmla="*/ 285840 h 346589"/>
              <a:gd name="connsiteX4" fmla="*/ 120805 w 160433"/>
              <a:gd name="connsiteY4" fmla="*/ 225515 h 346589"/>
              <a:gd name="connsiteX5" fmla="*/ 155 w 160433"/>
              <a:gd name="connsiteY5" fmla="*/ 90 h 3465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0433" h="346589">
                <a:moveTo>
                  <a:pt x="155" y="90"/>
                </a:moveTo>
                <a:cubicBezTo>
                  <a:pt x="4917" y="4852"/>
                  <a:pt x="124509" y="196411"/>
                  <a:pt x="149380" y="254090"/>
                </a:cubicBezTo>
                <a:cubicBezTo>
                  <a:pt x="174251" y="311769"/>
                  <a:pt x="149380" y="346165"/>
                  <a:pt x="149380" y="346165"/>
                </a:cubicBezTo>
                <a:cubicBezTo>
                  <a:pt x="149380" y="351457"/>
                  <a:pt x="154142" y="305948"/>
                  <a:pt x="149380" y="285840"/>
                </a:cubicBezTo>
                <a:cubicBezTo>
                  <a:pt x="144618" y="265732"/>
                  <a:pt x="140384" y="271553"/>
                  <a:pt x="120805" y="225515"/>
                </a:cubicBezTo>
                <a:cubicBezTo>
                  <a:pt x="101226" y="179478"/>
                  <a:pt x="-4607" y="-4672"/>
                  <a:pt x="155" y="9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96" name="フリーフォーム 1995">
            <a:extLst>
              <a:ext uri="{FF2B5EF4-FFF2-40B4-BE49-F238E27FC236}">
                <a16:creationId xmlns:a16="http://schemas.microsoft.com/office/drawing/2014/main" id="{37789ED8-31FB-CC2D-FB8F-FA86270D03BF}"/>
              </a:ext>
            </a:extLst>
          </p:cNvPr>
          <p:cNvSpPr/>
          <p:nvPr/>
        </p:nvSpPr>
        <p:spPr>
          <a:xfrm>
            <a:off x="3262135" y="11864917"/>
            <a:ext cx="40470" cy="184375"/>
          </a:xfrm>
          <a:custGeom>
            <a:avLst/>
            <a:gdLst>
              <a:gd name="connsiteX0" fmla="*/ 8115 w 40470"/>
              <a:gd name="connsiteY0" fmla="*/ 58 h 184375"/>
              <a:gd name="connsiteX1" fmla="*/ 23990 w 40470"/>
              <a:gd name="connsiteY1" fmla="*/ 127058 h 184375"/>
              <a:gd name="connsiteX2" fmla="*/ 39865 w 40470"/>
              <a:gd name="connsiteY2" fmla="*/ 184208 h 184375"/>
              <a:gd name="connsiteX3" fmla="*/ 1765 w 40470"/>
              <a:gd name="connsiteY3" fmla="*/ 111183 h 184375"/>
              <a:gd name="connsiteX4" fmla="*/ 8115 w 40470"/>
              <a:gd name="connsiteY4" fmla="*/ 58 h 184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0470" h="184375">
                <a:moveTo>
                  <a:pt x="8115" y="58"/>
                </a:moveTo>
                <a:cubicBezTo>
                  <a:pt x="11819" y="2704"/>
                  <a:pt x="18698" y="96366"/>
                  <a:pt x="23990" y="127058"/>
                </a:cubicBezTo>
                <a:cubicBezTo>
                  <a:pt x="29282" y="157750"/>
                  <a:pt x="43569" y="186854"/>
                  <a:pt x="39865" y="184208"/>
                </a:cubicBezTo>
                <a:cubicBezTo>
                  <a:pt x="36161" y="181562"/>
                  <a:pt x="7057" y="137641"/>
                  <a:pt x="1765" y="111183"/>
                </a:cubicBezTo>
                <a:cubicBezTo>
                  <a:pt x="-3527" y="84725"/>
                  <a:pt x="4411" y="-2588"/>
                  <a:pt x="8115" y="5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97" name="フリーフォーム 1996">
            <a:extLst>
              <a:ext uri="{FF2B5EF4-FFF2-40B4-BE49-F238E27FC236}">
                <a16:creationId xmlns:a16="http://schemas.microsoft.com/office/drawing/2014/main" id="{C7E15343-C253-29B5-5850-F8E13B561006}"/>
              </a:ext>
            </a:extLst>
          </p:cNvPr>
          <p:cNvSpPr/>
          <p:nvPr/>
        </p:nvSpPr>
        <p:spPr>
          <a:xfrm>
            <a:off x="3381374" y="11730273"/>
            <a:ext cx="199102" cy="82613"/>
          </a:xfrm>
          <a:custGeom>
            <a:avLst/>
            <a:gdLst>
              <a:gd name="connsiteX0" fmla="*/ 1 w 199102"/>
              <a:gd name="connsiteY0" fmla="*/ 10877 h 82613"/>
              <a:gd name="connsiteX1" fmla="*/ 190501 w 199102"/>
              <a:gd name="connsiteY1" fmla="*/ 1352 h 82613"/>
              <a:gd name="connsiteX2" fmla="*/ 130176 w 199102"/>
              <a:gd name="connsiteY2" fmla="*/ 45802 h 82613"/>
              <a:gd name="connsiteX3" fmla="*/ 101601 w 199102"/>
              <a:gd name="connsiteY3" fmla="*/ 80727 h 82613"/>
              <a:gd name="connsiteX4" fmla="*/ 63501 w 199102"/>
              <a:gd name="connsiteY4" fmla="*/ 77552 h 82613"/>
              <a:gd name="connsiteX5" fmla="*/ 69851 w 199102"/>
              <a:gd name="connsiteY5" fmla="*/ 74377 h 82613"/>
              <a:gd name="connsiteX6" fmla="*/ 152401 w 199102"/>
              <a:gd name="connsiteY6" fmla="*/ 42627 h 82613"/>
              <a:gd name="connsiteX7" fmla="*/ 193676 w 199102"/>
              <a:gd name="connsiteY7" fmla="*/ 4527 h 82613"/>
              <a:gd name="connsiteX8" fmla="*/ 1 w 199102"/>
              <a:gd name="connsiteY8" fmla="*/ 10877 h 826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99102" h="82613">
                <a:moveTo>
                  <a:pt x="1" y="10877"/>
                </a:moveTo>
                <a:cubicBezTo>
                  <a:pt x="-528" y="10348"/>
                  <a:pt x="168805" y="-4469"/>
                  <a:pt x="190501" y="1352"/>
                </a:cubicBezTo>
                <a:cubicBezTo>
                  <a:pt x="212197" y="7173"/>
                  <a:pt x="144993" y="32573"/>
                  <a:pt x="130176" y="45802"/>
                </a:cubicBezTo>
                <a:cubicBezTo>
                  <a:pt x="115359" y="59031"/>
                  <a:pt x="112714" y="75435"/>
                  <a:pt x="101601" y="80727"/>
                </a:cubicBezTo>
                <a:cubicBezTo>
                  <a:pt x="90489" y="86019"/>
                  <a:pt x="68792" y="78610"/>
                  <a:pt x="63501" y="77552"/>
                </a:cubicBezTo>
                <a:cubicBezTo>
                  <a:pt x="58210" y="76494"/>
                  <a:pt x="69851" y="74377"/>
                  <a:pt x="69851" y="74377"/>
                </a:cubicBezTo>
                <a:cubicBezTo>
                  <a:pt x="84668" y="68556"/>
                  <a:pt x="131764" y="54269"/>
                  <a:pt x="152401" y="42627"/>
                </a:cubicBezTo>
                <a:cubicBezTo>
                  <a:pt x="173038" y="30985"/>
                  <a:pt x="213784" y="9819"/>
                  <a:pt x="193676" y="4527"/>
                </a:cubicBezTo>
                <a:cubicBezTo>
                  <a:pt x="173568" y="-765"/>
                  <a:pt x="530" y="11406"/>
                  <a:pt x="1" y="1087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98" name="フリーフォーム 1997">
            <a:extLst>
              <a:ext uri="{FF2B5EF4-FFF2-40B4-BE49-F238E27FC236}">
                <a16:creationId xmlns:a16="http://schemas.microsoft.com/office/drawing/2014/main" id="{3E4F3C9A-41BE-2F1B-82CF-8EF1FB1A0FA4}"/>
              </a:ext>
            </a:extLst>
          </p:cNvPr>
          <p:cNvSpPr/>
          <p:nvPr/>
        </p:nvSpPr>
        <p:spPr>
          <a:xfrm>
            <a:off x="3691927" y="11547351"/>
            <a:ext cx="655013" cy="165396"/>
          </a:xfrm>
          <a:custGeom>
            <a:avLst/>
            <a:gdLst>
              <a:gd name="connsiteX0" fmla="*/ 598 w 655013"/>
              <a:gd name="connsiteY0" fmla="*/ 165224 h 165396"/>
              <a:gd name="connsiteX1" fmla="*/ 311748 w 655013"/>
              <a:gd name="connsiteY1" fmla="*/ 82674 h 165396"/>
              <a:gd name="connsiteX2" fmla="*/ 654648 w 655013"/>
              <a:gd name="connsiteY2" fmla="*/ 124 h 165396"/>
              <a:gd name="connsiteX3" fmla="*/ 245073 w 655013"/>
              <a:gd name="connsiteY3" fmla="*/ 101724 h 165396"/>
              <a:gd name="connsiteX4" fmla="*/ 598 w 655013"/>
              <a:gd name="connsiteY4" fmla="*/ 165224 h 1653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55013" h="165396">
                <a:moveTo>
                  <a:pt x="598" y="165224"/>
                </a:moveTo>
                <a:cubicBezTo>
                  <a:pt x="11711" y="162049"/>
                  <a:pt x="202740" y="110191"/>
                  <a:pt x="311748" y="82674"/>
                </a:cubicBezTo>
                <a:cubicBezTo>
                  <a:pt x="420756" y="55157"/>
                  <a:pt x="665761" y="-3051"/>
                  <a:pt x="654648" y="124"/>
                </a:cubicBezTo>
                <a:cubicBezTo>
                  <a:pt x="643535" y="3299"/>
                  <a:pt x="354611" y="76324"/>
                  <a:pt x="245073" y="101724"/>
                </a:cubicBezTo>
                <a:cubicBezTo>
                  <a:pt x="135536" y="127124"/>
                  <a:pt x="-10515" y="168399"/>
                  <a:pt x="598" y="16522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99" name="フリーフォーム 1998">
            <a:extLst>
              <a:ext uri="{FF2B5EF4-FFF2-40B4-BE49-F238E27FC236}">
                <a16:creationId xmlns:a16="http://schemas.microsoft.com/office/drawing/2014/main" id="{A5B163FE-F112-AF5B-E2E3-EC8155B89FDA}"/>
              </a:ext>
            </a:extLst>
          </p:cNvPr>
          <p:cNvSpPr/>
          <p:nvPr/>
        </p:nvSpPr>
        <p:spPr>
          <a:xfrm>
            <a:off x="3476625" y="11705994"/>
            <a:ext cx="505064" cy="139953"/>
          </a:xfrm>
          <a:custGeom>
            <a:avLst/>
            <a:gdLst>
              <a:gd name="connsiteX0" fmla="*/ 0 w 505064"/>
              <a:gd name="connsiteY0" fmla="*/ 139931 h 139953"/>
              <a:gd name="connsiteX1" fmla="*/ 257175 w 505064"/>
              <a:gd name="connsiteY1" fmla="*/ 38331 h 139953"/>
              <a:gd name="connsiteX2" fmla="*/ 504825 w 505064"/>
              <a:gd name="connsiteY2" fmla="*/ 12931 h 139953"/>
              <a:gd name="connsiteX3" fmla="*/ 298450 w 505064"/>
              <a:gd name="connsiteY3" fmla="*/ 12931 h 139953"/>
              <a:gd name="connsiteX4" fmla="*/ 82550 w 505064"/>
              <a:gd name="connsiteY4" fmla="*/ 231 h 139953"/>
              <a:gd name="connsiteX5" fmla="*/ 263525 w 505064"/>
              <a:gd name="connsiteY5" fmla="*/ 6581 h 139953"/>
              <a:gd name="connsiteX6" fmla="*/ 257175 w 505064"/>
              <a:gd name="connsiteY6" fmla="*/ 28806 h 139953"/>
              <a:gd name="connsiteX7" fmla="*/ 0 w 505064"/>
              <a:gd name="connsiteY7" fmla="*/ 139931 h 1399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5064" h="139953">
                <a:moveTo>
                  <a:pt x="0" y="139931"/>
                </a:moveTo>
                <a:cubicBezTo>
                  <a:pt x="0" y="141518"/>
                  <a:pt x="173038" y="59498"/>
                  <a:pt x="257175" y="38331"/>
                </a:cubicBezTo>
                <a:cubicBezTo>
                  <a:pt x="341313" y="17164"/>
                  <a:pt x="497946" y="17164"/>
                  <a:pt x="504825" y="12931"/>
                </a:cubicBezTo>
                <a:cubicBezTo>
                  <a:pt x="511704" y="8698"/>
                  <a:pt x="368829" y="15048"/>
                  <a:pt x="298450" y="12931"/>
                </a:cubicBezTo>
                <a:cubicBezTo>
                  <a:pt x="228071" y="10814"/>
                  <a:pt x="88371" y="1289"/>
                  <a:pt x="82550" y="231"/>
                </a:cubicBezTo>
                <a:cubicBezTo>
                  <a:pt x="76729" y="-827"/>
                  <a:pt x="234421" y="1819"/>
                  <a:pt x="263525" y="6581"/>
                </a:cubicBezTo>
                <a:cubicBezTo>
                  <a:pt x="292629" y="11343"/>
                  <a:pt x="297392" y="9227"/>
                  <a:pt x="257175" y="28806"/>
                </a:cubicBezTo>
                <a:cubicBezTo>
                  <a:pt x="216958" y="48385"/>
                  <a:pt x="0" y="138344"/>
                  <a:pt x="0" y="13993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00" name="フリーフォーム 1999">
            <a:extLst>
              <a:ext uri="{FF2B5EF4-FFF2-40B4-BE49-F238E27FC236}">
                <a16:creationId xmlns:a16="http://schemas.microsoft.com/office/drawing/2014/main" id="{83898612-7986-1417-381C-2500F22DEFFD}"/>
              </a:ext>
            </a:extLst>
          </p:cNvPr>
          <p:cNvSpPr/>
          <p:nvPr/>
        </p:nvSpPr>
        <p:spPr>
          <a:xfrm>
            <a:off x="4042615" y="11495000"/>
            <a:ext cx="662144" cy="184882"/>
          </a:xfrm>
          <a:custGeom>
            <a:avLst/>
            <a:gdLst>
              <a:gd name="connsiteX0" fmla="*/ 5510 w 662144"/>
              <a:gd name="connsiteY0" fmla="*/ 182650 h 184882"/>
              <a:gd name="connsiteX1" fmla="*/ 653210 w 662144"/>
              <a:gd name="connsiteY1" fmla="*/ 1675 h 184882"/>
              <a:gd name="connsiteX2" fmla="*/ 357935 w 662144"/>
              <a:gd name="connsiteY2" fmla="*/ 96925 h 184882"/>
              <a:gd name="connsiteX3" fmla="*/ 5510 w 662144"/>
              <a:gd name="connsiteY3" fmla="*/ 182650 h 1848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62144" h="184882">
                <a:moveTo>
                  <a:pt x="5510" y="182650"/>
                </a:moveTo>
                <a:cubicBezTo>
                  <a:pt x="54722" y="166775"/>
                  <a:pt x="594473" y="15962"/>
                  <a:pt x="653210" y="1675"/>
                </a:cubicBezTo>
                <a:cubicBezTo>
                  <a:pt x="711948" y="-12613"/>
                  <a:pt x="465885" y="68350"/>
                  <a:pt x="357935" y="96925"/>
                </a:cubicBezTo>
                <a:cubicBezTo>
                  <a:pt x="249985" y="125500"/>
                  <a:pt x="-43702" y="198525"/>
                  <a:pt x="5510" y="18265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01" name="フリーフォーム 2000">
            <a:extLst>
              <a:ext uri="{FF2B5EF4-FFF2-40B4-BE49-F238E27FC236}">
                <a16:creationId xmlns:a16="http://schemas.microsoft.com/office/drawing/2014/main" id="{2CCCB4F3-5F2D-F866-8EF3-E7BCFA3ED9E6}"/>
              </a:ext>
            </a:extLst>
          </p:cNvPr>
          <p:cNvSpPr/>
          <p:nvPr/>
        </p:nvSpPr>
        <p:spPr>
          <a:xfrm>
            <a:off x="5086350" y="11216528"/>
            <a:ext cx="762242" cy="188072"/>
          </a:xfrm>
          <a:custGeom>
            <a:avLst/>
            <a:gdLst>
              <a:gd name="connsiteX0" fmla="*/ 0 w 762242"/>
              <a:gd name="connsiteY0" fmla="*/ 188072 h 188072"/>
              <a:gd name="connsiteX1" fmla="*/ 758825 w 762242"/>
              <a:gd name="connsiteY1" fmla="*/ 747 h 188072"/>
              <a:gd name="connsiteX2" fmla="*/ 269875 w 762242"/>
              <a:gd name="connsiteY2" fmla="*/ 124572 h 188072"/>
              <a:gd name="connsiteX3" fmla="*/ 0 w 762242"/>
              <a:gd name="connsiteY3" fmla="*/ 188072 h 1880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62242" h="188072">
                <a:moveTo>
                  <a:pt x="0" y="188072"/>
                </a:moveTo>
                <a:lnTo>
                  <a:pt x="758825" y="747"/>
                </a:lnTo>
                <a:cubicBezTo>
                  <a:pt x="803804" y="-9836"/>
                  <a:pt x="392113" y="94939"/>
                  <a:pt x="269875" y="124572"/>
                </a:cubicBezTo>
                <a:lnTo>
                  <a:pt x="0" y="188072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02" name="フリーフォーム 2001">
            <a:extLst>
              <a:ext uri="{FF2B5EF4-FFF2-40B4-BE49-F238E27FC236}">
                <a16:creationId xmlns:a16="http://schemas.microsoft.com/office/drawing/2014/main" id="{A9844C2D-DD37-C2E3-EFFC-AD4DEDC0C531}"/>
              </a:ext>
            </a:extLst>
          </p:cNvPr>
          <p:cNvSpPr/>
          <p:nvPr/>
        </p:nvSpPr>
        <p:spPr>
          <a:xfrm>
            <a:off x="4076074" y="11597903"/>
            <a:ext cx="549429" cy="140567"/>
          </a:xfrm>
          <a:custGeom>
            <a:avLst/>
            <a:gdLst>
              <a:gd name="connsiteX0" fmla="*/ 524501 w 549429"/>
              <a:gd name="connsiteY0" fmla="*/ 3547 h 140567"/>
              <a:gd name="connsiteX1" fmla="*/ 626 w 549429"/>
              <a:gd name="connsiteY1" fmla="*/ 140072 h 140567"/>
              <a:gd name="connsiteX2" fmla="*/ 419726 w 549429"/>
              <a:gd name="connsiteY2" fmla="*/ 47997 h 140567"/>
              <a:gd name="connsiteX3" fmla="*/ 524501 w 549429"/>
              <a:gd name="connsiteY3" fmla="*/ 3547 h 1405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49429" h="140567">
                <a:moveTo>
                  <a:pt x="524501" y="3547"/>
                </a:moveTo>
                <a:cubicBezTo>
                  <a:pt x="454651" y="18893"/>
                  <a:pt x="18088" y="132664"/>
                  <a:pt x="626" y="140072"/>
                </a:cubicBezTo>
                <a:cubicBezTo>
                  <a:pt x="-16836" y="147480"/>
                  <a:pt x="335589" y="69693"/>
                  <a:pt x="419726" y="47997"/>
                </a:cubicBezTo>
                <a:cubicBezTo>
                  <a:pt x="503863" y="26301"/>
                  <a:pt x="594351" y="-11799"/>
                  <a:pt x="524501" y="354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03" name="フリーフォーム 2002">
            <a:extLst>
              <a:ext uri="{FF2B5EF4-FFF2-40B4-BE49-F238E27FC236}">
                <a16:creationId xmlns:a16="http://schemas.microsoft.com/office/drawing/2014/main" id="{1EE063DC-C384-945C-8282-FE6DFC188F43}"/>
              </a:ext>
            </a:extLst>
          </p:cNvPr>
          <p:cNvSpPr/>
          <p:nvPr/>
        </p:nvSpPr>
        <p:spPr>
          <a:xfrm>
            <a:off x="3378179" y="11709118"/>
            <a:ext cx="44531" cy="210017"/>
          </a:xfrm>
          <a:custGeom>
            <a:avLst/>
            <a:gdLst>
              <a:gd name="connsiteX0" fmla="*/ 28596 w 44531"/>
              <a:gd name="connsiteY0" fmla="*/ 282 h 210017"/>
              <a:gd name="connsiteX1" fmla="*/ 6371 w 44531"/>
              <a:gd name="connsiteY1" fmla="*/ 76482 h 210017"/>
              <a:gd name="connsiteX2" fmla="*/ 38121 w 44531"/>
              <a:gd name="connsiteY2" fmla="*/ 146332 h 210017"/>
              <a:gd name="connsiteX3" fmla="*/ 21 w 44531"/>
              <a:gd name="connsiteY3" fmla="*/ 101882 h 210017"/>
              <a:gd name="connsiteX4" fmla="*/ 44471 w 44531"/>
              <a:gd name="connsiteY4" fmla="*/ 209832 h 210017"/>
              <a:gd name="connsiteX5" fmla="*/ 9546 w 44531"/>
              <a:gd name="connsiteY5" fmla="*/ 127282 h 210017"/>
              <a:gd name="connsiteX6" fmla="*/ 6371 w 44531"/>
              <a:gd name="connsiteY6" fmla="*/ 105057 h 210017"/>
              <a:gd name="connsiteX7" fmla="*/ 28596 w 44531"/>
              <a:gd name="connsiteY7" fmla="*/ 282 h 2100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4531" h="210017">
                <a:moveTo>
                  <a:pt x="28596" y="282"/>
                </a:moveTo>
                <a:cubicBezTo>
                  <a:pt x="28596" y="-4480"/>
                  <a:pt x="4783" y="52140"/>
                  <a:pt x="6371" y="76482"/>
                </a:cubicBezTo>
                <a:cubicBezTo>
                  <a:pt x="7958" y="100824"/>
                  <a:pt x="39179" y="142099"/>
                  <a:pt x="38121" y="146332"/>
                </a:cubicBezTo>
                <a:cubicBezTo>
                  <a:pt x="37063" y="150565"/>
                  <a:pt x="-1037" y="91299"/>
                  <a:pt x="21" y="101882"/>
                </a:cubicBezTo>
                <a:cubicBezTo>
                  <a:pt x="1079" y="112465"/>
                  <a:pt x="42884" y="205599"/>
                  <a:pt x="44471" y="209832"/>
                </a:cubicBezTo>
                <a:cubicBezTo>
                  <a:pt x="46058" y="214065"/>
                  <a:pt x="15896" y="144744"/>
                  <a:pt x="9546" y="127282"/>
                </a:cubicBezTo>
                <a:cubicBezTo>
                  <a:pt x="3196" y="109820"/>
                  <a:pt x="5313" y="119874"/>
                  <a:pt x="6371" y="105057"/>
                </a:cubicBezTo>
                <a:cubicBezTo>
                  <a:pt x="7429" y="90240"/>
                  <a:pt x="28596" y="5044"/>
                  <a:pt x="28596" y="28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04" name="フリーフォーム 2003">
            <a:extLst>
              <a:ext uri="{FF2B5EF4-FFF2-40B4-BE49-F238E27FC236}">
                <a16:creationId xmlns:a16="http://schemas.microsoft.com/office/drawing/2014/main" id="{AC9D318A-7C8E-B336-1A5C-D664D222BEC4}"/>
              </a:ext>
            </a:extLst>
          </p:cNvPr>
          <p:cNvSpPr/>
          <p:nvPr/>
        </p:nvSpPr>
        <p:spPr>
          <a:xfrm>
            <a:off x="2419350" y="11633200"/>
            <a:ext cx="552518" cy="89066"/>
          </a:xfrm>
          <a:custGeom>
            <a:avLst/>
            <a:gdLst>
              <a:gd name="connsiteX0" fmla="*/ 0 w 552518"/>
              <a:gd name="connsiteY0" fmla="*/ 0 h 89066"/>
              <a:gd name="connsiteX1" fmla="*/ 295275 w 552518"/>
              <a:gd name="connsiteY1" fmla="*/ 25400 h 89066"/>
              <a:gd name="connsiteX2" fmla="*/ 482600 w 552518"/>
              <a:gd name="connsiteY2" fmla="*/ 76200 h 89066"/>
              <a:gd name="connsiteX3" fmla="*/ 454025 w 552518"/>
              <a:gd name="connsiteY3" fmla="*/ 47625 h 89066"/>
              <a:gd name="connsiteX4" fmla="*/ 552450 w 552518"/>
              <a:gd name="connsiteY4" fmla="*/ 88900 h 89066"/>
              <a:gd name="connsiteX5" fmla="*/ 466725 w 552518"/>
              <a:gd name="connsiteY5" fmla="*/ 60325 h 89066"/>
              <a:gd name="connsiteX6" fmla="*/ 311150 w 552518"/>
              <a:gd name="connsiteY6" fmla="*/ 15875 h 89066"/>
              <a:gd name="connsiteX7" fmla="*/ 238125 w 552518"/>
              <a:gd name="connsiteY7" fmla="*/ 9525 h 89066"/>
              <a:gd name="connsiteX8" fmla="*/ 0 w 552518"/>
              <a:gd name="connsiteY8" fmla="*/ 0 h 890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52518" h="89066">
                <a:moveTo>
                  <a:pt x="0" y="0"/>
                </a:moveTo>
                <a:cubicBezTo>
                  <a:pt x="107421" y="6350"/>
                  <a:pt x="214842" y="12700"/>
                  <a:pt x="295275" y="25400"/>
                </a:cubicBezTo>
                <a:cubicBezTo>
                  <a:pt x="375708" y="38100"/>
                  <a:pt x="456142" y="72496"/>
                  <a:pt x="482600" y="76200"/>
                </a:cubicBezTo>
                <a:cubicBezTo>
                  <a:pt x="509058" y="79904"/>
                  <a:pt x="442383" y="45508"/>
                  <a:pt x="454025" y="47625"/>
                </a:cubicBezTo>
                <a:cubicBezTo>
                  <a:pt x="465667" y="49742"/>
                  <a:pt x="550333" y="86783"/>
                  <a:pt x="552450" y="88900"/>
                </a:cubicBezTo>
                <a:cubicBezTo>
                  <a:pt x="554567" y="91017"/>
                  <a:pt x="506942" y="72496"/>
                  <a:pt x="466725" y="60325"/>
                </a:cubicBezTo>
                <a:cubicBezTo>
                  <a:pt x="426508" y="48154"/>
                  <a:pt x="349250" y="24342"/>
                  <a:pt x="311150" y="15875"/>
                </a:cubicBezTo>
                <a:cubicBezTo>
                  <a:pt x="273050" y="7408"/>
                  <a:pt x="238125" y="9525"/>
                  <a:pt x="238125" y="9525"/>
                </a:cubicBezTo>
                <a:lnTo>
                  <a:pt x="0" y="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05" name="フリーフォーム 2004">
            <a:extLst>
              <a:ext uri="{FF2B5EF4-FFF2-40B4-BE49-F238E27FC236}">
                <a16:creationId xmlns:a16="http://schemas.microsoft.com/office/drawing/2014/main" id="{160F9B7F-AE49-44E4-987A-3C51E8B792FF}"/>
              </a:ext>
            </a:extLst>
          </p:cNvPr>
          <p:cNvSpPr/>
          <p:nvPr/>
        </p:nvSpPr>
        <p:spPr>
          <a:xfrm>
            <a:off x="2158559" y="11626839"/>
            <a:ext cx="537189" cy="104795"/>
          </a:xfrm>
          <a:custGeom>
            <a:avLst/>
            <a:gdLst>
              <a:gd name="connsiteX0" fmla="*/ 441 w 537189"/>
              <a:gd name="connsiteY0" fmla="*/ 11 h 104795"/>
              <a:gd name="connsiteX1" fmla="*/ 283016 w 537189"/>
              <a:gd name="connsiteY1" fmla="*/ 31761 h 104795"/>
              <a:gd name="connsiteX2" fmla="*/ 435416 w 537189"/>
              <a:gd name="connsiteY2" fmla="*/ 82561 h 104795"/>
              <a:gd name="connsiteX3" fmla="*/ 387791 w 537189"/>
              <a:gd name="connsiteY3" fmla="*/ 69861 h 104795"/>
              <a:gd name="connsiteX4" fmla="*/ 537016 w 537189"/>
              <a:gd name="connsiteY4" fmla="*/ 104786 h 104795"/>
              <a:gd name="connsiteX5" fmla="*/ 416366 w 537189"/>
              <a:gd name="connsiteY5" fmla="*/ 73036 h 104795"/>
              <a:gd name="connsiteX6" fmla="*/ 352866 w 537189"/>
              <a:gd name="connsiteY6" fmla="*/ 34936 h 104795"/>
              <a:gd name="connsiteX7" fmla="*/ 441 w 537189"/>
              <a:gd name="connsiteY7" fmla="*/ 11 h 1047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37189" h="104795">
                <a:moveTo>
                  <a:pt x="441" y="11"/>
                </a:moveTo>
                <a:cubicBezTo>
                  <a:pt x="-11201" y="-518"/>
                  <a:pt x="210520" y="18003"/>
                  <a:pt x="283016" y="31761"/>
                </a:cubicBezTo>
                <a:cubicBezTo>
                  <a:pt x="355512" y="45519"/>
                  <a:pt x="417954" y="76211"/>
                  <a:pt x="435416" y="82561"/>
                </a:cubicBezTo>
                <a:cubicBezTo>
                  <a:pt x="452878" y="88911"/>
                  <a:pt x="370858" y="66157"/>
                  <a:pt x="387791" y="69861"/>
                </a:cubicBezTo>
                <a:cubicBezTo>
                  <a:pt x="404724" y="73565"/>
                  <a:pt x="532254" y="104257"/>
                  <a:pt x="537016" y="104786"/>
                </a:cubicBezTo>
                <a:cubicBezTo>
                  <a:pt x="541779" y="105315"/>
                  <a:pt x="447058" y="84678"/>
                  <a:pt x="416366" y="73036"/>
                </a:cubicBezTo>
                <a:cubicBezTo>
                  <a:pt x="385674" y="61394"/>
                  <a:pt x="415307" y="46048"/>
                  <a:pt x="352866" y="34936"/>
                </a:cubicBezTo>
                <a:cubicBezTo>
                  <a:pt x="290425" y="23824"/>
                  <a:pt x="12083" y="540"/>
                  <a:pt x="441" y="1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06" name="フリーフォーム 2005">
            <a:extLst>
              <a:ext uri="{FF2B5EF4-FFF2-40B4-BE49-F238E27FC236}">
                <a16:creationId xmlns:a16="http://schemas.microsoft.com/office/drawing/2014/main" id="{CEC6C84B-285B-FF06-00D1-2FD94063752B}"/>
              </a:ext>
            </a:extLst>
          </p:cNvPr>
          <p:cNvSpPr/>
          <p:nvPr/>
        </p:nvSpPr>
        <p:spPr>
          <a:xfrm>
            <a:off x="2930359" y="11727413"/>
            <a:ext cx="200336" cy="436024"/>
          </a:xfrm>
          <a:custGeom>
            <a:avLst/>
            <a:gdLst>
              <a:gd name="connsiteX0" fmla="*/ 166 w 200336"/>
              <a:gd name="connsiteY0" fmla="*/ 1037 h 436024"/>
              <a:gd name="connsiteX1" fmla="*/ 98591 w 200336"/>
              <a:gd name="connsiteY1" fmla="*/ 108987 h 436024"/>
              <a:gd name="connsiteX2" fmla="*/ 149391 w 200336"/>
              <a:gd name="connsiteY2" fmla="*/ 229637 h 436024"/>
              <a:gd name="connsiteX3" fmla="*/ 127166 w 200336"/>
              <a:gd name="connsiteY3" fmla="*/ 185187 h 436024"/>
              <a:gd name="connsiteX4" fmla="*/ 177966 w 200336"/>
              <a:gd name="connsiteY4" fmla="*/ 331237 h 436024"/>
              <a:gd name="connsiteX5" fmla="*/ 200191 w 200336"/>
              <a:gd name="connsiteY5" fmla="*/ 436012 h 436024"/>
              <a:gd name="connsiteX6" fmla="*/ 168441 w 200336"/>
              <a:gd name="connsiteY6" fmla="*/ 324887 h 436024"/>
              <a:gd name="connsiteX7" fmla="*/ 123991 w 200336"/>
              <a:gd name="connsiteY7" fmla="*/ 175662 h 436024"/>
              <a:gd name="connsiteX8" fmla="*/ 166 w 200336"/>
              <a:gd name="connsiteY8" fmla="*/ 1037 h 4360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00336" h="436024">
                <a:moveTo>
                  <a:pt x="166" y="1037"/>
                </a:moveTo>
                <a:cubicBezTo>
                  <a:pt x="-4067" y="-10076"/>
                  <a:pt x="73720" y="70887"/>
                  <a:pt x="98591" y="108987"/>
                </a:cubicBezTo>
                <a:cubicBezTo>
                  <a:pt x="123462" y="147087"/>
                  <a:pt x="144628" y="216937"/>
                  <a:pt x="149391" y="229637"/>
                </a:cubicBezTo>
                <a:cubicBezTo>
                  <a:pt x="154154" y="242337"/>
                  <a:pt x="122404" y="168254"/>
                  <a:pt x="127166" y="185187"/>
                </a:cubicBezTo>
                <a:cubicBezTo>
                  <a:pt x="131928" y="202120"/>
                  <a:pt x="165795" y="289433"/>
                  <a:pt x="177966" y="331237"/>
                </a:cubicBezTo>
                <a:cubicBezTo>
                  <a:pt x="190137" y="373041"/>
                  <a:pt x="201779" y="437070"/>
                  <a:pt x="200191" y="436012"/>
                </a:cubicBezTo>
                <a:cubicBezTo>
                  <a:pt x="198603" y="434954"/>
                  <a:pt x="181141" y="368279"/>
                  <a:pt x="168441" y="324887"/>
                </a:cubicBezTo>
                <a:cubicBezTo>
                  <a:pt x="155741" y="281495"/>
                  <a:pt x="147803" y="225933"/>
                  <a:pt x="123991" y="175662"/>
                </a:cubicBezTo>
                <a:cubicBezTo>
                  <a:pt x="100179" y="125391"/>
                  <a:pt x="4399" y="12150"/>
                  <a:pt x="166" y="103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07" name="フリーフォーム 2006">
            <a:extLst>
              <a:ext uri="{FF2B5EF4-FFF2-40B4-BE49-F238E27FC236}">
                <a16:creationId xmlns:a16="http://schemas.microsoft.com/office/drawing/2014/main" id="{DAEBE835-A3F9-2B0D-E4D5-2CD1573A5BB3}"/>
              </a:ext>
            </a:extLst>
          </p:cNvPr>
          <p:cNvSpPr/>
          <p:nvPr/>
        </p:nvSpPr>
        <p:spPr>
          <a:xfrm>
            <a:off x="2165350" y="11652250"/>
            <a:ext cx="553057" cy="64734"/>
          </a:xfrm>
          <a:custGeom>
            <a:avLst/>
            <a:gdLst>
              <a:gd name="connsiteX0" fmla="*/ 0 w 553057"/>
              <a:gd name="connsiteY0" fmla="*/ 0 h 64734"/>
              <a:gd name="connsiteX1" fmla="*/ 285750 w 553057"/>
              <a:gd name="connsiteY1" fmla="*/ 50800 h 64734"/>
              <a:gd name="connsiteX2" fmla="*/ 552450 w 553057"/>
              <a:gd name="connsiteY2" fmla="*/ 47625 h 64734"/>
              <a:gd name="connsiteX3" fmla="*/ 349250 w 553057"/>
              <a:gd name="connsiteY3" fmla="*/ 63500 h 64734"/>
              <a:gd name="connsiteX4" fmla="*/ 50800 w 553057"/>
              <a:gd name="connsiteY4" fmla="*/ 9525 h 64734"/>
              <a:gd name="connsiteX5" fmla="*/ 0 w 553057"/>
              <a:gd name="connsiteY5" fmla="*/ 0 h 647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53057" h="64734">
                <a:moveTo>
                  <a:pt x="0" y="0"/>
                </a:moveTo>
                <a:cubicBezTo>
                  <a:pt x="39158" y="6879"/>
                  <a:pt x="193675" y="42863"/>
                  <a:pt x="285750" y="50800"/>
                </a:cubicBezTo>
                <a:cubicBezTo>
                  <a:pt x="377825" y="58737"/>
                  <a:pt x="541867" y="45508"/>
                  <a:pt x="552450" y="47625"/>
                </a:cubicBezTo>
                <a:cubicBezTo>
                  <a:pt x="563033" y="49742"/>
                  <a:pt x="432858" y="69850"/>
                  <a:pt x="349250" y="63500"/>
                </a:cubicBezTo>
                <a:cubicBezTo>
                  <a:pt x="265642" y="57150"/>
                  <a:pt x="104775" y="19579"/>
                  <a:pt x="50800" y="9525"/>
                </a:cubicBezTo>
                <a:lnTo>
                  <a:pt x="0" y="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08" name="フリーフォーム 2007">
            <a:extLst>
              <a:ext uri="{FF2B5EF4-FFF2-40B4-BE49-F238E27FC236}">
                <a16:creationId xmlns:a16="http://schemas.microsoft.com/office/drawing/2014/main" id="{81BC64DC-9AC9-5BC1-53E3-A60ACFCDF440}"/>
              </a:ext>
            </a:extLst>
          </p:cNvPr>
          <p:cNvSpPr/>
          <p:nvPr/>
        </p:nvSpPr>
        <p:spPr>
          <a:xfrm>
            <a:off x="2897606" y="11787212"/>
            <a:ext cx="116638" cy="100637"/>
          </a:xfrm>
          <a:custGeom>
            <a:avLst/>
            <a:gdLst>
              <a:gd name="connsiteX0" fmla="*/ 1169 w 116638"/>
              <a:gd name="connsiteY0" fmla="*/ 1563 h 100637"/>
              <a:gd name="connsiteX1" fmla="*/ 115469 w 116638"/>
              <a:gd name="connsiteY1" fmla="*/ 99988 h 100637"/>
              <a:gd name="connsiteX2" fmla="*/ 58319 w 116638"/>
              <a:gd name="connsiteY2" fmla="*/ 42838 h 100637"/>
              <a:gd name="connsiteX3" fmla="*/ 1169 w 116638"/>
              <a:gd name="connsiteY3" fmla="*/ 1563 h 100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6638" h="100637">
                <a:moveTo>
                  <a:pt x="1169" y="1563"/>
                </a:moveTo>
                <a:cubicBezTo>
                  <a:pt x="10694" y="11088"/>
                  <a:pt x="105944" y="93109"/>
                  <a:pt x="115469" y="99988"/>
                </a:cubicBezTo>
                <a:cubicBezTo>
                  <a:pt x="124994" y="106867"/>
                  <a:pt x="73665" y="57126"/>
                  <a:pt x="58319" y="42838"/>
                </a:cubicBezTo>
                <a:cubicBezTo>
                  <a:pt x="42973" y="28551"/>
                  <a:pt x="-8356" y="-7962"/>
                  <a:pt x="1169" y="156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09" name="フリーフォーム 2008">
            <a:extLst>
              <a:ext uri="{FF2B5EF4-FFF2-40B4-BE49-F238E27FC236}">
                <a16:creationId xmlns:a16="http://schemas.microsoft.com/office/drawing/2014/main" id="{48938D54-8A78-7EF0-2447-D2B308DCC498}"/>
              </a:ext>
            </a:extLst>
          </p:cNvPr>
          <p:cNvSpPr/>
          <p:nvPr/>
        </p:nvSpPr>
        <p:spPr>
          <a:xfrm>
            <a:off x="2343138" y="11855318"/>
            <a:ext cx="498490" cy="17229"/>
          </a:xfrm>
          <a:custGeom>
            <a:avLst/>
            <a:gdLst>
              <a:gd name="connsiteX0" fmla="*/ 12 w 498490"/>
              <a:gd name="connsiteY0" fmla="*/ 132 h 17229"/>
              <a:gd name="connsiteX1" fmla="*/ 177812 w 498490"/>
              <a:gd name="connsiteY1" fmla="*/ 3307 h 17229"/>
              <a:gd name="connsiteX2" fmla="*/ 139712 w 498490"/>
              <a:gd name="connsiteY2" fmla="*/ 16007 h 17229"/>
              <a:gd name="connsiteX3" fmla="*/ 377837 w 498490"/>
              <a:gd name="connsiteY3" fmla="*/ 16007 h 17229"/>
              <a:gd name="connsiteX4" fmla="*/ 498487 w 498490"/>
              <a:gd name="connsiteY4" fmla="*/ 9657 h 17229"/>
              <a:gd name="connsiteX5" fmla="*/ 381012 w 498490"/>
              <a:gd name="connsiteY5" fmla="*/ 12832 h 17229"/>
              <a:gd name="connsiteX6" fmla="*/ 187337 w 498490"/>
              <a:gd name="connsiteY6" fmla="*/ 6482 h 17229"/>
              <a:gd name="connsiteX7" fmla="*/ 12 w 498490"/>
              <a:gd name="connsiteY7" fmla="*/ 132 h 172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98490" h="17229">
                <a:moveTo>
                  <a:pt x="12" y="132"/>
                </a:moveTo>
                <a:cubicBezTo>
                  <a:pt x="-1575" y="-397"/>
                  <a:pt x="154529" y="661"/>
                  <a:pt x="177812" y="3307"/>
                </a:cubicBezTo>
                <a:cubicBezTo>
                  <a:pt x="201095" y="5953"/>
                  <a:pt x="106375" y="13890"/>
                  <a:pt x="139712" y="16007"/>
                </a:cubicBezTo>
                <a:cubicBezTo>
                  <a:pt x="173049" y="18124"/>
                  <a:pt x="318041" y="17065"/>
                  <a:pt x="377837" y="16007"/>
                </a:cubicBezTo>
                <a:cubicBezTo>
                  <a:pt x="437633" y="14949"/>
                  <a:pt x="497958" y="10186"/>
                  <a:pt x="498487" y="9657"/>
                </a:cubicBezTo>
                <a:cubicBezTo>
                  <a:pt x="499016" y="9128"/>
                  <a:pt x="432870" y="13361"/>
                  <a:pt x="381012" y="12832"/>
                </a:cubicBezTo>
                <a:cubicBezTo>
                  <a:pt x="329154" y="12303"/>
                  <a:pt x="248191" y="9657"/>
                  <a:pt x="187337" y="6482"/>
                </a:cubicBezTo>
                <a:cubicBezTo>
                  <a:pt x="126483" y="3307"/>
                  <a:pt x="1599" y="661"/>
                  <a:pt x="12" y="13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10" name="フリーフォーム 2009">
            <a:extLst>
              <a:ext uri="{FF2B5EF4-FFF2-40B4-BE49-F238E27FC236}">
                <a16:creationId xmlns:a16="http://schemas.microsoft.com/office/drawing/2014/main" id="{AFD85FD6-7239-4D14-7A03-335289A36D2F}"/>
              </a:ext>
            </a:extLst>
          </p:cNvPr>
          <p:cNvSpPr/>
          <p:nvPr/>
        </p:nvSpPr>
        <p:spPr>
          <a:xfrm>
            <a:off x="2384271" y="11636256"/>
            <a:ext cx="47872" cy="149587"/>
          </a:xfrm>
          <a:custGeom>
            <a:avLst/>
            <a:gdLst>
              <a:gd name="connsiteX0" fmla="*/ 47779 w 47872"/>
              <a:gd name="connsiteY0" fmla="*/ 119 h 149587"/>
              <a:gd name="connsiteX1" fmla="*/ 12854 w 47872"/>
              <a:gd name="connsiteY1" fmla="*/ 82669 h 149587"/>
              <a:gd name="connsiteX2" fmla="*/ 31904 w 47872"/>
              <a:gd name="connsiteY2" fmla="*/ 149344 h 149587"/>
              <a:gd name="connsiteX3" fmla="*/ 154 w 47872"/>
              <a:gd name="connsiteY3" fmla="*/ 101719 h 149587"/>
              <a:gd name="connsiteX4" fmla="*/ 47779 w 47872"/>
              <a:gd name="connsiteY4" fmla="*/ 119 h 1495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7872" h="149587">
                <a:moveTo>
                  <a:pt x="47779" y="119"/>
                </a:moveTo>
                <a:cubicBezTo>
                  <a:pt x="49896" y="-3056"/>
                  <a:pt x="15500" y="57798"/>
                  <a:pt x="12854" y="82669"/>
                </a:cubicBezTo>
                <a:cubicBezTo>
                  <a:pt x="10208" y="107540"/>
                  <a:pt x="34021" y="146169"/>
                  <a:pt x="31904" y="149344"/>
                </a:cubicBezTo>
                <a:cubicBezTo>
                  <a:pt x="29787" y="152519"/>
                  <a:pt x="-2492" y="123944"/>
                  <a:pt x="154" y="101719"/>
                </a:cubicBezTo>
                <a:cubicBezTo>
                  <a:pt x="2800" y="79494"/>
                  <a:pt x="45662" y="3294"/>
                  <a:pt x="47779" y="11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11" name="フリーフォーム 2010">
            <a:extLst>
              <a:ext uri="{FF2B5EF4-FFF2-40B4-BE49-F238E27FC236}">
                <a16:creationId xmlns:a16="http://schemas.microsoft.com/office/drawing/2014/main" id="{111AADB3-F7CA-A317-9EAF-12D0BE63CBFA}"/>
              </a:ext>
            </a:extLst>
          </p:cNvPr>
          <p:cNvSpPr/>
          <p:nvPr/>
        </p:nvSpPr>
        <p:spPr>
          <a:xfrm>
            <a:off x="2330408" y="11861766"/>
            <a:ext cx="70179" cy="200061"/>
          </a:xfrm>
          <a:custGeom>
            <a:avLst/>
            <a:gdLst>
              <a:gd name="connsiteX0" fmla="*/ 42 w 70179"/>
              <a:gd name="connsiteY0" fmla="*/ 34 h 200061"/>
              <a:gd name="connsiteX1" fmla="*/ 47667 w 70179"/>
              <a:gd name="connsiteY1" fmla="*/ 85759 h 200061"/>
              <a:gd name="connsiteX2" fmla="*/ 38142 w 70179"/>
              <a:gd name="connsiteY2" fmla="*/ 200059 h 200061"/>
              <a:gd name="connsiteX3" fmla="*/ 69892 w 70179"/>
              <a:gd name="connsiteY3" fmla="*/ 88934 h 200061"/>
              <a:gd name="connsiteX4" fmla="*/ 54017 w 70179"/>
              <a:gd name="connsiteY4" fmla="*/ 136559 h 200061"/>
              <a:gd name="connsiteX5" fmla="*/ 57192 w 70179"/>
              <a:gd name="connsiteY5" fmla="*/ 95284 h 200061"/>
              <a:gd name="connsiteX6" fmla="*/ 42 w 70179"/>
              <a:gd name="connsiteY6" fmla="*/ 34 h 2000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70179" h="200061">
                <a:moveTo>
                  <a:pt x="42" y="34"/>
                </a:moveTo>
                <a:cubicBezTo>
                  <a:pt x="-1545" y="-1553"/>
                  <a:pt x="41317" y="52422"/>
                  <a:pt x="47667" y="85759"/>
                </a:cubicBezTo>
                <a:cubicBezTo>
                  <a:pt x="54017" y="119097"/>
                  <a:pt x="34438" y="199530"/>
                  <a:pt x="38142" y="200059"/>
                </a:cubicBezTo>
                <a:cubicBezTo>
                  <a:pt x="41846" y="200588"/>
                  <a:pt x="67246" y="99517"/>
                  <a:pt x="69892" y="88934"/>
                </a:cubicBezTo>
                <a:cubicBezTo>
                  <a:pt x="72538" y="78351"/>
                  <a:pt x="56134" y="135501"/>
                  <a:pt x="54017" y="136559"/>
                </a:cubicBezTo>
                <a:cubicBezTo>
                  <a:pt x="51900" y="137617"/>
                  <a:pt x="64071" y="118038"/>
                  <a:pt x="57192" y="95284"/>
                </a:cubicBezTo>
                <a:cubicBezTo>
                  <a:pt x="50313" y="72530"/>
                  <a:pt x="1629" y="1621"/>
                  <a:pt x="42" y="3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12" name="フリーフォーム 2011">
            <a:extLst>
              <a:ext uri="{FF2B5EF4-FFF2-40B4-BE49-F238E27FC236}">
                <a16:creationId xmlns:a16="http://schemas.microsoft.com/office/drawing/2014/main" id="{D4056D32-D33C-370D-6394-D138C6027DBC}"/>
              </a:ext>
            </a:extLst>
          </p:cNvPr>
          <p:cNvSpPr/>
          <p:nvPr/>
        </p:nvSpPr>
        <p:spPr>
          <a:xfrm>
            <a:off x="2568480" y="11731286"/>
            <a:ext cx="409678" cy="73446"/>
          </a:xfrm>
          <a:custGeom>
            <a:avLst/>
            <a:gdLst>
              <a:gd name="connsiteX0" fmla="*/ 95 w 409678"/>
              <a:gd name="connsiteY0" fmla="*/ 73364 h 73446"/>
              <a:gd name="connsiteX1" fmla="*/ 130270 w 409678"/>
              <a:gd name="connsiteY1" fmla="*/ 28914 h 73446"/>
              <a:gd name="connsiteX2" fmla="*/ 209645 w 409678"/>
              <a:gd name="connsiteY2" fmla="*/ 28914 h 73446"/>
              <a:gd name="connsiteX3" fmla="*/ 171545 w 409678"/>
              <a:gd name="connsiteY3" fmla="*/ 19389 h 73446"/>
              <a:gd name="connsiteX4" fmla="*/ 269970 w 409678"/>
              <a:gd name="connsiteY4" fmla="*/ 19389 h 73446"/>
              <a:gd name="connsiteX5" fmla="*/ 409670 w 409678"/>
              <a:gd name="connsiteY5" fmla="*/ 339 h 73446"/>
              <a:gd name="connsiteX6" fmla="*/ 263620 w 409678"/>
              <a:gd name="connsiteY6" fmla="*/ 6689 h 73446"/>
              <a:gd name="connsiteX7" fmla="*/ 111220 w 409678"/>
              <a:gd name="connsiteY7" fmla="*/ 16214 h 73446"/>
              <a:gd name="connsiteX8" fmla="*/ 95 w 409678"/>
              <a:gd name="connsiteY8" fmla="*/ 73364 h 734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09678" h="73446">
                <a:moveTo>
                  <a:pt x="95" y="73364"/>
                </a:moveTo>
                <a:cubicBezTo>
                  <a:pt x="3270" y="75481"/>
                  <a:pt x="95345" y="36322"/>
                  <a:pt x="130270" y="28914"/>
                </a:cubicBezTo>
                <a:cubicBezTo>
                  <a:pt x="165195" y="21506"/>
                  <a:pt x="202766" y="30501"/>
                  <a:pt x="209645" y="28914"/>
                </a:cubicBezTo>
                <a:cubicBezTo>
                  <a:pt x="216524" y="27327"/>
                  <a:pt x="161491" y="20976"/>
                  <a:pt x="171545" y="19389"/>
                </a:cubicBezTo>
                <a:cubicBezTo>
                  <a:pt x="181599" y="17802"/>
                  <a:pt x="230283" y="22564"/>
                  <a:pt x="269970" y="19389"/>
                </a:cubicBezTo>
                <a:cubicBezTo>
                  <a:pt x="309657" y="16214"/>
                  <a:pt x="410728" y="2456"/>
                  <a:pt x="409670" y="339"/>
                </a:cubicBezTo>
                <a:cubicBezTo>
                  <a:pt x="408612" y="-1778"/>
                  <a:pt x="263620" y="6689"/>
                  <a:pt x="263620" y="6689"/>
                </a:cubicBezTo>
                <a:cubicBezTo>
                  <a:pt x="213878" y="9335"/>
                  <a:pt x="148791" y="8277"/>
                  <a:pt x="111220" y="16214"/>
                </a:cubicBezTo>
                <a:cubicBezTo>
                  <a:pt x="73649" y="24151"/>
                  <a:pt x="-3080" y="71247"/>
                  <a:pt x="95" y="7336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13" name="フリーフォーム 2012">
            <a:extLst>
              <a:ext uri="{FF2B5EF4-FFF2-40B4-BE49-F238E27FC236}">
                <a16:creationId xmlns:a16="http://schemas.microsoft.com/office/drawing/2014/main" id="{87A46E2B-2324-F471-5EF5-CEAFE0E19CF7}"/>
              </a:ext>
            </a:extLst>
          </p:cNvPr>
          <p:cNvSpPr/>
          <p:nvPr/>
        </p:nvSpPr>
        <p:spPr>
          <a:xfrm>
            <a:off x="2301424" y="11775286"/>
            <a:ext cx="137868" cy="19852"/>
          </a:xfrm>
          <a:custGeom>
            <a:avLst/>
            <a:gdLst>
              <a:gd name="connsiteX0" fmla="*/ 451 w 137868"/>
              <a:gd name="connsiteY0" fmla="*/ 789 h 19852"/>
              <a:gd name="connsiteX1" fmla="*/ 133801 w 137868"/>
              <a:gd name="connsiteY1" fmla="*/ 19839 h 19852"/>
              <a:gd name="connsiteX2" fmla="*/ 92526 w 137868"/>
              <a:gd name="connsiteY2" fmla="*/ 3964 h 19852"/>
              <a:gd name="connsiteX3" fmla="*/ 451 w 137868"/>
              <a:gd name="connsiteY3" fmla="*/ 789 h 198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7868" h="19852">
                <a:moveTo>
                  <a:pt x="451" y="789"/>
                </a:moveTo>
                <a:cubicBezTo>
                  <a:pt x="7330" y="3435"/>
                  <a:pt x="118455" y="19310"/>
                  <a:pt x="133801" y="19839"/>
                </a:cubicBezTo>
                <a:cubicBezTo>
                  <a:pt x="149147" y="20368"/>
                  <a:pt x="117926" y="5022"/>
                  <a:pt x="92526" y="3964"/>
                </a:cubicBezTo>
                <a:cubicBezTo>
                  <a:pt x="67126" y="2906"/>
                  <a:pt x="-6428" y="-1857"/>
                  <a:pt x="451" y="78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14" name="フリーフォーム 2013">
            <a:extLst>
              <a:ext uri="{FF2B5EF4-FFF2-40B4-BE49-F238E27FC236}">
                <a16:creationId xmlns:a16="http://schemas.microsoft.com/office/drawing/2014/main" id="{A79EAF08-2B12-D004-7B7C-E279006D13E4}"/>
              </a:ext>
            </a:extLst>
          </p:cNvPr>
          <p:cNvSpPr/>
          <p:nvPr/>
        </p:nvSpPr>
        <p:spPr>
          <a:xfrm>
            <a:off x="2431876" y="11842223"/>
            <a:ext cx="320952" cy="64096"/>
          </a:xfrm>
          <a:custGeom>
            <a:avLst/>
            <a:gdLst>
              <a:gd name="connsiteX0" fmla="*/ 320849 w 320952"/>
              <a:gd name="connsiteY0" fmla="*/ 10052 h 64096"/>
              <a:gd name="connsiteX1" fmla="*/ 89074 w 320952"/>
              <a:gd name="connsiteY1" fmla="*/ 527 h 64096"/>
              <a:gd name="connsiteX2" fmla="*/ 95424 w 320952"/>
              <a:gd name="connsiteY2" fmla="*/ 29102 h 64096"/>
              <a:gd name="connsiteX3" fmla="*/ 174 w 320952"/>
              <a:gd name="connsiteY3" fmla="*/ 64027 h 64096"/>
              <a:gd name="connsiteX4" fmla="*/ 70024 w 320952"/>
              <a:gd name="connsiteY4" fmla="*/ 19577 h 64096"/>
              <a:gd name="connsiteX5" fmla="*/ 57324 w 320952"/>
              <a:gd name="connsiteY5" fmla="*/ 3702 h 64096"/>
              <a:gd name="connsiteX6" fmla="*/ 320849 w 320952"/>
              <a:gd name="connsiteY6" fmla="*/ 10052 h 640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20952" h="64096">
                <a:moveTo>
                  <a:pt x="320849" y="10052"/>
                </a:moveTo>
                <a:cubicBezTo>
                  <a:pt x="326141" y="9523"/>
                  <a:pt x="126645" y="-2648"/>
                  <a:pt x="89074" y="527"/>
                </a:cubicBezTo>
                <a:cubicBezTo>
                  <a:pt x="51503" y="3702"/>
                  <a:pt x="110241" y="18519"/>
                  <a:pt x="95424" y="29102"/>
                </a:cubicBezTo>
                <a:cubicBezTo>
                  <a:pt x="80607" y="39685"/>
                  <a:pt x="4407" y="65614"/>
                  <a:pt x="174" y="64027"/>
                </a:cubicBezTo>
                <a:cubicBezTo>
                  <a:pt x="-4059" y="62440"/>
                  <a:pt x="70024" y="19577"/>
                  <a:pt x="70024" y="19577"/>
                </a:cubicBezTo>
                <a:cubicBezTo>
                  <a:pt x="79549" y="9523"/>
                  <a:pt x="22928" y="4760"/>
                  <a:pt x="57324" y="3702"/>
                </a:cubicBezTo>
                <a:lnTo>
                  <a:pt x="320849" y="10052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15" name="フリーフォーム 2014">
            <a:extLst>
              <a:ext uri="{FF2B5EF4-FFF2-40B4-BE49-F238E27FC236}">
                <a16:creationId xmlns:a16="http://schemas.microsoft.com/office/drawing/2014/main" id="{38569F05-264D-2ED1-3CA0-BA1137F984B4}"/>
              </a:ext>
            </a:extLst>
          </p:cNvPr>
          <p:cNvSpPr/>
          <p:nvPr/>
        </p:nvSpPr>
        <p:spPr>
          <a:xfrm>
            <a:off x="2406595" y="11972923"/>
            <a:ext cx="22330" cy="203206"/>
          </a:xfrm>
          <a:custGeom>
            <a:avLst/>
            <a:gdLst>
              <a:gd name="connsiteX0" fmla="*/ 55 w 22330"/>
              <a:gd name="connsiteY0" fmla="*/ 2 h 203206"/>
              <a:gd name="connsiteX1" fmla="*/ 22280 w 22330"/>
              <a:gd name="connsiteY1" fmla="*/ 123827 h 203206"/>
              <a:gd name="connsiteX2" fmla="*/ 6405 w 22330"/>
              <a:gd name="connsiteY2" fmla="*/ 203202 h 203206"/>
              <a:gd name="connsiteX3" fmla="*/ 15930 w 22330"/>
              <a:gd name="connsiteY3" fmla="*/ 120652 h 203206"/>
              <a:gd name="connsiteX4" fmla="*/ 55 w 22330"/>
              <a:gd name="connsiteY4" fmla="*/ 2 h 2032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330" h="203206">
                <a:moveTo>
                  <a:pt x="55" y="2"/>
                </a:moveTo>
                <a:cubicBezTo>
                  <a:pt x="1113" y="531"/>
                  <a:pt x="21222" y="89960"/>
                  <a:pt x="22280" y="123827"/>
                </a:cubicBezTo>
                <a:cubicBezTo>
                  <a:pt x="23338" y="157694"/>
                  <a:pt x="7463" y="203731"/>
                  <a:pt x="6405" y="203202"/>
                </a:cubicBezTo>
                <a:cubicBezTo>
                  <a:pt x="5347" y="202673"/>
                  <a:pt x="18576" y="151873"/>
                  <a:pt x="15930" y="120652"/>
                </a:cubicBezTo>
                <a:cubicBezTo>
                  <a:pt x="13284" y="89431"/>
                  <a:pt x="-1003" y="-527"/>
                  <a:pt x="55" y="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16" name="フリーフォーム 2015">
            <a:extLst>
              <a:ext uri="{FF2B5EF4-FFF2-40B4-BE49-F238E27FC236}">
                <a16:creationId xmlns:a16="http://schemas.microsoft.com/office/drawing/2014/main" id="{9FBCA07C-D5CA-E0AD-9D35-17FC2915B022}"/>
              </a:ext>
            </a:extLst>
          </p:cNvPr>
          <p:cNvSpPr/>
          <p:nvPr/>
        </p:nvSpPr>
        <p:spPr>
          <a:xfrm>
            <a:off x="2481672" y="11845925"/>
            <a:ext cx="255187" cy="104775"/>
          </a:xfrm>
          <a:custGeom>
            <a:avLst/>
            <a:gdLst>
              <a:gd name="connsiteX0" fmla="*/ 255178 w 255187"/>
              <a:gd name="connsiteY0" fmla="*/ 0 h 104775"/>
              <a:gd name="connsiteX1" fmla="*/ 140878 w 255187"/>
              <a:gd name="connsiteY1" fmla="*/ 76200 h 104775"/>
              <a:gd name="connsiteX2" fmla="*/ 55153 w 255187"/>
              <a:gd name="connsiteY2" fmla="*/ 82550 h 104775"/>
              <a:gd name="connsiteX3" fmla="*/ 1178 w 255187"/>
              <a:gd name="connsiteY3" fmla="*/ 104775 h 104775"/>
              <a:gd name="connsiteX4" fmla="*/ 105953 w 255187"/>
              <a:gd name="connsiteY4" fmla="*/ 82550 h 104775"/>
              <a:gd name="connsiteX5" fmla="*/ 147228 w 255187"/>
              <a:gd name="connsiteY5" fmla="*/ 76200 h 104775"/>
              <a:gd name="connsiteX6" fmla="*/ 255178 w 255187"/>
              <a:gd name="connsiteY6" fmla="*/ 0 h 104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55187" h="104775">
                <a:moveTo>
                  <a:pt x="255178" y="0"/>
                </a:moveTo>
                <a:cubicBezTo>
                  <a:pt x="254120" y="0"/>
                  <a:pt x="174215" y="62442"/>
                  <a:pt x="140878" y="76200"/>
                </a:cubicBezTo>
                <a:cubicBezTo>
                  <a:pt x="107541" y="89958"/>
                  <a:pt x="78436" y="77788"/>
                  <a:pt x="55153" y="82550"/>
                </a:cubicBezTo>
                <a:cubicBezTo>
                  <a:pt x="31870" y="87313"/>
                  <a:pt x="-7289" y="104775"/>
                  <a:pt x="1178" y="104775"/>
                </a:cubicBezTo>
                <a:cubicBezTo>
                  <a:pt x="9645" y="104775"/>
                  <a:pt x="81611" y="87312"/>
                  <a:pt x="105953" y="82550"/>
                </a:cubicBezTo>
                <a:cubicBezTo>
                  <a:pt x="130295" y="77788"/>
                  <a:pt x="127120" y="84137"/>
                  <a:pt x="147228" y="76200"/>
                </a:cubicBezTo>
                <a:cubicBezTo>
                  <a:pt x="167336" y="68263"/>
                  <a:pt x="256236" y="0"/>
                  <a:pt x="255178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17" name="フリーフォーム 2016">
            <a:extLst>
              <a:ext uri="{FF2B5EF4-FFF2-40B4-BE49-F238E27FC236}">
                <a16:creationId xmlns:a16="http://schemas.microsoft.com/office/drawing/2014/main" id="{F6BD9D31-0CF4-94C8-6171-2E3BF92D3BBA}"/>
              </a:ext>
            </a:extLst>
          </p:cNvPr>
          <p:cNvSpPr/>
          <p:nvPr/>
        </p:nvSpPr>
        <p:spPr>
          <a:xfrm>
            <a:off x="2869072" y="11998323"/>
            <a:ext cx="220211" cy="159541"/>
          </a:xfrm>
          <a:custGeom>
            <a:avLst/>
            <a:gdLst>
              <a:gd name="connsiteX0" fmla="*/ 220203 w 220211"/>
              <a:gd name="connsiteY0" fmla="*/ 2 h 159541"/>
              <a:gd name="connsiteX1" fmla="*/ 191628 w 220211"/>
              <a:gd name="connsiteY1" fmla="*/ 120652 h 159541"/>
              <a:gd name="connsiteX2" fmla="*/ 137653 w 220211"/>
              <a:gd name="connsiteY2" fmla="*/ 139702 h 159541"/>
              <a:gd name="connsiteX3" fmla="*/ 86853 w 220211"/>
              <a:gd name="connsiteY3" fmla="*/ 158752 h 159541"/>
              <a:gd name="connsiteX4" fmla="*/ 1128 w 220211"/>
              <a:gd name="connsiteY4" fmla="*/ 155577 h 159541"/>
              <a:gd name="connsiteX5" fmla="*/ 153528 w 220211"/>
              <a:gd name="connsiteY5" fmla="*/ 152402 h 159541"/>
              <a:gd name="connsiteX6" fmla="*/ 207503 w 220211"/>
              <a:gd name="connsiteY6" fmla="*/ 127002 h 159541"/>
              <a:gd name="connsiteX7" fmla="*/ 194803 w 220211"/>
              <a:gd name="connsiteY7" fmla="*/ 117477 h 159541"/>
              <a:gd name="connsiteX8" fmla="*/ 220203 w 220211"/>
              <a:gd name="connsiteY8" fmla="*/ 2 h 1595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20211" h="159541">
                <a:moveTo>
                  <a:pt x="220203" y="2"/>
                </a:moveTo>
                <a:cubicBezTo>
                  <a:pt x="219674" y="531"/>
                  <a:pt x="205386" y="97369"/>
                  <a:pt x="191628" y="120652"/>
                </a:cubicBezTo>
                <a:cubicBezTo>
                  <a:pt x="177870" y="143935"/>
                  <a:pt x="155115" y="133352"/>
                  <a:pt x="137653" y="139702"/>
                </a:cubicBezTo>
                <a:cubicBezTo>
                  <a:pt x="120191" y="146052"/>
                  <a:pt x="109607" y="156106"/>
                  <a:pt x="86853" y="158752"/>
                </a:cubicBezTo>
                <a:cubicBezTo>
                  <a:pt x="64099" y="161398"/>
                  <a:pt x="-9984" y="156635"/>
                  <a:pt x="1128" y="155577"/>
                </a:cubicBezTo>
                <a:cubicBezTo>
                  <a:pt x="12240" y="154519"/>
                  <a:pt x="119132" y="157164"/>
                  <a:pt x="153528" y="152402"/>
                </a:cubicBezTo>
                <a:cubicBezTo>
                  <a:pt x="187924" y="147640"/>
                  <a:pt x="200624" y="132823"/>
                  <a:pt x="207503" y="127002"/>
                </a:cubicBezTo>
                <a:cubicBezTo>
                  <a:pt x="214382" y="121181"/>
                  <a:pt x="193215" y="135469"/>
                  <a:pt x="194803" y="117477"/>
                </a:cubicBezTo>
                <a:cubicBezTo>
                  <a:pt x="196390" y="99485"/>
                  <a:pt x="220732" y="-527"/>
                  <a:pt x="220203" y="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18" name="フリーフォーム 2017">
            <a:extLst>
              <a:ext uri="{FF2B5EF4-FFF2-40B4-BE49-F238E27FC236}">
                <a16:creationId xmlns:a16="http://schemas.microsoft.com/office/drawing/2014/main" id="{C71B3988-2A60-7067-7AC1-04003504030B}"/>
              </a:ext>
            </a:extLst>
          </p:cNvPr>
          <p:cNvSpPr/>
          <p:nvPr/>
        </p:nvSpPr>
        <p:spPr>
          <a:xfrm>
            <a:off x="2758674" y="11871301"/>
            <a:ext cx="261068" cy="100502"/>
          </a:xfrm>
          <a:custGeom>
            <a:avLst/>
            <a:gdLst>
              <a:gd name="connsiteX0" fmla="*/ 401 w 261068"/>
              <a:gd name="connsiteY0" fmla="*/ 24 h 100502"/>
              <a:gd name="connsiteX1" fmla="*/ 102001 w 261068"/>
              <a:gd name="connsiteY1" fmla="*/ 88924 h 100502"/>
              <a:gd name="connsiteX2" fmla="*/ 70251 w 261068"/>
              <a:gd name="connsiteY2" fmla="*/ 95274 h 100502"/>
              <a:gd name="connsiteX3" fmla="*/ 222651 w 261068"/>
              <a:gd name="connsiteY3" fmla="*/ 95274 h 100502"/>
              <a:gd name="connsiteX4" fmla="*/ 260751 w 261068"/>
              <a:gd name="connsiteY4" fmla="*/ 38124 h 100502"/>
              <a:gd name="connsiteX5" fmla="*/ 235351 w 261068"/>
              <a:gd name="connsiteY5" fmla="*/ 79399 h 100502"/>
              <a:gd name="connsiteX6" fmla="*/ 146451 w 261068"/>
              <a:gd name="connsiteY6" fmla="*/ 98449 h 100502"/>
              <a:gd name="connsiteX7" fmla="*/ 401 w 261068"/>
              <a:gd name="connsiteY7" fmla="*/ 24 h 1005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61068" h="100502">
                <a:moveTo>
                  <a:pt x="401" y="24"/>
                </a:moveTo>
                <a:cubicBezTo>
                  <a:pt x="-7007" y="-1563"/>
                  <a:pt x="90359" y="73049"/>
                  <a:pt x="102001" y="88924"/>
                </a:cubicBezTo>
                <a:cubicBezTo>
                  <a:pt x="113643" y="104799"/>
                  <a:pt x="50143" y="94216"/>
                  <a:pt x="70251" y="95274"/>
                </a:cubicBezTo>
                <a:cubicBezTo>
                  <a:pt x="90359" y="96332"/>
                  <a:pt x="190901" y="104799"/>
                  <a:pt x="222651" y="95274"/>
                </a:cubicBezTo>
                <a:cubicBezTo>
                  <a:pt x="254401" y="85749"/>
                  <a:pt x="258634" y="40770"/>
                  <a:pt x="260751" y="38124"/>
                </a:cubicBezTo>
                <a:cubicBezTo>
                  <a:pt x="262868" y="35478"/>
                  <a:pt x="254401" y="69345"/>
                  <a:pt x="235351" y="79399"/>
                </a:cubicBezTo>
                <a:cubicBezTo>
                  <a:pt x="216301" y="89453"/>
                  <a:pt x="179259" y="106386"/>
                  <a:pt x="146451" y="98449"/>
                </a:cubicBezTo>
                <a:cubicBezTo>
                  <a:pt x="113643" y="90512"/>
                  <a:pt x="7809" y="1611"/>
                  <a:pt x="401" y="2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19" name="フリーフォーム 2018">
            <a:extLst>
              <a:ext uri="{FF2B5EF4-FFF2-40B4-BE49-F238E27FC236}">
                <a16:creationId xmlns:a16="http://schemas.microsoft.com/office/drawing/2014/main" id="{CD6045EC-8FBC-FA4F-4E0D-5A915F454A22}"/>
              </a:ext>
            </a:extLst>
          </p:cNvPr>
          <p:cNvSpPr/>
          <p:nvPr/>
        </p:nvSpPr>
        <p:spPr>
          <a:xfrm>
            <a:off x="2463770" y="11991972"/>
            <a:ext cx="35005" cy="149233"/>
          </a:xfrm>
          <a:custGeom>
            <a:avLst/>
            <a:gdLst>
              <a:gd name="connsiteX0" fmla="*/ 30 w 35005"/>
              <a:gd name="connsiteY0" fmla="*/ 3 h 149233"/>
              <a:gd name="connsiteX1" fmla="*/ 28605 w 35005"/>
              <a:gd name="connsiteY1" fmla="*/ 88903 h 149233"/>
              <a:gd name="connsiteX2" fmla="*/ 19080 w 35005"/>
              <a:gd name="connsiteY2" fmla="*/ 149228 h 149233"/>
              <a:gd name="connsiteX3" fmla="*/ 34955 w 35005"/>
              <a:gd name="connsiteY3" fmla="*/ 92078 h 149233"/>
              <a:gd name="connsiteX4" fmla="*/ 30 w 35005"/>
              <a:gd name="connsiteY4" fmla="*/ 3 h 1492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5005" h="149233">
                <a:moveTo>
                  <a:pt x="30" y="3"/>
                </a:moveTo>
                <a:cubicBezTo>
                  <a:pt x="-1028" y="-526"/>
                  <a:pt x="25430" y="64032"/>
                  <a:pt x="28605" y="88903"/>
                </a:cubicBezTo>
                <a:cubicBezTo>
                  <a:pt x="31780" y="113774"/>
                  <a:pt x="18022" y="148699"/>
                  <a:pt x="19080" y="149228"/>
                </a:cubicBezTo>
                <a:cubicBezTo>
                  <a:pt x="20138" y="149757"/>
                  <a:pt x="36013" y="112715"/>
                  <a:pt x="34955" y="92078"/>
                </a:cubicBezTo>
                <a:cubicBezTo>
                  <a:pt x="33897" y="71441"/>
                  <a:pt x="1088" y="532"/>
                  <a:pt x="30" y="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20" name="フリーフォーム 2019">
            <a:extLst>
              <a:ext uri="{FF2B5EF4-FFF2-40B4-BE49-F238E27FC236}">
                <a16:creationId xmlns:a16="http://schemas.microsoft.com/office/drawing/2014/main" id="{2E4DFA06-53B9-E4AC-19F6-6601A5360215}"/>
              </a:ext>
            </a:extLst>
          </p:cNvPr>
          <p:cNvSpPr/>
          <p:nvPr/>
        </p:nvSpPr>
        <p:spPr>
          <a:xfrm>
            <a:off x="2562065" y="11988800"/>
            <a:ext cx="484372" cy="95770"/>
          </a:xfrm>
          <a:custGeom>
            <a:avLst/>
            <a:gdLst>
              <a:gd name="connsiteX0" fmla="*/ 160 w 484372"/>
              <a:gd name="connsiteY0" fmla="*/ 95250 h 95770"/>
              <a:gd name="connsiteX1" fmla="*/ 187485 w 484372"/>
              <a:gd name="connsiteY1" fmla="*/ 69850 h 95770"/>
              <a:gd name="connsiteX2" fmla="*/ 235110 w 484372"/>
              <a:gd name="connsiteY2" fmla="*/ 53975 h 95770"/>
              <a:gd name="connsiteX3" fmla="*/ 184310 w 484372"/>
              <a:gd name="connsiteY3" fmla="*/ 57150 h 95770"/>
              <a:gd name="connsiteX4" fmla="*/ 384335 w 484372"/>
              <a:gd name="connsiteY4" fmla="*/ 25400 h 95770"/>
              <a:gd name="connsiteX5" fmla="*/ 479585 w 484372"/>
              <a:gd name="connsiteY5" fmla="*/ 44450 h 95770"/>
              <a:gd name="connsiteX6" fmla="*/ 466885 w 484372"/>
              <a:gd name="connsiteY6" fmla="*/ 22225 h 95770"/>
              <a:gd name="connsiteX7" fmla="*/ 438310 w 484372"/>
              <a:gd name="connsiteY7" fmla="*/ 0 h 95770"/>
              <a:gd name="connsiteX8" fmla="*/ 466885 w 484372"/>
              <a:gd name="connsiteY8" fmla="*/ 22225 h 95770"/>
              <a:gd name="connsiteX9" fmla="*/ 336710 w 484372"/>
              <a:gd name="connsiteY9" fmla="*/ 15875 h 95770"/>
              <a:gd name="connsiteX10" fmla="*/ 222410 w 484372"/>
              <a:gd name="connsiteY10" fmla="*/ 44450 h 95770"/>
              <a:gd name="connsiteX11" fmla="*/ 160 w 484372"/>
              <a:gd name="connsiteY11" fmla="*/ 95250 h 957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484372" h="95770">
                <a:moveTo>
                  <a:pt x="160" y="95250"/>
                </a:moveTo>
                <a:cubicBezTo>
                  <a:pt x="-5661" y="99483"/>
                  <a:pt x="148327" y="76729"/>
                  <a:pt x="187485" y="69850"/>
                </a:cubicBezTo>
                <a:cubicBezTo>
                  <a:pt x="226643" y="62971"/>
                  <a:pt x="235639" y="56092"/>
                  <a:pt x="235110" y="53975"/>
                </a:cubicBezTo>
                <a:cubicBezTo>
                  <a:pt x="234581" y="51858"/>
                  <a:pt x="159439" y="61912"/>
                  <a:pt x="184310" y="57150"/>
                </a:cubicBezTo>
                <a:cubicBezTo>
                  <a:pt x="209181" y="52388"/>
                  <a:pt x="335123" y="27517"/>
                  <a:pt x="384335" y="25400"/>
                </a:cubicBezTo>
                <a:cubicBezTo>
                  <a:pt x="433547" y="23283"/>
                  <a:pt x="465827" y="44979"/>
                  <a:pt x="479585" y="44450"/>
                </a:cubicBezTo>
                <a:cubicBezTo>
                  <a:pt x="493343" y="43921"/>
                  <a:pt x="473764" y="29633"/>
                  <a:pt x="466885" y="22225"/>
                </a:cubicBezTo>
                <a:cubicBezTo>
                  <a:pt x="460006" y="14817"/>
                  <a:pt x="438310" y="0"/>
                  <a:pt x="438310" y="0"/>
                </a:cubicBezTo>
                <a:cubicBezTo>
                  <a:pt x="438310" y="0"/>
                  <a:pt x="483818" y="19579"/>
                  <a:pt x="466885" y="22225"/>
                </a:cubicBezTo>
                <a:cubicBezTo>
                  <a:pt x="449952" y="24871"/>
                  <a:pt x="377456" y="12171"/>
                  <a:pt x="336710" y="15875"/>
                </a:cubicBezTo>
                <a:cubicBezTo>
                  <a:pt x="295964" y="19579"/>
                  <a:pt x="280089" y="31750"/>
                  <a:pt x="222410" y="44450"/>
                </a:cubicBezTo>
                <a:cubicBezTo>
                  <a:pt x="164731" y="57150"/>
                  <a:pt x="5981" y="91017"/>
                  <a:pt x="160" y="9525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21" name="フリーフォーム 2020">
            <a:extLst>
              <a:ext uri="{FF2B5EF4-FFF2-40B4-BE49-F238E27FC236}">
                <a16:creationId xmlns:a16="http://schemas.microsoft.com/office/drawing/2014/main" id="{77160470-34F4-9854-9CD0-DE279BAA002E}"/>
              </a:ext>
            </a:extLst>
          </p:cNvPr>
          <p:cNvSpPr/>
          <p:nvPr/>
        </p:nvSpPr>
        <p:spPr>
          <a:xfrm>
            <a:off x="2422479" y="11979228"/>
            <a:ext cx="35276" cy="292371"/>
          </a:xfrm>
          <a:custGeom>
            <a:avLst/>
            <a:gdLst>
              <a:gd name="connsiteX0" fmla="*/ 34971 w 35276"/>
              <a:gd name="connsiteY0" fmla="*/ 47 h 292371"/>
              <a:gd name="connsiteX1" fmla="*/ 28621 w 35276"/>
              <a:gd name="connsiteY1" fmla="*/ 215947 h 292371"/>
              <a:gd name="connsiteX2" fmla="*/ 46 w 35276"/>
              <a:gd name="connsiteY2" fmla="*/ 292147 h 292371"/>
              <a:gd name="connsiteX3" fmla="*/ 22271 w 35276"/>
              <a:gd name="connsiteY3" fmla="*/ 196897 h 292371"/>
              <a:gd name="connsiteX4" fmla="*/ 34971 w 35276"/>
              <a:gd name="connsiteY4" fmla="*/ 47 h 2923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5276" h="292371">
                <a:moveTo>
                  <a:pt x="34971" y="47"/>
                </a:moveTo>
                <a:cubicBezTo>
                  <a:pt x="36029" y="3222"/>
                  <a:pt x="34442" y="167264"/>
                  <a:pt x="28621" y="215947"/>
                </a:cubicBezTo>
                <a:cubicBezTo>
                  <a:pt x="22800" y="264630"/>
                  <a:pt x="1104" y="295322"/>
                  <a:pt x="46" y="292147"/>
                </a:cubicBezTo>
                <a:cubicBezTo>
                  <a:pt x="-1012" y="288972"/>
                  <a:pt x="16450" y="240818"/>
                  <a:pt x="22271" y="196897"/>
                </a:cubicBezTo>
                <a:cubicBezTo>
                  <a:pt x="28092" y="152976"/>
                  <a:pt x="33913" y="-3128"/>
                  <a:pt x="34971" y="4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22" name="フリーフォーム 2021">
            <a:extLst>
              <a:ext uri="{FF2B5EF4-FFF2-40B4-BE49-F238E27FC236}">
                <a16:creationId xmlns:a16="http://schemas.microsoft.com/office/drawing/2014/main" id="{6B9D9904-093A-680E-E444-AEF7FDD2CFE4}"/>
              </a:ext>
            </a:extLst>
          </p:cNvPr>
          <p:cNvSpPr/>
          <p:nvPr/>
        </p:nvSpPr>
        <p:spPr>
          <a:xfrm>
            <a:off x="2450905" y="12190584"/>
            <a:ext cx="62056" cy="168668"/>
          </a:xfrm>
          <a:custGeom>
            <a:avLst/>
            <a:gdLst>
              <a:gd name="connsiteX0" fmla="*/ 60520 w 62056"/>
              <a:gd name="connsiteY0" fmla="*/ 1416 h 168668"/>
              <a:gd name="connsiteX1" fmla="*/ 195 w 62056"/>
              <a:gd name="connsiteY1" fmla="*/ 166516 h 168668"/>
              <a:gd name="connsiteX2" fmla="*/ 41470 w 62056"/>
              <a:gd name="connsiteY2" fmla="*/ 90316 h 168668"/>
              <a:gd name="connsiteX3" fmla="*/ 60520 w 62056"/>
              <a:gd name="connsiteY3" fmla="*/ 1416 h 1686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2056" h="168668">
                <a:moveTo>
                  <a:pt x="60520" y="1416"/>
                </a:moveTo>
                <a:cubicBezTo>
                  <a:pt x="53641" y="14116"/>
                  <a:pt x="3370" y="151699"/>
                  <a:pt x="195" y="166516"/>
                </a:cubicBezTo>
                <a:cubicBezTo>
                  <a:pt x="-2980" y="181333"/>
                  <a:pt x="33533" y="115716"/>
                  <a:pt x="41470" y="90316"/>
                </a:cubicBezTo>
                <a:cubicBezTo>
                  <a:pt x="49407" y="64916"/>
                  <a:pt x="67399" y="-11284"/>
                  <a:pt x="60520" y="141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23" name="フリーフォーム 2022">
            <a:extLst>
              <a:ext uri="{FF2B5EF4-FFF2-40B4-BE49-F238E27FC236}">
                <a16:creationId xmlns:a16="http://schemas.microsoft.com/office/drawing/2014/main" id="{37EAD2E5-8BEF-E735-C109-8BF0D5F7F4EF}"/>
              </a:ext>
            </a:extLst>
          </p:cNvPr>
          <p:cNvSpPr/>
          <p:nvPr/>
        </p:nvSpPr>
        <p:spPr>
          <a:xfrm>
            <a:off x="2527104" y="12195168"/>
            <a:ext cx="335151" cy="31907"/>
          </a:xfrm>
          <a:custGeom>
            <a:avLst/>
            <a:gdLst>
              <a:gd name="connsiteX0" fmla="*/ 196 w 335151"/>
              <a:gd name="connsiteY0" fmla="*/ 7 h 31907"/>
              <a:gd name="connsiteX1" fmla="*/ 174821 w 335151"/>
              <a:gd name="connsiteY1" fmla="*/ 28582 h 31907"/>
              <a:gd name="connsiteX2" fmla="*/ 333571 w 335151"/>
              <a:gd name="connsiteY2" fmla="*/ 15882 h 31907"/>
              <a:gd name="connsiteX3" fmla="*/ 260546 w 335151"/>
              <a:gd name="connsiteY3" fmla="*/ 25407 h 31907"/>
              <a:gd name="connsiteX4" fmla="*/ 209746 w 335151"/>
              <a:gd name="connsiteY4" fmla="*/ 31757 h 31907"/>
              <a:gd name="connsiteX5" fmla="*/ 196 w 335151"/>
              <a:gd name="connsiteY5" fmla="*/ 7 h 319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5151" h="31907">
                <a:moveTo>
                  <a:pt x="196" y="7"/>
                </a:moveTo>
                <a:cubicBezTo>
                  <a:pt x="-5625" y="-522"/>
                  <a:pt x="119259" y="25936"/>
                  <a:pt x="174821" y="28582"/>
                </a:cubicBezTo>
                <a:cubicBezTo>
                  <a:pt x="230383" y="31228"/>
                  <a:pt x="319284" y="16411"/>
                  <a:pt x="333571" y="15882"/>
                </a:cubicBezTo>
                <a:cubicBezTo>
                  <a:pt x="347859" y="15353"/>
                  <a:pt x="260546" y="25407"/>
                  <a:pt x="260546" y="25407"/>
                </a:cubicBezTo>
                <a:cubicBezTo>
                  <a:pt x="239909" y="28053"/>
                  <a:pt x="247846" y="32815"/>
                  <a:pt x="209746" y="31757"/>
                </a:cubicBezTo>
                <a:cubicBezTo>
                  <a:pt x="171646" y="30699"/>
                  <a:pt x="6017" y="536"/>
                  <a:pt x="196" y="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24" name="フリーフォーム 2023">
            <a:extLst>
              <a:ext uri="{FF2B5EF4-FFF2-40B4-BE49-F238E27FC236}">
                <a16:creationId xmlns:a16="http://schemas.microsoft.com/office/drawing/2014/main" id="{47310146-88FF-CD5F-E439-0DBF79D5B4F1}"/>
              </a:ext>
            </a:extLst>
          </p:cNvPr>
          <p:cNvSpPr/>
          <p:nvPr/>
        </p:nvSpPr>
        <p:spPr>
          <a:xfrm>
            <a:off x="1479550" y="11464709"/>
            <a:ext cx="155648" cy="149470"/>
          </a:xfrm>
          <a:custGeom>
            <a:avLst/>
            <a:gdLst>
              <a:gd name="connsiteX0" fmla="*/ 0 w 155648"/>
              <a:gd name="connsiteY0" fmla="*/ 149441 h 149470"/>
              <a:gd name="connsiteX1" fmla="*/ 73025 w 155648"/>
              <a:gd name="connsiteY1" fmla="*/ 63716 h 149470"/>
              <a:gd name="connsiteX2" fmla="*/ 155575 w 155648"/>
              <a:gd name="connsiteY2" fmla="*/ 216 h 149470"/>
              <a:gd name="connsiteX3" fmla="*/ 88900 w 155648"/>
              <a:gd name="connsiteY3" fmla="*/ 41491 h 149470"/>
              <a:gd name="connsiteX4" fmla="*/ 73025 w 155648"/>
              <a:gd name="connsiteY4" fmla="*/ 54191 h 149470"/>
              <a:gd name="connsiteX5" fmla="*/ 0 w 155648"/>
              <a:gd name="connsiteY5" fmla="*/ 149441 h 1494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5648" h="149470">
                <a:moveTo>
                  <a:pt x="0" y="149441"/>
                </a:moveTo>
                <a:cubicBezTo>
                  <a:pt x="0" y="151028"/>
                  <a:pt x="47096" y="88587"/>
                  <a:pt x="73025" y="63716"/>
                </a:cubicBezTo>
                <a:cubicBezTo>
                  <a:pt x="98954" y="38845"/>
                  <a:pt x="152929" y="3920"/>
                  <a:pt x="155575" y="216"/>
                </a:cubicBezTo>
                <a:cubicBezTo>
                  <a:pt x="158221" y="-3488"/>
                  <a:pt x="88900" y="41491"/>
                  <a:pt x="88900" y="41491"/>
                </a:cubicBezTo>
                <a:cubicBezTo>
                  <a:pt x="75142" y="50487"/>
                  <a:pt x="85725" y="41491"/>
                  <a:pt x="73025" y="54191"/>
                </a:cubicBezTo>
                <a:cubicBezTo>
                  <a:pt x="60325" y="66891"/>
                  <a:pt x="0" y="147854"/>
                  <a:pt x="0" y="14944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25" name="フリーフォーム 2024">
            <a:extLst>
              <a:ext uri="{FF2B5EF4-FFF2-40B4-BE49-F238E27FC236}">
                <a16:creationId xmlns:a16="http://schemas.microsoft.com/office/drawing/2014/main" id="{DD6B6E47-8DE7-E4C4-D393-1A8EBFEDFFD8}"/>
              </a:ext>
            </a:extLst>
          </p:cNvPr>
          <p:cNvSpPr/>
          <p:nvPr/>
        </p:nvSpPr>
        <p:spPr>
          <a:xfrm>
            <a:off x="1606055" y="11433033"/>
            <a:ext cx="499770" cy="186477"/>
          </a:xfrm>
          <a:custGeom>
            <a:avLst/>
            <a:gdLst>
              <a:gd name="connsiteX0" fmla="*/ 495 w 499770"/>
              <a:gd name="connsiteY0" fmla="*/ 35067 h 186477"/>
              <a:gd name="connsiteX1" fmla="*/ 175120 w 499770"/>
              <a:gd name="connsiteY1" fmla="*/ 142 h 186477"/>
              <a:gd name="connsiteX2" fmla="*/ 305295 w 499770"/>
              <a:gd name="connsiteY2" fmla="*/ 50942 h 186477"/>
              <a:gd name="connsiteX3" fmla="*/ 292595 w 499770"/>
              <a:gd name="connsiteY3" fmla="*/ 35067 h 186477"/>
              <a:gd name="connsiteX4" fmla="*/ 489445 w 499770"/>
              <a:gd name="connsiteY4" fmla="*/ 181117 h 186477"/>
              <a:gd name="connsiteX5" fmla="*/ 457695 w 499770"/>
              <a:gd name="connsiteY5" fmla="*/ 146192 h 186477"/>
              <a:gd name="connsiteX6" fmla="*/ 333870 w 499770"/>
              <a:gd name="connsiteY6" fmla="*/ 63642 h 186477"/>
              <a:gd name="connsiteX7" fmla="*/ 270370 w 499770"/>
              <a:gd name="connsiteY7" fmla="*/ 16017 h 186477"/>
              <a:gd name="connsiteX8" fmla="*/ 127495 w 499770"/>
              <a:gd name="connsiteY8" fmla="*/ 16017 h 186477"/>
              <a:gd name="connsiteX9" fmla="*/ 495 w 499770"/>
              <a:gd name="connsiteY9" fmla="*/ 35067 h 1864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99770" h="186477">
                <a:moveTo>
                  <a:pt x="495" y="35067"/>
                </a:moveTo>
                <a:cubicBezTo>
                  <a:pt x="8432" y="32421"/>
                  <a:pt x="124320" y="-2504"/>
                  <a:pt x="175120" y="142"/>
                </a:cubicBezTo>
                <a:cubicBezTo>
                  <a:pt x="225920" y="2788"/>
                  <a:pt x="305295" y="50942"/>
                  <a:pt x="305295" y="50942"/>
                </a:cubicBezTo>
                <a:cubicBezTo>
                  <a:pt x="324874" y="56763"/>
                  <a:pt x="261903" y="13371"/>
                  <a:pt x="292595" y="35067"/>
                </a:cubicBezTo>
                <a:cubicBezTo>
                  <a:pt x="323287" y="56763"/>
                  <a:pt x="489445" y="181117"/>
                  <a:pt x="489445" y="181117"/>
                </a:cubicBezTo>
                <a:cubicBezTo>
                  <a:pt x="516962" y="199638"/>
                  <a:pt x="483624" y="165771"/>
                  <a:pt x="457695" y="146192"/>
                </a:cubicBezTo>
                <a:cubicBezTo>
                  <a:pt x="431766" y="126613"/>
                  <a:pt x="365091" y="85338"/>
                  <a:pt x="333870" y="63642"/>
                </a:cubicBezTo>
                <a:cubicBezTo>
                  <a:pt x="302649" y="41946"/>
                  <a:pt x="304766" y="23954"/>
                  <a:pt x="270370" y="16017"/>
                </a:cubicBezTo>
                <a:cubicBezTo>
                  <a:pt x="235974" y="8080"/>
                  <a:pt x="173003" y="10725"/>
                  <a:pt x="127495" y="16017"/>
                </a:cubicBezTo>
                <a:cubicBezTo>
                  <a:pt x="81987" y="21309"/>
                  <a:pt x="-7442" y="37713"/>
                  <a:pt x="495" y="3506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26" name="フリーフォーム 2025">
            <a:extLst>
              <a:ext uri="{FF2B5EF4-FFF2-40B4-BE49-F238E27FC236}">
                <a16:creationId xmlns:a16="http://schemas.microsoft.com/office/drawing/2014/main" id="{792C50A7-A303-6D9B-5D09-96A6BE257291}"/>
              </a:ext>
            </a:extLst>
          </p:cNvPr>
          <p:cNvSpPr/>
          <p:nvPr/>
        </p:nvSpPr>
        <p:spPr>
          <a:xfrm>
            <a:off x="2131749" y="11610960"/>
            <a:ext cx="214788" cy="648531"/>
          </a:xfrm>
          <a:custGeom>
            <a:avLst/>
            <a:gdLst>
              <a:gd name="connsiteX0" fmla="*/ 1851 w 214788"/>
              <a:gd name="connsiteY0" fmla="*/ 3190 h 648531"/>
              <a:gd name="connsiteX1" fmla="*/ 65351 w 214788"/>
              <a:gd name="connsiteY1" fmla="*/ 114315 h 648531"/>
              <a:gd name="connsiteX2" fmla="*/ 122501 w 214788"/>
              <a:gd name="connsiteY2" fmla="*/ 203215 h 648531"/>
              <a:gd name="connsiteX3" fmla="*/ 163776 w 214788"/>
              <a:gd name="connsiteY3" fmla="*/ 314340 h 648531"/>
              <a:gd name="connsiteX4" fmla="*/ 163776 w 214788"/>
              <a:gd name="connsiteY4" fmla="*/ 276240 h 648531"/>
              <a:gd name="connsiteX5" fmla="*/ 198701 w 214788"/>
              <a:gd name="connsiteY5" fmla="*/ 406415 h 648531"/>
              <a:gd name="connsiteX6" fmla="*/ 205051 w 214788"/>
              <a:gd name="connsiteY6" fmla="*/ 374665 h 648531"/>
              <a:gd name="connsiteX7" fmla="*/ 214576 w 214788"/>
              <a:gd name="connsiteY7" fmla="*/ 577865 h 648531"/>
              <a:gd name="connsiteX8" fmla="*/ 211401 w 214788"/>
              <a:gd name="connsiteY8" fmla="*/ 647715 h 648531"/>
              <a:gd name="connsiteX9" fmla="*/ 208226 w 214788"/>
              <a:gd name="connsiteY9" fmla="*/ 593740 h 648531"/>
              <a:gd name="connsiteX10" fmla="*/ 170126 w 214788"/>
              <a:gd name="connsiteY10" fmla="*/ 311165 h 648531"/>
              <a:gd name="connsiteX11" fmla="*/ 141551 w 214788"/>
              <a:gd name="connsiteY11" fmla="*/ 247665 h 648531"/>
              <a:gd name="connsiteX12" fmla="*/ 1851 w 214788"/>
              <a:gd name="connsiteY12" fmla="*/ 3190 h 6485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214788" h="648531">
                <a:moveTo>
                  <a:pt x="1851" y="3190"/>
                </a:moveTo>
                <a:cubicBezTo>
                  <a:pt x="-10849" y="-19035"/>
                  <a:pt x="45243" y="80978"/>
                  <a:pt x="65351" y="114315"/>
                </a:cubicBezTo>
                <a:cubicBezTo>
                  <a:pt x="85459" y="147653"/>
                  <a:pt x="106097" y="169877"/>
                  <a:pt x="122501" y="203215"/>
                </a:cubicBezTo>
                <a:cubicBezTo>
                  <a:pt x="138905" y="236553"/>
                  <a:pt x="156897" y="302169"/>
                  <a:pt x="163776" y="314340"/>
                </a:cubicBezTo>
                <a:cubicBezTo>
                  <a:pt x="170655" y="326511"/>
                  <a:pt x="157955" y="260894"/>
                  <a:pt x="163776" y="276240"/>
                </a:cubicBezTo>
                <a:cubicBezTo>
                  <a:pt x="169597" y="291586"/>
                  <a:pt x="191822" y="390011"/>
                  <a:pt x="198701" y="406415"/>
                </a:cubicBezTo>
                <a:cubicBezTo>
                  <a:pt x="205580" y="422819"/>
                  <a:pt x="202405" y="346090"/>
                  <a:pt x="205051" y="374665"/>
                </a:cubicBezTo>
                <a:cubicBezTo>
                  <a:pt x="207697" y="403240"/>
                  <a:pt x="213518" y="532357"/>
                  <a:pt x="214576" y="577865"/>
                </a:cubicBezTo>
                <a:cubicBezTo>
                  <a:pt x="215634" y="623373"/>
                  <a:pt x="212459" y="645069"/>
                  <a:pt x="211401" y="647715"/>
                </a:cubicBezTo>
                <a:cubicBezTo>
                  <a:pt x="210343" y="650361"/>
                  <a:pt x="215105" y="649832"/>
                  <a:pt x="208226" y="593740"/>
                </a:cubicBezTo>
                <a:cubicBezTo>
                  <a:pt x="201347" y="537648"/>
                  <a:pt x="181239" y="368844"/>
                  <a:pt x="170126" y="311165"/>
                </a:cubicBezTo>
                <a:cubicBezTo>
                  <a:pt x="159013" y="253486"/>
                  <a:pt x="166951" y="296348"/>
                  <a:pt x="141551" y="247665"/>
                </a:cubicBezTo>
                <a:cubicBezTo>
                  <a:pt x="116151" y="198982"/>
                  <a:pt x="14551" y="25415"/>
                  <a:pt x="1851" y="319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27" name="フリーフォーム 2026">
            <a:extLst>
              <a:ext uri="{FF2B5EF4-FFF2-40B4-BE49-F238E27FC236}">
                <a16:creationId xmlns:a16="http://schemas.microsoft.com/office/drawing/2014/main" id="{41FD42D7-0E3C-7FE7-077A-8AE443AE40F0}"/>
              </a:ext>
            </a:extLst>
          </p:cNvPr>
          <p:cNvSpPr/>
          <p:nvPr/>
        </p:nvSpPr>
        <p:spPr>
          <a:xfrm>
            <a:off x="2117701" y="11620427"/>
            <a:ext cx="130418" cy="213021"/>
          </a:xfrm>
          <a:custGeom>
            <a:avLst/>
            <a:gdLst>
              <a:gd name="connsiteX0" fmla="*/ 24 w 130418"/>
              <a:gd name="connsiteY0" fmla="*/ 73 h 213021"/>
              <a:gd name="connsiteX1" fmla="*/ 95274 w 130418"/>
              <a:gd name="connsiteY1" fmla="*/ 133423 h 213021"/>
              <a:gd name="connsiteX2" fmla="*/ 130199 w 130418"/>
              <a:gd name="connsiteY2" fmla="*/ 212798 h 213021"/>
              <a:gd name="connsiteX3" fmla="*/ 104799 w 130418"/>
              <a:gd name="connsiteY3" fmla="*/ 152473 h 213021"/>
              <a:gd name="connsiteX4" fmla="*/ 24 w 130418"/>
              <a:gd name="connsiteY4" fmla="*/ 73 h 2130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0418" h="213021">
                <a:moveTo>
                  <a:pt x="24" y="73"/>
                </a:moveTo>
                <a:cubicBezTo>
                  <a:pt x="-1563" y="-3102"/>
                  <a:pt x="73578" y="97969"/>
                  <a:pt x="95274" y="133423"/>
                </a:cubicBezTo>
                <a:cubicBezTo>
                  <a:pt x="116970" y="168877"/>
                  <a:pt x="128612" y="209623"/>
                  <a:pt x="130199" y="212798"/>
                </a:cubicBezTo>
                <a:cubicBezTo>
                  <a:pt x="131786" y="215973"/>
                  <a:pt x="124907" y="184752"/>
                  <a:pt x="104799" y="152473"/>
                </a:cubicBezTo>
                <a:cubicBezTo>
                  <a:pt x="84691" y="120194"/>
                  <a:pt x="1611" y="3248"/>
                  <a:pt x="24" y="7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28" name="フリーフォーム 2027">
            <a:extLst>
              <a:ext uri="{FF2B5EF4-FFF2-40B4-BE49-F238E27FC236}">
                <a16:creationId xmlns:a16="http://schemas.microsoft.com/office/drawing/2014/main" id="{5019AA7B-97A7-6BD4-9285-D1C45CD2C55B}"/>
              </a:ext>
            </a:extLst>
          </p:cNvPr>
          <p:cNvSpPr/>
          <p:nvPr/>
        </p:nvSpPr>
        <p:spPr>
          <a:xfrm>
            <a:off x="1596814" y="11456493"/>
            <a:ext cx="499485" cy="167276"/>
          </a:xfrm>
          <a:custGeom>
            <a:avLst/>
            <a:gdLst>
              <a:gd name="connsiteX0" fmla="*/ 211 w 499485"/>
              <a:gd name="connsiteY0" fmla="*/ 37007 h 167276"/>
              <a:gd name="connsiteX1" fmla="*/ 231986 w 499485"/>
              <a:gd name="connsiteY1" fmla="*/ 14782 h 167276"/>
              <a:gd name="connsiteX2" fmla="*/ 212936 w 499485"/>
              <a:gd name="connsiteY2" fmla="*/ 2082 h 167276"/>
              <a:gd name="connsiteX3" fmla="*/ 349461 w 499485"/>
              <a:gd name="connsiteY3" fmla="*/ 59232 h 167276"/>
              <a:gd name="connsiteX4" fmla="*/ 320886 w 499485"/>
              <a:gd name="connsiteY4" fmla="*/ 46532 h 167276"/>
              <a:gd name="connsiteX5" fmla="*/ 400261 w 499485"/>
              <a:gd name="connsiteY5" fmla="*/ 97332 h 167276"/>
              <a:gd name="connsiteX6" fmla="*/ 498686 w 499485"/>
              <a:gd name="connsiteY6" fmla="*/ 167182 h 167276"/>
              <a:gd name="connsiteX7" fmla="*/ 435186 w 499485"/>
              <a:gd name="connsiteY7" fmla="*/ 110032 h 167276"/>
              <a:gd name="connsiteX8" fmla="*/ 241511 w 499485"/>
              <a:gd name="connsiteY8" fmla="*/ 14782 h 167276"/>
              <a:gd name="connsiteX9" fmla="*/ 190711 w 499485"/>
              <a:gd name="connsiteY9" fmla="*/ 5257 h 167276"/>
              <a:gd name="connsiteX10" fmla="*/ 211 w 499485"/>
              <a:gd name="connsiteY10" fmla="*/ 37007 h 1672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499485" h="167276">
                <a:moveTo>
                  <a:pt x="211" y="37007"/>
                </a:moveTo>
                <a:cubicBezTo>
                  <a:pt x="7090" y="38594"/>
                  <a:pt x="231986" y="14782"/>
                  <a:pt x="231986" y="14782"/>
                </a:cubicBezTo>
                <a:cubicBezTo>
                  <a:pt x="267440" y="8961"/>
                  <a:pt x="193357" y="-5326"/>
                  <a:pt x="212936" y="2082"/>
                </a:cubicBezTo>
                <a:cubicBezTo>
                  <a:pt x="232515" y="9490"/>
                  <a:pt x="331469" y="51824"/>
                  <a:pt x="349461" y="59232"/>
                </a:cubicBezTo>
                <a:cubicBezTo>
                  <a:pt x="367453" y="66640"/>
                  <a:pt x="312419" y="40182"/>
                  <a:pt x="320886" y="46532"/>
                </a:cubicBezTo>
                <a:cubicBezTo>
                  <a:pt x="329353" y="52882"/>
                  <a:pt x="370628" y="77224"/>
                  <a:pt x="400261" y="97332"/>
                </a:cubicBezTo>
                <a:cubicBezTo>
                  <a:pt x="429894" y="117440"/>
                  <a:pt x="492865" y="165065"/>
                  <a:pt x="498686" y="167182"/>
                </a:cubicBezTo>
                <a:cubicBezTo>
                  <a:pt x="504507" y="169299"/>
                  <a:pt x="478048" y="135432"/>
                  <a:pt x="435186" y="110032"/>
                </a:cubicBezTo>
                <a:cubicBezTo>
                  <a:pt x="392324" y="84632"/>
                  <a:pt x="282257" y="32244"/>
                  <a:pt x="241511" y="14782"/>
                </a:cubicBezTo>
                <a:cubicBezTo>
                  <a:pt x="200765" y="-2681"/>
                  <a:pt x="225107" y="2611"/>
                  <a:pt x="190711" y="5257"/>
                </a:cubicBezTo>
                <a:cubicBezTo>
                  <a:pt x="156315" y="7903"/>
                  <a:pt x="-6668" y="35420"/>
                  <a:pt x="211" y="3700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29" name="フリーフォーム 2028">
            <a:extLst>
              <a:ext uri="{FF2B5EF4-FFF2-40B4-BE49-F238E27FC236}">
                <a16:creationId xmlns:a16="http://schemas.microsoft.com/office/drawing/2014/main" id="{3FE42EF4-2C8E-6DEF-3E16-F83D9EEE1D86}"/>
              </a:ext>
            </a:extLst>
          </p:cNvPr>
          <p:cNvSpPr/>
          <p:nvPr/>
        </p:nvSpPr>
        <p:spPr>
          <a:xfrm>
            <a:off x="2129999" y="11663933"/>
            <a:ext cx="185057" cy="545784"/>
          </a:xfrm>
          <a:custGeom>
            <a:avLst/>
            <a:gdLst>
              <a:gd name="connsiteX0" fmla="*/ 426 w 185057"/>
              <a:gd name="connsiteY0" fmla="*/ 1017 h 545784"/>
              <a:gd name="connsiteX1" fmla="*/ 92501 w 185057"/>
              <a:gd name="connsiteY1" fmla="*/ 172467 h 545784"/>
              <a:gd name="connsiteX2" fmla="*/ 124251 w 185057"/>
              <a:gd name="connsiteY2" fmla="*/ 274067 h 545784"/>
              <a:gd name="connsiteX3" fmla="*/ 127426 w 185057"/>
              <a:gd name="connsiteY3" fmla="*/ 235967 h 545784"/>
              <a:gd name="connsiteX4" fmla="*/ 171876 w 185057"/>
              <a:gd name="connsiteY4" fmla="*/ 369317 h 545784"/>
              <a:gd name="connsiteX5" fmla="*/ 162351 w 185057"/>
              <a:gd name="connsiteY5" fmla="*/ 340742 h 545784"/>
              <a:gd name="connsiteX6" fmla="*/ 181401 w 185057"/>
              <a:gd name="connsiteY6" fmla="*/ 439167 h 545784"/>
              <a:gd name="connsiteX7" fmla="*/ 184576 w 185057"/>
              <a:gd name="connsiteY7" fmla="*/ 543942 h 545784"/>
              <a:gd name="connsiteX8" fmla="*/ 175051 w 185057"/>
              <a:gd name="connsiteY8" fmla="*/ 486792 h 545784"/>
              <a:gd name="connsiteX9" fmla="*/ 133776 w 185057"/>
              <a:gd name="connsiteY9" fmla="*/ 258192 h 545784"/>
              <a:gd name="connsiteX10" fmla="*/ 426 w 185057"/>
              <a:gd name="connsiteY10" fmla="*/ 1017 h 5457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85057" h="545784">
                <a:moveTo>
                  <a:pt x="426" y="1017"/>
                </a:moveTo>
                <a:cubicBezTo>
                  <a:pt x="-6453" y="-13271"/>
                  <a:pt x="71863" y="126959"/>
                  <a:pt x="92501" y="172467"/>
                </a:cubicBezTo>
                <a:cubicBezTo>
                  <a:pt x="113139" y="217975"/>
                  <a:pt x="118430" y="263484"/>
                  <a:pt x="124251" y="274067"/>
                </a:cubicBezTo>
                <a:cubicBezTo>
                  <a:pt x="130072" y="284650"/>
                  <a:pt x="119489" y="220092"/>
                  <a:pt x="127426" y="235967"/>
                </a:cubicBezTo>
                <a:cubicBezTo>
                  <a:pt x="135363" y="251842"/>
                  <a:pt x="171876" y="369317"/>
                  <a:pt x="171876" y="369317"/>
                </a:cubicBezTo>
                <a:cubicBezTo>
                  <a:pt x="177697" y="386779"/>
                  <a:pt x="160764" y="329100"/>
                  <a:pt x="162351" y="340742"/>
                </a:cubicBezTo>
                <a:cubicBezTo>
                  <a:pt x="163938" y="352384"/>
                  <a:pt x="177697" y="405300"/>
                  <a:pt x="181401" y="439167"/>
                </a:cubicBezTo>
                <a:cubicBezTo>
                  <a:pt x="185105" y="473034"/>
                  <a:pt x="185634" y="536005"/>
                  <a:pt x="184576" y="543942"/>
                </a:cubicBezTo>
                <a:cubicBezTo>
                  <a:pt x="183518" y="551879"/>
                  <a:pt x="183518" y="534417"/>
                  <a:pt x="175051" y="486792"/>
                </a:cubicBezTo>
                <a:cubicBezTo>
                  <a:pt x="166584" y="439167"/>
                  <a:pt x="161822" y="333863"/>
                  <a:pt x="133776" y="258192"/>
                </a:cubicBezTo>
                <a:cubicBezTo>
                  <a:pt x="105730" y="182521"/>
                  <a:pt x="7305" y="15305"/>
                  <a:pt x="426" y="101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30" name="フリーフォーム 2029">
            <a:extLst>
              <a:ext uri="{FF2B5EF4-FFF2-40B4-BE49-F238E27FC236}">
                <a16:creationId xmlns:a16="http://schemas.microsoft.com/office/drawing/2014/main" id="{B289B72F-8DCA-03D6-3412-215DA54F8FE7}"/>
              </a:ext>
            </a:extLst>
          </p:cNvPr>
          <p:cNvSpPr/>
          <p:nvPr/>
        </p:nvSpPr>
        <p:spPr>
          <a:xfrm>
            <a:off x="1584927" y="11534359"/>
            <a:ext cx="550187" cy="1061313"/>
          </a:xfrm>
          <a:custGeom>
            <a:avLst/>
            <a:gdLst>
              <a:gd name="connsiteX0" fmla="*/ 2573 w 550187"/>
              <a:gd name="connsiteY0" fmla="*/ 3591 h 1061313"/>
              <a:gd name="connsiteX1" fmla="*/ 151798 w 550187"/>
              <a:gd name="connsiteY1" fmla="*/ 67091 h 1061313"/>
              <a:gd name="connsiteX2" fmla="*/ 301023 w 550187"/>
              <a:gd name="connsiteY2" fmla="*/ 187741 h 1061313"/>
              <a:gd name="connsiteX3" fmla="*/ 281973 w 550187"/>
              <a:gd name="connsiteY3" fmla="*/ 159166 h 1061313"/>
              <a:gd name="connsiteX4" fmla="*/ 415323 w 550187"/>
              <a:gd name="connsiteY4" fmla="*/ 416341 h 1061313"/>
              <a:gd name="connsiteX5" fmla="*/ 412148 w 550187"/>
              <a:gd name="connsiteY5" fmla="*/ 397291 h 1061313"/>
              <a:gd name="connsiteX6" fmla="*/ 488348 w 550187"/>
              <a:gd name="connsiteY6" fmla="*/ 527466 h 1061313"/>
              <a:gd name="connsiteX7" fmla="*/ 520098 w 550187"/>
              <a:gd name="connsiteY7" fmla="*/ 616366 h 1061313"/>
              <a:gd name="connsiteX8" fmla="*/ 520098 w 550187"/>
              <a:gd name="connsiteY8" fmla="*/ 606841 h 1061313"/>
              <a:gd name="connsiteX9" fmla="*/ 548673 w 550187"/>
              <a:gd name="connsiteY9" fmla="*/ 800516 h 1061313"/>
              <a:gd name="connsiteX10" fmla="*/ 545498 w 550187"/>
              <a:gd name="connsiteY10" fmla="*/ 803691 h 1061313"/>
              <a:gd name="connsiteX11" fmla="*/ 539148 w 550187"/>
              <a:gd name="connsiteY11" fmla="*/ 905291 h 1061313"/>
              <a:gd name="connsiteX12" fmla="*/ 539148 w 550187"/>
              <a:gd name="connsiteY12" fmla="*/ 898941 h 1061313"/>
              <a:gd name="connsiteX13" fmla="*/ 526448 w 550187"/>
              <a:gd name="connsiteY13" fmla="*/ 1060866 h 1061313"/>
              <a:gd name="connsiteX14" fmla="*/ 532798 w 550187"/>
              <a:gd name="connsiteY14" fmla="*/ 841791 h 1061313"/>
              <a:gd name="connsiteX15" fmla="*/ 475648 w 550187"/>
              <a:gd name="connsiteY15" fmla="*/ 498891 h 1061313"/>
              <a:gd name="connsiteX16" fmla="*/ 316898 w 550187"/>
              <a:gd name="connsiteY16" fmla="*/ 248066 h 1061313"/>
              <a:gd name="connsiteX17" fmla="*/ 281973 w 550187"/>
              <a:gd name="connsiteY17" fmla="*/ 171866 h 1061313"/>
              <a:gd name="connsiteX18" fmla="*/ 2573 w 550187"/>
              <a:gd name="connsiteY18" fmla="*/ 3591 h 10613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550187" h="1061313">
                <a:moveTo>
                  <a:pt x="2573" y="3591"/>
                </a:moveTo>
                <a:cubicBezTo>
                  <a:pt x="-19123" y="-13871"/>
                  <a:pt x="102056" y="36399"/>
                  <a:pt x="151798" y="67091"/>
                </a:cubicBezTo>
                <a:cubicBezTo>
                  <a:pt x="201540" y="97783"/>
                  <a:pt x="279327" y="172395"/>
                  <a:pt x="301023" y="187741"/>
                </a:cubicBezTo>
                <a:cubicBezTo>
                  <a:pt x="322719" y="203087"/>
                  <a:pt x="262923" y="121066"/>
                  <a:pt x="281973" y="159166"/>
                </a:cubicBezTo>
                <a:cubicBezTo>
                  <a:pt x="301023" y="197266"/>
                  <a:pt x="393627" y="376654"/>
                  <a:pt x="415323" y="416341"/>
                </a:cubicBezTo>
                <a:cubicBezTo>
                  <a:pt x="437019" y="456029"/>
                  <a:pt x="399977" y="378770"/>
                  <a:pt x="412148" y="397291"/>
                </a:cubicBezTo>
                <a:cubicBezTo>
                  <a:pt x="424319" y="415812"/>
                  <a:pt x="470356" y="490954"/>
                  <a:pt x="488348" y="527466"/>
                </a:cubicBezTo>
                <a:cubicBezTo>
                  <a:pt x="506340" y="563978"/>
                  <a:pt x="520098" y="616366"/>
                  <a:pt x="520098" y="616366"/>
                </a:cubicBezTo>
                <a:cubicBezTo>
                  <a:pt x="525390" y="629595"/>
                  <a:pt x="515336" y="576150"/>
                  <a:pt x="520098" y="606841"/>
                </a:cubicBezTo>
                <a:cubicBezTo>
                  <a:pt x="524860" y="637532"/>
                  <a:pt x="548673" y="800516"/>
                  <a:pt x="548673" y="800516"/>
                </a:cubicBezTo>
                <a:cubicBezTo>
                  <a:pt x="552906" y="833324"/>
                  <a:pt x="547085" y="786229"/>
                  <a:pt x="545498" y="803691"/>
                </a:cubicBezTo>
                <a:cubicBezTo>
                  <a:pt x="543911" y="821153"/>
                  <a:pt x="540206" y="889416"/>
                  <a:pt x="539148" y="905291"/>
                </a:cubicBezTo>
                <a:cubicBezTo>
                  <a:pt x="538090" y="921166"/>
                  <a:pt x="541265" y="873012"/>
                  <a:pt x="539148" y="898941"/>
                </a:cubicBezTo>
                <a:cubicBezTo>
                  <a:pt x="537031" y="924870"/>
                  <a:pt x="527506" y="1070391"/>
                  <a:pt x="526448" y="1060866"/>
                </a:cubicBezTo>
                <a:cubicBezTo>
                  <a:pt x="525390" y="1051341"/>
                  <a:pt x="541265" y="935453"/>
                  <a:pt x="532798" y="841791"/>
                </a:cubicBezTo>
                <a:cubicBezTo>
                  <a:pt x="524331" y="748129"/>
                  <a:pt x="511631" y="597845"/>
                  <a:pt x="475648" y="498891"/>
                </a:cubicBezTo>
                <a:cubicBezTo>
                  <a:pt x="439665" y="399937"/>
                  <a:pt x="349177" y="302570"/>
                  <a:pt x="316898" y="248066"/>
                </a:cubicBezTo>
                <a:cubicBezTo>
                  <a:pt x="284619" y="193562"/>
                  <a:pt x="330656" y="212612"/>
                  <a:pt x="281973" y="171866"/>
                </a:cubicBezTo>
                <a:cubicBezTo>
                  <a:pt x="233290" y="131120"/>
                  <a:pt x="24269" y="21053"/>
                  <a:pt x="2573" y="359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31" name="フリーフォーム 2030">
            <a:extLst>
              <a:ext uri="{FF2B5EF4-FFF2-40B4-BE49-F238E27FC236}">
                <a16:creationId xmlns:a16="http://schemas.microsoft.com/office/drawing/2014/main" id="{B2926155-7DC4-A150-7129-9F30609536D0}"/>
              </a:ext>
            </a:extLst>
          </p:cNvPr>
          <p:cNvSpPr/>
          <p:nvPr/>
        </p:nvSpPr>
        <p:spPr>
          <a:xfrm>
            <a:off x="1504950" y="11455292"/>
            <a:ext cx="190659" cy="162540"/>
          </a:xfrm>
          <a:custGeom>
            <a:avLst/>
            <a:gdLst>
              <a:gd name="connsiteX0" fmla="*/ 190500 w 190659"/>
              <a:gd name="connsiteY0" fmla="*/ 108 h 162540"/>
              <a:gd name="connsiteX1" fmla="*/ 66675 w 190659"/>
              <a:gd name="connsiteY1" fmla="*/ 85833 h 162540"/>
              <a:gd name="connsiteX2" fmla="*/ 38100 w 190659"/>
              <a:gd name="connsiteY2" fmla="*/ 130283 h 162540"/>
              <a:gd name="connsiteX3" fmla="*/ 0 w 190659"/>
              <a:gd name="connsiteY3" fmla="*/ 162033 h 162540"/>
              <a:gd name="connsiteX4" fmla="*/ 38100 w 190659"/>
              <a:gd name="connsiteY4" fmla="*/ 104883 h 162540"/>
              <a:gd name="connsiteX5" fmla="*/ 190500 w 190659"/>
              <a:gd name="connsiteY5" fmla="*/ 108 h 1625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0659" h="162540">
                <a:moveTo>
                  <a:pt x="190500" y="108"/>
                </a:moveTo>
                <a:cubicBezTo>
                  <a:pt x="195262" y="-3067"/>
                  <a:pt x="92075" y="64137"/>
                  <a:pt x="66675" y="85833"/>
                </a:cubicBezTo>
                <a:cubicBezTo>
                  <a:pt x="41275" y="107529"/>
                  <a:pt x="49212" y="117583"/>
                  <a:pt x="38100" y="130283"/>
                </a:cubicBezTo>
                <a:cubicBezTo>
                  <a:pt x="26988" y="142983"/>
                  <a:pt x="0" y="166266"/>
                  <a:pt x="0" y="162033"/>
                </a:cubicBezTo>
                <a:cubicBezTo>
                  <a:pt x="0" y="157800"/>
                  <a:pt x="4233" y="130283"/>
                  <a:pt x="38100" y="104883"/>
                </a:cubicBezTo>
                <a:cubicBezTo>
                  <a:pt x="71967" y="79483"/>
                  <a:pt x="185738" y="3283"/>
                  <a:pt x="190500" y="10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32" name="フリーフォーム 2031">
            <a:extLst>
              <a:ext uri="{FF2B5EF4-FFF2-40B4-BE49-F238E27FC236}">
                <a16:creationId xmlns:a16="http://schemas.microsoft.com/office/drawing/2014/main" id="{1D310918-60BF-AA1E-8DC7-C6843F9B63F7}"/>
              </a:ext>
            </a:extLst>
          </p:cNvPr>
          <p:cNvSpPr/>
          <p:nvPr/>
        </p:nvSpPr>
        <p:spPr>
          <a:xfrm>
            <a:off x="1524667" y="11463755"/>
            <a:ext cx="185033" cy="100576"/>
          </a:xfrm>
          <a:custGeom>
            <a:avLst/>
            <a:gdLst>
              <a:gd name="connsiteX0" fmla="*/ 183483 w 185033"/>
              <a:gd name="connsiteY0" fmla="*/ 1170 h 100576"/>
              <a:gd name="connsiteX1" fmla="*/ 2508 w 185033"/>
              <a:gd name="connsiteY1" fmla="*/ 99595 h 100576"/>
              <a:gd name="connsiteX2" fmla="*/ 85058 w 185033"/>
              <a:gd name="connsiteY2" fmla="*/ 48795 h 100576"/>
              <a:gd name="connsiteX3" fmla="*/ 183483 w 185033"/>
              <a:gd name="connsiteY3" fmla="*/ 1170 h 1005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5033" h="100576">
                <a:moveTo>
                  <a:pt x="183483" y="1170"/>
                </a:moveTo>
                <a:cubicBezTo>
                  <a:pt x="169725" y="9637"/>
                  <a:pt x="18912" y="91658"/>
                  <a:pt x="2508" y="99595"/>
                </a:cubicBezTo>
                <a:cubicBezTo>
                  <a:pt x="-13896" y="107533"/>
                  <a:pt x="54366" y="65199"/>
                  <a:pt x="85058" y="48795"/>
                </a:cubicBezTo>
                <a:cubicBezTo>
                  <a:pt x="115750" y="32391"/>
                  <a:pt x="197241" y="-7297"/>
                  <a:pt x="183483" y="117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33" name="フリーフォーム 2032">
            <a:extLst>
              <a:ext uri="{FF2B5EF4-FFF2-40B4-BE49-F238E27FC236}">
                <a16:creationId xmlns:a16="http://schemas.microsoft.com/office/drawing/2014/main" id="{E8BCD389-C34A-3383-A63C-F9C79654EE38}"/>
              </a:ext>
            </a:extLst>
          </p:cNvPr>
          <p:cNvSpPr/>
          <p:nvPr/>
        </p:nvSpPr>
        <p:spPr>
          <a:xfrm>
            <a:off x="1519341" y="11585653"/>
            <a:ext cx="574376" cy="1159431"/>
          </a:xfrm>
          <a:custGeom>
            <a:avLst/>
            <a:gdLst>
              <a:gd name="connsiteX0" fmla="*/ 1484 w 574376"/>
              <a:gd name="connsiteY0" fmla="*/ 3097 h 1159431"/>
              <a:gd name="connsiteX1" fmla="*/ 118959 w 574376"/>
              <a:gd name="connsiteY1" fmla="*/ 15797 h 1159431"/>
              <a:gd name="connsiteX2" fmla="*/ 277709 w 574376"/>
              <a:gd name="connsiteY2" fmla="*/ 117397 h 1159431"/>
              <a:gd name="connsiteX3" fmla="*/ 265009 w 574376"/>
              <a:gd name="connsiteY3" fmla="*/ 95172 h 1159431"/>
              <a:gd name="connsiteX4" fmla="*/ 401534 w 574376"/>
              <a:gd name="connsiteY4" fmla="*/ 276147 h 1159431"/>
              <a:gd name="connsiteX5" fmla="*/ 522184 w 574376"/>
              <a:gd name="connsiteY5" fmla="*/ 507922 h 1159431"/>
              <a:gd name="connsiteX6" fmla="*/ 509484 w 574376"/>
              <a:gd name="connsiteY6" fmla="*/ 488872 h 1159431"/>
              <a:gd name="connsiteX7" fmla="*/ 560284 w 574376"/>
              <a:gd name="connsiteY7" fmla="*/ 688897 h 1159431"/>
              <a:gd name="connsiteX8" fmla="*/ 566634 w 574376"/>
              <a:gd name="connsiteY8" fmla="*/ 866697 h 1159431"/>
              <a:gd name="connsiteX9" fmla="*/ 572984 w 574376"/>
              <a:gd name="connsiteY9" fmla="*/ 841297 h 1159431"/>
              <a:gd name="connsiteX10" fmla="*/ 569809 w 574376"/>
              <a:gd name="connsiteY10" fmla="*/ 980997 h 1159431"/>
              <a:gd name="connsiteX11" fmla="*/ 528534 w 574376"/>
              <a:gd name="connsiteY11" fmla="*/ 1158797 h 1159431"/>
              <a:gd name="connsiteX12" fmla="*/ 550759 w 574376"/>
              <a:gd name="connsiteY12" fmla="*/ 1025447 h 1159431"/>
              <a:gd name="connsiteX13" fmla="*/ 553934 w 574376"/>
              <a:gd name="connsiteY13" fmla="*/ 663497 h 1159431"/>
              <a:gd name="connsiteX14" fmla="*/ 445984 w 574376"/>
              <a:gd name="connsiteY14" fmla="*/ 352347 h 1159431"/>
              <a:gd name="connsiteX15" fmla="*/ 303109 w 574376"/>
              <a:gd name="connsiteY15" fmla="*/ 120572 h 1159431"/>
              <a:gd name="connsiteX16" fmla="*/ 201509 w 574376"/>
              <a:gd name="connsiteY16" fmla="*/ 44372 h 1159431"/>
              <a:gd name="connsiteX17" fmla="*/ 1484 w 574376"/>
              <a:gd name="connsiteY17" fmla="*/ 3097 h 11594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574376" h="1159431">
                <a:moveTo>
                  <a:pt x="1484" y="3097"/>
                </a:moveTo>
                <a:cubicBezTo>
                  <a:pt x="-12274" y="-1665"/>
                  <a:pt x="72922" y="-3253"/>
                  <a:pt x="118959" y="15797"/>
                </a:cubicBezTo>
                <a:cubicBezTo>
                  <a:pt x="164996" y="34847"/>
                  <a:pt x="253367" y="104168"/>
                  <a:pt x="277709" y="117397"/>
                </a:cubicBezTo>
                <a:cubicBezTo>
                  <a:pt x="302051" y="130626"/>
                  <a:pt x="244371" y="68714"/>
                  <a:pt x="265009" y="95172"/>
                </a:cubicBezTo>
                <a:cubicBezTo>
                  <a:pt x="285647" y="121630"/>
                  <a:pt x="358671" y="207355"/>
                  <a:pt x="401534" y="276147"/>
                </a:cubicBezTo>
                <a:cubicBezTo>
                  <a:pt x="444397" y="344939"/>
                  <a:pt x="504192" y="472468"/>
                  <a:pt x="522184" y="507922"/>
                </a:cubicBezTo>
                <a:cubicBezTo>
                  <a:pt x="540176" y="543376"/>
                  <a:pt x="503134" y="458710"/>
                  <a:pt x="509484" y="488872"/>
                </a:cubicBezTo>
                <a:cubicBezTo>
                  <a:pt x="515834" y="519034"/>
                  <a:pt x="550759" y="625926"/>
                  <a:pt x="560284" y="688897"/>
                </a:cubicBezTo>
                <a:cubicBezTo>
                  <a:pt x="569809" y="751868"/>
                  <a:pt x="564517" y="841297"/>
                  <a:pt x="566634" y="866697"/>
                </a:cubicBezTo>
                <a:cubicBezTo>
                  <a:pt x="568751" y="892097"/>
                  <a:pt x="572455" y="822247"/>
                  <a:pt x="572984" y="841297"/>
                </a:cubicBezTo>
                <a:cubicBezTo>
                  <a:pt x="573513" y="860347"/>
                  <a:pt x="577217" y="928080"/>
                  <a:pt x="569809" y="980997"/>
                </a:cubicBezTo>
                <a:cubicBezTo>
                  <a:pt x="562401" y="1033914"/>
                  <a:pt x="531709" y="1151389"/>
                  <a:pt x="528534" y="1158797"/>
                </a:cubicBezTo>
                <a:cubicBezTo>
                  <a:pt x="525359" y="1166205"/>
                  <a:pt x="546526" y="1107997"/>
                  <a:pt x="550759" y="1025447"/>
                </a:cubicBezTo>
                <a:cubicBezTo>
                  <a:pt x="554992" y="942897"/>
                  <a:pt x="571397" y="775680"/>
                  <a:pt x="553934" y="663497"/>
                </a:cubicBezTo>
                <a:cubicBezTo>
                  <a:pt x="536471" y="551314"/>
                  <a:pt x="487788" y="442834"/>
                  <a:pt x="445984" y="352347"/>
                </a:cubicBezTo>
                <a:cubicBezTo>
                  <a:pt x="404180" y="261860"/>
                  <a:pt x="343855" y="171901"/>
                  <a:pt x="303109" y="120572"/>
                </a:cubicBezTo>
                <a:cubicBezTo>
                  <a:pt x="262363" y="69243"/>
                  <a:pt x="245430" y="64480"/>
                  <a:pt x="201509" y="44372"/>
                </a:cubicBezTo>
                <a:cubicBezTo>
                  <a:pt x="157588" y="24264"/>
                  <a:pt x="15242" y="7859"/>
                  <a:pt x="1484" y="309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34" name="フリーフォーム 2033">
            <a:extLst>
              <a:ext uri="{FF2B5EF4-FFF2-40B4-BE49-F238E27FC236}">
                <a16:creationId xmlns:a16="http://schemas.microsoft.com/office/drawing/2014/main" id="{AB84D657-1C2B-5ADA-6E15-14DC76B3E0A3}"/>
              </a:ext>
            </a:extLst>
          </p:cNvPr>
          <p:cNvSpPr/>
          <p:nvPr/>
        </p:nvSpPr>
        <p:spPr>
          <a:xfrm>
            <a:off x="1431644" y="11490011"/>
            <a:ext cx="261026" cy="1281690"/>
          </a:xfrm>
          <a:custGeom>
            <a:avLst/>
            <a:gdLst>
              <a:gd name="connsiteX0" fmla="*/ 117756 w 261026"/>
              <a:gd name="connsiteY0" fmla="*/ 314 h 1281690"/>
              <a:gd name="connsiteX1" fmla="*/ 54256 w 261026"/>
              <a:gd name="connsiteY1" fmla="*/ 254314 h 1281690"/>
              <a:gd name="connsiteX2" fmla="*/ 35206 w 261026"/>
              <a:gd name="connsiteY2" fmla="*/ 495614 h 1281690"/>
              <a:gd name="connsiteX3" fmla="*/ 35206 w 261026"/>
              <a:gd name="connsiteY3" fmla="*/ 435289 h 1281690"/>
              <a:gd name="connsiteX4" fmla="*/ 54256 w 261026"/>
              <a:gd name="connsiteY4" fmla="*/ 698814 h 1281690"/>
              <a:gd name="connsiteX5" fmla="*/ 73306 w 261026"/>
              <a:gd name="connsiteY5" fmla="*/ 752789 h 1281690"/>
              <a:gd name="connsiteX6" fmla="*/ 70131 w 261026"/>
              <a:gd name="connsiteY6" fmla="*/ 679764 h 1281690"/>
              <a:gd name="connsiteX7" fmla="*/ 130456 w 261026"/>
              <a:gd name="connsiteY7" fmla="*/ 1003614 h 1281690"/>
              <a:gd name="connsiteX8" fmla="*/ 171731 w 261026"/>
              <a:gd name="connsiteY8" fmla="*/ 1121089 h 1281690"/>
              <a:gd name="connsiteX9" fmla="*/ 139981 w 261026"/>
              <a:gd name="connsiteY9" fmla="*/ 975039 h 1281690"/>
              <a:gd name="connsiteX10" fmla="*/ 260631 w 261026"/>
              <a:gd name="connsiteY10" fmla="*/ 1270314 h 1281690"/>
              <a:gd name="connsiteX11" fmla="*/ 174906 w 261026"/>
              <a:gd name="connsiteY11" fmla="*/ 1184589 h 1281690"/>
              <a:gd name="connsiteX12" fmla="*/ 70131 w 261026"/>
              <a:gd name="connsiteY12" fmla="*/ 848039 h 1281690"/>
              <a:gd name="connsiteX13" fmla="*/ 9806 w 261026"/>
              <a:gd name="connsiteY13" fmla="*/ 384489 h 1281690"/>
              <a:gd name="connsiteX14" fmla="*/ 281 w 261026"/>
              <a:gd name="connsiteY14" fmla="*/ 251139 h 1281690"/>
              <a:gd name="connsiteX15" fmla="*/ 3456 w 261026"/>
              <a:gd name="connsiteY15" fmla="*/ 282889 h 1281690"/>
              <a:gd name="connsiteX16" fmla="*/ 12981 w 261026"/>
              <a:gd name="connsiteY16" fmla="*/ 203514 h 1281690"/>
              <a:gd name="connsiteX17" fmla="*/ 117756 w 261026"/>
              <a:gd name="connsiteY17" fmla="*/ 314 h 12816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261026" h="1281690">
                <a:moveTo>
                  <a:pt x="117756" y="314"/>
                </a:moveTo>
                <a:cubicBezTo>
                  <a:pt x="124635" y="8781"/>
                  <a:pt x="68014" y="171764"/>
                  <a:pt x="54256" y="254314"/>
                </a:cubicBezTo>
                <a:cubicBezTo>
                  <a:pt x="40498" y="336864"/>
                  <a:pt x="38381" y="465451"/>
                  <a:pt x="35206" y="495614"/>
                </a:cubicBezTo>
                <a:cubicBezTo>
                  <a:pt x="32031" y="525777"/>
                  <a:pt x="32031" y="401422"/>
                  <a:pt x="35206" y="435289"/>
                </a:cubicBezTo>
                <a:cubicBezTo>
                  <a:pt x="38381" y="469156"/>
                  <a:pt x="47906" y="645897"/>
                  <a:pt x="54256" y="698814"/>
                </a:cubicBezTo>
                <a:cubicBezTo>
                  <a:pt x="60606" y="751731"/>
                  <a:pt x="70660" y="755964"/>
                  <a:pt x="73306" y="752789"/>
                </a:cubicBezTo>
                <a:cubicBezTo>
                  <a:pt x="75952" y="749614"/>
                  <a:pt x="60606" y="637960"/>
                  <a:pt x="70131" y="679764"/>
                </a:cubicBezTo>
                <a:cubicBezTo>
                  <a:pt x="79656" y="721568"/>
                  <a:pt x="113523" y="930060"/>
                  <a:pt x="130456" y="1003614"/>
                </a:cubicBezTo>
                <a:cubicBezTo>
                  <a:pt x="147389" y="1077168"/>
                  <a:pt x="170144" y="1125851"/>
                  <a:pt x="171731" y="1121089"/>
                </a:cubicBezTo>
                <a:cubicBezTo>
                  <a:pt x="173318" y="1116327"/>
                  <a:pt x="125164" y="950168"/>
                  <a:pt x="139981" y="975039"/>
                </a:cubicBezTo>
                <a:cubicBezTo>
                  <a:pt x="154798" y="999910"/>
                  <a:pt x="254810" y="1235389"/>
                  <a:pt x="260631" y="1270314"/>
                </a:cubicBezTo>
                <a:cubicBezTo>
                  <a:pt x="266452" y="1305239"/>
                  <a:pt x="206656" y="1254968"/>
                  <a:pt x="174906" y="1184589"/>
                </a:cubicBezTo>
                <a:cubicBezTo>
                  <a:pt x="143156" y="1114210"/>
                  <a:pt x="97648" y="981389"/>
                  <a:pt x="70131" y="848039"/>
                </a:cubicBezTo>
                <a:cubicBezTo>
                  <a:pt x="42614" y="714689"/>
                  <a:pt x="21448" y="483972"/>
                  <a:pt x="9806" y="384489"/>
                </a:cubicBezTo>
                <a:cubicBezTo>
                  <a:pt x="-1836" y="285006"/>
                  <a:pt x="1339" y="268072"/>
                  <a:pt x="281" y="251139"/>
                </a:cubicBezTo>
                <a:cubicBezTo>
                  <a:pt x="-777" y="234206"/>
                  <a:pt x="1339" y="290826"/>
                  <a:pt x="3456" y="282889"/>
                </a:cubicBezTo>
                <a:cubicBezTo>
                  <a:pt x="5573" y="274952"/>
                  <a:pt x="-2894" y="250081"/>
                  <a:pt x="12981" y="203514"/>
                </a:cubicBezTo>
                <a:cubicBezTo>
                  <a:pt x="28856" y="156947"/>
                  <a:pt x="110877" y="-8153"/>
                  <a:pt x="117756" y="31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35" name="フリーフォーム 2034">
            <a:extLst>
              <a:ext uri="{FF2B5EF4-FFF2-40B4-BE49-F238E27FC236}">
                <a16:creationId xmlns:a16="http://schemas.microsoft.com/office/drawing/2014/main" id="{45BE2BDF-2713-4E26-30B1-BDE46CE56D3D}"/>
              </a:ext>
            </a:extLst>
          </p:cNvPr>
          <p:cNvSpPr/>
          <p:nvPr/>
        </p:nvSpPr>
        <p:spPr>
          <a:xfrm>
            <a:off x="1585713" y="11619371"/>
            <a:ext cx="191987" cy="1111087"/>
          </a:xfrm>
          <a:custGeom>
            <a:avLst/>
            <a:gdLst>
              <a:gd name="connsiteX0" fmla="*/ 46237 w 191987"/>
              <a:gd name="connsiteY0" fmla="*/ 1129 h 1111087"/>
              <a:gd name="connsiteX1" fmla="*/ 27187 w 191987"/>
              <a:gd name="connsiteY1" fmla="*/ 217029 h 1111087"/>
              <a:gd name="connsiteX2" fmla="*/ 24012 w 191987"/>
              <a:gd name="connsiteY2" fmla="*/ 394829 h 1111087"/>
              <a:gd name="connsiteX3" fmla="*/ 58937 w 191987"/>
              <a:gd name="connsiteY3" fmla="*/ 620254 h 1111087"/>
              <a:gd name="connsiteX4" fmla="*/ 39887 w 191987"/>
              <a:gd name="connsiteY4" fmla="*/ 572629 h 1111087"/>
              <a:gd name="connsiteX5" fmla="*/ 106562 w 191987"/>
              <a:gd name="connsiteY5" fmla="*/ 858379 h 1111087"/>
              <a:gd name="connsiteX6" fmla="*/ 128787 w 191987"/>
              <a:gd name="connsiteY6" fmla="*/ 985379 h 1111087"/>
              <a:gd name="connsiteX7" fmla="*/ 166887 w 191987"/>
              <a:gd name="connsiteY7" fmla="*/ 1064754 h 1111087"/>
              <a:gd name="connsiteX8" fmla="*/ 170062 w 191987"/>
              <a:gd name="connsiteY8" fmla="*/ 1102854 h 1111087"/>
              <a:gd name="connsiteX9" fmla="*/ 81162 w 191987"/>
              <a:gd name="connsiteY9" fmla="*/ 1106029 h 1111087"/>
              <a:gd name="connsiteX10" fmla="*/ 189112 w 191987"/>
              <a:gd name="connsiteY10" fmla="*/ 1106029 h 1111087"/>
              <a:gd name="connsiteX11" fmla="*/ 151012 w 191987"/>
              <a:gd name="connsiteY11" fmla="*/ 1039354 h 1111087"/>
              <a:gd name="connsiteX12" fmla="*/ 46237 w 191987"/>
              <a:gd name="connsiteY12" fmla="*/ 515479 h 1111087"/>
              <a:gd name="connsiteX13" fmla="*/ 4962 w 191987"/>
              <a:gd name="connsiteY13" fmla="*/ 232904 h 1111087"/>
              <a:gd name="connsiteX14" fmla="*/ 4962 w 191987"/>
              <a:gd name="connsiteY14" fmla="*/ 315454 h 1111087"/>
              <a:gd name="connsiteX15" fmla="*/ 46237 w 191987"/>
              <a:gd name="connsiteY15" fmla="*/ 1129 h 11110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91987" h="1111087">
                <a:moveTo>
                  <a:pt x="46237" y="1129"/>
                </a:moveTo>
                <a:cubicBezTo>
                  <a:pt x="49941" y="-15275"/>
                  <a:pt x="30891" y="151412"/>
                  <a:pt x="27187" y="217029"/>
                </a:cubicBezTo>
                <a:cubicBezTo>
                  <a:pt x="23483" y="282646"/>
                  <a:pt x="18720" y="327625"/>
                  <a:pt x="24012" y="394829"/>
                </a:cubicBezTo>
                <a:cubicBezTo>
                  <a:pt x="29304" y="462033"/>
                  <a:pt x="56291" y="590621"/>
                  <a:pt x="58937" y="620254"/>
                </a:cubicBezTo>
                <a:cubicBezTo>
                  <a:pt x="61583" y="649887"/>
                  <a:pt x="31950" y="532942"/>
                  <a:pt x="39887" y="572629"/>
                </a:cubicBezTo>
                <a:cubicBezTo>
                  <a:pt x="47824" y="612316"/>
                  <a:pt x="91745" y="789587"/>
                  <a:pt x="106562" y="858379"/>
                </a:cubicBezTo>
                <a:cubicBezTo>
                  <a:pt x="121379" y="927171"/>
                  <a:pt x="118733" y="950983"/>
                  <a:pt x="128787" y="985379"/>
                </a:cubicBezTo>
                <a:cubicBezTo>
                  <a:pt x="138841" y="1019775"/>
                  <a:pt x="160008" y="1045175"/>
                  <a:pt x="166887" y="1064754"/>
                </a:cubicBezTo>
                <a:cubicBezTo>
                  <a:pt x="173766" y="1084333"/>
                  <a:pt x="184350" y="1095975"/>
                  <a:pt x="170062" y="1102854"/>
                </a:cubicBezTo>
                <a:cubicBezTo>
                  <a:pt x="155775" y="1109733"/>
                  <a:pt x="77987" y="1105500"/>
                  <a:pt x="81162" y="1106029"/>
                </a:cubicBezTo>
                <a:cubicBezTo>
                  <a:pt x="84337" y="1106558"/>
                  <a:pt x="177470" y="1117142"/>
                  <a:pt x="189112" y="1106029"/>
                </a:cubicBezTo>
                <a:cubicBezTo>
                  <a:pt x="200754" y="1094917"/>
                  <a:pt x="174825" y="1137779"/>
                  <a:pt x="151012" y="1039354"/>
                </a:cubicBezTo>
                <a:cubicBezTo>
                  <a:pt x="127200" y="940929"/>
                  <a:pt x="70579" y="649887"/>
                  <a:pt x="46237" y="515479"/>
                </a:cubicBezTo>
                <a:cubicBezTo>
                  <a:pt x="21895" y="381071"/>
                  <a:pt x="11841" y="266242"/>
                  <a:pt x="4962" y="232904"/>
                </a:cubicBezTo>
                <a:cubicBezTo>
                  <a:pt x="-1917" y="199566"/>
                  <a:pt x="-1388" y="349850"/>
                  <a:pt x="4962" y="315454"/>
                </a:cubicBezTo>
                <a:cubicBezTo>
                  <a:pt x="11312" y="281058"/>
                  <a:pt x="42533" y="17533"/>
                  <a:pt x="46237" y="112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36" name="フリーフォーム 2035">
            <a:extLst>
              <a:ext uri="{FF2B5EF4-FFF2-40B4-BE49-F238E27FC236}">
                <a16:creationId xmlns:a16="http://schemas.microsoft.com/office/drawing/2014/main" id="{66CB5113-CD19-6913-BA90-3A42837D4514}"/>
              </a:ext>
            </a:extLst>
          </p:cNvPr>
          <p:cNvSpPr/>
          <p:nvPr/>
        </p:nvSpPr>
        <p:spPr>
          <a:xfrm>
            <a:off x="1555027" y="11632958"/>
            <a:ext cx="19950" cy="311839"/>
          </a:xfrm>
          <a:custGeom>
            <a:avLst/>
            <a:gdLst>
              <a:gd name="connsiteX0" fmla="*/ 19773 w 19950"/>
              <a:gd name="connsiteY0" fmla="*/ 242 h 311839"/>
              <a:gd name="connsiteX1" fmla="*/ 10248 w 19950"/>
              <a:gd name="connsiteY1" fmla="*/ 203442 h 311839"/>
              <a:gd name="connsiteX2" fmla="*/ 10248 w 19950"/>
              <a:gd name="connsiteY2" fmla="*/ 311392 h 311839"/>
              <a:gd name="connsiteX3" fmla="*/ 723 w 19950"/>
              <a:gd name="connsiteY3" fmla="*/ 165342 h 311839"/>
              <a:gd name="connsiteX4" fmla="*/ 19773 w 19950"/>
              <a:gd name="connsiteY4" fmla="*/ 242 h 3118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9950" h="311839">
                <a:moveTo>
                  <a:pt x="19773" y="242"/>
                </a:moveTo>
                <a:cubicBezTo>
                  <a:pt x="21361" y="6592"/>
                  <a:pt x="11835" y="151584"/>
                  <a:pt x="10248" y="203442"/>
                </a:cubicBezTo>
                <a:cubicBezTo>
                  <a:pt x="8660" y="255300"/>
                  <a:pt x="11835" y="317742"/>
                  <a:pt x="10248" y="311392"/>
                </a:cubicBezTo>
                <a:cubicBezTo>
                  <a:pt x="8660" y="305042"/>
                  <a:pt x="-2981" y="216671"/>
                  <a:pt x="723" y="165342"/>
                </a:cubicBezTo>
                <a:cubicBezTo>
                  <a:pt x="4427" y="114013"/>
                  <a:pt x="18185" y="-6108"/>
                  <a:pt x="19773" y="24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37" name="フリーフォーム 2036">
            <a:extLst>
              <a:ext uri="{FF2B5EF4-FFF2-40B4-BE49-F238E27FC236}">
                <a16:creationId xmlns:a16="http://schemas.microsoft.com/office/drawing/2014/main" id="{CC03026B-2235-AB15-3B70-EF0C6C4E275A}"/>
              </a:ext>
            </a:extLst>
          </p:cNvPr>
          <p:cNvSpPr/>
          <p:nvPr/>
        </p:nvSpPr>
        <p:spPr>
          <a:xfrm>
            <a:off x="1527171" y="11947525"/>
            <a:ext cx="76230" cy="301625"/>
          </a:xfrm>
          <a:custGeom>
            <a:avLst/>
            <a:gdLst>
              <a:gd name="connsiteX0" fmla="*/ 4 w 76230"/>
              <a:gd name="connsiteY0" fmla="*/ 0 h 301625"/>
              <a:gd name="connsiteX1" fmla="*/ 53979 w 76230"/>
              <a:gd name="connsiteY1" fmla="*/ 158750 h 301625"/>
              <a:gd name="connsiteX2" fmla="*/ 76204 w 76230"/>
              <a:gd name="connsiteY2" fmla="*/ 301625 h 301625"/>
              <a:gd name="connsiteX3" fmla="*/ 57154 w 76230"/>
              <a:gd name="connsiteY3" fmla="*/ 158750 h 301625"/>
              <a:gd name="connsiteX4" fmla="*/ 4 w 76230"/>
              <a:gd name="connsiteY4" fmla="*/ 0 h 301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6230" h="301625">
                <a:moveTo>
                  <a:pt x="4" y="0"/>
                </a:moveTo>
                <a:cubicBezTo>
                  <a:pt x="-525" y="0"/>
                  <a:pt x="41279" y="108479"/>
                  <a:pt x="53979" y="158750"/>
                </a:cubicBezTo>
                <a:cubicBezTo>
                  <a:pt x="66679" y="209021"/>
                  <a:pt x="75675" y="301625"/>
                  <a:pt x="76204" y="301625"/>
                </a:cubicBezTo>
                <a:cubicBezTo>
                  <a:pt x="76733" y="301625"/>
                  <a:pt x="69325" y="208492"/>
                  <a:pt x="57154" y="158750"/>
                </a:cubicBezTo>
                <a:cubicBezTo>
                  <a:pt x="44983" y="109008"/>
                  <a:pt x="533" y="0"/>
                  <a:pt x="4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38" name="フリーフォーム 2037">
            <a:extLst>
              <a:ext uri="{FF2B5EF4-FFF2-40B4-BE49-F238E27FC236}">
                <a16:creationId xmlns:a16="http://schemas.microsoft.com/office/drawing/2014/main" id="{8D6D3CF8-48C2-0AC5-7575-386362ECC7DD}"/>
              </a:ext>
            </a:extLst>
          </p:cNvPr>
          <p:cNvSpPr/>
          <p:nvPr/>
        </p:nvSpPr>
        <p:spPr>
          <a:xfrm>
            <a:off x="1619250" y="12296775"/>
            <a:ext cx="47641" cy="209646"/>
          </a:xfrm>
          <a:custGeom>
            <a:avLst/>
            <a:gdLst>
              <a:gd name="connsiteX0" fmla="*/ 0 w 47641"/>
              <a:gd name="connsiteY0" fmla="*/ 0 h 209646"/>
              <a:gd name="connsiteX1" fmla="*/ 47625 w 47641"/>
              <a:gd name="connsiteY1" fmla="*/ 209550 h 209646"/>
              <a:gd name="connsiteX2" fmla="*/ 0 w 47641"/>
              <a:gd name="connsiteY2" fmla="*/ 0 h 2096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7641" h="209646">
                <a:moveTo>
                  <a:pt x="0" y="0"/>
                </a:moveTo>
                <a:cubicBezTo>
                  <a:pt x="0" y="0"/>
                  <a:pt x="46567" y="204259"/>
                  <a:pt x="47625" y="209550"/>
                </a:cubicBezTo>
                <a:cubicBezTo>
                  <a:pt x="48683" y="214841"/>
                  <a:pt x="0" y="0"/>
                  <a:pt x="0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39" name="フリーフォーム 2038">
            <a:extLst>
              <a:ext uri="{FF2B5EF4-FFF2-40B4-BE49-F238E27FC236}">
                <a16:creationId xmlns:a16="http://schemas.microsoft.com/office/drawing/2014/main" id="{D5D2030C-A089-9310-4091-DC819188869D}"/>
              </a:ext>
            </a:extLst>
          </p:cNvPr>
          <p:cNvSpPr/>
          <p:nvPr/>
        </p:nvSpPr>
        <p:spPr>
          <a:xfrm>
            <a:off x="1612852" y="12296757"/>
            <a:ext cx="56449" cy="244523"/>
          </a:xfrm>
          <a:custGeom>
            <a:avLst/>
            <a:gdLst>
              <a:gd name="connsiteX0" fmla="*/ 48 w 56449"/>
              <a:gd name="connsiteY0" fmla="*/ 18 h 244523"/>
              <a:gd name="connsiteX1" fmla="*/ 44498 w 56449"/>
              <a:gd name="connsiteY1" fmla="*/ 142893 h 244523"/>
              <a:gd name="connsiteX2" fmla="*/ 50848 w 56449"/>
              <a:gd name="connsiteY2" fmla="*/ 244493 h 244523"/>
              <a:gd name="connsiteX3" fmla="*/ 54023 w 56449"/>
              <a:gd name="connsiteY3" fmla="*/ 152418 h 244523"/>
              <a:gd name="connsiteX4" fmla="*/ 48 w 56449"/>
              <a:gd name="connsiteY4" fmla="*/ 18 h 2445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6449" h="244523">
                <a:moveTo>
                  <a:pt x="48" y="18"/>
                </a:moveTo>
                <a:cubicBezTo>
                  <a:pt x="-1539" y="-1569"/>
                  <a:pt x="36031" y="102147"/>
                  <a:pt x="44498" y="142893"/>
                </a:cubicBezTo>
                <a:cubicBezTo>
                  <a:pt x="52965" y="183639"/>
                  <a:pt x="49261" y="242906"/>
                  <a:pt x="50848" y="244493"/>
                </a:cubicBezTo>
                <a:cubicBezTo>
                  <a:pt x="52435" y="246080"/>
                  <a:pt x="60373" y="185756"/>
                  <a:pt x="54023" y="152418"/>
                </a:cubicBezTo>
                <a:cubicBezTo>
                  <a:pt x="47673" y="119081"/>
                  <a:pt x="1635" y="1605"/>
                  <a:pt x="48" y="1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40" name="フリーフォーム 2039">
            <a:extLst>
              <a:ext uri="{FF2B5EF4-FFF2-40B4-BE49-F238E27FC236}">
                <a16:creationId xmlns:a16="http://schemas.microsoft.com/office/drawing/2014/main" id="{1334B1D7-88B1-EBED-EC06-FC101E75B2F8}"/>
              </a:ext>
            </a:extLst>
          </p:cNvPr>
          <p:cNvSpPr/>
          <p:nvPr/>
        </p:nvSpPr>
        <p:spPr>
          <a:xfrm>
            <a:off x="1513954" y="11718680"/>
            <a:ext cx="109664" cy="778780"/>
          </a:xfrm>
          <a:custGeom>
            <a:avLst/>
            <a:gdLst>
              <a:gd name="connsiteX0" fmla="*/ 10046 w 109664"/>
              <a:gd name="connsiteY0" fmla="*/ 245 h 778780"/>
              <a:gd name="connsiteX1" fmla="*/ 13221 w 109664"/>
              <a:gd name="connsiteY1" fmla="*/ 352670 h 778780"/>
              <a:gd name="connsiteX2" fmla="*/ 32271 w 109664"/>
              <a:gd name="connsiteY2" fmla="*/ 552695 h 778780"/>
              <a:gd name="connsiteX3" fmla="*/ 108471 w 109664"/>
              <a:gd name="connsiteY3" fmla="*/ 771770 h 778780"/>
              <a:gd name="connsiteX4" fmla="*/ 73546 w 109664"/>
              <a:gd name="connsiteY4" fmla="*/ 695570 h 778780"/>
              <a:gd name="connsiteX5" fmla="*/ 3696 w 109664"/>
              <a:gd name="connsiteY5" fmla="*/ 409820 h 778780"/>
              <a:gd name="connsiteX6" fmla="*/ 10046 w 109664"/>
              <a:gd name="connsiteY6" fmla="*/ 245 h 7787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09664" h="778780">
                <a:moveTo>
                  <a:pt x="10046" y="245"/>
                </a:moveTo>
                <a:cubicBezTo>
                  <a:pt x="11634" y="-9280"/>
                  <a:pt x="9517" y="260595"/>
                  <a:pt x="13221" y="352670"/>
                </a:cubicBezTo>
                <a:cubicBezTo>
                  <a:pt x="16925" y="444745"/>
                  <a:pt x="16396" y="482845"/>
                  <a:pt x="32271" y="552695"/>
                </a:cubicBezTo>
                <a:cubicBezTo>
                  <a:pt x="48146" y="622545"/>
                  <a:pt x="101592" y="747958"/>
                  <a:pt x="108471" y="771770"/>
                </a:cubicBezTo>
                <a:cubicBezTo>
                  <a:pt x="115350" y="795582"/>
                  <a:pt x="91008" y="755895"/>
                  <a:pt x="73546" y="695570"/>
                </a:cubicBezTo>
                <a:cubicBezTo>
                  <a:pt x="56084" y="635245"/>
                  <a:pt x="14279" y="527295"/>
                  <a:pt x="3696" y="409820"/>
                </a:cubicBezTo>
                <a:cubicBezTo>
                  <a:pt x="-6887" y="292345"/>
                  <a:pt x="8458" y="9770"/>
                  <a:pt x="10046" y="24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41" name="フリーフォーム 2040">
            <a:extLst>
              <a:ext uri="{FF2B5EF4-FFF2-40B4-BE49-F238E27FC236}">
                <a16:creationId xmlns:a16="http://schemas.microsoft.com/office/drawing/2014/main" id="{FC8EC53A-0B53-C570-FADB-71FB394660D5}"/>
              </a:ext>
            </a:extLst>
          </p:cNvPr>
          <p:cNvSpPr/>
          <p:nvPr/>
        </p:nvSpPr>
        <p:spPr>
          <a:xfrm>
            <a:off x="1624865" y="11748618"/>
            <a:ext cx="226880" cy="191538"/>
          </a:xfrm>
          <a:custGeom>
            <a:avLst/>
            <a:gdLst>
              <a:gd name="connsiteX0" fmla="*/ 222985 w 226880"/>
              <a:gd name="connsiteY0" fmla="*/ 2057 h 191538"/>
              <a:gd name="connsiteX1" fmla="*/ 149960 w 226880"/>
              <a:gd name="connsiteY1" fmla="*/ 11582 h 191538"/>
              <a:gd name="connsiteX2" fmla="*/ 83285 w 226880"/>
              <a:gd name="connsiteY2" fmla="*/ 14757 h 191538"/>
              <a:gd name="connsiteX3" fmla="*/ 26135 w 226880"/>
              <a:gd name="connsiteY3" fmla="*/ 68732 h 191538"/>
              <a:gd name="connsiteX4" fmla="*/ 45185 w 226880"/>
              <a:gd name="connsiteY4" fmla="*/ 49682 h 191538"/>
              <a:gd name="connsiteX5" fmla="*/ 16610 w 226880"/>
              <a:gd name="connsiteY5" fmla="*/ 132232 h 191538"/>
              <a:gd name="connsiteX6" fmla="*/ 735 w 226880"/>
              <a:gd name="connsiteY6" fmla="*/ 189382 h 191538"/>
              <a:gd name="connsiteX7" fmla="*/ 22960 w 226880"/>
              <a:gd name="connsiteY7" fmla="*/ 56032 h 191538"/>
              <a:gd name="connsiteX8" fmla="*/ 222985 w 226880"/>
              <a:gd name="connsiteY8" fmla="*/ 2057 h 1915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26880" h="191538">
                <a:moveTo>
                  <a:pt x="222985" y="2057"/>
                </a:moveTo>
                <a:cubicBezTo>
                  <a:pt x="244152" y="-5351"/>
                  <a:pt x="173243" y="9465"/>
                  <a:pt x="149960" y="11582"/>
                </a:cubicBezTo>
                <a:cubicBezTo>
                  <a:pt x="126677" y="13699"/>
                  <a:pt x="103922" y="5232"/>
                  <a:pt x="83285" y="14757"/>
                </a:cubicBezTo>
                <a:cubicBezTo>
                  <a:pt x="62648" y="24282"/>
                  <a:pt x="26135" y="68732"/>
                  <a:pt x="26135" y="68732"/>
                </a:cubicBezTo>
                <a:cubicBezTo>
                  <a:pt x="19785" y="74553"/>
                  <a:pt x="46772" y="39099"/>
                  <a:pt x="45185" y="49682"/>
                </a:cubicBezTo>
                <a:cubicBezTo>
                  <a:pt x="43597" y="60265"/>
                  <a:pt x="24018" y="108949"/>
                  <a:pt x="16610" y="132232"/>
                </a:cubicBezTo>
                <a:cubicBezTo>
                  <a:pt x="9202" y="155515"/>
                  <a:pt x="-323" y="202082"/>
                  <a:pt x="735" y="189382"/>
                </a:cubicBezTo>
                <a:cubicBezTo>
                  <a:pt x="1793" y="176682"/>
                  <a:pt x="-8261" y="84607"/>
                  <a:pt x="22960" y="56032"/>
                </a:cubicBezTo>
                <a:cubicBezTo>
                  <a:pt x="54181" y="27457"/>
                  <a:pt x="201818" y="9465"/>
                  <a:pt x="222985" y="205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42" name="フリーフォーム 2041">
            <a:extLst>
              <a:ext uri="{FF2B5EF4-FFF2-40B4-BE49-F238E27FC236}">
                <a16:creationId xmlns:a16="http://schemas.microsoft.com/office/drawing/2014/main" id="{00D1E58D-27D2-1153-CF5B-19FD737FD9EF}"/>
              </a:ext>
            </a:extLst>
          </p:cNvPr>
          <p:cNvSpPr/>
          <p:nvPr/>
        </p:nvSpPr>
        <p:spPr>
          <a:xfrm>
            <a:off x="1650452" y="12017372"/>
            <a:ext cx="340359" cy="163324"/>
          </a:xfrm>
          <a:custGeom>
            <a:avLst/>
            <a:gdLst>
              <a:gd name="connsiteX0" fmla="*/ 340273 w 340359"/>
              <a:gd name="connsiteY0" fmla="*/ 3 h 163324"/>
              <a:gd name="connsiteX1" fmla="*/ 210098 w 340359"/>
              <a:gd name="connsiteY1" fmla="*/ 82553 h 163324"/>
              <a:gd name="connsiteX2" fmla="*/ 137073 w 340359"/>
              <a:gd name="connsiteY2" fmla="*/ 152403 h 163324"/>
              <a:gd name="connsiteX3" fmla="*/ 95798 w 340359"/>
              <a:gd name="connsiteY3" fmla="*/ 161928 h 163324"/>
              <a:gd name="connsiteX4" fmla="*/ 548 w 340359"/>
              <a:gd name="connsiteY4" fmla="*/ 161928 h 163324"/>
              <a:gd name="connsiteX5" fmla="*/ 143423 w 340359"/>
              <a:gd name="connsiteY5" fmla="*/ 149228 h 163324"/>
              <a:gd name="connsiteX6" fmla="*/ 229148 w 340359"/>
              <a:gd name="connsiteY6" fmla="*/ 79378 h 163324"/>
              <a:gd name="connsiteX7" fmla="*/ 340273 w 340359"/>
              <a:gd name="connsiteY7" fmla="*/ 3 h 1633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40359" h="163324">
                <a:moveTo>
                  <a:pt x="340273" y="3"/>
                </a:moveTo>
                <a:cubicBezTo>
                  <a:pt x="337098" y="532"/>
                  <a:pt x="243965" y="57153"/>
                  <a:pt x="210098" y="82553"/>
                </a:cubicBezTo>
                <a:cubicBezTo>
                  <a:pt x="176231" y="107953"/>
                  <a:pt x="156123" y="139174"/>
                  <a:pt x="137073" y="152403"/>
                </a:cubicBezTo>
                <a:cubicBezTo>
                  <a:pt x="118023" y="165632"/>
                  <a:pt x="118552" y="160341"/>
                  <a:pt x="95798" y="161928"/>
                </a:cubicBezTo>
                <a:cubicBezTo>
                  <a:pt x="73044" y="163515"/>
                  <a:pt x="-7389" y="164045"/>
                  <a:pt x="548" y="161928"/>
                </a:cubicBezTo>
                <a:cubicBezTo>
                  <a:pt x="8485" y="159811"/>
                  <a:pt x="105323" y="162986"/>
                  <a:pt x="143423" y="149228"/>
                </a:cubicBezTo>
                <a:cubicBezTo>
                  <a:pt x="181523" y="135470"/>
                  <a:pt x="200044" y="100016"/>
                  <a:pt x="229148" y="79378"/>
                </a:cubicBezTo>
                <a:cubicBezTo>
                  <a:pt x="258252" y="58741"/>
                  <a:pt x="343448" y="-526"/>
                  <a:pt x="340273" y="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43" name="フリーフォーム 2042">
            <a:extLst>
              <a:ext uri="{FF2B5EF4-FFF2-40B4-BE49-F238E27FC236}">
                <a16:creationId xmlns:a16="http://schemas.microsoft.com/office/drawing/2014/main" id="{7CA73077-D829-2A39-128E-831A71269450}"/>
              </a:ext>
            </a:extLst>
          </p:cNvPr>
          <p:cNvSpPr/>
          <p:nvPr/>
        </p:nvSpPr>
        <p:spPr>
          <a:xfrm>
            <a:off x="1635125" y="11803573"/>
            <a:ext cx="70019" cy="373946"/>
          </a:xfrm>
          <a:custGeom>
            <a:avLst/>
            <a:gdLst>
              <a:gd name="connsiteX0" fmla="*/ 47625 w 70019"/>
              <a:gd name="connsiteY0" fmla="*/ 1077 h 373946"/>
              <a:gd name="connsiteX1" fmla="*/ 12700 w 70019"/>
              <a:gd name="connsiteY1" fmla="*/ 163002 h 373946"/>
              <a:gd name="connsiteX2" fmla="*/ 6350 w 70019"/>
              <a:gd name="connsiteY2" fmla="*/ 267777 h 373946"/>
              <a:gd name="connsiteX3" fmla="*/ 6350 w 70019"/>
              <a:gd name="connsiteY3" fmla="*/ 220152 h 373946"/>
              <a:gd name="connsiteX4" fmla="*/ 15875 w 70019"/>
              <a:gd name="connsiteY4" fmla="*/ 315402 h 373946"/>
              <a:gd name="connsiteX5" fmla="*/ 69850 w 70019"/>
              <a:gd name="connsiteY5" fmla="*/ 372552 h 373946"/>
              <a:gd name="connsiteX6" fmla="*/ 31750 w 70019"/>
              <a:gd name="connsiteY6" fmla="*/ 347152 h 373946"/>
              <a:gd name="connsiteX7" fmla="*/ 0 w 70019"/>
              <a:gd name="connsiteY7" fmla="*/ 248727 h 373946"/>
              <a:gd name="connsiteX8" fmla="*/ 47625 w 70019"/>
              <a:gd name="connsiteY8" fmla="*/ 1077 h 3739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0019" h="373946">
                <a:moveTo>
                  <a:pt x="47625" y="1077"/>
                </a:moveTo>
                <a:cubicBezTo>
                  <a:pt x="49742" y="-13211"/>
                  <a:pt x="19579" y="118552"/>
                  <a:pt x="12700" y="163002"/>
                </a:cubicBezTo>
                <a:cubicBezTo>
                  <a:pt x="5821" y="207452"/>
                  <a:pt x="7408" y="258252"/>
                  <a:pt x="6350" y="267777"/>
                </a:cubicBezTo>
                <a:cubicBezTo>
                  <a:pt x="5292" y="277302"/>
                  <a:pt x="4762" y="212214"/>
                  <a:pt x="6350" y="220152"/>
                </a:cubicBezTo>
                <a:cubicBezTo>
                  <a:pt x="7938" y="228090"/>
                  <a:pt x="5292" y="290002"/>
                  <a:pt x="15875" y="315402"/>
                </a:cubicBezTo>
                <a:cubicBezTo>
                  <a:pt x="26458" y="340802"/>
                  <a:pt x="67204" y="367260"/>
                  <a:pt x="69850" y="372552"/>
                </a:cubicBezTo>
                <a:cubicBezTo>
                  <a:pt x="72496" y="377844"/>
                  <a:pt x="43392" y="367789"/>
                  <a:pt x="31750" y="347152"/>
                </a:cubicBezTo>
                <a:cubicBezTo>
                  <a:pt x="20108" y="326515"/>
                  <a:pt x="0" y="302173"/>
                  <a:pt x="0" y="248727"/>
                </a:cubicBezTo>
                <a:cubicBezTo>
                  <a:pt x="0" y="195281"/>
                  <a:pt x="45508" y="15365"/>
                  <a:pt x="47625" y="107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44" name="フリーフォーム 2043">
            <a:extLst>
              <a:ext uri="{FF2B5EF4-FFF2-40B4-BE49-F238E27FC236}">
                <a16:creationId xmlns:a16="http://schemas.microsoft.com/office/drawing/2014/main" id="{08092A0E-3456-C704-0190-2A29499CE855}"/>
              </a:ext>
            </a:extLst>
          </p:cNvPr>
          <p:cNvSpPr/>
          <p:nvPr/>
        </p:nvSpPr>
        <p:spPr>
          <a:xfrm>
            <a:off x="1663436" y="11776069"/>
            <a:ext cx="169485" cy="38872"/>
          </a:xfrm>
          <a:custGeom>
            <a:avLst/>
            <a:gdLst>
              <a:gd name="connsiteX0" fmla="*/ 264 w 169485"/>
              <a:gd name="connsiteY0" fmla="*/ 19056 h 38872"/>
              <a:gd name="connsiteX1" fmla="*/ 98689 w 169485"/>
              <a:gd name="connsiteY1" fmla="*/ 34931 h 38872"/>
              <a:gd name="connsiteX2" fmla="*/ 168539 w 169485"/>
              <a:gd name="connsiteY2" fmla="*/ 6 h 38872"/>
              <a:gd name="connsiteX3" fmla="*/ 130439 w 169485"/>
              <a:gd name="connsiteY3" fmla="*/ 38106 h 38872"/>
              <a:gd name="connsiteX4" fmla="*/ 264 w 169485"/>
              <a:gd name="connsiteY4" fmla="*/ 19056 h 388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9485" h="38872">
                <a:moveTo>
                  <a:pt x="264" y="19056"/>
                </a:moveTo>
                <a:cubicBezTo>
                  <a:pt x="-5028" y="18527"/>
                  <a:pt x="70643" y="38106"/>
                  <a:pt x="98689" y="34931"/>
                </a:cubicBezTo>
                <a:cubicBezTo>
                  <a:pt x="126735" y="31756"/>
                  <a:pt x="163247" y="-523"/>
                  <a:pt x="168539" y="6"/>
                </a:cubicBezTo>
                <a:cubicBezTo>
                  <a:pt x="173831" y="535"/>
                  <a:pt x="156368" y="32814"/>
                  <a:pt x="130439" y="38106"/>
                </a:cubicBezTo>
                <a:cubicBezTo>
                  <a:pt x="104510" y="43398"/>
                  <a:pt x="5556" y="19585"/>
                  <a:pt x="264" y="1905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45" name="フリーフォーム 2044">
            <a:extLst>
              <a:ext uri="{FF2B5EF4-FFF2-40B4-BE49-F238E27FC236}">
                <a16:creationId xmlns:a16="http://schemas.microsoft.com/office/drawing/2014/main" id="{D97938F7-7F0D-09B2-8A02-277CB0D2742E}"/>
              </a:ext>
            </a:extLst>
          </p:cNvPr>
          <p:cNvSpPr/>
          <p:nvPr/>
        </p:nvSpPr>
        <p:spPr>
          <a:xfrm>
            <a:off x="1695450" y="11839572"/>
            <a:ext cx="25517" cy="127014"/>
          </a:xfrm>
          <a:custGeom>
            <a:avLst/>
            <a:gdLst>
              <a:gd name="connsiteX0" fmla="*/ 25400 w 25517"/>
              <a:gd name="connsiteY0" fmla="*/ 3 h 127014"/>
              <a:gd name="connsiteX1" fmla="*/ 22225 w 25517"/>
              <a:gd name="connsiteY1" fmla="*/ 88903 h 127014"/>
              <a:gd name="connsiteX2" fmla="*/ 0 w 25517"/>
              <a:gd name="connsiteY2" fmla="*/ 127003 h 127014"/>
              <a:gd name="connsiteX3" fmla="*/ 22225 w 25517"/>
              <a:gd name="connsiteY3" fmla="*/ 85728 h 127014"/>
              <a:gd name="connsiteX4" fmla="*/ 25400 w 25517"/>
              <a:gd name="connsiteY4" fmla="*/ 3 h 1270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517" h="127014">
                <a:moveTo>
                  <a:pt x="25400" y="3"/>
                </a:moveTo>
                <a:cubicBezTo>
                  <a:pt x="25400" y="532"/>
                  <a:pt x="26458" y="67736"/>
                  <a:pt x="22225" y="88903"/>
                </a:cubicBezTo>
                <a:cubicBezTo>
                  <a:pt x="17992" y="110070"/>
                  <a:pt x="0" y="127532"/>
                  <a:pt x="0" y="127003"/>
                </a:cubicBezTo>
                <a:cubicBezTo>
                  <a:pt x="0" y="126474"/>
                  <a:pt x="17992" y="104249"/>
                  <a:pt x="22225" y="85728"/>
                </a:cubicBezTo>
                <a:cubicBezTo>
                  <a:pt x="26458" y="67207"/>
                  <a:pt x="25400" y="-526"/>
                  <a:pt x="25400" y="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46" name="フリーフォーム 2045">
            <a:extLst>
              <a:ext uri="{FF2B5EF4-FFF2-40B4-BE49-F238E27FC236}">
                <a16:creationId xmlns:a16="http://schemas.microsoft.com/office/drawing/2014/main" id="{65C2BD13-80D0-8F84-7907-7492D09A27F3}"/>
              </a:ext>
            </a:extLst>
          </p:cNvPr>
          <p:cNvSpPr/>
          <p:nvPr/>
        </p:nvSpPr>
        <p:spPr>
          <a:xfrm>
            <a:off x="1698587" y="11814157"/>
            <a:ext cx="28626" cy="104830"/>
          </a:xfrm>
          <a:custGeom>
            <a:avLst/>
            <a:gdLst>
              <a:gd name="connsiteX0" fmla="*/ 38 w 28626"/>
              <a:gd name="connsiteY0" fmla="*/ 18 h 104830"/>
              <a:gd name="connsiteX1" fmla="*/ 22263 w 28626"/>
              <a:gd name="connsiteY1" fmla="*/ 66693 h 104830"/>
              <a:gd name="connsiteX2" fmla="*/ 12738 w 28626"/>
              <a:gd name="connsiteY2" fmla="*/ 104793 h 104830"/>
              <a:gd name="connsiteX3" fmla="*/ 28613 w 28626"/>
              <a:gd name="connsiteY3" fmla="*/ 60343 h 104830"/>
              <a:gd name="connsiteX4" fmla="*/ 38 w 28626"/>
              <a:gd name="connsiteY4" fmla="*/ 18 h 1048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626" h="104830">
                <a:moveTo>
                  <a:pt x="38" y="18"/>
                </a:moveTo>
                <a:cubicBezTo>
                  <a:pt x="-1020" y="1076"/>
                  <a:pt x="20146" y="49231"/>
                  <a:pt x="22263" y="66693"/>
                </a:cubicBezTo>
                <a:cubicBezTo>
                  <a:pt x="24380" y="84155"/>
                  <a:pt x="11680" y="105851"/>
                  <a:pt x="12738" y="104793"/>
                </a:cubicBezTo>
                <a:cubicBezTo>
                  <a:pt x="13796" y="103735"/>
                  <a:pt x="29142" y="77276"/>
                  <a:pt x="28613" y="60343"/>
                </a:cubicBezTo>
                <a:cubicBezTo>
                  <a:pt x="28084" y="43410"/>
                  <a:pt x="1096" y="-1040"/>
                  <a:pt x="38" y="1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47" name="フリーフォーム 2046">
            <a:extLst>
              <a:ext uri="{FF2B5EF4-FFF2-40B4-BE49-F238E27FC236}">
                <a16:creationId xmlns:a16="http://schemas.microsoft.com/office/drawing/2014/main" id="{ABDE15E2-3F80-26FB-6082-6059B6DA25E3}"/>
              </a:ext>
            </a:extLst>
          </p:cNvPr>
          <p:cNvSpPr/>
          <p:nvPr/>
        </p:nvSpPr>
        <p:spPr>
          <a:xfrm>
            <a:off x="1724018" y="11830050"/>
            <a:ext cx="35608" cy="139700"/>
          </a:xfrm>
          <a:custGeom>
            <a:avLst/>
            <a:gdLst>
              <a:gd name="connsiteX0" fmla="*/ 25407 w 35608"/>
              <a:gd name="connsiteY0" fmla="*/ 0 h 139700"/>
              <a:gd name="connsiteX1" fmla="*/ 31757 w 35608"/>
              <a:gd name="connsiteY1" fmla="*/ 69850 h 139700"/>
              <a:gd name="connsiteX2" fmla="*/ 7 w 35608"/>
              <a:gd name="connsiteY2" fmla="*/ 139700 h 139700"/>
              <a:gd name="connsiteX3" fmla="*/ 34932 w 35608"/>
              <a:gd name="connsiteY3" fmla="*/ 69850 h 139700"/>
              <a:gd name="connsiteX4" fmla="*/ 25407 w 35608"/>
              <a:gd name="connsiteY4" fmla="*/ 0 h 139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5608" h="139700">
                <a:moveTo>
                  <a:pt x="25407" y="0"/>
                </a:moveTo>
                <a:cubicBezTo>
                  <a:pt x="24878" y="0"/>
                  <a:pt x="35990" y="46567"/>
                  <a:pt x="31757" y="69850"/>
                </a:cubicBezTo>
                <a:cubicBezTo>
                  <a:pt x="27524" y="93133"/>
                  <a:pt x="-522" y="139700"/>
                  <a:pt x="7" y="139700"/>
                </a:cubicBezTo>
                <a:cubicBezTo>
                  <a:pt x="536" y="139700"/>
                  <a:pt x="31228" y="89429"/>
                  <a:pt x="34932" y="69850"/>
                </a:cubicBezTo>
                <a:cubicBezTo>
                  <a:pt x="38636" y="50271"/>
                  <a:pt x="25936" y="0"/>
                  <a:pt x="25407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48" name="フリーフォーム 2047">
            <a:extLst>
              <a:ext uri="{FF2B5EF4-FFF2-40B4-BE49-F238E27FC236}">
                <a16:creationId xmlns:a16="http://schemas.microsoft.com/office/drawing/2014/main" id="{641134DA-B8F6-3ABE-8F20-53A235873558}"/>
              </a:ext>
            </a:extLst>
          </p:cNvPr>
          <p:cNvSpPr/>
          <p:nvPr/>
        </p:nvSpPr>
        <p:spPr>
          <a:xfrm>
            <a:off x="1882694" y="11877598"/>
            <a:ext cx="31912" cy="171646"/>
          </a:xfrm>
          <a:custGeom>
            <a:avLst/>
            <a:gdLst>
              <a:gd name="connsiteX0" fmla="*/ 9606 w 31912"/>
              <a:gd name="connsiteY0" fmla="*/ 77 h 171646"/>
              <a:gd name="connsiteX1" fmla="*/ 22306 w 31912"/>
              <a:gd name="connsiteY1" fmla="*/ 92152 h 171646"/>
              <a:gd name="connsiteX2" fmla="*/ 81 w 31912"/>
              <a:gd name="connsiteY2" fmla="*/ 171527 h 171646"/>
              <a:gd name="connsiteX3" fmla="*/ 31831 w 31912"/>
              <a:gd name="connsiteY3" fmla="*/ 108027 h 171646"/>
              <a:gd name="connsiteX4" fmla="*/ 9606 w 31912"/>
              <a:gd name="connsiteY4" fmla="*/ 77 h 1716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912" h="171646">
                <a:moveTo>
                  <a:pt x="9606" y="77"/>
                </a:moveTo>
                <a:cubicBezTo>
                  <a:pt x="8018" y="-2569"/>
                  <a:pt x="23894" y="63577"/>
                  <a:pt x="22306" y="92152"/>
                </a:cubicBezTo>
                <a:cubicBezTo>
                  <a:pt x="20719" y="120727"/>
                  <a:pt x="-1507" y="168881"/>
                  <a:pt x="81" y="171527"/>
                </a:cubicBezTo>
                <a:cubicBezTo>
                  <a:pt x="1668" y="174173"/>
                  <a:pt x="30244" y="132369"/>
                  <a:pt x="31831" y="108027"/>
                </a:cubicBezTo>
                <a:cubicBezTo>
                  <a:pt x="33419" y="83685"/>
                  <a:pt x="11194" y="2723"/>
                  <a:pt x="9606" y="7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49" name="フリーフォーム 2048">
            <a:extLst>
              <a:ext uri="{FF2B5EF4-FFF2-40B4-BE49-F238E27FC236}">
                <a16:creationId xmlns:a16="http://schemas.microsoft.com/office/drawing/2014/main" id="{B0292B68-873E-7190-D98F-D42587A464D9}"/>
              </a:ext>
            </a:extLst>
          </p:cNvPr>
          <p:cNvSpPr/>
          <p:nvPr/>
        </p:nvSpPr>
        <p:spPr>
          <a:xfrm>
            <a:off x="1929607" y="11889533"/>
            <a:ext cx="7261" cy="129739"/>
          </a:xfrm>
          <a:custGeom>
            <a:avLst/>
            <a:gdLst>
              <a:gd name="connsiteX0" fmla="*/ 793 w 7261"/>
              <a:gd name="connsiteY0" fmla="*/ 842 h 129739"/>
              <a:gd name="connsiteX1" fmla="*/ 793 w 7261"/>
              <a:gd name="connsiteY1" fmla="*/ 127842 h 129739"/>
              <a:gd name="connsiteX2" fmla="*/ 7143 w 7261"/>
              <a:gd name="connsiteY2" fmla="*/ 73867 h 129739"/>
              <a:gd name="connsiteX3" fmla="*/ 793 w 7261"/>
              <a:gd name="connsiteY3" fmla="*/ 842 h 129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261" h="129739">
                <a:moveTo>
                  <a:pt x="793" y="842"/>
                </a:moveTo>
                <a:cubicBezTo>
                  <a:pt x="-265" y="9838"/>
                  <a:pt x="-265" y="115671"/>
                  <a:pt x="793" y="127842"/>
                </a:cubicBezTo>
                <a:cubicBezTo>
                  <a:pt x="1851" y="140013"/>
                  <a:pt x="6085" y="90271"/>
                  <a:pt x="7143" y="73867"/>
                </a:cubicBezTo>
                <a:cubicBezTo>
                  <a:pt x="8201" y="57463"/>
                  <a:pt x="1851" y="-8154"/>
                  <a:pt x="793" y="84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50" name="フリーフォーム 2049">
            <a:extLst>
              <a:ext uri="{FF2B5EF4-FFF2-40B4-BE49-F238E27FC236}">
                <a16:creationId xmlns:a16="http://schemas.microsoft.com/office/drawing/2014/main" id="{6B7CDA39-C35E-9490-E66D-2049DF3744A9}"/>
              </a:ext>
            </a:extLst>
          </p:cNvPr>
          <p:cNvSpPr/>
          <p:nvPr/>
        </p:nvSpPr>
        <p:spPr>
          <a:xfrm>
            <a:off x="1717614" y="11893931"/>
            <a:ext cx="133518" cy="98118"/>
          </a:xfrm>
          <a:custGeom>
            <a:avLst/>
            <a:gdLst>
              <a:gd name="connsiteX0" fmla="*/ 61 w 133518"/>
              <a:gd name="connsiteY0" fmla="*/ 98044 h 98118"/>
              <a:gd name="connsiteX1" fmla="*/ 73086 w 133518"/>
              <a:gd name="connsiteY1" fmla="*/ 18669 h 98118"/>
              <a:gd name="connsiteX2" fmla="*/ 133411 w 133518"/>
              <a:gd name="connsiteY2" fmla="*/ 15494 h 98118"/>
              <a:gd name="connsiteX3" fmla="*/ 85786 w 133518"/>
              <a:gd name="connsiteY3" fmla="*/ 2794 h 98118"/>
              <a:gd name="connsiteX4" fmla="*/ 61 w 133518"/>
              <a:gd name="connsiteY4" fmla="*/ 98044 h 981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3518" h="98118">
                <a:moveTo>
                  <a:pt x="61" y="98044"/>
                </a:moveTo>
                <a:cubicBezTo>
                  <a:pt x="-2056" y="100690"/>
                  <a:pt x="50861" y="32427"/>
                  <a:pt x="73086" y="18669"/>
                </a:cubicBezTo>
                <a:cubicBezTo>
                  <a:pt x="95311" y="4911"/>
                  <a:pt x="131294" y="18140"/>
                  <a:pt x="133411" y="15494"/>
                </a:cubicBezTo>
                <a:cubicBezTo>
                  <a:pt x="135528" y="12848"/>
                  <a:pt x="105894" y="-7260"/>
                  <a:pt x="85786" y="2794"/>
                </a:cubicBezTo>
                <a:cubicBezTo>
                  <a:pt x="65678" y="12848"/>
                  <a:pt x="2178" y="95398"/>
                  <a:pt x="61" y="9804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51" name="フリーフォーム 2050">
            <a:extLst>
              <a:ext uri="{FF2B5EF4-FFF2-40B4-BE49-F238E27FC236}">
                <a16:creationId xmlns:a16="http://schemas.microsoft.com/office/drawing/2014/main" id="{2CE51A35-812B-A4FB-AC19-37293842DD8D}"/>
              </a:ext>
            </a:extLst>
          </p:cNvPr>
          <p:cNvSpPr/>
          <p:nvPr/>
        </p:nvSpPr>
        <p:spPr>
          <a:xfrm>
            <a:off x="1746224" y="11826708"/>
            <a:ext cx="136679" cy="36011"/>
          </a:xfrm>
          <a:custGeom>
            <a:avLst/>
            <a:gdLst>
              <a:gd name="connsiteX0" fmla="*/ 26 w 136679"/>
              <a:gd name="connsiteY0" fmla="*/ 25567 h 36011"/>
              <a:gd name="connsiteX1" fmla="*/ 92101 w 136679"/>
              <a:gd name="connsiteY1" fmla="*/ 35092 h 36011"/>
              <a:gd name="connsiteX2" fmla="*/ 136551 w 136679"/>
              <a:gd name="connsiteY2" fmla="*/ 167 h 36011"/>
              <a:gd name="connsiteX3" fmla="*/ 101626 w 136679"/>
              <a:gd name="connsiteY3" fmla="*/ 22392 h 36011"/>
              <a:gd name="connsiteX4" fmla="*/ 26 w 136679"/>
              <a:gd name="connsiteY4" fmla="*/ 25567 h 360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6679" h="36011">
                <a:moveTo>
                  <a:pt x="26" y="25567"/>
                </a:moveTo>
                <a:cubicBezTo>
                  <a:pt x="-1562" y="27684"/>
                  <a:pt x="69347" y="39325"/>
                  <a:pt x="92101" y="35092"/>
                </a:cubicBezTo>
                <a:cubicBezTo>
                  <a:pt x="114855" y="30859"/>
                  <a:pt x="134963" y="2284"/>
                  <a:pt x="136551" y="167"/>
                </a:cubicBezTo>
                <a:cubicBezTo>
                  <a:pt x="138139" y="-1950"/>
                  <a:pt x="124909" y="16571"/>
                  <a:pt x="101626" y="22392"/>
                </a:cubicBezTo>
                <a:cubicBezTo>
                  <a:pt x="78343" y="28213"/>
                  <a:pt x="1614" y="23450"/>
                  <a:pt x="26" y="2556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52" name="フリーフォーム 2051">
            <a:extLst>
              <a:ext uri="{FF2B5EF4-FFF2-40B4-BE49-F238E27FC236}">
                <a16:creationId xmlns:a16="http://schemas.microsoft.com/office/drawing/2014/main" id="{EB10A0D3-52B2-E5F4-B332-81BCCE6E6E23}"/>
              </a:ext>
            </a:extLst>
          </p:cNvPr>
          <p:cNvSpPr/>
          <p:nvPr/>
        </p:nvSpPr>
        <p:spPr>
          <a:xfrm>
            <a:off x="1679569" y="11918928"/>
            <a:ext cx="60343" cy="228740"/>
          </a:xfrm>
          <a:custGeom>
            <a:avLst/>
            <a:gdLst>
              <a:gd name="connsiteX0" fmla="*/ 6 w 60343"/>
              <a:gd name="connsiteY0" fmla="*/ 22 h 228740"/>
              <a:gd name="connsiteX1" fmla="*/ 38106 w 60343"/>
              <a:gd name="connsiteY1" fmla="*/ 120672 h 228740"/>
              <a:gd name="connsiteX2" fmla="*/ 41281 w 60343"/>
              <a:gd name="connsiteY2" fmla="*/ 228622 h 228740"/>
              <a:gd name="connsiteX3" fmla="*/ 60331 w 60343"/>
              <a:gd name="connsiteY3" fmla="*/ 142897 h 228740"/>
              <a:gd name="connsiteX4" fmla="*/ 38106 w 60343"/>
              <a:gd name="connsiteY4" fmla="*/ 196872 h 228740"/>
              <a:gd name="connsiteX5" fmla="*/ 41281 w 60343"/>
              <a:gd name="connsiteY5" fmla="*/ 130197 h 228740"/>
              <a:gd name="connsiteX6" fmla="*/ 6 w 60343"/>
              <a:gd name="connsiteY6" fmla="*/ 22 h 2287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0343" h="228740">
                <a:moveTo>
                  <a:pt x="6" y="22"/>
                </a:moveTo>
                <a:cubicBezTo>
                  <a:pt x="-523" y="-1565"/>
                  <a:pt x="31227" y="82572"/>
                  <a:pt x="38106" y="120672"/>
                </a:cubicBezTo>
                <a:cubicBezTo>
                  <a:pt x="44985" y="158772"/>
                  <a:pt x="37577" y="224918"/>
                  <a:pt x="41281" y="228622"/>
                </a:cubicBezTo>
                <a:cubicBezTo>
                  <a:pt x="44985" y="232326"/>
                  <a:pt x="60860" y="148189"/>
                  <a:pt x="60331" y="142897"/>
                </a:cubicBezTo>
                <a:cubicBezTo>
                  <a:pt x="59802" y="137605"/>
                  <a:pt x="41281" y="198989"/>
                  <a:pt x="38106" y="196872"/>
                </a:cubicBezTo>
                <a:cubicBezTo>
                  <a:pt x="34931" y="194755"/>
                  <a:pt x="46044" y="160360"/>
                  <a:pt x="41281" y="130197"/>
                </a:cubicBezTo>
                <a:cubicBezTo>
                  <a:pt x="36519" y="100035"/>
                  <a:pt x="535" y="1609"/>
                  <a:pt x="6" y="2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53" name="フリーフォーム 2052">
            <a:extLst>
              <a:ext uri="{FF2B5EF4-FFF2-40B4-BE49-F238E27FC236}">
                <a16:creationId xmlns:a16="http://schemas.microsoft.com/office/drawing/2014/main" id="{A084C512-6969-293F-839E-425025844DF7}"/>
              </a:ext>
            </a:extLst>
          </p:cNvPr>
          <p:cNvSpPr/>
          <p:nvPr/>
        </p:nvSpPr>
        <p:spPr>
          <a:xfrm>
            <a:off x="1721817" y="11921779"/>
            <a:ext cx="135566" cy="118049"/>
          </a:xfrm>
          <a:custGeom>
            <a:avLst/>
            <a:gdLst>
              <a:gd name="connsiteX0" fmla="*/ 135558 w 135566"/>
              <a:gd name="connsiteY0" fmla="*/ 346 h 118049"/>
              <a:gd name="connsiteX1" fmla="*/ 11733 w 135566"/>
              <a:gd name="connsiteY1" fmla="*/ 57496 h 118049"/>
              <a:gd name="connsiteX2" fmla="*/ 53008 w 135566"/>
              <a:gd name="connsiteY2" fmla="*/ 117821 h 118049"/>
              <a:gd name="connsiteX3" fmla="*/ 2208 w 135566"/>
              <a:gd name="connsiteY3" fmla="*/ 76546 h 118049"/>
              <a:gd name="connsiteX4" fmla="*/ 18083 w 135566"/>
              <a:gd name="connsiteY4" fmla="*/ 35271 h 118049"/>
              <a:gd name="connsiteX5" fmla="*/ 135558 w 135566"/>
              <a:gd name="connsiteY5" fmla="*/ 346 h 1180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35566" h="118049">
                <a:moveTo>
                  <a:pt x="135558" y="346"/>
                </a:moveTo>
                <a:cubicBezTo>
                  <a:pt x="134500" y="4050"/>
                  <a:pt x="25491" y="37917"/>
                  <a:pt x="11733" y="57496"/>
                </a:cubicBezTo>
                <a:cubicBezTo>
                  <a:pt x="-2025" y="77075"/>
                  <a:pt x="54595" y="114646"/>
                  <a:pt x="53008" y="117821"/>
                </a:cubicBezTo>
                <a:cubicBezTo>
                  <a:pt x="51421" y="120996"/>
                  <a:pt x="8029" y="90304"/>
                  <a:pt x="2208" y="76546"/>
                </a:cubicBezTo>
                <a:cubicBezTo>
                  <a:pt x="-3613" y="62788"/>
                  <a:pt x="2208" y="46913"/>
                  <a:pt x="18083" y="35271"/>
                </a:cubicBezTo>
                <a:cubicBezTo>
                  <a:pt x="33958" y="23629"/>
                  <a:pt x="136616" y="-3358"/>
                  <a:pt x="135558" y="34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54" name="フリーフォーム 2053">
            <a:extLst>
              <a:ext uri="{FF2B5EF4-FFF2-40B4-BE49-F238E27FC236}">
                <a16:creationId xmlns:a16="http://schemas.microsoft.com/office/drawing/2014/main" id="{229B6652-D826-C4DA-1801-70FDD01AE197}"/>
              </a:ext>
            </a:extLst>
          </p:cNvPr>
          <p:cNvSpPr/>
          <p:nvPr/>
        </p:nvSpPr>
        <p:spPr>
          <a:xfrm>
            <a:off x="1768472" y="11906220"/>
            <a:ext cx="104272" cy="152560"/>
          </a:xfrm>
          <a:custGeom>
            <a:avLst/>
            <a:gdLst>
              <a:gd name="connsiteX0" fmla="*/ 101603 w 104272"/>
              <a:gd name="connsiteY0" fmla="*/ 30 h 152560"/>
              <a:gd name="connsiteX1" fmla="*/ 88903 w 104272"/>
              <a:gd name="connsiteY1" fmla="*/ 142905 h 152560"/>
              <a:gd name="connsiteX2" fmla="*/ 3 w 104272"/>
              <a:gd name="connsiteY2" fmla="*/ 127030 h 152560"/>
              <a:gd name="connsiteX3" fmla="*/ 85728 w 104272"/>
              <a:gd name="connsiteY3" fmla="*/ 152430 h 152560"/>
              <a:gd name="connsiteX4" fmla="*/ 101603 w 104272"/>
              <a:gd name="connsiteY4" fmla="*/ 130205 h 152560"/>
              <a:gd name="connsiteX5" fmla="*/ 101603 w 104272"/>
              <a:gd name="connsiteY5" fmla="*/ 30 h 1525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4272" h="152560">
                <a:moveTo>
                  <a:pt x="101603" y="30"/>
                </a:moveTo>
                <a:cubicBezTo>
                  <a:pt x="99486" y="2147"/>
                  <a:pt x="105836" y="121738"/>
                  <a:pt x="88903" y="142905"/>
                </a:cubicBezTo>
                <a:cubicBezTo>
                  <a:pt x="71970" y="164072"/>
                  <a:pt x="532" y="125443"/>
                  <a:pt x="3" y="127030"/>
                </a:cubicBezTo>
                <a:cubicBezTo>
                  <a:pt x="-526" y="128617"/>
                  <a:pt x="68795" y="151901"/>
                  <a:pt x="85728" y="152430"/>
                </a:cubicBezTo>
                <a:cubicBezTo>
                  <a:pt x="102661" y="152959"/>
                  <a:pt x="96840" y="152959"/>
                  <a:pt x="101603" y="130205"/>
                </a:cubicBezTo>
                <a:cubicBezTo>
                  <a:pt x="106366" y="107451"/>
                  <a:pt x="103720" y="-2087"/>
                  <a:pt x="101603" y="3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55" name="フリーフォーム 2054">
            <a:extLst>
              <a:ext uri="{FF2B5EF4-FFF2-40B4-BE49-F238E27FC236}">
                <a16:creationId xmlns:a16="http://schemas.microsoft.com/office/drawing/2014/main" id="{53D21D5B-10AE-A4D8-FB00-1C32CCE5858C}"/>
              </a:ext>
            </a:extLst>
          </p:cNvPr>
          <p:cNvSpPr/>
          <p:nvPr/>
        </p:nvSpPr>
        <p:spPr>
          <a:xfrm>
            <a:off x="1776323" y="11950584"/>
            <a:ext cx="71718" cy="66839"/>
          </a:xfrm>
          <a:custGeom>
            <a:avLst/>
            <a:gdLst>
              <a:gd name="connsiteX0" fmla="*/ 71527 w 71718"/>
              <a:gd name="connsiteY0" fmla="*/ 116 h 66839"/>
              <a:gd name="connsiteX1" fmla="*/ 23902 w 71718"/>
              <a:gd name="connsiteY1" fmla="*/ 25516 h 66839"/>
              <a:gd name="connsiteX2" fmla="*/ 8027 w 71718"/>
              <a:gd name="connsiteY2" fmla="*/ 44566 h 66839"/>
              <a:gd name="connsiteX3" fmla="*/ 8027 w 71718"/>
              <a:gd name="connsiteY3" fmla="*/ 66791 h 66839"/>
              <a:gd name="connsiteX4" fmla="*/ 1677 w 71718"/>
              <a:gd name="connsiteY4" fmla="*/ 38216 h 66839"/>
              <a:gd name="connsiteX5" fmla="*/ 71527 w 71718"/>
              <a:gd name="connsiteY5" fmla="*/ 116 h 668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718" h="66839">
                <a:moveTo>
                  <a:pt x="71527" y="116"/>
                </a:moveTo>
                <a:cubicBezTo>
                  <a:pt x="75231" y="-2001"/>
                  <a:pt x="23902" y="25516"/>
                  <a:pt x="23902" y="25516"/>
                </a:cubicBezTo>
                <a:cubicBezTo>
                  <a:pt x="13319" y="32924"/>
                  <a:pt x="10673" y="37687"/>
                  <a:pt x="8027" y="44566"/>
                </a:cubicBezTo>
                <a:cubicBezTo>
                  <a:pt x="5381" y="51445"/>
                  <a:pt x="9085" y="67849"/>
                  <a:pt x="8027" y="66791"/>
                </a:cubicBezTo>
                <a:cubicBezTo>
                  <a:pt x="6969" y="65733"/>
                  <a:pt x="-4144" y="47212"/>
                  <a:pt x="1677" y="38216"/>
                </a:cubicBezTo>
                <a:cubicBezTo>
                  <a:pt x="7498" y="29220"/>
                  <a:pt x="67823" y="2233"/>
                  <a:pt x="71527" y="11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56" name="フリーフォーム 2055">
            <a:extLst>
              <a:ext uri="{FF2B5EF4-FFF2-40B4-BE49-F238E27FC236}">
                <a16:creationId xmlns:a16="http://schemas.microsoft.com/office/drawing/2014/main" id="{5EE5881B-F662-6D83-D8E5-F19A9E8A8E96}"/>
              </a:ext>
            </a:extLst>
          </p:cNvPr>
          <p:cNvSpPr/>
          <p:nvPr/>
        </p:nvSpPr>
        <p:spPr>
          <a:xfrm>
            <a:off x="1761801" y="12045920"/>
            <a:ext cx="61198" cy="102187"/>
          </a:xfrm>
          <a:custGeom>
            <a:avLst/>
            <a:gdLst>
              <a:gd name="connsiteX0" fmla="*/ 3499 w 61198"/>
              <a:gd name="connsiteY0" fmla="*/ 30 h 102187"/>
              <a:gd name="connsiteX1" fmla="*/ 35249 w 61198"/>
              <a:gd name="connsiteY1" fmla="*/ 73055 h 102187"/>
              <a:gd name="connsiteX2" fmla="*/ 324 w 61198"/>
              <a:gd name="connsiteY2" fmla="*/ 101630 h 102187"/>
              <a:gd name="connsiteX3" fmla="*/ 60649 w 61198"/>
              <a:gd name="connsiteY3" fmla="*/ 50830 h 102187"/>
              <a:gd name="connsiteX4" fmla="*/ 28899 w 61198"/>
              <a:gd name="connsiteY4" fmla="*/ 63530 h 102187"/>
              <a:gd name="connsiteX5" fmla="*/ 3499 w 61198"/>
              <a:gd name="connsiteY5" fmla="*/ 30 h 1021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1198" h="102187">
                <a:moveTo>
                  <a:pt x="3499" y="30"/>
                </a:moveTo>
                <a:cubicBezTo>
                  <a:pt x="4557" y="1618"/>
                  <a:pt x="35778" y="56122"/>
                  <a:pt x="35249" y="73055"/>
                </a:cubicBezTo>
                <a:cubicBezTo>
                  <a:pt x="34720" y="89988"/>
                  <a:pt x="-3909" y="105334"/>
                  <a:pt x="324" y="101630"/>
                </a:cubicBezTo>
                <a:cubicBezTo>
                  <a:pt x="4557" y="97926"/>
                  <a:pt x="55887" y="57180"/>
                  <a:pt x="60649" y="50830"/>
                </a:cubicBezTo>
                <a:cubicBezTo>
                  <a:pt x="65411" y="44480"/>
                  <a:pt x="37895" y="67234"/>
                  <a:pt x="28899" y="63530"/>
                </a:cubicBezTo>
                <a:cubicBezTo>
                  <a:pt x="19903" y="59826"/>
                  <a:pt x="2441" y="-1558"/>
                  <a:pt x="3499" y="3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57" name="フリーフォーム 2056">
            <a:extLst>
              <a:ext uri="{FF2B5EF4-FFF2-40B4-BE49-F238E27FC236}">
                <a16:creationId xmlns:a16="http://schemas.microsoft.com/office/drawing/2014/main" id="{54009E45-ADD9-B844-AAB0-1B6B4CC0B6C3}"/>
              </a:ext>
            </a:extLst>
          </p:cNvPr>
          <p:cNvSpPr/>
          <p:nvPr/>
        </p:nvSpPr>
        <p:spPr>
          <a:xfrm>
            <a:off x="1663700" y="11833166"/>
            <a:ext cx="38584" cy="285957"/>
          </a:xfrm>
          <a:custGeom>
            <a:avLst/>
            <a:gdLst>
              <a:gd name="connsiteX0" fmla="*/ 38100 w 38584"/>
              <a:gd name="connsiteY0" fmla="*/ 59 h 285957"/>
              <a:gd name="connsiteX1" fmla="*/ 28575 w 38584"/>
              <a:gd name="connsiteY1" fmla="*/ 111184 h 285957"/>
              <a:gd name="connsiteX2" fmla="*/ 0 w 38584"/>
              <a:gd name="connsiteY2" fmla="*/ 165159 h 285957"/>
              <a:gd name="connsiteX3" fmla="*/ 28575 w 38584"/>
              <a:gd name="connsiteY3" fmla="*/ 123884 h 285957"/>
              <a:gd name="connsiteX4" fmla="*/ 31750 w 38584"/>
              <a:gd name="connsiteY4" fmla="*/ 177859 h 285957"/>
              <a:gd name="connsiteX5" fmla="*/ 25400 w 38584"/>
              <a:gd name="connsiteY5" fmla="*/ 222309 h 285957"/>
              <a:gd name="connsiteX6" fmla="*/ 38100 w 38584"/>
              <a:gd name="connsiteY6" fmla="*/ 285809 h 285957"/>
              <a:gd name="connsiteX7" fmla="*/ 34925 w 38584"/>
              <a:gd name="connsiteY7" fmla="*/ 203259 h 285957"/>
              <a:gd name="connsiteX8" fmla="*/ 25400 w 38584"/>
              <a:gd name="connsiteY8" fmla="*/ 127059 h 285957"/>
              <a:gd name="connsiteX9" fmla="*/ 38100 w 38584"/>
              <a:gd name="connsiteY9" fmla="*/ 59 h 2859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8584" h="285957">
                <a:moveTo>
                  <a:pt x="38100" y="59"/>
                </a:moveTo>
                <a:cubicBezTo>
                  <a:pt x="38629" y="-2587"/>
                  <a:pt x="34925" y="83667"/>
                  <a:pt x="28575" y="111184"/>
                </a:cubicBezTo>
                <a:cubicBezTo>
                  <a:pt x="22225" y="138701"/>
                  <a:pt x="0" y="163042"/>
                  <a:pt x="0" y="165159"/>
                </a:cubicBezTo>
                <a:cubicBezTo>
                  <a:pt x="0" y="167276"/>
                  <a:pt x="23283" y="121767"/>
                  <a:pt x="28575" y="123884"/>
                </a:cubicBezTo>
                <a:cubicBezTo>
                  <a:pt x="33867" y="126001"/>
                  <a:pt x="32279" y="161455"/>
                  <a:pt x="31750" y="177859"/>
                </a:cubicBezTo>
                <a:cubicBezTo>
                  <a:pt x="31221" y="194263"/>
                  <a:pt x="24342" y="204318"/>
                  <a:pt x="25400" y="222309"/>
                </a:cubicBezTo>
                <a:cubicBezTo>
                  <a:pt x="26458" y="240300"/>
                  <a:pt x="36513" y="288984"/>
                  <a:pt x="38100" y="285809"/>
                </a:cubicBezTo>
                <a:cubicBezTo>
                  <a:pt x="39687" y="282634"/>
                  <a:pt x="37042" y="229717"/>
                  <a:pt x="34925" y="203259"/>
                </a:cubicBezTo>
                <a:cubicBezTo>
                  <a:pt x="32808" y="176801"/>
                  <a:pt x="26987" y="159867"/>
                  <a:pt x="25400" y="127059"/>
                </a:cubicBezTo>
                <a:cubicBezTo>
                  <a:pt x="23812" y="94251"/>
                  <a:pt x="37571" y="2705"/>
                  <a:pt x="38100" y="5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58" name="フリーフォーム 2057">
            <a:extLst>
              <a:ext uri="{FF2B5EF4-FFF2-40B4-BE49-F238E27FC236}">
                <a16:creationId xmlns:a16="http://schemas.microsoft.com/office/drawing/2014/main" id="{8D36172B-B149-8F33-6986-6AACDB119EC6}"/>
              </a:ext>
            </a:extLst>
          </p:cNvPr>
          <p:cNvSpPr/>
          <p:nvPr/>
        </p:nvSpPr>
        <p:spPr>
          <a:xfrm>
            <a:off x="1723840" y="12118950"/>
            <a:ext cx="317789" cy="101778"/>
          </a:xfrm>
          <a:custGeom>
            <a:avLst/>
            <a:gdLst>
              <a:gd name="connsiteX0" fmla="*/ 317685 w 317789"/>
              <a:gd name="connsiteY0" fmla="*/ 38125 h 101778"/>
              <a:gd name="connsiteX1" fmla="*/ 225610 w 317789"/>
              <a:gd name="connsiteY1" fmla="*/ 9550 h 101778"/>
              <a:gd name="connsiteX2" fmla="*/ 168460 w 317789"/>
              <a:gd name="connsiteY2" fmla="*/ 41300 h 101778"/>
              <a:gd name="connsiteX3" fmla="*/ 185 w 317789"/>
              <a:gd name="connsiteY3" fmla="*/ 101625 h 101778"/>
              <a:gd name="connsiteX4" fmla="*/ 136710 w 317789"/>
              <a:gd name="connsiteY4" fmla="*/ 57175 h 101778"/>
              <a:gd name="connsiteX5" fmla="*/ 193860 w 317789"/>
              <a:gd name="connsiteY5" fmla="*/ 12725 h 101778"/>
              <a:gd name="connsiteX6" fmla="*/ 238310 w 317789"/>
              <a:gd name="connsiteY6" fmla="*/ 9550 h 101778"/>
              <a:gd name="connsiteX7" fmla="*/ 206560 w 317789"/>
              <a:gd name="connsiteY7" fmla="*/ 25 h 101778"/>
              <a:gd name="connsiteX8" fmla="*/ 317685 w 317789"/>
              <a:gd name="connsiteY8" fmla="*/ 38125 h 1017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7789" h="101778">
                <a:moveTo>
                  <a:pt x="317685" y="38125"/>
                </a:moveTo>
                <a:cubicBezTo>
                  <a:pt x="320860" y="39712"/>
                  <a:pt x="250481" y="9021"/>
                  <a:pt x="225610" y="9550"/>
                </a:cubicBezTo>
                <a:cubicBezTo>
                  <a:pt x="200739" y="10079"/>
                  <a:pt x="206031" y="25954"/>
                  <a:pt x="168460" y="41300"/>
                </a:cubicBezTo>
                <a:cubicBezTo>
                  <a:pt x="130889" y="56646"/>
                  <a:pt x="5477" y="98979"/>
                  <a:pt x="185" y="101625"/>
                </a:cubicBezTo>
                <a:cubicBezTo>
                  <a:pt x="-5107" y="104271"/>
                  <a:pt x="104431" y="71992"/>
                  <a:pt x="136710" y="57175"/>
                </a:cubicBezTo>
                <a:cubicBezTo>
                  <a:pt x="168989" y="42358"/>
                  <a:pt x="176927" y="20662"/>
                  <a:pt x="193860" y="12725"/>
                </a:cubicBezTo>
                <a:cubicBezTo>
                  <a:pt x="210793" y="4788"/>
                  <a:pt x="236193" y="11667"/>
                  <a:pt x="238310" y="9550"/>
                </a:cubicBezTo>
                <a:cubicBezTo>
                  <a:pt x="240427" y="7433"/>
                  <a:pt x="198622" y="-504"/>
                  <a:pt x="206560" y="25"/>
                </a:cubicBezTo>
                <a:cubicBezTo>
                  <a:pt x="214497" y="554"/>
                  <a:pt x="314510" y="36538"/>
                  <a:pt x="317685" y="3812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59" name="フリーフォーム 2058">
            <a:extLst>
              <a:ext uri="{FF2B5EF4-FFF2-40B4-BE49-F238E27FC236}">
                <a16:creationId xmlns:a16="http://schemas.microsoft.com/office/drawing/2014/main" id="{5CB90990-FAE0-671F-04C3-84DBDF4F7205}"/>
              </a:ext>
            </a:extLst>
          </p:cNvPr>
          <p:cNvSpPr/>
          <p:nvPr/>
        </p:nvSpPr>
        <p:spPr>
          <a:xfrm>
            <a:off x="1708142" y="12210221"/>
            <a:ext cx="79383" cy="216135"/>
          </a:xfrm>
          <a:custGeom>
            <a:avLst/>
            <a:gdLst>
              <a:gd name="connsiteX0" fmla="*/ 25408 w 79383"/>
              <a:gd name="connsiteY0" fmla="*/ 829 h 216135"/>
              <a:gd name="connsiteX1" fmla="*/ 9533 w 79383"/>
              <a:gd name="connsiteY1" fmla="*/ 118304 h 216135"/>
              <a:gd name="connsiteX2" fmla="*/ 12708 w 79383"/>
              <a:gd name="connsiteY2" fmla="*/ 175454 h 216135"/>
              <a:gd name="connsiteX3" fmla="*/ 28583 w 79383"/>
              <a:gd name="connsiteY3" fmla="*/ 200854 h 216135"/>
              <a:gd name="connsiteX4" fmla="*/ 79383 w 79383"/>
              <a:gd name="connsiteY4" fmla="*/ 213554 h 216135"/>
              <a:gd name="connsiteX5" fmla="*/ 28583 w 79383"/>
              <a:gd name="connsiteY5" fmla="*/ 207204 h 216135"/>
              <a:gd name="connsiteX6" fmla="*/ 9533 w 79383"/>
              <a:gd name="connsiteY6" fmla="*/ 127829 h 216135"/>
              <a:gd name="connsiteX7" fmla="*/ 8 w 79383"/>
              <a:gd name="connsiteY7" fmla="*/ 67504 h 216135"/>
              <a:gd name="connsiteX8" fmla="*/ 25408 w 79383"/>
              <a:gd name="connsiteY8" fmla="*/ 829 h 2161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9383" h="216135">
                <a:moveTo>
                  <a:pt x="25408" y="829"/>
                </a:moveTo>
                <a:cubicBezTo>
                  <a:pt x="26995" y="9296"/>
                  <a:pt x="11650" y="89200"/>
                  <a:pt x="9533" y="118304"/>
                </a:cubicBezTo>
                <a:cubicBezTo>
                  <a:pt x="7416" y="147408"/>
                  <a:pt x="9533" y="161696"/>
                  <a:pt x="12708" y="175454"/>
                </a:cubicBezTo>
                <a:cubicBezTo>
                  <a:pt x="15883" y="189212"/>
                  <a:pt x="17471" y="194504"/>
                  <a:pt x="28583" y="200854"/>
                </a:cubicBezTo>
                <a:cubicBezTo>
                  <a:pt x="39695" y="207204"/>
                  <a:pt x="79383" y="212496"/>
                  <a:pt x="79383" y="213554"/>
                </a:cubicBezTo>
                <a:cubicBezTo>
                  <a:pt x="79383" y="214612"/>
                  <a:pt x="40225" y="221491"/>
                  <a:pt x="28583" y="207204"/>
                </a:cubicBezTo>
                <a:cubicBezTo>
                  <a:pt x="16941" y="192917"/>
                  <a:pt x="14295" y="151112"/>
                  <a:pt x="9533" y="127829"/>
                </a:cubicBezTo>
                <a:cubicBezTo>
                  <a:pt x="4770" y="104546"/>
                  <a:pt x="537" y="83908"/>
                  <a:pt x="8" y="67504"/>
                </a:cubicBezTo>
                <a:cubicBezTo>
                  <a:pt x="-521" y="51100"/>
                  <a:pt x="23821" y="-7638"/>
                  <a:pt x="25408" y="82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60" name="フリーフォーム 2059">
            <a:extLst>
              <a:ext uri="{FF2B5EF4-FFF2-40B4-BE49-F238E27FC236}">
                <a16:creationId xmlns:a16="http://schemas.microsoft.com/office/drawing/2014/main" id="{BC0EA0DA-1B6B-5B8E-B390-E3A8EFFF8673}"/>
              </a:ext>
            </a:extLst>
          </p:cNvPr>
          <p:cNvSpPr/>
          <p:nvPr/>
        </p:nvSpPr>
        <p:spPr>
          <a:xfrm>
            <a:off x="1755723" y="12226925"/>
            <a:ext cx="47916" cy="152400"/>
          </a:xfrm>
          <a:custGeom>
            <a:avLst/>
            <a:gdLst>
              <a:gd name="connsiteX0" fmla="*/ 52 w 47916"/>
              <a:gd name="connsiteY0" fmla="*/ 0 h 152400"/>
              <a:gd name="connsiteX1" fmla="*/ 38152 w 47916"/>
              <a:gd name="connsiteY1" fmla="*/ 69850 h 152400"/>
              <a:gd name="connsiteX2" fmla="*/ 28627 w 47916"/>
              <a:gd name="connsiteY2" fmla="*/ 152400 h 152400"/>
              <a:gd name="connsiteX3" fmla="*/ 47677 w 47916"/>
              <a:gd name="connsiteY3" fmla="*/ 69850 h 152400"/>
              <a:gd name="connsiteX4" fmla="*/ 52 w 47916"/>
              <a:gd name="connsiteY4" fmla="*/ 0 h 152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7916" h="152400">
                <a:moveTo>
                  <a:pt x="52" y="0"/>
                </a:moveTo>
                <a:cubicBezTo>
                  <a:pt x="-1535" y="0"/>
                  <a:pt x="33390" y="44450"/>
                  <a:pt x="38152" y="69850"/>
                </a:cubicBezTo>
                <a:cubicBezTo>
                  <a:pt x="42914" y="95250"/>
                  <a:pt x="27040" y="152400"/>
                  <a:pt x="28627" y="152400"/>
                </a:cubicBezTo>
                <a:cubicBezTo>
                  <a:pt x="30214" y="152400"/>
                  <a:pt x="50323" y="92075"/>
                  <a:pt x="47677" y="69850"/>
                </a:cubicBezTo>
                <a:cubicBezTo>
                  <a:pt x="45031" y="47625"/>
                  <a:pt x="1639" y="0"/>
                  <a:pt x="52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61" name="フリーフォーム 2060">
            <a:extLst>
              <a:ext uri="{FF2B5EF4-FFF2-40B4-BE49-F238E27FC236}">
                <a16:creationId xmlns:a16="http://schemas.microsoft.com/office/drawing/2014/main" id="{06985537-0027-508F-5CF4-741087B25C97}"/>
              </a:ext>
            </a:extLst>
          </p:cNvPr>
          <p:cNvSpPr/>
          <p:nvPr/>
        </p:nvSpPr>
        <p:spPr>
          <a:xfrm>
            <a:off x="1774577" y="12215890"/>
            <a:ext cx="106748" cy="163288"/>
          </a:xfrm>
          <a:custGeom>
            <a:avLst/>
            <a:gdLst>
              <a:gd name="connsiteX0" fmla="*/ 248 w 106748"/>
              <a:gd name="connsiteY0" fmla="*/ 1510 h 163288"/>
              <a:gd name="connsiteX1" fmla="*/ 76448 w 106748"/>
              <a:gd name="connsiteY1" fmla="*/ 49135 h 163288"/>
              <a:gd name="connsiteX2" fmla="*/ 95498 w 106748"/>
              <a:gd name="connsiteY2" fmla="*/ 90410 h 163288"/>
              <a:gd name="connsiteX3" fmla="*/ 98673 w 106748"/>
              <a:gd name="connsiteY3" fmla="*/ 141210 h 163288"/>
              <a:gd name="connsiteX4" fmla="*/ 89148 w 106748"/>
              <a:gd name="connsiteY4" fmla="*/ 153910 h 163288"/>
              <a:gd name="connsiteX5" fmla="*/ 12948 w 106748"/>
              <a:gd name="connsiteY5" fmla="*/ 157085 h 163288"/>
              <a:gd name="connsiteX6" fmla="*/ 76448 w 106748"/>
              <a:gd name="connsiteY6" fmla="*/ 160260 h 163288"/>
              <a:gd name="connsiteX7" fmla="*/ 105023 w 106748"/>
              <a:gd name="connsiteY7" fmla="*/ 109460 h 163288"/>
              <a:gd name="connsiteX8" fmla="*/ 248 w 106748"/>
              <a:gd name="connsiteY8" fmla="*/ 1510 h 1632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06748" h="163288">
                <a:moveTo>
                  <a:pt x="248" y="1510"/>
                </a:moveTo>
                <a:cubicBezTo>
                  <a:pt x="-4515" y="-8544"/>
                  <a:pt x="60573" y="34318"/>
                  <a:pt x="76448" y="49135"/>
                </a:cubicBezTo>
                <a:cubicBezTo>
                  <a:pt x="92323" y="63952"/>
                  <a:pt x="91794" y="75064"/>
                  <a:pt x="95498" y="90410"/>
                </a:cubicBezTo>
                <a:cubicBezTo>
                  <a:pt x="99202" y="105756"/>
                  <a:pt x="98673" y="141210"/>
                  <a:pt x="98673" y="141210"/>
                </a:cubicBezTo>
                <a:cubicBezTo>
                  <a:pt x="97615" y="151793"/>
                  <a:pt x="103435" y="151264"/>
                  <a:pt x="89148" y="153910"/>
                </a:cubicBezTo>
                <a:cubicBezTo>
                  <a:pt x="74861" y="156556"/>
                  <a:pt x="15065" y="156027"/>
                  <a:pt x="12948" y="157085"/>
                </a:cubicBezTo>
                <a:cubicBezTo>
                  <a:pt x="10831" y="158143"/>
                  <a:pt x="61102" y="168197"/>
                  <a:pt x="76448" y="160260"/>
                </a:cubicBezTo>
                <a:cubicBezTo>
                  <a:pt x="91794" y="152323"/>
                  <a:pt x="112960" y="133802"/>
                  <a:pt x="105023" y="109460"/>
                </a:cubicBezTo>
                <a:cubicBezTo>
                  <a:pt x="97086" y="85118"/>
                  <a:pt x="5011" y="11564"/>
                  <a:pt x="248" y="151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62" name="フリーフォーム 2061">
            <a:extLst>
              <a:ext uri="{FF2B5EF4-FFF2-40B4-BE49-F238E27FC236}">
                <a16:creationId xmlns:a16="http://schemas.microsoft.com/office/drawing/2014/main" id="{6CF3A4DA-2854-FB24-A3F3-1F0589EC9056}"/>
              </a:ext>
            </a:extLst>
          </p:cNvPr>
          <p:cNvSpPr/>
          <p:nvPr/>
        </p:nvSpPr>
        <p:spPr>
          <a:xfrm>
            <a:off x="1780238" y="12188399"/>
            <a:ext cx="281888" cy="254704"/>
          </a:xfrm>
          <a:custGeom>
            <a:avLst/>
            <a:gdLst>
              <a:gd name="connsiteX0" fmla="*/ 937 w 281888"/>
              <a:gd name="connsiteY0" fmla="*/ 254426 h 254704"/>
              <a:gd name="connsiteX1" fmla="*/ 124762 w 281888"/>
              <a:gd name="connsiteY1" fmla="*/ 162351 h 254704"/>
              <a:gd name="connsiteX2" fmla="*/ 267637 w 281888"/>
              <a:gd name="connsiteY2" fmla="*/ 98851 h 254704"/>
              <a:gd name="connsiteX3" fmla="*/ 277162 w 281888"/>
              <a:gd name="connsiteY3" fmla="*/ 426 h 254704"/>
              <a:gd name="connsiteX4" fmla="*/ 270812 w 281888"/>
              <a:gd name="connsiteY4" fmla="*/ 60751 h 254704"/>
              <a:gd name="connsiteX5" fmla="*/ 248587 w 281888"/>
              <a:gd name="connsiteY5" fmla="*/ 82976 h 254704"/>
              <a:gd name="connsiteX6" fmla="*/ 191437 w 281888"/>
              <a:gd name="connsiteY6" fmla="*/ 130601 h 254704"/>
              <a:gd name="connsiteX7" fmla="*/ 937 w 281888"/>
              <a:gd name="connsiteY7" fmla="*/ 254426 h 2547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81888" h="254704">
                <a:moveTo>
                  <a:pt x="937" y="254426"/>
                </a:moveTo>
                <a:cubicBezTo>
                  <a:pt x="-10176" y="259718"/>
                  <a:pt x="80312" y="188280"/>
                  <a:pt x="124762" y="162351"/>
                </a:cubicBezTo>
                <a:cubicBezTo>
                  <a:pt x="169212" y="136422"/>
                  <a:pt x="242237" y="125838"/>
                  <a:pt x="267637" y="98851"/>
                </a:cubicBezTo>
                <a:cubicBezTo>
                  <a:pt x="293037" y="71863"/>
                  <a:pt x="276633" y="6776"/>
                  <a:pt x="277162" y="426"/>
                </a:cubicBezTo>
                <a:cubicBezTo>
                  <a:pt x="277691" y="-5924"/>
                  <a:pt x="270812" y="60751"/>
                  <a:pt x="270812" y="60751"/>
                </a:cubicBezTo>
                <a:cubicBezTo>
                  <a:pt x="266050" y="74509"/>
                  <a:pt x="261816" y="71334"/>
                  <a:pt x="248587" y="82976"/>
                </a:cubicBezTo>
                <a:cubicBezTo>
                  <a:pt x="235358" y="94618"/>
                  <a:pt x="231125" y="106788"/>
                  <a:pt x="191437" y="130601"/>
                </a:cubicBezTo>
                <a:cubicBezTo>
                  <a:pt x="151750" y="154413"/>
                  <a:pt x="12050" y="249134"/>
                  <a:pt x="937" y="25442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63" name="フリーフォーム 2062">
            <a:extLst>
              <a:ext uri="{FF2B5EF4-FFF2-40B4-BE49-F238E27FC236}">
                <a16:creationId xmlns:a16="http://schemas.microsoft.com/office/drawing/2014/main" id="{A0089455-3588-C1AB-9AEF-6D38D310EA76}"/>
              </a:ext>
            </a:extLst>
          </p:cNvPr>
          <p:cNvSpPr/>
          <p:nvPr/>
        </p:nvSpPr>
        <p:spPr>
          <a:xfrm>
            <a:off x="1889000" y="12201462"/>
            <a:ext cx="38354" cy="105117"/>
          </a:xfrm>
          <a:custGeom>
            <a:avLst/>
            <a:gdLst>
              <a:gd name="connsiteX0" fmla="*/ 125 w 38354"/>
              <a:gd name="connsiteY0" fmla="*/ 63 h 105117"/>
              <a:gd name="connsiteX1" fmla="*/ 25525 w 38354"/>
              <a:gd name="connsiteY1" fmla="*/ 79438 h 105117"/>
              <a:gd name="connsiteX2" fmla="*/ 12825 w 38354"/>
              <a:gd name="connsiteY2" fmla="*/ 104838 h 105117"/>
              <a:gd name="connsiteX3" fmla="*/ 38225 w 38354"/>
              <a:gd name="connsiteY3" fmla="*/ 66738 h 105117"/>
              <a:gd name="connsiteX4" fmla="*/ 125 w 38354"/>
              <a:gd name="connsiteY4" fmla="*/ 63 h 1051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8354" h="105117">
                <a:moveTo>
                  <a:pt x="125" y="63"/>
                </a:moveTo>
                <a:cubicBezTo>
                  <a:pt x="-1992" y="2180"/>
                  <a:pt x="23408" y="61976"/>
                  <a:pt x="25525" y="79438"/>
                </a:cubicBezTo>
                <a:cubicBezTo>
                  <a:pt x="27642" y="96900"/>
                  <a:pt x="10708" y="106955"/>
                  <a:pt x="12825" y="104838"/>
                </a:cubicBezTo>
                <a:cubicBezTo>
                  <a:pt x="14942" y="102721"/>
                  <a:pt x="35579" y="84201"/>
                  <a:pt x="38225" y="66738"/>
                </a:cubicBezTo>
                <a:cubicBezTo>
                  <a:pt x="40871" y="49275"/>
                  <a:pt x="2242" y="-2054"/>
                  <a:pt x="125" y="6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64" name="フリーフォーム 2063">
            <a:extLst>
              <a:ext uri="{FF2B5EF4-FFF2-40B4-BE49-F238E27FC236}">
                <a16:creationId xmlns:a16="http://schemas.microsoft.com/office/drawing/2014/main" id="{7463E7C1-28D8-3E9D-3C2C-6E9D43AEB7A8}"/>
              </a:ext>
            </a:extLst>
          </p:cNvPr>
          <p:cNvSpPr/>
          <p:nvPr/>
        </p:nvSpPr>
        <p:spPr>
          <a:xfrm>
            <a:off x="1749423" y="12347381"/>
            <a:ext cx="250829" cy="109034"/>
          </a:xfrm>
          <a:custGeom>
            <a:avLst/>
            <a:gdLst>
              <a:gd name="connsiteX0" fmla="*/ 250827 w 250829"/>
              <a:gd name="connsiteY0" fmla="*/ 194 h 109034"/>
              <a:gd name="connsiteX1" fmla="*/ 117477 w 250829"/>
              <a:gd name="connsiteY1" fmla="*/ 85919 h 109034"/>
              <a:gd name="connsiteX2" fmla="*/ 2 w 250829"/>
              <a:gd name="connsiteY2" fmla="*/ 108144 h 109034"/>
              <a:gd name="connsiteX3" fmla="*/ 120652 w 250829"/>
              <a:gd name="connsiteY3" fmla="*/ 63694 h 109034"/>
              <a:gd name="connsiteX4" fmla="*/ 250827 w 250829"/>
              <a:gd name="connsiteY4" fmla="*/ 194 h 1090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0829" h="109034">
                <a:moveTo>
                  <a:pt x="250827" y="194"/>
                </a:moveTo>
                <a:cubicBezTo>
                  <a:pt x="250298" y="3898"/>
                  <a:pt x="159281" y="67927"/>
                  <a:pt x="117477" y="85919"/>
                </a:cubicBezTo>
                <a:cubicBezTo>
                  <a:pt x="75673" y="103911"/>
                  <a:pt x="-527" y="111848"/>
                  <a:pt x="2" y="108144"/>
                </a:cubicBezTo>
                <a:cubicBezTo>
                  <a:pt x="531" y="104440"/>
                  <a:pt x="80435" y="80627"/>
                  <a:pt x="120652" y="63694"/>
                </a:cubicBezTo>
                <a:cubicBezTo>
                  <a:pt x="160869" y="46761"/>
                  <a:pt x="251356" y="-3510"/>
                  <a:pt x="250827" y="19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65" name="フリーフォーム 2064">
            <a:extLst>
              <a:ext uri="{FF2B5EF4-FFF2-40B4-BE49-F238E27FC236}">
                <a16:creationId xmlns:a16="http://schemas.microsoft.com/office/drawing/2014/main" id="{2C222DAB-0769-B7C5-5817-839DDE552A21}"/>
              </a:ext>
            </a:extLst>
          </p:cNvPr>
          <p:cNvSpPr/>
          <p:nvPr/>
        </p:nvSpPr>
        <p:spPr>
          <a:xfrm>
            <a:off x="1784033" y="12477539"/>
            <a:ext cx="38423" cy="108827"/>
          </a:xfrm>
          <a:custGeom>
            <a:avLst/>
            <a:gdLst>
              <a:gd name="connsiteX0" fmla="*/ 19367 w 38423"/>
              <a:gd name="connsiteY0" fmla="*/ 211 h 108827"/>
              <a:gd name="connsiteX1" fmla="*/ 3492 w 38423"/>
              <a:gd name="connsiteY1" fmla="*/ 60536 h 108827"/>
              <a:gd name="connsiteX2" fmla="*/ 38417 w 38423"/>
              <a:gd name="connsiteY2" fmla="*/ 108161 h 108827"/>
              <a:gd name="connsiteX3" fmla="*/ 317 w 38423"/>
              <a:gd name="connsiteY3" fmla="*/ 82761 h 108827"/>
              <a:gd name="connsiteX4" fmla="*/ 19367 w 38423"/>
              <a:gd name="connsiteY4" fmla="*/ 211 h 1088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8423" h="108827">
                <a:moveTo>
                  <a:pt x="19367" y="211"/>
                </a:moveTo>
                <a:cubicBezTo>
                  <a:pt x="19896" y="-3493"/>
                  <a:pt x="317" y="42544"/>
                  <a:pt x="3492" y="60536"/>
                </a:cubicBezTo>
                <a:cubicBezTo>
                  <a:pt x="6667" y="78528"/>
                  <a:pt x="38946" y="104457"/>
                  <a:pt x="38417" y="108161"/>
                </a:cubicBezTo>
                <a:cubicBezTo>
                  <a:pt x="37888" y="111865"/>
                  <a:pt x="3492" y="99694"/>
                  <a:pt x="317" y="82761"/>
                </a:cubicBezTo>
                <a:cubicBezTo>
                  <a:pt x="-2858" y="65828"/>
                  <a:pt x="18838" y="3915"/>
                  <a:pt x="19367" y="21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66" name="フリーフォーム 2065">
            <a:extLst>
              <a:ext uri="{FF2B5EF4-FFF2-40B4-BE49-F238E27FC236}">
                <a16:creationId xmlns:a16="http://schemas.microsoft.com/office/drawing/2014/main" id="{86C4371F-6DDB-1213-12DE-B20C78E759F5}"/>
              </a:ext>
            </a:extLst>
          </p:cNvPr>
          <p:cNvSpPr/>
          <p:nvPr/>
        </p:nvSpPr>
        <p:spPr>
          <a:xfrm>
            <a:off x="1800211" y="12461768"/>
            <a:ext cx="97267" cy="82661"/>
          </a:xfrm>
          <a:custGeom>
            <a:avLst/>
            <a:gdLst>
              <a:gd name="connsiteX0" fmla="*/ 14 w 97267"/>
              <a:gd name="connsiteY0" fmla="*/ 19157 h 82661"/>
              <a:gd name="connsiteX1" fmla="*/ 82564 w 97267"/>
              <a:gd name="connsiteY1" fmla="*/ 25507 h 82661"/>
              <a:gd name="connsiteX2" fmla="*/ 95264 w 97267"/>
              <a:gd name="connsiteY2" fmla="*/ 82657 h 82661"/>
              <a:gd name="connsiteX3" fmla="*/ 95264 w 97267"/>
              <a:gd name="connsiteY3" fmla="*/ 22332 h 82661"/>
              <a:gd name="connsiteX4" fmla="*/ 76214 w 97267"/>
              <a:gd name="connsiteY4" fmla="*/ 107 h 82661"/>
              <a:gd name="connsiteX5" fmla="*/ 14 w 97267"/>
              <a:gd name="connsiteY5" fmla="*/ 19157 h 826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97267" h="82661">
                <a:moveTo>
                  <a:pt x="14" y="19157"/>
                </a:moveTo>
                <a:cubicBezTo>
                  <a:pt x="1072" y="23390"/>
                  <a:pt x="66689" y="14924"/>
                  <a:pt x="82564" y="25507"/>
                </a:cubicBezTo>
                <a:cubicBezTo>
                  <a:pt x="98439" y="36090"/>
                  <a:pt x="93147" y="83186"/>
                  <a:pt x="95264" y="82657"/>
                </a:cubicBezTo>
                <a:cubicBezTo>
                  <a:pt x="97381" y="82128"/>
                  <a:pt x="98439" y="36090"/>
                  <a:pt x="95264" y="22332"/>
                </a:cubicBezTo>
                <a:cubicBezTo>
                  <a:pt x="92089" y="8574"/>
                  <a:pt x="95793" y="1694"/>
                  <a:pt x="76214" y="107"/>
                </a:cubicBezTo>
                <a:cubicBezTo>
                  <a:pt x="56635" y="-1480"/>
                  <a:pt x="-1044" y="14924"/>
                  <a:pt x="14" y="1915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67" name="フリーフォーム 2066">
            <a:extLst>
              <a:ext uri="{FF2B5EF4-FFF2-40B4-BE49-F238E27FC236}">
                <a16:creationId xmlns:a16="http://schemas.microsoft.com/office/drawing/2014/main" id="{B1422CC6-CED7-5262-A068-2A7740BCF38B}"/>
              </a:ext>
            </a:extLst>
          </p:cNvPr>
          <p:cNvSpPr/>
          <p:nvPr/>
        </p:nvSpPr>
        <p:spPr>
          <a:xfrm>
            <a:off x="1783330" y="12542589"/>
            <a:ext cx="129779" cy="39964"/>
          </a:xfrm>
          <a:custGeom>
            <a:avLst/>
            <a:gdLst>
              <a:gd name="connsiteX0" fmla="*/ 1020 w 129779"/>
              <a:gd name="connsiteY0" fmla="*/ 39936 h 39964"/>
              <a:gd name="connsiteX1" fmla="*/ 128020 w 129779"/>
              <a:gd name="connsiteY1" fmla="*/ 1836 h 39964"/>
              <a:gd name="connsiteX2" fmla="*/ 70870 w 129779"/>
              <a:gd name="connsiteY2" fmla="*/ 8186 h 39964"/>
              <a:gd name="connsiteX3" fmla="*/ 1020 w 129779"/>
              <a:gd name="connsiteY3" fmla="*/ 39936 h 399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9779" h="39964">
                <a:moveTo>
                  <a:pt x="1020" y="39936"/>
                </a:moveTo>
                <a:cubicBezTo>
                  <a:pt x="10545" y="38878"/>
                  <a:pt x="116378" y="7128"/>
                  <a:pt x="128020" y="1836"/>
                </a:cubicBezTo>
                <a:cubicBezTo>
                  <a:pt x="139662" y="-3456"/>
                  <a:pt x="90449" y="3953"/>
                  <a:pt x="70870" y="8186"/>
                </a:cubicBezTo>
                <a:cubicBezTo>
                  <a:pt x="51291" y="12419"/>
                  <a:pt x="-8505" y="40994"/>
                  <a:pt x="1020" y="3993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68" name="フリーフォーム 2067">
            <a:extLst>
              <a:ext uri="{FF2B5EF4-FFF2-40B4-BE49-F238E27FC236}">
                <a16:creationId xmlns:a16="http://schemas.microsoft.com/office/drawing/2014/main" id="{9E3A1E4E-856B-7CCE-81A1-9E837C5D477B}"/>
              </a:ext>
            </a:extLst>
          </p:cNvPr>
          <p:cNvSpPr/>
          <p:nvPr/>
        </p:nvSpPr>
        <p:spPr>
          <a:xfrm>
            <a:off x="1733131" y="12452250"/>
            <a:ext cx="102837" cy="172059"/>
          </a:xfrm>
          <a:custGeom>
            <a:avLst/>
            <a:gdLst>
              <a:gd name="connsiteX0" fmla="*/ 19469 w 102837"/>
              <a:gd name="connsiteY0" fmla="*/ 100 h 172059"/>
              <a:gd name="connsiteX1" fmla="*/ 3594 w 102837"/>
              <a:gd name="connsiteY1" fmla="*/ 111225 h 172059"/>
              <a:gd name="connsiteX2" fmla="*/ 9944 w 102837"/>
              <a:gd name="connsiteY2" fmla="*/ 142975 h 172059"/>
              <a:gd name="connsiteX3" fmla="*/ 102019 w 102837"/>
              <a:gd name="connsiteY3" fmla="*/ 171550 h 172059"/>
              <a:gd name="connsiteX4" fmla="*/ 57569 w 102837"/>
              <a:gd name="connsiteY4" fmla="*/ 162025 h 172059"/>
              <a:gd name="connsiteX5" fmla="*/ 16294 w 102837"/>
              <a:gd name="connsiteY5" fmla="*/ 152500 h 172059"/>
              <a:gd name="connsiteX6" fmla="*/ 3594 w 102837"/>
              <a:gd name="connsiteY6" fmla="*/ 92175 h 172059"/>
              <a:gd name="connsiteX7" fmla="*/ 19469 w 102837"/>
              <a:gd name="connsiteY7" fmla="*/ 100 h 1720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02837" h="172059">
                <a:moveTo>
                  <a:pt x="19469" y="100"/>
                </a:moveTo>
                <a:cubicBezTo>
                  <a:pt x="19469" y="3275"/>
                  <a:pt x="5182" y="87412"/>
                  <a:pt x="3594" y="111225"/>
                </a:cubicBezTo>
                <a:cubicBezTo>
                  <a:pt x="2006" y="135038"/>
                  <a:pt x="-6460" y="132921"/>
                  <a:pt x="9944" y="142975"/>
                </a:cubicBezTo>
                <a:cubicBezTo>
                  <a:pt x="26348" y="153029"/>
                  <a:pt x="94081" y="168375"/>
                  <a:pt x="102019" y="171550"/>
                </a:cubicBezTo>
                <a:cubicBezTo>
                  <a:pt x="109957" y="174725"/>
                  <a:pt x="57569" y="162025"/>
                  <a:pt x="57569" y="162025"/>
                </a:cubicBezTo>
                <a:cubicBezTo>
                  <a:pt x="43282" y="158850"/>
                  <a:pt x="25290" y="164142"/>
                  <a:pt x="16294" y="152500"/>
                </a:cubicBezTo>
                <a:cubicBezTo>
                  <a:pt x="7298" y="140858"/>
                  <a:pt x="4652" y="114400"/>
                  <a:pt x="3594" y="92175"/>
                </a:cubicBezTo>
                <a:cubicBezTo>
                  <a:pt x="2536" y="69950"/>
                  <a:pt x="19469" y="-3075"/>
                  <a:pt x="19469" y="10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69" name="フリーフォーム 2068">
            <a:extLst>
              <a:ext uri="{FF2B5EF4-FFF2-40B4-BE49-F238E27FC236}">
                <a16:creationId xmlns:a16="http://schemas.microsoft.com/office/drawing/2014/main" id="{8F93D902-E11B-5725-9314-D91B868FBBB0}"/>
              </a:ext>
            </a:extLst>
          </p:cNvPr>
          <p:cNvSpPr/>
          <p:nvPr/>
        </p:nvSpPr>
        <p:spPr>
          <a:xfrm>
            <a:off x="1752600" y="12477746"/>
            <a:ext cx="16374" cy="98439"/>
          </a:xfrm>
          <a:custGeom>
            <a:avLst/>
            <a:gdLst>
              <a:gd name="connsiteX0" fmla="*/ 0 w 16374"/>
              <a:gd name="connsiteY0" fmla="*/ 4 h 98439"/>
              <a:gd name="connsiteX1" fmla="*/ 15875 w 16374"/>
              <a:gd name="connsiteY1" fmla="*/ 63504 h 98439"/>
              <a:gd name="connsiteX2" fmla="*/ 12700 w 16374"/>
              <a:gd name="connsiteY2" fmla="*/ 98429 h 98439"/>
              <a:gd name="connsiteX3" fmla="*/ 15875 w 16374"/>
              <a:gd name="connsiteY3" fmla="*/ 60329 h 98439"/>
              <a:gd name="connsiteX4" fmla="*/ 0 w 16374"/>
              <a:gd name="connsiteY4" fmla="*/ 4 h 984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374" h="98439">
                <a:moveTo>
                  <a:pt x="0" y="4"/>
                </a:moveTo>
                <a:cubicBezTo>
                  <a:pt x="0" y="533"/>
                  <a:pt x="13758" y="47100"/>
                  <a:pt x="15875" y="63504"/>
                </a:cubicBezTo>
                <a:cubicBezTo>
                  <a:pt x="17992" y="79908"/>
                  <a:pt x="12700" y="98958"/>
                  <a:pt x="12700" y="98429"/>
                </a:cubicBezTo>
                <a:cubicBezTo>
                  <a:pt x="12700" y="97900"/>
                  <a:pt x="15346" y="72500"/>
                  <a:pt x="15875" y="60329"/>
                </a:cubicBezTo>
                <a:cubicBezTo>
                  <a:pt x="16404" y="48158"/>
                  <a:pt x="0" y="-525"/>
                  <a:pt x="0" y="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70" name="フリーフォーム 2069">
            <a:extLst>
              <a:ext uri="{FF2B5EF4-FFF2-40B4-BE49-F238E27FC236}">
                <a16:creationId xmlns:a16="http://schemas.microsoft.com/office/drawing/2014/main" id="{5604901B-5460-248B-A34D-C791AB0476BB}"/>
              </a:ext>
            </a:extLst>
          </p:cNvPr>
          <p:cNvSpPr/>
          <p:nvPr/>
        </p:nvSpPr>
        <p:spPr>
          <a:xfrm>
            <a:off x="1939925" y="12404714"/>
            <a:ext cx="140038" cy="114311"/>
          </a:xfrm>
          <a:custGeom>
            <a:avLst/>
            <a:gdLst>
              <a:gd name="connsiteX0" fmla="*/ 139700 w 140038"/>
              <a:gd name="connsiteY0" fmla="*/ 11 h 114311"/>
              <a:gd name="connsiteX1" fmla="*/ 63500 w 140038"/>
              <a:gd name="connsiteY1" fmla="*/ 69861 h 114311"/>
              <a:gd name="connsiteX2" fmla="*/ 28575 w 140038"/>
              <a:gd name="connsiteY2" fmla="*/ 101611 h 114311"/>
              <a:gd name="connsiteX3" fmla="*/ 0 w 140038"/>
              <a:gd name="connsiteY3" fmla="*/ 114311 h 114311"/>
              <a:gd name="connsiteX4" fmla="*/ 88900 w 140038"/>
              <a:gd name="connsiteY4" fmla="*/ 76211 h 114311"/>
              <a:gd name="connsiteX5" fmla="*/ 139700 w 140038"/>
              <a:gd name="connsiteY5" fmla="*/ 11 h 1143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40038" h="114311">
                <a:moveTo>
                  <a:pt x="139700" y="11"/>
                </a:moveTo>
                <a:cubicBezTo>
                  <a:pt x="135467" y="-1047"/>
                  <a:pt x="63500" y="69861"/>
                  <a:pt x="63500" y="69861"/>
                </a:cubicBezTo>
                <a:cubicBezTo>
                  <a:pt x="44979" y="86794"/>
                  <a:pt x="39158" y="94203"/>
                  <a:pt x="28575" y="101611"/>
                </a:cubicBezTo>
                <a:cubicBezTo>
                  <a:pt x="17992" y="109019"/>
                  <a:pt x="0" y="114311"/>
                  <a:pt x="0" y="114311"/>
                </a:cubicBezTo>
                <a:cubicBezTo>
                  <a:pt x="10054" y="110078"/>
                  <a:pt x="70379" y="89969"/>
                  <a:pt x="88900" y="76211"/>
                </a:cubicBezTo>
                <a:cubicBezTo>
                  <a:pt x="107421" y="62453"/>
                  <a:pt x="143933" y="1069"/>
                  <a:pt x="139700" y="1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71" name="フリーフォーム 2070">
            <a:extLst>
              <a:ext uri="{FF2B5EF4-FFF2-40B4-BE49-F238E27FC236}">
                <a16:creationId xmlns:a16="http://schemas.microsoft.com/office/drawing/2014/main" id="{1DE91CCB-949C-3A00-C6D5-5800FA9F805F}"/>
              </a:ext>
            </a:extLst>
          </p:cNvPr>
          <p:cNvSpPr/>
          <p:nvPr/>
        </p:nvSpPr>
        <p:spPr>
          <a:xfrm>
            <a:off x="1818721" y="12522185"/>
            <a:ext cx="127730" cy="111179"/>
          </a:xfrm>
          <a:custGeom>
            <a:avLst/>
            <a:gdLst>
              <a:gd name="connsiteX0" fmla="*/ 127554 w 127730"/>
              <a:gd name="connsiteY0" fmla="*/ 15 h 111179"/>
              <a:gd name="connsiteX1" fmla="*/ 54529 w 127730"/>
              <a:gd name="connsiteY1" fmla="*/ 73040 h 111179"/>
              <a:gd name="connsiteX2" fmla="*/ 554 w 127730"/>
              <a:gd name="connsiteY2" fmla="*/ 111140 h 111179"/>
              <a:gd name="connsiteX3" fmla="*/ 32304 w 127730"/>
              <a:gd name="connsiteY3" fmla="*/ 66690 h 111179"/>
              <a:gd name="connsiteX4" fmla="*/ 127554 w 127730"/>
              <a:gd name="connsiteY4" fmla="*/ 15 h 1111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7730" h="111179">
                <a:moveTo>
                  <a:pt x="127554" y="15"/>
                </a:moveTo>
                <a:cubicBezTo>
                  <a:pt x="131258" y="1073"/>
                  <a:pt x="75696" y="54519"/>
                  <a:pt x="54529" y="73040"/>
                </a:cubicBezTo>
                <a:cubicBezTo>
                  <a:pt x="33362" y="91561"/>
                  <a:pt x="4258" y="112198"/>
                  <a:pt x="554" y="111140"/>
                </a:cubicBezTo>
                <a:cubicBezTo>
                  <a:pt x="-3150" y="110082"/>
                  <a:pt x="12196" y="81507"/>
                  <a:pt x="32304" y="66690"/>
                </a:cubicBezTo>
                <a:cubicBezTo>
                  <a:pt x="52412" y="51873"/>
                  <a:pt x="123850" y="-1043"/>
                  <a:pt x="127554" y="1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72" name="フリーフォーム 2071">
            <a:extLst>
              <a:ext uri="{FF2B5EF4-FFF2-40B4-BE49-F238E27FC236}">
                <a16:creationId xmlns:a16="http://schemas.microsoft.com/office/drawing/2014/main" id="{88AF81AE-BF7F-AC55-DD96-C82A9BFA8B88}"/>
              </a:ext>
            </a:extLst>
          </p:cNvPr>
          <p:cNvSpPr/>
          <p:nvPr/>
        </p:nvSpPr>
        <p:spPr>
          <a:xfrm>
            <a:off x="1946269" y="12178971"/>
            <a:ext cx="82610" cy="86578"/>
          </a:xfrm>
          <a:custGeom>
            <a:avLst/>
            <a:gdLst>
              <a:gd name="connsiteX0" fmla="*/ 6 w 82610"/>
              <a:gd name="connsiteY0" fmla="*/ 329 h 86578"/>
              <a:gd name="connsiteX1" fmla="*/ 34931 w 82610"/>
              <a:gd name="connsiteY1" fmla="*/ 57479 h 86578"/>
              <a:gd name="connsiteX2" fmla="*/ 28581 w 82610"/>
              <a:gd name="connsiteY2" fmla="*/ 82879 h 86578"/>
              <a:gd name="connsiteX3" fmla="*/ 82556 w 82610"/>
              <a:gd name="connsiteY3" fmla="*/ 54304 h 86578"/>
              <a:gd name="connsiteX4" fmla="*/ 38106 w 82610"/>
              <a:gd name="connsiteY4" fmla="*/ 86054 h 86578"/>
              <a:gd name="connsiteX5" fmla="*/ 6 w 82610"/>
              <a:gd name="connsiteY5" fmla="*/ 329 h 865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2610" h="86578">
                <a:moveTo>
                  <a:pt x="6" y="329"/>
                </a:moveTo>
                <a:cubicBezTo>
                  <a:pt x="-523" y="-4434"/>
                  <a:pt x="30169" y="43721"/>
                  <a:pt x="34931" y="57479"/>
                </a:cubicBezTo>
                <a:cubicBezTo>
                  <a:pt x="39693" y="71237"/>
                  <a:pt x="20644" y="83408"/>
                  <a:pt x="28581" y="82879"/>
                </a:cubicBezTo>
                <a:cubicBezTo>
                  <a:pt x="36519" y="82350"/>
                  <a:pt x="80969" y="53775"/>
                  <a:pt x="82556" y="54304"/>
                </a:cubicBezTo>
                <a:cubicBezTo>
                  <a:pt x="84143" y="54833"/>
                  <a:pt x="50806" y="91346"/>
                  <a:pt x="38106" y="86054"/>
                </a:cubicBezTo>
                <a:cubicBezTo>
                  <a:pt x="25406" y="80762"/>
                  <a:pt x="535" y="5092"/>
                  <a:pt x="6" y="32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73" name="フリーフォーム 2072">
            <a:extLst>
              <a:ext uri="{FF2B5EF4-FFF2-40B4-BE49-F238E27FC236}">
                <a16:creationId xmlns:a16="http://schemas.microsoft.com/office/drawing/2014/main" id="{21C14650-81D9-8CD6-4BC3-86F6431F780F}"/>
              </a:ext>
            </a:extLst>
          </p:cNvPr>
          <p:cNvSpPr/>
          <p:nvPr/>
        </p:nvSpPr>
        <p:spPr>
          <a:xfrm>
            <a:off x="1861439" y="12539959"/>
            <a:ext cx="184974" cy="74710"/>
          </a:xfrm>
          <a:custGeom>
            <a:avLst/>
            <a:gdLst>
              <a:gd name="connsiteX0" fmla="*/ 183261 w 184974"/>
              <a:gd name="connsiteY0" fmla="*/ 1291 h 74710"/>
              <a:gd name="connsiteX1" fmla="*/ 2286 w 184974"/>
              <a:gd name="connsiteY1" fmla="*/ 74316 h 74710"/>
              <a:gd name="connsiteX2" fmla="*/ 88011 w 184974"/>
              <a:gd name="connsiteY2" fmla="*/ 29866 h 74710"/>
              <a:gd name="connsiteX3" fmla="*/ 183261 w 184974"/>
              <a:gd name="connsiteY3" fmla="*/ 1291 h 747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4974" h="74710">
                <a:moveTo>
                  <a:pt x="183261" y="1291"/>
                </a:moveTo>
                <a:cubicBezTo>
                  <a:pt x="168974" y="8699"/>
                  <a:pt x="18161" y="69554"/>
                  <a:pt x="2286" y="74316"/>
                </a:cubicBezTo>
                <a:cubicBezTo>
                  <a:pt x="-13589" y="79078"/>
                  <a:pt x="57319" y="39391"/>
                  <a:pt x="88011" y="29866"/>
                </a:cubicBezTo>
                <a:cubicBezTo>
                  <a:pt x="118703" y="20341"/>
                  <a:pt x="197548" y="-6117"/>
                  <a:pt x="183261" y="129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74" name="フリーフォーム 2073">
            <a:extLst>
              <a:ext uri="{FF2B5EF4-FFF2-40B4-BE49-F238E27FC236}">
                <a16:creationId xmlns:a16="http://schemas.microsoft.com/office/drawing/2014/main" id="{1E7AD3C3-F86B-B328-ECBD-C2B072401EA9}"/>
              </a:ext>
            </a:extLst>
          </p:cNvPr>
          <p:cNvSpPr/>
          <p:nvPr/>
        </p:nvSpPr>
        <p:spPr>
          <a:xfrm>
            <a:off x="1797050" y="12661667"/>
            <a:ext cx="264377" cy="79608"/>
          </a:xfrm>
          <a:custGeom>
            <a:avLst/>
            <a:gdLst>
              <a:gd name="connsiteX0" fmla="*/ 0 w 264377"/>
              <a:gd name="connsiteY0" fmla="*/ 79608 h 79608"/>
              <a:gd name="connsiteX1" fmla="*/ 209550 w 264377"/>
              <a:gd name="connsiteY1" fmla="*/ 19283 h 79608"/>
              <a:gd name="connsiteX2" fmla="*/ 263525 w 264377"/>
              <a:gd name="connsiteY2" fmla="*/ 233 h 79608"/>
              <a:gd name="connsiteX3" fmla="*/ 180975 w 264377"/>
              <a:gd name="connsiteY3" fmla="*/ 9758 h 79608"/>
              <a:gd name="connsiteX4" fmla="*/ 107950 w 264377"/>
              <a:gd name="connsiteY4" fmla="*/ 25633 h 79608"/>
              <a:gd name="connsiteX5" fmla="*/ 133350 w 264377"/>
              <a:gd name="connsiteY5" fmla="*/ 12933 h 79608"/>
              <a:gd name="connsiteX6" fmla="*/ 0 w 264377"/>
              <a:gd name="connsiteY6" fmla="*/ 79608 h 796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64377" h="79608">
                <a:moveTo>
                  <a:pt x="0" y="79608"/>
                </a:moveTo>
                <a:lnTo>
                  <a:pt x="209550" y="19283"/>
                </a:lnTo>
                <a:cubicBezTo>
                  <a:pt x="253471" y="6054"/>
                  <a:pt x="268287" y="1820"/>
                  <a:pt x="263525" y="233"/>
                </a:cubicBezTo>
                <a:cubicBezTo>
                  <a:pt x="258763" y="-1354"/>
                  <a:pt x="206904" y="5525"/>
                  <a:pt x="180975" y="9758"/>
                </a:cubicBezTo>
                <a:cubicBezTo>
                  <a:pt x="155046" y="13991"/>
                  <a:pt x="115888" y="25104"/>
                  <a:pt x="107950" y="25633"/>
                </a:cubicBezTo>
                <a:cubicBezTo>
                  <a:pt x="100013" y="26162"/>
                  <a:pt x="133350" y="12933"/>
                  <a:pt x="133350" y="12933"/>
                </a:cubicBezTo>
                <a:lnTo>
                  <a:pt x="0" y="79608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75" name="フリーフォーム 2074">
            <a:extLst>
              <a:ext uri="{FF2B5EF4-FFF2-40B4-BE49-F238E27FC236}">
                <a16:creationId xmlns:a16="http://schemas.microsoft.com/office/drawing/2014/main" id="{463019D9-9592-3AE1-8337-2BCF39C394E1}"/>
              </a:ext>
            </a:extLst>
          </p:cNvPr>
          <p:cNvSpPr/>
          <p:nvPr/>
        </p:nvSpPr>
        <p:spPr>
          <a:xfrm>
            <a:off x="1765287" y="12618347"/>
            <a:ext cx="181618" cy="65778"/>
          </a:xfrm>
          <a:custGeom>
            <a:avLst/>
            <a:gdLst>
              <a:gd name="connsiteX0" fmla="*/ 13 w 181618"/>
              <a:gd name="connsiteY0" fmla="*/ 59428 h 65778"/>
              <a:gd name="connsiteX1" fmla="*/ 92088 w 181618"/>
              <a:gd name="connsiteY1" fmla="*/ 11803 h 65778"/>
              <a:gd name="connsiteX2" fmla="*/ 180988 w 181618"/>
              <a:gd name="connsiteY2" fmla="*/ 65778 h 65778"/>
              <a:gd name="connsiteX3" fmla="*/ 130188 w 181618"/>
              <a:gd name="connsiteY3" fmla="*/ 11803 h 65778"/>
              <a:gd name="connsiteX4" fmla="*/ 98438 w 181618"/>
              <a:gd name="connsiteY4" fmla="*/ 2278 h 65778"/>
              <a:gd name="connsiteX5" fmla="*/ 13 w 181618"/>
              <a:gd name="connsiteY5" fmla="*/ 59428 h 657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1618" h="65778">
                <a:moveTo>
                  <a:pt x="13" y="59428"/>
                </a:moveTo>
                <a:cubicBezTo>
                  <a:pt x="-1045" y="61016"/>
                  <a:pt x="61926" y="10745"/>
                  <a:pt x="92088" y="11803"/>
                </a:cubicBezTo>
                <a:cubicBezTo>
                  <a:pt x="122250" y="12861"/>
                  <a:pt x="174638" y="65778"/>
                  <a:pt x="180988" y="65778"/>
                </a:cubicBezTo>
                <a:cubicBezTo>
                  <a:pt x="187338" y="65778"/>
                  <a:pt x="143946" y="22386"/>
                  <a:pt x="130188" y="11803"/>
                </a:cubicBezTo>
                <a:cubicBezTo>
                  <a:pt x="116430" y="1220"/>
                  <a:pt x="119075" y="-3014"/>
                  <a:pt x="98438" y="2278"/>
                </a:cubicBezTo>
                <a:cubicBezTo>
                  <a:pt x="77801" y="7570"/>
                  <a:pt x="1071" y="57840"/>
                  <a:pt x="13" y="5942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76" name="フリーフォーム 2075">
            <a:extLst>
              <a:ext uri="{FF2B5EF4-FFF2-40B4-BE49-F238E27FC236}">
                <a16:creationId xmlns:a16="http://schemas.microsoft.com/office/drawing/2014/main" id="{00DB6865-BA71-68F5-1DAB-D2504D63DE36}"/>
              </a:ext>
            </a:extLst>
          </p:cNvPr>
          <p:cNvSpPr/>
          <p:nvPr/>
        </p:nvSpPr>
        <p:spPr>
          <a:xfrm>
            <a:off x="1764769" y="12620569"/>
            <a:ext cx="95841" cy="114584"/>
          </a:xfrm>
          <a:custGeom>
            <a:avLst/>
            <a:gdLst>
              <a:gd name="connsiteX0" fmla="*/ 95781 w 95841"/>
              <a:gd name="connsiteY0" fmla="*/ 56 h 114584"/>
              <a:gd name="connsiteX1" fmla="*/ 32281 w 95841"/>
              <a:gd name="connsiteY1" fmla="*/ 41331 h 114584"/>
              <a:gd name="connsiteX2" fmla="*/ 25931 w 95841"/>
              <a:gd name="connsiteY2" fmla="*/ 63556 h 114584"/>
              <a:gd name="connsiteX3" fmla="*/ 38631 w 95841"/>
              <a:gd name="connsiteY3" fmla="*/ 114356 h 114584"/>
              <a:gd name="connsiteX4" fmla="*/ 531 w 95841"/>
              <a:gd name="connsiteY4" fmla="*/ 41331 h 114584"/>
              <a:gd name="connsiteX5" fmla="*/ 19581 w 95841"/>
              <a:gd name="connsiteY5" fmla="*/ 50856 h 114584"/>
              <a:gd name="connsiteX6" fmla="*/ 95781 w 95841"/>
              <a:gd name="connsiteY6" fmla="*/ 56 h 1145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5841" h="114584">
                <a:moveTo>
                  <a:pt x="95781" y="56"/>
                </a:moveTo>
                <a:cubicBezTo>
                  <a:pt x="97898" y="-1532"/>
                  <a:pt x="43923" y="30748"/>
                  <a:pt x="32281" y="41331"/>
                </a:cubicBezTo>
                <a:cubicBezTo>
                  <a:pt x="20639" y="51914"/>
                  <a:pt x="24873" y="51385"/>
                  <a:pt x="25931" y="63556"/>
                </a:cubicBezTo>
                <a:cubicBezTo>
                  <a:pt x="26989" y="75727"/>
                  <a:pt x="42864" y="118060"/>
                  <a:pt x="38631" y="114356"/>
                </a:cubicBezTo>
                <a:cubicBezTo>
                  <a:pt x="34398" y="110652"/>
                  <a:pt x="3706" y="51914"/>
                  <a:pt x="531" y="41331"/>
                </a:cubicBezTo>
                <a:cubicBezTo>
                  <a:pt x="-2644" y="30748"/>
                  <a:pt x="8998" y="56148"/>
                  <a:pt x="19581" y="50856"/>
                </a:cubicBezTo>
                <a:cubicBezTo>
                  <a:pt x="30164" y="45564"/>
                  <a:pt x="93664" y="1644"/>
                  <a:pt x="95781" y="5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77" name="フリーフォーム 2076">
            <a:extLst>
              <a:ext uri="{FF2B5EF4-FFF2-40B4-BE49-F238E27FC236}">
                <a16:creationId xmlns:a16="http://schemas.microsoft.com/office/drawing/2014/main" id="{B47CA8FD-BBDC-0B4F-133A-3CEBAB5ABC1D}"/>
              </a:ext>
            </a:extLst>
          </p:cNvPr>
          <p:cNvSpPr/>
          <p:nvPr/>
        </p:nvSpPr>
        <p:spPr>
          <a:xfrm>
            <a:off x="1946256" y="12591961"/>
            <a:ext cx="48708" cy="71239"/>
          </a:xfrm>
          <a:custGeom>
            <a:avLst/>
            <a:gdLst>
              <a:gd name="connsiteX0" fmla="*/ 19 w 48708"/>
              <a:gd name="connsiteY0" fmla="*/ 89 h 71239"/>
              <a:gd name="connsiteX1" fmla="*/ 41294 w 48708"/>
              <a:gd name="connsiteY1" fmla="*/ 54064 h 71239"/>
              <a:gd name="connsiteX2" fmla="*/ 47644 w 48708"/>
              <a:gd name="connsiteY2" fmla="*/ 69939 h 71239"/>
              <a:gd name="connsiteX3" fmla="*/ 19 w 48708"/>
              <a:gd name="connsiteY3" fmla="*/ 89 h 712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8708" h="71239">
                <a:moveTo>
                  <a:pt x="19" y="89"/>
                </a:moveTo>
                <a:cubicBezTo>
                  <a:pt x="-1039" y="-2557"/>
                  <a:pt x="41294" y="54064"/>
                  <a:pt x="41294" y="54064"/>
                </a:cubicBezTo>
                <a:cubicBezTo>
                  <a:pt x="49232" y="65706"/>
                  <a:pt x="49761" y="74701"/>
                  <a:pt x="47644" y="69939"/>
                </a:cubicBezTo>
                <a:cubicBezTo>
                  <a:pt x="45527" y="65177"/>
                  <a:pt x="1077" y="2735"/>
                  <a:pt x="19" y="8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78" name="フリーフォーム 2077">
            <a:extLst>
              <a:ext uri="{FF2B5EF4-FFF2-40B4-BE49-F238E27FC236}">
                <a16:creationId xmlns:a16="http://schemas.microsoft.com/office/drawing/2014/main" id="{7DD32422-AFA3-4E16-03E6-4B0729D3B8BC}"/>
              </a:ext>
            </a:extLst>
          </p:cNvPr>
          <p:cNvSpPr/>
          <p:nvPr/>
        </p:nvSpPr>
        <p:spPr>
          <a:xfrm>
            <a:off x="1911321" y="12430100"/>
            <a:ext cx="38365" cy="76272"/>
          </a:xfrm>
          <a:custGeom>
            <a:avLst/>
            <a:gdLst>
              <a:gd name="connsiteX0" fmla="*/ 29 w 38365"/>
              <a:gd name="connsiteY0" fmla="*/ 25 h 76272"/>
              <a:gd name="connsiteX1" fmla="*/ 31779 w 38365"/>
              <a:gd name="connsiteY1" fmla="*/ 47650 h 76272"/>
              <a:gd name="connsiteX2" fmla="*/ 31779 w 38365"/>
              <a:gd name="connsiteY2" fmla="*/ 76225 h 76272"/>
              <a:gd name="connsiteX3" fmla="*/ 38129 w 38365"/>
              <a:gd name="connsiteY3" fmla="*/ 41300 h 76272"/>
              <a:gd name="connsiteX4" fmla="*/ 29 w 38365"/>
              <a:gd name="connsiteY4" fmla="*/ 25 h 762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8365" h="76272">
                <a:moveTo>
                  <a:pt x="29" y="25"/>
                </a:moveTo>
                <a:cubicBezTo>
                  <a:pt x="-1029" y="1083"/>
                  <a:pt x="26487" y="34950"/>
                  <a:pt x="31779" y="47650"/>
                </a:cubicBezTo>
                <a:cubicBezTo>
                  <a:pt x="37071" y="60350"/>
                  <a:pt x="30721" y="77283"/>
                  <a:pt x="31779" y="76225"/>
                </a:cubicBezTo>
                <a:cubicBezTo>
                  <a:pt x="32837" y="75167"/>
                  <a:pt x="39717" y="50825"/>
                  <a:pt x="38129" y="41300"/>
                </a:cubicBezTo>
                <a:cubicBezTo>
                  <a:pt x="36542" y="31775"/>
                  <a:pt x="1087" y="-1033"/>
                  <a:pt x="29" y="2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79" name="フリーフォーム 2078">
            <a:extLst>
              <a:ext uri="{FF2B5EF4-FFF2-40B4-BE49-F238E27FC236}">
                <a16:creationId xmlns:a16="http://schemas.microsoft.com/office/drawing/2014/main" id="{0618993C-4749-5F73-632F-D2028D278DD2}"/>
              </a:ext>
            </a:extLst>
          </p:cNvPr>
          <p:cNvSpPr/>
          <p:nvPr/>
        </p:nvSpPr>
        <p:spPr>
          <a:xfrm>
            <a:off x="1981197" y="12357089"/>
            <a:ext cx="67906" cy="53998"/>
          </a:xfrm>
          <a:custGeom>
            <a:avLst/>
            <a:gdLst>
              <a:gd name="connsiteX0" fmla="*/ 3 w 67906"/>
              <a:gd name="connsiteY0" fmla="*/ 11 h 53998"/>
              <a:gd name="connsiteX1" fmla="*/ 60328 w 67906"/>
              <a:gd name="connsiteY1" fmla="*/ 28586 h 53998"/>
              <a:gd name="connsiteX2" fmla="*/ 66678 w 67906"/>
              <a:gd name="connsiteY2" fmla="*/ 53986 h 53998"/>
              <a:gd name="connsiteX3" fmla="*/ 57153 w 67906"/>
              <a:gd name="connsiteY3" fmla="*/ 25411 h 53998"/>
              <a:gd name="connsiteX4" fmla="*/ 3 w 67906"/>
              <a:gd name="connsiteY4" fmla="*/ 11 h 539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7906" h="53998">
                <a:moveTo>
                  <a:pt x="3" y="11"/>
                </a:moveTo>
                <a:cubicBezTo>
                  <a:pt x="532" y="540"/>
                  <a:pt x="49216" y="19590"/>
                  <a:pt x="60328" y="28586"/>
                </a:cubicBezTo>
                <a:cubicBezTo>
                  <a:pt x="71440" y="37582"/>
                  <a:pt x="67207" y="54515"/>
                  <a:pt x="66678" y="53986"/>
                </a:cubicBezTo>
                <a:cubicBezTo>
                  <a:pt x="66149" y="53457"/>
                  <a:pt x="61386" y="33878"/>
                  <a:pt x="57153" y="25411"/>
                </a:cubicBezTo>
                <a:cubicBezTo>
                  <a:pt x="52920" y="16944"/>
                  <a:pt x="-526" y="-518"/>
                  <a:pt x="3" y="1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80" name="フリーフォーム 2079">
            <a:extLst>
              <a:ext uri="{FF2B5EF4-FFF2-40B4-BE49-F238E27FC236}">
                <a16:creationId xmlns:a16="http://schemas.microsoft.com/office/drawing/2014/main" id="{E5780AD7-E2A7-4760-AA74-481E733687F7}"/>
              </a:ext>
            </a:extLst>
          </p:cNvPr>
          <p:cNvSpPr/>
          <p:nvPr/>
        </p:nvSpPr>
        <p:spPr>
          <a:xfrm>
            <a:off x="1537435" y="11588693"/>
            <a:ext cx="298332" cy="443926"/>
          </a:xfrm>
          <a:custGeom>
            <a:avLst/>
            <a:gdLst>
              <a:gd name="connsiteX0" fmla="*/ 2440 w 298332"/>
              <a:gd name="connsiteY0" fmla="*/ 57 h 443926"/>
              <a:gd name="connsiteX1" fmla="*/ 218340 w 298332"/>
              <a:gd name="connsiteY1" fmla="*/ 82607 h 443926"/>
              <a:gd name="connsiteX2" fmla="*/ 297715 w 298332"/>
              <a:gd name="connsiteY2" fmla="*/ 165157 h 443926"/>
              <a:gd name="connsiteX3" fmla="*/ 183415 w 298332"/>
              <a:gd name="connsiteY3" fmla="*/ 168332 h 443926"/>
              <a:gd name="connsiteX4" fmla="*/ 113565 w 298332"/>
              <a:gd name="connsiteY4" fmla="*/ 250882 h 443926"/>
              <a:gd name="connsiteX5" fmla="*/ 84990 w 298332"/>
              <a:gd name="connsiteY5" fmla="*/ 438207 h 443926"/>
              <a:gd name="connsiteX6" fmla="*/ 72290 w 298332"/>
              <a:gd name="connsiteY6" fmla="*/ 371532 h 443926"/>
              <a:gd name="connsiteX7" fmla="*/ 84990 w 298332"/>
              <a:gd name="connsiteY7" fmla="*/ 130232 h 443926"/>
              <a:gd name="connsiteX8" fmla="*/ 69115 w 298332"/>
              <a:gd name="connsiteY8" fmla="*/ 238182 h 443926"/>
              <a:gd name="connsiteX9" fmla="*/ 97690 w 298332"/>
              <a:gd name="connsiteY9" fmla="*/ 95307 h 443926"/>
              <a:gd name="connsiteX10" fmla="*/ 2440 w 298332"/>
              <a:gd name="connsiteY10" fmla="*/ 57 h 4439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98332" h="443926">
                <a:moveTo>
                  <a:pt x="2440" y="57"/>
                </a:moveTo>
                <a:cubicBezTo>
                  <a:pt x="22548" y="-2060"/>
                  <a:pt x="169128" y="55090"/>
                  <a:pt x="218340" y="82607"/>
                </a:cubicBezTo>
                <a:cubicBezTo>
                  <a:pt x="267552" y="110124"/>
                  <a:pt x="303536" y="150870"/>
                  <a:pt x="297715" y="165157"/>
                </a:cubicBezTo>
                <a:cubicBezTo>
                  <a:pt x="291894" y="179444"/>
                  <a:pt x="214107" y="154045"/>
                  <a:pt x="183415" y="168332"/>
                </a:cubicBezTo>
                <a:cubicBezTo>
                  <a:pt x="152723" y="182619"/>
                  <a:pt x="129969" y="205903"/>
                  <a:pt x="113565" y="250882"/>
                </a:cubicBezTo>
                <a:cubicBezTo>
                  <a:pt x="97161" y="295861"/>
                  <a:pt x="91869" y="418099"/>
                  <a:pt x="84990" y="438207"/>
                </a:cubicBezTo>
                <a:cubicBezTo>
                  <a:pt x="78111" y="458315"/>
                  <a:pt x="72290" y="422861"/>
                  <a:pt x="72290" y="371532"/>
                </a:cubicBezTo>
                <a:cubicBezTo>
                  <a:pt x="72290" y="320203"/>
                  <a:pt x="85519" y="152457"/>
                  <a:pt x="84990" y="130232"/>
                </a:cubicBezTo>
                <a:cubicBezTo>
                  <a:pt x="84461" y="108007"/>
                  <a:pt x="66998" y="244003"/>
                  <a:pt x="69115" y="238182"/>
                </a:cubicBezTo>
                <a:cubicBezTo>
                  <a:pt x="71232" y="232361"/>
                  <a:pt x="102453" y="131820"/>
                  <a:pt x="97690" y="95307"/>
                </a:cubicBezTo>
                <a:cubicBezTo>
                  <a:pt x="92928" y="58795"/>
                  <a:pt x="-17668" y="2174"/>
                  <a:pt x="2440" y="5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81" name="フリーフォーム 2080">
            <a:extLst>
              <a:ext uri="{FF2B5EF4-FFF2-40B4-BE49-F238E27FC236}">
                <a16:creationId xmlns:a16="http://schemas.microsoft.com/office/drawing/2014/main" id="{7BA513BB-3B37-5A83-5765-D22BD1D9BDFF}"/>
              </a:ext>
            </a:extLst>
          </p:cNvPr>
          <p:cNvSpPr/>
          <p:nvPr/>
        </p:nvSpPr>
        <p:spPr>
          <a:xfrm>
            <a:off x="1634678" y="11942323"/>
            <a:ext cx="407005" cy="608613"/>
          </a:xfrm>
          <a:custGeom>
            <a:avLst/>
            <a:gdLst>
              <a:gd name="connsiteX0" fmla="*/ 321122 w 407005"/>
              <a:gd name="connsiteY0" fmla="*/ 2027 h 608613"/>
              <a:gd name="connsiteX1" fmla="*/ 403672 w 407005"/>
              <a:gd name="connsiteY1" fmla="*/ 198877 h 608613"/>
              <a:gd name="connsiteX2" fmla="*/ 368747 w 407005"/>
              <a:gd name="connsiteY2" fmla="*/ 170302 h 608613"/>
              <a:gd name="connsiteX3" fmla="*/ 171897 w 407005"/>
              <a:gd name="connsiteY3" fmla="*/ 246502 h 608613"/>
              <a:gd name="connsiteX4" fmla="*/ 235397 w 407005"/>
              <a:gd name="connsiteY4" fmla="*/ 221102 h 608613"/>
              <a:gd name="connsiteX5" fmla="*/ 98872 w 407005"/>
              <a:gd name="connsiteY5" fmla="*/ 281427 h 608613"/>
              <a:gd name="connsiteX6" fmla="*/ 48072 w 407005"/>
              <a:gd name="connsiteY6" fmla="*/ 370327 h 608613"/>
              <a:gd name="connsiteX7" fmla="*/ 63947 w 407005"/>
              <a:gd name="connsiteY7" fmla="*/ 332227 h 608613"/>
              <a:gd name="connsiteX8" fmla="*/ 51247 w 407005"/>
              <a:gd name="connsiteY8" fmla="*/ 402077 h 608613"/>
              <a:gd name="connsiteX9" fmla="*/ 89347 w 407005"/>
              <a:gd name="connsiteY9" fmla="*/ 487802 h 608613"/>
              <a:gd name="connsiteX10" fmla="*/ 89347 w 407005"/>
              <a:gd name="connsiteY10" fmla="*/ 608452 h 608613"/>
              <a:gd name="connsiteX11" fmla="*/ 48072 w 407005"/>
              <a:gd name="connsiteY11" fmla="*/ 506852 h 608613"/>
              <a:gd name="connsiteX12" fmla="*/ 447 w 407005"/>
              <a:gd name="connsiteY12" fmla="*/ 243327 h 608613"/>
              <a:gd name="connsiteX13" fmla="*/ 38547 w 407005"/>
              <a:gd name="connsiteY13" fmla="*/ 303652 h 608613"/>
              <a:gd name="connsiteX14" fmla="*/ 447 w 407005"/>
              <a:gd name="connsiteY14" fmla="*/ 211577 h 608613"/>
              <a:gd name="connsiteX15" fmla="*/ 70297 w 407005"/>
              <a:gd name="connsiteY15" fmla="*/ 243327 h 608613"/>
              <a:gd name="connsiteX16" fmla="*/ 190947 w 407005"/>
              <a:gd name="connsiteY16" fmla="*/ 211577 h 608613"/>
              <a:gd name="connsiteX17" fmla="*/ 292547 w 407005"/>
              <a:gd name="connsiteY17" fmla="*/ 106802 h 608613"/>
              <a:gd name="connsiteX18" fmla="*/ 276672 w 407005"/>
              <a:gd name="connsiteY18" fmla="*/ 135377 h 608613"/>
              <a:gd name="connsiteX19" fmla="*/ 336997 w 407005"/>
              <a:gd name="connsiteY19" fmla="*/ 97277 h 608613"/>
              <a:gd name="connsiteX20" fmla="*/ 321122 w 407005"/>
              <a:gd name="connsiteY20" fmla="*/ 2027 h 6086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407005" h="608613">
                <a:moveTo>
                  <a:pt x="321122" y="2027"/>
                </a:moveTo>
                <a:cubicBezTo>
                  <a:pt x="332234" y="18960"/>
                  <a:pt x="395735" y="170831"/>
                  <a:pt x="403672" y="198877"/>
                </a:cubicBezTo>
                <a:cubicBezTo>
                  <a:pt x="411610" y="226923"/>
                  <a:pt x="407376" y="162365"/>
                  <a:pt x="368747" y="170302"/>
                </a:cubicBezTo>
                <a:cubicBezTo>
                  <a:pt x="330118" y="178240"/>
                  <a:pt x="194122" y="238035"/>
                  <a:pt x="171897" y="246502"/>
                </a:cubicBezTo>
                <a:cubicBezTo>
                  <a:pt x="149672" y="254969"/>
                  <a:pt x="247568" y="215281"/>
                  <a:pt x="235397" y="221102"/>
                </a:cubicBezTo>
                <a:cubicBezTo>
                  <a:pt x="223226" y="226923"/>
                  <a:pt x="130093" y="256556"/>
                  <a:pt x="98872" y="281427"/>
                </a:cubicBezTo>
                <a:cubicBezTo>
                  <a:pt x="67651" y="306298"/>
                  <a:pt x="53893" y="361860"/>
                  <a:pt x="48072" y="370327"/>
                </a:cubicBezTo>
                <a:cubicBezTo>
                  <a:pt x="42251" y="378794"/>
                  <a:pt x="63418" y="326935"/>
                  <a:pt x="63947" y="332227"/>
                </a:cubicBezTo>
                <a:cubicBezTo>
                  <a:pt x="64476" y="337519"/>
                  <a:pt x="47014" y="376148"/>
                  <a:pt x="51247" y="402077"/>
                </a:cubicBezTo>
                <a:cubicBezTo>
                  <a:pt x="55480" y="428006"/>
                  <a:pt x="82997" y="453406"/>
                  <a:pt x="89347" y="487802"/>
                </a:cubicBezTo>
                <a:cubicBezTo>
                  <a:pt x="95697" y="522198"/>
                  <a:pt x="96226" y="605277"/>
                  <a:pt x="89347" y="608452"/>
                </a:cubicBezTo>
                <a:cubicBezTo>
                  <a:pt x="82468" y="611627"/>
                  <a:pt x="62889" y="567706"/>
                  <a:pt x="48072" y="506852"/>
                </a:cubicBezTo>
                <a:cubicBezTo>
                  <a:pt x="33255" y="445998"/>
                  <a:pt x="2034" y="277194"/>
                  <a:pt x="447" y="243327"/>
                </a:cubicBezTo>
                <a:cubicBezTo>
                  <a:pt x="-1140" y="209460"/>
                  <a:pt x="38547" y="308944"/>
                  <a:pt x="38547" y="303652"/>
                </a:cubicBezTo>
                <a:cubicBezTo>
                  <a:pt x="38547" y="298360"/>
                  <a:pt x="-4845" y="221631"/>
                  <a:pt x="447" y="211577"/>
                </a:cubicBezTo>
                <a:cubicBezTo>
                  <a:pt x="5739" y="201523"/>
                  <a:pt x="38547" y="243327"/>
                  <a:pt x="70297" y="243327"/>
                </a:cubicBezTo>
                <a:cubicBezTo>
                  <a:pt x="102047" y="243327"/>
                  <a:pt x="153905" y="234331"/>
                  <a:pt x="190947" y="211577"/>
                </a:cubicBezTo>
                <a:cubicBezTo>
                  <a:pt x="227989" y="188823"/>
                  <a:pt x="278259" y="119502"/>
                  <a:pt x="292547" y="106802"/>
                </a:cubicBezTo>
                <a:cubicBezTo>
                  <a:pt x="306834" y="94102"/>
                  <a:pt x="269264" y="136964"/>
                  <a:pt x="276672" y="135377"/>
                </a:cubicBezTo>
                <a:cubicBezTo>
                  <a:pt x="284080" y="133790"/>
                  <a:pt x="326414" y="115269"/>
                  <a:pt x="336997" y="97277"/>
                </a:cubicBezTo>
                <a:cubicBezTo>
                  <a:pt x="347580" y="79285"/>
                  <a:pt x="310010" y="-14906"/>
                  <a:pt x="321122" y="202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82" name="フリーフォーム 2081">
            <a:extLst>
              <a:ext uri="{FF2B5EF4-FFF2-40B4-BE49-F238E27FC236}">
                <a16:creationId xmlns:a16="http://schemas.microsoft.com/office/drawing/2014/main" id="{03BFF282-CC99-0013-3498-E6DF30406AAA}"/>
              </a:ext>
            </a:extLst>
          </p:cNvPr>
          <p:cNvSpPr/>
          <p:nvPr/>
        </p:nvSpPr>
        <p:spPr>
          <a:xfrm>
            <a:off x="1783698" y="12207314"/>
            <a:ext cx="295927" cy="243077"/>
          </a:xfrm>
          <a:custGeom>
            <a:avLst/>
            <a:gdLst>
              <a:gd name="connsiteX0" fmla="*/ 276877 w 295927"/>
              <a:gd name="connsiteY0" fmla="*/ 561 h 243077"/>
              <a:gd name="connsiteX1" fmla="*/ 295927 w 295927"/>
              <a:gd name="connsiteY1" fmla="*/ 140261 h 243077"/>
              <a:gd name="connsiteX2" fmla="*/ 276877 w 295927"/>
              <a:gd name="connsiteY2" fmla="*/ 225986 h 243077"/>
              <a:gd name="connsiteX3" fmla="*/ 273702 w 295927"/>
              <a:gd name="connsiteY3" fmla="*/ 162486 h 243077"/>
              <a:gd name="connsiteX4" fmla="*/ 235602 w 295927"/>
              <a:gd name="connsiteY4" fmla="*/ 143436 h 243077"/>
              <a:gd name="connsiteX5" fmla="*/ 121302 w 295927"/>
              <a:gd name="connsiteY5" fmla="*/ 191061 h 243077"/>
              <a:gd name="connsiteX6" fmla="*/ 41927 w 295927"/>
              <a:gd name="connsiteY6" fmla="*/ 229161 h 243077"/>
              <a:gd name="connsiteX7" fmla="*/ 89552 w 295927"/>
              <a:gd name="connsiteY7" fmla="*/ 168836 h 243077"/>
              <a:gd name="connsiteX8" fmla="*/ 3827 w 295927"/>
              <a:gd name="connsiteY8" fmla="*/ 241861 h 243077"/>
              <a:gd name="connsiteX9" fmla="*/ 238777 w 295927"/>
              <a:gd name="connsiteY9" fmla="*/ 95811 h 243077"/>
              <a:gd name="connsiteX10" fmla="*/ 276877 w 295927"/>
              <a:gd name="connsiteY10" fmla="*/ 561 h 2430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95927" h="243077">
                <a:moveTo>
                  <a:pt x="276877" y="561"/>
                </a:moveTo>
                <a:cubicBezTo>
                  <a:pt x="286402" y="7969"/>
                  <a:pt x="295927" y="102690"/>
                  <a:pt x="295927" y="140261"/>
                </a:cubicBezTo>
                <a:cubicBezTo>
                  <a:pt x="295927" y="177832"/>
                  <a:pt x="280581" y="222282"/>
                  <a:pt x="276877" y="225986"/>
                </a:cubicBezTo>
                <a:cubicBezTo>
                  <a:pt x="273173" y="229690"/>
                  <a:pt x="280581" y="176244"/>
                  <a:pt x="273702" y="162486"/>
                </a:cubicBezTo>
                <a:cubicBezTo>
                  <a:pt x="266823" y="148728"/>
                  <a:pt x="261002" y="138674"/>
                  <a:pt x="235602" y="143436"/>
                </a:cubicBezTo>
                <a:cubicBezTo>
                  <a:pt x="210202" y="148198"/>
                  <a:pt x="153581" y="176774"/>
                  <a:pt x="121302" y="191061"/>
                </a:cubicBezTo>
                <a:cubicBezTo>
                  <a:pt x="89023" y="205349"/>
                  <a:pt x="47219" y="232865"/>
                  <a:pt x="41927" y="229161"/>
                </a:cubicBezTo>
                <a:cubicBezTo>
                  <a:pt x="36635" y="225457"/>
                  <a:pt x="95902" y="166719"/>
                  <a:pt x="89552" y="168836"/>
                </a:cubicBezTo>
                <a:cubicBezTo>
                  <a:pt x="83202" y="170953"/>
                  <a:pt x="-21044" y="254032"/>
                  <a:pt x="3827" y="241861"/>
                </a:cubicBezTo>
                <a:cubicBezTo>
                  <a:pt x="28698" y="229690"/>
                  <a:pt x="192740" y="130736"/>
                  <a:pt x="238777" y="95811"/>
                </a:cubicBezTo>
                <a:cubicBezTo>
                  <a:pt x="284814" y="60886"/>
                  <a:pt x="267352" y="-6847"/>
                  <a:pt x="276877" y="56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83" name="フリーフォーム 2082">
            <a:extLst>
              <a:ext uri="{FF2B5EF4-FFF2-40B4-BE49-F238E27FC236}">
                <a16:creationId xmlns:a16="http://schemas.microsoft.com/office/drawing/2014/main" id="{DB682EF3-86E2-6C1E-5617-71F39D808D91}"/>
              </a:ext>
            </a:extLst>
          </p:cNvPr>
          <p:cNvSpPr/>
          <p:nvPr/>
        </p:nvSpPr>
        <p:spPr>
          <a:xfrm>
            <a:off x="1923612" y="12398296"/>
            <a:ext cx="171990" cy="273895"/>
          </a:xfrm>
          <a:custGeom>
            <a:avLst/>
            <a:gdLst>
              <a:gd name="connsiteX0" fmla="*/ 156013 w 171990"/>
              <a:gd name="connsiteY0" fmla="*/ 79 h 273895"/>
              <a:gd name="connsiteX1" fmla="*/ 140138 w 171990"/>
              <a:gd name="connsiteY1" fmla="*/ 76279 h 273895"/>
              <a:gd name="connsiteX2" fmla="*/ 171888 w 171990"/>
              <a:gd name="connsiteY2" fmla="*/ 57229 h 273895"/>
              <a:gd name="connsiteX3" fmla="*/ 127438 w 171990"/>
              <a:gd name="connsiteY3" fmla="*/ 273129 h 273895"/>
              <a:gd name="connsiteX4" fmla="*/ 133788 w 171990"/>
              <a:gd name="connsiteY4" fmla="*/ 130254 h 273895"/>
              <a:gd name="connsiteX5" fmla="*/ 25838 w 171990"/>
              <a:gd name="connsiteY5" fmla="*/ 162004 h 273895"/>
              <a:gd name="connsiteX6" fmla="*/ 86163 w 171990"/>
              <a:gd name="connsiteY6" fmla="*/ 104854 h 273895"/>
              <a:gd name="connsiteX7" fmla="*/ 438 w 171990"/>
              <a:gd name="connsiteY7" fmla="*/ 162004 h 273895"/>
              <a:gd name="connsiteX8" fmla="*/ 130613 w 171990"/>
              <a:gd name="connsiteY8" fmla="*/ 63579 h 273895"/>
              <a:gd name="connsiteX9" fmla="*/ 156013 w 171990"/>
              <a:gd name="connsiteY9" fmla="*/ 79 h 2738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71990" h="273895">
                <a:moveTo>
                  <a:pt x="156013" y="79"/>
                </a:moveTo>
                <a:cubicBezTo>
                  <a:pt x="157601" y="2196"/>
                  <a:pt x="137492" y="66754"/>
                  <a:pt x="140138" y="76279"/>
                </a:cubicBezTo>
                <a:cubicBezTo>
                  <a:pt x="142784" y="85804"/>
                  <a:pt x="174005" y="24421"/>
                  <a:pt x="171888" y="57229"/>
                </a:cubicBezTo>
                <a:cubicBezTo>
                  <a:pt x="169771" y="90037"/>
                  <a:pt x="133788" y="260958"/>
                  <a:pt x="127438" y="273129"/>
                </a:cubicBezTo>
                <a:cubicBezTo>
                  <a:pt x="121088" y="285300"/>
                  <a:pt x="150721" y="148775"/>
                  <a:pt x="133788" y="130254"/>
                </a:cubicBezTo>
                <a:cubicBezTo>
                  <a:pt x="116855" y="111733"/>
                  <a:pt x="33775" y="166237"/>
                  <a:pt x="25838" y="162004"/>
                </a:cubicBezTo>
                <a:cubicBezTo>
                  <a:pt x="17901" y="157771"/>
                  <a:pt x="90396" y="104854"/>
                  <a:pt x="86163" y="104854"/>
                </a:cubicBezTo>
                <a:cubicBezTo>
                  <a:pt x="81930" y="104854"/>
                  <a:pt x="-6970" y="168883"/>
                  <a:pt x="438" y="162004"/>
                </a:cubicBezTo>
                <a:cubicBezTo>
                  <a:pt x="7846" y="155125"/>
                  <a:pt x="102567" y="88450"/>
                  <a:pt x="130613" y="63579"/>
                </a:cubicBezTo>
                <a:cubicBezTo>
                  <a:pt x="158659" y="38708"/>
                  <a:pt x="154425" y="-2038"/>
                  <a:pt x="156013" y="7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84" name="フリーフォーム 2083">
            <a:extLst>
              <a:ext uri="{FF2B5EF4-FFF2-40B4-BE49-F238E27FC236}">
                <a16:creationId xmlns:a16="http://schemas.microsoft.com/office/drawing/2014/main" id="{1A2018DD-B82D-52FF-5602-03A08284BB6B}"/>
              </a:ext>
            </a:extLst>
          </p:cNvPr>
          <p:cNvSpPr/>
          <p:nvPr/>
        </p:nvSpPr>
        <p:spPr>
          <a:xfrm>
            <a:off x="1599374" y="12643475"/>
            <a:ext cx="498065" cy="101563"/>
          </a:xfrm>
          <a:custGeom>
            <a:avLst/>
            <a:gdLst>
              <a:gd name="connsiteX0" fmla="*/ 4001 w 498065"/>
              <a:gd name="connsiteY0" fmla="*/ 85100 h 101563"/>
              <a:gd name="connsiteX1" fmla="*/ 140526 w 498065"/>
              <a:gd name="connsiteY1" fmla="*/ 72400 h 101563"/>
              <a:gd name="connsiteX2" fmla="*/ 137351 w 498065"/>
              <a:gd name="connsiteY2" fmla="*/ 21600 h 101563"/>
              <a:gd name="connsiteX3" fmla="*/ 207201 w 498065"/>
              <a:gd name="connsiteY3" fmla="*/ 94625 h 101563"/>
              <a:gd name="connsiteX4" fmla="*/ 486601 w 498065"/>
              <a:gd name="connsiteY4" fmla="*/ 2550 h 101563"/>
              <a:gd name="connsiteX5" fmla="*/ 445326 w 498065"/>
              <a:gd name="connsiteY5" fmla="*/ 31125 h 101563"/>
              <a:gd name="connsiteX6" fmla="*/ 454851 w 498065"/>
              <a:gd name="connsiteY6" fmla="*/ 88275 h 101563"/>
              <a:gd name="connsiteX7" fmla="*/ 318326 w 498065"/>
              <a:gd name="connsiteY7" fmla="*/ 100975 h 101563"/>
              <a:gd name="connsiteX8" fmla="*/ 4001 w 498065"/>
              <a:gd name="connsiteY8" fmla="*/ 85100 h 1015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98065" h="101563">
                <a:moveTo>
                  <a:pt x="4001" y="85100"/>
                </a:moveTo>
                <a:cubicBezTo>
                  <a:pt x="-25632" y="80338"/>
                  <a:pt x="118301" y="82983"/>
                  <a:pt x="140526" y="72400"/>
                </a:cubicBezTo>
                <a:cubicBezTo>
                  <a:pt x="162751" y="61817"/>
                  <a:pt x="126239" y="17896"/>
                  <a:pt x="137351" y="21600"/>
                </a:cubicBezTo>
                <a:cubicBezTo>
                  <a:pt x="148463" y="25304"/>
                  <a:pt x="148993" y="97800"/>
                  <a:pt x="207201" y="94625"/>
                </a:cubicBezTo>
                <a:cubicBezTo>
                  <a:pt x="265409" y="91450"/>
                  <a:pt x="446914" y="13133"/>
                  <a:pt x="486601" y="2550"/>
                </a:cubicBezTo>
                <a:cubicBezTo>
                  <a:pt x="526289" y="-8033"/>
                  <a:pt x="450618" y="16838"/>
                  <a:pt x="445326" y="31125"/>
                </a:cubicBezTo>
                <a:cubicBezTo>
                  <a:pt x="440034" y="45412"/>
                  <a:pt x="476018" y="76633"/>
                  <a:pt x="454851" y="88275"/>
                </a:cubicBezTo>
                <a:cubicBezTo>
                  <a:pt x="433684" y="99917"/>
                  <a:pt x="389234" y="97271"/>
                  <a:pt x="318326" y="100975"/>
                </a:cubicBezTo>
                <a:cubicBezTo>
                  <a:pt x="247418" y="104679"/>
                  <a:pt x="33634" y="89862"/>
                  <a:pt x="4001" y="8510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85" name="フリーフォーム 2084">
            <a:extLst>
              <a:ext uri="{FF2B5EF4-FFF2-40B4-BE49-F238E27FC236}">
                <a16:creationId xmlns:a16="http://schemas.microsoft.com/office/drawing/2014/main" id="{B4BE827C-F4E4-4B78-56D4-EE2002675C6A}"/>
              </a:ext>
            </a:extLst>
          </p:cNvPr>
          <p:cNvSpPr/>
          <p:nvPr/>
        </p:nvSpPr>
        <p:spPr>
          <a:xfrm>
            <a:off x="1663154" y="11902930"/>
            <a:ext cx="29163" cy="240452"/>
          </a:xfrm>
          <a:custGeom>
            <a:avLst/>
            <a:gdLst>
              <a:gd name="connsiteX0" fmla="*/ 10071 w 29163"/>
              <a:gd name="connsiteY0" fmla="*/ 145 h 240452"/>
              <a:gd name="connsiteX1" fmla="*/ 546 w 29163"/>
              <a:gd name="connsiteY1" fmla="*/ 174770 h 240452"/>
              <a:gd name="connsiteX2" fmla="*/ 29121 w 29163"/>
              <a:gd name="connsiteY2" fmla="*/ 238270 h 240452"/>
              <a:gd name="connsiteX3" fmla="*/ 6896 w 29163"/>
              <a:gd name="connsiteY3" fmla="*/ 206520 h 240452"/>
              <a:gd name="connsiteX4" fmla="*/ 10071 w 29163"/>
              <a:gd name="connsiteY4" fmla="*/ 145 h 2404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9163" h="240452">
                <a:moveTo>
                  <a:pt x="10071" y="145"/>
                </a:moveTo>
                <a:cubicBezTo>
                  <a:pt x="9013" y="-5146"/>
                  <a:pt x="-2629" y="135083"/>
                  <a:pt x="546" y="174770"/>
                </a:cubicBezTo>
                <a:cubicBezTo>
                  <a:pt x="3721" y="214457"/>
                  <a:pt x="28063" y="232979"/>
                  <a:pt x="29121" y="238270"/>
                </a:cubicBezTo>
                <a:cubicBezTo>
                  <a:pt x="30179" y="243561"/>
                  <a:pt x="11129" y="241445"/>
                  <a:pt x="6896" y="206520"/>
                </a:cubicBezTo>
                <a:cubicBezTo>
                  <a:pt x="2663" y="171595"/>
                  <a:pt x="11129" y="5436"/>
                  <a:pt x="10071" y="14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86" name="フリーフォーム 2085">
            <a:extLst>
              <a:ext uri="{FF2B5EF4-FFF2-40B4-BE49-F238E27FC236}">
                <a16:creationId xmlns:a16="http://schemas.microsoft.com/office/drawing/2014/main" id="{592DA55F-F79E-0251-A282-C81D1A41E456}"/>
              </a:ext>
            </a:extLst>
          </p:cNvPr>
          <p:cNvSpPr/>
          <p:nvPr/>
        </p:nvSpPr>
        <p:spPr>
          <a:xfrm>
            <a:off x="8765439" y="11509335"/>
            <a:ext cx="48525" cy="215958"/>
          </a:xfrm>
          <a:custGeom>
            <a:avLst/>
            <a:gdLst>
              <a:gd name="connsiteX0" fmla="*/ 48361 w 48525"/>
              <a:gd name="connsiteY0" fmla="*/ 40 h 215958"/>
              <a:gd name="connsiteX1" fmla="*/ 16611 w 48525"/>
              <a:gd name="connsiteY1" fmla="*/ 82590 h 215958"/>
              <a:gd name="connsiteX2" fmla="*/ 22961 w 48525"/>
              <a:gd name="connsiteY2" fmla="*/ 215940 h 215958"/>
              <a:gd name="connsiteX3" fmla="*/ 736 w 48525"/>
              <a:gd name="connsiteY3" fmla="*/ 73065 h 215958"/>
              <a:gd name="connsiteX4" fmla="*/ 48361 w 48525"/>
              <a:gd name="connsiteY4" fmla="*/ 40 h 2159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8525" h="215958">
                <a:moveTo>
                  <a:pt x="48361" y="40"/>
                </a:moveTo>
                <a:cubicBezTo>
                  <a:pt x="51007" y="1628"/>
                  <a:pt x="20844" y="46607"/>
                  <a:pt x="16611" y="82590"/>
                </a:cubicBezTo>
                <a:cubicBezTo>
                  <a:pt x="12378" y="118573"/>
                  <a:pt x="25607" y="217528"/>
                  <a:pt x="22961" y="215940"/>
                </a:cubicBezTo>
                <a:cubicBezTo>
                  <a:pt x="20315" y="214353"/>
                  <a:pt x="-4556" y="102698"/>
                  <a:pt x="736" y="73065"/>
                </a:cubicBezTo>
                <a:cubicBezTo>
                  <a:pt x="6028" y="43432"/>
                  <a:pt x="45715" y="-1548"/>
                  <a:pt x="48361" y="4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87" name="フリーフォーム 2086">
            <a:extLst>
              <a:ext uri="{FF2B5EF4-FFF2-40B4-BE49-F238E27FC236}">
                <a16:creationId xmlns:a16="http://schemas.microsoft.com/office/drawing/2014/main" id="{C85C8637-7883-9ED2-AC17-DC01CF5EA14A}"/>
              </a:ext>
            </a:extLst>
          </p:cNvPr>
          <p:cNvSpPr/>
          <p:nvPr/>
        </p:nvSpPr>
        <p:spPr>
          <a:xfrm>
            <a:off x="8740688" y="11626214"/>
            <a:ext cx="261367" cy="519002"/>
          </a:xfrm>
          <a:custGeom>
            <a:avLst/>
            <a:gdLst>
              <a:gd name="connsiteX0" fmla="*/ 28662 w 261367"/>
              <a:gd name="connsiteY0" fmla="*/ 636 h 519002"/>
              <a:gd name="connsiteX1" fmla="*/ 87 w 261367"/>
              <a:gd name="connsiteY1" fmla="*/ 127636 h 519002"/>
              <a:gd name="connsiteX2" fmla="*/ 19137 w 261367"/>
              <a:gd name="connsiteY2" fmla="*/ 219711 h 519002"/>
              <a:gd name="connsiteX3" fmla="*/ 12787 w 261367"/>
              <a:gd name="connsiteY3" fmla="*/ 200661 h 519002"/>
              <a:gd name="connsiteX4" fmla="*/ 117562 w 261367"/>
              <a:gd name="connsiteY4" fmla="*/ 353061 h 519002"/>
              <a:gd name="connsiteX5" fmla="*/ 260437 w 261367"/>
              <a:gd name="connsiteY5" fmla="*/ 518161 h 519002"/>
              <a:gd name="connsiteX6" fmla="*/ 171537 w 261367"/>
              <a:gd name="connsiteY6" fmla="*/ 410211 h 519002"/>
              <a:gd name="connsiteX7" fmla="*/ 22312 w 261367"/>
              <a:gd name="connsiteY7" fmla="*/ 254636 h 519002"/>
              <a:gd name="connsiteX8" fmla="*/ 3262 w 261367"/>
              <a:gd name="connsiteY8" fmla="*/ 184786 h 519002"/>
              <a:gd name="connsiteX9" fmla="*/ 28662 w 261367"/>
              <a:gd name="connsiteY9" fmla="*/ 636 h 5190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61367" h="519002">
                <a:moveTo>
                  <a:pt x="28662" y="636"/>
                </a:moveTo>
                <a:cubicBezTo>
                  <a:pt x="28133" y="-8889"/>
                  <a:pt x="1674" y="91124"/>
                  <a:pt x="87" y="127636"/>
                </a:cubicBezTo>
                <a:cubicBezTo>
                  <a:pt x="-1500" y="164148"/>
                  <a:pt x="19137" y="219711"/>
                  <a:pt x="19137" y="219711"/>
                </a:cubicBezTo>
                <a:cubicBezTo>
                  <a:pt x="21254" y="231882"/>
                  <a:pt x="-3617" y="178436"/>
                  <a:pt x="12787" y="200661"/>
                </a:cubicBezTo>
                <a:cubicBezTo>
                  <a:pt x="29191" y="222886"/>
                  <a:pt x="76287" y="300144"/>
                  <a:pt x="117562" y="353061"/>
                </a:cubicBezTo>
                <a:cubicBezTo>
                  <a:pt x="158837" y="405978"/>
                  <a:pt x="251441" y="508636"/>
                  <a:pt x="260437" y="518161"/>
                </a:cubicBezTo>
                <a:cubicBezTo>
                  <a:pt x="269433" y="527686"/>
                  <a:pt x="211225" y="454132"/>
                  <a:pt x="171537" y="410211"/>
                </a:cubicBezTo>
                <a:cubicBezTo>
                  <a:pt x="131850" y="366290"/>
                  <a:pt x="50358" y="292207"/>
                  <a:pt x="22312" y="254636"/>
                </a:cubicBezTo>
                <a:cubicBezTo>
                  <a:pt x="-5734" y="217065"/>
                  <a:pt x="5908" y="220769"/>
                  <a:pt x="3262" y="184786"/>
                </a:cubicBezTo>
                <a:cubicBezTo>
                  <a:pt x="616" y="148803"/>
                  <a:pt x="29191" y="10161"/>
                  <a:pt x="28662" y="63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88" name="フリーフォーム 2087">
            <a:extLst>
              <a:ext uri="{FF2B5EF4-FFF2-40B4-BE49-F238E27FC236}">
                <a16:creationId xmlns:a16="http://schemas.microsoft.com/office/drawing/2014/main" id="{B6399489-45C5-6428-27BD-F2737AF1B0F1}"/>
              </a:ext>
            </a:extLst>
          </p:cNvPr>
          <p:cNvSpPr/>
          <p:nvPr/>
        </p:nvSpPr>
        <p:spPr>
          <a:xfrm>
            <a:off x="8808253" y="11602721"/>
            <a:ext cx="207572" cy="236893"/>
          </a:xfrm>
          <a:custGeom>
            <a:avLst/>
            <a:gdLst>
              <a:gd name="connsiteX0" fmla="*/ 2372 w 207572"/>
              <a:gd name="connsiteY0" fmla="*/ 1904 h 236893"/>
              <a:gd name="connsiteX1" fmla="*/ 205572 w 207572"/>
              <a:gd name="connsiteY1" fmla="*/ 233679 h 236893"/>
              <a:gd name="connsiteX2" fmla="*/ 100797 w 207572"/>
              <a:gd name="connsiteY2" fmla="*/ 128904 h 236893"/>
              <a:gd name="connsiteX3" fmla="*/ 2372 w 207572"/>
              <a:gd name="connsiteY3" fmla="*/ 1904 h 2368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7572" h="236893">
                <a:moveTo>
                  <a:pt x="2372" y="1904"/>
                </a:moveTo>
                <a:cubicBezTo>
                  <a:pt x="19834" y="19366"/>
                  <a:pt x="189168" y="212512"/>
                  <a:pt x="205572" y="233679"/>
                </a:cubicBezTo>
                <a:cubicBezTo>
                  <a:pt x="221976" y="254846"/>
                  <a:pt x="133076" y="165946"/>
                  <a:pt x="100797" y="128904"/>
                </a:cubicBezTo>
                <a:cubicBezTo>
                  <a:pt x="68518" y="91862"/>
                  <a:pt x="-15090" y="-15558"/>
                  <a:pt x="2372" y="190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89" name="フリーフォーム 2088">
            <a:extLst>
              <a:ext uri="{FF2B5EF4-FFF2-40B4-BE49-F238E27FC236}">
                <a16:creationId xmlns:a16="http://schemas.microsoft.com/office/drawing/2014/main" id="{0CE7B664-E67E-7294-A949-83BF91044EB2}"/>
              </a:ext>
            </a:extLst>
          </p:cNvPr>
          <p:cNvSpPr/>
          <p:nvPr/>
        </p:nvSpPr>
        <p:spPr>
          <a:xfrm>
            <a:off x="8854350" y="11581518"/>
            <a:ext cx="338669" cy="322510"/>
          </a:xfrm>
          <a:custGeom>
            <a:avLst/>
            <a:gdLst>
              <a:gd name="connsiteX0" fmla="*/ 725 w 338669"/>
              <a:gd name="connsiteY0" fmla="*/ 882 h 322510"/>
              <a:gd name="connsiteX1" fmla="*/ 111850 w 338669"/>
              <a:gd name="connsiteY1" fmla="*/ 143757 h 322510"/>
              <a:gd name="connsiteX2" fmla="*/ 80100 w 338669"/>
              <a:gd name="connsiteY2" fmla="*/ 99307 h 322510"/>
              <a:gd name="connsiteX3" fmla="*/ 178525 w 338669"/>
              <a:gd name="connsiteY3" fmla="*/ 194557 h 322510"/>
              <a:gd name="connsiteX4" fmla="*/ 334100 w 338669"/>
              <a:gd name="connsiteY4" fmla="*/ 318382 h 322510"/>
              <a:gd name="connsiteX5" fmla="*/ 286475 w 338669"/>
              <a:gd name="connsiteY5" fmla="*/ 286632 h 322510"/>
              <a:gd name="connsiteX6" fmla="*/ 175350 w 338669"/>
              <a:gd name="connsiteY6" fmla="*/ 223132 h 322510"/>
              <a:gd name="connsiteX7" fmla="*/ 725 w 338669"/>
              <a:gd name="connsiteY7" fmla="*/ 882 h 3225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38669" h="322510">
                <a:moveTo>
                  <a:pt x="725" y="882"/>
                </a:moveTo>
                <a:cubicBezTo>
                  <a:pt x="-9858" y="-12347"/>
                  <a:pt x="98621" y="127353"/>
                  <a:pt x="111850" y="143757"/>
                </a:cubicBezTo>
                <a:cubicBezTo>
                  <a:pt x="125079" y="160161"/>
                  <a:pt x="68988" y="90840"/>
                  <a:pt x="80100" y="99307"/>
                </a:cubicBezTo>
                <a:cubicBezTo>
                  <a:pt x="91212" y="107774"/>
                  <a:pt x="136192" y="158045"/>
                  <a:pt x="178525" y="194557"/>
                </a:cubicBezTo>
                <a:cubicBezTo>
                  <a:pt x="220858" y="231070"/>
                  <a:pt x="316108" y="303036"/>
                  <a:pt x="334100" y="318382"/>
                </a:cubicBezTo>
                <a:cubicBezTo>
                  <a:pt x="352092" y="333728"/>
                  <a:pt x="312933" y="302507"/>
                  <a:pt x="286475" y="286632"/>
                </a:cubicBezTo>
                <a:cubicBezTo>
                  <a:pt x="260017" y="270757"/>
                  <a:pt x="223504" y="262820"/>
                  <a:pt x="175350" y="223132"/>
                </a:cubicBezTo>
                <a:cubicBezTo>
                  <a:pt x="127196" y="183444"/>
                  <a:pt x="11308" y="14111"/>
                  <a:pt x="725" y="88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90" name="フリーフォーム 2089">
            <a:extLst>
              <a:ext uri="{FF2B5EF4-FFF2-40B4-BE49-F238E27FC236}">
                <a16:creationId xmlns:a16="http://schemas.microsoft.com/office/drawing/2014/main" id="{BF38BFC6-F9FF-3812-4E4D-2040F3B5B8F0}"/>
              </a:ext>
            </a:extLst>
          </p:cNvPr>
          <p:cNvSpPr/>
          <p:nvPr/>
        </p:nvSpPr>
        <p:spPr>
          <a:xfrm>
            <a:off x="8915619" y="11680312"/>
            <a:ext cx="260410" cy="252541"/>
          </a:xfrm>
          <a:custGeom>
            <a:avLst/>
            <a:gdLst>
              <a:gd name="connsiteX0" fmla="*/ 12481 w 260410"/>
              <a:gd name="connsiteY0" fmla="*/ 10038 h 252541"/>
              <a:gd name="connsiteX1" fmla="*/ 256956 w 260410"/>
              <a:gd name="connsiteY1" fmla="*/ 248163 h 252541"/>
              <a:gd name="connsiteX2" fmla="*/ 149006 w 260410"/>
              <a:gd name="connsiteY2" fmla="*/ 156088 h 252541"/>
              <a:gd name="connsiteX3" fmla="*/ 47406 w 260410"/>
              <a:gd name="connsiteY3" fmla="*/ 51313 h 252541"/>
              <a:gd name="connsiteX4" fmla="*/ 12481 w 260410"/>
              <a:gd name="connsiteY4" fmla="*/ 10038 h 2525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60410" h="252541">
                <a:moveTo>
                  <a:pt x="12481" y="10038"/>
                </a:moveTo>
                <a:cubicBezTo>
                  <a:pt x="47406" y="42846"/>
                  <a:pt x="234202" y="223821"/>
                  <a:pt x="256956" y="248163"/>
                </a:cubicBezTo>
                <a:cubicBezTo>
                  <a:pt x="279710" y="272505"/>
                  <a:pt x="183931" y="188896"/>
                  <a:pt x="149006" y="156088"/>
                </a:cubicBezTo>
                <a:cubicBezTo>
                  <a:pt x="114081" y="123280"/>
                  <a:pt x="70160" y="68776"/>
                  <a:pt x="47406" y="51313"/>
                </a:cubicBezTo>
                <a:cubicBezTo>
                  <a:pt x="24652" y="33851"/>
                  <a:pt x="-22444" y="-22770"/>
                  <a:pt x="12481" y="1003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91" name="フリーフォーム 2090">
            <a:extLst>
              <a:ext uri="{FF2B5EF4-FFF2-40B4-BE49-F238E27FC236}">
                <a16:creationId xmlns:a16="http://schemas.microsoft.com/office/drawing/2014/main" id="{65F9EFA6-D0D2-4AB3-FFBF-938AE9DB7558}"/>
              </a:ext>
            </a:extLst>
          </p:cNvPr>
          <p:cNvSpPr/>
          <p:nvPr/>
        </p:nvSpPr>
        <p:spPr>
          <a:xfrm>
            <a:off x="8791437" y="11940550"/>
            <a:ext cx="112745" cy="351997"/>
          </a:xfrm>
          <a:custGeom>
            <a:avLst/>
            <a:gdLst>
              <a:gd name="connsiteX0" fmla="*/ 138 w 112745"/>
              <a:gd name="connsiteY0" fmla="*/ 625 h 351997"/>
              <a:gd name="connsiteX1" fmla="*/ 47763 w 112745"/>
              <a:gd name="connsiteY1" fmla="*/ 111750 h 351997"/>
              <a:gd name="connsiteX2" fmla="*/ 85863 w 112745"/>
              <a:gd name="connsiteY2" fmla="*/ 299075 h 351997"/>
              <a:gd name="connsiteX3" fmla="*/ 111263 w 112745"/>
              <a:gd name="connsiteY3" fmla="*/ 349875 h 351997"/>
              <a:gd name="connsiteX4" fmla="*/ 41413 w 112745"/>
              <a:gd name="connsiteY4" fmla="*/ 245100 h 351997"/>
              <a:gd name="connsiteX5" fmla="*/ 60463 w 112745"/>
              <a:gd name="connsiteY5" fmla="*/ 270500 h 351997"/>
              <a:gd name="connsiteX6" fmla="*/ 22363 w 112745"/>
              <a:gd name="connsiteY6" fmla="*/ 159375 h 351997"/>
              <a:gd name="connsiteX7" fmla="*/ 38238 w 112745"/>
              <a:gd name="connsiteY7" fmla="*/ 232400 h 351997"/>
              <a:gd name="connsiteX8" fmla="*/ 63638 w 112745"/>
              <a:gd name="connsiteY8" fmla="*/ 159375 h 351997"/>
              <a:gd name="connsiteX9" fmla="*/ 138 w 112745"/>
              <a:gd name="connsiteY9" fmla="*/ 625 h 3519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12745" h="351997">
                <a:moveTo>
                  <a:pt x="138" y="625"/>
                </a:moveTo>
                <a:cubicBezTo>
                  <a:pt x="-2508" y="-7312"/>
                  <a:pt x="33476" y="62008"/>
                  <a:pt x="47763" y="111750"/>
                </a:cubicBezTo>
                <a:cubicBezTo>
                  <a:pt x="62051" y="161492"/>
                  <a:pt x="75280" y="259388"/>
                  <a:pt x="85863" y="299075"/>
                </a:cubicBezTo>
                <a:cubicBezTo>
                  <a:pt x="96446" y="338763"/>
                  <a:pt x="118671" y="358871"/>
                  <a:pt x="111263" y="349875"/>
                </a:cubicBezTo>
                <a:cubicBezTo>
                  <a:pt x="103855" y="340879"/>
                  <a:pt x="49880" y="258329"/>
                  <a:pt x="41413" y="245100"/>
                </a:cubicBezTo>
                <a:cubicBezTo>
                  <a:pt x="32946" y="231871"/>
                  <a:pt x="63638" y="284787"/>
                  <a:pt x="60463" y="270500"/>
                </a:cubicBezTo>
                <a:cubicBezTo>
                  <a:pt x="57288" y="256213"/>
                  <a:pt x="26067" y="165725"/>
                  <a:pt x="22363" y="159375"/>
                </a:cubicBezTo>
                <a:cubicBezTo>
                  <a:pt x="18659" y="153025"/>
                  <a:pt x="31359" y="232400"/>
                  <a:pt x="38238" y="232400"/>
                </a:cubicBezTo>
                <a:cubicBezTo>
                  <a:pt x="45117" y="232400"/>
                  <a:pt x="67342" y="193242"/>
                  <a:pt x="63638" y="159375"/>
                </a:cubicBezTo>
                <a:cubicBezTo>
                  <a:pt x="59934" y="125508"/>
                  <a:pt x="2784" y="8562"/>
                  <a:pt x="138" y="62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92" name="フリーフォーム 2091">
            <a:extLst>
              <a:ext uri="{FF2B5EF4-FFF2-40B4-BE49-F238E27FC236}">
                <a16:creationId xmlns:a16="http://schemas.microsoft.com/office/drawing/2014/main" id="{B0540E47-19EF-8441-3DFA-097BD51A71CD}"/>
              </a:ext>
            </a:extLst>
          </p:cNvPr>
          <p:cNvSpPr/>
          <p:nvPr/>
        </p:nvSpPr>
        <p:spPr>
          <a:xfrm>
            <a:off x="9092076" y="11851614"/>
            <a:ext cx="118479" cy="80048"/>
          </a:xfrm>
          <a:custGeom>
            <a:avLst/>
            <a:gdLst>
              <a:gd name="connsiteX0" fmla="*/ 115424 w 118479"/>
              <a:gd name="connsiteY0" fmla="*/ 7011 h 80048"/>
              <a:gd name="connsiteX1" fmla="*/ 96374 w 118479"/>
              <a:gd name="connsiteY1" fmla="*/ 80036 h 80048"/>
              <a:gd name="connsiteX2" fmla="*/ 1124 w 118479"/>
              <a:gd name="connsiteY2" fmla="*/ 661 h 80048"/>
              <a:gd name="connsiteX3" fmla="*/ 48749 w 118479"/>
              <a:gd name="connsiteY3" fmla="*/ 41936 h 80048"/>
              <a:gd name="connsiteX4" fmla="*/ 115424 w 118479"/>
              <a:gd name="connsiteY4" fmla="*/ 7011 h 800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8479" h="80048">
                <a:moveTo>
                  <a:pt x="115424" y="7011"/>
                </a:moveTo>
                <a:cubicBezTo>
                  <a:pt x="123361" y="13361"/>
                  <a:pt x="115424" y="81094"/>
                  <a:pt x="96374" y="80036"/>
                </a:cubicBezTo>
                <a:cubicBezTo>
                  <a:pt x="77324" y="78978"/>
                  <a:pt x="9061" y="7011"/>
                  <a:pt x="1124" y="661"/>
                </a:cubicBezTo>
                <a:cubicBezTo>
                  <a:pt x="-6813" y="-5689"/>
                  <a:pt x="29170" y="35586"/>
                  <a:pt x="48749" y="41936"/>
                </a:cubicBezTo>
                <a:cubicBezTo>
                  <a:pt x="68328" y="48286"/>
                  <a:pt x="107487" y="661"/>
                  <a:pt x="115424" y="701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93" name="フリーフォーム 2092">
            <a:extLst>
              <a:ext uri="{FF2B5EF4-FFF2-40B4-BE49-F238E27FC236}">
                <a16:creationId xmlns:a16="http://schemas.microsoft.com/office/drawing/2014/main" id="{4EB4F241-6581-B939-E845-7C87E0237492}"/>
              </a:ext>
            </a:extLst>
          </p:cNvPr>
          <p:cNvSpPr/>
          <p:nvPr/>
        </p:nvSpPr>
        <p:spPr>
          <a:xfrm>
            <a:off x="8908998" y="11860255"/>
            <a:ext cx="335594" cy="436715"/>
          </a:xfrm>
          <a:custGeom>
            <a:avLst/>
            <a:gdLst>
              <a:gd name="connsiteX0" fmla="*/ 333427 w 335594"/>
              <a:gd name="connsiteY0" fmla="*/ 1545 h 436715"/>
              <a:gd name="connsiteX1" fmla="*/ 85777 w 335594"/>
              <a:gd name="connsiteY1" fmla="*/ 261895 h 436715"/>
              <a:gd name="connsiteX2" fmla="*/ 22277 w 335594"/>
              <a:gd name="connsiteY2" fmla="*/ 328570 h 436715"/>
              <a:gd name="connsiteX3" fmla="*/ 12752 w 335594"/>
              <a:gd name="connsiteY3" fmla="*/ 357145 h 436715"/>
              <a:gd name="connsiteX4" fmla="*/ 3227 w 335594"/>
              <a:gd name="connsiteY4" fmla="*/ 436520 h 436715"/>
              <a:gd name="connsiteX5" fmla="*/ 9577 w 335594"/>
              <a:gd name="connsiteY5" fmla="*/ 331745 h 436715"/>
              <a:gd name="connsiteX6" fmla="*/ 101652 w 335594"/>
              <a:gd name="connsiteY6" fmla="*/ 223795 h 436715"/>
              <a:gd name="connsiteX7" fmla="*/ 73077 w 335594"/>
              <a:gd name="connsiteY7" fmla="*/ 265070 h 436715"/>
              <a:gd name="connsiteX8" fmla="*/ 200077 w 335594"/>
              <a:gd name="connsiteY8" fmla="*/ 157120 h 436715"/>
              <a:gd name="connsiteX9" fmla="*/ 333427 w 335594"/>
              <a:gd name="connsiteY9" fmla="*/ 1545 h 4367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35594" h="436715">
                <a:moveTo>
                  <a:pt x="333427" y="1545"/>
                </a:moveTo>
                <a:cubicBezTo>
                  <a:pt x="314377" y="19007"/>
                  <a:pt x="85777" y="261895"/>
                  <a:pt x="85777" y="261895"/>
                </a:cubicBezTo>
                <a:cubicBezTo>
                  <a:pt x="33919" y="316399"/>
                  <a:pt x="34448" y="312695"/>
                  <a:pt x="22277" y="328570"/>
                </a:cubicBezTo>
                <a:cubicBezTo>
                  <a:pt x="10106" y="344445"/>
                  <a:pt x="15927" y="339153"/>
                  <a:pt x="12752" y="357145"/>
                </a:cubicBezTo>
                <a:cubicBezTo>
                  <a:pt x="9577" y="375137"/>
                  <a:pt x="3756" y="440753"/>
                  <a:pt x="3227" y="436520"/>
                </a:cubicBezTo>
                <a:cubicBezTo>
                  <a:pt x="2698" y="432287"/>
                  <a:pt x="-6827" y="367199"/>
                  <a:pt x="9577" y="331745"/>
                </a:cubicBezTo>
                <a:cubicBezTo>
                  <a:pt x="25981" y="296291"/>
                  <a:pt x="91069" y="234907"/>
                  <a:pt x="101652" y="223795"/>
                </a:cubicBezTo>
                <a:cubicBezTo>
                  <a:pt x="112235" y="212683"/>
                  <a:pt x="56673" y="276182"/>
                  <a:pt x="73077" y="265070"/>
                </a:cubicBezTo>
                <a:cubicBezTo>
                  <a:pt x="89481" y="253958"/>
                  <a:pt x="159331" y="194691"/>
                  <a:pt x="200077" y="157120"/>
                </a:cubicBezTo>
                <a:cubicBezTo>
                  <a:pt x="240823" y="119549"/>
                  <a:pt x="352477" y="-15917"/>
                  <a:pt x="333427" y="154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94" name="フリーフォーム 2093">
            <a:extLst>
              <a:ext uri="{FF2B5EF4-FFF2-40B4-BE49-F238E27FC236}">
                <a16:creationId xmlns:a16="http://schemas.microsoft.com/office/drawing/2014/main" id="{9CDA28E5-F042-44F2-744F-38AEA6964E0B}"/>
              </a:ext>
            </a:extLst>
          </p:cNvPr>
          <p:cNvSpPr/>
          <p:nvPr/>
        </p:nvSpPr>
        <p:spPr>
          <a:xfrm>
            <a:off x="9179004" y="12081393"/>
            <a:ext cx="278874" cy="239902"/>
          </a:xfrm>
          <a:custGeom>
            <a:avLst/>
            <a:gdLst>
              <a:gd name="connsiteX0" fmla="*/ 276146 w 278874"/>
              <a:gd name="connsiteY0" fmla="*/ 2657 h 239902"/>
              <a:gd name="connsiteX1" fmla="*/ 3096 w 278874"/>
              <a:gd name="connsiteY1" fmla="*/ 237607 h 239902"/>
              <a:gd name="connsiteX2" fmla="*/ 136446 w 278874"/>
              <a:gd name="connsiteY2" fmla="*/ 116957 h 239902"/>
              <a:gd name="connsiteX3" fmla="*/ 276146 w 278874"/>
              <a:gd name="connsiteY3" fmla="*/ 2657 h 2399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78874" h="239902">
                <a:moveTo>
                  <a:pt x="276146" y="2657"/>
                </a:moveTo>
                <a:cubicBezTo>
                  <a:pt x="253921" y="22765"/>
                  <a:pt x="26379" y="218557"/>
                  <a:pt x="3096" y="237607"/>
                </a:cubicBezTo>
                <a:cubicBezTo>
                  <a:pt x="-20187" y="256657"/>
                  <a:pt x="94113" y="151882"/>
                  <a:pt x="136446" y="116957"/>
                </a:cubicBezTo>
                <a:cubicBezTo>
                  <a:pt x="178779" y="82032"/>
                  <a:pt x="298371" y="-17451"/>
                  <a:pt x="276146" y="265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95" name="フリーフォーム 2094">
            <a:extLst>
              <a:ext uri="{FF2B5EF4-FFF2-40B4-BE49-F238E27FC236}">
                <a16:creationId xmlns:a16="http://schemas.microsoft.com/office/drawing/2014/main" id="{F0917229-BA67-647D-380C-B893C677F1EB}"/>
              </a:ext>
            </a:extLst>
          </p:cNvPr>
          <p:cNvSpPr/>
          <p:nvPr/>
        </p:nvSpPr>
        <p:spPr>
          <a:xfrm>
            <a:off x="8928228" y="11963410"/>
            <a:ext cx="269067" cy="305779"/>
          </a:xfrm>
          <a:custGeom>
            <a:avLst/>
            <a:gdLst>
              <a:gd name="connsiteX0" fmla="*/ 266572 w 269067"/>
              <a:gd name="connsiteY0" fmla="*/ 3165 h 305779"/>
              <a:gd name="connsiteX1" fmla="*/ 22097 w 269067"/>
              <a:gd name="connsiteY1" fmla="*/ 244465 h 305779"/>
              <a:gd name="connsiteX2" fmla="*/ 12572 w 269067"/>
              <a:gd name="connsiteY2" fmla="*/ 304790 h 305779"/>
              <a:gd name="connsiteX3" fmla="*/ 31622 w 269067"/>
              <a:gd name="connsiteY3" fmla="*/ 212715 h 305779"/>
              <a:gd name="connsiteX4" fmla="*/ 142747 w 269067"/>
              <a:gd name="connsiteY4" fmla="*/ 111115 h 305779"/>
              <a:gd name="connsiteX5" fmla="*/ 266572 w 269067"/>
              <a:gd name="connsiteY5" fmla="*/ 3165 h 3057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69067" h="305779">
                <a:moveTo>
                  <a:pt x="266572" y="3165"/>
                </a:moveTo>
                <a:cubicBezTo>
                  <a:pt x="246464" y="25390"/>
                  <a:pt x="64430" y="194194"/>
                  <a:pt x="22097" y="244465"/>
                </a:cubicBezTo>
                <a:cubicBezTo>
                  <a:pt x="-20236" y="294736"/>
                  <a:pt x="10985" y="310082"/>
                  <a:pt x="12572" y="304790"/>
                </a:cubicBezTo>
                <a:cubicBezTo>
                  <a:pt x="14159" y="299498"/>
                  <a:pt x="9926" y="244994"/>
                  <a:pt x="31622" y="212715"/>
                </a:cubicBezTo>
                <a:cubicBezTo>
                  <a:pt x="53318" y="180436"/>
                  <a:pt x="105705" y="140219"/>
                  <a:pt x="142747" y="111115"/>
                </a:cubicBezTo>
                <a:cubicBezTo>
                  <a:pt x="179789" y="82011"/>
                  <a:pt x="286680" y="-19060"/>
                  <a:pt x="266572" y="316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96" name="フリーフォーム 2095">
            <a:extLst>
              <a:ext uri="{FF2B5EF4-FFF2-40B4-BE49-F238E27FC236}">
                <a16:creationId xmlns:a16="http://schemas.microsoft.com/office/drawing/2014/main" id="{CEA3A33F-2E1F-E473-4ECA-C51689C9C38F}"/>
              </a:ext>
            </a:extLst>
          </p:cNvPr>
          <p:cNvSpPr/>
          <p:nvPr/>
        </p:nvSpPr>
        <p:spPr>
          <a:xfrm>
            <a:off x="8959684" y="12064989"/>
            <a:ext cx="203381" cy="203224"/>
          </a:xfrm>
          <a:custGeom>
            <a:avLst/>
            <a:gdLst>
              <a:gd name="connsiteX0" fmla="*/ 203366 w 203381"/>
              <a:gd name="connsiteY0" fmla="*/ 11 h 203224"/>
              <a:gd name="connsiteX1" fmla="*/ 47791 w 203381"/>
              <a:gd name="connsiteY1" fmla="*/ 111136 h 203224"/>
              <a:gd name="connsiteX2" fmla="*/ 166 w 203381"/>
              <a:gd name="connsiteY2" fmla="*/ 203211 h 203224"/>
              <a:gd name="connsiteX3" fmla="*/ 38266 w 203381"/>
              <a:gd name="connsiteY3" fmla="*/ 104786 h 203224"/>
              <a:gd name="connsiteX4" fmla="*/ 203366 w 203381"/>
              <a:gd name="connsiteY4" fmla="*/ 11 h 2032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3381" h="203224">
                <a:moveTo>
                  <a:pt x="203366" y="11"/>
                </a:moveTo>
                <a:cubicBezTo>
                  <a:pt x="204954" y="1069"/>
                  <a:pt x="81658" y="77269"/>
                  <a:pt x="47791" y="111136"/>
                </a:cubicBezTo>
                <a:cubicBezTo>
                  <a:pt x="13924" y="145003"/>
                  <a:pt x="1754" y="204269"/>
                  <a:pt x="166" y="203211"/>
                </a:cubicBezTo>
                <a:cubicBezTo>
                  <a:pt x="-1422" y="202153"/>
                  <a:pt x="8104" y="138123"/>
                  <a:pt x="38266" y="104786"/>
                </a:cubicBezTo>
                <a:cubicBezTo>
                  <a:pt x="68428" y="71449"/>
                  <a:pt x="201778" y="-1047"/>
                  <a:pt x="203366" y="1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97" name="フリーフォーム 2096">
            <a:extLst>
              <a:ext uri="{FF2B5EF4-FFF2-40B4-BE49-F238E27FC236}">
                <a16:creationId xmlns:a16="http://schemas.microsoft.com/office/drawing/2014/main" id="{7FC9D06C-3EE7-46F9-4F8F-87DEE733DD59}"/>
              </a:ext>
            </a:extLst>
          </p:cNvPr>
          <p:cNvSpPr/>
          <p:nvPr/>
        </p:nvSpPr>
        <p:spPr>
          <a:xfrm>
            <a:off x="9184603" y="11998272"/>
            <a:ext cx="64175" cy="143039"/>
          </a:xfrm>
          <a:custGeom>
            <a:avLst/>
            <a:gdLst>
              <a:gd name="connsiteX0" fmla="*/ 29247 w 64175"/>
              <a:gd name="connsiteY0" fmla="*/ 53 h 143039"/>
              <a:gd name="connsiteX1" fmla="*/ 3847 w 64175"/>
              <a:gd name="connsiteY1" fmla="*/ 82603 h 143039"/>
              <a:gd name="connsiteX2" fmla="*/ 64172 w 64175"/>
              <a:gd name="connsiteY2" fmla="*/ 142928 h 143039"/>
              <a:gd name="connsiteX3" fmla="*/ 672 w 64175"/>
              <a:gd name="connsiteY3" fmla="*/ 95303 h 143039"/>
              <a:gd name="connsiteX4" fmla="*/ 29247 w 64175"/>
              <a:gd name="connsiteY4" fmla="*/ 53 h 1430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4175" h="143039">
                <a:moveTo>
                  <a:pt x="29247" y="53"/>
                </a:moveTo>
                <a:cubicBezTo>
                  <a:pt x="29776" y="-2064"/>
                  <a:pt x="-1974" y="58790"/>
                  <a:pt x="3847" y="82603"/>
                </a:cubicBezTo>
                <a:cubicBezTo>
                  <a:pt x="9668" y="106416"/>
                  <a:pt x="64701" y="140811"/>
                  <a:pt x="64172" y="142928"/>
                </a:cubicBezTo>
                <a:cubicBezTo>
                  <a:pt x="63643" y="145045"/>
                  <a:pt x="6493" y="116470"/>
                  <a:pt x="672" y="95303"/>
                </a:cubicBezTo>
                <a:cubicBezTo>
                  <a:pt x="-5149" y="74136"/>
                  <a:pt x="28718" y="2170"/>
                  <a:pt x="29247" y="5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98" name="フリーフォーム 2097">
            <a:extLst>
              <a:ext uri="{FF2B5EF4-FFF2-40B4-BE49-F238E27FC236}">
                <a16:creationId xmlns:a16="http://schemas.microsoft.com/office/drawing/2014/main" id="{B7DABADF-D13A-D591-BD32-9EECFF91CA73}"/>
              </a:ext>
            </a:extLst>
          </p:cNvPr>
          <p:cNvSpPr/>
          <p:nvPr/>
        </p:nvSpPr>
        <p:spPr>
          <a:xfrm>
            <a:off x="9204259" y="11995137"/>
            <a:ext cx="102105" cy="114191"/>
          </a:xfrm>
          <a:custGeom>
            <a:avLst/>
            <a:gdLst>
              <a:gd name="connsiteX0" fmla="*/ 66 w 102105"/>
              <a:gd name="connsiteY0" fmla="*/ 13 h 114191"/>
              <a:gd name="connsiteX1" fmla="*/ 63566 w 102105"/>
              <a:gd name="connsiteY1" fmla="*/ 31763 h 114191"/>
              <a:gd name="connsiteX2" fmla="*/ 98491 w 102105"/>
              <a:gd name="connsiteY2" fmla="*/ 101613 h 114191"/>
              <a:gd name="connsiteX3" fmla="*/ 98491 w 102105"/>
              <a:gd name="connsiteY3" fmla="*/ 107963 h 114191"/>
              <a:gd name="connsiteX4" fmla="*/ 76266 w 102105"/>
              <a:gd name="connsiteY4" fmla="*/ 34938 h 114191"/>
              <a:gd name="connsiteX5" fmla="*/ 66 w 102105"/>
              <a:gd name="connsiteY5" fmla="*/ 13 h 1141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2105" h="114191">
                <a:moveTo>
                  <a:pt x="66" y="13"/>
                </a:moveTo>
                <a:cubicBezTo>
                  <a:pt x="-2051" y="-516"/>
                  <a:pt x="47162" y="14830"/>
                  <a:pt x="63566" y="31763"/>
                </a:cubicBezTo>
                <a:cubicBezTo>
                  <a:pt x="79970" y="48696"/>
                  <a:pt x="98491" y="101613"/>
                  <a:pt x="98491" y="101613"/>
                </a:cubicBezTo>
                <a:cubicBezTo>
                  <a:pt x="104312" y="114313"/>
                  <a:pt x="102195" y="119075"/>
                  <a:pt x="98491" y="107963"/>
                </a:cubicBezTo>
                <a:cubicBezTo>
                  <a:pt x="94787" y="96851"/>
                  <a:pt x="87908" y="52400"/>
                  <a:pt x="76266" y="34938"/>
                </a:cubicBezTo>
                <a:cubicBezTo>
                  <a:pt x="64624" y="17476"/>
                  <a:pt x="2183" y="542"/>
                  <a:pt x="66" y="1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99" name="フリーフォーム 2098">
            <a:extLst>
              <a:ext uri="{FF2B5EF4-FFF2-40B4-BE49-F238E27FC236}">
                <a16:creationId xmlns:a16="http://schemas.microsoft.com/office/drawing/2014/main" id="{1279A4F1-8848-B33D-A8F1-CFD99093F85A}"/>
              </a:ext>
            </a:extLst>
          </p:cNvPr>
          <p:cNvSpPr/>
          <p:nvPr/>
        </p:nvSpPr>
        <p:spPr>
          <a:xfrm>
            <a:off x="9172523" y="12032385"/>
            <a:ext cx="114386" cy="70751"/>
          </a:xfrm>
          <a:custGeom>
            <a:avLst/>
            <a:gdLst>
              <a:gd name="connsiteX0" fmla="*/ 52 w 114386"/>
              <a:gd name="connsiteY0" fmla="*/ 13565 h 70751"/>
              <a:gd name="connsiteX1" fmla="*/ 88952 w 114386"/>
              <a:gd name="connsiteY1" fmla="*/ 7215 h 70751"/>
              <a:gd name="connsiteX2" fmla="*/ 108002 w 114386"/>
              <a:gd name="connsiteY2" fmla="*/ 38965 h 70751"/>
              <a:gd name="connsiteX3" fmla="*/ 69902 w 114386"/>
              <a:gd name="connsiteY3" fmla="*/ 70715 h 70751"/>
              <a:gd name="connsiteX4" fmla="*/ 114352 w 114386"/>
              <a:gd name="connsiteY4" fmla="*/ 32615 h 70751"/>
              <a:gd name="connsiteX5" fmla="*/ 76252 w 114386"/>
              <a:gd name="connsiteY5" fmla="*/ 865 h 70751"/>
              <a:gd name="connsiteX6" fmla="*/ 52 w 114386"/>
              <a:gd name="connsiteY6" fmla="*/ 13565 h 707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14386" h="70751">
                <a:moveTo>
                  <a:pt x="52" y="13565"/>
                </a:moveTo>
                <a:cubicBezTo>
                  <a:pt x="2169" y="14623"/>
                  <a:pt x="70960" y="2982"/>
                  <a:pt x="88952" y="7215"/>
                </a:cubicBezTo>
                <a:cubicBezTo>
                  <a:pt x="106944" y="11448"/>
                  <a:pt x="111177" y="28382"/>
                  <a:pt x="108002" y="38965"/>
                </a:cubicBezTo>
                <a:cubicBezTo>
                  <a:pt x="104827" y="49548"/>
                  <a:pt x="68844" y="71773"/>
                  <a:pt x="69902" y="70715"/>
                </a:cubicBezTo>
                <a:cubicBezTo>
                  <a:pt x="70960" y="69657"/>
                  <a:pt x="113294" y="44257"/>
                  <a:pt x="114352" y="32615"/>
                </a:cubicBezTo>
                <a:cubicBezTo>
                  <a:pt x="115410" y="20973"/>
                  <a:pt x="91598" y="5628"/>
                  <a:pt x="76252" y="865"/>
                </a:cubicBezTo>
                <a:cubicBezTo>
                  <a:pt x="60906" y="-3898"/>
                  <a:pt x="-2065" y="12507"/>
                  <a:pt x="52" y="1356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00" name="フリーフォーム 2099">
            <a:extLst>
              <a:ext uri="{FF2B5EF4-FFF2-40B4-BE49-F238E27FC236}">
                <a16:creationId xmlns:a16="http://schemas.microsoft.com/office/drawing/2014/main" id="{5F371CC6-E513-27BE-4EBB-17F0C7E728AE}"/>
              </a:ext>
            </a:extLst>
          </p:cNvPr>
          <p:cNvSpPr/>
          <p:nvPr/>
        </p:nvSpPr>
        <p:spPr>
          <a:xfrm>
            <a:off x="9251370" y="12001490"/>
            <a:ext cx="52113" cy="159360"/>
          </a:xfrm>
          <a:custGeom>
            <a:avLst/>
            <a:gdLst>
              <a:gd name="connsiteX0" fmla="*/ 48205 w 52113"/>
              <a:gd name="connsiteY0" fmla="*/ 10 h 159360"/>
              <a:gd name="connsiteX1" fmla="*/ 48205 w 52113"/>
              <a:gd name="connsiteY1" fmla="*/ 101610 h 159360"/>
              <a:gd name="connsiteX2" fmla="*/ 580 w 52113"/>
              <a:gd name="connsiteY2" fmla="*/ 158760 h 159360"/>
              <a:gd name="connsiteX3" fmla="*/ 22805 w 52113"/>
              <a:gd name="connsiteY3" fmla="*/ 130185 h 159360"/>
              <a:gd name="connsiteX4" fmla="*/ 38680 w 52113"/>
              <a:gd name="connsiteY4" fmla="*/ 107960 h 159360"/>
              <a:gd name="connsiteX5" fmla="*/ 48205 w 52113"/>
              <a:gd name="connsiteY5" fmla="*/ 10 h 1593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2113" h="159360">
                <a:moveTo>
                  <a:pt x="48205" y="10"/>
                </a:moveTo>
                <a:cubicBezTo>
                  <a:pt x="49793" y="-1048"/>
                  <a:pt x="56143" y="75152"/>
                  <a:pt x="48205" y="101610"/>
                </a:cubicBezTo>
                <a:cubicBezTo>
                  <a:pt x="40267" y="128068"/>
                  <a:pt x="4813" y="153998"/>
                  <a:pt x="580" y="158760"/>
                </a:cubicBezTo>
                <a:cubicBezTo>
                  <a:pt x="-3653" y="163522"/>
                  <a:pt x="16455" y="138652"/>
                  <a:pt x="22805" y="130185"/>
                </a:cubicBezTo>
                <a:cubicBezTo>
                  <a:pt x="29155" y="121718"/>
                  <a:pt x="35505" y="124364"/>
                  <a:pt x="38680" y="107960"/>
                </a:cubicBezTo>
                <a:cubicBezTo>
                  <a:pt x="41855" y="91556"/>
                  <a:pt x="46617" y="1068"/>
                  <a:pt x="48205" y="1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01" name="フリーフォーム 2100">
            <a:extLst>
              <a:ext uri="{FF2B5EF4-FFF2-40B4-BE49-F238E27FC236}">
                <a16:creationId xmlns:a16="http://schemas.microsoft.com/office/drawing/2014/main" id="{C6A29838-80C4-5A8C-1024-B54AEF959ACF}"/>
              </a:ext>
            </a:extLst>
          </p:cNvPr>
          <p:cNvSpPr/>
          <p:nvPr/>
        </p:nvSpPr>
        <p:spPr>
          <a:xfrm>
            <a:off x="9168092" y="12114743"/>
            <a:ext cx="163696" cy="188495"/>
          </a:xfrm>
          <a:custGeom>
            <a:avLst/>
            <a:gdLst>
              <a:gd name="connsiteX0" fmla="*/ 163233 w 163696"/>
              <a:gd name="connsiteY0" fmla="*/ 1057 h 188495"/>
              <a:gd name="connsiteX1" fmla="*/ 4483 w 163696"/>
              <a:gd name="connsiteY1" fmla="*/ 185207 h 188495"/>
              <a:gd name="connsiteX2" fmla="*/ 52108 w 163696"/>
              <a:gd name="connsiteY2" fmla="*/ 112182 h 188495"/>
              <a:gd name="connsiteX3" fmla="*/ 163233 w 163696"/>
              <a:gd name="connsiteY3" fmla="*/ 1057 h 1884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3696" h="188495">
                <a:moveTo>
                  <a:pt x="163233" y="1057"/>
                </a:moveTo>
                <a:cubicBezTo>
                  <a:pt x="155296" y="13228"/>
                  <a:pt x="23004" y="166686"/>
                  <a:pt x="4483" y="185207"/>
                </a:cubicBezTo>
                <a:cubicBezTo>
                  <a:pt x="-14038" y="203728"/>
                  <a:pt x="29354" y="139170"/>
                  <a:pt x="52108" y="112182"/>
                </a:cubicBezTo>
                <a:cubicBezTo>
                  <a:pt x="74862" y="85195"/>
                  <a:pt x="171170" y="-11114"/>
                  <a:pt x="163233" y="105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02" name="フリーフォーム 2101">
            <a:extLst>
              <a:ext uri="{FF2B5EF4-FFF2-40B4-BE49-F238E27FC236}">
                <a16:creationId xmlns:a16="http://schemas.microsoft.com/office/drawing/2014/main" id="{7145DC75-BFB4-DE3C-4508-58184E971EE6}"/>
              </a:ext>
            </a:extLst>
          </p:cNvPr>
          <p:cNvSpPr/>
          <p:nvPr/>
        </p:nvSpPr>
        <p:spPr>
          <a:xfrm>
            <a:off x="9223375" y="11868016"/>
            <a:ext cx="199453" cy="237913"/>
          </a:xfrm>
          <a:custGeom>
            <a:avLst/>
            <a:gdLst>
              <a:gd name="connsiteX0" fmla="*/ 0 w 199453"/>
              <a:gd name="connsiteY0" fmla="*/ 134 h 237913"/>
              <a:gd name="connsiteX1" fmla="*/ 50800 w 199453"/>
              <a:gd name="connsiteY1" fmla="*/ 98559 h 237913"/>
              <a:gd name="connsiteX2" fmla="*/ 101600 w 199453"/>
              <a:gd name="connsiteY2" fmla="*/ 171584 h 237913"/>
              <a:gd name="connsiteX3" fmla="*/ 196850 w 199453"/>
              <a:gd name="connsiteY3" fmla="*/ 235084 h 237913"/>
              <a:gd name="connsiteX4" fmla="*/ 161925 w 199453"/>
              <a:gd name="connsiteY4" fmla="*/ 216034 h 237913"/>
              <a:gd name="connsiteX5" fmla="*/ 50800 w 199453"/>
              <a:gd name="connsiteY5" fmla="*/ 120784 h 237913"/>
              <a:gd name="connsiteX6" fmla="*/ 0 w 199453"/>
              <a:gd name="connsiteY6" fmla="*/ 134 h 237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99453" h="237913">
                <a:moveTo>
                  <a:pt x="0" y="134"/>
                </a:moveTo>
                <a:cubicBezTo>
                  <a:pt x="0" y="-3570"/>
                  <a:pt x="33867" y="69984"/>
                  <a:pt x="50800" y="98559"/>
                </a:cubicBezTo>
                <a:cubicBezTo>
                  <a:pt x="67733" y="127134"/>
                  <a:pt x="77258" y="148830"/>
                  <a:pt x="101600" y="171584"/>
                </a:cubicBezTo>
                <a:cubicBezTo>
                  <a:pt x="125942" y="194338"/>
                  <a:pt x="196850" y="235084"/>
                  <a:pt x="196850" y="235084"/>
                </a:cubicBezTo>
                <a:cubicBezTo>
                  <a:pt x="206904" y="242492"/>
                  <a:pt x="186267" y="235084"/>
                  <a:pt x="161925" y="216034"/>
                </a:cubicBezTo>
                <a:cubicBezTo>
                  <a:pt x="137583" y="196984"/>
                  <a:pt x="75142" y="150947"/>
                  <a:pt x="50800" y="120784"/>
                </a:cubicBezTo>
                <a:cubicBezTo>
                  <a:pt x="26458" y="90622"/>
                  <a:pt x="0" y="3838"/>
                  <a:pt x="0" y="13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03" name="フリーフォーム 2102">
            <a:extLst>
              <a:ext uri="{FF2B5EF4-FFF2-40B4-BE49-F238E27FC236}">
                <a16:creationId xmlns:a16="http://schemas.microsoft.com/office/drawing/2014/main" id="{43A5B0DD-AE6D-5575-6AD9-BEDB72E7BC48}"/>
              </a:ext>
            </a:extLst>
          </p:cNvPr>
          <p:cNvSpPr/>
          <p:nvPr/>
        </p:nvSpPr>
        <p:spPr>
          <a:xfrm>
            <a:off x="9226502" y="11858553"/>
            <a:ext cx="239486" cy="226318"/>
          </a:xfrm>
          <a:custGeom>
            <a:avLst/>
            <a:gdLst>
              <a:gd name="connsiteX0" fmla="*/ 48 w 239486"/>
              <a:gd name="connsiteY0" fmla="*/ 72 h 226318"/>
              <a:gd name="connsiteX1" fmla="*/ 104823 w 239486"/>
              <a:gd name="connsiteY1" fmla="*/ 136597 h 226318"/>
              <a:gd name="connsiteX2" fmla="*/ 238173 w 239486"/>
              <a:gd name="connsiteY2" fmla="*/ 222322 h 226318"/>
              <a:gd name="connsiteX3" fmla="*/ 168323 w 239486"/>
              <a:gd name="connsiteY3" fmla="*/ 206447 h 226318"/>
              <a:gd name="connsiteX4" fmla="*/ 92123 w 239486"/>
              <a:gd name="connsiteY4" fmla="*/ 155647 h 226318"/>
              <a:gd name="connsiteX5" fmla="*/ 48 w 239486"/>
              <a:gd name="connsiteY5" fmla="*/ 72 h 2263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39486" h="226318">
                <a:moveTo>
                  <a:pt x="48" y="72"/>
                </a:moveTo>
                <a:cubicBezTo>
                  <a:pt x="2165" y="-3103"/>
                  <a:pt x="65136" y="99555"/>
                  <a:pt x="104823" y="136597"/>
                </a:cubicBezTo>
                <a:cubicBezTo>
                  <a:pt x="144511" y="173639"/>
                  <a:pt x="227590" y="210680"/>
                  <a:pt x="238173" y="222322"/>
                </a:cubicBezTo>
                <a:cubicBezTo>
                  <a:pt x="248756" y="233964"/>
                  <a:pt x="192665" y="217559"/>
                  <a:pt x="168323" y="206447"/>
                </a:cubicBezTo>
                <a:cubicBezTo>
                  <a:pt x="143981" y="195335"/>
                  <a:pt x="118052" y="189514"/>
                  <a:pt x="92123" y="155647"/>
                </a:cubicBezTo>
                <a:cubicBezTo>
                  <a:pt x="66194" y="121780"/>
                  <a:pt x="-2069" y="3247"/>
                  <a:pt x="48" y="7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04" name="フリーフォーム 2103">
            <a:extLst>
              <a:ext uri="{FF2B5EF4-FFF2-40B4-BE49-F238E27FC236}">
                <a16:creationId xmlns:a16="http://schemas.microsoft.com/office/drawing/2014/main" id="{BEDE8C45-0FFF-9E8E-7DE5-C9E1B2DA2554}"/>
              </a:ext>
            </a:extLst>
          </p:cNvPr>
          <p:cNvSpPr/>
          <p:nvPr/>
        </p:nvSpPr>
        <p:spPr>
          <a:xfrm>
            <a:off x="9190201" y="12081225"/>
            <a:ext cx="107066" cy="40931"/>
          </a:xfrm>
          <a:custGeom>
            <a:avLst/>
            <a:gdLst>
              <a:gd name="connsiteX0" fmla="*/ 1424 w 107066"/>
              <a:gd name="connsiteY0" fmla="*/ 40925 h 40931"/>
              <a:gd name="connsiteX1" fmla="*/ 106199 w 107066"/>
              <a:gd name="connsiteY1" fmla="*/ 2825 h 40931"/>
              <a:gd name="connsiteX2" fmla="*/ 49049 w 107066"/>
              <a:gd name="connsiteY2" fmla="*/ 6000 h 40931"/>
              <a:gd name="connsiteX3" fmla="*/ 1424 w 107066"/>
              <a:gd name="connsiteY3" fmla="*/ 40925 h 409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7066" h="40931">
                <a:moveTo>
                  <a:pt x="1424" y="40925"/>
                </a:moveTo>
                <a:cubicBezTo>
                  <a:pt x="10949" y="40396"/>
                  <a:pt x="98262" y="8646"/>
                  <a:pt x="106199" y="2825"/>
                </a:cubicBezTo>
                <a:cubicBezTo>
                  <a:pt x="114136" y="-2996"/>
                  <a:pt x="65453" y="1237"/>
                  <a:pt x="49049" y="6000"/>
                </a:cubicBezTo>
                <a:cubicBezTo>
                  <a:pt x="32645" y="10763"/>
                  <a:pt x="-8101" y="41454"/>
                  <a:pt x="1424" y="4092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05" name="フリーフォーム 2104">
            <a:extLst>
              <a:ext uri="{FF2B5EF4-FFF2-40B4-BE49-F238E27FC236}">
                <a16:creationId xmlns:a16="http://schemas.microsoft.com/office/drawing/2014/main" id="{C51C65F7-C238-5012-7D12-EEC58CC4C4C4}"/>
              </a:ext>
            </a:extLst>
          </p:cNvPr>
          <p:cNvSpPr/>
          <p:nvPr/>
        </p:nvSpPr>
        <p:spPr>
          <a:xfrm>
            <a:off x="9198159" y="11997898"/>
            <a:ext cx="85644" cy="139824"/>
          </a:xfrm>
          <a:custGeom>
            <a:avLst/>
            <a:gdLst>
              <a:gd name="connsiteX0" fmla="*/ 2991 w 85644"/>
              <a:gd name="connsiteY0" fmla="*/ 427 h 139824"/>
              <a:gd name="connsiteX1" fmla="*/ 9341 w 85644"/>
              <a:gd name="connsiteY1" fmla="*/ 82977 h 139824"/>
              <a:gd name="connsiteX2" fmla="*/ 85541 w 85644"/>
              <a:gd name="connsiteY2" fmla="*/ 136952 h 139824"/>
              <a:gd name="connsiteX3" fmla="*/ 25216 w 85644"/>
              <a:gd name="connsiteY3" fmla="*/ 121077 h 139824"/>
              <a:gd name="connsiteX4" fmla="*/ 2991 w 85644"/>
              <a:gd name="connsiteY4" fmla="*/ 427 h 1398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5644" h="139824">
                <a:moveTo>
                  <a:pt x="2991" y="427"/>
                </a:moveTo>
                <a:cubicBezTo>
                  <a:pt x="345" y="-5923"/>
                  <a:pt x="-4417" y="60223"/>
                  <a:pt x="9341" y="82977"/>
                </a:cubicBezTo>
                <a:cubicBezTo>
                  <a:pt x="23099" y="105731"/>
                  <a:pt x="82895" y="130602"/>
                  <a:pt x="85541" y="136952"/>
                </a:cubicBezTo>
                <a:cubicBezTo>
                  <a:pt x="88187" y="143302"/>
                  <a:pt x="39503" y="139598"/>
                  <a:pt x="25216" y="121077"/>
                </a:cubicBezTo>
                <a:cubicBezTo>
                  <a:pt x="10929" y="102556"/>
                  <a:pt x="5637" y="6777"/>
                  <a:pt x="2991" y="42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06" name="フリーフォーム 2105">
            <a:extLst>
              <a:ext uri="{FF2B5EF4-FFF2-40B4-BE49-F238E27FC236}">
                <a16:creationId xmlns:a16="http://schemas.microsoft.com/office/drawing/2014/main" id="{BAF38DF8-0A17-BD81-7016-73AFED6BB891}"/>
              </a:ext>
            </a:extLst>
          </p:cNvPr>
          <p:cNvSpPr/>
          <p:nvPr/>
        </p:nvSpPr>
        <p:spPr>
          <a:xfrm>
            <a:off x="9227704" y="11675422"/>
            <a:ext cx="263562" cy="208205"/>
          </a:xfrm>
          <a:custGeom>
            <a:avLst/>
            <a:gdLst>
              <a:gd name="connsiteX0" fmla="*/ 262371 w 263562"/>
              <a:gd name="connsiteY0" fmla="*/ 2228 h 208205"/>
              <a:gd name="connsiteX1" fmla="*/ 78221 w 263562"/>
              <a:gd name="connsiteY1" fmla="*/ 148278 h 208205"/>
              <a:gd name="connsiteX2" fmla="*/ 2021 w 263562"/>
              <a:gd name="connsiteY2" fmla="*/ 205428 h 208205"/>
              <a:gd name="connsiteX3" fmla="*/ 151246 w 263562"/>
              <a:gd name="connsiteY3" fmla="*/ 68903 h 208205"/>
              <a:gd name="connsiteX4" fmla="*/ 262371 w 263562"/>
              <a:gd name="connsiteY4" fmla="*/ 2228 h 2082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63562" h="208205">
                <a:moveTo>
                  <a:pt x="262371" y="2228"/>
                </a:moveTo>
                <a:cubicBezTo>
                  <a:pt x="250200" y="15457"/>
                  <a:pt x="121613" y="114411"/>
                  <a:pt x="78221" y="148278"/>
                </a:cubicBezTo>
                <a:cubicBezTo>
                  <a:pt x="34829" y="182145"/>
                  <a:pt x="-10150" y="218657"/>
                  <a:pt x="2021" y="205428"/>
                </a:cubicBezTo>
                <a:cubicBezTo>
                  <a:pt x="14192" y="192199"/>
                  <a:pt x="112088" y="100124"/>
                  <a:pt x="151246" y="68903"/>
                </a:cubicBezTo>
                <a:cubicBezTo>
                  <a:pt x="190404" y="37682"/>
                  <a:pt x="274542" y="-11001"/>
                  <a:pt x="262371" y="222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07" name="フリーフォーム 2106">
            <a:extLst>
              <a:ext uri="{FF2B5EF4-FFF2-40B4-BE49-F238E27FC236}">
                <a16:creationId xmlns:a16="http://schemas.microsoft.com/office/drawing/2014/main" id="{BF566907-8D9B-91FA-3DCB-EBD6F24229FB}"/>
              </a:ext>
            </a:extLst>
          </p:cNvPr>
          <p:cNvSpPr/>
          <p:nvPr/>
        </p:nvSpPr>
        <p:spPr>
          <a:xfrm>
            <a:off x="9436069" y="11893334"/>
            <a:ext cx="193733" cy="200593"/>
          </a:xfrm>
          <a:custGeom>
            <a:avLst/>
            <a:gdLst>
              <a:gd name="connsiteX0" fmla="*/ 193706 w 193733"/>
              <a:gd name="connsiteY0" fmla="*/ 216 h 200593"/>
              <a:gd name="connsiteX1" fmla="*/ 88931 w 193733"/>
              <a:gd name="connsiteY1" fmla="*/ 127216 h 200593"/>
              <a:gd name="connsiteX2" fmla="*/ 31 w 193733"/>
              <a:gd name="connsiteY2" fmla="*/ 200241 h 200593"/>
              <a:gd name="connsiteX3" fmla="*/ 98456 w 193733"/>
              <a:gd name="connsiteY3" fmla="*/ 98641 h 200593"/>
              <a:gd name="connsiteX4" fmla="*/ 193706 w 193733"/>
              <a:gd name="connsiteY4" fmla="*/ 216 h 2005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93733" h="200593">
                <a:moveTo>
                  <a:pt x="193706" y="216"/>
                </a:moveTo>
                <a:cubicBezTo>
                  <a:pt x="192119" y="4978"/>
                  <a:pt x="121210" y="93879"/>
                  <a:pt x="88931" y="127216"/>
                </a:cubicBezTo>
                <a:cubicBezTo>
                  <a:pt x="56652" y="160553"/>
                  <a:pt x="-1556" y="205003"/>
                  <a:pt x="31" y="200241"/>
                </a:cubicBezTo>
                <a:cubicBezTo>
                  <a:pt x="1618" y="195479"/>
                  <a:pt x="68294" y="126687"/>
                  <a:pt x="98456" y="98641"/>
                </a:cubicBezTo>
                <a:cubicBezTo>
                  <a:pt x="128618" y="70595"/>
                  <a:pt x="195293" y="-4546"/>
                  <a:pt x="193706" y="21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08" name="フリーフォーム 2107">
            <a:extLst>
              <a:ext uri="{FF2B5EF4-FFF2-40B4-BE49-F238E27FC236}">
                <a16:creationId xmlns:a16="http://schemas.microsoft.com/office/drawing/2014/main" id="{9C51E9F2-BD2F-7659-5094-EF4197A813D6}"/>
              </a:ext>
            </a:extLst>
          </p:cNvPr>
          <p:cNvSpPr/>
          <p:nvPr/>
        </p:nvSpPr>
        <p:spPr>
          <a:xfrm>
            <a:off x="9423312" y="11833133"/>
            <a:ext cx="181347" cy="228802"/>
          </a:xfrm>
          <a:custGeom>
            <a:avLst/>
            <a:gdLst>
              <a:gd name="connsiteX0" fmla="*/ 181063 w 181347"/>
              <a:gd name="connsiteY0" fmla="*/ 92 h 228802"/>
              <a:gd name="connsiteX1" fmla="*/ 130263 w 181347"/>
              <a:gd name="connsiteY1" fmla="*/ 114392 h 228802"/>
              <a:gd name="connsiteX2" fmla="*/ 88 w 181347"/>
              <a:gd name="connsiteY2" fmla="*/ 228692 h 228802"/>
              <a:gd name="connsiteX3" fmla="*/ 111213 w 181347"/>
              <a:gd name="connsiteY3" fmla="*/ 133442 h 228802"/>
              <a:gd name="connsiteX4" fmla="*/ 181063 w 181347"/>
              <a:gd name="connsiteY4" fmla="*/ 92 h 2288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81347" h="228802">
                <a:moveTo>
                  <a:pt x="181063" y="92"/>
                </a:moveTo>
                <a:cubicBezTo>
                  <a:pt x="184238" y="-3083"/>
                  <a:pt x="160425" y="76292"/>
                  <a:pt x="130263" y="114392"/>
                </a:cubicBezTo>
                <a:cubicBezTo>
                  <a:pt x="100101" y="152492"/>
                  <a:pt x="3263" y="225517"/>
                  <a:pt x="88" y="228692"/>
                </a:cubicBezTo>
                <a:cubicBezTo>
                  <a:pt x="-3087" y="231867"/>
                  <a:pt x="79992" y="165721"/>
                  <a:pt x="111213" y="133442"/>
                </a:cubicBezTo>
                <a:cubicBezTo>
                  <a:pt x="142434" y="101163"/>
                  <a:pt x="177888" y="3267"/>
                  <a:pt x="181063" y="9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09" name="フリーフォーム 2108">
            <a:extLst>
              <a:ext uri="{FF2B5EF4-FFF2-40B4-BE49-F238E27FC236}">
                <a16:creationId xmlns:a16="http://schemas.microsoft.com/office/drawing/2014/main" id="{2DB440CB-F9BB-73B9-1290-7B3A8CA89702}"/>
              </a:ext>
            </a:extLst>
          </p:cNvPr>
          <p:cNvSpPr/>
          <p:nvPr/>
        </p:nvSpPr>
        <p:spPr>
          <a:xfrm>
            <a:off x="9283686" y="11886512"/>
            <a:ext cx="165730" cy="134047"/>
          </a:xfrm>
          <a:custGeom>
            <a:avLst/>
            <a:gdLst>
              <a:gd name="connsiteX0" fmla="*/ 14 w 165730"/>
              <a:gd name="connsiteY0" fmla="*/ 54663 h 134047"/>
              <a:gd name="connsiteX1" fmla="*/ 79389 w 165730"/>
              <a:gd name="connsiteY1" fmla="*/ 688 h 134047"/>
              <a:gd name="connsiteX2" fmla="*/ 130189 w 165730"/>
              <a:gd name="connsiteY2" fmla="*/ 26088 h 134047"/>
              <a:gd name="connsiteX3" fmla="*/ 133364 w 165730"/>
              <a:gd name="connsiteY3" fmla="*/ 54663 h 134047"/>
              <a:gd name="connsiteX4" fmla="*/ 155589 w 165730"/>
              <a:gd name="connsiteY4" fmla="*/ 57838 h 134047"/>
              <a:gd name="connsiteX5" fmla="*/ 158764 w 165730"/>
              <a:gd name="connsiteY5" fmla="*/ 89588 h 134047"/>
              <a:gd name="connsiteX6" fmla="*/ 95264 w 165730"/>
              <a:gd name="connsiteY6" fmla="*/ 134038 h 134047"/>
              <a:gd name="connsiteX7" fmla="*/ 165114 w 165730"/>
              <a:gd name="connsiteY7" fmla="*/ 92763 h 134047"/>
              <a:gd name="connsiteX8" fmla="*/ 127014 w 165730"/>
              <a:gd name="connsiteY8" fmla="*/ 10213 h 134047"/>
              <a:gd name="connsiteX9" fmla="*/ 85739 w 165730"/>
              <a:gd name="connsiteY9" fmla="*/ 10213 h 134047"/>
              <a:gd name="connsiteX10" fmla="*/ 14 w 165730"/>
              <a:gd name="connsiteY10" fmla="*/ 54663 h 1340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65730" h="134047">
                <a:moveTo>
                  <a:pt x="14" y="54663"/>
                </a:moveTo>
                <a:cubicBezTo>
                  <a:pt x="-1044" y="53075"/>
                  <a:pt x="57693" y="5450"/>
                  <a:pt x="79389" y="688"/>
                </a:cubicBezTo>
                <a:cubicBezTo>
                  <a:pt x="101085" y="-4074"/>
                  <a:pt x="121193" y="17092"/>
                  <a:pt x="130189" y="26088"/>
                </a:cubicBezTo>
                <a:cubicBezTo>
                  <a:pt x="139185" y="35084"/>
                  <a:pt x="129131" y="49371"/>
                  <a:pt x="133364" y="54663"/>
                </a:cubicBezTo>
                <a:cubicBezTo>
                  <a:pt x="137597" y="59955"/>
                  <a:pt x="151356" y="52017"/>
                  <a:pt x="155589" y="57838"/>
                </a:cubicBezTo>
                <a:cubicBezTo>
                  <a:pt x="159822" y="63659"/>
                  <a:pt x="168818" y="76888"/>
                  <a:pt x="158764" y="89588"/>
                </a:cubicBezTo>
                <a:cubicBezTo>
                  <a:pt x="148710" y="102288"/>
                  <a:pt x="94206" y="133509"/>
                  <a:pt x="95264" y="134038"/>
                </a:cubicBezTo>
                <a:cubicBezTo>
                  <a:pt x="96322" y="134567"/>
                  <a:pt x="159822" y="113400"/>
                  <a:pt x="165114" y="92763"/>
                </a:cubicBezTo>
                <a:cubicBezTo>
                  <a:pt x="170406" y="72126"/>
                  <a:pt x="140243" y="23971"/>
                  <a:pt x="127014" y="10213"/>
                </a:cubicBezTo>
                <a:cubicBezTo>
                  <a:pt x="113785" y="-3545"/>
                  <a:pt x="105847" y="4921"/>
                  <a:pt x="85739" y="10213"/>
                </a:cubicBezTo>
                <a:cubicBezTo>
                  <a:pt x="65631" y="15505"/>
                  <a:pt x="1072" y="56251"/>
                  <a:pt x="14" y="5466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10" name="フリーフォーム 2109">
            <a:extLst>
              <a:ext uri="{FF2B5EF4-FFF2-40B4-BE49-F238E27FC236}">
                <a16:creationId xmlns:a16="http://schemas.microsoft.com/office/drawing/2014/main" id="{66156CC2-5D1A-4C31-AFFE-5DD94700A45B}"/>
              </a:ext>
            </a:extLst>
          </p:cNvPr>
          <p:cNvSpPr/>
          <p:nvPr/>
        </p:nvSpPr>
        <p:spPr>
          <a:xfrm>
            <a:off x="9289997" y="11884019"/>
            <a:ext cx="127281" cy="63506"/>
          </a:xfrm>
          <a:custGeom>
            <a:avLst/>
            <a:gdLst>
              <a:gd name="connsiteX0" fmla="*/ 53 w 127281"/>
              <a:gd name="connsiteY0" fmla="*/ 34931 h 63506"/>
              <a:gd name="connsiteX1" fmla="*/ 76253 w 127281"/>
              <a:gd name="connsiteY1" fmla="*/ 53981 h 63506"/>
              <a:gd name="connsiteX2" fmla="*/ 104828 w 127281"/>
              <a:gd name="connsiteY2" fmla="*/ 38106 h 63506"/>
              <a:gd name="connsiteX3" fmla="*/ 104828 w 127281"/>
              <a:gd name="connsiteY3" fmla="*/ 6 h 63506"/>
              <a:gd name="connsiteX4" fmla="*/ 127053 w 127281"/>
              <a:gd name="connsiteY4" fmla="*/ 41281 h 63506"/>
              <a:gd name="connsiteX5" fmla="*/ 88953 w 127281"/>
              <a:gd name="connsiteY5" fmla="*/ 63506 h 63506"/>
              <a:gd name="connsiteX6" fmla="*/ 53 w 127281"/>
              <a:gd name="connsiteY6" fmla="*/ 34931 h 635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7281" h="63506">
                <a:moveTo>
                  <a:pt x="53" y="34931"/>
                </a:moveTo>
                <a:cubicBezTo>
                  <a:pt x="-2064" y="33343"/>
                  <a:pt x="58791" y="53452"/>
                  <a:pt x="76253" y="53981"/>
                </a:cubicBezTo>
                <a:cubicBezTo>
                  <a:pt x="93715" y="54510"/>
                  <a:pt x="100066" y="47102"/>
                  <a:pt x="104828" y="38106"/>
                </a:cubicBezTo>
                <a:cubicBezTo>
                  <a:pt x="109590" y="29110"/>
                  <a:pt x="101124" y="-523"/>
                  <a:pt x="104828" y="6"/>
                </a:cubicBezTo>
                <a:cubicBezTo>
                  <a:pt x="108532" y="535"/>
                  <a:pt x="129699" y="30698"/>
                  <a:pt x="127053" y="41281"/>
                </a:cubicBezTo>
                <a:cubicBezTo>
                  <a:pt x="124407" y="51864"/>
                  <a:pt x="104299" y="63506"/>
                  <a:pt x="88953" y="63506"/>
                </a:cubicBezTo>
                <a:cubicBezTo>
                  <a:pt x="73607" y="63506"/>
                  <a:pt x="2170" y="36519"/>
                  <a:pt x="53" y="3493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11" name="フリーフォーム 2110">
            <a:extLst>
              <a:ext uri="{FF2B5EF4-FFF2-40B4-BE49-F238E27FC236}">
                <a16:creationId xmlns:a16="http://schemas.microsoft.com/office/drawing/2014/main" id="{66F4C27D-287B-D486-900D-34889453061C}"/>
              </a:ext>
            </a:extLst>
          </p:cNvPr>
          <p:cNvSpPr/>
          <p:nvPr/>
        </p:nvSpPr>
        <p:spPr>
          <a:xfrm>
            <a:off x="9330862" y="11880627"/>
            <a:ext cx="57740" cy="140399"/>
          </a:xfrm>
          <a:custGeom>
            <a:avLst/>
            <a:gdLst>
              <a:gd name="connsiteX0" fmla="*/ 463 w 57740"/>
              <a:gd name="connsiteY0" fmla="*/ 223 h 140399"/>
              <a:gd name="connsiteX1" fmla="*/ 13163 w 57740"/>
              <a:gd name="connsiteY1" fmla="*/ 76423 h 140399"/>
              <a:gd name="connsiteX2" fmla="*/ 57613 w 57740"/>
              <a:gd name="connsiteY2" fmla="*/ 139923 h 140399"/>
              <a:gd name="connsiteX3" fmla="*/ 25863 w 57740"/>
              <a:gd name="connsiteY3" fmla="*/ 101823 h 140399"/>
              <a:gd name="connsiteX4" fmla="*/ 463 w 57740"/>
              <a:gd name="connsiteY4" fmla="*/ 223 h 1403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7740" h="140399">
                <a:moveTo>
                  <a:pt x="463" y="223"/>
                </a:moveTo>
                <a:cubicBezTo>
                  <a:pt x="-1654" y="-4010"/>
                  <a:pt x="3638" y="53140"/>
                  <a:pt x="13163" y="76423"/>
                </a:cubicBezTo>
                <a:cubicBezTo>
                  <a:pt x="22688" y="99706"/>
                  <a:pt x="55496" y="135690"/>
                  <a:pt x="57613" y="139923"/>
                </a:cubicBezTo>
                <a:cubicBezTo>
                  <a:pt x="59730" y="144156"/>
                  <a:pt x="34859" y="119286"/>
                  <a:pt x="25863" y="101823"/>
                </a:cubicBezTo>
                <a:cubicBezTo>
                  <a:pt x="16867" y="84361"/>
                  <a:pt x="2580" y="4456"/>
                  <a:pt x="463" y="22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12" name="フリーフォーム 2111">
            <a:extLst>
              <a:ext uri="{FF2B5EF4-FFF2-40B4-BE49-F238E27FC236}">
                <a16:creationId xmlns:a16="http://schemas.microsoft.com/office/drawing/2014/main" id="{C4157C3A-9843-B6B0-D314-E60905905D0D}"/>
              </a:ext>
            </a:extLst>
          </p:cNvPr>
          <p:cNvSpPr/>
          <p:nvPr/>
        </p:nvSpPr>
        <p:spPr>
          <a:xfrm>
            <a:off x="9359891" y="11896722"/>
            <a:ext cx="88909" cy="95342"/>
          </a:xfrm>
          <a:custGeom>
            <a:avLst/>
            <a:gdLst>
              <a:gd name="connsiteX0" fmla="*/ 25409 w 88909"/>
              <a:gd name="connsiteY0" fmla="*/ 3 h 95342"/>
              <a:gd name="connsiteX1" fmla="*/ 38109 w 88909"/>
              <a:gd name="connsiteY1" fmla="*/ 63503 h 95342"/>
              <a:gd name="connsiteX2" fmla="*/ 9 w 88909"/>
              <a:gd name="connsiteY2" fmla="*/ 95253 h 95342"/>
              <a:gd name="connsiteX3" fmla="*/ 34934 w 88909"/>
              <a:gd name="connsiteY3" fmla="*/ 73028 h 95342"/>
              <a:gd name="connsiteX4" fmla="*/ 88909 w 88909"/>
              <a:gd name="connsiteY4" fmla="*/ 73028 h 95342"/>
              <a:gd name="connsiteX5" fmla="*/ 34934 w 88909"/>
              <a:gd name="connsiteY5" fmla="*/ 60328 h 95342"/>
              <a:gd name="connsiteX6" fmla="*/ 25409 w 88909"/>
              <a:gd name="connsiteY6" fmla="*/ 3 h 953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88909" h="95342">
                <a:moveTo>
                  <a:pt x="25409" y="3"/>
                </a:moveTo>
                <a:cubicBezTo>
                  <a:pt x="25938" y="532"/>
                  <a:pt x="42342" y="47628"/>
                  <a:pt x="38109" y="63503"/>
                </a:cubicBezTo>
                <a:cubicBezTo>
                  <a:pt x="33876" y="79378"/>
                  <a:pt x="538" y="93666"/>
                  <a:pt x="9" y="95253"/>
                </a:cubicBezTo>
                <a:cubicBezTo>
                  <a:pt x="-520" y="96840"/>
                  <a:pt x="20117" y="76732"/>
                  <a:pt x="34934" y="73028"/>
                </a:cubicBezTo>
                <a:cubicBezTo>
                  <a:pt x="49751" y="69324"/>
                  <a:pt x="88909" y="75145"/>
                  <a:pt x="88909" y="73028"/>
                </a:cubicBezTo>
                <a:cubicBezTo>
                  <a:pt x="88909" y="70911"/>
                  <a:pt x="43930" y="67736"/>
                  <a:pt x="34934" y="60328"/>
                </a:cubicBezTo>
                <a:cubicBezTo>
                  <a:pt x="25938" y="52920"/>
                  <a:pt x="24880" y="-526"/>
                  <a:pt x="25409" y="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13" name="フリーフォーム 2112">
            <a:extLst>
              <a:ext uri="{FF2B5EF4-FFF2-40B4-BE49-F238E27FC236}">
                <a16:creationId xmlns:a16="http://schemas.microsoft.com/office/drawing/2014/main" id="{F32E4EAF-B8DE-ADBA-7E41-A81DBF3473C0}"/>
              </a:ext>
            </a:extLst>
          </p:cNvPr>
          <p:cNvSpPr/>
          <p:nvPr/>
        </p:nvSpPr>
        <p:spPr>
          <a:xfrm>
            <a:off x="9299214" y="11572016"/>
            <a:ext cx="175365" cy="248541"/>
          </a:xfrm>
          <a:custGeom>
            <a:avLst/>
            <a:gdLst>
              <a:gd name="connsiteX0" fmla="*/ 174986 w 175365"/>
              <a:gd name="connsiteY0" fmla="*/ 859 h 248541"/>
              <a:gd name="connsiteX1" fmla="*/ 54336 w 175365"/>
              <a:gd name="connsiteY1" fmla="*/ 96109 h 248541"/>
              <a:gd name="connsiteX2" fmla="*/ 25761 w 175365"/>
              <a:gd name="connsiteY2" fmla="*/ 146909 h 248541"/>
              <a:gd name="connsiteX3" fmla="*/ 13061 w 175365"/>
              <a:gd name="connsiteY3" fmla="*/ 248509 h 248541"/>
              <a:gd name="connsiteX4" fmla="*/ 9886 w 175365"/>
              <a:gd name="connsiteY4" fmla="*/ 156434 h 248541"/>
              <a:gd name="connsiteX5" fmla="*/ 174986 w 175365"/>
              <a:gd name="connsiteY5" fmla="*/ 859 h 2485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5365" h="248541">
                <a:moveTo>
                  <a:pt x="174986" y="859"/>
                </a:moveTo>
                <a:cubicBezTo>
                  <a:pt x="182394" y="-9195"/>
                  <a:pt x="79207" y="71767"/>
                  <a:pt x="54336" y="96109"/>
                </a:cubicBezTo>
                <a:cubicBezTo>
                  <a:pt x="29465" y="120451"/>
                  <a:pt x="32640" y="121509"/>
                  <a:pt x="25761" y="146909"/>
                </a:cubicBezTo>
                <a:cubicBezTo>
                  <a:pt x="18882" y="172309"/>
                  <a:pt x="15707" y="246922"/>
                  <a:pt x="13061" y="248509"/>
                </a:cubicBezTo>
                <a:cubicBezTo>
                  <a:pt x="10415" y="250097"/>
                  <a:pt x="-12868" y="194005"/>
                  <a:pt x="9886" y="156434"/>
                </a:cubicBezTo>
                <a:cubicBezTo>
                  <a:pt x="32640" y="118863"/>
                  <a:pt x="167578" y="10913"/>
                  <a:pt x="174986" y="85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14" name="フリーフォーム 2113">
            <a:extLst>
              <a:ext uri="{FF2B5EF4-FFF2-40B4-BE49-F238E27FC236}">
                <a16:creationId xmlns:a16="http://schemas.microsoft.com/office/drawing/2014/main" id="{C4C36324-6B7D-ED35-9BD6-6A9CF4CD19DD}"/>
              </a:ext>
            </a:extLst>
          </p:cNvPr>
          <p:cNvSpPr/>
          <p:nvPr/>
        </p:nvSpPr>
        <p:spPr>
          <a:xfrm>
            <a:off x="9331086" y="11576043"/>
            <a:ext cx="162230" cy="209582"/>
          </a:xfrm>
          <a:custGeom>
            <a:avLst/>
            <a:gdLst>
              <a:gd name="connsiteX0" fmla="*/ 162164 w 162230"/>
              <a:gd name="connsiteY0" fmla="*/ 7 h 209582"/>
              <a:gd name="connsiteX1" fmla="*/ 28814 w 162230"/>
              <a:gd name="connsiteY1" fmla="*/ 142882 h 209582"/>
              <a:gd name="connsiteX2" fmla="*/ 12939 w 162230"/>
              <a:gd name="connsiteY2" fmla="*/ 209557 h 209582"/>
              <a:gd name="connsiteX3" fmla="*/ 9764 w 162230"/>
              <a:gd name="connsiteY3" fmla="*/ 149232 h 209582"/>
              <a:gd name="connsiteX4" fmla="*/ 162164 w 162230"/>
              <a:gd name="connsiteY4" fmla="*/ 7 h 2095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2230" h="209582">
                <a:moveTo>
                  <a:pt x="162164" y="7"/>
                </a:moveTo>
                <a:cubicBezTo>
                  <a:pt x="165339" y="-1051"/>
                  <a:pt x="53685" y="107957"/>
                  <a:pt x="28814" y="142882"/>
                </a:cubicBezTo>
                <a:cubicBezTo>
                  <a:pt x="3943" y="177807"/>
                  <a:pt x="16114" y="208499"/>
                  <a:pt x="12939" y="209557"/>
                </a:cubicBezTo>
                <a:cubicBezTo>
                  <a:pt x="9764" y="210615"/>
                  <a:pt x="-12461" y="178336"/>
                  <a:pt x="9764" y="149232"/>
                </a:cubicBezTo>
                <a:cubicBezTo>
                  <a:pt x="31989" y="120128"/>
                  <a:pt x="158989" y="1065"/>
                  <a:pt x="162164" y="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15" name="フリーフォーム 2114">
            <a:extLst>
              <a:ext uri="{FF2B5EF4-FFF2-40B4-BE49-F238E27FC236}">
                <a16:creationId xmlns:a16="http://schemas.microsoft.com/office/drawing/2014/main" id="{B8E1627E-F41A-2163-7D4D-9234A4CD1540}"/>
              </a:ext>
            </a:extLst>
          </p:cNvPr>
          <p:cNvSpPr/>
          <p:nvPr/>
        </p:nvSpPr>
        <p:spPr>
          <a:xfrm>
            <a:off x="9476632" y="11540344"/>
            <a:ext cx="146498" cy="198872"/>
          </a:xfrm>
          <a:custGeom>
            <a:avLst/>
            <a:gdLst>
              <a:gd name="connsiteX0" fmla="*/ 743 w 146498"/>
              <a:gd name="connsiteY0" fmla="*/ 781 h 198872"/>
              <a:gd name="connsiteX1" fmla="*/ 143618 w 146498"/>
              <a:gd name="connsiteY1" fmla="*/ 194456 h 198872"/>
              <a:gd name="connsiteX2" fmla="*/ 89643 w 146498"/>
              <a:gd name="connsiteY2" fmla="*/ 127781 h 198872"/>
              <a:gd name="connsiteX3" fmla="*/ 743 w 146498"/>
              <a:gd name="connsiteY3" fmla="*/ 781 h 1988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6498" h="198872">
                <a:moveTo>
                  <a:pt x="743" y="781"/>
                </a:moveTo>
                <a:cubicBezTo>
                  <a:pt x="9739" y="11893"/>
                  <a:pt x="128801" y="173289"/>
                  <a:pt x="143618" y="194456"/>
                </a:cubicBezTo>
                <a:cubicBezTo>
                  <a:pt x="158435" y="215623"/>
                  <a:pt x="112397" y="155298"/>
                  <a:pt x="89643" y="127781"/>
                </a:cubicBezTo>
                <a:cubicBezTo>
                  <a:pt x="66889" y="100264"/>
                  <a:pt x="-8253" y="-10331"/>
                  <a:pt x="743" y="78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16" name="フリーフォーム 2115">
            <a:extLst>
              <a:ext uri="{FF2B5EF4-FFF2-40B4-BE49-F238E27FC236}">
                <a16:creationId xmlns:a16="http://schemas.microsoft.com/office/drawing/2014/main" id="{AEEA23B7-7F6B-E9FA-D3F7-1220EBAB0FE4}"/>
              </a:ext>
            </a:extLst>
          </p:cNvPr>
          <p:cNvSpPr/>
          <p:nvPr/>
        </p:nvSpPr>
        <p:spPr>
          <a:xfrm>
            <a:off x="9305858" y="11626327"/>
            <a:ext cx="168333" cy="165741"/>
          </a:xfrm>
          <a:custGeom>
            <a:avLst/>
            <a:gdLst>
              <a:gd name="connsiteX0" fmla="*/ 67 w 168333"/>
              <a:gd name="connsiteY0" fmla="*/ 165623 h 165741"/>
              <a:gd name="connsiteX1" fmla="*/ 133417 w 168333"/>
              <a:gd name="connsiteY1" fmla="*/ 57673 h 165741"/>
              <a:gd name="connsiteX2" fmla="*/ 165167 w 168333"/>
              <a:gd name="connsiteY2" fmla="*/ 523 h 165741"/>
              <a:gd name="connsiteX3" fmla="*/ 152467 w 168333"/>
              <a:gd name="connsiteY3" fmla="*/ 35448 h 165741"/>
              <a:gd name="connsiteX4" fmla="*/ 67 w 168333"/>
              <a:gd name="connsiteY4" fmla="*/ 165623 h 1657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8333" h="165741">
                <a:moveTo>
                  <a:pt x="67" y="165623"/>
                </a:moveTo>
                <a:cubicBezTo>
                  <a:pt x="-3108" y="169327"/>
                  <a:pt x="105900" y="85190"/>
                  <a:pt x="133417" y="57673"/>
                </a:cubicBezTo>
                <a:cubicBezTo>
                  <a:pt x="160934" y="30156"/>
                  <a:pt x="161992" y="4227"/>
                  <a:pt x="165167" y="523"/>
                </a:cubicBezTo>
                <a:cubicBezTo>
                  <a:pt x="168342" y="-3181"/>
                  <a:pt x="174163" y="13223"/>
                  <a:pt x="152467" y="35448"/>
                </a:cubicBezTo>
                <a:cubicBezTo>
                  <a:pt x="130771" y="57673"/>
                  <a:pt x="3242" y="161919"/>
                  <a:pt x="67" y="16562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17" name="フリーフォーム 2116">
            <a:extLst>
              <a:ext uri="{FF2B5EF4-FFF2-40B4-BE49-F238E27FC236}">
                <a16:creationId xmlns:a16="http://schemas.microsoft.com/office/drawing/2014/main" id="{C30B0C0B-D1EF-6CEB-1D52-2BF8CA678346}"/>
              </a:ext>
            </a:extLst>
          </p:cNvPr>
          <p:cNvSpPr/>
          <p:nvPr/>
        </p:nvSpPr>
        <p:spPr>
          <a:xfrm>
            <a:off x="9464675" y="11623675"/>
            <a:ext cx="95250" cy="104843"/>
          </a:xfrm>
          <a:custGeom>
            <a:avLst/>
            <a:gdLst>
              <a:gd name="connsiteX0" fmla="*/ 0 w 95250"/>
              <a:gd name="connsiteY0" fmla="*/ 0 h 104843"/>
              <a:gd name="connsiteX1" fmla="*/ 95250 w 95250"/>
              <a:gd name="connsiteY1" fmla="*/ 104775 h 104843"/>
              <a:gd name="connsiteX2" fmla="*/ 0 w 95250"/>
              <a:gd name="connsiteY2" fmla="*/ 0 h 1048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95250" h="104843">
                <a:moveTo>
                  <a:pt x="0" y="0"/>
                </a:moveTo>
                <a:cubicBezTo>
                  <a:pt x="0" y="0"/>
                  <a:pt x="95250" y="101600"/>
                  <a:pt x="95250" y="104775"/>
                </a:cubicBezTo>
                <a:cubicBezTo>
                  <a:pt x="95250" y="107950"/>
                  <a:pt x="0" y="0"/>
                  <a:pt x="0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18" name="フリーフォーム 2117">
            <a:extLst>
              <a:ext uri="{FF2B5EF4-FFF2-40B4-BE49-F238E27FC236}">
                <a16:creationId xmlns:a16="http://schemas.microsoft.com/office/drawing/2014/main" id="{A7C866D3-6F2C-B5C2-BAE2-1BBC3C662AFF}"/>
              </a:ext>
            </a:extLst>
          </p:cNvPr>
          <p:cNvSpPr/>
          <p:nvPr/>
        </p:nvSpPr>
        <p:spPr>
          <a:xfrm>
            <a:off x="9520453" y="11718823"/>
            <a:ext cx="45937" cy="111311"/>
          </a:xfrm>
          <a:custGeom>
            <a:avLst/>
            <a:gdLst>
              <a:gd name="connsiteX0" fmla="*/ 45822 w 45937"/>
              <a:gd name="connsiteY0" fmla="*/ 102 h 111311"/>
              <a:gd name="connsiteX1" fmla="*/ 14072 w 45937"/>
              <a:gd name="connsiteY1" fmla="*/ 47727 h 111311"/>
              <a:gd name="connsiteX2" fmla="*/ 7722 w 45937"/>
              <a:gd name="connsiteY2" fmla="*/ 111227 h 111311"/>
              <a:gd name="connsiteX3" fmla="*/ 1372 w 45937"/>
              <a:gd name="connsiteY3" fmla="*/ 60427 h 111311"/>
              <a:gd name="connsiteX4" fmla="*/ 45822 w 45937"/>
              <a:gd name="connsiteY4" fmla="*/ 102 h 1113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5937" h="111311">
                <a:moveTo>
                  <a:pt x="45822" y="102"/>
                </a:moveTo>
                <a:cubicBezTo>
                  <a:pt x="47939" y="-2015"/>
                  <a:pt x="20422" y="29206"/>
                  <a:pt x="14072" y="47727"/>
                </a:cubicBezTo>
                <a:cubicBezTo>
                  <a:pt x="7722" y="66248"/>
                  <a:pt x="9839" y="109110"/>
                  <a:pt x="7722" y="111227"/>
                </a:cubicBezTo>
                <a:cubicBezTo>
                  <a:pt x="5605" y="113344"/>
                  <a:pt x="-3391" y="75244"/>
                  <a:pt x="1372" y="60427"/>
                </a:cubicBezTo>
                <a:cubicBezTo>
                  <a:pt x="6135" y="45610"/>
                  <a:pt x="43705" y="2219"/>
                  <a:pt x="45822" y="10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19" name="フリーフォーム 2118">
            <a:extLst>
              <a:ext uri="{FF2B5EF4-FFF2-40B4-BE49-F238E27FC236}">
                <a16:creationId xmlns:a16="http://schemas.microsoft.com/office/drawing/2014/main" id="{AB6DC723-5FCF-F6F1-5ED8-21D2D5986336}"/>
              </a:ext>
            </a:extLst>
          </p:cNvPr>
          <p:cNvSpPr/>
          <p:nvPr/>
        </p:nvSpPr>
        <p:spPr>
          <a:xfrm>
            <a:off x="9523267" y="11779225"/>
            <a:ext cx="113304" cy="73053"/>
          </a:xfrm>
          <a:custGeom>
            <a:avLst/>
            <a:gdLst>
              <a:gd name="connsiteX0" fmla="*/ 112858 w 113304"/>
              <a:gd name="connsiteY0" fmla="*/ 73050 h 73053"/>
              <a:gd name="connsiteX1" fmla="*/ 81108 w 113304"/>
              <a:gd name="connsiteY1" fmla="*/ 3200 h 73053"/>
              <a:gd name="connsiteX2" fmla="*/ 20783 w 113304"/>
              <a:gd name="connsiteY2" fmla="*/ 28600 h 73053"/>
              <a:gd name="connsiteX3" fmla="*/ 1733 w 113304"/>
              <a:gd name="connsiteY3" fmla="*/ 50825 h 73053"/>
              <a:gd name="connsiteX4" fmla="*/ 58883 w 113304"/>
              <a:gd name="connsiteY4" fmla="*/ 25 h 73053"/>
              <a:gd name="connsiteX5" fmla="*/ 112858 w 113304"/>
              <a:gd name="connsiteY5" fmla="*/ 73050 h 730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3304" h="73053">
                <a:moveTo>
                  <a:pt x="112858" y="73050"/>
                </a:moveTo>
                <a:cubicBezTo>
                  <a:pt x="116562" y="73579"/>
                  <a:pt x="96454" y="10608"/>
                  <a:pt x="81108" y="3200"/>
                </a:cubicBezTo>
                <a:cubicBezTo>
                  <a:pt x="65762" y="-4208"/>
                  <a:pt x="34012" y="20663"/>
                  <a:pt x="20783" y="28600"/>
                </a:cubicBezTo>
                <a:cubicBezTo>
                  <a:pt x="7554" y="36537"/>
                  <a:pt x="-4617" y="55587"/>
                  <a:pt x="1733" y="50825"/>
                </a:cubicBezTo>
                <a:cubicBezTo>
                  <a:pt x="8083" y="46063"/>
                  <a:pt x="40362" y="1612"/>
                  <a:pt x="58883" y="25"/>
                </a:cubicBezTo>
                <a:cubicBezTo>
                  <a:pt x="77404" y="-1562"/>
                  <a:pt x="109154" y="72521"/>
                  <a:pt x="112858" y="7305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20" name="フリーフォーム 2119">
            <a:extLst>
              <a:ext uri="{FF2B5EF4-FFF2-40B4-BE49-F238E27FC236}">
                <a16:creationId xmlns:a16="http://schemas.microsoft.com/office/drawing/2014/main" id="{A19E67B1-32FE-6C4B-538C-1C5815F32690}"/>
              </a:ext>
            </a:extLst>
          </p:cNvPr>
          <p:cNvSpPr/>
          <p:nvPr/>
        </p:nvSpPr>
        <p:spPr>
          <a:xfrm>
            <a:off x="9489831" y="11619881"/>
            <a:ext cx="88463" cy="103945"/>
          </a:xfrm>
          <a:custGeom>
            <a:avLst/>
            <a:gdLst>
              <a:gd name="connsiteX0" fmla="*/ 244 w 88463"/>
              <a:gd name="connsiteY0" fmla="*/ 619 h 103945"/>
              <a:gd name="connsiteX1" fmla="*/ 85969 w 88463"/>
              <a:gd name="connsiteY1" fmla="*/ 102219 h 103945"/>
              <a:gd name="connsiteX2" fmla="*/ 60569 w 88463"/>
              <a:gd name="connsiteY2" fmla="*/ 60944 h 103945"/>
              <a:gd name="connsiteX3" fmla="*/ 244 w 88463"/>
              <a:gd name="connsiteY3" fmla="*/ 619 h 1039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8463" h="103945">
                <a:moveTo>
                  <a:pt x="244" y="619"/>
                </a:moveTo>
                <a:cubicBezTo>
                  <a:pt x="4477" y="7498"/>
                  <a:pt x="75915" y="92165"/>
                  <a:pt x="85969" y="102219"/>
                </a:cubicBezTo>
                <a:cubicBezTo>
                  <a:pt x="96023" y="112273"/>
                  <a:pt x="73269" y="75761"/>
                  <a:pt x="60569" y="60944"/>
                </a:cubicBezTo>
                <a:cubicBezTo>
                  <a:pt x="47869" y="46127"/>
                  <a:pt x="-3989" y="-6260"/>
                  <a:pt x="244" y="61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21" name="フリーフォーム 2120">
            <a:extLst>
              <a:ext uri="{FF2B5EF4-FFF2-40B4-BE49-F238E27FC236}">
                <a16:creationId xmlns:a16="http://schemas.microsoft.com/office/drawing/2014/main" id="{B7AE7564-B582-EFC1-5558-D7BCEC88EA8C}"/>
              </a:ext>
            </a:extLst>
          </p:cNvPr>
          <p:cNvSpPr/>
          <p:nvPr/>
        </p:nvSpPr>
        <p:spPr>
          <a:xfrm>
            <a:off x="9445623" y="11740308"/>
            <a:ext cx="151081" cy="163641"/>
          </a:xfrm>
          <a:custGeom>
            <a:avLst/>
            <a:gdLst>
              <a:gd name="connsiteX0" fmla="*/ 101602 w 151081"/>
              <a:gd name="connsiteY0" fmla="*/ 842 h 163641"/>
              <a:gd name="connsiteX1" fmla="*/ 19052 w 151081"/>
              <a:gd name="connsiteY1" fmla="*/ 38942 h 163641"/>
              <a:gd name="connsiteX2" fmla="*/ 6352 w 151081"/>
              <a:gd name="connsiteY2" fmla="*/ 80217 h 163641"/>
              <a:gd name="connsiteX3" fmla="*/ 50802 w 151081"/>
              <a:gd name="connsiteY3" fmla="*/ 137367 h 163641"/>
              <a:gd name="connsiteX4" fmla="*/ 82552 w 151081"/>
              <a:gd name="connsiteY4" fmla="*/ 150067 h 163641"/>
              <a:gd name="connsiteX5" fmla="*/ 133352 w 151081"/>
              <a:gd name="connsiteY5" fmla="*/ 67517 h 163641"/>
              <a:gd name="connsiteX6" fmla="*/ 149227 w 151081"/>
              <a:gd name="connsiteY6" fmla="*/ 118317 h 163641"/>
              <a:gd name="connsiteX7" fmla="*/ 95252 w 151081"/>
              <a:gd name="connsiteY7" fmla="*/ 162767 h 163641"/>
              <a:gd name="connsiteX8" fmla="*/ 2 w 151081"/>
              <a:gd name="connsiteY8" fmla="*/ 77042 h 163641"/>
              <a:gd name="connsiteX9" fmla="*/ 101602 w 151081"/>
              <a:gd name="connsiteY9" fmla="*/ 842 h 1636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51081" h="163641">
                <a:moveTo>
                  <a:pt x="101602" y="842"/>
                </a:moveTo>
                <a:cubicBezTo>
                  <a:pt x="104777" y="-5508"/>
                  <a:pt x="34927" y="25713"/>
                  <a:pt x="19052" y="38942"/>
                </a:cubicBezTo>
                <a:cubicBezTo>
                  <a:pt x="3177" y="52171"/>
                  <a:pt x="1060" y="63813"/>
                  <a:pt x="6352" y="80217"/>
                </a:cubicBezTo>
                <a:cubicBezTo>
                  <a:pt x="11644" y="96621"/>
                  <a:pt x="38102" y="125725"/>
                  <a:pt x="50802" y="137367"/>
                </a:cubicBezTo>
                <a:cubicBezTo>
                  <a:pt x="63502" y="149009"/>
                  <a:pt x="68794" y="161709"/>
                  <a:pt x="82552" y="150067"/>
                </a:cubicBezTo>
                <a:cubicBezTo>
                  <a:pt x="96310" y="138425"/>
                  <a:pt x="122240" y="72809"/>
                  <a:pt x="133352" y="67517"/>
                </a:cubicBezTo>
                <a:cubicBezTo>
                  <a:pt x="144465" y="62225"/>
                  <a:pt x="155577" y="102442"/>
                  <a:pt x="149227" y="118317"/>
                </a:cubicBezTo>
                <a:cubicBezTo>
                  <a:pt x="142877" y="134192"/>
                  <a:pt x="120123" y="169646"/>
                  <a:pt x="95252" y="162767"/>
                </a:cubicBezTo>
                <a:cubicBezTo>
                  <a:pt x="70381" y="155888"/>
                  <a:pt x="531" y="100854"/>
                  <a:pt x="2" y="77042"/>
                </a:cubicBezTo>
                <a:cubicBezTo>
                  <a:pt x="-527" y="53230"/>
                  <a:pt x="98427" y="7192"/>
                  <a:pt x="101602" y="84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22" name="フリーフォーム 2121">
            <a:extLst>
              <a:ext uri="{FF2B5EF4-FFF2-40B4-BE49-F238E27FC236}">
                <a16:creationId xmlns:a16="http://schemas.microsoft.com/office/drawing/2014/main" id="{A711605E-7526-CF1D-060F-5AB6408D45B4}"/>
              </a:ext>
            </a:extLst>
          </p:cNvPr>
          <p:cNvSpPr/>
          <p:nvPr/>
        </p:nvSpPr>
        <p:spPr>
          <a:xfrm>
            <a:off x="9476843" y="11750340"/>
            <a:ext cx="76732" cy="105263"/>
          </a:xfrm>
          <a:custGeom>
            <a:avLst/>
            <a:gdLst>
              <a:gd name="connsiteX0" fmla="*/ 60857 w 76732"/>
              <a:gd name="connsiteY0" fmla="*/ 335 h 105263"/>
              <a:gd name="connsiteX1" fmla="*/ 32282 w 76732"/>
              <a:gd name="connsiteY1" fmla="*/ 70185 h 105263"/>
              <a:gd name="connsiteX2" fmla="*/ 41807 w 76732"/>
              <a:gd name="connsiteY2" fmla="*/ 98760 h 105263"/>
              <a:gd name="connsiteX3" fmla="*/ 76732 w 76732"/>
              <a:gd name="connsiteY3" fmla="*/ 95585 h 105263"/>
              <a:gd name="connsiteX4" fmla="*/ 532 w 76732"/>
              <a:gd name="connsiteY4" fmla="*/ 101935 h 105263"/>
              <a:gd name="connsiteX5" fmla="*/ 60857 w 76732"/>
              <a:gd name="connsiteY5" fmla="*/ 335 h 1052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6732" h="105263">
                <a:moveTo>
                  <a:pt x="60857" y="335"/>
                </a:moveTo>
                <a:cubicBezTo>
                  <a:pt x="66149" y="-4957"/>
                  <a:pt x="35457" y="53781"/>
                  <a:pt x="32282" y="70185"/>
                </a:cubicBezTo>
                <a:cubicBezTo>
                  <a:pt x="29107" y="86589"/>
                  <a:pt x="34399" y="94527"/>
                  <a:pt x="41807" y="98760"/>
                </a:cubicBezTo>
                <a:cubicBezTo>
                  <a:pt x="49215" y="102993"/>
                  <a:pt x="76732" y="95585"/>
                  <a:pt x="76732" y="95585"/>
                </a:cubicBezTo>
                <a:cubicBezTo>
                  <a:pt x="69853" y="96114"/>
                  <a:pt x="7411" y="111989"/>
                  <a:pt x="532" y="101935"/>
                </a:cubicBezTo>
                <a:cubicBezTo>
                  <a:pt x="-6347" y="91881"/>
                  <a:pt x="55565" y="5627"/>
                  <a:pt x="60857" y="33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23" name="フリーフォーム 2122">
            <a:extLst>
              <a:ext uri="{FF2B5EF4-FFF2-40B4-BE49-F238E27FC236}">
                <a16:creationId xmlns:a16="http://schemas.microsoft.com/office/drawing/2014/main" id="{1B262B44-4C1A-F24B-D93F-145C87693DB2}"/>
              </a:ext>
            </a:extLst>
          </p:cNvPr>
          <p:cNvSpPr/>
          <p:nvPr/>
        </p:nvSpPr>
        <p:spPr>
          <a:xfrm>
            <a:off x="7173974" y="7631202"/>
            <a:ext cx="240116" cy="258861"/>
          </a:xfrm>
          <a:custGeom>
            <a:avLst/>
            <a:gdLst>
              <a:gd name="connsiteX0" fmla="*/ 32 w 240116"/>
              <a:gd name="connsiteY0" fmla="*/ 4 h 258861"/>
              <a:gd name="connsiteX1" fmla="*/ 211823 w 240116"/>
              <a:gd name="connsiteY1" fmla="*/ 94133 h 258861"/>
              <a:gd name="connsiteX2" fmla="*/ 211823 w 240116"/>
              <a:gd name="connsiteY2" fmla="*/ 258860 h 258861"/>
              <a:gd name="connsiteX3" fmla="*/ 228632 w 240116"/>
              <a:gd name="connsiteY3" fmla="*/ 97495 h 258861"/>
              <a:gd name="connsiteX4" fmla="*/ 32 w 240116"/>
              <a:gd name="connsiteY4" fmla="*/ 4 h 2588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40116" h="258861">
                <a:moveTo>
                  <a:pt x="32" y="4"/>
                </a:moveTo>
                <a:cubicBezTo>
                  <a:pt x="-2769" y="-556"/>
                  <a:pt x="176525" y="50990"/>
                  <a:pt x="211823" y="94133"/>
                </a:cubicBezTo>
                <a:cubicBezTo>
                  <a:pt x="247121" y="137276"/>
                  <a:pt x="209022" y="258300"/>
                  <a:pt x="211823" y="258860"/>
                </a:cubicBezTo>
                <a:cubicBezTo>
                  <a:pt x="214624" y="259420"/>
                  <a:pt x="261129" y="141758"/>
                  <a:pt x="228632" y="97495"/>
                </a:cubicBezTo>
                <a:cubicBezTo>
                  <a:pt x="196135" y="53232"/>
                  <a:pt x="2833" y="564"/>
                  <a:pt x="32" y="4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749008721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Picture 2" descr="イタリア発METROCITYがジェシカ・アルバの最新キャンペーン・ヴィジュアルを公開、同時に新作バッグをリリース｜株式会社  METROCITYJAPANのプレスリリース" hidden="1">
            <a:extLst>
              <a:ext uri="{FF2B5EF4-FFF2-40B4-BE49-F238E27FC236}">
                <a16:creationId xmlns:a16="http://schemas.microsoft.com/office/drawing/2014/main" id="{26FF9AFB-5DA1-5F2D-921C-F648B8DADC5F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970"/>
          <a:stretch/>
        </p:blipFill>
        <p:spPr bwMode="auto">
          <a:xfrm>
            <a:off x="24217" y="498445"/>
            <a:ext cx="9601200" cy="123031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" name="フリーフォーム 3">
            <a:extLst>
              <a:ext uri="{FF2B5EF4-FFF2-40B4-BE49-F238E27FC236}">
                <a16:creationId xmlns:a16="http://schemas.microsoft.com/office/drawing/2014/main" id="{0223C253-0210-AD63-882B-0B9E93AFB936}"/>
              </a:ext>
            </a:extLst>
          </p:cNvPr>
          <p:cNvSpPr/>
          <p:nvPr/>
        </p:nvSpPr>
        <p:spPr>
          <a:xfrm>
            <a:off x="2638352" y="2031912"/>
            <a:ext cx="434796" cy="130671"/>
          </a:xfrm>
          <a:custGeom>
            <a:avLst/>
            <a:gdLst>
              <a:gd name="connsiteX0" fmla="*/ 431873 w 434796"/>
              <a:gd name="connsiteY0" fmla="*/ 60413 h 130671"/>
              <a:gd name="connsiteX1" fmla="*/ 314398 w 434796"/>
              <a:gd name="connsiteY1" fmla="*/ 63588 h 130671"/>
              <a:gd name="connsiteX2" fmla="*/ 358848 w 434796"/>
              <a:gd name="connsiteY2" fmla="*/ 6438 h 130671"/>
              <a:gd name="connsiteX3" fmla="*/ 301698 w 434796"/>
              <a:gd name="connsiteY3" fmla="*/ 12788 h 130671"/>
              <a:gd name="connsiteX4" fmla="*/ 330273 w 434796"/>
              <a:gd name="connsiteY4" fmla="*/ 57238 h 130671"/>
              <a:gd name="connsiteX5" fmla="*/ 279473 w 434796"/>
              <a:gd name="connsiteY5" fmla="*/ 88 h 130671"/>
              <a:gd name="connsiteX6" fmla="*/ 282648 w 434796"/>
              <a:gd name="connsiteY6" fmla="*/ 73113 h 130671"/>
              <a:gd name="connsiteX7" fmla="*/ 209623 w 434796"/>
              <a:gd name="connsiteY7" fmla="*/ 88 h 130671"/>
              <a:gd name="connsiteX8" fmla="*/ 241373 w 434796"/>
              <a:gd name="connsiteY8" fmla="*/ 82638 h 130671"/>
              <a:gd name="connsiteX9" fmla="*/ 168348 w 434796"/>
              <a:gd name="connsiteY9" fmla="*/ 22313 h 130671"/>
              <a:gd name="connsiteX10" fmla="*/ 196923 w 434796"/>
              <a:gd name="connsiteY10" fmla="*/ 79463 h 130671"/>
              <a:gd name="connsiteX11" fmla="*/ 152473 w 434796"/>
              <a:gd name="connsiteY11" fmla="*/ 41363 h 130671"/>
              <a:gd name="connsiteX12" fmla="*/ 165173 w 434796"/>
              <a:gd name="connsiteY12" fmla="*/ 63588 h 130671"/>
              <a:gd name="connsiteX13" fmla="*/ 63573 w 434796"/>
              <a:gd name="connsiteY13" fmla="*/ 76288 h 130671"/>
              <a:gd name="connsiteX14" fmla="*/ 133423 w 434796"/>
              <a:gd name="connsiteY14" fmla="*/ 92163 h 130671"/>
              <a:gd name="connsiteX15" fmla="*/ 133423 w 434796"/>
              <a:gd name="connsiteY15" fmla="*/ 117563 h 130671"/>
              <a:gd name="connsiteX16" fmla="*/ 73 w 434796"/>
              <a:gd name="connsiteY16" fmla="*/ 123913 h 130671"/>
              <a:gd name="connsiteX17" fmla="*/ 117548 w 434796"/>
              <a:gd name="connsiteY17" fmla="*/ 127088 h 130671"/>
              <a:gd name="connsiteX18" fmla="*/ 304873 w 434796"/>
              <a:gd name="connsiteY18" fmla="*/ 69938 h 130671"/>
              <a:gd name="connsiteX19" fmla="*/ 171523 w 434796"/>
              <a:gd name="connsiteY19" fmla="*/ 73113 h 130671"/>
              <a:gd name="connsiteX20" fmla="*/ 431873 w 434796"/>
              <a:gd name="connsiteY20" fmla="*/ 60413 h 1306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434796" h="130671">
                <a:moveTo>
                  <a:pt x="431873" y="60413"/>
                </a:moveTo>
                <a:cubicBezTo>
                  <a:pt x="455686" y="58825"/>
                  <a:pt x="326569" y="72584"/>
                  <a:pt x="314398" y="63588"/>
                </a:cubicBezTo>
                <a:cubicBezTo>
                  <a:pt x="302227" y="54592"/>
                  <a:pt x="360965" y="14905"/>
                  <a:pt x="358848" y="6438"/>
                </a:cubicBezTo>
                <a:cubicBezTo>
                  <a:pt x="356731" y="-2029"/>
                  <a:pt x="306461" y="4321"/>
                  <a:pt x="301698" y="12788"/>
                </a:cubicBezTo>
                <a:cubicBezTo>
                  <a:pt x="296935" y="21255"/>
                  <a:pt x="333977" y="59355"/>
                  <a:pt x="330273" y="57238"/>
                </a:cubicBezTo>
                <a:cubicBezTo>
                  <a:pt x="326569" y="55121"/>
                  <a:pt x="287410" y="-2558"/>
                  <a:pt x="279473" y="88"/>
                </a:cubicBezTo>
                <a:cubicBezTo>
                  <a:pt x="271536" y="2734"/>
                  <a:pt x="294290" y="73113"/>
                  <a:pt x="282648" y="73113"/>
                </a:cubicBezTo>
                <a:cubicBezTo>
                  <a:pt x="271006" y="73113"/>
                  <a:pt x="216502" y="-1499"/>
                  <a:pt x="209623" y="88"/>
                </a:cubicBezTo>
                <a:cubicBezTo>
                  <a:pt x="202744" y="1675"/>
                  <a:pt x="248252" y="78934"/>
                  <a:pt x="241373" y="82638"/>
                </a:cubicBezTo>
                <a:cubicBezTo>
                  <a:pt x="234494" y="86342"/>
                  <a:pt x="175756" y="22842"/>
                  <a:pt x="168348" y="22313"/>
                </a:cubicBezTo>
                <a:cubicBezTo>
                  <a:pt x="160940" y="21784"/>
                  <a:pt x="199569" y="76288"/>
                  <a:pt x="196923" y="79463"/>
                </a:cubicBezTo>
                <a:cubicBezTo>
                  <a:pt x="194277" y="82638"/>
                  <a:pt x="157765" y="44009"/>
                  <a:pt x="152473" y="41363"/>
                </a:cubicBezTo>
                <a:cubicBezTo>
                  <a:pt x="147181" y="38717"/>
                  <a:pt x="179990" y="57767"/>
                  <a:pt x="165173" y="63588"/>
                </a:cubicBezTo>
                <a:cubicBezTo>
                  <a:pt x="150356" y="69409"/>
                  <a:pt x="68865" y="71526"/>
                  <a:pt x="63573" y="76288"/>
                </a:cubicBezTo>
                <a:cubicBezTo>
                  <a:pt x="58281" y="81051"/>
                  <a:pt x="121781" y="85284"/>
                  <a:pt x="133423" y="92163"/>
                </a:cubicBezTo>
                <a:cubicBezTo>
                  <a:pt x="145065" y="99042"/>
                  <a:pt x="155648" y="112271"/>
                  <a:pt x="133423" y="117563"/>
                </a:cubicBezTo>
                <a:cubicBezTo>
                  <a:pt x="111198" y="122855"/>
                  <a:pt x="2719" y="122326"/>
                  <a:pt x="73" y="123913"/>
                </a:cubicBezTo>
                <a:cubicBezTo>
                  <a:pt x="-2573" y="125501"/>
                  <a:pt x="66748" y="136084"/>
                  <a:pt x="117548" y="127088"/>
                </a:cubicBezTo>
                <a:cubicBezTo>
                  <a:pt x="168348" y="118092"/>
                  <a:pt x="295877" y="78934"/>
                  <a:pt x="304873" y="69938"/>
                </a:cubicBezTo>
                <a:cubicBezTo>
                  <a:pt x="313869" y="60942"/>
                  <a:pt x="151944" y="72584"/>
                  <a:pt x="171523" y="73113"/>
                </a:cubicBezTo>
                <a:cubicBezTo>
                  <a:pt x="191102" y="73642"/>
                  <a:pt x="408060" y="62001"/>
                  <a:pt x="431873" y="6041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7B581B11-80BC-C170-A1D3-98883122AEA5}"/>
              </a:ext>
            </a:extLst>
          </p:cNvPr>
          <p:cNvSpPr/>
          <p:nvPr/>
        </p:nvSpPr>
        <p:spPr>
          <a:xfrm>
            <a:off x="2708254" y="2096082"/>
            <a:ext cx="242921" cy="183589"/>
          </a:xfrm>
          <a:custGeom>
            <a:avLst/>
            <a:gdLst>
              <a:gd name="connsiteX0" fmla="*/ 187346 w 242921"/>
              <a:gd name="connsiteY0" fmla="*/ 5768 h 183589"/>
              <a:gd name="connsiteX1" fmla="*/ 3196 w 242921"/>
              <a:gd name="connsiteY1" fmla="*/ 72443 h 183589"/>
              <a:gd name="connsiteX2" fmla="*/ 101621 w 242921"/>
              <a:gd name="connsiteY2" fmla="*/ 53393 h 183589"/>
              <a:gd name="connsiteX3" fmla="*/ 21 w 242921"/>
              <a:gd name="connsiteY3" fmla="*/ 107368 h 183589"/>
              <a:gd name="connsiteX4" fmla="*/ 92096 w 242921"/>
              <a:gd name="connsiteY4" fmla="*/ 81968 h 183589"/>
              <a:gd name="connsiteX5" fmla="*/ 41296 w 242921"/>
              <a:gd name="connsiteY5" fmla="*/ 158168 h 183589"/>
              <a:gd name="connsiteX6" fmla="*/ 82571 w 242921"/>
              <a:gd name="connsiteY6" fmla="*/ 116893 h 183589"/>
              <a:gd name="connsiteX7" fmla="*/ 82571 w 242921"/>
              <a:gd name="connsiteY7" fmla="*/ 154993 h 183589"/>
              <a:gd name="connsiteX8" fmla="*/ 104796 w 242921"/>
              <a:gd name="connsiteY8" fmla="*/ 123243 h 183589"/>
              <a:gd name="connsiteX9" fmla="*/ 130196 w 242921"/>
              <a:gd name="connsiteY9" fmla="*/ 183568 h 183589"/>
              <a:gd name="connsiteX10" fmla="*/ 136546 w 242921"/>
              <a:gd name="connsiteY10" fmla="*/ 129593 h 183589"/>
              <a:gd name="connsiteX11" fmla="*/ 120671 w 242921"/>
              <a:gd name="connsiteY11" fmla="*/ 88318 h 183589"/>
              <a:gd name="connsiteX12" fmla="*/ 136546 w 242921"/>
              <a:gd name="connsiteY12" fmla="*/ 59743 h 183589"/>
              <a:gd name="connsiteX13" fmla="*/ 98446 w 242921"/>
              <a:gd name="connsiteY13" fmla="*/ 88318 h 183589"/>
              <a:gd name="connsiteX14" fmla="*/ 238146 w 242921"/>
              <a:gd name="connsiteY14" fmla="*/ 12118 h 183589"/>
              <a:gd name="connsiteX15" fmla="*/ 187346 w 242921"/>
              <a:gd name="connsiteY15" fmla="*/ 5768 h 1835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242921" h="183589">
                <a:moveTo>
                  <a:pt x="187346" y="5768"/>
                </a:moveTo>
                <a:cubicBezTo>
                  <a:pt x="148188" y="15822"/>
                  <a:pt x="17483" y="64506"/>
                  <a:pt x="3196" y="72443"/>
                </a:cubicBezTo>
                <a:cubicBezTo>
                  <a:pt x="-11091" y="80380"/>
                  <a:pt x="102150" y="47572"/>
                  <a:pt x="101621" y="53393"/>
                </a:cubicBezTo>
                <a:cubicBezTo>
                  <a:pt x="101092" y="59214"/>
                  <a:pt x="1608" y="102606"/>
                  <a:pt x="21" y="107368"/>
                </a:cubicBezTo>
                <a:cubicBezTo>
                  <a:pt x="-1566" y="112130"/>
                  <a:pt x="85217" y="73501"/>
                  <a:pt x="92096" y="81968"/>
                </a:cubicBezTo>
                <a:cubicBezTo>
                  <a:pt x="98975" y="90435"/>
                  <a:pt x="42883" y="152347"/>
                  <a:pt x="41296" y="158168"/>
                </a:cubicBezTo>
                <a:cubicBezTo>
                  <a:pt x="39708" y="163989"/>
                  <a:pt x="75692" y="117422"/>
                  <a:pt x="82571" y="116893"/>
                </a:cubicBezTo>
                <a:cubicBezTo>
                  <a:pt x="89450" y="116364"/>
                  <a:pt x="78867" y="153935"/>
                  <a:pt x="82571" y="154993"/>
                </a:cubicBezTo>
                <a:cubicBezTo>
                  <a:pt x="86275" y="156051"/>
                  <a:pt x="96858" y="118481"/>
                  <a:pt x="104796" y="123243"/>
                </a:cubicBezTo>
                <a:cubicBezTo>
                  <a:pt x="112733" y="128006"/>
                  <a:pt x="124905" y="182510"/>
                  <a:pt x="130196" y="183568"/>
                </a:cubicBezTo>
                <a:cubicBezTo>
                  <a:pt x="135487" y="184626"/>
                  <a:pt x="138133" y="145468"/>
                  <a:pt x="136546" y="129593"/>
                </a:cubicBezTo>
                <a:cubicBezTo>
                  <a:pt x="134958" y="113718"/>
                  <a:pt x="120671" y="99960"/>
                  <a:pt x="120671" y="88318"/>
                </a:cubicBezTo>
                <a:cubicBezTo>
                  <a:pt x="120671" y="76676"/>
                  <a:pt x="140250" y="59743"/>
                  <a:pt x="136546" y="59743"/>
                </a:cubicBezTo>
                <a:cubicBezTo>
                  <a:pt x="132842" y="59743"/>
                  <a:pt x="81513" y="96255"/>
                  <a:pt x="98446" y="88318"/>
                </a:cubicBezTo>
                <a:cubicBezTo>
                  <a:pt x="115379" y="80381"/>
                  <a:pt x="221742" y="24818"/>
                  <a:pt x="238146" y="12118"/>
                </a:cubicBezTo>
                <a:cubicBezTo>
                  <a:pt x="254550" y="-582"/>
                  <a:pt x="226504" y="-4286"/>
                  <a:pt x="187346" y="576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25E18CA4-0900-EBD0-70F0-0D93007EB462}"/>
              </a:ext>
            </a:extLst>
          </p:cNvPr>
          <p:cNvSpPr/>
          <p:nvPr/>
        </p:nvSpPr>
        <p:spPr>
          <a:xfrm>
            <a:off x="2813000" y="2170572"/>
            <a:ext cx="139937" cy="131796"/>
          </a:xfrm>
          <a:custGeom>
            <a:avLst/>
            <a:gdLst>
              <a:gd name="connsiteX0" fmla="*/ 50 w 139937"/>
              <a:gd name="connsiteY0" fmla="*/ 1128 h 131796"/>
              <a:gd name="connsiteX1" fmla="*/ 54025 w 139937"/>
              <a:gd name="connsiteY1" fmla="*/ 90028 h 131796"/>
              <a:gd name="connsiteX2" fmla="*/ 57200 w 139937"/>
              <a:gd name="connsiteY2" fmla="*/ 131303 h 131796"/>
              <a:gd name="connsiteX3" fmla="*/ 50850 w 139937"/>
              <a:gd name="connsiteY3" fmla="*/ 64628 h 131796"/>
              <a:gd name="connsiteX4" fmla="*/ 57200 w 139937"/>
              <a:gd name="connsiteY4" fmla="*/ 124953 h 131796"/>
              <a:gd name="connsiteX5" fmla="*/ 82600 w 139937"/>
              <a:gd name="connsiteY5" fmla="*/ 58278 h 131796"/>
              <a:gd name="connsiteX6" fmla="*/ 95300 w 139937"/>
              <a:gd name="connsiteY6" fmla="*/ 128128 h 131796"/>
              <a:gd name="connsiteX7" fmla="*/ 139750 w 139937"/>
              <a:gd name="connsiteY7" fmla="*/ 58278 h 131796"/>
              <a:gd name="connsiteX8" fmla="*/ 76250 w 139937"/>
              <a:gd name="connsiteY8" fmla="*/ 86853 h 131796"/>
              <a:gd name="connsiteX9" fmla="*/ 95300 w 139937"/>
              <a:gd name="connsiteY9" fmla="*/ 58278 h 131796"/>
              <a:gd name="connsiteX10" fmla="*/ 47675 w 139937"/>
              <a:gd name="connsiteY10" fmla="*/ 77328 h 131796"/>
              <a:gd name="connsiteX11" fmla="*/ 73075 w 139937"/>
              <a:gd name="connsiteY11" fmla="*/ 48753 h 131796"/>
              <a:gd name="connsiteX12" fmla="*/ 44500 w 139937"/>
              <a:gd name="connsiteY12" fmla="*/ 39228 h 131796"/>
              <a:gd name="connsiteX13" fmla="*/ 50 w 139937"/>
              <a:gd name="connsiteY13" fmla="*/ 1128 h 1317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39937" h="131796">
                <a:moveTo>
                  <a:pt x="50" y="1128"/>
                </a:moveTo>
                <a:cubicBezTo>
                  <a:pt x="1637" y="9595"/>
                  <a:pt x="44500" y="68332"/>
                  <a:pt x="54025" y="90028"/>
                </a:cubicBezTo>
                <a:cubicBezTo>
                  <a:pt x="63550" y="111724"/>
                  <a:pt x="57729" y="135536"/>
                  <a:pt x="57200" y="131303"/>
                </a:cubicBezTo>
                <a:cubicBezTo>
                  <a:pt x="56671" y="127070"/>
                  <a:pt x="50850" y="65686"/>
                  <a:pt x="50850" y="64628"/>
                </a:cubicBezTo>
                <a:cubicBezTo>
                  <a:pt x="50850" y="63570"/>
                  <a:pt x="51909" y="126011"/>
                  <a:pt x="57200" y="124953"/>
                </a:cubicBezTo>
                <a:cubicBezTo>
                  <a:pt x="62491" y="123895"/>
                  <a:pt x="76250" y="57749"/>
                  <a:pt x="82600" y="58278"/>
                </a:cubicBezTo>
                <a:cubicBezTo>
                  <a:pt x="88950" y="58807"/>
                  <a:pt x="85775" y="128128"/>
                  <a:pt x="95300" y="128128"/>
                </a:cubicBezTo>
                <a:cubicBezTo>
                  <a:pt x="104825" y="128128"/>
                  <a:pt x="142925" y="65157"/>
                  <a:pt x="139750" y="58278"/>
                </a:cubicBezTo>
                <a:cubicBezTo>
                  <a:pt x="136575" y="51399"/>
                  <a:pt x="83658" y="86853"/>
                  <a:pt x="76250" y="86853"/>
                </a:cubicBezTo>
                <a:cubicBezTo>
                  <a:pt x="68842" y="86853"/>
                  <a:pt x="100062" y="59865"/>
                  <a:pt x="95300" y="58278"/>
                </a:cubicBezTo>
                <a:cubicBezTo>
                  <a:pt x="90538" y="56691"/>
                  <a:pt x="51379" y="78915"/>
                  <a:pt x="47675" y="77328"/>
                </a:cubicBezTo>
                <a:cubicBezTo>
                  <a:pt x="43971" y="75741"/>
                  <a:pt x="73604" y="55103"/>
                  <a:pt x="73075" y="48753"/>
                </a:cubicBezTo>
                <a:cubicBezTo>
                  <a:pt x="72546" y="42403"/>
                  <a:pt x="54025" y="43991"/>
                  <a:pt x="44500" y="39228"/>
                </a:cubicBezTo>
                <a:cubicBezTo>
                  <a:pt x="34975" y="34465"/>
                  <a:pt x="-1537" y="-7339"/>
                  <a:pt x="50" y="112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ED2F4A9E-03AE-409E-19E3-0A5943435B80}"/>
              </a:ext>
            </a:extLst>
          </p:cNvPr>
          <p:cNvSpPr/>
          <p:nvPr/>
        </p:nvSpPr>
        <p:spPr>
          <a:xfrm>
            <a:off x="2901876" y="2173666"/>
            <a:ext cx="309442" cy="140988"/>
          </a:xfrm>
          <a:custGeom>
            <a:avLst/>
            <a:gdLst>
              <a:gd name="connsiteX0" fmla="*/ 308049 w 309442"/>
              <a:gd name="connsiteY0" fmla="*/ 10734 h 140988"/>
              <a:gd name="connsiteX1" fmla="*/ 152474 w 309442"/>
              <a:gd name="connsiteY1" fmla="*/ 23434 h 140988"/>
              <a:gd name="connsiteX2" fmla="*/ 181049 w 309442"/>
              <a:gd name="connsiteY2" fmla="*/ 26609 h 140988"/>
              <a:gd name="connsiteX3" fmla="*/ 161999 w 309442"/>
              <a:gd name="connsiteY3" fmla="*/ 64709 h 140988"/>
              <a:gd name="connsiteX4" fmla="*/ 171524 w 309442"/>
              <a:gd name="connsiteY4" fmla="*/ 93284 h 140988"/>
              <a:gd name="connsiteX5" fmla="*/ 142949 w 309442"/>
              <a:gd name="connsiteY5" fmla="*/ 36134 h 140988"/>
              <a:gd name="connsiteX6" fmla="*/ 123899 w 309442"/>
              <a:gd name="connsiteY6" fmla="*/ 99634 h 140988"/>
              <a:gd name="connsiteX7" fmla="*/ 136599 w 309442"/>
              <a:gd name="connsiteY7" fmla="*/ 39309 h 140988"/>
              <a:gd name="connsiteX8" fmla="*/ 104849 w 309442"/>
              <a:gd name="connsiteY8" fmla="*/ 125034 h 140988"/>
              <a:gd name="connsiteX9" fmla="*/ 104849 w 309442"/>
              <a:gd name="connsiteY9" fmla="*/ 48834 h 140988"/>
              <a:gd name="connsiteX10" fmla="*/ 60399 w 309442"/>
              <a:gd name="connsiteY10" fmla="*/ 140909 h 140988"/>
              <a:gd name="connsiteX11" fmla="*/ 76274 w 309442"/>
              <a:gd name="connsiteY11" fmla="*/ 64709 h 140988"/>
              <a:gd name="connsiteX12" fmla="*/ 74 w 309442"/>
              <a:gd name="connsiteY12" fmla="*/ 52009 h 140988"/>
              <a:gd name="connsiteX13" fmla="*/ 92149 w 309442"/>
              <a:gd name="connsiteY13" fmla="*/ 39309 h 140988"/>
              <a:gd name="connsiteX14" fmla="*/ 206449 w 309442"/>
              <a:gd name="connsiteY14" fmla="*/ 10734 h 140988"/>
              <a:gd name="connsiteX15" fmla="*/ 133424 w 309442"/>
              <a:gd name="connsiteY15" fmla="*/ 29784 h 140988"/>
              <a:gd name="connsiteX16" fmla="*/ 225499 w 309442"/>
              <a:gd name="connsiteY16" fmla="*/ 1209 h 140988"/>
              <a:gd name="connsiteX17" fmla="*/ 308049 w 309442"/>
              <a:gd name="connsiteY17" fmla="*/ 10734 h 140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309442" h="140988">
                <a:moveTo>
                  <a:pt x="308049" y="10734"/>
                </a:moveTo>
                <a:cubicBezTo>
                  <a:pt x="295878" y="14438"/>
                  <a:pt x="173641" y="20788"/>
                  <a:pt x="152474" y="23434"/>
                </a:cubicBezTo>
                <a:cubicBezTo>
                  <a:pt x="131307" y="26080"/>
                  <a:pt x="179462" y="19730"/>
                  <a:pt x="181049" y="26609"/>
                </a:cubicBezTo>
                <a:cubicBezTo>
                  <a:pt x="182636" y="33488"/>
                  <a:pt x="163586" y="53597"/>
                  <a:pt x="161999" y="64709"/>
                </a:cubicBezTo>
                <a:cubicBezTo>
                  <a:pt x="160412" y="75821"/>
                  <a:pt x="174699" y="98046"/>
                  <a:pt x="171524" y="93284"/>
                </a:cubicBezTo>
                <a:cubicBezTo>
                  <a:pt x="168349" y="88522"/>
                  <a:pt x="150886" y="35076"/>
                  <a:pt x="142949" y="36134"/>
                </a:cubicBezTo>
                <a:cubicBezTo>
                  <a:pt x="135012" y="37192"/>
                  <a:pt x="124957" y="99105"/>
                  <a:pt x="123899" y="99634"/>
                </a:cubicBezTo>
                <a:cubicBezTo>
                  <a:pt x="122841" y="100163"/>
                  <a:pt x="139774" y="35076"/>
                  <a:pt x="136599" y="39309"/>
                </a:cubicBezTo>
                <a:cubicBezTo>
                  <a:pt x="133424" y="43542"/>
                  <a:pt x="110141" y="123447"/>
                  <a:pt x="104849" y="125034"/>
                </a:cubicBezTo>
                <a:cubicBezTo>
                  <a:pt x="99557" y="126621"/>
                  <a:pt x="112257" y="46188"/>
                  <a:pt x="104849" y="48834"/>
                </a:cubicBezTo>
                <a:cubicBezTo>
                  <a:pt x="97441" y="51480"/>
                  <a:pt x="65161" y="138263"/>
                  <a:pt x="60399" y="140909"/>
                </a:cubicBezTo>
                <a:cubicBezTo>
                  <a:pt x="55637" y="143555"/>
                  <a:pt x="86328" y="79526"/>
                  <a:pt x="76274" y="64709"/>
                </a:cubicBezTo>
                <a:cubicBezTo>
                  <a:pt x="66220" y="49892"/>
                  <a:pt x="-2572" y="56242"/>
                  <a:pt x="74" y="52009"/>
                </a:cubicBezTo>
                <a:cubicBezTo>
                  <a:pt x="2720" y="47776"/>
                  <a:pt x="57753" y="46188"/>
                  <a:pt x="92149" y="39309"/>
                </a:cubicBezTo>
                <a:cubicBezTo>
                  <a:pt x="126545" y="32430"/>
                  <a:pt x="199570" y="12321"/>
                  <a:pt x="206449" y="10734"/>
                </a:cubicBezTo>
                <a:cubicBezTo>
                  <a:pt x="213328" y="9147"/>
                  <a:pt x="130249" y="31371"/>
                  <a:pt x="133424" y="29784"/>
                </a:cubicBezTo>
                <a:cubicBezTo>
                  <a:pt x="136599" y="28197"/>
                  <a:pt x="201687" y="5971"/>
                  <a:pt x="225499" y="1209"/>
                </a:cubicBezTo>
                <a:cubicBezTo>
                  <a:pt x="249311" y="-3553"/>
                  <a:pt x="320220" y="7030"/>
                  <a:pt x="308049" y="1073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E5FE5D05-9170-0392-D29C-9470785F6F4F}"/>
              </a:ext>
            </a:extLst>
          </p:cNvPr>
          <p:cNvSpPr/>
          <p:nvPr/>
        </p:nvSpPr>
        <p:spPr>
          <a:xfrm>
            <a:off x="2761614" y="2130296"/>
            <a:ext cx="458189" cy="88589"/>
          </a:xfrm>
          <a:custGeom>
            <a:avLst/>
            <a:gdLst>
              <a:gd name="connsiteX0" fmla="*/ 636 w 458189"/>
              <a:gd name="connsiteY0" fmla="*/ 129 h 88589"/>
              <a:gd name="connsiteX1" fmla="*/ 105411 w 458189"/>
              <a:gd name="connsiteY1" fmla="*/ 66804 h 88589"/>
              <a:gd name="connsiteX2" fmla="*/ 149861 w 458189"/>
              <a:gd name="connsiteY2" fmla="*/ 82679 h 88589"/>
              <a:gd name="connsiteX3" fmla="*/ 111761 w 458189"/>
              <a:gd name="connsiteY3" fmla="*/ 47754 h 88589"/>
              <a:gd name="connsiteX4" fmla="*/ 175261 w 458189"/>
              <a:gd name="connsiteY4" fmla="*/ 66804 h 88589"/>
              <a:gd name="connsiteX5" fmla="*/ 267336 w 458189"/>
              <a:gd name="connsiteY5" fmla="*/ 73154 h 88589"/>
              <a:gd name="connsiteX6" fmla="*/ 210186 w 458189"/>
              <a:gd name="connsiteY6" fmla="*/ 73154 h 88589"/>
              <a:gd name="connsiteX7" fmla="*/ 349886 w 458189"/>
              <a:gd name="connsiteY7" fmla="*/ 44579 h 88589"/>
              <a:gd name="connsiteX8" fmla="*/ 372111 w 458189"/>
              <a:gd name="connsiteY8" fmla="*/ 12829 h 88589"/>
              <a:gd name="connsiteX9" fmla="*/ 353061 w 458189"/>
              <a:gd name="connsiteY9" fmla="*/ 31879 h 88589"/>
              <a:gd name="connsiteX10" fmla="*/ 451486 w 458189"/>
              <a:gd name="connsiteY10" fmla="*/ 3304 h 88589"/>
              <a:gd name="connsiteX11" fmla="*/ 438786 w 458189"/>
              <a:gd name="connsiteY11" fmla="*/ 41404 h 88589"/>
              <a:gd name="connsiteX12" fmla="*/ 353061 w 458189"/>
              <a:gd name="connsiteY12" fmla="*/ 50929 h 88589"/>
              <a:gd name="connsiteX13" fmla="*/ 197486 w 458189"/>
              <a:gd name="connsiteY13" fmla="*/ 85854 h 88589"/>
              <a:gd name="connsiteX14" fmla="*/ 159386 w 458189"/>
              <a:gd name="connsiteY14" fmla="*/ 79504 h 88589"/>
              <a:gd name="connsiteX15" fmla="*/ 108586 w 458189"/>
              <a:gd name="connsiteY15" fmla="*/ 25529 h 88589"/>
              <a:gd name="connsiteX16" fmla="*/ 159386 w 458189"/>
              <a:gd name="connsiteY16" fmla="*/ 85854 h 88589"/>
              <a:gd name="connsiteX17" fmla="*/ 636 w 458189"/>
              <a:gd name="connsiteY17" fmla="*/ 129 h 885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458189" h="88589">
                <a:moveTo>
                  <a:pt x="636" y="129"/>
                </a:moveTo>
                <a:cubicBezTo>
                  <a:pt x="-8360" y="-3046"/>
                  <a:pt x="80540" y="53046"/>
                  <a:pt x="105411" y="66804"/>
                </a:cubicBezTo>
                <a:cubicBezTo>
                  <a:pt x="130282" y="80562"/>
                  <a:pt x="148803" y="85854"/>
                  <a:pt x="149861" y="82679"/>
                </a:cubicBezTo>
                <a:cubicBezTo>
                  <a:pt x="150919" y="79504"/>
                  <a:pt x="107528" y="50400"/>
                  <a:pt x="111761" y="47754"/>
                </a:cubicBezTo>
                <a:cubicBezTo>
                  <a:pt x="115994" y="45108"/>
                  <a:pt x="149332" y="62571"/>
                  <a:pt x="175261" y="66804"/>
                </a:cubicBezTo>
                <a:cubicBezTo>
                  <a:pt x="201190" y="71037"/>
                  <a:pt x="261515" y="72096"/>
                  <a:pt x="267336" y="73154"/>
                </a:cubicBezTo>
                <a:cubicBezTo>
                  <a:pt x="273157" y="74212"/>
                  <a:pt x="196428" y="77916"/>
                  <a:pt x="210186" y="73154"/>
                </a:cubicBezTo>
                <a:cubicBezTo>
                  <a:pt x="223944" y="68392"/>
                  <a:pt x="322899" y="54633"/>
                  <a:pt x="349886" y="44579"/>
                </a:cubicBezTo>
                <a:cubicBezTo>
                  <a:pt x="376874" y="34525"/>
                  <a:pt x="372111" y="12829"/>
                  <a:pt x="372111" y="12829"/>
                </a:cubicBezTo>
                <a:cubicBezTo>
                  <a:pt x="372640" y="10712"/>
                  <a:pt x="339832" y="33466"/>
                  <a:pt x="353061" y="31879"/>
                </a:cubicBezTo>
                <a:cubicBezTo>
                  <a:pt x="366290" y="30292"/>
                  <a:pt x="437199" y="1717"/>
                  <a:pt x="451486" y="3304"/>
                </a:cubicBezTo>
                <a:cubicBezTo>
                  <a:pt x="465773" y="4891"/>
                  <a:pt x="455190" y="33467"/>
                  <a:pt x="438786" y="41404"/>
                </a:cubicBezTo>
                <a:cubicBezTo>
                  <a:pt x="422382" y="49342"/>
                  <a:pt x="393278" y="43521"/>
                  <a:pt x="353061" y="50929"/>
                </a:cubicBezTo>
                <a:cubicBezTo>
                  <a:pt x="312844" y="58337"/>
                  <a:pt x="229765" y="81092"/>
                  <a:pt x="197486" y="85854"/>
                </a:cubicBezTo>
                <a:cubicBezTo>
                  <a:pt x="165207" y="90617"/>
                  <a:pt x="174203" y="89558"/>
                  <a:pt x="159386" y="79504"/>
                </a:cubicBezTo>
                <a:cubicBezTo>
                  <a:pt x="144569" y="69450"/>
                  <a:pt x="108586" y="24471"/>
                  <a:pt x="108586" y="25529"/>
                </a:cubicBezTo>
                <a:cubicBezTo>
                  <a:pt x="108586" y="26587"/>
                  <a:pt x="169969" y="86912"/>
                  <a:pt x="159386" y="85854"/>
                </a:cubicBezTo>
                <a:cubicBezTo>
                  <a:pt x="148803" y="84796"/>
                  <a:pt x="9632" y="3304"/>
                  <a:pt x="636" y="12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007CA2F8-7FBB-9DCC-A606-8D9D307D0C90}"/>
              </a:ext>
            </a:extLst>
          </p:cNvPr>
          <p:cNvSpPr/>
          <p:nvPr/>
        </p:nvSpPr>
        <p:spPr>
          <a:xfrm>
            <a:off x="2930470" y="2031521"/>
            <a:ext cx="310590" cy="133117"/>
          </a:xfrm>
          <a:custGeom>
            <a:avLst/>
            <a:gdLst>
              <a:gd name="connsiteX0" fmla="*/ 55 w 310590"/>
              <a:gd name="connsiteY0" fmla="*/ 6829 h 133117"/>
              <a:gd name="connsiteX1" fmla="*/ 168330 w 310590"/>
              <a:gd name="connsiteY1" fmla="*/ 6829 h 133117"/>
              <a:gd name="connsiteX2" fmla="*/ 219130 w 310590"/>
              <a:gd name="connsiteY2" fmla="*/ 29054 h 133117"/>
              <a:gd name="connsiteX3" fmla="*/ 187380 w 310590"/>
              <a:gd name="connsiteY3" fmla="*/ 479 h 133117"/>
              <a:gd name="connsiteX4" fmla="*/ 231830 w 310590"/>
              <a:gd name="connsiteY4" fmla="*/ 57629 h 133117"/>
              <a:gd name="connsiteX5" fmla="*/ 298505 w 310590"/>
              <a:gd name="connsiteY5" fmla="*/ 130654 h 133117"/>
              <a:gd name="connsiteX6" fmla="*/ 295330 w 310590"/>
              <a:gd name="connsiteY6" fmla="*/ 108429 h 133117"/>
              <a:gd name="connsiteX7" fmla="*/ 146105 w 310590"/>
              <a:gd name="connsiteY7" fmla="*/ 35404 h 133117"/>
              <a:gd name="connsiteX8" fmla="*/ 219130 w 310590"/>
              <a:gd name="connsiteY8" fmla="*/ 54454 h 133117"/>
              <a:gd name="connsiteX9" fmla="*/ 184205 w 310590"/>
              <a:gd name="connsiteY9" fmla="*/ 32229 h 133117"/>
              <a:gd name="connsiteX10" fmla="*/ 187380 w 310590"/>
              <a:gd name="connsiteY10" fmla="*/ 16354 h 133117"/>
              <a:gd name="connsiteX11" fmla="*/ 55 w 310590"/>
              <a:gd name="connsiteY11" fmla="*/ 6829 h 1331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10590" h="133117">
                <a:moveTo>
                  <a:pt x="55" y="6829"/>
                </a:moveTo>
                <a:cubicBezTo>
                  <a:pt x="-3120" y="5242"/>
                  <a:pt x="131818" y="3125"/>
                  <a:pt x="168330" y="6829"/>
                </a:cubicBezTo>
                <a:cubicBezTo>
                  <a:pt x="204842" y="10533"/>
                  <a:pt x="215955" y="30112"/>
                  <a:pt x="219130" y="29054"/>
                </a:cubicBezTo>
                <a:cubicBezTo>
                  <a:pt x="222305" y="27996"/>
                  <a:pt x="185263" y="-4283"/>
                  <a:pt x="187380" y="479"/>
                </a:cubicBezTo>
                <a:cubicBezTo>
                  <a:pt x="189497" y="5241"/>
                  <a:pt x="213309" y="35933"/>
                  <a:pt x="231830" y="57629"/>
                </a:cubicBezTo>
                <a:cubicBezTo>
                  <a:pt x="250351" y="79325"/>
                  <a:pt x="287922" y="122187"/>
                  <a:pt x="298505" y="130654"/>
                </a:cubicBezTo>
                <a:cubicBezTo>
                  <a:pt x="309088" y="139121"/>
                  <a:pt x="320730" y="124304"/>
                  <a:pt x="295330" y="108429"/>
                </a:cubicBezTo>
                <a:cubicBezTo>
                  <a:pt x="269930" y="92554"/>
                  <a:pt x="158805" y="44400"/>
                  <a:pt x="146105" y="35404"/>
                </a:cubicBezTo>
                <a:cubicBezTo>
                  <a:pt x="133405" y="26408"/>
                  <a:pt x="212780" y="54983"/>
                  <a:pt x="219130" y="54454"/>
                </a:cubicBezTo>
                <a:cubicBezTo>
                  <a:pt x="225480" y="53925"/>
                  <a:pt x="189497" y="38579"/>
                  <a:pt x="184205" y="32229"/>
                </a:cubicBezTo>
                <a:cubicBezTo>
                  <a:pt x="178913" y="25879"/>
                  <a:pt x="210134" y="20058"/>
                  <a:pt x="187380" y="16354"/>
                </a:cubicBezTo>
                <a:cubicBezTo>
                  <a:pt x="164626" y="12650"/>
                  <a:pt x="3230" y="8416"/>
                  <a:pt x="55" y="682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54420B39-5AA5-4D5B-B1F7-4C5C29AE8368}"/>
              </a:ext>
            </a:extLst>
          </p:cNvPr>
          <p:cNvSpPr/>
          <p:nvPr/>
        </p:nvSpPr>
        <p:spPr>
          <a:xfrm>
            <a:off x="3019272" y="2060507"/>
            <a:ext cx="127884" cy="143494"/>
          </a:xfrm>
          <a:custGeom>
            <a:avLst/>
            <a:gdLst>
              <a:gd name="connsiteX0" fmla="*/ 9678 w 127884"/>
              <a:gd name="connsiteY0" fmla="*/ 68 h 143494"/>
              <a:gd name="connsiteX1" fmla="*/ 89053 w 127884"/>
              <a:gd name="connsiteY1" fmla="*/ 60393 h 143494"/>
              <a:gd name="connsiteX2" fmla="*/ 95403 w 127884"/>
              <a:gd name="connsiteY2" fmla="*/ 88968 h 143494"/>
              <a:gd name="connsiteX3" fmla="*/ 153 w 127884"/>
              <a:gd name="connsiteY3" fmla="*/ 142943 h 143494"/>
              <a:gd name="connsiteX4" fmla="*/ 120803 w 127884"/>
              <a:gd name="connsiteY4" fmla="*/ 114368 h 143494"/>
              <a:gd name="connsiteX5" fmla="*/ 104928 w 127884"/>
              <a:gd name="connsiteY5" fmla="*/ 73093 h 143494"/>
              <a:gd name="connsiteX6" fmla="*/ 9678 w 127884"/>
              <a:gd name="connsiteY6" fmla="*/ 68 h 1434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7884" h="143494">
                <a:moveTo>
                  <a:pt x="9678" y="68"/>
                </a:moveTo>
                <a:cubicBezTo>
                  <a:pt x="7032" y="-2049"/>
                  <a:pt x="74766" y="45576"/>
                  <a:pt x="89053" y="60393"/>
                </a:cubicBezTo>
                <a:cubicBezTo>
                  <a:pt x="103340" y="75210"/>
                  <a:pt x="110220" y="75210"/>
                  <a:pt x="95403" y="88968"/>
                </a:cubicBezTo>
                <a:cubicBezTo>
                  <a:pt x="80586" y="102726"/>
                  <a:pt x="-4080" y="138710"/>
                  <a:pt x="153" y="142943"/>
                </a:cubicBezTo>
                <a:cubicBezTo>
                  <a:pt x="4386" y="147176"/>
                  <a:pt x="103341" y="126010"/>
                  <a:pt x="120803" y="114368"/>
                </a:cubicBezTo>
                <a:cubicBezTo>
                  <a:pt x="138265" y="102726"/>
                  <a:pt x="119745" y="87380"/>
                  <a:pt x="104928" y="73093"/>
                </a:cubicBezTo>
                <a:cubicBezTo>
                  <a:pt x="90111" y="58806"/>
                  <a:pt x="12324" y="2185"/>
                  <a:pt x="9678" y="6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B03CEAAA-936A-DA8F-53BC-C852F8C1E016}"/>
              </a:ext>
            </a:extLst>
          </p:cNvPr>
          <p:cNvSpPr/>
          <p:nvPr/>
        </p:nvSpPr>
        <p:spPr>
          <a:xfrm>
            <a:off x="3051113" y="2079597"/>
            <a:ext cx="149635" cy="66767"/>
          </a:xfrm>
          <a:custGeom>
            <a:avLst/>
            <a:gdLst>
              <a:gd name="connsiteX0" fmla="*/ 62 w 149635"/>
              <a:gd name="connsiteY0" fmla="*/ 28 h 66767"/>
              <a:gd name="connsiteX1" fmla="*/ 104837 w 149635"/>
              <a:gd name="connsiteY1" fmla="*/ 44478 h 66767"/>
              <a:gd name="connsiteX2" fmla="*/ 149287 w 149635"/>
              <a:gd name="connsiteY2" fmla="*/ 66703 h 66767"/>
              <a:gd name="connsiteX3" fmla="*/ 120712 w 149635"/>
              <a:gd name="connsiteY3" fmla="*/ 38128 h 66767"/>
              <a:gd name="connsiteX4" fmla="*/ 62 w 149635"/>
              <a:gd name="connsiteY4" fmla="*/ 28 h 667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9635" h="66767">
                <a:moveTo>
                  <a:pt x="62" y="28"/>
                </a:moveTo>
                <a:cubicBezTo>
                  <a:pt x="-2584" y="1086"/>
                  <a:pt x="79966" y="33366"/>
                  <a:pt x="104837" y="44478"/>
                </a:cubicBezTo>
                <a:cubicBezTo>
                  <a:pt x="129708" y="55590"/>
                  <a:pt x="146641" y="67761"/>
                  <a:pt x="149287" y="66703"/>
                </a:cubicBezTo>
                <a:cubicBezTo>
                  <a:pt x="151933" y="65645"/>
                  <a:pt x="139233" y="48711"/>
                  <a:pt x="120712" y="38128"/>
                </a:cubicBezTo>
                <a:cubicBezTo>
                  <a:pt x="102191" y="27545"/>
                  <a:pt x="2708" y="-1030"/>
                  <a:pt x="62" y="2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" name="フリーフォーム 14">
            <a:extLst>
              <a:ext uri="{FF2B5EF4-FFF2-40B4-BE49-F238E27FC236}">
                <a16:creationId xmlns:a16="http://schemas.microsoft.com/office/drawing/2014/main" id="{28BDD692-D5CE-F573-2BC2-E64DC57B0615}"/>
              </a:ext>
            </a:extLst>
          </p:cNvPr>
          <p:cNvSpPr/>
          <p:nvPr/>
        </p:nvSpPr>
        <p:spPr>
          <a:xfrm>
            <a:off x="3009695" y="2038347"/>
            <a:ext cx="148847" cy="133357"/>
          </a:xfrm>
          <a:custGeom>
            <a:avLst/>
            <a:gdLst>
              <a:gd name="connsiteX0" fmla="*/ 205 w 148847"/>
              <a:gd name="connsiteY0" fmla="*/ 3 h 133357"/>
              <a:gd name="connsiteX1" fmla="*/ 120855 w 148847"/>
              <a:gd name="connsiteY1" fmla="*/ 79378 h 133357"/>
              <a:gd name="connsiteX2" fmla="*/ 146255 w 148847"/>
              <a:gd name="connsiteY2" fmla="*/ 133353 h 133357"/>
              <a:gd name="connsiteX3" fmla="*/ 76405 w 148847"/>
              <a:gd name="connsiteY3" fmla="*/ 82553 h 133357"/>
              <a:gd name="connsiteX4" fmla="*/ 108155 w 148847"/>
              <a:gd name="connsiteY4" fmla="*/ 111128 h 133357"/>
              <a:gd name="connsiteX5" fmla="*/ 92280 w 148847"/>
              <a:gd name="connsiteY5" fmla="*/ 82553 h 133357"/>
              <a:gd name="connsiteX6" fmla="*/ 205 w 148847"/>
              <a:gd name="connsiteY6" fmla="*/ 3 h 1333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48847" h="133357">
                <a:moveTo>
                  <a:pt x="205" y="3"/>
                </a:moveTo>
                <a:cubicBezTo>
                  <a:pt x="4968" y="-526"/>
                  <a:pt x="96513" y="57153"/>
                  <a:pt x="120855" y="79378"/>
                </a:cubicBezTo>
                <a:cubicBezTo>
                  <a:pt x="145197" y="101603"/>
                  <a:pt x="153663" y="132824"/>
                  <a:pt x="146255" y="133353"/>
                </a:cubicBezTo>
                <a:cubicBezTo>
                  <a:pt x="138847" y="133882"/>
                  <a:pt x="82755" y="86257"/>
                  <a:pt x="76405" y="82553"/>
                </a:cubicBezTo>
                <a:cubicBezTo>
                  <a:pt x="70055" y="78849"/>
                  <a:pt x="105509" y="111128"/>
                  <a:pt x="108155" y="111128"/>
                </a:cubicBezTo>
                <a:cubicBezTo>
                  <a:pt x="110801" y="111128"/>
                  <a:pt x="109742" y="99486"/>
                  <a:pt x="92280" y="82553"/>
                </a:cubicBezTo>
                <a:cubicBezTo>
                  <a:pt x="74818" y="65620"/>
                  <a:pt x="-4558" y="532"/>
                  <a:pt x="205" y="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" name="フリーフォーム 15">
            <a:extLst>
              <a:ext uri="{FF2B5EF4-FFF2-40B4-BE49-F238E27FC236}">
                <a16:creationId xmlns:a16="http://schemas.microsoft.com/office/drawing/2014/main" id="{219B31FC-632B-D1CE-C894-280D4F20C337}"/>
              </a:ext>
            </a:extLst>
          </p:cNvPr>
          <p:cNvSpPr/>
          <p:nvPr/>
        </p:nvSpPr>
        <p:spPr>
          <a:xfrm>
            <a:off x="2850292" y="2035133"/>
            <a:ext cx="266059" cy="83076"/>
          </a:xfrm>
          <a:custGeom>
            <a:avLst/>
            <a:gdLst>
              <a:gd name="connsiteX0" fmla="*/ 858 w 266059"/>
              <a:gd name="connsiteY0" fmla="*/ 82592 h 83076"/>
              <a:gd name="connsiteX1" fmla="*/ 207233 w 266059"/>
              <a:gd name="connsiteY1" fmla="*/ 44492 h 83076"/>
              <a:gd name="connsiteX2" fmla="*/ 261208 w 266059"/>
              <a:gd name="connsiteY2" fmla="*/ 60367 h 83076"/>
              <a:gd name="connsiteX3" fmla="*/ 108808 w 266059"/>
              <a:gd name="connsiteY3" fmla="*/ 54017 h 83076"/>
              <a:gd name="connsiteX4" fmla="*/ 204058 w 266059"/>
              <a:gd name="connsiteY4" fmla="*/ 54017 h 83076"/>
              <a:gd name="connsiteX5" fmla="*/ 153258 w 266059"/>
              <a:gd name="connsiteY5" fmla="*/ 42 h 83076"/>
              <a:gd name="connsiteX6" fmla="*/ 108808 w 266059"/>
              <a:gd name="connsiteY6" fmla="*/ 44492 h 83076"/>
              <a:gd name="connsiteX7" fmla="*/ 131033 w 266059"/>
              <a:gd name="connsiteY7" fmla="*/ 12742 h 83076"/>
              <a:gd name="connsiteX8" fmla="*/ 858 w 266059"/>
              <a:gd name="connsiteY8" fmla="*/ 82592 h 830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66059" h="83076">
                <a:moveTo>
                  <a:pt x="858" y="82592"/>
                </a:moveTo>
                <a:cubicBezTo>
                  <a:pt x="13558" y="87884"/>
                  <a:pt x="163841" y="48196"/>
                  <a:pt x="207233" y="44492"/>
                </a:cubicBezTo>
                <a:cubicBezTo>
                  <a:pt x="250625" y="40788"/>
                  <a:pt x="277612" y="58780"/>
                  <a:pt x="261208" y="60367"/>
                </a:cubicBezTo>
                <a:cubicBezTo>
                  <a:pt x="244804" y="61954"/>
                  <a:pt x="118333" y="55075"/>
                  <a:pt x="108808" y="54017"/>
                </a:cubicBezTo>
                <a:cubicBezTo>
                  <a:pt x="99283" y="52959"/>
                  <a:pt x="196650" y="63013"/>
                  <a:pt x="204058" y="54017"/>
                </a:cubicBezTo>
                <a:cubicBezTo>
                  <a:pt x="211466" y="45021"/>
                  <a:pt x="169133" y="1629"/>
                  <a:pt x="153258" y="42"/>
                </a:cubicBezTo>
                <a:cubicBezTo>
                  <a:pt x="137383" y="-1546"/>
                  <a:pt x="112512" y="42375"/>
                  <a:pt x="108808" y="44492"/>
                </a:cubicBezTo>
                <a:cubicBezTo>
                  <a:pt x="105104" y="46609"/>
                  <a:pt x="141616" y="7450"/>
                  <a:pt x="131033" y="12742"/>
                </a:cubicBezTo>
                <a:cubicBezTo>
                  <a:pt x="120450" y="18034"/>
                  <a:pt x="-11842" y="77300"/>
                  <a:pt x="858" y="8259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" name="フリーフォーム 16">
            <a:extLst>
              <a:ext uri="{FF2B5EF4-FFF2-40B4-BE49-F238E27FC236}">
                <a16:creationId xmlns:a16="http://schemas.microsoft.com/office/drawing/2014/main" id="{A19F564F-30EB-12D5-A1A9-2F8C67B5E6A9}"/>
              </a:ext>
            </a:extLst>
          </p:cNvPr>
          <p:cNvSpPr/>
          <p:nvPr/>
        </p:nvSpPr>
        <p:spPr>
          <a:xfrm>
            <a:off x="2889242" y="2075126"/>
            <a:ext cx="199335" cy="122939"/>
          </a:xfrm>
          <a:custGeom>
            <a:avLst/>
            <a:gdLst>
              <a:gd name="connsiteX0" fmla="*/ 190508 w 199335"/>
              <a:gd name="connsiteY0" fmla="*/ 4499 h 122939"/>
              <a:gd name="connsiteX1" fmla="*/ 177808 w 199335"/>
              <a:gd name="connsiteY1" fmla="*/ 90224 h 122939"/>
              <a:gd name="connsiteX2" fmla="*/ 127008 w 199335"/>
              <a:gd name="connsiteY2" fmla="*/ 121974 h 122939"/>
              <a:gd name="connsiteX3" fmla="*/ 44458 w 199335"/>
              <a:gd name="connsiteY3" fmla="*/ 109274 h 122939"/>
              <a:gd name="connsiteX4" fmla="*/ 8 w 199335"/>
              <a:gd name="connsiteY4" fmla="*/ 55299 h 122939"/>
              <a:gd name="connsiteX5" fmla="*/ 47633 w 199335"/>
              <a:gd name="connsiteY5" fmla="*/ 17199 h 122939"/>
              <a:gd name="connsiteX6" fmla="*/ 190508 w 199335"/>
              <a:gd name="connsiteY6" fmla="*/ 4499 h 1229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99335" h="122939">
                <a:moveTo>
                  <a:pt x="190508" y="4499"/>
                </a:moveTo>
                <a:cubicBezTo>
                  <a:pt x="212204" y="16670"/>
                  <a:pt x="188391" y="70645"/>
                  <a:pt x="177808" y="90224"/>
                </a:cubicBezTo>
                <a:cubicBezTo>
                  <a:pt x="167225" y="109803"/>
                  <a:pt x="149233" y="118799"/>
                  <a:pt x="127008" y="121974"/>
                </a:cubicBezTo>
                <a:cubicBezTo>
                  <a:pt x="104783" y="125149"/>
                  <a:pt x="65625" y="120387"/>
                  <a:pt x="44458" y="109274"/>
                </a:cubicBezTo>
                <a:cubicBezTo>
                  <a:pt x="23291" y="98162"/>
                  <a:pt x="-521" y="70645"/>
                  <a:pt x="8" y="55299"/>
                </a:cubicBezTo>
                <a:cubicBezTo>
                  <a:pt x="537" y="39953"/>
                  <a:pt x="19058" y="26724"/>
                  <a:pt x="47633" y="17199"/>
                </a:cubicBezTo>
                <a:cubicBezTo>
                  <a:pt x="76208" y="7674"/>
                  <a:pt x="168812" y="-7672"/>
                  <a:pt x="190508" y="449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" name="円/楕円 17">
            <a:extLst>
              <a:ext uri="{FF2B5EF4-FFF2-40B4-BE49-F238E27FC236}">
                <a16:creationId xmlns:a16="http://schemas.microsoft.com/office/drawing/2014/main" id="{DDA73381-A372-A48B-8E38-E0A7F2F357B0}"/>
              </a:ext>
            </a:extLst>
          </p:cNvPr>
          <p:cNvSpPr/>
          <p:nvPr/>
        </p:nvSpPr>
        <p:spPr>
          <a:xfrm>
            <a:off x="2935391" y="2098154"/>
            <a:ext cx="47625" cy="47625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" name="円/楕円 18">
            <a:extLst>
              <a:ext uri="{FF2B5EF4-FFF2-40B4-BE49-F238E27FC236}">
                <a16:creationId xmlns:a16="http://schemas.microsoft.com/office/drawing/2014/main" id="{46F90E29-D3C7-C11E-D31A-26008B28D7CF}"/>
              </a:ext>
            </a:extLst>
          </p:cNvPr>
          <p:cNvSpPr/>
          <p:nvPr/>
        </p:nvSpPr>
        <p:spPr>
          <a:xfrm>
            <a:off x="2969832" y="2129454"/>
            <a:ext cx="47625" cy="47625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" name="円/楕円 19">
            <a:extLst>
              <a:ext uri="{FF2B5EF4-FFF2-40B4-BE49-F238E27FC236}">
                <a16:creationId xmlns:a16="http://schemas.microsoft.com/office/drawing/2014/main" id="{C09FA7F0-F133-52FA-A689-41F3571EC6DA}"/>
              </a:ext>
            </a:extLst>
          </p:cNvPr>
          <p:cNvSpPr/>
          <p:nvPr/>
        </p:nvSpPr>
        <p:spPr>
          <a:xfrm>
            <a:off x="3021043" y="2136138"/>
            <a:ext cx="47625" cy="47625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" name="フリーフォーム 20">
            <a:extLst>
              <a:ext uri="{FF2B5EF4-FFF2-40B4-BE49-F238E27FC236}">
                <a16:creationId xmlns:a16="http://schemas.microsoft.com/office/drawing/2014/main" id="{74C4E6B6-1495-0D23-2E6F-D4C9ECC0906B}"/>
              </a:ext>
            </a:extLst>
          </p:cNvPr>
          <p:cNvSpPr/>
          <p:nvPr/>
        </p:nvSpPr>
        <p:spPr>
          <a:xfrm>
            <a:off x="2688369" y="2058776"/>
            <a:ext cx="284769" cy="233740"/>
          </a:xfrm>
          <a:custGeom>
            <a:avLst/>
            <a:gdLst>
              <a:gd name="connsiteX0" fmla="*/ 283431 w 284769"/>
              <a:gd name="connsiteY0" fmla="*/ 8149 h 233740"/>
              <a:gd name="connsiteX1" fmla="*/ 13556 w 284769"/>
              <a:gd name="connsiteY1" fmla="*/ 71649 h 233740"/>
              <a:gd name="connsiteX2" fmla="*/ 121506 w 284769"/>
              <a:gd name="connsiteY2" fmla="*/ 58949 h 233740"/>
              <a:gd name="connsiteX3" fmla="*/ 856 w 284769"/>
              <a:gd name="connsiteY3" fmla="*/ 97049 h 233740"/>
              <a:gd name="connsiteX4" fmla="*/ 64356 w 284769"/>
              <a:gd name="connsiteY4" fmla="*/ 100224 h 233740"/>
              <a:gd name="connsiteX5" fmla="*/ 58006 w 284769"/>
              <a:gd name="connsiteY5" fmla="*/ 125624 h 233740"/>
              <a:gd name="connsiteX6" fmla="*/ 121506 w 284769"/>
              <a:gd name="connsiteY6" fmla="*/ 163724 h 233740"/>
              <a:gd name="connsiteX7" fmla="*/ 118331 w 284769"/>
              <a:gd name="connsiteY7" fmla="*/ 135149 h 233740"/>
              <a:gd name="connsiteX8" fmla="*/ 172306 w 284769"/>
              <a:gd name="connsiteY8" fmla="*/ 214524 h 233740"/>
              <a:gd name="connsiteX9" fmla="*/ 191356 w 284769"/>
              <a:gd name="connsiteY9" fmla="*/ 233574 h 233740"/>
              <a:gd name="connsiteX10" fmla="*/ 175481 w 284769"/>
              <a:gd name="connsiteY10" fmla="*/ 208174 h 233740"/>
              <a:gd name="connsiteX11" fmla="*/ 19906 w 284769"/>
              <a:gd name="connsiteY11" fmla="*/ 125624 h 233740"/>
              <a:gd name="connsiteX12" fmla="*/ 118331 w 284769"/>
              <a:gd name="connsiteY12" fmla="*/ 52599 h 233740"/>
              <a:gd name="connsiteX13" fmla="*/ 118331 w 284769"/>
              <a:gd name="connsiteY13" fmla="*/ 4974 h 233740"/>
              <a:gd name="connsiteX14" fmla="*/ 283431 w 284769"/>
              <a:gd name="connsiteY14" fmla="*/ 8149 h 2337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284769" h="233740">
                <a:moveTo>
                  <a:pt x="283431" y="8149"/>
                </a:moveTo>
                <a:cubicBezTo>
                  <a:pt x="265969" y="19261"/>
                  <a:pt x="40544" y="63182"/>
                  <a:pt x="13556" y="71649"/>
                </a:cubicBezTo>
                <a:cubicBezTo>
                  <a:pt x="-13432" y="80116"/>
                  <a:pt x="123623" y="54716"/>
                  <a:pt x="121506" y="58949"/>
                </a:cubicBezTo>
                <a:cubicBezTo>
                  <a:pt x="119389" y="63182"/>
                  <a:pt x="10381" y="90170"/>
                  <a:pt x="856" y="97049"/>
                </a:cubicBezTo>
                <a:cubicBezTo>
                  <a:pt x="-8669" y="103928"/>
                  <a:pt x="64356" y="100224"/>
                  <a:pt x="64356" y="100224"/>
                </a:cubicBezTo>
                <a:cubicBezTo>
                  <a:pt x="73881" y="104987"/>
                  <a:pt x="48481" y="115041"/>
                  <a:pt x="58006" y="125624"/>
                </a:cubicBezTo>
                <a:cubicBezTo>
                  <a:pt x="67531" y="136207"/>
                  <a:pt x="111452" y="162137"/>
                  <a:pt x="121506" y="163724"/>
                </a:cubicBezTo>
                <a:cubicBezTo>
                  <a:pt x="131560" y="165311"/>
                  <a:pt x="109864" y="126682"/>
                  <a:pt x="118331" y="135149"/>
                </a:cubicBezTo>
                <a:cubicBezTo>
                  <a:pt x="126798" y="143616"/>
                  <a:pt x="160135" y="198120"/>
                  <a:pt x="172306" y="214524"/>
                </a:cubicBezTo>
                <a:cubicBezTo>
                  <a:pt x="184477" y="230928"/>
                  <a:pt x="190827" y="234632"/>
                  <a:pt x="191356" y="233574"/>
                </a:cubicBezTo>
                <a:cubicBezTo>
                  <a:pt x="191885" y="232516"/>
                  <a:pt x="204056" y="226166"/>
                  <a:pt x="175481" y="208174"/>
                </a:cubicBezTo>
                <a:cubicBezTo>
                  <a:pt x="146906" y="190182"/>
                  <a:pt x="29431" y="151553"/>
                  <a:pt x="19906" y="125624"/>
                </a:cubicBezTo>
                <a:cubicBezTo>
                  <a:pt x="10381" y="99695"/>
                  <a:pt x="101927" y="72707"/>
                  <a:pt x="118331" y="52599"/>
                </a:cubicBezTo>
                <a:cubicBezTo>
                  <a:pt x="134735" y="32491"/>
                  <a:pt x="94519" y="11324"/>
                  <a:pt x="118331" y="4974"/>
                </a:cubicBezTo>
                <a:cubicBezTo>
                  <a:pt x="142143" y="-1376"/>
                  <a:pt x="300893" y="-2963"/>
                  <a:pt x="283431" y="814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01B07B28-DCAF-EA31-6496-09A543929D1B}"/>
              </a:ext>
            </a:extLst>
          </p:cNvPr>
          <p:cNvSpPr/>
          <p:nvPr/>
        </p:nvSpPr>
        <p:spPr>
          <a:xfrm>
            <a:off x="2900810" y="2200198"/>
            <a:ext cx="347734" cy="124081"/>
          </a:xfrm>
          <a:custGeom>
            <a:avLst/>
            <a:gdLst>
              <a:gd name="connsiteX0" fmla="*/ 1140 w 347734"/>
              <a:gd name="connsiteY0" fmla="*/ 82627 h 124081"/>
              <a:gd name="connsiteX1" fmla="*/ 118615 w 347734"/>
              <a:gd name="connsiteY1" fmla="*/ 82627 h 124081"/>
              <a:gd name="connsiteX2" fmla="*/ 201165 w 347734"/>
              <a:gd name="connsiteY2" fmla="*/ 47702 h 124081"/>
              <a:gd name="connsiteX3" fmla="*/ 96390 w 347734"/>
              <a:gd name="connsiteY3" fmla="*/ 82627 h 124081"/>
              <a:gd name="connsiteX4" fmla="*/ 315465 w 347734"/>
              <a:gd name="connsiteY4" fmla="*/ 77 h 124081"/>
              <a:gd name="connsiteX5" fmla="*/ 182115 w 347734"/>
              <a:gd name="connsiteY5" fmla="*/ 66752 h 124081"/>
              <a:gd name="connsiteX6" fmla="*/ 347215 w 347734"/>
              <a:gd name="connsiteY6" fmla="*/ 19127 h 124081"/>
              <a:gd name="connsiteX7" fmla="*/ 115440 w 347734"/>
              <a:gd name="connsiteY7" fmla="*/ 123902 h 124081"/>
              <a:gd name="connsiteX8" fmla="*/ 290065 w 347734"/>
              <a:gd name="connsiteY8" fmla="*/ 44527 h 124081"/>
              <a:gd name="connsiteX9" fmla="*/ 194815 w 347734"/>
              <a:gd name="connsiteY9" fmla="*/ 54052 h 124081"/>
              <a:gd name="connsiteX10" fmla="*/ 1140 w 347734"/>
              <a:gd name="connsiteY10" fmla="*/ 82627 h 1240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347734" h="124081">
                <a:moveTo>
                  <a:pt x="1140" y="82627"/>
                </a:moveTo>
                <a:cubicBezTo>
                  <a:pt x="-11560" y="87390"/>
                  <a:pt x="85278" y="88448"/>
                  <a:pt x="118615" y="82627"/>
                </a:cubicBezTo>
                <a:cubicBezTo>
                  <a:pt x="151952" y="76806"/>
                  <a:pt x="204869" y="47702"/>
                  <a:pt x="201165" y="47702"/>
                </a:cubicBezTo>
                <a:cubicBezTo>
                  <a:pt x="197461" y="47702"/>
                  <a:pt x="77340" y="90564"/>
                  <a:pt x="96390" y="82627"/>
                </a:cubicBezTo>
                <a:cubicBezTo>
                  <a:pt x="115440" y="74690"/>
                  <a:pt x="301178" y="2723"/>
                  <a:pt x="315465" y="77"/>
                </a:cubicBezTo>
                <a:cubicBezTo>
                  <a:pt x="329752" y="-2569"/>
                  <a:pt x="176823" y="63577"/>
                  <a:pt x="182115" y="66752"/>
                </a:cubicBezTo>
                <a:cubicBezTo>
                  <a:pt x="187407" y="69927"/>
                  <a:pt x="358328" y="9602"/>
                  <a:pt x="347215" y="19127"/>
                </a:cubicBezTo>
                <a:cubicBezTo>
                  <a:pt x="336103" y="28652"/>
                  <a:pt x="124965" y="119669"/>
                  <a:pt x="115440" y="123902"/>
                </a:cubicBezTo>
                <a:cubicBezTo>
                  <a:pt x="105915" y="128135"/>
                  <a:pt x="276836" y="56169"/>
                  <a:pt x="290065" y="44527"/>
                </a:cubicBezTo>
                <a:cubicBezTo>
                  <a:pt x="303294" y="32885"/>
                  <a:pt x="237148" y="45585"/>
                  <a:pt x="194815" y="54052"/>
                </a:cubicBezTo>
                <a:cubicBezTo>
                  <a:pt x="152482" y="62519"/>
                  <a:pt x="13840" y="77864"/>
                  <a:pt x="1140" y="8262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F8294B37-4EC8-C2CA-CF10-8C510F7BEF6F}"/>
              </a:ext>
            </a:extLst>
          </p:cNvPr>
          <p:cNvSpPr/>
          <p:nvPr/>
        </p:nvSpPr>
        <p:spPr>
          <a:xfrm>
            <a:off x="3098611" y="1895343"/>
            <a:ext cx="160934" cy="158272"/>
          </a:xfrm>
          <a:custGeom>
            <a:avLst/>
            <a:gdLst>
              <a:gd name="connsiteX0" fmla="*/ 189 w 160934"/>
              <a:gd name="connsiteY0" fmla="*/ 132 h 158272"/>
              <a:gd name="connsiteX1" fmla="*/ 108139 w 160934"/>
              <a:gd name="connsiteY1" fmla="*/ 111257 h 158272"/>
              <a:gd name="connsiteX2" fmla="*/ 89089 w 160934"/>
              <a:gd name="connsiteY2" fmla="*/ 66807 h 158272"/>
              <a:gd name="connsiteX3" fmla="*/ 158939 w 160934"/>
              <a:gd name="connsiteY3" fmla="*/ 155707 h 158272"/>
              <a:gd name="connsiteX4" fmla="*/ 136714 w 160934"/>
              <a:gd name="connsiteY4" fmla="*/ 130307 h 158272"/>
              <a:gd name="connsiteX5" fmla="*/ 82739 w 160934"/>
              <a:gd name="connsiteY5" fmla="*/ 89032 h 158272"/>
              <a:gd name="connsiteX6" fmla="*/ 189 w 160934"/>
              <a:gd name="connsiteY6" fmla="*/ 132 h 1582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60934" h="158272">
                <a:moveTo>
                  <a:pt x="189" y="132"/>
                </a:moveTo>
                <a:cubicBezTo>
                  <a:pt x="4422" y="3836"/>
                  <a:pt x="93323" y="100145"/>
                  <a:pt x="108139" y="111257"/>
                </a:cubicBezTo>
                <a:cubicBezTo>
                  <a:pt x="122955" y="122369"/>
                  <a:pt x="80622" y="59399"/>
                  <a:pt x="89089" y="66807"/>
                </a:cubicBezTo>
                <a:cubicBezTo>
                  <a:pt x="97556" y="74215"/>
                  <a:pt x="151002" y="145124"/>
                  <a:pt x="158939" y="155707"/>
                </a:cubicBezTo>
                <a:cubicBezTo>
                  <a:pt x="166876" y="166290"/>
                  <a:pt x="149414" y="141419"/>
                  <a:pt x="136714" y="130307"/>
                </a:cubicBezTo>
                <a:cubicBezTo>
                  <a:pt x="124014" y="119195"/>
                  <a:pt x="101789" y="106494"/>
                  <a:pt x="82739" y="89032"/>
                </a:cubicBezTo>
                <a:cubicBezTo>
                  <a:pt x="63689" y="71570"/>
                  <a:pt x="-4044" y="-3572"/>
                  <a:pt x="189" y="13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" name="フリーフォーム 23">
            <a:extLst>
              <a:ext uri="{FF2B5EF4-FFF2-40B4-BE49-F238E27FC236}">
                <a16:creationId xmlns:a16="http://schemas.microsoft.com/office/drawing/2014/main" id="{A3A12853-863B-DC59-EA00-4460E238FD64}"/>
              </a:ext>
            </a:extLst>
          </p:cNvPr>
          <p:cNvSpPr/>
          <p:nvPr/>
        </p:nvSpPr>
        <p:spPr>
          <a:xfrm>
            <a:off x="2879725" y="1933540"/>
            <a:ext cx="355585" cy="71276"/>
          </a:xfrm>
          <a:custGeom>
            <a:avLst/>
            <a:gdLst>
              <a:gd name="connsiteX0" fmla="*/ 0 w 355585"/>
              <a:gd name="connsiteY0" fmla="*/ 3210 h 71276"/>
              <a:gd name="connsiteX1" fmla="*/ 168275 w 355585"/>
              <a:gd name="connsiteY1" fmla="*/ 22260 h 71276"/>
              <a:gd name="connsiteX2" fmla="*/ 123825 w 355585"/>
              <a:gd name="connsiteY2" fmla="*/ 35 h 71276"/>
              <a:gd name="connsiteX3" fmla="*/ 231775 w 355585"/>
              <a:gd name="connsiteY3" fmla="*/ 28610 h 71276"/>
              <a:gd name="connsiteX4" fmla="*/ 206375 w 355585"/>
              <a:gd name="connsiteY4" fmla="*/ 3210 h 71276"/>
              <a:gd name="connsiteX5" fmla="*/ 352425 w 355585"/>
              <a:gd name="connsiteY5" fmla="*/ 69885 h 71276"/>
              <a:gd name="connsiteX6" fmla="*/ 301625 w 355585"/>
              <a:gd name="connsiteY6" fmla="*/ 47660 h 71276"/>
              <a:gd name="connsiteX7" fmla="*/ 241300 w 355585"/>
              <a:gd name="connsiteY7" fmla="*/ 38135 h 71276"/>
              <a:gd name="connsiteX8" fmla="*/ 0 w 355585"/>
              <a:gd name="connsiteY8" fmla="*/ 3210 h 712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55585" h="71276">
                <a:moveTo>
                  <a:pt x="0" y="3210"/>
                </a:moveTo>
                <a:cubicBezTo>
                  <a:pt x="73819" y="12999"/>
                  <a:pt x="147638" y="22789"/>
                  <a:pt x="168275" y="22260"/>
                </a:cubicBezTo>
                <a:cubicBezTo>
                  <a:pt x="188912" y="21731"/>
                  <a:pt x="113242" y="-1023"/>
                  <a:pt x="123825" y="35"/>
                </a:cubicBezTo>
                <a:cubicBezTo>
                  <a:pt x="134408" y="1093"/>
                  <a:pt x="218017" y="28081"/>
                  <a:pt x="231775" y="28610"/>
                </a:cubicBezTo>
                <a:cubicBezTo>
                  <a:pt x="245533" y="29139"/>
                  <a:pt x="186267" y="-3669"/>
                  <a:pt x="206375" y="3210"/>
                </a:cubicBezTo>
                <a:cubicBezTo>
                  <a:pt x="226483" y="10089"/>
                  <a:pt x="336550" y="62477"/>
                  <a:pt x="352425" y="69885"/>
                </a:cubicBezTo>
                <a:cubicBezTo>
                  <a:pt x="368300" y="77293"/>
                  <a:pt x="320146" y="52952"/>
                  <a:pt x="301625" y="47660"/>
                </a:cubicBezTo>
                <a:cubicBezTo>
                  <a:pt x="283104" y="42368"/>
                  <a:pt x="241300" y="38135"/>
                  <a:pt x="241300" y="38135"/>
                </a:cubicBezTo>
                <a:lnTo>
                  <a:pt x="0" y="321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" name="フリーフォーム 24">
            <a:extLst>
              <a:ext uri="{FF2B5EF4-FFF2-40B4-BE49-F238E27FC236}">
                <a16:creationId xmlns:a16="http://schemas.microsoft.com/office/drawing/2014/main" id="{9AA45D28-1E09-197E-75BA-615B9BF26079}"/>
              </a:ext>
            </a:extLst>
          </p:cNvPr>
          <p:cNvSpPr/>
          <p:nvPr/>
        </p:nvSpPr>
        <p:spPr>
          <a:xfrm>
            <a:off x="2755843" y="1936689"/>
            <a:ext cx="375224" cy="63567"/>
          </a:xfrm>
          <a:custGeom>
            <a:avLst/>
            <a:gdLst>
              <a:gd name="connsiteX0" fmla="*/ 57 w 375224"/>
              <a:gd name="connsiteY0" fmla="*/ 41336 h 63567"/>
              <a:gd name="connsiteX1" fmla="*/ 212782 w 375224"/>
              <a:gd name="connsiteY1" fmla="*/ 31811 h 63567"/>
              <a:gd name="connsiteX2" fmla="*/ 177857 w 375224"/>
              <a:gd name="connsiteY2" fmla="*/ 19111 h 63567"/>
              <a:gd name="connsiteX3" fmla="*/ 279457 w 375224"/>
              <a:gd name="connsiteY3" fmla="*/ 25461 h 63567"/>
              <a:gd name="connsiteX4" fmla="*/ 374707 w 375224"/>
              <a:gd name="connsiteY4" fmla="*/ 63561 h 63567"/>
              <a:gd name="connsiteX5" fmla="*/ 308032 w 375224"/>
              <a:gd name="connsiteY5" fmla="*/ 22286 h 63567"/>
              <a:gd name="connsiteX6" fmla="*/ 117532 w 375224"/>
              <a:gd name="connsiteY6" fmla="*/ 61 h 63567"/>
              <a:gd name="connsiteX7" fmla="*/ 190557 w 375224"/>
              <a:gd name="connsiteY7" fmla="*/ 28636 h 63567"/>
              <a:gd name="connsiteX8" fmla="*/ 57 w 375224"/>
              <a:gd name="connsiteY8" fmla="*/ 41336 h 635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75224" h="63567">
                <a:moveTo>
                  <a:pt x="57" y="41336"/>
                </a:moveTo>
                <a:cubicBezTo>
                  <a:pt x="3761" y="41865"/>
                  <a:pt x="183149" y="35515"/>
                  <a:pt x="212782" y="31811"/>
                </a:cubicBezTo>
                <a:cubicBezTo>
                  <a:pt x="242415" y="28107"/>
                  <a:pt x="166745" y="20169"/>
                  <a:pt x="177857" y="19111"/>
                </a:cubicBezTo>
                <a:cubicBezTo>
                  <a:pt x="188969" y="18053"/>
                  <a:pt x="246649" y="18053"/>
                  <a:pt x="279457" y="25461"/>
                </a:cubicBezTo>
                <a:cubicBezTo>
                  <a:pt x="312265" y="32869"/>
                  <a:pt x="369945" y="64090"/>
                  <a:pt x="374707" y="63561"/>
                </a:cubicBezTo>
                <a:cubicBezTo>
                  <a:pt x="379470" y="63032"/>
                  <a:pt x="350894" y="32869"/>
                  <a:pt x="308032" y="22286"/>
                </a:cubicBezTo>
                <a:cubicBezTo>
                  <a:pt x="265170" y="11703"/>
                  <a:pt x="137111" y="-997"/>
                  <a:pt x="117532" y="61"/>
                </a:cubicBezTo>
                <a:cubicBezTo>
                  <a:pt x="97953" y="1119"/>
                  <a:pt x="207490" y="23874"/>
                  <a:pt x="190557" y="28636"/>
                </a:cubicBezTo>
                <a:cubicBezTo>
                  <a:pt x="173624" y="33398"/>
                  <a:pt x="-3647" y="40807"/>
                  <a:pt x="57" y="4133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6" name="フリーフォーム 25">
            <a:extLst>
              <a:ext uri="{FF2B5EF4-FFF2-40B4-BE49-F238E27FC236}">
                <a16:creationId xmlns:a16="http://schemas.microsoft.com/office/drawing/2014/main" id="{A86649DD-AE16-1C97-0513-7D51241A3EC8}"/>
              </a:ext>
            </a:extLst>
          </p:cNvPr>
          <p:cNvSpPr/>
          <p:nvPr/>
        </p:nvSpPr>
        <p:spPr>
          <a:xfrm>
            <a:off x="2597044" y="1933565"/>
            <a:ext cx="292764" cy="98465"/>
          </a:xfrm>
          <a:custGeom>
            <a:avLst/>
            <a:gdLst>
              <a:gd name="connsiteX0" fmla="*/ 212831 w 292764"/>
              <a:gd name="connsiteY0" fmla="*/ 10 h 98465"/>
              <a:gd name="connsiteX1" fmla="*/ 66781 w 292764"/>
              <a:gd name="connsiteY1" fmla="*/ 22235 h 98465"/>
              <a:gd name="connsiteX2" fmla="*/ 106 w 292764"/>
              <a:gd name="connsiteY2" fmla="*/ 98435 h 98465"/>
              <a:gd name="connsiteX3" fmla="*/ 50906 w 292764"/>
              <a:gd name="connsiteY3" fmla="*/ 12710 h 98465"/>
              <a:gd name="connsiteX4" fmla="*/ 35031 w 292764"/>
              <a:gd name="connsiteY4" fmla="*/ 41285 h 98465"/>
              <a:gd name="connsiteX5" fmla="*/ 146156 w 292764"/>
              <a:gd name="connsiteY5" fmla="*/ 12710 h 98465"/>
              <a:gd name="connsiteX6" fmla="*/ 117581 w 292764"/>
              <a:gd name="connsiteY6" fmla="*/ 34935 h 98465"/>
              <a:gd name="connsiteX7" fmla="*/ 289031 w 292764"/>
              <a:gd name="connsiteY7" fmla="*/ 19060 h 98465"/>
              <a:gd name="connsiteX8" fmla="*/ 212831 w 292764"/>
              <a:gd name="connsiteY8" fmla="*/ 10 h 98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92764" h="98465">
                <a:moveTo>
                  <a:pt x="212831" y="10"/>
                </a:moveTo>
                <a:cubicBezTo>
                  <a:pt x="175789" y="539"/>
                  <a:pt x="102235" y="5831"/>
                  <a:pt x="66781" y="22235"/>
                </a:cubicBezTo>
                <a:cubicBezTo>
                  <a:pt x="31327" y="38639"/>
                  <a:pt x="2752" y="100023"/>
                  <a:pt x="106" y="98435"/>
                </a:cubicBezTo>
                <a:cubicBezTo>
                  <a:pt x="-2540" y="96848"/>
                  <a:pt x="45085" y="22235"/>
                  <a:pt x="50906" y="12710"/>
                </a:cubicBezTo>
                <a:cubicBezTo>
                  <a:pt x="56727" y="3185"/>
                  <a:pt x="19156" y="41285"/>
                  <a:pt x="35031" y="41285"/>
                </a:cubicBezTo>
                <a:cubicBezTo>
                  <a:pt x="50906" y="41285"/>
                  <a:pt x="132398" y="13768"/>
                  <a:pt x="146156" y="12710"/>
                </a:cubicBezTo>
                <a:cubicBezTo>
                  <a:pt x="159914" y="11652"/>
                  <a:pt x="93769" y="33877"/>
                  <a:pt x="117581" y="34935"/>
                </a:cubicBezTo>
                <a:cubicBezTo>
                  <a:pt x="141393" y="35993"/>
                  <a:pt x="269981" y="18531"/>
                  <a:pt x="289031" y="19060"/>
                </a:cubicBezTo>
                <a:cubicBezTo>
                  <a:pt x="308081" y="19589"/>
                  <a:pt x="249873" y="-519"/>
                  <a:pt x="212831" y="1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7" name="フリーフォーム 26">
            <a:extLst>
              <a:ext uri="{FF2B5EF4-FFF2-40B4-BE49-F238E27FC236}">
                <a16:creationId xmlns:a16="http://schemas.microsoft.com/office/drawing/2014/main" id="{3C73E7B1-E5C8-9F38-E7D7-97BC1391F3DD}"/>
              </a:ext>
            </a:extLst>
          </p:cNvPr>
          <p:cNvSpPr/>
          <p:nvPr/>
        </p:nvSpPr>
        <p:spPr>
          <a:xfrm>
            <a:off x="2603499" y="1989923"/>
            <a:ext cx="536937" cy="36641"/>
          </a:xfrm>
          <a:custGeom>
            <a:avLst/>
            <a:gdLst>
              <a:gd name="connsiteX0" fmla="*/ 1 w 536937"/>
              <a:gd name="connsiteY0" fmla="*/ 35727 h 36641"/>
              <a:gd name="connsiteX1" fmla="*/ 190501 w 536937"/>
              <a:gd name="connsiteY1" fmla="*/ 29377 h 36641"/>
              <a:gd name="connsiteX2" fmla="*/ 174626 w 536937"/>
              <a:gd name="connsiteY2" fmla="*/ 13502 h 36641"/>
              <a:gd name="connsiteX3" fmla="*/ 311151 w 536937"/>
              <a:gd name="connsiteY3" fmla="*/ 19852 h 36641"/>
              <a:gd name="connsiteX4" fmla="*/ 393701 w 536937"/>
              <a:gd name="connsiteY4" fmla="*/ 23027 h 36641"/>
              <a:gd name="connsiteX5" fmla="*/ 241301 w 536937"/>
              <a:gd name="connsiteY5" fmla="*/ 32552 h 36641"/>
              <a:gd name="connsiteX6" fmla="*/ 536576 w 536937"/>
              <a:gd name="connsiteY6" fmla="*/ 32552 h 36641"/>
              <a:gd name="connsiteX7" fmla="*/ 298451 w 536937"/>
              <a:gd name="connsiteY7" fmla="*/ 29377 h 36641"/>
              <a:gd name="connsiteX8" fmla="*/ 139701 w 536937"/>
              <a:gd name="connsiteY8" fmla="*/ 802 h 36641"/>
              <a:gd name="connsiteX9" fmla="*/ 187326 w 536937"/>
              <a:gd name="connsiteY9" fmla="*/ 10327 h 36641"/>
              <a:gd name="connsiteX10" fmla="*/ 1 w 536937"/>
              <a:gd name="connsiteY10" fmla="*/ 35727 h 366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536937" h="36641">
                <a:moveTo>
                  <a:pt x="1" y="35727"/>
                </a:moveTo>
                <a:cubicBezTo>
                  <a:pt x="530" y="38902"/>
                  <a:pt x="161397" y="33081"/>
                  <a:pt x="190501" y="29377"/>
                </a:cubicBezTo>
                <a:cubicBezTo>
                  <a:pt x="219605" y="25673"/>
                  <a:pt x="154518" y="15089"/>
                  <a:pt x="174626" y="13502"/>
                </a:cubicBezTo>
                <a:cubicBezTo>
                  <a:pt x="194734" y="11914"/>
                  <a:pt x="311151" y="19852"/>
                  <a:pt x="311151" y="19852"/>
                </a:cubicBezTo>
                <a:cubicBezTo>
                  <a:pt x="347663" y="21439"/>
                  <a:pt x="405343" y="20910"/>
                  <a:pt x="393701" y="23027"/>
                </a:cubicBezTo>
                <a:cubicBezTo>
                  <a:pt x="382059" y="25144"/>
                  <a:pt x="217488" y="30964"/>
                  <a:pt x="241301" y="32552"/>
                </a:cubicBezTo>
                <a:cubicBezTo>
                  <a:pt x="265114" y="34140"/>
                  <a:pt x="527051" y="33081"/>
                  <a:pt x="536576" y="32552"/>
                </a:cubicBezTo>
                <a:cubicBezTo>
                  <a:pt x="546101" y="32023"/>
                  <a:pt x="364597" y="34669"/>
                  <a:pt x="298451" y="29377"/>
                </a:cubicBezTo>
                <a:cubicBezTo>
                  <a:pt x="232305" y="24085"/>
                  <a:pt x="158222" y="3977"/>
                  <a:pt x="139701" y="802"/>
                </a:cubicBezTo>
                <a:cubicBezTo>
                  <a:pt x="121180" y="-2373"/>
                  <a:pt x="212726" y="4506"/>
                  <a:pt x="187326" y="10327"/>
                </a:cubicBezTo>
                <a:cubicBezTo>
                  <a:pt x="161926" y="16148"/>
                  <a:pt x="-528" y="32552"/>
                  <a:pt x="1" y="3572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8" name="フリーフォーム 27">
            <a:extLst>
              <a:ext uri="{FF2B5EF4-FFF2-40B4-BE49-F238E27FC236}">
                <a16:creationId xmlns:a16="http://schemas.microsoft.com/office/drawing/2014/main" id="{A6B8DEEB-1002-6F87-2409-C72EFFC2FABC}"/>
              </a:ext>
            </a:extLst>
          </p:cNvPr>
          <p:cNvSpPr/>
          <p:nvPr/>
        </p:nvSpPr>
        <p:spPr>
          <a:xfrm>
            <a:off x="2940050" y="1987469"/>
            <a:ext cx="283193" cy="37126"/>
          </a:xfrm>
          <a:custGeom>
            <a:avLst/>
            <a:gdLst>
              <a:gd name="connsiteX0" fmla="*/ 0 w 283193"/>
              <a:gd name="connsiteY0" fmla="*/ 81 h 37126"/>
              <a:gd name="connsiteX1" fmla="*/ 123825 w 283193"/>
              <a:gd name="connsiteY1" fmla="*/ 19131 h 37126"/>
              <a:gd name="connsiteX2" fmla="*/ 171450 w 283193"/>
              <a:gd name="connsiteY2" fmla="*/ 25481 h 37126"/>
              <a:gd name="connsiteX3" fmla="*/ 260350 w 283193"/>
              <a:gd name="connsiteY3" fmla="*/ 28656 h 37126"/>
              <a:gd name="connsiteX4" fmla="*/ 190500 w 283193"/>
              <a:gd name="connsiteY4" fmla="*/ 3256 h 37126"/>
              <a:gd name="connsiteX5" fmla="*/ 282575 w 283193"/>
              <a:gd name="connsiteY5" fmla="*/ 35006 h 37126"/>
              <a:gd name="connsiteX6" fmla="*/ 225425 w 283193"/>
              <a:gd name="connsiteY6" fmla="*/ 31831 h 37126"/>
              <a:gd name="connsiteX7" fmla="*/ 123825 w 283193"/>
              <a:gd name="connsiteY7" fmla="*/ 12781 h 37126"/>
              <a:gd name="connsiteX8" fmla="*/ 0 w 283193"/>
              <a:gd name="connsiteY8" fmla="*/ 81 h 371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83193" h="37126">
                <a:moveTo>
                  <a:pt x="0" y="81"/>
                </a:moveTo>
                <a:cubicBezTo>
                  <a:pt x="0" y="1139"/>
                  <a:pt x="95250" y="14898"/>
                  <a:pt x="123825" y="19131"/>
                </a:cubicBezTo>
                <a:cubicBezTo>
                  <a:pt x="152400" y="23364"/>
                  <a:pt x="148696" y="23894"/>
                  <a:pt x="171450" y="25481"/>
                </a:cubicBezTo>
                <a:cubicBezTo>
                  <a:pt x="194204" y="27068"/>
                  <a:pt x="257175" y="32360"/>
                  <a:pt x="260350" y="28656"/>
                </a:cubicBezTo>
                <a:cubicBezTo>
                  <a:pt x="263525" y="24952"/>
                  <a:pt x="186796" y="2198"/>
                  <a:pt x="190500" y="3256"/>
                </a:cubicBezTo>
                <a:cubicBezTo>
                  <a:pt x="194204" y="4314"/>
                  <a:pt x="276754" y="30244"/>
                  <a:pt x="282575" y="35006"/>
                </a:cubicBezTo>
                <a:cubicBezTo>
                  <a:pt x="288396" y="39768"/>
                  <a:pt x="251883" y="35535"/>
                  <a:pt x="225425" y="31831"/>
                </a:cubicBezTo>
                <a:cubicBezTo>
                  <a:pt x="198967" y="28127"/>
                  <a:pt x="156633" y="17014"/>
                  <a:pt x="123825" y="12781"/>
                </a:cubicBezTo>
                <a:cubicBezTo>
                  <a:pt x="91017" y="8548"/>
                  <a:pt x="0" y="-977"/>
                  <a:pt x="0" y="8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0" name="フリーフォーム 29">
            <a:extLst>
              <a:ext uri="{FF2B5EF4-FFF2-40B4-BE49-F238E27FC236}">
                <a16:creationId xmlns:a16="http://schemas.microsoft.com/office/drawing/2014/main" id="{23E304BA-BD36-4BE7-CB50-3891626959DF}"/>
              </a:ext>
            </a:extLst>
          </p:cNvPr>
          <p:cNvSpPr/>
          <p:nvPr/>
        </p:nvSpPr>
        <p:spPr>
          <a:xfrm>
            <a:off x="3631955" y="1790155"/>
            <a:ext cx="479506" cy="260939"/>
          </a:xfrm>
          <a:custGeom>
            <a:avLst/>
            <a:gdLst>
              <a:gd name="connsiteX0" fmla="*/ 245 w 479506"/>
              <a:gd name="connsiteY0" fmla="*/ 260895 h 260939"/>
              <a:gd name="connsiteX1" fmla="*/ 79620 w 479506"/>
              <a:gd name="connsiteY1" fmla="*/ 130720 h 260939"/>
              <a:gd name="connsiteX2" fmla="*/ 44695 w 479506"/>
              <a:gd name="connsiteY2" fmla="*/ 159295 h 260939"/>
              <a:gd name="connsiteX3" fmla="*/ 165345 w 479506"/>
              <a:gd name="connsiteY3" fmla="*/ 89445 h 260939"/>
              <a:gd name="connsiteX4" fmla="*/ 136770 w 479506"/>
              <a:gd name="connsiteY4" fmla="*/ 102145 h 260939"/>
              <a:gd name="connsiteX5" fmla="*/ 254245 w 479506"/>
              <a:gd name="connsiteY5" fmla="*/ 79920 h 260939"/>
              <a:gd name="connsiteX6" fmla="*/ 384420 w 479506"/>
              <a:gd name="connsiteY6" fmla="*/ 70395 h 260939"/>
              <a:gd name="connsiteX7" fmla="*/ 314570 w 479506"/>
              <a:gd name="connsiteY7" fmla="*/ 67220 h 260939"/>
              <a:gd name="connsiteX8" fmla="*/ 473320 w 479506"/>
              <a:gd name="connsiteY8" fmla="*/ 86270 h 260939"/>
              <a:gd name="connsiteX9" fmla="*/ 438395 w 479506"/>
              <a:gd name="connsiteY9" fmla="*/ 64045 h 260939"/>
              <a:gd name="connsiteX10" fmla="*/ 355845 w 479506"/>
              <a:gd name="connsiteY10" fmla="*/ 545 h 260939"/>
              <a:gd name="connsiteX11" fmla="*/ 378070 w 479506"/>
              <a:gd name="connsiteY11" fmla="*/ 32295 h 260939"/>
              <a:gd name="connsiteX12" fmla="*/ 320920 w 479506"/>
              <a:gd name="connsiteY12" fmla="*/ 13245 h 260939"/>
              <a:gd name="connsiteX13" fmla="*/ 330445 w 479506"/>
              <a:gd name="connsiteY13" fmla="*/ 25945 h 260939"/>
              <a:gd name="connsiteX14" fmla="*/ 184395 w 479506"/>
              <a:gd name="connsiteY14" fmla="*/ 48170 h 260939"/>
              <a:gd name="connsiteX15" fmla="*/ 219320 w 479506"/>
              <a:gd name="connsiteY15" fmla="*/ 48170 h 260939"/>
              <a:gd name="connsiteX16" fmla="*/ 108195 w 479506"/>
              <a:gd name="connsiteY16" fmla="*/ 92620 h 260939"/>
              <a:gd name="connsiteX17" fmla="*/ 143120 w 479506"/>
              <a:gd name="connsiteY17" fmla="*/ 79920 h 260939"/>
              <a:gd name="connsiteX18" fmla="*/ 57395 w 479506"/>
              <a:gd name="connsiteY18" fmla="*/ 114845 h 260939"/>
              <a:gd name="connsiteX19" fmla="*/ 245 w 479506"/>
              <a:gd name="connsiteY19" fmla="*/ 260895 h 2609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479506" h="260939">
                <a:moveTo>
                  <a:pt x="245" y="260895"/>
                </a:moveTo>
                <a:cubicBezTo>
                  <a:pt x="3949" y="263541"/>
                  <a:pt x="72212" y="147653"/>
                  <a:pt x="79620" y="130720"/>
                </a:cubicBezTo>
                <a:cubicBezTo>
                  <a:pt x="87028" y="113787"/>
                  <a:pt x="30408" y="166174"/>
                  <a:pt x="44695" y="159295"/>
                </a:cubicBezTo>
                <a:cubicBezTo>
                  <a:pt x="58983" y="152416"/>
                  <a:pt x="149999" y="98970"/>
                  <a:pt x="165345" y="89445"/>
                </a:cubicBezTo>
                <a:cubicBezTo>
                  <a:pt x="180691" y="79920"/>
                  <a:pt x="121953" y="103732"/>
                  <a:pt x="136770" y="102145"/>
                </a:cubicBezTo>
                <a:cubicBezTo>
                  <a:pt x="151587" y="100558"/>
                  <a:pt x="212970" y="85212"/>
                  <a:pt x="254245" y="79920"/>
                </a:cubicBezTo>
                <a:cubicBezTo>
                  <a:pt x="295520" y="74628"/>
                  <a:pt x="374366" y="72512"/>
                  <a:pt x="384420" y="70395"/>
                </a:cubicBezTo>
                <a:cubicBezTo>
                  <a:pt x="394474" y="68278"/>
                  <a:pt x="299753" y="64574"/>
                  <a:pt x="314570" y="67220"/>
                </a:cubicBezTo>
                <a:cubicBezTo>
                  <a:pt x="329387" y="69866"/>
                  <a:pt x="452683" y="86799"/>
                  <a:pt x="473320" y="86270"/>
                </a:cubicBezTo>
                <a:cubicBezTo>
                  <a:pt x="493957" y="85741"/>
                  <a:pt x="457974" y="78332"/>
                  <a:pt x="438395" y="64045"/>
                </a:cubicBezTo>
                <a:cubicBezTo>
                  <a:pt x="418816" y="49758"/>
                  <a:pt x="365899" y="5837"/>
                  <a:pt x="355845" y="545"/>
                </a:cubicBezTo>
                <a:cubicBezTo>
                  <a:pt x="345791" y="-4747"/>
                  <a:pt x="383891" y="30178"/>
                  <a:pt x="378070" y="32295"/>
                </a:cubicBezTo>
                <a:cubicBezTo>
                  <a:pt x="372249" y="34412"/>
                  <a:pt x="320920" y="13245"/>
                  <a:pt x="320920" y="13245"/>
                </a:cubicBezTo>
                <a:cubicBezTo>
                  <a:pt x="312983" y="12187"/>
                  <a:pt x="353199" y="20124"/>
                  <a:pt x="330445" y="25945"/>
                </a:cubicBezTo>
                <a:cubicBezTo>
                  <a:pt x="307691" y="31766"/>
                  <a:pt x="202916" y="44466"/>
                  <a:pt x="184395" y="48170"/>
                </a:cubicBezTo>
                <a:cubicBezTo>
                  <a:pt x="165874" y="51874"/>
                  <a:pt x="232020" y="40762"/>
                  <a:pt x="219320" y="48170"/>
                </a:cubicBezTo>
                <a:cubicBezTo>
                  <a:pt x="206620" y="55578"/>
                  <a:pt x="120895" y="87328"/>
                  <a:pt x="108195" y="92620"/>
                </a:cubicBezTo>
                <a:cubicBezTo>
                  <a:pt x="95495" y="97912"/>
                  <a:pt x="151587" y="76216"/>
                  <a:pt x="143120" y="79920"/>
                </a:cubicBezTo>
                <a:cubicBezTo>
                  <a:pt x="134653" y="83624"/>
                  <a:pt x="79091" y="90504"/>
                  <a:pt x="57395" y="114845"/>
                </a:cubicBezTo>
                <a:cubicBezTo>
                  <a:pt x="35699" y="139186"/>
                  <a:pt x="-3459" y="258249"/>
                  <a:pt x="245" y="26089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1" name="フリーフォーム 30">
            <a:extLst>
              <a:ext uri="{FF2B5EF4-FFF2-40B4-BE49-F238E27FC236}">
                <a16:creationId xmlns:a16="http://schemas.microsoft.com/office/drawing/2014/main" id="{5B801727-87B4-DAA6-C424-FEC946E7876B}"/>
              </a:ext>
            </a:extLst>
          </p:cNvPr>
          <p:cNvSpPr/>
          <p:nvPr/>
        </p:nvSpPr>
        <p:spPr>
          <a:xfrm>
            <a:off x="3611332" y="1869966"/>
            <a:ext cx="525925" cy="216946"/>
          </a:xfrm>
          <a:custGeom>
            <a:avLst/>
            <a:gdLst>
              <a:gd name="connsiteX0" fmla="*/ 1818 w 525925"/>
              <a:gd name="connsiteY0" fmla="*/ 216009 h 216946"/>
              <a:gd name="connsiteX1" fmla="*/ 78018 w 525925"/>
              <a:gd name="connsiteY1" fmla="*/ 117584 h 216946"/>
              <a:gd name="connsiteX2" fmla="*/ 100243 w 525925"/>
              <a:gd name="connsiteY2" fmla="*/ 104884 h 216946"/>
              <a:gd name="connsiteX3" fmla="*/ 106593 w 525925"/>
              <a:gd name="connsiteY3" fmla="*/ 50909 h 216946"/>
              <a:gd name="connsiteX4" fmla="*/ 109768 w 525925"/>
              <a:gd name="connsiteY4" fmla="*/ 85834 h 216946"/>
              <a:gd name="connsiteX5" fmla="*/ 131993 w 525925"/>
              <a:gd name="connsiteY5" fmla="*/ 69959 h 216946"/>
              <a:gd name="connsiteX6" fmla="*/ 160568 w 525925"/>
              <a:gd name="connsiteY6" fmla="*/ 9634 h 216946"/>
              <a:gd name="connsiteX7" fmla="*/ 166918 w 525925"/>
              <a:gd name="connsiteY7" fmla="*/ 47734 h 216946"/>
              <a:gd name="connsiteX8" fmla="*/ 205018 w 525925"/>
              <a:gd name="connsiteY8" fmla="*/ 15984 h 216946"/>
              <a:gd name="connsiteX9" fmla="*/ 395518 w 525925"/>
              <a:gd name="connsiteY9" fmla="*/ 15984 h 216946"/>
              <a:gd name="connsiteX10" fmla="*/ 335193 w 525925"/>
              <a:gd name="connsiteY10" fmla="*/ 109 h 216946"/>
              <a:gd name="connsiteX11" fmla="*/ 509818 w 525925"/>
              <a:gd name="connsiteY11" fmla="*/ 9634 h 216946"/>
              <a:gd name="connsiteX12" fmla="*/ 452668 w 525925"/>
              <a:gd name="connsiteY12" fmla="*/ 22334 h 216946"/>
              <a:gd name="connsiteX13" fmla="*/ 490768 w 525925"/>
              <a:gd name="connsiteY13" fmla="*/ 57259 h 216946"/>
              <a:gd name="connsiteX14" fmla="*/ 373293 w 525925"/>
              <a:gd name="connsiteY14" fmla="*/ 35034 h 216946"/>
              <a:gd name="connsiteX15" fmla="*/ 525693 w 525925"/>
              <a:gd name="connsiteY15" fmla="*/ 85834 h 216946"/>
              <a:gd name="connsiteX16" fmla="*/ 405043 w 525925"/>
              <a:gd name="connsiteY16" fmla="*/ 54084 h 216946"/>
              <a:gd name="connsiteX17" fmla="*/ 287568 w 525925"/>
              <a:gd name="connsiteY17" fmla="*/ 31859 h 216946"/>
              <a:gd name="connsiteX18" fmla="*/ 227243 w 525925"/>
              <a:gd name="connsiteY18" fmla="*/ 31859 h 216946"/>
              <a:gd name="connsiteX19" fmla="*/ 109768 w 525925"/>
              <a:gd name="connsiteY19" fmla="*/ 98534 h 216946"/>
              <a:gd name="connsiteX20" fmla="*/ 163743 w 525925"/>
              <a:gd name="connsiteY20" fmla="*/ 50909 h 216946"/>
              <a:gd name="connsiteX21" fmla="*/ 1818 w 525925"/>
              <a:gd name="connsiteY21" fmla="*/ 216009 h 2169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525925" h="216946">
                <a:moveTo>
                  <a:pt x="1818" y="216009"/>
                </a:moveTo>
                <a:cubicBezTo>
                  <a:pt x="-12470" y="227122"/>
                  <a:pt x="61614" y="136105"/>
                  <a:pt x="78018" y="117584"/>
                </a:cubicBezTo>
                <a:cubicBezTo>
                  <a:pt x="94422" y="99063"/>
                  <a:pt x="95481" y="115996"/>
                  <a:pt x="100243" y="104884"/>
                </a:cubicBezTo>
                <a:cubicBezTo>
                  <a:pt x="105005" y="93772"/>
                  <a:pt x="105006" y="54084"/>
                  <a:pt x="106593" y="50909"/>
                </a:cubicBezTo>
                <a:cubicBezTo>
                  <a:pt x="108180" y="47734"/>
                  <a:pt x="105535" y="82659"/>
                  <a:pt x="109768" y="85834"/>
                </a:cubicBezTo>
                <a:cubicBezTo>
                  <a:pt x="114001" y="89009"/>
                  <a:pt x="123526" y="82659"/>
                  <a:pt x="131993" y="69959"/>
                </a:cubicBezTo>
                <a:cubicBezTo>
                  <a:pt x="140460" y="57259"/>
                  <a:pt x="154747" y="13338"/>
                  <a:pt x="160568" y="9634"/>
                </a:cubicBezTo>
                <a:cubicBezTo>
                  <a:pt x="166389" y="5930"/>
                  <a:pt x="159510" y="46676"/>
                  <a:pt x="166918" y="47734"/>
                </a:cubicBezTo>
                <a:cubicBezTo>
                  <a:pt x="174326" y="48792"/>
                  <a:pt x="166918" y="21276"/>
                  <a:pt x="205018" y="15984"/>
                </a:cubicBezTo>
                <a:cubicBezTo>
                  <a:pt x="243118" y="10692"/>
                  <a:pt x="373822" y="18630"/>
                  <a:pt x="395518" y="15984"/>
                </a:cubicBezTo>
                <a:cubicBezTo>
                  <a:pt x="417214" y="13338"/>
                  <a:pt x="316143" y="1167"/>
                  <a:pt x="335193" y="109"/>
                </a:cubicBezTo>
                <a:cubicBezTo>
                  <a:pt x="354243" y="-949"/>
                  <a:pt x="490239" y="5930"/>
                  <a:pt x="509818" y="9634"/>
                </a:cubicBezTo>
                <a:cubicBezTo>
                  <a:pt x="529397" y="13338"/>
                  <a:pt x="455843" y="14396"/>
                  <a:pt x="452668" y="22334"/>
                </a:cubicBezTo>
                <a:cubicBezTo>
                  <a:pt x="449493" y="30272"/>
                  <a:pt x="503997" y="55142"/>
                  <a:pt x="490768" y="57259"/>
                </a:cubicBezTo>
                <a:cubicBezTo>
                  <a:pt x="477539" y="59376"/>
                  <a:pt x="367472" y="30272"/>
                  <a:pt x="373293" y="35034"/>
                </a:cubicBezTo>
                <a:cubicBezTo>
                  <a:pt x="379114" y="39796"/>
                  <a:pt x="520401" y="82659"/>
                  <a:pt x="525693" y="85834"/>
                </a:cubicBezTo>
                <a:cubicBezTo>
                  <a:pt x="530985" y="89009"/>
                  <a:pt x="444730" y="63080"/>
                  <a:pt x="405043" y="54084"/>
                </a:cubicBezTo>
                <a:cubicBezTo>
                  <a:pt x="365356" y="45088"/>
                  <a:pt x="317201" y="35563"/>
                  <a:pt x="287568" y="31859"/>
                </a:cubicBezTo>
                <a:cubicBezTo>
                  <a:pt x="257935" y="28155"/>
                  <a:pt x="256876" y="20747"/>
                  <a:pt x="227243" y="31859"/>
                </a:cubicBezTo>
                <a:cubicBezTo>
                  <a:pt x="197610" y="42971"/>
                  <a:pt x="120351" y="95359"/>
                  <a:pt x="109768" y="98534"/>
                </a:cubicBezTo>
                <a:cubicBezTo>
                  <a:pt x="99185" y="101709"/>
                  <a:pt x="177501" y="35563"/>
                  <a:pt x="163743" y="50909"/>
                </a:cubicBezTo>
                <a:cubicBezTo>
                  <a:pt x="149985" y="66255"/>
                  <a:pt x="16106" y="204896"/>
                  <a:pt x="1818" y="21600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2" name="フリーフォーム 31">
            <a:extLst>
              <a:ext uri="{FF2B5EF4-FFF2-40B4-BE49-F238E27FC236}">
                <a16:creationId xmlns:a16="http://schemas.microsoft.com/office/drawing/2014/main" id="{93AEC958-4F0D-1734-B271-E0E0B5B5D1B5}"/>
              </a:ext>
            </a:extLst>
          </p:cNvPr>
          <p:cNvSpPr/>
          <p:nvPr/>
        </p:nvSpPr>
        <p:spPr>
          <a:xfrm>
            <a:off x="3646698" y="1892152"/>
            <a:ext cx="190860" cy="207939"/>
          </a:xfrm>
          <a:custGeom>
            <a:avLst/>
            <a:gdLst>
              <a:gd name="connsiteX0" fmla="*/ 182352 w 190860"/>
              <a:gd name="connsiteY0" fmla="*/ 148 h 207939"/>
              <a:gd name="connsiteX1" fmla="*/ 64877 w 190860"/>
              <a:gd name="connsiteY1" fmla="*/ 108098 h 207939"/>
              <a:gd name="connsiteX2" fmla="*/ 52177 w 190860"/>
              <a:gd name="connsiteY2" fmla="*/ 149373 h 207939"/>
              <a:gd name="connsiteX3" fmla="*/ 83927 w 190860"/>
              <a:gd name="connsiteY3" fmla="*/ 165248 h 207939"/>
              <a:gd name="connsiteX4" fmla="*/ 68052 w 190860"/>
              <a:gd name="connsiteY4" fmla="*/ 149373 h 207939"/>
              <a:gd name="connsiteX5" fmla="*/ 188702 w 190860"/>
              <a:gd name="connsiteY5" fmla="*/ 155723 h 207939"/>
              <a:gd name="connsiteX6" fmla="*/ 134727 w 190860"/>
              <a:gd name="connsiteY6" fmla="*/ 155723 h 207939"/>
              <a:gd name="connsiteX7" fmla="*/ 1377 w 190860"/>
              <a:gd name="connsiteY7" fmla="*/ 206523 h 207939"/>
              <a:gd name="connsiteX8" fmla="*/ 61702 w 190860"/>
              <a:gd name="connsiteY8" fmla="*/ 193823 h 207939"/>
              <a:gd name="connsiteX9" fmla="*/ 1377 w 190860"/>
              <a:gd name="connsiteY9" fmla="*/ 193823 h 207939"/>
              <a:gd name="connsiteX10" fmla="*/ 61702 w 190860"/>
              <a:gd name="connsiteY10" fmla="*/ 101748 h 207939"/>
              <a:gd name="connsiteX11" fmla="*/ 4552 w 190860"/>
              <a:gd name="connsiteY11" fmla="*/ 133498 h 207939"/>
              <a:gd name="connsiteX12" fmla="*/ 182352 w 190860"/>
              <a:gd name="connsiteY12" fmla="*/ 148 h 2079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90860" h="207939">
                <a:moveTo>
                  <a:pt x="182352" y="148"/>
                </a:moveTo>
                <a:cubicBezTo>
                  <a:pt x="192406" y="-4085"/>
                  <a:pt x="86573" y="83227"/>
                  <a:pt x="64877" y="108098"/>
                </a:cubicBezTo>
                <a:cubicBezTo>
                  <a:pt x="43181" y="132969"/>
                  <a:pt x="49002" y="139848"/>
                  <a:pt x="52177" y="149373"/>
                </a:cubicBezTo>
                <a:cubicBezTo>
                  <a:pt x="55352" y="158898"/>
                  <a:pt x="83927" y="165248"/>
                  <a:pt x="83927" y="165248"/>
                </a:cubicBezTo>
                <a:cubicBezTo>
                  <a:pt x="86573" y="165248"/>
                  <a:pt x="50590" y="150960"/>
                  <a:pt x="68052" y="149373"/>
                </a:cubicBezTo>
                <a:cubicBezTo>
                  <a:pt x="85514" y="147786"/>
                  <a:pt x="177590" y="154665"/>
                  <a:pt x="188702" y="155723"/>
                </a:cubicBezTo>
                <a:cubicBezTo>
                  <a:pt x="199814" y="156781"/>
                  <a:pt x="165948" y="147256"/>
                  <a:pt x="134727" y="155723"/>
                </a:cubicBezTo>
                <a:cubicBezTo>
                  <a:pt x="103506" y="164190"/>
                  <a:pt x="13548" y="200173"/>
                  <a:pt x="1377" y="206523"/>
                </a:cubicBezTo>
                <a:cubicBezTo>
                  <a:pt x="-10794" y="212873"/>
                  <a:pt x="61702" y="195940"/>
                  <a:pt x="61702" y="193823"/>
                </a:cubicBezTo>
                <a:cubicBezTo>
                  <a:pt x="61702" y="191706"/>
                  <a:pt x="1377" y="209169"/>
                  <a:pt x="1377" y="193823"/>
                </a:cubicBezTo>
                <a:cubicBezTo>
                  <a:pt x="1377" y="178477"/>
                  <a:pt x="61173" y="111802"/>
                  <a:pt x="61702" y="101748"/>
                </a:cubicBezTo>
                <a:cubicBezTo>
                  <a:pt x="62231" y="91694"/>
                  <a:pt x="-16086" y="149373"/>
                  <a:pt x="4552" y="133498"/>
                </a:cubicBezTo>
                <a:cubicBezTo>
                  <a:pt x="25189" y="117623"/>
                  <a:pt x="172298" y="4381"/>
                  <a:pt x="182352" y="14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3" name="フリーフォーム 32">
            <a:extLst>
              <a:ext uri="{FF2B5EF4-FFF2-40B4-BE49-F238E27FC236}">
                <a16:creationId xmlns:a16="http://schemas.microsoft.com/office/drawing/2014/main" id="{81900743-97EF-2BBC-6A7E-6A953E2A651B}"/>
              </a:ext>
            </a:extLst>
          </p:cNvPr>
          <p:cNvSpPr/>
          <p:nvPr/>
        </p:nvSpPr>
        <p:spPr>
          <a:xfrm>
            <a:off x="3627424" y="1911266"/>
            <a:ext cx="164058" cy="203294"/>
          </a:xfrm>
          <a:custGeom>
            <a:avLst/>
            <a:gdLst>
              <a:gd name="connsiteX0" fmla="*/ 163526 w 164058"/>
              <a:gd name="connsiteY0" fmla="*/ 84 h 203294"/>
              <a:gd name="connsiteX1" fmla="*/ 17476 w 164058"/>
              <a:gd name="connsiteY1" fmla="*/ 133434 h 203294"/>
              <a:gd name="connsiteX2" fmla="*/ 4776 w 164058"/>
              <a:gd name="connsiteY2" fmla="*/ 190584 h 203294"/>
              <a:gd name="connsiteX3" fmla="*/ 36526 w 164058"/>
              <a:gd name="connsiteY3" fmla="*/ 120734 h 203294"/>
              <a:gd name="connsiteX4" fmla="*/ 23826 w 164058"/>
              <a:gd name="connsiteY4" fmla="*/ 203284 h 203294"/>
              <a:gd name="connsiteX5" fmla="*/ 65101 w 164058"/>
              <a:gd name="connsiteY5" fmla="*/ 114384 h 203294"/>
              <a:gd name="connsiteX6" fmla="*/ 163526 w 164058"/>
              <a:gd name="connsiteY6" fmla="*/ 84 h 2032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64058" h="203294">
                <a:moveTo>
                  <a:pt x="163526" y="84"/>
                </a:moveTo>
                <a:cubicBezTo>
                  <a:pt x="155588" y="3259"/>
                  <a:pt x="43934" y="101684"/>
                  <a:pt x="17476" y="133434"/>
                </a:cubicBezTo>
                <a:cubicBezTo>
                  <a:pt x="-8982" y="165184"/>
                  <a:pt x="1601" y="192701"/>
                  <a:pt x="4776" y="190584"/>
                </a:cubicBezTo>
                <a:cubicBezTo>
                  <a:pt x="7951" y="188467"/>
                  <a:pt x="33351" y="118617"/>
                  <a:pt x="36526" y="120734"/>
                </a:cubicBezTo>
                <a:cubicBezTo>
                  <a:pt x="39701" y="122851"/>
                  <a:pt x="19064" y="204342"/>
                  <a:pt x="23826" y="203284"/>
                </a:cubicBezTo>
                <a:cubicBezTo>
                  <a:pt x="28588" y="202226"/>
                  <a:pt x="41818" y="145076"/>
                  <a:pt x="65101" y="114384"/>
                </a:cubicBezTo>
                <a:cubicBezTo>
                  <a:pt x="88384" y="83692"/>
                  <a:pt x="171464" y="-3091"/>
                  <a:pt x="163526" y="8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4" name="フリーフォーム 33">
            <a:extLst>
              <a:ext uri="{FF2B5EF4-FFF2-40B4-BE49-F238E27FC236}">
                <a16:creationId xmlns:a16="http://schemas.microsoft.com/office/drawing/2014/main" id="{E777B5D9-DFEF-C5D4-D119-6C00A5640032}"/>
              </a:ext>
            </a:extLst>
          </p:cNvPr>
          <p:cNvSpPr/>
          <p:nvPr/>
        </p:nvSpPr>
        <p:spPr>
          <a:xfrm>
            <a:off x="3816348" y="1901243"/>
            <a:ext cx="290240" cy="52929"/>
          </a:xfrm>
          <a:custGeom>
            <a:avLst/>
            <a:gdLst>
              <a:gd name="connsiteX0" fmla="*/ 2 w 290240"/>
              <a:gd name="connsiteY0" fmla="*/ 13282 h 52929"/>
              <a:gd name="connsiteX1" fmla="*/ 127002 w 290240"/>
              <a:gd name="connsiteY1" fmla="*/ 32332 h 52929"/>
              <a:gd name="connsiteX2" fmla="*/ 180977 w 290240"/>
              <a:gd name="connsiteY2" fmla="*/ 48207 h 52929"/>
              <a:gd name="connsiteX3" fmla="*/ 279402 w 290240"/>
              <a:gd name="connsiteY3" fmla="*/ 51382 h 52929"/>
              <a:gd name="connsiteX4" fmla="*/ 209552 w 290240"/>
              <a:gd name="connsiteY4" fmla="*/ 25982 h 52929"/>
              <a:gd name="connsiteX5" fmla="*/ 288927 w 290240"/>
              <a:gd name="connsiteY5" fmla="*/ 25982 h 52929"/>
              <a:gd name="connsiteX6" fmla="*/ 130177 w 290240"/>
              <a:gd name="connsiteY6" fmla="*/ 582 h 52929"/>
              <a:gd name="connsiteX7" fmla="*/ 2 w 290240"/>
              <a:gd name="connsiteY7" fmla="*/ 13282 h 529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0240" h="52929">
                <a:moveTo>
                  <a:pt x="2" y="13282"/>
                </a:moveTo>
                <a:cubicBezTo>
                  <a:pt x="-527" y="18574"/>
                  <a:pt x="96839" y="26511"/>
                  <a:pt x="127002" y="32332"/>
                </a:cubicBezTo>
                <a:cubicBezTo>
                  <a:pt x="157165" y="38153"/>
                  <a:pt x="155577" y="45032"/>
                  <a:pt x="180977" y="48207"/>
                </a:cubicBezTo>
                <a:cubicBezTo>
                  <a:pt x="206377" y="51382"/>
                  <a:pt x="274640" y="55086"/>
                  <a:pt x="279402" y="51382"/>
                </a:cubicBezTo>
                <a:cubicBezTo>
                  <a:pt x="284164" y="47678"/>
                  <a:pt x="207965" y="30215"/>
                  <a:pt x="209552" y="25982"/>
                </a:cubicBezTo>
                <a:cubicBezTo>
                  <a:pt x="211139" y="21749"/>
                  <a:pt x="302156" y="30215"/>
                  <a:pt x="288927" y="25982"/>
                </a:cubicBezTo>
                <a:cubicBezTo>
                  <a:pt x="275698" y="21749"/>
                  <a:pt x="176744" y="3757"/>
                  <a:pt x="130177" y="582"/>
                </a:cubicBezTo>
                <a:cubicBezTo>
                  <a:pt x="83610" y="-2593"/>
                  <a:pt x="531" y="7990"/>
                  <a:pt x="2" y="1328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5" name="フリーフォーム 34">
            <a:extLst>
              <a:ext uri="{FF2B5EF4-FFF2-40B4-BE49-F238E27FC236}">
                <a16:creationId xmlns:a16="http://schemas.microsoft.com/office/drawing/2014/main" id="{0E58FB25-4DE4-61B3-929E-0C5AFCF47097}"/>
              </a:ext>
            </a:extLst>
          </p:cNvPr>
          <p:cNvSpPr/>
          <p:nvPr/>
        </p:nvSpPr>
        <p:spPr>
          <a:xfrm>
            <a:off x="3659388" y="1907936"/>
            <a:ext cx="334766" cy="150199"/>
          </a:xfrm>
          <a:custGeom>
            <a:avLst/>
            <a:gdLst>
              <a:gd name="connsiteX0" fmla="*/ 334762 w 334766"/>
              <a:gd name="connsiteY0" fmla="*/ 239 h 150199"/>
              <a:gd name="connsiteX1" fmla="*/ 271262 w 334766"/>
              <a:gd name="connsiteY1" fmla="*/ 82789 h 150199"/>
              <a:gd name="connsiteX2" fmla="*/ 229987 w 334766"/>
              <a:gd name="connsiteY2" fmla="*/ 117714 h 150199"/>
              <a:gd name="connsiteX3" fmla="*/ 274437 w 334766"/>
              <a:gd name="connsiteY3" fmla="*/ 89139 h 150199"/>
              <a:gd name="connsiteX4" fmla="*/ 204587 w 334766"/>
              <a:gd name="connsiteY4" fmla="*/ 117714 h 150199"/>
              <a:gd name="connsiteX5" fmla="*/ 128387 w 334766"/>
              <a:gd name="connsiteY5" fmla="*/ 133589 h 150199"/>
              <a:gd name="connsiteX6" fmla="*/ 1387 w 334766"/>
              <a:gd name="connsiteY6" fmla="*/ 139939 h 150199"/>
              <a:gd name="connsiteX7" fmla="*/ 217287 w 334766"/>
              <a:gd name="connsiteY7" fmla="*/ 136764 h 150199"/>
              <a:gd name="connsiteX8" fmla="*/ 150612 w 334766"/>
              <a:gd name="connsiteY8" fmla="*/ 149464 h 150199"/>
              <a:gd name="connsiteX9" fmla="*/ 268087 w 334766"/>
              <a:gd name="connsiteY9" fmla="*/ 111364 h 150199"/>
              <a:gd name="connsiteX10" fmla="*/ 334762 w 334766"/>
              <a:gd name="connsiteY10" fmla="*/ 239 h 1501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334766" h="150199">
                <a:moveTo>
                  <a:pt x="334762" y="239"/>
                </a:moveTo>
                <a:cubicBezTo>
                  <a:pt x="335291" y="-4524"/>
                  <a:pt x="288724" y="63210"/>
                  <a:pt x="271262" y="82789"/>
                </a:cubicBezTo>
                <a:cubicBezTo>
                  <a:pt x="253800" y="102368"/>
                  <a:pt x="229458" y="116656"/>
                  <a:pt x="229987" y="117714"/>
                </a:cubicBezTo>
                <a:cubicBezTo>
                  <a:pt x="230516" y="118772"/>
                  <a:pt x="278670" y="89139"/>
                  <a:pt x="274437" y="89139"/>
                </a:cubicBezTo>
                <a:cubicBezTo>
                  <a:pt x="270204" y="89139"/>
                  <a:pt x="228929" y="110306"/>
                  <a:pt x="204587" y="117714"/>
                </a:cubicBezTo>
                <a:cubicBezTo>
                  <a:pt x="180245" y="125122"/>
                  <a:pt x="162254" y="129885"/>
                  <a:pt x="128387" y="133589"/>
                </a:cubicBezTo>
                <a:cubicBezTo>
                  <a:pt x="94520" y="137293"/>
                  <a:pt x="-13430" y="139410"/>
                  <a:pt x="1387" y="139939"/>
                </a:cubicBezTo>
                <a:cubicBezTo>
                  <a:pt x="16204" y="140468"/>
                  <a:pt x="192416" y="135177"/>
                  <a:pt x="217287" y="136764"/>
                </a:cubicBezTo>
                <a:cubicBezTo>
                  <a:pt x="242158" y="138352"/>
                  <a:pt x="142145" y="153697"/>
                  <a:pt x="150612" y="149464"/>
                </a:cubicBezTo>
                <a:cubicBezTo>
                  <a:pt x="159079" y="145231"/>
                  <a:pt x="236337" y="135706"/>
                  <a:pt x="268087" y="111364"/>
                </a:cubicBezTo>
                <a:cubicBezTo>
                  <a:pt x="299837" y="87022"/>
                  <a:pt x="334233" y="5002"/>
                  <a:pt x="334762" y="23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6" name="フリーフォーム 35">
            <a:extLst>
              <a:ext uri="{FF2B5EF4-FFF2-40B4-BE49-F238E27FC236}">
                <a16:creationId xmlns:a16="http://schemas.microsoft.com/office/drawing/2014/main" id="{C8171020-3227-6AE1-BE48-A43D4E4D9F1A}"/>
              </a:ext>
            </a:extLst>
          </p:cNvPr>
          <p:cNvSpPr/>
          <p:nvPr/>
        </p:nvSpPr>
        <p:spPr>
          <a:xfrm>
            <a:off x="3873498" y="1919145"/>
            <a:ext cx="207020" cy="119308"/>
          </a:xfrm>
          <a:custGeom>
            <a:avLst/>
            <a:gdLst>
              <a:gd name="connsiteX0" fmla="*/ 206377 w 207020"/>
              <a:gd name="connsiteY0" fmla="*/ 1730 h 119308"/>
              <a:gd name="connsiteX1" fmla="*/ 98427 w 207020"/>
              <a:gd name="connsiteY1" fmla="*/ 84280 h 119308"/>
              <a:gd name="connsiteX2" fmla="*/ 2 w 207020"/>
              <a:gd name="connsiteY2" fmla="*/ 119205 h 119308"/>
              <a:gd name="connsiteX3" fmla="*/ 95252 w 207020"/>
              <a:gd name="connsiteY3" fmla="*/ 74755 h 119308"/>
              <a:gd name="connsiteX4" fmla="*/ 142877 w 207020"/>
              <a:gd name="connsiteY4" fmla="*/ 30305 h 119308"/>
              <a:gd name="connsiteX5" fmla="*/ 206377 w 207020"/>
              <a:gd name="connsiteY5" fmla="*/ 1730 h 1193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07020" h="119308">
                <a:moveTo>
                  <a:pt x="206377" y="1730"/>
                </a:moveTo>
                <a:cubicBezTo>
                  <a:pt x="198969" y="10726"/>
                  <a:pt x="132823" y="64701"/>
                  <a:pt x="98427" y="84280"/>
                </a:cubicBezTo>
                <a:cubicBezTo>
                  <a:pt x="64031" y="103859"/>
                  <a:pt x="531" y="120792"/>
                  <a:pt x="2" y="119205"/>
                </a:cubicBezTo>
                <a:cubicBezTo>
                  <a:pt x="-527" y="117618"/>
                  <a:pt x="71440" y="89572"/>
                  <a:pt x="95252" y="74755"/>
                </a:cubicBezTo>
                <a:cubicBezTo>
                  <a:pt x="119064" y="59938"/>
                  <a:pt x="130706" y="39301"/>
                  <a:pt x="142877" y="30305"/>
                </a:cubicBezTo>
                <a:cubicBezTo>
                  <a:pt x="155048" y="21309"/>
                  <a:pt x="213785" y="-7266"/>
                  <a:pt x="206377" y="173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9" name="フリーフォーム 38">
            <a:extLst>
              <a:ext uri="{FF2B5EF4-FFF2-40B4-BE49-F238E27FC236}">
                <a16:creationId xmlns:a16="http://schemas.microsoft.com/office/drawing/2014/main" id="{C36616E8-9550-8612-B99F-BEF8F19F2A1F}"/>
              </a:ext>
            </a:extLst>
          </p:cNvPr>
          <p:cNvSpPr/>
          <p:nvPr/>
        </p:nvSpPr>
        <p:spPr>
          <a:xfrm>
            <a:off x="3636562" y="2050885"/>
            <a:ext cx="240173" cy="105588"/>
          </a:xfrm>
          <a:custGeom>
            <a:avLst/>
            <a:gdLst>
              <a:gd name="connsiteX0" fmla="*/ 1988 w 240173"/>
              <a:gd name="connsiteY0" fmla="*/ 57315 h 105588"/>
              <a:gd name="connsiteX1" fmla="*/ 94063 w 240173"/>
              <a:gd name="connsiteY1" fmla="*/ 60490 h 105588"/>
              <a:gd name="connsiteX2" fmla="*/ 113113 w 240173"/>
              <a:gd name="connsiteY2" fmla="*/ 165 h 105588"/>
              <a:gd name="connsiteX3" fmla="*/ 125813 w 240173"/>
              <a:gd name="connsiteY3" fmla="*/ 44615 h 105588"/>
              <a:gd name="connsiteX4" fmla="*/ 160738 w 240173"/>
              <a:gd name="connsiteY4" fmla="*/ 104940 h 105588"/>
              <a:gd name="connsiteX5" fmla="*/ 148038 w 240173"/>
              <a:gd name="connsiteY5" fmla="*/ 3340 h 105588"/>
              <a:gd name="connsiteX6" fmla="*/ 182963 w 240173"/>
              <a:gd name="connsiteY6" fmla="*/ 60490 h 105588"/>
              <a:gd name="connsiteX7" fmla="*/ 198838 w 240173"/>
              <a:gd name="connsiteY7" fmla="*/ 82715 h 105588"/>
              <a:gd name="connsiteX8" fmla="*/ 202013 w 240173"/>
              <a:gd name="connsiteY8" fmla="*/ 28740 h 105588"/>
              <a:gd name="connsiteX9" fmla="*/ 240113 w 240173"/>
              <a:gd name="connsiteY9" fmla="*/ 98590 h 105588"/>
              <a:gd name="connsiteX10" fmla="*/ 211538 w 240173"/>
              <a:gd name="connsiteY10" fmla="*/ 12865 h 105588"/>
              <a:gd name="connsiteX11" fmla="*/ 192488 w 240173"/>
              <a:gd name="connsiteY11" fmla="*/ 31915 h 105588"/>
              <a:gd name="connsiteX12" fmla="*/ 1988 w 240173"/>
              <a:gd name="connsiteY12" fmla="*/ 57315 h 1055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240173" h="105588">
                <a:moveTo>
                  <a:pt x="1988" y="57315"/>
                </a:moveTo>
                <a:cubicBezTo>
                  <a:pt x="-14416" y="62078"/>
                  <a:pt x="75542" y="70015"/>
                  <a:pt x="94063" y="60490"/>
                </a:cubicBezTo>
                <a:cubicBezTo>
                  <a:pt x="112584" y="50965"/>
                  <a:pt x="107821" y="2811"/>
                  <a:pt x="113113" y="165"/>
                </a:cubicBezTo>
                <a:cubicBezTo>
                  <a:pt x="118405" y="-2481"/>
                  <a:pt x="117876" y="27153"/>
                  <a:pt x="125813" y="44615"/>
                </a:cubicBezTo>
                <a:cubicBezTo>
                  <a:pt x="133750" y="62077"/>
                  <a:pt x="157034" y="111819"/>
                  <a:pt x="160738" y="104940"/>
                </a:cubicBezTo>
                <a:cubicBezTo>
                  <a:pt x="164442" y="98061"/>
                  <a:pt x="144334" y="10748"/>
                  <a:pt x="148038" y="3340"/>
                </a:cubicBezTo>
                <a:cubicBezTo>
                  <a:pt x="151742" y="-4068"/>
                  <a:pt x="174496" y="47261"/>
                  <a:pt x="182963" y="60490"/>
                </a:cubicBezTo>
                <a:cubicBezTo>
                  <a:pt x="191430" y="73719"/>
                  <a:pt x="195663" y="88007"/>
                  <a:pt x="198838" y="82715"/>
                </a:cubicBezTo>
                <a:cubicBezTo>
                  <a:pt x="202013" y="77423"/>
                  <a:pt x="195134" y="26094"/>
                  <a:pt x="202013" y="28740"/>
                </a:cubicBezTo>
                <a:cubicBezTo>
                  <a:pt x="208892" y="31386"/>
                  <a:pt x="238526" y="101236"/>
                  <a:pt x="240113" y="98590"/>
                </a:cubicBezTo>
                <a:cubicBezTo>
                  <a:pt x="241701" y="95944"/>
                  <a:pt x="211538" y="12865"/>
                  <a:pt x="211538" y="12865"/>
                </a:cubicBezTo>
                <a:cubicBezTo>
                  <a:pt x="203601" y="1752"/>
                  <a:pt x="220005" y="25565"/>
                  <a:pt x="192488" y="31915"/>
                </a:cubicBezTo>
                <a:cubicBezTo>
                  <a:pt x="164971" y="38265"/>
                  <a:pt x="18392" y="52552"/>
                  <a:pt x="1988" y="5731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0" name="フリーフォーム 39">
            <a:extLst>
              <a:ext uri="{FF2B5EF4-FFF2-40B4-BE49-F238E27FC236}">
                <a16:creationId xmlns:a16="http://schemas.microsoft.com/office/drawing/2014/main" id="{040CDD31-B21F-20EE-8579-F2BE08A83582}"/>
              </a:ext>
            </a:extLst>
          </p:cNvPr>
          <p:cNvSpPr/>
          <p:nvPr/>
        </p:nvSpPr>
        <p:spPr>
          <a:xfrm>
            <a:off x="3765400" y="1936519"/>
            <a:ext cx="357127" cy="184406"/>
          </a:xfrm>
          <a:custGeom>
            <a:avLst/>
            <a:gdLst>
              <a:gd name="connsiteX0" fmla="*/ 200175 w 357127"/>
              <a:gd name="connsiteY0" fmla="*/ 231 h 184406"/>
              <a:gd name="connsiteX1" fmla="*/ 301775 w 357127"/>
              <a:gd name="connsiteY1" fmla="*/ 47856 h 184406"/>
              <a:gd name="connsiteX2" fmla="*/ 355750 w 357127"/>
              <a:gd name="connsiteY2" fmla="*/ 57381 h 184406"/>
              <a:gd name="connsiteX3" fmla="*/ 247800 w 357127"/>
              <a:gd name="connsiteY3" fmla="*/ 57381 h 184406"/>
              <a:gd name="connsiteX4" fmla="*/ 282725 w 357127"/>
              <a:gd name="connsiteY4" fmla="*/ 79606 h 184406"/>
              <a:gd name="connsiteX5" fmla="*/ 320825 w 357127"/>
              <a:gd name="connsiteY5" fmla="*/ 130406 h 184406"/>
              <a:gd name="connsiteX6" fmla="*/ 247800 w 357127"/>
              <a:gd name="connsiteY6" fmla="*/ 85956 h 184406"/>
              <a:gd name="connsiteX7" fmla="*/ 197000 w 357127"/>
              <a:gd name="connsiteY7" fmla="*/ 73256 h 184406"/>
              <a:gd name="connsiteX8" fmla="*/ 228750 w 357127"/>
              <a:gd name="connsiteY8" fmla="*/ 98656 h 184406"/>
              <a:gd name="connsiteX9" fmla="*/ 241450 w 357127"/>
              <a:gd name="connsiteY9" fmla="*/ 136756 h 184406"/>
              <a:gd name="connsiteX10" fmla="*/ 206525 w 357127"/>
              <a:gd name="connsiteY10" fmla="*/ 92306 h 184406"/>
              <a:gd name="connsiteX11" fmla="*/ 244625 w 357127"/>
              <a:gd name="connsiteY11" fmla="*/ 155806 h 184406"/>
              <a:gd name="connsiteX12" fmla="*/ 181125 w 357127"/>
              <a:gd name="connsiteY12" fmla="*/ 89131 h 184406"/>
              <a:gd name="connsiteX13" fmla="*/ 219225 w 357127"/>
              <a:gd name="connsiteY13" fmla="*/ 184381 h 184406"/>
              <a:gd name="connsiteX14" fmla="*/ 203350 w 357127"/>
              <a:gd name="connsiteY14" fmla="*/ 98656 h 184406"/>
              <a:gd name="connsiteX15" fmla="*/ 165250 w 357127"/>
              <a:gd name="connsiteY15" fmla="*/ 92306 h 184406"/>
              <a:gd name="connsiteX16" fmla="*/ 187475 w 357127"/>
              <a:gd name="connsiteY16" fmla="*/ 158981 h 184406"/>
              <a:gd name="connsiteX17" fmla="*/ 146200 w 357127"/>
              <a:gd name="connsiteY17" fmla="*/ 105006 h 184406"/>
              <a:gd name="connsiteX18" fmla="*/ 168425 w 357127"/>
              <a:gd name="connsiteY18" fmla="*/ 174856 h 184406"/>
              <a:gd name="connsiteX19" fmla="*/ 111275 w 357127"/>
              <a:gd name="connsiteY19" fmla="*/ 111356 h 184406"/>
              <a:gd name="connsiteX20" fmla="*/ 136675 w 357127"/>
              <a:gd name="connsiteY20" fmla="*/ 181206 h 184406"/>
              <a:gd name="connsiteX21" fmla="*/ 104925 w 357127"/>
              <a:gd name="connsiteY21" fmla="*/ 130406 h 184406"/>
              <a:gd name="connsiteX22" fmla="*/ 150 w 357127"/>
              <a:gd name="connsiteY22" fmla="*/ 136756 h 184406"/>
              <a:gd name="connsiteX23" fmla="*/ 130325 w 357127"/>
              <a:gd name="connsiteY23" fmla="*/ 117706 h 184406"/>
              <a:gd name="connsiteX24" fmla="*/ 130325 w 357127"/>
              <a:gd name="connsiteY24" fmla="*/ 111356 h 184406"/>
              <a:gd name="connsiteX25" fmla="*/ 190650 w 357127"/>
              <a:gd name="connsiteY25" fmla="*/ 70081 h 184406"/>
              <a:gd name="connsiteX26" fmla="*/ 200175 w 357127"/>
              <a:gd name="connsiteY26" fmla="*/ 231 h 1844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357127" h="184406">
                <a:moveTo>
                  <a:pt x="200175" y="231"/>
                </a:moveTo>
                <a:cubicBezTo>
                  <a:pt x="218696" y="-3473"/>
                  <a:pt x="275846" y="38331"/>
                  <a:pt x="301775" y="47856"/>
                </a:cubicBezTo>
                <a:cubicBezTo>
                  <a:pt x="327704" y="57381"/>
                  <a:pt x="364746" y="55794"/>
                  <a:pt x="355750" y="57381"/>
                </a:cubicBezTo>
                <a:cubicBezTo>
                  <a:pt x="346754" y="58968"/>
                  <a:pt x="259971" y="53677"/>
                  <a:pt x="247800" y="57381"/>
                </a:cubicBezTo>
                <a:cubicBezTo>
                  <a:pt x="235629" y="61085"/>
                  <a:pt x="270554" y="67435"/>
                  <a:pt x="282725" y="79606"/>
                </a:cubicBezTo>
                <a:cubicBezTo>
                  <a:pt x="294896" y="91777"/>
                  <a:pt x="326646" y="129348"/>
                  <a:pt x="320825" y="130406"/>
                </a:cubicBezTo>
                <a:cubicBezTo>
                  <a:pt x="315004" y="131464"/>
                  <a:pt x="268437" y="95481"/>
                  <a:pt x="247800" y="85956"/>
                </a:cubicBezTo>
                <a:cubicBezTo>
                  <a:pt x="227163" y="76431"/>
                  <a:pt x="200175" y="71139"/>
                  <a:pt x="197000" y="73256"/>
                </a:cubicBezTo>
                <a:cubicBezTo>
                  <a:pt x="193825" y="75373"/>
                  <a:pt x="221342" y="88073"/>
                  <a:pt x="228750" y="98656"/>
                </a:cubicBezTo>
                <a:cubicBezTo>
                  <a:pt x="236158" y="109239"/>
                  <a:pt x="245154" y="137814"/>
                  <a:pt x="241450" y="136756"/>
                </a:cubicBezTo>
                <a:cubicBezTo>
                  <a:pt x="237746" y="135698"/>
                  <a:pt x="205996" y="89131"/>
                  <a:pt x="206525" y="92306"/>
                </a:cubicBezTo>
                <a:cubicBezTo>
                  <a:pt x="207054" y="95481"/>
                  <a:pt x="248858" y="156335"/>
                  <a:pt x="244625" y="155806"/>
                </a:cubicBezTo>
                <a:cubicBezTo>
                  <a:pt x="240392" y="155277"/>
                  <a:pt x="185358" y="84369"/>
                  <a:pt x="181125" y="89131"/>
                </a:cubicBezTo>
                <a:cubicBezTo>
                  <a:pt x="176892" y="93893"/>
                  <a:pt x="215521" y="182794"/>
                  <a:pt x="219225" y="184381"/>
                </a:cubicBezTo>
                <a:cubicBezTo>
                  <a:pt x="222929" y="185968"/>
                  <a:pt x="212346" y="114002"/>
                  <a:pt x="203350" y="98656"/>
                </a:cubicBezTo>
                <a:cubicBezTo>
                  <a:pt x="194354" y="83310"/>
                  <a:pt x="167896" y="82252"/>
                  <a:pt x="165250" y="92306"/>
                </a:cubicBezTo>
                <a:cubicBezTo>
                  <a:pt x="162604" y="102360"/>
                  <a:pt x="190650" y="156864"/>
                  <a:pt x="187475" y="158981"/>
                </a:cubicBezTo>
                <a:cubicBezTo>
                  <a:pt x="184300" y="161098"/>
                  <a:pt x="149375" y="102360"/>
                  <a:pt x="146200" y="105006"/>
                </a:cubicBezTo>
                <a:cubicBezTo>
                  <a:pt x="143025" y="107652"/>
                  <a:pt x="174246" y="173798"/>
                  <a:pt x="168425" y="174856"/>
                </a:cubicBezTo>
                <a:cubicBezTo>
                  <a:pt x="162604" y="175914"/>
                  <a:pt x="116566" y="110298"/>
                  <a:pt x="111275" y="111356"/>
                </a:cubicBezTo>
                <a:cubicBezTo>
                  <a:pt x="105984" y="112414"/>
                  <a:pt x="137733" y="178031"/>
                  <a:pt x="136675" y="181206"/>
                </a:cubicBezTo>
                <a:cubicBezTo>
                  <a:pt x="135617" y="184381"/>
                  <a:pt x="127679" y="137814"/>
                  <a:pt x="104925" y="130406"/>
                </a:cubicBezTo>
                <a:cubicBezTo>
                  <a:pt x="82171" y="122998"/>
                  <a:pt x="-4083" y="138873"/>
                  <a:pt x="150" y="136756"/>
                </a:cubicBezTo>
                <a:cubicBezTo>
                  <a:pt x="4383" y="134639"/>
                  <a:pt x="108629" y="121939"/>
                  <a:pt x="130325" y="117706"/>
                </a:cubicBezTo>
                <a:cubicBezTo>
                  <a:pt x="152021" y="113473"/>
                  <a:pt x="120271" y="119293"/>
                  <a:pt x="130325" y="111356"/>
                </a:cubicBezTo>
                <a:cubicBezTo>
                  <a:pt x="140379" y="103419"/>
                  <a:pt x="174246" y="83839"/>
                  <a:pt x="190650" y="70081"/>
                </a:cubicBezTo>
                <a:cubicBezTo>
                  <a:pt x="207054" y="56323"/>
                  <a:pt x="181654" y="3935"/>
                  <a:pt x="200175" y="23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1" name="フリーフォーム 40">
            <a:extLst>
              <a:ext uri="{FF2B5EF4-FFF2-40B4-BE49-F238E27FC236}">
                <a16:creationId xmlns:a16="http://schemas.microsoft.com/office/drawing/2014/main" id="{F05373B6-9AB9-AFBC-FE41-E846C97FB1F1}"/>
              </a:ext>
            </a:extLst>
          </p:cNvPr>
          <p:cNvSpPr/>
          <p:nvPr/>
        </p:nvSpPr>
        <p:spPr>
          <a:xfrm>
            <a:off x="3716102" y="1869985"/>
            <a:ext cx="211401" cy="179070"/>
          </a:xfrm>
          <a:custGeom>
            <a:avLst/>
            <a:gdLst>
              <a:gd name="connsiteX0" fmla="*/ 103423 w 211401"/>
              <a:gd name="connsiteY0" fmla="*/ 90 h 179070"/>
              <a:gd name="connsiteX1" fmla="*/ 201848 w 211401"/>
              <a:gd name="connsiteY1" fmla="*/ 50890 h 179070"/>
              <a:gd name="connsiteX2" fmla="*/ 201848 w 211401"/>
              <a:gd name="connsiteY2" fmla="*/ 104865 h 179070"/>
              <a:gd name="connsiteX3" fmla="*/ 151048 w 211401"/>
              <a:gd name="connsiteY3" fmla="*/ 168365 h 179070"/>
              <a:gd name="connsiteX4" fmla="*/ 116123 w 211401"/>
              <a:gd name="connsiteY4" fmla="*/ 177890 h 179070"/>
              <a:gd name="connsiteX5" fmla="*/ 49448 w 211401"/>
              <a:gd name="connsiteY5" fmla="*/ 155665 h 179070"/>
              <a:gd name="connsiteX6" fmla="*/ 4998 w 211401"/>
              <a:gd name="connsiteY6" fmla="*/ 111215 h 179070"/>
              <a:gd name="connsiteX7" fmla="*/ 8173 w 211401"/>
              <a:gd name="connsiteY7" fmla="*/ 63590 h 179070"/>
              <a:gd name="connsiteX8" fmla="*/ 103423 w 211401"/>
              <a:gd name="connsiteY8" fmla="*/ 90 h 1790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11401" h="179070">
                <a:moveTo>
                  <a:pt x="103423" y="90"/>
                </a:moveTo>
                <a:cubicBezTo>
                  <a:pt x="135702" y="-2027"/>
                  <a:pt x="185444" y="33428"/>
                  <a:pt x="201848" y="50890"/>
                </a:cubicBezTo>
                <a:cubicBezTo>
                  <a:pt x="218252" y="68353"/>
                  <a:pt x="210315" y="85286"/>
                  <a:pt x="201848" y="104865"/>
                </a:cubicBezTo>
                <a:cubicBezTo>
                  <a:pt x="193381" y="124444"/>
                  <a:pt x="165335" y="156194"/>
                  <a:pt x="151048" y="168365"/>
                </a:cubicBezTo>
                <a:cubicBezTo>
                  <a:pt x="136761" y="180536"/>
                  <a:pt x="133056" y="180007"/>
                  <a:pt x="116123" y="177890"/>
                </a:cubicBezTo>
                <a:cubicBezTo>
                  <a:pt x="99190" y="175773"/>
                  <a:pt x="67969" y="166778"/>
                  <a:pt x="49448" y="155665"/>
                </a:cubicBezTo>
                <a:cubicBezTo>
                  <a:pt x="30927" y="144553"/>
                  <a:pt x="11877" y="126561"/>
                  <a:pt x="4998" y="111215"/>
                </a:cubicBezTo>
                <a:cubicBezTo>
                  <a:pt x="-1881" y="95869"/>
                  <a:pt x="-2410" y="79465"/>
                  <a:pt x="8173" y="63590"/>
                </a:cubicBezTo>
                <a:cubicBezTo>
                  <a:pt x="18756" y="47715"/>
                  <a:pt x="71144" y="2207"/>
                  <a:pt x="103423" y="9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2" name="円/楕円 41">
            <a:extLst>
              <a:ext uri="{FF2B5EF4-FFF2-40B4-BE49-F238E27FC236}">
                <a16:creationId xmlns:a16="http://schemas.microsoft.com/office/drawing/2014/main" id="{87F52F08-F50C-FD80-65EA-44C3410D7279}"/>
              </a:ext>
            </a:extLst>
          </p:cNvPr>
          <p:cNvSpPr/>
          <p:nvPr/>
        </p:nvSpPr>
        <p:spPr>
          <a:xfrm>
            <a:off x="3755521" y="1963814"/>
            <a:ext cx="47625" cy="47625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3" name="円/楕円 42">
            <a:extLst>
              <a:ext uri="{FF2B5EF4-FFF2-40B4-BE49-F238E27FC236}">
                <a16:creationId xmlns:a16="http://schemas.microsoft.com/office/drawing/2014/main" id="{6C8D0B26-94E5-85AA-CFF4-C290900AF259}"/>
              </a:ext>
            </a:extLst>
          </p:cNvPr>
          <p:cNvSpPr/>
          <p:nvPr/>
        </p:nvSpPr>
        <p:spPr>
          <a:xfrm>
            <a:off x="3802510" y="1970507"/>
            <a:ext cx="47625" cy="47625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4" name="円/楕円 43">
            <a:extLst>
              <a:ext uri="{FF2B5EF4-FFF2-40B4-BE49-F238E27FC236}">
                <a16:creationId xmlns:a16="http://schemas.microsoft.com/office/drawing/2014/main" id="{17660BFE-3C81-F856-2477-9AD2A2DBB0B2}"/>
              </a:ext>
            </a:extLst>
          </p:cNvPr>
          <p:cNvSpPr/>
          <p:nvPr/>
        </p:nvSpPr>
        <p:spPr>
          <a:xfrm>
            <a:off x="3821969" y="1966811"/>
            <a:ext cx="47625" cy="47625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5" name="フリーフォーム 44">
            <a:extLst>
              <a:ext uri="{FF2B5EF4-FFF2-40B4-BE49-F238E27FC236}">
                <a16:creationId xmlns:a16="http://schemas.microsoft.com/office/drawing/2014/main" id="{E523819B-17B4-8CB7-278D-1A6C1BD18892}"/>
              </a:ext>
            </a:extLst>
          </p:cNvPr>
          <p:cNvSpPr/>
          <p:nvPr/>
        </p:nvSpPr>
        <p:spPr>
          <a:xfrm>
            <a:off x="3508137" y="1790203"/>
            <a:ext cx="47884" cy="169509"/>
          </a:xfrm>
          <a:custGeom>
            <a:avLst/>
            <a:gdLst>
              <a:gd name="connsiteX0" fmla="*/ 38338 w 47884"/>
              <a:gd name="connsiteY0" fmla="*/ 497 h 169509"/>
              <a:gd name="connsiteX1" fmla="*/ 9763 w 47884"/>
              <a:gd name="connsiteY1" fmla="*/ 89397 h 169509"/>
              <a:gd name="connsiteX2" fmla="*/ 47863 w 47884"/>
              <a:gd name="connsiteY2" fmla="*/ 159247 h 169509"/>
              <a:gd name="connsiteX3" fmla="*/ 3413 w 47884"/>
              <a:gd name="connsiteY3" fmla="*/ 108447 h 169509"/>
              <a:gd name="connsiteX4" fmla="*/ 3413 w 47884"/>
              <a:gd name="connsiteY4" fmla="*/ 168772 h 169509"/>
              <a:gd name="connsiteX5" fmla="*/ 6588 w 47884"/>
              <a:gd name="connsiteY5" fmla="*/ 57647 h 169509"/>
              <a:gd name="connsiteX6" fmla="*/ 38338 w 47884"/>
              <a:gd name="connsiteY6" fmla="*/ 497 h 1695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7884" h="169509">
                <a:moveTo>
                  <a:pt x="38338" y="497"/>
                </a:moveTo>
                <a:cubicBezTo>
                  <a:pt x="38867" y="5789"/>
                  <a:pt x="8175" y="62939"/>
                  <a:pt x="9763" y="89397"/>
                </a:cubicBezTo>
                <a:cubicBezTo>
                  <a:pt x="11350" y="115855"/>
                  <a:pt x="48921" y="156072"/>
                  <a:pt x="47863" y="159247"/>
                </a:cubicBezTo>
                <a:cubicBezTo>
                  <a:pt x="46805" y="162422"/>
                  <a:pt x="10821" y="106860"/>
                  <a:pt x="3413" y="108447"/>
                </a:cubicBezTo>
                <a:cubicBezTo>
                  <a:pt x="-3995" y="110034"/>
                  <a:pt x="2884" y="177239"/>
                  <a:pt x="3413" y="168772"/>
                </a:cubicBezTo>
                <a:cubicBezTo>
                  <a:pt x="3942" y="160305"/>
                  <a:pt x="2884" y="81989"/>
                  <a:pt x="6588" y="57647"/>
                </a:cubicBezTo>
                <a:cubicBezTo>
                  <a:pt x="10292" y="33305"/>
                  <a:pt x="37809" y="-4795"/>
                  <a:pt x="38338" y="49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6" name="フリーフォーム 45">
            <a:extLst>
              <a:ext uri="{FF2B5EF4-FFF2-40B4-BE49-F238E27FC236}">
                <a16:creationId xmlns:a16="http://schemas.microsoft.com/office/drawing/2014/main" id="{9668E3EF-2292-03C5-0A09-75FBF825253B}"/>
              </a:ext>
            </a:extLst>
          </p:cNvPr>
          <p:cNvSpPr/>
          <p:nvPr/>
        </p:nvSpPr>
        <p:spPr>
          <a:xfrm>
            <a:off x="3565026" y="1803338"/>
            <a:ext cx="17143" cy="137032"/>
          </a:xfrm>
          <a:custGeom>
            <a:avLst/>
            <a:gdLst>
              <a:gd name="connsiteX0" fmla="*/ 3674 w 17143"/>
              <a:gd name="connsiteY0" fmla="*/ 62 h 137032"/>
              <a:gd name="connsiteX1" fmla="*/ 499 w 17143"/>
              <a:gd name="connsiteY1" fmla="*/ 76262 h 137032"/>
              <a:gd name="connsiteX2" fmla="*/ 16374 w 17143"/>
              <a:gd name="connsiteY2" fmla="*/ 136587 h 137032"/>
              <a:gd name="connsiteX3" fmla="*/ 13199 w 17143"/>
              <a:gd name="connsiteY3" fmla="*/ 101662 h 137032"/>
              <a:gd name="connsiteX4" fmla="*/ 499 w 17143"/>
              <a:gd name="connsiteY4" fmla="*/ 63562 h 137032"/>
              <a:gd name="connsiteX5" fmla="*/ 3674 w 17143"/>
              <a:gd name="connsiteY5" fmla="*/ 62 h 1370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143" h="137032">
                <a:moveTo>
                  <a:pt x="3674" y="62"/>
                </a:moveTo>
                <a:cubicBezTo>
                  <a:pt x="3674" y="2179"/>
                  <a:pt x="-1618" y="53508"/>
                  <a:pt x="499" y="76262"/>
                </a:cubicBezTo>
                <a:cubicBezTo>
                  <a:pt x="2616" y="99016"/>
                  <a:pt x="14257" y="132354"/>
                  <a:pt x="16374" y="136587"/>
                </a:cubicBezTo>
                <a:cubicBezTo>
                  <a:pt x="18491" y="140820"/>
                  <a:pt x="15845" y="113833"/>
                  <a:pt x="13199" y="101662"/>
                </a:cubicBezTo>
                <a:cubicBezTo>
                  <a:pt x="10553" y="89491"/>
                  <a:pt x="2616" y="76791"/>
                  <a:pt x="499" y="63562"/>
                </a:cubicBezTo>
                <a:cubicBezTo>
                  <a:pt x="-1618" y="50333"/>
                  <a:pt x="3674" y="-2055"/>
                  <a:pt x="3674" y="6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7" name="フリーフォーム 46">
            <a:extLst>
              <a:ext uri="{FF2B5EF4-FFF2-40B4-BE49-F238E27FC236}">
                <a16:creationId xmlns:a16="http://schemas.microsoft.com/office/drawing/2014/main" id="{C5446BC8-FA9F-F476-50B5-8F4181453292}"/>
              </a:ext>
            </a:extLst>
          </p:cNvPr>
          <p:cNvSpPr/>
          <p:nvPr/>
        </p:nvSpPr>
        <p:spPr>
          <a:xfrm>
            <a:off x="3565525" y="1777802"/>
            <a:ext cx="200159" cy="136934"/>
          </a:xfrm>
          <a:custGeom>
            <a:avLst/>
            <a:gdLst>
              <a:gd name="connsiteX0" fmla="*/ 0 w 200159"/>
              <a:gd name="connsiteY0" fmla="*/ 47823 h 136934"/>
              <a:gd name="connsiteX1" fmla="*/ 53975 w 200159"/>
              <a:gd name="connsiteY1" fmla="*/ 101798 h 136934"/>
              <a:gd name="connsiteX2" fmla="*/ 50800 w 200159"/>
              <a:gd name="connsiteY2" fmla="*/ 136723 h 136934"/>
              <a:gd name="connsiteX3" fmla="*/ 107950 w 200159"/>
              <a:gd name="connsiteY3" fmla="*/ 85923 h 136934"/>
              <a:gd name="connsiteX4" fmla="*/ 200025 w 200159"/>
              <a:gd name="connsiteY4" fmla="*/ 198 h 136934"/>
              <a:gd name="connsiteX5" fmla="*/ 127000 w 200159"/>
              <a:gd name="connsiteY5" fmla="*/ 63698 h 136934"/>
              <a:gd name="connsiteX6" fmla="*/ 66675 w 200159"/>
              <a:gd name="connsiteY6" fmla="*/ 108148 h 136934"/>
              <a:gd name="connsiteX7" fmla="*/ 79375 w 200159"/>
              <a:gd name="connsiteY7" fmla="*/ 57348 h 136934"/>
              <a:gd name="connsiteX8" fmla="*/ 111125 w 200159"/>
              <a:gd name="connsiteY8" fmla="*/ 9723 h 136934"/>
              <a:gd name="connsiteX9" fmla="*/ 41275 w 200159"/>
              <a:gd name="connsiteY9" fmla="*/ 79573 h 136934"/>
              <a:gd name="connsiteX10" fmla="*/ 53975 w 200159"/>
              <a:gd name="connsiteY10" fmla="*/ 38298 h 136934"/>
              <a:gd name="connsiteX11" fmla="*/ 53975 w 200159"/>
              <a:gd name="connsiteY11" fmla="*/ 95448 h 136934"/>
              <a:gd name="connsiteX12" fmla="*/ 0 w 200159"/>
              <a:gd name="connsiteY12" fmla="*/ 47823 h 1369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200159" h="136934">
                <a:moveTo>
                  <a:pt x="0" y="47823"/>
                </a:moveTo>
                <a:cubicBezTo>
                  <a:pt x="0" y="48881"/>
                  <a:pt x="45508" y="86981"/>
                  <a:pt x="53975" y="101798"/>
                </a:cubicBezTo>
                <a:cubicBezTo>
                  <a:pt x="62442" y="116615"/>
                  <a:pt x="41804" y="139369"/>
                  <a:pt x="50800" y="136723"/>
                </a:cubicBezTo>
                <a:cubicBezTo>
                  <a:pt x="59796" y="134077"/>
                  <a:pt x="83079" y="108677"/>
                  <a:pt x="107950" y="85923"/>
                </a:cubicBezTo>
                <a:cubicBezTo>
                  <a:pt x="132821" y="63169"/>
                  <a:pt x="196850" y="3902"/>
                  <a:pt x="200025" y="198"/>
                </a:cubicBezTo>
                <a:cubicBezTo>
                  <a:pt x="203200" y="-3506"/>
                  <a:pt x="149225" y="45706"/>
                  <a:pt x="127000" y="63698"/>
                </a:cubicBezTo>
                <a:cubicBezTo>
                  <a:pt x="104775" y="81690"/>
                  <a:pt x="74612" y="109206"/>
                  <a:pt x="66675" y="108148"/>
                </a:cubicBezTo>
                <a:cubicBezTo>
                  <a:pt x="58738" y="107090"/>
                  <a:pt x="71967" y="73752"/>
                  <a:pt x="79375" y="57348"/>
                </a:cubicBezTo>
                <a:cubicBezTo>
                  <a:pt x="86783" y="40944"/>
                  <a:pt x="117475" y="6019"/>
                  <a:pt x="111125" y="9723"/>
                </a:cubicBezTo>
                <a:cubicBezTo>
                  <a:pt x="104775" y="13427"/>
                  <a:pt x="50800" y="74810"/>
                  <a:pt x="41275" y="79573"/>
                </a:cubicBezTo>
                <a:cubicBezTo>
                  <a:pt x="31750" y="84336"/>
                  <a:pt x="51858" y="35652"/>
                  <a:pt x="53975" y="38298"/>
                </a:cubicBezTo>
                <a:cubicBezTo>
                  <a:pt x="56092" y="40944"/>
                  <a:pt x="60325" y="92802"/>
                  <a:pt x="53975" y="95448"/>
                </a:cubicBezTo>
                <a:cubicBezTo>
                  <a:pt x="47625" y="98094"/>
                  <a:pt x="0" y="46765"/>
                  <a:pt x="0" y="4782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8" name="フリーフォーム 47">
            <a:extLst>
              <a:ext uri="{FF2B5EF4-FFF2-40B4-BE49-F238E27FC236}">
                <a16:creationId xmlns:a16="http://schemas.microsoft.com/office/drawing/2014/main" id="{1817A0D2-A3D0-018F-A48A-4DC35782500D}"/>
              </a:ext>
            </a:extLst>
          </p:cNvPr>
          <p:cNvSpPr/>
          <p:nvPr/>
        </p:nvSpPr>
        <p:spPr>
          <a:xfrm>
            <a:off x="3648448" y="1676016"/>
            <a:ext cx="291367" cy="192564"/>
          </a:xfrm>
          <a:custGeom>
            <a:avLst/>
            <a:gdLst>
              <a:gd name="connsiteX0" fmla="*/ 2802 w 291367"/>
              <a:gd name="connsiteY0" fmla="*/ 190884 h 192564"/>
              <a:gd name="connsiteX1" fmla="*/ 225052 w 291367"/>
              <a:gd name="connsiteY1" fmla="*/ 41659 h 192564"/>
              <a:gd name="connsiteX2" fmla="*/ 126627 w 291367"/>
              <a:gd name="connsiteY2" fmla="*/ 70234 h 192564"/>
              <a:gd name="connsiteX3" fmla="*/ 288552 w 291367"/>
              <a:gd name="connsiteY3" fmla="*/ 384 h 192564"/>
              <a:gd name="connsiteX4" fmla="*/ 218702 w 291367"/>
              <a:gd name="connsiteY4" fmla="*/ 44834 h 192564"/>
              <a:gd name="connsiteX5" fmla="*/ 82177 w 291367"/>
              <a:gd name="connsiteY5" fmla="*/ 101984 h 192564"/>
              <a:gd name="connsiteX6" fmla="*/ 132977 w 291367"/>
              <a:gd name="connsiteY6" fmla="*/ 86109 h 192564"/>
              <a:gd name="connsiteX7" fmla="*/ 101227 w 291367"/>
              <a:gd name="connsiteY7" fmla="*/ 121034 h 192564"/>
              <a:gd name="connsiteX8" fmla="*/ 2802 w 291367"/>
              <a:gd name="connsiteY8" fmla="*/ 190884 h 1925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91367" h="192564">
                <a:moveTo>
                  <a:pt x="2802" y="190884"/>
                </a:moveTo>
                <a:cubicBezTo>
                  <a:pt x="23440" y="177655"/>
                  <a:pt x="204415" y="61767"/>
                  <a:pt x="225052" y="41659"/>
                </a:cubicBezTo>
                <a:cubicBezTo>
                  <a:pt x="245689" y="21551"/>
                  <a:pt x="116044" y="77113"/>
                  <a:pt x="126627" y="70234"/>
                </a:cubicBezTo>
                <a:cubicBezTo>
                  <a:pt x="137210" y="63355"/>
                  <a:pt x="273206" y="4617"/>
                  <a:pt x="288552" y="384"/>
                </a:cubicBezTo>
                <a:cubicBezTo>
                  <a:pt x="303898" y="-3849"/>
                  <a:pt x="253098" y="27901"/>
                  <a:pt x="218702" y="44834"/>
                </a:cubicBezTo>
                <a:cubicBezTo>
                  <a:pt x="184306" y="61767"/>
                  <a:pt x="96465" y="95105"/>
                  <a:pt x="82177" y="101984"/>
                </a:cubicBezTo>
                <a:cubicBezTo>
                  <a:pt x="67890" y="108863"/>
                  <a:pt x="129802" y="82934"/>
                  <a:pt x="132977" y="86109"/>
                </a:cubicBezTo>
                <a:cubicBezTo>
                  <a:pt x="136152" y="89284"/>
                  <a:pt x="120806" y="106747"/>
                  <a:pt x="101227" y="121034"/>
                </a:cubicBezTo>
                <a:cubicBezTo>
                  <a:pt x="81648" y="135321"/>
                  <a:pt x="-17836" y="204113"/>
                  <a:pt x="2802" y="19088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9" name="フリーフォーム 48">
            <a:extLst>
              <a:ext uri="{FF2B5EF4-FFF2-40B4-BE49-F238E27FC236}">
                <a16:creationId xmlns:a16="http://schemas.microsoft.com/office/drawing/2014/main" id="{2F973D41-A7B0-D7A1-0CB9-90A49E211CD8}"/>
              </a:ext>
            </a:extLst>
          </p:cNvPr>
          <p:cNvSpPr/>
          <p:nvPr/>
        </p:nvSpPr>
        <p:spPr>
          <a:xfrm>
            <a:off x="3575045" y="1761775"/>
            <a:ext cx="358096" cy="181335"/>
          </a:xfrm>
          <a:custGeom>
            <a:avLst/>
            <a:gdLst>
              <a:gd name="connsiteX0" fmla="*/ 5 w 358096"/>
              <a:gd name="connsiteY0" fmla="*/ 181325 h 181335"/>
              <a:gd name="connsiteX1" fmla="*/ 193680 w 358096"/>
              <a:gd name="connsiteY1" fmla="*/ 76550 h 181335"/>
              <a:gd name="connsiteX2" fmla="*/ 327030 w 358096"/>
              <a:gd name="connsiteY2" fmla="*/ 13050 h 181335"/>
              <a:gd name="connsiteX3" fmla="*/ 254005 w 358096"/>
              <a:gd name="connsiteY3" fmla="*/ 51150 h 181335"/>
              <a:gd name="connsiteX4" fmla="*/ 355605 w 358096"/>
              <a:gd name="connsiteY4" fmla="*/ 350 h 181335"/>
              <a:gd name="connsiteX5" fmla="*/ 314330 w 358096"/>
              <a:gd name="connsiteY5" fmla="*/ 32100 h 181335"/>
              <a:gd name="connsiteX6" fmla="*/ 177805 w 358096"/>
              <a:gd name="connsiteY6" fmla="*/ 95600 h 181335"/>
              <a:gd name="connsiteX7" fmla="*/ 200030 w 358096"/>
              <a:gd name="connsiteY7" fmla="*/ 70200 h 181335"/>
              <a:gd name="connsiteX8" fmla="*/ 5 w 358096"/>
              <a:gd name="connsiteY8" fmla="*/ 181325 h 1813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58096" h="181335">
                <a:moveTo>
                  <a:pt x="5" y="181325"/>
                </a:moveTo>
                <a:cubicBezTo>
                  <a:pt x="-1053" y="182383"/>
                  <a:pt x="139176" y="104596"/>
                  <a:pt x="193680" y="76550"/>
                </a:cubicBezTo>
                <a:cubicBezTo>
                  <a:pt x="248184" y="48504"/>
                  <a:pt x="316976" y="17283"/>
                  <a:pt x="327030" y="13050"/>
                </a:cubicBezTo>
                <a:cubicBezTo>
                  <a:pt x="337084" y="8817"/>
                  <a:pt x="249243" y="53267"/>
                  <a:pt x="254005" y="51150"/>
                </a:cubicBezTo>
                <a:cubicBezTo>
                  <a:pt x="258767" y="49033"/>
                  <a:pt x="345551" y="3525"/>
                  <a:pt x="355605" y="350"/>
                </a:cubicBezTo>
                <a:cubicBezTo>
                  <a:pt x="365659" y="-2825"/>
                  <a:pt x="343963" y="16225"/>
                  <a:pt x="314330" y="32100"/>
                </a:cubicBezTo>
                <a:cubicBezTo>
                  <a:pt x="284697" y="47975"/>
                  <a:pt x="196855" y="89250"/>
                  <a:pt x="177805" y="95600"/>
                </a:cubicBezTo>
                <a:cubicBezTo>
                  <a:pt x="158755" y="101950"/>
                  <a:pt x="233897" y="55912"/>
                  <a:pt x="200030" y="70200"/>
                </a:cubicBezTo>
                <a:cubicBezTo>
                  <a:pt x="166163" y="84488"/>
                  <a:pt x="1063" y="180267"/>
                  <a:pt x="5" y="18132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0" name="フリーフォーム 49">
            <a:extLst>
              <a:ext uri="{FF2B5EF4-FFF2-40B4-BE49-F238E27FC236}">
                <a16:creationId xmlns:a16="http://schemas.microsoft.com/office/drawing/2014/main" id="{D9936E4B-CA0D-291F-58D5-50D0E5489985}"/>
              </a:ext>
            </a:extLst>
          </p:cNvPr>
          <p:cNvSpPr/>
          <p:nvPr/>
        </p:nvSpPr>
        <p:spPr>
          <a:xfrm>
            <a:off x="3765456" y="1733536"/>
            <a:ext cx="266166" cy="73058"/>
          </a:xfrm>
          <a:custGeom>
            <a:avLst/>
            <a:gdLst>
              <a:gd name="connsiteX0" fmla="*/ 94 w 266166"/>
              <a:gd name="connsiteY0" fmla="*/ 73039 h 73058"/>
              <a:gd name="connsiteX1" fmla="*/ 146144 w 266166"/>
              <a:gd name="connsiteY1" fmla="*/ 19064 h 73058"/>
              <a:gd name="connsiteX2" fmla="*/ 263619 w 266166"/>
              <a:gd name="connsiteY2" fmla="*/ 14 h 73058"/>
              <a:gd name="connsiteX3" fmla="*/ 222344 w 266166"/>
              <a:gd name="connsiteY3" fmla="*/ 15889 h 73058"/>
              <a:gd name="connsiteX4" fmla="*/ 168369 w 266166"/>
              <a:gd name="connsiteY4" fmla="*/ 12714 h 73058"/>
              <a:gd name="connsiteX5" fmla="*/ 94 w 266166"/>
              <a:gd name="connsiteY5" fmla="*/ 73039 h 730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66166" h="73058">
                <a:moveTo>
                  <a:pt x="94" y="73039"/>
                </a:moveTo>
                <a:cubicBezTo>
                  <a:pt x="-3610" y="74097"/>
                  <a:pt x="102223" y="31235"/>
                  <a:pt x="146144" y="19064"/>
                </a:cubicBezTo>
                <a:cubicBezTo>
                  <a:pt x="190065" y="6893"/>
                  <a:pt x="250919" y="543"/>
                  <a:pt x="263619" y="14"/>
                </a:cubicBezTo>
                <a:cubicBezTo>
                  <a:pt x="276319" y="-515"/>
                  <a:pt x="238219" y="13772"/>
                  <a:pt x="222344" y="15889"/>
                </a:cubicBezTo>
                <a:cubicBezTo>
                  <a:pt x="206469" y="18006"/>
                  <a:pt x="201706" y="4777"/>
                  <a:pt x="168369" y="12714"/>
                </a:cubicBezTo>
                <a:cubicBezTo>
                  <a:pt x="135032" y="20651"/>
                  <a:pt x="3798" y="71981"/>
                  <a:pt x="94" y="7303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1" name="フリーフォーム 50">
            <a:extLst>
              <a:ext uri="{FF2B5EF4-FFF2-40B4-BE49-F238E27FC236}">
                <a16:creationId xmlns:a16="http://schemas.microsoft.com/office/drawing/2014/main" id="{0FD7BB6D-2450-1EDA-E1C2-9589001D8500}"/>
              </a:ext>
            </a:extLst>
          </p:cNvPr>
          <p:cNvSpPr/>
          <p:nvPr/>
        </p:nvSpPr>
        <p:spPr>
          <a:xfrm>
            <a:off x="3267018" y="1962050"/>
            <a:ext cx="142305" cy="277511"/>
          </a:xfrm>
          <a:custGeom>
            <a:avLst/>
            <a:gdLst>
              <a:gd name="connsiteX0" fmla="*/ 57 w 142305"/>
              <a:gd name="connsiteY0" fmla="*/ 100 h 277511"/>
              <a:gd name="connsiteX1" fmla="*/ 104832 w 142305"/>
              <a:gd name="connsiteY1" fmla="*/ 146150 h 277511"/>
              <a:gd name="connsiteX2" fmla="*/ 108007 w 142305"/>
              <a:gd name="connsiteY2" fmla="*/ 114400 h 277511"/>
              <a:gd name="connsiteX3" fmla="*/ 136582 w 142305"/>
              <a:gd name="connsiteY3" fmla="*/ 276325 h 277511"/>
              <a:gd name="connsiteX4" fmla="*/ 136582 w 142305"/>
              <a:gd name="connsiteY4" fmla="*/ 184250 h 277511"/>
              <a:gd name="connsiteX5" fmla="*/ 76257 w 142305"/>
              <a:gd name="connsiteY5" fmla="*/ 117575 h 277511"/>
              <a:gd name="connsiteX6" fmla="*/ 120707 w 142305"/>
              <a:gd name="connsiteY6" fmla="*/ 171550 h 277511"/>
              <a:gd name="connsiteX7" fmla="*/ 57 w 142305"/>
              <a:gd name="connsiteY7" fmla="*/ 100 h 277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42305" h="277511">
                <a:moveTo>
                  <a:pt x="57" y="100"/>
                </a:moveTo>
                <a:cubicBezTo>
                  <a:pt x="-2589" y="-4133"/>
                  <a:pt x="86840" y="127100"/>
                  <a:pt x="104832" y="146150"/>
                </a:cubicBezTo>
                <a:cubicBezTo>
                  <a:pt x="122824" y="165200"/>
                  <a:pt x="102715" y="92704"/>
                  <a:pt x="108007" y="114400"/>
                </a:cubicBezTo>
                <a:cubicBezTo>
                  <a:pt x="113299" y="136096"/>
                  <a:pt x="131820" y="264683"/>
                  <a:pt x="136582" y="276325"/>
                </a:cubicBezTo>
                <a:cubicBezTo>
                  <a:pt x="141344" y="287967"/>
                  <a:pt x="146636" y="210708"/>
                  <a:pt x="136582" y="184250"/>
                </a:cubicBezTo>
                <a:cubicBezTo>
                  <a:pt x="126528" y="157792"/>
                  <a:pt x="78903" y="119692"/>
                  <a:pt x="76257" y="117575"/>
                </a:cubicBezTo>
                <a:cubicBezTo>
                  <a:pt x="73611" y="115458"/>
                  <a:pt x="128645" y="189542"/>
                  <a:pt x="120707" y="171550"/>
                </a:cubicBezTo>
                <a:cubicBezTo>
                  <a:pt x="112770" y="153558"/>
                  <a:pt x="2703" y="4333"/>
                  <a:pt x="57" y="10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2" name="フリーフォーム 51">
            <a:extLst>
              <a:ext uri="{FF2B5EF4-FFF2-40B4-BE49-F238E27FC236}">
                <a16:creationId xmlns:a16="http://schemas.microsoft.com/office/drawing/2014/main" id="{726B79C7-8D68-835B-0CCF-99E5CFB77941}"/>
              </a:ext>
            </a:extLst>
          </p:cNvPr>
          <p:cNvSpPr/>
          <p:nvPr/>
        </p:nvSpPr>
        <p:spPr>
          <a:xfrm>
            <a:off x="3435284" y="1863710"/>
            <a:ext cx="39702" cy="349307"/>
          </a:xfrm>
          <a:custGeom>
            <a:avLst/>
            <a:gdLst>
              <a:gd name="connsiteX0" fmla="*/ 66 w 39702"/>
              <a:gd name="connsiteY0" fmla="*/ 15 h 349307"/>
              <a:gd name="connsiteX1" fmla="*/ 28641 w 39702"/>
              <a:gd name="connsiteY1" fmla="*/ 165115 h 349307"/>
              <a:gd name="connsiteX2" fmla="*/ 15941 w 39702"/>
              <a:gd name="connsiteY2" fmla="*/ 241315 h 349307"/>
              <a:gd name="connsiteX3" fmla="*/ 19116 w 39702"/>
              <a:gd name="connsiteY3" fmla="*/ 327040 h 349307"/>
              <a:gd name="connsiteX4" fmla="*/ 25466 w 39702"/>
              <a:gd name="connsiteY4" fmla="*/ 228615 h 349307"/>
              <a:gd name="connsiteX5" fmla="*/ 34991 w 39702"/>
              <a:gd name="connsiteY5" fmla="*/ 349265 h 349307"/>
              <a:gd name="connsiteX6" fmla="*/ 38166 w 39702"/>
              <a:gd name="connsiteY6" fmla="*/ 241315 h 349307"/>
              <a:gd name="connsiteX7" fmla="*/ 38166 w 39702"/>
              <a:gd name="connsiteY7" fmla="*/ 155590 h 349307"/>
              <a:gd name="connsiteX8" fmla="*/ 66 w 39702"/>
              <a:gd name="connsiteY8" fmla="*/ 15 h 3493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9702" h="349307">
                <a:moveTo>
                  <a:pt x="66" y="15"/>
                </a:moveTo>
                <a:cubicBezTo>
                  <a:pt x="-1521" y="1602"/>
                  <a:pt x="25995" y="124898"/>
                  <a:pt x="28641" y="165115"/>
                </a:cubicBezTo>
                <a:cubicBezTo>
                  <a:pt x="31287" y="205332"/>
                  <a:pt x="17528" y="214328"/>
                  <a:pt x="15941" y="241315"/>
                </a:cubicBezTo>
                <a:cubicBezTo>
                  <a:pt x="14354" y="268302"/>
                  <a:pt x="17528" y="329157"/>
                  <a:pt x="19116" y="327040"/>
                </a:cubicBezTo>
                <a:cubicBezTo>
                  <a:pt x="20704" y="324923"/>
                  <a:pt x="22820" y="224911"/>
                  <a:pt x="25466" y="228615"/>
                </a:cubicBezTo>
                <a:cubicBezTo>
                  <a:pt x="28112" y="232319"/>
                  <a:pt x="32874" y="347148"/>
                  <a:pt x="34991" y="349265"/>
                </a:cubicBezTo>
                <a:cubicBezTo>
                  <a:pt x="37108" y="351382"/>
                  <a:pt x="37637" y="273594"/>
                  <a:pt x="38166" y="241315"/>
                </a:cubicBezTo>
                <a:cubicBezTo>
                  <a:pt x="38695" y="209036"/>
                  <a:pt x="41341" y="193690"/>
                  <a:pt x="38166" y="155590"/>
                </a:cubicBezTo>
                <a:cubicBezTo>
                  <a:pt x="34991" y="117490"/>
                  <a:pt x="1653" y="-1572"/>
                  <a:pt x="66" y="1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3" name="フリーフォーム 52">
            <a:extLst>
              <a:ext uri="{FF2B5EF4-FFF2-40B4-BE49-F238E27FC236}">
                <a16:creationId xmlns:a16="http://schemas.microsoft.com/office/drawing/2014/main" id="{5767C142-720C-3A13-3B52-FF002732F389}"/>
              </a:ext>
            </a:extLst>
          </p:cNvPr>
          <p:cNvSpPr/>
          <p:nvPr/>
        </p:nvSpPr>
        <p:spPr>
          <a:xfrm>
            <a:off x="3423151" y="2282822"/>
            <a:ext cx="56738" cy="225430"/>
          </a:xfrm>
          <a:custGeom>
            <a:avLst/>
            <a:gdLst>
              <a:gd name="connsiteX0" fmla="*/ 12199 w 56738"/>
              <a:gd name="connsiteY0" fmla="*/ 3 h 225430"/>
              <a:gd name="connsiteX1" fmla="*/ 15374 w 56738"/>
              <a:gd name="connsiteY1" fmla="*/ 107953 h 225430"/>
              <a:gd name="connsiteX2" fmla="*/ 56649 w 56738"/>
              <a:gd name="connsiteY2" fmla="*/ 225428 h 225430"/>
              <a:gd name="connsiteX3" fmla="*/ 2674 w 56738"/>
              <a:gd name="connsiteY3" fmla="*/ 104778 h 225430"/>
              <a:gd name="connsiteX4" fmla="*/ 12199 w 56738"/>
              <a:gd name="connsiteY4" fmla="*/ 3 h 2254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6738" h="225430">
                <a:moveTo>
                  <a:pt x="12199" y="3"/>
                </a:moveTo>
                <a:cubicBezTo>
                  <a:pt x="14316" y="532"/>
                  <a:pt x="7966" y="70382"/>
                  <a:pt x="15374" y="107953"/>
                </a:cubicBezTo>
                <a:cubicBezTo>
                  <a:pt x="22782" y="145524"/>
                  <a:pt x="58766" y="225957"/>
                  <a:pt x="56649" y="225428"/>
                </a:cubicBezTo>
                <a:cubicBezTo>
                  <a:pt x="54532" y="224899"/>
                  <a:pt x="11670" y="142349"/>
                  <a:pt x="2674" y="104778"/>
                </a:cubicBezTo>
                <a:cubicBezTo>
                  <a:pt x="-6322" y="67207"/>
                  <a:pt x="10082" y="-526"/>
                  <a:pt x="12199" y="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5" name="フリーフォーム 54">
            <a:extLst>
              <a:ext uri="{FF2B5EF4-FFF2-40B4-BE49-F238E27FC236}">
                <a16:creationId xmlns:a16="http://schemas.microsoft.com/office/drawing/2014/main" id="{F80A0199-8B77-F2A9-8D63-1AEB3FAE5674}"/>
              </a:ext>
            </a:extLst>
          </p:cNvPr>
          <p:cNvSpPr/>
          <p:nvPr/>
        </p:nvSpPr>
        <p:spPr>
          <a:xfrm>
            <a:off x="3425796" y="2111370"/>
            <a:ext cx="123347" cy="350282"/>
          </a:xfrm>
          <a:custGeom>
            <a:avLst/>
            <a:gdLst>
              <a:gd name="connsiteX0" fmla="*/ 29 w 123347"/>
              <a:gd name="connsiteY0" fmla="*/ 5 h 350282"/>
              <a:gd name="connsiteX1" fmla="*/ 79404 w 123347"/>
              <a:gd name="connsiteY1" fmla="*/ 209555 h 350282"/>
              <a:gd name="connsiteX2" fmla="*/ 101629 w 123347"/>
              <a:gd name="connsiteY2" fmla="*/ 314330 h 350282"/>
              <a:gd name="connsiteX3" fmla="*/ 92104 w 123347"/>
              <a:gd name="connsiteY3" fmla="*/ 228605 h 350282"/>
              <a:gd name="connsiteX4" fmla="*/ 120679 w 123347"/>
              <a:gd name="connsiteY4" fmla="*/ 349255 h 350282"/>
              <a:gd name="connsiteX5" fmla="*/ 120679 w 123347"/>
              <a:gd name="connsiteY5" fmla="*/ 282580 h 350282"/>
              <a:gd name="connsiteX6" fmla="*/ 107979 w 123347"/>
              <a:gd name="connsiteY6" fmla="*/ 209555 h 350282"/>
              <a:gd name="connsiteX7" fmla="*/ 79404 w 123347"/>
              <a:gd name="connsiteY7" fmla="*/ 107955 h 350282"/>
              <a:gd name="connsiteX8" fmla="*/ 107979 w 123347"/>
              <a:gd name="connsiteY8" fmla="*/ 282580 h 350282"/>
              <a:gd name="connsiteX9" fmla="*/ 88929 w 123347"/>
              <a:gd name="connsiteY9" fmla="*/ 215905 h 350282"/>
              <a:gd name="connsiteX10" fmla="*/ 29 w 123347"/>
              <a:gd name="connsiteY10" fmla="*/ 5 h 3502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23347" h="350282">
                <a:moveTo>
                  <a:pt x="29" y="5"/>
                </a:moveTo>
                <a:cubicBezTo>
                  <a:pt x="-1559" y="-1053"/>
                  <a:pt x="62471" y="157168"/>
                  <a:pt x="79404" y="209555"/>
                </a:cubicBezTo>
                <a:cubicBezTo>
                  <a:pt x="96337" y="261942"/>
                  <a:pt x="99512" y="311155"/>
                  <a:pt x="101629" y="314330"/>
                </a:cubicBezTo>
                <a:cubicBezTo>
                  <a:pt x="103746" y="317505"/>
                  <a:pt x="88929" y="222784"/>
                  <a:pt x="92104" y="228605"/>
                </a:cubicBezTo>
                <a:cubicBezTo>
                  <a:pt x="95279" y="234426"/>
                  <a:pt x="115917" y="340259"/>
                  <a:pt x="120679" y="349255"/>
                </a:cubicBezTo>
                <a:cubicBezTo>
                  <a:pt x="125441" y="358251"/>
                  <a:pt x="122796" y="305863"/>
                  <a:pt x="120679" y="282580"/>
                </a:cubicBezTo>
                <a:cubicBezTo>
                  <a:pt x="118562" y="259297"/>
                  <a:pt x="114858" y="238659"/>
                  <a:pt x="107979" y="209555"/>
                </a:cubicBezTo>
                <a:cubicBezTo>
                  <a:pt x="101100" y="180451"/>
                  <a:pt x="79404" y="95784"/>
                  <a:pt x="79404" y="107955"/>
                </a:cubicBezTo>
                <a:cubicBezTo>
                  <a:pt x="79404" y="120126"/>
                  <a:pt x="106392" y="264588"/>
                  <a:pt x="107979" y="282580"/>
                </a:cubicBezTo>
                <a:cubicBezTo>
                  <a:pt x="109567" y="300572"/>
                  <a:pt x="102687" y="258767"/>
                  <a:pt x="88929" y="215905"/>
                </a:cubicBezTo>
                <a:cubicBezTo>
                  <a:pt x="75171" y="173043"/>
                  <a:pt x="1617" y="1063"/>
                  <a:pt x="29" y="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6" name="フリーフォーム 55">
            <a:extLst>
              <a:ext uri="{FF2B5EF4-FFF2-40B4-BE49-F238E27FC236}">
                <a16:creationId xmlns:a16="http://schemas.microsoft.com/office/drawing/2014/main" id="{A9303FBC-0F1D-FD5B-F21A-C8B970075C10}"/>
              </a:ext>
            </a:extLst>
          </p:cNvPr>
          <p:cNvSpPr/>
          <p:nvPr/>
        </p:nvSpPr>
        <p:spPr>
          <a:xfrm>
            <a:off x="3492837" y="1971550"/>
            <a:ext cx="53891" cy="251498"/>
          </a:xfrm>
          <a:custGeom>
            <a:avLst/>
            <a:gdLst>
              <a:gd name="connsiteX0" fmla="*/ 53638 w 53891"/>
              <a:gd name="connsiteY0" fmla="*/ 125 h 251498"/>
              <a:gd name="connsiteX1" fmla="*/ 21888 w 53891"/>
              <a:gd name="connsiteY1" fmla="*/ 104900 h 251498"/>
              <a:gd name="connsiteX2" fmla="*/ 9188 w 53891"/>
              <a:gd name="connsiteY2" fmla="*/ 174750 h 251498"/>
              <a:gd name="connsiteX3" fmla="*/ 9188 w 53891"/>
              <a:gd name="connsiteY3" fmla="*/ 139825 h 251498"/>
              <a:gd name="connsiteX4" fmla="*/ 18713 w 53891"/>
              <a:gd name="connsiteY4" fmla="*/ 250950 h 251498"/>
              <a:gd name="connsiteX5" fmla="*/ 9188 w 53891"/>
              <a:gd name="connsiteY5" fmla="*/ 181100 h 251498"/>
              <a:gd name="connsiteX6" fmla="*/ 2838 w 53891"/>
              <a:gd name="connsiteY6" fmla="*/ 149350 h 251498"/>
              <a:gd name="connsiteX7" fmla="*/ 2838 w 53891"/>
              <a:gd name="connsiteY7" fmla="*/ 127125 h 251498"/>
              <a:gd name="connsiteX8" fmla="*/ 53638 w 53891"/>
              <a:gd name="connsiteY8" fmla="*/ 125 h 2514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3891" h="251498">
                <a:moveTo>
                  <a:pt x="53638" y="125"/>
                </a:moveTo>
                <a:cubicBezTo>
                  <a:pt x="56813" y="-3579"/>
                  <a:pt x="29296" y="75796"/>
                  <a:pt x="21888" y="104900"/>
                </a:cubicBezTo>
                <a:cubicBezTo>
                  <a:pt x="14480" y="134004"/>
                  <a:pt x="11305" y="168929"/>
                  <a:pt x="9188" y="174750"/>
                </a:cubicBezTo>
                <a:cubicBezTo>
                  <a:pt x="7071" y="180571"/>
                  <a:pt x="7601" y="127125"/>
                  <a:pt x="9188" y="139825"/>
                </a:cubicBezTo>
                <a:cubicBezTo>
                  <a:pt x="10775" y="152525"/>
                  <a:pt x="18713" y="244071"/>
                  <a:pt x="18713" y="250950"/>
                </a:cubicBezTo>
                <a:cubicBezTo>
                  <a:pt x="18713" y="257829"/>
                  <a:pt x="11834" y="198033"/>
                  <a:pt x="9188" y="181100"/>
                </a:cubicBezTo>
                <a:cubicBezTo>
                  <a:pt x="6542" y="164167"/>
                  <a:pt x="3896" y="158346"/>
                  <a:pt x="2838" y="149350"/>
                </a:cubicBezTo>
                <a:cubicBezTo>
                  <a:pt x="1780" y="140354"/>
                  <a:pt x="-2983" y="146175"/>
                  <a:pt x="2838" y="127125"/>
                </a:cubicBezTo>
                <a:cubicBezTo>
                  <a:pt x="8659" y="108075"/>
                  <a:pt x="50463" y="3829"/>
                  <a:pt x="53638" y="12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7" name="フリーフォーム 56">
            <a:extLst>
              <a:ext uri="{FF2B5EF4-FFF2-40B4-BE49-F238E27FC236}">
                <a16:creationId xmlns:a16="http://schemas.microsoft.com/office/drawing/2014/main" id="{A435503C-0FDC-69E5-629C-3B6575145D66}"/>
              </a:ext>
            </a:extLst>
          </p:cNvPr>
          <p:cNvSpPr/>
          <p:nvPr/>
        </p:nvSpPr>
        <p:spPr>
          <a:xfrm>
            <a:off x="3454400" y="2231866"/>
            <a:ext cx="55058" cy="222682"/>
          </a:xfrm>
          <a:custGeom>
            <a:avLst/>
            <a:gdLst>
              <a:gd name="connsiteX0" fmla="*/ 0 w 55058"/>
              <a:gd name="connsiteY0" fmla="*/ 159 h 222682"/>
              <a:gd name="connsiteX1" fmla="*/ 34925 w 55058"/>
              <a:gd name="connsiteY1" fmla="*/ 152559 h 222682"/>
              <a:gd name="connsiteX2" fmla="*/ 53975 w 55058"/>
              <a:gd name="connsiteY2" fmla="*/ 222409 h 222682"/>
              <a:gd name="connsiteX3" fmla="*/ 50800 w 55058"/>
              <a:gd name="connsiteY3" fmla="*/ 174784 h 222682"/>
              <a:gd name="connsiteX4" fmla="*/ 34925 w 55058"/>
              <a:gd name="connsiteY4" fmla="*/ 123984 h 222682"/>
              <a:gd name="connsiteX5" fmla="*/ 0 w 55058"/>
              <a:gd name="connsiteY5" fmla="*/ 159 h 2226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5058" h="222682">
                <a:moveTo>
                  <a:pt x="0" y="159"/>
                </a:moveTo>
                <a:cubicBezTo>
                  <a:pt x="0" y="4921"/>
                  <a:pt x="25929" y="115517"/>
                  <a:pt x="34925" y="152559"/>
                </a:cubicBezTo>
                <a:cubicBezTo>
                  <a:pt x="43921" y="189601"/>
                  <a:pt x="51329" y="218705"/>
                  <a:pt x="53975" y="222409"/>
                </a:cubicBezTo>
                <a:cubicBezTo>
                  <a:pt x="56621" y="226113"/>
                  <a:pt x="53975" y="191188"/>
                  <a:pt x="50800" y="174784"/>
                </a:cubicBezTo>
                <a:cubicBezTo>
                  <a:pt x="47625" y="158380"/>
                  <a:pt x="43392" y="149384"/>
                  <a:pt x="34925" y="123984"/>
                </a:cubicBezTo>
                <a:cubicBezTo>
                  <a:pt x="26458" y="98584"/>
                  <a:pt x="0" y="-4603"/>
                  <a:pt x="0" y="15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8" name="フリーフォーム 57">
            <a:extLst>
              <a:ext uri="{FF2B5EF4-FFF2-40B4-BE49-F238E27FC236}">
                <a16:creationId xmlns:a16="http://schemas.microsoft.com/office/drawing/2014/main" id="{A2CB6D75-4E08-68BF-3E97-5EDFB519D676}"/>
              </a:ext>
            </a:extLst>
          </p:cNvPr>
          <p:cNvSpPr/>
          <p:nvPr/>
        </p:nvSpPr>
        <p:spPr>
          <a:xfrm>
            <a:off x="3457179" y="2447881"/>
            <a:ext cx="45503" cy="267636"/>
          </a:xfrm>
          <a:custGeom>
            <a:avLst/>
            <a:gdLst>
              <a:gd name="connsiteX0" fmla="*/ 44846 w 45503"/>
              <a:gd name="connsiteY0" fmla="*/ 44 h 267636"/>
              <a:gd name="connsiteX1" fmla="*/ 9921 w 45503"/>
              <a:gd name="connsiteY1" fmla="*/ 146094 h 267636"/>
              <a:gd name="connsiteX2" fmla="*/ 13096 w 45503"/>
              <a:gd name="connsiteY2" fmla="*/ 190544 h 267636"/>
              <a:gd name="connsiteX3" fmla="*/ 44846 w 45503"/>
              <a:gd name="connsiteY3" fmla="*/ 266744 h 267636"/>
              <a:gd name="connsiteX4" fmla="*/ 32146 w 45503"/>
              <a:gd name="connsiteY4" fmla="*/ 228644 h 267636"/>
              <a:gd name="connsiteX5" fmla="*/ 3571 w 45503"/>
              <a:gd name="connsiteY5" fmla="*/ 174669 h 267636"/>
              <a:gd name="connsiteX6" fmla="*/ 3571 w 45503"/>
              <a:gd name="connsiteY6" fmla="*/ 161969 h 267636"/>
              <a:gd name="connsiteX7" fmla="*/ 44846 w 45503"/>
              <a:gd name="connsiteY7" fmla="*/ 44 h 2676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5503" h="267636">
                <a:moveTo>
                  <a:pt x="44846" y="44"/>
                </a:moveTo>
                <a:cubicBezTo>
                  <a:pt x="45904" y="-2602"/>
                  <a:pt x="15213" y="114344"/>
                  <a:pt x="9921" y="146094"/>
                </a:cubicBezTo>
                <a:cubicBezTo>
                  <a:pt x="4629" y="177844"/>
                  <a:pt x="7275" y="170436"/>
                  <a:pt x="13096" y="190544"/>
                </a:cubicBezTo>
                <a:cubicBezTo>
                  <a:pt x="18917" y="210652"/>
                  <a:pt x="41671" y="260394"/>
                  <a:pt x="44846" y="266744"/>
                </a:cubicBezTo>
                <a:cubicBezTo>
                  <a:pt x="48021" y="273094"/>
                  <a:pt x="39025" y="243990"/>
                  <a:pt x="32146" y="228644"/>
                </a:cubicBezTo>
                <a:cubicBezTo>
                  <a:pt x="25267" y="213298"/>
                  <a:pt x="3571" y="174669"/>
                  <a:pt x="3571" y="174669"/>
                </a:cubicBezTo>
                <a:cubicBezTo>
                  <a:pt x="-1191" y="163557"/>
                  <a:pt x="-1192" y="184194"/>
                  <a:pt x="3571" y="161969"/>
                </a:cubicBezTo>
                <a:cubicBezTo>
                  <a:pt x="8333" y="139744"/>
                  <a:pt x="43788" y="2690"/>
                  <a:pt x="44846" y="4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9" name="フリーフォーム 58">
            <a:extLst>
              <a:ext uri="{FF2B5EF4-FFF2-40B4-BE49-F238E27FC236}">
                <a16:creationId xmlns:a16="http://schemas.microsoft.com/office/drawing/2014/main" id="{33203FAD-A35E-0AFB-2007-ADA0EC082727}"/>
              </a:ext>
            </a:extLst>
          </p:cNvPr>
          <p:cNvSpPr/>
          <p:nvPr/>
        </p:nvSpPr>
        <p:spPr>
          <a:xfrm>
            <a:off x="3507374" y="2492354"/>
            <a:ext cx="26451" cy="171537"/>
          </a:xfrm>
          <a:custGeom>
            <a:avLst/>
            <a:gdLst>
              <a:gd name="connsiteX0" fmla="*/ 26401 w 26451"/>
              <a:gd name="connsiteY0" fmla="*/ 21 h 171537"/>
              <a:gd name="connsiteX1" fmla="*/ 7351 w 26451"/>
              <a:gd name="connsiteY1" fmla="*/ 117496 h 171537"/>
              <a:gd name="connsiteX2" fmla="*/ 1001 w 26451"/>
              <a:gd name="connsiteY2" fmla="*/ 171471 h 171537"/>
              <a:gd name="connsiteX3" fmla="*/ 1001 w 26451"/>
              <a:gd name="connsiteY3" fmla="*/ 107971 h 171537"/>
              <a:gd name="connsiteX4" fmla="*/ 26401 w 26451"/>
              <a:gd name="connsiteY4" fmla="*/ 21 h 1715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6451" h="171537">
                <a:moveTo>
                  <a:pt x="26401" y="21"/>
                </a:moveTo>
                <a:cubicBezTo>
                  <a:pt x="27459" y="1609"/>
                  <a:pt x="11584" y="88921"/>
                  <a:pt x="7351" y="117496"/>
                </a:cubicBezTo>
                <a:cubicBezTo>
                  <a:pt x="3118" y="146071"/>
                  <a:pt x="2059" y="173059"/>
                  <a:pt x="1001" y="171471"/>
                </a:cubicBezTo>
                <a:cubicBezTo>
                  <a:pt x="-57" y="169883"/>
                  <a:pt x="-586" y="129667"/>
                  <a:pt x="1001" y="107971"/>
                </a:cubicBezTo>
                <a:cubicBezTo>
                  <a:pt x="2588" y="86275"/>
                  <a:pt x="25343" y="-1567"/>
                  <a:pt x="26401" y="2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0" name="フリーフォーム 59">
            <a:extLst>
              <a:ext uri="{FF2B5EF4-FFF2-40B4-BE49-F238E27FC236}">
                <a16:creationId xmlns:a16="http://schemas.microsoft.com/office/drawing/2014/main" id="{3FA3D855-3348-5224-C718-2A68FDD34DCC}"/>
              </a:ext>
            </a:extLst>
          </p:cNvPr>
          <p:cNvSpPr/>
          <p:nvPr/>
        </p:nvSpPr>
        <p:spPr>
          <a:xfrm>
            <a:off x="3495649" y="2454273"/>
            <a:ext cx="130314" cy="234958"/>
          </a:xfrm>
          <a:custGeom>
            <a:avLst/>
            <a:gdLst>
              <a:gd name="connsiteX0" fmla="*/ 26 w 130314"/>
              <a:gd name="connsiteY0" fmla="*/ 2 h 234958"/>
              <a:gd name="connsiteX1" fmla="*/ 82576 w 130314"/>
              <a:gd name="connsiteY1" fmla="*/ 133352 h 234958"/>
              <a:gd name="connsiteX2" fmla="*/ 127026 w 130314"/>
              <a:gd name="connsiteY2" fmla="*/ 184152 h 234958"/>
              <a:gd name="connsiteX3" fmla="*/ 98451 w 130314"/>
              <a:gd name="connsiteY3" fmla="*/ 234952 h 234958"/>
              <a:gd name="connsiteX4" fmla="*/ 57176 w 130314"/>
              <a:gd name="connsiteY4" fmla="*/ 180977 h 234958"/>
              <a:gd name="connsiteX5" fmla="*/ 92101 w 130314"/>
              <a:gd name="connsiteY5" fmla="*/ 228602 h 234958"/>
              <a:gd name="connsiteX6" fmla="*/ 130201 w 130314"/>
              <a:gd name="connsiteY6" fmla="*/ 209552 h 234958"/>
              <a:gd name="connsiteX7" fmla="*/ 79401 w 130314"/>
              <a:gd name="connsiteY7" fmla="*/ 146052 h 234958"/>
              <a:gd name="connsiteX8" fmla="*/ 54001 w 130314"/>
              <a:gd name="connsiteY8" fmla="*/ 155577 h 234958"/>
              <a:gd name="connsiteX9" fmla="*/ 73051 w 130314"/>
              <a:gd name="connsiteY9" fmla="*/ 136527 h 234958"/>
              <a:gd name="connsiteX10" fmla="*/ 26 w 130314"/>
              <a:gd name="connsiteY10" fmla="*/ 2 h 2349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30314" h="234958">
                <a:moveTo>
                  <a:pt x="26" y="2"/>
                </a:moveTo>
                <a:cubicBezTo>
                  <a:pt x="1613" y="-527"/>
                  <a:pt x="61409" y="102660"/>
                  <a:pt x="82576" y="133352"/>
                </a:cubicBezTo>
                <a:cubicBezTo>
                  <a:pt x="103743" y="164044"/>
                  <a:pt x="124380" y="167219"/>
                  <a:pt x="127026" y="184152"/>
                </a:cubicBezTo>
                <a:cubicBezTo>
                  <a:pt x="129672" y="201085"/>
                  <a:pt x="110093" y="235481"/>
                  <a:pt x="98451" y="234952"/>
                </a:cubicBezTo>
                <a:cubicBezTo>
                  <a:pt x="86809" y="234423"/>
                  <a:pt x="58234" y="182035"/>
                  <a:pt x="57176" y="180977"/>
                </a:cubicBezTo>
                <a:cubicBezTo>
                  <a:pt x="56118" y="179919"/>
                  <a:pt x="79930" y="223840"/>
                  <a:pt x="92101" y="228602"/>
                </a:cubicBezTo>
                <a:cubicBezTo>
                  <a:pt x="104272" y="233364"/>
                  <a:pt x="132318" y="223310"/>
                  <a:pt x="130201" y="209552"/>
                </a:cubicBezTo>
                <a:cubicBezTo>
                  <a:pt x="128084" y="195794"/>
                  <a:pt x="92101" y="155048"/>
                  <a:pt x="79401" y="146052"/>
                </a:cubicBezTo>
                <a:cubicBezTo>
                  <a:pt x="66701" y="137056"/>
                  <a:pt x="54001" y="155577"/>
                  <a:pt x="54001" y="155577"/>
                </a:cubicBezTo>
                <a:cubicBezTo>
                  <a:pt x="52943" y="153989"/>
                  <a:pt x="77813" y="156106"/>
                  <a:pt x="73051" y="136527"/>
                </a:cubicBezTo>
                <a:cubicBezTo>
                  <a:pt x="68289" y="116948"/>
                  <a:pt x="-1561" y="531"/>
                  <a:pt x="26" y="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1" name="フリーフォーム 60">
            <a:extLst>
              <a:ext uri="{FF2B5EF4-FFF2-40B4-BE49-F238E27FC236}">
                <a16:creationId xmlns:a16="http://schemas.microsoft.com/office/drawing/2014/main" id="{AA6ADDDA-7EEB-FAFC-799B-3BC8F762BBD2}"/>
              </a:ext>
            </a:extLst>
          </p:cNvPr>
          <p:cNvSpPr/>
          <p:nvPr/>
        </p:nvSpPr>
        <p:spPr>
          <a:xfrm>
            <a:off x="3371730" y="2489198"/>
            <a:ext cx="82698" cy="194441"/>
          </a:xfrm>
          <a:custGeom>
            <a:avLst/>
            <a:gdLst>
              <a:gd name="connsiteX0" fmla="*/ 50920 w 82698"/>
              <a:gd name="connsiteY0" fmla="*/ 2 h 194441"/>
              <a:gd name="connsiteX1" fmla="*/ 35045 w 82698"/>
              <a:gd name="connsiteY1" fmla="*/ 114302 h 194441"/>
              <a:gd name="connsiteX2" fmla="*/ 82670 w 82698"/>
              <a:gd name="connsiteY2" fmla="*/ 193677 h 194441"/>
              <a:gd name="connsiteX3" fmla="*/ 41395 w 82698"/>
              <a:gd name="connsiteY3" fmla="*/ 152402 h 194441"/>
              <a:gd name="connsiteX4" fmla="*/ 120 w 82698"/>
              <a:gd name="connsiteY4" fmla="*/ 117477 h 194441"/>
              <a:gd name="connsiteX5" fmla="*/ 28695 w 82698"/>
              <a:gd name="connsiteY5" fmla="*/ 155577 h 194441"/>
              <a:gd name="connsiteX6" fmla="*/ 25520 w 82698"/>
              <a:gd name="connsiteY6" fmla="*/ 111127 h 194441"/>
              <a:gd name="connsiteX7" fmla="*/ 50920 w 82698"/>
              <a:gd name="connsiteY7" fmla="*/ 2 h 1944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82698" h="194441">
                <a:moveTo>
                  <a:pt x="50920" y="2"/>
                </a:moveTo>
                <a:cubicBezTo>
                  <a:pt x="52507" y="531"/>
                  <a:pt x="29753" y="82023"/>
                  <a:pt x="35045" y="114302"/>
                </a:cubicBezTo>
                <a:cubicBezTo>
                  <a:pt x="40337" y="146581"/>
                  <a:pt x="81612" y="187327"/>
                  <a:pt x="82670" y="193677"/>
                </a:cubicBezTo>
                <a:cubicBezTo>
                  <a:pt x="83728" y="200027"/>
                  <a:pt x="55153" y="165102"/>
                  <a:pt x="41395" y="152402"/>
                </a:cubicBezTo>
                <a:cubicBezTo>
                  <a:pt x="27637" y="139702"/>
                  <a:pt x="2237" y="116948"/>
                  <a:pt x="120" y="117477"/>
                </a:cubicBezTo>
                <a:cubicBezTo>
                  <a:pt x="-1997" y="118006"/>
                  <a:pt x="24462" y="156635"/>
                  <a:pt x="28695" y="155577"/>
                </a:cubicBezTo>
                <a:cubicBezTo>
                  <a:pt x="32928" y="154519"/>
                  <a:pt x="20228" y="132293"/>
                  <a:pt x="25520" y="111127"/>
                </a:cubicBezTo>
                <a:cubicBezTo>
                  <a:pt x="30812" y="89961"/>
                  <a:pt x="49333" y="-527"/>
                  <a:pt x="50920" y="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2" name="フリーフォーム 61">
            <a:extLst>
              <a:ext uri="{FF2B5EF4-FFF2-40B4-BE49-F238E27FC236}">
                <a16:creationId xmlns:a16="http://schemas.microsoft.com/office/drawing/2014/main" id="{491925BD-DC02-BDA7-B1FC-504AFDD09A73}"/>
              </a:ext>
            </a:extLst>
          </p:cNvPr>
          <p:cNvSpPr/>
          <p:nvPr/>
        </p:nvSpPr>
        <p:spPr>
          <a:xfrm>
            <a:off x="3581339" y="2479661"/>
            <a:ext cx="108624" cy="127044"/>
          </a:xfrm>
          <a:custGeom>
            <a:avLst/>
            <a:gdLst>
              <a:gd name="connsiteX0" fmla="*/ 61 w 108624"/>
              <a:gd name="connsiteY0" fmla="*/ 14 h 127044"/>
              <a:gd name="connsiteX1" fmla="*/ 92136 w 108624"/>
              <a:gd name="connsiteY1" fmla="*/ 76214 h 127044"/>
              <a:gd name="connsiteX2" fmla="*/ 66736 w 108624"/>
              <a:gd name="connsiteY2" fmla="*/ 127014 h 127044"/>
              <a:gd name="connsiteX3" fmla="*/ 108011 w 108624"/>
              <a:gd name="connsiteY3" fmla="*/ 82564 h 127044"/>
              <a:gd name="connsiteX4" fmla="*/ 61 w 108624"/>
              <a:gd name="connsiteY4" fmla="*/ 14 h 1270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8624" h="127044">
                <a:moveTo>
                  <a:pt x="61" y="14"/>
                </a:moveTo>
                <a:cubicBezTo>
                  <a:pt x="-2585" y="-1044"/>
                  <a:pt x="81024" y="55047"/>
                  <a:pt x="92136" y="76214"/>
                </a:cubicBezTo>
                <a:cubicBezTo>
                  <a:pt x="103249" y="97381"/>
                  <a:pt x="64090" y="125956"/>
                  <a:pt x="66736" y="127014"/>
                </a:cubicBezTo>
                <a:cubicBezTo>
                  <a:pt x="69382" y="128072"/>
                  <a:pt x="114361" y="101614"/>
                  <a:pt x="108011" y="82564"/>
                </a:cubicBezTo>
                <a:cubicBezTo>
                  <a:pt x="101661" y="63514"/>
                  <a:pt x="2707" y="1072"/>
                  <a:pt x="61" y="1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3" name="フリーフォーム 62">
            <a:extLst>
              <a:ext uri="{FF2B5EF4-FFF2-40B4-BE49-F238E27FC236}">
                <a16:creationId xmlns:a16="http://schemas.microsoft.com/office/drawing/2014/main" id="{A2E3D7F9-8F91-0E91-8C44-648B8E633E3F}"/>
              </a:ext>
            </a:extLst>
          </p:cNvPr>
          <p:cNvSpPr/>
          <p:nvPr/>
        </p:nvSpPr>
        <p:spPr>
          <a:xfrm>
            <a:off x="3320218" y="2546278"/>
            <a:ext cx="48606" cy="162281"/>
          </a:xfrm>
          <a:custGeom>
            <a:avLst/>
            <a:gdLst>
              <a:gd name="connsiteX0" fmla="*/ 42107 w 48606"/>
              <a:gd name="connsiteY0" fmla="*/ 72 h 162281"/>
              <a:gd name="connsiteX1" fmla="*/ 16707 w 48606"/>
              <a:gd name="connsiteY1" fmla="*/ 95322 h 162281"/>
              <a:gd name="connsiteX2" fmla="*/ 48457 w 48606"/>
              <a:gd name="connsiteY2" fmla="*/ 161997 h 162281"/>
              <a:gd name="connsiteX3" fmla="*/ 832 w 48606"/>
              <a:gd name="connsiteY3" fmla="*/ 69922 h 162281"/>
              <a:gd name="connsiteX4" fmla="*/ 19882 w 48606"/>
              <a:gd name="connsiteY4" fmla="*/ 111197 h 162281"/>
              <a:gd name="connsiteX5" fmla="*/ 42107 w 48606"/>
              <a:gd name="connsiteY5" fmla="*/ 72 h 1622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8606" h="162281">
                <a:moveTo>
                  <a:pt x="42107" y="72"/>
                </a:moveTo>
                <a:cubicBezTo>
                  <a:pt x="41578" y="-2574"/>
                  <a:pt x="15649" y="68335"/>
                  <a:pt x="16707" y="95322"/>
                </a:cubicBezTo>
                <a:cubicBezTo>
                  <a:pt x="17765" y="122309"/>
                  <a:pt x="51103" y="166230"/>
                  <a:pt x="48457" y="161997"/>
                </a:cubicBezTo>
                <a:cubicBezTo>
                  <a:pt x="45811" y="157764"/>
                  <a:pt x="5595" y="78389"/>
                  <a:pt x="832" y="69922"/>
                </a:cubicBezTo>
                <a:cubicBezTo>
                  <a:pt x="-3931" y="61455"/>
                  <a:pt x="13003" y="119135"/>
                  <a:pt x="19882" y="111197"/>
                </a:cubicBezTo>
                <a:cubicBezTo>
                  <a:pt x="26761" y="103259"/>
                  <a:pt x="42636" y="2718"/>
                  <a:pt x="42107" y="7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24" name="フリーフォーム 1023">
            <a:extLst>
              <a:ext uri="{FF2B5EF4-FFF2-40B4-BE49-F238E27FC236}">
                <a16:creationId xmlns:a16="http://schemas.microsoft.com/office/drawing/2014/main" id="{B38DFE9A-8B94-C35B-04BD-86E394983C49}"/>
              </a:ext>
            </a:extLst>
          </p:cNvPr>
          <p:cNvSpPr/>
          <p:nvPr/>
        </p:nvSpPr>
        <p:spPr>
          <a:xfrm>
            <a:off x="3660648" y="2533389"/>
            <a:ext cx="89027" cy="111568"/>
          </a:xfrm>
          <a:custGeom>
            <a:avLst/>
            <a:gdLst>
              <a:gd name="connsiteX0" fmla="*/ 89027 w 89027"/>
              <a:gd name="connsiteY0" fmla="*/ 261 h 111568"/>
              <a:gd name="connsiteX1" fmla="*/ 69977 w 89027"/>
              <a:gd name="connsiteY1" fmla="*/ 57411 h 111568"/>
              <a:gd name="connsiteX2" fmla="*/ 60452 w 89027"/>
              <a:gd name="connsiteY2" fmla="*/ 76461 h 111568"/>
              <a:gd name="connsiteX3" fmla="*/ 73152 w 89027"/>
              <a:gd name="connsiteY3" fmla="*/ 66936 h 111568"/>
              <a:gd name="connsiteX4" fmla="*/ 35052 w 89027"/>
              <a:gd name="connsiteY4" fmla="*/ 79636 h 111568"/>
              <a:gd name="connsiteX5" fmla="*/ 127 w 89027"/>
              <a:gd name="connsiteY5" fmla="*/ 111386 h 111568"/>
              <a:gd name="connsiteX6" fmla="*/ 47752 w 89027"/>
              <a:gd name="connsiteY6" fmla="*/ 92336 h 111568"/>
              <a:gd name="connsiteX7" fmla="*/ 69977 w 89027"/>
              <a:gd name="connsiteY7" fmla="*/ 85986 h 111568"/>
              <a:gd name="connsiteX8" fmla="*/ 89027 w 89027"/>
              <a:gd name="connsiteY8" fmla="*/ 261 h 1115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89027" h="111568">
                <a:moveTo>
                  <a:pt x="89027" y="261"/>
                </a:moveTo>
                <a:cubicBezTo>
                  <a:pt x="89027" y="-4501"/>
                  <a:pt x="69977" y="57411"/>
                  <a:pt x="69977" y="57411"/>
                </a:cubicBezTo>
                <a:cubicBezTo>
                  <a:pt x="65214" y="70111"/>
                  <a:pt x="60452" y="76461"/>
                  <a:pt x="60452" y="76461"/>
                </a:cubicBezTo>
                <a:cubicBezTo>
                  <a:pt x="60981" y="78048"/>
                  <a:pt x="77385" y="66407"/>
                  <a:pt x="73152" y="66936"/>
                </a:cubicBezTo>
                <a:cubicBezTo>
                  <a:pt x="68919" y="67465"/>
                  <a:pt x="47223" y="72228"/>
                  <a:pt x="35052" y="79636"/>
                </a:cubicBezTo>
                <a:cubicBezTo>
                  <a:pt x="22881" y="87044"/>
                  <a:pt x="-1990" y="109269"/>
                  <a:pt x="127" y="111386"/>
                </a:cubicBezTo>
                <a:cubicBezTo>
                  <a:pt x="2244" y="113503"/>
                  <a:pt x="36110" y="96569"/>
                  <a:pt x="47752" y="92336"/>
                </a:cubicBezTo>
                <a:cubicBezTo>
                  <a:pt x="59394" y="88103"/>
                  <a:pt x="65215" y="99744"/>
                  <a:pt x="69977" y="85986"/>
                </a:cubicBezTo>
                <a:cubicBezTo>
                  <a:pt x="74739" y="72228"/>
                  <a:pt x="89027" y="5023"/>
                  <a:pt x="89027" y="26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25" name="フリーフォーム 1024">
            <a:extLst>
              <a:ext uri="{FF2B5EF4-FFF2-40B4-BE49-F238E27FC236}">
                <a16:creationId xmlns:a16="http://schemas.microsoft.com/office/drawing/2014/main" id="{C2045CBB-AC3A-B3FD-04A9-2D12469ECF54}"/>
              </a:ext>
            </a:extLst>
          </p:cNvPr>
          <p:cNvSpPr/>
          <p:nvPr/>
        </p:nvSpPr>
        <p:spPr>
          <a:xfrm>
            <a:off x="3390688" y="2269050"/>
            <a:ext cx="16144" cy="210682"/>
          </a:xfrm>
          <a:custGeom>
            <a:avLst/>
            <a:gdLst>
              <a:gd name="connsiteX0" fmla="*/ 16087 w 16144"/>
              <a:gd name="connsiteY0" fmla="*/ 1075 h 210682"/>
              <a:gd name="connsiteX1" fmla="*/ 6562 w 16144"/>
              <a:gd name="connsiteY1" fmla="*/ 150300 h 210682"/>
              <a:gd name="connsiteX2" fmla="*/ 3387 w 16144"/>
              <a:gd name="connsiteY2" fmla="*/ 210625 h 210682"/>
              <a:gd name="connsiteX3" fmla="*/ 212 w 16144"/>
              <a:gd name="connsiteY3" fmla="*/ 159825 h 210682"/>
              <a:gd name="connsiteX4" fmla="*/ 9737 w 16144"/>
              <a:gd name="connsiteY4" fmla="*/ 86800 h 210682"/>
              <a:gd name="connsiteX5" fmla="*/ 16087 w 16144"/>
              <a:gd name="connsiteY5" fmla="*/ 1075 h 2106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144" h="210682">
                <a:moveTo>
                  <a:pt x="16087" y="1075"/>
                </a:moveTo>
                <a:cubicBezTo>
                  <a:pt x="15558" y="11658"/>
                  <a:pt x="8679" y="115375"/>
                  <a:pt x="6562" y="150300"/>
                </a:cubicBezTo>
                <a:cubicBezTo>
                  <a:pt x="4445" y="185225"/>
                  <a:pt x="4445" y="209037"/>
                  <a:pt x="3387" y="210625"/>
                </a:cubicBezTo>
                <a:cubicBezTo>
                  <a:pt x="2329" y="212213"/>
                  <a:pt x="-846" y="180462"/>
                  <a:pt x="212" y="159825"/>
                </a:cubicBezTo>
                <a:cubicBezTo>
                  <a:pt x="1270" y="139188"/>
                  <a:pt x="6033" y="112729"/>
                  <a:pt x="9737" y="86800"/>
                </a:cubicBezTo>
                <a:cubicBezTo>
                  <a:pt x="13441" y="60871"/>
                  <a:pt x="16616" y="-9508"/>
                  <a:pt x="16087" y="107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27" name="フリーフォーム 1026">
            <a:extLst>
              <a:ext uri="{FF2B5EF4-FFF2-40B4-BE49-F238E27FC236}">
                <a16:creationId xmlns:a16="http://schemas.microsoft.com/office/drawing/2014/main" id="{B9500FCC-4B62-4E7D-0767-6DAF222D04E9}"/>
              </a:ext>
            </a:extLst>
          </p:cNvPr>
          <p:cNvSpPr/>
          <p:nvPr/>
        </p:nvSpPr>
        <p:spPr>
          <a:xfrm>
            <a:off x="3381375" y="1984645"/>
            <a:ext cx="28782" cy="387378"/>
          </a:xfrm>
          <a:custGeom>
            <a:avLst/>
            <a:gdLst>
              <a:gd name="connsiteX0" fmla="*/ 19050 w 28782"/>
              <a:gd name="connsiteY0" fmla="*/ 2905 h 387378"/>
              <a:gd name="connsiteX1" fmla="*/ 9525 w 28782"/>
              <a:gd name="connsiteY1" fmla="*/ 250555 h 387378"/>
              <a:gd name="connsiteX2" fmla="*/ 0 w 28782"/>
              <a:gd name="connsiteY2" fmla="*/ 387080 h 387378"/>
              <a:gd name="connsiteX3" fmla="*/ 9525 w 28782"/>
              <a:gd name="connsiteY3" fmla="*/ 282305 h 387378"/>
              <a:gd name="connsiteX4" fmla="*/ 28575 w 28782"/>
              <a:gd name="connsiteY4" fmla="*/ 123555 h 387378"/>
              <a:gd name="connsiteX5" fmla="*/ 19050 w 28782"/>
              <a:gd name="connsiteY5" fmla="*/ 2905 h 3873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8782" h="387378">
                <a:moveTo>
                  <a:pt x="19050" y="2905"/>
                </a:moveTo>
                <a:cubicBezTo>
                  <a:pt x="15875" y="24072"/>
                  <a:pt x="12700" y="186526"/>
                  <a:pt x="9525" y="250555"/>
                </a:cubicBezTo>
                <a:cubicBezTo>
                  <a:pt x="6350" y="314584"/>
                  <a:pt x="0" y="381788"/>
                  <a:pt x="0" y="387080"/>
                </a:cubicBezTo>
                <a:cubicBezTo>
                  <a:pt x="0" y="392372"/>
                  <a:pt x="4763" y="326226"/>
                  <a:pt x="9525" y="282305"/>
                </a:cubicBezTo>
                <a:cubicBezTo>
                  <a:pt x="14287" y="238384"/>
                  <a:pt x="26988" y="165359"/>
                  <a:pt x="28575" y="123555"/>
                </a:cubicBezTo>
                <a:cubicBezTo>
                  <a:pt x="30162" y="81751"/>
                  <a:pt x="22225" y="-18262"/>
                  <a:pt x="19050" y="290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28" name="フリーフォーム 1027">
            <a:extLst>
              <a:ext uri="{FF2B5EF4-FFF2-40B4-BE49-F238E27FC236}">
                <a16:creationId xmlns:a16="http://schemas.microsoft.com/office/drawing/2014/main" id="{A0449913-F500-ACC9-69A8-9DB8531ECAC5}"/>
              </a:ext>
            </a:extLst>
          </p:cNvPr>
          <p:cNvSpPr/>
          <p:nvPr/>
        </p:nvSpPr>
        <p:spPr>
          <a:xfrm>
            <a:off x="3538907" y="2733675"/>
            <a:ext cx="26666" cy="95250"/>
          </a:xfrm>
          <a:custGeom>
            <a:avLst/>
            <a:gdLst>
              <a:gd name="connsiteX0" fmla="*/ 4393 w 26666"/>
              <a:gd name="connsiteY0" fmla="*/ 0 h 95250"/>
              <a:gd name="connsiteX1" fmla="*/ 7568 w 26666"/>
              <a:gd name="connsiteY1" fmla="*/ 57150 h 95250"/>
              <a:gd name="connsiteX2" fmla="*/ 26618 w 26666"/>
              <a:gd name="connsiteY2" fmla="*/ 95250 h 95250"/>
              <a:gd name="connsiteX3" fmla="*/ 1218 w 26666"/>
              <a:gd name="connsiteY3" fmla="*/ 57150 h 95250"/>
              <a:gd name="connsiteX4" fmla="*/ 4393 w 26666"/>
              <a:gd name="connsiteY4" fmla="*/ 0 h 95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6666" h="95250">
                <a:moveTo>
                  <a:pt x="4393" y="0"/>
                </a:moveTo>
                <a:cubicBezTo>
                  <a:pt x="5451" y="0"/>
                  <a:pt x="3864" y="41275"/>
                  <a:pt x="7568" y="57150"/>
                </a:cubicBezTo>
                <a:cubicBezTo>
                  <a:pt x="11272" y="73025"/>
                  <a:pt x="27676" y="95250"/>
                  <a:pt x="26618" y="95250"/>
                </a:cubicBezTo>
                <a:cubicBezTo>
                  <a:pt x="25560" y="95250"/>
                  <a:pt x="4922" y="67733"/>
                  <a:pt x="1218" y="57150"/>
                </a:cubicBezTo>
                <a:cubicBezTo>
                  <a:pt x="-2486" y="46567"/>
                  <a:pt x="3335" y="0"/>
                  <a:pt x="4393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29" name="フリーフォーム 1028">
            <a:extLst>
              <a:ext uri="{FF2B5EF4-FFF2-40B4-BE49-F238E27FC236}">
                <a16:creationId xmlns:a16="http://schemas.microsoft.com/office/drawing/2014/main" id="{0B1413A4-1DB1-03A6-A245-3D57051C6FDF}"/>
              </a:ext>
            </a:extLst>
          </p:cNvPr>
          <p:cNvSpPr/>
          <p:nvPr/>
        </p:nvSpPr>
        <p:spPr>
          <a:xfrm>
            <a:off x="3568652" y="2708260"/>
            <a:ext cx="25660" cy="108010"/>
          </a:xfrm>
          <a:custGeom>
            <a:avLst/>
            <a:gdLst>
              <a:gd name="connsiteX0" fmla="*/ 48 w 25660"/>
              <a:gd name="connsiteY0" fmla="*/ 15 h 108010"/>
              <a:gd name="connsiteX1" fmla="*/ 19098 w 25660"/>
              <a:gd name="connsiteY1" fmla="*/ 69865 h 108010"/>
              <a:gd name="connsiteX2" fmla="*/ 22273 w 25660"/>
              <a:gd name="connsiteY2" fmla="*/ 107965 h 108010"/>
              <a:gd name="connsiteX3" fmla="*/ 25448 w 25660"/>
              <a:gd name="connsiteY3" fmla="*/ 76215 h 108010"/>
              <a:gd name="connsiteX4" fmla="*/ 48 w 25660"/>
              <a:gd name="connsiteY4" fmla="*/ 15 h 1080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660" h="108010">
                <a:moveTo>
                  <a:pt x="48" y="15"/>
                </a:moveTo>
                <a:cubicBezTo>
                  <a:pt x="-1010" y="-1043"/>
                  <a:pt x="15394" y="51873"/>
                  <a:pt x="19098" y="69865"/>
                </a:cubicBezTo>
                <a:cubicBezTo>
                  <a:pt x="22802" y="87857"/>
                  <a:pt x="21215" y="106907"/>
                  <a:pt x="22273" y="107965"/>
                </a:cubicBezTo>
                <a:cubicBezTo>
                  <a:pt x="23331" y="109023"/>
                  <a:pt x="26506" y="91561"/>
                  <a:pt x="25448" y="76215"/>
                </a:cubicBezTo>
                <a:cubicBezTo>
                  <a:pt x="24390" y="60869"/>
                  <a:pt x="1106" y="1073"/>
                  <a:pt x="48" y="1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30" name="フリーフォーム 1029">
            <a:extLst>
              <a:ext uri="{FF2B5EF4-FFF2-40B4-BE49-F238E27FC236}">
                <a16:creationId xmlns:a16="http://schemas.microsoft.com/office/drawing/2014/main" id="{602FB0F9-70CF-9A83-963A-D899739B8D79}"/>
              </a:ext>
            </a:extLst>
          </p:cNvPr>
          <p:cNvSpPr/>
          <p:nvPr/>
        </p:nvSpPr>
        <p:spPr>
          <a:xfrm>
            <a:off x="3546414" y="2640982"/>
            <a:ext cx="63757" cy="57963"/>
          </a:xfrm>
          <a:custGeom>
            <a:avLst/>
            <a:gdLst>
              <a:gd name="connsiteX0" fmla="*/ 61 w 63757"/>
              <a:gd name="connsiteY0" fmla="*/ 57768 h 57963"/>
              <a:gd name="connsiteX1" fmla="*/ 50861 w 63757"/>
              <a:gd name="connsiteY1" fmla="*/ 26018 h 57963"/>
              <a:gd name="connsiteX2" fmla="*/ 61 w 63757"/>
              <a:gd name="connsiteY2" fmla="*/ 618 h 57963"/>
              <a:gd name="connsiteX3" fmla="*/ 63561 w 63757"/>
              <a:gd name="connsiteY3" fmla="*/ 10143 h 57963"/>
              <a:gd name="connsiteX4" fmla="*/ 61 w 63757"/>
              <a:gd name="connsiteY4" fmla="*/ 57768 h 579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3757" h="57963">
                <a:moveTo>
                  <a:pt x="61" y="57768"/>
                </a:moveTo>
                <a:cubicBezTo>
                  <a:pt x="-2056" y="60414"/>
                  <a:pt x="50861" y="35543"/>
                  <a:pt x="50861" y="26018"/>
                </a:cubicBezTo>
                <a:cubicBezTo>
                  <a:pt x="50861" y="16493"/>
                  <a:pt x="-2056" y="3264"/>
                  <a:pt x="61" y="618"/>
                </a:cubicBezTo>
                <a:cubicBezTo>
                  <a:pt x="2178" y="-2028"/>
                  <a:pt x="59328" y="4322"/>
                  <a:pt x="63561" y="10143"/>
                </a:cubicBezTo>
                <a:cubicBezTo>
                  <a:pt x="67794" y="15964"/>
                  <a:pt x="2178" y="55122"/>
                  <a:pt x="61" y="5776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31" name="フリーフォーム 1030">
            <a:extLst>
              <a:ext uri="{FF2B5EF4-FFF2-40B4-BE49-F238E27FC236}">
                <a16:creationId xmlns:a16="http://schemas.microsoft.com/office/drawing/2014/main" id="{B81CD661-C17B-A1F8-94A4-3C6DA98101C8}"/>
              </a:ext>
            </a:extLst>
          </p:cNvPr>
          <p:cNvSpPr/>
          <p:nvPr/>
        </p:nvSpPr>
        <p:spPr>
          <a:xfrm>
            <a:off x="3174979" y="2866720"/>
            <a:ext cx="429118" cy="58863"/>
          </a:xfrm>
          <a:custGeom>
            <a:avLst/>
            <a:gdLst>
              <a:gd name="connsiteX0" fmla="*/ 21 w 429118"/>
              <a:gd name="connsiteY0" fmla="*/ 22530 h 58863"/>
              <a:gd name="connsiteX1" fmla="*/ 203221 w 429118"/>
              <a:gd name="connsiteY1" fmla="*/ 54280 h 58863"/>
              <a:gd name="connsiteX2" fmla="*/ 171471 w 429118"/>
              <a:gd name="connsiteY2" fmla="*/ 54280 h 58863"/>
              <a:gd name="connsiteX3" fmla="*/ 311171 w 429118"/>
              <a:gd name="connsiteY3" fmla="*/ 13005 h 58863"/>
              <a:gd name="connsiteX4" fmla="*/ 428646 w 429118"/>
              <a:gd name="connsiteY4" fmla="*/ 305 h 58863"/>
              <a:gd name="connsiteX5" fmla="*/ 349271 w 429118"/>
              <a:gd name="connsiteY5" fmla="*/ 6655 h 58863"/>
              <a:gd name="connsiteX6" fmla="*/ 269896 w 429118"/>
              <a:gd name="connsiteY6" fmla="*/ 35230 h 58863"/>
              <a:gd name="connsiteX7" fmla="*/ 190521 w 429118"/>
              <a:gd name="connsiteY7" fmla="*/ 41580 h 58863"/>
              <a:gd name="connsiteX8" fmla="*/ 21 w 429118"/>
              <a:gd name="connsiteY8" fmla="*/ 22530 h 588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29118" h="58863">
                <a:moveTo>
                  <a:pt x="21" y="22530"/>
                </a:moveTo>
                <a:cubicBezTo>
                  <a:pt x="2138" y="24647"/>
                  <a:pt x="174646" y="48988"/>
                  <a:pt x="203221" y="54280"/>
                </a:cubicBezTo>
                <a:cubicBezTo>
                  <a:pt x="231796" y="59572"/>
                  <a:pt x="153479" y="61159"/>
                  <a:pt x="171471" y="54280"/>
                </a:cubicBezTo>
                <a:cubicBezTo>
                  <a:pt x="189463" y="47401"/>
                  <a:pt x="268309" y="22001"/>
                  <a:pt x="311171" y="13005"/>
                </a:cubicBezTo>
                <a:cubicBezTo>
                  <a:pt x="354034" y="4009"/>
                  <a:pt x="422296" y="1363"/>
                  <a:pt x="428646" y="305"/>
                </a:cubicBezTo>
                <a:cubicBezTo>
                  <a:pt x="434996" y="-753"/>
                  <a:pt x="375729" y="834"/>
                  <a:pt x="349271" y="6655"/>
                </a:cubicBezTo>
                <a:cubicBezTo>
                  <a:pt x="322813" y="12476"/>
                  <a:pt x="296354" y="29409"/>
                  <a:pt x="269896" y="35230"/>
                </a:cubicBezTo>
                <a:cubicBezTo>
                  <a:pt x="243438" y="41051"/>
                  <a:pt x="228621" y="40522"/>
                  <a:pt x="190521" y="41580"/>
                </a:cubicBezTo>
                <a:cubicBezTo>
                  <a:pt x="152421" y="42638"/>
                  <a:pt x="-2096" y="20413"/>
                  <a:pt x="21" y="2253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32" name="フリーフォーム 1031">
            <a:extLst>
              <a:ext uri="{FF2B5EF4-FFF2-40B4-BE49-F238E27FC236}">
                <a16:creationId xmlns:a16="http://schemas.microsoft.com/office/drawing/2014/main" id="{2D7D9068-A13C-C8FB-EDA1-DFEBB990493C}"/>
              </a:ext>
            </a:extLst>
          </p:cNvPr>
          <p:cNvSpPr/>
          <p:nvPr/>
        </p:nvSpPr>
        <p:spPr>
          <a:xfrm>
            <a:off x="3557381" y="2758160"/>
            <a:ext cx="375555" cy="135310"/>
          </a:xfrm>
          <a:custGeom>
            <a:avLst/>
            <a:gdLst>
              <a:gd name="connsiteX0" fmla="*/ 1794 w 375555"/>
              <a:gd name="connsiteY0" fmla="*/ 134265 h 135310"/>
              <a:gd name="connsiteX1" fmla="*/ 157369 w 375555"/>
              <a:gd name="connsiteY1" fmla="*/ 70765 h 135310"/>
              <a:gd name="connsiteX2" fmla="*/ 122444 w 375555"/>
              <a:gd name="connsiteY2" fmla="*/ 96165 h 135310"/>
              <a:gd name="connsiteX3" fmla="*/ 217694 w 375555"/>
              <a:gd name="connsiteY3" fmla="*/ 73940 h 135310"/>
              <a:gd name="connsiteX4" fmla="*/ 252619 w 375555"/>
              <a:gd name="connsiteY4" fmla="*/ 77115 h 135310"/>
              <a:gd name="connsiteX5" fmla="*/ 373269 w 375555"/>
              <a:gd name="connsiteY5" fmla="*/ 915 h 135310"/>
              <a:gd name="connsiteX6" fmla="*/ 319294 w 375555"/>
              <a:gd name="connsiteY6" fmla="*/ 35840 h 135310"/>
              <a:gd name="connsiteX7" fmla="*/ 170069 w 375555"/>
              <a:gd name="connsiteY7" fmla="*/ 48540 h 135310"/>
              <a:gd name="connsiteX8" fmla="*/ 255794 w 375555"/>
              <a:gd name="connsiteY8" fmla="*/ 61240 h 135310"/>
              <a:gd name="connsiteX9" fmla="*/ 151019 w 375555"/>
              <a:gd name="connsiteY9" fmla="*/ 80290 h 135310"/>
              <a:gd name="connsiteX10" fmla="*/ 74819 w 375555"/>
              <a:gd name="connsiteY10" fmla="*/ 108865 h 135310"/>
              <a:gd name="connsiteX11" fmla="*/ 1794 w 375555"/>
              <a:gd name="connsiteY11" fmla="*/ 134265 h 1353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75555" h="135310">
                <a:moveTo>
                  <a:pt x="1794" y="134265"/>
                </a:moveTo>
                <a:cubicBezTo>
                  <a:pt x="15552" y="127915"/>
                  <a:pt x="137261" y="77115"/>
                  <a:pt x="157369" y="70765"/>
                </a:cubicBezTo>
                <a:cubicBezTo>
                  <a:pt x="177477" y="64415"/>
                  <a:pt x="112390" y="95636"/>
                  <a:pt x="122444" y="96165"/>
                </a:cubicBezTo>
                <a:cubicBezTo>
                  <a:pt x="132498" y="96694"/>
                  <a:pt x="195998" y="77115"/>
                  <a:pt x="217694" y="73940"/>
                </a:cubicBezTo>
                <a:cubicBezTo>
                  <a:pt x="239390" y="70765"/>
                  <a:pt x="226690" y="89286"/>
                  <a:pt x="252619" y="77115"/>
                </a:cubicBezTo>
                <a:cubicBezTo>
                  <a:pt x="278548" y="64944"/>
                  <a:pt x="362157" y="7794"/>
                  <a:pt x="373269" y="915"/>
                </a:cubicBezTo>
                <a:cubicBezTo>
                  <a:pt x="384381" y="-5964"/>
                  <a:pt x="353161" y="27902"/>
                  <a:pt x="319294" y="35840"/>
                </a:cubicBezTo>
                <a:cubicBezTo>
                  <a:pt x="285427" y="43777"/>
                  <a:pt x="180652" y="44307"/>
                  <a:pt x="170069" y="48540"/>
                </a:cubicBezTo>
                <a:cubicBezTo>
                  <a:pt x="159486" y="52773"/>
                  <a:pt x="258969" y="55948"/>
                  <a:pt x="255794" y="61240"/>
                </a:cubicBezTo>
                <a:cubicBezTo>
                  <a:pt x="252619" y="66532"/>
                  <a:pt x="181182" y="72352"/>
                  <a:pt x="151019" y="80290"/>
                </a:cubicBezTo>
                <a:cubicBezTo>
                  <a:pt x="120856" y="88228"/>
                  <a:pt x="92281" y="101457"/>
                  <a:pt x="74819" y="108865"/>
                </a:cubicBezTo>
                <a:cubicBezTo>
                  <a:pt x="57357" y="116273"/>
                  <a:pt x="-11964" y="140615"/>
                  <a:pt x="1794" y="13426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33" name="フリーフォーム 1032">
            <a:extLst>
              <a:ext uri="{FF2B5EF4-FFF2-40B4-BE49-F238E27FC236}">
                <a16:creationId xmlns:a16="http://schemas.microsoft.com/office/drawing/2014/main" id="{710A3CD3-400A-94C6-4D6B-360686F90EB9}"/>
              </a:ext>
            </a:extLst>
          </p:cNvPr>
          <p:cNvSpPr/>
          <p:nvPr/>
        </p:nvSpPr>
        <p:spPr>
          <a:xfrm>
            <a:off x="3158885" y="2891114"/>
            <a:ext cx="197371" cy="110727"/>
          </a:xfrm>
          <a:custGeom>
            <a:avLst/>
            <a:gdLst>
              <a:gd name="connsiteX0" fmla="*/ 240 w 197371"/>
              <a:gd name="connsiteY0" fmla="*/ 1311 h 110727"/>
              <a:gd name="connsiteX1" fmla="*/ 111365 w 197371"/>
              <a:gd name="connsiteY1" fmla="*/ 36236 h 110727"/>
              <a:gd name="connsiteX2" fmla="*/ 197090 w 197371"/>
              <a:gd name="connsiteY2" fmla="*/ 77511 h 110727"/>
              <a:gd name="connsiteX3" fmla="*/ 139940 w 197371"/>
              <a:gd name="connsiteY3" fmla="*/ 45761 h 110727"/>
              <a:gd name="connsiteX4" fmla="*/ 168515 w 197371"/>
              <a:gd name="connsiteY4" fmla="*/ 109261 h 110727"/>
              <a:gd name="connsiteX5" fmla="*/ 143115 w 197371"/>
              <a:gd name="connsiteY5" fmla="*/ 83861 h 110727"/>
              <a:gd name="connsiteX6" fmla="*/ 240 w 197371"/>
              <a:gd name="connsiteY6" fmla="*/ 1311 h 1107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97371" h="110727">
                <a:moveTo>
                  <a:pt x="240" y="1311"/>
                </a:moveTo>
                <a:cubicBezTo>
                  <a:pt x="-5052" y="-6626"/>
                  <a:pt x="78557" y="23536"/>
                  <a:pt x="111365" y="36236"/>
                </a:cubicBezTo>
                <a:cubicBezTo>
                  <a:pt x="144173" y="48936"/>
                  <a:pt x="192328" y="75924"/>
                  <a:pt x="197090" y="77511"/>
                </a:cubicBezTo>
                <a:cubicBezTo>
                  <a:pt x="201852" y="79098"/>
                  <a:pt x="144703" y="40469"/>
                  <a:pt x="139940" y="45761"/>
                </a:cubicBezTo>
                <a:cubicBezTo>
                  <a:pt x="135178" y="51053"/>
                  <a:pt x="167986" y="102911"/>
                  <a:pt x="168515" y="109261"/>
                </a:cubicBezTo>
                <a:cubicBezTo>
                  <a:pt x="169044" y="115611"/>
                  <a:pt x="164811" y="100265"/>
                  <a:pt x="143115" y="83861"/>
                </a:cubicBezTo>
                <a:cubicBezTo>
                  <a:pt x="121419" y="67457"/>
                  <a:pt x="5532" y="9248"/>
                  <a:pt x="240" y="131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34" name="フリーフォーム 1033">
            <a:extLst>
              <a:ext uri="{FF2B5EF4-FFF2-40B4-BE49-F238E27FC236}">
                <a16:creationId xmlns:a16="http://schemas.microsoft.com/office/drawing/2014/main" id="{7689B4C0-C4FF-E838-B4A9-8EA9806063A7}"/>
              </a:ext>
            </a:extLst>
          </p:cNvPr>
          <p:cNvSpPr/>
          <p:nvPr/>
        </p:nvSpPr>
        <p:spPr>
          <a:xfrm>
            <a:off x="3387585" y="2879669"/>
            <a:ext cx="378116" cy="54736"/>
          </a:xfrm>
          <a:custGeom>
            <a:avLst/>
            <a:gdLst>
              <a:gd name="connsiteX0" fmla="*/ 140 w 378116"/>
              <a:gd name="connsiteY0" fmla="*/ 54031 h 54736"/>
              <a:gd name="connsiteX1" fmla="*/ 209690 w 378116"/>
              <a:gd name="connsiteY1" fmla="*/ 54031 h 54736"/>
              <a:gd name="connsiteX2" fmla="*/ 143015 w 378116"/>
              <a:gd name="connsiteY2" fmla="*/ 44506 h 54736"/>
              <a:gd name="connsiteX3" fmla="*/ 257315 w 378116"/>
              <a:gd name="connsiteY3" fmla="*/ 38156 h 54736"/>
              <a:gd name="connsiteX4" fmla="*/ 377965 w 378116"/>
              <a:gd name="connsiteY4" fmla="*/ 56 h 54736"/>
              <a:gd name="connsiteX5" fmla="*/ 231915 w 378116"/>
              <a:gd name="connsiteY5" fmla="*/ 47681 h 54736"/>
              <a:gd name="connsiteX6" fmla="*/ 177940 w 378116"/>
              <a:gd name="connsiteY6" fmla="*/ 54031 h 54736"/>
              <a:gd name="connsiteX7" fmla="*/ 140 w 378116"/>
              <a:gd name="connsiteY7" fmla="*/ 54031 h 547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78116" h="54736">
                <a:moveTo>
                  <a:pt x="140" y="54031"/>
                </a:moveTo>
                <a:lnTo>
                  <a:pt x="209690" y="54031"/>
                </a:lnTo>
                <a:cubicBezTo>
                  <a:pt x="233503" y="52443"/>
                  <a:pt x="135078" y="47152"/>
                  <a:pt x="143015" y="44506"/>
                </a:cubicBezTo>
                <a:cubicBezTo>
                  <a:pt x="150952" y="41860"/>
                  <a:pt x="218157" y="45564"/>
                  <a:pt x="257315" y="38156"/>
                </a:cubicBezTo>
                <a:cubicBezTo>
                  <a:pt x="296473" y="30748"/>
                  <a:pt x="382198" y="-1531"/>
                  <a:pt x="377965" y="56"/>
                </a:cubicBezTo>
                <a:cubicBezTo>
                  <a:pt x="373732" y="1643"/>
                  <a:pt x="265252" y="38685"/>
                  <a:pt x="231915" y="47681"/>
                </a:cubicBezTo>
                <a:cubicBezTo>
                  <a:pt x="198578" y="56677"/>
                  <a:pt x="214982" y="52443"/>
                  <a:pt x="177940" y="54031"/>
                </a:cubicBezTo>
                <a:cubicBezTo>
                  <a:pt x="140898" y="55619"/>
                  <a:pt x="-5152" y="54031"/>
                  <a:pt x="140" y="5403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35" name="フリーフォーム 1034">
            <a:extLst>
              <a:ext uri="{FF2B5EF4-FFF2-40B4-BE49-F238E27FC236}">
                <a16:creationId xmlns:a16="http://schemas.microsoft.com/office/drawing/2014/main" id="{26832D0D-8AB5-CD51-94E4-B5E725488F35}"/>
              </a:ext>
            </a:extLst>
          </p:cNvPr>
          <p:cNvSpPr/>
          <p:nvPr/>
        </p:nvSpPr>
        <p:spPr>
          <a:xfrm>
            <a:off x="3364641" y="2933700"/>
            <a:ext cx="198514" cy="6722"/>
          </a:xfrm>
          <a:custGeom>
            <a:avLst/>
            <a:gdLst>
              <a:gd name="connsiteX0" fmla="*/ 859 w 198514"/>
              <a:gd name="connsiteY0" fmla="*/ 0 h 6722"/>
              <a:gd name="connsiteX1" fmla="*/ 194534 w 198514"/>
              <a:gd name="connsiteY1" fmla="*/ 6350 h 6722"/>
              <a:gd name="connsiteX2" fmla="*/ 124684 w 198514"/>
              <a:gd name="connsiteY2" fmla="*/ 6350 h 6722"/>
              <a:gd name="connsiteX3" fmla="*/ 859 w 198514"/>
              <a:gd name="connsiteY3" fmla="*/ 0 h 67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8514" h="6722">
                <a:moveTo>
                  <a:pt x="859" y="0"/>
                </a:moveTo>
                <a:cubicBezTo>
                  <a:pt x="12501" y="0"/>
                  <a:pt x="173897" y="5292"/>
                  <a:pt x="194534" y="6350"/>
                </a:cubicBezTo>
                <a:cubicBezTo>
                  <a:pt x="215171" y="7408"/>
                  <a:pt x="150084" y="5821"/>
                  <a:pt x="124684" y="6350"/>
                </a:cubicBezTo>
                <a:cubicBezTo>
                  <a:pt x="99284" y="6879"/>
                  <a:pt x="-10783" y="0"/>
                  <a:pt x="859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36" name="フリーフォーム 1035">
            <a:extLst>
              <a:ext uri="{FF2B5EF4-FFF2-40B4-BE49-F238E27FC236}">
                <a16:creationId xmlns:a16="http://schemas.microsoft.com/office/drawing/2014/main" id="{78A2A564-82E9-42E0-D02F-65D0C51BC130}"/>
              </a:ext>
            </a:extLst>
          </p:cNvPr>
          <p:cNvSpPr/>
          <p:nvPr/>
        </p:nvSpPr>
        <p:spPr>
          <a:xfrm>
            <a:off x="3619356" y="2825729"/>
            <a:ext cx="222537" cy="101650"/>
          </a:xfrm>
          <a:custGeom>
            <a:avLst/>
            <a:gdLst>
              <a:gd name="connsiteX0" fmla="*/ 222394 w 222537"/>
              <a:gd name="connsiteY0" fmla="*/ 21 h 101650"/>
              <a:gd name="connsiteX1" fmla="*/ 101744 w 222537"/>
              <a:gd name="connsiteY1" fmla="*/ 53996 h 101650"/>
              <a:gd name="connsiteX2" fmla="*/ 144 w 222537"/>
              <a:gd name="connsiteY2" fmla="*/ 101621 h 101650"/>
              <a:gd name="connsiteX3" fmla="*/ 123969 w 222537"/>
              <a:gd name="connsiteY3" fmla="*/ 60346 h 101650"/>
              <a:gd name="connsiteX4" fmla="*/ 222394 w 222537"/>
              <a:gd name="connsiteY4" fmla="*/ 21 h 101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2537" h="101650">
                <a:moveTo>
                  <a:pt x="222394" y="21"/>
                </a:moveTo>
                <a:cubicBezTo>
                  <a:pt x="218690" y="-1037"/>
                  <a:pt x="138786" y="37063"/>
                  <a:pt x="101744" y="53996"/>
                </a:cubicBezTo>
                <a:cubicBezTo>
                  <a:pt x="64702" y="70929"/>
                  <a:pt x="-3560" y="100563"/>
                  <a:pt x="144" y="101621"/>
                </a:cubicBezTo>
                <a:cubicBezTo>
                  <a:pt x="3848" y="102679"/>
                  <a:pt x="90632" y="74633"/>
                  <a:pt x="123969" y="60346"/>
                </a:cubicBezTo>
                <a:cubicBezTo>
                  <a:pt x="157306" y="46059"/>
                  <a:pt x="226098" y="1079"/>
                  <a:pt x="222394" y="2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37" name="フリーフォーム 1036">
            <a:extLst>
              <a:ext uri="{FF2B5EF4-FFF2-40B4-BE49-F238E27FC236}">
                <a16:creationId xmlns:a16="http://schemas.microsoft.com/office/drawing/2014/main" id="{8F014383-E736-0E4E-A5D4-619A7C591DAC}"/>
              </a:ext>
            </a:extLst>
          </p:cNvPr>
          <p:cNvSpPr/>
          <p:nvPr/>
        </p:nvSpPr>
        <p:spPr>
          <a:xfrm>
            <a:off x="3361634" y="2975405"/>
            <a:ext cx="395993" cy="44020"/>
          </a:xfrm>
          <a:custGeom>
            <a:avLst/>
            <a:gdLst>
              <a:gd name="connsiteX0" fmla="*/ 691 w 395993"/>
              <a:gd name="connsiteY0" fmla="*/ 12270 h 44020"/>
              <a:gd name="connsiteX1" fmla="*/ 143566 w 395993"/>
              <a:gd name="connsiteY1" fmla="*/ 44020 h 44020"/>
              <a:gd name="connsiteX2" fmla="*/ 305491 w 395993"/>
              <a:gd name="connsiteY2" fmla="*/ 12270 h 44020"/>
              <a:gd name="connsiteX3" fmla="*/ 216591 w 395993"/>
              <a:gd name="connsiteY3" fmla="*/ 34495 h 44020"/>
              <a:gd name="connsiteX4" fmla="*/ 362641 w 395993"/>
              <a:gd name="connsiteY4" fmla="*/ 2745 h 44020"/>
              <a:gd name="connsiteX5" fmla="*/ 391216 w 395993"/>
              <a:gd name="connsiteY5" fmla="*/ 2745 h 44020"/>
              <a:gd name="connsiteX6" fmla="*/ 289616 w 395993"/>
              <a:gd name="connsiteY6" fmla="*/ 12270 h 44020"/>
              <a:gd name="connsiteX7" fmla="*/ 203891 w 395993"/>
              <a:gd name="connsiteY7" fmla="*/ 40845 h 44020"/>
              <a:gd name="connsiteX8" fmla="*/ 691 w 395993"/>
              <a:gd name="connsiteY8" fmla="*/ 12270 h 440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95993" h="44020">
                <a:moveTo>
                  <a:pt x="691" y="12270"/>
                </a:moveTo>
                <a:cubicBezTo>
                  <a:pt x="-9363" y="12799"/>
                  <a:pt x="92766" y="44020"/>
                  <a:pt x="143566" y="44020"/>
                </a:cubicBezTo>
                <a:cubicBezTo>
                  <a:pt x="194366" y="44020"/>
                  <a:pt x="293320" y="13857"/>
                  <a:pt x="305491" y="12270"/>
                </a:cubicBezTo>
                <a:cubicBezTo>
                  <a:pt x="317662" y="10683"/>
                  <a:pt x="207066" y="36083"/>
                  <a:pt x="216591" y="34495"/>
                </a:cubicBezTo>
                <a:cubicBezTo>
                  <a:pt x="226116" y="32908"/>
                  <a:pt x="333537" y="8037"/>
                  <a:pt x="362641" y="2745"/>
                </a:cubicBezTo>
                <a:cubicBezTo>
                  <a:pt x="391745" y="-2547"/>
                  <a:pt x="403387" y="1158"/>
                  <a:pt x="391216" y="2745"/>
                </a:cubicBezTo>
                <a:cubicBezTo>
                  <a:pt x="379045" y="4332"/>
                  <a:pt x="320837" y="5920"/>
                  <a:pt x="289616" y="12270"/>
                </a:cubicBezTo>
                <a:cubicBezTo>
                  <a:pt x="258395" y="18620"/>
                  <a:pt x="245695" y="37670"/>
                  <a:pt x="203891" y="40845"/>
                </a:cubicBezTo>
                <a:cubicBezTo>
                  <a:pt x="162087" y="44020"/>
                  <a:pt x="10745" y="11741"/>
                  <a:pt x="691" y="1227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38" name="フリーフォーム 1037">
            <a:extLst>
              <a:ext uri="{FF2B5EF4-FFF2-40B4-BE49-F238E27FC236}">
                <a16:creationId xmlns:a16="http://schemas.microsoft.com/office/drawing/2014/main" id="{550621EB-8A57-1FDB-458C-BFC950D13D37}"/>
              </a:ext>
            </a:extLst>
          </p:cNvPr>
          <p:cNvSpPr/>
          <p:nvPr/>
        </p:nvSpPr>
        <p:spPr>
          <a:xfrm>
            <a:off x="3698732" y="2828925"/>
            <a:ext cx="196993" cy="143258"/>
          </a:xfrm>
          <a:custGeom>
            <a:avLst/>
            <a:gdLst>
              <a:gd name="connsiteX0" fmla="*/ 196993 w 196993"/>
              <a:gd name="connsiteY0" fmla="*/ 0 h 143258"/>
              <a:gd name="connsiteX1" fmla="*/ 38243 w 196993"/>
              <a:gd name="connsiteY1" fmla="*/ 114300 h 143258"/>
              <a:gd name="connsiteX2" fmla="*/ 76343 w 196993"/>
              <a:gd name="connsiteY2" fmla="*/ 69850 h 143258"/>
              <a:gd name="connsiteX3" fmla="*/ 143 w 196993"/>
              <a:gd name="connsiteY3" fmla="*/ 142875 h 143258"/>
              <a:gd name="connsiteX4" fmla="*/ 60468 w 196993"/>
              <a:gd name="connsiteY4" fmla="*/ 95250 h 143258"/>
              <a:gd name="connsiteX5" fmla="*/ 196993 w 196993"/>
              <a:gd name="connsiteY5" fmla="*/ 0 h 1432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6993" h="143258">
                <a:moveTo>
                  <a:pt x="196993" y="0"/>
                </a:moveTo>
                <a:cubicBezTo>
                  <a:pt x="193289" y="3175"/>
                  <a:pt x="58351" y="102658"/>
                  <a:pt x="38243" y="114300"/>
                </a:cubicBezTo>
                <a:cubicBezTo>
                  <a:pt x="18135" y="125942"/>
                  <a:pt x="82693" y="65088"/>
                  <a:pt x="76343" y="69850"/>
                </a:cubicBezTo>
                <a:cubicBezTo>
                  <a:pt x="69993" y="74612"/>
                  <a:pt x="2789" y="138642"/>
                  <a:pt x="143" y="142875"/>
                </a:cubicBezTo>
                <a:cubicBezTo>
                  <a:pt x="-2503" y="147108"/>
                  <a:pt x="31893" y="115358"/>
                  <a:pt x="60468" y="95250"/>
                </a:cubicBezTo>
                <a:lnTo>
                  <a:pt x="196993" y="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39" name="フリーフォーム 1038">
            <a:extLst>
              <a:ext uri="{FF2B5EF4-FFF2-40B4-BE49-F238E27FC236}">
                <a16:creationId xmlns:a16="http://schemas.microsoft.com/office/drawing/2014/main" id="{E0A0B993-366A-B50D-E9A3-17FFCFDDFCDC}"/>
              </a:ext>
            </a:extLst>
          </p:cNvPr>
          <p:cNvSpPr/>
          <p:nvPr/>
        </p:nvSpPr>
        <p:spPr>
          <a:xfrm>
            <a:off x="3381332" y="3016246"/>
            <a:ext cx="175158" cy="76306"/>
          </a:xfrm>
          <a:custGeom>
            <a:avLst/>
            <a:gdLst>
              <a:gd name="connsiteX0" fmla="*/ 43 w 175158"/>
              <a:gd name="connsiteY0" fmla="*/ 4 h 76306"/>
              <a:gd name="connsiteX1" fmla="*/ 69893 w 175158"/>
              <a:gd name="connsiteY1" fmla="*/ 60329 h 76306"/>
              <a:gd name="connsiteX2" fmla="*/ 174668 w 175158"/>
              <a:gd name="connsiteY2" fmla="*/ 76204 h 76306"/>
              <a:gd name="connsiteX3" fmla="*/ 107993 w 175158"/>
              <a:gd name="connsiteY3" fmla="*/ 66679 h 76306"/>
              <a:gd name="connsiteX4" fmla="*/ 79418 w 175158"/>
              <a:gd name="connsiteY4" fmla="*/ 57154 h 76306"/>
              <a:gd name="connsiteX5" fmla="*/ 43 w 175158"/>
              <a:gd name="connsiteY5" fmla="*/ 4 h 763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5158" h="76306">
                <a:moveTo>
                  <a:pt x="43" y="4"/>
                </a:moveTo>
                <a:cubicBezTo>
                  <a:pt x="-1544" y="533"/>
                  <a:pt x="40789" y="47629"/>
                  <a:pt x="69893" y="60329"/>
                </a:cubicBezTo>
                <a:cubicBezTo>
                  <a:pt x="98997" y="73029"/>
                  <a:pt x="168318" y="75146"/>
                  <a:pt x="174668" y="76204"/>
                </a:cubicBezTo>
                <a:cubicBezTo>
                  <a:pt x="181018" y="77262"/>
                  <a:pt x="123868" y="69854"/>
                  <a:pt x="107993" y="66679"/>
                </a:cubicBezTo>
                <a:cubicBezTo>
                  <a:pt x="92118" y="63504"/>
                  <a:pt x="92647" y="65621"/>
                  <a:pt x="79418" y="57154"/>
                </a:cubicBezTo>
                <a:cubicBezTo>
                  <a:pt x="66189" y="48687"/>
                  <a:pt x="1630" y="-525"/>
                  <a:pt x="43" y="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40" name="フリーフォーム 1039">
            <a:extLst>
              <a:ext uri="{FF2B5EF4-FFF2-40B4-BE49-F238E27FC236}">
                <a16:creationId xmlns:a16="http://schemas.microsoft.com/office/drawing/2014/main" id="{823F5878-B866-A76A-E2BC-29BDB66017CA}"/>
              </a:ext>
            </a:extLst>
          </p:cNvPr>
          <p:cNvSpPr/>
          <p:nvPr/>
        </p:nvSpPr>
        <p:spPr>
          <a:xfrm>
            <a:off x="3559167" y="3028671"/>
            <a:ext cx="174673" cy="41580"/>
          </a:xfrm>
          <a:custGeom>
            <a:avLst/>
            <a:gdLst>
              <a:gd name="connsiteX0" fmla="*/ 8 w 174673"/>
              <a:gd name="connsiteY0" fmla="*/ 41554 h 41580"/>
              <a:gd name="connsiteX1" fmla="*/ 127008 w 174673"/>
              <a:gd name="connsiteY1" fmla="*/ 6629 h 41580"/>
              <a:gd name="connsiteX2" fmla="*/ 174633 w 174673"/>
              <a:gd name="connsiteY2" fmla="*/ 9804 h 41580"/>
              <a:gd name="connsiteX3" fmla="*/ 120658 w 174673"/>
              <a:gd name="connsiteY3" fmla="*/ 279 h 41580"/>
              <a:gd name="connsiteX4" fmla="*/ 8 w 174673"/>
              <a:gd name="connsiteY4" fmla="*/ 41554 h 415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74673" h="41580">
                <a:moveTo>
                  <a:pt x="8" y="41554"/>
                </a:moveTo>
                <a:cubicBezTo>
                  <a:pt x="1066" y="42612"/>
                  <a:pt x="97904" y="11921"/>
                  <a:pt x="127008" y="6629"/>
                </a:cubicBezTo>
                <a:cubicBezTo>
                  <a:pt x="156112" y="1337"/>
                  <a:pt x="175691" y="10862"/>
                  <a:pt x="174633" y="9804"/>
                </a:cubicBezTo>
                <a:cubicBezTo>
                  <a:pt x="173575" y="8746"/>
                  <a:pt x="146587" y="-1838"/>
                  <a:pt x="120658" y="279"/>
                </a:cubicBezTo>
                <a:cubicBezTo>
                  <a:pt x="94729" y="2396"/>
                  <a:pt x="-1050" y="40496"/>
                  <a:pt x="8" y="4155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41" name="フリーフォーム 1040">
            <a:extLst>
              <a:ext uri="{FF2B5EF4-FFF2-40B4-BE49-F238E27FC236}">
                <a16:creationId xmlns:a16="http://schemas.microsoft.com/office/drawing/2014/main" id="{2393C3B3-82D4-4503-3F1E-816613C5AFC0}"/>
              </a:ext>
            </a:extLst>
          </p:cNvPr>
          <p:cNvSpPr/>
          <p:nvPr/>
        </p:nvSpPr>
        <p:spPr>
          <a:xfrm>
            <a:off x="3702026" y="2873086"/>
            <a:ext cx="127029" cy="178089"/>
          </a:xfrm>
          <a:custGeom>
            <a:avLst/>
            <a:gdLst>
              <a:gd name="connsiteX0" fmla="*/ 127024 w 127029"/>
              <a:gd name="connsiteY0" fmla="*/ 289 h 178089"/>
              <a:gd name="connsiteX1" fmla="*/ 76224 w 127029"/>
              <a:gd name="connsiteY1" fmla="*/ 86014 h 178089"/>
              <a:gd name="connsiteX2" fmla="*/ 44474 w 127029"/>
              <a:gd name="connsiteY2" fmla="*/ 133639 h 178089"/>
              <a:gd name="connsiteX3" fmla="*/ 24 w 127029"/>
              <a:gd name="connsiteY3" fmla="*/ 178089 h 178089"/>
              <a:gd name="connsiteX4" fmla="*/ 50824 w 127029"/>
              <a:gd name="connsiteY4" fmla="*/ 133639 h 178089"/>
              <a:gd name="connsiteX5" fmla="*/ 73049 w 127029"/>
              <a:gd name="connsiteY5" fmla="*/ 117764 h 178089"/>
              <a:gd name="connsiteX6" fmla="*/ 127024 w 127029"/>
              <a:gd name="connsiteY6" fmla="*/ 289 h 1780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7029" h="178089">
                <a:moveTo>
                  <a:pt x="127024" y="289"/>
                </a:moveTo>
                <a:cubicBezTo>
                  <a:pt x="127553" y="-5003"/>
                  <a:pt x="89982" y="63789"/>
                  <a:pt x="76224" y="86014"/>
                </a:cubicBezTo>
                <a:cubicBezTo>
                  <a:pt x="62466" y="108239"/>
                  <a:pt x="57174" y="118293"/>
                  <a:pt x="44474" y="133639"/>
                </a:cubicBezTo>
                <a:cubicBezTo>
                  <a:pt x="31774" y="148985"/>
                  <a:pt x="-1034" y="178089"/>
                  <a:pt x="24" y="178089"/>
                </a:cubicBezTo>
                <a:cubicBezTo>
                  <a:pt x="1082" y="178089"/>
                  <a:pt x="38653" y="143693"/>
                  <a:pt x="50824" y="133639"/>
                </a:cubicBezTo>
                <a:cubicBezTo>
                  <a:pt x="62995" y="123585"/>
                  <a:pt x="58762" y="137343"/>
                  <a:pt x="73049" y="117764"/>
                </a:cubicBezTo>
                <a:cubicBezTo>
                  <a:pt x="87336" y="98185"/>
                  <a:pt x="126495" y="5581"/>
                  <a:pt x="127024" y="28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42" name="フリーフォーム 1041">
            <a:extLst>
              <a:ext uri="{FF2B5EF4-FFF2-40B4-BE49-F238E27FC236}">
                <a16:creationId xmlns:a16="http://schemas.microsoft.com/office/drawing/2014/main" id="{FEBD621D-64D4-AF04-7590-7136DDA9FF79}"/>
              </a:ext>
            </a:extLst>
          </p:cNvPr>
          <p:cNvSpPr/>
          <p:nvPr/>
        </p:nvSpPr>
        <p:spPr>
          <a:xfrm>
            <a:off x="3330170" y="2860415"/>
            <a:ext cx="487749" cy="130621"/>
          </a:xfrm>
          <a:custGeom>
            <a:avLst/>
            <a:gdLst>
              <a:gd name="connsiteX0" fmla="*/ 405 w 487749"/>
              <a:gd name="connsiteY0" fmla="*/ 98685 h 130621"/>
              <a:gd name="connsiteX1" fmla="*/ 270280 w 487749"/>
              <a:gd name="connsiteY1" fmla="*/ 95510 h 130621"/>
              <a:gd name="connsiteX2" fmla="*/ 165505 w 487749"/>
              <a:gd name="connsiteY2" fmla="*/ 101860 h 130621"/>
              <a:gd name="connsiteX3" fmla="*/ 349655 w 487749"/>
              <a:gd name="connsiteY3" fmla="*/ 66935 h 130621"/>
              <a:gd name="connsiteX4" fmla="*/ 263930 w 487749"/>
              <a:gd name="connsiteY4" fmla="*/ 79635 h 130621"/>
              <a:gd name="connsiteX5" fmla="*/ 486180 w 487749"/>
              <a:gd name="connsiteY5" fmla="*/ 260 h 130621"/>
              <a:gd name="connsiteX6" fmla="*/ 365530 w 487749"/>
              <a:gd name="connsiteY6" fmla="*/ 54235 h 130621"/>
              <a:gd name="connsiteX7" fmla="*/ 413155 w 487749"/>
              <a:gd name="connsiteY7" fmla="*/ 57410 h 130621"/>
              <a:gd name="connsiteX8" fmla="*/ 273455 w 487749"/>
              <a:gd name="connsiteY8" fmla="*/ 98685 h 130621"/>
              <a:gd name="connsiteX9" fmla="*/ 349655 w 487749"/>
              <a:gd name="connsiteY9" fmla="*/ 92335 h 130621"/>
              <a:gd name="connsiteX10" fmla="*/ 197255 w 487749"/>
              <a:gd name="connsiteY10" fmla="*/ 105035 h 130621"/>
              <a:gd name="connsiteX11" fmla="*/ 263930 w 487749"/>
              <a:gd name="connsiteY11" fmla="*/ 117735 h 130621"/>
              <a:gd name="connsiteX12" fmla="*/ 149630 w 487749"/>
              <a:gd name="connsiteY12" fmla="*/ 120910 h 130621"/>
              <a:gd name="connsiteX13" fmla="*/ 206780 w 487749"/>
              <a:gd name="connsiteY13" fmla="*/ 130435 h 130621"/>
              <a:gd name="connsiteX14" fmla="*/ 405 w 487749"/>
              <a:gd name="connsiteY14" fmla="*/ 98685 h 1306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487749" h="130621">
                <a:moveTo>
                  <a:pt x="405" y="98685"/>
                </a:moveTo>
                <a:cubicBezTo>
                  <a:pt x="10988" y="92864"/>
                  <a:pt x="242763" y="94981"/>
                  <a:pt x="270280" y="95510"/>
                </a:cubicBezTo>
                <a:cubicBezTo>
                  <a:pt x="297797" y="96039"/>
                  <a:pt x="152276" y="106622"/>
                  <a:pt x="165505" y="101860"/>
                </a:cubicBezTo>
                <a:cubicBezTo>
                  <a:pt x="178734" y="97098"/>
                  <a:pt x="333251" y="70639"/>
                  <a:pt x="349655" y="66935"/>
                </a:cubicBezTo>
                <a:cubicBezTo>
                  <a:pt x="366059" y="63231"/>
                  <a:pt x="241176" y="90747"/>
                  <a:pt x="263930" y="79635"/>
                </a:cubicBezTo>
                <a:cubicBezTo>
                  <a:pt x="286684" y="68523"/>
                  <a:pt x="469247" y="4493"/>
                  <a:pt x="486180" y="260"/>
                </a:cubicBezTo>
                <a:cubicBezTo>
                  <a:pt x="503113" y="-3973"/>
                  <a:pt x="377701" y="44710"/>
                  <a:pt x="365530" y="54235"/>
                </a:cubicBezTo>
                <a:cubicBezTo>
                  <a:pt x="353359" y="63760"/>
                  <a:pt x="428501" y="50002"/>
                  <a:pt x="413155" y="57410"/>
                </a:cubicBezTo>
                <a:cubicBezTo>
                  <a:pt x="397809" y="64818"/>
                  <a:pt x="284038" y="92864"/>
                  <a:pt x="273455" y="98685"/>
                </a:cubicBezTo>
                <a:cubicBezTo>
                  <a:pt x="262872" y="104506"/>
                  <a:pt x="349655" y="92335"/>
                  <a:pt x="349655" y="92335"/>
                </a:cubicBezTo>
                <a:cubicBezTo>
                  <a:pt x="336955" y="93393"/>
                  <a:pt x="211542" y="100802"/>
                  <a:pt x="197255" y="105035"/>
                </a:cubicBezTo>
                <a:cubicBezTo>
                  <a:pt x="182968" y="109268"/>
                  <a:pt x="271867" y="115089"/>
                  <a:pt x="263930" y="117735"/>
                </a:cubicBezTo>
                <a:cubicBezTo>
                  <a:pt x="255993" y="120381"/>
                  <a:pt x="159155" y="118793"/>
                  <a:pt x="149630" y="120910"/>
                </a:cubicBezTo>
                <a:cubicBezTo>
                  <a:pt x="140105" y="123027"/>
                  <a:pt x="223713" y="132023"/>
                  <a:pt x="206780" y="130435"/>
                </a:cubicBezTo>
                <a:cubicBezTo>
                  <a:pt x="189847" y="128848"/>
                  <a:pt x="-10178" y="104506"/>
                  <a:pt x="405" y="9868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43" name="フリーフォーム 1042">
            <a:extLst>
              <a:ext uri="{FF2B5EF4-FFF2-40B4-BE49-F238E27FC236}">
                <a16:creationId xmlns:a16="http://schemas.microsoft.com/office/drawing/2014/main" id="{37627900-F965-B88E-63B2-06DE8BC248ED}"/>
              </a:ext>
            </a:extLst>
          </p:cNvPr>
          <p:cNvSpPr/>
          <p:nvPr/>
        </p:nvSpPr>
        <p:spPr>
          <a:xfrm>
            <a:off x="3828953" y="2745997"/>
            <a:ext cx="140048" cy="156501"/>
          </a:xfrm>
          <a:custGeom>
            <a:avLst/>
            <a:gdLst>
              <a:gd name="connsiteX0" fmla="*/ 139797 w 140048"/>
              <a:gd name="connsiteY0" fmla="*/ 378 h 156501"/>
              <a:gd name="connsiteX1" fmla="*/ 88997 w 140048"/>
              <a:gd name="connsiteY1" fmla="*/ 70228 h 156501"/>
              <a:gd name="connsiteX2" fmla="*/ 41372 w 140048"/>
              <a:gd name="connsiteY2" fmla="*/ 155953 h 156501"/>
              <a:gd name="connsiteX3" fmla="*/ 57247 w 140048"/>
              <a:gd name="connsiteY3" fmla="*/ 108328 h 156501"/>
              <a:gd name="connsiteX4" fmla="*/ 3272 w 140048"/>
              <a:gd name="connsiteY4" fmla="*/ 136903 h 156501"/>
              <a:gd name="connsiteX5" fmla="*/ 31847 w 140048"/>
              <a:gd name="connsiteY5" fmla="*/ 92453 h 156501"/>
              <a:gd name="connsiteX6" fmla="*/ 9622 w 140048"/>
              <a:gd name="connsiteY6" fmla="*/ 136903 h 156501"/>
              <a:gd name="connsiteX7" fmla="*/ 50897 w 140048"/>
              <a:gd name="connsiteY7" fmla="*/ 79753 h 156501"/>
              <a:gd name="connsiteX8" fmla="*/ 97 w 140048"/>
              <a:gd name="connsiteY8" fmla="*/ 114678 h 156501"/>
              <a:gd name="connsiteX9" fmla="*/ 66772 w 140048"/>
              <a:gd name="connsiteY9" fmla="*/ 44828 h 156501"/>
              <a:gd name="connsiteX10" fmla="*/ 139797 w 140048"/>
              <a:gd name="connsiteY10" fmla="*/ 378 h 1565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40048" h="156501">
                <a:moveTo>
                  <a:pt x="139797" y="378"/>
                </a:moveTo>
                <a:cubicBezTo>
                  <a:pt x="143501" y="4611"/>
                  <a:pt x="105401" y="44299"/>
                  <a:pt x="88997" y="70228"/>
                </a:cubicBezTo>
                <a:cubicBezTo>
                  <a:pt x="72593" y="96157"/>
                  <a:pt x="46664" y="149603"/>
                  <a:pt x="41372" y="155953"/>
                </a:cubicBezTo>
                <a:cubicBezTo>
                  <a:pt x="36080" y="162303"/>
                  <a:pt x="63597" y="111503"/>
                  <a:pt x="57247" y="108328"/>
                </a:cubicBezTo>
                <a:cubicBezTo>
                  <a:pt x="50897" y="105153"/>
                  <a:pt x="7505" y="139549"/>
                  <a:pt x="3272" y="136903"/>
                </a:cubicBezTo>
                <a:cubicBezTo>
                  <a:pt x="-961" y="134257"/>
                  <a:pt x="30789" y="92453"/>
                  <a:pt x="31847" y="92453"/>
                </a:cubicBezTo>
                <a:cubicBezTo>
                  <a:pt x="32905" y="92453"/>
                  <a:pt x="6447" y="139020"/>
                  <a:pt x="9622" y="136903"/>
                </a:cubicBezTo>
                <a:cubicBezTo>
                  <a:pt x="12797" y="134786"/>
                  <a:pt x="52484" y="83457"/>
                  <a:pt x="50897" y="79753"/>
                </a:cubicBezTo>
                <a:cubicBezTo>
                  <a:pt x="49310" y="76049"/>
                  <a:pt x="-2549" y="120499"/>
                  <a:pt x="97" y="114678"/>
                </a:cubicBezTo>
                <a:cubicBezTo>
                  <a:pt x="2743" y="108857"/>
                  <a:pt x="50368" y="61232"/>
                  <a:pt x="66772" y="44828"/>
                </a:cubicBezTo>
                <a:cubicBezTo>
                  <a:pt x="83176" y="28424"/>
                  <a:pt x="136093" y="-3855"/>
                  <a:pt x="139797" y="37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44" name="フリーフォーム 1043">
            <a:extLst>
              <a:ext uri="{FF2B5EF4-FFF2-40B4-BE49-F238E27FC236}">
                <a16:creationId xmlns:a16="http://schemas.microsoft.com/office/drawing/2014/main" id="{B513BC90-4190-DE98-CFE9-D7253E6AB4D8}"/>
              </a:ext>
            </a:extLst>
          </p:cNvPr>
          <p:cNvSpPr/>
          <p:nvPr/>
        </p:nvSpPr>
        <p:spPr>
          <a:xfrm>
            <a:off x="3260667" y="2031887"/>
            <a:ext cx="117540" cy="231892"/>
          </a:xfrm>
          <a:custGeom>
            <a:avLst/>
            <a:gdLst>
              <a:gd name="connsiteX0" fmla="*/ 58 w 117540"/>
              <a:gd name="connsiteY0" fmla="*/ 113 h 231892"/>
              <a:gd name="connsiteX1" fmla="*/ 66733 w 117540"/>
              <a:gd name="connsiteY1" fmla="*/ 127113 h 231892"/>
              <a:gd name="connsiteX2" fmla="*/ 76258 w 117540"/>
              <a:gd name="connsiteY2" fmla="*/ 92188 h 231892"/>
              <a:gd name="connsiteX3" fmla="*/ 82608 w 117540"/>
              <a:gd name="connsiteY3" fmla="*/ 149338 h 231892"/>
              <a:gd name="connsiteX4" fmla="*/ 117533 w 117540"/>
              <a:gd name="connsiteY4" fmla="*/ 231888 h 231892"/>
              <a:gd name="connsiteX5" fmla="*/ 79433 w 117540"/>
              <a:gd name="connsiteY5" fmla="*/ 152513 h 231892"/>
              <a:gd name="connsiteX6" fmla="*/ 58 w 117540"/>
              <a:gd name="connsiteY6" fmla="*/ 113 h 2318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17540" h="231892">
                <a:moveTo>
                  <a:pt x="58" y="113"/>
                </a:moveTo>
                <a:cubicBezTo>
                  <a:pt x="-2059" y="-4120"/>
                  <a:pt x="54033" y="111767"/>
                  <a:pt x="66733" y="127113"/>
                </a:cubicBezTo>
                <a:cubicBezTo>
                  <a:pt x="79433" y="142459"/>
                  <a:pt x="73612" y="88484"/>
                  <a:pt x="76258" y="92188"/>
                </a:cubicBezTo>
                <a:cubicBezTo>
                  <a:pt x="78904" y="95892"/>
                  <a:pt x="75729" y="126055"/>
                  <a:pt x="82608" y="149338"/>
                </a:cubicBezTo>
                <a:cubicBezTo>
                  <a:pt x="89487" y="172621"/>
                  <a:pt x="118062" y="231359"/>
                  <a:pt x="117533" y="231888"/>
                </a:cubicBezTo>
                <a:cubicBezTo>
                  <a:pt x="117004" y="232417"/>
                  <a:pt x="92133" y="188496"/>
                  <a:pt x="79433" y="152513"/>
                </a:cubicBezTo>
                <a:cubicBezTo>
                  <a:pt x="66733" y="116530"/>
                  <a:pt x="2175" y="4346"/>
                  <a:pt x="58" y="11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45" name="フリーフォーム 1044">
            <a:extLst>
              <a:ext uri="{FF2B5EF4-FFF2-40B4-BE49-F238E27FC236}">
                <a16:creationId xmlns:a16="http://schemas.microsoft.com/office/drawing/2014/main" id="{06501C47-579C-035B-EA9D-3C60324E2CED}"/>
              </a:ext>
            </a:extLst>
          </p:cNvPr>
          <p:cNvSpPr/>
          <p:nvPr/>
        </p:nvSpPr>
        <p:spPr>
          <a:xfrm>
            <a:off x="3201205" y="1679066"/>
            <a:ext cx="75431" cy="227758"/>
          </a:xfrm>
          <a:custGeom>
            <a:avLst/>
            <a:gdLst>
              <a:gd name="connsiteX0" fmla="*/ 75395 w 75431"/>
              <a:gd name="connsiteY0" fmla="*/ 509 h 227758"/>
              <a:gd name="connsiteX1" fmla="*/ 5545 w 75431"/>
              <a:gd name="connsiteY1" fmla="*/ 175134 h 227758"/>
              <a:gd name="connsiteX2" fmla="*/ 5545 w 75431"/>
              <a:gd name="connsiteY2" fmla="*/ 225934 h 227758"/>
              <a:gd name="connsiteX3" fmla="*/ 15070 w 75431"/>
              <a:gd name="connsiteY3" fmla="*/ 124334 h 227758"/>
              <a:gd name="connsiteX4" fmla="*/ 75395 w 75431"/>
              <a:gd name="connsiteY4" fmla="*/ 509 h 2277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5431" h="227758">
                <a:moveTo>
                  <a:pt x="75395" y="509"/>
                </a:moveTo>
                <a:cubicBezTo>
                  <a:pt x="73808" y="8976"/>
                  <a:pt x="17187" y="137563"/>
                  <a:pt x="5545" y="175134"/>
                </a:cubicBezTo>
                <a:cubicBezTo>
                  <a:pt x="-6097" y="212705"/>
                  <a:pt x="3958" y="234401"/>
                  <a:pt x="5545" y="225934"/>
                </a:cubicBezTo>
                <a:cubicBezTo>
                  <a:pt x="7132" y="217467"/>
                  <a:pt x="4487" y="157142"/>
                  <a:pt x="15070" y="124334"/>
                </a:cubicBezTo>
                <a:cubicBezTo>
                  <a:pt x="25653" y="91526"/>
                  <a:pt x="76982" y="-7958"/>
                  <a:pt x="75395" y="509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46" name="フリーフォーム 1045">
            <a:extLst>
              <a:ext uri="{FF2B5EF4-FFF2-40B4-BE49-F238E27FC236}">
                <a16:creationId xmlns:a16="http://schemas.microsoft.com/office/drawing/2014/main" id="{B55A36F2-53C6-2B3A-1A6F-0D243E0EEE52}"/>
              </a:ext>
            </a:extLst>
          </p:cNvPr>
          <p:cNvSpPr/>
          <p:nvPr/>
        </p:nvSpPr>
        <p:spPr>
          <a:xfrm>
            <a:off x="3397061" y="1688454"/>
            <a:ext cx="28764" cy="165951"/>
          </a:xfrm>
          <a:custGeom>
            <a:avLst/>
            <a:gdLst>
              <a:gd name="connsiteX0" fmla="*/ 189 w 28764"/>
              <a:gd name="connsiteY0" fmla="*/ 646 h 165951"/>
              <a:gd name="connsiteX1" fmla="*/ 9714 w 28764"/>
              <a:gd name="connsiteY1" fmla="*/ 137171 h 165951"/>
              <a:gd name="connsiteX2" fmla="*/ 28764 w 28764"/>
              <a:gd name="connsiteY2" fmla="*/ 165746 h 165951"/>
              <a:gd name="connsiteX3" fmla="*/ 9714 w 28764"/>
              <a:gd name="connsiteY3" fmla="*/ 130821 h 165951"/>
              <a:gd name="connsiteX4" fmla="*/ 3364 w 28764"/>
              <a:gd name="connsiteY4" fmla="*/ 86371 h 165951"/>
              <a:gd name="connsiteX5" fmla="*/ 189 w 28764"/>
              <a:gd name="connsiteY5" fmla="*/ 646 h 1659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8764" h="165951">
                <a:moveTo>
                  <a:pt x="189" y="646"/>
                </a:moveTo>
                <a:cubicBezTo>
                  <a:pt x="1247" y="9113"/>
                  <a:pt x="4952" y="109654"/>
                  <a:pt x="9714" y="137171"/>
                </a:cubicBezTo>
                <a:cubicBezTo>
                  <a:pt x="14476" y="164688"/>
                  <a:pt x="28764" y="166804"/>
                  <a:pt x="28764" y="165746"/>
                </a:cubicBezTo>
                <a:cubicBezTo>
                  <a:pt x="28764" y="164688"/>
                  <a:pt x="13947" y="144050"/>
                  <a:pt x="9714" y="130821"/>
                </a:cubicBezTo>
                <a:cubicBezTo>
                  <a:pt x="5481" y="117592"/>
                  <a:pt x="3893" y="103304"/>
                  <a:pt x="3364" y="86371"/>
                </a:cubicBezTo>
                <a:cubicBezTo>
                  <a:pt x="2835" y="69438"/>
                  <a:pt x="-869" y="-7821"/>
                  <a:pt x="189" y="646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47" name="フリーフォーム 1046">
            <a:extLst>
              <a:ext uri="{FF2B5EF4-FFF2-40B4-BE49-F238E27FC236}">
                <a16:creationId xmlns:a16="http://schemas.microsoft.com/office/drawing/2014/main" id="{7BF0D514-CE26-762A-76BD-B5B343BA11EF}"/>
              </a:ext>
            </a:extLst>
          </p:cNvPr>
          <p:cNvSpPr/>
          <p:nvPr/>
        </p:nvSpPr>
        <p:spPr>
          <a:xfrm>
            <a:off x="3303387" y="1802488"/>
            <a:ext cx="59813" cy="176866"/>
          </a:xfrm>
          <a:custGeom>
            <a:avLst/>
            <a:gdLst>
              <a:gd name="connsiteX0" fmla="*/ 58938 w 59813"/>
              <a:gd name="connsiteY0" fmla="*/ 912 h 176866"/>
              <a:gd name="connsiteX1" fmla="*/ 36713 w 59813"/>
              <a:gd name="connsiteY1" fmla="*/ 80287 h 176866"/>
              <a:gd name="connsiteX2" fmla="*/ 14488 w 59813"/>
              <a:gd name="connsiteY2" fmla="*/ 172362 h 176866"/>
              <a:gd name="connsiteX3" fmla="*/ 11313 w 59813"/>
              <a:gd name="connsiteY3" fmla="*/ 150137 h 176866"/>
              <a:gd name="connsiteX4" fmla="*/ 1788 w 59813"/>
              <a:gd name="connsiteY4" fmla="*/ 42187 h 176866"/>
              <a:gd name="connsiteX5" fmla="*/ 4963 w 59813"/>
              <a:gd name="connsiteY5" fmla="*/ 134262 h 176866"/>
              <a:gd name="connsiteX6" fmla="*/ 58938 w 59813"/>
              <a:gd name="connsiteY6" fmla="*/ 912 h 1768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9813" h="176866">
                <a:moveTo>
                  <a:pt x="58938" y="912"/>
                </a:moveTo>
                <a:cubicBezTo>
                  <a:pt x="64230" y="-8084"/>
                  <a:pt x="44121" y="51712"/>
                  <a:pt x="36713" y="80287"/>
                </a:cubicBezTo>
                <a:cubicBezTo>
                  <a:pt x="29305" y="108862"/>
                  <a:pt x="14488" y="172362"/>
                  <a:pt x="14488" y="172362"/>
                </a:cubicBezTo>
                <a:cubicBezTo>
                  <a:pt x="10255" y="184004"/>
                  <a:pt x="13430" y="171833"/>
                  <a:pt x="11313" y="150137"/>
                </a:cubicBezTo>
                <a:cubicBezTo>
                  <a:pt x="9196" y="128441"/>
                  <a:pt x="2846" y="44833"/>
                  <a:pt x="1788" y="42187"/>
                </a:cubicBezTo>
                <a:cubicBezTo>
                  <a:pt x="730" y="39541"/>
                  <a:pt x="-2974" y="136908"/>
                  <a:pt x="4963" y="134262"/>
                </a:cubicBezTo>
                <a:cubicBezTo>
                  <a:pt x="12900" y="131616"/>
                  <a:pt x="53646" y="9908"/>
                  <a:pt x="58938" y="912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48" name="フリーフォーム 1047">
            <a:extLst>
              <a:ext uri="{FF2B5EF4-FFF2-40B4-BE49-F238E27FC236}">
                <a16:creationId xmlns:a16="http://schemas.microsoft.com/office/drawing/2014/main" id="{7A35E1D4-6540-90E6-0D4C-1B0A9F28749B}"/>
              </a:ext>
            </a:extLst>
          </p:cNvPr>
          <p:cNvSpPr/>
          <p:nvPr/>
        </p:nvSpPr>
        <p:spPr>
          <a:xfrm>
            <a:off x="4124325" y="2274807"/>
            <a:ext cx="19073" cy="274722"/>
          </a:xfrm>
          <a:custGeom>
            <a:avLst/>
            <a:gdLst>
              <a:gd name="connsiteX0" fmla="*/ 9525 w 19073"/>
              <a:gd name="connsiteY0" fmla="*/ 1668 h 274722"/>
              <a:gd name="connsiteX1" fmla="*/ 9525 w 19073"/>
              <a:gd name="connsiteY1" fmla="*/ 179468 h 274722"/>
              <a:gd name="connsiteX2" fmla="*/ 0 w 19073"/>
              <a:gd name="connsiteY2" fmla="*/ 274718 h 274722"/>
              <a:gd name="connsiteX3" fmla="*/ 9525 w 19073"/>
              <a:gd name="connsiteY3" fmla="*/ 176293 h 274722"/>
              <a:gd name="connsiteX4" fmla="*/ 19050 w 19073"/>
              <a:gd name="connsiteY4" fmla="*/ 93743 h 274722"/>
              <a:gd name="connsiteX5" fmla="*/ 9525 w 19073"/>
              <a:gd name="connsiteY5" fmla="*/ 1668 h 2747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073" h="274722">
                <a:moveTo>
                  <a:pt x="9525" y="1668"/>
                </a:moveTo>
                <a:cubicBezTo>
                  <a:pt x="7938" y="15955"/>
                  <a:pt x="11113" y="133960"/>
                  <a:pt x="9525" y="179468"/>
                </a:cubicBezTo>
                <a:cubicBezTo>
                  <a:pt x="7937" y="224976"/>
                  <a:pt x="0" y="275247"/>
                  <a:pt x="0" y="274718"/>
                </a:cubicBezTo>
                <a:cubicBezTo>
                  <a:pt x="0" y="274189"/>
                  <a:pt x="6350" y="206456"/>
                  <a:pt x="9525" y="176293"/>
                </a:cubicBezTo>
                <a:cubicBezTo>
                  <a:pt x="12700" y="146130"/>
                  <a:pt x="18521" y="118614"/>
                  <a:pt x="19050" y="93743"/>
                </a:cubicBezTo>
                <a:cubicBezTo>
                  <a:pt x="19579" y="68872"/>
                  <a:pt x="11112" y="-12619"/>
                  <a:pt x="9525" y="1668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49" name="フリーフォーム 1048">
            <a:extLst>
              <a:ext uri="{FF2B5EF4-FFF2-40B4-BE49-F238E27FC236}">
                <a16:creationId xmlns:a16="http://schemas.microsoft.com/office/drawing/2014/main" id="{BAD94F46-5EF3-6638-C95B-9B5690ACFF22}"/>
              </a:ext>
            </a:extLst>
          </p:cNvPr>
          <p:cNvSpPr/>
          <p:nvPr/>
        </p:nvSpPr>
        <p:spPr>
          <a:xfrm>
            <a:off x="2800332" y="2473247"/>
            <a:ext cx="76547" cy="242932"/>
          </a:xfrm>
          <a:custGeom>
            <a:avLst/>
            <a:gdLst>
              <a:gd name="connsiteX0" fmla="*/ 18 w 76547"/>
              <a:gd name="connsiteY0" fmla="*/ 78 h 242932"/>
              <a:gd name="connsiteX1" fmla="*/ 19068 w 76547"/>
              <a:gd name="connsiteY1" fmla="*/ 136603 h 242932"/>
              <a:gd name="connsiteX2" fmla="*/ 76218 w 76547"/>
              <a:gd name="connsiteY2" fmla="*/ 241378 h 242932"/>
              <a:gd name="connsiteX3" fmla="*/ 41293 w 76547"/>
              <a:gd name="connsiteY3" fmla="*/ 193753 h 242932"/>
              <a:gd name="connsiteX4" fmla="*/ 15893 w 76547"/>
              <a:gd name="connsiteY4" fmla="*/ 117553 h 242932"/>
              <a:gd name="connsiteX5" fmla="*/ 18 w 76547"/>
              <a:gd name="connsiteY5" fmla="*/ 78 h 2429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6547" h="242932">
                <a:moveTo>
                  <a:pt x="18" y="78"/>
                </a:moveTo>
                <a:cubicBezTo>
                  <a:pt x="547" y="3253"/>
                  <a:pt x="6368" y="96386"/>
                  <a:pt x="19068" y="136603"/>
                </a:cubicBezTo>
                <a:cubicBezTo>
                  <a:pt x="31768" y="176820"/>
                  <a:pt x="72514" y="231853"/>
                  <a:pt x="76218" y="241378"/>
                </a:cubicBezTo>
                <a:cubicBezTo>
                  <a:pt x="79922" y="250903"/>
                  <a:pt x="51347" y="214391"/>
                  <a:pt x="41293" y="193753"/>
                </a:cubicBezTo>
                <a:cubicBezTo>
                  <a:pt x="31239" y="173115"/>
                  <a:pt x="21185" y="144541"/>
                  <a:pt x="15893" y="117553"/>
                </a:cubicBezTo>
                <a:cubicBezTo>
                  <a:pt x="10601" y="90566"/>
                  <a:pt x="-511" y="-3097"/>
                  <a:pt x="18" y="7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50" name="フリーフォーム 1049">
            <a:extLst>
              <a:ext uri="{FF2B5EF4-FFF2-40B4-BE49-F238E27FC236}">
                <a16:creationId xmlns:a16="http://schemas.microsoft.com/office/drawing/2014/main" id="{4FC21B51-3E51-FD25-9121-EA1E0B6D4B10}"/>
              </a:ext>
            </a:extLst>
          </p:cNvPr>
          <p:cNvSpPr/>
          <p:nvPr/>
        </p:nvSpPr>
        <p:spPr>
          <a:xfrm>
            <a:off x="2790825" y="1548847"/>
            <a:ext cx="19063" cy="178552"/>
          </a:xfrm>
          <a:custGeom>
            <a:avLst/>
            <a:gdLst>
              <a:gd name="connsiteX0" fmla="*/ 19050 w 19063"/>
              <a:gd name="connsiteY0" fmla="*/ 553 h 178552"/>
              <a:gd name="connsiteX1" fmla="*/ 3175 w 19063"/>
              <a:gd name="connsiteY1" fmla="*/ 108503 h 178552"/>
              <a:gd name="connsiteX2" fmla="*/ 9525 w 19063"/>
              <a:gd name="connsiteY2" fmla="*/ 178353 h 178552"/>
              <a:gd name="connsiteX3" fmla="*/ 9525 w 19063"/>
              <a:gd name="connsiteY3" fmla="*/ 127553 h 178552"/>
              <a:gd name="connsiteX4" fmla="*/ 0 w 19063"/>
              <a:gd name="connsiteY4" fmla="*/ 67228 h 178552"/>
              <a:gd name="connsiteX5" fmla="*/ 19050 w 19063"/>
              <a:gd name="connsiteY5" fmla="*/ 553 h 1785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063" h="178552">
                <a:moveTo>
                  <a:pt x="19050" y="553"/>
                </a:moveTo>
                <a:cubicBezTo>
                  <a:pt x="19579" y="7432"/>
                  <a:pt x="4762" y="78870"/>
                  <a:pt x="3175" y="108503"/>
                </a:cubicBezTo>
                <a:cubicBezTo>
                  <a:pt x="1588" y="138136"/>
                  <a:pt x="8467" y="175178"/>
                  <a:pt x="9525" y="178353"/>
                </a:cubicBezTo>
                <a:cubicBezTo>
                  <a:pt x="10583" y="181528"/>
                  <a:pt x="11112" y="146074"/>
                  <a:pt x="9525" y="127553"/>
                </a:cubicBezTo>
                <a:cubicBezTo>
                  <a:pt x="7938" y="109032"/>
                  <a:pt x="0" y="81515"/>
                  <a:pt x="0" y="67228"/>
                </a:cubicBezTo>
                <a:cubicBezTo>
                  <a:pt x="0" y="52941"/>
                  <a:pt x="18521" y="-6326"/>
                  <a:pt x="19050" y="553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51" name="フリーフォーム 1050">
            <a:extLst>
              <a:ext uri="{FF2B5EF4-FFF2-40B4-BE49-F238E27FC236}">
                <a16:creationId xmlns:a16="http://schemas.microsoft.com/office/drawing/2014/main" id="{B584DD43-7361-508D-37EE-1DF6E05B9CB2}"/>
              </a:ext>
            </a:extLst>
          </p:cNvPr>
          <p:cNvSpPr/>
          <p:nvPr/>
        </p:nvSpPr>
        <p:spPr>
          <a:xfrm>
            <a:off x="3504794" y="1441030"/>
            <a:ext cx="196766" cy="138321"/>
          </a:xfrm>
          <a:custGeom>
            <a:avLst/>
            <a:gdLst>
              <a:gd name="connsiteX0" fmla="*/ 406 w 196766"/>
              <a:gd name="connsiteY0" fmla="*/ 420 h 138321"/>
              <a:gd name="connsiteX1" fmla="*/ 121056 w 196766"/>
              <a:gd name="connsiteY1" fmla="*/ 73445 h 138321"/>
              <a:gd name="connsiteX2" fmla="*/ 194081 w 196766"/>
              <a:gd name="connsiteY2" fmla="*/ 136945 h 138321"/>
              <a:gd name="connsiteX3" fmla="*/ 165506 w 196766"/>
              <a:gd name="connsiteY3" fmla="*/ 108370 h 138321"/>
              <a:gd name="connsiteX4" fmla="*/ 406 w 196766"/>
              <a:gd name="connsiteY4" fmla="*/ 420 h 1383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96766" h="138321">
                <a:moveTo>
                  <a:pt x="406" y="420"/>
                </a:moveTo>
                <a:cubicBezTo>
                  <a:pt x="-7002" y="-5401"/>
                  <a:pt x="88777" y="50691"/>
                  <a:pt x="121056" y="73445"/>
                </a:cubicBezTo>
                <a:cubicBezTo>
                  <a:pt x="153335" y="96199"/>
                  <a:pt x="186673" y="131124"/>
                  <a:pt x="194081" y="136945"/>
                </a:cubicBezTo>
                <a:cubicBezTo>
                  <a:pt x="201489" y="142766"/>
                  <a:pt x="194081" y="129537"/>
                  <a:pt x="165506" y="108370"/>
                </a:cubicBezTo>
                <a:cubicBezTo>
                  <a:pt x="136931" y="87203"/>
                  <a:pt x="7814" y="6241"/>
                  <a:pt x="406" y="420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52" name="フリーフォーム 1051">
            <a:extLst>
              <a:ext uri="{FF2B5EF4-FFF2-40B4-BE49-F238E27FC236}">
                <a16:creationId xmlns:a16="http://schemas.microsoft.com/office/drawing/2014/main" id="{89C18494-C80B-696E-D466-203EC708D524}"/>
              </a:ext>
            </a:extLst>
          </p:cNvPr>
          <p:cNvSpPr/>
          <p:nvPr/>
        </p:nvSpPr>
        <p:spPr>
          <a:xfrm>
            <a:off x="2903692" y="1244600"/>
            <a:ext cx="281876" cy="85822"/>
          </a:xfrm>
          <a:custGeom>
            <a:avLst/>
            <a:gdLst>
              <a:gd name="connsiteX0" fmla="*/ 1433 w 281876"/>
              <a:gd name="connsiteY0" fmla="*/ 85725 h 85822"/>
              <a:gd name="connsiteX1" fmla="*/ 115733 w 281876"/>
              <a:gd name="connsiteY1" fmla="*/ 25400 h 85822"/>
              <a:gd name="connsiteX2" fmla="*/ 277658 w 281876"/>
              <a:gd name="connsiteY2" fmla="*/ 19050 h 85822"/>
              <a:gd name="connsiteX3" fmla="*/ 220508 w 281876"/>
              <a:gd name="connsiteY3" fmla="*/ 0 h 85822"/>
              <a:gd name="connsiteX4" fmla="*/ 71283 w 281876"/>
              <a:gd name="connsiteY4" fmla="*/ 19050 h 85822"/>
              <a:gd name="connsiteX5" fmla="*/ 195108 w 281876"/>
              <a:gd name="connsiteY5" fmla="*/ 9525 h 85822"/>
              <a:gd name="connsiteX6" fmla="*/ 1433 w 281876"/>
              <a:gd name="connsiteY6" fmla="*/ 85725 h 858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81876" h="85822">
                <a:moveTo>
                  <a:pt x="1433" y="85725"/>
                </a:moveTo>
                <a:cubicBezTo>
                  <a:pt x="-11796" y="88371"/>
                  <a:pt x="69696" y="36512"/>
                  <a:pt x="115733" y="25400"/>
                </a:cubicBezTo>
                <a:cubicBezTo>
                  <a:pt x="161770" y="14288"/>
                  <a:pt x="260196" y="23283"/>
                  <a:pt x="277658" y="19050"/>
                </a:cubicBezTo>
                <a:cubicBezTo>
                  <a:pt x="295120" y="14817"/>
                  <a:pt x="254904" y="0"/>
                  <a:pt x="220508" y="0"/>
                </a:cubicBezTo>
                <a:cubicBezTo>
                  <a:pt x="186112" y="0"/>
                  <a:pt x="75516" y="17463"/>
                  <a:pt x="71283" y="19050"/>
                </a:cubicBezTo>
                <a:cubicBezTo>
                  <a:pt x="67050" y="20637"/>
                  <a:pt x="203046" y="2646"/>
                  <a:pt x="195108" y="9525"/>
                </a:cubicBezTo>
                <a:cubicBezTo>
                  <a:pt x="187170" y="16404"/>
                  <a:pt x="14662" y="83079"/>
                  <a:pt x="1433" y="85725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53" name="フリーフォーム 1052">
            <a:extLst>
              <a:ext uri="{FF2B5EF4-FFF2-40B4-BE49-F238E27FC236}">
                <a16:creationId xmlns:a16="http://schemas.microsoft.com/office/drawing/2014/main" id="{2E41390E-A79F-5322-EFF2-48FA42FFBD4B}"/>
              </a:ext>
            </a:extLst>
          </p:cNvPr>
          <p:cNvSpPr/>
          <p:nvPr/>
        </p:nvSpPr>
        <p:spPr>
          <a:xfrm>
            <a:off x="2644657" y="2136473"/>
            <a:ext cx="54542" cy="220235"/>
          </a:xfrm>
          <a:custGeom>
            <a:avLst/>
            <a:gdLst>
              <a:gd name="connsiteX0" fmla="*/ 28693 w 54542"/>
              <a:gd name="connsiteY0" fmla="*/ 302 h 220235"/>
              <a:gd name="connsiteX1" fmla="*/ 22343 w 54542"/>
              <a:gd name="connsiteY1" fmla="*/ 117777 h 220235"/>
              <a:gd name="connsiteX2" fmla="*/ 54093 w 54542"/>
              <a:gd name="connsiteY2" fmla="*/ 219377 h 220235"/>
              <a:gd name="connsiteX3" fmla="*/ 38218 w 54542"/>
              <a:gd name="connsiteY3" fmla="*/ 162227 h 220235"/>
              <a:gd name="connsiteX4" fmla="*/ 118 w 54542"/>
              <a:gd name="connsiteY4" fmla="*/ 86027 h 220235"/>
              <a:gd name="connsiteX5" fmla="*/ 28693 w 54542"/>
              <a:gd name="connsiteY5" fmla="*/ 302 h 2202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4542" h="220235">
                <a:moveTo>
                  <a:pt x="28693" y="302"/>
                </a:moveTo>
                <a:cubicBezTo>
                  <a:pt x="32397" y="5594"/>
                  <a:pt x="18110" y="81265"/>
                  <a:pt x="22343" y="117777"/>
                </a:cubicBezTo>
                <a:cubicBezTo>
                  <a:pt x="26576" y="154290"/>
                  <a:pt x="51447" y="211969"/>
                  <a:pt x="54093" y="219377"/>
                </a:cubicBezTo>
                <a:cubicBezTo>
                  <a:pt x="56739" y="226785"/>
                  <a:pt x="47214" y="184452"/>
                  <a:pt x="38218" y="162227"/>
                </a:cubicBezTo>
                <a:cubicBezTo>
                  <a:pt x="29222" y="140002"/>
                  <a:pt x="2235" y="111427"/>
                  <a:pt x="118" y="86027"/>
                </a:cubicBezTo>
                <a:cubicBezTo>
                  <a:pt x="-1999" y="60627"/>
                  <a:pt x="24989" y="-4990"/>
                  <a:pt x="28693" y="302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54" name="フリーフォーム 1053">
            <a:extLst>
              <a:ext uri="{FF2B5EF4-FFF2-40B4-BE49-F238E27FC236}">
                <a16:creationId xmlns:a16="http://schemas.microsoft.com/office/drawing/2014/main" id="{C2AF9A8D-06BF-D45F-8D4B-FA5108A8042F}"/>
              </a:ext>
            </a:extLst>
          </p:cNvPr>
          <p:cNvSpPr/>
          <p:nvPr/>
        </p:nvSpPr>
        <p:spPr>
          <a:xfrm>
            <a:off x="3263810" y="3162261"/>
            <a:ext cx="203965" cy="187910"/>
          </a:xfrm>
          <a:custGeom>
            <a:avLst/>
            <a:gdLst>
              <a:gd name="connsiteX0" fmla="*/ 90 w 203965"/>
              <a:gd name="connsiteY0" fmla="*/ 39 h 187910"/>
              <a:gd name="connsiteX1" fmla="*/ 149315 w 203965"/>
              <a:gd name="connsiteY1" fmla="*/ 107989 h 187910"/>
              <a:gd name="connsiteX2" fmla="*/ 203290 w 203965"/>
              <a:gd name="connsiteY2" fmla="*/ 187364 h 187910"/>
              <a:gd name="connsiteX3" fmla="*/ 177890 w 203965"/>
              <a:gd name="connsiteY3" fmla="*/ 139739 h 187910"/>
              <a:gd name="connsiteX4" fmla="*/ 152490 w 203965"/>
              <a:gd name="connsiteY4" fmla="*/ 76239 h 187910"/>
              <a:gd name="connsiteX5" fmla="*/ 127090 w 203965"/>
              <a:gd name="connsiteY5" fmla="*/ 95289 h 187910"/>
              <a:gd name="connsiteX6" fmla="*/ 90 w 203965"/>
              <a:gd name="connsiteY6" fmla="*/ 39 h 1879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03965" h="187910">
                <a:moveTo>
                  <a:pt x="90" y="39"/>
                </a:moveTo>
                <a:cubicBezTo>
                  <a:pt x="3794" y="2156"/>
                  <a:pt x="115448" y="76768"/>
                  <a:pt x="149315" y="107989"/>
                </a:cubicBezTo>
                <a:cubicBezTo>
                  <a:pt x="183182" y="139210"/>
                  <a:pt x="198528" y="182072"/>
                  <a:pt x="203290" y="187364"/>
                </a:cubicBezTo>
                <a:cubicBezTo>
                  <a:pt x="208053" y="192656"/>
                  <a:pt x="186357" y="158260"/>
                  <a:pt x="177890" y="139739"/>
                </a:cubicBezTo>
                <a:cubicBezTo>
                  <a:pt x="169423" y="121218"/>
                  <a:pt x="160957" y="83647"/>
                  <a:pt x="152490" y="76239"/>
                </a:cubicBezTo>
                <a:cubicBezTo>
                  <a:pt x="144023" y="68831"/>
                  <a:pt x="147198" y="109576"/>
                  <a:pt x="127090" y="95289"/>
                </a:cubicBezTo>
                <a:cubicBezTo>
                  <a:pt x="106982" y="81002"/>
                  <a:pt x="-3614" y="-2078"/>
                  <a:pt x="90" y="39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55" name="フリーフォーム 1054">
            <a:extLst>
              <a:ext uri="{FF2B5EF4-FFF2-40B4-BE49-F238E27FC236}">
                <a16:creationId xmlns:a16="http://schemas.microsoft.com/office/drawing/2014/main" id="{BA45C26C-8B89-854A-5B13-F7117C78F01E}"/>
              </a:ext>
            </a:extLst>
          </p:cNvPr>
          <p:cNvSpPr/>
          <p:nvPr/>
        </p:nvSpPr>
        <p:spPr>
          <a:xfrm>
            <a:off x="3505114" y="3320717"/>
            <a:ext cx="59291" cy="102266"/>
          </a:xfrm>
          <a:custGeom>
            <a:avLst/>
            <a:gdLst>
              <a:gd name="connsiteX0" fmla="*/ 86 w 59291"/>
              <a:gd name="connsiteY0" fmla="*/ 333 h 102266"/>
              <a:gd name="connsiteX1" fmla="*/ 44536 w 59291"/>
              <a:gd name="connsiteY1" fmla="*/ 41608 h 102266"/>
              <a:gd name="connsiteX2" fmla="*/ 54061 w 59291"/>
              <a:gd name="connsiteY2" fmla="*/ 101933 h 102266"/>
              <a:gd name="connsiteX3" fmla="*/ 57236 w 59291"/>
              <a:gd name="connsiteY3" fmla="*/ 63833 h 102266"/>
              <a:gd name="connsiteX4" fmla="*/ 86 w 59291"/>
              <a:gd name="connsiteY4" fmla="*/ 333 h 1022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9291" h="102266">
                <a:moveTo>
                  <a:pt x="86" y="333"/>
                </a:moveTo>
                <a:cubicBezTo>
                  <a:pt x="-2031" y="-3371"/>
                  <a:pt x="35540" y="24675"/>
                  <a:pt x="44536" y="41608"/>
                </a:cubicBezTo>
                <a:cubicBezTo>
                  <a:pt x="53532" y="58541"/>
                  <a:pt x="51944" y="98229"/>
                  <a:pt x="54061" y="101933"/>
                </a:cubicBezTo>
                <a:cubicBezTo>
                  <a:pt x="56178" y="105637"/>
                  <a:pt x="62528" y="77591"/>
                  <a:pt x="57236" y="63833"/>
                </a:cubicBezTo>
                <a:cubicBezTo>
                  <a:pt x="51944" y="50075"/>
                  <a:pt x="2203" y="4037"/>
                  <a:pt x="86" y="33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56" name="フリーフォーム 1055">
            <a:extLst>
              <a:ext uri="{FF2B5EF4-FFF2-40B4-BE49-F238E27FC236}">
                <a16:creationId xmlns:a16="http://schemas.microsoft.com/office/drawing/2014/main" id="{0EEF588C-8AEA-37AE-7C71-8BD27B277B4F}"/>
              </a:ext>
            </a:extLst>
          </p:cNvPr>
          <p:cNvSpPr/>
          <p:nvPr/>
        </p:nvSpPr>
        <p:spPr>
          <a:xfrm>
            <a:off x="3600727" y="3294176"/>
            <a:ext cx="279529" cy="46136"/>
          </a:xfrm>
          <a:custGeom>
            <a:avLst/>
            <a:gdLst>
              <a:gd name="connsiteX0" fmla="*/ 6073 w 279529"/>
              <a:gd name="connsiteY0" fmla="*/ 45924 h 46136"/>
              <a:gd name="connsiteX1" fmla="*/ 177523 w 279529"/>
              <a:gd name="connsiteY1" fmla="*/ 1474 h 46136"/>
              <a:gd name="connsiteX2" fmla="*/ 275948 w 279529"/>
              <a:gd name="connsiteY2" fmla="*/ 36399 h 46136"/>
              <a:gd name="connsiteX3" fmla="*/ 253723 w 279529"/>
              <a:gd name="connsiteY3" fmla="*/ 4649 h 46136"/>
              <a:gd name="connsiteX4" fmla="*/ 212448 w 279529"/>
              <a:gd name="connsiteY4" fmla="*/ 1474 h 46136"/>
              <a:gd name="connsiteX5" fmla="*/ 53698 w 279529"/>
              <a:gd name="connsiteY5" fmla="*/ 17349 h 46136"/>
              <a:gd name="connsiteX6" fmla="*/ 6073 w 279529"/>
              <a:gd name="connsiteY6" fmla="*/ 45924 h 461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79529" h="46136">
                <a:moveTo>
                  <a:pt x="6073" y="45924"/>
                </a:moveTo>
                <a:cubicBezTo>
                  <a:pt x="26710" y="43278"/>
                  <a:pt x="132544" y="3061"/>
                  <a:pt x="177523" y="1474"/>
                </a:cubicBezTo>
                <a:cubicBezTo>
                  <a:pt x="222502" y="-113"/>
                  <a:pt x="263248" y="35870"/>
                  <a:pt x="275948" y="36399"/>
                </a:cubicBezTo>
                <a:cubicBezTo>
                  <a:pt x="288648" y="36928"/>
                  <a:pt x="264306" y="10470"/>
                  <a:pt x="253723" y="4649"/>
                </a:cubicBezTo>
                <a:cubicBezTo>
                  <a:pt x="243140" y="-1172"/>
                  <a:pt x="245785" y="-643"/>
                  <a:pt x="212448" y="1474"/>
                </a:cubicBezTo>
                <a:cubicBezTo>
                  <a:pt x="179111" y="3591"/>
                  <a:pt x="85977" y="8882"/>
                  <a:pt x="53698" y="17349"/>
                </a:cubicBezTo>
                <a:cubicBezTo>
                  <a:pt x="21419" y="25816"/>
                  <a:pt x="-14564" y="48570"/>
                  <a:pt x="6073" y="45924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57" name="フリーフォーム 1056">
            <a:extLst>
              <a:ext uri="{FF2B5EF4-FFF2-40B4-BE49-F238E27FC236}">
                <a16:creationId xmlns:a16="http://schemas.microsoft.com/office/drawing/2014/main" id="{7D78C07D-23FF-2A5B-2203-566CA70ECCF0}"/>
              </a:ext>
            </a:extLst>
          </p:cNvPr>
          <p:cNvSpPr/>
          <p:nvPr/>
        </p:nvSpPr>
        <p:spPr>
          <a:xfrm>
            <a:off x="3828831" y="3101430"/>
            <a:ext cx="32001" cy="202541"/>
          </a:xfrm>
          <a:custGeom>
            <a:avLst/>
            <a:gdLst>
              <a:gd name="connsiteX0" fmla="*/ 31969 w 32001"/>
              <a:gd name="connsiteY0" fmla="*/ 545 h 202541"/>
              <a:gd name="connsiteX1" fmla="*/ 6569 w 32001"/>
              <a:gd name="connsiteY1" fmla="*/ 86270 h 202541"/>
              <a:gd name="connsiteX2" fmla="*/ 25619 w 32001"/>
              <a:gd name="connsiteY2" fmla="*/ 197395 h 202541"/>
              <a:gd name="connsiteX3" fmla="*/ 16094 w 32001"/>
              <a:gd name="connsiteY3" fmla="*/ 178345 h 202541"/>
              <a:gd name="connsiteX4" fmla="*/ 219 w 32001"/>
              <a:gd name="connsiteY4" fmla="*/ 127545 h 202541"/>
              <a:gd name="connsiteX5" fmla="*/ 31969 w 32001"/>
              <a:gd name="connsiteY5" fmla="*/ 545 h 2025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001" h="202541">
                <a:moveTo>
                  <a:pt x="31969" y="545"/>
                </a:moveTo>
                <a:cubicBezTo>
                  <a:pt x="33027" y="-6334"/>
                  <a:pt x="7627" y="53462"/>
                  <a:pt x="6569" y="86270"/>
                </a:cubicBezTo>
                <a:cubicBezTo>
                  <a:pt x="5511" y="119078"/>
                  <a:pt x="25619" y="197395"/>
                  <a:pt x="25619" y="197395"/>
                </a:cubicBezTo>
                <a:cubicBezTo>
                  <a:pt x="27206" y="212741"/>
                  <a:pt x="20327" y="189987"/>
                  <a:pt x="16094" y="178345"/>
                </a:cubicBezTo>
                <a:cubicBezTo>
                  <a:pt x="11861" y="166703"/>
                  <a:pt x="-1898" y="151887"/>
                  <a:pt x="219" y="127545"/>
                </a:cubicBezTo>
                <a:cubicBezTo>
                  <a:pt x="2336" y="103203"/>
                  <a:pt x="30911" y="7424"/>
                  <a:pt x="31969" y="545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58" name="フリーフォーム 1057">
            <a:extLst>
              <a:ext uri="{FF2B5EF4-FFF2-40B4-BE49-F238E27FC236}">
                <a16:creationId xmlns:a16="http://schemas.microsoft.com/office/drawing/2014/main" id="{677761DD-77C3-248F-20CD-877D7F9EBCF9}"/>
              </a:ext>
            </a:extLst>
          </p:cNvPr>
          <p:cNvSpPr/>
          <p:nvPr/>
        </p:nvSpPr>
        <p:spPr>
          <a:xfrm>
            <a:off x="4060862" y="2813019"/>
            <a:ext cx="117585" cy="200182"/>
          </a:xfrm>
          <a:custGeom>
            <a:avLst/>
            <a:gdLst>
              <a:gd name="connsiteX0" fmla="*/ 117438 w 117585"/>
              <a:gd name="connsiteY0" fmla="*/ 31 h 200182"/>
              <a:gd name="connsiteX1" fmla="*/ 34888 w 117585"/>
              <a:gd name="connsiteY1" fmla="*/ 136556 h 200182"/>
              <a:gd name="connsiteX2" fmla="*/ 3138 w 117585"/>
              <a:gd name="connsiteY2" fmla="*/ 200056 h 200182"/>
              <a:gd name="connsiteX3" fmla="*/ 12663 w 117585"/>
              <a:gd name="connsiteY3" fmla="*/ 149256 h 200182"/>
              <a:gd name="connsiteX4" fmla="*/ 117438 w 117585"/>
              <a:gd name="connsiteY4" fmla="*/ 31 h 2001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7585" h="200182">
                <a:moveTo>
                  <a:pt x="117438" y="31"/>
                </a:moveTo>
                <a:cubicBezTo>
                  <a:pt x="121142" y="-2086"/>
                  <a:pt x="53938" y="103219"/>
                  <a:pt x="34888" y="136556"/>
                </a:cubicBezTo>
                <a:cubicBezTo>
                  <a:pt x="15838" y="169894"/>
                  <a:pt x="6842" y="197939"/>
                  <a:pt x="3138" y="200056"/>
                </a:cubicBezTo>
                <a:cubicBezTo>
                  <a:pt x="-566" y="202173"/>
                  <a:pt x="-4270" y="177302"/>
                  <a:pt x="12663" y="149256"/>
                </a:cubicBezTo>
                <a:cubicBezTo>
                  <a:pt x="29596" y="121210"/>
                  <a:pt x="113734" y="2148"/>
                  <a:pt x="117438" y="3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59" name="フリーフォーム 1058">
            <a:extLst>
              <a:ext uri="{FF2B5EF4-FFF2-40B4-BE49-F238E27FC236}">
                <a16:creationId xmlns:a16="http://schemas.microsoft.com/office/drawing/2014/main" id="{D1D8261F-100C-E542-7773-5AC93BED0050}"/>
              </a:ext>
            </a:extLst>
          </p:cNvPr>
          <p:cNvSpPr/>
          <p:nvPr/>
        </p:nvSpPr>
        <p:spPr>
          <a:xfrm>
            <a:off x="4193769" y="2063545"/>
            <a:ext cx="26311" cy="362484"/>
          </a:xfrm>
          <a:custGeom>
            <a:avLst/>
            <a:gdLst>
              <a:gd name="connsiteX0" fmla="*/ 406 w 26311"/>
              <a:gd name="connsiteY0" fmla="*/ 205 h 362484"/>
              <a:gd name="connsiteX1" fmla="*/ 9931 w 26311"/>
              <a:gd name="connsiteY1" fmla="*/ 247855 h 362484"/>
              <a:gd name="connsiteX2" fmla="*/ 6756 w 26311"/>
              <a:gd name="connsiteY2" fmla="*/ 362155 h 362484"/>
              <a:gd name="connsiteX3" fmla="*/ 13106 w 26311"/>
              <a:gd name="connsiteY3" fmla="*/ 216105 h 362484"/>
              <a:gd name="connsiteX4" fmla="*/ 25806 w 26311"/>
              <a:gd name="connsiteY4" fmla="*/ 292305 h 362484"/>
              <a:gd name="connsiteX5" fmla="*/ 406 w 26311"/>
              <a:gd name="connsiteY5" fmla="*/ 205 h 3624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6311" h="362484">
                <a:moveTo>
                  <a:pt x="406" y="205"/>
                </a:moveTo>
                <a:cubicBezTo>
                  <a:pt x="-2240" y="-7203"/>
                  <a:pt x="8873" y="187530"/>
                  <a:pt x="9931" y="247855"/>
                </a:cubicBezTo>
                <a:cubicBezTo>
                  <a:pt x="10989" y="308180"/>
                  <a:pt x="6227" y="367447"/>
                  <a:pt x="6756" y="362155"/>
                </a:cubicBezTo>
                <a:cubicBezTo>
                  <a:pt x="7285" y="356863"/>
                  <a:pt x="9931" y="227747"/>
                  <a:pt x="13106" y="216105"/>
                </a:cubicBezTo>
                <a:cubicBezTo>
                  <a:pt x="16281" y="204463"/>
                  <a:pt x="28981" y="321409"/>
                  <a:pt x="25806" y="292305"/>
                </a:cubicBezTo>
                <a:cubicBezTo>
                  <a:pt x="22631" y="263201"/>
                  <a:pt x="3052" y="7613"/>
                  <a:pt x="406" y="20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60" name="フリーフォーム 1059">
            <a:extLst>
              <a:ext uri="{FF2B5EF4-FFF2-40B4-BE49-F238E27FC236}">
                <a16:creationId xmlns:a16="http://schemas.microsoft.com/office/drawing/2014/main" id="{8DFB92E6-3779-05D6-0A27-D0E8E1193C2E}"/>
              </a:ext>
            </a:extLst>
          </p:cNvPr>
          <p:cNvSpPr/>
          <p:nvPr/>
        </p:nvSpPr>
        <p:spPr>
          <a:xfrm>
            <a:off x="3073283" y="2590774"/>
            <a:ext cx="108081" cy="196300"/>
          </a:xfrm>
          <a:custGeom>
            <a:avLst/>
            <a:gdLst>
              <a:gd name="connsiteX0" fmla="*/ 108067 w 108081"/>
              <a:gd name="connsiteY0" fmla="*/ 26 h 196300"/>
              <a:gd name="connsiteX1" fmla="*/ 25517 w 108081"/>
              <a:gd name="connsiteY1" fmla="*/ 98451 h 196300"/>
              <a:gd name="connsiteX2" fmla="*/ 9642 w 108081"/>
              <a:gd name="connsiteY2" fmla="*/ 177826 h 196300"/>
              <a:gd name="connsiteX3" fmla="*/ 117 w 108081"/>
              <a:gd name="connsiteY3" fmla="*/ 190526 h 196300"/>
              <a:gd name="connsiteX4" fmla="*/ 15992 w 108081"/>
              <a:gd name="connsiteY4" fmla="*/ 101626 h 196300"/>
              <a:gd name="connsiteX5" fmla="*/ 31867 w 108081"/>
              <a:gd name="connsiteY5" fmla="*/ 88926 h 196300"/>
              <a:gd name="connsiteX6" fmla="*/ 108067 w 108081"/>
              <a:gd name="connsiteY6" fmla="*/ 26 h 196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08081" h="196300">
                <a:moveTo>
                  <a:pt x="108067" y="26"/>
                </a:moveTo>
                <a:cubicBezTo>
                  <a:pt x="107009" y="1614"/>
                  <a:pt x="41921" y="68818"/>
                  <a:pt x="25517" y="98451"/>
                </a:cubicBezTo>
                <a:cubicBezTo>
                  <a:pt x="9113" y="128084"/>
                  <a:pt x="9642" y="177826"/>
                  <a:pt x="9642" y="177826"/>
                </a:cubicBezTo>
                <a:cubicBezTo>
                  <a:pt x="5409" y="193172"/>
                  <a:pt x="-941" y="203226"/>
                  <a:pt x="117" y="190526"/>
                </a:cubicBezTo>
                <a:cubicBezTo>
                  <a:pt x="1175" y="177826"/>
                  <a:pt x="15992" y="101626"/>
                  <a:pt x="15992" y="101626"/>
                </a:cubicBezTo>
                <a:cubicBezTo>
                  <a:pt x="21284" y="84693"/>
                  <a:pt x="10700" y="108505"/>
                  <a:pt x="31867" y="88926"/>
                </a:cubicBezTo>
                <a:cubicBezTo>
                  <a:pt x="53034" y="69347"/>
                  <a:pt x="109125" y="-1562"/>
                  <a:pt x="108067" y="26"/>
                </a:cubicBezTo>
                <a:close/>
              </a:path>
            </a:pathLst>
          </a:custGeom>
          <a:solidFill>
            <a:schemeClr val="accent1">
              <a:alpha val="1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61" name="フリーフォーム 1060">
            <a:extLst>
              <a:ext uri="{FF2B5EF4-FFF2-40B4-BE49-F238E27FC236}">
                <a16:creationId xmlns:a16="http://schemas.microsoft.com/office/drawing/2014/main" id="{97C49E9A-4D93-F49F-7D9B-8135DBFF42AD}"/>
              </a:ext>
            </a:extLst>
          </p:cNvPr>
          <p:cNvSpPr/>
          <p:nvPr/>
        </p:nvSpPr>
        <p:spPr>
          <a:xfrm>
            <a:off x="3886181" y="2651019"/>
            <a:ext cx="119494" cy="120960"/>
          </a:xfrm>
          <a:custGeom>
            <a:avLst/>
            <a:gdLst>
              <a:gd name="connsiteX0" fmla="*/ 19 w 119494"/>
              <a:gd name="connsiteY0" fmla="*/ 106 h 120960"/>
              <a:gd name="connsiteX1" fmla="*/ 111144 w 119494"/>
              <a:gd name="connsiteY1" fmla="*/ 85831 h 120960"/>
              <a:gd name="connsiteX2" fmla="*/ 111144 w 119494"/>
              <a:gd name="connsiteY2" fmla="*/ 120756 h 120960"/>
              <a:gd name="connsiteX3" fmla="*/ 107969 w 119494"/>
              <a:gd name="connsiteY3" fmla="*/ 98531 h 120960"/>
              <a:gd name="connsiteX4" fmla="*/ 66694 w 119494"/>
              <a:gd name="connsiteY4" fmla="*/ 63606 h 120960"/>
              <a:gd name="connsiteX5" fmla="*/ 101619 w 119494"/>
              <a:gd name="connsiteY5" fmla="*/ 104881 h 120960"/>
              <a:gd name="connsiteX6" fmla="*/ 19 w 119494"/>
              <a:gd name="connsiteY6" fmla="*/ 106 h 1209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19494" h="120960">
                <a:moveTo>
                  <a:pt x="19" y="106"/>
                </a:moveTo>
                <a:cubicBezTo>
                  <a:pt x="1606" y="-3069"/>
                  <a:pt x="92623" y="65723"/>
                  <a:pt x="111144" y="85831"/>
                </a:cubicBezTo>
                <a:cubicBezTo>
                  <a:pt x="129665" y="105939"/>
                  <a:pt x="111673" y="118639"/>
                  <a:pt x="111144" y="120756"/>
                </a:cubicBezTo>
                <a:cubicBezTo>
                  <a:pt x="110615" y="122873"/>
                  <a:pt x="115377" y="108056"/>
                  <a:pt x="107969" y="98531"/>
                </a:cubicBezTo>
                <a:cubicBezTo>
                  <a:pt x="100561" y="89006"/>
                  <a:pt x="67752" y="62548"/>
                  <a:pt x="66694" y="63606"/>
                </a:cubicBezTo>
                <a:cubicBezTo>
                  <a:pt x="65636" y="64664"/>
                  <a:pt x="107969" y="113348"/>
                  <a:pt x="101619" y="104881"/>
                </a:cubicBezTo>
                <a:cubicBezTo>
                  <a:pt x="95269" y="96414"/>
                  <a:pt x="-1568" y="3281"/>
                  <a:pt x="19" y="106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62" name="フリーフォーム 1061">
            <a:extLst>
              <a:ext uri="{FF2B5EF4-FFF2-40B4-BE49-F238E27FC236}">
                <a16:creationId xmlns:a16="http://schemas.microsoft.com/office/drawing/2014/main" id="{5B8EFD4C-BE71-1BAE-6DF3-D915E0EE2230}"/>
              </a:ext>
            </a:extLst>
          </p:cNvPr>
          <p:cNvSpPr/>
          <p:nvPr/>
        </p:nvSpPr>
        <p:spPr>
          <a:xfrm>
            <a:off x="3101712" y="2835079"/>
            <a:ext cx="93318" cy="215303"/>
          </a:xfrm>
          <a:custGeom>
            <a:avLst/>
            <a:gdLst>
              <a:gd name="connsiteX0" fmla="*/ 57413 w 93318"/>
              <a:gd name="connsiteY0" fmla="*/ 196 h 215303"/>
              <a:gd name="connsiteX1" fmla="*/ 3438 w 93318"/>
              <a:gd name="connsiteY1" fmla="*/ 57346 h 215303"/>
              <a:gd name="connsiteX2" fmla="*/ 92338 w 93318"/>
              <a:gd name="connsiteY2" fmla="*/ 212921 h 215303"/>
              <a:gd name="connsiteX3" fmla="*/ 47888 w 93318"/>
              <a:gd name="connsiteY3" fmla="*/ 146246 h 215303"/>
              <a:gd name="connsiteX4" fmla="*/ 263 w 93318"/>
              <a:gd name="connsiteY4" fmla="*/ 73221 h 215303"/>
              <a:gd name="connsiteX5" fmla="*/ 57413 w 93318"/>
              <a:gd name="connsiteY5" fmla="*/ 196 h 2153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93318" h="215303">
                <a:moveTo>
                  <a:pt x="57413" y="196"/>
                </a:moveTo>
                <a:cubicBezTo>
                  <a:pt x="57942" y="-2450"/>
                  <a:pt x="-2383" y="21892"/>
                  <a:pt x="3438" y="57346"/>
                </a:cubicBezTo>
                <a:cubicBezTo>
                  <a:pt x="9259" y="92800"/>
                  <a:pt x="84930" y="198104"/>
                  <a:pt x="92338" y="212921"/>
                </a:cubicBezTo>
                <a:cubicBezTo>
                  <a:pt x="99746" y="227738"/>
                  <a:pt x="63234" y="169529"/>
                  <a:pt x="47888" y="146246"/>
                </a:cubicBezTo>
                <a:cubicBezTo>
                  <a:pt x="32542" y="122963"/>
                  <a:pt x="5025" y="95446"/>
                  <a:pt x="263" y="73221"/>
                </a:cubicBezTo>
                <a:cubicBezTo>
                  <a:pt x="-4500" y="50996"/>
                  <a:pt x="56884" y="2842"/>
                  <a:pt x="57413" y="196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63" name="フリーフォーム 1062">
            <a:extLst>
              <a:ext uri="{FF2B5EF4-FFF2-40B4-BE49-F238E27FC236}">
                <a16:creationId xmlns:a16="http://schemas.microsoft.com/office/drawing/2014/main" id="{0642C0FB-5C83-26E1-661F-F42D4588B858}"/>
              </a:ext>
            </a:extLst>
          </p:cNvPr>
          <p:cNvSpPr/>
          <p:nvPr/>
        </p:nvSpPr>
        <p:spPr>
          <a:xfrm>
            <a:off x="3539169" y="1949384"/>
            <a:ext cx="93675" cy="257344"/>
          </a:xfrm>
          <a:custGeom>
            <a:avLst/>
            <a:gdLst>
              <a:gd name="connsiteX0" fmla="*/ 93031 w 93675"/>
              <a:gd name="connsiteY0" fmla="*/ 66 h 257344"/>
              <a:gd name="connsiteX1" fmla="*/ 42231 w 93675"/>
              <a:gd name="connsiteY1" fmla="*/ 101666 h 257344"/>
              <a:gd name="connsiteX2" fmla="*/ 48581 w 93675"/>
              <a:gd name="connsiteY2" fmla="*/ 161991 h 257344"/>
              <a:gd name="connsiteX3" fmla="*/ 29531 w 93675"/>
              <a:gd name="connsiteY3" fmla="*/ 108016 h 257344"/>
              <a:gd name="connsiteX4" fmla="*/ 86681 w 93675"/>
              <a:gd name="connsiteY4" fmla="*/ 257241 h 257344"/>
              <a:gd name="connsiteX5" fmla="*/ 39056 w 93675"/>
              <a:gd name="connsiteY5" fmla="*/ 130241 h 257344"/>
              <a:gd name="connsiteX6" fmla="*/ 32706 w 93675"/>
              <a:gd name="connsiteY6" fmla="*/ 50866 h 257344"/>
              <a:gd name="connsiteX7" fmla="*/ 956 w 93675"/>
              <a:gd name="connsiteY7" fmla="*/ 117541 h 257344"/>
              <a:gd name="connsiteX8" fmla="*/ 93031 w 93675"/>
              <a:gd name="connsiteY8" fmla="*/ 66 h 2573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93675" h="257344">
                <a:moveTo>
                  <a:pt x="93031" y="66"/>
                </a:moveTo>
                <a:cubicBezTo>
                  <a:pt x="99910" y="-2580"/>
                  <a:pt x="49639" y="74679"/>
                  <a:pt x="42231" y="101666"/>
                </a:cubicBezTo>
                <a:cubicBezTo>
                  <a:pt x="34823" y="128653"/>
                  <a:pt x="50698" y="160933"/>
                  <a:pt x="48581" y="161991"/>
                </a:cubicBezTo>
                <a:cubicBezTo>
                  <a:pt x="46464" y="163049"/>
                  <a:pt x="23181" y="92141"/>
                  <a:pt x="29531" y="108016"/>
                </a:cubicBezTo>
                <a:cubicBezTo>
                  <a:pt x="35881" y="123891"/>
                  <a:pt x="85094" y="253537"/>
                  <a:pt x="86681" y="257241"/>
                </a:cubicBezTo>
                <a:cubicBezTo>
                  <a:pt x="88268" y="260945"/>
                  <a:pt x="48052" y="164637"/>
                  <a:pt x="39056" y="130241"/>
                </a:cubicBezTo>
                <a:cubicBezTo>
                  <a:pt x="30060" y="95845"/>
                  <a:pt x="39056" y="52983"/>
                  <a:pt x="32706" y="50866"/>
                </a:cubicBezTo>
                <a:cubicBezTo>
                  <a:pt x="26356" y="48749"/>
                  <a:pt x="-5923" y="122303"/>
                  <a:pt x="956" y="117541"/>
                </a:cubicBezTo>
                <a:cubicBezTo>
                  <a:pt x="7835" y="112779"/>
                  <a:pt x="86152" y="2712"/>
                  <a:pt x="93031" y="6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64" name="フリーフォーム 1063">
            <a:extLst>
              <a:ext uri="{FF2B5EF4-FFF2-40B4-BE49-F238E27FC236}">
                <a16:creationId xmlns:a16="http://schemas.microsoft.com/office/drawing/2014/main" id="{D8E5D80F-57EF-1A00-7D45-F4A0F5536FDC}"/>
              </a:ext>
            </a:extLst>
          </p:cNvPr>
          <p:cNvSpPr/>
          <p:nvPr/>
        </p:nvSpPr>
        <p:spPr>
          <a:xfrm>
            <a:off x="3162220" y="2050945"/>
            <a:ext cx="149658" cy="264136"/>
          </a:xfrm>
          <a:custGeom>
            <a:avLst/>
            <a:gdLst>
              <a:gd name="connsiteX0" fmla="*/ 80 w 149658"/>
              <a:gd name="connsiteY0" fmla="*/ 105 h 264136"/>
              <a:gd name="connsiteX1" fmla="*/ 108030 w 149658"/>
              <a:gd name="connsiteY1" fmla="*/ 44555 h 264136"/>
              <a:gd name="connsiteX2" fmla="*/ 117555 w 149658"/>
              <a:gd name="connsiteY2" fmla="*/ 177905 h 264136"/>
              <a:gd name="connsiteX3" fmla="*/ 127080 w 149658"/>
              <a:gd name="connsiteY3" fmla="*/ 136630 h 264136"/>
              <a:gd name="connsiteX4" fmla="*/ 139780 w 149658"/>
              <a:gd name="connsiteY4" fmla="*/ 193780 h 264136"/>
              <a:gd name="connsiteX5" fmla="*/ 149305 w 149658"/>
              <a:gd name="connsiteY5" fmla="*/ 263630 h 264136"/>
              <a:gd name="connsiteX6" fmla="*/ 127080 w 149658"/>
              <a:gd name="connsiteY6" fmla="*/ 155680 h 264136"/>
              <a:gd name="connsiteX7" fmla="*/ 127080 w 149658"/>
              <a:gd name="connsiteY7" fmla="*/ 54080 h 264136"/>
              <a:gd name="connsiteX8" fmla="*/ 80 w 149658"/>
              <a:gd name="connsiteY8" fmla="*/ 105 h 2641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9658" h="264136">
                <a:moveTo>
                  <a:pt x="80" y="105"/>
                </a:moveTo>
                <a:cubicBezTo>
                  <a:pt x="-3095" y="-1482"/>
                  <a:pt x="88451" y="14922"/>
                  <a:pt x="108030" y="44555"/>
                </a:cubicBezTo>
                <a:cubicBezTo>
                  <a:pt x="127609" y="74188"/>
                  <a:pt x="114380" y="162559"/>
                  <a:pt x="117555" y="177905"/>
                </a:cubicBezTo>
                <a:cubicBezTo>
                  <a:pt x="120730" y="193251"/>
                  <a:pt x="123376" y="133984"/>
                  <a:pt x="127080" y="136630"/>
                </a:cubicBezTo>
                <a:cubicBezTo>
                  <a:pt x="130784" y="139276"/>
                  <a:pt x="136076" y="172613"/>
                  <a:pt x="139780" y="193780"/>
                </a:cubicBezTo>
                <a:cubicBezTo>
                  <a:pt x="143484" y="214947"/>
                  <a:pt x="151422" y="269980"/>
                  <a:pt x="149305" y="263630"/>
                </a:cubicBezTo>
                <a:cubicBezTo>
                  <a:pt x="147188" y="257280"/>
                  <a:pt x="130784" y="190605"/>
                  <a:pt x="127080" y="155680"/>
                </a:cubicBezTo>
                <a:cubicBezTo>
                  <a:pt x="123376" y="120755"/>
                  <a:pt x="142955" y="79480"/>
                  <a:pt x="127080" y="54080"/>
                </a:cubicBezTo>
                <a:cubicBezTo>
                  <a:pt x="111205" y="28680"/>
                  <a:pt x="3255" y="1692"/>
                  <a:pt x="80" y="10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" name="フリーフォーム 1">
            <a:extLst>
              <a:ext uri="{FF2B5EF4-FFF2-40B4-BE49-F238E27FC236}">
                <a16:creationId xmlns:a16="http://schemas.microsoft.com/office/drawing/2014/main" id="{9A54F69E-FE02-B1C9-1BAD-DB157743BDE0}"/>
              </a:ext>
            </a:extLst>
          </p:cNvPr>
          <p:cNvSpPr/>
          <p:nvPr/>
        </p:nvSpPr>
        <p:spPr>
          <a:xfrm>
            <a:off x="2641507" y="1431678"/>
            <a:ext cx="73462" cy="267116"/>
          </a:xfrm>
          <a:custGeom>
            <a:avLst/>
            <a:gdLst>
              <a:gd name="connsiteX0" fmla="*/ 73118 w 73462"/>
              <a:gd name="connsiteY0" fmla="*/ 247 h 267116"/>
              <a:gd name="connsiteX1" fmla="*/ 44543 w 73462"/>
              <a:gd name="connsiteY1" fmla="*/ 130422 h 267116"/>
              <a:gd name="connsiteX2" fmla="*/ 93 w 73462"/>
              <a:gd name="connsiteY2" fmla="*/ 266947 h 267116"/>
              <a:gd name="connsiteX3" fmla="*/ 57243 w 73462"/>
              <a:gd name="connsiteY3" fmla="*/ 101847 h 267116"/>
              <a:gd name="connsiteX4" fmla="*/ 73118 w 73462"/>
              <a:gd name="connsiteY4" fmla="*/ 247 h 2671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3462" h="267116">
                <a:moveTo>
                  <a:pt x="73118" y="247"/>
                </a:moveTo>
                <a:cubicBezTo>
                  <a:pt x="71001" y="5009"/>
                  <a:pt x="56714" y="85972"/>
                  <a:pt x="44543" y="130422"/>
                </a:cubicBezTo>
                <a:cubicBezTo>
                  <a:pt x="32372" y="174872"/>
                  <a:pt x="-2024" y="271709"/>
                  <a:pt x="93" y="266947"/>
                </a:cubicBezTo>
                <a:cubicBezTo>
                  <a:pt x="2210" y="262185"/>
                  <a:pt x="47189" y="143122"/>
                  <a:pt x="57243" y="101847"/>
                </a:cubicBezTo>
                <a:cubicBezTo>
                  <a:pt x="67297" y="60572"/>
                  <a:pt x="75235" y="-4515"/>
                  <a:pt x="73118" y="24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" name="フリーフォーム 2">
            <a:extLst>
              <a:ext uri="{FF2B5EF4-FFF2-40B4-BE49-F238E27FC236}">
                <a16:creationId xmlns:a16="http://schemas.microsoft.com/office/drawing/2014/main" id="{DA310805-7D01-CC92-A01D-91B85CFDBB20}"/>
              </a:ext>
            </a:extLst>
          </p:cNvPr>
          <p:cNvSpPr/>
          <p:nvPr/>
        </p:nvSpPr>
        <p:spPr>
          <a:xfrm>
            <a:off x="3685849" y="1420991"/>
            <a:ext cx="106631" cy="129449"/>
          </a:xfrm>
          <a:custGeom>
            <a:avLst/>
            <a:gdLst>
              <a:gd name="connsiteX0" fmla="*/ 326 w 106631"/>
              <a:gd name="connsiteY0" fmla="*/ 1409 h 129449"/>
              <a:gd name="connsiteX1" fmla="*/ 86051 w 106631"/>
              <a:gd name="connsiteY1" fmla="*/ 80784 h 129449"/>
              <a:gd name="connsiteX2" fmla="*/ 105101 w 106631"/>
              <a:gd name="connsiteY2" fmla="*/ 128409 h 129449"/>
              <a:gd name="connsiteX3" fmla="*/ 57476 w 106631"/>
              <a:gd name="connsiteY3" fmla="*/ 36334 h 129449"/>
              <a:gd name="connsiteX4" fmla="*/ 326 w 106631"/>
              <a:gd name="connsiteY4" fmla="*/ 1409 h 1294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6631" h="129449">
                <a:moveTo>
                  <a:pt x="326" y="1409"/>
                </a:moveTo>
                <a:cubicBezTo>
                  <a:pt x="5089" y="8817"/>
                  <a:pt x="68589" y="59617"/>
                  <a:pt x="86051" y="80784"/>
                </a:cubicBezTo>
                <a:cubicBezTo>
                  <a:pt x="103513" y="101951"/>
                  <a:pt x="109864" y="135817"/>
                  <a:pt x="105101" y="128409"/>
                </a:cubicBezTo>
                <a:cubicBezTo>
                  <a:pt x="100339" y="121001"/>
                  <a:pt x="70705" y="55384"/>
                  <a:pt x="57476" y="36334"/>
                </a:cubicBezTo>
                <a:cubicBezTo>
                  <a:pt x="44247" y="17284"/>
                  <a:pt x="-4437" y="-5999"/>
                  <a:pt x="326" y="1409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" name="フリーフォーム 4">
            <a:extLst>
              <a:ext uri="{FF2B5EF4-FFF2-40B4-BE49-F238E27FC236}">
                <a16:creationId xmlns:a16="http://schemas.microsoft.com/office/drawing/2014/main" id="{31139FB1-457E-8D8E-096A-2F88ED3A7B0B}"/>
              </a:ext>
            </a:extLst>
          </p:cNvPr>
          <p:cNvSpPr/>
          <p:nvPr/>
        </p:nvSpPr>
        <p:spPr>
          <a:xfrm>
            <a:off x="3151358" y="1628668"/>
            <a:ext cx="46099" cy="133603"/>
          </a:xfrm>
          <a:custGeom>
            <a:avLst/>
            <a:gdLst>
              <a:gd name="connsiteX0" fmla="*/ 45867 w 46099"/>
              <a:gd name="connsiteY0" fmla="*/ 107 h 133603"/>
              <a:gd name="connsiteX1" fmla="*/ 20467 w 46099"/>
              <a:gd name="connsiteY1" fmla="*/ 66782 h 133603"/>
              <a:gd name="connsiteX2" fmla="*/ 1417 w 46099"/>
              <a:gd name="connsiteY2" fmla="*/ 133457 h 133603"/>
              <a:gd name="connsiteX3" fmla="*/ 4592 w 46099"/>
              <a:gd name="connsiteY3" fmla="*/ 82657 h 133603"/>
              <a:gd name="connsiteX4" fmla="*/ 45867 w 46099"/>
              <a:gd name="connsiteY4" fmla="*/ 107 h 1336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6099" h="133603">
                <a:moveTo>
                  <a:pt x="45867" y="107"/>
                </a:moveTo>
                <a:cubicBezTo>
                  <a:pt x="48513" y="-2539"/>
                  <a:pt x="27875" y="44557"/>
                  <a:pt x="20467" y="66782"/>
                </a:cubicBezTo>
                <a:cubicBezTo>
                  <a:pt x="13059" y="89007"/>
                  <a:pt x="4063" y="130811"/>
                  <a:pt x="1417" y="133457"/>
                </a:cubicBezTo>
                <a:cubicBezTo>
                  <a:pt x="-1229" y="136103"/>
                  <a:pt x="-170" y="102236"/>
                  <a:pt x="4592" y="82657"/>
                </a:cubicBezTo>
                <a:cubicBezTo>
                  <a:pt x="9354" y="63078"/>
                  <a:pt x="43221" y="2753"/>
                  <a:pt x="45867" y="107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" name="フリーフォーム 5">
            <a:extLst>
              <a:ext uri="{FF2B5EF4-FFF2-40B4-BE49-F238E27FC236}">
                <a16:creationId xmlns:a16="http://schemas.microsoft.com/office/drawing/2014/main" id="{B53DED34-863D-A9E8-9765-A2FC2BBF6065}"/>
              </a:ext>
            </a:extLst>
          </p:cNvPr>
          <p:cNvSpPr/>
          <p:nvPr/>
        </p:nvSpPr>
        <p:spPr>
          <a:xfrm>
            <a:off x="3089187" y="1431819"/>
            <a:ext cx="54209" cy="171638"/>
          </a:xfrm>
          <a:custGeom>
            <a:avLst/>
            <a:gdLst>
              <a:gd name="connsiteX0" fmla="*/ 54063 w 54209"/>
              <a:gd name="connsiteY0" fmla="*/ 106 h 171638"/>
              <a:gd name="connsiteX1" fmla="*/ 35013 w 54209"/>
              <a:gd name="connsiteY1" fmla="*/ 73131 h 171638"/>
              <a:gd name="connsiteX2" fmla="*/ 88 w 54209"/>
              <a:gd name="connsiteY2" fmla="*/ 171556 h 171638"/>
              <a:gd name="connsiteX3" fmla="*/ 25488 w 54209"/>
              <a:gd name="connsiteY3" fmla="*/ 89006 h 171638"/>
              <a:gd name="connsiteX4" fmla="*/ 54063 w 54209"/>
              <a:gd name="connsiteY4" fmla="*/ 106 h 1716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4209" h="171638">
                <a:moveTo>
                  <a:pt x="54063" y="106"/>
                </a:moveTo>
                <a:cubicBezTo>
                  <a:pt x="55651" y="-2540"/>
                  <a:pt x="44009" y="44556"/>
                  <a:pt x="35013" y="73131"/>
                </a:cubicBezTo>
                <a:cubicBezTo>
                  <a:pt x="26017" y="101706"/>
                  <a:pt x="1675" y="168910"/>
                  <a:pt x="88" y="171556"/>
                </a:cubicBezTo>
                <a:cubicBezTo>
                  <a:pt x="-1500" y="174202"/>
                  <a:pt x="18609" y="112818"/>
                  <a:pt x="25488" y="89006"/>
                </a:cubicBezTo>
                <a:cubicBezTo>
                  <a:pt x="32367" y="65194"/>
                  <a:pt x="52475" y="2752"/>
                  <a:pt x="54063" y="106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2CDB6970-35CC-9768-A99B-547C4340AF20}"/>
              </a:ext>
            </a:extLst>
          </p:cNvPr>
          <p:cNvSpPr/>
          <p:nvPr/>
        </p:nvSpPr>
        <p:spPr>
          <a:xfrm>
            <a:off x="2941200" y="1450937"/>
            <a:ext cx="49656" cy="171607"/>
          </a:xfrm>
          <a:custGeom>
            <a:avLst/>
            <a:gdLst>
              <a:gd name="connsiteX0" fmla="*/ 2025 w 49656"/>
              <a:gd name="connsiteY0" fmla="*/ 38 h 171607"/>
              <a:gd name="connsiteX1" fmla="*/ 8375 w 49656"/>
              <a:gd name="connsiteY1" fmla="*/ 111163 h 171607"/>
              <a:gd name="connsiteX2" fmla="*/ 49650 w 49656"/>
              <a:gd name="connsiteY2" fmla="*/ 171488 h 171607"/>
              <a:gd name="connsiteX3" fmla="*/ 5200 w 49656"/>
              <a:gd name="connsiteY3" fmla="*/ 123863 h 171607"/>
              <a:gd name="connsiteX4" fmla="*/ 2025 w 49656"/>
              <a:gd name="connsiteY4" fmla="*/ 38 h 1716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9656" h="171607">
                <a:moveTo>
                  <a:pt x="2025" y="38"/>
                </a:moveTo>
                <a:cubicBezTo>
                  <a:pt x="2554" y="-2079"/>
                  <a:pt x="437" y="82588"/>
                  <a:pt x="8375" y="111163"/>
                </a:cubicBezTo>
                <a:cubicBezTo>
                  <a:pt x="16313" y="139738"/>
                  <a:pt x="50179" y="169371"/>
                  <a:pt x="49650" y="171488"/>
                </a:cubicBezTo>
                <a:cubicBezTo>
                  <a:pt x="49121" y="173605"/>
                  <a:pt x="14196" y="147146"/>
                  <a:pt x="5200" y="123863"/>
                </a:cubicBezTo>
                <a:cubicBezTo>
                  <a:pt x="-3796" y="100580"/>
                  <a:pt x="1496" y="2155"/>
                  <a:pt x="2025" y="38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9" name="フリーフォーム 28">
            <a:extLst>
              <a:ext uri="{FF2B5EF4-FFF2-40B4-BE49-F238E27FC236}">
                <a16:creationId xmlns:a16="http://schemas.microsoft.com/office/drawing/2014/main" id="{6395181E-1939-FAB7-BFFC-06A51EAB4F85}"/>
              </a:ext>
            </a:extLst>
          </p:cNvPr>
          <p:cNvSpPr/>
          <p:nvPr/>
        </p:nvSpPr>
        <p:spPr>
          <a:xfrm>
            <a:off x="3133090" y="84399"/>
            <a:ext cx="1197335" cy="522086"/>
          </a:xfrm>
          <a:custGeom>
            <a:avLst/>
            <a:gdLst>
              <a:gd name="connsiteX0" fmla="*/ 3810 w 1197335"/>
              <a:gd name="connsiteY0" fmla="*/ 52126 h 522086"/>
              <a:gd name="connsiteX1" fmla="*/ 511810 w 1197335"/>
              <a:gd name="connsiteY1" fmla="*/ 4501 h 522086"/>
              <a:gd name="connsiteX2" fmla="*/ 356235 w 1197335"/>
              <a:gd name="connsiteY2" fmla="*/ 4501 h 522086"/>
              <a:gd name="connsiteX3" fmla="*/ 670560 w 1197335"/>
              <a:gd name="connsiteY3" fmla="*/ 26726 h 522086"/>
              <a:gd name="connsiteX4" fmla="*/ 949960 w 1197335"/>
              <a:gd name="connsiteY4" fmla="*/ 229926 h 522086"/>
              <a:gd name="connsiteX5" fmla="*/ 915035 w 1197335"/>
              <a:gd name="connsiteY5" fmla="*/ 169601 h 522086"/>
              <a:gd name="connsiteX6" fmla="*/ 949960 w 1197335"/>
              <a:gd name="connsiteY6" fmla="*/ 220401 h 522086"/>
              <a:gd name="connsiteX7" fmla="*/ 1191260 w 1197335"/>
              <a:gd name="connsiteY7" fmla="*/ 512501 h 522086"/>
              <a:gd name="connsiteX8" fmla="*/ 1105535 w 1197335"/>
              <a:gd name="connsiteY8" fmla="*/ 426776 h 522086"/>
              <a:gd name="connsiteX9" fmla="*/ 895985 w 1197335"/>
              <a:gd name="connsiteY9" fmla="*/ 182301 h 522086"/>
              <a:gd name="connsiteX10" fmla="*/ 692785 w 1197335"/>
              <a:gd name="connsiteY10" fmla="*/ 39426 h 522086"/>
              <a:gd name="connsiteX11" fmla="*/ 318135 w 1197335"/>
              <a:gd name="connsiteY11" fmla="*/ 4501 h 522086"/>
              <a:gd name="connsiteX12" fmla="*/ 280035 w 1197335"/>
              <a:gd name="connsiteY12" fmla="*/ 26726 h 522086"/>
              <a:gd name="connsiteX13" fmla="*/ 3810 w 1197335"/>
              <a:gd name="connsiteY13" fmla="*/ 52126 h 5220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197335" h="522086">
                <a:moveTo>
                  <a:pt x="3810" y="52126"/>
                </a:moveTo>
                <a:lnTo>
                  <a:pt x="511810" y="4501"/>
                </a:lnTo>
                <a:cubicBezTo>
                  <a:pt x="570548" y="-3437"/>
                  <a:pt x="329777" y="797"/>
                  <a:pt x="356235" y="4501"/>
                </a:cubicBezTo>
                <a:cubicBezTo>
                  <a:pt x="382693" y="8205"/>
                  <a:pt x="571606" y="-10845"/>
                  <a:pt x="670560" y="26726"/>
                </a:cubicBezTo>
                <a:cubicBezTo>
                  <a:pt x="769514" y="64297"/>
                  <a:pt x="909214" y="206114"/>
                  <a:pt x="949960" y="229926"/>
                </a:cubicBezTo>
                <a:cubicBezTo>
                  <a:pt x="990706" y="253738"/>
                  <a:pt x="915035" y="171188"/>
                  <a:pt x="915035" y="169601"/>
                </a:cubicBezTo>
                <a:cubicBezTo>
                  <a:pt x="915035" y="168014"/>
                  <a:pt x="903923" y="163251"/>
                  <a:pt x="949960" y="220401"/>
                </a:cubicBezTo>
                <a:cubicBezTo>
                  <a:pt x="995997" y="277551"/>
                  <a:pt x="1165331" y="478105"/>
                  <a:pt x="1191260" y="512501"/>
                </a:cubicBezTo>
                <a:cubicBezTo>
                  <a:pt x="1217189" y="546897"/>
                  <a:pt x="1154748" y="481809"/>
                  <a:pt x="1105535" y="426776"/>
                </a:cubicBezTo>
                <a:cubicBezTo>
                  <a:pt x="1056323" y="371743"/>
                  <a:pt x="964777" y="246859"/>
                  <a:pt x="895985" y="182301"/>
                </a:cubicBezTo>
                <a:cubicBezTo>
                  <a:pt x="827193" y="117743"/>
                  <a:pt x="789093" y="69059"/>
                  <a:pt x="692785" y="39426"/>
                </a:cubicBezTo>
                <a:cubicBezTo>
                  <a:pt x="596477" y="9793"/>
                  <a:pt x="386927" y="6618"/>
                  <a:pt x="318135" y="4501"/>
                </a:cubicBezTo>
                <a:cubicBezTo>
                  <a:pt x="249343" y="2384"/>
                  <a:pt x="328189" y="16672"/>
                  <a:pt x="280035" y="26726"/>
                </a:cubicBezTo>
                <a:cubicBezTo>
                  <a:pt x="231881" y="36780"/>
                  <a:pt x="-34819" y="55830"/>
                  <a:pt x="3810" y="5212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7" name="フリーフォーム 36">
            <a:extLst>
              <a:ext uri="{FF2B5EF4-FFF2-40B4-BE49-F238E27FC236}">
                <a16:creationId xmlns:a16="http://schemas.microsoft.com/office/drawing/2014/main" id="{10EBB70E-BB74-41ED-A22D-D867F06F6F18}"/>
              </a:ext>
            </a:extLst>
          </p:cNvPr>
          <p:cNvSpPr/>
          <p:nvPr/>
        </p:nvSpPr>
        <p:spPr>
          <a:xfrm>
            <a:off x="2342399" y="79276"/>
            <a:ext cx="789059" cy="301929"/>
          </a:xfrm>
          <a:custGeom>
            <a:avLst/>
            <a:gdLst>
              <a:gd name="connsiteX0" fmla="*/ 788151 w 789059"/>
              <a:gd name="connsiteY0" fmla="*/ 142974 h 301929"/>
              <a:gd name="connsiteX1" fmla="*/ 673851 w 789059"/>
              <a:gd name="connsiteY1" fmla="*/ 15974 h 301929"/>
              <a:gd name="connsiteX2" fmla="*/ 448426 w 789059"/>
              <a:gd name="connsiteY2" fmla="*/ 79474 h 301929"/>
              <a:gd name="connsiteX3" fmla="*/ 483351 w 789059"/>
              <a:gd name="connsiteY3" fmla="*/ 50899 h 301929"/>
              <a:gd name="connsiteX4" fmla="*/ 751 w 789059"/>
              <a:gd name="connsiteY4" fmla="*/ 301724 h 301929"/>
              <a:gd name="connsiteX5" fmla="*/ 375401 w 789059"/>
              <a:gd name="connsiteY5" fmla="*/ 92174 h 301929"/>
              <a:gd name="connsiteX6" fmla="*/ 496051 w 789059"/>
              <a:gd name="connsiteY6" fmla="*/ 9624 h 301929"/>
              <a:gd name="connsiteX7" fmla="*/ 340476 w 789059"/>
              <a:gd name="connsiteY7" fmla="*/ 98524 h 301929"/>
              <a:gd name="connsiteX8" fmla="*/ 616701 w 789059"/>
              <a:gd name="connsiteY8" fmla="*/ 99 h 301929"/>
              <a:gd name="connsiteX9" fmla="*/ 788151 w 789059"/>
              <a:gd name="connsiteY9" fmla="*/ 142974 h 3019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789059" h="301929">
                <a:moveTo>
                  <a:pt x="788151" y="142974"/>
                </a:moveTo>
                <a:cubicBezTo>
                  <a:pt x="797676" y="145620"/>
                  <a:pt x="730472" y="26557"/>
                  <a:pt x="673851" y="15974"/>
                </a:cubicBezTo>
                <a:cubicBezTo>
                  <a:pt x="617230" y="5391"/>
                  <a:pt x="480176" y="73653"/>
                  <a:pt x="448426" y="79474"/>
                </a:cubicBezTo>
                <a:cubicBezTo>
                  <a:pt x="416676" y="85295"/>
                  <a:pt x="557964" y="13857"/>
                  <a:pt x="483351" y="50899"/>
                </a:cubicBezTo>
                <a:cubicBezTo>
                  <a:pt x="408738" y="87941"/>
                  <a:pt x="18743" y="294845"/>
                  <a:pt x="751" y="301724"/>
                </a:cubicBezTo>
                <a:cubicBezTo>
                  <a:pt x="-17241" y="308603"/>
                  <a:pt x="292851" y="140857"/>
                  <a:pt x="375401" y="92174"/>
                </a:cubicBezTo>
                <a:cubicBezTo>
                  <a:pt x="457951" y="43491"/>
                  <a:pt x="501872" y="8566"/>
                  <a:pt x="496051" y="9624"/>
                </a:cubicBezTo>
                <a:cubicBezTo>
                  <a:pt x="490230" y="10682"/>
                  <a:pt x="320368" y="100111"/>
                  <a:pt x="340476" y="98524"/>
                </a:cubicBezTo>
                <a:cubicBezTo>
                  <a:pt x="360584" y="96936"/>
                  <a:pt x="544734" y="-3605"/>
                  <a:pt x="616701" y="99"/>
                </a:cubicBezTo>
                <a:cubicBezTo>
                  <a:pt x="688668" y="3803"/>
                  <a:pt x="778626" y="140328"/>
                  <a:pt x="788151" y="14297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8" name="フリーフォーム 37">
            <a:extLst>
              <a:ext uri="{FF2B5EF4-FFF2-40B4-BE49-F238E27FC236}">
                <a16:creationId xmlns:a16="http://schemas.microsoft.com/office/drawing/2014/main" id="{C831CC98-3D83-FAB7-D032-ECAB66D401A9}"/>
              </a:ext>
            </a:extLst>
          </p:cNvPr>
          <p:cNvSpPr/>
          <p:nvPr/>
        </p:nvSpPr>
        <p:spPr>
          <a:xfrm>
            <a:off x="1958931" y="427406"/>
            <a:ext cx="448083" cy="649074"/>
          </a:xfrm>
          <a:custGeom>
            <a:avLst/>
            <a:gdLst>
              <a:gd name="connsiteX0" fmla="*/ 447719 w 448083"/>
              <a:gd name="connsiteY0" fmla="*/ 1219 h 649074"/>
              <a:gd name="connsiteX1" fmla="*/ 146094 w 448083"/>
              <a:gd name="connsiteY1" fmla="*/ 325069 h 649074"/>
              <a:gd name="connsiteX2" fmla="*/ 44 w 448083"/>
              <a:gd name="connsiteY2" fmla="*/ 648919 h 649074"/>
              <a:gd name="connsiteX3" fmla="*/ 158794 w 448083"/>
              <a:gd name="connsiteY3" fmla="*/ 283794 h 649074"/>
              <a:gd name="connsiteX4" fmla="*/ 136569 w 448083"/>
              <a:gd name="connsiteY4" fmla="*/ 340944 h 649074"/>
              <a:gd name="connsiteX5" fmla="*/ 269919 w 448083"/>
              <a:gd name="connsiteY5" fmla="*/ 134569 h 649074"/>
              <a:gd name="connsiteX6" fmla="*/ 209594 w 448083"/>
              <a:gd name="connsiteY6" fmla="*/ 210769 h 649074"/>
              <a:gd name="connsiteX7" fmla="*/ 447719 w 448083"/>
              <a:gd name="connsiteY7" fmla="*/ 1219 h 649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48083" h="649074">
                <a:moveTo>
                  <a:pt x="447719" y="1219"/>
                </a:moveTo>
                <a:cubicBezTo>
                  <a:pt x="437136" y="20269"/>
                  <a:pt x="220706" y="217119"/>
                  <a:pt x="146094" y="325069"/>
                </a:cubicBezTo>
                <a:cubicBezTo>
                  <a:pt x="71482" y="433019"/>
                  <a:pt x="-2073" y="655798"/>
                  <a:pt x="44" y="648919"/>
                </a:cubicBezTo>
                <a:cubicBezTo>
                  <a:pt x="2161" y="642040"/>
                  <a:pt x="136040" y="335123"/>
                  <a:pt x="158794" y="283794"/>
                </a:cubicBezTo>
                <a:cubicBezTo>
                  <a:pt x="181548" y="232465"/>
                  <a:pt x="118048" y="365815"/>
                  <a:pt x="136569" y="340944"/>
                </a:cubicBezTo>
                <a:cubicBezTo>
                  <a:pt x="155090" y="316073"/>
                  <a:pt x="257748" y="156265"/>
                  <a:pt x="269919" y="134569"/>
                </a:cubicBezTo>
                <a:cubicBezTo>
                  <a:pt x="282090" y="112873"/>
                  <a:pt x="184194" y="229290"/>
                  <a:pt x="209594" y="210769"/>
                </a:cubicBezTo>
                <a:cubicBezTo>
                  <a:pt x="234994" y="192248"/>
                  <a:pt x="458302" y="-17831"/>
                  <a:pt x="447719" y="121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4" name="フリーフォーム 53">
            <a:extLst>
              <a:ext uri="{FF2B5EF4-FFF2-40B4-BE49-F238E27FC236}">
                <a16:creationId xmlns:a16="http://schemas.microsoft.com/office/drawing/2014/main" id="{5ED4C337-40BF-055E-89E2-27D7818064C8}"/>
              </a:ext>
            </a:extLst>
          </p:cNvPr>
          <p:cNvSpPr/>
          <p:nvPr/>
        </p:nvSpPr>
        <p:spPr>
          <a:xfrm>
            <a:off x="2539980" y="993032"/>
            <a:ext cx="619492" cy="270622"/>
          </a:xfrm>
          <a:custGeom>
            <a:avLst/>
            <a:gdLst>
              <a:gd name="connsiteX0" fmla="*/ 619145 w 619492"/>
              <a:gd name="connsiteY0" fmla="*/ 7093 h 270622"/>
              <a:gd name="connsiteX1" fmla="*/ 336570 w 619492"/>
              <a:gd name="connsiteY1" fmla="*/ 51543 h 270622"/>
              <a:gd name="connsiteX2" fmla="*/ 20 w 619492"/>
              <a:gd name="connsiteY2" fmla="*/ 270618 h 270622"/>
              <a:gd name="connsiteX3" fmla="*/ 320695 w 619492"/>
              <a:gd name="connsiteY3" fmla="*/ 45193 h 270622"/>
              <a:gd name="connsiteX4" fmla="*/ 393720 w 619492"/>
              <a:gd name="connsiteY4" fmla="*/ 3918 h 270622"/>
              <a:gd name="connsiteX5" fmla="*/ 619145 w 619492"/>
              <a:gd name="connsiteY5" fmla="*/ 7093 h 2706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19492" h="270622">
                <a:moveTo>
                  <a:pt x="619145" y="7093"/>
                </a:moveTo>
                <a:cubicBezTo>
                  <a:pt x="609620" y="15030"/>
                  <a:pt x="439757" y="7622"/>
                  <a:pt x="336570" y="51543"/>
                </a:cubicBezTo>
                <a:cubicBezTo>
                  <a:pt x="233383" y="95464"/>
                  <a:pt x="2666" y="271676"/>
                  <a:pt x="20" y="270618"/>
                </a:cubicBezTo>
                <a:cubicBezTo>
                  <a:pt x="-2626" y="269560"/>
                  <a:pt x="255078" y="89643"/>
                  <a:pt x="320695" y="45193"/>
                </a:cubicBezTo>
                <a:cubicBezTo>
                  <a:pt x="386312" y="743"/>
                  <a:pt x="347682" y="10268"/>
                  <a:pt x="393720" y="3918"/>
                </a:cubicBezTo>
                <a:cubicBezTo>
                  <a:pt x="439758" y="-2432"/>
                  <a:pt x="628670" y="-844"/>
                  <a:pt x="619145" y="709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65" name="フリーフォーム 1064">
            <a:extLst>
              <a:ext uri="{FF2B5EF4-FFF2-40B4-BE49-F238E27FC236}">
                <a16:creationId xmlns:a16="http://schemas.microsoft.com/office/drawing/2014/main" id="{5EA248FC-F356-F6C7-59D0-9C2A7CAE0C61}"/>
              </a:ext>
            </a:extLst>
          </p:cNvPr>
          <p:cNvSpPr/>
          <p:nvPr/>
        </p:nvSpPr>
        <p:spPr>
          <a:xfrm>
            <a:off x="1743071" y="1098488"/>
            <a:ext cx="304805" cy="717698"/>
          </a:xfrm>
          <a:custGeom>
            <a:avLst/>
            <a:gdLst>
              <a:gd name="connsiteX0" fmla="*/ 304804 w 304805"/>
              <a:gd name="connsiteY0" fmla="*/ 62 h 717698"/>
              <a:gd name="connsiteX1" fmla="*/ 95254 w 304805"/>
              <a:gd name="connsiteY1" fmla="*/ 409637 h 717698"/>
              <a:gd name="connsiteX2" fmla="*/ 4 w 304805"/>
              <a:gd name="connsiteY2" fmla="*/ 717612 h 717698"/>
              <a:gd name="connsiteX3" fmla="*/ 98429 w 304805"/>
              <a:gd name="connsiteY3" fmla="*/ 381062 h 717698"/>
              <a:gd name="connsiteX4" fmla="*/ 304804 w 304805"/>
              <a:gd name="connsiteY4" fmla="*/ 62 h 7176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04805" h="717698">
                <a:moveTo>
                  <a:pt x="304804" y="62"/>
                </a:moveTo>
                <a:cubicBezTo>
                  <a:pt x="304275" y="4825"/>
                  <a:pt x="146054" y="290045"/>
                  <a:pt x="95254" y="409637"/>
                </a:cubicBezTo>
                <a:cubicBezTo>
                  <a:pt x="44454" y="529229"/>
                  <a:pt x="-525" y="722375"/>
                  <a:pt x="4" y="717612"/>
                </a:cubicBezTo>
                <a:cubicBezTo>
                  <a:pt x="533" y="712850"/>
                  <a:pt x="50275" y="496420"/>
                  <a:pt x="98429" y="381062"/>
                </a:cubicBezTo>
                <a:cubicBezTo>
                  <a:pt x="146583" y="265704"/>
                  <a:pt x="305333" y="-4701"/>
                  <a:pt x="304804" y="6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66" name="フリーフォーム 1065">
            <a:extLst>
              <a:ext uri="{FF2B5EF4-FFF2-40B4-BE49-F238E27FC236}">
                <a16:creationId xmlns:a16="http://schemas.microsoft.com/office/drawing/2014/main" id="{0DE6D7AC-6BC1-7DE3-354A-A05265E77705}"/>
              </a:ext>
            </a:extLst>
          </p:cNvPr>
          <p:cNvSpPr/>
          <p:nvPr/>
        </p:nvSpPr>
        <p:spPr>
          <a:xfrm>
            <a:off x="2177574" y="1386800"/>
            <a:ext cx="381758" cy="588606"/>
          </a:xfrm>
          <a:custGeom>
            <a:avLst/>
            <a:gdLst>
              <a:gd name="connsiteX0" fmla="*/ 381476 w 381758"/>
              <a:gd name="connsiteY0" fmla="*/ 675 h 588606"/>
              <a:gd name="connsiteX1" fmla="*/ 137001 w 381758"/>
              <a:gd name="connsiteY1" fmla="*/ 311825 h 588606"/>
              <a:gd name="connsiteX2" fmla="*/ 476 w 381758"/>
              <a:gd name="connsiteY2" fmla="*/ 588050 h 588606"/>
              <a:gd name="connsiteX3" fmla="*/ 181451 w 381758"/>
              <a:gd name="connsiteY3" fmla="*/ 238800 h 588606"/>
              <a:gd name="connsiteX4" fmla="*/ 381476 w 381758"/>
              <a:gd name="connsiteY4" fmla="*/ 675 h 5886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81758" h="588606">
                <a:moveTo>
                  <a:pt x="381476" y="675"/>
                </a:moveTo>
                <a:cubicBezTo>
                  <a:pt x="374068" y="12846"/>
                  <a:pt x="200501" y="213929"/>
                  <a:pt x="137001" y="311825"/>
                </a:cubicBezTo>
                <a:cubicBezTo>
                  <a:pt x="73501" y="409721"/>
                  <a:pt x="-6932" y="600221"/>
                  <a:pt x="476" y="588050"/>
                </a:cubicBezTo>
                <a:cubicBezTo>
                  <a:pt x="7884" y="575879"/>
                  <a:pt x="114247" y="334050"/>
                  <a:pt x="181451" y="238800"/>
                </a:cubicBezTo>
                <a:cubicBezTo>
                  <a:pt x="248655" y="143550"/>
                  <a:pt x="388884" y="-11496"/>
                  <a:pt x="381476" y="67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67" name="フリーフォーム 1066">
            <a:extLst>
              <a:ext uri="{FF2B5EF4-FFF2-40B4-BE49-F238E27FC236}">
                <a16:creationId xmlns:a16="http://schemas.microsoft.com/office/drawing/2014/main" id="{B3C07E08-EAD2-74B8-6325-39FAA694F31B}"/>
              </a:ext>
            </a:extLst>
          </p:cNvPr>
          <p:cNvSpPr/>
          <p:nvPr/>
        </p:nvSpPr>
        <p:spPr>
          <a:xfrm>
            <a:off x="2474927" y="2000216"/>
            <a:ext cx="77873" cy="473226"/>
          </a:xfrm>
          <a:custGeom>
            <a:avLst/>
            <a:gdLst>
              <a:gd name="connsiteX0" fmla="*/ 20623 w 77873"/>
              <a:gd name="connsiteY0" fmla="*/ 34 h 473226"/>
              <a:gd name="connsiteX1" fmla="*/ 20623 w 77873"/>
              <a:gd name="connsiteY1" fmla="*/ 225459 h 473226"/>
              <a:gd name="connsiteX2" fmla="*/ 77773 w 77873"/>
              <a:gd name="connsiteY2" fmla="*/ 473109 h 473226"/>
              <a:gd name="connsiteX3" fmla="*/ 4748 w 77873"/>
              <a:gd name="connsiteY3" fmla="*/ 193709 h 473226"/>
              <a:gd name="connsiteX4" fmla="*/ 7923 w 77873"/>
              <a:gd name="connsiteY4" fmla="*/ 241334 h 473226"/>
              <a:gd name="connsiteX5" fmla="*/ 20623 w 77873"/>
              <a:gd name="connsiteY5" fmla="*/ 34 h 4732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7873" h="473226">
                <a:moveTo>
                  <a:pt x="20623" y="34"/>
                </a:moveTo>
                <a:cubicBezTo>
                  <a:pt x="22740" y="-2612"/>
                  <a:pt x="11098" y="146613"/>
                  <a:pt x="20623" y="225459"/>
                </a:cubicBezTo>
                <a:cubicBezTo>
                  <a:pt x="30148" y="304305"/>
                  <a:pt x="80419" y="478401"/>
                  <a:pt x="77773" y="473109"/>
                </a:cubicBezTo>
                <a:cubicBezTo>
                  <a:pt x="75127" y="467817"/>
                  <a:pt x="16390" y="232338"/>
                  <a:pt x="4748" y="193709"/>
                </a:cubicBezTo>
                <a:cubicBezTo>
                  <a:pt x="-6894" y="155080"/>
                  <a:pt x="6335" y="266205"/>
                  <a:pt x="7923" y="241334"/>
                </a:cubicBezTo>
                <a:cubicBezTo>
                  <a:pt x="9510" y="216463"/>
                  <a:pt x="18506" y="2680"/>
                  <a:pt x="20623" y="3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68" name="フリーフォーム 1067">
            <a:extLst>
              <a:ext uri="{FF2B5EF4-FFF2-40B4-BE49-F238E27FC236}">
                <a16:creationId xmlns:a16="http://schemas.microsoft.com/office/drawing/2014/main" id="{6849C6AF-ADC4-FADF-EB3F-EFC180DE9852}"/>
              </a:ext>
            </a:extLst>
          </p:cNvPr>
          <p:cNvSpPr/>
          <p:nvPr/>
        </p:nvSpPr>
        <p:spPr>
          <a:xfrm>
            <a:off x="1443976" y="1802275"/>
            <a:ext cx="726290" cy="1080075"/>
          </a:xfrm>
          <a:custGeom>
            <a:avLst/>
            <a:gdLst>
              <a:gd name="connsiteX0" fmla="*/ 718199 w 726290"/>
              <a:gd name="connsiteY0" fmla="*/ 10650 h 1080075"/>
              <a:gd name="connsiteX1" fmla="*/ 251474 w 726290"/>
              <a:gd name="connsiteY1" fmla="*/ 451975 h 1080075"/>
              <a:gd name="connsiteX2" fmla="*/ 3824 w 726290"/>
              <a:gd name="connsiteY2" fmla="*/ 1074275 h 1080075"/>
              <a:gd name="connsiteX3" fmla="*/ 114949 w 726290"/>
              <a:gd name="connsiteY3" fmla="*/ 740900 h 1080075"/>
              <a:gd name="connsiteX4" fmla="*/ 302274 w 726290"/>
              <a:gd name="connsiteY4" fmla="*/ 369425 h 1080075"/>
              <a:gd name="connsiteX5" fmla="*/ 530874 w 726290"/>
              <a:gd name="connsiteY5" fmla="*/ 153525 h 1080075"/>
              <a:gd name="connsiteX6" fmla="*/ 718199 w 726290"/>
              <a:gd name="connsiteY6" fmla="*/ 10650 h 1080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726290" h="1080075">
                <a:moveTo>
                  <a:pt x="718199" y="10650"/>
                </a:moveTo>
                <a:cubicBezTo>
                  <a:pt x="671633" y="60391"/>
                  <a:pt x="370536" y="274704"/>
                  <a:pt x="251474" y="451975"/>
                </a:cubicBezTo>
                <a:cubicBezTo>
                  <a:pt x="132412" y="629246"/>
                  <a:pt x="26578" y="1026121"/>
                  <a:pt x="3824" y="1074275"/>
                </a:cubicBezTo>
                <a:cubicBezTo>
                  <a:pt x="-18930" y="1122429"/>
                  <a:pt x="65207" y="858375"/>
                  <a:pt x="114949" y="740900"/>
                </a:cubicBezTo>
                <a:cubicBezTo>
                  <a:pt x="164691" y="623425"/>
                  <a:pt x="232953" y="467321"/>
                  <a:pt x="302274" y="369425"/>
                </a:cubicBezTo>
                <a:cubicBezTo>
                  <a:pt x="371595" y="271529"/>
                  <a:pt x="463670" y="208558"/>
                  <a:pt x="530874" y="153525"/>
                </a:cubicBezTo>
                <a:cubicBezTo>
                  <a:pt x="598078" y="98492"/>
                  <a:pt x="764765" y="-39091"/>
                  <a:pt x="718199" y="1065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69" name="フリーフォーム 1068">
            <a:extLst>
              <a:ext uri="{FF2B5EF4-FFF2-40B4-BE49-F238E27FC236}">
                <a16:creationId xmlns:a16="http://schemas.microsoft.com/office/drawing/2014/main" id="{C077C7A2-3057-4DBC-F5CB-0E91F80EA88F}"/>
              </a:ext>
            </a:extLst>
          </p:cNvPr>
          <p:cNvSpPr/>
          <p:nvPr/>
        </p:nvSpPr>
        <p:spPr>
          <a:xfrm>
            <a:off x="2357564" y="1920844"/>
            <a:ext cx="215605" cy="894141"/>
          </a:xfrm>
          <a:custGeom>
            <a:avLst/>
            <a:gdLst>
              <a:gd name="connsiteX0" fmla="*/ 77661 w 215605"/>
              <a:gd name="connsiteY0" fmla="*/ 31 h 894141"/>
              <a:gd name="connsiteX1" fmla="*/ 14161 w 215605"/>
              <a:gd name="connsiteY1" fmla="*/ 308006 h 894141"/>
              <a:gd name="connsiteX2" fmla="*/ 207836 w 215605"/>
              <a:gd name="connsiteY2" fmla="*/ 873156 h 894141"/>
              <a:gd name="connsiteX3" fmla="*/ 160211 w 215605"/>
              <a:gd name="connsiteY3" fmla="*/ 730281 h 894141"/>
              <a:gd name="connsiteX4" fmla="*/ 1461 w 215605"/>
              <a:gd name="connsiteY4" fmla="*/ 323881 h 894141"/>
              <a:gd name="connsiteX5" fmla="*/ 77661 w 215605"/>
              <a:gd name="connsiteY5" fmla="*/ 31 h 8941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15605" h="894141">
                <a:moveTo>
                  <a:pt x="77661" y="31"/>
                </a:moveTo>
                <a:cubicBezTo>
                  <a:pt x="79778" y="-2615"/>
                  <a:pt x="-7535" y="162485"/>
                  <a:pt x="14161" y="308006"/>
                </a:cubicBezTo>
                <a:cubicBezTo>
                  <a:pt x="35857" y="453527"/>
                  <a:pt x="183494" y="802777"/>
                  <a:pt x="207836" y="873156"/>
                </a:cubicBezTo>
                <a:cubicBezTo>
                  <a:pt x="232178" y="943535"/>
                  <a:pt x="194607" y="821827"/>
                  <a:pt x="160211" y="730281"/>
                </a:cubicBezTo>
                <a:cubicBezTo>
                  <a:pt x="125815" y="638735"/>
                  <a:pt x="15219" y="441885"/>
                  <a:pt x="1461" y="323881"/>
                </a:cubicBezTo>
                <a:cubicBezTo>
                  <a:pt x="-12297" y="205877"/>
                  <a:pt x="75544" y="2677"/>
                  <a:pt x="77661" y="3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0" name="フリーフォーム 1069">
            <a:extLst>
              <a:ext uri="{FF2B5EF4-FFF2-40B4-BE49-F238E27FC236}">
                <a16:creationId xmlns:a16="http://schemas.microsoft.com/office/drawing/2014/main" id="{7321E5BA-2F49-36D9-FD67-1EF93AC69A98}"/>
              </a:ext>
            </a:extLst>
          </p:cNvPr>
          <p:cNvSpPr/>
          <p:nvPr/>
        </p:nvSpPr>
        <p:spPr>
          <a:xfrm>
            <a:off x="1616708" y="2176271"/>
            <a:ext cx="531709" cy="1122183"/>
          </a:xfrm>
          <a:custGeom>
            <a:avLst/>
            <a:gdLst>
              <a:gd name="connsiteX0" fmla="*/ 529592 w 531709"/>
              <a:gd name="connsiteY0" fmla="*/ 4954 h 1122183"/>
              <a:gd name="connsiteX1" fmla="*/ 304167 w 531709"/>
              <a:gd name="connsiteY1" fmla="*/ 252604 h 1122183"/>
              <a:gd name="connsiteX2" fmla="*/ 205742 w 531709"/>
              <a:gd name="connsiteY2" fmla="*/ 687579 h 1122183"/>
              <a:gd name="connsiteX3" fmla="*/ 2542 w 531709"/>
              <a:gd name="connsiteY3" fmla="*/ 1113029 h 1122183"/>
              <a:gd name="connsiteX4" fmla="*/ 104142 w 531709"/>
              <a:gd name="connsiteY4" fmla="*/ 928879 h 1122183"/>
              <a:gd name="connsiteX5" fmla="*/ 285117 w 531709"/>
              <a:gd name="connsiteY5" fmla="*/ 354204 h 1122183"/>
              <a:gd name="connsiteX6" fmla="*/ 412117 w 531709"/>
              <a:gd name="connsiteY6" fmla="*/ 106554 h 1122183"/>
              <a:gd name="connsiteX7" fmla="*/ 529592 w 531709"/>
              <a:gd name="connsiteY7" fmla="*/ 4954 h 11221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31709" h="1122183">
                <a:moveTo>
                  <a:pt x="529592" y="4954"/>
                </a:moveTo>
                <a:cubicBezTo>
                  <a:pt x="511600" y="29296"/>
                  <a:pt x="358142" y="138833"/>
                  <a:pt x="304167" y="252604"/>
                </a:cubicBezTo>
                <a:cubicBezTo>
                  <a:pt x="250192" y="366375"/>
                  <a:pt x="256013" y="544175"/>
                  <a:pt x="205742" y="687579"/>
                </a:cubicBezTo>
                <a:cubicBezTo>
                  <a:pt x="155471" y="830983"/>
                  <a:pt x="19475" y="1072812"/>
                  <a:pt x="2542" y="1113029"/>
                </a:cubicBezTo>
                <a:cubicBezTo>
                  <a:pt x="-14391" y="1153246"/>
                  <a:pt x="57046" y="1055350"/>
                  <a:pt x="104142" y="928879"/>
                </a:cubicBezTo>
                <a:cubicBezTo>
                  <a:pt x="151238" y="802408"/>
                  <a:pt x="233788" y="491258"/>
                  <a:pt x="285117" y="354204"/>
                </a:cubicBezTo>
                <a:cubicBezTo>
                  <a:pt x="336446" y="217150"/>
                  <a:pt x="378250" y="162116"/>
                  <a:pt x="412117" y="106554"/>
                </a:cubicBezTo>
                <a:cubicBezTo>
                  <a:pt x="445984" y="50992"/>
                  <a:pt x="547584" y="-19388"/>
                  <a:pt x="529592" y="495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1" name="フリーフォーム 1070">
            <a:extLst>
              <a:ext uri="{FF2B5EF4-FFF2-40B4-BE49-F238E27FC236}">
                <a16:creationId xmlns:a16="http://schemas.microsoft.com/office/drawing/2014/main" id="{00C2F585-728C-FB87-24E5-6735DEB2C9D3}"/>
              </a:ext>
            </a:extLst>
          </p:cNvPr>
          <p:cNvSpPr/>
          <p:nvPr/>
        </p:nvSpPr>
        <p:spPr>
          <a:xfrm>
            <a:off x="1215949" y="1675552"/>
            <a:ext cx="882126" cy="512067"/>
          </a:xfrm>
          <a:custGeom>
            <a:avLst/>
            <a:gdLst>
              <a:gd name="connsiteX0" fmla="*/ 866851 w 882126"/>
              <a:gd name="connsiteY0" fmla="*/ 7198 h 512067"/>
              <a:gd name="connsiteX1" fmla="*/ 466801 w 882126"/>
              <a:gd name="connsiteY1" fmla="*/ 315173 h 512067"/>
              <a:gd name="connsiteX2" fmla="*/ 76 w 882126"/>
              <a:gd name="connsiteY2" fmla="*/ 512023 h 512067"/>
              <a:gd name="connsiteX3" fmla="*/ 501726 w 882126"/>
              <a:gd name="connsiteY3" fmla="*/ 299298 h 512067"/>
              <a:gd name="connsiteX4" fmla="*/ 771601 w 882126"/>
              <a:gd name="connsiteY4" fmla="*/ 111973 h 512067"/>
              <a:gd name="connsiteX5" fmla="*/ 866851 w 882126"/>
              <a:gd name="connsiteY5" fmla="*/ 7198 h 5120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82126" h="512067">
                <a:moveTo>
                  <a:pt x="866851" y="7198"/>
                </a:moveTo>
                <a:cubicBezTo>
                  <a:pt x="816051" y="41065"/>
                  <a:pt x="611263" y="231036"/>
                  <a:pt x="466801" y="315173"/>
                </a:cubicBezTo>
                <a:cubicBezTo>
                  <a:pt x="322339" y="399310"/>
                  <a:pt x="-5745" y="514669"/>
                  <a:pt x="76" y="512023"/>
                </a:cubicBezTo>
                <a:cubicBezTo>
                  <a:pt x="5897" y="509377"/>
                  <a:pt x="373138" y="365973"/>
                  <a:pt x="501726" y="299298"/>
                </a:cubicBezTo>
                <a:cubicBezTo>
                  <a:pt x="630313" y="232623"/>
                  <a:pt x="712864" y="156423"/>
                  <a:pt x="771601" y="111973"/>
                </a:cubicBezTo>
                <a:cubicBezTo>
                  <a:pt x="830338" y="67523"/>
                  <a:pt x="917651" y="-26669"/>
                  <a:pt x="866851" y="719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2" name="フリーフォーム 1071">
            <a:extLst>
              <a:ext uri="{FF2B5EF4-FFF2-40B4-BE49-F238E27FC236}">
                <a16:creationId xmlns:a16="http://schemas.microsoft.com/office/drawing/2014/main" id="{52B37242-C9EE-EFBD-4296-838CEC24D4D8}"/>
              </a:ext>
            </a:extLst>
          </p:cNvPr>
          <p:cNvSpPr/>
          <p:nvPr/>
        </p:nvSpPr>
        <p:spPr>
          <a:xfrm>
            <a:off x="3241589" y="990593"/>
            <a:ext cx="932545" cy="845812"/>
          </a:xfrm>
          <a:custGeom>
            <a:avLst/>
            <a:gdLst>
              <a:gd name="connsiteX0" fmla="*/ 86 w 932545"/>
              <a:gd name="connsiteY0" fmla="*/ 7 h 845812"/>
              <a:gd name="connsiteX1" fmla="*/ 276311 w 932545"/>
              <a:gd name="connsiteY1" fmla="*/ 73032 h 845812"/>
              <a:gd name="connsiteX2" fmla="*/ 523961 w 932545"/>
              <a:gd name="connsiteY2" fmla="*/ 276232 h 845812"/>
              <a:gd name="connsiteX3" fmla="*/ 482686 w 932545"/>
              <a:gd name="connsiteY3" fmla="*/ 190507 h 845812"/>
              <a:gd name="connsiteX4" fmla="*/ 543011 w 932545"/>
              <a:gd name="connsiteY4" fmla="*/ 304807 h 845812"/>
              <a:gd name="connsiteX5" fmla="*/ 723986 w 932545"/>
              <a:gd name="connsiteY5" fmla="*/ 641357 h 845812"/>
              <a:gd name="connsiteX6" fmla="*/ 927186 w 932545"/>
              <a:gd name="connsiteY6" fmla="*/ 838207 h 845812"/>
              <a:gd name="connsiteX7" fmla="*/ 854161 w 932545"/>
              <a:gd name="connsiteY7" fmla="*/ 781057 h 845812"/>
              <a:gd name="connsiteX8" fmla="*/ 647786 w 932545"/>
              <a:gd name="connsiteY8" fmla="*/ 555632 h 845812"/>
              <a:gd name="connsiteX9" fmla="*/ 527136 w 932545"/>
              <a:gd name="connsiteY9" fmla="*/ 247657 h 845812"/>
              <a:gd name="connsiteX10" fmla="*/ 396961 w 932545"/>
              <a:gd name="connsiteY10" fmla="*/ 146057 h 845812"/>
              <a:gd name="connsiteX11" fmla="*/ 495386 w 932545"/>
              <a:gd name="connsiteY11" fmla="*/ 241307 h 845812"/>
              <a:gd name="connsiteX12" fmla="*/ 304886 w 932545"/>
              <a:gd name="connsiteY12" fmla="*/ 76207 h 845812"/>
              <a:gd name="connsiteX13" fmla="*/ 86 w 932545"/>
              <a:gd name="connsiteY13" fmla="*/ 7 h 8458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932545" h="845812">
                <a:moveTo>
                  <a:pt x="86" y="7"/>
                </a:moveTo>
                <a:cubicBezTo>
                  <a:pt x="-4677" y="-522"/>
                  <a:pt x="188999" y="26995"/>
                  <a:pt x="276311" y="73032"/>
                </a:cubicBezTo>
                <a:cubicBezTo>
                  <a:pt x="363623" y="119069"/>
                  <a:pt x="489565" y="256653"/>
                  <a:pt x="523961" y="276232"/>
                </a:cubicBezTo>
                <a:cubicBezTo>
                  <a:pt x="558357" y="295811"/>
                  <a:pt x="479511" y="185745"/>
                  <a:pt x="482686" y="190507"/>
                </a:cubicBezTo>
                <a:cubicBezTo>
                  <a:pt x="485861" y="195269"/>
                  <a:pt x="543011" y="304807"/>
                  <a:pt x="543011" y="304807"/>
                </a:cubicBezTo>
                <a:cubicBezTo>
                  <a:pt x="583228" y="379948"/>
                  <a:pt x="659957" y="552457"/>
                  <a:pt x="723986" y="641357"/>
                </a:cubicBezTo>
                <a:cubicBezTo>
                  <a:pt x="788015" y="730257"/>
                  <a:pt x="905490" y="814924"/>
                  <a:pt x="927186" y="838207"/>
                </a:cubicBezTo>
                <a:cubicBezTo>
                  <a:pt x="948882" y="861490"/>
                  <a:pt x="900728" y="828153"/>
                  <a:pt x="854161" y="781057"/>
                </a:cubicBezTo>
                <a:cubicBezTo>
                  <a:pt x="807594" y="733961"/>
                  <a:pt x="702290" y="644532"/>
                  <a:pt x="647786" y="555632"/>
                </a:cubicBezTo>
                <a:cubicBezTo>
                  <a:pt x="593282" y="466732"/>
                  <a:pt x="568940" y="315919"/>
                  <a:pt x="527136" y="247657"/>
                </a:cubicBezTo>
                <a:cubicBezTo>
                  <a:pt x="485332" y="179395"/>
                  <a:pt x="402252" y="147115"/>
                  <a:pt x="396961" y="146057"/>
                </a:cubicBezTo>
                <a:cubicBezTo>
                  <a:pt x="391670" y="144999"/>
                  <a:pt x="510732" y="252949"/>
                  <a:pt x="495386" y="241307"/>
                </a:cubicBezTo>
                <a:cubicBezTo>
                  <a:pt x="480040" y="229665"/>
                  <a:pt x="382144" y="115365"/>
                  <a:pt x="304886" y="76207"/>
                </a:cubicBezTo>
                <a:cubicBezTo>
                  <a:pt x="227628" y="37049"/>
                  <a:pt x="4849" y="536"/>
                  <a:pt x="86" y="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3" name="フリーフォーム 1072">
            <a:extLst>
              <a:ext uri="{FF2B5EF4-FFF2-40B4-BE49-F238E27FC236}">
                <a16:creationId xmlns:a16="http://schemas.microsoft.com/office/drawing/2014/main" id="{A4AEEBA1-1523-A26C-A688-94CE03A12E0C}"/>
              </a:ext>
            </a:extLst>
          </p:cNvPr>
          <p:cNvSpPr/>
          <p:nvPr/>
        </p:nvSpPr>
        <p:spPr>
          <a:xfrm>
            <a:off x="4243188" y="2127234"/>
            <a:ext cx="135149" cy="745057"/>
          </a:xfrm>
          <a:custGeom>
            <a:avLst/>
            <a:gdLst>
              <a:gd name="connsiteX0" fmla="*/ 135137 w 135149"/>
              <a:gd name="connsiteY0" fmla="*/ 16 h 745057"/>
              <a:gd name="connsiteX1" fmla="*/ 49412 w 135149"/>
              <a:gd name="connsiteY1" fmla="*/ 171466 h 745057"/>
              <a:gd name="connsiteX2" fmla="*/ 14487 w 135149"/>
              <a:gd name="connsiteY2" fmla="*/ 381016 h 745057"/>
              <a:gd name="connsiteX3" fmla="*/ 30362 w 135149"/>
              <a:gd name="connsiteY3" fmla="*/ 180991 h 745057"/>
              <a:gd name="connsiteX4" fmla="*/ 24012 w 135149"/>
              <a:gd name="connsiteY4" fmla="*/ 428641 h 745057"/>
              <a:gd name="connsiteX5" fmla="*/ 71637 w 135149"/>
              <a:gd name="connsiteY5" fmla="*/ 736616 h 745057"/>
              <a:gd name="connsiteX6" fmla="*/ 46237 w 135149"/>
              <a:gd name="connsiteY6" fmla="*/ 625491 h 745057"/>
              <a:gd name="connsiteX7" fmla="*/ 4962 w 135149"/>
              <a:gd name="connsiteY7" fmla="*/ 282591 h 745057"/>
              <a:gd name="connsiteX8" fmla="*/ 4962 w 135149"/>
              <a:gd name="connsiteY8" fmla="*/ 327041 h 745057"/>
              <a:gd name="connsiteX9" fmla="*/ 43062 w 135149"/>
              <a:gd name="connsiteY9" fmla="*/ 161941 h 745057"/>
              <a:gd name="connsiteX10" fmla="*/ 135137 w 135149"/>
              <a:gd name="connsiteY10" fmla="*/ 16 h 7450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35149" h="745057">
                <a:moveTo>
                  <a:pt x="135137" y="16"/>
                </a:moveTo>
                <a:cubicBezTo>
                  <a:pt x="136195" y="1604"/>
                  <a:pt x="69520" y="107966"/>
                  <a:pt x="49412" y="171466"/>
                </a:cubicBezTo>
                <a:cubicBezTo>
                  <a:pt x="29304" y="234966"/>
                  <a:pt x="17662" y="379429"/>
                  <a:pt x="14487" y="381016"/>
                </a:cubicBezTo>
                <a:cubicBezTo>
                  <a:pt x="11312" y="382603"/>
                  <a:pt x="28774" y="173053"/>
                  <a:pt x="30362" y="180991"/>
                </a:cubicBezTo>
                <a:cubicBezTo>
                  <a:pt x="31950" y="188929"/>
                  <a:pt x="17133" y="336037"/>
                  <a:pt x="24012" y="428641"/>
                </a:cubicBezTo>
                <a:cubicBezTo>
                  <a:pt x="30891" y="521245"/>
                  <a:pt x="67933" y="703808"/>
                  <a:pt x="71637" y="736616"/>
                </a:cubicBezTo>
                <a:cubicBezTo>
                  <a:pt x="75341" y="769424"/>
                  <a:pt x="57349" y="701162"/>
                  <a:pt x="46237" y="625491"/>
                </a:cubicBezTo>
                <a:cubicBezTo>
                  <a:pt x="35125" y="549820"/>
                  <a:pt x="11841" y="332333"/>
                  <a:pt x="4962" y="282591"/>
                </a:cubicBezTo>
                <a:cubicBezTo>
                  <a:pt x="-1917" y="232849"/>
                  <a:pt x="-1388" y="347149"/>
                  <a:pt x="4962" y="327041"/>
                </a:cubicBezTo>
                <a:cubicBezTo>
                  <a:pt x="11312" y="306933"/>
                  <a:pt x="25070" y="210095"/>
                  <a:pt x="43062" y="161941"/>
                </a:cubicBezTo>
                <a:cubicBezTo>
                  <a:pt x="61054" y="113787"/>
                  <a:pt x="134079" y="-1572"/>
                  <a:pt x="135137" y="1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4" name="フリーフォーム 1073">
            <a:extLst>
              <a:ext uri="{FF2B5EF4-FFF2-40B4-BE49-F238E27FC236}">
                <a16:creationId xmlns:a16="http://schemas.microsoft.com/office/drawing/2014/main" id="{40BF5FA9-46EB-AB97-FF4C-C03A7DB916BB}"/>
              </a:ext>
            </a:extLst>
          </p:cNvPr>
          <p:cNvSpPr/>
          <p:nvPr/>
        </p:nvSpPr>
        <p:spPr>
          <a:xfrm>
            <a:off x="3117594" y="246174"/>
            <a:ext cx="1004408" cy="273277"/>
          </a:xfrm>
          <a:custGeom>
            <a:avLst/>
            <a:gdLst>
              <a:gd name="connsiteX0" fmla="*/ 256 w 1004408"/>
              <a:gd name="connsiteY0" fmla="*/ 112601 h 273277"/>
              <a:gd name="connsiteX1" fmla="*/ 371731 w 1004408"/>
              <a:gd name="connsiteY1" fmla="*/ 17351 h 273277"/>
              <a:gd name="connsiteX2" fmla="*/ 997206 w 1004408"/>
              <a:gd name="connsiteY2" fmla="*/ 271351 h 273277"/>
              <a:gd name="connsiteX3" fmla="*/ 692406 w 1004408"/>
              <a:gd name="connsiteY3" fmla="*/ 128476 h 273277"/>
              <a:gd name="connsiteX4" fmla="*/ 397131 w 1004408"/>
              <a:gd name="connsiteY4" fmla="*/ 23701 h 273277"/>
              <a:gd name="connsiteX5" fmla="*/ 209806 w 1004408"/>
              <a:gd name="connsiteY5" fmla="*/ 39576 h 273277"/>
              <a:gd name="connsiteX6" fmla="*/ 311406 w 1004408"/>
              <a:gd name="connsiteY6" fmla="*/ 1476 h 273277"/>
              <a:gd name="connsiteX7" fmla="*/ 256 w 1004408"/>
              <a:gd name="connsiteY7" fmla="*/ 112601 h 2732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004408" h="273277">
                <a:moveTo>
                  <a:pt x="256" y="112601"/>
                </a:moveTo>
                <a:cubicBezTo>
                  <a:pt x="10310" y="115247"/>
                  <a:pt x="205573" y="-9107"/>
                  <a:pt x="371731" y="17351"/>
                </a:cubicBezTo>
                <a:cubicBezTo>
                  <a:pt x="537889" y="43809"/>
                  <a:pt x="943760" y="252830"/>
                  <a:pt x="997206" y="271351"/>
                </a:cubicBezTo>
                <a:cubicBezTo>
                  <a:pt x="1050652" y="289872"/>
                  <a:pt x="792419" y="169751"/>
                  <a:pt x="692406" y="128476"/>
                </a:cubicBezTo>
                <a:cubicBezTo>
                  <a:pt x="592394" y="87201"/>
                  <a:pt x="477564" y="38518"/>
                  <a:pt x="397131" y="23701"/>
                </a:cubicBezTo>
                <a:cubicBezTo>
                  <a:pt x="316698" y="8884"/>
                  <a:pt x="224093" y="43280"/>
                  <a:pt x="209806" y="39576"/>
                </a:cubicBezTo>
                <a:cubicBezTo>
                  <a:pt x="195519" y="35872"/>
                  <a:pt x="344214" y="-8578"/>
                  <a:pt x="311406" y="1476"/>
                </a:cubicBezTo>
                <a:cubicBezTo>
                  <a:pt x="278598" y="11530"/>
                  <a:pt x="-9798" y="109955"/>
                  <a:pt x="256" y="11260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5" name="フリーフォーム 1074">
            <a:extLst>
              <a:ext uri="{FF2B5EF4-FFF2-40B4-BE49-F238E27FC236}">
                <a16:creationId xmlns:a16="http://schemas.microsoft.com/office/drawing/2014/main" id="{8828BC13-3E77-6EE7-6256-C98D74FBF2B3}"/>
              </a:ext>
            </a:extLst>
          </p:cNvPr>
          <p:cNvSpPr/>
          <p:nvPr/>
        </p:nvSpPr>
        <p:spPr>
          <a:xfrm>
            <a:off x="4286198" y="599799"/>
            <a:ext cx="601238" cy="1070177"/>
          </a:xfrm>
          <a:custGeom>
            <a:avLst/>
            <a:gdLst>
              <a:gd name="connsiteX0" fmla="*/ 52 w 601238"/>
              <a:gd name="connsiteY0" fmla="*/ 276 h 1070177"/>
              <a:gd name="connsiteX1" fmla="*/ 292152 w 601238"/>
              <a:gd name="connsiteY1" fmla="*/ 444776 h 1070177"/>
              <a:gd name="connsiteX2" fmla="*/ 136577 w 601238"/>
              <a:gd name="connsiteY2" fmla="*/ 190776 h 1070177"/>
              <a:gd name="connsiteX3" fmla="*/ 301677 w 601238"/>
              <a:gd name="connsiteY3" fmla="*/ 419376 h 1070177"/>
              <a:gd name="connsiteX4" fmla="*/ 593777 w 601238"/>
              <a:gd name="connsiteY4" fmla="*/ 1057551 h 1070177"/>
              <a:gd name="connsiteX5" fmla="*/ 482652 w 601238"/>
              <a:gd name="connsiteY5" fmla="*/ 794026 h 1070177"/>
              <a:gd name="connsiteX6" fmla="*/ 142927 w 601238"/>
              <a:gd name="connsiteY6" fmla="*/ 193951 h 1070177"/>
              <a:gd name="connsiteX7" fmla="*/ 266752 w 601238"/>
              <a:gd name="connsiteY7" fmla="*/ 374926 h 1070177"/>
              <a:gd name="connsiteX8" fmla="*/ 52 w 601238"/>
              <a:gd name="connsiteY8" fmla="*/ 276 h 10701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01238" h="1070177">
                <a:moveTo>
                  <a:pt x="52" y="276"/>
                </a:moveTo>
                <a:cubicBezTo>
                  <a:pt x="4285" y="11918"/>
                  <a:pt x="269398" y="413026"/>
                  <a:pt x="292152" y="444776"/>
                </a:cubicBezTo>
                <a:cubicBezTo>
                  <a:pt x="314906" y="476526"/>
                  <a:pt x="134990" y="195009"/>
                  <a:pt x="136577" y="190776"/>
                </a:cubicBezTo>
                <a:cubicBezTo>
                  <a:pt x="138164" y="186543"/>
                  <a:pt x="225477" y="274914"/>
                  <a:pt x="301677" y="419376"/>
                </a:cubicBezTo>
                <a:cubicBezTo>
                  <a:pt x="377877" y="563839"/>
                  <a:pt x="563615" y="995109"/>
                  <a:pt x="593777" y="1057551"/>
                </a:cubicBezTo>
                <a:cubicBezTo>
                  <a:pt x="623939" y="1119993"/>
                  <a:pt x="557794" y="937959"/>
                  <a:pt x="482652" y="794026"/>
                </a:cubicBezTo>
                <a:cubicBezTo>
                  <a:pt x="407510" y="650093"/>
                  <a:pt x="178910" y="263801"/>
                  <a:pt x="142927" y="193951"/>
                </a:cubicBezTo>
                <a:cubicBezTo>
                  <a:pt x="106944" y="124101"/>
                  <a:pt x="286331" y="401384"/>
                  <a:pt x="266752" y="374926"/>
                </a:cubicBezTo>
                <a:cubicBezTo>
                  <a:pt x="247173" y="348468"/>
                  <a:pt x="-4181" y="-11366"/>
                  <a:pt x="52" y="27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6" name="フリーフォーム 1075">
            <a:extLst>
              <a:ext uri="{FF2B5EF4-FFF2-40B4-BE49-F238E27FC236}">
                <a16:creationId xmlns:a16="http://schemas.microsoft.com/office/drawing/2014/main" id="{B20FDE77-613B-A0C5-0314-83DFBA459D17}"/>
              </a:ext>
            </a:extLst>
          </p:cNvPr>
          <p:cNvSpPr/>
          <p:nvPr/>
        </p:nvSpPr>
        <p:spPr>
          <a:xfrm>
            <a:off x="4241399" y="1805681"/>
            <a:ext cx="399850" cy="1064574"/>
          </a:xfrm>
          <a:custGeom>
            <a:avLst/>
            <a:gdLst>
              <a:gd name="connsiteX0" fmla="*/ 401 w 399850"/>
              <a:gd name="connsiteY0" fmla="*/ 894 h 1064574"/>
              <a:gd name="connsiteX1" fmla="*/ 362351 w 399850"/>
              <a:gd name="connsiteY1" fmla="*/ 394594 h 1064574"/>
              <a:gd name="connsiteX2" fmla="*/ 390926 w 399850"/>
              <a:gd name="connsiteY2" fmla="*/ 712094 h 1064574"/>
              <a:gd name="connsiteX3" fmla="*/ 384576 w 399850"/>
              <a:gd name="connsiteY3" fmla="*/ 1061344 h 1064574"/>
              <a:gd name="connsiteX4" fmla="*/ 387751 w 399850"/>
              <a:gd name="connsiteY4" fmla="*/ 496194 h 1064574"/>
              <a:gd name="connsiteX5" fmla="*/ 292501 w 399850"/>
              <a:gd name="connsiteY5" fmla="*/ 292994 h 1064574"/>
              <a:gd name="connsiteX6" fmla="*/ 401 w 399850"/>
              <a:gd name="connsiteY6" fmla="*/ 894 h 10645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99850" h="1064574">
                <a:moveTo>
                  <a:pt x="401" y="894"/>
                </a:moveTo>
                <a:cubicBezTo>
                  <a:pt x="12043" y="17827"/>
                  <a:pt x="297264" y="276061"/>
                  <a:pt x="362351" y="394594"/>
                </a:cubicBezTo>
                <a:cubicBezTo>
                  <a:pt x="427439" y="513127"/>
                  <a:pt x="387222" y="600969"/>
                  <a:pt x="390926" y="712094"/>
                </a:cubicBezTo>
                <a:cubicBezTo>
                  <a:pt x="394630" y="823219"/>
                  <a:pt x="385105" y="1097327"/>
                  <a:pt x="384576" y="1061344"/>
                </a:cubicBezTo>
                <a:cubicBezTo>
                  <a:pt x="384047" y="1025361"/>
                  <a:pt x="403097" y="624252"/>
                  <a:pt x="387751" y="496194"/>
                </a:cubicBezTo>
                <a:cubicBezTo>
                  <a:pt x="372405" y="368136"/>
                  <a:pt x="351239" y="373957"/>
                  <a:pt x="292501" y="292994"/>
                </a:cubicBezTo>
                <a:cubicBezTo>
                  <a:pt x="233764" y="212032"/>
                  <a:pt x="-11241" y="-16039"/>
                  <a:pt x="401" y="89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7" name="フリーフォーム 1076">
            <a:extLst>
              <a:ext uri="{FF2B5EF4-FFF2-40B4-BE49-F238E27FC236}">
                <a16:creationId xmlns:a16="http://schemas.microsoft.com/office/drawing/2014/main" id="{392B6F3D-CF2F-9435-59BD-1B886FF752E6}"/>
              </a:ext>
            </a:extLst>
          </p:cNvPr>
          <p:cNvSpPr/>
          <p:nvPr/>
        </p:nvSpPr>
        <p:spPr>
          <a:xfrm>
            <a:off x="4917967" y="1831665"/>
            <a:ext cx="344722" cy="641961"/>
          </a:xfrm>
          <a:custGeom>
            <a:avLst/>
            <a:gdLst>
              <a:gd name="connsiteX0" fmla="*/ 108 w 344722"/>
              <a:gd name="connsiteY0" fmla="*/ 310 h 641961"/>
              <a:gd name="connsiteX1" fmla="*/ 263633 w 344722"/>
              <a:gd name="connsiteY1" fmla="*/ 311460 h 641961"/>
              <a:gd name="connsiteX2" fmla="*/ 343008 w 344722"/>
              <a:gd name="connsiteY2" fmla="*/ 638485 h 641961"/>
              <a:gd name="connsiteX3" fmla="*/ 311258 w 344722"/>
              <a:gd name="connsiteY3" fmla="*/ 470210 h 641961"/>
              <a:gd name="connsiteX4" fmla="*/ 231883 w 344722"/>
              <a:gd name="connsiteY4" fmla="*/ 257485 h 641961"/>
              <a:gd name="connsiteX5" fmla="*/ 108 w 344722"/>
              <a:gd name="connsiteY5" fmla="*/ 310 h 6419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44722" h="641961">
                <a:moveTo>
                  <a:pt x="108" y="310"/>
                </a:moveTo>
                <a:cubicBezTo>
                  <a:pt x="5400" y="9306"/>
                  <a:pt x="206483" y="205097"/>
                  <a:pt x="263633" y="311460"/>
                </a:cubicBezTo>
                <a:cubicBezTo>
                  <a:pt x="320783" y="417823"/>
                  <a:pt x="335070" y="612027"/>
                  <a:pt x="343008" y="638485"/>
                </a:cubicBezTo>
                <a:cubicBezTo>
                  <a:pt x="350946" y="664943"/>
                  <a:pt x="329779" y="533710"/>
                  <a:pt x="311258" y="470210"/>
                </a:cubicBezTo>
                <a:cubicBezTo>
                  <a:pt x="292737" y="406710"/>
                  <a:pt x="278979" y="334743"/>
                  <a:pt x="231883" y="257485"/>
                </a:cubicBezTo>
                <a:cubicBezTo>
                  <a:pt x="184787" y="180227"/>
                  <a:pt x="-5184" y="-8686"/>
                  <a:pt x="108" y="31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8" name="フリーフォーム 1077">
            <a:extLst>
              <a:ext uri="{FF2B5EF4-FFF2-40B4-BE49-F238E27FC236}">
                <a16:creationId xmlns:a16="http://schemas.microsoft.com/office/drawing/2014/main" id="{66FC61A3-DDFE-F18C-0E5B-6919BDA1CFFF}"/>
              </a:ext>
            </a:extLst>
          </p:cNvPr>
          <p:cNvSpPr/>
          <p:nvPr/>
        </p:nvSpPr>
        <p:spPr>
          <a:xfrm>
            <a:off x="5277612" y="2552403"/>
            <a:ext cx="250266" cy="998019"/>
          </a:xfrm>
          <a:custGeom>
            <a:avLst/>
            <a:gdLst>
              <a:gd name="connsiteX0" fmla="*/ 21463 w 250266"/>
              <a:gd name="connsiteY0" fmla="*/ 297 h 998019"/>
              <a:gd name="connsiteX1" fmla="*/ 2413 w 250266"/>
              <a:gd name="connsiteY1" fmla="*/ 349547 h 998019"/>
              <a:gd name="connsiteX2" fmla="*/ 84963 w 250266"/>
              <a:gd name="connsiteY2" fmla="*/ 673397 h 998019"/>
              <a:gd name="connsiteX3" fmla="*/ 250063 w 250266"/>
              <a:gd name="connsiteY3" fmla="*/ 997247 h 998019"/>
              <a:gd name="connsiteX4" fmla="*/ 116713 w 250266"/>
              <a:gd name="connsiteY4" fmla="*/ 752772 h 998019"/>
              <a:gd name="connsiteX5" fmla="*/ 15113 w 250266"/>
              <a:gd name="connsiteY5" fmla="*/ 409872 h 998019"/>
              <a:gd name="connsiteX6" fmla="*/ 21463 w 250266"/>
              <a:gd name="connsiteY6" fmla="*/ 297 h 9980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50266" h="998019">
                <a:moveTo>
                  <a:pt x="21463" y="297"/>
                </a:moveTo>
                <a:cubicBezTo>
                  <a:pt x="19346" y="-9757"/>
                  <a:pt x="-8170" y="237364"/>
                  <a:pt x="2413" y="349547"/>
                </a:cubicBezTo>
                <a:cubicBezTo>
                  <a:pt x="12996" y="461730"/>
                  <a:pt x="43688" y="565447"/>
                  <a:pt x="84963" y="673397"/>
                </a:cubicBezTo>
                <a:cubicBezTo>
                  <a:pt x="126238" y="781347"/>
                  <a:pt x="244771" y="984018"/>
                  <a:pt x="250063" y="997247"/>
                </a:cubicBezTo>
                <a:cubicBezTo>
                  <a:pt x="255355" y="1010476"/>
                  <a:pt x="155871" y="850668"/>
                  <a:pt x="116713" y="752772"/>
                </a:cubicBezTo>
                <a:cubicBezTo>
                  <a:pt x="77555" y="654876"/>
                  <a:pt x="33105" y="529464"/>
                  <a:pt x="15113" y="409872"/>
                </a:cubicBezTo>
                <a:cubicBezTo>
                  <a:pt x="-2879" y="290280"/>
                  <a:pt x="23580" y="10351"/>
                  <a:pt x="21463" y="29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9" name="フリーフォーム 1078">
            <a:extLst>
              <a:ext uri="{FF2B5EF4-FFF2-40B4-BE49-F238E27FC236}">
                <a16:creationId xmlns:a16="http://schemas.microsoft.com/office/drawing/2014/main" id="{0A9CB303-A588-10E4-2286-34910600B9B3}"/>
              </a:ext>
            </a:extLst>
          </p:cNvPr>
          <p:cNvSpPr/>
          <p:nvPr/>
        </p:nvSpPr>
        <p:spPr>
          <a:xfrm>
            <a:off x="4695342" y="2002515"/>
            <a:ext cx="493743" cy="789403"/>
          </a:xfrm>
          <a:custGeom>
            <a:avLst/>
            <a:gdLst>
              <a:gd name="connsiteX0" fmla="*/ 483 w 493743"/>
              <a:gd name="connsiteY0" fmla="*/ 910 h 789403"/>
              <a:gd name="connsiteX1" fmla="*/ 381483 w 493743"/>
              <a:gd name="connsiteY1" fmla="*/ 502560 h 789403"/>
              <a:gd name="connsiteX2" fmla="*/ 492608 w 493743"/>
              <a:gd name="connsiteY2" fmla="*/ 788310 h 789403"/>
              <a:gd name="connsiteX3" fmla="*/ 432283 w 493743"/>
              <a:gd name="connsiteY3" fmla="*/ 594635 h 789403"/>
              <a:gd name="connsiteX4" fmla="*/ 324333 w 493743"/>
              <a:gd name="connsiteY4" fmla="*/ 435885 h 789403"/>
              <a:gd name="connsiteX5" fmla="*/ 194158 w 493743"/>
              <a:gd name="connsiteY5" fmla="*/ 251735 h 789403"/>
              <a:gd name="connsiteX6" fmla="*/ 298933 w 493743"/>
              <a:gd name="connsiteY6" fmla="*/ 375560 h 789403"/>
              <a:gd name="connsiteX7" fmla="*/ 483 w 493743"/>
              <a:gd name="connsiteY7" fmla="*/ 910 h 7894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93743" h="789403">
                <a:moveTo>
                  <a:pt x="483" y="910"/>
                </a:moveTo>
                <a:cubicBezTo>
                  <a:pt x="14241" y="22077"/>
                  <a:pt x="299462" y="371327"/>
                  <a:pt x="381483" y="502560"/>
                </a:cubicBezTo>
                <a:cubicBezTo>
                  <a:pt x="463504" y="633793"/>
                  <a:pt x="484141" y="772964"/>
                  <a:pt x="492608" y="788310"/>
                </a:cubicBezTo>
                <a:cubicBezTo>
                  <a:pt x="501075" y="803656"/>
                  <a:pt x="460329" y="653373"/>
                  <a:pt x="432283" y="594635"/>
                </a:cubicBezTo>
                <a:cubicBezTo>
                  <a:pt x="404237" y="535898"/>
                  <a:pt x="364021" y="493035"/>
                  <a:pt x="324333" y="435885"/>
                </a:cubicBezTo>
                <a:cubicBezTo>
                  <a:pt x="284646" y="378735"/>
                  <a:pt x="198391" y="261789"/>
                  <a:pt x="194158" y="251735"/>
                </a:cubicBezTo>
                <a:cubicBezTo>
                  <a:pt x="189925" y="241681"/>
                  <a:pt x="326979" y="416835"/>
                  <a:pt x="298933" y="375560"/>
                </a:cubicBezTo>
                <a:cubicBezTo>
                  <a:pt x="270887" y="334285"/>
                  <a:pt x="-13275" y="-20257"/>
                  <a:pt x="483" y="91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0" name="フリーフォーム 1079">
            <a:extLst>
              <a:ext uri="{FF2B5EF4-FFF2-40B4-BE49-F238E27FC236}">
                <a16:creationId xmlns:a16="http://schemas.microsoft.com/office/drawing/2014/main" id="{9794EF17-6CD9-AE10-D575-FEBDBDC12DC6}"/>
              </a:ext>
            </a:extLst>
          </p:cNvPr>
          <p:cNvSpPr/>
          <p:nvPr/>
        </p:nvSpPr>
        <p:spPr>
          <a:xfrm>
            <a:off x="4829159" y="2454274"/>
            <a:ext cx="276486" cy="793751"/>
          </a:xfrm>
          <a:custGeom>
            <a:avLst/>
            <a:gdLst>
              <a:gd name="connsiteX0" fmla="*/ 16 w 276486"/>
              <a:gd name="connsiteY0" fmla="*/ 1 h 793751"/>
              <a:gd name="connsiteX1" fmla="*/ 247666 w 276486"/>
              <a:gd name="connsiteY1" fmla="*/ 311151 h 793751"/>
              <a:gd name="connsiteX2" fmla="*/ 257191 w 276486"/>
              <a:gd name="connsiteY2" fmla="*/ 793751 h 793751"/>
              <a:gd name="connsiteX3" fmla="*/ 260366 w 276486"/>
              <a:gd name="connsiteY3" fmla="*/ 314326 h 793751"/>
              <a:gd name="connsiteX4" fmla="*/ 16 w 276486"/>
              <a:gd name="connsiteY4" fmla="*/ 1 h 7937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76486" h="793751">
                <a:moveTo>
                  <a:pt x="16" y="1"/>
                </a:moveTo>
                <a:cubicBezTo>
                  <a:pt x="-2101" y="-528"/>
                  <a:pt x="204804" y="178859"/>
                  <a:pt x="247666" y="311151"/>
                </a:cubicBezTo>
                <a:cubicBezTo>
                  <a:pt x="290529" y="443443"/>
                  <a:pt x="255074" y="793222"/>
                  <a:pt x="257191" y="793751"/>
                </a:cubicBezTo>
                <a:cubicBezTo>
                  <a:pt x="259308" y="794280"/>
                  <a:pt x="297408" y="443443"/>
                  <a:pt x="260366" y="314326"/>
                </a:cubicBezTo>
                <a:cubicBezTo>
                  <a:pt x="223324" y="185209"/>
                  <a:pt x="2133" y="530"/>
                  <a:pt x="16" y="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1" name="フリーフォーム 1080">
            <a:extLst>
              <a:ext uri="{FF2B5EF4-FFF2-40B4-BE49-F238E27FC236}">
                <a16:creationId xmlns:a16="http://schemas.microsoft.com/office/drawing/2014/main" id="{54E2D645-F6E3-E339-245D-4C411273EAAC}"/>
              </a:ext>
            </a:extLst>
          </p:cNvPr>
          <p:cNvSpPr/>
          <p:nvPr/>
        </p:nvSpPr>
        <p:spPr>
          <a:xfrm>
            <a:off x="4062282" y="3267973"/>
            <a:ext cx="100154" cy="742250"/>
          </a:xfrm>
          <a:custGeom>
            <a:avLst/>
            <a:gdLst>
              <a:gd name="connsiteX0" fmla="*/ 46168 w 100154"/>
              <a:gd name="connsiteY0" fmla="*/ 2277 h 742250"/>
              <a:gd name="connsiteX1" fmla="*/ 8068 w 100154"/>
              <a:gd name="connsiteY1" fmla="*/ 345177 h 742250"/>
              <a:gd name="connsiteX2" fmla="*/ 100143 w 100154"/>
              <a:gd name="connsiteY2" fmla="*/ 742052 h 742250"/>
              <a:gd name="connsiteX3" fmla="*/ 14418 w 100154"/>
              <a:gd name="connsiteY3" fmla="*/ 395977 h 742250"/>
              <a:gd name="connsiteX4" fmla="*/ 4893 w 100154"/>
              <a:gd name="connsiteY4" fmla="*/ 205477 h 742250"/>
              <a:gd name="connsiteX5" fmla="*/ 46168 w 100154"/>
              <a:gd name="connsiteY5" fmla="*/ 2277 h 742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0154" h="742250">
                <a:moveTo>
                  <a:pt x="46168" y="2277"/>
                </a:moveTo>
                <a:cubicBezTo>
                  <a:pt x="46697" y="25560"/>
                  <a:pt x="-928" y="221881"/>
                  <a:pt x="8068" y="345177"/>
                </a:cubicBezTo>
                <a:cubicBezTo>
                  <a:pt x="17064" y="468473"/>
                  <a:pt x="99085" y="733585"/>
                  <a:pt x="100143" y="742052"/>
                </a:cubicBezTo>
                <a:cubicBezTo>
                  <a:pt x="101201" y="750519"/>
                  <a:pt x="30293" y="485406"/>
                  <a:pt x="14418" y="395977"/>
                </a:cubicBezTo>
                <a:cubicBezTo>
                  <a:pt x="-1457" y="306548"/>
                  <a:pt x="-3574" y="270565"/>
                  <a:pt x="4893" y="205477"/>
                </a:cubicBezTo>
                <a:cubicBezTo>
                  <a:pt x="13360" y="140389"/>
                  <a:pt x="45639" y="-21006"/>
                  <a:pt x="46168" y="227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2" name="フリーフォーム 1081">
            <a:extLst>
              <a:ext uri="{FF2B5EF4-FFF2-40B4-BE49-F238E27FC236}">
                <a16:creationId xmlns:a16="http://schemas.microsoft.com/office/drawing/2014/main" id="{DB3B8822-708A-5773-9C87-DA98716BF69B}"/>
              </a:ext>
            </a:extLst>
          </p:cNvPr>
          <p:cNvSpPr/>
          <p:nvPr/>
        </p:nvSpPr>
        <p:spPr>
          <a:xfrm>
            <a:off x="4195294" y="3925904"/>
            <a:ext cx="173689" cy="1237272"/>
          </a:xfrm>
          <a:custGeom>
            <a:avLst/>
            <a:gdLst>
              <a:gd name="connsiteX0" fmla="*/ 90956 w 173689"/>
              <a:gd name="connsiteY0" fmla="*/ 1571 h 1237272"/>
              <a:gd name="connsiteX1" fmla="*/ 151281 w 173689"/>
              <a:gd name="connsiteY1" fmla="*/ 458771 h 1237272"/>
              <a:gd name="connsiteX2" fmla="*/ 27456 w 173689"/>
              <a:gd name="connsiteY2" fmla="*/ 795321 h 1237272"/>
              <a:gd name="connsiteX3" fmla="*/ 5231 w 173689"/>
              <a:gd name="connsiteY3" fmla="*/ 1236646 h 1237272"/>
              <a:gd name="connsiteX4" fmla="*/ 11581 w 173689"/>
              <a:gd name="connsiteY4" fmla="*/ 884221 h 1237272"/>
              <a:gd name="connsiteX5" fmla="*/ 122706 w 173689"/>
              <a:gd name="connsiteY5" fmla="*/ 544496 h 1237272"/>
              <a:gd name="connsiteX6" fmla="*/ 173506 w 173689"/>
              <a:gd name="connsiteY6" fmla="*/ 315896 h 1237272"/>
              <a:gd name="connsiteX7" fmla="*/ 90956 w 173689"/>
              <a:gd name="connsiteY7" fmla="*/ 1571 h 12372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73689" h="1237272">
                <a:moveTo>
                  <a:pt x="90956" y="1571"/>
                </a:moveTo>
                <a:cubicBezTo>
                  <a:pt x="87252" y="25384"/>
                  <a:pt x="161864" y="326479"/>
                  <a:pt x="151281" y="458771"/>
                </a:cubicBezTo>
                <a:cubicBezTo>
                  <a:pt x="140698" y="591063"/>
                  <a:pt x="51798" y="665675"/>
                  <a:pt x="27456" y="795321"/>
                </a:cubicBezTo>
                <a:cubicBezTo>
                  <a:pt x="3114" y="924967"/>
                  <a:pt x="7877" y="1221829"/>
                  <a:pt x="5231" y="1236646"/>
                </a:cubicBezTo>
                <a:cubicBezTo>
                  <a:pt x="2585" y="1251463"/>
                  <a:pt x="-7998" y="999579"/>
                  <a:pt x="11581" y="884221"/>
                </a:cubicBezTo>
                <a:cubicBezTo>
                  <a:pt x="31160" y="768863"/>
                  <a:pt x="95719" y="639217"/>
                  <a:pt x="122706" y="544496"/>
                </a:cubicBezTo>
                <a:cubicBezTo>
                  <a:pt x="149694" y="449775"/>
                  <a:pt x="176152" y="400563"/>
                  <a:pt x="173506" y="315896"/>
                </a:cubicBezTo>
                <a:cubicBezTo>
                  <a:pt x="170860" y="231229"/>
                  <a:pt x="94660" y="-22242"/>
                  <a:pt x="90956" y="157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3" name="フリーフォーム 1082">
            <a:extLst>
              <a:ext uri="{FF2B5EF4-FFF2-40B4-BE49-F238E27FC236}">
                <a16:creationId xmlns:a16="http://schemas.microsoft.com/office/drawing/2014/main" id="{DB5690B0-2502-3B55-071B-448735B97023}"/>
              </a:ext>
            </a:extLst>
          </p:cNvPr>
          <p:cNvSpPr/>
          <p:nvPr/>
        </p:nvSpPr>
        <p:spPr>
          <a:xfrm>
            <a:off x="5270477" y="3562337"/>
            <a:ext cx="295835" cy="714451"/>
          </a:xfrm>
          <a:custGeom>
            <a:avLst/>
            <a:gdLst>
              <a:gd name="connsiteX0" fmla="*/ 23 w 295835"/>
              <a:gd name="connsiteY0" fmla="*/ 13 h 714451"/>
              <a:gd name="connsiteX1" fmla="*/ 263548 w 295835"/>
              <a:gd name="connsiteY1" fmla="*/ 504838 h 714451"/>
              <a:gd name="connsiteX2" fmla="*/ 269898 w 295835"/>
              <a:gd name="connsiteY2" fmla="*/ 714388 h 714451"/>
              <a:gd name="connsiteX3" fmla="*/ 279423 w 295835"/>
              <a:gd name="connsiteY3" fmla="*/ 520713 h 714451"/>
              <a:gd name="connsiteX4" fmla="*/ 23 w 295835"/>
              <a:gd name="connsiteY4" fmla="*/ 13 h 7144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95835" h="714451">
                <a:moveTo>
                  <a:pt x="23" y="13"/>
                </a:moveTo>
                <a:cubicBezTo>
                  <a:pt x="-2623" y="-2633"/>
                  <a:pt x="218569" y="385776"/>
                  <a:pt x="263548" y="504838"/>
                </a:cubicBezTo>
                <a:cubicBezTo>
                  <a:pt x="308527" y="623900"/>
                  <a:pt x="267252" y="711742"/>
                  <a:pt x="269898" y="714388"/>
                </a:cubicBezTo>
                <a:cubicBezTo>
                  <a:pt x="272544" y="717034"/>
                  <a:pt x="320169" y="636071"/>
                  <a:pt x="279423" y="520713"/>
                </a:cubicBezTo>
                <a:cubicBezTo>
                  <a:pt x="238677" y="405355"/>
                  <a:pt x="2669" y="2659"/>
                  <a:pt x="23" y="1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4" name="フリーフォーム 1083">
            <a:extLst>
              <a:ext uri="{FF2B5EF4-FFF2-40B4-BE49-F238E27FC236}">
                <a16:creationId xmlns:a16="http://schemas.microsoft.com/office/drawing/2014/main" id="{D33A1107-9131-EC79-547B-A2FB8B1A0342}"/>
              </a:ext>
            </a:extLst>
          </p:cNvPr>
          <p:cNvSpPr/>
          <p:nvPr/>
        </p:nvSpPr>
        <p:spPr>
          <a:xfrm>
            <a:off x="4733680" y="4195739"/>
            <a:ext cx="550272" cy="814661"/>
          </a:xfrm>
          <a:custGeom>
            <a:avLst/>
            <a:gdLst>
              <a:gd name="connsiteX0" fmla="*/ 35170 w 550272"/>
              <a:gd name="connsiteY0" fmla="*/ 1611 h 814661"/>
              <a:gd name="connsiteX1" fmla="*/ 57395 w 550272"/>
              <a:gd name="connsiteY1" fmla="*/ 296886 h 814661"/>
              <a:gd name="connsiteX2" fmla="*/ 520945 w 550272"/>
              <a:gd name="connsiteY2" fmla="*/ 789011 h 814661"/>
              <a:gd name="connsiteX3" fmla="*/ 460620 w 550272"/>
              <a:gd name="connsiteY3" fmla="*/ 706461 h 814661"/>
              <a:gd name="connsiteX4" fmla="*/ 117720 w 550272"/>
              <a:gd name="connsiteY4" fmla="*/ 376261 h 814661"/>
              <a:gd name="connsiteX5" fmla="*/ 3420 w 550272"/>
              <a:gd name="connsiteY5" fmla="*/ 185761 h 814661"/>
              <a:gd name="connsiteX6" fmla="*/ 35170 w 550272"/>
              <a:gd name="connsiteY6" fmla="*/ 1611 h 8146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50272" h="814661">
                <a:moveTo>
                  <a:pt x="35170" y="1611"/>
                </a:moveTo>
                <a:cubicBezTo>
                  <a:pt x="44166" y="20132"/>
                  <a:pt x="-23567" y="165653"/>
                  <a:pt x="57395" y="296886"/>
                </a:cubicBezTo>
                <a:cubicBezTo>
                  <a:pt x="138357" y="428119"/>
                  <a:pt x="453741" y="720748"/>
                  <a:pt x="520945" y="789011"/>
                </a:cubicBezTo>
                <a:cubicBezTo>
                  <a:pt x="588149" y="857274"/>
                  <a:pt x="527824" y="775253"/>
                  <a:pt x="460620" y="706461"/>
                </a:cubicBezTo>
                <a:cubicBezTo>
                  <a:pt x="393416" y="637669"/>
                  <a:pt x="193920" y="463044"/>
                  <a:pt x="117720" y="376261"/>
                </a:cubicBezTo>
                <a:cubicBezTo>
                  <a:pt x="41520" y="289478"/>
                  <a:pt x="18237" y="242382"/>
                  <a:pt x="3420" y="185761"/>
                </a:cubicBezTo>
                <a:cubicBezTo>
                  <a:pt x="-11397" y="129140"/>
                  <a:pt x="26174" y="-16910"/>
                  <a:pt x="35170" y="161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5" name="フリーフォーム 1084">
            <a:extLst>
              <a:ext uri="{FF2B5EF4-FFF2-40B4-BE49-F238E27FC236}">
                <a16:creationId xmlns:a16="http://schemas.microsoft.com/office/drawing/2014/main" id="{C20AC405-4539-6211-C33E-D33D51359666}"/>
              </a:ext>
            </a:extLst>
          </p:cNvPr>
          <p:cNvSpPr/>
          <p:nvPr/>
        </p:nvSpPr>
        <p:spPr>
          <a:xfrm>
            <a:off x="2600046" y="1774825"/>
            <a:ext cx="35236" cy="177800"/>
          </a:xfrm>
          <a:custGeom>
            <a:avLst/>
            <a:gdLst>
              <a:gd name="connsiteX0" fmla="*/ 35204 w 35236"/>
              <a:gd name="connsiteY0" fmla="*/ 0 h 177800"/>
              <a:gd name="connsiteX1" fmla="*/ 6629 w 35236"/>
              <a:gd name="connsiteY1" fmla="*/ 111125 h 177800"/>
              <a:gd name="connsiteX2" fmla="*/ 9804 w 35236"/>
              <a:gd name="connsiteY2" fmla="*/ 177800 h 177800"/>
              <a:gd name="connsiteX3" fmla="*/ 279 w 35236"/>
              <a:gd name="connsiteY3" fmla="*/ 111125 h 177800"/>
              <a:gd name="connsiteX4" fmla="*/ 35204 w 35236"/>
              <a:gd name="connsiteY4" fmla="*/ 0 h 177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5236" h="177800">
                <a:moveTo>
                  <a:pt x="35204" y="0"/>
                </a:moveTo>
                <a:cubicBezTo>
                  <a:pt x="36262" y="0"/>
                  <a:pt x="10862" y="81492"/>
                  <a:pt x="6629" y="111125"/>
                </a:cubicBezTo>
                <a:cubicBezTo>
                  <a:pt x="2396" y="140758"/>
                  <a:pt x="10862" y="177800"/>
                  <a:pt x="9804" y="177800"/>
                </a:cubicBezTo>
                <a:cubicBezTo>
                  <a:pt x="8746" y="177800"/>
                  <a:pt x="-1838" y="133879"/>
                  <a:pt x="279" y="111125"/>
                </a:cubicBezTo>
                <a:cubicBezTo>
                  <a:pt x="2396" y="88371"/>
                  <a:pt x="34146" y="0"/>
                  <a:pt x="35204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6" name="フリーフォーム 1085">
            <a:extLst>
              <a:ext uri="{FF2B5EF4-FFF2-40B4-BE49-F238E27FC236}">
                <a16:creationId xmlns:a16="http://schemas.microsoft.com/office/drawing/2014/main" id="{33B189A7-AF95-74B6-62FC-13FE09B9BD4B}"/>
              </a:ext>
            </a:extLst>
          </p:cNvPr>
          <p:cNvSpPr/>
          <p:nvPr/>
        </p:nvSpPr>
        <p:spPr>
          <a:xfrm>
            <a:off x="2753899" y="2558999"/>
            <a:ext cx="122793" cy="241386"/>
          </a:xfrm>
          <a:custGeom>
            <a:avLst/>
            <a:gdLst>
              <a:gd name="connsiteX0" fmla="*/ 2001 w 122793"/>
              <a:gd name="connsiteY0" fmla="*/ 51 h 241386"/>
              <a:gd name="connsiteX1" fmla="*/ 36926 w 122793"/>
              <a:gd name="connsiteY1" fmla="*/ 111176 h 241386"/>
              <a:gd name="connsiteX2" fmla="*/ 122651 w 122793"/>
              <a:gd name="connsiteY2" fmla="*/ 241351 h 241386"/>
              <a:gd name="connsiteX3" fmla="*/ 14701 w 122793"/>
              <a:gd name="connsiteY3" fmla="*/ 98476 h 241386"/>
              <a:gd name="connsiteX4" fmla="*/ 2001 w 122793"/>
              <a:gd name="connsiteY4" fmla="*/ 51 h 2413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2793" h="241386">
                <a:moveTo>
                  <a:pt x="2001" y="51"/>
                </a:moveTo>
                <a:cubicBezTo>
                  <a:pt x="5705" y="2168"/>
                  <a:pt x="16818" y="70959"/>
                  <a:pt x="36926" y="111176"/>
                </a:cubicBezTo>
                <a:cubicBezTo>
                  <a:pt x="57034" y="151393"/>
                  <a:pt x="126355" y="243468"/>
                  <a:pt x="122651" y="241351"/>
                </a:cubicBezTo>
                <a:cubicBezTo>
                  <a:pt x="118947" y="239234"/>
                  <a:pt x="31105" y="134988"/>
                  <a:pt x="14701" y="98476"/>
                </a:cubicBezTo>
                <a:cubicBezTo>
                  <a:pt x="-1703" y="61964"/>
                  <a:pt x="-1703" y="-2066"/>
                  <a:pt x="2001" y="51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7" name="フリーフォーム 1086">
            <a:extLst>
              <a:ext uri="{FF2B5EF4-FFF2-40B4-BE49-F238E27FC236}">
                <a16:creationId xmlns:a16="http://schemas.microsoft.com/office/drawing/2014/main" id="{1FE66ACF-E7E6-6E79-0E87-5BBADEBF8E8B}"/>
              </a:ext>
            </a:extLst>
          </p:cNvPr>
          <p:cNvSpPr/>
          <p:nvPr/>
        </p:nvSpPr>
        <p:spPr>
          <a:xfrm>
            <a:off x="4010223" y="2809865"/>
            <a:ext cx="44320" cy="193700"/>
          </a:xfrm>
          <a:custGeom>
            <a:avLst/>
            <a:gdLst>
              <a:gd name="connsiteX0" fmla="*/ 44252 w 44320"/>
              <a:gd name="connsiteY0" fmla="*/ 10 h 193700"/>
              <a:gd name="connsiteX1" fmla="*/ 12502 w 44320"/>
              <a:gd name="connsiteY1" fmla="*/ 107960 h 193700"/>
              <a:gd name="connsiteX2" fmla="*/ 2977 w 44320"/>
              <a:gd name="connsiteY2" fmla="*/ 193685 h 193700"/>
              <a:gd name="connsiteX3" fmla="*/ 2977 w 44320"/>
              <a:gd name="connsiteY3" fmla="*/ 114310 h 193700"/>
              <a:gd name="connsiteX4" fmla="*/ 44252 w 44320"/>
              <a:gd name="connsiteY4" fmla="*/ 10 h 193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4320" h="193700">
                <a:moveTo>
                  <a:pt x="44252" y="10"/>
                </a:moveTo>
                <a:cubicBezTo>
                  <a:pt x="45840" y="-1048"/>
                  <a:pt x="19381" y="75681"/>
                  <a:pt x="12502" y="107960"/>
                </a:cubicBezTo>
                <a:cubicBezTo>
                  <a:pt x="5623" y="140239"/>
                  <a:pt x="4565" y="192627"/>
                  <a:pt x="2977" y="193685"/>
                </a:cubicBezTo>
                <a:cubicBezTo>
                  <a:pt x="1389" y="194743"/>
                  <a:pt x="-2844" y="141827"/>
                  <a:pt x="2977" y="114310"/>
                </a:cubicBezTo>
                <a:cubicBezTo>
                  <a:pt x="8798" y="86793"/>
                  <a:pt x="42664" y="1068"/>
                  <a:pt x="44252" y="1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8" name="フリーフォーム 1087">
            <a:extLst>
              <a:ext uri="{FF2B5EF4-FFF2-40B4-BE49-F238E27FC236}">
                <a16:creationId xmlns:a16="http://schemas.microsoft.com/office/drawing/2014/main" id="{C6AF9388-A72C-651E-359C-F93BE8FE9217}"/>
              </a:ext>
            </a:extLst>
          </p:cNvPr>
          <p:cNvSpPr/>
          <p:nvPr/>
        </p:nvSpPr>
        <p:spPr>
          <a:xfrm>
            <a:off x="3298800" y="3257550"/>
            <a:ext cx="212777" cy="155575"/>
          </a:xfrm>
          <a:custGeom>
            <a:avLst/>
            <a:gdLst>
              <a:gd name="connsiteX0" fmla="*/ 25 w 212777"/>
              <a:gd name="connsiteY0" fmla="*/ 0 h 155575"/>
              <a:gd name="connsiteX1" fmla="*/ 107975 w 212777"/>
              <a:gd name="connsiteY1" fmla="*/ 95250 h 155575"/>
              <a:gd name="connsiteX2" fmla="*/ 212750 w 212777"/>
              <a:gd name="connsiteY2" fmla="*/ 155575 h 155575"/>
              <a:gd name="connsiteX3" fmla="*/ 117500 w 212777"/>
              <a:gd name="connsiteY3" fmla="*/ 95250 h 155575"/>
              <a:gd name="connsiteX4" fmla="*/ 25 w 212777"/>
              <a:gd name="connsiteY4" fmla="*/ 0 h 155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2777" h="155575">
                <a:moveTo>
                  <a:pt x="25" y="0"/>
                </a:moveTo>
                <a:cubicBezTo>
                  <a:pt x="-1562" y="0"/>
                  <a:pt x="72521" y="69321"/>
                  <a:pt x="107975" y="95250"/>
                </a:cubicBezTo>
                <a:cubicBezTo>
                  <a:pt x="143429" y="121179"/>
                  <a:pt x="211163" y="155575"/>
                  <a:pt x="212750" y="155575"/>
                </a:cubicBezTo>
                <a:cubicBezTo>
                  <a:pt x="214337" y="155575"/>
                  <a:pt x="146604" y="117475"/>
                  <a:pt x="117500" y="95250"/>
                </a:cubicBezTo>
                <a:cubicBezTo>
                  <a:pt x="88396" y="73025"/>
                  <a:pt x="1612" y="0"/>
                  <a:pt x="25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9" name="フリーフォーム 1088">
            <a:extLst>
              <a:ext uri="{FF2B5EF4-FFF2-40B4-BE49-F238E27FC236}">
                <a16:creationId xmlns:a16="http://schemas.microsoft.com/office/drawing/2014/main" id="{964B5297-9230-6784-4EB9-EB7CC45441E3}"/>
              </a:ext>
            </a:extLst>
          </p:cNvPr>
          <p:cNvSpPr/>
          <p:nvPr/>
        </p:nvSpPr>
        <p:spPr>
          <a:xfrm>
            <a:off x="2657080" y="2336608"/>
            <a:ext cx="35598" cy="158946"/>
          </a:xfrm>
          <a:custGeom>
            <a:avLst/>
            <a:gdLst>
              <a:gd name="connsiteX0" fmla="*/ 6745 w 35598"/>
              <a:gd name="connsiteY0" fmla="*/ 192 h 158946"/>
              <a:gd name="connsiteX1" fmla="*/ 16270 w 35598"/>
              <a:gd name="connsiteY1" fmla="*/ 89092 h 158946"/>
              <a:gd name="connsiteX2" fmla="*/ 35320 w 35598"/>
              <a:gd name="connsiteY2" fmla="*/ 158942 h 158946"/>
              <a:gd name="connsiteX3" fmla="*/ 395 w 35598"/>
              <a:gd name="connsiteY3" fmla="*/ 85917 h 158946"/>
              <a:gd name="connsiteX4" fmla="*/ 16270 w 35598"/>
              <a:gd name="connsiteY4" fmla="*/ 114492 h 158946"/>
              <a:gd name="connsiteX5" fmla="*/ 6745 w 35598"/>
              <a:gd name="connsiteY5" fmla="*/ 192 h 1589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5598" h="158946">
                <a:moveTo>
                  <a:pt x="6745" y="192"/>
                </a:moveTo>
                <a:cubicBezTo>
                  <a:pt x="6745" y="-4041"/>
                  <a:pt x="11508" y="62634"/>
                  <a:pt x="16270" y="89092"/>
                </a:cubicBezTo>
                <a:cubicBezTo>
                  <a:pt x="21032" y="115550"/>
                  <a:pt x="37966" y="159471"/>
                  <a:pt x="35320" y="158942"/>
                </a:cubicBezTo>
                <a:cubicBezTo>
                  <a:pt x="32674" y="158413"/>
                  <a:pt x="3570" y="93325"/>
                  <a:pt x="395" y="85917"/>
                </a:cubicBezTo>
                <a:cubicBezTo>
                  <a:pt x="-2780" y="78509"/>
                  <a:pt x="14153" y="125075"/>
                  <a:pt x="16270" y="114492"/>
                </a:cubicBezTo>
                <a:cubicBezTo>
                  <a:pt x="18387" y="103909"/>
                  <a:pt x="6745" y="4425"/>
                  <a:pt x="6745" y="19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0" name="フリーフォーム 1089">
            <a:extLst>
              <a:ext uri="{FF2B5EF4-FFF2-40B4-BE49-F238E27FC236}">
                <a16:creationId xmlns:a16="http://schemas.microsoft.com/office/drawing/2014/main" id="{A055CABC-50A1-FBF8-FBE4-498E9823CC46}"/>
              </a:ext>
            </a:extLst>
          </p:cNvPr>
          <p:cNvSpPr/>
          <p:nvPr/>
        </p:nvSpPr>
        <p:spPr>
          <a:xfrm>
            <a:off x="4138376" y="2577881"/>
            <a:ext cx="40059" cy="206834"/>
          </a:xfrm>
          <a:custGeom>
            <a:avLst/>
            <a:gdLst>
              <a:gd name="connsiteX0" fmla="*/ 39924 w 40059"/>
              <a:gd name="connsiteY0" fmla="*/ 219 h 206834"/>
              <a:gd name="connsiteX1" fmla="*/ 14524 w 40059"/>
              <a:gd name="connsiteY1" fmla="*/ 114519 h 206834"/>
              <a:gd name="connsiteX2" fmla="*/ 14524 w 40059"/>
              <a:gd name="connsiteY2" fmla="*/ 165319 h 206834"/>
              <a:gd name="connsiteX3" fmla="*/ 4999 w 40059"/>
              <a:gd name="connsiteY3" fmla="*/ 206594 h 206834"/>
              <a:gd name="connsiteX4" fmla="*/ 1824 w 40059"/>
              <a:gd name="connsiteY4" fmla="*/ 146269 h 206834"/>
              <a:gd name="connsiteX5" fmla="*/ 39924 w 40059"/>
              <a:gd name="connsiteY5" fmla="*/ 219 h 2068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0059" h="206834">
                <a:moveTo>
                  <a:pt x="39924" y="219"/>
                </a:moveTo>
                <a:cubicBezTo>
                  <a:pt x="42041" y="-5073"/>
                  <a:pt x="18757" y="87002"/>
                  <a:pt x="14524" y="114519"/>
                </a:cubicBezTo>
                <a:cubicBezTo>
                  <a:pt x="10291" y="142036"/>
                  <a:pt x="16111" y="149973"/>
                  <a:pt x="14524" y="165319"/>
                </a:cubicBezTo>
                <a:cubicBezTo>
                  <a:pt x="12936" y="180665"/>
                  <a:pt x="7116" y="209769"/>
                  <a:pt x="4999" y="206594"/>
                </a:cubicBezTo>
                <a:cubicBezTo>
                  <a:pt x="2882" y="203419"/>
                  <a:pt x="-2938" y="174315"/>
                  <a:pt x="1824" y="146269"/>
                </a:cubicBezTo>
                <a:cubicBezTo>
                  <a:pt x="6586" y="118223"/>
                  <a:pt x="37807" y="5511"/>
                  <a:pt x="39924" y="219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1" name="フリーフォーム 1090">
            <a:extLst>
              <a:ext uri="{FF2B5EF4-FFF2-40B4-BE49-F238E27FC236}">
                <a16:creationId xmlns:a16="http://schemas.microsoft.com/office/drawing/2014/main" id="{A659A723-35CC-FB05-9158-3BEB92F74271}"/>
              </a:ext>
            </a:extLst>
          </p:cNvPr>
          <p:cNvSpPr/>
          <p:nvPr/>
        </p:nvSpPr>
        <p:spPr>
          <a:xfrm>
            <a:off x="3740142" y="3225764"/>
            <a:ext cx="206407" cy="174795"/>
          </a:xfrm>
          <a:custGeom>
            <a:avLst/>
            <a:gdLst>
              <a:gd name="connsiteX0" fmla="*/ 206383 w 206407"/>
              <a:gd name="connsiteY0" fmla="*/ 36 h 174795"/>
              <a:gd name="connsiteX1" fmla="*/ 139708 w 206407"/>
              <a:gd name="connsiteY1" fmla="*/ 117511 h 174795"/>
              <a:gd name="connsiteX2" fmla="*/ 8 w 206407"/>
              <a:gd name="connsiteY2" fmla="*/ 174661 h 174795"/>
              <a:gd name="connsiteX3" fmla="*/ 133358 w 206407"/>
              <a:gd name="connsiteY3" fmla="*/ 130211 h 174795"/>
              <a:gd name="connsiteX4" fmla="*/ 206383 w 206407"/>
              <a:gd name="connsiteY4" fmla="*/ 36 h 1747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6407" h="174795">
                <a:moveTo>
                  <a:pt x="206383" y="36"/>
                </a:moveTo>
                <a:cubicBezTo>
                  <a:pt x="207441" y="-2081"/>
                  <a:pt x="174104" y="88407"/>
                  <a:pt x="139708" y="117511"/>
                </a:cubicBezTo>
                <a:cubicBezTo>
                  <a:pt x="105312" y="146615"/>
                  <a:pt x="1066" y="172544"/>
                  <a:pt x="8" y="174661"/>
                </a:cubicBezTo>
                <a:cubicBezTo>
                  <a:pt x="-1050" y="176778"/>
                  <a:pt x="100021" y="153494"/>
                  <a:pt x="133358" y="130211"/>
                </a:cubicBezTo>
                <a:cubicBezTo>
                  <a:pt x="166695" y="106928"/>
                  <a:pt x="205325" y="2153"/>
                  <a:pt x="206383" y="3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2" name="フリーフォーム 1091">
            <a:extLst>
              <a:ext uri="{FF2B5EF4-FFF2-40B4-BE49-F238E27FC236}">
                <a16:creationId xmlns:a16="http://schemas.microsoft.com/office/drawing/2014/main" id="{344F57B2-4FBD-D7FC-DD42-F8C37FD810D2}"/>
              </a:ext>
            </a:extLst>
          </p:cNvPr>
          <p:cNvSpPr/>
          <p:nvPr/>
        </p:nvSpPr>
        <p:spPr>
          <a:xfrm>
            <a:off x="2611195" y="2123625"/>
            <a:ext cx="46285" cy="274030"/>
          </a:xfrm>
          <a:custGeom>
            <a:avLst/>
            <a:gdLst>
              <a:gd name="connsiteX0" fmla="*/ 8180 w 46285"/>
              <a:gd name="connsiteY0" fmla="*/ 450 h 274030"/>
              <a:gd name="connsiteX1" fmla="*/ 1830 w 46285"/>
              <a:gd name="connsiteY1" fmla="*/ 124275 h 274030"/>
              <a:gd name="connsiteX2" fmla="*/ 46280 w 46285"/>
              <a:gd name="connsiteY2" fmla="*/ 273500 h 274030"/>
              <a:gd name="connsiteX3" fmla="*/ 5005 w 46285"/>
              <a:gd name="connsiteY3" fmla="*/ 168725 h 274030"/>
              <a:gd name="connsiteX4" fmla="*/ 8180 w 46285"/>
              <a:gd name="connsiteY4" fmla="*/ 450 h 2740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6285" h="274030">
                <a:moveTo>
                  <a:pt x="8180" y="450"/>
                </a:moveTo>
                <a:cubicBezTo>
                  <a:pt x="7651" y="-6958"/>
                  <a:pt x="-4520" y="78767"/>
                  <a:pt x="1830" y="124275"/>
                </a:cubicBezTo>
                <a:cubicBezTo>
                  <a:pt x="8180" y="169783"/>
                  <a:pt x="45751" y="266092"/>
                  <a:pt x="46280" y="273500"/>
                </a:cubicBezTo>
                <a:cubicBezTo>
                  <a:pt x="46809" y="280908"/>
                  <a:pt x="11355" y="208942"/>
                  <a:pt x="5005" y="168725"/>
                </a:cubicBezTo>
                <a:cubicBezTo>
                  <a:pt x="-1345" y="128508"/>
                  <a:pt x="8709" y="7858"/>
                  <a:pt x="8180" y="45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3" name="フリーフォーム 1092">
            <a:extLst>
              <a:ext uri="{FF2B5EF4-FFF2-40B4-BE49-F238E27FC236}">
                <a16:creationId xmlns:a16="http://schemas.microsoft.com/office/drawing/2014/main" id="{79F0DBE1-A7EE-8F40-B6B5-2BC66644DCD1}"/>
              </a:ext>
            </a:extLst>
          </p:cNvPr>
          <p:cNvSpPr/>
          <p:nvPr/>
        </p:nvSpPr>
        <p:spPr>
          <a:xfrm>
            <a:off x="3930531" y="2047875"/>
            <a:ext cx="190914" cy="95250"/>
          </a:xfrm>
          <a:custGeom>
            <a:avLst/>
            <a:gdLst>
              <a:gd name="connsiteX0" fmla="*/ 190619 w 190914"/>
              <a:gd name="connsiteY0" fmla="*/ 0 h 95250"/>
              <a:gd name="connsiteX1" fmla="*/ 111244 w 190914"/>
              <a:gd name="connsiteY1" fmla="*/ 63500 h 95250"/>
              <a:gd name="connsiteX2" fmla="*/ 119 w 190914"/>
              <a:gd name="connsiteY2" fmla="*/ 95250 h 95250"/>
              <a:gd name="connsiteX3" fmla="*/ 133469 w 190914"/>
              <a:gd name="connsiteY3" fmla="*/ 63500 h 95250"/>
              <a:gd name="connsiteX4" fmla="*/ 190619 w 190914"/>
              <a:gd name="connsiteY4" fmla="*/ 0 h 95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90914" h="95250">
                <a:moveTo>
                  <a:pt x="190619" y="0"/>
                </a:moveTo>
                <a:cubicBezTo>
                  <a:pt x="186915" y="0"/>
                  <a:pt x="142994" y="47625"/>
                  <a:pt x="111244" y="63500"/>
                </a:cubicBezTo>
                <a:cubicBezTo>
                  <a:pt x="79494" y="79375"/>
                  <a:pt x="-3585" y="95250"/>
                  <a:pt x="119" y="95250"/>
                </a:cubicBezTo>
                <a:cubicBezTo>
                  <a:pt x="3823" y="95250"/>
                  <a:pt x="104365" y="75671"/>
                  <a:pt x="133469" y="63500"/>
                </a:cubicBezTo>
                <a:cubicBezTo>
                  <a:pt x="162573" y="51329"/>
                  <a:pt x="194323" y="0"/>
                  <a:pt x="190619" y="0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4" name="フリーフォーム 1093">
            <a:extLst>
              <a:ext uri="{FF2B5EF4-FFF2-40B4-BE49-F238E27FC236}">
                <a16:creationId xmlns:a16="http://schemas.microsoft.com/office/drawing/2014/main" id="{CBC292B8-144A-FD64-A152-9D4EE8944D63}"/>
              </a:ext>
            </a:extLst>
          </p:cNvPr>
          <p:cNvSpPr/>
          <p:nvPr/>
        </p:nvSpPr>
        <p:spPr>
          <a:xfrm>
            <a:off x="3038459" y="2403472"/>
            <a:ext cx="64700" cy="136535"/>
          </a:xfrm>
          <a:custGeom>
            <a:avLst/>
            <a:gdLst>
              <a:gd name="connsiteX0" fmla="*/ 16 w 64700"/>
              <a:gd name="connsiteY0" fmla="*/ 3 h 136535"/>
              <a:gd name="connsiteX1" fmla="*/ 57166 w 64700"/>
              <a:gd name="connsiteY1" fmla="*/ 85728 h 136535"/>
              <a:gd name="connsiteX2" fmla="*/ 50816 w 64700"/>
              <a:gd name="connsiteY2" fmla="*/ 136528 h 136535"/>
              <a:gd name="connsiteX3" fmla="*/ 63516 w 64700"/>
              <a:gd name="connsiteY3" fmla="*/ 88903 h 136535"/>
              <a:gd name="connsiteX4" fmla="*/ 16 w 64700"/>
              <a:gd name="connsiteY4" fmla="*/ 3 h 1365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4700" h="136535">
                <a:moveTo>
                  <a:pt x="16" y="3"/>
                </a:moveTo>
                <a:cubicBezTo>
                  <a:pt x="-1042" y="-526"/>
                  <a:pt x="48699" y="62974"/>
                  <a:pt x="57166" y="85728"/>
                </a:cubicBezTo>
                <a:cubicBezTo>
                  <a:pt x="65633" y="108482"/>
                  <a:pt x="49758" y="135999"/>
                  <a:pt x="50816" y="136528"/>
                </a:cubicBezTo>
                <a:cubicBezTo>
                  <a:pt x="51874" y="137057"/>
                  <a:pt x="69337" y="107953"/>
                  <a:pt x="63516" y="88903"/>
                </a:cubicBezTo>
                <a:cubicBezTo>
                  <a:pt x="57695" y="69853"/>
                  <a:pt x="1074" y="532"/>
                  <a:pt x="16" y="3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5" name="フリーフォーム 1094">
            <a:extLst>
              <a:ext uri="{FF2B5EF4-FFF2-40B4-BE49-F238E27FC236}">
                <a16:creationId xmlns:a16="http://schemas.microsoft.com/office/drawing/2014/main" id="{FB3C9DB9-ED69-037C-E43F-A51B90C1E244}"/>
              </a:ext>
            </a:extLst>
          </p:cNvPr>
          <p:cNvSpPr/>
          <p:nvPr/>
        </p:nvSpPr>
        <p:spPr>
          <a:xfrm>
            <a:off x="3761601" y="2425537"/>
            <a:ext cx="224459" cy="66847"/>
          </a:xfrm>
          <a:custGeom>
            <a:avLst/>
            <a:gdLst>
              <a:gd name="connsiteX0" fmla="*/ 774 w 224459"/>
              <a:gd name="connsiteY0" fmla="*/ 163 h 66847"/>
              <a:gd name="connsiteX1" fmla="*/ 134124 w 224459"/>
              <a:gd name="connsiteY1" fmla="*/ 22388 h 66847"/>
              <a:gd name="connsiteX2" fmla="*/ 197624 w 224459"/>
              <a:gd name="connsiteY2" fmla="*/ 31913 h 66847"/>
              <a:gd name="connsiteX3" fmla="*/ 223024 w 224459"/>
              <a:gd name="connsiteY3" fmla="*/ 66838 h 66847"/>
              <a:gd name="connsiteX4" fmla="*/ 200799 w 224459"/>
              <a:gd name="connsiteY4" fmla="*/ 35088 h 66847"/>
              <a:gd name="connsiteX5" fmla="*/ 774 w 224459"/>
              <a:gd name="connsiteY5" fmla="*/ 163 h 668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24459" h="66847">
                <a:moveTo>
                  <a:pt x="774" y="163"/>
                </a:moveTo>
                <a:cubicBezTo>
                  <a:pt x="-10338" y="-1954"/>
                  <a:pt x="101316" y="17096"/>
                  <a:pt x="134124" y="22388"/>
                </a:cubicBezTo>
                <a:cubicBezTo>
                  <a:pt x="166932" y="27680"/>
                  <a:pt x="182807" y="24505"/>
                  <a:pt x="197624" y="31913"/>
                </a:cubicBezTo>
                <a:cubicBezTo>
                  <a:pt x="212441" y="39321"/>
                  <a:pt x="222495" y="66309"/>
                  <a:pt x="223024" y="66838"/>
                </a:cubicBezTo>
                <a:cubicBezTo>
                  <a:pt x="223553" y="67367"/>
                  <a:pt x="232020" y="46200"/>
                  <a:pt x="200799" y="35088"/>
                </a:cubicBezTo>
                <a:cubicBezTo>
                  <a:pt x="169578" y="23976"/>
                  <a:pt x="11886" y="2280"/>
                  <a:pt x="774" y="163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6" name="フリーフォーム 1095">
            <a:extLst>
              <a:ext uri="{FF2B5EF4-FFF2-40B4-BE49-F238E27FC236}">
                <a16:creationId xmlns:a16="http://schemas.microsoft.com/office/drawing/2014/main" id="{0C689661-E2E8-2288-603F-EE3B9D96EF9F}"/>
              </a:ext>
            </a:extLst>
          </p:cNvPr>
          <p:cNvSpPr/>
          <p:nvPr/>
        </p:nvSpPr>
        <p:spPr>
          <a:xfrm>
            <a:off x="3847966" y="2511262"/>
            <a:ext cx="162767" cy="68322"/>
          </a:xfrm>
          <a:custGeom>
            <a:avLst/>
            <a:gdLst>
              <a:gd name="connsiteX0" fmla="*/ 134 w 162767"/>
              <a:gd name="connsiteY0" fmla="*/ 163 h 68322"/>
              <a:gd name="connsiteX1" fmla="*/ 63634 w 162767"/>
              <a:gd name="connsiteY1" fmla="*/ 66838 h 68322"/>
              <a:gd name="connsiteX2" fmla="*/ 162059 w 162767"/>
              <a:gd name="connsiteY2" fmla="*/ 47788 h 68322"/>
              <a:gd name="connsiteX3" fmla="*/ 104909 w 162767"/>
              <a:gd name="connsiteY3" fmla="*/ 63663 h 68322"/>
              <a:gd name="connsiteX4" fmla="*/ 47759 w 162767"/>
              <a:gd name="connsiteY4" fmla="*/ 47788 h 68322"/>
              <a:gd name="connsiteX5" fmla="*/ 134 w 162767"/>
              <a:gd name="connsiteY5" fmla="*/ 163 h 683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2767" h="68322">
                <a:moveTo>
                  <a:pt x="134" y="163"/>
                </a:moveTo>
                <a:cubicBezTo>
                  <a:pt x="2780" y="3338"/>
                  <a:pt x="36647" y="58901"/>
                  <a:pt x="63634" y="66838"/>
                </a:cubicBezTo>
                <a:cubicBezTo>
                  <a:pt x="90621" y="74775"/>
                  <a:pt x="155180" y="48317"/>
                  <a:pt x="162059" y="47788"/>
                </a:cubicBezTo>
                <a:cubicBezTo>
                  <a:pt x="168938" y="47259"/>
                  <a:pt x="123959" y="63663"/>
                  <a:pt x="104909" y="63663"/>
                </a:cubicBezTo>
                <a:cubicBezTo>
                  <a:pt x="85859" y="63663"/>
                  <a:pt x="60988" y="54667"/>
                  <a:pt x="47759" y="47788"/>
                </a:cubicBezTo>
                <a:cubicBezTo>
                  <a:pt x="34530" y="40909"/>
                  <a:pt x="-2512" y="-3012"/>
                  <a:pt x="134" y="163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7" name="フリーフォーム 1096">
            <a:extLst>
              <a:ext uri="{FF2B5EF4-FFF2-40B4-BE49-F238E27FC236}">
                <a16:creationId xmlns:a16="http://schemas.microsoft.com/office/drawing/2014/main" id="{C189186D-60FB-216D-9F3D-E0E0EC42F3BE}"/>
              </a:ext>
            </a:extLst>
          </p:cNvPr>
          <p:cNvSpPr/>
          <p:nvPr/>
        </p:nvSpPr>
        <p:spPr>
          <a:xfrm>
            <a:off x="3168551" y="2622379"/>
            <a:ext cx="76319" cy="124114"/>
          </a:xfrm>
          <a:custGeom>
            <a:avLst/>
            <a:gdLst>
              <a:gd name="connsiteX0" fmla="*/ 76299 w 76319"/>
              <a:gd name="connsiteY0" fmla="*/ 171 h 124114"/>
              <a:gd name="connsiteX1" fmla="*/ 19149 w 76319"/>
              <a:gd name="connsiteY1" fmla="*/ 63671 h 124114"/>
              <a:gd name="connsiteX2" fmla="*/ 99 w 76319"/>
              <a:gd name="connsiteY2" fmla="*/ 123996 h 124114"/>
              <a:gd name="connsiteX3" fmla="*/ 25499 w 76319"/>
              <a:gd name="connsiteY3" fmla="*/ 47796 h 124114"/>
              <a:gd name="connsiteX4" fmla="*/ 76299 w 76319"/>
              <a:gd name="connsiteY4" fmla="*/ 171 h 1241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6319" h="124114">
                <a:moveTo>
                  <a:pt x="76299" y="171"/>
                </a:moveTo>
                <a:cubicBezTo>
                  <a:pt x="75241" y="2817"/>
                  <a:pt x="31849" y="43034"/>
                  <a:pt x="19149" y="63671"/>
                </a:cubicBezTo>
                <a:cubicBezTo>
                  <a:pt x="6449" y="84308"/>
                  <a:pt x="-959" y="126642"/>
                  <a:pt x="99" y="123996"/>
                </a:cubicBezTo>
                <a:cubicBezTo>
                  <a:pt x="1157" y="121350"/>
                  <a:pt x="13328" y="69492"/>
                  <a:pt x="25499" y="47796"/>
                </a:cubicBezTo>
                <a:cubicBezTo>
                  <a:pt x="37670" y="26100"/>
                  <a:pt x="77357" y="-2475"/>
                  <a:pt x="76299" y="171"/>
                </a:cubicBezTo>
                <a:close/>
              </a:path>
            </a:pathLst>
          </a:custGeom>
          <a:solidFill>
            <a:schemeClr val="accent1">
              <a:alpha val="1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8" name="フリーフォーム 1097">
            <a:extLst>
              <a:ext uri="{FF2B5EF4-FFF2-40B4-BE49-F238E27FC236}">
                <a16:creationId xmlns:a16="http://schemas.microsoft.com/office/drawing/2014/main" id="{F793D7F9-3986-D16C-72D3-5A2B3A5C0289}"/>
              </a:ext>
            </a:extLst>
          </p:cNvPr>
          <p:cNvSpPr/>
          <p:nvPr/>
        </p:nvSpPr>
        <p:spPr>
          <a:xfrm>
            <a:off x="3946163" y="3262291"/>
            <a:ext cx="63975" cy="446128"/>
          </a:xfrm>
          <a:custGeom>
            <a:avLst/>
            <a:gdLst>
              <a:gd name="connsiteX0" fmla="*/ 63862 w 63975"/>
              <a:gd name="connsiteY0" fmla="*/ 1609 h 446128"/>
              <a:gd name="connsiteX1" fmla="*/ 16237 w 63975"/>
              <a:gd name="connsiteY1" fmla="*/ 319109 h 446128"/>
              <a:gd name="connsiteX2" fmla="*/ 362 w 63975"/>
              <a:gd name="connsiteY2" fmla="*/ 442934 h 446128"/>
              <a:gd name="connsiteX3" fmla="*/ 28937 w 63975"/>
              <a:gd name="connsiteY3" fmla="*/ 204809 h 446128"/>
              <a:gd name="connsiteX4" fmla="*/ 63862 w 63975"/>
              <a:gd name="connsiteY4" fmla="*/ 1609 h 4461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3975" h="446128">
                <a:moveTo>
                  <a:pt x="63862" y="1609"/>
                </a:moveTo>
                <a:cubicBezTo>
                  <a:pt x="61745" y="20659"/>
                  <a:pt x="26820" y="245555"/>
                  <a:pt x="16237" y="319109"/>
                </a:cubicBezTo>
                <a:cubicBezTo>
                  <a:pt x="5654" y="392663"/>
                  <a:pt x="-1755" y="461984"/>
                  <a:pt x="362" y="442934"/>
                </a:cubicBezTo>
                <a:cubicBezTo>
                  <a:pt x="2479" y="423884"/>
                  <a:pt x="19941" y="272013"/>
                  <a:pt x="28937" y="204809"/>
                </a:cubicBezTo>
                <a:cubicBezTo>
                  <a:pt x="37933" y="137605"/>
                  <a:pt x="65979" y="-17441"/>
                  <a:pt x="63862" y="160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9" name="フリーフォーム 1098">
            <a:extLst>
              <a:ext uri="{FF2B5EF4-FFF2-40B4-BE49-F238E27FC236}">
                <a16:creationId xmlns:a16="http://schemas.microsoft.com/office/drawing/2014/main" id="{58DB6F16-FE54-B904-7F30-183DD9DDED01}"/>
              </a:ext>
            </a:extLst>
          </p:cNvPr>
          <p:cNvSpPr/>
          <p:nvPr/>
        </p:nvSpPr>
        <p:spPr>
          <a:xfrm>
            <a:off x="3892476" y="3460398"/>
            <a:ext cx="44557" cy="783119"/>
          </a:xfrm>
          <a:custGeom>
            <a:avLst/>
            <a:gdLst>
              <a:gd name="connsiteX0" fmla="*/ 44524 w 44557"/>
              <a:gd name="connsiteY0" fmla="*/ 352 h 783119"/>
              <a:gd name="connsiteX1" fmla="*/ 9599 w 44557"/>
              <a:gd name="connsiteY1" fmla="*/ 333727 h 783119"/>
              <a:gd name="connsiteX2" fmla="*/ 74 w 44557"/>
              <a:gd name="connsiteY2" fmla="*/ 676627 h 783119"/>
              <a:gd name="connsiteX3" fmla="*/ 9599 w 44557"/>
              <a:gd name="connsiteY3" fmla="*/ 762352 h 783119"/>
              <a:gd name="connsiteX4" fmla="*/ 74 w 44557"/>
              <a:gd name="connsiteY4" fmla="*/ 333727 h 783119"/>
              <a:gd name="connsiteX5" fmla="*/ 15949 w 44557"/>
              <a:gd name="connsiteY5" fmla="*/ 270227 h 783119"/>
              <a:gd name="connsiteX6" fmla="*/ 44524 w 44557"/>
              <a:gd name="connsiteY6" fmla="*/ 352 h 7831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4557" h="783119">
                <a:moveTo>
                  <a:pt x="44524" y="352"/>
                </a:moveTo>
                <a:cubicBezTo>
                  <a:pt x="43466" y="10935"/>
                  <a:pt x="17007" y="221015"/>
                  <a:pt x="9599" y="333727"/>
                </a:cubicBezTo>
                <a:cubicBezTo>
                  <a:pt x="2191" y="446439"/>
                  <a:pt x="74" y="605190"/>
                  <a:pt x="74" y="676627"/>
                </a:cubicBezTo>
                <a:cubicBezTo>
                  <a:pt x="74" y="748064"/>
                  <a:pt x="9599" y="819502"/>
                  <a:pt x="9599" y="762352"/>
                </a:cubicBezTo>
                <a:cubicBezTo>
                  <a:pt x="9599" y="705202"/>
                  <a:pt x="-984" y="415748"/>
                  <a:pt x="74" y="333727"/>
                </a:cubicBezTo>
                <a:cubicBezTo>
                  <a:pt x="1132" y="251706"/>
                  <a:pt x="10657" y="319969"/>
                  <a:pt x="15949" y="270227"/>
                </a:cubicBezTo>
                <a:cubicBezTo>
                  <a:pt x="21241" y="220485"/>
                  <a:pt x="45582" y="-10231"/>
                  <a:pt x="44524" y="35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0" name="フリーフォーム 1099">
            <a:extLst>
              <a:ext uri="{FF2B5EF4-FFF2-40B4-BE49-F238E27FC236}">
                <a16:creationId xmlns:a16="http://schemas.microsoft.com/office/drawing/2014/main" id="{B507DAF6-3BBC-69AA-A72D-CA5725BA5DDC}"/>
              </a:ext>
            </a:extLst>
          </p:cNvPr>
          <p:cNvSpPr/>
          <p:nvPr/>
        </p:nvSpPr>
        <p:spPr>
          <a:xfrm>
            <a:off x="3816264" y="3454390"/>
            <a:ext cx="32723" cy="206398"/>
          </a:xfrm>
          <a:custGeom>
            <a:avLst/>
            <a:gdLst>
              <a:gd name="connsiteX0" fmla="*/ 19136 w 32723"/>
              <a:gd name="connsiteY0" fmla="*/ 10 h 206398"/>
              <a:gd name="connsiteX1" fmla="*/ 22311 w 32723"/>
              <a:gd name="connsiteY1" fmla="*/ 111135 h 206398"/>
              <a:gd name="connsiteX2" fmla="*/ 86 w 32723"/>
              <a:gd name="connsiteY2" fmla="*/ 206385 h 206398"/>
              <a:gd name="connsiteX3" fmla="*/ 31836 w 32723"/>
              <a:gd name="connsiteY3" fmla="*/ 117485 h 206398"/>
              <a:gd name="connsiteX4" fmla="*/ 19136 w 32723"/>
              <a:gd name="connsiteY4" fmla="*/ 10 h 2063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2723" h="206398">
                <a:moveTo>
                  <a:pt x="19136" y="10"/>
                </a:moveTo>
                <a:cubicBezTo>
                  <a:pt x="17548" y="-1048"/>
                  <a:pt x="25486" y="76739"/>
                  <a:pt x="22311" y="111135"/>
                </a:cubicBezTo>
                <a:cubicBezTo>
                  <a:pt x="19136" y="145531"/>
                  <a:pt x="-1502" y="205327"/>
                  <a:pt x="86" y="206385"/>
                </a:cubicBezTo>
                <a:cubicBezTo>
                  <a:pt x="1674" y="207443"/>
                  <a:pt x="27074" y="147648"/>
                  <a:pt x="31836" y="117485"/>
                </a:cubicBezTo>
                <a:cubicBezTo>
                  <a:pt x="36599" y="87323"/>
                  <a:pt x="20724" y="1068"/>
                  <a:pt x="19136" y="1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1" name="フリーフォーム 1100">
            <a:extLst>
              <a:ext uri="{FF2B5EF4-FFF2-40B4-BE49-F238E27FC236}">
                <a16:creationId xmlns:a16="http://schemas.microsoft.com/office/drawing/2014/main" id="{B256C9F3-8645-818E-5F72-A4F0D4AF9DE8}"/>
              </a:ext>
            </a:extLst>
          </p:cNvPr>
          <p:cNvSpPr/>
          <p:nvPr/>
        </p:nvSpPr>
        <p:spPr>
          <a:xfrm>
            <a:off x="3520895" y="3927456"/>
            <a:ext cx="101933" cy="200092"/>
          </a:xfrm>
          <a:custGeom>
            <a:avLst/>
            <a:gdLst>
              <a:gd name="connsiteX0" fmla="*/ 180 w 101933"/>
              <a:gd name="connsiteY0" fmla="*/ 19 h 200092"/>
              <a:gd name="connsiteX1" fmla="*/ 41455 w 101933"/>
              <a:gd name="connsiteY1" fmla="*/ 127019 h 200092"/>
              <a:gd name="connsiteX2" fmla="*/ 101780 w 101933"/>
              <a:gd name="connsiteY2" fmla="*/ 200044 h 200092"/>
              <a:gd name="connsiteX3" fmla="*/ 57330 w 101933"/>
              <a:gd name="connsiteY3" fmla="*/ 136544 h 200092"/>
              <a:gd name="connsiteX4" fmla="*/ 180 w 101933"/>
              <a:gd name="connsiteY4" fmla="*/ 19 h 2000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1933" h="200092">
                <a:moveTo>
                  <a:pt x="180" y="19"/>
                </a:moveTo>
                <a:cubicBezTo>
                  <a:pt x="-2466" y="-1569"/>
                  <a:pt x="24522" y="93682"/>
                  <a:pt x="41455" y="127019"/>
                </a:cubicBezTo>
                <a:cubicBezTo>
                  <a:pt x="58388" y="160356"/>
                  <a:pt x="99134" y="198457"/>
                  <a:pt x="101780" y="200044"/>
                </a:cubicBezTo>
                <a:cubicBezTo>
                  <a:pt x="104426" y="201632"/>
                  <a:pt x="72147" y="164061"/>
                  <a:pt x="57330" y="136544"/>
                </a:cubicBezTo>
                <a:cubicBezTo>
                  <a:pt x="42513" y="109027"/>
                  <a:pt x="2826" y="1607"/>
                  <a:pt x="180" y="1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2" name="フリーフォーム 1101">
            <a:extLst>
              <a:ext uri="{FF2B5EF4-FFF2-40B4-BE49-F238E27FC236}">
                <a16:creationId xmlns:a16="http://schemas.microsoft.com/office/drawing/2014/main" id="{0E58E94E-0059-7E89-89E3-E3C90ABD5D16}"/>
              </a:ext>
            </a:extLst>
          </p:cNvPr>
          <p:cNvSpPr/>
          <p:nvPr/>
        </p:nvSpPr>
        <p:spPr>
          <a:xfrm>
            <a:off x="2971789" y="3085985"/>
            <a:ext cx="209571" cy="612898"/>
          </a:xfrm>
          <a:custGeom>
            <a:avLst/>
            <a:gdLst>
              <a:gd name="connsiteX0" fmla="*/ 11 w 209571"/>
              <a:gd name="connsiteY0" fmla="*/ 115 h 612898"/>
              <a:gd name="connsiteX1" fmla="*/ 111136 w 209571"/>
              <a:gd name="connsiteY1" fmla="*/ 343015 h 612898"/>
              <a:gd name="connsiteX2" fmla="*/ 111136 w 209571"/>
              <a:gd name="connsiteY2" fmla="*/ 298565 h 612898"/>
              <a:gd name="connsiteX3" fmla="*/ 209561 w 209571"/>
              <a:gd name="connsiteY3" fmla="*/ 612890 h 612898"/>
              <a:gd name="connsiteX4" fmla="*/ 104786 w 209571"/>
              <a:gd name="connsiteY4" fmla="*/ 308090 h 612898"/>
              <a:gd name="connsiteX5" fmla="*/ 11 w 209571"/>
              <a:gd name="connsiteY5" fmla="*/ 115 h 6128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09571" h="612898">
                <a:moveTo>
                  <a:pt x="11" y="115"/>
                </a:moveTo>
                <a:cubicBezTo>
                  <a:pt x="1069" y="5936"/>
                  <a:pt x="92615" y="293273"/>
                  <a:pt x="111136" y="343015"/>
                </a:cubicBezTo>
                <a:cubicBezTo>
                  <a:pt x="129657" y="392757"/>
                  <a:pt x="94732" y="253586"/>
                  <a:pt x="111136" y="298565"/>
                </a:cubicBezTo>
                <a:cubicBezTo>
                  <a:pt x="127540" y="343544"/>
                  <a:pt x="210619" y="611302"/>
                  <a:pt x="209561" y="612890"/>
                </a:cubicBezTo>
                <a:cubicBezTo>
                  <a:pt x="208503" y="614478"/>
                  <a:pt x="135478" y="405457"/>
                  <a:pt x="104786" y="308090"/>
                </a:cubicBezTo>
                <a:cubicBezTo>
                  <a:pt x="74094" y="210723"/>
                  <a:pt x="-1047" y="-5706"/>
                  <a:pt x="11" y="11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3" name="フリーフォーム 1102">
            <a:extLst>
              <a:ext uri="{FF2B5EF4-FFF2-40B4-BE49-F238E27FC236}">
                <a16:creationId xmlns:a16="http://schemas.microsoft.com/office/drawing/2014/main" id="{D146CCB3-2BDE-F21D-481B-CBC7B959C14E}"/>
              </a:ext>
            </a:extLst>
          </p:cNvPr>
          <p:cNvSpPr/>
          <p:nvPr/>
        </p:nvSpPr>
        <p:spPr>
          <a:xfrm>
            <a:off x="3832185" y="3828915"/>
            <a:ext cx="38371" cy="213028"/>
          </a:xfrm>
          <a:custGeom>
            <a:avLst/>
            <a:gdLst>
              <a:gd name="connsiteX0" fmla="*/ 40 w 38371"/>
              <a:gd name="connsiteY0" fmla="*/ 135 h 213028"/>
              <a:gd name="connsiteX1" fmla="*/ 25440 w 38371"/>
              <a:gd name="connsiteY1" fmla="*/ 104910 h 213028"/>
              <a:gd name="connsiteX2" fmla="*/ 38140 w 38371"/>
              <a:gd name="connsiteY2" fmla="*/ 212860 h 213028"/>
              <a:gd name="connsiteX3" fmla="*/ 31790 w 38371"/>
              <a:gd name="connsiteY3" fmla="*/ 127135 h 213028"/>
              <a:gd name="connsiteX4" fmla="*/ 40 w 38371"/>
              <a:gd name="connsiteY4" fmla="*/ 135 h 2130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8371" h="213028">
                <a:moveTo>
                  <a:pt x="40" y="135"/>
                </a:moveTo>
                <a:cubicBezTo>
                  <a:pt x="-1018" y="-3569"/>
                  <a:pt x="19090" y="69456"/>
                  <a:pt x="25440" y="104910"/>
                </a:cubicBezTo>
                <a:cubicBezTo>
                  <a:pt x="31790" y="140364"/>
                  <a:pt x="37082" y="209156"/>
                  <a:pt x="38140" y="212860"/>
                </a:cubicBezTo>
                <a:cubicBezTo>
                  <a:pt x="39198" y="216564"/>
                  <a:pt x="36552" y="158356"/>
                  <a:pt x="31790" y="127135"/>
                </a:cubicBezTo>
                <a:cubicBezTo>
                  <a:pt x="27028" y="95914"/>
                  <a:pt x="1098" y="3839"/>
                  <a:pt x="40" y="13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4" name="フリーフォーム 1103">
            <a:extLst>
              <a:ext uri="{FF2B5EF4-FFF2-40B4-BE49-F238E27FC236}">
                <a16:creationId xmlns:a16="http://schemas.microsoft.com/office/drawing/2014/main" id="{501D69B5-C7EF-0F5F-D024-53EA5245201E}"/>
              </a:ext>
            </a:extLst>
          </p:cNvPr>
          <p:cNvSpPr/>
          <p:nvPr/>
        </p:nvSpPr>
        <p:spPr>
          <a:xfrm>
            <a:off x="3438523" y="4060740"/>
            <a:ext cx="142789" cy="139770"/>
          </a:xfrm>
          <a:custGeom>
            <a:avLst/>
            <a:gdLst>
              <a:gd name="connsiteX0" fmla="*/ 53977 w 142789"/>
              <a:gd name="connsiteY0" fmla="*/ 85 h 139770"/>
              <a:gd name="connsiteX1" fmla="*/ 130177 w 142789"/>
              <a:gd name="connsiteY1" fmla="*/ 114385 h 139770"/>
              <a:gd name="connsiteX2" fmla="*/ 117477 w 142789"/>
              <a:gd name="connsiteY2" fmla="*/ 98510 h 139770"/>
              <a:gd name="connsiteX3" fmla="*/ 2 w 142789"/>
              <a:gd name="connsiteY3" fmla="*/ 57235 h 139770"/>
              <a:gd name="connsiteX4" fmla="*/ 120652 w 142789"/>
              <a:gd name="connsiteY4" fmla="*/ 104860 h 139770"/>
              <a:gd name="connsiteX5" fmla="*/ 139702 w 142789"/>
              <a:gd name="connsiteY5" fmla="*/ 136610 h 139770"/>
              <a:gd name="connsiteX6" fmla="*/ 53977 w 142789"/>
              <a:gd name="connsiteY6" fmla="*/ 85 h 1397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42789" h="139770">
                <a:moveTo>
                  <a:pt x="53977" y="85"/>
                </a:moveTo>
                <a:cubicBezTo>
                  <a:pt x="52390" y="-3619"/>
                  <a:pt x="130177" y="114385"/>
                  <a:pt x="130177" y="114385"/>
                </a:cubicBezTo>
                <a:cubicBezTo>
                  <a:pt x="140760" y="130789"/>
                  <a:pt x="139173" y="108035"/>
                  <a:pt x="117477" y="98510"/>
                </a:cubicBezTo>
                <a:cubicBezTo>
                  <a:pt x="95781" y="88985"/>
                  <a:pt x="-527" y="56177"/>
                  <a:pt x="2" y="57235"/>
                </a:cubicBezTo>
                <a:cubicBezTo>
                  <a:pt x="531" y="58293"/>
                  <a:pt x="97369" y="91631"/>
                  <a:pt x="120652" y="104860"/>
                </a:cubicBezTo>
                <a:cubicBezTo>
                  <a:pt x="143935" y="118089"/>
                  <a:pt x="146052" y="149839"/>
                  <a:pt x="139702" y="136610"/>
                </a:cubicBezTo>
                <a:cubicBezTo>
                  <a:pt x="133352" y="123381"/>
                  <a:pt x="55564" y="3789"/>
                  <a:pt x="53977" y="8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5" name="フリーフォーム 1104">
            <a:extLst>
              <a:ext uri="{FF2B5EF4-FFF2-40B4-BE49-F238E27FC236}">
                <a16:creationId xmlns:a16="http://schemas.microsoft.com/office/drawing/2014/main" id="{4B5B250A-B147-567F-F46D-9842B8197902}"/>
              </a:ext>
            </a:extLst>
          </p:cNvPr>
          <p:cNvSpPr/>
          <p:nvPr/>
        </p:nvSpPr>
        <p:spPr>
          <a:xfrm>
            <a:off x="3759030" y="4248147"/>
            <a:ext cx="105017" cy="130185"/>
          </a:xfrm>
          <a:custGeom>
            <a:avLst/>
            <a:gdLst>
              <a:gd name="connsiteX0" fmla="*/ 170 w 105017"/>
              <a:gd name="connsiteY0" fmla="*/ 3 h 130185"/>
              <a:gd name="connsiteX1" fmla="*/ 44620 w 105017"/>
              <a:gd name="connsiteY1" fmla="*/ 82553 h 130185"/>
              <a:gd name="connsiteX2" fmla="*/ 104945 w 105017"/>
              <a:gd name="connsiteY2" fmla="*/ 130178 h 130185"/>
              <a:gd name="connsiteX3" fmla="*/ 31920 w 105017"/>
              <a:gd name="connsiteY3" fmla="*/ 79378 h 130185"/>
              <a:gd name="connsiteX4" fmla="*/ 170 w 105017"/>
              <a:gd name="connsiteY4" fmla="*/ 3 h 1301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5017" h="130185">
                <a:moveTo>
                  <a:pt x="170" y="3"/>
                </a:moveTo>
                <a:cubicBezTo>
                  <a:pt x="2287" y="532"/>
                  <a:pt x="27158" y="60857"/>
                  <a:pt x="44620" y="82553"/>
                </a:cubicBezTo>
                <a:cubicBezTo>
                  <a:pt x="62082" y="104249"/>
                  <a:pt x="107062" y="130707"/>
                  <a:pt x="104945" y="130178"/>
                </a:cubicBezTo>
                <a:cubicBezTo>
                  <a:pt x="102828" y="129649"/>
                  <a:pt x="47795" y="95253"/>
                  <a:pt x="31920" y="79378"/>
                </a:cubicBezTo>
                <a:cubicBezTo>
                  <a:pt x="16045" y="63503"/>
                  <a:pt x="-1947" y="-526"/>
                  <a:pt x="170" y="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6" name="フリーフォーム 1105">
            <a:extLst>
              <a:ext uri="{FF2B5EF4-FFF2-40B4-BE49-F238E27FC236}">
                <a16:creationId xmlns:a16="http://schemas.microsoft.com/office/drawing/2014/main" id="{12F07141-C586-8CA1-7668-99720BCC361E}"/>
              </a:ext>
            </a:extLst>
          </p:cNvPr>
          <p:cNvSpPr/>
          <p:nvPr/>
        </p:nvSpPr>
        <p:spPr>
          <a:xfrm>
            <a:off x="3521045" y="4197347"/>
            <a:ext cx="111173" cy="139708"/>
          </a:xfrm>
          <a:custGeom>
            <a:avLst/>
            <a:gdLst>
              <a:gd name="connsiteX0" fmla="*/ 30 w 111173"/>
              <a:gd name="connsiteY0" fmla="*/ 3 h 139708"/>
              <a:gd name="connsiteX1" fmla="*/ 44480 w 111173"/>
              <a:gd name="connsiteY1" fmla="*/ 79378 h 139708"/>
              <a:gd name="connsiteX2" fmla="*/ 111155 w 111173"/>
              <a:gd name="connsiteY2" fmla="*/ 139703 h 139708"/>
              <a:gd name="connsiteX3" fmla="*/ 50830 w 111173"/>
              <a:gd name="connsiteY3" fmla="*/ 82553 h 139708"/>
              <a:gd name="connsiteX4" fmla="*/ 30 w 111173"/>
              <a:gd name="connsiteY4" fmla="*/ 3 h 1397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1173" h="139708">
                <a:moveTo>
                  <a:pt x="30" y="3"/>
                </a:moveTo>
                <a:cubicBezTo>
                  <a:pt x="-1028" y="-526"/>
                  <a:pt x="25959" y="56095"/>
                  <a:pt x="44480" y="79378"/>
                </a:cubicBezTo>
                <a:cubicBezTo>
                  <a:pt x="63001" y="102661"/>
                  <a:pt x="110097" y="139174"/>
                  <a:pt x="111155" y="139703"/>
                </a:cubicBezTo>
                <a:cubicBezTo>
                  <a:pt x="112213" y="140232"/>
                  <a:pt x="68292" y="99486"/>
                  <a:pt x="50830" y="82553"/>
                </a:cubicBezTo>
                <a:cubicBezTo>
                  <a:pt x="33368" y="65620"/>
                  <a:pt x="1088" y="532"/>
                  <a:pt x="30" y="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7" name="フリーフォーム 1106">
            <a:extLst>
              <a:ext uri="{FF2B5EF4-FFF2-40B4-BE49-F238E27FC236}">
                <a16:creationId xmlns:a16="http://schemas.microsoft.com/office/drawing/2014/main" id="{41EA32D5-2A15-B0EC-4673-B6514BD95649}"/>
              </a:ext>
            </a:extLst>
          </p:cNvPr>
          <p:cNvSpPr/>
          <p:nvPr/>
        </p:nvSpPr>
        <p:spPr>
          <a:xfrm>
            <a:off x="3613087" y="4244469"/>
            <a:ext cx="73074" cy="87611"/>
          </a:xfrm>
          <a:custGeom>
            <a:avLst/>
            <a:gdLst>
              <a:gd name="connsiteX0" fmla="*/ 63 w 73074"/>
              <a:gd name="connsiteY0" fmla="*/ 506 h 87611"/>
              <a:gd name="connsiteX1" fmla="*/ 69913 w 73074"/>
              <a:gd name="connsiteY1" fmla="*/ 86231 h 87611"/>
              <a:gd name="connsiteX2" fmla="*/ 57213 w 73074"/>
              <a:gd name="connsiteY2" fmla="*/ 51306 h 87611"/>
              <a:gd name="connsiteX3" fmla="*/ 63 w 73074"/>
              <a:gd name="connsiteY3" fmla="*/ 506 h 876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3074" h="87611">
                <a:moveTo>
                  <a:pt x="63" y="506"/>
                </a:moveTo>
                <a:cubicBezTo>
                  <a:pt x="2180" y="6327"/>
                  <a:pt x="60388" y="77764"/>
                  <a:pt x="69913" y="86231"/>
                </a:cubicBezTo>
                <a:cubicBezTo>
                  <a:pt x="79438" y="94698"/>
                  <a:pt x="65150" y="61889"/>
                  <a:pt x="57213" y="51306"/>
                </a:cubicBezTo>
                <a:cubicBezTo>
                  <a:pt x="49276" y="40723"/>
                  <a:pt x="-2054" y="-5315"/>
                  <a:pt x="63" y="50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8" name="フリーフォーム 1107">
            <a:extLst>
              <a:ext uri="{FF2B5EF4-FFF2-40B4-BE49-F238E27FC236}">
                <a16:creationId xmlns:a16="http://schemas.microsoft.com/office/drawing/2014/main" id="{8411757C-B209-D4E8-1D55-42824D53900E}"/>
              </a:ext>
            </a:extLst>
          </p:cNvPr>
          <p:cNvSpPr/>
          <p:nvPr/>
        </p:nvSpPr>
        <p:spPr>
          <a:xfrm>
            <a:off x="3917785" y="3371650"/>
            <a:ext cx="13030" cy="216472"/>
          </a:xfrm>
          <a:custGeom>
            <a:avLst/>
            <a:gdLst>
              <a:gd name="connsiteX0" fmla="*/ 12865 w 13030"/>
              <a:gd name="connsiteY0" fmla="*/ 200 h 216472"/>
              <a:gd name="connsiteX1" fmla="*/ 165 w 13030"/>
              <a:gd name="connsiteY1" fmla="*/ 206575 h 216472"/>
              <a:gd name="connsiteX2" fmla="*/ 6515 w 13030"/>
              <a:gd name="connsiteY2" fmla="*/ 168475 h 216472"/>
              <a:gd name="connsiteX3" fmla="*/ 12865 w 13030"/>
              <a:gd name="connsiteY3" fmla="*/ 200 h 2164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030" h="216472">
                <a:moveTo>
                  <a:pt x="12865" y="200"/>
                </a:moveTo>
                <a:cubicBezTo>
                  <a:pt x="11807" y="6550"/>
                  <a:pt x="1223" y="178529"/>
                  <a:pt x="165" y="206575"/>
                </a:cubicBezTo>
                <a:cubicBezTo>
                  <a:pt x="-893" y="234621"/>
                  <a:pt x="3340" y="197050"/>
                  <a:pt x="6515" y="168475"/>
                </a:cubicBezTo>
                <a:cubicBezTo>
                  <a:pt x="9690" y="139900"/>
                  <a:pt x="13923" y="-6150"/>
                  <a:pt x="12865" y="20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9" name="フリーフォーム 1108">
            <a:extLst>
              <a:ext uri="{FF2B5EF4-FFF2-40B4-BE49-F238E27FC236}">
                <a16:creationId xmlns:a16="http://schemas.microsoft.com/office/drawing/2014/main" id="{763A1C77-2AF0-5FCB-42BA-F98BFB90F94A}"/>
              </a:ext>
            </a:extLst>
          </p:cNvPr>
          <p:cNvSpPr/>
          <p:nvPr/>
        </p:nvSpPr>
        <p:spPr>
          <a:xfrm>
            <a:off x="3485557" y="3546382"/>
            <a:ext cx="38759" cy="282708"/>
          </a:xfrm>
          <a:custGeom>
            <a:avLst/>
            <a:gdLst>
              <a:gd name="connsiteX0" fmla="*/ 22818 w 38759"/>
              <a:gd name="connsiteY0" fmla="*/ 93 h 282708"/>
              <a:gd name="connsiteX1" fmla="*/ 10118 w 38759"/>
              <a:gd name="connsiteY1" fmla="*/ 98518 h 282708"/>
              <a:gd name="connsiteX2" fmla="*/ 38693 w 38759"/>
              <a:gd name="connsiteY2" fmla="*/ 282668 h 282708"/>
              <a:gd name="connsiteX3" fmla="*/ 593 w 38759"/>
              <a:gd name="connsiteY3" fmla="*/ 114393 h 282708"/>
              <a:gd name="connsiteX4" fmla="*/ 22818 w 38759"/>
              <a:gd name="connsiteY4" fmla="*/ 93 h 2827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8759" h="282708">
                <a:moveTo>
                  <a:pt x="22818" y="93"/>
                </a:moveTo>
                <a:cubicBezTo>
                  <a:pt x="24406" y="-2553"/>
                  <a:pt x="7472" y="51422"/>
                  <a:pt x="10118" y="98518"/>
                </a:cubicBezTo>
                <a:cubicBezTo>
                  <a:pt x="12764" y="145614"/>
                  <a:pt x="40281" y="280022"/>
                  <a:pt x="38693" y="282668"/>
                </a:cubicBezTo>
                <a:cubicBezTo>
                  <a:pt x="37106" y="285314"/>
                  <a:pt x="5355" y="158314"/>
                  <a:pt x="593" y="114393"/>
                </a:cubicBezTo>
                <a:cubicBezTo>
                  <a:pt x="-4169" y="70472"/>
                  <a:pt x="21230" y="2739"/>
                  <a:pt x="22818" y="9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0" name="フリーフォーム 1109">
            <a:extLst>
              <a:ext uri="{FF2B5EF4-FFF2-40B4-BE49-F238E27FC236}">
                <a16:creationId xmlns:a16="http://schemas.microsoft.com/office/drawing/2014/main" id="{B645B202-9AAC-1911-68D7-BBC8CB799103}"/>
              </a:ext>
            </a:extLst>
          </p:cNvPr>
          <p:cNvSpPr/>
          <p:nvPr/>
        </p:nvSpPr>
        <p:spPr>
          <a:xfrm>
            <a:off x="3632188" y="3495673"/>
            <a:ext cx="104790" cy="155583"/>
          </a:xfrm>
          <a:custGeom>
            <a:avLst/>
            <a:gdLst>
              <a:gd name="connsiteX0" fmla="*/ 12 w 104790"/>
              <a:gd name="connsiteY0" fmla="*/ 2 h 155583"/>
              <a:gd name="connsiteX1" fmla="*/ 34937 w 104790"/>
              <a:gd name="connsiteY1" fmla="*/ 101602 h 155583"/>
              <a:gd name="connsiteX2" fmla="*/ 104787 w 104790"/>
              <a:gd name="connsiteY2" fmla="*/ 155577 h 155583"/>
              <a:gd name="connsiteX3" fmla="*/ 31762 w 104790"/>
              <a:gd name="connsiteY3" fmla="*/ 104777 h 155583"/>
              <a:gd name="connsiteX4" fmla="*/ 12 w 104790"/>
              <a:gd name="connsiteY4" fmla="*/ 2 h 1555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4790" h="155583">
                <a:moveTo>
                  <a:pt x="12" y="2"/>
                </a:moveTo>
                <a:cubicBezTo>
                  <a:pt x="541" y="-527"/>
                  <a:pt x="17475" y="75673"/>
                  <a:pt x="34937" y="101602"/>
                </a:cubicBezTo>
                <a:cubicBezTo>
                  <a:pt x="52399" y="127531"/>
                  <a:pt x="105316" y="155048"/>
                  <a:pt x="104787" y="155577"/>
                </a:cubicBezTo>
                <a:cubicBezTo>
                  <a:pt x="104258" y="156106"/>
                  <a:pt x="47637" y="126473"/>
                  <a:pt x="31762" y="104777"/>
                </a:cubicBezTo>
                <a:cubicBezTo>
                  <a:pt x="15887" y="83081"/>
                  <a:pt x="-517" y="531"/>
                  <a:pt x="12" y="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1" name="フリーフォーム 1110">
            <a:extLst>
              <a:ext uri="{FF2B5EF4-FFF2-40B4-BE49-F238E27FC236}">
                <a16:creationId xmlns:a16="http://schemas.microsoft.com/office/drawing/2014/main" id="{6032F62E-4F28-610B-994A-BEF82EEA3E70}"/>
              </a:ext>
            </a:extLst>
          </p:cNvPr>
          <p:cNvSpPr/>
          <p:nvPr/>
        </p:nvSpPr>
        <p:spPr>
          <a:xfrm>
            <a:off x="3686175" y="3708392"/>
            <a:ext cx="76200" cy="228623"/>
          </a:xfrm>
          <a:custGeom>
            <a:avLst/>
            <a:gdLst>
              <a:gd name="connsiteX0" fmla="*/ 76200 w 76200"/>
              <a:gd name="connsiteY0" fmla="*/ 8 h 228623"/>
              <a:gd name="connsiteX1" fmla="*/ 28575 w 76200"/>
              <a:gd name="connsiteY1" fmla="*/ 139708 h 228623"/>
              <a:gd name="connsiteX2" fmla="*/ 0 w 76200"/>
              <a:gd name="connsiteY2" fmla="*/ 228608 h 228623"/>
              <a:gd name="connsiteX3" fmla="*/ 28575 w 76200"/>
              <a:gd name="connsiteY3" fmla="*/ 133358 h 228623"/>
              <a:gd name="connsiteX4" fmla="*/ 76200 w 76200"/>
              <a:gd name="connsiteY4" fmla="*/ 8 h 2286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6200" h="228623">
                <a:moveTo>
                  <a:pt x="76200" y="8"/>
                </a:moveTo>
                <a:cubicBezTo>
                  <a:pt x="76200" y="1066"/>
                  <a:pt x="41275" y="101608"/>
                  <a:pt x="28575" y="139708"/>
                </a:cubicBezTo>
                <a:cubicBezTo>
                  <a:pt x="15875" y="177808"/>
                  <a:pt x="0" y="229666"/>
                  <a:pt x="0" y="228608"/>
                </a:cubicBezTo>
                <a:cubicBezTo>
                  <a:pt x="0" y="227550"/>
                  <a:pt x="16933" y="165637"/>
                  <a:pt x="28575" y="133358"/>
                </a:cubicBezTo>
                <a:cubicBezTo>
                  <a:pt x="40217" y="101079"/>
                  <a:pt x="76200" y="-1050"/>
                  <a:pt x="76200" y="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2" name="フリーフォーム 1111">
            <a:extLst>
              <a:ext uri="{FF2B5EF4-FFF2-40B4-BE49-F238E27FC236}">
                <a16:creationId xmlns:a16="http://schemas.microsoft.com/office/drawing/2014/main" id="{8C225BEF-9D9D-13F6-5AF8-4BD19CC1B25D}"/>
              </a:ext>
            </a:extLst>
          </p:cNvPr>
          <p:cNvSpPr/>
          <p:nvPr/>
        </p:nvSpPr>
        <p:spPr>
          <a:xfrm>
            <a:off x="3778083" y="3844683"/>
            <a:ext cx="51013" cy="251562"/>
          </a:xfrm>
          <a:custGeom>
            <a:avLst/>
            <a:gdLst>
              <a:gd name="connsiteX0" fmla="*/ 50967 w 51013"/>
              <a:gd name="connsiteY0" fmla="*/ 242 h 251562"/>
              <a:gd name="connsiteX1" fmla="*/ 9692 w 51013"/>
              <a:gd name="connsiteY1" fmla="*/ 136767 h 251562"/>
              <a:gd name="connsiteX2" fmla="*/ 28742 w 51013"/>
              <a:gd name="connsiteY2" fmla="*/ 251067 h 251562"/>
              <a:gd name="connsiteX3" fmla="*/ 167 w 51013"/>
              <a:gd name="connsiteY3" fmla="*/ 171692 h 251562"/>
              <a:gd name="connsiteX4" fmla="*/ 50967 w 51013"/>
              <a:gd name="connsiteY4" fmla="*/ 242 h 2515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013" h="251562">
                <a:moveTo>
                  <a:pt x="50967" y="242"/>
                </a:moveTo>
                <a:cubicBezTo>
                  <a:pt x="52555" y="-5579"/>
                  <a:pt x="13396" y="94963"/>
                  <a:pt x="9692" y="136767"/>
                </a:cubicBezTo>
                <a:cubicBezTo>
                  <a:pt x="5988" y="178571"/>
                  <a:pt x="30329" y="245246"/>
                  <a:pt x="28742" y="251067"/>
                </a:cubicBezTo>
                <a:cubicBezTo>
                  <a:pt x="27154" y="256888"/>
                  <a:pt x="-2479" y="210321"/>
                  <a:pt x="167" y="171692"/>
                </a:cubicBezTo>
                <a:cubicBezTo>
                  <a:pt x="2813" y="133063"/>
                  <a:pt x="49379" y="6063"/>
                  <a:pt x="50967" y="24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3" name="フリーフォーム 1112">
            <a:extLst>
              <a:ext uri="{FF2B5EF4-FFF2-40B4-BE49-F238E27FC236}">
                <a16:creationId xmlns:a16="http://schemas.microsoft.com/office/drawing/2014/main" id="{0D7D9896-3280-209A-31A8-8880C6FEEAD8}"/>
              </a:ext>
            </a:extLst>
          </p:cNvPr>
          <p:cNvSpPr/>
          <p:nvPr/>
        </p:nvSpPr>
        <p:spPr>
          <a:xfrm>
            <a:off x="3127224" y="3317863"/>
            <a:ext cx="257656" cy="130226"/>
          </a:xfrm>
          <a:custGeom>
            <a:avLst/>
            <a:gdLst>
              <a:gd name="connsiteX0" fmla="*/ 151 w 257656"/>
              <a:gd name="connsiteY0" fmla="*/ 12 h 130226"/>
              <a:gd name="connsiteX1" fmla="*/ 171601 w 257656"/>
              <a:gd name="connsiteY1" fmla="*/ 88912 h 130226"/>
              <a:gd name="connsiteX2" fmla="*/ 257326 w 257656"/>
              <a:gd name="connsiteY2" fmla="*/ 130187 h 130226"/>
              <a:gd name="connsiteX3" fmla="*/ 143026 w 257656"/>
              <a:gd name="connsiteY3" fmla="*/ 82562 h 130226"/>
              <a:gd name="connsiteX4" fmla="*/ 151 w 257656"/>
              <a:gd name="connsiteY4" fmla="*/ 12 h 1302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7656" h="130226">
                <a:moveTo>
                  <a:pt x="151" y="12"/>
                </a:moveTo>
                <a:cubicBezTo>
                  <a:pt x="4913" y="1070"/>
                  <a:pt x="128739" y="67216"/>
                  <a:pt x="171601" y="88912"/>
                </a:cubicBezTo>
                <a:cubicBezTo>
                  <a:pt x="214464" y="110608"/>
                  <a:pt x="262088" y="131245"/>
                  <a:pt x="257326" y="130187"/>
                </a:cubicBezTo>
                <a:cubicBezTo>
                  <a:pt x="252564" y="129129"/>
                  <a:pt x="182184" y="101083"/>
                  <a:pt x="143026" y="82562"/>
                </a:cubicBezTo>
                <a:cubicBezTo>
                  <a:pt x="103868" y="64041"/>
                  <a:pt x="-4611" y="-1046"/>
                  <a:pt x="151" y="1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4" name="フリーフォーム 1113">
            <a:extLst>
              <a:ext uri="{FF2B5EF4-FFF2-40B4-BE49-F238E27FC236}">
                <a16:creationId xmlns:a16="http://schemas.microsoft.com/office/drawing/2014/main" id="{6D453F4A-8ECD-981A-C8CA-56590C06EA8F}"/>
              </a:ext>
            </a:extLst>
          </p:cNvPr>
          <p:cNvSpPr/>
          <p:nvPr/>
        </p:nvSpPr>
        <p:spPr>
          <a:xfrm>
            <a:off x="3225473" y="3447456"/>
            <a:ext cx="161424" cy="275557"/>
          </a:xfrm>
          <a:custGeom>
            <a:avLst/>
            <a:gdLst>
              <a:gd name="connsiteX0" fmla="*/ 327 w 161424"/>
              <a:gd name="connsiteY0" fmla="*/ 594 h 275557"/>
              <a:gd name="connsiteX1" fmla="*/ 79702 w 161424"/>
              <a:gd name="connsiteY1" fmla="*/ 102194 h 275557"/>
              <a:gd name="connsiteX2" fmla="*/ 146377 w 161424"/>
              <a:gd name="connsiteY2" fmla="*/ 216494 h 275557"/>
              <a:gd name="connsiteX3" fmla="*/ 159077 w 161424"/>
              <a:gd name="connsiteY3" fmla="*/ 273644 h 275557"/>
              <a:gd name="connsiteX4" fmla="*/ 111452 w 161424"/>
              <a:gd name="connsiteY4" fmla="*/ 149819 h 275557"/>
              <a:gd name="connsiteX5" fmla="*/ 327 w 161424"/>
              <a:gd name="connsiteY5" fmla="*/ 594 h 2755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1424" h="275557">
                <a:moveTo>
                  <a:pt x="327" y="594"/>
                </a:moveTo>
                <a:cubicBezTo>
                  <a:pt x="-4965" y="-7343"/>
                  <a:pt x="55360" y="66211"/>
                  <a:pt x="79702" y="102194"/>
                </a:cubicBezTo>
                <a:cubicBezTo>
                  <a:pt x="104044" y="138177"/>
                  <a:pt x="133148" y="187919"/>
                  <a:pt x="146377" y="216494"/>
                </a:cubicBezTo>
                <a:cubicBezTo>
                  <a:pt x="159606" y="245069"/>
                  <a:pt x="164898" y="284756"/>
                  <a:pt x="159077" y="273644"/>
                </a:cubicBezTo>
                <a:cubicBezTo>
                  <a:pt x="153256" y="262532"/>
                  <a:pt x="132090" y="192152"/>
                  <a:pt x="111452" y="149819"/>
                </a:cubicBezTo>
                <a:cubicBezTo>
                  <a:pt x="90814" y="107486"/>
                  <a:pt x="5619" y="8531"/>
                  <a:pt x="327" y="59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5" name="フリーフォーム 1114">
            <a:extLst>
              <a:ext uri="{FF2B5EF4-FFF2-40B4-BE49-F238E27FC236}">
                <a16:creationId xmlns:a16="http://schemas.microsoft.com/office/drawing/2014/main" id="{DDCEF6A5-F972-5B63-38C8-B4974EA737AE}"/>
              </a:ext>
            </a:extLst>
          </p:cNvPr>
          <p:cNvSpPr/>
          <p:nvPr/>
        </p:nvSpPr>
        <p:spPr>
          <a:xfrm>
            <a:off x="2729816" y="2646775"/>
            <a:ext cx="308684" cy="445676"/>
          </a:xfrm>
          <a:custGeom>
            <a:avLst/>
            <a:gdLst>
              <a:gd name="connsiteX0" fmla="*/ 684 w 308684"/>
              <a:gd name="connsiteY0" fmla="*/ 1175 h 445676"/>
              <a:gd name="connsiteX1" fmla="*/ 137209 w 308684"/>
              <a:gd name="connsiteY1" fmla="*/ 296450 h 445676"/>
              <a:gd name="connsiteX2" fmla="*/ 130859 w 308684"/>
              <a:gd name="connsiteY2" fmla="*/ 264700 h 445676"/>
              <a:gd name="connsiteX3" fmla="*/ 308659 w 308684"/>
              <a:gd name="connsiteY3" fmla="*/ 445675 h 445676"/>
              <a:gd name="connsiteX4" fmla="*/ 143559 w 308684"/>
              <a:gd name="connsiteY4" fmla="*/ 261525 h 445676"/>
              <a:gd name="connsiteX5" fmla="*/ 86409 w 308684"/>
              <a:gd name="connsiteY5" fmla="*/ 194850 h 445676"/>
              <a:gd name="connsiteX6" fmla="*/ 684 w 308684"/>
              <a:gd name="connsiteY6" fmla="*/ 1175 h 4456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08684" h="445676">
                <a:moveTo>
                  <a:pt x="684" y="1175"/>
                </a:moveTo>
                <a:cubicBezTo>
                  <a:pt x="9151" y="18108"/>
                  <a:pt x="115513" y="252529"/>
                  <a:pt x="137209" y="296450"/>
                </a:cubicBezTo>
                <a:cubicBezTo>
                  <a:pt x="158905" y="340371"/>
                  <a:pt x="102284" y="239829"/>
                  <a:pt x="130859" y="264700"/>
                </a:cubicBezTo>
                <a:cubicBezTo>
                  <a:pt x="159434" y="289571"/>
                  <a:pt x="306542" y="446204"/>
                  <a:pt x="308659" y="445675"/>
                </a:cubicBezTo>
                <a:cubicBezTo>
                  <a:pt x="310776" y="445146"/>
                  <a:pt x="180601" y="303329"/>
                  <a:pt x="143559" y="261525"/>
                </a:cubicBezTo>
                <a:cubicBezTo>
                  <a:pt x="106517" y="219721"/>
                  <a:pt x="108105" y="234538"/>
                  <a:pt x="86409" y="194850"/>
                </a:cubicBezTo>
                <a:cubicBezTo>
                  <a:pt x="64713" y="155163"/>
                  <a:pt x="-7783" y="-15758"/>
                  <a:pt x="684" y="117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6" name="フリーフォーム 1115">
            <a:extLst>
              <a:ext uri="{FF2B5EF4-FFF2-40B4-BE49-F238E27FC236}">
                <a16:creationId xmlns:a16="http://schemas.microsoft.com/office/drawing/2014/main" id="{5A9424D2-580E-B828-4790-35CC29DDC1EE}"/>
              </a:ext>
            </a:extLst>
          </p:cNvPr>
          <p:cNvSpPr/>
          <p:nvPr/>
        </p:nvSpPr>
        <p:spPr>
          <a:xfrm>
            <a:off x="3009328" y="2875142"/>
            <a:ext cx="123660" cy="168646"/>
          </a:xfrm>
          <a:custGeom>
            <a:avLst/>
            <a:gdLst>
              <a:gd name="connsiteX0" fmla="*/ 572 w 123660"/>
              <a:gd name="connsiteY0" fmla="*/ 1408 h 168646"/>
              <a:gd name="connsiteX1" fmla="*/ 121222 w 123660"/>
              <a:gd name="connsiteY1" fmla="*/ 166508 h 168646"/>
              <a:gd name="connsiteX2" fmla="*/ 76772 w 123660"/>
              <a:gd name="connsiteY2" fmla="*/ 90308 h 168646"/>
              <a:gd name="connsiteX3" fmla="*/ 572 w 123660"/>
              <a:gd name="connsiteY3" fmla="*/ 1408 h 1686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3660" h="168646">
                <a:moveTo>
                  <a:pt x="572" y="1408"/>
                </a:moveTo>
                <a:cubicBezTo>
                  <a:pt x="7980" y="14108"/>
                  <a:pt x="108522" y="151691"/>
                  <a:pt x="121222" y="166508"/>
                </a:cubicBezTo>
                <a:cubicBezTo>
                  <a:pt x="133922" y="181325"/>
                  <a:pt x="93705" y="115179"/>
                  <a:pt x="76772" y="90308"/>
                </a:cubicBezTo>
                <a:cubicBezTo>
                  <a:pt x="59839" y="65437"/>
                  <a:pt x="-6836" y="-11292"/>
                  <a:pt x="572" y="1408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7" name="フリーフォーム 1116">
            <a:extLst>
              <a:ext uri="{FF2B5EF4-FFF2-40B4-BE49-F238E27FC236}">
                <a16:creationId xmlns:a16="http://schemas.microsoft.com/office/drawing/2014/main" id="{4F970FAD-3AA9-CF17-712E-DF73FBCBFF42}"/>
              </a:ext>
            </a:extLst>
          </p:cNvPr>
          <p:cNvSpPr/>
          <p:nvPr/>
        </p:nvSpPr>
        <p:spPr>
          <a:xfrm>
            <a:off x="3162300" y="3114605"/>
            <a:ext cx="107950" cy="155707"/>
          </a:xfrm>
          <a:custGeom>
            <a:avLst/>
            <a:gdLst>
              <a:gd name="connsiteX0" fmla="*/ 0 w 107950"/>
              <a:gd name="connsiteY0" fmla="*/ 70 h 155707"/>
              <a:gd name="connsiteX1" fmla="*/ 73025 w 107950"/>
              <a:gd name="connsiteY1" fmla="*/ 79445 h 155707"/>
              <a:gd name="connsiteX2" fmla="*/ 107950 w 107950"/>
              <a:gd name="connsiteY2" fmla="*/ 155645 h 155707"/>
              <a:gd name="connsiteX3" fmla="*/ 73025 w 107950"/>
              <a:gd name="connsiteY3" fmla="*/ 66745 h 155707"/>
              <a:gd name="connsiteX4" fmla="*/ 0 w 107950"/>
              <a:gd name="connsiteY4" fmla="*/ 70 h 1557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7950" h="155707">
                <a:moveTo>
                  <a:pt x="0" y="70"/>
                </a:moveTo>
                <a:cubicBezTo>
                  <a:pt x="0" y="2187"/>
                  <a:pt x="55033" y="53516"/>
                  <a:pt x="73025" y="79445"/>
                </a:cubicBezTo>
                <a:cubicBezTo>
                  <a:pt x="91017" y="105374"/>
                  <a:pt x="107950" y="157762"/>
                  <a:pt x="107950" y="155645"/>
                </a:cubicBezTo>
                <a:cubicBezTo>
                  <a:pt x="107950" y="153528"/>
                  <a:pt x="88371" y="89499"/>
                  <a:pt x="73025" y="66745"/>
                </a:cubicBezTo>
                <a:cubicBezTo>
                  <a:pt x="57679" y="43991"/>
                  <a:pt x="0" y="-2047"/>
                  <a:pt x="0" y="70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8" name="フリーフォーム 1117">
            <a:extLst>
              <a:ext uri="{FF2B5EF4-FFF2-40B4-BE49-F238E27FC236}">
                <a16:creationId xmlns:a16="http://schemas.microsoft.com/office/drawing/2014/main" id="{B72DCC1E-EF36-D22E-8569-ED33921D68C6}"/>
              </a:ext>
            </a:extLst>
          </p:cNvPr>
          <p:cNvSpPr/>
          <p:nvPr/>
        </p:nvSpPr>
        <p:spPr>
          <a:xfrm>
            <a:off x="4149711" y="2644693"/>
            <a:ext cx="76440" cy="320875"/>
          </a:xfrm>
          <a:custGeom>
            <a:avLst/>
            <a:gdLst>
              <a:gd name="connsiteX0" fmla="*/ 63514 w 76440"/>
              <a:gd name="connsiteY0" fmla="*/ 82 h 320875"/>
              <a:gd name="connsiteX1" fmla="*/ 66689 w 76440"/>
              <a:gd name="connsiteY1" fmla="*/ 171532 h 320875"/>
              <a:gd name="connsiteX2" fmla="*/ 14 w 76440"/>
              <a:gd name="connsiteY2" fmla="*/ 320757 h 320875"/>
              <a:gd name="connsiteX3" fmla="*/ 73039 w 76440"/>
              <a:gd name="connsiteY3" fmla="*/ 193757 h 320875"/>
              <a:gd name="connsiteX4" fmla="*/ 63514 w 76440"/>
              <a:gd name="connsiteY4" fmla="*/ 82 h 3208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6440" h="320875">
                <a:moveTo>
                  <a:pt x="63514" y="82"/>
                </a:moveTo>
                <a:cubicBezTo>
                  <a:pt x="62456" y="-3622"/>
                  <a:pt x="77272" y="118086"/>
                  <a:pt x="66689" y="171532"/>
                </a:cubicBezTo>
                <a:cubicBezTo>
                  <a:pt x="56106" y="224978"/>
                  <a:pt x="-1044" y="317053"/>
                  <a:pt x="14" y="320757"/>
                </a:cubicBezTo>
                <a:cubicBezTo>
                  <a:pt x="1072" y="324461"/>
                  <a:pt x="61927" y="240324"/>
                  <a:pt x="73039" y="193757"/>
                </a:cubicBezTo>
                <a:cubicBezTo>
                  <a:pt x="84151" y="147190"/>
                  <a:pt x="64572" y="3786"/>
                  <a:pt x="63514" y="8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9" name="フリーフォーム 1118">
            <a:extLst>
              <a:ext uri="{FF2B5EF4-FFF2-40B4-BE49-F238E27FC236}">
                <a16:creationId xmlns:a16="http://schemas.microsoft.com/office/drawing/2014/main" id="{7C9B9AF0-744C-1EB2-2A66-8675B5FCF4BB}"/>
              </a:ext>
            </a:extLst>
          </p:cNvPr>
          <p:cNvSpPr/>
          <p:nvPr/>
        </p:nvSpPr>
        <p:spPr>
          <a:xfrm>
            <a:off x="3961949" y="3073082"/>
            <a:ext cx="115134" cy="194254"/>
          </a:xfrm>
          <a:custGeom>
            <a:avLst/>
            <a:gdLst>
              <a:gd name="connsiteX0" fmla="*/ 114751 w 115134"/>
              <a:gd name="connsiteY0" fmla="*/ 318 h 194254"/>
              <a:gd name="connsiteX1" fmla="*/ 41726 w 115134"/>
              <a:gd name="connsiteY1" fmla="*/ 105093 h 194254"/>
              <a:gd name="connsiteX2" fmla="*/ 451 w 115134"/>
              <a:gd name="connsiteY2" fmla="*/ 193993 h 194254"/>
              <a:gd name="connsiteX3" fmla="*/ 67126 w 115134"/>
              <a:gd name="connsiteY3" fmla="*/ 76518 h 194254"/>
              <a:gd name="connsiteX4" fmla="*/ 114751 w 115134"/>
              <a:gd name="connsiteY4" fmla="*/ 318 h 1942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5134" h="194254">
                <a:moveTo>
                  <a:pt x="114751" y="318"/>
                </a:moveTo>
                <a:cubicBezTo>
                  <a:pt x="110518" y="5080"/>
                  <a:pt x="60776" y="72814"/>
                  <a:pt x="41726" y="105093"/>
                </a:cubicBezTo>
                <a:cubicBezTo>
                  <a:pt x="22676" y="137372"/>
                  <a:pt x="-3782" y="198755"/>
                  <a:pt x="451" y="193993"/>
                </a:cubicBezTo>
                <a:cubicBezTo>
                  <a:pt x="4684" y="189231"/>
                  <a:pt x="47018" y="107739"/>
                  <a:pt x="67126" y="76518"/>
                </a:cubicBezTo>
                <a:cubicBezTo>
                  <a:pt x="87234" y="45297"/>
                  <a:pt x="118984" y="-4444"/>
                  <a:pt x="114751" y="31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0" name="フリーフォーム 1119">
            <a:extLst>
              <a:ext uri="{FF2B5EF4-FFF2-40B4-BE49-F238E27FC236}">
                <a16:creationId xmlns:a16="http://schemas.microsoft.com/office/drawing/2014/main" id="{BF27D6E0-124D-112F-E049-EB5E7A722A1D}"/>
              </a:ext>
            </a:extLst>
          </p:cNvPr>
          <p:cNvSpPr/>
          <p:nvPr/>
        </p:nvSpPr>
        <p:spPr>
          <a:xfrm>
            <a:off x="3571749" y="3406706"/>
            <a:ext cx="219758" cy="41344"/>
          </a:xfrm>
          <a:custGeom>
            <a:avLst/>
            <a:gdLst>
              <a:gd name="connsiteX0" fmla="*/ 126 w 219758"/>
              <a:gd name="connsiteY0" fmla="*/ 41344 h 41344"/>
              <a:gd name="connsiteX1" fmla="*/ 139826 w 219758"/>
              <a:gd name="connsiteY1" fmla="*/ 6419 h 41344"/>
              <a:gd name="connsiteX2" fmla="*/ 219201 w 219758"/>
              <a:gd name="connsiteY2" fmla="*/ 3244 h 41344"/>
              <a:gd name="connsiteX3" fmla="*/ 101726 w 219758"/>
              <a:gd name="connsiteY3" fmla="*/ 69 h 41344"/>
              <a:gd name="connsiteX4" fmla="*/ 114426 w 219758"/>
              <a:gd name="connsiteY4" fmla="*/ 6419 h 41344"/>
              <a:gd name="connsiteX5" fmla="*/ 126 w 219758"/>
              <a:gd name="connsiteY5" fmla="*/ 41344 h 413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19758" h="41344">
                <a:moveTo>
                  <a:pt x="126" y="41344"/>
                </a:moveTo>
                <a:cubicBezTo>
                  <a:pt x="4359" y="41344"/>
                  <a:pt x="103314" y="12769"/>
                  <a:pt x="139826" y="6419"/>
                </a:cubicBezTo>
                <a:cubicBezTo>
                  <a:pt x="176338" y="69"/>
                  <a:pt x="225551" y="4302"/>
                  <a:pt x="219201" y="3244"/>
                </a:cubicBezTo>
                <a:cubicBezTo>
                  <a:pt x="212851" y="2186"/>
                  <a:pt x="119188" y="-460"/>
                  <a:pt x="101726" y="69"/>
                </a:cubicBezTo>
                <a:cubicBezTo>
                  <a:pt x="84264" y="598"/>
                  <a:pt x="129243" y="1127"/>
                  <a:pt x="114426" y="6419"/>
                </a:cubicBezTo>
                <a:cubicBezTo>
                  <a:pt x="99609" y="11711"/>
                  <a:pt x="-4107" y="41344"/>
                  <a:pt x="126" y="4134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1" name="フリーフォーム 1120">
            <a:extLst>
              <a:ext uri="{FF2B5EF4-FFF2-40B4-BE49-F238E27FC236}">
                <a16:creationId xmlns:a16="http://schemas.microsoft.com/office/drawing/2014/main" id="{4BC0ED79-AF52-A4AE-0233-9A6BE470E618}"/>
              </a:ext>
            </a:extLst>
          </p:cNvPr>
          <p:cNvSpPr/>
          <p:nvPr/>
        </p:nvSpPr>
        <p:spPr>
          <a:xfrm>
            <a:off x="2733502" y="3428968"/>
            <a:ext cx="539929" cy="527083"/>
          </a:xfrm>
          <a:custGeom>
            <a:avLst/>
            <a:gdLst>
              <a:gd name="connsiteX0" fmla="*/ 173 w 539929"/>
              <a:gd name="connsiteY0" fmla="*/ 32 h 527083"/>
              <a:gd name="connsiteX1" fmla="*/ 228773 w 539929"/>
              <a:gd name="connsiteY1" fmla="*/ 196882 h 527083"/>
              <a:gd name="connsiteX2" fmla="*/ 412923 w 539929"/>
              <a:gd name="connsiteY2" fmla="*/ 247682 h 527083"/>
              <a:gd name="connsiteX3" fmla="*/ 257348 w 539929"/>
              <a:gd name="connsiteY3" fmla="*/ 209582 h 527083"/>
              <a:gd name="connsiteX4" fmla="*/ 358948 w 539929"/>
              <a:gd name="connsiteY4" fmla="*/ 301657 h 527083"/>
              <a:gd name="connsiteX5" fmla="*/ 441498 w 539929"/>
              <a:gd name="connsiteY5" fmla="*/ 466757 h 527083"/>
              <a:gd name="connsiteX6" fmla="*/ 393873 w 539929"/>
              <a:gd name="connsiteY6" fmla="*/ 308007 h 527083"/>
              <a:gd name="connsiteX7" fmla="*/ 539923 w 539929"/>
              <a:gd name="connsiteY7" fmla="*/ 527082 h 527083"/>
              <a:gd name="connsiteX8" fmla="*/ 387523 w 539929"/>
              <a:gd name="connsiteY8" fmla="*/ 311182 h 527083"/>
              <a:gd name="connsiteX9" fmla="*/ 193848 w 539929"/>
              <a:gd name="connsiteY9" fmla="*/ 149257 h 527083"/>
              <a:gd name="connsiteX10" fmla="*/ 190673 w 539929"/>
              <a:gd name="connsiteY10" fmla="*/ 181007 h 527083"/>
              <a:gd name="connsiteX11" fmla="*/ 173 w 539929"/>
              <a:gd name="connsiteY11" fmla="*/ 32 h 5270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539929" h="527083">
                <a:moveTo>
                  <a:pt x="173" y="32"/>
                </a:moveTo>
                <a:cubicBezTo>
                  <a:pt x="6523" y="2678"/>
                  <a:pt x="159981" y="155607"/>
                  <a:pt x="228773" y="196882"/>
                </a:cubicBezTo>
                <a:cubicBezTo>
                  <a:pt x="297565" y="238157"/>
                  <a:pt x="408161" y="245565"/>
                  <a:pt x="412923" y="247682"/>
                </a:cubicBezTo>
                <a:cubicBezTo>
                  <a:pt x="417685" y="249799"/>
                  <a:pt x="266344" y="200586"/>
                  <a:pt x="257348" y="209582"/>
                </a:cubicBezTo>
                <a:cubicBezTo>
                  <a:pt x="248352" y="218578"/>
                  <a:pt x="328256" y="258795"/>
                  <a:pt x="358948" y="301657"/>
                </a:cubicBezTo>
                <a:cubicBezTo>
                  <a:pt x="389640" y="344519"/>
                  <a:pt x="435677" y="465699"/>
                  <a:pt x="441498" y="466757"/>
                </a:cubicBezTo>
                <a:cubicBezTo>
                  <a:pt x="447319" y="467815"/>
                  <a:pt x="377469" y="297953"/>
                  <a:pt x="393873" y="308007"/>
                </a:cubicBezTo>
                <a:cubicBezTo>
                  <a:pt x="410277" y="318061"/>
                  <a:pt x="540981" y="526553"/>
                  <a:pt x="539923" y="527082"/>
                </a:cubicBezTo>
                <a:cubicBezTo>
                  <a:pt x="538865" y="527611"/>
                  <a:pt x="445202" y="374153"/>
                  <a:pt x="387523" y="311182"/>
                </a:cubicBezTo>
                <a:cubicBezTo>
                  <a:pt x="329844" y="248211"/>
                  <a:pt x="226656" y="170953"/>
                  <a:pt x="193848" y="149257"/>
                </a:cubicBezTo>
                <a:cubicBezTo>
                  <a:pt x="161040" y="127561"/>
                  <a:pt x="217660" y="203232"/>
                  <a:pt x="190673" y="181007"/>
                </a:cubicBezTo>
                <a:cubicBezTo>
                  <a:pt x="163686" y="158782"/>
                  <a:pt x="-6177" y="-2614"/>
                  <a:pt x="173" y="3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2" name="フリーフォーム 1121">
            <a:extLst>
              <a:ext uri="{FF2B5EF4-FFF2-40B4-BE49-F238E27FC236}">
                <a16:creationId xmlns:a16="http://schemas.microsoft.com/office/drawing/2014/main" id="{56F10F5F-7D62-DDA5-653F-91960863C4DD}"/>
              </a:ext>
            </a:extLst>
          </p:cNvPr>
          <p:cNvSpPr/>
          <p:nvPr/>
        </p:nvSpPr>
        <p:spPr>
          <a:xfrm>
            <a:off x="2603151" y="3351634"/>
            <a:ext cx="236102" cy="900037"/>
          </a:xfrm>
          <a:custGeom>
            <a:avLst/>
            <a:gdLst>
              <a:gd name="connsiteX0" fmla="*/ 349 w 236102"/>
              <a:gd name="connsiteY0" fmla="*/ 1166 h 900037"/>
              <a:gd name="connsiteX1" fmla="*/ 143224 w 236102"/>
              <a:gd name="connsiteY1" fmla="*/ 318666 h 900037"/>
              <a:gd name="connsiteX2" fmla="*/ 146399 w 236102"/>
              <a:gd name="connsiteY2" fmla="*/ 674266 h 900037"/>
              <a:gd name="connsiteX3" fmla="*/ 159099 w 236102"/>
              <a:gd name="connsiteY3" fmla="*/ 394866 h 900037"/>
              <a:gd name="connsiteX4" fmla="*/ 171799 w 236102"/>
              <a:gd name="connsiteY4" fmla="*/ 471066 h 900037"/>
              <a:gd name="connsiteX5" fmla="*/ 178149 w 236102"/>
              <a:gd name="connsiteY5" fmla="*/ 515516 h 900037"/>
              <a:gd name="connsiteX6" fmla="*/ 162274 w 236102"/>
              <a:gd name="connsiteY6" fmla="*/ 378991 h 900037"/>
              <a:gd name="connsiteX7" fmla="*/ 203549 w 236102"/>
              <a:gd name="connsiteY7" fmla="*/ 471066 h 900037"/>
              <a:gd name="connsiteX8" fmla="*/ 222599 w 236102"/>
              <a:gd name="connsiteY8" fmla="*/ 626641 h 900037"/>
              <a:gd name="connsiteX9" fmla="*/ 187674 w 236102"/>
              <a:gd name="connsiteY9" fmla="*/ 899691 h 900037"/>
              <a:gd name="connsiteX10" fmla="*/ 235299 w 236102"/>
              <a:gd name="connsiteY10" fmla="*/ 566316 h 900037"/>
              <a:gd name="connsiteX11" fmla="*/ 140049 w 236102"/>
              <a:gd name="connsiteY11" fmla="*/ 347241 h 900037"/>
              <a:gd name="connsiteX12" fmla="*/ 95599 w 236102"/>
              <a:gd name="connsiteY12" fmla="*/ 118641 h 900037"/>
              <a:gd name="connsiteX13" fmla="*/ 101949 w 236102"/>
              <a:gd name="connsiteY13" fmla="*/ 207541 h 900037"/>
              <a:gd name="connsiteX14" fmla="*/ 349 w 236102"/>
              <a:gd name="connsiteY14" fmla="*/ 1166 h 9000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236102" h="900037">
                <a:moveTo>
                  <a:pt x="349" y="1166"/>
                </a:moveTo>
                <a:cubicBezTo>
                  <a:pt x="7228" y="19687"/>
                  <a:pt x="118882" y="206483"/>
                  <a:pt x="143224" y="318666"/>
                </a:cubicBezTo>
                <a:cubicBezTo>
                  <a:pt x="167566" y="430849"/>
                  <a:pt x="143753" y="661566"/>
                  <a:pt x="146399" y="674266"/>
                </a:cubicBezTo>
                <a:cubicBezTo>
                  <a:pt x="149045" y="686966"/>
                  <a:pt x="154866" y="428733"/>
                  <a:pt x="159099" y="394866"/>
                </a:cubicBezTo>
                <a:cubicBezTo>
                  <a:pt x="163332" y="360999"/>
                  <a:pt x="168624" y="450958"/>
                  <a:pt x="171799" y="471066"/>
                </a:cubicBezTo>
                <a:cubicBezTo>
                  <a:pt x="174974" y="491174"/>
                  <a:pt x="179737" y="530862"/>
                  <a:pt x="178149" y="515516"/>
                </a:cubicBezTo>
                <a:cubicBezTo>
                  <a:pt x="176562" y="500170"/>
                  <a:pt x="158041" y="386399"/>
                  <a:pt x="162274" y="378991"/>
                </a:cubicBezTo>
                <a:cubicBezTo>
                  <a:pt x="166507" y="371583"/>
                  <a:pt x="193495" y="429791"/>
                  <a:pt x="203549" y="471066"/>
                </a:cubicBezTo>
                <a:cubicBezTo>
                  <a:pt x="213603" y="512341"/>
                  <a:pt x="225245" y="555204"/>
                  <a:pt x="222599" y="626641"/>
                </a:cubicBezTo>
                <a:cubicBezTo>
                  <a:pt x="219953" y="698078"/>
                  <a:pt x="185557" y="909745"/>
                  <a:pt x="187674" y="899691"/>
                </a:cubicBezTo>
                <a:cubicBezTo>
                  <a:pt x="189791" y="889637"/>
                  <a:pt x="243236" y="658391"/>
                  <a:pt x="235299" y="566316"/>
                </a:cubicBezTo>
                <a:cubicBezTo>
                  <a:pt x="227362" y="474241"/>
                  <a:pt x="163332" y="421853"/>
                  <a:pt x="140049" y="347241"/>
                </a:cubicBezTo>
                <a:cubicBezTo>
                  <a:pt x="116766" y="272629"/>
                  <a:pt x="101949" y="141924"/>
                  <a:pt x="95599" y="118641"/>
                </a:cubicBezTo>
                <a:cubicBezTo>
                  <a:pt x="89249" y="95358"/>
                  <a:pt x="113591" y="224474"/>
                  <a:pt x="101949" y="207541"/>
                </a:cubicBezTo>
                <a:cubicBezTo>
                  <a:pt x="90307" y="190608"/>
                  <a:pt x="-6530" y="-17355"/>
                  <a:pt x="349" y="116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3" name="フリーフォーム 1122">
            <a:extLst>
              <a:ext uri="{FF2B5EF4-FFF2-40B4-BE49-F238E27FC236}">
                <a16:creationId xmlns:a16="http://schemas.microsoft.com/office/drawing/2014/main" id="{279D8BDE-B14A-A49F-4D9F-E5C952014463}"/>
              </a:ext>
            </a:extLst>
          </p:cNvPr>
          <p:cNvSpPr/>
          <p:nvPr/>
        </p:nvSpPr>
        <p:spPr>
          <a:xfrm>
            <a:off x="2452521" y="3324220"/>
            <a:ext cx="214881" cy="1206549"/>
          </a:xfrm>
          <a:custGeom>
            <a:avLst/>
            <a:gdLst>
              <a:gd name="connsiteX0" fmla="*/ 1754 w 214881"/>
              <a:gd name="connsiteY0" fmla="*/ 12705 h 1206549"/>
              <a:gd name="connsiteX1" fmla="*/ 201779 w 214881"/>
              <a:gd name="connsiteY1" fmla="*/ 739780 h 1206549"/>
              <a:gd name="connsiteX2" fmla="*/ 147804 w 214881"/>
              <a:gd name="connsiteY2" fmla="*/ 1206505 h 1206549"/>
              <a:gd name="connsiteX3" fmla="*/ 214479 w 214881"/>
              <a:gd name="connsiteY3" fmla="*/ 765180 h 1206549"/>
              <a:gd name="connsiteX4" fmla="*/ 109704 w 214881"/>
              <a:gd name="connsiteY4" fmla="*/ 311155 h 1206549"/>
              <a:gd name="connsiteX5" fmla="*/ 1754 w 214881"/>
              <a:gd name="connsiteY5" fmla="*/ 12705 h 12065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14881" h="1206549">
                <a:moveTo>
                  <a:pt x="1754" y="12705"/>
                </a:moveTo>
                <a:cubicBezTo>
                  <a:pt x="17100" y="84142"/>
                  <a:pt x="177437" y="540813"/>
                  <a:pt x="201779" y="739780"/>
                </a:cubicBezTo>
                <a:cubicBezTo>
                  <a:pt x="226121" y="938747"/>
                  <a:pt x="145687" y="1202272"/>
                  <a:pt x="147804" y="1206505"/>
                </a:cubicBezTo>
                <a:cubicBezTo>
                  <a:pt x="149921" y="1210738"/>
                  <a:pt x="220829" y="914405"/>
                  <a:pt x="214479" y="765180"/>
                </a:cubicBezTo>
                <a:cubicBezTo>
                  <a:pt x="208129" y="615955"/>
                  <a:pt x="143571" y="433392"/>
                  <a:pt x="109704" y="311155"/>
                </a:cubicBezTo>
                <a:cubicBezTo>
                  <a:pt x="75837" y="188918"/>
                  <a:pt x="-13592" y="-58732"/>
                  <a:pt x="1754" y="1270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4" name="フリーフォーム 1123">
            <a:extLst>
              <a:ext uri="{FF2B5EF4-FFF2-40B4-BE49-F238E27FC236}">
                <a16:creationId xmlns:a16="http://schemas.microsoft.com/office/drawing/2014/main" id="{78C01902-A002-20AA-592D-0D6366EFAF99}"/>
              </a:ext>
            </a:extLst>
          </p:cNvPr>
          <p:cNvSpPr/>
          <p:nvPr/>
        </p:nvSpPr>
        <p:spPr>
          <a:xfrm>
            <a:off x="1917672" y="2789632"/>
            <a:ext cx="453557" cy="1233094"/>
          </a:xfrm>
          <a:custGeom>
            <a:avLst/>
            <a:gdLst>
              <a:gd name="connsiteX0" fmla="*/ 450878 w 453557"/>
              <a:gd name="connsiteY0" fmla="*/ 7543 h 1233094"/>
              <a:gd name="connsiteX1" fmla="*/ 117503 w 453557"/>
              <a:gd name="connsiteY1" fmla="*/ 474268 h 1233094"/>
              <a:gd name="connsiteX2" fmla="*/ 28 w 453557"/>
              <a:gd name="connsiteY2" fmla="*/ 1233093 h 1233094"/>
              <a:gd name="connsiteX3" fmla="*/ 107978 w 453557"/>
              <a:gd name="connsiteY3" fmla="*/ 480618 h 1233094"/>
              <a:gd name="connsiteX4" fmla="*/ 266728 w 453557"/>
              <a:gd name="connsiteY4" fmla="*/ 204393 h 1233094"/>
              <a:gd name="connsiteX5" fmla="*/ 450878 w 453557"/>
              <a:gd name="connsiteY5" fmla="*/ 7543 h 12330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53557" h="1233094">
                <a:moveTo>
                  <a:pt x="450878" y="7543"/>
                </a:moveTo>
                <a:cubicBezTo>
                  <a:pt x="426007" y="52522"/>
                  <a:pt x="192645" y="270010"/>
                  <a:pt x="117503" y="474268"/>
                </a:cubicBezTo>
                <a:cubicBezTo>
                  <a:pt x="42361" y="678526"/>
                  <a:pt x="1616" y="1232035"/>
                  <a:pt x="28" y="1233093"/>
                </a:cubicBezTo>
                <a:cubicBezTo>
                  <a:pt x="-1560" y="1234151"/>
                  <a:pt x="63528" y="652068"/>
                  <a:pt x="107978" y="480618"/>
                </a:cubicBezTo>
                <a:cubicBezTo>
                  <a:pt x="152428" y="309168"/>
                  <a:pt x="212753" y="278476"/>
                  <a:pt x="266728" y="204393"/>
                </a:cubicBezTo>
                <a:cubicBezTo>
                  <a:pt x="320703" y="130310"/>
                  <a:pt x="475749" y="-37436"/>
                  <a:pt x="450878" y="754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5" name="フリーフォーム 1124">
            <a:extLst>
              <a:ext uri="{FF2B5EF4-FFF2-40B4-BE49-F238E27FC236}">
                <a16:creationId xmlns:a16="http://schemas.microsoft.com/office/drawing/2014/main" id="{4B22336A-F3C5-D0C7-7CE9-03AD8E389728}"/>
              </a:ext>
            </a:extLst>
          </p:cNvPr>
          <p:cNvSpPr/>
          <p:nvPr/>
        </p:nvSpPr>
        <p:spPr>
          <a:xfrm>
            <a:off x="1851603" y="3771034"/>
            <a:ext cx="282690" cy="1186428"/>
          </a:xfrm>
          <a:custGeom>
            <a:avLst/>
            <a:gdLst>
              <a:gd name="connsiteX0" fmla="*/ 281997 w 282690"/>
              <a:gd name="connsiteY0" fmla="*/ 4041 h 1186428"/>
              <a:gd name="connsiteX1" fmla="*/ 40697 w 282690"/>
              <a:gd name="connsiteY1" fmla="*/ 537441 h 1186428"/>
              <a:gd name="connsiteX2" fmla="*/ 2597 w 282690"/>
              <a:gd name="connsiteY2" fmla="*/ 1185141 h 1186428"/>
              <a:gd name="connsiteX3" fmla="*/ 15297 w 282690"/>
              <a:gd name="connsiteY3" fmla="*/ 693016 h 1186428"/>
              <a:gd name="connsiteX4" fmla="*/ 110547 w 282690"/>
              <a:gd name="connsiteY4" fmla="*/ 312016 h 1186428"/>
              <a:gd name="connsiteX5" fmla="*/ 281997 w 282690"/>
              <a:gd name="connsiteY5" fmla="*/ 4041 h 11864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82690" h="1186428">
                <a:moveTo>
                  <a:pt x="281997" y="4041"/>
                </a:moveTo>
                <a:cubicBezTo>
                  <a:pt x="270355" y="41612"/>
                  <a:pt x="87264" y="340591"/>
                  <a:pt x="40697" y="537441"/>
                </a:cubicBezTo>
                <a:cubicBezTo>
                  <a:pt x="-5870" y="734291"/>
                  <a:pt x="6830" y="1159212"/>
                  <a:pt x="2597" y="1185141"/>
                </a:cubicBezTo>
                <a:cubicBezTo>
                  <a:pt x="-1636" y="1211070"/>
                  <a:pt x="-2695" y="838537"/>
                  <a:pt x="15297" y="693016"/>
                </a:cubicBezTo>
                <a:cubicBezTo>
                  <a:pt x="33289" y="547495"/>
                  <a:pt x="65568" y="423670"/>
                  <a:pt x="110547" y="312016"/>
                </a:cubicBezTo>
                <a:cubicBezTo>
                  <a:pt x="155526" y="200362"/>
                  <a:pt x="293639" y="-33530"/>
                  <a:pt x="281997" y="404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6" name="フリーフォーム 1125">
            <a:extLst>
              <a:ext uri="{FF2B5EF4-FFF2-40B4-BE49-F238E27FC236}">
                <a16:creationId xmlns:a16="http://schemas.microsoft.com/office/drawing/2014/main" id="{8A2AB4B0-A284-CD77-810C-E20C69D43555}"/>
              </a:ext>
            </a:extLst>
          </p:cNvPr>
          <p:cNvSpPr/>
          <p:nvPr/>
        </p:nvSpPr>
        <p:spPr>
          <a:xfrm>
            <a:off x="1933418" y="4365494"/>
            <a:ext cx="392731" cy="1414002"/>
          </a:xfrm>
          <a:custGeom>
            <a:avLst/>
            <a:gdLst>
              <a:gd name="connsiteX0" fmla="*/ 390682 w 392731"/>
              <a:gd name="connsiteY0" fmla="*/ 9656 h 1414002"/>
              <a:gd name="connsiteX1" fmla="*/ 3332 w 392731"/>
              <a:gd name="connsiteY1" fmla="*/ 816106 h 1414002"/>
              <a:gd name="connsiteX2" fmla="*/ 193832 w 392731"/>
              <a:gd name="connsiteY2" fmla="*/ 1409831 h 1414002"/>
              <a:gd name="connsiteX3" fmla="*/ 22382 w 392731"/>
              <a:gd name="connsiteY3" fmla="*/ 1051056 h 1414002"/>
              <a:gd name="connsiteX4" fmla="*/ 95407 w 392731"/>
              <a:gd name="connsiteY4" fmla="*/ 495431 h 1414002"/>
              <a:gd name="connsiteX5" fmla="*/ 76357 w 392731"/>
              <a:gd name="connsiteY5" fmla="*/ 533531 h 1414002"/>
              <a:gd name="connsiteX6" fmla="*/ 257332 w 392731"/>
              <a:gd name="connsiteY6" fmla="*/ 206506 h 1414002"/>
              <a:gd name="connsiteX7" fmla="*/ 162082 w 392731"/>
              <a:gd name="connsiteY7" fmla="*/ 358906 h 1414002"/>
              <a:gd name="connsiteX8" fmla="*/ 390682 w 392731"/>
              <a:gd name="connsiteY8" fmla="*/ 9656 h 14140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92731" h="1414002">
                <a:moveTo>
                  <a:pt x="390682" y="9656"/>
                </a:moveTo>
                <a:cubicBezTo>
                  <a:pt x="364224" y="85856"/>
                  <a:pt x="36140" y="582744"/>
                  <a:pt x="3332" y="816106"/>
                </a:cubicBezTo>
                <a:cubicBezTo>
                  <a:pt x="-29476" y="1049468"/>
                  <a:pt x="190657" y="1370673"/>
                  <a:pt x="193832" y="1409831"/>
                </a:cubicBezTo>
                <a:cubicBezTo>
                  <a:pt x="197007" y="1448989"/>
                  <a:pt x="38786" y="1203456"/>
                  <a:pt x="22382" y="1051056"/>
                </a:cubicBezTo>
                <a:cubicBezTo>
                  <a:pt x="5978" y="898656"/>
                  <a:pt x="86411" y="581685"/>
                  <a:pt x="95407" y="495431"/>
                </a:cubicBezTo>
                <a:cubicBezTo>
                  <a:pt x="104403" y="409177"/>
                  <a:pt x="49369" y="581685"/>
                  <a:pt x="76357" y="533531"/>
                </a:cubicBezTo>
                <a:cubicBezTo>
                  <a:pt x="103344" y="485377"/>
                  <a:pt x="243045" y="235610"/>
                  <a:pt x="257332" y="206506"/>
                </a:cubicBezTo>
                <a:cubicBezTo>
                  <a:pt x="271619" y="177402"/>
                  <a:pt x="145149" y="385364"/>
                  <a:pt x="162082" y="358906"/>
                </a:cubicBezTo>
                <a:cubicBezTo>
                  <a:pt x="179015" y="332448"/>
                  <a:pt x="417140" y="-66544"/>
                  <a:pt x="390682" y="965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7" name="フリーフォーム 1126">
            <a:extLst>
              <a:ext uri="{FF2B5EF4-FFF2-40B4-BE49-F238E27FC236}">
                <a16:creationId xmlns:a16="http://schemas.microsoft.com/office/drawing/2014/main" id="{01AEFCE9-C336-C596-EF4A-9C579B2D2525}"/>
              </a:ext>
            </a:extLst>
          </p:cNvPr>
          <p:cNvSpPr/>
          <p:nvPr/>
        </p:nvSpPr>
        <p:spPr>
          <a:xfrm>
            <a:off x="1185249" y="2252643"/>
            <a:ext cx="339654" cy="1092008"/>
          </a:xfrm>
          <a:custGeom>
            <a:avLst/>
            <a:gdLst>
              <a:gd name="connsiteX0" fmla="*/ 338751 w 339654"/>
              <a:gd name="connsiteY0" fmla="*/ 4782 h 1092008"/>
              <a:gd name="connsiteX1" fmla="*/ 33951 w 339654"/>
              <a:gd name="connsiteY1" fmla="*/ 512782 h 1092008"/>
              <a:gd name="connsiteX2" fmla="*/ 21251 w 339654"/>
              <a:gd name="connsiteY2" fmla="*/ 1090632 h 1092008"/>
              <a:gd name="connsiteX3" fmla="*/ 5376 w 339654"/>
              <a:gd name="connsiteY3" fmla="*/ 662007 h 1092008"/>
              <a:gd name="connsiteX4" fmla="*/ 122851 w 339654"/>
              <a:gd name="connsiteY4" fmla="*/ 281007 h 1092008"/>
              <a:gd name="connsiteX5" fmla="*/ 338751 w 339654"/>
              <a:gd name="connsiteY5" fmla="*/ 4782 h 10920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9654" h="1092008">
                <a:moveTo>
                  <a:pt x="338751" y="4782"/>
                </a:moveTo>
                <a:cubicBezTo>
                  <a:pt x="323934" y="43411"/>
                  <a:pt x="86868" y="331807"/>
                  <a:pt x="33951" y="512782"/>
                </a:cubicBezTo>
                <a:cubicBezTo>
                  <a:pt x="-18966" y="693757"/>
                  <a:pt x="26013" y="1065761"/>
                  <a:pt x="21251" y="1090632"/>
                </a:cubicBezTo>
                <a:cubicBezTo>
                  <a:pt x="16489" y="1115503"/>
                  <a:pt x="-11557" y="796944"/>
                  <a:pt x="5376" y="662007"/>
                </a:cubicBezTo>
                <a:cubicBezTo>
                  <a:pt x="22309" y="527070"/>
                  <a:pt x="63584" y="391074"/>
                  <a:pt x="122851" y="281007"/>
                </a:cubicBezTo>
                <a:cubicBezTo>
                  <a:pt x="182118" y="170940"/>
                  <a:pt x="353568" y="-33847"/>
                  <a:pt x="338751" y="478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8" name="フリーフォーム 1127">
            <a:extLst>
              <a:ext uri="{FF2B5EF4-FFF2-40B4-BE49-F238E27FC236}">
                <a16:creationId xmlns:a16="http://schemas.microsoft.com/office/drawing/2014/main" id="{5C095EC6-A0E1-B47F-B71D-2525F272593F}"/>
              </a:ext>
            </a:extLst>
          </p:cNvPr>
          <p:cNvSpPr/>
          <p:nvPr/>
        </p:nvSpPr>
        <p:spPr>
          <a:xfrm>
            <a:off x="4791075" y="3057525"/>
            <a:ext cx="949740" cy="973152"/>
          </a:xfrm>
          <a:custGeom>
            <a:avLst/>
            <a:gdLst>
              <a:gd name="connsiteX0" fmla="*/ 0 w 949740"/>
              <a:gd name="connsiteY0" fmla="*/ 0 h 973152"/>
              <a:gd name="connsiteX1" fmla="*/ 552450 w 949740"/>
              <a:gd name="connsiteY1" fmla="*/ 485775 h 973152"/>
              <a:gd name="connsiteX2" fmla="*/ 501650 w 949740"/>
              <a:gd name="connsiteY2" fmla="*/ 415925 h 973152"/>
              <a:gd name="connsiteX3" fmla="*/ 781050 w 949740"/>
              <a:gd name="connsiteY3" fmla="*/ 641350 h 973152"/>
              <a:gd name="connsiteX4" fmla="*/ 946150 w 949740"/>
              <a:gd name="connsiteY4" fmla="*/ 968375 h 973152"/>
              <a:gd name="connsiteX5" fmla="*/ 879475 w 949740"/>
              <a:gd name="connsiteY5" fmla="*/ 819150 h 973152"/>
              <a:gd name="connsiteX6" fmla="*/ 704850 w 949740"/>
              <a:gd name="connsiteY6" fmla="*/ 587375 h 973152"/>
              <a:gd name="connsiteX7" fmla="*/ 431800 w 949740"/>
              <a:gd name="connsiteY7" fmla="*/ 371475 h 973152"/>
              <a:gd name="connsiteX8" fmla="*/ 504825 w 949740"/>
              <a:gd name="connsiteY8" fmla="*/ 454025 h 973152"/>
              <a:gd name="connsiteX9" fmla="*/ 0 w 949740"/>
              <a:gd name="connsiteY9" fmla="*/ 0 h 9731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949740" h="973152">
                <a:moveTo>
                  <a:pt x="0" y="0"/>
                </a:moveTo>
                <a:cubicBezTo>
                  <a:pt x="7937" y="5292"/>
                  <a:pt x="468842" y="416454"/>
                  <a:pt x="552450" y="485775"/>
                </a:cubicBezTo>
                <a:cubicBezTo>
                  <a:pt x="636058" y="555096"/>
                  <a:pt x="463550" y="389996"/>
                  <a:pt x="501650" y="415925"/>
                </a:cubicBezTo>
                <a:cubicBezTo>
                  <a:pt x="539750" y="441854"/>
                  <a:pt x="706967" y="549275"/>
                  <a:pt x="781050" y="641350"/>
                </a:cubicBezTo>
                <a:cubicBezTo>
                  <a:pt x="855133" y="733425"/>
                  <a:pt x="929746" y="938742"/>
                  <a:pt x="946150" y="968375"/>
                </a:cubicBezTo>
                <a:cubicBezTo>
                  <a:pt x="962554" y="998008"/>
                  <a:pt x="919692" y="882650"/>
                  <a:pt x="879475" y="819150"/>
                </a:cubicBezTo>
                <a:cubicBezTo>
                  <a:pt x="839258" y="755650"/>
                  <a:pt x="779462" y="661987"/>
                  <a:pt x="704850" y="587375"/>
                </a:cubicBezTo>
                <a:cubicBezTo>
                  <a:pt x="630238" y="512763"/>
                  <a:pt x="465137" y="393700"/>
                  <a:pt x="431800" y="371475"/>
                </a:cubicBezTo>
                <a:cubicBezTo>
                  <a:pt x="398463" y="349250"/>
                  <a:pt x="570971" y="513292"/>
                  <a:pt x="504825" y="454025"/>
                </a:cubicBezTo>
                <a:lnTo>
                  <a:pt x="0" y="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9" name="フリーフォーム 1128">
            <a:extLst>
              <a:ext uri="{FF2B5EF4-FFF2-40B4-BE49-F238E27FC236}">
                <a16:creationId xmlns:a16="http://schemas.microsoft.com/office/drawing/2014/main" id="{55D5A8A7-7610-4B4A-F804-96065EC5FF49}"/>
              </a:ext>
            </a:extLst>
          </p:cNvPr>
          <p:cNvSpPr/>
          <p:nvPr/>
        </p:nvSpPr>
        <p:spPr>
          <a:xfrm>
            <a:off x="4654564" y="3002099"/>
            <a:ext cx="422081" cy="1114427"/>
          </a:xfrm>
          <a:custGeom>
            <a:avLst/>
            <a:gdLst>
              <a:gd name="connsiteX0" fmla="*/ 3161 w 422081"/>
              <a:gd name="connsiteY0" fmla="*/ 7801 h 1114427"/>
              <a:gd name="connsiteX1" fmla="*/ 409561 w 422081"/>
              <a:gd name="connsiteY1" fmla="*/ 630101 h 1114427"/>
              <a:gd name="connsiteX2" fmla="*/ 327011 w 422081"/>
              <a:gd name="connsiteY2" fmla="*/ 1112701 h 1114427"/>
              <a:gd name="connsiteX3" fmla="*/ 419086 w 422081"/>
              <a:gd name="connsiteY3" fmla="*/ 779326 h 1114427"/>
              <a:gd name="connsiteX4" fmla="*/ 330186 w 422081"/>
              <a:gd name="connsiteY4" fmla="*/ 465001 h 1114427"/>
              <a:gd name="connsiteX5" fmla="*/ 225411 w 422081"/>
              <a:gd name="connsiteY5" fmla="*/ 290376 h 1114427"/>
              <a:gd name="connsiteX6" fmla="*/ 3161 w 422081"/>
              <a:gd name="connsiteY6" fmla="*/ 7801 h 11144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22081" h="1114427">
                <a:moveTo>
                  <a:pt x="3161" y="7801"/>
                </a:moveTo>
                <a:cubicBezTo>
                  <a:pt x="33853" y="64422"/>
                  <a:pt x="355586" y="445951"/>
                  <a:pt x="409561" y="630101"/>
                </a:cubicBezTo>
                <a:cubicBezTo>
                  <a:pt x="463536" y="814251"/>
                  <a:pt x="325424" y="1087830"/>
                  <a:pt x="327011" y="1112701"/>
                </a:cubicBezTo>
                <a:cubicBezTo>
                  <a:pt x="328599" y="1137572"/>
                  <a:pt x="418557" y="887276"/>
                  <a:pt x="419086" y="779326"/>
                </a:cubicBezTo>
                <a:cubicBezTo>
                  <a:pt x="419615" y="671376"/>
                  <a:pt x="362465" y="546493"/>
                  <a:pt x="330186" y="465001"/>
                </a:cubicBezTo>
                <a:cubicBezTo>
                  <a:pt x="297907" y="383509"/>
                  <a:pt x="276740" y="361814"/>
                  <a:pt x="225411" y="290376"/>
                </a:cubicBezTo>
                <a:cubicBezTo>
                  <a:pt x="174082" y="218939"/>
                  <a:pt x="-27531" y="-48820"/>
                  <a:pt x="3161" y="780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0" name="フリーフォーム 1129">
            <a:extLst>
              <a:ext uri="{FF2B5EF4-FFF2-40B4-BE49-F238E27FC236}">
                <a16:creationId xmlns:a16="http://schemas.microsoft.com/office/drawing/2014/main" id="{A46C99BB-E11A-761F-6039-5FF399CD9FE6}"/>
              </a:ext>
            </a:extLst>
          </p:cNvPr>
          <p:cNvSpPr/>
          <p:nvPr/>
        </p:nvSpPr>
        <p:spPr>
          <a:xfrm>
            <a:off x="4330672" y="3873486"/>
            <a:ext cx="314602" cy="981106"/>
          </a:xfrm>
          <a:custGeom>
            <a:avLst/>
            <a:gdLst>
              <a:gd name="connsiteX0" fmla="*/ 28 w 314602"/>
              <a:gd name="connsiteY0" fmla="*/ 14 h 981106"/>
              <a:gd name="connsiteX1" fmla="*/ 292128 w 314602"/>
              <a:gd name="connsiteY1" fmla="*/ 514364 h 981106"/>
              <a:gd name="connsiteX2" fmla="*/ 193703 w 314602"/>
              <a:gd name="connsiteY2" fmla="*/ 981089 h 981106"/>
              <a:gd name="connsiteX3" fmla="*/ 311178 w 314602"/>
              <a:gd name="connsiteY3" fmla="*/ 530239 h 981106"/>
              <a:gd name="connsiteX4" fmla="*/ 28 w 314602"/>
              <a:gd name="connsiteY4" fmla="*/ 14 h 9811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4602" h="981106">
                <a:moveTo>
                  <a:pt x="28" y="14"/>
                </a:moveTo>
                <a:cubicBezTo>
                  <a:pt x="-3147" y="-2632"/>
                  <a:pt x="259849" y="350852"/>
                  <a:pt x="292128" y="514364"/>
                </a:cubicBezTo>
                <a:cubicBezTo>
                  <a:pt x="324407" y="677876"/>
                  <a:pt x="190528" y="978443"/>
                  <a:pt x="193703" y="981089"/>
                </a:cubicBezTo>
                <a:cubicBezTo>
                  <a:pt x="196878" y="983735"/>
                  <a:pt x="338165" y="688989"/>
                  <a:pt x="311178" y="530239"/>
                </a:cubicBezTo>
                <a:cubicBezTo>
                  <a:pt x="284191" y="371489"/>
                  <a:pt x="3203" y="2660"/>
                  <a:pt x="28" y="1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1" name="フリーフォーム 1130">
            <a:extLst>
              <a:ext uri="{FF2B5EF4-FFF2-40B4-BE49-F238E27FC236}">
                <a16:creationId xmlns:a16="http://schemas.microsoft.com/office/drawing/2014/main" id="{0F113E87-51A0-62CD-C7A1-D1CEE9A02FB7}"/>
              </a:ext>
            </a:extLst>
          </p:cNvPr>
          <p:cNvSpPr/>
          <p:nvPr/>
        </p:nvSpPr>
        <p:spPr>
          <a:xfrm>
            <a:off x="4328007" y="4698825"/>
            <a:ext cx="178060" cy="1081567"/>
          </a:xfrm>
          <a:custGeom>
            <a:avLst/>
            <a:gdLst>
              <a:gd name="connsiteX0" fmla="*/ 28093 w 178060"/>
              <a:gd name="connsiteY0" fmla="*/ 175 h 1081567"/>
              <a:gd name="connsiteX1" fmla="*/ 9043 w 178060"/>
              <a:gd name="connsiteY1" fmla="*/ 505000 h 1081567"/>
              <a:gd name="connsiteX2" fmla="*/ 164618 w 178060"/>
              <a:gd name="connsiteY2" fmla="*/ 1044750 h 1081567"/>
              <a:gd name="connsiteX3" fmla="*/ 151918 w 178060"/>
              <a:gd name="connsiteY3" fmla="*/ 981250 h 1081567"/>
              <a:gd name="connsiteX4" fmla="*/ 5868 w 178060"/>
              <a:gd name="connsiteY4" fmla="*/ 558975 h 1081567"/>
              <a:gd name="connsiteX5" fmla="*/ 28093 w 178060"/>
              <a:gd name="connsiteY5" fmla="*/ 175 h 10815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8060" h="1081567">
                <a:moveTo>
                  <a:pt x="28093" y="175"/>
                </a:moveTo>
                <a:cubicBezTo>
                  <a:pt x="28622" y="-8821"/>
                  <a:pt x="-13711" y="330904"/>
                  <a:pt x="9043" y="505000"/>
                </a:cubicBezTo>
                <a:cubicBezTo>
                  <a:pt x="31797" y="679096"/>
                  <a:pt x="140806" y="965375"/>
                  <a:pt x="164618" y="1044750"/>
                </a:cubicBezTo>
                <a:cubicBezTo>
                  <a:pt x="188430" y="1124125"/>
                  <a:pt x="178376" y="1062212"/>
                  <a:pt x="151918" y="981250"/>
                </a:cubicBezTo>
                <a:cubicBezTo>
                  <a:pt x="125460" y="900288"/>
                  <a:pt x="27035" y="717196"/>
                  <a:pt x="5868" y="558975"/>
                </a:cubicBezTo>
                <a:cubicBezTo>
                  <a:pt x="-15299" y="400754"/>
                  <a:pt x="27564" y="9171"/>
                  <a:pt x="28093" y="17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2" name="フリーフォーム 1131">
            <a:extLst>
              <a:ext uri="{FF2B5EF4-FFF2-40B4-BE49-F238E27FC236}">
                <a16:creationId xmlns:a16="http://schemas.microsoft.com/office/drawing/2014/main" id="{30EE6046-2A74-0BB8-39F4-3DF4AB4A8EB9}"/>
              </a:ext>
            </a:extLst>
          </p:cNvPr>
          <p:cNvSpPr/>
          <p:nvPr/>
        </p:nvSpPr>
        <p:spPr>
          <a:xfrm>
            <a:off x="5152992" y="3546201"/>
            <a:ext cx="237602" cy="1353024"/>
          </a:xfrm>
          <a:custGeom>
            <a:avLst/>
            <a:gdLst>
              <a:gd name="connsiteX0" fmla="*/ 33 w 237602"/>
              <a:gd name="connsiteY0" fmla="*/ 274 h 1353024"/>
              <a:gd name="connsiteX1" fmla="*/ 193708 w 237602"/>
              <a:gd name="connsiteY1" fmla="*/ 574949 h 1353024"/>
              <a:gd name="connsiteX2" fmla="*/ 234983 w 237602"/>
              <a:gd name="connsiteY2" fmla="*/ 1352824 h 1353024"/>
              <a:gd name="connsiteX3" fmla="*/ 209583 w 237602"/>
              <a:gd name="connsiteY3" fmla="*/ 644799 h 1353024"/>
              <a:gd name="connsiteX4" fmla="*/ 33 w 237602"/>
              <a:gd name="connsiteY4" fmla="*/ 274 h 13530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7602" h="1353024">
                <a:moveTo>
                  <a:pt x="33" y="274"/>
                </a:moveTo>
                <a:cubicBezTo>
                  <a:pt x="-2613" y="-11368"/>
                  <a:pt x="154550" y="349524"/>
                  <a:pt x="193708" y="574949"/>
                </a:cubicBezTo>
                <a:cubicBezTo>
                  <a:pt x="232866" y="800374"/>
                  <a:pt x="232337" y="1341182"/>
                  <a:pt x="234983" y="1352824"/>
                </a:cubicBezTo>
                <a:cubicBezTo>
                  <a:pt x="237629" y="1364466"/>
                  <a:pt x="245566" y="865461"/>
                  <a:pt x="209583" y="644799"/>
                </a:cubicBezTo>
                <a:cubicBezTo>
                  <a:pt x="173600" y="424137"/>
                  <a:pt x="2679" y="11916"/>
                  <a:pt x="33" y="27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3" name="フリーフォーム 1132">
            <a:extLst>
              <a:ext uri="{FF2B5EF4-FFF2-40B4-BE49-F238E27FC236}">
                <a16:creationId xmlns:a16="http://schemas.microsoft.com/office/drawing/2014/main" id="{0B34F91E-4D8E-8135-9495-F3C0B6070B8D}"/>
              </a:ext>
            </a:extLst>
          </p:cNvPr>
          <p:cNvSpPr/>
          <p:nvPr/>
        </p:nvSpPr>
        <p:spPr>
          <a:xfrm>
            <a:off x="1382414" y="3685820"/>
            <a:ext cx="315196" cy="121529"/>
          </a:xfrm>
          <a:custGeom>
            <a:avLst/>
            <a:gdLst>
              <a:gd name="connsiteX0" fmla="*/ 313036 w 315196"/>
              <a:gd name="connsiteY0" fmla="*/ 355 h 121529"/>
              <a:gd name="connsiteX1" fmla="*/ 5061 w 315196"/>
              <a:gd name="connsiteY1" fmla="*/ 117830 h 121529"/>
              <a:gd name="connsiteX2" fmla="*/ 135236 w 315196"/>
              <a:gd name="connsiteY2" fmla="*/ 82905 h 121529"/>
              <a:gd name="connsiteX3" fmla="*/ 313036 w 315196"/>
              <a:gd name="connsiteY3" fmla="*/ 355 h 1215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5196" h="121529">
                <a:moveTo>
                  <a:pt x="313036" y="355"/>
                </a:moveTo>
                <a:cubicBezTo>
                  <a:pt x="291340" y="6176"/>
                  <a:pt x="34694" y="104072"/>
                  <a:pt x="5061" y="117830"/>
                </a:cubicBezTo>
                <a:cubicBezTo>
                  <a:pt x="-24572" y="131588"/>
                  <a:pt x="83378" y="104072"/>
                  <a:pt x="135236" y="82905"/>
                </a:cubicBezTo>
                <a:cubicBezTo>
                  <a:pt x="187094" y="61738"/>
                  <a:pt x="334732" y="-5466"/>
                  <a:pt x="313036" y="35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4" name="フリーフォーム 1133">
            <a:extLst>
              <a:ext uri="{FF2B5EF4-FFF2-40B4-BE49-F238E27FC236}">
                <a16:creationId xmlns:a16="http://schemas.microsoft.com/office/drawing/2014/main" id="{1366FACC-81B5-5C63-2780-E39E80D218B4}"/>
              </a:ext>
            </a:extLst>
          </p:cNvPr>
          <p:cNvSpPr/>
          <p:nvPr/>
        </p:nvSpPr>
        <p:spPr>
          <a:xfrm>
            <a:off x="1104686" y="3892145"/>
            <a:ext cx="492347" cy="297682"/>
          </a:xfrm>
          <a:custGeom>
            <a:avLst/>
            <a:gdLst>
              <a:gd name="connsiteX0" fmla="*/ 492339 w 492347"/>
              <a:gd name="connsiteY0" fmla="*/ 405 h 297682"/>
              <a:gd name="connsiteX1" fmla="*/ 190714 w 492347"/>
              <a:gd name="connsiteY1" fmla="*/ 95655 h 297682"/>
              <a:gd name="connsiteX2" fmla="*/ 3389 w 492347"/>
              <a:gd name="connsiteY2" fmla="*/ 295680 h 297682"/>
              <a:gd name="connsiteX3" fmla="*/ 79589 w 492347"/>
              <a:gd name="connsiteY3" fmla="*/ 190905 h 297682"/>
              <a:gd name="connsiteX4" fmla="*/ 200239 w 492347"/>
              <a:gd name="connsiteY4" fmla="*/ 67080 h 297682"/>
              <a:gd name="connsiteX5" fmla="*/ 492339 w 492347"/>
              <a:gd name="connsiteY5" fmla="*/ 405 h 2976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92347" h="297682">
                <a:moveTo>
                  <a:pt x="492339" y="405"/>
                </a:moveTo>
                <a:cubicBezTo>
                  <a:pt x="490752" y="5167"/>
                  <a:pt x="272206" y="46443"/>
                  <a:pt x="190714" y="95655"/>
                </a:cubicBezTo>
                <a:cubicBezTo>
                  <a:pt x="109222" y="144867"/>
                  <a:pt x="21910" y="279805"/>
                  <a:pt x="3389" y="295680"/>
                </a:cubicBezTo>
                <a:cubicBezTo>
                  <a:pt x="-15132" y="311555"/>
                  <a:pt x="46781" y="229005"/>
                  <a:pt x="79589" y="190905"/>
                </a:cubicBezTo>
                <a:cubicBezTo>
                  <a:pt x="112397" y="152805"/>
                  <a:pt x="132506" y="100417"/>
                  <a:pt x="200239" y="67080"/>
                </a:cubicBezTo>
                <a:cubicBezTo>
                  <a:pt x="267972" y="33743"/>
                  <a:pt x="493926" y="-4357"/>
                  <a:pt x="492339" y="40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5" name="フリーフォーム 1134">
            <a:extLst>
              <a:ext uri="{FF2B5EF4-FFF2-40B4-BE49-F238E27FC236}">
                <a16:creationId xmlns:a16="http://schemas.microsoft.com/office/drawing/2014/main" id="{BBA58220-AF78-816A-F8A1-582A12E18DEB}"/>
              </a:ext>
            </a:extLst>
          </p:cNvPr>
          <p:cNvSpPr/>
          <p:nvPr/>
        </p:nvSpPr>
        <p:spPr>
          <a:xfrm>
            <a:off x="1399803" y="4140029"/>
            <a:ext cx="226675" cy="184851"/>
          </a:xfrm>
          <a:custGeom>
            <a:avLst/>
            <a:gdLst>
              <a:gd name="connsiteX0" fmla="*/ 372 w 226675"/>
              <a:gd name="connsiteY0" fmla="*/ 171 h 184851"/>
              <a:gd name="connsiteX1" fmla="*/ 174997 w 226675"/>
              <a:gd name="connsiteY1" fmla="*/ 79546 h 184851"/>
              <a:gd name="connsiteX2" fmla="*/ 216272 w 226675"/>
              <a:gd name="connsiteY2" fmla="*/ 184321 h 184851"/>
              <a:gd name="connsiteX3" fmla="*/ 219447 w 226675"/>
              <a:gd name="connsiteY3" fmla="*/ 117646 h 184851"/>
              <a:gd name="connsiteX4" fmla="*/ 130547 w 226675"/>
              <a:gd name="connsiteY4" fmla="*/ 60496 h 184851"/>
              <a:gd name="connsiteX5" fmla="*/ 372 w 226675"/>
              <a:gd name="connsiteY5" fmla="*/ 171 h 1848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26675" h="184851">
                <a:moveTo>
                  <a:pt x="372" y="171"/>
                </a:moveTo>
                <a:cubicBezTo>
                  <a:pt x="7780" y="3346"/>
                  <a:pt x="139014" y="48854"/>
                  <a:pt x="174997" y="79546"/>
                </a:cubicBezTo>
                <a:cubicBezTo>
                  <a:pt x="210980" y="110238"/>
                  <a:pt x="208864" y="177971"/>
                  <a:pt x="216272" y="184321"/>
                </a:cubicBezTo>
                <a:cubicBezTo>
                  <a:pt x="223680" y="190671"/>
                  <a:pt x="233734" y="138283"/>
                  <a:pt x="219447" y="117646"/>
                </a:cubicBezTo>
                <a:cubicBezTo>
                  <a:pt x="205160" y="97009"/>
                  <a:pt x="162826" y="82192"/>
                  <a:pt x="130547" y="60496"/>
                </a:cubicBezTo>
                <a:cubicBezTo>
                  <a:pt x="98268" y="38800"/>
                  <a:pt x="-7036" y="-3004"/>
                  <a:pt x="372" y="17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6" name="フリーフォーム 1135">
            <a:extLst>
              <a:ext uri="{FF2B5EF4-FFF2-40B4-BE49-F238E27FC236}">
                <a16:creationId xmlns:a16="http://schemas.microsoft.com/office/drawing/2014/main" id="{1F332C39-08D7-F480-F06C-98BCFD1D251F}"/>
              </a:ext>
            </a:extLst>
          </p:cNvPr>
          <p:cNvSpPr/>
          <p:nvPr/>
        </p:nvSpPr>
        <p:spPr>
          <a:xfrm>
            <a:off x="987422" y="4470330"/>
            <a:ext cx="250829" cy="660557"/>
          </a:xfrm>
          <a:custGeom>
            <a:avLst/>
            <a:gdLst>
              <a:gd name="connsiteX0" fmla="*/ 250828 w 250829"/>
              <a:gd name="connsiteY0" fmla="*/ 70 h 660557"/>
              <a:gd name="connsiteX1" fmla="*/ 101603 w 250829"/>
              <a:gd name="connsiteY1" fmla="*/ 365195 h 660557"/>
              <a:gd name="connsiteX2" fmla="*/ 3 w 250829"/>
              <a:gd name="connsiteY2" fmla="*/ 660470 h 660557"/>
              <a:gd name="connsiteX3" fmla="*/ 98428 w 250829"/>
              <a:gd name="connsiteY3" fmla="*/ 336620 h 660557"/>
              <a:gd name="connsiteX4" fmla="*/ 250828 w 250829"/>
              <a:gd name="connsiteY4" fmla="*/ 70 h 6605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0829" h="660557">
                <a:moveTo>
                  <a:pt x="250828" y="70"/>
                </a:moveTo>
                <a:cubicBezTo>
                  <a:pt x="251357" y="4833"/>
                  <a:pt x="143407" y="255128"/>
                  <a:pt x="101603" y="365195"/>
                </a:cubicBezTo>
                <a:cubicBezTo>
                  <a:pt x="59799" y="475262"/>
                  <a:pt x="532" y="665233"/>
                  <a:pt x="3" y="660470"/>
                </a:cubicBezTo>
                <a:cubicBezTo>
                  <a:pt x="-526" y="655708"/>
                  <a:pt x="60328" y="440866"/>
                  <a:pt x="98428" y="336620"/>
                </a:cubicBezTo>
                <a:cubicBezTo>
                  <a:pt x="136528" y="232374"/>
                  <a:pt x="250299" y="-4693"/>
                  <a:pt x="250828" y="7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7" name="フリーフォーム 1136">
            <a:extLst>
              <a:ext uri="{FF2B5EF4-FFF2-40B4-BE49-F238E27FC236}">
                <a16:creationId xmlns:a16="http://schemas.microsoft.com/office/drawing/2014/main" id="{59EBEB45-D11A-0AD7-93A4-86A1D01D795A}"/>
              </a:ext>
            </a:extLst>
          </p:cNvPr>
          <p:cNvSpPr/>
          <p:nvPr/>
        </p:nvSpPr>
        <p:spPr>
          <a:xfrm>
            <a:off x="844464" y="5165060"/>
            <a:ext cx="101854" cy="688788"/>
          </a:xfrm>
          <a:custGeom>
            <a:avLst/>
            <a:gdLst>
              <a:gd name="connsiteX0" fmla="*/ 101686 w 101854"/>
              <a:gd name="connsiteY0" fmla="*/ 665 h 688788"/>
              <a:gd name="connsiteX1" fmla="*/ 41361 w 101854"/>
              <a:gd name="connsiteY1" fmla="*/ 286415 h 688788"/>
              <a:gd name="connsiteX2" fmla="*/ 54061 w 101854"/>
              <a:gd name="connsiteY2" fmla="*/ 219740 h 688788"/>
              <a:gd name="connsiteX3" fmla="*/ 44536 w 101854"/>
              <a:gd name="connsiteY3" fmla="*/ 394365 h 688788"/>
              <a:gd name="connsiteX4" fmla="*/ 86 w 101854"/>
              <a:gd name="connsiteY4" fmla="*/ 686465 h 688788"/>
              <a:gd name="connsiteX5" fmla="*/ 57236 w 101854"/>
              <a:gd name="connsiteY5" fmla="*/ 222915 h 688788"/>
              <a:gd name="connsiteX6" fmla="*/ 101686 w 101854"/>
              <a:gd name="connsiteY6" fmla="*/ 665 h 6887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01854" h="688788">
                <a:moveTo>
                  <a:pt x="101686" y="665"/>
                </a:moveTo>
                <a:cubicBezTo>
                  <a:pt x="99040" y="11248"/>
                  <a:pt x="49298" y="249903"/>
                  <a:pt x="41361" y="286415"/>
                </a:cubicBezTo>
                <a:cubicBezTo>
                  <a:pt x="33424" y="322927"/>
                  <a:pt x="53532" y="201748"/>
                  <a:pt x="54061" y="219740"/>
                </a:cubicBezTo>
                <a:cubicBezTo>
                  <a:pt x="54590" y="237732"/>
                  <a:pt x="53532" y="316578"/>
                  <a:pt x="44536" y="394365"/>
                </a:cubicBezTo>
                <a:cubicBezTo>
                  <a:pt x="35540" y="472153"/>
                  <a:pt x="-2031" y="715040"/>
                  <a:pt x="86" y="686465"/>
                </a:cubicBezTo>
                <a:cubicBezTo>
                  <a:pt x="2203" y="657890"/>
                  <a:pt x="39244" y="338273"/>
                  <a:pt x="57236" y="222915"/>
                </a:cubicBezTo>
                <a:cubicBezTo>
                  <a:pt x="75228" y="107557"/>
                  <a:pt x="104332" y="-9918"/>
                  <a:pt x="101686" y="66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8" name="フリーフォーム 1137">
            <a:extLst>
              <a:ext uri="{FF2B5EF4-FFF2-40B4-BE49-F238E27FC236}">
                <a16:creationId xmlns:a16="http://schemas.microsoft.com/office/drawing/2014/main" id="{5C5217AE-148A-BA29-543A-A7091F120330}"/>
              </a:ext>
            </a:extLst>
          </p:cNvPr>
          <p:cNvSpPr/>
          <p:nvPr/>
        </p:nvSpPr>
        <p:spPr>
          <a:xfrm>
            <a:off x="771518" y="5867182"/>
            <a:ext cx="82561" cy="641749"/>
          </a:xfrm>
          <a:custGeom>
            <a:avLst/>
            <a:gdLst>
              <a:gd name="connsiteX0" fmla="*/ 82557 w 82561"/>
              <a:gd name="connsiteY0" fmla="*/ 218 h 641749"/>
              <a:gd name="connsiteX1" fmla="*/ 41282 w 82561"/>
              <a:gd name="connsiteY1" fmla="*/ 320893 h 641749"/>
              <a:gd name="connsiteX2" fmla="*/ 7 w 82561"/>
              <a:gd name="connsiteY2" fmla="*/ 641568 h 641749"/>
              <a:gd name="connsiteX3" fmla="*/ 38107 w 82561"/>
              <a:gd name="connsiteY3" fmla="*/ 276443 h 641749"/>
              <a:gd name="connsiteX4" fmla="*/ 82557 w 82561"/>
              <a:gd name="connsiteY4" fmla="*/ 218 h 6417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2561" h="641749">
                <a:moveTo>
                  <a:pt x="82557" y="218"/>
                </a:moveTo>
                <a:cubicBezTo>
                  <a:pt x="83086" y="7626"/>
                  <a:pt x="41282" y="320893"/>
                  <a:pt x="41282" y="320893"/>
                </a:cubicBezTo>
                <a:cubicBezTo>
                  <a:pt x="27524" y="427785"/>
                  <a:pt x="536" y="648976"/>
                  <a:pt x="7" y="641568"/>
                </a:cubicBezTo>
                <a:cubicBezTo>
                  <a:pt x="-522" y="634160"/>
                  <a:pt x="25407" y="376985"/>
                  <a:pt x="38107" y="276443"/>
                </a:cubicBezTo>
                <a:cubicBezTo>
                  <a:pt x="50807" y="175901"/>
                  <a:pt x="82028" y="-7190"/>
                  <a:pt x="82557" y="21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9" name="フリーフォーム 1138">
            <a:extLst>
              <a:ext uri="{FF2B5EF4-FFF2-40B4-BE49-F238E27FC236}">
                <a16:creationId xmlns:a16="http://schemas.microsoft.com/office/drawing/2014/main" id="{8C6E0A44-92CF-B907-5ED4-C5899D2AD2A5}"/>
              </a:ext>
            </a:extLst>
          </p:cNvPr>
          <p:cNvSpPr/>
          <p:nvPr/>
        </p:nvSpPr>
        <p:spPr>
          <a:xfrm>
            <a:off x="634926" y="6532265"/>
            <a:ext cx="136949" cy="886839"/>
          </a:xfrm>
          <a:custGeom>
            <a:avLst/>
            <a:gdLst>
              <a:gd name="connsiteX0" fmla="*/ 136599 w 136949"/>
              <a:gd name="connsiteY0" fmla="*/ 1885 h 886839"/>
              <a:gd name="connsiteX1" fmla="*/ 54049 w 136949"/>
              <a:gd name="connsiteY1" fmla="*/ 446385 h 886839"/>
              <a:gd name="connsiteX2" fmla="*/ 15949 w 136949"/>
              <a:gd name="connsiteY2" fmla="*/ 738485 h 886839"/>
              <a:gd name="connsiteX3" fmla="*/ 74 w 136949"/>
              <a:gd name="connsiteY3" fmla="*/ 884535 h 886839"/>
              <a:gd name="connsiteX4" fmla="*/ 19124 w 136949"/>
              <a:gd name="connsiteY4" fmla="*/ 630535 h 886839"/>
              <a:gd name="connsiteX5" fmla="*/ 136599 w 136949"/>
              <a:gd name="connsiteY5" fmla="*/ 1885 h 8868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36949" h="886839">
                <a:moveTo>
                  <a:pt x="136599" y="1885"/>
                </a:moveTo>
                <a:cubicBezTo>
                  <a:pt x="142420" y="-28807"/>
                  <a:pt x="74157" y="323618"/>
                  <a:pt x="54049" y="446385"/>
                </a:cubicBezTo>
                <a:cubicBezTo>
                  <a:pt x="33941" y="569152"/>
                  <a:pt x="24945" y="665460"/>
                  <a:pt x="15949" y="738485"/>
                </a:cubicBezTo>
                <a:cubicBezTo>
                  <a:pt x="6953" y="811510"/>
                  <a:pt x="-455" y="902527"/>
                  <a:pt x="74" y="884535"/>
                </a:cubicBezTo>
                <a:cubicBezTo>
                  <a:pt x="603" y="866543"/>
                  <a:pt x="-4159" y="773939"/>
                  <a:pt x="19124" y="630535"/>
                </a:cubicBezTo>
                <a:cubicBezTo>
                  <a:pt x="42407" y="487131"/>
                  <a:pt x="130778" y="32577"/>
                  <a:pt x="136599" y="188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0" name="フリーフォーム 1139">
            <a:extLst>
              <a:ext uri="{FF2B5EF4-FFF2-40B4-BE49-F238E27FC236}">
                <a16:creationId xmlns:a16="http://schemas.microsoft.com/office/drawing/2014/main" id="{F1C1FA26-0B94-644E-9ED6-130B5F21B709}"/>
              </a:ext>
            </a:extLst>
          </p:cNvPr>
          <p:cNvSpPr/>
          <p:nvPr/>
        </p:nvSpPr>
        <p:spPr>
          <a:xfrm>
            <a:off x="703409" y="6495159"/>
            <a:ext cx="78009" cy="408549"/>
          </a:xfrm>
          <a:custGeom>
            <a:avLst/>
            <a:gdLst>
              <a:gd name="connsiteX0" fmla="*/ 77641 w 78009"/>
              <a:gd name="connsiteY0" fmla="*/ 4066 h 408549"/>
              <a:gd name="connsiteX1" fmla="*/ 1441 w 78009"/>
              <a:gd name="connsiteY1" fmla="*/ 404116 h 408549"/>
              <a:gd name="connsiteX2" fmla="*/ 30016 w 78009"/>
              <a:gd name="connsiteY2" fmla="*/ 207266 h 408549"/>
              <a:gd name="connsiteX3" fmla="*/ 77641 w 78009"/>
              <a:gd name="connsiteY3" fmla="*/ 4066 h 4085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8009" h="408549">
                <a:moveTo>
                  <a:pt x="77641" y="4066"/>
                </a:moveTo>
                <a:cubicBezTo>
                  <a:pt x="72878" y="36874"/>
                  <a:pt x="9378" y="370249"/>
                  <a:pt x="1441" y="404116"/>
                </a:cubicBezTo>
                <a:cubicBezTo>
                  <a:pt x="-6497" y="437983"/>
                  <a:pt x="20491" y="268649"/>
                  <a:pt x="30016" y="207266"/>
                </a:cubicBezTo>
                <a:cubicBezTo>
                  <a:pt x="39541" y="145883"/>
                  <a:pt x="82404" y="-28742"/>
                  <a:pt x="77641" y="406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1" name="フリーフォーム 1140">
            <a:extLst>
              <a:ext uri="{FF2B5EF4-FFF2-40B4-BE49-F238E27FC236}">
                <a16:creationId xmlns:a16="http://schemas.microsoft.com/office/drawing/2014/main" id="{2546FD37-181C-A5BB-20A3-173574322023}"/>
              </a:ext>
            </a:extLst>
          </p:cNvPr>
          <p:cNvSpPr/>
          <p:nvPr/>
        </p:nvSpPr>
        <p:spPr>
          <a:xfrm>
            <a:off x="583642" y="7447662"/>
            <a:ext cx="57917" cy="528112"/>
          </a:xfrm>
          <a:custGeom>
            <a:avLst/>
            <a:gdLst>
              <a:gd name="connsiteX0" fmla="*/ 57708 w 57917"/>
              <a:gd name="connsiteY0" fmla="*/ 888 h 528112"/>
              <a:gd name="connsiteX1" fmla="*/ 19608 w 57917"/>
              <a:gd name="connsiteY1" fmla="*/ 188213 h 528112"/>
              <a:gd name="connsiteX2" fmla="*/ 13258 w 57917"/>
              <a:gd name="connsiteY2" fmla="*/ 308863 h 528112"/>
              <a:gd name="connsiteX3" fmla="*/ 19608 w 57917"/>
              <a:gd name="connsiteY3" fmla="*/ 527938 h 528112"/>
              <a:gd name="connsiteX4" fmla="*/ 558 w 57917"/>
              <a:gd name="connsiteY4" fmla="*/ 270763 h 528112"/>
              <a:gd name="connsiteX5" fmla="*/ 57708 w 57917"/>
              <a:gd name="connsiteY5" fmla="*/ 888 h 5281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917" h="528112">
                <a:moveTo>
                  <a:pt x="57708" y="888"/>
                </a:moveTo>
                <a:cubicBezTo>
                  <a:pt x="60883" y="-12870"/>
                  <a:pt x="27016" y="136884"/>
                  <a:pt x="19608" y="188213"/>
                </a:cubicBezTo>
                <a:cubicBezTo>
                  <a:pt x="12200" y="239542"/>
                  <a:pt x="13258" y="252242"/>
                  <a:pt x="13258" y="308863"/>
                </a:cubicBezTo>
                <a:cubicBezTo>
                  <a:pt x="13258" y="365484"/>
                  <a:pt x="21725" y="534288"/>
                  <a:pt x="19608" y="527938"/>
                </a:cubicBezTo>
                <a:cubicBezTo>
                  <a:pt x="17491" y="521588"/>
                  <a:pt x="-3675" y="352784"/>
                  <a:pt x="558" y="270763"/>
                </a:cubicBezTo>
                <a:cubicBezTo>
                  <a:pt x="4791" y="188742"/>
                  <a:pt x="54533" y="14646"/>
                  <a:pt x="57708" y="88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2" name="フリーフォーム 1141">
            <a:extLst>
              <a:ext uri="{FF2B5EF4-FFF2-40B4-BE49-F238E27FC236}">
                <a16:creationId xmlns:a16="http://schemas.microsoft.com/office/drawing/2014/main" id="{C0BDC6FE-EDBE-A605-118F-D05F8F358FC5}"/>
              </a:ext>
            </a:extLst>
          </p:cNvPr>
          <p:cNvSpPr/>
          <p:nvPr/>
        </p:nvSpPr>
        <p:spPr>
          <a:xfrm>
            <a:off x="1530287" y="4355713"/>
            <a:ext cx="123900" cy="324484"/>
          </a:xfrm>
          <a:custGeom>
            <a:avLst/>
            <a:gdLst>
              <a:gd name="connsiteX0" fmla="*/ 123888 w 123900"/>
              <a:gd name="connsiteY0" fmla="*/ 387 h 324484"/>
              <a:gd name="connsiteX1" fmla="*/ 31813 w 123900"/>
              <a:gd name="connsiteY1" fmla="*/ 159137 h 324484"/>
              <a:gd name="connsiteX2" fmla="*/ 63 w 123900"/>
              <a:gd name="connsiteY2" fmla="*/ 324237 h 324484"/>
              <a:gd name="connsiteX3" fmla="*/ 38163 w 123900"/>
              <a:gd name="connsiteY3" fmla="*/ 121037 h 324484"/>
              <a:gd name="connsiteX4" fmla="*/ 123888 w 123900"/>
              <a:gd name="connsiteY4" fmla="*/ 387 h 3244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3900" h="324484">
                <a:moveTo>
                  <a:pt x="123888" y="387"/>
                </a:moveTo>
                <a:cubicBezTo>
                  <a:pt x="122830" y="6737"/>
                  <a:pt x="52450" y="105162"/>
                  <a:pt x="31813" y="159137"/>
                </a:cubicBezTo>
                <a:cubicBezTo>
                  <a:pt x="11175" y="213112"/>
                  <a:pt x="-995" y="330587"/>
                  <a:pt x="63" y="324237"/>
                </a:cubicBezTo>
                <a:cubicBezTo>
                  <a:pt x="1121" y="317887"/>
                  <a:pt x="17525" y="175012"/>
                  <a:pt x="38163" y="121037"/>
                </a:cubicBezTo>
                <a:cubicBezTo>
                  <a:pt x="58800" y="67062"/>
                  <a:pt x="124946" y="-5963"/>
                  <a:pt x="123888" y="38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3" name="フリーフォーム 1142">
            <a:extLst>
              <a:ext uri="{FF2B5EF4-FFF2-40B4-BE49-F238E27FC236}">
                <a16:creationId xmlns:a16="http://schemas.microsoft.com/office/drawing/2014/main" id="{8B7C69B2-A855-6BAF-0E81-110D9B1E229D}"/>
              </a:ext>
            </a:extLst>
          </p:cNvPr>
          <p:cNvSpPr/>
          <p:nvPr/>
        </p:nvSpPr>
        <p:spPr>
          <a:xfrm>
            <a:off x="1250308" y="4752541"/>
            <a:ext cx="213589" cy="705682"/>
          </a:xfrm>
          <a:custGeom>
            <a:avLst/>
            <a:gdLst>
              <a:gd name="connsiteX0" fmla="*/ 213367 w 213589"/>
              <a:gd name="connsiteY0" fmla="*/ 434 h 705682"/>
              <a:gd name="connsiteX1" fmla="*/ 92717 w 213589"/>
              <a:gd name="connsiteY1" fmla="*/ 311584 h 705682"/>
              <a:gd name="connsiteX2" fmla="*/ 642 w 213589"/>
              <a:gd name="connsiteY2" fmla="*/ 705284 h 705682"/>
              <a:gd name="connsiteX3" fmla="*/ 60967 w 213589"/>
              <a:gd name="connsiteY3" fmla="*/ 378259 h 705682"/>
              <a:gd name="connsiteX4" fmla="*/ 213367 w 213589"/>
              <a:gd name="connsiteY4" fmla="*/ 434 h 7056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3589" h="705682">
                <a:moveTo>
                  <a:pt x="213367" y="434"/>
                </a:moveTo>
                <a:cubicBezTo>
                  <a:pt x="218659" y="-10679"/>
                  <a:pt x="128171" y="194109"/>
                  <a:pt x="92717" y="311584"/>
                </a:cubicBezTo>
                <a:cubicBezTo>
                  <a:pt x="57263" y="429059"/>
                  <a:pt x="5934" y="694172"/>
                  <a:pt x="642" y="705284"/>
                </a:cubicBezTo>
                <a:cubicBezTo>
                  <a:pt x="-4650" y="716397"/>
                  <a:pt x="23396" y="492030"/>
                  <a:pt x="60967" y="378259"/>
                </a:cubicBezTo>
                <a:cubicBezTo>
                  <a:pt x="98538" y="264488"/>
                  <a:pt x="208075" y="11547"/>
                  <a:pt x="213367" y="43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4" name="フリーフォーム 1143">
            <a:extLst>
              <a:ext uri="{FF2B5EF4-FFF2-40B4-BE49-F238E27FC236}">
                <a16:creationId xmlns:a16="http://schemas.microsoft.com/office/drawing/2014/main" id="{162161F3-1579-A88A-EBC7-FCA66A41594D}"/>
              </a:ext>
            </a:extLst>
          </p:cNvPr>
          <p:cNvSpPr/>
          <p:nvPr/>
        </p:nvSpPr>
        <p:spPr>
          <a:xfrm>
            <a:off x="1590601" y="4936964"/>
            <a:ext cx="57244" cy="743472"/>
          </a:xfrm>
          <a:custGeom>
            <a:avLst/>
            <a:gdLst>
              <a:gd name="connsiteX0" fmla="*/ 74 w 57244"/>
              <a:gd name="connsiteY0" fmla="*/ 161 h 743472"/>
              <a:gd name="connsiteX1" fmla="*/ 44524 w 57244"/>
              <a:gd name="connsiteY1" fmla="*/ 485936 h 743472"/>
              <a:gd name="connsiteX2" fmla="*/ 15949 w 57244"/>
              <a:gd name="connsiteY2" fmla="*/ 743111 h 743472"/>
              <a:gd name="connsiteX3" fmla="*/ 57224 w 57244"/>
              <a:gd name="connsiteY3" fmla="*/ 435136 h 743472"/>
              <a:gd name="connsiteX4" fmla="*/ 74 w 57244"/>
              <a:gd name="connsiteY4" fmla="*/ 161 h 7434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7244" h="743472">
                <a:moveTo>
                  <a:pt x="74" y="161"/>
                </a:moveTo>
                <a:cubicBezTo>
                  <a:pt x="-2043" y="8628"/>
                  <a:pt x="41878" y="362111"/>
                  <a:pt x="44524" y="485936"/>
                </a:cubicBezTo>
                <a:cubicBezTo>
                  <a:pt x="47170" y="609761"/>
                  <a:pt x="13832" y="751578"/>
                  <a:pt x="15949" y="743111"/>
                </a:cubicBezTo>
                <a:cubicBezTo>
                  <a:pt x="18066" y="734644"/>
                  <a:pt x="58282" y="552082"/>
                  <a:pt x="57224" y="435136"/>
                </a:cubicBezTo>
                <a:cubicBezTo>
                  <a:pt x="56166" y="318190"/>
                  <a:pt x="2191" y="-8306"/>
                  <a:pt x="74" y="16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5" name="フリーフォーム 1144">
            <a:extLst>
              <a:ext uri="{FF2B5EF4-FFF2-40B4-BE49-F238E27FC236}">
                <a16:creationId xmlns:a16="http://schemas.microsoft.com/office/drawing/2014/main" id="{C131A6E3-3506-55B0-4820-08C7CD7BBA8C}"/>
              </a:ext>
            </a:extLst>
          </p:cNvPr>
          <p:cNvSpPr/>
          <p:nvPr/>
        </p:nvSpPr>
        <p:spPr>
          <a:xfrm>
            <a:off x="1730320" y="5210175"/>
            <a:ext cx="54996" cy="482601"/>
          </a:xfrm>
          <a:custGeom>
            <a:avLst/>
            <a:gdLst>
              <a:gd name="connsiteX0" fmla="*/ 50855 w 54996"/>
              <a:gd name="connsiteY0" fmla="*/ 0 h 482601"/>
              <a:gd name="connsiteX1" fmla="*/ 50855 w 54996"/>
              <a:gd name="connsiteY1" fmla="*/ 292100 h 482601"/>
              <a:gd name="connsiteX2" fmla="*/ 55 w 54996"/>
              <a:gd name="connsiteY2" fmla="*/ 482600 h 482601"/>
              <a:gd name="connsiteX3" fmla="*/ 41330 w 54996"/>
              <a:gd name="connsiteY3" fmla="*/ 295275 h 482601"/>
              <a:gd name="connsiteX4" fmla="*/ 50855 w 54996"/>
              <a:gd name="connsiteY4" fmla="*/ 0 h 4826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4996" h="482601">
                <a:moveTo>
                  <a:pt x="50855" y="0"/>
                </a:moveTo>
                <a:cubicBezTo>
                  <a:pt x="52442" y="-529"/>
                  <a:pt x="59322" y="211667"/>
                  <a:pt x="50855" y="292100"/>
                </a:cubicBezTo>
                <a:cubicBezTo>
                  <a:pt x="42388" y="372533"/>
                  <a:pt x="1642" y="482071"/>
                  <a:pt x="55" y="482600"/>
                </a:cubicBezTo>
                <a:cubicBezTo>
                  <a:pt x="-1532" y="483129"/>
                  <a:pt x="31276" y="368300"/>
                  <a:pt x="41330" y="295275"/>
                </a:cubicBezTo>
                <a:cubicBezTo>
                  <a:pt x="51384" y="222250"/>
                  <a:pt x="49268" y="529"/>
                  <a:pt x="50855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6" name="フリーフォーム 1145">
            <a:extLst>
              <a:ext uri="{FF2B5EF4-FFF2-40B4-BE49-F238E27FC236}">
                <a16:creationId xmlns:a16="http://schemas.microsoft.com/office/drawing/2014/main" id="{1E64385A-720C-7CD8-48CC-67033073CF4E}"/>
              </a:ext>
            </a:extLst>
          </p:cNvPr>
          <p:cNvSpPr/>
          <p:nvPr/>
        </p:nvSpPr>
        <p:spPr>
          <a:xfrm>
            <a:off x="1624678" y="5898485"/>
            <a:ext cx="201925" cy="607697"/>
          </a:xfrm>
          <a:custGeom>
            <a:avLst/>
            <a:gdLst>
              <a:gd name="connsiteX0" fmla="*/ 200947 w 201925"/>
              <a:gd name="connsiteY0" fmla="*/ 3840 h 607697"/>
              <a:gd name="connsiteX1" fmla="*/ 4097 w 201925"/>
              <a:gd name="connsiteY1" fmla="*/ 597565 h 607697"/>
              <a:gd name="connsiteX2" fmla="*/ 77122 w 201925"/>
              <a:gd name="connsiteY2" fmla="*/ 353090 h 607697"/>
              <a:gd name="connsiteX3" fmla="*/ 200947 w 201925"/>
              <a:gd name="connsiteY3" fmla="*/ 3840 h 607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1925" h="607697">
                <a:moveTo>
                  <a:pt x="200947" y="3840"/>
                </a:moveTo>
                <a:cubicBezTo>
                  <a:pt x="188776" y="44586"/>
                  <a:pt x="24734" y="539357"/>
                  <a:pt x="4097" y="597565"/>
                </a:cubicBezTo>
                <a:cubicBezTo>
                  <a:pt x="-16540" y="655773"/>
                  <a:pt x="45901" y="448340"/>
                  <a:pt x="77122" y="353090"/>
                </a:cubicBezTo>
                <a:cubicBezTo>
                  <a:pt x="108343" y="257840"/>
                  <a:pt x="213118" y="-36906"/>
                  <a:pt x="200947" y="384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7" name="フリーフォーム 1146">
            <a:extLst>
              <a:ext uri="{FF2B5EF4-FFF2-40B4-BE49-F238E27FC236}">
                <a16:creationId xmlns:a16="http://schemas.microsoft.com/office/drawing/2014/main" id="{56E9775E-CC9C-C8EC-16CC-C076DE4D0FBE}"/>
              </a:ext>
            </a:extLst>
          </p:cNvPr>
          <p:cNvSpPr/>
          <p:nvPr/>
        </p:nvSpPr>
        <p:spPr>
          <a:xfrm>
            <a:off x="1831868" y="5194097"/>
            <a:ext cx="78191" cy="696241"/>
          </a:xfrm>
          <a:custGeom>
            <a:avLst/>
            <a:gdLst>
              <a:gd name="connsiteX0" fmla="*/ 12807 w 78191"/>
              <a:gd name="connsiteY0" fmla="*/ 203 h 696241"/>
              <a:gd name="connsiteX1" fmla="*/ 73132 w 78191"/>
              <a:gd name="connsiteY1" fmla="*/ 263728 h 696241"/>
              <a:gd name="connsiteX2" fmla="*/ 107 w 78191"/>
              <a:gd name="connsiteY2" fmla="*/ 695528 h 696241"/>
              <a:gd name="connsiteX3" fmla="*/ 57257 w 78191"/>
              <a:gd name="connsiteY3" fmla="*/ 362153 h 696241"/>
              <a:gd name="connsiteX4" fmla="*/ 76307 w 78191"/>
              <a:gd name="connsiteY4" fmla="*/ 222453 h 696241"/>
              <a:gd name="connsiteX5" fmla="*/ 12807 w 78191"/>
              <a:gd name="connsiteY5" fmla="*/ 203 h 6962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8191" h="696241">
                <a:moveTo>
                  <a:pt x="12807" y="203"/>
                </a:moveTo>
                <a:cubicBezTo>
                  <a:pt x="12278" y="7082"/>
                  <a:pt x="75249" y="147841"/>
                  <a:pt x="73132" y="263728"/>
                </a:cubicBezTo>
                <a:cubicBezTo>
                  <a:pt x="71015" y="379615"/>
                  <a:pt x="2753" y="679124"/>
                  <a:pt x="107" y="695528"/>
                </a:cubicBezTo>
                <a:cubicBezTo>
                  <a:pt x="-2539" y="711932"/>
                  <a:pt x="44557" y="440999"/>
                  <a:pt x="57257" y="362153"/>
                </a:cubicBezTo>
                <a:cubicBezTo>
                  <a:pt x="69957" y="283307"/>
                  <a:pt x="83186" y="282249"/>
                  <a:pt x="76307" y="222453"/>
                </a:cubicBezTo>
                <a:cubicBezTo>
                  <a:pt x="69428" y="162657"/>
                  <a:pt x="13336" y="-6676"/>
                  <a:pt x="12807" y="20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8" name="フリーフォーム 1147">
            <a:extLst>
              <a:ext uri="{FF2B5EF4-FFF2-40B4-BE49-F238E27FC236}">
                <a16:creationId xmlns:a16="http://schemas.microsoft.com/office/drawing/2014/main" id="{6F5F5777-614B-8BAF-6A1A-7F9140DFB55E}"/>
              </a:ext>
            </a:extLst>
          </p:cNvPr>
          <p:cNvSpPr/>
          <p:nvPr/>
        </p:nvSpPr>
        <p:spPr>
          <a:xfrm>
            <a:off x="1786912" y="5102687"/>
            <a:ext cx="103919" cy="269135"/>
          </a:xfrm>
          <a:custGeom>
            <a:avLst/>
            <a:gdLst>
              <a:gd name="connsiteX0" fmla="*/ 613 w 103919"/>
              <a:gd name="connsiteY0" fmla="*/ 2713 h 269135"/>
              <a:gd name="connsiteX1" fmla="*/ 102213 w 103919"/>
              <a:gd name="connsiteY1" fmla="*/ 266238 h 269135"/>
              <a:gd name="connsiteX2" fmla="*/ 60938 w 103919"/>
              <a:gd name="connsiteY2" fmla="*/ 136063 h 269135"/>
              <a:gd name="connsiteX3" fmla="*/ 613 w 103919"/>
              <a:gd name="connsiteY3" fmla="*/ 2713 h 2691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3919" h="269135">
                <a:moveTo>
                  <a:pt x="613" y="2713"/>
                </a:moveTo>
                <a:cubicBezTo>
                  <a:pt x="7492" y="24409"/>
                  <a:pt x="92159" y="244013"/>
                  <a:pt x="102213" y="266238"/>
                </a:cubicBezTo>
                <a:cubicBezTo>
                  <a:pt x="112267" y="288463"/>
                  <a:pt x="75225" y="176809"/>
                  <a:pt x="60938" y="136063"/>
                </a:cubicBezTo>
                <a:cubicBezTo>
                  <a:pt x="46651" y="95317"/>
                  <a:pt x="-6266" y="-18983"/>
                  <a:pt x="613" y="271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9" name="フリーフォーム 1148">
            <a:extLst>
              <a:ext uri="{FF2B5EF4-FFF2-40B4-BE49-F238E27FC236}">
                <a16:creationId xmlns:a16="http://schemas.microsoft.com/office/drawing/2014/main" id="{71239DCB-2EB5-5A16-9EB8-BCB1620FC49C}"/>
              </a:ext>
            </a:extLst>
          </p:cNvPr>
          <p:cNvSpPr/>
          <p:nvPr/>
        </p:nvSpPr>
        <p:spPr>
          <a:xfrm>
            <a:off x="1097661" y="5546719"/>
            <a:ext cx="29506" cy="822338"/>
          </a:xfrm>
          <a:custGeom>
            <a:avLst/>
            <a:gdLst>
              <a:gd name="connsiteX0" fmla="*/ 29464 w 29506"/>
              <a:gd name="connsiteY0" fmla="*/ 6 h 822338"/>
              <a:gd name="connsiteX1" fmla="*/ 889 w 29506"/>
              <a:gd name="connsiteY1" fmla="*/ 444506 h 822338"/>
              <a:gd name="connsiteX2" fmla="*/ 7239 w 29506"/>
              <a:gd name="connsiteY2" fmla="*/ 822331 h 822338"/>
              <a:gd name="connsiteX3" fmla="*/ 7239 w 29506"/>
              <a:gd name="connsiteY3" fmla="*/ 434981 h 822338"/>
              <a:gd name="connsiteX4" fmla="*/ 29464 w 29506"/>
              <a:gd name="connsiteY4" fmla="*/ 6 h 822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9506" h="822338">
                <a:moveTo>
                  <a:pt x="29464" y="6"/>
                </a:moveTo>
                <a:cubicBezTo>
                  <a:pt x="28406" y="1594"/>
                  <a:pt x="4593" y="307452"/>
                  <a:pt x="889" y="444506"/>
                </a:cubicBezTo>
                <a:cubicBezTo>
                  <a:pt x="-2815" y="581560"/>
                  <a:pt x="6181" y="823919"/>
                  <a:pt x="7239" y="822331"/>
                </a:cubicBezTo>
                <a:cubicBezTo>
                  <a:pt x="8297" y="820743"/>
                  <a:pt x="3006" y="572564"/>
                  <a:pt x="7239" y="434981"/>
                </a:cubicBezTo>
                <a:cubicBezTo>
                  <a:pt x="11472" y="297398"/>
                  <a:pt x="30522" y="-1582"/>
                  <a:pt x="29464" y="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0" name="フリーフォーム 1149">
            <a:extLst>
              <a:ext uri="{FF2B5EF4-FFF2-40B4-BE49-F238E27FC236}">
                <a16:creationId xmlns:a16="http://schemas.microsoft.com/office/drawing/2014/main" id="{BE44A4D2-B37A-B6DF-8047-51A53667ECDE}"/>
              </a:ext>
            </a:extLst>
          </p:cNvPr>
          <p:cNvSpPr/>
          <p:nvPr/>
        </p:nvSpPr>
        <p:spPr>
          <a:xfrm>
            <a:off x="1527162" y="6584937"/>
            <a:ext cx="91494" cy="463574"/>
          </a:xfrm>
          <a:custGeom>
            <a:avLst/>
            <a:gdLst>
              <a:gd name="connsiteX0" fmla="*/ 88913 w 91494"/>
              <a:gd name="connsiteY0" fmla="*/ 13 h 463574"/>
              <a:gd name="connsiteX1" fmla="*/ 76213 w 91494"/>
              <a:gd name="connsiteY1" fmla="*/ 212738 h 463574"/>
              <a:gd name="connsiteX2" fmla="*/ 13 w 91494"/>
              <a:gd name="connsiteY2" fmla="*/ 463563 h 463574"/>
              <a:gd name="connsiteX3" fmla="*/ 82563 w 91494"/>
              <a:gd name="connsiteY3" fmla="*/ 222263 h 463574"/>
              <a:gd name="connsiteX4" fmla="*/ 88913 w 91494"/>
              <a:gd name="connsiteY4" fmla="*/ 13 h 4635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1494" h="463574">
                <a:moveTo>
                  <a:pt x="88913" y="13"/>
                </a:moveTo>
                <a:cubicBezTo>
                  <a:pt x="87855" y="-1575"/>
                  <a:pt x="91030" y="135480"/>
                  <a:pt x="76213" y="212738"/>
                </a:cubicBezTo>
                <a:cubicBezTo>
                  <a:pt x="61396" y="289996"/>
                  <a:pt x="-1045" y="461975"/>
                  <a:pt x="13" y="463563"/>
                </a:cubicBezTo>
                <a:cubicBezTo>
                  <a:pt x="1071" y="465151"/>
                  <a:pt x="68276" y="296346"/>
                  <a:pt x="82563" y="222263"/>
                </a:cubicBezTo>
                <a:cubicBezTo>
                  <a:pt x="96850" y="148180"/>
                  <a:pt x="89971" y="1601"/>
                  <a:pt x="88913" y="1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1" name="フリーフォーム 1150">
            <a:extLst>
              <a:ext uri="{FF2B5EF4-FFF2-40B4-BE49-F238E27FC236}">
                <a16:creationId xmlns:a16="http://schemas.microsoft.com/office/drawing/2014/main" id="{9EFDC895-A00B-332F-D8FA-4773DA4A8A96}"/>
              </a:ext>
            </a:extLst>
          </p:cNvPr>
          <p:cNvSpPr/>
          <p:nvPr/>
        </p:nvSpPr>
        <p:spPr>
          <a:xfrm>
            <a:off x="1463675" y="7289707"/>
            <a:ext cx="50818" cy="422469"/>
          </a:xfrm>
          <a:custGeom>
            <a:avLst/>
            <a:gdLst>
              <a:gd name="connsiteX0" fmla="*/ 50800 w 50818"/>
              <a:gd name="connsiteY0" fmla="*/ 93 h 422469"/>
              <a:gd name="connsiteX1" fmla="*/ 6350 w 50818"/>
              <a:gd name="connsiteY1" fmla="*/ 206468 h 422469"/>
              <a:gd name="connsiteX2" fmla="*/ 41275 w 50818"/>
              <a:gd name="connsiteY2" fmla="*/ 422368 h 422469"/>
              <a:gd name="connsiteX3" fmla="*/ 0 w 50818"/>
              <a:gd name="connsiteY3" fmla="*/ 231868 h 422469"/>
              <a:gd name="connsiteX4" fmla="*/ 50800 w 50818"/>
              <a:gd name="connsiteY4" fmla="*/ 93 h 4224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0818" h="422469">
                <a:moveTo>
                  <a:pt x="50800" y="93"/>
                </a:moveTo>
                <a:cubicBezTo>
                  <a:pt x="51858" y="-4140"/>
                  <a:pt x="7937" y="136089"/>
                  <a:pt x="6350" y="206468"/>
                </a:cubicBezTo>
                <a:cubicBezTo>
                  <a:pt x="4763" y="276847"/>
                  <a:pt x="42333" y="418135"/>
                  <a:pt x="41275" y="422368"/>
                </a:cubicBezTo>
                <a:cubicBezTo>
                  <a:pt x="40217" y="426601"/>
                  <a:pt x="0" y="297485"/>
                  <a:pt x="0" y="231868"/>
                </a:cubicBezTo>
                <a:cubicBezTo>
                  <a:pt x="0" y="166251"/>
                  <a:pt x="49742" y="4326"/>
                  <a:pt x="50800" y="9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2" name="フリーフォーム 1151">
            <a:extLst>
              <a:ext uri="{FF2B5EF4-FFF2-40B4-BE49-F238E27FC236}">
                <a16:creationId xmlns:a16="http://schemas.microsoft.com/office/drawing/2014/main" id="{A9C2D991-8823-D6B8-CFCD-BBA05EEE4460}"/>
              </a:ext>
            </a:extLst>
          </p:cNvPr>
          <p:cNvSpPr/>
          <p:nvPr/>
        </p:nvSpPr>
        <p:spPr>
          <a:xfrm>
            <a:off x="1235031" y="6390409"/>
            <a:ext cx="184200" cy="671398"/>
          </a:xfrm>
          <a:custGeom>
            <a:avLst/>
            <a:gdLst>
              <a:gd name="connsiteX0" fmla="*/ 149269 w 184200"/>
              <a:gd name="connsiteY0" fmla="*/ 866 h 671398"/>
              <a:gd name="connsiteX1" fmla="*/ 158794 w 184200"/>
              <a:gd name="connsiteY1" fmla="*/ 302491 h 671398"/>
              <a:gd name="connsiteX2" fmla="*/ 44 w 184200"/>
              <a:gd name="connsiteY2" fmla="*/ 670791 h 671398"/>
              <a:gd name="connsiteX3" fmla="*/ 142919 w 184200"/>
              <a:gd name="connsiteY3" fmla="*/ 385041 h 671398"/>
              <a:gd name="connsiteX4" fmla="*/ 184194 w 184200"/>
              <a:gd name="connsiteY4" fmla="*/ 216766 h 671398"/>
              <a:gd name="connsiteX5" fmla="*/ 149269 w 184200"/>
              <a:gd name="connsiteY5" fmla="*/ 866 h 6713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4200" h="671398">
                <a:moveTo>
                  <a:pt x="149269" y="866"/>
                </a:moveTo>
                <a:cubicBezTo>
                  <a:pt x="145036" y="15153"/>
                  <a:pt x="183665" y="190837"/>
                  <a:pt x="158794" y="302491"/>
                </a:cubicBezTo>
                <a:cubicBezTo>
                  <a:pt x="133923" y="414145"/>
                  <a:pt x="2690" y="657033"/>
                  <a:pt x="44" y="670791"/>
                </a:cubicBezTo>
                <a:cubicBezTo>
                  <a:pt x="-2602" y="684549"/>
                  <a:pt x="112227" y="460712"/>
                  <a:pt x="142919" y="385041"/>
                </a:cubicBezTo>
                <a:cubicBezTo>
                  <a:pt x="173611" y="309370"/>
                  <a:pt x="183665" y="280795"/>
                  <a:pt x="184194" y="216766"/>
                </a:cubicBezTo>
                <a:cubicBezTo>
                  <a:pt x="184723" y="152737"/>
                  <a:pt x="153502" y="-13421"/>
                  <a:pt x="149269" y="86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3" name="フリーフォーム 1152">
            <a:extLst>
              <a:ext uri="{FF2B5EF4-FFF2-40B4-BE49-F238E27FC236}">
                <a16:creationId xmlns:a16="http://schemas.microsoft.com/office/drawing/2014/main" id="{18219688-4E4E-600F-721D-523149947183}"/>
              </a:ext>
            </a:extLst>
          </p:cNvPr>
          <p:cNvSpPr/>
          <p:nvPr/>
        </p:nvSpPr>
        <p:spPr>
          <a:xfrm>
            <a:off x="885212" y="6388021"/>
            <a:ext cx="286386" cy="1004506"/>
          </a:xfrm>
          <a:custGeom>
            <a:avLst/>
            <a:gdLst>
              <a:gd name="connsiteX0" fmla="*/ 286363 w 286386"/>
              <a:gd name="connsiteY0" fmla="*/ 79 h 1004506"/>
              <a:gd name="connsiteX1" fmla="*/ 245088 w 286386"/>
              <a:gd name="connsiteY1" fmla="*/ 228679 h 1004506"/>
              <a:gd name="connsiteX2" fmla="*/ 238738 w 286386"/>
              <a:gd name="connsiteY2" fmla="*/ 403304 h 1004506"/>
              <a:gd name="connsiteX3" fmla="*/ 105388 w 286386"/>
              <a:gd name="connsiteY3" fmla="*/ 727154 h 1004506"/>
              <a:gd name="connsiteX4" fmla="*/ 64113 w 286386"/>
              <a:gd name="connsiteY4" fmla="*/ 784304 h 1004506"/>
              <a:gd name="connsiteX5" fmla="*/ 613 w 286386"/>
              <a:gd name="connsiteY5" fmla="*/ 1003379 h 1004506"/>
              <a:gd name="connsiteX6" fmla="*/ 105388 w 286386"/>
              <a:gd name="connsiteY6" fmla="*/ 679529 h 1004506"/>
              <a:gd name="connsiteX7" fmla="*/ 229213 w 286386"/>
              <a:gd name="connsiteY7" fmla="*/ 403304 h 1004506"/>
              <a:gd name="connsiteX8" fmla="*/ 238738 w 286386"/>
              <a:gd name="connsiteY8" fmla="*/ 254079 h 1004506"/>
              <a:gd name="connsiteX9" fmla="*/ 286363 w 286386"/>
              <a:gd name="connsiteY9" fmla="*/ 79 h 10045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86386" h="1004506">
                <a:moveTo>
                  <a:pt x="286363" y="79"/>
                </a:moveTo>
                <a:cubicBezTo>
                  <a:pt x="287421" y="-4154"/>
                  <a:pt x="253025" y="161475"/>
                  <a:pt x="245088" y="228679"/>
                </a:cubicBezTo>
                <a:cubicBezTo>
                  <a:pt x="237151" y="295883"/>
                  <a:pt x="262021" y="320225"/>
                  <a:pt x="238738" y="403304"/>
                </a:cubicBezTo>
                <a:cubicBezTo>
                  <a:pt x="215455" y="486383"/>
                  <a:pt x="134492" y="663654"/>
                  <a:pt x="105388" y="727154"/>
                </a:cubicBezTo>
                <a:cubicBezTo>
                  <a:pt x="76284" y="790654"/>
                  <a:pt x="81575" y="738267"/>
                  <a:pt x="64113" y="784304"/>
                </a:cubicBezTo>
                <a:cubicBezTo>
                  <a:pt x="46651" y="830341"/>
                  <a:pt x="-6266" y="1020841"/>
                  <a:pt x="613" y="1003379"/>
                </a:cubicBezTo>
                <a:cubicBezTo>
                  <a:pt x="7492" y="985917"/>
                  <a:pt x="67288" y="779541"/>
                  <a:pt x="105388" y="679529"/>
                </a:cubicBezTo>
                <a:cubicBezTo>
                  <a:pt x="143488" y="579517"/>
                  <a:pt x="206988" y="474212"/>
                  <a:pt x="229213" y="403304"/>
                </a:cubicBezTo>
                <a:cubicBezTo>
                  <a:pt x="251438" y="332396"/>
                  <a:pt x="229213" y="318637"/>
                  <a:pt x="238738" y="254079"/>
                </a:cubicBezTo>
                <a:cubicBezTo>
                  <a:pt x="248263" y="189521"/>
                  <a:pt x="285305" y="4312"/>
                  <a:pt x="286363" y="7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4" name="フリーフォーム 1153">
            <a:extLst>
              <a:ext uri="{FF2B5EF4-FFF2-40B4-BE49-F238E27FC236}">
                <a16:creationId xmlns:a16="http://schemas.microsoft.com/office/drawing/2014/main" id="{421DCB8E-05CF-D036-FC99-3BCC22E08881}"/>
              </a:ext>
            </a:extLst>
          </p:cNvPr>
          <p:cNvSpPr/>
          <p:nvPr/>
        </p:nvSpPr>
        <p:spPr>
          <a:xfrm>
            <a:off x="939799" y="7447675"/>
            <a:ext cx="591620" cy="311912"/>
          </a:xfrm>
          <a:custGeom>
            <a:avLst/>
            <a:gdLst>
              <a:gd name="connsiteX0" fmla="*/ 1 w 591620"/>
              <a:gd name="connsiteY0" fmla="*/ 32625 h 311912"/>
              <a:gd name="connsiteX1" fmla="*/ 203201 w 591620"/>
              <a:gd name="connsiteY1" fmla="*/ 38975 h 311912"/>
              <a:gd name="connsiteX2" fmla="*/ 320676 w 591620"/>
              <a:gd name="connsiteY2" fmla="*/ 140575 h 311912"/>
              <a:gd name="connsiteX3" fmla="*/ 307976 w 591620"/>
              <a:gd name="connsiteY3" fmla="*/ 96125 h 311912"/>
              <a:gd name="connsiteX4" fmla="*/ 584201 w 591620"/>
              <a:gd name="connsiteY4" fmla="*/ 305675 h 311912"/>
              <a:gd name="connsiteX5" fmla="*/ 501651 w 591620"/>
              <a:gd name="connsiteY5" fmla="*/ 245350 h 311912"/>
              <a:gd name="connsiteX6" fmla="*/ 384176 w 591620"/>
              <a:gd name="connsiteY6" fmla="*/ 127875 h 311912"/>
              <a:gd name="connsiteX7" fmla="*/ 349251 w 591620"/>
              <a:gd name="connsiteY7" fmla="*/ 4050 h 311912"/>
              <a:gd name="connsiteX8" fmla="*/ 365126 w 591620"/>
              <a:gd name="connsiteY8" fmla="*/ 127875 h 311912"/>
              <a:gd name="connsiteX9" fmla="*/ 295276 w 591620"/>
              <a:gd name="connsiteY9" fmla="*/ 67550 h 311912"/>
              <a:gd name="connsiteX10" fmla="*/ 320676 w 591620"/>
              <a:gd name="connsiteY10" fmla="*/ 105650 h 311912"/>
              <a:gd name="connsiteX11" fmla="*/ 222251 w 591620"/>
              <a:gd name="connsiteY11" fmla="*/ 875 h 311912"/>
              <a:gd name="connsiteX12" fmla="*/ 282576 w 591620"/>
              <a:gd name="connsiteY12" fmla="*/ 54850 h 311912"/>
              <a:gd name="connsiteX13" fmla="*/ 247651 w 591620"/>
              <a:gd name="connsiteY13" fmla="*/ 42150 h 311912"/>
              <a:gd name="connsiteX14" fmla="*/ 206376 w 591620"/>
              <a:gd name="connsiteY14" fmla="*/ 4050 h 311912"/>
              <a:gd name="connsiteX15" fmla="*/ 1 w 591620"/>
              <a:gd name="connsiteY15" fmla="*/ 32625 h 311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591620" h="311912">
                <a:moveTo>
                  <a:pt x="1" y="32625"/>
                </a:moveTo>
                <a:cubicBezTo>
                  <a:pt x="-528" y="38446"/>
                  <a:pt x="149755" y="20983"/>
                  <a:pt x="203201" y="38975"/>
                </a:cubicBezTo>
                <a:cubicBezTo>
                  <a:pt x="256647" y="56967"/>
                  <a:pt x="303214" y="131050"/>
                  <a:pt x="320676" y="140575"/>
                </a:cubicBezTo>
                <a:cubicBezTo>
                  <a:pt x="338139" y="150100"/>
                  <a:pt x="264055" y="68608"/>
                  <a:pt x="307976" y="96125"/>
                </a:cubicBezTo>
                <a:cubicBezTo>
                  <a:pt x="351897" y="123642"/>
                  <a:pt x="551922" y="280804"/>
                  <a:pt x="584201" y="305675"/>
                </a:cubicBezTo>
                <a:cubicBezTo>
                  <a:pt x="616480" y="330546"/>
                  <a:pt x="534988" y="274983"/>
                  <a:pt x="501651" y="245350"/>
                </a:cubicBezTo>
                <a:cubicBezTo>
                  <a:pt x="468314" y="215717"/>
                  <a:pt x="409576" y="168092"/>
                  <a:pt x="384176" y="127875"/>
                </a:cubicBezTo>
                <a:cubicBezTo>
                  <a:pt x="358776" y="87658"/>
                  <a:pt x="352426" y="4050"/>
                  <a:pt x="349251" y="4050"/>
                </a:cubicBezTo>
                <a:cubicBezTo>
                  <a:pt x="346076" y="4050"/>
                  <a:pt x="374122" y="117292"/>
                  <a:pt x="365126" y="127875"/>
                </a:cubicBezTo>
                <a:cubicBezTo>
                  <a:pt x="356130" y="138458"/>
                  <a:pt x="302684" y="71254"/>
                  <a:pt x="295276" y="67550"/>
                </a:cubicBezTo>
                <a:cubicBezTo>
                  <a:pt x="287868" y="63846"/>
                  <a:pt x="332847" y="116763"/>
                  <a:pt x="320676" y="105650"/>
                </a:cubicBezTo>
                <a:cubicBezTo>
                  <a:pt x="308505" y="94537"/>
                  <a:pt x="228601" y="9342"/>
                  <a:pt x="222251" y="875"/>
                </a:cubicBezTo>
                <a:cubicBezTo>
                  <a:pt x="215901" y="-7592"/>
                  <a:pt x="278343" y="47971"/>
                  <a:pt x="282576" y="54850"/>
                </a:cubicBezTo>
                <a:cubicBezTo>
                  <a:pt x="286809" y="61729"/>
                  <a:pt x="260351" y="50617"/>
                  <a:pt x="247651" y="42150"/>
                </a:cubicBezTo>
                <a:cubicBezTo>
                  <a:pt x="234951" y="33683"/>
                  <a:pt x="239713" y="4579"/>
                  <a:pt x="206376" y="4050"/>
                </a:cubicBezTo>
                <a:cubicBezTo>
                  <a:pt x="173039" y="3521"/>
                  <a:pt x="530" y="26804"/>
                  <a:pt x="1" y="3262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5" name="フリーフォーム 1154">
            <a:extLst>
              <a:ext uri="{FF2B5EF4-FFF2-40B4-BE49-F238E27FC236}">
                <a16:creationId xmlns:a16="http://schemas.microsoft.com/office/drawing/2014/main" id="{521CF31E-1EE5-F75B-9689-53ECE8B87416}"/>
              </a:ext>
            </a:extLst>
          </p:cNvPr>
          <p:cNvSpPr/>
          <p:nvPr/>
        </p:nvSpPr>
        <p:spPr>
          <a:xfrm>
            <a:off x="666704" y="7540612"/>
            <a:ext cx="133407" cy="174652"/>
          </a:xfrm>
          <a:custGeom>
            <a:avLst/>
            <a:gdLst>
              <a:gd name="connsiteX0" fmla="*/ 133396 w 133407"/>
              <a:gd name="connsiteY0" fmla="*/ 13 h 174652"/>
              <a:gd name="connsiteX1" fmla="*/ 38146 w 133407"/>
              <a:gd name="connsiteY1" fmla="*/ 88913 h 174652"/>
              <a:gd name="connsiteX2" fmla="*/ 46 w 133407"/>
              <a:gd name="connsiteY2" fmla="*/ 174638 h 174652"/>
              <a:gd name="connsiteX3" fmla="*/ 44496 w 133407"/>
              <a:gd name="connsiteY3" fmla="*/ 95263 h 174652"/>
              <a:gd name="connsiteX4" fmla="*/ 133396 w 133407"/>
              <a:gd name="connsiteY4" fmla="*/ 13 h 1746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3407" h="174652">
                <a:moveTo>
                  <a:pt x="133396" y="13"/>
                </a:moveTo>
                <a:cubicBezTo>
                  <a:pt x="132338" y="-1045"/>
                  <a:pt x="60371" y="59809"/>
                  <a:pt x="38146" y="88913"/>
                </a:cubicBezTo>
                <a:cubicBezTo>
                  <a:pt x="15921" y="118017"/>
                  <a:pt x="-1012" y="173580"/>
                  <a:pt x="46" y="174638"/>
                </a:cubicBezTo>
                <a:cubicBezTo>
                  <a:pt x="1104" y="175696"/>
                  <a:pt x="24917" y="118546"/>
                  <a:pt x="44496" y="95263"/>
                </a:cubicBezTo>
                <a:cubicBezTo>
                  <a:pt x="64075" y="71980"/>
                  <a:pt x="134454" y="1071"/>
                  <a:pt x="133396" y="1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6" name="フリーフォーム 1155">
            <a:extLst>
              <a:ext uri="{FF2B5EF4-FFF2-40B4-BE49-F238E27FC236}">
                <a16:creationId xmlns:a16="http://schemas.microsoft.com/office/drawing/2014/main" id="{5FD68285-30FB-9E8E-BC7E-2BC9B700785E}"/>
              </a:ext>
            </a:extLst>
          </p:cNvPr>
          <p:cNvSpPr/>
          <p:nvPr/>
        </p:nvSpPr>
        <p:spPr>
          <a:xfrm>
            <a:off x="990895" y="7543404"/>
            <a:ext cx="538450" cy="562443"/>
          </a:xfrm>
          <a:custGeom>
            <a:avLst/>
            <a:gdLst>
              <a:gd name="connsiteX0" fmla="*/ 12405 w 538450"/>
              <a:gd name="connsiteY0" fmla="*/ 13096 h 562443"/>
              <a:gd name="connsiteX1" fmla="*/ 434680 w 538450"/>
              <a:gd name="connsiteY1" fmla="*/ 375046 h 562443"/>
              <a:gd name="connsiteX2" fmla="*/ 393405 w 538450"/>
              <a:gd name="connsiteY2" fmla="*/ 343296 h 562443"/>
              <a:gd name="connsiteX3" fmla="*/ 495005 w 538450"/>
              <a:gd name="connsiteY3" fmla="*/ 432196 h 562443"/>
              <a:gd name="connsiteX4" fmla="*/ 526755 w 538450"/>
              <a:gd name="connsiteY4" fmla="*/ 562371 h 562443"/>
              <a:gd name="connsiteX5" fmla="*/ 501355 w 538450"/>
              <a:gd name="connsiteY5" fmla="*/ 444896 h 562443"/>
              <a:gd name="connsiteX6" fmla="*/ 145755 w 538450"/>
              <a:gd name="connsiteY6" fmla="*/ 111521 h 562443"/>
              <a:gd name="connsiteX7" fmla="*/ 12405 w 538450"/>
              <a:gd name="connsiteY7" fmla="*/ 13096 h 5624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38450" h="562443">
                <a:moveTo>
                  <a:pt x="12405" y="13096"/>
                </a:moveTo>
                <a:cubicBezTo>
                  <a:pt x="60559" y="57017"/>
                  <a:pt x="371180" y="320013"/>
                  <a:pt x="434680" y="375046"/>
                </a:cubicBezTo>
                <a:cubicBezTo>
                  <a:pt x="498180" y="430079"/>
                  <a:pt x="383351" y="333771"/>
                  <a:pt x="393405" y="343296"/>
                </a:cubicBezTo>
                <a:cubicBezTo>
                  <a:pt x="403459" y="352821"/>
                  <a:pt x="472780" y="395684"/>
                  <a:pt x="495005" y="432196"/>
                </a:cubicBezTo>
                <a:cubicBezTo>
                  <a:pt x="517230" y="468708"/>
                  <a:pt x="525697" y="560254"/>
                  <a:pt x="526755" y="562371"/>
                </a:cubicBezTo>
                <a:cubicBezTo>
                  <a:pt x="527813" y="564488"/>
                  <a:pt x="564855" y="520038"/>
                  <a:pt x="501355" y="444896"/>
                </a:cubicBezTo>
                <a:cubicBezTo>
                  <a:pt x="437855" y="369754"/>
                  <a:pt x="225130" y="178725"/>
                  <a:pt x="145755" y="111521"/>
                </a:cubicBezTo>
                <a:cubicBezTo>
                  <a:pt x="66380" y="44317"/>
                  <a:pt x="-35749" y="-30825"/>
                  <a:pt x="12405" y="1309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7" name="フリーフォーム 1156">
            <a:extLst>
              <a:ext uri="{FF2B5EF4-FFF2-40B4-BE49-F238E27FC236}">
                <a16:creationId xmlns:a16="http://schemas.microsoft.com/office/drawing/2014/main" id="{BAA458BD-B522-05E0-B8C9-EE59A35AF1EF}"/>
              </a:ext>
            </a:extLst>
          </p:cNvPr>
          <p:cNvSpPr/>
          <p:nvPr/>
        </p:nvSpPr>
        <p:spPr>
          <a:xfrm>
            <a:off x="854456" y="7591797"/>
            <a:ext cx="490447" cy="623506"/>
          </a:xfrm>
          <a:custGeom>
            <a:avLst/>
            <a:gdLst>
              <a:gd name="connsiteX0" fmla="*/ 2794 w 490447"/>
              <a:gd name="connsiteY0" fmla="*/ 2803 h 623506"/>
              <a:gd name="connsiteX1" fmla="*/ 317119 w 490447"/>
              <a:gd name="connsiteY1" fmla="*/ 333003 h 623506"/>
              <a:gd name="connsiteX2" fmla="*/ 488569 w 490447"/>
              <a:gd name="connsiteY2" fmla="*/ 621928 h 623506"/>
              <a:gd name="connsiteX3" fmla="*/ 212344 w 490447"/>
              <a:gd name="connsiteY3" fmla="*/ 202828 h 623506"/>
              <a:gd name="connsiteX4" fmla="*/ 164719 w 490447"/>
              <a:gd name="connsiteY4" fmla="*/ 186953 h 623506"/>
              <a:gd name="connsiteX5" fmla="*/ 161544 w 490447"/>
              <a:gd name="connsiteY5" fmla="*/ 174253 h 623506"/>
              <a:gd name="connsiteX6" fmla="*/ 2794 w 490447"/>
              <a:gd name="connsiteY6" fmla="*/ 2803 h 6235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90447" h="623506">
                <a:moveTo>
                  <a:pt x="2794" y="2803"/>
                </a:moveTo>
                <a:cubicBezTo>
                  <a:pt x="28723" y="29261"/>
                  <a:pt x="236157" y="229816"/>
                  <a:pt x="317119" y="333003"/>
                </a:cubicBezTo>
                <a:cubicBezTo>
                  <a:pt x="398081" y="436190"/>
                  <a:pt x="506031" y="643624"/>
                  <a:pt x="488569" y="621928"/>
                </a:cubicBezTo>
                <a:cubicBezTo>
                  <a:pt x="471107" y="600232"/>
                  <a:pt x="266319" y="275324"/>
                  <a:pt x="212344" y="202828"/>
                </a:cubicBezTo>
                <a:cubicBezTo>
                  <a:pt x="158369" y="130332"/>
                  <a:pt x="173186" y="191716"/>
                  <a:pt x="164719" y="186953"/>
                </a:cubicBezTo>
                <a:cubicBezTo>
                  <a:pt x="156252" y="182190"/>
                  <a:pt x="183769" y="203357"/>
                  <a:pt x="161544" y="174253"/>
                </a:cubicBezTo>
                <a:cubicBezTo>
                  <a:pt x="139319" y="145149"/>
                  <a:pt x="-23135" y="-23655"/>
                  <a:pt x="2794" y="280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8" name="フリーフォーム 1157">
            <a:extLst>
              <a:ext uri="{FF2B5EF4-FFF2-40B4-BE49-F238E27FC236}">
                <a16:creationId xmlns:a16="http://schemas.microsoft.com/office/drawing/2014/main" id="{3D92D052-4F2E-B0B4-4158-89B3385D4875}"/>
              </a:ext>
            </a:extLst>
          </p:cNvPr>
          <p:cNvSpPr/>
          <p:nvPr/>
        </p:nvSpPr>
        <p:spPr>
          <a:xfrm>
            <a:off x="815959" y="7794612"/>
            <a:ext cx="323914" cy="589177"/>
          </a:xfrm>
          <a:custGeom>
            <a:avLst/>
            <a:gdLst>
              <a:gd name="connsiteX0" fmla="*/ 16 w 323914"/>
              <a:gd name="connsiteY0" fmla="*/ 13 h 589177"/>
              <a:gd name="connsiteX1" fmla="*/ 158766 w 323914"/>
              <a:gd name="connsiteY1" fmla="*/ 234963 h 589177"/>
              <a:gd name="connsiteX2" fmla="*/ 276241 w 323914"/>
              <a:gd name="connsiteY2" fmla="*/ 549288 h 589177"/>
              <a:gd name="connsiteX3" fmla="*/ 323866 w 323914"/>
              <a:gd name="connsiteY3" fmla="*/ 581038 h 589177"/>
              <a:gd name="connsiteX4" fmla="*/ 282591 w 323914"/>
              <a:gd name="connsiteY4" fmla="*/ 552463 h 589177"/>
              <a:gd name="connsiteX5" fmla="*/ 168291 w 323914"/>
              <a:gd name="connsiteY5" fmla="*/ 225438 h 589177"/>
              <a:gd name="connsiteX6" fmla="*/ 16 w 323914"/>
              <a:gd name="connsiteY6" fmla="*/ 13 h 5891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23914" h="589177">
                <a:moveTo>
                  <a:pt x="16" y="13"/>
                </a:moveTo>
                <a:cubicBezTo>
                  <a:pt x="-1571" y="1600"/>
                  <a:pt x="112729" y="143417"/>
                  <a:pt x="158766" y="234963"/>
                </a:cubicBezTo>
                <a:cubicBezTo>
                  <a:pt x="204803" y="326509"/>
                  <a:pt x="248724" y="491609"/>
                  <a:pt x="276241" y="549288"/>
                </a:cubicBezTo>
                <a:cubicBezTo>
                  <a:pt x="303758" y="606967"/>
                  <a:pt x="322808" y="580509"/>
                  <a:pt x="323866" y="581038"/>
                </a:cubicBezTo>
                <a:cubicBezTo>
                  <a:pt x="324924" y="581567"/>
                  <a:pt x="308520" y="611730"/>
                  <a:pt x="282591" y="552463"/>
                </a:cubicBezTo>
                <a:cubicBezTo>
                  <a:pt x="256662" y="493196"/>
                  <a:pt x="210095" y="313280"/>
                  <a:pt x="168291" y="225438"/>
                </a:cubicBezTo>
                <a:cubicBezTo>
                  <a:pt x="126487" y="137596"/>
                  <a:pt x="1603" y="-1574"/>
                  <a:pt x="16" y="1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9" name="フリーフォーム 1158">
            <a:extLst>
              <a:ext uri="{FF2B5EF4-FFF2-40B4-BE49-F238E27FC236}">
                <a16:creationId xmlns:a16="http://schemas.microsoft.com/office/drawing/2014/main" id="{B8438968-78D6-1AE4-DAE5-AFE111856C28}"/>
              </a:ext>
            </a:extLst>
          </p:cNvPr>
          <p:cNvSpPr/>
          <p:nvPr/>
        </p:nvSpPr>
        <p:spPr>
          <a:xfrm>
            <a:off x="611153" y="8012379"/>
            <a:ext cx="596463" cy="655828"/>
          </a:xfrm>
          <a:custGeom>
            <a:avLst/>
            <a:gdLst>
              <a:gd name="connsiteX0" fmla="*/ 1622 w 596463"/>
              <a:gd name="connsiteY0" fmla="*/ 1321 h 655828"/>
              <a:gd name="connsiteX1" fmla="*/ 84172 w 596463"/>
              <a:gd name="connsiteY1" fmla="*/ 198171 h 655828"/>
              <a:gd name="connsiteX2" fmla="*/ 246097 w 596463"/>
              <a:gd name="connsiteY2" fmla="*/ 382321 h 655828"/>
              <a:gd name="connsiteX3" fmla="*/ 446122 w 596463"/>
              <a:gd name="connsiteY3" fmla="*/ 544246 h 655828"/>
              <a:gd name="connsiteX4" fmla="*/ 592172 w 596463"/>
              <a:gd name="connsiteY4" fmla="*/ 652196 h 655828"/>
              <a:gd name="connsiteX5" fmla="*/ 277847 w 596463"/>
              <a:gd name="connsiteY5" fmla="*/ 410896 h 655828"/>
              <a:gd name="connsiteX6" fmla="*/ 154022 w 596463"/>
              <a:gd name="connsiteY6" fmla="*/ 299771 h 655828"/>
              <a:gd name="connsiteX7" fmla="*/ 1622 w 596463"/>
              <a:gd name="connsiteY7" fmla="*/ 1321 h 6558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96463" h="655828">
                <a:moveTo>
                  <a:pt x="1622" y="1321"/>
                </a:moveTo>
                <a:cubicBezTo>
                  <a:pt x="-10020" y="-15612"/>
                  <a:pt x="43426" y="134671"/>
                  <a:pt x="84172" y="198171"/>
                </a:cubicBezTo>
                <a:cubicBezTo>
                  <a:pt x="124918" y="261671"/>
                  <a:pt x="185772" y="324642"/>
                  <a:pt x="246097" y="382321"/>
                </a:cubicBezTo>
                <a:cubicBezTo>
                  <a:pt x="306422" y="440000"/>
                  <a:pt x="388443" y="499267"/>
                  <a:pt x="446122" y="544246"/>
                </a:cubicBezTo>
                <a:cubicBezTo>
                  <a:pt x="503801" y="589225"/>
                  <a:pt x="620218" y="674421"/>
                  <a:pt x="592172" y="652196"/>
                </a:cubicBezTo>
                <a:cubicBezTo>
                  <a:pt x="564126" y="629971"/>
                  <a:pt x="350872" y="469633"/>
                  <a:pt x="277847" y="410896"/>
                </a:cubicBezTo>
                <a:cubicBezTo>
                  <a:pt x="204822" y="352159"/>
                  <a:pt x="197414" y="362213"/>
                  <a:pt x="154022" y="299771"/>
                </a:cubicBezTo>
                <a:cubicBezTo>
                  <a:pt x="110630" y="237329"/>
                  <a:pt x="13264" y="18254"/>
                  <a:pt x="1622" y="132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0" name="フリーフォーム 1159">
            <a:extLst>
              <a:ext uri="{FF2B5EF4-FFF2-40B4-BE49-F238E27FC236}">
                <a16:creationId xmlns:a16="http://schemas.microsoft.com/office/drawing/2014/main" id="{976C0B68-CEE3-12D9-AF9A-574A41C210FC}"/>
              </a:ext>
            </a:extLst>
          </p:cNvPr>
          <p:cNvSpPr/>
          <p:nvPr/>
        </p:nvSpPr>
        <p:spPr>
          <a:xfrm>
            <a:off x="1516034" y="7749026"/>
            <a:ext cx="261982" cy="499646"/>
          </a:xfrm>
          <a:custGeom>
            <a:avLst/>
            <a:gdLst>
              <a:gd name="connsiteX0" fmla="*/ 1616 w 261982"/>
              <a:gd name="connsiteY0" fmla="*/ 4324 h 499646"/>
              <a:gd name="connsiteX1" fmla="*/ 93691 w 261982"/>
              <a:gd name="connsiteY1" fmla="*/ 118624 h 499646"/>
              <a:gd name="connsiteX2" fmla="*/ 169891 w 261982"/>
              <a:gd name="connsiteY2" fmla="*/ 261499 h 499646"/>
              <a:gd name="connsiteX3" fmla="*/ 261966 w 261982"/>
              <a:gd name="connsiteY3" fmla="*/ 499624 h 499646"/>
              <a:gd name="connsiteX4" fmla="*/ 176241 w 261982"/>
              <a:gd name="connsiteY4" fmla="*/ 274199 h 499646"/>
              <a:gd name="connsiteX5" fmla="*/ 1616 w 261982"/>
              <a:gd name="connsiteY5" fmla="*/ 4324 h 4996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61982" h="499646">
                <a:moveTo>
                  <a:pt x="1616" y="4324"/>
                </a:moveTo>
                <a:cubicBezTo>
                  <a:pt x="-12142" y="-21605"/>
                  <a:pt x="65645" y="75762"/>
                  <a:pt x="93691" y="118624"/>
                </a:cubicBezTo>
                <a:cubicBezTo>
                  <a:pt x="121737" y="161487"/>
                  <a:pt x="141845" y="197999"/>
                  <a:pt x="169891" y="261499"/>
                </a:cubicBezTo>
                <a:cubicBezTo>
                  <a:pt x="197937" y="324999"/>
                  <a:pt x="260908" y="497507"/>
                  <a:pt x="261966" y="499624"/>
                </a:cubicBezTo>
                <a:cubicBezTo>
                  <a:pt x="263024" y="501741"/>
                  <a:pt x="212753" y="353574"/>
                  <a:pt x="176241" y="274199"/>
                </a:cubicBezTo>
                <a:cubicBezTo>
                  <a:pt x="139729" y="194824"/>
                  <a:pt x="15374" y="30253"/>
                  <a:pt x="1616" y="432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1" name="フリーフォーム 1160">
            <a:extLst>
              <a:ext uri="{FF2B5EF4-FFF2-40B4-BE49-F238E27FC236}">
                <a16:creationId xmlns:a16="http://schemas.microsoft.com/office/drawing/2014/main" id="{86F35E65-E6E6-C168-3276-E1D8E290131C}"/>
              </a:ext>
            </a:extLst>
          </p:cNvPr>
          <p:cNvSpPr/>
          <p:nvPr/>
        </p:nvSpPr>
        <p:spPr>
          <a:xfrm>
            <a:off x="2644307" y="3910946"/>
            <a:ext cx="128077" cy="1293261"/>
          </a:xfrm>
          <a:custGeom>
            <a:avLst/>
            <a:gdLst>
              <a:gd name="connsiteX0" fmla="*/ 127468 w 128077"/>
              <a:gd name="connsiteY0" fmla="*/ 7004 h 1293261"/>
              <a:gd name="connsiteX1" fmla="*/ 32218 w 128077"/>
              <a:gd name="connsiteY1" fmla="*/ 559454 h 1293261"/>
              <a:gd name="connsiteX2" fmla="*/ 13168 w 128077"/>
              <a:gd name="connsiteY2" fmla="*/ 778529 h 1293261"/>
              <a:gd name="connsiteX3" fmla="*/ 468 w 128077"/>
              <a:gd name="connsiteY3" fmla="*/ 708679 h 1293261"/>
              <a:gd name="connsiteX4" fmla="*/ 13168 w 128077"/>
              <a:gd name="connsiteY4" fmla="*/ 819804 h 1293261"/>
              <a:gd name="connsiteX5" fmla="*/ 38568 w 128077"/>
              <a:gd name="connsiteY5" fmla="*/ 1292879 h 1293261"/>
              <a:gd name="connsiteX6" fmla="*/ 468 w 128077"/>
              <a:gd name="connsiteY6" fmla="*/ 734079 h 1293261"/>
              <a:gd name="connsiteX7" fmla="*/ 70318 w 128077"/>
              <a:gd name="connsiteY7" fmla="*/ 276879 h 1293261"/>
              <a:gd name="connsiteX8" fmla="*/ 127468 w 128077"/>
              <a:gd name="connsiteY8" fmla="*/ 7004 h 12932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28077" h="1293261">
                <a:moveTo>
                  <a:pt x="127468" y="7004"/>
                </a:moveTo>
                <a:cubicBezTo>
                  <a:pt x="121118" y="54100"/>
                  <a:pt x="51268" y="430866"/>
                  <a:pt x="32218" y="559454"/>
                </a:cubicBezTo>
                <a:cubicBezTo>
                  <a:pt x="13168" y="688042"/>
                  <a:pt x="18460" y="753658"/>
                  <a:pt x="13168" y="778529"/>
                </a:cubicBezTo>
                <a:cubicBezTo>
                  <a:pt x="7876" y="803400"/>
                  <a:pt x="468" y="701800"/>
                  <a:pt x="468" y="708679"/>
                </a:cubicBezTo>
                <a:cubicBezTo>
                  <a:pt x="468" y="715558"/>
                  <a:pt x="6818" y="722437"/>
                  <a:pt x="13168" y="819804"/>
                </a:cubicBezTo>
                <a:cubicBezTo>
                  <a:pt x="19518" y="917171"/>
                  <a:pt x="40685" y="1307167"/>
                  <a:pt x="38568" y="1292879"/>
                </a:cubicBezTo>
                <a:cubicBezTo>
                  <a:pt x="36451" y="1278592"/>
                  <a:pt x="-4824" y="903412"/>
                  <a:pt x="468" y="734079"/>
                </a:cubicBezTo>
                <a:cubicBezTo>
                  <a:pt x="5760" y="564746"/>
                  <a:pt x="51797" y="392237"/>
                  <a:pt x="70318" y="276879"/>
                </a:cubicBezTo>
                <a:cubicBezTo>
                  <a:pt x="88839" y="161521"/>
                  <a:pt x="133818" y="-40092"/>
                  <a:pt x="127468" y="700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2" name="フリーフォーム 1161">
            <a:extLst>
              <a:ext uri="{FF2B5EF4-FFF2-40B4-BE49-F238E27FC236}">
                <a16:creationId xmlns:a16="http://schemas.microsoft.com/office/drawing/2014/main" id="{FB473D3F-D4F3-3D53-165C-DF51C263CBBE}"/>
              </a:ext>
            </a:extLst>
          </p:cNvPr>
          <p:cNvSpPr/>
          <p:nvPr/>
        </p:nvSpPr>
        <p:spPr>
          <a:xfrm>
            <a:off x="2427133" y="5221129"/>
            <a:ext cx="250084" cy="817296"/>
          </a:xfrm>
          <a:custGeom>
            <a:avLst/>
            <a:gdLst>
              <a:gd name="connsiteX0" fmla="*/ 249392 w 250084"/>
              <a:gd name="connsiteY0" fmla="*/ 1746 h 817296"/>
              <a:gd name="connsiteX1" fmla="*/ 236692 w 250084"/>
              <a:gd name="connsiteY1" fmla="*/ 236696 h 817296"/>
              <a:gd name="connsiteX2" fmla="*/ 223992 w 250084"/>
              <a:gd name="connsiteY2" fmla="*/ 192246 h 817296"/>
              <a:gd name="connsiteX3" fmla="*/ 233517 w 250084"/>
              <a:gd name="connsiteY3" fmla="*/ 290671 h 817296"/>
              <a:gd name="connsiteX4" fmla="*/ 214467 w 250084"/>
              <a:gd name="connsiteY4" fmla="*/ 258921 h 817296"/>
              <a:gd name="connsiteX5" fmla="*/ 214467 w 250084"/>
              <a:gd name="connsiteY5" fmla="*/ 341471 h 817296"/>
              <a:gd name="connsiteX6" fmla="*/ 214467 w 250084"/>
              <a:gd name="connsiteY6" fmla="*/ 319246 h 817296"/>
              <a:gd name="connsiteX7" fmla="*/ 208117 w 250084"/>
              <a:gd name="connsiteY7" fmla="*/ 392271 h 817296"/>
              <a:gd name="connsiteX8" fmla="*/ 211292 w 250084"/>
              <a:gd name="connsiteY8" fmla="*/ 360521 h 817296"/>
              <a:gd name="connsiteX9" fmla="*/ 208117 w 250084"/>
              <a:gd name="connsiteY9" fmla="*/ 411321 h 817296"/>
              <a:gd name="connsiteX10" fmla="*/ 211292 w 250084"/>
              <a:gd name="connsiteY10" fmla="*/ 474821 h 817296"/>
              <a:gd name="connsiteX11" fmla="*/ 157317 w 250084"/>
              <a:gd name="connsiteY11" fmla="*/ 528796 h 817296"/>
              <a:gd name="connsiteX12" fmla="*/ 147792 w 250084"/>
              <a:gd name="connsiteY12" fmla="*/ 595471 h 817296"/>
              <a:gd name="connsiteX13" fmla="*/ 154142 w 250084"/>
              <a:gd name="connsiteY13" fmla="*/ 554196 h 817296"/>
              <a:gd name="connsiteX14" fmla="*/ 96992 w 250084"/>
              <a:gd name="connsiteY14" fmla="*/ 671671 h 817296"/>
              <a:gd name="connsiteX15" fmla="*/ 84292 w 250084"/>
              <a:gd name="connsiteY15" fmla="*/ 709771 h 817296"/>
              <a:gd name="connsiteX16" fmla="*/ 128742 w 250084"/>
              <a:gd name="connsiteY16" fmla="*/ 633571 h 817296"/>
              <a:gd name="connsiteX17" fmla="*/ 1742 w 250084"/>
              <a:gd name="connsiteY17" fmla="*/ 814546 h 817296"/>
              <a:gd name="connsiteX18" fmla="*/ 65242 w 250084"/>
              <a:gd name="connsiteY18" fmla="*/ 722471 h 817296"/>
              <a:gd name="connsiteX19" fmla="*/ 208117 w 250084"/>
              <a:gd name="connsiteY19" fmla="*/ 455771 h 817296"/>
              <a:gd name="connsiteX20" fmla="*/ 214467 w 250084"/>
              <a:gd name="connsiteY20" fmla="*/ 379571 h 817296"/>
              <a:gd name="connsiteX21" fmla="*/ 249392 w 250084"/>
              <a:gd name="connsiteY21" fmla="*/ 1746 h 8172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250084" h="817296">
                <a:moveTo>
                  <a:pt x="249392" y="1746"/>
                </a:moveTo>
                <a:cubicBezTo>
                  <a:pt x="253096" y="-22067"/>
                  <a:pt x="240925" y="204946"/>
                  <a:pt x="236692" y="236696"/>
                </a:cubicBezTo>
                <a:cubicBezTo>
                  <a:pt x="232459" y="268446"/>
                  <a:pt x="224521" y="183250"/>
                  <a:pt x="223992" y="192246"/>
                </a:cubicBezTo>
                <a:cubicBezTo>
                  <a:pt x="223463" y="201242"/>
                  <a:pt x="235104" y="279559"/>
                  <a:pt x="233517" y="290671"/>
                </a:cubicBezTo>
                <a:cubicBezTo>
                  <a:pt x="231930" y="301783"/>
                  <a:pt x="217642" y="250454"/>
                  <a:pt x="214467" y="258921"/>
                </a:cubicBezTo>
                <a:cubicBezTo>
                  <a:pt x="211292" y="267388"/>
                  <a:pt x="214467" y="341471"/>
                  <a:pt x="214467" y="341471"/>
                </a:cubicBezTo>
                <a:cubicBezTo>
                  <a:pt x="214467" y="351525"/>
                  <a:pt x="215525" y="310779"/>
                  <a:pt x="214467" y="319246"/>
                </a:cubicBezTo>
                <a:cubicBezTo>
                  <a:pt x="213409" y="327713"/>
                  <a:pt x="208646" y="385392"/>
                  <a:pt x="208117" y="392271"/>
                </a:cubicBezTo>
                <a:cubicBezTo>
                  <a:pt x="207588" y="399150"/>
                  <a:pt x="211292" y="357346"/>
                  <a:pt x="211292" y="360521"/>
                </a:cubicBezTo>
                <a:cubicBezTo>
                  <a:pt x="211292" y="363696"/>
                  <a:pt x="208117" y="392271"/>
                  <a:pt x="208117" y="411321"/>
                </a:cubicBezTo>
                <a:cubicBezTo>
                  <a:pt x="208117" y="430371"/>
                  <a:pt x="219759" y="455242"/>
                  <a:pt x="211292" y="474821"/>
                </a:cubicBezTo>
                <a:cubicBezTo>
                  <a:pt x="202825" y="494400"/>
                  <a:pt x="167900" y="508688"/>
                  <a:pt x="157317" y="528796"/>
                </a:cubicBezTo>
                <a:cubicBezTo>
                  <a:pt x="146734" y="548904"/>
                  <a:pt x="148321" y="591238"/>
                  <a:pt x="147792" y="595471"/>
                </a:cubicBezTo>
                <a:cubicBezTo>
                  <a:pt x="147263" y="599704"/>
                  <a:pt x="162609" y="541496"/>
                  <a:pt x="154142" y="554196"/>
                </a:cubicBezTo>
                <a:cubicBezTo>
                  <a:pt x="145675" y="566896"/>
                  <a:pt x="108634" y="645742"/>
                  <a:pt x="96992" y="671671"/>
                </a:cubicBezTo>
                <a:cubicBezTo>
                  <a:pt x="85350" y="697600"/>
                  <a:pt x="79000" y="716121"/>
                  <a:pt x="84292" y="709771"/>
                </a:cubicBezTo>
                <a:cubicBezTo>
                  <a:pt x="89584" y="703421"/>
                  <a:pt x="142500" y="616109"/>
                  <a:pt x="128742" y="633571"/>
                </a:cubicBezTo>
                <a:cubicBezTo>
                  <a:pt x="114984" y="651033"/>
                  <a:pt x="12325" y="799729"/>
                  <a:pt x="1742" y="814546"/>
                </a:cubicBezTo>
                <a:cubicBezTo>
                  <a:pt x="-8841" y="829363"/>
                  <a:pt x="30846" y="782267"/>
                  <a:pt x="65242" y="722471"/>
                </a:cubicBezTo>
                <a:cubicBezTo>
                  <a:pt x="99638" y="662675"/>
                  <a:pt x="183246" y="512921"/>
                  <a:pt x="208117" y="455771"/>
                </a:cubicBezTo>
                <a:cubicBezTo>
                  <a:pt x="232988" y="398621"/>
                  <a:pt x="206529" y="451009"/>
                  <a:pt x="214467" y="379571"/>
                </a:cubicBezTo>
                <a:cubicBezTo>
                  <a:pt x="222404" y="308134"/>
                  <a:pt x="245688" y="25559"/>
                  <a:pt x="249392" y="174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3" name="フリーフォーム 1162">
            <a:extLst>
              <a:ext uri="{FF2B5EF4-FFF2-40B4-BE49-F238E27FC236}">
                <a16:creationId xmlns:a16="http://schemas.microsoft.com/office/drawing/2014/main" id="{92008678-13F8-1EAE-5D99-D9646399D3ED}"/>
              </a:ext>
            </a:extLst>
          </p:cNvPr>
          <p:cNvSpPr/>
          <p:nvPr/>
        </p:nvSpPr>
        <p:spPr>
          <a:xfrm>
            <a:off x="1896040" y="5760746"/>
            <a:ext cx="308600" cy="391515"/>
          </a:xfrm>
          <a:custGeom>
            <a:avLst/>
            <a:gdLst>
              <a:gd name="connsiteX0" fmla="*/ 2610 w 308600"/>
              <a:gd name="connsiteY0" fmla="*/ 1879 h 391515"/>
              <a:gd name="connsiteX1" fmla="*/ 161360 w 308600"/>
              <a:gd name="connsiteY1" fmla="*/ 255879 h 391515"/>
              <a:gd name="connsiteX2" fmla="*/ 307410 w 308600"/>
              <a:gd name="connsiteY2" fmla="*/ 389229 h 391515"/>
              <a:gd name="connsiteX3" fmla="*/ 78810 w 308600"/>
              <a:gd name="connsiteY3" fmla="*/ 151104 h 391515"/>
              <a:gd name="connsiteX4" fmla="*/ 2610 w 308600"/>
              <a:gd name="connsiteY4" fmla="*/ 1879 h 3915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08600" h="391515">
                <a:moveTo>
                  <a:pt x="2610" y="1879"/>
                </a:moveTo>
                <a:cubicBezTo>
                  <a:pt x="16368" y="19341"/>
                  <a:pt x="110560" y="191321"/>
                  <a:pt x="161360" y="255879"/>
                </a:cubicBezTo>
                <a:cubicBezTo>
                  <a:pt x="212160" y="320437"/>
                  <a:pt x="321168" y="406691"/>
                  <a:pt x="307410" y="389229"/>
                </a:cubicBezTo>
                <a:cubicBezTo>
                  <a:pt x="293652" y="371767"/>
                  <a:pt x="125906" y="209312"/>
                  <a:pt x="78810" y="151104"/>
                </a:cubicBezTo>
                <a:cubicBezTo>
                  <a:pt x="31714" y="92896"/>
                  <a:pt x="-11148" y="-15583"/>
                  <a:pt x="2610" y="187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4" name="フリーフォーム 1163">
            <a:extLst>
              <a:ext uri="{FF2B5EF4-FFF2-40B4-BE49-F238E27FC236}">
                <a16:creationId xmlns:a16="http://schemas.microsoft.com/office/drawing/2014/main" id="{3B064CF8-ABF7-8F17-0226-AF22F67FC6FD}"/>
              </a:ext>
            </a:extLst>
          </p:cNvPr>
          <p:cNvSpPr/>
          <p:nvPr/>
        </p:nvSpPr>
        <p:spPr>
          <a:xfrm>
            <a:off x="1885732" y="5765768"/>
            <a:ext cx="270272" cy="346189"/>
          </a:xfrm>
          <a:custGeom>
            <a:avLst/>
            <a:gdLst>
              <a:gd name="connsiteX0" fmla="*/ 218 w 270272"/>
              <a:gd name="connsiteY0" fmla="*/ 32 h 346189"/>
              <a:gd name="connsiteX1" fmla="*/ 114518 w 270272"/>
              <a:gd name="connsiteY1" fmla="*/ 215932 h 346189"/>
              <a:gd name="connsiteX2" fmla="*/ 270093 w 270272"/>
              <a:gd name="connsiteY2" fmla="*/ 346107 h 346189"/>
              <a:gd name="connsiteX3" fmla="*/ 143093 w 270272"/>
              <a:gd name="connsiteY3" fmla="*/ 231807 h 346189"/>
              <a:gd name="connsiteX4" fmla="*/ 218 w 270272"/>
              <a:gd name="connsiteY4" fmla="*/ 32 h 3461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70272" h="346189">
                <a:moveTo>
                  <a:pt x="218" y="32"/>
                </a:moveTo>
                <a:cubicBezTo>
                  <a:pt x="-4544" y="-2614"/>
                  <a:pt x="69539" y="158253"/>
                  <a:pt x="114518" y="215932"/>
                </a:cubicBezTo>
                <a:cubicBezTo>
                  <a:pt x="159497" y="273611"/>
                  <a:pt x="265331" y="343461"/>
                  <a:pt x="270093" y="346107"/>
                </a:cubicBezTo>
                <a:cubicBezTo>
                  <a:pt x="274855" y="348753"/>
                  <a:pt x="183839" y="287369"/>
                  <a:pt x="143093" y="231807"/>
                </a:cubicBezTo>
                <a:cubicBezTo>
                  <a:pt x="102347" y="176245"/>
                  <a:pt x="4980" y="2678"/>
                  <a:pt x="218" y="3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5" name="フリーフォーム 1164">
            <a:extLst>
              <a:ext uri="{FF2B5EF4-FFF2-40B4-BE49-F238E27FC236}">
                <a16:creationId xmlns:a16="http://schemas.microsoft.com/office/drawing/2014/main" id="{CA418A29-CDAF-329A-4DB3-2E6D8C7D940D}"/>
              </a:ext>
            </a:extLst>
          </p:cNvPr>
          <p:cNvSpPr/>
          <p:nvPr/>
        </p:nvSpPr>
        <p:spPr>
          <a:xfrm>
            <a:off x="2143025" y="5946769"/>
            <a:ext cx="375100" cy="171603"/>
          </a:xfrm>
          <a:custGeom>
            <a:avLst/>
            <a:gdLst>
              <a:gd name="connsiteX0" fmla="*/ 374750 w 375100"/>
              <a:gd name="connsiteY0" fmla="*/ 6 h 171603"/>
              <a:gd name="connsiteX1" fmla="*/ 235050 w 375100"/>
              <a:gd name="connsiteY1" fmla="*/ 149231 h 171603"/>
              <a:gd name="connsiteX2" fmla="*/ 165200 w 375100"/>
              <a:gd name="connsiteY2" fmla="*/ 171456 h 171603"/>
              <a:gd name="connsiteX3" fmla="*/ 100 w 375100"/>
              <a:gd name="connsiteY3" fmla="*/ 158756 h 171603"/>
              <a:gd name="connsiteX4" fmla="*/ 190600 w 375100"/>
              <a:gd name="connsiteY4" fmla="*/ 155581 h 171603"/>
              <a:gd name="connsiteX5" fmla="*/ 374750 w 375100"/>
              <a:gd name="connsiteY5" fmla="*/ 6 h 1716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75100" h="171603">
                <a:moveTo>
                  <a:pt x="374750" y="6"/>
                </a:moveTo>
                <a:cubicBezTo>
                  <a:pt x="382158" y="-1052"/>
                  <a:pt x="269975" y="120656"/>
                  <a:pt x="235050" y="149231"/>
                </a:cubicBezTo>
                <a:cubicBezTo>
                  <a:pt x="200125" y="177806"/>
                  <a:pt x="204358" y="169869"/>
                  <a:pt x="165200" y="171456"/>
                </a:cubicBezTo>
                <a:cubicBezTo>
                  <a:pt x="126042" y="173043"/>
                  <a:pt x="-4133" y="161402"/>
                  <a:pt x="100" y="158756"/>
                </a:cubicBezTo>
                <a:cubicBezTo>
                  <a:pt x="4333" y="156110"/>
                  <a:pt x="127100" y="181510"/>
                  <a:pt x="190600" y="155581"/>
                </a:cubicBezTo>
                <a:cubicBezTo>
                  <a:pt x="254100" y="129652"/>
                  <a:pt x="367342" y="1064"/>
                  <a:pt x="374750" y="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6" name="フリーフォーム 1165">
            <a:extLst>
              <a:ext uri="{FF2B5EF4-FFF2-40B4-BE49-F238E27FC236}">
                <a16:creationId xmlns:a16="http://schemas.microsoft.com/office/drawing/2014/main" id="{28C518BD-09DB-655E-24EA-B1D25D8DF0FD}"/>
              </a:ext>
            </a:extLst>
          </p:cNvPr>
          <p:cNvSpPr/>
          <p:nvPr/>
        </p:nvSpPr>
        <p:spPr>
          <a:xfrm>
            <a:off x="1781013" y="6264130"/>
            <a:ext cx="343497" cy="1216330"/>
          </a:xfrm>
          <a:custGeom>
            <a:avLst/>
            <a:gdLst>
              <a:gd name="connsiteX0" fmla="*/ 162 w 343497"/>
              <a:gd name="connsiteY0" fmla="*/ 145 h 1216330"/>
              <a:gd name="connsiteX1" fmla="*/ 238287 w 343497"/>
              <a:gd name="connsiteY1" fmla="*/ 651020 h 1216330"/>
              <a:gd name="connsiteX2" fmla="*/ 343062 w 343497"/>
              <a:gd name="connsiteY2" fmla="*/ 1216170 h 1216330"/>
              <a:gd name="connsiteX3" fmla="*/ 203362 w 343497"/>
              <a:gd name="connsiteY3" fmla="*/ 597045 h 1216330"/>
              <a:gd name="connsiteX4" fmla="*/ 162 w 343497"/>
              <a:gd name="connsiteY4" fmla="*/ 145 h 12163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43497" h="1216330">
                <a:moveTo>
                  <a:pt x="162" y="145"/>
                </a:moveTo>
                <a:cubicBezTo>
                  <a:pt x="5983" y="9141"/>
                  <a:pt x="181137" y="448349"/>
                  <a:pt x="238287" y="651020"/>
                </a:cubicBezTo>
                <a:cubicBezTo>
                  <a:pt x="295437" y="853691"/>
                  <a:pt x="348883" y="1225166"/>
                  <a:pt x="343062" y="1216170"/>
                </a:cubicBezTo>
                <a:cubicBezTo>
                  <a:pt x="337241" y="1207174"/>
                  <a:pt x="259983" y="792307"/>
                  <a:pt x="203362" y="597045"/>
                </a:cubicBezTo>
                <a:cubicBezTo>
                  <a:pt x="146741" y="401783"/>
                  <a:pt x="-5659" y="-8851"/>
                  <a:pt x="162" y="14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7" name="フリーフォーム 1166">
            <a:extLst>
              <a:ext uri="{FF2B5EF4-FFF2-40B4-BE49-F238E27FC236}">
                <a16:creationId xmlns:a16="http://schemas.microsoft.com/office/drawing/2014/main" id="{737ECC63-280D-2A34-53D3-D8BC0FC9F609}"/>
              </a:ext>
            </a:extLst>
          </p:cNvPr>
          <p:cNvSpPr/>
          <p:nvPr/>
        </p:nvSpPr>
        <p:spPr>
          <a:xfrm>
            <a:off x="1810934" y="7483458"/>
            <a:ext cx="313297" cy="768475"/>
          </a:xfrm>
          <a:custGeom>
            <a:avLst/>
            <a:gdLst>
              <a:gd name="connsiteX0" fmla="*/ 313141 w 313297"/>
              <a:gd name="connsiteY0" fmla="*/ 17 h 768475"/>
              <a:gd name="connsiteX1" fmla="*/ 281391 w 313297"/>
              <a:gd name="connsiteY1" fmla="*/ 333392 h 768475"/>
              <a:gd name="connsiteX2" fmla="*/ 297266 w 313297"/>
              <a:gd name="connsiteY2" fmla="*/ 250842 h 768475"/>
              <a:gd name="connsiteX3" fmla="*/ 240116 w 313297"/>
              <a:gd name="connsiteY3" fmla="*/ 403242 h 768475"/>
              <a:gd name="connsiteX4" fmla="*/ 179791 w 313297"/>
              <a:gd name="connsiteY4" fmla="*/ 495317 h 768475"/>
              <a:gd name="connsiteX5" fmla="*/ 116291 w 313297"/>
              <a:gd name="connsiteY5" fmla="*/ 644542 h 768475"/>
              <a:gd name="connsiteX6" fmla="*/ 132166 w 313297"/>
              <a:gd name="connsiteY6" fmla="*/ 501667 h 768475"/>
              <a:gd name="connsiteX7" fmla="*/ 125816 w 313297"/>
              <a:gd name="connsiteY7" fmla="*/ 606442 h 768475"/>
              <a:gd name="connsiteX8" fmla="*/ 84541 w 313297"/>
              <a:gd name="connsiteY8" fmla="*/ 577867 h 768475"/>
              <a:gd name="connsiteX9" fmla="*/ 1991 w 313297"/>
              <a:gd name="connsiteY9" fmla="*/ 704867 h 768475"/>
              <a:gd name="connsiteX10" fmla="*/ 24216 w 313297"/>
              <a:gd name="connsiteY10" fmla="*/ 609617 h 768475"/>
              <a:gd name="connsiteX11" fmla="*/ 8341 w 313297"/>
              <a:gd name="connsiteY11" fmla="*/ 768367 h 768475"/>
              <a:gd name="connsiteX12" fmla="*/ 84541 w 313297"/>
              <a:gd name="connsiteY12" fmla="*/ 581042 h 768475"/>
              <a:gd name="connsiteX13" fmla="*/ 265516 w 313297"/>
              <a:gd name="connsiteY13" fmla="*/ 349267 h 768475"/>
              <a:gd name="connsiteX14" fmla="*/ 313141 w 313297"/>
              <a:gd name="connsiteY14" fmla="*/ 17 h 768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13297" h="768475">
                <a:moveTo>
                  <a:pt x="313141" y="17"/>
                </a:moveTo>
                <a:cubicBezTo>
                  <a:pt x="315787" y="-2629"/>
                  <a:pt x="284037" y="291588"/>
                  <a:pt x="281391" y="333392"/>
                </a:cubicBezTo>
                <a:cubicBezTo>
                  <a:pt x="278745" y="375196"/>
                  <a:pt x="304145" y="239200"/>
                  <a:pt x="297266" y="250842"/>
                </a:cubicBezTo>
                <a:cubicBezTo>
                  <a:pt x="290387" y="262484"/>
                  <a:pt x="259695" y="362496"/>
                  <a:pt x="240116" y="403242"/>
                </a:cubicBezTo>
                <a:cubicBezTo>
                  <a:pt x="220537" y="443988"/>
                  <a:pt x="200428" y="455101"/>
                  <a:pt x="179791" y="495317"/>
                </a:cubicBezTo>
                <a:cubicBezTo>
                  <a:pt x="159154" y="535533"/>
                  <a:pt x="124228" y="643484"/>
                  <a:pt x="116291" y="644542"/>
                </a:cubicBezTo>
                <a:cubicBezTo>
                  <a:pt x="108354" y="645600"/>
                  <a:pt x="130578" y="508017"/>
                  <a:pt x="132166" y="501667"/>
                </a:cubicBezTo>
                <a:cubicBezTo>
                  <a:pt x="133753" y="495317"/>
                  <a:pt x="133753" y="593742"/>
                  <a:pt x="125816" y="606442"/>
                </a:cubicBezTo>
                <a:cubicBezTo>
                  <a:pt x="117879" y="619142"/>
                  <a:pt x="105178" y="561463"/>
                  <a:pt x="84541" y="577867"/>
                </a:cubicBezTo>
                <a:cubicBezTo>
                  <a:pt x="63904" y="594271"/>
                  <a:pt x="12045" y="699575"/>
                  <a:pt x="1991" y="704867"/>
                </a:cubicBezTo>
                <a:cubicBezTo>
                  <a:pt x="-8063" y="710159"/>
                  <a:pt x="23158" y="599034"/>
                  <a:pt x="24216" y="609617"/>
                </a:cubicBezTo>
                <a:cubicBezTo>
                  <a:pt x="25274" y="620200"/>
                  <a:pt x="-1713" y="773130"/>
                  <a:pt x="8341" y="768367"/>
                </a:cubicBezTo>
                <a:cubicBezTo>
                  <a:pt x="18395" y="763605"/>
                  <a:pt x="41678" y="650892"/>
                  <a:pt x="84541" y="581042"/>
                </a:cubicBezTo>
                <a:cubicBezTo>
                  <a:pt x="127404" y="511192"/>
                  <a:pt x="229003" y="443988"/>
                  <a:pt x="265516" y="349267"/>
                </a:cubicBezTo>
                <a:cubicBezTo>
                  <a:pt x="302029" y="254546"/>
                  <a:pt x="310495" y="2663"/>
                  <a:pt x="313141" y="1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8" name="フリーフォーム 1167">
            <a:extLst>
              <a:ext uri="{FF2B5EF4-FFF2-40B4-BE49-F238E27FC236}">
                <a16:creationId xmlns:a16="http://schemas.microsoft.com/office/drawing/2014/main" id="{94D9FCC6-85B4-031E-0674-763EDE9D169E}"/>
              </a:ext>
            </a:extLst>
          </p:cNvPr>
          <p:cNvSpPr/>
          <p:nvPr/>
        </p:nvSpPr>
        <p:spPr>
          <a:xfrm>
            <a:off x="840889" y="8382076"/>
            <a:ext cx="403708" cy="309182"/>
          </a:xfrm>
          <a:custGeom>
            <a:avLst/>
            <a:gdLst>
              <a:gd name="connsiteX0" fmla="*/ 13186 w 403708"/>
              <a:gd name="connsiteY0" fmla="*/ 12624 h 309182"/>
              <a:gd name="connsiteX1" fmla="*/ 387836 w 403708"/>
              <a:gd name="connsiteY1" fmla="*/ 298374 h 309182"/>
              <a:gd name="connsiteX2" fmla="*/ 311636 w 403708"/>
              <a:gd name="connsiteY2" fmla="*/ 231699 h 309182"/>
              <a:gd name="connsiteX3" fmla="*/ 105261 w 403708"/>
              <a:gd name="connsiteY3" fmla="*/ 66599 h 309182"/>
              <a:gd name="connsiteX4" fmla="*/ 13186 w 403708"/>
              <a:gd name="connsiteY4" fmla="*/ 12624 h 3091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03708" h="309182">
                <a:moveTo>
                  <a:pt x="13186" y="12624"/>
                </a:moveTo>
                <a:cubicBezTo>
                  <a:pt x="60282" y="51253"/>
                  <a:pt x="338095" y="261862"/>
                  <a:pt x="387836" y="298374"/>
                </a:cubicBezTo>
                <a:cubicBezTo>
                  <a:pt x="437577" y="334886"/>
                  <a:pt x="358732" y="270328"/>
                  <a:pt x="311636" y="231699"/>
                </a:cubicBezTo>
                <a:cubicBezTo>
                  <a:pt x="264540" y="193070"/>
                  <a:pt x="153944" y="99936"/>
                  <a:pt x="105261" y="66599"/>
                </a:cubicBezTo>
                <a:cubicBezTo>
                  <a:pt x="56578" y="33262"/>
                  <a:pt x="-33910" y="-26005"/>
                  <a:pt x="13186" y="1262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9" name="フリーフォーム 1168">
            <a:extLst>
              <a:ext uri="{FF2B5EF4-FFF2-40B4-BE49-F238E27FC236}">
                <a16:creationId xmlns:a16="http://schemas.microsoft.com/office/drawing/2014/main" id="{E02C6FA4-43D2-0896-FB09-C791D0F08A60}"/>
              </a:ext>
            </a:extLst>
          </p:cNvPr>
          <p:cNvSpPr/>
          <p:nvPr/>
        </p:nvSpPr>
        <p:spPr>
          <a:xfrm>
            <a:off x="1631672" y="7936904"/>
            <a:ext cx="140697" cy="326456"/>
          </a:xfrm>
          <a:custGeom>
            <a:avLst/>
            <a:gdLst>
              <a:gd name="connsiteX0" fmla="*/ 278 w 140697"/>
              <a:gd name="connsiteY0" fmla="*/ 3771 h 326456"/>
              <a:gd name="connsiteX1" fmla="*/ 101878 w 140697"/>
              <a:gd name="connsiteY1" fmla="*/ 187921 h 326456"/>
              <a:gd name="connsiteX2" fmla="*/ 139978 w 140697"/>
              <a:gd name="connsiteY2" fmla="*/ 324446 h 326456"/>
              <a:gd name="connsiteX3" fmla="*/ 73303 w 140697"/>
              <a:gd name="connsiteY3" fmla="*/ 83146 h 326456"/>
              <a:gd name="connsiteX4" fmla="*/ 278 w 140697"/>
              <a:gd name="connsiteY4" fmla="*/ 3771 h 3264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0697" h="326456">
                <a:moveTo>
                  <a:pt x="278" y="3771"/>
                </a:moveTo>
                <a:cubicBezTo>
                  <a:pt x="5041" y="21234"/>
                  <a:pt x="78595" y="134475"/>
                  <a:pt x="101878" y="187921"/>
                </a:cubicBezTo>
                <a:cubicBezTo>
                  <a:pt x="125161" y="241367"/>
                  <a:pt x="144741" y="341909"/>
                  <a:pt x="139978" y="324446"/>
                </a:cubicBezTo>
                <a:cubicBezTo>
                  <a:pt x="135215" y="306983"/>
                  <a:pt x="93411" y="133946"/>
                  <a:pt x="73303" y="83146"/>
                </a:cubicBezTo>
                <a:cubicBezTo>
                  <a:pt x="53195" y="32346"/>
                  <a:pt x="-4485" y="-13692"/>
                  <a:pt x="278" y="377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0" name="フリーフォーム 1169">
            <a:extLst>
              <a:ext uri="{FF2B5EF4-FFF2-40B4-BE49-F238E27FC236}">
                <a16:creationId xmlns:a16="http://schemas.microsoft.com/office/drawing/2014/main" id="{CF98F078-F973-3725-1C36-590610B00C26}"/>
              </a:ext>
            </a:extLst>
          </p:cNvPr>
          <p:cNvSpPr/>
          <p:nvPr/>
        </p:nvSpPr>
        <p:spPr>
          <a:xfrm>
            <a:off x="1492811" y="7067369"/>
            <a:ext cx="85490" cy="381581"/>
          </a:xfrm>
          <a:custGeom>
            <a:avLst/>
            <a:gdLst>
              <a:gd name="connsiteX0" fmla="*/ 85164 w 85490"/>
              <a:gd name="connsiteY0" fmla="*/ 181 h 381581"/>
              <a:gd name="connsiteX1" fmla="*/ 37539 w 85490"/>
              <a:gd name="connsiteY1" fmla="*/ 219256 h 381581"/>
              <a:gd name="connsiteX2" fmla="*/ 2614 w 85490"/>
              <a:gd name="connsiteY2" fmla="*/ 381181 h 381581"/>
              <a:gd name="connsiteX3" fmla="*/ 12139 w 85490"/>
              <a:gd name="connsiteY3" fmla="*/ 257356 h 381581"/>
              <a:gd name="connsiteX4" fmla="*/ 85164 w 85490"/>
              <a:gd name="connsiteY4" fmla="*/ 181 h 3815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5490" h="381581">
                <a:moveTo>
                  <a:pt x="85164" y="181"/>
                </a:moveTo>
                <a:cubicBezTo>
                  <a:pt x="89397" y="-6169"/>
                  <a:pt x="51297" y="155756"/>
                  <a:pt x="37539" y="219256"/>
                </a:cubicBezTo>
                <a:cubicBezTo>
                  <a:pt x="23781" y="282756"/>
                  <a:pt x="6847" y="374831"/>
                  <a:pt x="2614" y="381181"/>
                </a:cubicBezTo>
                <a:cubicBezTo>
                  <a:pt x="-1619" y="387531"/>
                  <a:pt x="-2148" y="317152"/>
                  <a:pt x="12139" y="257356"/>
                </a:cubicBezTo>
                <a:cubicBezTo>
                  <a:pt x="26426" y="197560"/>
                  <a:pt x="80931" y="6531"/>
                  <a:pt x="85164" y="18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1" name="フリーフォーム 1170">
            <a:extLst>
              <a:ext uri="{FF2B5EF4-FFF2-40B4-BE49-F238E27FC236}">
                <a16:creationId xmlns:a16="http://schemas.microsoft.com/office/drawing/2014/main" id="{738E4CE5-29B4-D0FE-DA2C-50289F7FAB70}"/>
              </a:ext>
            </a:extLst>
          </p:cNvPr>
          <p:cNvSpPr/>
          <p:nvPr/>
        </p:nvSpPr>
        <p:spPr>
          <a:xfrm>
            <a:off x="1659433" y="6441601"/>
            <a:ext cx="48889" cy="330779"/>
          </a:xfrm>
          <a:custGeom>
            <a:avLst/>
            <a:gdLst>
              <a:gd name="connsiteX0" fmla="*/ 48717 w 48889"/>
              <a:gd name="connsiteY0" fmla="*/ 3649 h 330779"/>
              <a:gd name="connsiteX1" fmla="*/ 1092 w 48889"/>
              <a:gd name="connsiteY1" fmla="*/ 327499 h 330779"/>
              <a:gd name="connsiteX2" fmla="*/ 16967 w 48889"/>
              <a:gd name="connsiteY2" fmla="*/ 162399 h 330779"/>
              <a:gd name="connsiteX3" fmla="*/ 48717 w 48889"/>
              <a:gd name="connsiteY3" fmla="*/ 3649 h 3307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8889" h="330779">
                <a:moveTo>
                  <a:pt x="48717" y="3649"/>
                </a:moveTo>
                <a:cubicBezTo>
                  <a:pt x="46071" y="31166"/>
                  <a:pt x="6384" y="301041"/>
                  <a:pt x="1092" y="327499"/>
                </a:cubicBezTo>
                <a:cubicBezTo>
                  <a:pt x="-4200" y="353957"/>
                  <a:pt x="11146" y="213199"/>
                  <a:pt x="16967" y="162399"/>
                </a:cubicBezTo>
                <a:cubicBezTo>
                  <a:pt x="22788" y="111599"/>
                  <a:pt x="51363" y="-23868"/>
                  <a:pt x="48717" y="364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2" name="フリーフォーム 1171">
            <a:extLst>
              <a:ext uri="{FF2B5EF4-FFF2-40B4-BE49-F238E27FC236}">
                <a16:creationId xmlns:a16="http://schemas.microsoft.com/office/drawing/2014/main" id="{A6C13B0E-E26A-DC00-7501-4974E7873F0B}"/>
              </a:ext>
            </a:extLst>
          </p:cNvPr>
          <p:cNvSpPr/>
          <p:nvPr/>
        </p:nvSpPr>
        <p:spPr>
          <a:xfrm>
            <a:off x="1380913" y="5080597"/>
            <a:ext cx="79637" cy="799618"/>
          </a:xfrm>
          <a:custGeom>
            <a:avLst/>
            <a:gdLst>
              <a:gd name="connsiteX0" fmla="*/ 79587 w 79637"/>
              <a:gd name="connsiteY0" fmla="*/ 2578 h 799618"/>
              <a:gd name="connsiteX1" fmla="*/ 19262 w 79637"/>
              <a:gd name="connsiteY1" fmla="*/ 516928 h 799618"/>
              <a:gd name="connsiteX2" fmla="*/ 212 w 79637"/>
              <a:gd name="connsiteY2" fmla="*/ 796328 h 799618"/>
              <a:gd name="connsiteX3" fmla="*/ 28787 w 79637"/>
              <a:gd name="connsiteY3" fmla="*/ 339128 h 799618"/>
              <a:gd name="connsiteX4" fmla="*/ 79587 w 79637"/>
              <a:gd name="connsiteY4" fmla="*/ 2578 h 7996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9637" h="799618">
                <a:moveTo>
                  <a:pt x="79587" y="2578"/>
                </a:moveTo>
                <a:cubicBezTo>
                  <a:pt x="78000" y="32211"/>
                  <a:pt x="32491" y="384636"/>
                  <a:pt x="19262" y="516928"/>
                </a:cubicBezTo>
                <a:cubicBezTo>
                  <a:pt x="6033" y="649220"/>
                  <a:pt x="-1375" y="825961"/>
                  <a:pt x="212" y="796328"/>
                </a:cubicBezTo>
                <a:cubicBezTo>
                  <a:pt x="1799" y="766695"/>
                  <a:pt x="12383" y="472478"/>
                  <a:pt x="28787" y="339128"/>
                </a:cubicBezTo>
                <a:cubicBezTo>
                  <a:pt x="45191" y="205778"/>
                  <a:pt x="81174" y="-27055"/>
                  <a:pt x="79587" y="257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3" name="フリーフォーム 1172">
            <a:extLst>
              <a:ext uri="{FF2B5EF4-FFF2-40B4-BE49-F238E27FC236}">
                <a16:creationId xmlns:a16="http://schemas.microsoft.com/office/drawing/2014/main" id="{3B7CE2D1-FE35-CA36-6887-35867C25EC9F}"/>
              </a:ext>
            </a:extLst>
          </p:cNvPr>
          <p:cNvSpPr/>
          <p:nvPr/>
        </p:nvSpPr>
        <p:spPr>
          <a:xfrm>
            <a:off x="1504910" y="5876658"/>
            <a:ext cx="54107" cy="581734"/>
          </a:xfrm>
          <a:custGeom>
            <a:avLst/>
            <a:gdLst>
              <a:gd name="connsiteX0" fmla="*/ 40 w 54107"/>
              <a:gd name="connsiteY0" fmla="*/ 267 h 581734"/>
              <a:gd name="connsiteX1" fmla="*/ 44490 w 54107"/>
              <a:gd name="connsiteY1" fmla="*/ 308242 h 581734"/>
              <a:gd name="connsiteX2" fmla="*/ 3215 w 54107"/>
              <a:gd name="connsiteY2" fmla="*/ 581292 h 581734"/>
              <a:gd name="connsiteX3" fmla="*/ 54015 w 54107"/>
              <a:gd name="connsiteY3" fmla="*/ 362217 h 581734"/>
              <a:gd name="connsiteX4" fmla="*/ 40 w 54107"/>
              <a:gd name="connsiteY4" fmla="*/ 267 h 5817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4107" h="581734">
                <a:moveTo>
                  <a:pt x="40" y="267"/>
                </a:moveTo>
                <a:cubicBezTo>
                  <a:pt x="-1547" y="-8729"/>
                  <a:pt x="43961" y="211405"/>
                  <a:pt x="44490" y="308242"/>
                </a:cubicBezTo>
                <a:cubicBezTo>
                  <a:pt x="45019" y="405079"/>
                  <a:pt x="1628" y="572296"/>
                  <a:pt x="3215" y="581292"/>
                </a:cubicBezTo>
                <a:cubicBezTo>
                  <a:pt x="4802" y="590288"/>
                  <a:pt x="51369" y="460113"/>
                  <a:pt x="54015" y="362217"/>
                </a:cubicBezTo>
                <a:cubicBezTo>
                  <a:pt x="56661" y="264321"/>
                  <a:pt x="1627" y="9263"/>
                  <a:pt x="40" y="26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4" name="フリーフォーム 1173">
            <a:extLst>
              <a:ext uri="{FF2B5EF4-FFF2-40B4-BE49-F238E27FC236}">
                <a16:creationId xmlns:a16="http://schemas.microsoft.com/office/drawing/2014/main" id="{DDEC32A6-BCBB-3ACC-D6B4-12DF5FC43C8F}"/>
              </a:ext>
            </a:extLst>
          </p:cNvPr>
          <p:cNvSpPr/>
          <p:nvPr/>
        </p:nvSpPr>
        <p:spPr>
          <a:xfrm>
            <a:off x="980982" y="5559421"/>
            <a:ext cx="33811" cy="1009660"/>
          </a:xfrm>
          <a:custGeom>
            <a:avLst/>
            <a:gdLst>
              <a:gd name="connsiteX0" fmla="*/ 28668 w 33811"/>
              <a:gd name="connsiteY0" fmla="*/ 4 h 1009660"/>
              <a:gd name="connsiteX1" fmla="*/ 22318 w 33811"/>
              <a:gd name="connsiteY1" fmla="*/ 552454 h 1009660"/>
              <a:gd name="connsiteX2" fmla="*/ 93 w 33811"/>
              <a:gd name="connsiteY2" fmla="*/ 1009654 h 1009660"/>
              <a:gd name="connsiteX3" fmla="*/ 31843 w 33811"/>
              <a:gd name="connsiteY3" fmla="*/ 542929 h 1009660"/>
              <a:gd name="connsiteX4" fmla="*/ 28668 w 33811"/>
              <a:gd name="connsiteY4" fmla="*/ 4 h 1009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3811" h="1009660">
                <a:moveTo>
                  <a:pt x="28668" y="4"/>
                </a:moveTo>
                <a:cubicBezTo>
                  <a:pt x="27081" y="1591"/>
                  <a:pt x="27080" y="384179"/>
                  <a:pt x="22318" y="552454"/>
                </a:cubicBezTo>
                <a:cubicBezTo>
                  <a:pt x="17555" y="720729"/>
                  <a:pt x="-1494" y="1011241"/>
                  <a:pt x="93" y="1009654"/>
                </a:cubicBezTo>
                <a:cubicBezTo>
                  <a:pt x="1680" y="1008067"/>
                  <a:pt x="26551" y="708029"/>
                  <a:pt x="31843" y="542929"/>
                </a:cubicBezTo>
                <a:cubicBezTo>
                  <a:pt x="37135" y="377829"/>
                  <a:pt x="30255" y="-1583"/>
                  <a:pt x="28668" y="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5" name="フリーフォーム 1174">
            <a:extLst>
              <a:ext uri="{FF2B5EF4-FFF2-40B4-BE49-F238E27FC236}">
                <a16:creationId xmlns:a16="http://schemas.microsoft.com/office/drawing/2014/main" id="{A7F92008-899E-D34E-82F3-FA7A48F6E0B5}"/>
              </a:ext>
            </a:extLst>
          </p:cNvPr>
          <p:cNvSpPr/>
          <p:nvPr/>
        </p:nvSpPr>
        <p:spPr>
          <a:xfrm>
            <a:off x="904026" y="4476472"/>
            <a:ext cx="122493" cy="879290"/>
          </a:xfrm>
          <a:custGeom>
            <a:avLst/>
            <a:gdLst>
              <a:gd name="connsiteX0" fmla="*/ 121499 w 122493"/>
              <a:gd name="connsiteY0" fmla="*/ 3453 h 879290"/>
              <a:gd name="connsiteX1" fmla="*/ 45299 w 122493"/>
              <a:gd name="connsiteY1" fmla="*/ 508278 h 879290"/>
              <a:gd name="connsiteX2" fmla="*/ 849 w 122493"/>
              <a:gd name="connsiteY2" fmla="*/ 876578 h 879290"/>
              <a:gd name="connsiteX3" fmla="*/ 83399 w 122493"/>
              <a:gd name="connsiteY3" fmla="*/ 317778 h 879290"/>
              <a:gd name="connsiteX4" fmla="*/ 121499 w 122493"/>
              <a:gd name="connsiteY4" fmla="*/ 3453 h 8792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2493" h="879290">
                <a:moveTo>
                  <a:pt x="121499" y="3453"/>
                </a:moveTo>
                <a:cubicBezTo>
                  <a:pt x="115149" y="35203"/>
                  <a:pt x="65407" y="362757"/>
                  <a:pt x="45299" y="508278"/>
                </a:cubicBezTo>
                <a:cubicBezTo>
                  <a:pt x="25191" y="653799"/>
                  <a:pt x="-5501" y="908328"/>
                  <a:pt x="849" y="876578"/>
                </a:cubicBezTo>
                <a:cubicBezTo>
                  <a:pt x="7199" y="844828"/>
                  <a:pt x="64349" y="470178"/>
                  <a:pt x="83399" y="317778"/>
                </a:cubicBezTo>
                <a:cubicBezTo>
                  <a:pt x="102449" y="165378"/>
                  <a:pt x="127849" y="-28297"/>
                  <a:pt x="121499" y="345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6" name="フリーフォーム 1175">
            <a:extLst>
              <a:ext uri="{FF2B5EF4-FFF2-40B4-BE49-F238E27FC236}">
                <a16:creationId xmlns:a16="http://schemas.microsoft.com/office/drawing/2014/main" id="{C690054C-85F5-AACC-F046-F99E33E2687F}"/>
              </a:ext>
            </a:extLst>
          </p:cNvPr>
          <p:cNvSpPr/>
          <p:nvPr/>
        </p:nvSpPr>
        <p:spPr>
          <a:xfrm>
            <a:off x="2842142" y="4067821"/>
            <a:ext cx="198028" cy="618460"/>
          </a:xfrm>
          <a:custGeom>
            <a:avLst/>
            <a:gdLst>
              <a:gd name="connsiteX0" fmla="*/ 2658 w 198028"/>
              <a:gd name="connsiteY0" fmla="*/ 12054 h 618460"/>
              <a:gd name="connsiteX1" fmla="*/ 196333 w 198028"/>
              <a:gd name="connsiteY1" fmla="*/ 615304 h 618460"/>
              <a:gd name="connsiteX2" fmla="*/ 91558 w 198028"/>
              <a:gd name="connsiteY2" fmla="*/ 240654 h 618460"/>
              <a:gd name="connsiteX3" fmla="*/ 2658 w 198028"/>
              <a:gd name="connsiteY3" fmla="*/ 12054 h 6184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8028" h="618460">
                <a:moveTo>
                  <a:pt x="2658" y="12054"/>
                </a:moveTo>
                <a:cubicBezTo>
                  <a:pt x="20120" y="74496"/>
                  <a:pt x="181516" y="577204"/>
                  <a:pt x="196333" y="615304"/>
                </a:cubicBezTo>
                <a:cubicBezTo>
                  <a:pt x="211150" y="653404"/>
                  <a:pt x="124896" y="335904"/>
                  <a:pt x="91558" y="240654"/>
                </a:cubicBezTo>
                <a:cubicBezTo>
                  <a:pt x="58221" y="145404"/>
                  <a:pt x="-14804" y="-50388"/>
                  <a:pt x="2658" y="1205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7" name="フリーフォーム 1176">
            <a:extLst>
              <a:ext uri="{FF2B5EF4-FFF2-40B4-BE49-F238E27FC236}">
                <a16:creationId xmlns:a16="http://schemas.microsoft.com/office/drawing/2014/main" id="{2F85EBD4-C48B-BF87-9BC2-0626235D4140}"/>
              </a:ext>
            </a:extLst>
          </p:cNvPr>
          <p:cNvSpPr/>
          <p:nvPr/>
        </p:nvSpPr>
        <p:spPr>
          <a:xfrm>
            <a:off x="2877570" y="4064895"/>
            <a:ext cx="457420" cy="1313492"/>
          </a:xfrm>
          <a:custGeom>
            <a:avLst/>
            <a:gdLst>
              <a:gd name="connsiteX0" fmla="*/ 5330 w 457420"/>
              <a:gd name="connsiteY0" fmla="*/ 14980 h 1313492"/>
              <a:gd name="connsiteX1" fmla="*/ 224405 w 457420"/>
              <a:gd name="connsiteY1" fmla="*/ 754755 h 1313492"/>
              <a:gd name="connsiteX2" fmla="*/ 214880 w 457420"/>
              <a:gd name="connsiteY2" fmla="*/ 723005 h 1313492"/>
              <a:gd name="connsiteX3" fmla="*/ 294255 w 457420"/>
              <a:gd name="connsiteY3" fmla="*/ 910330 h 1313492"/>
              <a:gd name="connsiteX4" fmla="*/ 456180 w 457420"/>
              <a:gd name="connsiteY4" fmla="*/ 1310380 h 1313492"/>
              <a:gd name="connsiteX5" fmla="*/ 360930 w 457420"/>
              <a:gd name="connsiteY5" fmla="*/ 1078605 h 1313492"/>
              <a:gd name="connsiteX6" fmla="*/ 214880 w 457420"/>
              <a:gd name="connsiteY6" fmla="*/ 761105 h 1313492"/>
              <a:gd name="connsiteX7" fmla="*/ 78355 w 457420"/>
              <a:gd name="connsiteY7" fmla="*/ 294380 h 1313492"/>
              <a:gd name="connsiteX8" fmla="*/ 5330 w 457420"/>
              <a:gd name="connsiteY8" fmla="*/ 14980 h 13134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57420" h="1313492">
                <a:moveTo>
                  <a:pt x="5330" y="14980"/>
                </a:moveTo>
                <a:cubicBezTo>
                  <a:pt x="29672" y="91709"/>
                  <a:pt x="189480" y="636751"/>
                  <a:pt x="224405" y="754755"/>
                </a:cubicBezTo>
                <a:cubicBezTo>
                  <a:pt x="259330" y="872759"/>
                  <a:pt x="203238" y="697076"/>
                  <a:pt x="214880" y="723005"/>
                </a:cubicBezTo>
                <a:cubicBezTo>
                  <a:pt x="226522" y="748934"/>
                  <a:pt x="254038" y="812434"/>
                  <a:pt x="294255" y="910330"/>
                </a:cubicBezTo>
                <a:cubicBezTo>
                  <a:pt x="334472" y="1008226"/>
                  <a:pt x="445068" y="1282334"/>
                  <a:pt x="456180" y="1310380"/>
                </a:cubicBezTo>
                <a:cubicBezTo>
                  <a:pt x="467293" y="1338426"/>
                  <a:pt x="401147" y="1170151"/>
                  <a:pt x="360930" y="1078605"/>
                </a:cubicBezTo>
                <a:cubicBezTo>
                  <a:pt x="320713" y="987059"/>
                  <a:pt x="261976" y="891809"/>
                  <a:pt x="214880" y="761105"/>
                </a:cubicBezTo>
                <a:cubicBezTo>
                  <a:pt x="167784" y="630401"/>
                  <a:pt x="110634" y="413443"/>
                  <a:pt x="78355" y="294380"/>
                </a:cubicBezTo>
                <a:cubicBezTo>
                  <a:pt x="46076" y="175318"/>
                  <a:pt x="-19012" y="-61749"/>
                  <a:pt x="5330" y="1498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8" name="フリーフォーム 1177">
            <a:extLst>
              <a:ext uri="{FF2B5EF4-FFF2-40B4-BE49-F238E27FC236}">
                <a16:creationId xmlns:a16="http://schemas.microsoft.com/office/drawing/2014/main" id="{3C511850-55B6-1928-1096-A647328E619C}"/>
              </a:ext>
            </a:extLst>
          </p:cNvPr>
          <p:cNvSpPr/>
          <p:nvPr/>
        </p:nvSpPr>
        <p:spPr>
          <a:xfrm>
            <a:off x="3238206" y="5164262"/>
            <a:ext cx="372989" cy="665565"/>
          </a:xfrm>
          <a:custGeom>
            <a:avLst/>
            <a:gdLst>
              <a:gd name="connsiteX0" fmla="*/ 3469 w 372989"/>
              <a:gd name="connsiteY0" fmla="*/ 4638 h 665565"/>
              <a:gd name="connsiteX1" fmla="*/ 368594 w 372989"/>
              <a:gd name="connsiteY1" fmla="*/ 655513 h 665565"/>
              <a:gd name="connsiteX2" fmla="*/ 193969 w 372989"/>
              <a:gd name="connsiteY2" fmla="*/ 376113 h 665565"/>
              <a:gd name="connsiteX3" fmla="*/ 3469 w 372989"/>
              <a:gd name="connsiteY3" fmla="*/ 4638 h 6655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72989" h="665565">
                <a:moveTo>
                  <a:pt x="3469" y="4638"/>
                </a:moveTo>
                <a:cubicBezTo>
                  <a:pt x="32573" y="51205"/>
                  <a:pt x="336844" y="593600"/>
                  <a:pt x="368594" y="655513"/>
                </a:cubicBezTo>
                <a:cubicBezTo>
                  <a:pt x="400344" y="717426"/>
                  <a:pt x="251648" y="477184"/>
                  <a:pt x="193969" y="376113"/>
                </a:cubicBezTo>
                <a:cubicBezTo>
                  <a:pt x="136290" y="275042"/>
                  <a:pt x="-25635" y="-41929"/>
                  <a:pt x="3469" y="463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9" name="フリーフォーム 1178">
            <a:extLst>
              <a:ext uri="{FF2B5EF4-FFF2-40B4-BE49-F238E27FC236}">
                <a16:creationId xmlns:a16="http://schemas.microsoft.com/office/drawing/2014/main" id="{2CE08B93-9128-CDA1-378C-3B9BC587FFDA}"/>
              </a:ext>
            </a:extLst>
          </p:cNvPr>
          <p:cNvSpPr/>
          <p:nvPr/>
        </p:nvSpPr>
        <p:spPr>
          <a:xfrm>
            <a:off x="3642818" y="5830321"/>
            <a:ext cx="351498" cy="266283"/>
          </a:xfrm>
          <a:custGeom>
            <a:avLst/>
            <a:gdLst>
              <a:gd name="connsiteX0" fmla="*/ 21132 w 351498"/>
              <a:gd name="connsiteY0" fmla="*/ 8504 h 266283"/>
              <a:gd name="connsiteX1" fmla="*/ 351332 w 351498"/>
              <a:gd name="connsiteY1" fmla="*/ 265679 h 266283"/>
              <a:gd name="connsiteX2" fmla="*/ 65582 w 351498"/>
              <a:gd name="connsiteY2" fmla="*/ 78354 h 266283"/>
              <a:gd name="connsiteX3" fmla="*/ 21132 w 351498"/>
              <a:gd name="connsiteY3" fmla="*/ 8504 h 2662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51498" h="266283">
                <a:moveTo>
                  <a:pt x="21132" y="8504"/>
                </a:moveTo>
                <a:cubicBezTo>
                  <a:pt x="68757" y="39725"/>
                  <a:pt x="343924" y="254037"/>
                  <a:pt x="351332" y="265679"/>
                </a:cubicBezTo>
                <a:cubicBezTo>
                  <a:pt x="358740" y="277321"/>
                  <a:pt x="116911" y="117512"/>
                  <a:pt x="65582" y="78354"/>
                </a:cubicBezTo>
                <a:cubicBezTo>
                  <a:pt x="14253" y="39196"/>
                  <a:pt x="-26493" y="-22717"/>
                  <a:pt x="21132" y="850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0" name="フリーフォーム 1179">
            <a:extLst>
              <a:ext uri="{FF2B5EF4-FFF2-40B4-BE49-F238E27FC236}">
                <a16:creationId xmlns:a16="http://schemas.microsoft.com/office/drawing/2014/main" id="{6319A799-074A-ECC0-0F4D-14CC2DADC321}"/>
              </a:ext>
            </a:extLst>
          </p:cNvPr>
          <p:cNvSpPr/>
          <p:nvPr/>
        </p:nvSpPr>
        <p:spPr>
          <a:xfrm>
            <a:off x="3838553" y="5482489"/>
            <a:ext cx="142191" cy="570136"/>
          </a:xfrm>
          <a:custGeom>
            <a:avLst/>
            <a:gdLst>
              <a:gd name="connsiteX0" fmla="*/ 22 w 142191"/>
              <a:gd name="connsiteY0" fmla="*/ 736 h 570136"/>
              <a:gd name="connsiteX1" fmla="*/ 104797 w 142191"/>
              <a:gd name="connsiteY1" fmla="*/ 169011 h 570136"/>
              <a:gd name="connsiteX2" fmla="*/ 139722 w 142191"/>
              <a:gd name="connsiteY2" fmla="*/ 438886 h 570136"/>
              <a:gd name="connsiteX3" fmla="*/ 136547 w 142191"/>
              <a:gd name="connsiteY3" fmla="*/ 562711 h 570136"/>
              <a:gd name="connsiteX4" fmla="*/ 114322 w 142191"/>
              <a:gd name="connsiteY4" fmla="*/ 232511 h 570136"/>
              <a:gd name="connsiteX5" fmla="*/ 22 w 142191"/>
              <a:gd name="connsiteY5" fmla="*/ 736 h 5701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42191" h="570136">
                <a:moveTo>
                  <a:pt x="22" y="736"/>
                </a:moveTo>
                <a:cubicBezTo>
                  <a:pt x="-1566" y="-9847"/>
                  <a:pt x="81514" y="95986"/>
                  <a:pt x="104797" y="169011"/>
                </a:cubicBezTo>
                <a:cubicBezTo>
                  <a:pt x="128080" y="242036"/>
                  <a:pt x="134430" y="373269"/>
                  <a:pt x="139722" y="438886"/>
                </a:cubicBezTo>
                <a:cubicBezTo>
                  <a:pt x="145014" y="504503"/>
                  <a:pt x="140780" y="597107"/>
                  <a:pt x="136547" y="562711"/>
                </a:cubicBezTo>
                <a:cubicBezTo>
                  <a:pt x="132314" y="528315"/>
                  <a:pt x="131784" y="321940"/>
                  <a:pt x="114322" y="232511"/>
                </a:cubicBezTo>
                <a:cubicBezTo>
                  <a:pt x="96860" y="143082"/>
                  <a:pt x="1610" y="11319"/>
                  <a:pt x="22" y="73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1" name="フリーフォーム 1180">
            <a:extLst>
              <a:ext uri="{FF2B5EF4-FFF2-40B4-BE49-F238E27FC236}">
                <a16:creationId xmlns:a16="http://schemas.microsoft.com/office/drawing/2014/main" id="{02C11A46-4775-B95C-4C03-0BE72D9378CD}"/>
              </a:ext>
            </a:extLst>
          </p:cNvPr>
          <p:cNvSpPr/>
          <p:nvPr/>
        </p:nvSpPr>
        <p:spPr>
          <a:xfrm>
            <a:off x="3580101" y="5223524"/>
            <a:ext cx="185218" cy="164035"/>
          </a:xfrm>
          <a:custGeom>
            <a:avLst/>
            <a:gdLst>
              <a:gd name="connsiteX0" fmla="*/ 1299 w 185218"/>
              <a:gd name="connsiteY0" fmla="*/ 2526 h 164035"/>
              <a:gd name="connsiteX1" fmla="*/ 163224 w 185218"/>
              <a:gd name="connsiteY1" fmla="*/ 135876 h 164035"/>
              <a:gd name="connsiteX2" fmla="*/ 175924 w 185218"/>
              <a:gd name="connsiteY2" fmla="*/ 158101 h 164035"/>
              <a:gd name="connsiteX3" fmla="*/ 90199 w 185218"/>
              <a:gd name="connsiteY3" fmla="*/ 56501 h 164035"/>
              <a:gd name="connsiteX4" fmla="*/ 1299 w 185218"/>
              <a:gd name="connsiteY4" fmla="*/ 2526 h 1640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85218" h="164035">
                <a:moveTo>
                  <a:pt x="1299" y="2526"/>
                </a:moveTo>
                <a:cubicBezTo>
                  <a:pt x="13470" y="15755"/>
                  <a:pt x="134120" y="109947"/>
                  <a:pt x="163224" y="135876"/>
                </a:cubicBezTo>
                <a:cubicBezTo>
                  <a:pt x="192328" y="161805"/>
                  <a:pt x="188095" y="171330"/>
                  <a:pt x="175924" y="158101"/>
                </a:cubicBezTo>
                <a:cubicBezTo>
                  <a:pt x="163753" y="144872"/>
                  <a:pt x="114541" y="81901"/>
                  <a:pt x="90199" y="56501"/>
                </a:cubicBezTo>
                <a:cubicBezTo>
                  <a:pt x="65857" y="31101"/>
                  <a:pt x="-10872" y="-10703"/>
                  <a:pt x="1299" y="252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2" name="フリーフォーム 1181">
            <a:extLst>
              <a:ext uri="{FF2B5EF4-FFF2-40B4-BE49-F238E27FC236}">
                <a16:creationId xmlns:a16="http://schemas.microsoft.com/office/drawing/2014/main" id="{630E82FB-6DE9-E8D2-E97F-526E632E2627}"/>
              </a:ext>
            </a:extLst>
          </p:cNvPr>
          <p:cNvSpPr/>
          <p:nvPr/>
        </p:nvSpPr>
        <p:spPr>
          <a:xfrm>
            <a:off x="3994150" y="5329918"/>
            <a:ext cx="60397" cy="414029"/>
          </a:xfrm>
          <a:custGeom>
            <a:avLst/>
            <a:gdLst>
              <a:gd name="connsiteX0" fmla="*/ 60325 w 60397"/>
              <a:gd name="connsiteY0" fmla="*/ 907 h 414029"/>
              <a:gd name="connsiteX1" fmla="*/ 12700 w 60397"/>
              <a:gd name="connsiteY1" fmla="*/ 178707 h 414029"/>
              <a:gd name="connsiteX2" fmla="*/ 31750 w 60397"/>
              <a:gd name="connsiteY2" fmla="*/ 413657 h 414029"/>
              <a:gd name="connsiteX3" fmla="*/ 0 w 60397"/>
              <a:gd name="connsiteY3" fmla="*/ 121557 h 414029"/>
              <a:gd name="connsiteX4" fmla="*/ 60325 w 60397"/>
              <a:gd name="connsiteY4" fmla="*/ 907 h 4140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0397" h="414029">
                <a:moveTo>
                  <a:pt x="60325" y="907"/>
                </a:moveTo>
                <a:cubicBezTo>
                  <a:pt x="62442" y="10432"/>
                  <a:pt x="17462" y="109915"/>
                  <a:pt x="12700" y="178707"/>
                </a:cubicBezTo>
                <a:cubicBezTo>
                  <a:pt x="7938" y="247499"/>
                  <a:pt x="33867" y="423182"/>
                  <a:pt x="31750" y="413657"/>
                </a:cubicBezTo>
                <a:cubicBezTo>
                  <a:pt x="29633" y="404132"/>
                  <a:pt x="0" y="184528"/>
                  <a:pt x="0" y="121557"/>
                </a:cubicBezTo>
                <a:cubicBezTo>
                  <a:pt x="0" y="58586"/>
                  <a:pt x="58208" y="-8618"/>
                  <a:pt x="60325" y="90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3" name="フリーフォーム 1182">
            <a:extLst>
              <a:ext uri="{FF2B5EF4-FFF2-40B4-BE49-F238E27FC236}">
                <a16:creationId xmlns:a16="http://schemas.microsoft.com/office/drawing/2014/main" id="{644955A1-D0F4-1F55-D9E5-A50657E3D3BD}"/>
              </a:ext>
            </a:extLst>
          </p:cNvPr>
          <p:cNvSpPr/>
          <p:nvPr/>
        </p:nvSpPr>
        <p:spPr>
          <a:xfrm>
            <a:off x="4025804" y="5787317"/>
            <a:ext cx="16262" cy="249141"/>
          </a:xfrm>
          <a:custGeom>
            <a:avLst/>
            <a:gdLst>
              <a:gd name="connsiteX0" fmla="*/ 15971 w 16262"/>
              <a:gd name="connsiteY0" fmla="*/ 3883 h 249141"/>
              <a:gd name="connsiteX1" fmla="*/ 96 w 16262"/>
              <a:gd name="connsiteY1" fmla="*/ 108658 h 249141"/>
              <a:gd name="connsiteX2" fmla="*/ 9621 w 16262"/>
              <a:gd name="connsiteY2" fmla="*/ 248358 h 249141"/>
              <a:gd name="connsiteX3" fmla="*/ 15971 w 16262"/>
              <a:gd name="connsiteY3" fmla="*/ 3883 h 2491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262" h="249141">
                <a:moveTo>
                  <a:pt x="15971" y="3883"/>
                </a:moveTo>
                <a:cubicBezTo>
                  <a:pt x="14383" y="-19400"/>
                  <a:pt x="1154" y="67912"/>
                  <a:pt x="96" y="108658"/>
                </a:cubicBezTo>
                <a:cubicBezTo>
                  <a:pt x="-962" y="149404"/>
                  <a:pt x="6975" y="259471"/>
                  <a:pt x="9621" y="248358"/>
                </a:cubicBezTo>
                <a:cubicBezTo>
                  <a:pt x="12267" y="237245"/>
                  <a:pt x="17559" y="27166"/>
                  <a:pt x="15971" y="388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4" name="フリーフォーム 1183">
            <a:extLst>
              <a:ext uri="{FF2B5EF4-FFF2-40B4-BE49-F238E27FC236}">
                <a16:creationId xmlns:a16="http://schemas.microsoft.com/office/drawing/2014/main" id="{F122D1D1-0C1A-5881-2594-E97DBBFFB040}"/>
              </a:ext>
            </a:extLst>
          </p:cNvPr>
          <p:cNvSpPr/>
          <p:nvPr/>
        </p:nvSpPr>
        <p:spPr>
          <a:xfrm>
            <a:off x="4099360" y="5676105"/>
            <a:ext cx="291958" cy="373107"/>
          </a:xfrm>
          <a:custGeom>
            <a:avLst/>
            <a:gdLst>
              <a:gd name="connsiteX0" fmla="*/ 2740 w 291958"/>
              <a:gd name="connsiteY0" fmla="*/ 795 h 373107"/>
              <a:gd name="connsiteX1" fmla="*/ 50365 w 291958"/>
              <a:gd name="connsiteY1" fmla="*/ 159545 h 373107"/>
              <a:gd name="connsiteX2" fmla="*/ 291665 w 291958"/>
              <a:gd name="connsiteY2" fmla="*/ 372270 h 373107"/>
              <a:gd name="connsiteX3" fmla="*/ 97990 w 291958"/>
              <a:gd name="connsiteY3" fmla="*/ 226220 h 373107"/>
              <a:gd name="connsiteX4" fmla="*/ 2740 w 291958"/>
              <a:gd name="connsiteY4" fmla="*/ 795 h 3731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91958" h="373107">
                <a:moveTo>
                  <a:pt x="2740" y="795"/>
                </a:moveTo>
                <a:cubicBezTo>
                  <a:pt x="-5198" y="-10318"/>
                  <a:pt x="2211" y="97633"/>
                  <a:pt x="50365" y="159545"/>
                </a:cubicBezTo>
                <a:cubicBezTo>
                  <a:pt x="98519" y="221457"/>
                  <a:pt x="283728" y="361158"/>
                  <a:pt x="291665" y="372270"/>
                </a:cubicBezTo>
                <a:cubicBezTo>
                  <a:pt x="299603" y="383383"/>
                  <a:pt x="144027" y="281253"/>
                  <a:pt x="97990" y="226220"/>
                </a:cubicBezTo>
                <a:cubicBezTo>
                  <a:pt x="51953" y="171187"/>
                  <a:pt x="10678" y="11908"/>
                  <a:pt x="2740" y="79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5" name="フリーフォーム 1184">
            <a:extLst>
              <a:ext uri="{FF2B5EF4-FFF2-40B4-BE49-F238E27FC236}">
                <a16:creationId xmlns:a16="http://schemas.microsoft.com/office/drawing/2014/main" id="{1AF5D68A-1C04-A12A-17A9-35F6151F58D8}"/>
              </a:ext>
            </a:extLst>
          </p:cNvPr>
          <p:cNvSpPr/>
          <p:nvPr/>
        </p:nvSpPr>
        <p:spPr>
          <a:xfrm>
            <a:off x="3950293" y="5705347"/>
            <a:ext cx="907464" cy="397549"/>
          </a:xfrm>
          <a:custGeom>
            <a:avLst/>
            <a:gdLst>
              <a:gd name="connsiteX0" fmla="*/ 907457 w 907464"/>
              <a:gd name="connsiteY0" fmla="*/ 128 h 397549"/>
              <a:gd name="connsiteX1" fmla="*/ 729657 w 907464"/>
              <a:gd name="connsiteY1" fmla="*/ 238253 h 397549"/>
              <a:gd name="connsiteX2" fmla="*/ 386757 w 907464"/>
              <a:gd name="connsiteY2" fmla="*/ 377953 h 397549"/>
              <a:gd name="connsiteX3" fmla="*/ 205782 w 907464"/>
              <a:gd name="connsiteY3" fmla="*/ 390653 h 397549"/>
              <a:gd name="connsiteX4" fmla="*/ 5757 w 907464"/>
              <a:gd name="connsiteY4" fmla="*/ 371603 h 397549"/>
              <a:gd name="connsiteX5" fmla="*/ 443907 w 907464"/>
              <a:gd name="connsiteY5" fmla="*/ 393828 h 397549"/>
              <a:gd name="connsiteX6" fmla="*/ 647107 w 907464"/>
              <a:gd name="connsiteY6" fmla="*/ 279528 h 397549"/>
              <a:gd name="connsiteX7" fmla="*/ 551857 w 907464"/>
              <a:gd name="connsiteY7" fmla="*/ 333503 h 397549"/>
              <a:gd name="connsiteX8" fmla="*/ 736007 w 907464"/>
              <a:gd name="connsiteY8" fmla="*/ 206503 h 397549"/>
              <a:gd name="connsiteX9" fmla="*/ 907457 w 907464"/>
              <a:gd name="connsiteY9" fmla="*/ 128 h 3975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907464" h="397549">
                <a:moveTo>
                  <a:pt x="907457" y="128"/>
                </a:moveTo>
                <a:cubicBezTo>
                  <a:pt x="906399" y="5419"/>
                  <a:pt x="816440" y="175282"/>
                  <a:pt x="729657" y="238253"/>
                </a:cubicBezTo>
                <a:cubicBezTo>
                  <a:pt x="642874" y="301224"/>
                  <a:pt x="474069" y="352553"/>
                  <a:pt x="386757" y="377953"/>
                </a:cubicBezTo>
                <a:cubicBezTo>
                  <a:pt x="299445" y="403353"/>
                  <a:pt x="269282" y="391711"/>
                  <a:pt x="205782" y="390653"/>
                </a:cubicBezTo>
                <a:cubicBezTo>
                  <a:pt x="142282" y="389595"/>
                  <a:pt x="-33930" y="371074"/>
                  <a:pt x="5757" y="371603"/>
                </a:cubicBezTo>
                <a:cubicBezTo>
                  <a:pt x="45444" y="372132"/>
                  <a:pt x="337015" y="409174"/>
                  <a:pt x="443907" y="393828"/>
                </a:cubicBezTo>
                <a:cubicBezTo>
                  <a:pt x="550799" y="378482"/>
                  <a:pt x="647107" y="279528"/>
                  <a:pt x="647107" y="279528"/>
                </a:cubicBezTo>
                <a:cubicBezTo>
                  <a:pt x="665099" y="269474"/>
                  <a:pt x="537040" y="345674"/>
                  <a:pt x="551857" y="333503"/>
                </a:cubicBezTo>
                <a:cubicBezTo>
                  <a:pt x="566674" y="321332"/>
                  <a:pt x="679386" y="258890"/>
                  <a:pt x="736007" y="206503"/>
                </a:cubicBezTo>
                <a:cubicBezTo>
                  <a:pt x="792628" y="154116"/>
                  <a:pt x="908515" y="-5163"/>
                  <a:pt x="907457" y="12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6" name="フリーフォーム 1185">
            <a:extLst>
              <a:ext uri="{FF2B5EF4-FFF2-40B4-BE49-F238E27FC236}">
                <a16:creationId xmlns:a16="http://schemas.microsoft.com/office/drawing/2014/main" id="{0B4C1EE3-CCF1-40A4-E2C6-5E2AE4FEC31E}"/>
              </a:ext>
            </a:extLst>
          </p:cNvPr>
          <p:cNvSpPr/>
          <p:nvPr/>
        </p:nvSpPr>
        <p:spPr>
          <a:xfrm>
            <a:off x="5387540" y="5471840"/>
            <a:ext cx="72624" cy="1178433"/>
          </a:xfrm>
          <a:custGeom>
            <a:avLst/>
            <a:gdLst>
              <a:gd name="connsiteX0" fmla="*/ 13135 w 72624"/>
              <a:gd name="connsiteY0" fmla="*/ 5035 h 1178433"/>
              <a:gd name="connsiteX1" fmla="*/ 32185 w 72624"/>
              <a:gd name="connsiteY1" fmla="*/ 481285 h 1178433"/>
              <a:gd name="connsiteX2" fmla="*/ 57585 w 72624"/>
              <a:gd name="connsiteY2" fmla="*/ 1170260 h 1178433"/>
              <a:gd name="connsiteX3" fmla="*/ 70285 w 72624"/>
              <a:gd name="connsiteY3" fmla="*/ 824185 h 1178433"/>
              <a:gd name="connsiteX4" fmla="*/ 9960 w 72624"/>
              <a:gd name="connsiteY4" fmla="*/ 287610 h 1178433"/>
              <a:gd name="connsiteX5" fmla="*/ 25835 w 72624"/>
              <a:gd name="connsiteY5" fmla="*/ 652735 h 1178433"/>
              <a:gd name="connsiteX6" fmla="*/ 435 w 72624"/>
              <a:gd name="connsiteY6" fmla="*/ 255860 h 1178433"/>
              <a:gd name="connsiteX7" fmla="*/ 13135 w 72624"/>
              <a:gd name="connsiteY7" fmla="*/ 5035 h 11784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2624" h="1178433">
                <a:moveTo>
                  <a:pt x="13135" y="5035"/>
                </a:moveTo>
                <a:cubicBezTo>
                  <a:pt x="18427" y="42606"/>
                  <a:pt x="24777" y="287081"/>
                  <a:pt x="32185" y="481285"/>
                </a:cubicBezTo>
                <a:cubicBezTo>
                  <a:pt x="39593" y="675489"/>
                  <a:pt x="51235" y="1113110"/>
                  <a:pt x="57585" y="1170260"/>
                </a:cubicBezTo>
                <a:cubicBezTo>
                  <a:pt x="63935" y="1227410"/>
                  <a:pt x="78222" y="971293"/>
                  <a:pt x="70285" y="824185"/>
                </a:cubicBezTo>
                <a:cubicBezTo>
                  <a:pt x="62348" y="677077"/>
                  <a:pt x="17368" y="316185"/>
                  <a:pt x="9960" y="287610"/>
                </a:cubicBezTo>
                <a:cubicBezTo>
                  <a:pt x="2552" y="259035"/>
                  <a:pt x="27422" y="658027"/>
                  <a:pt x="25835" y="652735"/>
                </a:cubicBezTo>
                <a:cubicBezTo>
                  <a:pt x="24248" y="647443"/>
                  <a:pt x="3081" y="362752"/>
                  <a:pt x="435" y="255860"/>
                </a:cubicBezTo>
                <a:cubicBezTo>
                  <a:pt x="-2211" y="148968"/>
                  <a:pt x="7843" y="-32536"/>
                  <a:pt x="13135" y="503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7" name="フリーフォーム 1186">
            <a:extLst>
              <a:ext uri="{FF2B5EF4-FFF2-40B4-BE49-F238E27FC236}">
                <a16:creationId xmlns:a16="http://schemas.microsoft.com/office/drawing/2014/main" id="{3BC06C5D-295D-E172-9C64-B3DE61E74653}"/>
              </a:ext>
            </a:extLst>
          </p:cNvPr>
          <p:cNvSpPr/>
          <p:nvPr/>
        </p:nvSpPr>
        <p:spPr>
          <a:xfrm>
            <a:off x="5670500" y="4342864"/>
            <a:ext cx="260479" cy="654970"/>
          </a:xfrm>
          <a:custGeom>
            <a:avLst/>
            <a:gdLst>
              <a:gd name="connsiteX0" fmla="*/ 50 w 260479"/>
              <a:gd name="connsiteY0" fmla="*/ 536 h 654970"/>
              <a:gd name="connsiteX1" fmla="*/ 155625 w 260479"/>
              <a:gd name="connsiteY1" fmla="*/ 324386 h 654970"/>
              <a:gd name="connsiteX2" fmla="*/ 260400 w 260479"/>
              <a:gd name="connsiteY2" fmla="*/ 654586 h 654970"/>
              <a:gd name="connsiteX3" fmla="*/ 139750 w 260479"/>
              <a:gd name="connsiteY3" fmla="*/ 257711 h 654970"/>
              <a:gd name="connsiteX4" fmla="*/ 50 w 260479"/>
              <a:gd name="connsiteY4" fmla="*/ 536 h 6549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60479" h="654970">
                <a:moveTo>
                  <a:pt x="50" y="536"/>
                </a:moveTo>
                <a:cubicBezTo>
                  <a:pt x="2696" y="11649"/>
                  <a:pt x="112233" y="215378"/>
                  <a:pt x="155625" y="324386"/>
                </a:cubicBezTo>
                <a:cubicBezTo>
                  <a:pt x="199017" y="433394"/>
                  <a:pt x="263046" y="665699"/>
                  <a:pt x="260400" y="654586"/>
                </a:cubicBezTo>
                <a:cubicBezTo>
                  <a:pt x="257754" y="643473"/>
                  <a:pt x="181025" y="361957"/>
                  <a:pt x="139750" y="257711"/>
                </a:cubicBezTo>
                <a:cubicBezTo>
                  <a:pt x="98475" y="153465"/>
                  <a:pt x="-2596" y="-10577"/>
                  <a:pt x="50" y="53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8" name="フリーフォーム 1187">
            <a:extLst>
              <a:ext uri="{FF2B5EF4-FFF2-40B4-BE49-F238E27FC236}">
                <a16:creationId xmlns:a16="http://schemas.microsoft.com/office/drawing/2014/main" id="{A93083D3-F46D-DD73-6FD2-82CCCBBE27B3}"/>
              </a:ext>
            </a:extLst>
          </p:cNvPr>
          <p:cNvSpPr/>
          <p:nvPr/>
        </p:nvSpPr>
        <p:spPr>
          <a:xfrm>
            <a:off x="5906241" y="4934450"/>
            <a:ext cx="247008" cy="717050"/>
          </a:xfrm>
          <a:custGeom>
            <a:avLst/>
            <a:gdLst>
              <a:gd name="connsiteX0" fmla="*/ 2434 w 247008"/>
              <a:gd name="connsiteY0" fmla="*/ 9025 h 717050"/>
              <a:gd name="connsiteX1" fmla="*/ 56409 w 247008"/>
              <a:gd name="connsiteY1" fmla="*/ 170950 h 717050"/>
              <a:gd name="connsiteX2" fmla="*/ 142134 w 247008"/>
              <a:gd name="connsiteY2" fmla="*/ 485275 h 717050"/>
              <a:gd name="connsiteX3" fmla="*/ 116734 w 247008"/>
              <a:gd name="connsiteY3" fmla="*/ 437650 h 717050"/>
              <a:gd name="connsiteX4" fmla="*/ 246909 w 247008"/>
              <a:gd name="connsiteY4" fmla="*/ 717050 h 717050"/>
              <a:gd name="connsiteX5" fmla="*/ 135784 w 247008"/>
              <a:gd name="connsiteY5" fmla="*/ 434475 h 717050"/>
              <a:gd name="connsiteX6" fmla="*/ 2434 w 247008"/>
              <a:gd name="connsiteY6" fmla="*/ 9025 h 717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47008" h="717050">
                <a:moveTo>
                  <a:pt x="2434" y="9025"/>
                </a:moveTo>
                <a:cubicBezTo>
                  <a:pt x="-10795" y="-34896"/>
                  <a:pt x="33126" y="91575"/>
                  <a:pt x="56409" y="170950"/>
                </a:cubicBezTo>
                <a:cubicBezTo>
                  <a:pt x="79692" y="250325"/>
                  <a:pt x="132080" y="440825"/>
                  <a:pt x="142134" y="485275"/>
                </a:cubicBezTo>
                <a:cubicBezTo>
                  <a:pt x="152188" y="529725"/>
                  <a:pt x="99272" y="399021"/>
                  <a:pt x="116734" y="437650"/>
                </a:cubicBezTo>
                <a:cubicBezTo>
                  <a:pt x="134196" y="476279"/>
                  <a:pt x="243734" y="717579"/>
                  <a:pt x="246909" y="717050"/>
                </a:cubicBezTo>
                <a:cubicBezTo>
                  <a:pt x="250084" y="716521"/>
                  <a:pt x="176530" y="547187"/>
                  <a:pt x="135784" y="434475"/>
                </a:cubicBezTo>
                <a:cubicBezTo>
                  <a:pt x="95038" y="321763"/>
                  <a:pt x="15663" y="52946"/>
                  <a:pt x="2434" y="902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9" name="フリーフォーム 1188">
            <a:extLst>
              <a:ext uri="{FF2B5EF4-FFF2-40B4-BE49-F238E27FC236}">
                <a16:creationId xmlns:a16="http://schemas.microsoft.com/office/drawing/2014/main" id="{8AE1D53C-2EE4-01CD-C9FE-7F9622288649}"/>
              </a:ext>
            </a:extLst>
          </p:cNvPr>
          <p:cNvSpPr/>
          <p:nvPr/>
        </p:nvSpPr>
        <p:spPr>
          <a:xfrm>
            <a:off x="5486256" y="5826089"/>
            <a:ext cx="89144" cy="622374"/>
          </a:xfrm>
          <a:custGeom>
            <a:avLst/>
            <a:gdLst>
              <a:gd name="connsiteX0" fmla="*/ 144 w 89144"/>
              <a:gd name="connsiteY0" fmla="*/ 36 h 622374"/>
              <a:gd name="connsiteX1" fmla="*/ 44594 w 89144"/>
              <a:gd name="connsiteY1" fmla="*/ 327061 h 622374"/>
              <a:gd name="connsiteX2" fmla="*/ 89044 w 89144"/>
              <a:gd name="connsiteY2" fmla="*/ 622336 h 622374"/>
              <a:gd name="connsiteX3" fmla="*/ 31894 w 89144"/>
              <a:gd name="connsiteY3" fmla="*/ 308011 h 622374"/>
              <a:gd name="connsiteX4" fmla="*/ 144 w 89144"/>
              <a:gd name="connsiteY4" fmla="*/ 36 h 6223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9144" h="622374">
                <a:moveTo>
                  <a:pt x="144" y="36"/>
                </a:moveTo>
                <a:cubicBezTo>
                  <a:pt x="2261" y="3211"/>
                  <a:pt x="29777" y="223344"/>
                  <a:pt x="44594" y="327061"/>
                </a:cubicBezTo>
                <a:cubicBezTo>
                  <a:pt x="59411" y="430778"/>
                  <a:pt x="91161" y="625511"/>
                  <a:pt x="89044" y="622336"/>
                </a:cubicBezTo>
                <a:cubicBezTo>
                  <a:pt x="86927" y="619161"/>
                  <a:pt x="44065" y="416490"/>
                  <a:pt x="31894" y="308011"/>
                </a:cubicBezTo>
                <a:cubicBezTo>
                  <a:pt x="19723" y="199532"/>
                  <a:pt x="-1973" y="-3139"/>
                  <a:pt x="144" y="3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90" name="フリーフォーム 1189">
            <a:extLst>
              <a:ext uri="{FF2B5EF4-FFF2-40B4-BE49-F238E27FC236}">
                <a16:creationId xmlns:a16="http://schemas.microsoft.com/office/drawing/2014/main" id="{BAFA03CE-7B74-155D-A920-D4BA67F62E6D}"/>
              </a:ext>
            </a:extLst>
          </p:cNvPr>
          <p:cNvSpPr/>
          <p:nvPr/>
        </p:nvSpPr>
        <p:spPr>
          <a:xfrm>
            <a:off x="5661599" y="5680065"/>
            <a:ext cx="91629" cy="422303"/>
          </a:xfrm>
          <a:custGeom>
            <a:avLst/>
            <a:gdLst>
              <a:gd name="connsiteX0" fmla="*/ 12126 w 91629"/>
              <a:gd name="connsiteY0" fmla="*/ 10 h 422303"/>
              <a:gd name="connsiteX1" fmla="*/ 24826 w 91629"/>
              <a:gd name="connsiteY1" fmla="*/ 254010 h 422303"/>
              <a:gd name="connsiteX2" fmla="*/ 91501 w 91629"/>
              <a:gd name="connsiteY2" fmla="*/ 422285 h 422303"/>
              <a:gd name="connsiteX3" fmla="*/ 5776 w 91629"/>
              <a:gd name="connsiteY3" fmla="*/ 244485 h 422303"/>
              <a:gd name="connsiteX4" fmla="*/ 12126 w 91629"/>
              <a:gd name="connsiteY4" fmla="*/ 10 h 4223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1629" h="422303">
                <a:moveTo>
                  <a:pt x="12126" y="10"/>
                </a:moveTo>
                <a:cubicBezTo>
                  <a:pt x="15301" y="1597"/>
                  <a:pt x="11597" y="183631"/>
                  <a:pt x="24826" y="254010"/>
                </a:cubicBezTo>
                <a:cubicBezTo>
                  <a:pt x="38055" y="324389"/>
                  <a:pt x="94676" y="423872"/>
                  <a:pt x="91501" y="422285"/>
                </a:cubicBezTo>
                <a:cubicBezTo>
                  <a:pt x="88326" y="420698"/>
                  <a:pt x="20593" y="312218"/>
                  <a:pt x="5776" y="244485"/>
                </a:cubicBezTo>
                <a:cubicBezTo>
                  <a:pt x="-9041" y="176752"/>
                  <a:pt x="8951" y="-1577"/>
                  <a:pt x="12126" y="1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91" name="フリーフォーム 1190">
            <a:extLst>
              <a:ext uri="{FF2B5EF4-FFF2-40B4-BE49-F238E27FC236}">
                <a16:creationId xmlns:a16="http://schemas.microsoft.com/office/drawing/2014/main" id="{3A0DE06F-30B8-3A2F-F295-BB2A1117A656}"/>
              </a:ext>
            </a:extLst>
          </p:cNvPr>
          <p:cNvSpPr/>
          <p:nvPr/>
        </p:nvSpPr>
        <p:spPr>
          <a:xfrm>
            <a:off x="6192804" y="5735143"/>
            <a:ext cx="357914" cy="777064"/>
          </a:xfrm>
          <a:custGeom>
            <a:avLst/>
            <a:gdLst>
              <a:gd name="connsiteX0" fmla="*/ 1621 w 357914"/>
              <a:gd name="connsiteY0" fmla="*/ 8432 h 777064"/>
              <a:gd name="connsiteX1" fmla="*/ 80996 w 357914"/>
              <a:gd name="connsiteY1" fmla="*/ 160832 h 777064"/>
              <a:gd name="connsiteX2" fmla="*/ 128621 w 357914"/>
              <a:gd name="connsiteY2" fmla="*/ 351332 h 777064"/>
              <a:gd name="connsiteX3" fmla="*/ 134971 w 357914"/>
              <a:gd name="connsiteY3" fmla="*/ 329107 h 777064"/>
              <a:gd name="connsiteX4" fmla="*/ 277846 w 357914"/>
              <a:gd name="connsiteY4" fmla="*/ 627557 h 777064"/>
              <a:gd name="connsiteX5" fmla="*/ 354046 w 357914"/>
              <a:gd name="connsiteY5" fmla="*/ 770432 h 777064"/>
              <a:gd name="connsiteX6" fmla="*/ 160371 w 357914"/>
              <a:gd name="connsiteY6" fmla="*/ 424357 h 777064"/>
              <a:gd name="connsiteX7" fmla="*/ 1621 w 357914"/>
              <a:gd name="connsiteY7" fmla="*/ 8432 h 7770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57914" h="777064">
                <a:moveTo>
                  <a:pt x="1621" y="8432"/>
                </a:moveTo>
                <a:cubicBezTo>
                  <a:pt x="-11608" y="-35489"/>
                  <a:pt x="59829" y="103682"/>
                  <a:pt x="80996" y="160832"/>
                </a:cubicBezTo>
                <a:cubicBezTo>
                  <a:pt x="102163" y="217982"/>
                  <a:pt x="119625" y="323286"/>
                  <a:pt x="128621" y="351332"/>
                </a:cubicBezTo>
                <a:cubicBezTo>
                  <a:pt x="137617" y="379378"/>
                  <a:pt x="110100" y="283070"/>
                  <a:pt x="134971" y="329107"/>
                </a:cubicBezTo>
                <a:cubicBezTo>
                  <a:pt x="159842" y="375144"/>
                  <a:pt x="241334" y="554003"/>
                  <a:pt x="277846" y="627557"/>
                </a:cubicBezTo>
                <a:cubicBezTo>
                  <a:pt x="314359" y="701111"/>
                  <a:pt x="373625" y="804299"/>
                  <a:pt x="354046" y="770432"/>
                </a:cubicBezTo>
                <a:cubicBezTo>
                  <a:pt x="334467" y="736565"/>
                  <a:pt x="214875" y="545536"/>
                  <a:pt x="160371" y="424357"/>
                </a:cubicBezTo>
                <a:cubicBezTo>
                  <a:pt x="105867" y="303178"/>
                  <a:pt x="14850" y="52353"/>
                  <a:pt x="1621" y="843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92" name="フリーフォーム 1191">
            <a:extLst>
              <a:ext uri="{FF2B5EF4-FFF2-40B4-BE49-F238E27FC236}">
                <a16:creationId xmlns:a16="http://schemas.microsoft.com/office/drawing/2014/main" id="{734D821B-3C66-53D2-A6A8-D725589E2F55}"/>
              </a:ext>
            </a:extLst>
          </p:cNvPr>
          <p:cNvSpPr/>
          <p:nvPr/>
        </p:nvSpPr>
        <p:spPr>
          <a:xfrm>
            <a:off x="5727629" y="4809857"/>
            <a:ext cx="108503" cy="419915"/>
          </a:xfrm>
          <a:custGeom>
            <a:avLst/>
            <a:gdLst>
              <a:gd name="connsiteX0" fmla="*/ 71 w 108503"/>
              <a:gd name="connsiteY0" fmla="*/ 268 h 419915"/>
              <a:gd name="connsiteX1" fmla="*/ 85796 w 108503"/>
              <a:gd name="connsiteY1" fmla="*/ 232043 h 419915"/>
              <a:gd name="connsiteX2" fmla="*/ 98496 w 108503"/>
              <a:gd name="connsiteY2" fmla="*/ 419368 h 419915"/>
              <a:gd name="connsiteX3" fmla="*/ 101671 w 108503"/>
              <a:gd name="connsiteY3" fmla="*/ 279668 h 419915"/>
              <a:gd name="connsiteX4" fmla="*/ 71 w 108503"/>
              <a:gd name="connsiteY4" fmla="*/ 268 h 4199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8503" h="419915">
                <a:moveTo>
                  <a:pt x="71" y="268"/>
                </a:moveTo>
                <a:cubicBezTo>
                  <a:pt x="-2575" y="-7669"/>
                  <a:pt x="69392" y="162193"/>
                  <a:pt x="85796" y="232043"/>
                </a:cubicBezTo>
                <a:cubicBezTo>
                  <a:pt x="102200" y="301893"/>
                  <a:pt x="95850" y="411431"/>
                  <a:pt x="98496" y="419368"/>
                </a:cubicBezTo>
                <a:cubicBezTo>
                  <a:pt x="101142" y="427305"/>
                  <a:pt x="117546" y="347401"/>
                  <a:pt x="101671" y="279668"/>
                </a:cubicBezTo>
                <a:cubicBezTo>
                  <a:pt x="85796" y="211935"/>
                  <a:pt x="2717" y="8205"/>
                  <a:pt x="71" y="26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93" name="フリーフォーム 1192">
            <a:extLst>
              <a:ext uri="{FF2B5EF4-FFF2-40B4-BE49-F238E27FC236}">
                <a16:creationId xmlns:a16="http://schemas.microsoft.com/office/drawing/2014/main" id="{62C56B63-0437-D9C8-57B9-4D643D8BE5D6}"/>
              </a:ext>
            </a:extLst>
          </p:cNvPr>
          <p:cNvSpPr/>
          <p:nvPr/>
        </p:nvSpPr>
        <p:spPr>
          <a:xfrm>
            <a:off x="6044244" y="5729899"/>
            <a:ext cx="315408" cy="674661"/>
          </a:xfrm>
          <a:custGeom>
            <a:avLst/>
            <a:gdLst>
              <a:gd name="connsiteX0" fmla="*/ 956 w 315408"/>
              <a:gd name="connsiteY0" fmla="*/ 976 h 674661"/>
              <a:gd name="connsiteX1" fmla="*/ 210506 w 315408"/>
              <a:gd name="connsiteY1" fmla="*/ 293076 h 674661"/>
              <a:gd name="connsiteX2" fmla="*/ 261306 w 315408"/>
              <a:gd name="connsiteY2" fmla="*/ 391501 h 674661"/>
              <a:gd name="connsiteX3" fmla="*/ 315281 w 315408"/>
              <a:gd name="connsiteY3" fmla="*/ 674076 h 674661"/>
              <a:gd name="connsiteX4" fmla="*/ 245431 w 315408"/>
              <a:gd name="connsiteY4" fmla="*/ 308951 h 674661"/>
              <a:gd name="connsiteX5" fmla="*/ 207331 w 315408"/>
              <a:gd name="connsiteY5" fmla="*/ 286726 h 674661"/>
              <a:gd name="connsiteX6" fmla="*/ 134306 w 315408"/>
              <a:gd name="connsiteY6" fmla="*/ 201001 h 674661"/>
              <a:gd name="connsiteX7" fmla="*/ 956 w 315408"/>
              <a:gd name="connsiteY7" fmla="*/ 976 h 6746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15408" h="674661">
                <a:moveTo>
                  <a:pt x="956" y="976"/>
                </a:moveTo>
                <a:cubicBezTo>
                  <a:pt x="13656" y="16322"/>
                  <a:pt x="167114" y="227989"/>
                  <a:pt x="210506" y="293076"/>
                </a:cubicBezTo>
                <a:cubicBezTo>
                  <a:pt x="253898" y="358163"/>
                  <a:pt x="243844" y="328001"/>
                  <a:pt x="261306" y="391501"/>
                </a:cubicBezTo>
                <a:cubicBezTo>
                  <a:pt x="278768" y="455001"/>
                  <a:pt x="317927" y="687834"/>
                  <a:pt x="315281" y="674076"/>
                </a:cubicBezTo>
                <a:cubicBezTo>
                  <a:pt x="312635" y="660318"/>
                  <a:pt x="263423" y="373509"/>
                  <a:pt x="245431" y="308951"/>
                </a:cubicBezTo>
                <a:cubicBezTo>
                  <a:pt x="227439" y="244393"/>
                  <a:pt x="225852" y="304718"/>
                  <a:pt x="207331" y="286726"/>
                </a:cubicBezTo>
                <a:cubicBezTo>
                  <a:pt x="188810" y="268734"/>
                  <a:pt x="162881" y="246509"/>
                  <a:pt x="134306" y="201001"/>
                </a:cubicBezTo>
                <a:cubicBezTo>
                  <a:pt x="105731" y="155493"/>
                  <a:pt x="-11744" y="-14370"/>
                  <a:pt x="956" y="97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94" name="フリーフォーム 1193">
            <a:extLst>
              <a:ext uri="{FF2B5EF4-FFF2-40B4-BE49-F238E27FC236}">
                <a16:creationId xmlns:a16="http://schemas.microsoft.com/office/drawing/2014/main" id="{37C38E33-AA79-3B52-F810-D6641F554902}"/>
              </a:ext>
            </a:extLst>
          </p:cNvPr>
          <p:cNvSpPr/>
          <p:nvPr/>
        </p:nvSpPr>
        <p:spPr>
          <a:xfrm>
            <a:off x="5810125" y="5479761"/>
            <a:ext cx="301805" cy="667508"/>
          </a:xfrm>
          <a:custGeom>
            <a:avLst/>
            <a:gdLst>
              <a:gd name="connsiteX0" fmla="*/ 125 w 301805"/>
              <a:gd name="connsiteY0" fmla="*/ 289 h 667508"/>
              <a:gd name="connsiteX1" fmla="*/ 104900 w 301805"/>
              <a:gd name="connsiteY1" fmla="*/ 355889 h 667508"/>
              <a:gd name="connsiteX2" fmla="*/ 301750 w 301805"/>
              <a:gd name="connsiteY2" fmla="*/ 667039 h 667508"/>
              <a:gd name="connsiteX3" fmla="*/ 123950 w 301805"/>
              <a:gd name="connsiteY3" fmla="*/ 416214 h 667508"/>
              <a:gd name="connsiteX4" fmla="*/ 125 w 301805"/>
              <a:gd name="connsiteY4" fmla="*/ 289 h 6675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01805" h="667508">
                <a:moveTo>
                  <a:pt x="125" y="289"/>
                </a:moveTo>
                <a:cubicBezTo>
                  <a:pt x="-3050" y="-9765"/>
                  <a:pt x="54629" y="244764"/>
                  <a:pt x="104900" y="355889"/>
                </a:cubicBezTo>
                <a:cubicBezTo>
                  <a:pt x="155171" y="467014"/>
                  <a:pt x="298575" y="656985"/>
                  <a:pt x="301750" y="667039"/>
                </a:cubicBezTo>
                <a:cubicBezTo>
                  <a:pt x="304925" y="677093"/>
                  <a:pt x="171575" y="523635"/>
                  <a:pt x="123950" y="416214"/>
                </a:cubicBezTo>
                <a:cubicBezTo>
                  <a:pt x="76325" y="308793"/>
                  <a:pt x="3300" y="10343"/>
                  <a:pt x="125" y="28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95" name="フリーフォーム 1194">
            <a:extLst>
              <a:ext uri="{FF2B5EF4-FFF2-40B4-BE49-F238E27FC236}">
                <a16:creationId xmlns:a16="http://schemas.microsoft.com/office/drawing/2014/main" id="{3788AA29-3EC6-70F7-2743-6DE0E12F86B0}"/>
              </a:ext>
            </a:extLst>
          </p:cNvPr>
          <p:cNvSpPr/>
          <p:nvPr/>
        </p:nvSpPr>
        <p:spPr>
          <a:xfrm>
            <a:off x="6365745" y="6727652"/>
            <a:ext cx="270169" cy="193899"/>
          </a:xfrm>
          <a:custGeom>
            <a:avLst/>
            <a:gdLst>
              <a:gd name="connsiteX0" fmla="*/ 130 w 270169"/>
              <a:gd name="connsiteY0" fmla="*/ 173 h 193899"/>
              <a:gd name="connsiteX1" fmla="*/ 120780 w 270169"/>
              <a:gd name="connsiteY1" fmla="*/ 120823 h 193899"/>
              <a:gd name="connsiteX2" fmla="*/ 149355 w 270169"/>
              <a:gd name="connsiteY2" fmla="*/ 184323 h 193899"/>
              <a:gd name="connsiteX3" fmla="*/ 270005 w 270169"/>
              <a:gd name="connsiteY3" fmla="*/ 143048 h 193899"/>
              <a:gd name="connsiteX4" fmla="*/ 174755 w 270169"/>
              <a:gd name="connsiteY4" fmla="*/ 193848 h 193899"/>
              <a:gd name="connsiteX5" fmla="*/ 146180 w 270169"/>
              <a:gd name="connsiteY5" fmla="*/ 149398 h 193899"/>
              <a:gd name="connsiteX6" fmla="*/ 130 w 270169"/>
              <a:gd name="connsiteY6" fmla="*/ 173 h 1938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70169" h="193899">
                <a:moveTo>
                  <a:pt x="130" y="173"/>
                </a:moveTo>
                <a:cubicBezTo>
                  <a:pt x="-4103" y="-4589"/>
                  <a:pt x="95909" y="90131"/>
                  <a:pt x="120780" y="120823"/>
                </a:cubicBezTo>
                <a:cubicBezTo>
                  <a:pt x="145651" y="151515"/>
                  <a:pt x="124484" y="180619"/>
                  <a:pt x="149355" y="184323"/>
                </a:cubicBezTo>
                <a:cubicBezTo>
                  <a:pt x="174226" y="188027"/>
                  <a:pt x="265772" y="141461"/>
                  <a:pt x="270005" y="143048"/>
                </a:cubicBezTo>
                <a:cubicBezTo>
                  <a:pt x="274238" y="144635"/>
                  <a:pt x="195392" y="192790"/>
                  <a:pt x="174755" y="193848"/>
                </a:cubicBezTo>
                <a:cubicBezTo>
                  <a:pt x="154118" y="194906"/>
                  <a:pt x="172638" y="179560"/>
                  <a:pt x="146180" y="149398"/>
                </a:cubicBezTo>
                <a:cubicBezTo>
                  <a:pt x="119722" y="119236"/>
                  <a:pt x="4363" y="4935"/>
                  <a:pt x="130" y="17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96" name="フリーフォーム 1195">
            <a:extLst>
              <a:ext uri="{FF2B5EF4-FFF2-40B4-BE49-F238E27FC236}">
                <a16:creationId xmlns:a16="http://schemas.microsoft.com/office/drawing/2014/main" id="{EF61EE6D-6F00-811D-0DDC-8070F7B1278E}"/>
              </a:ext>
            </a:extLst>
          </p:cNvPr>
          <p:cNvSpPr/>
          <p:nvPr/>
        </p:nvSpPr>
        <p:spPr>
          <a:xfrm>
            <a:off x="6289344" y="6593184"/>
            <a:ext cx="229213" cy="87183"/>
          </a:xfrm>
          <a:custGeom>
            <a:avLst/>
            <a:gdLst>
              <a:gd name="connsiteX0" fmla="*/ 331 w 229213"/>
              <a:gd name="connsiteY0" fmla="*/ 87016 h 87183"/>
              <a:gd name="connsiteX1" fmla="*/ 92406 w 229213"/>
              <a:gd name="connsiteY1" fmla="*/ 33041 h 87183"/>
              <a:gd name="connsiteX2" fmla="*/ 228931 w 229213"/>
              <a:gd name="connsiteY2" fmla="*/ 1291 h 87183"/>
              <a:gd name="connsiteX3" fmla="*/ 124156 w 229213"/>
              <a:gd name="connsiteY3" fmla="*/ 13991 h 87183"/>
              <a:gd name="connsiteX4" fmla="*/ 331 w 229213"/>
              <a:gd name="connsiteY4" fmla="*/ 87016 h 871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9213" h="87183">
                <a:moveTo>
                  <a:pt x="331" y="87016"/>
                </a:moveTo>
                <a:cubicBezTo>
                  <a:pt x="-4961" y="90191"/>
                  <a:pt x="54306" y="47328"/>
                  <a:pt x="92406" y="33041"/>
                </a:cubicBezTo>
                <a:cubicBezTo>
                  <a:pt x="130506" y="18754"/>
                  <a:pt x="223639" y="4466"/>
                  <a:pt x="228931" y="1291"/>
                </a:cubicBezTo>
                <a:cubicBezTo>
                  <a:pt x="234223" y="-1884"/>
                  <a:pt x="163843" y="233"/>
                  <a:pt x="124156" y="13991"/>
                </a:cubicBezTo>
                <a:cubicBezTo>
                  <a:pt x="84469" y="27749"/>
                  <a:pt x="5623" y="83841"/>
                  <a:pt x="331" y="8701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97" name="フリーフォーム 1196">
            <a:extLst>
              <a:ext uri="{FF2B5EF4-FFF2-40B4-BE49-F238E27FC236}">
                <a16:creationId xmlns:a16="http://schemas.microsoft.com/office/drawing/2014/main" id="{E0045440-7E09-51E6-B46E-397DDB5E6C11}"/>
              </a:ext>
            </a:extLst>
          </p:cNvPr>
          <p:cNvSpPr/>
          <p:nvPr/>
        </p:nvSpPr>
        <p:spPr>
          <a:xfrm>
            <a:off x="6627528" y="6636378"/>
            <a:ext cx="611158" cy="607064"/>
          </a:xfrm>
          <a:custGeom>
            <a:avLst/>
            <a:gdLst>
              <a:gd name="connsiteX0" fmla="*/ 20922 w 611158"/>
              <a:gd name="connsiteY0" fmla="*/ 27947 h 607064"/>
              <a:gd name="connsiteX1" fmla="*/ 290797 w 611158"/>
              <a:gd name="connsiteY1" fmla="*/ 266072 h 607064"/>
              <a:gd name="connsiteX2" fmla="*/ 598772 w 611158"/>
              <a:gd name="connsiteY2" fmla="*/ 599447 h 607064"/>
              <a:gd name="connsiteX3" fmla="*/ 503522 w 611158"/>
              <a:gd name="connsiteY3" fmla="*/ 462922 h 607064"/>
              <a:gd name="connsiteX4" fmla="*/ 74897 w 611158"/>
              <a:gd name="connsiteY4" fmla="*/ 53347 h 607064"/>
              <a:gd name="connsiteX5" fmla="*/ 20922 w 611158"/>
              <a:gd name="connsiteY5" fmla="*/ 27947 h 6070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11158" h="607064">
                <a:moveTo>
                  <a:pt x="20922" y="27947"/>
                </a:moveTo>
                <a:cubicBezTo>
                  <a:pt x="56905" y="63401"/>
                  <a:pt x="194489" y="170822"/>
                  <a:pt x="290797" y="266072"/>
                </a:cubicBezTo>
                <a:cubicBezTo>
                  <a:pt x="387105" y="361322"/>
                  <a:pt x="563318" y="566639"/>
                  <a:pt x="598772" y="599447"/>
                </a:cubicBezTo>
                <a:cubicBezTo>
                  <a:pt x="634226" y="632255"/>
                  <a:pt x="590834" y="553939"/>
                  <a:pt x="503522" y="462922"/>
                </a:cubicBezTo>
                <a:cubicBezTo>
                  <a:pt x="416210" y="371905"/>
                  <a:pt x="159034" y="125843"/>
                  <a:pt x="74897" y="53347"/>
                </a:cubicBezTo>
                <a:cubicBezTo>
                  <a:pt x="-9240" y="-19149"/>
                  <a:pt x="-15061" y="-7507"/>
                  <a:pt x="20922" y="2794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98" name="フリーフォーム 1197">
            <a:extLst>
              <a:ext uri="{FF2B5EF4-FFF2-40B4-BE49-F238E27FC236}">
                <a16:creationId xmlns:a16="http://schemas.microsoft.com/office/drawing/2014/main" id="{A3AFC3D9-25FD-A6CE-FC51-7D08A4C1672F}"/>
              </a:ext>
            </a:extLst>
          </p:cNvPr>
          <p:cNvSpPr/>
          <p:nvPr/>
        </p:nvSpPr>
        <p:spPr>
          <a:xfrm>
            <a:off x="6311711" y="6740435"/>
            <a:ext cx="200689" cy="187503"/>
          </a:xfrm>
          <a:custGeom>
            <a:avLst/>
            <a:gdLst>
              <a:gd name="connsiteX0" fmla="*/ 189 w 200689"/>
              <a:gd name="connsiteY0" fmla="*/ 90 h 187503"/>
              <a:gd name="connsiteX1" fmla="*/ 139889 w 200689"/>
              <a:gd name="connsiteY1" fmla="*/ 101690 h 187503"/>
              <a:gd name="connsiteX2" fmla="*/ 200214 w 200689"/>
              <a:gd name="connsiteY2" fmla="*/ 187415 h 187503"/>
              <a:gd name="connsiteX3" fmla="*/ 111314 w 200689"/>
              <a:gd name="connsiteY3" fmla="*/ 85815 h 187503"/>
              <a:gd name="connsiteX4" fmla="*/ 189 w 200689"/>
              <a:gd name="connsiteY4" fmla="*/ 90 h 1875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0689" h="187503">
                <a:moveTo>
                  <a:pt x="189" y="90"/>
                </a:moveTo>
                <a:cubicBezTo>
                  <a:pt x="4951" y="2736"/>
                  <a:pt x="106552" y="70469"/>
                  <a:pt x="139889" y="101690"/>
                </a:cubicBezTo>
                <a:cubicBezTo>
                  <a:pt x="173226" y="132911"/>
                  <a:pt x="204976" y="190061"/>
                  <a:pt x="200214" y="187415"/>
                </a:cubicBezTo>
                <a:cubicBezTo>
                  <a:pt x="195452" y="184769"/>
                  <a:pt x="140947" y="118094"/>
                  <a:pt x="111314" y="85815"/>
                </a:cubicBezTo>
                <a:cubicBezTo>
                  <a:pt x="81681" y="53536"/>
                  <a:pt x="-4573" y="-2556"/>
                  <a:pt x="189" y="9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99" name="フリーフォーム 1198">
            <a:extLst>
              <a:ext uri="{FF2B5EF4-FFF2-40B4-BE49-F238E27FC236}">
                <a16:creationId xmlns:a16="http://schemas.microsoft.com/office/drawing/2014/main" id="{408C859F-C20E-C514-8254-31973D60B27A}"/>
              </a:ext>
            </a:extLst>
          </p:cNvPr>
          <p:cNvSpPr/>
          <p:nvPr/>
        </p:nvSpPr>
        <p:spPr>
          <a:xfrm>
            <a:off x="6273701" y="6566451"/>
            <a:ext cx="235254" cy="78932"/>
          </a:xfrm>
          <a:custGeom>
            <a:avLst/>
            <a:gdLst>
              <a:gd name="connsiteX0" fmla="*/ 99 w 235254"/>
              <a:gd name="connsiteY0" fmla="*/ 78824 h 78932"/>
              <a:gd name="connsiteX1" fmla="*/ 152499 w 235254"/>
              <a:gd name="connsiteY1" fmla="*/ 8974 h 78932"/>
              <a:gd name="connsiteX2" fmla="*/ 235049 w 235254"/>
              <a:gd name="connsiteY2" fmla="*/ 2624 h 78932"/>
              <a:gd name="connsiteX3" fmla="*/ 130274 w 235254"/>
              <a:gd name="connsiteY3" fmla="*/ 24849 h 78932"/>
              <a:gd name="connsiteX4" fmla="*/ 99 w 235254"/>
              <a:gd name="connsiteY4" fmla="*/ 78824 h 789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5254" h="78932">
                <a:moveTo>
                  <a:pt x="99" y="78824"/>
                </a:moveTo>
                <a:cubicBezTo>
                  <a:pt x="3803" y="76178"/>
                  <a:pt x="113341" y="21674"/>
                  <a:pt x="152499" y="8974"/>
                </a:cubicBezTo>
                <a:cubicBezTo>
                  <a:pt x="191657" y="-3726"/>
                  <a:pt x="238753" y="-22"/>
                  <a:pt x="235049" y="2624"/>
                </a:cubicBezTo>
                <a:cubicBezTo>
                  <a:pt x="231345" y="5270"/>
                  <a:pt x="163082" y="14795"/>
                  <a:pt x="130274" y="24849"/>
                </a:cubicBezTo>
                <a:cubicBezTo>
                  <a:pt x="97466" y="34903"/>
                  <a:pt x="-3605" y="81470"/>
                  <a:pt x="99" y="7882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0" name="フリーフォーム 1199">
            <a:extLst>
              <a:ext uri="{FF2B5EF4-FFF2-40B4-BE49-F238E27FC236}">
                <a16:creationId xmlns:a16="http://schemas.microsoft.com/office/drawing/2014/main" id="{8D04EFBE-7055-BD6A-A8C0-F96988E2D1A3}"/>
              </a:ext>
            </a:extLst>
          </p:cNvPr>
          <p:cNvSpPr/>
          <p:nvPr/>
        </p:nvSpPr>
        <p:spPr>
          <a:xfrm>
            <a:off x="6556375" y="6591241"/>
            <a:ext cx="47632" cy="250937"/>
          </a:xfrm>
          <a:custGeom>
            <a:avLst/>
            <a:gdLst>
              <a:gd name="connsiteX0" fmla="*/ 19050 w 47632"/>
              <a:gd name="connsiteY0" fmla="*/ 59 h 250937"/>
              <a:gd name="connsiteX1" fmla="*/ 47625 w 47632"/>
              <a:gd name="connsiteY1" fmla="*/ 111184 h 250937"/>
              <a:gd name="connsiteX2" fmla="*/ 15875 w 47632"/>
              <a:gd name="connsiteY2" fmla="*/ 168334 h 250937"/>
              <a:gd name="connsiteX3" fmla="*/ 0 w 47632"/>
              <a:gd name="connsiteY3" fmla="*/ 250884 h 250937"/>
              <a:gd name="connsiteX4" fmla="*/ 15875 w 47632"/>
              <a:gd name="connsiteY4" fmla="*/ 155634 h 250937"/>
              <a:gd name="connsiteX5" fmla="*/ 34925 w 47632"/>
              <a:gd name="connsiteY5" fmla="*/ 127059 h 250937"/>
              <a:gd name="connsiteX6" fmla="*/ 19050 w 47632"/>
              <a:gd name="connsiteY6" fmla="*/ 59 h 2509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7632" h="250937">
                <a:moveTo>
                  <a:pt x="19050" y="59"/>
                </a:moveTo>
                <a:cubicBezTo>
                  <a:pt x="21167" y="-2587"/>
                  <a:pt x="48154" y="83138"/>
                  <a:pt x="47625" y="111184"/>
                </a:cubicBezTo>
                <a:cubicBezTo>
                  <a:pt x="47096" y="139230"/>
                  <a:pt x="23813" y="145051"/>
                  <a:pt x="15875" y="168334"/>
                </a:cubicBezTo>
                <a:cubicBezTo>
                  <a:pt x="7937" y="191617"/>
                  <a:pt x="0" y="253001"/>
                  <a:pt x="0" y="250884"/>
                </a:cubicBezTo>
                <a:cubicBezTo>
                  <a:pt x="0" y="248767"/>
                  <a:pt x="10054" y="176271"/>
                  <a:pt x="15875" y="155634"/>
                </a:cubicBezTo>
                <a:cubicBezTo>
                  <a:pt x="21696" y="134997"/>
                  <a:pt x="32279" y="147696"/>
                  <a:pt x="34925" y="127059"/>
                </a:cubicBezTo>
                <a:cubicBezTo>
                  <a:pt x="37571" y="106422"/>
                  <a:pt x="16933" y="2705"/>
                  <a:pt x="19050" y="5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1" name="フリーフォーム 1200">
            <a:extLst>
              <a:ext uri="{FF2B5EF4-FFF2-40B4-BE49-F238E27FC236}">
                <a16:creationId xmlns:a16="http://schemas.microsoft.com/office/drawing/2014/main" id="{08248705-8278-B0FE-4200-E9D0AE500448}"/>
              </a:ext>
            </a:extLst>
          </p:cNvPr>
          <p:cNvSpPr/>
          <p:nvPr/>
        </p:nvSpPr>
        <p:spPr>
          <a:xfrm>
            <a:off x="7298892" y="7304814"/>
            <a:ext cx="566497" cy="860209"/>
          </a:xfrm>
          <a:custGeom>
            <a:avLst/>
            <a:gdLst>
              <a:gd name="connsiteX0" fmla="*/ 433 w 566497"/>
              <a:gd name="connsiteY0" fmla="*/ 861 h 860209"/>
              <a:gd name="connsiteX1" fmla="*/ 381433 w 566497"/>
              <a:gd name="connsiteY1" fmla="*/ 600936 h 860209"/>
              <a:gd name="connsiteX2" fmla="*/ 565583 w 566497"/>
              <a:gd name="connsiteY2" fmla="*/ 858111 h 860209"/>
              <a:gd name="connsiteX3" fmla="*/ 311583 w 566497"/>
              <a:gd name="connsiteY3" fmla="*/ 477111 h 860209"/>
              <a:gd name="connsiteX4" fmla="*/ 433 w 566497"/>
              <a:gd name="connsiteY4" fmla="*/ 861 h 8602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66497" h="860209">
                <a:moveTo>
                  <a:pt x="433" y="861"/>
                </a:moveTo>
                <a:cubicBezTo>
                  <a:pt x="12075" y="21498"/>
                  <a:pt x="287241" y="458061"/>
                  <a:pt x="381433" y="600936"/>
                </a:cubicBezTo>
                <a:cubicBezTo>
                  <a:pt x="475625" y="743811"/>
                  <a:pt x="577225" y="878748"/>
                  <a:pt x="565583" y="858111"/>
                </a:cubicBezTo>
                <a:cubicBezTo>
                  <a:pt x="553941" y="837474"/>
                  <a:pt x="408420" y="618398"/>
                  <a:pt x="311583" y="477111"/>
                </a:cubicBezTo>
                <a:cubicBezTo>
                  <a:pt x="214746" y="335824"/>
                  <a:pt x="-11209" y="-19776"/>
                  <a:pt x="433" y="86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2" name="フリーフォーム 1201">
            <a:extLst>
              <a:ext uri="{FF2B5EF4-FFF2-40B4-BE49-F238E27FC236}">
                <a16:creationId xmlns:a16="http://schemas.microsoft.com/office/drawing/2014/main" id="{C5D0B8D1-E0D4-BE55-BDB5-6E117A3920FD}"/>
              </a:ext>
            </a:extLst>
          </p:cNvPr>
          <p:cNvSpPr/>
          <p:nvPr/>
        </p:nvSpPr>
        <p:spPr>
          <a:xfrm>
            <a:off x="7886337" y="8173173"/>
            <a:ext cx="445823" cy="564788"/>
          </a:xfrm>
          <a:custGeom>
            <a:avLst/>
            <a:gdLst>
              <a:gd name="connsiteX0" fmla="*/ 6713 w 445823"/>
              <a:gd name="connsiteY0" fmla="*/ 5627 h 564788"/>
              <a:gd name="connsiteX1" fmla="*/ 228963 w 445823"/>
              <a:gd name="connsiteY1" fmla="*/ 307252 h 564788"/>
              <a:gd name="connsiteX2" fmla="*/ 444863 w 445823"/>
              <a:gd name="connsiteY2" fmla="*/ 564427 h 564788"/>
              <a:gd name="connsiteX3" fmla="*/ 298813 w 445823"/>
              <a:gd name="connsiteY3" fmla="*/ 358052 h 564788"/>
              <a:gd name="connsiteX4" fmla="*/ 79738 w 445823"/>
              <a:gd name="connsiteY4" fmla="*/ 129452 h 564788"/>
              <a:gd name="connsiteX5" fmla="*/ 6713 w 445823"/>
              <a:gd name="connsiteY5" fmla="*/ 5627 h 5647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45823" h="564788">
                <a:moveTo>
                  <a:pt x="6713" y="5627"/>
                </a:moveTo>
                <a:cubicBezTo>
                  <a:pt x="31584" y="35260"/>
                  <a:pt x="155938" y="214119"/>
                  <a:pt x="228963" y="307252"/>
                </a:cubicBezTo>
                <a:cubicBezTo>
                  <a:pt x="301988" y="400385"/>
                  <a:pt x="433221" y="555960"/>
                  <a:pt x="444863" y="564427"/>
                </a:cubicBezTo>
                <a:cubicBezTo>
                  <a:pt x="456505" y="572894"/>
                  <a:pt x="359667" y="430548"/>
                  <a:pt x="298813" y="358052"/>
                </a:cubicBezTo>
                <a:cubicBezTo>
                  <a:pt x="237959" y="285556"/>
                  <a:pt x="128951" y="188719"/>
                  <a:pt x="79738" y="129452"/>
                </a:cubicBezTo>
                <a:cubicBezTo>
                  <a:pt x="30526" y="70185"/>
                  <a:pt x="-18158" y="-24006"/>
                  <a:pt x="6713" y="562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4" name="フリーフォーム 1203">
            <a:extLst>
              <a:ext uri="{FF2B5EF4-FFF2-40B4-BE49-F238E27FC236}">
                <a16:creationId xmlns:a16="http://schemas.microsoft.com/office/drawing/2014/main" id="{74A056A0-417B-2C10-FDF6-D25A705CC299}"/>
              </a:ext>
            </a:extLst>
          </p:cNvPr>
          <p:cNvSpPr/>
          <p:nvPr/>
        </p:nvSpPr>
        <p:spPr>
          <a:xfrm>
            <a:off x="7845415" y="8454989"/>
            <a:ext cx="89939" cy="378040"/>
          </a:xfrm>
          <a:custGeom>
            <a:avLst/>
            <a:gdLst>
              <a:gd name="connsiteX0" fmla="*/ 10 w 89939"/>
              <a:gd name="connsiteY0" fmla="*/ 36 h 378040"/>
              <a:gd name="connsiteX1" fmla="*/ 88910 w 89939"/>
              <a:gd name="connsiteY1" fmla="*/ 263561 h 378040"/>
              <a:gd name="connsiteX2" fmla="*/ 50810 w 89939"/>
              <a:gd name="connsiteY2" fmla="*/ 377861 h 378040"/>
              <a:gd name="connsiteX3" fmla="*/ 82560 w 89939"/>
              <a:gd name="connsiteY3" fmla="*/ 282611 h 378040"/>
              <a:gd name="connsiteX4" fmla="*/ 10 w 89939"/>
              <a:gd name="connsiteY4" fmla="*/ 36 h 3780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9939" h="378040">
                <a:moveTo>
                  <a:pt x="10" y="36"/>
                </a:moveTo>
                <a:cubicBezTo>
                  <a:pt x="1068" y="-3139"/>
                  <a:pt x="80443" y="200590"/>
                  <a:pt x="88910" y="263561"/>
                </a:cubicBezTo>
                <a:cubicBezTo>
                  <a:pt x="97377" y="326532"/>
                  <a:pt x="50810" y="377861"/>
                  <a:pt x="50810" y="377861"/>
                </a:cubicBezTo>
                <a:cubicBezTo>
                  <a:pt x="49752" y="381036"/>
                  <a:pt x="90497" y="341878"/>
                  <a:pt x="82560" y="282611"/>
                </a:cubicBezTo>
                <a:cubicBezTo>
                  <a:pt x="74623" y="223344"/>
                  <a:pt x="-1048" y="3211"/>
                  <a:pt x="10" y="3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5" name="フリーフォーム 1204">
            <a:extLst>
              <a:ext uri="{FF2B5EF4-FFF2-40B4-BE49-F238E27FC236}">
                <a16:creationId xmlns:a16="http://schemas.microsoft.com/office/drawing/2014/main" id="{9AB70E0C-B524-A0C4-6F68-AEBB90FFEE76}"/>
              </a:ext>
            </a:extLst>
          </p:cNvPr>
          <p:cNvSpPr/>
          <p:nvPr/>
        </p:nvSpPr>
        <p:spPr>
          <a:xfrm>
            <a:off x="7054834" y="7111979"/>
            <a:ext cx="339757" cy="400101"/>
          </a:xfrm>
          <a:custGeom>
            <a:avLst/>
            <a:gdLst>
              <a:gd name="connsiteX0" fmla="*/ 16 w 339757"/>
              <a:gd name="connsiteY0" fmla="*/ 21 h 400101"/>
              <a:gd name="connsiteX1" fmla="*/ 174641 w 339757"/>
              <a:gd name="connsiteY1" fmla="*/ 228621 h 400101"/>
              <a:gd name="connsiteX2" fmla="*/ 339741 w 339757"/>
              <a:gd name="connsiteY2" fmla="*/ 400071 h 400101"/>
              <a:gd name="connsiteX3" fmla="*/ 165116 w 339757"/>
              <a:gd name="connsiteY3" fmla="*/ 215921 h 400101"/>
              <a:gd name="connsiteX4" fmla="*/ 16 w 339757"/>
              <a:gd name="connsiteY4" fmla="*/ 21 h 4001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39757" h="400101">
                <a:moveTo>
                  <a:pt x="16" y="21"/>
                </a:moveTo>
                <a:cubicBezTo>
                  <a:pt x="1604" y="2138"/>
                  <a:pt x="118020" y="161946"/>
                  <a:pt x="174641" y="228621"/>
                </a:cubicBezTo>
                <a:cubicBezTo>
                  <a:pt x="231262" y="295296"/>
                  <a:pt x="341329" y="402188"/>
                  <a:pt x="339741" y="400071"/>
                </a:cubicBezTo>
                <a:cubicBezTo>
                  <a:pt x="338153" y="397954"/>
                  <a:pt x="217503" y="276246"/>
                  <a:pt x="165116" y="215921"/>
                </a:cubicBezTo>
                <a:cubicBezTo>
                  <a:pt x="112729" y="155596"/>
                  <a:pt x="-1572" y="-2096"/>
                  <a:pt x="16" y="2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6" name="フリーフォーム 1205">
            <a:extLst>
              <a:ext uri="{FF2B5EF4-FFF2-40B4-BE49-F238E27FC236}">
                <a16:creationId xmlns:a16="http://schemas.microsoft.com/office/drawing/2014/main" id="{EE03CF97-55F7-F972-575F-448A76799525}"/>
              </a:ext>
            </a:extLst>
          </p:cNvPr>
          <p:cNvSpPr/>
          <p:nvPr/>
        </p:nvSpPr>
        <p:spPr>
          <a:xfrm>
            <a:off x="7912046" y="8972228"/>
            <a:ext cx="41735" cy="270279"/>
          </a:xfrm>
          <a:custGeom>
            <a:avLst/>
            <a:gdLst>
              <a:gd name="connsiteX0" fmla="*/ 54 w 41735"/>
              <a:gd name="connsiteY0" fmla="*/ 322 h 270279"/>
              <a:gd name="connsiteX1" fmla="*/ 31804 w 41735"/>
              <a:gd name="connsiteY1" fmla="*/ 98747 h 270279"/>
              <a:gd name="connsiteX2" fmla="*/ 38154 w 41735"/>
              <a:gd name="connsiteY2" fmla="*/ 120972 h 270279"/>
              <a:gd name="connsiteX3" fmla="*/ 34979 w 41735"/>
              <a:gd name="connsiteY3" fmla="*/ 159072 h 270279"/>
              <a:gd name="connsiteX4" fmla="*/ 31804 w 41735"/>
              <a:gd name="connsiteY4" fmla="*/ 270197 h 270279"/>
              <a:gd name="connsiteX5" fmla="*/ 41329 w 41735"/>
              <a:gd name="connsiteY5" fmla="*/ 140022 h 270279"/>
              <a:gd name="connsiteX6" fmla="*/ 54 w 41735"/>
              <a:gd name="connsiteY6" fmla="*/ 322 h 2702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1735" h="270279">
                <a:moveTo>
                  <a:pt x="54" y="322"/>
                </a:moveTo>
                <a:cubicBezTo>
                  <a:pt x="-1533" y="-6557"/>
                  <a:pt x="31804" y="98747"/>
                  <a:pt x="31804" y="98747"/>
                </a:cubicBezTo>
                <a:cubicBezTo>
                  <a:pt x="38154" y="118855"/>
                  <a:pt x="37625" y="110918"/>
                  <a:pt x="38154" y="120972"/>
                </a:cubicBezTo>
                <a:cubicBezTo>
                  <a:pt x="38683" y="131026"/>
                  <a:pt x="36037" y="134201"/>
                  <a:pt x="34979" y="159072"/>
                </a:cubicBezTo>
                <a:cubicBezTo>
                  <a:pt x="33921" y="183943"/>
                  <a:pt x="30746" y="273372"/>
                  <a:pt x="31804" y="270197"/>
                </a:cubicBezTo>
                <a:cubicBezTo>
                  <a:pt x="32862" y="267022"/>
                  <a:pt x="43975" y="179180"/>
                  <a:pt x="41329" y="140022"/>
                </a:cubicBezTo>
                <a:cubicBezTo>
                  <a:pt x="38683" y="100864"/>
                  <a:pt x="1641" y="7201"/>
                  <a:pt x="54" y="32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7" name="フリーフォーム 1206">
            <a:extLst>
              <a:ext uri="{FF2B5EF4-FFF2-40B4-BE49-F238E27FC236}">
                <a16:creationId xmlns:a16="http://schemas.microsoft.com/office/drawing/2014/main" id="{32482B8A-8294-1B96-1369-445D875E8638}"/>
              </a:ext>
            </a:extLst>
          </p:cNvPr>
          <p:cNvSpPr/>
          <p:nvPr/>
        </p:nvSpPr>
        <p:spPr>
          <a:xfrm>
            <a:off x="7911527" y="8858162"/>
            <a:ext cx="245072" cy="99153"/>
          </a:xfrm>
          <a:custGeom>
            <a:avLst/>
            <a:gdLst>
              <a:gd name="connsiteX0" fmla="*/ 573 w 245072"/>
              <a:gd name="connsiteY0" fmla="*/ 98513 h 99153"/>
              <a:gd name="connsiteX1" fmla="*/ 156148 w 245072"/>
              <a:gd name="connsiteY1" fmla="*/ 57238 h 99153"/>
              <a:gd name="connsiteX2" fmla="*/ 245048 w 245072"/>
              <a:gd name="connsiteY2" fmla="*/ 28663 h 99153"/>
              <a:gd name="connsiteX3" fmla="*/ 165673 w 245072"/>
              <a:gd name="connsiteY3" fmla="*/ 88 h 99153"/>
              <a:gd name="connsiteX4" fmla="*/ 216473 w 245072"/>
              <a:gd name="connsiteY4" fmla="*/ 22313 h 99153"/>
              <a:gd name="connsiteX5" fmla="*/ 573 w 245072"/>
              <a:gd name="connsiteY5" fmla="*/ 98513 h 991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45072" h="99153">
                <a:moveTo>
                  <a:pt x="573" y="98513"/>
                </a:moveTo>
                <a:cubicBezTo>
                  <a:pt x="-9481" y="104334"/>
                  <a:pt x="115402" y="68880"/>
                  <a:pt x="156148" y="57238"/>
                </a:cubicBezTo>
                <a:cubicBezTo>
                  <a:pt x="196894" y="45596"/>
                  <a:pt x="243461" y="38188"/>
                  <a:pt x="245048" y="28663"/>
                </a:cubicBezTo>
                <a:cubicBezTo>
                  <a:pt x="246636" y="19138"/>
                  <a:pt x="170435" y="1146"/>
                  <a:pt x="165673" y="88"/>
                </a:cubicBezTo>
                <a:cubicBezTo>
                  <a:pt x="160911" y="-970"/>
                  <a:pt x="242931" y="7496"/>
                  <a:pt x="216473" y="22313"/>
                </a:cubicBezTo>
                <a:cubicBezTo>
                  <a:pt x="190015" y="37130"/>
                  <a:pt x="10627" y="92692"/>
                  <a:pt x="573" y="9851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8" name="フリーフォーム 1207">
            <a:extLst>
              <a:ext uri="{FF2B5EF4-FFF2-40B4-BE49-F238E27FC236}">
                <a16:creationId xmlns:a16="http://schemas.microsoft.com/office/drawing/2014/main" id="{CBE477EC-9D13-DA99-479F-B78A95A57F51}"/>
              </a:ext>
            </a:extLst>
          </p:cNvPr>
          <p:cNvSpPr/>
          <p:nvPr/>
        </p:nvSpPr>
        <p:spPr>
          <a:xfrm>
            <a:off x="8213634" y="9057838"/>
            <a:ext cx="49938" cy="219515"/>
          </a:xfrm>
          <a:custGeom>
            <a:avLst/>
            <a:gdLst>
              <a:gd name="connsiteX0" fmla="*/ 47716 w 49938"/>
              <a:gd name="connsiteY0" fmla="*/ 437 h 219515"/>
              <a:gd name="connsiteX1" fmla="*/ 47716 w 49938"/>
              <a:gd name="connsiteY1" fmla="*/ 92512 h 219515"/>
              <a:gd name="connsiteX2" fmla="*/ 35016 w 49938"/>
              <a:gd name="connsiteY2" fmla="*/ 136962 h 219515"/>
              <a:gd name="connsiteX3" fmla="*/ 91 w 49938"/>
              <a:gd name="connsiteY3" fmla="*/ 219512 h 219515"/>
              <a:gd name="connsiteX4" fmla="*/ 25491 w 49938"/>
              <a:gd name="connsiteY4" fmla="*/ 133787 h 219515"/>
              <a:gd name="connsiteX5" fmla="*/ 47716 w 49938"/>
              <a:gd name="connsiteY5" fmla="*/ 437 h 2195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9938" h="219515">
                <a:moveTo>
                  <a:pt x="47716" y="437"/>
                </a:moveTo>
                <a:cubicBezTo>
                  <a:pt x="51420" y="-6442"/>
                  <a:pt x="49833" y="69758"/>
                  <a:pt x="47716" y="92512"/>
                </a:cubicBezTo>
                <a:cubicBezTo>
                  <a:pt x="45599" y="115266"/>
                  <a:pt x="42953" y="115795"/>
                  <a:pt x="35016" y="136962"/>
                </a:cubicBezTo>
                <a:cubicBezTo>
                  <a:pt x="27078" y="158129"/>
                  <a:pt x="1678" y="220041"/>
                  <a:pt x="91" y="219512"/>
                </a:cubicBezTo>
                <a:cubicBezTo>
                  <a:pt x="-1496" y="218983"/>
                  <a:pt x="18083" y="166066"/>
                  <a:pt x="25491" y="133787"/>
                </a:cubicBezTo>
                <a:cubicBezTo>
                  <a:pt x="32899" y="101508"/>
                  <a:pt x="44012" y="7316"/>
                  <a:pt x="47716" y="43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9" name="フリーフォーム 1208">
            <a:extLst>
              <a:ext uri="{FF2B5EF4-FFF2-40B4-BE49-F238E27FC236}">
                <a16:creationId xmlns:a16="http://schemas.microsoft.com/office/drawing/2014/main" id="{F9E22D12-E7C1-C9EB-9B8B-DC4BEC133BF1}"/>
              </a:ext>
            </a:extLst>
          </p:cNvPr>
          <p:cNvSpPr/>
          <p:nvPr/>
        </p:nvSpPr>
        <p:spPr>
          <a:xfrm>
            <a:off x="8093075" y="8975721"/>
            <a:ext cx="107950" cy="266797"/>
          </a:xfrm>
          <a:custGeom>
            <a:avLst/>
            <a:gdLst>
              <a:gd name="connsiteX0" fmla="*/ 107950 w 107950"/>
              <a:gd name="connsiteY0" fmla="*/ 4 h 266797"/>
              <a:gd name="connsiteX1" fmla="*/ 22225 w 107950"/>
              <a:gd name="connsiteY1" fmla="*/ 63504 h 266797"/>
              <a:gd name="connsiteX2" fmla="*/ 22225 w 107950"/>
              <a:gd name="connsiteY2" fmla="*/ 111129 h 266797"/>
              <a:gd name="connsiteX3" fmla="*/ 19050 w 107950"/>
              <a:gd name="connsiteY3" fmla="*/ 158754 h 266797"/>
              <a:gd name="connsiteX4" fmla="*/ 0 w 107950"/>
              <a:gd name="connsiteY4" fmla="*/ 196854 h 266797"/>
              <a:gd name="connsiteX5" fmla="*/ 19050 w 107950"/>
              <a:gd name="connsiteY5" fmla="*/ 266704 h 266797"/>
              <a:gd name="connsiteX6" fmla="*/ 3175 w 107950"/>
              <a:gd name="connsiteY6" fmla="*/ 180979 h 266797"/>
              <a:gd name="connsiteX7" fmla="*/ 19050 w 107950"/>
              <a:gd name="connsiteY7" fmla="*/ 123829 h 266797"/>
              <a:gd name="connsiteX8" fmla="*/ 22225 w 107950"/>
              <a:gd name="connsiteY8" fmla="*/ 60329 h 266797"/>
              <a:gd name="connsiteX9" fmla="*/ 107950 w 107950"/>
              <a:gd name="connsiteY9" fmla="*/ 4 h 2667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07950" h="266797">
                <a:moveTo>
                  <a:pt x="107950" y="4"/>
                </a:moveTo>
                <a:cubicBezTo>
                  <a:pt x="107950" y="533"/>
                  <a:pt x="36512" y="44983"/>
                  <a:pt x="22225" y="63504"/>
                </a:cubicBezTo>
                <a:cubicBezTo>
                  <a:pt x="7938" y="82025"/>
                  <a:pt x="22754" y="95254"/>
                  <a:pt x="22225" y="111129"/>
                </a:cubicBezTo>
                <a:cubicBezTo>
                  <a:pt x="21696" y="127004"/>
                  <a:pt x="22754" y="144467"/>
                  <a:pt x="19050" y="158754"/>
                </a:cubicBezTo>
                <a:cubicBezTo>
                  <a:pt x="15346" y="173041"/>
                  <a:pt x="0" y="178862"/>
                  <a:pt x="0" y="196854"/>
                </a:cubicBezTo>
                <a:cubicBezTo>
                  <a:pt x="0" y="214846"/>
                  <a:pt x="18521" y="269350"/>
                  <a:pt x="19050" y="266704"/>
                </a:cubicBezTo>
                <a:cubicBezTo>
                  <a:pt x="19579" y="264058"/>
                  <a:pt x="3175" y="204791"/>
                  <a:pt x="3175" y="180979"/>
                </a:cubicBezTo>
                <a:cubicBezTo>
                  <a:pt x="3175" y="157167"/>
                  <a:pt x="15875" y="143937"/>
                  <a:pt x="19050" y="123829"/>
                </a:cubicBezTo>
                <a:cubicBezTo>
                  <a:pt x="22225" y="103721"/>
                  <a:pt x="13229" y="77262"/>
                  <a:pt x="22225" y="60329"/>
                </a:cubicBezTo>
                <a:cubicBezTo>
                  <a:pt x="31221" y="43396"/>
                  <a:pt x="107950" y="-525"/>
                  <a:pt x="107950" y="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10" name="フリーフォーム 1209">
            <a:extLst>
              <a:ext uri="{FF2B5EF4-FFF2-40B4-BE49-F238E27FC236}">
                <a16:creationId xmlns:a16="http://schemas.microsoft.com/office/drawing/2014/main" id="{2C6CAC94-E537-68A4-6CA2-85C3F51CED95}"/>
              </a:ext>
            </a:extLst>
          </p:cNvPr>
          <p:cNvSpPr/>
          <p:nvPr/>
        </p:nvSpPr>
        <p:spPr>
          <a:xfrm>
            <a:off x="8077160" y="9241825"/>
            <a:ext cx="76776" cy="29175"/>
          </a:xfrm>
          <a:custGeom>
            <a:avLst/>
            <a:gdLst>
              <a:gd name="connsiteX0" fmla="*/ 40 w 76776"/>
              <a:gd name="connsiteY0" fmla="*/ 600 h 29175"/>
              <a:gd name="connsiteX1" fmla="*/ 57190 w 76776"/>
              <a:gd name="connsiteY1" fmla="*/ 3775 h 29175"/>
              <a:gd name="connsiteX2" fmla="*/ 76240 w 76776"/>
              <a:gd name="connsiteY2" fmla="*/ 29175 h 29175"/>
              <a:gd name="connsiteX3" fmla="*/ 66715 w 76776"/>
              <a:gd name="connsiteY3" fmla="*/ 3775 h 29175"/>
              <a:gd name="connsiteX4" fmla="*/ 40 w 76776"/>
              <a:gd name="connsiteY4" fmla="*/ 600 h 29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6776" h="29175">
                <a:moveTo>
                  <a:pt x="40" y="600"/>
                </a:moveTo>
                <a:cubicBezTo>
                  <a:pt x="-1547" y="600"/>
                  <a:pt x="44490" y="-988"/>
                  <a:pt x="57190" y="3775"/>
                </a:cubicBezTo>
                <a:cubicBezTo>
                  <a:pt x="69890" y="8538"/>
                  <a:pt x="74653" y="29175"/>
                  <a:pt x="76240" y="29175"/>
                </a:cubicBezTo>
                <a:cubicBezTo>
                  <a:pt x="77827" y="29175"/>
                  <a:pt x="76240" y="9596"/>
                  <a:pt x="66715" y="3775"/>
                </a:cubicBezTo>
                <a:cubicBezTo>
                  <a:pt x="57190" y="-2046"/>
                  <a:pt x="1627" y="600"/>
                  <a:pt x="40" y="60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11" name="フリーフォーム 1210">
            <a:extLst>
              <a:ext uri="{FF2B5EF4-FFF2-40B4-BE49-F238E27FC236}">
                <a16:creationId xmlns:a16="http://schemas.microsoft.com/office/drawing/2014/main" id="{8FD55EE4-404B-E1F7-167F-26B2787E7B91}"/>
              </a:ext>
            </a:extLst>
          </p:cNvPr>
          <p:cNvSpPr/>
          <p:nvPr/>
        </p:nvSpPr>
        <p:spPr>
          <a:xfrm>
            <a:off x="8073867" y="9263993"/>
            <a:ext cx="89715" cy="42734"/>
          </a:xfrm>
          <a:custGeom>
            <a:avLst/>
            <a:gdLst>
              <a:gd name="connsiteX0" fmla="*/ 158 w 89715"/>
              <a:gd name="connsiteY0" fmla="*/ 657 h 42734"/>
              <a:gd name="connsiteX1" fmla="*/ 57308 w 89715"/>
              <a:gd name="connsiteY1" fmla="*/ 13357 h 42734"/>
              <a:gd name="connsiteX2" fmla="*/ 89058 w 89715"/>
              <a:gd name="connsiteY2" fmla="*/ 41932 h 42734"/>
              <a:gd name="connsiteX3" fmla="*/ 76358 w 89715"/>
              <a:gd name="connsiteY3" fmla="*/ 32407 h 42734"/>
              <a:gd name="connsiteX4" fmla="*/ 158 w 89715"/>
              <a:gd name="connsiteY4" fmla="*/ 657 h 427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9715" h="42734">
                <a:moveTo>
                  <a:pt x="158" y="657"/>
                </a:moveTo>
                <a:cubicBezTo>
                  <a:pt x="-3017" y="-2518"/>
                  <a:pt x="42491" y="6478"/>
                  <a:pt x="57308" y="13357"/>
                </a:cubicBezTo>
                <a:cubicBezTo>
                  <a:pt x="72125" y="20236"/>
                  <a:pt x="89058" y="41932"/>
                  <a:pt x="89058" y="41932"/>
                </a:cubicBezTo>
                <a:cubicBezTo>
                  <a:pt x="92233" y="45107"/>
                  <a:pt x="83237" y="38228"/>
                  <a:pt x="76358" y="32407"/>
                </a:cubicBezTo>
                <a:cubicBezTo>
                  <a:pt x="69479" y="26586"/>
                  <a:pt x="3333" y="3832"/>
                  <a:pt x="158" y="65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12" name="フリーフォーム 1211">
            <a:extLst>
              <a:ext uri="{FF2B5EF4-FFF2-40B4-BE49-F238E27FC236}">
                <a16:creationId xmlns:a16="http://schemas.microsoft.com/office/drawing/2014/main" id="{6DF3063B-8D52-712D-F5A2-6DA23649F5C9}"/>
              </a:ext>
            </a:extLst>
          </p:cNvPr>
          <p:cNvSpPr/>
          <p:nvPr/>
        </p:nvSpPr>
        <p:spPr>
          <a:xfrm>
            <a:off x="7937285" y="9296164"/>
            <a:ext cx="165800" cy="188631"/>
          </a:xfrm>
          <a:custGeom>
            <a:avLst/>
            <a:gdLst>
              <a:gd name="connsiteX0" fmla="*/ 165315 w 165800"/>
              <a:gd name="connsiteY0" fmla="*/ 236 h 188631"/>
              <a:gd name="connsiteX1" fmla="*/ 95465 w 165800"/>
              <a:gd name="connsiteY1" fmla="*/ 35161 h 188631"/>
              <a:gd name="connsiteX2" fmla="*/ 54190 w 165800"/>
              <a:gd name="connsiteY2" fmla="*/ 51036 h 188631"/>
              <a:gd name="connsiteX3" fmla="*/ 66890 w 165800"/>
              <a:gd name="connsiteY3" fmla="*/ 85961 h 188631"/>
              <a:gd name="connsiteX4" fmla="*/ 6565 w 165800"/>
              <a:gd name="connsiteY4" fmla="*/ 108186 h 188631"/>
              <a:gd name="connsiteX5" fmla="*/ 3390 w 165800"/>
              <a:gd name="connsiteY5" fmla="*/ 136761 h 188631"/>
              <a:gd name="connsiteX6" fmla="*/ 22440 w 165800"/>
              <a:gd name="connsiteY6" fmla="*/ 171686 h 188631"/>
              <a:gd name="connsiteX7" fmla="*/ 31965 w 165800"/>
              <a:gd name="connsiteY7" fmla="*/ 187561 h 188631"/>
              <a:gd name="connsiteX8" fmla="*/ 6565 w 165800"/>
              <a:gd name="connsiteY8" fmla="*/ 143111 h 188631"/>
              <a:gd name="connsiteX9" fmla="*/ 47840 w 165800"/>
              <a:gd name="connsiteY9" fmla="*/ 92311 h 188631"/>
              <a:gd name="connsiteX10" fmla="*/ 57365 w 165800"/>
              <a:gd name="connsiteY10" fmla="*/ 89136 h 188631"/>
              <a:gd name="connsiteX11" fmla="*/ 57365 w 165800"/>
              <a:gd name="connsiteY11" fmla="*/ 54211 h 188631"/>
              <a:gd name="connsiteX12" fmla="*/ 165315 w 165800"/>
              <a:gd name="connsiteY12" fmla="*/ 236 h 1886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65800" h="188631">
                <a:moveTo>
                  <a:pt x="165315" y="236"/>
                </a:moveTo>
                <a:cubicBezTo>
                  <a:pt x="171665" y="-2939"/>
                  <a:pt x="113986" y="26694"/>
                  <a:pt x="95465" y="35161"/>
                </a:cubicBezTo>
                <a:cubicBezTo>
                  <a:pt x="76944" y="43628"/>
                  <a:pt x="58953" y="42569"/>
                  <a:pt x="54190" y="51036"/>
                </a:cubicBezTo>
                <a:cubicBezTo>
                  <a:pt x="49427" y="59503"/>
                  <a:pt x="74827" y="76436"/>
                  <a:pt x="66890" y="85961"/>
                </a:cubicBezTo>
                <a:cubicBezTo>
                  <a:pt x="58953" y="95486"/>
                  <a:pt x="17148" y="99719"/>
                  <a:pt x="6565" y="108186"/>
                </a:cubicBezTo>
                <a:cubicBezTo>
                  <a:pt x="-4018" y="116653"/>
                  <a:pt x="744" y="126178"/>
                  <a:pt x="3390" y="136761"/>
                </a:cubicBezTo>
                <a:cubicBezTo>
                  <a:pt x="6036" y="147344"/>
                  <a:pt x="22440" y="171686"/>
                  <a:pt x="22440" y="171686"/>
                </a:cubicBezTo>
                <a:cubicBezTo>
                  <a:pt x="27203" y="180153"/>
                  <a:pt x="34611" y="192323"/>
                  <a:pt x="31965" y="187561"/>
                </a:cubicBezTo>
                <a:cubicBezTo>
                  <a:pt x="29319" y="182799"/>
                  <a:pt x="3919" y="158986"/>
                  <a:pt x="6565" y="143111"/>
                </a:cubicBezTo>
                <a:cubicBezTo>
                  <a:pt x="9211" y="127236"/>
                  <a:pt x="47840" y="92311"/>
                  <a:pt x="47840" y="92311"/>
                </a:cubicBezTo>
                <a:cubicBezTo>
                  <a:pt x="56307" y="83315"/>
                  <a:pt x="55777" y="95486"/>
                  <a:pt x="57365" y="89136"/>
                </a:cubicBezTo>
                <a:cubicBezTo>
                  <a:pt x="58952" y="82786"/>
                  <a:pt x="43607" y="68499"/>
                  <a:pt x="57365" y="54211"/>
                </a:cubicBezTo>
                <a:cubicBezTo>
                  <a:pt x="71123" y="39923"/>
                  <a:pt x="158965" y="3411"/>
                  <a:pt x="165315" y="23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13" name="フリーフォーム 1212">
            <a:extLst>
              <a:ext uri="{FF2B5EF4-FFF2-40B4-BE49-F238E27FC236}">
                <a16:creationId xmlns:a16="http://schemas.microsoft.com/office/drawing/2014/main" id="{1BA24CEB-0123-BFAC-D8D2-5C7E51BBBABA}"/>
              </a:ext>
            </a:extLst>
          </p:cNvPr>
          <p:cNvSpPr/>
          <p:nvPr/>
        </p:nvSpPr>
        <p:spPr>
          <a:xfrm>
            <a:off x="8064387" y="9308653"/>
            <a:ext cx="97720" cy="86397"/>
          </a:xfrm>
          <a:custGeom>
            <a:avLst/>
            <a:gdLst>
              <a:gd name="connsiteX0" fmla="*/ 113 w 97720"/>
              <a:gd name="connsiteY0" fmla="*/ 447 h 86397"/>
              <a:gd name="connsiteX1" fmla="*/ 76313 w 97720"/>
              <a:gd name="connsiteY1" fmla="*/ 25847 h 86397"/>
              <a:gd name="connsiteX2" fmla="*/ 89013 w 97720"/>
              <a:gd name="connsiteY2" fmla="*/ 86172 h 86397"/>
              <a:gd name="connsiteX3" fmla="*/ 95363 w 97720"/>
              <a:gd name="connsiteY3" fmla="*/ 44897 h 86397"/>
              <a:gd name="connsiteX4" fmla="*/ 113 w 97720"/>
              <a:gd name="connsiteY4" fmla="*/ 447 h 863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7720" h="86397">
                <a:moveTo>
                  <a:pt x="113" y="447"/>
                </a:moveTo>
                <a:cubicBezTo>
                  <a:pt x="-3062" y="-2728"/>
                  <a:pt x="61496" y="11560"/>
                  <a:pt x="76313" y="25847"/>
                </a:cubicBezTo>
                <a:cubicBezTo>
                  <a:pt x="91130" y="40134"/>
                  <a:pt x="85838" y="82997"/>
                  <a:pt x="89013" y="86172"/>
                </a:cubicBezTo>
                <a:cubicBezTo>
                  <a:pt x="92188" y="89347"/>
                  <a:pt x="102242" y="58126"/>
                  <a:pt x="95363" y="44897"/>
                </a:cubicBezTo>
                <a:cubicBezTo>
                  <a:pt x="88484" y="31668"/>
                  <a:pt x="3288" y="3622"/>
                  <a:pt x="113" y="44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14" name="フリーフォーム 1213">
            <a:extLst>
              <a:ext uri="{FF2B5EF4-FFF2-40B4-BE49-F238E27FC236}">
                <a16:creationId xmlns:a16="http://schemas.microsoft.com/office/drawing/2014/main" id="{2CAC1C45-F6AF-F199-8F59-943F6F8D3F55}"/>
              </a:ext>
            </a:extLst>
          </p:cNvPr>
          <p:cNvSpPr/>
          <p:nvPr/>
        </p:nvSpPr>
        <p:spPr>
          <a:xfrm>
            <a:off x="8042097" y="9356483"/>
            <a:ext cx="118365" cy="182023"/>
          </a:xfrm>
          <a:custGeom>
            <a:avLst/>
            <a:gdLst>
              <a:gd name="connsiteX0" fmla="*/ 178 w 118365"/>
              <a:gd name="connsiteY0" fmla="*/ 242 h 182023"/>
              <a:gd name="connsiteX1" fmla="*/ 85903 w 118365"/>
              <a:gd name="connsiteY1" fmla="*/ 51042 h 182023"/>
              <a:gd name="connsiteX2" fmla="*/ 104953 w 118365"/>
              <a:gd name="connsiteY2" fmla="*/ 89142 h 182023"/>
              <a:gd name="connsiteX3" fmla="*/ 111303 w 118365"/>
              <a:gd name="connsiteY3" fmla="*/ 120892 h 182023"/>
              <a:gd name="connsiteX4" fmla="*/ 114478 w 118365"/>
              <a:gd name="connsiteY4" fmla="*/ 181217 h 182023"/>
              <a:gd name="connsiteX5" fmla="*/ 111303 w 118365"/>
              <a:gd name="connsiteY5" fmla="*/ 73267 h 182023"/>
              <a:gd name="connsiteX6" fmla="*/ 178 w 118365"/>
              <a:gd name="connsiteY6" fmla="*/ 242 h 1820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18365" h="182023">
                <a:moveTo>
                  <a:pt x="178" y="242"/>
                </a:moveTo>
                <a:cubicBezTo>
                  <a:pt x="-4055" y="-3462"/>
                  <a:pt x="68441" y="36225"/>
                  <a:pt x="85903" y="51042"/>
                </a:cubicBezTo>
                <a:cubicBezTo>
                  <a:pt x="103365" y="65859"/>
                  <a:pt x="100720" y="77500"/>
                  <a:pt x="104953" y="89142"/>
                </a:cubicBezTo>
                <a:cubicBezTo>
                  <a:pt x="109186" y="100784"/>
                  <a:pt x="109716" y="105546"/>
                  <a:pt x="111303" y="120892"/>
                </a:cubicBezTo>
                <a:cubicBezTo>
                  <a:pt x="112891" y="136238"/>
                  <a:pt x="114478" y="189154"/>
                  <a:pt x="114478" y="181217"/>
                </a:cubicBezTo>
                <a:cubicBezTo>
                  <a:pt x="114478" y="173280"/>
                  <a:pt x="125061" y="99725"/>
                  <a:pt x="111303" y="73267"/>
                </a:cubicBezTo>
                <a:cubicBezTo>
                  <a:pt x="97545" y="46809"/>
                  <a:pt x="4411" y="3946"/>
                  <a:pt x="178" y="24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15" name="フリーフォーム 1214">
            <a:extLst>
              <a:ext uri="{FF2B5EF4-FFF2-40B4-BE49-F238E27FC236}">
                <a16:creationId xmlns:a16="http://schemas.microsoft.com/office/drawing/2014/main" id="{CC491257-5F9D-469C-9405-C5B4AE72B67A}"/>
              </a:ext>
            </a:extLst>
          </p:cNvPr>
          <p:cNvSpPr/>
          <p:nvPr/>
        </p:nvSpPr>
        <p:spPr>
          <a:xfrm>
            <a:off x="7905394" y="9229704"/>
            <a:ext cx="35365" cy="279762"/>
          </a:xfrm>
          <a:custGeom>
            <a:avLst/>
            <a:gdLst>
              <a:gd name="connsiteX0" fmla="*/ 35281 w 35365"/>
              <a:gd name="connsiteY0" fmla="*/ 21 h 279762"/>
              <a:gd name="connsiteX1" fmla="*/ 356 w 35365"/>
              <a:gd name="connsiteY1" fmla="*/ 117496 h 279762"/>
              <a:gd name="connsiteX2" fmla="*/ 16231 w 35365"/>
              <a:gd name="connsiteY2" fmla="*/ 279421 h 279762"/>
              <a:gd name="connsiteX3" fmla="*/ 356 w 35365"/>
              <a:gd name="connsiteY3" fmla="*/ 158771 h 279762"/>
              <a:gd name="connsiteX4" fmla="*/ 9881 w 35365"/>
              <a:gd name="connsiteY4" fmla="*/ 107971 h 279762"/>
              <a:gd name="connsiteX5" fmla="*/ 35281 w 35365"/>
              <a:gd name="connsiteY5" fmla="*/ 21 h 2797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5365" h="279762">
                <a:moveTo>
                  <a:pt x="35281" y="21"/>
                </a:moveTo>
                <a:cubicBezTo>
                  <a:pt x="33694" y="1608"/>
                  <a:pt x="3531" y="70929"/>
                  <a:pt x="356" y="117496"/>
                </a:cubicBezTo>
                <a:cubicBezTo>
                  <a:pt x="-2819" y="164063"/>
                  <a:pt x="16231" y="272542"/>
                  <a:pt x="16231" y="279421"/>
                </a:cubicBezTo>
                <a:cubicBezTo>
                  <a:pt x="16231" y="286300"/>
                  <a:pt x="1414" y="187346"/>
                  <a:pt x="356" y="158771"/>
                </a:cubicBezTo>
                <a:cubicBezTo>
                  <a:pt x="-702" y="130196"/>
                  <a:pt x="4060" y="131784"/>
                  <a:pt x="9881" y="107971"/>
                </a:cubicBezTo>
                <a:cubicBezTo>
                  <a:pt x="15702" y="84158"/>
                  <a:pt x="36868" y="-1566"/>
                  <a:pt x="35281" y="2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16" name="フリーフォーム 1215">
            <a:extLst>
              <a:ext uri="{FF2B5EF4-FFF2-40B4-BE49-F238E27FC236}">
                <a16:creationId xmlns:a16="http://schemas.microsoft.com/office/drawing/2014/main" id="{4B3DACD4-B0E3-5B37-CA36-E1416D23160E}"/>
              </a:ext>
            </a:extLst>
          </p:cNvPr>
          <p:cNvSpPr/>
          <p:nvPr/>
        </p:nvSpPr>
        <p:spPr>
          <a:xfrm>
            <a:off x="7946921" y="9204212"/>
            <a:ext cx="29999" cy="149451"/>
          </a:xfrm>
          <a:custGeom>
            <a:avLst/>
            <a:gdLst>
              <a:gd name="connsiteX0" fmla="*/ 22329 w 29999"/>
              <a:gd name="connsiteY0" fmla="*/ 113 h 149451"/>
              <a:gd name="connsiteX1" fmla="*/ 19154 w 29999"/>
              <a:gd name="connsiteY1" fmla="*/ 82663 h 149451"/>
              <a:gd name="connsiteX2" fmla="*/ 104 w 29999"/>
              <a:gd name="connsiteY2" fmla="*/ 149338 h 149451"/>
              <a:gd name="connsiteX3" fmla="*/ 28679 w 29999"/>
              <a:gd name="connsiteY3" fmla="*/ 66788 h 149451"/>
              <a:gd name="connsiteX4" fmla="*/ 22329 w 29999"/>
              <a:gd name="connsiteY4" fmla="*/ 113 h 1494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9999" h="149451">
                <a:moveTo>
                  <a:pt x="22329" y="113"/>
                </a:moveTo>
                <a:cubicBezTo>
                  <a:pt x="20741" y="2759"/>
                  <a:pt x="22858" y="57792"/>
                  <a:pt x="19154" y="82663"/>
                </a:cubicBezTo>
                <a:cubicBezTo>
                  <a:pt x="15450" y="107534"/>
                  <a:pt x="-1484" y="151984"/>
                  <a:pt x="104" y="149338"/>
                </a:cubicBezTo>
                <a:cubicBezTo>
                  <a:pt x="1691" y="146692"/>
                  <a:pt x="23917" y="91659"/>
                  <a:pt x="28679" y="66788"/>
                </a:cubicBezTo>
                <a:cubicBezTo>
                  <a:pt x="33441" y="41917"/>
                  <a:pt x="23917" y="-2533"/>
                  <a:pt x="22329" y="11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17" name="フリーフォーム 1216">
            <a:extLst>
              <a:ext uri="{FF2B5EF4-FFF2-40B4-BE49-F238E27FC236}">
                <a16:creationId xmlns:a16="http://schemas.microsoft.com/office/drawing/2014/main" id="{B13158DE-09C1-EC9D-AA72-D82AF619579B}"/>
              </a:ext>
            </a:extLst>
          </p:cNvPr>
          <p:cNvSpPr/>
          <p:nvPr/>
        </p:nvSpPr>
        <p:spPr>
          <a:xfrm>
            <a:off x="7978559" y="8914845"/>
            <a:ext cx="225907" cy="95912"/>
          </a:xfrm>
          <a:custGeom>
            <a:avLst/>
            <a:gdLst>
              <a:gd name="connsiteX0" fmla="*/ 216 w 225907"/>
              <a:gd name="connsiteY0" fmla="*/ 95805 h 95912"/>
              <a:gd name="connsiteX1" fmla="*/ 108166 w 225907"/>
              <a:gd name="connsiteY1" fmla="*/ 35480 h 95912"/>
              <a:gd name="connsiteX2" fmla="*/ 225641 w 225907"/>
              <a:gd name="connsiteY2" fmla="*/ 555 h 95912"/>
              <a:gd name="connsiteX3" fmla="*/ 136741 w 225907"/>
              <a:gd name="connsiteY3" fmla="*/ 19605 h 95912"/>
              <a:gd name="connsiteX4" fmla="*/ 216 w 225907"/>
              <a:gd name="connsiteY4" fmla="*/ 95805 h 95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5907" h="95912">
                <a:moveTo>
                  <a:pt x="216" y="95805"/>
                </a:moveTo>
                <a:cubicBezTo>
                  <a:pt x="-4546" y="98451"/>
                  <a:pt x="70595" y="51355"/>
                  <a:pt x="108166" y="35480"/>
                </a:cubicBezTo>
                <a:cubicBezTo>
                  <a:pt x="145737" y="19605"/>
                  <a:pt x="220879" y="3201"/>
                  <a:pt x="225641" y="555"/>
                </a:cubicBezTo>
                <a:cubicBezTo>
                  <a:pt x="230403" y="-2091"/>
                  <a:pt x="170079" y="4788"/>
                  <a:pt x="136741" y="19605"/>
                </a:cubicBezTo>
                <a:cubicBezTo>
                  <a:pt x="103404" y="34422"/>
                  <a:pt x="4978" y="93159"/>
                  <a:pt x="216" y="9580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18" name="フリーフォーム 1217">
            <a:extLst>
              <a:ext uri="{FF2B5EF4-FFF2-40B4-BE49-F238E27FC236}">
                <a16:creationId xmlns:a16="http://schemas.microsoft.com/office/drawing/2014/main" id="{9033D31D-596C-CF5B-790D-080877ED4074}"/>
              </a:ext>
            </a:extLst>
          </p:cNvPr>
          <p:cNvSpPr/>
          <p:nvPr/>
        </p:nvSpPr>
        <p:spPr>
          <a:xfrm>
            <a:off x="7889303" y="9400833"/>
            <a:ext cx="38680" cy="277555"/>
          </a:xfrm>
          <a:custGeom>
            <a:avLst/>
            <a:gdLst>
              <a:gd name="connsiteX0" fmla="*/ 10097 w 38680"/>
              <a:gd name="connsiteY0" fmla="*/ 342 h 277555"/>
              <a:gd name="connsiteX1" fmla="*/ 10097 w 38680"/>
              <a:gd name="connsiteY1" fmla="*/ 108292 h 277555"/>
              <a:gd name="connsiteX2" fmla="*/ 10097 w 38680"/>
              <a:gd name="connsiteY2" fmla="*/ 146392 h 277555"/>
              <a:gd name="connsiteX3" fmla="*/ 38672 w 38680"/>
              <a:gd name="connsiteY3" fmla="*/ 276567 h 277555"/>
              <a:gd name="connsiteX4" fmla="*/ 6922 w 38680"/>
              <a:gd name="connsiteY4" fmla="*/ 203542 h 277555"/>
              <a:gd name="connsiteX5" fmla="*/ 572 w 38680"/>
              <a:gd name="connsiteY5" fmla="*/ 152742 h 277555"/>
              <a:gd name="connsiteX6" fmla="*/ 10097 w 38680"/>
              <a:gd name="connsiteY6" fmla="*/ 342 h 2775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8680" h="277555">
                <a:moveTo>
                  <a:pt x="10097" y="342"/>
                </a:moveTo>
                <a:cubicBezTo>
                  <a:pt x="11684" y="-7066"/>
                  <a:pt x="10097" y="108292"/>
                  <a:pt x="10097" y="108292"/>
                </a:cubicBezTo>
                <a:cubicBezTo>
                  <a:pt x="10097" y="132634"/>
                  <a:pt x="5335" y="118346"/>
                  <a:pt x="10097" y="146392"/>
                </a:cubicBezTo>
                <a:cubicBezTo>
                  <a:pt x="14859" y="174438"/>
                  <a:pt x="39201" y="267042"/>
                  <a:pt x="38672" y="276567"/>
                </a:cubicBezTo>
                <a:cubicBezTo>
                  <a:pt x="38143" y="286092"/>
                  <a:pt x="13272" y="224179"/>
                  <a:pt x="6922" y="203542"/>
                </a:cubicBezTo>
                <a:cubicBezTo>
                  <a:pt x="572" y="182905"/>
                  <a:pt x="-1016" y="184492"/>
                  <a:pt x="572" y="152742"/>
                </a:cubicBezTo>
                <a:cubicBezTo>
                  <a:pt x="2160" y="120992"/>
                  <a:pt x="8510" y="7750"/>
                  <a:pt x="10097" y="34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19" name="フリーフォーム 1218">
            <a:extLst>
              <a:ext uri="{FF2B5EF4-FFF2-40B4-BE49-F238E27FC236}">
                <a16:creationId xmlns:a16="http://schemas.microsoft.com/office/drawing/2014/main" id="{42BD13C9-2536-A399-1EF3-15BBFC59A0ED}"/>
              </a:ext>
            </a:extLst>
          </p:cNvPr>
          <p:cNvSpPr/>
          <p:nvPr/>
        </p:nvSpPr>
        <p:spPr>
          <a:xfrm>
            <a:off x="8169208" y="9232829"/>
            <a:ext cx="19653" cy="197013"/>
          </a:xfrm>
          <a:custGeom>
            <a:avLst/>
            <a:gdLst>
              <a:gd name="connsiteX0" fmla="*/ 12767 w 19653"/>
              <a:gd name="connsiteY0" fmla="*/ 71 h 197013"/>
              <a:gd name="connsiteX1" fmla="*/ 12767 w 19653"/>
              <a:gd name="connsiteY1" fmla="*/ 101671 h 197013"/>
              <a:gd name="connsiteX2" fmla="*/ 67 w 19653"/>
              <a:gd name="connsiteY2" fmla="*/ 196921 h 197013"/>
              <a:gd name="connsiteX3" fmla="*/ 19117 w 19653"/>
              <a:gd name="connsiteY3" fmla="*/ 117546 h 197013"/>
              <a:gd name="connsiteX4" fmla="*/ 12767 w 19653"/>
              <a:gd name="connsiteY4" fmla="*/ 71 h 1970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9653" h="197013">
                <a:moveTo>
                  <a:pt x="12767" y="71"/>
                </a:moveTo>
                <a:cubicBezTo>
                  <a:pt x="11709" y="-2575"/>
                  <a:pt x="14884" y="68863"/>
                  <a:pt x="12767" y="101671"/>
                </a:cubicBezTo>
                <a:cubicBezTo>
                  <a:pt x="10650" y="134479"/>
                  <a:pt x="-991" y="194275"/>
                  <a:pt x="67" y="196921"/>
                </a:cubicBezTo>
                <a:cubicBezTo>
                  <a:pt x="1125" y="199567"/>
                  <a:pt x="16471" y="144534"/>
                  <a:pt x="19117" y="117546"/>
                </a:cubicBezTo>
                <a:cubicBezTo>
                  <a:pt x="21763" y="90559"/>
                  <a:pt x="13825" y="2717"/>
                  <a:pt x="12767" y="7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0" name="フリーフォーム 1219">
            <a:extLst>
              <a:ext uri="{FF2B5EF4-FFF2-40B4-BE49-F238E27FC236}">
                <a16:creationId xmlns:a16="http://schemas.microsoft.com/office/drawing/2014/main" id="{24EAFC9D-F110-4839-5625-A289D6F12B76}"/>
              </a:ext>
            </a:extLst>
          </p:cNvPr>
          <p:cNvSpPr/>
          <p:nvPr/>
        </p:nvSpPr>
        <p:spPr>
          <a:xfrm>
            <a:off x="8138872" y="9286869"/>
            <a:ext cx="68664" cy="339140"/>
          </a:xfrm>
          <a:custGeom>
            <a:avLst/>
            <a:gdLst>
              <a:gd name="connsiteX0" fmla="*/ 68503 w 68664"/>
              <a:gd name="connsiteY0" fmla="*/ 6 h 339140"/>
              <a:gd name="connsiteX1" fmla="*/ 55803 w 68664"/>
              <a:gd name="connsiteY1" fmla="*/ 174631 h 339140"/>
              <a:gd name="connsiteX2" fmla="*/ 46278 w 68664"/>
              <a:gd name="connsiteY2" fmla="*/ 225431 h 339140"/>
              <a:gd name="connsiteX3" fmla="*/ 14528 w 68664"/>
              <a:gd name="connsiteY3" fmla="*/ 301631 h 339140"/>
              <a:gd name="connsiteX4" fmla="*/ 1828 w 68664"/>
              <a:gd name="connsiteY4" fmla="*/ 333381 h 339140"/>
              <a:gd name="connsiteX5" fmla="*/ 52628 w 68664"/>
              <a:gd name="connsiteY5" fmla="*/ 187331 h 339140"/>
              <a:gd name="connsiteX6" fmla="*/ 46278 w 68664"/>
              <a:gd name="connsiteY6" fmla="*/ 180981 h 339140"/>
              <a:gd name="connsiteX7" fmla="*/ 68503 w 68664"/>
              <a:gd name="connsiteY7" fmla="*/ 6 h 3391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8664" h="339140">
                <a:moveTo>
                  <a:pt x="68503" y="6"/>
                </a:moveTo>
                <a:cubicBezTo>
                  <a:pt x="70091" y="-1052"/>
                  <a:pt x="59507" y="137060"/>
                  <a:pt x="55803" y="174631"/>
                </a:cubicBezTo>
                <a:cubicBezTo>
                  <a:pt x="52099" y="212202"/>
                  <a:pt x="53157" y="204265"/>
                  <a:pt x="46278" y="225431"/>
                </a:cubicBezTo>
                <a:cubicBezTo>
                  <a:pt x="39399" y="246597"/>
                  <a:pt x="21936" y="283639"/>
                  <a:pt x="14528" y="301631"/>
                </a:cubicBezTo>
                <a:cubicBezTo>
                  <a:pt x="7120" y="319623"/>
                  <a:pt x="-4522" y="352431"/>
                  <a:pt x="1828" y="333381"/>
                </a:cubicBezTo>
                <a:cubicBezTo>
                  <a:pt x="8178" y="314331"/>
                  <a:pt x="45220" y="212731"/>
                  <a:pt x="52628" y="187331"/>
                </a:cubicBezTo>
                <a:cubicBezTo>
                  <a:pt x="60036" y="161931"/>
                  <a:pt x="44161" y="206910"/>
                  <a:pt x="46278" y="180981"/>
                </a:cubicBezTo>
                <a:cubicBezTo>
                  <a:pt x="48395" y="155052"/>
                  <a:pt x="66915" y="1064"/>
                  <a:pt x="68503" y="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1" name="フリーフォーム 1220">
            <a:extLst>
              <a:ext uri="{FF2B5EF4-FFF2-40B4-BE49-F238E27FC236}">
                <a16:creationId xmlns:a16="http://schemas.microsoft.com/office/drawing/2014/main" id="{109C18D6-500B-AEFD-9CD0-AF0B4AFA08B3}"/>
              </a:ext>
            </a:extLst>
          </p:cNvPr>
          <p:cNvSpPr/>
          <p:nvPr/>
        </p:nvSpPr>
        <p:spPr>
          <a:xfrm>
            <a:off x="8092962" y="9515474"/>
            <a:ext cx="101810" cy="203207"/>
          </a:xfrm>
          <a:custGeom>
            <a:avLst/>
            <a:gdLst>
              <a:gd name="connsiteX0" fmla="*/ 101713 w 101810"/>
              <a:gd name="connsiteY0" fmla="*/ 1 h 203207"/>
              <a:gd name="connsiteX1" fmla="*/ 54088 w 101810"/>
              <a:gd name="connsiteY1" fmla="*/ 139701 h 203207"/>
              <a:gd name="connsiteX2" fmla="*/ 113 w 101810"/>
              <a:gd name="connsiteY2" fmla="*/ 203201 h 203207"/>
              <a:gd name="connsiteX3" fmla="*/ 41388 w 101810"/>
              <a:gd name="connsiteY3" fmla="*/ 142876 h 203207"/>
              <a:gd name="connsiteX4" fmla="*/ 101713 w 101810"/>
              <a:gd name="connsiteY4" fmla="*/ 1 h 2032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1810" h="203207">
                <a:moveTo>
                  <a:pt x="101713" y="1"/>
                </a:moveTo>
                <a:cubicBezTo>
                  <a:pt x="103830" y="-528"/>
                  <a:pt x="71021" y="105834"/>
                  <a:pt x="54088" y="139701"/>
                </a:cubicBezTo>
                <a:cubicBezTo>
                  <a:pt x="37155" y="173568"/>
                  <a:pt x="2230" y="202672"/>
                  <a:pt x="113" y="203201"/>
                </a:cubicBezTo>
                <a:cubicBezTo>
                  <a:pt x="-2004" y="203730"/>
                  <a:pt x="26042" y="170393"/>
                  <a:pt x="41388" y="142876"/>
                </a:cubicBezTo>
                <a:cubicBezTo>
                  <a:pt x="56734" y="115359"/>
                  <a:pt x="99596" y="530"/>
                  <a:pt x="101713" y="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2" name="フリーフォーム 1221">
            <a:extLst>
              <a:ext uri="{FF2B5EF4-FFF2-40B4-BE49-F238E27FC236}">
                <a16:creationId xmlns:a16="http://schemas.microsoft.com/office/drawing/2014/main" id="{348451C0-C3ED-DD17-ED1C-0E3F6F4BB9CE}"/>
              </a:ext>
            </a:extLst>
          </p:cNvPr>
          <p:cNvSpPr/>
          <p:nvPr/>
        </p:nvSpPr>
        <p:spPr>
          <a:xfrm>
            <a:off x="8086688" y="9534313"/>
            <a:ext cx="28790" cy="174840"/>
          </a:xfrm>
          <a:custGeom>
            <a:avLst/>
            <a:gdLst>
              <a:gd name="connsiteX0" fmla="*/ 37 w 28790"/>
              <a:gd name="connsiteY0" fmla="*/ 212 h 174840"/>
              <a:gd name="connsiteX1" fmla="*/ 22262 w 28790"/>
              <a:gd name="connsiteY1" fmla="*/ 92287 h 174840"/>
              <a:gd name="connsiteX2" fmla="*/ 9562 w 28790"/>
              <a:gd name="connsiteY2" fmla="*/ 174837 h 174840"/>
              <a:gd name="connsiteX3" fmla="*/ 25437 w 28790"/>
              <a:gd name="connsiteY3" fmla="*/ 89112 h 174840"/>
              <a:gd name="connsiteX4" fmla="*/ 28612 w 28790"/>
              <a:gd name="connsiteY4" fmla="*/ 66887 h 174840"/>
              <a:gd name="connsiteX5" fmla="*/ 37 w 28790"/>
              <a:gd name="connsiteY5" fmla="*/ 212 h 1748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8790" h="174840">
                <a:moveTo>
                  <a:pt x="37" y="212"/>
                </a:moveTo>
                <a:cubicBezTo>
                  <a:pt x="-1021" y="4445"/>
                  <a:pt x="20675" y="63183"/>
                  <a:pt x="22262" y="92287"/>
                </a:cubicBezTo>
                <a:cubicBezTo>
                  <a:pt x="23849" y="121391"/>
                  <a:pt x="9033" y="175366"/>
                  <a:pt x="9562" y="174837"/>
                </a:cubicBezTo>
                <a:cubicBezTo>
                  <a:pt x="10091" y="174308"/>
                  <a:pt x="22262" y="107104"/>
                  <a:pt x="25437" y="89112"/>
                </a:cubicBezTo>
                <a:cubicBezTo>
                  <a:pt x="28612" y="71120"/>
                  <a:pt x="29141" y="77470"/>
                  <a:pt x="28612" y="66887"/>
                </a:cubicBezTo>
                <a:cubicBezTo>
                  <a:pt x="28083" y="56304"/>
                  <a:pt x="1095" y="-4021"/>
                  <a:pt x="37" y="21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3" name="フリーフォーム 1222">
            <a:extLst>
              <a:ext uri="{FF2B5EF4-FFF2-40B4-BE49-F238E27FC236}">
                <a16:creationId xmlns:a16="http://schemas.microsoft.com/office/drawing/2014/main" id="{F34F7080-521C-7372-785A-5FF7356B4458}"/>
              </a:ext>
            </a:extLst>
          </p:cNvPr>
          <p:cNvSpPr/>
          <p:nvPr/>
        </p:nvSpPr>
        <p:spPr>
          <a:xfrm>
            <a:off x="7927934" y="9507130"/>
            <a:ext cx="171602" cy="52800"/>
          </a:xfrm>
          <a:custGeom>
            <a:avLst/>
            <a:gdLst>
              <a:gd name="connsiteX0" fmla="*/ 41 w 171602"/>
              <a:gd name="connsiteY0" fmla="*/ 52795 h 52800"/>
              <a:gd name="connsiteX1" fmla="*/ 63541 w 171602"/>
              <a:gd name="connsiteY1" fmla="*/ 5170 h 52800"/>
              <a:gd name="connsiteX2" fmla="*/ 127041 w 171602"/>
              <a:gd name="connsiteY2" fmla="*/ 1995 h 52800"/>
              <a:gd name="connsiteX3" fmla="*/ 171491 w 171602"/>
              <a:gd name="connsiteY3" fmla="*/ 11520 h 52800"/>
              <a:gd name="connsiteX4" fmla="*/ 114341 w 171602"/>
              <a:gd name="connsiteY4" fmla="*/ 5170 h 52800"/>
              <a:gd name="connsiteX5" fmla="*/ 73066 w 171602"/>
              <a:gd name="connsiteY5" fmla="*/ 8345 h 52800"/>
              <a:gd name="connsiteX6" fmla="*/ 41 w 171602"/>
              <a:gd name="connsiteY6" fmla="*/ 52795 h 52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71602" h="52800">
                <a:moveTo>
                  <a:pt x="41" y="52795"/>
                </a:moveTo>
                <a:cubicBezTo>
                  <a:pt x="-1546" y="52266"/>
                  <a:pt x="42374" y="13637"/>
                  <a:pt x="63541" y="5170"/>
                </a:cubicBezTo>
                <a:cubicBezTo>
                  <a:pt x="84708" y="-3297"/>
                  <a:pt x="109050" y="937"/>
                  <a:pt x="127041" y="1995"/>
                </a:cubicBezTo>
                <a:cubicBezTo>
                  <a:pt x="145032" y="3053"/>
                  <a:pt x="173608" y="10991"/>
                  <a:pt x="171491" y="11520"/>
                </a:cubicBezTo>
                <a:cubicBezTo>
                  <a:pt x="169374" y="12049"/>
                  <a:pt x="130745" y="5699"/>
                  <a:pt x="114341" y="5170"/>
                </a:cubicBezTo>
                <a:cubicBezTo>
                  <a:pt x="97937" y="4641"/>
                  <a:pt x="90528" y="1995"/>
                  <a:pt x="73066" y="8345"/>
                </a:cubicBezTo>
                <a:cubicBezTo>
                  <a:pt x="55604" y="14695"/>
                  <a:pt x="1628" y="53324"/>
                  <a:pt x="41" y="5279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4" name="フリーフォーム 1223">
            <a:extLst>
              <a:ext uri="{FF2B5EF4-FFF2-40B4-BE49-F238E27FC236}">
                <a16:creationId xmlns:a16="http://schemas.microsoft.com/office/drawing/2014/main" id="{65138D2A-A629-3D62-9B04-1233802B3B6F}"/>
              </a:ext>
            </a:extLst>
          </p:cNvPr>
          <p:cNvSpPr/>
          <p:nvPr/>
        </p:nvSpPr>
        <p:spPr>
          <a:xfrm>
            <a:off x="7975589" y="9528806"/>
            <a:ext cx="130745" cy="186685"/>
          </a:xfrm>
          <a:custGeom>
            <a:avLst/>
            <a:gdLst>
              <a:gd name="connsiteX0" fmla="*/ 11 w 130745"/>
              <a:gd name="connsiteY0" fmla="*/ 5719 h 186685"/>
              <a:gd name="connsiteX1" fmla="*/ 95261 w 130745"/>
              <a:gd name="connsiteY1" fmla="*/ 12069 h 186685"/>
              <a:gd name="connsiteX2" fmla="*/ 130186 w 130745"/>
              <a:gd name="connsiteY2" fmla="*/ 142244 h 186685"/>
              <a:gd name="connsiteX3" fmla="*/ 117486 w 130745"/>
              <a:gd name="connsiteY3" fmla="*/ 183519 h 186685"/>
              <a:gd name="connsiteX4" fmla="*/ 127011 w 130745"/>
              <a:gd name="connsiteY4" fmla="*/ 69219 h 186685"/>
              <a:gd name="connsiteX5" fmla="*/ 114311 w 130745"/>
              <a:gd name="connsiteY5" fmla="*/ 27944 h 186685"/>
              <a:gd name="connsiteX6" fmla="*/ 101611 w 130745"/>
              <a:gd name="connsiteY6" fmla="*/ 12069 h 186685"/>
              <a:gd name="connsiteX7" fmla="*/ 11 w 130745"/>
              <a:gd name="connsiteY7" fmla="*/ 5719 h 1866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30745" h="186685">
                <a:moveTo>
                  <a:pt x="11" y="5719"/>
                </a:moveTo>
                <a:cubicBezTo>
                  <a:pt x="-1047" y="5719"/>
                  <a:pt x="73565" y="-10685"/>
                  <a:pt x="95261" y="12069"/>
                </a:cubicBezTo>
                <a:cubicBezTo>
                  <a:pt x="116957" y="34823"/>
                  <a:pt x="126482" y="113669"/>
                  <a:pt x="130186" y="142244"/>
                </a:cubicBezTo>
                <a:cubicBezTo>
                  <a:pt x="133890" y="170819"/>
                  <a:pt x="118015" y="195690"/>
                  <a:pt x="117486" y="183519"/>
                </a:cubicBezTo>
                <a:cubicBezTo>
                  <a:pt x="116957" y="171348"/>
                  <a:pt x="127540" y="95148"/>
                  <a:pt x="127011" y="69219"/>
                </a:cubicBezTo>
                <a:cubicBezTo>
                  <a:pt x="126482" y="43290"/>
                  <a:pt x="114311" y="27944"/>
                  <a:pt x="114311" y="27944"/>
                </a:cubicBezTo>
                <a:cubicBezTo>
                  <a:pt x="110078" y="18419"/>
                  <a:pt x="115369" y="16831"/>
                  <a:pt x="101611" y="12069"/>
                </a:cubicBezTo>
                <a:cubicBezTo>
                  <a:pt x="87853" y="7307"/>
                  <a:pt x="1069" y="5719"/>
                  <a:pt x="11" y="571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5" name="フリーフォーム 1224">
            <a:extLst>
              <a:ext uri="{FF2B5EF4-FFF2-40B4-BE49-F238E27FC236}">
                <a16:creationId xmlns:a16="http://schemas.microsoft.com/office/drawing/2014/main" id="{CE0B3094-3F42-E686-E204-334F08693403}"/>
              </a:ext>
            </a:extLst>
          </p:cNvPr>
          <p:cNvSpPr/>
          <p:nvPr/>
        </p:nvSpPr>
        <p:spPr>
          <a:xfrm>
            <a:off x="8023179" y="9563094"/>
            <a:ext cx="48599" cy="60331"/>
          </a:xfrm>
          <a:custGeom>
            <a:avLst/>
            <a:gdLst>
              <a:gd name="connsiteX0" fmla="*/ 46 w 48599"/>
              <a:gd name="connsiteY0" fmla="*/ 6 h 60331"/>
              <a:gd name="connsiteX1" fmla="*/ 38146 w 48599"/>
              <a:gd name="connsiteY1" fmla="*/ 44456 h 60331"/>
              <a:gd name="connsiteX2" fmla="*/ 41321 w 48599"/>
              <a:gd name="connsiteY2" fmla="*/ 60331 h 60331"/>
              <a:gd name="connsiteX3" fmla="*/ 47671 w 48599"/>
              <a:gd name="connsiteY3" fmla="*/ 41281 h 60331"/>
              <a:gd name="connsiteX4" fmla="*/ 46 w 48599"/>
              <a:gd name="connsiteY4" fmla="*/ 6 h 603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8599" h="60331">
                <a:moveTo>
                  <a:pt x="46" y="6"/>
                </a:moveTo>
                <a:cubicBezTo>
                  <a:pt x="-1541" y="535"/>
                  <a:pt x="38146" y="44456"/>
                  <a:pt x="38146" y="44456"/>
                </a:cubicBezTo>
                <a:cubicBezTo>
                  <a:pt x="45025" y="54510"/>
                  <a:pt x="41321" y="60331"/>
                  <a:pt x="41321" y="60331"/>
                </a:cubicBezTo>
                <a:cubicBezTo>
                  <a:pt x="42908" y="59802"/>
                  <a:pt x="51375" y="48689"/>
                  <a:pt x="47671" y="41281"/>
                </a:cubicBezTo>
                <a:cubicBezTo>
                  <a:pt x="43967" y="33873"/>
                  <a:pt x="1633" y="-523"/>
                  <a:pt x="46" y="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6" name="フリーフォーム 1225">
            <a:extLst>
              <a:ext uri="{FF2B5EF4-FFF2-40B4-BE49-F238E27FC236}">
                <a16:creationId xmlns:a16="http://schemas.microsoft.com/office/drawing/2014/main" id="{877468AE-DDDF-9F4A-C478-E25FFB389473}"/>
              </a:ext>
            </a:extLst>
          </p:cNvPr>
          <p:cNvSpPr/>
          <p:nvPr/>
        </p:nvSpPr>
        <p:spPr>
          <a:xfrm>
            <a:off x="7959725" y="9569350"/>
            <a:ext cx="44500" cy="63962"/>
          </a:xfrm>
          <a:custGeom>
            <a:avLst/>
            <a:gdLst>
              <a:gd name="connsiteX0" fmla="*/ 44450 w 44500"/>
              <a:gd name="connsiteY0" fmla="*/ 100 h 63962"/>
              <a:gd name="connsiteX1" fmla="*/ 9525 w 44500"/>
              <a:gd name="connsiteY1" fmla="*/ 47725 h 63962"/>
              <a:gd name="connsiteX2" fmla="*/ 0 w 44500"/>
              <a:gd name="connsiteY2" fmla="*/ 63600 h 63962"/>
              <a:gd name="connsiteX3" fmla="*/ 44450 w 44500"/>
              <a:gd name="connsiteY3" fmla="*/ 100 h 639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4500" h="63962">
                <a:moveTo>
                  <a:pt x="44450" y="100"/>
                </a:moveTo>
                <a:cubicBezTo>
                  <a:pt x="46038" y="-2546"/>
                  <a:pt x="9525" y="47725"/>
                  <a:pt x="9525" y="47725"/>
                </a:cubicBezTo>
                <a:cubicBezTo>
                  <a:pt x="2117" y="58308"/>
                  <a:pt x="0" y="65717"/>
                  <a:pt x="0" y="63600"/>
                </a:cubicBezTo>
                <a:cubicBezTo>
                  <a:pt x="0" y="61483"/>
                  <a:pt x="42862" y="2746"/>
                  <a:pt x="44450" y="10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7" name="フリーフォーム 1226">
            <a:extLst>
              <a:ext uri="{FF2B5EF4-FFF2-40B4-BE49-F238E27FC236}">
                <a16:creationId xmlns:a16="http://schemas.microsoft.com/office/drawing/2014/main" id="{C2E1FA0D-1E86-5DB8-A2D7-F4AAC0D56AA2}"/>
              </a:ext>
            </a:extLst>
          </p:cNvPr>
          <p:cNvSpPr/>
          <p:nvPr/>
        </p:nvSpPr>
        <p:spPr>
          <a:xfrm>
            <a:off x="7924588" y="9518502"/>
            <a:ext cx="13101" cy="170518"/>
          </a:xfrm>
          <a:custGeom>
            <a:avLst/>
            <a:gdLst>
              <a:gd name="connsiteX0" fmla="*/ 212 w 13101"/>
              <a:gd name="connsiteY0" fmla="*/ 148 h 170518"/>
              <a:gd name="connsiteX1" fmla="*/ 9737 w 13101"/>
              <a:gd name="connsiteY1" fmla="*/ 89048 h 170518"/>
              <a:gd name="connsiteX2" fmla="*/ 9737 w 13101"/>
              <a:gd name="connsiteY2" fmla="*/ 133498 h 170518"/>
              <a:gd name="connsiteX3" fmla="*/ 12912 w 13101"/>
              <a:gd name="connsiteY3" fmla="*/ 168423 h 170518"/>
              <a:gd name="connsiteX4" fmla="*/ 3387 w 13101"/>
              <a:gd name="connsiteY4" fmla="*/ 69998 h 170518"/>
              <a:gd name="connsiteX5" fmla="*/ 212 w 13101"/>
              <a:gd name="connsiteY5" fmla="*/ 148 h 1705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3101" h="170518">
                <a:moveTo>
                  <a:pt x="212" y="148"/>
                </a:moveTo>
                <a:cubicBezTo>
                  <a:pt x="1270" y="3323"/>
                  <a:pt x="8150" y="66823"/>
                  <a:pt x="9737" y="89048"/>
                </a:cubicBezTo>
                <a:cubicBezTo>
                  <a:pt x="11324" y="111273"/>
                  <a:pt x="9208" y="120269"/>
                  <a:pt x="9737" y="133498"/>
                </a:cubicBezTo>
                <a:cubicBezTo>
                  <a:pt x="10266" y="146727"/>
                  <a:pt x="13970" y="179006"/>
                  <a:pt x="12912" y="168423"/>
                </a:cubicBezTo>
                <a:cubicBezTo>
                  <a:pt x="11854" y="157840"/>
                  <a:pt x="4445" y="94340"/>
                  <a:pt x="3387" y="69998"/>
                </a:cubicBezTo>
                <a:cubicBezTo>
                  <a:pt x="2329" y="45656"/>
                  <a:pt x="-846" y="-3027"/>
                  <a:pt x="212" y="14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8" name="フリーフォーム 1227">
            <a:extLst>
              <a:ext uri="{FF2B5EF4-FFF2-40B4-BE49-F238E27FC236}">
                <a16:creationId xmlns:a16="http://schemas.microsoft.com/office/drawing/2014/main" id="{99A29069-E8D3-D2C9-0D81-FEC23C3D084F}"/>
              </a:ext>
            </a:extLst>
          </p:cNvPr>
          <p:cNvSpPr/>
          <p:nvPr/>
        </p:nvSpPr>
        <p:spPr>
          <a:xfrm>
            <a:off x="7936971" y="9677351"/>
            <a:ext cx="165629" cy="52175"/>
          </a:xfrm>
          <a:custGeom>
            <a:avLst/>
            <a:gdLst>
              <a:gd name="connsiteX0" fmla="*/ 529 w 165629"/>
              <a:gd name="connsiteY0" fmla="*/ 49 h 52175"/>
              <a:gd name="connsiteX1" fmla="*/ 38629 w 165629"/>
              <a:gd name="connsiteY1" fmla="*/ 47674 h 52175"/>
              <a:gd name="connsiteX2" fmla="*/ 86254 w 165629"/>
              <a:gd name="connsiteY2" fmla="*/ 47674 h 52175"/>
              <a:gd name="connsiteX3" fmla="*/ 165629 w 165629"/>
              <a:gd name="connsiteY3" fmla="*/ 25449 h 52175"/>
              <a:gd name="connsiteX4" fmla="*/ 86254 w 165629"/>
              <a:gd name="connsiteY4" fmla="*/ 38149 h 52175"/>
              <a:gd name="connsiteX5" fmla="*/ 67204 w 165629"/>
              <a:gd name="connsiteY5" fmla="*/ 38149 h 52175"/>
              <a:gd name="connsiteX6" fmla="*/ 529 w 165629"/>
              <a:gd name="connsiteY6" fmla="*/ 49 h 52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65629" h="52175">
                <a:moveTo>
                  <a:pt x="529" y="49"/>
                </a:moveTo>
                <a:cubicBezTo>
                  <a:pt x="-4233" y="1636"/>
                  <a:pt x="24342" y="39737"/>
                  <a:pt x="38629" y="47674"/>
                </a:cubicBezTo>
                <a:cubicBezTo>
                  <a:pt x="52916" y="55611"/>
                  <a:pt x="65087" y="51378"/>
                  <a:pt x="86254" y="47674"/>
                </a:cubicBezTo>
                <a:cubicBezTo>
                  <a:pt x="107421" y="43970"/>
                  <a:pt x="165629" y="27036"/>
                  <a:pt x="165629" y="25449"/>
                </a:cubicBezTo>
                <a:cubicBezTo>
                  <a:pt x="165629" y="23862"/>
                  <a:pt x="86254" y="38149"/>
                  <a:pt x="86254" y="38149"/>
                </a:cubicBezTo>
                <a:cubicBezTo>
                  <a:pt x="69850" y="40266"/>
                  <a:pt x="77258" y="40795"/>
                  <a:pt x="67204" y="38149"/>
                </a:cubicBezTo>
                <a:cubicBezTo>
                  <a:pt x="57150" y="35503"/>
                  <a:pt x="5291" y="-1538"/>
                  <a:pt x="529" y="4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9" name="フリーフォーム 1228">
            <a:extLst>
              <a:ext uri="{FF2B5EF4-FFF2-40B4-BE49-F238E27FC236}">
                <a16:creationId xmlns:a16="http://schemas.microsoft.com/office/drawing/2014/main" id="{AA7380FA-4639-DE44-5241-E82B9A994DB5}"/>
              </a:ext>
            </a:extLst>
          </p:cNvPr>
          <p:cNvSpPr/>
          <p:nvPr/>
        </p:nvSpPr>
        <p:spPr>
          <a:xfrm>
            <a:off x="7946951" y="9636103"/>
            <a:ext cx="147061" cy="47647"/>
          </a:xfrm>
          <a:custGeom>
            <a:avLst/>
            <a:gdLst>
              <a:gd name="connsiteX0" fmla="*/ 74 w 147061"/>
              <a:gd name="connsiteY0" fmla="*/ 22 h 47647"/>
              <a:gd name="connsiteX1" fmla="*/ 57224 w 147061"/>
              <a:gd name="connsiteY1" fmla="*/ 41297 h 47647"/>
              <a:gd name="connsiteX2" fmla="*/ 95324 w 147061"/>
              <a:gd name="connsiteY2" fmla="*/ 38122 h 47647"/>
              <a:gd name="connsiteX3" fmla="*/ 146124 w 147061"/>
              <a:gd name="connsiteY3" fmla="*/ 9547 h 47647"/>
              <a:gd name="connsiteX4" fmla="*/ 123899 w 147061"/>
              <a:gd name="connsiteY4" fmla="*/ 31772 h 47647"/>
              <a:gd name="connsiteX5" fmla="*/ 69924 w 147061"/>
              <a:gd name="connsiteY5" fmla="*/ 47647 h 47647"/>
              <a:gd name="connsiteX6" fmla="*/ 74 w 147061"/>
              <a:gd name="connsiteY6" fmla="*/ 22 h 476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47061" h="47647">
                <a:moveTo>
                  <a:pt x="74" y="22"/>
                </a:moveTo>
                <a:cubicBezTo>
                  <a:pt x="-2043" y="-1036"/>
                  <a:pt x="41349" y="34947"/>
                  <a:pt x="57224" y="41297"/>
                </a:cubicBezTo>
                <a:cubicBezTo>
                  <a:pt x="73099" y="47647"/>
                  <a:pt x="80507" y="43414"/>
                  <a:pt x="95324" y="38122"/>
                </a:cubicBezTo>
                <a:cubicBezTo>
                  <a:pt x="110141" y="32830"/>
                  <a:pt x="141362" y="10605"/>
                  <a:pt x="146124" y="9547"/>
                </a:cubicBezTo>
                <a:cubicBezTo>
                  <a:pt x="150886" y="8489"/>
                  <a:pt x="136599" y="25422"/>
                  <a:pt x="123899" y="31772"/>
                </a:cubicBezTo>
                <a:cubicBezTo>
                  <a:pt x="111199" y="38122"/>
                  <a:pt x="90032" y="47647"/>
                  <a:pt x="69924" y="47647"/>
                </a:cubicBezTo>
                <a:cubicBezTo>
                  <a:pt x="49816" y="47647"/>
                  <a:pt x="2191" y="1080"/>
                  <a:pt x="74" y="2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0" name="フリーフォーム 1229">
            <a:extLst>
              <a:ext uri="{FF2B5EF4-FFF2-40B4-BE49-F238E27FC236}">
                <a16:creationId xmlns:a16="http://schemas.microsoft.com/office/drawing/2014/main" id="{D3B45214-0349-CDD0-D6BC-1A2308F535B1}"/>
              </a:ext>
            </a:extLst>
          </p:cNvPr>
          <p:cNvSpPr/>
          <p:nvPr/>
        </p:nvSpPr>
        <p:spPr>
          <a:xfrm>
            <a:off x="8358922" y="8961640"/>
            <a:ext cx="135151" cy="113409"/>
          </a:xfrm>
          <a:custGeom>
            <a:avLst/>
            <a:gdLst>
              <a:gd name="connsiteX0" fmla="*/ 853 w 135151"/>
              <a:gd name="connsiteY0" fmla="*/ 1385 h 113409"/>
              <a:gd name="connsiteX1" fmla="*/ 108803 w 135151"/>
              <a:gd name="connsiteY1" fmla="*/ 83935 h 113409"/>
              <a:gd name="connsiteX2" fmla="*/ 134203 w 135151"/>
              <a:gd name="connsiteY2" fmla="*/ 112510 h 113409"/>
              <a:gd name="connsiteX3" fmla="*/ 86578 w 135151"/>
              <a:gd name="connsiteY3" fmla="*/ 55360 h 113409"/>
              <a:gd name="connsiteX4" fmla="*/ 58003 w 135151"/>
              <a:gd name="connsiteY4" fmla="*/ 33135 h 113409"/>
              <a:gd name="connsiteX5" fmla="*/ 853 w 135151"/>
              <a:gd name="connsiteY5" fmla="*/ 1385 h 1134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35151" h="113409">
                <a:moveTo>
                  <a:pt x="853" y="1385"/>
                </a:moveTo>
                <a:cubicBezTo>
                  <a:pt x="9320" y="9852"/>
                  <a:pt x="86578" y="65414"/>
                  <a:pt x="108803" y="83935"/>
                </a:cubicBezTo>
                <a:cubicBezTo>
                  <a:pt x="131028" y="102456"/>
                  <a:pt x="137907" y="117272"/>
                  <a:pt x="134203" y="112510"/>
                </a:cubicBezTo>
                <a:cubicBezTo>
                  <a:pt x="130499" y="107748"/>
                  <a:pt x="99278" y="68589"/>
                  <a:pt x="86578" y="55360"/>
                </a:cubicBezTo>
                <a:cubicBezTo>
                  <a:pt x="73878" y="42131"/>
                  <a:pt x="66470" y="40543"/>
                  <a:pt x="58003" y="33135"/>
                </a:cubicBezTo>
                <a:cubicBezTo>
                  <a:pt x="49536" y="25727"/>
                  <a:pt x="-7614" y="-7082"/>
                  <a:pt x="853" y="138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1" name="フリーフォーム 1230">
            <a:extLst>
              <a:ext uri="{FF2B5EF4-FFF2-40B4-BE49-F238E27FC236}">
                <a16:creationId xmlns:a16="http://schemas.microsoft.com/office/drawing/2014/main" id="{EA4FE9F9-37DA-E0DB-36FC-7637ABD46145}"/>
              </a:ext>
            </a:extLst>
          </p:cNvPr>
          <p:cNvSpPr/>
          <p:nvPr/>
        </p:nvSpPr>
        <p:spPr>
          <a:xfrm>
            <a:off x="8499126" y="9083492"/>
            <a:ext cx="205552" cy="377364"/>
          </a:xfrm>
          <a:custGeom>
            <a:avLst/>
            <a:gdLst>
              <a:gd name="connsiteX0" fmla="*/ 349 w 205552"/>
              <a:gd name="connsiteY0" fmla="*/ 183 h 377364"/>
              <a:gd name="connsiteX1" fmla="*/ 98774 w 205552"/>
              <a:gd name="connsiteY1" fmla="*/ 222433 h 377364"/>
              <a:gd name="connsiteX2" fmla="*/ 171799 w 205552"/>
              <a:gd name="connsiteY2" fmla="*/ 320858 h 377364"/>
              <a:gd name="connsiteX3" fmla="*/ 200374 w 205552"/>
              <a:gd name="connsiteY3" fmla="*/ 371658 h 377364"/>
              <a:gd name="connsiteX4" fmla="*/ 70199 w 205552"/>
              <a:gd name="connsiteY4" fmla="*/ 187508 h 377364"/>
              <a:gd name="connsiteX5" fmla="*/ 349 w 205552"/>
              <a:gd name="connsiteY5" fmla="*/ 183 h 3773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05552" h="377364">
                <a:moveTo>
                  <a:pt x="349" y="183"/>
                </a:moveTo>
                <a:cubicBezTo>
                  <a:pt x="5111" y="6004"/>
                  <a:pt x="70199" y="168987"/>
                  <a:pt x="98774" y="222433"/>
                </a:cubicBezTo>
                <a:cubicBezTo>
                  <a:pt x="127349" y="275879"/>
                  <a:pt x="154866" y="295987"/>
                  <a:pt x="171799" y="320858"/>
                </a:cubicBezTo>
                <a:cubicBezTo>
                  <a:pt x="188732" y="345729"/>
                  <a:pt x="217307" y="393883"/>
                  <a:pt x="200374" y="371658"/>
                </a:cubicBezTo>
                <a:cubicBezTo>
                  <a:pt x="183441" y="349433"/>
                  <a:pt x="99832" y="246245"/>
                  <a:pt x="70199" y="187508"/>
                </a:cubicBezTo>
                <a:cubicBezTo>
                  <a:pt x="40566" y="128771"/>
                  <a:pt x="-4413" y="-5638"/>
                  <a:pt x="349" y="18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2" name="フリーフォーム 1231">
            <a:extLst>
              <a:ext uri="{FF2B5EF4-FFF2-40B4-BE49-F238E27FC236}">
                <a16:creationId xmlns:a16="http://schemas.microsoft.com/office/drawing/2014/main" id="{9F76AF27-C6B6-BDDE-B037-8A838B253A71}"/>
              </a:ext>
            </a:extLst>
          </p:cNvPr>
          <p:cNvSpPr/>
          <p:nvPr/>
        </p:nvSpPr>
        <p:spPr>
          <a:xfrm>
            <a:off x="8502603" y="9387694"/>
            <a:ext cx="200118" cy="96440"/>
          </a:xfrm>
          <a:custGeom>
            <a:avLst/>
            <a:gdLst>
              <a:gd name="connsiteX0" fmla="*/ 47 w 200118"/>
              <a:gd name="connsiteY0" fmla="*/ 29356 h 96440"/>
              <a:gd name="connsiteX1" fmla="*/ 92122 w 200118"/>
              <a:gd name="connsiteY1" fmla="*/ 3956 h 96440"/>
              <a:gd name="connsiteX2" fmla="*/ 146097 w 200118"/>
              <a:gd name="connsiteY2" fmla="*/ 42056 h 96440"/>
              <a:gd name="connsiteX3" fmla="*/ 136572 w 200118"/>
              <a:gd name="connsiteY3" fmla="*/ 29356 h 96440"/>
              <a:gd name="connsiteX4" fmla="*/ 200072 w 200118"/>
              <a:gd name="connsiteY4" fmla="*/ 96031 h 96440"/>
              <a:gd name="connsiteX5" fmla="*/ 146097 w 200118"/>
              <a:gd name="connsiteY5" fmla="*/ 54756 h 96440"/>
              <a:gd name="connsiteX6" fmla="*/ 104822 w 200118"/>
              <a:gd name="connsiteY6" fmla="*/ 781 h 96440"/>
              <a:gd name="connsiteX7" fmla="*/ 47 w 200118"/>
              <a:gd name="connsiteY7" fmla="*/ 29356 h 964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00118" h="96440">
                <a:moveTo>
                  <a:pt x="47" y="29356"/>
                </a:moveTo>
                <a:cubicBezTo>
                  <a:pt x="-2070" y="29885"/>
                  <a:pt x="67780" y="1839"/>
                  <a:pt x="92122" y="3956"/>
                </a:cubicBezTo>
                <a:cubicBezTo>
                  <a:pt x="116464" y="6073"/>
                  <a:pt x="146097" y="42056"/>
                  <a:pt x="146097" y="42056"/>
                </a:cubicBezTo>
                <a:cubicBezTo>
                  <a:pt x="153505" y="46289"/>
                  <a:pt x="127576" y="20360"/>
                  <a:pt x="136572" y="29356"/>
                </a:cubicBezTo>
                <a:cubicBezTo>
                  <a:pt x="145568" y="38352"/>
                  <a:pt x="198485" y="91798"/>
                  <a:pt x="200072" y="96031"/>
                </a:cubicBezTo>
                <a:cubicBezTo>
                  <a:pt x="201659" y="100264"/>
                  <a:pt x="161972" y="70631"/>
                  <a:pt x="146097" y="54756"/>
                </a:cubicBezTo>
                <a:cubicBezTo>
                  <a:pt x="130222" y="38881"/>
                  <a:pt x="122284" y="7131"/>
                  <a:pt x="104822" y="781"/>
                </a:cubicBezTo>
                <a:cubicBezTo>
                  <a:pt x="87360" y="-5569"/>
                  <a:pt x="2164" y="28827"/>
                  <a:pt x="47" y="2935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3" name="フリーフォーム 1232">
            <a:extLst>
              <a:ext uri="{FF2B5EF4-FFF2-40B4-BE49-F238E27FC236}">
                <a16:creationId xmlns:a16="http://schemas.microsoft.com/office/drawing/2014/main" id="{B7F5A062-4708-E097-79FF-E6AB6DE23008}"/>
              </a:ext>
            </a:extLst>
          </p:cNvPr>
          <p:cNvSpPr/>
          <p:nvPr/>
        </p:nvSpPr>
        <p:spPr>
          <a:xfrm>
            <a:off x="8600675" y="9498064"/>
            <a:ext cx="29348" cy="182675"/>
          </a:xfrm>
          <a:custGeom>
            <a:avLst/>
            <a:gdLst>
              <a:gd name="connsiteX0" fmla="*/ 28975 w 29348"/>
              <a:gd name="connsiteY0" fmla="*/ 1536 h 182675"/>
              <a:gd name="connsiteX1" fmla="*/ 16275 w 29348"/>
              <a:gd name="connsiteY1" fmla="*/ 68211 h 182675"/>
              <a:gd name="connsiteX2" fmla="*/ 9925 w 29348"/>
              <a:gd name="connsiteY2" fmla="*/ 125361 h 182675"/>
              <a:gd name="connsiteX3" fmla="*/ 6750 w 29348"/>
              <a:gd name="connsiteY3" fmla="*/ 182511 h 182675"/>
              <a:gd name="connsiteX4" fmla="*/ 400 w 29348"/>
              <a:gd name="connsiteY4" fmla="*/ 138061 h 182675"/>
              <a:gd name="connsiteX5" fmla="*/ 28975 w 29348"/>
              <a:gd name="connsiteY5" fmla="*/ 1536 h 182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348" h="182675">
                <a:moveTo>
                  <a:pt x="28975" y="1536"/>
                </a:moveTo>
                <a:cubicBezTo>
                  <a:pt x="31621" y="-10106"/>
                  <a:pt x="19450" y="47574"/>
                  <a:pt x="16275" y="68211"/>
                </a:cubicBezTo>
                <a:cubicBezTo>
                  <a:pt x="13100" y="88849"/>
                  <a:pt x="11512" y="106311"/>
                  <a:pt x="9925" y="125361"/>
                </a:cubicBezTo>
                <a:cubicBezTo>
                  <a:pt x="8338" y="144411"/>
                  <a:pt x="8338" y="180394"/>
                  <a:pt x="6750" y="182511"/>
                </a:cubicBezTo>
                <a:cubicBezTo>
                  <a:pt x="5162" y="184628"/>
                  <a:pt x="-1717" y="166107"/>
                  <a:pt x="400" y="138061"/>
                </a:cubicBezTo>
                <a:cubicBezTo>
                  <a:pt x="2517" y="110015"/>
                  <a:pt x="26329" y="13178"/>
                  <a:pt x="28975" y="153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4" name="フリーフォーム 1233">
            <a:extLst>
              <a:ext uri="{FF2B5EF4-FFF2-40B4-BE49-F238E27FC236}">
                <a16:creationId xmlns:a16="http://schemas.microsoft.com/office/drawing/2014/main" id="{C5980D7F-5965-CD1D-51C1-D29FCD1ED393}"/>
              </a:ext>
            </a:extLst>
          </p:cNvPr>
          <p:cNvSpPr/>
          <p:nvPr/>
        </p:nvSpPr>
        <p:spPr>
          <a:xfrm>
            <a:off x="8530310" y="9715425"/>
            <a:ext cx="74158" cy="213001"/>
          </a:xfrm>
          <a:custGeom>
            <a:avLst/>
            <a:gdLst>
              <a:gd name="connsiteX0" fmla="*/ 73940 w 74158"/>
              <a:gd name="connsiteY0" fmla="*/ 75 h 213001"/>
              <a:gd name="connsiteX1" fmla="*/ 32665 w 74158"/>
              <a:gd name="connsiteY1" fmla="*/ 130250 h 213001"/>
              <a:gd name="connsiteX2" fmla="*/ 915 w 74158"/>
              <a:gd name="connsiteY2" fmla="*/ 212800 h 213001"/>
              <a:gd name="connsiteX3" fmla="*/ 13615 w 74158"/>
              <a:gd name="connsiteY3" fmla="*/ 149300 h 213001"/>
              <a:gd name="connsiteX4" fmla="*/ 73940 w 74158"/>
              <a:gd name="connsiteY4" fmla="*/ 75 h 2130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4158" h="213001">
                <a:moveTo>
                  <a:pt x="73940" y="75"/>
                </a:moveTo>
                <a:cubicBezTo>
                  <a:pt x="77115" y="-3100"/>
                  <a:pt x="44836" y="94796"/>
                  <a:pt x="32665" y="130250"/>
                </a:cubicBezTo>
                <a:cubicBezTo>
                  <a:pt x="20494" y="165704"/>
                  <a:pt x="4090" y="209625"/>
                  <a:pt x="915" y="212800"/>
                </a:cubicBezTo>
                <a:cubicBezTo>
                  <a:pt x="-2260" y="215975"/>
                  <a:pt x="3032" y="181050"/>
                  <a:pt x="13615" y="149300"/>
                </a:cubicBezTo>
                <a:cubicBezTo>
                  <a:pt x="24198" y="117550"/>
                  <a:pt x="70765" y="3250"/>
                  <a:pt x="73940" y="7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5" name="フリーフォーム 1234">
            <a:extLst>
              <a:ext uri="{FF2B5EF4-FFF2-40B4-BE49-F238E27FC236}">
                <a16:creationId xmlns:a16="http://schemas.microsoft.com/office/drawing/2014/main" id="{57499DAE-2F86-B9DE-D7C1-BA5BC06402B8}"/>
              </a:ext>
            </a:extLst>
          </p:cNvPr>
          <p:cNvSpPr/>
          <p:nvPr/>
        </p:nvSpPr>
        <p:spPr>
          <a:xfrm>
            <a:off x="8410134" y="9890097"/>
            <a:ext cx="121138" cy="102769"/>
          </a:xfrm>
          <a:custGeom>
            <a:avLst/>
            <a:gdLst>
              <a:gd name="connsiteX0" fmla="*/ 121091 w 121138"/>
              <a:gd name="connsiteY0" fmla="*/ 28 h 102769"/>
              <a:gd name="connsiteX1" fmla="*/ 95691 w 121138"/>
              <a:gd name="connsiteY1" fmla="*/ 79403 h 102769"/>
              <a:gd name="connsiteX2" fmla="*/ 63941 w 121138"/>
              <a:gd name="connsiteY2" fmla="*/ 101628 h 102769"/>
              <a:gd name="connsiteX3" fmla="*/ 441 w 121138"/>
              <a:gd name="connsiteY3" fmla="*/ 98453 h 102769"/>
              <a:gd name="connsiteX4" fmla="*/ 98866 w 121138"/>
              <a:gd name="connsiteY4" fmla="*/ 88928 h 102769"/>
              <a:gd name="connsiteX5" fmla="*/ 121091 w 121138"/>
              <a:gd name="connsiteY5" fmla="*/ 28 h 1027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21138" h="102769">
                <a:moveTo>
                  <a:pt x="121091" y="28"/>
                </a:moveTo>
                <a:cubicBezTo>
                  <a:pt x="120562" y="-1559"/>
                  <a:pt x="105216" y="62470"/>
                  <a:pt x="95691" y="79403"/>
                </a:cubicBezTo>
                <a:cubicBezTo>
                  <a:pt x="86166" y="96336"/>
                  <a:pt x="79816" y="98453"/>
                  <a:pt x="63941" y="101628"/>
                </a:cubicBezTo>
                <a:cubicBezTo>
                  <a:pt x="48066" y="104803"/>
                  <a:pt x="-5380" y="100570"/>
                  <a:pt x="441" y="98453"/>
                </a:cubicBezTo>
                <a:cubicBezTo>
                  <a:pt x="6262" y="96336"/>
                  <a:pt x="79816" y="98982"/>
                  <a:pt x="98866" y="88928"/>
                </a:cubicBezTo>
                <a:cubicBezTo>
                  <a:pt x="117916" y="78874"/>
                  <a:pt x="121620" y="1615"/>
                  <a:pt x="121091" y="2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6" name="フリーフォーム 1235">
            <a:extLst>
              <a:ext uri="{FF2B5EF4-FFF2-40B4-BE49-F238E27FC236}">
                <a16:creationId xmlns:a16="http://schemas.microsoft.com/office/drawing/2014/main" id="{58AB95F0-F329-2E8F-8013-56EF61BE22E2}"/>
              </a:ext>
            </a:extLst>
          </p:cNvPr>
          <p:cNvSpPr/>
          <p:nvPr/>
        </p:nvSpPr>
        <p:spPr>
          <a:xfrm>
            <a:off x="8165951" y="9994666"/>
            <a:ext cx="288514" cy="117844"/>
          </a:xfrm>
          <a:custGeom>
            <a:avLst/>
            <a:gdLst>
              <a:gd name="connsiteX0" fmla="*/ 149 w 288514"/>
              <a:gd name="connsiteY0" fmla="*/ 117709 h 117844"/>
              <a:gd name="connsiteX1" fmla="*/ 146199 w 288514"/>
              <a:gd name="connsiteY1" fmla="*/ 51034 h 117844"/>
              <a:gd name="connsiteX2" fmla="*/ 244624 w 288514"/>
              <a:gd name="connsiteY2" fmla="*/ 19284 h 117844"/>
              <a:gd name="connsiteX3" fmla="*/ 285899 w 288514"/>
              <a:gd name="connsiteY3" fmla="*/ 234 h 117844"/>
              <a:gd name="connsiteX4" fmla="*/ 174774 w 288514"/>
              <a:gd name="connsiteY4" fmla="*/ 31984 h 117844"/>
              <a:gd name="connsiteX5" fmla="*/ 149 w 288514"/>
              <a:gd name="connsiteY5" fmla="*/ 117709 h 1178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88514" h="117844">
                <a:moveTo>
                  <a:pt x="149" y="117709"/>
                </a:moveTo>
                <a:cubicBezTo>
                  <a:pt x="-4613" y="120884"/>
                  <a:pt x="105453" y="67438"/>
                  <a:pt x="146199" y="51034"/>
                </a:cubicBezTo>
                <a:cubicBezTo>
                  <a:pt x="186945" y="34630"/>
                  <a:pt x="221341" y="27751"/>
                  <a:pt x="244624" y="19284"/>
                </a:cubicBezTo>
                <a:cubicBezTo>
                  <a:pt x="267907" y="10817"/>
                  <a:pt x="297541" y="-1883"/>
                  <a:pt x="285899" y="234"/>
                </a:cubicBezTo>
                <a:cubicBezTo>
                  <a:pt x="274257" y="2351"/>
                  <a:pt x="216049" y="16109"/>
                  <a:pt x="174774" y="31984"/>
                </a:cubicBezTo>
                <a:cubicBezTo>
                  <a:pt x="133499" y="47859"/>
                  <a:pt x="4911" y="114534"/>
                  <a:pt x="149" y="11770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7" name="フリーフォーム 1236">
            <a:extLst>
              <a:ext uri="{FF2B5EF4-FFF2-40B4-BE49-F238E27FC236}">
                <a16:creationId xmlns:a16="http://schemas.microsoft.com/office/drawing/2014/main" id="{863563A5-2328-807C-BA2A-E2F41ED49ED8}"/>
              </a:ext>
            </a:extLst>
          </p:cNvPr>
          <p:cNvSpPr/>
          <p:nvPr/>
        </p:nvSpPr>
        <p:spPr>
          <a:xfrm>
            <a:off x="8178799" y="9899625"/>
            <a:ext cx="323857" cy="139738"/>
          </a:xfrm>
          <a:custGeom>
            <a:avLst/>
            <a:gdLst>
              <a:gd name="connsiteX0" fmla="*/ 1 w 323857"/>
              <a:gd name="connsiteY0" fmla="*/ 139725 h 139738"/>
              <a:gd name="connsiteX1" fmla="*/ 238126 w 323857"/>
              <a:gd name="connsiteY1" fmla="*/ 57175 h 139738"/>
              <a:gd name="connsiteX2" fmla="*/ 323851 w 323857"/>
              <a:gd name="connsiteY2" fmla="*/ 25 h 139738"/>
              <a:gd name="connsiteX3" fmla="*/ 234951 w 323857"/>
              <a:gd name="connsiteY3" fmla="*/ 50825 h 139738"/>
              <a:gd name="connsiteX4" fmla="*/ 1 w 323857"/>
              <a:gd name="connsiteY4" fmla="*/ 139725 h 139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23857" h="139738">
                <a:moveTo>
                  <a:pt x="1" y="139725"/>
                </a:moveTo>
                <a:cubicBezTo>
                  <a:pt x="530" y="140783"/>
                  <a:pt x="184151" y="80458"/>
                  <a:pt x="238126" y="57175"/>
                </a:cubicBezTo>
                <a:cubicBezTo>
                  <a:pt x="292101" y="33892"/>
                  <a:pt x="324380" y="1083"/>
                  <a:pt x="323851" y="25"/>
                </a:cubicBezTo>
                <a:cubicBezTo>
                  <a:pt x="323322" y="-1033"/>
                  <a:pt x="284693" y="30717"/>
                  <a:pt x="234951" y="50825"/>
                </a:cubicBezTo>
                <a:cubicBezTo>
                  <a:pt x="185209" y="70933"/>
                  <a:pt x="-528" y="138667"/>
                  <a:pt x="1" y="13972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8" name="フリーフォーム 1237">
            <a:extLst>
              <a:ext uri="{FF2B5EF4-FFF2-40B4-BE49-F238E27FC236}">
                <a16:creationId xmlns:a16="http://schemas.microsoft.com/office/drawing/2014/main" id="{66F5D345-4239-9932-7DD8-B24EDD41FD5D}"/>
              </a:ext>
            </a:extLst>
          </p:cNvPr>
          <p:cNvSpPr/>
          <p:nvPr/>
        </p:nvSpPr>
        <p:spPr>
          <a:xfrm>
            <a:off x="8509519" y="9683747"/>
            <a:ext cx="56679" cy="165107"/>
          </a:xfrm>
          <a:custGeom>
            <a:avLst/>
            <a:gdLst>
              <a:gd name="connsiteX0" fmla="*/ 56631 w 56679"/>
              <a:gd name="connsiteY0" fmla="*/ 3 h 165107"/>
              <a:gd name="connsiteX1" fmla="*/ 12181 w 56679"/>
              <a:gd name="connsiteY1" fmla="*/ 92078 h 165107"/>
              <a:gd name="connsiteX2" fmla="*/ 5831 w 56679"/>
              <a:gd name="connsiteY2" fmla="*/ 165103 h 165107"/>
              <a:gd name="connsiteX3" fmla="*/ 2656 w 56679"/>
              <a:gd name="connsiteY3" fmla="*/ 95253 h 165107"/>
              <a:gd name="connsiteX4" fmla="*/ 56631 w 56679"/>
              <a:gd name="connsiteY4" fmla="*/ 3 h 1651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6679" h="165107">
                <a:moveTo>
                  <a:pt x="56631" y="3"/>
                </a:moveTo>
                <a:cubicBezTo>
                  <a:pt x="58218" y="-526"/>
                  <a:pt x="20648" y="64561"/>
                  <a:pt x="12181" y="92078"/>
                </a:cubicBezTo>
                <a:cubicBezTo>
                  <a:pt x="3714" y="119595"/>
                  <a:pt x="7418" y="164574"/>
                  <a:pt x="5831" y="165103"/>
                </a:cubicBezTo>
                <a:cubicBezTo>
                  <a:pt x="4244" y="165632"/>
                  <a:pt x="-4223" y="118536"/>
                  <a:pt x="2656" y="95253"/>
                </a:cubicBezTo>
                <a:cubicBezTo>
                  <a:pt x="9535" y="71970"/>
                  <a:pt x="55044" y="532"/>
                  <a:pt x="56631" y="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9" name="フリーフォーム 1238">
            <a:extLst>
              <a:ext uri="{FF2B5EF4-FFF2-40B4-BE49-F238E27FC236}">
                <a16:creationId xmlns:a16="http://schemas.microsoft.com/office/drawing/2014/main" id="{039BE008-5DDA-F2B1-10D8-BBD99E1A2E39}"/>
              </a:ext>
            </a:extLst>
          </p:cNvPr>
          <p:cNvSpPr/>
          <p:nvPr/>
        </p:nvSpPr>
        <p:spPr>
          <a:xfrm>
            <a:off x="8420093" y="9598004"/>
            <a:ext cx="48699" cy="177944"/>
          </a:xfrm>
          <a:custGeom>
            <a:avLst/>
            <a:gdLst>
              <a:gd name="connsiteX0" fmla="*/ 44457 w 48699"/>
              <a:gd name="connsiteY0" fmla="*/ 21 h 177944"/>
              <a:gd name="connsiteX1" fmla="*/ 38107 w 48699"/>
              <a:gd name="connsiteY1" fmla="*/ 111146 h 177944"/>
              <a:gd name="connsiteX2" fmla="*/ 7 w 48699"/>
              <a:gd name="connsiteY2" fmla="*/ 177821 h 177944"/>
              <a:gd name="connsiteX3" fmla="*/ 34932 w 48699"/>
              <a:gd name="connsiteY3" fmla="*/ 127021 h 177944"/>
              <a:gd name="connsiteX4" fmla="*/ 47632 w 48699"/>
              <a:gd name="connsiteY4" fmla="*/ 101621 h 177944"/>
              <a:gd name="connsiteX5" fmla="*/ 44457 w 48699"/>
              <a:gd name="connsiteY5" fmla="*/ 21 h 1779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8699" h="177944">
                <a:moveTo>
                  <a:pt x="44457" y="21"/>
                </a:moveTo>
                <a:cubicBezTo>
                  <a:pt x="42870" y="1608"/>
                  <a:pt x="45515" y="81513"/>
                  <a:pt x="38107" y="111146"/>
                </a:cubicBezTo>
                <a:cubicBezTo>
                  <a:pt x="30699" y="140779"/>
                  <a:pt x="536" y="175175"/>
                  <a:pt x="7" y="177821"/>
                </a:cubicBezTo>
                <a:cubicBezTo>
                  <a:pt x="-522" y="180467"/>
                  <a:pt x="26995" y="139721"/>
                  <a:pt x="34932" y="127021"/>
                </a:cubicBezTo>
                <a:cubicBezTo>
                  <a:pt x="42869" y="114321"/>
                  <a:pt x="44457" y="118554"/>
                  <a:pt x="47632" y="101621"/>
                </a:cubicBezTo>
                <a:cubicBezTo>
                  <a:pt x="50807" y="84688"/>
                  <a:pt x="46044" y="-1566"/>
                  <a:pt x="44457" y="2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0" name="フリーフォーム 1239">
            <a:extLst>
              <a:ext uri="{FF2B5EF4-FFF2-40B4-BE49-F238E27FC236}">
                <a16:creationId xmlns:a16="http://schemas.microsoft.com/office/drawing/2014/main" id="{7515532C-E0C0-A19C-A8BD-12F98DF7F99A}"/>
              </a:ext>
            </a:extLst>
          </p:cNvPr>
          <p:cNvSpPr/>
          <p:nvPr/>
        </p:nvSpPr>
        <p:spPr>
          <a:xfrm>
            <a:off x="8385109" y="9869091"/>
            <a:ext cx="125919" cy="49670"/>
          </a:xfrm>
          <a:custGeom>
            <a:avLst/>
            <a:gdLst>
              <a:gd name="connsiteX0" fmla="*/ 66 w 125919"/>
              <a:gd name="connsiteY0" fmla="*/ 1984 h 49670"/>
              <a:gd name="connsiteX1" fmla="*/ 95316 w 125919"/>
              <a:gd name="connsiteY1" fmla="*/ 5159 h 49670"/>
              <a:gd name="connsiteX2" fmla="*/ 123891 w 125919"/>
              <a:gd name="connsiteY2" fmla="*/ 49609 h 49670"/>
              <a:gd name="connsiteX3" fmla="*/ 111191 w 125919"/>
              <a:gd name="connsiteY3" fmla="*/ 14684 h 49670"/>
              <a:gd name="connsiteX4" fmla="*/ 66 w 125919"/>
              <a:gd name="connsiteY4" fmla="*/ 1984 h 496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5919" h="49670">
                <a:moveTo>
                  <a:pt x="66" y="1984"/>
                </a:moveTo>
                <a:cubicBezTo>
                  <a:pt x="-2580" y="396"/>
                  <a:pt x="74679" y="-2779"/>
                  <a:pt x="95316" y="5159"/>
                </a:cubicBezTo>
                <a:cubicBezTo>
                  <a:pt x="115954" y="13097"/>
                  <a:pt x="121245" y="48022"/>
                  <a:pt x="123891" y="49609"/>
                </a:cubicBezTo>
                <a:cubicBezTo>
                  <a:pt x="126537" y="51197"/>
                  <a:pt x="129712" y="21563"/>
                  <a:pt x="111191" y="14684"/>
                </a:cubicBezTo>
                <a:cubicBezTo>
                  <a:pt x="92670" y="7805"/>
                  <a:pt x="2712" y="3572"/>
                  <a:pt x="66" y="198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1" name="フリーフォーム 1240">
            <a:extLst>
              <a:ext uri="{FF2B5EF4-FFF2-40B4-BE49-F238E27FC236}">
                <a16:creationId xmlns:a16="http://schemas.microsoft.com/office/drawing/2014/main" id="{C378AFE0-0F8F-846B-9B61-21811DBA4FC2}"/>
              </a:ext>
            </a:extLst>
          </p:cNvPr>
          <p:cNvSpPr/>
          <p:nvPr/>
        </p:nvSpPr>
        <p:spPr>
          <a:xfrm>
            <a:off x="8315099" y="9607505"/>
            <a:ext cx="70192" cy="184264"/>
          </a:xfrm>
          <a:custGeom>
            <a:avLst/>
            <a:gdLst>
              <a:gd name="connsiteX0" fmla="*/ 70076 w 70192"/>
              <a:gd name="connsiteY0" fmla="*/ 45 h 184264"/>
              <a:gd name="connsiteX1" fmla="*/ 19276 w 70192"/>
              <a:gd name="connsiteY1" fmla="*/ 101645 h 184264"/>
              <a:gd name="connsiteX2" fmla="*/ 9751 w 70192"/>
              <a:gd name="connsiteY2" fmla="*/ 184195 h 184264"/>
              <a:gd name="connsiteX3" fmla="*/ 3401 w 70192"/>
              <a:gd name="connsiteY3" fmla="*/ 114345 h 184264"/>
              <a:gd name="connsiteX4" fmla="*/ 70076 w 70192"/>
              <a:gd name="connsiteY4" fmla="*/ 45 h 1842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0192" h="184264">
                <a:moveTo>
                  <a:pt x="70076" y="45"/>
                </a:moveTo>
                <a:cubicBezTo>
                  <a:pt x="72722" y="-2072"/>
                  <a:pt x="29330" y="70953"/>
                  <a:pt x="19276" y="101645"/>
                </a:cubicBezTo>
                <a:cubicBezTo>
                  <a:pt x="9222" y="132337"/>
                  <a:pt x="12397" y="182078"/>
                  <a:pt x="9751" y="184195"/>
                </a:cubicBezTo>
                <a:cubicBezTo>
                  <a:pt x="7105" y="186312"/>
                  <a:pt x="-6124" y="139745"/>
                  <a:pt x="3401" y="114345"/>
                </a:cubicBezTo>
                <a:cubicBezTo>
                  <a:pt x="12926" y="88945"/>
                  <a:pt x="67430" y="2162"/>
                  <a:pt x="70076" y="4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2" name="フリーフォーム 1241">
            <a:extLst>
              <a:ext uri="{FF2B5EF4-FFF2-40B4-BE49-F238E27FC236}">
                <a16:creationId xmlns:a16="http://schemas.microsoft.com/office/drawing/2014/main" id="{9B964571-D853-C9FA-72A2-783908CDF62A}"/>
              </a:ext>
            </a:extLst>
          </p:cNvPr>
          <p:cNvSpPr/>
          <p:nvPr/>
        </p:nvSpPr>
        <p:spPr>
          <a:xfrm>
            <a:off x="8302466" y="9747188"/>
            <a:ext cx="127918" cy="31846"/>
          </a:xfrm>
          <a:custGeom>
            <a:avLst/>
            <a:gdLst>
              <a:gd name="connsiteX0" fmla="*/ 159 w 127918"/>
              <a:gd name="connsiteY0" fmla="*/ 31812 h 31846"/>
              <a:gd name="connsiteX1" fmla="*/ 79534 w 127918"/>
              <a:gd name="connsiteY1" fmla="*/ 6412 h 31846"/>
              <a:gd name="connsiteX2" fmla="*/ 127159 w 127918"/>
              <a:gd name="connsiteY2" fmla="*/ 12762 h 31846"/>
              <a:gd name="connsiteX3" fmla="*/ 101759 w 127918"/>
              <a:gd name="connsiteY3" fmla="*/ 62 h 31846"/>
              <a:gd name="connsiteX4" fmla="*/ 159 w 127918"/>
              <a:gd name="connsiteY4" fmla="*/ 31812 h 318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7918" h="31846">
                <a:moveTo>
                  <a:pt x="159" y="31812"/>
                </a:moveTo>
                <a:cubicBezTo>
                  <a:pt x="-3545" y="32870"/>
                  <a:pt x="58367" y="9587"/>
                  <a:pt x="79534" y="6412"/>
                </a:cubicBezTo>
                <a:cubicBezTo>
                  <a:pt x="100701" y="3237"/>
                  <a:pt x="123455" y="13820"/>
                  <a:pt x="127159" y="12762"/>
                </a:cubicBezTo>
                <a:cubicBezTo>
                  <a:pt x="130863" y="11704"/>
                  <a:pt x="120809" y="-996"/>
                  <a:pt x="101759" y="62"/>
                </a:cubicBezTo>
                <a:cubicBezTo>
                  <a:pt x="82709" y="1120"/>
                  <a:pt x="3863" y="30754"/>
                  <a:pt x="159" y="3181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3" name="フリーフォーム 1242">
            <a:extLst>
              <a:ext uri="{FF2B5EF4-FFF2-40B4-BE49-F238E27FC236}">
                <a16:creationId xmlns:a16="http://schemas.microsoft.com/office/drawing/2014/main" id="{E0B26122-0644-F967-B303-B5B22C6CB8ED}"/>
              </a:ext>
            </a:extLst>
          </p:cNvPr>
          <p:cNvSpPr/>
          <p:nvPr/>
        </p:nvSpPr>
        <p:spPr>
          <a:xfrm>
            <a:off x="8073650" y="9759534"/>
            <a:ext cx="296626" cy="162357"/>
          </a:xfrm>
          <a:custGeom>
            <a:avLst/>
            <a:gdLst>
              <a:gd name="connsiteX0" fmla="*/ 295650 w 296626"/>
              <a:gd name="connsiteY0" fmla="*/ 416 h 162357"/>
              <a:gd name="connsiteX1" fmla="*/ 184525 w 296626"/>
              <a:gd name="connsiteY1" fmla="*/ 57566 h 162357"/>
              <a:gd name="connsiteX2" fmla="*/ 133725 w 296626"/>
              <a:gd name="connsiteY2" fmla="*/ 95666 h 162357"/>
              <a:gd name="connsiteX3" fmla="*/ 152775 w 296626"/>
              <a:gd name="connsiteY3" fmla="*/ 82966 h 162357"/>
              <a:gd name="connsiteX4" fmla="*/ 375 w 296626"/>
              <a:gd name="connsiteY4" fmla="*/ 162341 h 162357"/>
              <a:gd name="connsiteX5" fmla="*/ 114675 w 296626"/>
              <a:gd name="connsiteY5" fmla="*/ 89316 h 162357"/>
              <a:gd name="connsiteX6" fmla="*/ 295650 w 296626"/>
              <a:gd name="connsiteY6" fmla="*/ 416 h 1623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96626" h="162357">
                <a:moveTo>
                  <a:pt x="295650" y="416"/>
                </a:moveTo>
                <a:cubicBezTo>
                  <a:pt x="307292" y="-4876"/>
                  <a:pt x="211512" y="41691"/>
                  <a:pt x="184525" y="57566"/>
                </a:cubicBezTo>
                <a:cubicBezTo>
                  <a:pt x="157537" y="73441"/>
                  <a:pt x="133725" y="95666"/>
                  <a:pt x="133725" y="95666"/>
                </a:cubicBezTo>
                <a:cubicBezTo>
                  <a:pt x="128433" y="99899"/>
                  <a:pt x="175000" y="71854"/>
                  <a:pt x="152775" y="82966"/>
                </a:cubicBezTo>
                <a:cubicBezTo>
                  <a:pt x="130550" y="94078"/>
                  <a:pt x="6725" y="161283"/>
                  <a:pt x="375" y="162341"/>
                </a:cubicBezTo>
                <a:cubicBezTo>
                  <a:pt x="-5975" y="163399"/>
                  <a:pt x="69696" y="113129"/>
                  <a:pt x="114675" y="89316"/>
                </a:cubicBezTo>
                <a:cubicBezTo>
                  <a:pt x="159654" y="65504"/>
                  <a:pt x="284008" y="5708"/>
                  <a:pt x="295650" y="41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4" name="フリーフォーム 1243">
            <a:extLst>
              <a:ext uri="{FF2B5EF4-FFF2-40B4-BE49-F238E27FC236}">
                <a16:creationId xmlns:a16="http://schemas.microsoft.com/office/drawing/2014/main" id="{EEFB98CD-D252-C3EB-3698-0163B6712EDE}"/>
              </a:ext>
            </a:extLst>
          </p:cNvPr>
          <p:cNvSpPr/>
          <p:nvPr/>
        </p:nvSpPr>
        <p:spPr>
          <a:xfrm>
            <a:off x="7867449" y="9915493"/>
            <a:ext cx="248290" cy="120684"/>
          </a:xfrm>
          <a:custGeom>
            <a:avLst/>
            <a:gdLst>
              <a:gd name="connsiteX0" fmla="*/ 201 w 248290"/>
              <a:gd name="connsiteY0" fmla="*/ 120682 h 120684"/>
              <a:gd name="connsiteX1" fmla="*/ 136726 w 248290"/>
              <a:gd name="connsiteY1" fmla="*/ 25432 h 120684"/>
              <a:gd name="connsiteX2" fmla="*/ 247851 w 248290"/>
              <a:gd name="connsiteY2" fmla="*/ 32 h 120684"/>
              <a:gd name="connsiteX3" fmla="*/ 168476 w 248290"/>
              <a:gd name="connsiteY3" fmla="*/ 28607 h 120684"/>
              <a:gd name="connsiteX4" fmla="*/ 201 w 248290"/>
              <a:gd name="connsiteY4" fmla="*/ 120682 h 1206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48290" h="120684">
                <a:moveTo>
                  <a:pt x="201" y="120682"/>
                </a:moveTo>
                <a:cubicBezTo>
                  <a:pt x="-5091" y="120153"/>
                  <a:pt x="95451" y="45540"/>
                  <a:pt x="136726" y="25432"/>
                </a:cubicBezTo>
                <a:cubicBezTo>
                  <a:pt x="178001" y="5324"/>
                  <a:pt x="242559" y="-497"/>
                  <a:pt x="247851" y="32"/>
                </a:cubicBezTo>
                <a:cubicBezTo>
                  <a:pt x="253143" y="561"/>
                  <a:pt x="209751" y="10615"/>
                  <a:pt x="168476" y="28607"/>
                </a:cubicBezTo>
                <a:cubicBezTo>
                  <a:pt x="127201" y="46599"/>
                  <a:pt x="5493" y="121211"/>
                  <a:pt x="201" y="12068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5" name="フリーフォーム 1244">
            <a:extLst>
              <a:ext uri="{FF2B5EF4-FFF2-40B4-BE49-F238E27FC236}">
                <a16:creationId xmlns:a16="http://schemas.microsoft.com/office/drawing/2014/main" id="{C8A53A4B-3ECD-196E-3765-11DB99132C99}"/>
              </a:ext>
            </a:extLst>
          </p:cNvPr>
          <p:cNvSpPr/>
          <p:nvPr/>
        </p:nvSpPr>
        <p:spPr>
          <a:xfrm>
            <a:off x="7997476" y="9902694"/>
            <a:ext cx="210200" cy="117673"/>
          </a:xfrm>
          <a:custGeom>
            <a:avLst/>
            <a:gdLst>
              <a:gd name="connsiteX0" fmla="*/ 349 w 210200"/>
              <a:gd name="connsiteY0" fmla="*/ 117606 h 117673"/>
              <a:gd name="connsiteX1" fmla="*/ 114649 w 210200"/>
              <a:gd name="connsiteY1" fmla="*/ 41406 h 117673"/>
              <a:gd name="connsiteX2" fmla="*/ 209899 w 210200"/>
              <a:gd name="connsiteY2" fmla="*/ 131 h 117673"/>
              <a:gd name="connsiteX3" fmla="*/ 82899 w 210200"/>
              <a:gd name="connsiteY3" fmla="*/ 54106 h 117673"/>
              <a:gd name="connsiteX4" fmla="*/ 349 w 210200"/>
              <a:gd name="connsiteY4" fmla="*/ 117606 h 1176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0200" h="117673">
                <a:moveTo>
                  <a:pt x="349" y="117606"/>
                </a:moveTo>
                <a:cubicBezTo>
                  <a:pt x="5641" y="115489"/>
                  <a:pt x="79724" y="60985"/>
                  <a:pt x="114649" y="41406"/>
                </a:cubicBezTo>
                <a:cubicBezTo>
                  <a:pt x="149574" y="21827"/>
                  <a:pt x="215191" y="-1986"/>
                  <a:pt x="209899" y="131"/>
                </a:cubicBezTo>
                <a:cubicBezTo>
                  <a:pt x="204607" y="2248"/>
                  <a:pt x="114649" y="36644"/>
                  <a:pt x="82899" y="54106"/>
                </a:cubicBezTo>
                <a:cubicBezTo>
                  <a:pt x="51149" y="71568"/>
                  <a:pt x="-4943" y="119723"/>
                  <a:pt x="349" y="11760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6" name="フリーフォーム 1245">
            <a:extLst>
              <a:ext uri="{FF2B5EF4-FFF2-40B4-BE49-F238E27FC236}">
                <a16:creationId xmlns:a16="http://schemas.microsoft.com/office/drawing/2014/main" id="{9F8F8877-F919-87E6-5C5F-14AA7919B277}"/>
              </a:ext>
            </a:extLst>
          </p:cNvPr>
          <p:cNvSpPr/>
          <p:nvPr/>
        </p:nvSpPr>
        <p:spPr>
          <a:xfrm>
            <a:off x="8235679" y="9747235"/>
            <a:ext cx="241806" cy="143156"/>
          </a:xfrm>
          <a:custGeom>
            <a:avLst/>
            <a:gdLst>
              <a:gd name="connsiteX0" fmla="*/ 271 w 241806"/>
              <a:gd name="connsiteY0" fmla="*/ 142890 h 143156"/>
              <a:gd name="connsiteX1" fmla="*/ 133621 w 241806"/>
              <a:gd name="connsiteY1" fmla="*/ 98440 h 143156"/>
              <a:gd name="connsiteX2" fmla="*/ 197121 w 241806"/>
              <a:gd name="connsiteY2" fmla="*/ 69865 h 143156"/>
              <a:gd name="connsiteX3" fmla="*/ 241571 w 241806"/>
              <a:gd name="connsiteY3" fmla="*/ 15 h 143156"/>
              <a:gd name="connsiteX4" fmla="*/ 178071 w 241806"/>
              <a:gd name="connsiteY4" fmla="*/ 63515 h 143156"/>
              <a:gd name="connsiteX5" fmla="*/ 171721 w 241806"/>
              <a:gd name="connsiteY5" fmla="*/ 76215 h 143156"/>
              <a:gd name="connsiteX6" fmla="*/ 271 w 241806"/>
              <a:gd name="connsiteY6" fmla="*/ 142890 h 1431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41806" h="143156">
                <a:moveTo>
                  <a:pt x="271" y="142890"/>
                </a:moveTo>
                <a:cubicBezTo>
                  <a:pt x="-6079" y="146594"/>
                  <a:pt x="100813" y="110611"/>
                  <a:pt x="133621" y="98440"/>
                </a:cubicBezTo>
                <a:cubicBezTo>
                  <a:pt x="166429" y="86269"/>
                  <a:pt x="179129" y="86269"/>
                  <a:pt x="197121" y="69865"/>
                </a:cubicBezTo>
                <a:cubicBezTo>
                  <a:pt x="215113" y="53461"/>
                  <a:pt x="244746" y="1073"/>
                  <a:pt x="241571" y="15"/>
                </a:cubicBezTo>
                <a:cubicBezTo>
                  <a:pt x="238396" y="-1043"/>
                  <a:pt x="189713" y="50815"/>
                  <a:pt x="178071" y="63515"/>
                </a:cubicBezTo>
                <a:cubicBezTo>
                  <a:pt x="166429" y="76215"/>
                  <a:pt x="200296" y="63515"/>
                  <a:pt x="171721" y="76215"/>
                </a:cubicBezTo>
                <a:cubicBezTo>
                  <a:pt x="143146" y="88915"/>
                  <a:pt x="6621" y="139186"/>
                  <a:pt x="271" y="14289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7" name="フリーフォーム 1246">
            <a:extLst>
              <a:ext uri="{FF2B5EF4-FFF2-40B4-BE49-F238E27FC236}">
                <a16:creationId xmlns:a16="http://schemas.microsoft.com/office/drawing/2014/main" id="{590501C8-028C-EA3E-7EE7-917CDFB92EA2}"/>
              </a:ext>
            </a:extLst>
          </p:cNvPr>
          <p:cNvSpPr/>
          <p:nvPr/>
        </p:nvSpPr>
        <p:spPr>
          <a:xfrm>
            <a:off x="7873396" y="10054276"/>
            <a:ext cx="145883" cy="77280"/>
          </a:xfrm>
          <a:custGeom>
            <a:avLst/>
            <a:gdLst>
              <a:gd name="connsiteX0" fmla="*/ 604 w 145883"/>
              <a:gd name="connsiteY0" fmla="*/ 949 h 77280"/>
              <a:gd name="connsiteX1" fmla="*/ 86329 w 145883"/>
              <a:gd name="connsiteY1" fmla="*/ 4124 h 77280"/>
              <a:gd name="connsiteX2" fmla="*/ 127604 w 145883"/>
              <a:gd name="connsiteY2" fmla="*/ 29524 h 77280"/>
              <a:gd name="connsiteX3" fmla="*/ 143479 w 145883"/>
              <a:gd name="connsiteY3" fmla="*/ 77149 h 77280"/>
              <a:gd name="connsiteX4" fmla="*/ 133954 w 145883"/>
              <a:gd name="connsiteY4" fmla="*/ 13649 h 77280"/>
              <a:gd name="connsiteX5" fmla="*/ 604 w 145883"/>
              <a:gd name="connsiteY5" fmla="*/ 949 h 77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45883" h="77280">
                <a:moveTo>
                  <a:pt x="604" y="949"/>
                </a:moveTo>
                <a:cubicBezTo>
                  <a:pt x="-7334" y="-639"/>
                  <a:pt x="65162" y="-638"/>
                  <a:pt x="86329" y="4124"/>
                </a:cubicBezTo>
                <a:cubicBezTo>
                  <a:pt x="107496" y="8886"/>
                  <a:pt x="118079" y="17353"/>
                  <a:pt x="127604" y="29524"/>
                </a:cubicBezTo>
                <a:cubicBezTo>
                  <a:pt x="137129" y="41695"/>
                  <a:pt x="142421" y="79795"/>
                  <a:pt x="143479" y="77149"/>
                </a:cubicBezTo>
                <a:cubicBezTo>
                  <a:pt x="144537" y="74503"/>
                  <a:pt x="151946" y="28995"/>
                  <a:pt x="133954" y="13649"/>
                </a:cubicBezTo>
                <a:cubicBezTo>
                  <a:pt x="115962" y="-1697"/>
                  <a:pt x="8542" y="2537"/>
                  <a:pt x="604" y="94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8" name="フリーフォーム 1247">
            <a:extLst>
              <a:ext uri="{FF2B5EF4-FFF2-40B4-BE49-F238E27FC236}">
                <a16:creationId xmlns:a16="http://schemas.microsoft.com/office/drawing/2014/main" id="{223DE782-D7F8-8B84-52A8-93F5F07DBB08}"/>
              </a:ext>
            </a:extLst>
          </p:cNvPr>
          <p:cNvSpPr/>
          <p:nvPr/>
        </p:nvSpPr>
        <p:spPr>
          <a:xfrm>
            <a:off x="8000918" y="10083619"/>
            <a:ext cx="209804" cy="45175"/>
          </a:xfrm>
          <a:custGeom>
            <a:avLst/>
            <a:gdLst>
              <a:gd name="connsiteX0" fmla="*/ 82 w 209804"/>
              <a:gd name="connsiteY0" fmla="*/ 44631 h 45175"/>
              <a:gd name="connsiteX1" fmla="*/ 120732 w 209804"/>
              <a:gd name="connsiteY1" fmla="*/ 35106 h 45175"/>
              <a:gd name="connsiteX2" fmla="*/ 209632 w 209804"/>
              <a:gd name="connsiteY2" fmla="*/ 181 h 45175"/>
              <a:gd name="connsiteX3" fmla="*/ 139782 w 209804"/>
              <a:gd name="connsiteY3" fmla="*/ 22406 h 45175"/>
              <a:gd name="connsiteX4" fmla="*/ 82 w 209804"/>
              <a:gd name="connsiteY4" fmla="*/ 44631 h 45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9804" h="45175">
                <a:moveTo>
                  <a:pt x="82" y="44631"/>
                </a:moveTo>
                <a:cubicBezTo>
                  <a:pt x="-3093" y="46748"/>
                  <a:pt x="85807" y="42514"/>
                  <a:pt x="120732" y="35106"/>
                </a:cubicBezTo>
                <a:cubicBezTo>
                  <a:pt x="155657" y="27698"/>
                  <a:pt x="206457" y="2298"/>
                  <a:pt x="209632" y="181"/>
                </a:cubicBezTo>
                <a:cubicBezTo>
                  <a:pt x="212807" y="-1936"/>
                  <a:pt x="171532" y="14998"/>
                  <a:pt x="139782" y="22406"/>
                </a:cubicBezTo>
                <a:cubicBezTo>
                  <a:pt x="108032" y="29814"/>
                  <a:pt x="3257" y="42514"/>
                  <a:pt x="82" y="4463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9" name="フリーフォーム 1248">
            <a:extLst>
              <a:ext uri="{FF2B5EF4-FFF2-40B4-BE49-F238E27FC236}">
                <a16:creationId xmlns:a16="http://schemas.microsoft.com/office/drawing/2014/main" id="{727F8C12-9031-7E8F-4D95-808A8B74D337}"/>
              </a:ext>
            </a:extLst>
          </p:cNvPr>
          <p:cNvSpPr/>
          <p:nvPr/>
        </p:nvSpPr>
        <p:spPr>
          <a:xfrm>
            <a:off x="8041879" y="9945859"/>
            <a:ext cx="322031" cy="130854"/>
          </a:xfrm>
          <a:custGeom>
            <a:avLst/>
            <a:gdLst>
              <a:gd name="connsiteX0" fmla="*/ 3571 w 322031"/>
              <a:gd name="connsiteY0" fmla="*/ 128416 h 130854"/>
              <a:gd name="connsiteX1" fmla="*/ 105171 w 322031"/>
              <a:gd name="connsiteY1" fmla="*/ 83966 h 130854"/>
              <a:gd name="connsiteX2" fmla="*/ 222646 w 322031"/>
              <a:gd name="connsiteY2" fmla="*/ 26816 h 130854"/>
              <a:gd name="connsiteX3" fmla="*/ 279796 w 322031"/>
              <a:gd name="connsiteY3" fmla="*/ 1416 h 130854"/>
              <a:gd name="connsiteX4" fmla="*/ 321071 w 322031"/>
              <a:gd name="connsiteY4" fmla="*/ 7766 h 130854"/>
              <a:gd name="connsiteX5" fmla="*/ 238521 w 322031"/>
              <a:gd name="connsiteY5" fmla="*/ 7766 h 130854"/>
              <a:gd name="connsiteX6" fmla="*/ 3571 w 322031"/>
              <a:gd name="connsiteY6" fmla="*/ 128416 h 1308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22031" h="130854">
                <a:moveTo>
                  <a:pt x="3571" y="128416"/>
                </a:moveTo>
                <a:cubicBezTo>
                  <a:pt x="-18654" y="141116"/>
                  <a:pt x="68659" y="100899"/>
                  <a:pt x="105171" y="83966"/>
                </a:cubicBezTo>
                <a:cubicBezTo>
                  <a:pt x="141684" y="67033"/>
                  <a:pt x="193542" y="40574"/>
                  <a:pt x="222646" y="26816"/>
                </a:cubicBezTo>
                <a:cubicBezTo>
                  <a:pt x="251750" y="13058"/>
                  <a:pt x="263392" y="4591"/>
                  <a:pt x="279796" y="1416"/>
                </a:cubicBezTo>
                <a:cubicBezTo>
                  <a:pt x="296200" y="-1759"/>
                  <a:pt x="327950" y="6708"/>
                  <a:pt x="321071" y="7766"/>
                </a:cubicBezTo>
                <a:cubicBezTo>
                  <a:pt x="314192" y="8824"/>
                  <a:pt x="287733" y="-10226"/>
                  <a:pt x="238521" y="7766"/>
                </a:cubicBezTo>
                <a:cubicBezTo>
                  <a:pt x="189309" y="25758"/>
                  <a:pt x="25796" y="115716"/>
                  <a:pt x="3571" y="12841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0" name="フリーフォーム 1249">
            <a:extLst>
              <a:ext uri="{FF2B5EF4-FFF2-40B4-BE49-F238E27FC236}">
                <a16:creationId xmlns:a16="http://schemas.microsoft.com/office/drawing/2014/main" id="{4B714674-D505-145D-F2C8-4418718ABF96}"/>
              </a:ext>
            </a:extLst>
          </p:cNvPr>
          <p:cNvSpPr/>
          <p:nvPr/>
        </p:nvSpPr>
        <p:spPr>
          <a:xfrm>
            <a:off x="8089811" y="9959860"/>
            <a:ext cx="74902" cy="130290"/>
          </a:xfrm>
          <a:custGeom>
            <a:avLst/>
            <a:gdLst>
              <a:gd name="connsiteX0" fmla="*/ 89 w 74902"/>
              <a:gd name="connsiteY0" fmla="*/ 115 h 130290"/>
              <a:gd name="connsiteX1" fmla="*/ 54064 w 74902"/>
              <a:gd name="connsiteY1" fmla="*/ 60440 h 130290"/>
              <a:gd name="connsiteX2" fmla="*/ 60414 w 74902"/>
              <a:gd name="connsiteY2" fmla="*/ 79490 h 130290"/>
              <a:gd name="connsiteX3" fmla="*/ 73114 w 74902"/>
              <a:gd name="connsiteY3" fmla="*/ 130290 h 130290"/>
              <a:gd name="connsiteX4" fmla="*/ 69939 w 74902"/>
              <a:gd name="connsiteY4" fmla="*/ 79490 h 130290"/>
              <a:gd name="connsiteX5" fmla="*/ 89 w 74902"/>
              <a:gd name="connsiteY5" fmla="*/ 115 h 1302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4902" h="130290">
                <a:moveTo>
                  <a:pt x="89" y="115"/>
                </a:moveTo>
                <a:cubicBezTo>
                  <a:pt x="-2557" y="-3060"/>
                  <a:pt x="54064" y="60440"/>
                  <a:pt x="54064" y="60440"/>
                </a:cubicBezTo>
                <a:cubicBezTo>
                  <a:pt x="64118" y="73669"/>
                  <a:pt x="57239" y="67848"/>
                  <a:pt x="60414" y="79490"/>
                </a:cubicBezTo>
                <a:cubicBezTo>
                  <a:pt x="63589" y="91132"/>
                  <a:pt x="71527" y="130290"/>
                  <a:pt x="73114" y="130290"/>
                </a:cubicBezTo>
                <a:cubicBezTo>
                  <a:pt x="74701" y="130290"/>
                  <a:pt x="77347" y="96952"/>
                  <a:pt x="69939" y="79490"/>
                </a:cubicBezTo>
                <a:cubicBezTo>
                  <a:pt x="62531" y="62028"/>
                  <a:pt x="2735" y="3290"/>
                  <a:pt x="89" y="11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1" name="フリーフォーム 1250">
            <a:extLst>
              <a:ext uri="{FF2B5EF4-FFF2-40B4-BE49-F238E27FC236}">
                <a16:creationId xmlns:a16="http://schemas.microsoft.com/office/drawing/2014/main" id="{468D21BA-5801-C9AC-B98A-E112723B13A8}"/>
              </a:ext>
            </a:extLst>
          </p:cNvPr>
          <p:cNvSpPr/>
          <p:nvPr/>
        </p:nvSpPr>
        <p:spPr>
          <a:xfrm>
            <a:off x="7834525" y="10116442"/>
            <a:ext cx="216670" cy="53614"/>
          </a:xfrm>
          <a:custGeom>
            <a:avLst/>
            <a:gdLst>
              <a:gd name="connsiteX0" fmla="*/ 1375 w 216670"/>
              <a:gd name="connsiteY0" fmla="*/ 53083 h 53614"/>
              <a:gd name="connsiteX1" fmla="*/ 90275 w 216670"/>
              <a:gd name="connsiteY1" fmla="*/ 27683 h 53614"/>
              <a:gd name="connsiteX2" fmla="*/ 214100 w 216670"/>
              <a:gd name="connsiteY2" fmla="*/ 8633 h 53614"/>
              <a:gd name="connsiteX3" fmla="*/ 160125 w 216670"/>
              <a:gd name="connsiteY3" fmla="*/ 2283 h 53614"/>
              <a:gd name="connsiteX4" fmla="*/ 1375 w 216670"/>
              <a:gd name="connsiteY4" fmla="*/ 53083 h 536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6670" h="53614">
                <a:moveTo>
                  <a:pt x="1375" y="53083"/>
                </a:moveTo>
                <a:cubicBezTo>
                  <a:pt x="-10267" y="57316"/>
                  <a:pt x="54821" y="35091"/>
                  <a:pt x="90275" y="27683"/>
                </a:cubicBezTo>
                <a:cubicBezTo>
                  <a:pt x="125729" y="20275"/>
                  <a:pt x="202458" y="12866"/>
                  <a:pt x="214100" y="8633"/>
                </a:cubicBezTo>
                <a:cubicBezTo>
                  <a:pt x="225742" y="4400"/>
                  <a:pt x="196108" y="-4067"/>
                  <a:pt x="160125" y="2283"/>
                </a:cubicBezTo>
                <a:cubicBezTo>
                  <a:pt x="124142" y="8633"/>
                  <a:pt x="13017" y="48850"/>
                  <a:pt x="1375" y="5308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2" name="フリーフォーム 1251">
            <a:extLst>
              <a:ext uri="{FF2B5EF4-FFF2-40B4-BE49-F238E27FC236}">
                <a16:creationId xmlns:a16="http://schemas.microsoft.com/office/drawing/2014/main" id="{4FD7B22C-770E-AB38-A5F8-0571E50DED60}"/>
              </a:ext>
            </a:extLst>
          </p:cNvPr>
          <p:cNvSpPr/>
          <p:nvPr/>
        </p:nvSpPr>
        <p:spPr>
          <a:xfrm>
            <a:off x="7826104" y="10023240"/>
            <a:ext cx="48002" cy="140175"/>
          </a:xfrm>
          <a:custGeom>
            <a:avLst/>
            <a:gdLst>
              <a:gd name="connsiteX0" fmla="*/ 47896 w 48002"/>
              <a:gd name="connsiteY0" fmla="*/ 235 h 140175"/>
              <a:gd name="connsiteX1" fmla="*/ 12971 w 48002"/>
              <a:gd name="connsiteY1" fmla="*/ 66910 h 140175"/>
              <a:gd name="connsiteX2" fmla="*/ 6621 w 48002"/>
              <a:gd name="connsiteY2" fmla="*/ 101835 h 140175"/>
              <a:gd name="connsiteX3" fmla="*/ 9796 w 48002"/>
              <a:gd name="connsiteY3" fmla="*/ 139935 h 140175"/>
              <a:gd name="connsiteX4" fmla="*/ 6621 w 48002"/>
              <a:gd name="connsiteY4" fmla="*/ 82785 h 140175"/>
              <a:gd name="connsiteX5" fmla="*/ 6621 w 48002"/>
              <a:gd name="connsiteY5" fmla="*/ 105010 h 140175"/>
              <a:gd name="connsiteX6" fmla="*/ 9796 w 48002"/>
              <a:gd name="connsiteY6" fmla="*/ 73260 h 140175"/>
              <a:gd name="connsiteX7" fmla="*/ 25671 w 48002"/>
              <a:gd name="connsiteY7" fmla="*/ 136760 h 140175"/>
              <a:gd name="connsiteX8" fmla="*/ 25671 w 48002"/>
              <a:gd name="connsiteY8" fmla="*/ 95485 h 140175"/>
              <a:gd name="connsiteX9" fmla="*/ 19321 w 48002"/>
              <a:gd name="connsiteY9" fmla="*/ 127235 h 140175"/>
              <a:gd name="connsiteX10" fmla="*/ 271 w 48002"/>
              <a:gd name="connsiteY10" fmla="*/ 92310 h 140175"/>
              <a:gd name="connsiteX11" fmla="*/ 47896 w 48002"/>
              <a:gd name="connsiteY11" fmla="*/ 235 h 140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48002" h="140175">
                <a:moveTo>
                  <a:pt x="47896" y="235"/>
                </a:moveTo>
                <a:cubicBezTo>
                  <a:pt x="50013" y="-3998"/>
                  <a:pt x="19850" y="49977"/>
                  <a:pt x="12971" y="66910"/>
                </a:cubicBezTo>
                <a:cubicBezTo>
                  <a:pt x="6092" y="83843"/>
                  <a:pt x="7150" y="89664"/>
                  <a:pt x="6621" y="101835"/>
                </a:cubicBezTo>
                <a:cubicBezTo>
                  <a:pt x="6092" y="114006"/>
                  <a:pt x="9796" y="143110"/>
                  <a:pt x="9796" y="139935"/>
                </a:cubicBezTo>
                <a:cubicBezTo>
                  <a:pt x="9796" y="136760"/>
                  <a:pt x="7150" y="88606"/>
                  <a:pt x="6621" y="82785"/>
                </a:cubicBezTo>
                <a:cubicBezTo>
                  <a:pt x="6092" y="76964"/>
                  <a:pt x="6092" y="106597"/>
                  <a:pt x="6621" y="105010"/>
                </a:cubicBezTo>
                <a:cubicBezTo>
                  <a:pt x="7150" y="103423"/>
                  <a:pt x="6621" y="67968"/>
                  <a:pt x="9796" y="73260"/>
                </a:cubicBezTo>
                <a:cubicBezTo>
                  <a:pt x="12971" y="78552"/>
                  <a:pt x="23025" y="133056"/>
                  <a:pt x="25671" y="136760"/>
                </a:cubicBezTo>
                <a:cubicBezTo>
                  <a:pt x="28317" y="140464"/>
                  <a:pt x="26729" y="97073"/>
                  <a:pt x="25671" y="95485"/>
                </a:cubicBezTo>
                <a:cubicBezTo>
                  <a:pt x="24613" y="93897"/>
                  <a:pt x="23554" y="127764"/>
                  <a:pt x="19321" y="127235"/>
                </a:cubicBezTo>
                <a:cubicBezTo>
                  <a:pt x="15088" y="126706"/>
                  <a:pt x="-2375" y="110302"/>
                  <a:pt x="271" y="92310"/>
                </a:cubicBezTo>
                <a:cubicBezTo>
                  <a:pt x="2917" y="74318"/>
                  <a:pt x="45779" y="4468"/>
                  <a:pt x="47896" y="23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3" name="フリーフォーム 1252">
            <a:extLst>
              <a:ext uri="{FF2B5EF4-FFF2-40B4-BE49-F238E27FC236}">
                <a16:creationId xmlns:a16="http://schemas.microsoft.com/office/drawing/2014/main" id="{EF1278F1-2413-23F4-8B72-67FDB9CD7204}"/>
              </a:ext>
            </a:extLst>
          </p:cNvPr>
          <p:cNvSpPr/>
          <p:nvPr/>
        </p:nvSpPr>
        <p:spPr>
          <a:xfrm>
            <a:off x="7860882" y="10055056"/>
            <a:ext cx="133813" cy="9723"/>
          </a:xfrm>
          <a:custGeom>
            <a:avLst/>
            <a:gdLst>
              <a:gd name="connsiteX0" fmla="*/ 418 w 133813"/>
              <a:gd name="connsiteY0" fmla="*/ 169 h 9723"/>
              <a:gd name="connsiteX1" fmla="*/ 130593 w 133813"/>
              <a:gd name="connsiteY1" fmla="*/ 9694 h 9723"/>
              <a:gd name="connsiteX2" fmla="*/ 89318 w 133813"/>
              <a:gd name="connsiteY2" fmla="*/ 3344 h 9723"/>
              <a:gd name="connsiteX3" fmla="*/ 418 w 133813"/>
              <a:gd name="connsiteY3" fmla="*/ 169 h 97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3813" h="9723">
                <a:moveTo>
                  <a:pt x="418" y="169"/>
                </a:moveTo>
                <a:cubicBezTo>
                  <a:pt x="7297" y="1227"/>
                  <a:pt x="115776" y="9165"/>
                  <a:pt x="130593" y="9694"/>
                </a:cubicBezTo>
                <a:cubicBezTo>
                  <a:pt x="145410" y="10223"/>
                  <a:pt x="105193" y="3344"/>
                  <a:pt x="89318" y="3344"/>
                </a:cubicBezTo>
                <a:cubicBezTo>
                  <a:pt x="73443" y="3344"/>
                  <a:pt x="-6461" y="-889"/>
                  <a:pt x="418" y="16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4" name="フリーフォーム 1253">
            <a:extLst>
              <a:ext uri="{FF2B5EF4-FFF2-40B4-BE49-F238E27FC236}">
                <a16:creationId xmlns:a16="http://schemas.microsoft.com/office/drawing/2014/main" id="{6D6B06CB-1BFE-4FD9-8319-E02815854336}"/>
              </a:ext>
            </a:extLst>
          </p:cNvPr>
          <p:cNvSpPr/>
          <p:nvPr/>
        </p:nvSpPr>
        <p:spPr>
          <a:xfrm>
            <a:off x="7848586" y="10080247"/>
            <a:ext cx="130216" cy="28994"/>
          </a:xfrm>
          <a:custGeom>
            <a:avLst/>
            <a:gdLst>
              <a:gd name="connsiteX0" fmla="*/ 14 w 130216"/>
              <a:gd name="connsiteY0" fmla="*/ 28953 h 28994"/>
              <a:gd name="connsiteX1" fmla="*/ 76214 w 130216"/>
              <a:gd name="connsiteY1" fmla="*/ 6728 h 28994"/>
              <a:gd name="connsiteX2" fmla="*/ 130189 w 130216"/>
              <a:gd name="connsiteY2" fmla="*/ 6728 h 28994"/>
              <a:gd name="connsiteX3" fmla="*/ 82564 w 130216"/>
              <a:gd name="connsiteY3" fmla="*/ 378 h 28994"/>
              <a:gd name="connsiteX4" fmla="*/ 14 w 130216"/>
              <a:gd name="connsiteY4" fmla="*/ 28953 h 289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0216" h="28994">
                <a:moveTo>
                  <a:pt x="14" y="28953"/>
                </a:moveTo>
                <a:cubicBezTo>
                  <a:pt x="-1044" y="30011"/>
                  <a:pt x="54518" y="10432"/>
                  <a:pt x="76214" y="6728"/>
                </a:cubicBezTo>
                <a:cubicBezTo>
                  <a:pt x="97910" y="3024"/>
                  <a:pt x="129131" y="7786"/>
                  <a:pt x="130189" y="6728"/>
                </a:cubicBezTo>
                <a:cubicBezTo>
                  <a:pt x="131247" y="5670"/>
                  <a:pt x="101085" y="-1739"/>
                  <a:pt x="82564" y="378"/>
                </a:cubicBezTo>
                <a:cubicBezTo>
                  <a:pt x="64043" y="2495"/>
                  <a:pt x="1072" y="27895"/>
                  <a:pt x="14" y="2895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5" name="フリーフォーム 1254">
            <a:extLst>
              <a:ext uri="{FF2B5EF4-FFF2-40B4-BE49-F238E27FC236}">
                <a16:creationId xmlns:a16="http://schemas.microsoft.com/office/drawing/2014/main" id="{FBFFA7AC-BDBB-B599-8512-07B8B4176E98}"/>
              </a:ext>
            </a:extLst>
          </p:cNvPr>
          <p:cNvSpPr/>
          <p:nvPr/>
        </p:nvSpPr>
        <p:spPr>
          <a:xfrm>
            <a:off x="8341932" y="9474159"/>
            <a:ext cx="59163" cy="187442"/>
          </a:xfrm>
          <a:custGeom>
            <a:avLst/>
            <a:gdLst>
              <a:gd name="connsiteX0" fmla="*/ 59118 w 59163"/>
              <a:gd name="connsiteY0" fmla="*/ 41 h 187442"/>
              <a:gd name="connsiteX1" fmla="*/ 11493 w 59163"/>
              <a:gd name="connsiteY1" fmla="*/ 107991 h 187442"/>
              <a:gd name="connsiteX2" fmla="*/ 5143 w 59163"/>
              <a:gd name="connsiteY2" fmla="*/ 187366 h 187442"/>
              <a:gd name="connsiteX3" fmla="*/ 1968 w 59163"/>
              <a:gd name="connsiteY3" fmla="*/ 120691 h 187442"/>
              <a:gd name="connsiteX4" fmla="*/ 59118 w 59163"/>
              <a:gd name="connsiteY4" fmla="*/ 41 h 1874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9163" h="187442">
                <a:moveTo>
                  <a:pt x="59118" y="41"/>
                </a:moveTo>
                <a:cubicBezTo>
                  <a:pt x="60706" y="-2076"/>
                  <a:pt x="20489" y="76770"/>
                  <a:pt x="11493" y="107991"/>
                </a:cubicBezTo>
                <a:cubicBezTo>
                  <a:pt x="2497" y="139212"/>
                  <a:pt x="6731" y="185249"/>
                  <a:pt x="5143" y="187366"/>
                </a:cubicBezTo>
                <a:cubicBezTo>
                  <a:pt x="3555" y="189483"/>
                  <a:pt x="-3324" y="147149"/>
                  <a:pt x="1968" y="120691"/>
                </a:cubicBezTo>
                <a:cubicBezTo>
                  <a:pt x="7260" y="94233"/>
                  <a:pt x="57530" y="2158"/>
                  <a:pt x="59118" y="4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6" name="フリーフォーム 1255">
            <a:extLst>
              <a:ext uri="{FF2B5EF4-FFF2-40B4-BE49-F238E27FC236}">
                <a16:creationId xmlns:a16="http://schemas.microsoft.com/office/drawing/2014/main" id="{0E4ACB8A-D904-54E4-B36A-ABCFACAAE359}"/>
              </a:ext>
            </a:extLst>
          </p:cNvPr>
          <p:cNvSpPr/>
          <p:nvPr/>
        </p:nvSpPr>
        <p:spPr>
          <a:xfrm>
            <a:off x="8291462" y="9632833"/>
            <a:ext cx="46586" cy="159659"/>
          </a:xfrm>
          <a:custGeom>
            <a:avLst/>
            <a:gdLst>
              <a:gd name="connsiteX0" fmla="*/ 46088 w 46586"/>
              <a:gd name="connsiteY0" fmla="*/ 117 h 159659"/>
              <a:gd name="connsiteX1" fmla="*/ 27038 w 46586"/>
              <a:gd name="connsiteY1" fmla="*/ 95367 h 159659"/>
              <a:gd name="connsiteX2" fmla="*/ 17513 w 46586"/>
              <a:gd name="connsiteY2" fmla="*/ 82667 h 159659"/>
              <a:gd name="connsiteX3" fmla="*/ 1638 w 46586"/>
              <a:gd name="connsiteY3" fmla="*/ 158867 h 159659"/>
              <a:gd name="connsiteX4" fmla="*/ 4813 w 46586"/>
              <a:gd name="connsiteY4" fmla="*/ 117592 h 159659"/>
              <a:gd name="connsiteX5" fmla="*/ 46088 w 46586"/>
              <a:gd name="connsiteY5" fmla="*/ 117 h 1596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586" h="159659">
                <a:moveTo>
                  <a:pt x="46088" y="117"/>
                </a:moveTo>
                <a:cubicBezTo>
                  <a:pt x="49792" y="-3587"/>
                  <a:pt x="31800" y="81609"/>
                  <a:pt x="27038" y="95367"/>
                </a:cubicBezTo>
                <a:cubicBezTo>
                  <a:pt x="22276" y="109125"/>
                  <a:pt x="21746" y="72084"/>
                  <a:pt x="17513" y="82667"/>
                </a:cubicBezTo>
                <a:cubicBezTo>
                  <a:pt x="13280" y="93250"/>
                  <a:pt x="3755" y="153046"/>
                  <a:pt x="1638" y="158867"/>
                </a:cubicBezTo>
                <a:cubicBezTo>
                  <a:pt x="-479" y="164688"/>
                  <a:pt x="-1537" y="137171"/>
                  <a:pt x="4813" y="117592"/>
                </a:cubicBezTo>
                <a:cubicBezTo>
                  <a:pt x="11163" y="98013"/>
                  <a:pt x="42384" y="3821"/>
                  <a:pt x="46088" y="11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7" name="フリーフォーム 1256">
            <a:extLst>
              <a:ext uri="{FF2B5EF4-FFF2-40B4-BE49-F238E27FC236}">
                <a16:creationId xmlns:a16="http://schemas.microsoft.com/office/drawing/2014/main" id="{FFDEC13A-4147-155C-CB7A-0C78268504E1}"/>
              </a:ext>
            </a:extLst>
          </p:cNvPr>
          <p:cNvSpPr/>
          <p:nvPr/>
        </p:nvSpPr>
        <p:spPr>
          <a:xfrm>
            <a:off x="8311995" y="9391648"/>
            <a:ext cx="76392" cy="295311"/>
          </a:xfrm>
          <a:custGeom>
            <a:avLst/>
            <a:gdLst>
              <a:gd name="connsiteX0" fmla="*/ 76355 w 76392"/>
              <a:gd name="connsiteY0" fmla="*/ 2 h 295311"/>
              <a:gd name="connsiteX1" fmla="*/ 16030 w 76392"/>
              <a:gd name="connsiteY1" fmla="*/ 127002 h 295311"/>
              <a:gd name="connsiteX2" fmla="*/ 155 w 76392"/>
              <a:gd name="connsiteY2" fmla="*/ 161927 h 295311"/>
              <a:gd name="connsiteX3" fmla="*/ 22380 w 76392"/>
              <a:gd name="connsiteY3" fmla="*/ 295277 h 295311"/>
              <a:gd name="connsiteX4" fmla="*/ 12855 w 76392"/>
              <a:gd name="connsiteY4" fmla="*/ 174627 h 295311"/>
              <a:gd name="connsiteX5" fmla="*/ 6505 w 76392"/>
              <a:gd name="connsiteY5" fmla="*/ 130177 h 295311"/>
              <a:gd name="connsiteX6" fmla="*/ 76355 w 76392"/>
              <a:gd name="connsiteY6" fmla="*/ 2 h 2953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76392" h="295311">
                <a:moveTo>
                  <a:pt x="76355" y="2"/>
                </a:moveTo>
                <a:cubicBezTo>
                  <a:pt x="77942" y="-527"/>
                  <a:pt x="28730" y="100015"/>
                  <a:pt x="16030" y="127002"/>
                </a:cubicBezTo>
                <a:cubicBezTo>
                  <a:pt x="3330" y="153989"/>
                  <a:pt x="-903" y="133881"/>
                  <a:pt x="155" y="161927"/>
                </a:cubicBezTo>
                <a:cubicBezTo>
                  <a:pt x="1213" y="189973"/>
                  <a:pt x="20263" y="293160"/>
                  <a:pt x="22380" y="295277"/>
                </a:cubicBezTo>
                <a:cubicBezTo>
                  <a:pt x="24497" y="297394"/>
                  <a:pt x="15501" y="202144"/>
                  <a:pt x="12855" y="174627"/>
                </a:cubicBezTo>
                <a:cubicBezTo>
                  <a:pt x="10209" y="147110"/>
                  <a:pt x="-1433" y="152402"/>
                  <a:pt x="6505" y="130177"/>
                </a:cubicBezTo>
                <a:cubicBezTo>
                  <a:pt x="14442" y="107952"/>
                  <a:pt x="74768" y="531"/>
                  <a:pt x="76355" y="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8" name="フリーフォーム 1257">
            <a:extLst>
              <a:ext uri="{FF2B5EF4-FFF2-40B4-BE49-F238E27FC236}">
                <a16:creationId xmlns:a16="http://schemas.microsoft.com/office/drawing/2014/main" id="{E9C6286E-6701-1DC2-4335-87C86510B924}"/>
              </a:ext>
            </a:extLst>
          </p:cNvPr>
          <p:cNvSpPr/>
          <p:nvPr/>
        </p:nvSpPr>
        <p:spPr>
          <a:xfrm>
            <a:off x="8235889" y="8981288"/>
            <a:ext cx="73107" cy="279655"/>
          </a:xfrm>
          <a:custGeom>
            <a:avLst/>
            <a:gdLst>
              <a:gd name="connsiteX0" fmla="*/ 61 w 73107"/>
              <a:gd name="connsiteY0" fmla="*/ 787 h 279655"/>
              <a:gd name="connsiteX1" fmla="*/ 60386 w 73107"/>
              <a:gd name="connsiteY1" fmla="*/ 67462 h 279655"/>
              <a:gd name="connsiteX2" fmla="*/ 54036 w 73107"/>
              <a:gd name="connsiteY2" fmla="*/ 165887 h 279655"/>
              <a:gd name="connsiteX3" fmla="*/ 47686 w 73107"/>
              <a:gd name="connsiteY3" fmla="*/ 210337 h 279655"/>
              <a:gd name="connsiteX4" fmla="*/ 31811 w 73107"/>
              <a:gd name="connsiteY4" fmla="*/ 277012 h 279655"/>
              <a:gd name="connsiteX5" fmla="*/ 73086 w 73107"/>
              <a:gd name="connsiteY5" fmla="*/ 111912 h 279655"/>
              <a:gd name="connsiteX6" fmla="*/ 61 w 73107"/>
              <a:gd name="connsiteY6" fmla="*/ 787 h 2796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73107" h="279655">
                <a:moveTo>
                  <a:pt x="61" y="787"/>
                </a:moveTo>
                <a:cubicBezTo>
                  <a:pt x="-2056" y="-6621"/>
                  <a:pt x="51390" y="39945"/>
                  <a:pt x="60386" y="67462"/>
                </a:cubicBezTo>
                <a:cubicBezTo>
                  <a:pt x="69382" y="94979"/>
                  <a:pt x="56153" y="142074"/>
                  <a:pt x="54036" y="165887"/>
                </a:cubicBezTo>
                <a:cubicBezTo>
                  <a:pt x="51919" y="189700"/>
                  <a:pt x="51390" y="191816"/>
                  <a:pt x="47686" y="210337"/>
                </a:cubicBezTo>
                <a:cubicBezTo>
                  <a:pt x="43982" y="228858"/>
                  <a:pt x="27578" y="293416"/>
                  <a:pt x="31811" y="277012"/>
                </a:cubicBezTo>
                <a:cubicBezTo>
                  <a:pt x="36044" y="260608"/>
                  <a:pt x="74144" y="154245"/>
                  <a:pt x="73086" y="111912"/>
                </a:cubicBezTo>
                <a:cubicBezTo>
                  <a:pt x="72028" y="69579"/>
                  <a:pt x="2178" y="8195"/>
                  <a:pt x="61" y="78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9" name="フリーフォーム 1258">
            <a:extLst>
              <a:ext uri="{FF2B5EF4-FFF2-40B4-BE49-F238E27FC236}">
                <a16:creationId xmlns:a16="http://schemas.microsoft.com/office/drawing/2014/main" id="{9EB81F16-4512-884A-88F8-7CAC05554052}"/>
              </a:ext>
            </a:extLst>
          </p:cNvPr>
          <p:cNvSpPr/>
          <p:nvPr/>
        </p:nvSpPr>
        <p:spPr>
          <a:xfrm>
            <a:off x="8464534" y="9112223"/>
            <a:ext cx="57171" cy="254096"/>
          </a:xfrm>
          <a:custGeom>
            <a:avLst/>
            <a:gdLst>
              <a:gd name="connsiteX0" fmla="*/ 16 w 57171"/>
              <a:gd name="connsiteY0" fmla="*/ 27 h 254096"/>
              <a:gd name="connsiteX1" fmla="*/ 50816 w 57171"/>
              <a:gd name="connsiteY1" fmla="*/ 158777 h 254096"/>
              <a:gd name="connsiteX2" fmla="*/ 15891 w 57171"/>
              <a:gd name="connsiteY2" fmla="*/ 254027 h 254096"/>
              <a:gd name="connsiteX3" fmla="*/ 57166 w 57171"/>
              <a:gd name="connsiteY3" fmla="*/ 171477 h 254096"/>
              <a:gd name="connsiteX4" fmla="*/ 16 w 57171"/>
              <a:gd name="connsiteY4" fmla="*/ 27 h 2540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7171" h="254096">
                <a:moveTo>
                  <a:pt x="16" y="27"/>
                </a:moveTo>
                <a:cubicBezTo>
                  <a:pt x="-1042" y="-2090"/>
                  <a:pt x="48170" y="116444"/>
                  <a:pt x="50816" y="158777"/>
                </a:cubicBezTo>
                <a:cubicBezTo>
                  <a:pt x="53462" y="201110"/>
                  <a:pt x="14833" y="251910"/>
                  <a:pt x="15891" y="254027"/>
                </a:cubicBezTo>
                <a:cubicBezTo>
                  <a:pt x="16949" y="256144"/>
                  <a:pt x="57695" y="209577"/>
                  <a:pt x="57166" y="171477"/>
                </a:cubicBezTo>
                <a:cubicBezTo>
                  <a:pt x="56637" y="133377"/>
                  <a:pt x="1074" y="2144"/>
                  <a:pt x="16" y="2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0" name="フリーフォーム 1259">
            <a:extLst>
              <a:ext uri="{FF2B5EF4-FFF2-40B4-BE49-F238E27FC236}">
                <a16:creationId xmlns:a16="http://schemas.microsoft.com/office/drawing/2014/main" id="{BEE6CD09-B184-130A-81CA-98A1B49C4358}"/>
              </a:ext>
            </a:extLst>
          </p:cNvPr>
          <p:cNvSpPr/>
          <p:nvPr/>
        </p:nvSpPr>
        <p:spPr>
          <a:xfrm>
            <a:off x="8306594" y="9091707"/>
            <a:ext cx="66273" cy="360275"/>
          </a:xfrm>
          <a:custGeom>
            <a:avLst/>
            <a:gdLst>
              <a:gd name="connsiteX0" fmla="*/ 65881 w 66273"/>
              <a:gd name="connsiteY0" fmla="*/ 1493 h 360275"/>
              <a:gd name="connsiteX1" fmla="*/ 30956 w 66273"/>
              <a:gd name="connsiteY1" fmla="*/ 122143 h 360275"/>
              <a:gd name="connsiteX2" fmla="*/ 18256 w 66273"/>
              <a:gd name="connsiteY2" fmla="*/ 217393 h 360275"/>
              <a:gd name="connsiteX3" fmla="*/ 2381 w 66273"/>
              <a:gd name="connsiteY3" fmla="*/ 360268 h 360275"/>
              <a:gd name="connsiteX4" fmla="*/ 5556 w 66273"/>
              <a:gd name="connsiteY4" fmla="*/ 211043 h 360275"/>
              <a:gd name="connsiteX5" fmla="*/ 65881 w 66273"/>
              <a:gd name="connsiteY5" fmla="*/ 1493 h 360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6273" h="360275">
                <a:moveTo>
                  <a:pt x="65881" y="1493"/>
                </a:moveTo>
                <a:cubicBezTo>
                  <a:pt x="70114" y="-13324"/>
                  <a:pt x="38893" y="86160"/>
                  <a:pt x="30956" y="122143"/>
                </a:cubicBezTo>
                <a:cubicBezTo>
                  <a:pt x="23018" y="158126"/>
                  <a:pt x="23018" y="177706"/>
                  <a:pt x="18256" y="217393"/>
                </a:cubicBezTo>
                <a:cubicBezTo>
                  <a:pt x="13493" y="257081"/>
                  <a:pt x="4498" y="361326"/>
                  <a:pt x="2381" y="360268"/>
                </a:cubicBezTo>
                <a:cubicBezTo>
                  <a:pt x="264" y="359210"/>
                  <a:pt x="-2911" y="267664"/>
                  <a:pt x="5556" y="211043"/>
                </a:cubicBezTo>
                <a:cubicBezTo>
                  <a:pt x="14023" y="154422"/>
                  <a:pt x="61648" y="16310"/>
                  <a:pt x="65881" y="149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1" name="フリーフォーム 1260">
            <a:extLst>
              <a:ext uri="{FF2B5EF4-FFF2-40B4-BE49-F238E27FC236}">
                <a16:creationId xmlns:a16="http://schemas.microsoft.com/office/drawing/2014/main" id="{8D6BD7C2-6DED-E82B-7BD5-00F632828CDB}"/>
              </a:ext>
            </a:extLst>
          </p:cNvPr>
          <p:cNvSpPr/>
          <p:nvPr/>
        </p:nvSpPr>
        <p:spPr>
          <a:xfrm>
            <a:off x="8299381" y="8947150"/>
            <a:ext cx="143096" cy="161235"/>
          </a:xfrm>
          <a:custGeom>
            <a:avLst/>
            <a:gdLst>
              <a:gd name="connsiteX0" fmla="*/ 69 w 143096"/>
              <a:gd name="connsiteY0" fmla="*/ 0 h 161235"/>
              <a:gd name="connsiteX1" fmla="*/ 63569 w 143096"/>
              <a:gd name="connsiteY1" fmla="*/ 88900 h 161235"/>
              <a:gd name="connsiteX2" fmla="*/ 120719 w 143096"/>
              <a:gd name="connsiteY2" fmla="*/ 136525 h 161235"/>
              <a:gd name="connsiteX3" fmla="*/ 139769 w 143096"/>
              <a:gd name="connsiteY3" fmla="*/ 158750 h 161235"/>
              <a:gd name="connsiteX4" fmla="*/ 57219 w 143096"/>
              <a:gd name="connsiteY4" fmla="*/ 79375 h 161235"/>
              <a:gd name="connsiteX5" fmla="*/ 50869 w 143096"/>
              <a:gd name="connsiteY5" fmla="*/ 88900 h 161235"/>
              <a:gd name="connsiteX6" fmla="*/ 69 w 143096"/>
              <a:gd name="connsiteY6" fmla="*/ 0 h 1612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43096" h="161235">
                <a:moveTo>
                  <a:pt x="69" y="0"/>
                </a:moveTo>
                <a:cubicBezTo>
                  <a:pt x="2186" y="0"/>
                  <a:pt x="43461" y="66146"/>
                  <a:pt x="63569" y="88900"/>
                </a:cubicBezTo>
                <a:cubicBezTo>
                  <a:pt x="83677" y="111654"/>
                  <a:pt x="108019" y="124883"/>
                  <a:pt x="120719" y="136525"/>
                </a:cubicBezTo>
                <a:cubicBezTo>
                  <a:pt x="133419" y="148167"/>
                  <a:pt x="150352" y="168275"/>
                  <a:pt x="139769" y="158750"/>
                </a:cubicBezTo>
                <a:cubicBezTo>
                  <a:pt x="129186" y="149225"/>
                  <a:pt x="57219" y="79375"/>
                  <a:pt x="57219" y="79375"/>
                </a:cubicBezTo>
                <a:cubicBezTo>
                  <a:pt x="42403" y="67733"/>
                  <a:pt x="56690" y="98954"/>
                  <a:pt x="50869" y="88900"/>
                </a:cubicBezTo>
                <a:cubicBezTo>
                  <a:pt x="45048" y="78846"/>
                  <a:pt x="-2048" y="0"/>
                  <a:pt x="69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2" name="フリーフォーム 1261">
            <a:extLst>
              <a:ext uri="{FF2B5EF4-FFF2-40B4-BE49-F238E27FC236}">
                <a16:creationId xmlns:a16="http://schemas.microsoft.com/office/drawing/2014/main" id="{39CA578D-8982-6DA7-C084-E869F3D13E74}"/>
              </a:ext>
            </a:extLst>
          </p:cNvPr>
          <p:cNvSpPr/>
          <p:nvPr/>
        </p:nvSpPr>
        <p:spPr>
          <a:xfrm>
            <a:off x="8451331" y="9417046"/>
            <a:ext cx="99046" cy="140064"/>
          </a:xfrm>
          <a:custGeom>
            <a:avLst/>
            <a:gdLst>
              <a:gd name="connsiteX0" fmla="*/ 44969 w 99046"/>
              <a:gd name="connsiteY0" fmla="*/ 4 h 140064"/>
              <a:gd name="connsiteX1" fmla="*/ 60844 w 99046"/>
              <a:gd name="connsiteY1" fmla="*/ 60329 h 140064"/>
              <a:gd name="connsiteX2" fmla="*/ 98944 w 99046"/>
              <a:gd name="connsiteY2" fmla="*/ 101604 h 140064"/>
              <a:gd name="connsiteX3" fmla="*/ 48144 w 99046"/>
              <a:gd name="connsiteY3" fmla="*/ 111129 h 140064"/>
              <a:gd name="connsiteX4" fmla="*/ 519 w 99046"/>
              <a:gd name="connsiteY4" fmla="*/ 139704 h 140064"/>
              <a:gd name="connsiteX5" fmla="*/ 79894 w 99046"/>
              <a:gd name="connsiteY5" fmla="*/ 88904 h 140064"/>
              <a:gd name="connsiteX6" fmla="*/ 64019 w 99046"/>
              <a:gd name="connsiteY6" fmla="*/ 63504 h 140064"/>
              <a:gd name="connsiteX7" fmla="*/ 44969 w 99046"/>
              <a:gd name="connsiteY7" fmla="*/ 4 h 1400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99046" h="140064">
                <a:moveTo>
                  <a:pt x="44969" y="4"/>
                </a:moveTo>
                <a:cubicBezTo>
                  <a:pt x="44440" y="-525"/>
                  <a:pt x="51848" y="43396"/>
                  <a:pt x="60844" y="60329"/>
                </a:cubicBezTo>
                <a:cubicBezTo>
                  <a:pt x="69840" y="77262"/>
                  <a:pt x="101061" y="93137"/>
                  <a:pt x="98944" y="101604"/>
                </a:cubicBezTo>
                <a:cubicBezTo>
                  <a:pt x="96827" y="110071"/>
                  <a:pt x="64548" y="104779"/>
                  <a:pt x="48144" y="111129"/>
                </a:cubicBezTo>
                <a:cubicBezTo>
                  <a:pt x="31740" y="117479"/>
                  <a:pt x="-4773" y="143408"/>
                  <a:pt x="519" y="139704"/>
                </a:cubicBezTo>
                <a:cubicBezTo>
                  <a:pt x="5811" y="136000"/>
                  <a:pt x="69311" y="101604"/>
                  <a:pt x="79894" y="88904"/>
                </a:cubicBezTo>
                <a:cubicBezTo>
                  <a:pt x="90477" y="76204"/>
                  <a:pt x="68782" y="73558"/>
                  <a:pt x="64019" y="63504"/>
                </a:cubicBezTo>
                <a:cubicBezTo>
                  <a:pt x="59257" y="53450"/>
                  <a:pt x="45498" y="533"/>
                  <a:pt x="44969" y="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3" name="フリーフォーム 1262">
            <a:extLst>
              <a:ext uri="{FF2B5EF4-FFF2-40B4-BE49-F238E27FC236}">
                <a16:creationId xmlns:a16="http://schemas.microsoft.com/office/drawing/2014/main" id="{FFF6B116-B7A2-08D1-DFF0-C7C55297F67C}"/>
              </a:ext>
            </a:extLst>
          </p:cNvPr>
          <p:cNvSpPr/>
          <p:nvPr/>
        </p:nvSpPr>
        <p:spPr>
          <a:xfrm>
            <a:off x="8622660" y="9496124"/>
            <a:ext cx="81133" cy="181781"/>
          </a:xfrm>
          <a:custGeom>
            <a:avLst/>
            <a:gdLst>
              <a:gd name="connsiteX0" fmla="*/ 70490 w 81133"/>
              <a:gd name="connsiteY0" fmla="*/ 301 h 181781"/>
              <a:gd name="connsiteX1" fmla="*/ 70490 w 81133"/>
              <a:gd name="connsiteY1" fmla="*/ 70151 h 181781"/>
              <a:gd name="connsiteX2" fmla="*/ 41915 w 81133"/>
              <a:gd name="connsiteY2" fmla="*/ 130476 h 181781"/>
              <a:gd name="connsiteX3" fmla="*/ 640 w 81133"/>
              <a:gd name="connsiteY3" fmla="*/ 181276 h 181781"/>
              <a:gd name="connsiteX4" fmla="*/ 76840 w 81133"/>
              <a:gd name="connsiteY4" fmla="*/ 98726 h 181781"/>
              <a:gd name="connsiteX5" fmla="*/ 70490 w 81133"/>
              <a:gd name="connsiteY5" fmla="*/ 301 h 181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1133" h="181781">
                <a:moveTo>
                  <a:pt x="70490" y="301"/>
                </a:moveTo>
                <a:cubicBezTo>
                  <a:pt x="69432" y="-4461"/>
                  <a:pt x="75252" y="48455"/>
                  <a:pt x="70490" y="70151"/>
                </a:cubicBezTo>
                <a:cubicBezTo>
                  <a:pt x="65728" y="91847"/>
                  <a:pt x="53557" y="111955"/>
                  <a:pt x="41915" y="130476"/>
                </a:cubicBezTo>
                <a:cubicBezTo>
                  <a:pt x="30273" y="148997"/>
                  <a:pt x="-5181" y="186568"/>
                  <a:pt x="640" y="181276"/>
                </a:cubicBezTo>
                <a:cubicBezTo>
                  <a:pt x="6461" y="175984"/>
                  <a:pt x="64669" y="124126"/>
                  <a:pt x="76840" y="98726"/>
                </a:cubicBezTo>
                <a:cubicBezTo>
                  <a:pt x="89011" y="73326"/>
                  <a:pt x="71548" y="5063"/>
                  <a:pt x="70490" y="30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4" name="フリーフォーム 1263">
            <a:extLst>
              <a:ext uri="{FF2B5EF4-FFF2-40B4-BE49-F238E27FC236}">
                <a16:creationId xmlns:a16="http://schemas.microsoft.com/office/drawing/2014/main" id="{8BA533B6-9BAD-E784-BD62-4CDEFDD1C7AD}"/>
              </a:ext>
            </a:extLst>
          </p:cNvPr>
          <p:cNvSpPr/>
          <p:nvPr/>
        </p:nvSpPr>
        <p:spPr>
          <a:xfrm>
            <a:off x="8719186" y="9482075"/>
            <a:ext cx="54735" cy="354082"/>
          </a:xfrm>
          <a:custGeom>
            <a:avLst/>
            <a:gdLst>
              <a:gd name="connsiteX0" fmla="*/ 5714 w 54735"/>
              <a:gd name="connsiteY0" fmla="*/ 1650 h 354082"/>
              <a:gd name="connsiteX1" fmla="*/ 2539 w 54735"/>
              <a:gd name="connsiteY1" fmla="*/ 84200 h 354082"/>
              <a:gd name="connsiteX2" fmla="*/ 31114 w 54735"/>
              <a:gd name="connsiteY2" fmla="*/ 157225 h 354082"/>
              <a:gd name="connsiteX3" fmla="*/ 43814 w 54735"/>
              <a:gd name="connsiteY3" fmla="*/ 217550 h 354082"/>
              <a:gd name="connsiteX4" fmla="*/ 53339 w 54735"/>
              <a:gd name="connsiteY4" fmla="*/ 354075 h 354082"/>
              <a:gd name="connsiteX5" fmla="*/ 53339 w 54735"/>
              <a:gd name="connsiteY5" fmla="*/ 211200 h 354082"/>
              <a:gd name="connsiteX6" fmla="*/ 40639 w 54735"/>
              <a:gd name="connsiteY6" fmla="*/ 163575 h 354082"/>
              <a:gd name="connsiteX7" fmla="*/ 5714 w 54735"/>
              <a:gd name="connsiteY7" fmla="*/ 1650 h 3540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4735" h="354082">
                <a:moveTo>
                  <a:pt x="5714" y="1650"/>
                </a:moveTo>
                <a:cubicBezTo>
                  <a:pt x="-636" y="-11579"/>
                  <a:pt x="-1694" y="58271"/>
                  <a:pt x="2539" y="84200"/>
                </a:cubicBezTo>
                <a:cubicBezTo>
                  <a:pt x="6772" y="110129"/>
                  <a:pt x="24235" y="135000"/>
                  <a:pt x="31114" y="157225"/>
                </a:cubicBezTo>
                <a:cubicBezTo>
                  <a:pt x="37993" y="179450"/>
                  <a:pt x="40110" y="184742"/>
                  <a:pt x="43814" y="217550"/>
                </a:cubicBezTo>
                <a:cubicBezTo>
                  <a:pt x="47518" y="250358"/>
                  <a:pt x="51751" y="355133"/>
                  <a:pt x="53339" y="354075"/>
                </a:cubicBezTo>
                <a:cubicBezTo>
                  <a:pt x="54927" y="353017"/>
                  <a:pt x="55456" y="242950"/>
                  <a:pt x="53339" y="211200"/>
                </a:cubicBezTo>
                <a:cubicBezTo>
                  <a:pt x="51222" y="179450"/>
                  <a:pt x="49635" y="192679"/>
                  <a:pt x="40639" y="163575"/>
                </a:cubicBezTo>
                <a:cubicBezTo>
                  <a:pt x="31643" y="134471"/>
                  <a:pt x="12064" y="14879"/>
                  <a:pt x="5714" y="165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5" name="フリーフォーム 1264">
            <a:extLst>
              <a:ext uri="{FF2B5EF4-FFF2-40B4-BE49-F238E27FC236}">
                <a16:creationId xmlns:a16="http://schemas.microsoft.com/office/drawing/2014/main" id="{F19250F3-B20C-06B1-8CBC-610ADFE5D90A}"/>
              </a:ext>
            </a:extLst>
          </p:cNvPr>
          <p:cNvSpPr/>
          <p:nvPr/>
        </p:nvSpPr>
        <p:spPr>
          <a:xfrm>
            <a:off x="8652022" y="9680560"/>
            <a:ext cx="57023" cy="149256"/>
          </a:xfrm>
          <a:custGeom>
            <a:avLst/>
            <a:gdLst>
              <a:gd name="connsiteX0" fmla="*/ 57003 w 57023"/>
              <a:gd name="connsiteY0" fmla="*/ 15 h 149256"/>
              <a:gd name="connsiteX1" fmla="*/ 9378 w 57023"/>
              <a:gd name="connsiteY1" fmla="*/ 76215 h 149256"/>
              <a:gd name="connsiteX2" fmla="*/ 6203 w 57023"/>
              <a:gd name="connsiteY2" fmla="*/ 149240 h 149256"/>
              <a:gd name="connsiteX3" fmla="*/ 3028 w 57023"/>
              <a:gd name="connsiteY3" fmla="*/ 82565 h 149256"/>
              <a:gd name="connsiteX4" fmla="*/ 57003 w 57023"/>
              <a:gd name="connsiteY4" fmla="*/ 15 h 1492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7023" h="149256">
                <a:moveTo>
                  <a:pt x="57003" y="15"/>
                </a:moveTo>
                <a:cubicBezTo>
                  <a:pt x="58061" y="-1043"/>
                  <a:pt x="17845" y="51344"/>
                  <a:pt x="9378" y="76215"/>
                </a:cubicBezTo>
                <a:cubicBezTo>
                  <a:pt x="911" y="101086"/>
                  <a:pt x="7261" y="148182"/>
                  <a:pt x="6203" y="149240"/>
                </a:cubicBezTo>
                <a:cubicBezTo>
                  <a:pt x="5145" y="150298"/>
                  <a:pt x="-4909" y="101086"/>
                  <a:pt x="3028" y="82565"/>
                </a:cubicBezTo>
                <a:cubicBezTo>
                  <a:pt x="10965" y="64044"/>
                  <a:pt x="55945" y="1073"/>
                  <a:pt x="57003" y="1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6" name="フリーフォーム 1265">
            <a:extLst>
              <a:ext uri="{FF2B5EF4-FFF2-40B4-BE49-F238E27FC236}">
                <a16:creationId xmlns:a16="http://schemas.microsoft.com/office/drawing/2014/main" id="{DAFB8305-9095-2356-2744-D0E95BE4A29C}"/>
              </a:ext>
            </a:extLst>
          </p:cNvPr>
          <p:cNvSpPr/>
          <p:nvPr/>
        </p:nvSpPr>
        <p:spPr>
          <a:xfrm>
            <a:off x="8594598" y="9677350"/>
            <a:ext cx="120891" cy="277307"/>
          </a:xfrm>
          <a:custGeom>
            <a:avLst/>
            <a:gdLst>
              <a:gd name="connsiteX0" fmla="*/ 120777 w 120891"/>
              <a:gd name="connsiteY0" fmla="*/ 50 h 277307"/>
              <a:gd name="connsiteX1" fmla="*/ 41402 w 120891"/>
              <a:gd name="connsiteY1" fmla="*/ 95300 h 277307"/>
              <a:gd name="connsiteX2" fmla="*/ 6477 w 120891"/>
              <a:gd name="connsiteY2" fmla="*/ 190550 h 277307"/>
              <a:gd name="connsiteX3" fmla="*/ 3302 w 120891"/>
              <a:gd name="connsiteY3" fmla="*/ 235000 h 277307"/>
              <a:gd name="connsiteX4" fmla="*/ 12827 w 120891"/>
              <a:gd name="connsiteY4" fmla="*/ 276275 h 277307"/>
              <a:gd name="connsiteX5" fmla="*/ 127 w 120891"/>
              <a:gd name="connsiteY5" fmla="*/ 190550 h 277307"/>
              <a:gd name="connsiteX6" fmla="*/ 22352 w 120891"/>
              <a:gd name="connsiteY6" fmla="*/ 108000 h 277307"/>
              <a:gd name="connsiteX7" fmla="*/ 120777 w 120891"/>
              <a:gd name="connsiteY7" fmla="*/ 50 h 2773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20891" h="277307">
                <a:moveTo>
                  <a:pt x="120777" y="50"/>
                </a:moveTo>
                <a:cubicBezTo>
                  <a:pt x="123952" y="-2067"/>
                  <a:pt x="60452" y="63550"/>
                  <a:pt x="41402" y="95300"/>
                </a:cubicBezTo>
                <a:cubicBezTo>
                  <a:pt x="22352" y="127050"/>
                  <a:pt x="12827" y="167267"/>
                  <a:pt x="6477" y="190550"/>
                </a:cubicBezTo>
                <a:cubicBezTo>
                  <a:pt x="127" y="213833"/>
                  <a:pt x="2244" y="220713"/>
                  <a:pt x="3302" y="235000"/>
                </a:cubicBezTo>
                <a:cubicBezTo>
                  <a:pt x="4360" y="249287"/>
                  <a:pt x="13356" y="283683"/>
                  <a:pt x="12827" y="276275"/>
                </a:cubicBezTo>
                <a:cubicBezTo>
                  <a:pt x="12298" y="268867"/>
                  <a:pt x="-1460" y="218596"/>
                  <a:pt x="127" y="190550"/>
                </a:cubicBezTo>
                <a:cubicBezTo>
                  <a:pt x="1714" y="162504"/>
                  <a:pt x="7006" y="136046"/>
                  <a:pt x="22352" y="108000"/>
                </a:cubicBezTo>
                <a:cubicBezTo>
                  <a:pt x="37698" y="79954"/>
                  <a:pt x="117602" y="2167"/>
                  <a:pt x="120777" y="5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7" name="フリーフォーム 1266">
            <a:extLst>
              <a:ext uri="{FF2B5EF4-FFF2-40B4-BE49-F238E27FC236}">
                <a16:creationId xmlns:a16="http://schemas.microsoft.com/office/drawing/2014/main" id="{B7C852C0-981B-A80E-BFA1-FC4C95C64170}"/>
              </a:ext>
            </a:extLst>
          </p:cNvPr>
          <p:cNvSpPr/>
          <p:nvPr/>
        </p:nvSpPr>
        <p:spPr>
          <a:xfrm>
            <a:off x="8378002" y="9124949"/>
            <a:ext cx="57973" cy="263526"/>
          </a:xfrm>
          <a:custGeom>
            <a:avLst/>
            <a:gdLst>
              <a:gd name="connsiteX0" fmla="*/ 57973 w 57973"/>
              <a:gd name="connsiteY0" fmla="*/ 1 h 263526"/>
              <a:gd name="connsiteX1" fmla="*/ 3998 w 57973"/>
              <a:gd name="connsiteY1" fmla="*/ 161926 h 263526"/>
              <a:gd name="connsiteX2" fmla="*/ 3998 w 57973"/>
              <a:gd name="connsiteY2" fmla="*/ 263526 h 263526"/>
              <a:gd name="connsiteX3" fmla="*/ 3998 w 57973"/>
              <a:gd name="connsiteY3" fmla="*/ 158751 h 263526"/>
              <a:gd name="connsiteX4" fmla="*/ 57973 w 57973"/>
              <a:gd name="connsiteY4" fmla="*/ 1 h 2635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7973" h="263526">
                <a:moveTo>
                  <a:pt x="57973" y="1"/>
                </a:moveTo>
                <a:cubicBezTo>
                  <a:pt x="57973" y="530"/>
                  <a:pt x="12994" y="118005"/>
                  <a:pt x="3998" y="161926"/>
                </a:cubicBezTo>
                <a:cubicBezTo>
                  <a:pt x="-4998" y="205847"/>
                  <a:pt x="3998" y="263526"/>
                  <a:pt x="3998" y="263526"/>
                </a:cubicBezTo>
                <a:cubicBezTo>
                  <a:pt x="3998" y="262997"/>
                  <a:pt x="-3939" y="201613"/>
                  <a:pt x="3998" y="158751"/>
                </a:cubicBezTo>
                <a:cubicBezTo>
                  <a:pt x="11935" y="115889"/>
                  <a:pt x="57973" y="-528"/>
                  <a:pt x="57973" y="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8" name="フリーフォーム 1267">
            <a:extLst>
              <a:ext uri="{FF2B5EF4-FFF2-40B4-BE49-F238E27FC236}">
                <a16:creationId xmlns:a16="http://schemas.microsoft.com/office/drawing/2014/main" id="{CF525BF4-65F0-7B4A-E135-6BC00A9240CC}"/>
              </a:ext>
            </a:extLst>
          </p:cNvPr>
          <p:cNvSpPr/>
          <p:nvPr/>
        </p:nvSpPr>
        <p:spPr>
          <a:xfrm>
            <a:off x="8705829" y="9731245"/>
            <a:ext cx="44597" cy="194027"/>
          </a:xfrm>
          <a:custGeom>
            <a:avLst/>
            <a:gdLst>
              <a:gd name="connsiteX0" fmla="*/ 6371 w 44597"/>
              <a:gd name="connsiteY0" fmla="*/ 130 h 194027"/>
              <a:gd name="connsiteX1" fmla="*/ 38121 w 44597"/>
              <a:gd name="connsiteY1" fmla="*/ 104905 h 194027"/>
              <a:gd name="connsiteX2" fmla="*/ 21 w 44597"/>
              <a:gd name="connsiteY2" fmla="*/ 193805 h 194027"/>
              <a:gd name="connsiteX3" fmla="*/ 44471 w 44597"/>
              <a:gd name="connsiteY3" fmla="*/ 127130 h 194027"/>
              <a:gd name="connsiteX4" fmla="*/ 6371 w 44597"/>
              <a:gd name="connsiteY4" fmla="*/ 130 h 1940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4597" h="194027">
                <a:moveTo>
                  <a:pt x="6371" y="130"/>
                </a:moveTo>
                <a:cubicBezTo>
                  <a:pt x="5313" y="-3574"/>
                  <a:pt x="39179" y="72626"/>
                  <a:pt x="38121" y="104905"/>
                </a:cubicBezTo>
                <a:cubicBezTo>
                  <a:pt x="37063" y="137184"/>
                  <a:pt x="-1037" y="190101"/>
                  <a:pt x="21" y="193805"/>
                </a:cubicBezTo>
                <a:cubicBezTo>
                  <a:pt x="1079" y="197509"/>
                  <a:pt x="41825" y="154118"/>
                  <a:pt x="44471" y="127130"/>
                </a:cubicBezTo>
                <a:cubicBezTo>
                  <a:pt x="47117" y="100143"/>
                  <a:pt x="7429" y="3834"/>
                  <a:pt x="6371" y="13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9" name="フリーフォーム 1268">
            <a:extLst>
              <a:ext uri="{FF2B5EF4-FFF2-40B4-BE49-F238E27FC236}">
                <a16:creationId xmlns:a16="http://schemas.microsoft.com/office/drawing/2014/main" id="{B812549C-8797-34C3-EDA7-D9D4C71CA851}"/>
              </a:ext>
            </a:extLst>
          </p:cNvPr>
          <p:cNvSpPr/>
          <p:nvPr/>
        </p:nvSpPr>
        <p:spPr>
          <a:xfrm>
            <a:off x="8379023" y="9902000"/>
            <a:ext cx="248260" cy="325769"/>
          </a:xfrm>
          <a:custGeom>
            <a:avLst/>
            <a:gdLst>
              <a:gd name="connsiteX0" fmla="*/ 247452 w 248260"/>
              <a:gd name="connsiteY0" fmla="*/ 825 h 325769"/>
              <a:gd name="connsiteX1" fmla="*/ 98227 w 248260"/>
              <a:gd name="connsiteY1" fmla="*/ 165925 h 325769"/>
              <a:gd name="connsiteX2" fmla="*/ 15677 w 248260"/>
              <a:gd name="connsiteY2" fmla="*/ 248475 h 325769"/>
              <a:gd name="connsiteX3" fmla="*/ 2977 w 248260"/>
              <a:gd name="connsiteY3" fmla="*/ 324675 h 325769"/>
              <a:gd name="connsiteX4" fmla="*/ 15677 w 248260"/>
              <a:gd name="connsiteY4" fmla="*/ 280225 h 325769"/>
              <a:gd name="connsiteX5" fmla="*/ 152202 w 248260"/>
              <a:gd name="connsiteY5" fmla="*/ 108775 h 325769"/>
              <a:gd name="connsiteX6" fmla="*/ 247452 w 248260"/>
              <a:gd name="connsiteY6" fmla="*/ 825 h 3257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48260" h="325769">
                <a:moveTo>
                  <a:pt x="247452" y="825"/>
                </a:moveTo>
                <a:cubicBezTo>
                  <a:pt x="238456" y="10350"/>
                  <a:pt x="136856" y="124650"/>
                  <a:pt x="98227" y="165925"/>
                </a:cubicBezTo>
                <a:cubicBezTo>
                  <a:pt x="59598" y="207200"/>
                  <a:pt x="31552" y="222017"/>
                  <a:pt x="15677" y="248475"/>
                </a:cubicBezTo>
                <a:cubicBezTo>
                  <a:pt x="-198" y="274933"/>
                  <a:pt x="2977" y="319383"/>
                  <a:pt x="2977" y="324675"/>
                </a:cubicBezTo>
                <a:cubicBezTo>
                  <a:pt x="2977" y="329967"/>
                  <a:pt x="-9194" y="316208"/>
                  <a:pt x="15677" y="280225"/>
                </a:cubicBezTo>
                <a:cubicBezTo>
                  <a:pt x="40548" y="244242"/>
                  <a:pt x="116219" y="151108"/>
                  <a:pt x="152202" y="108775"/>
                </a:cubicBezTo>
                <a:cubicBezTo>
                  <a:pt x="188185" y="66442"/>
                  <a:pt x="256448" y="-8700"/>
                  <a:pt x="247452" y="82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0" name="フリーフォーム 1269">
            <a:extLst>
              <a:ext uri="{FF2B5EF4-FFF2-40B4-BE49-F238E27FC236}">
                <a16:creationId xmlns:a16="http://schemas.microsoft.com/office/drawing/2014/main" id="{C3476135-9601-D7FC-07B8-8F96ACAA265A}"/>
              </a:ext>
            </a:extLst>
          </p:cNvPr>
          <p:cNvSpPr/>
          <p:nvPr/>
        </p:nvSpPr>
        <p:spPr>
          <a:xfrm>
            <a:off x="8503490" y="9926707"/>
            <a:ext cx="117142" cy="129675"/>
          </a:xfrm>
          <a:custGeom>
            <a:avLst/>
            <a:gdLst>
              <a:gd name="connsiteX0" fmla="*/ 116635 w 117142"/>
              <a:gd name="connsiteY0" fmla="*/ 1518 h 129675"/>
              <a:gd name="connsiteX1" fmla="*/ 2335 w 117142"/>
              <a:gd name="connsiteY1" fmla="*/ 128518 h 129675"/>
              <a:gd name="connsiteX2" fmla="*/ 43610 w 117142"/>
              <a:gd name="connsiteY2" fmla="*/ 61843 h 129675"/>
              <a:gd name="connsiteX3" fmla="*/ 116635 w 117142"/>
              <a:gd name="connsiteY3" fmla="*/ 1518 h 129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7142" h="129675">
                <a:moveTo>
                  <a:pt x="116635" y="1518"/>
                </a:moveTo>
                <a:cubicBezTo>
                  <a:pt x="109756" y="12630"/>
                  <a:pt x="14506" y="118464"/>
                  <a:pt x="2335" y="128518"/>
                </a:cubicBezTo>
                <a:cubicBezTo>
                  <a:pt x="-9836" y="138572"/>
                  <a:pt x="28793" y="80364"/>
                  <a:pt x="43610" y="61843"/>
                </a:cubicBezTo>
                <a:cubicBezTo>
                  <a:pt x="58427" y="43322"/>
                  <a:pt x="123514" y="-9594"/>
                  <a:pt x="116635" y="151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1" name="フリーフォーム 1270">
            <a:extLst>
              <a:ext uri="{FF2B5EF4-FFF2-40B4-BE49-F238E27FC236}">
                <a16:creationId xmlns:a16="http://schemas.microsoft.com/office/drawing/2014/main" id="{A2BBED9F-2D50-19A7-397C-729D30E1FFF6}"/>
              </a:ext>
            </a:extLst>
          </p:cNvPr>
          <p:cNvSpPr/>
          <p:nvPr/>
        </p:nvSpPr>
        <p:spPr>
          <a:xfrm>
            <a:off x="8737513" y="9966234"/>
            <a:ext cx="54658" cy="168371"/>
          </a:xfrm>
          <a:custGeom>
            <a:avLst/>
            <a:gdLst>
              <a:gd name="connsiteX0" fmla="*/ 44537 w 54658"/>
              <a:gd name="connsiteY0" fmla="*/ 91 h 168371"/>
              <a:gd name="connsiteX1" fmla="*/ 54062 w 54658"/>
              <a:gd name="connsiteY1" fmla="*/ 98516 h 168371"/>
              <a:gd name="connsiteX2" fmla="*/ 47712 w 54658"/>
              <a:gd name="connsiteY2" fmla="*/ 127091 h 168371"/>
              <a:gd name="connsiteX3" fmla="*/ 87 w 54658"/>
              <a:gd name="connsiteY3" fmla="*/ 168366 h 168371"/>
              <a:gd name="connsiteX4" fmla="*/ 35012 w 54658"/>
              <a:gd name="connsiteY4" fmla="*/ 130266 h 168371"/>
              <a:gd name="connsiteX5" fmla="*/ 44537 w 54658"/>
              <a:gd name="connsiteY5" fmla="*/ 117566 h 168371"/>
              <a:gd name="connsiteX6" fmla="*/ 44537 w 54658"/>
              <a:gd name="connsiteY6" fmla="*/ 91 h 1683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4658" h="168371">
                <a:moveTo>
                  <a:pt x="44537" y="91"/>
                </a:moveTo>
                <a:cubicBezTo>
                  <a:pt x="46124" y="-3084"/>
                  <a:pt x="53533" y="77349"/>
                  <a:pt x="54062" y="98516"/>
                </a:cubicBezTo>
                <a:cubicBezTo>
                  <a:pt x="54591" y="119683"/>
                  <a:pt x="56708" y="115449"/>
                  <a:pt x="47712" y="127091"/>
                </a:cubicBezTo>
                <a:cubicBezTo>
                  <a:pt x="38716" y="138733"/>
                  <a:pt x="2204" y="167837"/>
                  <a:pt x="87" y="168366"/>
                </a:cubicBezTo>
                <a:cubicBezTo>
                  <a:pt x="-2030" y="168895"/>
                  <a:pt x="35012" y="130266"/>
                  <a:pt x="35012" y="130266"/>
                </a:cubicBezTo>
                <a:cubicBezTo>
                  <a:pt x="42420" y="121799"/>
                  <a:pt x="42420" y="132912"/>
                  <a:pt x="44537" y="117566"/>
                </a:cubicBezTo>
                <a:cubicBezTo>
                  <a:pt x="46654" y="102220"/>
                  <a:pt x="42950" y="3266"/>
                  <a:pt x="44537" y="9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2" name="フリーフォーム 1271">
            <a:extLst>
              <a:ext uri="{FF2B5EF4-FFF2-40B4-BE49-F238E27FC236}">
                <a16:creationId xmlns:a16="http://schemas.microsoft.com/office/drawing/2014/main" id="{6B2031C2-95B5-A493-C6A6-50D111611F3C}"/>
              </a:ext>
            </a:extLst>
          </p:cNvPr>
          <p:cNvSpPr/>
          <p:nvPr/>
        </p:nvSpPr>
        <p:spPr>
          <a:xfrm>
            <a:off x="8489916" y="9864371"/>
            <a:ext cx="185506" cy="324490"/>
          </a:xfrm>
          <a:custGeom>
            <a:avLst/>
            <a:gdLst>
              <a:gd name="connsiteX0" fmla="*/ 184184 w 185506"/>
              <a:gd name="connsiteY0" fmla="*/ 354 h 324490"/>
              <a:gd name="connsiteX1" fmla="*/ 165134 w 185506"/>
              <a:gd name="connsiteY1" fmla="*/ 98779 h 324490"/>
              <a:gd name="connsiteX2" fmla="*/ 79409 w 185506"/>
              <a:gd name="connsiteY2" fmla="*/ 222604 h 324490"/>
              <a:gd name="connsiteX3" fmla="*/ 34 w 185506"/>
              <a:gd name="connsiteY3" fmla="*/ 324204 h 324490"/>
              <a:gd name="connsiteX4" fmla="*/ 88934 w 185506"/>
              <a:gd name="connsiteY4" fmla="*/ 190854 h 324490"/>
              <a:gd name="connsiteX5" fmla="*/ 139734 w 185506"/>
              <a:gd name="connsiteY5" fmla="*/ 133704 h 324490"/>
              <a:gd name="connsiteX6" fmla="*/ 184184 w 185506"/>
              <a:gd name="connsiteY6" fmla="*/ 354 h 3244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85506" h="324490">
                <a:moveTo>
                  <a:pt x="184184" y="354"/>
                </a:moveTo>
                <a:cubicBezTo>
                  <a:pt x="188417" y="-5467"/>
                  <a:pt x="182596" y="61737"/>
                  <a:pt x="165134" y="98779"/>
                </a:cubicBezTo>
                <a:cubicBezTo>
                  <a:pt x="147672" y="135821"/>
                  <a:pt x="106926" y="185033"/>
                  <a:pt x="79409" y="222604"/>
                </a:cubicBezTo>
                <a:cubicBezTo>
                  <a:pt x="51892" y="260175"/>
                  <a:pt x="-1553" y="329496"/>
                  <a:pt x="34" y="324204"/>
                </a:cubicBezTo>
                <a:cubicBezTo>
                  <a:pt x="1621" y="318912"/>
                  <a:pt x="65651" y="222604"/>
                  <a:pt x="88934" y="190854"/>
                </a:cubicBezTo>
                <a:cubicBezTo>
                  <a:pt x="112217" y="159104"/>
                  <a:pt x="124388" y="159633"/>
                  <a:pt x="139734" y="133704"/>
                </a:cubicBezTo>
                <a:cubicBezTo>
                  <a:pt x="155080" y="107775"/>
                  <a:pt x="179951" y="6175"/>
                  <a:pt x="184184" y="35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3" name="フリーフォーム 1272">
            <a:extLst>
              <a:ext uri="{FF2B5EF4-FFF2-40B4-BE49-F238E27FC236}">
                <a16:creationId xmlns:a16="http://schemas.microsoft.com/office/drawing/2014/main" id="{5A88A812-2385-209F-0E2E-29F245BD63B4}"/>
              </a:ext>
            </a:extLst>
          </p:cNvPr>
          <p:cNvSpPr/>
          <p:nvPr/>
        </p:nvSpPr>
        <p:spPr>
          <a:xfrm>
            <a:off x="8689938" y="9947208"/>
            <a:ext cx="76296" cy="124283"/>
          </a:xfrm>
          <a:custGeom>
            <a:avLst/>
            <a:gdLst>
              <a:gd name="connsiteX0" fmla="*/ 37 w 76296"/>
              <a:gd name="connsiteY0" fmla="*/ 67 h 124283"/>
              <a:gd name="connsiteX1" fmla="*/ 60362 w 76296"/>
              <a:gd name="connsiteY1" fmla="*/ 9592 h 124283"/>
              <a:gd name="connsiteX2" fmla="*/ 73062 w 76296"/>
              <a:gd name="connsiteY2" fmla="*/ 60392 h 124283"/>
              <a:gd name="connsiteX3" fmla="*/ 73062 w 76296"/>
              <a:gd name="connsiteY3" fmla="*/ 123892 h 124283"/>
              <a:gd name="connsiteX4" fmla="*/ 76237 w 76296"/>
              <a:gd name="connsiteY4" fmla="*/ 28642 h 124283"/>
              <a:gd name="connsiteX5" fmla="*/ 69887 w 76296"/>
              <a:gd name="connsiteY5" fmla="*/ 6417 h 124283"/>
              <a:gd name="connsiteX6" fmla="*/ 37 w 76296"/>
              <a:gd name="connsiteY6" fmla="*/ 67 h 1242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76296" h="124283">
                <a:moveTo>
                  <a:pt x="37" y="67"/>
                </a:moveTo>
                <a:cubicBezTo>
                  <a:pt x="-1550" y="596"/>
                  <a:pt x="48191" y="-462"/>
                  <a:pt x="60362" y="9592"/>
                </a:cubicBezTo>
                <a:cubicBezTo>
                  <a:pt x="72533" y="19646"/>
                  <a:pt x="70945" y="41342"/>
                  <a:pt x="73062" y="60392"/>
                </a:cubicBezTo>
                <a:cubicBezTo>
                  <a:pt x="75179" y="79442"/>
                  <a:pt x="72533" y="129184"/>
                  <a:pt x="73062" y="123892"/>
                </a:cubicBezTo>
                <a:cubicBezTo>
                  <a:pt x="73591" y="118600"/>
                  <a:pt x="76766" y="48221"/>
                  <a:pt x="76237" y="28642"/>
                </a:cubicBezTo>
                <a:cubicBezTo>
                  <a:pt x="75708" y="9063"/>
                  <a:pt x="77295" y="10650"/>
                  <a:pt x="69887" y="6417"/>
                </a:cubicBezTo>
                <a:cubicBezTo>
                  <a:pt x="62479" y="2184"/>
                  <a:pt x="1624" y="-462"/>
                  <a:pt x="37" y="6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4" name="フリーフォーム 1273">
            <a:extLst>
              <a:ext uri="{FF2B5EF4-FFF2-40B4-BE49-F238E27FC236}">
                <a16:creationId xmlns:a16="http://schemas.microsoft.com/office/drawing/2014/main" id="{D1B3BDD7-AEBE-7487-1B6C-001387713BBA}"/>
              </a:ext>
            </a:extLst>
          </p:cNvPr>
          <p:cNvSpPr/>
          <p:nvPr/>
        </p:nvSpPr>
        <p:spPr>
          <a:xfrm>
            <a:off x="8522672" y="10070254"/>
            <a:ext cx="101065" cy="146258"/>
          </a:xfrm>
          <a:custGeom>
            <a:avLst/>
            <a:gdLst>
              <a:gd name="connsiteX0" fmla="*/ 100628 w 101065"/>
              <a:gd name="connsiteY0" fmla="*/ 846 h 146258"/>
              <a:gd name="connsiteX1" fmla="*/ 2203 w 101065"/>
              <a:gd name="connsiteY1" fmla="*/ 143721 h 146258"/>
              <a:gd name="connsiteX2" fmla="*/ 37128 w 101065"/>
              <a:gd name="connsiteY2" fmla="*/ 86571 h 146258"/>
              <a:gd name="connsiteX3" fmla="*/ 100628 w 101065"/>
              <a:gd name="connsiteY3" fmla="*/ 846 h 1462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1065" h="146258">
                <a:moveTo>
                  <a:pt x="100628" y="846"/>
                </a:moveTo>
                <a:cubicBezTo>
                  <a:pt x="94807" y="10371"/>
                  <a:pt x="12786" y="129434"/>
                  <a:pt x="2203" y="143721"/>
                </a:cubicBezTo>
                <a:cubicBezTo>
                  <a:pt x="-8380" y="158009"/>
                  <a:pt x="21782" y="108267"/>
                  <a:pt x="37128" y="86571"/>
                </a:cubicBezTo>
                <a:cubicBezTo>
                  <a:pt x="52474" y="64875"/>
                  <a:pt x="106449" y="-8679"/>
                  <a:pt x="100628" y="84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5" name="フリーフォーム 1274">
            <a:extLst>
              <a:ext uri="{FF2B5EF4-FFF2-40B4-BE49-F238E27FC236}">
                <a16:creationId xmlns:a16="http://schemas.microsoft.com/office/drawing/2014/main" id="{A3AAB069-45CD-0C91-DEB2-08C2D4205E63}"/>
              </a:ext>
            </a:extLst>
          </p:cNvPr>
          <p:cNvSpPr/>
          <p:nvPr/>
        </p:nvSpPr>
        <p:spPr>
          <a:xfrm>
            <a:off x="8686777" y="10013859"/>
            <a:ext cx="34954" cy="127164"/>
          </a:xfrm>
          <a:custGeom>
            <a:avLst/>
            <a:gdLst>
              <a:gd name="connsiteX0" fmla="*/ 34948 w 34954"/>
              <a:gd name="connsiteY0" fmla="*/ 91 h 127164"/>
              <a:gd name="connsiteX1" fmla="*/ 3198 w 34954"/>
              <a:gd name="connsiteY1" fmla="*/ 54066 h 127164"/>
              <a:gd name="connsiteX2" fmla="*/ 31773 w 34954"/>
              <a:gd name="connsiteY2" fmla="*/ 127091 h 127164"/>
              <a:gd name="connsiteX3" fmla="*/ 23 w 34954"/>
              <a:gd name="connsiteY3" fmla="*/ 66766 h 127164"/>
              <a:gd name="connsiteX4" fmla="*/ 34948 w 34954"/>
              <a:gd name="connsiteY4" fmla="*/ 91 h 1271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4954" h="127164">
                <a:moveTo>
                  <a:pt x="34948" y="91"/>
                </a:moveTo>
                <a:cubicBezTo>
                  <a:pt x="35477" y="-2026"/>
                  <a:pt x="3727" y="32899"/>
                  <a:pt x="3198" y="54066"/>
                </a:cubicBezTo>
                <a:cubicBezTo>
                  <a:pt x="2669" y="75233"/>
                  <a:pt x="32302" y="124974"/>
                  <a:pt x="31773" y="127091"/>
                </a:cubicBezTo>
                <a:cubicBezTo>
                  <a:pt x="31244" y="129208"/>
                  <a:pt x="1081" y="85287"/>
                  <a:pt x="23" y="66766"/>
                </a:cubicBezTo>
                <a:cubicBezTo>
                  <a:pt x="-1035" y="48245"/>
                  <a:pt x="34419" y="2208"/>
                  <a:pt x="34948" y="9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6" name="フリーフォーム 1275">
            <a:extLst>
              <a:ext uri="{FF2B5EF4-FFF2-40B4-BE49-F238E27FC236}">
                <a16:creationId xmlns:a16="http://schemas.microsoft.com/office/drawing/2014/main" id="{6FF2963C-6C76-ABA3-8B08-166710B5D80A}"/>
              </a:ext>
            </a:extLst>
          </p:cNvPr>
          <p:cNvSpPr/>
          <p:nvPr/>
        </p:nvSpPr>
        <p:spPr>
          <a:xfrm>
            <a:off x="8521342" y="10143773"/>
            <a:ext cx="178845" cy="229546"/>
          </a:xfrm>
          <a:custGeom>
            <a:avLst/>
            <a:gdLst>
              <a:gd name="connsiteX0" fmla="*/ 178158 w 178845"/>
              <a:gd name="connsiteY0" fmla="*/ 352 h 229546"/>
              <a:gd name="connsiteX1" fmla="*/ 98783 w 178845"/>
              <a:gd name="connsiteY1" fmla="*/ 121002 h 229546"/>
              <a:gd name="connsiteX2" fmla="*/ 32108 w 178845"/>
              <a:gd name="connsiteY2" fmla="*/ 190852 h 229546"/>
              <a:gd name="connsiteX3" fmla="*/ 358 w 178845"/>
              <a:gd name="connsiteY3" fmla="*/ 228952 h 229546"/>
              <a:gd name="connsiteX4" fmla="*/ 51158 w 178845"/>
              <a:gd name="connsiteY4" fmla="*/ 162277 h 229546"/>
              <a:gd name="connsiteX5" fmla="*/ 178158 w 178845"/>
              <a:gd name="connsiteY5" fmla="*/ 352 h 2295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8845" h="229546">
                <a:moveTo>
                  <a:pt x="178158" y="352"/>
                </a:moveTo>
                <a:cubicBezTo>
                  <a:pt x="186096" y="-6527"/>
                  <a:pt x="123125" y="89252"/>
                  <a:pt x="98783" y="121002"/>
                </a:cubicBezTo>
                <a:cubicBezTo>
                  <a:pt x="74441" y="152752"/>
                  <a:pt x="48512" y="172860"/>
                  <a:pt x="32108" y="190852"/>
                </a:cubicBezTo>
                <a:cubicBezTo>
                  <a:pt x="15704" y="208844"/>
                  <a:pt x="-2817" y="233714"/>
                  <a:pt x="358" y="228952"/>
                </a:cubicBezTo>
                <a:cubicBezTo>
                  <a:pt x="3533" y="224190"/>
                  <a:pt x="23112" y="195615"/>
                  <a:pt x="51158" y="162277"/>
                </a:cubicBezTo>
                <a:cubicBezTo>
                  <a:pt x="79204" y="128939"/>
                  <a:pt x="170220" y="7231"/>
                  <a:pt x="178158" y="35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7" name="フリーフォーム 1276">
            <a:extLst>
              <a:ext uri="{FF2B5EF4-FFF2-40B4-BE49-F238E27FC236}">
                <a16:creationId xmlns:a16="http://schemas.microsoft.com/office/drawing/2014/main" id="{32A69354-9B02-2ECF-3050-2CB62E653093}"/>
              </a:ext>
            </a:extLst>
          </p:cNvPr>
          <p:cNvSpPr/>
          <p:nvPr/>
        </p:nvSpPr>
        <p:spPr>
          <a:xfrm>
            <a:off x="8220869" y="10207461"/>
            <a:ext cx="177008" cy="241470"/>
          </a:xfrm>
          <a:custGeom>
            <a:avLst/>
            <a:gdLst>
              <a:gd name="connsiteX0" fmla="*/ 177006 w 177008"/>
              <a:gd name="connsiteY0" fmla="*/ 164 h 241470"/>
              <a:gd name="connsiteX1" fmla="*/ 50006 w 177008"/>
              <a:gd name="connsiteY1" fmla="*/ 127164 h 241470"/>
              <a:gd name="connsiteX2" fmla="*/ 18256 w 177008"/>
              <a:gd name="connsiteY2" fmla="*/ 181139 h 241470"/>
              <a:gd name="connsiteX3" fmla="*/ 2381 w 177008"/>
              <a:gd name="connsiteY3" fmla="*/ 241464 h 241470"/>
              <a:gd name="connsiteX4" fmla="*/ 5556 w 177008"/>
              <a:gd name="connsiteY4" fmla="*/ 184314 h 241470"/>
              <a:gd name="connsiteX5" fmla="*/ 53181 w 177008"/>
              <a:gd name="connsiteY5" fmla="*/ 101764 h 241470"/>
              <a:gd name="connsiteX6" fmla="*/ 177006 w 177008"/>
              <a:gd name="connsiteY6" fmla="*/ 164 h 2414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77008" h="241470">
                <a:moveTo>
                  <a:pt x="177006" y="164"/>
                </a:moveTo>
                <a:cubicBezTo>
                  <a:pt x="176477" y="4397"/>
                  <a:pt x="76464" y="97002"/>
                  <a:pt x="50006" y="127164"/>
                </a:cubicBezTo>
                <a:cubicBezTo>
                  <a:pt x="23548" y="157326"/>
                  <a:pt x="26193" y="162089"/>
                  <a:pt x="18256" y="181139"/>
                </a:cubicBezTo>
                <a:cubicBezTo>
                  <a:pt x="10319" y="200189"/>
                  <a:pt x="4498" y="240935"/>
                  <a:pt x="2381" y="241464"/>
                </a:cubicBezTo>
                <a:cubicBezTo>
                  <a:pt x="264" y="241993"/>
                  <a:pt x="-2911" y="207597"/>
                  <a:pt x="5556" y="184314"/>
                </a:cubicBezTo>
                <a:cubicBezTo>
                  <a:pt x="14023" y="161031"/>
                  <a:pt x="29898" y="128752"/>
                  <a:pt x="53181" y="101764"/>
                </a:cubicBezTo>
                <a:cubicBezTo>
                  <a:pt x="76464" y="74777"/>
                  <a:pt x="177535" y="-4069"/>
                  <a:pt x="177006" y="16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8" name="フリーフォーム 1277">
            <a:extLst>
              <a:ext uri="{FF2B5EF4-FFF2-40B4-BE49-F238E27FC236}">
                <a16:creationId xmlns:a16="http://schemas.microsoft.com/office/drawing/2014/main" id="{11124EBE-CB6B-2118-78B5-BE946ECD44F4}"/>
              </a:ext>
            </a:extLst>
          </p:cNvPr>
          <p:cNvSpPr/>
          <p:nvPr/>
        </p:nvSpPr>
        <p:spPr>
          <a:xfrm>
            <a:off x="8350244" y="10128246"/>
            <a:ext cx="130242" cy="215909"/>
          </a:xfrm>
          <a:custGeom>
            <a:avLst/>
            <a:gdLst>
              <a:gd name="connsiteX0" fmla="*/ 130181 w 130242"/>
              <a:gd name="connsiteY0" fmla="*/ 4 h 215909"/>
              <a:gd name="connsiteX1" fmla="*/ 104781 w 130242"/>
              <a:gd name="connsiteY1" fmla="*/ 76204 h 215909"/>
              <a:gd name="connsiteX2" fmla="*/ 47631 w 130242"/>
              <a:gd name="connsiteY2" fmla="*/ 155579 h 215909"/>
              <a:gd name="connsiteX3" fmla="*/ 6 w 130242"/>
              <a:gd name="connsiteY3" fmla="*/ 215904 h 215909"/>
              <a:gd name="connsiteX4" fmla="*/ 44456 w 130242"/>
              <a:gd name="connsiteY4" fmla="*/ 152404 h 215909"/>
              <a:gd name="connsiteX5" fmla="*/ 73031 w 130242"/>
              <a:gd name="connsiteY5" fmla="*/ 104779 h 215909"/>
              <a:gd name="connsiteX6" fmla="*/ 98431 w 130242"/>
              <a:gd name="connsiteY6" fmla="*/ 79379 h 215909"/>
              <a:gd name="connsiteX7" fmla="*/ 130181 w 130242"/>
              <a:gd name="connsiteY7" fmla="*/ 4 h 2159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30242" h="215909">
                <a:moveTo>
                  <a:pt x="130181" y="4"/>
                </a:moveTo>
                <a:cubicBezTo>
                  <a:pt x="131239" y="-525"/>
                  <a:pt x="118539" y="50275"/>
                  <a:pt x="104781" y="76204"/>
                </a:cubicBezTo>
                <a:cubicBezTo>
                  <a:pt x="91023" y="102133"/>
                  <a:pt x="65093" y="132296"/>
                  <a:pt x="47631" y="155579"/>
                </a:cubicBezTo>
                <a:cubicBezTo>
                  <a:pt x="30168" y="178862"/>
                  <a:pt x="535" y="216433"/>
                  <a:pt x="6" y="215904"/>
                </a:cubicBezTo>
                <a:cubicBezTo>
                  <a:pt x="-523" y="215375"/>
                  <a:pt x="32285" y="170925"/>
                  <a:pt x="44456" y="152404"/>
                </a:cubicBezTo>
                <a:cubicBezTo>
                  <a:pt x="56627" y="133883"/>
                  <a:pt x="64035" y="116950"/>
                  <a:pt x="73031" y="104779"/>
                </a:cubicBezTo>
                <a:cubicBezTo>
                  <a:pt x="82027" y="92608"/>
                  <a:pt x="89435" y="93137"/>
                  <a:pt x="98431" y="79379"/>
                </a:cubicBezTo>
                <a:cubicBezTo>
                  <a:pt x="107427" y="65621"/>
                  <a:pt x="129123" y="533"/>
                  <a:pt x="130181" y="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9" name="フリーフォーム 1278">
            <a:extLst>
              <a:ext uri="{FF2B5EF4-FFF2-40B4-BE49-F238E27FC236}">
                <a16:creationId xmlns:a16="http://schemas.microsoft.com/office/drawing/2014/main" id="{2ED7170D-339F-9AA3-7364-3FEFD80541FB}"/>
              </a:ext>
            </a:extLst>
          </p:cNvPr>
          <p:cNvSpPr/>
          <p:nvPr/>
        </p:nvSpPr>
        <p:spPr>
          <a:xfrm>
            <a:off x="8355979" y="10267526"/>
            <a:ext cx="159923" cy="76719"/>
          </a:xfrm>
          <a:custGeom>
            <a:avLst/>
            <a:gdLst>
              <a:gd name="connsiteX0" fmla="*/ 621 w 159923"/>
              <a:gd name="connsiteY0" fmla="*/ 76624 h 76719"/>
              <a:gd name="connsiteX1" fmla="*/ 73646 w 159923"/>
              <a:gd name="connsiteY1" fmla="*/ 16299 h 76719"/>
              <a:gd name="connsiteX2" fmla="*/ 118096 w 159923"/>
              <a:gd name="connsiteY2" fmla="*/ 16299 h 76719"/>
              <a:gd name="connsiteX3" fmla="*/ 159371 w 159923"/>
              <a:gd name="connsiteY3" fmla="*/ 60749 h 76719"/>
              <a:gd name="connsiteX4" fmla="*/ 140321 w 159923"/>
              <a:gd name="connsiteY4" fmla="*/ 22649 h 76719"/>
              <a:gd name="connsiteX5" fmla="*/ 118096 w 159923"/>
              <a:gd name="connsiteY5" fmla="*/ 424 h 76719"/>
              <a:gd name="connsiteX6" fmla="*/ 621 w 159923"/>
              <a:gd name="connsiteY6" fmla="*/ 76624 h 767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59923" h="76719">
                <a:moveTo>
                  <a:pt x="621" y="76624"/>
                </a:moveTo>
                <a:cubicBezTo>
                  <a:pt x="-6787" y="79270"/>
                  <a:pt x="54067" y="26353"/>
                  <a:pt x="73646" y="16299"/>
                </a:cubicBezTo>
                <a:cubicBezTo>
                  <a:pt x="93225" y="6245"/>
                  <a:pt x="103809" y="8891"/>
                  <a:pt x="118096" y="16299"/>
                </a:cubicBezTo>
                <a:cubicBezTo>
                  <a:pt x="132383" y="23707"/>
                  <a:pt x="155667" y="59691"/>
                  <a:pt x="159371" y="60749"/>
                </a:cubicBezTo>
                <a:cubicBezTo>
                  <a:pt x="163075" y="61807"/>
                  <a:pt x="147200" y="32703"/>
                  <a:pt x="140321" y="22649"/>
                </a:cubicBezTo>
                <a:cubicBezTo>
                  <a:pt x="133442" y="12595"/>
                  <a:pt x="136088" y="-2751"/>
                  <a:pt x="118096" y="424"/>
                </a:cubicBezTo>
                <a:cubicBezTo>
                  <a:pt x="100104" y="3599"/>
                  <a:pt x="8029" y="73978"/>
                  <a:pt x="621" y="7662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0" name="フリーフォーム 1279">
            <a:extLst>
              <a:ext uri="{FF2B5EF4-FFF2-40B4-BE49-F238E27FC236}">
                <a16:creationId xmlns:a16="http://schemas.microsoft.com/office/drawing/2014/main" id="{C95B9EAE-0A8D-C22F-F550-63A4BF87AE33}"/>
              </a:ext>
            </a:extLst>
          </p:cNvPr>
          <p:cNvSpPr/>
          <p:nvPr/>
        </p:nvSpPr>
        <p:spPr>
          <a:xfrm>
            <a:off x="8399816" y="10348943"/>
            <a:ext cx="116768" cy="110327"/>
          </a:xfrm>
          <a:custGeom>
            <a:avLst/>
            <a:gdLst>
              <a:gd name="connsiteX0" fmla="*/ 1234 w 116768"/>
              <a:gd name="connsiteY0" fmla="*/ 109507 h 110327"/>
              <a:gd name="connsiteX1" fmla="*/ 115534 w 116768"/>
              <a:gd name="connsiteY1" fmla="*/ 1557 h 110327"/>
              <a:gd name="connsiteX2" fmla="*/ 58384 w 116768"/>
              <a:gd name="connsiteY2" fmla="*/ 49182 h 110327"/>
              <a:gd name="connsiteX3" fmla="*/ 1234 w 116768"/>
              <a:gd name="connsiteY3" fmla="*/ 109507 h 110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6768" h="110327">
                <a:moveTo>
                  <a:pt x="1234" y="109507"/>
                </a:moveTo>
                <a:cubicBezTo>
                  <a:pt x="10759" y="101570"/>
                  <a:pt x="106009" y="11611"/>
                  <a:pt x="115534" y="1557"/>
                </a:cubicBezTo>
                <a:cubicBezTo>
                  <a:pt x="125059" y="-8497"/>
                  <a:pt x="76905" y="32778"/>
                  <a:pt x="58384" y="49182"/>
                </a:cubicBezTo>
                <a:cubicBezTo>
                  <a:pt x="39863" y="65586"/>
                  <a:pt x="-8291" y="117444"/>
                  <a:pt x="1234" y="10950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1" name="フリーフォーム 1280">
            <a:extLst>
              <a:ext uri="{FF2B5EF4-FFF2-40B4-BE49-F238E27FC236}">
                <a16:creationId xmlns:a16="http://schemas.microsoft.com/office/drawing/2014/main" id="{15CB5179-E811-B253-ED72-43B10AEA6E9C}"/>
              </a:ext>
            </a:extLst>
          </p:cNvPr>
          <p:cNvSpPr/>
          <p:nvPr/>
        </p:nvSpPr>
        <p:spPr>
          <a:xfrm>
            <a:off x="8213722" y="10389385"/>
            <a:ext cx="177907" cy="72277"/>
          </a:xfrm>
          <a:custGeom>
            <a:avLst/>
            <a:gdLst>
              <a:gd name="connsiteX0" fmla="*/ 3 w 177907"/>
              <a:gd name="connsiteY0" fmla="*/ 72240 h 72277"/>
              <a:gd name="connsiteX1" fmla="*/ 73028 w 177907"/>
              <a:gd name="connsiteY1" fmla="*/ 15090 h 72277"/>
              <a:gd name="connsiteX2" fmla="*/ 123828 w 177907"/>
              <a:gd name="connsiteY2" fmla="*/ 15090 h 72277"/>
              <a:gd name="connsiteX3" fmla="*/ 177803 w 177907"/>
              <a:gd name="connsiteY3" fmla="*/ 30965 h 72277"/>
              <a:gd name="connsiteX4" fmla="*/ 136528 w 177907"/>
              <a:gd name="connsiteY4" fmla="*/ 15090 h 72277"/>
              <a:gd name="connsiteX5" fmla="*/ 101603 w 177907"/>
              <a:gd name="connsiteY5" fmla="*/ 2390 h 72277"/>
              <a:gd name="connsiteX6" fmla="*/ 76203 w 177907"/>
              <a:gd name="connsiteY6" fmla="*/ 5565 h 72277"/>
              <a:gd name="connsiteX7" fmla="*/ 3 w 177907"/>
              <a:gd name="connsiteY7" fmla="*/ 72240 h 722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77907" h="72277">
                <a:moveTo>
                  <a:pt x="3" y="72240"/>
                </a:moveTo>
                <a:cubicBezTo>
                  <a:pt x="-526" y="73827"/>
                  <a:pt x="52391" y="24615"/>
                  <a:pt x="73028" y="15090"/>
                </a:cubicBezTo>
                <a:cubicBezTo>
                  <a:pt x="93665" y="5565"/>
                  <a:pt x="106365" y="12444"/>
                  <a:pt x="123828" y="15090"/>
                </a:cubicBezTo>
                <a:cubicBezTo>
                  <a:pt x="141291" y="17736"/>
                  <a:pt x="175686" y="30965"/>
                  <a:pt x="177803" y="30965"/>
                </a:cubicBezTo>
                <a:cubicBezTo>
                  <a:pt x="179920" y="30965"/>
                  <a:pt x="149228" y="19853"/>
                  <a:pt x="136528" y="15090"/>
                </a:cubicBezTo>
                <a:cubicBezTo>
                  <a:pt x="123828" y="10327"/>
                  <a:pt x="111657" y="3977"/>
                  <a:pt x="101603" y="2390"/>
                </a:cubicBezTo>
                <a:cubicBezTo>
                  <a:pt x="91549" y="803"/>
                  <a:pt x="90490" y="-3431"/>
                  <a:pt x="76203" y="5565"/>
                </a:cubicBezTo>
                <a:cubicBezTo>
                  <a:pt x="61916" y="14561"/>
                  <a:pt x="532" y="70653"/>
                  <a:pt x="3" y="7224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2" name="フリーフォーム 1281">
            <a:extLst>
              <a:ext uri="{FF2B5EF4-FFF2-40B4-BE49-F238E27FC236}">
                <a16:creationId xmlns:a16="http://schemas.microsoft.com/office/drawing/2014/main" id="{276C3461-2B7A-E01A-AC40-E9BB19A4983E}"/>
              </a:ext>
            </a:extLst>
          </p:cNvPr>
          <p:cNvSpPr/>
          <p:nvPr/>
        </p:nvSpPr>
        <p:spPr>
          <a:xfrm>
            <a:off x="8226040" y="10337717"/>
            <a:ext cx="172811" cy="98510"/>
          </a:xfrm>
          <a:custGeom>
            <a:avLst/>
            <a:gdLst>
              <a:gd name="connsiteX0" fmla="*/ 385 w 172811"/>
              <a:gd name="connsiteY0" fmla="*/ 98508 h 98510"/>
              <a:gd name="connsiteX1" fmla="*/ 111510 w 172811"/>
              <a:gd name="connsiteY1" fmla="*/ 12783 h 98510"/>
              <a:gd name="connsiteX2" fmla="*/ 149610 w 172811"/>
              <a:gd name="connsiteY2" fmla="*/ 25483 h 98510"/>
              <a:gd name="connsiteX3" fmla="*/ 171835 w 172811"/>
              <a:gd name="connsiteY3" fmla="*/ 50883 h 98510"/>
              <a:gd name="connsiteX4" fmla="*/ 117860 w 172811"/>
              <a:gd name="connsiteY4" fmla="*/ 83 h 98510"/>
              <a:gd name="connsiteX5" fmla="*/ 41660 w 172811"/>
              <a:gd name="connsiteY5" fmla="*/ 38183 h 98510"/>
              <a:gd name="connsiteX6" fmla="*/ 73410 w 172811"/>
              <a:gd name="connsiteY6" fmla="*/ 9608 h 98510"/>
              <a:gd name="connsiteX7" fmla="*/ 385 w 172811"/>
              <a:gd name="connsiteY7" fmla="*/ 98508 h 985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72811" h="98510">
                <a:moveTo>
                  <a:pt x="385" y="98508"/>
                </a:moveTo>
                <a:cubicBezTo>
                  <a:pt x="6735" y="99037"/>
                  <a:pt x="86639" y="24954"/>
                  <a:pt x="111510" y="12783"/>
                </a:cubicBezTo>
                <a:cubicBezTo>
                  <a:pt x="136381" y="612"/>
                  <a:pt x="139556" y="19133"/>
                  <a:pt x="149610" y="25483"/>
                </a:cubicBezTo>
                <a:cubicBezTo>
                  <a:pt x="159664" y="31833"/>
                  <a:pt x="177127" y="55116"/>
                  <a:pt x="171835" y="50883"/>
                </a:cubicBezTo>
                <a:cubicBezTo>
                  <a:pt x="166543" y="46650"/>
                  <a:pt x="139556" y="2200"/>
                  <a:pt x="117860" y="83"/>
                </a:cubicBezTo>
                <a:cubicBezTo>
                  <a:pt x="96164" y="-2034"/>
                  <a:pt x="49068" y="36596"/>
                  <a:pt x="41660" y="38183"/>
                </a:cubicBezTo>
                <a:cubicBezTo>
                  <a:pt x="34252" y="39770"/>
                  <a:pt x="78702" y="83"/>
                  <a:pt x="73410" y="9608"/>
                </a:cubicBezTo>
                <a:cubicBezTo>
                  <a:pt x="68118" y="19133"/>
                  <a:pt x="-5965" y="97979"/>
                  <a:pt x="385" y="9850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3" name="フリーフォーム 1282">
            <a:extLst>
              <a:ext uri="{FF2B5EF4-FFF2-40B4-BE49-F238E27FC236}">
                <a16:creationId xmlns:a16="http://schemas.microsoft.com/office/drawing/2014/main" id="{31C60017-9AF0-DBB2-F9E2-DE716AB10D66}"/>
              </a:ext>
            </a:extLst>
          </p:cNvPr>
          <p:cNvSpPr/>
          <p:nvPr/>
        </p:nvSpPr>
        <p:spPr>
          <a:xfrm>
            <a:off x="8257544" y="10438387"/>
            <a:ext cx="169590" cy="116680"/>
          </a:xfrm>
          <a:custGeom>
            <a:avLst/>
            <a:gdLst>
              <a:gd name="connsiteX0" fmla="*/ 168906 w 169590"/>
              <a:gd name="connsiteY0" fmla="*/ 1013 h 116680"/>
              <a:gd name="connsiteX1" fmla="*/ 3806 w 169590"/>
              <a:gd name="connsiteY1" fmla="*/ 115313 h 116680"/>
              <a:gd name="connsiteX2" fmla="*/ 60956 w 169590"/>
              <a:gd name="connsiteY2" fmla="*/ 61338 h 116680"/>
              <a:gd name="connsiteX3" fmla="*/ 168906 w 169590"/>
              <a:gd name="connsiteY3" fmla="*/ 1013 h 1166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9590" h="116680">
                <a:moveTo>
                  <a:pt x="168906" y="1013"/>
                </a:moveTo>
                <a:cubicBezTo>
                  <a:pt x="159381" y="10009"/>
                  <a:pt x="21798" y="105259"/>
                  <a:pt x="3806" y="115313"/>
                </a:cubicBezTo>
                <a:cubicBezTo>
                  <a:pt x="-14186" y="125367"/>
                  <a:pt x="36085" y="77213"/>
                  <a:pt x="60956" y="61338"/>
                </a:cubicBezTo>
                <a:cubicBezTo>
                  <a:pt x="85827" y="45463"/>
                  <a:pt x="178431" y="-7983"/>
                  <a:pt x="168906" y="101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4" name="フリーフォーム 1283">
            <a:extLst>
              <a:ext uri="{FF2B5EF4-FFF2-40B4-BE49-F238E27FC236}">
                <a16:creationId xmlns:a16="http://schemas.microsoft.com/office/drawing/2014/main" id="{7F954C23-EB79-E889-1DA7-388B1AEDAFE0}"/>
              </a:ext>
            </a:extLst>
          </p:cNvPr>
          <p:cNvSpPr/>
          <p:nvPr/>
        </p:nvSpPr>
        <p:spPr>
          <a:xfrm>
            <a:off x="8216807" y="10445737"/>
            <a:ext cx="38765" cy="108020"/>
          </a:xfrm>
          <a:custGeom>
            <a:avLst/>
            <a:gdLst>
              <a:gd name="connsiteX0" fmla="*/ 93 w 38765"/>
              <a:gd name="connsiteY0" fmla="*/ 13 h 108020"/>
              <a:gd name="connsiteX1" fmla="*/ 31843 w 38765"/>
              <a:gd name="connsiteY1" fmla="*/ 76213 h 108020"/>
              <a:gd name="connsiteX2" fmla="*/ 38193 w 38765"/>
              <a:gd name="connsiteY2" fmla="*/ 107963 h 108020"/>
              <a:gd name="connsiteX3" fmla="*/ 22318 w 38765"/>
              <a:gd name="connsiteY3" fmla="*/ 82563 h 108020"/>
              <a:gd name="connsiteX4" fmla="*/ 93 w 38765"/>
              <a:gd name="connsiteY4" fmla="*/ 13 h 1080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8765" h="108020">
                <a:moveTo>
                  <a:pt x="93" y="13"/>
                </a:moveTo>
                <a:cubicBezTo>
                  <a:pt x="1681" y="-1045"/>
                  <a:pt x="25493" y="58221"/>
                  <a:pt x="31843" y="76213"/>
                </a:cubicBezTo>
                <a:cubicBezTo>
                  <a:pt x="38193" y="94205"/>
                  <a:pt x="39781" y="106905"/>
                  <a:pt x="38193" y="107963"/>
                </a:cubicBezTo>
                <a:cubicBezTo>
                  <a:pt x="36605" y="109021"/>
                  <a:pt x="27081" y="95263"/>
                  <a:pt x="22318" y="82563"/>
                </a:cubicBezTo>
                <a:cubicBezTo>
                  <a:pt x="17555" y="69863"/>
                  <a:pt x="-1495" y="1071"/>
                  <a:pt x="93" y="1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5" name="フリーフォーム 1284">
            <a:extLst>
              <a:ext uri="{FF2B5EF4-FFF2-40B4-BE49-F238E27FC236}">
                <a16:creationId xmlns:a16="http://schemas.microsoft.com/office/drawing/2014/main" id="{5DE00C3A-10E5-9589-85CF-30470F7E7F60}"/>
              </a:ext>
            </a:extLst>
          </p:cNvPr>
          <p:cNvSpPr/>
          <p:nvPr/>
        </p:nvSpPr>
        <p:spPr>
          <a:xfrm>
            <a:off x="8369250" y="10375745"/>
            <a:ext cx="25458" cy="95363"/>
          </a:xfrm>
          <a:custGeom>
            <a:avLst/>
            <a:gdLst>
              <a:gd name="connsiteX0" fmla="*/ 50 w 25458"/>
              <a:gd name="connsiteY0" fmla="*/ 155 h 95363"/>
              <a:gd name="connsiteX1" fmla="*/ 19100 w 25458"/>
              <a:gd name="connsiteY1" fmla="*/ 92230 h 95363"/>
              <a:gd name="connsiteX2" fmla="*/ 25450 w 25458"/>
              <a:gd name="connsiteY2" fmla="*/ 70005 h 95363"/>
              <a:gd name="connsiteX3" fmla="*/ 50 w 25458"/>
              <a:gd name="connsiteY3" fmla="*/ 155 h 953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458" h="95363">
                <a:moveTo>
                  <a:pt x="50" y="155"/>
                </a:moveTo>
                <a:cubicBezTo>
                  <a:pt x="-1008" y="3859"/>
                  <a:pt x="14867" y="80588"/>
                  <a:pt x="19100" y="92230"/>
                </a:cubicBezTo>
                <a:cubicBezTo>
                  <a:pt x="23333" y="103872"/>
                  <a:pt x="24921" y="80059"/>
                  <a:pt x="25450" y="70005"/>
                </a:cubicBezTo>
                <a:cubicBezTo>
                  <a:pt x="25979" y="59951"/>
                  <a:pt x="1108" y="-3549"/>
                  <a:pt x="50" y="15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6" name="フリーフォーム 1285">
            <a:extLst>
              <a:ext uri="{FF2B5EF4-FFF2-40B4-BE49-F238E27FC236}">
                <a16:creationId xmlns:a16="http://schemas.microsoft.com/office/drawing/2014/main" id="{ABC4742C-ECC7-1C7A-211F-41A3E3682FFA}"/>
              </a:ext>
            </a:extLst>
          </p:cNvPr>
          <p:cNvSpPr/>
          <p:nvPr/>
        </p:nvSpPr>
        <p:spPr>
          <a:xfrm>
            <a:off x="8262834" y="10433007"/>
            <a:ext cx="91107" cy="60021"/>
          </a:xfrm>
          <a:custGeom>
            <a:avLst/>
            <a:gdLst>
              <a:gd name="connsiteX0" fmla="*/ 90591 w 91107"/>
              <a:gd name="connsiteY0" fmla="*/ 43 h 60021"/>
              <a:gd name="connsiteX1" fmla="*/ 1691 w 91107"/>
              <a:gd name="connsiteY1" fmla="*/ 57193 h 60021"/>
              <a:gd name="connsiteX2" fmla="*/ 36616 w 91107"/>
              <a:gd name="connsiteY2" fmla="*/ 47668 h 60021"/>
              <a:gd name="connsiteX3" fmla="*/ 90591 w 91107"/>
              <a:gd name="connsiteY3" fmla="*/ 43 h 600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1107" h="60021">
                <a:moveTo>
                  <a:pt x="90591" y="43"/>
                </a:moveTo>
                <a:cubicBezTo>
                  <a:pt x="84770" y="1631"/>
                  <a:pt x="10687" y="49256"/>
                  <a:pt x="1691" y="57193"/>
                </a:cubicBezTo>
                <a:cubicBezTo>
                  <a:pt x="-7305" y="65131"/>
                  <a:pt x="21799" y="54547"/>
                  <a:pt x="36616" y="47668"/>
                </a:cubicBezTo>
                <a:cubicBezTo>
                  <a:pt x="51433" y="40789"/>
                  <a:pt x="96412" y="-1545"/>
                  <a:pt x="90591" y="4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7" name="フリーフォーム 1286">
            <a:extLst>
              <a:ext uri="{FF2B5EF4-FFF2-40B4-BE49-F238E27FC236}">
                <a16:creationId xmlns:a16="http://schemas.microsoft.com/office/drawing/2014/main" id="{BE113191-AE96-6B9E-1CB0-9DCB06411F0F}"/>
              </a:ext>
            </a:extLst>
          </p:cNvPr>
          <p:cNvSpPr/>
          <p:nvPr/>
        </p:nvSpPr>
        <p:spPr>
          <a:xfrm>
            <a:off x="8788318" y="9852006"/>
            <a:ext cx="176570" cy="342088"/>
          </a:xfrm>
          <a:custGeom>
            <a:avLst/>
            <a:gdLst>
              <a:gd name="connsiteX0" fmla="*/ 82 w 176570"/>
              <a:gd name="connsiteY0" fmla="*/ 19 h 342088"/>
              <a:gd name="connsiteX1" fmla="*/ 146132 w 176570"/>
              <a:gd name="connsiteY1" fmla="*/ 206394 h 342088"/>
              <a:gd name="connsiteX2" fmla="*/ 168357 w 176570"/>
              <a:gd name="connsiteY2" fmla="*/ 250844 h 342088"/>
              <a:gd name="connsiteX3" fmla="*/ 171532 w 176570"/>
              <a:gd name="connsiteY3" fmla="*/ 295294 h 342088"/>
              <a:gd name="connsiteX4" fmla="*/ 155657 w 176570"/>
              <a:gd name="connsiteY4" fmla="*/ 339744 h 342088"/>
              <a:gd name="connsiteX5" fmla="*/ 168357 w 176570"/>
              <a:gd name="connsiteY5" fmla="*/ 219094 h 342088"/>
              <a:gd name="connsiteX6" fmla="*/ 82 w 176570"/>
              <a:gd name="connsiteY6" fmla="*/ 19 h 3420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76570" h="342088">
                <a:moveTo>
                  <a:pt x="82" y="19"/>
                </a:moveTo>
                <a:cubicBezTo>
                  <a:pt x="-3622" y="-2098"/>
                  <a:pt x="118086" y="164590"/>
                  <a:pt x="146132" y="206394"/>
                </a:cubicBezTo>
                <a:cubicBezTo>
                  <a:pt x="174178" y="248198"/>
                  <a:pt x="164124" y="236027"/>
                  <a:pt x="168357" y="250844"/>
                </a:cubicBezTo>
                <a:cubicBezTo>
                  <a:pt x="172590" y="265661"/>
                  <a:pt x="173649" y="280477"/>
                  <a:pt x="171532" y="295294"/>
                </a:cubicBezTo>
                <a:cubicBezTo>
                  <a:pt x="169415" y="310111"/>
                  <a:pt x="156186" y="352444"/>
                  <a:pt x="155657" y="339744"/>
                </a:cubicBezTo>
                <a:cubicBezTo>
                  <a:pt x="155128" y="327044"/>
                  <a:pt x="192699" y="269894"/>
                  <a:pt x="168357" y="219094"/>
                </a:cubicBezTo>
                <a:cubicBezTo>
                  <a:pt x="144015" y="168294"/>
                  <a:pt x="3786" y="2136"/>
                  <a:pt x="82" y="1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8" name="フリーフォーム 1287">
            <a:extLst>
              <a:ext uri="{FF2B5EF4-FFF2-40B4-BE49-F238E27FC236}">
                <a16:creationId xmlns:a16="http://schemas.microsoft.com/office/drawing/2014/main" id="{A424F6A1-8082-7A98-E2E0-B42F1B2DFE38}"/>
              </a:ext>
            </a:extLst>
          </p:cNvPr>
          <p:cNvSpPr/>
          <p:nvPr/>
        </p:nvSpPr>
        <p:spPr>
          <a:xfrm>
            <a:off x="8746619" y="10105604"/>
            <a:ext cx="76924" cy="190962"/>
          </a:xfrm>
          <a:custGeom>
            <a:avLst/>
            <a:gdLst>
              <a:gd name="connsiteX0" fmla="*/ 76706 w 76924"/>
              <a:gd name="connsiteY0" fmla="*/ 421 h 190962"/>
              <a:gd name="connsiteX1" fmla="*/ 25906 w 76924"/>
              <a:gd name="connsiteY1" fmla="*/ 82971 h 190962"/>
              <a:gd name="connsiteX2" fmla="*/ 16381 w 76924"/>
              <a:gd name="connsiteY2" fmla="*/ 130596 h 190962"/>
              <a:gd name="connsiteX3" fmla="*/ 6856 w 76924"/>
              <a:gd name="connsiteY3" fmla="*/ 190921 h 190962"/>
              <a:gd name="connsiteX4" fmla="*/ 3681 w 76924"/>
              <a:gd name="connsiteY4" fmla="*/ 121071 h 190962"/>
              <a:gd name="connsiteX5" fmla="*/ 76706 w 76924"/>
              <a:gd name="connsiteY5" fmla="*/ 421 h 1909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6924" h="190962">
                <a:moveTo>
                  <a:pt x="76706" y="421"/>
                </a:moveTo>
                <a:cubicBezTo>
                  <a:pt x="80410" y="-5929"/>
                  <a:pt x="35960" y="61275"/>
                  <a:pt x="25906" y="82971"/>
                </a:cubicBezTo>
                <a:cubicBezTo>
                  <a:pt x="15852" y="104667"/>
                  <a:pt x="19556" y="112604"/>
                  <a:pt x="16381" y="130596"/>
                </a:cubicBezTo>
                <a:cubicBezTo>
                  <a:pt x="13206" y="148588"/>
                  <a:pt x="8973" y="192509"/>
                  <a:pt x="6856" y="190921"/>
                </a:cubicBezTo>
                <a:cubicBezTo>
                  <a:pt x="4739" y="189333"/>
                  <a:pt x="-5315" y="148058"/>
                  <a:pt x="3681" y="121071"/>
                </a:cubicBezTo>
                <a:cubicBezTo>
                  <a:pt x="12677" y="94084"/>
                  <a:pt x="73002" y="6771"/>
                  <a:pt x="76706" y="42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9" name="フリーフォーム 1288">
            <a:extLst>
              <a:ext uri="{FF2B5EF4-FFF2-40B4-BE49-F238E27FC236}">
                <a16:creationId xmlns:a16="http://schemas.microsoft.com/office/drawing/2014/main" id="{26F55CE9-6114-8618-E639-AB5235A77D13}"/>
              </a:ext>
            </a:extLst>
          </p:cNvPr>
          <p:cNvSpPr/>
          <p:nvPr/>
        </p:nvSpPr>
        <p:spPr>
          <a:xfrm>
            <a:off x="8692232" y="10258386"/>
            <a:ext cx="112045" cy="320771"/>
          </a:xfrm>
          <a:custGeom>
            <a:avLst/>
            <a:gdLst>
              <a:gd name="connsiteX0" fmla="*/ 112043 w 112045"/>
              <a:gd name="connsiteY0" fmla="*/ 39 h 320771"/>
              <a:gd name="connsiteX1" fmla="*/ 23143 w 112045"/>
              <a:gd name="connsiteY1" fmla="*/ 111164 h 320771"/>
              <a:gd name="connsiteX2" fmla="*/ 7268 w 112045"/>
              <a:gd name="connsiteY2" fmla="*/ 146089 h 320771"/>
              <a:gd name="connsiteX3" fmla="*/ 918 w 112045"/>
              <a:gd name="connsiteY3" fmla="*/ 212764 h 320771"/>
              <a:gd name="connsiteX4" fmla="*/ 7268 w 112045"/>
              <a:gd name="connsiteY4" fmla="*/ 266739 h 320771"/>
              <a:gd name="connsiteX5" fmla="*/ 61243 w 112045"/>
              <a:gd name="connsiteY5" fmla="*/ 320714 h 320771"/>
              <a:gd name="connsiteX6" fmla="*/ 13618 w 112045"/>
              <a:gd name="connsiteY6" fmla="*/ 276264 h 320771"/>
              <a:gd name="connsiteX7" fmla="*/ 4093 w 112045"/>
              <a:gd name="connsiteY7" fmla="*/ 234989 h 320771"/>
              <a:gd name="connsiteX8" fmla="*/ 918 w 112045"/>
              <a:gd name="connsiteY8" fmla="*/ 133389 h 320771"/>
              <a:gd name="connsiteX9" fmla="*/ 19968 w 112045"/>
              <a:gd name="connsiteY9" fmla="*/ 98464 h 320771"/>
              <a:gd name="connsiteX10" fmla="*/ 112043 w 112045"/>
              <a:gd name="connsiteY10" fmla="*/ 39 h 3207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12045" h="320771">
                <a:moveTo>
                  <a:pt x="112043" y="39"/>
                </a:moveTo>
                <a:cubicBezTo>
                  <a:pt x="112572" y="2156"/>
                  <a:pt x="40606" y="86822"/>
                  <a:pt x="23143" y="111164"/>
                </a:cubicBezTo>
                <a:cubicBezTo>
                  <a:pt x="5680" y="135506"/>
                  <a:pt x="10972" y="129156"/>
                  <a:pt x="7268" y="146089"/>
                </a:cubicBezTo>
                <a:cubicBezTo>
                  <a:pt x="3564" y="163022"/>
                  <a:pt x="918" y="192656"/>
                  <a:pt x="918" y="212764"/>
                </a:cubicBezTo>
                <a:cubicBezTo>
                  <a:pt x="918" y="232872"/>
                  <a:pt x="-2786" y="248747"/>
                  <a:pt x="7268" y="266739"/>
                </a:cubicBezTo>
                <a:cubicBezTo>
                  <a:pt x="17322" y="284731"/>
                  <a:pt x="60185" y="319126"/>
                  <a:pt x="61243" y="320714"/>
                </a:cubicBezTo>
                <a:cubicBezTo>
                  <a:pt x="62301" y="322302"/>
                  <a:pt x="23143" y="290551"/>
                  <a:pt x="13618" y="276264"/>
                </a:cubicBezTo>
                <a:cubicBezTo>
                  <a:pt x="4093" y="261977"/>
                  <a:pt x="6210" y="258802"/>
                  <a:pt x="4093" y="234989"/>
                </a:cubicBezTo>
                <a:cubicBezTo>
                  <a:pt x="1976" y="211176"/>
                  <a:pt x="-1728" y="156143"/>
                  <a:pt x="918" y="133389"/>
                </a:cubicBezTo>
                <a:cubicBezTo>
                  <a:pt x="3564" y="110635"/>
                  <a:pt x="4093" y="116456"/>
                  <a:pt x="19968" y="98464"/>
                </a:cubicBezTo>
                <a:cubicBezTo>
                  <a:pt x="35843" y="80472"/>
                  <a:pt x="111514" y="-2078"/>
                  <a:pt x="112043" y="3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0" name="フリーフォーム 1289">
            <a:extLst>
              <a:ext uri="{FF2B5EF4-FFF2-40B4-BE49-F238E27FC236}">
                <a16:creationId xmlns:a16="http://schemas.microsoft.com/office/drawing/2014/main" id="{6396F4C6-16E0-BB43-1A00-AE2507F90D48}"/>
              </a:ext>
            </a:extLst>
          </p:cNvPr>
          <p:cNvSpPr/>
          <p:nvPr/>
        </p:nvSpPr>
        <p:spPr>
          <a:xfrm>
            <a:off x="8692332" y="10423494"/>
            <a:ext cx="80842" cy="154243"/>
          </a:xfrm>
          <a:custGeom>
            <a:avLst/>
            <a:gdLst>
              <a:gd name="connsiteX0" fmla="*/ 10343 w 80842"/>
              <a:gd name="connsiteY0" fmla="*/ 31 h 154243"/>
              <a:gd name="connsiteX1" fmla="*/ 3993 w 80842"/>
              <a:gd name="connsiteY1" fmla="*/ 82581 h 154243"/>
              <a:gd name="connsiteX2" fmla="*/ 80193 w 80842"/>
              <a:gd name="connsiteY2" fmla="*/ 152431 h 154243"/>
              <a:gd name="connsiteX3" fmla="*/ 38918 w 80842"/>
              <a:gd name="connsiteY3" fmla="*/ 130206 h 154243"/>
              <a:gd name="connsiteX4" fmla="*/ 7168 w 80842"/>
              <a:gd name="connsiteY4" fmla="*/ 92106 h 154243"/>
              <a:gd name="connsiteX5" fmla="*/ 10343 w 80842"/>
              <a:gd name="connsiteY5" fmla="*/ 31 h 1542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0842" h="154243">
                <a:moveTo>
                  <a:pt x="10343" y="31"/>
                </a:moveTo>
                <a:cubicBezTo>
                  <a:pt x="9814" y="-1556"/>
                  <a:pt x="-7649" y="57181"/>
                  <a:pt x="3993" y="82581"/>
                </a:cubicBezTo>
                <a:cubicBezTo>
                  <a:pt x="15635" y="107981"/>
                  <a:pt x="74372" y="144494"/>
                  <a:pt x="80193" y="152431"/>
                </a:cubicBezTo>
                <a:cubicBezTo>
                  <a:pt x="86014" y="160368"/>
                  <a:pt x="51089" y="140260"/>
                  <a:pt x="38918" y="130206"/>
                </a:cubicBezTo>
                <a:cubicBezTo>
                  <a:pt x="26747" y="120152"/>
                  <a:pt x="12989" y="111156"/>
                  <a:pt x="7168" y="92106"/>
                </a:cubicBezTo>
                <a:cubicBezTo>
                  <a:pt x="1347" y="73056"/>
                  <a:pt x="10872" y="1618"/>
                  <a:pt x="10343" y="3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1" name="フリーフォーム 1290">
            <a:extLst>
              <a:ext uri="{FF2B5EF4-FFF2-40B4-BE49-F238E27FC236}">
                <a16:creationId xmlns:a16="http://schemas.microsoft.com/office/drawing/2014/main" id="{B4241DE0-4CCA-FAE2-2C20-89C0B3128AF5}"/>
              </a:ext>
            </a:extLst>
          </p:cNvPr>
          <p:cNvSpPr/>
          <p:nvPr/>
        </p:nvSpPr>
        <p:spPr>
          <a:xfrm>
            <a:off x="8681510" y="10280173"/>
            <a:ext cx="65732" cy="244976"/>
          </a:xfrm>
          <a:custGeom>
            <a:avLst/>
            <a:gdLst>
              <a:gd name="connsiteX0" fmla="*/ 65615 w 65732"/>
              <a:gd name="connsiteY0" fmla="*/ 477 h 244976"/>
              <a:gd name="connsiteX1" fmla="*/ 2115 w 65732"/>
              <a:gd name="connsiteY1" fmla="*/ 137002 h 244976"/>
              <a:gd name="connsiteX2" fmla="*/ 14815 w 65732"/>
              <a:gd name="connsiteY2" fmla="*/ 244952 h 244976"/>
              <a:gd name="connsiteX3" fmla="*/ 11640 w 65732"/>
              <a:gd name="connsiteY3" fmla="*/ 146527 h 244976"/>
              <a:gd name="connsiteX4" fmla="*/ 17990 w 65732"/>
              <a:gd name="connsiteY4" fmla="*/ 92552 h 244976"/>
              <a:gd name="connsiteX5" fmla="*/ 65615 w 65732"/>
              <a:gd name="connsiteY5" fmla="*/ 477 h 2449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5732" h="244976">
                <a:moveTo>
                  <a:pt x="65615" y="477"/>
                </a:moveTo>
                <a:cubicBezTo>
                  <a:pt x="62969" y="7885"/>
                  <a:pt x="10582" y="96256"/>
                  <a:pt x="2115" y="137002"/>
                </a:cubicBezTo>
                <a:cubicBezTo>
                  <a:pt x="-6352" y="177748"/>
                  <a:pt x="13228" y="243365"/>
                  <a:pt x="14815" y="244952"/>
                </a:cubicBezTo>
                <a:cubicBezTo>
                  <a:pt x="16402" y="246539"/>
                  <a:pt x="11111" y="171927"/>
                  <a:pt x="11640" y="146527"/>
                </a:cubicBezTo>
                <a:cubicBezTo>
                  <a:pt x="12169" y="121127"/>
                  <a:pt x="10582" y="111073"/>
                  <a:pt x="17990" y="92552"/>
                </a:cubicBezTo>
                <a:cubicBezTo>
                  <a:pt x="25398" y="74031"/>
                  <a:pt x="68261" y="-6931"/>
                  <a:pt x="65615" y="47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2" name="フリーフォーム 1291">
            <a:extLst>
              <a:ext uri="{FF2B5EF4-FFF2-40B4-BE49-F238E27FC236}">
                <a16:creationId xmlns:a16="http://schemas.microsoft.com/office/drawing/2014/main" id="{B51B8F03-653F-2860-0BC0-5707EC75B817}"/>
              </a:ext>
            </a:extLst>
          </p:cNvPr>
          <p:cNvSpPr/>
          <p:nvPr/>
        </p:nvSpPr>
        <p:spPr>
          <a:xfrm>
            <a:off x="8924466" y="10159449"/>
            <a:ext cx="25859" cy="236423"/>
          </a:xfrm>
          <a:custGeom>
            <a:avLst/>
            <a:gdLst>
              <a:gd name="connsiteX0" fmla="*/ 459 w 25859"/>
              <a:gd name="connsiteY0" fmla="*/ 551 h 236423"/>
              <a:gd name="connsiteX1" fmla="*/ 13159 w 25859"/>
              <a:gd name="connsiteY1" fmla="*/ 95801 h 236423"/>
              <a:gd name="connsiteX2" fmla="*/ 16334 w 25859"/>
              <a:gd name="connsiteY2" fmla="*/ 140251 h 236423"/>
              <a:gd name="connsiteX3" fmla="*/ 9984 w 25859"/>
              <a:gd name="connsiteY3" fmla="*/ 187876 h 236423"/>
              <a:gd name="connsiteX4" fmla="*/ 459 w 25859"/>
              <a:gd name="connsiteY4" fmla="*/ 235501 h 236423"/>
              <a:gd name="connsiteX5" fmla="*/ 25859 w 25859"/>
              <a:gd name="connsiteY5" fmla="*/ 143426 h 236423"/>
              <a:gd name="connsiteX6" fmla="*/ 459 w 25859"/>
              <a:gd name="connsiteY6" fmla="*/ 551 h 2364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5859" h="236423">
                <a:moveTo>
                  <a:pt x="459" y="551"/>
                </a:moveTo>
                <a:cubicBezTo>
                  <a:pt x="-1658" y="-7386"/>
                  <a:pt x="10513" y="72518"/>
                  <a:pt x="13159" y="95801"/>
                </a:cubicBezTo>
                <a:cubicBezTo>
                  <a:pt x="15805" y="119084"/>
                  <a:pt x="16863" y="124905"/>
                  <a:pt x="16334" y="140251"/>
                </a:cubicBezTo>
                <a:cubicBezTo>
                  <a:pt x="15805" y="155597"/>
                  <a:pt x="12630" y="172001"/>
                  <a:pt x="9984" y="187876"/>
                </a:cubicBezTo>
                <a:cubicBezTo>
                  <a:pt x="7338" y="203751"/>
                  <a:pt x="-2187" y="242909"/>
                  <a:pt x="459" y="235501"/>
                </a:cubicBezTo>
                <a:cubicBezTo>
                  <a:pt x="3105" y="228093"/>
                  <a:pt x="25859" y="176763"/>
                  <a:pt x="25859" y="143426"/>
                </a:cubicBezTo>
                <a:cubicBezTo>
                  <a:pt x="25859" y="110089"/>
                  <a:pt x="2576" y="8488"/>
                  <a:pt x="459" y="55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3" name="フリーフォーム 1292">
            <a:extLst>
              <a:ext uri="{FF2B5EF4-FFF2-40B4-BE49-F238E27FC236}">
                <a16:creationId xmlns:a16="http://schemas.microsoft.com/office/drawing/2014/main" id="{7A2211D7-D02D-583F-3A2A-73ECB1F05C7A}"/>
              </a:ext>
            </a:extLst>
          </p:cNvPr>
          <p:cNvSpPr/>
          <p:nvPr/>
        </p:nvSpPr>
        <p:spPr>
          <a:xfrm>
            <a:off x="8719696" y="10293013"/>
            <a:ext cx="138682" cy="222620"/>
          </a:xfrm>
          <a:custGeom>
            <a:avLst/>
            <a:gdLst>
              <a:gd name="connsiteX0" fmla="*/ 138554 w 138682"/>
              <a:gd name="connsiteY0" fmla="*/ 337 h 222620"/>
              <a:gd name="connsiteX1" fmla="*/ 21079 w 138682"/>
              <a:gd name="connsiteY1" fmla="*/ 140037 h 222620"/>
              <a:gd name="connsiteX2" fmla="*/ 2029 w 138682"/>
              <a:gd name="connsiteY2" fmla="*/ 222587 h 222620"/>
              <a:gd name="connsiteX3" fmla="*/ 5204 w 138682"/>
              <a:gd name="connsiteY3" fmla="*/ 149562 h 222620"/>
              <a:gd name="connsiteX4" fmla="*/ 43304 w 138682"/>
              <a:gd name="connsiteY4" fmla="*/ 101937 h 222620"/>
              <a:gd name="connsiteX5" fmla="*/ 138554 w 138682"/>
              <a:gd name="connsiteY5" fmla="*/ 337 h 2226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38682" h="222620">
                <a:moveTo>
                  <a:pt x="138554" y="337"/>
                </a:moveTo>
                <a:cubicBezTo>
                  <a:pt x="134850" y="6687"/>
                  <a:pt x="43833" y="102995"/>
                  <a:pt x="21079" y="140037"/>
                </a:cubicBezTo>
                <a:cubicBezTo>
                  <a:pt x="-1675" y="177079"/>
                  <a:pt x="4675" y="221000"/>
                  <a:pt x="2029" y="222587"/>
                </a:cubicBezTo>
                <a:cubicBezTo>
                  <a:pt x="-617" y="224175"/>
                  <a:pt x="-1675" y="169670"/>
                  <a:pt x="5204" y="149562"/>
                </a:cubicBezTo>
                <a:cubicBezTo>
                  <a:pt x="12083" y="129454"/>
                  <a:pt x="21608" y="124691"/>
                  <a:pt x="43304" y="101937"/>
                </a:cubicBezTo>
                <a:cubicBezTo>
                  <a:pt x="65000" y="79183"/>
                  <a:pt x="142258" y="-6013"/>
                  <a:pt x="138554" y="33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4" name="フリーフォーム 1293">
            <a:extLst>
              <a:ext uri="{FF2B5EF4-FFF2-40B4-BE49-F238E27FC236}">
                <a16:creationId xmlns:a16="http://schemas.microsoft.com/office/drawing/2014/main" id="{FA103629-1FB4-FE61-FF80-9748625741F4}"/>
              </a:ext>
            </a:extLst>
          </p:cNvPr>
          <p:cNvSpPr/>
          <p:nvPr/>
        </p:nvSpPr>
        <p:spPr>
          <a:xfrm>
            <a:off x="8842061" y="10115501"/>
            <a:ext cx="32073" cy="168799"/>
          </a:xfrm>
          <a:custGeom>
            <a:avLst/>
            <a:gdLst>
              <a:gd name="connsiteX0" fmla="*/ 314 w 32073"/>
              <a:gd name="connsiteY0" fmla="*/ 49 h 168799"/>
              <a:gd name="connsiteX1" fmla="*/ 16189 w 32073"/>
              <a:gd name="connsiteY1" fmla="*/ 85774 h 168799"/>
              <a:gd name="connsiteX2" fmla="*/ 22539 w 32073"/>
              <a:gd name="connsiteY2" fmla="*/ 127049 h 168799"/>
              <a:gd name="connsiteX3" fmla="*/ 9839 w 32073"/>
              <a:gd name="connsiteY3" fmla="*/ 168324 h 168799"/>
              <a:gd name="connsiteX4" fmla="*/ 32064 w 32073"/>
              <a:gd name="connsiteY4" fmla="*/ 98474 h 168799"/>
              <a:gd name="connsiteX5" fmla="*/ 314 w 32073"/>
              <a:gd name="connsiteY5" fmla="*/ 49 h 1687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073" h="168799">
                <a:moveTo>
                  <a:pt x="314" y="49"/>
                </a:moveTo>
                <a:cubicBezTo>
                  <a:pt x="-2332" y="-2068"/>
                  <a:pt x="12485" y="64607"/>
                  <a:pt x="16189" y="85774"/>
                </a:cubicBezTo>
                <a:cubicBezTo>
                  <a:pt x="19893" y="106941"/>
                  <a:pt x="23597" y="113291"/>
                  <a:pt x="22539" y="127049"/>
                </a:cubicBezTo>
                <a:cubicBezTo>
                  <a:pt x="21481" y="140807"/>
                  <a:pt x="8252" y="173086"/>
                  <a:pt x="9839" y="168324"/>
                </a:cubicBezTo>
                <a:cubicBezTo>
                  <a:pt x="11426" y="163562"/>
                  <a:pt x="32593" y="120699"/>
                  <a:pt x="32064" y="98474"/>
                </a:cubicBezTo>
                <a:cubicBezTo>
                  <a:pt x="31535" y="76249"/>
                  <a:pt x="2960" y="2166"/>
                  <a:pt x="314" y="4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5" name="フリーフォーム 1294">
            <a:extLst>
              <a:ext uri="{FF2B5EF4-FFF2-40B4-BE49-F238E27FC236}">
                <a16:creationId xmlns:a16="http://schemas.microsoft.com/office/drawing/2014/main" id="{971684E9-366E-373E-E11C-915C4B92492D}"/>
              </a:ext>
            </a:extLst>
          </p:cNvPr>
          <p:cNvSpPr/>
          <p:nvPr/>
        </p:nvSpPr>
        <p:spPr>
          <a:xfrm>
            <a:off x="8826495" y="10023421"/>
            <a:ext cx="79935" cy="137049"/>
          </a:xfrm>
          <a:custGeom>
            <a:avLst/>
            <a:gdLst>
              <a:gd name="connsiteX0" fmla="*/ 5 w 79935"/>
              <a:gd name="connsiteY0" fmla="*/ 54 h 137049"/>
              <a:gd name="connsiteX1" fmla="*/ 50805 w 79935"/>
              <a:gd name="connsiteY1" fmla="*/ 76254 h 137049"/>
              <a:gd name="connsiteX2" fmla="*/ 69855 w 79935"/>
              <a:gd name="connsiteY2" fmla="*/ 111179 h 137049"/>
              <a:gd name="connsiteX3" fmla="*/ 79380 w 79935"/>
              <a:gd name="connsiteY3" fmla="*/ 136579 h 137049"/>
              <a:gd name="connsiteX4" fmla="*/ 53980 w 79935"/>
              <a:gd name="connsiteY4" fmla="*/ 88954 h 137049"/>
              <a:gd name="connsiteX5" fmla="*/ 5 w 79935"/>
              <a:gd name="connsiteY5" fmla="*/ 54 h 1370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9935" h="137049">
                <a:moveTo>
                  <a:pt x="5" y="54"/>
                </a:moveTo>
                <a:cubicBezTo>
                  <a:pt x="-524" y="-2063"/>
                  <a:pt x="39163" y="57733"/>
                  <a:pt x="50805" y="76254"/>
                </a:cubicBezTo>
                <a:cubicBezTo>
                  <a:pt x="62447" y="94775"/>
                  <a:pt x="65093" y="101125"/>
                  <a:pt x="69855" y="111179"/>
                </a:cubicBezTo>
                <a:cubicBezTo>
                  <a:pt x="74618" y="121233"/>
                  <a:pt x="82026" y="140283"/>
                  <a:pt x="79380" y="136579"/>
                </a:cubicBezTo>
                <a:cubicBezTo>
                  <a:pt x="76734" y="132875"/>
                  <a:pt x="65622" y="106946"/>
                  <a:pt x="53980" y="88954"/>
                </a:cubicBezTo>
                <a:cubicBezTo>
                  <a:pt x="42338" y="70962"/>
                  <a:pt x="534" y="2171"/>
                  <a:pt x="5" y="5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6" name="フリーフォーム 1295">
            <a:extLst>
              <a:ext uri="{FF2B5EF4-FFF2-40B4-BE49-F238E27FC236}">
                <a16:creationId xmlns:a16="http://schemas.microsoft.com/office/drawing/2014/main" id="{8B70F9E0-0845-4FF8-9F48-FECAA1E94F62}"/>
              </a:ext>
            </a:extLst>
          </p:cNvPr>
          <p:cNvSpPr/>
          <p:nvPr/>
        </p:nvSpPr>
        <p:spPr>
          <a:xfrm>
            <a:off x="8787405" y="10422201"/>
            <a:ext cx="134634" cy="162116"/>
          </a:xfrm>
          <a:custGeom>
            <a:avLst/>
            <a:gdLst>
              <a:gd name="connsiteX0" fmla="*/ 134345 w 134634"/>
              <a:gd name="connsiteY0" fmla="*/ 1324 h 162116"/>
              <a:gd name="connsiteX1" fmla="*/ 4170 w 134634"/>
              <a:gd name="connsiteY1" fmla="*/ 160074 h 162116"/>
              <a:gd name="connsiteX2" fmla="*/ 39095 w 134634"/>
              <a:gd name="connsiteY2" fmla="*/ 87049 h 162116"/>
              <a:gd name="connsiteX3" fmla="*/ 134345 w 134634"/>
              <a:gd name="connsiteY3" fmla="*/ 1324 h 1621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4634" h="162116">
                <a:moveTo>
                  <a:pt x="134345" y="1324"/>
                </a:moveTo>
                <a:cubicBezTo>
                  <a:pt x="128524" y="13495"/>
                  <a:pt x="20045" y="145787"/>
                  <a:pt x="4170" y="160074"/>
                </a:cubicBezTo>
                <a:cubicBezTo>
                  <a:pt x="-11705" y="174362"/>
                  <a:pt x="21632" y="109803"/>
                  <a:pt x="39095" y="87049"/>
                </a:cubicBezTo>
                <a:cubicBezTo>
                  <a:pt x="56557" y="64295"/>
                  <a:pt x="140166" y="-10847"/>
                  <a:pt x="134345" y="132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7" name="フリーフォーム 1296">
            <a:extLst>
              <a:ext uri="{FF2B5EF4-FFF2-40B4-BE49-F238E27FC236}">
                <a16:creationId xmlns:a16="http://schemas.microsoft.com/office/drawing/2014/main" id="{7B3E85D5-D0CD-61DF-A007-D241953A2361}"/>
              </a:ext>
            </a:extLst>
          </p:cNvPr>
          <p:cNvSpPr/>
          <p:nvPr/>
        </p:nvSpPr>
        <p:spPr>
          <a:xfrm>
            <a:off x="8733060" y="10369550"/>
            <a:ext cx="87103" cy="209550"/>
          </a:xfrm>
          <a:custGeom>
            <a:avLst/>
            <a:gdLst>
              <a:gd name="connsiteX0" fmla="*/ 87090 w 87103"/>
              <a:gd name="connsiteY0" fmla="*/ 0 h 209550"/>
              <a:gd name="connsiteX1" fmla="*/ 10890 w 87103"/>
              <a:gd name="connsiteY1" fmla="*/ 92075 h 209550"/>
              <a:gd name="connsiteX2" fmla="*/ 7715 w 87103"/>
              <a:gd name="connsiteY2" fmla="*/ 130175 h 209550"/>
              <a:gd name="connsiteX3" fmla="*/ 48990 w 87103"/>
              <a:gd name="connsiteY3" fmla="*/ 209550 h 209550"/>
              <a:gd name="connsiteX4" fmla="*/ 1365 w 87103"/>
              <a:gd name="connsiteY4" fmla="*/ 130175 h 209550"/>
              <a:gd name="connsiteX5" fmla="*/ 17240 w 87103"/>
              <a:gd name="connsiteY5" fmla="*/ 92075 h 209550"/>
              <a:gd name="connsiteX6" fmla="*/ 87090 w 87103"/>
              <a:gd name="connsiteY6" fmla="*/ 0 h 209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87103" h="209550">
                <a:moveTo>
                  <a:pt x="87090" y="0"/>
                </a:moveTo>
                <a:cubicBezTo>
                  <a:pt x="86032" y="0"/>
                  <a:pt x="24119" y="70379"/>
                  <a:pt x="10890" y="92075"/>
                </a:cubicBezTo>
                <a:cubicBezTo>
                  <a:pt x="-2339" y="113771"/>
                  <a:pt x="1365" y="110596"/>
                  <a:pt x="7715" y="130175"/>
                </a:cubicBezTo>
                <a:cubicBezTo>
                  <a:pt x="14065" y="149754"/>
                  <a:pt x="50048" y="209550"/>
                  <a:pt x="48990" y="209550"/>
                </a:cubicBezTo>
                <a:cubicBezTo>
                  <a:pt x="47932" y="209550"/>
                  <a:pt x="6657" y="149754"/>
                  <a:pt x="1365" y="130175"/>
                </a:cubicBezTo>
                <a:cubicBezTo>
                  <a:pt x="-3927" y="110596"/>
                  <a:pt x="7186" y="109537"/>
                  <a:pt x="17240" y="92075"/>
                </a:cubicBezTo>
                <a:cubicBezTo>
                  <a:pt x="27294" y="74613"/>
                  <a:pt x="88148" y="0"/>
                  <a:pt x="87090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8" name="フリーフォーム 1297">
            <a:extLst>
              <a:ext uri="{FF2B5EF4-FFF2-40B4-BE49-F238E27FC236}">
                <a16:creationId xmlns:a16="http://schemas.microsoft.com/office/drawing/2014/main" id="{0A22AD49-2A6F-2A96-5F49-3C0D1280CB7E}"/>
              </a:ext>
            </a:extLst>
          </p:cNvPr>
          <p:cNvSpPr/>
          <p:nvPr/>
        </p:nvSpPr>
        <p:spPr>
          <a:xfrm>
            <a:off x="8772522" y="10394909"/>
            <a:ext cx="109739" cy="63648"/>
          </a:xfrm>
          <a:custGeom>
            <a:avLst/>
            <a:gdLst>
              <a:gd name="connsiteX0" fmla="*/ 3 w 109739"/>
              <a:gd name="connsiteY0" fmla="*/ 19091 h 63648"/>
              <a:gd name="connsiteX1" fmla="*/ 76203 w 109739"/>
              <a:gd name="connsiteY1" fmla="*/ 41 h 63648"/>
              <a:gd name="connsiteX2" fmla="*/ 104778 w 109739"/>
              <a:gd name="connsiteY2" fmla="*/ 25441 h 63648"/>
              <a:gd name="connsiteX3" fmla="*/ 107953 w 109739"/>
              <a:gd name="connsiteY3" fmla="*/ 63541 h 63648"/>
              <a:gd name="connsiteX4" fmla="*/ 85728 w 109739"/>
              <a:gd name="connsiteY4" fmla="*/ 12741 h 63648"/>
              <a:gd name="connsiteX5" fmla="*/ 73028 w 109739"/>
              <a:gd name="connsiteY5" fmla="*/ 3216 h 63648"/>
              <a:gd name="connsiteX6" fmla="*/ 3 w 109739"/>
              <a:gd name="connsiteY6" fmla="*/ 19091 h 636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09739" h="63648">
                <a:moveTo>
                  <a:pt x="3" y="19091"/>
                </a:moveTo>
                <a:cubicBezTo>
                  <a:pt x="532" y="18562"/>
                  <a:pt x="58741" y="-1017"/>
                  <a:pt x="76203" y="41"/>
                </a:cubicBezTo>
                <a:cubicBezTo>
                  <a:pt x="93665" y="1099"/>
                  <a:pt x="99486" y="14858"/>
                  <a:pt x="104778" y="25441"/>
                </a:cubicBezTo>
                <a:cubicBezTo>
                  <a:pt x="110070" y="36024"/>
                  <a:pt x="111128" y="65658"/>
                  <a:pt x="107953" y="63541"/>
                </a:cubicBezTo>
                <a:cubicBezTo>
                  <a:pt x="104778" y="61424"/>
                  <a:pt x="85728" y="12741"/>
                  <a:pt x="85728" y="12741"/>
                </a:cubicBezTo>
                <a:cubicBezTo>
                  <a:pt x="79907" y="2687"/>
                  <a:pt x="85728" y="2687"/>
                  <a:pt x="73028" y="3216"/>
                </a:cubicBezTo>
                <a:cubicBezTo>
                  <a:pt x="60328" y="3745"/>
                  <a:pt x="-526" y="19620"/>
                  <a:pt x="3" y="1909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9" name="フリーフォーム 1298">
            <a:extLst>
              <a:ext uri="{FF2B5EF4-FFF2-40B4-BE49-F238E27FC236}">
                <a16:creationId xmlns:a16="http://schemas.microsoft.com/office/drawing/2014/main" id="{7C850C4D-9EB4-BFCB-E588-580C351A222D}"/>
              </a:ext>
            </a:extLst>
          </p:cNvPr>
          <p:cNvSpPr/>
          <p:nvPr/>
        </p:nvSpPr>
        <p:spPr>
          <a:xfrm>
            <a:off x="8878094" y="10159797"/>
            <a:ext cx="50039" cy="209769"/>
          </a:xfrm>
          <a:custGeom>
            <a:avLst/>
            <a:gdLst>
              <a:gd name="connsiteX0" fmla="*/ 11906 w 50039"/>
              <a:gd name="connsiteY0" fmla="*/ 203 h 209769"/>
              <a:gd name="connsiteX1" fmla="*/ 2381 w 50039"/>
              <a:gd name="connsiteY1" fmla="*/ 143078 h 209769"/>
              <a:gd name="connsiteX2" fmla="*/ 37306 w 50039"/>
              <a:gd name="connsiteY2" fmla="*/ 111328 h 209769"/>
              <a:gd name="connsiteX3" fmla="*/ 43656 w 50039"/>
              <a:gd name="connsiteY3" fmla="*/ 139903 h 209769"/>
              <a:gd name="connsiteX4" fmla="*/ 43656 w 50039"/>
              <a:gd name="connsiteY4" fmla="*/ 209753 h 209769"/>
              <a:gd name="connsiteX5" fmla="*/ 50006 w 50039"/>
              <a:gd name="connsiteY5" fmla="*/ 146253 h 209769"/>
              <a:gd name="connsiteX6" fmla="*/ 40481 w 50039"/>
              <a:gd name="connsiteY6" fmla="*/ 117678 h 209769"/>
              <a:gd name="connsiteX7" fmla="*/ 2381 w 50039"/>
              <a:gd name="connsiteY7" fmla="*/ 136728 h 209769"/>
              <a:gd name="connsiteX8" fmla="*/ 5556 w 50039"/>
              <a:gd name="connsiteY8" fmla="*/ 111328 h 209769"/>
              <a:gd name="connsiteX9" fmla="*/ 11906 w 50039"/>
              <a:gd name="connsiteY9" fmla="*/ 203 h 2097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50039" h="209769">
                <a:moveTo>
                  <a:pt x="11906" y="203"/>
                </a:moveTo>
                <a:cubicBezTo>
                  <a:pt x="11377" y="5495"/>
                  <a:pt x="-1852" y="124557"/>
                  <a:pt x="2381" y="143078"/>
                </a:cubicBezTo>
                <a:cubicBezTo>
                  <a:pt x="6614" y="161599"/>
                  <a:pt x="30427" y="111857"/>
                  <a:pt x="37306" y="111328"/>
                </a:cubicBezTo>
                <a:cubicBezTo>
                  <a:pt x="44185" y="110799"/>
                  <a:pt x="42598" y="123499"/>
                  <a:pt x="43656" y="139903"/>
                </a:cubicBezTo>
                <a:cubicBezTo>
                  <a:pt x="44714" y="156307"/>
                  <a:pt x="42598" y="208695"/>
                  <a:pt x="43656" y="209753"/>
                </a:cubicBezTo>
                <a:cubicBezTo>
                  <a:pt x="44714" y="210811"/>
                  <a:pt x="50535" y="161599"/>
                  <a:pt x="50006" y="146253"/>
                </a:cubicBezTo>
                <a:cubicBezTo>
                  <a:pt x="49477" y="130907"/>
                  <a:pt x="48419" y="119266"/>
                  <a:pt x="40481" y="117678"/>
                </a:cubicBezTo>
                <a:cubicBezTo>
                  <a:pt x="32543" y="116090"/>
                  <a:pt x="8202" y="137786"/>
                  <a:pt x="2381" y="136728"/>
                </a:cubicBezTo>
                <a:cubicBezTo>
                  <a:pt x="-3440" y="135670"/>
                  <a:pt x="2910" y="128261"/>
                  <a:pt x="5556" y="111328"/>
                </a:cubicBezTo>
                <a:cubicBezTo>
                  <a:pt x="8202" y="94395"/>
                  <a:pt x="12435" y="-5089"/>
                  <a:pt x="11906" y="20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0" name="フリーフォーム 1299">
            <a:extLst>
              <a:ext uri="{FF2B5EF4-FFF2-40B4-BE49-F238E27FC236}">
                <a16:creationId xmlns:a16="http://schemas.microsoft.com/office/drawing/2014/main" id="{232A1733-5D22-13ED-2140-6FF23568052D}"/>
              </a:ext>
            </a:extLst>
          </p:cNvPr>
          <p:cNvSpPr/>
          <p:nvPr/>
        </p:nvSpPr>
        <p:spPr>
          <a:xfrm>
            <a:off x="8839200" y="10344944"/>
            <a:ext cx="73025" cy="40737"/>
          </a:xfrm>
          <a:custGeom>
            <a:avLst/>
            <a:gdLst>
              <a:gd name="connsiteX0" fmla="*/ 0 w 73025"/>
              <a:gd name="connsiteY0" fmla="*/ 5556 h 40737"/>
              <a:gd name="connsiteX1" fmla="*/ 57150 w 73025"/>
              <a:gd name="connsiteY1" fmla="*/ 2381 h 40737"/>
              <a:gd name="connsiteX2" fmla="*/ 73025 w 73025"/>
              <a:gd name="connsiteY2" fmla="*/ 40481 h 40737"/>
              <a:gd name="connsiteX3" fmla="*/ 57150 w 73025"/>
              <a:gd name="connsiteY3" fmla="*/ 18256 h 40737"/>
              <a:gd name="connsiteX4" fmla="*/ 0 w 73025"/>
              <a:gd name="connsiteY4" fmla="*/ 5556 h 407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3025" h="40737">
                <a:moveTo>
                  <a:pt x="0" y="5556"/>
                </a:moveTo>
                <a:cubicBezTo>
                  <a:pt x="0" y="2910"/>
                  <a:pt x="44979" y="-3440"/>
                  <a:pt x="57150" y="2381"/>
                </a:cubicBezTo>
                <a:cubicBezTo>
                  <a:pt x="69321" y="8202"/>
                  <a:pt x="73025" y="37835"/>
                  <a:pt x="73025" y="40481"/>
                </a:cubicBezTo>
                <a:cubicBezTo>
                  <a:pt x="73025" y="43127"/>
                  <a:pt x="69321" y="24606"/>
                  <a:pt x="57150" y="18256"/>
                </a:cubicBezTo>
                <a:cubicBezTo>
                  <a:pt x="44979" y="11906"/>
                  <a:pt x="0" y="8202"/>
                  <a:pt x="0" y="555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1" name="フリーフォーム 1300">
            <a:extLst>
              <a:ext uri="{FF2B5EF4-FFF2-40B4-BE49-F238E27FC236}">
                <a16:creationId xmlns:a16="http://schemas.microsoft.com/office/drawing/2014/main" id="{EC9E784C-2728-11AB-D02C-884987271E41}"/>
              </a:ext>
            </a:extLst>
          </p:cNvPr>
          <p:cNvSpPr/>
          <p:nvPr/>
        </p:nvSpPr>
        <p:spPr>
          <a:xfrm>
            <a:off x="8787399" y="10051919"/>
            <a:ext cx="45476" cy="152717"/>
          </a:xfrm>
          <a:custGeom>
            <a:avLst/>
            <a:gdLst>
              <a:gd name="connsiteX0" fmla="*/ 45451 w 45476"/>
              <a:gd name="connsiteY0" fmla="*/ 131 h 152717"/>
              <a:gd name="connsiteX1" fmla="*/ 7351 w 45476"/>
              <a:gd name="connsiteY1" fmla="*/ 92206 h 152717"/>
              <a:gd name="connsiteX2" fmla="*/ 4176 w 45476"/>
              <a:gd name="connsiteY2" fmla="*/ 152531 h 152717"/>
              <a:gd name="connsiteX3" fmla="*/ 1001 w 45476"/>
              <a:gd name="connsiteY3" fmla="*/ 73156 h 152717"/>
              <a:gd name="connsiteX4" fmla="*/ 45451 w 45476"/>
              <a:gd name="connsiteY4" fmla="*/ 131 h 1527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5476" h="152717">
                <a:moveTo>
                  <a:pt x="45451" y="131"/>
                </a:moveTo>
                <a:cubicBezTo>
                  <a:pt x="46509" y="3306"/>
                  <a:pt x="14230" y="66806"/>
                  <a:pt x="7351" y="92206"/>
                </a:cubicBezTo>
                <a:cubicBezTo>
                  <a:pt x="472" y="117606"/>
                  <a:pt x="5234" y="155706"/>
                  <a:pt x="4176" y="152531"/>
                </a:cubicBezTo>
                <a:cubicBezTo>
                  <a:pt x="3118" y="149356"/>
                  <a:pt x="-2174" y="94323"/>
                  <a:pt x="1001" y="73156"/>
                </a:cubicBezTo>
                <a:cubicBezTo>
                  <a:pt x="4176" y="51989"/>
                  <a:pt x="44393" y="-3044"/>
                  <a:pt x="45451" y="13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2" name="フリーフォーム 1301">
            <a:extLst>
              <a:ext uri="{FF2B5EF4-FFF2-40B4-BE49-F238E27FC236}">
                <a16:creationId xmlns:a16="http://schemas.microsoft.com/office/drawing/2014/main" id="{391335E4-AA76-51D1-B53D-74C8DA7F8FBA}"/>
              </a:ext>
            </a:extLst>
          </p:cNvPr>
          <p:cNvSpPr/>
          <p:nvPr/>
        </p:nvSpPr>
        <p:spPr>
          <a:xfrm>
            <a:off x="8810377" y="9902805"/>
            <a:ext cx="125022" cy="254287"/>
          </a:xfrm>
          <a:custGeom>
            <a:avLst/>
            <a:gdLst>
              <a:gd name="connsiteX0" fmla="*/ 248 w 125022"/>
              <a:gd name="connsiteY0" fmla="*/ 20 h 254287"/>
              <a:gd name="connsiteX1" fmla="*/ 51048 w 125022"/>
              <a:gd name="connsiteY1" fmla="*/ 114320 h 254287"/>
              <a:gd name="connsiteX2" fmla="*/ 95498 w 125022"/>
              <a:gd name="connsiteY2" fmla="*/ 149245 h 254287"/>
              <a:gd name="connsiteX3" fmla="*/ 120898 w 125022"/>
              <a:gd name="connsiteY3" fmla="*/ 193695 h 254287"/>
              <a:gd name="connsiteX4" fmla="*/ 124073 w 125022"/>
              <a:gd name="connsiteY4" fmla="*/ 254020 h 254287"/>
              <a:gd name="connsiteX5" fmla="*/ 111373 w 125022"/>
              <a:gd name="connsiteY5" fmla="*/ 168295 h 254287"/>
              <a:gd name="connsiteX6" fmla="*/ 73273 w 125022"/>
              <a:gd name="connsiteY6" fmla="*/ 123845 h 254287"/>
              <a:gd name="connsiteX7" fmla="*/ 248 w 125022"/>
              <a:gd name="connsiteY7" fmla="*/ 20 h 254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25022" h="254287">
                <a:moveTo>
                  <a:pt x="248" y="20"/>
                </a:moveTo>
                <a:cubicBezTo>
                  <a:pt x="-3456" y="-1567"/>
                  <a:pt x="35173" y="89449"/>
                  <a:pt x="51048" y="114320"/>
                </a:cubicBezTo>
                <a:cubicBezTo>
                  <a:pt x="66923" y="139191"/>
                  <a:pt x="83856" y="136016"/>
                  <a:pt x="95498" y="149245"/>
                </a:cubicBezTo>
                <a:cubicBezTo>
                  <a:pt x="107140" y="162474"/>
                  <a:pt x="116135" y="176232"/>
                  <a:pt x="120898" y="193695"/>
                </a:cubicBezTo>
                <a:cubicBezTo>
                  <a:pt x="125661" y="211158"/>
                  <a:pt x="125660" y="258253"/>
                  <a:pt x="124073" y="254020"/>
                </a:cubicBezTo>
                <a:cubicBezTo>
                  <a:pt x="122486" y="249787"/>
                  <a:pt x="119840" y="189991"/>
                  <a:pt x="111373" y="168295"/>
                </a:cubicBezTo>
                <a:cubicBezTo>
                  <a:pt x="102906" y="146599"/>
                  <a:pt x="88090" y="145541"/>
                  <a:pt x="73273" y="123845"/>
                </a:cubicBezTo>
                <a:cubicBezTo>
                  <a:pt x="58456" y="102149"/>
                  <a:pt x="3952" y="1607"/>
                  <a:pt x="248" y="2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3" name="フリーフォーム 1302">
            <a:extLst>
              <a:ext uri="{FF2B5EF4-FFF2-40B4-BE49-F238E27FC236}">
                <a16:creationId xmlns:a16="http://schemas.microsoft.com/office/drawing/2014/main" id="{4DB303D8-41CD-94DE-B927-25AC523107B4}"/>
              </a:ext>
            </a:extLst>
          </p:cNvPr>
          <p:cNvSpPr/>
          <p:nvPr/>
        </p:nvSpPr>
        <p:spPr>
          <a:xfrm>
            <a:off x="8766164" y="9785079"/>
            <a:ext cx="29291" cy="297391"/>
          </a:xfrm>
          <a:custGeom>
            <a:avLst/>
            <a:gdLst>
              <a:gd name="connsiteX0" fmla="*/ 11 w 29291"/>
              <a:gd name="connsiteY0" fmla="*/ 271 h 297391"/>
              <a:gd name="connsiteX1" fmla="*/ 22236 w 29291"/>
              <a:gd name="connsiteY1" fmla="*/ 108221 h 297391"/>
              <a:gd name="connsiteX2" fmla="*/ 28586 w 29291"/>
              <a:gd name="connsiteY2" fmla="*/ 146321 h 297391"/>
              <a:gd name="connsiteX3" fmla="*/ 28586 w 29291"/>
              <a:gd name="connsiteY3" fmla="*/ 222521 h 297391"/>
              <a:gd name="connsiteX4" fmla="*/ 28586 w 29291"/>
              <a:gd name="connsiteY4" fmla="*/ 295546 h 297391"/>
              <a:gd name="connsiteX5" fmla="*/ 19061 w 29291"/>
              <a:gd name="connsiteY5" fmla="*/ 143146 h 297391"/>
              <a:gd name="connsiteX6" fmla="*/ 11 w 29291"/>
              <a:gd name="connsiteY6" fmla="*/ 271 h 2973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9291" h="297391">
                <a:moveTo>
                  <a:pt x="11" y="271"/>
                </a:moveTo>
                <a:cubicBezTo>
                  <a:pt x="540" y="-5550"/>
                  <a:pt x="17474" y="83879"/>
                  <a:pt x="22236" y="108221"/>
                </a:cubicBezTo>
                <a:cubicBezTo>
                  <a:pt x="26998" y="132563"/>
                  <a:pt x="27528" y="127271"/>
                  <a:pt x="28586" y="146321"/>
                </a:cubicBezTo>
                <a:cubicBezTo>
                  <a:pt x="29644" y="165371"/>
                  <a:pt x="28586" y="222521"/>
                  <a:pt x="28586" y="222521"/>
                </a:cubicBezTo>
                <a:cubicBezTo>
                  <a:pt x="28586" y="247392"/>
                  <a:pt x="30173" y="308775"/>
                  <a:pt x="28586" y="295546"/>
                </a:cubicBezTo>
                <a:cubicBezTo>
                  <a:pt x="26999" y="282317"/>
                  <a:pt x="20648" y="187067"/>
                  <a:pt x="19061" y="143146"/>
                </a:cubicBezTo>
                <a:cubicBezTo>
                  <a:pt x="17474" y="99225"/>
                  <a:pt x="-518" y="6092"/>
                  <a:pt x="11" y="27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4" name="フリーフォーム 1303">
            <a:extLst>
              <a:ext uri="{FF2B5EF4-FFF2-40B4-BE49-F238E27FC236}">
                <a16:creationId xmlns:a16="http://schemas.microsoft.com/office/drawing/2014/main" id="{5033CD17-6CB9-8ADF-4288-9352209CD6E2}"/>
              </a:ext>
            </a:extLst>
          </p:cNvPr>
          <p:cNvSpPr/>
          <p:nvPr/>
        </p:nvSpPr>
        <p:spPr>
          <a:xfrm>
            <a:off x="8804326" y="10112375"/>
            <a:ext cx="38078" cy="131049"/>
          </a:xfrm>
          <a:custGeom>
            <a:avLst/>
            <a:gdLst>
              <a:gd name="connsiteX0" fmla="*/ 25349 w 38078"/>
              <a:gd name="connsiteY0" fmla="*/ 0 h 131049"/>
              <a:gd name="connsiteX1" fmla="*/ 9474 w 38078"/>
              <a:gd name="connsiteY1" fmla="*/ 82550 h 131049"/>
              <a:gd name="connsiteX2" fmla="*/ 38049 w 38078"/>
              <a:gd name="connsiteY2" fmla="*/ 130175 h 131049"/>
              <a:gd name="connsiteX3" fmla="*/ 3124 w 38078"/>
              <a:gd name="connsiteY3" fmla="*/ 111125 h 131049"/>
              <a:gd name="connsiteX4" fmla="*/ 3124 w 38078"/>
              <a:gd name="connsiteY4" fmla="*/ 82550 h 131049"/>
              <a:gd name="connsiteX5" fmla="*/ 25349 w 38078"/>
              <a:gd name="connsiteY5" fmla="*/ 0 h 1310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078" h="131049">
                <a:moveTo>
                  <a:pt x="25349" y="0"/>
                </a:moveTo>
                <a:cubicBezTo>
                  <a:pt x="26407" y="0"/>
                  <a:pt x="7357" y="60854"/>
                  <a:pt x="9474" y="82550"/>
                </a:cubicBezTo>
                <a:cubicBezTo>
                  <a:pt x="11591" y="104246"/>
                  <a:pt x="39107" y="125413"/>
                  <a:pt x="38049" y="130175"/>
                </a:cubicBezTo>
                <a:cubicBezTo>
                  <a:pt x="36991" y="134937"/>
                  <a:pt x="8945" y="119062"/>
                  <a:pt x="3124" y="111125"/>
                </a:cubicBezTo>
                <a:cubicBezTo>
                  <a:pt x="-2697" y="103188"/>
                  <a:pt x="1007" y="96308"/>
                  <a:pt x="3124" y="82550"/>
                </a:cubicBezTo>
                <a:cubicBezTo>
                  <a:pt x="5241" y="68792"/>
                  <a:pt x="24291" y="0"/>
                  <a:pt x="25349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3" name="フリーフォーム 1202">
            <a:extLst>
              <a:ext uri="{FF2B5EF4-FFF2-40B4-BE49-F238E27FC236}">
                <a16:creationId xmlns:a16="http://schemas.microsoft.com/office/drawing/2014/main" id="{81A83142-DDB2-CDFA-B134-62675235DCF8}"/>
              </a:ext>
            </a:extLst>
          </p:cNvPr>
          <p:cNvSpPr/>
          <p:nvPr/>
        </p:nvSpPr>
        <p:spPr>
          <a:xfrm>
            <a:off x="2659759" y="7386360"/>
            <a:ext cx="1763911" cy="1428773"/>
          </a:xfrm>
          <a:custGeom>
            <a:avLst/>
            <a:gdLst>
              <a:gd name="connsiteX0" fmla="*/ 4272 w 1763911"/>
              <a:gd name="connsiteY0" fmla="*/ 1425131 h 1428773"/>
              <a:gd name="connsiteX1" fmla="*/ 1100760 w 1763911"/>
              <a:gd name="connsiteY1" fmla="*/ 593858 h 1428773"/>
              <a:gd name="connsiteX2" fmla="*/ 1009716 w 1763911"/>
              <a:gd name="connsiteY2" fmla="*/ 692819 h 1428773"/>
              <a:gd name="connsiteX3" fmla="*/ 1742028 w 1763911"/>
              <a:gd name="connsiteY3" fmla="*/ 15926 h 1428773"/>
              <a:gd name="connsiteX4" fmla="*/ 1548064 w 1763911"/>
              <a:gd name="connsiteY4" fmla="*/ 229682 h 1428773"/>
              <a:gd name="connsiteX5" fmla="*/ 1302641 w 1763911"/>
              <a:gd name="connsiteY5" fmla="*/ 411770 h 1428773"/>
              <a:gd name="connsiteX6" fmla="*/ 1108677 w 1763911"/>
              <a:gd name="connsiteY6" fmla="*/ 649276 h 1428773"/>
              <a:gd name="connsiteX7" fmla="*/ 1172012 w 1763911"/>
              <a:gd name="connsiteY7" fmla="*/ 526565 h 1428773"/>
              <a:gd name="connsiteX8" fmla="*/ 736584 w 1763911"/>
              <a:gd name="connsiteY8" fmla="*/ 882824 h 1428773"/>
              <a:gd name="connsiteX9" fmla="*/ 4272 w 1763911"/>
              <a:gd name="connsiteY9" fmla="*/ 1425131 h 14287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763911" h="1428773">
                <a:moveTo>
                  <a:pt x="4272" y="1425131"/>
                </a:moveTo>
                <a:cubicBezTo>
                  <a:pt x="64968" y="1376970"/>
                  <a:pt x="933186" y="715910"/>
                  <a:pt x="1100760" y="593858"/>
                </a:cubicBezTo>
                <a:cubicBezTo>
                  <a:pt x="1268334" y="471806"/>
                  <a:pt x="902838" y="789141"/>
                  <a:pt x="1009716" y="692819"/>
                </a:cubicBezTo>
                <a:cubicBezTo>
                  <a:pt x="1116594" y="596497"/>
                  <a:pt x="1652303" y="93115"/>
                  <a:pt x="1742028" y="15926"/>
                </a:cubicBezTo>
                <a:cubicBezTo>
                  <a:pt x="1831753" y="-61264"/>
                  <a:pt x="1621295" y="163708"/>
                  <a:pt x="1548064" y="229682"/>
                </a:cubicBezTo>
                <a:cubicBezTo>
                  <a:pt x="1474833" y="295656"/>
                  <a:pt x="1375872" y="341838"/>
                  <a:pt x="1302641" y="411770"/>
                </a:cubicBezTo>
                <a:cubicBezTo>
                  <a:pt x="1229410" y="481702"/>
                  <a:pt x="1130448" y="630144"/>
                  <a:pt x="1108677" y="649276"/>
                </a:cubicBezTo>
                <a:cubicBezTo>
                  <a:pt x="1086906" y="668408"/>
                  <a:pt x="1234028" y="487640"/>
                  <a:pt x="1172012" y="526565"/>
                </a:cubicBezTo>
                <a:cubicBezTo>
                  <a:pt x="1109997" y="565490"/>
                  <a:pt x="926589" y="735042"/>
                  <a:pt x="736584" y="882824"/>
                </a:cubicBezTo>
                <a:cubicBezTo>
                  <a:pt x="546579" y="1030606"/>
                  <a:pt x="-56424" y="1473292"/>
                  <a:pt x="4272" y="142513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5" name="フリーフォーム 1304">
            <a:extLst>
              <a:ext uri="{FF2B5EF4-FFF2-40B4-BE49-F238E27FC236}">
                <a16:creationId xmlns:a16="http://schemas.microsoft.com/office/drawing/2014/main" id="{65A35543-A73F-F641-C8E7-E7D69BFA736F}"/>
              </a:ext>
            </a:extLst>
          </p:cNvPr>
          <p:cNvSpPr/>
          <p:nvPr/>
        </p:nvSpPr>
        <p:spPr>
          <a:xfrm>
            <a:off x="5359379" y="6642265"/>
            <a:ext cx="400153" cy="170268"/>
          </a:xfrm>
          <a:custGeom>
            <a:avLst/>
            <a:gdLst>
              <a:gd name="connsiteX0" fmla="*/ 400153 w 400153"/>
              <a:gd name="connsiteY0" fmla="*/ 0 h 170268"/>
              <a:gd name="connsiteX1" fmla="*/ 166605 w 400153"/>
              <a:gd name="connsiteY1" fmla="*/ 51460 h 170268"/>
              <a:gd name="connsiteX2" fmla="*/ 351 w 400153"/>
              <a:gd name="connsiteY2" fmla="*/ 170213 h 170268"/>
              <a:gd name="connsiteX3" fmla="*/ 210148 w 400153"/>
              <a:gd name="connsiteY3" fmla="*/ 35626 h 170268"/>
              <a:gd name="connsiteX4" fmla="*/ 257650 w 400153"/>
              <a:gd name="connsiteY4" fmla="*/ 31667 h 170268"/>
              <a:gd name="connsiteX5" fmla="*/ 400153 w 400153"/>
              <a:gd name="connsiteY5" fmla="*/ 0 h 1702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00153" h="170268">
                <a:moveTo>
                  <a:pt x="400153" y="0"/>
                </a:moveTo>
                <a:cubicBezTo>
                  <a:pt x="316696" y="11545"/>
                  <a:pt x="233239" y="23091"/>
                  <a:pt x="166605" y="51460"/>
                </a:cubicBezTo>
                <a:cubicBezTo>
                  <a:pt x="99971" y="79829"/>
                  <a:pt x="-6906" y="172852"/>
                  <a:pt x="351" y="170213"/>
                </a:cubicBezTo>
                <a:cubicBezTo>
                  <a:pt x="7608" y="167574"/>
                  <a:pt x="167265" y="58717"/>
                  <a:pt x="210148" y="35626"/>
                </a:cubicBezTo>
                <a:cubicBezTo>
                  <a:pt x="253031" y="12535"/>
                  <a:pt x="257650" y="31667"/>
                  <a:pt x="257650" y="31667"/>
                </a:cubicBezTo>
                <a:lnTo>
                  <a:pt x="400153" y="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6" name="フリーフォーム 1305">
            <a:extLst>
              <a:ext uri="{FF2B5EF4-FFF2-40B4-BE49-F238E27FC236}">
                <a16:creationId xmlns:a16="http://schemas.microsoft.com/office/drawing/2014/main" id="{20C2AF29-83E5-9A5F-70B8-B3E462245DB1}"/>
              </a:ext>
            </a:extLst>
          </p:cNvPr>
          <p:cNvSpPr/>
          <p:nvPr/>
        </p:nvSpPr>
        <p:spPr>
          <a:xfrm>
            <a:off x="5462454" y="6885629"/>
            <a:ext cx="562826" cy="160422"/>
          </a:xfrm>
          <a:custGeom>
            <a:avLst/>
            <a:gdLst>
              <a:gd name="connsiteX0" fmla="*/ 195 w 562826"/>
              <a:gd name="connsiteY0" fmla="*/ 160397 h 160422"/>
              <a:gd name="connsiteX1" fmla="*/ 336663 w 562826"/>
              <a:gd name="connsiteY1" fmla="*/ 13935 h 160422"/>
              <a:gd name="connsiteX2" fmla="*/ 562294 w 562826"/>
              <a:gd name="connsiteY2" fmla="*/ 61436 h 160422"/>
              <a:gd name="connsiteX3" fmla="*/ 396040 w 562826"/>
              <a:gd name="connsiteY3" fmla="*/ 2059 h 160422"/>
              <a:gd name="connsiteX4" fmla="*/ 289162 w 562826"/>
              <a:gd name="connsiteY4" fmla="*/ 25810 h 160422"/>
              <a:gd name="connsiteX5" fmla="*/ 195 w 562826"/>
              <a:gd name="connsiteY5" fmla="*/ 160397 h 160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2826" h="160422">
                <a:moveTo>
                  <a:pt x="195" y="160397"/>
                </a:moveTo>
                <a:cubicBezTo>
                  <a:pt x="8112" y="158418"/>
                  <a:pt x="242980" y="30428"/>
                  <a:pt x="336663" y="13935"/>
                </a:cubicBezTo>
                <a:cubicBezTo>
                  <a:pt x="430346" y="-2558"/>
                  <a:pt x="552398" y="63415"/>
                  <a:pt x="562294" y="61436"/>
                </a:cubicBezTo>
                <a:cubicBezTo>
                  <a:pt x="572190" y="59457"/>
                  <a:pt x="441562" y="7997"/>
                  <a:pt x="396040" y="2059"/>
                </a:cubicBezTo>
                <a:cubicBezTo>
                  <a:pt x="350518" y="-3879"/>
                  <a:pt x="351178" y="2719"/>
                  <a:pt x="289162" y="25810"/>
                </a:cubicBezTo>
                <a:cubicBezTo>
                  <a:pt x="227146" y="48901"/>
                  <a:pt x="-7722" y="162376"/>
                  <a:pt x="195" y="16039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7" name="フリーフォーム 1306">
            <a:extLst>
              <a:ext uri="{FF2B5EF4-FFF2-40B4-BE49-F238E27FC236}">
                <a16:creationId xmlns:a16="http://schemas.microsoft.com/office/drawing/2014/main" id="{E778FB51-9BC8-2E4E-1284-EBF7F8654AD6}"/>
              </a:ext>
            </a:extLst>
          </p:cNvPr>
          <p:cNvSpPr/>
          <p:nvPr/>
        </p:nvSpPr>
        <p:spPr>
          <a:xfrm>
            <a:off x="4417621" y="6605151"/>
            <a:ext cx="1168392" cy="761509"/>
          </a:xfrm>
          <a:custGeom>
            <a:avLst/>
            <a:gdLst>
              <a:gd name="connsiteX0" fmla="*/ 1167740 w 1168392"/>
              <a:gd name="connsiteY0" fmla="*/ 1488 h 761509"/>
              <a:gd name="connsiteX1" fmla="*/ 767937 w 1168392"/>
              <a:gd name="connsiteY1" fmla="*/ 211285 h 761509"/>
              <a:gd name="connsiteX2" fmla="*/ 300841 w 1168392"/>
              <a:gd name="connsiteY2" fmla="*/ 543794 h 761509"/>
              <a:gd name="connsiteX3" fmla="*/ 352301 w 1168392"/>
              <a:gd name="connsiteY3" fmla="*/ 508168 h 761509"/>
              <a:gd name="connsiteX4" fmla="*/ 0 w 1168392"/>
              <a:gd name="connsiteY4" fmla="*/ 761509 h 761509"/>
              <a:gd name="connsiteX5" fmla="*/ 839189 w 1168392"/>
              <a:gd name="connsiteY5" fmla="*/ 151909 h 761509"/>
              <a:gd name="connsiteX6" fmla="*/ 1167740 w 1168392"/>
              <a:gd name="connsiteY6" fmla="*/ 1488 h 7615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168392" h="761509">
                <a:moveTo>
                  <a:pt x="1167740" y="1488"/>
                </a:moveTo>
                <a:cubicBezTo>
                  <a:pt x="1155865" y="11384"/>
                  <a:pt x="912420" y="120901"/>
                  <a:pt x="767937" y="211285"/>
                </a:cubicBezTo>
                <a:cubicBezTo>
                  <a:pt x="623454" y="301669"/>
                  <a:pt x="370114" y="494314"/>
                  <a:pt x="300841" y="543794"/>
                </a:cubicBezTo>
                <a:cubicBezTo>
                  <a:pt x="231568" y="593275"/>
                  <a:pt x="352301" y="508168"/>
                  <a:pt x="352301" y="508168"/>
                </a:cubicBezTo>
                <a:lnTo>
                  <a:pt x="0" y="761509"/>
                </a:lnTo>
                <a:cubicBezTo>
                  <a:pt x="81148" y="702133"/>
                  <a:pt x="650503" y="273961"/>
                  <a:pt x="839189" y="151909"/>
                </a:cubicBezTo>
                <a:cubicBezTo>
                  <a:pt x="1027875" y="29857"/>
                  <a:pt x="1179615" y="-8408"/>
                  <a:pt x="1167740" y="148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8" name="フリーフォーム 1307">
            <a:extLst>
              <a:ext uri="{FF2B5EF4-FFF2-40B4-BE49-F238E27FC236}">
                <a16:creationId xmlns:a16="http://schemas.microsoft.com/office/drawing/2014/main" id="{2AB6E506-5B7D-AD5F-DEC4-97FF385C6BD3}"/>
              </a:ext>
            </a:extLst>
          </p:cNvPr>
          <p:cNvSpPr/>
          <p:nvPr/>
        </p:nvSpPr>
        <p:spPr>
          <a:xfrm>
            <a:off x="5622523" y="6536115"/>
            <a:ext cx="597938" cy="146627"/>
          </a:xfrm>
          <a:custGeom>
            <a:avLst/>
            <a:gdLst>
              <a:gd name="connsiteX0" fmla="*/ 2422 w 597938"/>
              <a:gd name="connsiteY0" fmla="*/ 42815 h 146627"/>
              <a:gd name="connsiteX1" fmla="*/ 299306 w 597938"/>
              <a:gd name="connsiteY1" fmla="*/ 3230 h 146627"/>
              <a:gd name="connsiteX2" fmla="*/ 596189 w 597938"/>
              <a:gd name="connsiteY2" fmla="*/ 145734 h 146627"/>
              <a:gd name="connsiteX3" fmla="*/ 418059 w 597938"/>
              <a:gd name="connsiteY3" fmla="*/ 62607 h 146627"/>
              <a:gd name="connsiteX4" fmla="*/ 330973 w 597938"/>
              <a:gd name="connsiteY4" fmla="*/ 38856 h 146627"/>
              <a:gd name="connsiteX5" fmla="*/ 168677 w 597938"/>
              <a:gd name="connsiteY5" fmla="*/ 3230 h 146627"/>
              <a:gd name="connsiteX6" fmla="*/ 2422 w 597938"/>
              <a:gd name="connsiteY6" fmla="*/ 42815 h 1466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97938" h="146627">
                <a:moveTo>
                  <a:pt x="2422" y="42815"/>
                </a:moveTo>
                <a:cubicBezTo>
                  <a:pt x="24193" y="42815"/>
                  <a:pt x="200345" y="-13923"/>
                  <a:pt x="299306" y="3230"/>
                </a:cubicBezTo>
                <a:cubicBezTo>
                  <a:pt x="398267" y="20383"/>
                  <a:pt x="576397" y="135838"/>
                  <a:pt x="596189" y="145734"/>
                </a:cubicBezTo>
                <a:cubicBezTo>
                  <a:pt x="615981" y="155630"/>
                  <a:pt x="462262" y="80420"/>
                  <a:pt x="418059" y="62607"/>
                </a:cubicBezTo>
                <a:cubicBezTo>
                  <a:pt x="373856" y="44794"/>
                  <a:pt x="372537" y="48752"/>
                  <a:pt x="330973" y="38856"/>
                </a:cubicBezTo>
                <a:cubicBezTo>
                  <a:pt x="289409" y="28960"/>
                  <a:pt x="226074" y="1251"/>
                  <a:pt x="168677" y="3230"/>
                </a:cubicBezTo>
                <a:cubicBezTo>
                  <a:pt x="111280" y="5209"/>
                  <a:pt x="-19349" y="42815"/>
                  <a:pt x="2422" y="4281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9" name="フリーフォーム 1308">
            <a:extLst>
              <a:ext uri="{FF2B5EF4-FFF2-40B4-BE49-F238E27FC236}">
                <a16:creationId xmlns:a16="http://schemas.microsoft.com/office/drawing/2014/main" id="{F1EC9876-C6ED-878D-E4B6-542E81A98585}"/>
              </a:ext>
            </a:extLst>
          </p:cNvPr>
          <p:cNvSpPr/>
          <p:nvPr/>
        </p:nvSpPr>
        <p:spPr>
          <a:xfrm>
            <a:off x="5677991" y="6601130"/>
            <a:ext cx="227329" cy="117092"/>
          </a:xfrm>
          <a:custGeom>
            <a:avLst/>
            <a:gdLst>
              <a:gd name="connsiteX0" fmla="*/ 224045 w 227329"/>
              <a:gd name="connsiteY0" fmla="*/ 1551 h 117092"/>
              <a:gd name="connsiteX1" fmla="*/ 2373 w 227329"/>
              <a:gd name="connsiteY1" fmla="*/ 116345 h 117092"/>
              <a:gd name="connsiteX2" fmla="*/ 113209 w 227329"/>
              <a:gd name="connsiteY2" fmla="*/ 53010 h 117092"/>
              <a:gd name="connsiteX3" fmla="*/ 212170 w 227329"/>
              <a:gd name="connsiteY3" fmla="*/ 92595 h 117092"/>
              <a:gd name="connsiteX4" fmla="*/ 140918 w 227329"/>
              <a:gd name="connsiteY4" fmla="*/ 53010 h 117092"/>
              <a:gd name="connsiteX5" fmla="*/ 224045 w 227329"/>
              <a:gd name="connsiteY5" fmla="*/ 1551 h 1170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27329" h="117092">
                <a:moveTo>
                  <a:pt x="224045" y="1551"/>
                </a:moveTo>
                <a:cubicBezTo>
                  <a:pt x="200954" y="12107"/>
                  <a:pt x="20846" y="107769"/>
                  <a:pt x="2373" y="116345"/>
                </a:cubicBezTo>
                <a:cubicBezTo>
                  <a:pt x="-16100" y="124921"/>
                  <a:pt x="78243" y="56968"/>
                  <a:pt x="113209" y="53010"/>
                </a:cubicBezTo>
                <a:cubicBezTo>
                  <a:pt x="148175" y="49052"/>
                  <a:pt x="207552" y="92595"/>
                  <a:pt x="212170" y="92595"/>
                </a:cubicBezTo>
                <a:cubicBezTo>
                  <a:pt x="216788" y="92595"/>
                  <a:pt x="140918" y="68844"/>
                  <a:pt x="140918" y="53010"/>
                </a:cubicBezTo>
                <a:cubicBezTo>
                  <a:pt x="140918" y="37176"/>
                  <a:pt x="247136" y="-9005"/>
                  <a:pt x="224045" y="155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0" name="フリーフォーム 1309">
            <a:extLst>
              <a:ext uri="{FF2B5EF4-FFF2-40B4-BE49-F238E27FC236}">
                <a16:creationId xmlns:a16="http://schemas.microsoft.com/office/drawing/2014/main" id="{FEE511DF-EB59-6DCF-F4D9-4ECF5A4C42F0}"/>
              </a:ext>
            </a:extLst>
          </p:cNvPr>
          <p:cNvSpPr/>
          <p:nvPr/>
        </p:nvSpPr>
        <p:spPr>
          <a:xfrm>
            <a:off x="5054544" y="6701521"/>
            <a:ext cx="752694" cy="455695"/>
          </a:xfrm>
          <a:custGeom>
            <a:avLst/>
            <a:gdLst>
              <a:gd name="connsiteX0" fmla="*/ 752490 w 752694"/>
              <a:gd name="connsiteY0" fmla="*/ 63456 h 455695"/>
              <a:gd name="connsiteX1" fmla="*/ 633737 w 752694"/>
              <a:gd name="connsiteY1" fmla="*/ 4079 h 455695"/>
              <a:gd name="connsiteX2" fmla="*/ 459565 w 752694"/>
              <a:gd name="connsiteY2" fmla="*/ 130749 h 455695"/>
              <a:gd name="connsiteX3" fmla="*/ 386 w 752694"/>
              <a:gd name="connsiteY3" fmla="*/ 455341 h 455695"/>
              <a:gd name="connsiteX4" fmla="*/ 384355 w 752694"/>
              <a:gd name="connsiteY4" fmla="*/ 190126 h 455695"/>
              <a:gd name="connsiteX5" fmla="*/ 606027 w 752694"/>
              <a:gd name="connsiteY5" fmla="*/ 4079 h 455695"/>
              <a:gd name="connsiteX6" fmla="*/ 752490 w 752694"/>
              <a:gd name="connsiteY6" fmla="*/ 63456 h 4556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752694" h="455695">
                <a:moveTo>
                  <a:pt x="752490" y="63456"/>
                </a:moveTo>
                <a:cubicBezTo>
                  <a:pt x="757108" y="63456"/>
                  <a:pt x="682558" y="-7137"/>
                  <a:pt x="633737" y="4079"/>
                </a:cubicBezTo>
                <a:cubicBezTo>
                  <a:pt x="584916" y="15295"/>
                  <a:pt x="459565" y="130749"/>
                  <a:pt x="459565" y="130749"/>
                </a:cubicBezTo>
                <a:lnTo>
                  <a:pt x="386" y="455341"/>
                </a:lnTo>
                <a:cubicBezTo>
                  <a:pt x="-12149" y="465237"/>
                  <a:pt x="283415" y="265336"/>
                  <a:pt x="384355" y="190126"/>
                </a:cubicBezTo>
                <a:cubicBezTo>
                  <a:pt x="485295" y="114916"/>
                  <a:pt x="550609" y="27170"/>
                  <a:pt x="606027" y="4079"/>
                </a:cubicBezTo>
                <a:cubicBezTo>
                  <a:pt x="661445" y="-19012"/>
                  <a:pt x="747872" y="63456"/>
                  <a:pt x="752490" y="6345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1" name="フリーフォーム 1310">
            <a:extLst>
              <a:ext uri="{FF2B5EF4-FFF2-40B4-BE49-F238E27FC236}">
                <a16:creationId xmlns:a16="http://schemas.microsoft.com/office/drawing/2014/main" id="{4E4722DD-7AEE-3D2B-0ACF-329DCC09E48A}"/>
              </a:ext>
            </a:extLst>
          </p:cNvPr>
          <p:cNvSpPr/>
          <p:nvPr/>
        </p:nvSpPr>
        <p:spPr>
          <a:xfrm>
            <a:off x="6049937" y="6805783"/>
            <a:ext cx="350870" cy="347164"/>
          </a:xfrm>
          <a:custGeom>
            <a:avLst/>
            <a:gdLst>
              <a:gd name="connsiteX0" fmla="*/ 2520 w 350870"/>
              <a:gd name="connsiteY0" fmla="*/ 2736 h 347164"/>
              <a:gd name="connsiteX1" fmla="*/ 133149 w 350870"/>
              <a:gd name="connsiteY1" fmla="*/ 73988 h 347164"/>
              <a:gd name="connsiteX2" fmla="*/ 251902 w 350870"/>
              <a:gd name="connsiteY2" fmla="*/ 184825 h 347164"/>
              <a:gd name="connsiteX3" fmla="*/ 350863 w 350870"/>
              <a:gd name="connsiteY3" fmla="*/ 347121 h 347164"/>
              <a:gd name="connsiteX4" fmla="*/ 255860 w 350870"/>
              <a:gd name="connsiteY4" fmla="*/ 168991 h 347164"/>
              <a:gd name="connsiteX5" fmla="*/ 2520 w 350870"/>
              <a:gd name="connsiteY5" fmla="*/ 2736 h 3471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50870" h="347164">
                <a:moveTo>
                  <a:pt x="2520" y="2736"/>
                </a:moveTo>
                <a:cubicBezTo>
                  <a:pt x="-17932" y="-13098"/>
                  <a:pt x="91585" y="43640"/>
                  <a:pt x="133149" y="73988"/>
                </a:cubicBezTo>
                <a:cubicBezTo>
                  <a:pt x="174713" y="104336"/>
                  <a:pt x="215616" y="139303"/>
                  <a:pt x="251902" y="184825"/>
                </a:cubicBezTo>
                <a:cubicBezTo>
                  <a:pt x="288188" y="230347"/>
                  <a:pt x="350203" y="349760"/>
                  <a:pt x="350863" y="347121"/>
                </a:cubicBezTo>
                <a:cubicBezTo>
                  <a:pt x="351523" y="344482"/>
                  <a:pt x="308639" y="227048"/>
                  <a:pt x="255860" y="168991"/>
                </a:cubicBezTo>
                <a:cubicBezTo>
                  <a:pt x="203081" y="110934"/>
                  <a:pt x="22972" y="18570"/>
                  <a:pt x="2520" y="273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2" name="フリーフォーム 1311">
            <a:extLst>
              <a:ext uri="{FF2B5EF4-FFF2-40B4-BE49-F238E27FC236}">
                <a16:creationId xmlns:a16="http://schemas.microsoft.com/office/drawing/2014/main" id="{DE96700E-5195-E831-733B-3EB3BC932279}"/>
              </a:ext>
            </a:extLst>
          </p:cNvPr>
          <p:cNvSpPr/>
          <p:nvPr/>
        </p:nvSpPr>
        <p:spPr>
          <a:xfrm>
            <a:off x="6296484" y="6804828"/>
            <a:ext cx="247950" cy="433794"/>
          </a:xfrm>
          <a:custGeom>
            <a:avLst/>
            <a:gdLst>
              <a:gd name="connsiteX0" fmla="*/ 5355 w 247950"/>
              <a:gd name="connsiteY0" fmla="*/ 7650 h 433794"/>
              <a:gd name="connsiteX1" fmla="*/ 246820 w 247950"/>
              <a:gd name="connsiteY1" fmla="*/ 431203 h 433794"/>
              <a:gd name="connsiteX2" fmla="*/ 92441 w 247950"/>
              <a:gd name="connsiteY2" fmla="*/ 177863 h 433794"/>
              <a:gd name="connsiteX3" fmla="*/ 5355 w 247950"/>
              <a:gd name="connsiteY3" fmla="*/ 7650 h 4337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47950" h="433794">
                <a:moveTo>
                  <a:pt x="5355" y="7650"/>
                </a:moveTo>
                <a:cubicBezTo>
                  <a:pt x="31085" y="49873"/>
                  <a:pt x="232306" y="402834"/>
                  <a:pt x="246820" y="431203"/>
                </a:cubicBezTo>
                <a:cubicBezTo>
                  <a:pt x="261334" y="459572"/>
                  <a:pt x="132025" y="247136"/>
                  <a:pt x="92441" y="177863"/>
                </a:cubicBezTo>
                <a:cubicBezTo>
                  <a:pt x="52857" y="108590"/>
                  <a:pt x="-20375" y="-34573"/>
                  <a:pt x="5355" y="765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3" name="フリーフォーム 1312">
            <a:extLst>
              <a:ext uri="{FF2B5EF4-FFF2-40B4-BE49-F238E27FC236}">
                <a16:creationId xmlns:a16="http://schemas.microsoft.com/office/drawing/2014/main" id="{1FC04105-C595-277F-A81E-9F42FF137779}"/>
              </a:ext>
            </a:extLst>
          </p:cNvPr>
          <p:cNvSpPr/>
          <p:nvPr/>
        </p:nvSpPr>
        <p:spPr>
          <a:xfrm>
            <a:off x="4698099" y="8613569"/>
            <a:ext cx="1223730" cy="1097803"/>
          </a:xfrm>
          <a:custGeom>
            <a:avLst/>
            <a:gdLst>
              <a:gd name="connsiteX0" fmla="*/ 1223730 w 1223730"/>
              <a:gd name="connsiteY0" fmla="*/ 0 h 1097803"/>
              <a:gd name="connsiteX1" fmla="*/ 570587 w 1223730"/>
              <a:gd name="connsiteY1" fmla="*/ 597725 h 1097803"/>
              <a:gd name="connsiteX2" fmla="*/ 598296 w 1223730"/>
              <a:gd name="connsiteY2" fmla="*/ 558140 h 1097803"/>
              <a:gd name="connsiteX3" fmla="*/ 218285 w 1223730"/>
              <a:gd name="connsiteY3" fmla="*/ 938150 h 1097803"/>
              <a:gd name="connsiteX4" fmla="*/ 4530 w 1223730"/>
              <a:gd name="connsiteY4" fmla="*/ 1096488 h 1097803"/>
              <a:gd name="connsiteX5" fmla="*/ 67865 w 1223730"/>
              <a:gd name="connsiteY5" fmla="*/ 1017319 h 1097803"/>
              <a:gd name="connsiteX6" fmla="*/ 12446 w 1223730"/>
              <a:gd name="connsiteY6" fmla="*/ 1084613 h 1097803"/>
              <a:gd name="connsiteX7" fmla="*/ 218285 w 1223730"/>
              <a:gd name="connsiteY7" fmla="*/ 942109 h 1097803"/>
              <a:gd name="connsiteX8" fmla="*/ 554753 w 1223730"/>
              <a:gd name="connsiteY8" fmla="*/ 585849 h 1097803"/>
              <a:gd name="connsiteX9" fmla="*/ 665589 w 1223730"/>
              <a:gd name="connsiteY9" fmla="*/ 490847 h 1097803"/>
              <a:gd name="connsiteX10" fmla="*/ 1223730 w 1223730"/>
              <a:gd name="connsiteY10" fmla="*/ 0 h 10978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223730" h="1097803">
                <a:moveTo>
                  <a:pt x="1223730" y="0"/>
                </a:moveTo>
                <a:lnTo>
                  <a:pt x="570587" y="597725"/>
                </a:lnTo>
                <a:cubicBezTo>
                  <a:pt x="466348" y="690748"/>
                  <a:pt x="657013" y="501403"/>
                  <a:pt x="598296" y="558140"/>
                </a:cubicBezTo>
                <a:cubicBezTo>
                  <a:pt x="539579" y="614877"/>
                  <a:pt x="317246" y="848425"/>
                  <a:pt x="218285" y="938150"/>
                </a:cubicBezTo>
                <a:cubicBezTo>
                  <a:pt x="119324" y="1027875"/>
                  <a:pt x="29600" y="1083293"/>
                  <a:pt x="4530" y="1096488"/>
                </a:cubicBezTo>
                <a:cubicBezTo>
                  <a:pt x="-20540" y="1109683"/>
                  <a:pt x="66546" y="1019298"/>
                  <a:pt x="67865" y="1017319"/>
                </a:cubicBezTo>
                <a:cubicBezTo>
                  <a:pt x="69184" y="1015340"/>
                  <a:pt x="-12624" y="1097148"/>
                  <a:pt x="12446" y="1084613"/>
                </a:cubicBezTo>
                <a:cubicBezTo>
                  <a:pt x="37516" y="1072078"/>
                  <a:pt x="127901" y="1025236"/>
                  <a:pt x="218285" y="942109"/>
                </a:cubicBezTo>
                <a:cubicBezTo>
                  <a:pt x="308669" y="858982"/>
                  <a:pt x="480202" y="661059"/>
                  <a:pt x="554753" y="585849"/>
                </a:cubicBezTo>
                <a:cubicBezTo>
                  <a:pt x="629304" y="510639"/>
                  <a:pt x="665589" y="490847"/>
                  <a:pt x="665589" y="490847"/>
                </a:cubicBezTo>
                <a:lnTo>
                  <a:pt x="1223730" y="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4" name="フリーフォーム 1313">
            <a:extLst>
              <a:ext uri="{FF2B5EF4-FFF2-40B4-BE49-F238E27FC236}">
                <a16:creationId xmlns:a16="http://schemas.microsoft.com/office/drawing/2014/main" id="{BFBD4C9D-2685-BE85-0FA6-28A0FC16BEA5}"/>
              </a:ext>
            </a:extLst>
          </p:cNvPr>
          <p:cNvSpPr/>
          <p:nvPr/>
        </p:nvSpPr>
        <p:spPr>
          <a:xfrm>
            <a:off x="5438861" y="8074508"/>
            <a:ext cx="350289" cy="143219"/>
          </a:xfrm>
          <a:custGeom>
            <a:avLst/>
            <a:gdLst>
              <a:gd name="connsiteX0" fmla="*/ 38 w 350289"/>
              <a:gd name="connsiteY0" fmla="*/ 143217 h 143219"/>
              <a:gd name="connsiteX1" fmla="*/ 190043 w 350289"/>
              <a:gd name="connsiteY1" fmla="*/ 12588 h 143219"/>
              <a:gd name="connsiteX2" fmla="*/ 348381 w 350289"/>
              <a:gd name="connsiteY2" fmla="*/ 103632 h 143219"/>
              <a:gd name="connsiteX3" fmla="*/ 273170 w 350289"/>
              <a:gd name="connsiteY3" fmla="*/ 16547 h 143219"/>
              <a:gd name="connsiteX4" fmla="*/ 205877 w 350289"/>
              <a:gd name="connsiteY4" fmla="*/ 8630 h 143219"/>
              <a:gd name="connsiteX5" fmla="*/ 38 w 350289"/>
              <a:gd name="connsiteY5" fmla="*/ 143217 h 1432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50289" h="143219">
                <a:moveTo>
                  <a:pt x="38" y="143217"/>
                </a:moveTo>
                <a:cubicBezTo>
                  <a:pt x="-2601" y="143877"/>
                  <a:pt x="131986" y="19185"/>
                  <a:pt x="190043" y="12588"/>
                </a:cubicBezTo>
                <a:cubicBezTo>
                  <a:pt x="248100" y="5991"/>
                  <a:pt x="334527" y="102972"/>
                  <a:pt x="348381" y="103632"/>
                </a:cubicBezTo>
                <a:cubicBezTo>
                  <a:pt x="362235" y="104292"/>
                  <a:pt x="296921" y="32381"/>
                  <a:pt x="273170" y="16547"/>
                </a:cubicBezTo>
                <a:cubicBezTo>
                  <a:pt x="249419" y="713"/>
                  <a:pt x="248100" y="-7204"/>
                  <a:pt x="205877" y="8630"/>
                </a:cubicBezTo>
                <a:cubicBezTo>
                  <a:pt x="163654" y="24464"/>
                  <a:pt x="2677" y="142557"/>
                  <a:pt x="38" y="14321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5" name="フリーフォーム 1314">
            <a:extLst>
              <a:ext uri="{FF2B5EF4-FFF2-40B4-BE49-F238E27FC236}">
                <a16:creationId xmlns:a16="http://schemas.microsoft.com/office/drawing/2014/main" id="{CEAC4AB6-0728-9BFE-062E-BCBA11C53176}"/>
              </a:ext>
            </a:extLst>
          </p:cNvPr>
          <p:cNvSpPr/>
          <p:nvPr/>
        </p:nvSpPr>
        <p:spPr>
          <a:xfrm>
            <a:off x="4346369" y="7071299"/>
            <a:ext cx="1028854" cy="493283"/>
          </a:xfrm>
          <a:custGeom>
            <a:avLst/>
            <a:gdLst>
              <a:gd name="connsiteX0" fmla="*/ 0 w 1028854"/>
              <a:gd name="connsiteY0" fmla="*/ 493283 h 493283"/>
              <a:gd name="connsiteX1" fmla="*/ 803563 w 1028854"/>
              <a:gd name="connsiteY1" fmla="*/ 105356 h 493283"/>
              <a:gd name="connsiteX2" fmla="*/ 1017319 w 1028854"/>
              <a:gd name="connsiteY2" fmla="*/ 6395 h 493283"/>
              <a:gd name="connsiteX3" fmla="*/ 534389 w 1028854"/>
              <a:gd name="connsiteY3" fmla="*/ 243901 h 493283"/>
              <a:gd name="connsiteX4" fmla="*/ 0 w 1028854"/>
              <a:gd name="connsiteY4" fmla="*/ 493283 h 4932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8854" h="493283">
                <a:moveTo>
                  <a:pt x="0" y="493283"/>
                </a:moveTo>
                <a:lnTo>
                  <a:pt x="803563" y="105356"/>
                </a:lnTo>
                <a:cubicBezTo>
                  <a:pt x="973116" y="24208"/>
                  <a:pt x="1062181" y="-16696"/>
                  <a:pt x="1017319" y="6395"/>
                </a:cubicBezTo>
                <a:cubicBezTo>
                  <a:pt x="972457" y="29486"/>
                  <a:pt x="534389" y="243901"/>
                  <a:pt x="534389" y="243901"/>
                </a:cubicBezTo>
                <a:lnTo>
                  <a:pt x="0" y="493283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6" name="フリーフォーム 1315">
            <a:extLst>
              <a:ext uri="{FF2B5EF4-FFF2-40B4-BE49-F238E27FC236}">
                <a16:creationId xmlns:a16="http://schemas.microsoft.com/office/drawing/2014/main" id="{9B26957C-67F2-8947-DDC4-1450D0E970FC}"/>
              </a:ext>
            </a:extLst>
          </p:cNvPr>
          <p:cNvSpPr/>
          <p:nvPr/>
        </p:nvSpPr>
        <p:spPr>
          <a:xfrm>
            <a:off x="3720000" y="7307083"/>
            <a:ext cx="1406744" cy="811902"/>
          </a:xfrm>
          <a:custGeom>
            <a:avLst/>
            <a:gdLst>
              <a:gd name="connsiteX0" fmla="*/ 935 w 1406744"/>
              <a:gd name="connsiteY0" fmla="*/ 811681 h 811902"/>
              <a:gd name="connsiteX1" fmla="*/ 650119 w 1406744"/>
              <a:gd name="connsiteY1" fmla="*/ 396044 h 811902"/>
              <a:gd name="connsiteX2" fmla="*/ 1406182 w 1406744"/>
              <a:gd name="connsiteY2" fmla="*/ 200 h 811902"/>
              <a:gd name="connsiteX3" fmla="*/ 527408 w 1406744"/>
              <a:gd name="connsiteY3" fmla="*/ 447504 h 811902"/>
              <a:gd name="connsiteX4" fmla="*/ 935 w 1406744"/>
              <a:gd name="connsiteY4" fmla="*/ 811681 h 8119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06744" h="811902">
                <a:moveTo>
                  <a:pt x="935" y="811681"/>
                </a:moveTo>
                <a:cubicBezTo>
                  <a:pt x="21387" y="803104"/>
                  <a:pt x="415911" y="531291"/>
                  <a:pt x="650119" y="396044"/>
                </a:cubicBezTo>
                <a:cubicBezTo>
                  <a:pt x="884327" y="260797"/>
                  <a:pt x="1426634" y="-8377"/>
                  <a:pt x="1406182" y="200"/>
                </a:cubicBezTo>
                <a:cubicBezTo>
                  <a:pt x="1385730" y="8777"/>
                  <a:pt x="755019" y="316875"/>
                  <a:pt x="527408" y="447504"/>
                </a:cubicBezTo>
                <a:cubicBezTo>
                  <a:pt x="299798" y="578133"/>
                  <a:pt x="-19517" y="820258"/>
                  <a:pt x="935" y="81168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7" name="フリーフォーム 1316">
            <a:extLst>
              <a:ext uri="{FF2B5EF4-FFF2-40B4-BE49-F238E27FC236}">
                <a16:creationId xmlns:a16="http://schemas.microsoft.com/office/drawing/2014/main" id="{D03E72BA-A3EF-6246-6DE2-839C3309FDD4}"/>
              </a:ext>
            </a:extLst>
          </p:cNvPr>
          <p:cNvSpPr/>
          <p:nvPr/>
        </p:nvSpPr>
        <p:spPr>
          <a:xfrm>
            <a:off x="3621974" y="7427414"/>
            <a:ext cx="1643558" cy="1205947"/>
          </a:xfrm>
          <a:custGeom>
            <a:avLst/>
            <a:gdLst>
              <a:gd name="connsiteX0" fmla="*/ 1638795 w 1643558"/>
              <a:gd name="connsiteY0" fmla="*/ 2581 h 1205947"/>
              <a:gd name="connsiteX1" fmla="*/ 1274618 w 1643558"/>
              <a:gd name="connsiteY1" fmla="*/ 406342 h 1205947"/>
              <a:gd name="connsiteX2" fmla="*/ 688769 w 1643558"/>
              <a:gd name="connsiteY2" fmla="*/ 944690 h 1205947"/>
              <a:gd name="connsiteX3" fmla="*/ 748145 w 1643558"/>
              <a:gd name="connsiteY3" fmla="*/ 897189 h 1205947"/>
              <a:gd name="connsiteX4" fmla="*/ 182088 w 1643558"/>
              <a:gd name="connsiteY4" fmla="*/ 1130737 h 1205947"/>
              <a:gd name="connsiteX5" fmla="*/ 0 w 1643558"/>
              <a:gd name="connsiteY5" fmla="*/ 1205947 h 1205947"/>
              <a:gd name="connsiteX6" fmla="*/ 744187 w 1643558"/>
              <a:gd name="connsiteY6" fmla="*/ 905105 h 1205947"/>
              <a:gd name="connsiteX7" fmla="*/ 1191491 w 1643558"/>
              <a:gd name="connsiteY7" fmla="*/ 477594 h 1205947"/>
              <a:gd name="connsiteX8" fmla="*/ 1021278 w 1643558"/>
              <a:gd name="connsiteY8" fmla="*/ 600305 h 1205947"/>
              <a:gd name="connsiteX9" fmla="*/ 1638795 w 1643558"/>
              <a:gd name="connsiteY9" fmla="*/ 2581 h 12059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643558" h="1205947">
                <a:moveTo>
                  <a:pt x="1638795" y="2581"/>
                </a:moveTo>
                <a:cubicBezTo>
                  <a:pt x="1681018" y="-29746"/>
                  <a:pt x="1432956" y="249324"/>
                  <a:pt x="1274618" y="406342"/>
                </a:cubicBezTo>
                <a:cubicBezTo>
                  <a:pt x="1116280" y="563360"/>
                  <a:pt x="776515" y="862882"/>
                  <a:pt x="688769" y="944690"/>
                </a:cubicBezTo>
                <a:cubicBezTo>
                  <a:pt x="601023" y="1026498"/>
                  <a:pt x="832592" y="866181"/>
                  <a:pt x="748145" y="897189"/>
                </a:cubicBezTo>
                <a:cubicBezTo>
                  <a:pt x="663698" y="928197"/>
                  <a:pt x="182088" y="1130737"/>
                  <a:pt x="182088" y="1130737"/>
                </a:cubicBezTo>
                <a:lnTo>
                  <a:pt x="0" y="1205947"/>
                </a:lnTo>
                <a:cubicBezTo>
                  <a:pt x="93683" y="1168342"/>
                  <a:pt x="545605" y="1026497"/>
                  <a:pt x="744187" y="905105"/>
                </a:cubicBezTo>
                <a:cubicBezTo>
                  <a:pt x="942769" y="783713"/>
                  <a:pt x="1145309" y="528394"/>
                  <a:pt x="1191491" y="477594"/>
                </a:cubicBezTo>
                <a:cubicBezTo>
                  <a:pt x="1237673" y="426794"/>
                  <a:pt x="948707" y="672217"/>
                  <a:pt x="1021278" y="600305"/>
                </a:cubicBezTo>
                <a:cubicBezTo>
                  <a:pt x="1093849" y="528393"/>
                  <a:pt x="1596572" y="34908"/>
                  <a:pt x="1638795" y="258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8" name="フリーフォーム 1317">
            <a:extLst>
              <a:ext uri="{FF2B5EF4-FFF2-40B4-BE49-F238E27FC236}">
                <a16:creationId xmlns:a16="http://schemas.microsoft.com/office/drawing/2014/main" id="{D80C840D-F1BE-D899-DC69-228A51960190}"/>
              </a:ext>
            </a:extLst>
          </p:cNvPr>
          <p:cNvSpPr/>
          <p:nvPr/>
        </p:nvSpPr>
        <p:spPr>
          <a:xfrm>
            <a:off x="5786577" y="7433953"/>
            <a:ext cx="175937" cy="368254"/>
          </a:xfrm>
          <a:custGeom>
            <a:avLst/>
            <a:gdLst>
              <a:gd name="connsiteX0" fmla="*/ 12540 w 175937"/>
              <a:gd name="connsiteY0" fmla="*/ 0 h 368254"/>
              <a:gd name="connsiteX1" fmla="*/ 28374 w 175937"/>
              <a:gd name="connsiteY1" fmla="*/ 130629 h 368254"/>
              <a:gd name="connsiteX2" fmla="*/ 174836 w 175937"/>
              <a:gd name="connsiteY2" fmla="*/ 364177 h 368254"/>
              <a:gd name="connsiteX3" fmla="*/ 95667 w 175937"/>
              <a:gd name="connsiteY3" fmla="*/ 277091 h 368254"/>
              <a:gd name="connsiteX4" fmla="*/ 99626 w 175937"/>
              <a:gd name="connsiteY4" fmla="*/ 249382 h 368254"/>
              <a:gd name="connsiteX5" fmla="*/ 4623 w 175937"/>
              <a:gd name="connsiteY5" fmla="*/ 130629 h 368254"/>
              <a:gd name="connsiteX6" fmla="*/ 12540 w 175937"/>
              <a:gd name="connsiteY6" fmla="*/ 0 h 3682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75937" h="368254">
                <a:moveTo>
                  <a:pt x="12540" y="0"/>
                </a:moveTo>
                <a:cubicBezTo>
                  <a:pt x="16498" y="0"/>
                  <a:pt x="1325" y="69933"/>
                  <a:pt x="28374" y="130629"/>
                </a:cubicBezTo>
                <a:cubicBezTo>
                  <a:pt x="55423" y="191325"/>
                  <a:pt x="163621" y="339767"/>
                  <a:pt x="174836" y="364177"/>
                </a:cubicBezTo>
                <a:cubicBezTo>
                  <a:pt x="186051" y="388587"/>
                  <a:pt x="108202" y="296223"/>
                  <a:pt x="95667" y="277091"/>
                </a:cubicBezTo>
                <a:cubicBezTo>
                  <a:pt x="83132" y="257959"/>
                  <a:pt x="114800" y="273792"/>
                  <a:pt x="99626" y="249382"/>
                </a:cubicBezTo>
                <a:cubicBezTo>
                  <a:pt x="84452" y="224972"/>
                  <a:pt x="17158" y="166915"/>
                  <a:pt x="4623" y="130629"/>
                </a:cubicBezTo>
                <a:cubicBezTo>
                  <a:pt x="-7912" y="94343"/>
                  <a:pt x="8582" y="0"/>
                  <a:pt x="12540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9" name="フリーフォーム 1318">
            <a:extLst>
              <a:ext uri="{FF2B5EF4-FFF2-40B4-BE49-F238E27FC236}">
                <a16:creationId xmlns:a16="http://schemas.microsoft.com/office/drawing/2014/main" id="{3C9791A5-99F6-14CA-23F3-D183D61EE262}"/>
              </a:ext>
            </a:extLst>
          </p:cNvPr>
          <p:cNvSpPr/>
          <p:nvPr/>
        </p:nvSpPr>
        <p:spPr>
          <a:xfrm>
            <a:off x="6290898" y="6763894"/>
            <a:ext cx="679028" cy="835124"/>
          </a:xfrm>
          <a:custGeom>
            <a:avLst/>
            <a:gdLst>
              <a:gd name="connsiteX0" fmla="*/ 3024 w 679028"/>
              <a:gd name="connsiteY0" fmla="*/ 5041 h 835124"/>
              <a:gd name="connsiteX1" fmla="*/ 394910 w 679028"/>
              <a:gd name="connsiteY1" fmla="*/ 428594 h 835124"/>
              <a:gd name="connsiteX2" fmla="*/ 557206 w 679028"/>
              <a:gd name="connsiteY2" fmla="*/ 630475 h 835124"/>
              <a:gd name="connsiteX3" fmla="*/ 675959 w 679028"/>
              <a:gd name="connsiteY3" fmla="*/ 832355 h 835124"/>
              <a:gd name="connsiteX4" fmla="*/ 430536 w 679028"/>
              <a:gd name="connsiteY4" fmla="*/ 476096 h 835124"/>
              <a:gd name="connsiteX5" fmla="*/ 390951 w 679028"/>
              <a:gd name="connsiteY5" fmla="*/ 412761 h 835124"/>
              <a:gd name="connsiteX6" fmla="*/ 220738 w 679028"/>
              <a:gd name="connsiteY6" fmla="*/ 206922 h 835124"/>
              <a:gd name="connsiteX7" fmla="*/ 3024 w 679028"/>
              <a:gd name="connsiteY7" fmla="*/ 5041 h 8351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79028" h="835124">
                <a:moveTo>
                  <a:pt x="3024" y="5041"/>
                </a:moveTo>
                <a:cubicBezTo>
                  <a:pt x="32053" y="41986"/>
                  <a:pt x="302546" y="324355"/>
                  <a:pt x="394910" y="428594"/>
                </a:cubicBezTo>
                <a:cubicBezTo>
                  <a:pt x="487274" y="532833"/>
                  <a:pt x="510365" y="563182"/>
                  <a:pt x="557206" y="630475"/>
                </a:cubicBezTo>
                <a:cubicBezTo>
                  <a:pt x="604047" y="697768"/>
                  <a:pt x="697071" y="858085"/>
                  <a:pt x="675959" y="832355"/>
                </a:cubicBezTo>
                <a:cubicBezTo>
                  <a:pt x="654847" y="806625"/>
                  <a:pt x="478037" y="546028"/>
                  <a:pt x="430536" y="476096"/>
                </a:cubicBezTo>
                <a:cubicBezTo>
                  <a:pt x="383035" y="406164"/>
                  <a:pt x="425917" y="457623"/>
                  <a:pt x="390951" y="412761"/>
                </a:cubicBezTo>
                <a:cubicBezTo>
                  <a:pt x="355985" y="367899"/>
                  <a:pt x="279455" y="269597"/>
                  <a:pt x="220738" y="206922"/>
                </a:cubicBezTo>
                <a:cubicBezTo>
                  <a:pt x="162021" y="144247"/>
                  <a:pt x="-26005" y="-31904"/>
                  <a:pt x="3024" y="504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0" name="フリーフォーム 1319">
            <a:extLst>
              <a:ext uri="{FF2B5EF4-FFF2-40B4-BE49-F238E27FC236}">
                <a16:creationId xmlns:a16="http://schemas.microsoft.com/office/drawing/2014/main" id="{CA44D3B6-BA08-5E54-700D-24FF6DAA7CC2}"/>
              </a:ext>
            </a:extLst>
          </p:cNvPr>
          <p:cNvSpPr/>
          <p:nvPr/>
        </p:nvSpPr>
        <p:spPr>
          <a:xfrm>
            <a:off x="7005164" y="7636641"/>
            <a:ext cx="852934" cy="1304788"/>
          </a:xfrm>
          <a:custGeom>
            <a:avLst/>
            <a:gdLst>
              <a:gd name="connsiteX0" fmla="*/ 1278 w 852934"/>
              <a:gd name="connsiteY0" fmla="*/ 3151 h 1304788"/>
              <a:gd name="connsiteX1" fmla="*/ 270452 w 852934"/>
              <a:gd name="connsiteY1" fmla="*/ 434621 h 1304788"/>
              <a:gd name="connsiteX2" fmla="*/ 527750 w 852934"/>
              <a:gd name="connsiteY2" fmla="*/ 834424 h 1304788"/>
              <a:gd name="connsiteX3" fmla="*/ 456498 w 852934"/>
              <a:gd name="connsiteY3" fmla="*/ 771089 h 1304788"/>
              <a:gd name="connsiteX4" fmla="*/ 587127 w 852934"/>
              <a:gd name="connsiteY4" fmla="*/ 957136 h 1304788"/>
              <a:gd name="connsiteX5" fmla="*/ 713797 w 852934"/>
              <a:gd name="connsiteY5" fmla="*/ 1103598 h 1304788"/>
              <a:gd name="connsiteX6" fmla="*/ 852342 w 852934"/>
              <a:gd name="connsiteY6" fmla="*/ 1301520 h 1304788"/>
              <a:gd name="connsiteX7" fmla="*/ 753381 w 852934"/>
              <a:gd name="connsiteY7" fmla="*/ 1198601 h 1304788"/>
              <a:gd name="connsiteX8" fmla="*/ 515875 w 852934"/>
              <a:gd name="connsiteY8" fmla="*/ 846299 h 1304788"/>
              <a:gd name="connsiteX9" fmla="*/ 385246 w 852934"/>
              <a:gd name="connsiteY9" fmla="*/ 668169 h 1304788"/>
              <a:gd name="connsiteX10" fmla="*/ 1278 w 852934"/>
              <a:gd name="connsiteY10" fmla="*/ 3151 h 13047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852934" h="1304788">
                <a:moveTo>
                  <a:pt x="1278" y="3151"/>
                </a:moveTo>
                <a:cubicBezTo>
                  <a:pt x="-17854" y="-35774"/>
                  <a:pt x="182707" y="296075"/>
                  <a:pt x="270452" y="434621"/>
                </a:cubicBezTo>
                <a:cubicBezTo>
                  <a:pt x="358197" y="573167"/>
                  <a:pt x="496742" y="778346"/>
                  <a:pt x="527750" y="834424"/>
                </a:cubicBezTo>
                <a:cubicBezTo>
                  <a:pt x="558758" y="890502"/>
                  <a:pt x="446602" y="750637"/>
                  <a:pt x="456498" y="771089"/>
                </a:cubicBezTo>
                <a:cubicBezTo>
                  <a:pt x="466394" y="791541"/>
                  <a:pt x="544244" y="901718"/>
                  <a:pt x="587127" y="957136"/>
                </a:cubicBezTo>
                <a:cubicBezTo>
                  <a:pt x="630010" y="1012554"/>
                  <a:pt x="669595" y="1046201"/>
                  <a:pt x="713797" y="1103598"/>
                </a:cubicBezTo>
                <a:cubicBezTo>
                  <a:pt x="758000" y="1160995"/>
                  <a:pt x="845745" y="1285686"/>
                  <a:pt x="852342" y="1301520"/>
                </a:cubicBezTo>
                <a:cubicBezTo>
                  <a:pt x="858939" y="1317354"/>
                  <a:pt x="809459" y="1274471"/>
                  <a:pt x="753381" y="1198601"/>
                </a:cubicBezTo>
                <a:cubicBezTo>
                  <a:pt x="697303" y="1122731"/>
                  <a:pt x="577231" y="934704"/>
                  <a:pt x="515875" y="846299"/>
                </a:cubicBezTo>
                <a:cubicBezTo>
                  <a:pt x="454519" y="757894"/>
                  <a:pt x="464415" y="806055"/>
                  <a:pt x="385246" y="668169"/>
                </a:cubicBezTo>
                <a:cubicBezTo>
                  <a:pt x="306077" y="530283"/>
                  <a:pt x="20410" y="42076"/>
                  <a:pt x="1278" y="315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1" name="フリーフォーム 1320">
            <a:extLst>
              <a:ext uri="{FF2B5EF4-FFF2-40B4-BE49-F238E27FC236}">
                <a16:creationId xmlns:a16="http://schemas.microsoft.com/office/drawing/2014/main" id="{092A41A3-5E4E-DF42-58F9-D79FD11F730A}"/>
              </a:ext>
            </a:extLst>
          </p:cNvPr>
          <p:cNvSpPr/>
          <p:nvPr/>
        </p:nvSpPr>
        <p:spPr>
          <a:xfrm>
            <a:off x="5805709" y="8223964"/>
            <a:ext cx="365657" cy="742444"/>
          </a:xfrm>
          <a:custGeom>
            <a:avLst/>
            <a:gdLst>
              <a:gd name="connsiteX0" fmla="*/ 1325 w 365657"/>
              <a:gd name="connsiteY0" fmla="*/ 1678 h 742444"/>
              <a:gd name="connsiteX1" fmla="*/ 72577 w 365657"/>
              <a:gd name="connsiteY1" fmla="*/ 207517 h 742444"/>
              <a:gd name="connsiteX2" fmla="*/ 365501 w 365657"/>
              <a:gd name="connsiteY2" fmla="*/ 741906 h 742444"/>
              <a:gd name="connsiteX3" fmla="*/ 112161 w 365657"/>
              <a:gd name="connsiteY3" fmla="*/ 302519 h 742444"/>
              <a:gd name="connsiteX4" fmla="*/ 1325 w 365657"/>
              <a:gd name="connsiteY4" fmla="*/ 1678 h 7424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5657" h="742444">
                <a:moveTo>
                  <a:pt x="1325" y="1678"/>
                </a:moveTo>
                <a:cubicBezTo>
                  <a:pt x="-5272" y="-14156"/>
                  <a:pt x="11881" y="84146"/>
                  <a:pt x="72577" y="207517"/>
                </a:cubicBezTo>
                <a:cubicBezTo>
                  <a:pt x="133273" y="330888"/>
                  <a:pt x="358904" y="726072"/>
                  <a:pt x="365501" y="741906"/>
                </a:cubicBezTo>
                <a:cubicBezTo>
                  <a:pt x="372098" y="757740"/>
                  <a:pt x="168899" y="419953"/>
                  <a:pt x="112161" y="302519"/>
                </a:cubicBezTo>
                <a:cubicBezTo>
                  <a:pt x="55423" y="185085"/>
                  <a:pt x="7922" y="17512"/>
                  <a:pt x="1325" y="167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2" name="フリーフォーム 1321">
            <a:extLst>
              <a:ext uri="{FF2B5EF4-FFF2-40B4-BE49-F238E27FC236}">
                <a16:creationId xmlns:a16="http://schemas.microsoft.com/office/drawing/2014/main" id="{F29FA64D-61EE-9E56-9690-A3D2890C1355}"/>
              </a:ext>
            </a:extLst>
          </p:cNvPr>
          <p:cNvSpPr/>
          <p:nvPr/>
        </p:nvSpPr>
        <p:spPr>
          <a:xfrm>
            <a:off x="6174519" y="8945672"/>
            <a:ext cx="694701" cy="797306"/>
          </a:xfrm>
          <a:custGeom>
            <a:avLst/>
            <a:gdLst>
              <a:gd name="connsiteX0" fmla="*/ 650 w 694701"/>
              <a:gd name="connsiteY0" fmla="*/ 406 h 797306"/>
              <a:gd name="connsiteX1" fmla="*/ 218364 w 694701"/>
              <a:gd name="connsiteY1" fmla="*/ 285414 h 797306"/>
              <a:gd name="connsiteX2" fmla="*/ 681502 w 694701"/>
              <a:gd name="connsiteY2" fmla="*/ 780219 h 797306"/>
              <a:gd name="connsiteX3" fmla="*/ 542956 w 694701"/>
              <a:gd name="connsiteY3" fmla="*/ 657507 h 797306"/>
              <a:gd name="connsiteX4" fmla="*/ 277741 w 694701"/>
              <a:gd name="connsiteY4" fmla="*/ 404167 h 797306"/>
              <a:gd name="connsiteX5" fmla="*/ 155029 w 694701"/>
              <a:gd name="connsiteY5" fmla="*/ 226037 h 797306"/>
              <a:gd name="connsiteX6" fmla="*/ 650 w 694701"/>
              <a:gd name="connsiteY6" fmla="*/ 406 h 7973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94701" h="797306">
                <a:moveTo>
                  <a:pt x="650" y="406"/>
                </a:moveTo>
                <a:cubicBezTo>
                  <a:pt x="11206" y="10302"/>
                  <a:pt x="104889" y="155445"/>
                  <a:pt x="218364" y="285414"/>
                </a:cubicBezTo>
                <a:cubicBezTo>
                  <a:pt x="331839" y="415383"/>
                  <a:pt x="627403" y="718204"/>
                  <a:pt x="681502" y="780219"/>
                </a:cubicBezTo>
                <a:cubicBezTo>
                  <a:pt x="735601" y="842234"/>
                  <a:pt x="610250" y="720182"/>
                  <a:pt x="542956" y="657507"/>
                </a:cubicBezTo>
                <a:cubicBezTo>
                  <a:pt x="475663" y="594832"/>
                  <a:pt x="342395" y="476079"/>
                  <a:pt x="277741" y="404167"/>
                </a:cubicBezTo>
                <a:cubicBezTo>
                  <a:pt x="213087" y="332255"/>
                  <a:pt x="199232" y="288053"/>
                  <a:pt x="155029" y="226037"/>
                </a:cubicBezTo>
                <a:cubicBezTo>
                  <a:pt x="110826" y="164021"/>
                  <a:pt x="-9906" y="-9490"/>
                  <a:pt x="650" y="40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3" name="フリーフォーム 1322">
            <a:extLst>
              <a:ext uri="{FF2B5EF4-FFF2-40B4-BE49-F238E27FC236}">
                <a16:creationId xmlns:a16="http://schemas.microsoft.com/office/drawing/2014/main" id="{E50A6D60-9F45-F050-B575-995404CFA49C}"/>
              </a:ext>
            </a:extLst>
          </p:cNvPr>
          <p:cNvSpPr/>
          <p:nvPr/>
        </p:nvSpPr>
        <p:spPr>
          <a:xfrm>
            <a:off x="6899415" y="9761292"/>
            <a:ext cx="1039357" cy="912260"/>
          </a:xfrm>
          <a:custGeom>
            <a:avLst/>
            <a:gdLst>
              <a:gd name="connsiteX0" fmla="*/ 149 w 1039357"/>
              <a:gd name="connsiteY0" fmla="*/ 225 h 912260"/>
              <a:gd name="connsiteX1" fmla="*/ 372242 w 1039357"/>
              <a:gd name="connsiteY1" fmla="*/ 340651 h 912260"/>
              <a:gd name="connsiteX2" fmla="*/ 997676 w 1039357"/>
              <a:gd name="connsiteY2" fmla="*/ 878999 h 912260"/>
              <a:gd name="connsiteX3" fmla="*/ 918507 w 1039357"/>
              <a:gd name="connsiteY3" fmla="*/ 803789 h 912260"/>
              <a:gd name="connsiteX4" fmla="*/ 411827 w 1039357"/>
              <a:gd name="connsiteY4" fmla="*/ 388152 h 912260"/>
              <a:gd name="connsiteX5" fmla="*/ 149 w 1039357"/>
              <a:gd name="connsiteY5" fmla="*/ 225 h 9122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39357" h="912260">
                <a:moveTo>
                  <a:pt x="149" y="225"/>
                </a:moveTo>
                <a:cubicBezTo>
                  <a:pt x="-6448" y="-7692"/>
                  <a:pt x="205988" y="194189"/>
                  <a:pt x="372242" y="340651"/>
                </a:cubicBezTo>
                <a:cubicBezTo>
                  <a:pt x="538497" y="487113"/>
                  <a:pt x="906632" y="801809"/>
                  <a:pt x="997676" y="878999"/>
                </a:cubicBezTo>
                <a:cubicBezTo>
                  <a:pt x="1088720" y="956189"/>
                  <a:pt x="1016149" y="885597"/>
                  <a:pt x="918507" y="803789"/>
                </a:cubicBezTo>
                <a:cubicBezTo>
                  <a:pt x="820866" y="721981"/>
                  <a:pt x="562907" y="516801"/>
                  <a:pt x="411827" y="388152"/>
                </a:cubicBezTo>
                <a:cubicBezTo>
                  <a:pt x="260747" y="259503"/>
                  <a:pt x="6746" y="8142"/>
                  <a:pt x="149" y="22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4" name="フリーフォーム 1323">
            <a:extLst>
              <a:ext uri="{FF2B5EF4-FFF2-40B4-BE49-F238E27FC236}">
                <a16:creationId xmlns:a16="http://schemas.microsoft.com/office/drawing/2014/main" id="{B7F29FA0-AD2B-38FB-F3EE-F64B7CB9D69D}"/>
              </a:ext>
            </a:extLst>
          </p:cNvPr>
          <p:cNvSpPr/>
          <p:nvPr/>
        </p:nvSpPr>
        <p:spPr>
          <a:xfrm>
            <a:off x="7960163" y="10699588"/>
            <a:ext cx="432610" cy="392260"/>
          </a:xfrm>
          <a:custGeom>
            <a:avLst/>
            <a:gdLst>
              <a:gd name="connsiteX0" fmla="*/ 263 w 432610"/>
              <a:gd name="connsiteY0" fmla="*/ 80 h 392260"/>
              <a:gd name="connsiteX1" fmla="*/ 312980 w 432610"/>
              <a:gd name="connsiteY1" fmla="*/ 281129 h 392260"/>
              <a:gd name="connsiteX2" fmla="*/ 431733 w 432610"/>
              <a:gd name="connsiteY2" fmla="*/ 391965 h 392260"/>
              <a:gd name="connsiteX3" fmla="*/ 261520 w 432610"/>
              <a:gd name="connsiteY3" fmla="*/ 253420 h 392260"/>
              <a:gd name="connsiteX4" fmla="*/ 263 w 432610"/>
              <a:gd name="connsiteY4" fmla="*/ 80 h 3922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32610" h="392260">
                <a:moveTo>
                  <a:pt x="263" y="80"/>
                </a:moveTo>
                <a:cubicBezTo>
                  <a:pt x="8840" y="4698"/>
                  <a:pt x="241068" y="215815"/>
                  <a:pt x="312980" y="281129"/>
                </a:cubicBezTo>
                <a:cubicBezTo>
                  <a:pt x="384892" y="346443"/>
                  <a:pt x="440310" y="396583"/>
                  <a:pt x="431733" y="391965"/>
                </a:cubicBezTo>
                <a:cubicBezTo>
                  <a:pt x="423156" y="387347"/>
                  <a:pt x="328154" y="315436"/>
                  <a:pt x="261520" y="253420"/>
                </a:cubicBezTo>
                <a:cubicBezTo>
                  <a:pt x="194886" y="191405"/>
                  <a:pt x="-8314" y="-4538"/>
                  <a:pt x="263" y="8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5" name="フリーフォーム 1324">
            <a:extLst>
              <a:ext uri="{FF2B5EF4-FFF2-40B4-BE49-F238E27FC236}">
                <a16:creationId xmlns:a16="http://schemas.microsoft.com/office/drawing/2014/main" id="{FE59979B-935F-D63B-8D55-97C22A04E6E6}"/>
              </a:ext>
            </a:extLst>
          </p:cNvPr>
          <p:cNvSpPr/>
          <p:nvPr/>
        </p:nvSpPr>
        <p:spPr>
          <a:xfrm>
            <a:off x="8394276" y="11090891"/>
            <a:ext cx="786040" cy="798135"/>
          </a:xfrm>
          <a:custGeom>
            <a:avLst/>
            <a:gdLst>
              <a:gd name="connsiteX0" fmla="*/ 1579 w 786040"/>
              <a:gd name="connsiteY0" fmla="*/ 662 h 798135"/>
              <a:gd name="connsiteX1" fmla="*/ 235127 w 786040"/>
              <a:gd name="connsiteY1" fmla="*/ 234210 h 798135"/>
              <a:gd name="connsiteX2" fmla="*/ 266794 w 786040"/>
              <a:gd name="connsiteY2" fmla="*/ 277753 h 798135"/>
              <a:gd name="connsiteX3" fmla="*/ 440966 w 786040"/>
              <a:gd name="connsiteY3" fmla="*/ 471717 h 798135"/>
              <a:gd name="connsiteX4" fmla="*/ 389506 w 786040"/>
              <a:gd name="connsiteY4" fmla="*/ 420257 h 798135"/>
              <a:gd name="connsiteX5" fmla="*/ 524093 w 786040"/>
              <a:gd name="connsiteY5" fmla="*/ 566719 h 798135"/>
              <a:gd name="connsiteX6" fmla="*/ 587428 w 786040"/>
              <a:gd name="connsiteY6" fmla="*/ 637971 h 798135"/>
              <a:gd name="connsiteX7" fmla="*/ 781392 w 786040"/>
              <a:gd name="connsiteY7" fmla="*/ 792351 h 798135"/>
              <a:gd name="connsiteX8" fmla="*/ 694306 w 786040"/>
              <a:gd name="connsiteY8" fmla="*/ 729015 h 798135"/>
              <a:gd name="connsiteX9" fmla="*/ 357838 w 786040"/>
              <a:gd name="connsiteY9" fmla="*/ 396506 h 798135"/>
              <a:gd name="connsiteX10" fmla="*/ 144082 w 786040"/>
              <a:gd name="connsiteY10" fmla="*/ 170875 h 798135"/>
              <a:gd name="connsiteX11" fmla="*/ 1579 w 786040"/>
              <a:gd name="connsiteY11" fmla="*/ 662 h 7981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786040" h="798135">
                <a:moveTo>
                  <a:pt x="1579" y="662"/>
                </a:moveTo>
                <a:cubicBezTo>
                  <a:pt x="16753" y="11218"/>
                  <a:pt x="190925" y="188028"/>
                  <a:pt x="235127" y="234210"/>
                </a:cubicBezTo>
                <a:cubicBezTo>
                  <a:pt x="279329" y="280392"/>
                  <a:pt x="232488" y="238169"/>
                  <a:pt x="266794" y="277753"/>
                </a:cubicBezTo>
                <a:cubicBezTo>
                  <a:pt x="301101" y="317338"/>
                  <a:pt x="420514" y="447966"/>
                  <a:pt x="440966" y="471717"/>
                </a:cubicBezTo>
                <a:cubicBezTo>
                  <a:pt x="461418" y="495468"/>
                  <a:pt x="375652" y="404423"/>
                  <a:pt x="389506" y="420257"/>
                </a:cubicBezTo>
                <a:cubicBezTo>
                  <a:pt x="403361" y="436091"/>
                  <a:pt x="491106" y="530433"/>
                  <a:pt x="524093" y="566719"/>
                </a:cubicBezTo>
                <a:cubicBezTo>
                  <a:pt x="557080" y="603005"/>
                  <a:pt x="544545" y="600366"/>
                  <a:pt x="587428" y="637971"/>
                </a:cubicBezTo>
                <a:cubicBezTo>
                  <a:pt x="630311" y="675576"/>
                  <a:pt x="763579" y="777177"/>
                  <a:pt x="781392" y="792351"/>
                </a:cubicBezTo>
                <a:cubicBezTo>
                  <a:pt x="799205" y="807525"/>
                  <a:pt x="764898" y="794989"/>
                  <a:pt x="694306" y="729015"/>
                </a:cubicBezTo>
                <a:cubicBezTo>
                  <a:pt x="623714" y="663041"/>
                  <a:pt x="449542" y="489529"/>
                  <a:pt x="357838" y="396506"/>
                </a:cubicBezTo>
                <a:cubicBezTo>
                  <a:pt x="266134" y="303483"/>
                  <a:pt x="204118" y="233550"/>
                  <a:pt x="144082" y="170875"/>
                </a:cubicBezTo>
                <a:cubicBezTo>
                  <a:pt x="84046" y="108200"/>
                  <a:pt x="-13595" y="-9894"/>
                  <a:pt x="1579" y="66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6" name="フリーフォーム 1325">
            <a:extLst>
              <a:ext uri="{FF2B5EF4-FFF2-40B4-BE49-F238E27FC236}">
                <a16:creationId xmlns:a16="http://schemas.microsoft.com/office/drawing/2014/main" id="{7270E795-6341-47C4-D820-83E13CF67253}"/>
              </a:ext>
            </a:extLst>
          </p:cNvPr>
          <p:cNvSpPr/>
          <p:nvPr/>
        </p:nvSpPr>
        <p:spPr>
          <a:xfrm>
            <a:off x="8969793" y="10386873"/>
            <a:ext cx="620769" cy="511259"/>
          </a:xfrm>
          <a:custGeom>
            <a:avLst/>
            <a:gdLst>
              <a:gd name="connsiteX0" fmla="*/ 36 w 620769"/>
              <a:gd name="connsiteY0" fmla="*/ 78 h 511259"/>
              <a:gd name="connsiteX1" fmla="*/ 205875 w 620769"/>
              <a:gd name="connsiteY1" fmla="*/ 209875 h 511259"/>
              <a:gd name="connsiteX2" fmla="*/ 162332 w 620769"/>
              <a:gd name="connsiteY2" fmla="*/ 178208 h 511259"/>
              <a:gd name="connsiteX3" fmla="*/ 364212 w 620769"/>
              <a:gd name="connsiteY3" fmla="*/ 344462 h 511259"/>
              <a:gd name="connsiteX4" fmla="*/ 609636 w 620769"/>
              <a:gd name="connsiteY4" fmla="*/ 502800 h 511259"/>
              <a:gd name="connsiteX5" fmla="*/ 550259 w 620769"/>
              <a:gd name="connsiteY5" fmla="*/ 467174 h 511259"/>
              <a:gd name="connsiteX6" fmla="*/ 296919 w 620769"/>
              <a:gd name="connsiteY6" fmla="*/ 277169 h 511259"/>
              <a:gd name="connsiteX7" fmla="*/ 190041 w 620769"/>
              <a:gd name="connsiteY7" fmla="*/ 186124 h 511259"/>
              <a:gd name="connsiteX8" fmla="*/ 36 w 620769"/>
              <a:gd name="connsiteY8" fmla="*/ 78 h 5112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20769" h="511259">
                <a:moveTo>
                  <a:pt x="36" y="78"/>
                </a:moveTo>
                <a:cubicBezTo>
                  <a:pt x="2675" y="4036"/>
                  <a:pt x="178826" y="180187"/>
                  <a:pt x="205875" y="209875"/>
                </a:cubicBezTo>
                <a:cubicBezTo>
                  <a:pt x="232924" y="239563"/>
                  <a:pt x="135943" y="155777"/>
                  <a:pt x="162332" y="178208"/>
                </a:cubicBezTo>
                <a:cubicBezTo>
                  <a:pt x="188721" y="200639"/>
                  <a:pt x="289661" y="290363"/>
                  <a:pt x="364212" y="344462"/>
                </a:cubicBezTo>
                <a:cubicBezTo>
                  <a:pt x="438763" y="398561"/>
                  <a:pt x="578628" y="482348"/>
                  <a:pt x="609636" y="502800"/>
                </a:cubicBezTo>
                <a:cubicBezTo>
                  <a:pt x="640644" y="523252"/>
                  <a:pt x="602379" y="504779"/>
                  <a:pt x="550259" y="467174"/>
                </a:cubicBezTo>
                <a:cubicBezTo>
                  <a:pt x="498140" y="429569"/>
                  <a:pt x="356955" y="324011"/>
                  <a:pt x="296919" y="277169"/>
                </a:cubicBezTo>
                <a:cubicBezTo>
                  <a:pt x="236883" y="230327"/>
                  <a:pt x="240841" y="228347"/>
                  <a:pt x="190041" y="186124"/>
                </a:cubicBezTo>
                <a:cubicBezTo>
                  <a:pt x="139241" y="143901"/>
                  <a:pt x="-2603" y="-3880"/>
                  <a:pt x="36" y="7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7" name="フリーフォーム 1326">
            <a:extLst>
              <a:ext uri="{FF2B5EF4-FFF2-40B4-BE49-F238E27FC236}">
                <a16:creationId xmlns:a16="http://schemas.microsoft.com/office/drawing/2014/main" id="{92CB95E2-A0B6-61FD-D0D0-8EF5817D3543}"/>
              </a:ext>
            </a:extLst>
          </p:cNvPr>
          <p:cNvSpPr/>
          <p:nvPr/>
        </p:nvSpPr>
        <p:spPr>
          <a:xfrm>
            <a:off x="8415168" y="10932998"/>
            <a:ext cx="705981" cy="872202"/>
          </a:xfrm>
          <a:custGeom>
            <a:avLst/>
            <a:gdLst>
              <a:gd name="connsiteX0" fmla="*/ 479 w 705981"/>
              <a:gd name="connsiteY0" fmla="*/ 218 h 872202"/>
              <a:gd name="connsiteX1" fmla="*/ 340905 w 705981"/>
              <a:gd name="connsiteY1" fmla="*/ 427729 h 872202"/>
              <a:gd name="connsiteX2" fmla="*/ 408198 w 705981"/>
              <a:gd name="connsiteY2" fmla="*/ 514815 h 872202"/>
              <a:gd name="connsiteX3" fmla="*/ 617996 w 705981"/>
              <a:gd name="connsiteY3" fmla="*/ 772114 h 872202"/>
              <a:gd name="connsiteX4" fmla="*/ 705081 w 705981"/>
              <a:gd name="connsiteY4" fmla="*/ 871075 h 872202"/>
              <a:gd name="connsiteX5" fmla="*/ 570494 w 705981"/>
              <a:gd name="connsiteY5" fmla="*/ 716696 h 872202"/>
              <a:gd name="connsiteX6" fmla="*/ 408198 w 705981"/>
              <a:gd name="connsiteY6" fmla="*/ 554399 h 872202"/>
              <a:gd name="connsiteX7" fmla="*/ 443824 w 705981"/>
              <a:gd name="connsiteY7" fmla="*/ 590025 h 872202"/>
              <a:gd name="connsiteX8" fmla="*/ 269653 w 705981"/>
              <a:gd name="connsiteY8" fmla="*/ 372311 h 872202"/>
              <a:gd name="connsiteX9" fmla="*/ 479 w 705981"/>
              <a:gd name="connsiteY9" fmla="*/ 218 h 8722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705981" h="872202">
                <a:moveTo>
                  <a:pt x="479" y="218"/>
                </a:moveTo>
                <a:cubicBezTo>
                  <a:pt x="12354" y="9454"/>
                  <a:pt x="272952" y="341963"/>
                  <a:pt x="340905" y="427729"/>
                </a:cubicBezTo>
                <a:cubicBezTo>
                  <a:pt x="408858" y="513495"/>
                  <a:pt x="362016" y="457418"/>
                  <a:pt x="408198" y="514815"/>
                </a:cubicBezTo>
                <a:cubicBezTo>
                  <a:pt x="454380" y="572212"/>
                  <a:pt x="568516" y="712737"/>
                  <a:pt x="617996" y="772114"/>
                </a:cubicBezTo>
                <a:cubicBezTo>
                  <a:pt x="667476" y="831491"/>
                  <a:pt x="712998" y="880311"/>
                  <a:pt x="705081" y="871075"/>
                </a:cubicBezTo>
                <a:cubicBezTo>
                  <a:pt x="697164" y="861839"/>
                  <a:pt x="619974" y="769475"/>
                  <a:pt x="570494" y="716696"/>
                </a:cubicBezTo>
                <a:cubicBezTo>
                  <a:pt x="521014" y="663917"/>
                  <a:pt x="408198" y="554399"/>
                  <a:pt x="408198" y="554399"/>
                </a:cubicBezTo>
                <a:cubicBezTo>
                  <a:pt x="387086" y="533287"/>
                  <a:pt x="466915" y="620373"/>
                  <a:pt x="443824" y="590025"/>
                </a:cubicBezTo>
                <a:cubicBezTo>
                  <a:pt x="420733" y="559677"/>
                  <a:pt x="338926" y="467314"/>
                  <a:pt x="269653" y="372311"/>
                </a:cubicBezTo>
                <a:cubicBezTo>
                  <a:pt x="200380" y="277309"/>
                  <a:pt x="-11396" y="-9018"/>
                  <a:pt x="479" y="21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8" name="フリーフォーム 1327">
            <a:extLst>
              <a:ext uri="{FF2B5EF4-FFF2-40B4-BE49-F238E27FC236}">
                <a16:creationId xmlns:a16="http://schemas.microsoft.com/office/drawing/2014/main" id="{AF964FB4-C90C-C1C8-E21E-1127FC4FC6DA}"/>
              </a:ext>
            </a:extLst>
          </p:cNvPr>
          <p:cNvSpPr/>
          <p:nvPr/>
        </p:nvSpPr>
        <p:spPr>
          <a:xfrm>
            <a:off x="8620647" y="11098838"/>
            <a:ext cx="322127" cy="412167"/>
          </a:xfrm>
          <a:custGeom>
            <a:avLst/>
            <a:gdLst>
              <a:gd name="connsiteX0" fmla="*/ 839 w 322127"/>
              <a:gd name="connsiteY0" fmla="*/ 632 h 412167"/>
              <a:gd name="connsiteX1" fmla="*/ 277930 w 322127"/>
              <a:gd name="connsiteY1" fmla="*/ 352933 h 412167"/>
              <a:gd name="connsiteX2" fmla="*/ 313556 w 322127"/>
              <a:gd name="connsiteY2" fmla="*/ 404393 h 412167"/>
              <a:gd name="connsiteX3" fmla="*/ 194802 w 322127"/>
              <a:gd name="connsiteY3" fmla="*/ 269806 h 412167"/>
              <a:gd name="connsiteX4" fmla="*/ 839 w 322127"/>
              <a:gd name="connsiteY4" fmla="*/ 632 h 4121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22127" h="412167">
                <a:moveTo>
                  <a:pt x="839" y="632"/>
                </a:moveTo>
                <a:cubicBezTo>
                  <a:pt x="14694" y="14486"/>
                  <a:pt x="225811" y="285640"/>
                  <a:pt x="277930" y="352933"/>
                </a:cubicBezTo>
                <a:cubicBezTo>
                  <a:pt x="330050" y="420227"/>
                  <a:pt x="327411" y="418247"/>
                  <a:pt x="313556" y="404393"/>
                </a:cubicBezTo>
                <a:cubicBezTo>
                  <a:pt x="299701" y="390539"/>
                  <a:pt x="240984" y="335120"/>
                  <a:pt x="194802" y="269806"/>
                </a:cubicBezTo>
                <a:cubicBezTo>
                  <a:pt x="148620" y="204492"/>
                  <a:pt x="-13016" y="-13222"/>
                  <a:pt x="839" y="63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9" name="フリーフォーム 1328">
            <a:extLst>
              <a:ext uri="{FF2B5EF4-FFF2-40B4-BE49-F238E27FC236}">
                <a16:creationId xmlns:a16="http://schemas.microsoft.com/office/drawing/2014/main" id="{0711620F-6F06-3ADE-AECE-E1A8943416D4}"/>
              </a:ext>
            </a:extLst>
          </p:cNvPr>
          <p:cNvSpPr/>
          <p:nvPr/>
        </p:nvSpPr>
        <p:spPr>
          <a:xfrm>
            <a:off x="9178041" y="10646218"/>
            <a:ext cx="183695" cy="393922"/>
          </a:xfrm>
          <a:custGeom>
            <a:avLst/>
            <a:gdLst>
              <a:gd name="connsiteX0" fmla="*/ 1585 w 183695"/>
              <a:gd name="connsiteY0" fmla="*/ 1990 h 393922"/>
              <a:gd name="connsiteX1" fmla="*/ 140130 w 183695"/>
              <a:gd name="connsiteY1" fmla="*/ 223663 h 393922"/>
              <a:gd name="connsiteX2" fmla="*/ 183673 w 183695"/>
              <a:gd name="connsiteY2" fmla="*/ 393876 h 393922"/>
              <a:gd name="connsiteX3" fmla="*/ 136172 w 183695"/>
              <a:gd name="connsiteY3" fmla="*/ 239496 h 393922"/>
              <a:gd name="connsiteX4" fmla="*/ 68878 w 183695"/>
              <a:gd name="connsiteY4" fmla="*/ 120743 h 393922"/>
              <a:gd name="connsiteX5" fmla="*/ 1585 w 183695"/>
              <a:gd name="connsiteY5" fmla="*/ 1990 h 3939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3695" h="393922">
                <a:moveTo>
                  <a:pt x="1585" y="1990"/>
                </a:moveTo>
                <a:cubicBezTo>
                  <a:pt x="13460" y="19143"/>
                  <a:pt x="109782" y="158349"/>
                  <a:pt x="140130" y="223663"/>
                </a:cubicBezTo>
                <a:cubicBezTo>
                  <a:pt x="170478" y="288977"/>
                  <a:pt x="184333" y="391237"/>
                  <a:pt x="183673" y="393876"/>
                </a:cubicBezTo>
                <a:cubicBezTo>
                  <a:pt x="183013" y="396515"/>
                  <a:pt x="155305" y="285018"/>
                  <a:pt x="136172" y="239496"/>
                </a:cubicBezTo>
                <a:cubicBezTo>
                  <a:pt x="117040" y="193974"/>
                  <a:pt x="89990" y="158348"/>
                  <a:pt x="68878" y="120743"/>
                </a:cubicBezTo>
                <a:cubicBezTo>
                  <a:pt x="47766" y="83138"/>
                  <a:pt x="-10290" y="-15163"/>
                  <a:pt x="1585" y="199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0" name="フリーフォーム 1329">
            <a:extLst>
              <a:ext uri="{FF2B5EF4-FFF2-40B4-BE49-F238E27FC236}">
                <a16:creationId xmlns:a16="http://schemas.microsoft.com/office/drawing/2014/main" id="{1279F5A8-67E5-40E1-832E-3DC9CB251CA9}"/>
              </a:ext>
            </a:extLst>
          </p:cNvPr>
          <p:cNvSpPr/>
          <p:nvPr/>
        </p:nvSpPr>
        <p:spPr>
          <a:xfrm>
            <a:off x="8558109" y="10687784"/>
            <a:ext cx="637411" cy="581954"/>
          </a:xfrm>
          <a:custGeom>
            <a:avLst/>
            <a:gdLst>
              <a:gd name="connsiteX0" fmla="*/ 42 w 637411"/>
              <a:gd name="connsiteY0" fmla="*/ 8 h 581954"/>
              <a:gd name="connsiteX1" fmla="*/ 261299 w 637411"/>
              <a:gd name="connsiteY1" fmla="*/ 213764 h 581954"/>
              <a:gd name="connsiteX2" fmla="*/ 439429 w 637411"/>
              <a:gd name="connsiteY2" fmla="*/ 427520 h 581954"/>
              <a:gd name="connsiteX3" fmla="*/ 637351 w 637411"/>
              <a:gd name="connsiteY3" fmla="*/ 581899 h 581954"/>
              <a:gd name="connsiteX4" fmla="*/ 459221 w 637411"/>
              <a:gd name="connsiteY4" fmla="*/ 443354 h 581954"/>
              <a:gd name="connsiteX5" fmla="*/ 344426 w 637411"/>
              <a:gd name="connsiteY5" fmla="*/ 288974 h 581954"/>
              <a:gd name="connsiteX6" fmla="*/ 281091 w 637411"/>
              <a:gd name="connsiteY6" fmla="*/ 205847 h 581954"/>
              <a:gd name="connsiteX7" fmla="*/ 42 w 637411"/>
              <a:gd name="connsiteY7" fmla="*/ 8 h 5819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37411" h="581954">
                <a:moveTo>
                  <a:pt x="42" y="8"/>
                </a:moveTo>
                <a:cubicBezTo>
                  <a:pt x="-3257" y="1327"/>
                  <a:pt x="188068" y="142512"/>
                  <a:pt x="261299" y="213764"/>
                </a:cubicBezTo>
                <a:cubicBezTo>
                  <a:pt x="334530" y="285016"/>
                  <a:pt x="376754" y="366164"/>
                  <a:pt x="439429" y="427520"/>
                </a:cubicBezTo>
                <a:cubicBezTo>
                  <a:pt x="502104" y="488876"/>
                  <a:pt x="634052" y="579260"/>
                  <a:pt x="637351" y="581899"/>
                </a:cubicBezTo>
                <a:cubicBezTo>
                  <a:pt x="640650" y="584538"/>
                  <a:pt x="508042" y="492175"/>
                  <a:pt x="459221" y="443354"/>
                </a:cubicBezTo>
                <a:cubicBezTo>
                  <a:pt x="410400" y="394533"/>
                  <a:pt x="374114" y="328559"/>
                  <a:pt x="344426" y="288974"/>
                </a:cubicBezTo>
                <a:cubicBezTo>
                  <a:pt x="314738" y="249389"/>
                  <a:pt x="335190" y="251369"/>
                  <a:pt x="281091" y="205847"/>
                </a:cubicBezTo>
                <a:cubicBezTo>
                  <a:pt x="226992" y="160325"/>
                  <a:pt x="3341" y="-1311"/>
                  <a:pt x="42" y="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1" name="フリーフォーム 1330">
            <a:extLst>
              <a:ext uri="{FF2B5EF4-FFF2-40B4-BE49-F238E27FC236}">
                <a16:creationId xmlns:a16="http://schemas.microsoft.com/office/drawing/2014/main" id="{1504B9B1-2035-1F00-8BBE-AD3F290ADBB1}"/>
              </a:ext>
            </a:extLst>
          </p:cNvPr>
          <p:cNvSpPr/>
          <p:nvPr/>
        </p:nvSpPr>
        <p:spPr>
          <a:xfrm>
            <a:off x="9021028" y="11443853"/>
            <a:ext cx="107259" cy="356264"/>
          </a:xfrm>
          <a:custGeom>
            <a:avLst/>
            <a:gdLst>
              <a:gd name="connsiteX0" fmla="*/ 75471 w 107259"/>
              <a:gd name="connsiteY0" fmla="*/ 2 h 356264"/>
              <a:gd name="connsiteX1" fmla="*/ 24011 w 107259"/>
              <a:gd name="connsiteY1" fmla="*/ 150422 h 356264"/>
              <a:gd name="connsiteX2" fmla="*/ 31928 w 107259"/>
              <a:gd name="connsiteY2" fmla="*/ 221674 h 356264"/>
              <a:gd name="connsiteX3" fmla="*/ 107138 w 107259"/>
              <a:gd name="connsiteY3" fmla="*/ 356261 h 356264"/>
              <a:gd name="connsiteX4" fmla="*/ 12136 w 107259"/>
              <a:gd name="connsiteY4" fmla="*/ 217716 h 356264"/>
              <a:gd name="connsiteX5" fmla="*/ 8177 w 107259"/>
              <a:gd name="connsiteY5" fmla="*/ 146464 h 356264"/>
              <a:gd name="connsiteX6" fmla="*/ 75471 w 107259"/>
              <a:gd name="connsiteY6" fmla="*/ 2 h 3562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07259" h="356264">
                <a:moveTo>
                  <a:pt x="75471" y="2"/>
                </a:moveTo>
                <a:cubicBezTo>
                  <a:pt x="78110" y="662"/>
                  <a:pt x="31268" y="113477"/>
                  <a:pt x="24011" y="150422"/>
                </a:cubicBezTo>
                <a:cubicBezTo>
                  <a:pt x="16754" y="187367"/>
                  <a:pt x="18074" y="187368"/>
                  <a:pt x="31928" y="221674"/>
                </a:cubicBezTo>
                <a:cubicBezTo>
                  <a:pt x="45782" y="255980"/>
                  <a:pt x="110437" y="356921"/>
                  <a:pt x="107138" y="356261"/>
                </a:cubicBezTo>
                <a:cubicBezTo>
                  <a:pt x="103839" y="355601"/>
                  <a:pt x="28629" y="252682"/>
                  <a:pt x="12136" y="217716"/>
                </a:cubicBezTo>
                <a:cubicBezTo>
                  <a:pt x="-4358" y="182750"/>
                  <a:pt x="-2379" y="182090"/>
                  <a:pt x="8177" y="146464"/>
                </a:cubicBezTo>
                <a:cubicBezTo>
                  <a:pt x="18733" y="110838"/>
                  <a:pt x="72832" y="-658"/>
                  <a:pt x="75471" y="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2" name="フリーフォーム 1331">
            <a:extLst>
              <a:ext uri="{FF2B5EF4-FFF2-40B4-BE49-F238E27FC236}">
                <a16:creationId xmlns:a16="http://schemas.microsoft.com/office/drawing/2014/main" id="{BE04E15F-1F2A-83E4-0115-64E2D43733E9}"/>
              </a:ext>
            </a:extLst>
          </p:cNvPr>
          <p:cNvSpPr/>
          <p:nvPr/>
        </p:nvSpPr>
        <p:spPr>
          <a:xfrm>
            <a:off x="7281747" y="9427648"/>
            <a:ext cx="468965" cy="599116"/>
          </a:xfrm>
          <a:custGeom>
            <a:avLst/>
            <a:gdLst>
              <a:gd name="connsiteX0" fmla="*/ 1785 w 468965"/>
              <a:gd name="connsiteY0" fmla="*/ 1360 h 599116"/>
              <a:gd name="connsiteX1" fmla="*/ 354087 w 468965"/>
              <a:gd name="connsiteY1" fmla="*/ 452622 h 599116"/>
              <a:gd name="connsiteX2" fmla="*/ 468882 w 468965"/>
              <a:gd name="connsiteY2" fmla="*/ 599084 h 599116"/>
              <a:gd name="connsiteX3" fmla="*/ 369921 w 468965"/>
              <a:gd name="connsiteY3" fmla="*/ 464497 h 599116"/>
              <a:gd name="connsiteX4" fmla="*/ 223458 w 468965"/>
              <a:gd name="connsiteY4" fmla="*/ 318035 h 599116"/>
              <a:gd name="connsiteX5" fmla="*/ 1785 w 468965"/>
              <a:gd name="connsiteY5" fmla="*/ 1360 h 5991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8965" h="599116">
                <a:moveTo>
                  <a:pt x="1785" y="1360"/>
                </a:moveTo>
                <a:cubicBezTo>
                  <a:pt x="23556" y="23791"/>
                  <a:pt x="354087" y="452622"/>
                  <a:pt x="354087" y="452622"/>
                </a:cubicBezTo>
                <a:cubicBezTo>
                  <a:pt x="431936" y="552243"/>
                  <a:pt x="466243" y="597105"/>
                  <a:pt x="468882" y="599084"/>
                </a:cubicBezTo>
                <a:cubicBezTo>
                  <a:pt x="471521" y="601063"/>
                  <a:pt x="410825" y="511338"/>
                  <a:pt x="369921" y="464497"/>
                </a:cubicBezTo>
                <a:cubicBezTo>
                  <a:pt x="329017" y="417656"/>
                  <a:pt x="283495" y="395884"/>
                  <a:pt x="223458" y="318035"/>
                </a:cubicBezTo>
                <a:cubicBezTo>
                  <a:pt x="163422" y="240186"/>
                  <a:pt x="-19986" y="-21071"/>
                  <a:pt x="1785" y="136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3" name="フリーフォーム 1332">
            <a:extLst>
              <a:ext uri="{FF2B5EF4-FFF2-40B4-BE49-F238E27FC236}">
                <a16:creationId xmlns:a16="http://schemas.microsoft.com/office/drawing/2014/main" id="{0163598F-B393-E7F0-67A0-C537CC7EC4D8}"/>
              </a:ext>
            </a:extLst>
          </p:cNvPr>
          <p:cNvSpPr/>
          <p:nvPr/>
        </p:nvSpPr>
        <p:spPr>
          <a:xfrm>
            <a:off x="7952079" y="10263977"/>
            <a:ext cx="460134" cy="381353"/>
          </a:xfrm>
          <a:custGeom>
            <a:avLst/>
            <a:gdLst>
              <a:gd name="connsiteX0" fmla="*/ 430 w 460134"/>
              <a:gd name="connsiteY0" fmla="*/ 262 h 381353"/>
              <a:gd name="connsiteX1" fmla="*/ 230020 w 460134"/>
              <a:gd name="connsiteY1" fmla="*/ 194226 h 381353"/>
              <a:gd name="connsiteX2" fmla="*/ 459609 w 460134"/>
              <a:gd name="connsiteY2" fmla="*/ 380272 h 381353"/>
              <a:gd name="connsiteX3" fmla="*/ 289396 w 460134"/>
              <a:gd name="connsiteY3" fmla="*/ 265478 h 381353"/>
              <a:gd name="connsiteX4" fmla="*/ 174602 w 460134"/>
              <a:gd name="connsiteY4" fmla="*/ 154641 h 381353"/>
              <a:gd name="connsiteX5" fmla="*/ 430 w 460134"/>
              <a:gd name="connsiteY5" fmla="*/ 262 h 3813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0134" h="381353">
                <a:moveTo>
                  <a:pt x="430" y="262"/>
                </a:moveTo>
                <a:cubicBezTo>
                  <a:pt x="9666" y="6860"/>
                  <a:pt x="153490" y="130891"/>
                  <a:pt x="230020" y="194226"/>
                </a:cubicBezTo>
                <a:cubicBezTo>
                  <a:pt x="306550" y="257561"/>
                  <a:pt x="449713" y="368397"/>
                  <a:pt x="459609" y="380272"/>
                </a:cubicBezTo>
                <a:cubicBezTo>
                  <a:pt x="469505" y="392147"/>
                  <a:pt x="336897" y="303083"/>
                  <a:pt x="289396" y="265478"/>
                </a:cubicBezTo>
                <a:cubicBezTo>
                  <a:pt x="241895" y="227873"/>
                  <a:pt x="216165" y="196205"/>
                  <a:pt x="174602" y="154641"/>
                </a:cubicBezTo>
                <a:cubicBezTo>
                  <a:pt x="133039" y="113077"/>
                  <a:pt x="-8806" y="-6336"/>
                  <a:pt x="430" y="26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4" name="フリーフォーム 1333">
            <a:extLst>
              <a:ext uri="{FF2B5EF4-FFF2-40B4-BE49-F238E27FC236}">
                <a16:creationId xmlns:a16="http://schemas.microsoft.com/office/drawing/2014/main" id="{485707F5-F3E4-F403-803D-D6AE0A2162F1}"/>
              </a:ext>
            </a:extLst>
          </p:cNvPr>
          <p:cNvSpPr/>
          <p:nvPr/>
        </p:nvSpPr>
        <p:spPr>
          <a:xfrm>
            <a:off x="7180380" y="9519889"/>
            <a:ext cx="826421" cy="944707"/>
          </a:xfrm>
          <a:custGeom>
            <a:avLst/>
            <a:gdLst>
              <a:gd name="connsiteX0" fmla="*/ 233 w 826421"/>
              <a:gd name="connsiteY0" fmla="*/ 163 h 944707"/>
              <a:gd name="connsiteX1" fmla="*/ 534623 w 826421"/>
              <a:gd name="connsiteY1" fmla="*/ 582054 h 944707"/>
              <a:gd name="connsiteX2" fmla="*/ 495038 w 826421"/>
              <a:gd name="connsiteY2" fmla="*/ 550386 h 944707"/>
              <a:gd name="connsiteX3" fmla="*/ 740462 w 826421"/>
              <a:gd name="connsiteY3" fmla="*/ 878937 h 944707"/>
              <a:gd name="connsiteX4" fmla="*/ 704836 w 826421"/>
              <a:gd name="connsiteY4" fmla="*/ 827477 h 944707"/>
              <a:gd name="connsiteX5" fmla="*/ 819630 w 826421"/>
              <a:gd name="connsiteY5" fmla="*/ 934355 h 944707"/>
              <a:gd name="connsiteX6" fmla="*/ 471288 w 826421"/>
              <a:gd name="connsiteY6" fmla="*/ 526636 h 944707"/>
              <a:gd name="connsiteX7" fmla="*/ 233 w 826421"/>
              <a:gd name="connsiteY7" fmla="*/ 163 h 9447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826421" h="944707">
                <a:moveTo>
                  <a:pt x="233" y="163"/>
                </a:moveTo>
                <a:cubicBezTo>
                  <a:pt x="10789" y="9399"/>
                  <a:pt x="452156" y="490350"/>
                  <a:pt x="534623" y="582054"/>
                </a:cubicBezTo>
                <a:cubicBezTo>
                  <a:pt x="617091" y="673758"/>
                  <a:pt x="460732" y="500906"/>
                  <a:pt x="495038" y="550386"/>
                </a:cubicBezTo>
                <a:cubicBezTo>
                  <a:pt x="529344" y="599866"/>
                  <a:pt x="705496" y="832755"/>
                  <a:pt x="740462" y="878937"/>
                </a:cubicBezTo>
                <a:cubicBezTo>
                  <a:pt x="775428" y="925119"/>
                  <a:pt x="691641" y="818241"/>
                  <a:pt x="704836" y="827477"/>
                </a:cubicBezTo>
                <a:cubicBezTo>
                  <a:pt x="718031" y="836713"/>
                  <a:pt x="858555" y="984495"/>
                  <a:pt x="819630" y="934355"/>
                </a:cubicBezTo>
                <a:cubicBezTo>
                  <a:pt x="780705" y="884215"/>
                  <a:pt x="602576" y="677716"/>
                  <a:pt x="471288" y="526636"/>
                </a:cubicBezTo>
                <a:cubicBezTo>
                  <a:pt x="340000" y="375556"/>
                  <a:pt x="-10323" y="-9073"/>
                  <a:pt x="233" y="16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5" name="フリーフォーム 1334">
            <a:extLst>
              <a:ext uri="{FF2B5EF4-FFF2-40B4-BE49-F238E27FC236}">
                <a16:creationId xmlns:a16="http://schemas.microsoft.com/office/drawing/2014/main" id="{ED3D0858-8706-9350-F3BA-A88EB99E014B}"/>
              </a:ext>
            </a:extLst>
          </p:cNvPr>
          <p:cNvSpPr/>
          <p:nvPr/>
        </p:nvSpPr>
        <p:spPr>
          <a:xfrm>
            <a:off x="6490631" y="8964560"/>
            <a:ext cx="590271" cy="563106"/>
          </a:xfrm>
          <a:custGeom>
            <a:avLst/>
            <a:gdLst>
              <a:gd name="connsiteX0" fmla="*/ 1213 w 590271"/>
              <a:gd name="connsiteY0" fmla="*/ 1310 h 563106"/>
              <a:gd name="connsiteX1" fmla="*/ 353514 w 590271"/>
              <a:gd name="connsiteY1" fmla="*/ 298193 h 563106"/>
              <a:gd name="connsiteX2" fmla="*/ 583104 w 590271"/>
              <a:gd name="connsiteY2" fmla="*/ 559450 h 563106"/>
              <a:gd name="connsiteX3" fmla="*/ 484143 w 590271"/>
              <a:gd name="connsiteY3" fmla="*/ 420905 h 563106"/>
              <a:gd name="connsiteX4" fmla="*/ 1213 w 590271"/>
              <a:gd name="connsiteY4" fmla="*/ 1310 h 5631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90271" h="563106">
                <a:moveTo>
                  <a:pt x="1213" y="1310"/>
                </a:moveTo>
                <a:cubicBezTo>
                  <a:pt x="-20559" y="-19142"/>
                  <a:pt x="256532" y="205170"/>
                  <a:pt x="353514" y="298193"/>
                </a:cubicBezTo>
                <a:cubicBezTo>
                  <a:pt x="450496" y="391216"/>
                  <a:pt x="561333" y="538998"/>
                  <a:pt x="583104" y="559450"/>
                </a:cubicBezTo>
                <a:cubicBezTo>
                  <a:pt x="604876" y="579902"/>
                  <a:pt x="578486" y="511949"/>
                  <a:pt x="484143" y="420905"/>
                </a:cubicBezTo>
                <a:cubicBezTo>
                  <a:pt x="389800" y="329861"/>
                  <a:pt x="22985" y="21762"/>
                  <a:pt x="1213" y="131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6" name="フリーフォーム 1335">
            <a:extLst>
              <a:ext uri="{FF2B5EF4-FFF2-40B4-BE49-F238E27FC236}">
                <a16:creationId xmlns:a16="http://schemas.microsoft.com/office/drawing/2014/main" id="{D733E911-1E78-8537-AF3C-322BF9726A8A}"/>
              </a:ext>
            </a:extLst>
          </p:cNvPr>
          <p:cNvSpPr/>
          <p:nvPr/>
        </p:nvSpPr>
        <p:spPr>
          <a:xfrm>
            <a:off x="6518798" y="8355383"/>
            <a:ext cx="629279" cy="952730"/>
          </a:xfrm>
          <a:custGeom>
            <a:avLst/>
            <a:gdLst>
              <a:gd name="connsiteX0" fmla="*/ 755 w 629279"/>
              <a:gd name="connsiteY0" fmla="*/ 887 h 952730"/>
              <a:gd name="connsiteX1" fmla="*/ 254096 w 629279"/>
              <a:gd name="connsiteY1" fmla="*/ 499651 h 952730"/>
              <a:gd name="connsiteX2" fmla="*/ 618272 w 629279"/>
              <a:gd name="connsiteY2" fmla="*/ 939038 h 952730"/>
              <a:gd name="connsiteX3" fmla="*/ 503477 w 629279"/>
              <a:gd name="connsiteY3" fmla="*/ 800492 h 952730"/>
              <a:gd name="connsiteX4" fmla="*/ 186802 w 629279"/>
              <a:gd name="connsiteY4" fmla="*/ 388814 h 952730"/>
              <a:gd name="connsiteX5" fmla="*/ 755 w 629279"/>
              <a:gd name="connsiteY5" fmla="*/ 887 h 9527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29279" h="952730">
                <a:moveTo>
                  <a:pt x="755" y="887"/>
                </a:moveTo>
                <a:cubicBezTo>
                  <a:pt x="11971" y="19360"/>
                  <a:pt x="151177" y="343293"/>
                  <a:pt x="254096" y="499651"/>
                </a:cubicBezTo>
                <a:cubicBezTo>
                  <a:pt x="357015" y="656009"/>
                  <a:pt x="618272" y="939038"/>
                  <a:pt x="618272" y="939038"/>
                </a:cubicBezTo>
                <a:cubicBezTo>
                  <a:pt x="659835" y="989178"/>
                  <a:pt x="575389" y="892196"/>
                  <a:pt x="503477" y="800492"/>
                </a:cubicBezTo>
                <a:cubicBezTo>
                  <a:pt x="431565" y="708788"/>
                  <a:pt x="267950" y="520762"/>
                  <a:pt x="186802" y="388814"/>
                </a:cubicBezTo>
                <a:cubicBezTo>
                  <a:pt x="105654" y="256866"/>
                  <a:pt x="-10461" y="-17586"/>
                  <a:pt x="755" y="88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7" name="フリーフォーム 1336">
            <a:extLst>
              <a:ext uri="{FF2B5EF4-FFF2-40B4-BE49-F238E27FC236}">
                <a16:creationId xmlns:a16="http://schemas.microsoft.com/office/drawing/2014/main" id="{8ED61508-6C08-0821-B00E-08DFEA9CC56F}"/>
              </a:ext>
            </a:extLst>
          </p:cNvPr>
          <p:cNvSpPr/>
          <p:nvPr/>
        </p:nvSpPr>
        <p:spPr>
          <a:xfrm>
            <a:off x="6079241" y="7073491"/>
            <a:ext cx="68330" cy="231391"/>
          </a:xfrm>
          <a:custGeom>
            <a:avLst/>
            <a:gdLst>
              <a:gd name="connsiteX0" fmla="*/ 68219 w 68330"/>
              <a:gd name="connsiteY0" fmla="*/ 244 h 231391"/>
              <a:gd name="connsiteX1" fmla="*/ 16759 w 68330"/>
              <a:gd name="connsiteY1" fmla="*/ 79413 h 231391"/>
              <a:gd name="connsiteX2" fmla="*/ 12801 w 68330"/>
              <a:gd name="connsiteY2" fmla="*/ 229834 h 231391"/>
              <a:gd name="connsiteX3" fmla="*/ 8842 w 68330"/>
              <a:gd name="connsiteY3" fmla="*/ 154623 h 231391"/>
              <a:gd name="connsiteX4" fmla="*/ 925 w 68330"/>
              <a:gd name="connsiteY4" fmla="*/ 103164 h 231391"/>
              <a:gd name="connsiteX5" fmla="*/ 68219 w 68330"/>
              <a:gd name="connsiteY5" fmla="*/ 244 h 2313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8330" h="231391">
                <a:moveTo>
                  <a:pt x="68219" y="244"/>
                </a:moveTo>
                <a:cubicBezTo>
                  <a:pt x="70858" y="-3714"/>
                  <a:pt x="25995" y="41148"/>
                  <a:pt x="16759" y="79413"/>
                </a:cubicBezTo>
                <a:cubicBezTo>
                  <a:pt x="7523" y="117678"/>
                  <a:pt x="14120" y="217299"/>
                  <a:pt x="12801" y="229834"/>
                </a:cubicBezTo>
                <a:cubicBezTo>
                  <a:pt x="11482" y="242369"/>
                  <a:pt x="10821" y="175735"/>
                  <a:pt x="8842" y="154623"/>
                </a:cubicBezTo>
                <a:cubicBezTo>
                  <a:pt x="6863" y="133511"/>
                  <a:pt x="-3033" y="126915"/>
                  <a:pt x="925" y="103164"/>
                </a:cubicBezTo>
                <a:cubicBezTo>
                  <a:pt x="4883" y="79413"/>
                  <a:pt x="65580" y="4202"/>
                  <a:pt x="68219" y="24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8" name="フリーフォーム 1337">
            <a:extLst>
              <a:ext uri="{FF2B5EF4-FFF2-40B4-BE49-F238E27FC236}">
                <a16:creationId xmlns:a16="http://schemas.microsoft.com/office/drawing/2014/main" id="{A4C0737B-D235-5797-8A70-5E7FCC73D1D3}"/>
              </a:ext>
            </a:extLst>
          </p:cNvPr>
          <p:cNvSpPr/>
          <p:nvPr/>
        </p:nvSpPr>
        <p:spPr>
          <a:xfrm>
            <a:off x="5541498" y="7021863"/>
            <a:ext cx="365144" cy="174971"/>
          </a:xfrm>
          <a:custGeom>
            <a:avLst/>
            <a:gdLst>
              <a:gd name="connsiteX0" fmla="*/ 320 w 365144"/>
              <a:gd name="connsiteY0" fmla="*/ 174584 h 174971"/>
              <a:gd name="connsiteX1" fmla="*/ 233868 w 365144"/>
              <a:gd name="connsiteY1" fmla="*/ 115207 h 174971"/>
              <a:gd name="connsiteX2" fmla="*/ 297203 w 365144"/>
              <a:gd name="connsiteY2" fmla="*/ 87498 h 174971"/>
              <a:gd name="connsiteX3" fmla="*/ 364497 w 365144"/>
              <a:gd name="connsiteY3" fmla="*/ 412 h 174971"/>
              <a:gd name="connsiteX4" fmla="*/ 328871 w 365144"/>
              <a:gd name="connsiteY4" fmla="*/ 55831 h 174971"/>
              <a:gd name="connsiteX5" fmla="*/ 289286 w 365144"/>
              <a:gd name="connsiteY5" fmla="*/ 83540 h 174971"/>
              <a:gd name="connsiteX6" fmla="*/ 320 w 365144"/>
              <a:gd name="connsiteY6" fmla="*/ 174584 h 1749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65144" h="174971">
                <a:moveTo>
                  <a:pt x="320" y="174584"/>
                </a:moveTo>
                <a:cubicBezTo>
                  <a:pt x="-8916" y="179862"/>
                  <a:pt x="184387" y="129721"/>
                  <a:pt x="233868" y="115207"/>
                </a:cubicBezTo>
                <a:cubicBezTo>
                  <a:pt x="283349" y="100693"/>
                  <a:pt x="275432" y="106630"/>
                  <a:pt x="297203" y="87498"/>
                </a:cubicBezTo>
                <a:cubicBezTo>
                  <a:pt x="318974" y="68366"/>
                  <a:pt x="359219" y="5690"/>
                  <a:pt x="364497" y="412"/>
                </a:cubicBezTo>
                <a:cubicBezTo>
                  <a:pt x="369775" y="-4866"/>
                  <a:pt x="341406" y="41976"/>
                  <a:pt x="328871" y="55831"/>
                </a:cubicBezTo>
                <a:cubicBezTo>
                  <a:pt x="316336" y="69686"/>
                  <a:pt x="336787" y="67046"/>
                  <a:pt x="289286" y="83540"/>
                </a:cubicBezTo>
                <a:cubicBezTo>
                  <a:pt x="241785" y="100033"/>
                  <a:pt x="9556" y="169306"/>
                  <a:pt x="320" y="17458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9" name="フリーフォーム 1338">
            <a:extLst>
              <a:ext uri="{FF2B5EF4-FFF2-40B4-BE49-F238E27FC236}">
                <a16:creationId xmlns:a16="http://schemas.microsoft.com/office/drawing/2014/main" id="{B0688CA9-87E6-A6C7-150D-89C2F819C2F3}"/>
              </a:ext>
            </a:extLst>
          </p:cNvPr>
          <p:cNvSpPr/>
          <p:nvPr/>
        </p:nvSpPr>
        <p:spPr>
          <a:xfrm>
            <a:off x="6065010" y="7485398"/>
            <a:ext cx="130419" cy="327534"/>
          </a:xfrm>
          <a:custGeom>
            <a:avLst/>
            <a:gdLst>
              <a:gd name="connsiteX0" fmla="*/ 11198 w 130419"/>
              <a:gd name="connsiteY0" fmla="*/ 15 h 327534"/>
              <a:gd name="connsiteX1" fmla="*/ 27032 w 130419"/>
              <a:gd name="connsiteY1" fmla="*/ 134602 h 327534"/>
              <a:gd name="connsiteX2" fmla="*/ 129951 w 130419"/>
              <a:gd name="connsiteY2" fmla="*/ 324607 h 327534"/>
              <a:gd name="connsiteX3" fmla="*/ 62658 w 130419"/>
              <a:gd name="connsiteY3" fmla="*/ 241480 h 327534"/>
              <a:gd name="connsiteX4" fmla="*/ 3281 w 130419"/>
              <a:gd name="connsiteY4" fmla="*/ 126685 h 327534"/>
              <a:gd name="connsiteX5" fmla="*/ 7239 w 130419"/>
              <a:gd name="connsiteY5" fmla="*/ 142519 h 327534"/>
              <a:gd name="connsiteX6" fmla="*/ 11198 w 130419"/>
              <a:gd name="connsiteY6" fmla="*/ 15 h 3275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30419" h="327534">
                <a:moveTo>
                  <a:pt x="11198" y="15"/>
                </a:moveTo>
                <a:cubicBezTo>
                  <a:pt x="14497" y="-1304"/>
                  <a:pt x="7240" y="80503"/>
                  <a:pt x="27032" y="134602"/>
                </a:cubicBezTo>
                <a:cubicBezTo>
                  <a:pt x="46824" y="188701"/>
                  <a:pt x="124013" y="306794"/>
                  <a:pt x="129951" y="324607"/>
                </a:cubicBezTo>
                <a:cubicBezTo>
                  <a:pt x="135889" y="342420"/>
                  <a:pt x="83770" y="274467"/>
                  <a:pt x="62658" y="241480"/>
                </a:cubicBezTo>
                <a:cubicBezTo>
                  <a:pt x="41546" y="208493"/>
                  <a:pt x="12517" y="143178"/>
                  <a:pt x="3281" y="126685"/>
                </a:cubicBezTo>
                <a:cubicBezTo>
                  <a:pt x="-5955" y="110192"/>
                  <a:pt x="7239" y="163631"/>
                  <a:pt x="7239" y="142519"/>
                </a:cubicBezTo>
                <a:cubicBezTo>
                  <a:pt x="7239" y="121407"/>
                  <a:pt x="7899" y="1334"/>
                  <a:pt x="11198" y="1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0" name="フリーフォーム 1339">
            <a:extLst>
              <a:ext uri="{FF2B5EF4-FFF2-40B4-BE49-F238E27FC236}">
                <a16:creationId xmlns:a16="http://schemas.microsoft.com/office/drawing/2014/main" id="{AE80C0E3-948B-37E3-DD48-DBEF134F2B81}"/>
              </a:ext>
            </a:extLst>
          </p:cNvPr>
          <p:cNvSpPr/>
          <p:nvPr/>
        </p:nvSpPr>
        <p:spPr>
          <a:xfrm>
            <a:off x="6276103" y="7279574"/>
            <a:ext cx="154808" cy="311093"/>
          </a:xfrm>
          <a:custGeom>
            <a:avLst/>
            <a:gdLst>
              <a:gd name="connsiteX0" fmla="*/ 17819 w 154808"/>
              <a:gd name="connsiteY0" fmla="*/ 0 h 311093"/>
              <a:gd name="connsiteX1" fmla="*/ 41570 w 154808"/>
              <a:gd name="connsiteY1" fmla="*/ 142504 h 311093"/>
              <a:gd name="connsiteX2" fmla="*/ 152406 w 154808"/>
              <a:gd name="connsiteY2" fmla="*/ 308758 h 311093"/>
              <a:gd name="connsiteX3" fmla="*/ 108863 w 154808"/>
              <a:gd name="connsiteY3" fmla="*/ 233548 h 311093"/>
              <a:gd name="connsiteX4" fmla="*/ 5944 w 154808"/>
              <a:gd name="connsiteY4" fmla="*/ 142504 h 311093"/>
              <a:gd name="connsiteX5" fmla="*/ 17819 w 154808"/>
              <a:gd name="connsiteY5" fmla="*/ 0 h 3110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4808" h="311093">
                <a:moveTo>
                  <a:pt x="17819" y="0"/>
                </a:moveTo>
                <a:cubicBezTo>
                  <a:pt x="23757" y="0"/>
                  <a:pt x="19139" y="91044"/>
                  <a:pt x="41570" y="142504"/>
                </a:cubicBezTo>
                <a:cubicBezTo>
                  <a:pt x="64001" y="193964"/>
                  <a:pt x="141191" y="293584"/>
                  <a:pt x="152406" y="308758"/>
                </a:cubicBezTo>
                <a:cubicBezTo>
                  <a:pt x="163621" y="323932"/>
                  <a:pt x="133273" y="261257"/>
                  <a:pt x="108863" y="233548"/>
                </a:cubicBezTo>
                <a:cubicBezTo>
                  <a:pt x="84453" y="205839"/>
                  <a:pt x="22437" y="184068"/>
                  <a:pt x="5944" y="142504"/>
                </a:cubicBezTo>
                <a:cubicBezTo>
                  <a:pt x="-10549" y="100940"/>
                  <a:pt x="11881" y="0"/>
                  <a:pt x="17819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1" name="フリーフォーム 1340">
            <a:extLst>
              <a:ext uri="{FF2B5EF4-FFF2-40B4-BE49-F238E27FC236}">
                <a16:creationId xmlns:a16="http://schemas.microsoft.com/office/drawing/2014/main" id="{3BAC87BC-EB93-4F9D-3FDF-EA0A1E9E25CC}"/>
              </a:ext>
            </a:extLst>
          </p:cNvPr>
          <p:cNvSpPr/>
          <p:nvPr/>
        </p:nvSpPr>
        <p:spPr>
          <a:xfrm>
            <a:off x="6725124" y="8375924"/>
            <a:ext cx="841573" cy="805510"/>
          </a:xfrm>
          <a:custGeom>
            <a:avLst/>
            <a:gdLst>
              <a:gd name="connsiteX0" fmla="*/ 268 w 841573"/>
              <a:gd name="connsiteY0" fmla="*/ 138 h 805510"/>
              <a:gd name="connsiteX1" fmla="*/ 360486 w 841573"/>
              <a:gd name="connsiteY1" fmla="*/ 312855 h 805510"/>
              <a:gd name="connsiteX2" fmla="*/ 827582 w 841573"/>
              <a:gd name="connsiteY2" fmla="*/ 791827 h 805510"/>
              <a:gd name="connsiteX3" fmla="*/ 728621 w 841573"/>
              <a:gd name="connsiteY3" fmla="*/ 684949 h 805510"/>
              <a:gd name="connsiteX4" fmla="*/ 415905 w 841573"/>
              <a:gd name="connsiteY4" fmla="*/ 348481 h 805510"/>
              <a:gd name="connsiteX5" fmla="*/ 268 w 841573"/>
              <a:gd name="connsiteY5" fmla="*/ 138 h 8055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41573" h="805510">
                <a:moveTo>
                  <a:pt x="268" y="138"/>
                </a:moveTo>
                <a:cubicBezTo>
                  <a:pt x="-8968" y="-5800"/>
                  <a:pt x="222600" y="180907"/>
                  <a:pt x="360486" y="312855"/>
                </a:cubicBezTo>
                <a:cubicBezTo>
                  <a:pt x="498372" y="444803"/>
                  <a:pt x="766226" y="729812"/>
                  <a:pt x="827582" y="791827"/>
                </a:cubicBezTo>
                <a:cubicBezTo>
                  <a:pt x="888938" y="853842"/>
                  <a:pt x="728621" y="684949"/>
                  <a:pt x="728621" y="684949"/>
                </a:cubicBezTo>
                <a:cubicBezTo>
                  <a:pt x="660008" y="611058"/>
                  <a:pt x="533339" y="460637"/>
                  <a:pt x="415905" y="348481"/>
                </a:cubicBezTo>
                <a:cubicBezTo>
                  <a:pt x="298471" y="236325"/>
                  <a:pt x="9504" y="6076"/>
                  <a:pt x="268" y="13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2" name="フリーフォーム 1341">
            <a:extLst>
              <a:ext uri="{FF2B5EF4-FFF2-40B4-BE49-F238E27FC236}">
                <a16:creationId xmlns:a16="http://schemas.microsoft.com/office/drawing/2014/main" id="{11959410-5A00-2403-9808-6348C05745BC}"/>
              </a:ext>
            </a:extLst>
          </p:cNvPr>
          <p:cNvSpPr/>
          <p:nvPr/>
        </p:nvSpPr>
        <p:spPr>
          <a:xfrm>
            <a:off x="6618482" y="7806022"/>
            <a:ext cx="341007" cy="511697"/>
          </a:xfrm>
          <a:custGeom>
            <a:avLst/>
            <a:gdLst>
              <a:gd name="connsiteX0" fmla="*/ 32 w 341007"/>
              <a:gd name="connsiteY0" fmla="*/ 25 h 511697"/>
              <a:gd name="connsiteX1" fmla="*/ 126702 w 341007"/>
              <a:gd name="connsiteY1" fmla="*/ 269199 h 511697"/>
              <a:gd name="connsiteX2" fmla="*/ 340458 w 341007"/>
              <a:gd name="connsiteY2" fmla="*/ 510664 h 511697"/>
              <a:gd name="connsiteX3" fmla="*/ 186079 w 341007"/>
              <a:gd name="connsiteY3" fmla="*/ 352326 h 511697"/>
              <a:gd name="connsiteX4" fmla="*/ 114827 w 341007"/>
              <a:gd name="connsiteY4" fmla="*/ 253365 h 511697"/>
              <a:gd name="connsiteX5" fmla="*/ 32 w 341007"/>
              <a:gd name="connsiteY5" fmla="*/ 25 h 511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41007" h="511697">
                <a:moveTo>
                  <a:pt x="32" y="25"/>
                </a:moveTo>
                <a:cubicBezTo>
                  <a:pt x="2011" y="2664"/>
                  <a:pt x="69964" y="184093"/>
                  <a:pt x="126702" y="269199"/>
                </a:cubicBezTo>
                <a:cubicBezTo>
                  <a:pt x="183440" y="354305"/>
                  <a:pt x="330562" y="496810"/>
                  <a:pt x="340458" y="510664"/>
                </a:cubicBezTo>
                <a:cubicBezTo>
                  <a:pt x="350354" y="524519"/>
                  <a:pt x="223684" y="395209"/>
                  <a:pt x="186079" y="352326"/>
                </a:cubicBezTo>
                <a:cubicBezTo>
                  <a:pt x="148474" y="309443"/>
                  <a:pt x="143196" y="308123"/>
                  <a:pt x="114827" y="253365"/>
                </a:cubicBezTo>
                <a:cubicBezTo>
                  <a:pt x="86458" y="198607"/>
                  <a:pt x="-1947" y="-2614"/>
                  <a:pt x="32" y="2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3" name="フリーフォーム 1342">
            <a:extLst>
              <a:ext uri="{FF2B5EF4-FFF2-40B4-BE49-F238E27FC236}">
                <a16:creationId xmlns:a16="http://schemas.microsoft.com/office/drawing/2014/main" id="{A4B07494-F123-3093-D3D6-F83B7B190A6B}"/>
              </a:ext>
            </a:extLst>
          </p:cNvPr>
          <p:cNvSpPr/>
          <p:nvPr/>
        </p:nvSpPr>
        <p:spPr>
          <a:xfrm>
            <a:off x="6551221" y="7323087"/>
            <a:ext cx="141368" cy="241542"/>
          </a:xfrm>
          <a:custGeom>
            <a:avLst/>
            <a:gdLst>
              <a:gd name="connsiteX0" fmla="*/ 0 w 141368"/>
              <a:gd name="connsiteY0" fmla="*/ 30 h 241542"/>
              <a:gd name="connsiteX1" fmla="*/ 134587 w 141368"/>
              <a:gd name="connsiteY1" fmla="*/ 142534 h 241542"/>
              <a:gd name="connsiteX2" fmla="*/ 122711 w 141368"/>
              <a:gd name="connsiteY2" fmla="*/ 241495 h 241542"/>
              <a:gd name="connsiteX3" fmla="*/ 134587 w 141368"/>
              <a:gd name="connsiteY3" fmla="*/ 130658 h 241542"/>
              <a:gd name="connsiteX4" fmla="*/ 0 w 141368"/>
              <a:gd name="connsiteY4" fmla="*/ 30 h 2415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1368" h="241542">
                <a:moveTo>
                  <a:pt x="0" y="30"/>
                </a:moveTo>
                <a:cubicBezTo>
                  <a:pt x="0" y="2009"/>
                  <a:pt x="114135" y="102290"/>
                  <a:pt x="134587" y="142534"/>
                </a:cubicBezTo>
                <a:cubicBezTo>
                  <a:pt x="155039" y="182778"/>
                  <a:pt x="122711" y="243474"/>
                  <a:pt x="122711" y="241495"/>
                </a:cubicBezTo>
                <a:cubicBezTo>
                  <a:pt x="122711" y="239516"/>
                  <a:pt x="149101" y="168923"/>
                  <a:pt x="134587" y="130658"/>
                </a:cubicBezTo>
                <a:cubicBezTo>
                  <a:pt x="120073" y="92393"/>
                  <a:pt x="0" y="-1949"/>
                  <a:pt x="0" y="3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4" name="フリーフォーム 1343">
            <a:extLst>
              <a:ext uri="{FF2B5EF4-FFF2-40B4-BE49-F238E27FC236}">
                <a16:creationId xmlns:a16="http://schemas.microsoft.com/office/drawing/2014/main" id="{9229A903-E4D3-02B0-1703-2C28E8E5DF3A}"/>
              </a:ext>
            </a:extLst>
          </p:cNvPr>
          <p:cNvSpPr/>
          <p:nvPr/>
        </p:nvSpPr>
        <p:spPr>
          <a:xfrm>
            <a:off x="6159074" y="7995821"/>
            <a:ext cx="249749" cy="744735"/>
          </a:xfrm>
          <a:custGeom>
            <a:avLst/>
            <a:gdLst>
              <a:gd name="connsiteX0" fmla="*/ 261 w 249749"/>
              <a:gd name="connsiteY0" fmla="*/ 231 h 744735"/>
              <a:gd name="connsiteX1" fmla="*/ 79430 w 249749"/>
              <a:gd name="connsiteY1" fmla="*/ 384200 h 744735"/>
              <a:gd name="connsiteX2" fmla="*/ 249643 w 249749"/>
              <a:gd name="connsiteY2" fmla="*/ 744418 h 744735"/>
              <a:gd name="connsiteX3" fmla="*/ 103181 w 249749"/>
              <a:gd name="connsiteY3" fmla="*/ 439618 h 744735"/>
              <a:gd name="connsiteX4" fmla="*/ 261 w 249749"/>
              <a:gd name="connsiteY4" fmla="*/ 231 h 7447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49749" h="744735">
                <a:moveTo>
                  <a:pt x="261" y="231"/>
                </a:moveTo>
                <a:cubicBezTo>
                  <a:pt x="-3697" y="-9005"/>
                  <a:pt x="37866" y="260169"/>
                  <a:pt x="79430" y="384200"/>
                </a:cubicBezTo>
                <a:cubicBezTo>
                  <a:pt x="120994" y="508231"/>
                  <a:pt x="245685" y="735182"/>
                  <a:pt x="249643" y="744418"/>
                </a:cubicBezTo>
                <a:cubicBezTo>
                  <a:pt x="253601" y="753654"/>
                  <a:pt x="146064" y="559031"/>
                  <a:pt x="103181" y="439618"/>
                </a:cubicBezTo>
                <a:cubicBezTo>
                  <a:pt x="60298" y="320205"/>
                  <a:pt x="4219" y="9467"/>
                  <a:pt x="261" y="23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5" name="フリーフォーム 1344">
            <a:extLst>
              <a:ext uri="{FF2B5EF4-FFF2-40B4-BE49-F238E27FC236}">
                <a16:creationId xmlns:a16="http://schemas.microsoft.com/office/drawing/2014/main" id="{AEC65F02-6B55-2493-59CD-4120712BF07E}"/>
              </a:ext>
            </a:extLst>
          </p:cNvPr>
          <p:cNvSpPr/>
          <p:nvPr/>
        </p:nvSpPr>
        <p:spPr>
          <a:xfrm>
            <a:off x="5288444" y="8992507"/>
            <a:ext cx="884760" cy="302001"/>
          </a:xfrm>
          <a:custGeom>
            <a:avLst/>
            <a:gdLst>
              <a:gd name="connsiteX0" fmla="*/ 34 w 884760"/>
              <a:gd name="connsiteY0" fmla="*/ 301914 h 302001"/>
              <a:gd name="connsiteX1" fmla="*/ 376086 w 884760"/>
              <a:gd name="connsiteY1" fmla="*/ 76283 h 302001"/>
              <a:gd name="connsiteX2" fmla="*/ 878808 w 884760"/>
              <a:gd name="connsiteY2" fmla="*/ 1072 h 302001"/>
              <a:gd name="connsiteX3" fmla="*/ 633385 w 884760"/>
              <a:gd name="connsiteY3" fmla="*/ 32740 h 302001"/>
              <a:gd name="connsiteX4" fmla="*/ 348377 w 884760"/>
              <a:gd name="connsiteY4" fmla="*/ 44615 h 302001"/>
              <a:gd name="connsiteX5" fmla="*/ 395878 w 884760"/>
              <a:gd name="connsiteY5" fmla="*/ 48574 h 302001"/>
              <a:gd name="connsiteX6" fmla="*/ 34 w 884760"/>
              <a:gd name="connsiteY6" fmla="*/ 301914 h 3020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884760" h="302001">
                <a:moveTo>
                  <a:pt x="34" y="301914"/>
                </a:moveTo>
                <a:cubicBezTo>
                  <a:pt x="-3265" y="306532"/>
                  <a:pt x="229624" y="126423"/>
                  <a:pt x="376086" y="76283"/>
                </a:cubicBezTo>
                <a:cubicBezTo>
                  <a:pt x="522548" y="26143"/>
                  <a:pt x="835925" y="8329"/>
                  <a:pt x="878808" y="1072"/>
                </a:cubicBezTo>
                <a:cubicBezTo>
                  <a:pt x="921691" y="-6185"/>
                  <a:pt x="721790" y="25483"/>
                  <a:pt x="633385" y="32740"/>
                </a:cubicBezTo>
                <a:cubicBezTo>
                  <a:pt x="544980" y="39997"/>
                  <a:pt x="387961" y="41976"/>
                  <a:pt x="348377" y="44615"/>
                </a:cubicBezTo>
                <a:cubicBezTo>
                  <a:pt x="308793" y="47254"/>
                  <a:pt x="449317" y="7010"/>
                  <a:pt x="395878" y="48574"/>
                </a:cubicBezTo>
                <a:cubicBezTo>
                  <a:pt x="342439" y="90138"/>
                  <a:pt x="3333" y="297296"/>
                  <a:pt x="34" y="30191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6" name="フリーフォーム 1345">
            <a:extLst>
              <a:ext uri="{FF2B5EF4-FFF2-40B4-BE49-F238E27FC236}">
                <a16:creationId xmlns:a16="http://schemas.microsoft.com/office/drawing/2014/main" id="{BC550FED-48C2-9272-7D41-71AFE782B15F}"/>
              </a:ext>
            </a:extLst>
          </p:cNvPr>
          <p:cNvSpPr/>
          <p:nvPr/>
        </p:nvSpPr>
        <p:spPr>
          <a:xfrm>
            <a:off x="5904755" y="9767675"/>
            <a:ext cx="909797" cy="496581"/>
          </a:xfrm>
          <a:custGeom>
            <a:avLst/>
            <a:gdLst>
              <a:gd name="connsiteX0" fmla="*/ 907723 w 909797"/>
              <a:gd name="connsiteY0" fmla="*/ 1759 h 496581"/>
              <a:gd name="connsiteX1" fmla="*/ 187287 w 909797"/>
              <a:gd name="connsiteY1" fmla="*/ 365935 h 496581"/>
              <a:gd name="connsiteX2" fmla="*/ 9157 w 909797"/>
              <a:gd name="connsiteY2" fmla="*/ 492606 h 496581"/>
              <a:gd name="connsiteX3" fmla="*/ 393126 w 909797"/>
              <a:gd name="connsiteY3" fmla="*/ 239265 h 496581"/>
              <a:gd name="connsiteX4" fmla="*/ 907723 w 909797"/>
              <a:gd name="connsiteY4" fmla="*/ 1759 h 4965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09797" h="496581">
                <a:moveTo>
                  <a:pt x="907723" y="1759"/>
                </a:moveTo>
                <a:cubicBezTo>
                  <a:pt x="873417" y="22871"/>
                  <a:pt x="337048" y="284127"/>
                  <a:pt x="187287" y="365935"/>
                </a:cubicBezTo>
                <a:cubicBezTo>
                  <a:pt x="37526" y="447743"/>
                  <a:pt x="-25149" y="513718"/>
                  <a:pt x="9157" y="492606"/>
                </a:cubicBezTo>
                <a:cubicBezTo>
                  <a:pt x="43463" y="471494"/>
                  <a:pt x="244685" y="323712"/>
                  <a:pt x="393126" y="239265"/>
                </a:cubicBezTo>
                <a:cubicBezTo>
                  <a:pt x="541567" y="154818"/>
                  <a:pt x="942029" y="-19353"/>
                  <a:pt x="907723" y="175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7" name="フリーフォーム 1346">
            <a:extLst>
              <a:ext uri="{FF2B5EF4-FFF2-40B4-BE49-F238E27FC236}">
                <a16:creationId xmlns:a16="http://schemas.microsoft.com/office/drawing/2014/main" id="{5A09D82E-71F4-9A74-A199-1F7FE10B7C33}"/>
              </a:ext>
            </a:extLst>
          </p:cNvPr>
          <p:cNvSpPr/>
          <p:nvPr/>
        </p:nvSpPr>
        <p:spPr>
          <a:xfrm>
            <a:off x="4710495" y="10189012"/>
            <a:ext cx="1306818" cy="645276"/>
          </a:xfrm>
          <a:custGeom>
            <a:avLst/>
            <a:gdLst>
              <a:gd name="connsiteX0" fmla="*/ 50 w 1306818"/>
              <a:gd name="connsiteY0" fmla="*/ 645243 h 645276"/>
              <a:gd name="connsiteX1" fmla="*/ 942160 w 1306818"/>
              <a:gd name="connsiteY1" fmla="*/ 233565 h 645276"/>
              <a:gd name="connsiteX2" fmla="*/ 1306336 w 1306818"/>
              <a:gd name="connsiteY2" fmla="*/ 17 h 645276"/>
              <a:gd name="connsiteX3" fmla="*/ 1013411 w 1306818"/>
              <a:gd name="connsiteY3" fmla="*/ 221689 h 645276"/>
              <a:gd name="connsiteX4" fmla="*/ 740279 w 1306818"/>
              <a:gd name="connsiteY4" fmla="*/ 356276 h 645276"/>
              <a:gd name="connsiteX5" fmla="*/ 898617 w 1306818"/>
              <a:gd name="connsiteY5" fmla="*/ 257315 h 645276"/>
              <a:gd name="connsiteX6" fmla="*/ 50 w 1306818"/>
              <a:gd name="connsiteY6" fmla="*/ 645243 h 6452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306818" h="645276">
                <a:moveTo>
                  <a:pt x="50" y="645243"/>
                </a:moveTo>
                <a:cubicBezTo>
                  <a:pt x="7307" y="641285"/>
                  <a:pt x="724446" y="341103"/>
                  <a:pt x="942160" y="233565"/>
                </a:cubicBezTo>
                <a:cubicBezTo>
                  <a:pt x="1159874" y="126027"/>
                  <a:pt x="1294461" y="1996"/>
                  <a:pt x="1306336" y="17"/>
                </a:cubicBezTo>
                <a:cubicBezTo>
                  <a:pt x="1318211" y="-1962"/>
                  <a:pt x="1107754" y="162313"/>
                  <a:pt x="1013411" y="221689"/>
                </a:cubicBezTo>
                <a:cubicBezTo>
                  <a:pt x="919068" y="281065"/>
                  <a:pt x="759411" y="350338"/>
                  <a:pt x="740279" y="356276"/>
                </a:cubicBezTo>
                <a:cubicBezTo>
                  <a:pt x="721147" y="362214"/>
                  <a:pt x="1020669" y="209814"/>
                  <a:pt x="898617" y="257315"/>
                </a:cubicBezTo>
                <a:cubicBezTo>
                  <a:pt x="776565" y="304816"/>
                  <a:pt x="-7207" y="649201"/>
                  <a:pt x="50" y="64524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8" name="フリーフォーム 1347">
            <a:extLst>
              <a:ext uri="{FF2B5EF4-FFF2-40B4-BE49-F238E27FC236}">
                <a16:creationId xmlns:a16="http://schemas.microsoft.com/office/drawing/2014/main" id="{A95393AA-7226-3F03-40FE-8A44B708F035}"/>
              </a:ext>
            </a:extLst>
          </p:cNvPr>
          <p:cNvSpPr/>
          <p:nvPr/>
        </p:nvSpPr>
        <p:spPr>
          <a:xfrm>
            <a:off x="6163347" y="10669295"/>
            <a:ext cx="1717942" cy="758863"/>
          </a:xfrm>
          <a:custGeom>
            <a:avLst/>
            <a:gdLst>
              <a:gd name="connsiteX0" fmla="*/ 1713952 w 1717942"/>
              <a:gd name="connsiteY0" fmla="*/ 2663 h 758863"/>
              <a:gd name="connsiteX1" fmla="*/ 1274565 w 1717942"/>
              <a:gd name="connsiteY1" fmla="*/ 256004 h 758863"/>
              <a:gd name="connsiteX2" fmla="*/ 1005391 w 1717942"/>
              <a:gd name="connsiteY2" fmla="*/ 398508 h 758863"/>
              <a:gd name="connsiteX3" fmla="*/ 748092 w 1717942"/>
              <a:gd name="connsiteY3" fmla="*/ 529136 h 758863"/>
              <a:gd name="connsiteX4" fmla="*/ 870804 w 1717942"/>
              <a:gd name="connsiteY4" fmla="*/ 438092 h 758863"/>
              <a:gd name="connsiteX5" fmla="*/ 439334 w 1717942"/>
              <a:gd name="connsiteY5" fmla="*/ 604347 h 758863"/>
              <a:gd name="connsiteX6" fmla="*/ 569962 w 1717942"/>
              <a:gd name="connsiteY6" fmla="*/ 556845 h 758863"/>
              <a:gd name="connsiteX7" fmla="*/ 15780 w 1717942"/>
              <a:gd name="connsiteY7" fmla="*/ 754767 h 758863"/>
              <a:gd name="connsiteX8" fmla="*/ 213702 w 1717942"/>
              <a:gd name="connsiteY8" fmla="*/ 675599 h 758863"/>
              <a:gd name="connsiteX9" fmla="*/ 854970 w 1717942"/>
              <a:gd name="connsiteY9" fmla="*/ 497469 h 758863"/>
              <a:gd name="connsiteX10" fmla="*/ 708508 w 1717942"/>
              <a:gd name="connsiteY10" fmla="*/ 560804 h 758863"/>
              <a:gd name="connsiteX11" fmla="*/ 1365609 w 1717942"/>
              <a:gd name="connsiteY11" fmla="*/ 212461 h 758863"/>
              <a:gd name="connsiteX12" fmla="*/ 997474 w 1717942"/>
              <a:gd name="connsiteY12" fmla="*/ 430175 h 758863"/>
              <a:gd name="connsiteX13" fmla="*/ 1713952 w 1717942"/>
              <a:gd name="connsiteY13" fmla="*/ 2663 h 7588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717942" h="758863">
                <a:moveTo>
                  <a:pt x="1713952" y="2663"/>
                </a:moveTo>
                <a:cubicBezTo>
                  <a:pt x="1760134" y="-26365"/>
                  <a:pt x="1392658" y="190030"/>
                  <a:pt x="1274565" y="256004"/>
                </a:cubicBezTo>
                <a:cubicBezTo>
                  <a:pt x="1156471" y="321978"/>
                  <a:pt x="1093136" y="352986"/>
                  <a:pt x="1005391" y="398508"/>
                </a:cubicBezTo>
                <a:cubicBezTo>
                  <a:pt x="917646" y="444030"/>
                  <a:pt x="770523" y="522539"/>
                  <a:pt x="748092" y="529136"/>
                </a:cubicBezTo>
                <a:cubicBezTo>
                  <a:pt x="725661" y="535733"/>
                  <a:pt x="922264" y="425557"/>
                  <a:pt x="870804" y="438092"/>
                </a:cubicBezTo>
                <a:cubicBezTo>
                  <a:pt x="819344" y="450627"/>
                  <a:pt x="489474" y="584555"/>
                  <a:pt x="439334" y="604347"/>
                </a:cubicBezTo>
                <a:cubicBezTo>
                  <a:pt x="389194" y="624139"/>
                  <a:pt x="569962" y="556845"/>
                  <a:pt x="569962" y="556845"/>
                </a:cubicBezTo>
                <a:lnTo>
                  <a:pt x="15780" y="754767"/>
                </a:lnTo>
                <a:cubicBezTo>
                  <a:pt x="-43597" y="774559"/>
                  <a:pt x="73837" y="718482"/>
                  <a:pt x="213702" y="675599"/>
                </a:cubicBezTo>
                <a:cubicBezTo>
                  <a:pt x="353567" y="632716"/>
                  <a:pt x="772502" y="516601"/>
                  <a:pt x="854970" y="497469"/>
                </a:cubicBezTo>
                <a:cubicBezTo>
                  <a:pt x="937438" y="478337"/>
                  <a:pt x="623402" y="608305"/>
                  <a:pt x="708508" y="560804"/>
                </a:cubicBezTo>
                <a:cubicBezTo>
                  <a:pt x="793614" y="513303"/>
                  <a:pt x="1317448" y="234232"/>
                  <a:pt x="1365609" y="212461"/>
                </a:cubicBezTo>
                <a:cubicBezTo>
                  <a:pt x="1413770" y="190690"/>
                  <a:pt x="941396" y="460523"/>
                  <a:pt x="997474" y="430175"/>
                </a:cubicBezTo>
                <a:cubicBezTo>
                  <a:pt x="1053552" y="399827"/>
                  <a:pt x="1667770" y="31691"/>
                  <a:pt x="1713952" y="266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9" name="フリーフォーム 1348">
            <a:extLst>
              <a:ext uri="{FF2B5EF4-FFF2-40B4-BE49-F238E27FC236}">
                <a16:creationId xmlns:a16="http://schemas.microsoft.com/office/drawing/2014/main" id="{35456938-8A99-91C4-0944-893AADC14001}"/>
              </a:ext>
            </a:extLst>
          </p:cNvPr>
          <p:cNvSpPr/>
          <p:nvPr/>
        </p:nvSpPr>
        <p:spPr>
          <a:xfrm>
            <a:off x="6404604" y="10046515"/>
            <a:ext cx="853624" cy="142555"/>
          </a:xfrm>
          <a:custGeom>
            <a:avLst/>
            <a:gdLst>
              <a:gd name="connsiteX0" fmla="*/ 154 w 853624"/>
              <a:gd name="connsiteY0" fmla="*/ 142514 h 142555"/>
              <a:gd name="connsiteX1" fmla="*/ 483084 w 853624"/>
              <a:gd name="connsiteY1" fmla="*/ 10 h 142555"/>
              <a:gd name="connsiteX2" fmla="*/ 843302 w 853624"/>
              <a:gd name="connsiteY2" fmla="*/ 134597 h 142555"/>
              <a:gd name="connsiteX3" fmla="*/ 736425 w 853624"/>
              <a:gd name="connsiteY3" fmla="*/ 83137 h 142555"/>
              <a:gd name="connsiteX4" fmla="*/ 534544 w 853624"/>
              <a:gd name="connsiteY4" fmla="*/ 15843 h 142555"/>
              <a:gd name="connsiteX5" fmla="*/ 154 w 853624"/>
              <a:gd name="connsiteY5" fmla="*/ 142514 h 1425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53624" h="142555">
                <a:moveTo>
                  <a:pt x="154" y="142514"/>
                </a:moveTo>
                <a:cubicBezTo>
                  <a:pt x="-8423" y="139875"/>
                  <a:pt x="342559" y="1329"/>
                  <a:pt x="483084" y="10"/>
                </a:cubicBezTo>
                <a:cubicBezTo>
                  <a:pt x="623609" y="-1309"/>
                  <a:pt x="801079" y="120742"/>
                  <a:pt x="843302" y="134597"/>
                </a:cubicBezTo>
                <a:cubicBezTo>
                  <a:pt x="885526" y="148452"/>
                  <a:pt x="787885" y="102929"/>
                  <a:pt x="736425" y="83137"/>
                </a:cubicBezTo>
                <a:cubicBezTo>
                  <a:pt x="684965" y="63345"/>
                  <a:pt x="650658" y="9246"/>
                  <a:pt x="534544" y="15843"/>
                </a:cubicBezTo>
                <a:cubicBezTo>
                  <a:pt x="418430" y="22440"/>
                  <a:pt x="8731" y="145153"/>
                  <a:pt x="154" y="14251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0" name="フリーフォーム 1349">
            <a:extLst>
              <a:ext uri="{FF2B5EF4-FFF2-40B4-BE49-F238E27FC236}">
                <a16:creationId xmlns:a16="http://schemas.microsoft.com/office/drawing/2014/main" id="{5F7DC113-1363-AC75-317E-D5DD383BEBC1}"/>
              </a:ext>
            </a:extLst>
          </p:cNvPr>
          <p:cNvSpPr/>
          <p:nvPr/>
        </p:nvSpPr>
        <p:spPr>
          <a:xfrm>
            <a:off x="6305396" y="10262528"/>
            <a:ext cx="856174" cy="179134"/>
          </a:xfrm>
          <a:custGeom>
            <a:avLst/>
            <a:gdLst>
              <a:gd name="connsiteX0" fmla="*/ 401 w 856174"/>
              <a:gd name="connsiteY0" fmla="*/ 175882 h 179134"/>
              <a:gd name="connsiteX1" fmla="*/ 443747 w 856174"/>
              <a:gd name="connsiteY1" fmla="*/ 160049 h 179134"/>
              <a:gd name="connsiteX2" fmla="*/ 847508 w 856174"/>
              <a:gd name="connsiteY2" fmla="*/ 1711 h 179134"/>
              <a:gd name="connsiteX3" fmla="*/ 705004 w 856174"/>
              <a:gd name="connsiteY3" fmla="*/ 80880 h 179134"/>
              <a:gd name="connsiteX4" fmla="*/ 522916 w 856174"/>
              <a:gd name="connsiteY4" fmla="*/ 156090 h 179134"/>
              <a:gd name="connsiteX5" fmla="*/ 401 w 856174"/>
              <a:gd name="connsiteY5" fmla="*/ 175882 h 1791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56174" h="179134">
                <a:moveTo>
                  <a:pt x="401" y="175882"/>
                </a:moveTo>
                <a:cubicBezTo>
                  <a:pt x="-12794" y="176542"/>
                  <a:pt x="302562" y="189078"/>
                  <a:pt x="443747" y="160049"/>
                </a:cubicBezTo>
                <a:cubicBezTo>
                  <a:pt x="584932" y="131020"/>
                  <a:pt x="803965" y="14906"/>
                  <a:pt x="847508" y="1711"/>
                </a:cubicBezTo>
                <a:cubicBezTo>
                  <a:pt x="891051" y="-11484"/>
                  <a:pt x="759103" y="55150"/>
                  <a:pt x="705004" y="80880"/>
                </a:cubicBezTo>
                <a:cubicBezTo>
                  <a:pt x="650905" y="106610"/>
                  <a:pt x="637711" y="138937"/>
                  <a:pt x="522916" y="156090"/>
                </a:cubicBezTo>
                <a:cubicBezTo>
                  <a:pt x="408121" y="173243"/>
                  <a:pt x="13596" y="175222"/>
                  <a:pt x="401" y="17588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1" name="フリーフォーム 1350">
            <a:extLst>
              <a:ext uri="{FF2B5EF4-FFF2-40B4-BE49-F238E27FC236}">
                <a16:creationId xmlns:a16="http://schemas.microsoft.com/office/drawing/2014/main" id="{CD44C55E-0DD9-7114-80BE-000144292B12}"/>
              </a:ext>
            </a:extLst>
          </p:cNvPr>
          <p:cNvSpPr/>
          <p:nvPr/>
        </p:nvSpPr>
        <p:spPr>
          <a:xfrm>
            <a:off x="5494317" y="10426375"/>
            <a:ext cx="1856550" cy="799765"/>
          </a:xfrm>
          <a:custGeom>
            <a:avLst/>
            <a:gdLst>
              <a:gd name="connsiteX0" fmla="*/ 0 w 1856550"/>
              <a:gd name="connsiteY0" fmla="*/ 799765 h 799765"/>
              <a:gd name="connsiteX1" fmla="*/ 1088571 w 1856550"/>
              <a:gd name="connsiteY1" fmla="*/ 487048 h 799765"/>
              <a:gd name="connsiteX2" fmla="*/ 1128156 w 1856550"/>
              <a:gd name="connsiteY2" fmla="*/ 467256 h 799765"/>
              <a:gd name="connsiteX3" fmla="*/ 1100447 w 1856550"/>
              <a:gd name="connsiteY3" fmla="*/ 471215 h 799765"/>
              <a:gd name="connsiteX4" fmla="*/ 1638795 w 1856550"/>
              <a:gd name="connsiteY4" fmla="*/ 209957 h 799765"/>
              <a:gd name="connsiteX5" fmla="*/ 1753589 w 1856550"/>
              <a:gd name="connsiteY5" fmla="*/ 126830 h 799765"/>
              <a:gd name="connsiteX6" fmla="*/ 1856509 w 1856550"/>
              <a:gd name="connsiteY6" fmla="*/ 160 h 799765"/>
              <a:gd name="connsiteX7" fmla="*/ 1741714 w 1856550"/>
              <a:gd name="connsiteY7" fmla="*/ 154539 h 799765"/>
              <a:gd name="connsiteX8" fmla="*/ 1278577 w 1856550"/>
              <a:gd name="connsiteY8" fmla="*/ 388087 h 799765"/>
              <a:gd name="connsiteX9" fmla="*/ 902525 w 1856550"/>
              <a:gd name="connsiteY9" fmla="*/ 518716 h 799765"/>
              <a:gd name="connsiteX10" fmla="*/ 0 w 1856550"/>
              <a:gd name="connsiteY10" fmla="*/ 799765 h 7997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856550" h="799765">
                <a:moveTo>
                  <a:pt x="0" y="799765"/>
                </a:moveTo>
                <a:lnTo>
                  <a:pt x="1088571" y="487048"/>
                </a:lnTo>
                <a:cubicBezTo>
                  <a:pt x="1276597" y="431630"/>
                  <a:pt x="1126177" y="469895"/>
                  <a:pt x="1128156" y="467256"/>
                </a:cubicBezTo>
                <a:cubicBezTo>
                  <a:pt x="1130135" y="464617"/>
                  <a:pt x="1015341" y="514098"/>
                  <a:pt x="1100447" y="471215"/>
                </a:cubicBezTo>
                <a:cubicBezTo>
                  <a:pt x="1185553" y="428332"/>
                  <a:pt x="1529938" y="267354"/>
                  <a:pt x="1638795" y="209957"/>
                </a:cubicBezTo>
                <a:cubicBezTo>
                  <a:pt x="1747652" y="152559"/>
                  <a:pt x="1717303" y="161796"/>
                  <a:pt x="1753589" y="126830"/>
                </a:cubicBezTo>
                <a:cubicBezTo>
                  <a:pt x="1789875" y="91864"/>
                  <a:pt x="1858488" y="-4458"/>
                  <a:pt x="1856509" y="160"/>
                </a:cubicBezTo>
                <a:cubicBezTo>
                  <a:pt x="1854530" y="4778"/>
                  <a:pt x="1838036" y="89885"/>
                  <a:pt x="1741714" y="154539"/>
                </a:cubicBezTo>
                <a:cubicBezTo>
                  <a:pt x="1645392" y="219193"/>
                  <a:pt x="1418442" y="327391"/>
                  <a:pt x="1278577" y="388087"/>
                </a:cubicBezTo>
                <a:cubicBezTo>
                  <a:pt x="1138712" y="448783"/>
                  <a:pt x="902525" y="518716"/>
                  <a:pt x="902525" y="518716"/>
                </a:cubicBezTo>
                <a:lnTo>
                  <a:pt x="0" y="799765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2" name="フリーフォーム 1351">
            <a:extLst>
              <a:ext uri="{FF2B5EF4-FFF2-40B4-BE49-F238E27FC236}">
                <a16:creationId xmlns:a16="http://schemas.microsoft.com/office/drawing/2014/main" id="{BB71203D-F25A-5C86-E175-37C52F18F813}"/>
              </a:ext>
            </a:extLst>
          </p:cNvPr>
          <p:cNvSpPr/>
          <p:nvPr/>
        </p:nvSpPr>
        <p:spPr>
          <a:xfrm>
            <a:off x="7097483" y="10529422"/>
            <a:ext cx="316678" cy="522591"/>
          </a:xfrm>
          <a:custGeom>
            <a:avLst/>
            <a:gdLst>
              <a:gd name="connsiteX0" fmla="*/ 316678 w 316678"/>
              <a:gd name="connsiteY0" fmla="*/ 33 h 522591"/>
              <a:gd name="connsiteX1" fmla="*/ 209800 w 316678"/>
              <a:gd name="connsiteY1" fmla="*/ 213788 h 522591"/>
              <a:gd name="connsiteX2" fmla="*/ 55421 w 316678"/>
              <a:gd name="connsiteY2" fmla="*/ 380043 h 522591"/>
              <a:gd name="connsiteX3" fmla="*/ 95005 w 316678"/>
              <a:gd name="connsiteY3" fmla="*/ 344417 h 522591"/>
              <a:gd name="connsiteX4" fmla="*/ 3 w 316678"/>
              <a:gd name="connsiteY4" fmla="*/ 522547 h 522591"/>
              <a:gd name="connsiteX5" fmla="*/ 98964 w 316678"/>
              <a:gd name="connsiteY5" fmla="*/ 360251 h 522591"/>
              <a:gd name="connsiteX6" fmla="*/ 209800 w 316678"/>
              <a:gd name="connsiteY6" fmla="*/ 229622 h 522591"/>
              <a:gd name="connsiteX7" fmla="*/ 316678 w 316678"/>
              <a:gd name="connsiteY7" fmla="*/ 33 h 5225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16678" h="522591">
                <a:moveTo>
                  <a:pt x="316678" y="33"/>
                </a:moveTo>
                <a:cubicBezTo>
                  <a:pt x="316678" y="-2606"/>
                  <a:pt x="253343" y="150453"/>
                  <a:pt x="209800" y="213788"/>
                </a:cubicBezTo>
                <a:cubicBezTo>
                  <a:pt x="166257" y="277123"/>
                  <a:pt x="74553" y="358272"/>
                  <a:pt x="55421" y="380043"/>
                </a:cubicBezTo>
                <a:cubicBezTo>
                  <a:pt x="36289" y="401814"/>
                  <a:pt x="104241" y="320666"/>
                  <a:pt x="95005" y="344417"/>
                </a:cubicBezTo>
                <a:cubicBezTo>
                  <a:pt x="85769" y="368168"/>
                  <a:pt x="-657" y="519908"/>
                  <a:pt x="3" y="522547"/>
                </a:cubicBezTo>
                <a:cubicBezTo>
                  <a:pt x="663" y="525186"/>
                  <a:pt x="63998" y="409072"/>
                  <a:pt x="98964" y="360251"/>
                </a:cubicBezTo>
                <a:cubicBezTo>
                  <a:pt x="133930" y="311430"/>
                  <a:pt x="174174" y="285040"/>
                  <a:pt x="209800" y="229622"/>
                </a:cubicBezTo>
                <a:cubicBezTo>
                  <a:pt x="245426" y="174204"/>
                  <a:pt x="316678" y="2672"/>
                  <a:pt x="316678" y="3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3" name="フリーフォーム 1352">
            <a:extLst>
              <a:ext uri="{FF2B5EF4-FFF2-40B4-BE49-F238E27FC236}">
                <a16:creationId xmlns:a16="http://schemas.microsoft.com/office/drawing/2014/main" id="{71BA0C59-A476-0419-01A5-589E4F12352C}"/>
              </a:ext>
            </a:extLst>
          </p:cNvPr>
          <p:cNvSpPr/>
          <p:nvPr/>
        </p:nvSpPr>
        <p:spPr>
          <a:xfrm>
            <a:off x="4833166" y="10484425"/>
            <a:ext cx="1147346" cy="440952"/>
          </a:xfrm>
          <a:custGeom>
            <a:avLst/>
            <a:gdLst>
              <a:gd name="connsiteX0" fmla="*/ 91 w 1147346"/>
              <a:gd name="connsiteY0" fmla="*/ 440874 h 440952"/>
              <a:gd name="connsiteX1" fmla="*/ 692818 w 1147346"/>
              <a:gd name="connsiteY1" fmla="*/ 211284 h 440952"/>
              <a:gd name="connsiteX2" fmla="*/ 609691 w 1147346"/>
              <a:gd name="connsiteY2" fmla="*/ 235035 h 440952"/>
              <a:gd name="connsiteX3" fmla="*/ 1060953 w 1147346"/>
              <a:gd name="connsiteY3" fmla="*/ 25237 h 440952"/>
              <a:gd name="connsiteX4" fmla="*/ 1120330 w 1147346"/>
              <a:gd name="connsiteY4" fmla="*/ 21279 h 440952"/>
              <a:gd name="connsiteX5" fmla="*/ 744278 w 1147346"/>
              <a:gd name="connsiteY5" fmla="*/ 183575 h 440952"/>
              <a:gd name="connsiteX6" fmla="*/ 91 w 1147346"/>
              <a:gd name="connsiteY6" fmla="*/ 440874 h 4409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147346" h="440952">
                <a:moveTo>
                  <a:pt x="91" y="440874"/>
                </a:moveTo>
                <a:cubicBezTo>
                  <a:pt x="-8486" y="445492"/>
                  <a:pt x="591218" y="245591"/>
                  <a:pt x="692818" y="211284"/>
                </a:cubicBezTo>
                <a:cubicBezTo>
                  <a:pt x="794418" y="176977"/>
                  <a:pt x="548335" y="266043"/>
                  <a:pt x="609691" y="235035"/>
                </a:cubicBezTo>
                <a:cubicBezTo>
                  <a:pt x="671047" y="204027"/>
                  <a:pt x="975847" y="60863"/>
                  <a:pt x="1060953" y="25237"/>
                </a:cubicBezTo>
                <a:cubicBezTo>
                  <a:pt x="1146059" y="-10389"/>
                  <a:pt x="1173109" y="-5111"/>
                  <a:pt x="1120330" y="21279"/>
                </a:cubicBezTo>
                <a:cubicBezTo>
                  <a:pt x="1067551" y="47669"/>
                  <a:pt x="928346" y="117601"/>
                  <a:pt x="744278" y="183575"/>
                </a:cubicBezTo>
                <a:cubicBezTo>
                  <a:pt x="560210" y="249549"/>
                  <a:pt x="8668" y="436256"/>
                  <a:pt x="91" y="44087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4" name="フリーフォーム 1353">
            <a:extLst>
              <a:ext uri="{FF2B5EF4-FFF2-40B4-BE49-F238E27FC236}">
                <a16:creationId xmlns:a16="http://schemas.microsoft.com/office/drawing/2014/main" id="{CF377365-2AC0-0D3A-C49D-F3ADF59FDD25}"/>
              </a:ext>
            </a:extLst>
          </p:cNvPr>
          <p:cNvSpPr/>
          <p:nvPr/>
        </p:nvSpPr>
        <p:spPr>
          <a:xfrm>
            <a:off x="4710510" y="10786748"/>
            <a:ext cx="688896" cy="269181"/>
          </a:xfrm>
          <a:custGeom>
            <a:avLst/>
            <a:gdLst>
              <a:gd name="connsiteX0" fmla="*/ 35 w 688896"/>
              <a:gd name="connsiteY0" fmla="*/ 269179 h 269181"/>
              <a:gd name="connsiteX1" fmla="*/ 435464 w 688896"/>
              <a:gd name="connsiteY1" fmla="*/ 110842 h 269181"/>
              <a:gd name="connsiteX2" fmla="*/ 688804 w 688896"/>
              <a:gd name="connsiteY2" fmla="*/ 5 h 269181"/>
              <a:gd name="connsiteX3" fmla="*/ 459215 w 688896"/>
              <a:gd name="connsiteY3" fmla="*/ 106883 h 269181"/>
              <a:gd name="connsiteX4" fmla="*/ 35 w 688896"/>
              <a:gd name="connsiteY4" fmla="*/ 269179 h 2691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88896" h="269181">
                <a:moveTo>
                  <a:pt x="35" y="269179"/>
                </a:moveTo>
                <a:cubicBezTo>
                  <a:pt x="-3923" y="269839"/>
                  <a:pt x="320669" y="155704"/>
                  <a:pt x="435464" y="110842"/>
                </a:cubicBezTo>
                <a:cubicBezTo>
                  <a:pt x="550259" y="65980"/>
                  <a:pt x="684846" y="665"/>
                  <a:pt x="688804" y="5"/>
                </a:cubicBezTo>
                <a:cubicBezTo>
                  <a:pt x="692762" y="-655"/>
                  <a:pt x="569391" y="62680"/>
                  <a:pt x="459215" y="106883"/>
                </a:cubicBezTo>
                <a:cubicBezTo>
                  <a:pt x="349039" y="151086"/>
                  <a:pt x="3993" y="268519"/>
                  <a:pt x="35" y="26917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5" name="フリーフォーム 1354">
            <a:extLst>
              <a:ext uri="{FF2B5EF4-FFF2-40B4-BE49-F238E27FC236}">
                <a16:creationId xmlns:a16="http://schemas.microsoft.com/office/drawing/2014/main" id="{AAAD0AE2-E835-B9BF-D975-DE7C760C0714}"/>
              </a:ext>
            </a:extLst>
          </p:cNvPr>
          <p:cNvSpPr/>
          <p:nvPr/>
        </p:nvSpPr>
        <p:spPr>
          <a:xfrm>
            <a:off x="4730338" y="10610018"/>
            <a:ext cx="1598772" cy="604247"/>
          </a:xfrm>
          <a:custGeom>
            <a:avLst/>
            <a:gdLst>
              <a:gd name="connsiteX0" fmla="*/ 0 w 1598772"/>
              <a:gd name="connsiteY0" fmla="*/ 604247 h 604247"/>
              <a:gd name="connsiteX1" fmla="*/ 645226 w 1598772"/>
              <a:gd name="connsiteY1" fmla="*/ 342990 h 604247"/>
              <a:gd name="connsiteX2" fmla="*/ 1591293 w 1598772"/>
              <a:gd name="connsiteY2" fmla="*/ 2564 h 604247"/>
              <a:gd name="connsiteX3" fmla="*/ 1052945 w 1598772"/>
              <a:gd name="connsiteY3" fmla="*/ 200486 h 604247"/>
              <a:gd name="connsiteX4" fmla="*/ 427511 w 1598772"/>
              <a:gd name="connsiteY4" fmla="*/ 449868 h 604247"/>
              <a:gd name="connsiteX5" fmla="*/ 0 w 1598772"/>
              <a:gd name="connsiteY5" fmla="*/ 604247 h 6042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98772" h="604247">
                <a:moveTo>
                  <a:pt x="0" y="604247"/>
                </a:moveTo>
                <a:cubicBezTo>
                  <a:pt x="190005" y="523758"/>
                  <a:pt x="380011" y="443270"/>
                  <a:pt x="645226" y="342990"/>
                </a:cubicBezTo>
                <a:cubicBezTo>
                  <a:pt x="910441" y="242710"/>
                  <a:pt x="1523340" y="26315"/>
                  <a:pt x="1591293" y="2564"/>
                </a:cubicBezTo>
                <a:cubicBezTo>
                  <a:pt x="1659246" y="-21187"/>
                  <a:pt x="1246909" y="125935"/>
                  <a:pt x="1052945" y="200486"/>
                </a:cubicBezTo>
                <a:cubicBezTo>
                  <a:pt x="858981" y="275037"/>
                  <a:pt x="427511" y="449868"/>
                  <a:pt x="427511" y="449868"/>
                </a:cubicBezTo>
                <a:lnTo>
                  <a:pt x="0" y="604247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6" name="フリーフォーム 1355">
            <a:extLst>
              <a:ext uri="{FF2B5EF4-FFF2-40B4-BE49-F238E27FC236}">
                <a16:creationId xmlns:a16="http://schemas.microsoft.com/office/drawing/2014/main" id="{1E8F9D27-BD61-B2B4-0040-AB1C0CBC3568}"/>
              </a:ext>
            </a:extLst>
          </p:cNvPr>
          <p:cNvSpPr/>
          <p:nvPr/>
        </p:nvSpPr>
        <p:spPr>
          <a:xfrm>
            <a:off x="6179941" y="10450167"/>
            <a:ext cx="851103" cy="102763"/>
          </a:xfrm>
          <a:custGeom>
            <a:avLst/>
            <a:gdLst>
              <a:gd name="connsiteX0" fmla="*/ 3145 w 851103"/>
              <a:gd name="connsiteY0" fmla="*/ 83246 h 102763"/>
              <a:gd name="connsiteX1" fmla="*/ 695872 w 851103"/>
              <a:gd name="connsiteY1" fmla="*/ 99080 h 102763"/>
              <a:gd name="connsiteX2" fmla="*/ 850251 w 851103"/>
              <a:gd name="connsiteY2" fmla="*/ 119 h 102763"/>
              <a:gd name="connsiteX3" fmla="*/ 743373 w 851103"/>
              <a:gd name="connsiteY3" fmla="*/ 79288 h 102763"/>
              <a:gd name="connsiteX4" fmla="*/ 450449 w 851103"/>
              <a:gd name="connsiteY4" fmla="*/ 99080 h 102763"/>
              <a:gd name="connsiteX5" fmla="*/ 3145 w 851103"/>
              <a:gd name="connsiteY5" fmla="*/ 83246 h 102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51103" h="102763">
                <a:moveTo>
                  <a:pt x="3145" y="83246"/>
                </a:moveTo>
                <a:cubicBezTo>
                  <a:pt x="44049" y="83246"/>
                  <a:pt x="554688" y="112935"/>
                  <a:pt x="695872" y="99080"/>
                </a:cubicBezTo>
                <a:cubicBezTo>
                  <a:pt x="837056" y="85225"/>
                  <a:pt x="842334" y="3418"/>
                  <a:pt x="850251" y="119"/>
                </a:cubicBezTo>
                <a:cubicBezTo>
                  <a:pt x="858168" y="-3180"/>
                  <a:pt x="810007" y="62795"/>
                  <a:pt x="743373" y="79288"/>
                </a:cubicBezTo>
                <a:cubicBezTo>
                  <a:pt x="676739" y="95781"/>
                  <a:pt x="569202" y="99080"/>
                  <a:pt x="450449" y="99080"/>
                </a:cubicBezTo>
                <a:cubicBezTo>
                  <a:pt x="331696" y="99080"/>
                  <a:pt x="-37759" y="83246"/>
                  <a:pt x="3145" y="8324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7" name="フリーフォーム 1356">
            <a:extLst>
              <a:ext uri="{FF2B5EF4-FFF2-40B4-BE49-F238E27FC236}">
                <a16:creationId xmlns:a16="http://schemas.microsoft.com/office/drawing/2014/main" id="{41E86CE8-F0C8-62BA-3CCE-D1E6E5611095}"/>
              </a:ext>
            </a:extLst>
          </p:cNvPr>
          <p:cNvSpPr/>
          <p:nvPr/>
        </p:nvSpPr>
        <p:spPr>
          <a:xfrm>
            <a:off x="4591791" y="11232702"/>
            <a:ext cx="647921" cy="187681"/>
          </a:xfrm>
          <a:custGeom>
            <a:avLst/>
            <a:gdLst>
              <a:gd name="connsiteX0" fmla="*/ 1 w 647921"/>
              <a:gd name="connsiteY0" fmla="*/ 183443 h 187681"/>
              <a:gd name="connsiteX1" fmla="*/ 292926 w 647921"/>
              <a:gd name="connsiteY1" fmla="*/ 167610 h 187681"/>
              <a:gd name="connsiteX2" fmla="*/ 645227 w 647921"/>
              <a:gd name="connsiteY2" fmla="*/ 1355 h 187681"/>
              <a:gd name="connsiteX3" fmla="*/ 447305 w 647921"/>
              <a:gd name="connsiteY3" fmla="*/ 92399 h 187681"/>
              <a:gd name="connsiteX4" fmla="*/ 296884 w 647921"/>
              <a:gd name="connsiteY4" fmla="*/ 155734 h 187681"/>
              <a:gd name="connsiteX5" fmla="*/ 1 w 647921"/>
              <a:gd name="connsiteY5" fmla="*/ 183443 h 1876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47921" h="187681">
                <a:moveTo>
                  <a:pt x="1" y="183443"/>
                </a:moveTo>
                <a:cubicBezTo>
                  <a:pt x="-659" y="185422"/>
                  <a:pt x="185389" y="197958"/>
                  <a:pt x="292926" y="167610"/>
                </a:cubicBezTo>
                <a:cubicBezTo>
                  <a:pt x="400463" y="137262"/>
                  <a:pt x="619497" y="13890"/>
                  <a:pt x="645227" y="1355"/>
                </a:cubicBezTo>
                <a:cubicBezTo>
                  <a:pt x="670957" y="-11180"/>
                  <a:pt x="505362" y="66669"/>
                  <a:pt x="447305" y="92399"/>
                </a:cubicBezTo>
                <a:cubicBezTo>
                  <a:pt x="389248" y="118129"/>
                  <a:pt x="368136" y="139240"/>
                  <a:pt x="296884" y="155734"/>
                </a:cubicBezTo>
                <a:cubicBezTo>
                  <a:pt x="225632" y="172227"/>
                  <a:pt x="661" y="181464"/>
                  <a:pt x="1" y="18344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8" name="フリーフォーム 1357">
            <a:extLst>
              <a:ext uri="{FF2B5EF4-FFF2-40B4-BE49-F238E27FC236}">
                <a16:creationId xmlns:a16="http://schemas.microsoft.com/office/drawing/2014/main" id="{217D826C-3752-1DD2-1E10-6F9F700CC08A}"/>
              </a:ext>
            </a:extLst>
          </p:cNvPr>
          <p:cNvSpPr/>
          <p:nvPr/>
        </p:nvSpPr>
        <p:spPr>
          <a:xfrm>
            <a:off x="4327719" y="11265721"/>
            <a:ext cx="2009865" cy="447337"/>
          </a:xfrm>
          <a:custGeom>
            <a:avLst/>
            <a:gdLst>
              <a:gd name="connsiteX0" fmla="*/ 2816 w 2009865"/>
              <a:gd name="connsiteY0" fmla="*/ 447308 h 447337"/>
              <a:gd name="connsiteX1" fmla="*/ 754920 w 2009865"/>
              <a:gd name="connsiteY1" fmla="*/ 249385 h 447337"/>
              <a:gd name="connsiteX2" fmla="*/ 600541 w 2009865"/>
              <a:gd name="connsiteY2" fmla="*/ 292928 h 447337"/>
              <a:gd name="connsiteX3" fmla="*/ 1344728 w 2009865"/>
              <a:gd name="connsiteY3" fmla="*/ 166258 h 447337"/>
              <a:gd name="connsiteX4" fmla="*/ 1059720 w 2009865"/>
              <a:gd name="connsiteY4" fmla="*/ 217718 h 447337"/>
              <a:gd name="connsiteX5" fmla="*/ 1641611 w 2009865"/>
              <a:gd name="connsiteY5" fmla="*/ 102923 h 447337"/>
              <a:gd name="connsiteX6" fmla="*/ 2009746 w 2009865"/>
              <a:gd name="connsiteY6" fmla="*/ 4 h 447337"/>
              <a:gd name="connsiteX7" fmla="*/ 1605985 w 2009865"/>
              <a:gd name="connsiteY7" fmla="*/ 106882 h 447337"/>
              <a:gd name="connsiteX8" fmla="*/ 1071595 w 2009865"/>
              <a:gd name="connsiteY8" fmla="*/ 233552 h 447337"/>
              <a:gd name="connsiteX9" fmla="*/ 2816 w 2009865"/>
              <a:gd name="connsiteY9" fmla="*/ 447308 h 4473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09865" h="447337">
                <a:moveTo>
                  <a:pt x="2816" y="447308"/>
                </a:moveTo>
                <a:cubicBezTo>
                  <a:pt x="-49963" y="449947"/>
                  <a:pt x="655299" y="275115"/>
                  <a:pt x="754920" y="249385"/>
                </a:cubicBezTo>
                <a:cubicBezTo>
                  <a:pt x="854541" y="223655"/>
                  <a:pt x="502240" y="306783"/>
                  <a:pt x="600541" y="292928"/>
                </a:cubicBezTo>
                <a:cubicBezTo>
                  <a:pt x="698842" y="279073"/>
                  <a:pt x="1268198" y="178793"/>
                  <a:pt x="1344728" y="166258"/>
                </a:cubicBezTo>
                <a:cubicBezTo>
                  <a:pt x="1421258" y="153723"/>
                  <a:pt x="1010240" y="228274"/>
                  <a:pt x="1059720" y="217718"/>
                </a:cubicBezTo>
                <a:cubicBezTo>
                  <a:pt x="1109200" y="207162"/>
                  <a:pt x="1483273" y="139209"/>
                  <a:pt x="1641611" y="102923"/>
                </a:cubicBezTo>
                <a:cubicBezTo>
                  <a:pt x="1799949" y="66637"/>
                  <a:pt x="2015684" y="-656"/>
                  <a:pt x="2009746" y="4"/>
                </a:cubicBezTo>
                <a:cubicBezTo>
                  <a:pt x="2003808" y="664"/>
                  <a:pt x="1762344" y="67957"/>
                  <a:pt x="1605985" y="106882"/>
                </a:cubicBezTo>
                <a:cubicBezTo>
                  <a:pt x="1449627" y="145807"/>
                  <a:pt x="1340109" y="176814"/>
                  <a:pt x="1071595" y="233552"/>
                </a:cubicBezTo>
                <a:cubicBezTo>
                  <a:pt x="803081" y="290290"/>
                  <a:pt x="55595" y="444669"/>
                  <a:pt x="2816" y="44730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9" name="フリーフォーム 1358">
            <a:extLst>
              <a:ext uri="{FF2B5EF4-FFF2-40B4-BE49-F238E27FC236}">
                <a16:creationId xmlns:a16="http://schemas.microsoft.com/office/drawing/2014/main" id="{D1305AF6-C5C0-464C-7EBF-A33302EEF20E}"/>
              </a:ext>
            </a:extLst>
          </p:cNvPr>
          <p:cNvSpPr/>
          <p:nvPr/>
        </p:nvSpPr>
        <p:spPr>
          <a:xfrm>
            <a:off x="4398306" y="11038694"/>
            <a:ext cx="2668475" cy="706385"/>
          </a:xfrm>
          <a:custGeom>
            <a:avLst/>
            <a:gdLst>
              <a:gd name="connsiteX0" fmla="*/ 47024 w 2668475"/>
              <a:gd name="connsiteY0" fmla="*/ 698085 h 706385"/>
              <a:gd name="connsiteX1" fmla="*/ 1440395 w 2668475"/>
              <a:gd name="connsiteY1" fmla="*/ 417036 h 706385"/>
              <a:gd name="connsiteX2" fmla="*/ 2342920 w 2668475"/>
              <a:gd name="connsiteY2" fmla="*/ 215155 h 706385"/>
              <a:gd name="connsiteX3" fmla="*/ 1998536 w 2668475"/>
              <a:gd name="connsiteY3" fmla="*/ 302241 h 706385"/>
              <a:gd name="connsiteX4" fmla="*/ 2655637 w 2668475"/>
              <a:gd name="connsiteY4" fmla="*/ 5358 h 706385"/>
              <a:gd name="connsiteX5" fmla="*/ 2449798 w 2668475"/>
              <a:gd name="connsiteY5" fmla="*/ 108277 h 706385"/>
              <a:gd name="connsiteX6" fmla="*/ 2647720 w 2668475"/>
              <a:gd name="connsiteY6" fmla="*/ 72651 h 706385"/>
              <a:gd name="connsiteX7" fmla="*/ 1994577 w 2668475"/>
              <a:gd name="connsiteY7" fmla="*/ 294324 h 706385"/>
              <a:gd name="connsiteX8" fmla="*/ 1559149 w 2668475"/>
              <a:gd name="connsiteY8" fmla="*/ 472454 h 706385"/>
              <a:gd name="connsiteX9" fmla="*/ 1614567 w 2668475"/>
              <a:gd name="connsiteY9" fmla="*/ 480371 h 706385"/>
              <a:gd name="connsiteX10" fmla="*/ 1329559 w 2668475"/>
              <a:gd name="connsiteY10" fmla="*/ 452662 h 706385"/>
              <a:gd name="connsiteX11" fmla="*/ 1226639 w 2668475"/>
              <a:gd name="connsiteY11" fmla="*/ 484329 h 706385"/>
              <a:gd name="connsiteX12" fmla="*/ 1567065 w 2668475"/>
              <a:gd name="connsiteY12" fmla="*/ 504122 h 706385"/>
              <a:gd name="connsiteX13" fmla="*/ 937673 w 2668475"/>
              <a:gd name="connsiteY13" fmla="*/ 492246 h 706385"/>
              <a:gd name="connsiteX14" fmla="*/ 383491 w 2668475"/>
              <a:gd name="connsiteY14" fmla="*/ 618916 h 706385"/>
              <a:gd name="connsiteX15" fmla="*/ 47024 w 2668475"/>
              <a:gd name="connsiteY15" fmla="*/ 698085 h 7063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2668475" h="706385">
                <a:moveTo>
                  <a:pt x="47024" y="698085"/>
                </a:moveTo>
                <a:cubicBezTo>
                  <a:pt x="223175" y="664438"/>
                  <a:pt x="1057746" y="497524"/>
                  <a:pt x="1440395" y="417036"/>
                </a:cubicBezTo>
                <a:cubicBezTo>
                  <a:pt x="1823044" y="336548"/>
                  <a:pt x="2249897" y="234287"/>
                  <a:pt x="2342920" y="215155"/>
                </a:cubicBezTo>
                <a:cubicBezTo>
                  <a:pt x="2435943" y="196023"/>
                  <a:pt x="1946417" y="337207"/>
                  <a:pt x="1998536" y="302241"/>
                </a:cubicBezTo>
                <a:cubicBezTo>
                  <a:pt x="2050656" y="267275"/>
                  <a:pt x="2580427" y="37685"/>
                  <a:pt x="2655637" y="5358"/>
                </a:cubicBezTo>
                <a:cubicBezTo>
                  <a:pt x="2730847" y="-26969"/>
                  <a:pt x="2451117" y="97062"/>
                  <a:pt x="2449798" y="108277"/>
                </a:cubicBezTo>
                <a:cubicBezTo>
                  <a:pt x="2448479" y="119492"/>
                  <a:pt x="2723590" y="41643"/>
                  <a:pt x="2647720" y="72651"/>
                </a:cubicBezTo>
                <a:cubicBezTo>
                  <a:pt x="2571850" y="103659"/>
                  <a:pt x="2176005" y="227690"/>
                  <a:pt x="1994577" y="294324"/>
                </a:cubicBezTo>
                <a:cubicBezTo>
                  <a:pt x="1813149" y="360958"/>
                  <a:pt x="1622484" y="441446"/>
                  <a:pt x="1559149" y="472454"/>
                </a:cubicBezTo>
                <a:cubicBezTo>
                  <a:pt x="1495814" y="503462"/>
                  <a:pt x="1652832" y="483670"/>
                  <a:pt x="1614567" y="480371"/>
                </a:cubicBezTo>
                <a:cubicBezTo>
                  <a:pt x="1576302" y="477072"/>
                  <a:pt x="1394214" y="452002"/>
                  <a:pt x="1329559" y="452662"/>
                </a:cubicBezTo>
                <a:cubicBezTo>
                  <a:pt x="1264904" y="453322"/>
                  <a:pt x="1187055" y="475752"/>
                  <a:pt x="1226639" y="484329"/>
                </a:cubicBezTo>
                <a:cubicBezTo>
                  <a:pt x="1266223" y="492906"/>
                  <a:pt x="1567065" y="504122"/>
                  <a:pt x="1567065" y="504122"/>
                </a:cubicBezTo>
                <a:cubicBezTo>
                  <a:pt x="1518904" y="505441"/>
                  <a:pt x="1134935" y="473114"/>
                  <a:pt x="937673" y="492246"/>
                </a:cubicBezTo>
                <a:cubicBezTo>
                  <a:pt x="740411" y="511378"/>
                  <a:pt x="531273" y="583290"/>
                  <a:pt x="383491" y="618916"/>
                </a:cubicBezTo>
                <a:cubicBezTo>
                  <a:pt x="235709" y="654542"/>
                  <a:pt x="-129127" y="731732"/>
                  <a:pt x="47024" y="69808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0" name="フリーフォーム 1359">
            <a:extLst>
              <a:ext uri="{FF2B5EF4-FFF2-40B4-BE49-F238E27FC236}">
                <a16:creationId xmlns:a16="http://schemas.microsoft.com/office/drawing/2014/main" id="{554EE4B2-F9FD-3462-36E6-97360ECA2D39}"/>
              </a:ext>
            </a:extLst>
          </p:cNvPr>
          <p:cNvSpPr/>
          <p:nvPr/>
        </p:nvSpPr>
        <p:spPr>
          <a:xfrm>
            <a:off x="2167239" y="4052711"/>
            <a:ext cx="354827" cy="1780140"/>
          </a:xfrm>
          <a:custGeom>
            <a:avLst/>
            <a:gdLst>
              <a:gd name="connsiteX0" fmla="*/ 310745 w 354827"/>
              <a:gd name="connsiteY0" fmla="*/ 733 h 1780140"/>
              <a:gd name="connsiteX1" fmla="*/ 346371 w 354827"/>
              <a:gd name="connsiteY1" fmla="*/ 238240 h 1780140"/>
              <a:gd name="connsiteX2" fmla="*/ 184075 w 354827"/>
              <a:gd name="connsiteY2" fmla="*/ 689502 h 1780140"/>
              <a:gd name="connsiteX3" fmla="*/ 275119 w 354827"/>
              <a:gd name="connsiteY3" fmla="*/ 574707 h 1780140"/>
              <a:gd name="connsiteX4" fmla="*/ 128657 w 354827"/>
              <a:gd name="connsiteY4" fmla="*/ 895341 h 1780140"/>
              <a:gd name="connsiteX5" fmla="*/ 144491 w 354827"/>
              <a:gd name="connsiteY5" fmla="*/ 899299 h 1780140"/>
              <a:gd name="connsiteX6" fmla="*/ 176158 w 354827"/>
              <a:gd name="connsiteY6" fmla="*/ 835964 h 1780140"/>
              <a:gd name="connsiteX7" fmla="*/ 37613 w 354827"/>
              <a:gd name="connsiteY7" fmla="*/ 1176390 h 1780140"/>
              <a:gd name="connsiteX8" fmla="*/ 37613 w 354827"/>
              <a:gd name="connsiteY8" fmla="*/ 1378271 h 1780140"/>
              <a:gd name="connsiteX9" fmla="*/ 21779 w 354827"/>
              <a:gd name="connsiteY9" fmla="*/ 1295144 h 1780140"/>
              <a:gd name="connsiteX10" fmla="*/ 45530 w 354827"/>
              <a:gd name="connsiteY10" fmla="*/ 1512858 h 1780140"/>
              <a:gd name="connsiteX11" fmla="*/ 207826 w 354827"/>
              <a:gd name="connsiteY11" fmla="*/ 1766198 h 1780140"/>
              <a:gd name="connsiteX12" fmla="*/ 164283 w 354827"/>
              <a:gd name="connsiteY12" fmla="*/ 1710780 h 1780140"/>
              <a:gd name="connsiteX13" fmla="*/ 9904 w 354827"/>
              <a:gd name="connsiteY13" fmla="*/ 1405980 h 1780140"/>
              <a:gd name="connsiteX14" fmla="*/ 21779 w 354827"/>
              <a:gd name="connsiteY14" fmla="*/ 1469315 h 1780140"/>
              <a:gd name="connsiteX15" fmla="*/ 73239 w 354827"/>
              <a:gd name="connsiteY15" fmla="*/ 1231808 h 1780140"/>
              <a:gd name="connsiteX16" fmla="*/ 140532 w 354827"/>
              <a:gd name="connsiteY16" fmla="*/ 1045762 h 1780140"/>
              <a:gd name="connsiteX17" fmla="*/ 49488 w 354827"/>
              <a:gd name="connsiteY17" fmla="*/ 1243684 h 1780140"/>
              <a:gd name="connsiteX18" fmla="*/ 124699 w 354827"/>
              <a:gd name="connsiteY18" fmla="*/ 1014094 h 1780140"/>
              <a:gd name="connsiteX19" fmla="*/ 290953 w 354827"/>
              <a:gd name="connsiteY19" fmla="*/ 463871 h 1780140"/>
              <a:gd name="connsiteX20" fmla="*/ 211784 w 354827"/>
              <a:gd name="connsiteY20" fmla="*/ 622208 h 1780140"/>
              <a:gd name="connsiteX21" fmla="*/ 350330 w 354827"/>
              <a:gd name="connsiteY21" fmla="*/ 309492 h 1780140"/>
              <a:gd name="connsiteX22" fmla="*/ 310745 w 354827"/>
              <a:gd name="connsiteY22" fmla="*/ 733 h 17801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354827" h="1780140">
                <a:moveTo>
                  <a:pt x="310745" y="733"/>
                </a:moveTo>
                <a:cubicBezTo>
                  <a:pt x="310085" y="-11142"/>
                  <a:pt x="367483" y="123445"/>
                  <a:pt x="346371" y="238240"/>
                </a:cubicBezTo>
                <a:cubicBezTo>
                  <a:pt x="325259" y="353035"/>
                  <a:pt x="195950" y="633424"/>
                  <a:pt x="184075" y="689502"/>
                </a:cubicBezTo>
                <a:cubicBezTo>
                  <a:pt x="172200" y="745580"/>
                  <a:pt x="284355" y="540401"/>
                  <a:pt x="275119" y="574707"/>
                </a:cubicBezTo>
                <a:cubicBezTo>
                  <a:pt x="265883" y="609013"/>
                  <a:pt x="150428" y="841242"/>
                  <a:pt x="128657" y="895341"/>
                </a:cubicBezTo>
                <a:cubicBezTo>
                  <a:pt x="106886" y="949440"/>
                  <a:pt x="136574" y="909195"/>
                  <a:pt x="144491" y="899299"/>
                </a:cubicBezTo>
                <a:cubicBezTo>
                  <a:pt x="152408" y="889403"/>
                  <a:pt x="193971" y="789782"/>
                  <a:pt x="176158" y="835964"/>
                </a:cubicBezTo>
                <a:cubicBezTo>
                  <a:pt x="158345" y="882146"/>
                  <a:pt x="60704" y="1086006"/>
                  <a:pt x="37613" y="1176390"/>
                </a:cubicBezTo>
                <a:cubicBezTo>
                  <a:pt x="14522" y="1266774"/>
                  <a:pt x="40252" y="1358479"/>
                  <a:pt x="37613" y="1378271"/>
                </a:cubicBezTo>
                <a:cubicBezTo>
                  <a:pt x="34974" y="1398063"/>
                  <a:pt x="20460" y="1272713"/>
                  <a:pt x="21779" y="1295144"/>
                </a:cubicBezTo>
                <a:cubicBezTo>
                  <a:pt x="23098" y="1317575"/>
                  <a:pt x="14522" y="1434349"/>
                  <a:pt x="45530" y="1512858"/>
                </a:cubicBezTo>
                <a:cubicBezTo>
                  <a:pt x="76538" y="1591367"/>
                  <a:pt x="188034" y="1733211"/>
                  <a:pt x="207826" y="1766198"/>
                </a:cubicBezTo>
                <a:cubicBezTo>
                  <a:pt x="227618" y="1799185"/>
                  <a:pt x="197270" y="1770816"/>
                  <a:pt x="164283" y="1710780"/>
                </a:cubicBezTo>
                <a:cubicBezTo>
                  <a:pt x="131296" y="1650744"/>
                  <a:pt x="33655" y="1446224"/>
                  <a:pt x="9904" y="1405980"/>
                </a:cubicBezTo>
                <a:cubicBezTo>
                  <a:pt x="-13847" y="1365736"/>
                  <a:pt x="11223" y="1498344"/>
                  <a:pt x="21779" y="1469315"/>
                </a:cubicBezTo>
                <a:cubicBezTo>
                  <a:pt x="32335" y="1440286"/>
                  <a:pt x="53447" y="1302400"/>
                  <a:pt x="73239" y="1231808"/>
                </a:cubicBezTo>
                <a:cubicBezTo>
                  <a:pt x="93031" y="1161216"/>
                  <a:pt x="144490" y="1043783"/>
                  <a:pt x="140532" y="1045762"/>
                </a:cubicBezTo>
                <a:cubicBezTo>
                  <a:pt x="136574" y="1047741"/>
                  <a:pt x="52127" y="1248962"/>
                  <a:pt x="49488" y="1243684"/>
                </a:cubicBezTo>
                <a:cubicBezTo>
                  <a:pt x="46849" y="1238406"/>
                  <a:pt x="84455" y="1144063"/>
                  <a:pt x="124699" y="1014094"/>
                </a:cubicBezTo>
                <a:cubicBezTo>
                  <a:pt x="164943" y="884125"/>
                  <a:pt x="276439" y="529185"/>
                  <a:pt x="290953" y="463871"/>
                </a:cubicBezTo>
                <a:cubicBezTo>
                  <a:pt x="305467" y="398557"/>
                  <a:pt x="201888" y="647938"/>
                  <a:pt x="211784" y="622208"/>
                </a:cubicBezTo>
                <a:cubicBezTo>
                  <a:pt x="221680" y="596478"/>
                  <a:pt x="329218" y="407793"/>
                  <a:pt x="350330" y="309492"/>
                </a:cubicBezTo>
                <a:cubicBezTo>
                  <a:pt x="371442" y="211191"/>
                  <a:pt x="311405" y="12608"/>
                  <a:pt x="310745" y="73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1" name="フリーフォーム 1360">
            <a:extLst>
              <a:ext uri="{FF2B5EF4-FFF2-40B4-BE49-F238E27FC236}">
                <a16:creationId xmlns:a16="http://schemas.microsoft.com/office/drawing/2014/main" id="{1D9B81CA-FC42-CF08-8FF2-460802388927}"/>
              </a:ext>
            </a:extLst>
          </p:cNvPr>
          <p:cNvSpPr/>
          <p:nvPr/>
        </p:nvSpPr>
        <p:spPr>
          <a:xfrm>
            <a:off x="2389434" y="4242547"/>
            <a:ext cx="418757" cy="1288859"/>
          </a:xfrm>
          <a:custGeom>
            <a:avLst/>
            <a:gdLst>
              <a:gd name="connsiteX0" fmla="*/ 219179 w 418757"/>
              <a:gd name="connsiteY0" fmla="*/ 40487 h 1288859"/>
              <a:gd name="connsiteX1" fmla="*/ 45008 w 418757"/>
              <a:gd name="connsiteY1" fmla="*/ 594669 h 1288859"/>
              <a:gd name="connsiteX2" fmla="*/ 116260 w 418757"/>
              <a:gd name="connsiteY2" fmla="*/ 931136 h 1288859"/>
              <a:gd name="connsiteX3" fmla="*/ 45008 w 418757"/>
              <a:gd name="connsiteY3" fmla="*/ 804466 h 1288859"/>
              <a:gd name="connsiteX4" fmla="*/ 405226 w 418757"/>
              <a:gd name="connsiteY4" fmla="*/ 1271562 h 1288859"/>
              <a:gd name="connsiteX5" fmla="*/ 322098 w 418757"/>
              <a:gd name="connsiteY5" fmla="*/ 1160726 h 1288859"/>
              <a:gd name="connsiteX6" fmla="*/ 128135 w 418757"/>
              <a:gd name="connsiteY6" fmla="*/ 895510 h 1288859"/>
              <a:gd name="connsiteX7" fmla="*/ 17298 w 418757"/>
              <a:gd name="connsiteY7" fmla="*/ 701547 h 1288859"/>
              <a:gd name="connsiteX8" fmla="*/ 29174 w 418757"/>
              <a:gd name="connsiteY8" fmla="*/ 713422 h 1288859"/>
              <a:gd name="connsiteX9" fmla="*/ 29174 w 418757"/>
              <a:gd name="connsiteY9" fmla="*/ 408622 h 1288859"/>
              <a:gd name="connsiteX10" fmla="*/ 1465 w 418757"/>
              <a:gd name="connsiteY10" fmla="*/ 594669 h 1288859"/>
              <a:gd name="connsiteX11" fmla="*/ 80634 w 418757"/>
              <a:gd name="connsiteY11" fmla="*/ 317578 h 1288859"/>
              <a:gd name="connsiteX12" fmla="*/ 21257 w 418757"/>
              <a:gd name="connsiteY12" fmla="*/ 467998 h 1288859"/>
              <a:gd name="connsiteX13" fmla="*/ 199387 w 418757"/>
              <a:gd name="connsiteY13" fmla="*/ 87988 h 1288859"/>
              <a:gd name="connsiteX14" fmla="*/ 219179 w 418757"/>
              <a:gd name="connsiteY14" fmla="*/ 40487 h 12888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418757" h="1288859">
                <a:moveTo>
                  <a:pt x="219179" y="40487"/>
                </a:moveTo>
                <a:cubicBezTo>
                  <a:pt x="193449" y="124934"/>
                  <a:pt x="62161" y="446228"/>
                  <a:pt x="45008" y="594669"/>
                </a:cubicBezTo>
                <a:cubicBezTo>
                  <a:pt x="27855" y="743110"/>
                  <a:pt x="116260" y="896170"/>
                  <a:pt x="116260" y="931136"/>
                </a:cubicBezTo>
                <a:cubicBezTo>
                  <a:pt x="116260" y="966102"/>
                  <a:pt x="-3153" y="747728"/>
                  <a:pt x="45008" y="804466"/>
                </a:cubicBezTo>
                <a:cubicBezTo>
                  <a:pt x="93169" y="861204"/>
                  <a:pt x="359044" y="1212185"/>
                  <a:pt x="405226" y="1271562"/>
                </a:cubicBezTo>
                <a:cubicBezTo>
                  <a:pt x="451408" y="1330939"/>
                  <a:pt x="368280" y="1223401"/>
                  <a:pt x="322098" y="1160726"/>
                </a:cubicBezTo>
                <a:cubicBezTo>
                  <a:pt x="275916" y="1098051"/>
                  <a:pt x="178935" y="972040"/>
                  <a:pt x="128135" y="895510"/>
                </a:cubicBezTo>
                <a:cubicBezTo>
                  <a:pt x="77335" y="818980"/>
                  <a:pt x="33791" y="731895"/>
                  <a:pt x="17298" y="701547"/>
                </a:cubicBezTo>
                <a:cubicBezTo>
                  <a:pt x="805" y="671199"/>
                  <a:pt x="27195" y="762243"/>
                  <a:pt x="29174" y="713422"/>
                </a:cubicBezTo>
                <a:cubicBezTo>
                  <a:pt x="31153" y="664601"/>
                  <a:pt x="33792" y="428414"/>
                  <a:pt x="29174" y="408622"/>
                </a:cubicBezTo>
                <a:cubicBezTo>
                  <a:pt x="24556" y="388830"/>
                  <a:pt x="-7112" y="609843"/>
                  <a:pt x="1465" y="594669"/>
                </a:cubicBezTo>
                <a:cubicBezTo>
                  <a:pt x="10042" y="579495"/>
                  <a:pt x="77335" y="338690"/>
                  <a:pt x="80634" y="317578"/>
                </a:cubicBezTo>
                <a:cubicBezTo>
                  <a:pt x="83933" y="296466"/>
                  <a:pt x="1465" y="506263"/>
                  <a:pt x="21257" y="467998"/>
                </a:cubicBezTo>
                <a:cubicBezTo>
                  <a:pt x="41049" y="429733"/>
                  <a:pt x="167720" y="156601"/>
                  <a:pt x="199387" y="87988"/>
                </a:cubicBezTo>
                <a:cubicBezTo>
                  <a:pt x="231054" y="19375"/>
                  <a:pt x="244909" y="-43960"/>
                  <a:pt x="219179" y="4048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2" name="フリーフォーム 1361">
            <a:extLst>
              <a:ext uri="{FF2B5EF4-FFF2-40B4-BE49-F238E27FC236}">
                <a16:creationId xmlns:a16="http://schemas.microsoft.com/office/drawing/2014/main" id="{5712CDD1-7918-8FB9-B99E-628C848ECEC1}"/>
              </a:ext>
            </a:extLst>
          </p:cNvPr>
          <p:cNvSpPr/>
          <p:nvPr/>
        </p:nvSpPr>
        <p:spPr>
          <a:xfrm>
            <a:off x="8668911" y="9175650"/>
            <a:ext cx="199636" cy="667494"/>
          </a:xfrm>
          <a:custGeom>
            <a:avLst/>
            <a:gdLst>
              <a:gd name="connsiteX0" fmla="*/ 76 w 199636"/>
              <a:gd name="connsiteY0" fmla="*/ 18 h 667494"/>
              <a:gd name="connsiteX1" fmla="*/ 126746 w 199636"/>
              <a:gd name="connsiteY1" fmla="*/ 213773 h 667494"/>
              <a:gd name="connsiteX2" fmla="*/ 150497 w 199636"/>
              <a:gd name="connsiteY2" fmla="*/ 356277 h 667494"/>
              <a:gd name="connsiteX3" fmla="*/ 170289 w 199636"/>
              <a:gd name="connsiteY3" fmla="*/ 300859 h 667494"/>
              <a:gd name="connsiteX4" fmla="*/ 178206 w 199636"/>
              <a:gd name="connsiteY4" fmla="*/ 661077 h 667494"/>
              <a:gd name="connsiteX5" fmla="*/ 197998 w 199636"/>
              <a:gd name="connsiteY5" fmla="*/ 510656 h 667494"/>
              <a:gd name="connsiteX6" fmla="*/ 130705 w 199636"/>
              <a:gd name="connsiteY6" fmla="*/ 245441 h 667494"/>
              <a:gd name="connsiteX7" fmla="*/ 170289 w 199636"/>
              <a:gd name="connsiteY7" fmla="*/ 328568 h 667494"/>
              <a:gd name="connsiteX8" fmla="*/ 146538 w 199636"/>
              <a:gd name="connsiteY8" fmla="*/ 201898 h 667494"/>
              <a:gd name="connsiteX9" fmla="*/ 76 w 199636"/>
              <a:gd name="connsiteY9" fmla="*/ 18 h 6674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99636" h="667494">
                <a:moveTo>
                  <a:pt x="76" y="18"/>
                </a:moveTo>
                <a:cubicBezTo>
                  <a:pt x="-3223" y="1997"/>
                  <a:pt x="101676" y="154396"/>
                  <a:pt x="126746" y="213773"/>
                </a:cubicBezTo>
                <a:cubicBezTo>
                  <a:pt x="151816" y="273150"/>
                  <a:pt x="143240" y="341763"/>
                  <a:pt x="150497" y="356277"/>
                </a:cubicBezTo>
                <a:cubicBezTo>
                  <a:pt x="157754" y="370791"/>
                  <a:pt x="165671" y="250059"/>
                  <a:pt x="170289" y="300859"/>
                </a:cubicBezTo>
                <a:cubicBezTo>
                  <a:pt x="174907" y="351659"/>
                  <a:pt x="173588" y="626111"/>
                  <a:pt x="178206" y="661077"/>
                </a:cubicBezTo>
                <a:cubicBezTo>
                  <a:pt x="182824" y="696043"/>
                  <a:pt x="205915" y="579929"/>
                  <a:pt x="197998" y="510656"/>
                </a:cubicBezTo>
                <a:cubicBezTo>
                  <a:pt x="190081" y="441383"/>
                  <a:pt x="135323" y="275789"/>
                  <a:pt x="130705" y="245441"/>
                </a:cubicBezTo>
                <a:cubicBezTo>
                  <a:pt x="126087" y="215093"/>
                  <a:pt x="167650" y="335825"/>
                  <a:pt x="170289" y="328568"/>
                </a:cubicBezTo>
                <a:cubicBezTo>
                  <a:pt x="172928" y="321311"/>
                  <a:pt x="176226" y="252038"/>
                  <a:pt x="146538" y="201898"/>
                </a:cubicBezTo>
                <a:cubicBezTo>
                  <a:pt x="116850" y="151758"/>
                  <a:pt x="3375" y="-1961"/>
                  <a:pt x="76" y="1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3" name="フリーフォーム 1362">
            <a:extLst>
              <a:ext uri="{FF2B5EF4-FFF2-40B4-BE49-F238E27FC236}">
                <a16:creationId xmlns:a16="http://schemas.microsoft.com/office/drawing/2014/main" id="{411D633E-8D84-6BF7-E9CA-21D29092E283}"/>
              </a:ext>
            </a:extLst>
          </p:cNvPr>
          <p:cNvSpPr/>
          <p:nvPr/>
        </p:nvSpPr>
        <p:spPr>
          <a:xfrm>
            <a:off x="8633699" y="9138905"/>
            <a:ext cx="187502" cy="283588"/>
          </a:xfrm>
          <a:custGeom>
            <a:avLst/>
            <a:gdLst>
              <a:gd name="connsiteX0" fmla="*/ 3620 w 187502"/>
              <a:gd name="connsiteY0" fmla="*/ 5095 h 283588"/>
              <a:gd name="connsiteX1" fmla="*/ 169875 w 187502"/>
              <a:gd name="connsiteY1" fmla="*/ 167391 h 283588"/>
              <a:gd name="connsiteX2" fmla="*/ 181750 w 187502"/>
              <a:gd name="connsiteY2" fmla="*/ 282186 h 283588"/>
              <a:gd name="connsiteX3" fmla="*/ 161958 w 187502"/>
              <a:gd name="connsiteY3" fmla="*/ 222809 h 283588"/>
              <a:gd name="connsiteX4" fmla="*/ 114457 w 187502"/>
              <a:gd name="connsiteY4" fmla="*/ 100098 h 283588"/>
              <a:gd name="connsiteX5" fmla="*/ 59039 w 187502"/>
              <a:gd name="connsiteY5" fmla="*/ 44679 h 283588"/>
              <a:gd name="connsiteX6" fmla="*/ 3620 w 187502"/>
              <a:gd name="connsiteY6" fmla="*/ 5095 h 2835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87502" h="283588">
                <a:moveTo>
                  <a:pt x="3620" y="5095"/>
                </a:moveTo>
                <a:cubicBezTo>
                  <a:pt x="22093" y="25547"/>
                  <a:pt x="140187" y="121209"/>
                  <a:pt x="169875" y="167391"/>
                </a:cubicBezTo>
                <a:cubicBezTo>
                  <a:pt x="199563" y="213573"/>
                  <a:pt x="183070" y="272950"/>
                  <a:pt x="181750" y="282186"/>
                </a:cubicBezTo>
                <a:cubicBezTo>
                  <a:pt x="180431" y="291422"/>
                  <a:pt x="173173" y="253157"/>
                  <a:pt x="161958" y="222809"/>
                </a:cubicBezTo>
                <a:cubicBezTo>
                  <a:pt x="150743" y="192461"/>
                  <a:pt x="131610" y="129786"/>
                  <a:pt x="114457" y="100098"/>
                </a:cubicBezTo>
                <a:cubicBezTo>
                  <a:pt x="97304" y="70410"/>
                  <a:pt x="75532" y="57874"/>
                  <a:pt x="59039" y="44679"/>
                </a:cubicBezTo>
                <a:cubicBezTo>
                  <a:pt x="42546" y="31484"/>
                  <a:pt x="-14853" y="-15357"/>
                  <a:pt x="3620" y="509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4" name="フリーフォーム 1363">
            <a:extLst>
              <a:ext uri="{FF2B5EF4-FFF2-40B4-BE49-F238E27FC236}">
                <a16:creationId xmlns:a16="http://schemas.microsoft.com/office/drawing/2014/main" id="{A9910A5A-64F0-B612-5B47-512D6EF44D4E}"/>
              </a:ext>
            </a:extLst>
          </p:cNvPr>
          <p:cNvSpPr/>
          <p:nvPr/>
        </p:nvSpPr>
        <p:spPr>
          <a:xfrm>
            <a:off x="8763990" y="9424327"/>
            <a:ext cx="30275" cy="191016"/>
          </a:xfrm>
          <a:custGeom>
            <a:avLst/>
            <a:gdLst>
              <a:gd name="connsiteX0" fmla="*/ 0 w 30275"/>
              <a:gd name="connsiteY0" fmla="*/ 722 h 191016"/>
              <a:gd name="connsiteX1" fmla="*/ 27709 w 30275"/>
              <a:gd name="connsiteY1" fmla="*/ 186769 h 191016"/>
              <a:gd name="connsiteX2" fmla="*/ 27709 w 30275"/>
              <a:gd name="connsiteY2" fmla="*/ 123434 h 191016"/>
              <a:gd name="connsiteX3" fmla="*/ 0 w 30275"/>
              <a:gd name="connsiteY3" fmla="*/ 722 h 1910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0275" h="191016">
                <a:moveTo>
                  <a:pt x="0" y="722"/>
                </a:moveTo>
                <a:cubicBezTo>
                  <a:pt x="0" y="11278"/>
                  <a:pt x="23091" y="166317"/>
                  <a:pt x="27709" y="186769"/>
                </a:cubicBezTo>
                <a:cubicBezTo>
                  <a:pt x="32327" y="207221"/>
                  <a:pt x="29688" y="148504"/>
                  <a:pt x="27709" y="123434"/>
                </a:cubicBezTo>
                <a:cubicBezTo>
                  <a:pt x="25730" y="98364"/>
                  <a:pt x="0" y="-9834"/>
                  <a:pt x="0" y="72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5" name="フリーフォーム 1364">
            <a:extLst>
              <a:ext uri="{FF2B5EF4-FFF2-40B4-BE49-F238E27FC236}">
                <a16:creationId xmlns:a16="http://schemas.microsoft.com/office/drawing/2014/main" id="{01480F3D-BAB1-DA06-D087-284C1E2824B8}"/>
              </a:ext>
            </a:extLst>
          </p:cNvPr>
          <p:cNvSpPr/>
          <p:nvPr/>
        </p:nvSpPr>
        <p:spPr>
          <a:xfrm>
            <a:off x="8850205" y="10679424"/>
            <a:ext cx="373713" cy="290075"/>
          </a:xfrm>
          <a:custGeom>
            <a:avLst/>
            <a:gdLst>
              <a:gd name="connsiteX0" fmla="*/ 870 w 373713"/>
              <a:gd name="connsiteY0" fmla="*/ 451 h 290075"/>
              <a:gd name="connsiteX1" fmla="*/ 218585 w 373713"/>
              <a:gd name="connsiteY1" fmla="*/ 138997 h 290075"/>
              <a:gd name="connsiteX2" fmla="*/ 369005 w 373713"/>
              <a:gd name="connsiteY2" fmla="*/ 289418 h 290075"/>
              <a:gd name="connsiteX3" fmla="*/ 305670 w 373713"/>
              <a:gd name="connsiteY3" fmla="*/ 186498 h 290075"/>
              <a:gd name="connsiteX4" fmla="*/ 870 w 373713"/>
              <a:gd name="connsiteY4" fmla="*/ 451 h 290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73713" h="290075">
                <a:moveTo>
                  <a:pt x="870" y="451"/>
                </a:moveTo>
                <a:cubicBezTo>
                  <a:pt x="-13644" y="-7466"/>
                  <a:pt x="157229" y="90836"/>
                  <a:pt x="218585" y="138997"/>
                </a:cubicBezTo>
                <a:cubicBezTo>
                  <a:pt x="279941" y="187158"/>
                  <a:pt x="354491" y="281501"/>
                  <a:pt x="369005" y="289418"/>
                </a:cubicBezTo>
                <a:cubicBezTo>
                  <a:pt x="383519" y="297335"/>
                  <a:pt x="365047" y="232020"/>
                  <a:pt x="305670" y="186498"/>
                </a:cubicBezTo>
                <a:cubicBezTo>
                  <a:pt x="246294" y="140976"/>
                  <a:pt x="15384" y="8368"/>
                  <a:pt x="870" y="45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6" name="フリーフォーム 1365">
            <a:extLst>
              <a:ext uri="{FF2B5EF4-FFF2-40B4-BE49-F238E27FC236}">
                <a16:creationId xmlns:a16="http://schemas.microsoft.com/office/drawing/2014/main" id="{FC41009C-F554-6E30-E3D8-80E3AD931B0F}"/>
              </a:ext>
            </a:extLst>
          </p:cNvPr>
          <p:cNvSpPr/>
          <p:nvPr/>
        </p:nvSpPr>
        <p:spPr>
          <a:xfrm>
            <a:off x="9286336" y="11083588"/>
            <a:ext cx="123712" cy="213911"/>
          </a:xfrm>
          <a:custGeom>
            <a:avLst/>
            <a:gdLst>
              <a:gd name="connsiteX0" fmla="*/ 168 w 123712"/>
              <a:gd name="connsiteY0" fmla="*/ 48 h 213911"/>
              <a:gd name="connsiteX1" fmla="*/ 39752 w 123712"/>
              <a:gd name="connsiteY1" fmla="*/ 138594 h 213911"/>
              <a:gd name="connsiteX2" fmla="*/ 122880 w 123712"/>
              <a:gd name="connsiteY2" fmla="*/ 213804 h 213911"/>
              <a:gd name="connsiteX3" fmla="*/ 79337 w 123712"/>
              <a:gd name="connsiteY3" fmla="*/ 154428 h 213911"/>
              <a:gd name="connsiteX4" fmla="*/ 27877 w 123712"/>
              <a:gd name="connsiteY4" fmla="*/ 122760 h 213911"/>
              <a:gd name="connsiteX5" fmla="*/ 168 w 123712"/>
              <a:gd name="connsiteY5" fmla="*/ 48 h 2139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23712" h="213911">
                <a:moveTo>
                  <a:pt x="168" y="48"/>
                </a:moveTo>
                <a:cubicBezTo>
                  <a:pt x="2147" y="2687"/>
                  <a:pt x="19300" y="102968"/>
                  <a:pt x="39752" y="138594"/>
                </a:cubicBezTo>
                <a:cubicBezTo>
                  <a:pt x="60204" y="174220"/>
                  <a:pt x="116283" y="211165"/>
                  <a:pt x="122880" y="213804"/>
                </a:cubicBezTo>
                <a:cubicBezTo>
                  <a:pt x="129477" y="216443"/>
                  <a:pt x="95171" y="169602"/>
                  <a:pt x="79337" y="154428"/>
                </a:cubicBezTo>
                <a:cubicBezTo>
                  <a:pt x="63503" y="139254"/>
                  <a:pt x="41732" y="142552"/>
                  <a:pt x="27877" y="122760"/>
                </a:cubicBezTo>
                <a:cubicBezTo>
                  <a:pt x="14022" y="102968"/>
                  <a:pt x="-1811" y="-2591"/>
                  <a:pt x="168" y="4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7" name="フリーフォーム 1366">
            <a:extLst>
              <a:ext uri="{FF2B5EF4-FFF2-40B4-BE49-F238E27FC236}">
                <a16:creationId xmlns:a16="http://schemas.microsoft.com/office/drawing/2014/main" id="{9FCACADF-DCD3-CA99-DDC3-7D0E2A5835ED}"/>
              </a:ext>
            </a:extLst>
          </p:cNvPr>
          <p:cNvSpPr/>
          <p:nvPr/>
        </p:nvSpPr>
        <p:spPr>
          <a:xfrm>
            <a:off x="8122698" y="10493821"/>
            <a:ext cx="249414" cy="359831"/>
          </a:xfrm>
          <a:custGeom>
            <a:avLst/>
            <a:gdLst>
              <a:gd name="connsiteX0" fmla="*/ 24 w 249414"/>
              <a:gd name="connsiteY0" fmla="*/ 8 h 359831"/>
              <a:gd name="connsiteX1" fmla="*/ 150445 w 249414"/>
              <a:gd name="connsiteY1" fmla="*/ 217722 h 359831"/>
              <a:gd name="connsiteX2" fmla="*/ 209821 w 249414"/>
              <a:gd name="connsiteY2" fmla="*/ 356267 h 359831"/>
              <a:gd name="connsiteX3" fmla="*/ 193988 w 249414"/>
              <a:gd name="connsiteY3" fmla="*/ 304808 h 359831"/>
              <a:gd name="connsiteX4" fmla="*/ 249406 w 249414"/>
              <a:gd name="connsiteY4" fmla="*/ 154387 h 359831"/>
              <a:gd name="connsiteX5" fmla="*/ 197946 w 249414"/>
              <a:gd name="connsiteY5" fmla="*/ 304808 h 359831"/>
              <a:gd name="connsiteX6" fmla="*/ 162320 w 249414"/>
              <a:gd name="connsiteY6" fmla="*/ 225639 h 359831"/>
              <a:gd name="connsiteX7" fmla="*/ 24 w 249414"/>
              <a:gd name="connsiteY7" fmla="*/ 8 h 3598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49414" h="359831">
                <a:moveTo>
                  <a:pt x="24" y="8"/>
                </a:moveTo>
                <a:cubicBezTo>
                  <a:pt x="-1955" y="-1311"/>
                  <a:pt x="115479" y="158346"/>
                  <a:pt x="150445" y="217722"/>
                </a:cubicBezTo>
                <a:cubicBezTo>
                  <a:pt x="185411" y="277098"/>
                  <a:pt x="202564" y="341753"/>
                  <a:pt x="209821" y="356267"/>
                </a:cubicBezTo>
                <a:cubicBezTo>
                  <a:pt x="217078" y="370781"/>
                  <a:pt x="187391" y="338455"/>
                  <a:pt x="193988" y="304808"/>
                </a:cubicBezTo>
                <a:cubicBezTo>
                  <a:pt x="200585" y="271161"/>
                  <a:pt x="248746" y="154387"/>
                  <a:pt x="249406" y="154387"/>
                </a:cubicBezTo>
                <a:cubicBezTo>
                  <a:pt x="250066" y="154387"/>
                  <a:pt x="212460" y="292933"/>
                  <a:pt x="197946" y="304808"/>
                </a:cubicBezTo>
                <a:cubicBezTo>
                  <a:pt x="183432" y="316683"/>
                  <a:pt x="192668" y="271161"/>
                  <a:pt x="162320" y="225639"/>
                </a:cubicBezTo>
                <a:cubicBezTo>
                  <a:pt x="131972" y="180117"/>
                  <a:pt x="2003" y="1327"/>
                  <a:pt x="24" y="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8" name="フリーフォーム 1367">
            <a:extLst>
              <a:ext uri="{FF2B5EF4-FFF2-40B4-BE49-F238E27FC236}">
                <a16:creationId xmlns:a16="http://schemas.microsoft.com/office/drawing/2014/main" id="{6545307F-F140-CDC6-90C7-50788D0735C2}"/>
              </a:ext>
            </a:extLst>
          </p:cNvPr>
          <p:cNvSpPr/>
          <p:nvPr/>
        </p:nvSpPr>
        <p:spPr>
          <a:xfrm>
            <a:off x="7120565" y="9705567"/>
            <a:ext cx="736436" cy="735804"/>
          </a:xfrm>
          <a:custGeom>
            <a:avLst/>
            <a:gdLst>
              <a:gd name="connsiteX0" fmla="*/ 671 w 736436"/>
              <a:gd name="connsiteY0" fmla="*/ 532 h 735804"/>
              <a:gd name="connsiteX1" fmla="*/ 519227 w 736436"/>
              <a:gd name="connsiteY1" fmla="*/ 471586 h 735804"/>
              <a:gd name="connsiteX2" fmla="*/ 732983 w 736436"/>
              <a:gd name="connsiteY2" fmla="*/ 732843 h 735804"/>
              <a:gd name="connsiteX3" fmla="*/ 630064 w 736436"/>
              <a:gd name="connsiteY3" fmla="*/ 594298 h 735804"/>
              <a:gd name="connsiteX4" fmla="*/ 356931 w 736436"/>
              <a:gd name="connsiteY4" fmla="*/ 317207 h 735804"/>
              <a:gd name="connsiteX5" fmla="*/ 408391 w 736436"/>
              <a:gd name="connsiteY5" fmla="*/ 376584 h 735804"/>
              <a:gd name="connsiteX6" fmla="*/ 671 w 736436"/>
              <a:gd name="connsiteY6" fmla="*/ 532 h 7358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736436" h="735804">
                <a:moveTo>
                  <a:pt x="671" y="532"/>
                </a:moveTo>
                <a:cubicBezTo>
                  <a:pt x="19143" y="16366"/>
                  <a:pt x="397175" y="349534"/>
                  <a:pt x="519227" y="471586"/>
                </a:cubicBezTo>
                <a:cubicBezTo>
                  <a:pt x="641279" y="593638"/>
                  <a:pt x="714510" y="712391"/>
                  <a:pt x="732983" y="732843"/>
                </a:cubicBezTo>
                <a:cubicBezTo>
                  <a:pt x="751456" y="753295"/>
                  <a:pt x="692739" y="663571"/>
                  <a:pt x="630064" y="594298"/>
                </a:cubicBezTo>
                <a:cubicBezTo>
                  <a:pt x="567389" y="525025"/>
                  <a:pt x="393876" y="353492"/>
                  <a:pt x="356931" y="317207"/>
                </a:cubicBezTo>
                <a:cubicBezTo>
                  <a:pt x="319986" y="280922"/>
                  <a:pt x="466448" y="426065"/>
                  <a:pt x="408391" y="376584"/>
                </a:cubicBezTo>
                <a:cubicBezTo>
                  <a:pt x="350334" y="327104"/>
                  <a:pt x="-17801" y="-15302"/>
                  <a:pt x="671" y="53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9" name="フリーフォーム 1368">
            <a:extLst>
              <a:ext uri="{FF2B5EF4-FFF2-40B4-BE49-F238E27FC236}">
                <a16:creationId xmlns:a16="http://schemas.microsoft.com/office/drawing/2014/main" id="{9D26BE63-9DB7-3F6E-1C3A-C23D04A0AA1A}"/>
              </a:ext>
            </a:extLst>
          </p:cNvPr>
          <p:cNvSpPr/>
          <p:nvPr/>
        </p:nvSpPr>
        <p:spPr>
          <a:xfrm>
            <a:off x="731843" y="7775153"/>
            <a:ext cx="142703" cy="387870"/>
          </a:xfrm>
          <a:custGeom>
            <a:avLst/>
            <a:gdLst>
              <a:gd name="connsiteX0" fmla="*/ 1582 w 142703"/>
              <a:gd name="connsiteY0" fmla="*/ 422 h 387870"/>
              <a:gd name="connsiteX1" fmla="*/ 17457 w 142703"/>
              <a:gd name="connsiteY1" fmla="*/ 162347 h 387870"/>
              <a:gd name="connsiteX2" fmla="*/ 141282 w 142703"/>
              <a:gd name="connsiteY2" fmla="*/ 384597 h 387870"/>
              <a:gd name="connsiteX3" fmla="*/ 80957 w 142703"/>
              <a:gd name="connsiteY3" fmla="*/ 289347 h 387870"/>
              <a:gd name="connsiteX4" fmla="*/ 23807 w 142703"/>
              <a:gd name="connsiteY4" fmla="*/ 209972 h 387870"/>
              <a:gd name="connsiteX5" fmla="*/ 1582 w 142703"/>
              <a:gd name="connsiteY5" fmla="*/ 422 h 3878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42703" h="387870">
                <a:moveTo>
                  <a:pt x="1582" y="422"/>
                </a:moveTo>
                <a:cubicBezTo>
                  <a:pt x="524" y="-7515"/>
                  <a:pt x="-5826" y="98318"/>
                  <a:pt x="17457" y="162347"/>
                </a:cubicBezTo>
                <a:cubicBezTo>
                  <a:pt x="40740" y="226376"/>
                  <a:pt x="130699" y="363430"/>
                  <a:pt x="141282" y="384597"/>
                </a:cubicBezTo>
                <a:cubicBezTo>
                  <a:pt x="151865" y="405764"/>
                  <a:pt x="100536" y="318451"/>
                  <a:pt x="80957" y="289347"/>
                </a:cubicBezTo>
                <a:cubicBezTo>
                  <a:pt x="61378" y="260243"/>
                  <a:pt x="38624" y="251776"/>
                  <a:pt x="23807" y="209972"/>
                </a:cubicBezTo>
                <a:cubicBezTo>
                  <a:pt x="8990" y="168168"/>
                  <a:pt x="2640" y="8359"/>
                  <a:pt x="1582" y="42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0" name="フリーフォーム 1369">
            <a:extLst>
              <a:ext uri="{FF2B5EF4-FFF2-40B4-BE49-F238E27FC236}">
                <a16:creationId xmlns:a16="http://schemas.microsoft.com/office/drawing/2014/main" id="{67B4058A-240E-5DFF-7892-6CC74DC94FB9}"/>
              </a:ext>
            </a:extLst>
          </p:cNvPr>
          <p:cNvSpPr/>
          <p:nvPr/>
        </p:nvSpPr>
        <p:spPr>
          <a:xfrm>
            <a:off x="773349" y="6810362"/>
            <a:ext cx="185530" cy="311453"/>
          </a:xfrm>
          <a:custGeom>
            <a:avLst/>
            <a:gdLst>
              <a:gd name="connsiteX0" fmla="*/ 185501 w 185530"/>
              <a:gd name="connsiteY0" fmla="*/ 13 h 311453"/>
              <a:gd name="connsiteX1" fmla="*/ 42626 w 185530"/>
              <a:gd name="connsiteY1" fmla="*/ 165113 h 311453"/>
              <a:gd name="connsiteX2" fmla="*/ 1351 w 185530"/>
              <a:gd name="connsiteY2" fmla="*/ 311163 h 311453"/>
              <a:gd name="connsiteX3" fmla="*/ 17226 w 185530"/>
              <a:gd name="connsiteY3" fmla="*/ 200038 h 311453"/>
              <a:gd name="connsiteX4" fmla="*/ 87076 w 185530"/>
              <a:gd name="connsiteY4" fmla="*/ 107963 h 311453"/>
              <a:gd name="connsiteX5" fmla="*/ 29926 w 185530"/>
              <a:gd name="connsiteY5" fmla="*/ 155588 h 311453"/>
              <a:gd name="connsiteX6" fmla="*/ 185501 w 185530"/>
              <a:gd name="connsiteY6" fmla="*/ 13 h 3114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85530" h="311453">
                <a:moveTo>
                  <a:pt x="185501" y="13"/>
                </a:moveTo>
                <a:cubicBezTo>
                  <a:pt x="187618" y="1601"/>
                  <a:pt x="73318" y="113255"/>
                  <a:pt x="42626" y="165113"/>
                </a:cubicBezTo>
                <a:cubicBezTo>
                  <a:pt x="11934" y="216971"/>
                  <a:pt x="5584" y="305342"/>
                  <a:pt x="1351" y="311163"/>
                </a:cubicBezTo>
                <a:cubicBezTo>
                  <a:pt x="-2882" y="316984"/>
                  <a:pt x="2938" y="233905"/>
                  <a:pt x="17226" y="200038"/>
                </a:cubicBezTo>
                <a:cubicBezTo>
                  <a:pt x="31514" y="166171"/>
                  <a:pt x="84959" y="115371"/>
                  <a:pt x="87076" y="107963"/>
                </a:cubicBezTo>
                <a:cubicBezTo>
                  <a:pt x="89193" y="100555"/>
                  <a:pt x="13522" y="170934"/>
                  <a:pt x="29926" y="155588"/>
                </a:cubicBezTo>
                <a:cubicBezTo>
                  <a:pt x="46330" y="140242"/>
                  <a:pt x="183384" y="-1575"/>
                  <a:pt x="185501" y="1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1" name="フリーフォーム 1370">
            <a:extLst>
              <a:ext uri="{FF2B5EF4-FFF2-40B4-BE49-F238E27FC236}">
                <a16:creationId xmlns:a16="http://schemas.microsoft.com/office/drawing/2014/main" id="{03960C7A-2E52-4A9C-E92B-9100433458DA}"/>
              </a:ext>
            </a:extLst>
          </p:cNvPr>
          <p:cNvSpPr/>
          <p:nvPr/>
        </p:nvSpPr>
        <p:spPr>
          <a:xfrm>
            <a:off x="1253948" y="5689476"/>
            <a:ext cx="66852" cy="476488"/>
          </a:xfrm>
          <a:custGeom>
            <a:avLst/>
            <a:gdLst>
              <a:gd name="connsiteX0" fmla="*/ 66852 w 66852"/>
              <a:gd name="connsiteY0" fmla="*/ 124 h 476488"/>
              <a:gd name="connsiteX1" fmla="*/ 3352 w 66852"/>
              <a:gd name="connsiteY1" fmla="*/ 254124 h 476488"/>
              <a:gd name="connsiteX2" fmla="*/ 28752 w 66852"/>
              <a:gd name="connsiteY2" fmla="*/ 476374 h 476488"/>
              <a:gd name="connsiteX3" fmla="*/ 177 w 66852"/>
              <a:gd name="connsiteY3" fmla="*/ 282699 h 476488"/>
              <a:gd name="connsiteX4" fmla="*/ 16052 w 66852"/>
              <a:gd name="connsiteY4" fmla="*/ 158874 h 476488"/>
              <a:gd name="connsiteX5" fmla="*/ 3352 w 66852"/>
              <a:gd name="connsiteY5" fmla="*/ 219199 h 476488"/>
              <a:gd name="connsiteX6" fmla="*/ 66852 w 66852"/>
              <a:gd name="connsiteY6" fmla="*/ 124 h 476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6852" h="476488">
                <a:moveTo>
                  <a:pt x="66852" y="124"/>
                </a:moveTo>
                <a:cubicBezTo>
                  <a:pt x="66852" y="5945"/>
                  <a:pt x="9702" y="174749"/>
                  <a:pt x="3352" y="254124"/>
                </a:cubicBezTo>
                <a:cubicBezTo>
                  <a:pt x="-2998" y="333499"/>
                  <a:pt x="29281" y="471612"/>
                  <a:pt x="28752" y="476374"/>
                </a:cubicBezTo>
                <a:cubicBezTo>
                  <a:pt x="28223" y="481137"/>
                  <a:pt x="2294" y="335616"/>
                  <a:pt x="177" y="282699"/>
                </a:cubicBezTo>
                <a:cubicBezTo>
                  <a:pt x="-1940" y="229782"/>
                  <a:pt x="15523" y="169457"/>
                  <a:pt x="16052" y="158874"/>
                </a:cubicBezTo>
                <a:cubicBezTo>
                  <a:pt x="16581" y="148291"/>
                  <a:pt x="-4056" y="243541"/>
                  <a:pt x="3352" y="219199"/>
                </a:cubicBezTo>
                <a:cubicBezTo>
                  <a:pt x="10760" y="194857"/>
                  <a:pt x="66852" y="-5697"/>
                  <a:pt x="66852" y="12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2" name="フリーフォーム 1371">
            <a:extLst>
              <a:ext uri="{FF2B5EF4-FFF2-40B4-BE49-F238E27FC236}">
                <a16:creationId xmlns:a16="http://schemas.microsoft.com/office/drawing/2014/main" id="{15BC67A4-036C-97F7-A2D9-1F6AD594C37F}"/>
              </a:ext>
            </a:extLst>
          </p:cNvPr>
          <p:cNvSpPr/>
          <p:nvPr/>
        </p:nvSpPr>
        <p:spPr>
          <a:xfrm>
            <a:off x="4101593" y="8330197"/>
            <a:ext cx="1281052" cy="576032"/>
          </a:xfrm>
          <a:custGeom>
            <a:avLst/>
            <a:gdLst>
              <a:gd name="connsiteX0" fmla="*/ 507 w 1281052"/>
              <a:gd name="connsiteY0" fmla="*/ 575678 h 576032"/>
              <a:gd name="connsiteX1" fmla="*/ 768857 w 1281052"/>
              <a:gd name="connsiteY1" fmla="*/ 420103 h 576032"/>
              <a:gd name="connsiteX2" fmla="*/ 657732 w 1281052"/>
              <a:gd name="connsiteY2" fmla="*/ 467728 h 576032"/>
              <a:gd name="connsiteX3" fmla="*/ 1026032 w 1281052"/>
              <a:gd name="connsiteY3" fmla="*/ 258178 h 576032"/>
              <a:gd name="connsiteX4" fmla="*/ 1280032 w 1281052"/>
              <a:gd name="connsiteY4" fmla="*/ 1003 h 576032"/>
              <a:gd name="connsiteX5" fmla="*/ 1121282 w 1281052"/>
              <a:gd name="connsiteY5" fmla="*/ 162928 h 576032"/>
              <a:gd name="connsiteX6" fmla="*/ 902207 w 1281052"/>
              <a:gd name="connsiteY6" fmla="*/ 382003 h 576032"/>
              <a:gd name="connsiteX7" fmla="*/ 899032 w 1281052"/>
              <a:gd name="connsiteY7" fmla="*/ 369303 h 576032"/>
              <a:gd name="connsiteX8" fmla="*/ 507 w 1281052"/>
              <a:gd name="connsiteY8" fmla="*/ 575678 h 5760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281052" h="576032">
                <a:moveTo>
                  <a:pt x="507" y="575678"/>
                </a:moveTo>
                <a:cubicBezTo>
                  <a:pt x="-21189" y="584145"/>
                  <a:pt x="659320" y="438095"/>
                  <a:pt x="768857" y="420103"/>
                </a:cubicBezTo>
                <a:cubicBezTo>
                  <a:pt x="878394" y="402111"/>
                  <a:pt x="614870" y="494715"/>
                  <a:pt x="657732" y="467728"/>
                </a:cubicBezTo>
                <a:cubicBezTo>
                  <a:pt x="700594" y="440741"/>
                  <a:pt x="922315" y="335965"/>
                  <a:pt x="1026032" y="258178"/>
                </a:cubicBezTo>
                <a:cubicBezTo>
                  <a:pt x="1129749" y="180391"/>
                  <a:pt x="1264157" y="16878"/>
                  <a:pt x="1280032" y="1003"/>
                </a:cubicBezTo>
                <a:cubicBezTo>
                  <a:pt x="1295907" y="-14872"/>
                  <a:pt x="1121282" y="162928"/>
                  <a:pt x="1121282" y="162928"/>
                </a:cubicBezTo>
                <a:cubicBezTo>
                  <a:pt x="1058311" y="226428"/>
                  <a:pt x="939249" y="347607"/>
                  <a:pt x="902207" y="382003"/>
                </a:cubicBezTo>
                <a:cubicBezTo>
                  <a:pt x="865165" y="416399"/>
                  <a:pt x="1046140" y="335966"/>
                  <a:pt x="899032" y="369303"/>
                </a:cubicBezTo>
                <a:lnTo>
                  <a:pt x="507" y="575678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3" name="フリーフォーム 1372">
            <a:extLst>
              <a:ext uri="{FF2B5EF4-FFF2-40B4-BE49-F238E27FC236}">
                <a16:creationId xmlns:a16="http://schemas.microsoft.com/office/drawing/2014/main" id="{F4E6611D-C81D-7D26-1D8D-03488D5A0396}"/>
              </a:ext>
            </a:extLst>
          </p:cNvPr>
          <p:cNvSpPr/>
          <p:nvPr/>
        </p:nvSpPr>
        <p:spPr>
          <a:xfrm>
            <a:off x="5227280" y="8385103"/>
            <a:ext cx="287716" cy="262592"/>
          </a:xfrm>
          <a:custGeom>
            <a:avLst/>
            <a:gdLst>
              <a:gd name="connsiteX0" fmla="*/ 243245 w 287716"/>
              <a:gd name="connsiteY0" fmla="*/ 72 h 262592"/>
              <a:gd name="connsiteX1" fmla="*/ 217845 w 287716"/>
              <a:gd name="connsiteY1" fmla="*/ 104847 h 262592"/>
              <a:gd name="connsiteX2" fmla="*/ 5120 w 287716"/>
              <a:gd name="connsiteY2" fmla="*/ 257247 h 262592"/>
              <a:gd name="connsiteX3" fmla="*/ 84495 w 287716"/>
              <a:gd name="connsiteY3" fmla="*/ 228672 h 262592"/>
              <a:gd name="connsiteX4" fmla="*/ 287695 w 287716"/>
              <a:gd name="connsiteY4" fmla="*/ 235022 h 262592"/>
              <a:gd name="connsiteX5" fmla="*/ 97195 w 287716"/>
              <a:gd name="connsiteY5" fmla="*/ 225497 h 262592"/>
              <a:gd name="connsiteX6" fmla="*/ 49570 w 287716"/>
              <a:gd name="connsiteY6" fmla="*/ 228672 h 262592"/>
              <a:gd name="connsiteX7" fmla="*/ 167045 w 287716"/>
              <a:gd name="connsiteY7" fmla="*/ 165172 h 262592"/>
              <a:gd name="connsiteX8" fmla="*/ 224195 w 287716"/>
              <a:gd name="connsiteY8" fmla="*/ 88972 h 262592"/>
              <a:gd name="connsiteX9" fmla="*/ 243245 w 287716"/>
              <a:gd name="connsiteY9" fmla="*/ 72 h 2625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87716" h="262592">
                <a:moveTo>
                  <a:pt x="243245" y="72"/>
                </a:moveTo>
                <a:cubicBezTo>
                  <a:pt x="242187" y="2718"/>
                  <a:pt x="257532" y="61985"/>
                  <a:pt x="217845" y="104847"/>
                </a:cubicBezTo>
                <a:cubicBezTo>
                  <a:pt x="178158" y="147709"/>
                  <a:pt x="27345" y="236610"/>
                  <a:pt x="5120" y="257247"/>
                </a:cubicBezTo>
                <a:cubicBezTo>
                  <a:pt x="-17105" y="277884"/>
                  <a:pt x="37399" y="232376"/>
                  <a:pt x="84495" y="228672"/>
                </a:cubicBezTo>
                <a:cubicBezTo>
                  <a:pt x="131591" y="224968"/>
                  <a:pt x="285578" y="235551"/>
                  <a:pt x="287695" y="235022"/>
                </a:cubicBezTo>
                <a:cubicBezTo>
                  <a:pt x="289812" y="234493"/>
                  <a:pt x="136882" y="226555"/>
                  <a:pt x="97195" y="225497"/>
                </a:cubicBezTo>
                <a:cubicBezTo>
                  <a:pt x="57508" y="224439"/>
                  <a:pt x="37928" y="238726"/>
                  <a:pt x="49570" y="228672"/>
                </a:cubicBezTo>
                <a:cubicBezTo>
                  <a:pt x="61212" y="218618"/>
                  <a:pt x="137941" y="188455"/>
                  <a:pt x="167045" y="165172"/>
                </a:cubicBezTo>
                <a:cubicBezTo>
                  <a:pt x="196149" y="141889"/>
                  <a:pt x="213082" y="110139"/>
                  <a:pt x="224195" y="88972"/>
                </a:cubicBezTo>
                <a:cubicBezTo>
                  <a:pt x="235307" y="67805"/>
                  <a:pt x="244303" y="-2574"/>
                  <a:pt x="243245" y="7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4" name="フリーフォーム 1373">
            <a:extLst>
              <a:ext uri="{FF2B5EF4-FFF2-40B4-BE49-F238E27FC236}">
                <a16:creationId xmlns:a16="http://schemas.microsoft.com/office/drawing/2014/main" id="{1328DF05-0061-24A1-17A3-454CF2DF7E6F}"/>
              </a:ext>
            </a:extLst>
          </p:cNvPr>
          <p:cNvSpPr/>
          <p:nvPr/>
        </p:nvSpPr>
        <p:spPr>
          <a:xfrm>
            <a:off x="2168477" y="8667591"/>
            <a:ext cx="197376" cy="150097"/>
          </a:xfrm>
          <a:custGeom>
            <a:avLst/>
            <a:gdLst>
              <a:gd name="connsiteX0" fmla="*/ 73073 w 197376"/>
              <a:gd name="connsiteY0" fmla="*/ 159 h 150097"/>
              <a:gd name="connsiteX1" fmla="*/ 9573 w 197376"/>
              <a:gd name="connsiteY1" fmla="*/ 57309 h 150097"/>
              <a:gd name="connsiteX2" fmla="*/ 104823 w 197376"/>
              <a:gd name="connsiteY2" fmla="*/ 92234 h 150097"/>
              <a:gd name="connsiteX3" fmla="*/ 54023 w 197376"/>
              <a:gd name="connsiteY3" fmla="*/ 85884 h 150097"/>
              <a:gd name="connsiteX4" fmla="*/ 190548 w 197376"/>
              <a:gd name="connsiteY4" fmla="*/ 146209 h 150097"/>
              <a:gd name="connsiteX5" fmla="*/ 158798 w 197376"/>
              <a:gd name="connsiteY5" fmla="*/ 136684 h 150097"/>
              <a:gd name="connsiteX6" fmla="*/ 3223 w 197376"/>
              <a:gd name="connsiteY6" fmla="*/ 76359 h 150097"/>
              <a:gd name="connsiteX7" fmla="*/ 73073 w 197376"/>
              <a:gd name="connsiteY7" fmla="*/ 159 h 1500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97376" h="150097">
                <a:moveTo>
                  <a:pt x="73073" y="159"/>
                </a:moveTo>
                <a:cubicBezTo>
                  <a:pt x="74131" y="-3016"/>
                  <a:pt x="4281" y="41963"/>
                  <a:pt x="9573" y="57309"/>
                </a:cubicBezTo>
                <a:cubicBezTo>
                  <a:pt x="14865" y="72655"/>
                  <a:pt x="97415" y="87472"/>
                  <a:pt x="104823" y="92234"/>
                </a:cubicBezTo>
                <a:cubicBezTo>
                  <a:pt x="112231" y="96997"/>
                  <a:pt x="39736" y="76888"/>
                  <a:pt x="54023" y="85884"/>
                </a:cubicBezTo>
                <a:cubicBezTo>
                  <a:pt x="68310" y="94880"/>
                  <a:pt x="173086" y="137742"/>
                  <a:pt x="190548" y="146209"/>
                </a:cubicBezTo>
                <a:cubicBezTo>
                  <a:pt x="208010" y="154676"/>
                  <a:pt x="190019" y="148326"/>
                  <a:pt x="158798" y="136684"/>
                </a:cubicBezTo>
                <a:cubicBezTo>
                  <a:pt x="127577" y="125042"/>
                  <a:pt x="24390" y="95938"/>
                  <a:pt x="3223" y="76359"/>
                </a:cubicBezTo>
                <a:cubicBezTo>
                  <a:pt x="-17944" y="56780"/>
                  <a:pt x="72015" y="3334"/>
                  <a:pt x="73073" y="15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5" name="フリーフォーム 1374">
            <a:extLst>
              <a:ext uri="{FF2B5EF4-FFF2-40B4-BE49-F238E27FC236}">
                <a16:creationId xmlns:a16="http://schemas.microsoft.com/office/drawing/2014/main" id="{1C7C0182-45D7-6FE6-F362-5C73491FE7D4}"/>
              </a:ext>
            </a:extLst>
          </p:cNvPr>
          <p:cNvSpPr/>
          <p:nvPr/>
        </p:nvSpPr>
        <p:spPr>
          <a:xfrm>
            <a:off x="2070100" y="8775700"/>
            <a:ext cx="489390" cy="60914"/>
          </a:xfrm>
          <a:custGeom>
            <a:avLst/>
            <a:gdLst>
              <a:gd name="connsiteX0" fmla="*/ 0 w 489390"/>
              <a:gd name="connsiteY0" fmla="*/ 0 h 60914"/>
              <a:gd name="connsiteX1" fmla="*/ 327025 w 489390"/>
              <a:gd name="connsiteY1" fmla="*/ 47625 h 60914"/>
              <a:gd name="connsiteX2" fmla="*/ 488950 w 489390"/>
              <a:gd name="connsiteY2" fmla="*/ 50800 h 60914"/>
              <a:gd name="connsiteX3" fmla="*/ 368300 w 489390"/>
              <a:gd name="connsiteY3" fmla="*/ 60325 h 60914"/>
              <a:gd name="connsiteX4" fmla="*/ 174625 w 489390"/>
              <a:gd name="connsiteY4" fmla="*/ 31750 h 60914"/>
              <a:gd name="connsiteX5" fmla="*/ 247650 w 489390"/>
              <a:gd name="connsiteY5" fmla="*/ 38100 h 60914"/>
              <a:gd name="connsiteX6" fmla="*/ 0 w 489390"/>
              <a:gd name="connsiteY6" fmla="*/ 0 h 60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89390" h="60914">
                <a:moveTo>
                  <a:pt x="0" y="0"/>
                </a:moveTo>
                <a:cubicBezTo>
                  <a:pt x="122766" y="19579"/>
                  <a:pt x="245533" y="39158"/>
                  <a:pt x="327025" y="47625"/>
                </a:cubicBezTo>
                <a:cubicBezTo>
                  <a:pt x="408517" y="56092"/>
                  <a:pt x="482071" y="48683"/>
                  <a:pt x="488950" y="50800"/>
                </a:cubicBezTo>
                <a:cubicBezTo>
                  <a:pt x="495829" y="52917"/>
                  <a:pt x="420687" y="63500"/>
                  <a:pt x="368300" y="60325"/>
                </a:cubicBezTo>
                <a:cubicBezTo>
                  <a:pt x="315913" y="57150"/>
                  <a:pt x="194733" y="35454"/>
                  <a:pt x="174625" y="31750"/>
                </a:cubicBezTo>
                <a:cubicBezTo>
                  <a:pt x="154517" y="28046"/>
                  <a:pt x="247650" y="38100"/>
                  <a:pt x="247650" y="38100"/>
                </a:cubicBezTo>
                <a:lnTo>
                  <a:pt x="0" y="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6" name="フリーフォーム 1375">
            <a:extLst>
              <a:ext uri="{FF2B5EF4-FFF2-40B4-BE49-F238E27FC236}">
                <a16:creationId xmlns:a16="http://schemas.microsoft.com/office/drawing/2014/main" id="{E921D39B-7748-B1F8-A3BF-F82F90765A49}"/>
              </a:ext>
            </a:extLst>
          </p:cNvPr>
          <p:cNvSpPr/>
          <p:nvPr/>
        </p:nvSpPr>
        <p:spPr>
          <a:xfrm>
            <a:off x="2510509" y="8823556"/>
            <a:ext cx="357075" cy="69871"/>
          </a:xfrm>
          <a:custGeom>
            <a:avLst/>
            <a:gdLst>
              <a:gd name="connsiteX0" fmla="*/ 916 w 357075"/>
              <a:gd name="connsiteY0" fmla="*/ 18819 h 69871"/>
              <a:gd name="connsiteX1" fmla="*/ 258091 w 357075"/>
              <a:gd name="connsiteY1" fmla="*/ 12469 h 69871"/>
              <a:gd name="connsiteX2" fmla="*/ 194591 w 357075"/>
              <a:gd name="connsiteY2" fmla="*/ 2944 h 69871"/>
              <a:gd name="connsiteX3" fmla="*/ 353341 w 357075"/>
              <a:gd name="connsiteY3" fmla="*/ 69619 h 69871"/>
              <a:gd name="connsiteX4" fmla="*/ 296191 w 357075"/>
              <a:gd name="connsiteY4" fmla="*/ 25169 h 69871"/>
              <a:gd name="connsiteX5" fmla="*/ 175541 w 357075"/>
              <a:gd name="connsiteY5" fmla="*/ 9294 h 69871"/>
              <a:gd name="connsiteX6" fmla="*/ 916 w 357075"/>
              <a:gd name="connsiteY6" fmla="*/ 18819 h 698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57075" h="69871">
                <a:moveTo>
                  <a:pt x="916" y="18819"/>
                </a:moveTo>
                <a:cubicBezTo>
                  <a:pt x="14674" y="19348"/>
                  <a:pt x="225812" y="15115"/>
                  <a:pt x="258091" y="12469"/>
                </a:cubicBezTo>
                <a:cubicBezTo>
                  <a:pt x="290370" y="9823"/>
                  <a:pt x="178716" y="-6581"/>
                  <a:pt x="194591" y="2944"/>
                </a:cubicBezTo>
                <a:cubicBezTo>
                  <a:pt x="210466" y="12469"/>
                  <a:pt x="336408" y="65915"/>
                  <a:pt x="353341" y="69619"/>
                </a:cubicBezTo>
                <a:cubicBezTo>
                  <a:pt x="370274" y="73323"/>
                  <a:pt x="325824" y="35223"/>
                  <a:pt x="296191" y="25169"/>
                </a:cubicBezTo>
                <a:cubicBezTo>
                  <a:pt x="266558" y="15115"/>
                  <a:pt x="218933" y="10352"/>
                  <a:pt x="175541" y="9294"/>
                </a:cubicBezTo>
                <a:cubicBezTo>
                  <a:pt x="132149" y="8236"/>
                  <a:pt x="-12842" y="18290"/>
                  <a:pt x="916" y="1881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7" name="フリーフォーム 1376">
            <a:extLst>
              <a:ext uri="{FF2B5EF4-FFF2-40B4-BE49-F238E27FC236}">
                <a16:creationId xmlns:a16="http://schemas.microsoft.com/office/drawing/2014/main" id="{A5623462-D2D0-C74E-3D0A-26E21571FB1B}"/>
              </a:ext>
            </a:extLst>
          </p:cNvPr>
          <p:cNvSpPr/>
          <p:nvPr/>
        </p:nvSpPr>
        <p:spPr>
          <a:xfrm>
            <a:off x="2905125" y="8918517"/>
            <a:ext cx="392735" cy="189010"/>
          </a:xfrm>
          <a:custGeom>
            <a:avLst/>
            <a:gdLst>
              <a:gd name="connsiteX0" fmla="*/ 0 w 392735"/>
              <a:gd name="connsiteY0" fmla="*/ 58 h 189010"/>
              <a:gd name="connsiteX1" fmla="*/ 146050 w 392735"/>
              <a:gd name="connsiteY1" fmla="*/ 76258 h 189010"/>
              <a:gd name="connsiteX2" fmla="*/ 323850 w 392735"/>
              <a:gd name="connsiteY2" fmla="*/ 136583 h 189010"/>
              <a:gd name="connsiteX3" fmla="*/ 387350 w 392735"/>
              <a:gd name="connsiteY3" fmla="*/ 187383 h 189010"/>
              <a:gd name="connsiteX4" fmla="*/ 361950 w 392735"/>
              <a:gd name="connsiteY4" fmla="*/ 168333 h 189010"/>
              <a:gd name="connsiteX5" fmla="*/ 146050 w 392735"/>
              <a:gd name="connsiteY5" fmla="*/ 88958 h 189010"/>
              <a:gd name="connsiteX6" fmla="*/ 0 w 392735"/>
              <a:gd name="connsiteY6" fmla="*/ 58 h 1890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92735" h="189010">
                <a:moveTo>
                  <a:pt x="0" y="58"/>
                </a:moveTo>
                <a:cubicBezTo>
                  <a:pt x="0" y="-2059"/>
                  <a:pt x="92075" y="53504"/>
                  <a:pt x="146050" y="76258"/>
                </a:cubicBezTo>
                <a:cubicBezTo>
                  <a:pt x="200025" y="99012"/>
                  <a:pt x="283633" y="118062"/>
                  <a:pt x="323850" y="136583"/>
                </a:cubicBezTo>
                <a:cubicBezTo>
                  <a:pt x="364067" y="155104"/>
                  <a:pt x="381000" y="182091"/>
                  <a:pt x="387350" y="187383"/>
                </a:cubicBezTo>
                <a:cubicBezTo>
                  <a:pt x="393700" y="192675"/>
                  <a:pt x="402167" y="184737"/>
                  <a:pt x="361950" y="168333"/>
                </a:cubicBezTo>
                <a:cubicBezTo>
                  <a:pt x="321733" y="151929"/>
                  <a:pt x="203729" y="114887"/>
                  <a:pt x="146050" y="88958"/>
                </a:cubicBezTo>
                <a:cubicBezTo>
                  <a:pt x="88371" y="63029"/>
                  <a:pt x="0" y="2175"/>
                  <a:pt x="0" y="5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8" name="フリーフォーム 1377">
            <a:extLst>
              <a:ext uri="{FF2B5EF4-FFF2-40B4-BE49-F238E27FC236}">
                <a16:creationId xmlns:a16="http://schemas.microsoft.com/office/drawing/2014/main" id="{2F9D2B78-A791-79D9-E249-7E22420D337C}"/>
              </a:ext>
            </a:extLst>
          </p:cNvPr>
          <p:cNvSpPr/>
          <p:nvPr/>
        </p:nvSpPr>
        <p:spPr>
          <a:xfrm>
            <a:off x="2564877" y="8854241"/>
            <a:ext cx="305379" cy="59179"/>
          </a:xfrm>
          <a:custGeom>
            <a:avLst/>
            <a:gdLst>
              <a:gd name="connsiteX0" fmla="*/ 523 w 305379"/>
              <a:gd name="connsiteY0" fmla="*/ 4009 h 59179"/>
              <a:gd name="connsiteX1" fmla="*/ 130698 w 305379"/>
              <a:gd name="connsiteY1" fmla="*/ 10359 h 59179"/>
              <a:gd name="connsiteX2" fmla="*/ 178323 w 305379"/>
              <a:gd name="connsiteY2" fmla="*/ 834 h 59179"/>
              <a:gd name="connsiteX3" fmla="*/ 181498 w 305379"/>
              <a:gd name="connsiteY3" fmla="*/ 35759 h 59179"/>
              <a:gd name="connsiteX4" fmla="*/ 267223 w 305379"/>
              <a:gd name="connsiteY4" fmla="*/ 42109 h 59179"/>
              <a:gd name="connsiteX5" fmla="*/ 216423 w 305379"/>
              <a:gd name="connsiteY5" fmla="*/ 35759 h 59179"/>
              <a:gd name="connsiteX6" fmla="*/ 305323 w 305379"/>
              <a:gd name="connsiteY6" fmla="*/ 57984 h 59179"/>
              <a:gd name="connsiteX7" fmla="*/ 229123 w 305379"/>
              <a:gd name="connsiteY7" fmla="*/ 51634 h 59179"/>
              <a:gd name="connsiteX8" fmla="*/ 184673 w 305379"/>
              <a:gd name="connsiteY8" fmla="*/ 13534 h 59179"/>
              <a:gd name="connsiteX9" fmla="*/ 523 w 305379"/>
              <a:gd name="connsiteY9" fmla="*/ 4009 h 591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05379" h="59179">
                <a:moveTo>
                  <a:pt x="523" y="4009"/>
                </a:moveTo>
                <a:cubicBezTo>
                  <a:pt x="-8473" y="3480"/>
                  <a:pt x="101065" y="10888"/>
                  <a:pt x="130698" y="10359"/>
                </a:cubicBezTo>
                <a:cubicBezTo>
                  <a:pt x="160331" y="9830"/>
                  <a:pt x="169856" y="-3399"/>
                  <a:pt x="178323" y="834"/>
                </a:cubicBezTo>
                <a:cubicBezTo>
                  <a:pt x="186790" y="5067"/>
                  <a:pt x="166681" y="28880"/>
                  <a:pt x="181498" y="35759"/>
                </a:cubicBezTo>
                <a:cubicBezTo>
                  <a:pt x="196315" y="42638"/>
                  <a:pt x="261402" y="42109"/>
                  <a:pt x="267223" y="42109"/>
                </a:cubicBezTo>
                <a:cubicBezTo>
                  <a:pt x="273044" y="42109"/>
                  <a:pt x="210073" y="33113"/>
                  <a:pt x="216423" y="35759"/>
                </a:cubicBezTo>
                <a:cubicBezTo>
                  <a:pt x="222773" y="38405"/>
                  <a:pt x="303206" y="55338"/>
                  <a:pt x="305323" y="57984"/>
                </a:cubicBezTo>
                <a:cubicBezTo>
                  <a:pt x="307440" y="60630"/>
                  <a:pt x="249231" y="59042"/>
                  <a:pt x="229123" y="51634"/>
                </a:cubicBezTo>
                <a:cubicBezTo>
                  <a:pt x="209015" y="44226"/>
                  <a:pt x="216952" y="19884"/>
                  <a:pt x="184673" y="13534"/>
                </a:cubicBezTo>
                <a:cubicBezTo>
                  <a:pt x="152394" y="7184"/>
                  <a:pt x="9519" y="4538"/>
                  <a:pt x="523" y="400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9" name="フリーフォーム 1378">
            <a:extLst>
              <a:ext uri="{FF2B5EF4-FFF2-40B4-BE49-F238E27FC236}">
                <a16:creationId xmlns:a16="http://schemas.microsoft.com/office/drawing/2014/main" id="{1CA50EF0-D267-E15B-4080-56AC1A5DCF69}"/>
              </a:ext>
            </a:extLst>
          </p:cNvPr>
          <p:cNvSpPr/>
          <p:nvPr/>
        </p:nvSpPr>
        <p:spPr>
          <a:xfrm>
            <a:off x="2666992" y="8928097"/>
            <a:ext cx="25417" cy="123836"/>
          </a:xfrm>
          <a:custGeom>
            <a:avLst/>
            <a:gdLst>
              <a:gd name="connsiteX0" fmla="*/ 25408 w 25417"/>
              <a:gd name="connsiteY0" fmla="*/ 3 h 123836"/>
              <a:gd name="connsiteX1" fmla="*/ 3183 w 25417"/>
              <a:gd name="connsiteY1" fmla="*/ 79378 h 123836"/>
              <a:gd name="connsiteX2" fmla="*/ 12708 w 25417"/>
              <a:gd name="connsiteY2" fmla="*/ 123828 h 123836"/>
              <a:gd name="connsiteX3" fmla="*/ 8 w 25417"/>
              <a:gd name="connsiteY3" fmla="*/ 82553 h 123836"/>
              <a:gd name="connsiteX4" fmla="*/ 25408 w 25417"/>
              <a:gd name="connsiteY4" fmla="*/ 3 h 1238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417" h="123836">
                <a:moveTo>
                  <a:pt x="25408" y="3"/>
                </a:moveTo>
                <a:cubicBezTo>
                  <a:pt x="25937" y="-526"/>
                  <a:pt x="5300" y="58741"/>
                  <a:pt x="3183" y="79378"/>
                </a:cubicBezTo>
                <a:cubicBezTo>
                  <a:pt x="1066" y="100015"/>
                  <a:pt x="13237" y="123299"/>
                  <a:pt x="12708" y="123828"/>
                </a:cubicBezTo>
                <a:cubicBezTo>
                  <a:pt x="12179" y="124357"/>
                  <a:pt x="537" y="99486"/>
                  <a:pt x="8" y="82553"/>
                </a:cubicBezTo>
                <a:cubicBezTo>
                  <a:pt x="-521" y="65620"/>
                  <a:pt x="24879" y="532"/>
                  <a:pt x="25408" y="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0" name="フリーフォーム 1379">
            <a:extLst>
              <a:ext uri="{FF2B5EF4-FFF2-40B4-BE49-F238E27FC236}">
                <a16:creationId xmlns:a16="http://schemas.microsoft.com/office/drawing/2014/main" id="{B31D2E69-AA45-EB7C-6320-60D05051B7B7}"/>
              </a:ext>
            </a:extLst>
          </p:cNvPr>
          <p:cNvSpPr/>
          <p:nvPr/>
        </p:nvSpPr>
        <p:spPr>
          <a:xfrm>
            <a:off x="2818812" y="9222357"/>
            <a:ext cx="301796" cy="87898"/>
          </a:xfrm>
          <a:custGeom>
            <a:avLst/>
            <a:gdLst>
              <a:gd name="connsiteX0" fmla="*/ 588 w 301796"/>
              <a:gd name="connsiteY0" fmla="*/ 4193 h 87898"/>
              <a:gd name="connsiteX1" fmla="*/ 89488 w 301796"/>
              <a:gd name="connsiteY1" fmla="*/ 7368 h 87898"/>
              <a:gd name="connsiteX2" fmla="*/ 295863 w 301796"/>
              <a:gd name="connsiteY2" fmla="*/ 86743 h 87898"/>
              <a:gd name="connsiteX3" fmla="*/ 235538 w 301796"/>
              <a:gd name="connsiteY3" fmla="*/ 51818 h 87898"/>
              <a:gd name="connsiteX4" fmla="*/ 127588 w 301796"/>
              <a:gd name="connsiteY4" fmla="*/ 13718 h 87898"/>
              <a:gd name="connsiteX5" fmla="*/ 588 w 301796"/>
              <a:gd name="connsiteY5" fmla="*/ 4193 h 878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01796" h="87898">
                <a:moveTo>
                  <a:pt x="588" y="4193"/>
                </a:moveTo>
                <a:cubicBezTo>
                  <a:pt x="-5762" y="3135"/>
                  <a:pt x="40276" y="-6390"/>
                  <a:pt x="89488" y="7368"/>
                </a:cubicBezTo>
                <a:cubicBezTo>
                  <a:pt x="138700" y="21126"/>
                  <a:pt x="271521" y="79335"/>
                  <a:pt x="295863" y="86743"/>
                </a:cubicBezTo>
                <a:cubicBezTo>
                  <a:pt x="320205" y="94151"/>
                  <a:pt x="263584" y="63989"/>
                  <a:pt x="235538" y="51818"/>
                </a:cubicBezTo>
                <a:cubicBezTo>
                  <a:pt x="207492" y="39647"/>
                  <a:pt x="164100" y="20068"/>
                  <a:pt x="127588" y="13718"/>
                </a:cubicBezTo>
                <a:cubicBezTo>
                  <a:pt x="91076" y="7368"/>
                  <a:pt x="6938" y="5251"/>
                  <a:pt x="588" y="419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1" name="フリーフォーム 1380">
            <a:extLst>
              <a:ext uri="{FF2B5EF4-FFF2-40B4-BE49-F238E27FC236}">
                <a16:creationId xmlns:a16="http://schemas.microsoft.com/office/drawing/2014/main" id="{EFE2BC54-2150-C8E7-9031-547E3B8545FD}"/>
              </a:ext>
            </a:extLst>
          </p:cNvPr>
          <p:cNvSpPr/>
          <p:nvPr/>
        </p:nvSpPr>
        <p:spPr>
          <a:xfrm>
            <a:off x="2625401" y="8889827"/>
            <a:ext cx="25766" cy="140236"/>
          </a:xfrm>
          <a:custGeom>
            <a:avLst/>
            <a:gdLst>
              <a:gd name="connsiteX0" fmla="*/ 19374 w 25766"/>
              <a:gd name="connsiteY0" fmla="*/ 173 h 140236"/>
              <a:gd name="connsiteX1" fmla="*/ 6674 w 25766"/>
              <a:gd name="connsiteY1" fmla="*/ 76373 h 140236"/>
              <a:gd name="connsiteX2" fmla="*/ 25724 w 25766"/>
              <a:gd name="connsiteY2" fmla="*/ 139873 h 140236"/>
              <a:gd name="connsiteX3" fmla="*/ 324 w 25766"/>
              <a:gd name="connsiteY3" fmla="*/ 98598 h 140236"/>
              <a:gd name="connsiteX4" fmla="*/ 19374 w 25766"/>
              <a:gd name="connsiteY4" fmla="*/ 173 h 1402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766" h="140236">
                <a:moveTo>
                  <a:pt x="19374" y="173"/>
                </a:moveTo>
                <a:cubicBezTo>
                  <a:pt x="20432" y="-3531"/>
                  <a:pt x="5616" y="53090"/>
                  <a:pt x="6674" y="76373"/>
                </a:cubicBezTo>
                <a:cubicBezTo>
                  <a:pt x="7732" y="99656"/>
                  <a:pt x="26782" y="136169"/>
                  <a:pt x="25724" y="139873"/>
                </a:cubicBezTo>
                <a:cubicBezTo>
                  <a:pt x="24666" y="143577"/>
                  <a:pt x="3499" y="118177"/>
                  <a:pt x="324" y="98598"/>
                </a:cubicBezTo>
                <a:cubicBezTo>
                  <a:pt x="-2851" y="79019"/>
                  <a:pt x="18316" y="3877"/>
                  <a:pt x="19374" y="17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2" name="フリーフォーム 1381">
            <a:extLst>
              <a:ext uri="{FF2B5EF4-FFF2-40B4-BE49-F238E27FC236}">
                <a16:creationId xmlns:a16="http://schemas.microsoft.com/office/drawing/2014/main" id="{9EF48C38-2716-6EB4-CF7E-9A363005910A}"/>
              </a:ext>
            </a:extLst>
          </p:cNvPr>
          <p:cNvSpPr/>
          <p:nvPr/>
        </p:nvSpPr>
        <p:spPr>
          <a:xfrm>
            <a:off x="2063105" y="8796924"/>
            <a:ext cx="292452" cy="7351"/>
          </a:xfrm>
          <a:custGeom>
            <a:avLst/>
            <a:gdLst>
              <a:gd name="connsiteX0" fmla="*/ 645 w 292452"/>
              <a:gd name="connsiteY0" fmla="*/ 1001 h 7351"/>
              <a:gd name="connsiteX1" fmla="*/ 283220 w 292452"/>
              <a:gd name="connsiteY1" fmla="*/ 7351 h 7351"/>
              <a:gd name="connsiteX2" fmla="*/ 207020 w 292452"/>
              <a:gd name="connsiteY2" fmla="*/ 1001 h 7351"/>
              <a:gd name="connsiteX3" fmla="*/ 645 w 292452"/>
              <a:gd name="connsiteY3" fmla="*/ 1001 h 73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92452" h="7351">
                <a:moveTo>
                  <a:pt x="645" y="1001"/>
                </a:moveTo>
                <a:cubicBezTo>
                  <a:pt x="13345" y="2059"/>
                  <a:pt x="248824" y="7351"/>
                  <a:pt x="283220" y="7351"/>
                </a:cubicBezTo>
                <a:cubicBezTo>
                  <a:pt x="317616" y="7351"/>
                  <a:pt x="247766" y="2588"/>
                  <a:pt x="207020" y="1001"/>
                </a:cubicBezTo>
                <a:cubicBezTo>
                  <a:pt x="166274" y="-586"/>
                  <a:pt x="-12055" y="-57"/>
                  <a:pt x="645" y="100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3" name="フリーフォーム 1382">
            <a:extLst>
              <a:ext uri="{FF2B5EF4-FFF2-40B4-BE49-F238E27FC236}">
                <a16:creationId xmlns:a16="http://schemas.microsoft.com/office/drawing/2014/main" id="{FD38E0B8-403C-D7A3-81C7-5E56E789262D}"/>
              </a:ext>
            </a:extLst>
          </p:cNvPr>
          <p:cNvSpPr/>
          <p:nvPr/>
        </p:nvSpPr>
        <p:spPr>
          <a:xfrm>
            <a:off x="2091823" y="8839111"/>
            <a:ext cx="278883" cy="50927"/>
          </a:xfrm>
          <a:custGeom>
            <a:avLst/>
            <a:gdLst>
              <a:gd name="connsiteX0" fmla="*/ 502 w 278883"/>
              <a:gd name="connsiteY0" fmla="*/ 89 h 50927"/>
              <a:gd name="connsiteX1" fmla="*/ 165602 w 278883"/>
              <a:gd name="connsiteY1" fmla="*/ 15964 h 50927"/>
              <a:gd name="connsiteX2" fmla="*/ 276727 w 278883"/>
              <a:gd name="connsiteY2" fmla="*/ 50889 h 50927"/>
              <a:gd name="connsiteX3" fmla="*/ 222752 w 278883"/>
              <a:gd name="connsiteY3" fmla="*/ 22314 h 50927"/>
              <a:gd name="connsiteX4" fmla="*/ 502 w 278883"/>
              <a:gd name="connsiteY4" fmla="*/ 89 h 509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78883" h="50927">
                <a:moveTo>
                  <a:pt x="502" y="89"/>
                </a:moveTo>
                <a:cubicBezTo>
                  <a:pt x="-9023" y="-969"/>
                  <a:pt x="119565" y="7497"/>
                  <a:pt x="165602" y="15964"/>
                </a:cubicBezTo>
                <a:cubicBezTo>
                  <a:pt x="211639" y="24431"/>
                  <a:pt x="267202" y="49831"/>
                  <a:pt x="276727" y="50889"/>
                </a:cubicBezTo>
                <a:cubicBezTo>
                  <a:pt x="286252" y="51947"/>
                  <a:pt x="263498" y="30781"/>
                  <a:pt x="222752" y="22314"/>
                </a:cubicBezTo>
                <a:cubicBezTo>
                  <a:pt x="182006" y="13847"/>
                  <a:pt x="10027" y="1147"/>
                  <a:pt x="502" y="8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4" name="フリーフォーム 1383">
            <a:extLst>
              <a:ext uri="{FF2B5EF4-FFF2-40B4-BE49-F238E27FC236}">
                <a16:creationId xmlns:a16="http://schemas.microsoft.com/office/drawing/2014/main" id="{50B5E67D-0850-47C3-0E06-F935B3CBE45E}"/>
              </a:ext>
            </a:extLst>
          </p:cNvPr>
          <p:cNvSpPr/>
          <p:nvPr/>
        </p:nvSpPr>
        <p:spPr>
          <a:xfrm>
            <a:off x="2383941" y="8838645"/>
            <a:ext cx="194510" cy="50532"/>
          </a:xfrm>
          <a:custGeom>
            <a:avLst/>
            <a:gdLst>
              <a:gd name="connsiteX0" fmla="*/ 484 w 194510"/>
              <a:gd name="connsiteY0" fmla="*/ 48180 h 50532"/>
              <a:gd name="connsiteX1" fmla="*/ 187809 w 194510"/>
              <a:gd name="connsiteY1" fmla="*/ 48180 h 50532"/>
              <a:gd name="connsiteX2" fmla="*/ 156059 w 194510"/>
              <a:gd name="connsiteY2" fmla="*/ 16430 h 50532"/>
              <a:gd name="connsiteX3" fmla="*/ 143359 w 194510"/>
              <a:gd name="connsiteY3" fmla="*/ 555 h 50532"/>
              <a:gd name="connsiteX4" fmla="*/ 171934 w 194510"/>
              <a:gd name="connsiteY4" fmla="*/ 35480 h 50532"/>
              <a:gd name="connsiteX5" fmla="*/ 133834 w 194510"/>
              <a:gd name="connsiteY5" fmla="*/ 48180 h 50532"/>
              <a:gd name="connsiteX6" fmla="*/ 484 w 194510"/>
              <a:gd name="connsiteY6" fmla="*/ 48180 h 505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94510" h="50532">
                <a:moveTo>
                  <a:pt x="484" y="48180"/>
                </a:moveTo>
                <a:cubicBezTo>
                  <a:pt x="9480" y="48180"/>
                  <a:pt x="161880" y="53472"/>
                  <a:pt x="187809" y="48180"/>
                </a:cubicBezTo>
                <a:cubicBezTo>
                  <a:pt x="213738" y="42888"/>
                  <a:pt x="156059" y="16430"/>
                  <a:pt x="156059" y="16430"/>
                </a:cubicBezTo>
                <a:cubicBezTo>
                  <a:pt x="148651" y="8492"/>
                  <a:pt x="140713" y="-2620"/>
                  <a:pt x="143359" y="555"/>
                </a:cubicBezTo>
                <a:cubicBezTo>
                  <a:pt x="146005" y="3730"/>
                  <a:pt x="173522" y="27542"/>
                  <a:pt x="171934" y="35480"/>
                </a:cubicBezTo>
                <a:cubicBezTo>
                  <a:pt x="170346" y="43418"/>
                  <a:pt x="157117" y="46063"/>
                  <a:pt x="133834" y="48180"/>
                </a:cubicBezTo>
                <a:cubicBezTo>
                  <a:pt x="110551" y="50297"/>
                  <a:pt x="-8512" y="48180"/>
                  <a:pt x="484" y="4818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5" name="フリーフォーム 1384">
            <a:extLst>
              <a:ext uri="{FF2B5EF4-FFF2-40B4-BE49-F238E27FC236}">
                <a16:creationId xmlns:a16="http://schemas.microsoft.com/office/drawing/2014/main" id="{21FFA3FE-8163-08D2-8E61-4E20D3192937}"/>
              </a:ext>
            </a:extLst>
          </p:cNvPr>
          <p:cNvSpPr/>
          <p:nvPr/>
        </p:nvSpPr>
        <p:spPr>
          <a:xfrm>
            <a:off x="2691948" y="9013631"/>
            <a:ext cx="134667" cy="156861"/>
          </a:xfrm>
          <a:custGeom>
            <a:avLst/>
            <a:gdLst>
              <a:gd name="connsiteX0" fmla="*/ 452 w 134667"/>
              <a:gd name="connsiteY0" fmla="*/ 194 h 156861"/>
              <a:gd name="connsiteX1" fmla="*/ 63952 w 134667"/>
              <a:gd name="connsiteY1" fmla="*/ 85919 h 156861"/>
              <a:gd name="connsiteX2" fmla="*/ 133802 w 134667"/>
              <a:gd name="connsiteY2" fmla="*/ 155769 h 156861"/>
              <a:gd name="connsiteX3" fmla="*/ 98877 w 134667"/>
              <a:gd name="connsiteY3" fmla="*/ 124019 h 156861"/>
              <a:gd name="connsiteX4" fmla="*/ 38552 w 134667"/>
              <a:gd name="connsiteY4" fmla="*/ 63694 h 156861"/>
              <a:gd name="connsiteX5" fmla="*/ 452 w 134667"/>
              <a:gd name="connsiteY5" fmla="*/ 194 h 1568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34667" h="156861">
                <a:moveTo>
                  <a:pt x="452" y="194"/>
                </a:moveTo>
                <a:cubicBezTo>
                  <a:pt x="4685" y="3898"/>
                  <a:pt x="41727" y="59990"/>
                  <a:pt x="63952" y="85919"/>
                </a:cubicBezTo>
                <a:cubicBezTo>
                  <a:pt x="86177" y="111848"/>
                  <a:pt x="127981" y="149419"/>
                  <a:pt x="133802" y="155769"/>
                </a:cubicBezTo>
                <a:cubicBezTo>
                  <a:pt x="139623" y="162119"/>
                  <a:pt x="114752" y="139365"/>
                  <a:pt x="98877" y="124019"/>
                </a:cubicBezTo>
                <a:cubicBezTo>
                  <a:pt x="83002" y="108673"/>
                  <a:pt x="54427" y="80627"/>
                  <a:pt x="38552" y="63694"/>
                </a:cubicBezTo>
                <a:cubicBezTo>
                  <a:pt x="22677" y="46761"/>
                  <a:pt x="-3781" y="-3510"/>
                  <a:pt x="452" y="19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6" name="フリーフォーム 1385">
            <a:extLst>
              <a:ext uri="{FF2B5EF4-FFF2-40B4-BE49-F238E27FC236}">
                <a16:creationId xmlns:a16="http://schemas.microsoft.com/office/drawing/2014/main" id="{53079310-ACA1-DB4E-53A3-826AD10C375B}"/>
              </a:ext>
            </a:extLst>
          </p:cNvPr>
          <p:cNvSpPr/>
          <p:nvPr/>
        </p:nvSpPr>
        <p:spPr>
          <a:xfrm>
            <a:off x="2739427" y="8896235"/>
            <a:ext cx="124610" cy="225902"/>
          </a:xfrm>
          <a:custGeom>
            <a:avLst/>
            <a:gdLst>
              <a:gd name="connsiteX0" fmla="*/ 16473 w 124610"/>
              <a:gd name="connsiteY0" fmla="*/ 115 h 225902"/>
              <a:gd name="connsiteX1" fmla="*/ 598 w 124610"/>
              <a:gd name="connsiteY1" fmla="*/ 85840 h 225902"/>
              <a:gd name="connsiteX2" fmla="*/ 41873 w 124610"/>
              <a:gd name="connsiteY2" fmla="*/ 155690 h 225902"/>
              <a:gd name="connsiteX3" fmla="*/ 25998 w 124610"/>
              <a:gd name="connsiteY3" fmla="*/ 142990 h 225902"/>
              <a:gd name="connsiteX4" fmla="*/ 95848 w 124610"/>
              <a:gd name="connsiteY4" fmla="*/ 184265 h 225902"/>
              <a:gd name="connsiteX5" fmla="*/ 67273 w 124610"/>
              <a:gd name="connsiteY5" fmla="*/ 184265 h 225902"/>
              <a:gd name="connsiteX6" fmla="*/ 124423 w 124610"/>
              <a:gd name="connsiteY6" fmla="*/ 225540 h 225902"/>
              <a:gd name="connsiteX7" fmla="*/ 83148 w 124610"/>
              <a:gd name="connsiteY7" fmla="*/ 200140 h 225902"/>
              <a:gd name="connsiteX8" fmla="*/ 16473 w 124610"/>
              <a:gd name="connsiteY8" fmla="*/ 130290 h 225902"/>
              <a:gd name="connsiteX9" fmla="*/ 3773 w 124610"/>
              <a:gd name="connsiteY9" fmla="*/ 104890 h 225902"/>
              <a:gd name="connsiteX10" fmla="*/ 16473 w 124610"/>
              <a:gd name="connsiteY10" fmla="*/ 115 h 2259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24610" h="225902">
                <a:moveTo>
                  <a:pt x="16473" y="115"/>
                </a:moveTo>
                <a:cubicBezTo>
                  <a:pt x="15944" y="-3060"/>
                  <a:pt x="-3635" y="59911"/>
                  <a:pt x="598" y="85840"/>
                </a:cubicBezTo>
                <a:cubicBezTo>
                  <a:pt x="4831" y="111769"/>
                  <a:pt x="41873" y="155690"/>
                  <a:pt x="41873" y="155690"/>
                </a:cubicBezTo>
                <a:cubicBezTo>
                  <a:pt x="46106" y="165215"/>
                  <a:pt x="17002" y="138228"/>
                  <a:pt x="25998" y="142990"/>
                </a:cubicBezTo>
                <a:cubicBezTo>
                  <a:pt x="34994" y="147752"/>
                  <a:pt x="88969" y="177386"/>
                  <a:pt x="95848" y="184265"/>
                </a:cubicBezTo>
                <a:cubicBezTo>
                  <a:pt x="102727" y="191144"/>
                  <a:pt x="62511" y="177386"/>
                  <a:pt x="67273" y="184265"/>
                </a:cubicBezTo>
                <a:cubicBezTo>
                  <a:pt x="72035" y="191144"/>
                  <a:pt x="121777" y="222894"/>
                  <a:pt x="124423" y="225540"/>
                </a:cubicBezTo>
                <a:cubicBezTo>
                  <a:pt x="127069" y="228186"/>
                  <a:pt x="101140" y="216015"/>
                  <a:pt x="83148" y="200140"/>
                </a:cubicBezTo>
                <a:cubicBezTo>
                  <a:pt x="65156" y="184265"/>
                  <a:pt x="29702" y="146165"/>
                  <a:pt x="16473" y="130290"/>
                </a:cubicBezTo>
                <a:cubicBezTo>
                  <a:pt x="3244" y="114415"/>
                  <a:pt x="4302" y="122352"/>
                  <a:pt x="3773" y="104890"/>
                </a:cubicBezTo>
                <a:cubicBezTo>
                  <a:pt x="3244" y="87428"/>
                  <a:pt x="17002" y="3290"/>
                  <a:pt x="16473" y="11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7" name="フリーフォーム 1386">
            <a:extLst>
              <a:ext uri="{FF2B5EF4-FFF2-40B4-BE49-F238E27FC236}">
                <a16:creationId xmlns:a16="http://schemas.microsoft.com/office/drawing/2014/main" id="{7DA9C053-CB12-E9F8-34C6-9DDA7DC1CAA3}"/>
              </a:ext>
            </a:extLst>
          </p:cNvPr>
          <p:cNvSpPr/>
          <p:nvPr/>
        </p:nvSpPr>
        <p:spPr>
          <a:xfrm>
            <a:off x="2796663" y="8930947"/>
            <a:ext cx="89523" cy="86199"/>
          </a:xfrm>
          <a:custGeom>
            <a:avLst/>
            <a:gdLst>
              <a:gd name="connsiteX0" fmla="*/ 89412 w 89523"/>
              <a:gd name="connsiteY0" fmla="*/ 328 h 86199"/>
              <a:gd name="connsiteX1" fmla="*/ 32262 w 89523"/>
              <a:gd name="connsiteY1" fmla="*/ 25728 h 86199"/>
              <a:gd name="connsiteX2" fmla="*/ 512 w 89523"/>
              <a:gd name="connsiteY2" fmla="*/ 86053 h 86199"/>
              <a:gd name="connsiteX3" fmla="*/ 16387 w 89523"/>
              <a:gd name="connsiteY3" fmla="*/ 41603 h 86199"/>
              <a:gd name="connsiteX4" fmla="*/ 89412 w 89523"/>
              <a:gd name="connsiteY4" fmla="*/ 328 h 861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9523" h="86199">
                <a:moveTo>
                  <a:pt x="89412" y="328"/>
                </a:moveTo>
                <a:cubicBezTo>
                  <a:pt x="92058" y="-2318"/>
                  <a:pt x="47079" y="11441"/>
                  <a:pt x="32262" y="25728"/>
                </a:cubicBezTo>
                <a:cubicBezTo>
                  <a:pt x="17445" y="40015"/>
                  <a:pt x="3158" y="83407"/>
                  <a:pt x="512" y="86053"/>
                </a:cubicBezTo>
                <a:cubicBezTo>
                  <a:pt x="-2134" y="88699"/>
                  <a:pt x="5804" y="54832"/>
                  <a:pt x="16387" y="41603"/>
                </a:cubicBezTo>
                <a:cubicBezTo>
                  <a:pt x="26970" y="28374"/>
                  <a:pt x="86766" y="2974"/>
                  <a:pt x="89412" y="32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8" name="フリーフォーム 1387">
            <a:extLst>
              <a:ext uri="{FF2B5EF4-FFF2-40B4-BE49-F238E27FC236}">
                <a16:creationId xmlns:a16="http://schemas.microsoft.com/office/drawing/2014/main" id="{8B3D4E07-DA2C-EFAF-D3A5-ED051257A23E}"/>
              </a:ext>
            </a:extLst>
          </p:cNvPr>
          <p:cNvSpPr/>
          <p:nvPr/>
        </p:nvSpPr>
        <p:spPr>
          <a:xfrm>
            <a:off x="2886075" y="9003120"/>
            <a:ext cx="209550" cy="185330"/>
          </a:xfrm>
          <a:custGeom>
            <a:avLst/>
            <a:gdLst>
              <a:gd name="connsiteX0" fmla="*/ 82550 w 209550"/>
              <a:gd name="connsiteY0" fmla="*/ 1180 h 185330"/>
              <a:gd name="connsiteX1" fmla="*/ 31750 w 209550"/>
              <a:gd name="connsiteY1" fmla="*/ 42455 h 185330"/>
              <a:gd name="connsiteX2" fmla="*/ 0 w 209550"/>
              <a:gd name="connsiteY2" fmla="*/ 118655 h 185330"/>
              <a:gd name="connsiteX3" fmla="*/ 31750 w 209550"/>
              <a:gd name="connsiteY3" fmla="*/ 86905 h 185330"/>
              <a:gd name="connsiteX4" fmla="*/ 15875 w 209550"/>
              <a:gd name="connsiteY4" fmla="*/ 128180 h 185330"/>
              <a:gd name="connsiteX5" fmla="*/ 57150 w 209550"/>
              <a:gd name="connsiteY5" fmla="*/ 112305 h 185330"/>
              <a:gd name="connsiteX6" fmla="*/ 117475 w 209550"/>
              <a:gd name="connsiteY6" fmla="*/ 140880 h 185330"/>
              <a:gd name="connsiteX7" fmla="*/ 209550 w 209550"/>
              <a:gd name="connsiteY7" fmla="*/ 185330 h 185330"/>
              <a:gd name="connsiteX8" fmla="*/ 111125 w 209550"/>
              <a:gd name="connsiteY8" fmla="*/ 140880 h 185330"/>
              <a:gd name="connsiteX9" fmla="*/ 22225 w 209550"/>
              <a:gd name="connsiteY9" fmla="*/ 105955 h 185330"/>
              <a:gd name="connsiteX10" fmla="*/ 22225 w 209550"/>
              <a:gd name="connsiteY10" fmla="*/ 86905 h 185330"/>
              <a:gd name="connsiteX11" fmla="*/ 82550 w 209550"/>
              <a:gd name="connsiteY11" fmla="*/ 1180 h 1853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09550" h="185330">
                <a:moveTo>
                  <a:pt x="82550" y="1180"/>
                </a:moveTo>
                <a:cubicBezTo>
                  <a:pt x="84137" y="-6228"/>
                  <a:pt x="45508" y="22876"/>
                  <a:pt x="31750" y="42455"/>
                </a:cubicBezTo>
                <a:cubicBezTo>
                  <a:pt x="17992" y="62034"/>
                  <a:pt x="0" y="111247"/>
                  <a:pt x="0" y="118655"/>
                </a:cubicBezTo>
                <a:cubicBezTo>
                  <a:pt x="0" y="126063"/>
                  <a:pt x="29104" y="85318"/>
                  <a:pt x="31750" y="86905"/>
                </a:cubicBezTo>
                <a:cubicBezTo>
                  <a:pt x="34396" y="88493"/>
                  <a:pt x="11642" y="123947"/>
                  <a:pt x="15875" y="128180"/>
                </a:cubicBezTo>
                <a:cubicBezTo>
                  <a:pt x="20108" y="132413"/>
                  <a:pt x="40217" y="110188"/>
                  <a:pt x="57150" y="112305"/>
                </a:cubicBezTo>
                <a:cubicBezTo>
                  <a:pt x="74083" y="114422"/>
                  <a:pt x="117475" y="140880"/>
                  <a:pt x="117475" y="140880"/>
                </a:cubicBezTo>
                <a:lnTo>
                  <a:pt x="209550" y="185330"/>
                </a:lnTo>
                <a:cubicBezTo>
                  <a:pt x="208492" y="185330"/>
                  <a:pt x="142346" y="154109"/>
                  <a:pt x="111125" y="140880"/>
                </a:cubicBezTo>
                <a:cubicBezTo>
                  <a:pt x="79904" y="127651"/>
                  <a:pt x="22225" y="105955"/>
                  <a:pt x="22225" y="105955"/>
                </a:cubicBezTo>
                <a:cubicBezTo>
                  <a:pt x="7408" y="96959"/>
                  <a:pt x="17462" y="102251"/>
                  <a:pt x="22225" y="86905"/>
                </a:cubicBezTo>
                <a:cubicBezTo>
                  <a:pt x="26988" y="71559"/>
                  <a:pt x="80963" y="8588"/>
                  <a:pt x="82550" y="118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9" name="フリーフォーム 1388">
            <a:extLst>
              <a:ext uri="{FF2B5EF4-FFF2-40B4-BE49-F238E27FC236}">
                <a16:creationId xmlns:a16="http://schemas.microsoft.com/office/drawing/2014/main" id="{538BD46B-C1AF-AD0B-FEEF-8DF81CA0E017}"/>
              </a:ext>
            </a:extLst>
          </p:cNvPr>
          <p:cNvSpPr/>
          <p:nvPr/>
        </p:nvSpPr>
        <p:spPr>
          <a:xfrm>
            <a:off x="2840480" y="9163834"/>
            <a:ext cx="362304" cy="98060"/>
          </a:xfrm>
          <a:custGeom>
            <a:avLst/>
            <a:gdLst>
              <a:gd name="connsiteX0" fmla="*/ 1145 w 362304"/>
              <a:gd name="connsiteY0" fmla="*/ 2391 h 98060"/>
              <a:gd name="connsiteX1" fmla="*/ 153545 w 362304"/>
              <a:gd name="connsiteY1" fmla="*/ 21441 h 98060"/>
              <a:gd name="connsiteX2" fmla="*/ 359920 w 362304"/>
              <a:gd name="connsiteY2" fmla="*/ 97641 h 98060"/>
              <a:gd name="connsiteX3" fmla="*/ 255145 w 362304"/>
              <a:gd name="connsiteY3" fmla="*/ 50016 h 98060"/>
              <a:gd name="connsiteX4" fmla="*/ 93220 w 362304"/>
              <a:gd name="connsiteY4" fmla="*/ 5566 h 98060"/>
              <a:gd name="connsiteX5" fmla="*/ 1145 w 362304"/>
              <a:gd name="connsiteY5" fmla="*/ 2391 h 980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62304" h="98060">
                <a:moveTo>
                  <a:pt x="1145" y="2391"/>
                </a:moveTo>
                <a:cubicBezTo>
                  <a:pt x="11199" y="5037"/>
                  <a:pt x="93749" y="5566"/>
                  <a:pt x="153545" y="21441"/>
                </a:cubicBezTo>
                <a:cubicBezTo>
                  <a:pt x="213341" y="37316"/>
                  <a:pt x="342987" y="92879"/>
                  <a:pt x="359920" y="97641"/>
                </a:cubicBezTo>
                <a:cubicBezTo>
                  <a:pt x="376853" y="102403"/>
                  <a:pt x="299595" y="65362"/>
                  <a:pt x="255145" y="50016"/>
                </a:cubicBezTo>
                <a:cubicBezTo>
                  <a:pt x="210695" y="34670"/>
                  <a:pt x="137141" y="13504"/>
                  <a:pt x="93220" y="5566"/>
                </a:cubicBezTo>
                <a:cubicBezTo>
                  <a:pt x="49299" y="-2372"/>
                  <a:pt x="-8909" y="-255"/>
                  <a:pt x="1145" y="239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0" name="フリーフォーム 1389">
            <a:extLst>
              <a:ext uri="{FF2B5EF4-FFF2-40B4-BE49-F238E27FC236}">
                <a16:creationId xmlns:a16="http://schemas.microsoft.com/office/drawing/2014/main" id="{682CD6C7-7148-54CA-A87A-C6CD4E90A233}"/>
              </a:ext>
            </a:extLst>
          </p:cNvPr>
          <p:cNvSpPr/>
          <p:nvPr/>
        </p:nvSpPr>
        <p:spPr>
          <a:xfrm>
            <a:off x="2930060" y="9134299"/>
            <a:ext cx="16354" cy="89955"/>
          </a:xfrm>
          <a:custGeom>
            <a:avLst/>
            <a:gdLst>
              <a:gd name="connsiteX0" fmla="*/ 16340 w 16354"/>
              <a:gd name="connsiteY0" fmla="*/ 176 h 89955"/>
              <a:gd name="connsiteX1" fmla="*/ 465 w 16354"/>
              <a:gd name="connsiteY1" fmla="*/ 66851 h 89955"/>
              <a:gd name="connsiteX2" fmla="*/ 3640 w 16354"/>
              <a:gd name="connsiteY2" fmla="*/ 89076 h 89955"/>
              <a:gd name="connsiteX3" fmla="*/ 16340 w 16354"/>
              <a:gd name="connsiteY3" fmla="*/ 176 h 899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354" h="89955">
                <a:moveTo>
                  <a:pt x="16340" y="176"/>
                </a:moveTo>
                <a:cubicBezTo>
                  <a:pt x="15811" y="-3528"/>
                  <a:pt x="2582" y="52034"/>
                  <a:pt x="465" y="66851"/>
                </a:cubicBezTo>
                <a:cubicBezTo>
                  <a:pt x="-1652" y="81668"/>
                  <a:pt x="4169" y="93309"/>
                  <a:pt x="3640" y="89076"/>
                </a:cubicBezTo>
                <a:cubicBezTo>
                  <a:pt x="3111" y="84843"/>
                  <a:pt x="16869" y="3880"/>
                  <a:pt x="16340" y="17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1" name="フリーフォーム 1390">
            <a:extLst>
              <a:ext uri="{FF2B5EF4-FFF2-40B4-BE49-F238E27FC236}">
                <a16:creationId xmlns:a16="http://schemas.microsoft.com/office/drawing/2014/main" id="{FE4FCAB5-119C-6C9C-68C0-76D8A6D5673C}"/>
              </a:ext>
            </a:extLst>
          </p:cNvPr>
          <p:cNvSpPr/>
          <p:nvPr/>
        </p:nvSpPr>
        <p:spPr>
          <a:xfrm>
            <a:off x="3346440" y="9131177"/>
            <a:ext cx="238679" cy="208710"/>
          </a:xfrm>
          <a:custGeom>
            <a:avLst/>
            <a:gdLst>
              <a:gd name="connsiteX0" fmla="*/ 10 w 238679"/>
              <a:gd name="connsiteY0" fmla="*/ 123 h 208710"/>
              <a:gd name="connsiteX1" fmla="*/ 114310 w 238679"/>
              <a:gd name="connsiteY1" fmla="*/ 111248 h 208710"/>
              <a:gd name="connsiteX2" fmla="*/ 234960 w 238679"/>
              <a:gd name="connsiteY2" fmla="*/ 206498 h 208710"/>
              <a:gd name="connsiteX3" fmla="*/ 200035 w 238679"/>
              <a:gd name="connsiteY3" fmla="*/ 174748 h 208710"/>
              <a:gd name="connsiteX4" fmla="*/ 120660 w 238679"/>
              <a:gd name="connsiteY4" fmla="*/ 133473 h 208710"/>
              <a:gd name="connsiteX5" fmla="*/ 10 w 238679"/>
              <a:gd name="connsiteY5" fmla="*/ 123 h 2087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38679" h="208710">
                <a:moveTo>
                  <a:pt x="10" y="123"/>
                </a:moveTo>
                <a:cubicBezTo>
                  <a:pt x="-1048" y="-3581"/>
                  <a:pt x="75152" y="76852"/>
                  <a:pt x="114310" y="111248"/>
                </a:cubicBezTo>
                <a:cubicBezTo>
                  <a:pt x="153468" y="145644"/>
                  <a:pt x="220673" y="195915"/>
                  <a:pt x="234960" y="206498"/>
                </a:cubicBezTo>
                <a:cubicBezTo>
                  <a:pt x="249248" y="217081"/>
                  <a:pt x="219085" y="186919"/>
                  <a:pt x="200035" y="174748"/>
                </a:cubicBezTo>
                <a:cubicBezTo>
                  <a:pt x="180985" y="162577"/>
                  <a:pt x="157172" y="158873"/>
                  <a:pt x="120660" y="133473"/>
                </a:cubicBezTo>
                <a:cubicBezTo>
                  <a:pt x="84148" y="108073"/>
                  <a:pt x="1068" y="3827"/>
                  <a:pt x="10" y="12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2" name="フリーフォーム 1391">
            <a:extLst>
              <a:ext uri="{FF2B5EF4-FFF2-40B4-BE49-F238E27FC236}">
                <a16:creationId xmlns:a16="http://schemas.microsoft.com/office/drawing/2014/main" id="{26F63F2B-3639-B60E-4C39-85A095933CBD}"/>
              </a:ext>
            </a:extLst>
          </p:cNvPr>
          <p:cNvSpPr/>
          <p:nvPr/>
        </p:nvSpPr>
        <p:spPr>
          <a:xfrm>
            <a:off x="3073247" y="9220025"/>
            <a:ext cx="70405" cy="117898"/>
          </a:xfrm>
          <a:custGeom>
            <a:avLst/>
            <a:gdLst>
              <a:gd name="connsiteX0" fmla="*/ 153 w 70405"/>
              <a:gd name="connsiteY0" fmla="*/ 175 h 117898"/>
              <a:gd name="connsiteX1" fmla="*/ 41428 w 70405"/>
              <a:gd name="connsiteY1" fmla="*/ 57325 h 117898"/>
              <a:gd name="connsiteX2" fmla="*/ 70003 w 70405"/>
              <a:gd name="connsiteY2" fmla="*/ 117650 h 117898"/>
              <a:gd name="connsiteX3" fmla="*/ 57303 w 70405"/>
              <a:gd name="connsiteY3" fmla="*/ 76375 h 117898"/>
              <a:gd name="connsiteX4" fmla="*/ 153 w 70405"/>
              <a:gd name="connsiteY4" fmla="*/ 175 h 1178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0405" h="117898">
                <a:moveTo>
                  <a:pt x="153" y="175"/>
                </a:moveTo>
                <a:cubicBezTo>
                  <a:pt x="-2493" y="-3000"/>
                  <a:pt x="29786" y="37746"/>
                  <a:pt x="41428" y="57325"/>
                </a:cubicBezTo>
                <a:cubicBezTo>
                  <a:pt x="53070" y="76904"/>
                  <a:pt x="67357" y="114475"/>
                  <a:pt x="70003" y="117650"/>
                </a:cubicBezTo>
                <a:cubicBezTo>
                  <a:pt x="72649" y="120825"/>
                  <a:pt x="61536" y="92779"/>
                  <a:pt x="57303" y="76375"/>
                </a:cubicBezTo>
                <a:cubicBezTo>
                  <a:pt x="53070" y="59971"/>
                  <a:pt x="2799" y="3350"/>
                  <a:pt x="153" y="17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3" name="フリーフォーム 1392">
            <a:extLst>
              <a:ext uri="{FF2B5EF4-FFF2-40B4-BE49-F238E27FC236}">
                <a16:creationId xmlns:a16="http://schemas.microsoft.com/office/drawing/2014/main" id="{081E5E59-0725-60DB-4573-B4D43FBD54DF}"/>
              </a:ext>
            </a:extLst>
          </p:cNvPr>
          <p:cNvSpPr/>
          <p:nvPr/>
        </p:nvSpPr>
        <p:spPr>
          <a:xfrm>
            <a:off x="3143202" y="9328105"/>
            <a:ext cx="534186" cy="238957"/>
          </a:xfrm>
          <a:custGeom>
            <a:avLst/>
            <a:gdLst>
              <a:gd name="connsiteX0" fmla="*/ 48 w 534186"/>
              <a:gd name="connsiteY0" fmla="*/ 45 h 238957"/>
              <a:gd name="connsiteX1" fmla="*/ 142923 w 534186"/>
              <a:gd name="connsiteY1" fmla="*/ 60370 h 238957"/>
              <a:gd name="connsiteX2" fmla="*/ 238173 w 534186"/>
              <a:gd name="connsiteY2" fmla="*/ 130220 h 238957"/>
              <a:gd name="connsiteX3" fmla="*/ 222298 w 534186"/>
              <a:gd name="connsiteY3" fmla="*/ 104820 h 238957"/>
              <a:gd name="connsiteX4" fmla="*/ 320723 w 534186"/>
              <a:gd name="connsiteY4" fmla="*/ 193720 h 238957"/>
              <a:gd name="connsiteX5" fmla="*/ 339773 w 534186"/>
              <a:gd name="connsiteY5" fmla="*/ 203245 h 238957"/>
              <a:gd name="connsiteX6" fmla="*/ 409623 w 534186"/>
              <a:gd name="connsiteY6" fmla="*/ 200070 h 238957"/>
              <a:gd name="connsiteX7" fmla="*/ 361998 w 534186"/>
              <a:gd name="connsiteY7" fmla="*/ 222295 h 238957"/>
              <a:gd name="connsiteX8" fmla="*/ 441373 w 534186"/>
              <a:gd name="connsiteY8" fmla="*/ 222295 h 238957"/>
              <a:gd name="connsiteX9" fmla="*/ 533448 w 534186"/>
              <a:gd name="connsiteY9" fmla="*/ 181020 h 238957"/>
              <a:gd name="connsiteX10" fmla="*/ 479473 w 534186"/>
              <a:gd name="connsiteY10" fmla="*/ 222295 h 238957"/>
              <a:gd name="connsiteX11" fmla="*/ 387398 w 534186"/>
              <a:gd name="connsiteY11" fmla="*/ 238170 h 238957"/>
              <a:gd name="connsiteX12" fmla="*/ 295323 w 534186"/>
              <a:gd name="connsiteY12" fmla="*/ 200070 h 238957"/>
              <a:gd name="connsiteX13" fmla="*/ 203248 w 534186"/>
              <a:gd name="connsiteY13" fmla="*/ 117520 h 238957"/>
              <a:gd name="connsiteX14" fmla="*/ 158798 w 534186"/>
              <a:gd name="connsiteY14" fmla="*/ 69895 h 238957"/>
              <a:gd name="connsiteX15" fmla="*/ 48 w 534186"/>
              <a:gd name="connsiteY15" fmla="*/ 45 h 2389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534186" h="238957">
                <a:moveTo>
                  <a:pt x="48" y="45"/>
                </a:moveTo>
                <a:cubicBezTo>
                  <a:pt x="-2598" y="-1543"/>
                  <a:pt x="103236" y="38674"/>
                  <a:pt x="142923" y="60370"/>
                </a:cubicBezTo>
                <a:cubicBezTo>
                  <a:pt x="182611" y="82066"/>
                  <a:pt x="224944" y="122812"/>
                  <a:pt x="238173" y="130220"/>
                </a:cubicBezTo>
                <a:cubicBezTo>
                  <a:pt x="251402" y="137628"/>
                  <a:pt x="208540" y="94237"/>
                  <a:pt x="222298" y="104820"/>
                </a:cubicBezTo>
                <a:cubicBezTo>
                  <a:pt x="236056" y="115403"/>
                  <a:pt x="301144" y="177316"/>
                  <a:pt x="320723" y="193720"/>
                </a:cubicBezTo>
                <a:cubicBezTo>
                  <a:pt x="340302" y="210124"/>
                  <a:pt x="324956" y="202187"/>
                  <a:pt x="339773" y="203245"/>
                </a:cubicBezTo>
                <a:cubicBezTo>
                  <a:pt x="354590" y="204303"/>
                  <a:pt x="405919" y="196895"/>
                  <a:pt x="409623" y="200070"/>
                </a:cubicBezTo>
                <a:cubicBezTo>
                  <a:pt x="413327" y="203245"/>
                  <a:pt x="356706" y="218591"/>
                  <a:pt x="361998" y="222295"/>
                </a:cubicBezTo>
                <a:cubicBezTo>
                  <a:pt x="367290" y="225999"/>
                  <a:pt x="412798" y="229174"/>
                  <a:pt x="441373" y="222295"/>
                </a:cubicBezTo>
                <a:cubicBezTo>
                  <a:pt x="469948" y="215416"/>
                  <a:pt x="527098" y="181020"/>
                  <a:pt x="533448" y="181020"/>
                </a:cubicBezTo>
                <a:cubicBezTo>
                  <a:pt x="539798" y="181020"/>
                  <a:pt x="503815" y="212770"/>
                  <a:pt x="479473" y="222295"/>
                </a:cubicBezTo>
                <a:cubicBezTo>
                  <a:pt x="455131" y="231820"/>
                  <a:pt x="418090" y="241874"/>
                  <a:pt x="387398" y="238170"/>
                </a:cubicBezTo>
                <a:cubicBezTo>
                  <a:pt x="356706" y="234466"/>
                  <a:pt x="326015" y="220178"/>
                  <a:pt x="295323" y="200070"/>
                </a:cubicBezTo>
                <a:cubicBezTo>
                  <a:pt x="264631" y="179962"/>
                  <a:pt x="226002" y="139216"/>
                  <a:pt x="203248" y="117520"/>
                </a:cubicBezTo>
                <a:cubicBezTo>
                  <a:pt x="180494" y="95824"/>
                  <a:pt x="191606" y="87887"/>
                  <a:pt x="158798" y="69895"/>
                </a:cubicBezTo>
                <a:cubicBezTo>
                  <a:pt x="125990" y="51903"/>
                  <a:pt x="2694" y="1633"/>
                  <a:pt x="48" y="4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4" name="フリーフォーム 1393">
            <a:extLst>
              <a:ext uri="{FF2B5EF4-FFF2-40B4-BE49-F238E27FC236}">
                <a16:creationId xmlns:a16="http://schemas.microsoft.com/office/drawing/2014/main" id="{03A932E1-5FDA-AFFE-7C7B-45641EA04ED6}"/>
              </a:ext>
            </a:extLst>
          </p:cNvPr>
          <p:cNvSpPr/>
          <p:nvPr/>
        </p:nvSpPr>
        <p:spPr>
          <a:xfrm>
            <a:off x="3114675" y="9308944"/>
            <a:ext cx="231775" cy="124251"/>
          </a:xfrm>
          <a:custGeom>
            <a:avLst/>
            <a:gdLst>
              <a:gd name="connsiteX0" fmla="*/ 0 w 231775"/>
              <a:gd name="connsiteY0" fmla="*/ 156 h 124251"/>
              <a:gd name="connsiteX1" fmla="*/ 155575 w 231775"/>
              <a:gd name="connsiteY1" fmla="*/ 63656 h 124251"/>
              <a:gd name="connsiteX2" fmla="*/ 231775 w 231775"/>
              <a:gd name="connsiteY2" fmla="*/ 123981 h 124251"/>
              <a:gd name="connsiteX3" fmla="*/ 155575 w 231775"/>
              <a:gd name="connsiteY3" fmla="*/ 82706 h 124251"/>
              <a:gd name="connsiteX4" fmla="*/ 0 w 231775"/>
              <a:gd name="connsiteY4" fmla="*/ 156 h 1242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1775" h="124251">
                <a:moveTo>
                  <a:pt x="0" y="156"/>
                </a:moveTo>
                <a:cubicBezTo>
                  <a:pt x="0" y="-3019"/>
                  <a:pt x="116946" y="43018"/>
                  <a:pt x="155575" y="63656"/>
                </a:cubicBezTo>
                <a:cubicBezTo>
                  <a:pt x="194204" y="84294"/>
                  <a:pt x="231775" y="120806"/>
                  <a:pt x="231775" y="123981"/>
                </a:cubicBezTo>
                <a:cubicBezTo>
                  <a:pt x="231775" y="127156"/>
                  <a:pt x="187854" y="101756"/>
                  <a:pt x="155575" y="82706"/>
                </a:cubicBezTo>
                <a:cubicBezTo>
                  <a:pt x="123296" y="63656"/>
                  <a:pt x="0" y="3331"/>
                  <a:pt x="0" y="15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5" name="フリーフォーム 1394">
            <a:extLst>
              <a:ext uri="{FF2B5EF4-FFF2-40B4-BE49-F238E27FC236}">
                <a16:creationId xmlns:a16="http://schemas.microsoft.com/office/drawing/2014/main" id="{CBE5D7AB-B598-D3C0-09FF-A74915BA69A4}"/>
              </a:ext>
            </a:extLst>
          </p:cNvPr>
          <p:cNvSpPr/>
          <p:nvPr/>
        </p:nvSpPr>
        <p:spPr>
          <a:xfrm>
            <a:off x="3279642" y="9197973"/>
            <a:ext cx="184543" cy="133364"/>
          </a:xfrm>
          <a:custGeom>
            <a:avLst/>
            <a:gdLst>
              <a:gd name="connsiteX0" fmla="*/ 133 w 184543"/>
              <a:gd name="connsiteY0" fmla="*/ 2 h 133364"/>
              <a:gd name="connsiteX1" fmla="*/ 120783 w 184543"/>
              <a:gd name="connsiteY1" fmla="*/ 95252 h 133364"/>
              <a:gd name="connsiteX2" fmla="*/ 184283 w 184543"/>
              <a:gd name="connsiteY2" fmla="*/ 133352 h 133364"/>
              <a:gd name="connsiteX3" fmla="*/ 98558 w 184543"/>
              <a:gd name="connsiteY3" fmla="*/ 98427 h 133364"/>
              <a:gd name="connsiteX4" fmla="*/ 133 w 184543"/>
              <a:gd name="connsiteY4" fmla="*/ 2 h 1333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84543" h="133364">
                <a:moveTo>
                  <a:pt x="133" y="2"/>
                </a:moveTo>
                <a:cubicBezTo>
                  <a:pt x="3837" y="-527"/>
                  <a:pt x="90091" y="73027"/>
                  <a:pt x="120783" y="95252"/>
                </a:cubicBezTo>
                <a:cubicBezTo>
                  <a:pt x="151475" y="117477"/>
                  <a:pt x="187987" y="132823"/>
                  <a:pt x="184283" y="133352"/>
                </a:cubicBezTo>
                <a:cubicBezTo>
                  <a:pt x="180579" y="133881"/>
                  <a:pt x="126075" y="116948"/>
                  <a:pt x="98558" y="98427"/>
                </a:cubicBezTo>
                <a:cubicBezTo>
                  <a:pt x="71041" y="79906"/>
                  <a:pt x="-3571" y="531"/>
                  <a:pt x="133" y="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6" name="フリーフォーム 1395">
            <a:extLst>
              <a:ext uri="{FF2B5EF4-FFF2-40B4-BE49-F238E27FC236}">
                <a16:creationId xmlns:a16="http://schemas.microsoft.com/office/drawing/2014/main" id="{C8638DCC-73FA-98AD-D551-C0CDDA9F56A8}"/>
              </a:ext>
            </a:extLst>
          </p:cNvPr>
          <p:cNvSpPr/>
          <p:nvPr/>
        </p:nvSpPr>
        <p:spPr>
          <a:xfrm>
            <a:off x="3237496" y="9264448"/>
            <a:ext cx="153452" cy="172445"/>
          </a:xfrm>
          <a:custGeom>
            <a:avLst/>
            <a:gdLst>
              <a:gd name="connsiteX0" fmla="*/ 1004 w 153452"/>
              <a:gd name="connsiteY0" fmla="*/ 202 h 172445"/>
              <a:gd name="connsiteX1" fmla="*/ 70854 w 153452"/>
              <a:gd name="connsiteY1" fmla="*/ 60527 h 172445"/>
              <a:gd name="connsiteX2" fmla="*/ 112129 w 153452"/>
              <a:gd name="connsiteY2" fmla="*/ 95452 h 172445"/>
              <a:gd name="connsiteX3" fmla="*/ 121654 w 153452"/>
              <a:gd name="connsiteY3" fmla="*/ 44652 h 172445"/>
              <a:gd name="connsiteX4" fmla="*/ 131179 w 153452"/>
              <a:gd name="connsiteY4" fmla="*/ 82752 h 172445"/>
              <a:gd name="connsiteX5" fmla="*/ 134354 w 153452"/>
              <a:gd name="connsiteY5" fmla="*/ 124027 h 172445"/>
              <a:gd name="connsiteX6" fmla="*/ 153404 w 153452"/>
              <a:gd name="connsiteY6" fmla="*/ 171652 h 172445"/>
              <a:gd name="connsiteX7" fmla="*/ 128004 w 153452"/>
              <a:gd name="connsiteY7" fmla="*/ 82752 h 172445"/>
              <a:gd name="connsiteX8" fmla="*/ 1004 w 153452"/>
              <a:gd name="connsiteY8" fmla="*/ 202 h 1724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53452" h="172445">
                <a:moveTo>
                  <a:pt x="1004" y="202"/>
                </a:moveTo>
                <a:cubicBezTo>
                  <a:pt x="-8521" y="-3502"/>
                  <a:pt x="52333" y="44652"/>
                  <a:pt x="70854" y="60527"/>
                </a:cubicBezTo>
                <a:cubicBezTo>
                  <a:pt x="89375" y="76402"/>
                  <a:pt x="103662" y="98098"/>
                  <a:pt x="112129" y="95452"/>
                </a:cubicBezTo>
                <a:cubicBezTo>
                  <a:pt x="120596" y="92806"/>
                  <a:pt x="118479" y="46769"/>
                  <a:pt x="121654" y="44652"/>
                </a:cubicBezTo>
                <a:cubicBezTo>
                  <a:pt x="124829" y="42535"/>
                  <a:pt x="129062" y="69523"/>
                  <a:pt x="131179" y="82752"/>
                </a:cubicBezTo>
                <a:cubicBezTo>
                  <a:pt x="133296" y="95981"/>
                  <a:pt x="130650" y="109210"/>
                  <a:pt x="134354" y="124027"/>
                </a:cubicBezTo>
                <a:cubicBezTo>
                  <a:pt x="138058" y="138844"/>
                  <a:pt x="154462" y="178531"/>
                  <a:pt x="153404" y="171652"/>
                </a:cubicBezTo>
                <a:cubicBezTo>
                  <a:pt x="152346" y="164773"/>
                  <a:pt x="150229" y="108152"/>
                  <a:pt x="128004" y="82752"/>
                </a:cubicBezTo>
                <a:cubicBezTo>
                  <a:pt x="105779" y="57352"/>
                  <a:pt x="10529" y="3906"/>
                  <a:pt x="1004" y="20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7" name="フリーフォーム 1396">
            <a:extLst>
              <a:ext uri="{FF2B5EF4-FFF2-40B4-BE49-F238E27FC236}">
                <a16:creationId xmlns:a16="http://schemas.microsoft.com/office/drawing/2014/main" id="{3C0CE7A0-FD89-F7C0-B148-729925D8194F}"/>
              </a:ext>
            </a:extLst>
          </p:cNvPr>
          <p:cNvSpPr/>
          <p:nvPr/>
        </p:nvSpPr>
        <p:spPr>
          <a:xfrm>
            <a:off x="3136861" y="9108907"/>
            <a:ext cx="184486" cy="82775"/>
          </a:xfrm>
          <a:custGeom>
            <a:avLst/>
            <a:gdLst>
              <a:gd name="connsiteX0" fmla="*/ 39 w 184486"/>
              <a:gd name="connsiteY0" fmla="*/ 82718 h 82775"/>
              <a:gd name="connsiteX1" fmla="*/ 120689 w 184486"/>
              <a:gd name="connsiteY1" fmla="*/ 41443 h 82775"/>
              <a:gd name="connsiteX2" fmla="*/ 184189 w 184486"/>
              <a:gd name="connsiteY2" fmla="*/ 16043 h 82775"/>
              <a:gd name="connsiteX3" fmla="*/ 146089 w 184486"/>
              <a:gd name="connsiteY3" fmla="*/ 19218 h 82775"/>
              <a:gd name="connsiteX4" fmla="*/ 168314 w 184486"/>
              <a:gd name="connsiteY4" fmla="*/ 168 h 82775"/>
              <a:gd name="connsiteX5" fmla="*/ 107989 w 184486"/>
              <a:gd name="connsiteY5" fmla="*/ 31918 h 82775"/>
              <a:gd name="connsiteX6" fmla="*/ 39 w 184486"/>
              <a:gd name="connsiteY6" fmla="*/ 82718 h 82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84486" h="82775">
                <a:moveTo>
                  <a:pt x="39" y="82718"/>
                </a:moveTo>
                <a:cubicBezTo>
                  <a:pt x="2156" y="84306"/>
                  <a:pt x="89997" y="52555"/>
                  <a:pt x="120689" y="41443"/>
                </a:cubicBezTo>
                <a:cubicBezTo>
                  <a:pt x="151381" y="30330"/>
                  <a:pt x="179956" y="19747"/>
                  <a:pt x="184189" y="16043"/>
                </a:cubicBezTo>
                <a:cubicBezTo>
                  <a:pt x="188422" y="12339"/>
                  <a:pt x="146089" y="19218"/>
                  <a:pt x="146089" y="19218"/>
                </a:cubicBezTo>
                <a:cubicBezTo>
                  <a:pt x="143443" y="16572"/>
                  <a:pt x="174664" y="-1949"/>
                  <a:pt x="168314" y="168"/>
                </a:cubicBezTo>
                <a:cubicBezTo>
                  <a:pt x="161964" y="2285"/>
                  <a:pt x="133918" y="22393"/>
                  <a:pt x="107989" y="31918"/>
                </a:cubicBezTo>
                <a:cubicBezTo>
                  <a:pt x="82060" y="41443"/>
                  <a:pt x="-2078" y="81130"/>
                  <a:pt x="39" y="8271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8" name="フリーフォーム 1397">
            <a:extLst>
              <a:ext uri="{FF2B5EF4-FFF2-40B4-BE49-F238E27FC236}">
                <a16:creationId xmlns:a16="http://schemas.microsoft.com/office/drawing/2014/main" id="{5F81C037-D8D9-0DF8-AFB8-2741DABF73CA}"/>
              </a:ext>
            </a:extLst>
          </p:cNvPr>
          <p:cNvSpPr/>
          <p:nvPr/>
        </p:nvSpPr>
        <p:spPr>
          <a:xfrm>
            <a:off x="2910354" y="9013648"/>
            <a:ext cx="280536" cy="95989"/>
          </a:xfrm>
          <a:custGeom>
            <a:avLst/>
            <a:gdLst>
              <a:gd name="connsiteX0" fmla="*/ 1121 w 280536"/>
              <a:gd name="connsiteY0" fmla="*/ 177 h 95989"/>
              <a:gd name="connsiteX1" fmla="*/ 109071 w 280536"/>
              <a:gd name="connsiteY1" fmla="*/ 60502 h 95989"/>
              <a:gd name="connsiteX2" fmla="*/ 80496 w 280536"/>
              <a:gd name="connsiteY2" fmla="*/ 50977 h 95989"/>
              <a:gd name="connsiteX3" fmla="*/ 194796 w 280536"/>
              <a:gd name="connsiteY3" fmla="*/ 73202 h 95989"/>
              <a:gd name="connsiteX4" fmla="*/ 280521 w 280536"/>
              <a:gd name="connsiteY4" fmla="*/ 95427 h 95989"/>
              <a:gd name="connsiteX5" fmla="*/ 188446 w 280536"/>
              <a:gd name="connsiteY5" fmla="*/ 82727 h 95989"/>
              <a:gd name="connsiteX6" fmla="*/ 1121 w 280536"/>
              <a:gd name="connsiteY6" fmla="*/ 177 h 959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80536" h="95989">
                <a:moveTo>
                  <a:pt x="1121" y="177"/>
                </a:moveTo>
                <a:cubicBezTo>
                  <a:pt x="-12108" y="-3527"/>
                  <a:pt x="95842" y="52035"/>
                  <a:pt x="109071" y="60502"/>
                </a:cubicBezTo>
                <a:cubicBezTo>
                  <a:pt x="122300" y="68969"/>
                  <a:pt x="66209" y="48860"/>
                  <a:pt x="80496" y="50977"/>
                </a:cubicBezTo>
                <a:cubicBezTo>
                  <a:pt x="94784" y="53094"/>
                  <a:pt x="161459" y="65794"/>
                  <a:pt x="194796" y="73202"/>
                </a:cubicBezTo>
                <a:cubicBezTo>
                  <a:pt x="228133" y="80610"/>
                  <a:pt x="281579" y="93839"/>
                  <a:pt x="280521" y="95427"/>
                </a:cubicBezTo>
                <a:cubicBezTo>
                  <a:pt x="279463" y="97015"/>
                  <a:pt x="228133" y="95956"/>
                  <a:pt x="188446" y="82727"/>
                </a:cubicBezTo>
                <a:cubicBezTo>
                  <a:pt x="148759" y="69498"/>
                  <a:pt x="14350" y="3881"/>
                  <a:pt x="1121" y="17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9" name="フリーフォーム 1398">
            <a:extLst>
              <a:ext uri="{FF2B5EF4-FFF2-40B4-BE49-F238E27FC236}">
                <a16:creationId xmlns:a16="http://schemas.microsoft.com/office/drawing/2014/main" id="{1F4DF104-11E1-66ED-213F-E819B09E4720}"/>
              </a:ext>
            </a:extLst>
          </p:cNvPr>
          <p:cNvSpPr/>
          <p:nvPr/>
        </p:nvSpPr>
        <p:spPr>
          <a:xfrm>
            <a:off x="3043749" y="9048746"/>
            <a:ext cx="51969" cy="120661"/>
          </a:xfrm>
          <a:custGeom>
            <a:avLst/>
            <a:gdLst>
              <a:gd name="connsiteX0" fmla="*/ 51876 w 51969"/>
              <a:gd name="connsiteY0" fmla="*/ 4 h 120661"/>
              <a:gd name="connsiteX1" fmla="*/ 13776 w 51969"/>
              <a:gd name="connsiteY1" fmla="*/ 69854 h 120661"/>
              <a:gd name="connsiteX2" fmla="*/ 16951 w 51969"/>
              <a:gd name="connsiteY2" fmla="*/ 120654 h 120661"/>
              <a:gd name="connsiteX3" fmla="*/ 1076 w 51969"/>
              <a:gd name="connsiteY3" fmla="*/ 73029 h 120661"/>
              <a:gd name="connsiteX4" fmla="*/ 51876 w 51969"/>
              <a:gd name="connsiteY4" fmla="*/ 4 h 1206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969" h="120661">
                <a:moveTo>
                  <a:pt x="51876" y="4"/>
                </a:moveTo>
                <a:cubicBezTo>
                  <a:pt x="53993" y="-525"/>
                  <a:pt x="19597" y="49746"/>
                  <a:pt x="13776" y="69854"/>
                </a:cubicBezTo>
                <a:cubicBezTo>
                  <a:pt x="7955" y="89962"/>
                  <a:pt x="19068" y="120125"/>
                  <a:pt x="16951" y="120654"/>
                </a:cubicBezTo>
                <a:cubicBezTo>
                  <a:pt x="14834" y="121183"/>
                  <a:pt x="-4745" y="93666"/>
                  <a:pt x="1076" y="73029"/>
                </a:cubicBezTo>
                <a:cubicBezTo>
                  <a:pt x="6897" y="52392"/>
                  <a:pt x="49759" y="533"/>
                  <a:pt x="51876" y="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00" name="フリーフォーム 1399">
            <a:extLst>
              <a:ext uri="{FF2B5EF4-FFF2-40B4-BE49-F238E27FC236}">
                <a16:creationId xmlns:a16="http://schemas.microsoft.com/office/drawing/2014/main" id="{4B4D474E-CBF8-AB81-B2CD-299AFE7C987F}"/>
              </a:ext>
            </a:extLst>
          </p:cNvPr>
          <p:cNvSpPr/>
          <p:nvPr/>
        </p:nvSpPr>
        <p:spPr>
          <a:xfrm>
            <a:off x="3422153" y="9302746"/>
            <a:ext cx="102139" cy="212752"/>
          </a:xfrm>
          <a:custGeom>
            <a:avLst/>
            <a:gdLst>
              <a:gd name="connsiteX0" fmla="*/ 95747 w 102139"/>
              <a:gd name="connsiteY0" fmla="*/ 4 h 212752"/>
              <a:gd name="connsiteX1" fmla="*/ 25897 w 102139"/>
              <a:gd name="connsiteY1" fmla="*/ 66679 h 212752"/>
              <a:gd name="connsiteX2" fmla="*/ 25897 w 102139"/>
              <a:gd name="connsiteY2" fmla="*/ 114304 h 212752"/>
              <a:gd name="connsiteX3" fmla="*/ 48122 w 102139"/>
              <a:gd name="connsiteY3" fmla="*/ 161929 h 212752"/>
              <a:gd name="connsiteX4" fmla="*/ 102097 w 102139"/>
              <a:gd name="connsiteY4" fmla="*/ 212729 h 212752"/>
              <a:gd name="connsiteX5" fmla="*/ 38597 w 102139"/>
              <a:gd name="connsiteY5" fmla="*/ 155579 h 212752"/>
              <a:gd name="connsiteX6" fmla="*/ 497 w 102139"/>
              <a:gd name="connsiteY6" fmla="*/ 34929 h 212752"/>
              <a:gd name="connsiteX7" fmla="*/ 19547 w 102139"/>
              <a:gd name="connsiteY7" fmla="*/ 69854 h 212752"/>
              <a:gd name="connsiteX8" fmla="*/ 95747 w 102139"/>
              <a:gd name="connsiteY8" fmla="*/ 4 h 2127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02139" h="212752">
                <a:moveTo>
                  <a:pt x="95747" y="4"/>
                </a:moveTo>
                <a:cubicBezTo>
                  <a:pt x="96805" y="-525"/>
                  <a:pt x="37539" y="47629"/>
                  <a:pt x="25897" y="66679"/>
                </a:cubicBezTo>
                <a:cubicBezTo>
                  <a:pt x="14255" y="85729"/>
                  <a:pt x="22193" y="98429"/>
                  <a:pt x="25897" y="114304"/>
                </a:cubicBezTo>
                <a:cubicBezTo>
                  <a:pt x="29601" y="130179"/>
                  <a:pt x="35422" y="145525"/>
                  <a:pt x="48122" y="161929"/>
                </a:cubicBezTo>
                <a:cubicBezTo>
                  <a:pt x="60822" y="178333"/>
                  <a:pt x="103685" y="213787"/>
                  <a:pt x="102097" y="212729"/>
                </a:cubicBezTo>
                <a:cubicBezTo>
                  <a:pt x="100509" y="211671"/>
                  <a:pt x="55530" y="185212"/>
                  <a:pt x="38597" y="155579"/>
                </a:cubicBezTo>
                <a:cubicBezTo>
                  <a:pt x="21664" y="125946"/>
                  <a:pt x="3672" y="49216"/>
                  <a:pt x="497" y="34929"/>
                </a:cubicBezTo>
                <a:cubicBezTo>
                  <a:pt x="-2678" y="20642"/>
                  <a:pt x="10022" y="71971"/>
                  <a:pt x="19547" y="69854"/>
                </a:cubicBezTo>
                <a:cubicBezTo>
                  <a:pt x="29072" y="67737"/>
                  <a:pt x="94689" y="533"/>
                  <a:pt x="95747" y="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01" name="フリーフォーム 1400">
            <a:extLst>
              <a:ext uri="{FF2B5EF4-FFF2-40B4-BE49-F238E27FC236}">
                <a16:creationId xmlns:a16="http://schemas.microsoft.com/office/drawing/2014/main" id="{62286493-7858-DC9E-8B53-B48BF48C21F0}"/>
              </a:ext>
            </a:extLst>
          </p:cNvPr>
          <p:cNvSpPr/>
          <p:nvPr/>
        </p:nvSpPr>
        <p:spPr>
          <a:xfrm>
            <a:off x="3587627" y="9347198"/>
            <a:ext cx="93846" cy="162121"/>
          </a:xfrm>
          <a:custGeom>
            <a:avLst/>
            <a:gdLst>
              <a:gd name="connsiteX0" fmla="*/ 123 w 93846"/>
              <a:gd name="connsiteY0" fmla="*/ 2 h 162121"/>
              <a:gd name="connsiteX1" fmla="*/ 69973 w 93846"/>
              <a:gd name="connsiteY1" fmla="*/ 95252 h 162121"/>
              <a:gd name="connsiteX2" fmla="*/ 85848 w 93846"/>
              <a:gd name="connsiteY2" fmla="*/ 117477 h 162121"/>
              <a:gd name="connsiteX3" fmla="*/ 89023 w 93846"/>
              <a:gd name="connsiteY3" fmla="*/ 161927 h 162121"/>
              <a:gd name="connsiteX4" fmla="*/ 89023 w 93846"/>
              <a:gd name="connsiteY4" fmla="*/ 98427 h 162121"/>
              <a:gd name="connsiteX5" fmla="*/ 123 w 93846"/>
              <a:gd name="connsiteY5" fmla="*/ 2 h 1621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93846" h="162121">
                <a:moveTo>
                  <a:pt x="123" y="2"/>
                </a:moveTo>
                <a:cubicBezTo>
                  <a:pt x="-3052" y="-527"/>
                  <a:pt x="55686" y="75673"/>
                  <a:pt x="69973" y="95252"/>
                </a:cubicBezTo>
                <a:cubicBezTo>
                  <a:pt x="84260" y="114831"/>
                  <a:pt x="82673" y="106364"/>
                  <a:pt x="85848" y="117477"/>
                </a:cubicBezTo>
                <a:cubicBezTo>
                  <a:pt x="89023" y="128590"/>
                  <a:pt x="88494" y="165102"/>
                  <a:pt x="89023" y="161927"/>
                </a:cubicBezTo>
                <a:cubicBezTo>
                  <a:pt x="89552" y="158752"/>
                  <a:pt x="99606" y="124885"/>
                  <a:pt x="89023" y="98427"/>
                </a:cubicBezTo>
                <a:cubicBezTo>
                  <a:pt x="78440" y="71969"/>
                  <a:pt x="3298" y="531"/>
                  <a:pt x="123" y="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02" name="フリーフォーム 1401">
            <a:extLst>
              <a:ext uri="{FF2B5EF4-FFF2-40B4-BE49-F238E27FC236}">
                <a16:creationId xmlns:a16="http://schemas.microsoft.com/office/drawing/2014/main" id="{3296F217-7804-8AA8-2538-7A55D036D835}"/>
              </a:ext>
            </a:extLst>
          </p:cNvPr>
          <p:cNvSpPr/>
          <p:nvPr/>
        </p:nvSpPr>
        <p:spPr>
          <a:xfrm>
            <a:off x="3500136" y="9331289"/>
            <a:ext cx="186537" cy="187721"/>
          </a:xfrm>
          <a:custGeom>
            <a:avLst/>
            <a:gdLst>
              <a:gd name="connsiteX0" fmla="*/ 20939 w 186537"/>
              <a:gd name="connsiteY0" fmla="*/ 36 h 187721"/>
              <a:gd name="connsiteX1" fmla="*/ 14589 w 186537"/>
              <a:gd name="connsiteY1" fmla="*/ 73061 h 187721"/>
              <a:gd name="connsiteX2" fmla="*/ 46339 w 186537"/>
              <a:gd name="connsiteY2" fmla="*/ 142911 h 187721"/>
              <a:gd name="connsiteX3" fmla="*/ 78089 w 186537"/>
              <a:gd name="connsiteY3" fmla="*/ 171486 h 187721"/>
              <a:gd name="connsiteX4" fmla="*/ 100314 w 186537"/>
              <a:gd name="connsiteY4" fmla="*/ 181011 h 187721"/>
              <a:gd name="connsiteX5" fmla="*/ 186039 w 186537"/>
              <a:gd name="connsiteY5" fmla="*/ 158786 h 187721"/>
              <a:gd name="connsiteX6" fmla="*/ 132064 w 186537"/>
              <a:gd name="connsiteY6" fmla="*/ 187361 h 187721"/>
              <a:gd name="connsiteX7" fmla="*/ 59039 w 186537"/>
              <a:gd name="connsiteY7" fmla="*/ 168311 h 187721"/>
              <a:gd name="connsiteX8" fmla="*/ 1889 w 186537"/>
              <a:gd name="connsiteY8" fmla="*/ 82586 h 187721"/>
              <a:gd name="connsiteX9" fmla="*/ 20939 w 186537"/>
              <a:gd name="connsiteY9" fmla="*/ 36 h 187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86537" h="187721">
                <a:moveTo>
                  <a:pt x="20939" y="36"/>
                </a:moveTo>
                <a:cubicBezTo>
                  <a:pt x="23056" y="-1552"/>
                  <a:pt x="10356" y="49249"/>
                  <a:pt x="14589" y="73061"/>
                </a:cubicBezTo>
                <a:cubicBezTo>
                  <a:pt x="18822" y="96873"/>
                  <a:pt x="35756" y="126507"/>
                  <a:pt x="46339" y="142911"/>
                </a:cubicBezTo>
                <a:cubicBezTo>
                  <a:pt x="56922" y="159315"/>
                  <a:pt x="69093" y="165136"/>
                  <a:pt x="78089" y="171486"/>
                </a:cubicBezTo>
                <a:cubicBezTo>
                  <a:pt x="87085" y="177836"/>
                  <a:pt x="82322" y="183128"/>
                  <a:pt x="100314" y="181011"/>
                </a:cubicBezTo>
                <a:cubicBezTo>
                  <a:pt x="118306" y="178894"/>
                  <a:pt x="180748" y="157728"/>
                  <a:pt x="186039" y="158786"/>
                </a:cubicBezTo>
                <a:cubicBezTo>
                  <a:pt x="191330" y="159844"/>
                  <a:pt x="153231" y="185774"/>
                  <a:pt x="132064" y="187361"/>
                </a:cubicBezTo>
                <a:cubicBezTo>
                  <a:pt x="110897" y="188948"/>
                  <a:pt x="80735" y="185773"/>
                  <a:pt x="59039" y="168311"/>
                </a:cubicBezTo>
                <a:cubicBezTo>
                  <a:pt x="37343" y="150849"/>
                  <a:pt x="10885" y="108515"/>
                  <a:pt x="1889" y="82586"/>
                </a:cubicBezTo>
                <a:cubicBezTo>
                  <a:pt x="-7107" y="56657"/>
                  <a:pt x="18822" y="1624"/>
                  <a:pt x="20939" y="3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03" name="フリーフォーム 1402">
            <a:extLst>
              <a:ext uri="{FF2B5EF4-FFF2-40B4-BE49-F238E27FC236}">
                <a16:creationId xmlns:a16="http://schemas.microsoft.com/office/drawing/2014/main" id="{284D87D8-12C9-E2A5-97E5-3075084148D8}"/>
              </a:ext>
            </a:extLst>
          </p:cNvPr>
          <p:cNvSpPr/>
          <p:nvPr/>
        </p:nvSpPr>
        <p:spPr>
          <a:xfrm>
            <a:off x="3473397" y="9360002"/>
            <a:ext cx="206456" cy="117413"/>
          </a:xfrm>
          <a:custGeom>
            <a:avLst/>
            <a:gdLst>
              <a:gd name="connsiteX0" fmla="*/ 206428 w 206456"/>
              <a:gd name="connsiteY0" fmla="*/ 117373 h 117413"/>
              <a:gd name="connsiteX1" fmla="*/ 114353 w 206456"/>
              <a:gd name="connsiteY1" fmla="*/ 18948 h 117413"/>
              <a:gd name="connsiteX2" fmla="*/ 92128 w 206456"/>
              <a:gd name="connsiteY2" fmla="*/ 3073 h 117413"/>
              <a:gd name="connsiteX3" fmla="*/ 53 w 206456"/>
              <a:gd name="connsiteY3" fmla="*/ 15773 h 117413"/>
              <a:gd name="connsiteX4" fmla="*/ 79428 w 206456"/>
              <a:gd name="connsiteY4" fmla="*/ 6248 h 117413"/>
              <a:gd name="connsiteX5" fmla="*/ 123878 w 206456"/>
              <a:gd name="connsiteY5" fmla="*/ 6248 h 117413"/>
              <a:gd name="connsiteX6" fmla="*/ 206428 w 206456"/>
              <a:gd name="connsiteY6" fmla="*/ 117373 h 1174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06456" h="117413">
                <a:moveTo>
                  <a:pt x="206428" y="117373"/>
                </a:moveTo>
                <a:cubicBezTo>
                  <a:pt x="204840" y="119490"/>
                  <a:pt x="133403" y="37998"/>
                  <a:pt x="114353" y="18948"/>
                </a:cubicBezTo>
                <a:cubicBezTo>
                  <a:pt x="95303" y="-102"/>
                  <a:pt x="111178" y="3602"/>
                  <a:pt x="92128" y="3073"/>
                </a:cubicBezTo>
                <a:cubicBezTo>
                  <a:pt x="73078" y="2544"/>
                  <a:pt x="2170" y="15244"/>
                  <a:pt x="53" y="15773"/>
                </a:cubicBezTo>
                <a:cubicBezTo>
                  <a:pt x="-2064" y="16302"/>
                  <a:pt x="58791" y="7835"/>
                  <a:pt x="79428" y="6248"/>
                </a:cubicBezTo>
                <a:cubicBezTo>
                  <a:pt x="100065" y="4661"/>
                  <a:pt x="105886" y="-6981"/>
                  <a:pt x="123878" y="6248"/>
                </a:cubicBezTo>
                <a:cubicBezTo>
                  <a:pt x="141870" y="19477"/>
                  <a:pt x="208016" y="115256"/>
                  <a:pt x="206428" y="11737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04" name="フリーフォーム 1403">
            <a:extLst>
              <a:ext uri="{FF2B5EF4-FFF2-40B4-BE49-F238E27FC236}">
                <a16:creationId xmlns:a16="http://schemas.microsoft.com/office/drawing/2014/main" id="{E77338FF-A02C-FC3F-6A96-18F4A30DAD2C}"/>
              </a:ext>
            </a:extLst>
          </p:cNvPr>
          <p:cNvSpPr/>
          <p:nvPr/>
        </p:nvSpPr>
        <p:spPr>
          <a:xfrm>
            <a:off x="3536864" y="9385222"/>
            <a:ext cx="76357" cy="54128"/>
          </a:xfrm>
          <a:custGeom>
            <a:avLst/>
            <a:gdLst>
              <a:gd name="connsiteX0" fmla="*/ 86 w 76357"/>
              <a:gd name="connsiteY0" fmla="*/ 54053 h 54128"/>
              <a:gd name="connsiteX1" fmla="*/ 31836 w 76357"/>
              <a:gd name="connsiteY1" fmla="*/ 78 h 54128"/>
              <a:gd name="connsiteX2" fmla="*/ 76286 w 76357"/>
              <a:gd name="connsiteY2" fmla="*/ 41353 h 54128"/>
              <a:gd name="connsiteX3" fmla="*/ 41361 w 76357"/>
              <a:gd name="connsiteY3" fmla="*/ 12778 h 54128"/>
              <a:gd name="connsiteX4" fmla="*/ 86 w 76357"/>
              <a:gd name="connsiteY4" fmla="*/ 54053 h 541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6357" h="54128">
                <a:moveTo>
                  <a:pt x="86" y="54053"/>
                </a:moveTo>
                <a:cubicBezTo>
                  <a:pt x="-1502" y="51936"/>
                  <a:pt x="19136" y="2195"/>
                  <a:pt x="31836" y="78"/>
                </a:cubicBezTo>
                <a:cubicBezTo>
                  <a:pt x="44536" y="-2039"/>
                  <a:pt x="74698" y="39236"/>
                  <a:pt x="76286" y="41353"/>
                </a:cubicBezTo>
                <a:cubicBezTo>
                  <a:pt x="77874" y="43470"/>
                  <a:pt x="52473" y="12778"/>
                  <a:pt x="41361" y="12778"/>
                </a:cubicBezTo>
                <a:cubicBezTo>
                  <a:pt x="30249" y="12778"/>
                  <a:pt x="1674" y="56170"/>
                  <a:pt x="86" y="5405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05" name="フリーフォーム 1404">
            <a:extLst>
              <a:ext uri="{FF2B5EF4-FFF2-40B4-BE49-F238E27FC236}">
                <a16:creationId xmlns:a16="http://schemas.microsoft.com/office/drawing/2014/main" id="{A0F52B8E-9414-A9DB-86D5-DCF4C209F67F}"/>
              </a:ext>
            </a:extLst>
          </p:cNvPr>
          <p:cNvSpPr/>
          <p:nvPr/>
        </p:nvSpPr>
        <p:spPr>
          <a:xfrm>
            <a:off x="3082360" y="3180780"/>
            <a:ext cx="414007" cy="283688"/>
          </a:xfrm>
          <a:custGeom>
            <a:avLst/>
            <a:gdLst>
              <a:gd name="connsiteX0" fmla="*/ 565 w 414007"/>
              <a:gd name="connsiteY0" fmla="*/ 570 h 283688"/>
              <a:gd name="connsiteX1" fmla="*/ 137090 w 414007"/>
              <a:gd name="connsiteY1" fmla="*/ 89470 h 283688"/>
              <a:gd name="connsiteX2" fmla="*/ 118040 w 414007"/>
              <a:gd name="connsiteY2" fmla="*/ 54545 h 283688"/>
              <a:gd name="connsiteX3" fmla="*/ 213290 w 414007"/>
              <a:gd name="connsiteY3" fmla="*/ 130745 h 283688"/>
              <a:gd name="connsiteX4" fmla="*/ 270440 w 414007"/>
              <a:gd name="connsiteY4" fmla="*/ 213295 h 283688"/>
              <a:gd name="connsiteX5" fmla="*/ 251390 w 414007"/>
              <a:gd name="connsiteY5" fmla="*/ 187895 h 283688"/>
              <a:gd name="connsiteX6" fmla="*/ 413315 w 414007"/>
              <a:gd name="connsiteY6" fmla="*/ 283145 h 283688"/>
              <a:gd name="connsiteX7" fmla="*/ 305365 w 414007"/>
              <a:gd name="connsiteY7" fmla="*/ 222820 h 283688"/>
              <a:gd name="connsiteX8" fmla="*/ 197415 w 414007"/>
              <a:gd name="connsiteY8" fmla="*/ 140270 h 283688"/>
              <a:gd name="connsiteX9" fmla="*/ 565 w 414007"/>
              <a:gd name="connsiteY9" fmla="*/ 570 h 2836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14007" h="283688">
                <a:moveTo>
                  <a:pt x="565" y="570"/>
                </a:moveTo>
                <a:cubicBezTo>
                  <a:pt x="-9489" y="-7897"/>
                  <a:pt x="117511" y="80474"/>
                  <a:pt x="137090" y="89470"/>
                </a:cubicBezTo>
                <a:cubicBezTo>
                  <a:pt x="156669" y="98466"/>
                  <a:pt x="105340" y="47666"/>
                  <a:pt x="118040" y="54545"/>
                </a:cubicBezTo>
                <a:cubicBezTo>
                  <a:pt x="130740" y="61424"/>
                  <a:pt x="187890" y="104287"/>
                  <a:pt x="213290" y="130745"/>
                </a:cubicBezTo>
                <a:cubicBezTo>
                  <a:pt x="238690" y="157203"/>
                  <a:pt x="264090" y="203770"/>
                  <a:pt x="270440" y="213295"/>
                </a:cubicBezTo>
                <a:cubicBezTo>
                  <a:pt x="276790" y="222820"/>
                  <a:pt x="227577" y="176253"/>
                  <a:pt x="251390" y="187895"/>
                </a:cubicBezTo>
                <a:cubicBezTo>
                  <a:pt x="275203" y="199537"/>
                  <a:pt x="404319" y="277324"/>
                  <a:pt x="413315" y="283145"/>
                </a:cubicBezTo>
                <a:cubicBezTo>
                  <a:pt x="422311" y="288966"/>
                  <a:pt x="341348" y="246632"/>
                  <a:pt x="305365" y="222820"/>
                </a:cubicBezTo>
                <a:cubicBezTo>
                  <a:pt x="269382" y="199008"/>
                  <a:pt x="242923" y="177841"/>
                  <a:pt x="197415" y="140270"/>
                </a:cubicBezTo>
                <a:cubicBezTo>
                  <a:pt x="151907" y="102699"/>
                  <a:pt x="10619" y="9037"/>
                  <a:pt x="565" y="57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06" name="フリーフォーム 1405">
            <a:extLst>
              <a:ext uri="{FF2B5EF4-FFF2-40B4-BE49-F238E27FC236}">
                <a16:creationId xmlns:a16="http://schemas.microsoft.com/office/drawing/2014/main" id="{B62CE28B-1320-15CD-2ABB-67D1FC19597A}"/>
              </a:ext>
            </a:extLst>
          </p:cNvPr>
          <p:cNvSpPr/>
          <p:nvPr/>
        </p:nvSpPr>
        <p:spPr>
          <a:xfrm>
            <a:off x="4181461" y="1935582"/>
            <a:ext cx="96116" cy="441568"/>
          </a:xfrm>
          <a:custGeom>
            <a:avLst/>
            <a:gdLst>
              <a:gd name="connsiteX0" fmla="*/ 14 w 96116"/>
              <a:gd name="connsiteY0" fmla="*/ 1168 h 441568"/>
              <a:gd name="connsiteX1" fmla="*/ 69864 w 96116"/>
              <a:gd name="connsiteY1" fmla="*/ 118643 h 441568"/>
              <a:gd name="connsiteX2" fmla="*/ 79389 w 96116"/>
              <a:gd name="connsiteY2" fmla="*/ 217068 h 441568"/>
              <a:gd name="connsiteX3" fmla="*/ 95264 w 96116"/>
              <a:gd name="connsiteY3" fmla="*/ 159918 h 441568"/>
              <a:gd name="connsiteX4" fmla="*/ 92089 w 96116"/>
              <a:gd name="connsiteY4" fmla="*/ 388518 h 441568"/>
              <a:gd name="connsiteX5" fmla="*/ 76214 w 96116"/>
              <a:gd name="connsiteY5" fmla="*/ 439318 h 441568"/>
              <a:gd name="connsiteX6" fmla="*/ 79389 w 96116"/>
              <a:gd name="connsiteY6" fmla="*/ 340893 h 441568"/>
              <a:gd name="connsiteX7" fmla="*/ 76214 w 96116"/>
              <a:gd name="connsiteY7" fmla="*/ 194843 h 441568"/>
              <a:gd name="connsiteX8" fmla="*/ 14 w 96116"/>
              <a:gd name="connsiteY8" fmla="*/ 1168 h 4415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96116" h="441568">
                <a:moveTo>
                  <a:pt x="14" y="1168"/>
                </a:moveTo>
                <a:cubicBezTo>
                  <a:pt x="-1044" y="-11532"/>
                  <a:pt x="56635" y="82660"/>
                  <a:pt x="69864" y="118643"/>
                </a:cubicBezTo>
                <a:cubicBezTo>
                  <a:pt x="83093" y="154626"/>
                  <a:pt x="75156" y="210189"/>
                  <a:pt x="79389" y="217068"/>
                </a:cubicBezTo>
                <a:cubicBezTo>
                  <a:pt x="83622" y="223947"/>
                  <a:pt x="93147" y="131343"/>
                  <a:pt x="95264" y="159918"/>
                </a:cubicBezTo>
                <a:cubicBezTo>
                  <a:pt x="97381" y="188493"/>
                  <a:pt x="95264" y="341951"/>
                  <a:pt x="92089" y="388518"/>
                </a:cubicBezTo>
                <a:cubicBezTo>
                  <a:pt x="88914" y="435085"/>
                  <a:pt x="78331" y="447255"/>
                  <a:pt x="76214" y="439318"/>
                </a:cubicBezTo>
                <a:cubicBezTo>
                  <a:pt x="74097" y="431381"/>
                  <a:pt x="79389" y="381639"/>
                  <a:pt x="79389" y="340893"/>
                </a:cubicBezTo>
                <a:cubicBezTo>
                  <a:pt x="79389" y="300147"/>
                  <a:pt x="85210" y="244585"/>
                  <a:pt x="76214" y="194843"/>
                </a:cubicBezTo>
                <a:cubicBezTo>
                  <a:pt x="67218" y="145101"/>
                  <a:pt x="1072" y="13868"/>
                  <a:pt x="14" y="116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07" name="フリーフォーム 1406">
            <a:extLst>
              <a:ext uri="{FF2B5EF4-FFF2-40B4-BE49-F238E27FC236}">
                <a16:creationId xmlns:a16="http://schemas.microsoft.com/office/drawing/2014/main" id="{5F5B14D0-4D8A-7307-62B4-829A62713BF5}"/>
              </a:ext>
            </a:extLst>
          </p:cNvPr>
          <p:cNvSpPr/>
          <p:nvPr/>
        </p:nvSpPr>
        <p:spPr>
          <a:xfrm>
            <a:off x="2525161" y="1427808"/>
            <a:ext cx="135915" cy="426988"/>
          </a:xfrm>
          <a:custGeom>
            <a:avLst/>
            <a:gdLst>
              <a:gd name="connsiteX0" fmla="*/ 135489 w 135915"/>
              <a:gd name="connsiteY0" fmla="*/ 942 h 426988"/>
              <a:gd name="connsiteX1" fmla="*/ 46589 w 135915"/>
              <a:gd name="connsiteY1" fmla="*/ 159692 h 426988"/>
              <a:gd name="connsiteX2" fmla="*/ 30714 w 135915"/>
              <a:gd name="connsiteY2" fmla="*/ 254942 h 426988"/>
              <a:gd name="connsiteX3" fmla="*/ 30714 w 135915"/>
              <a:gd name="connsiteY3" fmla="*/ 426392 h 426988"/>
              <a:gd name="connsiteX4" fmla="*/ 18014 w 135915"/>
              <a:gd name="connsiteY4" fmla="*/ 308917 h 426988"/>
              <a:gd name="connsiteX5" fmla="*/ 5314 w 135915"/>
              <a:gd name="connsiteY5" fmla="*/ 239067 h 426988"/>
              <a:gd name="connsiteX6" fmla="*/ 135489 w 135915"/>
              <a:gd name="connsiteY6" fmla="*/ 942 h 426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35915" h="426988">
                <a:moveTo>
                  <a:pt x="135489" y="942"/>
                </a:moveTo>
                <a:cubicBezTo>
                  <a:pt x="142368" y="-12287"/>
                  <a:pt x="64051" y="117359"/>
                  <a:pt x="46589" y="159692"/>
                </a:cubicBezTo>
                <a:cubicBezTo>
                  <a:pt x="29127" y="202025"/>
                  <a:pt x="33360" y="210492"/>
                  <a:pt x="30714" y="254942"/>
                </a:cubicBezTo>
                <a:cubicBezTo>
                  <a:pt x="28068" y="299392"/>
                  <a:pt x="32831" y="417396"/>
                  <a:pt x="30714" y="426392"/>
                </a:cubicBezTo>
                <a:cubicBezTo>
                  <a:pt x="28597" y="435388"/>
                  <a:pt x="22247" y="340138"/>
                  <a:pt x="18014" y="308917"/>
                </a:cubicBezTo>
                <a:cubicBezTo>
                  <a:pt x="13781" y="277696"/>
                  <a:pt x="-10561" y="284575"/>
                  <a:pt x="5314" y="239067"/>
                </a:cubicBezTo>
                <a:cubicBezTo>
                  <a:pt x="21189" y="193559"/>
                  <a:pt x="128610" y="14171"/>
                  <a:pt x="135489" y="94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08" name="フリーフォーム 1407">
            <a:extLst>
              <a:ext uri="{FF2B5EF4-FFF2-40B4-BE49-F238E27FC236}">
                <a16:creationId xmlns:a16="http://schemas.microsoft.com/office/drawing/2014/main" id="{43944D35-479D-2BEA-01EC-B499EDEA49C5}"/>
              </a:ext>
            </a:extLst>
          </p:cNvPr>
          <p:cNvSpPr/>
          <p:nvPr/>
        </p:nvSpPr>
        <p:spPr>
          <a:xfrm>
            <a:off x="2558895" y="1888858"/>
            <a:ext cx="42821" cy="439527"/>
          </a:xfrm>
          <a:custGeom>
            <a:avLst/>
            <a:gdLst>
              <a:gd name="connsiteX0" fmla="*/ 155 w 42821"/>
              <a:gd name="connsiteY0" fmla="*/ 267 h 439527"/>
              <a:gd name="connsiteX1" fmla="*/ 9680 w 42821"/>
              <a:gd name="connsiteY1" fmla="*/ 181242 h 439527"/>
              <a:gd name="connsiteX2" fmla="*/ 12855 w 42821"/>
              <a:gd name="connsiteY2" fmla="*/ 238392 h 439527"/>
              <a:gd name="connsiteX3" fmla="*/ 41430 w 42821"/>
              <a:gd name="connsiteY3" fmla="*/ 435242 h 439527"/>
              <a:gd name="connsiteX4" fmla="*/ 35080 w 42821"/>
              <a:gd name="connsiteY4" fmla="*/ 362217 h 439527"/>
              <a:gd name="connsiteX5" fmla="*/ 6505 w 42821"/>
              <a:gd name="connsiteY5" fmla="*/ 225692 h 439527"/>
              <a:gd name="connsiteX6" fmla="*/ 155 w 42821"/>
              <a:gd name="connsiteY6" fmla="*/ 267 h 4395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2821" h="439527">
                <a:moveTo>
                  <a:pt x="155" y="267"/>
                </a:moveTo>
                <a:cubicBezTo>
                  <a:pt x="684" y="-7141"/>
                  <a:pt x="7563" y="141555"/>
                  <a:pt x="9680" y="181242"/>
                </a:cubicBezTo>
                <a:cubicBezTo>
                  <a:pt x="11797" y="220929"/>
                  <a:pt x="7563" y="196059"/>
                  <a:pt x="12855" y="238392"/>
                </a:cubicBezTo>
                <a:cubicBezTo>
                  <a:pt x="18147" y="280725"/>
                  <a:pt x="37726" y="414604"/>
                  <a:pt x="41430" y="435242"/>
                </a:cubicBezTo>
                <a:cubicBezTo>
                  <a:pt x="45134" y="455880"/>
                  <a:pt x="40901" y="397142"/>
                  <a:pt x="35080" y="362217"/>
                </a:cubicBezTo>
                <a:cubicBezTo>
                  <a:pt x="29259" y="327292"/>
                  <a:pt x="12855" y="279138"/>
                  <a:pt x="6505" y="225692"/>
                </a:cubicBezTo>
                <a:cubicBezTo>
                  <a:pt x="155" y="172246"/>
                  <a:pt x="-374" y="7675"/>
                  <a:pt x="155" y="26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09" name="フリーフォーム 1408">
            <a:extLst>
              <a:ext uri="{FF2B5EF4-FFF2-40B4-BE49-F238E27FC236}">
                <a16:creationId xmlns:a16="http://schemas.microsoft.com/office/drawing/2014/main" id="{92AD843A-E575-1A25-1359-045A46F7E030}"/>
              </a:ext>
            </a:extLst>
          </p:cNvPr>
          <p:cNvSpPr/>
          <p:nvPr/>
        </p:nvSpPr>
        <p:spPr>
          <a:xfrm>
            <a:off x="2438397" y="1780967"/>
            <a:ext cx="154139" cy="520124"/>
          </a:xfrm>
          <a:custGeom>
            <a:avLst/>
            <a:gdLst>
              <a:gd name="connsiteX0" fmla="*/ 3 w 154139"/>
              <a:gd name="connsiteY0" fmla="*/ 208 h 520124"/>
              <a:gd name="connsiteX1" fmla="*/ 82553 w 154139"/>
              <a:gd name="connsiteY1" fmla="*/ 216108 h 520124"/>
              <a:gd name="connsiteX2" fmla="*/ 111128 w 154139"/>
              <a:gd name="connsiteY2" fmla="*/ 343108 h 520124"/>
              <a:gd name="connsiteX3" fmla="*/ 152403 w 154139"/>
              <a:gd name="connsiteY3" fmla="*/ 517733 h 520124"/>
              <a:gd name="connsiteX4" fmla="*/ 139703 w 154139"/>
              <a:gd name="connsiteY4" fmla="*/ 432008 h 520124"/>
              <a:gd name="connsiteX5" fmla="*/ 79378 w 154139"/>
              <a:gd name="connsiteY5" fmla="*/ 257383 h 520124"/>
              <a:gd name="connsiteX6" fmla="*/ 3 w 154139"/>
              <a:gd name="connsiteY6" fmla="*/ 208 h 5201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54139" h="520124">
                <a:moveTo>
                  <a:pt x="3" y="208"/>
                </a:moveTo>
                <a:cubicBezTo>
                  <a:pt x="532" y="-6671"/>
                  <a:pt x="64032" y="158958"/>
                  <a:pt x="82553" y="216108"/>
                </a:cubicBezTo>
                <a:cubicBezTo>
                  <a:pt x="101074" y="273258"/>
                  <a:pt x="99486" y="292837"/>
                  <a:pt x="111128" y="343108"/>
                </a:cubicBezTo>
                <a:cubicBezTo>
                  <a:pt x="122770" y="393379"/>
                  <a:pt x="147640" y="502916"/>
                  <a:pt x="152403" y="517733"/>
                </a:cubicBezTo>
                <a:cubicBezTo>
                  <a:pt x="157166" y="532550"/>
                  <a:pt x="151874" y="475400"/>
                  <a:pt x="139703" y="432008"/>
                </a:cubicBezTo>
                <a:cubicBezTo>
                  <a:pt x="127532" y="388616"/>
                  <a:pt x="102661" y="327233"/>
                  <a:pt x="79378" y="257383"/>
                </a:cubicBezTo>
                <a:cubicBezTo>
                  <a:pt x="56095" y="187533"/>
                  <a:pt x="-526" y="7087"/>
                  <a:pt x="3" y="20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10" name="フリーフォーム 1409">
            <a:extLst>
              <a:ext uri="{FF2B5EF4-FFF2-40B4-BE49-F238E27FC236}">
                <a16:creationId xmlns:a16="http://schemas.microsoft.com/office/drawing/2014/main" id="{8473CE2F-58EB-5CF2-67E5-9303E3B41015}"/>
              </a:ext>
            </a:extLst>
          </p:cNvPr>
          <p:cNvSpPr/>
          <p:nvPr/>
        </p:nvSpPr>
        <p:spPr>
          <a:xfrm>
            <a:off x="3279289" y="3073148"/>
            <a:ext cx="442932" cy="130603"/>
          </a:xfrm>
          <a:custGeom>
            <a:avLst/>
            <a:gdLst>
              <a:gd name="connsiteX0" fmla="*/ 486 w 442932"/>
              <a:gd name="connsiteY0" fmla="*/ 252 h 130603"/>
              <a:gd name="connsiteX1" fmla="*/ 197336 w 442932"/>
              <a:gd name="connsiteY1" fmla="*/ 120902 h 130603"/>
              <a:gd name="connsiteX2" fmla="*/ 162411 w 442932"/>
              <a:gd name="connsiteY2" fmla="*/ 95502 h 130603"/>
              <a:gd name="connsiteX3" fmla="*/ 438636 w 442932"/>
              <a:gd name="connsiteY3" fmla="*/ 130427 h 130603"/>
              <a:gd name="connsiteX4" fmla="*/ 317986 w 442932"/>
              <a:gd name="connsiteY4" fmla="*/ 108202 h 130603"/>
              <a:gd name="connsiteX5" fmla="*/ 146536 w 442932"/>
              <a:gd name="connsiteY5" fmla="*/ 89152 h 130603"/>
              <a:gd name="connsiteX6" fmla="*/ 486 w 442932"/>
              <a:gd name="connsiteY6" fmla="*/ 252 h 1306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42932" h="130603">
                <a:moveTo>
                  <a:pt x="486" y="252"/>
                </a:moveTo>
                <a:cubicBezTo>
                  <a:pt x="8953" y="5544"/>
                  <a:pt x="170349" y="105027"/>
                  <a:pt x="197336" y="120902"/>
                </a:cubicBezTo>
                <a:cubicBezTo>
                  <a:pt x="224324" y="136777"/>
                  <a:pt x="122194" y="93914"/>
                  <a:pt x="162411" y="95502"/>
                </a:cubicBezTo>
                <a:cubicBezTo>
                  <a:pt x="202628" y="97090"/>
                  <a:pt x="412707" y="128310"/>
                  <a:pt x="438636" y="130427"/>
                </a:cubicBezTo>
                <a:cubicBezTo>
                  <a:pt x="464565" y="132544"/>
                  <a:pt x="366669" y="115081"/>
                  <a:pt x="317986" y="108202"/>
                </a:cubicBezTo>
                <a:cubicBezTo>
                  <a:pt x="269303" y="101323"/>
                  <a:pt x="196807" y="103969"/>
                  <a:pt x="146536" y="89152"/>
                </a:cubicBezTo>
                <a:cubicBezTo>
                  <a:pt x="96265" y="74335"/>
                  <a:pt x="-7981" y="-5040"/>
                  <a:pt x="486" y="252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11" name="フリーフォーム 1410">
            <a:extLst>
              <a:ext uri="{FF2B5EF4-FFF2-40B4-BE49-F238E27FC236}">
                <a16:creationId xmlns:a16="http://schemas.microsoft.com/office/drawing/2014/main" id="{995F457C-EDCB-8822-6674-357B10469947}"/>
              </a:ext>
            </a:extLst>
          </p:cNvPr>
          <p:cNvSpPr/>
          <p:nvPr/>
        </p:nvSpPr>
        <p:spPr>
          <a:xfrm>
            <a:off x="3215960" y="1396925"/>
            <a:ext cx="179756" cy="255802"/>
          </a:xfrm>
          <a:custGeom>
            <a:avLst/>
            <a:gdLst>
              <a:gd name="connsiteX0" fmla="*/ 315 w 179756"/>
              <a:gd name="connsiteY0" fmla="*/ 75 h 255802"/>
              <a:gd name="connsiteX1" fmla="*/ 47940 w 179756"/>
              <a:gd name="connsiteY1" fmla="*/ 136600 h 255802"/>
              <a:gd name="connsiteX2" fmla="*/ 178115 w 179756"/>
              <a:gd name="connsiteY2" fmla="*/ 254075 h 255802"/>
              <a:gd name="connsiteX3" fmla="*/ 117790 w 179756"/>
              <a:gd name="connsiteY3" fmla="*/ 203275 h 255802"/>
              <a:gd name="connsiteX4" fmla="*/ 66990 w 179756"/>
              <a:gd name="connsiteY4" fmla="*/ 155650 h 255802"/>
              <a:gd name="connsiteX5" fmla="*/ 315 w 179756"/>
              <a:gd name="connsiteY5" fmla="*/ 75 h 2558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9756" h="255802">
                <a:moveTo>
                  <a:pt x="315" y="75"/>
                </a:moveTo>
                <a:cubicBezTo>
                  <a:pt x="-2860" y="-3100"/>
                  <a:pt x="18307" y="94267"/>
                  <a:pt x="47940" y="136600"/>
                </a:cubicBezTo>
                <a:cubicBezTo>
                  <a:pt x="77573" y="178933"/>
                  <a:pt x="166473" y="242963"/>
                  <a:pt x="178115" y="254075"/>
                </a:cubicBezTo>
                <a:cubicBezTo>
                  <a:pt x="189757" y="265188"/>
                  <a:pt x="136311" y="219679"/>
                  <a:pt x="117790" y="203275"/>
                </a:cubicBezTo>
                <a:cubicBezTo>
                  <a:pt x="99269" y="186871"/>
                  <a:pt x="85511" y="182637"/>
                  <a:pt x="66990" y="155650"/>
                </a:cubicBezTo>
                <a:cubicBezTo>
                  <a:pt x="48469" y="128663"/>
                  <a:pt x="3490" y="3250"/>
                  <a:pt x="315" y="75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12" name="フリーフォーム 1411">
            <a:extLst>
              <a:ext uri="{FF2B5EF4-FFF2-40B4-BE49-F238E27FC236}">
                <a16:creationId xmlns:a16="http://schemas.microsoft.com/office/drawing/2014/main" id="{AE4B910B-7AF5-7AEF-5AED-B8D498585778}"/>
              </a:ext>
            </a:extLst>
          </p:cNvPr>
          <p:cNvSpPr/>
          <p:nvPr/>
        </p:nvSpPr>
        <p:spPr>
          <a:xfrm>
            <a:off x="3257439" y="1320800"/>
            <a:ext cx="128426" cy="101622"/>
          </a:xfrm>
          <a:custGeom>
            <a:avLst/>
            <a:gdLst>
              <a:gd name="connsiteX0" fmla="*/ 111 w 128426"/>
              <a:gd name="connsiteY0" fmla="*/ 9525 h 101622"/>
              <a:gd name="connsiteX1" fmla="*/ 57261 w 128426"/>
              <a:gd name="connsiteY1" fmla="*/ 57150 h 101622"/>
              <a:gd name="connsiteX2" fmla="*/ 89011 w 128426"/>
              <a:gd name="connsiteY2" fmla="*/ 3175 h 101622"/>
              <a:gd name="connsiteX3" fmla="*/ 89011 w 128426"/>
              <a:gd name="connsiteY3" fmla="*/ 47625 h 101622"/>
              <a:gd name="connsiteX4" fmla="*/ 104886 w 128426"/>
              <a:gd name="connsiteY4" fmla="*/ 12700 h 101622"/>
              <a:gd name="connsiteX5" fmla="*/ 127111 w 128426"/>
              <a:gd name="connsiteY5" fmla="*/ 101600 h 101622"/>
              <a:gd name="connsiteX6" fmla="*/ 123936 w 128426"/>
              <a:gd name="connsiteY6" fmla="*/ 3175 h 101622"/>
              <a:gd name="connsiteX7" fmla="*/ 108061 w 128426"/>
              <a:gd name="connsiteY7" fmla="*/ 25400 h 101622"/>
              <a:gd name="connsiteX8" fmla="*/ 73136 w 128426"/>
              <a:gd name="connsiteY8" fmla="*/ 38100 h 101622"/>
              <a:gd name="connsiteX9" fmla="*/ 111 w 128426"/>
              <a:gd name="connsiteY9" fmla="*/ 9525 h 1016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28426" h="101622">
                <a:moveTo>
                  <a:pt x="111" y="9525"/>
                </a:moveTo>
                <a:cubicBezTo>
                  <a:pt x="-2535" y="12700"/>
                  <a:pt x="42444" y="58208"/>
                  <a:pt x="57261" y="57150"/>
                </a:cubicBezTo>
                <a:cubicBezTo>
                  <a:pt x="72078" y="56092"/>
                  <a:pt x="83719" y="4762"/>
                  <a:pt x="89011" y="3175"/>
                </a:cubicBezTo>
                <a:cubicBezTo>
                  <a:pt x="94303" y="1588"/>
                  <a:pt x="86365" y="46038"/>
                  <a:pt x="89011" y="47625"/>
                </a:cubicBezTo>
                <a:cubicBezTo>
                  <a:pt x="91657" y="49213"/>
                  <a:pt x="98536" y="3704"/>
                  <a:pt x="104886" y="12700"/>
                </a:cubicBezTo>
                <a:cubicBezTo>
                  <a:pt x="111236" y="21696"/>
                  <a:pt x="123936" y="103187"/>
                  <a:pt x="127111" y="101600"/>
                </a:cubicBezTo>
                <a:cubicBezTo>
                  <a:pt x="130286" y="100013"/>
                  <a:pt x="127111" y="15875"/>
                  <a:pt x="123936" y="3175"/>
                </a:cubicBezTo>
                <a:cubicBezTo>
                  <a:pt x="120761" y="-9525"/>
                  <a:pt x="116528" y="19579"/>
                  <a:pt x="108061" y="25400"/>
                </a:cubicBezTo>
                <a:cubicBezTo>
                  <a:pt x="99594" y="31221"/>
                  <a:pt x="85307" y="37571"/>
                  <a:pt x="73136" y="38100"/>
                </a:cubicBezTo>
                <a:cubicBezTo>
                  <a:pt x="60965" y="38629"/>
                  <a:pt x="2757" y="6350"/>
                  <a:pt x="111" y="9525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14" name="フリーフォーム 1413">
            <a:extLst>
              <a:ext uri="{FF2B5EF4-FFF2-40B4-BE49-F238E27FC236}">
                <a16:creationId xmlns:a16="http://schemas.microsoft.com/office/drawing/2014/main" id="{21F33D56-54CE-67E6-297F-4F2301837722}"/>
              </a:ext>
            </a:extLst>
          </p:cNvPr>
          <p:cNvSpPr/>
          <p:nvPr/>
        </p:nvSpPr>
        <p:spPr>
          <a:xfrm>
            <a:off x="3909368" y="2157944"/>
            <a:ext cx="205432" cy="661110"/>
          </a:xfrm>
          <a:custGeom>
            <a:avLst/>
            <a:gdLst>
              <a:gd name="connsiteX0" fmla="*/ 100657 w 205432"/>
              <a:gd name="connsiteY0" fmla="*/ 1056 h 661110"/>
              <a:gd name="connsiteX1" fmla="*/ 46682 w 205432"/>
              <a:gd name="connsiteY1" fmla="*/ 32806 h 661110"/>
              <a:gd name="connsiteX2" fmla="*/ 11757 w 205432"/>
              <a:gd name="connsiteY2" fmla="*/ 61381 h 661110"/>
              <a:gd name="connsiteX3" fmla="*/ 2232 w 205432"/>
              <a:gd name="connsiteY3" fmla="*/ 74081 h 661110"/>
              <a:gd name="connsiteX4" fmla="*/ 49857 w 205432"/>
              <a:gd name="connsiteY4" fmla="*/ 105831 h 661110"/>
              <a:gd name="connsiteX5" fmla="*/ 27632 w 205432"/>
              <a:gd name="connsiteY5" fmla="*/ 105831 h 661110"/>
              <a:gd name="connsiteX6" fmla="*/ 103832 w 205432"/>
              <a:gd name="connsiteY6" fmla="*/ 172506 h 661110"/>
              <a:gd name="connsiteX7" fmla="*/ 122882 w 205432"/>
              <a:gd name="connsiteY7" fmla="*/ 236006 h 661110"/>
              <a:gd name="connsiteX8" fmla="*/ 173682 w 205432"/>
              <a:gd name="connsiteY8" fmla="*/ 274106 h 661110"/>
              <a:gd name="connsiteX9" fmla="*/ 160982 w 205432"/>
              <a:gd name="connsiteY9" fmla="*/ 267756 h 661110"/>
              <a:gd name="connsiteX10" fmla="*/ 205432 w 205432"/>
              <a:gd name="connsiteY10" fmla="*/ 328081 h 661110"/>
              <a:gd name="connsiteX11" fmla="*/ 160982 w 205432"/>
              <a:gd name="connsiteY11" fmla="*/ 353481 h 661110"/>
              <a:gd name="connsiteX12" fmla="*/ 189557 w 205432"/>
              <a:gd name="connsiteY12" fmla="*/ 382056 h 661110"/>
              <a:gd name="connsiteX13" fmla="*/ 160982 w 205432"/>
              <a:gd name="connsiteY13" fmla="*/ 439206 h 661110"/>
              <a:gd name="connsiteX14" fmla="*/ 151457 w 205432"/>
              <a:gd name="connsiteY14" fmla="*/ 509056 h 661110"/>
              <a:gd name="connsiteX15" fmla="*/ 157807 w 205432"/>
              <a:gd name="connsiteY15" fmla="*/ 474131 h 661110"/>
              <a:gd name="connsiteX16" fmla="*/ 157807 w 205432"/>
              <a:gd name="connsiteY16" fmla="*/ 655106 h 661110"/>
              <a:gd name="connsiteX17" fmla="*/ 154632 w 205432"/>
              <a:gd name="connsiteY17" fmla="*/ 591606 h 661110"/>
              <a:gd name="connsiteX18" fmla="*/ 170507 w 205432"/>
              <a:gd name="connsiteY18" fmla="*/ 337606 h 661110"/>
              <a:gd name="connsiteX19" fmla="*/ 167332 w 205432"/>
              <a:gd name="connsiteY19" fmla="*/ 302681 h 661110"/>
              <a:gd name="connsiteX20" fmla="*/ 53032 w 205432"/>
              <a:gd name="connsiteY20" fmla="*/ 121706 h 661110"/>
              <a:gd name="connsiteX21" fmla="*/ 21282 w 205432"/>
              <a:gd name="connsiteY21" fmla="*/ 74081 h 661110"/>
              <a:gd name="connsiteX22" fmla="*/ 100657 w 205432"/>
              <a:gd name="connsiteY22" fmla="*/ 1056 h 6611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205432" h="661110">
                <a:moveTo>
                  <a:pt x="100657" y="1056"/>
                </a:moveTo>
                <a:cubicBezTo>
                  <a:pt x="104890" y="-5823"/>
                  <a:pt x="61499" y="22752"/>
                  <a:pt x="46682" y="32806"/>
                </a:cubicBezTo>
                <a:cubicBezTo>
                  <a:pt x="31865" y="42860"/>
                  <a:pt x="11757" y="61381"/>
                  <a:pt x="11757" y="61381"/>
                </a:cubicBezTo>
                <a:cubicBezTo>
                  <a:pt x="4349" y="68260"/>
                  <a:pt x="-4118" y="66673"/>
                  <a:pt x="2232" y="74081"/>
                </a:cubicBezTo>
                <a:cubicBezTo>
                  <a:pt x="8582" y="81489"/>
                  <a:pt x="45624" y="100539"/>
                  <a:pt x="49857" y="105831"/>
                </a:cubicBezTo>
                <a:cubicBezTo>
                  <a:pt x="54090" y="111123"/>
                  <a:pt x="18636" y="94719"/>
                  <a:pt x="27632" y="105831"/>
                </a:cubicBezTo>
                <a:cubicBezTo>
                  <a:pt x="36628" y="116943"/>
                  <a:pt x="87957" y="150810"/>
                  <a:pt x="103832" y="172506"/>
                </a:cubicBezTo>
                <a:cubicBezTo>
                  <a:pt x="119707" y="194202"/>
                  <a:pt x="111240" y="219073"/>
                  <a:pt x="122882" y="236006"/>
                </a:cubicBezTo>
                <a:cubicBezTo>
                  <a:pt x="134524" y="252939"/>
                  <a:pt x="173682" y="274106"/>
                  <a:pt x="173682" y="274106"/>
                </a:cubicBezTo>
                <a:cubicBezTo>
                  <a:pt x="180032" y="279398"/>
                  <a:pt x="155690" y="258760"/>
                  <a:pt x="160982" y="267756"/>
                </a:cubicBezTo>
                <a:cubicBezTo>
                  <a:pt x="166274" y="276752"/>
                  <a:pt x="205432" y="313794"/>
                  <a:pt x="205432" y="328081"/>
                </a:cubicBezTo>
                <a:cubicBezTo>
                  <a:pt x="205432" y="342368"/>
                  <a:pt x="163628" y="344485"/>
                  <a:pt x="160982" y="353481"/>
                </a:cubicBezTo>
                <a:cubicBezTo>
                  <a:pt x="158336" y="362477"/>
                  <a:pt x="189557" y="367769"/>
                  <a:pt x="189557" y="382056"/>
                </a:cubicBezTo>
                <a:cubicBezTo>
                  <a:pt x="189557" y="396343"/>
                  <a:pt x="167332" y="418039"/>
                  <a:pt x="160982" y="439206"/>
                </a:cubicBezTo>
                <a:cubicBezTo>
                  <a:pt x="154632" y="460373"/>
                  <a:pt x="151986" y="503235"/>
                  <a:pt x="151457" y="509056"/>
                </a:cubicBezTo>
                <a:cubicBezTo>
                  <a:pt x="150928" y="514877"/>
                  <a:pt x="156749" y="449789"/>
                  <a:pt x="157807" y="474131"/>
                </a:cubicBezTo>
                <a:cubicBezTo>
                  <a:pt x="158865" y="498473"/>
                  <a:pt x="158336" y="635527"/>
                  <a:pt x="157807" y="655106"/>
                </a:cubicBezTo>
                <a:cubicBezTo>
                  <a:pt x="157278" y="674685"/>
                  <a:pt x="152515" y="644523"/>
                  <a:pt x="154632" y="591606"/>
                </a:cubicBezTo>
                <a:cubicBezTo>
                  <a:pt x="156749" y="538689"/>
                  <a:pt x="168390" y="385760"/>
                  <a:pt x="170507" y="337606"/>
                </a:cubicBezTo>
                <a:cubicBezTo>
                  <a:pt x="172624" y="289452"/>
                  <a:pt x="186911" y="338664"/>
                  <a:pt x="167332" y="302681"/>
                </a:cubicBezTo>
                <a:cubicBezTo>
                  <a:pt x="147753" y="266698"/>
                  <a:pt x="77374" y="159806"/>
                  <a:pt x="53032" y="121706"/>
                </a:cubicBezTo>
                <a:cubicBezTo>
                  <a:pt x="28690" y="83606"/>
                  <a:pt x="15990" y="93131"/>
                  <a:pt x="21282" y="74081"/>
                </a:cubicBezTo>
                <a:cubicBezTo>
                  <a:pt x="26574" y="55031"/>
                  <a:pt x="96424" y="7935"/>
                  <a:pt x="100657" y="1056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15" name="フリーフォーム 1414">
            <a:extLst>
              <a:ext uri="{FF2B5EF4-FFF2-40B4-BE49-F238E27FC236}">
                <a16:creationId xmlns:a16="http://schemas.microsoft.com/office/drawing/2014/main" id="{1A8F5B7A-1124-D747-03EA-2FEB0CE0013F}"/>
              </a:ext>
            </a:extLst>
          </p:cNvPr>
          <p:cNvSpPr/>
          <p:nvPr/>
        </p:nvSpPr>
        <p:spPr>
          <a:xfrm>
            <a:off x="3552558" y="2114411"/>
            <a:ext cx="22647" cy="243697"/>
          </a:xfrm>
          <a:custGeom>
            <a:avLst/>
            <a:gdLst>
              <a:gd name="connsiteX0" fmla="*/ 9792 w 22647"/>
              <a:gd name="connsiteY0" fmla="*/ 139 h 243697"/>
              <a:gd name="connsiteX1" fmla="*/ 3442 w 22647"/>
              <a:gd name="connsiteY1" fmla="*/ 89039 h 243697"/>
              <a:gd name="connsiteX2" fmla="*/ 22492 w 22647"/>
              <a:gd name="connsiteY2" fmla="*/ 241439 h 243697"/>
              <a:gd name="connsiteX3" fmla="*/ 12967 w 22647"/>
              <a:gd name="connsiteY3" fmla="*/ 184289 h 243697"/>
              <a:gd name="connsiteX4" fmla="*/ 267 w 22647"/>
              <a:gd name="connsiteY4" fmla="*/ 108089 h 243697"/>
              <a:gd name="connsiteX5" fmla="*/ 9792 w 22647"/>
              <a:gd name="connsiteY5" fmla="*/ 139 h 243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2647" h="243697">
                <a:moveTo>
                  <a:pt x="9792" y="139"/>
                </a:moveTo>
                <a:cubicBezTo>
                  <a:pt x="10321" y="-3036"/>
                  <a:pt x="1325" y="48822"/>
                  <a:pt x="3442" y="89039"/>
                </a:cubicBezTo>
                <a:cubicBezTo>
                  <a:pt x="5559" y="129256"/>
                  <a:pt x="20905" y="225564"/>
                  <a:pt x="22492" y="241439"/>
                </a:cubicBezTo>
                <a:cubicBezTo>
                  <a:pt x="24080" y="257314"/>
                  <a:pt x="12967" y="184289"/>
                  <a:pt x="12967" y="184289"/>
                </a:cubicBezTo>
                <a:cubicBezTo>
                  <a:pt x="9263" y="162064"/>
                  <a:pt x="2384" y="135606"/>
                  <a:pt x="267" y="108089"/>
                </a:cubicBezTo>
                <a:cubicBezTo>
                  <a:pt x="-1850" y="80572"/>
                  <a:pt x="9263" y="3314"/>
                  <a:pt x="9792" y="13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16" name="フリーフォーム 1415">
            <a:extLst>
              <a:ext uri="{FF2B5EF4-FFF2-40B4-BE49-F238E27FC236}">
                <a16:creationId xmlns:a16="http://schemas.microsoft.com/office/drawing/2014/main" id="{2DCDABCE-5B34-50C2-F367-CED60B4E0EE8}"/>
              </a:ext>
            </a:extLst>
          </p:cNvPr>
          <p:cNvSpPr/>
          <p:nvPr/>
        </p:nvSpPr>
        <p:spPr>
          <a:xfrm>
            <a:off x="3603377" y="2165028"/>
            <a:ext cx="180150" cy="244834"/>
          </a:xfrm>
          <a:custGeom>
            <a:avLst/>
            <a:gdLst>
              <a:gd name="connsiteX0" fmla="*/ 248 w 180150"/>
              <a:gd name="connsiteY0" fmla="*/ 322 h 244834"/>
              <a:gd name="connsiteX1" fmla="*/ 111373 w 180150"/>
              <a:gd name="connsiteY1" fmla="*/ 98747 h 244834"/>
              <a:gd name="connsiteX2" fmla="*/ 101848 w 180150"/>
              <a:gd name="connsiteY2" fmla="*/ 86047 h 244834"/>
              <a:gd name="connsiteX3" fmla="*/ 158998 w 180150"/>
              <a:gd name="connsiteY3" fmla="*/ 174947 h 244834"/>
              <a:gd name="connsiteX4" fmla="*/ 155823 w 180150"/>
              <a:gd name="connsiteY4" fmla="*/ 197172 h 244834"/>
              <a:gd name="connsiteX5" fmla="*/ 178048 w 180150"/>
              <a:gd name="connsiteY5" fmla="*/ 200347 h 244834"/>
              <a:gd name="connsiteX6" fmla="*/ 95498 w 180150"/>
              <a:gd name="connsiteY6" fmla="*/ 244797 h 244834"/>
              <a:gd name="connsiteX7" fmla="*/ 171698 w 180150"/>
              <a:gd name="connsiteY7" fmla="*/ 206697 h 244834"/>
              <a:gd name="connsiteX8" fmla="*/ 149473 w 180150"/>
              <a:gd name="connsiteY8" fmla="*/ 140022 h 244834"/>
              <a:gd name="connsiteX9" fmla="*/ 248 w 180150"/>
              <a:gd name="connsiteY9" fmla="*/ 322 h 2448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80150" h="244834">
                <a:moveTo>
                  <a:pt x="248" y="322"/>
                </a:moveTo>
                <a:cubicBezTo>
                  <a:pt x="-6102" y="-6557"/>
                  <a:pt x="111373" y="98747"/>
                  <a:pt x="111373" y="98747"/>
                </a:cubicBezTo>
                <a:cubicBezTo>
                  <a:pt x="128306" y="113034"/>
                  <a:pt x="93911" y="73347"/>
                  <a:pt x="101848" y="86047"/>
                </a:cubicBezTo>
                <a:cubicBezTo>
                  <a:pt x="109785" y="98747"/>
                  <a:pt x="158998" y="174947"/>
                  <a:pt x="158998" y="174947"/>
                </a:cubicBezTo>
                <a:cubicBezTo>
                  <a:pt x="167994" y="193468"/>
                  <a:pt x="152648" y="192939"/>
                  <a:pt x="155823" y="197172"/>
                </a:cubicBezTo>
                <a:cubicBezTo>
                  <a:pt x="158998" y="201405"/>
                  <a:pt x="188102" y="192410"/>
                  <a:pt x="178048" y="200347"/>
                </a:cubicBezTo>
                <a:cubicBezTo>
                  <a:pt x="167994" y="208284"/>
                  <a:pt x="96556" y="243739"/>
                  <a:pt x="95498" y="244797"/>
                </a:cubicBezTo>
                <a:cubicBezTo>
                  <a:pt x="94440" y="245855"/>
                  <a:pt x="162702" y="224160"/>
                  <a:pt x="171698" y="206697"/>
                </a:cubicBezTo>
                <a:cubicBezTo>
                  <a:pt x="180694" y="189235"/>
                  <a:pt x="175402" y="168597"/>
                  <a:pt x="149473" y="140022"/>
                </a:cubicBezTo>
                <a:cubicBezTo>
                  <a:pt x="123544" y="111447"/>
                  <a:pt x="6598" y="7201"/>
                  <a:pt x="248" y="322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17" name="フリーフォーム 1416">
            <a:extLst>
              <a:ext uri="{FF2B5EF4-FFF2-40B4-BE49-F238E27FC236}">
                <a16:creationId xmlns:a16="http://schemas.microsoft.com/office/drawing/2014/main" id="{DBF2047E-41AB-AFDD-DC9B-7E7DC686029C}"/>
              </a:ext>
            </a:extLst>
          </p:cNvPr>
          <p:cNvSpPr/>
          <p:nvPr/>
        </p:nvSpPr>
        <p:spPr>
          <a:xfrm>
            <a:off x="3466861" y="2745185"/>
            <a:ext cx="437269" cy="71301"/>
          </a:xfrm>
          <a:custGeom>
            <a:avLst/>
            <a:gdLst>
              <a:gd name="connsiteX0" fmla="*/ 239 w 437269"/>
              <a:gd name="connsiteY0" fmla="*/ 71040 h 71301"/>
              <a:gd name="connsiteX1" fmla="*/ 158989 w 437269"/>
              <a:gd name="connsiteY1" fmla="*/ 51990 h 71301"/>
              <a:gd name="connsiteX2" fmla="*/ 260589 w 437269"/>
              <a:gd name="connsiteY2" fmla="*/ 10715 h 71301"/>
              <a:gd name="connsiteX3" fmla="*/ 387589 w 437269"/>
              <a:gd name="connsiteY3" fmla="*/ 1190 h 71301"/>
              <a:gd name="connsiteX4" fmla="*/ 435214 w 437269"/>
              <a:gd name="connsiteY4" fmla="*/ 1190 h 71301"/>
              <a:gd name="connsiteX5" fmla="*/ 327264 w 437269"/>
              <a:gd name="connsiteY5" fmla="*/ 10715 h 71301"/>
              <a:gd name="connsiteX6" fmla="*/ 197089 w 437269"/>
              <a:gd name="connsiteY6" fmla="*/ 39290 h 71301"/>
              <a:gd name="connsiteX7" fmla="*/ 239 w 437269"/>
              <a:gd name="connsiteY7" fmla="*/ 71040 h 713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37269" h="71301">
                <a:moveTo>
                  <a:pt x="239" y="71040"/>
                </a:moveTo>
                <a:cubicBezTo>
                  <a:pt x="-6111" y="73157"/>
                  <a:pt x="115597" y="62044"/>
                  <a:pt x="158989" y="51990"/>
                </a:cubicBezTo>
                <a:cubicBezTo>
                  <a:pt x="202381" y="41936"/>
                  <a:pt x="222489" y="19182"/>
                  <a:pt x="260589" y="10715"/>
                </a:cubicBezTo>
                <a:cubicBezTo>
                  <a:pt x="298689" y="2248"/>
                  <a:pt x="358485" y="2777"/>
                  <a:pt x="387589" y="1190"/>
                </a:cubicBezTo>
                <a:cubicBezTo>
                  <a:pt x="416693" y="-397"/>
                  <a:pt x="445268" y="-397"/>
                  <a:pt x="435214" y="1190"/>
                </a:cubicBezTo>
                <a:cubicBezTo>
                  <a:pt x="425160" y="2777"/>
                  <a:pt x="366951" y="4365"/>
                  <a:pt x="327264" y="10715"/>
                </a:cubicBezTo>
                <a:cubicBezTo>
                  <a:pt x="287577" y="17065"/>
                  <a:pt x="245243" y="27648"/>
                  <a:pt x="197089" y="39290"/>
                </a:cubicBezTo>
                <a:cubicBezTo>
                  <a:pt x="148935" y="50932"/>
                  <a:pt x="6589" y="68923"/>
                  <a:pt x="239" y="7104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18" name="フリーフォーム 1417">
            <a:extLst>
              <a:ext uri="{FF2B5EF4-FFF2-40B4-BE49-F238E27FC236}">
                <a16:creationId xmlns:a16="http://schemas.microsoft.com/office/drawing/2014/main" id="{E92BFD75-9BA7-B1A6-309B-F535EC7EFE3E}"/>
              </a:ext>
            </a:extLst>
          </p:cNvPr>
          <p:cNvSpPr/>
          <p:nvPr/>
        </p:nvSpPr>
        <p:spPr>
          <a:xfrm>
            <a:off x="2910628" y="2826983"/>
            <a:ext cx="207239" cy="252771"/>
          </a:xfrm>
          <a:custGeom>
            <a:avLst/>
            <a:gdLst>
              <a:gd name="connsiteX0" fmla="*/ 847 w 207239"/>
              <a:gd name="connsiteY0" fmla="*/ 1942 h 252771"/>
              <a:gd name="connsiteX1" fmla="*/ 80222 w 207239"/>
              <a:gd name="connsiteY1" fmla="*/ 84492 h 252771"/>
              <a:gd name="connsiteX2" fmla="*/ 140547 w 207239"/>
              <a:gd name="connsiteY2" fmla="*/ 173392 h 252771"/>
              <a:gd name="connsiteX3" fmla="*/ 207222 w 207239"/>
              <a:gd name="connsiteY3" fmla="*/ 252767 h 252771"/>
              <a:gd name="connsiteX4" fmla="*/ 134197 w 207239"/>
              <a:gd name="connsiteY4" fmla="*/ 170217 h 252771"/>
              <a:gd name="connsiteX5" fmla="*/ 847 w 207239"/>
              <a:gd name="connsiteY5" fmla="*/ 1942 h 2527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07239" h="252771">
                <a:moveTo>
                  <a:pt x="847" y="1942"/>
                </a:moveTo>
                <a:cubicBezTo>
                  <a:pt x="-8149" y="-12345"/>
                  <a:pt x="56939" y="55917"/>
                  <a:pt x="80222" y="84492"/>
                </a:cubicBezTo>
                <a:cubicBezTo>
                  <a:pt x="103505" y="113067"/>
                  <a:pt x="119380" y="145346"/>
                  <a:pt x="140547" y="173392"/>
                </a:cubicBezTo>
                <a:cubicBezTo>
                  <a:pt x="161714" y="201438"/>
                  <a:pt x="208280" y="253296"/>
                  <a:pt x="207222" y="252767"/>
                </a:cubicBezTo>
                <a:cubicBezTo>
                  <a:pt x="206164" y="252238"/>
                  <a:pt x="165418" y="207788"/>
                  <a:pt x="134197" y="170217"/>
                </a:cubicBezTo>
                <a:cubicBezTo>
                  <a:pt x="102976" y="132646"/>
                  <a:pt x="9843" y="16229"/>
                  <a:pt x="847" y="1942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19" name="フリーフォーム 1418">
            <a:extLst>
              <a:ext uri="{FF2B5EF4-FFF2-40B4-BE49-F238E27FC236}">
                <a16:creationId xmlns:a16="http://schemas.microsoft.com/office/drawing/2014/main" id="{56798E11-BB61-D15A-A83F-BFDB0CBF42C0}"/>
              </a:ext>
            </a:extLst>
          </p:cNvPr>
          <p:cNvSpPr/>
          <p:nvPr/>
        </p:nvSpPr>
        <p:spPr>
          <a:xfrm>
            <a:off x="3878170" y="2933642"/>
            <a:ext cx="49352" cy="287809"/>
          </a:xfrm>
          <a:custGeom>
            <a:avLst/>
            <a:gdLst>
              <a:gd name="connsiteX0" fmla="*/ 49305 w 49352"/>
              <a:gd name="connsiteY0" fmla="*/ 58 h 287809"/>
              <a:gd name="connsiteX1" fmla="*/ 11205 w 49352"/>
              <a:gd name="connsiteY1" fmla="*/ 133408 h 287809"/>
              <a:gd name="connsiteX2" fmla="*/ 46130 w 49352"/>
              <a:gd name="connsiteY2" fmla="*/ 285808 h 287809"/>
              <a:gd name="connsiteX3" fmla="*/ 20730 w 49352"/>
              <a:gd name="connsiteY3" fmla="*/ 215958 h 287809"/>
              <a:gd name="connsiteX4" fmla="*/ 1680 w 49352"/>
              <a:gd name="connsiteY4" fmla="*/ 149283 h 287809"/>
              <a:gd name="connsiteX5" fmla="*/ 49305 w 49352"/>
              <a:gd name="connsiteY5" fmla="*/ 58 h 2878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9352" h="287809">
                <a:moveTo>
                  <a:pt x="49305" y="58"/>
                </a:moveTo>
                <a:cubicBezTo>
                  <a:pt x="50893" y="-2588"/>
                  <a:pt x="11734" y="85783"/>
                  <a:pt x="11205" y="133408"/>
                </a:cubicBezTo>
                <a:cubicBezTo>
                  <a:pt x="10676" y="181033"/>
                  <a:pt x="44543" y="272050"/>
                  <a:pt x="46130" y="285808"/>
                </a:cubicBezTo>
                <a:cubicBezTo>
                  <a:pt x="47717" y="299566"/>
                  <a:pt x="28138" y="238712"/>
                  <a:pt x="20730" y="215958"/>
                </a:cubicBezTo>
                <a:cubicBezTo>
                  <a:pt x="13322" y="193204"/>
                  <a:pt x="-5728" y="184737"/>
                  <a:pt x="1680" y="149283"/>
                </a:cubicBezTo>
                <a:cubicBezTo>
                  <a:pt x="9088" y="113829"/>
                  <a:pt x="47717" y="2704"/>
                  <a:pt x="49305" y="5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20" name="フリーフォーム 1419">
            <a:extLst>
              <a:ext uri="{FF2B5EF4-FFF2-40B4-BE49-F238E27FC236}">
                <a16:creationId xmlns:a16="http://schemas.microsoft.com/office/drawing/2014/main" id="{5AE37A48-953A-8507-BF96-3C882F656769}"/>
              </a:ext>
            </a:extLst>
          </p:cNvPr>
          <p:cNvSpPr/>
          <p:nvPr/>
        </p:nvSpPr>
        <p:spPr>
          <a:xfrm>
            <a:off x="3193252" y="1110046"/>
            <a:ext cx="530568" cy="173286"/>
          </a:xfrm>
          <a:custGeom>
            <a:avLst/>
            <a:gdLst>
              <a:gd name="connsiteX0" fmla="*/ 798 w 530568"/>
              <a:gd name="connsiteY0" fmla="*/ 1204 h 173286"/>
              <a:gd name="connsiteX1" fmla="*/ 296073 w 530568"/>
              <a:gd name="connsiteY1" fmla="*/ 166304 h 173286"/>
              <a:gd name="connsiteX2" fmla="*/ 235748 w 530568"/>
              <a:gd name="connsiteY2" fmla="*/ 112329 h 173286"/>
              <a:gd name="connsiteX3" fmla="*/ 527848 w 530568"/>
              <a:gd name="connsiteY3" fmla="*/ 172654 h 173286"/>
              <a:gd name="connsiteX4" fmla="*/ 372273 w 530568"/>
              <a:gd name="connsiteY4" fmla="*/ 140904 h 173286"/>
              <a:gd name="connsiteX5" fmla="*/ 213523 w 530568"/>
              <a:gd name="connsiteY5" fmla="*/ 93279 h 173286"/>
              <a:gd name="connsiteX6" fmla="*/ 798 w 530568"/>
              <a:gd name="connsiteY6" fmla="*/ 1204 h 1732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30568" h="173286">
                <a:moveTo>
                  <a:pt x="798" y="1204"/>
                </a:moveTo>
                <a:cubicBezTo>
                  <a:pt x="14556" y="13375"/>
                  <a:pt x="256915" y="147783"/>
                  <a:pt x="296073" y="166304"/>
                </a:cubicBezTo>
                <a:cubicBezTo>
                  <a:pt x="335231" y="184825"/>
                  <a:pt x="197119" y="111271"/>
                  <a:pt x="235748" y="112329"/>
                </a:cubicBezTo>
                <a:cubicBezTo>
                  <a:pt x="274377" y="113387"/>
                  <a:pt x="527848" y="172654"/>
                  <a:pt x="527848" y="172654"/>
                </a:cubicBezTo>
                <a:cubicBezTo>
                  <a:pt x="550602" y="177417"/>
                  <a:pt x="424661" y="154133"/>
                  <a:pt x="372273" y="140904"/>
                </a:cubicBezTo>
                <a:cubicBezTo>
                  <a:pt x="319886" y="127675"/>
                  <a:pt x="272260" y="113916"/>
                  <a:pt x="213523" y="93279"/>
                </a:cubicBezTo>
                <a:cubicBezTo>
                  <a:pt x="154786" y="72642"/>
                  <a:pt x="-12960" y="-10967"/>
                  <a:pt x="798" y="1204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21" name="フリーフォーム 1420">
            <a:extLst>
              <a:ext uri="{FF2B5EF4-FFF2-40B4-BE49-F238E27FC236}">
                <a16:creationId xmlns:a16="http://schemas.microsoft.com/office/drawing/2014/main" id="{7D29FCF5-74E8-2081-60C5-317E388AB994}"/>
              </a:ext>
            </a:extLst>
          </p:cNvPr>
          <p:cNvSpPr/>
          <p:nvPr/>
        </p:nvSpPr>
        <p:spPr>
          <a:xfrm>
            <a:off x="4098907" y="2025633"/>
            <a:ext cx="82641" cy="174654"/>
          </a:xfrm>
          <a:custGeom>
            <a:avLst/>
            <a:gdLst>
              <a:gd name="connsiteX0" fmla="*/ 18 w 82641"/>
              <a:gd name="connsiteY0" fmla="*/ 17 h 174654"/>
              <a:gd name="connsiteX1" fmla="*/ 57168 w 82641"/>
              <a:gd name="connsiteY1" fmla="*/ 76217 h 174654"/>
              <a:gd name="connsiteX2" fmla="*/ 82568 w 82641"/>
              <a:gd name="connsiteY2" fmla="*/ 174642 h 174654"/>
              <a:gd name="connsiteX3" fmla="*/ 63518 w 82641"/>
              <a:gd name="connsiteY3" fmla="*/ 82567 h 174654"/>
              <a:gd name="connsiteX4" fmla="*/ 18 w 82641"/>
              <a:gd name="connsiteY4" fmla="*/ 17 h 1746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2641" h="174654">
                <a:moveTo>
                  <a:pt x="18" y="17"/>
                </a:moveTo>
                <a:cubicBezTo>
                  <a:pt x="-1040" y="-1041"/>
                  <a:pt x="43410" y="47113"/>
                  <a:pt x="57168" y="76217"/>
                </a:cubicBezTo>
                <a:cubicBezTo>
                  <a:pt x="70926" y="105321"/>
                  <a:pt x="81510" y="173584"/>
                  <a:pt x="82568" y="174642"/>
                </a:cubicBezTo>
                <a:cubicBezTo>
                  <a:pt x="83626" y="175700"/>
                  <a:pt x="73043" y="107967"/>
                  <a:pt x="63518" y="82567"/>
                </a:cubicBezTo>
                <a:cubicBezTo>
                  <a:pt x="53993" y="57167"/>
                  <a:pt x="1076" y="1075"/>
                  <a:pt x="18" y="1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22" name="フリーフォーム 1421">
            <a:extLst>
              <a:ext uri="{FF2B5EF4-FFF2-40B4-BE49-F238E27FC236}">
                <a16:creationId xmlns:a16="http://schemas.microsoft.com/office/drawing/2014/main" id="{52D37041-97E3-931D-A97F-CC65DB6B3138}"/>
              </a:ext>
            </a:extLst>
          </p:cNvPr>
          <p:cNvSpPr/>
          <p:nvPr/>
        </p:nvSpPr>
        <p:spPr>
          <a:xfrm>
            <a:off x="2897393" y="3040959"/>
            <a:ext cx="227040" cy="661175"/>
          </a:xfrm>
          <a:custGeom>
            <a:avLst/>
            <a:gdLst>
              <a:gd name="connsiteX0" fmla="*/ 1382 w 227040"/>
              <a:gd name="connsiteY0" fmla="*/ 7041 h 661175"/>
              <a:gd name="connsiteX1" fmla="*/ 214107 w 227040"/>
              <a:gd name="connsiteY1" fmla="*/ 619816 h 661175"/>
              <a:gd name="connsiteX2" fmla="*/ 195057 w 227040"/>
              <a:gd name="connsiteY2" fmla="*/ 572191 h 661175"/>
              <a:gd name="connsiteX3" fmla="*/ 125207 w 227040"/>
              <a:gd name="connsiteY3" fmla="*/ 302316 h 661175"/>
              <a:gd name="connsiteX4" fmla="*/ 1382 w 227040"/>
              <a:gd name="connsiteY4" fmla="*/ 7041 h 661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7040" h="661175">
                <a:moveTo>
                  <a:pt x="1382" y="7041"/>
                </a:moveTo>
                <a:cubicBezTo>
                  <a:pt x="16199" y="59958"/>
                  <a:pt x="181828" y="525624"/>
                  <a:pt x="214107" y="619816"/>
                </a:cubicBezTo>
                <a:cubicBezTo>
                  <a:pt x="246386" y="714008"/>
                  <a:pt x="209874" y="625108"/>
                  <a:pt x="195057" y="572191"/>
                </a:cubicBezTo>
                <a:cubicBezTo>
                  <a:pt x="180240" y="519274"/>
                  <a:pt x="155369" y="390687"/>
                  <a:pt x="125207" y="302316"/>
                </a:cubicBezTo>
                <a:cubicBezTo>
                  <a:pt x="95045" y="213945"/>
                  <a:pt x="-13435" y="-45876"/>
                  <a:pt x="1382" y="704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23" name="フリーフォーム 1422">
            <a:extLst>
              <a:ext uri="{FF2B5EF4-FFF2-40B4-BE49-F238E27FC236}">
                <a16:creationId xmlns:a16="http://schemas.microsoft.com/office/drawing/2014/main" id="{C5934EE9-A08B-5D1D-C09F-9AD60E9BCBD6}"/>
              </a:ext>
            </a:extLst>
          </p:cNvPr>
          <p:cNvSpPr/>
          <p:nvPr/>
        </p:nvSpPr>
        <p:spPr>
          <a:xfrm>
            <a:off x="3970314" y="3178026"/>
            <a:ext cx="87357" cy="724367"/>
          </a:xfrm>
          <a:custGeom>
            <a:avLst/>
            <a:gdLst>
              <a:gd name="connsiteX0" fmla="*/ 87336 w 87357"/>
              <a:gd name="connsiteY0" fmla="*/ 149 h 724367"/>
              <a:gd name="connsiteX1" fmla="*/ 33361 w 87357"/>
              <a:gd name="connsiteY1" fmla="*/ 390674 h 724367"/>
              <a:gd name="connsiteX2" fmla="*/ 17486 w 87357"/>
              <a:gd name="connsiteY2" fmla="*/ 717699 h 724367"/>
              <a:gd name="connsiteX3" fmla="*/ 1611 w 87357"/>
              <a:gd name="connsiteY3" fmla="*/ 600224 h 724367"/>
              <a:gd name="connsiteX4" fmla="*/ 1611 w 87357"/>
              <a:gd name="connsiteY4" fmla="*/ 473224 h 724367"/>
              <a:gd name="connsiteX5" fmla="*/ 11136 w 87357"/>
              <a:gd name="connsiteY5" fmla="*/ 527199 h 724367"/>
              <a:gd name="connsiteX6" fmla="*/ 39711 w 87357"/>
              <a:gd name="connsiteY6" fmla="*/ 346224 h 724367"/>
              <a:gd name="connsiteX7" fmla="*/ 87336 w 87357"/>
              <a:gd name="connsiteY7" fmla="*/ 149 h 7243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87357" h="724367">
                <a:moveTo>
                  <a:pt x="87336" y="149"/>
                </a:moveTo>
                <a:cubicBezTo>
                  <a:pt x="86278" y="7557"/>
                  <a:pt x="45003" y="271082"/>
                  <a:pt x="33361" y="390674"/>
                </a:cubicBezTo>
                <a:cubicBezTo>
                  <a:pt x="21719" y="510266"/>
                  <a:pt x="22778" y="682774"/>
                  <a:pt x="17486" y="717699"/>
                </a:cubicBezTo>
                <a:cubicBezTo>
                  <a:pt x="12194" y="752624"/>
                  <a:pt x="4257" y="640970"/>
                  <a:pt x="1611" y="600224"/>
                </a:cubicBezTo>
                <a:cubicBezTo>
                  <a:pt x="-1035" y="559478"/>
                  <a:pt x="24" y="485395"/>
                  <a:pt x="1611" y="473224"/>
                </a:cubicBezTo>
                <a:cubicBezTo>
                  <a:pt x="3198" y="461053"/>
                  <a:pt x="4786" y="548366"/>
                  <a:pt x="11136" y="527199"/>
                </a:cubicBezTo>
                <a:cubicBezTo>
                  <a:pt x="17486" y="506032"/>
                  <a:pt x="28599" y="430361"/>
                  <a:pt x="39711" y="346224"/>
                </a:cubicBezTo>
                <a:cubicBezTo>
                  <a:pt x="50823" y="262087"/>
                  <a:pt x="88394" y="-7259"/>
                  <a:pt x="87336" y="14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24" name="フリーフォーム 1423">
            <a:extLst>
              <a:ext uri="{FF2B5EF4-FFF2-40B4-BE49-F238E27FC236}">
                <a16:creationId xmlns:a16="http://schemas.microsoft.com/office/drawing/2014/main" id="{85C4A7C0-0256-168C-D521-2F2B994FC2C9}"/>
              </a:ext>
            </a:extLst>
          </p:cNvPr>
          <p:cNvSpPr/>
          <p:nvPr/>
        </p:nvSpPr>
        <p:spPr>
          <a:xfrm>
            <a:off x="3609501" y="3698630"/>
            <a:ext cx="124364" cy="267419"/>
          </a:xfrm>
          <a:custGeom>
            <a:avLst/>
            <a:gdLst>
              <a:gd name="connsiteX0" fmla="*/ 124299 w 124364"/>
              <a:gd name="connsiteY0" fmla="*/ 245 h 267419"/>
              <a:gd name="connsiteX1" fmla="*/ 32224 w 124364"/>
              <a:gd name="connsiteY1" fmla="*/ 120895 h 267419"/>
              <a:gd name="connsiteX2" fmla="*/ 22699 w 124364"/>
              <a:gd name="connsiteY2" fmla="*/ 266945 h 267419"/>
              <a:gd name="connsiteX3" fmla="*/ 474 w 124364"/>
              <a:gd name="connsiteY3" fmla="*/ 168520 h 267419"/>
              <a:gd name="connsiteX4" fmla="*/ 9999 w 124364"/>
              <a:gd name="connsiteY4" fmla="*/ 193920 h 267419"/>
              <a:gd name="connsiteX5" fmla="*/ 38574 w 124364"/>
              <a:gd name="connsiteY5" fmla="*/ 70095 h 267419"/>
              <a:gd name="connsiteX6" fmla="*/ 16349 w 124364"/>
              <a:gd name="connsiteY6" fmla="*/ 152645 h 267419"/>
              <a:gd name="connsiteX7" fmla="*/ 124299 w 124364"/>
              <a:gd name="connsiteY7" fmla="*/ 245 h 267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24364" h="267419">
                <a:moveTo>
                  <a:pt x="124299" y="245"/>
                </a:moveTo>
                <a:cubicBezTo>
                  <a:pt x="126945" y="-5047"/>
                  <a:pt x="49157" y="76445"/>
                  <a:pt x="32224" y="120895"/>
                </a:cubicBezTo>
                <a:cubicBezTo>
                  <a:pt x="15291" y="165345"/>
                  <a:pt x="27991" y="259008"/>
                  <a:pt x="22699" y="266945"/>
                </a:cubicBezTo>
                <a:cubicBezTo>
                  <a:pt x="17407" y="274882"/>
                  <a:pt x="2591" y="180691"/>
                  <a:pt x="474" y="168520"/>
                </a:cubicBezTo>
                <a:cubicBezTo>
                  <a:pt x="-1643" y="156349"/>
                  <a:pt x="3649" y="210324"/>
                  <a:pt x="9999" y="193920"/>
                </a:cubicBezTo>
                <a:cubicBezTo>
                  <a:pt x="16349" y="177516"/>
                  <a:pt x="37516" y="76974"/>
                  <a:pt x="38574" y="70095"/>
                </a:cubicBezTo>
                <a:cubicBezTo>
                  <a:pt x="39632" y="63216"/>
                  <a:pt x="4178" y="161112"/>
                  <a:pt x="16349" y="152645"/>
                </a:cubicBezTo>
                <a:cubicBezTo>
                  <a:pt x="28520" y="144178"/>
                  <a:pt x="121653" y="5537"/>
                  <a:pt x="124299" y="24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25" name="フリーフォーム 1424">
            <a:extLst>
              <a:ext uri="{FF2B5EF4-FFF2-40B4-BE49-F238E27FC236}">
                <a16:creationId xmlns:a16="http://schemas.microsoft.com/office/drawing/2014/main" id="{48D79D27-8253-F598-C951-B887E3162423}"/>
              </a:ext>
            </a:extLst>
          </p:cNvPr>
          <p:cNvSpPr/>
          <p:nvPr/>
        </p:nvSpPr>
        <p:spPr>
          <a:xfrm>
            <a:off x="3676437" y="4058919"/>
            <a:ext cx="162926" cy="264681"/>
          </a:xfrm>
          <a:custGeom>
            <a:avLst/>
            <a:gdLst>
              <a:gd name="connsiteX0" fmla="*/ 213 w 162926"/>
              <a:gd name="connsiteY0" fmla="*/ 1906 h 264681"/>
              <a:gd name="connsiteX1" fmla="*/ 98638 w 162926"/>
              <a:gd name="connsiteY1" fmla="*/ 100331 h 264681"/>
              <a:gd name="connsiteX2" fmla="*/ 162138 w 162926"/>
              <a:gd name="connsiteY2" fmla="*/ 262256 h 264681"/>
              <a:gd name="connsiteX3" fmla="*/ 127213 w 162926"/>
              <a:gd name="connsiteY3" fmla="*/ 186056 h 264681"/>
              <a:gd name="connsiteX4" fmla="*/ 213 w 162926"/>
              <a:gd name="connsiteY4" fmla="*/ 1906 h 2646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2926" h="264681">
                <a:moveTo>
                  <a:pt x="213" y="1906"/>
                </a:moveTo>
                <a:cubicBezTo>
                  <a:pt x="-4550" y="-12382"/>
                  <a:pt x="71651" y="56939"/>
                  <a:pt x="98638" y="100331"/>
                </a:cubicBezTo>
                <a:cubicBezTo>
                  <a:pt x="125626" y="143723"/>
                  <a:pt x="157375" y="247968"/>
                  <a:pt x="162138" y="262256"/>
                </a:cubicBezTo>
                <a:cubicBezTo>
                  <a:pt x="166901" y="276544"/>
                  <a:pt x="149438" y="224685"/>
                  <a:pt x="127213" y="186056"/>
                </a:cubicBezTo>
                <a:cubicBezTo>
                  <a:pt x="104988" y="147427"/>
                  <a:pt x="4976" y="16194"/>
                  <a:pt x="213" y="190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26" name="フリーフォーム 1425">
            <a:extLst>
              <a:ext uri="{FF2B5EF4-FFF2-40B4-BE49-F238E27FC236}">
                <a16:creationId xmlns:a16="http://schemas.microsoft.com/office/drawing/2014/main" id="{2548F595-777B-4FDA-1512-3DE027D4FBB1}"/>
              </a:ext>
            </a:extLst>
          </p:cNvPr>
          <p:cNvSpPr/>
          <p:nvPr/>
        </p:nvSpPr>
        <p:spPr>
          <a:xfrm>
            <a:off x="3625842" y="5435562"/>
            <a:ext cx="147937" cy="263700"/>
          </a:xfrm>
          <a:custGeom>
            <a:avLst/>
            <a:gdLst>
              <a:gd name="connsiteX0" fmla="*/ 8 w 147937"/>
              <a:gd name="connsiteY0" fmla="*/ 38 h 263700"/>
              <a:gd name="connsiteX1" fmla="*/ 130183 w 147937"/>
              <a:gd name="connsiteY1" fmla="*/ 174663 h 263700"/>
              <a:gd name="connsiteX2" fmla="*/ 146058 w 147937"/>
              <a:gd name="connsiteY2" fmla="*/ 263563 h 263700"/>
              <a:gd name="connsiteX3" fmla="*/ 123833 w 147937"/>
              <a:gd name="connsiteY3" fmla="*/ 190538 h 263700"/>
              <a:gd name="connsiteX4" fmla="*/ 8 w 147937"/>
              <a:gd name="connsiteY4" fmla="*/ 38 h 263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7937" h="263700">
                <a:moveTo>
                  <a:pt x="8" y="38"/>
                </a:moveTo>
                <a:cubicBezTo>
                  <a:pt x="1066" y="-2608"/>
                  <a:pt x="105841" y="130742"/>
                  <a:pt x="130183" y="174663"/>
                </a:cubicBezTo>
                <a:cubicBezTo>
                  <a:pt x="154525" y="218584"/>
                  <a:pt x="147116" y="260917"/>
                  <a:pt x="146058" y="263563"/>
                </a:cubicBezTo>
                <a:cubicBezTo>
                  <a:pt x="145000" y="266209"/>
                  <a:pt x="145000" y="230226"/>
                  <a:pt x="123833" y="190538"/>
                </a:cubicBezTo>
                <a:cubicBezTo>
                  <a:pt x="102666" y="150850"/>
                  <a:pt x="-1050" y="2684"/>
                  <a:pt x="8" y="3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27" name="フリーフォーム 1426">
            <a:extLst>
              <a:ext uri="{FF2B5EF4-FFF2-40B4-BE49-F238E27FC236}">
                <a16:creationId xmlns:a16="http://schemas.microsoft.com/office/drawing/2014/main" id="{7949BB7E-9D20-5F2F-04D0-ED7054C2F997}"/>
              </a:ext>
            </a:extLst>
          </p:cNvPr>
          <p:cNvSpPr/>
          <p:nvPr/>
        </p:nvSpPr>
        <p:spPr>
          <a:xfrm>
            <a:off x="4106407" y="5460997"/>
            <a:ext cx="56101" cy="155583"/>
          </a:xfrm>
          <a:custGeom>
            <a:avLst/>
            <a:gdLst>
              <a:gd name="connsiteX0" fmla="*/ 56018 w 56101"/>
              <a:gd name="connsiteY0" fmla="*/ 3 h 155583"/>
              <a:gd name="connsiteX1" fmla="*/ 14743 w 56101"/>
              <a:gd name="connsiteY1" fmla="*/ 92078 h 155583"/>
              <a:gd name="connsiteX2" fmla="*/ 27443 w 56101"/>
              <a:gd name="connsiteY2" fmla="*/ 155578 h 155583"/>
              <a:gd name="connsiteX3" fmla="*/ 2043 w 56101"/>
              <a:gd name="connsiteY3" fmla="*/ 88903 h 155583"/>
              <a:gd name="connsiteX4" fmla="*/ 56018 w 56101"/>
              <a:gd name="connsiteY4" fmla="*/ 3 h 1555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6101" h="155583">
                <a:moveTo>
                  <a:pt x="56018" y="3"/>
                </a:moveTo>
                <a:cubicBezTo>
                  <a:pt x="58135" y="532"/>
                  <a:pt x="19505" y="66149"/>
                  <a:pt x="14743" y="92078"/>
                </a:cubicBezTo>
                <a:cubicBezTo>
                  <a:pt x="9981" y="118007"/>
                  <a:pt x="29560" y="156107"/>
                  <a:pt x="27443" y="155578"/>
                </a:cubicBezTo>
                <a:cubicBezTo>
                  <a:pt x="25326" y="155049"/>
                  <a:pt x="-8540" y="116949"/>
                  <a:pt x="2043" y="88903"/>
                </a:cubicBezTo>
                <a:cubicBezTo>
                  <a:pt x="12626" y="60857"/>
                  <a:pt x="53901" y="-526"/>
                  <a:pt x="56018" y="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28" name="フリーフォーム 1427">
            <a:extLst>
              <a:ext uri="{FF2B5EF4-FFF2-40B4-BE49-F238E27FC236}">
                <a16:creationId xmlns:a16="http://schemas.microsoft.com/office/drawing/2014/main" id="{D2989CE6-C865-5270-C4AC-611217398D89}"/>
              </a:ext>
            </a:extLst>
          </p:cNvPr>
          <p:cNvSpPr/>
          <p:nvPr/>
        </p:nvSpPr>
        <p:spPr>
          <a:xfrm>
            <a:off x="4247966" y="5521082"/>
            <a:ext cx="159487" cy="203749"/>
          </a:xfrm>
          <a:custGeom>
            <a:avLst/>
            <a:gdLst>
              <a:gd name="connsiteX0" fmla="*/ 184 w 159487"/>
              <a:gd name="connsiteY0" fmla="*/ 243 h 203749"/>
              <a:gd name="connsiteX1" fmla="*/ 92259 w 159487"/>
              <a:gd name="connsiteY1" fmla="*/ 95493 h 203749"/>
              <a:gd name="connsiteX2" fmla="*/ 158934 w 159487"/>
              <a:gd name="connsiteY2" fmla="*/ 203443 h 203749"/>
              <a:gd name="connsiteX3" fmla="*/ 117659 w 159487"/>
              <a:gd name="connsiteY3" fmla="*/ 124068 h 203749"/>
              <a:gd name="connsiteX4" fmla="*/ 184 w 159487"/>
              <a:gd name="connsiteY4" fmla="*/ 243 h 2037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9487" h="203749">
                <a:moveTo>
                  <a:pt x="184" y="243"/>
                </a:moveTo>
                <a:cubicBezTo>
                  <a:pt x="-4049" y="-4519"/>
                  <a:pt x="65801" y="61626"/>
                  <a:pt x="92259" y="95493"/>
                </a:cubicBezTo>
                <a:cubicBezTo>
                  <a:pt x="118717" y="129360"/>
                  <a:pt x="154701" y="198681"/>
                  <a:pt x="158934" y="203443"/>
                </a:cubicBezTo>
                <a:cubicBezTo>
                  <a:pt x="163167" y="208205"/>
                  <a:pt x="142530" y="156347"/>
                  <a:pt x="117659" y="124068"/>
                </a:cubicBezTo>
                <a:cubicBezTo>
                  <a:pt x="92788" y="91789"/>
                  <a:pt x="4417" y="5005"/>
                  <a:pt x="184" y="24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29" name="フリーフォーム 1428">
            <a:extLst>
              <a:ext uri="{FF2B5EF4-FFF2-40B4-BE49-F238E27FC236}">
                <a16:creationId xmlns:a16="http://schemas.microsoft.com/office/drawing/2014/main" id="{B69D10E4-B76A-FAE0-D551-0758A64E9B76}"/>
              </a:ext>
            </a:extLst>
          </p:cNvPr>
          <p:cNvSpPr/>
          <p:nvPr/>
        </p:nvSpPr>
        <p:spPr>
          <a:xfrm>
            <a:off x="4505044" y="4649485"/>
            <a:ext cx="479461" cy="1101072"/>
          </a:xfrm>
          <a:custGeom>
            <a:avLst/>
            <a:gdLst>
              <a:gd name="connsiteX0" fmla="*/ 3456 w 479461"/>
              <a:gd name="connsiteY0" fmla="*/ 20940 h 1101072"/>
              <a:gd name="connsiteX1" fmla="*/ 12981 w 479461"/>
              <a:gd name="connsiteY1" fmla="*/ 373365 h 1101072"/>
              <a:gd name="connsiteX2" fmla="*/ 114581 w 479461"/>
              <a:gd name="connsiteY2" fmla="*/ 601965 h 1101072"/>
              <a:gd name="connsiteX3" fmla="*/ 60606 w 479461"/>
              <a:gd name="connsiteY3" fmla="*/ 525765 h 1101072"/>
              <a:gd name="connsiteX4" fmla="*/ 447956 w 479461"/>
              <a:gd name="connsiteY4" fmla="*/ 1059165 h 1101072"/>
              <a:gd name="connsiteX5" fmla="*/ 413031 w 479461"/>
              <a:gd name="connsiteY5" fmla="*/ 1008365 h 1101072"/>
              <a:gd name="connsiteX6" fmla="*/ 66956 w 479461"/>
              <a:gd name="connsiteY6" fmla="*/ 544815 h 1101072"/>
              <a:gd name="connsiteX7" fmla="*/ 9806 w 479461"/>
              <a:gd name="connsiteY7" fmla="*/ 446390 h 1101072"/>
              <a:gd name="connsiteX8" fmla="*/ 281 w 479461"/>
              <a:gd name="connsiteY8" fmla="*/ 81265 h 1101072"/>
              <a:gd name="connsiteX9" fmla="*/ 3456 w 479461"/>
              <a:gd name="connsiteY9" fmla="*/ 20940 h 11010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79461" h="1101072">
                <a:moveTo>
                  <a:pt x="3456" y="20940"/>
                </a:moveTo>
                <a:cubicBezTo>
                  <a:pt x="5573" y="69623"/>
                  <a:pt x="-5540" y="276527"/>
                  <a:pt x="12981" y="373365"/>
                </a:cubicBezTo>
                <a:cubicBezTo>
                  <a:pt x="31502" y="470203"/>
                  <a:pt x="106644" y="576565"/>
                  <a:pt x="114581" y="601965"/>
                </a:cubicBezTo>
                <a:cubicBezTo>
                  <a:pt x="122518" y="627365"/>
                  <a:pt x="60606" y="525765"/>
                  <a:pt x="60606" y="525765"/>
                </a:cubicBezTo>
                <a:lnTo>
                  <a:pt x="447956" y="1059165"/>
                </a:lnTo>
                <a:cubicBezTo>
                  <a:pt x="506693" y="1139598"/>
                  <a:pt x="476531" y="1094090"/>
                  <a:pt x="413031" y="1008365"/>
                </a:cubicBezTo>
                <a:cubicBezTo>
                  <a:pt x="349531" y="922640"/>
                  <a:pt x="134160" y="638478"/>
                  <a:pt x="66956" y="544815"/>
                </a:cubicBezTo>
                <a:cubicBezTo>
                  <a:pt x="-248" y="451153"/>
                  <a:pt x="20918" y="523648"/>
                  <a:pt x="9806" y="446390"/>
                </a:cubicBezTo>
                <a:cubicBezTo>
                  <a:pt x="-1306" y="369132"/>
                  <a:pt x="1339" y="147411"/>
                  <a:pt x="281" y="81265"/>
                </a:cubicBezTo>
                <a:cubicBezTo>
                  <a:pt x="-777" y="15119"/>
                  <a:pt x="1339" y="-27743"/>
                  <a:pt x="3456" y="2094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30" name="フリーフォーム 1429">
            <a:extLst>
              <a:ext uri="{FF2B5EF4-FFF2-40B4-BE49-F238E27FC236}">
                <a16:creationId xmlns:a16="http://schemas.microsoft.com/office/drawing/2014/main" id="{853E616B-FDD7-8331-29DA-C20B57EA7BA9}"/>
              </a:ext>
            </a:extLst>
          </p:cNvPr>
          <p:cNvSpPr/>
          <p:nvPr/>
        </p:nvSpPr>
        <p:spPr>
          <a:xfrm>
            <a:off x="2879722" y="5127625"/>
            <a:ext cx="63656" cy="863600"/>
          </a:xfrm>
          <a:custGeom>
            <a:avLst/>
            <a:gdLst>
              <a:gd name="connsiteX0" fmla="*/ 3 w 63656"/>
              <a:gd name="connsiteY0" fmla="*/ 0 h 863600"/>
              <a:gd name="connsiteX1" fmla="*/ 63503 w 63656"/>
              <a:gd name="connsiteY1" fmla="*/ 590550 h 863600"/>
              <a:gd name="connsiteX2" fmla="*/ 19053 w 63656"/>
              <a:gd name="connsiteY2" fmla="*/ 863600 h 863600"/>
              <a:gd name="connsiteX3" fmla="*/ 60328 w 63656"/>
              <a:gd name="connsiteY3" fmla="*/ 590550 h 863600"/>
              <a:gd name="connsiteX4" fmla="*/ 3 w 63656"/>
              <a:gd name="connsiteY4" fmla="*/ 0 h 86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3656" h="863600">
                <a:moveTo>
                  <a:pt x="3" y="0"/>
                </a:moveTo>
                <a:cubicBezTo>
                  <a:pt x="532" y="0"/>
                  <a:pt x="60328" y="446617"/>
                  <a:pt x="63503" y="590550"/>
                </a:cubicBezTo>
                <a:cubicBezTo>
                  <a:pt x="66678" y="734483"/>
                  <a:pt x="19582" y="863600"/>
                  <a:pt x="19053" y="863600"/>
                </a:cubicBezTo>
                <a:cubicBezTo>
                  <a:pt x="18524" y="863600"/>
                  <a:pt x="62974" y="729192"/>
                  <a:pt x="60328" y="590550"/>
                </a:cubicBezTo>
                <a:cubicBezTo>
                  <a:pt x="57682" y="451908"/>
                  <a:pt x="-526" y="0"/>
                  <a:pt x="3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31" name="フリーフォーム 1430">
            <a:extLst>
              <a:ext uri="{FF2B5EF4-FFF2-40B4-BE49-F238E27FC236}">
                <a16:creationId xmlns:a16="http://schemas.microsoft.com/office/drawing/2014/main" id="{EC7FBC62-1D06-DC05-55C4-97DE2FEA0C76}"/>
              </a:ext>
            </a:extLst>
          </p:cNvPr>
          <p:cNvSpPr/>
          <p:nvPr/>
        </p:nvSpPr>
        <p:spPr>
          <a:xfrm>
            <a:off x="2047238" y="6124575"/>
            <a:ext cx="87619" cy="742320"/>
          </a:xfrm>
          <a:custGeom>
            <a:avLst/>
            <a:gdLst>
              <a:gd name="connsiteX0" fmla="*/ 637 w 87619"/>
              <a:gd name="connsiteY0" fmla="*/ 0 h 742320"/>
              <a:gd name="connsiteX1" fmla="*/ 41912 w 87619"/>
              <a:gd name="connsiteY1" fmla="*/ 339725 h 742320"/>
              <a:gd name="connsiteX2" fmla="*/ 86362 w 87619"/>
              <a:gd name="connsiteY2" fmla="*/ 736600 h 742320"/>
              <a:gd name="connsiteX3" fmla="*/ 70487 w 87619"/>
              <a:gd name="connsiteY3" fmla="*/ 558800 h 742320"/>
              <a:gd name="connsiteX4" fmla="*/ 19687 w 87619"/>
              <a:gd name="connsiteY4" fmla="*/ 336550 h 742320"/>
              <a:gd name="connsiteX5" fmla="*/ 637 w 87619"/>
              <a:gd name="connsiteY5" fmla="*/ 0 h 7423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7619" h="742320">
                <a:moveTo>
                  <a:pt x="637" y="0"/>
                </a:moveTo>
                <a:cubicBezTo>
                  <a:pt x="4341" y="529"/>
                  <a:pt x="27624" y="216958"/>
                  <a:pt x="41912" y="339725"/>
                </a:cubicBezTo>
                <a:cubicBezTo>
                  <a:pt x="56200" y="462492"/>
                  <a:pt x="81600" y="700088"/>
                  <a:pt x="86362" y="736600"/>
                </a:cubicBezTo>
                <a:cubicBezTo>
                  <a:pt x="91125" y="773113"/>
                  <a:pt x="81600" y="625475"/>
                  <a:pt x="70487" y="558800"/>
                </a:cubicBezTo>
                <a:cubicBezTo>
                  <a:pt x="59375" y="492125"/>
                  <a:pt x="29212" y="422275"/>
                  <a:pt x="19687" y="336550"/>
                </a:cubicBezTo>
                <a:cubicBezTo>
                  <a:pt x="10162" y="250825"/>
                  <a:pt x="-3067" y="-529"/>
                  <a:pt x="637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33" name="フリーフォーム 1432">
            <a:extLst>
              <a:ext uri="{FF2B5EF4-FFF2-40B4-BE49-F238E27FC236}">
                <a16:creationId xmlns:a16="http://schemas.microsoft.com/office/drawing/2014/main" id="{820F3A1E-EAF9-0833-21D8-DD7B1FCA9A0B}"/>
              </a:ext>
            </a:extLst>
          </p:cNvPr>
          <p:cNvSpPr/>
          <p:nvPr/>
        </p:nvSpPr>
        <p:spPr>
          <a:xfrm>
            <a:off x="3634886" y="6257791"/>
            <a:ext cx="343393" cy="216635"/>
          </a:xfrm>
          <a:custGeom>
            <a:avLst/>
            <a:gdLst>
              <a:gd name="connsiteX0" fmla="*/ 343389 w 343393"/>
              <a:gd name="connsiteY0" fmla="*/ 134 h 216635"/>
              <a:gd name="connsiteX1" fmla="*/ 108439 w 343393"/>
              <a:gd name="connsiteY1" fmla="*/ 92209 h 216635"/>
              <a:gd name="connsiteX2" fmla="*/ 489 w 343393"/>
              <a:gd name="connsiteY2" fmla="*/ 216034 h 216635"/>
              <a:gd name="connsiteX3" fmla="*/ 70339 w 343393"/>
              <a:gd name="connsiteY3" fmla="*/ 136659 h 216635"/>
              <a:gd name="connsiteX4" fmla="*/ 114789 w 343393"/>
              <a:gd name="connsiteY4" fmla="*/ 73159 h 216635"/>
              <a:gd name="connsiteX5" fmla="*/ 343389 w 343393"/>
              <a:gd name="connsiteY5" fmla="*/ 134 h 2166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43393" h="216635">
                <a:moveTo>
                  <a:pt x="343389" y="134"/>
                </a:moveTo>
                <a:cubicBezTo>
                  <a:pt x="342331" y="3309"/>
                  <a:pt x="165589" y="56226"/>
                  <a:pt x="108439" y="92209"/>
                </a:cubicBezTo>
                <a:cubicBezTo>
                  <a:pt x="51289" y="128192"/>
                  <a:pt x="6839" y="208626"/>
                  <a:pt x="489" y="216034"/>
                </a:cubicBezTo>
                <a:cubicBezTo>
                  <a:pt x="-5861" y="223442"/>
                  <a:pt x="51289" y="160471"/>
                  <a:pt x="70339" y="136659"/>
                </a:cubicBezTo>
                <a:cubicBezTo>
                  <a:pt x="89389" y="112847"/>
                  <a:pt x="72985" y="95384"/>
                  <a:pt x="114789" y="73159"/>
                </a:cubicBezTo>
                <a:cubicBezTo>
                  <a:pt x="156593" y="50934"/>
                  <a:pt x="344447" y="-3041"/>
                  <a:pt x="343389" y="13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34" name="フリーフォーム 1433">
            <a:extLst>
              <a:ext uri="{FF2B5EF4-FFF2-40B4-BE49-F238E27FC236}">
                <a16:creationId xmlns:a16="http://schemas.microsoft.com/office/drawing/2014/main" id="{98CA0792-5196-C51A-D212-CA4F46EC6F53}"/>
              </a:ext>
            </a:extLst>
          </p:cNvPr>
          <p:cNvSpPr/>
          <p:nvPr/>
        </p:nvSpPr>
        <p:spPr>
          <a:xfrm>
            <a:off x="2711414" y="6461124"/>
            <a:ext cx="63708" cy="193938"/>
          </a:xfrm>
          <a:custGeom>
            <a:avLst/>
            <a:gdLst>
              <a:gd name="connsiteX0" fmla="*/ 36 w 63708"/>
              <a:gd name="connsiteY0" fmla="*/ 1 h 193938"/>
              <a:gd name="connsiteX1" fmla="*/ 12736 w 63708"/>
              <a:gd name="connsiteY1" fmla="*/ 127001 h 193938"/>
              <a:gd name="connsiteX2" fmla="*/ 63536 w 63708"/>
              <a:gd name="connsiteY2" fmla="*/ 193676 h 193938"/>
              <a:gd name="connsiteX3" fmla="*/ 28611 w 63708"/>
              <a:gd name="connsiteY3" fmla="*/ 149226 h 193938"/>
              <a:gd name="connsiteX4" fmla="*/ 9561 w 63708"/>
              <a:gd name="connsiteY4" fmla="*/ 123826 h 193938"/>
              <a:gd name="connsiteX5" fmla="*/ 36 w 63708"/>
              <a:gd name="connsiteY5" fmla="*/ 1 h 1939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708" h="193938">
                <a:moveTo>
                  <a:pt x="36" y="1"/>
                </a:moveTo>
                <a:cubicBezTo>
                  <a:pt x="565" y="530"/>
                  <a:pt x="2153" y="94722"/>
                  <a:pt x="12736" y="127001"/>
                </a:cubicBezTo>
                <a:cubicBezTo>
                  <a:pt x="23319" y="159280"/>
                  <a:pt x="60890" y="189972"/>
                  <a:pt x="63536" y="193676"/>
                </a:cubicBezTo>
                <a:cubicBezTo>
                  <a:pt x="66182" y="197380"/>
                  <a:pt x="37607" y="160868"/>
                  <a:pt x="28611" y="149226"/>
                </a:cubicBezTo>
                <a:cubicBezTo>
                  <a:pt x="19615" y="137584"/>
                  <a:pt x="14323" y="143405"/>
                  <a:pt x="9561" y="123826"/>
                </a:cubicBezTo>
                <a:cubicBezTo>
                  <a:pt x="4799" y="104247"/>
                  <a:pt x="-493" y="-528"/>
                  <a:pt x="36" y="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35" name="フリーフォーム 1434">
            <a:extLst>
              <a:ext uri="{FF2B5EF4-FFF2-40B4-BE49-F238E27FC236}">
                <a16:creationId xmlns:a16="http://schemas.microsoft.com/office/drawing/2014/main" id="{5A5B4643-F0F1-CC2F-C685-3C3E755657A0}"/>
              </a:ext>
            </a:extLst>
          </p:cNvPr>
          <p:cNvSpPr/>
          <p:nvPr/>
        </p:nvSpPr>
        <p:spPr>
          <a:xfrm>
            <a:off x="4356087" y="6083275"/>
            <a:ext cx="657358" cy="222279"/>
          </a:xfrm>
          <a:custGeom>
            <a:avLst/>
            <a:gdLst>
              <a:gd name="connsiteX0" fmla="*/ 657238 w 657358"/>
              <a:gd name="connsiteY0" fmla="*/ 25 h 222279"/>
              <a:gd name="connsiteX1" fmla="*/ 238138 w 657358"/>
              <a:gd name="connsiteY1" fmla="*/ 165125 h 222279"/>
              <a:gd name="connsiteX2" fmla="*/ 288938 w 657358"/>
              <a:gd name="connsiteY2" fmla="*/ 171475 h 222279"/>
              <a:gd name="connsiteX3" fmla="*/ 13 w 657358"/>
              <a:gd name="connsiteY3" fmla="*/ 222275 h 222279"/>
              <a:gd name="connsiteX4" fmla="*/ 301638 w 657358"/>
              <a:gd name="connsiteY4" fmla="*/ 168300 h 222279"/>
              <a:gd name="connsiteX5" fmla="*/ 361963 w 657358"/>
              <a:gd name="connsiteY5" fmla="*/ 130200 h 222279"/>
              <a:gd name="connsiteX6" fmla="*/ 282588 w 657358"/>
              <a:gd name="connsiteY6" fmla="*/ 152425 h 222279"/>
              <a:gd name="connsiteX7" fmla="*/ 657238 w 657358"/>
              <a:gd name="connsiteY7" fmla="*/ 25 h 2222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57358" h="222279">
                <a:moveTo>
                  <a:pt x="657238" y="25"/>
                </a:moveTo>
                <a:cubicBezTo>
                  <a:pt x="649830" y="2142"/>
                  <a:pt x="299521" y="136550"/>
                  <a:pt x="238138" y="165125"/>
                </a:cubicBezTo>
                <a:cubicBezTo>
                  <a:pt x="176755" y="193700"/>
                  <a:pt x="328625" y="161950"/>
                  <a:pt x="288938" y="171475"/>
                </a:cubicBezTo>
                <a:cubicBezTo>
                  <a:pt x="249250" y="181000"/>
                  <a:pt x="-2104" y="222804"/>
                  <a:pt x="13" y="222275"/>
                </a:cubicBezTo>
                <a:cubicBezTo>
                  <a:pt x="2130" y="221746"/>
                  <a:pt x="241313" y="183646"/>
                  <a:pt x="301638" y="168300"/>
                </a:cubicBezTo>
                <a:cubicBezTo>
                  <a:pt x="361963" y="152954"/>
                  <a:pt x="365138" y="132846"/>
                  <a:pt x="361963" y="130200"/>
                </a:cubicBezTo>
                <a:cubicBezTo>
                  <a:pt x="358788" y="127554"/>
                  <a:pt x="237609" y="174121"/>
                  <a:pt x="282588" y="152425"/>
                </a:cubicBezTo>
                <a:cubicBezTo>
                  <a:pt x="327567" y="130729"/>
                  <a:pt x="664646" y="-2092"/>
                  <a:pt x="657238" y="2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36" name="フリーフォーム 1435">
            <a:extLst>
              <a:ext uri="{FF2B5EF4-FFF2-40B4-BE49-F238E27FC236}">
                <a16:creationId xmlns:a16="http://schemas.microsoft.com/office/drawing/2014/main" id="{1CB59487-29A4-E613-8EFF-9729F5975616}"/>
              </a:ext>
            </a:extLst>
          </p:cNvPr>
          <p:cNvSpPr/>
          <p:nvPr/>
        </p:nvSpPr>
        <p:spPr>
          <a:xfrm>
            <a:off x="5028673" y="5721222"/>
            <a:ext cx="137166" cy="295561"/>
          </a:xfrm>
          <a:custGeom>
            <a:avLst/>
            <a:gdLst>
              <a:gd name="connsiteX0" fmla="*/ 137052 w 137166"/>
              <a:gd name="connsiteY0" fmla="*/ 128 h 295561"/>
              <a:gd name="connsiteX1" fmla="*/ 32277 w 137166"/>
              <a:gd name="connsiteY1" fmla="*/ 146178 h 295561"/>
              <a:gd name="connsiteX2" fmla="*/ 10052 w 137166"/>
              <a:gd name="connsiteY2" fmla="*/ 295403 h 295561"/>
              <a:gd name="connsiteX3" fmla="*/ 10052 w 137166"/>
              <a:gd name="connsiteY3" fmla="*/ 171578 h 295561"/>
              <a:gd name="connsiteX4" fmla="*/ 137052 w 137166"/>
              <a:gd name="connsiteY4" fmla="*/ 128 h 2955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7166" h="295561">
                <a:moveTo>
                  <a:pt x="137052" y="128"/>
                </a:moveTo>
                <a:cubicBezTo>
                  <a:pt x="140756" y="-4105"/>
                  <a:pt x="53444" y="96966"/>
                  <a:pt x="32277" y="146178"/>
                </a:cubicBezTo>
                <a:cubicBezTo>
                  <a:pt x="11110" y="195390"/>
                  <a:pt x="13756" y="291170"/>
                  <a:pt x="10052" y="295403"/>
                </a:cubicBezTo>
                <a:cubicBezTo>
                  <a:pt x="6348" y="299636"/>
                  <a:pt x="-10586" y="218145"/>
                  <a:pt x="10052" y="171578"/>
                </a:cubicBezTo>
                <a:cubicBezTo>
                  <a:pt x="30690" y="125011"/>
                  <a:pt x="133348" y="4361"/>
                  <a:pt x="137052" y="12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37" name="フリーフォーム 1436">
            <a:extLst>
              <a:ext uri="{FF2B5EF4-FFF2-40B4-BE49-F238E27FC236}">
                <a16:creationId xmlns:a16="http://schemas.microsoft.com/office/drawing/2014/main" id="{F4407D21-6DD2-4130-9BA3-0B8F6B559497}"/>
              </a:ext>
            </a:extLst>
          </p:cNvPr>
          <p:cNvSpPr/>
          <p:nvPr/>
        </p:nvSpPr>
        <p:spPr>
          <a:xfrm>
            <a:off x="2612956" y="6708763"/>
            <a:ext cx="64337" cy="781109"/>
          </a:xfrm>
          <a:custGeom>
            <a:avLst/>
            <a:gdLst>
              <a:gd name="connsiteX0" fmla="*/ 38169 w 64337"/>
              <a:gd name="connsiteY0" fmla="*/ 12 h 781109"/>
              <a:gd name="connsiteX1" fmla="*/ 50869 w 64337"/>
              <a:gd name="connsiteY1" fmla="*/ 546112 h 781109"/>
              <a:gd name="connsiteX2" fmla="*/ 69 w 64337"/>
              <a:gd name="connsiteY2" fmla="*/ 781062 h 781109"/>
              <a:gd name="connsiteX3" fmla="*/ 63569 w 64337"/>
              <a:gd name="connsiteY3" fmla="*/ 530237 h 781109"/>
              <a:gd name="connsiteX4" fmla="*/ 38169 w 64337"/>
              <a:gd name="connsiteY4" fmla="*/ 12 h 7811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4337" h="781109">
                <a:moveTo>
                  <a:pt x="38169" y="12"/>
                </a:moveTo>
                <a:cubicBezTo>
                  <a:pt x="36052" y="2658"/>
                  <a:pt x="57219" y="415937"/>
                  <a:pt x="50869" y="546112"/>
                </a:cubicBezTo>
                <a:cubicBezTo>
                  <a:pt x="44519" y="676287"/>
                  <a:pt x="-2048" y="783708"/>
                  <a:pt x="69" y="781062"/>
                </a:cubicBezTo>
                <a:cubicBezTo>
                  <a:pt x="2186" y="778416"/>
                  <a:pt x="57748" y="658295"/>
                  <a:pt x="63569" y="530237"/>
                </a:cubicBezTo>
                <a:cubicBezTo>
                  <a:pt x="69390" y="402179"/>
                  <a:pt x="40286" y="-2634"/>
                  <a:pt x="38169" y="1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38" name="フリーフォーム 1437">
            <a:extLst>
              <a:ext uri="{FF2B5EF4-FFF2-40B4-BE49-F238E27FC236}">
                <a16:creationId xmlns:a16="http://schemas.microsoft.com/office/drawing/2014/main" id="{F14AE23E-E8F2-7DA0-F023-8F160BF056AC}"/>
              </a:ext>
            </a:extLst>
          </p:cNvPr>
          <p:cNvSpPr/>
          <p:nvPr/>
        </p:nvSpPr>
        <p:spPr>
          <a:xfrm>
            <a:off x="3225739" y="3501873"/>
            <a:ext cx="241438" cy="505089"/>
          </a:xfrm>
          <a:custGeom>
            <a:avLst/>
            <a:gdLst>
              <a:gd name="connsiteX0" fmla="*/ 61 w 241438"/>
              <a:gd name="connsiteY0" fmla="*/ 152 h 505089"/>
              <a:gd name="connsiteX1" fmla="*/ 50861 w 241438"/>
              <a:gd name="connsiteY1" fmla="*/ 187477 h 505089"/>
              <a:gd name="connsiteX2" fmla="*/ 34986 w 241438"/>
              <a:gd name="connsiteY2" fmla="*/ 168427 h 505089"/>
              <a:gd name="connsiteX3" fmla="*/ 127061 w 241438"/>
              <a:gd name="connsiteY3" fmla="*/ 320827 h 505089"/>
              <a:gd name="connsiteX4" fmla="*/ 136586 w 241438"/>
              <a:gd name="connsiteY4" fmla="*/ 428777 h 505089"/>
              <a:gd name="connsiteX5" fmla="*/ 241361 w 241438"/>
              <a:gd name="connsiteY5" fmla="*/ 504977 h 505089"/>
              <a:gd name="connsiteX6" fmla="*/ 152461 w 241438"/>
              <a:gd name="connsiteY6" fmla="*/ 441477 h 505089"/>
              <a:gd name="connsiteX7" fmla="*/ 85786 w 241438"/>
              <a:gd name="connsiteY7" fmla="*/ 279552 h 505089"/>
              <a:gd name="connsiteX8" fmla="*/ 50861 w 241438"/>
              <a:gd name="connsiteY8" fmla="*/ 174777 h 505089"/>
              <a:gd name="connsiteX9" fmla="*/ 63561 w 241438"/>
              <a:gd name="connsiteY9" fmla="*/ 225577 h 505089"/>
              <a:gd name="connsiteX10" fmla="*/ 61 w 241438"/>
              <a:gd name="connsiteY10" fmla="*/ 152 h 5050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41438" h="505089">
                <a:moveTo>
                  <a:pt x="61" y="152"/>
                </a:moveTo>
                <a:cubicBezTo>
                  <a:pt x="-2056" y="-6198"/>
                  <a:pt x="50861" y="187477"/>
                  <a:pt x="50861" y="187477"/>
                </a:cubicBezTo>
                <a:cubicBezTo>
                  <a:pt x="56682" y="215523"/>
                  <a:pt x="22286" y="146202"/>
                  <a:pt x="34986" y="168427"/>
                </a:cubicBezTo>
                <a:cubicBezTo>
                  <a:pt x="47686" y="190652"/>
                  <a:pt x="110128" y="277435"/>
                  <a:pt x="127061" y="320827"/>
                </a:cubicBezTo>
                <a:cubicBezTo>
                  <a:pt x="143994" y="364219"/>
                  <a:pt x="117536" y="398085"/>
                  <a:pt x="136586" y="428777"/>
                </a:cubicBezTo>
                <a:cubicBezTo>
                  <a:pt x="155636" y="459469"/>
                  <a:pt x="238715" y="502860"/>
                  <a:pt x="241361" y="504977"/>
                </a:cubicBezTo>
                <a:cubicBezTo>
                  <a:pt x="244007" y="507094"/>
                  <a:pt x="178390" y="479048"/>
                  <a:pt x="152461" y="441477"/>
                </a:cubicBezTo>
                <a:cubicBezTo>
                  <a:pt x="126532" y="403906"/>
                  <a:pt x="102719" y="324002"/>
                  <a:pt x="85786" y="279552"/>
                </a:cubicBezTo>
                <a:cubicBezTo>
                  <a:pt x="68853" y="235102"/>
                  <a:pt x="54565" y="183773"/>
                  <a:pt x="50861" y="174777"/>
                </a:cubicBezTo>
                <a:cubicBezTo>
                  <a:pt x="47157" y="165781"/>
                  <a:pt x="72557" y="249919"/>
                  <a:pt x="63561" y="225577"/>
                </a:cubicBezTo>
                <a:cubicBezTo>
                  <a:pt x="54565" y="201235"/>
                  <a:pt x="2178" y="6502"/>
                  <a:pt x="61" y="15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39" name="フリーフォーム 1438">
            <a:extLst>
              <a:ext uri="{FF2B5EF4-FFF2-40B4-BE49-F238E27FC236}">
                <a16:creationId xmlns:a16="http://schemas.microsoft.com/office/drawing/2014/main" id="{7F487640-D0DF-ECAD-3D29-F102F33BBA53}"/>
              </a:ext>
            </a:extLst>
          </p:cNvPr>
          <p:cNvSpPr/>
          <p:nvPr/>
        </p:nvSpPr>
        <p:spPr>
          <a:xfrm>
            <a:off x="4000494" y="3790705"/>
            <a:ext cx="83076" cy="519769"/>
          </a:xfrm>
          <a:custGeom>
            <a:avLst/>
            <a:gdLst>
              <a:gd name="connsiteX0" fmla="*/ 34931 w 83076"/>
              <a:gd name="connsiteY0" fmla="*/ 245 h 519769"/>
              <a:gd name="connsiteX1" fmla="*/ 12706 w 83076"/>
              <a:gd name="connsiteY1" fmla="*/ 292345 h 519769"/>
              <a:gd name="connsiteX2" fmla="*/ 34931 w 83076"/>
              <a:gd name="connsiteY2" fmla="*/ 371720 h 519769"/>
              <a:gd name="connsiteX3" fmla="*/ 15881 w 83076"/>
              <a:gd name="connsiteY3" fmla="*/ 327270 h 519769"/>
              <a:gd name="connsiteX4" fmla="*/ 82556 w 83076"/>
              <a:gd name="connsiteY4" fmla="*/ 517770 h 519769"/>
              <a:gd name="connsiteX5" fmla="*/ 44456 w 83076"/>
              <a:gd name="connsiteY5" fmla="*/ 416170 h 519769"/>
              <a:gd name="connsiteX6" fmla="*/ 6 w 83076"/>
              <a:gd name="connsiteY6" fmla="*/ 244720 h 519769"/>
              <a:gd name="connsiteX7" fmla="*/ 34931 w 83076"/>
              <a:gd name="connsiteY7" fmla="*/ 245 h 5197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83076" h="519769">
                <a:moveTo>
                  <a:pt x="34931" y="245"/>
                </a:moveTo>
                <a:cubicBezTo>
                  <a:pt x="37048" y="8182"/>
                  <a:pt x="12706" y="230433"/>
                  <a:pt x="12706" y="292345"/>
                </a:cubicBezTo>
                <a:cubicBezTo>
                  <a:pt x="12706" y="354257"/>
                  <a:pt x="34402" y="365899"/>
                  <a:pt x="34931" y="371720"/>
                </a:cubicBezTo>
                <a:cubicBezTo>
                  <a:pt x="35460" y="377541"/>
                  <a:pt x="7944" y="302928"/>
                  <a:pt x="15881" y="327270"/>
                </a:cubicBezTo>
                <a:cubicBezTo>
                  <a:pt x="23818" y="351612"/>
                  <a:pt x="77793" y="502953"/>
                  <a:pt x="82556" y="517770"/>
                </a:cubicBezTo>
                <a:cubicBezTo>
                  <a:pt x="87319" y="532587"/>
                  <a:pt x="58214" y="461678"/>
                  <a:pt x="44456" y="416170"/>
                </a:cubicBezTo>
                <a:cubicBezTo>
                  <a:pt x="30698" y="370662"/>
                  <a:pt x="535" y="310337"/>
                  <a:pt x="6" y="244720"/>
                </a:cubicBezTo>
                <a:cubicBezTo>
                  <a:pt x="-523" y="179103"/>
                  <a:pt x="32814" y="-7692"/>
                  <a:pt x="34931" y="24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40" name="フリーフォーム 1439">
            <a:extLst>
              <a:ext uri="{FF2B5EF4-FFF2-40B4-BE49-F238E27FC236}">
                <a16:creationId xmlns:a16="http://schemas.microsoft.com/office/drawing/2014/main" id="{AAB956B9-859E-FB72-3DA1-14D77553279C}"/>
              </a:ext>
            </a:extLst>
          </p:cNvPr>
          <p:cNvSpPr/>
          <p:nvPr/>
        </p:nvSpPr>
        <p:spPr>
          <a:xfrm>
            <a:off x="3317019" y="4116792"/>
            <a:ext cx="217299" cy="118741"/>
          </a:xfrm>
          <a:custGeom>
            <a:avLst/>
            <a:gdLst>
              <a:gd name="connsiteX0" fmla="*/ 19906 w 217299"/>
              <a:gd name="connsiteY0" fmla="*/ 118658 h 118741"/>
              <a:gd name="connsiteX1" fmla="*/ 73881 w 217299"/>
              <a:gd name="connsiteY1" fmla="*/ 32933 h 118741"/>
              <a:gd name="connsiteX2" fmla="*/ 77056 w 217299"/>
              <a:gd name="connsiteY2" fmla="*/ 32933 h 118741"/>
              <a:gd name="connsiteX3" fmla="*/ 4031 w 217299"/>
              <a:gd name="connsiteY3" fmla="*/ 1183 h 118741"/>
              <a:gd name="connsiteX4" fmla="*/ 216756 w 217299"/>
              <a:gd name="connsiteY4" fmla="*/ 80558 h 118741"/>
              <a:gd name="connsiteX5" fmla="*/ 64356 w 217299"/>
              <a:gd name="connsiteY5" fmla="*/ 13883 h 118741"/>
              <a:gd name="connsiteX6" fmla="*/ 19906 w 217299"/>
              <a:gd name="connsiteY6" fmla="*/ 118658 h 1187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17299" h="118741">
                <a:moveTo>
                  <a:pt x="19906" y="118658"/>
                </a:moveTo>
                <a:cubicBezTo>
                  <a:pt x="21493" y="121833"/>
                  <a:pt x="73881" y="32933"/>
                  <a:pt x="73881" y="32933"/>
                </a:cubicBezTo>
                <a:cubicBezTo>
                  <a:pt x="83406" y="18646"/>
                  <a:pt x="88698" y="38225"/>
                  <a:pt x="77056" y="32933"/>
                </a:cubicBezTo>
                <a:cubicBezTo>
                  <a:pt x="65414" y="27641"/>
                  <a:pt x="-19252" y="-6755"/>
                  <a:pt x="4031" y="1183"/>
                </a:cubicBezTo>
                <a:cubicBezTo>
                  <a:pt x="27314" y="9120"/>
                  <a:pt x="206702" y="78441"/>
                  <a:pt x="216756" y="80558"/>
                </a:cubicBezTo>
                <a:cubicBezTo>
                  <a:pt x="226810" y="82675"/>
                  <a:pt x="94519" y="10179"/>
                  <a:pt x="64356" y="13883"/>
                </a:cubicBezTo>
                <a:cubicBezTo>
                  <a:pt x="34194" y="17587"/>
                  <a:pt x="18319" y="115483"/>
                  <a:pt x="19906" y="11865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41" name="フリーフォーム 1440">
            <a:extLst>
              <a:ext uri="{FF2B5EF4-FFF2-40B4-BE49-F238E27FC236}">
                <a16:creationId xmlns:a16="http://schemas.microsoft.com/office/drawing/2014/main" id="{88298309-6438-A5AE-A38E-8015B6702D29}"/>
              </a:ext>
            </a:extLst>
          </p:cNvPr>
          <p:cNvSpPr/>
          <p:nvPr/>
        </p:nvSpPr>
        <p:spPr>
          <a:xfrm>
            <a:off x="3390855" y="4203015"/>
            <a:ext cx="209637" cy="140567"/>
          </a:xfrm>
          <a:custGeom>
            <a:avLst/>
            <a:gdLst>
              <a:gd name="connsiteX0" fmla="*/ 45 w 209637"/>
              <a:gd name="connsiteY0" fmla="*/ 685 h 140567"/>
              <a:gd name="connsiteX1" fmla="*/ 139745 w 209637"/>
              <a:gd name="connsiteY1" fmla="*/ 13385 h 140567"/>
              <a:gd name="connsiteX2" fmla="*/ 111170 w 209637"/>
              <a:gd name="connsiteY2" fmla="*/ 45135 h 140567"/>
              <a:gd name="connsiteX3" fmla="*/ 155620 w 209637"/>
              <a:gd name="connsiteY3" fmla="*/ 95935 h 140567"/>
              <a:gd name="connsiteX4" fmla="*/ 101645 w 209637"/>
              <a:gd name="connsiteY4" fmla="*/ 73710 h 140567"/>
              <a:gd name="connsiteX5" fmla="*/ 209595 w 209637"/>
              <a:gd name="connsiteY5" fmla="*/ 140385 h 140567"/>
              <a:gd name="connsiteX6" fmla="*/ 114345 w 209637"/>
              <a:gd name="connsiteY6" fmla="*/ 92760 h 140567"/>
              <a:gd name="connsiteX7" fmla="*/ 85770 w 209637"/>
              <a:gd name="connsiteY7" fmla="*/ 70535 h 140567"/>
              <a:gd name="connsiteX8" fmla="*/ 123870 w 209637"/>
              <a:gd name="connsiteY8" fmla="*/ 32435 h 140567"/>
              <a:gd name="connsiteX9" fmla="*/ 45 w 209637"/>
              <a:gd name="connsiteY9" fmla="*/ 685 h 1405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9637" h="140567">
                <a:moveTo>
                  <a:pt x="45" y="685"/>
                </a:moveTo>
                <a:cubicBezTo>
                  <a:pt x="2691" y="-2490"/>
                  <a:pt x="121224" y="5977"/>
                  <a:pt x="139745" y="13385"/>
                </a:cubicBezTo>
                <a:cubicBezTo>
                  <a:pt x="158266" y="20793"/>
                  <a:pt x="108524" y="31377"/>
                  <a:pt x="111170" y="45135"/>
                </a:cubicBezTo>
                <a:cubicBezTo>
                  <a:pt x="113816" y="58893"/>
                  <a:pt x="157207" y="91173"/>
                  <a:pt x="155620" y="95935"/>
                </a:cubicBezTo>
                <a:cubicBezTo>
                  <a:pt x="154033" y="100697"/>
                  <a:pt x="92649" y="66302"/>
                  <a:pt x="101645" y="73710"/>
                </a:cubicBezTo>
                <a:cubicBezTo>
                  <a:pt x="110641" y="81118"/>
                  <a:pt x="207478" y="137210"/>
                  <a:pt x="209595" y="140385"/>
                </a:cubicBezTo>
                <a:cubicBezTo>
                  <a:pt x="211712" y="143560"/>
                  <a:pt x="134982" y="104402"/>
                  <a:pt x="114345" y="92760"/>
                </a:cubicBezTo>
                <a:cubicBezTo>
                  <a:pt x="93708" y="81118"/>
                  <a:pt x="84183" y="80589"/>
                  <a:pt x="85770" y="70535"/>
                </a:cubicBezTo>
                <a:cubicBezTo>
                  <a:pt x="87357" y="60481"/>
                  <a:pt x="137628" y="41431"/>
                  <a:pt x="123870" y="32435"/>
                </a:cubicBezTo>
                <a:cubicBezTo>
                  <a:pt x="110112" y="23439"/>
                  <a:pt x="-2601" y="3860"/>
                  <a:pt x="45" y="68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42" name="フリーフォーム 1441">
            <a:extLst>
              <a:ext uri="{FF2B5EF4-FFF2-40B4-BE49-F238E27FC236}">
                <a16:creationId xmlns:a16="http://schemas.microsoft.com/office/drawing/2014/main" id="{68A1ED5D-AE78-3DA5-7244-8B9076EC39E3}"/>
              </a:ext>
            </a:extLst>
          </p:cNvPr>
          <p:cNvSpPr/>
          <p:nvPr/>
        </p:nvSpPr>
        <p:spPr>
          <a:xfrm>
            <a:off x="3883016" y="5292651"/>
            <a:ext cx="136570" cy="767264"/>
          </a:xfrm>
          <a:custGeom>
            <a:avLst/>
            <a:gdLst>
              <a:gd name="connsiteX0" fmla="*/ 9 w 136570"/>
              <a:gd name="connsiteY0" fmla="*/ 74 h 767264"/>
              <a:gd name="connsiteX1" fmla="*/ 111134 w 136570"/>
              <a:gd name="connsiteY1" fmla="*/ 454099 h 767264"/>
              <a:gd name="connsiteX2" fmla="*/ 111134 w 136570"/>
              <a:gd name="connsiteY2" fmla="*/ 358849 h 767264"/>
              <a:gd name="connsiteX3" fmla="*/ 136534 w 136570"/>
              <a:gd name="connsiteY3" fmla="*/ 765249 h 767264"/>
              <a:gd name="connsiteX4" fmla="*/ 104784 w 136570"/>
              <a:gd name="connsiteY4" fmla="*/ 492199 h 767264"/>
              <a:gd name="connsiteX5" fmla="*/ 9 w 136570"/>
              <a:gd name="connsiteY5" fmla="*/ 74 h 7672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36570" h="767264">
                <a:moveTo>
                  <a:pt x="9" y="74"/>
                </a:moveTo>
                <a:cubicBezTo>
                  <a:pt x="1067" y="-6276"/>
                  <a:pt x="92613" y="394303"/>
                  <a:pt x="111134" y="454099"/>
                </a:cubicBezTo>
                <a:cubicBezTo>
                  <a:pt x="129655" y="513895"/>
                  <a:pt x="106901" y="306991"/>
                  <a:pt x="111134" y="358849"/>
                </a:cubicBezTo>
                <a:cubicBezTo>
                  <a:pt x="115367" y="410707"/>
                  <a:pt x="137592" y="743024"/>
                  <a:pt x="136534" y="765249"/>
                </a:cubicBezTo>
                <a:cubicBezTo>
                  <a:pt x="135476" y="787474"/>
                  <a:pt x="125422" y="621316"/>
                  <a:pt x="104784" y="492199"/>
                </a:cubicBezTo>
                <a:cubicBezTo>
                  <a:pt x="84147" y="363082"/>
                  <a:pt x="-1049" y="6424"/>
                  <a:pt x="9" y="7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43" name="フリーフォーム 1442">
            <a:extLst>
              <a:ext uri="{FF2B5EF4-FFF2-40B4-BE49-F238E27FC236}">
                <a16:creationId xmlns:a16="http://schemas.microsoft.com/office/drawing/2014/main" id="{DDB77955-95B6-61BC-97AE-990CBFE9EA68}"/>
              </a:ext>
            </a:extLst>
          </p:cNvPr>
          <p:cNvSpPr/>
          <p:nvPr/>
        </p:nvSpPr>
        <p:spPr>
          <a:xfrm>
            <a:off x="4060438" y="5056923"/>
            <a:ext cx="67099" cy="702799"/>
          </a:xfrm>
          <a:custGeom>
            <a:avLst/>
            <a:gdLst>
              <a:gd name="connsiteX0" fmla="*/ 67062 w 67099"/>
              <a:gd name="connsiteY0" fmla="*/ 852 h 702799"/>
              <a:gd name="connsiteX1" fmla="*/ 13087 w 67099"/>
              <a:gd name="connsiteY1" fmla="*/ 245327 h 702799"/>
              <a:gd name="connsiteX2" fmla="*/ 25787 w 67099"/>
              <a:gd name="connsiteY2" fmla="*/ 540602 h 702799"/>
              <a:gd name="connsiteX3" fmla="*/ 19437 w 67099"/>
              <a:gd name="connsiteY3" fmla="*/ 458052 h 702799"/>
              <a:gd name="connsiteX4" fmla="*/ 41662 w 67099"/>
              <a:gd name="connsiteY4" fmla="*/ 702527 h 702799"/>
              <a:gd name="connsiteX5" fmla="*/ 9912 w 67099"/>
              <a:gd name="connsiteY5" fmla="*/ 502502 h 702799"/>
              <a:gd name="connsiteX6" fmla="*/ 3562 w 67099"/>
              <a:gd name="connsiteY6" fmla="*/ 331052 h 702799"/>
              <a:gd name="connsiteX7" fmla="*/ 67062 w 67099"/>
              <a:gd name="connsiteY7" fmla="*/ 852 h 7027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7099" h="702799">
                <a:moveTo>
                  <a:pt x="67062" y="852"/>
                </a:moveTo>
                <a:cubicBezTo>
                  <a:pt x="68649" y="-13435"/>
                  <a:pt x="19966" y="155369"/>
                  <a:pt x="13087" y="245327"/>
                </a:cubicBezTo>
                <a:cubicBezTo>
                  <a:pt x="6208" y="335285"/>
                  <a:pt x="24729" y="505148"/>
                  <a:pt x="25787" y="540602"/>
                </a:cubicBezTo>
                <a:cubicBezTo>
                  <a:pt x="26845" y="576056"/>
                  <a:pt x="16791" y="431065"/>
                  <a:pt x="19437" y="458052"/>
                </a:cubicBezTo>
                <a:cubicBezTo>
                  <a:pt x="22083" y="485040"/>
                  <a:pt x="43249" y="695119"/>
                  <a:pt x="41662" y="702527"/>
                </a:cubicBezTo>
                <a:cubicBezTo>
                  <a:pt x="40075" y="709935"/>
                  <a:pt x="16262" y="564415"/>
                  <a:pt x="9912" y="502502"/>
                </a:cubicBezTo>
                <a:cubicBezTo>
                  <a:pt x="3562" y="440590"/>
                  <a:pt x="-4905" y="409369"/>
                  <a:pt x="3562" y="331052"/>
                </a:cubicBezTo>
                <a:cubicBezTo>
                  <a:pt x="12029" y="252735"/>
                  <a:pt x="65475" y="15139"/>
                  <a:pt x="67062" y="85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44" name="フリーフォーム 1443">
            <a:extLst>
              <a:ext uri="{FF2B5EF4-FFF2-40B4-BE49-F238E27FC236}">
                <a16:creationId xmlns:a16="http://schemas.microsoft.com/office/drawing/2014/main" id="{E2FB157F-60BA-5662-DC9D-82FCEDD4E0F6}"/>
              </a:ext>
            </a:extLst>
          </p:cNvPr>
          <p:cNvSpPr/>
          <p:nvPr/>
        </p:nvSpPr>
        <p:spPr>
          <a:xfrm>
            <a:off x="3371440" y="4978067"/>
            <a:ext cx="448393" cy="359988"/>
          </a:xfrm>
          <a:custGeom>
            <a:avLst/>
            <a:gdLst>
              <a:gd name="connsiteX0" fmla="*/ 410 w 448393"/>
              <a:gd name="connsiteY0" fmla="*/ 333 h 359988"/>
              <a:gd name="connsiteX1" fmla="*/ 302035 w 448393"/>
              <a:gd name="connsiteY1" fmla="*/ 206708 h 359988"/>
              <a:gd name="connsiteX2" fmla="*/ 444910 w 448393"/>
              <a:gd name="connsiteY2" fmla="*/ 359108 h 359988"/>
              <a:gd name="connsiteX3" fmla="*/ 371885 w 448393"/>
              <a:gd name="connsiteY3" fmla="*/ 257508 h 359988"/>
              <a:gd name="connsiteX4" fmla="*/ 410 w 448393"/>
              <a:gd name="connsiteY4" fmla="*/ 333 h 359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48393" h="359988">
                <a:moveTo>
                  <a:pt x="410" y="333"/>
                </a:moveTo>
                <a:cubicBezTo>
                  <a:pt x="-11232" y="-8134"/>
                  <a:pt x="227952" y="146912"/>
                  <a:pt x="302035" y="206708"/>
                </a:cubicBezTo>
                <a:cubicBezTo>
                  <a:pt x="376118" y="266504"/>
                  <a:pt x="433268" y="350641"/>
                  <a:pt x="444910" y="359108"/>
                </a:cubicBezTo>
                <a:cubicBezTo>
                  <a:pt x="456552" y="367575"/>
                  <a:pt x="440677" y="313600"/>
                  <a:pt x="371885" y="257508"/>
                </a:cubicBezTo>
                <a:cubicBezTo>
                  <a:pt x="303093" y="201416"/>
                  <a:pt x="12052" y="8800"/>
                  <a:pt x="410" y="33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45" name="フリーフォーム 1444">
            <a:extLst>
              <a:ext uri="{FF2B5EF4-FFF2-40B4-BE49-F238E27FC236}">
                <a16:creationId xmlns:a16="http://schemas.microsoft.com/office/drawing/2014/main" id="{6333FFE3-C808-1D1C-2F8E-9E85A6A7AA68}"/>
              </a:ext>
            </a:extLst>
          </p:cNvPr>
          <p:cNvSpPr/>
          <p:nvPr/>
        </p:nvSpPr>
        <p:spPr>
          <a:xfrm>
            <a:off x="3190875" y="6648271"/>
            <a:ext cx="95289" cy="732032"/>
          </a:xfrm>
          <a:custGeom>
            <a:avLst/>
            <a:gdLst>
              <a:gd name="connsiteX0" fmla="*/ 0 w 95289"/>
              <a:gd name="connsiteY0" fmla="*/ 179 h 732032"/>
              <a:gd name="connsiteX1" fmla="*/ 95250 w 95289"/>
              <a:gd name="connsiteY1" fmla="*/ 527229 h 732032"/>
              <a:gd name="connsiteX2" fmla="*/ 12700 w 95289"/>
              <a:gd name="connsiteY2" fmla="*/ 730429 h 732032"/>
              <a:gd name="connsiteX3" fmla="*/ 95250 w 95289"/>
              <a:gd name="connsiteY3" fmla="*/ 587554 h 732032"/>
              <a:gd name="connsiteX4" fmla="*/ 0 w 95289"/>
              <a:gd name="connsiteY4" fmla="*/ 179 h 7320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5289" h="732032">
                <a:moveTo>
                  <a:pt x="0" y="179"/>
                </a:moveTo>
                <a:cubicBezTo>
                  <a:pt x="0" y="-9875"/>
                  <a:pt x="93133" y="405521"/>
                  <a:pt x="95250" y="527229"/>
                </a:cubicBezTo>
                <a:cubicBezTo>
                  <a:pt x="97367" y="648937"/>
                  <a:pt x="12700" y="720375"/>
                  <a:pt x="12700" y="730429"/>
                </a:cubicBezTo>
                <a:cubicBezTo>
                  <a:pt x="12700" y="740483"/>
                  <a:pt x="93663" y="704500"/>
                  <a:pt x="95250" y="587554"/>
                </a:cubicBezTo>
                <a:cubicBezTo>
                  <a:pt x="96837" y="470608"/>
                  <a:pt x="0" y="10233"/>
                  <a:pt x="0" y="17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46" name="フリーフォーム 1445">
            <a:extLst>
              <a:ext uri="{FF2B5EF4-FFF2-40B4-BE49-F238E27FC236}">
                <a16:creationId xmlns:a16="http://schemas.microsoft.com/office/drawing/2014/main" id="{0C19EC25-A77E-B4A8-BA00-6FAD81209ADE}"/>
              </a:ext>
            </a:extLst>
          </p:cNvPr>
          <p:cNvSpPr/>
          <p:nvPr/>
        </p:nvSpPr>
        <p:spPr>
          <a:xfrm>
            <a:off x="3902066" y="6804025"/>
            <a:ext cx="523884" cy="330200"/>
          </a:xfrm>
          <a:custGeom>
            <a:avLst/>
            <a:gdLst>
              <a:gd name="connsiteX0" fmla="*/ 523884 w 523884"/>
              <a:gd name="connsiteY0" fmla="*/ 0 h 330200"/>
              <a:gd name="connsiteX1" fmla="*/ 107959 w 523884"/>
              <a:gd name="connsiteY1" fmla="*/ 174625 h 330200"/>
              <a:gd name="connsiteX2" fmla="*/ 9 w 523884"/>
              <a:gd name="connsiteY2" fmla="*/ 330200 h 330200"/>
              <a:gd name="connsiteX3" fmla="*/ 111134 w 523884"/>
              <a:gd name="connsiteY3" fmla="*/ 174625 h 330200"/>
              <a:gd name="connsiteX4" fmla="*/ 523884 w 523884"/>
              <a:gd name="connsiteY4" fmla="*/ 0 h 330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23884" h="330200">
                <a:moveTo>
                  <a:pt x="523884" y="0"/>
                </a:moveTo>
                <a:cubicBezTo>
                  <a:pt x="523355" y="0"/>
                  <a:pt x="195271" y="119592"/>
                  <a:pt x="107959" y="174625"/>
                </a:cubicBezTo>
                <a:cubicBezTo>
                  <a:pt x="20647" y="229658"/>
                  <a:pt x="-520" y="330200"/>
                  <a:pt x="9" y="330200"/>
                </a:cubicBezTo>
                <a:cubicBezTo>
                  <a:pt x="538" y="330200"/>
                  <a:pt x="23821" y="227542"/>
                  <a:pt x="111134" y="174625"/>
                </a:cubicBezTo>
                <a:cubicBezTo>
                  <a:pt x="198446" y="121708"/>
                  <a:pt x="524413" y="0"/>
                  <a:pt x="523884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47" name="フリーフォーム 1446">
            <a:extLst>
              <a:ext uri="{FF2B5EF4-FFF2-40B4-BE49-F238E27FC236}">
                <a16:creationId xmlns:a16="http://schemas.microsoft.com/office/drawing/2014/main" id="{44D3EE04-9CA5-9F8A-69D3-2AD52E3EE50D}"/>
              </a:ext>
            </a:extLst>
          </p:cNvPr>
          <p:cNvSpPr/>
          <p:nvPr/>
        </p:nvSpPr>
        <p:spPr>
          <a:xfrm>
            <a:off x="3343147" y="7159625"/>
            <a:ext cx="1133603" cy="768390"/>
          </a:xfrm>
          <a:custGeom>
            <a:avLst/>
            <a:gdLst>
              <a:gd name="connsiteX0" fmla="*/ 1133603 w 1133603"/>
              <a:gd name="connsiteY0" fmla="*/ 0 h 768390"/>
              <a:gd name="connsiteX1" fmla="*/ 387478 w 1133603"/>
              <a:gd name="connsiteY1" fmla="*/ 400050 h 768390"/>
              <a:gd name="connsiteX2" fmla="*/ 128 w 1133603"/>
              <a:gd name="connsiteY2" fmla="*/ 768350 h 768390"/>
              <a:gd name="connsiteX3" fmla="*/ 349378 w 1133603"/>
              <a:gd name="connsiteY3" fmla="*/ 422275 h 768390"/>
              <a:gd name="connsiteX4" fmla="*/ 752603 w 1133603"/>
              <a:gd name="connsiteY4" fmla="*/ 190500 h 768390"/>
              <a:gd name="connsiteX5" fmla="*/ 504953 w 1133603"/>
              <a:gd name="connsiteY5" fmla="*/ 304800 h 768390"/>
              <a:gd name="connsiteX6" fmla="*/ 1133603 w 1133603"/>
              <a:gd name="connsiteY6" fmla="*/ 0 h 7683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133603" h="768390">
                <a:moveTo>
                  <a:pt x="1133603" y="0"/>
                </a:moveTo>
                <a:cubicBezTo>
                  <a:pt x="854996" y="135996"/>
                  <a:pt x="576390" y="271992"/>
                  <a:pt x="387478" y="400050"/>
                </a:cubicBezTo>
                <a:cubicBezTo>
                  <a:pt x="198566" y="528108"/>
                  <a:pt x="6478" y="764646"/>
                  <a:pt x="128" y="768350"/>
                </a:cubicBezTo>
                <a:cubicBezTo>
                  <a:pt x="-6222" y="772054"/>
                  <a:pt x="223966" y="518583"/>
                  <a:pt x="349378" y="422275"/>
                </a:cubicBezTo>
                <a:cubicBezTo>
                  <a:pt x="474790" y="325967"/>
                  <a:pt x="726674" y="210079"/>
                  <a:pt x="752603" y="190500"/>
                </a:cubicBezTo>
                <a:cubicBezTo>
                  <a:pt x="778532" y="170921"/>
                  <a:pt x="504953" y="304800"/>
                  <a:pt x="504953" y="304800"/>
                </a:cubicBezTo>
                <a:lnTo>
                  <a:pt x="1133603" y="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48" name="フリーフォーム 1447">
            <a:extLst>
              <a:ext uri="{FF2B5EF4-FFF2-40B4-BE49-F238E27FC236}">
                <a16:creationId xmlns:a16="http://schemas.microsoft.com/office/drawing/2014/main" id="{8AD72032-2807-3FBA-BEEC-A1ABD71F18F0}"/>
              </a:ext>
            </a:extLst>
          </p:cNvPr>
          <p:cNvSpPr/>
          <p:nvPr/>
        </p:nvSpPr>
        <p:spPr>
          <a:xfrm>
            <a:off x="2666710" y="9042240"/>
            <a:ext cx="173526" cy="184722"/>
          </a:xfrm>
          <a:custGeom>
            <a:avLst/>
            <a:gdLst>
              <a:gd name="connsiteX0" fmla="*/ 290 w 173526"/>
              <a:gd name="connsiteY0" fmla="*/ 160 h 184722"/>
              <a:gd name="connsiteX1" fmla="*/ 143165 w 173526"/>
              <a:gd name="connsiteY1" fmla="*/ 152560 h 184722"/>
              <a:gd name="connsiteX2" fmla="*/ 168565 w 173526"/>
              <a:gd name="connsiteY2" fmla="*/ 184310 h 184722"/>
              <a:gd name="connsiteX3" fmla="*/ 155865 w 173526"/>
              <a:gd name="connsiteY3" fmla="*/ 162085 h 184722"/>
              <a:gd name="connsiteX4" fmla="*/ 290 w 173526"/>
              <a:gd name="connsiteY4" fmla="*/ 54135 h 184722"/>
              <a:gd name="connsiteX5" fmla="*/ 114590 w 173526"/>
              <a:gd name="connsiteY5" fmla="*/ 184310 h 184722"/>
              <a:gd name="connsiteX6" fmla="*/ 290 w 173526"/>
              <a:gd name="connsiteY6" fmla="*/ 160 h 1847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73526" h="184722">
                <a:moveTo>
                  <a:pt x="290" y="160"/>
                </a:moveTo>
                <a:cubicBezTo>
                  <a:pt x="5053" y="-5132"/>
                  <a:pt x="115119" y="121868"/>
                  <a:pt x="143165" y="152560"/>
                </a:cubicBezTo>
                <a:cubicBezTo>
                  <a:pt x="171211" y="183252"/>
                  <a:pt x="166448" y="182722"/>
                  <a:pt x="168565" y="184310"/>
                </a:cubicBezTo>
                <a:cubicBezTo>
                  <a:pt x="170682" y="185898"/>
                  <a:pt x="183911" y="183781"/>
                  <a:pt x="155865" y="162085"/>
                </a:cubicBezTo>
                <a:cubicBezTo>
                  <a:pt x="127819" y="140389"/>
                  <a:pt x="7169" y="50431"/>
                  <a:pt x="290" y="54135"/>
                </a:cubicBezTo>
                <a:cubicBezTo>
                  <a:pt x="-6589" y="57839"/>
                  <a:pt x="110886" y="192247"/>
                  <a:pt x="114590" y="184310"/>
                </a:cubicBezTo>
                <a:cubicBezTo>
                  <a:pt x="118294" y="176373"/>
                  <a:pt x="-4473" y="5452"/>
                  <a:pt x="290" y="16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49" name="フリーフォーム 1448">
            <a:extLst>
              <a:ext uri="{FF2B5EF4-FFF2-40B4-BE49-F238E27FC236}">
                <a16:creationId xmlns:a16="http://schemas.microsoft.com/office/drawing/2014/main" id="{005B2FFC-A263-8B70-5A37-0EF2BC473637}"/>
              </a:ext>
            </a:extLst>
          </p:cNvPr>
          <p:cNvSpPr/>
          <p:nvPr/>
        </p:nvSpPr>
        <p:spPr>
          <a:xfrm>
            <a:off x="1987549" y="8854049"/>
            <a:ext cx="419621" cy="99787"/>
          </a:xfrm>
          <a:custGeom>
            <a:avLst/>
            <a:gdLst>
              <a:gd name="connsiteX0" fmla="*/ 1 w 419621"/>
              <a:gd name="connsiteY0" fmla="*/ 29601 h 99787"/>
              <a:gd name="connsiteX1" fmla="*/ 244476 w 419621"/>
              <a:gd name="connsiteY1" fmla="*/ 32776 h 99787"/>
              <a:gd name="connsiteX2" fmla="*/ 346076 w 419621"/>
              <a:gd name="connsiteY2" fmla="*/ 61351 h 99787"/>
              <a:gd name="connsiteX3" fmla="*/ 307976 w 419621"/>
              <a:gd name="connsiteY3" fmla="*/ 51826 h 99787"/>
              <a:gd name="connsiteX4" fmla="*/ 377826 w 419621"/>
              <a:gd name="connsiteY4" fmla="*/ 99451 h 99787"/>
              <a:gd name="connsiteX5" fmla="*/ 273051 w 419621"/>
              <a:gd name="connsiteY5" fmla="*/ 74051 h 99787"/>
              <a:gd name="connsiteX6" fmla="*/ 419101 w 419621"/>
              <a:gd name="connsiteY6" fmla="*/ 93101 h 99787"/>
              <a:gd name="connsiteX7" fmla="*/ 317501 w 419621"/>
              <a:gd name="connsiteY7" fmla="*/ 55001 h 99787"/>
              <a:gd name="connsiteX8" fmla="*/ 206376 w 419621"/>
              <a:gd name="connsiteY8" fmla="*/ 1026 h 99787"/>
              <a:gd name="connsiteX9" fmla="*/ 241301 w 419621"/>
              <a:gd name="connsiteY9" fmla="*/ 20076 h 99787"/>
              <a:gd name="connsiteX10" fmla="*/ 1 w 419621"/>
              <a:gd name="connsiteY10" fmla="*/ 29601 h 997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419621" h="99787">
                <a:moveTo>
                  <a:pt x="1" y="29601"/>
                </a:moveTo>
                <a:cubicBezTo>
                  <a:pt x="530" y="31718"/>
                  <a:pt x="186797" y="27484"/>
                  <a:pt x="244476" y="32776"/>
                </a:cubicBezTo>
                <a:cubicBezTo>
                  <a:pt x="302155" y="38068"/>
                  <a:pt x="335493" y="58176"/>
                  <a:pt x="346076" y="61351"/>
                </a:cubicBezTo>
                <a:cubicBezTo>
                  <a:pt x="356659" y="64526"/>
                  <a:pt x="302684" y="45476"/>
                  <a:pt x="307976" y="51826"/>
                </a:cubicBezTo>
                <a:cubicBezTo>
                  <a:pt x="313268" y="58176"/>
                  <a:pt x="383647" y="95747"/>
                  <a:pt x="377826" y="99451"/>
                </a:cubicBezTo>
                <a:cubicBezTo>
                  <a:pt x="372005" y="103155"/>
                  <a:pt x="266172" y="75109"/>
                  <a:pt x="273051" y="74051"/>
                </a:cubicBezTo>
                <a:cubicBezTo>
                  <a:pt x="279930" y="72993"/>
                  <a:pt x="411693" y="96276"/>
                  <a:pt x="419101" y="93101"/>
                </a:cubicBezTo>
                <a:cubicBezTo>
                  <a:pt x="426509" y="89926"/>
                  <a:pt x="352955" y="70347"/>
                  <a:pt x="317501" y="55001"/>
                </a:cubicBezTo>
                <a:cubicBezTo>
                  <a:pt x="282047" y="39655"/>
                  <a:pt x="219076" y="6847"/>
                  <a:pt x="206376" y="1026"/>
                </a:cubicBezTo>
                <a:cubicBezTo>
                  <a:pt x="193676" y="-4795"/>
                  <a:pt x="274109" y="15843"/>
                  <a:pt x="241301" y="20076"/>
                </a:cubicBezTo>
                <a:cubicBezTo>
                  <a:pt x="208493" y="24309"/>
                  <a:pt x="-528" y="27484"/>
                  <a:pt x="1" y="2960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50" name="フリーフォーム 1449">
            <a:extLst>
              <a:ext uri="{FF2B5EF4-FFF2-40B4-BE49-F238E27FC236}">
                <a16:creationId xmlns:a16="http://schemas.microsoft.com/office/drawing/2014/main" id="{99877A23-0067-4F42-D94C-991EFA31D211}"/>
              </a:ext>
            </a:extLst>
          </p:cNvPr>
          <p:cNvSpPr/>
          <p:nvPr/>
        </p:nvSpPr>
        <p:spPr>
          <a:xfrm>
            <a:off x="2800304" y="9245591"/>
            <a:ext cx="107416" cy="225446"/>
          </a:xfrm>
          <a:custGeom>
            <a:avLst/>
            <a:gdLst>
              <a:gd name="connsiteX0" fmla="*/ 46 w 107416"/>
              <a:gd name="connsiteY0" fmla="*/ 9 h 225446"/>
              <a:gd name="connsiteX1" fmla="*/ 85771 w 107416"/>
              <a:gd name="connsiteY1" fmla="*/ 120659 h 225446"/>
              <a:gd name="connsiteX2" fmla="*/ 104821 w 107416"/>
              <a:gd name="connsiteY2" fmla="*/ 225434 h 225446"/>
              <a:gd name="connsiteX3" fmla="*/ 98471 w 107416"/>
              <a:gd name="connsiteY3" fmla="*/ 127009 h 225446"/>
              <a:gd name="connsiteX4" fmla="*/ 46 w 107416"/>
              <a:gd name="connsiteY4" fmla="*/ 9 h 2254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7416" h="225446">
                <a:moveTo>
                  <a:pt x="46" y="9"/>
                </a:moveTo>
                <a:cubicBezTo>
                  <a:pt x="-2071" y="-1049"/>
                  <a:pt x="68309" y="83088"/>
                  <a:pt x="85771" y="120659"/>
                </a:cubicBezTo>
                <a:cubicBezTo>
                  <a:pt x="103233" y="158230"/>
                  <a:pt x="102704" y="224376"/>
                  <a:pt x="104821" y="225434"/>
                </a:cubicBezTo>
                <a:cubicBezTo>
                  <a:pt x="106938" y="226492"/>
                  <a:pt x="111700" y="160876"/>
                  <a:pt x="98471" y="127009"/>
                </a:cubicBezTo>
                <a:cubicBezTo>
                  <a:pt x="85242" y="93142"/>
                  <a:pt x="2163" y="1067"/>
                  <a:pt x="46" y="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51" name="フリーフォーム 1450">
            <a:extLst>
              <a:ext uri="{FF2B5EF4-FFF2-40B4-BE49-F238E27FC236}">
                <a16:creationId xmlns:a16="http://schemas.microsoft.com/office/drawing/2014/main" id="{B8EA02CD-D680-CD9A-4673-AD2E5D18DFF6}"/>
              </a:ext>
            </a:extLst>
          </p:cNvPr>
          <p:cNvSpPr/>
          <p:nvPr/>
        </p:nvSpPr>
        <p:spPr>
          <a:xfrm>
            <a:off x="2901658" y="9412001"/>
            <a:ext cx="93751" cy="287273"/>
          </a:xfrm>
          <a:custGeom>
            <a:avLst/>
            <a:gdLst>
              <a:gd name="connsiteX0" fmla="*/ 292 w 93751"/>
              <a:gd name="connsiteY0" fmla="*/ 1874 h 287273"/>
              <a:gd name="connsiteX1" fmla="*/ 54267 w 93751"/>
              <a:gd name="connsiteY1" fmla="*/ 116174 h 287273"/>
              <a:gd name="connsiteX2" fmla="*/ 92367 w 93751"/>
              <a:gd name="connsiteY2" fmla="*/ 284449 h 287273"/>
              <a:gd name="connsiteX3" fmla="*/ 79667 w 93751"/>
              <a:gd name="connsiteY3" fmla="*/ 208249 h 287273"/>
              <a:gd name="connsiteX4" fmla="*/ 292 w 93751"/>
              <a:gd name="connsiteY4" fmla="*/ 1874 h 2872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3751" h="287273">
                <a:moveTo>
                  <a:pt x="292" y="1874"/>
                </a:moveTo>
                <a:cubicBezTo>
                  <a:pt x="-3941" y="-13472"/>
                  <a:pt x="38921" y="69078"/>
                  <a:pt x="54267" y="116174"/>
                </a:cubicBezTo>
                <a:cubicBezTo>
                  <a:pt x="69613" y="163270"/>
                  <a:pt x="88134" y="269103"/>
                  <a:pt x="92367" y="284449"/>
                </a:cubicBezTo>
                <a:cubicBezTo>
                  <a:pt x="96600" y="299795"/>
                  <a:pt x="90779" y="249524"/>
                  <a:pt x="79667" y="208249"/>
                </a:cubicBezTo>
                <a:cubicBezTo>
                  <a:pt x="68555" y="166974"/>
                  <a:pt x="4525" y="17220"/>
                  <a:pt x="292" y="187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52" name="フリーフォーム 1451">
            <a:extLst>
              <a:ext uri="{FF2B5EF4-FFF2-40B4-BE49-F238E27FC236}">
                <a16:creationId xmlns:a16="http://schemas.microsoft.com/office/drawing/2014/main" id="{1A0C9D33-1555-77C8-0ADA-B192E55E53EC}"/>
              </a:ext>
            </a:extLst>
          </p:cNvPr>
          <p:cNvSpPr/>
          <p:nvPr/>
        </p:nvSpPr>
        <p:spPr>
          <a:xfrm>
            <a:off x="3003454" y="9664685"/>
            <a:ext cx="90585" cy="398905"/>
          </a:xfrm>
          <a:custGeom>
            <a:avLst/>
            <a:gdLst>
              <a:gd name="connsiteX0" fmla="*/ 9621 w 90585"/>
              <a:gd name="connsiteY0" fmla="*/ 15 h 398905"/>
              <a:gd name="connsiteX1" fmla="*/ 15971 w 90585"/>
              <a:gd name="connsiteY1" fmla="*/ 76215 h 398905"/>
              <a:gd name="connsiteX2" fmla="*/ 63596 w 90585"/>
              <a:gd name="connsiteY2" fmla="*/ 184165 h 398905"/>
              <a:gd name="connsiteX3" fmla="*/ 50896 w 90585"/>
              <a:gd name="connsiteY3" fmla="*/ 149240 h 398905"/>
              <a:gd name="connsiteX4" fmla="*/ 85821 w 90585"/>
              <a:gd name="connsiteY4" fmla="*/ 266715 h 398905"/>
              <a:gd name="connsiteX5" fmla="*/ 85821 w 90585"/>
              <a:gd name="connsiteY5" fmla="*/ 396890 h 398905"/>
              <a:gd name="connsiteX6" fmla="*/ 88996 w 90585"/>
              <a:gd name="connsiteY6" fmla="*/ 336565 h 398905"/>
              <a:gd name="connsiteX7" fmla="*/ 57246 w 90585"/>
              <a:gd name="connsiteY7" fmla="*/ 212740 h 398905"/>
              <a:gd name="connsiteX8" fmla="*/ 19146 w 90585"/>
              <a:gd name="connsiteY8" fmla="*/ 117490 h 398905"/>
              <a:gd name="connsiteX9" fmla="*/ 96 w 90585"/>
              <a:gd name="connsiteY9" fmla="*/ 69865 h 398905"/>
              <a:gd name="connsiteX10" fmla="*/ 9621 w 90585"/>
              <a:gd name="connsiteY10" fmla="*/ 15 h 3989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90585" h="398905">
                <a:moveTo>
                  <a:pt x="9621" y="15"/>
                </a:moveTo>
                <a:cubicBezTo>
                  <a:pt x="12267" y="1073"/>
                  <a:pt x="6975" y="45523"/>
                  <a:pt x="15971" y="76215"/>
                </a:cubicBezTo>
                <a:cubicBezTo>
                  <a:pt x="24967" y="106907"/>
                  <a:pt x="57775" y="171994"/>
                  <a:pt x="63596" y="184165"/>
                </a:cubicBezTo>
                <a:cubicBezTo>
                  <a:pt x="69417" y="196336"/>
                  <a:pt x="47192" y="135482"/>
                  <a:pt x="50896" y="149240"/>
                </a:cubicBezTo>
                <a:cubicBezTo>
                  <a:pt x="54600" y="162998"/>
                  <a:pt x="80000" y="225440"/>
                  <a:pt x="85821" y="266715"/>
                </a:cubicBezTo>
                <a:cubicBezTo>
                  <a:pt x="91642" y="307990"/>
                  <a:pt x="85292" y="385248"/>
                  <a:pt x="85821" y="396890"/>
                </a:cubicBezTo>
                <a:cubicBezTo>
                  <a:pt x="86350" y="408532"/>
                  <a:pt x="93758" y="367256"/>
                  <a:pt x="88996" y="336565"/>
                </a:cubicBezTo>
                <a:cubicBezTo>
                  <a:pt x="84234" y="305874"/>
                  <a:pt x="68888" y="249252"/>
                  <a:pt x="57246" y="212740"/>
                </a:cubicBezTo>
                <a:cubicBezTo>
                  <a:pt x="45604" y="176228"/>
                  <a:pt x="19146" y="117490"/>
                  <a:pt x="19146" y="117490"/>
                </a:cubicBezTo>
                <a:cubicBezTo>
                  <a:pt x="9621" y="93678"/>
                  <a:pt x="1154" y="88915"/>
                  <a:pt x="96" y="69865"/>
                </a:cubicBezTo>
                <a:cubicBezTo>
                  <a:pt x="-962" y="50815"/>
                  <a:pt x="6975" y="-1043"/>
                  <a:pt x="9621" y="1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53" name="フリーフォーム 1452">
            <a:extLst>
              <a:ext uri="{FF2B5EF4-FFF2-40B4-BE49-F238E27FC236}">
                <a16:creationId xmlns:a16="http://schemas.microsoft.com/office/drawing/2014/main" id="{8CDED4CD-C628-7360-AEFB-87D529DC0112}"/>
              </a:ext>
            </a:extLst>
          </p:cNvPr>
          <p:cNvSpPr/>
          <p:nvPr/>
        </p:nvSpPr>
        <p:spPr>
          <a:xfrm>
            <a:off x="2343084" y="8896218"/>
            <a:ext cx="436859" cy="408497"/>
          </a:xfrm>
          <a:custGeom>
            <a:avLst/>
            <a:gdLst>
              <a:gd name="connsiteX0" fmla="*/ 66 w 436859"/>
              <a:gd name="connsiteY0" fmla="*/ 132 h 408497"/>
              <a:gd name="connsiteX1" fmla="*/ 174691 w 436859"/>
              <a:gd name="connsiteY1" fmla="*/ 63632 h 408497"/>
              <a:gd name="connsiteX2" fmla="*/ 152466 w 436859"/>
              <a:gd name="connsiteY2" fmla="*/ 69982 h 408497"/>
              <a:gd name="connsiteX3" fmla="*/ 200091 w 436859"/>
              <a:gd name="connsiteY3" fmla="*/ 95382 h 408497"/>
              <a:gd name="connsiteX4" fmla="*/ 149291 w 436859"/>
              <a:gd name="connsiteY4" fmla="*/ 92207 h 408497"/>
              <a:gd name="connsiteX5" fmla="*/ 228666 w 436859"/>
              <a:gd name="connsiteY5" fmla="*/ 130307 h 408497"/>
              <a:gd name="connsiteX6" fmla="*/ 244541 w 436859"/>
              <a:gd name="connsiteY6" fmla="*/ 162057 h 408497"/>
              <a:gd name="connsiteX7" fmla="*/ 273116 w 436859"/>
              <a:gd name="connsiteY7" fmla="*/ 212857 h 408497"/>
              <a:gd name="connsiteX8" fmla="*/ 276291 w 436859"/>
              <a:gd name="connsiteY8" fmla="*/ 219207 h 408497"/>
              <a:gd name="connsiteX9" fmla="*/ 323916 w 436859"/>
              <a:gd name="connsiteY9" fmla="*/ 323982 h 408497"/>
              <a:gd name="connsiteX10" fmla="*/ 330266 w 436859"/>
              <a:gd name="connsiteY10" fmla="*/ 276357 h 408497"/>
              <a:gd name="connsiteX11" fmla="*/ 387416 w 436859"/>
              <a:gd name="connsiteY11" fmla="*/ 289057 h 408497"/>
              <a:gd name="connsiteX12" fmla="*/ 374716 w 436859"/>
              <a:gd name="connsiteY12" fmla="*/ 323982 h 408497"/>
              <a:gd name="connsiteX13" fmla="*/ 396941 w 436859"/>
              <a:gd name="connsiteY13" fmla="*/ 393832 h 408497"/>
              <a:gd name="connsiteX14" fmla="*/ 435041 w 436859"/>
              <a:gd name="connsiteY14" fmla="*/ 400182 h 408497"/>
              <a:gd name="connsiteX15" fmla="*/ 333441 w 436859"/>
              <a:gd name="connsiteY15" fmla="*/ 298582 h 408497"/>
              <a:gd name="connsiteX16" fmla="*/ 196916 w 436859"/>
              <a:gd name="connsiteY16" fmla="*/ 82682 h 408497"/>
              <a:gd name="connsiteX17" fmla="*/ 66 w 436859"/>
              <a:gd name="connsiteY17" fmla="*/ 132 h 4084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436859" h="408497">
                <a:moveTo>
                  <a:pt x="66" y="132"/>
                </a:moveTo>
                <a:cubicBezTo>
                  <a:pt x="-3638" y="-3043"/>
                  <a:pt x="149291" y="51990"/>
                  <a:pt x="174691" y="63632"/>
                </a:cubicBezTo>
                <a:cubicBezTo>
                  <a:pt x="200091" y="75274"/>
                  <a:pt x="148233" y="64690"/>
                  <a:pt x="152466" y="69982"/>
                </a:cubicBezTo>
                <a:cubicBezTo>
                  <a:pt x="156699" y="75274"/>
                  <a:pt x="200620" y="91678"/>
                  <a:pt x="200091" y="95382"/>
                </a:cubicBezTo>
                <a:cubicBezTo>
                  <a:pt x="199562" y="99086"/>
                  <a:pt x="144529" y="86386"/>
                  <a:pt x="149291" y="92207"/>
                </a:cubicBezTo>
                <a:cubicBezTo>
                  <a:pt x="154053" y="98028"/>
                  <a:pt x="212791" y="118665"/>
                  <a:pt x="228666" y="130307"/>
                </a:cubicBezTo>
                <a:cubicBezTo>
                  <a:pt x="244541" y="141949"/>
                  <a:pt x="237133" y="148299"/>
                  <a:pt x="244541" y="162057"/>
                </a:cubicBezTo>
                <a:cubicBezTo>
                  <a:pt x="251949" y="175815"/>
                  <a:pt x="267824" y="203332"/>
                  <a:pt x="273116" y="212857"/>
                </a:cubicBezTo>
                <a:cubicBezTo>
                  <a:pt x="278408" y="222382"/>
                  <a:pt x="267824" y="200686"/>
                  <a:pt x="276291" y="219207"/>
                </a:cubicBezTo>
                <a:cubicBezTo>
                  <a:pt x="284758" y="237728"/>
                  <a:pt x="314920" y="314457"/>
                  <a:pt x="323916" y="323982"/>
                </a:cubicBezTo>
                <a:cubicBezTo>
                  <a:pt x="332912" y="333507"/>
                  <a:pt x="319683" y="282178"/>
                  <a:pt x="330266" y="276357"/>
                </a:cubicBezTo>
                <a:cubicBezTo>
                  <a:pt x="340849" y="270536"/>
                  <a:pt x="380008" y="281120"/>
                  <a:pt x="387416" y="289057"/>
                </a:cubicBezTo>
                <a:cubicBezTo>
                  <a:pt x="394824" y="296995"/>
                  <a:pt x="373129" y="306520"/>
                  <a:pt x="374716" y="323982"/>
                </a:cubicBezTo>
                <a:cubicBezTo>
                  <a:pt x="376303" y="341444"/>
                  <a:pt x="386887" y="381132"/>
                  <a:pt x="396941" y="393832"/>
                </a:cubicBezTo>
                <a:cubicBezTo>
                  <a:pt x="406995" y="406532"/>
                  <a:pt x="445624" y="416057"/>
                  <a:pt x="435041" y="400182"/>
                </a:cubicBezTo>
                <a:cubicBezTo>
                  <a:pt x="424458" y="384307"/>
                  <a:pt x="373128" y="351499"/>
                  <a:pt x="333441" y="298582"/>
                </a:cubicBezTo>
                <a:cubicBezTo>
                  <a:pt x="293754" y="245665"/>
                  <a:pt x="248245" y="130307"/>
                  <a:pt x="196916" y="82682"/>
                </a:cubicBezTo>
                <a:cubicBezTo>
                  <a:pt x="145587" y="35057"/>
                  <a:pt x="3770" y="3307"/>
                  <a:pt x="66" y="13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54" name="フリーフォーム 1453">
            <a:extLst>
              <a:ext uri="{FF2B5EF4-FFF2-40B4-BE49-F238E27FC236}">
                <a16:creationId xmlns:a16="http://schemas.microsoft.com/office/drawing/2014/main" id="{25956CCC-56C3-2A58-FD88-55DE37EA609B}"/>
              </a:ext>
            </a:extLst>
          </p:cNvPr>
          <p:cNvSpPr/>
          <p:nvPr/>
        </p:nvSpPr>
        <p:spPr>
          <a:xfrm>
            <a:off x="2339082" y="8963020"/>
            <a:ext cx="281007" cy="412786"/>
          </a:xfrm>
          <a:custGeom>
            <a:avLst/>
            <a:gdLst>
              <a:gd name="connsiteX0" fmla="*/ 10418 w 281007"/>
              <a:gd name="connsiteY0" fmla="*/ 5 h 412786"/>
              <a:gd name="connsiteX1" fmla="*/ 10418 w 281007"/>
              <a:gd name="connsiteY1" fmla="*/ 60330 h 412786"/>
              <a:gd name="connsiteX2" fmla="*/ 96143 w 281007"/>
              <a:gd name="connsiteY2" fmla="*/ 123830 h 412786"/>
              <a:gd name="connsiteX3" fmla="*/ 70743 w 281007"/>
              <a:gd name="connsiteY3" fmla="*/ 92080 h 412786"/>
              <a:gd name="connsiteX4" fmla="*/ 134243 w 281007"/>
              <a:gd name="connsiteY4" fmla="*/ 158755 h 412786"/>
              <a:gd name="connsiteX5" fmla="*/ 134243 w 281007"/>
              <a:gd name="connsiteY5" fmla="*/ 196855 h 412786"/>
              <a:gd name="connsiteX6" fmla="*/ 172343 w 281007"/>
              <a:gd name="connsiteY6" fmla="*/ 257180 h 412786"/>
              <a:gd name="connsiteX7" fmla="*/ 277118 w 281007"/>
              <a:gd name="connsiteY7" fmla="*/ 409580 h 412786"/>
              <a:gd name="connsiteX8" fmla="*/ 245368 w 281007"/>
              <a:gd name="connsiteY8" fmla="*/ 346080 h 412786"/>
              <a:gd name="connsiteX9" fmla="*/ 121543 w 281007"/>
              <a:gd name="connsiteY9" fmla="*/ 174630 h 412786"/>
              <a:gd name="connsiteX10" fmla="*/ 73918 w 281007"/>
              <a:gd name="connsiteY10" fmla="*/ 101605 h 412786"/>
              <a:gd name="connsiteX11" fmla="*/ 4068 w 281007"/>
              <a:gd name="connsiteY11" fmla="*/ 63505 h 412786"/>
              <a:gd name="connsiteX12" fmla="*/ 10418 w 281007"/>
              <a:gd name="connsiteY12" fmla="*/ 5 h 4127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281007" h="412786">
                <a:moveTo>
                  <a:pt x="10418" y="5"/>
                </a:moveTo>
                <a:cubicBezTo>
                  <a:pt x="11476" y="-524"/>
                  <a:pt x="-3869" y="39693"/>
                  <a:pt x="10418" y="60330"/>
                </a:cubicBezTo>
                <a:cubicBezTo>
                  <a:pt x="24705" y="80967"/>
                  <a:pt x="86089" y="118538"/>
                  <a:pt x="96143" y="123830"/>
                </a:cubicBezTo>
                <a:cubicBezTo>
                  <a:pt x="106197" y="129122"/>
                  <a:pt x="64393" y="86259"/>
                  <a:pt x="70743" y="92080"/>
                </a:cubicBezTo>
                <a:cubicBezTo>
                  <a:pt x="77093" y="97901"/>
                  <a:pt x="123660" y="141293"/>
                  <a:pt x="134243" y="158755"/>
                </a:cubicBezTo>
                <a:cubicBezTo>
                  <a:pt x="144826" y="176218"/>
                  <a:pt x="127893" y="180451"/>
                  <a:pt x="134243" y="196855"/>
                </a:cubicBezTo>
                <a:cubicBezTo>
                  <a:pt x="140593" y="213259"/>
                  <a:pt x="148531" y="221726"/>
                  <a:pt x="172343" y="257180"/>
                </a:cubicBezTo>
                <a:cubicBezTo>
                  <a:pt x="196156" y="292634"/>
                  <a:pt x="264947" y="394763"/>
                  <a:pt x="277118" y="409580"/>
                </a:cubicBezTo>
                <a:cubicBezTo>
                  <a:pt x="289289" y="424397"/>
                  <a:pt x="271297" y="385238"/>
                  <a:pt x="245368" y="346080"/>
                </a:cubicBezTo>
                <a:cubicBezTo>
                  <a:pt x="219439" y="306922"/>
                  <a:pt x="150118" y="215376"/>
                  <a:pt x="121543" y="174630"/>
                </a:cubicBezTo>
                <a:cubicBezTo>
                  <a:pt x="92968" y="133884"/>
                  <a:pt x="93497" y="120126"/>
                  <a:pt x="73918" y="101605"/>
                </a:cubicBezTo>
                <a:cubicBezTo>
                  <a:pt x="54339" y="83084"/>
                  <a:pt x="15710" y="78321"/>
                  <a:pt x="4068" y="63505"/>
                </a:cubicBezTo>
                <a:cubicBezTo>
                  <a:pt x="-7574" y="48689"/>
                  <a:pt x="9360" y="534"/>
                  <a:pt x="10418" y="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55" name="フリーフォーム 1454">
            <a:extLst>
              <a:ext uri="{FF2B5EF4-FFF2-40B4-BE49-F238E27FC236}">
                <a16:creationId xmlns:a16="http://schemas.microsoft.com/office/drawing/2014/main" id="{CC7E5C41-ADFC-A112-5163-FAA5A80C6884}"/>
              </a:ext>
            </a:extLst>
          </p:cNvPr>
          <p:cNvSpPr/>
          <p:nvPr/>
        </p:nvSpPr>
        <p:spPr>
          <a:xfrm>
            <a:off x="2384425" y="9124950"/>
            <a:ext cx="234044" cy="280639"/>
          </a:xfrm>
          <a:custGeom>
            <a:avLst/>
            <a:gdLst>
              <a:gd name="connsiteX0" fmla="*/ 0 w 234044"/>
              <a:gd name="connsiteY0" fmla="*/ 0 h 280639"/>
              <a:gd name="connsiteX1" fmla="*/ 88900 w 234044"/>
              <a:gd name="connsiteY1" fmla="*/ 85725 h 280639"/>
              <a:gd name="connsiteX2" fmla="*/ 231775 w 234044"/>
              <a:gd name="connsiteY2" fmla="*/ 279400 h 280639"/>
              <a:gd name="connsiteX3" fmla="*/ 171450 w 234044"/>
              <a:gd name="connsiteY3" fmla="*/ 165100 h 280639"/>
              <a:gd name="connsiteX4" fmla="*/ 101600 w 234044"/>
              <a:gd name="connsiteY4" fmla="*/ 92075 h 280639"/>
              <a:gd name="connsiteX5" fmla="*/ 0 w 234044"/>
              <a:gd name="connsiteY5" fmla="*/ 0 h 2806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34044" h="280639">
                <a:moveTo>
                  <a:pt x="0" y="0"/>
                </a:moveTo>
                <a:cubicBezTo>
                  <a:pt x="25135" y="19579"/>
                  <a:pt x="50271" y="39158"/>
                  <a:pt x="88900" y="85725"/>
                </a:cubicBezTo>
                <a:cubicBezTo>
                  <a:pt x="127529" y="132292"/>
                  <a:pt x="218017" y="266171"/>
                  <a:pt x="231775" y="279400"/>
                </a:cubicBezTo>
                <a:cubicBezTo>
                  <a:pt x="245533" y="292629"/>
                  <a:pt x="193146" y="196321"/>
                  <a:pt x="171450" y="165100"/>
                </a:cubicBezTo>
                <a:cubicBezTo>
                  <a:pt x="149754" y="133879"/>
                  <a:pt x="101600" y="92075"/>
                  <a:pt x="101600" y="92075"/>
                </a:cubicBezTo>
                <a:lnTo>
                  <a:pt x="0" y="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56" name="フリーフォーム 1455">
            <a:extLst>
              <a:ext uri="{FF2B5EF4-FFF2-40B4-BE49-F238E27FC236}">
                <a16:creationId xmlns:a16="http://schemas.microsoft.com/office/drawing/2014/main" id="{5168BCB5-A98C-D35B-AA3C-9B84A1C098A4}"/>
              </a:ext>
            </a:extLst>
          </p:cNvPr>
          <p:cNvSpPr/>
          <p:nvPr/>
        </p:nvSpPr>
        <p:spPr>
          <a:xfrm>
            <a:off x="2456889" y="8903757"/>
            <a:ext cx="178361" cy="129118"/>
          </a:xfrm>
          <a:custGeom>
            <a:avLst/>
            <a:gdLst>
              <a:gd name="connsiteX0" fmla="*/ 561 w 178361"/>
              <a:gd name="connsiteY0" fmla="*/ 2118 h 129118"/>
              <a:gd name="connsiteX1" fmla="*/ 146611 w 178361"/>
              <a:gd name="connsiteY1" fmla="*/ 46568 h 129118"/>
              <a:gd name="connsiteX2" fmla="*/ 79936 w 178361"/>
              <a:gd name="connsiteY2" fmla="*/ 59268 h 129118"/>
              <a:gd name="connsiteX3" fmla="*/ 130736 w 178361"/>
              <a:gd name="connsiteY3" fmla="*/ 81493 h 129118"/>
              <a:gd name="connsiteX4" fmla="*/ 178361 w 178361"/>
              <a:gd name="connsiteY4" fmla="*/ 129118 h 129118"/>
              <a:gd name="connsiteX5" fmla="*/ 121211 w 178361"/>
              <a:gd name="connsiteY5" fmla="*/ 71968 h 129118"/>
              <a:gd name="connsiteX6" fmla="*/ 98986 w 178361"/>
              <a:gd name="connsiteY6" fmla="*/ 14818 h 129118"/>
              <a:gd name="connsiteX7" fmla="*/ 561 w 178361"/>
              <a:gd name="connsiteY7" fmla="*/ 2118 h 1291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78361" h="129118">
                <a:moveTo>
                  <a:pt x="561" y="2118"/>
                </a:moveTo>
                <a:cubicBezTo>
                  <a:pt x="8498" y="7410"/>
                  <a:pt x="133382" y="37043"/>
                  <a:pt x="146611" y="46568"/>
                </a:cubicBezTo>
                <a:cubicBezTo>
                  <a:pt x="159840" y="56093"/>
                  <a:pt x="82582" y="53447"/>
                  <a:pt x="79936" y="59268"/>
                </a:cubicBezTo>
                <a:cubicBezTo>
                  <a:pt x="77290" y="65089"/>
                  <a:pt x="114332" y="69851"/>
                  <a:pt x="130736" y="81493"/>
                </a:cubicBezTo>
                <a:cubicBezTo>
                  <a:pt x="147140" y="93135"/>
                  <a:pt x="178361" y="129118"/>
                  <a:pt x="178361" y="129118"/>
                </a:cubicBezTo>
                <a:cubicBezTo>
                  <a:pt x="176774" y="127531"/>
                  <a:pt x="134440" y="91018"/>
                  <a:pt x="121211" y="71968"/>
                </a:cubicBezTo>
                <a:cubicBezTo>
                  <a:pt x="107982" y="52918"/>
                  <a:pt x="127032" y="28047"/>
                  <a:pt x="98986" y="14818"/>
                </a:cubicBezTo>
                <a:cubicBezTo>
                  <a:pt x="70940" y="1589"/>
                  <a:pt x="-7376" y="-3174"/>
                  <a:pt x="561" y="211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57" name="フリーフォーム 1456">
            <a:extLst>
              <a:ext uri="{FF2B5EF4-FFF2-40B4-BE49-F238E27FC236}">
                <a16:creationId xmlns:a16="http://schemas.microsoft.com/office/drawing/2014/main" id="{39F9D400-0217-2654-215F-D2B7FF06897C}"/>
              </a:ext>
            </a:extLst>
          </p:cNvPr>
          <p:cNvSpPr/>
          <p:nvPr/>
        </p:nvSpPr>
        <p:spPr>
          <a:xfrm>
            <a:off x="2695062" y="9239238"/>
            <a:ext cx="118090" cy="133424"/>
          </a:xfrm>
          <a:custGeom>
            <a:avLst/>
            <a:gdLst>
              <a:gd name="connsiteX0" fmla="*/ 70363 w 118090"/>
              <a:gd name="connsiteY0" fmla="*/ 12 h 133424"/>
              <a:gd name="connsiteX1" fmla="*/ 117988 w 118090"/>
              <a:gd name="connsiteY1" fmla="*/ 82562 h 133424"/>
              <a:gd name="connsiteX2" fmla="*/ 54488 w 118090"/>
              <a:gd name="connsiteY2" fmla="*/ 88912 h 133424"/>
              <a:gd name="connsiteX3" fmla="*/ 513 w 118090"/>
              <a:gd name="connsiteY3" fmla="*/ 133362 h 133424"/>
              <a:gd name="connsiteX4" fmla="*/ 32263 w 118090"/>
              <a:gd name="connsiteY4" fmla="*/ 98437 h 133424"/>
              <a:gd name="connsiteX5" fmla="*/ 111638 w 118090"/>
              <a:gd name="connsiteY5" fmla="*/ 88912 h 133424"/>
              <a:gd name="connsiteX6" fmla="*/ 70363 w 118090"/>
              <a:gd name="connsiteY6" fmla="*/ 12 h 1334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18090" h="133424">
                <a:moveTo>
                  <a:pt x="70363" y="12"/>
                </a:moveTo>
                <a:cubicBezTo>
                  <a:pt x="71421" y="-1046"/>
                  <a:pt x="120634" y="67745"/>
                  <a:pt x="117988" y="82562"/>
                </a:cubicBezTo>
                <a:cubicBezTo>
                  <a:pt x="115342" y="97379"/>
                  <a:pt x="74067" y="80445"/>
                  <a:pt x="54488" y="88912"/>
                </a:cubicBezTo>
                <a:cubicBezTo>
                  <a:pt x="34909" y="97379"/>
                  <a:pt x="4217" y="131775"/>
                  <a:pt x="513" y="133362"/>
                </a:cubicBezTo>
                <a:cubicBezTo>
                  <a:pt x="-3191" y="134949"/>
                  <a:pt x="13742" y="105845"/>
                  <a:pt x="32263" y="98437"/>
                </a:cubicBezTo>
                <a:cubicBezTo>
                  <a:pt x="50784" y="91029"/>
                  <a:pt x="103701" y="101612"/>
                  <a:pt x="111638" y="88912"/>
                </a:cubicBezTo>
                <a:cubicBezTo>
                  <a:pt x="119575" y="76212"/>
                  <a:pt x="69305" y="1070"/>
                  <a:pt x="70363" y="1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58" name="フリーフォーム 1457">
            <a:extLst>
              <a:ext uri="{FF2B5EF4-FFF2-40B4-BE49-F238E27FC236}">
                <a16:creationId xmlns:a16="http://schemas.microsoft.com/office/drawing/2014/main" id="{2CFBF26C-273F-1495-F4F0-28D303C3E2BA}"/>
              </a:ext>
            </a:extLst>
          </p:cNvPr>
          <p:cNvSpPr/>
          <p:nvPr/>
        </p:nvSpPr>
        <p:spPr>
          <a:xfrm>
            <a:off x="2765254" y="9311735"/>
            <a:ext cx="122190" cy="345985"/>
          </a:xfrm>
          <a:custGeom>
            <a:avLst/>
            <a:gdLst>
              <a:gd name="connsiteX0" fmla="*/ 89071 w 122190"/>
              <a:gd name="connsiteY0" fmla="*/ 540 h 345985"/>
              <a:gd name="connsiteX1" fmla="*/ 28746 w 122190"/>
              <a:gd name="connsiteY1" fmla="*/ 57690 h 345985"/>
              <a:gd name="connsiteX2" fmla="*/ 28746 w 122190"/>
              <a:gd name="connsiteY2" fmla="*/ 114840 h 345985"/>
              <a:gd name="connsiteX3" fmla="*/ 60496 w 122190"/>
              <a:gd name="connsiteY3" fmla="*/ 130715 h 345985"/>
              <a:gd name="connsiteX4" fmla="*/ 171 w 122190"/>
              <a:gd name="connsiteY4" fmla="*/ 181515 h 345985"/>
              <a:gd name="connsiteX5" fmla="*/ 41446 w 122190"/>
              <a:gd name="connsiteY5" fmla="*/ 171990 h 345985"/>
              <a:gd name="connsiteX6" fmla="*/ 16046 w 122190"/>
              <a:gd name="connsiteY6" fmla="*/ 206915 h 345985"/>
              <a:gd name="connsiteX7" fmla="*/ 73196 w 122190"/>
              <a:gd name="connsiteY7" fmla="*/ 203740 h 345985"/>
              <a:gd name="connsiteX8" fmla="*/ 92246 w 122190"/>
              <a:gd name="connsiteY8" fmla="*/ 181515 h 345985"/>
              <a:gd name="connsiteX9" fmla="*/ 120821 w 122190"/>
              <a:gd name="connsiteY9" fmla="*/ 213265 h 345985"/>
              <a:gd name="connsiteX10" fmla="*/ 117646 w 122190"/>
              <a:gd name="connsiteY10" fmla="*/ 321215 h 345985"/>
              <a:gd name="connsiteX11" fmla="*/ 117646 w 122190"/>
              <a:gd name="connsiteY11" fmla="*/ 340265 h 345985"/>
              <a:gd name="connsiteX12" fmla="*/ 104946 w 122190"/>
              <a:gd name="connsiteY12" fmla="*/ 241840 h 345985"/>
              <a:gd name="connsiteX13" fmla="*/ 35096 w 122190"/>
              <a:gd name="connsiteY13" fmla="*/ 178340 h 345985"/>
              <a:gd name="connsiteX14" fmla="*/ 6521 w 122190"/>
              <a:gd name="connsiteY14" fmla="*/ 86265 h 345985"/>
              <a:gd name="connsiteX15" fmla="*/ 6521 w 122190"/>
              <a:gd name="connsiteY15" fmla="*/ 149765 h 345985"/>
              <a:gd name="connsiteX16" fmla="*/ 54146 w 122190"/>
              <a:gd name="connsiteY16" fmla="*/ 38640 h 345985"/>
              <a:gd name="connsiteX17" fmla="*/ 89071 w 122190"/>
              <a:gd name="connsiteY17" fmla="*/ 540 h 3459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122190" h="345985">
                <a:moveTo>
                  <a:pt x="89071" y="540"/>
                </a:moveTo>
                <a:cubicBezTo>
                  <a:pt x="84838" y="3715"/>
                  <a:pt x="38800" y="38640"/>
                  <a:pt x="28746" y="57690"/>
                </a:cubicBezTo>
                <a:cubicBezTo>
                  <a:pt x="18692" y="76740"/>
                  <a:pt x="23454" y="102669"/>
                  <a:pt x="28746" y="114840"/>
                </a:cubicBezTo>
                <a:cubicBezTo>
                  <a:pt x="34038" y="127011"/>
                  <a:pt x="65258" y="119603"/>
                  <a:pt x="60496" y="130715"/>
                </a:cubicBezTo>
                <a:cubicBezTo>
                  <a:pt x="55734" y="141827"/>
                  <a:pt x="3346" y="174636"/>
                  <a:pt x="171" y="181515"/>
                </a:cubicBezTo>
                <a:cubicBezTo>
                  <a:pt x="-3004" y="188394"/>
                  <a:pt x="38800" y="167757"/>
                  <a:pt x="41446" y="171990"/>
                </a:cubicBezTo>
                <a:cubicBezTo>
                  <a:pt x="44092" y="176223"/>
                  <a:pt x="10754" y="201623"/>
                  <a:pt x="16046" y="206915"/>
                </a:cubicBezTo>
                <a:cubicBezTo>
                  <a:pt x="21338" y="212207"/>
                  <a:pt x="60496" y="207973"/>
                  <a:pt x="73196" y="203740"/>
                </a:cubicBezTo>
                <a:cubicBezTo>
                  <a:pt x="85896" y="199507"/>
                  <a:pt x="84308" y="179927"/>
                  <a:pt x="92246" y="181515"/>
                </a:cubicBezTo>
                <a:cubicBezTo>
                  <a:pt x="100184" y="183103"/>
                  <a:pt x="116588" y="189982"/>
                  <a:pt x="120821" y="213265"/>
                </a:cubicBezTo>
                <a:cubicBezTo>
                  <a:pt x="125054" y="236548"/>
                  <a:pt x="118175" y="300048"/>
                  <a:pt x="117646" y="321215"/>
                </a:cubicBezTo>
                <a:cubicBezTo>
                  <a:pt x="117117" y="342382"/>
                  <a:pt x="119763" y="353494"/>
                  <a:pt x="117646" y="340265"/>
                </a:cubicBezTo>
                <a:cubicBezTo>
                  <a:pt x="115529" y="327036"/>
                  <a:pt x="118704" y="268828"/>
                  <a:pt x="104946" y="241840"/>
                </a:cubicBezTo>
                <a:cubicBezTo>
                  <a:pt x="91188" y="214853"/>
                  <a:pt x="51500" y="204269"/>
                  <a:pt x="35096" y="178340"/>
                </a:cubicBezTo>
                <a:cubicBezTo>
                  <a:pt x="18692" y="152411"/>
                  <a:pt x="11283" y="91027"/>
                  <a:pt x="6521" y="86265"/>
                </a:cubicBezTo>
                <a:cubicBezTo>
                  <a:pt x="1759" y="81503"/>
                  <a:pt x="-1416" y="157702"/>
                  <a:pt x="6521" y="149765"/>
                </a:cubicBezTo>
                <a:cubicBezTo>
                  <a:pt x="14458" y="141828"/>
                  <a:pt x="40917" y="69332"/>
                  <a:pt x="54146" y="38640"/>
                </a:cubicBezTo>
                <a:cubicBezTo>
                  <a:pt x="67375" y="7948"/>
                  <a:pt x="93304" y="-2635"/>
                  <a:pt x="89071" y="54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59" name="フリーフォーム 1458">
            <a:extLst>
              <a:ext uri="{FF2B5EF4-FFF2-40B4-BE49-F238E27FC236}">
                <a16:creationId xmlns:a16="http://schemas.microsoft.com/office/drawing/2014/main" id="{1361AB67-16EA-A0B9-37F4-BD8FE71412E0}"/>
              </a:ext>
            </a:extLst>
          </p:cNvPr>
          <p:cNvSpPr/>
          <p:nvPr/>
        </p:nvSpPr>
        <p:spPr>
          <a:xfrm>
            <a:off x="2622474" y="9335401"/>
            <a:ext cx="155749" cy="434179"/>
          </a:xfrm>
          <a:custGeom>
            <a:avLst/>
            <a:gdLst>
              <a:gd name="connsiteX0" fmla="*/ 6426 w 155749"/>
              <a:gd name="connsiteY0" fmla="*/ 2274 h 434179"/>
              <a:gd name="connsiteX1" fmla="*/ 9601 w 155749"/>
              <a:gd name="connsiteY1" fmla="*/ 107049 h 434179"/>
              <a:gd name="connsiteX2" fmla="*/ 101676 w 155749"/>
              <a:gd name="connsiteY2" fmla="*/ 272149 h 434179"/>
              <a:gd name="connsiteX3" fmla="*/ 88976 w 155749"/>
              <a:gd name="connsiteY3" fmla="*/ 240399 h 434179"/>
              <a:gd name="connsiteX4" fmla="*/ 123901 w 155749"/>
              <a:gd name="connsiteY4" fmla="*/ 373749 h 434179"/>
              <a:gd name="connsiteX5" fmla="*/ 155651 w 155749"/>
              <a:gd name="connsiteY5" fmla="*/ 434074 h 434179"/>
              <a:gd name="connsiteX6" fmla="*/ 130251 w 155749"/>
              <a:gd name="connsiteY6" fmla="*/ 361049 h 434179"/>
              <a:gd name="connsiteX7" fmla="*/ 41351 w 155749"/>
              <a:gd name="connsiteY7" fmla="*/ 205474 h 434179"/>
              <a:gd name="connsiteX8" fmla="*/ 6426 w 155749"/>
              <a:gd name="connsiteY8" fmla="*/ 2274 h 4341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55749" h="434179">
                <a:moveTo>
                  <a:pt x="6426" y="2274"/>
                </a:moveTo>
                <a:cubicBezTo>
                  <a:pt x="1134" y="-14130"/>
                  <a:pt x="-6274" y="62070"/>
                  <a:pt x="9601" y="107049"/>
                </a:cubicBezTo>
                <a:cubicBezTo>
                  <a:pt x="25476" y="152028"/>
                  <a:pt x="88447" y="249924"/>
                  <a:pt x="101676" y="272149"/>
                </a:cubicBezTo>
                <a:cubicBezTo>
                  <a:pt x="114905" y="294374"/>
                  <a:pt x="85272" y="223466"/>
                  <a:pt x="88976" y="240399"/>
                </a:cubicBezTo>
                <a:cubicBezTo>
                  <a:pt x="92680" y="257332"/>
                  <a:pt x="112789" y="341470"/>
                  <a:pt x="123901" y="373749"/>
                </a:cubicBezTo>
                <a:cubicBezTo>
                  <a:pt x="135014" y="406028"/>
                  <a:pt x="154593" y="436191"/>
                  <a:pt x="155651" y="434074"/>
                </a:cubicBezTo>
                <a:cubicBezTo>
                  <a:pt x="156709" y="431957"/>
                  <a:pt x="149301" y="399149"/>
                  <a:pt x="130251" y="361049"/>
                </a:cubicBezTo>
                <a:cubicBezTo>
                  <a:pt x="111201" y="322949"/>
                  <a:pt x="59343" y="260507"/>
                  <a:pt x="41351" y="205474"/>
                </a:cubicBezTo>
                <a:cubicBezTo>
                  <a:pt x="23359" y="150441"/>
                  <a:pt x="11718" y="18678"/>
                  <a:pt x="6426" y="227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60" name="フリーフォーム 1459">
            <a:extLst>
              <a:ext uri="{FF2B5EF4-FFF2-40B4-BE49-F238E27FC236}">
                <a16:creationId xmlns:a16="http://schemas.microsoft.com/office/drawing/2014/main" id="{C4168223-0AD4-EA79-4D0C-990042A40A4E}"/>
              </a:ext>
            </a:extLst>
          </p:cNvPr>
          <p:cNvSpPr/>
          <p:nvPr/>
        </p:nvSpPr>
        <p:spPr>
          <a:xfrm>
            <a:off x="2828922" y="9588007"/>
            <a:ext cx="133401" cy="337222"/>
          </a:xfrm>
          <a:custGeom>
            <a:avLst/>
            <a:gdLst>
              <a:gd name="connsiteX0" fmla="*/ 92078 w 133401"/>
              <a:gd name="connsiteY0" fmla="*/ 493 h 337222"/>
              <a:gd name="connsiteX1" fmla="*/ 79378 w 133401"/>
              <a:gd name="connsiteY1" fmla="*/ 108443 h 337222"/>
              <a:gd name="connsiteX2" fmla="*/ 73028 w 133401"/>
              <a:gd name="connsiteY2" fmla="*/ 127493 h 337222"/>
              <a:gd name="connsiteX3" fmla="*/ 3 w 133401"/>
              <a:gd name="connsiteY3" fmla="*/ 162418 h 337222"/>
              <a:gd name="connsiteX4" fmla="*/ 76203 w 133401"/>
              <a:gd name="connsiteY4" fmla="*/ 149718 h 337222"/>
              <a:gd name="connsiteX5" fmla="*/ 66678 w 133401"/>
              <a:gd name="connsiteY5" fmla="*/ 184643 h 337222"/>
              <a:gd name="connsiteX6" fmla="*/ 79378 w 133401"/>
              <a:gd name="connsiteY6" fmla="*/ 165593 h 337222"/>
              <a:gd name="connsiteX7" fmla="*/ 101603 w 133401"/>
              <a:gd name="connsiteY7" fmla="*/ 197343 h 337222"/>
              <a:gd name="connsiteX8" fmla="*/ 101603 w 133401"/>
              <a:gd name="connsiteY8" fmla="*/ 238618 h 337222"/>
              <a:gd name="connsiteX9" fmla="*/ 133353 w 133401"/>
              <a:gd name="connsiteY9" fmla="*/ 337043 h 337222"/>
              <a:gd name="connsiteX10" fmla="*/ 107953 w 133401"/>
              <a:gd name="connsiteY10" fmla="*/ 260843 h 337222"/>
              <a:gd name="connsiteX11" fmla="*/ 73028 w 133401"/>
              <a:gd name="connsiteY11" fmla="*/ 184643 h 337222"/>
              <a:gd name="connsiteX12" fmla="*/ 69853 w 133401"/>
              <a:gd name="connsiteY12" fmla="*/ 92568 h 337222"/>
              <a:gd name="connsiteX13" fmla="*/ 79378 w 133401"/>
              <a:gd name="connsiteY13" fmla="*/ 162418 h 337222"/>
              <a:gd name="connsiteX14" fmla="*/ 92078 w 133401"/>
              <a:gd name="connsiteY14" fmla="*/ 493 h 3372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33401" h="337222">
                <a:moveTo>
                  <a:pt x="92078" y="493"/>
                </a:moveTo>
                <a:cubicBezTo>
                  <a:pt x="92078" y="-8503"/>
                  <a:pt x="79378" y="108443"/>
                  <a:pt x="79378" y="108443"/>
                </a:cubicBezTo>
                <a:cubicBezTo>
                  <a:pt x="76203" y="129610"/>
                  <a:pt x="86257" y="118497"/>
                  <a:pt x="73028" y="127493"/>
                </a:cubicBezTo>
                <a:cubicBezTo>
                  <a:pt x="59799" y="136489"/>
                  <a:pt x="-526" y="158714"/>
                  <a:pt x="3" y="162418"/>
                </a:cubicBezTo>
                <a:cubicBezTo>
                  <a:pt x="532" y="166122"/>
                  <a:pt x="65091" y="146014"/>
                  <a:pt x="76203" y="149718"/>
                </a:cubicBezTo>
                <a:cubicBezTo>
                  <a:pt x="87315" y="153422"/>
                  <a:pt x="66678" y="184643"/>
                  <a:pt x="66678" y="184643"/>
                </a:cubicBezTo>
                <a:cubicBezTo>
                  <a:pt x="67207" y="187289"/>
                  <a:pt x="73557" y="163476"/>
                  <a:pt x="79378" y="165593"/>
                </a:cubicBezTo>
                <a:cubicBezTo>
                  <a:pt x="85199" y="167710"/>
                  <a:pt x="97899" y="185172"/>
                  <a:pt x="101603" y="197343"/>
                </a:cubicBezTo>
                <a:cubicBezTo>
                  <a:pt x="105307" y="209514"/>
                  <a:pt x="96311" y="215335"/>
                  <a:pt x="101603" y="238618"/>
                </a:cubicBezTo>
                <a:cubicBezTo>
                  <a:pt x="106895" y="261901"/>
                  <a:pt x="132295" y="333339"/>
                  <a:pt x="133353" y="337043"/>
                </a:cubicBezTo>
                <a:cubicBezTo>
                  <a:pt x="134411" y="340747"/>
                  <a:pt x="118007" y="286243"/>
                  <a:pt x="107953" y="260843"/>
                </a:cubicBezTo>
                <a:cubicBezTo>
                  <a:pt x="97899" y="235443"/>
                  <a:pt x="79378" y="212689"/>
                  <a:pt x="73028" y="184643"/>
                </a:cubicBezTo>
                <a:cubicBezTo>
                  <a:pt x="66678" y="156597"/>
                  <a:pt x="68795" y="96272"/>
                  <a:pt x="69853" y="92568"/>
                </a:cubicBezTo>
                <a:cubicBezTo>
                  <a:pt x="70911" y="88864"/>
                  <a:pt x="71970" y="174589"/>
                  <a:pt x="79378" y="162418"/>
                </a:cubicBezTo>
                <a:cubicBezTo>
                  <a:pt x="86786" y="150247"/>
                  <a:pt x="92078" y="9489"/>
                  <a:pt x="92078" y="49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61" name="フリーフォーム 1460">
            <a:extLst>
              <a:ext uri="{FF2B5EF4-FFF2-40B4-BE49-F238E27FC236}">
                <a16:creationId xmlns:a16="http://schemas.microsoft.com/office/drawing/2014/main" id="{169F74D6-3385-A76A-D0AC-5125DDE95F11}"/>
              </a:ext>
            </a:extLst>
          </p:cNvPr>
          <p:cNvSpPr/>
          <p:nvPr/>
        </p:nvSpPr>
        <p:spPr>
          <a:xfrm>
            <a:off x="2781207" y="9746194"/>
            <a:ext cx="171608" cy="375713"/>
          </a:xfrm>
          <a:custGeom>
            <a:avLst/>
            <a:gdLst>
              <a:gd name="connsiteX0" fmla="*/ 93 w 171608"/>
              <a:gd name="connsiteY0" fmla="*/ 1056 h 375713"/>
              <a:gd name="connsiteX1" fmla="*/ 47718 w 171608"/>
              <a:gd name="connsiteY1" fmla="*/ 156631 h 375713"/>
              <a:gd name="connsiteX2" fmla="*/ 92168 w 171608"/>
              <a:gd name="connsiteY2" fmla="*/ 270931 h 375713"/>
              <a:gd name="connsiteX3" fmla="*/ 69943 w 171608"/>
              <a:gd name="connsiteY3" fmla="*/ 210606 h 375713"/>
              <a:gd name="connsiteX4" fmla="*/ 117568 w 171608"/>
              <a:gd name="connsiteY4" fmla="*/ 321731 h 375713"/>
              <a:gd name="connsiteX5" fmla="*/ 171543 w 171608"/>
              <a:gd name="connsiteY5" fmla="*/ 375706 h 375713"/>
              <a:gd name="connsiteX6" fmla="*/ 127093 w 171608"/>
              <a:gd name="connsiteY6" fmla="*/ 324906 h 375713"/>
              <a:gd name="connsiteX7" fmla="*/ 60418 w 171608"/>
              <a:gd name="connsiteY7" fmla="*/ 239181 h 375713"/>
              <a:gd name="connsiteX8" fmla="*/ 93 w 171608"/>
              <a:gd name="connsiteY8" fmla="*/ 1056 h 3757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71608" h="375713">
                <a:moveTo>
                  <a:pt x="93" y="1056"/>
                </a:moveTo>
                <a:cubicBezTo>
                  <a:pt x="-2024" y="-12702"/>
                  <a:pt x="32372" y="111652"/>
                  <a:pt x="47718" y="156631"/>
                </a:cubicBezTo>
                <a:cubicBezTo>
                  <a:pt x="63064" y="201610"/>
                  <a:pt x="88464" y="261935"/>
                  <a:pt x="92168" y="270931"/>
                </a:cubicBezTo>
                <a:cubicBezTo>
                  <a:pt x="95872" y="279927"/>
                  <a:pt x="65710" y="202139"/>
                  <a:pt x="69943" y="210606"/>
                </a:cubicBezTo>
                <a:cubicBezTo>
                  <a:pt x="74176" y="219073"/>
                  <a:pt x="100635" y="294214"/>
                  <a:pt x="117568" y="321731"/>
                </a:cubicBezTo>
                <a:cubicBezTo>
                  <a:pt x="134501" y="349248"/>
                  <a:pt x="169956" y="375177"/>
                  <a:pt x="171543" y="375706"/>
                </a:cubicBezTo>
                <a:cubicBezTo>
                  <a:pt x="173130" y="376235"/>
                  <a:pt x="145614" y="347660"/>
                  <a:pt x="127093" y="324906"/>
                </a:cubicBezTo>
                <a:cubicBezTo>
                  <a:pt x="108572" y="302152"/>
                  <a:pt x="78410" y="288923"/>
                  <a:pt x="60418" y="239181"/>
                </a:cubicBezTo>
                <a:cubicBezTo>
                  <a:pt x="42426" y="189439"/>
                  <a:pt x="2210" y="14814"/>
                  <a:pt x="93" y="105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62" name="フリーフォーム 1461">
            <a:extLst>
              <a:ext uri="{FF2B5EF4-FFF2-40B4-BE49-F238E27FC236}">
                <a16:creationId xmlns:a16="http://schemas.microsoft.com/office/drawing/2014/main" id="{3E042DA0-D27C-1D86-52D2-873BA9454959}"/>
              </a:ext>
            </a:extLst>
          </p:cNvPr>
          <p:cNvSpPr/>
          <p:nvPr/>
        </p:nvSpPr>
        <p:spPr>
          <a:xfrm>
            <a:off x="2892054" y="9775223"/>
            <a:ext cx="42213" cy="123871"/>
          </a:xfrm>
          <a:custGeom>
            <a:avLst/>
            <a:gdLst>
              <a:gd name="connsiteX0" fmla="*/ 371 w 42213"/>
              <a:gd name="connsiteY0" fmla="*/ 602 h 123871"/>
              <a:gd name="connsiteX1" fmla="*/ 41646 w 42213"/>
              <a:gd name="connsiteY1" fmla="*/ 121252 h 123871"/>
              <a:gd name="connsiteX2" fmla="*/ 22596 w 42213"/>
              <a:gd name="connsiteY2" fmla="*/ 76802 h 123871"/>
              <a:gd name="connsiteX3" fmla="*/ 371 w 42213"/>
              <a:gd name="connsiteY3" fmla="*/ 602 h 1238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2213" h="123871">
                <a:moveTo>
                  <a:pt x="371" y="602"/>
                </a:moveTo>
                <a:cubicBezTo>
                  <a:pt x="3546" y="8010"/>
                  <a:pt x="37942" y="108552"/>
                  <a:pt x="41646" y="121252"/>
                </a:cubicBezTo>
                <a:cubicBezTo>
                  <a:pt x="45350" y="133952"/>
                  <a:pt x="30004" y="97439"/>
                  <a:pt x="22596" y="76802"/>
                </a:cubicBezTo>
                <a:cubicBezTo>
                  <a:pt x="15188" y="56165"/>
                  <a:pt x="-2804" y="-6806"/>
                  <a:pt x="371" y="60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63" name="フリーフォーム 1462">
            <a:extLst>
              <a:ext uri="{FF2B5EF4-FFF2-40B4-BE49-F238E27FC236}">
                <a16:creationId xmlns:a16="http://schemas.microsoft.com/office/drawing/2014/main" id="{64A4275F-46D5-0517-8754-B88D92210B39}"/>
              </a:ext>
            </a:extLst>
          </p:cNvPr>
          <p:cNvSpPr/>
          <p:nvPr/>
        </p:nvSpPr>
        <p:spPr>
          <a:xfrm>
            <a:off x="2949495" y="9877418"/>
            <a:ext cx="95505" cy="31828"/>
          </a:xfrm>
          <a:custGeom>
            <a:avLst/>
            <a:gdLst>
              <a:gd name="connsiteX0" fmla="*/ 80 w 95505"/>
              <a:gd name="connsiteY0" fmla="*/ 31757 h 31828"/>
              <a:gd name="connsiteX1" fmla="*/ 54055 w 95505"/>
              <a:gd name="connsiteY1" fmla="*/ 7 h 31828"/>
              <a:gd name="connsiteX2" fmla="*/ 95330 w 95505"/>
              <a:gd name="connsiteY2" fmla="*/ 28582 h 31828"/>
              <a:gd name="connsiteX3" fmla="*/ 66755 w 95505"/>
              <a:gd name="connsiteY3" fmla="*/ 9532 h 31828"/>
              <a:gd name="connsiteX4" fmla="*/ 80 w 95505"/>
              <a:gd name="connsiteY4" fmla="*/ 31757 h 318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5505" h="31828">
                <a:moveTo>
                  <a:pt x="80" y="31757"/>
                </a:moveTo>
                <a:cubicBezTo>
                  <a:pt x="-2037" y="30169"/>
                  <a:pt x="38180" y="536"/>
                  <a:pt x="54055" y="7"/>
                </a:cubicBezTo>
                <a:cubicBezTo>
                  <a:pt x="69930" y="-522"/>
                  <a:pt x="93213" y="26994"/>
                  <a:pt x="95330" y="28582"/>
                </a:cubicBezTo>
                <a:cubicBezTo>
                  <a:pt x="97447" y="30170"/>
                  <a:pt x="79984" y="11119"/>
                  <a:pt x="66755" y="9532"/>
                </a:cubicBezTo>
                <a:cubicBezTo>
                  <a:pt x="53526" y="7945"/>
                  <a:pt x="2197" y="33345"/>
                  <a:pt x="80" y="3175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64" name="フリーフォーム 1463">
            <a:extLst>
              <a:ext uri="{FF2B5EF4-FFF2-40B4-BE49-F238E27FC236}">
                <a16:creationId xmlns:a16="http://schemas.microsoft.com/office/drawing/2014/main" id="{C1A8D433-1FA9-3195-DFAF-970C27ACF41B}"/>
              </a:ext>
            </a:extLst>
          </p:cNvPr>
          <p:cNvSpPr/>
          <p:nvPr/>
        </p:nvSpPr>
        <p:spPr>
          <a:xfrm>
            <a:off x="2898157" y="9905686"/>
            <a:ext cx="51807" cy="210762"/>
          </a:xfrm>
          <a:custGeom>
            <a:avLst/>
            <a:gdLst>
              <a:gd name="connsiteX0" fmla="*/ 51418 w 51807"/>
              <a:gd name="connsiteY0" fmla="*/ 314 h 210762"/>
              <a:gd name="connsiteX1" fmla="*/ 26018 w 51807"/>
              <a:gd name="connsiteY1" fmla="*/ 76514 h 210762"/>
              <a:gd name="connsiteX2" fmla="*/ 19668 w 51807"/>
              <a:gd name="connsiteY2" fmla="*/ 111439 h 210762"/>
              <a:gd name="connsiteX3" fmla="*/ 32368 w 51807"/>
              <a:gd name="connsiteY3" fmla="*/ 209864 h 210762"/>
              <a:gd name="connsiteX4" fmla="*/ 29193 w 51807"/>
              <a:gd name="connsiteY4" fmla="*/ 155889 h 210762"/>
              <a:gd name="connsiteX5" fmla="*/ 3793 w 51807"/>
              <a:gd name="connsiteY5" fmla="*/ 82864 h 210762"/>
              <a:gd name="connsiteX6" fmla="*/ 3793 w 51807"/>
              <a:gd name="connsiteY6" fmla="*/ 108264 h 210762"/>
              <a:gd name="connsiteX7" fmla="*/ 51418 w 51807"/>
              <a:gd name="connsiteY7" fmla="*/ 314 h 2107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1807" h="210762">
                <a:moveTo>
                  <a:pt x="51418" y="314"/>
                </a:moveTo>
                <a:cubicBezTo>
                  <a:pt x="55122" y="-4978"/>
                  <a:pt x="31310" y="57993"/>
                  <a:pt x="26018" y="76514"/>
                </a:cubicBezTo>
                <a:cubicBezTo>
                  <a:pt x="20726" y="95035"/>
                  <a:pt x="18610" y="89214"/>
                  <a:pt x="19668" y="111439"/>
                </a:cubicBezTo>
                <a:cubicBezTo>
                  <a:pt x="20726" y="133664"/>
                  <a:pt x="30781" y="202456"/>
                  <a:pt x="32368" y="209864"/>
                </a:cubicBezTo>
                <a:cubicBezTo>
                  <a:pt x="33955" y="217272"/>
                  <a:pt x="33955" y="177056"/>
                  <a:pt x="29193" y="155889"/>
                </a:cubicBezTo>
                <a:cubicBezTo>
                  <a:pt x="24431" y="134722"/>
                  <a:pt x="8026" y="90801"/>
                  <a:pt x="3793" y="82864"/>
                </a:cubicBezTo>
                <a:cubicBezTo>
                  <a:pt x="-440" y="74927"/>
                  <a:pt x="-2028" y="115672"/>
                  <a:pt x="3793" y="108264"/>
                </a:cubicBezTo>
                <a:cubicBezTo>
                  <a:pt x="9614" y="100856"/>
                  <a:pt x="47714" y="5606"/>
                  <a:pt x="51418" y="31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65" name="フリーフォーム 1464">
            <a:extLst>
              <a:ext uri="{FF2B5EF4-FFF2-40B4-BE49-F238E27FC236}">
                <a16:creationId xmlns:a16="http://schemas.microsoft.com/office/drawing/2014/main" id="{433E3D2B-3D24-DB11-5BDF-8A267A7C9F19}"/>
              </a:ext>
            </a:extLst>
          </p:cNvPr>
          <p:cNvSpPr/>
          <p:nvPr/>
        </p:nvSpPr>
        <p:spPr>
          <a:xfrm>
            <a:off x="2981179" y="9905975"/>
            <a:ext cx="88010" cy="179619"/>
          </a:xfrm>
          <a:custGeom>
            <a:avLst/>
            <a:gdLst>
              <a:gd name="connsiteX0" fmla="*/ 146 w 88010"/>
              <a:gd name="connsiteY0" fmla="*/ 25 h 179619"/>
              <a:gd name="connsiteX1" fmla="*/ 60471 w 88010"/>
              <a:gd name="connsiteY1" fmla="*/ 60350 h 179619"/>
              <a:gd name="connsiteX2" fmla="*/ 85871 w 88010"/>
              <a:gd name="connsiteY2" fmla="*/ 177825 h 179619"/>
              <a:gd name="connsiteX3" fmla="*/ 85871 w 88010"/>
              <a:gd name="connsiteY3" fmla="*/ 127025 h 179619"/>
              <a:gd name="connsiteX4" fmla="*/ 79521 w 88010"/>
              <a:gd name="connsiteY4" fmla="*/ 66700 h 179619"/>
              <a:gd name="connsiteX5" fmla="*/ 146 w 88010"/>
              <a:gd name="connsiteY5" fmla="*/ 25 h 1796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8010" h="179619">
                <a:moveTo>
                  <a:pt x="146" y="25"/>
                </a:moveTo>
                <a:cubicBezTo>
                  <a:pt x="-3029" y="-1033"/>
                  <a:pt x="46183" y="30717"/>
                  <a:pt x="60471" y="60350"/>
                </a:cubicBezTo>
                <a:cubicBezTo>
                  <a:pt x="74759" y="89983"/>
                  <a:pt x="81638" y="166713"/>
                  <a:pt x="85871" y="177825"/>
                </a:cubicBezTo>
                <a:cubicBezTo>
                  <a:pt x="90104" y="188938"/>
                  <a:pt x="86929" y="145546"/>
                  <a:pt x="85871" y="127025"/>
                </a:cubicBezTo>
                <a:cubicBezTo>
                  <a:pt x="84813" y="108504"/>
                  <a:pt x="92750" y="84692"/>
                  <a:pt x="79521" y="66700"/>
                </a:cubicBezTo>
                <a:cubicBezTo>
                  <a:pt x="66292" y="48708"/>
                  <a:pt x="3321" y="1083"/>
                  <a:pt x="146" y="2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66" name="フリーフォーム 1465">
            <a:extLst>
              <a:ext uri="{FF2B5EF4-FFF2-40B4-BE49-F238E27FC236}">
                <a16:creationId xmlns:a16="http://schemas.microsoft.com/office/drawing/2014/main" id="{4AB91999-4BE2-B5BC-86F6-F6AAB8499C12}"/>
              </a:ext>
            </a:extLst>
          </p:cNvPr>
          <p:cNvSpPr/>
          <p:nvPr/>
        </p:nvSpPr>
        <p:spPr>
          <a:xfrm>
            <a:off x="2978146" y="9930839"/>
            <a:ext cx="56566" cy="137086"/>
          </a:xfrm>
          <a:custGeom>
            <a:avLst/>
            <a:gdLst>
              <a:gd name="connsiteX0" fmla="*/ 4 w 56566"/>
              <a:gd name="connsiteY0" fmla="*/ 561 h 137086"/>
              <a:gd name="connsiteX1" fmla="*/ 50804 w 56566"/>
              <a:gd name="connsiteY1" fmla="*/ 60886 h 137086"/>
              <a:gd name="connsiteX2" fmla="*/ 53979 w 56566"/>
              <a:gd name="connsiteY2" fmla="*/ 105336 h 137086"/>
              <a:gd name="connsiteX3" fmla="*/ 53979 w 56566"/>
              <a:gd name="connsiteY3" fmla="*/ 137086 h 137086"/>
              <a:gd name="connsiteX4" fmla="*/ 53979 w 56566"/>
              <a:gd name="connsiteY4" fmla="*/ 98986 h 137086"/>
              <a:gd name="connsiteX5" fmla="*/ 4 w 56566"/>
              <a:gd name="connsiteY5" fmla="*/ 561 h 1370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566" h="137086">
                <a:moveTo>
                  <a:pt x="4" y="561"/>
                </a:moveTo>
                <a:cubicBezTo>
                  <a:pt x="-525" y="-5789"/>
                  <a:pt x="41808" y="43424"/>
                  <a:pt x="50804" y="60886"/>
                </a:cubicBezTo>
                <a:cubicBezTo>
                  <a:pt x="59800" y="78349"/>
                  <a:pt x="53450" y="92636"/>
                  <a:pt x="53979" y="105336"/>
                </a:cubicBezTo>
                <a:cubicBezTo>
                  <a:pt x="54508" y="118036"/>
                  <a:pt x="53979" y="137086"/>
                  <a:pt x="53979" y="137086"/>
                </a:cubicBezTo>
                <a:cubicBezTo>
                  <a:pt x="53979" y="136028"/>
                  <a:pt x="59800" y="119623"/>
                  <a:pt x="53979" y="98986"/>
                </a:cubicBezTo>
                <a:cubicBezTo>
                  <a:pt x="48158" y="78349"/>
                  <a:pt x="533" y="6911"/>
                  <a:pt x="4" y="56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67" name="フリーフォーム 1466">
            <a:extLst>
              <a:ext uri="{FF2B5EF4-FFF2-40B4-BE49-F238E27FC236}">
                <a16:creationId xmlns:a16="http://schemas.microsoft.com/office/drawing/2014/main" id="{07231A91-22CA-9EC1-6A0E-9CD77EC3EF46}"/>
              </a:ext>
            </a:extLst>
          </p:cNvPr>
          <p:cNvSpPr/>
          <p:nvPr/>
        </p:nvSpPr>
        <p:spPr>
          <a:xfrm>
            <a:off x="2907659" y="10057394"/>
            <a:ext cx="172959" cy="57563"/>
          </a:xfrm>
          <a:custGeom>
            <a:avLst/>
            <a:gdLst>
              <a:gd name="connsiteX0" fmla="*/ 641 w 172959"/>
              <a:gd name="connsiteY0" fmla="*/ 39106 h 57563"/>
              <a:gd name="connsiteX1" fmla="*/ 64141 w 172959"/>
              <a:gd name="connsiteY1" fmla="*/ 54981 h 57563"/>
              <a:gd name="connsiteX2" fmla="*/ 121291 w 172959"/>
              <a:gd name="connsiteY2" fmla="*/ 51806 h 57563"/>
              <a:gd name="connsiteX3" fmla="*/ 172091 w 172959"/>
              <a:gd name="connsiteY3" fmla="*/ 1006 h 57563"/>
              <a:gd name="connsiteX4" fmla="*/ 149866 w 172959"/>
              <a:gd name="connsiteY4" fmla="*/ 20056 h 57563"/>
              <a:gd name="connsiteX5" fmla="*/ 105416 w 172959"/>
              <a:gd name="connsiteY5" fmla="*/ 45456 h 57563"/>
              <a:gd name="connsiteX6" fmla="*/ 641 w 172959"/>
              <a:gd name="connsiteY6" fmla="*/ 39106 h 575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72959" h="57563">
                <a:moveTo>
                  <a:pt x="641" y="39106"/>
                </a:moveTo>
                <a:cubicBezTo>
                  <a:pt x="-6238" y="40693"/>
                  <a:pt x="44033" y="52864"/>
                  <a:pt x="64141" y="54981"/>
                </a:cubicBezTo>
                <a:cubicBezTo>
                  <a:pt x="84249" y="57098"/>
                  <a:pt x="103299" y="60802"/>
                  <a:pt x="121291" y="51806"/>
                </a:cubicBezTo>
                <a:cubicBezTo>
                  <a:pt x="139283" y="42810"/>
                  <a:pt x="172091" y="1006"/>
                  <a:pt x="172091" y="1006"/>
                </a:cubicBezTo>
                <a:cubicBezTo>
                  <a:pt x="176854" y="-4286"/>
                  <a:pt x="160979" y="12648"/>
                  <a:pt x="149866" y="20056"/>
                </a:cubicBezTo>
                <a:cubicBezTo>
                  <a:pt x="138754" y="27464"/>
                  <a:pt x="123408" y="39106"/>
                  <a:pt x="105416" y="45456"/>
                </a:cubicBezTo>
                <a:cubicBezTo>
                  <a:pt x="87424" y="51806"/>
                  <a:pt x="7520" y="37519"/>
                  <a:pt x="641" y="3910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68" name="フリーフォーム 1467">
            <a:extLst>
              <a:ext uri="{FF2B5EF4-FFF2-40B4-BE49-F238E27FC236}">
                <a16:creationId xmlns:a16="http://schemas.microsoft.com/office/drawing/2014/main" id="{3A553E0B-321D-D640-4E55-94B8A0C00BEF}"/>
              </a:ext>
            </a:extLst>
          </p:cNvPr>
          <p:cNvSpPr/>
          <p:nvPr/>
        </p:nvSpPr>
        <p:spPr>
          <a:xfrm>
            <a:off x="2063496" y="8831849"/>
            <a:ext cx="328224" cy="16967"/>
          </a:xfrm>
          <a:custGeom>
            <a:avLst/>
            <a:gdLst>
              <a:gd name="connsiteX0" fmla="*/ 254 w 328224"/>
              <a:gd name="connsiteY0" fmla="*/ 4176 h 16967"/>
              <a:gd name="connsiteX1" fmla="*/ 203454 w 328224"/>
              <a:gd name="connsiteY1" fmla="*/ 7351 h 16967"/>
              <a:gd name="connsiteX2" fmla="*/ 327279 w 328224"/>
              <a:gd name="connsiteY2" fmla="*/ 16876 h 16967"/>
              <a:gd name="connsiteX3" fmla="*/ 247904 w 328224"/>
              <a:gd name="connsiteY3" fmla="*/ 1001 h 16967"/>
              <a:gd name="connsiteX4" fmla="*/ 254 w 328224"/>
              <a:gd name="connsiteY4" fmla="*/ 4176 h 16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28224" h="16967">
                <a:moveTo>
                  <a:pt x="254" y="4176"/>
                </a:moveTo>
                <a:cubicBezTo>
                  <a:pt x="-7154" y="5234"/>
                  <a:pt x="148950" y="5234"/>
                  <a:pt x="203454" y="7351"/>
                </a:cubicBezTo>
                <a:cubicBezTo>
                  <a:pt x="257958" y="9468"/>
                  <a:pt x="319871" y="17934"/>
                  <a:pt x="327279" y="16876"/>
                </a:cubicBezTo>
                <a:cubicBezTo>
                  <a:pt x="334687" y="15818"/>
                  <a:pt x="297646" y="4176"/>
                  <a:pt x="247904" y="1001"/>
                </a:cubicBezTo>
                <a:cubicBezTo>
                  <a:pt x="198162" y="-2174"/>
                  <a:pt x="7662" y="3118"/>
                  <a:pt x="254" y="417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69" name="フリーフォーム 1468">
            <a:extLst>
              <a:ext uri="{FF2B5EF4-FFF2-40B4-BE49-F238E27FC236}">
                <a16:creationId xmlns:a16="http://schemas.microsoft.com/office/drawing/2014/main" id="{DC720AB9-A25A-4F58-2F09-84E3B4307722}"/>
              </a:ext>
            </a:extLst>
          </p:cNvPr>
          <p:cNvSpPr/>
          <p:nvPr/>
        </p:nvSpPr>
        <p:spPr>
          <a:xfrm>
            <a:off x="1644221" y="8750031"/>
            <a:ext cx="486411" cy="363836"/>
          </a:xfrm>
          <a:custGeom>
            <a:avLst/>
            <a:gdLst>
              <a:gd name="connsiteX0" fmla="*/ 486204 w 486411"/>
              <a:gd name="connsiteY0" fmla="*/ 269 h 363836"/>
              <a:gd name="connsiteX1" fmla="*/ 200454 w 486411"/>
              <a:gd name="connsiteY1" fmla="*/ 127269 h 363836"/>
              <a:gd name="connsiteX2" fmla="*/ 60754 w 486411"/>
              <a:gd name="connsiteY2" fmla="*/ 266969 h 363836"/>
              <a:gd name="connsiteX3" fmla="*/ 127429 w 486411"/>
              <a:gd name="connsiteY3" fmla="*/ 197119 h 363836"/>
              <a:gd name="connsiteX4" fmla="*/ 429 w 486411"/>
              <a:gd name="connsiteY4" fmla="*/ 362219 h 363836"/>
              <a:gd name="connsiteX5" fmla="*/ 86154 w 486411"/>
              <a:gd name="connsiteY5" fmla="*/ 276494 h 363836"/>
              <a:gd name="connsiteX6" fmla="*/ 89329 w 486411"/>
              <a:gd name="connsiteY6" fmla="*/ 197119 h 363836"/>
              <a:gd name="connsiteX7" fmla="*/ 190929 w 486411"/>
              <a:gd name="connsiteY7" fmla="*/ 105044 h 363836"/>
              <a:gd name="connsiteX8" fmla="*/ 152829 w 486411"/>
              <a:gd name="connsiteY8" fmla="*/ 203469 h 363836"/>
              <a:gd name="connsiteX9" fmla="*/ 273479 w 486411"/>
              <a:gd name="connsiteY9" fmla="*/ 76469 h 363836"/>
              <a:gd name="connsiteX10" fmla="*/ 346504 w 486411"/>
              <a:gd name="connsiteY10" fmla="*/ 28844 h 363836"/>
              <a:gd name="connsiteX11" fmla="*/ 248079 w 486411"/>
              <a:gd name="connsiteY11" fmla="*/ 92344 h 363836"/>
              <a:gd name="connsiteX12" fmla="*/ 486204 w 486411"/>
              <a:gd name="connsiteY12" fmla="*/ 269 h 3638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486411" h="363836">
                <a:moveTo>
                  <a:pt x="486204" y="269"/>
                </a:moveTo>
                <a:cubicBezTo>
                  <a:pt x="478267" y="6090"/>
                  <a:pt x="271362" y="82819"/>
                  <a:pt x="200454" y="127269"/>
                </a:cubicBezTo>
                <a:cubicBezTo>
                  <a:pt x="129546" y="171719"/>
                  <a:pt x="72925" y="255327"/>
                  <a:pt x="60754" y="266969"/>
                </a:cubicBezTo>
                <a:cubicBezTo>
                  <a:pt x="48583" y="278611"/>
                  <a:pt x="137483" y="181244"/>
                  <a:pt x="127429" y="197119"/>
                </a:cubicBezTo>
                <a:cubicBezTo>
                  <a:pt x="117375" y="212994"/>
                  <a:pt x="7308" y="348990"/>
                  <a:pt x="429" y="362219"/>
                </a:cubicBezTo>
                <a:cubicBezTo>
                  <a:pt x="-6450" y="375448"/>
                  <a:pt x="71337" y="304011"/>
                  <a:pt x="86154" y="276494"/>
                </a:cubicBezTo>
                <a:cubicBezTo>
                  <a:pt x="100971" y="248977"/>
                  <a:pt x="71867" y="225694"/>
                  <a:pt x="89329" y="197119"/>
                </a:cubicBezTo>
                <a:cubicBezTo>
                  <a:pt x="106791" y="168544"/>
                  <a:pt x="180346" y="103986"/>
                  <a:pt x="190929" y="105044"/>
                </a:cubicBezTo>
                <a:cubicBezTo>
                  <a:pt x="201512" y="106102"/>
                  <a:pt x="139071" y="208231"/>
                  <a:pt x="152829" y="203469"/>
                </a:cubicBezTo>
                <a:cubicBezTo>
                  <a:pt x="166587" y="198707"/>
                  <a:pt x="241200" y="105573"/>
                  <a:pt x="273479" y="76469"/>
                </a:cubicBezTo>
                <a:cubicBezTo>
                  <a:pt x="305758" y="47365"/>
                  <a:pt x="350737" y="26198"/>
                  <a:pt x="346504" y="28844"/>
                </a:cubicBezTo>
                <a:cubicBezTo>
                  <a:pt x="342271" y="31490"/>
                  <a:pt x="224796" y="99752"/>
                  <a:pt x="248079" y="92344"/>
                </a:cubicBezTo>
                <a:cubicBezTo>
                  <a:pt x="271362" y="84936"/>
                  <a:pt x="494141" y="-5552"/>
                  <a:pt x="486204" y="26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70" name="フリーフォーム 1469">
            <a:extLst>
              <a:ext uri="{FF2B5EF4-FFF2-40B4-BE49-F238E27FC236}">
                <a16:creationId xmlns:a16="http://schemas.microsoft.com/office/drawing/2014/main" id="{DBB80963-B202-4A40-9746-86F30F1DE139}"/>
              </a:ext>
            </a:extLst>
          </p:cNvPr>
          <p:cNvSpPr/>
          <p:nvPr/>
        </p:nvSpPr>
        <p:spPr>
          <a:xfrm>
            <a:off x="2375729" y="9091401"/>
            <a:ext cx="225579" cy="402281"/>
          </a:xfrm>
          <a:custGeom>
            <a:avLst/>
            <a:gdLst>
              <a:gd name="connsiteX0" fmla="*/ 2346 w 225579"/>
              <a:gd name="connsiteY0" fmla="*/ 4974 h 402281"/>
              <a:gd name="connsiteX1" fmla="*/ 84896 w 225579"/>
              <a:gd name="connsiteY1" fmla="*/ 151024 h 402281"/>
              <a:gd name="connsiteX2" fmla="*/ 180146 w 225579"/>
              <a:gd name="connsiteY2" fmla="*/ 325649 h 402281"/>
              <a:gd name="connsiteX3" fmla="*/ 151571 w 225579"/>
              <a:gd name="connsiteY3" fmla="*/ 274849 h 402281"/>
              <a:gd name="connsiteX4" fmla="*/ 224596 w 225579"/>
              <a:gd name="connsiteY4" fmla="*/ 398674 h 402281"/>
              <a:gd name="connsiteX5" fmla="*/ 180146 w 225579"/>
              <a:gd name="connsiteY5" fmla="*/ 338349 h 402281"/>
              <a:gd name="connsiteX6" fmla="*/ 2346 w 225579"/>
              <a:gd name="connsiteY6" fmla="*/ 4974 h 4022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25579" h="402281">
                <a:moveTo>
                  <a:pt x="2346" y="4974"/>
                </a:moveTo>
                <a:cubicBezTo>
                  <a:pt x="-13529" y="-26247"/>
                  <a:pt x="55263" y="97578"/>
                  <a:pt x="84896" y="151024"/>
                </a:cubicBezTo>
                <a:cubicBezTo>
                  <a:pt x="114529" y="204470"/>
                  <a:pt x="169034" y="305012"/>
                  <a:pt x="180146" y="325649"/>
                </a:cubicBezTo>
                <a:cubicBezTo>
                  <a:pt x="191258" y="346286"/>
                  <a:pt x="144163" y="262678"/>
                  <a:pt x="151571" y="274849"/>
                </a:cubicBezTo>
                <a:cubicBezTo>
                  <a:pt x="158979" y="287020"/>
                  <a:pt x="219834" y="388091"/>
                  <a:pt x="224596" y="398674"/>
                </a:cubicBezTo>
                <a:cubicBezTo>
                  <a:pt x="229359" y="409257"/>
                  <a:pt x="217188" y="398674"/>
                  <a:pt x="180146" y="338349"/>
                </a:cubicBezTo>
                <a:cubicBezTo>
                  <a:pt x="143104" y="278024"/>
                  <a:pt x="18221" y="36195"/>
                  <a:pt x="2346" y="497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71" name="フリーフォーム 1470">
            <a:extLst>
              <a:ext uri="{FF2B5EF4-FFF2-40B4-BE49-F238E27FC236}">
                <a16:creationId xmlns:a16="http://schemas.microsoft.com/office/drawing/2014/main" id="{99DFD8FB-A363-A945-60D2-FF2FB22EAD69}"/>
              </a:ext>
            </a:extLst>
          </p:cNvPr>
          <p:cNvSpPr/>
          <p:nvPr/>
        </p:nvSpPr>
        <p:spPr>
          <a:xfrm>
            <a:off x="1970021" y="8899451"/>
            <a:ext cx="415426" cy="60409"/>
          </a:xfrm>
          <a:custGeom>
            <a:avLst/>
            <a:gdLst>
              <a:gd name="connsiteX0" fmla="*/ 1654 w 415426"/>
              <a:gd name="connsiteY0" fmla="*/ 15949 h 60409"/>
              <a:gd name="connsiteX1" fmla="*/ 125479 w 415426"/>
              <a:gd name="connsiteY1" fmla="*/ 74 h 60409"/>
              <a:gd name="connsiteX2" fmla="*/ 223904 w 415426"/>
              <a:gd name="connsiteY2" fmla="*/ 9599 h 60409"/>
              <a:gd name="connsiteX3" fmla="*/ 201679 w 415426"/>
              <a:gd name="connsiteY3" fmla="*/ 9599 h 60409"/>
              <a:gd name="connsiteX4" fmla="*/ 414404 w 415426"/>
              <a:gd name="connsiteY4" fmla="*/ 57224 h 60409"/>
              <a:gd name="connsiteX5" fmla="*/ 277879 w 415426"/>
              <a:gd name="connsiteY5" fmla="*/ 54049 h 60409"/>
              <a:gd name="connsiteX6" fmla="*/ 173104 w 415426"/>
              <a:gd name="connsiteY6" fmla="*/ 38174 h 60409"/>
              <a:gd name="connsiteX7" fmla="*/ 331854 w 415426"/>
              <a:gd name="connsiteY7" fmla="*/ 47699 h 60409"/>
              <a:gd name="connsiteX8" fmla="*/ 220729 w 415426"/>
              <a:gd name="connsiteY8" fmla="*/ 6424 h 60409"/>
              <a:gd name="connsiteX9" fmla="*/ 1654 w 415426"/>
              <a:gd name="connsiteY9" fmla="*/ 15949 h 604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15426" h="60409">
                <a:moveTo>
                  <a:pt x="1654" y="15949"/>
                </a:moveTo>
                <a:cubicBezTo>
                  <a:pt x="-14221" y="14891"/>
                  <a:pt x="88437" y="1132"/>
                  <a:pt x="125479" y="74"/>
                </a:cubicBezTo>
                <a:cubicBezTo>
                  <a:pt x="162521" y="-984"/>
                  <a:pt x="223904" y="9599"/>
                  <a:pt x="223904" y="9599"/>
                </a:cubicBezTo>
                <a:cubicBezTo>
                  <a:pt x="236604" y="11186"/>
                  <a:pt x="169929" y="1662"/>
                  <a:pt x="201679" y="9599"/>
                </a:cubicBezTo>
                <a:cubicBezTo>
                  <a:pt x="233429" y="17536"/>
                  <a:pt x="401704" y="49816"/>
                  <a:pt x="414404" y="57224"/>
                </a:cubicBezTo>
                <a:cubicBezTo>
                  <a:pt x="427104" y="64632"/>
                  <a:pt x="318096" y="57224"/>
                  <a:pt x="277879" y="54049"/>
                </a:cubicBezTo>
                <a:cubicBezTo>
                  <a:pt x="237662" y="50874"/>
                  <a:pt x="164108" y="39232"/>
                  <a:pt x="173104" y="38174"/>
                </a:cubicBezTo>
                <a:cubicBezTo>
                  <a:pt x="182100" y="37116"/>
                  <a:pt x="323917" y="52991"/>
                  <a:pt x="331854" y="47699"/>
                </a:cubicBezTo>
                <a:cubicBezTo>
                  <a:pt x="339791" y="42407"/>
                  <a:pt x="278408" y="12774"/>
                  <a:pt x="220729" y="6424"/>
                </a:cubicBezTo>
                <a:cubicBezTo>
                  <a:pt x="163050" y="74"/>
                  <a:pt x="17529" y="17007"/>
                  <a:pt x="1654" y="1594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74" name="フリーフォーム 1473">
            <a:extLst>
              <a:ext uri="{FF2B5EF4-FFF2-40B4-BE49-F238E27FC236}">
                <a16:creationId xmlns:a16="http://schemas.microsoft.com/office/drawing/2014/main" id="{442B911F-4730-FB0B-CA13-EA37DCFB6035}"/>
              </a:ext>
            </a:extLst>
          </p:cNvPr>
          <p:cNvSpPr/>
          <p:nvPr/>
        </p:nvSpPr>
        <p:spPr>
          <a:xfrm>
            <a:off x="2592915" y="9458022"/>
            <a:ext cx="112195" cy="334346"/>
          </a:xfrm>
          <a:custGeom>
            <a:avLst/>
            <a:gdLst>
              <a:gd name="connsiteX0" fmla="*/ 7410 w 112195"/>
              <a:gd name="connsiteY0" fmla="*/ 303 h 334346"/>
              <a:gd name="connsiteX1" fmla="*/ 26460 w 112195"/>
              <a:gd name="connsiteY1" fmla="*/ 133653 h 334346"/>
              <a:gd name="connsiteX2" fmla="*/ 16935 w 112195"/>
              <a:gd name="connsiteY2" fmla="*/ 95553 h 334346"/>
              <a:gd name="connsiteX3" fmla="*/ 77260 w 112195"/>
              <a:gd name="connsiteY3" fmla="*/ 213028 h 334346"/>
              <a:gd name="connsiteX4" fmla="*/ 112185 w 112195"/>
              <a:gd name="connsiteY4" fmla="*/ 333678 h 334346"/>
              <a:gd name="connsiteX5" fmla="*/ 74085 w 112195"/>
              <a:gd name="connsiteY5" fmla="*/ 254303 h 334346"/>
              <a:gd name="connsiteX6" fmla="*/ 4235 w 112195"/>
              <a:gd name="connsiteY6" fmla="*/ 101903 h 334346"/>
              <a:gd name="connsiteX7" fmla="*/ 7410 w 112195"/>
              <a:gd name="connsiteY7" fmla="*/ 303 h 3343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12195" h="334346">
                <a:moveTo>
                  <a:pt x="7410" y="303"/>
                </a:moveTo>
                <a:cubicBezTo>
                  <a:pt x="11114" y="5595"/>
                  <a:pt x="24873" y="117778"/>
                  <a:pt x="26460" y="133653"/>
                </a:cubicBezTo>
                <a:cubicBezTo>
                  <a:pt x="28048" y="149528"/>
                  <a:pt x="8468" y="82324"/>
                  <a:pt x="16935" y="95553"/>
                </a:cubicBezTo>
                <a:cubicBezTo>
                  <a:pt x="25402" y="108782"/>
                  <a:pt x="61385" y="173341"/>
                  <a:pt x="77260" y="213028"/>
                </a:cubicBezTo>
                <a:cubicBezTo>
                  <a:pt x="93135" y="252715"/>
                  <a:pt x="112714" y="326799"/>
                  <a:pt x="112185" y="333678"/>
                </a:cubicBezTo>
                <a:cubicBezTo>
                  <a:pt x="111656" y="340557"/>
                  <a:pt x="92077" y="292932"/>
                  <a:pt x="74085" y="254303"/>
                </a:cubicBezTo>
                <a:cubicBezTo>
                  <a:pt x="56093" y="215674"/>
                  <a:pt x="13760" y="143707"/>
                  <a:pt x="4235" y="101903"/>
                </a:cubicBezTo>
                <a:cubicBezTo>
                  <a:pt x="-5290" y="60099"/>
                  <a:pt x="3706" y="-4989"/>
                  <a:pt x="7410" y="30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75" name="フリーフォーム 1474">
            <a:extLst>
              <a:ext uri="{FF2B5EF4-FFF2-40B4-BE49-F238E27FC236}">
                <a16:creationId xmlns:a16="http://schemas.microsoft.com/office/drawing/2014/main" id="{C35E480B-D02D-A496-E705-E88BFEFB9F61}"/>
              </a:ext>
            </a:extLst>
          </p:cNvPr>
          <p:cNvSpPr/>
          <p:nvPr/>
        </p:nvSpPr>
        <p:spPr>
          <a:xfrm>
            <a:off x="2708188" y="9798049"/>
            <a:ext cx="76357" cy="329552"/>
          </a:xfrm>
          <a:custGeom>
            <a:avLst/>
            <a:gdLst>
              <a:gd name="connsiteX0" fmla="*/ 87 w 76357"/>
              <a:gd name="connsiteY0" fmla="*/ 1 h 329552"/>
              <a:gd name="connsiteX1" fmla="*/ 54062 w 76357"/>
              <a:gd name="connsiteY1" fmla="*/ 155576 h 329552"/>
              <a:gd name="connsiteX2" fmla="*/ 76287 w 76357"/>
              <a:gd name="connsiteY2" fmla="*/ 327026 h 329552"/>
              <a:gd name="connsiteX3" fmla="*/ 60412 w 76357"/>
              <a:gd name="connsiteY3" fmla="*/ 250826 h 329552"/>
              <a:gd name="connsiteX4" fmla="*/ 41362 w 76357"/>
              <a:gd name="connsiteY4" fmla="*/ 152401 h 329552"/>
              <a:gd name="connsiteX5" fmla="*/ 87 w 76357"/>
              <a:gd name="connsiteY5" fmla="*/ 1 h 3295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6357" h="329552">
                <a:moveTo>
                  <a:pt x="87" y="1"/>
                </a:moveTo>
                <a:cubicBezTo>
                  <a:pt x="2204" y="530"/>
                  <a:pt x="41362" y="101072"/>
                  <a:pt x="54062" y="155576"/>
                </a:cubicBezTo>
                <a:cubicBezTo>
                  <a:pt x="66762" y="210080"/>
                  <a:pt x="75229" y="311151"/>
                  <a:pt x="76287" y="327026"/>
                </a:cubicBezTo>
                <a:cubicBezTo>
                  <a:pt x="77345" y="342901"/>
                  <a:pt x="66233" y="279930"/>
                  <a:pt x="60412" y="250826"/>
                </a:cubicBezTo>
                <a:cubicBezTo>
                  <a:pt x="54591" y="221722"/>
                  <a:pt x="47712" y="191030"/>
                  <a:pt x="41362" y="152401"/>
                </a:cubicBezTo>
                <a:cubicBezTo>
                  <a:pt x="35012" y="113772"/>
                  <a:pt x="-2030" y="-528"/>
                  <a:pt x="87" y="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76" name="フリーフォーム 1475">
            <a:extLst>
              <a:ext uri="{FF2B5EF4-FFF2-40B4-BE49-F238E27FC236}">
                <a16:creationId xmlns:a16="http://schemas.microsoft.com/office/drawing/2014/main" id="{0342317C-7DB9-5AAC-56BC-81FF0CB767EC}"/>
              </a:ext>
            </a:extLst>
          </p:cNvPr>
          <p:cNvSpPr/>
          <p:nvPr/>
        </p:nvSpPr>
        <p:spPr>
          <a:xfrm>
            <a:off x="2209459" y="8934036"/>
            <a:ext cx="257526" cy="375111"/>
          </a:xfrm>
          <a:custGeom>
            <a:avLst/>
            <a:gdLst>
              <a:gd name="connsiteX0" fmla="*/ 341 w 257526"/>
              <a:gd name="connsiteY0" fmla="*/ 414 h 375111"/>
              <a:gd name="connsiteX1" fmla="*/ 76541 w 257526"/>
              <a:gd name="connsiteY1" fmla="*/ 149639 h 375111"/>
              <a:gd name="connsiteX2" fmla="*/ 70191 w 257526"/>
              <a:gd name="connsiteY2" fmla="*/ 108364 h 375111"/>
              <a:gd name="connsiteX3" fmla="*/ 98766 w 257526"/>
              <a:gd name="connsiteY3" fmla="*/ 222664 h 375111"/>
              <a:gd name="connsiteX4" fmla="*/ 133691 w 257526"/>
              <a:gd name="connsiteY4" fmla="*/ 273464 h 375111"/>
              <a:gd name="connsiteX5" fmla="*/ 140041 w 257526"/>
              <a:gd name="connsiteY5" fmla="*/ 298864 h 375111"/>
              <a:gd name="connsiteX6" fmla="*/ 178141 w 257526"/>
              <a:gd name="connsiteY6" fmla="*/ 317914 h 375111"/>
              <a:gd name="connsiteX7" fmla="*/ 168616 w 257526"/>
              <a:gd name="connsiteY7" fmla="*/ 308389 h 375111"/>
              <a:gd name="connsiteX8" fmla="*/ 257516 w 257526"/>
              <a:gd name="connsiteY8" fmla="*/ 375064 h 375111"/>
              <a:gd name="connsiteX9" fmla="*/ 162266 w 257526"/>
              <a:gd name="connsiteY9" fmla="*/ 317914 h 375111"/>
              <a:gd name="connsiteX10" fmla="*/ 143216 w 257526"/>
              <a:gd name="connsiteY10" fmla="*/ 254414 h 375111"/>
              <a:gd name="connsiteX11" fmla="*/ 111466 w 257526"/>
              <a:gd name="connsiteY11" fmla="*/ 203614 h 375111"/>
              <a:gd name="connsiteX12" fmla="*/ 341 w 257526"/>
              <a:gd name="connsiteY12" fmla="*/ 414 h 3751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257526" h="375111">
                <a:moveTo>
                  <a:pt x="341" y="414"/>
                </a:moveTo>
                <a:cubicBezTo>
                  <a:pt x="-5480" y="-8582"/>
                  <a:pt x="64899" y="131647"/>
                  <a:pt x="76541" y="149639"/>
                </a:cubicBezTo>
                <a:cubicBezTo>
                  <a:pt x="88183" y="167631"/>
                  <a:pt x="66487" y="96193"/>
                  <a:pt x="70191" y="108364"/>
                </a:cubicBezTo>
                <a:cubicBezTo>
                  <a:pt x="73895" y="120535"/>
                  <a:pt x="88183" y="195147"/>
                  <a:pt x="98766" y="222664"/>
                </a:cubicBezTo>
                <a:cubicBezTo>
                  <a:pt x="109349" y="250181"/>
                  <a:pt x="126812" y="260764"/>
                  <a:pt x="133691" y="273464"/>
                </a:cubicBezTo>
                <a:cubicBezTo>
                  <a:pt x="140570" y="286164"/>
                  <a:pt x="132633" y="291456"/>
                  <a:pt x="140041" y="298864"/>
                </a:cubicBezTo>
                <a:cubicBezTo>
                  <a:pt x="147449" y="306272"/>
                  <a:pt x="178141" y="317914"/>
                  <a:pt x="178141" y="317914"/>
                </a:cubicBezTo>
                <a:cubicBezTo>
                  <a:pt x="182903" y="319501"/>
                  <a:pt x="155387" y="298864"/>
                  <a:pt x="168616" y="308389"/>
                </a:cubicBezTo>
                <a:cubicBezTo>
                  <a:pt x="181845" y="317914"/>
                  <a:pt x="258574" y="373476"/>
                  <a:pt x="257516" y="375064"/>
                </a:cubicBezTo>
                <a:cubicBezTo>
                  <a:pt x="256458" y="376652"/>
                  <a:pt x="181316" y="338022"/>
                  <a:pt x="162266" y="317914"/>
                </a:cubicBezTo>
                <a:cubicBezTo>
                  <a:pt x="143216" y="297806"/>
                  <a:pt x="151683" y="273464"/>
                  <a:pt x="143216" y="254414"/>
                </a:cubicBezTo>
                <a:cubicBezTo>
                  <a:pt x="134749" y="235364"/>
                  <a:pt x="135278" y="238539"/>
                  <a:pt x="111466" y="203614"/>
                </a:cubicBezTo>
                <a:cubicBezTo>
                  <a:pt x="87654" y="168689"/>
                  <a:pt x="6162" y="9410"/>
                  <a:pt x="341" y="41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77" name="フリーフォーム 1476">
            <a:extLst>
              <a:ext uri="{FF2B5EF4-FFF2-40B4-BE49-F238E27FC236}">
                <a16:creationId xmlns:a16="http://schemas.microsoft.com/office/drawing/2014/main" id="{B55E1735-9530-7A47-B4BC-8FBDCD916F0D}"/>
              </a:ext>
            </a:extLst>
          </p:cNvPr>
          <p:cNvSpPr/>
          <p:nvPr/>
        </p:nvSpPr>
        <p:spPr>
          <a:xfrm>
            <a:off x="2297815" y="8937624"/>
            <a:ext cx="122082" cy="197291"/>
          </a:xfrm>
          <a:custGeom>
            <a:avLst/>
            <a:gdLst>
              <a:gd name="connsiteX0" fmla="*/ 16760 w 122082"/>
              <a:gd name="connsiteY0" fmla="*/ 1 h 197291"/>
              <a:gd name="connsiteX1" fmla="*/ 7235 w 122082"/>
              <a:gd name="connsiteY1" fmla="*/ 149226 h 197291"/>
              <a:gd name="connsiteX2" fmla="*/ 121535 w 122082"/>
              <a:gd name="connsiteY2" fmla="*/ 196851 h 197291"/>
              <a:gd name="connsiteX3" fmla="*/ 48510 w 122082"/>
              <a:gd name="connsiteY3" fmla="*/ 171451 h 197291"/>
              <a:gd name="connsiteX4" fmla="*/ 885 w 122082"/>
              <a:gd name="connsiteY4" fmla="*/ 146051 h 197291"/>
              <a:gd name="connsiteX5" fmla="*/ 16760 w 122082"/>
              <a:gd name="connsiteY5" fmla="*/ 1 h 1972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22082" h="197291">
                <a:moveTo>
                  <a:pt x="16760" y="1"/>
                </a:moveTo>
                <a:cubicBezTo>
                  <a:pt x="17818" y="530"/>
                  <a:pt x="-10227" y="116418"/>
                  <a:pt x="7235" y="149226"/>
                </a:cubicBezTo>
                <a:cubicBezTo>
                  <a:pt x="24697" y="182034"/>
                  <a:pt x="114656" y="193147"/>
                  <a:pt x="121535" y="196851"/>
                </a:cubicBezTo>
                <a:cubicBezTo>
                  <a:pt x="128414" y="200555"/>
                  <a:pt x="68618" y="179918"/>
                  <a:pt x="48510" y="171451"/>
                </a:cubicBezTo>
                <a:cubicBezTo>
                  <a:pt x="28402" y="162984"/>
                  <a:pt x="6177" y="166688"/>
                  <a:pt x="885" y="146051"/>
                </a:cubicBezTo>
                <a:cubicBezTo>
                  <a:pt x="-4407" y="125414"/>
                  <a:pt x="15702" y="-528"/>
                  <a:pt x="16760" y="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78" name="フリーフォーム 1477">
            <a:extLst>
              <a:ext uri="{FF2B5EF4-FFF2-40B4-BE49-F238E27FC236}">
                <a16:creationId xmlns:a16="http://schemas.microsoft.com/office/drawing/2014/main" id="{499FF407-9298-7CFA-F2BA-EB43C501EA11}"/>
              </a:ext>
            </a:extLst>
          </p:cNvPr>
          <p:cNvSpPr/>
          <p:nvPr/>
        </p:nvSpPr>
        <p:spPr>
          <a:xfrm>
            <a:off x="2400298" y="9188389"/>
            <a:ext cx="161932" cy="283029"/>
          </a:xfrm>
          <a:custGeom>
            <a:avLst/>
            <a:gdLst>
              <a:gd name="connsiteX0" fmla="*/ 2 w 161932"/>
              <a:gd name="connsiteY0" fmla="*/ 61 h 283029"/>
              <a:gd name="connsiteX1" fmla="*/ 95252 w 161932"/>
              <a:gd name="connsiteY1" fmla="*/ 171511 h 283029"/>
              <a:gd name="connsiteX2" fmla="*/ 161927 w 161932"/>
              <a:gd name="connsiteY2" fmla="*/ 282636 h 283029"/>
              <a:gd name="connsiteX3" fmla="*/ 92077 w 161932"/>
              <a:gd name="connsiteY3" fmla="*/ 206436 h 283029"/>
              <a:gd name="connsiteX4" fmla="*/ 92077 w 161932"/>
              <a:gd name="connsiteY4" fmla="*/ 152461 h 283029"/>
              <a:gd name="connsiteX5" fmla="*/ 2 w 161932"/>
              <a:gd name="connsiteY5" fmla="*/ 61 h 2830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1932" h="283029">
                <a:moveTo>
                  <a:pt x="2" y="61"/>
                </a:moveTo>
                <a:cubicBezTo>
                  <a:pt x="531" y="3236"/>
                  <a:pt x="68265" y="124415"/>
                  <a:pt x="95252" y="171511"/>
                </a:cubicBezTo>
                <a:cubicBezTo>
                  <a:pt x="122239" y="218607"/>
                  <a:pt x="162456" y="276815"/>
                  <a:pt x="161927" y="282636"/>
                </a:cubicBezTo>
                <a:cubicBezTo>
                  <a:pt x="161398" y="288457"/>
                  <a:pt x="103719" y="228132"/>
                  <a:pt x="92077" y="206436"/>
                </a:cubicBezTo>
                <a:cubicBezTo>
                  <a:pt x="80435" y="184740"/>
                  <a:pt x="109010" y="187915"/>
                  <a:pt x="92077" y="152461"/>
                </a:cubicBezTo>
                <a:cubicBezTo>
                  <a:pt x="75144" y="117007"/>
                  <a:pt x="-527" y="-3114"/>
                  <a:pt x="2" y="6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79" name="フリーフォーム 1478">
            <a:extLst>
              <a:ext uri="{FF2B5EF4-FFF2-40B4-BE49-F238E27FC236}">
                <a16:creationId xmlns:a16="http://schemas.microsoft.com/office/drawing/2014/main" id="{D2FD33C5-DE40-EFE3-9887-C4D38951454C}"/>
              </a:ext>
            </a:extLst>
          </p:cNvPr>
          <p:cNvSpPr/>
          <p:nvPr/>
        </p:nvSpPr>
        <p:spPr>
          <a:xfrm>
            <a:off x="2496985" y="9797508"/>
            <a:ext cx="167091" cy="349855"/>
          </a:xfrm>
          <a:custGeom>
            <a:avLst/>
            <a:gdLst>
              <a:gd name="connsiteX0" fmla="*/ 4915 w 167091"/>
              <a:gd name="connsiteY0" fmla="*/ 542 h 349855"/>
              <a:gd name="connsiteX1" fmla="*/ 1740 w 167091"/>
              <a:gd name="connsiteY1" fmla="*/ 79917 h 349855"/>
              <a:gd name="connsiteX2" fmla="*/ 33490 w 167091"/>
              <a:gd name="connsiteY2" fmla="*/ 210092 h 349855"/>
              <a:gd name="connsiteX3" fmla="*/ 30315 w 167091"/>
              <a:gd name="connsiteY3" fmla="*/ 187867 h 349855"/>
              <a:gd name="connsiteX4" fmla="*/ 84290 w 167091"/>
              <a:gd name="connsiteY4" fmla="*/ 295817 h 349855"/>
              <a:gd name="connsiteX5" fmla="*/ 166840 w 167091"/>
              <a:gd name="connsiteY5" fmla="*/ 343442 h 349855"/>
              <a:gd name="connsiteX6" fmla="*/ 106515 w 167091"/>
              <a:gd name="connsiteY6" fmla="*/ 324392 h 349855"/>
              <a:gd name="connsiteX7" fmla="*/ 11265 w 167091"/>
              <a:gd name="connsiteY7" fmla="*/ 118017 h 349855"/>
              <a:gd name="connsiteX8" fmla="*/ 4915 w 167091"/>
              <a:gd name="connsiteY8" fmla="*/ 542 h 3498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7091" h="349855">
                <a:moveTo>
                  <a:pt x="4915" y="542"/>
                </a:moveTo>
                <a:cubicBezTo>
                  <a:pt x="3327" y="-5808"/>
                  <a:pt x="-3023" y="44992"/>
                  <a:pt x="1740" y="79917"/>
                </a:cubicBezTo>
                <a:cubicBezTo>
                  <a:pt x="6503" y="114842"/>
                  <a:pt x="28728" y="192100"/>
                  <a:pt x="33490" y="210092"/>
                </a:cubicBezTo>
                <a:cubicBezTo>
                  <a:pt x="38253" y="228084"/>
                  <a:pt x="21848" y="173579"/>
                  <a:pt x="30315" y="187867"/>
                </a:cubicBezTo>
                <a:cubicBezTo>
                  <a:pt x="38782" y="202155"/>
                  <a:pt x="61536" y="269888"/>
                  <a:pt x="84290" y="295817"/>
                </a:cubicBezTo>
                <a:cubicBezTo>
                  <a:pt x="107044" y="321746"/>
                  <a:pt x="163136" y="338680"/>
                  <a:pt x="166840" y="343442"/>
                </a:cubicBezTo>
                <a:cubicBezTo>
                  <a:pt x="170544" y="348204"/>
                  <a:pt x="132444" y="361963"/>
                  <a:pt x="106515" y="324392"/>
                </a:cubicBezTo>
                <a:cubicBezTo>
                  <a:pt x="80586" y="286821"/>
                  <a:pt x="27669" y="168288"/>
                  <a:pt x="11265" y="118017"/>
                </a:cubicBezTo>
                <a:cubicBezTo>
                  <a:pt x="-5139" y="67746"/>
                  <a:pt x="6503" y="6892"/>
                  <a:pt x="4915" y="54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80" name="フリーフォーム 1479">
            <a:extLst>
              <a:ext uri="{FF2B5EF4-FFF2-40B4-BE49-F238E27FC236}">
                <a16:creationId xmlns:a16="http://schemas.microsoft.com/office/drawing/2014/main" id="{7B51C83D-3862-00E9-CB4A-5DA72A1BB17F}"/>
              </a:ext>
            </a:extLst>
          </p:cNvPr>
          <p:cNvSpPr/>
          <p:nvPr/>
        </p:nvSpPr>
        <p:spPr>
          <a:xfrm>
            <a:off x="2368424" y="9312106"/>
            <a:ext cx="174897" cy="209931"/>
          </a:xfrm>
          <a:custGeom>
            <a:avLst/>
            <a:gdLst>
              <a:gd name="connsiteX0" fmla="*/ 63626 w 174897"/>
              <a:gd name="connsiteY0" fmla="*/ 169 h 209931"/>
              <a:gd name="connsiteX1" fmla="*/ 101726 w 174897"/>
              <a:gd name="connsiteY1" fmla="*/ 47794 h 209931"/>
              <a:gd name="connsiteX2" fmla="*/ 25526 w 174897"/>
              <a:gd name="connsiteY2" fmla="*/ 50969 h 209931"/>
              <a:gd name="connsiteX3" fmla="*/ 114426 w 174897"/>
              <a:gd name="connsiteY3" fmla="*/ 85894 h 209931"/>
              <a:gd name="connsiteX4" fmla="*/ 114426 w 174897"/>
              <a:gd name="connsiteY4" fmla="*/ 114469 h 209931"/>
              <a:gd name="connsiteX5" fmla="*/ 54101 w 174897"/>
              <a:gd name="connsiteY5" fmla="*/ 139869 h 209931"/>
              <a:gd name="connsiteX6" fmla="*/ 165226 w 174897"/>
              <a:gd name="connsiteY6" fmla="*/ 120819 h 209931"/>
              <a:gd name="connsiteX7" fmla="*/ 126 w 174897"/>
              <a:gd name="connsiteY7" fmla="*/ 158919 h 209931"/>
              <a:gd name="connsiteX8" fmla="*/ 136651 w 174897"/>
              <a:gd name="connsiteY8" fmla="*/ 158919 h 209931"/>
              <a:gd name="connsiteX9" fmla="*/ 60451 w 174897"/>
              <a:gd name="connsiteY9" fmla="*/ 190669 h 209931"/>
              <a:gd name="connsiteX10" fmla="*/ 174751 w 174897"/>
              <a:gd name="connsiteY10" fmla="*/ 181144 h 209931"/>
              <a:gd name="connsiteX11" fmla="*/ 31876 w 174897"/>
              <a:gd name="connsiteY11" fmla="*/ 209719 h 209931"/>
              <a:gd name="connsiteX12" fmla="*/ 133476 w 174897"/>
              <a:gd name="connsiteY12" fmla="*/ 193844 h 209931"/>
              <a:gd name="connsiteX13" fmla="*/ 35051 w 174897"/>
              <a:gd name="connsiteY13" fmla="*/ 187494 h 209931"/>
              <a:gd name="connsiteX14" fmla="*/ 117601 w 174897"/>
              <a:gd name="connsiteY14" fmla="*/ 127169 h 209931"/>
              <a:gd name="connsiteX15" fmla="*/ 73151 w 174897"/>
              <a:gd name="connsiteY15" fmla="*/ 66844 h 209931"/>
              <a:gd name="connsiteX16" fmla="*/ 63626 w 174897"/>
              <a:gd name="connsiteY16" fmla="*/ 169 h 2099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174897" h="209931">
                <a:moveTo>
                  <a:pt x="63626" y="169"/>
                </a:moveTo>
                <a:cubicBezTo>
                  <a:pt x="68388" y="-3006"/>
                  <a:pt x="108076" y="39327"/>
                  <a:pt x="101726" y="47794"/>
                </a:cubicBezTo>
                <a:cubicBezTo>
                  <a:pt x="95376" y="56261"/>
                  <a:pt x="23409" y="44619"/>
                  <a:pt x="25526" y="50969"/>
                </a:cubicBezTo>
                <a:cubicBezTo>
                  <a:pt x="27643" y="57319"/>
                  <a:pt x="99609" y="75311"/>
                  <a:pt x="114426" y="85894"/>
                </a:cubicBezTo>
                <a:cubicBezTo>
                  <a:pt x="129243" y="96477"/>
                  <a:pt x="124480" y="105473"/>
                  <a:pt x="114426" y="114469"/>
                </a:cubicBezTo>
                <a:cubicBezTo>
                  <a:pt x="104372" y="123465"/>
                  <a:pt x="45634" y="138811"/>
                  <a:pt x="54101" y="139869"/>
                </a:cubicBezTo>
                <a:cubicBezTo>
                  <a:pt x="62568" y="140927"/>
                  <a:pt x="174222" y="117644"/>
                  <a:pt x="165226" y="120819"/>
                </a:cubicBezTo>
                <a:cubicBezTo>
                  <a:pt x="156230" y="123994"/>
                  <a:pt x="4888" y="152569"/>
                  <a:pt x="126" y="158919"/>
                </a:cubicBezTo>
                <a:cubicBezTo>
                  <a:pt x="-4636" y="165269"/>
                  <a:pt x="126597" y="153627"/>
                  <a:pt x="136651" y="158919"/>
                </a:cubicBezTo>
                <a:cubicBezTo>
                  <a:pt x="146705" y="164211"/>
                  <a:pt x="54101" y="186965"/>
                  <a:pt x="60451" y="190669"/>
                </a:cubicBezTo>
                <a:cubicBezTo>
                  <a:pt x="66801" y="194373"/>
                  <a:pt x="179513" y="177969"/>
                  <a:pt x="174751" y="181144"/>
                </a:cubicBezTo>
                <a:cubicBezTo>
                  <a:pt x="169989" y="184319"/>
                  <a:pt x="38755" y="207602"/>
                  <a:pt x="31876" y="209719"/>
                </a:cubicBezTo>
                <a:cubicBezTo>
                  <a:pt x="24997" y="211836"/>
                  <a:pt x="132947" y="197548"/>
                  <a:pt x="133476" y="193844"/>
                </a:cubicBezTo>
                <a:cubicBezTo>
                  <a:pt x="134005" y="190140"/>
                  <a:pt x="37697" y="198607"/>
                  <a:pt x="35051" y="187494"/>
                </a:cubicBezTo>
                <a:cubicBezTo>
                  <a:pt x="32405" y="176381"/>
                  <a:pt x="111251" y="147277"/>
                  <a:pt x="117601" y="127169"/>
                </a:cubicBezTo>
                <a:cubicBezTo>
                  <a:pt x="123951" y="107061"/>
                  <a:pt x="77914" y="83248"/>
                  <a:pt x="73151" y="66844"/>
                </a:cubicBezTo>
                <a:cubicBezTo>
                  <a:pt x="68388" y="50440"/>
                  <a:pt x="58864" y="3344"/>
                  <a:pt x="63626" y="16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81" name="フリーフォーム 1480">
            <a:extLst>
              <a:ext uri="{FF2B5EF4-FFF2-40B4-BE49-F238E27FC236}">
                <a16:creationId xmlns:a16="http://schemas.microsoft.com/office/drawing/2014/main" id="{42C972D9-E7E7-17A4-7E51-8AA3ED77029A}"/>
              </a:ext>
            </a:extLst>
          </p:cNvPr>
          <p:cNvSpPr/>
          <p:nvPr/>
        </p:nvSpPr>
        <p:spPr>
          <a:xfrm>
            <a:off x="2517714" y="9461496"/>
            <a:ext cx="99323" cy="323752"/>
          </a:xfrm>
          <a:custGeom>
            <a:avLst/>
            <a:gdLst>
              <a:gd name="connsiteX0" fmla="*/ 22286 w 99323"/>
              <a:gd name="connsiteY0" fmla="*/ 4 h 323752"/>
              <a:gd name="connsiteX1" fmla="*/ 19111 w 99323"/>
              <a:gd name="connsiteY1" fmla="*/ 69854 h 323752"/>
              <a:gd name="connsiteX2" fmla="*/ 54036 w 99323"/>
              <a:gd name="connsiteY2" fmla="*/ 133354 h 323752"/>
              <a:gd name="connsiteX3" fmla="*/ 61 w 99323"/>
              <a:gd name="connsiteY3" fmla="*/ 69854 h 323752"/>
              <a:gd name="connsiteX4" fmla="*/ 66736 w 99323"/>
              <a:gd name="connsiteY4" fmla="*/ 165104 h 323752"/>
              <a:gd name="connsiteX5" fmla="*/ 76261 w 99323"/>
              <a:gd name="connsiteY5" fmla="*/ 266704 h 323752"/>
              <a:gd name="connsiteX6" fmla="*/ 82611 w 99323"/>
              <a:gd name="connsiteY6" fmla="*/ 257179 h 323752"/>
              <a:gd name="connsiteX7" fmla="*/ 98486 w 99323"/>
              <a:gd name="connsiteY7" fmla="*/ 285754 h 323752"/>
              <a:gd name="connsiteX8" fmla="*/ 54036 w 99323"/>
              <a:gd name="connsiteY8" fmla="*/ 320679 h 323752"/>
              <a:gd name="connsiteX9" fmla="*/ 85786 w 99323"/>
              <a:gd name="connsiteY9" fmla="*/ 307979 h 323752"/>
              <a:gd name="connsiteX10" fmla="*/ 69911 w 99323"/>
              <a:gd name="connsiteY10" fmla="*/ 196854 h 323752"/>
              <a:gd name="connsiteX11" fmla="*/ 15936 w 99323"/>
              <a:gd name="connsiteY11" fmla="*/ 73029 h 323752"/>
              <a:gd name="connsiteX12" fmla="*/ 22286 w 99323"/>
              <a:gd name="connsiteY12" fmla="*/ 4 h 3237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99323" h="323752">
                <a:moveTo>
                  <a:pt x="22286" y="4"/>
                </a:moveTo>
                <a:cubicBezTo>
                  <a:pt x="22815" y="-525"/>
                  <a:pt x="13819" y="47629"/>
                  <a:pt x="19111" y="69854"/>
                </a:cubicBezTo>
                <a:cubicBezTo>
                  <a:pt x="24403" y="92079"/>
                  <a:pt x="57211" y="133354"/>
                  <a:pt x="54036" y="133354"/>
                </a:cubicBezTo>
                <a:cubicBezTo>
                  <a:pt x="50861" y="133354"/>
                  <a:pt x="-2056" y="64562"/>
                  <a:pt x="61" y="69854"/>
                </a:cubicBezTo>
                <a:cubicBezTo>
                  <a:pt x="2178" y="75146"/>
                  <a:pt x="54036" y="132296"/>
                  <a:pt x="66736" y="165104"/>
                </a:cubicBezTo>
                <a:cubicBezTo>
                  <a:pt x="79436" y="197912"/>
                  <a:pt x="73615" y="251358"/>
                  <a:pt x="76261" y="266704"/>
                </a:cubicBezTo>
                <a:cubicBezTo>
                  <a:pt x="78907" y="282050"/>
                  <a:pt x="78907" y="254004"/>
                  <a:pt x="82611" y="257179"/>
                </a:cubicBezTo>
                <a:cubicBezTo>
                  <a:pt x="86315" y="260354"/>
                  <a:pt x="103249" y="275171"/>
                  <a:pt x="98486" y="285754"/>
                </a:cubicBezTo>
                <a:cubicBezTo>
                  <a:pt x="93724" y="296337"/>
                  <a:pt x="56153" y="316975"/>
                  <a:pt x="54036" y="320679"/>
                </a:cubicBezTo>
                <a:cubicBezTo>
                  <a:pt x="51919" y="324383"/>
                  <a:pt x="83140" y="328616"/>
                  <a:pt x="85786" y="307979"/>
                </a:cubicBezTo>
                <a:cubicBezTo>
                  <a:pt x="88432" y="287342"/>
                  <a:pt x="81553" y="236012"/>
                  <a:pt x="69911" y="196854"/>
                </a:cubicBezTo>
                <a:cubicBezTo>
                  <a:pt x="58269" y="157696"/>
                  <a:pt x="24403" y="103192"/>
                  <a:pt x="15936" y="73029"/>
                </a:cubicBezTo>
                <a:cubicBezTo>
                  <a:pt x="7469" y="42867"/>
                  <a:pt x="21757" y="533"/>
                  <a:pt x="22286" y="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82" name="フリーフォーム 1481">
            <a:extLst>
              <a:ext uri="{FF2B5EF4-FFF2-40B4-BE49-F238E27FC236}">
                <a16:creationId xmlns:a16="http://schemas.microsoft.com/office/drawing/2014/main" id="{C3597EB0-3235-1B8B-CA18-0F452C4ABD3F}"/>
              </a:ext>
            </a:extLst>
          </p:cNvPr>
          <p:cNvSpPr/>
          <p:nvPr/>
        </p:nvSpPr>
        <p:spPr>
          <a:xfrm>
            <a:off x="2542688" y="9781451"/>
            <a:ext cx="134324" cy="51548"/>
          </a:xfrm>
          <a:custGeom>
            <a:avLst/>
            <a:gdLst>
              <a:gd name="connsiteX0" fmla="*/ 487 w 134324"/>
              <a:gd name="connsiteY0" fmla="*/ 51524 h 51548"/>
              <a:gd name="connsiteX1" fmla="*/ 73512 w 134324"/>
              <a:gd name="connsiteY1" fmla="*/ 13424 h 51548"/>
              <a:gd name="connsiteX2" fmla="*/ 133837 w 134324"/>
              <a:gd name="connsiteY2" fmla="*/ 19774 h 51548"/>
              <a:gd name="connsiteX3" fmla="*/ 98912 w 134324"/>
              <a:gd name="connsiteY3" fmla="*/ 724 h 51548"/>
              <a:gd name="connsiteX4" fmla="*/ 44937 w 134324"/>
              <a:gd name="connsiteY4" fmla="*/ 7074 h 51548"/>
              <a:gd name="connsiteX5" fmla="*/ 487 w 134324"/>
              <a:gd name="connsiteY5" fmla="*/ 51524 h 51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34324" h="51548">
                <a:moveTo>
                  <a:pt x="487" y="51524"/>
                </a:moveTo>
                <a:cubicBezTo>
                  <a:pt x="5249" y="52582"/>
                  <a:pt x="51287" y="18716"/>
                  <a:pt x="73512" y="13424"/>
                </a:cubicBezTo>
                <a:cubicBezTo>
                  <a:pt x="95737" y="8132"/>
                  <a:pt x="129604" y="21891"/>
                  <a:pt x="133837" y="19774"/>
                </a:cubicBezTo>
                <a:cubicBezTo>
                  <a:pt x="138070" y="17657"/>
                  <a:pt x="113729" y="2841"/>
                  <a:pt x="98912" y="724"/>
                </a:cubicBezTo>
                <a:cubicBezTo>
                  <a:pt x="84095" y="-1393"/>
                  <a:pt x="62929" y="1253"/>
                  <a:pt x="44937" y="7074"/>
                </a:cubicBezTo>
                <a:cubicBezTo>
                  <a:pt x="26945" y="12895"/>
                  <a:pt x="-4275" y="50466"/>
                  <a:pt x="487" y="5152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83" name="フリーフォーム 1482">
            <a:extLst>
              <a:ext uri="{FF2B5EF4-FFF2-40B4-BE49-F238E27FC236}">
                <a16:creationId xmlns:a16="http://schemas.microsoft.com/office/drawing/2014/main" id="{43EB0A31-96A5-9B44-6EE5-768056693FCA}"/>
              </a:ext>
            </a:extLst>
          </p:cNvPr>
          <p:cNvSpPr/>
          <p:nvPr/>
        </p:nvSpPr>
        <p:spPr>
          <a:xfrm>
            <a:off x="2609016" y="9731010"/>
            <a:ext cx="39106" cy="208472"/>
          </a:xfrm>
          <a:custGeom>
            <a:avLst/>
            <a:gdLst>
              <a:gd name="connsiteX0" fmla="*/ 10359 w 39106"/>
              <a:gd name="connsiteY0" fmla="*/ 365 h 208472"/>
              <a:gd name="connsiteX1" fmla="*/ 4009 w 39106"/>
              <a:gd name="connsiteY1" fmla="*/ 82915 h 208472"/>
              <a:gd name="connsiteX2" fmla="*/ 38934 w 39106"/>
              <a:gd name="connsiteY2" fmla="*/ 206740 h 208472"/>
              <a:gd name="connsiteX3" fmla="*/ 16709 w 39106"/>
              <a:gd name="connsiteY3" fmla="*/ 152765 h 208472"/>
              <a:gd name="connsiteX4" fmla="*/ 834 w 39106"/>
              <a:gd name="connsiteY4" fmla="*/ 114665 h 208472"/>
              <a:gd name="connsiteX5" fmla="*/ 10359 w 39106"/>
              <a:gd name="connsiteY5" fmla="*/ 365 h 2084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106" h="208472">
                <a:moveTo>
                  <a:pt x="10359" y="365"/>
                </a:moveTo>
                <a:cubicBezTo>
                  <a:pt x="10888" y="-4927"/>
                  <a:pt x="-753" y="48519"/>
                  <a:pt x="4009" y="82915"/>
                </a:cubicBezTo>
                <a:cubicBezTo>
                  <a:pt x="8771" y="117311"/>
                  <a:pt x="36817" y="195098"/>
                  <a:pt x="38934" y="206740"/>
                </a:cubicBezTo>
                <a:cubicBezTo>
                  <a:pt x="41051" y="218382"/>
                  <a:pt x="23059" y="168111"/>
                  <a:pt x="16709" y="152765"/>
                </a:cubicBezTo>
                <a:cubicBezTo>
                  <a:pt x="10359" y="137419"/>
                  <a:pt x="5067" y="140065"/>
                  <a:pt x="834" y="114665"/>
                </a:cubicBezTo>
                <a:cubicBezTo>
                  <a:pt x="-3399" y="89265"/>
                  <a:pt x="9830" y="5657"/>
                  <a:pt x="10359" y="36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84" name="フリーフォーム 1483">
            <a:extLst>
              <a:ext uri="{FF2B5EF4-FFF2-40B4-BE49-F238E27FC236}">
                <a16:creationId xmlns:a16="http://schemas.microsoft.com/office/drawing/2014/main" id="{2E14D0BB-C027-860B-3787-A1FDF993FE6C}"/>
              </a:ext>
            </a:extLst>
          </p:cNvPr>
          <p:cNvSpPr/>
          <p:nvPr/>
        </p:nvSpPr>
        <p:spPr>
          <a:xfrm>
            <a:off x="2171689" y="9156571"/>
            <a:ext cx="60497" cy="132976"/>
          </a:xfrm>
          <a:custGeom>
            <a:avLst/>
            <a:gdLst>
              <a:gd name="connsiteX0" fmla="*/ 6361 w 60497"/>
              <a:gd name="connsiteY0" fmla="*/ 129 h 132976"/>
              <a:gd name="connsiteX1" fmla="*/ 60336 w 60497"/>
              <a:gd name="connsiteY1" fmla="*/ 130304 h 132976"/>
              <a:gd name="connsiteX2" fmla="*/ 22236 w 60497"/>
              <a:gd name="connsiteY2" fmla="*/ 85854 h 132976"/>
              <a:gd name="connsiteX3" fmla="*/ 11 w 60497"/>
              <a:gd name="connsiteY3" fmla="*/ 60454 h 132976"/>
              <a:gd name="connsiteX4" fmla="*/ 19061 w 60497"/>
              <a:gd name="connsiteY4" fmla="*/ 104904 h 132976"/>
              <a:gd name="connsiteX5" fmla="*/ 6361 w 60497"/>
              <a:gd name="connsiteY5" fmla="*/ 129 h 1329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0497" h="132976">
                <a:moveTo>
                  <a:pt x="6361" y="129"/>
                </a:moveTo>
                <a:cubicBezTo>
                  <a:pt x="13240" y="4362"/>
                  <a:pt x="57690" y="116017"/>
                  <a:pt x="60336" y="130304"/>
                </a:cubicBezTo>
                <a:cubicBezTo>
                  <a:pt x="62982" y="144591"/>
                  <a:pt x="32290" y="97496"/>
                  <a:pt x="22236" y="85854"/>
                </a:cubicBezTo>
                <a:cubicBezTo>
                  <a:pt x="12182" y="74212"/>
                  <a:pt x="540" y="57279"/>
                  <a:pt x="11" y="60454"/>
                </a:cubicBezTo>
                <a:cubicBezTo>
                  <a:pt x="-518" y="63629"/>
                  <a:pt x="18003" y="113371"/>
                  <a:pt x="19061" y="104904"/>
                </a:cubicBezTo>
                <a:cubicBezTo>
                  <a:pt x="20119" y="96437"/>
                  <a:pt x="-518" y="-4104"/>
                  <a:pt x="6361" y="12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85" name="フリーフォーム 1484">
            <a:extLst>
              <a:ext uri="{FF2B5EF4-FFF2-40B4-BE49-F238E27FC236}">
                <a16:creationId xmlns:a16="http://schemas.microsoft.com/office/drawing/2014/main" id="{47E53578-6EA2-0F55-FA6A-E18567FF9BBC}"/>
              </a:ext>
            </a:extLst>
          </p:cNvPr>
          <p:cNvSpPr/>
          <p:nvPr/>
        </p:nvSpPr>
        <p:spPr>
          <a:xfrm>
            <a:off x="2202437" y="9227261"/>
            <a:ext cx="148672" cy="313955"/>
          </a:xfrm>
          <a:custGeom>
            <a:avLst/>
            <a:gdLst>
              <a:gd name="connsiteX0" fmla="*/ 4188 w 148672"/>
              <a:gd name="connsiteY0" fmla="*/ 2464 h 313955"/>
              <a:gd name="connsiteX1" fmla="*/ 32763 w 148672"/>
              <a:gd name="connsiteY1" fmla="*/ 126289 h 313955"/>
              <a:gd name="connsiteX2" fmla="*/ 147063 w 148672"/>
              <a:gd name="connsiteY2" fmla="*/ 310439 h 313955"/>
              <a:gd name="connsiteX3" fmla="*/ 96263 w 148672"/>
              <a:gd name="connsiteY3" fmla="*/ 243764 h 313955"/>
              <a:gd name="connsiteX4" fmla="*/ 45463 w 148672"/>
              <a:gd name="connsiteY4" fmla="*/ 199314 h 313955"/>
              <a:gd name="connsiteX5" fmla="*/ 4188 w 148672"/>
              <a:gd name="connsiteY5" fmla="*/ 53264 h 313955"/>
              <a:gd name="connsiteX6" fmla="*/ 4188 w 148672"/>
              <a:gd name="connsiteY6" fmla="*/ 2464 h 3139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48672" h="313955">
                <a:moveTo>
                  <a:pt x="4188" y="2464"/>
                </a:moveTo>
                <a:cubicBezTo>
                  <a:pt x="8950" y="14635"/>
                  <a:pt x="8951" y="74960"/>
                  <a:pt x="32763" y="126289"/>
                </a:cubicBezTo>
                <a:cubicBezTo>
                  <a:pt x="56575" y="177618"/>
                  <a:pt x="136480" y="290860"/>
                  <a:pt x="147063" y="310439"/>
                </a:cubicBezTo>
                <a:cubicBezTo>
                  <a:pt x="157646" y="330018"/>
                  <a:pt x="113196" y="262285"/>
                  <a:pt x="96263" y="243764"/>
                </a:cubicBezTo>
                <a:cubicBezTo>
                  <a:pt x="79330" y="225243"/>
                  <a:pt x="60809" y="231064"/>
                  <a:pt x="45463" y="199314"/>
                </a:cubicBezTo>
                <a:cubicBezTo>
                  <a:pt x="30117" y="167564"/>
                  <a:pt x="4188" y="53264"/>
                  <a:pt x="4188" y="53264"/>
                </a:cubicBezTo>
                <a:cubicBezTo>
                  <a:pt x="-2162" y="25747"/>
                  <a:pt x="-574" y="-9707"/>
                  <a:pt x="4188" y="246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86" name="フリーフォーム 1485">
            <a:extLst>
              <a:ext uri="{FF2B5EF4-FFF2-40B4-BE49-F238E27FC236}">
                <a16:creationId xmlns:a16="http://schemas.microsoft.com/office/drawing/2014/main" id="{ED80717C-5127-8855-D6D9-1BD737564A34}"/>
              </a:ext>
            </a:extLst>
          </p:cNvPr>
          <p:cNvSpPr/>
          <p:nvPr/>
        </p:nvSpPr>
        <p:spPr>
          <a:xfrm>
            <a:off x="2339975" y="9477325"/>
            <a:ext cx="174652" cy="422349"/>
          </a:xfrm>
          <a:custGeom>
            <a:avLst/>
            <a:gdLst>
              <a:gd name="connsiteX0" fmla="*/ 0 w 174652"/>
              <a:gd name="connsiteY0" fmla="*/ 50 h 422349"/>
              <a:gd name="connsiteX1" fmla="*/ 44450 w 174652"/>
              <a:gd name="connsiteY1" fmla="*/ 181025 h 422349"/>
              <a:gd name="connsiteX2" fmla="*/ 79375 w 174652"/>
              <a:gd name="connsiteY2" fmla="*/ 225475 h 422349"/>
              <a:gd name="connsiteX3" fmla="*/ 76200 w 174652"/>
              <a:gd name="connsiteY3" fmla="*/ 193725 h 422349"/>
              <a:gd name="connsiteX4" fmla="*/ 85725 w 174652"/>
              <a:gd name="connsiteY4" fmla="*/ 279450 h 422349"/>
              <a:gd name="connsiteX5" fmla="*/ 117475 w 174652"/>
              <a:gd name="connsiteY5" fmla="*/ 346125 h 422349"/>
              <a:gd name="connsiteX6" fmla="*/ 174625 w 174652"/>
              <a:gd name="connsiteY6" fmla="*/ 422325 h 422349"/>
              <a:gd name="connsiteX7" fmla="*/ 123825 w 174652"/>
              <a:gd name="connsiteY7" fmla="*/ 352475 h 422349"/>
              <a:gd name="connsiteX8" fmla="*/ 44450 w 174652"/>
              <a:gd name="connsiteY8" fmla="*/ 200075 h 422349"/>
              <a:gd name="connsiteX9" fmla="*/ 0 w 174652"/>
              <a:gd name="connsiteY9" fmla="*/ 50 h 4223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74652" h="422349">
                <a:moveTo>
                  <a:pt x="0" y="50"/>
                </a:moveTo>
                <a:cubicBezTo>
                  <a:pt x="0" y="-3125"/>
                  <a:pt x="31221" y="143454"/>
                  <a:pt x="44450" y="181025"/>
                </a:cubicBezTo>
                <a:cubicBezTo>
                  <a:pt x="57679" y="218596"/>
                  <a:pt x="74083" y="223358"/>
                  <a:pt x="79375" y="225475"/>
                </a:cubicBezTo>
                <a:cubicBezTo>
                  <a:pt x="84667" y="227592"/>
                  <a:pt x="75142" y="184729"/>
                  <a:pt x="76200" y="193725"/>
                </a:cubicBezTo>
                <a:cubicBezTo>
                  <a:pt x="77258" y="202721"/>
                  <a:pt x="78846" y="254050"/>
                  <a:pt x="85725" y="279450"/>
                </a:cubicBezTo>
                <a:cubicBezTo>
                  <a:pt x="92604" y="304850"/>
                  <a:pt x="102658" y="322313"/>
                  <a:pt x="117475" y="346125"/>
                </a:cubicBezTo>
                <a:cubicBezTo>
                  <a:pt x="132292" y="369937"/>
                  <a:pt x="173567" y="421267"/>
                  <a:pt x="174625" y="422325"/>
                </a:cubicBezTo>
                <a:cubicBezTo>
                  <a:pt x="175683" y="423383"/>
                  <a:pt x="145521" y="389517"/>
                  <a:pt x="123825" y="352475"/>
                </a:cubicBezTo>
                <a:cubicBezTo>
                  <a:pt x="102129" y="315433"/>
                  <a:pt x="62971" y="255638"/>
                  <a:pt x="44450" y="200075"/>
                </a:cubicBezTo>
                <a:cubicBezTo>
                  <a:pt x="25929" y="144513"/>
                  <a:pt x="0" y="3225"/>
                  <a:pt x="0" y="5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87" name="フリーフォーム 1486">
            <a:extLst>
              <a:ext uri="{FF2B5EF4-FFF2-40B4-BE49-F238E27FC236}">
                <a16:creationId xmlns:a16="http://schemas.microsoft.com/office/drawing/2014/main" id="{EE853B51-3711-7149-6B5E-F41812A37752}"/>
              </a:ext>
            </a:extLst>
          </p:cNvPr>
          <p:cNvSpPr/>
          <p:nvPr/>
        </p:nvSpPr>
        <p:spPr>
          <a:xfrm>
            <a:off x="2470150" y="9594735"/>
            <a:ext cx="75024" cy="136980"/>
          </a:xfrm>
          <a:custGeom>
            <a:avLst/>
            <a:gdLst>
              <a:gd name="connsiteX0" fmla="*/ 0 w 75024"/>
              <a:gd name="connsiteY0" fmla="*/ 115 h 136980"/>
              <a:gd name="connsiteX1" fmla="*/ 69850 w 75024"/>
              <a:gd name="connsiteY1" fmla="*/ 82665 h 136980"/>
              <a:gd name="connsiteX2" fmla="*/ 69850 w 75024"/>
              <a:gd name="connsiteY2" fmla="*/ 136640 h 136980"/>
              <a:gd name="connsiteX3" fmla="*/ 69850 w 75024"/>
              <a:gd name="connsiteY3" fmla="*/ 101715 h 136980"/>
              <a:gd name="connsiteX4" fmla="*/ 0 w 75024"/>
              <a:gd name="connsiteY4" fmla="*/ 115 h 1369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5024" h="136980">
                <a:moveTo>
                  <a:pt x="0" y="115"/>
                </a:moveTo>
                <a:cubicBezTo>
                  <a:pt x="0" y="-3060"/>
                  <a:pt x="58208" y="59911"/>
                  <a:pt x="69850" y="82665"/>
                </a:cubicBezTo>
                <a:cubicBezTo>
                  <a:pt x="81492" y="105419"/>
                  <a:pt x="69850" y="136640"/>
                  <a:pt x="69850" y="136640"/>
                </a:cubicBezTo>
                <a:cubicBezTo>
                  <a:pt x="69850" y="139815"/>
                  <a:pt x="76729" y="120236"/>
                  <a:pt x="69850" y="101715"/>
                </a:cubicBezTo>
                <a:cubicBezTo>
                  <a:pt x="62971" y="83194"/>
                  <a:pt x="0" y="3290"/>
                  <a:pt x="0" y="11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88" name="フリーフォーム 1487">
            <a:extLst>
              <a:ext uri="{FF2B5EF4-FFF2-40B4-BE49-F238E27FC236}">
                <a16:creationId xmlns:a16="http://schemas.microsoft.com/office/drawing/2014/main" id="{B715DEB9-3C92-E407-851A-F5DA4CF8B4F8}"/>
              </a:ext>
            </a:extLst>
          </p:cNvPr>
          <p:cNvSpPr/>
          <p:nvPr/>
        </p:nvSpPr>
        <p:spPr>
          <a:xfrm>
            <a:off x="2609565" y="9928147"/>
            <a:ext cx="54475" cy="222580"/>
          </a:xfrm>
          <a:custGeom>
            <a:avLst/>
            <a:gdLst>
              <a:gd name="connsiteX0" fmla="*/ 54260 w 54475"/>
              <a:gd name="connsiteY0" fmla="*/ 78 h 222580"/>
              <a:gd name="connsiteX1" fmla="*/ 19335 w 54475"/>
              <a:gd name="connsiteY1" fmla="*/ 85803 h 222580"/>
              <a:gd name="connsiteX2" fmla="*/ 22510 w 54475"/>
              <a:gd name="connsiteY2" fmla="*/ 142953 h 222580"/>
              <a:gd name="connsiteX3" fmla="*/ 47910 w 54475"/>
              <a:gd name="connsiteY3" fmla="*/ 222328 h 222580"/>
              <a:gd name="connsiteX4" fmla="*/ 6635 w 54475"/>
              <a:gd name="connsiteY4" fmla="*/ 168353 h 222580"/>
              <a:gd name="connsiteX5" fmla="*/ 22510 w 54475"/>
              <a:gd name="connsiteY5" fmla="*/ 174703 h 222580"/>
              <a:gd name="connsiteX6" fmla="*/ 285 w 54475"/>
              <a:gd name="connsiteY6" fmla="*/ 101678 h 222580"/>
              <a:gd name="connsiteX7" fmla="*/ 54260 w 54475"/>
              <a:gd name="connsiteY7" fmla="*/ 78 h 2225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4475" h="222580">
                <a:moveTo>
                  <a:pt x="54260" y="78"/>
                </a:moveTo>
                <a:cubicBezTo>
                  <a:pt x="57435" y="-2568"/>
                  <a:pt x="24627" y="61990"/>
                  <a:pt x="19335" y="85803"/>
                </a:cubicBezTo>
                <a:cubicBezTo>
                  <a:pt x="14043" y="109616"/>
                  <a:pt x="17747" y="120199"/>
                  <a:pt x="22510" y="142953"/>
                </a:cubicBezTo>
                <a:cubicBezTo>
                  <a:pt x="27273" y="165707"/>
                  <a:pt x="50556" y="218095"/>
                  <a:pt x="47910" y="222328"/>
                </a:cubicBezTo>
                <a:cubicBezTo>
                  <a:pt x="45264" y="226561"/>
                  <a:pt x="10868" y="176290"/>
                  <a:pt x="6635" y="168353"/>
                </a:cubicBezTo>
                <a:cubicBezTo>
                  <a:pt x="2402" y="160416"/>
                  <a:pt x="23568" y="185815"/>
                  <a:pt x="22510" y="174703"/>
                </a:cubicBezTo>
                <a:cubicBezTo>
                  <a:pt x="21452" y="163591"/>
                  <a:pt x="-2890" y="125491"/>
                  <a:pt x="285" y="101678"/>
                </a:cubicBezTo>
                <a:cubicBezTo>
                  <a:pt x="3460" y="77866"/>
                  <a:pt x="51085" y="2724"/>
                  <a:pt x="54260" y="7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89" name="フリーフォーム 1488">
            <a:extLst>
              <a:ext uri="{FF2B5EF4-FFF2-40B4-BE49-F238E27FC236}">
                <a16:creationId xmlns:a16="http://schemas.microsoft.com/office/drawing/2014/main" id="{B0927B7F-3FAC-CAFD-E4F3-B9F04AB03BBF}"/>
              </a:ext>
            </a:extLst>
          </p:cNvPr>
          <p:cNvSpPr/>
          <p:nvPr/>
        </p:nvSpPr>
        <p:spPr>
          <a:xfrm>
            <a:off x="2647902" y="9930580"/>
            <a:ext cx="124770" cy="189745"/>
          </a:xfrm>
          <a:custGeom>
            <a:avLst/>
            <a:gdLst>
              <a:gd name="connsiteX0" fmla="*/ 48 w 124770"/>
              <a:gd name="connsiteY0" fmla="*/ 820 h 189745"/>
              <a:gd name="connsiteX1" fmla="*/ 63548 w 124770"/>
              <a:gd name="connsiteY1" fmla="*/ 57970 h 189745"/>
              <a:gd name="connsiteX2" fmla="*/ 98473 w 124770"/>
              <a:gd name="connsiteY2" fmla="*/ 80195 h 189745"/>
              <a:gd name="connsiteX3" fmla="*/ 117523 w 124770"/>
              <a:gd name="connsiteY3" fmla="*/ 130995 h 189745"/>
              <a:gd name="connsiteX4" fmla="*/ 120698 w 124770"/>
              <a:gd name="connsiteY4" fmla="*/ 184970 h 189745"/>
              <a:gd name="connsiteX5" fmla="*/ 120698 w 124770"/>
              <a:gd name="connsiteY5" fmla="*/ 169095 h 189745"/>
              <a:gd name="connsiteX6" fmla="*/ 95298 w 124770"/>
              <a:gd name="connsiteY6" fmla="*/ 26220 h 189745"/>
              <a:gd name="connsiteX7" fmla="*/ 123873 w 124770"/>
              <a:gd name="connsiteY7" fmla="*/ 80195 h 189745"/>
              <a:gd name="connsiteX8" fmla="*/ 54023 w 124770"/>
              <a:gd name="connsiteY8" fmla="*/ 26220 h 189745"/>
              <a:gd name="connsiteX9" fmla="*/ 48 w 124770"/>
              <a:gd name="connsiteY9" fmla="*/ 820 h 1897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24770" h="189745">
                <a:moveTo>
                  <a:pt x="48" y="820"/>
                </a:moveTo>
                <a:cubicBezTo>
                  <a:pt x="1635" y="6112"/>
                  <a:pt x="47144" y="44741"/>
                  <a:pt x="63548" y="57970"/>
                </a:cubicBezTo>
                <a:cubicBezTo>
                  <a:pt x="79952" y="71199"/>
                  <a:pt x="89477" y="68024"/>
                  <a:pt x="98473" y="80195"/>
                </a:cubicBezTo>
                <a:cubicBezTo>
                  <a:pt x="107469" y="92366"/>
                  <a:pt x="113819" y="113533"/>
                  <a:pt x="117523" y="130995"/>
                </a:cubicBezTo>
                <a:cubicBezTo>
                  <a:pt x="121227" y="148457"/>
                  <a:pt x="120698" y="184970"/>
                  <a:pt x="120698" y="184970"/>
                </a:cubicBezTo>
                <a:cubicBezTo>
                  <a:pt x="121227" y="191320"/>
                  <a:pt x="124931" y="195553"/>
                  <a:pt x="120698" y="169095"/>
                </a:cubicBezTo>
                <a:cubicBezTo>
                  <a:pt x="116465" y="142637"/>
                  <a:pt x="94769" y="41037"/>
                  <a:pt x="95298" y="26220"/>
                </a:cubicBezTo>
                <a:cubicBezTo>
                  <a:pt x="95827" y="11403"/>
                  <a:pt x="130752" y="80195"/>
                  <a:pt x="123873" y="80195"/>
                </a:cubicBezTo>
                <a:cubicBezTo>
                  <a:pt x="116994" y="80195"/>
                  <a:pt x="72015" y="35216"/>
                  <a:pt x="54023" y="26220"/>
                </a:cubicBezTo>
                <a:cubicBezTo>
                  <a:pt x="36031" y="17224"/>
                  <a:pt x="-1539" y="-4472"/>
                  <a:pt x="48" y="82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90" name="フリーフォーム 1489">
            <a:extLst>
              <a:ext uri="{FF2B5EF4-FFF2-40B4-BE49-F238E27FC236}">
                <a16:creationId xmlns:a16="http://schemas.microsoft.com/office/drawing/2014/main" id="{703319AF-AE1F-8755-2FA5-B40A1424104B}"/>
              </a:ext>
            </a:extLst>
          </p:cNvPr>
          <p:cNvSpPr/>
          <p:nvPr/>
        </p:nvSpPr>
        <p:spPr>
          <a:xfrm>
            <a:off x="2584262" y="10115368"/>
            <a:ext cx="228901" cy="35704"/>
          </a:xfrm>
          <a:custGeom>
            <a:avLst/>
            <a:gdLst>
              <a:gd name="connsiteX0" fmla="*/ 188 w 228901"/>
              <a:gd name="connsiteY0" fmla="*/ 3357 h 35704"/>
              <a:gd name="connsiteX1" fmla="*/ 108138 w 228901"/>
              <a:gd name="connsiteY1" fmla="*/ 31932 h 35704"/>
              <a:gd name="connsiteX2" fmla="*/ 155763 w 228901"/>
              <a:gd name="connsiteY2" fmla="*/ 31932 h 35704"/>
              <a:gd name="connsiteX3" fmla="*/ 228788 w 228901"/>
              <a:gd name="connsiteY3" fmla="*/ 182 h 35704"/>
              <a:gd name="connsiteX4" fmla="*/ 171638 w 228901"/>
              <a:gd name="connsiteY4" fmla="*/ 19232 h 35704"/>
              <a:gd name="connsiteX5" fmla="*/ 136713 w 228901"/>
              <a:gd name="connsiteY5" fmla="*/ 25582 h 35704"/>
              <a:gd name="connsiteX6" fmla="*/ 188 w 228901"/>
              <a:gd name="connsiteY6" fmla="*/ 3357 h 357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28901" h="35704">
                <a:moveTo>
                  <a:pt x="188" y="3357"/>
                </a:moveTo>
                <a:cubicBezTo>
                  <a:pt x="-4574" y="4415"/>
                  <a:pt x="82209" y="27170"/>
                  <a:pt x="108138" y="31932"/>
                </a:cubicBezTo>
                <a:cubicBezTo>
                  <a:pt x="134067" y="36694"/>
                  <a:pt x="135655" y="37224"/>
                  <a:pt x="155763" y="31932"/>
                </a:cubicBezTo>
                <a:cubicBezTo>
                  <a:pt x="175871" y="26640"/>
                  <a:pt x="226142" y="2299"/>
                  <a:pt x="228788" y="182"/>
                </a:cubicBezTo>
                <a:cubicBezTo>
                  <a:pt x="231434" y="-1935"/>
                  <a:pt x="186984" y="14999"/>
                  <a:pt x="171638" y="19232"/>
                </a:cubicBezTo>
                <a:cubicBezTo>
                  <a:pt x="156292" y="23465"/>
                  <a:pt x="158938" y="27699"/>
                  <a:pt x="136713" y="25582"/>
                </a:cubicBezTo>
                <a:cubicBezTo>
                  <a:pt x="114488" y="23465"/>
                  <a:pt x="4950" y="2299"/>
                  <a:pt x="188" y="335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91" name="フリーフォーム 1490">
            <a:extLst>
              <a:ext uri="{FF2B5EF4-FFF2-40B4-BE49-F238E27FC236}">
                <a16:creationId xmlns:a16="http://schemas.microsoft.com/office/drawing/2014/main" id="{E98C19B0-A186-1EB9-83BE-A869A0167FC1}"/>
              </a:ext>
            </a:extLst>
          </p:cNvPr>
          <p:cNvSpPr/>
          <p:nvPr/>
        </p:nvSpPr>
        <p:spPr>
          <a:xfrm>
            <a:off x="2933657" y="9581694"/>
            <a:ext cx="54159" cy="277633"/>
          </a:xfrm>
          <a:custGeom>
            <a:avLst/>
            <a:gdLst>
              <a:gd name="connsiteX0" fmla="*/ 43 w 54159"/>
              <a:gd name="connsiteY0" fmla="*/ 456 h 277633"/>
              <a:gd name="connsiteX1" fmla="*/ 28618 w 54159"/>
              <a:gd name="connsiteY1" fmla="*/ 117931 h 277633"/>
              <a:gd name="connsiteX2" fmla="*/ 28618 w 54159"/>
              <a:gd name="connsiteY2" fmla="*/ 165556 h 277633"/>
              <a:gd name="connsiteX3" fmla="*/ 54018 w 54159"/>
              <a:gd name="connsiteY3" fmla="*/ 276681 h 277633"/>
              <a:gd name="connsiteX4" fmla="*/ 38143 w 54159"/>
              <a:gd name="connsiteY4" fmla="*/ 216356 h 277633"/>
              <a:gd name="connsiteX5" fmla="*/ 22268 w 54159"/>
              <a:gd name="connsiteY5" fmla="*/ 165556 h 277633"/>
              <a:gd name="connsiteX6" fmla="*/ 43 w 54159"/>
              <a:gd name="connsiteY6" fmla="*/ 456 h 2776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4159" h="277633">
                <a:moveTo>
                  <a:pt x="43" y="456"/>
                </a:moveTo>
                <a:cubicBezTo>
                  <a:pt x="1101" y="-7481"/>
                  <a:pt x="23856" y="90414"/>
                  <a:pt x="28618" y="117931"/>
                </a:cubicBezTo>
                <a:cubicBezTo>
                  <a:pt x="33380" y="145448"/>
                  <a:pt x="24385" y="139098"/>
                  <a:pt x="28618" y="165556"/>
                </a:cubicBezTo>
                <a:cubicBezTo>
                  <a:pt x="32851" y="192014"/>
                  <a:pt x="52431" y="268214"/>
                  <a:pt x="54018" y="276681"/>
                </a:cubicBezTo>
                <a:cubicBezTo>
                  <a:pt x="55605" y="285148"/>
                  <a:pt x="43435" y="234877"/>
                  <a:pt x="38143" y="216356"/>
                </a:cubicBezTo>
                <a:cubicBezTo>
                  <a:pt x="32851" y="197835"/>
                  <a:pt x="27030" y="194660"/>
                  <a:pt x="22268" y="165556"/>
                </a:cubicBezTo>
                <a:cubicBezTo>
                  <a:pt x="17506" y="136452"/>
                  <a:pt x="-1015" y="8393"/>
                  <a:pt x="43" y="45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92" name="フリーフォーム 1491">
            <a:extLst>
              <a:ext uri="{FF2B5EF4-FFF2-40B4-BE49-F238E27FC236}">
                <a16:creationId xmlns:a16="http://schemas.microsoft.com/office/drawing/2014/main" id="{90EB3E0F-F096-2B50-91B4-A7B11D9087AC}"/>
              </a:ext>
            </a:extLst>
          </p:cNvPr>
          <p:cNvSpPr/>
          <p:nvPr/>
        </p:nvSpPr>
        <p:spPr>
          <a:xfrm>
            <a:off x="2259553" y="9359536"/>
            <a:ext cx="123178" cy="276610"/>
          </a:xfrm>
          <a:custGeom>
            <a:avLst/>
            <a:gdLst>
              <a:gd name="connsiteX0" fmla="*/ 4222 w 123178"/>
              <a:gd name="connsiteY0" fmla="*/ 364 h 276610"/>
              <a:gd name="connsiteX1" fmla="*/ 13747 w 123178"/>
              <a:gd name="connsiteY1" fmla="*/ 105139 h 276610"/>
              <a:gd name="connsiteX2" fmla="*/ 121697 w 123178"/>
              <a:gd name="connsiteY2" fmla="*/ 273414 h 276610"/>
              <a:gd name="connsiteX3" fmla="*/ 74072 w 123178"/>
              <a:gd name="connsiteY3" fmla="*/ 209914 h 276610"/>
              <a:gd name="connsiteX4" fmla="*/ 39147 w 123178"/>
              <a:gd name="connsiteY4" fmla="*/ 140064 h 276610"/>
              <a:gd name="connsiteX5" fmla="*/ 4222 w 123178"/>
              <a:gd name="connsiteY5" fmla="*/ 364 h 2766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23178" h="276610">
                <a:moveTo>
                  <a:pt x="4222" y="364"/>
                </a:moveTo>
                <a:cubicBezTo>
                  <a:pt x="-11" y="-5457"/>
                  <a:pt x="-5832" y="59631"/>
                  <a:pt x="13747" y="105139"/>
                </a:cubicBezTo>
                <a:cubicBezTo>
                  <a:pt x="33326" y="150647"/>
                  <a:pt x="111643" y="255952"/>
                  <a:pt x="121697" y="273414"/>
                </a:cubicBezTo>
                <a:cubicBezTo>
                  <a:pt x="131751" y="290876"/>
                  <a:pt x="87830" y="232139"/>
                  <a:pt x="74072" y="209914"/>
                </a:cubicBezTo>
                <a:cubicBezTo>
                  <a:pt x="60314" y="187689"/>
                  <a:pt x="48143" y="173401"/>
                  <a:pt x="39147" y="140064"/>
                </a:cubicBezTo>
                <a:cubicBezTo>
                  <a:pt x="30151" y="106727"/>
                  <a:pt x="8455" y="6185"/>
                  <a:pt x="4222" y="36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93" name="フリーフォーム 1492">
            <a:extLst>
              <a:ext uri="{FF2B5EF4-FFF2-40B4-BE49-F238E27FC236}">
                <a16:creationId xmlns:a16="http://schemas.microsoft.com/office/drawing/2014/main" id="{88010BAA-EEFD-6D2F-1073-BC310278DFDD}"/>
              </a:ext>
            </a:extLst>
          </p:cNvPr>
          <p:cNvSpPr/>
          <p:nvPr/>
        </p:nvSpPr>
        <p:spPr>
          <a:xfrm>
            <a:off x="1844216" y="9102682"/>
            <a:ext cx="35532" cy="236390"/>
          </a:xfrm>
          <a:custGeom>
            <a:avLst/>
            <a:gdLst>
              <a:gd name="connsiteX0" fmla="*/ 22684 w 35532"/>
              <a:gd name="connsiteY0" fmla="*/ 43 h 236390"/>
              <a:gd name="connsiteX1" fmla="*/ 19509 w 35532"/>
              <a:gd name="connsiteY1" fmla="*/ 146093 h 236390"/>
              <a:gd name="connsiteX2" fmla="*/ 35384 w 35532"/>
              <a:gd name="connsiteY2" fmla="*/ 234993 h 236390"/>
              <a:gd name="connsiteX3" fmla="*/ 25859 w 35532"/>
              <a:gd name="connsiteY3" fmla="*/ 193718 h 236390"/>
              <a:gd name="connsiteX4" fmla="*/ 459 w 35532"/>
              <a:gd name="connsiteY4" fmla="*/ 104818 h 236390"/>
              <a:gd name="connsiteX5" fmla="*/ 9984 w 35532"/>
              <a:gd name="connsiteY5" fmla="*/ 130218 h 236390"/>
              <a:gd name="connsiteX6" fmla="*/ 22684 w 35532"/>
              <a:gd name="connsiteY6" fmla="*/ 43 h 2363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5532" h="236390">
                <a:moveTo>
                  <a:pt x="22684" y="43"/>
                </a:moveTo>
                <a:cubicBezTo>
                  <a:pt x="24272" y="2689"/>
                  <a:pt x="17392" y="106935"/>
                  <a:pt x="19509" y="146093"/>
                </a:cubicBezTo>
                <a:cubicBezTo>
                  <a:pt x="21626" y="185251"/>
                  <a:pt x="34326" y="227056"/>
                  <a:pt x="35384" y="234993"/>
                </a:cubicBezTo>
                <a:cubicBezTo>
                  <a:pt x="36442" y="242930"/>
                  <a:pt x="31680" y="215414"/>
                  <a:pt x="25859" y="193718"/>
                </a:cubicBezTo>
                <a:cubicBezTo>
                  <a:pt x="20038" y="172022"/>
                  <a:pt x="3105" y="115401"/>
                  <a:pt x="459" y="104818"/>
                </a:cubicBezTo>
                <a:cubicBezTo>
                  <a:pt x="-2187" y="94235"/>
                  <a:pt x="7338" y="143976"/>
                  <a:pt x="9984" y="130218"/>
                </a:cubicBezTo>
                <a:cubicBezTo>
                  <a:pt x="12630" y="116460"/>
                  <a:pt x="21096" y="-2603"/>
                  <a:pt x="22684" y="4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94" name="フリーフォーム 1493">
            <a:extLst>
              <a:ext uri="{FF2B5EF4-FFF2-40B4-BE49-F238E27FC236}">
                <a16:creationId xmlns:a16="http://schemas.microsoft.com/office/drawing/2014/main" id="{9A16A286-E2C4-D565-E612-0D6E22D89715}"/>
              </a:ext>
            </a:extLst>
          </p:cNvPr>
          <p:cNvSpPr/>
          <p:nvPr/>
        </p:nvSpPr>
        <p:spPr>
          <a:xfrm>
            <a:off x="1606371" y="9245173"/>
            <a:ext cx="294315" cy="154496"/>
          </a:xfrm>
          <a:custGeom>
            <a:avLst/>
            <a:gdLst>
              <a:gd name="connsiteX0" fmla="*/ 179 w 294315"/>
              <a:gd name="connsiteY0" fmla="*/ 25827 h 154496"/>
              <a:gd name="connsiteX1" fmla="*/ 79554 w 294315"/>
              <a:gd name="connsiteY1" fmla="*/ 427 h 154496"/>
              <a:gd name="connsiteX2" fmla="*/ 171629 w 294315"/>
              <a:gd name="connsiteY2" fmla="*/ 51227 h 154496"/>
              <a:gd name="connsiteX3" fmla="*/ 168454 w 294315"/>
              <a:gd name="connsiteY3" fmla="*/ 25827 h 154496"/>
              <a:gd name="connsiteX4" fmla="*/ 292279 w 294315"/>
              <a:gd name="connsiteY4" fmla="*/ 152827 h 154496"/>
              <a:gd name="connsiteX5" fmla="*/ 235129 w 294315"/>
              <a:gd name="connsiteY5" fmla="*/ 92502 h 154496"/>
              <a:gd name="connsiteX6" fmla="*/ 101779 w 294315"/>
              <a:gd name="connsiteY6" fmla="*/ 6777 h 154496"/>
              <a:gd name="connsiteX7" fmla="*/ 179 w 294315"/>
              <a:gd name="connsiteY7" fmla="*/ 25827 h 1544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4315" h="154496">
                <a:moveTo>
                  <a:pt x="179" y="25827"/>
                </a:moveTo>
                <a:cubicBezTo>
                  <a:pt x="-3525" y="24769"/>
                  <a:pt x="50979" y="-3806"/>
                  <a:pt x="79554" y="427"/>
                </a:cubicBezTo>
                <a:cubicBezTo>
                  <a:pt x="108129" y="4660"/>
                  <a:pt x="156812" y="46994"/>
                  <a:pt x="171629" y="51227"/>
                </a:cubicBezTo>
                <a:cubicBezTo>
                  <a:pt x="186446" y="55460"/>
                  <a:pt x="148346" y="8894"/>
                  <a:pt x="168454" y="25827"/>
                </a:cubicBezTo>
                <a:cubicBezTo>
                  <a:pt x="188562" y="42760"/>
                  <a:pt x="281167" y="141715"/>
                  <a:pt x="292279" y="152827"/>
                </a:cubicBezTo>
                <a:cubicBezTo>
                  <a:pt x="303391" y="163939"/>
                  <a:pt x="266879" y="116844"/>
                  <a:pt x="235129" y="92502"/>
                </a:cubicBezTo>
                <a:cubicBezTo>
                  <a:pt x="203379" y="68160"/>
                  <a:pt x="137233" y="18419"/>
                  <a:pt x="101779" y="6777"/>
                </a:cubicBezTo>
                <a:cubicBezTo>
                  <a:pt x="66325" y="-4865"/>
                  <a:pt x="3883" y="26885"/>
                  <a:pt x="179" y="2582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95" name="フリーフォーム 1494">
            <a:extLst>
              <a:ext uri="{FF2B5EF4-FFF2-40B4-BE49-F238E27FC236}">
                <a16:creationId xmlns:a16="http://schemas.microsoft.com/office/drawing/2014/main" id="{401E3426-8D8C-18D2-4CE7-DC7255C9D7DB}"/>
              </a:ext>
            </a:extLst>
          </p:cNvPr>
          <p:cNvSpPr/>
          <p:nvPr/>
        </p:nvSpPr>
        <p:spPr>
          <a:xfrm>
            <a:off x="1996749" y="9013536"/>
            <a:ext cx="241799" cy="368719"/>
          </a:xfrm>
          <a:custGeom>
            <a:avLst/>
            <a:gdLst>
              <a:gd name="connsiteX0" fmla="*/ 326 w 241799"/>
              <a:gd name="connsiteY0" fmla="*/ 289 h 368719"/>
              <a:gd name="connsiteX1" fmla="*/ 73351 w 241799"/>
              <a:gd name="connsiteY1" fmla="*/ 152689 h 368719"/>
              <a:gd name="connsiteX2" fmla="*/ 70176 w 241799"/>
              <a:gd name="connsiteY2" fmla="*/ 108239 h 368719"/>
              <a:gd name="connsiteX3" fmla="*/ 130501 w 241799"/>
              <a:gd name="connsiteY3" fmla="*/ 171739 h 368719"/>
              <a:gd name="connsiteX4" fmla="*/ 120976 w 241799"/>
              <a:gd name="connsiteY4" fmla="*/ 130464 h 368719"/>
              <a:gd name="connsiteX5" fmla="*/ 174951 w 241799"/>
              <a:gd name="connsiteY5" fmla="*/ 235239 h 368719"/>
              <a:gd name="connsiteX6" fmla="*/ 241626 w 241799"/>
              <a:gd name="connsiteY6" fmla="*/ 368589 h 368719"/>
              <a:gd name="connsiteX7" fmla="*/ 190826 w 241799"/>
              <a:gd name="connsiteY7" fmla="*/ 257464 h 368719"/>
              <a:gd name="connsiteX8" fmla="*/ 89226 w 241799"/>
              <a:gd name="connsiteY8" fmla="*/ 136814 h 368719"/>
              <a:gd name="connsiteX9" fmla="*/ 47951 w 241799"/>
              <a:gd name="connsiteY9" fmla="*/ 114589 h 368719"/>
              <a:gd name="connsiteX10" fmla="*/ 326 w 241799"/>
              <a:gd name="connsiteY10" fmla="*/ 289 h 3687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41799" h="368719">
                <a:moveTo>
                  <a:pt x="326" y="289"/>
                </a:moveTo>
                <a:cubicBezTo>
                  <a:pt x="4559" y="6639"/>
                  <a:pt x="61709" y="134697"/>
                  <a:pt x="73351" y="152689"/>
                </a:cubicBezTo>
                <a:cubicBezTo>
                  <a:pt x="84993" y="170681"/>
                  <a:pt x="60651" y="105064"/>
                  <a:pt x="70176" y="108239"/>
                </a:cubicBezTo>
                <a:cubicBezTo>
                  <a:pt x="79701" y="111414"/>
                  <a:pt x="122034" y="168035"/>
                  <a:pt x="130501" y="171739"/>
                </a:cubicBezTo>
                <a:cubicBezTo>
                  <a:pt x="138968" y="175443"/>
                  <a:pt x="113568" y="119881"/>
                  <a:pt x="120976" y="130464"/>
                </a:cubicBezTo>
                <a:cubicBezTo>
                  <a:pt x="128384" y="141047"/>
                  <a:pt x="154843" y="195551"/>
                  <a:pt x="174951" y="235239"/>
                </a:cubicBezTo>
                <a:cubicBezTo>
                  <a:pt x="195059" y="274927"/>
                  <a:pt x="238980" y="364885"/>
                  <a:pt x="241626" y="368589"/>
                </a:cubicBezTo>
                <a:cubicBezTo>
                  <a:pt x="244272" y="372293"/>
                  <a:pt x="216226" y="296093"/>
                  <a:pt x="190826" y="257464"/>
                </a:cubicBezTo>
                <a:cubicBezTo>
                  <a:pt x="165426" y="218835"/>
                  <a:pt x="113038" y="160626"/>
                  <a:pt x="89226" y="136814"/>
                </a:cubicBezTo>
                <a:cubicBezTo>
                  <a:pt x="65414" y="113002"/>
                  <a:pt x="61709" y="135227"/>
                  <a:pt x="47951" y="114589"/>
                </a:cubicBezTo>
                <a:cubicBezTo>
                  <a:pt x="34193" y="93951"/>
                  <a:pt x="-3907" y="-6061"/>
                  <a:pt x="326" y="28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96" name="フリーフォーム 1495">
            <a:extLst>
              <a:ext uri="{FF2B5EF4-FFF2-40B4-BE49-F238E27FC236}">
                <a16:creationId xmlns:a16="http://schemas.microsoft.com/office/drawing/2014/main" id="{2FE76E7E-2B70-5968-3DDC-E98D845DCAC9}"/>
              </a:ext>
            </a:extLst>
          </p:cNvPr>
          <p:cNvSpPr/>
          <p:nvPr/>
        </p:nvSpPr>
        <p:spPr>
          <a:xfrm>
            <a:off x="1965244" y="9010255"/>
            <a:ext cx="125499" cy="448253"/>
          </a:xfrm>
          <a:custGeom>
            <a:avLst/>
            <a:gdLst>
              <a:gd name="connsiteX0" fmla="*/ 41356 w 125499"/>
              <a:gd name="connsiteY0" fmla="*/ 3570 h 448253"/>
              <a:gd name="connsiteX1" fmla="*/ 41356 w 125499"/>
              <a:gd name="connsiteY1" fmla="*/ 60720 h 448253"/>
              <a:gd name="connsiteX2" fmla="*/ 9606 w 125499"/>
              <a:gd name="connsiteY2" fmla="*/ 105170 h 448253"/>
              <a:gd name="connsiteX3" fmla="*/ 41356 w 125499"/>
              <a:gd name="connsiteY3" fmla="*/ 127395 h 448253"/>
              <a:gd name="connsiteX4" fmla="*/ 3256 w 125499"/>
              <a:gd name="connsiteY4" fmla="*/ 136920 h 448253"/>
              <a:gd name="connsiteX5" fmla="*/ 60406 w 125499"/>
              <a:gd name="connsiteY5" fmla="*/ 146445 h 448253"/>
              <a:gd name="connsiteX6" fmla="*/ 81 w 125499"/>
              <a:gd name="connsiteY6" fmla="*/ 162320 h 448253"/>
              <a:gd name="connsiteX7" fmla="*/ 76281 w 125499"/>
              <a:gd name="connsiteY7" fmla="*/ 184545 h 448253"/>
              <a:gd name="connsiteX8" fmla="*/ 66756 w 125499"/>
              <a:gd name="connsiteY8" fmla="*/ 216295 h 448253"/>
              <a:gd name="connsiteX9" fmla="*/ 101681 w 125499"/>
              <a:gd name="connsiteY9" fmla="*/ 248045 h 448253"/>
              <a:gd name="connsiteX10" fmla="*/ 120731 w 125499"/>
              <a:gd name="connsiteY10" fmla="*/ 362345 h 448253"/>
              <a:gd name="connsiteX11" fmla="*/ 117556 w 125499"/>
              <a:gd name="connsiteY11" fmla="*/ 305195 h 448253"/>
              <a:gd name="connsiteX12" fmla="*/ 123906 w 125499"/>
              <a:gd name="connsiteY12" fmla="*/ 448070 h 448253"/>
              <a:gd name="connsiteX13" fmla="*/ 114381 w 125499"/>
              <a:gd name="connsiteY13" fmla="*/ 270270 h 448253"/>
              <a:gd name="connsiteX14" fmla="*/ 19131 w 125499"/>
              <a:gd name="connsiteY14" fmla="*/ 171845 h 448253"/>
              <a:gd name="connsiteX15" fmla="*/ 41356 w 125499"/>
              <a:gd name="connsiteY15" fmla="*/ 3570 h 448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25499" h="448253">
                <a:moveTo>
                  <a:pt x="41356" y="3570"/>
                </a:moveTo>
                <a:cubicBezTo>
                  <a:pt x="45060" y="-14951"/>
                  <a:pt x="46648" y="43787"/>
                  <a:pt x="41356" y="60720"/>
                </a:cubicBezTo>
                <a:cubicBezTo>
                  <a:pt x="36064" y="77653"/>
                  <a:pt x="9606" y="94058"/>
                  <a:pt x="9606" y="105170"/>
                </a:cubicBezTo>
                <a:cubicBezTo>
                  <a:pt x="9606" y="116282"/>
                  <a:pt x="42414" y="122104"/>
                  <a:pt x="41356" y="127395"/>
                </a:cubicBezTo>
                <a:cubicBezTo>
                  <a:pt x="40298" y="132686"/>
                  <a:pt x="81" y="133745"/>
                  <a:pt x="3256" y="136920"/>
                </a:cubicBezTo>
                <a:cubicBezTo>
                  <a:pt x="6431" y="140095"/>
                  <a:pt x="60935" y="142212"/>
                  <a:pt x="60406" y="146445"/>
                </a:cubicBezTo>
                <a:cubicBezTo>
                  <a:pt x="59877" y="150678"/>
                  <a:pt x="-2565" y="155970"/>
                  <a:pt x="81" y="162320"/>
                </a:cubicBezTo>
                <a:cubicBezTo>
                  <a:pt x="2727" y="168670"/>
                  <a:pt x="76281" y="184545"/>
                  <a:pt x="76281" y="184545"/>
                </a:cubicBezTo>
                <a:cubicBezTo>
                  <a:pt x="87393" y="193541"/>
                  <a:pt x="62523" y="205712"/>
                  <a:pt x="66756" y="216295"/>
                </a:cubicBezTo>
                <a:cubicBezTo>
                  <a:pt x="70989" y="226878"/>
                  <a:pt x="92685" y="223703"/>
                  <a:pt x="101681" y="248045"/>
                </a:cubicBezTo>
                <a:cubicBezTo>
                  <a:pt x="110677" y="272387"/>
                  <a:pt x="118085" y="352820"/>
                  <a:pt x="120731" y="362345"/>
                </a:cubicBezTo>
                <a:cubicBezTo>
                  <a:pt x="123377" y="371870"/>
                  <a:pt x="117027" y="290908"/>
                  <a:pt x="117556" y="305195"/>
                </a:cubicBezTo>
                <a:cubicBezTo>
                  <a:pt x="118085" y="319483"/>
                  <a:pt x="124435" y="453891"/>
                  <a:pt x="123906" y="448070"/>
                </a:cubicBezTo>
                <a:cubicBezTo>
                  <a:pt x="123377" y="442249"/>
                  <a:pt x="131843" y="316307"/>
                  <a:pt x="114381" y="270270"/>
                </a:cubicBezTo>
                <a:cubicBezTo>
                  <a:pt x="96919" y="224233"/>
                  <a:pt x="27598" y="212591"/>
                  <a:pt x="19131" y="171845"/>
                </a:cubicBezTo>
                <a:cubicBezTo>
                  <a:pt x="10664" y="131099"/>
                  <a:pt x="37652" y="22091"/>
                  <a:pt x="41356" y="357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97" name="フリーフォーム 1496">
            <a:extLst>
              <a:ext uri="{FF2B5EF4-FFF2-40B4-BE49-F238E27FC236}">
                <a16:creationId xmlns:a16="http://schemas.microsoft.com/office/drawing/2014/main" id="{CD19F52C-9D18-E114-536A-91534E187E86}"/>
              </a:ext>
            </a:extLst>
          </p:cNvPr>
          <p:cNvSpPr/>
          <p:nvPr/>
        </p:nvSpPr>
        <p:spPr>
          <a:xfrm>
            <a:off x="2031931" y="9143910"/>
            <a:ext cx="263658" cy="582717"/>
          </a:xfrm>
          <a:custGeom>
            <a:avLst/>
            <a:gdLst>
              <a:gd name="connsiteX0" fmla="*/ 69 w 263658"/>
              <a:gd name="connsiteY0" fmla="*/ 90 h 582717"/>
              <a:gd name="connsiteX1" fmla="*/ 98494 w 263658"/>
              <a:gd name="connsiteY1" fmla="*/ 108040 h 582717"/>
              <a:gd name="connsiteX2" fmla="*/ 133419 w 263658"/>
              <a:gd name="connsiteY2" fmla="*/ 177890 h 582717"/>
              <a:gd name="connsiteX3" fmla="*/ 203269 w 263658"/>
              <a:gd name="connsiteY3" fmla="*/ 247740 h 582717"/>
              <a:gd name="connsiteX4" fmla="*/ 161994 w 263658"/>
              <a:gd name="connsiteY4" fmla="*/ 250915 h 582717"/>
              <a:gd name="connsiteX5" fmla="*/ 152469 w 263658"/>
              <a:gd name="connsiteY5" fmla="*/ 330290 h 582717"/>
              <a:gd name="connsiteX6" fmla="*/ 149294 w 263658"/>
              <a:gd name="connsiteY6" fmla="*/ 409665 h 582717"/>
              <a:gd name="connsiteX7" fmla="*/ 177869 w 263658"/>
              <a:gd name="connsiteY7" fmla="*/ 438240 h 582717"/>
              <a:gd name="connsiteX8" fmla="*/ 142944 w 263658"/>
              <a:gd name="connsiteY8" fmla="*/ 390615 h 582717"/>
              <a:gd name="connsiteX9" fmla="*/ 263594 w 263658"/>
              <a:gd name="connsiteY9" fmla="*/ 581115 h 582717"/>
              <a:gd name="connsiteX10" fmla="*/ 158819 w 263658"/>
              <a:gd name="connsiteY10" fmla="*/ 466815 h 582717"/>
              <a:gd name="connsiteX11" fmla="*/ 95319 w 263658"/>
              <a:gd name="connsiteY11" fmla="*/ 209640 h 582717"/>
              <a:gd name="connsiteX12" fmla="*/ 82619 w 263658"/>
              <a:gd name="connsiteY12" fmla="*/ 127090 h 582717"/>
              <a:gd name="connsiteX13" fmla="*/ 69 w 263658"/>
              <a:gd name="connsiteY13" fmla="*/ 90 h 5827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263658" h="582717">
                <a:moveTo>
                  <a:pt x="69" y="90"/>
                </a:moveTo>
                <a:cubicBezTo>
                  <a:pt x="2715" y="-3085"/>
                  <a:pt x="76269" y="78407"/>
                  <a:pt x="98494" y="108040"/>
                </a:cubicBezTo>
                <a:cubicBezTo>
                  <a:pt x="120719" y="137673"/>
                  <a:pt x="115957" y="154607"/>
                  <a:pt x="133419" y="177890"/>
                </a:cubicBezTo>
                <a:cubicBezTo>
                  <a:pt x="150882" y="201173"/>
                  <a:pt x="198507" y="235569"/>
                  <a:pt x="203269" y="247740"/>
                </a:cubicBezTo>
                <a:cubicBezTo>
                  <a:pt x="208031" y="259911"/>
                  <a:pt x="170461" y="237157"/>
                  <a:pt x="161994" y="250915"/>
                </a:cubicBezTo>
                <a:cubicBezTo>
                  <a:pt x="153527" y="264673"/>
                  <a:pt x="154586" y="303832"/>
                  <a:pt x="152469" y="330290"/>
                </a:cubicBezTo>
                <a:cubicBezTo>
                  <a:pt x="150352" y="356748"/>
                  <a:pt x="145061" y="391673"/>
                  <a:pt x="149294" y="409665"/>
                </a:cubicBezTo>
                <a:cubicBezTo>
                  <a:pt x="153527" y="427657"/>
                  <a:pt x="178927" y="441415"/>
                  <a:pt x="177869" y="438240"/>
                </a:cubicBezTo>
                <a:cubicBezTo>
                  <a:pt x="176811" y="435065"/>
                  <a:pt x="128657" y="366803"/>
                  <a:pt x="142944" y="390615"/>
                </a:cubicBezTo>
                <a:cubicBezTo>
                  <a:pt x="157231" y="414427"/>
                  <a:pt x="260948" y="568415"/>
                  <a:pt x="263594" y="581115"/>
                </a:cubicBezTo>
                <a:cubicBezTo>
                  <a:pt x="266240" y="593815"/>
                  <a:pt x="186865" y="528727"/>
                  <a:pt x="158819" y="466815"/>
                </a:cubicBezTo>
                <a:cubicBezTo>
                  <a:pt x="130773" y="404903"/>
                  <a:pt x="108019" y="266261"/>
                  <a:pt x="95319" y="209640"/>
                </a:cubicBezTo>
                <a:cubicBezTo>
                  <a:pt x="82619" y="153019"/>
                  <a:pt x="93731" y="158311"/>
                  <a:pt x="82619" y="127090"/>
                </a:cubicBezTo>
                <a:cubicBezTo>
                  <a:pt x="71507" y="95869"/>
                  <a:pt x="-2577" y="3265"/>
                  <a:pt x="69" y="9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98" name="フリーフォーム 1497">
            <a:extLst>
              <a:ext uri="{FF2B5EF4-FFF2-40B4-BE49-F238E27FC236}">
                <a16:creationId xmlns:a16="http://schemas.microsoft.com/office/drawing/2014/main" id="{175B3FA0-F31B-A756-F437-C051D968EF26}"/>
              </a:ext>
            </a:extLst>
          </p:cNvPr>
          <p:cNvSpPr/>
          <p:nvPr/>
        </p:nvSpPr>
        <p:spPr>
          <a:xfrm>
            <a:off x="1941273" y="8984998"/>
            <a:ext cx="208381" cy="28912"/>
          </a:xfrm>
          <a:custGeom>
            <a:avLst/>
            <a:gdLst>
              <a:gd name="connsiteX0" fmla="*/ 1827 w 208381"/>
              <a:gd name="connsiteY0" fmla="*/ 3427 h 28912"/>
              <a:gd name="connsiteX1" fmla="*/ 103427 w 208381"/>
              <a:gd name="connsiteY1" fmla="*/ 9777 h 28912"/>
              <a:gd name="connsiteX2" fmla="*/ 154227 w 208381"/>
              <a:gd name="connsiteY2" fmla="*/ 28827 h 28912"/>
              <a:gd name="connsiteX3" fmla="*/ 208202 w 208381"/>
              <a:gd name="connsiteY3" fmla="*/ 16127 h 28912"/>
              <a:gd name="connsiteX4" fmla="*/ 135177 w 208381"/>
              <a:gd name="connsiteY4" fmla="*/ 252 h 28912"/>
              <a:gd name="connsiteX5" fmla="*/ 198677 w 208381"/>
              <a:gd name="connsiteY5" fmla="*/ 6602 h 28912"/>
              <a:gd name="connsiteX6" fmla="*/ 1827 w 208381"/>
              <a:gd name="connsiteY6" fmla="*/ 3427 h 28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08381" h="28912">
                <a:moveTo>
                  <a:pt x="1827" y="3427"/>
                </a:moveTo>
                <a:cubicBezTo>
                  <a:pt x="-14048" y="3956"/>
                  <a:pt x="78027" y="5544"/>
                  <a:pt x="103427" y="9777"/>
                </a:cubicBezTo>
                <a:cubicBezTo>
                  <a:pt x="128827" y="14010"/>
                  <a:pt x="136765" y="27769"/>
                  <a:pt x="154227" y="28827"/>
                </a:cubicBezTo>
                <a:cubicBezTo>
                  <a:pt x="171689" y="29885"/>
                  <a:pt x="211377" y="20889"/>
                  <a:pt x="208202" y="16127"/>
                </a:cubicBezTo>
                <a:cubicBezTo>
                  <a:pt x="205027" y="11365"/>
                  <a:pt x="136764" y="1839"/>
                  <a:pt x="135177" y="252"/>
                </a:cubicBezTo>
                <a:cubicBezTo>
                  <a:pt x="133590" y="-1335"/>
                  <a:pt x="217727" y="5015"/>
                  <a:pt x="198677" y="6602"/>
                </a:cubicBezTo>
                <a:cubicBezTo>
                  <a:pt x="179627" y="8189"/>
                  <a:pt x="17702" y="2898"/>
                  <a:pt x="1827" y="342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99" name="フリーフォーム 1498">
            <a:extLst>
              <a:ext uri="{FF2B5EF4-FFF2-40B4-BE49-F238E27FC236}">
                <a16:creationId xmlns:a16="http://schemas.microsoft.com/office/drawing/2014/main" id="{E5B811F1-CA06-9794-D945-882C69C0218F}"/>
              </a:ext>
            </a:extLst>
          </p:cNvPr>
          <p:cNvSpPr/>
          <p:nvPr/>
        </p:nvSpPr>
        <p:spPr>
          <a:xfrm>
            <a:off x="1812902" y="9058169"/>
            <a:ext cx="25541" cy="178069"/>
          </a:xfrm>
          <a:custGeom>
            <a:avLst/>
            <a:gdLst>
              <a:gd name="connsiteX0" fmla="*/ 25423 w 25541"/>
              <a:gd name="connsiteY0" fmla="*/ 106 h 178069"/>
              <a:gd name="connsiteX1" fmla="*/ 9548 w 25541"/>
              <a:gd name="connsiteY1" fmla="*/ 95356 h 178069"/>
              <a:gd name="connsiteX2" fmla="*/ 9548 w 25541"/>
              <a:gd name="connsiteY2" fmla="*/ 177906 h 178069"/>
              <a:gd name="connsiteX3" fmla="*/ 23 w 25541"/>
              <a:gd name="connsiteY3" fmla="*/ 114406 h 178069"/>
              <a:gd name="connsiteX4" fmla="*/ 25423 w 25541"/>
              <a:gd name="connsiteY4" fmla="*/ 106 h 1780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541" h="178069">
                <a:moveTo>
                  <a:pt x="25423" y="106"/>
                </a:moveTo>
                <a:cubicBezTo>
                  <a:pt x="27010" y="-3069"/>
                  <a:pt x="12194" y="65723"/>
                  <a:pt x="9548" y="95356"/>
                </a:cubicBezTo>
                <a:cubicBezTo>
                  <a:pt x="6902" y="124989"/>
                  <a:pt x="11135" y="174731"/>
                  <a:pt x="9548" y="177906"/>
                </a:cubicBezTo>
                <a:cubicBezTo>
                  <a:pt x="7961" y="181081"/>
                  <a:pt x="-506" y="137160"/>
                  <a:pt x="23" y="114406"/>
                </a:cubicBezTo>
                <a:cubicBezTo>
                  <a:pt x="552" y="91652"/>
                  <a:pt x="23836" y="3281"/>
                  <a:pt x="25423" y="10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00" name="フリーフォーム 1499">
            <a:extLst>
              <a:ext uri="{FF2B5EF4-FFF2-40B4-BE49-F238E27FC236}">
                <a16:creationId xmlns:a16="http://schemas.microsoft.com/office/drawing/2014/main" id="{3F468D81-43E5-3709-C1BD-2CB553CB729A}"/>
              </a:ext>
            </a:extLst>
          </p:cNvPr>
          <p:cNvSpPr/>
          <p:nvPr/>
        </p:nvSpPr>
        <p:spPr>
          <a:xfrm>
            <a:off x="1869984" y="9258270"/>
            <a:ext cx="98682" cy="311470"/>
          </a:xfrm>
          <a:custGeom>
            <a:avLst/>
            <a:gdLst>
              <a:gd name="connsiteX0" fmla="*/ 9616 w 98682"/>
              <a:gd name="connsiteY0" fmla="*/ 30 h 311470"/>
              <a:gd name="connsiteX1" fmla="*/ 91 w 98682"/>
              <a:gd name="connsiteY1" fmla="*/ 123855 h 311470"/>
              <a:gd name="connsiteX2" fmla="*/ 15966 w 98682"/>
              <a:gd name="connsiteY2" fmla="*/ 98455 h 311470"/>
              <a:gd name="connsiteX3" fmla="*/ 41366 w 98682"/>
              <a:gd name="connsiteY3" fmla="*/ 203230 h 311470"/>
              <a:gd name="connsiteX4" fmla="*/ 98516 w 98682"/>
              <a:gd name="connsiteY4" fmla="*/ 311180 h 311470"/>
              <a:gd name="connsiteX5" fmla="*/ 57241 w 98682"/>
              <a:gd name="connsiteY5" fmla="*/ 231805 h 311470"/>
              <a:gd name="connsiteX6" fmla="*/ 12791 w 98682"/>
              <a:gd name="connsiteY6" fmla="*/ 136555 h 311470"/>
              <a:gd name="connsiteX7" fmla="*/ 9616 w 98682"/>
              <a:gd name="connsiteY7" fmla="*/ 30 h 3114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98682" h="311470">
                <a:moveTo>
                  <a:pt x="9616" y="30"/>
                </a:moveTo>
                <a:cubicBezTo>
                  <a:pt x="7499" y="-2087"/>
                  <a:pt x="-967" y="107451"/>
                  <a:pt x="91" y="123855"/>
                </a:cubicBezTo>
                <a:cubicBezTo>
                  <a:pt x="1149" y="140259"/>
                  <a:pt x="9087" y="85226"/>
                  <a:pt x="15966" y="98455"/>
                </a:cubicBezTo>
                <a:cubicBezTo>
                  <a:pt x="22845" y="111684"/>
                  <a:pt x="27608" y="167776"/>
                  <a:pt x="41366" y="203230"/>
                </a:cubicBezTo>
                <a:cubicBezTo>
                  <a:pt x="55124" y="238684"/>
                  <a:pt x="95870" y="306418"/>
                  <a:pt x="98516" y="311180"/>
                </a:cubicBezTo>
                <a:cubicBezTo>
                  <a:pt x="101162" y="315942"/>
                  <a:pt x="71528" y="260909"/>
                  <a:pt x="57241" y="231805"/>
                </a:cubicBezTo>
                <a:cubicBezTo>
                  <a:pt x="42954" y="202701"/>
                  <a:pt x="19670" y="169363"/>
                  <a:pt x="12791" y="136555"/>
                </a:cubicBezTo>
                <a:cubicBezTo>
                  <a:pt x="5912" y="103747"/>
                  <a:pt x="11733" y="2147"/>
                  <a:pt x="9616" y="3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01" name="フリーフォーム 1500">
            <a:extLst>
              <a:ext uri="{FF2B5EF4-FFF2-40B4-BE49-F238E27FC236}">
                <a16:creationId xmlns:a16="http://schemas.microsoft.com/office/drawing/2014/main" id="{004BE03B-5643-8435-4E2D-3FC85B3CB6CE}"/>
              </a:ext>
            </a:extLst>
          </p:cNvPr>
          <p:cNvSpPr/>
          <p:nvPr/>
        </p:nvSpPr>
        <p:spPr>
          <a:xfrm>
            <a:off x="2241487" y="9690011"/>
            <a:ext cx="75514" cy="235504"/>
          </a:xfrm>
          <a:custGeom>
            <a:avLst/>
            <a:gdLst>
              <a:gd name="connsiteX0" fmla="*/ 63 w 75514"/>
              <a:gd name="connsiteY0" fmla="*/ 89 h 235504"/>
              <a:gd name="connsiteX1" fmla="*/ 60388 w 75514"/>
              <a:gd name="connsiteY1" fmla="*/ 120739 h 235504"/>
              <a:gd name="connsiteX2" fmla="*/ 63563 w 75514"/>
              <a:gd name="connsiteY2" fmla="*/ 235039 h 235504"/>
              <a:gd name="connsiteX3" fmla="*/ 69913 w 75514"/>
              <a:gd name="connsiteY3" fmla="*/ 158839 h 235504"/>
              <a:gd name="connsiteX4" fmla="*/ 73088 w 75514"/>
              <a:gd name="connsiteY4" fmla="*/ 101689 h 235504"/>
              <a:gd name="connsiteX5" fmla="*/ 63 w 75514"/>
              <a:gd name="connsiteY5" fmla="*/ 89 h 2355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5514" h="235504">
                <a:moveTo>
                  <a:pt x="63" y="89"/>
                </a:moveTo>
                <a:cubicBezTo>
                  <a:pt x="-2054" y="3264"/>
                  <a:pt x="49805" y="81581"/>
                  <a:pt x="60388" y="120739"/>
                </a:cubicBezTo>
                <a:cubicBezTo>
                  <a:pt x="70971" y="159897"/>
                  <a:pt x="61976" y="228689"/>
                  <a:pt x="63563" y="235039"/>
                </a:cubicBezTo>
                <a:cubicBezTo>
                  <a:pt x="65151" y="241389"/>
                  <a:pt x="68326" y="181064"/>
                  <a:pt x="69913" y="158839"/>
                </a:cubicBezTo>
                <a:cubicBezTo>
                  <a:pt x="71500" y="136614"/>
                  <a:pt x="79438" y="124443"/>
                  <a:pt x="73088" y="101689"/>
                </a:cubicBezTo>
                <a:cubicBezTo>
                  <a:pt x="66738" y="78935"/>
                  <a:pt x="2180" y="-3086"/>
                  <a:pt x="63" y="8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02" name="フリーフォーム 1501">
            <a:extLst>
              <a:ext uri="{FF2B5EF4-FFF2-40B4-BE49-F238E27FC236}">
                <a16:creationId xmlns:a16="http://schemas.microsoft.com/office/drawing/2014/main" id="{BF0A4E9B-D3BA-4F72-2622-F2A2922E30F4}"/>
              </a:ext>
            </a:extLst>
          </p:cNvPr>
          <p:cNvSpPr/>
          <p:nvPr/>
        </p:nvSpPr>
        <p:spPr>
          <a:xfrm>
            <a:off x="1964905" y="9518180"/>
            <a:ext cx="147054" cy="291431"/>
          </a:xfrm>
          <a:custGeom>
            <a:avLst/>
            <a:gdLst>
              <a:gd name="connsiteX0" fmla="*/ 420 w 147054"/>
              <a:gd name="connsiteY0" fmla="*/ 470 h 291431"/>
              <a:gd name="connsiteX1" fmla="*/ 95670 w 147054"/>
              <a:gd name="connsiteY1" fmla="*/ 248120 h 291431"/>
              <a:gd name="connsiteX2" fmla="*/ 146470 w 147054"/>
              <a:gd name="connsiteY2" fmla="*/ 286220 h 291431"/>
              <a:gd name="connsiteX3" fmla="*/ 63920 w 147054"/>
              <a:gd name="connsiteY3" fmla="*/ 187795 h 291431"/>
              <a:gd name="connsiteX4" fmla="*/ 420 w 147054"/>
              <a:gd name="connsiteY4" fmla="*/ 470 h 2914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7054" h="291431">
                <a:moveTo>
                  <a:pt x="420" y="470"/>
                </a:moveTo>
                <a:cubicBezTo>
                  <a:pt x="5712" y="10524"/>
                  <a:pt x="71328" y="200495"/>
                  <a:pt x="95670" y="248120"/>
                </a:cubicBezTo>
                <a:cubicBezTo>
                  <a:pt x="120012" y="295745"/>
                  <a:pt x="151762" y="296274"/>
                  <a:pt x="146470" y="286220"/>
                </a:cubicBezTo>
                <a:cubicBezTo>
                  <a:pt x="141178" y="276166"/>
                  <a:pt x="86674" y="231187"/>
                  <a:pt x="63920" y="187795"/>
                </a:cubicBezTo>
                <a:cubicBezTo>
                  <a:pt x="41166" y="144403"/>
                  <a:pt x="-4872" y="-9584"/>
                  <a:pt x="420" y="47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03" name="フリーフォーム 1502">
            <a:extLst>
              <a:ext uri="{FF2B5EF4-FFF2-40B4-BE49-F238E27FC236}">
                <a16:creationId xmlns:a16="http://schemas.microsoft.com/office/drawing/2014/main" id="{01F9D283-F7FF-8AC5-B719-679DE6CB1854}"/>
              </a:ext>
            </a:extLst>
          </p:cNvPr>
          <p:cNvSpPr/>
          <p:nvPr/>
        </p:nvSpPr>
        <p:spPr>
          <a:xfrm>
            <a:off x="1939519" y="9495421"/>
            <a:ext cx="137100" cy="327876"/>
          </a:xfrm>
          <a:custGeom>
            <a:avLst/>
            <a:gdLst>
              <a:gd name="connsiteX0" fmla="*/ 406 w 137100"/>
              <a:gd name="connsiteY0" fmla="*/ 1004 h 327876"/>
              <a:gd name="connsiteX1" fmla="*/ 41681 w 137100"/>
              <a:gd name="connsiteY1" fmla="*/ 172454 h 327876"/>
              <a:gd name="connsiteX2" fmla="*/ 136931 w 137100"/>
              <a:gd name="connsiteY2" fmla="*/ 324854 h 327876"/>
              <a:gd name="connsiteX3" fmla="*/ 63906 w 137100"/>
              <a:gd name="connsiteY3" fmla="*/ 255004 h 327876"/>
              <a:gd name="connsiteX4" fmla="*/ 406 w 137100"/>
              <a:gd name="connsiteY4" fmla="*/ 1004 h 3278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7100" h="327876">
                <a:moveTo>
                  <a:pt x="406" y="1004"/>
                </a:moveTo>
                <a:cubicBezTo>
                  <a:pt x="-3298" y="-12754"/>
                  <a:pt x="18927" y="118479"/>
                  <a:pt x="41681" y="172454"/>
                </a:cubicBezTo>
                <a:cubicBezTo>
                  <a:pt x="64435" y="226429"/>
                  <a:pt x="133227" y="311096"/>
                  <a:pt x="136931" y="324854"/>
                </a:cubicBezTo>
                <a:cubicBezTo>
                  <a:pt x="140635" y="338612"/>
                  <a:pt x="82427" y="303687"/>
                  <a:pt x="63906" y="255004"/>
                </a:cubicBezTo>
                <a:cubicBezTo>
                  <a:pt x="45385" y="206321"/>
                  <a:pt x="4110" y="14762"/>
                  <a:pt x="406" y="100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04" name="フリーフォーム 1503">
            <a:extLst>
              <a:ext uri="{FF2B5EF4-FFF2-40B4-BE49-F238E27FC236}">
                <a16:creationId xmlns:a16="http://schemas.microsoft.com/office/drawing/2014/main" id="{C4A84E6A-0AF1-8B3B-115B-D6695A42955E}"/>
              </a:ext>
            </a:extLst>
          </p:cNvPr>
          <p:cNvSpPr/>
          <p:nvPr/>
        </p:nvSpPr>
        <p:spPr>
          <a:xfrm>
            <a:off x="1971300" y="9356335"/>
            <a:ext cx="120715" cy="114881"/>
          </a:xfrm>
          <a:custGeom>
            <a:avLst/>
            <a:gdLst>
              <a:gd name="connsiteX0" fmla="*/ 375 w 120715"/>
              <a:gd name="connsiteY0" fmla="*/ 114690 h 114881"/>
              <a:gd name="connsiteX1" fmla="*/ 70225 w 120715"/>
              <a:gd name="connsiteY1" fmla="*/ 67065 h 114881"/>
              <a:gd name="connsiteX2" fmla="*/ 92450 w 120715"/>
              <a:gd name="connsiteY2" fmla="*/ 70240 h 114881"/>
              <a:gd name="connsiteX3" fmla="*/ 117850 w 120715"/>
              <a:gd name="connsiteY3" fmla="*/ 390 h 114881"/>
              <a:gd name="connsiteX4" fmla="*/ 108325 w 120715"/>
              <a:gd name="connsiteY4" fmla="*/ 44840 h 114881"/>
              <a:gd name="connsiteX5" fmla="*/ 375 w 120715"/>
              <a:gd name="connsiteY5" fmla="*/ 114690 h 1148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20715" h="114881">
                <a:moveTo>
                  <a:pt x="375" y="114690"/>
                </a:moveTo>
                <a:cubicBezTo>
                  <a:pt x="-5975" y="118394"/>
                  <a:pt x="70225" y="67065"/>
                  <a:pt x="70225" y="67065"/>
                </a:cubicBezTo>
                <a:cubicBezTo>
                  <a:pt x="85571" y="59657"/>
                  <a:pt x="84513" y="81352"/>
                  <a:pt x="92450" y="70240"/>
                </a:cubicBezTo>
                <a:cubicBezTo>
                  <a:pt x="100388" y="59127"/>
                  <a:pt x="115204" y="4623"/>
                  <a:pt x="117850" y="390"/>
                </a:cubicBezTo>
                <a:cubicBezTo>
                  <a:pt x="120496" y="-3843"/>
                  <a:pt x="125787" y="27378"/>
                  <a:pt x="108325" y="44840"/>
                </a:cubicBezTo>
                <a:cubicBezTo>
                  <a:pt x="90863" y="62302"/>
                  <a:pt x="6725" y="110986"/>
                  <a:pt x="375" y="11469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05" name="フリーフォーム 1504">
            <a:extLst>
              <a:ext uri="{FF2B5EF4-FFF2-40B4-BE49-F238E27FC236}">
                <a16:creationId xmlns:a16="http://schemas.microsoft.com/office/drawing/2014/main" id="{D46C3242-696E-EAD3-6E40-C8904413B141}"/>
              </a:ext>
            </a:extLst>
          </p:cNvPr>
          <p:cNvSpPr/>
          <p:nvPr/>
        </p:nvSpPr>
        <p:spPr>
          <a:xfrm>
            <a:off x="2093840" y="9334461"/>
            <a:ext cx="103266" cy="371516"/>
          </a:xfrm>
          <a:custGeom>
            <a:avLst/>
            <a:gdLst>
              <a:gd name="connsiteX0" fmla="*/ 11185 w 103266"/>
              <a:gd name="connsiteY0" fmla="*/ 39 h 371516"/>
              <a:gd name="connsiteX1" fmla="*/ 14360 w 103266"/>
              <a:gd name="connsiteY1" fmla="*/ 114339 h 371516"/>
              <a:gd name="connsiteX2" fmla="*/ 39760 w 103266"/>
              <a:gd name="connsiteY2" fmla="*/ 203239 h 371516"/>
              <a:gd name="connsiteX3" fmla="*/ 33410 w 103266"/>
              <a:gd name="connsiteY3" fmla="*/ 168314 h 371516"/>
              <a:gd name="connsiteX4" fmla="*/ 61985 w 103266"/>
              <a:gd name="connsiteY4" fmla="*/ 257214 h 371516"/>
              <a:gd name="connsiteX5" fmla="*/ 103260 w 103266"/>
              <a:gd name="connsiteY5" fmla="*/ 371514 h 371516"/>
              <a:gd name="connsiteX6" fmla="*/ 58810 w 103266"/>
              <a:gd name="connsiteY6" fmla="*/ 254039 h 371516"/>
              <a:gd name="connsiteX7" fmla="*/ 58810 w 103266"/>
              <a:gd name="connsiteY7" fmla="*/ 266739 h 371516"/>
              <a:gd name="connsiteX8" fmla="*/ 1660 w 103266"/>
              <a:gd name="connsiteY8" fmla="*/ 127039 h 371516"/>
              <a:gd name="connsiteX9" fmla="*/ 11185 w 103266"/>
              <a:gd name="connsiteY9" fmla="*/ 39 h 3715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03266" h="371516">
                <a:moveTo>
                  <a:pt x="11185" y="39"/>
                </a:moveTo>
                <a:cubicBezTo>
                  <a:pt x="13302" y="-2078"/>
                  <a:pt x="9598" y="80472"/>
                  <a:pt x="14360" y="114339"/>
                </a:cubicBezTo>
                <a:cubicBezTo>
                  <a:pt x="19122" y="148206"/>
                  <a:pt x="36585" y="194243"/>
                  <a:pt x="39760" y="203239"/>
                </a:cubicBezTo>
                <a:cubicBezTo>
                  <a:pt x="42935" y="212235"/>
                  <a:pt x="29706" y="159318"/>
                  <a:pt x="33410" y="168314"/>
                </a:cubicBezTo>
                <a:cubicBezTo>
                  <a:pt x="37114" y="177310"/>
                  <a:pt x="50343" y="223347"/>
                  <a:pt x="61985" y="257214"/>
                </a:cubicBezTo>
                <a:cubicBezTo>
                  <a:pt x="73627" y="291081"/>
                  <a:pt x="103789" y="372043"/>
                  <a:pt x="103260" y="371514"/>
                </a:cubicBezTo>
                <a:cubicBezTo>
                  <a:pt x="102731" y="370985"/>
                  <a:pt x="66218" y="271501"/>
                  <a:pt x="58810" y="254039"/>
                </a:cubicBezTo>
                <a:cubicBezTo>
                  <a:pt x="51402" y="236577"/>
                  <a:pt x="68335" y="287906"/>
                  <a:pt x="58810" y="266739"/>
                </a:cubicBezTo>
                <a:cubicBezTo>
                  <a:pt x="49285" y="245572"/>
                  <a:pt x="8010" y="170960"/>
                  <a:pt x="1660" y="127039"/>
                </a:cubicBezTo>
                <a:cubicBezTo>
                  <a:pt x="-4690" y="83118"/>
                  <a:pt x="9068" y="2156"/>
                  <a:pt x="11185" y="3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06" name="フリーフォーム 1505">
            <a:extLst>
              <a:ext uri="{FF2B5EF4-FFF2-40B4-BE49-F238E27FC236}">
                <a16:creationId xmlns:a16="http://schemas.microsoft.com/office/drawing/2014/main" id="{B316F4F3-5F7A-0E97-2DCA-FE005580E836}"/>
              </a:ext>
            </a:extLst>
          </p:cNvPr>
          <p:cNvSpPr/>
          <p:nvPr/>
        </p:nvSpPr>
        <p:spPr>
          <a:xfrm>
            <a:off x="1987463" y="9403625"/>
            <a:ext cx="94426" cy="99151"/>
          </a:xfrm>
          <a:custGeom>
            <a:avLst/>
            <a:gdLst>
              <a:gd name="connsiteX0" fmla="*/ 87 w 94426"/>
              <a:gd name="connsiteY0" fmla="*/ 99150 h 99151"/>
              <a:gd name="connsiteX1" fmla="*/ 85812 w 94426"/>
              <a:gd name="connsiteY1" fmla="*/ 83275 h 99151"/>
              <a:gd name="connsiteX2" fmla="*/ 92162 w 94426"/>
              <a:gd name="connsiteY2" fmla="*/ 725 h 99151"/>
              <a:gd name="connsiteX3" fmla="*/ 92162 w 94426"/>
              <a:gd name="connsiteY3" fmla="*/ 45175 h 99151"/>
              <a:gd name="connsiteX4" fmla="*/ 69937 w 94426"/>
              <a:gd name="connsiteY4" fmla="*/ 83275 h 99151"/>
              <a:gd name="connsiteX5" fmla="*/ 87 w 94426"/>
              <a:gd name="connsiteY5" fmla="*/ 99150 h 991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94426" h="99151">
                <a:moveTo>
                  <a:pt x="87" y="99150"/>
                </a:moveTo>
                <a:cubicBezTo>
                  <a:pt x="2733" y="99150"/>
                  <a:pt x="70466" y="99679"/>
                  <a:pt x="85812" y="83275"/>
                </a:cubicBezTo>
                <a:cubicBezTo>
                  <a:pt x="101158" y="66871"/>
                  <a:pt x="91104" y="7075"/>
                  <a:pt x="92162" y="725"/>
                </a:cubicBezTo>
                <a:cubicBezTo>
                  <a:pt x="93220" y="-5625"/>
                  <a:pt x="95866" y="31417"/>
                  <a:pt x="92162" y="45175"/>
                </a:cubicBezTo>
                <a:cubicBezTo>
                  <a:pt x="88458" y="58933"/>
                  <a:pt x="84224" y="71633"/>
                  <a:pt x="69937" y="83275"/>
                </a:cubicBezTo>
                <a:cubicBezTo>
                  <a:pt x="55650" y="94917"/>
                  <a:pt x="-2559" y="99150"/>
                  <a:pt x="87" y="9915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07" name="フリーフォーム 1506">
            <a:extLst>
              <a:ext uri="{FF2B5EF4-FFF2-40B4-BE49-F238E27FC236}">
                <a16:creationId xmlns:a16="http://schemas.microsoft.com/office/drawing/2014/main" id="{F633EAE9-111D-1C00-D08A-1B9685D0FCC3}"/>
              </a:ext>
            </a:extLst>
          </p:cNvPr>
          <p:cNvSpPr/>
          <p:nvPr/>
        </p:nvSpPr>
        <p:spPr>
          <a:xfrm>
            <a:off x="2158960" y="9709147"/>
            <a:ext cx="41324" cy="98443"/>
          </a:xfrm>
          <a:custGeom>
            <a:avLst/>
            <a:gdLst>
              <a:gd name="connsiteX0" fmla="*/ 41315 w 41324"/>
              <a:gd name="connsiteY0" fmla="*/ 3 h 98443"/>
              <a:gd name="connsiteX1" fmla="*/ 12740 w 41324"/>
              <a:gd name="connsiteY1" fmla="*/ 69853 h 98443"/>
              <a:gd name="connsiteX2" fmla="*/ 40 w 41324"/>
              <a:gd name="connsiteY2" fmla="*/ 98428 h 98443"/>
              <a:gd name="connsiteX3" fmla="*/ 9565 w 41324"/>
              <a:gd name="connsiteY3" fmla="*/ 66678 h 98443"/>
              <a:gd name="connsiteX4" fmla="*/ 41315 w 41324"/>
              <a:gd name="connsiteY4" fmla="*/ 3 h 984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1324" h="98443">
                <a:moveTo>
                  <a:pt x="41315" y="3"/>
                </a:moveTo>
                <a:cubicBezTo>
                  <a:pt x="41844" y="532"/>
                  <a:pt x="19619" y="53449"/>
                  <a:pt x="12740" y="69853"/>
                </a:cubicBezTo>
                <a:cubicBezTo>
                  <a:pt x="5861" y="86257"/>
                  <a:pt x="569" y="98957"/>
                  <a:pt x="40" y="98428"/>
                </a:cubicBezTo>
                <a:cubicBezTo>
                  <a:pt x="-489" y="97899"/>
                  <a:pt x="4273" y="78320"/>
                  <a:pt x="9565" y="66678"/>
                </a:cubicBezTo>
                <a:cubicBezTo>
                  <a:pt x="14857" y="55036"/>
                  <a:pt x="40786" y="-526"/>
                  <a:pt x="41315" y="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08" name="フリーフォーム 1507">
            <a:extLst>
              <a:ext uri="{FF2B5EF4-FFF2-40B4-BE49-F238E27FC236}">
                <a16:creationId xmlns:a16="http://schemas.microsoft.com/office/drawing/2014/main" id="{3AE2B0CF-E7E6-E1DD-06B7-51D617C4F02D}"/>
              </a:ext>
            </a:extLst>
          </p:cNvPr>
          <p:cNvSpPr/>
          <p:nvPr/>
        </p:nvSpPr>
        <p:spPr>
          <a:xfrm>
            <a:off x="2047872" y="9785315"/>
            <a:ext cx="276262" cy="162116"/>
          </a:xfrm>
          <a:custGeom>
            <a:avLst/>
            <a:gdLst>
              <a:gd name="connsiteX0" fmla="*/ 3 w 276262"/>
              <a:gd name="connsiteY0" fmla="*/ 35 h 162116"/>
              <a:gd name="connsiteX1" fmla="*/ 98428 w 276262"/>
              <a:gd name="connsiteY1" fmla="*/ 114335 h 162116"/>
              <a:gd name="connsiteX2" fmla="*/ 168278 w 276262"/>
              <a:gd name="connsiteY2" fmla="*/ 142910 h 162116"/>
              <a:gd name="connsiteX3" fmla="*/ 127003 w 276262"/>
              <a:gd name="connsiteY3" fmla="*/ 130210 h 162116"/>
              <a:gd name="connsiteX4" fmla="*/ 184153 w 276262"/>
              <a:gd name="connsiteY4" fmla="*/ 161960 h 162116"/>
              <a:gd name="connsiteX5" fmla="*/ 276228 w 276262"/>
              <a:gd name="connsiteY5" fmla="*/ 142910 h 162116"/>
              <a:gd name="connsiteX6" fmla="*/ 193678 w 276262"/>
              <a:gd name="connsiteY6" fmla="*/ 155610 h 162116"/>
              <a:gd name="connsiteX7" fmla="*/ 95253 w 276262"/>
              <a:gd name="connsiteY7" fmla="*/ 127035 h 162116"/>
              <a:gd name="connsiteX8" fmla="*/ 3 w 276262"/>
              <a:gd name="connsiteY8" fmla="*/ 35 h 1621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76262" h="162116">
                <a:moveTo>
                  <a:pt x="3" y="35"/>
                </a:moveTo>
                <a:cubicBezTo>
                  <a:pt x="532" y="-2082"/>
                  <a:pt x="70382" y="90523"/>
                  <a:pt x="98428" y="114335"/>
                </a:cubicBezTo>
                <a:cubicBezTo>
                  <a:pt x="126474" y="138148"/>
                  <a:pt x="163516" y="140264"/>
                  <a:pt x="168278" y="142910"/>
                </a:cubicBezTo>
                <a:cubicBezTo>
                  <a:pt x="173040" y="145556"/>
                  <a:pt x="124357" y="127035"/>
                  <a:pt x="127003" y="130210"/>
                </a:cubicBezTo>
                <a:cubicBezTo>
                  <a:pt x="129649" y="133385"/>
                  <a:pt x="159282" y="159843"/>
                  <a:pt x="184153" y="161960"/>
                </a:cubicBezTo>
                <a:cubicBezTo>
                  <a:pt x="209024" y="164077"/>
                  <a:pt x="274640" y="143968"/>
                  <a:pt x="276228" y="142910"/>
                </a:cubicBezTo>
                <a:cubicBezTo>
                  <a:pt x="277816" y="141852"/>
                  <a:pt x="223840" y="158256"/>
                  <a:pt x="193678" y="155610"/>
                </a:cubicBezTo>
                <a:cubicBezTo>
                  <a:pt x="163516" y="152964"/>
                  <a:pt x="123299" y="146614"/>
                  <a:pt x="95253" y="127035"/>
                </a:cubicBezTo>
                <a:cubicBezTo>
                  <a:pt x="67207" y="107456"/>
                  <a:pt x="-526" y="2152"/>
                  <a:pt x="3" y="3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09" name="フリーフォーム 1508">
            <a:extLst>
              <a:ext uri="{FF2B5EF4-FFF2-40B4-BE49-F238E27FC236}">
                <a16:creationId xmlns:a16="http://schemas.microsoft.com/office/drawing/2014/main" id="{ED1EF8C1-5602-5742-E612-042F5D41F4EC}"/>
              </a:ext>
            </a:extLst>
          </p:cNvPr>
          <p:cNvSpPr/>
          <p:nvPr/>
        </p:nvSpPr>
        <p:spPr>
          <a:xfrm>
            <a:off x="2104448" y="9538841"/>
            <a:ext cx="70605" cy="234617"/>
          </a:xfrm>
          <a:custGeom>
            <a:avLst/>
            <a:gdLst>
              <a:gd name="connsiteX0" fmla="*/ 577 w 70605"/>
              <a:gd name="connsiteY0" fmla="*/ 2034 h 234617"/>
              <a:gd name="connsiteX1" fmla="*/ 29152 w 70605"/>
              <a:gd name="connsiteY1" fmla="*/ 75059 h 234617"/>
              <a:gd name="connsiteX2" fmla="*/ 6927 w 70605"/>
              <a:gd name="connsiteY2" fmla="*/ 106809 h 234617"/>
              <a:gd name="connsiteX3" fmla="*/ 22802 w 70605"/>
              <a:gd name="connsiteY3" fmla="*/ 84584 h 234617"/>
              <a:gd name="connsiteX4" fmla="*/ 57727 w 70605"/>
              <a:gd name="connsiteY4" fmla="*/ 138559 h 234617"/>
              <a:gd name="connsiteX5" fmla="*/ 70427 w 70605"/>
              <a:gd name="connsiteY5" fmla="*/ 179834 h 234617"/>
              <a:gd name="connsiteX6" fmla="*/ 57727 w 70605"/>
              <a:gd name="connsiteY6" fmla="*/ 233809 h 234617"/>
              <a:gd name="connsiteX7" fmla="*/ 70427 w 70605"/>
              <a:gd name="connsiteY7" fmla="*/ 135384 h 234617"/>
              <a:gd name="connsiteX8" fmla="*/ 60902 w 70605"/>
              <a:gd name="connsiteY8" fmla="*/ 163959 h 234617"/>
              <a:gd name="connsiteX9" fmla="*/ 577 w 70605"/>
              <a:gd name="connsiteY9" fmla="*/ 2034 h 2346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70605" h="234617">
                <a:moveTo>
                  <a:pt x="577" y="2034"/>
                </a:moveTo>
                <a:cubicBezTo>
                  <a:pt x="-4715" y="-12783"/>
                  <a:pt x="28094" y="57597"/>
                  <a:pt x="29152" y="75059"/>
                </a:cubicBezTo>
                <a:cubicBezTo>
                  <a:pt x="30210" y="92521"/>
                  <a:pt x="7985" y="105221"/>
                  <a:pt x="6927" y="106809"/>
                </a:cubicBezTo>
                <a:cubicBezTo>
                  <a:pt x="5869" y="108397"/>
                  <a:pt x="14335" y="79292"/>
                  <a:pt x="22802" y="84584"/>
                </a:cubicBezTo>
                <a:cubicBezTo>
                  <a:pt x="31269" y="89876"/>
                  <a:pt x="49790" y="122684"/>
                  <a:pt x="57727" y="138559"/>
                </a:cubicBezTo>
                <a:cubicBezTo>
                  <a:pt x="65664" y="154434"/>
                  <a:pt x="70427" y="163959"/>
                  <a:pt x="70427" y="179834"/>
                </a:cubicBezTo>
                <a:cubicBezTo>
                  <a:pt x="70427" y="195709"/>
                  <a:pt x="57727" y="241217"/>
                  <a:pt x="57727" y="233809"/>
                </a:cubicBezTo>
                <a:cubicBezTo>
                  <a:pt x="57727" y="226401"/>
                  <a:pt x="69898" y="147026"/>
                  <a:pt x="70427" y="135384"/>
                </a:cubicBezTo>
                <a:cubicBezTo>
                  <a:pt x="70956" y="123742"/>
                  <a:pt x="70956" y="180892"/>
                  <a:pt x="60902" y="163959"/>
                </a:cubicBezTo>
                <a:cubicBezTo>
                  <a:pt x="50848" y="147026"/>
                  <a:pt x="5869" y="16851"/>
                  <a:pt x="577" y="203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10" name="フリーフォーム 1509">
            <a:extLst>
              <a:ext uri="{FF2B5EF4-FFF2-40B4-BE49-F238E27FC236}">
                <a16:creationId xmlns:a16="http://schemas.microsoft.com/office/drawing/2014/main" id="{9C1CBA33-7FC0-0B66-8C71-96A9F9FC6D8D}"/>
              </a:ext>
            </a:extLst>
          </p:cNvPr>
          <p:cNvSpPr/>
          <p:nvPr/>
        </p:nvSpPr>
        <p:spPr>
          <a:xfrm>
            <a:off x="2149343" y="9582118"/>
            <a:ext cx="104083" cy="156270"/>
          </a:xfrm>
          <a:custGeom>
            <a:avLst/>
            <a:gdLst>
              <a:gd name="connsiteX0" fmla="*/ 132 w 104083"/>
              <a:gd name="connsiteY0" fmla="*/ 32 h 156270"/>
              <a:gd name="connsiteX1" fmla="*/ 50932 w 104083"/>
              <a:gd name="connsiteY1" fmla="*/ 123857 h 156270"/>
              <a:gd name="connsiteX2" fmla="*/ 95382 w 104083"/>
              <a:gd name="connsiteY2" fmla="*/ 149257 h 156270"/>
              <a:gd name="connsiteX3" fmla="*/ 101732 w 104083"/>
              <a:gd name="connsiteY3" fmla="*/ 155607 h 156270"/>
              <a:gd name="connsiteX4" fmla="*/ 66807 w 104083"/>
              <a:gd name="connsiteY4" fmla="*/ 136557 h 156270"/>
              <a:gd name="connsiteX5" fmla="*/ 132 w 104083"/>
              <a:gd name="connsiteY5" fmla="*/ 32 h 1562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4083" h="156270">
                <a:moveTo>
                  <a:pt x="132" y="32"/>
                </a:moveTo>
                <a:cubicBezTo>
                  <a:pt x="-2514" y="-2085"/>
                  <a:pt x="35057" y="98986"/>
                  <a:pt x="50932" y="123857"/>
                </a:cubicBezTo>
                <a:cubicBezTo>
                  <a:pt x="66807" y="148728"/>
                  <a:pt x="95382" y="149257"/>
                  <a:pt x="95382" y="149257"/>
                </a:cubicBezTo>
                <a:cubicBezTo>
                  <a:pt x="103849" y="154549"/>
                  <a:pt x="106494" y="157724"/>
                  <a:pt x="101732" y="155607"/>
                </a:cubicBezTo>
                <a:cubicBezTo>
                  <a:pt x="96970" y="153490"/>
                  <a:pt x="81624" y="156665"/>
                  <a:pt x="66807" y="136557"/>
                </a:cubicBezTo>
                <a:cubicBezTo>
                  <a:pt x="51990" y="116449"/>
                  <a:pt x="2778" y="2149"/>
                  <a:pt x="132" y="3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11" name="フリーフォーム 1510">
            <a:extLst>
              <a:ext uri="{FF2B5EF4-FFF2-40B4-BE49-F238E27FC236}">
                <a16:creationId xmlns:a16="http://schemas.microsoft.com/office/drawing/2014/main" id="{CB997C60-7E3D-F829-90F7-38C7A4AB1873}"/>
              </a:ext>
            </a:extLst>
          </p:cNvPr>
          <p:cNvSpPr/>
          <p:nvPr/>
        </p:nvSpPr>
        <p:spPr>
          <a:xfrm>
            <a:off x="2161674" y="9756663"/>
            <a:ext cx="57651" cy="197135"/>
          </a:xfrm>
          <a:custGeom>
            <a:avLst/>
            <a:gdLst>
              <a:gd name="connsiteX0" fmla="*/ 16376 w 57651"/>
              <a:gd name="connsiteY0" fmla="*/ 112 h 197135"/>
              <a:gd name="connsiteX1" fmla="*/ 10026 w 57651"/>
              <a:gd name="connsiteY1" fmla="*/ 82662 h 197135"/>
              <a:gd name="connsiteX2" fmla="*/ 22726 w 57651"/>
              <a:gd name="connsiteY2" fmla="*/ 123937 h 197135"/>
              <a:gd name="connsiteX3" fmla="*/ 57651 w 57651"/>
              <a:gd name="connsiteY3" fmla="*/ 196962 h 197135"/>
              <a:gd name="connsiteX4" fmla="*/ 22726 w 57651"/>
              <a:gd name="connsiteY4" fmla="*/ 142987 h 197135"/>
              <a:gd name="connsiteX5" fmla="*/ 501 w 57651"/>
              <a:gd name="connsiteY5" fmla="*/ 101712 h 197135"/>
              <a:gd name="connsiteX6" fmla="*/ 16376 w 57651"/>
              <a:gd name="connsiteY6" fmla="*/ 112 h 1971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7651" h="197135">
                <a:moveTo>
                  <a:pt x="16376" y="112"/>
                </a:moveTo>
                <a:cubicBezTo>
                  <a:pt x="17963" y="-3063"/>
                  <a:pt x="8968" y="62025"/>
                  <a:pt x="10026" y="82662"/>
                </a:cubicBezTo>
                <a:cubicBezTo>
                  <a:pt x="11084" y="103299"/>
                  <a:pt x="14789" y="104887"/>
                  <a:pt x="22726" y="123937"/>
                </a:cubicBezTo>
                <a:cubicBezTo>
                  <a:pt x="30663" y="142987"/>
                  <a:pt x="57651" y="193787"/>
                  <a:pt x="57651" y="196962"/>
                </a:cubicBezTo>
                <a:cubicBezTo>
                  <a:pt x="57651" y="200137"/>
                  <a:pt x="32251" y="158862"/>
                  <a:pt x="22726" y="142987"/>
                </a:cubicBezTo>
                <a:cubicBezTo>
                  <a:pt x="13201" y="127112"/>
                  <a:pt x="4205" y="120762"/>
                  <a:pt x="501" y="101712"/>
                </a:cubicBezTo>
                <a:cubicBezTo>
                  <a:pt x="-3203" y="82662"/>
                  <a:pt x="14789" y="3287"/>
                  <a:pt x="16376" y="11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12" name="フリーフォーム 1511">
            <a:extLst>
              <a:ext uri="{FF2B5EF4-FFF2-40B4-BE49-F238E27FC236}">
                <a16:creationId xmlns:a16="http://schemas.microsoft.com/office/drawing/2014/main" id="{FACE4A9B-DCA4-5661-58FB-D7EA178D2D42}"/>
              </a:ext>
            </a:extLst>
          </p:cNvPr>
          <p:cNvSpPr/>
          <p:nvPr/>
        </p:nvSpPr>
        <p:spPr>
          <a:xfrm>
            <a:off x="2165316" y="9756770"/>
            <a:ext cx="143090" cy="171675"/>
          </a:xfrm>
          <a:custGeom>
            <a:avLst/>
            <a:gdLst>
              <a:gd name="connsiteX0" fmla="*/ 34 w 143090"/>
              <a:gd name="connsiteY0" fmla="*/ 5 h 171675"/>
              <a:gd name="connsiteX1" fmla="*/ 69884 w 143090"/>
              <a:gd name="connsiteY1" fmla="*/ 53980 h 171675"/>
              <a:gd name="connsiteX2" fmla="*/ 104809 w 143090"/>
              <a:gd name="connsiteY2" fmla="*/ 88905 h 171675"/>
              <a:gd name="connsiteX3" fmla="*/ 142909 w 143090"/>
              <a:gd name="connsiteY3" fmla="*/ 171455 h 171675"/>
              <a:gd name="connsiteX4" fmla="*/ 117509 w 143090"/>
              <a:gd name="connsiteY4" fmla="*/ 111130 h 171675"/>
              <a:gd name="connsiteX5" fmla="*/ 79409 w 143090"/>
              <a:gd name="connsiteY5" fmla="*/ 50805 h 171675"/>
              <a:gd name="connsiteX6" fmla="*/ 34 w 143090"/>
              <a:gd name="connsiteY6" fmla="*/ 5 h 171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43090" h="171675">
                <a:moveTo>
                  <a:pt x="34" y="5"/>
                </a:moveTo>
                <a:cubicBezTo>
                  <a:pt x="-1553" y="534"/>
                  <a:pt x="52422" y="39163"/>
                  <a:pt x="69884" y="53980"/>
                </a:cubicBezTo>
                <a:cubicBezTo>
                  <a:pt x="87346" y="68797"/>
                  <a:pt x="92638" y="69326"/>
                  <a:pt x="104809" y="88905"/>
                </a:cubicBezTo>
                <a:cubicBezTo>
                  <a:pt x="116980" y="108484"/>
                  <a:pt x="140792" y="167751"/>
                  <a:pt x="142909" y="171455"/>
                </a:cubicBezTo>
                <a:cubicBezTo>
                  <a:pt x="145026" y="175159"/>
                  <a:pt x="128092" y="131238"/>
                  <a:pt x="117509" y="111130"/>
                </a:cubicBezTo>
                <a:cubicBezTo>
                  <a:pt x="106926" y="91022"/>
                  <a:pt x="92638" y="66680"/>
                  <a:pt x="79409" y="50805"/>
                </a:cubicBezTo>
                <a:cubicBezTo>
                  <a:pt x="66180" y="34930"/>
                  <a:pt x="1621" y="-524"/>
                  <a:pt x="34" y="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13" name="フリーフォーム 1512">
            <a:extLst>
              <a:ext uri="{FF2B5EF4-FFF2-40B4-BE49-F238E27FC236}">
                <a16:creationId xmlns:a16="http://schemas.microsoft.com/office/drawing/2014/main" id="{5505416F-7C39-8362-3DF8-3E54E355D818}"/>
              </a:ext>
            </a:extLst>
          </p:cNvPr>
          <p:cNvSpPr/>
          <p:nvPr/>
        </p:nvSpPr>
        <p:spPr>
          <a:xfrm>
            <a:off x="2219169" y="9755268"/>
            <a:ext cx="83153" cy="158035"/>
          </a:xfrm>
          <a:custGeom>
            <a:avLst/>
            <a:gdLst>
              <a:gd name="connsiteX0" fmla="*/ 156 w 83153"/>
              <a:gd name="connsiteY0" fmla="*/ 1507 h 158035"/>
              <a:gd name="connsiteX1" fmla="*/ 54131 w 83153"/>
              <a:gd name="connsiteY1" fmla="*/ 52307 h 158035"/>
              <a:gd name="connsiteX2" fmla="*/ 66831 w 83153"/>
              <a:gd name="connsiteY2" fmla="*/ 80882 h 158035"/>
              <a:gd name="connsiteX3" fmla="*/ 82706 w 83153"/>
              <a:gd name="connsiteY3" fmla="*/ 157082 h 158035"/>
              <a:gd name="connsiteX4" fmla="*/ 73181 w 83153"/>
              <a:gd name="connsiteY4" fmla="*/ 115807 h 158035"/>
              <a:gd name="connsiteX5" fmla="*/ 156 w 83153"/>
              <a:gd name="connsiteY5" fmla="*/ 1507 h 1580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3153" h="158035">
                <a:moveTo>
                  <a:pt x="156" y="1507"/>
                </a:moveTo>
                <a:cubicBezTo>
                  <a:pt x="-3019" y="-9076"/>
                  <a:pt x="43019" y="39078"/>
                  <a:pt x="54131" y="52307"/>
                </a:cubicBezTo>
                <a:cubicBezTo>
                  <a:pt x="65243" y="65536"/>
                  <a:pt x="62068" y="63419"/>
                  <a:pt x="66831" y="80882"/>
                </a:cubicBezTo>
                <a:cubicBezTo>
                  <a:pt x="71594" y="98345"/>
                  <a:pt x="81648" y="151261"/>
                  <a:pt x="82706" y="157082"/>
                </a:cubicBezTo>
                <a:cubicBezTo>
                  <a:pt x="83764" y="162903"/>
                  <a:pt x="83764" y="141207"/>
                  <a:pt x="73181" y="115807"/>
                </a:cubicBezTo>
                <a:cubicBezTo>
                  <a:pt x="62598" y="90407"/>
                  <a:pt x="3331" y="12090"/>
                  <a:pt x="156" y="150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14" name="フリーフォーム 1513">
            <a:extLst>
              <a:ext uri="{FF2B5EF4-FFF2-40B4-BE49-F238E27FC236}">
                <a16:creationId xmlns:a16="http://schemas.microsoft.com/office/drawing/2014/main" id="{BA776137-8CDB-A01F-E3D4-6D81B6D9D722}"/>
              </a:ext>
            </a:extLst>
          </p:cNvPr>
          <p:cNvSpPr/>
          <p:nvPr/>
        </p:nvSpPr>
        <p:spPr>
          <a:xfrm>
            <a:off x="2786879" y="1158866"/>
            <a:ext cx="242113" cy="353279"/>
          </a:xfrm>
          <a:custGeom>
            <a:avLst/>
            <a:gdLst>
              <a:gd name="connsiteX0" fmla="*/ 242071 w 242113"/>
              <a:gd name="connsiteY0" fmla="*/ 9 h 353279"/>
              <a:gd name="connsiteX1" fmla="*/ 67446 w 242113"/>
              <a:gd name="connsiteY1" fmla="*/ 212734 h 353279"/>
              <a:gd name="connsiteX2" fmla="*/ 76971 w 242113"/>
              <a:gd name="connsiteY2" fmla="*/ 196859 h 353279"/>
              <a:gd name="connsiteX3" fmla="*/ 3946 w 242113"/>
              <a:gd name="connsiteY3" fmla="*/ 254009 h 353279"/>
              <a:gd name="connsiteX4" fmla="*/ 89671 w 242113"/>
              <a:gd name="connsiteY4" fmla="*/ 241309 h 353279"/>
              <a:gd name="connsiteX5" fmla="*/ 13471 w 242113"/>
              <a:gd name="connsiteY5" fmla="*/ 282584 h 353279"/>
              <a:gd name="connsiteX6" fmla="*/ 51571 w 242113"/>
              <a:gd name="connsiteY6" fmla="*/ 276234 h 353279"/>
              <a:gd name="connsiteX7" fmla="*/ 771 w 242113"/>
              <a:gd name="connsiteY7" fmla="*/ 342909 h 353279"/>
              <a:gd name="connsiteX8" fmla="*/ 22996 w 242113"/>
              <a:gd name="connsiteY8" fmla="*/ 339734 h 353279"/>
              <a:gd name="connsiteX9" fmla="*/ 51571 w 242113"/>
              <a:gd name="connsiteY9" fmla="*/ 215909 h 353279"/>
              <a:gd name="connsiteX10" fmla="*/ 146821 w 242113"/>
              <a:gd name="connsiteY10" fmla="*/ 73034 h 353279"/>
              <a:gd name="connsiteX11" fmla="*/ 48396 w 242113"/>
              <a:gd name="connsiteY11" fmla="*/ 203209 h 353279"/>
              <a:gd name="connsiteX12" fmla="*/ 242071 w 242113"/>
              <a:gd name="connsiteY12" fmla="*/ 9 h 3532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242113" h="353279">
                <a:moveTo>
                  <a:pt x="242071" y="9"/>
                </a:moveTo>
                <a:cubicBezTo>
                  <a:pt x="245246" y="1596"/>
                  <a:pt x="67446" y="212734"/>
                  <a:pt x="67446" y="212734"/>
                </a:cubicBezTo>
                <a:cubicBezTo>
                  <a:pt x="39929" y="245542"/>
                  <a:pt x="87554" y="189980"/>
                  <a:pt x="76971" y="196859"/>
                </a:cubicBezTo>
                <a:cubicBezTo>
                  <a:pt x="66388" y="203738"/>
                  <a:pt x="1829" y="246601"/>
                  <a:pt x="3946" y="254009"/>
                </a:cubicBezTo>
                <a:cubicBezTo>
                  <a:pt x="6063" y="261417"/>
                  <a:pt x="88084" y="236547"/>
                  <a:pt x="89671" y="241309"/>
                </a:cubicBezTo>
                <a:cubicBezTo>
                  <a:pt x="91258" y="246071"/>
                  <a:pt x="19821" y="276763"/>
                  <a:pt x="13471" y="282584"/>
                </a:cubicBezTo>
                <a:cubicBezTo>
                  <a:pt x="7121" y="288405"/>
                  <a:pt x="53688" y="266180"/>
                  <a:pt x="51571" y="276234"/>
                </a:cubicBezTo>
                <a:cubicBezTo>
                  <a:pt x="49454" y="286288"/>
                  <a:pt x="5533" y="332326"/>
                  <a:pt x="771" y="342909"/>
                </a:cubicBezTo>
                <a:cubicBezTo>
                  <a:pt x="-3992" y="353492"/>
                  <a:pt x="14529" y="360901"/>
                  <a:pt x="22996" y="339734"/>
                </a:cubicBezTo>
                <a:cubicBezTo>
                  <a:pt x="31463" y="318567"/>
                  <a:pt x="30933" y="260359"/>
                  <a:pt x="51571" y="215909"/>
                </a:cubicBezTo>
                <a:cubicBezTo>
                  <a:pt x="72208" y="171459"/>
                  <a:pt x="147350" y="75151"/>
                  <a:pt x="146821" y="73034"/>
                </a:cubicBezTo>
                <a:cubicBezTo>
                  <a:pt x="146292" y="70917"/>
                  <a:pt x="34109" y="209030"/>
                  <a:pt x="48396" y="203209"/>
                </a:cubicBezTo>
                <a:cubicBezTo>
                  <a:pt x="62683" y="197388"/>
                  <a:pt x="238896" y="-1578"/>
                  <a:pt x="242071" y="9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15" name="フリーフォーム 1514">
            <a:extLst>
              <a:ext uri="{FF2B5EF4-FFF2-40B4-BE49-F238E27FC236}">
                <a16:creationId xmlns:a16="http://schemas.microsoft.com/office/drawing/2014/main" id="{60C1BA8B-4F1A-AC0C-8C95-6BD41EDC11DA}"/>
              </a:ext>
            </a:extLst>
          </p:cNvPr>
          <p:cNvSpPr/>
          <p:nvPr/>
        </p:nvSpPr>
        <p:spPr>
          <a:xfrm>
            <a:off x="2675634" y="1028342"/>
            <a:ext cx="500366" cy="293154"/>
          </a:xfrm>
          <a:custGeom>
            <a:avLst/>
            <a:gdLst>
              <a:gd name="connsiteX0" fmla="*/ 499366 w 500366"/>
              <a:gd name="connsiteY0" fmla="*/ 358 h 293154"/>
              <a:gd name="connsiteX1" fmla="*/ 102491 w 500366"/>
              <a:gd name="connsiteY1" fmla="*/ 162283 h 293154"/>
              <a:gd name="connsiteX2" fmla="*/ 226316 w 500366"/>
              <a:gd name="connsiteY2" fmla="*/ 95608 h 293154"/>
              <a:gd name="connsiteX3" fmla="*/ 134241 w 500366"/>
              <a:gd name="connsiteY3" fmla="*/ 143233 h 293154"/>
              <a:gd name="connsiteX4" fmla="*/ 29466 w 500366"/>
              <a:gd name="connsiteY4" fmla="*/ 248008 h 293154"/>
              <a:gd name="connsiteX5" fmla="*/ 51691 w 500366"/>
              <a:gd name="connsiteY5" fmla="*/ 213083 h 293154"/>
              <a:gd name="connsiteX6" fmla="*/ 891 w 500366"/>
              <a:gd name="connsiteY6" fmla="*/ 292458 h 293154"/>
              <a:gd name="connsiteX7" fmla="*/ 102491 w 500366"/>
              <a:gd name="connsiteY7" fmla="*/ 159108 h 293154"/>
              <a:gd name="connsiteX8" fmla="*/ 242191 w 500366"/>
              <a:gd name="connsiteY8" fmla="*/ 82908 h 293154"/>
              <a:gd name="connsiteX9" fmla="*/ 216791 w 500366"/>
              <a:gd name="connsiteY9" fmla="*/ 117833 h 293154"/>
              <a:gd name="connsiteX10" fmla="*/ 499366 w 500366"/>
              <a:gd name="connsiteY10" fmla="*/ 358 h 2931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500366" h="293154">
                <a:moveTo>
                  <a:pt x="499366" y="358"/>
                </a:moveTo>
                <a:cubicBezTo>
                  <a:pt x="480316" y="7766"/>
                  <a:pt x="147999" y="146408"/>
                  <a:pt x="102491" y="162283"/>
                </a:cubicBezTo>
                <a:cubicBezTo>
                  <a:pt x="56983" y="178158"/>
                  <a:pt x="221024" y="98783"/>
                  <a:pt x="226316" y="95608"/>
                </a:cubicBezTo>
                <a:cubicBezTo>
                  <a:pt x="231608" y="92433"/>
                  <a:pt x="167049" y="117833"/>
                  <a:pt x="134241" y="143233"/>
                </a:cubicBezTo>
                <a:cubicBezTo>
                  <a:pt x="101433" y="168633"/>
                  <a:pt x="43224" y="236366"/>
                  <a:pt x="29466" y="248008"/>
                </a:cubicBezTo>
                <a:cubicBezTo>
                  <a:pt x="15708" y="259650"/>
                  <a:pt x="51691" y="213083"/>
                  <a:pt x="51691" y="213083"/>
                </a:cubicBezTo>
                <a:cubicBezTo>
                  <a:pt x="46928" y="220491"/>
                  <a:pt x="-7576" y="301454"/>
                  <a:pt x="891" y="292458"/>
                </a:cubicBezTo>
                <a:cubicBezTo>
                  <a:pt x="9358" y="283462"/>
                  <a:pt x="62274" y="194033"/>
                  <a:pt x="102491" y="159108"/>
                </a:cubicBezTo>
                <a:cubicBezTo>
                  <a:pt x="142708" y="124183"/>
                  <a:pt x="223141" y="89787"/>
                  <a:pt x="242191" y="82908"/>
                </a:cubicBezTo>
                <a:cubicBezTo>
                  <a:pt x="261241" y="76029"/>
                  <a:pt x="173928" y="133179"/>
                  <a:pt x="216791" y="117833"/>
                </a:cubicBezTo>
                <a:cubicBezTo>
                  <a:pt x="259654" y="102487"/>
                  <a:pt x="518416" y="-7050"/>
                  <a:pt x="499366" y="35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16" name="フリーフォーム 1515">
            <a:extLst>
              <a:ext uri="{FF2B5EF4-FFF2-40B4-BE49-F238E27FC236}">
                <a16:creationId xmlns:a16="http://schemas.microsoft.com/office/drawing/2014/main" id="{681C1AAD-9689-74AF-3D5B-99DF97D1C951}"/>
              </a:ext>
            </a:extLst>
          </p:cNvPr>
          <p:cNvSpPr/>
          <p:nvPr/>
        </p:nvSpPr>
        <p:spPr>
          <a:xfrm>
            <a:off x="3511293" y="1447765"/>
            <a:ext cx="111954" cy="181472"/>
          </a:xfrm>
          <a:custGeom>
            <a:avLst/>
            <a:gdLst>
              <a:gd name="connsiteX0" fmla="*/ 257 w 111954"/>
              <a:gd name="connsiteY0" fmla="*/ 35 h 181472"/>
              <a:gd name="connsiteX1" fmla="*/ 54232 w 111954"/>
              <a:gd name="connsiteY1" fmla="*/ 130210 h 181472"/>
              <a:gd name="connsiteX2" fmla="*/ 54232 w 111954"/>
              <a:gd name="connsiteY2" fmla="*/ 85760 h 181472"/>
              <a:gd name="connsiteX3" fmla="*/ 111382 w 111954"/>
              <a:gd name="connsiteY3" fmla="*/ 181010 h 181472"/>
              <a:gd name="connsiteX4" fmla="*/ 79632 w 111954"/>
              <a:gd name="connsiteY4" fmla="*/ 117510 h 181472"/>
              <a:gd name="connsiteX5" fmla="*/ 257 w 111954"/>
              <a:gd name="connsiteY5" fmla="*/ 35 h 1814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1954" h="181472">
                <a:moveTo>
                  <a:pt x="257" y="35"/>
                </a:moveTo>
                <a:cubicBezTo>
                  <a:pt x="-3976" y="2152"/>
                  <a:pt x="45236" y="115923"/>
                  <a:pt x="54232" y="130210"/>
                </a:cubicBezTo>
                <a:cubicBezTo>
                  <a:pt x="63228" y="144497"/>
                  <a:pt x="44707" y="77293"/>
                  <a:pt x="54232" y="85760"/>
                </a:cubicBezTo>
                <a:cubicBezTo>
                  <a:pt x="63757" y="94227"/>
                  <a:pt x="107149" y="175718"/>
                  <a:pt x="111382" y="181010"/>
                </a:cubicBezTo>
                <a:cubicBezTo>
                  <a:pt x="115615" y="186302"/>
                  <a:pt x="95507" y="145027"/>
                  <a:pt x="79632" y="117510"/>
                </a:cubicBezTo>
                <a:cubicBezTo>
                  <a:pt x="63757" y="89993"/>
                  <a:pt x="4490" y="-2082"/>
                  <a:pt x="257" y="35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17" name="フリーフォーム 1516">
            <a:extLst>
              <a:ext uri="{FF2B5EF4-FFF2-40B4-BE49-F238E27FC236}">
                <a16:creationId xmlns:a16="http://schemas.microsoft.com/office/drawing/2014/main" id="{08E12FA0-D39E-B878-E6F7-90EE136A4360}"/>
              </a:ext>
            </a:extLst>
          </p:cNvPr>
          <p:cNvSpPr/>
          <p:nvPr/>
        </p:nvSpPr>
        <p:spPr>
          <a:xfrm>
            <a:off x="3625850" y="2314517"/>
            <a:ext cx="213963" cy="247392"/>
          </a:xfrm>
          <a:custGeom>
            <a:avLst/>
            <a:gdLst>
              <a:gd name="connsiteX0" fmla="*/ 0 w 213963"/>
              <a:gd name="connsiteY0" fmla="*/ 58 h 247392"/>
              <a:gd name="connsiteX1" fmla="*/ 41275 w 213963"/>
              <a:gd name="connsiteY1" fmla="*/ 95308 h 247392"/>
              <a:gd name="connsiteX2" fmla="*/ 22225 w 213963"/>
              <a:gd name="connsiteY2" fmla="*/ 98483 h 247392"/>
              <a:gd name="connsiteX3" fmla="*/ 88900 w 213963"/>
              <a:gd name="connsiteY3" fmla="*/ 133408 h 247392"/>
              <a:gd name="connsiteX4" fmla="*/ 212725 w 213963"/>
              <a:gd name="connsiteY4" fmla="*/ 244533 h 247392"/>
              <a:gd name="connsiteX5" fmla="*/ 146050 w 213963"/>
              <a:gd name="connsiteY5" fmla="*/ 203258 h 247392"/>
              <a:gd name="connsiteX6" fmla="*/ 41275 w 213963"/>
              <a:gd name="connsiteY6" fmla="*/ 82608 h 247392"/>
              <a:gd name="connsiteX7" fmla="*/ 0 w 213963"/>
              <a:gd name="connsiteY7" fmla="*/ 58 h 2473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13963" h="247392">
                <a:moveTo>
                  <a:pt x="0" y="58"/>
                </a:moveTo>
                <a:cubicBezTo>
                  <a:pt x="0" y="2175"/>
                  <a:pt x="41275" y="95308"/>
                  <a:pt x="41275" y="95308"/>
                </a:cubicBezTo>
                <a:cubicBezTo>
                  <a:pt x="44979" y="111712"/>
                  <a:pt x="14288" y="92133"/>
                  <a:pt x="22225" y="98483"/>
                </a:cubicBezTo>
                <a:cubicBezTo>
                  <a:pt x="30162" y="104833"/>
                  <a:pt x="57150" y="109066"/>
                  <a:pt x="88900" y="133408"/>
                </a:cubicBezTo>
                <a:cubicBezTo>
                  <a:pt x="120650" y="157750"/>
                  <a:pt x="203200" y="232891"/>
                  <a:pt x="212725" y="244533"/>
                </a:cubicBezTo>
                <a:cubicBezTo>
                  <a:pt x="222250" y="256175"/>
                  <a:pt x="174625" y="230246"/>
                  <a:pt x="146050" y="203258"/>
                </a:cubicBezTo>
                <a:cubicBezTo>
                  <a:pt x="117475" y="176271"/>
                  <a:pt x="64558" y="111183"/>
                  <a:pt x="41275" y="82608"/>
                </a:cubicBezTo>
                <a:cubicBezTo>
                  <a:pt x="17992" y="54033"/>
                  <a:pt x="0" y="-2059"/>
                  <a:pt x="0" y="58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18" name="フリーフォーム 1517">
            <a:extLst>
              <a:ext uri="{FF2B5EF4-FFF2-40B4-BE49-F238E27FC236}">
                <a16:creationId xmlns:a16="http://schemas.microsoft.com/office/drawing/2014/main" id="{E39BC447-8425-35D6-7ABD-FB3B671397E9}"/>
              </a:ext>
            </a:extLst>
          </p:cNvPr>
          <p:cNvSpPr/>
          <p:nvPr/>
        </p:nvSpPr>
        <p:spPr>
          <a:xfrm>
            <a:off x="3616311" y="2441546"/>
            <a:ext cx="83681" cy="130288"/>
          </a:xfrm>
          <a:custGeom>
            <a:avLst/>
            <a:gdLst>
              <a:gd name="connsiteX0" fmla="*/ 14 w 83681"/>
              <a:gd name="connsiteY0" fmla="*/ 29 h 130288"/>
              <a:gd name="connsiteX1" fmla="*/ 69864 w 83681"/>
              <a:gd name="connsiteY1" fmla="*/ 82579 h 130288"/>
              <a:gd name="connsiteX2" fmla="*/ 82564 w 83681"/>
              <a:gd name="connsiteY2" fmla="*/ 130204 h 130288"/>
              <a:gd name="connsiteX3" fmla="*/ 76214 w 83681"/>
              <a:gd name="connsiteY3" fmla="*/ 92104 h 130288"/>
              <a:gd name="connsiteX4" fmla="*/ 14 w 83681"/>
              <a:gd name="connsiteY4" fmla="*/ 29 h 1302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3681" h="130288">
                <a:moveTo>
                  <a:pt x="14" y="29"/>
                </a:moveTo>
                <a:cubicBezTo>
                  <a:pt x="-1044" y="-1559"/>
                  <a:pt x="56106" y="60883"/>
                  <a:pt x="69864" y="82579"/>
                </a:cubicBezTo>
                <a:cubicBezTo>
                  <a:pt x="83622" y="104275"/>
                  <a:pt x="81506" y="128616"/>
                  <a:pt x="82564" y="130204"/>
                </a:cubicBezTo>
                <a:cubicBezTo>
                  <a:pt x="83622" y="131792"/>
                  <a:pt x="86268" y="110625"/>
                  <a:pt x="76214" y="92104"/>
                </a:cubicBezTo>
                <a:cubicBezTo>
                  <a:pt x="66160" y="73583"/>
                  <a:pt x="1072" y="1617"/>
                  <a:pt x="14" y="2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19" name="フリーフォーム 1518">
            <a:extLst>
              <a:ext uri="{FF2B5EF4-FFF2-40B4-BE49-F238E27FC236}">
                <a16:creationId xmlns:a16="http://schemas.microsoft.com/office/drawing/2014/main" id="{159D908C-6582-A11E-C690-FE26B567661B}"/>
              </a:ext>
            </a:extLst>
          </p:cNvPr>
          <p:cNvSpPr/>
          <p:nvPr/>
        </p:nvSpPr>
        <p:spPr>
          <a:xfrm>
            <a:off x="2631926" y="2451089"/>
            <a:ext cx="139867" cy="347039"/>
          </a:xfrm>
          <a:custGeom>
            <a:avLst/>
            <a:gdLst>
              <a:gd name="connsiteX0" fmla="*/ 149 w 139867"/>
              <a:gd name="connsiteY0" fmla="*/ 11 h 347039"/>
              <a:gd name="connsiteX1" fmla="*/ 76349 w 139867"/>
              <a:gd name="connsiteY1" fmla="*/ 225436 h 347039"/>
              <a:gd name="connsiteX2" fmla="*/ 139849 w 139867"/>
              <a:gd name="connsiteY2" fmla="*/ 346086 h 347039"/>
              <a:gd name="connsiteX3" fmla="*/ 82699 w 139867"/>
              <a:gd name="connsiteY3" fmla="*/ 279411 h 347039"/>
              <a:gd name="connsiteX4" fmla="*/ 57299 w 139867"/>
              <a:gd name="connsiteY4" fmla="*/ 234961 h 347039"/>
              <a:gd name="connsiteX5" fmla="*/ 149 w 139867"/>
              <a:gd name="connsiteY5" fmla="*/ 11 h 3470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39867" h="347039">
                <a:moveTo>
                  <a:pt x="149" y="11"/>
                </a:moveTo>
                <a:cubicBezTo>
                  <a:pt x="3324" y="-1576"/>
                  <a:pt x="53066" y="167757"/>
                  <a:pt x="76349" y="225436"/>
                </a:cubicBezTo>
                <a:cubicBezTo>
                  <a:pt x="99632" y="283115"/>
                  <a:pt x="138791" y="337090"/>
                  <a:pt x="139849" y="346086"/>
                </a:cubicBezTo>
                <a:cubicBezTo>
                  <a:pt x="140907" y="355082"/>
                  <a:pt x="96457" y="297932"/>
                  <a:pt x="82699" y="279411"/>
                </a:cubicBezTo>
                <a:cubicBezTo>
                  <a:pt x="68941" y="260890"/>
                  <a:pt x="69470" y="280469"/>
                  <a:pt x="57299" y="234961"/>
                </a:cubicBezTo>
                <a:cubicBezTo>
                  <a:pt x="45128" y="189453"/>
                  <a:pt x="-3026" y="1598"/>
                  <a:pt x="149" y="1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20" name="フリーフォーム 1519">
            <a:extLst>
              <a:ext uri="{FF2B5EF4-FFF2-40B4-BE49-F238E27FC236}">
                <a16:creationId xmlns:a16="http://schemas.microsoft.com/office/drawing/2014/main" id="{6EE8554E-3B8D-C64E-74F7-05E986062A77}"/>
              </a:ext>
            </a:extLst>
          </p:cNvPr>
          <p:cNvSpPr/>
          <p:nvPr/>
        </p:nvSpPr>
        <p:spPr>
          <a:xfrm>
            <a:off x="2723819" y="1685681"/>
            <a:ext cx="90371" cy="213410"/>
          </a:xfrm>
          <a:custGeom>
            <a:avLst/>
            <a:gdLst>
              <a:gd name="connsiteX0" fmla="*/ 13031 w 90371"/>
              <a:gd name="connsiteY0" fmla="*/ 244 h 213410"/>
              <a:gd name="connsiteX1" fmla="*/ 32081 w 90371"/>
              <a:gd name="connsiteY1" fmla="*/ 85969 h 213410"/>
              <a:gd name="connsiteX2" fmla="*/ 16206 w 90371"/>
              <a:gd name="connsiteY2" fmla="*/ 146294 h 213410"/>
              <a:gd name="connsiteX3" fmla="*/ 57481 w 90371"/>
              <a:gd name="connsiteY3" fmla="*/ 184394 h 213410"/>
              <a:gd name="connsiteX4" fmla="*/ 331 w 90371"/>
              <a:gd name="connsiteY4" fmla="*/ 187569 h 213410"/>
              <a:gd name="connsiteX5" fmla="*/ 89231 w 90371"/>
              <a:gd name="connsiteY5" fmla="*/ 212969 h 213410"/>
              <a:gd name="connsiteX6" fmla="*/ 51131 w 90371"/>
              <a:gd name="connsiteY6" fmla="*/ 197094 h 213410"/>
              <a:gd name="connsiteX7" fmla="*/ 57481 w 90371"/>
              <a:gd name="connsiteY7" fmla="*/ 120894 h 213410"/>
              <a:gd name="connsiteX8" fmla="*/ 16206 w 90371"/>
              <a:gd name="connsiteY8" fmla="*/ 181219 h 213410"/>
              <a:gd name="connsiteX9" fmla="*/ 19381 w 90371"/>
              <a:gd name="connsiteY9" fmla="*/ 114544 h 213410"/>
              <a:gd name="connsiteX10" fmla="*/ 13031 w 90371"/>
              <a:gd name="connsiteY10" fmla="*/ 244 h 2134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90371" h="213410">
                <a:moveTo>
                  <a:pt x="13031" y="244"/>
                </a:moveTo>
                <a:cubicBezTo>
                  <a:pt x="15148" y="-4518"/>
                  <a:pt x="31552" y="61627"/>
                  <a:pt x="32081" y="85969"/>
                </a:cubicBezTo>
                <a:cubicBezTo>
                  <a:pt x="32610" y="110311"/>
                  <a:pt x="11973" y="129890"/>
                  <a:pt x="16206" y="146294"/>
                </a:cubicBezTo>
                <a:cubicBezTo>
                  <a:pt x="20439" y="162698"/>
                  <a:pt x="60127" y="177515"/>
                  <a:pt x="57481" y="184394"/>
                </a:cubicBezTo>
                <a:cubicBezTo>
                  <a:pt x="54835" y="191273"/>
                  <a:pt x="-4961" y="182807"/>
                  <a:pt x="331" y="187569"/>
                </a:cubicBezTo>
                <a:cubicBezTo>
                  <a:pt x="5623" y="192332"/>
                  <a:pt x="80764" y="211382"/>
                  <a:pt x="89231" y="212969"/>
                </a:cubicBezTo>
                <a:cubicBezTo>
                  <a:pt x="97698" y="214556"/>
                  <a:pt x="56423" y="212440"/>
                  <a:pt x="51131" y="197094"/>
                </a:cubicBezTo>
                <a:cubicBezTo>
                  <a:pt x="45839" y="181748"/>
                  <a:pt x="63302" y="123540"/>
                  <a:pt x="57481" y="120894"/>
                </a:cubicBezTo>
                <a:cubicBezTo>
                  <a:pt x="51660" y="118248"/>
                  <a:pt x="22556" y="182277"/>
                  <a:pt x="16206" y="181219"/>
                </a:cubicBezTo>
                <a:cubicBezTo>
                  <a:pt x="9856" y="180161"/>
                  <a:pt x="16206" y="140473"/>
                  <a:pt x="19381" y="114544"/>
                </a:cubicBezTo>
                <a:cubicBezTo>
                  <a:pt x="22556" y="88615"/>
                  <a:pt x="10914" y="5006"/>
                  <a:pt x="13031" y="244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21" name="フリーフォーム 1520">
            <a:extLst>
              <a:ext uri="{FF2B5EF4-FFF2-40B4-BE49-F238E27FC236}">
                <a16:creationId xmlns:a16="http://schemas.microsoft.com/office/drawing/2014/main" id="{D232F43D-3FED-48DF-6CBE-28C1D10BE2F7}"/>
              </a:ext>
            </a:extLst>
          </p:cNvPr>
          <p:cNvSpPr/>
          <p:nvPr/>
        </p:nvSpPr>
        <p:spPr>
          <a:xfrm>
            <a:off x="2876395" y="2949530"/>
            <a:ext cx="328278" cy="313925"/>
          </a:xfrm>
          <a:custGeom>
            <a:avLst/>
            <a:gdLst>
              <a:gd name="connsiteX0" fmla="*/ 155 w 328278"/>
              <a:gd name="connsiteY0" fmla="*/ 45 h 313925"/>
              <a:gd name="connsiteX1" fmla="*/ 308130 w 328278"/>
              <a:gd name="connsiteY1" fmla="*/ 288970 h 313925"/>
              <a:gd name="connsiteX2" fmla="*/ 266855 w 328278"/>
              <a:gd name="connsiteY2" fmla="*/ 266745 h 313925"/>
              <a:gd name="connsiteX3" fmla="*/ 155 w 328278"/>
              <a:gd name="connsiteY3" fmla="*/ 45 h 313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28278" h="313925">
                <a:moveTo>
                  <a:pt x="155" y="45"/>
                </a:moveTo>
                <a:cubicBezTo>
                  <a:pt x="7034" y="3749"/>
                  <a:pt x="263680" y="244520"/>
                  <a:pt x="308130" y="288970"/>
                </a:cubicBezTo>
                <a:cubicBezTo>
                  <a:pt x="352580" y="333420"/>
                  <a:pt x="316597" y="313841"/>
                  <a:pt x="266855" y="266745"/>
                </a:cubicBezTo>
                <a:cubicBezTo>
                  <a:pt x="217113" y="219649"/>
                  <a:pt x="-6724" y="-3659"/>
                  <a:pt x="155" y="4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24" name="フリーフォーム 1523">
            <a:extLst>
              <a:ext uri="{FF2B5EF4-FFF2-40B4-BE49-F238E27FC236}">
                <a16:creationId xmlns:a16="http://schemas.microsoft.com/office/drawing/2014/main" id="{0006CADF-8346-EE85-6205-1BF3DF927769}"/>
              </a:ext>
            </a:extLst>
          </p:cNvPr>
          <p:cNvSpPr/>
          <p:nvPr/>
        </p:nvSpPr>
        <p:spPr>
          <a:xfrm>
            <a:off x="3123898" y="3095263"/>
            <a:ext cx="328320" cy="366526"/>
          </a:xfrm>
          <a:custGeom>
            <a:avLst/>
            <a:gdLst>
              <a:gd name="connsiteX0" fmla="*/ 302 w 328320"/>
              <a:gd name="connsiteY0" fmla="*/ 362 h 366526"/>
              <a:gd name="connsiteX1" fmla="*/ 197152 w 328320"/>
              <a:gd name="connsiteY1" fmla="*/ 213087 h 366526"/>
              <a:gd name="connsiteX2" fmla="*/ 327327 w 328320"/>
              <a:gd name="connsiteY2" fmla="*/ 365487 h 366526"/>
              <a:gd name="connsiteX3" fmla="*/ 244777 w 328320"/>
              <a:gd name="connsiteY3" fmla="*/ 267062 h 366526"/>
              <a:gd name="connsiteX4" fmla="*/ 302 w 328320"/>
              <a:gd name="connsiteY4" fmla="*/ 362 h 3665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28320" h="366526">
                <a:moveTo>
                  <a:pt x="302" y="362"/>
                </a:moveTo>
                <a:cubicBezTo>
                  <a:pt x="-7636" y="-8634"/>
                  <a:pt x="142648" y="152233"/>
                  <a:pt x="197152" y="213087"/>
                </a:cubicBezTo>
                <a:cubicBezTo>
                  <a:pt x="251656" y="273941"/>
                  <a:pt x="319390" y="356491"/>
                  <a:pt x="327327" y="365487"/>
                </a:cubicBezTo>
                <a:cubicBezTo>
                  <a:pt x="335265" y="374483"/>
                  <a:pt x="294519" y="323683"/>
                  <a:pt x="244777" y="267062"/>
                </a:cubicBezTo>
                <a:cubicBezTo>
                  <a:pt x="195035" y="210441"/>
                  <a:pt x="8240" y="9358"/>
                  <a:pt x="302" y="36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25" name="フリーフォーム 1524">
            <a:extLst>
              <a:ext uri="{FF2B5EF4-FFF2-40B4-BE49-F238E27FC236}">
                <a16:creationId xmlns:a16="http://schemas.microsoft.com/office/drawing/2014/main" id="{974A0F7F-B4E8-49D9-D704-427AA392C6DA}"/>
              </a:ext>
            </a:extLst>
          </p:cNvPr>
          <p:cNvSpPr/>
          <p:nvPr/>
        </p:nvSpPr>
        <p:spPr>
          <a:xfrm>
            <a:off x="1006805" y="4898273"/>
            <a:ext cx="148961" cy="564096"/>
          </a:xfrm>
          <a:custGeom>
            <a:avLst/>
            <a:gdLst>
              <a:gd name="connsiteX0" fmla="*/ 148895 w 148961"/>
              <a:gd name="connsiteY0" fmla="*/ 752 h 564096"/>
              <a:gd name="connsiteX1" fmla="*/ 50470 w 148961"/>
              <a:gd name="connsiteY1" fmla="*/ 353177 h 564096"/>
              <a:gd name="connsiteX2" fmla="*/ 88570 w 148961"/>
              <a:gd name="connsiteY2" fmla="*/ 289677 h 564096"/>
              <a:gd name="connsiteX3" fmla="*/ 9195 w 148961"/>
              <a:gd name="connsiteY3" fmla="*/ 438902 h 564096"/>
              <a:gd name="connsiteX4" fmla="*/ 82220 w 148961"/>
              <a:gd name="connsiteY4" fmla="*/ 353177 h 564096"/>
              <a:gd name="connsiteX5" fmla="*/ 31420 w 148961"/>
              <a:gd name="connsiteY5" fmla="*/ 435727 h 564096"/>
              <a:gd name="connsiteX6" fmla="*/ 2845 w 148961"/>
              <a:gd name="connsiteY6" fmla="*/ 492877 h 564096"/>
              <a:gd name="connsiteX7" fmla="*/ 101270 w 148961"/>
              <a:gd name="connsiteY7" fmla="*/ 391277 h 564096"/>
              <a:gd name="connsiteX8" fmla="*/ 53645 w 148961"/>
              <a:gd name="connsiteY8" fmla="*/ 461127 h 564096"/>
              <a:gd name="connsiteX9" fmla="*/ 18720 w 148961"/>
              <a:gd name="connsiteY9" fmla="*/ 562727 h 564096"/>
              <a:gd name="connsiteX10" fmla="*/ 69520 w 148961"/>
              <a:gd name="connsiteY10" fmla="*/ 381752 h 564096"/>
              <a:gd name="connsiteX11" fmla="*/ 88570 w 148961"/>
              <a:gd name="connsiteY11" fmla="*/ 235702 h 564096"/>
              <a:gd name="connsiteX12" fmla="*/ 66345 w 148961"/>
              <a:gd name="connsiteY12" fmla="*/ 257927 h 564096"/>
              <a:gd name="connsiteX13" fmla="*/ 148895 w 148961"/>
              <a:gd name="connsiteY13" fmla="*/ 752 h 5640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48961" h="564096">
                <a:moveTo>
                  <a:pt x="148895" y="752"/>
                </a:moveTo>
                <a:cubicBezTo>
                  <a:pt x="146249" y="16627"/>
                  <a:pt x="60524" y="305023"/>
                  <a:pt x="50470" y="353177"/>
                </a:cubicBezTo>
                <a:cubicBezTo>
                  <a:pt x="40416" y="401331"/>
                  <a:pt x="95449" y="275390"/>
                  <a:pt x="88570" y="289677"/>
                </a:cubicBezTo>
                <a:cubicBezTo>
                  <a:pt x="81691" y="303965"/>
                  <a:pt x="10253" y="428319"/>
                  <a:pt x="9195" y="438902"/>
                </a:cubicBezTo>
                <a:cubicBezTo>
                  <a:pt x="8137" y="449485"/>
                  <a:pt x="78516" y="353706"/>
                  <a:pt x="82220" y="353177"/>
                </a:cubicBezTo>
                <a:cubicBezTo>
                  <a:pt x="85924" y="352648"/>
                  <a:pt x="44649" y="412444"/>
                  <a:pt x="31420" y="435727"/>
                </a:cubicBezTo>
                <a:cubicBezTo>
                  <a:pt x="18191" y="459010"/>
                  <a:pt x="-8797" y="500285"/>
                  <a:pt x="2845" y="492877"/>
                </a:cubicBezTo>
                <a:cubicBezTo>
                  <a:pt x="14487" y="485469"/>
                  <a:pt x="92803" y="396569"/>
                  <a:pt x="101270" y="391277"/>
                </a:cubicBezTo>
                <a:cubicBezTo>
                  <a:pt x="109737" y="385985"/>
                  <a:pt x="67403" y="432552"/>
                  <a:pt x="53645" y="461127"/>
                </a:cubicBezTo>
                <a:cubicBezTo>
                  <a:pt x="39887" y="489702"/>
                  <a:pt x="16074" y="575956"/>
                  <a:pt x="18720" y="562727"/>
                </a:cubicBezTo>
                <a:cubicBezTo>
                  <a:pt x="21366" y="549498"/>
                  <a:pt x="57878" y="436256"/>
                  <a:pt x="69520" y="381752"/>
                </a:cubicBezTo>
                <a:cubicBezTo>
                  <a:pt x="81162" y="327248"/>
                  <a:pt x="89099" y="256339"/>
                  <a:pt x="88570" y="235702"/>
                </a:cubicBezTo>
                <a:cubicBezTo>
                  <a:pt x="88041" y="215065"/>
                  <a:pt x="57878" y="290735"/>
                  <a:pt x="66345" y="257927"/>
                </a:cubicBezTo>
                <a:cubicBezTo>
                  <a:pt x="74812" y="225119"/>
                  <a:pt x="151541" y="-15123"/>
                  <a:pt x="148895" y="75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26" name="フリーフォーム 1525">
            <a:extLst>
              <a:ext uri="{FF2B5EF4-FFF2-40B4-BE49-F238E27FC236}">
                <a16:creationId xmlns:a16="http://schemas.microsoft.com/office/drawing/2014/main" id="{0A3A1639-851B-1A1F-6148-EB31D825E2A3}"/>
              </a:ext>
            </a:extLst>
          </p:cNvPr>
          <p:cNvSpPr/>
          <p:nvPr/>
        </p:nvSpPr>
        <p:spPr>
          <a:xfrm>
            <a:off x="1484369" y="5811542"/>
            <a:ext cx="273216" cy="944854"/>
          </a:xfrm>
          <a:custGeom>
            <a:avLst/>
            <a:gdLst>
              <a:gd name="connsiteX0" fmla="*/ 271406 w 273216"/>
              <a:gd name="connsiteY0" fmla="*/ 5058 h 944854"/>
              <a:gd name="connsiteX1" fmla="*/ 80906 w 273216"/>
              <a:gd name="connsiteY1" fmla="*/ 592433 h 944854"/>
              <a:gd name="connsiteX2" fmla="*/ 1531 w 273216"/>
              <a:gd name="connsiteY2" fmla="*/ 938508 h 944854"/>
              <a:gd name="connsiteX3" fmla="*/ 39631 w 273216"/>
              <a:gd name="connsiteY3" fmla="*/ 779758 h 944854"/>
              <a:gd name="connsiteX4" fmla="*/ 169806 w 273216"/>
              <a:gd name="connsiteY4" fmla="*/ 332083 h 944854"/>
              <a:gd name="connsiteX5" fmla="*/ 271406 w 273216"/>
              <a:gd name="connsiteY5" fmla="*/ 5058 h 9448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73216" h="944854">
                <a:moveTo>
                  <a:pt x="271406" y="5058"/>
                </a:moveTo>
                <a:cubicBezTo>
                  <a:pt x="256589" y="48450"/>
                  <a:pt x="125885" y="436858"/>
                  <a:pt x="80906" y="592433"/>
                </a:cubicBezTo>
                <a:cubicBezTo>
                  <a:pt x="35927" y="748008"/>
                  <a:pt x="8410" y="907287"/>
                  <a:pt x="1531" y="938508"/>
                </a:cubicBezTo>
                <a:cubicBezTo>
                  <a:pt x="-5348" y="969729"/>
                  <a:pt x="11585" y="880829"/>
                  <a:pt x="39631" y="779758"/>
                </a:cubicBezTo>
                <a:cubicBezTo>
                  <a:pt x="67677" y="678687"/>
                  <a:pt x="133293" y="455908"/>
                  <a:pt x="169806" y="332083"/>
                </a:cubicBezTo>
                <a:cubicBezTo>
                  <a:pt x="206318" y="208258"/>
                  <a:pt x="286223" y="-38334"/>
                  <a:pt x="271406" y="505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27" name="フリーフォーム 1526">
            <a:extLst>
              <a:ext uri="{FF2B5EF4-FFF2-40B4-BE49-F238E27FC236}">
                <a16:creationId xmlns:a16="http://schemas.microsoft.com/office/drawing/2014/main" id="{F06326D8-2A0A-9D42-8BF2-48F8A7D0960C}"/>
              </a:ext>
            </a:extLst>
          </p:cNvPr>
          <p:cNvSpPr/>
          <p:nvPr/>
        </p:nvSpPr>
        <p:spPr>
          <a:xfrm>
            <a:off x="1223399" y="6835706"/>
            <a:ext cx="272141" cy="557698"/>
          </a:xfrm>
          <a:custGeom>
            <a:avLst/>
            <a:gdLst>
              <a:gd name="connsiteX0" fmla="*/ 272026 w 272141"/>
              <a:gd name="connsiteY0" fmla="*/ 69 h 557698"/>
              <a:gd name="connsiteX1" fmla="*/ 167251 w 272141"/>
              <a:gd name="connsiteY1" fmla="*/ 279469 h 557698"/>
              <a:gd name="connsiteX2" fmla="*/ 2151 w 272141"/>
              <a:gd name="connsiteY2" fmla="*/ 552519 h 557698"/>
              <a:gd name="connsiteX3" fmla="*/ 81526 w 272141"/>
              <a:gd name="connsiteY3" fmla="*/ 441394 h 557698"/>
              <a:gd name="connsiteX4" fmla="*/ 202176 w 272141"/>
              <a:gd name="connsiteY4" fmla="*/ 231844 h 557698"/>
              <a:gd name="connsiteX5" fmla="*/ 148201 w 272141"/>
              <a:gd name="connsiteY5" fmla="*/ 304869 h 557698"/>
              <a:gd name="connsiteX6" fmla="*/ 272026 w 272141"/>
              <a:gd name="connsiteY6" fmla="*/ 69 h 5576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72141" h="557698">
                <a:moveTo>
                  <a:pt x="272026" y="69"/>
                </a:moveTo>
                <a:cubicBezTo>
                  <a:pt x="275201" y="-4164"/>
                  <a:pt x="212230" y="187394"/>
                  <a:pt x="167251" y="279469"/>
                </a:cubicBezTo>
                <a:cubicBezTo>
                  <a:pt x="122272" y="371544"/>
                  <a:pt x="16438" y="525532"/>
                  <a:pt x="2151" y="552519"/>
                </a:cubicBezTo>
                <a:cubicBezTo>
                  <a:pt x="-12137" y="579507"/>
                  <a:pt x="48189" y="494840"/>
                  <a:pt x="81526" y="441394"/>
                </a:cubicBezTo>
                <a:cubicBezTo>
                  <a:pt x="114863" y="387948"/>
                  <a:pt x="191064" y="254598"/>
                  <a:pt x="202176" y="231844"/>
                </a:cubicBezTo>
                <a:cubicBezTo>
                  <a:pt x="213288" y="209090"/>
                  <a:pt x="140793" y="342440"/>
                  <a:pt x="148201" y="304869"/>
                </a:cubicBezTo>
                <a:cubicBezTo>
                  <a:pt x="155609" y="267298"/>
                  <a:pt x="268851" y="4302"/>
                  <a:pt x="272026" y="6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28" name="フリーフォーム 1527">
            <a:extLst>
              <a:ext uri="{FF2B5EF4-FFF2-40B4-BE49-F238E27FC236}">
                <a16:creationId xmlns:a16="http://schemas.microsoft.com/office/drawing/2014/main" id="{814D9D42-28D8-6A23-7909-E98EAF76C9CA}"/>
              </a:ext>
            </a:extLst>
          </p:cNvPr>
          <p:cNvSpPr/>
          <p:nvPr/>
        </p:nvSpPr>
        <p:spPr>
          <a:xfrm>
            <a:off x="1090911" y="7508262"/>
            <a:ext cx="373924" cy="203924"/>
          </a:xfrm>
          <a:custGeom>
            <a:avLst/>
            <a:gdLst>
              <a:gd name="connsiteX0" fmla="*/ 1289 w 373924"/>
              <a:gd name="connsiteY0" fmla="*/ 613 h 203924"/>
              <a:gd name="connsiteX1" fmla="*/ 144164 w 373924"/>
              <a:gd name="connsiteY1" fmla="*/ 105388 h 203924"/>
              <a:gd name="connsiteX2" fmla="*/ 140989 w 373924"/>
              <a:gd name="connsiteY2" fmla="*/ 127613 h 203924"/>
              <a:gd name="connsiteX3" fmla="*/ 372764 w 373924"/>
              <a:gd name="connsiteY3" fmla="*/ 172063 h 203924"/>
              <a:gd name="connsiteX4" fmla="*/ 166389 w 373924"/>
              <a:gd name="connsiteY4" fmla="*/ 172063 h 203924"/>
              <a:gd name="connsiteX5" fmla="*/ 372764 w 373924"/>
              <a:gd name="connsiteY5" fmla="*/ 203813 h 203924"/>
              <a:gd name="connsiteX6" fmla="*/ 239414 w 373924"/>
              <a:gd name="connsiteY6" fmla="*/ 159363 h 203924"/>
              <a:gd name="connsiteX7" fmla="*/ 1289 w 373924"/>
              <a:gd name="connsiteY7" fmla="*/ 613 h 203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73924" h="203924">
                <a:moveTo>
                  <a:pt x="1289" y="613"/>
                </a:moveTo>
                <a:cubicBezTo>
                  <a:pt x="-14586" y="-8383"/>
                  <a:pt x="120881" y="84221"/>
                  <a:pt x="144164" y="105388"/>
                </a:cubicBezTo>
                <a:cubicBezTo>
                  <a:pt x="167447" y="126555"/>
                  <a:pt x="102889" y="116501"/>
                  <a:pt x="140989" y="127613"/>
                </a:cubicBezTo>
                <a:cubicBezTo>
                  <a:pt x="179089" y="138725"/>
                  <a:pt x="368531" y="164655"/>
                  <a:pt x="372764" y="172063"/>
                </a:cubicBezTo>
                <a:cubicBezTo>
                  <a:pt x="376997" y="179471"/>
                  <a:pt x="166389" y="166771"/>
                  <a:pt x="166389" y="172063"/>
                </a:cubicBezTo>
                <a:cubicBezTo>
                  <a:pt x="166389" y="177355"/>
                  <a:pt x="360593" y="205930"/>
                  <a:pt x="372764" y="203813"/>
                </a:cubicBezTo>
                <a:cubicBezTo>
                  <a:pt x="384935" y="201696"/>
                  <a:pt x="298681" y="189525"/>
                  <a:pt x="239414" y="159363"/>
                </a:cubicBezTo>
                <a:cubicBezTo>
                  <a:pt x="180147" y="129201"/>
                  <a:pt x="17164" y="9609"/>
                  <a:pt x="1289" y="61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29" name="フリーフォーム 1528">
            <a:extLst>
              <a:ext uri="{FF2B5EF4-FFF2-40B4-BE49-F238E27FC236}">
                <a16:creationId xmlns:a16="http://schemas.microsoft.com/office/drawing/2014/main" id="{5BA6D130-806B-9A86-4CEB-02444C936108}"/>
              </a:ext>
            </a:extLst>
          </p:cNvPr>
          <p:cNvSpPr/>
          <p:nvPr/>
        </p:nvSpPr>
        <p:spPr>
          <a:xfrm>
            <a:off x="883982" y="7468938"/>
            <a:ext cx="625127" cy="780711"/>
          </a:xfrm>
          <a:custGeom>
            <a:avLst/>
            <a:gdLst>
              <a:gd name="connsiteX0" fmla="*/ 1843 w 625127"/>
              <a:gd name="connsiteY0" fmla="*/ 1837 h 780711"/>
              <a:gd name="connsiteX1" fmla="*/ 138368 w 625127"/>
              <a:gd name="connsiteY1" fmla="*/ 170112 h 780711"/>
              <a:gd name="connsiteX2" fmla="*/ 128843 w 625127"/>
              <a:gd name="connsiteY2" fmla="*/ 128837 h 780711"/>
              <a:gd name="connsiteX3" fmla="*/ 182818 w 625127"/>
              <a:gd name="connsiteY3" fmla="*/ 284412 h 780711"/>
              <a:gd name="connsiteX4" fmla="*/ 185993 w 625127"/>
              <a:gd name="connsiteY4" fmla="*/ 205037 h 780711"/>
              <a:gd name="connsiteX5" fmla="*/ 284418 w 625127"/>
              <a:gd name="connsiteY5" fmla="*/ 344737 h 780711"/>
              <a:gd name="connsiteX6" fmla="*/ 278068 w 625127"/>
              <a:gd name="connsiteY6" fmla="*/ 290762 h 780711"/>
              <a:gd name="connsiteX7" fmla="*/ 386018 w 625127"/>
              <a:gd name="connsiteY7" fmla="*/ 395537 h 780711"/>
              <a:gd name="connsiteX8" fmla="*/ 386018 w 625127"/>
              <a:gd name="connsiteY8" fmla="*/ 366962 h 780711"/>
              <a:gd name="connsiteX9" fmla="*/ 462218 w 625127"/>
              <a:gd name="connsiteY9" fmla="*/ 554287 h 780711"/>
              <a:gd name="connsiteX10" fmla="*/ 446343 w 625127"/>
              <a:gd name="connsiteY10" fmla="*/ 487612 h 780711"/>
              <a:gd name="connsiteX11" fmla="*/ 513018 w 625127"/>
              <a:gd name="connsiteY11" fmla="*/ 614612 h 780711"/>
              <a:gd name="connsiteX12" fmla="*/ 516193 w 625127"/>
              <a:gd name="connsiteY12" fmla="*/ 570162 h 780711"/>
              <a:gd name="connsiteX13" fmla="*/ 595568 w 625127"/>
              <a:gd name="connsiteY13" fmla="*/ 687637 h 780711"/>
              <a:gd name="connsiteX14" fmla="*/ 538418 w 625127"/>
              <a:gd name="connsiteY14" fmla="*/ 646362 h 780711"/>
              <a:gd name="connsiteX15" fmla="*/ 620968 w 625127"/>
              <a:gd name="connsiteY15" fmla="*/ 776537 h 780711"/>
              <a:gd name="connsiteX16" fmla="*/ 586043 w 625127"/>
              <a:gd name="connsiteY16" fmla="*/ 709862 h 780711"/>
              <a:gd name="connsiteX17" fmla="*/ 360618 w 625127"/>
              <a:gd name="connsiteY17" fmla="*/ 344737 h 780711"/>
              <a:gd name="connsiteX18" fmla="*/ 116143 w 625127"/>
              <a:gd name="connsiteY18" fmla="*/ 201862 h 780711"/>
              <a:gd name="connsiteX19" fmla="*/ 252668 w 625127"/>
              <a:gd name="connsiteY19" fmla="*/ 297112 h 780711"/>
              <a:gd name="connsiteX20" fmla="*/ 1843 w 625127"/>
              <a:gd name="connsiteY20" fmla="*/ 1837 h 7807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625127" h="780711">
                <a:moveTo>
                  <a:pt x="1843" y="1837"/>
                </a:moveTo>
                <a:cubicBezTo>
                  <a:pt x="-17207" y="-19329"/>
                  <a:pt x="117201" y="148945"/>
                  <a:pt x="138368" y="170112"/>
                </a:cubicBezTo>
                <a:cubicBezTo>
                  <a:pt x="159535" y="191279"/>
                  <a:pt x="121435" y="109787"/>
                  <a:pt x="128843" y="128837"/>
                </a:cubicBezTo>
                <a:cubicBezTo>
                  <a:pt x="136251" y="147887"/>
                  <a:pt x="173293" y="271712"/>
                  <a:pt x="182818" y="284412"/>
                </a:cubicBezTo>
                <a:cubicBezTo>
                  <a:pt x="192343" y="297112"/>
                  <a:pt x="169060" y="194983"/>
                  <a:pt x="185993" y="205037"/>
                </a:cubicBezTo>
                <a:cubicBezTo>
                  <a:pt x="202926" y="215091"/>
                  <a:pt x="269072" y="330450"/>
                  <a:pt x="284418" y="344737"/>
                </a:cubicBezTo>
                <a:cubicBezTo>
                  <a:pt x="299764" y="359025"/>
                  <a:pt x="261135" y="282295"/>
                  <a:pt x="278068" y="290762"/>
                </a:cubicBezTo>
                <a:cubicBezTo>
                  <a:pt x="295001" y="299229"/>
                  <a:pt x="368026" y="382837"/>
                  <a:pt x="386018" y="395537"/>
                </a:cubicBezTo>
                <a:cubicBezTo>
                  <a:pt x="404010" y="408237"/>
                  <a:pt x="373318" y="340504"/>
                  <a:pt x="386018" y="366962"/>
                </a:cubicBezTo>
                <a:cubicBezTo>
                  <a:pt x="398718" y="393420"/>
                  <a:pt x="452164" y="534179"/>
                  <a:pt x="462218" y="554287"/>
                </a:cubicBezTo>
                <a:cubicBezTo>
                  <a:pt x="472272" y="574395"/>
                  <a:pt x="437876" y="477558"/>
                  <a:pt x="446343" y="487612"/>
                </a:cubicBezTo>
                <a:cubicBezTo>
                  <a:pt x="454810" y="497666"/>
                  <a:pt x="501376" y="600854"/>
                  <a:pt x="513018" y="614612"/>
                </a:cubicBezTo>
                <a:cubicBezTo>
                  <a:pt x="524660" y="628370"/>
                  <a:pt x="502435" y="557991"/>
                  <a:pt x="516193" y="570162"/>
                </a:cubicBezTo>
                <a:cubicBezTo>
                  <a:pt x="529951" y="582333"/>
                  <a:pt x="591864" y="674937"/>
                  <a:pt x="595568" y="687637"/>
                </a:cubicBezTo>
                <a:cubicBezTo>
                  <a:pt x="599272" y="700337"/>
                  <a:pt x="534185" y="631545"/>
                  <a:pt x="538418" y="646362"/>
                </a:cubicBezTo>
                <a:cubicBezTo>
                  <a:pt x="542651" y="661179"/>
                  <a:pt x="613031" y="765954"/>
                  <a:pt x="620968" y="776537"/>
                </a:cubicBezTo>
                <a:cubicBezTo>
                  <a:pt x="628905" y="787120"/>
                  <a:pt x="629435" y="781829"/>
                  <a:pt x="586043" y="709862"/>
                </a:cubicBezTo>
                <a:cubicBezTo>
                  <a:pt x="542651" y="637895"/>
                  <a:pt x="438935" y="429404"/>
                  <a:pt x="360618" y="344737"/>
                </a:cubicBezTo>
                <a:cubicBezTo>
                  <a:pt x="282301" y="260070"/>
                  <a:pt x="134135" y="209800"/>
                  <a:pt x="116143" y="201862"/>
                </a:cubicBezTo>
                <a:cubicBezTo>
                  <a:pt x="98151" y="193925"/>
                  <a:pt x="271718" y="329920"/>
                  <a:pt x="252668" y="297112"/>
                </a:cubicBezTo>
                <a:cubicBezTo>
                  <a:pt x="233618" y="264304"/>
                  <a:pt x="20893" y="23003"/>
                  <a:pt x="1843" y="183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30" name="フリーフォーム 1529">
            <a:extLst>
              <a:ext uri="{FF2B5EF4-FFF2-40B4-BE49-F238E27FC236}">
                <a16:creationId xmlns:a16="http://schemas.microsoft.com/office/drawing/2014/main" id="{CB3B2653-3C11-4510-0108-716CB5162F0C}"/>
              </a:ext>
            </a:extLst>
          </p:cNvPr>
          <p:cNvSpPr/>
          <p:nvPr/>
        </p:nvSpPr>
        <p:spPr>
          <a:xfrm>
            <a:off x="3288539" y="8102600"/>
            <a:ext cx="426255" cy="763104"/>
          </a:xfrm>
          <a:custGeom>
            <a:avLst/>
            <a:gdLst>
              <a:gd name="connsiteX0" fmla="*/ 426211 w 426255"/>
              <a:gd name="connsiteY0" fmla="*/ 0 h 763104"/>
              <a:gd name="connsiteX1" fmla="*/ 143636 w 426255"/>
              <a:gd name="connsiteY1" fmla="*/ 298450 h 763104"/>
              <a:gd name="connsiteX2" fmla="*/ 149986 w 426255"/>
              <a:gd name="connsiteY2" fmla="*/ 288925 h 763104"/>
              <a:gd name="connsiteX3" fmla="*/ 42036 w 426255"/>
              <a:gd name="connsiteY3" fmla="*/ 419100 h 763104"/>
              <a:gd name="connsiteX4" fmla="*/ 108711 w 426255"/>
              <a:gd name="connsiteY4" fmla="*/ 365125 h 763104"/>
              <a:gd name="connsiteX5" fmla="*/ 61086 w 426255"/>
              <a:gd name="connsiteY5" fmla="*/ 473075 h 763104"/>
              <a:gd name="connsiteX6" fmla="*/ 153161 w 426255"/>
              <a:gd name="connsiteY6" fmla="*/ 371475 h 763104"/>
              <a:gd name="connsiteX7" fmla="*/ 761 w 426255"/>
              <a:gd name="connsiteY7" fmla="*/ 762000 h 763104"/>
              <a:gd name="connsiteX8" fmla="*/ 99186 w 426255"/>
              <a:gd name="connsiteY8" fmla="*/ 479425 h 763104"/>
              <a:gd name="connsiteX9" fmla="*/ 207136 w 426255"/>
              <a:gd name="connsiteY9" fmla="*/ 196850 h 763104"/>
              <a:gd name="connsiteX10" fmla="*/ 165861 w 426255"/>
              <a:gd name="connsiteY10" fmla="*/ 298450 h 763104"/>
              <a:gd name="connsiteX11" fmla="*/ 426211 w 426255"/>
              <a:gd name="connsiteY11" fmla="*/ 0 h 7631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426255" h="763104">
                <a:moveTo>
                  <a:pt x="426211" y="0"/>
                </a:moveTo>
                <a:cubicBezTo>
                  <a:pt x="422507" y="0"/>
                  <a:pt x="189673" y="250296"/>
                  <a:pt x="143636" y="298450"/>
                </a:cubicBezTo>
                <a:cubicBezTo>
                  <a:pt x="97599" y="346604"/>
                  <a:pt x="166919" y="268817"/>
                  <a:pt x="149986" y="288925"/>
                </a:cubicBezTo>
                <a:cubicBezTo>
                  <a:pt x="133053" y="309033"/>
                  <a:pt x="48915" y="406400"/>
                  <a:pt x="42036" y="419100"/>
                </a:cubicBezTo>
                <a:cubicBezTo>
                  <a:pt x="35157" y="431800"/>
                  <a:pt x="105536" y="356129"/>
                  <a:pt x="108711" y="365125"/>
                </a:cubicBezTo>
                <a:cubicBezTo>
                  <a:pt x="111886" y="374121"/>
                  <a:pt x="53678" y="472017"/>
                  <a:pt x="61086" y="473075"/>
                </a:cubicBezTo>
                <a:cubicBezTo>
                  <a:pt x="68494" y="474133"/>
                  <a:pt x="163215" y="323321"/>
                  <a:pt x="153161" y="371475"/>
                </a:cubicBezTo>
                <a:cubicBezTo>
                  <a:pt x="143107" y="419629"/>
                  <a:pt x="9757" y="744008"/>
                  <a:pt x="761" y="762000"/>
                </a:cubicBezTo>
                <a:cubicBezTo>
                  <a:pt x="-8235" y="779992"/>
                  <a:pt x="64790" y="573617"/>
                  <a:pt x="99186" y="479425"/>
                </a:cubicBezTo>
                <a:cubicBezTo>
                  <a:pt x="133582" y="385233"/>
                  <a:pt x="196024" y="227012"/>
                  <a:pt x="207136" y="196850"/>
                </a:cubicBezTo>
                <a:cubicBezTo>
                  <a:pt x="218248" y="166688"/>
                  <a:pt x="131994" y="324379"/>
                  <a:pt x="165861" y="298450"/>
                </a:cubicBezTo>
                <a:cubicBezTo>
                  <a:pt x="199728" y="272521"/>
                  <a:pt x="429915" y="0"/>
                  <a:pt x="426211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31" name="フリーフォーム 1530">
            <a:extLst>
              <a:ext uri="{FF2B5EF4-FFF2-40B4-BE49-F238E27FC236}">
                <a16:creationId xmlns:a16="http://schemas.microsoft.com/office/drawing/2014/main" id="{E912DDA6-1E97-4A2A-67B5-95D7CE0BDDCD}"/>
              </a:ext>
            </a:extLst>
          </p:cNvPr>
          <p:cNvSpPr/>
          <p:nvPr/>
        </p:nvSpPr>
        <p:spPr>
          <a:xfrm>
            <a:off x="3541721" y="8165786"/>
            <a:ext cx="1732660" cy="614388"/>
          </a:xfrm>
          <a:custGeom>
            <a:avLst/>
            <a:gdLst>
              <a:gd name="connsiteX0" fmla="*/ 1731954 w 1732660"/>
              <a:gd name="connsiteY0" fmla="*/ 314 h 614388"/>
              <a:gd name="connsiteX1" fmla="*/ 1392229 w 1732660"/>
              <a:gd name="connsiteY1" fmla="*/ 193989 h 614388"/>
              <a:gd name="connsiteX2" fmla="*/ 833429 w 1732660"/>
              <a:gd name="connsiteY2" fmla="*/ 232089 h 614388"/>
              <a:gd name="connsiteX3" fmla="*/ 947729 w 1732660"/>
              <a:gd name="connsiteY3" fmla="*/ 241614 h 614388"/>
              <a:gd name="connsiteX4" fmla="*/ 706429 w 1732660"/>
              <a:gd name="connsiteY4" fmla="*/ 292414 h 614388"/>
              <a:gd name="connsiteX5" fmla="*/ 373054 w 1732660"/>
              <a:gd name="connsiteY5" fmla="*/ 457514 h 614388"/>
              <a:gd name="connsiteX6" fmla="*/ 519104 w 1732660"/>
              <a:gd name="connsiteY6" fmla="*/ 409889 h 614388"/>
              <a:gd name="connsiteX7" fmla="*/ 1579 w 1732660"/>
              <a:gd name="connsiteY7" fmla="*/ 613089 h 614388"/>
              <a:gd name="connsiteX8" fmla="*/ 715954 w 1732660"/>
              <a:gd name="connsiteY8" fmla="*/ 295589 h 614388"/>
              <a:gd name="connsiteX9" fmla="*/ 1125529 w 1732660"/>
              <a:gd name="connsiteY9" fmla="*/ 216214 h 614388"/>
              <a:gd name="connsiteX10" fmla="*/ 1471604 w 1732660"/>
              <a:gd name="connsiteY10" fmla="*/ 149539 h 614388"/>
              <a:gd name="connsiteX11" fmla="*/ 1731954 w 1732660"/>
              <a:gd name="connsiteY11" fmla="*/ 314 h 6143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732660" h="614388">
                <a:moveTo>
                  <a:pt x="1731954" y="314"/>
                </a:moveTo>
                <a:cubicBezTo>
                  <a:pt x="1718725" y="7722"/>
                  <a:pt x="1541983" y="155360"/>
                  <a:pt x="1392229" y="193989"/>
                </a:cubicBezTo>
                <a:cubicBezTo>
                  <a:pt x="1242475" y="232618"/>
                  <a:pt x="907512" y="224151"/>
                  <a:pt x="833429" y="232089"/>
                </a:cubicBezTo>
                <a:cubicBezTo>
                  <a:pt x="759346" y="240027"/>
                  <a:pt x="968896" y="231560"/>
                  <a:pt x="947729" y="241614"/>
                </a:cubicBezTo>
                <a:cubicBezTo>
                  <a:pt x="926562" y="251668"/>
                  <a:pt x="802208" y="256431"/>
                  <a:pt x="706429" y="292414"/>
                </a:cubicBezTo>
                <a:cubicBezTo>
                  <a:pt x="610650" y="328397"/>
                  <a:pt x="404275" y="437935"/>
                  <a:pt x="373054" y="457514"/>
                </a:cubicBezTo>
                <a:cubicBezTo>
                  <a:pt x="341833" y="477093"/>
                  <a:pt x="581016" y="383960"/>
                  <a:pt x="519104" y="409889"/>
                </a:cubicBezTo>
                <a:cubicBezTo>
                  <a:pt x="457192" y="435818"/>
                  <a:pt x="-31229" y="632139"/>
                  <a:pt x="1579" y="613089"/>
                </a:cubicBezTo>
                <a:cubicBezTo>
                  <a:pt x="34387" y="594039"/>
                  <a:pt x="528629" y="361735"/>
                  <a:pt x="715954" y="295589"/>
                </a:cubicBezTo>
                <a:cubicBezTo>
                  <a:pt x="903279" y="229443"/>
                  <a:pt x="1125529" y="216214"/>
                  <a:pt x="1125529" y="216214"/>
                </a:cubicBezTo>
                <a:cubicBezTo>
                  <a:pt x="1251471" y="191872"/>
                  <a:pt x="1373708" y="180760"/>
                  <a:pt x="1471604" y="149539"/>
                </a:cubicBezTo>
                <a:cubicBezTo>
                  <a:pt x="1569500" y="118318"/>
                  <a:pt x="1745183" y="-7094"/>
                  <a:pt x="1731954" y="31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32" name="フリーフォーム 1531">
            <a:extLst>
              <a:ext uri="{FF2B5EF4-FFF2-40B4-BE49-F238E27FC236}">
                <a16:creationId xmlns:a16="http://schemas.microsoft.com/office/drawing/2014/main" id="{A3B7A207-0D02-FD5E-FECF-665B593598F8}"/>
              </a:ext>
            </a:extLst>
          </p:cNvPr>
          <p:cNvSpPr/>
          <p:nvPr/>
        </p:nvSpPr>
        <p:spPr>
          <a:xfrm>
            <a:off x="3469872" y="8771870"/>
            <a:ext cx="1603064" cy="343743"/>
          </a:xfrm>
          <a:custGeom>
            <a:avLst/>
            <a:gdLst>
              <a:gd name="connsiteX0" fmla="*/ 403 w 1603064"/>
              <a:gd name="connsiteY0" fmla="*/ 343555 h 343743"/>
              <a:gd name="connsiteX1" fmla="*/ 317903 w 1603064"/>
              <a:gd name="connsiteY1" fmla="*/ 248305 h 343743"/>
              <a:gd name="connsiteX2" fmla="*/ 194078 w 1603064"/>
              <a:gd name="connsiteY2" fmla="*/ 264180 h 343743"/>
              <a:gd name="connsiteX3" fmla="*/ 689378 w 1603064"/>
              <a:gd name="connsiteY3" fmla="*/ 289580 h 343743"/>
              <a:gd name="connsiteX4" fmla="*/ 1057678 w 1603064"/>
              <a:gd name="connsiteY4" fmla="*/ 283230 h 343743"/>
              <a:gd name="connsiteX5" fmla="*/ 1089428 w 1603064"/>
              <a:gd name="connsiteY5" fmla="*/ 267355 h 343743"/>
              <a:gd name="connsiteX6" fmla="*/ 1600603 w 1603064"/>
              <a:gd name="connsiteY6" fmla="*/ 655 h 343743"/>
              <a:gd name="connsiteX7" fmla="*/ 1276753 w 1603064"/>
              <a:gd name="connsiteY7" fmla="*/ 194330 h 343743"/>
              <a:gd name="connsiteX8" fmla="*/ 1118003 w 1603064"/>
              <a:gd name="connsiteY8" fmla="*/ 270530 h 343743"/>
              <a:gd name="connsiteX9" fmla="*/ 1168803 w 1603064"/>
              <a:gd name="connsiteY9" fmla="*/ 241955 h 343743"/>
              <a:gd name="connsiteX10" fmla="*/ 663978 w 1603064"/>
              <a:gd name="connsiteY10" fmla="*/ 302280 h 343743"/>
              <a:gd name="connsiteX11" fmla="*/ 260753 w 1603064"/>
              <a:gd name="connsiteY11" fmla="*/ 273705 h 343743"/>
              <a:gd name="connsiteX12" fmla="*/ 403 w 1603064"/>
              <a:gd name="connsiteY12" fmla="*/ 343555 h 3437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603064" h="343743">
                <a:moveTo>
                  <a:pt x="403" y="343555"/>
                </a:moveTo>
                <a:cubicBezTo>
                  <a:pt x="9928" y="339322"/>
                  <a:pt x="285624" y="261534"/>
                  <a:pt x="317903" y="248305"/>
                </a:cubicBezTo>
                <a:cubicBezTo>
                  <a:pt x="350182" y="235076"/>
                  <a:pt x="132166" y="257301"/>
                  <a:pt x="194078" y="264180"/>
                </a:cubicBezTo>
                <a:cubicBezTo>
                  <a:pt x="255990" y="271059"/>
                  <a:pt x="545445" y="286405"/>
                  <a:pt x="689378" y="289580"/>
                </a:cubicBezTo>
                <a:lnTo>
                  <a:pt x="1057678" y="283230"/>
                </a:lnTo>
                <a:cubicBezTo>
                  <a:pt x="1124353" y="279526"/>
                  <a:pt x="1089428" y="267355"/>
                  <a:pt x="1089428" y="267355"/>
                </a:cubicBezTo>
                <a:lnTo>
                  <a:pt x="1600603" y="655"/>
                </a:lnTo>
                <a:cubicBezTo>
                  <a:pt x="1631824" y="-11516"/>
                  <a:pt x="1357186" y="149351"/>
                  <a:pt x="1276753" y="194330"/>
                </a:cubicBezTo>
                <a:cubicBezTo>
                  <a:pt x="1196320" y="239309"/>
                  <a:pt x="1135995" y="262592"/>
                  <a:pt x="1118003" y="270530"/>
                </a:cubicBezTo>
                <a:cubicBezTo>
                  <a:pt x="1100011" y="278467"/>
                  <a:pt x="1244474" y="236663"/>
                  <a:pt x="1168803" y="241955"/>
                </a:cubicBezTo>
                <a:cubicBezTo>
                  <a:pt x="1093132" y="247247"/>
                  <a:pt x="815319" y="296988"/>
                  <a:pt x="663978" y="302280"/>
                </a:cubicBezTo>
                <a:cubicBezTo>
                  <a:pt x="512637" y="307572"/>
                  <a:pt x="369232" y="267884"/>
                  <a:pt x="260753" y="273705"/>
                </a:cubicBezTo>
                <a:cubicBezTo>
                  <a:pt x="152274" y="279526"/>
                  <a:pt x="-9122" y="347788"/>
                  <a:pt x="403" y="34355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33" name="フリーフォーム 1532">
            <a:extLst>
              <a:ext uri="{FF2B5EF4-FFF2-40B4-BE49-F238E27FC236}">
                <a16:creationId xmlns:a16="http://schemas.microsoft.com/office/drawing/2014/main" id="{480ED641-6603-30F5-A513-63692EB93002}"/>
              </a:ext>
            </a:extLst>
          </p:cNvPr>
          <p:cNvSpPr/>
          <p:nvPr/>
        </p:nvSpPr>
        <p:spPr>
          <a:xfrm>
            <a:off x="4968307" y="7766553"/>
            <a:ext cx="902485" cy="285506"/>
          </a:xfrm>
          <a:custGeom>
            <a:avLst/>
            <a:gdLst>
              <a:gd name="connsiteX0" fmla="*/ 568 w 902485"/>
              <a:gd name="connsiteY0" fmla="*/ 139197 h 285506"/>
              <a:gd name="connsiteX1" fmla="*/ 476818 w 902485"/>
              <a:gd name="connsiteY1" fmla="*/ 37597 h 285506"/>
              <a:gd name="connsiteX2" fmla="*/ 410143 w 902485"/>
              <a:gd name="connsiteY2" fmla="*/ 2672 h 285506"/>
              <a:gd name="connsiteX3" fmla="*/ 711768 w 902485"/>
              <a:gd name="connsiteY3" fmla="*/ 101097 h 285506"/>
              <a:gd name="connsiteX4" fmla="*/ 673668 w 902485"/>
              <a:gd name="connsiteY4" fmla="*/ 75697 h 285506"/>
              <a:gd name="connsiteX5" fmla="*/ 794318 w 902485"/>
              <a:gd name="connsiteY5" fmla="*/ 193172 h 285506"/>
              <a:gd name="connsiteX6" fmla="*/ 902268 w 902485"/>
              <a:gd name="connsiteY6" fmla="*/ 285247 h 285506"/>
              <a:gd name="connsiteX7" fmla="*/ 765743 w 902485"/>
              <a:gd name="connsiteY7" fmla="*/ 164597 h 285506"/>
              <a:gd name="connsiteX8" fmla="*/ 556193 w 902485"/>
              <a:gd name="connsiteY8" fmla="*/ 62997 h 285506"/>
              <a:gd name="connsiteX9" fmla="*/ 432368 w 902485"/>
              <a:gd name="connsiteY9" fmla="*/ 28072 h 285506"/>
              <a:gd name="connsiteX10" fmla="*/ 137093 w 902485"/>
              <a:gd name="connsiteY10" fmla="*/ 66172 h 285506"/>
              <a:gd name="connsiteX11" fmla="*/ 375218 w 902485"/>
              <a:gd name="connsiteY11" fmla="*/ 59822 h 285506"/>
              <a:gd name="connsiteX12" fmla="*/ 568 w 902485"/>
              <a:gd name="connsiteY12" fmla="*/ 139197 h 2855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902485" h="285506">
                <a:moveTo>
                  <a:pt x="568" y="139197"/>
                </a:moveTo>
                <a:cubicBezTo>
                  <a:pt x="17501" y="135493"/>
                  <a:pt x="408556" y="60351"/>
                  <a:pt x="476818" y="37597"/>
                </a:cubicBezTo>
                <a:cubicBezTo>
                  <a:pt x="545080" y="14843"/>
                  <a:pt x="370985" y="-7911"/>
                  <a:pt x="410143" y="2672"/>
                </a:cubicBezTo>
                <a:cubicBezTo>
                  <a:pt x="449301" y="13255"/>
                  <a:pt x="667847" y="88926"/>
                  <a:pt x="711768" y="101097"/>
                </a:cubicBezTo>
                <a:cubicBezTo>
                  <a:pt x="755689" y="113268"/>
                  <a:pt x="659910" y="60351"/>
                  <a:pt x="673668" y="75697"/>
                </a:cubicBezTo>
                <a:cubicBezTo>
                  <a:pt x="687426" y="91043"/>
                  <a:pt x="756218" y="158247"/>
                  <a:pt x="794318" y="193172"/>
                </a:cubicBezTo>
                <a:cubicBezTo>
                  <a:pt x="832418" y="228097"/>
                  <a:pt x="907030" y="290009"/>
                  <a:pt x="902268" y="285247"/>
                </a:cubicBezTo>
                <a:cubicBezTo>
                  <a:pt x="897506" y="280485"/>
                  <a:pt x="823422" y="201639"/>
                  <a:pt x="765743" y="164597"/>
                </a:cubicBezTo>
                <a:cubicBezTo>
                  <a:pt x="708064" y="127555"/>
                  <a:pt x="611755" y="85751"/>
                  <a:pt x="556193" y="62997"/>
                </a:cubicBezTo>
                <a:cubicBezTo>
                  <a:pt x="500631" y="40243"/>
                  <a:pt x="502218" y="27543"/>
                  <a:pt x="432368" y="28072"/>
                </a:cubicBezTo>
                <a:cubicBezTo>
                  <a:pt x="362518" y="28601"/>
                  <a:pt x="146618" y="60880"/>
                  <a:pt x="137093" y="66172"/>
                </a:cubicBezTo>
                <a:cubicBezTo>
                  <a:pt x="127568" y="71464"/>
                  <a:pt x="400089" y="46064"/>
                  <a:pt x="375218" y="59822"/>
                </a:cubicBezTo>
                <a:cubicBezTo>
                  <a:pt x="350347" y="73580"/>
                  <a:pt x="-16365" y="142901"/>
                  <a:pt x="568" y="13919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34" name="フリーフォーム 1533">
            <a:extLst>
              <a:ext uri="{FF2B5EF4-FFF2-40B4-BE49-F238E27FC236}">
                <a16:creationId xmlns:a16="http://schemas.microsoft.com/office/drawing/2014/main" id="{2199BCB2-3114-06ED-3CF5-6D499D630478}"/>
              </a:ext>
            </a:extLst>
          </p:cNvPr>
          <p:cNvSpPr/>
          <p:nvPr/>
        </p:nvSpPr>
        <p:spPr>
          <a:xfrm>
            <a:off x="5020129" y="7973601"/>
            <a:ext cx="590406" cy="195564"/>
          </a:xfrm>
          <a:custGeom>
            <a:avLst/>
            <a:gdLst>
              <a:gd name="connsiteX0" fmla="*/ 24946 w 590406"/>
              <a:gd name="connsiteY0" fmla="*/ 182974 h 195564"/>
              <a:gd name="connsiteX1" fmla="*/ 459921 w 590406"/>
              <a:gd name="connsiteY1" fmla="*/ 49624 h 195564"/>
              <a:gd name="connsiteX2" fmla="*/ 590096 w 590406"/>
              <a:gd name="connsiteY2" fmla="*/ 62324 h 195564"/>
              <a:gd name="connsiteX3" fmla="*/ 491671 w 590406"/>
              <a:gd name="connsiteY3" fmla="*/ 1999 h 195564"/>
              <a:gd name="connsiteX4" fmla="*/ 348796 w 590406"/>
              <a:gd name="connsiteY4" fmla="*/ 148049 h 195564"/>
              <a:gd name="connsiteX5" fmla="*/ 418646 w 590406"/>
              <a:gd name="connsiteY5" fmla="*/ 43274 h 195564"/>
              <a:gd name="connsiteX6" fmla="*/ 88446 w 590406"/>
              <a:gd name="connsiteY6" fmla="*/ 173449 h 195564"/>
              <a:gd name="connsiteX7" fmla="*/ 24946 w 590406"/>
              <a:gd name="connsiteY7" fmla="*/ 182974 h 1955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90406" h="195564">
                <a:moveTo>
                  <a:pt x="24946" y="182974"/>
                </a:moveTo>
                <a:cubicBezTo>
                  <a:pt x="86858" y="162337"/>
                  <a:pt x="365729" y="69732"/>
                  <a:pt x="459921" y="49624"/>
                </a:cubicBezTo>
                <a:cubicBezTo>
                  <a:pt x="554113" y="29516"/>
                  <a:pt x="584804" y="70261"/>
                  <a:pt x="590096" y="62324"/>
                </a:cubicBezTo>
                <a:cubicBezTo>
                  <a:pt x="595388" y="54387"/>
                  <a:pt x="531888" y="-12288"/>
                  <a:pt x="491671" y="1999"/>
                </a:cubicBezTo>
                <a:cubicBezTo>
                  <a:pt x="451454" y="16286"/>
                  <a:pt x="360967" y="141170"/>
                  <a:pt x="348796" y="148049"/>
                </a:cubicBezTo>
                <a:cubicBezTo>
                  <a:pt x="336625" y="154928"/>
                  <a:pt x="462038" y="39041"/>
                  <a:pt x="418646" y="43274"/>
                </a:cubicBezTo>
                <a:cubicBezTo>
                  <a:pt x="375254" y="47507"/>
                  <a:pt x="148242" y="149107"/>
                  <a:pt x="88446" y="173449"/>
                </a:cubicBezTo>
                <a:cubicBezTo>
                  <a:pt x="28650" y="197791"/>
                  <a:pt x="-36966" y="203611"/>
                  <a:pt x="24946" y="18297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35" name="フリーフォーム 1534">
            <a:extLst>
              <a:ext uri="{FF2B5EF4-FFF2-40B4-BE49-F238E27FC236}">
                <a16:creationId xmlns:a16="http://schemas.microsoft.com/office/drawing/2014/main" id="{B41C7ACD-F2A8-B2E7-326C-129BD272A4BE}"/>
              </a:ext>
            </a:extLst>
          </p:cNvPr>
          <p:cNvSpPr/>
          <p:nvPr/>
        </p:nvSpPr>
        <p:spPr>
          <a:xfrm>
            <a:off x="5899087" y="8311531"/>
            <a:ext cx="1086111" cy="1350374"/>
          </a:xfrm>
          <a:custGeom>
            <a:avLst/>
            <a:gdLst>
              <a:gd name="connsiteX0" fmla="*/ 6413 w 1086111"/>
              <a:gd name="connsiteY0" fmla="*/ 10144 h 1350374"/>
              <a:gd name="connsiteX1" fmla="*/ 117538 w 1086111"/>
              <a:gd name="connsiteY1" fmla="*/ 222869 h 1350374"/>
              <a:gd name="connsiteX2" fmla="*/ 85788 w 1086111"/>
              <a:gd name="connsiteY2" fmla="*/ 191119 h 1350374"/>
              <a:gd name="connsiteX3" fmla="*/ 250888 w 1086111"/>
              <a:gd name="connsiteY3" fmla="*/ 426069 h 1350374"/>
              <a:gd name="connsiteX4" fmla="*/ 225488 w 1086111"/>
              <a:gd name="connsiteY4" fmla="*/ 419719 h 1350374"/>
              <a:gd name="connsiteX5" fmla="*/ 276288 w 1086111"/>
              <a:gd name="connsiteY5" fmla="*/ 530844 h 1350374"/>
              <a:gd name="connsiteX6" fmla="*/ 292163 w 1086111"/>
              <a:gd name="connsiteY6" fmla="*/ 530844 h 1350374"/>
              <a:gd name="connsiteX7" fmla="*/ 415988 w 1086111"/>
              <a:gd name="connsiteY7" fmla="*/ 686419 h 1350374"/>
              <a:gd name="connsiteX8" fmla="*/ 552513 w 1086111"/>
              <a:gd name="connsiteY8" fmla="*/ 864219 h 1350374"/>
              <a:gd name="connsiteX9" fmla="*/ 527113 w 1086111"/>
              <a:gd name="connsiteY9" fmla="*/ 829294 h 1350374"/>
              <a:gd name="connsiteX10" fmla="*/ 777938 w 1086111"/>
              <a:gd name="connsiteY10" fmla="*/ 1067419 h 1350374"/>
              <a:gd name="connsiteX11" fmla="*/ 723963 w 1086111"/>
              <a:gd name="connsiteY11" fmla="*/ 1022969 h 1350374"/>
              <a:gd name="connsiteX12" fmla="*/ 1000188 w 1086111"/>
              <a:gd name="connsiteY12" fmla="*/ 1276969 h 1350374"/>
              <a:gd name="connsiteX13" fmla="*/ 930338 w 1086111"/>
              <a:gd name="connsiteY13" fmla="*/ 1242044 h 1350374"/>
              <a:gd name="connsiteX14" fmla="*/ 1085913 w 1086111"/>
              <a:gd name="connsiteY14" fmla="*/ 1349994 h 1350374"/>
              <a:gd name="connsiteX15" fmla="*/ 892238 w 1086111"/>
              <a:gd name="connsiteY15" fmla="*/ 1197594 h 1350374"/>
              <a:gd name="connsiteX16" fmla="*/ 339788 w 1086111"/>
              <a:gd name="connsiteY16" fmla="*/ 597519 h 1350374"/>
              <a:gd name="connsiteX17" fmla="*/ 6413 w 1086111"/>
              <a:gd name="connsiteY17" fmla="*/ 10144 h 13503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1086111" h="1350374">
                <a:moveTo>
                  <a:pt x="6413" y="10144"/>
                </a:moveTo>
                <a:cubicBezTo>
                  <a:pt x="-30629" y="-52298"/>
                  <a:pt x="104309" y="192707"/>
                  <a:pt x="117538" y="222869"/>
                </a:cubicBezTo>
                <a:cubicBezTo>
                  <a:pt x="130767" y="253031"/>
                  <a:pt x="63563" y="157252"/>
                  <a:pt x="85788" y="191119"/>
                </a:cubicBezTo>
                <a:cubicBezTo>
                  <a:pt x="108013" y="224986"/>
                  <a:pt x="227605" y="387969"/>
                  <a:pt x="250888" y="426069"/>
                </a:cubicBezTo>
                <a:cubicBezTo>
                  <a:pt x="274171" y="464169"/>
                  <a:pt x="221255" y="402257"/>
                  <a:pt x="225488" y="419719"/>
                </a:cubicBezTo>
                <a:cubicBezTo>
                  <a:pt x="229721" y="437181"/>
                  <a:pt x="265176" y="512323"/>
                  <a:pt x="276288" y="530844"/>
                </a:cubicBezTo>
                <a:cubicBezTo>
                  <a:pt x="287401" y="549365"/>
                  <a:pt x="268880" y="504915"/>
                  <a:pt x="292163" y="530844"/>
                </a:cubicBezTo>
                <a:cubicBezTo>
                  <a:pt x="315446" y="556773"/>
                  <a:pt x="372596" y="630857"/>
                  <a:pt x="415988" y="686419"/>
                </a:cubicBezTo>
                <a:cubicBezTo>
                  <a:pt x="459380" y="741982"/>
                  <a:pt x="533992" y="840407"/>
                  <a:pt x="552513" y="864219"/>
                </a:cubicBezTo>
                <a:cubicBezTo>
                  <a:pt x="571034" y="888031"/>
                  <a:pt x="489542" y="795427"/>
                  <a:pt x="527113" y="829294"/>
                </a:cubicBezTo>
                <a:cubicBezTo>
                  <a:pt x="564684" y="863161"/>
                  <a:pt x="745130" y="1035140"/>
                  <a:pt x="777938" y="1067419"/>
                </a:cubicBezTo>
                <a:cubicBezTo>
                  <a:pt x="810746" y="1099698"/>
                  <a:pt x="686921" y="988044"/>
                  <a:pt x="723963" y="1022969"/>
                </a:cubicBezTo>
                <a:cubicBezTo>
                  <a:pt x="761005" y="1057894"/>
                  <a:pt x="965792" y="1240457"/>
                  <a:pt x="1000188" y="1276969"/>
                </a:cubicBezTo>
                <a:cubicBezTo>
                  <a:pt x="1034584" y="1313481"/>
                  <a:pt x="916051" y="1229873"/>
                  <a:pt x="930338" y="1242044"/>
                </a:cubicBezTo>
                <a:cubicBezTo>
                  <a:pt x="944625" y="1254215"/>
                  <a:pt x="1092263" y="1357402"/>
                  <a:pt x="1085913" y="1349994"/>
                </a:cubicBezTo>
                <a:cubicBezTo>
                  <a:pt x="1079563" y="1342586"/>
                  <a:pt x="1016592" y="1323006"/>
                  <a:pt x="892238" y="1197594"/>
                </a:cubicBezTo>
                <a:cubicBezTo>
                  <a:pt x="767884" y="1072182"/>
                  <a:pt x="490601" y="794369"/>
                  <a:pt x="339788" y="597519"/>
                </a:cubicBezTo>
                <a:cubicBezTo>
                  <a:pt x="188976" y="400669"/>
                  <a:pt x="43455" y="72586"/>
                  <a:pt x="6413" y="1014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36" name="フリーフォーム 1535">
            <a:extLst>
              <a:ext uri="{FF2B5EF4-FFF2-40B4-BE49-F238E27FC236}">
                <a16:creationId xmlns:a16="http://schemas.microsoft.com/office/drawing/2014/main" id="{E8C88568-A9DC-9858-AB98-895167E41C73}"/>
              </a:ext>
            </a:extLst>
          </p:cNvPr>
          <p:cNvSpPr/>
          <p:nvPr/>
        </p:nvSpPr>
        <p:spPr>
          <a:xfrm>
            <a:off x="7000785" y="9671002"/>
            <a:ext cx="1161554" cy="1071994"/>
          </a:xfrm>
          <a:custGeom>
            <a:avLst/>
            <a:gdLst>
              <a:gd name="connsiteX0" fmla="*/ 90 w 1161554"/>
              <a:gd name="connsiteY0" fmla="*/ 48 h 1071994"/>
              <a:gd name="connsiteX1" fmla="*/ 254090 w 1161554"/>
              <a:gd name="connsiteY1" fmla="*/ 311198 h 1071994"/>
              <a:gd name="connsiteX2" fmla="*/ 187415 w 1161554"/>
              <a:gd name="connsiteY2" fmla="*/ 250873 h 1071994"/>
              <a:gd name="connsiteX3" fmla="*/ 511265 w 1161554"/>
              <a:gd name="connsiteY3" fmla="*/ 542973 h 1071994"/>
              <a:gd name="connsiteX4" fmla="*/ 479515 w 1161554"/>
              <a:gd name="connsiteY4" fmla="*/ 488998 h 1071994"/>
              <a:gd name="connsiteX5" fmla="*/ 838290 w 1161554"/>
              <a:gd name="connsiteY5" fmla="*/ 844598 h 1071994"/>
              <a:gd name="connsiteX6" fmla="*/ 1152615 w 1161554"/>
              <a:gd name="connsiteY6" fmla="*/ 1050973 h 1071994"/>
              <a:gd name="connsiteX7" fmla="*/ 1003390 w 1161554"/>
              <a:gd name="connsiteY7" fmla="*/ 984298 h 1071994"/>
              <a:gd name="connsiteX8" fmla="*/ 285840 w 1161554"/>
              <a:gd name="connsiteY8" fmla="*/ 336598 h 1071994"/>
              <a:gd name="connsiteX9" fmla="*/ 90 w 1161554"/>
              <a:gd name="connsiteY9" fmla="*/ 48 h 10719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161554" h="1071994">
                <a:moveTo>
                  <a:pt x="90" y="48"/>
                </a:moveTo>
                <a:cubicBezTo>
                  <a:pt x="-5202" y="-4185"/>
                  <a:pt x="222869" y="269394"/>
                  <a:pt x="254090" y="311198"/>
                </a:cubicBezTo>
                <a:cubicBezTo>
                  <a:pt x="285311" y="353002"/>
                  <a:pt x="187415" y="250873"/>
                  <a:pt x="187415" y="250873"/>
                </a:cubicBezTo>
                <a:cubicBezTo>
                  <a:pt x="230278" y="289502"/>
                  <a:pt x="462582" y="503286"/>
                  <a:pt x="511265" y="542973"/>
                </a:cubicBezTo>
                <a:cubicBezTo>
                  <a:pt x="559948" y="582660"/>
                  <a:pt x="425011" y="438727"/>
                  <a:pt x="479515" y="488998"/>
                </a:cubicBezTo>
                <a:cubicBezTo>
                  <a:pt x="534019" y="539269"/>
                  <a:pt x="726107" y="750936"/>
                  <a:pt x="838290" y="844598"/>
                </a:cubicBezTo>
                <a:cubicBezTo>
                  <a:pt x="950473" y="938261"/>
                  <a:pt x="1125098" y="1027690"/>
                  <a:pt x="1152615" y="1050973"/>
                </a:cubicBezTo>
                <a:cubicBezTo>
                  <a:pt x="1180132" y="1074256"/>
                  <a:pt x="1147852" y="1103360"/>
                  <a:pt x="1003390" y="984298"/>
                </a:cubicBezTo>
                <a:cubicBezTo>
                  <a:pt x="858928" y="865236"/>
                  <a:pt x="450411" y="499052"/>
                  <a:pt x="285840" y="336598"/>
                </a:cubicBezTo>
                <a:cubicBezTo>
                  <a:pt x="121269" y="174144"/>
                  <a:pt x="5382" y="4281"/>
                  <a:pt x="90" y="4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37" name="フリーフォーム 1536">
            <a:extLst>
              <a:ext uri="{FF2B5EF4-FFF2-40B4-BE49-F238E27FC236}">
                <a16:creationId xmlns:a16="http://schemas.microsoft.com/office/drawing/2014/main" id="{0B71F41F-0353-55AF-856A-A2513C49A718}"/>
              </a:ext>
            </a:extLst>
          </p:cNvPr>
          <p:cNvSpPr/>
          <p:nvPr/>
        </p:nvSpPr>
        <p:spPr>
          <a:xfrm>
            <a:off x="7086568" y="7778461"/>
            <a:ext cx="247783" cy="705182"/>
          </a:xfrm>
          <a:custGeom>
            <a:avLst/>
            <a:gdLst>
              <a:gd name="connsiteX0" fmla="*/ 32 w 247783"/>
              <a:gd name="connsiteY0" fmla="*/ 289 h 705182"/>
              <a:gd name="connsiteX1" fmla="*/ 215932 w 247783"/>
              <a:gd name="connsiteY1" fmla="*/ 590839 h 705182"/>
              <a:gd name="connsiteX2" fmla="*/ 212757 w 247783"/>
              <a:gd name="connsiteY2" fmla="*/ 501939 h 705182"/>
              <a:gd name="connsiteX3" fmla="*/ 247682 w 247783"/>
              <a:gd name="connsiteY3" fmla="*/ 705139 h 705182"/>
              <a:gd name="connsiteX4" fmla="*/ 200057 w 247783"/>
              <a:gd name="connsiteY4" fmla="*/ 514639 h 705182"/>
              <a:gd name="connsiteX5" fmla="*/ 32 w 247783"/>
              <a:gd name="connsiteY5" fmla="*/ 289 h 7051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47783" h="705182">
                <a:moveTo>
                  <a:pt x="32" y="289"/>
                </a:moveTo>
                <a:cubicBezTo>
                  <a:pt x="2678" y="12989"/>
                  <a:pt x="180478" y="507231"/>
                  <a:pt x="215932" y="590839"/>
                </a:cubicBezTo>
                <a:cubicBezTo>
                  <a:pt x="251386" y="674447"/>
                  <a:pt x="207465" y="482889"/>
                  <a:pt x="212757" y="501939"/>
                </a:cubicBezTo>
                <a:cubicBezTo>
                  <a:pt x="218049" y="520989"/>
                  <a:pt x="249799" y="703022"/>
                  <a:pt x="247682" y="705139"/>
                </a:cubicBezTo>
                <a:cubicBezTo>
                  <a:pt x="245565" y="707256"/>
                  <a:pt x="242920" y="632643"/>
                  <a:pt x="200057" y="514639"/>
                </a:cubicBezTo>
                <a:cubicBezTo>
                  <a:pt x="157195" y="396635"/>
                  <a:pt x="-2614" y="-12411"/>
                  <a:pt x="32" y="28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38" name="フリーフォーム 1537">
            <a:extLst>
              <a:ext uri="{FF2B5EF4-FFF2-40B4-BE49-F238E27FC236}">
                <a16:creationId xmlns:a16="http://schemas.microsoft.com/office/drawing/2014/main" id="{D1ABB063-BE48-3644-7E34-23D97A94CA31}"/>
              </a:ext>
            </a:extLst>
          </p:cNvPr>
          <p:cNvSpPr/>
          <p:nvPr/>
        </p:nvSpPr>
        <p:spPr>
          <a:xfrm>
            <a:off x="7251692" y="8079959"/>
            <a:ext cx="326357" cy="693115"/>
          </a:xfrm>
          <a:custGeom>
            <a:avLst/>
            <a:gdLst>
              <a:gd name="connsiteX0" fmla="*/ 8 w 326357"/>
              <a:gd name="connsiteY0" fmla="*/ 416 h 693115"/>
              <a:gd name="connsiteX1" fmla="*/ 120658 w 326357"/>
              <a:gd name="connsiteY1" fmla="*/ 321091 h 693115"/>
              <a:gd name="connsiteX2" fmla="*/ 123833 w 326357"/>
              <a:gd name="connsiteY2" fmla="*/ 311566 h 693115"/>
              <a:gd name="connsiteX3" fmla="*/ 130183 w 326357"/>
              <a:gd name="connsiteY3" fmla="*/ 467141 h 693115"/>
              <a:gd name="connsiteX4" fmla="*/ 142883 w 326357"/>
              <a:gd name="connsiteY4" fmla="*/ 432216 h 693115"/>
              <a:gd name="connsiteX5" fmla="*/ 292108 w 326357"/>
              <a:gd name="connsiteY5" fmla="*/ 575091 h 693115"/>
              <a:gd name="connsiteX6" fmla="*/ 222258 w 326357"/>
              <a:gd name="connsiteY6" fmla="*/ 536991 h 693115"/>
              <a:gd name="connsiteX7" fmla="*/ 320683 w 326357"/>
              <a:gd name="connsiteY7" fmla="*/ 622716 h 693115"/>
              <a:gd name="connsiteX8" fmla="*/ 307983 w 326357"/>
              <a:gd name="connsiteY8" fmla="*/ 692566 h 693115"/>
              <a:gd name="connsiteX9" fmla="*/ 254008 w 326357"/>
              <a:gd name="connsiteY9" fmla="*/ 584616 h 693115"/>
              <a:gd name="connsiteX10" fmla="*/ 127008 w 326357"/>
              <a:gd name="connsiteY10" fmla="*/ 397291 h 693115"/>
              <a:gd name="connsiteX11" fmla="*/ 8 w 326357"/>
              <a:gd name="connsiteY11" fmla="*/ 416 h 6931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26357" h="693115">
                <a:moveTo>
                  <a:pt x="8" y="416"/>
                </a:moveTo>
                <a:cubicBezTo>
                  <a:pt x="-1050" y="-12284"/>
                  <a:pt x="100020" y="269233"/>
                  <a:pt x="120658" y="321091"/>
                </a:cubicBezTo>
                <a:cubicBezTo>
                  <a:pt x="141296" y="372949"/>
                  <a:pt x="122246" y="287224"/>
                  <a:pt x="123833" y="311566"/>
                </a:cubicBezTo>
                <a:cubicBezTo>
                  <a:pt x="125421" y="335908"/>
                  <a:pt x="127008" y="447033"/>
                  <a:pt x="130183" y="467141"/>
                </a:cubicBezTo>
                <a:cubicBezTo>
                  <a:pt x="133358" y="487249"/>
                  <a:pt x="115896" y="414224"/>
                  <a:pt x="142883" y="432216"/>
                </a:cubicBezTo>
                <a:cubicBezTo>
                  <a:pt x="169870" y="450208"/>
                  <a:pt x="278879" y="557629"/>
                  <a:pt x="292108" y="575091"/>
                </a:cubicBezTo>
                <a:cubicBezTo>
                  <a:pt x="305337" y="592554"/>
                  <a:pt x="217496" y="529054"/>
                  <a:pt x="222258" y="536991"/>
                </a:cubicBezTo>
                <a:cubicBezTo>
                  <a:pt x="227021" y="544929"/>
                  <a:pt x="306396" y="596787"/>
                  <a:pt x="320683" y="622716"/>
                </a:cubicBezTo>
                <a:cubicBezTo>
                  <a:pt x="334970" y="648645"/>
                  <a:pt x="319095" y="698916"/>
                  <a:pt x="307983" y="692566"/>
                </a:cubicBezTo>
                <a:cubicBezTo>
                  <a:pt x="296871" y="686216"/>
                  <a:pt x="284170" y="633828"/>
                  <a:pt x="254008" y="584616"/>
                </a:cubicBezTo>
                <a:cubicBezTo>
                  <a:pt x="223846" y="535404"/>
                  <a:pt x="167754" y="494658"/>
                  <a:pt x="127008" y="397291"/>
                </a:cubicBezTo>
                <a:cubicBezTo>
                  <a:pt x="86262" y="299924"/>
                  <a:pt x="1066" y="13116"/>
                  <a:pt x="8" y="41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39" name="フリーフォーム 1538">
            <a:extLst>
              <a:ext uri="{FF2B5EF4-FFF2-40B4-BE49-F238E27FC236}">
                <a16:creationId xmlns:a16="http://schemas.microsoft.com/office/drawing/2014/main" id="{021CCC4C-3ED9-E98E-07C7-C996AAEBAAE4}"/>
              </a:ext>
            </a:extLst>
          </p:cNvPr>
          <p:cNvSpPr/>
          <p:nvPr/>
        </p:nvSpPr>
        <p:spPr>
          <a:xfrm>
            <a:off x="7521470" y="8800910"/>
            <a:ext cx="375653" cy="545140"/>
          </a:xfrm>
          <a:custGeom>
            <a:avLst/>
            <a:gdLst>
              <a:gd name="connsiteX0" fmla="*/ 105 w 375653"/>
              <a:gd name="connsiteY0" fmla="*/ 190 h 545140"/>
              <a:gd name="connsiteX1" fmla="*/ 190605 w 375653"/>
              <a:gd name="connsiteY1" fmla="*/ 133540 h 545140"/>
              <a:gd name="connsiteX2" fmla="*/ 225530 w 375653"/>
              <a:gd name="connsiteY2" fmla="*/ 193865 h 545140"/>
              <a:gd name="connsiteX3" fmla="*/ 314430 w 375653"/>
              <a:gd name="connsiteY3" fmla="*/ 352615 h 545140"/>
              <a:gd name="connsiteX4" fmla="*/ 282680 w 375653"/>
              <a:gd name="connsiteY4" fmla="*/ 308165 h 545140"/>
              <a:gd name="connsiteX5" fmla="*/ 371580 w 375653"/>
              <a:gd name="connsiteY5" fmla="*/ 536765 h 545140"/>
              <a:gd name="connsiteX6" fmla="*/ 346180 w 375653"/>
              <a:gd name="connsiteY6" fmla="*/ 463740 h 545140"/>
              <a:gd name="connsiteX7" fmla="*/ 219180 w 375653"/>
              <a:gd name="connsiteY7" fmla="*/ 165290 h 545140"/>
              <a:gd name="connsiteX8" fmla="*/ 105 w 375653"/>
              <a:gd name="connsiteY8" fmla="*/ 190 h 5451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75653" h="545140">
                <a:moveTo>
                  <a:pt x="105" y="190"/>
                </a:moveTo>
                <a:cubicBezTo>
                  <a:pt x="-4658" y="-5102"/>
                  <a:pt x="153034" y="101261"/>
                  <a:pt x="190605" y="133540"/>
                </a:cubicBezTo>
                <a:cubicBezTo>
                  <a:pt x="228176" y="165819"/>
                  <a:pt x="204893" y="157353"/>
                  <a:pt x="225530" y="193865"/>
                </a:cubicBezTo>
                <a:cubicBezTo>
                  <a:pt x="246168" y="230378"/>
                  <a:pt x="304905" y="333565"/>
                  <a:pt x="314430" y="352615"/>
                </a:cubicBezTo>
                <a:cubicBezTo>
                  <a:pt x="323955" y="371665"/>
                  <a:pt x="273155" y="277473"/>
                  <a:pt x="282680" y="308165"/>
                </a:cubicBezTo>
                <a:cubicBezTo>
                  <a:pt x="292205" y="338857"/>
                  <a:pt x="360997" y="510836"/>
                  <a:pt x="371580" y="536765"/>
                </a:cubicBezTo>
                <a:cubicBezTo>
                  <a:pt x="382163" y="562694"/>
                  <a:pt x="371580" y="525652"/>
                  <a:pt x="346180" y="463740"/>
                </a:cubicBezTo>
                <a:cubicBezTo>
                  <a:pt x="320780" y="401828"/>
                  <a:pt x="278447" y="238315"/>
                  <a:pt x="219180" y="165290"/>
                </a:cubicBezTo>
                <a:cubicBezTo>
                  <a:pt x="159913" y="92265"/>
                  <a:pt x="4868" y="5482"/>
                  <a:pt x="105" y="19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40" name="フリーフォーム 1539">
            <a:extLst>
              <a:ext uri="{FF2B5EF4-FFF2-40B4-BE49-F238E27FC236}">
                <a16:creationId xmlns:a16="http://schemas.microsoft.com/office/drawing/2014/main" id="{94A98009-EE0D-6D0E-EEFC-DACECB9268EB}"/>
              </a:ext>
            </a:extLst>
          </p:cNvPr>
          <p:cNvSpPr/>
          <p:nvPr/>
        </p:nvSpPr>
        <p:spPr>
          <a:xfrm>
            <a:off x="7014913" y="8465669"/>
            <a:ext cx="736023" cy="841503"/>
          </a:xfrm>
          <a:custGeom>
            <a:avLst/>
            <a:gdLst>
              <a:gd name="connsiteX0" fmla="*/ 5012 w 736023"/>
              <a:gd name="connsiteY0" fmla="*/ 5231 h 841503"/>
              <a:gd name="connsiteX1" fmla="*/ 401887 w 736023"/>
              <a:gd name="connsiteY1" fmla="*/ 424331 h 841503"/>
              <a:gd name="connsiteX2" fmla="*/ 347912 w 736023"/>
              <a:gd name="connsiteY2" fmla="*/ 376706 h 841503"/>
              <a:gd name="connsiteX3" fmla="*/ 459037 w 736023"/>
              <a:gd name="connsiteY3" fmla="*/ 497356 h 841503"/>
              <a:gd name="connsiteX4" fmla="*/ 379662 w 736023"/>
              <a:gd name="connsiteY4" fmla="*/ 462431 h 841503"/>
              <a:gd name="connsiteX5" fmla="*/ 636837 w 736023"/>
              <a:gd name="connsiteY5" fmla="*/ 595781 h 841503"/>
              <a:gd name="connsiteX6" fmla="*/ 522537 w 736023"/>
              <a:gd name="connsiteY6" fmla="*/ 570381 h 841503"/>
              <a:gd name="connsiteX7" fmla="*/ 573337 w 736023"/>
              <a:gd name="connsiteY7" fmla="*/ 618006 h 841503"/>
              <a:gd name="connsiteX8" fmla="*/ 589212 w 736023"/>
              <a:gd name="connsiteY8" fmla="*/ 684681 h 841503"/>
              <a:gd name="connsiteX9" fmla="*/ 643187 w 736023"/>
              <a:gd name="connsiteY9" fmla="*/ 694206 h 841503"/>
              <a:gd name="connsiteX10" fmla="*/ 554287 w 736023"/>
              <a:gd name="connsiteY10" fmla="*/ 719606 h 841503"/>
              <a:gd name="connsiteX11" fmla="*/ 674937 w 736023"/>
              <a:gd name="connsiteY11" fmla="*/ 738656 h 841503"/>
              <a:gd name="connsiteX12" fmla="*/ 633662 w 736023"/>
              <a:gd name="connsiteY12" fmla="*/ 795806 h 841503"/>
              <a:gd name="connsiteX13" fmla="*/ 735262 w 736023"/>
              <a:gd name="connsiteY13" fmla="*/ 792631 h 841503"/>
              <a:gd name="connsiteX14" fmla="*/ 681287 w 736023"/>
              <a:gd name="connsiteY14" fmla="*/ 833906 h 841503"/>
              <a:gd name="connsiteX15" fmla="*/ 703512 w 736023"/>
              <a:gd name="connsiteY15" fmla="*/ 827556 h 841503"/>
              <a:gd name="connsiteX16" fmla="*/ 608262 w 736023"/>
              <a:gd name="connsiteY16" fmla="*/ 697381 h 841503"/>
              <a:gd name="connsiteX17" fmla="*/ 278062 w 736023"/>
              <a:gd name="connsiteY17" fmla="*/ 284631 h 841503"/>
              <a:gd name="connsiteX18" fmla="*/ 179637 w 736023"/>
              <a:gd name="connsiteY18" fmla="*/ 148106 h 841503"/>
              <a:gd name="connsiteX19" fmla="*/ 176462 w 736023"/>
              <a:gd name="connsiteY19" fmla="*/ 186206 h 841503"/>
              <a:gd name="connsiteX20" fmla="*/ 5012 w 736023"/>
              <a:gd name="connsiteY20" fmla="*/ 5231 h 8415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736023" h="841503">
                <a:moveTo>
                  <a:pt x="5012" y="5231"/>
                </a:moveTo>
                <a:lnTo>
                  <a:pt x="401887" y="424331"/>
                </a:lnTo>
                <a:cubicBezTo>
                  <a:pt x="459037" y="486243"/>
                  <a:pt x="338387" y="364535"/>
                  <a:pt x="347912" y="376706"/>
                </a:cubicBezTo>
                <a:cubicBezTo>
                  <a:pt x="357437" y="388877"/>
                  <a:pt x="453745" y="483069"/>
                  <a:pt x="459037" y="497356"/>
                </a:cubicBezTo>
                <a:cubicBezTo>
                  <a:pt x="464329" y="511643"/>
                  <a:pt x="350029" y="446027"/>
                  <a:pt x="379662" y="462431"/>
                </a:cubicBezTo>
                <a:cubicBezTo>
                  <a:pt x="409295" y="478835"/>
                  <a:pt x="613025" y="577789"/>
                  <a:pt x="636837" y="595781"/>
                </a:cubicBezTo>
                <a:cubicBezTo>
                  <a:pt x="660650" y="613773"/>
                  <a:pt x="533120" y="566677"/>
                  <a:pt x="522537" y="570381"/>
                </a:cubicBezTo>
                <a:cubicBezTo>
                  <a:pt x="511954" y="574085"/>
                  <a:pt x="562225" y="598956"/>
                  <a:pt x="573337" y="618006"/>
                </a:cubicBezTo>
                <a:cubicBezTo>
                  <a:pt x="584449" y="637056"/>
                  <a:pt x="577570" y="671981"/>
                  <a:pt x="589212" y="684681"/>
                </a:cubicBezTo>
                <a:cubicBezTo>
                  <a:pt x="600854" y="697381"/>
                  <a:pt x="649008" y="688385"/>
                  <a:pt x="643187" y="694206"/>
                </a:cubicBezTo>
                <a:cubicBezTo>
                  <a:pt x="637366" y="700027"/>
                  <a:pt x="548995" y="712198"/>
                  <a:pt x="554287" y="719606"/>
                </a:cubicBezTo>
                <a:cubicBezTo>
                  <a:pt x="559579" y="727014"/>
                  <a:pt x="661708" y="725956"/>
                  <a:pt x="674937" y="738656"/>
                </a:cubicBezTo>
                <a:cubicBezTo>
                  <a:pt x="688166" y="751356"/>
                  <a:pt x="623608" y="786810"/>
                  <a:pt x="633662" y="795806"/>
                </a:cubicBezTo>
                <a:cubicBezTo>
                  <a:pt x="643716" y="804802"/>
                  <a:pt x="727325" y="786281"/>
                  <a:pt x="735262" y="792631"/>
                </a:cubicBezTo>
                <a:cubicBezTo>
                  <a:pt x="743199" y="798981"/>
                  <a:pt x="686579" y="828085"/>
                  <a:pt x="681287" y="833906"/>
                </a:cubicBezTo>
                <a:cubicBezTo>
                  <a:pt x="675995" y="839727"/>
                  <a:pt x="715683" y="850310"/>
                  <a:pt x="703512" y="827556"/>
                </a:cubicBezTo>
                <a:cubicBezTo>
                  <a:pt x="691341" y="804802"/>
                  <a:pt x="679170" y="787868"/>
                  <a:pt x="608262" y="697381"/>
                </a:cubicBezTo>
                <a:cubicBezTo>
                  <a:pt x="537354" y="606894"/>
                  <a:pt x="349500" y="376177"/>
                  <a:pt x="278062" y="284631"/>
                </a:cubicBezTo>
                <a:cubicBezTo>
                  <a:pt x="206624" y="193085"/>
                  <a:pt x="196570" y="164510"/>
                  <a:pt x="179637" y="148106"/>
                </a:cubicBezTo>
                <a:cubicBezTo>
                  <a:pt x="162704" y="131702"/>
                  <a:pt x="200274" y="208431"/>
                  <a:pt x="176462" y="186206"/>
                </a:cubicBezTo>
                <a:cubicBezTo>
                  <a:pt x="152650" y="163981"/>
                  <a:pt x="-32559" y="-34456"/>
                  <a:pt x="5012" y="523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41" name="フリーフォーム 1540">
            <a:extLst>
              <a:ext uri="{FF2B5EF4-FFF2-40B4-BE49-F238E27FC236}">
                <a16:creationId xmlns:a16="http://schemas.microsoft.com/office/drawing/2014/main" id="{5FB7DA62-DF52-D8B8-CD90-62843516FB8F}"/>
              </a:ext>
            </a:extLst>
          </p:cNvPr>
          <p:cNvSpPr/>
          <p:nvPr/>
        </p:nvSpPr>
        <p:spPr>
          <a:xfrm>
            <a:off x="7673746" y="9226398"/>
            <a:ext cx="318373" cy="733578"/>
          </a:xfrm>
          <a:custGeom>
            <a:avLst/>
            <a:gdLst>
              <a:gd name="connsiteX0" fmla="*/ 229 w 318373"/>
              <a:gd name="connsiteY0" fmla="*/ 152 h 733578"/>
              <a:gd name="connsiteX1" fmla="*/ 149454 w 318373"/>
              <a:gd name="connsiteY1" fmla="*/ 200177 h 733578"/>
              <a:gd name="connsiteX2" fmla="*/ 152629 w 318373"/>
              <a:gd name="connsiteY2" fmla="*/ 187477 h 733578"/>
              <a:gd name="connsiteX3" fmla="*/ 98654 w 318373"/>
              <a:gd name="connsiteY3" fmla="*/ 235102 h 733578"/>
              <a:gd name="connsiteX4" fmla="*/ 136754 w 318373"/>
              <a:gd name="connsiteY4" fmla="*/ 282727 h 733578"/>
              <a:gd name="connsiteX5" fmla="*/ 139929 w 318373"/>
              <a:gd name="connsiteY5" fmla="*/ 244627 h 733578"/>
              <a:gd name="connsiteX6" fmla="*/ 158979 w 318373"/>
              <a:gd name="connsiteY6" fmla="*/ 301777 h 733578"/>
              <a:gd name="connsiteX7" fmla="*/ 130404 w 318373"/>
              <a:gd name="connsiteY7" fmla="*/ 336702 h 733578"/>
              <a:gd name="connsiteX8" fmla="*/ 155804 w 318373"/>
              <a:gd name="connsiteY8" fmla="*/ 339877 h 733578"/>
              <a:gd name="connsiteX9" fmla="*/ 168504 w 318373"/>
              <a:gd name="connsiteY9" fmla="*/ 435127 h 733578"/>
              <a:gd name="connsiteX10" fmla="*/ 197079 w 318373"/>
              <a:gd name="connsiteY10" fmla="*/ 412902 h 733578"/>
              <a:gd name="connsiteX11" fmla="*/ 305029 w 318373"/>
              <a:gd name="connsiteY11" fmla="*/ 524027 h 733578"/>
              <a:gd name="connsiteX12" fmla="*/ 301854 w 318373"/>
              <a:gd name="connsiteY12" fmla="*/ 565302 h 733578"/>
              <a:gd name="connsiteX13" fmla="*/ 292329 w 318373"/>
              <a:gd name="connsiteY13" fmla="*/ 733577 h 733578"/>
              <a:gd name="connsiteX14" fmla="*/ 308204 w 318373"/>
              <a:gd name="connsiteY14" fmla="*/ 562127 h 733578"/>
              <a:gd name="connsiteX15" fmla="*/ 114529 w 318373"/>
              <a:gd name="connsiteY15" fmla="*/ 263677 h 733578"/>
              <a:gd name="connsiteX16" fmla="*/ 114529 w 318373"/>
              <a:gd name="connsiteY16" fmla="*/ 168427 h 733578"/>
              <a:gd name="connsiteX17" fmla="*/ 229 w 318373"/>
              <a:gd name="connsiteY17" fmla="*/ 152 h 7335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318373" h="733578">
                <a:moveTo>
                  <a:pt x="229" y="152"/>
                </a:moveTo>
                <a:cubicBezTo>
                  <a:pt x="6050" y="5444"/>
                  <a:pt x="124054" y="168956"/>
                  <a:pt x="149454" y="200177"/>
                </a:cubicBezTo>
                <a:cubicBezTo>
                  <a:pt x="174854" y="231398"/>
                  <a:pt x="161096" y="181656"/>
                  <a:pt x="152629" y="187477"/>
                </a:cubicBezTo>
                <a:cubicBezTo>
                  <a:pt x="144162" y="193298"/>
                  <a:pt x="101300" y="219227"/>
                  <a:pt x="98654" y="235102"/>
                </a:cubicBezTo>
                <a:cubicBezTo>
                  <a:pt x="96008" y="250977"/>
                  <a:pt x="129875" y="281140"/>
                  <a:pt x="136754" y="282727"/>
                </a:cubicBezTo>
                <a:cubicBezTo>
                  <a:pt x="143633" y="284314"/>
                  <a:pt x="136225" y="241452"/>
                  <a:pt x="139929" y="244627"/>
                </a:cubicBezTo>
                <a:cubicBezTo>
                  <a:pt x="143633" y="247802"/>
                  <a:pt x="160567" y="286431"/>
                  <a:pt x="158979" y="301777"/>
                </a:cubicBezTo>
                <a:cubicBezTo>
                  <a:pt x="157392" y="317123"/>
                  <a:pt x="130933" y="330352"/>
                  <a:pt x="130404" y="336702"/>
                </a:cubicBezTo>
                <a:cubicBezTo>
                  <a:pt x="129875" y="343052"/>
                  <a:pt x="149454" y="323473"/>
                  <a:pt x="155804" y="339877"/>
                </a:cubicBezTo>
                <a:cubicBezTo>
                  <a:pt x="162154" y="356281"/>
                  <a:pt x="161625" y="422956"/>
                  <a:pt x="168504" y="435127"/>
                </a:cubicBezTo>
                <a:cubicBezTo>
                  <a:pt x="175383" y="447298"/>
                  <a:pt x="174325" y="398085"/>
                  <a:pt x="197079" y="412902"/>
                </a:cubicBezTo>
                <a:cubicBezTo>
                  <a:pt x="219833" y="427719"/>
                  <a:pt x="287566" y="498627"/>
                  <a:pt x="305029" y="524027"/>
                </a:cubicBezTo>
                <a:cubicBezTo>
                  <a:pt x="322492" y="549427"/>
                  <a:pt x="303971" y="530377"/>
                  <a:pt x="301854" y="565302"/>
                </a:cubicBezTo>
                <a:cubicBezTo>
                  <a:pt x="299737" y="600227"/>
                  <a:pt x="291271" y="734106"/>
                  <a:pt x="292329" y="733577"/>
                </a:cubicBezTo>
                <a:cubicBezTo>
                  <a:pt x="293387" y="733048"/>
                  <a:pt x="337837" y="640444"/>
                  <a:pt x="308204" y="562127"/>
                </a:cubicBezTo>
                <a:cubicBezTo>
                  <a:pt x="278571" y="483810"/>
                  <a:pt x="146808" y="329294"/>
                  <a:pt x="114529" y="263677"/>
                </a:cubicBezTo>
                <a:cubicBezTo>
                  <a:pt x="82250" y="198060"/>
                  <a:pt x="127758" y="208114"/>
                  <a:pt x="114529" y="168427"/>
                </a:cubicBezTo>
                <a:cubicBezTo>
                  <a:pt x="101300" y="128740"/>
                  <a:pt x="-5592" y="-5140"/>
                  <a:pt x="229" y="15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42" name="フリーフォーム 1541">
            <a:extLst>
              <a:ext uri="{FF2B5EF4-FFF2-40B4-BE49-F238E27FC236}">
                <a16:creationId xmlns:a16="http://schemas.microsoft.com/office/drawing/2014/main" id="{EA2B42AD-B8DC-0220-CA98-7A2DBC39ED99}"/>
              </a:ext>
            </a:extLst>
          </p:cNvPr>
          <p:cNvSpPr/>
          <p:nvPr/>
        </p:nvSpPr>
        <p:spPr>
          <a:xfrm>
            <a:off x="6312812" y="7776119"/>
            <a:ext cx="724276" cy="768304"/>
          </a:xfrm>
          <a:custGeom>
            <a:avLst/>
            <a:gdLst>
              <a:gd name="connsiteX0" fmla="*/ 2263 w 724276"/>
              <a:gd name="connsiteY0" fmla="*/ 2631 h 768304"/>
              <a:gd name="connsiteX1" fmla="*/ 338813 w 724276"/>
              <a:gd name="connsiteY1" fmla="*/ 415381 h 768304"/>
              <a:gd name="connsiteX2" fmla="*/ 316588 w 724276"/>
              <a:gd name="connsiteY2" fmla="*/ 396331 h 768304"/>
              <a:gd name="connsiteX3" fmla="*/ 710288 w 724276"/>
              <a:gd name="connsiteY3" fmla="*/ 758281 h 768304"/>
              <a:gd name="connsiteX4" fmla="*/ 595988 w 724276"/>
              <a:gd name="connsiteY4" fmla="*/ 631281 h 768304"/>
              <a:gd name="connsiteX5" fmla="*/ 211813 w 724276"/>
              <a:gd name="connsiteY5" fmla="*/ 256631 h 768304"/>
              <a:gd name="connsiteX6" fmla="*/ 2263 w 724276"/>
              <a:gd name="connsiteY6" fmla="*/ 2631 h 7683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724276" h="768304">
                <a:moveTo>
                  <a:pt x="2263" y="2631"/>
                </a:moveTo>
                <a:cubicBezTo>
                  <a:pt x="23430" y="29089"/>
                  <a:pt x="286426" y="349764"/>
                  <a:pt x="338813" y="415381"/>
                </a:cubicBezTo>
                <a:cubicBezTo>
                  <a:pt x="391200" y="480998"/>
                  <a:pt x="316588" y="396331"/>
                  <a:pt x="316588" y="396331"/>
                </a:cubicBezTo>
                <a:cubicBezTo>
                  <a:pt x="378500" y="453481"/>
                  <a:pt x="663721" y="719123"/>
                  <a:pt x="710288" y="758281"/>
                </a:cubicBezTo>
                <a:cubicBezTo>
                  <a:pt x="756855" y="797439"/>
                  <a:pt x="679067" y="714889"/>
                  <a:pt x="595988" y="631281"/>
                </a:cubicBezTo>
                <a:cubicBezTo>
                  <a:pt x="512909" y="547673"/>
                  <a:pt x="310767" y="357702"/>
                  <a:pt x="211813" y="256631"/>
                </a:cubicBezTo>
                <a:cubicBezTo>
                  <a:pt x="112859" y="155560"/>
                  <a:pt x="-18904" y="-23827"/>
                  <a:pt x="2263" y="263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44" name="フリーフォーム 1543">
            <a:extLst>
              <a:ext uri="{FF2B5EF4-FFF2-40B4-BE49-F238E27FC236}">
                <a16:creationId xmlns:a16="http://schemas.microsoft.com/office/drawing/2014/main" id="{64996B99-102A-AA4F-C1B2-DEC4E0DF9A5A}"/>
              </a:ext>
            </a:extLst>
          </p:cNvPr>
          <p:cNvSpPr/>
          <p:nvPr/>
        </p:nvSpPr>
        <p:spPr>
          <a:xfrm>
            <a:off x="5460703" y="4806912"/>
            <a:ext cx="197147" cy="1014675"/>
          </a:xfrm>
          <a:custGeom>
            <a:avLst/>
            <a:gdLst>
              <a:gd name="connsiteX0" fmla="*/ 297 w 197147"/>
              <a:gd name="connsiteY0" fmla="*/ 47663 h 1014675"/>
              <a:gd name="connsiteX1" fmla="*/ 139997 w 197147"/>
              <a:gd name="connsiteY1" fmla="*/ 3213 h 1014675"/>
              <a:gd name="connsiteX2" fmla="*/ 70147 w 197147"/>
              <a:gd name="connsiteY2" fmla="*/ 82588 h 1014675"/>
              <a:gd name="connsiteX3" fmla="*/ 139997 w 197147"/>
              <a:gd name="connsiteY3" fmla="*/ 152438 h 1014675"/>
              <a:gd name="connsiteX4" fmla="*/ 124122 w 197147"/>
              <a:gd name="connsiteY4" fmla="*/ 127038 h 1014675"/>
              <a:gd name="connsiteX5" fmla="*/ 146347 w 197147"/>
              <a:gd name="connsiteY5" fmla="*/ 171488 h 1014675"/>
              <a:gd name="connsiteX6" fmla="*/ 86022 w 197147"/>
              <a:gd name="connsiteY6" fmla="*/ 254038 h 1014675"/>
              <a:gd name="connsiteX7" fmla="*/ 197147 w 197147"/>
              <a:gd name="connsiteY7" fmla="*/ 203238 h 1014675"/>
              <a:gd name="connsiteX8" fmla="*/ 86022 w 197147"/>
              <a:gd name="connsiteY8" fmla="*/ 361988 h 1014675"/>
              <a:gd name="connsiteX9" fmla="*/ 190797 w 197147"/>
              <a:gd name="connsiteY9" fmla="*/ 339763 h 1014675"/>
              <a:gd name="connsiteX10" fmla="*/ 133647 w 197147"/>
              <a:gd name="connsiteY10" fmla="*/ 495338 h 1014675"/>
              <a:gd name="connsiteX11" fmla="*/ 73322 w 197147"/>
              <a:gd name="connsiteY11" fmla="*/ 647738 h 1014675"/>
              <a:gd name="connsiteX12" fmla="*/ 117772 w 197147"/>
              <a:gd name="connsiteY12" fmla="*/ 600113 h 1014675"/>
              <a:gd name="connsiteX13" fmla="*/ 76497 w 197147"/>
              <a:gd name="connsiteY13" fmla="*/ 720763 h 1014675"/>
              <a:gd name="connsiteX14" fmla="*/ 79672 w 197147"/>
              <a:gd name="connsiteY14" fmla="*/ 939838 h 1014675"/>
              <a:gd name="connsiteX15" fmla="*/ 76497 w 197147"/>
              <a:gd name="connsiteY15" fmla="*/ 850938 h 1014675"/>
              <a:gd name="connsiteX16" fmla="*/ 22522 w 197147"/>
              <a:gd name="connsiteY16" fmla="*/ 1012863 h 1014675"/>
              <a:gd name="connsiteX17" fmla="*/ 92372 w 197147"/>
              <a:gd name="connsiteY17" fmla="*/ 723938 h 1014675"/>
              <a:gd name="connsiteX18" fmla="*/ 152697 w 197147"/>
              <a:gd name="connsiteY18" fmla="*/ 196888 h 1014675"/>
              <a:gd name="connsiteX19" fmla="*/ 105072 w 197147"/>
              <a:gd name="connsiteY19" fmla="*/ 257213 h 1014675"/>
              <a:gd name="connsiteX20" fmla="*/ 101897 w 197147"/>
              <a:gd name="connsiteY20" fmla="*/ 9563 h 1014675"/>
              <a:gd name="connsiteX21" fmla="*/ 297 w 197147"/>
              <a:gd name="connsiteY21" fmla="*/ 47663 h 1014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197147" h="1014675">
                <a:moveTo>
                  <a:pt x="297" y="47663"/>
                </a:moveTo>
                <a:cubicBezTo>
                  <a:pt x="6647" y="46605"/>
                  <a:pt x="128355" y="-2608"/>
                  <a:pt x="139997" y="3213"/>
                </a:cubicBezTo>
                <a:cubicBezTo>
                  <a:pt x="151639" y="9034"/>
                  <a:pt x="70147" y="57717"/>
                  <a:pt x="70147" y="82588"/>
                </a:cubicBezTo>
                <a:cubicBezTo>
                  <a:pt x="70147" y="107459"/>
                  <a:pt x="131001" y="145030"/>
                  <a:pt x="139997" y="152438"/>
                </a:cubicBezTo>
                <a:cubicBezTo>
                  <a:pt x="148993" y="159846"/>
                  <a:pt x="123064" y="123863"/>
                  <a:pt x="124122" y="127038"/>
                </a:cubicBezTo>
                <a:cubicBezTo>
                  <a:pt x="125180" y="130213"/>
                  <a:pt x="152697" y="150321"/>
                  <a:pt x="146347" y="171488"/>
                </a:cubicBezTo>
                <a:cubicBezTo>
                  <a:pt x="139997" y="192655"/>
                  <a:pt x="77555" y="248746"/>
                  <a:pt x="86022" y="254038"/>
                </a:cubicBezTo>
                <a:cubicBezTo>
                  <a:pt x="94489" y="259330"/>
                  <a:pt x="197147" y="185246"/>
                  <a:pt x="197147" y="203238"/>
                </a:cubicBezTo>
                <a:cubicBezTo>
                  <a:pt x="197147" y="221230"/>
                  <a:pt x="87080" y="339234"/>
                  <a:pt x="86022" y="361988"/>
                </a:cubicBezTo>
                <a:cubicBezTo>
                  <a:pt x="84964" y="384742"/>
                  <a:pt x="182860" y="317538"/>
                  <a:pt x="190797" y="339763"/>
                </a:cubicBezTo>
                <a:cubicBezTo>
                  <a:pt x="198735" y="361988"/>
                  <a:pt x="153226" y="444009"/>
                  <a:pt x="133647" y="495338"/>
                </a:cubicBezTo>
                <a:cubicBezTo>
                  <a:pt x="114068" y="546667"/>
                  <a:pt x="75968" y="630275"/>
                  <a:pt x="73322" y="647738"/>
                </a:cubicBezTo>
                <a:cubicBezTo>
                  <a:pt x="70676" y="665201"/>
                  <a:pt x="117243" y="587942"/>
                  <a:pt x="117772" y="600113"/>
                </a:cubicBezTo>
                <a:cubicBezTo>
                  <a:pt x="118301" y="612284"/>
                  <a:pt x="82847" y="664142"/>
                  <a:pt x="76497" y="720763"/>
                </a:cubicBezTo>
                <a:cubicBezTo>
                  <a:pt x="70147" y="777384"/>
                  <a:pt x="79672" y="918142"/>
                  <a:pt x="79672" y="939838"/>
                </a:cubicBezTo>
                <a:cubicBezTo>
                  <a:pt x="79672" y="961534"/>
                  <a:pt x="86022" y="838767"/>
                  <a:pt x="76497" y="850938"/>
                </a:cubicBezTo>
                <a:cubicBezTo>
                  <a:pt x="66972" y="863109"/>
                  <a:pt x="19876" y="1034030"/>
                  <a:pt x="22522" y="1012863"/>
                </a:cubicBezTo>
                <a:cubicBezTo>
                  <a:pt x="25168" y="991696"/>
                  <a:pt x="70676" y="859934"/>
                  <a:pt x="92372" y="723938"/>
                </a:cubicBezTo>
                <a:cubicBezTo>
                  <a:pt x="114068" y="587942"/>
                  <a:pt x="150580" y="274675"/>
                  <a:pt x="152697" y="196888"/>
                </a:cubicBezTo>
                <a:cubicBezTo>
                  <a:pt x="154814" y="119101"/>
                  <a:pt x="113539" y="288434"/>
                  <a:pt x="105072" y="257213"/>
                </a:cubicBezTo>
                <a:cubicBezTo>
                  <a:pt x="96605" y="225992"/>
                  <a:pt x="112480" y="45017"/>
                  <a:pt x="101897" y="9563"/>
                </a:cubicBezTo>
                <a:cubicBezTo>
                  <a:pt x="91314" y="-25891"/>
                  <a:pt x="-6053" y="48721"/>
                  <a:pt x="297" y="4766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45" name="フリーフォーム 1544">
            <a:extLst>
              <a:ext uri="{FF2B5EF4-FFF2-40B4-BE49-F238E27FC236}">
                <a16:creationId xmlns:a16="http://schemas.microsoft.com/office/drawing/2014/main" id="{4E635D12-9CC4-F690-4B11-3242E387CB93}"/>
              </a:ext>
            </a:extLst>
          </p:cNvPr>
          <p:cNvSpPr/>
          <p:nvPr/>
        </p:nvSpPr>
        <p:spPr>
          <a:xfrm>
            <a:off x="5742402" y="5301790"/>
            <a:ext cx="375929" cy="369143"/>
          </a:xfrm>
          <a:custGeom>
            <a:avLst/>
            <a:gdLst>
              <a:gd name="connsiteX0" fmla="*/ 55148 w 375929"/>
              <a:gd name="connsiteY0" fmla="*/ 48085 h 369143"/>
              <a:gd name="connsiteX1" fmla="*/ 239298 w 375929"/>
              <a:gd name="connsiteY1" fmla="*/ 248110 h 369143"/>
              <a:gd name="connsiteX2" fmla="*/ 207548 w 375929"/>
              <a:gd name="connsiteY2" fmla="*/ 365585 h 369143"/>
              <a:gd name="connsiteX3" fmla="*/ 283748 w 375929"/>
              <a:gd name="connsiteY3" fmla="*/ 340185 h 369143"/>
              <a:gd name="connsiteX4" fmla="*/ 207548 w 375929"/>
              <a:gd name="connsiteY4" fmla="*/ 356060 h 369143"/>
              <a:gd name="connsiteX5" fmla="*/ 375823 w 375929"/>
              <a:gd name="connsiteY5" fmla="*/ 359235 h 369143"/>
              <a:gd name="connsiteX6" fmla="*/ 232948 w 375929"/>
              <a:gd name="connsiteY6" fmla="*/ 356060 h 369143"/>
              <a:gd name="connsiteX7" fmla="*/ 229773 w 375929"/>
              <a:gd name="connsiteY7" fmla="*/ 225885 h 369143"/>
              <a:gd name="connsiteX8" fmla="*/ 10698 w 375929"/>
              <a:gd name="connsiteY8" fmla="*/ 13160 h 369143"/>
              <a:gd name="connsiteX9" fmla="*/ 55148 w 375929"/>
              <a:gd name="connsiteY9" fmla="*/ 48085 h 3691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75929" h="369143">
                <a:moveTo>
                  <a:pt x="55148" y="48085"/>
                </a:moveTo>
                <a:cubicBezTo>
                  <a:pt x="93248" y="87243"/>
                  <a:pt x="213898" y="195193"/>
                  <a:pt x="239298" y="248110"/>
                </a:cubicBezTo>
                <a:cubicBezTo>
                  <a:pt x="264698" y="301027"/>
                  <a:pt x="200140" y="350239"/>
                  <a:pt x="207548" y="365585"/>
                </a:cubicBezTo>
                <a:cubicBezTo>
                  <a:pt x="214956" y="380931"/>
                  <a:pt x="283748" y="341772"/>
                  <a:pt x="283748" y="340185"/>
                </a:cubicBezTo>
                <a:cubicBezTo>
                  <a:pt x="283748" y="338598"/>
                  <a:pt x="192202" y="352885"/>
                  <a:pt x="207548" y="356060"/>
                </a:cubicBezTo>
                <a:cubicBezTo>
                  <a:pt x="222894" y="359235"/>
                  <a:pt x="371590" y="359235"/>
                  <a:pt x="375823" y="359235"/>
                </a:cubicBezTo>
                <a:cubicBezTo>
                  <a:pt x="380056" y="359235"/>
                  <a:pt x="257290" y="378285"/>
                  <a:pt x="232948" y="356060"/>
                </a:cubicBezTo>
                <a:cubicBezTo>
                  <a:pt x="208606" y="333835"/>
                  <a:pt x="266815" y="283035"/>
                  <a:pt x="229773" y="225885"/>
                </a:cubicBezTo>
                <a:cubicBezTo>
                  <a:pt x="192731" y="168735"/>
                  <a:pt x="39802" y="43322"/>
                  <a:pt x="10698" y="13160"/>
                </a:cubicBezTo>
                <a:cubicBezTo>
                  <a:pt x="-18406" y="-17002"/>
                  <a:pt x="17048" y="8927"/>
                  <a:pt x="55148" y="4808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46" name="フリーフォーム 1545">
            <a:extLst>
              <a:ext uri="{FF2B5EF4-FFF2-40B4-BE49-F238E27FC236}">
                <a16:creationId xmlns:a16="http://schemas.microsoft.com/office/drawing/2014/main" id="{D8E1D925-FB43-A4DE-7595-881F61B6B8AF}"/>
              </a:ext>
            </a:extLst>
          </p:cNvPr>
          <p:cNvSpPr/>
          <p:nvPr/>
        </p:nvSpPr>
        <p:spPr>
          <a:xfrm>
            <a:off x="5845158" y="6041964"/>
            <a:ext cx="121771" cy="426772"/>
          </a:xfrm>
          <a:custGeom>
            <a:avLst/>
            <a:gdLst>
              <a:gd name="connsiteX0" fmla="*/ 88917 w 121771"/>
              <a:gd name="connsiteY0" fmla="*/ 61 h 426772"/>
              <a:gd name="connsiteX1" fmla="*/ 15892 w 121771"/>
              <a:gd name="connsiteY1" fmla="*/ 120711 h 426772"/>
              <a:gd name="connsiteX2" fmla="*/ 120667 w 121771"/>
              <a:gd name="connsiteY2" fmla="*/ 419161 h 426772"/>
              <a:gd name="connsiteX3" fmla="*/ 66692 w 121771"/>
              <a:gd name="connsiteY3" fmla="*/ 320736 h 426772"/>
              <a:gd name="connsiteX4" fmla="*/ 17 w 121771"/>
              <a:gd name="connsiteY4" fmla="*/ 133411 h 426772"/>
              <a:gd name="connsiteX5" fmla="*/ 88917 w 121771"/>
              <a:gd name="connsiteY5" fmla="*/ 61 h 4267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21771" h="426772">
                <a:moveTo>
                  <a:pt x="88917" y="61"/>
                </a:moveTo>
                <a:cubicBezTo>
                  <a:pt x="91563" y="-2056"/>
                  <a:pt x="10600" y="50861"/>
                  <a:pt x="15892" y="120711"/>
                </a:cubicBezTo>
                <a:cubicBezTo>
                  <a:pt x="21184" y="190561"/>
                  <a:pt x="112200" y="385824"/>
                  <a:pt x="120667" y="419161"/>
                </a:cubicBezTo>
                <a:cubicBezTo>
                  <a:pt x="129134" y="452498"/>
                  <a:pt x="86800" y="368361"/>
                  <a:pt x="66692" y="320736"/>
                </a:cubicBezTo>
                <a:cubicBezTo>
                  <a:pt x="46584" y="273111"/>
                  <a:pt x="-1041" y="188444"/>
                  <a:pt x="17" y="133411"/>
                </a:cubicBezTo>
                <a:cubicBezTo>
                  <a:pt x="1075" y="78378"/>
                  <a:pt x="86271" y="2178"/>
                  <a:pt x="88917" y="6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47" name="フリーフォーム 1546">
            <a:extLst>
              <a:ext uri="{FF2B5EF4-FFF2-40B4-BE49-F238E27FC236}">
                <a16:creationId xmlns:a16="http://schemas.microsoft.com/office/drawing/2014/main" id="{C96B2FFB-2A67-2376-B974-9AA0F17EA62B}"/>
              </a:ext>
            </a:extLst>
          </p:cNvPr>
          <p:cNvSpPr/>
          <p:nvPr/>
        </p:nvSpPr>
        <p:spPr>
          <a:xfrm>
            <a:off x="6072643" y="6271937"/>
            <a:ext cx="305123" cy="97139"/>
          </a:xfrm>
          <a:custGeom>
            <a:avLst/>
            <a:gdLst>
              <a:gd name="connsiteX0" fmla="*/ 1132 w 305123"/>
              <a:gd name="connsiteY0" fmla="*/ 97113 h 97139"/>
              <a:gd name="connsiteX1" fmla="*/ 156707 w 305123"/>
              <a:gd name="connsiteY1" fmla="*/ 5038 h 97139"/>
              <a:gd name="connsiteX2" fmla="*/ 302757 w 305123"/>
              <a:gd name="connsiteY2" fmla="*/ 11388 h 97139"/>
              <a:gd name="connsiteX3" fmla="*/ 236082 w 305123"/>
              <a:gd name="connsiteY3" fmla="*/ 8213 h 97139"/>
              <a:gd name="connsiteX4" fmla="*/ 93207 w 305123"/>
              <a:gd name="connsiteY4" fmla="*/ 14563 h 97139"/>
              <a:gd name="connsiteX5" fmla="*/ 1132 w 305123"/>
              <a:gd name="connsiteY5" fmla="*/ 97113 h 971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05123" h="97139">
                <a:moveTo>
                  <a:pt x="1132" y="97113"/>
                </a:moveTo>
                <a:cubicBezTo>
                  <a:pt x="11715" y="95525"/>
                  <a:pt x="106436" y="19325"/>
                  <a:pt x="156707" y="5038"/>
                </a:cubicBezTo>
                <a:cubicBezTo>
                  <a:pt x="206978" y="-9249"/>
                  <a:pt x="302757" y="11388"/>
                  <a:pt x="302757" y="11388"/>
                </a:cubicBezTo>
                <a:cubicBezTo>
                  <a:pt x="315986" y="11917"/>
                  <a:pt x="271007" y="7684"/>
                  <a:pt x="236082" y="8213"/>
                </a:cubicBezTo>
                <a:cubicBezTo>
                  <a:pt x="201157" y="8742"/>
                  <a:pt x="129719" y="805"/>
                  <a:pt x="93207" y="14563"/>
                </a:cubicBezTo>
                <a:cubicBezTo>
                  <a:pt x="56695" y="28321"/>
                  <a:pt x="-9451" y="98701"/>
                  <a:pt x="1132" y="9711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48" name="フリーフォーム 1547">
            <a:extLst>
              <a:ext uri="{FF2B5EF4-FFF2-40B4-BE49-F238E27FC236}">
                <a16:creationId xmlns:a16="http://schemas.microsoft.com/office/drawing/2014/main" id="{72D95D4E-F827-A080-2DB6-AF04E91CC158}"/>
              </a:ext>
            </a:extLst>
          </p:cNvPr>
          <p:cNvSpPr/>
          <p:nvPr/>
        </p:nvSpPr>
        <p:spPr>
          <a:xfrm>
            <a:off x="6323749" y="6181188"/>
            <a:ext cx="183553" cy="429169"/>
          </a:xfrm>
          <a:custGeom>
            <a:avLst/>
            <a:gdLst>
              <a:gd name="connsiteX0" fmla="*/ 851 w 183553"/>
              <a:gd name="connsiteY0" fmla="*/ 537 h 429169"/>
              <a:gd name="connsiteX1" fmla="*/ 140551 w 183553"/>
              <a:gd name="connsiteY1" fmla="*/ 311687 h 429169"/>
              <a:gd name="connsiteX2" fmla="*/ 175476 w 183553"/>
              <a:gd name="connsiteY2" fmla="*/ 410112 h 429169"/>
              <a:gd name="connsiteX3" fmla="*/ 175476 w 183553"/>
              <a:gd name="connsiteY3" fmla="*/ 413287 h 429169"/>
              <a:gd name="connsiteX4" fmla="*/ 86576 w 183553"/>
              <a:gd name="connsiteY4" fmla="*/ 241837 h 429169"/>
              <a:gd name="connsiteX5" fmla="*/ 851 w 183553"/>
              <a:gd name="connsiteY5" fmla="*/ 537 h 4291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3553" h="429169">
                <a:moveTo>
                  <a:pt x="851" y="537"/>
                </a:moveTo>
                <a:cubicBezTo>
                  <a:pt x="9847" y="12179"/>
                  <a:pt x="111447" y="243425"/>
                  <a:pt x="140551" y="311687"/>
                </a:cubicBezTo>
                <a:cubicBezTo>
                  <a:pt x="169655" y="379950"/>
                  <a:pt x="175476" y="410112"/>
                  <a:pt x="175476" y="410112"/>
                </a:cubicBezTo>
                <a:cubicBezTo>
                  <a:pt x="181297" y="427045"/>
                  <a:pt x="190293" y="441333"/>
                  <a:pt x="175476" y="413287"/>
                </a:cubicBezTo>
                <a:cubicBezTo>
                  <a:pt x="160659" y="385241"/>
                  <a:pt x="116738" y="314333"/>
                  <a:pt x="86576" y="241837"/>
                </a:cubicBezTo>
                <a:cubicBezTo>
                  <a:pt x="56414" y="169341"/>
                  <a:pt x="-8145" y="-11105"/>
                  <a:pt x="851" y="53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49" name="フリーフォーム 1548">
            <a:extLst>
              <a:ext uri="{FF2B5EF4-FFF2-40B4-BE49-F238E27FC236}">
                <a16:creationId xmlns:a16="http://schemas.microsoft.com/office/drawing/2014/main" id="{2A9F0F84-FB28-D6DE-99F5-23039E7C002C}"/>
              </a:ext>
            </a:extLst>
          </p:cNvPr>
          <p:cNvSpPr/>
          <p:nvPr/>
        </p:nvSpPr>
        <p:spPr>
          <a:xfrm>
            <a:off x="6499201" y="6630513"/>
            <a:ext cx="265754" cy="644430"/>
          </a:xfrm>
          <a:custGeom>
            <a:avLst/>
            <a:gdLst>
              <a:gd name="connsiteX0" fmla="*/ 3199 w 265754"/>
              <a:gd name="connsiteY0" fmla="*/ 5237 h 644430"/>
              <a:gd name="connsiteX1" fmla="*/ 254024 w 265754"/>
              <a:gd name="connsiteY1" fmla="*/ 608487 h 644430"/>
              <a:gd name="connsiteX2" fmla="*/ 212749 w 265754"/>
              <a:gd name="connsiteY2" fmla="*/ 548162 h 644430"/>
              <a:gd name="connsiteX3" fmla="*/ 107974 w 265754"/>
              <a:gd name="connsiteY3" fmla="*/ 322737 h 644430"/>
              <a:gd name="connsiteX4" fmla="*/ 111149 w 265754"/>
              <a:gd name="connsiteY4" fmla="*/ 316387 h 644430"/>
              <a:gd name="connsiteX5" fmla="*/ 3199 w 265754"/>
              <a:gd name="connsiteY5" fmla="*/ 5237 h 6444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65754" h="644430">
                <a:moveTo>
                  <a:pt x="3199" y="5237"/>
                </a:moveTo>
                <a:cubicBezTo>
                  <a:pt x="27011" y="53920"/>
                  <a:pt x="219099" y="518000"/>
                  <a:pt x="254024" y="608487"/>
                </a:cubicBezTo>
                <a:cubicBezTo>
                  <a:pt x="288949" y="698974"/>
                  <a:pt x="237091" y="595787"/>
                  <a:pt x="212749" y="548162"/>
                </a:cubicBezTo>
                <a:cubicBezTo>
                  <a:pt x="188407" y="500537"/>
                  <a:pt x="124907" y="361366"/>
                  <a:pt x="107974" y="322737"/>
                </a:cubicBezTo>
                <a:cubicBezTo>
                  <a:pt x="91041" y="284108"/>
                  <a:pt x="126495" y="370891"/>
                  <a:pt x="111149" y="316387"/>
                </a:cubicBezTo>
                <a:cubicBezTo>
                  <a:pt x="95803" y="261883"/>
                  <a:pt x="-20613" y="-43446"/>
                  <a:pt x="3199" y="523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50" name="フリーフォーム 1549">
            <a:extLst>
              <a:ext uri="{FF2B5EF4-FFF2-40B4-BE49-F238E27FC236}">
                <a16:creationId xmlns:a16="http://schemas.microsoft.com/office/drawing/2014/main" id="{7A3C8005-A035-D9FB-A4EC-BF43A2CD7F50}"/>
              </a:ext>
            </a:extLst>
          </p:cNvPr>
          <p:cNvSpPr/>
          <p:nvPr/>
        </p:nvSpPr>
        <p:spPr>
          <a:xfrm>
            <a:off x="6373977" y="6676634"/>
            <a:ext cx="172873" cy="175016"/>
          </a:xfrm>
          <a:custGeom>
            <a:avLst/>
            <a:gdLst>
              <a:gd name="connsiteX0" fmla="*/ 166523 w 172873"/>
              <a:gd name="connsiteY0" fmla="*/ 391 h 175016"/>
              <a:gd name="connsiteX1" fmla="*/ 71273 w 172873"/>
              <a:gd name="connsiteY1" fmla="*/ 63891 h 175016"/>
              <a:gd name="connsiteX2" fmla="*/ 103023 w 172873"/>
              <a:gd name="connsiteY2" fmla="*/ 114691 h 175016"/>
              <a:gd name="connsiteX3" fmla="*/ 58573 w 172873"/>
              <a:gd name="connsiteY3" fmla="*/ 89291 h 175016"/>
              <a:gd name="connsiteX4" fmla="*/ 125248 w 172873"/>
              <a:gd name="connsiteY4" fmla="*/ 136916 h 175016"/>
              <a:gd name="connsiteX5" fmla="*/ 172873 w 172873"/>
              <a:gd name="connsiteY5" fmla="*/ 175016 h 175016"/>
              <a:gd name="connsiteX6" fmla="*/ 10948 w 172873"/>
              <a:gd name="connsiteY6" fmla="*/ 44841 h 175016"/>
              <a:gd name="connsiteX7" fmla="*/ 26823 w 172873"/>
              <a:gd name="connsiteY7" fmla="*/ 76591 h 175016"/>
              <a:gd name="connsiteX8" fmla="*/ 125248 w 172873"/>
              <a:gd name="connsiteY8" fmla="*/ 38491 h 175016"/>
              <a:gd name="connsiteX9" fmla="*/ 166523 w 172873"/>
              <a:gd name="connsiteY9" fmla="*/ 391 h 1750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72873" h="175016">
                <a:moveTo>
                  <a:pt x="166523" y="391"/>
                </a:moveTo>
                <a:cubicBezTo>
                  <a:pt x="157527" y="4624"/>
                  <a:pt x="81856" y="44841"/>
                  <a:pt x="71273" y="63891"/>
                </a:cubicBezTo>
                <a:cubicBezTo>
                  <a:pt x="60690" y="82941"/>
                  <a:pt x="105140" y="110458"/>
                  <a:pt x="103023" y="114691"/>
                </a:cubicBezTo>
                <a:cubicBezTo>
                  <a:pt x="100906" y="118924"/>
                  <a:pt x="54869" y="85587"/>
                  <a:pt x="58573" y="89291"/>
                </a:cubicBezTo>
                <a:cubicBezTo>
                  <a:pt x="62277" y="92995"/>
                  <a:pt x="106198" y="122629"/>
                  <a:pt x="125248" y="136916"/>
                </a:cubicBezTo>
                <a:cubicBezTo>
                  <a:pt x="144298" y="151204"/>
                  <a:pt x="172873" y="175016"/>
                  <a:pt x="172873" y="175016"/>
                </a:cubicBezTo>
                <a:cubicBezTo>
                  <a:pt x="153823" y="159670"/>
                  <a:pt x="35290" y="61245"/>
                  <a:pt x="10948" y="44841"/>
                </a:cubicBezTo>
                <a:cubicBezTo>
                  <a:pt x="-13394" y="28437"/>
                  <a:pt x="7773" y="77649"/>
                  <a:pt x="26823" y="76591"/>
                </a:cubicBezTo>
                <a:cubicBezTo>
                  <a:pt x="45873" y="75533"/>
                  <a:pt x="103552" y="49603"/>
                  <a:pt x="125248" y="38491"/>
                </a:cubicBezTo>
                <a:cubicBezTo>
                  <a:pt x="146944" y="27379"/>
                  <a:pt x="175519" y="-3842"/>
                  <a:pt x="166523" y="39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51" name="フリーフォーム 1550">
            <a:extLst>
              <a:ext uri="{FF2B5EF4-FFF2-40B4-BE49-F238E27FC236}">
                <a16:creationId xmlns:a16="http://schemas.microsoft.com/office/drawing/2014/main" id="{A9C48833-5D32-EBBC-F752-F3A038C94E44}"/>
              </a:ext>
            </a:extLst>
          </p:cNvPr>
          <p:cNvSpPr/>
          <p:nvPr/>
        </p:nvSpPr>
        <p:spPr>
          <a:xfrm>
            <a:off x="5674487" y="6462118"/>
            <a:ext cx="525295" cy="164919"/>
          </a:xfrm>
          <a:custGeom>
            <a:avLst/>
            <a:gdLst>
              <a:gd name="connsiteX0" fmla="*/ 15113 w 525295"/>
              <a:gd name="connsiteY0" fmla="*/ 2182 h 164919"/>
              <a:gd name="connsiteX1" fmla="*/ 69088 w 525295"/>
              <a:gd name="connsiteY1" fmla="*/ 5357 h 164919"/>
              <a:gd name="connsiteX2" fmla="*/ 354838 w 525295"/>
              <a:gd name="connsiteY2" fmla="*/ 30757 h 164919"/>
              <a:gd name="connsiteX3" fmla="*/ 523113 w 525295"/>
              <a:gd name="connsiteY3" fmla="*/ 164107 h 164919"/>
              <a:gd name="connsiteX4" fmla="*/ 446913 w 525295"/>
              <a:gd name="connsiteY4" fmla="*/ 84732 h 164919"/>
              <a:gd name="connsiteX5" fmla="*/ 392938 w 525295"/>
              <a:gd name="connsiteY5" fmla="*/ 43457 h 164919"/>
              <a:gd name="connsiteX6" fmla="*/ 15113 w 525295"/>
              <a:gd name="connsiteY6" fmla="*/ 2182 h 1649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25295" h="164919">
                <a:moveTo>
                  <a:pt x="15113" y="2182"/>
                </a:moveTo>
                <a:cubicBezTo>
                  <a:pt x="-38862" y="-4168"/>
                  <a:pt x="69088" y="5357"/>
                  <a:pt x="69088" y="5357"/>
                </a:cubicBezTo>
                <a:cubicBezTo>
                  <a:pt x="125709" y="10120"/>
                  <a:pt x="279167" y="4299"/>
                  <a:pt x="354838" y="30757"/>
                </a:cubicBezTo>
                <a:cubicBezTo>
                  <a:pt x="430509" y="57215"/>
                  <a:pt x="507767" y="155111"/>
                  <a:pt x="523113" y="164107"/>
                </a:cubicBezTo>
                <a:cubicBezTo>
                  <a:pt x="538459" y="173103"/>
                  <a:pt x="468609" y="104840"/>
                  <a:pt x="446913" y="84732"/>
                </a:cubicBezTo>
                <a:cubicBezTo>
                  <a:pt x="425217" y="64624"/>
                  <a:pt x="458555" y="55628"/>
                  <a:pt x="392938" y="43457"/>
                </a:cubicBezTo>
                <a:cubicBezTo>
                  <a:pt x="327321" y="31286"/>
                  <a:pt x="69088" y="8532"/>
                  <a:pt x="15113" y="218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52" name="フリーフォーム 1551">
            <a:extLst>
              <a:ext uri="{FF2B5EF4-FFF2-40B4-BE49-F238E27FC236}">
                <a16:creationId xmlns:a16="http://schemas.microsoft.com/office/drawing/2014/main" id="{08B1E79B-1266-CBB8-FE3C-A76A65A31AF4}"/>
              </a:ext>
            </a:extLst>
          </p:cNvPr>
          <p:cNvSpPr/>
          <p:nvPr/>
        </p:nvSpPr>
        <p:spPr>
          <a:xfrm>
            <a:off x="6521907" y="7053628"/>
            <a:ext cx="324442" cy="486236"/>
          </a:xfrm>
          <a:custGeom>
            <a:avLst/>
            <a:gdLst>
              <a:gd name="connsiteX0" fmla="*/ 2718 w 324442"/>
              <a:gd name="connsiteY0" fmla="*/ 4397 h 486236"/>
              <a:gd name="connsiteX1" fmla="*/ 107493 w 324442"/>
              <a:gd name="connsiteY1" fmla="*/ 271097 h 486236"/>
              <a:gd name="connsiteX2" fmla="*/ 323393 w 324442"/>
              <a:gd name="connsiteY2" fmla="*/ 483822 h 486236"/>
              <a:gd name="connsiteX3" fmla="*/ 183693 w 324442"/>
              <a:gd name="connsiteY3" fmla="*/ 369522 h 486236"/>
              <a:gd name="connsiteX4" fmla="*/ 43993 w 324442"/>
              <a:gd name="connsiteY4" fmla="*/ 121872 h 486236"/>
              <a:gd name="connsiteX5" fmla="*/ 2718 w 324442"/>
              <a:gd name="connsiteY5" fmla="*/ 4397 h 4862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4442" h="486236">
                <a:moveTo>
                  <a:pt x="2718" y="4397"/>
                </a:moveTo>
                <a:cubicBezTo>
                  <a:pt x="13301" y="29268"/>
                  <a:pt x="54047" y="191193"/>
                  <a:pt x="107493" y="271097"/>
                </a:cubicBezTo>
                <a:cubicBezTo>
                  <a:pt x="160939" y="351001"/>
                  <a:pt x="310693" y="467418"/>
                  <a:pt x="323393" y="483822"/>
                </a:cubicBezTo>
                <a:cubicBezTo>
                  <a:pt x="336093" y="500226"/>
                  <a:pt x="230260" y="429847"/>
                  <a:pt x="183693" y="369522"/>
                </a:cubicBezTo>
                <a:cubicBezTo>
                  <a:pt x="137126" y="309197"/>
                  <a:pt x="74156" y="177964"/>
                  <a:pt x="43993" y="121872"/>
                </a:cubicBezTo>
                <a:cubicBezTo>
                  <a:pt x="13831" y="65780"/>
                  <a:pt x="-7865" y="-20474"/>
                  <a:pt x="2718" y="439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53" name="フリーフォーム 1552">
            <a:extLst>
              <a:ext uri="{FF2B5EF4-FFF2-40B4-BE49-F238E27FC236}">
                <a16:creationId xmlns:a16="http://schemas.microsoft.com/office/drawing/2014/main" id="{3DB1B71D-F008-FDF0-DA95-100EC34BA825}"/>
              </a:ext>
            </a:extLst>
          </p:cNvPr>
          <p:cNvSpPr/>
          <p:nvPr/>
        </p:nvSpPr>
        <p:spPr>
          <a:xfrm>
            <a:off x="6276516" y="7097728"/>
            <a:ext cx="248480" cy="574213"/>
          </a:xfrm>
          <a:custGeom>
            <a:avLst/>
            <a:gdLst>
              <a:gd name="connsiteX0" fmla="*/ 459 w 248480"/>
              <a:gd name="connsiteY0" fmla="*/ 1572 h 574213"/>
              <a:gd name="connsiteX1" fmla="*/ 168734 w 248480"/>
              <a:gd name="connsiteY1" fmla="*/ 407972 h 574213"/>
              <a:gd name="connsiteX2" fmla="*/ 248109 w 248480"/>
              <a:gd name="connsiteY2" fmla="*/ 573072 h 574213"/>
              <a:gd name="connsiteX3" fmla="*/ 194134 w 248480"/>
              <a:gd name="connsiteY3" fmla="*/ 465122 h 574213"/>
              <a:gd name="connsiteX4" fmla="*/ 95709 w 248480"/>
              <a:gd name="connsiteY4" fmla="*/ 176197 h 574213"/>
              <a:gd name="connsiteX5" fmla="*/ 117934 w 248480"/>
              <a:gd name="connsiteY5" fmla="*/ 265097 h 574213"/>
              <a:gd name="connsiteX6" fmla="*/ 459 w 248480"/>
              <a:gd name="connsiteY6" fmla="*/ 1572 h 5742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48480" h="574213">
                <a:moveTo>
                  <a:pt x="459" y="1572"/>
                </a:moveTo>
                <a:cubicBezTo>
                  <a:pt x="8926" y="25384"/>
                  <a:pt x="127459" y="312722"/>
                  <a:pt x="168734" y="407972"/>
                </a:cubicBezTo>
                <a:cubicBezTo>
                  <a:pt x="210009" y="503222"/>
                  <a:pt x="243876" y="563547"/>
                  <a:pt x="248109" y="573072"/>
                </a:cubicBezTo>
                <a:cubicBezTo>
                  <a:pt x="252342" y="582597"/>
                  <a:pt x="219534" y="531268"/>
                  <a:pt x="194134" y="465122"/>
                </a:cubicBezTo>
                <a:cubicBezTo>
                  <a:pt x="168734" y="398976"/>
                  <a:pt x="108409" y="209535"/>
                  <a:pt x="95709" y="176197"/>
                </a:cubicBezTo>
                <a:cubicBezTo>
                  <a:pt x="83009" y="142860"/>
                  <a:pt x="132751" y="298435"/>
                  <a:pt x="117934" y="265097"/>
                </a:cubicBezTo>
                <a:cubicBezTo>
                  <a:pt x="103117" y="231760"/>
                  <a:pt x="-8008" y="-22240"/>
                  <a:pt x="459" y="157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54" name="フリーフォーム 1553">
            <a:extLst>
              <a:ext uri="{FF2B5EF4-FFF2-40B4-BE49-F238E27FC236}">
                <a16:creationId xmlns:a16="http://schemas.microsoft.com/office/drawing/2014/main" id="{286C7BD5-1AE8-21D5-F033-E161F9FA1018}"/>
              </a:ext>
            </a:extLst>
          </p:cNvPr>
          <p:cNvSpPr/>
          <p:nvPr/>
        </p:nvSpPr>
        <p:spPr>
          <a:xfrm>
            <a:off x="6151636" y="6988175"/>
            <a:ext cx="74618" cy="368965"/>
          </a:xfrm>
          <a:custGeom>
            <a:avLst/>
            <a:gdLst>
              <a:gd name="connsiteX0" fmla="*/ 4689 w 74618"/>
              <a:gd name="connsiteY0" fmla="*/ 0 h 368965"/>
              <a:gd name="connsiteX1" fmla="*/ 11039 w 74618"/>
              <a:gd name="connsiteY1" fmla="*/ 212725 h 368965"/>
              <a:gd name="connsiteX2" fmla="*/ 74539 w 74618"/>
              <a:gd name="connsiteY2" fmla="*/ 368300 h 368965"/>
              <a:gd name="connsiteX3" fmla="*/ 23739 w 74618"/>
              <a:gd name="connsiteY3" fmla="*/ 266700 h 368965"/>
              <a:gd name="connsiteX4" fmla="*/ 1514 w 74618"/>
              <a:gd name="connsiteY4" fmla="*/ 212725 h 368965"/>
              <a:gd name="connsiteX5" fmla="*/ 4689 w 74618"/>
              <a:gd name="connsiteY5" fmla="*/ 0 h 3689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4618" h="368965">
                <a:moveTo>
                  <a:pt x="4689" y="0"/>
                </a:moveTo>
                <a:cubicBezTo>
                  <a:pt x="6276" y="0"/>
                  <a:pt x="-603" y="151342"/>
                  <a:pt x="11039" y="212725"/>
                </a:cubicBezTo>
                <a:cubicBezTo>
                  <a:pt x="22681" y="274108"/>
                  <a:pt x="72422" y="359304"/>
                  <a:pt x="74539" y="368300"/>
                </a:cubicBezTo>
                <a:cubicBezTo>
                  <a:pt x="76656" y="377296"/>
                  <a:pt x="35910" y="292629"/>
                  <a:pt x="23739" y="266700"/>
                </a:cubicBezTo>
                <a:cubicBezTo>
                  <a:pt x="11568" y="240771"/>
                  <a:pt x="5747" y="257704"/>
                  <a:pt x="1514" y="212725"/>
                </a:cubicBezTo>
                <a:cubicBezTo>
                  <a:pt x="-2719" y="167746"/>
                  <a:pt x="3102" y="0"/>
                  <a:pt x="4689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55" name="フリーフォーム 1554">
            <a:extLst>
              <a:ext uri="{FF2B5EF4-FFF2-40B4-BE49-F238E27FC236}">
                <a16:creationId xmlns:a16="http://schemas.microsoft.com/office/drawing/2014/main" id="{C692D02D-20FD-1607-19CF-1C021CCDDCA5}"/>
              </a:ext>
            </a:extLst>
          </p:cNvPr>
          <p:cNvSpPr/>
          <p:nvPr/>
        </p:nvSpPr>
        <p:spPr>
          <a:xfrm>
            <a:off x="6026129" y="8305794"/>
            <a:ext cx="781175" cy="765710"/>
          </a:xfrm>
          <a:custGeom>
            <a:avLst/>
            <a:gdLst>
              <a:gd name="connsiteX0" fmla="*/ 21 w 781175"/>
              <a:gd name="connsiteY0" fmla="*/ 6 h 765710"/>
              <a:gd name="connsiteX1" fmla="*/ 180996 w 781175"/>
              <a:gd name="connsiteY1" fmla="*/ 336556 h 765710"/>
              <a:gd name="connsiteX2" fmla="*/ 171471 w 781175"/>
              <a:gd name="connsiteY2" fmla="*/ 333381 h 765710"/>
              <a:gd name="connsiteX3" fmla="*/ 412771 w 781175"/>
              <a:gd name="connsiteY3" fmla="*/ 476256 h 765710"/>
              <a:gd name="connsiteX4" fmla="*/ 441346 w 781175"/>
              <a:gd name="connsiteY4" fmla="*/ 498481 h 765710"/>
              <a:gd name="connsiteX5" fmla="*/ 638196 w 781175"/>
              <a:gd name="connsiteY5" fmla="*/ 609606 h 765710"/>
              <a:gd name="connsiteX6" fmla="*/ 781071 w 781175"/>
              <a:gd name="connsiteY6" fmla="*/ 765181 h 765710"/>
              <a:gd name="connsiteX7" fmla="*/ 657246 w 781175"/>
              <a:gd name="connsiteY7" fmla="*/ 654056 h 765710"/>
              <a:gd name="connsiteX8" fmla="*/ 438171 w 781175"/>
              <a:gd name="connsiteY8" fmla="*/ 485781 h 765710"/>
              <a:gd name="connsiteX9" fmla="*/ 193696 w 781175"/>
              <a:gd name="connsiteY9" fmla="*/ 346081 h 765710"/>
              <a:gd name="connsiteX10" fmla="*/ 21 w 781175"/>
              <a:gd name="connsiteY10" fmla="*/ 6 h 7657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781175" h="765710">
                <a:moveTo>
                  <a:pt x="21" y="6"/>
                </a:moveTo>
                <a:cubicBezTo>
                  <a:pt x="-2096" y="-1582"/>
                  <a:pt x="152421" y="280994"/>
                  <a:pt x="180996" y="336556"/>
                </a:cubicBezTo>
                <a:cubicBezTo>
                  <a:pt x="209571" y="392119"/>
                  <a:pt x="132842" y="310098"/>
                  <a:pt x="171471" y="333381"/>
                </a:cubicBezTo>
                <a:cubicBezTo>
                  <a:pt x="210100" y="356664"/>
                  <a:pt x="367792" y="448739"/>
                  <a:pt x="412771" y="476256"/>
                </a:cubicBezTo>
                <a:cubicBezTo>
                  <a:pt x="457750" y="503773"/>
                  <a:pt x="403775" y="476256"/>
                  <a:pt x="441346" y="498481"/>
                </a:cubicBezTo>
                <a:cubicBezTo>
                  <a:pt x="478917" y="520706"/>
                  <a:pt x="581575" y="565156"/>
                  <a:pt x="638196" y="609606"/>
                </a:cubicBezTo>
                <a:cubicBezTo>
                  <a:pt x="694817" y="654056"/>
                  <a:pt x="777896" y="757773"/>
                  <a:pt x="781071" y="765181"/>
                </a:cubicBezTo>
                <a:cubicBezTo>
                  <a:pt x="784246" y="772589"/>
                  <a:pt x="714396" y="700623"/>
                  <a:pt x="657246" y="654056"/>
                </a:cubicBezTo>
                <a:cubicBezTo>
                  <a:pt x="600096" y="607489"/>
                  <a:pt x="515429" y="537110"/>
                  <a:pt x="438171" y="485781"/>
                </a:cubicBezTo>
                <a:cubicBezTo>
                  <a:pt x="360913" y="434452"/>
                  <a:pt x="265663" y="430748"/>
                  <a:pt x="193696" y="346081"/>
                </a:cubicBezTo>
                <a:cubicBezTo>
                  <a:pt x="121729" y="261414"/>
                  <a:pt x="2138" y="1594"/>
                  <a:pt x="21" y="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56" name="フリーフォーム 1555">
            <a:extLst>
              <a:ext uri="{FF2B5EF4-FFF2-40B4-BE49-F238E27FC236}">
                <a16:creationId xmlns:a16="http://schemas.microsoft.com/office/drawing/2014/main" id="{68D1A4A1-0EAD-AA52-42A7-DC6C41D980FB}"/>
              </a:ext>
            </a:extLst>
          </p:cNvPr>
          <p:cNvSpPr/>
          <p:nvPr/>
        </p:nvSpPr>
        <p:spPr>
          <a:xfrm>
            <a:off x="6251058" y="10889887"/>
            <a:ext cx="789904" cy="260755"/>
          </a:xfrm>
          <a:custGeom>
            <a:avLst/>
            <a:gdLst>
              <a:gd name="connsiteX0" fmla="*/ 517 w 789904"/>
              <a:gd name="connsiteY0" fmla="*/ 260713 h 260755"/>
              <a:gd name="connsiteX1" fmla="*/ 562492 w 789904"/>
              <a:gd name="connsiteY1" fmla="*/ 82913 h 260755"/>
              <a:gd name="connsiteX2" fmla="*/ 479942 w 789904"/>
              <a:gd name="connsiteY2" fmla="*/ 89263 h 260755"/>
              <a:gd name="connsiteX3" fmla="*/ 775217 w 789904"/>
              <a:gd name="connsiteY3" fmla="*/ 9888 h 260755"/>
              <a:gd name="connsiteX4" fmla="*/ 705367 w 789904"/>
              <a:gd name="connsiteY4" fmla="*/ 19413 h 260755"/>
              <a:gd name="connsiteX5" fmla="*/ 781567 w 789904"/>
              <a:gd name="connsiteY5" fmla="*/ 3538 h 260755"/>
              <a:gd name="connsiteX6" fmla="*/ 467242 w 789904"/>
              <a:gd name="connsiteY6" fmla="*/ 98788 h 260755"/>
              <a:gd name="connsiteX7" fmla="*/ 517 w 789904"/>
              <a:gd name="connsiteY7" fmla="*/ 260713 h 2607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89904" h="260755">
                <a:moveTo>
                  <a:pt x="517" y="260713"/>
                </a:moveTo>
                <a:cubicBezTo>
                  <a:pt x="16392" y="258067"/>
                  <a:pt x="482588" y="111488"/>
                  <a:pt x="562492" y="82913"/>
                </a:cubicBezTo>
                <a:cubicBezTo>
                  <a:pt x="642396" y="54338"/>
                  <a:pt x="444488" y="101434"/>
                  <a:pt x="479942" y="89263"/>
                </a:cubicBezTo>
                <a:cubicBezTo>
                  <a:pt x="515396" y="77092"/>
                  <a:pt x="737646" y="21530"/>
                  <a:pt x="775217" y="9888"/>
                </a:cubicBezTo>
                <a:cubicBezTo>
                  <a:pt x="812788" y="-1754"/>
                  <a:pt x="704309" y="20471"/>
                  <a:pt x="705367" y="19413"/>
                </a:cubicBezTo>
                <a:cubicBezTo>
                  <a:pt x="706425" y="18355"/>
                  <a:pt x="821254" y="-9691"/>
                  <a:pt x="781567" y="3538"/>
                </a:cubicBezTo>
                <a:cubicBezTo>
                  <a:pt x="741880" y="16767"/>
                  <a:pt x="596358" y="56455"/>
                  <a:pt x="467242" y="98788"/>
                </a:cubicBezTo>
                <a:cubicBezTo>
                  <a:pt x="338126" y="141121"/>
                  <a:pt x="-15358" y="263359"/>
                  <a:pt x="517" y="26071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57" name="フリーフォーム 1556">
            <a:extLst>
              <a:ext uri="{FF2B5EF4-FFF2-40B4-BE49-F238E27FC236}">
                <a16:creationId xmlns:a16="http://schemas.microsoft.com/office/drawing/2014/main" id="{46F74C12-8A0A-256F-49B5-1518E89F0C17}"/>
              </a:ext>
            </a:extLst>
          </p:cNvPr>
          <p:cNvSpPr/>
          <p:nvPr/>
        </p:nvSpPr>
        <p:spPr>
          <a:xfrm>
            <a:off x="4689158" y="10642732"/>
            <a:ext cx="726048" cy="368188"/>
          </a:xfrm>
          <a:custGeom>
            <a:avLst/>
            <a:gdLst>
              <a:gd name="connsiteX0" fmla="*/ 705167 w 726048"/>
              <a:gd name="connsiteY0" fmla="*/ 9393 h 368188"/>
              <a:gd name="connsiteX1" fmla="*/ 130492 w 726048"/>
              <a:gd name="connsiteY1" fmla="*/ 260218 h 368188"/>
              <a:gd name="connsiteX2" fmla="*/ 3492 w 726048"/>
              <a:gd name="connsiteY2" fmla="*/ 368168 h 368188"/>
              <a:gd name="connsiteX3" fmla="*/ 213042 w 726048"/>
              <a:gd name="connsiteY3" fmla="*/ 269743 h 368188"/>
              <a:gd name="connsiteX4" fmla="*/ 57467 w 726048"/>
              <a:gd name="connsiteY4" fmla="*/ 301493 h 368188"/>
              <a:gd name="connsiteX5" fmla="*/ 549592 w 726048"/>
              <a:gd name="connsiteY5" fmla="*/ 79243 h 368188"/>
              <a:gd name="connsiteX6" fmla="*/ 705167 w 726048"/>
              <a:gd name="connsiteY6" fmla="*/ 9393 h 368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726048" h="368188">
                <a:moveTo>
                  <a:pt x="705167" y="9393"/>
                </a:moveTo>
                <a:cubicBezTo>
                  <a:pt x="635317" y="39556"/>
                  <a:pt x="247438" y="200422"/>
                  <a:pt x="130492" y="260218"/>
                </a:cubicBezTo>
                <a:cubicBezTo>
                  <a:pt x="13546" y="320014"/>
                  <a:pt x="-10266" y="366581"/>
                  <a:pt x="3492" y="368168"/>
                </a:cubicBezTo>
                <a:cubicBezTo>
                  <a:pt x="17250" y="369755"/>
                  <a:pt x="204046" y="280855"/>
                  <a:pt x="213042" y="269743"/>
                </a:cubicBezTo>
                <a:cubicBezTo>
                  <a:pt x="222038" y="258631"/>
                  <a:pt x="1375" y="333243"/>
                  <a:pt x="57467" y="301493"/>
                </a:cubicBezTo>
                <a:cubicBezTo>
                  <a:pt x="113559" y="269743"/>
                  <a:pt x="443229" y="131631"/>
                  <a:pt x="549592" y="79243"/>
                </a:cubicBezTo>
                <a:cubicBezTo>
                  <a:pt x="655954" y="26856"/>
                  <a:pt x="775017" y="-20770"/>
                  <a:pt x="705167" y="939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58" name="フリーフォーム 1557">
            <a:extLst>
              <a:ext uri="{FF2B5EF4-FFF2-40B4-BE49-F238E27FC236}">
                <a16:creationId xmlns:a16="http://schemas.microsoft.com/office/drawing/2014/main" id="{B3932F27-FF4F-6705-08BA-CFBD84A88A2B}"/>
              </a:ext>
            </a:extLst>
          </p:cNvPr>
          <p:cNvSpPr/>
          <p:nvPr/>
        </p:nvSpPr>
        <p:spPr>
          <a:xfrm>
            <a:off x="4446332" y="11232959"/>
            <a:ext cx="728918" cy="237060"/>
          </a:xfrm>
          <a:custGeom>
            <a:avLst/>
            <a:gdLst>
              <a:gd name="connsiteX0" fmla="*/ 208218 w 728918"/>
              <a:gd name="connsiteY0" fmla="*/ 191 h 237060"/>
              <a:gd name="connsiteX1" fmla="*/ 103443 w 728918"/>
              <a:gd name="connsiteY1" fmla="*/ 162116 h 237060"/>
              <a:gd name="connsiteX2" fmla="*/ 230443 w 728918"/>
              <a:gd name="connsiteY2" fmla="*/ 235141 h 237060"/>
              <a:gd name="connsiteX3" fmla="*/ 154243 w 728918"/>
              <a:gd name="connsiteY3" fmla="*/ 216091 h 237060"/>
              <a:gd name="connsiteX4" fmla="*/ 728918 w 728918"/>
              <a:gd name="connsiteY4" fmla="*/ 219266 h 237060"/>
              <a:gd name="connsiteX5" fmla="*/ 401893 w 728918"/>
              <a:gd name="connsiteY5" fmla="*/ 212916 h 237060"/>
              <a:gd name="connsiteX6" fmla="*/ 17718 w 728918"/>
              <a:gd name="connsiteY6" fmla="*/ 203391 h 237060"/>
              <a:gd name="connsiteX7" fmla="*/ 71693 w 728918"/>
              <a:gd name="connsiteY7" fmla="*/ 190691 h 237060"/>
              <a:gd name="connsiteX8" fmla="*/ 138368 w 728918"/>
              <a:gd name="connsiteY8" fmla="*/ 130366 h 237060"/>
              <a:gd name="connsiteX9" fmla="*/ 208218 w 728918"/>
              <a:gd name="connsiteY9" fmla="*/ 191 h 2370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728918" h="237060">
                <a:moveTo>
                  <a:pt x="208218" y="191"/>
                </a:moveTo>
                <a:cubicBezTo>
                  <a:pt x="202397" y="5483"/>
                  <a:pt x="99739" y="122958"/>
                  <a:pt x="103443" y="162116"/>
                </a:cubicBezTo>
                <a:cubicBezTo>
                  <a:pt x="107147" y="201274"/>
                  <a:pt x="221976" y="226145"/>
                  <a:pt x="230443" y="235141"/>
                </a:cubicBezTo>
                <a:cubicBezTo>
                  <a:pt x="238910" y="244137"/>
                  <a:pt x="71164" y="218737"/>
                  <a:pt x="154243" y="216091"/>
                </a:cubicBezTo>
                <a:cubicBezTo>
                  <a:pt x="237322" y="213445"/>
                  <a:pt x="728918" y="219266"/>
                  <a:pt x="728918" y="219266"/>
                </a:cubicBezTo>
                <a:lnTo>
                  <a:pt x="401893" y="212916"/>
                </a:lnTo>
                <a:lnTo>
                  <a:pt x="17718" y="203391"/>
                </a:lnTo>
                <a:cubicBezTo>
                  <a:pt x="-37315" y="199687"/>
                  <a:pt x="51585" y="202862"/>
                  <a:pt x="71693" y="190691"/>
                </a:cubicBezTo>
                <a:cubicBezTo>
                  <a:pt x="91801" y="178520"/>
                  <a:pt x="118260" y="159999"/>
                  <a:pt x="138368" y="130366"/>
                </a:cubicBezTo>
                <a:cubicBezTo>
                  <a:pt x="158476" y="100733"/>
                  <a:pt x="214039" y="-5101"/>
                  <a:pt x="208218" y="19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59" name="フリーフォーム 1558">
            <a:extLst>
              <a:ext uri="{FF2B5EF4-FFF2-40B4-BE49-F238E27FC236}">
                <a16:creationId xmlns:a16="http://schemas.microsoft.com/office/drawing/2014/main" id="{5286E3AB-5979-394E-BD82-0C1A985A942B}"/>
              </a:ext>
            </a:extLst>
          </p:cNvPr>
          <p:cNvSpPr/>
          <p:nvPr/>
        </p:nvSpPr>
        <p:spPr>
          <a:xfrm>
            <a:off x="5864143" y="10630118"/>
            <a:ext cx="971049" cy="266572"/>
          </a:xfrm>
          <a:custGeom>
            <a:avLst/>
            <a:gdLst>
              <a:gd name="connsiteX0" fmla="*/ 955757 w 971049"/>
              <a:gd name="connsiteY0" fmla="*/ 2957 h 266572"/>
              <a:gd name="connsiteX1" fmla="*/ 511257 w 971049"/>
              <a:gd name="connsiteY1" fmla="*/ 152182 h 266572"/>
              <a:gd name="connsiteX2" fmla="*/ 92157 w 971049"/>
              <a:gd name="connsiteY2" fmla="*/ 139482 h 266572"/>
              <a:gd name="connsiteX3" fmla="*/ 317582 w 971049"/>
              <a:gd name="connsiteY3" fmla="*/ 142657 h 266572"/>
              <a:gd name="connsiteX4" fmla="*/ 225507 w 971049"/>
              <a:gd name="connsiteY4" fmla="*/ 212507 h 266572"/>
              <a:gd name="connsiteX5" fmla="*/ 82 w 971049"/>
              <a:gd name="connsiteY5" fmla="*/ 266482 h 266572"/>
              <a:gd name="connsiteX6" fmla="*/ 203282 w 971049"/>
              <a:gd name="connsiteY6" fmla="*/ 199807 h 266572"/>
              <a:gd name="connsiteX7" fmla="*/ 511257 w 971049"/>
              <a:gd name="connsiteY7" fmla="*/ 158532 h 266572"/>
              <a:gd name="connsiteX8" fmla="*/ 438232 w 971049"/>
              <a:gd name="connsiteY8" fmla="*/ 120432 h 266572"/>
              <a:gd name="connsiteX9" fmla="*/ 530307 w 971049"/>
              <a:gd name="connsiteY9" fmla="*/ 95032 h 266572"/>
              <a:gd name="connsiteX10" fmla="*/ 482682 w 971049"/>
              <a:gd name="connsiteY10" fmla="*/ 129957 h 266572"/>
              <a:gd name="connsiteX11" fmla="*/ 835107 w 971049"/>
              <a:gd name="connsiteY11" fmla="*/ 56932 h 266572"/>
              <a:gd name="connsiteX12" fmla="*/ 955757 w 971049"/>
              <a:gd name="connsiteY12" fmla="*/ 2957 h 2665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971049" h="266572">
                <a:moveTo>
                  <a:pt x="955757" y="2957"/>
                </a:moveTo>
                <a:cubicBezTo>
                  <a:pt x="901782" y="18832"/>
                  <a:pt x="655190" y="129428"/>
                  <a:pt x="511257" y="152182"/>
                </a:cubicBezTo>
                <a:cubicBezTo>
                  <a:pt x="367324" y="174936"/>
                  <a:pt x="124436" y="141069"/>
                  <a:pt x="92157" y="139482"/>
                </a:cubicBezTo>
                <a:cubicBezTo>
                  <a:pt x="59878" y="137895"/>
                  <a:pt x="295357" y="130486"/>
                  <a:pt x="317582" y="142657"/>
                </a:cubicBezTo>
                <a:cubicBezTo>
                  <a:pt x="339807" y="154828"/>
                  <a:pt x="278424" y="191870"/>
                  <a:pt x="225507" y="212507"/>
                </a:cubicBezTo>
                <a:cubicBezTo>
                  <a:pt x="172590" y="233145"/>
                  <a:pt x="3786" y="268599"/>
                  <a:pt x="82" y="266482"/>
                </a:cubicBezTo>
                <a:cubicBezTo>
                  <a:pt x="-3622" y="264365"/>
                  <a:pt x="118086" y="217799"/>
                  <a:pt x="203282" y="199807"/>
                </a:cubicBezTo>
                <a:cubicBezTo>
                  <a:pt x="288478" y="181815"/>
                  <a:pt x="472099" y="171761"/>
                  <a:pt x="511257" y="158532"/>
                </a:cubicBezTo>
                <a:cubicBezTo>
                  <a:pt x="550415" y="145303"/>
                  <a:pt x="435057" y="131015"/>
                  <a:pt x="438232" y="120432"/>
                </a:cubicBezTo>
                <a:cubicBezTo>
                  <a:pt x="441407" y="109849"/>
                  <a:pt x="522899" y="93445"/>
                  <a:pt x="530307" y="95032"/>
                </a:cubicBezTo>
                <a:cubicBezTo>
                  <a:pt x="537715" y="96619"/>
                  <a:pt x="431882" y="136307"/>
                  <a:pt x="482682" y="129957"/>
                </a:cubicBezTo>
                <a:cubicBezTo>
                  <a:pt x="533482" y="123607"/>
                  <a:pt x="761024" y="74395"/>
                  <a:pt x="835107" y="56932"/>
                </a:cubicBezTo>
                <a:cubicBezTo>
                  <a:pt x="909190" y="39470"/>
                  <a:pt x="1009732" y="-12918"/>
                  <a:pt x="955757" y="295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13" name="フリーフォーム 1412">
            <a:extLst>
              <a:ext uri="{FF2B5EF4-FFF2-40B4-BE49-F238E27FC236}">
                <a16:creationId xmlns:a16="http://schemas.microsoft.com/office/drawing/2014/main" id="{D2E300C6-5379-0DF3-F07B-172AD532C5F6}"/>
              </a:ext>
            </a:extLst>
          </p:cNvPr>
          <p:cNvSpPr/>
          <p:nvPr/>
        </p:nvSpPr>
        <p:spPr>
          <a:xfrm>
            <a:off x="5448265" y="8134009"/>
            <a:ext cx="231885" cy="244890"/>
          </a:xfrm>
          <a:custGeom>
            <a:avLst/>
            <a:gdLst>
              <a:gd name="connsiteX0" fmla="*/ 35 w 231885"/>
              <a:gd name="connsiteY0" fmla="*/ 244816 h 244890"/>
              <a:gd name="connsiteX1" fmla="*/ 104810 w 231885"/>
              <a:gd name="connsiteY1" fmla="*/ 92416 h 244890"/>
              <a:gd name="connsiteX2" fmla="*/ 76235 w 231885"/>
              <a:gd name="connsiteY2" fmla="*/ 117816 h 244890"/>
              <a:gd name="connsiteX3" fmla="*/ 181010 w 231885"/>
              <a:gd name="connsiteY3" fmla="*/ 38441 h 244890"/>
              <a:gd name="connsiteX4" fmla="*/ 231810 w 231885"/>
              <a:gd name="connsiteY4" fmla="*/ 341 h 244890"/>
              <a:gd name="connsiteX5" fmla="*/ 190535 w 231885"/>
              <a:gd name="connsiteY5" fmla="*/ 22566 h 244890"/>
              <a:gd name="connsiteX6" fmla="*/ 117510 w 231885"/>
              <a:gd name="connsiteY6" fmla="*/ 70191 h 244890"/>
              <a:gd name="connsiteX7" fmla="*/ 35 w 231885"/>
              <a:gd name="connsiteY7" fmla="*/ 244816 h 2448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1885" h="244890">
                <a:moveTo>
                  <a:pt x="35" y="244816"/>
                </a:moveTo>
                <a:cubicBezTo>
                  <a:pt x="-2082" y="248520"/>
                  <a:pt x="92110" y="113583"/>
                  <a:pt x="104810" y="92416"/>
                </a:cubicBezTo>
                <a:cubicBezTo>
                  <a:pt x="117510" y="71249"/>
                  <a:pt x="63535" y="126812"/>
                  <a:pt x="76235" y="117816"/>
                </a:cubicBezTo>
                <a:cubicBezTo>
                  <a:pt x="88935" y="108820"/>
                  <a:pt x="181010" y="38441"/>
                  <a:pt x="181010" y="38441"/>
                </a:cubicBezTo>
                <a:cubicBezTo>
                  <a:pt x="206939" y="18862"/>
                  <a:pt x="230223" y="2987"/>
                  <a:pt x="231810" y="341"/>
                </a:cubicBezTo>
                <a:cubicBezTo>
                  <a:pt x="233398" y="-2305"/>
                  <a:pt x="209585" y="10924"/>
                  <a:pt x="190535" y="22566"/>
                </a:cubicBezTo>
                <a:cubicBezTo>
                  <a:pt x="171485" y="34208"/>
                  <a:pt x="146614" y="38441"/>
                  <a:pt x="117510" y="70191"/>
                </a:cubicBezTo>
                <a:cubicBezTo>
                  <a:pt x="88406" y="101941"/>
                  <a:pt x="2152" y="241112"/>
                  <a:pt x="35" y="24481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32" name="フリーフォーム 1431">
            <a:extLst>
              <a:ext uri="{FF2B5EF4-FFF2-40B4-BE49-F238E27FC236}">
                <a16:creationId xmlns:a16="http://schemas.microsoft.com/office/drawing/2014/main" id="{82AA9009-253B-863C-E161-D0E8B44AB21A}"/>
              </a:ext>
            </a:extLst>
          </p:cNvPr>
          <p:cNvSpPr/>
          <p:nvPr/>
        </p:nvSpPr>
        <p:spPr>
          <a:xfrm>
            <a:off x="5665943" y="8143326"/>
            <a:ext cx="276581" cy="460335"/>
          </a:xfrm>
          <a:custGeom>
            <a:avLst/>
            <a:gdLst>
              <a:gd name="connsiteX0" fmla="*/ 1432 w 276581"/>
              <a:gd name="connsiteY0" fmla="*/ 3724 h 460335"/>
              <a:gd name="connsiteX1" fmla="*/ 64932 w 276581"/>
              <a:gd name="connsiteY1" fmla="*/ 79924 h 460335"/>
              <a:gd name="connsiteX2" fmla="*/ 109382 w 276581"/>
              <a:gd name="connsiteY2" fmla="*/ 114849 h 460335"/>
              <a:gd name="connsiteX3" fmla="*/ 103032 w 276581"/>
              <a:gd name="connsiteY3" fmla="*/ 108499 h 460335"/>
              <a:gd name="connsiteX4" fmla="*/ 210982 w 276581"/>
              <a:gd name="connsiteY4" fmla="*/ 343449 h 460335"/>
              <a:gd name="connsiteX5" fmla="*/ 274482 w 276581"/>
              <a:gd name="connsiteY5" fmla="*/ 454574 h 460335"/>
              <a:gd name="connsiteX6" fmla="*/ 249082 w 276581"/>
              <a:gd name="connsiteY6" fmla="*/ 419649 h 460335"/>
              <a:gd name="connsiteX7" fmla="*/ 131607 w 276581"/>
              <a:gd name="connsiteY7" fmla="*/ 210099 h 460335"/>
              <a:gd name="connsiteX8" fmla="*/ 1432 w 276581"/>
              <a:gd name="connsiteY8" fmla="*/ 3724 h 4603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76581" h="460335">
                <a:moveTo>
                  <a:pt x="1432" y="3724"/>
                </a:moveTo>
                <a:cubicBezTo>
                  <a:pt x="-9680" y="-17972"/>
                  <a:pt x="46940" y="61403"/>
                  <a:pt x="64932" y="79924"/>
                </a:cubicBezTo>
                <a:cubicBezTo>
                  <a:pt x="82924" y="98445"/>
                  <a:pt x="103032" y="110087"/>
                  <a:pt x="109382" y="114849"/>
                </a:cubicBezTo>
                <a:cubicBezTo>
                  <a:pt x="115732" y="119611"/>
                  <a:pt x="86099" y="70399"/>
                  <a:pt x="103032" y="108499"/>
                </a:cubicBezTo>
                <a:cubicBezTo>
                  <a:pt x="119965" y="146599"/>
                  <a:pt x="182407" y="285770"/>
                  <a:pt x="210982" y="343449"/>
                </a:cubicBezTo>
                <a:cubicBezTo>
                  <a:pt x="239557" y="401128"/>
                  <a:pt x="268132" y="441874"/>
                  <a:pt x="274482" y="454574"/>
                </a:cubicBezTo>
                <a:cubicBezTo>
                  <a:pt x="280832" y="467274"/>
                  <a:pt x="272894" y="460395"/>
                  <a:pt x="249082" y="419649"/>
                </a:cubicBezTo>
                <a:cubicBezTo>
                  <a:pt x="225270" y="378903"/>
                  <a:pt x="172353" y="274128"/>
                  <a:pt x="131607" y="210099"/>
                </a:cubicBezTo>
                <a:cubicBezTo>
                  <a:pt x="90861" y="146070"/>
                  <a:pt x="12544" y="25420"/>
                  <a:pt x="1432" y="372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72" name="フリーフォーム 1471">
            <a:extLst>
              <a:ext uri="{FF2B5EF4-FFF2-40B4-BE49-F238E27FC236}">
                <a16:creationId xmlns:a16="http://schemas.microsoft.com/office/drawing/2014/main" id="{5ABCD288-8F85-A260-9C66-A8ECA4AFE3E2}"/>
              </a:ext>
            </a:extLst>
          </p:cNvPr>
          <p:cNvSpPr/>
          <p:nvPr/>
        </p:nvSpPr>
        <p:spPr>
          <a:xfrm>
            <a:off x="5845452" y="8428691"/>
            <a:ext cx="98438" cy="188594"/>
          </a:xfrm>
          <a:custGeom>
            <a:avLst/>
            <a:gdLst>
              <a:gd name="connsiteX0" fmla="*/ 2898 w 98438"/>
              <a:gd name="connsiteY0" fmla="*/ 934 h 188594"/>
              <a:gd name="connsiteX1" fmla="*/ 98148 w 98438"/>
              <a:gd name="connsiteY1" fmla="*/ 185084 h 188594"/>
              <a:gd name="connsiteX2" fmla="*/ 31473 w 98438"/>
              <a:gd name="connsiteY2" fmla="*/ 115234 h 188594"/>
              <a:gd name="connsiteX3" fmla="*/ 2898 w 98438"/>
              <a:gd name="connsiteY3" fmla="*/ 934 h 1885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8438" h="188594">
                <a:moveTo>
                  <a:pt x="2898" y="934"/>
                </a:moveTo>
                <a:cubicBezTo>
                  <a:pt x="14011" y="12576"/>
                  <a:pt x="93386" y="166034"/>
                  <a:pt x="98148" y="185084"/>
                </a:cubicBezTo>
                <a:cubicBezTo>
                  <a:pt x="102910" y="204134"/>
                  <a:pt x="47877" y="140634"/>
                  <a:pt x="31473" y="115234"/>
                </a:cubicBezTo>
                <a:cubicBezTo>
                  <a:pt x="15069" y="89834"/>
                  <a:pt x="-8215" y="-10708"/>
                  <a:pt x="2898" y="93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73" name="フリーフォーム 1472">
            <a:extLst>
              <a:ext uri="{FF2B5EF4-FFF2-40B4-BE49-F238E27FC236}">
                <a16:creationId xmlns:a16="http://schemas.microsoft.com/office/drawing/2014/main" id="{200DD5E5-B8FB-A7E3-DFA7-524E0D6A59D3}"/>
              </a:ext>
            </a:extLst>
          </p:cNvPr>
          <p:cNvSpPr/>
          <p:nvPr/>
        </p:nvSpPr>
        <p:spPr>
          <a:xfrm>
            <a:off x="5232364" y="8610460"/>
            <a:ext cx="723949" cy="717757"/>
          </a:xfrm>
          <a:custGeom>
            <a:avLst/>
            <a:gdLst>
              <a:gd name="connsiteX0" fmla="*/ 723936 w 723949"/>
              <a:gd name="connsiteY0" fmla="*/ 140 h 717757"/>
              <a:gd name="connsiteX1" fmla="*/ 473111 w 723949"/>
              <a:gd name="connsiteY1" fmla="*/ 257315 h 717757"/>
              <a:gd name="connsiteX2" fmla="*/ 168311 w 723949"/>
              <a:gd name="connsiteY2" fmla="*/ 568465 h 717757"/>
              <a:gd name="connsiteX3" fmla="*/ 36 w 723949"/>
              <a:gd name="connsiteY3" fmla="*/ 717690 h 717757"/>
              <a:gd name="connsiteX4" fmla="*/ 181011 w 723949"/>
              <a:gd name="connsiteY4" fmla="*/ 552590 h 717757"/>
              <a:gd name="connsiteX5" fmla="*/ 292136 w 723949"/>
              <a:gd name="connsiteY5" fmla="*/ 412890 h 717757"/>
              <a:gd name="connsiteX6" fmla="*/ 441361 w 723949"/>
              <a:gd name="connsiteY6" fmla="*/ 225565 h 717757"/>
              <a:gd name="connsiteX7" fmla="*/ 425486 w 723949"/>
              <a:gd name="connsiteY7" fmla="*/ 250965 h 717757"/>
              <a:gd name="connsiteX8" fmla="*/ 619161 w 723949"/>
              <a:gd name="connsiteY8" fmla="*/ 79515 h 717757"/>
              <a:gd name="connsiteX9" fmla="*/ 460411 w 723949"/>
              <a:gd name="connsiteY9" fmla="*/ 219215 h 717757"/>
              <a:gd name="connsiteX10" fmla="*/ 723936 w 723949"/>
              <a:gd name="connsiteY10" fmla="*/ 140 h 7177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723949" h="717757">
                <a:moveTo>
                  <a:pt x="723936" y="140"/>
                </a:moveTo>
                <a:cubicBezTo>
                  <a:pt x="726053" y="6490"/>
                  <a:pt x="473111" y="257315"/>
                  <a:pt x="473111" y="257315"/>
                </a:cubicBezTo>
                <a:cubicBezTo>
                  <a:pt x="380507" y="352036"/>
                  <a:pt x="247157" y="491736"/>
                  <a:pt x="168311" y="568465"/>
                </a:cubicBezTo>
                <a:cubicBezTo>
                  <a:pt x="89465" y="645194"/>
                  <a:pt x="-2081" y="720336"/>
                  <a:pt x="36" y="717690"/>
                </a:cubicBezTo>
                <a:cubicBezTo>
                  <a:pt x="2153" y="715044"/>
                  <a:pt x="132328" y="603390"/>
                  <a:pt x="181011" y="552590"/>
                </a:cubicBezTo>
                <a:cubicBezTo>
                  <a:pt x="229694" y="501790"/>
                  <a:pt x="292136" y="412890"/>
                  <a:pt x="292136" y="412890"/>
                </a:cubicBezTo>
                <a:lnTo>
                  <a:pt x="441361" y="225565"/>
                </a:lnTo>
                <a:cubicBezTo>
                  <a:pt x="463586" y="198578"/>
                  <a:pt x="395853" y="275307"/>
                  <a:pt x="425486" y="250965"/>
                </a:cubicBezTo>
                <a:cubicBezTo>
                  <a:pt x="455119" y="226623"/>
                  <a:pt x="613340" y="84807"/>
                  <a:pt x="619161" y="79515"/>
                </a:cubicBezTo>
                <a:cubicBezTo>
                  <a:pt x="624982" y="74223"/>
                  <a:pt x="448769" y="232973"/>
                  <a:pt x="460411" y="219215"/>
                </a:cubicBezTo>
                <a:cubicBezTo>
                  <a:pt x="472053" y="205457"/>
                  <a:pt x="721819" y="-6210"/>
                  <a:pt x="723936" y="14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43" name="フリーフォーム 1542">
            <a:extLst>
              <a:ext uri="{FF2B5EF4-FFF2-40B4-BE49-F238E27FC236}">
                <a16:creationId xmlns:a16="http://schemas.microsoft.com/office/drawing/2014/main" id="{3D9B053B-7FF2-DCC9-8436-D5A10C30B860}"/>
              </a:ext>
            </a:extLst>
          </p:cNvPr>
          <p:cNvSpPr/>
          <p:nvPr/>
        </p:nvSpPr>
        <p:spPr>
          <a:xfrm>
            <a:off x="5302221" y="8991818"/>
            <a:ext cx="280133" cy="288713"/>
          </a:xfrm>
          <a:custGeom>
            <a:avLst/>
            <a:gdLst>
              <a:gd name="connsiteX0" fmla="*/ 279429 w 280133"/>
              <a:gd name="connsiteY0" fmla="*/ 2957 h 288713"/>
              <a:gd name="connsiteX1" fmla="*/ 85754 w 280133"/>
              <a:gd name="connsiteY1" fmla="*/ 209332 h 288713"/>
              <a:gd name="connsiteX2" fmla="*/ 29 w 280133"/>
              <a:gd name="connsiteY2" fmla="*/ 288707 h 288713"/>
              <a:gd name="connsiteX3" fmla="*/ 76229 w 280133"/>
              <a:gd name="connsiteY3" fmla="*/ 206157 h 288713"/>
              <a:gd name="connsiteX4" fmla="*/ 88929 w 280133"/>
              <a:gd name="connsiteY4" fmla="*/ 136307 h 288713"/>
              <a:gd name="connsiteX5" fmla="*/ 76229 w 280133"/>
              <a:gd name="connsiteY5" fmla="*/ 161707 h 288713"/>
              <a:gd name="connsiteX6" fmla="*/ 149254 w 280133"/>
              <a:gd name="connsiteY6" fmla="*/ 91857 h 288713"/>
              <a:gd name="connsiteX7" fmla="*/ 279429 w 280133"/>
              <a:gd name="connsiteY7" fmla="*/ 2957 h 2887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80133" h="288713">
                <a:moveTo>
                  <a:pt x="279429" y="2957"/>
                </a:moveTo>
                <a:cubicBezTo>
                  <a:pt x="268846" y="22536"/>
                  <a:pt x="132321" y="161707"/>
                  <a:pt x="85754" y="209332"/>
                </a:cubicBezTo>
                <a:cubicBezTo>
                  <a:pt x="39187" y="256957"/>
                  <a:pt x="1616" y="289236"/>
                  <a:pt x="29" y="288707"/>
                </a:cubicBezTo>
                <a:cubicBezTo>
                  <a:pt x="-1558" y="288178"/>
                  <a:pt x="61412" y="231557"/>
                  <a:pt x="76229" y="206157"/>
                </a:cubicBezTo>
                <a:cubicBezTo>
                  <a:pt x="91046" y="180757"/>
                  <a:pt x="88929" y="143715"/>
                  <a:pt x="88929" y="136307"/>
                </a:cubicBezTo>
                <a:cubicBezTo>
                  <a:pt x="88929" y="128899"/>
                  <a:pt x="66175" y="169115"/>
                  <a:pt x="76229" y="161707"/>
                </a:cubicBezTo>
                <a:cubicBezTo>
                  <a:pt x="86283" y="154299"/>
                  <a:pt x="120150" y="117257"/>
                  <a:pt x="149254" y="91857"/>
                </a:cubicBezTo>
                <a:cubicBezTo>
                  <a:pt x="178358" y="66457"/>
                  <a:pt x="290012" y="-16622"/>
                  <a:pt x="279429" y="295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60" name="フリーフォーム 1559">
            <a:extLst>
              <a:ext uri="{FF2B5EF4-FFF2-40B4-BE49-F238E27FC236}">
                <a16:creationId xmlns:a16="http://schemas.microsoft.com/office/drawing/2014/main" id="{054D436B-6F1F-8A10-CC7D-B566D58E4613}"/>
              </a:ext>
            </a:extLst>
          </p:cNvPr>
          <p:cNvSpPr/>
          <p:nvPr/>
        </p:nvSpPr>
        <p:spPr>
          <a:xfrm>
            <a:off x="4984788" y="9175120"/>
            <a:ext cx="428619" cy="547062"/>
          </a:xfrm>
          <a:custGeom>
            <a:avLst/>
            <a:gdLst>
              <a:gd name="connsiteX0" fmla="*/ 428587 w 428619"/>
              <a:gd name="connsiteY0" fmla="*/ 630 h 547062"/>
              <a:gd name="connsiteX1" fmla="*/ 155537 w 428619"/>
              <a:gd name="connsiteY1" fmla="*/ 292730 h 547062"/>
              <a:gd name="connsiteX2" fmla="*/ 3137 w 428619"/>
              <a:gd name="connsiteY2" fmla="*/ 543555 h 547062"/>
              <a:gd name="connsiteX3" fmla="*/ 57112 w 428619"/>
              <a:gd name="connsiteY3" fmla="*/ 432430 h 547062"/>
              <a:gd name="connsiteX4" fmla="*/ 111087 w 428619"/>
              <a:gd name="connsiteY4" fmla="*/ 330830 h 547062"/>
              <a:gd name="connsiteX5" fmla="*/ 231737 w 428619"/>
              <a:gd name="connsiteY5" fmla="*/ 184780 h 547062"/>
              <a:gd name="connsiteX6" fmla="*/ 174587 w 428619"/>
              <a:gd name="connsiteY6" fmla="*/ 213355 h 547062"/>
              <a:gd name="connsiteX7" fmla="*/ 428587 w 428619"/>
              <a:gd name="connsiteY7" fmla="*/ 630 h 5470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28619" h="547062">
                <a:moveTo>
                  <a:pt x="428587" y="630"/>
                </a:moveTo>
                <a:cubicBezTo>
                  <a:pt x="425412" y="13859"/>
                  <a:pt x="226445" y="202243"/>
                  <a:pt x="155537" y="292730"/>
                </a:cubicBezTo>
                <a:cubicBezTo>
                  <a:pt x="84629" y="383217"/>
                  <a:pt x="19541" y="520272"/>
                  <a:pt x="3137" y="543555"/>
                </a:cubicBezTo>
                <a:cubicBezTo>
                  <a:pt x="-13267" y="566838"/>
                  <a:pt x="39120" y="467884"/>
                  <a:pt x="57112" y="432430"/>
                </a:cubicBezTo>
                <a:cubicBezTo>
                  <a:pt x="75104" y="396976"/>
                  <a:pt x="81983" y="372105"/>
                  <a:pt x="111087" y="330830"/>
                </a:cubicBezTo>
                <a:cubicBezTo>
                  <a:pt x="140191" y="289555"/>
                  <a:pt x="221154" y="204359"/>
                  <a:pt x="231737" y="184780"/>
                </a:cubicBezTo>
                <a:cubicBezTo>
                  <a:pt x="242320" y="165201"/>
                  <a:pt x="144954" y="240343"/>
                  <a:pt x="174587" y="213355"/>
                </a:cubicBezTo>
                <a:cubicBezTo>
                  <a:pt x="204220" y="186368"/>
                  <a:pt x="431762" y="-12599"/>
                  <a:pt x="428587" y="63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61" name="フリーフォーム 1560">
            <a:extLst>
              <a:ext uri="{FF2B5EF4-FFF2-40B4-BE49-F238E27FC236}">
                <a16:creationId xmlns:a16="http://schemas.microsoft.com/office/drawing/2014/main" id="{7A7E2930-98CA-5AD1-15EF-C7C59918A08C}"/>
              </a:ext>
            </a:extLst>
          </p:cNvPr>
          <p:cNvSpPr/>
          <p:nvPr/>
        </p:nvSpPr>
        <p:spPr>
          <a:xfrm>
            <a:off x="4824817" y="9669795"/>
            <a:ext cx="163670" cy="178380"/>
          </a:xfrm>
          <a:custGeom>
            <a:avLst/>
            <a:gdLst>
              <a:gd name="connsiteX0" fmla="*/ 163108 w 163670"/>
              <a:gd name="connsiteY0" fmla="*/ 1255 h 178380"/>
              <a:gd name="connsiteX1" fmla="*/ 4358 w 163670"/>
              <a:gd name="connsiteY1" fmla="*/ 175880 h 178380"/>
              <a:gd name="connsiteX2" fmla="*/ 55158 w 163670"/>
              <a:gd name="connsiteY2" fmla="*/ 99680 h 178380"/>
              <a:gd name="connsiteX3" fmla="*/ 163108 w 163670"/>
              <a:gd name="connsiteY3" fmla="*/ 1255 h 1783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3670" h="178380">
                <a:moveTo>
                  <a:pt x="163108" y="1255"/>
                </a:moveTo>
                <a:cubicBezTo>
                  <a:pt x="154641" y="13955"/>
                  <a:pt x="22350" y="159476"/>
                  <a:pt x="4358" y="175880"/>
                </a:cubicBezTo>
                <a:cubicBezTo>
                  <a:pt x="-13634" y="192284"/>
                  <a:pt x="28171" y="123492"/>
                  <a:pt x="55158" y="99680"/>
                </a:cubicBezTo>
                <a:cubicBezTo>
                  <a:pt x="82145" y="75868"/>
                  <a:pt x="171575" y="-11445"/>
                  <a:pt x="163108" y="125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62" name="フリーフォーム 1561">
            <a:extLst>
              <a:ext uri="{FF2B5EF4-FFF2-40B4-BE49-F238E27FC236}">
                <a16:creationId xmlns:a16="http://schemas.microsoft.com/office/drawing/2014/main" id="{C8A548A8-4014-4C5B-C5D8-6B40E9EAED02}"/>
              </a:ext>
            </a:extLst>
          </p:cNvPr>
          <p:cNvSpPr/>
          <p:nvPr/>
        </p:nvSpPr>
        <p:spPr>
          <a:xfrm>
            <a:off x="5409858" y="9075994"/>
            <a:ext cx="873764" cy="144335"/>
          </a:xfrm>
          <a:custGeom>
            <a:avLst/>
            <a:gdLst>
              <a:gd name="connsiteX0" fmla="*/ 3517 w 873764"/>
              <a:gd name="connsiteY0" fmla="*/ 144206 h 144335"/>
              <a:gd name="connsiteX1" fmla="*/ 543267 w 873764"/>
              <a:gd name="connsiteY1" fmla="*/ 29906 h 144335"/>
              <a:gd name="connsiteX2" fmla="*/ 355942 w 873764"/>
              <a:gd name="connsiteY2" fmla="*/ 23556 h 144335"/>
              <a:gd name="connsiteX3" fmla="*/ 736942 w 873764"/>
              <a:gd name="connsiteY3" fmla="*/ 7681 h 144335"/>
              <a:gd name="connsiteX4" fmla="*/ 743292 w 873764"/>
              <a:gd name="connsiteY4" fmla="*/ 7681 h 144335"/>
              <a:gd name="connsiteX5" fmla="*/ 873467 w 873764"/>
              <a:gd name="connsiteY5" fmla="*/ 102931 h 144335"/>
              <a:gd name="connsiteX6" fmla="*/ 702017 w 873764"/>
              <a:gd name="connsiteY6" fmla="*/ 7681 h 144335"/>
              <a:gd name="connsiteX7" fmla="*/ 409917 w 873764"/>
              <a:gd name="connsiteY7" fmla="*/ 14031 h 144335"/>
              <a:gd name="connsiteX8" fmla="*/ 479767 w 873764"/>
              <a:gd name="connsiteY8" fmla="*/ 26731 h 144335"/>
              <a:gd name="connsiteX9" fmla="*/ 152742 w 873764"/>
              <a:gd name="connsiteY9" fmla="*/ 39431 h 144335"/>
              <a:gd name="connsiteX10" fmla="*/ 301967 w 873764"/>
              <a:gd name="connsiteY10" fmla="*/ 52131 h 144335"/>
              <a:gd name="connsiteX11" fmla="*/ 3517 w 873764"/>
              <a:gd name="connsiteY11" fmla="*/ 144206 h 1443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873764" h="144335">
                <a:moveTo>
                  <a:pt x="3517" y="144206"/>
                </a:moveTo>
                <a:cubicBezTo>
                  <a:pt x="43734" y="140502"/>
                  <a:pt x="484530" y="50014"/>
                  <a:pt x="543267" y="29906"/>
                </a:cubicBezTo>
                <a:cubicBezTo>
                  <a:pt x="602004" y="9798"/>
                  <a:pt x="323663" y="27260"/>
                  <a:pt x="355942" y="23556"/>
                </a:cubicBezTo>
                <a:cubicBezTo>
                  <a:pt x="388221" y="19852"/>
                  <a:pt x="736942" y="7681"/>
                  <a:pt x="736942" y="7681"/>
                </a:cubicBezTo>
                <a:cubicBezTo>
                  <a:pt x="801500" y="5035"/>
                  <a:pt x="720538" y="-8194"/>
                  <a:pt x="743292" y="7681"/>
                </a:cubicBezTo>
                <a:cubicBezTo>
                  <a:pt x="766046" y="23556"/>
                  <a:pt x="880346" y="102931"/>
                  <a:pt x="873467" y="102931"/>
                </a:cubicBezTo>
                <a:cubicBezTo>
                  <a:pt x="866588" y="102931"/>
                  <a:pt x="779275" y="22498"/>
                  <a:pt x="702017" y="7681"/>
                </a:cubicBezTo>
                <a:cubicBezTo>
                  <a:pt x="624759" y="-7136"/>
                  <a:pt x="446959" y="10856"/>
                  <a:pt x="409917" y="14031"/>
                </a:cubicBezTo>
                <a:cubicBezTo>
                  <a:pt x="372875" y="17206"/>
                  <a:pt x="522630" y="22498"/>
                  <a:pt x="479767" y="26731"/>
                </a:cubicBezTo>
                <a:cubicBezTo>
                  <a:pt x="436905" y="30964"/>
                  <a:pt x="182375" y="35198"/>
                  <a:pt x="152742" y="39431"/>
                </a:cubicBezTo>
                <a:cubicBezTo>
                  <a:pt x="123109" y="43664"/>
                  <a:pt x="323133" y="33081"/>
                  <a:pt x="301967" y="52131"/>
                </a:cubicBezTo>
                <a:cubicBezTo>
                  <a:pt x="280801" y="71181"/>
                  <a:pt x="-36700" y="147910"/>
                  <a:pt x="3517" y="14420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63" name="フリーフォーム 1562">
            <a:extLst>
              <a:ext uri="{FF2B5EF4-FFF2-40B4-BE49-F238E27FC236}">
                <a16:creationId xmlns:a16="http://schemas.microsoft.com/office/drawing/2014/main" id="{495B7A68-6F62-2244-0B82-B9C0D8AFFD53}"/>
              </a:ext>
            </a:extLst>
          </p:cNvPr>
          <p:cNvSpPr/>
          <p:nvPr/>
        </p:nvSpPr>
        <p:spPr>
          <a:xfrm>
            <a:off x="5205002" y="9362703"/>
            <a:ext cx="1206459" cy="932799"/>
          </a:xfrm>
          <a:custGeom>
            <a:avLst/>
            <a:gdLst>
              <a:gd name="connsiteX0" fmla="*/ 1202148 w 1206459"/>
              <a:gd name="connsiteY0" fmla="*/ 372 h 932799"/>
              <a:gd name="connsiteX1" fmla="*/ 871948 w 1206459"/>
              <a:gd name="connsiteY1" fmla="*/ 82922 h 932799"/>
              <a:gd name="connsiteX2" fmla="*/ 487773 w 1206459"/>
              <a:gd name="connsiteY2" fmla="*/ 146422 h 932799"/>
              <a:gd name="connsiteX3" fmla="*/ 573498 w 1206459"/>
              <a:gd name="connsiteY3" fmla="*/ 155947 h 932799"/>
              <a:gd name="connsiteX4" fmla="*/ 335373 w 1206459"/>
              <a:gd name="connsiteY4" fmla="*/ 476622 h 932799"/>
              <a:gd name="connsiteX5" fmla="*/ 297273 w 1206459"/>
              <a:gd name="connsiteY5" fmla="*/ 463922 h 932799"/>
              <a:gd name="connsiteX6" fmla="*/ 27398 w 1206459"/>
              <a:gd name="connsiteY6" fmla="*/ 635372 h 932799"/>
              <a:gd name="connsiteX7" fmla="*/ 14698 w 1206459"/>
              <a:gd name="connsiteY7" fmla="*/ 927472 h 932799"/>
              <a:gd name="connsiteX8" fmla="*/ 5173 w 1206459"/>
              <a:gd name="connsiteY8" fmla="*/ 809997 h 932799"/>
              <a:gd name="connsiteX9" fmla="*/ 46448 w 1206459"/>
              <a:gd name="connsiteY9" fmla="*/ 632197 h 932799"/>
              <a:gd name="connsiteX10" fmla="*/ 449673 w 1206459"/>
              <a:gd name="connsiteY10" fmla="*/ 378197 h 932799"/>
              <a:gd name="connsiteX11" fmla="*/ 560798 w 1206459"/>
              <a:gd name="connsiteY11" fmla="*/ 127372 h 932799"/>
              <a:gd name="connsiteX12" fmla="*/ 722723 w 1206459"/>
              <a:gd name="connsiteY12" fmla="*/ 133722 h 932799"/>
              <a:gd name="connsiteX13" fmla="*/ 630648 w 1206459"/>
              <a:gd name="connsiteY13" fmla="*/ 117847 h 932799"/>
              <a:gd name="connsiteX14" fmla="*/ 1202148 w 1206459"/>
              <a:gd name="connsiteY14" fmla="*/ 372 h 9327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206459" h="932799">
                <a:moveTo>
                  <a:pt x="1202148" y="372"/>
                </a:moveTo>
                <a:cubicBezTo>
                  <a:pt x="1242365" y="-5449"/>
                  <a:pt x="991010" y="58580"/>
                  <a:pt x="871948" y="82922"/>
                </a:cubicBezTo>
                <a:cubicBezTo>
                  <a:pt x="752886" y="107264"/>
                  <a:pt x="537515" y="134251"/>
                  <a:pt x="487773" y="146422"/>
                </a:cubicBezTo>
                <a:cubicBezTo>
                  <a:pt x="438031" y="158593"/>
                  <a:pt x="598898" y="100914"/>
                  <a:pt x="573498" y="155947"/>
                </a:cubicBezTo>
                <a:cubicBezTo>
                  <a:pt x="548098" y="210980"/>
                  <a:pt x="381410" y="425293"/>
                  <a:pt x="335373" y="476622"/>
                </a:cubicBezTo>
                <a:cubicBezTo>
                  <a:pt x="289335" y="527951"/>
                  <a:pt x="348602" y="437464"/>
                  <a:pt x="297273" y="463922"/>
                </a:cubicBezTo>
                <a:cubicBezTo>
                  <a:pt x="245944" y="490380"/>
                  <a:pt x="74494" y="558114"/>
                  <a:pt x="27398" y="635372"/>
                </a:cubicBezTo>
                <a:cubicBezTo>
                  <a:pt x="-19698" y="712630"/>
                  <a:pt x="18402" y="898368"/>
                  <a:pt x="14698" y="927472"/>
                </a:cubicBezTo>
                <a:cubicBezTo>
                  <a:pt x="10994" y="956576"/>
                  <a:pt x="-119" y="859209"/>
                  <a:pt x="5173" y="809997"/>
                </a:cubicBezTo>
                <a:cubicBezTo>
                  <a:pt x="10465" y="760785"/>
                  <a:pt x="-27635" y="704164"/>
                  <a:pt x="46448" y="632197"/>
                </a:cubicBezTo>
                <a:cubicBezTo>
                  <a:pt x="120531" y="560230"/>
                  <a:pt x="363948" y="462335"/>
                  <a:pt x="449673" y="378197"/>
                </a:cubicBezTo>
                <a:cubicBezTo>
                  <a:pt x="535398" y="294060"/>
                  <a:pt x="515290" y="168118"/>
                  <a:pt x="560798" y="127372"/>
                </a:cubicBezTo>
                <a:cubicBezTo>
                  <a:pt x="606306" y="86626"/>
                  <a:pt x="711081" y="135309"/>
                  <a:pt x="722723" y="133722"/>
                </a:cubicBezTo>
                <a:cubicBezTo>
                  <a:pt x="734365" y="132135"/>
                  <a:pt x="546510" y="137426"/>
                  <a:pt x="630648" y="117847"/>
                </a:cubicBezTo>
                <a:cubicBezTo>
                  <a:pt x="714785" y="98268"/>
                  <a:pt x="1161931" y="6193"/>
                  <a:pt x="1202148" y="37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64" name="フリーフォーム 1563">
            <a:extLst>
              <a:ext uri="{FF2B5EF4-FFF2-40B4-BE49-F238E27FC236}">
                <a16:creationId xmlns:a16="http://schemas.microsoft.com/office/drawing/2014/main" id="{E0E2BAED-5B43-395F-0BC6-03FBD52C38CC}"/>
              </a:ext>
            </a:extLst>
          </p:cNvPr>
          <p:cNvSpPr/>
          <p:nvPr/>
        </p:nvSpPr>
        <p:spPr>
          <a:xfrm>
            <a:off x="6316937" y="9702754"/>
            <a:ext cx="474435" cy="295405"/>
          </a:xfrm>
          <a:custGeom>
            <a:avLst/>
            <a:gdLst>
              <a:gd name="connsiteX0" fmla="*/ 474388 w 474435"/>
              <a:gd name="connsiteY0" fmla="*/ 46 h 295405"/>
              <a:gd name="connsiteX1" fmla="*/ 121963 w 474435"/>
              <a:gd name="connsiteY1" fmla="*/ 190546 h 295405"/>
              <a:gd name="connsiteX2" fmla="*/ 1313 w 474435"/>
              <a:gd name="connsiteY2" fmla="*/ 295321 h 295405"/>
              <a:gd name="connsiteX3" fmla="*/ 64813 w 474435"/>
              <a:gd name="connsiteY3" fmla="*/ 206421 h 295405"/>
              <a:gd name="connsiteX4" fmla="*/ 172763 w 474435"/>
              <a:gd name="connsiteY4" fmla="*/ 107996 h 295405"/>
              <a:gd name="connsiteX5" fmla="*/ 96563 w 474435"/>
              <a:gd name="connsiteY5" fmla="*/ 171496 h 295405"/>
              <a:gd name="connsiteX6" fmla="*/ 474388 w 474435"/>
              <a:gd name="connsiteY6" fmla="*/ 46 h 2954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74435" h="295405">
                <a:moveTo>
                  <a:pt x="474388" y="46"/>
                </a:moveTo>
                <a:cubicBezTo>
                  <a:pt x="478621" y="3221"/>
                  <a:pt x="200809" y="141334"/>
                  <a:pt x="121963" y="190546"/>
                </a:cubicBezTo>
                <a:cubicBezTo>
                  <a:pt x="43117" y="239758"/>
                  <a:pt x="10838" y="292675"/>
                  <a:pt x="1313" y="295321"/>
                </a:cubicBezTo>
                <a:cubicBezTo>
                  <a:pt x="-8212" y="297967"/>
                  <a:pt x="36238" y="237642"/>
                  <a:pt x="64813" y="206421"/>
                </a:cubicBezTo>
                <a:cubicBezTo>
                  <a:pt x="93388" y="175200"/>
                  <a:pt x="167471" y="113817"/>
                  <a:pt x="172763" y="107996"/>
                </a:cubicBezTo>
                <a:cubicBezTo>
                  <a:pt x="178055" y="102175"/>
                  <a:pt x="51055" y="185784"/>
                  <a:pt x="96563" y="171496"/>
                </a:cubicBezTo>
                <a:cubicBezTo>
                  <a:pt x="142071" y="157209"/>
                  <a:pt x="470155" y="-3129"/>
                  <a:pt x="474388" y="4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65" name="フリーフォーム 1564">
            <a:extLst>
              <a:ext uri="{FF2B5EF4-FFF2-40B4-BE49-F238E27FC236}">
                <a16:creationId xmlns:a16="http://schemas.microsoft.com/office/drawing/2014/main" id="{D9ADC339-FC10-1D02-FBE2-02D2D3566789}"/>
              </a:ext>
            </a:extLst>
          </p:cNvPr>
          <p:cNvSpPr/>
          <p:nvPr/>
        </p:nvSpPr>
        <p:spPr>
          <a:xfrm>
            <a:off x="4947856" y="10166344"/>
            <a:ext cx="195688" cy="458478"/>
          </a:xfrm>
          <a:custGeom>
            <a:avLst/>
            <a:gdLst>
              <a:gd name="connsiteX0" fmla="*/ 195644 w 195688"/>
              <a:gd name="connsiteY0" fmla="*/ 6 h 458478"/>
              <a:gd name="connsiteX1" fmla="*/ 49594 w 195688"/>
              <a:gd name="connsiteY1" fmla="*/ 203206 h 458478"/>
              <a:gd name="connsiteX2" fmla="*/ 1969 w 195688"/>
              <a:gd name="connsiteY2" fmla="*/ 454031 h 458478"/>
              <a:gd name="connsiteX3" fmla="*/ 11494 w 195688"/>
              <a:gd name="connsiteY3" fmla="*/ 352431 h 458478"/>
              <a:gd name="connsiteX4" fmla="*/ 33719 w 195688"/>
              <a:gd name="connsiteY4" fmla="*/ 209556 h 458478"/>
              <a:gd name="connsiteX5" fmla="*/ 195644 w 195688"/>
              <a:gd name="connsiteY5" fmla="*/ 6 h 4584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5688" h="458478">
                <a:moveTo>
                  <a:pt x="195644" y="6"/>
                </a:moveTo>
                <a:cubicBezTo>
                  <a:pt x="198290" y="-1052"/>
                  <a:pt x="81873" y="127535"/>
                  <a:pt x="49594" y="203206"/>
                </a:cubicBezTo>
                <a:cubicBezTo>
                  <a:pt x="17315" y="278877"/>
                  <a:pt x="8319" y="429160"/>
                  <a:pt x="1969" y="454031"/>
                </a:cubicBezTo>
                <a:cubicBezTo>
                  <a:pt x="-4381" y="478902"/>
                  <a:pt x="6202" y="393177"/>
                  <a:pt x="11494" y="352431"/>
                </a:cubicBezTo>
                <a:cubicBezTo>
                  <a:pt x="16786" y="311685"/>
                  <a:pt x="911" y="267764"/>
                  <a:pt x="33719" y="209556"/>
                </a:cubicBezTo>
                <a:cubicBezTo>
                  <a:pt x="66527" y="151348"/>
                  <a:pt x="192998" y="1064"/>
                  <a:pt x="195644" y="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66" name="フリーフォーム 1565">
            <a:extLst>
              <a:ext uri="{FF2B5EF4-FFF2-40B4-BE49-F238E27FC236}">
                <a16:creationId xmlns:a16="http://schemas.microsoft.com/office/drawing/2014/main" id="{1E618913-AB5E-588A-5724-7AA01AD5AB93}"/>
              </a:ext>
            </a:extLst>
          </p:cNvPr>
          <p:cNvSpPr/>
          <p:nvPr/>
        </p:nvSpPr>
        <p:spPr>
          <a:xfrm>
            <a:off x="4992600" y="10070010"/>
            <a:ext cx="1135517" cy="618015"/>
          </a:xfrm>
          <a:custGeom>
            <a:avLst/>
            <a:gdLst>
              <a:gd name="connsiteX0" fmla="*/ 1135150 w 1135517"/>
              <a:gd name="connsiteY0" fmla="*/ 1090 h 618015"/>
              <a:gd name="connsiteX1" fmla="*/ 804950 w 1135517"/>
              <a:gd name="connsiteY1" fmla="*/ 210640 h 618015"/>
              <a:gd name="connsiteX2" fmla="*/ 544600 w 1135517"/>
              <a:gd name="connsiteY2" fmla="*/ 369390 h 618015"/>
              <a:gd name="connsiteX3" fmla="*/ 563650 w 1135517"/>
              <a:gd name="connsiteY3" fmla="*/ 363040 h 618015"/>
              <a:gd name="connsiteX4" fmla="*/ 128675 w 1135517"/>
              <a:gd name="connsiteY4" fmla="*/ 559890 h 618015"/>
              <a:gd name="connsiteX5" fmla="*/ 236625 w 1135517"/>
              <a:gd name="connsiteY5" fmla="*/ 531315 h 618015"/>
              <a:gd name="connsiteX6" fmla="*/ 1675 w 1135517"/>
              <a:gd name="connsiteY6" fmla="*/ 617040 h 618015"/>
              <a:gd name="connsiteX7" fmla="*/ 379500 w 1135517"/>
              <a:gd name="connsiteY7" fmla="*/ 464640 h 618015"/>
              <a:gd name="connsiteX8" fmla="*/ 792250 w 1135517"/>
              <a:gd name="connsiteY8" fmla="*/ 232865 h 618015"/>
              <a:gd name="connsiteX9" fmla="*/ 706525 w 1135517"/>
              <a:gd name="connsiteY9" fmla="*/ 248740 h 618015"/>
              <a:gd name="connsiteX10" fmla="*/ 938300 w 1135517"/>
              <a:gd name="connsiteY10" fmla="*/ 131265 h 618015"/>
              <a:gd name="connsiteX11" fmla="*/ 871625 w 1135517"/>
              <a:gd name="connsiteY11" fmla="*/ 128090 h 618015"/>
              <a:gd name="connsiteX12" fmla="*/ 1135150 w 1135517"/>
              <a:gd name="connsiteY12" fmla="*/ 1090 h 6180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135517" h="618015">
                <a:moveTo>
                  <a:pt x="1135150" y="1090"/>
                </a:moveTo>
                <a:cubicBezTo>
                  <a:pt x="1124037" y="14848"/>
                  <a:pt x="903375" y="149257"/>
                  <a:pt x="804950" y="210640"/>
                </a:cubicBezTo>
                <a:cubicBezTo>
                  <a:pt x="706525" y="272023"/>
                  <a:pt x="584817" y="343990"/>
                  <a:pt x="544600" y="369390"/>
                </a:cubicBezTo>
                <a:cubicBezTo>
                  <a:pt x="504383" y="394790"/>
                  <a:pt x="563650" y="363040"/>
                  <a:pt x="563650" y="363040"/>
                </a:cubicBezTo>
                <a:lnTo>
                  <a:pt x="128675" y="559890"/>
                </a:lnTo>
                <a:cubicBezTo>
                  <a:pt x="74171" y="587936"/>
                  <a:pt x="257792" y="521790"/>
                  <a:pt x="236625" y="531315"/>
                </a:cubicBezTo>
                <a:cubicBezTo>
                  <a:pt x="215458" y="540840"/>
                  <a:pt x="-22138" y="628153"/>
                  <a:pt x="1675" y="617040"/>
                </a:cubicBezTo>
                <a:cubicBezTo>
                  <a:pt x="25487" y="605928"/>
                  <a:pt x="247738" y="528669"/>
                  <a:pt x="379500" y="464640"/>
                </a:cubicBezTo>
                <a:cubicBezTo>
                  <a:pt x="511262" y="400611"/>
                  <a:pt x="737746" y="268848"/>
                  <a:pt x="792250" y="232865"/>
                </a:cubicBezTo>
                <a:cubicBezTo>
                  <a:pt x="846754" y="196882"/>
                  <a:pt x="682183" y="265673"/>
                  <a:pt x="706525" y="248740"/>
                </a:cubicBezTo>
                <a:cubicBezTo>
                  <a:pt x="730867" y="231807"/>
                  <a:pt x="910783" y="151373"/>
                  <a:pt x="938300" y="131265"/>
                </a:cubicBezTo>
                <a:cubicBezTo>
                  <a:pt x="965817" y="111157"/>
                  <a:pt x="841462" y="148198"/>
                  <a:pt x="871625" y="128090"/>
                </a:cubicBezTo>
                <a:cubicBezTo>
                  <a:pt x="901788" y="107982"/>
                  <a:pt x="1146263" y="-12668"/>
                  <a:pt x="1135150" y="109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67" name="フリーフォーム 1566">
            <a:extLst>
              <a:ext uri="{FF2B5EF4-FFF2-40B4-BE49-F238E27FC236}">
                <a16:creationId xmlns:a16="http://schemas.microsoft.com/office/drawing/2014/main" id="{EA5A7EAB-02F4-83F0-04A5-8DA0B2E49D8D}"/>
              </a:ext>
            </a:extLst>
          </p:cNvPr>
          <p:cNvSpPr/>
          <p:nvPr/>
        </p:nvSpPr>
        <p:spPr>
          <a:xfrm>
            <a:off x="4568660" y="10486620"/>
            <a:ext cx="764246" cy="353003"/>
          </a:xfrm>
          <a:custGeom>
            <a:avLst/>
            <a:gdLst>
              <a:gd name="connsiteX0" fmla="*/ 165 w 764246"/>
              <a:gd name="connsiteY0" fmla="*/ 3580 h 353003"/>
              <a:gd name="connsiteX1" fmla="*/ 12865 w 764246"/>
              <a:gd name="connsiteY1" fmla="*/ 159155 h 353003"/>
              <a:gd name="connsiteX2" fmla="*/ 31915 w 764246"/>
              <a:gd name="connsiteY2" fmla="*/ 302030 h 353003"/>
              <a:gd name="connsiteX3" fmla="*/ 19215 w 764246"/>
              <a:gd name="connsiteY3" fmla="*/ 305205 h 353003"/>
              <a:gd name="connsiteX4" fmla="*/ 63665 w 764246"/>
              <a:gd name="connsiteY4" fmla="*/ 330605 h 353003"/>
              <a:gd name="connsiteX5" fmla="*/ 101765 w 764246"/>
              <a:gd name="connsiteY5" fmla="*/ 317905 h 353003"/>
              <a:gd name="connsiteX6" fmla="*/ 79540 w 764246"/>
              <a:gd name="connsiteY6" fmla="*/ 314730 h 353003"/>
              <a:gd name="connsiteX7" fmla="*/ 257340 w 764246"/>
              <a:gd name="connsiteY7" fmla="*/ 292505 h 353003"/>
              <a:gd name="connsiteX8" fmla="*/ 381165 w 764246"/>
              <a:gd name="connsiteY8" fmla="*/ 219480 h 353003"/>
              <a:gd name="connsiteX9" fmla="*/ 276390 w 764246"/>
              <a:gd name="connsiteY9" fmla="*/ 248055 h 353003"/>
              <a:gd name="connsiteX10" fmla="*/ 762165 w 764246"/>
              <a:gd name="connsiteY10" fmla="*/ 63905 h 353003"/>
              <a:gd name="connsiteX11" fmla="*/ 438315 w 764246"/>
              <a:gd name="connsiteY11" fmla="*/ 219480 h 353003"/>
              <a:gd name="connsiteX12" fmla="*/ 111290 w 764246"/>
              <a:gd name="connsiteY12" fmla="*/ 349655 h 353003"/>
              <a:gd name="connsiteX13" fmla="*/ 57315 w 764246"/>
              <a:gd name="connsiteY13" fmla="*/ 308380 h 353003"/>
              <a:gd name="connsiteX14" fmla="*/ 12865 w 764246"/>
              <a:gd name="connsiteY14" fmla="*/ 241705 h 353003"/>
              <a:gd name="connsiteX15" fmla="*/ 6515 w 764246"/>
              <a:gd name="connsiteY15" fmla="*/ 321080 h 353003"/>
              <a:gd name="connsiteX16" fmla="*/ 165 w 764246"/>
              <a:gd name="connsiteY16" fmla="*/ 3580 h 3530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764246" h="353003">
                <a:moveTo>
                  <a:pt x="165" y="3580"/>
                </a:moveTo>
                <a:cubicBezTo>
                  <a:pt x="1223" y="-23407"/>
                  <a:pt x="7573" y="109413"/>
                  <a:pt x="12865" y="159155"/>
                </a:cubicBezTo>
                <a:cubicBezTo>
                  <a:pt x="18157" y="208897"/>
                  <a:pt x="30857" y="277688"/>
                  <a:pt x="31915" y="302030"/>
                </a:cubicBezTo>
                <a:cubicBezTo>
                  <a:pt x="32973" y="326372"/>
                  <a:pt x="13923" y="300443"/>
                  <a:pt x="19215" y="305205"/>
                </a:cubicBezTo>
                <a:cubicBezTo>
                  <a:pt x="24507" y="309968"/>
                  <a:pt x="49907" y="328488"/>
                  <a:pt x="63665" y="330605"/>
                </a:cubicBezTo>
                <a:cubicBezTo>
                  <a:pt x="77423" y="332722"/>
                  <a:pt x="99119" y="320551"/>
                  <a:pt x="101765" y="317905"/>
                </a:cubicBezTo>
                <a:cubicBezTo>
                  <a:pt x="104411" y="315259"/>
                  <a:pt x="53611" y="318963"/>
                  <a:pt x="79540" y="314730"/>
                </a:cubicBezTo>
                <a:cubicBezTo>
                  <a:pt x="105469" y="310497"/>
                  <a:pt x="207069" y="308380"/>
                  <a:pt x="257340" y="292505"/>
                </a:cubicBezTo>
                <a:cubicBezTo>
                  <a:pt x="307611" y="276630"/>
                  <a:pt x="377990" y="226888"/>
                  <a:pt x="381165" y="219480"/>
                </a:cubicBezTo>
                <a:cubicBezTo>
                  <a:pt x="384340" y="212072"/>
                  <a:pt x="212890" y="273984"/>
                  <a:pt x="276390" y="248055"/>
                </a:cubicBezTo>
                <a:cubicBezTo>
                  <a:pt x="339890" y="222126"/>
                  <a:pt x="735178" y="68667"/>
                  <a:pt x="762165" y="63905"/>
                </a:cubicBezTo>
                <a:cubicBezTo>
                  <a:pt x="789152" y="59143"/>
                  <a:pt x="546794" y="171855"/>
                  <a:pt x="438315" y="219480"/>
                </a:cubicBezTo>
                <a:cubicBezTo>
                  <a:pt x="329836" y="267105"/>
                  <a:pt x="174790" y="334838"/>
                  <a:pt x="111290" y="349655"/>
                </a:cubicBezTo>
                <a:cubicBezTo>
                  <a:pt x="47790" y="364472"/>
                  <a:pt x="73719" y="326372"/>
                  <a:pt x="57315" y="308380"/>
                </a:cubicBezTo>
                <a:cubicBezTo>
                  <a:pt x="40911" y="290388"/>
                  <a:pt x="21332" y="239588"/>
                  <a:pt x="12865" y="241705"/>
                </a:cubicBezTo>
                <a:cubicBezTo>
                  <a:pt x="4398" y="243822"/>
                  <a:pt x="9690" y="359709"/>
                  <a:pt x="6515" y="321080"/>
                </a:cubicBezTo>
                <a:cubicBezTo>
                  <a:pt x="3340" y="282451"/>
                  <a:pt x="-893" y="30567"/>
                  <a:pt x="165" y="358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68" name="フリーフォーム 1567">
            <a:extLst>
              <a:ext uri="{FF2B5EF4-FFF2-40B4-BE49-F238E27FC236}">
                <a16:creationId xmlns:a16="http://schemas.microsoft.com/office/drawing/2014/main" id="{29099457-C094-BE91-73D2-23CE4DA0D82A}"/>
              </a:ext>
            </a:extLst>
          </p:cNvPr>
          <p:cNvSpPr/>
          <p:nvPr/>
        </p:nvSpPr>
        <p:spPr>
          <a:xfrm>
            <a:off x="2527285" y="6085168"/>
            <a:ext cx="243694" cy="303332"/>
          </a:xfrm>
          <a:custGeom>
            <a:avLst/>
            <a:gdLst>
              <a:gd name="connsiteX0" fmla="*/ 241315 w 243694"/>
              <a:gd name="connsiteY0" fmla="*/ 1307 h 303332"/>
              <a:gd name="connsiteX1" fmla="*/ 85740 w 243694"/>
              <a:gd name="connsiteY1" fmla="*/ 245782 h 303332"/>
              <a:gd name="connsiteX2" fmla="*/ 15 w 243694"/>
              <a:gd name="connsiteY2" fmla="*/ 302932 h 303332"/>
              <a:gd name="connsiteX3" fmla="*/ 79390 w 243694"/>
              <a:gd name="connsiteY3" fmla="*/ 229907 h 303332"/>
              <a:gd name="connsiteX4" fmla="*/ 171465 w 243694"/>
              <a:gd name="connsiteY4" fmla="*/ 150532 h 303332"/>
              <a:gd name="connsiteX5" fmla="*/ 241315 w 243694"/>
              <a:gd name="connsiteY5" fmla="*/ 1307 h 3033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43694" h="303332">
                <a:moveTo>
                  <a:pt x="241315" y="1307"/>
                </a:moveTo>
                <a:cubicBezTo>
                  <a:pt x="227027" y="17182"/>
                  <a:pt x="125957" y="195511"/>
                  <a:pt x="85740" y="245782"/>
                </a:cubicBezTo>
                <a:cubicBezTo>
                  <a:pt x="45523" y="296053"/>
                  <a:pt x="1073" y="305578"/>
                  <a:pt x="15" y="302932"/>
                </a:cubicBezTo>
                <a:cubicBezTo>
                  <a:pt x="-1043" y="300286"/>
                  <a:pt x="50815" y="255307"/>
                  <a:pt x="79390" y="229907"/>
                </a:cubicBezTo>
                <a:cubicBezTo>
                  <a:pt x="107965" y="204507"/>
                  <a:pt x="140773" y="182282"/>
                  <a:pt x="171465" y="150532"/>
                </a:cubicBezTo>
                <a:cubicBezTo>
                  <a:pt x="202157" y="118782"/>
                  <a:pt x="255603" y="-14568"/>
                  <a:pt x="241315" y="130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69" name="フリーフォーム 1568">
            <a:extLst>
              <a:ext uri="{FF2B5EF4-FFF2-40B4-BE49-F238E27FC236}">
                <a16:creationId xmlns:a16="http://schemas.microsoft.com/office/drawing/2014/main" id="{7A2B395D-6134-F5C2-13E9-6EC177BAA1A0}"/>
              </a:ext>
            </a:extLst>
          </p:cNvPr>
          <p:cNvSpPr/>
          <p:nvPr/>
        </p:nvSpPr>
        <p:spPr>
          <a:xfrm>
            <a:off x="2352672" y="6411496"/>
            <a:ext cx="92229" cy="1227804"/>
          </a:xfrm>
          <a:custGeom>
            <a:avLst/>
            <a:gdLst>
              <a:gd name="connsiteX0" fmla="*/ 3 w 92229"/>
              <a:gd name="connsiteY0" fmla="*/ 2004 h 1227804"/>
              <a:gd name="connsiteX1" fmla="*/ 73028 w 92229"/>
              <a:gd name="connsiteY1" fmla="*/ 697329 h 1227804"/>
              <a:gd name="connsiteX2" fmla="*/ 57153 w 92229"/>
              <a:gd name="connsiteY2" fmla="*/ 1227554 h 1227804"/>
              <a:gd name="connsiteX3" fmla="*/ 92078 w 92229"/>
              <a:gd name="connsiteY3" fmla="*/ 764004 h 1227804"/>
              <a:gd name="connsiteX4" fmla="*/ 69853 w 92229"/>
              <a:gd name="connsiteY4" fmla="*/ 554454 h 1227804"/>
              <a:gd name="connsiteX5" fmla="*/ 69853 w 92229"/>
              <a:gd name="connsiteY5" fmla="*/ 487779 h 1227804"/>
              <a:gd name="connsiteX6" fmla="*/ 3 w 92229"/>
              <a:gd name="connsiteY6" fmla="*/ 2004 h 12278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2229" h="1227804">
                <a:moveTo>
                  <a:pt x="3" y="2004"/>
                </a:moveTo>
                <a:cubicBezTo>
                  <a:pt x="532" y="36929"/>
                  <a:pt x="63503" y="493071"/>
                  <a:pt x="73028" y="697329"/>
                </a:cubicBezTo>
                <a:cubicBezTo>
                  <a:pt x="82553" y="901587"/>
                  <a:pt x="53978" y="1216441"/>
                  <a:pt x="57153" y="1227554"/>
                </a:cubicBezTo>
                <a:cubicBezTo>
                  <a:pt x="60328" y="1238667"/>
                  <a:pt x="89961" y="876187"/>
                  <a:pt x="92078" y="764004"/>
                </a:cubicBezTo>
                <a:cubicBezTo>
                  <a:pt x="94195" y="651821"/>
                  <a:pt x="73557" y="600491"/>
                  <a:pt x="69853" y="554454"/>
                </a:cubicBezTo>
                <a:cubicBezTo>
                  <a:pt x="66149" y="508417"/>
                  <a:pt x="78320" y="576679"/>
                  <a:pt x="69853" y="487779"/>
                </a:cubicBezTo>
                <a:cubicBezTo>
                  <a:pt x="61386" y="398879"/>
                  <a:pt x="-526" y="-32921"/>
                  <a:pt x="3" y="200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70" name="フリーフォーム 1569">
            <a:extLst>
              <a:ext uri="{FF2B5EF4-FFF2-40B4-BE49-F238E27FC236}">
                <a16:creationId xmlns:a16="http://schemas.microsoft.com/office/drawing/2014/main" id="{B00F3402-3C0B-E0F3-8DB5-9862AFEB22BB}"/>
              </a:ext>
            </a:extLst>
          </p:cNvPr>
          <p:cNvSpPr/>
          <p:nvPr/>
        </p:nvSpPr>
        <p:spPr>
          <a:xfrm>
            <a:off x="2020750" y="7743769"/>
            <a:ext cx="358017" cy="404938"/>
          </a:xfrm>
          <a:custGeom>
            <a:avLst/>
            <a:gdLst>
              <a:gd name="connsiteX0" fmla="*/ 350975 w 358017"/>
              <a:gd name="connsiteY0" fmla="*/ 56 h 404938"/>
              <a:gd name="connsiteX1" fmla="*/ 341450 w 358017"/>
              <a:gd name="connsiteY1" fmla="*/ 177856 h 404938"/>
              <a:gd name="connsiteX2" fmla="*/ 182700 w 358017"/>
              <a:gd name="connsiteY2" fmla="*/ 292156 h 404938"/>
              <a:gd name="connsiteX3" fmla="*/ 1725 w 358017"/>
              <a:gd name="connsiteY3" fmla="*/ 403281 h 404938"/>
              <a:gd name="connsiteX4" fmla="*/ 103325 w 358017"/>
              <a:gd name="connsiteY4" fmla="*/ 349306 h 404938"/>
              <a:gd name="connsiteX5" fmla="*/ 297000 w 358017"/>
              <a:gd name="connsiteY5" fmla="*/ 222306 h 404938"/>
              <a:gd name="connsiteX6" fmla="*/ 322400 w 358017"/>
              <a:gd name="connsiteY6" fmla="*/ 196906 h 404938"/>
              <a:gd name="connsiteX7" fmla="*/ 350975 w 358017"/>
              <a:gd name="connsiteY7" fmla="*/ 56 h 4049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58017" h="404938">
                <a:moveTo>
                  <a:pt x="350975" y="56"/>
                </a:moveTo>
                <a:cubicBezTo>
                  <a:pt x="354150" y="-3119"/>
                  <a:pt x="369496" y="129173"/>
                  <a:pt x="341450" y="177856"/>
                </a:cubicBezTo>
                <a:cubicBezTo>
                  <a:pt x="313404" y="226539"/>
                  <a:pt x="239321" y="254585"/>
                  <a:pt x="182700" y="292156"/>
                </a:cubicBezTo>
                <a:cubicBezTo>
                  <a:pt x="126079" y="329727"/>
                  <a:pt x="14954" y="393756"/>
                  <a:pt x="1725" y="403281"/>
                </a:cubicBezTo>
                <a:cubicBezTo>
                  <a:pt x="-11504" y="412806"/>
                  <a:pt x="54113" y="379468"/>
                  <a:pt x="103325" y="349306"/>
                </a:cubicBezTo>
                <a:cubicBezTo>
                  <a:pt x="152537" y="319144"/>
                  <a:pt x="260488" y="247706"/>
                  <a:pt x="297000" y="222306"/>
                </a:cubicBezTo>
                <a:cubicBezTo>
                  <a:pt x="333512" y="196906"/>
                  <a:pt x="312875" y="227068"/>
                  <a:pt x="322400" y="196906"/>
                </a:cubicBezTo>
                <a:cubicBezTo>
                  <a:pt x="331925" y="166744"/>
                  <a:pt x="347800" y="3231"/>
                  <a:pt x="350975" y="5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71" name="フリーフォーム 1570">
            <a:extLst>
              <a:ext uri="{FF2B5EF4-FFF2-40B4-BE49-F238E27FC236}">
                <a16:creationId xmlns:a16="http://schemas.microsoft.com/office/drawing/2014/main" id="{65F84195-E894-DC90-A246-2FAEFC9FD3D1}"/>
              </a:ext>
            </a:extLst>
          </p:cNvPr>
          <p:cNvSpPr/>
          <p:nvPr/>
        </p:nvSpPr>
        <p:spPr>
          <a:xfrm>
            <a:off x="2750831" y="7619953"/>
            <a:ext cx="119389" cy="334618"/>
          </a:xfrm>
          <a:custGeom>
            <a:avLst/>
            <a:gdLst>
              <a:gd name="connsiteX0" fmla="*/ 116194 w 119389"/>
              <a:gd name="connsiteY0" fmla="*/ 47 h 334618"/>
              <a:gd name="connsiteX1" fmla="*/ 106669 w 119389"/>
              <a:gd name="connsiteY1" fmla="*/ 209597 h 334618"/>
              <a:gd name="connsiteX2" fmla="*/ 1894 w 119389"/>
              <a:gd name="connsiteY2" fmla="*/ 333422 h 334618"/>
              <a:gd name="connsiteX3" fmla="*/ 43169 w 119389"/>
              <a:gd name="connsiteY3" fmla="*/ 269922 h 334618"/>
              <a:gd name="connsiteX4" fmla="*/ 93969 w 119389"/>
              <a:gd name="connsiteY4" fmla="*/ 228647 h 334618"/>
              <a:gd name="connsiteX5" fmla="*/ 116194 w 119389"/>
              <a:gd name="connsiteY5" fmla="*/ 47 h 3346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9389" h="334618">
                <a:moveTo>
                  <a:pt x="116194" y="47"/>
                </a:moveTo>
                <a:cubicBezTo>
                  <a:pt x="118311" y="-3128"/>
                  <a:pt x="125719" y="154035"/>
                  <a:pt x="106669" y="209597"/>
                </a:cubicBezTo>
                <a:cubicBezTo>
                  <a:pt x="87619" y="265160"/>
                  <a:pt x="12477" y="323368"/>
                  <a:pt x="1894" y="333422"/>
                </a:cubicBezTo>
                <a:cubicBezTo>
                  <a:pt x="-8689" y="343476"/>
                  <a:pt x="27823" y="287384"/>
                  <a:pt x="43169" y="269922"/>
                </a:cubicBezTo>
                <a:cubicBezTo>
                  <a:pt x="58515" y="252460"/>
                  <a:pt x="82327" y="268335"/>
                  <a:pt x="93969" y="228647"/>
                </a:cubicBezTo>
                <a:cubicBezTo>
                  <a:pt x="105611" y="188960"/>
                  <a:pt x="114077" y="3222"/>
                  <a:pt x="116194" y="4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72" name="フリーフォーム 1571">
            <a:extLst>
              <a:ext uri="{FF2B5EF4-FFF2-40B4-BE49-F238E27FC236}">
                <a16:creationId xmlns:a16="http://schemas.microsoft.com/office/drawing/2014/main" id="{116F2BEC-5889-F102-22DA-96F39A0CC8B3}"/>
              </a:ext>
            </a:extLst>
          </p:cNvPr>
          <p:cNvSpPr/>
          <p:nvPr/>
        </p:nvSpPr>
        <p:spPr>
          <a:xfrm>
            <a:off x="5073452" y="6206944"/>
            <a:ext cx="216265" cy="375011"/>
          </a:xfrm>
          <a:custGeom>
            <a:avLst/>
            <a:gdLst>
              <a:gd name="connsiteX0" fmla="*/ 130373 w 216265"/>
              <a:gd name="connsiteY0" fmla="*/ 181 h 375011"/>
              <a:gd name="connsiteX1" fmla="*/ 130373 w 216265"/>
              <a:gd name="connsiteY1" fmla="*/ 203381 h 375011"/>
              <a:gd name="connsiteX2" fmla="*/ 212923 w 216265"/>
              <a:gd name="connsiteY2" fmla="*/ 285931 h 375011"/>
              <a:gd name="connsiteX3" fmla="*/ 198 w 216265"/>
              <a:gd name="connsiteY3" fmla="*/ 374831 h 375011"/>
              <a:gd name="connsiteX4" fmla="*/ 174823 w 216265"/>
              <a:gd name="connsiteY4" fmla="*/ 308156 h 375011"/>
              <a:gd name="connsiteX5" fmla="*/ 200223 w 216265"/>
              <a:gd name="connsiteY5" fmla="*/ 279581 h 375011"/>
              <a:gd name="connsiteX6" fmla="*/ 146248 w 216265"/>
              <a:gd name="connsiteY6" fmla="*/ 241481 h 375011"/>
              <a:gd name="connsiteX7" fmla="*/ 130373 w 216265"/>
              <a:gd name="connsiteY7" fmla="*/ 181 h 3750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16265" h="375011">
                <a:moveTo>
                  <a:pt x="130373" y="181"/>
                </a:moveTo>
                <a:cubicBezTo>
                  <a:pt x="127727" y="-6169"/>
                  <a:pt x="116615" y="155756"/>
                  <a:pt x="130373" y="203381"/>
                </a:cubicBezTo>
                <a:cubicBezTo>
                  <a:pt x="144131" y="251006"/>
                  <a:pt x="234619" y="257356"/>
                  <a:pt x="212923" y="285931"/>
                </a:cubicBezTo>
                <a:cubicBezTo>
                  <a:pt x="191227" y="314506"/>
                  <a:pt x="6548" y="371127"/>
                  <a:pt x="198" y="374831"/>
                </a:cubicBezTo>
                <a:cubicBezTo>
                  <a:pt x="-6152" y="378535"/>
                  <a:pt x="141486" y="324031"/>
                  <a:pt x="174823" y="308156"/>
                </a:cubicBezTo>
                <a:cubicBezTo>
                  <a:pt x="208160" y="292281"/>
                  <a:pt x="204985" y="290693"/>
                  <a:pt x="200223" y="279581"/>
                </a:cubicBezTo>
                <a:cubicBezTo>
                  <a:pt x="195461" y="268469"/>
                  <a:pt x="158948" y="282756"/>
                  <a:pt x="146248" y="241481"/>
                </a:cubicBezTo>
                <a:cubicBezTo>
                  <a:pt x="133548" y="200206"/>
                  <a:pt x="133019" y="6531"/>
                  <a:pt x="130373" y="18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73" name="フリーフォーム 1572">
            <a:extLst>
              <a:ext uri="{FF2B5EF4-FFF2-40B4-BE49-F238E27FC236}">
                <a16:creationId xmlns:a16="http://schemas.microsoft.com/office/drawing/2014/main" id="{8B027AF0-E5B5-E2BD-0D7E-0E411869A06E}"/>
              </a:ext>
            </a:extLst>
          </p:cNvPr>
          <p:cNvSpPr/>
          <p:nvPr/>
        </p:nvSpPr>
        <p:spPr>
          <a:xfrm>
            <a:off x="4107725" y="6330938"/>
            <a:ext cx="355664" cy="15887"/>
          </a:xfrm>
          <a:custGeom>
            <a:avLst/>
            <a:gdLst>
              <a:gd name="connsiteX0" fmla="*/ 725 w 355664"/>
              <a:gd name="connsiteY0" fmla="*/ 15887 h 15887"/>
              <a:gd name="connsiteX1" fmla="*/ 343625 w 355664"/>
              <a:gd name="connsiteY1" fmla="*/ 3187 h 15887"/>
              <a:gd name="connsiteX2" fmla="*/ 254725 w 355664"/>
              <a:gd name="connsiteY2" fmla="*/ 12 h 15887"/>
              <a:gd name="connsiteX3" fmla="*/ 725 w 355664"/>
              <a:gd name="connsiteY3" fmla="*/ 15887 h 158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55664" h="15887">
                <a:moveTo>
                  <a:pt x="725" y="15887"/>
                </a:moveTo>
                <a:lnTo>
                  <a:pt x="343625" y="3187"/>
                </a:lnTo>
                <a:cubicBezTo>
                  <a:pt x="385958" y="541"/>
                  <a:pt x="307112" y="541"/>
                  <a:pt x="254725" y="12"/>
                </a:cubicBezTo>
                <a:cubicBezTo>
                  <a:pt x="202338" y="-517"/>
                  <a:pt x="-14092" y="15358"/>
                  <a:pt x="725" y="1588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74" name="フリーフォーム 1573">
            <a:extLst>
              <a:ext uri="{FF2B5EF4-FFF2-40B4-BE49-F238E27FC236}">
                <a16:creationId xmlns:a16="http://schemas.microsoft.com/office/drawing/2014/main" id="{DD126224-A2E2-52FE-3F67-5909819398FE}"/>
              </a:ext>
            </a:extLst>
          </p:cNvPr>
          <p:cNvSpPr/>
          <p:nvPr/>
        </p:nvSpPr>
        <p:spPr>
          <a:xfrm>
            <a:off x="3486034" y="6661039"/>
            <a:ext cx="155793" cy="511824"/>
          </a:xfrm>
          <a:custGeom>
            <a:avLst/>
            <a:gdLst>
              <a:gd name="connsiteX0" fmla="*/ 116 w 155793"/>
              <a:gd name="connsiteY0" fmla="*/ 111 h 511824"/>
              <a:gd name="connsiteX1" fmla="*/ 127116 w 155793"/>
              <a:gd name="connsiteY1" fmla="*/ 346186 h 511824"/>
              <a:gd name="connsiteX2" fmla="*/ 111241 w 155793"/>
              <a:gd name="connsiteY2" fmla="*/ 511286 h 511824"/>
              <a:gd name="connsiteX3" fmla="*/ 152516 w 155793"/>
              <a:gd name="connsiteY3" fmla="*/ 384286 h 511824"/>
              <a:gd name="connsiteX4" fmla="*/ 116 w 155793"/>
              <a:gd name="connsiteY4" fmla="*/ 111 h 5118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5793" h="511824">
                <a:moveTo>
                  <a:pt x="116" y="111"/>
                </a:moveTo>
                <a:cubicBezTo>
                  <a:pt x="-4117" y="-6239"/>
                  <a:pt x="108595" y="260990"/>
                  <a:pt x="127116" y="346186"/>
                </a:cubicBezTo>
                <a:cubicBezTo>
                  <a:pt x="145637" y="431382"/>
                  <a:pt x="107008" y="504936"/>
                  <a:pt x="111241" y="511286"/>
                </a:cubicBezTo>
                <a:cubicBezTo>
                  <a:pt x="115474" y="517636"/>
                  <a:pt x="169449" y="467365"/>
                  <a:pt x="152516" y="384286"/>
                </a:cubicBezTo>
                <a:cubicBezTo>
                  <a:pt x="135583" y="301207"/>
                  <a:pt x="4349" y="6461"/>
                  <a:pt x="116" y="11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75" name="フリーフォーム 1574">
            <a:extLst>
              <a:ext uri="{FF2B5EF4-FFF2-40B4-BE49-F238E27FC236}">
                <a16:creationId xmlns:a16="http://schemas.microsoft.com/office/drawing/2014/main" id="{1A93B1DE-C589-3C57-8A09-760938951DF5}"/>
              </a:ext>
            </a:extLst>
          </p:cNvPr>
          <p:cNvSpPr/>
          <p:nvPr/>
        </p:nvSpPr>
        <p:spPr>
          <a:xfrm>
            <a:off x="2684286" y="7924800"/>
            <a:ext cx="465314" cy="439300"/>
          </a:xfrm>
          <a:custGeom>
            <a:avLst/>
            <a:gdLst>
              <a:gd name="connsiteX0" fmla="*/ 465314 w 465314"/>
              <a:gd name="connsiteY0" fmla="*/ 0 h 439300"/>
              <a:gd name="connsiteX1" fmla="*/ 106539 w 465314"/>
              <a:gd name="connsiteY1" fmla="*/ 196850 h 439300"/>
              <a:gd name="connsiteX2" fmla="*/ 36689 w 465314"/>
              <a:gd name="connsiteY2" fmla="*/ 288925 h 439300"/>
              <a:gd name="connsiteX3" fmla="*/ 1764 w 465314"/>
              <a:gd name="connsiteY3" fmla="*/ 438150 h 439300"/>
              <a:gd name="connsiteX4" fmla="*/ 8114 w 465314"/>
              <a:gd name="connsiteY4" fmla="*/ 352425 h 439300"/>
              <a:gd name="connsiteX5" fmla="*/ 33514 w 465314"/>
              <a:gd name="connsiteY5" fmla="*/ 250825 h 439300"/>
              <a:gd name="connsiteX6" fmla="*/ 11289 w 465314"/>
              <a:gd name="connsiteY6" fmla="*/ 263525 h 439300"/>
              <a:gd name="connsiteX7" fmla="*/ 465314 w 465314"/>
              <a:gd name="connsiteY7" fmla="*/ 0 h 439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65314" h="439300">
                <a:moveTo>
                  <a:pt x="465314" y="0"/>
                </a:moveTo>
                <a:cubicBezTo>
                  <a:pt x="321645" y="74348"/>
                  <a:pt x="177976" y="148696"/>
                  <a:pt x="106539" y="196850"/>
                </a:cubicBezTo>
                <a:cubicBezTo>
                  <a:pt x="35101" y="245004"/>
                  <a:pt x="54151" y="248708"/>
                  <a:pt x="36689" y="288925"/>
                </a:cubicBezTo>
                <a:cubicBezTo>
                  <a:pt x="19227" y="329142"/>
                  <a:pt x="6526" y="427567"/>
                  <a:pt x="1764" y="438150"/>
                </a:cubicBezTo>
                <a:cubicBezTo>
                  <a:pt x="-2999" y="448733"/>
                  <a:pt x="2822" y="383646"/>
                  <a:pt x="8114" y="352425"/>
                </a:cubicBezTo>
                <a:cubicBezTo>
                  <a:pt x="13406" y="321204"/>
                  <a:pt x="32985" y="265642"/>
                  <a:pt x="33514" y="250825"/>
                </a:cubicBezTo>
                <a:cubicBezTo>
                  <a:pt x="34043" y="236008"/>
                  <a:pt x="11289" y="263525"/>
                  <a:pt x="11289" y="263525"/>
                </a:cubicBezTo>
                <a:lnTo>
                  <a:pt x="465314" y="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76" name="フリーフォーム 1575">
            <a:extLst>
              <a:ext uri="{FF2B5EF4-FFF2-40B4-BE49-F238E27FC236}">
                <a16:creationId xmlns:a16="http://schemas.microsoft.com/office/drawing/2014/main" id="{652CDE38-3554-B503-C912-767F562191E0}"/>
              </a:ext>
            </a:extLst>
          </p:cNvPr>
          <p:cNvSpPr/>
          <p:nvPr/>
        </p:nvSpPr>
        <p:spPr>
          <a:xfrm>
            <a:off x="2527272" y="7696121"/>
            <a:ext cx="85755" cy="673252"/>
          </a:xfrm>
          <a:custGeom>
            <a:avLst/>
            <a:gdLst>
              <a:gd name="connsiteX0" fmla="*/ 85753 w 85755"/>
              <a:gd name="connsiteY0" fmla="*/ 79 h 673252"/>
              <a:gd name="connsiteX1" fmla="*/ 3203 w 85755"/>
              <a:gd name="connsiteY1" fmla="*/ 317579 h 673252"/>
              <a:gd name="connsiteX2" fmla="*/ 63528 w 85755"/>
              <a:gd name="connsiteY2" fmla="*/ 673179 h 673252"/>
              <a:gd name="connsiteX3" fmla="*/ 28 w 85755"/>
              <a:gd name="connsiteY3" fmla="*/ 346154 h 673252"/>
              <a:gd name="connsiteX4" fmla="*/ 85753 w 85755"/>
              <a:gd name="connsiteY4" fmla="*/ 79 h 6732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5755" h="673252">
                <a:moveTo>
                  <a:pt x="85753" y="79"/>
                </a:moveTo>
                <a:cubicBezTo>
                  <a:pt x="86282" y="-4684"/>
                  <a:pt x="6907" y="205396"/>
                  <a:pt x="3203" y="317579"/>
                </a:cubicBezTo>
                <a:cubicBezTo>
                  <a:pt x="-501" y="429762"/>
                  <a:pt x="64057" y="668417"/>
                  <a:pt x="63528" y="673179"/>
                </a:cubicBezTo>
                <a:cubicBezTo>
                  <a:pt x="62999" y="677942"/>
                  <a:pt x="-1560" y="451458"/>
                  <a:pt x="28" y="346154"/>
                </a:cubicBezTo>
                <a:cubicBezTo>
                  <a:pt x="1615" y="240850"/>
                  <a:pt x="85224" y="4842"/>
                  <a:pt x="85753" y="7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77" name="フリーフォーム 1576">
            <a:extLst>
              <a:ext uri="{FF2B5EF4-FFF2-40B4-BE49-F238E27FC236}">
                <a16:creationId xmlns:a16="http://schemas.microsoft.com/office/drawing/2014/main" id="{549356D1-8B6D-25AE-1762-268A8D71E36C}"/>
              </a:ext>
            </a:extLst>
          </p:cNvPr>
          <p:cNvSpPr/>
          <p:nvPr/>
        </p:nvSpPr>
        <p:spPr>
          <a:xfrm>
            <a:off x="2165348" y="6222879"/>
            <a:ext cx="119504" cy="1029448"/>
          </a:xfrm>
          <a:custGeom>
            <a:avLst/>
            <a:gdLst>
              <a:gd name="connsiteX0" fmla="*/ 2 w 119504"/>
              <a:gd name="connsiteY0" fmla="*/ 121 h 1029448"/>
              <a:gd name="connsiteX1" fmla="*/ 114302 w 119504"/>
              <a:gd name="connsiteY1" fmla="*/ 714496 h 1029448"/>
              <a:gd name="connsiteX2" fmla="*/ 82552 w 119504"/>
              <a:gd name="connsiteY2" fmla="*/ 1028821 h 1029448"/>
              <a:gd name="connsiteX3" fmla="*/ 117477 w 119504"/>
              <a:gd name="connsiteY3" fmla="*/ 771646 h 1029448"/>
              <a:gd name="connsiteX4" fmla="*/ 2 w 119504"/>
              <a:gd name="connsiteY4" fmla="*/ 121 h 10294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9504" h="1029448">
                <a:moveTo>
                  <a:pt x="2" y="121"/>
                </a:moveTo>
                <a:cubicBezTo>
                  <a:pt x="-527" y="-9404"/>
                  <a:pt x="100544" y="543046"/>
                  <a:pt x="114302" y="714496"/>
                </a:cubicBezTo>
                <a:cubicBezTo>
                  <a:pt x="128060" y="885946"/>
                  <a:pt x="82023" y="1019296"/>
                  <a:pt x="82552" y="1028821"/>
                </a:cubicBezTo>
                <a:cubicBezTo>
                  <a:pt x="83081" y="1038346"/>
                  <a:pt x="129648" y="938863"/>
                  <a:pt x="117477" y="771646"/>
                </a:cubicBezTo>
                <a:cubicBezTo>
                  <a:pt x="105306" y="604429"/>
                  <a:pt x="531" y="9646"/>
                  <a:pt x="2" y="12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78" name="フリーフォーム 1577">
            <a:extLst>
              <a:ext uri="{FF2B5EF4-FFF2-40B4-BE49-F238E27FC236}">
                <a16:creationId xmlns:a16="http://schemas.microsoft.com/office/drawing/2014/main" id="{E5357568-6ECC-0C48-9B02-EE1F2E0C9C5B}"/>
              </a:ext>
            </a:extLst>
          </p:cNvPr>
          <p:cNvSpPr/>
          <p:nvPr/>
        </p:nvSpPr>
        <p:spPr>
          <a:xfrm>
            <a:off x="2193923" y="7337414"/>
            <a:ext cx="87246" cy="568373"/>
          </a:xfrm>
          <a:custGeom>
            <a:avLst/>
            <a:gdLst>
              <a:gd name="connsiteX0" fmla="*/ 2 w 87246"/>
              <a:gd name="connsiteY0" fmla="*/ 11 h 568373"/>
              <a:gd name="connsiteX1" fmla="*/ 82552 w 87246"/>
              <a:gd name="connsiteY1" fmla="*/ 377836 h 568373"/>
              <a:gd name="connsiteX2" fmla="*/ 60327 w 87246"/>
              <a:gd name="connsiteY2" fmla="*/ 568336 h 568373"/>
              <a:gd name="connsiteX3" fmla="*/ 85727 w 87246"/>
              <a:gd name="connsiteY3" fmla="*/ 390536 h 568373"/>
              <a:gd name="connsiteX4" fmla="*/ 2 w 87246"/>
              <a:gd name="connsiteY4" fmla="*/ 11 h 5683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7246" h="568373">
                <a:moveTo>
                  <a:pt x="2" y="11"/>
                </a:moveTo>
                <a:cubicBezTo>
                  <a:pt x="-527" y="-2106"/>
                  <a:pt x="72498" y="283115"/>
                  <a:pt x="82552" y="377836"/>
                </a:cubicBezTo>
                <a:cubicBezTo>
                  <a:pt x="92606" y="472557"/>
                  <a:pt x="59798" y="566219"/>
                  <a:pt x="60327" y="568336"/>
                </a:cubicBezTo>
                <a:cubicBezTo>
                  <a:pt x="60856" y="570453"/>
                  <a:pt x="94723" y="481553"/>
                  <a:pt x="85727" y="390536"/>
                </a:cubicBezTo>
                <a:cubicBezTo>
                  <a:pt x="76731" y="299519"/>
                  <a:pt x="531" y="2128"/>
                  <a:pt x="2" y="1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79" name="フリーフォーム 1578">
            <a:extLst>
              <a:ext uri="{FF2B5EF4-FFF2-40B4-BE49-F238E27FC236}">
                <a16:creationId xmlns:a16="http://schemas.microsoft.com/office/drawing/2014/main" id="{85CA26A5-E635-FEB7-2541-88ECD8552780}"/>
              </a:ext>
            </a:extLst>
          </p:cNvPr>
          <p:cNvSpPr/>
          <p:nvPr/>
        </p:nvSpPr>
        <p:spPr>
          <a:xfrm>
            <a:off x="2200214" y="7241884"/>
            <a:ext cx="78997" cy="296010"/>
          </a:xfrm>
          <a:custGeom>
            <a:avLst/>
            <a:gdLst>
              <a:gd name="connsiteX0" fmla="*/ 61 w 78997"/>
              <a:gd name="connsiteY0" fmla="*/ 291 h 296010"/>
              <a:gd name="connsiteX1" fmla="*/ 73086 w 78997"/>
              <a:gd name="connsiteY1" fmla="*/ 263816 h 296010"/>
              <a:gd name="connsiteX2" fmla="*/ 73086 w 78997"/>
              <a:gd name="connsiteY2" fmla="*/ 286041 h 296010"/>
              <a:gd name="connsiteX3" fmla="*/ 60386 w 78997"/>
              <a:gd name="connsiteY3" fmla="*/ 213016 h 296010"/>
              <a:gd name="connsiteX4" fmla="*/ 61 w 78997"/>
              <a:gd name="connsiteY4" fmla="*/ 291 h 2960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8997" h="296010">
                <a:moveTo>
                  <a:pt x="61" y="291"/>
                </a:moveTo>
                <a:cubicBezTo>
                  <a:pt x="2178" y="8758"/>
                  <a:pt x="60915" y="216191"/>
                  <a:pt x="73086" y="263816"/>
                </a:cubicBezTo>
                <a:cubicBezTo>
                  <a:pt x="85257" y="311441"/>
                  <a:pt x="75203" y="294508"/>
                  <a:pt x="73086" y="286041"/>
                </a:cubicBezTo>
                <a:cubicBezTo>
                  <a:pt x="70969" y="277574"/>
                  <a:pt x="69911" y="255878"/>
                  <a:pt x="60386" y="213016"/>
                </a:cubicBezTo>
                <a:cubicBezTo>
                  <a:pt x="50861" y="170154"/>
                  <a:pt x="-2056" y="-8176"/>
                  <a:pt x="61" y="29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80" name="フリーフォーム 1579">
            <a:extLst>
              <a:ext uri="{FF2B5EF4-FFF2-40B4-BE49-F238E27FC236}">
                <a16:creationId xmlns:a16="http://schemas.microsoft.com/office/drawing/2014/main" id="{BBE1EAEE-704D-C5F2-E337-32E93B279CD9}"/>
              </a:ext>
            </a:extLst>
          </p:cNvPr>
          <p:cNvSpPr/>
          <p:nvPr/>
        </p:nvSpPr>
        <p:spPr>
          <a:xfrm>
            <a:off x="2856834" y="6257410"/>
            <a:ext cx="207066" cy="557826"/>
          </a:xfrm>
          <a:custGeom>
            <a:avLst/>
            <a:gdLst>
              <a:gd name="connsiteX0" fmla="*/ 207041 w 207066"/>
              <a:gd name="connsiteY0" fmla="*/ 515 h 557826"/>
              <a:gd name="connsiteX1" fmla="*/ 48291 w 207066"/>
              <a:gd name="connsiteY1" fmla="*/ 365640 h 557826"/>
              <a:gd name="connsiteX2" fmla="*/ 666 w 207066"/>
              <a:gd name="connsiteY2" fmla="*/ 556140 h 557826"/>
              <a:gd name="connsiteX3" fmla="*/ 26066 w 207066"/>
              <a:gd name="connsiteY3" fmla="*/ 445015 h 557826"/>
              <a:gd name="connsiteX4" fmla="*/ 102266 w 207066"/>
              <a:gd name="connsiteY4" fmla="*/ 213240 h 557826"/>
              <a:gd name="connsiteX5" fmla="*/ 60991 w 207066"/>
              <a:gd name="connsiteY5" fmla="*/ 283090 h 557826"/>
              <a:gd name="connsiteX6" fmla="*/ 207041 w 207066"/>
              <a:gd name="connsiteY6" fmla="*/ 515 h 5578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07066" h="557826">
                <a:moveTo>
                  <a:pt x="207041" y="515"/>
                </a:moveTo>
                <a:cubicBezTo>
                  <a:pt x="204924" y="14273"/>
                  <a:pt x="82687" y="273036"/>
                  <a:pt x="48291" y="365640"/>
                </a:cubicBezTo>
                <a:cubicBezTo>
                  <a:pt x="13895" y="458244"/>
                  <a:pt x="4370" y="542911"/>
                  <a:pt x="666" y="556140"/>
                </a:cubicBezTo>
                <a:cubicBezTo>
                  <a:pt x="-3038" y="569369"/>
                  <a:pt x="9133" y="502165"/>
                  <a:pt x="26066" y="445015"/>
                </a:cubicBezTo>
                <a:cubicBezTo>
                  <a:pt x="42999" y="387865"/>
                  <a:pt x="96445" y="240228"/>
                  <a:pt x="102266" y="213240"/>
                </a:cubicBezTo>
                <a:cubicBezTo>
                  <a:pt x="108087" y="186252"/>
                  <a:pt x="41941" y="313253"/>
                  <a:pt x="60991" y="283090"/>
                </a:cubicBezTo>
                <a:cubicBezTo>
                  <a:pt x="80041" y="252928"/>
                  <a:pt x="209158" y="-13243"/>
                  <a:pt x="207041" y="51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81" name="フリーフォーム 1580">
            <a:extLst>
              <a:ext uri="{FF2B5EF4-FFF2-40B4-BE49-F238E27FC236}">
                <a16:creationId xmlns:a16="http://schemas.microsoft.com/office/drawing/2014/main" id="{E330D342-C07C-186C-94D1-19D71AEC2559}"/>
              </a:ext>
            </a:extLst>
          </p:cNvPr>
          <p:cNvSpPr/>
          <p:nvPr/>
        </p:nvSpPr>
        <p:spPr>
          <a:xfrm>
            <a:off x="3002930" y="4950766"/>
            <a:ext cx="711838" cy="1246890"/>
          </a:xfrm>
          <a:custGeom>
            <a:avLst/>
            <a:gdLst>
              <a:gd name="connsiteX0" fmla="*/ 620 w 711838"/>
              <a:gd name="connsiteY0" fmla="*/ 2234 h 1246890"/>
              <a:gd name="connsiteX1" fmla="*/ 203820 w 711838"/>
              <a:gd name="connsiteY1" fmla="*/ 608659 h 1246890"/>
              <a:gd name="connsiteX2" fmla="*/ 175245 w 711838"/>
              <a:gd name="connsiteY2" fmla="*/ 510234 h 1246890"/>
              <a:gd name="connsiteX3" fmla="*/ 435595 w 711838"/>
              <a:gd name="connsiteY3" fmla="*/ 935684 h 1246890"/>
              <a:gd name="connsiteX4" fmla="*/ 365745 w 711838"/>
              <a:gd name="connsiteY4" fmla="*/ 856309 h 1246890"/>
              <a:gd name="connsiteX5" fmla="*/ 584820 w 711838"/>
              <a:gd name="connsiteY5" fmla="*/ 1119834 h 1246890"/>
              <a:gd name="connsiteX6" fmla="*/ 524495 w 711838"/>
              <a:gd name="connsiteY6" fmla="*/ 1049984 h 1246890"/>
              <a:gd name="connsiteX7" fmla="*/ 711820 w 711838"/>
              <a:gd name="connsiteY7" fmla="*/ 1246834 h 1246890"/>
              <a:gd name="connsiteX8" fmla="*/ 534020 w 711838"/>
              <a:gd name="connsiteY8" fmla="*/ 1027759 h 1246890"/>
              <a:gd name="connsiteX9" fmla="*/ 248270 w 711838"/>
              <a:gd name="connsiteY9" fmla="*/ 649934 h 1246890"/>
              <a:gd name="connsiteX10" fmla="*/ 251445 w 711838"/>
              <a:gd name="connsiteY10" fmla="*/ 646759 h 1246890"/>
              <a:gd name="connsiteX11" fmla="*/ 143495 w 711838"/>
              <a:gd name="connsiteY11" fmla="*/ 411809 h 1246890"/>
              <a:gd name="connsiteX12" fmla="*/ 620 w 711838"/>
              <a:gd name="connsiteY12" fmla="*/ 2234 h 12468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711838" h="1246890">
                <a:moveTo>
                  <a:pt x="620" y="2234"/>
                </a:moveTo>
                <a:cubicBezTo>
                  <a:pt x="10674" y="35042"/>
                  <a:pt x="174716" y="523992"/>
                  <a:pt x="203820" y="608659"/>
                </a:cubicBezTo>
                <a:cubicBezTo>
                  <a:pt x="232924" y="693326"/>
                  <a:pt x="136616" y="455730"/>
                  <a:pt x="175245" y="510234"/>
                </a:cubicBezTo>
                <a:cubicBezTo>
                  <a:pt x="213874" y="564738"/>
                  <a:pt x="403845" y="878005"/>
                  <a:pt x="435595" y="935684"/>
                </a:cubicBezTo>
                <a:cubicBezTo>
                  <a:pt x="467345" y="993363"/>
                  <a:pt x="340874" y="825617"/>
                  <a:pt x="365745" y="856309"/>
                </a:cubicBezTo>
                <a:cubicBezTo>
                  <a:pt x="390616" y="887001"/>
                  <a:pt x="558362" y="1087555"/>
                  <a:pt x="584820" y="1119834"/>
                </a:cubicBezTo>
                <a:cubicBezTo>
                  <a:pt x="611278" y="1152113"/>
                  <a:pt x="503328" y="1028817"/>
                  <a:pt x="524495" y="1049984"/>
                </a:cubicBezTo>
                <a:cubicBezTo>
                  <a:pt x="545662" y="1071151"/>
                  <a:pt x="710233" y="1250538"/>
                  <a:pt x="711820" y="1246834"/>
                </a:cubicBezTo>
                <a:cubicBezTo>
                  <a:pt x="713407" y="1243130"/>
                  <a:pt x="611278" y="1127242"/>
                  <a:pt x="534020" y="1027759"/>
                </a:cubicBezTo>
                <a:cubicBezTo>
                  <a:pt x="456762" y="928276"/>
                  <a:pt x="295366" y="713434"/>
                  <a:pt x="248270" y="649934"/>
                </a:cubicBezTo>
                <a:cubicBezTo>
                  <a:pt x="201174" y="586434"/>
                  <a:pt x="268908" y="686447"/>
                  <a:pt x="251445" y="646759"/>
                </a:cubicBezTo>
                <a:cubicBezTo>
                  <a:pt x="233983" y="607072"/>
                  <a:pt x="181595" y="516584"/>
                  <a:pt x="143495" y="411809"/>
                </a:cubicBezTo>
                <a:cubicBezTo>
                  <a:pt x="105395" y="307034"/>
                  <a:pt x="-9434" y="-30574"/>
                  <a:pt x="620" y="223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82" name="フリーフォーム 1581">
            <a:extLst>
              <a:ext uri="{FF2B5EF4-FFF2-40B4-BE49-F238E27FC236}">
                <a16:creationId xmlns:a16="http://schemas.microsoft.com/office/drawing/2014/main" id="{0B10FD02-80A4-F2F9-184A-FCEDF5D7A2A7}"/>
              </a:ext>
            </a:extLst>
          </p:cNvPr>
          <p:cNvSpPr/>
          <p:nvPr/>
        </p:nvSpPr>
        <p:spPr>
          <a:xfrm>
            <a:off x="2945535" y="6463610"/>
            <a:ext cx="232713" cy="810902"/>
          </a:xfrm>
          <a:custGeom>
            <a:avLst/>
            <a:gdLst>
              <a:gd name="connsiteX0" fmla="*/ 232640 w 232713"/>
              <a:gd name="connsiteY0" fmla="*/ 690 h 810902"/>
              <a:gd name="connsiteX1" fmla="*/ 64365 w 232713"/>
              <a:gd name="connsiteY1" fmla="*/ 518215 h 810902"/>
              <a:gd name="connsiteX2" fmla="*/ 865 w 232713"/>
              <a:gd name="connsiteY2" fmla="*/ 810315 h 810902"/>
              <a:gd name="connsiteX3" fmla="*/ 35790 w 232713"/>
              <a:gd name="connsiteY3" fmla="*/ 584890 h 810902"/>
              <a:gd name="connsiteX4" fmla="*/ 146915 w 232713"/>
              <a:gd name="connsiteY4" fmla="*/ 286440 h 810902"/>
              <a:gd name="connsiteX5" fmla="*/ 86590 w 232713"/>
              <a:gd name="connsiteY5" fmla="*/ 403915 h 810902"/>
              <a:gd name="connsiteX6" fmla="*/ 232640 w 232713"/>
              <a:gd name="connsiteY6" fmla="*/ 690 h 8109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32713" h="810902">
                <a:moveTo>
                  <a:pt x="232640" y="690"/>
                </a:moveTo>
                <a:cubicBezTo>
                  <a:pt x="228936" y="19740"/>
                  <a:pt x="102994" y="383278"/>
                  <a:pt x="64365" y="518215"/>
                </a:cubicBezTo>
                <a:cubicBezTo>
                  <a:pt x="25736" y="653153"/>
                  <a:pt x="5627" y="799203"/>
                  <a:pt x="865" y="810315"/>
                </a:cubicBezTo>
                <a:cubicBezTo>
                  <a:pt x="-3897" y="821427"/>
                  <a:pt x="11448" y="672202"/>
                  <a:pt x="35790" y="584890"/>
                </a:cubicBezTo>
                <a:cubicBezTo>
                  <a:pt x="60132" y="497578"/>
                  <a:pt x="138448" y="316603"/>
                  <a:pt x="146915" y="286440"/>
                </a:cubicBezTo>
                <a:cubicBezTo>
                  <a:pt x="155382" y="256278"/>
                  <a:pt x="74419" y="445190"/>
                  <a:pt x="86590" y="403915"/>
                </a:cubicBezTo>
                <a:cubicBezTo>
                  <a:pt x="98761" y="362640"/>
                  <a:pt x="236344" y="-18360"/>
                  <a:pt x="232640" y="69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83" name="フリーフォーム 1582">
            <a:extLst>
              <a:ext uri="{FF2B5EF4-FFF2-40B4-BE49-F238E27FC236}">
                <a16:creationId xmlns:a16="http://schemas.microsoft.com/office/drawing/2014/main" id="{6654518A-BA22-7321-34BB-20B1AF42D251}"/>
              </a:ext>
            </a:extLst>
          </p:cNvPr>
          <p:cNvSpPr/>
          <p:nvPr/>
        </p:nvSpPr>
        <p:spPr>
          <a:xfrm>
            <a:off x="1517511" y="8207133"/>
            <a:ext cx="436485" cy="120920"/>
          </a:xfrm>
          <a:custGeom>
            <a:avLst/>
            <a:gdLst>
              <a:gd name="connsiteX0" fmla="*/ 431939 w 436485"/>
              <a:gd name="connsiteY0" fmla="*/ 120892 h 120920"/>
              <a:gd name="connsiteX1" fmla="*/ 190639 w 436485"/>
              <a:gd name="connsiteY1" fmla="*/ 47867 h 120920"/>
              <a:gd name="connsiteX2" fmla="*/ 263664 w 436485"/>
              <a:gd name="connsiteY2" fmla="*/ 98667 h 120920"/>
              <a:gd name="connsiteX3" fmla="*/ 136664 w 436485"/>
              <a:gd name="connsiteY3" fmla="*/ 54217 h 120920"/>
              <a:gd name="connsiteX4" fmla="*/ 136664 w 436485"/>
              <a:gd name="connsiteY4" fmla="*/ 92317 h 120920"/>
              <a:gd name="connsiteX5" fmla="*/ 3314 w 436485"/>
              <a:gd name="connsiteY5" fmla="*/ 79617 h 120920"/>
              <a:gd name="connsiteX6" fmla="*/ 38239 w 436485"/>
              <a:gd name="connsiteY6" fmla="*/ 89142 h 120920"/>
              <a:gd name="connsiteX7" fmla="*/ 12839 w 436485"/>
              <a:gd name="connsiteY7" fmla="*/ 82792 h 120920"/>
              <a:gd name="connsiteX8" fmla="*/ 139839 w 436485"/>
              <a:gd name="connsiteY8" fmla="*/ 60567 h 120920"/>
              <a:gd name="connsiteX9" fmla="*/ 76339 w 436485"/>
              <a:gd name="connsiteY9" fmla="*/ 28817 h 120920"/>
              <a:gd name="connsiteX10" fmla="*/ 222389 w 436485"/>
              <a:gd name="connsiteY10" fmla="*/ 92317 h 120920"/>
              <a:gd name="connsiteX11" fmla="*/ 250964 w 436485"/>
              <a:gd name="connsiteY11" fmla="*/ 105017 h 120920"/>
              <a:gd name="connsiteX12" fmla="*/ 273189 w 436485"/>
              <a:gd name="connsiteY12" fmla="*/ 79617 h 120920"/>
              <a:gd name="connsiteX13" fmla="*/ 276364 w 436485"/>
              <a:gd name="connsiteY13" fmla="*/ 242 h 120920"/>
              <a:gd name="connsiteX14" fmla="*/ 336689 w 436485"/>
              <a:gd name="connsiteY14" fmla="*/ 108192 h 120920"/>
              <a:gd name="connsiteX15" fmla="*/ 346214 w 436485"/>
              <a:gd name="connsiteY15" fmla="*/ 57392 h 120920"/>
              <a:gd name="connsiteX16" fmla="*/ 431939 w 436485"/>
              <a:gd name="connsiteY16" fmla="*/ 120892 h 1209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436485" h="120920">
                <a:moveTo>
                  <a:pt x="431939" y="120892"/>
                </a:moveTo>
                <a:cubicBezTo>
                  <a:pt x="406010" y="119304"/>
                  <a:pt x="218685" y="51571"/>
                  <a:pt x="190639" y="47867"/>
                </a:cubicBezTo>
                <a:cubicBezTo>
                  <a:pt x="162593" y="44163"/>
                  <a:pt x="272660" y="97609"/>
                  <a:pt x="263664" y="98667"/>
                </a:cubicBezTo>
                <a:cubicBezTo>
                  <a:pt x="254668" y="99725"/>
                  <a:pt x="157831" y="55275"/>
                  <a:pt x="136664" y="54217"/>
                </a:cubicBezTo>
                <a:cubicBezTo>
                  <a:pt x="115497" y="53159"/>
                  <a:pt x="158889" y="88084"/>
                  <a:pt x="136664" y="92317"/>
                </a:cubicBezTo>
                <a:cubicBezTo>
                  <a:pt x="114439" y="96550"/>
                  <a:pt x="19718" y="80146"/>
                  <a:pt x="3314" y="79617"/>
                </a:cubicBezTo>
                <a:cubicBezTo>
                  <a:pt x="-13090" y="79088"/>
                  <a:pt x="36652" y="88613"/>
                  <a:pt x="38239" y="89142"/>
                </a:cubicBezTo>
                <a:cubicBezTo>
                  <a:pt x="39826" y="89671"/>
                  <a:pt x="-4094" y="87554"/>
                  <a:pt x="12839" y="82792"/>
                </a:cubicBezTo>
                <a:cubicBezTo>
                  <a:pt x="29772" y="78030"/>
                  <a:pt x="129256" y="69563"/>
                  <a:pt x="139839" y="60567"/>
                </a:cubicBezTo>
                <a:cubicBezTo>
                  <a:pt x="150422" y="51571"/>
                  <a:pt x="62581" y="23525"/>
                  <a:pt x="76339" y="28817"/>
                </a:cubicBezTo>
                <a:cubicBezTo>
                  <a:pt x="90097" y="34109"/>
                  <a:pt x="222389" y="92317"/>
                  <a:pt x="222389" y="92317"/>
                </a:cubicBezTo>
                <a:cubicBezTo>
                  <a:pt x="251493" y="105017"/>
                  <a:pt x="242497" y="107134"/>
                  <a:pt x="250964" y="105017"/>
                </a:cubicBezTo>
                <a:cubicBezTo>
                  <a:pt x="259431" y="102900"/>
                  <a:pt x="268956" y="97079"/>
                  <a:pt x="273189" y="79617"/>
                </a:cubicBezTo>
                <a:cubicBezTo>
                  <a:pt x="277422" y="62155"/>
                  <a:pt x="265781" y="-4521"/>
                  <a:pt x="276364" y="242"/>
                </a:cubicBezTo>
                <a:cubicBezTo>
                  <a:pt x="286947" y="5004"/>
                  <a:pt x="325047" y="98667"/>
                  <a:pt x="336689" y="108192"/>
                </a:cubicBezTo>
                <a:cubicBezTo>
                  <a:pt x="348331" y="117717"/>
                  <a:pt x="327164" y="57921"/>
                  <a:pt x="346214" y="57392"/>
                </a:cubicBezTo>
                <a:cubicBezTo>
                  <a:pt x="365264" y="56863"/>
                  <a:pt x="457868" y="122480"/>
                  <a:pt x="431939" y="12089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84" name="フリーフォーム 1583">
            <a:extLst>
              <a:ext uri="{FF2B5EF4-FFF2-40B4-BE49-F238E27FC236}">
                <a16:creationId xmlns:a16="http://schemas.microsoft.com/office/drawing/2014/main" id="{E4C0D863-6709-A369-3BA5-FCC920033235}"/>
              </a:ext>
            </a:extLst>
          </p:cNvPr>
          <p:cNvSpPr/>
          <p:nvPr/>
        </p:nvSpPr>
        <p:spPr>
          <a:xfrm>
            <a:off x="1370915" y="8302400"/>
            <a:ext cx="134361" cy="98781"/>
          </a:xfrm>
          <a:custGeom>
            <a:avLst/>
            <a:gdLst>
              <a:gd name="connsiteX0" fmla="*/ 134035 w 134361"/>
              <a:gd name="connsiteY0" fmla="*/ 225 h 98781"/>
              <a:gd name="connsiteX1" fmla="*/ 45135 w 134361"/>
              <a:gd name="connsiteY1" fmla="*/ 35150 h 98781"/>
              <a:gd name="connsiteX2" fmla="*/ 7035 w 134361"/>
              <a:gd name="connsiteY2" fmla="*/ 98650 h 98781"/>
              <a:gd name="connsiteX3" fmla="*/ 10210 w 134361"/>
              <a:gd name="connsiteY3" fmla="*/ 51025 h 98781"/>
              <a:gd name="connsiteX4" fmla="*/ 134035 w 134361"/>
              <a:gd name="connsiteY4" fmla="*/ 225 h 98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4361" h="98781">
                <a:moveTo>
                  <a:pt x="134035" y="225"/>
                </a:moveTo>
                <a:cubicBezTo>
                  <a:pt x="139856" y="-2421"/>
                  <a:pt x="66302" y="18746"/>
                  <a:pt x="45135" y="35150"/>
                </a:cubicBezTo>
                <a:cubicBezTo>
                  <a:pt x="23968" y="51554"/>
                  <a:pt x="12856" y="96004"/>
                  <a:pt x="7035" y="98650"/>
                </a:cubicBezTo>
                <a:cubicBezTo>
                  <a:pt x="1214" y="101296"/>
                  <a:pt x="-6723" y="63196"/>
                  <a:pt x="10210" y="51025"/>
                </a:cubicBezTo>
                <a:cubicBezTo>
                  <a:pt x="27143" y="38854"/>
                  <a:pt x="128214" y="2871"/>
                  <a:pt x="134035" y="22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85" name="フリーフォーム 1584">
            <a:extLst>
              <a:ext uri="{FF2B5EF4-FFF2-40B4-BE49-F238E27FC236}">
                <a16:creationId xmlns:a16="http://schemas.microsoft.com/office/drawing/2014/main" id="{9BC94E90-B5F7-5C8C-ABAE-BD6BA0DBC506}"/>
              </a:ext>
            </a:extLst>
          </p:cNvPr>
          <p:cNvSpPr/>
          <p:nvPr/>
        </p:nvSpPr>
        <p:spPr>
          <a:xfrm>
            <a:off x="1215037" y="8442270"/>
            <a:ext cx="147277" cy="171516"/>
          </a:xfrm>
          <a:custGeom>
            <a:avLst/>
            <a:gdLst>
              <a:gd name="connsiteX0" fmla="*/ 988 w 147277"/>
              <a:gd name="connsiteY0" fmla="*/ 55 h 171516"/>
              <a:gd name="connsiteX1" fmla="*/ 137513 w 147277"/>
              <a:gd name="connsiteY1" fmla="*/ 28630 h 171516"/>
              <a:gd name="connsiteX2" fmla="*/ 134338 w 147277"/>
              <a:gd name="connsiteY2" fmla="*/ 92130 h 171516"/>
              <a:gd name="connsiteX3" fmla="*/ 118463 w 147277"/>
              <a:gd name="connsiteY3" fmla="*/ 171505 h 171516"/>
              <a:gd name="connsiteX4" fmla="*/ 102588 w 147277"/>
              <a:gd name="connsiteY4" fmla="*/ 98480 h 171516"/>
              <a:gd name="connsiteX5" fmla="*/ 83538 w 147277"/>
              <a:gd name="connsiteY5" fmla="*/ 155630 h 171516"/>
              <a:gd name="connsiteX6" fmla="*/ 89888 w 147277"/>
              <a:gd name="connsiteY6" fmla="*/ 54030 h 171516"/>
              <a:gd name="connsiteX7" fmla="*/ 89888 w 147277"/>
              <a:gd name="connsiteY7" fmla="*/ 34980 h 171516"/>
              <a:gd name="connsiteX8" fmla="*/ 67663 w 147277"/>
              <a:gd name="connsiteY8" fmla="*/ 69905 h 171516"/>
              <a:gd name="connsiteX9" fmla="*/ 74013 w 147277"/>
              <a:gd name="connsiteY9" fmla="*/ 34980 h 171516"/>
              <a:gd name="connsiteX10" fmla="*/ 988 w 147277"/>
              <a:gd name="connsiteY10" fmla="*/ 55 h 1715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47277" h="171516">
                <a:moveTo>
                  <a:pt x="988" y="55"/>
                </a:moveTo>
                <a:cubicBezTo>
                  <a:pt x="11571" y="-1003"/>
                  <a:pt x="115288" y="13284"/>
                  <a:pt x="137513" y="28630"/>
                </a:cubicBezTo>
                <a:cubicBezTo>
                  <a:pt x="159738" y="43976"/>
                  <a:pt x="137513" y="68318"/>
                  <a:pt x="134338" y="92130"/>
                </a:cubicBezTo>
                <a:cubicBezTo>
                  <a:pt x="131163" y="115943"/>
                  <a:pt x="123754" y="170447"/>
                  <a:pt x="118463" y="171505"/>
                </a:cubicBezTo>
                <a:cubicBezTo>
                  <a:pt x="113172" y="172563"/>
                  <a:pt x="108409" y="101126"/>
                  <a:pt x="102588" y="98480"/>
                </a:cubicBezTo>
                <a:cubicBezTo>
                  <a:pt x="96767" y="95834"/>
                  <a:pt x="85655" y="163038"/>
                  <a:pt x="83538" y="155630"/>
                </a:cubicBezTo>
                <a:cubicBezTo>
                  <a:pt x="81421" y="148222"/>
                  <a:pt x="88830" y="74138"/>
                  <a:pt x="89888" y="54030"/>
                </a:cubicBezTo>
                <a:cubicBezTo>
                  <a:pt x="90946" y="33922"/>
                  <a:pt x="93592" y="32334"/>
                  <a:pt x="89888" y="34980"/>
                </a:cubicBezTo>
                <a:cubicBezTo>
                  <a:pt x="86184" y="37626"/>
                  <a:pt x="70309" y="69905"/>
                  <a:pt x="67663" y="69905"/>
                </a:cubicBezTo>
                <a:cubicBezTo>
                  <a:pt x="65017" y="69905"/>
                  <a:pt x="79834" y="46622"/>
                  <a:pt x="74013" y="34980"/>
                </a:cubicBezTo>
                <a:cubicBezTo>
                  <a:pt x="68192" y="23338"/>
                  <a:pt x="-9595" y="1113"/>
                  <a:pt x="988" y="5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86" name="フリーフォーム 1585">
            <a:extLst>
              <a:ext uri="{FF2B5EF4-FFF2-40B4-BE49-F238E27FC236}">
                <a16:creationId xmlns:a16="http://schemas.microsoft.com/office/drawing/2014/main" id="{29145F04-D15E-9562-79F0-8E55DD3FD682}"/>
              </a:ext>
            </a:extLst>
          </p:cNvPr>
          <p:cNvSpPr/>
          <p:nvPr/>
        </p:nvSpPr>
        <p:spPr>
          <a:xfrm>
            <a:off x="1511026" y="8289611"/>
            <a:ext cx="295753" cy="64145"/>
          </a:xfrm>
          <a:custGeom>
            <a:avLst/>
            <a:gdLst>
              <a:gd name="connsiteX0" fmla="*/ 274 w 295753"/>
              <a:gd name="connsiteY0" fmla="*/ 63814 h 64145"/>
              <a:gd name="connsiteX1" fmla="*/ 162199 w 295753"/>
              <a:gd name="connsiteY1" fmla="*/ 44764 h 64145"/>
              <a:gd name="connsiteX2" fmla="*/ 295549 w 295753"/>
              <a:gd name="connsiteY2" fmla="*/ 54289 h 64145"/>
              <a:gd name="connsiteX3" fmla="*/ 193949 w 295753"/>
              <a:gd name="connsiteY3" fmla="*/ 314 h 64145"/>
              <a:gd name="connsiteX4" fmla="*/ 247924 w 295753"/>
              <a:gd name="connsiteY4" fmla="*/ 32064 h 64145"/>
              <a:gd name="connsiteX5" fmla="*/ 159024 w 295753"/>
              <a:gd name="connsiteY5" fmla="*/ 32064 h 64145"/>
              <a:gd name="connsiteX6" fmla="*/ 57424 w 295753"/>
              <a:gd name="connsiteY6" fmla="*/ 13014 h 64145"/>
              <a:gd name="connsiteX7" fmla="*/ 120924 w 295753"/>
              <a:gd name="connsiteY7" fmla="*/ 25714 h 64145"/>
              <a:gd name="connsiteX8" fmla="*/ 274 w 295753"/>
              <a:gd name="connsiteY8" fmla="*/ 63814 h 641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95753" h="64145">
                <a:moveTo>
                  <a:pt x="274" y="63814"/>
                </a:moveTo>
                <a:cubicBezTo>
                  <a:pt x="7153" y="66989"/>
                  <a:pt x="112987" y="46351"/>
                  <a:pt x="162199" y="44764"/>
                </a:cubicBezTo>
                <a:cubicBezTo>
                  <a:pt x="211411" y="43177"/>
                  <a:pt x="290257" y="61697"/>
                  <a:pt x="295549" y="54289"/>
                </a:cubicBezTo>
                <a:cubicBezTo>
                  <a:pt x="300841" y="46881"/>
                  <a:pt x="201886" y="4018"/>
                  <a:pt x="193949" y="314"/>
                </a:cubicBezTo>
                <a:cubicBezTo>
                  <a:pt x="186012" y="-3390"/>
                  <a:pt x="253745" y="26772"/>
                  <a:pt x="247924" y="32064"/>
                </a:cubicBezTo>
                <a:cubicBezTo>
                  <a:pt x="242103" y="37356"/>
                  <a:pt x="190774" y="35239"/>
                  <a:pt x="159024" y="32064"/>
                </a:cubicBezTo>
                <a:cubicBezTo>
                  <a:pt x="127274" y="28889"/>
                  <a:pt x="63774" y="14072"/>
                  <a:pt x="57424" y="13014"/>
                </a:cubicBezTo>
                <a:cubicBezTo>
                  <a:pt x="51074" y="11956"/>
                  <a:pt x="123570" y="20422"/>
                  <a:pt x="120924" y="25714"/>
                </a:cubicBezTo>
                <a:cubicBezTo>
                  <a:pt x="118278" y="31006"/>
                  <a:pt x="-6605" y="60639"/>
                  <a:pt x="274" y="6381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87" name="フリーフォーム 1586">
            <a:extLst>
              <a:ext uri="{FF2B5EF4-FFF2-40B4-BE49-F238E27FC236}">
                <a16:creationId xmlns:a16="http://schemas.microsoft.com/office/drawing/2014/main" id="{CCA38AFE-2D09-EEE1-AD43-82A539F90D1F}"/>
              </a:ext>
            </a:extLst>
          </p:cNvPr>
          <p:cNvSpPr/>
          <p:nvPr/>
        </p:nvSpPr>
        <p:spPr>
          <a:xfrm>
            <a:off x="1489122" y="8447252"/>
            <a:ext cx="365417" cy="196227"/>
          </a:xfrm>
          <a:custGeom>
            <a:avLst/>
            <a:gdLst>
              <a:gd name="connsiteX0" fmla="*/ 365078 w 365417"/>
              <a:gd name="connsiteY0" fmla="*/ 4598 h 196227"/>
              <a:gd name="connsiteX1" fmla="*/ 187278 w 365417"/>
              <a:gd name="connsiteY1" fmla="*/ 87148 h 196227"/>
              <a:gd name="connsiteX2" fmla="*/ 60278 w 365417"/>
              <a:gd name="connsiteY2" fmla="*/ 131598 h 196227"/>
              <a:gd name="connsiteX3" fmla="*/ 3128 w 365417"/>
              <a:gd name="connsiteY3" fmla="*/ 195098 h 196227"/>
              <a:gd name="connsiteX4" fmla="*/ 15828 w 365417"/>
              <a:gd name="connsiteY4" fmla="*/ 163348 h 196227"/>
              <a:gd name="connsiteX5" fmla="*/ 85678 w 365417"/>
              <a:gd name="connsiteY5" fmla="*/ 55398 h 196227"/>
              <a:gd name="connsiteX6" fmla="*/ 79328 w 365417"/>
              <a:gd name="connsiteY6" fmla="*/ 106198 h 196227"/>
              <a:gd name="connsiteX7" fmla="*/ 187278 w 365417"/>
              <a:gd name="connsiteY7" fmla="*/ 49048 h 196227"/>
              <a:gd name="connsiteX8" fmla="*/ 161878 w 365417"/>
              <a:gd name="connsiteY8" fmla="*/ 68098 h 196227"/>
              <a:gd name="connsiteX9" fmla="*/ 301578 w 365417"/>
              <a:gd name="connsiteY9" fmla="*/ 4598 h 196227"/>
              <a:gd name="connsiteX10" fmla="*/ 234903 w 365417"/>
              <a:gd name="connsiteY10" fmla="*/ 10948 h 196227"/>
              <a:gd name="connsiteX11" fmla="*/ 365078 w 365417"/>
              <a:gd name="connsiteY11" fmla="*/ 4598 h 1962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65417" h="196227">
                <a:moveTo>
                  <a:pt x="365078" y="4598"/>
                </a:moveTo>
                <a:cubicBezTo>
                  <a:pt x="357141" y="17298"/>
                  <a:pt x="238078" y="65981"/>
                  <a:pt x="187278" y="87148"/>
                </a:cubicBezTo>
                <a:cubicBezTo>
                  <a:pt x="136478" y="108315"/>
                  <a:pt x="90970" y="113606"/>
                  <a:pt x="60278" y="131598"/>
                </a:cubicBezTo>
                <a:cubicBezTo>
                  <a:pt x="29586" y="149590"/>
                  <a:pt x="10536" y="189806"/>
                  <a:pt x="3128" y="195098"/>
                </a:cubicBezTo>
                <a:cubicBezTo>
                  <a:pt x="-4280" y="200390"/>
                  <a:pt x="2070" y="186631"/>
                  <a:pt x="15828" y="163348"/>
                </a:cubicBezTo>
                <a:cubicBezTo>
                  <a:pt x="29586" y="140065"/>
                  <a:pt x="75095" y="64923"/>
                  <a:pt x="85678" y="55398"/>
                </a:cubicBezTo>
                <a:cubicBezTo>
                  <a:pt x="96261" y="45873"/>
                  <a:pt x="62395" y="107256"/>
                  <a:pt x="79328" y="106198"/>
                </a:cubicBezTo>
                <a:cubicBezTo>
                  <a:pt x="96261" y="105140"/>
                  <a:pt x="173520" y="55398"/>
                  <a:pt x="187278" y="49048"/>
                </a:cubicBezTo>
                <a:cubicBezTo>
                  <a:pt x="201036" y="42698"/>
                  <a:pt x="142828" y="75506"/>
                  <a:pt x="161878" y="68098"/>
                </a:cubicBezTo>
                <a:cubicBezTo>
                  <a:pt x="180928" y="60690"/>
                  <a:pt x="289407" y="14123"/>
                  <a:pt x="301578" y="4598"/>
                </a:cubicBezTo>
                <a:cubicBezTo>
                  <a:pt x="313749" y="-4927"/>
                  <a:pt x="230670" y="12535"/>
                  <a:pt x="234903" y="10948"/>
                </a:cubicBezTo>
                <a:cubicBezTo>
                  <a:pt x="239136" y="9361"/>
                  <a:pt x="373015" y="-8102"/>
                  <a:pt x="365078" y="459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88" name="フリーフォーム 1587">
            <a:extLst>
              <a:ext uri="{FF2B5EF4-FFF2-40B4-BE49-F238E27FC236}">
                <a16:creationId xmlns:a16="http://schemas.microsoft.com/office/drawing/2014/main" id="{FF3BAA82-BEE1-B927-D974-203C4C698282}"/>
              </a:ext>
            </a:extLst>
          </p:cNvPr>
          <p:cNvSpPr/>
          <p:nvPr/>
        </p:nvSpPr>
        <p:spPr>
          <a:xfrm>
            <a:off x="1231102" y="8591355"/>
            <a:ext cx="119417" cy="330600"/>
          </a:xfrm>
          <a:custGeom>
            <a:avLst/>
            <a:gdLst>
              <a:gd name="connsiteX0" fmla="*/ 86523 w 119417"/>
              <a:gd name="connsiteY0" fmla="*/ 195 h 330600"/>
              <a:gd name="connsiteX1" fmla="*/ 42073 w 119417"/>
              <a:gd name="connsiteY1" fmla="*/ 98620 h 330600"/>
              <a:gd name="connsiteX2" fmla="*/ 42073 w 119417"/>
              <a:gd name="connsiteY2" fmla="*/ 222445 h 330600"/>
              <a:gd name="connsiteX3" fmla="*/ 35723 w 119417"/>
              <a:gd name="connsiteY3" fmla="*/ 127195 h 330600"/>
              <a:gd name="connsiteX4" fmla="*/ 76998 w 119417"/>
              <a:gd name="connsiteY4" fmla="*/ 238320 h 330600"/>
              <a:gd name="connsiteX5" fmla="*/ 118273 w 119417"/>
              <a:gd name="connsiteY5" fmla="*/ 330395 h 330600"/>
              <a:gd name="connsiteX6" fmla="*/ 29373 w 119417"/>
              <a:gd name="connsiteY6" fmla="*/ 263720 h 330600"/>
              <a:gd name="connsiteX7" fmla="*/ 38898 w 119417"/>
              <a:gd name="connsiteY7" fmla="*/ 279595 h 330600"/>
              <a:gd name="connsiteX8" fmla="*/ 45248 w 119417"/>
              <a:gd name="connsiteY8" fmla="*/ 282770 h 330600"/>
              <a:gd name="connsiteX9" fmla="*/ 798 w 119417"/>
              <a:gd name="connsiteY9" fmla="*/ 155770 h 330600"/>
              <a:gd name="connsiteX10" fmla="*/ 16673 w 119417"/>
              <a:gd name="connsiteY10" fmla="*/ 177995 h 330600"/>
              <a:gd name="connsiteX11" fmla="*/ 16673 w 119417"/>
              <a:gd name="connsiteY11" fmla="*/ 63695 h 330600"/>
              <a:gd name="connsiteX12" fmla="*/ 26198 w 119417"/>
              <a:gd name="connsiteY12" fmla="*/ 124020 h 330600"/>
              <a:gd name="connsiteX13" fmla="*/ 86523 w 119417"/>
              <a:gd name="connsiteY13" fmla="*/ 195 h 330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19417" h="330600">
                <a:moveTo>
                  <a:pt x="86523" y="195"/>
                </a:moveTo>
                <a:cubicBezTo>
                  <a:pt x="89169" y="-4038"/>
                  <a:pt x="49481" y="61578"/>
                  <a:pt x="42073" y="98620"/>
                </a:cubicBezTo>
                <a:cubicBezTo>
                  <a:pt x="34665" y="135662"/>
                  <a:pt x="43131" y="217683"/>
                  <a:pt x="42073" y="222445"/>
                </a:cubicBezTo>
                <a:cubicBezTo>
                  <a:pt x="41015" y="227207"/>
                  <a:pt x="29902" y="124549"/>
                  <a:pt x="35723" y="127195"/>
                </a:cubicBezTo>
                <a:cubicBezTo>
                  <a:pt x="41544" y="129841"/>
                  <a:pt x="63240" y="204453"/>
                  <a:pt x="76998" y="238320"/>
                </a:cubicBezTo>
                <a:cubicBezTo>
                  <a:pt x="90756" y="272187"/>
                  <a:pt x="126210" y="326162"/>
                  <a:pt x="118273" y="330395"/>
                </a:cubicBezTo>
                <a:cubicBezTo>
                  <a:pt x="110336" y="334628"/>
                  <a:pt x="42602" y="272187"/>
                  <a:pt x="29373" y="263720"/>
                </a:cubicBezTo>
                <a:cubicBezTo>
                  <a:pt x="16144" y="255253"/>
                  <a:pt x="36252" y="276420"/>
                  <a:pt x="38898" y="279595"/>
                </a:cubicBezTo>
                <a:cubicBezTo>
                  <a:pt x="41544" y="282770"/>
                  <a:pt x="51598" y="303407"/>
                  <a:pt x="45248" y="282770"/>
                </a:cubicBezTo>
                <a:cubicBezTo>
                  <a:pt x="38898" y="262133"/>
                  <a:pt x="5561" y="173233"/>
                  <a:pt x="798" y="155770"/>
                </a:cubicBezTo>
                <a:cubicBezTo>
                  <a:pt x="-3965" y="138307"/>
                  <a:pt x="14027" y="193341"/>
                  <a:pt x="16673" y="177995"/>
                </a:cubicBezTo>
                <a:cubicBezTo>
                  <a:pt x="19319" y="162649"/>
                  <a:pt x="15086" y="72691"/>
                  <a:pt x="16673" y="63695"/>
                </a:cubicBezTo>
                <a:cubicBezTo>
                  <a:pt x="18260" y="54699"/>
                  <a:pt x="18261" y="129841"/>
                  <a:pt x="26198" y="124020"/>
                </a:cubicBezTo>
                <a:cubicBezTo>
                  <a:pt x="34135" y="118199"/>
                  <a:pt x="83877" y="4428"/>
                  <a:pt x="86523" y="19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89" name="フリーフォーム 1588">
            <a:extLst>
              <a:ext uri="{FF2B5EF4-FFF2-40B4-BE49-F238E27FC236}">
                <a16:creationId xmlns:a16="http://schemas.microsoft.com/office/drawing/2014/main" id="{FE7371C2-F9DF-6726-16A4-CC2007270B5E}"/>
              </a:ext>
            </a:extLst>
          </p:cNvPr>
          <p:cNvSpPr/>
          <p:nvPr/>
        </p:nvSpPr>
        <p:spPr>
          <a:xfrm>
            <a:off x="1564193" y="8409505"/>
            <a:ext cx="175819" cy="150350"/>
          </a:xfrm>
          <a:custGeom>
            <a:avLst/>
            <a:gdLst>
              <a:gd name="connsiteX0" fmla="*/ 175707 w 175819"/>
              <a:gd name="connsiteY0" fmla="*/ 1070 h 150350"/>
              <a:gd name="connsiteX1" fmla="*/ 80457 w 175819"/>
              <a:gd name="connsiteY1" fmla="*/ 55045 h 150350"/>
              <a:gd name="connsiteX2" fmla="*/ 64582 w 175819"/>
              <a:gd name="connsiteY2" fmla="*/ 89970 h 150350"/>
              <a:gd name="connsiteX3" fmla="*/ 105857 w 175819"/>
              <a:gd name="connsiteY3" fmla="*/ 83620 h 150350"/>
              <a:gd name="connsiteX4" fmla="*/ 1082 w 175819"/>
              <a:gd name="connsiteY4" fmla="*/ 150295 h 150350"/>
              <a:gd name="connsiteX5" fmla="*/ 51882 w 175819"/>
              <a:gd name="connsiteY5" fmla="*/ 70920 h 150350"/>
              <a:gd name="connsiteX6" fmla="*/ 61407 w 175819"/>
              <a:gd name="connsiteY6" fmla="*/ 48695 h 150350"/>
              <a:gd name="connsiteX7" fmla="*/ 99507 w 175819"/>
              <a:gd name="connsiteY7" fmla="*/ 20120 h 150350"/>
              <a:gd name="connsiteX8" fmla="*/ 175707 w 175819"/>
              <a:gd name="connsiteY8" fmla="*/ 1070 h 150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75819" h="150350">
                <a:moveTo>
                  <a:pt x="175707" y="1070"/>
                </a:moveTo>
                <a:cubicBezTo>
                  <a:pt x="172532" y="6891"/>
                  <a:pt x="98978" y="40228"/>
                  <a:pt x="80457" y="55045"/>
                </a:cubicBezTo>
                <a:cubicBezTo>
                  <a:pt x="61936" y="69862"/>
                  <a:pt x="60349" y="85208"/>
                  <a:pt x="64582" y="89970"/>
                </a:cubicBezTo>
                <a:cubicBezTo>
                  <a:pt x="68815" y="94732"/>
                  <a:pt x="116440" y="73566"/>
                  <a:pt x="105857" y="83620"/>
                </a:cubicBezTo>
                <a:cubicBezTo>
                  <a:pt x="95274" y="93674"/>
                  <a:pt x="10078" y="152412"/>
                  <a:pt x="1082" y="150295"/>
                </a:cubicBezTo>
                <a:cubicBezTo>
                  <a:pt x="-7914" y="148178"/>
                  <a:pt x="41828" y="87853"/>
                  <a:pt x="51882" y="70920"/>
                </a:cubicBezTo>
                <a:cubicBezTo>
                  <a:pt x="61936" y="53987"/>
                  <a:pt x="53469" y="57162"/>
                  <a:pt x="61407" y="48695"/>
                </a:cubicBezTo>
                <a:cubicBezTo>
                  <a:pt x="69344" y="40228"/>
                  <a:pt x="85220" y="25412"/>
                  <a:pt x="99507" y="20120"/>
                </a:cubicBezTo>
                <a:cubicBezTo>
                  <a:pt x="113794" y="14828"/>
                  <a:pt x="178882" y="-4751"/>
                  <a:pt x="175707" y="107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90" name="フリーフォーム 1589">
            <a:extLst>
              <a:ext uri="{FF2B5EF4-FFF2-40B4-BE49-F238E27FC236}">
                <a16:creationId xmlns:a16="http://schemas.microsoft.com/office/drawing/2014/main" id="{7925E133-2AD3-A644-98EC-102EB38E10DE}"/>
              </a:ext>
            </a:extLst>
          </p:cNvPr>
          <p:cNvSpPr/>
          <p:nvPr/>
        </p:nvSpPr>
        <p:spPr>
          <a:xfrm>
            <a:off x="1898824" y="8391503"/>
            <a:ext cx="123850" cy="193737"/>
          </a:xfrm>
          <a:custGeom>
            <a:avLst/>
            <a:gdLst>
              <a:gd name="connsiteX0" fmla="*/ 69676 w 123850"/>
              <a:gd name="connsiteY0" fmla="*/ 22 h 193737"/>
              <a:gd name="connsiteX1" fmla="*/ 28401 w 123850"/>
              <a:gd name="connsiteY1" fmla="*/ 111147 h 193737"/>
              <a:gd name="connsiteX2" fmla="*/ 9351 w 123850"/>
              <a:gd name="connsiteY2" fmla="*/ 180997 h 193737"/>
              <a:gd name="connsiteX3" fmla="*/ 15701 w 123850"/>
              <a:gd name="connsiteY3" fmla="*/ 142897 h 193737"/>
              <a:gd name="connsiteX4" fmla="*/ 6176 w 123850"/>
              <a:gd name="connsiteY4" fmla="*/ 158772 h 193737"/>
              <a:gd name="connsiteX5" fmla="*/ 123651 w 123850"/>
              <a:gd name="connsiteY5" fmla="*/ 155597 h 193737"/>
              <a:gd name="connsiteX6" fmla="*/ 34751 w 123850"/>
              <a:gd name="connsiteY6" fmla="*/ 158772 h 193737"/>
              <a:gd name="connsiteX7" fmla="*/ 53801 w 123850"/>
              <a:gd name="connsiteY7" fmla="*/ 76222 h 193737"/>
              <a:gd name="connsiteX8" fmla="*/ 50626 w 123850"/>
              <a:gd name="connsiteY8" fmla="*/ 130197 h 193737"/>
              <a:gd name="connsiteX9" fmla="*/ 34751 w 123850"/>
              <a:gd name="connsiteY9" fmla="*/ 193697 h 193737"/>
              <a:gd name="connsiteX10" fmla="*/ 107776 w 123850"/>
              <a:gd name="connsiteY10" fmla="*/ 120672 h 193737"/>
              <a:gd name="connsiteX11" fmla="*/ 69676 w 123850"/>
              <a:gd name="connsiteY11" fmla="*/ 22 h 1937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23850" h="193737">
                <a:moveTo>
                  <a:pt x="69676" y="22"/>
                </a:moveTo>
                <a:cubicBezTo>
                  <a:pt x="56447" y="-1565"/>
                  <a:pt x="38455" y="80985"/>
                  <a:pt x="28401" y="111147"/>
                </a:cubicBezTo>
                <a:cubicBezTo>
                  <a:pt x="18347" y="141309"/>
                  <a:pt x="11468" y="175705"/>
                  <a:pt x="9351" y="180997"/>
                </a:cubicBezTo>
                <a:cubicBezTo>
                  <a:pt x="7234" y="186289"/>
                  <a:pt x="15701" y="142897"/>
                  <a:pt x="15701" y="142897"/>
                </a:cubicBezTo>
                <a:cubicBezTo>
                  <a:pt x="15172" y="139193"/>
                  <a:pt x="-11816" y="156655"/>
                  <a:pt x="6176" y="158772"/>
                </a:cubicBezTo>
                <a:cubicBezTo>
                  <a:pt x="24168" y="160889"/>
                  <a:pt x="118889" y="155597"/>
                  <a:pt x="123651" y="155597"/>
                </a:cubicBezTo>
                <a:cubicBezTo>
                  <a:pt x="128413" y="155597"/>
                  <a:pt x="46393" y="172001"/>
                  <a:pt x="34751" y="158772"/>
                </a:cubicBezTo>
                <a:cubicBezTo>
                  <a:pt x="23109" y="145543"/>
                  <a:pt x="51155" y="80984"/>
                  <a:pt x="53801" y="76222"/>
                </a:cubicBezTo>
                <a:cubicBezTo>
                  <a:pt x="56447" y="71460"/>
                  <a:pt x="53801" y="110618"/>
                  <a:pt x="50626" y="130197"/>
                </a:cubicBezTo>
                <a:cubicBezTo>
                  <a:pt x="47451" y="149776"/>
                  <a:pt x="25226" y="195285"/>
                  <a:pt x="34751" y="193697"/>
                </a:cubicBezTo>
                <a:cubicBezTo>
                  <a:pt x="44276" y="192110"/>
                  <a:pt x="98780" y="148189"/>
                  <a:pt x="107776" y="120672"/>
                </a:cubicBezTo>
                <a:cubicBezTo>
                  <a:pt x="116772" y="93155"/>
                  <a:pt x="82905" y="1609"/>
                  <a:pt x="69676" y="2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91" name="フリーフォーム 1590">
            <a:extLst>
              <a:ext uri="{FF2B5EF4-FFF2-40B4-BE49-F238E27FC236}">
                <a16:creationId xmlns:a16="http://schemas.microsoft.com/office/drawing/2014/main" id="{065E1108-7DFE-F91B-82E8-8BEE98E8D3A0}"/>
              </a:ext>
            </a:extLst>
          </p:cNvPr>
          <p:cNvSpPr/>
          <p:nvPr/>
        </p:nvSpPr>
        <p:spPr>
          <a:xfrm>
            <a:off x="1304433" y="8360741"/>
            <a:ext cx="197415" cy="131093"/>
          </a:xfrm>
          <a:custGeom>
            <a:avLst/>
            <a:gdLst>
              <a:gd name="connsiteX0" fmla="*/ 492 w 197415"/>
              <a:gd name="connsiteY0" fmla="*/ 91109 h 131093"/>
              <a:gd name="connsiteX1" fmla="*/ 114792 w 197415"/>
              <a:gd name="connsiteY1" fmla="*/ 37134 h 131093"/>
              <a:gd name="connsiteX2" fmla="*/ 89392 w 197415"/>
              <a:gd name="connsiteY2" fmla="*/ 65709 h 131093"/>
              <a:gd name="connsiteX3" fmla="*/ 146542 w 197415"/>
              <a:gd name="connsiteY3" fmla="*/ 53009 h 131093"/>
              <a:gd name="connsiteX4" fmla="*/ 111617 w 197415"/>
              <a:gd name="connsiteY4" fmla="*/ 110159 h 131093"/>
              <a:gd name="connsiteX5" fmla="*/ 108442 w 197415"/>
              <a:gd name="connsiteY5" fmla="*/ 129209 h 131093"/>
              <a:gd name="connsiteX6" fmla="*/ 156067 w 197415"/>
              <a:gd name="connsiteY6" fmla="*/ 68884 h 131093"/>
              <a:gd name="connsiteX7" fmla="*/ 127492 w 197415"/>
              <a:gd name="connsiteY7" fmla="*/ 59359 h 131093"/>
              <a:gd name="connsiteX8" fmla="*/ 197342 w 197415"/>
              <a:gd name="connsiteY8" fmla="*/ 2209 h 131093"/>
              <a:gd name="connsiteX9" fmla="*/ 140192 w 197415"/>
              <a:gd name="connsiteY9" fmla="*/ 11734 h 131093"/>
              <a:gd name="connsiteX10" fmla="*/ 105267 w 197415"/>
              <a:gd name="connsiteY10" fmla="*/ 11734 h 131093"/>
              <a:gd name="connsiteX11" fmla="*/ 73517 w 197415"/>
              <a:gd name="connsiteY11" fmla="*/ 24434 h 131093"/>
              <a:gd name="connsiteX12" fmla="*/ 492 w 197415"/>
              <a:gd name="connsiteY12" fmla="*/ 91109 h 1310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97415" h="131093">
                <a:moveTo>
                  <a:pt x="492" y="91109"/>
                </a:moveTo>
                <a:cubicBezTo>
                  <a:pt x="7371" y="93226"/>
                  <a:pt x="99975" y="41367"/>
                  <a:pt x="114792" y="37134"/>
                </a:cubicBezTo>
                <a:cubicBezTo>
                  <a:pt x="129609" y="32901"/>
                  <a:pt x="84100" y="63063"/>
                  <a:pt x="89392" y="65709"/>
                </a:cubicBezTo>
                <a:cubicBezTo>
                  <a:pt x="94684" y="68355"/>
                  <a:pt x="142838" y="45601"/>
                  <a:pt x="146542" y="53009"/>
                </a:cubicBezTo>
                <a:cubicBezTo>
                  <a:pt x="150246" y="60417"/>
                  <a:pt x="117967" y="97459"/>
                  <a:pt x="111617" y="110159"/>
                </a:cubicBezTo>
                <a:cubicBezTo>
                  <a:pt x="105267" y="122859"/>
                  <a:pt x="101034" y="136088"/>
                  <a:pt x="108442" y="129209"/>
                </a:cubicBezTo>
                <a:cubicBezTo>
                  <a:pt x="115850" y="122330"/>
                  <a:pt x="152892" y="80526"/>
                  <a:pt x="156067" y="68884"/>
                </a:cubicBezTo>
                <a:cubicBezTo>
                  <a:pt x="159242" y="57242"/>
                  <a:pt x="120613" y="70471"/>
                  <a:pt x="127492" y="59359"/>
                </a:cubicBezTo>
                <a:cubicBezTo>
                  <a:pt x="134371" y="48247"/>
                  <a:pt x="195225" y="10146"/>
                  <a:pt x="197342" y="2209"/>
                </a:cubicBezTo>
                <a:cubicBezTo>
                  <a:pt x="199459" y="-5728"/>
                  <a:pt x="155538" y="10146"/>
                  <a:pt x="140192" y="11734"/>
                </a:cubicBezTo>
                <a:cubicBezTo>
                  <a:pt x="124846" y="13321"/>
                  <a:pt x="116379" y="9617"/>
                  <a:pt x="105267" y="11734"/>
                </a:cubicBezTo>
                <a:cubicBezTo>
                  <a:pt x="94155" y="13851"/>
                  <a:pt x="86217" y="15438"/>
                  <a:pt x="73517" y="24434"/>
                </a:cubicBezTo>
                <a:cubicBezTo>
                  <a:pt x="60817" y="33430"/>
                  <a:pt x="-6387" y="88992"/>
                  <a:pt x="492" y="9110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92" name="フリーフォーム 1591">
            <a:extLst>
              <a:ext uri="{FF2B5EF4-FFF2-40B4-BE49-F238E27FC236}">
                <a16:creationId xmlns:a16="http://schemas.microsoft.com/office/drawing/2014/main" id="{6187E1B0-8818-9270-53DD-57B9C867F220}"/>
              </a:ext>
            </a:extLst>
          </p:cNvPr>
          <p:cNvSpPr/>
          <p:nvPr/>
        </p:nvSpPr>
        <p:spPr>
          <a:xfrm>
            <a:off x="1389769" y="8229379"/>
            <a:ext cx="385419" cy="89293"/>
          </a:xfrm>
          <a:custGeom>
            <a:avLst/>
            <a:gdLst>
              <a:gd name="connsiteX0" fmla="*/ 881 w 385419"/>
              <a:gd name="connsiteY0" fmla="*/ 47846 h 89293"/>
              <a:gd name="connsiteX1" fmla="*/ 134231 w 385419"/>
              <a:gd name="connsiteY1" fmla="*/ 73246 h 89293"/>
              <a:gd name="connsiteX2" fmla="*/ 169156 w 385419"/>
              <a:gd name="connsiteY2" fmla="*/ 54196 h 89293"/>
              <a:gd name="connsiteX3" fmla="*/ 251706 w 385419"/>
              <a:gd name="connsiteY3" fmla="*/ 57371 h 89293"/>
              <a:gd name="connsiteX4" fmla="*/ 191381 w 385419"/>
              <a:gd name="connsiteY4" fmla="*/ 89121 h 89293"/>
              <a:gd name="connsiteX5" fmla="*/ 324731 w 385419"/>
              <a:gd name="connsiteY5" fmla="*/ 70071 h 89293"/>
              <a:gd name="connsiteX6" fmla="*/ 375531 w 385419"/>
              <a:gd name="connsiteY6" fmla="*/ 70071 h 89293"/>
              <a:gd name="connsiteX7" fmla="*/ 381881 w 385419"/>
              <a:gd name="connsiteY7" fmla="*/ 76421 h 89293"/>
              <a:gd name="connsiteX8" fmla="*/ 334256 w 385419"/>
              <a:gd name="connsiteY8" fmla="*/ 31971 h 89293"/>
              <a:gd name="connsiteX9" fmla="*/ 245356 w 385419"/>
              <a:gd name="connsiteY9" fmla="*/ 221 h 89293"/>
              <a:gd name="connsiteX10" fmla="*/ 334256 w 385419"/>
              <a:gd name="connsiteY10" fmla="*/ 47846 h 89293"/>
              <a:gd name="connsiteX11" fmla="*/ 194556 w 385419"/>
              <a:gd name="connsiteY11" fmla="*/ 35146 h 89293"/>
              <a:gd name="connsiteX12" fmla="*/ 245356 w 385419"/>
              <a:gd name="connsiteY12" fmla="*/ 63721 h 89293"/>
              <a:gd name="connsiteX13" fmla="*/ 207256 w 385419"/>
              <a:gd name="connsiteY13" fmla="*/ 63721 h 89293"/>
              <a:gd name="connsiteX14" fmla="*/ 881 w 385419"/>
              <a:gd name="connsiteY14" fmla="*/ 47846 h 892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85419" h="89293">
                <a:moveTo>
                  <a:pt x="881" y="47846"/>
                </a:moveTo>
                <a:cubicBezTo>
                  <a:pt x="-11290" y="49433"/>
                  <a:pt x="106185" y="72188"/>
                  <a:pt x="134231" y="73246"/>
                </a:cubicBezTo>
                <a:cubicBezTo>
                  <a:pt x="162277" y="74304"/>
                  <a:pt x="149577" y="56842"/>
                  <a:pt x="169156" y="54196"/>
                </a:cubicBezTo>
                <a:cubicBezTo>
                  <a:pt x="188735" y="51550"/>
                  <a:pt x="248002" y="51550"/>
                  <a:pt x="251706" y="57371"/>
                </a:cubicBezTo>
                <a:cubicBezTo>
                  <a:pt x="255410" y="63192"/>
                  <a:pt x="179210" y="87004"/>
                  <a:pt x="191381" y="89121"/>
                </a:cubicBezTo>
                <a:cubicBezTo>
                  <a:pt x="203552" y="91238"/>
                  <a:pt x="294039" y="73246"/>
                  <a:pt x="324731" y="70071"/>
                </a:cubicBezTo>
                <a:cubicBezTo>
                  <a:pt x="355423" y="66896"/>
                  <a:pt x="375531" y="70071"/>
                  <a:pt x="375531" y="70071"/>
                </a:cubicBezTo>
                <a:cubicBezTo>
                  <a:pt x="385056" y="71129"/>
                  <a:pt x="388760" y="82771"/>
                  <a:pt x="381881" y="76421"/>
                </a:cubicBezTo>
                <a:cubicBezTo>
                  <a:pt x="375002" y="70071"/>
                  <a:pt x="357010" y="44671"/>
                  <a:pt x="334256" y="31971"/>
                </a:cubicBezTo>
                <a:cubicBezTo>
                  <a:pt x="311502" y="19271"/>
                  <a:pt x="245356" y="-2425"/>
                  <a:pt x="245356" y="221"/>
                </a:cubicBezTo>
                <a:cubicBezTo>
                  <a:pt x="245356" y="2867"/>
                  <a:pt x="342723" y="42025"/>
                  <a:pt x="334256" y="47846"/>
                </a:cubicBezTo>
                <a:cubicBezTo>
                  <a:pt x="325789" y="53667"/>
                  <a:pt x="209373" y="32500"/>
                  <a:pt x="194556" y="35146"/>
                </a:cubicBezTo>
                <a:cubicBezTo>
                  <a:pt x="179739" y="37792"/>
                  <a:pt x="243239" y="58959"/>
                  <a:pt x="245356" y="63721"/>
                </a:cubicBezTo>
                <a:cubicBezTo>
                  <a:pt x="247473" y="68483"/>
                  <a:pt x="244827" y="66896"/>
                  <a:pt x="207256" y="63721"/>
                </a:cubicBezTo>
                <a:cubicBezTo>
                  <a:pt x="169685" y="60546"/>
                  <a:pt x="13052" y="46259"/>
                  <a:pt x="881" y="4784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93" name="フリーフォーム 1592">
            <a:extLst>
              <a:ext uri="{FF2B5EF4-FFF2-40B4-BE49-F238E27FC236}">
                <a16:creationId xmlns:a16="http://schemas.microsoft.com/office/drawing/2014/main" id="{569E5D73-30F8-DAB5-D35B-CE7D31810FDA}"/>
              </a:ext>
            </a:extLst>
          </p:cNvPr>
          <p:cNvSpPr/>
          <p:nvPr/>
        </p:nvSpPr>
        <p:spPr>
          <a:xfrm>
            <a:off x="1339838" y="8622882"/>
            <a:ext cx="158901" cy="455060"/>
          </a:xfrm>
          <a:custGeom>
            <a:avLst/>
            <a:gdLst>
              <a:gd name="connsiteX0" fmla="*/ 155587 w 158901"/>
              <a:gd name="connsiteY0" fmla="*/ 6768 h 455060"/>
              <a:gd name="connsiteX1" fmla="*/ 34937 w 158901"/>
              <a:gd name="connsiteY1" fmla="*/ 181393 h 455060"/>
              <a:gd name="connsiteX2" fmla="*/ 15887 w 158901"/>
              <a:gd name="connsiteY2" fmla="*/ 232193 h 455060"/>
              <a:gd name="connsiteX3" fmla="*/ 57162 w 158901"/>
              <a:gd name="connsiteY3" fmla="*/ 451268 h 455060"/>
              <a:gd name="connsiteX4" fmla="*/ 25412 w 158901"/>
              <a:gd name="connsiteY4" fmla="*/ 359193 h 455060"/>
              <a:gd name="connsiteX5" fmla="*/ 12 w 158901"/>
              <a:gd name="connsiteY5" fmla="*/ 206793 h 455060"/>
              <a:gd name="connsiteX6" fmla="*/ 28587 w 158901"/>
              <a:gd name="connsiteY6" fmla="*/ 286168 h 455060"/>
              <a:gd name="connsiteX7" fmla="*/ 69862 w 158901"/>
              <a:gd name="connsiteY7" fmla="*/ 82968 h 455060"/>
              <a:gd name="connsiteX8" fmla="*/ 44462 w 158901"/>
              <a:gd name="connsiteY8" fmla="*/ 136943 h 455060"/>
              <a:gd name="connsiteX9" fmla="*/ 117487 w 158901"/>
              <a:gd name="connsiteY9" fmla="*/ 44868 h 455060"/>
              <a:gd name="connsiteX10" fmla="*/ 155587 w 158901"/>
              <a:gd name="connsiteY10" fmla="*/ 6768 h 4550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58901" h="455060">
                <a:moveTo>
                  <a:pt x="155587" y="6768"/>
                </a:moveTo>
                <a:cubicBezTo>
                  <a:pt x="141829" y="29522"/>
                  <a:pt x="58220" y="143822"/>
                  <a:pt x="34937" y="181393"/>
                </a:cubicBezTo>
                <a:cubicBezTo>
                  <a:pt x="11654" y="218964"/>
                  <a:pt x="12183" y="187214"/>
                  <a:pt x="15887" y="232193"/>
                </a:cubicBezTo>
                <a:cubicBezTo>
                  <a:pt x="19591" y="277172"/>
                  <a:pt x="55575" y="430101"/>
                  <a:pt x="57162" y="451268"/>
                </a:cubicBezTo>
                <a:cubicBezTo>
                  <a:pt x="58749" y="472435"/>
                  <a:pt x="34937" y="399939"/>
                  <a:pt x="25412" y="359193"/>
                </a:cubicBezTo>
                <a:cubicBezTo>
                  <a:pt x="15887" y="318447"/>
                  <a:pt x="-517" y="218964"/>
                  <a:pt x="12" y="206793"/>
                </a:cubicBezTo>
                <a:cubicBezTo>
                  <a:pt x="541" y="194622"/>
                  <a:pt x="16945" y="306805"/>
                  <a:pt x="28587" y="286168"/>
                </a:cubicBezTo>
                <a:cubicBezTo>
                  <a:pt x="40229" y="265531"/>
                  <a:pt x="67216" y="107839"/>
                  <a:pt x="69862" y="82968"/>
                </a:cubicBezTo>
                <a:cubicBezTo>
                  <a:pt x="72508" y="58097"/>
                  <a:pt x="36525" y="143293"/>
                  <a:pt x="44462" y="136943"/>
                </a:cubicBezTo>
                <a:cubicBezTo>
                  <a:pt x="52399" y="130593"/>
                  <a:pt x="97908" y="65505"/>
                  <a:pt x="117487" y="44868"/>
                </a:cubicBezTo>
                <a:cubicBezTo>
                  <a:pt x="137066" y="24231"/>
                  <a:pt x="169345" y="-15986"/>
                  <a:pt x="155587" y="676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95" name="フリーフォーム 1594">
            <a:extLst>
              <a:ext uri="{FF2B5EF4-FFF2-40B4-BE49-F238E27FC236}">
                <a16:creationId xmlns:a16="http://schemas.microsoft.com/office/drawing/2014/main" id="{97A22BB7-DC5B-0ABC-5E33-F54CCC7BE364}"/>
              </a:ext>
            </a:extLst>
          </p:cNvPr>
          <p:cNvSpPr/>
          <p:nvPr/>
        </p:nvSpPr>
        <p:spPr>
          <a:xfrm>
            <a:off x="1193344" y="8464107"/>
            <a:ext cx="90608" cy="624163"/>
          </a:xfrm>
          <a:custGeom>
            <a:avLst/>
            <a:gdLst>
              <a:gd name="connsiteX0" fmla="*/ 456 w 90608"/>
              <a:gd name="connsiteY0" fmla="*/ 443 h 624163"/>
              <a:gd name="connsiteX1" fmla="*/ 73481 w 90608"/>
              <a:gd name="connsiteY1" fmla="*/ 238568 h 624163"/>
              <a:gd name="connsiteX2" fmla="*/ 57606 w 90608"/>
              <a:gd name="connsiteY2" fmla="*/ 194118 h 624163"/>
              <a:gd name="connsiteX3" fmla="*/ 41731 w 90608"/>
              <a:gd name="connsiteY3" fmla="*/ 251268 h 624163"/>
              <a:gd name="connsiteX4" fmla="*/ 9981 w 90608"/>
              <a:gd name="connsiteY4" fmla="*/ 270318 h 624163"/>
              <a:gd name="connsiteX5" fmla="*/ 44906 w 90608"/>
              <a:gd name="connsiteY5" fmla="*/ 359218 h 624163"/>
              <a:gd name="connsiteX6" fmla="*/ 22681 w 90608"/>
              <a:gd name="connsiteY6" fmla="*/ 327468 h 624163"/>
              <a:gd name="connsiteX7" fmla="*/ 89356 w 90608"/>
              <a:gd name="connsiteY7" fmla="*/ 622743 h 624163"/>
              <a:gd name="connsiteX8" fmla="*/ 63956 w 90608"/>
              <a:gd name="connsiteY8" fmla="*/ 432243 h 624163"/>
              <a:gd name="connsiteX9" fmla="*/ 35381 w 90608"/>
              <a:gd name="connsiteY9" fmla="*/ 263968 h 624163"/>
              <a:gd name="connsiteX10" fmla="*/ 41731 w 90608"/>
              <a:gd name="connsiteY10" fmla="*/ 181418 h 624163"/>
              <a:gd name="connsiteX11" fmla="*/ 456 w 90608"/>
              <a:gd name="connsiteY11" fmla="*/ 443 h 6241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90608" h="624163">
                <a:moveTo>
                  <a:pt x="456" y="443"/>
                </a:moveTo>
                <a:cubicBezTo>
                  <a:pt x="5748" y="9968"/>
                  <a:pt x="63956" y="206289"/>
                  <a:pt x="73481" y="238568"/>
                </a:cubicBezTo>
                <a:cubicBezTo>
                  <a:pt x="83006" y="270847"/>
                  <a:pt x="62898" y="192001"/>
                  <a:pt x="57606" y="194118"/>
                </a:cubicBezTo>
                <a:cubicBezTo>
                  <a:pt x="52314" y="196235"/>
                  <a:pt x="49668" y="238568"/>
                  <a:pt x="41731" y="251268"/>
                </a:cubicBezTo>
                <a:cubicBezTo>
                  <a:pt x="33794" y="263968"/>
                  <a:pt x="9452" y="252326"/>
                  <a:pt x="9981" y="270318"/>
                </a:cubicBezTo>
                <a:cubicBezTo>
                  <a:pt x="10510" y="288310"/>
                  <a:pt x="42789" y="349693"/>
                  <a:pt x="44906" y="359218"/>
                </a:cubicBezTo>
                <a:cubicBezTo>
                  <a:pt x="47023" y="368743"/>
                  <a:pt x="15273" y="283547"/>
                  <a:pt x="22681" y="327468"/>
                </a:cubicBezTo>
                <a:cubicBezTo>
                  <a:pt x="30089" y="371389"/>
                  <a:pt x="82477" y="605281"/>
                  <a:pt x="89356" y="622743"/>
                </a:cubicBezTo>
                <a:cubicBezTo>
                  <a:pt x="96235" y="640205"/>
                  <a:pt x="72952" y="492039"/>
                  <a:pt x="63956" y="432243"/>
                </a:cubicBezTo>
                <a:cubicBezTo>
                  <a:pt x="54960" y="372447"/>
                  <a:pt x="39085" y="305772"/>
                  <a:pt x="35381" y="263968"/>
                </a:cubicBezTo>
                <a:cubicBezTo>
                  <a:pt x="31677" y="222164"/>
                  <a:pt x="45964" y="225339"/>
                  <a:pt x="41731" y="181418"/>
                </a:cubicBezTo>
                <a:cubicBezTo>
                  <a:pt x="37498" y="137497"/>
                  <a:pt x="-4836" y="-9082"/>
                  <a:pt x="456" y="44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96" name="フリーフォーム 1595">
            <a:extLst>
              <a:ext uri="{FF2B5EF4-FFF2-40B4-BE49-F238E27FC236}">
                <a16:creationId xmlns:a16="http://schemas.microsoft.com/office/drawing/2014/main" id="{DA756E27-DCD0-4DC3-B285-742E7D2A2F88}"/>
              </a:ext>
            </a:extLst>
          </p:cNvPr>
          <p:cNvSpPr/>
          <p:nvPr/>
        </p:nvSpPr>
        <p:spPr>
          <a:xfrm>
            <a:off x="1487774" y="8542979"/>
            <a:ext cx="371009" cy="371353"/>
          </a:xfrm>
          <a:custGeom>
            <a:avLst/>
            <a:gdLst>
              <a:gd name="connsiteX0" fmla="*/ 369601 w 371009"/>
              <a:gd name="connsiteY0" fmla="*/ 946 h 371353"/>
              <a:gd name="connsiteX1" fmla="*/ 185451 w 371009"/>
              <a:gd name="connsiteY1" fmla="*/ 105721 h 371353"/>
              <a:gd name="connsiteX2" fmla="*/ 58451 w 371009"/>
              <a:gd name="connsiteY2" fmla="*/ 207321 h 371353"/>
              <a:gd name="connsiteX3" fmla="*/ 71151 w 371009"/>
              <a:gd name="connsiteY3" fmla="*/ 185096 h 371353"/>
              <a:gd name="connsiteX4" fmla="*/ 17176 w 371009"/>
              <a:gd name="connsiteY4" fmla="*/ 327971 h 371353"/>
              <a:gd name="connsiteX5" fmla="*/ 1301 w 371009"/>
              <a:gd name="connsiteY5" fmla="*/ 366071 h 371353"/>
              <a:gd name="connsiteX6" fmla="*/ 45751 w 371009"/>
              <a:gd name="connsiteY6" fmla="*/ 229546 h 371353"/>
              <a:gd name="connsiteX7" fmla="*/ 141001 w 371009"/>
              <a:gd name="connsiteY7" fmla="*/ 127946 h 371353"/>
              <a:gd name="connsiteX8" fmla="*/ 80676 w 371009"/>
              <a:gd name="connsiteY8" fmla="*/ 169221 h 371353"/>
              <a:gd name="connsiteX9" fmla="*/ 369601 w 371009"/>
              <a:gd name="connsiteY9" fmla="*/ 946 h 3713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71009" h="371353">
                <a:moveTo>
                  <a:pt x="369601" y="946"/>
                </a:moveTo>
                <a:cubicBezTo>
                  <a:pt x="387064" y="-9637"/>
                  <a:pt x="237309" y="71325"/>
                  <a:pt x="185451" y="105721"/>
                </a:cubicBezTo>
                <a:cubicBezTo>
                  <a:pt x="133593" y="140117"/>
                  <a:pt x="77501" y="194092"/>
                  <a:pt x="58451" y="207321"/>
                </a:cubicBezTo>
                <a:cubicBezTo>
                  <a:pt x="39401" y="220550"/>
                  <a:pt x="78030" y="164988"/>
                  <a:pt x="71151" y="185096"/>
                </a:cubicBezTo>
                <a:cubicBezTo>
                  <a:pt x="64272" y="205204"/>
                  <a:pt x="28818" y="297809"/>
                  <a:pt x="17176" y="327971"/>
                </a:cubicBezTo>
                <a:cubicBezTo>
                  <a:pt x="5534" y="358133"/>
                  <a:pt x="-3462" y="382475"/>
                  <a:pt x="1301" y="366071"/>
                </a:cubicBezTo>
                <a:cubicBezTo>
                  <a:pt x="6064" y="349667"/>
                  <a:pt x="22468" y="269234"/>
                  <a:pt x="45751" y="229546"/>
                </a:cubicBezTo>
                <a:cubicBezTo>
                  <a:pt x="69034" y="189859"/>
                  <a:pt x="135180" y="138000"/>
                  <a:pt x="141001" y="127946"/>
                </a:cubicBezTo>
                <a:cubicBezTo>
                  <a:pt x="146822" y="117892"/>
                  <a:pt x="43634" y="188271"/>
                  <a:pt x="80676" y="169221"/>
                </a:cubicBezTo>
                <a:cubicBezTo>
                  <a:pt x="117718" y="150171"/>
                  <a:pt x="352138" y="11529"/>
                  <a:pt x="369601" y="94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97" name="フリーフォーム 1596">
            <a:extLst>
              <a:ext uri="{FF2B5EF4-FFF2-40B4-BE49-F238E27FC236}">
                <a16:creationId xmlns:a16="http://schemas.microsoft.com/office/drawing/2014/main" id="{B1BCD6EE-BA88-ED44-C2B6-598D5A5F68A3}"/>
              </a:ext>
            </a:extLst>
          </p:cNvPr>
          <p:cNvSpPr/>
          <p:nvPr/>
        </p:nvSpPr>
        <p:spPr>
          <a:xfrm>
            <a:off x="1481697" y="8620125"/>
            <a:ext cx="299478" cy="296376"/>
          </a:xfrm>
          <a:custGeom>
            <a:avLst/>
            <a:gdLst>
              <a:gd name="connsiteX0" fmla="*/ 299478 w 299478"/>
              <a:gd name="connsiteY0" fmla="*/ 0 h 296376"/>
              <a:gd name="connsiteX1" fmla="*/ 188353 w 299478"/>
              <a:gd name="connsiteY1" fmla="*/ 95250 h 296376"/>
              <a:gd name="connsiteX2" fmla="*/ 93103 w 299478"/>
              <a:gd name="connsiteY2" fmla="*/ 231775 h 296376"/>
              <a:gd name="connsiteX3" fmla="*/ 1028 w 299478"/>
              <a:gd name="connsiteY3" fmla="*/ 295275 h 296376"/>
              <a:gd name="connsiteX4" fmla="*/ 45478 w 299478"/>
              <a:gd name="connsiteY4" fmla="*/ 263525 h 296376"/>
              <a:gd name="connsiteX5" fmla="*/ 74053 w 299478"/>
              <a:gd name="connsiteY5" fmla="*/ 158750 h 296376"/>
              <a:gd name="connsiteX6" fmla="*/ 48653 w 299478"/>
              <a:gd name="connsiteY6" fmla="*/ 190500 h 296376"/>
              <a:gd name="connsiteX7" fmla="*/ 185178 w 299478"/>
              <a:gd name="connsiteY7" fmla="*/ 66675 h 296376"/>
              <a:gd name="connsiteX8" fmla="*/ 118503 w 299478"/>
              <a:gd name="connsiteY8" fmla="*/ 98425 h 296376"/>
              <a:gd name="connsiteX9" fmla="*/ 299478 w 299478"/>
              <a:gd name="connsiteY9" fmla="*/ 0 h 296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99478" h="296376">
                <a:moveTo>
                  <a:pt x="299478" y="0"/>
                </a:moveTo>
                <a:cubicBezTo>
                  <a:pt x="261113" y="28310"/>
                  <a:pt x="222749" y="56621"/>
                  <a:pt x="188353" y="95250"/>
                </a:cubicBezTo>
                <a:cubicBezTo>
                  <a:pt x="153957" y="133879"/>
                  <a:pt x="124324" y="198438"/>
                  <a:pt x="93103" y="231775"/>
                </a:cubicBezTo>
                <a:cubicBezTo>
                  <a:pt x="61882" y="265112"/>
                  <a:pt x="8965" y="289983"/>
                  <a:pt x="1028" y="295275"/>
                </a:cubicBezTo>
                <a:cubicBezTo>
                  <a:pt x="-6909" y="300567"/>
                  <a:pt x="33307" y="286279"/>
                  <a:pt x="45478" y="263525"/>
                </a:cubicBezTo>
                <a:cubicBezTo>
                  <a:pt x="57649" y="240771"/>
                  <a:pt x="73524" y="170921"/>
                  <a:pt x="74053" y="158750"/>
                </a:cubicBezTo>
                <a:cubicBezTo>
                  <a:pt x="74582" y="146579"/>
                  <a:pt x="30132" y="205846"/>
                  <a:pt x="48653" y="190500"/>
                </a:cubicBezTo>
                <a:cubicBezTo>
                  <a:pt x="67174" y="175154"/>
                  <a:pt x="173536" y="82021"/>
                  <a:pt x="185178" y="66675"/>
                </a:cubicBezTo>
                <a:cubicBezTo>
                  <a:pt x="196820" y="51329"/>
                  <a:pt x="118503" y="98425"/>
                  <a:pt x="118503" y="98425"/>
                </a:cubicBezTo>
                <a:lnTo>
                  <a:pt x="299478" y="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98" name="フリーフォーム 1597">
            <a:extLst>
              <a:ext uri="{FF2B5EF4-FFF2-40B4-BE49-F238E27FC236}">
                <a16:creationId xmlns:a16="http://schemas.microsoft.com/office/drawing/2014/main" id="{6D57336A-ADE5-27E7-D1A0-3275D4FAFC3B}"/>
              </a:ext>
            </a:extLst>
          </p:cNvPr>
          <p:cNvSpPr/>
          <p:nvPr/>
        </p:nvSpPr>
        <p:spPr>
          <a:xfrm>
            <a:off x="1388415" y="8445500"/>
            <a:ext cx="164466" cy="114460"/>
          </a:xfrm>
          <a:custGeom>
            <a:avLst/>
            <a:gdLst>
              <a:gd name="connsiteX0" fmla="*/ 164160 w 164466"/>
              <a:gd name="connsiteY0" fmla="*/ 0 h 114460"/>
              <a:gd name="connsiteX1" fmla="*/ 49860 w 164466"/>
              <a:gd name="connsiteY1" fmla="*/ 41275 h 114460"/>
              <a:gd name="connsiteX2" fmla="*/ 5410 w 164466"/>
              <a:gd name="connsiteY2" fmla="*/ 114300 h 114460"/>
              <a:gd name="connsiteX3" fmla="*/ 5410 w 164466"/>
              <a:gd name="connsiteY3" fmla="*/ 60325 h 114460"/>
              <a:gd name="connsiteX4" fmla="*/ 11760 w 164466"/>
              <a:gd name="connsiteY4" fmla="*/ 41275 h 114460"/>
              <a:gd name="connsiteX5" fmla="*/ 164160 w 164466"/>
              <a:gd name="connsiteY5" fmla="*/ 0 h 1144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4466" h="114460">
                <a:moveTo>
                  <a:pt x="164160" y="0"/>
                </a:moveTo>
                <a:cubicBezTo>
                  <a:pt x="170510" y="0"/>
                  <a:pt x="76318" y="22225"/>
                  <a:pt x="49860" y="41275"/>
                </a:cubicBezTo>
                <a:cubicBezTo>
                  <a:pt x="23402" y="60325"/>
                  <a:pt x="12818" y="111125"/>
                  <a:pt x="5410" y="114300"/>
                </a:cubicBezTo>
                <a:cubicBezTo>
                  <a:pt x="-1998" y="117475"/>
                  <a:pt x="4352" y="72496"/>
                  <a:pt x="5410" y="60325"/>
                </a:cubicBezTo>
                <a:cubicBezTo>
                  <a:pt x="6468" y="48154"/>
                  <a:pt x="-10994" y="49742"/>
                  <a:pt x="11760" y="41275"/>
                </a:cubicBezTo>
                <a:cubicBezTo>
                  <a:pt x="34514" y="32808"/>
                  <a:pt x="157810" y="0"/>
                  <a:pt x="164160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99" name="フリーフォーム 1598">
            <a:extLst>
              <a:ext uri="{FF2B5EF4-FFF2-40B4-BE49-F238E27FC236}">
                <a16:creationId xmlns:a16="http://schemas.microsoft.com/office/drawing/2014/main" id="{6F8804C6-16BC-A36C-F342-C5696D991408}"/>
              </a:ext>
            </a:extLst>
          </p:cNvPr>
          <p:cNvSpPr/>
          <p:nvPr/>
        </p:nvSpPr>
        <p:spPr>
          <a:xfrm>
            <a:off x="1399878" y="8438745"/>
            <a:ext cx="96038" cy="282993"/>
          </a:xfrm>
          <a:custGeom>
            <a:avLst/>
            <a:gdLst>
              <a:gd name="connsiteX0" fmla="*/ 297 w 96038"/>
              <a:gd name="connsiteY0" fmla="*/ 405 h 282993"/>
              <a:gd name="connsiteX1" fmla="*/ 82847 w 96038"/>
              <a:gd name="connsiteY1" fmla="*/ 98830 h 282993"/>
              <a:gd name="connsiteX2" fmla="*/ 95547 w 96038"/>
              <a:gd name="connsiteY2" fmla="*/ 136930 h 282993"/>
              <a:gd name="connsiteX3" fmla="*/ 79672 w 96038"/>
              <a:gd name="connsiteY3" fmla="*/ 194080 h 282993"/>
              <a:gd name="connsiteX4" fmla="*/ 73322 w 96038"/>
              <a:gd name="connsiteY4" fmla="*/ 209955 h 282993"/>
              <a:gd name="connsiteX5" fmla="*/ 19347 w 96038"/>
              <a:gd name="connsiteY5" fmla="*/ 282980 h 282993"/>
              <a:gd name="connsiteX6" fmla="*/ 54272 w 96038"/>
              <a:gd name="connsiteY6" fmla="*/ 203605 h 282993"/>
              <a:gd name="connsiteX7" fmla="*/ 54272 w 96038"/>
              <a:gd name="connsiteY7" fmla="*/ 140105 h 282993"/>
              <a:gd name="connsiteX8" fmla="*/ 297 w 96038"/>
              <a:gd name="connsiteY8" fmla="*/ 405 h 2829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96038" h="282993">
                <a:moveTo>
                  <a:pt x="297" y="405"/>
                </a:moveTo>
                <a:cubicBezTo>
                  <a:pt x="5059" y="-6474"/>
                  <a:pt x="66972" y="76076"/>
                  <a:pt x="82847" y="98830"/>
                </a:cubicBezTo>
                <a:cubicBezTo>
                  <a:pt x="98722" y="121584"/>
                  <a:pt x="96076" y="121055"/>
                  <a:pt x="95547" y="136930"/>
                </a:cubicBezTo>
                <a:cubicBezTo>
                  <a:pt x="95018" y="152805"/>
                  <a:pt x="83376" y="181909"/>
                  <a:pt x="79672" y="194080"/>
                </a:cubicBezTo>
                <a:cubicBezTo>
                  <a:pt x="75968" y="206251"/>
                  <a:pt x="83376" y="195138"/>
                  <a:pt x="73322" y="209955"/>
                </a:cubicBezTo>
                <a:cubicBezTo>
                  <a:pt x="63268" y="224772"/>
                  <a:pt x="22522" y="284038"/>
                  <a:pt x="19347" y="282980"/>
                </a:cubicBezTo>
                <a:cubicBezTo>
                  <a:pt x="16172" y="281922"/>
                  <a:pt x="48451" y="227418"/>
                  <a:pt x="54272" y="203605"/>
                </a:cubicBezTo>
                <a:cubicBezTo>
                  <a:pt x="60093" y="179792"/>
                  <a:pt x="59034" y="167622"/>
                  <a:pt x="54272" y="140105"/>
                </a:cubicBezTo>
                <a:cubicBezTo>
                  <a:pt x="49510" y="112588"/>
                  <a:pt x="-4465" y="7284"/>
                  <a:pt x="297" y="40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00" name="フリーフォーム 1599">
            <a:extLst>
              <a:ext uri="{FF2B5EF4-FFF2-40B4-BE49-F238E27FC236}">
                <a16:creationId xmlns:a16="http://schemas.microsoft.com/office/drawing/2014/main" id="{052B4240-BD81-9210-8FD1-783D8C05BFC8}"/>
              </a:ext>
            </a:extLst>
          </p:cNvPr>
          <p:cNvSpPr/>
          <p:nvPr/>
        </p:nvSpPr>
        <p:spPr>
          <a:xfrm>
            <a:off x="1374733" y="8453326"/>
            <a:ext cx="44675" cy="290885"/>
          </a:xfrm>
          <a:custGeom>
            <a:avLst/>
            <a:gdLst>
              <a:gd name="connsiteX0" fmla="*/ 44492 w 44675"/>
              <a:gd name="connsiteY0" fmla="*/ 1699 h 290885"/>
              <a:gd name="connsiteX1" fmla="*/ 19092 w 44675"/>
              <a:gd name="connsiteY1" fmla="*/ 115999 h 290885"/>
              <a:gd name="connsiteX2" fmla="*/ 44492 w 44675"/>
              <a:gd name="connsiteY2" fmla="*/ 189024 h 290885"/>
              <a:gd name="connsiteX3" fmla="*/ 25442 w 44675"/>
              <a:gd name="connsiteY3" fmla="*/ 290624 h 290885"/>
              <a:gd name="connsiteX4" fmla="*/ 22267 w 44675"/>
              <a:gd name="connsiteY4" fmla="*/ 214424 h 290885"/>
              <a:gd name="connsiteX5" fmla="*/ 42 w 44675"/>
              <a:gd name="connsiteY5" fmla="*/ 96949 h 290885"/>
              <a:gd name="connsiteX6" fmla="*/ 28617 w 44675"/>
              <a:gd name="connsiteY6" fmla="*/ 49324 h 290885"/>
              <a:gd name="connsiteX7" fmla="*/ 44492 w 44675"/>
              <a:gd name="connsiteY7" fmla="*/ 1699 h 2908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4675" h="290885">
                <a:moveTo>
                  <a:pt x="44492" y="1699"/>
                </a:moveTo>
                <a:cubicBezTo>
                  <a:pt x="42905" y="12811"/>
                  <a:pt x="19092" y="84778"/>
                  <a:pt x="19092" y="115999"/>
                </a:cubicBezTo>
                <a:cubicBezTo>
                  <a:pt x="19092" y="147220"/>
                  <a:pt x="43434" y="159920"/>
                  <a:pt x="44492" y="189024"/>
                </a:cubicBezTo>
                <a:cubicBezTo>
                  <a:pt x="45550" y="218128"/>
                  <a:pt x="29146" y="286391"/>
                  <a:pt x="25442" y="290624"/>
                </a:cubicBezTo>
                <a:cubicBezTo>
                  <a:pt x="21738" y="294857"/>
                  <a:pt x="26500" y="246703"/>
                  <a:pt x="22267" y="214424"/>
                </a:cubicBezTo>
                <a:cubicBezTo>
                  <a:pt x="18034" y="182145"/>
                  <a:pt x="-1016" y="124466"/>
                  <a:pt x="42" y="96949"/>
                </a:cubicBezTo>
                <a:cubicBezTo>
                  <a:pt x="1100" y="69432"/>
                  <a:pt x="20150" y="61495"/>
                  <a:pt x="28617" y="49324"/>
                </a:cubicBezTo>
                <a:cubicBezTo>
                  <a:pt x="37084" y="37153"/>
                  <a:pt x="46079" y="-9413"/>
                  <a:pt x="44492" y="169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01" name="フリーフォーム 1600">
            <a:extLst>
              <a:ext uri="{FF2B5EF4-FFF2-40B4-BE49-F238E27FC236}">
                <a16:creationId xmlns:a16="http://schemas.microsoft.com/office/drawing/2014/main" id="{4E1AF19B-F0E0-F9B9-6E98-C4C77674FA74}"/>
              </a:ext>
            </a:extLst>
          </p:cNvPr>
          <p:cNvSpPr/>
          <p:nvPr/>
        </p:nvSpPr>
        <p:spPr>
          <a:xfrm>
            <a:off x="1897980" y="8169121"/>
            <a:ext cx="70731" cy="190832"/>
          </a:xfrm>
          <a:custGeom>
            <a:avLst/>
            <a:gdLst>
              <a:gd name="connsiteX0" fmla="*/ 38770 w 70731"/>
              <a:gd name="connsiteY0" fmla="*/ 154 h 190832"/>
              <a:gd name="connsiteX1" fmla="*/ 22895 w 70731"/>
              <a:gd name="connsiteY1" fmla="*/ 92229 h 190832"/>
              <a:gd name="connsiteX2" fmla="*/ 70520 w 70731"/>
              <a:gd name="connsiteY2" fmla="*/ 190654 h 190832"/>
              <a:gd name="connsiteX3" fmla="*/ 670 w 70731"/>
              <a:gd name="connsiteY3" fmla="*/ 114454 h 190832"/>
              <a:gd name="connsiteX4" fmla="*/ 38770 w 70731"/>
              <a:gd name="connsiteY4" fmla="*/ 154 h 1908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0731" h="190832">
                <a:moveTo>
                  <a:pt x="38770" y="154"/>
                </a:moveTo>
                <a:cubicBezTo>
                  <a:pt x="42474" y="-3550"/>
                  <a:pt x="17603" y="60479"/>
                  <a:pt x="22895" y="92229"/>
                </a:cubicBezTo>
                <a:cubicBezTo>
                  <a:pt x="28187" y="123979"/>
                  <a:pt x="74224" y="186950"/>
                  <a:pt x="70520" y="190654"/>
                </a:cubicBezTo>
                <a:cubicBezTo>
                  <a:pt x="66816" y="194358"/>
                  <a:pt x="7020" y="139325"/>
                  <a:pt x="670" y="114454"/>
                </a:cubicBezTo>
                <a:cubicBezTo>
                  <a:pt x="-5680" y="89583"/>
                  <a:pt x="35066" y="3858"/>
                  <a:pt x="38770" y="15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02" name="フリーフォーム 1601">
            <a:extLst>
              <a:ext uri="{FF2B5EF4-FFF2-40B4-BE49-F238E27FC236}">
                <a16:creationId xmlns:a16="http://schemas.microsoft.com/office/drawing/2014/main" id="{0983A371-B0EA-E981-9B28-9BC8649933A9}"/>
              </a:ext>
            </a:extLst>
          </p:cNvPr>
          <p:cNvSpPr/>
          <p:nvPr/>
        </p:nvSpPr>
        <p:spPr>
          <a:xfrm>
            <a:off x="1790615" y="8355761"/>
            <a:ext cx="153332" cy="393194"/>
          </a:xfrm>
          <a:custGeom>
            <a:avLst/>
            <a:gdLst>
              <a:gd name="connsiteX0" fmla="*/ 149310 w 153332"/>
              <a:gd name="connsiteY0" fmla="*/ 4014 h 393194"/>
              <a:gd name="connsiteX1" fmla="*/ 117560 w 153332"/>
              <a:gd name="connsiteY1" fmla="*/ 77039 h 393194"/>
              <a:gd name="connsiteX2" fmla="*/ 9610 w 153332"/>
              <a:gd name="connsiteY2" fmla="*/ 258014 h 393194"/>
              <a:gd name="connsiteX3" fmla="*/ 35010 w 153332"/>
              <a:gd name="connsiteY3" fmla="*/ 216739 h 393194"/>
              <a:gd name="connsiteX4" fmla="*/ 31835 w 153332"/>
              <a:gd name="connsiteY4" fmla="*/ 270714 h 393194"/>
              <a:gd name="connsiteX5" fmla="*/ 73110 w 153332"/>
              <a:gd name="connsiteY5" fmla="*/ 391364 h 393194"/>
              <a:gd name="connsiteX6" fmla="*/ 47710 w 153332"/>
              <a:gd name="connsiteY6" fmla="*/ 340564 h 393194"/>
              <a:gd name="connsiteX7" fmla="*/ 85 w 153332"/>
              <a:gd name="connsiteY7" fmla="*/ 299289 h 393194"/>
              <a:gd name="connsiteX8" fmla="*/ 60410 w 153332"/>
              <a:gd name="connsiteY8" fmla="*/ 156414 h 393194"/>
              <a:gd name="connsiteX9" fmla="*/ 38185 w 153332"/>
              <a:gd name="connsiteY9" fmla="*/ 188164 h 393194"/>
              <a:gd name="connsiteX10" fmla="*/ 149310 w 153332"/>
              <a:gd name="connsiteY10" fmla="*/ 4014 h 3931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53332" h="393194">
                <a:moveTo>
                  <a:pt x="149310" y="4014"/>
                </a:moveTo>
                <a:cubicBezTo>
                  <a:pt x="162539" y="-14507"/>
                  <a:pt x="140843" y="34706"/>
                  <a:pt x="117560" y="77039"/>
                </a:cubicBezTo>
                <a:cubicBezTo>
                  <a:pt x="94277" y="119372"/>
                  <a:pt x="23368" y="234731"/>
                  <a:pt x="9610" y="258014"/>
                </a:cubicBezTo>
                <a:cubicBezTo>
                  <a:pt x="-4148" y="281297"/>
                  <a:pt x="31306" y="214622"/>
                  <a:pt x="35010" y="216739"/>
                </a:cubicBezTo>
                <a:cubicBezTo>
                  <a:pt x="38714" y="218856"/>
                  <a:pt x="25485" y="241610"/>
                  <a:pt x="31835" y="270714"/>
                </a:cubicBezTo>
                <a:cubicBezTo>
                  <a:pt x="38185" y="299818"/>
                  <a:pt x="70464" y="379722"/>
                  <a:pt x="73110" y="391364"/>
                </a:cubicBezTo>
                <a:cubicBezTo>
                  <a:pt x="75756" y="403006"/>
                  <a:pt x="59881" y="355910"/>
                  <a:pt x="47710" y="340564"/>
                </a:cubicBezTo>
                <a:cubicBezTo>
                  <a:pt x="35539" y="325218"/>
                  <a:pt x="-2032" y="329981"/>
                  <a:pt x="85" y="299289"/>
                </a:cubicBezTo>
                <a:cubicBezTo>
                  <a:pt x="2202" y="268597"/>
                  <a:pt x="54060" y="174935"/>
                  <a:pt x="60410" y="156414"/>
                </a:cubicBezTo>
                <a:cubicBezTo>
                  <a:pt x="66760" y="137893"/>
                  <a:pt x="17018" y="211977"/>
                  <a:pt x="38185" y="188164"/>
                </a:cubicBezTo>
                <a:cubicBezTo>
                  <a:pt x="59352" y="164352"/>
                  <a:pt x="136081" y="22535"/>
                  <a:pt x="149310" y="401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03" name="フリーフォーム 1602">
            <a:extLst>
              <a:ext uri="{FF2B5EF4-FFF2-40B4-BE49-F238E27FC236}">
                <a16:creationId xmlns:a16="http://schemas.microsoft.com/office/drawing/2014/main" id="{BF6B12FC-9CD5-1275-1615-783F0ABEDF25}"/>
              </a:ext>
            </a:extLst>
          </p:cNvPr>
          <p:cNvSpPr/>
          <p:nvPr/>
        </p:nvSpPr>
        <p:spPr>
          <a:xfrm>
            <a:off x="1903785" y="8181580"/>
            <a:ext cx="145830" cy="183943"/>
          </a:xfrm>
          <a:custGeom>
            <a:avLst/>
            <a:gdLst>
              <a:gd name="connsiteX0" fmla="*/ 1215 w 145830"/>
              <a:gd name="connsiteY0" fmla="*/ 395 h 183943"/>
              <a:gd name="connsiteX1" fmla="*/ 144090 w 145830"/>
              <a:gd name="connsiteY1" fmla="*/ 178195 h 183943"/>
              <a:gd name="connsiteX2" fmla="*/ 77415 w 145830"/>
              <a:gd name="connsiteY2" fmla="*/ 130570 h 183943"/>
              <a:gd name="connsiteX3" fmla="*/ 1215 w 145830"/>
              <a:gd name="connsiteY3" fmla="*/ 395 h 1839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5830" h="183943">
                <a:moveTo>
                  <a:pt x="1215" y="395"/>
                </a:moveTo>
                <a:cubicBezTo>
                  <a:pt x="12328" y="8333"/>
                  <a:pt x="131390" y="156499"/>
                  <a:pt x="144090" y="178195"/>
                </a:cubicBezTo>
                <a:cubicBezTo>
                  <a:pt x="156790" y="199891"/>
                  <a:pt x="96465" y="154912"/>
                  <a:pt x="77415" y="130570"/>
                </a:cubicBezTo>
                <a:cubicBezTo>
                  <a:pt x="58365" y="106228"/>
                  <a:pt x="-9898" y="-7543"/>
                  <a:pt x="1215" y="39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04" name="フリーフォーム 1603">
            <a:extLst>
              <a:ext uri="{FF2B5EF4-FFF2-40B4-BE49-F238E27FC236}">
                <a16:creationId xmlns:a16="http://schemas.microsoft.com/office/drawing/2014/main" id="{96394DBE-05AE-21D1-9850-127C925B496A}"/>
              </a:ext>
            </a:extLst>
          </p:cNvPr>
          <p:cNvSpPr/>
          <p:nvPr/>
        </p:nvSpPr>
        <p:spPr>
          <a:xfrm>
            <a:off x="1294225" y="8581913"/>
            <a:ext cx="83728" cy="129914"/>
          </a:xfrm>
          <a:custGeom>
            <a:avLst/>
            <a:gdLst>
              <a:gd name="connsiteX0" fmla="*/ 83725 w 83728"/>
              <a:gd name="connsiteY0" fmla="*/ 112 h 129914"/>
              <a:gd name="connsiteX1" fmla="*/ 7525 w 83728"/>
              <a:gd name="connsiteY1" fmla="*/ 123937 h 129914"/>
              <a:gd name="connsiteX2" fmla="*/ 10700 w 83728"/>
              <a:gd name="connsiteY2" fmla="*/ 101712 h 129914"/>
              <a:gd name="connsiteX3" fmla="*/ 83725 w 83728"/>
              <a:gd name="connsiteY3" fmla="*/ 112 h 129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3728" h="129914">
                <a:moveTo>
                  <a:pt x="83725" y="112"/>
                </a:moveTo>
                <a:cubicBezTo>
                  <a:pt x="83196" y="3816"/>
                  <a:pt x="19696" y="107004"/>
                  <a:pt x="7525" y="123937"/>
                </a:cubicBezTo>
                <a:cubicBezTo>
                  <a:pt x="-4646" y="140870"/>
                  <a:pt x="-942" y="118116"/>
                  <a:pt x="10700" y="101712"/>
                </a:cubicBezTo>
                <a:cubicBezTo>
                  <a:pt x="22342" y="85308"/>
                  <a:pt x="84254" y="-3592"/>
                  <a:pt x="83725" y="11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05" name="フリーフォーム 1604">
            <a:extLst>
              <a:ext uri="{FF2B5EF4-FFF2-40B4-BE49-F238E27FC236}">
                <a16:creationId xmlns:a16="http://schemas.microsoft.com/office/drawing/2014/main" id="{280688FB-BD49-E7E0-B385-BF86E8D1425B}"/>
              </a:ext>
            </a:extLst>
          </p:cNvPr>
          <p:cNvSpPr/>
          <p:nvPr/>
        </p:nvSpPr>
        <p:spPr>
          <a:xfrm>
            <a:off x="1312422" y="8620008"/>
            <a:ext cx="98485" cy="153457"/>
          </a:xfrm>
          <a:custGeom>
            <a:avLst/>
            <a:gdLst>
              <a:gd name="connsiteX0" fmla="*/ 2028 w 98485"/>
              <a:gd name="connsiteY0" fmla="*/ 117592 h 153457"/>
              <a:gd name="connsiteX1" fmla="*/ 33778 w 98485"/>
              <a:gd name="connsiteY1" fmla="*/ 60442 h 153457"/>
              <a:gd name="connsiteX2" fmla="*/ 52828 w 98485"/>
              <a:gd name="connsiteY2" fmla="*/ 152517 h 153457"/>
              <a:gd name="connsiteX3" fmla="*/ 49653 w 98485"/>
              <a:gd name="connsiteY3" fmla="*/ 101717 h 153457"/>
              <a:gd name="connsiteX4" fmla="*/ 97278 w 98485"/>
              <a:gd name="connsiteY4" fmla="*/ 117 h 153457"/>
              <a:gd name="connsiteX5" fmla="*/ 2028 w 98485"/>
              <a:gd name="connsiteY5" fmla="*/ 117592 h 1534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98485" h="153457">
                <a:moveTo>
                  <a:pt x="2028" y="117592"/>
                </a:moveTo>
                <a:cubicBezTo>
                  <a:pt x="-8555" y="127646"/>
                  <a:pt x="25311" y="54621"/>
                  <a:pt x="33778" y="60442"/>
                </a:cubicBezTo>
                <a:cubicBezTo>
                  <a:pt x="42245" y="66263"/>
                  <a:pt x="50182" y="145638"/>
                  <a:pt x="52828" y="152517"/>
                </a:cubicBezTo>
                <a:cubicBezTo>
                  <a:pt x="55474" y="159396"/>
                  <a:pt x="42245" y="127117"/>
                  <a:pt x="49653" y="101717"/>
                </a:cubicBezTo>
                <a:cubicBezTo>
                  <a:pt x="57061" y="76317"/>
                  <a:pt x="106803" y="4350"/>
                  <a:pt x="97278" y="117"/>
                </a:cubicBezTo>
                <a:cubicBezTo>
                  <a:pt x="87753" y="-4116"/>
                  <a:pt x="12611" y="107538"/>
                  <a:pt x="2028" y="11759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06" name="フリーフォーム 1605">
            <a:extLst>
              <a:ext uri="{FF2B5EF4-FFF2-40B4-BE49-F238E27FC236}">
                <a16:creationId xmlns:a16="http://schemas.microsoft.com/office/drawing/2014/main" id="{B2958CAC-883F-2B70-CD9F-A34B81FE7E11}"/>
              </a:ext>
            </a:extLst>
          </p:cNvPr>
          <p:cNvSpPr/>
          <p:nvPr/>
        </p:nvSpPr>
        <p:spPr>
          <a:xfrm>
            <a:off x="1409583" y="8289542"/>
            <a:ext cx="235119" cy="141640"/>
          </a:xfrm>
          <a:custGeom>
            <a:avLst/>
            <a:gdLst>
              <a:gd name="connsiteX0" fmla="*/ 117 w 235119"/>
              <a:gd name="connsiteY0" fmla="*/ 70233 h 141640"/>
              <a:gd name="connsiteX1" fmla="*/ 177917 w 235119"/>
              <a:gd name="connsiteY1" fmla="*/ 79758 h 141640"/>
              <a:gd name="connsiteX2" fmla="*/ 114417 w 235119"/>
              <a:gd name="connsiteY2" fmla="*/ 127383 h 141640"/>
              <a:gd name="connsiteX3" fmla="*/ 235067 w 235119"/>
              <a:gd name="connsiteY3" fmla="*/ 121033 h 141640"/>
              <a:gd name="connsiteX4" fmla="*/ 130292 w 235119"/>
              <a:gd name="connsiteY4" fmla="*/ 140083 h 141640"/>
              <a:gd name="connsiteX5" fmla="*/ 174742 w 235119"/>
              <a:gd name="connsiteY5" fmla="*/ 73408 h 141640"/>
              <a:gd name="connsiteX6" fmla="*/ 171567 w 235119"/>
              <a:gd name="connsiteY6" fmla="*/ 22608 h 141640"/>
              <a:gd name="connsiteX7" fmla="*/ 104892 w 235119"/>
              <a:gd name="connsiteY7" fmla="*/ 383 h 141640"/>
              <a:gd name="connsiteX8" fmla="*/ 149342 w 235119"/>
              <a:gd name="connsiteY8" fmla="*/ 13083 h 141640"/>
              <a:gd name="connsiteX9" fmla="*/ 117 w 235119"/>
              <a:gd name="connsiteY9" fmla="*/ 70233 h 1416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35119" h="141640">
                <a:moveTo>
                  <a:pt x="117" y="70233"/>
                </a:moveTo>
                <a:cubicBezTo>
                  <a:pt x="4879" y="81345"/>
                  <a:pt x="158867" y="70233"/>
                  <a:pt x="177917" y="79758"/>
                </a:cubicBezTo>
                <a:cubicBezTo>
                  <a:pt x="196967" y="89283"/>
                  <a:pt x="104892" y="120504"/>
                  <a:pt x="114417" y="127383"/>
                </a:cubicBezTo>
                <a:cubicBezTo>
                  <a:pt x="123942" y="134262"/>
                  <a:pt x="232421" y="118916"/>
                  <a:pt x="235067" y="121033"/>
                </a:cubicBezTo>
                <a:cubicBezTo>
                  <a:pt x="237713" y="123150"/>
                  <a:pt x="140346" y="148020"/>
                  <a:pt x="130292" y="140083"/>
                </a:cubicBezTo>
                <a:cubicBezTo>
                  <a:pt x="120238" y="132146"/>
                  <a:pt x="167863" y="92987"/>
                  <a:pt x="174742" y="73408"/>
                </a:cubicBezTo>
                <a:cubicBezTo>
                  <a:pt x="181621" y="53829"/>
                  <a:pt x="183209" y="34779"/>
                  <a:pt x="171567" y="22608"/>
                </a:cubicBezTo>
                <a:cubicBezTo>
                  <a:pt x="159925" y="10437"/>
                  <a:pt x="108596" y="1970"/>
                  <a:pt x="104892" y="383"/>
                </a:cubicBezTo>
                <a:cubicBezTo>
                  <a:pt x="101188" y="-1204"/>
                  <a:pt x="162042" y="1971"/>
                  <a:pt x="149342" y="13083"/>
                </a:cubicBezTo>
                <a:cubicBezTo>
                  <a:pt x="136642" y="24195"/>
                  <a:pt x="-4645" y="59121"/>
                  <a:pt x="117" y="7023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07" name="フリーフォーム 1606">
            <a:extLst>
              <a:ext uri="{FF2B5EF4-FFF2-40B4-BE49-F238E27FC236}">
                <a16:creationId xmlns:a16="http://schemas.microsoft.com/office/drawing/2014/main" id="{FA872233-7236-EAF0-A8A3-52764A891113}"/>
              </a:ext>
            </a:extLst>
          </p:cNvPr>
          <p:cNvSpPr/>
          <p:nvPr/>
        </p:nvSpPr>
        <p:spPr>
          <a:xfrm>
            <a:off x="1373605" y="8613773"/>
            <a:ext cx="198266" cy="376755"/>
          </a:xfrm>
          <a:custGeom>
            <a:avLst/>
            <a:gdLst>
              <a:gd name="connsiteX0" fmla="*/ 198020 w 198266"/>
              <a:gd name="connsiteY0" fmla="*/ 2 h 376755"/>
              <a:gd name="connsiteX1" fmla="*/ 96420 w 198266"/>
              <a:gd name="connsiteY1" fmla="*/ 120652 h 376755"/>
              <a:gd name="connsiteX2" fmla="*/ 45620 w 198266"/>
              <a:gd name="connsiteY2" fmla="*/ 149227 h 376755"/>
              <a:gd name="connsiteX3" fmla="*/ 51970 w 198266"/>
              <a:gd name="connsiteY3" fmla="*/ 139702 h 376755"/>
              <a:gd name="connsiteX4" fmla="*/ 1170 w 198266"/>
              <a:gd name="connsiteY4" fmla="*/ 374652 h 376755"/>
              <a:gd name="connsiteX5" fmla="*/ 20220 w 198266"/>
              <a:gd name="connsiteY5" fmla="*/ 247652 h 376755"/>
              <a:gd name="connsiteX6" fmla="*/ 64670 w 198266"/>
              <a:gd name="connsiteY6" fmla="*/ 117477 h 376755"/>
              <a:gd name="connsiteX7" fmla="*/ 198020 w 198266"/>
              <a:gd name="connsiteY7" fmla="*/ 2 h 3767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98266" h="376755">
                <a:moveTo>
                  <a:pt x="198020" y="2"/>
                </a:moveTo>
                <a:cubicBezTo>
                  <a:pt x="203312" y="531"/>
                  <a:pt x="121820" y="95781"/>
                  <a:pt x="96420" y="120652"/>
                </a:cubicBezTo>
                <a:cubicBezTo>
                  <a:pt x="71020" y="145523"/>
                  <a:pt x="45620" y="149227"/>
                  <a:pt x="45620" y="149227"/>
                </a:cubicBezTo>
                <a:cubicBezTo>
                  <a:pt x="38212" y="152402"/>
                  <a:pt x="59378" y="102131"/>
                  <a:pt x="51970" y="139702"/>
                </a:cubicBezTo>
                <a:cubicBezTo>
                  <a:pt x="44562" y="177273"/>
                  <a:pt x="6462" y="356660"/>
                  <a:pt x="1170" y="374652"/>
                </a:cubicBezTo>
                <a:cubicBezTo>
                  <a:pt x="-4122" y="392644"/>
                  <a:pt x="9637" y="290514"/>
                  <a:pt x="20220" y="247652"/>
                </a:cubicBezTo>
                <a:cubicBezTo>
                  <a:pt x="30803" y="204790"/>
                  <a:pt x="31332" y="156106"/>
                  <a:pt x="64670" y="117477"/>
                </a:cubicBezTo>
                <a:cubicBezTo>
                  <a:pt x="98008" y="78848"/>
                  <a:pt x="192728" y="-527"/>
                  <a:pt x="198020" y="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08" name="フリーフォーム 1607">
            <a:extLst>
              <a:ext uri="{FF2B5EF4-FFF2-40B4-BE49-F238E27FC236}">
                <a16:creationId xmlns:a16="http://schemas.microsoft.com/office/drawing/2014/main" id="{A3DF52C5-17D9-DF0C-FC5F-F1EDBD9CB306}"/>
              </a:ext>
            </a:extLst>
          </p:cNvPr>
          <p:cNvSpPr/>
          <p:nvPr/>
        </p:nvSpPr>
        <p:spPr>
          <a:xfrm>
            <a:off x="1472708" y="8359187"/>
            <a:ext cx="319251" cy="60916"/>
          </a:xfrm>
          <a:custGeom>
            <a:avLst/>
            <a:gdLst>
              <a:gd name="connsiteX0" fmla="*/ 492 w 319251"/>
              <a:gd name="connsiteY0" fmla="*/ 41863 h 60916"/>
              <a:gd name="connsiteX1" fmla="*/ 175117 w 319251"/>
              <a:gd name="connsiteY1" fmla="*/ 3763 h 60916"/>
              <a:gd name="connsiteX2" fmla="*/ 317992 w 319251"/>
              <a:gd name="connsiteY2" fmla="*/ 60913 h 60916"/>
              <a:gd name="connsiteX3" fmla="*/ 232267 w 319251"/>
              <a:gd name="connsiteY3" fmla="*/ 588 h 60916"/>
              <a:gd name="connsiteX4" fmla="*/ 492 w 319251"/>
              <a:gd name="connsiteY4" fmla="*/ 41863 h 609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9251" h="60916">
                <a:moveTo>
                  <a:pt x="492" y="41863"/>
                </a:moveTo>
                <a:cubicBezTo>
                  <a:pt x="-9033" y="42392"/>
                  <a:pt x="122200" y="588"/>
                  <a:pt x="175117" y="3763"/>
                </a:cubicBezTo>
                <a:cubicBezTo>
                  <a:pt x="228034" y="6938"/>
                  <a:pt x="308467" y="61442"/>
                  <a:pt x="317992" y="60913"/>
                </a:cubicBezTo>
                <a:cubicBezTo>
                  <a:pt x="327517" y="60384"/>
                  <a:pt x="281480" y="6938"/>
                  <a:pt x="232267" y="588"/>
                </a:cubicBezTo>
                <a:cubicBezTo>
                  <a:pt x="183054" y="-5762"/>
                  <a:pt x="10017" y="41334"/>
                  <a:pt x="492" y="4186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09" name="フリーフォーム 1608">
            <a:extLst>
              <a:ext uri="{FF2B5EF4-FFF2-40B4-BE49-F238E27FC236}">
                <a16:creationId xmlns:a16="http://schemas.microsoft.com/office/drawing/2014/main" id="{4AB99AA7-3A98-3DE1-8A5C-364B99B4E37F}"/>
              </a:ext>
            </a:extLst>
          </p:cNvPr>
          <p:cNvSpPr/>
          <p:nvPr/>
        </p:nvSpPr>
        <p:spPr>
          <a:xfrm>
            <a:off x="1511289" y="8342065"/>
            <a:ext cx="391366" cy="186089"/>
          </a:xfrm>
          <a:custGeom>
            <a:avLst/>
            <a:gdLst>
              <a:gd name="connsiteX0" fmla="*/ 11 w 391366"/>
              <a:gd name="connsiteY0" fmla="*/ 185985 h 186089"/>
              <a:gd name="connsiteX1" fmla="*/ 206386 w 391366"/>
              <a:gd name="connsiteY1" fmla="*/ 128835 h 186089"/>
              <a:gd name="connsiteX2" fmla="*/ 276236 w 391366"/>
              <a:gd name="connsiteY2" fmla="*/ 52635 h 186089"/>
              <a:gd name="connsiteX3" fmla="*/ 292111 w 391366"/>
              <a:gd name="connsiteY3" fmla="*/ 65335 h 186089"/>
              <a:gd name="connsiteX4" fmla="*/ 374661 w 391366"/>
              <a:gd name="connsiteY4" fmla="*/ 55810 h 186089"/>
              <a:gd name="connsiteX5" fmla="*/ 387361 w 391366"/>
              <a:gd name="connsiteY5" fmla="*/ 1835 h 186089"/>
              <a:gd name="connsiteX6" fmla="*/ 323861 w 391366"/>
              <a:gd name="connsiteY6" fmla="*/ 14535 h 186089"/>
              <a:gd name="connsiteX7" fmla="*/ 276236 w 391366"/>
              <a:gd name="connsiteY7" fmla="*/ 33585 h 186089"/>
              <a:gd name="connsiteX8" fmla="*/ 247661 w 391366"/>
              <a:gd name="connsiteY8" fmla="*/ 49460 h 186089"/>
              <a:gd name="connsiteX9" fmla="*/ 279411 w 391366"/>
              <a:gd name="connsiteY9" fmla="*/ 87560 h 186089"/>
              <a:gd name="connsiteX10" fmla="*/ 196861 w 391366"/>
              <a:gd name="connsiteY10" fmla="*/ 141535 h 186089"/>
              <a:gd name="connsiteX11" fmla="*/ 11 w 391366"/>
              <a:gd name="connsiteY11" fmla="*/ 185985 h 1860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91366" h="186089">
                <a:moveTo>
                  <a:pt x="11" y="185985"/>
                </a:moveTo>
                <a:cubicBezTo>
                  <a:pt x="1599" y="183868"/>
                  <a:pt x="160349" y="151060"/>
                  <a:pt x="206386" y="128835"/>
                </a:cubicBezTo>
                <a:cubicBezTo>
                  <a:pt x="252423" y="106610"/>
                  <a:pt x="261949" y="63218"/>
                  <a:pt x="276236" y="52635"/>
                </a:cubicBezTo>
                <a:cubicBezTo>
                  <a:pt x="290524" y="42052"/>
                  <a:pt x="275707" y="64806"/>
                  <a:pt x="292111" y="65335"/>
                </a:cubicBezTo>
                <a:cubicBezTo>
                  <a:pt x="308515" y="65864"/>
                  <a:pt x="358786" y="66393"/>
                  <a:pt x="374661" y="55810"/>
                </a:cubicBezTo>
                <a:cubicBezTo>
                  <a:pt x="390536" y="45227"/>
                  <a:pt x="395828" y="8714"/>
                  <a:pt x="387361" y="1835"/>
                </a:cubicBezTo>
                <a:cubicBezTo>
                  <a:pt x="378894" y="-5044"/>
                  <a:pt x="342382" y="9243"/>
                  <a:pt x="323861" y="14535"/>
                </a:cubicBezTo>
                <a:cubicBezTo>
                  <a:pt x="305340" y="19827"/>
                  <a:pt x="288936" y="27764"/>
                  <a:pt x="276236" y="33585"/>
                </a:cubicBezTo>
                <a:cubicBezTo>
                  <a:pt x="263536" y="39406"/>
                  <a:pt x="247132" y="40464"/>
                  <a:pt x="247661" y="49460"/>
                </a:cubicBezTo>
                <a:cubicBezTo>
                  <a:pt x="248190" y="58456"/>
                  <a:pt x="287878" y="72214"/>
                  <a:pt x="279411" y="87560"/>
                </a:cubicBezTo>
                <a:cubicBezTo>
                  <a:pt x="270944" y="102906"/>
                  <a:pt x="236019" y="125660"/>
                  <a:pt x="196861" y="141535"/>
                </a:cubicBezTo>
                <a:cubicBezTo>
                  <a:pt x="157703" y="157410"/>
                  <a:pt x="-1577" y="188102"/>
                  <a:pt x="11" y="18598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0" name="フリーフォーム 1609">
            <a:extLst>
              <a:ext uri="{FF2B5EF4-FFF2-40B4-BE49-F238E27FC236}">
                <a16:creationId xmlns:a16="http://schemas.microsoft.com/office/drawing/2014/main" id="{4C505009-91ED-042D-D6C4-84BD3DE11010}"/>
              </a:ext>
            </a:extLst>
          </p:cNvPr>
          <p:cNvSpPr/>
          <p:nvPr/>
        </p:nvSpPr>
        <p:spPr>
          <a:xfrm>
            <a:off x="1951271" y="8162690"/>
            <a:ext cx="202381" cy="130813"/>
          </a:xfrm>
          <a:custGeom>
            <a:avLst/>
            <a:gdLst>
              <a:gd name="connsiteX0" fmla="*/ 4529 w 202381"/>
              <a:gd name="connsiteY0" fmla="*/ 130410 h 130813"/>
              <a:gd name="connsiteX1" fmla="*/ 137879 w 202381"/>
              <a:gd name="connsiteY1" fmla="*/ 22460 h 130813"/>
              <a:gd name="connsiteX2" fmla="*/ 201379 w 202381"/>
              <a:gd name="connsiteY2" fmla="*/ 98660 h 130813"/>
              <a:gd name="connsiteX3" fmla="*/ 169629 w 202381"/>
              <a:gd name="connsiteY3" fmla="*/ 6585 h 130813"/>
              <a:gd name="connsiteX4" fmla="*/ 77554 w 202381"/>
              <a:gd name="connsiteY4" fmla="*/ 12935 h 130813"/>
              <a:gd name="connsiteX5" fmla="*/ 33104 w 202381"/>
              <a:gd name="connsiteY5" fmla="*/ 57385 h 130813"/>
              <a:gd name="connsiteX6" fmla="*/ 4529 w 202381"/>
              <a:gd name="connsiteY6" fmla="*/ 130410 h 1308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02381" h="130813">
                <a:moveTo>
                  <a:pt x="4529" y="130410"/>
                </a:moveTo>
                <a:cubicBezTo>
                  <a:pt x="21991" y="124589"/>
                  <a:pt x="105071" y="27752"/>
                  <a:pt x="137879" y="22460"/>
                </a:cubicBezTo>
                <a:cubicBezTo>
                  <a:pt x="170687" y="17168"/>
                  <a:pt x="196087" y="101306"/>
                  <a:pt x="201379" y="98660"/>
                </a:cubicBezTo>
                <a:cubicBezTo>
                  <a:pt x="206671" y="96014"/>
                  <a:pt x="190266" y="20872"/>
                  <a:pt x="169629" y="6585"/>
                </a:cubicBezTo>
                <a:cubicBezTo>
                  <a:pt x="148992" y="-7702"/>
                  <a:pt x="100308" y="4468"/>
                  <a:pt x="77554" y="12935"/>
                </a:cubicBezTo>
                <a:cubicBezTo>
                  <a:pt x="54800" y="21402"/>
                  <a:pt x="41041" y="37277"/>
                  <a:pt x="33104" y="57385"/>
                </a:cubicBezTo>
                <a:cubicBezTo>
                  <a:pt x="25167" y="77493"/>
                  <a:pt x="-12933" y="136231"/>
                  <a:pt x="4529" y="13041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1" name="フリーフォーム 1610">
            <a:extLst>
              <a:ext uri="{FF2B5EF4-FFF2-40B4-BE49-F238E27FC236}">
                <a16:creationId xmlns:a16="http://schemas.microsoft.com/office/drawing/2014/main" id="{84098DBE-D34D-AA89-A4C5-601DD659F0DB}"/>
              </a:ext>
            </a:extLst>
          </p:cNvPr>
          <p:cNvSpPr/>
          <p:nvPr/>
        </p:nvSpPr>
        <p:spPr>
          <a:xfrm>
            <a:off x="1885901" y="8232775"/>
            <a:ext cx="378497" cy="120808"/>
          </a:xfrm>
          <a:custGeom>
            <a:avLst/>
            <a:gdLst>
              <a:gd name="connsiteX0" fmla="*/ 49 w 378497"/>
              <a:gd name="connsiteY0" fmla="*/ 66675 h 120808"/>
              <a:gd name="connsiteX1" fmla="*/ 206424 w 378497"/>
              <a:gd name="connsiteY1" fmla="*/ 60325 h 120808"/>
              <a:gd name="connsiteX2" fmla="*/ 212774 w 378497"/>
              <a:gd name="connsiteY2" fmla="*/ 120650 h 120808"/>
              <a:gd name="connsiteX3" fmla="*/ 196899 w 378497"/>
              <a:gd name="connsiteY3" fmla="*/ 76200 h 120808"/>
              <a:gd name="connsiteX4" fmla="*/ 241349 w 378497"/>
              <a:gd name="connsiteY4" fmla="*/ 25400 h 120808"/>
              <a:gd name="connsiteX5" fmla="*/ 285799 w 378497"/>
              <a:gd name="connsiteY5" fmla="*/ 25400 h 120808"/>
              <a:gd name="connsiteX6" fmla="*/ 263574 w 378497"/>
              <a:gd name="connsiteY6" fmla="*/ 25400 h 120808"/>
              <a:gd name="connsiteX7" fmla="*/ 349299 w 378497"/>
              <a:gd name="connsiteY7" fmla="*/ 57150 h 120808"/>
              <a:gd name="connsiteX8" fmla="*/ 377874 w 378497"/>
              <a:gd name="connsiteY8" fmla="*/ 114300 h 120808"/>
              <a:gd name="connsiteX9" fmla="*/ 327074 w 378497"/>
              <a:gd name="connsiteY9" fmla="*/ 34925 h 120808"/>
              <a:gd name="connsiteX10" fmla="*/ 203249 w 378497"/>
              <a:gd name="connsiteY10" fmla="*/ 0 h 120808"/>
              <a:gd name="connsiteX11" fmla="*/ 254049 w 378497"/>
              <a:gd name="connsiteY11" fmla="*/ 34925 h 120808"/>
              <a:gd name="connsiteX12" fmla="*/ 187374 w 378497"/>
              <a:gd name="connsiteY12" fmla="*/ 60325 h 120808"/>
              <a:gd name="connsiteX13" fmla="*/ 49 w 378497"/>
              <a:gd name="connsiteY13" fmla="*/ 66675 h 1208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378497" h="120808">
                <a:moveTo>
                  <a:pt x="49" y="66675"/>
                </a:moveTo>
                <a:cubicBezTo>
                  <a:pt x="3224" y="66675"/>
                  <a:pt x="170970" y="51329"/>
                  <a:pt x="206424" y="60325"/>
                </a:cubicBezTo>
                <a:cubicBezTo>
                  <a:pt x="241878" y="69321"/>
                  <a:pt x="214362" y="118004"/>
                  <a:pt x="212774" y="120650"/>
                </a:cubicBezTo>
                <a:cubicBezTo>
                  <a:pt x="211187" y="123296"/>
                  <a:pt x="192137" y="92075"/>
                  <a:pt x="196899" y="76200"/>
                </a:cubicBezTo>
                <a:cubicBezTo>
                  <a:pt x="201661" y="60325"/>
                  <a:pt x="226532" y="33867"/>
                  <a:pt x="241349" y="25400"/>
                </a:cubicBezTo>
                <a:cubicBezTo>
                  <a:pt x="256166" y="16933"/>
                  <a:pt x="285799" y="25400"/>
                  <a:pt x="285799" y="25400"/>
                </a:cubicBezTo>
                <a:cubicBezTo>
                  <a:pt x="289503" y="25400"/>
                  <a:pt x="252991" y="20108"/>
                  <a:pt x="263574" y="25400"/>
                </a:cubicBezTo>
                <a:cubicBezTo>
                  <a:pt x="274157" y="30692"/>
                  <a:pt x="330249" y="42333"/>
                  <a:pt x="349299" y="57150"/>
                </a:cubicBezTo>
                <a:cubicBezTo>
                  <a:pt x="368349" y="71967"/>
                  <a:pt x="381578" y="118004"/>
                  <a:pt x="377874" y="114300"/>
                </a:cubicBezTo>
                <a:cubicBezTo>
                  <a:pt x="374170" y="110596"/>
                  <a:pt x="356178" y="53975"/>
                  <a:pt x="327074" y="34925"/>
                </a:cubicBezTo>
                <a:cubicBezTo>
                  <a:pt x="297970" y="15875"/>
                  <a:pt x="215420" y="0"/>
                  <a:pt x="203249" y="0"/>
                </a:cubicBezTo>
                <a:cubicBezTo>
                  <a:pt x="191078" y="0"/>
                  <a:pt x="256695" y="24871"/>
                  <a:pt x="254049" y="34925"/>
                </a:cubicBezTo>
                <a:cubicBezTo>
                  <a:pt x="251403" y="44979"/>
                  <a:pt x="227061" y="53975"/>
                  <a:pt x="187374" y="60325"/>
                </a:cubicBezTo>
                <a:cubicBezTo>
                  <a:pt x="147687" y="66675"/>
                  <a:pt x="-3126" y="66675"/>
                  <a:pt x="49" y="6667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2" name="フリーフォーム 1611">
            <a:extLst>
              <a:ext uri="{FF2B5EF4-FFF2-40B4-BE49-F238E27FC236}">
                <a16:creationId xmlns:a16="http://schemas.microsoft.com/office/drawing/2014/main" id="{086DCBEA-1A41-83CC-4C6C-7760DD48584E}"/>
              </a:ext>
            </a:extLst>
          </p:cNvPr>
          <p:cNvSpPr/>
          <p:nvPr/>
        </p:nvSpPr>
        <p:spPr>
          <a:xfrm>
            <a:off x="1806487" y="8305114"/>
            <a:ext cx="361456" cy="391233"/>
          </a:xfrm>
          <a:custGeom>
            <a:avLst/>
            <a:gdLst>
              <a:gd name="connsiteX0" fmla="*/ 238213 w 361456"/>
              <a:gd name="connsiteY0" fmla="*/ 686 h 391233"/>
              <a:gd name="connsiteX1" fmla="*/ 346163 w 361456"/>
              <a:gd name="connsiteY1" fmla="*/ 99111 h 391233"/>
              <a:gd name="connsiteX2" fmla="*/ 314413 w 361456"/>
              <a:gd name="connsiteY2" fmla="*/ 210236 h 391233"/>
              <a:gd name="connsiteX3" fmla="*/ 358863 w 361456"/>
              <a:gd name="connsiteY3" fmla="*/ 200711 h 391233"/>
              <a:gd name="connsiteX4" fmla="*/ 222338 w 361456"/>
              <a:gd name="connsiteY4" fmla="*/ 280086 h 391233"/>
              <a:gd name="connsiteX5" fmla="*/ 187413 w 361456"/>
              <a:gd name="connsiteY5" fmla="*/ 302311 h 391233"/>
              <a:gd name="connsiteX6" fmla="*/ 225513 w 361456"/>
              <a:gd name="connsiteY6" fmla="*/ 318186 h 391233"/>
              <a:gd name="connsiteX7" fmla="*/ 88 w 361456"/>
              <a:gd name="connsiteY7" fmla="*/ 391211 h 391233"/>
              <a:gd name="connsiteX8" fmla="*/ 200113 w 361456"/>
              <a:gd name="connsiteY8" fmla="*/ 324536 h 391233"/>
              <a:gd name="connsiteX9" fmla="*/ 336638 w 361456"/>
              <a:gd name="connsiteY9" fmla="*/ 200711 h 391233"/>
              <a:gd name="connsiteX10" fmla="*/ 308063 w 361456"/>
              <a:gd name="connsiteY10" fmla="*/ 222936 h 391233"/>
              <a:gd name="connsiteX11" fmla="*/ 349338 w 361456"/>
              <a:gd name="connsiteY11" fmla="*/ 149911 h 391233"/>
              <a:gd name="connsiteX12" fmla="*/ 238213 w 361456"/>
              <a:gd name="connsiteY12" fmla="*/ 686 h 3912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61456" h="391233">
                <a:moveTo>
                  <a:pt x="238213" y="686"/>
                </a:moveTo>
                <a:cubicBezTo>
                  <a:pt x="237684" y="-7781"/>
                  <a:pt x="333463" y="64186"/>
                  <a:pt x="346163" y="99111"/>
                </a:cubicBezTo>
                <a:cubicBezTo>
                  <a:pt x="358863" y="134036"/>
                  <a:pt x="312296" y="193303"/>
                  <a:pt x="314413" y="210236"/>
                </a:cubicBezTo>
                <a:cubicBezTo>
                  <a:pt x="316530" y="227169"/>
                  <a:pt x="374209" y="189069"/>
                  <a:pt x="358863" y="200711"/>
                </a:cubicBezTo>
                <a:cubicBezTo>
                  <a:pt x="343517" y="212353"/>
                  <a:pt x="250913" y="263153"/>
                  <a:pt x="222338" y="280086"/>
                </a:cubicBezTo>
                <a:cubicBezTo>
                  <a:pt x="193763" y="297019"/>
                  <a:pt x="186884" y="295961"/>
                  <a:pt x="187413" y="302311"/>
                </a:cubicBezTo>
                <a:cubicBezTo>
                  <a:pt x="187942" y="308661"/>
                  <a:pt x="256734" y="303369"/>
                  <a:pt x="225513" y="318186"/>
                </a:cubicBezTo>
                <a:cubicBezTo>
                  <a:pt x="194292" y="333003"/>
                  <a:pt x="4321" y="390153"/>
                  <a:pt x="88" y="391211"/>
                </a:cubicBezTo>
                <a:cubicBezTo>
                  <a:pt x="-4145" y="392269"/>
                  <a:pt x="144021" y="356286"/>
                  <a:pt x="200113" y="324536"/>
                </a:cubicBezTo>
                <a:cubicBezTo>
                  <a:pt x="256205" y="292786"/>
                  <a:pt x="318646" y="217644"/>
                  <a:pt x="336638" y="200711"/>
                </a:cubicBezTo>
                <a:cubicBezTo>
                  <a:pt x="354630" y="183778"/>
                  <a:pt x="305946" y="231403"/>
                  <a:pt x="308063" y="222936"/>
                </a:cubicBezTo>
                <a:cubicBezTo>
                  <a:pt x="310180" y="214469"/>
                  <a:pt x="358863" y="183249"/>
                  <a:pt x="349338" y="149911"/>
                </a:cubicBezTo>
                <a:cubicBezTo>
                  <a:pt x="339813" y="116574"/>
                  <a:pt x="238742" y="9153"/>
                  <a:pt x="238213" y="68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3" name="フリーフォーム 1612">
            <a:extLst>
              <a:ext uri="{FF2B5EF4-FFF2-40B4-BE49-F238E27FC236}">
                <a16:creationId xmlns:a16="http://schemas.microsoft.com/office/drawing/2014/main" id="{0DC299A2-3705-73BD-F6C9-FA80B4B3C694}"/>
              </a:ext>
            </a:extLst>
          </p:cNvPr>
          <p:cNvSpPr/>
          <p:nvPr/>
        </p:nvSpPr>
        <p:spPr>
          <a:xfrm>
            <a:off x="2214076" y="8432337"/>
            <a:ext cx="291151" cy="83184"/>
          </a:xfrm>
          <a:custGeom>
            <a:avLst/>
            <a:gdLst>
              <a:gd name="connsiteX0" fmla="*/ 2074 w 291151"/>
              <a:gd name="connsiteY0" fmla="*/ 83013 h 83184"/>
              <a:gd name="connsiteX1" fmla="*/ 208449 w 291151"/>
              <a:gd name="connsiteY1" fmla="*/ 25863 h 83184"/>
              <a:gd name="connsiteX2" fmla="*/ 154474 w 291151"/>
              <a:gd name="connsiteY2" fmla="*/ 13163 h 83184"/>
              <a:gd name="connsiteX3" fmla="*/ 290999 w 291151"/>
              <a:gd name="connsiteY3" fmla="*/ 22688 h 83184"/>
              <a:gd name="connsiteX4" fmla="*/ 183049 w 291151"/>
              <a:gd name="connsiteY4" fmla="*/ 70313 h 83184"/>
              <a:gd name="connsiteX5" fmla="*/ 265599 w 291151"/>
              <a:gd name="connsiteY5" fmla="*/ 22688 h 83184"/>
              <a:gd name="connsiteX6" fmla="*/ 173524 w 291151"/>
              <a:gd name="connsiteY6" fmla="*/ 463 h 83184"/>
              <a:gd name="connsiteX7" fmla="*/ 103674 w 291151"/>
              <a:gd name="connsiteY7" fmla="*/ 41738 h 83184"/>
              <a:gd name="connsiteX8" fmla="*/ 2074 w 291151"/>
              <a:gd name="connsiteY8" fmla="*/ 83013 h 831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91151" h="83184">
                <a:moveTo>
                  <a:pt x="2074" y="83013"/>
                </a:moveTo>
                <a:cubicBezTo>
                  <a:pt x="19537" y="80367"/>
                  <a:pt x="183049" y="37505"/>
                  <a:pt x="208449" y="25863"/>
                </a:cubicBezTo>
                <a:cubicBezTo>
                  <a:pt x="233849" y="14221"/>
                  <a:pt x="140716" y="13692"/>
                  <a:pt x="154474" y="13163"/>
                </a:cubicBezTo>
                <a:cubicBezTo>
                  <a:pt x="168232" y="12634"/>
                  <a:pt x="286236" y="13163"/>
                  <a:pt x="290999" y="22688"/>
                </a:cubicBezTo>
                <a:cubicBezTo>
                  <a:pt x="295762" y="32213"/>
                  <a:pt x="187282" y="70313"/>
                  <a:pt x="183049" y="70313"/>
                </a:cubicBezTo>
                <a:cubicBezTo>
                  <a:pt x="178816" y="70313"/>
                  <a:pt x="267186" y="34330"/>
                  <a:pt x="265599" y="22688"/>
                </a:cubicBezTo>
                <a:cubicBezTo>
                  <a:pt x="264012" y="11046"/>
                  <a:pt x="200512" y="-2712"/>
                  <a:pt x="173524" y="463"/>
                </a:cubicBezTo>
                <a:cubicBezTo>
                  <a:pt x="146536" y="3638"/>
                  <a:pt x="124841" y="26392"/>
                  <a:pt x="103674" y="41738"/>
                </a:cubicBezTo>
                <a:cubicBezTo>
                  <a:pt x="82507" y="57084"/>
                  <a:pt x="-15389" y="85659"/>
                  <a:pt x="2074" y="8301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4" name="フリーフォーム 1613">
            <a:extLst>
              <a:ext uri="{FF2B5EF4-FFF2-40B4-BE49-F238E27FC236}">
                <a16:creationId xmlns:a16="http://schemas.microsoft.com/office/drawing/2014/main" id="{EAF5D130-413D-9C2C-DBE9-A9CDEC99D70B}"/>
              </a:ext>
            </a:extLst>
          </p:cNvPr>
          <p:cNvSpPr/>
          <p:nvPr/>
        </p:nvSpPr>
        <p:spPr>
          <a:xfrm>
            <a:off x="1615597" y="8664037"/>
            <a:ext cx="297234" cy="152942"/>
          </a:xfrm>
          <a:custGeom>
            <a:avLst/>
            <a:gdLst>
              <a:gd name="connsiteX0" fmla="*/ 478 w 297234"/>
              <a:gd name="connsiteY0" fmla="*/ 143413 h 152942"/>
              <a:gd name="connsiteX1" fmla="*/ 162403 w 297234"/>
              <a:gd name="connsiteY1" fmla="*/ 35463 h 152942"/>
              <a:gd name="connsiteX2" fmla="*/ 216378 w 297234"/>
              <a:gd name="connsiteY2" fmla="*/ 44988 h 152942"/>
              <a:gd name="connsiteX3" fmla="*/ 229078 w 297234"/>
              <a:gd name="connsiteY3" fmla="*/ 76738 h 152942"/>
              <a:gd name="connsiteX4" fmla="*/ 159228 w 297234"/>
              <a:gd name="connsiteY4" fmla="*/ 152938 h 152942"/>
              <a:gd name="connsiteX5" fmla="*/ 295753 w 297234"/>
              <a:gd name="connsiteY5" fmla="*/ 79913 h 152942"/>
              <a:gd name="connsiteX6" fmla="*/ 219553 w 297234"/>
              <a:gd name="connsiteY6" fmla="*/ 538 h 152942"/>
              <a:gd name="connsiteX7" fmla="*/ 478 w 297234"/>
              <a:gd name="connsiteY7" fmla="*/ 143413 h 1529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7234" h="152942">
                <a:moveTo>
                  <a:pt x="478" y="143413"/>
                </a:moveTo>
                <a:cubicBezTo>
                  <a:pt x="-9047" y="149234"/>
                  <a:pt x="126420" y="51867"/>
                  <a:pt x="162403" y="35463"/>
                </a:cubicBezTo>
                <a:cubicBezTo>
                  <a:pt x="198386" y="19059"/>
                  <a:pt x="205266" y="38109"/>
                  <a:pt x="216378" y="44988"/>
                </a:cubicBezTo>
                <a:cubicBezTo>
                  <a:pt x="227490" y="51867"/>
                  <a:pt x="238603" y="58746"/>
                  <a:pt x="229078" y="76738"/>
                </a:cubicBezTo>
                <a:cubicBezTo>
                  <a:pt x="219553" y="94730"/>
                  <a:pt x="148116" y="152409"/>
                  <a:pt x="159228" y="152938"/>
                </a:cubicBezTo>
                <a:cubicBezTo>
                  <a:pt x="170340" y="153467"/>
                  <a:pt x="285699" y="105313"/>
                  <a:pt x="295753" y="79913"/>
                </a:cubicBezTo>
                <a:cubicBezTo>
                  <a:pt x="305807" y="54513"/>
                  <a:pt x="262945" y="-6341"/>
                  <a:pt x="219553" y="538"/>
                </a:cubicBezTo>
                <a:cubicBezTo>
                  <a:pt x="176161" y="7417"/>
                  <a:pt x="10003" y="137592"/>
                  <a:pt x="478" y="14341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5" name="フリーフォーム 1614">
            <a:extLst>
              <a:ext uri="{FF2B5EF4-FFF2-40B4-BE49-F238E27FC236}">
                <a16:creationId xmlns:a16="http://schemas.microsoft.com/office/drawing/2014/main" id="{37F77DED-4E2E-B088-687A-C15A05B2266B}"/>
              </a:ext>
            </a:extLst>
          </p:cNvPr>
          <p:cNvSpPr/>
          <p:nvPr/>
        </p:nvSpPr>
        <p:spPr>
          <a:xfrm>
            <a:off x="1058885" y="8750300"/>
            <a:ext cx="709967" cy="557820"/>
          </a:xfrm>
          <a:custGeom>
            <a:avLst/>
            <a:gdLst>
              <a:gd name="connsiteX0" fmla="*/ 4740 w 709967"/>
              <a:gd name="connsiteY0" fmla="*/ 434975 h 557820"/>
              <a:gd name="connsiteX1" fmla="*/ 7915 w 709967"/>
              <a:gd name="connsiteY1" fmla="*/ 542925 h 557820"/>
              <a:gd name="connsiteX2" fmla="*/ 90465 w 709967"/>
              <a:gd name="connsiteY2" fmla="*/ 495300 h 557820"/>
              <a:gd name="connsiteX3" fmla="*/ 141265 w 709967"/>
              <a:gd name="connsiteY3" fmla="*/ 479425 h 557820"/>
              <a:gd name="connsiteX4" fmla="*/ 214290 w 709967"/>
              <a:gd name="connsiteY4" fmla="*/ 361950 h 557820"/>
              <a:gd name="connsiteX5" fmla="*/ 214290 w 709967"/>
              <a:gd name="connsiteY5" fmla="*/ 371475 h 557820"/>
              <a:gd name="connsiteX6" fmla="*/ 369865 w 709967"/>
              <a:gd name="connsiteY6" fmla="*/ 314325 h 557820"/>
              <a:gd name="connsiteX7" fmla="*/ 376215 w 709967"/>
              <a:gd name="connsiteY7" fmla="*/ 307975 h 557820"/>
              <a:gd name="connsiteX8" fmla="*/ 423840 w 709967"/>
              <a:gd name="connsiteY8" fmla="*/ 228600 h 557820"/>
              <a:gd name="connsiteX9" fmla="*/ 433365 w 709967"/>
              <a:gd name="connsiteY9" fmla="*/ 231775 h 557820"/>
              <a:gd name="connsiteX10" fmla="*/ 490515 w 709967"/>
              <a:gd name="connsiteY10" fmla="*/ 149225 h 557820"/>
              <a:gd name="connsiteX11" fmla="*/ 496865 w 709967"/>
              <a:gd name="connsiteY11" fmla="*/ 174625 h 557820"/>
              <a:gd name="connsiteX12" fmla="*/ 592115 w 709967"/>
              <a:gd name="connsiteY12" fmla="*/ 95250 h 557820"/>
              <a:gd name="connsiteX13" fmla="*/ 579415 w 709967"/>
              <a:gd name="connsiteY13" fmla="*/ 82550 h 557820"/>
              <a:gd name="connsiteX14" fmla="*/ 649265 w 709967"/>
              <a:gd name="connsiteY14" fmla="*/ 92075 h 557820"/>
              <a:gd name="connsiteX15" fmla="*/ 630215 w 709967"/>
              <a:gd name="connsiteY15" fmla="*/ 0 h 557820"/>
              <a:gd name="connsiteX16" fmla="*/ 709590 w 709967"/>
              <a:gd name="connsiteY16" fmla="*/ 92075 h 557820"/>
              <a:gd name="connsiteX17" fmla="*/ 592115 w 709967"/>
              <a:gd name="connsiteY17" fmla="*/ 139700 h 557820"/>
              <a:gd name="connsiteX18" fmla="*/ 239690 w 709967"/>
              <a:gd name="connsiteY18" fmla="*/ 342900 h 557820"/>
              <a:gd name="connsiteX19" fmla="*/ 131740 w 709967"/>
              <a:gd name="connsiteY19" fmla="*/ 520700 h 557820"/>
              <a:gd name="connsiteX20" fmla="*/ 20615 w 709967"/>
              <a:gd name="connsiteY20" fmla="*/ 552450 h 557820"/>
              <a:gd name="connsiteX21" fmla="*/ 4740 w 709967"/>
              <a:gd name="connsiteY21" fmla="*/ 434975 h 5578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709967" h="557820">
                <a:moveTo>
                  <a:pt x="4740" y="434975"/>
                </a:moveTo>
                <a:cubicBezTo>
                  <a:pt x="2623" y="433387"/>
                  <a:pt x="-6372" y="532871"/>
                  <a:pt x="7915" y="542925"/>
                </a:cubicBezTo>
                <a:cubicBezTo>
                  <a:pt x="22202" y="552979"/>
                  <a:pt x="68240" y="505883"/>
                  <a:pt x="90465" y="495300"/>
                </a:cubicBezTo>
                <a:cubicBezTo>
                  <a:pt x="112690" y="484717"/>
                  <a:pt x="120628" y="501650"/>
                  <a:pt x="141265" y="479425"/>
                </a:cubicBezTo>
                <a:cubicBezTo>
                  <a:pt x="161902" y="457200"/>
                  <a:pt x="202119" y="379942"/>
                  <a:pt x="214290" y="361950"/>
                </a:cubicBezTo>
                <a:cubicBezTo>
                  <a:pt x="226461" y="343958"/>
                  <a:pt x="188361" y="379412"/>
                  <a:pt x="214290" y="371475"/>
                </a:cubicBezTo>
                <a:cubicBezTo>
                  <a:pt x="240219" y="363538"/>
                  <a:pt x="342878" y="324908"/>
                  <a:pt x="369865" y="314325"/>
                </a:cubicBezTo>
                <a:cubicBezTo>
                  <a:pt x="396852" y="303742"/>
                  <a:pt x="367219" y="322262"/>
                  <a:pt x="376215" y="307975"/>
                </a:cubicBezTo>
                <a:cubicBezTo>
                  <a:pt x="385211" y="293688"/>
                  <a:pt x="414315" y="241300"/>
                  <a:pt x="423840" y="228600"/>
                </a:cubicBezTo>
                <a:cubicBezTo>
                  <a:pt x="433365" y="215900"/>
                  <a:pt x="422253" y="245004"/>
                  <a:pt x="433365" y="231775"/>
                </a:cubicBezTo>
                <a:cubicBezTo>
                  <a:pt x="444477" y="218546"/>
                  <a:pt x="479932" y="158750"/>
                  <a:pt x="490515" y="149225"/>
                </a:cubicBezTo>
                <a:cubicBezTo>
                  <a:pt x="501098" y="139700"/>
                  <a:pt x="479932" y="183621"/>
                  <a:pt x="496865" y="174625"/>
                </a:cubicBezTo>
                <a:cubicBezTo>
                  <a:pt x="513798" y="165629"/>
                  <a:pt x="592115" y="95250"/>
                  <a:pt x="592115" y="95250"/>
                </a:cubicBezTo>
                <a:cubicBezTo>
                  <a:pt x="605873" y="79904"/>
                  <a:pt x="569890" y="83079"/>
                  <a:pt x="579415" y="82550"/>
                </a:cubicBezTo>
                <a:cubicBezTo>
                  <a:pt x="588940" y="82021"/>
                  <a:pt x="640798" y="105833"/>
                  <a:pt x="649265" y="92075"/>
                </a:cubicBezTo>
                <a:cubicBezTo>
                  <a:pt x="657732" y="78317"/>
                  <a:pt x="620161" y="0"/>
                  <a:pt x="630215" y="0"/>
                </a:cubicBezTo>
                <a:cubicBezTo>
                  <a:pt x="640269" y="0"/>
                  <a:pt x="715940" y="68792"/>
                  <a:pt x="709590" y="92075"/>
                </a:cubicBezTo>
                <a:cubicBezTo>
                  <a:pt x="703240" y="115358"/>
                  <a:pt x="670432" y="97896"/>
                  <a:pt x="592115" y="139700"/>
                </a:cubicBezTo>
                <a:cubicBezTo>
                  <a:pt x="513798" y="181504"/>
                  <a:pt x="316419" y="279400"/>
                  <a:pt x="239690" y="342900"/>
                </a:cubicBezTo>
                <a:cubicBezTo>
                  <a:pt x="162961" y="406400"/>
                  <a:pt x="168252" y="485775"/>
                  <a:pt x="131740" y="520700"/>
                </a:cubicBezTo>
                <a:cubicBezTo>
                  <a:pt x="95228" y="555625"/>
                  <a:pt x="40723" y="565150"/>
                  <a:pt x="20615" y="552450"/>
                </a:cubicBezTo>
                <a:cubicBezTo>
                  <a:pt x="507" y="539750"/>
                  <a:pt x="6857" y="436563"/>
                  <a:pt x="4740" y="43497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6" name="フリーフォーム 1615">
            <a:extLst>
              <a:ext uri="{FF2B5EF4-FFF2-40B4-BE49-F238E27FC236}">
                <a16:creationId xmlns:a16="http://schemas.microsoft.com/office/drawing/2014/main" id="{BEF5EA33-730C-6844-CE5B-55132B7FF099}"/>
              </a:ext>
            </a:extLst>
          </p:cNvPr>
          <p:cNvSpPr/>
          <p:nvPr/>
        </p:nvSpPr>
        <p:spPr>
          <a:xfrm>
            <a:off x="1434648" y="8864599"/>
            <a:ext cx="397328" cy="483211"/>
          </a:xfrm>
          <a:custGeom>
            <a:avLst/>
            <a:gdLst>
              <a:gd name="connsiteX0" fmla="*/ 397327 w 397328"/>
              <a:gd name="connsiteY0" fmla="*/ 1 h 483211"/>
              <a:gd name="connsiteX1" fmla="*/ 254452 w 397328"/>
              <a:gd name="connsiteY1" fmla="*/ 161926 h 483211"/>
              <a:gd name="connsiteX2" fmla="*/ 210002 w 397328"/>
              <a:gd name="connsiteY2" fmla="*/ 352426 h 483211"/>
              <a:gd name="connsiteX3" fmla="*/ 210002 w 397328"/>
              <a:gd name="connsiteY3" fmla="*/ 371476 h 483211"/>
              <a:gd name="connsiteX4" fmla="*/ 200477 w 397328"/>
              <a:gd name="connsiteY4" fmla="*/ 276226 h 483211"/>
              <a:gd name="connsiteX5" fmla="*/ 114752 w 397328"/>
              <a:gd name="connsiteY5" fmla="*/ 333376 h 483211"/>
              <a:gd name="connsiteX6" fmla="*/ 235402 w 397328"/>
              <a:gd name="connsiteY6" fmla="*/ 419101 h 483211"/>
              <a:gd name="connsiteX7" fmla="*/ 149677 w 397328"/>
              <a:gd name="connsiteY7" fmla="*/ 431801 h 483211"/>
              <a:gd name="connsiteX8" fmla="*/ 105227 w 397328"/>
              <a:gd name="connsiteY8" fmla="*/ 434976 h 483211"/>
              <a:gd name="connsiteX9" fmla="*/ 452 w 397328"/>
              <a:gd name="connsiteY9" fmla="*/ 479426 h 483211"/>
              <a:gd name="connsiteX10" fmla="*/ 67127 w 397328"/>
              <a:gd name="connsiteY10" fmla="*/ 323851 h 483211"/>
              <a:gd name="connsiteX11" fmla="*/ 63952 w 397328"/>
              <a:gd name="connsiteY11" fmla="*/ 292101 h 483211"/>
              <a:gd name="connsiteX12" fmla="*/ 210002 w 397328"/>
              <a:gd name="connsiteY12" fmla="*/ 209551 h 483211"/>
              <a:gd name="connsiteX13" fmla="*/ 197302 w 397328"/>
              <a:gd name="connsiteY13" fmla="*/ 196851 h 483211"/>
              <a:gd name="connsiteX14" fmla="*/ 248102 w 397328"/>
              <a:gd name="connsiteY14" fmla="*/ 92076 h 483211"/>
              <a:gd name="connsiteX15" fmla="*/ 235402 w 397328"/>
              <a:gd name="connsiteY15" fmla="*/ 155576 h 483211"/>
              <a:gd name="connsiteX16" fmla="*/ 286202 w 397328"/>
              <a:gd name="connsiteY16" fmla="*/ 66676 h 483211"/>
              <a:gd name="connsiteX17" fmla="*/ 257627 w 397328"/>
              <a:gd name="connsiteY17" fmla="*/ 158751 h 483211"/>
              <a:gd name="connsiteX18" fmla="*/ 397327 w 397328"/>
              <a:gd name="connsiteY18" fmla="*/ 1 h 4832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397328" h="483211">
                <a:moveTo>
                  <a:pt x="397327" y="1"/>
                </a:moveTo>
                <a:cubicBezTo>
                  <a:pt x="396798" y="530"/>
                  <a:pt x="285673" y="103188"/>
                  <a:pt x="254452" y="161926"/>
                </a:cubicBezTo>
                <a:cubicBezTo>
                  <a:pt x="223231" y="220664"/>
                  <a:pt x="217410" y="317501"/>
                  <a:pt x="210002" y="352426"/>
                </a:cubicBezTo>
                <a:cubicBezTo>
                  <a:pt x="202594" y="387351"/>
                  <a:pt x="211589" y="384176"/>
                  <a:pt x="210002" y="371476"/>
                </a:cubicBezTo>
                <a:cubicBezTo>
                  <a:pt x="208415" y="358776"/>
                  <a:pt x="216352" y="282576"/>
                  <a:pt x="200477" y="276226"/>
                </a:cubicBezTo>
                <a:cubicBezTo>
                  <a:pt x="184602" y="269876"/>
                  <a:pt x="108931" y="309563"/>
                  <a:pt x="114752" y="333376"/>
                </a:cubicBezTo>
                <a:cubicBezTo>
                  <a:pt x="120573" y="357189"/>
                  <a:pt x="229581" y="402697"/>
                  <a:pt x="235402" y="419101"/>
                </a:cubicBezTo>
                <a:cubicBezTo>
                  <a:pt x="241223" y="435505"/>
                  <a:pt x="171373" y="429155"/>
                  <a:pt x="149677" y="431801"/>
                </a:cubicBezTo>
                <a:cubicBezTo>
                  <a:pt x="127981" y="434447"/>
                  <a:pt x="130098" y="427039"/>
                  <a:pt x="105227" y="434976"/>
                </a:cubicBezTo>
                <a:cubicBezTo>
                  <a:pt x="80356" y="442913"/>
                  <a:pt x="6802" y="497947"/>
                  <a:pt x="452" y="479426"/>
                </a:cubicBezTo>
                <a:cubicBezTo>
                  <a:pt x="-5898" y="460905"/>
                  <a:pt x="56544" y="355072"/>
                  <a:pt x="67127" y="323851"/>
                </a:cubicBezTo>
                <a:cubicBezTo>
                  <a:pt x="77710" y="292630"/>
                  <a:pt x="40140" y="311151"/>
                  <a:pt x="63952" y="292101"/>
                </a:cubicBezTo>
                <a:cubicBezTo>
                  <a:pt x="87764" y="273051"/>
                  <a:pt x="187777" y="225426"/>
                  <a:pt x="210002" y="209551"/>
                </a:cubicBezTo>
                <a:cubicBezTo>
                  <a:pt x="232227" y="193676"/>
                  <a:pt x="190952" y="216430"/>
                  <a:pt x="197302" y="196851"/>
                </a:cubicBezTo>
                <a:cubicBezTo>
                  <a:pt x="203652" y="177272"/>
                  <a:pt x="241752" y="98955"/>
                  <a:pt x="248102" y="92076"/>
                </a:cubicBezTo>
                <a:cubicBezTo>
                  <a:pt x="254452" y="85197"/>
                  <a:pt x="229052" y="159809"/>
                  <a:pt x="235402" y="155576"/>
                </a:cubicBezTo>
                <a:cubicBezTo>
                  <a:pt x="241752" y="151343"/>
                  <a:pt x="282498" y="66147"/>
                  <a:pt x="286202" y="66676"/>
                </a:cubicBezTo>
                <a:cubicBezTo>
                  <a:pt x="289906" y="67205"/>
                  <a:pt x="242810" y="167747"/>
                  <a:pt x="257627" y="158751"/>
                </a:cubicBezTo>
                <a:cubicBezTo>
                  <a:pt x="272444" y="149755"/>
                  <a:pt x="397856" y="-528"/>
                  <a:pt x="397327" y="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7" name="フリーフォーム 1616">
            <a:extLst>
              <a:ext uri="{FF2B5EF4-FFF2-40B4-BE49-F238E27FC236}">
                <a16:creationId xmlns:a16="http://schemas.microsoft.com/office/drawing/2014/main" id="{3B40A59A-9AB9-5B0F-34E8-4CE17F3FE56A}"/>
              </a:ext>
            </a:extLst>
          </p:cNvPr>
          <p:cNvSpPr/>
          <p:nvPr/>
        </p:nvSpPr>
        <p:spPr>
          <a:xfrm>
            <a:off x="1381125" y="9088482"/>
            <a:ext cx="117607" cy="262176"/>
          </a:xfrm>
          <a:custGeom>
            <a:avLst/>
            <a:gdLst>
              <a:gd name="connsiteX0" fmla="*/ 117475 w 117607"/>
              <a:gd name="connsiteY0" fmla="*/ 1543 h 262176"/>
              <a:gd name="connsiteX1" fmla="*/ 12700 w 117607"/>
              <a:gd name="connsiteY1" fmla="*/ 71393 h 262176"/>
              <a:gd name="connsiteX2" fmla="*/ 50800 w 117607"/>
              <a:gd name="connsiteY2" fmla="*/ 109493 h 262176"/>
              <a:gd name="connsiteX3" fmla="*/ 0 w 117607"/>
              <a:gd name="connsiteY3" fmla="*/ 109493 h 262176"/>
              <a:gd name="connsiteX4" fmla="*/ 50800 w 117607"/>
              <a:gd name="connsiteY4" fmla="*/ 261893 h 262176"/>
              <a:gd name="connsiteX5" fmla="*/ 12700 w 117607"/>
              <a:gd name="connsiteY5" fmla="*/ 144418 h 262176"/>
              <a:gd name="connsiteX6" fmla="*/ 34925 w 117607"/>
              <a:gd name="connsiteY6" fmla="*/ 33293 h 262176"/>
              <a:gd name="connsiteX7" fmla="*/ 117475 w 117607"/>
              <a:gd name="connsiteY7" fmla="*/ 1543 h 2621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17607" h="262176">
                <a:moveTo>
                  <a:pt x="117475" y="1543"/>
                </a:moveTo>
                <a:cubicBezTo>
                  <a:pt x="113771" y="7893"/>
                  <a:pt x="23812" y="53402"/>
                  <a:pt x="12700" y="71393"/>
                </a:cubicBezTo>
                <a:cubicBezTo>
                  <a:pt x="1588" y="89384"/>
                  <a:pt x="52917" y="103143"/>
                  <a:pt x="50800" y="109493"/>
                </a:cubicBezTo>
                <a:cubicBezTo>
                  <a:pt x="48683" y="115843"/>
                  <a:pt x="0" y="84093"/>
                  <a:pt x="0" y="109493"/>
                </a:cubicBezTo>
                <a:cubicBezTo>
                  <a:pt x="0" y="134893"/>
                  <a:pt x="48683" y="256072"/>
                  <a:pt x="50800" y="261893"/>
                </a:cubicBezTo>
                <a:cubicBezTo>
                  <a:pt x="52917" y="267714"/>
                  <a:pt x="15346" y="182518"/>
                  <a:pt x="12700" y="144418"/>
                </a:cubicBezTo>
                <a:cubicBezTo>
                  <a:pt x="10054" y="106318"/>
                  <a:pt x="23813" y="57635"/>
                  <a:pt x="34925" y="33293"/>
                </a:cubicBezTo>
                <a:cubicBezTo>
                  <a:pt x="46037" y="8951"/>
                  <a:pt x="121179" y="-4807"/>
                  <a:pt x="117475" y="154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8" name="フリーフォーム 1617">
            <a:extLst>
              <a:ext uri="{FF2B5EF4-FFF2-40B4-BE49-F238E27FC236}">
                <a16:creationId xmlns:a16="http://schemas.microsoft.com/office/drawing/2014/main" id="{DB6B4C96-3F12-E516-67A3-3277311DE4FC}"/>
              </a:ext>
            </a:extLst>
          </p:cNvPr>
          <p:cNvSpPr/>
          <p:nvPr/>
        </p:nvSpPr>
        <p:spPr>
          <a:xfrm>
            <a:off x="1012537" y="9105860"/>
            <a:ext cx="419451" cy="227606"/>
          </a:xfrm>
          <a:custGeom>
            <a:avLst/>
            <a:gdLst>
              <a:gd name="connsiteX0" fmla="*/ 419388 w 419451"/>
              <a:gd name="connsiteY0" fmla="*/ 40 h 227606"/>
              <a:gd name="connsiteX1" fmla="*/ 308263 w 419451"/>
              <a:gd name="connsiteY1" fmla="*/ 66715 h 227606"/>
              <a:gd name="connsiteX2" fmla="*/ 336838 w 419451"/>
              <a:gd name="connsiteY2" fmla="*/ 136565 h 227606"/>
              <a:gd name="connsiteX3" fmla="*/ 206663 w 419451"/>
              <a:gd name="connsiteY3" fmla="*/ 177840 h 227606"/>
              <a:gd name="connsiteX4" fmla="*/ 288 w 419451"/>
              <a:gd name="connsiteY4" fmla="*/ 225465 h 227606"/>
              <a:gd name="connsiteX5" fmla="*/ 254288 w 419451"/>
              <a:gd name="connsiteY5" fmla="*/ 209590 h 227606"/>
              <a:gd name="connsiteX6" fmla="*/ 295563 w 419451"/>
              <a:gd name="connsiteY6" fmla="*/ 123865 h 227606"/>
              <a:gd name="connsiteX7" fmla="*/ 324138 w 419451"/>
              <a:gd name="connsiteY7" fmla="*/ 76240 h 227606"/>
              <a:gd name="connsiteX8" fmla="*/ 419388 w 419451"/>
              <a:gd name="connsiteY8" fmla="*/ 40 h 2276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19451" h="227606">
                <a:moveTo>
                  <a:pt x="419388" y="40"/>
                </a:moveTo>
                <a:cubicBezTo>
                  <a:pt x="416742" y="-1548"/>
                  <a:pt x="322021" y="43961"/>
                  <a:pt x="308263" y="66715"/>
                </a:cubicBezTo>
                <a:cubicBezTo>
                  <a:pt x="294505" y="89469"/>
                  <a:pt x="353771" y="118044"/>
                  <a:pt x="336838" y="136565"/>
                </a:cubicBezTo>
                <a:cubicBezTo>
                  <a:pt x="319905" y="155086"/>
                  <a:pt x="262755" y="163023"/>
                  <a:pt x="206663" y="177840"/>
                </a:cubicBezTo>
                <a:cubicBezTo>
                  <a:pt x="150571" y="192657"/>
                  <a:pt x="-7649" y="220173"/>
                  <a:pt x="288" y="225465"/>
                </a:cubicBezTo>
                <a:cubicBezTo>
                  <a:pt x="8225" y="230757"/>
                  <a:pt x="205076" y="226523"/>
                  <a:pt x="254288" y="209590"/>
                </a:cubicBezTo>
                <a:cubicBezTo>
                  <a:pt x="303500" y="192657"/>
                  <a:pt x="283921" y="146090"/>
                  <a:pt x="295563" y="123865"/>
                </a:cubicBezTo>
                <a:cubicBezTo>
                  <a:pt x="307205" y="101640"/>
                  <a:pt x="307205" y="93702"/>
                  <a:pt x="324138" y="76240"/>
                </a:cubicBezTo>
                <a:cubicBezTo>
                  <a:pt x="341071" y="58778"/>
                  <a:pt x="422034" y="1628"/>
                  <a:pt x="419388" y="4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9" name="フリーフォーム 1618">
            <a:extLst>
              <a:ext uri="{FF2B5EF4-FFF2-40B4-BE49-F238E27FC236}">
                <a16:creationId xmlns:a16="http://schemas.microsoft.com/office/drawing/2014/main" id="{5719A435-2F3D-ABC8-C994-E33F9EE5F4D6}"/>
              </a:ext>
            </a:extLst>
          </p:cNvPr>
          <p:cNvSpPr/>
          <p:nvPr/>
        </p:nvSpPr>
        <p:spPr>
          <a:xfrm>
            <a:off x="1752594" y="8896421"/>
            <a:ext cx="231811" cy="95262"/>
          </a:xfrm>
          <a:custGeom>
            <a:avLst/>
            <a:gdLst>
              <a:gd name="connsiteX0" fmla="*/ 6 w 231811"/>
              <a:gd name="connsiteY0" fmla="*/ 95179 h 95262"/>
              <a:gd name="connsiteX1" fmla="*/ 165106 w 231811"/>
              <a:gd name="connsiteY1" fmla="*/ 22154 h 95262"/>
              <a:gd name="connsiteX2" fmla="*/ 231781 w 231811"/>
              <a:gd name="connsiteY2" fmla="*/ 6279 h 95262"/>
              <a:gd name="connsiteX3" fmla="*/ 171456 w 231811"/>
              <a:gd name="connsiteY3" fmla="*/ 6279 h 95262"/>
              <a:gd name="connsiteX4" fmla="*/ 6 w 231811"/>
              <a:gd name="connsiteY4" fmla="*/ 95179 h 952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1811" h="95262">
                <a:moveTo>
                  <a:pt x="6" y="95179"/>
                </a:moveTo>
                <a:cubicBezTo>
                  <a:pt x="-1052" y="97825"/>
                  <a:pt x="126477" y="36971"/>
                  <a:pt x="165106" y="22154"/>
                </a:cubicBezTo>
                <a:cubicBezTo>
                  <a:pt x="203735" y="7337"/>
                  <a:pt x="230723" y="8925"/>
                  <a:pt x="231781" y="6279"/>
                </a:cubicBezTo>
                <a:cubicBezTo>
                  <a:pt x="232839" y="3633"/>
                  <a:pt x="205852" y="-6421"/>
                  <a:pt x="171456" y="6279"/>
                </a:cubicBezTo>
                <a:cubicBezTo>
                  <a:pt x="137060" y="18979"/>
                  <a:pt x="1064" y="92533"/>
                  <a:pt x="6" y="9517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0" name="フリーフォーム 1619">
            <a:extLst>
              <a:ext uri="{FF2B5EF4-FFF2-40B4-BE49-F238E27FC236}">
                <a16:creationId xmlns:a16="http://schemas.microsoft.com/office/drawing/2014/main" id="{17DB0FA1-C320-818B-F3BD-5E66027EFBE7}"/>
              </a:ext>
            </a:extLst>
          </p:cNvPr>
          <p:cNvSpPr/>
          <p:nvPr/>
        </p:nvSpPr>
        <p:spPr>
          <a:xfrm>
            <a:off x="1705711" y="9101713"/>
            <a:ext cx="258466" cy="132158"/>
          </a:xfrm>
          <a:custGeom>
            <a:avLst/>
            <a:gdLst>
              <a:gd name="connsiteX0" fmla="*/ 2439 w 258466"/>
              <a:gd name="connsiteY0" fmla="*/ 1012 h 132158"/>
              <a:gd name="connsiteX1" fmla="*/ 81814 w 258466"/>
              <a:gd name="connsiteY1" fmla="*/ 45462 h 132158"/>
              <a:gd name="connsiteX2" fmla="*/ 256439 w 258466"/>
              <a:gd name="connsiteY2" fmla="*/ 131187 h 132158"/>
              <a:gd name="connsiteX3" fmla="*/ 167539 w 258466"/>
              <a:gd name="connsiteY3" fmla="*/ 86737 h 132158"/>
              <a:gd name="connsiteX4" fmla="*/ 2439 w 258466"/>
              <a:gd name="connsiteY4" fmla="*/ 1012 h 1321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8466" h="132158">
                <a:moveTo>
                  <a:pt x="2439" y="1012"/>
                </a:moveTo>
                <a:cubicBezTo>
                  <a:pt x="-11849" y="-5867"/>
                  <a:pt x="39481" y="23766"/>
                  <a:pt x="81814" y="45462"/>
                </a:cubicBezTo>
                <a:cubicBezTo>
                  <a:pt x="124147" y="67158"/>
                  <a:pt x="242152" y="124308"/>
                  <a:pt x="256439" y="131187"/>
                </a:cubicBezTo>
                <a:cubicBezTo>
                  <a:pt x="270727" y="138066"/>
                  <a:pt x="206168" y="106845"/>
                  <a:pt x="167539" y="86737"/>
                </a:cubicBezTo>
                <a:lnTo>
                  <a:pt x="2439" y="1012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1" name="フリーフォーム 1620">
            <a:extLst>
              <a:ext uri="{FF2B5EF4-FFF2-40B4-BE49-F238E27FC236}">
                <a16:creationId xmlns:a16="http://schemas.microsoft.com/office/drawing/2014/main" id="{C22D365D-F71B-5F1B-20B9-66E4EFBC4EAD}"/>
              </a:ext>
            </a:extLst>
          </p:cNvPr>
          <p:cNvSpPr/>
          <p:nvPr/>
        </p:nvSpPr>
        <p:spPr>
          <a:xfrm>
            <a:off x="1855991" y="8978634"/>
            <a:ext cx="93751" cy="44783"/>
          </a:xfrm>
          <a:custGeom>
            <a:avLst/>
            <a:gdLst>
              <a:gd name="connsiteX0" fmla="*/ 93459 w 93751"/>
              <a:gd name="connsiteY0" fmla="*/ 3441 h 44783"/>
              <a:gd name="connsiteX1" fmla="*/ 39484 w 93751"/>
              <a:gd name="connsiteY1" fmla="*/ 3441 h 44783"/>
              <a:gd name="connsiteX2" fmla="*/ 1384 w 93751"/>
              <a:gd name="connsiteY2" fmla="*/ 44716 h 44783"/>
              <a:gd name="connsiteX3" fmla="*/ 14084 w 93751"/>
              <a:gd name="connsiteY3" fmla="*/ 12966 h 44783"/>
              <a:gd name="connsiteX4" fmla="*/ 93459 w 93751"/>
              <a:gd name="connsiteY4" fmla="*/ 3441 h 447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3751" h="44783">
                <a:moveTo>
                  <a:pt x="93459" y="3441"/>
                </a:moveTo>
                <a:cubicBezTo>
                  <a:pt x="97692" y="1854"/>
                  <a:pt x="54830" y="-3438"/>
                  <a:pt x="39484" y="3441"/>
                </a:cubicBezTo>
                <a:cubicBezTo>
                  <a:pt x="24138" y="10320"/>
                  <a:pt x="5617" y="43129"/>
                  <a:pt x="1384" y="44716"/>
                </a:cubicBezTo>
                <a:cubicBezTo>
                  <a:pt x="-2849" y="46303"/>
                  <a:pt x="2972" y="19316"/>
                  <a:pt x="14084" y="12966"/>
                </a:cubicBezTo>
                <a:cubicBezTo>
                  <a:pt x="25196" y="6616"/>
                  <a:pt x="89226" y="5028"/>
                  <a:pt x="93459" y="344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2" name="フリーフォーム 1621">
            <a:extLst>
              <a:ext uri="{FF2B5EF4-FFF2-40B4-BE49-F238E27FC236}">
                <a16:creationId xmlns:a16="http://schemas.microsoft.com/office/drawing/2014/main" id="{3131E613-0969-D337-10D6-B9B12AB585FA}"/>
              </a:ext>
            </a:extLst>
          </p:cNvPr>
          <p:cNvSpPr/>
          <p:nvPr/>
        </p:nvSpPr>
        <p:spPr>
          <a:xfrm>
            <a:off x="1881674" y="6034244"/>
            <a:ext cx="185256" cy="858973"/>
          </a:xfrm>
          <a:custGeom>
            <a:avLst/>
            <a:gdLst>
              <a:gd name="connsiteX0" fmla="*/ 1101 w 185256"/>
              <a:gd name="connsiteY0" fmla="*/ 4606 h 858973"/>
              <a:gd name="connsiteX1" fmla="*/ 182076 w 185256"/>
              <a:gd name="connsiteY1" fmla="*/ 842806 h 858973"/>
              <a:gd name="connsiteX2" fmla="*/ 109051 w 185256"/>
              <a:gd name="connsiteY2" fmla="*/ 518956 h 858973"/>
              <a:gd name="connsiteX3" fmla="*/ 1101 w 185256"/>
              <a:gd name="connsiteY3" fmla="*/ 4606 h 8589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5256" h="858973">
                <a:moveTo>
                  <a:pt x="1101" y="4606"/>
                </a:moveTo>
                <a:cubicBezTo>
                  <a:pt x="13272" y="58581"/>
                  <a:pt x="164084" y="757081"/>
                  <a:pt x="182076" y="842806"/>
                </a:cubicBezTo>
                <a:cubicBezTo>
                  <a:pt x="200068" y="928531"/>
                  <a:pt x="137097" y="651777"/>
                  <a:pt x="109051" y="518956"/>
                </a:cubicBezTo>
                <a:cubicBezTo>
                  <a:pt x="81005" y="386135"/>
                  <a:pt x="-11070" y="-49369"/>
                  <a:pt x="1101" y="460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3" name="フリーフォーム 1622">
            <a:extLst>
              <a:ext uri="{FF2B5EF4-FFF2-40B4-BE49-F238E27FC236}">
                <a16:creationId xmlns:a16="http://schemas.microsoft.com/office/drawing/2014/main" id="{3627E87E-796F-92B6-B96E-E6EC6902A8DB}"/>
              </a:ext>
            </a:extLst>
          </p:cNvPr>
          <p:cNvSpPr/>
          <p:nvPr/>
        </p:nvSpPr>
        <p:spPr>
          <a:xfrm>
            <a:off x="2872532" y="7566025"/>
            <a:ext cx="1178768" cy="764675"/>
          </a:xfrm>
          <a:custGeom>
            <a:avLst/>
            <a:gdLst>
              <a:gd name="connsiteX0" fmla="*/ 1178768 w 1178768"/>
              <a:gd name="connsiteY0" fmla="*/ 0 h 764675"/>
              <a:gd name="connsiteX1" fmla="*/ 365968 w 1178768"/>
              <a:gd name="connsiteY1" fmla="*/ 504825 h 764675"/>
              <a:gd name="connsiteX2" fmla="*/ 4018 w 1178768"/>
              <a:gd name="connsiteY2" fmla="*/ 762000 h 764675"/>
              <a:gd name="connsiteX3" fmla="*/ 200868 w 1178768"/>
              <a:gd name="connsiteY3" fmla="*/ 622300 h 764675"/>
              <a:gd name="connsiteX4" fmla="*/ 635843 w 1178768"/>
              <a:gd name="connsiteY4" fmla="*/ 358775 h 764675"/>
              <a:gd name="connsiteX5" fmla="*/ 480268 w 1178768"/>
              <a:gd name="connsiteY5" fmla="*/ 422275 h 764675"/>
              <a:gd name="connsiteX6" fmla="*/ 1178768 w 1178768"/>
              <a:gd name="connsiteY6" fmla="*/ 0 h 764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178768" h="764675">
                <a:moveTo>
                  <a:pt x="1178768" y="0"/>
                </a:moveTo>
                <a:cubicBezTo>
                  <a:pt x="1159718" y="13758"/>
                  <a:pt x="561760" y="377825"/>
                  <a:pt x="365968" y="504825"/>
                </a:cubicBezTo>
                <a:cubicBezTo>
                  <a:pt x="170176" y="631825"/>
                  <a:pt x="4018" y="762000"/>
                  <a:pt x="4018" y="762000"/>
                </a:cubicBezTo>
                <a:cubicBezTo>
                  <a:pt x="-23499" y="781579"/>
                  <a:pt x="95564" y="689504"/>
                  <a:pt x="200868" y="622300"/>
                </a:cubicBezTo>
                <a:cubicBezTo>
                  <a:pt x="306172" y="555096"/>
                  <a:pt x="589276" y="392113"/>
                  <a:pt x="635843" y="358775"/>
                </a:cubicBezTo>
                <a:cubicBezTo>
                  <a:pt x="682410" y="325438"/>
                  <a:pt x="392955" y="475192"/>
                  <a:pt x="480268" y="422275"/>
                </a:cubicBezTo>
                <a:lnTo>
                  <a:pt x="1178768" y="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4" name="フリーフォーム 1623">
            <a:extLst>
              <a:ext uri="{FF2B5EF4-FFF2-40B4-BE49-F238E27FC236}">
                <a16:creationId xmlns:a16="http://schemas.microsoft.com/office/drawing/2014/main" id="{76B5559F-EC85-40F0-8425-97DA986F7CC2}"/>
              </a:ext>
            </a:extLst>
          </p:cNvPr>
          <p:cNvSpPr/>
          <p:nvPr/>
        </p:nvSpPr>
        <p:spPr>
          <a:xfrm>
            <a:off x="1396999" y="7816801"/>
            <a:ext cx="209634" cy="362312"/>
          </a:xfrm>
          <a:custGeom>
            <a:avLst/>
            <a:gdLst>
              <a:gd name="connsiteX0" fmla="*/ 1 w 209634"/>
              <a:gd name="connsiteY0" fmla="*/ 49 h 362312"/>
              <a:gd name="connsiteX1" fmla="*/ 174626 w 209634"/>
              <a:gd name="connsiteY1" fmla="*/ 276274 h 362312"/>
              <a:gd name="connsiteX2" fmla="*/ 209551 w 209634"/>
              <a:gd name="connsiteY2" fmla="*/ 361999 h 362312"/>
              <a:gd name="connsiteX3" fmla="*/ 177801 w 209634"/>
              <a:gd name="connsiteY3" fmla="*/ 254049 h 362312"/>
              <a:gd name="connsiteX4" fmla="*/ 1 w 209634"/>
              <a:gd name="connsiteY4" fmla="*/ 49 h 362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9634" h="362312">
                <a:moveTo>
                  <a:pt x="1" y="49"/>
                </a:moveTo>
                <a:cubicBezTo>
                  <a:pt x="-528" y="3753"/>
                  <a:pt x="139701" y="215949"/>
                  <a:pt x="174626" y="276274"/>
                </a:cubicBezTo>
                <a:cubicBezTo>
                  <a:pt x="209551" y="336599"/>
                  <a:pt x="209022" y="365703"/>
                  <a:pt x="209551" y="361999"/>
                </a:cubicBezTo>
                <a:cubicBezTo>
                  <a:pt x="210080" y="358295"/>
                  <a:pt x="209022" y="308553"/>
                  <a:pt x="177801" y="254049"/>
                </a:cubicBezTo>
                <a:cubicBezTo>
                  <a:pt x="146580" y="199545"/>
                  <a:pt x="530" y="-3655"/>
                  <a:pt x="1" y="4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5" name="フリーフォーム 1624">
            <a:extLst>
              <a:ext uri="{FF2B5EF4-FFF2-40B4-BE49-F238E27FC236}">
                <a16:creationId xmlns:a16="http://schemas.microsoft.com/office/drawing/2014/main" id="{92AD52A8-2316-C044-9785-72B75292AC55}"/>
              </a:ext>
            </a:extLst>
          </p:cNvPr>
          <p:cNvSpPr/>
          <p:nvPr/>
        </p:nvSpPr>
        <p:spPr>
          <a:xfrm>
            <a:off x="1173715" y="6260030"/>
            <a:ext cx="84268" cy="126523"/>
          </a:xfrm>
          <a:custGeom>
            <a:avLst/>
            <a:gdLst>
              <a:gd name="connsiteX0" fmla="*/ 83585 w 84268"/>
              <a:gd name="connsiteY0" fmla="*/ 1070 h 126523"/>
              <a:gd name="connsiteX1" fmla="*/ 1035 w 84268"/>
              <a:gd name="connsiteY1" fmla="*/ 124895 h 126523"/>
              <a:gd name="connsiteX2" fmla="*/ 39135 w 84268"/>
              <a:gd name="connsiteY2" fmla="*/ 67745 h 126523"/>
              <a:gd name="connsiteX3" fmla="*/ 83585 w 84268"/>
              <a:gd name="connsiteY3" fmla="*/ 1070 h 1265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4268" h="126523">
                <a:moveTo>
                  <a:pt x="83585" y="1070"/>
                </a:moveTo>
                <a:lnTo>
                  <a:pt x="1035" y="124895"/>
                </a:lnTo>
                <a:cubicBezTo>
                  <a:pt x="-6373" y="136008"/>
                  <a:pt x="28023" y="87324"/>
                  <a:pt x="39135" y="67745"/>
                </a:cubicBezTo>
                <a:cubicBezTo>
                  <a:pt x="50247" y="48166"/>
                  <a:pt x="89935" y="-8455"/>
                  <a:pt x="83585" y="107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6" name="フリーフォーム 1625">
            <a:extLst>
              <a:ext uri="{FF2B5EF4-FFF2-40B4-BE49-F238E27FC236}">
                <a16:creationId xmlns:a16="http://schemas.microsoft.com/office/drawing/2014/main" id="{AC082313-B080-FB0E-6865-1EEC7AA13521}"/>
              </a:ext>
            </a:extLst>
          </p:cNvPr>
          <p:cNvSpPr/>
          <p:nvPr/>
        </p:nvSpPr>
        <p:spPr>
          <a:xfrm>
            <a:off x="1234712" y="6426200"/>
            <a:ext cx="81568" cy="398079"/>
          </a:xfrm>
          <a:custGeom>
            <a:avLst/>
            <a:gdLst>
              <a:gd name="connsiteX0" fmla="*/ 57513 w 81568"/>
              <a:gd name="connsiteY0" fmla="*/ 0 h 398079"/>
              <a:gd name="connsiteX1" fmla="*/ 79738 w 81568"/>
              <a:gd name="connsiteY1" fmla="*/ 269875 h 398079"/>
              <a:gd name="connsiteX2" fmla="*/ 363 w 81568"/>
              <a:gd name="connsiteY2" fmla="*/ 396875 h 398079"/>
              <a:gd name="connsiteX3" fmla="*/ 51163 w 81568"/>
              <a:gd name="connsiteY3" fmla="*/ 330200 h 398079"/>
              <a:gd name="connsiteX4" fmla="*/ 73388 w 81568"/>
              <a:gd name="connsiteY4" fmla="*/ 269875 h 398079"/>
              <a:gd name="connsiteX5" fmla="*/ 57513 w 81568"/>
              <a:gd name="connsiteY5" fmla="*/ 0 h 3980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1568" h="398079">
                <a:moveTo>
                  <a:pt x="57513" y="0"/>
                </a:moveTo>
                <a:cubicBezTo>
                  <a:pt x="58571" y="0"/>
                  <a:pt x="89263" y="203729"/>
                  <a:pt x="79738" y="269875"/>
                </a:cubicBezTo>
                <a:cubicBezTo>
                  <a:pt x="70213" y="336021"/>
                  <a:pt x="5125" y="386821"/>
                  <a:pt x="363" y="396875"/>
                </a:cubicBezTo>
                <a:cubicBezTo>
                  <a:pt x="-4400" y="406929"/>
                  <a:pt x="38992" y="351367"/>
                  <a:pt x="51163" y="330200"/>
                </a:cubicBezTo>
                <a:cubicBezTo>
                  <a:pt x="63334" y="309033"/>
                  <a:pt x="71271" y="321204"/>
                  <a:pt x="73388" y="269875"/>
                </a:cubicBezTo>
                <a:cubicBezTo>
                  <a:pt x="75505" y="218546"/>
                  <a:pt x="56455" y="0"/>
                  <a:pt x="57513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7" name="フリーフォーム 1626">
            <a:extLst>
              <a:ext uri="{FF2B5EF4-FFF2-40B4-BE49-F238E27FC236}">
                <a16:creationId xmlns:a16="http://schemas.microsoft.com/office/drawing/2014/main" id="{3FAE5E3F-6E21-16A5-F1F9-6F7E2ECBC6B1}"/>
              </a:ext>
            </a:extLst>
          </p:cNvPr>
          <p:cNvSpPr/>
          <p:nvPr/>
        </p:nvSpPr>
        <p:spPr>
          <a:xfrm>
            <a:off x="1409446" y="3987795"/>
            <a:ext cx="105039" cy="637853"/>
          </a:xfrm>
          <a:custGeom>
            <a:avLst/>
            <a:gdLst>
              <a:gd name="connsiteX0" fmla="*/ 105029 w 105039"/>
              <a:gd name="connsiteY0" fmla="*/ 5 h 637853"/>
              <a:gd name="connsiteX1" fmla="*/ 19304 w 105039"/>
              <a:gd name="connsiteY1" fmla="*/ 422280 h 637853"/>
              <a:gd name="connsiteX2" fmla="*/ 63754 w 105039"/>
              <a:gd name="connsiteY2" fmla="*/ 635005 h 637853"/>
              <a:gd name="connsiteX3" fmla="*/ 41529 w 105039"/>
              <a:gd name="connsiteY3" fmla="*/ 533405 h 637853"/>
              <a:gd name="connsiteX4" fmla="*/ 3429 w 105039"/>
              <a:gd name="connsiteY4" fmla="*/ 371480 h 637853"/>
              <a:gd name="connsiteX5" fmla="*/ 12954 w 105039"/>
              <a:gd name="connsiteY5" fmla="*/ 412755 h 637853"/>
              <a:gd name="connsiteX6" fmla="*/ 105029 w 105039"/>
              <a:gd name="connsiteY6" fmla="*/ 5 h 6378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05039" h="637853">
                <a:moveTo>
                  <a:pt x="105029" y="5"/>
                </a:moveTo>
                <a:cubicBezTo>
                  <a:pt x="106087" y="1593"/>
                  <a:pt x="26183" y="316447"/>
                  <a:pt x="19304" y="422280"/>
                </a:cubicBezTo>
                <a:cubicBezTo>
                  <a:pt x="12425" y="528113"/>
                  <a:pt x="60050" y="616484"/>
                  <a:pt x="63754" y="635005"/>
                </a:cubicBezTo>
                <a:cubicBezTo>
                  <a:pt x="67458" y="653526"/>
                  <a:pt x="51583" y="577326"/>
                  <a:pt x="41529" y="533405"/>
                </a:cubicBezTo>
                <a:cubicBezTo>
                  <a:pt x="31475" y="489484"/>
                  <a:pt x="8191" y="391588"/>
                  <a:pt x="3429" y="371480"/>
                </a:cubicBezTo>
                <a:cubicBezTo>
                  <a:pt x="-1333" y="351372"/>
                  <a:pt x="-3450" y="469905"/>
                  <a:pt x="12954" y="412755"/>
                </a:cubicBezTo>
                <a:cubicBezTo>
                  <a:pt x="29358" y="355605"/>
                  <a:pt x="103971" y="-1583"/>
                  <a:pt x="105029" y="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8" name="フリーフォーム 1627">
            <a:extLst>
              <a:ext uri="{FF2B5EF4-FFF2-40B4-BE49-F238E27FC236}">
                <a16:creationId xmlns:a16="http://schemas.microsoft.com/office/drawing/2014/main" id="{A460F7F0-3651-84F3-80FE-2EFB4EA8BD1F}"/>
              </a:ext>
            </a:extLst>
          </p:cNvPr>
          <p:cNvSpPr/>
          <p:nvPr/>
        </p:nvSpPr>
        <p:spPr>
          <a:xfrm>
            <a:off x="1295057" y="4561829"/>
            <a:ext cx="83976" cy="425452"/>
          </a:xfrm>
          <a:custGeom>
            <a:avLst/>
            <a:gdLst>
              <a:gd name="connsiteX0" fmla="*/ 82893 w 83976"/>
              <a:gd name="connsiteY0" fmla="*/ 646 h 425452"/>
              <a:gd name="connsiteX1" fmla="*/ 73368 w 83976"/>
              <a:gd name="connsiteY1" fmla="*/ 194321 h 425452"/>
              <a:gd name="connsiteX2" fmla="*/ 6693 w 83976"/>
              <a:gd name="connsiteY2" fmla="*/ 419746 h 425452"/>
              <a:gd name="connsiteX3" fmla="*/ 9868 w 83976"/>
              <a:gd name="connsiteY3" fmla="*/ 349896 h 425452"/>
              <a:gd name="connsiteX4" fmla="*/ 73368 w 83976"/>
              <a:gd name="connsiteY4" fmla="*/ 260996 h 425452"/>
              <a:gd name="connsiteX5" fmla="*/ 82893 w 83976"/>
              <a:gd name="connsiteY5" fmla="*/ 646 h 4254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3976" h="425452">
                <a:moveTo>
                  <a:pt x="82893" y="646"/>
                </a:moveTo>
                <a:cubicBezTo>
                  <a:pt x="82893" y="-10466"/>
                  <a:pt x="86068" y="124471"/>
                  <a:pt x="73368" y="194321"/>
                </a:cubicBezTo>
                <a:cubicBezTo>
                  <a:pt x="60668" y="264171"/>
                  <a:pt x="17276" y="393817"/>
                  <a:pt x="6693" y="419746"/>
                </a:cubicBezTo>
                <a:cubicBezTo>
                  <a:pt x="-3890" y="445675"/>
                  <a:pt x="-1245" y="376354"/>
                  <a:pt x="9868" y="349896"/>
                </a:cubicBezTo>
                <a:cubicBezTo>
                  <a:pt x="20980" y="323438"/>
                  <a:pt x="58022" y="315500"/>
                  <a:pt x="73368" y="260996"/>
                </a:cubicBezTo>
                <a:cubicBezTo>
                  <a:pt x="88714" y="206492"/>
                  <a:pt x="82893" y="11758"/>
                  <a:pt x="82893" y="64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9" name="フリーフォーム 1628">
            <a:extLst>
              <a:ext uri="{FF2B5EF4-FFF2-40B4-BE49-F238E27FC236}">
                <a16:creationId xmlns:a16="http://schemas.microsoft.com/office/drawing/2014/main" id="{B0AE9CD8-8CBB-86C5-CADB-1BE062926663}"/>
              </a:ext>
            </a:extLst>
          </p:cNvPr>
          <p:cNvSpPr/>
          <p:nvPr/>
        </p:nvSpPr>
        <p:spPr>
          <a:xfrm>
            <a:off x="4765675" y="1819275"/>
            <a:ext cx="397047" cy="264208"/>
          </a:xfrm>
          <a:custGeom>
            <a:avLst/>
            <a:gdLst>
              <a:gd name="connsiteX0" fmla="*/ 0 w 397047"/>
              <a:gd name="connsiteY0" fmla="*/ 0 h 264208"/>
              <a:gd name="connsiteX1" fmla="*/ 352425 w 397047"/>
              <a:gd name="connsiteY1" fmla="*/ 212725 h 264208"/>
              <a:gd name="connsiteX2" fmla="*/ 384175 w 397047"/>
              <a:gd name="connsiteY2" fmla="*/ 263525 h 264208"/>
              <a:gd name="connsiteX3" fmla="*/ 279400 w 397047"/>
              <a:gd name="connsiteY3" fmla="*/ 190500 h 264208"/>
              <a:gd name="connsiteX4" fmla="*/ 0 w 397047"/>
              <a:gd name="connsiteY4" fmla="*/ 0 h 2642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97047" h="264208">
                <a:moveTo>
                  <a:pt x="0" y="0"/>
                </a:moveTo>
                <a:cubicBezTo>
                  <a:pt x="144198" y="84402"/>
                  <a:pt x="288396" y="168804"/>
                  <a:pt x="352425" y="212725"/>
                </a:cubicBezTo>
                <a:cubicBezTo>
                  <a:pt x="416454" y="256646"/>
                  <a:pt x="396346" y="267229"/>
                  <a:pt x="384175" y="263525"/>
                </a:cubicBezTo>
                <a:cubicBezTo>
                  <a:pt x="372004" y="259821"/>
                  <a:pt x="279400" y="190500"/>
                  <a:pt x="279400" y="190500"/>
                </a:cubicBezTo>
                <a:lnTo>
                  <a:pt x="0" y="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30" name="フリーフォーム 1629">
            <a:extLst>
              <a:ext uri="{FF2B5EF4-FFF2-40B4-BE49-F238E27FC236}">
                <a16:creationId xmlns:a16="http://schemas.microsoft.com/office/drawing/2014/main" id="{1B237327-36A6-0765-E5B0-428DE75635C0}"/>
              </a:ext>
            </a:extLst>
          </p:cNvPr>
          <p:cNvSpPr/>
          <p:nvPr/>
        </p:nvSpPr>
        <p:spPr>
          <a:xfrm>
            <a:off x="3239601" y="621189"/>
            <a:ext cx="1244604" cy="664263"/>
          </a:xfrm>
          <a:custGeom>
            <a:avLst/>
            <a:gdLst>
              <a:gd name="connsiteX0" fmla="*/ 2074 w 1244604"/>
              <a:gd name="connsiteY0" fmla="*/ 4286 h 664263"/>
              <a:gd name="connsiteX1" fmla="*/ 383074 w 1244604"/>
              <a:gd name="connsiteY1" fmla="*/ 23336 h 664263"/>
              <a:gd name="connsiteX2" fmla="*/ 691049 w 1244604"/>
              <a:gd name="connsiteY2" fmla="*/ 137636 h 664263"/>
              <a:gd name="connsiteX3" fmla="*/ 608499 w 1244604"/>
              <a:gd name="connsiteY3" fmla="*/ 86836 h 664263"/>
              <a:gd name="connsiteX4" fmla="*/ 881549 w 1244604"/>
              <a:gd name="connsiteY4" fmla="*/ 293211 h 664263"/>
              <a:gd name="connsiteX5" fmla="*/ 824399 w 1244604"/>
              <a:gd name="connsiteY5" fmla="*/ 274161 h 664263"/>
              <a:gd name="connsiteX6" fmla="*/ 1221274 w 1244604"/>
              <a:gd name="connsiteY6" fmla="*/ 645636 h 664263"/>
              <a:gd name="connsiteX7" fmla="*/ 1129199 w 1244604"/>
              <a:gd name="connsiteY7" fmla="*/ 553561 h 664263"/>
              <a:gd name="connsiteX8" fmla="*/ 560874 w 1244604"/>
              <a:gd name="connsiteY8" fmla="*/ 80486 h 664263"/>
              <a:gd name="connsiteX9" fmla="*/ 2074 w 1244604"/>
              <a:gd name="connsiteY9" fmla="*/ 4286 h 6642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244604" h="664263">
                <a:moveTo>
                  <a:pt x="2074" y="4286"/>
                </a:moveTo>
                <a:cubicBezTo>
                  <a:pt x="-27559" y="-5239"/>
                  <a:pt x="268245" y="1111"/>
                  <a:pt x="383074" y="23336"/>
                </a:cubicBezTo>
                <a:cubicBezTo>
                  <a:pt x="497903" y="45561"/>
                  <a:pt x="653478" y="127053"/>
                  <a:pt x="691049" y="137636"/>
                </a:cubicBezTo>
                <a:cubicBezTo>
                  <a:pt x="728620" y="148219"/>
                  <a:pt x="576749" y="60907"/>
                  <a:pt x="608499" y="86836"/>
                </a:cubicBezTo>
                <a:cubicBezTo>
                  <a:pt x="640249" y="112765"/>
                  <a:pt x="845566" y="261990"/>
                  <a:pt x="881549" y="293211"/>
                </a:cubicBezTo>
                <a:cubicBezTo>
                  <a:pt x="917532" y="324432"/>
                  <a:pt x="767778" y="215424"/>
                  <a:pt x="824399" y="274161"/>
                </a:cubicBezTo>
                <a:cubicBezTo>
                  <a:pt x="881020" y="332898"/>
                  <a:pt x="1170474" y="599069"/>
                  <a:pt x="1221274" y="645636"/>
                </a:cubicBezTo>
                <a:cubicBezTo>
                  <a:pt x="1272074" y="692203"/>
                  <a:pt x="1239266" y="647753"/>
                  <a:pt x="1129199" y="553561"/>
                </a:cubicBezTo>
                <a:cubicBezTo>
                  <a:pt x="1019132" y="459369"/>
                  <a:pt x="746611" y="175207"/>
                  <a:pt x="560874" y="80486"/>
                </a:cubicBezTo>
                <a:cubicBezTo>
                  <a:pt x="375137" y="-14235"/>
                  <a:pt x="31707" y="13811"/>
                  <a:pt x="2074" y="428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31" name="フリーフォーム 1630">
            <a:extLst>
              <a:ext uri="{FF2B5EF4-FFF2-40B4-BE49-F238E27FC236}">
                <a16:creationId xmlns:a16="http://schemas.microsoft.com/office/drawing/2014/main" id="{0C2C769E-1759-7E71-E997-A6980A52E217}"/>
              </a:ext>
            </a:extLst>
          </p:cNvPr>
          <p:cNvSpPr/>
          <p:nvPr/>
        </p:nvSpPr>
        <p:spPr>
          <a:xfrm>
            <a:off x="4195832" y="3043736"/>
            <a:ext cx="338072" cy="998041"/>
          </a:xfrm>
          <a:custGeom>
            <a:avLst/>
            <a:gdLst>
              <a:gd name="connsiteX0" fmla="*/ 90418 w 338072"/>
              <a:gd name="connsiteY0" fmla="*/ 1089 h 998041"/>
              <a:gd name="connsiteX1" fmla="*/ 23743 w 338072"/>
              <a:gd name="connsiteY1" fmla="*/ 353514 h 998041"/>
              <a:gd name="connsiteX2" fmla="*/ 144393 w 338072"/>
              <a:gd name="connsiteY2" fmla="*/ 639264 h 998041"/>
              <a:gd name="connsiteX3" fmla="*/ 74543 w 338072"/>
              <a:gd name="connsiteY3" fmla="*/ 556714 h 998041"/>
              <a:gd name="connsiteX4" fmla="*/ 338068 w 338072"/>
              <a:gd name="connsiteY4" fmla="*/ 998039 h 998041"/>
              <a:gd name="connsiteX5" fmla="*/ 80893 w 338072"/>
              <a:gd name="connsiteY5" fmla="*/ 550364 h 998041"/>
              <a:gd name="connsiteX6" fmla="*/ 4693 w 338072"/>
              <a:gd name="connsiteY6" fmla="*/ 420189 h 998041"/>
              <a:gd name="connsiteX7" fmla="*/ 7868 w 338072"/>
              <a:gd name="connsiteY7" fmla="*/ 436064 h 998041"/>
              <a:gd name="connsiteX8" fmla="*/ 4693 w 338072"/>
              <a:gd name="connsiteY8" fmla="*/ 280489 h 998041"/>
              <a:gd name="connsiteX9" fmla="*/ 11043 w 338072"/>
              <a:gd name="connsiteY9" fmla="*/ 331289 h 998041"/>
              <a:gd name="connsiteX10" fmla="*/ 33268 w 338072"/>
              <a:gd name="connsiteY10" fmla="*/ 245564 h 998041"/>
              <a:gd name="connsiteX11" fmla="*/ 90418 w 338072"/>
              <a:gd name="connsiteY11" fmla="*/ 1089 h 9980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38072" h="998041">
                <a:moveTo>
                  <a:pt x="90418" y="1089"/>
                </a:moveTo>
                <a:cubicBezTo>
                  <a:pt x="88830" y="19081"/>
                  <a:pt x="14747" y="247152"/>
                  <a:pt x="23743" y="353514"/>
                </a:cubicBezTo>
                <a:cubicBezTo>
                  <a:pt x="32739" y="459877"/>
                  <a:pt x="135926" y="605397"/>
                  <a:pt x="144393" y="639264"/>
                </a:cubicBezTo>
                <a:cubicBezTo>
                  <a:pt x="152860" y="673131"/>
                  <a:pt x="42264" y="496918"/>
                  <a:pt x="74543" y="556714"/>
                </a:cubicBezTo>
                <a:cubicBezTo>
                  <a:pt x="106822" y="616510"/>
                  <a:pt x="337010" y="999097"/>
                  <a:pt x="338068" y="998039"/>
                </a:cubicBezTo>
                <a:cubicBezTo>
                  <a:pt x="339126" y="996981"/>
                  <a:pt x="136456" y="646672"/>
                  <a:pt x="80893" y="550364"/>
                </a:cubicBezTo>
                <a:cubicBezTo>
                  <a:pt x="25330" y="454056"/>
                  <a:pt x="16864" y="439239"/>
                  <a:pt x="4693" y="420189"/>
                </a:cubicBezTo>
                <a:cubicBezTo>
                  <a:pt x="-7478" y="401139"/>
                  <a:pt x="7868" y="459347"/>
                  <a:pt x="7868" y="436064"/>
                </a:cubicBezTo>
                <a:cubicBezTo>
                  <a:pt x="7868" y="412781"/>
                  <a:pt x="4164" y="297951"/>
                  <a:pt x="4693" y="280489"/>
                </a:cubicBezTo>
                <a:cubicBezTo>
                  <a:pt x="5222" y="263027"/>
                  <a:pt x="6281" y="337110"/>
                  <a:pt x="11043" y="331289"/>
                </a:cubicBezTo>
                <a:cubicBezTo>
                  <a:pt x="15805" y="325468"/>
                  <a:pt x="17922" y="297952"/>
                  <a:pt x="33268" y="245564"/>
                </a:cubicBezTo>
                <a:cubicBezTo>
                  <a:pt x="48614" y="193177"/>
                  <a:pt x="92006" y="-16903"/>
                  <a:pt x="90418" y="108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32" name="フリーフォーム 1631">
            <a:extLst>
              <a:ext uri="{FF2B5EF4-FFF2-40B4-BE49-F238E27FC236}">
                <a16:creationId xmlns:a16="http://schemas.microsoft.com/office/drawing/2014/main" id="{ABA3521F-6319-D9E7-5196-4F9077084F29}"/>
              </a:ext>
            </a:extLst>
          </p:cNvPr>
          <p:cNvSpPr/>
          <p:nvPr/>
        </p:nvSpPr>
        <p:spPr>
          <a:xfrm>
            <a:off x="2701070" y="728969"/>
            <a:ext cx="472880" cy="150676"/>
          </a:xfrm>
          <a:custGeom>
            <a:avLst/>
            <a:gdLst>
              <a:gd name="connsiteX0" fmla="*/ 464405 w 472880"/>
              <a:gd name="connsiteY0" fmla="*/ 1281 h 150676"/>
              <a:gd name="connsiteX1" fmla="*/ 64355 w 472880"/>
              <a:gd name="connsiteY1" fmla="*/ 87006 h 150676"/>
              <a:gd name="connsiteX2" fmla="*/ 10380 w 472880"/>
              <a:gd name="connsiteY2" fmla="*/ 150506 h 150676"/>
              <a:gd name="connsiteX3" fmla="*/ 165955 w 472880"/>
              <a:gd name="connsiteY3" fmla="*/ 67956 h 150676"/>
              <a:gd name="connsiteX4" fmla="*/ 324705 w 472880"/>
              <a:gd name="connsiteY4" fmla="*/ 36206 h 150676"/>
              <a:gd name="connsiteX5" fmla="*/ 464405 w 472880"/>
              <a:gd name="connsiteY5" fmla="*/ 1281 h 1506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2880" h="150676">
                <a:moveTo>
                  <a:pt x="464405" y="1281"/>
                </a:moveTo>
                <a:cubicBezTo>
                  <a:pt x="421013" y="9748"/>
                  <a:pt x="140026" y="62135"/>
                  <a:pt x="64355" y="87006"/>
                </a:cubicBezTo>
                <a:cubicBezTo>
                  <a:pt x="-11316" y="111877"/>
                  <a:pt x="-6553" y="153681"/>
                  <a:pt x="10380" y="150506"/>
                </a:cubicBezTo>
                <a:cubicBezTo>
                  <a:pt x="27313" y="147331"/>
                  <a:pt x="113567" y="87006"/>
                  <a:pt x="165955" y="67956"/>
                </a:cubicBezTo>
                <a:cubicBezTo>
                  <a:pt x="218342" y="48906"/>
                  <a:pt x="276551" y="43614"/>
                  <a:pt x="324705" y="36206"/>
                </a:cubicBezTo>
                <a:cubicBezTo>
                  <a:pt x="372859" y="28798"/>
                  <a:pt x="507797" y="-7186"/>
                  <a:pt x="464405" y="128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33" name="フリーフォーム 1632">
            <a:extLst>
              <a:ext uri="{FF2B5EF4-FFF2-40B4-BE49-F238E27FC236}">
                <a16:creationId xmlns:a16="http://schemas.microsoft.com/office/drawing/2014/main" id="{F8170D3A-FD8D-A55C-1DB0-775F30D12C36}"/>
              </a:ext>
            </a:extLst>
          </p:cNvPr>
          <p:cNvSpPr/>
          <p:nvPr/>
        </p:nvSpPr>
        <p:spPr>
          <a:xfrm>
            <a:off x="2534623" y="460368"/>
            <a:ext cx="647103" cy="309052"/>
          </a:xfrm>
          <a:custGeom>
            <a:avLst/>
            <a:gdLst>
              <a:gd name="connsiteX0" fmla="*/ 646727 w 647103"/>
              <a:gd name="connsiteY0" fmla="*/ 7 h 309052"/>
              <a:gd name="connsiteX1" fmla="*/ 240327 w 647103"/>
              <a:gd name="connsiteY1" fmla="*/ 79382 h 309052"/>
              <a:gd name="connsiteX2" fmla="*/ 2202 w 647103"/>
              <a:gd name="connsiteY2" fmla="*/ 307982 h 309052"/>
              <a:gd name="connsiteX3" fmla="*/ 129202 w 647103"/>
              <a:gd name="connsiteY3" fmla="*/ 161932 h 309052"/>
              <a:gd name="connsiteX4" fmla="*/ 256202 w 647103"/>
              <a:gd name="connsiteY4" fmla="*/ 85732 h 309052"/>
              <a:gd name="connsiteX5" fmla="*/ 164127 w 647103"/>
              <a:gd name="connsiteY5" fmla="*/ 82557 h 309052"/>
              <a:gd name="connsiteX6" fmla="*/ 646727 w 647103"/>
              <a:gd name="connsiteY6" fmla="*/ 7 h 3090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47103" h="309052">
                <a:moveTo>
                  <a:pt x="646727" y="7"/>
                </a:moveTo>
                <a:cubicBezTo>
                  <a:pt x="659427" y="-522"/>
                  <a:pt x="347748" y="28053"/>
                  <a:pt x="240327" y="79382"/>
                </a:cubicBezTo>
                <a:cubicBezTo>
                  <a:pt x="132906" y="130711"/>
                  <a:pt x="20723" y="294224"/>
                  <a:pt x="2202" y="307982"/>
                </a:cubicBezTo>
                <a:cubicBezTo>
                  <a:pt x="-16319" y="321740"/>
                  <a:pt x="86869" y="198974"/>
                  <a:pt x="129202" y="161932"/>
                </a:cubicBezTo>
                <a:cubicBezTo>
                  <a:pt x="171535" y="124890"/>
                  <a:pt x="250381" y="98961"/>
                  <a:pt x="256202" y="85732"/>
                </a:cubicBezTo>
                <a:cubicBezTo>
                  <a:pt x="262023" y="72503"/>
                  <a:pt x="96394" y="96844"/>
                  <a:pt x="164127" y="82557"/>
                </a:cubicBezTo>
                <a:cubicBezTo>
                  <a:pt x="231860" y="68270"/>
                  <a:pt x="634027" y="536"/>
                  <a:pt x="646727" y="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34" name="フリーフォーム 1633">
            <a:extLst>
              <a:ext uri="{FF2B5EF4-FFF2-40B4-BE49-F238E27FC236}">
                <a16:creationId xmlns:a16="http://schemas.microsoft.com/office/drawing/2014/main" id="{D58E511C-6D3D-1511-DC0F-06F344B6F1DE}"/>
              </a:ext>
            </a:extLst>
          </p:cNvPr>
          <p:cNvSpPr/>
          <p:nvPr/>
        </p:nvSpPr>
        <p:spPr>
          <a:xfrm>
            <a:off x="2498648" y="365125"/>
            <a:ext cx="1047827" cy="244042"/>
          </a:xfrm>
          <a:custGeom>
            <a:avLst/>
            <a:gdLst>
              <a:gd name="connsiteX0" fmla="*/ 1047827 w 1047827"/>
              <a:gd name="connsiteY0" fmla="*/ 0 h 244042"/>
              <a:gd name="connsiteX1" fmla="*/ 431877 w 1047827"/>
              <a:gd name="connsiteY1" fmla="*/ 25400 h 244042"/>
              <a:gd name="connsiteX2" fmla="*/ 6427 w 1047827"/>
              <a:gd name="connsiteY2" fmla="*/ 241300 h 244042"/>
              <a:gd name="connsiteX3" fmla="*/ 187402 w 1047827"/>
              <a:gd name="connsiteY3" fmla="*/ 139700 h 244042"/>
              <a:gd name="connsiteX4" fmla="*/ 352502 w 1047827"/>
              <a:gd name="connsiteY4" fmla="*/ 28575 h 244042"/>
              <a:gd name="connsiteX5" fmla="*/ 1047827 w 1047827"/>
              <a:gd name="connsiteY5" fmla="*/ 0 h 2440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47827" h="244042">
                <a:moveTo>
                  <a:pt x="1047827" y="0"/>
                </a:moveTo>
                <a:lnTo>
                  <a:pt x="431877" y="25400"/>
                </a:lnTo>
                <a:cubicBezTo>
                  <a:pt x="258310" y="65617"/>
                  <a:pt x="47173" y="222250"/>
                  <a:pt x="6427" y="241300"/>
                </a:cubicBezTo>
                <a:cubicBezTo>
                  <a:pt x="-34319" y="260350"/>
                  <a:pt x="129723" y="175154"/>
                  <a:pt x="187402" y="139700"/>
                </a:cubicBezTo>
                <a:cubicBezTo>
                  <a:pt x="245081" y="104246"/>
                  <a:pt x="214389" y="49742"/>
                  <a:pt x="352502" y="28575"/>
                </a:cubicBezTo>
                <a:cubicBezTo>
                  <a:pt x="490615" y="7408"/>
                  <a:pt x="1034598" y="529"/>
                  <a:pt x="1047827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35" name="フリーフォーム 1634">
            <a:extLst>
              <a:ext uri="{FF2B5EF4-FFF2-40B4-BE49-F238E27FC236}">
                <a16:creationId xmlns:a16="http://schemas.microsoft.com/office/drawing/2014/main" id="{18216582-165E-298E-94DA-80E5A4BEB730}"/>
              </a:ext>
            </a:extLst>
          </p:cNvPr>
          <p:cNvSpPr/>
          <p:nvPr/>
        </p:nvSpPr>
        <p:spPr>
          <a:xfrm>
            <a:off x="2571548" y="644907"/>
            <a:ext cx="617535" cy="181087"/>
          </a:xfrm>
          <a:custGeom>
            <a:avLst/>
            <a:gdLst>
              <a:gd name="connsiteX0" fmla="*/ 609802 w 617535"/>
              <a:gd name="connsiteY0" fmla="*/ 2793 h 181087"/>
              <a:gd name="connsiteX1" fmla="*/ 66877 w 617535"/>
              <a:gd name="connsiteY1" fmla="*/ 152018 h 181087"/>
              <a:gd name="connsiteX2" fmla="*/ 12902 w 617535"/>
              <a:gd name="connsiteY2" fmla="*/ 180593 h 181087"/>
              <a:gd name="connsiteX3" fmla="*/ 104977 w 617535"/>
              <a:gd name="connsiteY3" fmla="*/ 142493 h 181087"/>
              <a:gd name="connsiteX4" fmla="*/ 562177 w 617535"/>
              <a:gd name="connsiteY4" fmla="*/ 34543 h 181087"/>
              <a:gd name="connsiteX5" fmla="*/ 400252 w 617535"/>
              <a:gd name="connsiteY5" fmla="*/ 50418 h 181087"/>
              <a:gd name="connsiteX6" fmla="*/ 609802 w 617535"/>
              <a:gd name="connsiteY6" fmla="*/ 2793 h 1810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17535" h="181087">
                <a:moveTo>
                  <a:pt x="609802" y="2793"/>
                </a:moveTo>
                <a:cubicBezTo>
                  <a:pt x="554239" y="19726"/>
                  <a:pt x="166360" y="122385"/>
                  <a:pt x="66877" y="152018"/>
                </a:cubicBezTo>
                <a:cubicBezTo>
                  <a:pt x="-32606" y="181651"/>
                  <a:pt x="6552" y="182181"/>
                  <a:pt x="12902" y="180593"/>
                </a:cubicBezTo>
                <a:cubicBezTo>
                  <a:pt x="19252" y="179006"/>
                  <a:pt x="13431" y="166835"/>
                  <a:pt x="104977" y="142493"/>
                </a:cubicBezTo>
                <a:cubicBezTo>
                  <a:pt x="196523" y="118151"/>
                  <a:pt x="512964" y="49889"/>
                  <a:pt x="562177" y="34543"/>
                </a:cubicBezTo>
                <a:cubicBezTo>
                  <a:pt x="611390" y="19197"/>
                  <a:pt x="397077" y="49360"/>
                  <a:pt x="400252" y="50418"/>
                </a:cubicBezTo>
                <a:cubicBezTo>
                  <a:pt x="403427" y="51476"/>
                  <a:pt x="665365" y="-14140"/>
                  <a:pt x="609802" y="279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36" name="フリーフォーム 1635">
            <a:extLst>
              <a:ext uri="{FF2B5EF4-FFF2-40B4-BE49-F238E27FC236}">
                <a16:creationId xmlns:a16="http://schemas.microsoft.com/office/drawing/2014/main" id="{E1C344DF-885F-040F-BC7C-014D54166C08}"/>
              </a:ext>
            </a:extLst>
          </p:cNvPr>
          <p:cNvSpPr/>
          <p:nvPr/>
        </p:nvSpPr>
        <p:spPr>
          <a:xfrm>
            <a:off x="3597275" y="2406650"/>
            <a:ext cx="63577" cy="63790"/>
          </a:xfrm>
          <a:custGeom>
            <a:avLst/>
            <a:gdLst>
              <a:gd name="connsiteX0" fmla="*/ 0 w 63577"/>
              <a:gd name="connsiteY0" fmla="*/ 0 h 63790"/>
              <a:gd name="connsiteX1" fmla="*/ 63500 w 63577"/>
              <a:gd name="connsiteY1" fmla="*/ 63500 h 63790"/>
              <a:gd name="connsiteX2" fmla="*/ 0 w 63577"/>
              <a:gd name="connsiteY2" fmla="*/ 0 h 637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63577" h="63790">
                <a:moveTo>
                  <a:pt x="0" y="0"/>
                </a:moveTo>
                <a:cubicBezTo>
                  <a:pt x="0" y="0"/>
                  <a:pt x="60854" y="58208"/>
                  <a:pt x="63500" y="63500"/>
                </a:cubicBezTo>
                <a:cubicBezTo>
                  <a:pt x="66146" y="68792"/>
                  <a:pt x="0" y="0"/>
                  <a:pt x="0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37" name="フリーフォーム 1636">
            <a:extLst>
              <a:ext uri="{FF2B5EF4-FFF2-40B4-BE49-F238E27FC236}">
                <a16:creationId xmlns:a16="http://schemas.microsoft.com/office/drawing/2014/main" id="{B91FE304-786C-B3B0-A730-1F70BB319223}"/>
              </a:ext>
            </a:extLst>
          </p:cNvPr>
          <p:cNvSpPr/>
          <p:nvPr/>
        </p:nvSpPr>
        <p:spPr>
          <a:xfrm>
            <a:off x="4060700" y="2182840"/>
            <a:ext cx="39804" cy="170948"/>
          </a:xfrm>
          <a:custGeom>
            <a:avLst/>
            <a:gdLst>
              <a:gd name="connsiteX0" fmla="*/ 125 w 39804"/>
              <a:gd name="connsiteY0" fmla="*/ 1560 h 170948"/>
              <a:gd name="connsiteX1" fmla="*/ 38225 w 39804"/>
              <a:gd name="connsiteY1" fmla="*/ 103160 h 170948"/>
              <a:gd name="connsiteX2" fmla="*/ 31875 w 39804"/>
              <a:gd name="connsiteY2" fmla="*/ 169835 h 170948"/>
              <a:gd name="connsiteX3" fmla="*/ 25525 w 39804"/>
              <a:gd name="connsiteY3" fmla="*/ 49185 h 170948"/>
              <a:gd name="connsiteX4" fmla="*/ 125 w 39804"/>
              <a:gd name="connsiteY4" fmla="*/ 1560 h 1709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9804" h="170948">
                <a:moveTo>
                  <a:pt x="125" y="1560"/>
                </a:moveTo>
                <a:cubicBezTo>
                  <a:pt x="2242" y="10556"/>
                  <a:pt x="32933" y="75114"/>
                  <a:pt x="38225" y="103160"/>
                </a:cubicBezTo>
                <a:cubicBezTo>
                  <a:pt x="43517" y="131206"/>
                  <a:pt x="33992" y="178831"/>
                  <a:pt x="31875" y="169835"/>
                </a:cubicBezTo>
                <a:cubicBezTo>
                  <a:pt x="29758" y="160839"/>
                  <a:pt x="27642" y="74056"/>
                  <a:pt x="25525" y="49185"/>
                </a:cubicBezTo>
                <a:cubicBezTo>
                  <a:pt x="23408" y="24314"/>
                  <a:pt x="-1992" y="-7436"/>
                  <a:pt x="125" y="1560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38" name="フリーフォーム 1637">
            <a:extLst>
              <a:ext uri="{FF2B5EF4-FFF2-40B4-BE49-F238E27FC236}">
                <a16:creationId xmlns:a16="http://schemas.microsoft.com/office/drawing/2014/main" id="{74570CC8-AD58-D524-229E-A877A1296C04}"/>
              </a:ext>
            </a:extLst>
          </p:cNvPr>
          <p:cNvSpPr/>
          <p:nvPr/>
        </p:nvSpPr>
        <p:spPr>
          <a:xfrm>
            <a:off x="2730409" y="2294673"/>
            <a:ext cx="16292" cy="171050"/>
          </a:xfrm>
          <a:custGeom>
            <a:avLst/>
            <a:gdLst>
              <a:gd name="connsiteX0" fmla="*/ 3266 w 16292"/>
              <a:gd name="connsiteY0" fmla="*/ 852 h 171050"/>
              <a:gd name="connsiteX1" fmla="*/ 9616 w 16292"/>
              <a:gd name="connsiteY1" fmla="*/ 96102 h 171050"/>
              <a:gd name="connsiteX2" fmla="*/ 12791 w 16292"/>
              <a:gd name="connsiteY2" fmla="*/ 169127 h 171050"/>
              <a:gd name="connsiteX3" fmla="*/ 9616 w 16292"/>
              <a:gd name="connsiteY3" fmla="*/ 146902 h 171050"/>
              <a:gd name="connsiteX4" fmla="*/ 91 w 16292"/>
              <a:gd name="connsiteY4" fmla="*/ 115152 h 171050"/>
              <a:gd name="connsiteX5" fmla="*/ 15966 w 16292"/>
              <a:gd name="connsiteY5" fmla="*/ 51652 h 171050"/>
              <a:gd name="connsiteX6" fmla="*/ 3266 w 16292"/>
              <a:gd name="connsiteY6" fmla="*/ 852 h 171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6292" h="171050">
                <a:moveTo>
                  <a:pt x="3266" y="852"/>
                </a:moveTo>
                <a:cubicBezTo>
                  <a:pt x="2208" y="8260"/>
                  <a:pt x="8029" y="68056"/>
                  <a:pt x="9616" y="96102"/>
                </a:cubicBezTo>
                <a:cubicBezTo>
                  <a:pt x="11203" y="124148"/>
                  <a:pt x="12791" y="169127"/>
                  <a:pt x="12791" y="169127"/>
                </a:cubicBezTo>
                <a:cubicBezTo>
                  <a:pt x="12791" y="177594"/>
                  <a:pt x="11733" y="155898"/>
                  <a:pt x="9616" y="146902"/>
                </a:cubicBezTo>
                <a:cubicBezTo>
                  <a:pt x="7499" y="137906"/>
                  <a:pt x="-967" y="131027"/>
                  <a:pt x="91" y="115152"/>
                </a:cubicBezTo>
                <a:cubicBezTo>
                  <a:pt x="1149" y="99277"/>
                  <a:pt x="13320" y="66998"/>
                  <a:pt x="15966" y="51652"/>
                </a:cubicBezTo>
                <a:cubicBezTo>
                  <a:pt x="18612" y="36306"/>
                  <a:pt x="4324" y="-6556"/>
                  <a:pt x="3266" y="852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39" name="フリーフォーム 1638">
            <a:extLst>
              <a:ext uri="{FF2B5EF4-FFF2-40B4-BE49-F238E27FC236}">
                <a16:creationId xmlns:a16="http://schemas.microsoft.com/office/drawing/2014/main" id="{1D15B02F-DBE7-54FE-E1F8-BA51945A837B}"/>
              </a:ext>
            </a:extLst>
          </p:cNvPr>
          <p:cNvSpPr/>
          <p:nvPr/>
        </p:nvSpPr>
        <p:spPr>
          <a:xfrm>
            <a:off x="3235031" y="2730495"/>
            <a:ext cx="70144" cy="111764"/>
          </a:xfrm>
          <a:custGeom>
            <a:avLst/>
            <a:gdLst>
              <a:gd name="connsiteX0" fmla="*/ 70144 w 70144"/>
              <a:gd name="connsiteY0" fmla="*/ 5 h 111764"/>
              <a:gd name="connsiteX1" fmla="*/ 35219 w 70144"/>
              <a:gd name="connsiteY1" fmla="*/ 53980 h 111764"/>
              <a:gd name="connsiteX2" fmla="*/ 294 w 70144"/>
              <a:gd name="connsiteY2" fmla="*/ 111130 h 111764"/>
              <a:gd name="connsiteX3" fmla="*/ 19344 w 70144"/>
              <a:gd name="connsiteY3" fmla="*/ 82555 h 111764"/>
              <a:gd name="connsiteX4" fmla="*/ 35219 w 70144"/>
              <a:gd name="connsiteY4" fmla="*/ 50805 h 111764"/>
              <a:gd name="connsiteX5" fmla="*/ 70144 w 70144"/>
              <a:gd name="connsiteY5" fmla="*/ 5 h 1117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0144" h="111764">
                <a:moveTo>
                  <a:pt x="70144" y="5"/>
                </a:moveTo>
                <a:cubicBezTo>
                  <a:pt x="70144" y="534"/>
                  <a:pt x="46861" y="35459"/>
                  <a:pt x="35219" y="53980"/>
                </a:cubicBezTo>
                <a:cubicBezTo>
                  <a:pt x="23577" y="72501"/>
                  <a:pt x="2940" y="106368"/>
                  <a:pt x="294" y="111130"/>
                </a:cubicBezTo>
                <a:cubicBezTo>
                  <a:pt x="-2352" y="115892"/>
                  <a:pt x="13523" y="92609"/>
                  <a:pt x="19344" y="82555"/>
                </a:cubicBezTo>
                <a:cubicBezTo>
                  <a:pt x="25165" y="72501"/>
                  <a:pt x="27811" y="61388"/>
                  <a:pt x="35219" y="50805"/>
                </a:cubicBezTo>
                <a:cubicBezTo>
                  <a:pt x="42627" y="40222"/>
                  <a:pt x="70144" y="-524"/>
                  <a:pt x="70144" y="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40" name="フリーフォーム 1639">
            <a:extLst>
              <a:ext uri="{FF2B5EF4-FFF2-40B4-BE49-F238E27FC236}">
                <a16:creationId xmlns:a16="http://schemas.microsoft.com/office/drawing/2014/main" id="{50FF0F15-7CD9-6961-FA2E-42F46330A435}"/>
              </a:ext>
            </a:extLst>
          </p:cNvPr>
          <p:cNvSpPr/>
          <p:nvPr/>
        </p:nvSpPr>
        <p:spPr>
          <a:xfrm>
            <a:off x="3375023" y="2762123"/>
            <a:ext cx="104842" cy="111423"/>
          </a:xfrm>
          <a:custGeom>
            <a:avLst/>
            <a:gdLst>
              <a:gd name="connsiteX0" fmla="*/ 2 w 104842"/>
              <a:gd name="connsiteY0" fmla="*/ 127 h 111423"/>
              <a:gd name="connsiteX1" fmla="*/ 98427 w 104842"/>
              <a:gd name="connsiteY1" fmla="*/ 66802 h 111423"/>
              <a:gd name="connsiteX2" fmla="*/ 95252 w 104842"/>
              <a:gd name="connsiteY2" fmla="*/ 111252 h 111423"/>
              <a:gd name="connsiteX3" fmla="*/ 95252 w 104842"/>
              <a:gd name="connsiteY3" fmla="*/ 50927 h 111423"/>
              <a:gd name="connsiteX4" fmla="*/ 2 w 104842"/>
              <a:gd name="connsiteY4" fmla="*/ 127 h 1114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4842" h="111423">
                <a:moveTo>
                  <a:pt x="2" y="127"/>
                </a:moveTo>
                <a:cubicBezTo>
                  <a:pt x="531" y="2773"/>
                  <a:pt x="82552" y="48281"/>
                  <a:pt x="98427" y="66802"/>
                </a:cubicBezTo>
                <a:cubicBezTo>
                  <a:pt x="114302" y="85323"/>
                  <a:pt x="95781" y="113898"/>
                  <a:pt x="95252" y="111252"/>
                </a:cubicBezTo>
                <a:cubicBezTo>
                  <a:pt x="94723" y="108606"/>
                  <a:pt x="109539" y="65214"/>
                  <a:pt x="95252" y="50927"/>
                </a:cubicBezTo>
                <a:cubicBezTo>
                  <a:pt x="80965" y="36640"/>
                  <a:pt x="-527" y="-2519"/>
                  <a:pt x="2" y="127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41" name="フリーフォーム 1640">
            <a:extLst>
              <a:ext uri="{FF2B5EF4-FFF2-40B4-BE49-F238E27FC236}">
                <a16:creationId xmlns:a16="http://schemas.microsoft.com/office/drawing/2014/main" id="{26630E75-E2D4-56F4-0CEA-C786978601DD}"/>
              </a:ext>
            </a:extLst>
          </p:cNvPr>
          <p:cNvSpPr/>
          <p:nvPr/>
        </p:nvSpPr>
        <p:spPr>
          <a:xfrm>
            <a:off x="3692411" y="2876208"/>
            <a:ext cx="273780" cy="219529"/>
          </a:xfrm>
          <a:custGeom>
            <a:avLst/>
            <a:gdLst>
              <a:gd name="connsiteX0" fmla="*/ 273164 w 273780"/>
              <a:gd name="connsiteY0" fmla="*/ 342 h 219529"/>
              <a:gd name="connsiteX1" fmla="*/ 136639 w 273780"/>
              <a:gd name="connsiteY1" fmla="*/ 178142 h 219529"/>
              <a:gd name="connsiteX2" fmla="*/ 114 w 273780"/>
              <a:gd name="connsiteY2" fmla="*/ 219417 h 219529"/>
              <a:gd name="connsiteX3" fmla="*/ 114414 w 273780"/>
              <a:gd name="connsiteY3" fmla="*/ 171792 h 219529"/>
              <a:gd name="connsiteX4" fmla="*/ 184264 w 273780"/>
              <a:gd name="connsiteY4" fmla="*/ 133692 h 219529"/>
              <a:gd name="connsiteX5" fmla="*/ 273164 w 273780"/>
              <a:gd name="connsiteY5" fmla="*/ 342 h 2195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73780" h="219529">
                <a:moveTo>
                  <a:pt x="273164" y="342"/>
                </a:moveTo>
                <a:cubicBezTo>
                  <a:pt x="265226" y="7750"/>
                  <a:pt x="182147" y="141630"/>
                  <a:pt x="136639" y="178142"/>
                </a:cubicBezTo>
                <a:cubicBezTo>
                  <a:pt x="91131" y="214654"/>
                  <a:pt x="3818" y="220475"/>
                  <a:pt x="114" y="219417"/>
                </a:cubicBezTo>
                <a:cubicBezTo>
                  <a:pt x="-3590" y="218359"/>
                  <a:pt x="83722" y="186079"/>
                  <a:pt x="114414" y="171792"/>
                </a:cubicBezTo>
                <a:cubicBezTo>
                  <a:pt x="145106" y="157505"/>
                  <a:pt x="158335" y="159621"/>
                  <a:pt x="184264" y="133692"/>
                </a:cubicBezTo>
                <a:cubicBezTo>
                  <a:pt x="210193" y="107763"/>
                  <a:pt x="281102" y="-7066"/>
                  <a:pt x="273164" y="34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42" name="フリーフォーム 1641">
            <a:extLst>
              <a:ext uri="{FF2B5EF4-FFF2-40B4-BE49-F238E27FC236}">
                <a16:creationId xmlns:a16="http://schemas.microsoft.com/office/drawing/2014/main" id="{8A5EB298-EB37-7FE9-C4F1-B8FDF7EC7BD1}"/>
              </a:ext>
            </a:extLst>
          </p:cNvPr>
          <p:cNvSpPr/>
          <p:nvPr/>
        </p:nvSpPr>
        <p:spPr>
          <a:xfrm>
            <a:off x="2301601" y="289657"/>
            <a:ext cx="991904" cy="342348"/>
          </a:xfrm>
          <a:custGeom>
            <a:avLst/>
            <a:gdLst>
              <a:gd name="connsiteX0" fmla="*/ 990874 w 991904"/>
              <a:gd name="connsiteY0" fmla="*/ 116743 h 342348"/>
              <a:gd name="connsiteX1" fmla="*/ 632099 w 991904"/>
              <a:gd name="connsiteY1" fmla="*/ 24668 h 342348"/>
              <a:gd name="connsiteX2" fmla="*/ 178074 w 991904"/>
              <a:gd name="connsiteY2" fmla="*/ 237393 h 342348"/>
              <a:gd name="connsiteX3" fmla="*/ 289199 w 991904"/>
              <a:gd name="connsiteY3" fmla="*/ 167543 h 342348"/>
              <a:gd name="connsiteX4" fmla="*/ 274 w 991904"/>
              <a:gd name="connsiteY4" fmla="*/ 342168 h 342348"/>
              <a:gd name="connsiteX5" fmla="*/ 349524 w 991904"/>
              <a:gd name="connsiteY5" fmla="*/ 129443 h 342348"/>
              <a:gd name="connsiteX6" fmla="*/ 549549 w 991904"/>
              <a:gd name="connsiteY6" fmla="*/ 2443 h 342348"/>
              <a:gd name="connsiteX7" fmla="*/ 501924 w 991904"/>
              <a:gd name="connsiteY7" fmla="*/ 43718 h 342348"/>
              <a:gd name="connsiteX8" fmla="*/ 733699 w 991904"/>
              <a:gd name="connsiteY8" fmla="*/ 18318 h 342348"/>
              <a:gd name="connsiteX9" fmla="*/ 990874 w 991904"/>
              <a:gd name="connsiteY9" fmla="*/ 116743 h 3423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991904" h="342348">
                <a:moveTo>
                  <a:pt x="990874" y="116743"/>
                </a:moveTo>
                <a:cubicBezTo>
                  <a:pt x="973941" y="117801"/>
                  <a:pt x="767566" y="4560"/>
                  <a:pt x="632099" y="24668"/>
                </a:cubicBezTo>
                <a:cubicBezTo>
                  <a:pt x="496632" y="44776"/>
                  <a:pt x="235224" y="213581"/>
                  <a:pt x="178074" y="237393"/>
                </a:cubicBezTo>
                <a:cubicBezTo>
                  <a:pt x="120924" y="261205"/>
                  <a:pt x="318832" y="150081"/>
                  <a:pt x="289199" y="167543"/>
                </a:cubicBezTo>
                <a:cubicBezTo>
                  <a:pt x="259566" y="185005"/>
                  <a:pt x="-9780" y="348518"/>
                  <a:pt x="274" y="342168"/>
                </a:cubicBezTo>
                <a:cubicBezTo>
                  <a:pt x="10328" y="335818"/>
                  <a:pt x="257978" y="186064"/>
                  <a:pt x="349524" y="129443"/>
                </a:cubicBezTo>
                <a:cubicBezTo>
                  <a:pt x="441070" y="72822"/>
                  <a:pt x="524149" y="16730"/>
                  <a:pt x="549549" y="2443"/>
                </a:cubicBezTo>
                <a:cubicBezTo>
                  <a:pt x="574949" y="-11844"/>
                  <a:pt x="471232" y="41072"/>
                  <a:pt x="501924" y="43718"/>
                </a:cubicBezTo>
                <a:cubicBezTo>
                  <a:pt x="532616" y="46364"/>
                  <a:pt x="655912" y="5089"/>
                  <a:pt x="733699" y="18318"/>
                </a:cubicBezTo>
                <a:cubicBezTo>
                  <a:pt x="811486" y="31547"/>
                  <a:pt x="1007807" y="115685"/>
                  <a:pt x="990874" y="11674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43" name="フリーフォーム 1642">
            <a:extLst>
              <a:ext uri="{FF2B5EF4-FFF2-40B4-BE49-F238E27FC236}">
                <a16:creationId xmlns:a16="http://schemas.microsoft.com/office/drawing/2014/main" id="{3C00DA03-C219-ABCB-8030-9F1852425FB7}"/>
              </a:ext>
            </a:extLst>
          </p:cNvPr>
          <p:cNvSpPr/>
          <p:nvPr/>
        </p:nvSpPr>
        <p:spPr>
          <a:xfrm>
            <a:off x="2471304" y="702490"/>
            <a:ext cx="815174" cy="241226"/>
          </a:xfrm>
          <a:custGeom>
            <a:avLst/>
            <a:gdLst>
              <a:gd name="connsiteX0" fmla="*/ 773546 w 815174"/>
              <a:gd name="connsiteY0" fmla="*/ 5535 h 241226"/>
              <a:gd name="connsiteX1" fmla="*/ 125846 w 815174"/>
              <a:gd name="connsiteY1" fmla="*/ 100785 h 241226"/>
              <a:gd name="connsiteX2" fmla="*/ 2021 w 815174"/>
              <a:gd name="connsiteY2" fmla="*/ 240485 h 241226"/>
              <a:gd name="connsiteX3" fmla="*/ 71871 w 815174"/>
              <a:gd name="connsiteY3" fmla="*/ 151585 h 241226"/>
              <a:gd name="connsiteX4" fmla="*/ 351271 w 815174"/>
              <a:gd name="connsiteY4" fmla="*/ 53160 h 241226"/>
              <a:gd name="connsiteX5" fmla="*/ 706871 w 815174"/>
              <a:gd name="connsiteY5" fmla="*/ 18235 h 241226"/>
              <a:gd name="connsiteX6" fmla="*/ 773546 w 815174"/>
              <a:gd name="connsiteY6" fmla="*/ 5535 h 2412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815174" h="241226">
                <a:moveTo>
                  <a:pt x="773546" y="5535"/>
                </a:moveTo>
                <a:cubicBezTo>
                  <a:pt x="676709" y="19293"/>
                  <a:pt x="254433" y="61627"/>
                  <a:pt x="125846" y="100785"/>
                </a:cubicBezTo>
                <a:cubicBezTo>
                  <a:pt x="-2741" y="139943"/>
                  <a:pt x="11017" y="232018"/>
                  <a:pt x="2021" y="240485"/>
                </a:cubicBezTo>
                <a:cubicBezTo>
                  <a:pt x="-6975" y="248952"/>
                  <a:pt x="13663" y="182806"/>
                  <a:pt x="71871" y="151585"/>
                </a:cubicBezTo>
                <a:cubicBezTo>
                  <a:pt x="130079" y="120364"/>
                  <a:pt x="245438" y="75385"/>
                  <a:pt x="351271" y="53160"/>
                </a:cubicBezTo>
                <a:cubicBezTo>
                  <a:pt x="457104" y="30935"/>
                  <a:pt x="636492" y="29877"/>
                  <a:pt x="706871" y="18235"/>
                </a:cubicBezTo>
                <a:cubicBezTo>
                  <a:pt x="777250" y="6593"/>
                  <a:pt x="870383" y="-8223"/>
                  <a:pt x="773546" y="553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44" name="フリーフォーム 1643">
            <a:extLst>
              <a:ext uri="{FF2B5EF4-FFF2-40B4-BE49-F238E27FC236}">
                <a16:creationId xmlns:a16="http://schemas.microsoft.com/office/drawing/2014/main" id="{F985D9F1-6404-B159-8A23-2845950BC2F9}"/>
              </a:ext>
            </a:extLst>
          </p:cNvPr>
          <p:cNvSpPr/>
          <p:nvPr/>
        </p:nvSpPr>
        <p:spPr>
          <a:xfrm>
            <a:off x="2101968" y="549186"/>
            <a:ext cx="434095" cy="829997"/>
          </a:xfrm>
          <a:custGeom>
            <a:avLst/>
            <a:gdLst>
              <a:gd name="connsiteX0" fmla="*/ 431682 w 434095"/>
              <a:gd name="connsiteY0" fmla="*/ 9614 h 829997"/>
              <a:gd name="connsiteX1" fmla="*/ 28457 w 434095"/>
              <a:gd name="connsiteY1" fmla="*/ 790664 h 829997"/>
              <a:gd name="connsiteX2" fmla="*/ 66557 w 434095"/>
              <a:gd name="connsiteY2" fmla="*/ 663664 h 829997"/>
              <a:gd name="connsiteX3" fmla="*/ 333257 w 434095"/>
              <a:gd name="connsiteY3" fmla="*/ 228689 h 829997"/>
              <a:gd name="connsiteX4" fmla="*/ 203082 w 434095"/>
              <a:gd name="connsiteY4" fmla="*/ 346164 h 829997"/>
              <a:gd name="connsiteX5" fmla="*/ 431682 w 434095"/>
              <a:gd name="connsiteY5" fmla="*/ 9614 h 8299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4095" h="829997">
                <a:moveTo>
                  <a:pt x="431682" y="9614"/>
                </a:moveTo>
                <a:cubicBezTo>
                  <a:pt x="402578" y="83697"/>
                  <a:pt x="89311" y="681656"/>
                  <a:pt x="28457" y="790664"/>
                </a:cubicBezTo>
                <a:cubicBezTo>
                  <a:pt x="-32397" y="899672"/>
                  <a:pt x="15757" y="757326"/>
                  <a:pt x="66557" y="663664"/>
                </a:cubicBezTo>
                <a:cubicBezTo>
                  <a:pt x="117357" y="570002"/>
                  <a:pt x="310503" y="281606"/>
                  <a:pt x="333257" y="228689"/>
                </a:cubicBezTo>
                <a:cubicBezTo>
                  <a:pt x="356011" y="175772"/>
                  <a:pt x="188795" y="379501"/>
                  <a:pt x="203082" y="346164"/>
                </a:cubicBezTo>
                <a:cubicBezTo>
                  <a:pt x="217369" y="312827"/>
                  <a:pt x="460786" y="-64469"/>
                  <a:pt x="431682" y="961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46" name="フリーフォーム 1645">
            <a:extLst>
              <a:ext uri="{FF2B5EF4-FFF2-40B4-BE49-F238E27FC236}">
                <a16:creationId xmlns:a16="http://schemas.microsoft.com/office/drawing/2014/main" id="{41D7DCD7-83FC-BA5E-DB8F-B81BA1B78563}"/>
              </a:ext>
            </a:extLst>
          </p:cNvPr>
          <p:cNvSpPr/>
          <p:nvPr/>
        </p:nvSpPr>
        <p:spPr>
          <a:xfrm>
            <a:off x="2463769" y="939795"/>
            <a:ext cx="900484" cy="139705"/>
          </a:xfrm>
          <a:custGeom>
            <a:avLst/>
            <a:gdLst>
              <a:gd name="connsiteX0" fmla="*/ 898556 w 900484"/>
              <a:gd name="connsiteY0" fmla="*/ 5 h 139705"/>
              <a:gd name="connsiteX1" fmla="*/ 508031 w 900484"/>
              <a:gd name="connsiteY1" fmla="*/ 44455 h 139705"/>
              <a:gd name="connsiteX2" fmla="*/ 298481 w 900484"/>
              <a:gd name="connsiteY2" fmla="*/ 57155 h 139705"/>
              <a:gd name="connsiteX3" fmla="*/ 403256 w 900484"/>
              <a:gd name="connsiteY3" fmla="*/ 31755 h 139705"/>
              <a:gd name="connsiteX4" fmla="*/ 31 w 900484"/>
              <a:gd name="connsiteY4" fmla="*/ 139705 h 139705"/>
              <a:gd name="connsiteX5" fmla="*/ 381031 w 900484"/>
              <a:gd name="connsiteY5" fmla="*/ 28580 h 139705"/>
              <a:gd name="connsiteX6" fmla="*/ 368331 w 900484"/>
              <a:gd name="connsiteY6" fmla="*/ 60330 h 139705"/>
              <a:gd name="connsiteX7" fmla="*/ 330231 w 900484"/>
              <a:gd name="connsiteY7" fmla="*/ 47630 h 139705"/>
              <a:gd name="connsiteX8" fmla="*/ 898556 w 900484"/>
              <a:gd name="connsiteY8" fmla="*/ 5 h 1397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900484" h="139705">
                <a:moveTo>
                  <a:pt x="898556" y="5"/>
                </a:moveTo>
                <a:cubicBezTo>
                  <a:pt x="928189" y="-524"/>
                  <a:pt x="608043" y="34930"/>
                  <a:pt x="508031" y="44455"/>
                </a:cubicBezTo>
                <a:cubicBezTo>
                  <a:pt x="408019" y="53980"/>
                  <a:pt x="315943" y="59272"/>
                  <a:pt x="298481" y="57155"/>
                </a:cubicBezTo>
                <a:cubicBezTo>
                  <a:pt x="281019" y="55038"/>
                  <a:pt x="403256" y="31755"/>
                  <a:pt x="403256" y="31755"/>
                </a:cubicBezTo>
                <a:lnTo>
                  <a:pt x="31" y="139705"/>
                </a:lnTo>
                <a:cubicBezTo>
                  <a:pt x="-3673" y="139176"/>
                  <a:pt x="319648" y="41809"/>
                  <a:pt x="381031" y="28580"/>
                </a:cubicBezTo>
                <a:cubicBezTo>
                  <a:pt x="442414" y="15351"/>
                  <a:pt x="376798" y="57155"/>
                  <a:pt x="368331" y="60330"/>
                </a:cubicBezTo>
                <a:cubicBezTo>
                  <a:pt x="359864" y="63505"/>
                  <a:pt x="241860" y="57155"/>
                  <a:pt x="330231" y="47630"/>
                </a:cubicBezTo>
                <a:cubicBezTo>
                  <a:pt x="418602" y="38105"/>
                  <a:pt x="868923" y="534"/>
                  <a:pt x="898556" y="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47" name="フリーフォーム 1646">
            <a:extLst>
              <a:ext uri="{FF2B5EF4-FFF2-40B4-BE49-F238E27FC236}">
                <a16:creationId xmlns:a16="http://schemas.microsoft.com/office/drawing/2014/main" id="{AA4DBF7D-1F08-25CE-2D21-B87859E3D2CD}"/>
              </a:ext>
            </a:extLst>
          </p:cNvPr>
          <p:cNvSpPr/>
          <p:nvPr/>
        </p:nvSpPr>
        <p:spPr>
          <a:xfrm>
            <a:off x="896240" y="3235325"/>
            <a:ext cx="713568" cy="694302"/>
          </a:xfrm>
          <a:custGeom>
            <a:avLst/>
            <a:gdLst>
              <a:gd name="connsiteX0" fmla="*/ 713485 w 713568"/>
              <a:gd name="connsiteY0" fmla="*/ 0 h 694302"/>
              <a:gd name="connsiteX1" fmla="*/ 246760 w 713568"/>
              <a:gd name="connsiteY1" fmla="*/ 273050 h 694302"/>
              <a:gd name="connsiteX2" fmla="*/ 8635 w 713568"/>
              <a:gd name="connsiteY2" fmla="*/ 685800 h 694302"/>
              <a:gd name="connsiteX3" fmla="*/ 65785 w 713568"/>
              <a:gd name="connsiteY3" fmla="*/ 530225 h 694302"/>
              <a:gd name="connsiteX4" fmla="*/ 195960 w 713568"/>
              <a:gd name="connsiteY4" fmla="*/ 273050 h 694302"/>
              <a:gd name="connsiteX5" fmla="*/ 129285 w 713568"/>
              <a:gd name="connsiteY5" fmla="*/ 355600 h 694302"/>
              <a:gd name="connsiteX6" fmla="*/ 284860 w 713568"/>
              <a:gd name="connsiteY6" fmla="*/ 241300 h 694302"/>
              <a:gd name="connsiteX7" fmla="*/ 208660 w 713568"/>
              <a:gd name="connsiteY7" fmla="*/ 269875 h 694302"/>
              <a:gd name="connsiteX8" fmla="*/ 713485 w 713568"/>
              <a:gd name="connsiteY8" fmla="*/ 0 h 6943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13568" h="694302">
                <a:moveTo>
                  <a:pt x="713485" y="0"/>
                </a:moveTo>
                <a:cubicBezTo>
                  <a:pt x="719835" y="529"/>
                  <a:pt x="364235" y="158750"/>
                  <a:pt x="246760" y="273050"/>
                </a:cubicBezTo>
                <a:cubicBezTo>
                  <a:pt x="129285" y="387350"/>
                  <a:pt x="38797" y="642938"/>
                  <a:pt x="8635" y="685800"/>
                </a:cubicBezTo>
                <a:cubicBezTo>
                  <a:pt x="-21527" y="728662"/>
                  <a:pt x="34564" y="599017"/>
                  <a:pt x="65785" y="530225"/>
                </a:cubicBezTo>
                <a:cubicBezTo>
                  <a:pt x="97006" y="461433"/>
                  <a:pt x="185377" y="302154"/>
                  <a:pt x="195960" y="273050"/>
                </a:cubicBezTo>
                <a:cubicBezTo>
                  <a:pt x="206543" y="243946"/>
                  <a:pt x="114468" y="360892"/>
                  <a:pt x="129285" y="355600"/>
                </a:cubicBezTo>
                <a:cubicBezTo>
                  <a:pt x="144102" y="350308"/>
                  <a:pt x="271631" y="255588"/>
                  <a:pt x="284860" y="241300"/>
                </a:cubicBezTo>
                <a:cubicBezTo>
                  <a:pt x="298089" y="227013"/>
                  <a:pt x="143043" y="307446"/>
                  <a:pt x="208660" y="269875"/>
                </a:cubicBezTo>
                <a:cubicBezTo>
                  <a:pt x="274277" y="232304"/>
                  <a:pt x="707135" y="-529"/>
                  <a:pt x="713485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48" name="フリーフォーム 1647">
            <a:extLst>
              <a:ext uri="{FF2B5EF4-FFF2-40B4-BE49-F238E27FC236}">
                <a16:creationId xmlns:a16="http://schemas.microsoft.com/office/drawing/2014/main" id="{06E2CBF5-5EF2-CDB4-E405-5E1B2663E521}"/>
              </a:ext>
            </a:extLst>
          </p:cNvPr>
          <p:cNvSpPr/>
          <p:nvPr/>
        </p:nvSpPr>
        <p:spPr>
          <a:xfrm>
            <a:off x="3702044" y="4429094"/>
            <a:ext cx="184233" cy="306034"/>
          </a:xfrm>
          <a:custGeom>
            <a:avLst/>
            <a:gdLst>
              <a:gd name="connsiteX0" fmla="*/ 6 w 184233"/>
              <a:gd name="connsiteY0" fmla="*/ 31 h 306034"/>
              <a:gd name="connsiteX1" fmla="*/ 155581 w 184233"/>
              <a:gd name="connsiteY1" fmla="*/ 152431 h 306034"/>
              <a:gd name="connsiteX2" fmla="*/ 142881 w 184233"/>
              <a:gd name="connsiteY2" fmla="*/ 155606 h 306034"/>
              <a:gd name="connsiteX3" fmla="*/ 168281 w 184233"/>
              <a:gd name="connsiteY3" fmla="*/ 269906 h 306034"/>
              <a:gd name="connsiteX4" fmla="*/ 184156 w 184233"/>
              <a:gd name="connsiteY4" fmla="*/ 304831 h 306034"/>
              <a:gd name="connsiteX5" fmla="*/ 161931 w 184233"/>
              <a:gd name="connsiteY5" fmla="*/ 234981 h 306034"/>
              <a:gd name="connsiteX6" fmla="*/ 149231 w 184233"/>
              <a:gd name="connsiteY6" fmla="*/ 139731 h 306034"/>
              <a:gd name="connsiteX7" fmla="*/ 6 w 184233"/>
              <a:gd name="connsiteY7" fmla="*/ 31 h 3060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84233" h="306034">
                <a:moveTo>
                  <a:pt x="6" y="31"/>
                </a:moveTo>
                <a:cubicBezTo>
                  <a:pt x="1064" y="2148"/>
                  <a:pt x="131769" y="126502"/>
                  <a:pt x="155581" y="152431"/>
                </a:cubicBezTo>
                <a:cubicBezTo>
                  <a:pt x="179393" y="178360"/>
                  <a:pt x="140764" y="136027"/>
                  <a:pt x="142881" y="155606"/>
                </a:cubicBezTo>
                <a:cubicBezTo>
                  <a:pt x="144998" y="175185"/>
                  <a:pt x="161402" y="245035"/>
                  <a:pt x="168281" y="269906"/>
                </a:cubicBezTo>
                <a:cubicBezTo>
                  <a:pt x="175160" y="294777"/>
                  <a:pt x="185214" y="310652"/>
                  <a:pt x="184156" y="304831"/>
                </a:cubicBezTo>
                <a:cubicBezTo>
                  <a:pt x="183098" y="299010"/>
                  <a:pt x="167752" y="262498"/>
                  <a:pt x="161931" y="234981"/>
                </a:cubicBezTo>
                <a:cubicBezTo>
                  <a:pt x="156110" y="207464"/>
                  <a:pt x="172514" y="175714"/>
                  <a:pt x="149231" y="139731"/>
                </a:cubicBezTo>
                <a:cubicBezTo>
                  <a:pt x="125948" y="103748"/>
                  <a:pt x="-1052" y="-2086"/>
                  <a:pt x="6" y="3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49" name="フリーフォーム 1648">
            <a:extLst>
              <a:ext uri="{FF2B5EF4-FFF2-40B4-BE49-F238E27FC236}">
                <a16:creationId xmlns:a16="http://schemas.microsoft.com/office/drawing/2014/main" id="{B5D448A8-B6F3-5971-182B-E0EEFC24969B}"/>
              </a:ext>
            </a:extLst>
          </p:cNvPr>
          <p:cNvSpPr/>
          <p:nvPr/>
        </p:nvSpPr>
        <p:spPr>
          <a:xfrm>
            <a:off x="3070693" y="3190093"/>
            <a:ext cx="158331" cy="294313"/>
          </a:xfrm>
          <a:custGeom>
            <a:avLst/>
            <a:gdLst>
              <a:gd name="connsiteX0" fmla="*/ 158282 w 158331"/>
              <a:gd name="connsiteY0" fmla="*/ 127782 h 294313"/>
              <a:gd name="connsiteX1" fmla="*/ 34457 w 158331"/>
              <a:gd name="connsiteY1" fmla="*/ 23007 h 294313"/>
              <a:gd name="connsiteX2" fmla="*/ 21757 w 158331"/>
              <a:gd name="connsiteY2" fmla="*/ 76982 h 294313"/>
              <a:gd name="connsiteX3" fmla="*/ 9057 w 158331"/>
              <a:gd name="connsiteY3" fmla="*/ 57932 h 294313"/>
              <a:gd name="connsiteX4" fmla="*/ 91607 w 158331"/>
              <a:gd name="connsiteY4" fmla="*/ 257957 h 294313"/>
              <a:gd name="connsiteX5" fmla="*/ 101132 w 158331"/>
              <a:gd name="connsiteY5" fmla="*/ 280182 h 294313"/>
              <a:gd name="connsiteX6" fmla="*/ 15407 w 158331"/>
              <a:gd name="connsiteY6" fmla="*/ 102382 h 294313"/>
              <a:gd name="connsiteX7" fmla="*/ 2707 w 158331"/>
              <a:gd name="connsiteY7" fmla="*/ 32532 h 294313"/>
              <a:gd name="connsiteX8" fmla="*/ 47157 w 158331"/>
              <a:gd name="connsiteY8" fmla="*/ 76982 h 294313"/>
              <a:gd name="connsiteX9" fmla="*/ 18582 w 158331"/>
              <a:gd name="connsiteY9" fmla="*/ 782 h 294313"/>
              <a:gd name="connsiteX10" fmla="*/ 158282 w 158331"/>
              <a:gd name="connsiteY10" fmla="*/ 127782 h 2943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58331" h="294313">
                <a:moveTo>
                  <a:pt x="158282" y="127782"/>
                </a:moveTo>
                <a:cubicBezTo>
                  <a:pt x="160928" y="131486"/>
                  <a:pt x="57211" y="31474"/>
                  <a:pt x="34457" y="23007"/>
                </a:cubicBezTo>
                <a:cubicBezTo>
                  <a:pt x="11703" y="14540"/>
                  <a:pt x="25990" y="71161"/>
                  <a:pt x="21757" y="76982"/>
                </a:cubicBezTo>
                <a:cubicBezTo>
                  <a:pt x="17524" y="82803"/>
                  <a:pt x="-2585" y="27770"/>
                  <a:pt x="9057" y="57932"/>
                </a:cubicBezTo>
                <a:cubicBezTo>
                  <a:pt x="20699" y="88094"/>
                  <a:pt x="76261" y="220915"/>
                  <a:pt x="91607" y="257957"/>
                </a:cubicBezTo>
                <a:cubicBezTo>
                  <a:pt x="106953" y="294999"/>
                  <a:pt x="113832" y="306111"/>
                  <a:pt x="101132" y="280182"/>
                </a:cubicBezTo>
                <a:cubicBezTo>
                  <a:pt x="88432" y="254253"/>
                  <a:pt x="31811" y="143657"/>
                  <a:pt x="15407" y="102382"/>
                </a:cubicBezTo>
                <a:cubicBezTo>
                  <a:pt x="-997" y="61107"/>
                  <a:pt x="-2585" y="36765"/>
                  <a:pt x="2707" y="32532"/>
                </a:cubicBezTo>
                <a:cubicBezTo>
                  <a:pt x="7999" y="28299"/>
                  <a:pt x="44511" y="82274"/>
                  <a:pt x="47157" y="76982"/>
                </a:cubicBezTo>
                <a:cubicBezTo>
                  <a:pt x="49803" y="71690"/>
                  <a:pt x="1649" y="-8743"/>
                  <a:pt x="18582" y="782"/>
                </a:cubicBezTo>
                <a:cubicBezTo>
                  <a:pt x="35515" y="10307"/>
                  <a:pt x="155636" y="124078"/>
                  <a:pt x="158282" y="12778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94" name="フリーフォーム 1593">
            <a:extLst>
              <a:ext uri="{FF2B5EF4-FFF2-40B4-BE49-F238E27FC236}">
                <a16:creationId xmlns:a16="http://schemas.microsoft.com/office/drawing/2014/main" id="{C951EF69-4D74-A9DD-49A3-7E46BB6FC901}"/>
              </a:ext>
            </a:extLst>
          </p:cNvPr>
          <p:cNvSpPr/>
          <p:nvPr/>
        </p:nvSpPr>
        <p:spPr>
          <a:xfrm>
            <a:off x="5543550" y="5819127"/>
            <a:ext cx="47763" cy="427156"/>
          </a:xfrm>
          <a:custGeom>
            <a:avLst/>
            <a:gdLst>
              <a:gd name="connsiteX0" fmla="*/ 0 w 47763"/>
              <a:gd name="connsiteY0" fmla="*/ 648 h 427156"/>
              <a:gd name="connsiteX1" fmla="*/ 34925 w 47763"/>
              <a:gd name="connsiteY1" fmla="*/ 289573 h 427156"/>
              <a:gd name="connsiteX2" fmla="*/ 34925 w 47763"/>
              <a:gd name="connsiteY2" fmla="*/ 235598 h 427156"/>
              <a:gd name="connsiteX3" fmla="*/ 41275 w 47763"/>
              <a:gd name="connsiteY3" fmla="*/ 391173 h 427156"/>
              <a:gd name="connsiteX4" fmla="*/ 47625 w 47763"/>
              <a:gd name="connsiteY4" fmla="*/ 413398 h 427156"/>
              <a:gd name="connsiteX5" fmla="*/ 34925 w 47763"/>
              <a:gd name="connsiteY5" fmla="*/ 216548 h 427156"/>
              <a:gd name="connsiteX6" fmla="*/ 0 w 47763"/>
              <a:gd name="connsiteY6" fmla="*/ 648 h 4271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7763" h="427156">
                <a:moveTo>
                  <a:pt x="0" y="648"/>
                </a:moveTo>
                <a:cubicBezTo>
                  <a:pt x="0" y="12819"/>
                  <a:pt x="29104" y="250415"/>
                  <a:pt x="34925" y="289573"/>
                </a:cubicBezTo>
                <a:cubicBezTo>
                  <a:pt x="40746" y="328731"/>
                  <a:pt x="33867" y="218665"/>
                  <a:pt x="34925" y="235598"/>
                </a:cubicBezTo>
                <a:cubicBezTo>
                  <a:pt x="35983" y="252531"/>
                  <a:pt x="39158" y="361540"/>
                  <a:pt x="41275" y="391173"/>
                </a:cubicBezTo>
                <a:cubicBezTo>
                  <a:pt x="43392" y="420806"/>
                  <a:pt x="48683" y="442502"/>
                  <a:pt x="47625" y="413398"/>
                </a:cubicBezTo>
                <a:cubicBezTo>
                  <a:pt x="46567" y="384294"/>
                  <a:pt x="39688" y="282165"/>
                  <a:pt x="34925" y="216548"/>
                </a:cubicBezTo>
                <a:cubicBezTo>
                  <a:pt x="30163" y="150931"/>
                  <a:pt x="0" y="-11523"/>
                  <a:pt x="0" y="64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45" name="フリーフォーム 1644">
            <a:extLst>
              <a:ext uri="{FF2B5EF4-FFF2-40B4-BE49-F238E27FC236}">
                <a16:creationId xmlns:a16="http://schemas.microsoft.com/office/drawing/2014/main" id="{90A73E44-1F30-E7E3-E97C-63E1B901EB00}"/>
              </a:ext>
            </a:extLst>
          </p:cNvPr>
          <p:cNvSpPr/>
          <p:nvPr/>
        </p:nvSpPr>
        <p:spPr>
          <a:xfrm>
            <a:off x="5390095" y="5441917"/>
            <a:ext cx="125266" cy="938805"/>
          </a:xfrm>
          <a:custGeom>
            <a:avLst/>
            <a:gdLst>
              <a:gd name="connsiteX0" fmla="*/ 67730 w 125266"/>
              <a:gd name="connsiteY0" fmla="*/ 33 h 938805"/>
              <a:gd name="connsiteX1" fmla="*/ 61380 w 125266"/>
              <a:gd name="connsiteY1" fmla="*/ 330233 h 938805"/>
              <a:gd name="connsiteX2" fmla="*/ 86780 w 125266"/>
              <a:gd name="connsiteY2" fmla="*/ 641383 h 938805"/>
              <a:gd name="connsiteX3" fmla="*/ 124880 w 125266"/>
              <a:gd name="connsiteY3" fmla="*/ 936658 h 938805"/>
              <a:gd name="connsiteX4" fmla="*/ 61380 w 125266"/>
              <a:gd name="connsiteY4" fmla="*/ 749333 h 938805"/>
              <a:gd name="connsiteX5" fmla="*/ 10580 w 125266"/>
              <a:gd name="connsiteY5" fmla="*/ 292133 h 938805"/>
              <a:gd name="connsiteX6" fmla="*/ 1055 w 125266"/>
              <a:gd name="connsiteY6" fmla="*/ 73058 h 938805"/>
              <a:gd name="connsiteX7" fmla="*/ 7405 w 125266"/>
              <a:gd name="connsiteY7" fmla="*/ 308008 h 938805"/>
              <a:gd name="connsiteX8" fmla="*/ 67730 w 125266"/>
              <a:gd name="connsiteY8" fmla="*/ 33 h 9388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25266" h="938805">
                <a:moveTo>
                  <a:pt x="67730" y="33"/>
                </a:moveTo>
                <a:cubicBezTo>
                  <a:pt x="76726" y="3737"/>
                  <a:pt x="58205" y="223341"/>
                  <a:pt x="61380" y="330233"/>
                </a:cubicBezTo>
                <a:cubicBezTo>
                  <a:pt x="64555" y="437125"/>
                  <a:pt x="76197" y="540312"/>
                  <a:pt x="86780" y="641383"/>
                </a:cubicBezTo>
                <a:cubicBezTo>
                  <a:pt x="97363" y="742454"/>
                  <a:pt x="129113" y="918666"/>
                  <a:pt x="124880" y="936658"/>
                </a:cubicBezTo>
                <a:cubicBezTo>
                  <a:pt x="120647" y="954650"/>
                  <a:pt x="80430" y="856754"/>
                  <a:pt x="61380" y="749333"/>
                </a:cubicBezTo>
                <a:cubicBezTo>
                  <a:pt x="42330" y="641912"/>
                  <a:pt x="20634" y="404846"/>
                  <a:pt x="10580" y="292133"/>
                </a:cubicBezTo>
                <a:cubicBezTo>
                  <a:pt x="526" y="179421"/>
                  <a:pt x="1584" y="70412"/>
                  <a:pt x="1055" y="73058"/>
                </a:cubicBezTo>
                <a:cubicBezTo>
                  <a:pt x="526" y="75704"/>
                  <a:pt x="-3178" y="312771"/>
                  <a:pt x="7405" y="308008"/>
                </a:cubicBezTo>
                <a:cubicBezTo>
                  <a:pt x="17988" y="303246"/>
                  <a:pt x="58734" y="-3671"/>
                  <a:pt x="67730" y="3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50" name="フリーフォーム 1649">
            <a:extLst>
              <a:ext uri="{FF2B5EF4-FFF2-40B4-BE49-F238E27FC236}">
                <a16:creationId xmlns:a16="http://schemas.microsoft.com/office/drawing/2014/main" id="{DFF0F6F8-E248-A976-F674-19EDD0EBE6D8}"/>
              </a:ext>
            </a:extLst>
          </p:cNvPr>
          <p:cNvSpPr/>
          <p:nvPr/>
        </p:nvSpPr>
        <p:spPr>
          <a:xfrm>
            <a:off x="4772018" y="4730721"/>
            <a:ext cx="711649" cy="693404"/>
          </a:xfrm>
          <a:custGeom>
            <a:avLst/>
            <a:gdLst>
              <a:gd name="connsiteX0" fmla="*/ 7 w 711649"/>
              <a:gd name="connsiteY0" fmla="*/ 29 h 693404"/>
              <a:gd name="connsiteX1" fmla="*/ 336557 w 711649"/>
              <a:gd name="connsiteY1" fmla="*/ 444529 h 693404"/>
              <a:gd name="connsiteX2" fmla="*/ 549282 w 711649"/>
              <a:gd name="connsiteY2" fmla="*/ 590579 h 693404"/>
              <a:gd name="connsiteX3" fmla="*/ 457207 w 711649"/>
              <a:gd name="connsiteY3" fmla="*/ 520729 h 693404"/>
              <a:gd name="connsiteX4" fmla="*/ 711207 w 711649"/>
              <a:gd name="connsiteY4" fmla="*/ 692179 h 693404"/>
              <a:gd name="connsiteX5" fmla="*/ 511182 w 711649"/>
              <a:gd name="connsiteY5" fmla="*/ 584229 h 693404"/>
              <a:gd name="connsiteX6" fmla="*/ 238132 w 711649"/>
              <a:gd name="connsiteY6" fmla="*/ 339754 h 693404"/>
              <a:gd name="connsiteX7" fmla="*/ 346082 w 711649"/>
              <a:gd name="connsiteY7" fmla="*/ 466754 h 693404"/>
              <a:gd name="connsiteX8" fmla="*/ 7 w 711649"/>
              <a:gd name="connsiteY8" fmla="*/ 29 h 6934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11649" h="693404">
                <a:moveTo>
                  <a:pt x="7" y="29"/>
                </a:moveTo>
                <a:cubicBezTo>
                  <a:pt x="-1580" y="-3675"/>
                  <a:pt x="245011" y="346104"/>
                  <a:pt x="336557" y="444529"/>
                </a:cubicBezTo>
                <a:cubicBezTo>
                  <a:pt x="428103" y="542954"/>
                  <a:pt x="529174" y="577879"/>
                  <a:pt x="549282" y="590579"/>
                </a:cubicBezTo>
                <a:cubicBezTo>
                  <a:pt x="569390" y="603279"/>
                  <a:pt x="430220" y="503796"/>
                  <a:pt x="457207" y="520729"/>
                </a:cubicBezTo>
                <a:cubicBezTo>
                  <a:pt x="484195" y="537662"/>
                  <a:pt x="702211" y="681596"/>
                  <a:pt x="711207" y="692179"/>
                </a:cubicBezTo>
                <a:cubicBezTo>
                  <a:pt x="720203" y="702762"/>
                  <a:pt x="590028" y="642967"/>
                  <a:pt x="511182" y="584229"/>
                </a:cubicBezTo>
                <a:cubicBezTo>
                  <a:pt x="432336" y="525491"/>
                  <a:pt x="265649" y="359333"/>
                  <a:pt x="238132" y="339754"/>
                </a:cubicBezTo>
                <a:cubicBezTo>
                  <a:pt x="210615" y="320175"/>
                  <a:pt x="380478" y="520729"/>
                  <a:pt x="346082" y="466754"/>
                </a:cubicBezTo>
                <a:cubicBezTo>
                  <a:pt x="311686" y="412779"/>
                  <a:pt x="1594" y="3733"/>
                  <a:pt x="7" y="2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51" name="フリーフォーム 1650">
            <a:extLst>
              <a:ext uri="{FF2B5EF4-FFF2-40B4-BE49-F238E27FC236}">
                <a16:creationId xmlns:a16="http://schemas.microsoft.com/office/drawing/2014/main" id="{EFFC7FC8-0C99-0B03-260C-3D8245BFC9E9}"/>
              </a:ext>
            </a:extLst>
          </p:cNvPr>
          <p:cNvSpPr/>
          <p:nvPr/>
        </p:nvSpPr>
        <p:spPr>
          <a:xfrm>
            <a:off x="5173434" y="4624811"/>
            <a:ext cx="168794" cy="666685"/>
          </a:xfrm>
          <a:custGeom>
            <a:avLst/>
            <a:gdLst>
              <a:gd name="connsiteX0" fmla="*/ 1816 w 168794"/>
              <a:gd name="connsiteY0" fmla="*/ 1164 h 666685"/>
              <a:gd name="connsiteX1" fmla="*/ 87541 w 168794"/>
              <a:gd name="connsiteY1" fmla="*/ 277389 h 666685"/>
              <a:gd name="connsiteX2" fmla="*/ 109766 w 168794"/>
              <a:gd name="connsiteY2" fmla="*/ 410739 h 666685"/>
              <a:gd name="connsiteX3" fmla="*/ 119291 w 168794"/>
              <a:gd name="connsiteY3" fmla="*/ 496464 h 666685"/>
              <a:gd name="connsiteX4" fmla="*/ 116116 w 168794"/>
              <a:gd name="connsiteY4" fmla="*/ 448839 h 666685"/>
              <a:gd name="connsiteX5" fmla="*/ 166916 w 168794"/>
              <a:gd name="connsiteY5" fmla="*/ 661564 h 666685"/>
              <a:gd name="connsiteX6" fmla="*/ 39916 w 168794"/>
              <a:gd name="connsiteY6" fmla="*/ 198014 h 666685"/>
              <a:gd name="connsiteX7" fmla="*/ 1816 w 168794"/>
              <a:gd name="connsiteY7" fmla="*/ 1164 h 6666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68794" h="666685">
                <a:moveTo>
                  <a:pt x="1816" y="1164"/>
                </a:moveTo>
                <a:cubicBezTo>
                  <a:pt x="9753" y="14393"/>
                  <a:pt x="69549" y="209127"/>
                  <a:pt x="87541" y="277389"/>
                </a:cubicBezTo>
                <a:cubicBezTo>
                  <a:pt x="105533" y="345651"/>
                  <a:pt x="104474" y="374226"/>
                  <a:pt x="109766" y="410739"/>
                </a:cubicBezTo>
                <a:cubicBezTo>
                  <a:pt x="115058" y="447252"/>
                  <a:pt x="118233" y="490114"/>
                  <a:pt x="119291" y="496464"/>
                </a:cubicBezTo>
                <a:cubicBezTo>
                  <a:pt x="120349" y="502814"/>
                  <a:pt x="108179" y="421323"/>
                  <a:pt x="116116" y="448839"/>
                </a:cubicBezTo>
                <a:cubicBezTo>
                  <a:pt x="124053" y="476355"/>
                  <a:pt x="179616" y="703368"/>
                  <a:pt x="166916" y="661564"/>
                </a:cubicBezTo>
                <a:cubicBezTo>
                  <a:pt x="154216" y="619760"/>
                  <a:pt x="66904" y="306493"/>
                  <a:pt x="39916" y="198014"/>
                </a:cubicBezTo>
                <a:cubicBezTo>
                  <a:pt x="12929" y="89535"/>
                  <a:pt x="-6121" y="-12065"/>
                  <a:pt x="1816" y="116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52" name="フリーフォーム 1651">
            <a:extLst>
              <a:ext uri="{FF2B5EF4-FFF2-40B4-BE49-F238E27FC236}">
                <a16:creationId xmlns:a16="http://schemas.microsoft.com/office/drawing/2014/main" id="{1A56472B-1FFB-1CAD-D818-DA35CB5C4E12}"/>
              </a:ext>
            </a:extLst>
          </p:cNvPr>
          <p:cNvSpPr/>
          <p:nvPr/>
        </p:nvSpPr>
        <p:spPr>
          <a:xfrm>
            <a:off x="5213261" y="5571539"/>
            <a:ext cx="28664" cy="454945"/>
          </a:xfrm>
          <a:custGeom>
            <a:avLst/>
            <a:gdLst>
              <a:gd name="connsiteX0" fmla="*/ 89 w 28664"/>
              <a:gd name="connsiteY0" fmla="*/ 586 h 454945"/>
              <a:gd name="connsiteX1" fmla="*/ 28664 w 28664"/>
              <a:gd name="connsiteY1" fmla="*/ 213311 h 454945"/>
              <a:gd name="connsiteX2" fmla="*/ 89 w 28664"/>
              <a:gd name="connsiteY2" fmla="*/ 454611 h 454945"/>
              <a:gd name="connsiteX3" fmla="*/ 19139 w 28664"/>
              <a:gd name="connsiteY3" fmla="*/ 159336 h 454945"/>
              <a:gd name="connsiteX4" fmla="*/ 89 w 28664"/>
              <a:gd name="connsiteY4" fmla="*/ 586 h 4549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664" h="454945">
                <a:moveTo>
                  <a:pt x="89" y="586"/>
                </a:moveTo>
                <a:cubicBezTo>
                  <a:pt x="1676" y="9582"/>
                  <a:pt x="28664" y="137640"/>
                  <a:pt x="28664" y="213311"/>
                </a:cubicBezTo>
                <a:cubicBezTo>
                  <a:pt x="28664" y="288982"/>
                  <a:pt x="1676" y="463607"/>
                  <a:pt x="89" y="454611"/>
                </a:cubicBezTo>
                <a:cubicBezTo>
                  <a:pt x="-1498" y="445615"/>
                  <a:pt x="19668" y="230774"/>
                  <a:pt x="19139" y="159336"/>
                </a:cubicBezTo>
                <a:cubicBezTo>
                  <a:pt x="18610" y="87899"/>
                  <a:pt x="-1498" y="-8410"/>
                  <a:pt x="89" y="58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53" name="フリーフォーム 1652">
            <a:extLst>
              <a:ext uri="{FF2B5EF4-FFF2-40B4-BE49-F238E27FC236}">
                <a16:creationId xmlns:a16="http://schemas.microsoft.com/office/drawing/2014/main" id="{A5B5CFA7-46B5-6C81-3736-4600DEB80673}"/>
              </a:ext>
            </a:extLst>
          </p:cNvPr>
          <p:cNvSpPr/>
          <p:nvPr/>
        </p:nvSpPr>
        <p:spPr>
          <a:xfrm>
            <a:off x="3202132" y="460375"/>
            <a:ext cx="1028756" cy="357974"/>
          </a:xfrm>
          <a:custGeom>
            <a:avLst/>
            <a:gdLst>
              <a:gd name="connsiteX0" fmla="*/ 1443 w 1028756"/>
              <a:gd name="connsiteY0" fmla="*/ 57150 h 357974"/>
              <a:gd name="connsiteX1" fmla="*/ 538018 w 1028756"/>
              <a:gd name="connsiteY1" fmla="*/ 38100 h 357974"/>
              <a:gd name="connsiteX2" fmla="*/ 1017443 w 1028756"/>
              <a:gd name="connsiteY2" fmla="*/ 352425 h 357974"/>
              <a:gd name="connsiteX3" fmla="*/ 852343 w 1028756"/>
              <a:gd name="connsiteY3" fmla="*/ 225425 h 357974"/>
              <a:gd name="connsiteX4" fmla="*/ 566593 w 1028756"/>
              <a:gd name="connsiteY4" fmla="*/ 53975 h 357974"/>
              <a:gd name="connsiteX5" fmla="*/ 385618 w 1028756"/>
              <a:gd name="connsiteY5" fmla="*/ 0 h 357974"/>
              <a:gd name="connsiteX6" fmla="*/ 1443 w 1028756"/>
              <a:gd name="connsiteY6" fmla="*/ 57150 h 3579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028756" h="357974">
                <a:moveTo>
                  <a:pt x="1443" y="57150"/>
                </a:moveTo>
                <a:cubicBezTo>
                  <a:pt x="26843" y="63500"/>
                  <a:pt x="368685" y="-11112"/>
                  <a:pt x="538018" y="38100"/>
                </a:cubicBezTo>
                <a:cubicBezTo>
                  <a:pt x="707351" y="87312"/>
                  <a:pt x="965056" y="321204"/>
                  <a:pt x="1017443" y="352425"/>
                </a:cubicBezTo>
                <a:cubicBezTo>
                  <a:pt x="1069830" y="383646"/>
                  <a:pt x="927485" y="275167"/>
                  <a:pt x="852343" y="225425"/>
                </a:cubicBezTo>
                <a:cubicBezTo>
                  <a:pt x="777201" y="175683"/>
                  <a:pt x="644380" y="91546"/>
                  <a:pt x="566593" y="53975"/>
                </a:cubicBezTo>
                <a:cubicBezTo>
                  <a:pt x="488806" y="16404"/>
                  <a:pt x="478222" y="0"/>
                  <a:pt x="385618" y="0"/>
                </a:cubicBezTo>
                <a:cubicBezTo>
                  <a:pt x="293014" y="0"/>
                  <a:pt x="-23957" y="50800"/>
                  <a:pt x="1443" y="5715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54" name="フリーフォーム 1653">
            <a:extLst>
              <a:ext uri="{FF2B5EF4-FFF2-40B4-BE49-F238E27FC236}">
                <a16:creationId xmlns:a16="http://schemas.microsoft.com/office/drawing/2014/main" id="{AA4CC854-F41F-CE74-5EB9-C11670A41010}"/>
              </a:ext>
            </a:extLst>
          </p:cNvPr>
          <p:cNvSpPr/>
          <p:nvPr/>
        </p:nvSpPr>
        <p:spPr>
          <a:xfrm>
            <a:off x="3152151" y="164252"/>
            <a:ext cx="1002310" cy="262767"/>
          </a:xfrm>
          <a:custGeom>
            <a:avLst/>
            <a:gdLst>
              <a:gd name="connsiteX0" fmla="*/ 624 w 1002310"/>
              <a:gd name="connsiteY0" fmla="*/ 73873 h 262767"/>
              <a:gd name="connsiteX1" fmla="*/ 429249 w 1002310"/>
              <a:gd name="connsiteY1" fmla="*/ 13548 h 262767"/>
              <a:gd name="connsiteX2" fmla="*/ 975349 w 1002310"/>
              <a:gd name="connsiteY2" fmla="*/ 251673 h 262767"/>
              <a:gd name="connsiteX3" fmla="*/ 924549 w 1002310"/>
              <a:gd name="connsiteY3" fmla="*/ 226273 h 262767"/>
              <a:gd name="connsiteX4" fmla="*/ 499099 w 1002310"/>
              <a:gd name="connsiteY4" fmla="*/ 45298 h 262767"/>
              <a:gd name="connsiteX5" fmla="*/ 337174 w 1002310"/>
              <a:gd name="connsiteY5" fmla="*/ 848 h 262767"/>
              <a:gd name="connsiteX6" fmla="*/ 624 w 1002310"/>
              <a:gd name="connsiteY6" fmla="*/ 73873 h 2627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002310" h="262767">
                <a:moveTo>
                  <a:pt x="624" y="73873"/>
                </a:moveTo>
                <a:cubicBezTo>
                  <a:pt x="15970" y="75990"/>
                  <a:pt x="266795" y="-16085"/>
                  <a:pt x="429249" y="13548"/>
                </a:cubicBezTo>
                <a:cubicBezTo>
                  <a:pt x="591703" y="43181"/>
                  <a:pt x="892799" y="216219"/>
                  <a:pt x="975349" y="251673"/>
                </a:cubicBezTo>
                <a:cubicBezTo>
                  <a:pt x="1057899" y="287127"/>
                  <a:pt x="924549" y="226273"/>
                  <a:pt x="924549" y="226273"/>
                </a:cubicBezTo>
                <a:cubicBezTo>
                  <a:pt x="845174" y="191877"/>
                  <a:pt x="596995" y="82869"/>
                  <a:pt x="499099" y="45298"/>
                </a:cubicBezTo>
                <a:cubicBezTo>
                  <a:pt x="401203" y="7727"/>
                  <a:pt x="417078" y="-3385"/>
                  <a:pt x="337174" y="848"/>
                </a:cubicBezTo>
                <a:cubicBezTo>
                  <a:pt x="257270" y="5081"/>
                  <a:pt x="-14722" y="71756"/>
                  <a:pt x="624" y="7387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55" name="フリーフォーム 1654">
            <a:extLst>
              <a:ext uri="{FF2B5EF4-FFF2-40B4-BE49-F238E27FC236}">
                <a16:creationId xmlns:a16="http://schemas.microsoft.com/office/drawing/2014/main" id="{81EEBDA3-FC5F-FF2C-70CA-40820483C45B}"/>
              </a:ext>
            </a:extLst>
          </p:cNvPr>
          <p:cNvSpPr/>
          <p:nvPr/>
        </p:nvSpPr>
        <p:spPr>
          <a:xfrm>
            <a:off x="2286494" y="222629"/>
            <a:ext cx="809131" cy="415693"/>
          </a:xfrm>
          <a:custGeom>
            <a:avLst/>
            <a:gdLst>
              <a:gd name="connsiteX0" fmla="*/ 809131 w 809131"/>
              <a:gd name="connsiteY0" fmla="*/ 5971 h 415693"/>
              <a:gd name="connsiteX1" fmla="*/ 405906 w 809131"/>
              <a:gd name="connsiteY1" fmla="*/ 47246 h 415693"/>
              <a:gd name="connsiteX2" fmla="*/ 5856 w 809131"/>
              <a:gd name="connsiteY2" fmla="*/ 412371 h 415693"/>
              <a:gd name="connsiteX3" fmla="*/ 183656 w 809131"/>
              <a:gd name="connsiteY3" fmla="*/ 218696 h 415693"/>
              <a:gd name="connsiteX4" fmla="*/ 405906 w 809131"/>
              <a:gd name="connsiteY4" fmla="*/ 59946 h 415693"/>
              <a:gd name="connsiteX5" fmla="*/ 809131 w 809131"/>
              <a:gd name="connsiteY5" fmla="*/ 5971 h 4156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09131" h="415693">
                <a:moveTo>
                  <a:pt x="809131" y="5971"/>
                </a:moveTo>
                <a:cubicBezTo>
                  <a:pt x="809131" y="3854"/>
                  <a:pt x="539785" y="-20487"/>
                  <a:pt x="405906" y="47246"/>
                </a:cubicBezTo>
                <a:cubicBezTo>
                  <a:pt x="272027" y="114979"/>
                  <a:pt x="42898" y="383796"/>
                  <a:pt x="5856" y="412371"/>
                </a:cubicBezTo>
                <a:cubicBezTo>
                  <a:pt x="-31186" y="440946"/>
                  <a:pt x="116981" y="277433"/>
                  <a:pt x="183656" y="218696"/>
                </a:cubicBezTo>
                <a:cubicBezTo>
                  <a:pt x="250331" y="159959"/>
                  <a:pt x="307481" y="94871"/>
                  <a:pt x="405906" y="59946"/>
                </a:cubicBezTo>
                <a:cubicBezTo>
                  <a:pt x="504331" y="25021"/>
                  <a:pt x="809131" y="8088"/>
                  <a:pt x="809131" y="597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56" name="フリーフォーム 1655">
            <a:extLst>
              <a:ext uri="{FF2B5EF4-FFF2-40B4-BE49-F238E27FC236}">
                <a16:creationId xmlns:a16="http://schemas.microsoft.com/office/drawing/2014/main" id="{C149F071-54E1-D208-0532-0D49F3239751}"/>
              </a:ext>
            </a:extLst>
          </p:cNvPr>
          <p:cNvSpPr/>
          <p:nvPr/>
        </p:nvSpPr>
        <p:spPr>
          <a:xfrm>
            <a:off x="1902896" y="617551"/>
            <a:ext cx="488740" cy="629548"/>
          </a:xfrm>
          <a:custGeom>
            <a:avLst/>
            <a:gdLst>
              <a:gd name="connsiteX0" fmla="*/ 487879 w 488740"/>
              <a:gd name="connsiteY0" fmla="*/ 1574 h 629548"/>
              <a:gd name="connsiteX1" fmla="*/ 138629 w 488740"/>
              <a:gd name="connsiteY1" fmla="*/ 420674 h 629548"/>
              <a:gd name="connsiteX2" fmla="*/ 2104 w 488740"/>
              <a:gd name="connsiteY2" fmla="*/ 627049 h 629548"/>
              <a:gd name="connsiteX3" fmla="*/ 230704 w 488740"/>
              <a:gd name="connsiteY3" fmla="*/ 290499 h 629548"/>
              <a:gd name="connsiteX4" fmla="*/ 487879 w 488740"/>
              <a:gd name="connsiteY4" fmla="*/ 1574 h 629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88740" h="629548">
                <a:moveTo>
                  <a:pt x="487879" y="1574"/>
                </a:moveTo>
                <a:cubicBezTo>
                  <a:pt x="472533" y="23270"/>
                  <a:pt x="219591" y="316428"/>
                  <a:pt x="138629" y="420674"/>
                </a:cubicBezTo>
                <a:cubicBezTo>
                  <a:pt x="57667" y="524920"/>
                  <a:pt x="-13242" y="648745"/>
                  <a:pt x="2104" y="627049"/>
                </a:cubicBezTo>
                <a:cubicBezTo>
                  <a:pt x="17450" y="605353"/>
                  <a:pt x="151858" y="393157"/>
                  <a:pt x="230704" y="290499"/>
                </a:cubicBezTo>
                <a:cubicBezTo>
                  <a:pt x="309550" y="187841"/>
                  <a:pt x="503225" y="-20122"/>
                  <a:pt x="487879" y="157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57" name="フリーフォーム 1656">
            <a:extLst>
              <a:ext uri="{FF2B5EF4-FFF2-40B4-BE49-F238E27FC236}">
                <a16:creationId xmlns:a16="http://schemas.microsoft.com/office/drawing/2014/main" id="{151F48BB-546B-C306-B03A-C335C7D1CAB4}"/>
              </a:ext>
            </a:extLst>
          </p:cNvPr>
          <p:cNvSpPr/>
          <p:nvPr/>
        </p:nvSpPr>
        <p:spPr>
          <a:xfrm>
            <a:off x="1744788" y="1277691"/>
            <a:ext cx="833866" cy="519051"/>
          </a:xfrm>
          <a:custGeom>
            <a:avLst/>
            <a:gdLst>
              <a:gd name="connsiteX0" fmla="*/ 826962 w 833866"/>
              <a:gd name="connsiteY0" fmla="*/ 5009 h 519051"/>
              <a:gd name="connsiteX1" fmla="*/ 264987 w 833866"/>
              <a:gd name="connsiteY1" fmla="*/ 363784 h 519051"/>
              <a:gd name="connsiteX2" fmla="*/ 7812 w 833866"/>
              <a:gd name="connsiteY2" fmla="*/ 513009 h 519051"/>
              <a:gd name="connsiteX3" fmla="*/ 541212 w 833866"/>
              <a:gd name="connsiteY3" fmla="*/ 176459 h 519051"/>
              <a:gd name="connsiteX4" fmla="*/ 826962 w 833866"/>
              <a:gd name="connsiteY4" fmla="*/ 5009 h 5190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33866" h="519051">
                <a:moveTo>
                  <a:pt x="826962" y="5009"/>
                </a:moveTo>
                <a:cubicBezTo>
                  <a:pt x="780925" y="36230"/>
                  <a:pt x="401512" y="279117"/>
                  <a:pt x="264987" y="363784"/>
                </a:cubicBezTo>
                <a:cubicBezTo>
                  <a:pt x="128462" y="448451"/>
                  <a:pt x="-38225" y="544230"/>
                  <a:pt x="7812" y="513009"/>
                </a:cubicBezTo>
                <a:cubicBezTo>
                  <a:pt x="53849" y="481788"/>
                  <a:pt x="403629" y="257421"/>
                  <a:pt x="541212" y="176459"/>
                </a:cubicBezTo>
                <a:cubicBezTo>
                  <a:pt x="678795" y="95497"/>
                  <a:pt x="872999" y="-26212"/>
                  <a:pt x="826962" y="500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58" name="フリーフォーム 1657">
            <a:extLst>
              <a:ext uri="{FF2B5EF4-FFF2-40B4-BE49-F238E27FC236}">
                <a16:creationId xmlns:a16="http://schemas.microsoft.com/office/drawing/2014/main" id="{3339EB96-6E61-62EC-F32A-736D3BF4CD61}"/>
              </a:ext>
            </a:extLst>
          </p:cNvPr>
          <p:cNvSpPr/>
          <p:nvPr/>
        </p:nvSpPr>
        <p:spPr>
          <a:xfrm>
            <a:off x="1507238" y="1787392"/>
            <a:ext cx="578866" cy="797253"/>
          </a:xfrm>
          <a:custGeom>
            <a:avLst/>
            <a:gdLst>
              <a:gd name="connsiteX0" fmla="*/ 578737 w 578866"/>
              <a:gd name="connsiteY0" fmla="*/ 133 h 797253"/>
              <a:gd name="connsiteX1" fmla="*/ 131062 w 578866"/>
              <a:gd name="connsiteY1" fmla="*/ 428758 h 797253"/>
              <a:gd name="connsiteX2" fmla="*/ 4062 w 578866"/>
              <a:gd name="connsiteY2" fmla="*/ 797058 h 797253"/>
              <a:gd name="connsiteX3" fmla="*/ 83437 w 578866"/>
              <a:gd name="connsiteY3" fmla="*/ 473208 h 797253"/>
              <a:gd name="connsiteX4" fmla="*/ 578737 w 578866"/>
              <a:gd name="connsiteY4" fmla="*/ 133 h 797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78866" h="797253">
                <a:moveTo>
                  <a:pt x="578737" y="133"/>
                </a:moveTo>
                <a:cubicBezTo>
                  <a:pt x="586675" y="-7275"/>
                  <a:pt x="226841" y="295937"/>
                  <a:pt x="131062" y="428758"/>
                </a:cubicBezTo>
                <a:cubicBezTo>
                  <a:pt x="35283" y="561579"/>
                  <a:pt x="11999" y="789650"/>
                  <a:pt x="4062" y="797058"/>
                </a:cubicBezTo>
                <a:cubicBezTo>
                  <a:pt x="-3876" y="804466"/>
                  <a:pt x="-9696" y="599150"/>
                  <a:pt x="83437" y="473208"/>
                </a:cubicBezTo>
                <a:cubicBezTo>
                  <a:pt x="176570" y="347266"/>
                  <a:pt x="570799" y="7541"/>
                  <a:pt x="578737" y="13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59" name="フリーフォーム 1658">
            <a:extLst>
              <a:ext uri="{FF2B5EF4-FFF2-40B4-BE49-F238E27FC236}">
                <a16:creationId xmlns:a16="http://schemas.microsoft.com/office/drawing/2014/main" id="{BF8D5D78-BFAD-26E6-6FA7-6AF2607F1EA1}"/>
              </a:ext>
            </a:extLst>
          </p:cNvPr>
          <p:cNvSpPr/>
          <p:nvPr/>
        </p:nvSpPr>
        <p:spPr>
          <a:xfrm>
            <a:off x="2298176" y="1660131"/>
            <a:ext cx="149767" cy="984850"/>
          </a:xfrm>
          <a:custGeom>
            <a:avLst/>
            <a:gdLst>
              <a:gd name="connsiteX0" fmla="*/ 149749 w 149767"/>
              <a:gd name="connsiteY0" fmla="*/ 394 h 984850"/>
              <a:gd name="connsiteX1" fmla="*/ 29099 w 149767"/>
              <a:gd name="connsiteY1" fmla="*/ 355994 h 984850"/>
              <a:gd name="connsiteX2" fmla="*/ 13224 w 149767"/>
              <a:gd name="connsiteY2" fmla="*/ 787794 h 984850"/>
              <a:gd name="connsiteX3" fmla="*/ 25924 w 149767"/>
              <a:gd name="connsiteY3" fmla="*/ 984644 h 984850"/>
              <a:gd name="connsiteX4" fmla="*/ 524 w 149767"/>
              <a:gd name="connsiteY4" fmla="*/ 756044 h 984850"/>
              <a:gd name="connsiteX5" fmla="*/ 19574 w 149767"/>
              <a:gd name="connsiteY5" fmla="*/ 295669 h 984850"/>
              <a:gd name="connsiteX6" fmla="*/ 149749 w 149767"/>
              <a:gd name="connsiteY6" fmla="*/ 394 h 984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49767" h="984850">
                <a:moveTo>
                  <a:pt x="149749" y="394"/>
                </a:moveTo>
                <a:cubicBezTo>
                  <a:pt x="151336" y="10448"/>
                  <a:pt x="51853" y="224761"/>
                  <a:pt x="29099" y="355994"/>
                </a:cubicBezTo>
                <a:cubicBezTo>
                  <a:pt x="6345" y="487227"/>
                  <a:pt x="13753" y="683019"/>
                  <a:pt x="13224" y="787794"/>
                </a:cubicBezTo>
                <a:cubicBezTo>
                  <a:pt x="12695" y="892569"/>
                  <a:pt x="28041" y="989936"/>
                  <a:pt x="25924" y="984644"/>
                </a:cubicBezTo>
                <a:cubicBezTo>
                  <a:pt x="23807" y="979352"/>
                  <a:pt x="1582" y="870873"/>
                  <a:pt x="524" y="756044"/>
                </a:cubicBezTo>
                <a:cubicBezTo>
                  <a:pt x="-534" y="641215"/>
                  <a:pt x="-2122" y="416848"/>
                  <a:pt x="19574" y="295669"/>
                </a:cubicBezTo>
                <a:cubicBezTo>
                  <a:pt x="41270" y="174490"/>
                  <a:pt x="148162" y="-9660"/>
                  <a:pt x="149749" y="39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60" name="フリーフォーム 1659">
            <a:extLst>
              <a:ext uri="{FF2B5EF4-FFF2-40B4-BE49-F238E27FC236}">
                <a16:creationId xmlns:a16="http://schemas.microsoft.com/office/drawing/2014/main" id="{82949E2C-3EE4-CE7A-3FA3-319593A94E37}"/>
              </a:ext>
            </a:extLst>
          </p:cNvPr>
          <p:cNvSpPr/>
          <p:nvPr/>
        </p:nvSpPr>
        <p:spPr>
          <a:xfrm>
            <a:off x="1755625" y="1818511"/>
            <a:ext cx="556094" cy="849613"/>
          </a:xfrm>
          <a:custGeom>
            <a:avLst/>
            <a:gdLst>
              <a:gd name="connsiteX0" fmla="*/ 555775 w 556094"/>
              <a:gd name="connsiteY0" fmla="*/ 764 h 849613"/>
              <a:gd name="connsiteX1" fmla="*/ 171600 w 556094"/>
              <a:gd name="connsiteY1" fmla="*/ 413514 h 849613"/>
              <a:gd name="connsiteX2" fmla="*/ 3325 w 556094"/>
              <a:gd name="connsiteY2" fmla="*/ 845314 h 849613"/>
              <a:gd name="connsiteX3" fmla="*/ 73175 w 556094"/>
              <a:gd name="connsiteY3" fmla="*/ 616714 h 849613"/>
              <a:gd name="connsiteX4" fmla="*/ 235100 w 556094"/>
              <a:gd name="connsiteY4" fmla="*/ 318264 h 849613"/>
              <a:gd name="connsiteX5" fmla="*/ 555775 w 556094"/>
              <a:gd name="connsiteY5" fmla="*/ 764 h 8496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56094" h="849613">
                <a:moveTo>
                  <a:pt x="555775" y="764"/>
                </a:moveTo>
                <a:cubicBezTo>
                  <a:pt x="545192" y="16639"/>
                  <a:pt x="263675" y="272756"/>
                  <a:pt x="171600" y="413514"/>
                </a:cubicBezTo>
                <a:cubicBezTo>
                  <a:pt x="79525" y="554272"/>
                  <a:pt x="19729" y="811447"/>
                  <a:pt x="3325" y="845314"/>
                </a:cubicBezTo>
                <a:cubicBezTo>
                  <a:pt x="-13079" y="879181"/>
                  <a:pt x="34546" y="704556"/>
                  <a:pt x="73175" y="616714"/>
                </a:cubicBezTo>
                <a:cubicBezTo>
                  <a:pt x="111804" y="528872"/>
                  <a:pt x="158900" y="416160"/>
                  <a:pt x="235100" y="318264"/>
                </a:cubicBezTo>
                <a:cubicBezTo>
                  <a:pt x="311300" y="220368"/>
                  <a:pt x="566358" y="-15111"/>
                  <a:pt x="555775" y="76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61" name="フリーフォーム 1660">
            <a:extLst>
              <a:ext uri="{FF2B5EF4-FFF2-40B4-BE49-F238E27FC236}">
                <a16:creationId xmlns:a16="http://schemas.microsoft.com/office/drawing/2014/main" id="{1CAEA266-60E2-6327-6122-499DF054EAD9}"/>
              </a:ext>
            </a:extLst>
          </p:cNvPr>
          <p:cNvSpPr/>
          <p:nvPr/>
        </p:nvSpPr>
        <p:spPr>
          <a:xfrm>
            <a:off x="1754802" y="2422511"/>
            <a:ext cx="660901" cy="1321232"/>
          </a:xfrm>
          <a:custGeom>
            <a:avLst/>
            <a:gdLst>
              <a:gd name="connsiteX0" fmla="*/ 616923 w 660901"/>
              <a:gd name="connsiteY0" fmla="*/ 14 h 1321232"/>
              <a:gd name="connsiteX1" fmla="*/ 642323 w 660901"/>
              <a:gd name="connsiteY1" fmla="*/ 219089 h 1321232"/>
              <a:gd name="connsiteX2" fmla="*/ 293073 w 660901"/>
              <a:gd name="connsiteY2" fmla="*/ 565164 h 1321232"/>
              <a:gd name="connsiteX3" fmla="*/ 13673 w 660901"/>
              <a:gd name="connsiteY3" fmla="*/ 1279539 h 1321232"/>
              <a:gd name="connsiteX4" fmla="*/ 67648 w 660901"/>
              <a:gd name="connsiteY4" fmla="*/ 1171589 h 1321232"/>
              <a:gd name="connsiteX5" fmla="*/ 280373 w 660901"/>
              <a:gd name="connsiteY5" fmla="*/ 631839 h 1321232"/>
              <a:gd name="connsiteX6" fmla="*/ 445473 w 660901"/>
              <a:gd name="connsiteY6" fmla="*/ 393714 h 1321232"/>
              <a:gd name="connsiteX7" fmla="*/ 651848 w 660901"/>
              <a:gd name="connsiteY7" fmla="*/ 228614 h 1321232"/>
              <a:gd name="connsiteX8" fmla="*/ 616923 w 660901"/>
              <a:gd name="connsiteY8" fmla="*/ 14 h 13212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60901" h="1321232">
                <a:moveTo>
                  <a:pt x="616923" y="14"/>
                </a:moveTo>
                <a:cubicBezTo>
                  <a:pt x="615336" y="-1573"/>
                  <a:pt x="696298" y="124897"/>
                  <a:pt x="642323" y="219089"/>
                </a:cubicBezTo>
                <a:cubicBezTo>
                  <a:pt x="588348" y="313281"/>
                  <a:pt x="397848" y="388422"/>
                  <a:pt x="293073" y="565164"/>
                </a:cubicBezTo>
                <a:cubicBezTo>
                  <a:pt x="188298" y="741906"/>
                  <a:pt x="51244" y="1178468"/>
                  <a:pt x="13673" y="1279539"/>
                </a:cubicBezTo>
                <a:cubicBezTo>
                  <a:pt x="-23898" y="1380610"/>
                  <a:pt x="23198" y="1279539"/>
                  <a:pt x="67648" y="1171589"/>
                </a:cubicBezTo>
                <a:cubicBezTo>
                  <a:pt x="112098" y="1063639"/>
                  <a:pt x="217402" y="761485"/>
                  <a:pt x="280373" y="631839"/>
                </a:cubicBezTo>
                <a:cubicBezTo>
                  <a:pt x="343344" y="502193"/>
                  <a:pt x="383561" y="460918"/>
                  <a:pt x="445473" y="393714"/>
                </a:cubicBezTo>
                <a:cubicBezTo>
                  <a:pt x="507385" y="326510"/>
                  <a:pt x="620098" y="289468"/>
                  <a:pt x="651848" y="228614"/>
                </a:cubicBezTo>
                <a:cubicBezTo>
                  <a:pt x="683598" y="167760"/>
                  <a:pt x="618510" y="1601"/>
                  <a:pt x="616923" y="1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62" name="フリーフォーム 1661">
            <a:extLst>
              <a:ext uri="{FF2B5EF4-FFF2-40B4-BE49-F238E27FC236}">
                <a16:creationId xmlns:a16="http://schemas.microsoft.com/office/drawing/2014/main" id="{E40A5FBA-27C6-B5A2-F8EB-4E2AA67AF047}"/>
              </a:ext>
            </a:extLst>
          </p:cNvPr>
          <p:cNvSpPr/>
          <p:nvPr/>
        </p:nvSpPr>
        <p:spPr>
          <a:xfrm>
            <a:off x="1530177" y="2326972"/>
            <a:ext cx="665517" cy="1022985"/>
          </a:xfrm>
          <a:custGeom>
            <a:avLst/>
            <a:gdLst>
              <a:gd name="connsiteX0" fmla="*/ 660573 w 665517"/>
              <a:gd name="connsiteY0" fmla="*/ 303 h 1022985"/>
              <a:gd name="connsiteX1" fmla="*/ 587548 w 665517"/>
              <a:gd name="connsiteY1" fmla="*/ 340028 h 1022985"/>
              <a:gd name="connsiteX2" fmla="*/ 173 w 665517"/>
              <a:gd name="connsiteY2" fmla="*/ 1022653 h 1022985"/>
              <a:gd name="connsiteX3" fmla="*/ 527223 w 665517"/>
              <a:gd name="connsiteY3" fmla="*/ 428928 h 1022985"/>
              <a:gd name="connsiteX4" fmla="*/ 641523 w 665517"/>
              <a:gd name="connsiteY4" fmla="*/ 282878 h 1022985"/>
              <a:gd name="connsiteX5" fmla="*/ 660573 w 665517"/>
              <a:gd name="connsiteY5" fmla="*/ 303 h 10229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65517" h="1022985">
                <a:moveTo>
                  <a:pt x="660573" y="303"/>
                </a:moveTo>
                <a:cubicBezTo>
                  <a:pt x="651577" y="9828"/>
                  <a:pt x="697615" y="169636"/>
                  <a:pt x="587548" y="340028"/>
                </a:cubicBezTo>
                <a:cubicBezTo>
                  <a:pt x="477481" y="510420"/>
                  <a:pt x="10227" y="1007836"/>
                  <a:pt x="173" y="1022653"/>
                </a:cubicBezTo>
                <a:cubicBezTo>
                  <a:pt x="-9881" y="1037470"/>
                  <a:pt x="420331" y="552224"/>
                  <a:pt x="527223" y="428928"/>
                </a:cubicBezTo>
                <a:cubicBezTo>
                  <a:pt x="634115" y="305632"/>
                  <a:pt x="615065" y="358020"/>
                  <a:pt x="641523" y="282878"/>
                </a:cubicBezTo>
                <a:cubicBezTo>
                  <a:pt x="667981" y="207736"/>
                  <a:pt x="669569" y="-9222"/>
                  <a:pt x="660573" y="30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63" name="フリーフォーム 1662">
            <a:extLst>
              <a:ext uri="{FF2B5EF4-FFF2-40B4-BE49-F238E27FC236}">
                <a16:creationId xmlns:a16="http://schemas.microsoft.com/office/drawing/2014/main" id="{043CDC12-0D39-A839-0331-A2158297911B}"/>
              </a:ext>
            </a:extLst>
          </p:cNvPr>
          <p:cNvSpPr/>
          <p:nvPr/>
        </p:nvSpPr>
        <p:spPr>
          <a:xfrm>
            <a:off x="1920746" y="3396501"/>
            <a:ext cx="461094" cy="1445964"/>
          </a:xfrm>
          <a:custGeom>
            <a:avLst/>
            <a:gdLst>
              <a:gd name="connsiteX0" fmla="*/ 460504 w 461094"/>
              <a:gd name="connsiteY0" fmla="*/ 3924 h 1445964"/>
              <a:gd name="connsiteX1" fmla="*/ 371604 w 461094"/>
              <a:gd name="connsiteY1" fmla="*/ 673849 h 1445964"/>
              <a:gd name="connsiteX2" fmla="*/ 129 w 461094"/>
              <a:gd name="connsiteY2" fmla="*/ 1445374 h 1445964"/>
              <a:gd name="connsiteX3" fmla="*/ 330329 w 461094"/>
              <a:gd name="connsiteY3" fmla="*/ 794499 h 1445964"/>
              <a:gd name="connsiteX4" fmla="*/ 406529 w 461094"/>
              <a:gd name="connsiteY4" fmla="*/ 413499 h 1445964"/>
              <a:gd name="connsiteX5" fmla="*/ 460504 w 461094"/>
              <a:gd name="connsiteY5" fmla="*/ 3924 h 14459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1094" h="1445964">
                <a:moveTo>
                  <a:pt x="460504" y="3924"/>
                </a:moveTo>
                <a:cubicBezTo>
                  <a:pt x="454683" y="47316"/>
                  <a:pt x="448333" y="433607"/>
                  <a:pt x="371604" y="673849"/>
                </a:cubicBezTo>
                <a:cubicBezTo>
                  <a:pt x="294875" y="914091"/>
                  <a:pt x="7008" y="1425266"/>
                  <a:pt x="129" y="1445374"/>
                </a:cubicBezTo>
                <a:cubicBezTo>
                  <a:pt x="-6750" y="1465482"/>
                  <a:pt x="262596" y="966478"/>
                  <a:pt x="330329" y="794499"/>
                </a:cubicBezTo>
                <a:cubicBezTo>
                  <a:pt x="398062" y="622520"/>
                  <a:pt x="385362" y="538382"/>
                  <a:pt x="406529" y="413499"/>
                </a:cubicBezTo>
                <a:cubicBezTo>
                  <a:pt x="427696" y="288616"/>
                  <a:pt x="466325" y="-39468"/>
                  <a:pt x="460504" y="392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64" name="フリーフォーム 1663">
            <a:extLst>
              <a:ext uri="{FF2B5EF4-FFF2-40B4-BE49-F238E27FC236}">
                <a16:creationId xmlns:a16="http://schemas.microsoft.com/office/drawing/2014/main" id="{654E912D-480B-0E04-0DFF-F606607A64CA}"/>
              </a:ext>
            </a:extLst>
          </p:cNvPr>
          <p:cNvSpPr/>
          <p:nvPr/>
        </p:nvSpPr>
        <p:spPr>
          <a:xfrm>
            <a:off x="1019736" y="3274175"/>
            <a:ext cx="807120" cy="1026837"/>
          </a:xfrm>
          <a:custGeom>
            <a:avLst/>
            <a:gdLst>
              <a:gd name="connsiteX0" fmla="*/ 796364 w 807120"/>
              <a:gd name="connsiteY0" fmla="*/ 11950 h 1026837"/>
              <a:gd name="connsiteX1" fmla="*/ 56589 w 807120"/>
              <a:gd name="connsiteY1" fmla="*/ 567575 h 1026837"/>
              <a:gd name="connsiteX2" fmla="*/ 47064 w 807120"/>
              <a:gd name="connsiteY2" fmla="*/ 1021600 h 1026837"/>
              <a:gd name="connsiteX3" fmla="*/ 18489 w 807120"/>
              <a:gd name="connsiteY3" fmla="*/ 799350 h 1026837"/>
              <a:gd name="connsiteX4" fmla="*/ 53414 w 807120"/>
              <a:gd name="connsiteY4" fmla="*/ 567575 h 1026837"/>
              <a:gd name="connsiteX5" fmla="*/ 466164 w 807120"/>
              <a:gd name="connsiteY5" fmla="*/ 218325 h 1026837"/>
              <a:gd name="connsiteX6" fmla="*/ 796364 w 807120"/>
              <a:gd name="connsiteY6" fmla="*/ 11950 h 10268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807120" h="1026837">
                <a:moveTo>
                  <a:pt x="796364" y="11950"/>
                </a:moveTo>
                <a:cubicBezTo>
                  <a:pt x="728102" y="70158"/>
                  <a:pt x="181472" y="399300"/>
                  <a:pt x="56589" y="567575"/>
                </a:cubicBezTo>
                <a:cubicBezTo>
                  <a:pt x="-68294" y="735850"/>
                  <a:pt x="53414" y="982971"/>
                  <a:pt x="47064" y="1021600"/>
                </a:cubicBezTo>
                <a:cubicBezTo>
                  <a:pt x="40714" y="1060229"/>
                  <a:pt x="17431" y="875021"/>
                  <a:pt x="18489" y="799350"/>
                </a:cubicBezTo>
                <a:cubicBezTo>
                  <a:pt x="19547" y="723679"/>
                  <a:pt x="-21199" y="664413"/>
                  <a:pt x="53414" y="567575"/>
                </a:cubicBezTo>
                <a:cubicBezTo>
                  <a:pt x="128026" y="470738"/>
                  <a:pt x="341810" y="314633"/>
                  <a:pt x="466164" y="218325"/>
                </a:cubicBezTo>
                <a:cubicBezTo>
                  <a:pt x="590518" y="122017"/>
                  <a:pt x="864626" y="-46258"/>
                  <a:pt x="796364" y="1195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65" name="フリーフォーム 1664">
            <a:extLst>
              <a:ext uri="{FF2B5EF4-FFF2-40B4-BE49-F238E27FC236}">
                <a16:creationId xmlns:a16="http://schemas.microsoft.com/office/drawing/2014/main" id="{907324BF-20E7-8621-6218-0A310ADFFB07}"/>
              </a:ext>
            </a:extLst>
          </p:cNvPr>
          <p:cNvSpPr/>
          <p:nvPr/>
        </p:nvSpPr>
        <p:spPr>
          <a:xfrm>
            <a:off x="2097944" y="2697385"/>
            <a:ext cx="384727" cy="917127"/>
          </a:xfrm>
          <a:custGeom>
            <a:avLst/>
            <a:gdLst>
              <a:gd name="connsiteX0" fmla="*/ 356331 w 384727"/>
              <a:gd name="connsiteY0" fmla="*/ 17240 h 917127"/>
              <a:gd name="connsiteX1" fmla="*/ 299181 w 384727"/>
              <a:gd name="connsiteY1" fmla="*/ 312515 h 917127"/>
              <a:gd name="connsiteX2" fmla="*/ 731 w 384727"/>
              <a:gd name="connsiteY2" fmla="*/ 915765 h 917127"/>
              <a:gd name="connsiteX3" fmla="*/ 219806 w 384727"/>
              <a:gd name="connsiteY3" fmla="*/ 464915 h 917127"/>
              <a:gd name="connsiteX4" fmla="*/ 375381 w 384727"/>
              <a:gd name="connsiteY4" fmla="*/ 77565 h 917127"/>
              <a:gd name="connsiteX5" fmla="*/ 356331 w 384727"/>
              <a:gd name="connsiteY5" fmla="*/ 17240 h 9171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4727" h="917127">
                <a:moveTo>
                  <a:pt x="356331" y="17240"/>
                </a:moveTo>
                <a:cubicBezTo>
                  <a:pt x="343631" y="56398"/>
                  <a:pt x="358448" y="162761"/>
                  <a:pt x="299181" y="312515"/>
                </a:cubicBezTo>
                <a:cubicBezTo>
                  <a:pt x="239914" y="462269"/>
                  <a:pt x="13960" y="890365"/>
                  <a:pt x="731" y="915765"/>
                </a:cubicBezTo>
                <a:cubicBezTo>
                  <a:pt x="-12498" y="941165"/>
                  <a:pt x="157364" y="604615"/>
                  <a:pt x="219806" y="464915"/>
                </a:cubicBezTo>
                <a:cubicBezTo>
                  <a:pt x="282248" y="325215"/>
                  <a:pt x="350510" y="146357"/>
                  <a:pt x="375381" y="77565"/>
                </a:cubicBezTo>
                <a:cubicBezTo>
                  <a:pt x="400252" y="8773"/>
                  <a:pt x="369031" y="-21918"/>
                  <a:pt x="356331" y="1724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66" name="フリーフォーム 1665">
            <a:extLst>
              <a:ext uri="{FF2B5EF4-FFF2-40B4-BE49-F238E27FC236}">
                <a16:creationId xmlns:a16="http://schemas.microsoft.com/office/drawing/2014/main" id="{CA659EE3-34AD-2D91-ADA9-B463F5BB4A4F}"/>
              </a:ext>
            </a:extLst>
          </p:cNvPr>
          <p:cNvSpPr/>
          <p:nvPr/>
        </p:nvSpPr>
        <p:spPr>
          <a:xfrm>
            <a:off x="1774754" y="8813365"/>
            <a:ext cx="99910" cy="84529"/>
          </a:xfrm>
          <a:custGeom>
            <a:avLst/>
            <a:gdLst>
              <a:gd name="connsiteX0" fmla="*/ 71 w 99910"/>
              <a:gd name="connsiteY0" fmla="*/ 82985 h 84529"/>
              <a:gd name="connsiteX1" fmla="*/ 95321 w 99910"/>
              <a:gd name="connsiteY1" fmla="*/ 435 h 84529"/>
              <a:gd name="connsiteX2" fmla="*/ 79446 w 99910"/>
              <a:gd name="connsiteY2" fmla="*/ 51235 h 84529"/>
              <a:gd name="connsiteX3" fmla="*/ 71 w 99910"/>
              <a:gd name="connsiteY3" fmla="*/ 82985 h 845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9910" h="84529">
                <a:moveTo>
                  <a:pt x="71" y="82985"/>
                </a:moveTo>
                <a:cubicBezTo>
                  <a:pt x="2717" y="74518"/>
                  <a:pt x="82092" y="5727"/>
                  <a:pt x="95321" y="435"/>
                </a:cubicBezTo>
                <a:cubicBezTo>
                  <a:pt x="108550" y="-4857"/>
                  <a:pt x="90029" y="39593"/>
                  <a:pt x="79446" y="51235"/>
                </a:cubicBezTo>
                <a:cubicBezTo>
                  <a:pt x="68863" y="62877"/>
                  <a:pt x="-2575" y="91452"/>
                  <a:pt x="71" y="8298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67" name="フリーフォーム 1666">
            <a:extLst>
              <a:ext uri="{FF2B5EF4-FFF2-40B4-BE49-F238E27FC236}">
                <a16:creationId xmlns:a16="http://schemas.microsoft.com/office/drawing/2014/main" id="{55B97EFA-DE30-613F-B90D-DC618B0E7423}"/>
              </a:ext>
            </a:extLst>
          </p:cNvPr>
          <p:cNvSpPr/>
          <p:nvPr/>
        </p:nvSpPr>
        <p:spPr>
          <a:xfrm>
            <a:off x="1928653" y="8626157"/>
            <a:ext cx="192148" cy="141693"/>
          </a:xfrm>
          <a:custGeom>
            <a:avLst/>
            <a:gdLst>
              <a:gd name="connsiteX0" fmla="*/ 1747 w 192148"/>
              <a:gd name="connsiteY0" fmla="*/ 140018 h 141693"/>
              <a:gd name="connsiteX1" fmla="*/ 125572 w 192148"/>
              <a:gd name="connsiteY1" fmla="*/ 54293 h 141693"/>
              <a:gd name="connsiteX2" fmla="*/ 176372 w 192148"/>
              <a:gd name="connsiteY2" fmla="*/ 35243 h 141693"/>
              <a:gd name="connsiteX3" fmla="*/ 189072 w 192148"/>
              <a:gd name="connsiteY3" fmla="*/ 318 h 141693"/>
              <a:gd name="connsiteX4" fmla="*/ 125572 w 192148"/>
              <a:gd name="connsiteY4" fmla="*/ 57468 h 141693"/>
              <a:gd name="connsiteX5" fmla="*/ 55722 w 192148"/>
              <a:gd name="connsiteY5" fmla="*/ 108268 h 141693"/>
              <a:gd name="connsiteX6" fmla="*/ 1747 w 192148"/>
              <a:gd name="connsiteY6" fmla="*/ 140018 h 1416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92148" h="141693">
                <a:moveTo>
                  <a:pt x="1747" y="140018"/>
                </a:moveTo>
                <a:cubicBezTo>
                  <a:pt x="13389" y="131022"/>
                  <a:pt x="96468" y="71756"/>
                  <a:pt x="125572" y="54293"/>
                </a:cubicBezTo>
                <a:cubicBezTo>
                  <a:pt x="154676" y="36830"/>
                  <a:pt x="165789" y="44239"/>
                  <a:pt x="176372" y="35243"/>
                </a:cubicBezTo>
                <a:cubicBezTo>
                  <a:pt x="186955" y="26247"/>
                  <a:pt x="197539" y="-3386"/>
                  <a:pt x="189072" y="318"/>
                </a:cubicBezTo>
                <a:cubicBezTo>
                  <a:pt x="180605" y="4022"/>
                  <a:pt x="147797" y="39476"/>
                  <a:pt x="125572" y="57468"/>
                </a:cubicBezTo>
                <a:cubicBezTo>
                  <a:pt x="103347" y="75460"/>
                  <a:pt x="71597" y="97155"/>
                  <a:pt x="55722" y="108268"/>
                </a:cubicBezTo>
                <a:cubicBezTo>
                  <a:pt x="39847" y="119380"/>
                  <a:pt x="-9895" y="149014"/>
                  <a:pt x="1747" y="14001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68" name="フリーフォーム 1667">
            <a:extLst>
              <a:ext uri="{FF2B5EF4-FFF2-40B4-BE49-F238E27FC236}">
                <a16:creationId xmlns:a16="http://schemas.microsoft.com/office/drawing/2014/main" id="{C041D9F6-09EA-2F87-1340-C7D1CBA14460}"/>
              </a:ext>
            </a:extLst>
          </p:cNvPr>
          <p:cNvSpPr/>
          <p:nvPr/>
        </p:nvSpPr>
        <p:spPr>
          <a:xfrm>
            <a:off x="1620821" y="8498540"/>
            <a:ext cx="194399" cy="90770"/>
          </a:xfrm>
          <a:custGeom>
            <a:avLst/>
            <a:gdLst>
              <a:gd name="connsiteX0" fmla="*/ 1604 w 194399"/>
              <a:gd name="connsiteY0" fmla="*/ 89835 h 90770"/>
              <a:gd name="connsiteX1" fmla="*/ 192104 w 194399"/>
              <a:gd name="connsiteY1" fmla="*/ 935 h 90770"/>
              <a:gd name="connsiteX2" fmla="*/ 103204 w 194399"/>
              <a:gd name="connsiteY2" fmla="*/ 45385 h 90770"/>
              <a:gd name="connsiteX3" fmla="*/ 1604 w 194399"/>
              <a:gd name="connsiteY3" fmla="*/ 89835 h 907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4399" h="90770">
                <a:moveTo>
                  <a:pt x="1604" y="89835"/>
                </a:moveTo>
                <a:cubicBezTo>
                  <a:pt x="16421" y="82427"/>
                  <a:pt x="175171" y="8343"/>
                  <a:pt x="192104" y="935"/>
                </a:cubicBezTo>
                <a:cubicBezTo>
                  <a:pt x="209037" y="-6473"/>
                  <a:pt x="127546" y="32156"/>
                  <a:pt x="103204" y="45385"/>
                </a:cubicBezTo>
                <a:cubicBezTo>
                  <a:pt x="78862" y="58614"/>
                  <a:pt x="-13213" y="97243"/>
                  <a:pt x="1604" y="8983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69" name="フリーフォーム 1668">
            <a:extLst>
              <a:ext uri="{FF2B5EF4-FFF2-40B4-BE49-F238E27FC236}">
                <a16:creationId xmlns:a16="http://schemas.microsoft.com/office/drawing/2014/main" id="{0FE99412-7B8B-D4A1-9AC1-E2E95ED3AEE5}"/>
              </a:ext>
            </a:extLst>
          </p:cNvPr>
          <p:cNvSpPr/>
          <p:nvPr/>
        </p:nvSpPr>
        <p:spPr>
          <a:xfrm>
            <a:off x="1977303" y="8406784"/>
            <a:ext cx="151441" cy="143514"/>
          </a:xfrm>
          <a:custGeom>
            <a:avLst/>
            <a:gdLst>
              <a:gd name="connsiteX0" fmla="*/ 146772 w 151441"/>
              <a:gd name="connsiteY0" fmla="*/ 616 h 143514"/>
              <a:gd name="connsiteX1" fmla="*/ 140422 w 151441"/>
              <a:gd name="connsiteY1" fmla="*/ 73641 h 143514"/>
              <a:gd name="connsiteX2" fmla="*/ 61047 w 151441"/>
              <a:gd name="connsiteY2" fmla="*/ 114916 h 143514"/>
              <a:gd name="connsiteX3" fmla="*/ 722 w 151441"/>
              <a:gd name="connsiteY3" fmla="*/ 143491 h 143514"/>
              <a:gd name="connsiteX4" fmla="*/ 102322 w 151441"/>
              <a:gd name="connsiteY4" fmla="*/ 118091 h 143514"/>
              <a:gd name="connsiteX5" fmla="*/ 146772 w 151441"/>
              <a:gd name="connsiteY5" fmla="*/ 616 h 1435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1441" h="143514">
                <a:moveTo>
                  <a:pt x="146772" y="616"/>
                </a:moveTo>
                <a:cubicBezTo>
                  <a:pt x="153122" y="-6792"/>
                  <a:pt x="154710" y="54591"/>
                  <a:pt x="140422" y="73641"/>
                </a:cubicBezTo>
                <a:cubicBezTo>
                  <a:pt x="126134" y="92691"/>
                  <a:pt x="84330" y="103274"/>
                  <a:pt x="61047" y="114916"/>
                </a:cubicBezTo>
                <a:cubicBezTo>
                  <a:pt x="37764" y="126558"/>
                  <a:pt x="-6157" y="142962"/>
                  <a:pt x="722" y="143491"/>
                </a:cubicBezTo>
                <a:cubicBezTo>
                  <a:pt x="7601" y="144020"/>
                  <a:pt x="79039" y="135554"/>
                  <a:pt x="102322" y="118091"/>
                </a:cubicBezTo>
                <a:cubicBezTo>
                  <a:pt x="125605" y="100629"/>
                  <a:pt x="140422" y="8024"/>
                  <a:pt x="146772" y="61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70" name="フリーフォーム 1669">
            <a:extLst>
              <a:ext uri="{FF2B5EF4-FFF2-40B4-BE49-F238E27FC236}">
                <a16:creationId xmlns:a16="http://schemas.microsoft.com/office/drawing/2014/main" id="{F4483BF5-9D16-1885-F4A5-6CDA8304928E}"/>
              </a:ext>
            </a:extLst>
          </p:cNvPr>
          <p:cNvSpPr/>
          <p:nvPr/>
        </p:nvSpPr>
        <p:spPr>
          <a:xfrm>
            <a:off x="2028552" y="8670310"/>
            <a:ext cx="232491" cy="111740"/>
          </a:xfrm>
          <a:custGeom>
            <a:avLst/>
            <a:gdLst>
              <a:gd name="connsiteX0" fmla="*/ 273 w 232491"/>
              <a:gd name="connsiteY0" fmla="*/ 111740 h 111740"/>
              <a:gd name="connsiteX1" fmla="*/ 146323 w 232491"/>
              <a:gd name="connsiteY1" fmla="*/ 19665 h 111740"/>
              <a:gd name="connsiteX2" fmla="*/ 168548 w 232491"/>
              <a:gd name="connsiteY2" fmla="*/ 615 h 111740"/>
              <a:gd name="connsiteX3" fmla="*/ 232048 w 232491"/>
              <a:gd name="connsiteY3" fmla="*/ 32365 h 111740"/>
              <a:gd name="connsiteX4" fmla="*/ 187598 w 232491"/>
              <a:gd name="connsiteY4" fmla="*/ 19665 h 111740"/>
              <a:gd name="connsiteX5" fmla="*/ 273 w 232491"/>
              <a:gd name="connsiteY5" fmla="*/ 111740 h 1117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32491" h="111740">
                <a:moveTo>
                  <a:pt x="273" y="111740"/>
                </a:moveTo>
                <a:cubicBezTo>
                  <a:pt x="-6606" y="111740"/>
                  <a:pt x="118277" y="38186"/>
                  <a:pt x="146323" y="19665"/>
                </a:cubicBezTo>
                <a:cubicBezTo>
                  <a:pt x="174369" y="1144"/>
                  <a:pt x="154261" y="-1502"/>
                  <a:pt x="168548" y="615"/>
                </a:cubicBezTo>
                <a:cubicBezTo>
                  <a:pt x="182836" y="2732"/>
                  <a:pt x="228873" y="29190"/>
                  <a:pt x="232048" y="32365"/>
                </a:cubicBezTo>
                <a:cubicBezTo>
                  <a:pt x="235223" y="35540"/>
                  <a:pt x="221465" y="3261"/>
                  <a:pt x="187598" y="19665"/>
                </a:cubicBezTo>
                <a:cubicBezTo>
                  <a:pt x="153731" y="36069"/>
                  <a:pt x="7152" y="111740"/>
                  <a:pt x="273" y="11174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71" name="フリーフォーム 1670">
            <a:extLst>
              <a:ext uri="{FF2B5EF4-FFF2-40B4-BE49-F238E27FC236}">
                <a16:creationId xmlns:a16="http://schemas.microsoft.com/office/drawing/2014/main" id="{3ECEA3D2-0D03-5893-857B-5D427AC9CDF0}"/>
              </a:ext>
            </a:extLst>
          </p:cNvPr>
          <p:cNvSpPr/>
          <p:nvPr/>
        </p:nvSpPr>
        <p:spPr>
          <a:xfrm>
            <a:off x="2165327" y="8222496"/>
            <a:ext cx="135533" cy="153655"/>
          </a:xfrm>
          <a:custGeom>
            <a:avLst/>
            <a:gdLst>
              <a:gd name="connsiteX0" fmla="*/ 23 w 135533"/>
              <a:gd name="connsiteY0" fmla="*/ 754 h 153655"/>
              <a:gd name="connsiteX1" fmla="*/ 98448 w 135533"/>
              <a:gd name="connsiteY1" fmla="*/ 35679 h 153655"/>
              <a:gd name="connsiteX2" fmla="*/ 130198 w 135533"/>
              <a:gd name="connsiteY2" fmla="*/ 127754 h 153655"/>
              <a:gd name="connsiteX3" fmla="*/ 133373 w 135533"/>
              <a:gd name="connsiteY3" fmla="*/ 149979 h 153655"/>
              <a:gd name="connsiteX4" fmla="*/ 107973 w 135533"/>
              <a:gd name="connsiteY4" fmla="*/ 64254 h 153655"/>
              <a:gd name="connsiteX5" fmla="*/ 23 w 135533"/>
              <a:gd name="connsiteY5" fmla="*/ 754 h 1536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35533" h="153655">
                <a:moveTo>
                  <a:pt x="23" y="754"/>
                </a:moveTo>
                <a:cubicBezTo>
                  <a:pt x="-1564" y="-4008"/>
                  <a:pt x="76752" y="14512"/>
                  <a:pt x="98448" y="35679"/>
                </a:cubicBezTo>
                <a:cubicBezTo>
                  <a:pt x="120144" y="56846"/>
                  <a:pt x="124377" y="108704"/>
                  <a:pt x="130198" y="127754"/>
                </a:cubicBezTo>
                <a:cubicBezTo>
                  <a:pt x="136019" y="146804"/>
                  <a:pt x="137077" y="160562"/>
                  <a:pt x="133373" y="149979"/>
                </a:cubicBezTo>
                <a:cubicBezTo>
                  <a:pt x="129669" y="139396"/>
                  <a:pt x="124377" y="85421"/>
                  <a:pt x="107973" y="64254"/>
                </a:cubicBezTo>
                <a:cubicBezTo>
                  <a:pt x="91569" y="43087"/>
                  <a:pt x="1610" y="5516"/>
                  <a:pt x="23" y="75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72" name="フリーフォーム 1671">
            <a:extLst>
              <a:ext uri="{FF2B5EF4-FFF2-40B4-BE49-F238E27FC236}">
                <a16:creationId xmlns:a16="http://schemas.microsoft.com/office/drawing/2014/main" id="{A58938F4-C262-DBC9-81D9-055D7C90B29A}"/>
              </a:ext>
            </a:extLst>
          </p:cNvPr>
          <p:cNvSpPr/>
          <p:nvPr/>
        </p:nvSpPr>
        <p:spPr>
          <a:xfrm>
            <a:off x="2108200" y="8321673"/>
            <a:ext cx="67863" cy="190505"/>
          </a:xfrm>
          <a:custGeom>
            <a:avLst/>
            <a:gdLst>
              <a:gd name="connsiteX0" fmla="*/ 0 w 67863"/>
              <a:gd name="connsiteY0" fmla="*/ 2 h 190505"/>
              <a:gd name="connsiteX1" fmla="*/ 66675 w 67863"/>
              <a:gd name="connsiteY1" fmla="*/ 107952 h 190505"/>
              <a:gd name="connsiteX2" fmla="*/ 44450 w 67863"/>
              <a:gd name="connsiteY2" fmla="*/ 190502 h 190505"/>
              <a:gd name="connsiteX3" fmla="*/ 66675 w 67863"/>
              <a:gd name="connsiteY3" fmla="*/ 111127 h 190505"/>
              <a:gd name="connsiteX4" fmla="*/ 0 w 67863"/>
              <a:gd name="connsiteY4" fmla="*/ 2 h 1905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7863" h="190505">
                <a:moveTo>
                  <a:pt x="0" y="2"/>
                </a:moveTo>
                <a:cubicBezTo>
                  <a:pt x="0" y="-527"/>
                  <a:pt x="59267" y="76202"/>
                  <a:pt x="66675" y="107952"/>
                </a:cubicBezTo>
                <a:cubicBezTo>
                  <a:pt x="74083" y="139702"/>
                  <a:pt x="44450" y="189973"/>
                  <a:pt x="44450" y="190502"/>
                </a:cubicBezTo>
                <a:cubicBezTo>
                  <a:pt x="44450" y="191031"/>
                  <a:pt x="68263" y="137585"/>
                  <a:pt x="66675" y="111127"/>
                </a:cubicBezTo>
                <a:cubicBezTo>
                  <a:pt x="65088" y="84669"/>
                  <a:pt x="0" y="531"/>
                  <a:pt x="0" y="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73" name="フリーフォーム 1672">
            <a:extLst>
              <a:ext uri="{FF2B5EF4-FFF2-40B4-BE49-F238E27FC236}">
                <a16:creationId xmlns:a16="http://schemas.microsoft.com/office/drawing/2014/main" id="{5871148D-9042-A8FD-995C-B5C157D792B2}"/>
              </a:ext>
            </a:extLst>
          </p:cNvPr>
          <p:cNvSpPr/>
          <p:nvPr/>
        </p:nvSpPr>
        <p:spPr>
          <a:xfrm>
            <a:off x="2106864" y="8267435"/>
            <a:ext cx="125380" cy="181305"/>
          </a:xfrm>
          <a:custGeom>
            <a:avLst/>
            <a:gdLst>
              <a:gd name="connsiteX0" fmla="*/ 33086 w 125380"/>
              <a:gd name="connsiteY0" fmla="*/ 265 h 181305"/>
              <a:gd name="connsiteX1" fmla="*/ 36261 w 125380"/>
              <a:gd name="connsiteY1" fmla="*/ 73290 h 181305"/>
              <a:gd name="connsiteX2" fmla="*/ 64836 w 125380"/>
              <a:gd name="connsiteY2" fmla="*/ 105040 h 181305"/>
              <a:gd name="connsiteX3" fmla="*/ 90236 w 125380"/>
              <a:gd name="connsiteY3" fmla="*/ 124090 h 181305"/>
              <a:gd name="connsiteX4" fmla="*/ 125161 w 125380"/>
              <a:gd name="connsiteY4" fmla="*/ 181240 h 181305"/>
              <a:gd name="connsiteX5" fmla="*/ 99761 w 125380"/>
              <a:gd name="connsiteY5" fmla="*/ 133615 h 181305"/>
              <a:gd name="connsiteX6" fmla="*/ 4511 w 125380"/>
              <a:gd name="connsiteY6" fmla="*/ 51065 h 181305"/>
              <a:gd name="connsiteX7" fmla="*/ 33086 w 125380"/>
              <a:gd name="connsiteY7" fmla="*/ 265 h 1813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25380" h="181305">
                <a:moveTo>
                  <a:pt x="33086" y="265"/>
                </a:moveTo>
                <a:cubicBezTo>
                  <a:pt x="38378" y="3969"/>
                  <a:pt x="30969" y="55828"/>
                  <a:pt x="36261" y="73290"/>
                </a:cubicBezTo>
                <a:cubicBezTo>
                  <a:pt x="41553" y="90752"/>
                  <a:pt x="55840" y="96573"/>
                  <a:pt x="64836" y="105040"/>
                </a:cubicBezTo>
                <a:cubicBezTo>
                  <a:pt x="73832" y="113507"/>
                  <a:pt x="80182" y="111390"/>
                  <a:pt x="90236" y="124090"/>
                </a:cubicBezTo>
                <a:cubicBezTo>
                  <a:pt x="100290" y="136790"/>
                  <a:pt x="123574" y="179653"/>
                  <a:pt x="125161" y="181240"/>
                </a:cubicBezTo>
                <a:cubicBezTo>
                  <a:pt x="126748" y="182827"/>
                  <a:pt x="119869" y="155311"/>
                  <a:pt x="99761" y="133615"/>
                </a:cubicBezTo>
                <a:cubicBezTo>
                  <a:pt x="79653" y="111919"/>
                  <a:pt x="22503" y="69586"/>
                  <a:pt x="4511" y="51065"/>
                </a:cubicBezTo>
                <a:cubicBezTo>
                  <a:pt x="-13481" y="32544"/>
                  <a:pt x="27794" y="-3439"/>
                  <a:pt x="33086" y="26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74" name="フリーフォーム 1673">
            <a:extLst>
              <a:ext uri="{FF2B5EF4-FFF2-40B4-BE49-F238E27FC236}">
                <a16:creationId xmlns:a16="http://schemas.microsoft.com/office/drawing/2014/main" id="{E2D31CF6-AB5A-B4FA-B026-90535DEE7DC2}"/>
              </a:ext>
            </a:extLst>
          </p:cNvPr>
          <p:cNvSpPr/>
          <p:nvPr/>
        </p:nvSpPr>
        <p:spPr>
          <a:xfrm>
            <a:off x="1895267" y="8590308"/>
            <a:ext cx="244849" cy="261798"/>
          </a:xfrm>
          <a:custGeom>
            <a:avLst/>
            <a:gdLst>
              <a:gd name="connsiteX0" fmla="*/ 244683 w 244849"/>
              <a:gd name="connsiteY0" fmla="*/ 1242 h 261798"/>
              <a:gd name="connsiteX1" fmla="*/ 149433 w 244849"/>
              <a:gd name="connsiteY1" fmla="*/ 80617 h 261798"/>
              <a:gd name="connsiteX2" fmla="*/ 101808 w 244849"/>
              <a:gd name="connsiteY2" fmla="*/ 134592 h 261798"/>
              <a:gd name="connsiteX3" fmla="*/ 47833 w 244849"/>
              <a:gd name="connsiteY3" fmla="*/ 166342 h 261798"/>
              <a:gd name="connsiteX4" fmla="*/ 208 w 244849"/>
              <a:gd name="connsiteY4" fmla="*/ 261592 h 261798"/>
              <a:gd name="connsiteX5" fmla="*/ 66883 w 244849"/>
              <a:gd name="connsiteY5" fmla="*/ 137767 h 261798"/>
              <a:gd name="connsiteX6" fmla="*/ 98633 w 244849"/>
              <a:gd name="connsiteY6" fmla="*/ 96492 h 261798"/>
              <a:gd name="connsiteX7" fmla="*/ 171658 w 244849"/>
              <a:gd name="connsiteY7" fmla="*/ 36167 h 261798"/>
              <a:gd name="connsiteX8" fmla="*/ 244683 w 244849"/>
              <a:gd name="connsiteY8" fmla="*/ 1242 h 2617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44849" h="261798">
                <a:moveTo>
                  <a:pt x="244683" y="1242"/>
                </a:moveTo>
                <a:cubicBezTo>
                  <a:pt x="240979" y="8650"/>
                  <a:pt x="173245" y="58392"/>
                  <a:pt x="149433" y="80617"/>
                </a:cubicBezTo>
                <a:cubicBezTo>
                  <a:pt x="125621" y="102842"/>
                  <a:pt x="118741" y="120305"/>
                  <a:pt x="101808" y="134592"/>
                </a:cubicBezTo>
                <a:cubicBezTo>
                  <a:pt x="84875" y="148879"/>
                  <a:pt x="64766" y="145175"/>
                  <a:pt x="47833" y="166342"/>
                </a:cubicBezTo>
                <a:cubicBezTo>
                  <a:pt x="30900" y="187509"/>
                  <a:pt x="-2967" y="266354"/>
                  <a:pt x="208" y="261592"/>
                </a:cubicBezTo>
                <a:cubicBezTo>
                  <a:pt x="3383" y="256830"/>
                  <a:pt x="50479" y="165284"/>
                  <a:pt x="66883" y="137767"/>
                </a:cubicBezTo>
                <a:cubicBezTo>
                  <a:pt x="83287" y="110250"/>
                  <a:pt x="81171" y="113425"/>
                  <a:pt x="98633" y="96492"/>
                </a:cubicBezTo>
                <a:cubicBezTo>
                  <a:pt x="116095" y="79559"/>
                  <a:pt x="154196" y="50984"/>
                  <a:pt x="171658" y="36167"/>
                </a:cubicBezTo>
                <a:cubicBezTo>
                  <a:pt x="189120" y="21350"/>
                  <a:pt x="248387" y="-6166"/>
                  <a:pt x="244683" y="124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75" name="フリーフォーム 1674">
            <a:extLst>
              <a:ext uri="{FF2B5EF4-FFF2-40B4-BE49-F238E27FC236}">
                <a16:creationId xmlns:a16="http://schemas.microsoft.com/office/drawing/2014/main" id="{7720F18D-1B33-E58F-5072-2F37EF99842D}"/>
              </a:ext>
            </a:extLst>
          </p:cNvPr>
          <p:cNvSpPr/>
          <p:nvPr/>
        </p:nvSpPr>
        <p:spPr>
          <a:xfrm>
            <a:off x="1453936" y="8975725"/>
            <a:ext cx="168607" cy="200117"/>
          </a:xfrm>
          <a:custGeom>
            <a:avLst/>
            <a:gdLst>
              <a:gd name="connsiteX0" fmla="*/ 214 w 168607"/>
              <a:gd name="connsiteY0" fmla="*/ 200025 h 200117"/>
              <a:gd name="connsiteX1" fmla="*/ 89114 w 168607"/>
              <a:gd name="connsiteY1" fmla="*/ 95250 h 200117"/>
              <a:gd name="connsiteX2" fmla="*/ 98639 w 168607"/>
              <a:gd name="connsiteY2" fmla="*/ 111125 h 200117"/>
              <a:gd name="connsiteX3" fmla="*/ 98639 w 168607"/>
              <a:gd name="connsiteY3" fmla="*/ 57150 h 200117"/>
              <a:gd name="connsiteX4" fmla="*/ 168489 w 168607"/>
              <a:gd name="connsiteY4" fmla="*/ 0 h 200117"/>
              <a:gd name="connsiteX5" fmla="*/ 79589 w 168607"/>
              <a:gd name="connsiteY5" fmla="*/ 57150 h 200117"/>
              <a:gd name="connsiteX6" fmla="*/ 63714 w 168607"/>
              <a:gd name="connsiteY6" fmla="*/ 73025 h 200117"/>
              <a:gd name="connsiteX7" fmla="*/ 214 w 168607"/>
              <a:gd name="connsiteY7" fmla="*/ 200025 h 2001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68607" h="200117">
                <a:moveTo>
                  <a:pt x="214" y="200025"/>
                </a:moveTo>
                <a:cubicBezTo>
                  <a:pt x="4447" y="203729"/>
                  <a:pt x="89114" y="95250"/>
                  <a:pt x="89114" y="95250"/>
                </a:cubicBezTo>
                <a:cubicBezTo>
                  <a:pt x="105518" y="80433"/>
                  <a:pt x="97052" y="117475"/>
                  <a:pt x="98639" y="111125"/>
                </a:cubicBezTo>
                <a:cubicBezTo>
                  <a:pt x="100227" y="104775"/>
                  <a:pt x="86997" y="75671"/>
                  <a:pt x="98639" y="57150"/>
                </a:cubicBezTo>
                <a:cubicBezTo>
                  <a:pt x="110281" y="38629"/>
                  <a:pt x="171664" y="0"/>
                  <a:pt x="168489" y="0"/>
                </a:cubicBezTo>
                <a:cubicBezTo>
                  <a:pt x="165314" y="0"/>
                  <a:pt x="79589" y="57150"/>
                  <a:pt x="79589" y="57150"/>
                </a:cubicBezTo>
                <a:cubicBezTo>
                  <a:pt x="62127" y="69321"/>
                  <a:pt x="71651" y="55563"/>
                  <a:pt x="63714" y="73025"/>
                </a:cubicBezTo>
                <a:cubicBezTo>
                  <a:pt x="55777" y="90487"/>
                  <a:pt x="-4019" y="196321"/>
                  <a:pt x="214" y="20002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76" name="フリーフォーム 1675">
            <a:extLst>
              <a:ext uri="{FF2B5EF4-FFF2-40B4-BE49-F238E27FC236}">
                <a16:creationId xmlns:a16="http://schemas.microsoft.com/office/drawing/2014/main" id="{2D0A82DD-1342-4336-7A69-B78349CC2362}"/>
              </a:ext>
            </a:extLst>
          </p:cNvPr>
          <p:cNvSpPr/>
          <p:nvPr/>
        </p:nvSpPr>
        <p:spPr>
          <a:xfrm>
            <a:off x="1427944" y="8956620"/>
            <a:ext cx="80509" cy="136706"/>
          </a:xfrm>
          <a:custGeom>
            <a:avLst/>
            <a:gdLst>
              <a:gd name="connsiteX0" fmla="*/ 80181 w 80509"/>
              <a:gd name="connsiteY0" fmla="*/ 55 h 136706"/>
              <a:gd name="connsiteX1" fmla="*/ 42081 w 80509"/>
              <a:gd name="connsiteY1" fmla="*/ 79430 h 136706"/>
              <a:gd name="connsiteX2" fmla="*/ 806 w 80509"/>
              <a:gd name="connsiteY2" fmla="*/ 136580 h 136706"/>
              <a:gd name="connsiteX3" fmla="*/ 19856 w 80509"/>
              <a:gd name="connsiteY3" fmla="*/ 92130 h 136706"/>
              <a:gd name="connsiteX4" fmla="*/ 80181 w 80509"/>
              <a:gd name="connsiteY4" fmla="*/ 55 h 136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0509" h="136706">
                <a:moveTo>
                  <a:pt x="80181" y="55"/>
                </a:moveTo>
                <a:cubicBezTo>
                  <a:pt x="83885" y="-2062"/>
                  <a:pt x="55310" y="56676"/>
                  <a:pt x="42081" y="79430"/>
                </a:cubicBezTo>
                <a:cubicBezTo>
                  <a:pt x="28852" y="102184"/>
                  <a:pt x="4510" y="134463"/>
                  <a:pt x="806" y="136580"/>
                </a:cubicBezTo>
                <a:cubicBezTo>
                  <a:pt x="-2898" y="138697"/>
                  <a:pt x="6627" y="113826"/>
                  <a:pt x="19856" y="92130"/>
                </a:cubicBezTo>
                <a:cubicBezTo>
                  <a:pt x="33085" y="70434"/>
                  <a:pt x="76477" y="2172"/>
                  <a:pt x="80181" y="5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77" name="フリーフォーム 1676">
            <a:extLst>
              <a:ext uri="{FF2B5EF4-FFF2-40B4-BE49-F238E27FC236}">
                <a16:creationId xmlns:a16="http://schemas.microsoft.com/office/drawing/2014/main" id="{0FE29F98-019E-1DED-11FC-556D5B0C7C8B}"/>
              </a:ext>
            </a:extLst>
          </p:cNvPr>
          <p:cNvSpPr/>
          <p:nvPr/>
        </p:nvSpPr>
        <p:spPr>
          <a:xfrm>
            <a:off x="1557290" y="8864164"/>
            <a:ext cx="177973" cy="136964"/>
          </a:xfrm>
          <a:custGeom>
            <a:avLst/>
            <a:gdLst>
              <a:gd name="connsiteX0" fmla="*/ 176260 w 177973"/>
              <a:gd name="connsiteY0" fmla="*/ 436 h 136964"/>
              <a:gd name="connsiteX1" fmla="*/ 1635 w 177973"/>
              <a:gd name="connsiteY1" fmla="*/ 105211 h 136964"/>
              <a:gd name="connsiteX2" fmla="*/ 87360 w 177973"/>
              <a:gd name="connsiteY2" fmla="*/ 73461 h 136964"/>
              <a:gd name="connsiteX3" fmla="*/ 61960 w 177973"/>
              <a:gd name="connsiteY3" fmla="*/ 136961 h 136964"/>
              <a:gd name="connsiteX4" fmla="*/ 90535 w 177973"/>
              <a:gd name="connsiteY4" fmla="*/ 70286 h 136964"/>
              <a:gd name="connsiteX5" fmla="*/ 176260 w 177973"/>
              <a:gd name="connsiteY5" fmla="*/ 436 h 1369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7973" h="136964">
                <a:moveTo>
                  <a:pt x="176260" y="436"/>
                </a:moveTo>
                <a:cubicBezTo>
                  <a:pt x="161443" y="6257"/>
                  <a:pt x="16452" y="93040"/>
                  <a:pt x="1635" y="105211"/>
                </a:cubicBezTo>
                <a:cubicBezTo>
                  <a:pt x="-13182" y="117382"/>
                  <a:pt x="77306" y="68169"/>
                  <a:pt x="87360" y="73461"/>
                </a:cubicBezTo>
                <a:cubicBezTo>
                  <a:pt x="97414" y="78753"/>
                  <a:pt x="61431" y="137490"/>
                  <a:pt x="61960" y="136961"/>
                </a:cubicBezTo>
                <a:cubicBezTo>
                  <a:pt x="62489" y="136432"/>
                  <a:pt x="75718" y="91982"/>
                  <a:pt x="90535" y="70286"/>
                </a:cubicBezTo>
                <a:cubicBezTo>
                  <a:pt x="105352" y="48590"/>
                  <a:pt x="191077" y="-5385"/>
                  <a:pt x="176260" y="43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78" name="フリーフォーム 1677">
            <a:extLst>
              <a:ext uri="{FF2B5EF4-FFF2-40B4-BE49-F238E27FC236}">
                <a16:creationId xmlns:a16="http://schemas.microsoft.com/office/drawing/2014/main" id="{C99D6FB4-CB33-6DB5-AEBF-C5D04C04D69F}"/>
              </a:ext>
            </a:extLst>
          </p:cNvPr>
          <p:cNvSpPr/>
          <p:nvPr/>
        </p:nvSpPr>
        <p:spPr>
          <a:xfrm>
            <a:off x="1432630" y="8912168"/>
            <a:ext cx="149485" cy="167667"/>
          </a:xfrm>
          <a:custGeom>
            <a:avLst/>
            <a:gdLst>
              <a:gd name="connsiteX0" fmla="*/ 2470 w 149485"/>
              <a:gd name="connsiteY0" fmla="*/ 165157 h 167667"/>
              <a:gd name="connsiteX1" fmla="*/ 129470 w 149485"/>
              <a:gd name="connsiteY1" fmla="*/ 82607 h 167667"/>
              <a:gd name="connsiteX2" fmla="*/ 142170 w 149485"/>
              <a:gd name="connsiteY2" fmla="*/ 57 h 167667"/>
              <a:gd name="connsiteX3" fmla="*/ 142170 w 149485"/>
              <a:gd name="connsiteY3" fmla="*/ 95307 h 167667"/>
              <a:gd name="connsiteX4" fmla="*/ 50095 w 149485"/>
              <a:gd name="connsiteY4" fmla="*/ 142932 h 167667"/>
              <a:gd name="connsiteX5" fmla="*/ 2470 w 149485"/>
              <a:gd name="connsiteY5" fmla="*/ 165157 h 1676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49485" h="167667">
                <a:moveTo>
                  <a:pt x="2470" y="165157"/>
                </a:moveTo>
                <a:cubicBezTo>
                  <a:pt x="15699" y="155103"/>
                  <a:pt x="106187" y="110124"/>
                  <a:pt x="129470" y="82607"/>
                </a:cubicBezTo>
                <a:cubicBezTo>
                  <a:pt x="152753" y="55090"/>
                  <a:pt x="140053" y="-2060"/>
                  <a:pt x="142170" y="57"/>
                </a:cubicBezTo>
                <a:cubicBezTo>
                  <a:pt x="144287" y="2174"/>
                  <a:pt x="157516" y="71495"/>
                  <a:pt x="142170" y="95307"/>
                </a:cubicBezTo>
                <a:cubicBezTo>
                  <a:pt x="126824" y="119119"/>
                  <a:pt x="67558" y="133407"/>
                  <a:pt x="50095" y="142932"/>
                </a:cubicBezTo>
                <a:cubicBezTo>
                  <a:pt x="32633" y="152457"/>
                  <a:pt x="-10759" y="175211"/>
                  <a:pt x="2470" y="16515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79" name="フリーフォーム 1678">
            <a:extLst>
              <a:ext uri="{FF2B5EF4-FFF2-40B4-BE49-F238E27FC236}">
                <a16:creationId xmlns:a16="http://schemas.microsoft.com/office/drawing/2014/main" id="{C39FF626-5AB0-8E28-ABCD-0A2D3F08C869}"/>
              </a:ext>
            </a:extLst>
          </p:cNvPr>
          <p:cNvSpPr/>
          <p:nvPr/>
        </p:nvSpPr>
        <p:spPr>
          <a:xfrm>
            <a:off x="1365226" y="8880468"/>
            <a:ext cx="209618" cy="101694"/>
          </a:xfrm>
          <a:custGeom>
            <a:avLst/>
            <a:gdLst>
              <a:gd name="connsiteX0" fmla="*/ 24 w 209618"/>
              <a:gd name="connsiteY0" fmla="*/ 101607 h 101694"/>
              <a:gd name="connsiteX1" fmla="*/ 171474 w 209618"/>
              <a:gd name="connsiteY1" fmla="*/ 15882 h 101694"/>
              <a:gd name="connsiteX2" fmla="*/ 209574 w 209618"/>
              <a:gd name="connsiteY2" fmla="*/ 28582 h 101694"/>
              <a:gd name="connsiteX3" fmla="*/ 168299 w 209618"/>
              <a:gd name="connsiteY3" fmla="*/ 7 h 101694"/>
              <a:gd name="connsiteX4" fmla="*/ 158774 w 209618"/>
              <a:gd name="connsiteY4" fmla="*/ 31757 h 101694"/>
              <a:gd name="connsiteX5" fmla="*/ 24 w 209618"/>
              <a:gd name="connsiteY5" fmla="*/ 101607 h 1016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09618" h="101694">
                <a:moveTo>
                  <a:pt x="24" y="101607"/>
                </a:moveTo>
                <a:cubicBezTo>
                  <a:pt x="2141" y="98961"/>
                  <a:pt x="136549" y="28053"/>
                  <a:pt x="171474" y="15882"/>
                </a:cubicBezTo>
                <a:cubicBezTo>
                  <a:pt x="206399" y="3711"/>
                  <a:pt x="210103" y="31228"/>
                  <a:pt x="209574" y="28582"/>
                </a:cubicBezTo>
                <a:cubicBezTo>
                  <a:pt x="209045" y="25936"/>
                  <a:pt x="176766" y="-522"/>
                  <a:pt x="168299" y="7"/>
                </a:cubicBezTo>
                <a:cubicBezTo>
                  <a:pt x="159832" y="536"/>
                  <a:pt x="182057" y="17470"/>
                  <a:pt x="158774" y="31757"/>
                </a:cubicBezTo>
                <a:cubicBezTo>
                  <a:pt x="135491" y="46044"/>
                  <a:pt x="-2093" y="104253"/>
                  <a:pt x="24" y="10160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80" name="フリーフォーム 1679">
            <a:extLst>
              <a:ext uri="{FF2B5EF4-FFF2-40B4-BE49-F238E27FC236}">
                <a16:creationId xmlns:a16="http://schemas.microsoft.com/office/drawing/2014/main" id="{BE050C30-F661-1E5E-0EA9-1724CA5670D7}"/>
              </a:ext>
            </a:extLst>
          </p:cNvPr>
          <p:cNvSpPr/>
          <p:nvPr/>
        </p:nvSpPr>
        <p:spPr>
          <a:xfrm>
            <a:off x="2158649" y="8299450"/>
            <a:ext cx="119048" cy="172746"/>
          </a:xfrm>
          <a:custGeom>
            <a:avLst/>
            <a:gdLst>
              <a:gd name="connsiteX0" fmla="*/ 351 w 119048"/>
              <a:gd name="connsiteY0" fmla="*/ 0 h 172746"/>
              <a:gd name="connsiteX1" fmla="*/ 79726 w 119048"/>
              <a:gd name="connsiteY1" fmla="*/ 111125 h 172746"/>
              <a:gd name="connsiteX2" fmla="*/ 101951 w 119048"/>
              <a:gd name="connsiteY2" fmla="*/ 149225 h 172746"/>
              <a:gd name="connsiteX3" fmla="*/ 105126 w 119048"/>
              <a:gd name="connsiteY3" fmla="*/ 171450 h 172746"/>
              <a:gd name="connsiteX4" fmla="*/ 114651 w 119048"/>
              <a:gd name="connsiteY4" fmla="*/ 111125 h 172746"/>
              <a:gd name="connsiteX5" fmla="*/ 351 w 119048"/>
              <a:gd name="connsiteY5" fmla="*/ 0 h 1727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9048" h="172746">
                <a:moveTo>
                  <a:pt x="351" y="0"/>
                </a:moveTo>
                <a:cubicBezTo>
                  <a:pt x="-5470" y="0"/>
                  <a:pt x="62793" y="86254"/>
                  <a:pt x="79726" y="111125"/>
                </a:cubicBezTo>
                <a:cubicBezTo>
                  <a:pt x="96659" y="135996"/>
                  <a:pt x="97718" y="139171"/>
                  <a:pt x="101951" y="149225"/>
                </a:cubicBezTo>
                <a:cubicBezTo>
                  <a:pt x="106184" y="159279"/>
                  <a:pt x="103009" y="177800"/>
                  <a:pt x="105126" y="171450"/>
                </a:cubicBezTo>
                <a:cubicBezTo>
                  <a:pt x="107243" y="165100"/>
                  <a:pt x="127880" y="137054"/>
                  <a:pt x="114651" y="111125"/>
                </a:cubicBezTo>
                <a:cubicBezTo>
                  <a:pt x="101422" y="85196"/>
                  <a:pt x="6172" y="0"/>
                  <a:pt x="351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81" name="フリーフォーム 1680">
            <a:extLst>
              <a:ext uri="{FF2B5EF4-FFF2-40B4-BE49-F238E27FC236}">
                <a16:creationId xmlns:a16="http://schemas.microsoft.com/office/drawing/2014/main" id="{4C40EBD1-CE31-82D9-6564-A0EEA692B062}"/>
              </a:ext>
            </a:extLst>
          </p:cNvPr>
          <p:cNvSpPr/>
          <p:nvPr/>
        </p:nvSpPr>
        <p:spPr>
          <a:xfrm>
            <a:off x="1949439" y="8388243"/>
            <a:ext cx="169696" cy="67545"/>
          </a:xfrm>
          <a:custGeom>
            <a:avLst/>
            <a:gdLst>
              <a:gd name="connsiteX0" fmla="*/ 11 w 169696"/>
              <a:gd name="connsiteY0" fmla="*/ 22332 h 67545"/>
              <a:gd name="connsiteX1" fmla="*/ 95261 w 169696"/>
              <a:gd name="connsiteY1" fmla="*/ 3282 h 67545"/>
              <a:gd name="connsiteX2" fmla="*/ 133361 w 169696"/>
              <a:gd name="connsiteY2" fmla="*/ 38207 h 67545"/>
              <a:gd name="connsiteX3" fmla="*/ 139711 w 169696"/>
              <a:gd name="connsiteY3" fmla="*/ 50907 h 67545"/>
              <a:gd name="connsiteX4" fmla="*/ 161936 w 169696"/>
              <a:gd name="connsiteY4" fmla="*/ 107 h 67545"/>
              <a:gd name="connsiteX5" fmla="*/ 165111 w 169696"/>
              <a:gd name="connsiteY5" fmla="*/ 66782 h 67545"/>
              <a:gd name="connsiteX6" fmla="*/ 101611 w 169696"/>
              <a:gd name="connsiteY6" fmla="*/ 35032 h 67545"/>
              <a:gd name="connsiteX7" fmla="*/ 11 w 169696"/>
              <a:gd name="connsiteY7" fmla="*/ 22332 h 675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69696" h="67545">
                <a:moveTo>
                  <a:pt x="11" y="22332"/>
                </a:moveTo>
                <a:cubicBezTo>
                  <a:pt x="-1047" y="17041"/>
                  <a:pt x="73036" y="636"/>
                  <a:pt x="95261" y="3282"/>
                </a:cubicBezTo>
                <a:cubicBezTo>
                  <a:pt x="117486" y="5928"/>
                  <a:pt x="133361" y="38207"/>
                  <a:pt x="133361" y="38207"/>
                </a:cubicBezTo>
                <a:cubicBezTo>
                  <a:pt x="140769" y="46145"/>
                  <a:pt x="134949" y="57257"/>
                  <a:pt x="139711" y="50907"/>
                </a:cubicBezTo>
                <a:cubicBezTo>
                  <a:pt x="144473" y="44557"/>
                  <a:pt x="157703" y="-2539"/>
                  <a:pt x="161936" y="107"/>
                </a:cubicBezTo>
                <a:cubicBezTo>
                  <a:pt x="166169" y="2753"/>
                  <a:pt x="175165" y="60961"/>
                  <a:pt x="165111" y="66782"/>
                </a:cubicBezTo>
                <a:cubicBezTo>
                  <a:pt x="155057" y="72603"/>
                  <a:pt x="121719" y="43499"/>
                  <a:pt x="101611" y="35032"/>
                </a:cubicBezTo>
                <a:cubicBezTo>
                  <a:pt x="81503" y="26565"/>
                  <a:pt x="1069" y="27623"/>
                  <a:pt x="11" y="2233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82" name="フリーフォーム 1681">
            <a:extLst>
              <a:ext uri="{FF2B5EF4-FFF2-40B4-BE49-F238E27FC236}">
                <a16:creationId xmlns:a16="http://schemas.microsoft.com/office/drawing/2014/main" id="{C23C3608-A2B4-F5E6-DAFB-16613225F395}"/>
              </a:ext>
            </a:extLst>
          </p:cNvPr>
          <p:cNvSpPr/>
          <p:nvPr/>
        </p:nvSpPr>
        <p:spPr>
          <a:xfrm>
            <a:off x="1553285" y="8551143"/>
            <a:ext cx="318624" cy="220514"/>
          </a:xfrm>
          <a:custGeom>
            <a:avLst/>
            <a:gdLst>
              <a:gd name="connsiteX0" fmla="*/ 5640 w 318624"/>
              <a:gd name="connsiteY0" fmla="*/ 218207 h 220514"/>
              <a:gd name="connsiteX1" fmla="*/ 316790 w 318624"/>
              <a:gd name="connsiteY1" fmla="*/ 2307 h 220514"/>
              <a:gd name="connsiteX2" fmla="*/ 129465 w 318624"/>
              <a:gd name="connsiteY2" fmla="*/ 110257 h 220514"/>
              <a:gd name="connsiteX3" fmla="*/ 5640 w 318624"/>
              <a:gd name="connsiteY3" fmla="*/ 218207 h 2205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8624" h="220514">
                <a:moveTo>
                  <a:pt x="5640" y="218207"/>
                </a:moveTo>
                <a:cubicBezTo>
                  <a:pt x="36861" y="200215"/>
                  <a:pt x="296153" y="20299"/>
                  <a:pt x="316790" y="2307"/>
                </a:cubicBezTo>
                <a:cubicBezTo>
                  <a:pt x="337428" y="-15685"/>
                  <a:pt x="178148" y="76390"/>
                  <a:pt x="129465" y="110257"/>
                </a:cubicBezTo>
                <a:cubicBezTo>
                  <a:pt x="80782" y="144124"/>
                  <a:pt x="-25581" y="236199"/>
                  <a:pt x="5640" y="21820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83" name="フリーフォーム 1682">
            <a:extLst>
              <a:ext uri="{FF2B5EF4-FFF2-40B4-BE49-F238E27FC236}">
                <a16:creationId xmlns:a16="http://schemas.microsoft.com/office/drawing/2014/main" id="{64CBD86D-97CD-0DE2-357B-CDE0BE24062C}"/>
              </a:ext>
            </a:extLst>
          </p:cNvPr>
          <p:cNvSpPr/>
          <p:nvPr/>
        </p:nvSpPr>
        <p:spPr>
          <a:xfrm>
            <a:off x="1834339" y="8397870"/>
            <a:ext cx="194502" cy="273685"/>
          </a:xfrm>
          <a:custGeom>
            <a:avLst/>
            <a:gdLst>
              <a:gd name="connsiteX0" fmla="*/ 102411 w 194502"/>
              <a:gd name="connsiteY0" fmla="*/ 5 h 273685"/>
              <a:gd name="connsiteX1" fmla="*/ 16686 w 194502"/>
              <a:gd name="connsiteY1" fmla="*/ 196855 h 273685"/>
              <a:gd name="connsiteX2" fmla="*/ 16686 w 194502"/>
              <a:gd name="connsiteY2" fmla="*/ 238130 h 273685"/>
              <a:gd name="connsiteX3" fmla="*/ 45261 w 194502"/>
              <a:gd name="connsiteY3" fmla="*/ 263530 h 273685"/>
              <a:gd name="connsiteX4" fmla="*/ 194486 w 194502"/>
              <a:gd name="connsiteY4" fmla="*/ 219080 h 273685"/>
              <a:gd name="connsiteX5" fmla="*/ 54786 w 194502"/>
              <a:gd name="connsiteY5" fmla="*/ 266705 h 273685"/>
              <a:gd name="connsiteX6" fmla="*/ 7161 w 194502"/>
              <a:gd name="connsiteY6" fmla="*/ 266705 h 273685"/>
              <a:gd name="connsiteX7" fmla="*/ 10336 w 194502"/>
              <a:gd name="connsiteY7" fmla="*/ 203205 h 273685"/>
              <a:gd name="connsiteX8" fmla="*/ 102411 w 194502"/>
              <a:gd name="connsiteY8" fmla="*/ 5 h 2736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94502" h="273685">
                <a:moveTo>
                  <a:pt x="102411" y="5"/>
                </a:moveTo>
                <a:cubicBezTo>
                  <a:pt x="103469" y="-1053"/>
                  <a:pt x="30973" y="157168"/>
                  <a:pt x="16686" y="196855"/>
                </a:cubicBezTo>
                <a:cubicBezTo>
                  <a:pt x="2399" y="236542"/>
                  <a:pt x="11924" y="227018"/>
                  <a:pt x="16686" y="238130"/>
                </a:cubicBezTo>
                <a:cubicBezTo>
                  <a:pt x="21448" y="249242"/>
                  <a:pt x="15628" y="266705"/>
                  <a:pt x="45261" y="263530"/>
                </a:cubicBezTo>
                <a:cubicBezTo>
                  <a:pt x="74894" y="260355"/>
                  <a:pt x="194486" y="219080"/>
                  <a:pt x="194486" y="219080"/>
                </a:cubicBezTo>
                <a:cubicBezTo>
                  <a:pt x="196073" y="219609"/>
                  <a:pt x="86007" y="258768"/>
                  <a:pt x="54786" y="266705"/>
                </a:cubicBezTo>
                <a:cubicBezTo>
                  <a:pt x="23565" y="274642"/>
                  <a:pt x="14569" y="277288"/>
                  <a:pt x="7161" y="266705"/>
                </a:cubicBezTo>
                <a:cubicBezTo>
                  <a:pt x="-247" y="256122"/>
                  <a:pt x="-5539" y="242363"/>
                  <a:pt x="10336" y="203205"/>
                </a:cubicBezTo>
                <a:cubicBezTo>
                  <a:pt x="26211" y="164047"/>
                  <a:pt x="101353" y="1063"/>
                  <a:pt x="102411" y="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84" name="フリーフォーム 1683">
            <a:extLst>
              <a:ext uri="{FF2B5EF4-FFF2-40B4-BE49-F238E27FC236}">
                <a16:creationId xmlns:a16="http://schemas.microsoft.com/office/drawing/2014/main" id="{9C0760A3-94ED-0DCB-263C-E6FF5249EC82}"/>
              </a:ext>
            </a:extLst>
          </p:cNvPr>
          <p:cNvSpPr/>
          <p:nvPr/>
        </p:nvSpPr>
        <p:spPr>
          <a:xfrm>
            <a:off x="2091524" y="8314972"/>
            <a:ext cx="100110" cy="250079"/>
          </a:xfrm>
          <a:custGeom>
            <a:avLst/>
            <a:gdLst>
              <a:gd name="connsiteX0" fmla="*/ 13501 w 100110"/>
              <a:gd name="connsiteY0" fmla="*/ 353 h 250079"/>
              <a:gd name="connsiteX1" fmla="*/ 83351 w 100110"/>
              <a:gd name="connsiteY1" fmla="*/ 114653 h 250079"/>
              <a:gd name="connsiteX2" fmla="*/ 73826 w 100110"/>
              <a:gd name="connsiteY2" fmla="*/ 171803 h 250079"/>
              <a:gd name="connsiteX3" fmla="*/ 51601 w 100110"/>
              <a:gd name="connsiteY3" fmla="*/ 209903 h 250079"/>
              <a:gd name="connsiteX4" fmla="*/ 801 w 100110"/>
              <a:gd name="connsiteY4" fmla="*/ 248003 h 250079"/>
              <a:gd name="connsiteX5" fmla="*/ 96051 w 100110"/>
              <a:gd name="connsiteY5" fmla="*/ 143228 h 250079"/>
              <a:gd name="connsiteX6" fmla="*/ 77001 w 100110"/>
              <a:gd name="connsiteY6" fmla="*/ 79728 h 250079"/>
              <a:gd name="connsiteX7" fmla="*/ 13501 w 100110"/>
              <a:gd name="connsiteY7" fmla="*/ 353 h 2500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00110" h="250079">
                <a:moveTo>
                  <a:pt x="13501" y="353"/>
                </a:moveTo>
                <a:cubicBezTo>
                  <a:pt x="14559" y="6174"/>
                  <a:pt x="73297" y="86078"/>
                  <a:pt x="83351" y="114653"/>
                </a:cubicBezTo>
                <a:cubicBezTo>
                  <a:pt x="93405" y="143228"/>
                  <a:pt x="79118" y="155928"/>
                  <a:pt x="73826" y="171803"/>
                </a:cubicBezTo>
                <a:cubicBezTo>
                  <a:pt x="68534" y="187678"/>
                  <a:pt x="63772" y="197203"/>
                  <a:pt x="51601" y="209903"/>
                </a:cubicBezTo>
                <a:cubicBezTo>
                  <a:pt x="39430" y="222603"/>
                  <a:pt x="-6607" y="259116"/>
                  <a:pt x="801" y="248003"/>
                </a:cubicBezTo>
                <a:cubicBezTo>
                  <a:pt x="8209" y="236891"/>
                  <a:pt x="83351" y="171274"/>
                  <a:pt x="96051" y="143228"/>
                </a:cubicBezTo>
                <a:cubicBezTo>
                  <a:pt x="108751" y="115182"/>
                  <a:pt x="88643" y="97190"/>
                  <a:pt x="77001" y="79728"/>
                </a:cubicBezTo>
                <a:cubicBezTo>
                  <a:pt x="65359" y="62266"/>
                  <a:pt x="12443" y="-5468"/>
                  <a:pt x="13501" y="35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85" name="フリーフォーム 1684">
            <a:extLst>
              <a:ext uri="{FF2B5EF4-FFF2-40B4-BE49-F238E27FC236}">
                <a16:creationId xmlns:a16="http://schemas.microsoft.com/office/drawing/2014/main" id="{A9AEA1CD-6064-AAF9-ECC6-79480D7432C6}"/>
              </a:ext>
            </a:extLst>
          </p:cNvPr>
          <p:cNvSpPr/>
          <p:nvPr/>
        </p:nvSpPr>
        <p:spPr>
          <a:xfrm>
            <a:off x="1254033" y="8774640"/>
            <a:ext cx="96767" cy="300399"/>
          </a:xfrm>
          <a:custGeom>
            <a:avLst/>
            <a:gdLst>
              <a:gd name="connsiteX0" fmla="*/ 92 w 96767"/>
              <a:gd name="connsiteY0" fmla="*/ 1060 h 300399"/>
              <a:gd name="connsiteX1" fmla="*/ 82642 w 96767"/>
              <a:gd name="connsiteY1" fmla="*/ 239185 h 300399"/>
              <a:gd name="connsiteX2" fmla="*/ 95342 w 96767"/>
              <a:gd name="connsiteY2" fmla="*/ 296335 h 300399"/>
              <a:gd name="connsiteX3" fmla="*/ 66767 w 96767"/>
              <a:gd name="connsiteY3" fmla="*/ 156635 h 300399"/>
              <a:gd name="connsiteX4" fmla="*/ 92 w 96767"/>
              <a:gd name="connsiteY4" fmla="*/ 1060 h 3003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6767" h="300399">
                <a:moveTo>
                  <a:pt x="92" y="1060"/>
                </a:moveTo>
                <a:cubicBezTo>
                  <a:pt x="2738" y="14818"/>
                  <a:pt x="66767" y="189973"/>
                  <a:pt x="82642" y="239185"/>
                </a:cubicBezTo>
                <a:cubicBezTo>
                  <a:pt x="98517" y="288397"/>
                  <a:pt x="97988" y="310093"/>
                  <a:pt x="95342" y="296335"/>
                </a:cubicBezTo>
                <a:cubicBezTo>
                  <a:pt x="92696" y="282577"/>
                  <a:pt x="81055" y="202143"/>
                  <a:pt x="66767" y="156635"/>
                </a:cubicBezTo>
                <a:cubicBezTo>
                  <a:pt x="52480" y="111127"/>
                  <a:pt x="-2554" y="-12698"/>
                  <a:pt x="92" y="106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86" name="フリーフォーム 1685">
            <a:extLst>
              <a:ext uri="{FF2B5EF4-FFF2-40B4-BE49-F238E27FC236}">
                <a16:creationId xmlns:a16="http://schemas.microsoft.com/office/drawing/2014/main" id="{39FBBC49-F25D-F1E7-F05B-EDFE6DF82DDA}"/>
              </a:ext>
            </a:extLst>
          </p:cNvPr>
          <p:cNvSpPr/>
          <p:nvPr/>
        </p:nvSpPr>
        <p:spPr>
          <a:xfrm>
            <a:off x="1212662" y="8463896"/>
            <a:ext cx="158376" cy="478216"/>
          </a:xfrm>
          <a:custGeom>
            <a:avLst/>
            <a:gdLst>
              <a:gd name="connsiteX0" fmla="*/ 188 w 158376"/>
              <a:gd name="connsiteY0" fmla="*/ 654 h 478216"/>
              <a:gd name="connsiteX1" fmla="*/ 60513 w 158376"/>
              <a:gd name="connsiteY1" fmla="*/ 60979 h 478216"/>
              <a:gd name="connsiteX2" fmla="*/ 73213 w 158376"/>
              <a:gd name="connsiteY2" fmla="*/ 108604 h 478216"/>
              <a:gd name="connsiteX3" fmla="*/ 101788 w 158376"/>
              <a:gd name="connsiteY3" fmla="*/ 210204 h 478216"/>
              <a:gd name="connsiteX4" fmla="*/ 152588 w 158376"/>
              <a:gd name="connsiteY4" fmla="*/ 467379 h 478216"/>
              <a:gd name="connsiteX5" fmla="*/ 149413 w 158376"/>
              <a:gd name="connsiteY5" fmla="*/ 397529 h 478216"/>
              <a:gd name="connsiteX6" fmla="*/ 82738 w 158376"/>
              <a:gd name="connsiteY6" fmla="*/ 102254 h 478216"/>
              <a:gd name="connsiteX7" fmla="*/ 188 w 158376"/>
              <a:gd name="connsiteY7" fmla="*/ 654 h 4782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58376" h="478216">
                <a:moveTo>
                  <a:pt x="188" y="654"/>
                </a:moveTo>
                <a:cubicBezTo>
                  <a:pt x="-3516" y="-6225"/>
                  <a:pt x="48342" y="42987"/>
                  <a:pt x="60513" y="60979"/>
                </a:cubicBezTo>
                <a:cubicBezTo>
                  <a:pt x="72684" y="78971"/>
                  <a:pt x="66334" y="83733"/>
                  <a:pt x="73213" y="108604"/>
                </a:cubicBezTo>
                <a:cubicBezTo>
                  <a:pt x="80092" y="133475"/>
                  <a:pt x="88559" y="150408"/>
                  <a:pt x="101788" y="210204"/>
                </a:cubicBezTo>
                <a:cubicBezTo>
                  <a:pt x="115017" y="270000"/>
                  <a:pt x="144651" y="436158"/>
                  <a:pt x="152588" y="467379"/>
                </a:cubicBezTo>
                <a:cubicBezTo>
                  <a:pt x="160525" y="498600"/>
                  <a:pt x="161055" y="458383"/>
                  <a:pt x="149413" y="397529"/>
                </a:cubicBezTo>
                <a:cubicBezTo>
                  <a:pt x="137771" y="336675"/>
                  <a:pt x="103375" y="165754"/>
                  <a:pt x="82738" y="102254"/>
                </a:cubicBezTo>
                <a:cubicBezTo>
                  <a:pt x="62101" y="38754"/>
                  <a:pt x="3892" y="7533"/>
                  <a:pt x="188" y="65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87" name="フリーフォーム 1686">
            <a:extLst>
              <a:ext uri="{FF2B5EF4-FFF2-40B4-BE49-F238E27FC236}">
                <a16:creationId xmlns:a16="http://schemas.microsoft.com/office/drawing/2014/main" id="{9C121D2B-886B-664E-A2D8-14EE7F3B1C04}"/>
              </a:ext>
            </a:extLst>
          </p:cNvPr>
          <p:cNvSpPr/>
          <p:nvPr/>
        </p:nvSpPr>
        <p:spPr>
          <a:xfrm>
            <a:off x="1209671" y="8492527"/>
            <a:ext cx="65613" cy="206336"/>
          </a:xfrm>
          <a:custGeom>
            <a:avLst/>
            <a:gdLst>
              <a:gd name="connsiteX0" fmla="*/ 4 w 65613"/>
              <a:gd name="connsiteY0" fmla="*/ 598 h 206336"/>
              <a:gd name="connsiteX1" fmla="*/ 60329 w 65613"/>
              <a:gd name="connsiteY1" fmla="*/ 200623 h 206336"/>
              <a:gd name="connsiteX2" fmla="*/ 57154 w 65613"/>
              <a:gd name="connsiteY2" fmla="*/ 140298 h 206336"/>
              <a:gd name="connsiteX3" fmla="*/ 4 w 65613"/>
              <a:gd name="connsiteY3" fmla="*/ 598 h 2063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5613" h="206336">
                <a:moveTo>
                  <a:pt x="4" y="598"/>
                </a:moveTo>
                <a:cubicBezTo>
                  <a:pt x="533" y="10652"/>
                  <a:pt x="50804" y="177340"/>
                  <a:pt x="60329" y="200623"/>
                </a:cubicBezTo>
                <a:cubicBezTo>
                  <a:pt x="69854" y="223906"/>
                  <a:pt x="65092" y="170461"/>
                  <a:pt x="57154" y="140298"/>
                </a:cubicBezTo>
                <a:cubicBezTo>
                  <a:pt x="49216" y="110135"/>
                  <a:pt x="-525" y="-9456"/>
                  <a:pt x="4" y="59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88" name="フリーフォーム 1687">
            <a:extLst>
              <a:ext uri="{FF2B5EF4-FFF2-40B4-BE49-F238E27FC236}">
                <a16:creationId xmlns:a16="http://schemas.microsoft.com/office/drawing/2014/main" id="{8F5B1FA8-3596-B093-B4AE-8D5DDE5F9705}"/>
              </a:ext>
            </a:extLst>
          </p:cNvPr>
          <p:cNvSpPr/>
          <p:nvPr/>
        </p:nvSpPr>
        <p:spPr>
          <a:xfrm>
            <a:off x="2136518" y="8457898"/>
            <a:ext cx="95274" cy="156009"/>
          </a:xfrm>
          <a:custGeom>
            <a:avLst/>
            <a:gdLst>
              <a:gd name="connsiteX0" fmla="*/ 85982 w 95274"/>
              <a:gd name="connsiteY0" fmla="*/ 302 h 156009"/>
              <a:gd name="connsiteX1" fmla="*/ 38357 w 95274"/>
              <a:gd name="connsiteY1" fmla="*/ 89202 h 156009"/>
              <a:gd name="connsiteX2" fmla="*/ 257 w 95274"/>
              <a:gd name="connsiteY2" fmla="*/ 155877 h 156009"/>
              <a:gd name="connsiteX3" fmla="*/ 57407 w 95274"/>
              <a:gd name="connsiteY3" fmla="*/ 105077 h 156009"/>
              <a:gd name="connsiteX4" fmla="*/ 92332 w 95274"/>
              <a:gd name="connsiteY4" fmla="*/ 60627 h 156009"/>
              <a:gd name="connsiteX5" fmla="*/ 85982 w 95274"/>
              <a:gd name="connsiteY5" fmla="*/ 302 h 1560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95274" h="156009">
                <a:moveTo>
                  <a:pt x="85982" y="302"/>
                </a:moveTo>
                <a:cubicBezTo>
                  <a:pt x="76986" y="5064"/>
                  <a:pt x="52644" y="63273"/>
                  <a:pt x="38357" y="89202"/>
                </a:cubicBezTo>
                <a:cubicBezTo>
                  <a:pt x="24070" y="115131"/>
                  <a:pt x="-2918" y="153231"/>
                  <a:pt x="257" y="155877"/>
                </a:cubicBezTo>
                <a:cubicBezTo>
                  <a:pt x="3432" y="158523"/>
                  <a:pt x="42061" y="120952"/>
                  <a:pt x="57407" y="105077"/>
                </a:cubicBezTo>
                <a:cubicBezTo>
                  <a:pt x="72753" y="89202"/>
                  <a:pt x="86511" y="72798"/>
                  <a:pt x="92332" y="60627"/>
                </a:cubicBezTo>
                <a:cubicBezTo>
                  <a:pt x="98153" y="48456"/>
                  <a:pt x="94978" y="-4460"/>
                  <a:pt x="85982" y="30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89" name="フリーフォーム 1688">
            <a:extLst>
              <a:ext uri="{FF2B5EF4-FFF2-40B4-BE49-F238E27FC236}">
                <a16:creationId xmlns:a16="http://schemas.microsoft.com/office/drawing/2014/main" id="{41032A30-6939-E373-0F36-CD0AC039B1A4}"/>
              </a:ext>
            </a:extLst>
          </p:cNvPr>
          <p:cNvSpPr/>
          <p:nvPr/>
        </p:nvSpPr>
        <p:spPr>
          <a:xfrm>
            <a:off x="2127248" y="8353189"/>
            <a:ext cx="142877" cy="241947"/>
          </a:xfrm>
          <a:custGeom>
            <a:avLst/>
            <a:gdLst>
              <a:gd name="connsiteX0" fmla="*/ 2 w 142877"/>
              <a:gd name="connsiteY0" fmla="*/ 236 h 241947"/>
              <a:gd name="connsiteX1" fmla="*/ 95252 w 142877"/>
              <a:gd name="connsiteY1" fmla="*/ 60561 h 241947"/>
              <a:gd name="connsiteX2" fmla="*/ 133352 w 142877"/>
              <a:gd name="connsiteY2" fmla="*/ 139936 h 241947"/>
              <a:gd name="connsiteX3" fmla="*/ 142877 w 142877"/>
              <a:gd name="connsiteY3" fmla="*/ 181211 h 241947"/>
              <a:gd name="connsiteX4" fmla="*/ 133352 w 142877"/>
              <a:gd name="connsiteY4" fmla="*/ 212961 h 241947"/>
              <a:gd name="connsiteX5" fmla="*/ 85727 w 142877"/>
              <a:gd name="connsiteY5" fmla="*/ 241536 h 241947"/>
              <a:gd name="connsiteX6" fmla="*/ 117477 w 142877"/>
              <a:gd name="connsiteY6" fmla="*/ 190736 h 241947"/>
              <a:gd name="connsiteX7" fmla="*/ 117477 w 142877"/>
              <a:gd name="connsiteY7" fmla="*/ 152636 h 241947"/>
              <a:gd name="connsiteX8" fmla="*/ 98427 w 142877"/>
              <a:gd name="connsiteY8" fmla="*/ 82786 h 241947"/>
              <a:gd name="connsiteX9" fmla="*/ 2 w 142877"/>
              <a:gd name="connsiteY9" fmla="*/ 236 h 2419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42877" h="241947">
                <a:moveTo>
                  <a:pt x="2" y="236"/>
                </a:moveTo>
                <a:cubicBezTo>
                  <a:pt x="-527" y="-3468"/>
                  <a:pt x="73027" y="37278"/>
                  <a:pt x="95252" y="60561"/>
                </a:cubicBezTo>
                <a:cubicBezTo>
                  <a:pt x="117477" y="83844"/>
                  <a:pt x="125415" y="119828"/>
                  <a:pt x="133352" y="139936"/>
                </a:cubicBezTo>
                <a:cubicBezTo>
                  <a:pt x="141289" y="160044"/>
                  <a:pt x="142877" y="169040"/>
                  <a:pt x="142877" y="181211"/>
                </a:cubicBezTo>
                <a:cubicBezTo>
                  <a:pt x="142877" y="193382"/>
                  <a:pt x="142877" y="202907"/>
                  <a:pt x="133352" y="212961"/>
                </a:cubicBezTo>
                <a:cubicBezTo>
                  <a:pt x="123827" y="223015"/>
                  <a:pt x="88373" y="245240"/>
                  <a:pt x="85727" y="241536"/>
                </a:cubicBezTo>
                <a:cubicBezTo>
                  <a:pt x="83081" y="237832"/>
                  <a:pt x="112185" y="205553"/>
                  <a:pt x="117477" y="190736"/>
                </a:cubicBezTo>
                <a:cubicBezTo>
                  <a:pt x="122769" y="175919"/>
                  <a:pt x="120652" y="170628"/>
                  <a:pt x="117477" y="152636"/>
                </a:cubicBezTo>
                <a:cubicBezTo>
                  <a:pt x="114302" y="134644"/>
                  <a:pt x="112185" y="105540"/>
                  <a:pt x="98427" y="82786"/>
                </a:cubicBezTo>
                <a:cubicBezTo>
                  <a:pt x="84669" y="60032"/>
                  <a:pt x="531" y="3940"/>
                  <a:pt x="2" y="23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90" name="フリーフォーム 1689">
            <a:extLst>
              <a:ext uri="{FF2B5EF4-FFF2-40B4-BE49-F238E27FC236}">
                <a16:creationId xmlns:a16="http://schemas.microsoft.com/office/drawing/2014/main" id="{BBB91B34-2877-1476-0683-71415FA63F2B}"/>
              </a:ext>
            </a:extLst>
          </p:cNvPr>
          <p:cNvSpPr/>
          <p:nvPr/>
        </p:nvSpPr>
        <p:spPr>
          <a:xfrm>
            <a:off x="2082749" y="8613030"/>
            <a:ext cx="90528" cy="126538"/>
          </a:xfrm>
          <a:custGeom>
            <a:avLst/>
            <a:gdLst>
              <a:gd name="connsiteX0" fmla="*/ 85776 w 90528"/>
              <a:gd name="connsiteY0" fmla="*/ 745 h 126538"/>
              <a:gd name="connsiteX1" fmla="*/ 51 w 90528"/>
              <a:gd name="connsiteY1" fmla="*/ 124570 h 126538"/>
              <a:gd name="connsiteX2" fmla="*/ 73076 w 90528"/>
              <a:gd name="connsiteY2" fmla="*/ 73770 h 126538"/>
              <a:gd name="connsiteX3" fmla="*/ 85776 w 90528"/>
              <a:gd name="connsiteY3" fmla="*/ 745 h 1265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0528" h="126538">
                <a:moveTo>
                  <a:pt x="85776" y="745"/>
                </a:moveTo>
                <a:cubicBezTo>
                  <a:pt x="73605" y="9212"/>
                  <a:pt x="2168" y="112399"/>
                  <a:pt x="51" y="124570"/>
                </a:cubicBezTo>
                <a:cubicBezTo>
                  <a:pt x="-2066" y="136741"/>
                  <a:pt x="61964" y="89116"/>
                  <a:pt x="73076" y="73770"/>
                </a:cubicBezTo>
                <a:cubicBezTo>
                  <a:pt x="84188" y="58424"/>
                  <a:pt x="97947" y="-7722"/>
                  <a:pt x="85776" y="74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91" name="フリーフォーム 1690">
            <a:extLst>
              <a:ext uri="{FF2B5EF4-FFF2-40B4-BE49-F238E27FC236}">
                <a16:creationId xmlns:a16="http://schemas.microsoft.com/office/drawing/2014/main" id="{ABDA261D-91B1-0DA1-5BBC-F769FFC7A448}"/>
              </a:ext>
            </a:extLst>
          </p:cNvPr>
          <p:cNvSpPr/>
          <p:nvPr/>
        </p:nvSpPr>
        <p:spPr>
          <a:xfrm>
            <a:off x="1939598" y="8681650"/>
            <a:ext cx="165007" cy="91687"/>
          </a:xfrm>
          <a:custGeom>
            <a:avLst/>
            <a:gdLst>
              <a:gd name="connsiteX0" fmla="*/ 327 w 165007"/>
              <a:gd name="connsiteY0" fmla="*/ 90875 h 91687"/>
              <a:gd name="connsiteX1" fmla="*/ 155902 w 165007"/>
              <a:gd name="connsiteY1" fmla="*/ 1975 h 91687"/>
              <a:gd name="connsiteX2" fmla="*/ 143202 w 165007"/>
              <a:gd name="connsiteY2" fmla="*/ 30550 h 91687"/>
              <a:gd name="connsiteX3" fmla="*/ 114627 w 165007"/>
              <a:gd name="connsiteY3" fmla="*/ 46425 h 91687"/>
              <a:gd name="connsiteX4" fmla="*/ 327 w 165007"/>
              <a:gd name="connsiteY4" fmla="*/ 90875 h 916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5007" h="91687">
                <a:moveTo>
                  <a:pt x="327" y="90875"/>
                </a:moveTo>
                <a:cubicBezTo>
                  <a:pt x="7206" y="83467"/>
                  <a:pt x="132090" y="12029"/>
                  <a:pt x="155902" y="1975"/>
                </a:cubicBezTo>
                <a:cubicBezTo>
                  <a:pt x="179714" y="-8079"/>
                  <a:pt x="150081" y="23142"/>
                  <a:pt x="143202" y="30550"/>
                </a:cubicBezTo>
                <a:cubicBezTo>
                  <a:pt x="136323" y="37958"/>
                  <a:pt x="132089" y="40075"/>
                  <a:pt x="114627" y="46425"/>
                </a:cubicBezTo>
                <a:cubicBezTo>
                  <a:pt x="97165" y="52775"/>
                  <a:pt x="-6552" y="98283"/>
                  <a:pt x="327" y="9087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92" name="フリーフォーム 1691">
            <a:extLst>
              <a:ext uri="{FF2B5EF4-FFF2-40B4-BE49-F238E27FC236}">
                <a16:creationId xmlns:a16="http://schemas.microsoft.com/office/drawing/2014/main" id="{A59CB5C4-7F21-47CD-467E-D23D3167DCC3}"/>
              </a:ext>
            </a:extLst>
          </p:cNvPr>
          <p:cNvSpPr/>
          <p:nvPr/>
        </p:nvSpPr>
        <p:spPr>
          <a:xfrm>
            <a:off x="1894908" y="8751491"/>
            <a:ext cx="203785" cy="90959"/>
          </a:xfrm>
          <a:custGeom>
            <a:avLst/>
            <a:gdLst>
              <a:gd name="connsiteX0" fmla="*/ 567 w 203785"/>
              <a:gd name="connsiteY0" fmla="*/ 90884 h 90959"/>
              <a:gd name="connsiteX1" fmla="*/ 60892 w 203785"/>
              <a:gd name="connsiteY1" fmla="*/ 43259 h 90959"/>
              <a:gd name="connsiteX2" fmla="*/ 108517 w 203785"/>
              <a:gd name="connsiteY2" fmla="*/ 49609 h 90959"/>
              <a:gd name="connsiteX3" fmla="*/ 143442 w 203785"/>
              <a:gd name="connsiteY3" fmla="*/ 5159 h 90959"/>
              <a:gd name="connsiteX4" fmla="*/ 203767 w 203785"/>
              <a:gd name="connsiteY4" fmla="*/ 1984 h 90959"/>
              <a:gd name="connsiteX5" fmla="*/ 137092 w 203785"/>
              <a:gd name="connsiteY5" fmla="*/ 14684 h 90959"/>
              <a:gd name="connsiteX6" fmla="*/ 98992 w 203785"/>
              <a:gd name="connsiteY6" fmla="*/ 30559 h 90959"/>
              <a:gd name="connsiteX7" fmla="*/ 567 w 203785"/>
              <a:gd name="connsiteY7" fmla="*/ 90884 h 909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03785" h="90959">
                <a:moveTo>
                  <a:pt x="567" y="90884"/>
                </a:moveTo>
                <a:cubicBezTo>
                  <a:pt x="-5783" y="93001"/>
                  <a:pt x="42900" y="50138"/>
                  <a:pt x="60892" y="43259"/>
                </a:cubicBezTo>
                <a:cubicBezTo>
                  <a:pt x="78884" y="36380"/>
                  <a:pt x="94759" y="55959"/>
                  <a:pt x="108517" y="49609"/>
                </a:cubicBezTo>
                <a:cubicBezTo>
                  <a:pt x="122275" y="43259"/>
                  <a:pt x="127567" y="13096"/>
                  <a:pt x="143442" y="5159"/>
                </a:cubicBezTo>
                <a:cubicBezTo>
                  <a:pt x="159317" y="-2778"/>
                  <a:pt x="204825" y="396"/>
                  <a:pt x="203767" y="1984"/>
                </a:cubicBezTo>
                <a:cubicBezTo>
                  <a:pt x="202709" y="3572"/>
                  <a:pt x="154555" y="9921"/>
                  <a:pt x="137092" y="14684"/>
                </a:cubicBezTo>
                <a:cubicBezTo>
                  <a:pt x="119629" y="19447"/>
                  <a:pt x="115925" y="21034"/>
                  <a:pt x="98992" y="30559"/>
                </a:cubicBezTo>
                <a:cubicBezTo>
                  <a:pt x="82059" y="40084"/>
                  <a:pt x="6917" y="88767"/>
                  <a:pt x="567" y="9088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93" name="フリーフォーム 1692">
            <a:extLst>
              <a:ext uri="{FF2B5EF4-FFF2-40B4-BE49-F238E27FC236}">
                <a16:creationId xmlns:a16="http://schemas.microsoft.com/office/drawing/2014/main" id="{69FF002B-0439-A4D6-5B57-EA49B3DCC2BC}"/>
              </a:ext>
            </a:extLst>
          </p:cNvPr>
          <p:cNvSpPr/>
          <p:nvPr/>
        </p:nvSpPr>
        <p:spPr>
          <a:xfrm>
            <a:off x="2143006" y="8270866"/>
            <a:ext cx="175170" cy="152470"/>
          </a:xfrm>
          <a:custGeom>
            <a:avLst/>
            <a:gdLst>
              <a:gd name="connsiteX0" fmla="*/ 119 w 175170"/>
              <a:gd name="connsiteY0" fmla="*/ 9 h 152470"/>
              <a:gd name="connsiteX1" fmla="*/ 133469 w 175170"/>
              <a:gd name="connsiteY1" fmla="*/ 114309 h 152470"/>
              <a:gd name="connsiteX2" fmla="*/ 168394 w 175170"/>
              <a:gd name="connsiteY2" fmla="*/ 152409 h 152470"/>
              <a:gd name="connsiteX3" fmla="*/ 158869 w 175170"/>
              <a:gd name="connsiteY3" fmla="*/ 120659 h 152470"/>
              <a:gd name="connsiteX4" fmla="*/ 119 w 175170"/>
              <a:gd name="connsiteY4" fmla="*/ 9 h 1524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75170" h="152470">
                <a:moveTo>
                  <a:pt x="119" y="9"/>
                </a:moveTo>
                <a:cubicBezTo>
                  <a:pt x="-4114" y="-1049"/>
                  <a:pt x="105423" y="88909"/>
                  <a:pt x="133469" y="114309"/>
                </a:cubicBezTo>
                <a:cubicBezTo>
                  <a:pt x="161515" y="139709"/>
                  <a:pt x="164161" y="151351"/>
                  <a:pt x="168394" y="152409"/>
                </a:cubicBezTo>
                <a:cubicBezTo>
                  <a:pt x="172627" y="153467"/>
                  <a:pt x="185327" y="140767"/>
                  <a:pt x="158869" y="120659"/>
                </a:cubicBezTo>
                <a:cubicBezTo>
                  <a:pt x="132411" y="100551"/>
                  <a:pt x="4352" y="1067"/>
                  <a:pt x="119" y="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94" name="フリーフォーム 1693">
            <a:extLst>
              <a:ext uri="{FF2B5EF4-FFF2-40B4-BE49-F238E27FC236}">
                <a16:creationId xmlns:a16="http://schemas.microsoft.com/office/drawing/2014/main" id="{9786F929-C98E-4D67-587D-7CD8312114EB}"/>
              </a:ext>
            </a:extLst>
          </p:cNvPr>
          <p:cNvSpPr/>
          <p:nvPr/>
        </p:nvSpPr>
        <p:spPr>
          <a:xfrm>
            <a:off x="2403261" y="8473883"/>
            <a:ext cx="217997" cy="63858"/>
          </a:xfrm>
          <a:custGeom>
            <a:avLst/>
            <a:gdLst>
              <a:gd name="connsiteX0" fmla="*/ 3389 w 217997"/>
              <a:gd name="connsiteY0" fmla="*/ 19242 h 63858"/>
              <a:gd name="connsiteX1" fmla="*/ 212939 w 217997"/>
              <a:gd name="connsiteY1" fmla="*/ 192 h 63858"/>
              <a:gd name="connsiteX2" fmla="*/ 146264 w 217997"/>
              <a:gd name="connsiteY2" fmla="*/ 12892 h 63858"/>
              <a:gd name="connsiteX3" fmla="*/ 70064 w 217997"/>
              <a:gd name="connsiteY3" fmla="*/ 63692 h 63858"/>
              <a:gd name="connsiteX4" fmla="*/ 79589 w 217997"/>
              <a:gd name="connsiteY4" fmla="*/ 28767 h 63858"/>
              <a:gd name="connsiteX5" fmla="*/ 3389 w 217997"/>
              <a:gd name="connsiteY5" fmla="*/ 19242 h 638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17997" h="63858">
                <a:moveTo>
                  <a:pt x="3389" y="19242"/>
                </a:moveTo>
                <a:cubicBezTo>
                  <a:pt x="25614" y="14479"/>
                  <a:pt x="189127" y="1250"/>
                  <a:pt x="212939" y="192"/>
                </a:cubicBezTo>
                <a:cubicBezTo>
                  <a:pt x="236751" y="-866"/>
                  <a:pt x="170076" y="2309"/>
                  <a:pt x="146264" y="12892"/>
                </a:cubicBezTo>
                <a:cubicBezTo>
                  <a:pt x="122452" y="23475"/>
                  <a:pt x="81177" y="61046"/>
                  <a:pt x="70064" y="63692"/>
                </a:cubicBezTo>
                <a:cubicBezTo>
                  <a:pt x="58951" y="66338"/>
                  <a:pt x="83822" y="36704"/>
                  <a:pt x="79589" y="28767"/>
                </a:cubicBezTo>
                <a:cubicBezTo>
                  <a:pt x="75356" y="20830"/>
                  <a:pt x="-18836" y="24005"/>
                  <a:pt x="3389" y="1924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95" name="フリーフォーム 1694">
            <a:extLst>
              <a:ext uri="{FF2B5EF4-FFF2-40B4-BE49-F238E27FC236}">
                <a16:creationId xmlns:a16="http://schemas.microsoft.com/office/drawing/2014/main" id="{43B68072-2148-B635-E9EF-8F06166B9F09}"/>
              </a:ext>
            </a:extLst>
          </p:cNvPr>
          <p:cNvSpPr/>
          <p:nvPr/>
        </p:nvSpPr>
        <p:spPr>
          <a:xfrm>
            <a:off x="2143125" y="8581974"/>
            <a:ext cx="110279" cy="123888"/>
          </a:xfrm>
          <a:custGeom>
            <a:avLst/>
            <a:gdLst>
              <a:gd name="connsiteX0" fmla="*/ 0 w 110279"/>
              <a:gd name="connsiteY0" fmla="*/ 123876 h 123888"/>
              <a:gd name="connsiteX1" fmla="*/ 101600 w 110279"/>
              <a:gd name="connsiteY1" fmla="*/ 34976 h 123888"/>
              <a:gd name="connsiteX2" fmla="*/ 104775 w 110279"/>
              <a:gd name="connsiteY2" fmla="*/ 51 h 123888"/>
              <a:gd name="connsiteX3" fmla="*/ 101600 w 110279"/>
              <a:gd name="connsiteY3" fmla="*/ 41326 h 123888"/>
              <a:gd name="connsiteX4" fmla="*/ 0 w 110279"/>
              <a:gd name="connsiteY4" fmla="*/ 123876 h 123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0279" h="123888">
                <a:moveTo>
                  <a:pt x="0" y="123876"/>
                </a:moveTo>
                <a:cubicBezTo>
                  <a:pt x="0" y="122818"/>
                  <a:pt x="84138" y="55613"/>
                  <a:pt x="101600" y="34976"/>
                </a:cubicBezTo>
                <a:cubicBezTo>
                  <a:pt x="119062" y="14339"/>
                  <a:pt x="104775" y="-1007"/>
                  <a:pt x="104775" y="51"/>
                </a:cubicBezTo>
                <a:cubicBezTo>
                  <a:pt x="104775" y="1109"/>
                  <a:pt x="115887" y="24393"/>
                  <a:pt x="101600" y="41326"/>
                </a:cubicBezTo>
                <a:cubicBezTo>
                  <a:pt x="87313" y="58259"/>
                  <a:pt x="0" y="124934"/>
                  <a:pt x="0" y="12387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96" name="フリーフォーム 1695">
            <a:extLst>
              <a:ext uri="{FF2B5EF4-FFF2-40B4-BE49-F238E27FC236}">
                <a16:creationId xmlns:a16="http://schemas.microsoft.com/office/drawing/2014/main" id="{CAEF726A-987B-7DB2-1A9C-0E11D3FE0194}"/>
              </a:ext>
            </a:extLst>
          </p:cNvPr>
          <p:cNvSpPr/>
          <p:nvPr/>
        </p:nvSpPr>
        <p:spPr>
          <a:xfrm>
            <a:off x="2285907" y="8610513"/>
            <a:ext cx="111536" cy="200186"/>
          </a:xfrm>
          <a:custGeom>
            <a:avLst/>
            <a:gdLst>
              <a:gd name="connsiteX0" fmla="*/ 93 w 111536"/>
              <a:gd name="connsiteY0" fmla="*/ 87 h 200186"/>
              <a:gd name="connsiteX1" fmla="*/ 69943 w 111536"/>
              <a:gd name="connsiteY1" fmla="*/ 88987 h 200186"/>
              <a:gd name="connsiteX2" fmla="*/ 111218 w 111536"/>
              <a:gd name="connsiteY2" fmla="*/ 200112 h 200186"/>
              <a:gd name="connsiteX3" fmla="*/ 85818 w 111536"/>
              <a:gd name="connsiteY3" fmla="*/ 104862 h 200186"/>
              <a:gd name="connsiteX4" fmla="*/ 93 w 111536"/>
              <a:gd name="connsiteY4" fmla="*/ 87 h 2001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1536" h="200186">
                <a:moveTo>
                  <a:pt x="93" y="87"/>
                </a:moveTo>
                <a:cubicBezTo>
                  <a:pt x="-2553" y="-2559"/>
                  <a:pt x="51422" y="55650"/>
                  <a:pt x="69943" y="88987"/>
                </a:cubicBezTo>
                <a:cubicBezTo>
                  <a:pt x="88464" y="122325"/>
                  <a:pt x="108572" y="197466"/>
                  <a:pt x="111218" y="200112"/>
                </a:cubicBezTo>
                <a:cubicBezTo>
                  <a:pt x="113864" y="202758"/>
                  <a:pt x="99576" y="133966"/>
                  <a:pt x="85818" y="104862"/>
                </a:cubicBezTo>
                <a:cubicBezTo>
                  <a:pt x="72060" y="75758"/>
                  <a:pt x="2739" y="2733"/>
                  <a:pt x="93" y="8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97" name="フリーフォーム 1696">
            <a:extLst>
              <a:ext uri="{FF2B5EF4-FFF2-40B4-BE49-F238E27FC236}">
                <a16:creationId xmlns:a16="http://schemas.microsoft.com/office/drawing/2014/main" id="{83D2DC60-DD03-2438-58D9-EAF9C41F778D}"/>
              </a:ext>
            </a:extLst>
          </p:cNvPr>
          <p:cNvSpPr/>
          <p:nvPr/>
        </p:nvSpPr>
        <p:spPr>
          <a:xfrm>
            <a:off x="2289175" y="8635647"/>
            <a:ext cx="95250" cy="166369"/>
          </a:xfrm>
          <a:custGeom>
            <a:avLst/>
            <a:gdLst>
              <a:gd name="connsiteX0" fmla="*/ 0 w 95250"/>
              <a:gd name="connsiteY0" fmla="*/ 353 h 166369"/>
              <a:gd name="connsiteX1" fmla="*/ 76200 w 95250"/>
              <a:gd name="connsiteY1" fmla="*/ 121003 h 166369"/>
              <a:gd name="connsiteX2" fmla="*/ 95250 w 95250"/>
              <a:gd name="connsiteY2" fmla="*/ 165453 h 166369"/>
              <a:gd name="connsiteX3" fmla="*/ 76200 w 95250"/>
              <a:gd name="connsiteY3" fmla="*/ 86078 h 166369"/>
              <a:gd name="connsiteX4" fmla="*/ 0 w 95250"/>
              <a:gd name="connsiteY4" fmla="*/ 353 h 1663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5250" h="166369">
                <a:moveTo>
                  <a:pt x="0" y="353"/>
                </a:moveTo>
                <a:cubicBezTo>
                  <a:pt x="0" y="6174"/>
                  <a:pt x="60325" y="93486"/>
                  <a:pt x="76200" y="121003"/>
                </a:cubicBezTo>
                <a:cubicBezTo>
                  <a:pt x="92075" y="148520"/>
                  <a:pt x="95250" y="171274"/>
                  <a:pt x="95250" y="165453"/>
                </a:cubicBezTo>
                <a:cubicBezTo>
                  <a:pt x="95250" y="159632"/>
                  <a:pt x="88900" y="109891"/>
                  <a:pt x="76200" y="86078"/>
                </a:cubicBezTo>
                <a:cubicBezTo>
                  <a:pt x="63500" y="62266"/>
                  <a:pt x="0" y="-5468"/>
                  <a:pt x="0" y="35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98" name="フリーフォーム 1697">
            <a:extLst>
              <a:ext uri="{FF2B5EF4-FFF2-40B4-BE49-F238E27FC236}">
                <a16:creationId xmlns:a16="http://schemas.microsoft.com/office/drawing/2014/main" id="{4CD75D9C-346C-7B1E-8E04-CACAF0711BAE}"/>
              </a:ext>
            </a:extLst>
          </p:cNvPr>
          <p:cNvSpPr/>
          <p:nvPr/>
        </p:nvSpPr>
        <p:spPr>
          <a:xfrm>
            <a:off x="2209692" y="8645495"/>
            <a:ext cx="104883" cy="143233"/>
          </a:xfrm>
          <a:custGeom>
            <a:avLst/>
            <a:gdLst>
              <a:gd name="connsiteX0" fmla="*/ 108 w 104883"/>
              <a:gd name="connsiteY0" fmla="*/ 63530 h 143233"/>
              <a:gd name="connsiteX1" fmla="*/ 85833 w 104883"/>
              <a:gd name="connsiteY1" fmla="*/ 104805 h 143233"/>
              <a:gd name="connsiteX2" fmla="*/ 104883 w 104883"/>
              <a:gd name="connsiteY2" fmla="*/ 142905 h 143233"/>
              <a:gd name="connsiteX3" fmla="*/ 85833 w 104883"/>
              <a:gd name="connsiteY3" fmla="*/ 82580 h 143233"/>
              <a:gd name="connsiteX4" fmla="*/ 47733 w 104883"/>
              <a:gd name="connsiteY4" fmla="*/ 30 h 143233"/>
              <a:gd name="connsiteX5" fmla="*/ 66783 w 104883"/>
              <a:gd name="connsiteY5" fmla="*/ 92105 h 143233"/>
              <a:gd name="connsiteX6" fmla="*/ 108 w 104883"/>
              <a:gd name="connsiteY6" fmla="*/ 63530 h 1432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04883" h="143233">
                <a:moveTo>
                  <a:pt x="108" y="63530"/>
                </a:moveTo>
                <a:cubicBezTo>
                  <a:pt x="3283" y="65647"/>
                  <a:pt x="68371" y="91576"/>
                  <a:pt x="85833" y="104805"/>
                </a:cubicBezTo>
                <a:cubicBezTo>
                  <a:pt x="103296" y="118034"/>
                  <a:pt x="104883" y="146609"/>
                  <a:pt x="104883" y="142905"/>
                </a:cubicBezTo>
                <a:cubicBezTo>
                  <a:pt x="104883" y="139201"/>
                  <a:pt x="95358" y="106393"/>
                  <a:pt x="85833" y="82580"/>
                </a:cubicBezTo>
                <a:cubicBezTo>
                  <a:pt x="76308" y="58767"/>
                  <a:pt x="50908" y="-1557"/>
                  <a:pt x="47733" y="30"/>
                </a:cubicBezTo>
                <a:cubicBezTo>
                  <a:pt x="44558" y="1617"/>
                  <a:pt x="68900" y="77818"/>
                  <a:pt x="66783" y="92105"/>
                </a:cubicBezTo>
                <a:cubicBezTo>
                  <a:pt x="64666" y="106393"/>
                  <a:pt x="-3067" y="61413"/>
                  <a:pt x="108" y="6353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99" name="フリーフォーム 1698">
            <a:extLst>
              <a:ext uri="{FF2B5EF4-FFF2-40B4-BE49-F238E27FC236}">
                <a16:creationId xmlns:a16="http://schemas.microsoft.com/office/drawing/2014/main" id="{82482A39-596B-5DF2-02D8-C64FF2F12B45}"/>
              </a:ext>
            </a:extLst>
          </p:cNvPr>
          <p:cNvSpPr/>
          <p:nvPr/>
        </p:nvSpPr>
        <p:spPr>
          <a:xfrm>
            <a:off x="2317414" y="8559754"/>
            <a:ext cx="245033" cy="178141"/>
          </a:xfrm>
          <a:custGeom>
            <a:avLst/>
            <a:gdLst>
              <a:gd name="connsiteX0" fmla="*/ 336 w 245033"/>
              <a:gd name="connsiteY0" fmla="*/ 46 h 178141"/>
              <a:gd name="connsiteX1" fmla="*/ 162261 w 245033"/>
              <a:gd name="connsiteY1" fmla="*/ 63546 h 178141"/>
              <a:gd name="connsiteX2" fmla="*/ 244811 w 245033"/>
              <a:gd name="connsiteY2" fmla="*/ 177846 h 178141"/>
              <a:gd name="connsiteX3" fmla="*/ 184486 w 245033"/>
              <a:gd name="connsiteY3" fmla="*/ 95296 h 178141"/>
              <a:gd name="connsiteX4" fmla="*/ 120986 w 245033"/>
              <a:gd name="connsiteY4" fmla="*/ 54021 h 178141"/>
              <a:gd name="connsiteX5" fmla="*/ 336 w 245033"/>
              <a:gd name="connsiteY5" fmla="*/ 46 h 1781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45033" h="178141">
                <a:moveTo>
                  <a:pt x="336" y="46"/>
                </a:moveTo>
                <a:cubicBezTo>
                  <a:pt x="7215" y="1633"/>
                  <a:pt x="121515" y="33913"/>
                  <a:pt x="162261" y="63546"/>
                </a:cubicBezTo>
                <a:cubicBezTo>
                  <a:pt x="203007" y="93179"/>
                  <a:pt x="241107" y="172554"/>
                  <a:pt x="244811" y="177846"/>
                </a:cubicBezTo>
                <a:cubicBezTo>
                  <a:pt x="248515" y="183138"/>
                  <a:pt x="205123" y="115933"/>
                  <a:pt x="184486" y="95296"/>
                </a:cubicBezTo>
                <a:cubicBezTo>
                  <a:pt x="163849" y="74659"/>
                  <a:pt x="147974" y="69896"/>
                  <a:pt x="120986" y="54021"/>
                </a:cubicBezTo>
                <a:cubicBezTo>
                  <a:pt x="93999" y="38146"/>
                  <a:pt x="-6543" y="-1541"/>
                  <a:pt x="336" y="4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00" name="フリーフォーム 1699">
            <a:extLst>
              <a:ext uri="{FF2B5EF4-FFF2-40B4-BE49-F238E27FC236}">
                <a16:creationId xmlns:a16="http://schemas.microsoft.com/office/drawing/2014/main" id="{EB30C9C7-0D53-B170-AC42-1EFD1679DB12}"/>
              </a:ext>
            </a:extLst>
          </p:cNvPr>
          <p:cNvSpPr/>
          <p:nvPr/>
        </p:nvSpPr>
        <p:spPr>
          <a:xfrm>
            <a:off x="2317740" y="8572500"/>
            <a:ext cx="156626" cy="157461"/>
          </a:xfrm>
          <a:custGeom>
            <a:avLst/>
            <a:gdLst>
              <a:gd name="connsiteX0" fmla="*/ 10 w 156626"/>
              <a:gd name="connsiteY0" fmla="*/ 0 h 157461"/>
              <a:gd name="connsiteX1" fmla="*/ 98435 w 156626"/>
              <a:gd name="connsiteY1" fmla="*/ 50800 h 157461"/>
              <a:gd name="connsiteX2" fmla="*/ 139710 w 156626"/>
              <a:gd name="connsiteY2" fmla="*/ 66675 h 157461"/>
              <a:gd name="connsiteX3" fmla="*/ 149235 w 156626"/>
              <a:gd name="connsiteY3" fmla="*/ 82550 h 157461"/>
              <a:gd name="connsiteX4" fmla="*/ 133360 w 156626"/>
              <a:gd name="connsiteY4" fmla="*/ 130175 h 157461"/>
              <a:gd name="connsiteX5" fmla="*/ 107960 w 156626"/>
              <a:gd name="connsiteY5" fmla="*/ 149225 h 157461"/>
              <a:gd name="connsiteX6" fmla="*/ 53985 w 156626"/>
              <a:gd name="connsiteY6" fmla="*/ 152400 h 157461"/>
              <a:gd name="connsiteX7" fmla="*/ 107960 w 156626"/>
              <a:gd name="connsiteY7" fmla="*/ 155575 h 157461"/>
              <a:gd name="connsiteX8" fmla="*/ 149235 w 156626"/>
              <a:gd name="connsiteY8" fmla="*/ 120650 h 157461"/>
              <a:gd name="connsiteX9" fmla="*/ 152410 w 156626"/>
              <a:gd name="connsiteY9" fmla="*/ 79375 h 157461"/>
              <a:gd name="connsiteX10" fmla="*/ 104785 w 156626"/>
              <a:gd name="connsiteY10" fmla="*/ 50800 h 157461"/>
              <a:gd name="connsiteX11" fmla="*/ 10 w 156626"/>
              <a:gd name="connsiteY11" fmla="*/ 0 h 1574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56626" h="157461">
                <a:moveTo>
                  <a:pt x="10" y="0"/>
                </a:moveTo>
                <a:cubicBezTo>
                  <a:pt x="-1048" y="0"/>
                  <a:pt x="75152" y="39688"/>
                  <a:pt x="98435" y="50800"/>
                </a:cubicBezTo>
                <a:cubicBezTo>
                  <a:pt x="121718" y="61912"/>
                  <a:pt x="139710" y="66675"/>
                  <a:pt x="139710" y="66675"/>
                </a:cubicBezTo>
                <a:cubicBezTo>
                  <a:pt x="148177" y="71967"/>
                  <a:pt x="150293" y="71967"/>
                  <a:pt x="149235" y="82550"/>
                </a:cubicBezTo>
                <a:cubicBezTo>
                  <a:pt x="148177" y="93133"/>
                  <a:pt x="140239" y="119063"/>
                  <a:pt x="133360" y="130175"/>
                </a:cubicBezTo>
                <a:cubicBezTo>
                  <a:pt x="126481" y="141287"/>
                  <a:pt x="121189" y="145521"/>
                  <a:pt x="107960" y="149225"/>
                </a:cubicBezTo>
                <a:cubicBezTo>
                  <a:pt x="94731" y="152929"/>
                  <a:pt x="53985" y="151342"/>
                  <a:pt x="53985" y="152400"/>
                </a:cubicBezTo>
                <a:cubicBezTo>
                  <a:pt x="53985" y="153458"/>
                  <a:pt x="92085" y="160867"/>
                  <a:pt x="107960" y="155575"/>
                </a:cubicBezTo>
                <a:cubicBezTo>
                  <a:pt x="123835" y="150283"/>
                  <a:pt x="141827" y="133350"/>
                  <a:pt x="149235" y="120650"/>
                </a:cubicBezTo>
                <a:cubicBezTo>
                  <a:pt x="156643" y="107950"/>
                  <a:pt x="159818" y="91017"/>
                  <a:pt x="152410" y="79375"/>
                </a:cubicBezTo>
                <a:cubicBezTo>
                  <a:pt x="145002" y="67733"/>
                  <a:pt x="123306" y="63500"/>
                  <a:pt x="104785" y="50800"/>
                </a:cubicBezTo>
                <a:cubicBezTo>
                  <a:pt x="86264" y="38100"/>
                  <a:pt x="1068" y="0"/>
                  <a:pt x="10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01" name="フリーフォーム 1700">
            <a:extLst>
              <a:ext uri="{FF2B5EF4-FFF2-40B4-BE49-F238E27FC236}">
                <a16:creationId xmlns:a16="http://schemas.microsoft.com/office/drawing/2014/main" id="{6C5F97B4-0ACD-FA89-E4E1-15AAE396AD55}"/>
              </a:ext>
            </a:extLst>
          </p:cNvPr>
          <p:cNvSpPr/>
          <p:nvPr/>
        </p:nvSpPr>
        <p:spPr>
          <a:xfrm>
            <a:off x="2314384" y="8581992"/>
            <a:ext cx="120020" cy="95540"/>
          </a:xfrm>
          <a:custGeom>
            <a:avLst/>
            <a:gdLst>
              <a:gd name="connsiteX0" fmla="*/ 191 w 120020"/>
              <a:gd name="connsiteY0" fmla="*/ 33 h 95540"/>
              <a:gd name="connsiteX1" fmla="*/ 82741 w 120020"/>
              <a:gd name="connsiteY1" fmla="*/ 69883 h 95540"/>
              <a:gd name="connsiteX2" fmla="*/ 117666 w 120020"/>
              <a:gd name="connsiteY2" fmla="*/ 95283 h 95540"/>
              <a:gd name="connsiteX3" fmla="*/ 108141 w 120020"/>
              <a:gd name="connsiteY3" fmla="*/ 79408 h 95540"/>
              <a:gd name="connsiteX4" fmla="*/ 191 w 120020"/>
              <a:gd name="connsiteY4" fmla="*/ 33 h 955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0020" h="95540">
                <a:moveTo>
                  <a:pt x="191" y="33"/>
                </a:moveTo>
                <a:cubicBezTo>
                  <a:pt x="-4042" y="-1554"/>
                  <a:pt x="63162" y="54008"/>
                  <a:pt x="82741" y="69883"/>
                </a:cubicBezTo>
                <a:cubicBezTo>
                  <a:pt x="102320" y="85758"/>
                  <a:pt x="117666" y="95283"/>
                  <a:pt x="117666" y="95283"/>
                </a:cubicBezTo>
                <a:cubicBezTo>
                  <a:pt x="121899" y="96870"/>
                  <a:pt x="121370" y="91050"/>
                  <a:pt x="108141" y="79408"/>
                </a:cubicBezTo>
                <a:cubicBezTo>
                  <a:pt x="94912" y="67766"/>
                  <a:pt x="4424" y="1620"/>
                  <a:pt x="191" y="3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02" name="フリーフォーム 1701">
            <a:extLst>
              <a:ext uri="{FF2B5EF4-FFF2-40B4-BE49-F238E27FC236}">
                <a16:creationId xmlns:a16="http://schemas.microsoft.com/office/drawing/2014/main" id="{477A5C5C-0DBE-E881-FF73-17B31B99CB42}"/>
              </a:ext>
            </a:extLst>
          </p:cNvPr>
          <p:cNvSpPr/>
          <p:nvPr/>
        </p:nvSpPr>
        <p:spPr>
          <a:xfrm>
            <a:off x="2320922" y="8597896"/>
            <a:ext cx="68162" cy="104789"/>
          </a:xfrm>
          <a:custGeom>
            <a:avLst/>
            <a:gdLst>
              <a:gd name="connsiteX0" fmla="*/ 3 w 68162"/>
              <a:gd name="connsiteY0" fmla="*/ 4 h 104789"/>
              <a:gd name="connsiteX1" fmla="*/ 66678 w 68162"/>
              <a:gd name="connsiteY1" fmla="*/ 66679 h 104789"/>
              <a:gd name="connsiteX2" fmla="*/ 47628 w 68162"/>
              <a:gd name="connsiteY2" fmla="*/ 104779 h 104789"/>
              <a:gd name="connsiteX3" fmla="*/ 63503 w 68162"/>
              <a:gd name="connsiteY3" fmla="*/ 69854 h 104789"/>
              <a:gd name="connsiteX4" fmla="*/ 3 w 68162"/>
              <a:gd name="connsiteY4" fmla="*/ 4 h 1047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8162" h="104789">
                <a:moveTo>
                  <a:pt x="3" y="4"/>
                </a:moveTo>
                <a:cubicBezTo>
                  <a:pt x="532" y="-525"/>
                  <a:pt x="58741" y="49217"/>
                  <a:pt x="66678" y="66679"/>
                </a:cubicBezTo>
                <a:cubicBezTo>
                  <a:pt x="74615" y="84141"/>
                  <a:pt x="48157" y="104250"/>
                  <a:pt x="47628" y="104779"/>
                </a:cubicBezTo>
                <a:cubicBezTo>
                  <a:pt x="47099" y="105308"/>
                  <a:pt x="70911" y="85729"/>
                  <a:pt x="63503" y="69854"/>
                </a:cubicBezTo>
                <a:cubicBezTo>
                  <a:pt x="56095" y="53979"/>
                  <a:pt x="-526" y="533"/>
                  <a:pt x="3" y="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03" name="フリーフォーム 1702">
            <a:extLst>
              <a:ext uri="{FF2B5EF4-FFF2-40B4-BE49-F238E27FC236}">
                <a16:creationId xmlns:a16="http://schemas.microsoft.com/office/drawing/2014/main" id="{AF219E35-AF2B-80EF-DD7A-D168905DC0B3}"/>
              </a:ext>
            </a:extLst>
          </p:cNvPr>
          <p:cNvSpPr/>
          <p:nvPr/>
        </p:nvSpPr>
        <p:spPr>
          <a:xfrm>
            <a:off x="2362172" y="8711908"/>
            <a:ext cx="139788" cy="112045"/>
          </a:xfrm>
          <a:custGeom>
            <a:avLst/>
            <a:gdLst>
              <a:gd name="connsiteX0" fmla="*/ 28 w 139788"/>
              <a:gd name="connsiteY0" fmla="*/ 292 h 112045"/>
              <a:gd name="connsiteX1" fmla="*/ 85753 w 139788"/>
              <a:gd name="connsiteY1" fmla="*/ 57442 h 112045"/>
              <a:gd name="connsiteX2" fmla="*/ 139728 w 139788"/>
              <a:gd name="connsiteY2" fmla="*/ 111417 h 112045"/>
              <a:gd name="connsiteX3" fmla="*/ 95278 w 139788"/>
              <a:gd name="connsiteY3" fmla="*/ 82842 h 112045"/>
              <a:gd name="connsiteX4" fmla="*/ 28 w 139788"/>
              <a:gd name="connsiteY4" fmla="*/ 292 h 1120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9788" h="112045">
                <a:moveTo>
                  <a:pt x="28" y="292"/>
                </a:moveTo>
                <a:cubicBezTo>
                  <a:pt x="-1559" y="-3941"/>
                  <a:pt x="62470" y="38921"/>
                  <a:pt x="85753" y="57442"/>
                </a:cubicBezTo>
                <a:cubicBezTo>
                  <a:pt x="109036" y="75963"/>
                  <a:pt x="138141" y="107184"/>
                  <a:pt x="139728" y="111417"/>
                </a:cubicBezTo>
                <a:cubicBezTo>
                  <a:pt x="141315" y="115650"/>
                  <a:pt x="111153" y="97659"/>
                  <a:pt x="95278" y="82842"/>
                </a:cubicBezTo>
                <a:cubicBezTo>
                  <a:pt x="79403" y="68025"/>
                  <a:pt x="1615" y="4525"/>
                  <a:pt x="28" y="29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04" name="フリーフォーム 1703">
            <a:extLst>
              <a:ext uri="{FF2B5EF4-FFF2-40B4-BE49-F238E27FC236}">
                <a16:creationId xmlns:a16="http://schemas.microsoft.com/office/drawing/2014/main" id="{EAC9CFAA-EF0E-5DED-E400-B13B30B3B7DF}"/>
              </a:ext>
            </a:extLst>
          </p:cNvPr>
          <p:cNvSpPr/>
          <p:nvPr/>
        </p:nvSpPr>
        <p:spPr>
          <a:xfrm>
            <a:off x="2444718" y="8711954"/>
            <a:ext cx="77187" cy="68495"/>
          </a:xfrm>
          <a:custGeom>
            <a:avLst/>
            <a:gdLst>
              <a:gd name="connsiteX0" fmla="*/ 32 w 77187"/>
              <a:gd name="connsiteY0" fmla="*/ 246 h 68495"/>
              <a:gd name="connsiteX1" fmla="*/ 73057 w 77187"/>
              <a:gd name="connsiteY1" fmla="*/ 66921 h 68495"/>
              <a:gd name="connsiteX2" fmla="*/ 63532 w 77187"/>
              <a:gd name="connsiteY2" fmla="*/ 44696 h 68495"/>
              <a:gd name="connsiteX3" fmla="*/ 32 w 77187"/>
              <a:gd name="connsiteY3" fmla="*/ 246 h 684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7187" h="68495">
                <a:moveTo>
                  <a:pt x="32" y="246"/>
                </a:moveTo>
                <a:cubicBezTo>
                  <a:pt x="1619" y="3950"/>
                  <a:pt x="62474" y="59513"/>
                  <a:pt x="73057" y="66921"/>
                </a:cubicBezTo>
                <a:cubicBezTo>
                  <a:pt x="83640" y="74329"/>
                  <a:pt x="71470" y="53692"/>
                  <a:pt x="63532" y="44696"/>
                </a:cubicBezTo>
                <a:cubicBezTo>
                  <a:pt x="55595" y="35700"/>
                  <a:pt x="-1555" y="-3458"/>
                  <a:pt x="32" y="24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06" name="フリーフォーム 1705">
            <a:extLst>
              <a:ext uri="{FF2B5EF4-FFF2-40B4-BE49-F238E27FC236}">
                <a16:creationId xmlns:a16="http://schemas.microsoft.com/office/drawing/2014/main" id="{026ADCFF-D2B9-86A1-2C95-401FB88B15F7}"/>
              </a:ext>
            </a:extLst>
          </p:cNvPr>
          <p:cNvSpPr/>
          <p:nvPr/>
        </p:nvSpPr>
        <p:spPr>
          <a:xfrm>
            <a:off x="2380856" y="8728067"/>
            <a:ext cx="177972" cy="85790"/>
          </a:xfrm>
          <a:custGeom>
            <a:avLst/>
            <a:gdLst>
              <a:gd name="connsiteX0" fmla="*/ 394 w 177972"/>
              <a:gd name="connsiteY0" fmla="*/ 69858 h 85790"/>
              <a:gd name="connsiteX1" fmla="*/ 92469 w 177972"/>
              <a:gd name="connsiteY1" fmla="*/ 76208 h 85790"/>
              <a:gd name="connsiteX2" fmla="*/ 111519 w 177972"/>
              <a:gd name="connsiteY2" fmla="*/ 69858 h 85790"/>
              <a:gd name="connsiteX3" fmla="*/ 136919 w 177972"/>
              <a:gd name="connsiteY3" fmla="*/ 38108 h 85790"/>
              <a:gd name="connsiteX4" fmla="*/ 175019 w 177972"/>
              <a:gd name="connsiteY4" fmla="*/ 8 h 85790"/>
              <a:gd name="connsiteX5" fmla="*/ 171844 w 177972"/>
              <a:gd name="connsiteY5" fmla="*/ 34933 h 85790"/>
              <a:gd name="connsiteX6" fmla="*/ 143269 w 177972"/>
              <a:gd name="connsiteY6" fmla="*/ 63508 h 85790"/>
              <a:gd name="connsiteX7" fmla="*/ 168669 w 177972"/>
              <a:gd name="connsiteY7" fmla="*/ 79383 h 85790"/>
              <a:gd name="connsiteX8" fmla="*/ 136919 w 177972"/>
              <a:gd name="connsiteY8" fmla="*/ 85733 h 85790"/>
              <a:gd name="connsiteX9" fmla="*/ 394 w 177972"/>
              <a:gd name="connsiteY9" fmla="*/ 69858 h 857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77972" h="85790">
                <a:moveTo>
                  <a:pt x="394" y="69858"/>
                </a:moveTo>
                <a:cubicBezTo>
                  <a:pt x="-7014" y="68271"/>
                  <a:pt x="92469" y="76208"/>
                  <a:pt x="92469" y="76208"/>
                </a:cubicBezTo>
                <a:cubicBezTo>
                  <a:pt x="110990" y="76208"/>
                  <a:pt x="104111" y="76208"/>
                  <a:pt x="111519" y="69858"/>
                </a:cubicBezTo>
                <a:cubicBezTo>
                  <a:pt x="118927" y="63508"/>
                  <a:pt x="126336" y="49750"/>
                  <a:pt x="136919" y="38108"/>
                </a:cubicBezTo>
                <a:cubicBezTo>
                  <a:pt x="147502" y="26466"/>
                  <a:pt x="169198" y="537"/>
                  <a:pt x="175019" y="8"/>
                </a:cubicBezTo>
                <a:cubicBezTo>
                  <a:pt x="180840" y="-521"/>
                  <a:pt x="177136" y="24350"/>
                  <a:pt x="171844" y="34933"/>
                </a:cubicBezTo>
                <a:cubicBezTo>
                  <a:pt x="166552" y="45516"/>
                  <a:pt x="143798" y="56100"/>
                  <a:pt x="143269" y="63508"/>
                </a:cubicBezTo>
                <a:cubicBezTo>
                  <a:pt x="142740" y="70916"/>
                  <a:pt x="169727" y="75679"/>
                  <a:pt x="168669" y="79383"/>
                </a:cubicBezTo>
                <a:cubicBezTo>
                  <a:pt x="167611" y="83087"/>
                  <a:pt x="159144" y="86262"/>
                  <a:pt x="136919" y="85733"/>
                </a:cubicBezTo>
                <a:cubicBezTo>
                  <a:pt x="114694" y="85204"/>
                  <a:pt x="7802" y="71445"/>
                  <a:pt x="394" y="6985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07" name="フリーフォーム 1706">
            <a:extLst>
              <a:ext uri="{FF2B5EF4-FFF2-40B4-BE49-F238E27FC236}">
                <a16:creationId xmlns:a16="http://schemas.microsoft.com/office/drawing/2014/main" id="{34732D23-7F12-2BA2-535C-AFA02F65A873}"/>
              </a:ext>
            </a:extLst>
          </p:cNvPr>
          <p:cNvSpPr/>
          <p:nvPr/>
        </p:nvSpPr>
        <p:spPr>
          <a:xfrm>
            <a:off x="2130422" y="8321305"/>
            <a:ext cx="165576" cy="65860"/>
          </a:xfrm>
          <a:custGeom>
            <a:avLst/>
            <a:gdLst>
              <a:gd name="connsiteX0" fmla="*/ 3 w 165576"/>
              <a:gd name="connsiteY0" fmla="*/ 22595 h 65860"/>
              <a:gd name="connsiteX1" fmla="*/ 85728 w 165576"/>
              <a:gd name="connsiteY1" fmla="*/ 54345 h 65860"/>
              <a:gd name="connsiteX2" fmla="*/ 158753 w 165576"/>
              <a:gd name="connsiteY2" fmla="*/ 44820 h 65860"/>
              <a:gd name="connsiteX3" fmla="*/ 161928 w 165576"/>
              <a:gd name="connsiteY3" fmla="*/ 370 h 65860"/>
              <a:gd name="connsiteX4" fmla="*/ 161928 w 165576"/>
              <a:gd name="connsiteY4" fmla="*/ 25770 h 65860"/>
              <a:gd name="connsiteX5" fmla="*/ 114303 w 165576"/>
              <a:gd name="connsiteY5" fmla="*/ 63870 h 65860"/>
              <a:gd name="connsiteX6" fmla="*/ 82553 w 165576"/>
              <a:gd name="connsiteY6" fmla="*/ 57520 h 65860"/>
              <a:gd name="connsiteX7" fmla="*/ 3 w 165576"/>
              <a:gd name="connsiteY7" fmla="*/ 22595 h 658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65576" h="65860">
                <a:moveTo>
                  <a:pt x="3" y="22595"/>
                </a:moveTo>
                <a:cubicBezTo>
                  <a:pt x="532" y="22066"/>
                  <a:pt x="59270" y="50641"/>
                  <a:pt x="85728" y="54345"/>
                </a:cubicBezTo>
                <a:cubicBezTo>
                  <a:pt x="112186" y="58049"/>
                  <a:pt x="146053" y="53816"/>
                  <a:pt x="158753" y="44820"/>
                </a:cubicBezTo>
                <a:cubicBezTo>
                  <a:pt x="171453" y="35824"/>
                  <a:pt x="161399" y="3545"/>
                  <a:pt x="161928" y="370"/>
                </a:cubicBezTo>
                <a:cubicBezTo>
                  <a:pt x="162457" y="-2805"/>
                  <a:pt x="169865" y="15187"/>
                  <a:pt x="161928" y="25770"/>
                </a:cubicBezTo>
                <a:cubicBezTo>
                  <a:pt x="153991" y="36353"/>
                  <a:pt x="127532" y="58578"/>
                  <a:pt x="114303" y="63870"/>
                </a:cubicBezTo>
                <a:cubicBezTo>
                  <a:pt x="101074" y="69162"/>
                  <a:pt x="96311" y="62812"/>
                  <a:pt x="82553" y="57520"/>
                </a:cubicBezTo>
                <a:cubicBezTo>
                  <a:pt x="68795" y="52228"/>
                  <a:pt x="-526" y="23124"/>
                  <a:pt x="3" y="2259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08" name="フリーフォーム 1707">
            <a:extLst>
              <a:ext uri="{FF2B5EF4-FFF2-40B4-BE49-F238E27FC236}">
                <a16:creationId xmlns:a16="http://schemas.microsoft.com/office/drawing/2014/main" id="{FE503067-7A2D-668B-1B34-E46B99ECEE36}"/>
              </a:ext>
            </a:extLst>
          </p:cNvPr>
          <p:cNvSpPr/>
          <p:nvPr/>
        </p:nvSpPr>
        <p:spPr>
          <a:xfrm>
            <a:off x="2222228" y="8554283"/>
            <a:ext cx="321713" cy="114370"/>
          </a:xfrm>
          <a:custGeom>
            <a:avLst/>
            <a:gdLst>
              <a:gd name="connsiteX0" fmla="*/ 3447 w 321713"/>
              <a:gd name="connsiteY0" fmla="*/ 113467 h 114370"/>
              <a:gd name="connsiteX1" fmla="*/ 139972 w 321713"/>
              <a:gd name="connsiteY1" fmla="*/ 2342 h 114370"/>
              <a:gd name="connsiteX2" fmla="*/ 168547 w 321713"/>
              <a:gd name="connsiteY2" fmla="*/ 37267 h 114370"/>
              <a:gd name="connsiteX3" fmla="*/ 320947 w 321713"/>
              <a:gd name="connsiteY3" fmla="*/ 30917 h 114370"/>
              <a:gd name="connsiteX4" fmla="*/ 222522 w 321713"/>
              <a:gd name="connsiteY4" fmla="*/ 40442 h 114370"/>
              <a:gd name="connsiteX5" fmla="*/ 111397 w 321713"/>
              <a:gd name="connsiteY5" fmla="*/ 15042 h 114370"/>
              <a:gd name="connsiteX6" fmla="*/ 47897 w 321713"/>
              <a:gd name="connsiteY6" fmla="*/ 53142 h 114370"/>
              <a:gd name="connsiteX7" fmla="*/ 3447 w 321713"/>
              <a:gd name="connsiteY7" fmla="*/ 113467 h 1143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21713" h="114370">
                <a:moveTo>
                  <a:pt x="3447" y="113467"/>
                </a:moveTo>
                <a:cubicBezTo>
                  <a:pt x="18793" y="105000"/>
                  <a:pt x="112455" y="15042"/>
                  <a:pt x="139972" y="2342"/>
                </a:cubicBezTo>
                <a:cubicBezTo>
                  <a:pt x="167489" y="-10358"/>
                  <a:pt x="138385" y="32504"/>
                  <a:pt x="168547" y="37267"/>
                </a:cubicBezTo>
                <a:cubicBezTo>
                  <a:pt x="198710" y="42029"/>
                  <a:pt x="311951" y="30388"/>
                  <a:pt x="320947" y="30917"/>
                </a:cubicBezTo>
                <a:cubicBezTo>
                  <a:pt x="329943" y="31446"/>
                  <a:pt x="257447" y="43088"/>
                  <a:pt x="222522" y="40442"/>
                </a:cubicBezTo>
                <a:cubicBezTo>
                  <a:pt x="187597" y="37796"/>
                  <a:pt x="140501" y="12925"/>
                  <a:pt x="111397" y="15042"/>
                </a:cubicBezTo>
                <a:cubicBezTo>
                  <a:pt x="82293" y="17159"/>
                  <a:pt x="68005" y="37796"/>
                  <a:pt x="47897" y="53142"/>
                </a:cubicBezTo>
                <a:cubicBezTo>
                  <a:pt x="27789" y="68488"/>
                  <a:pt x="-11899" y="121934"/>
                  <a:pt x="3447" y="11346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09" name="フリーフォーム 1708">
            <a:extLst>
              <a:ext uri="{FF2B5EF4-FFF2-40B4-BE49-F238E27FC236}">
                <a16:creationId xmlns:a16="http://schemas.microsoft.com/office/drawing/2014/main" id="{A6AFE084-DD0F-2975-2404-C1086BA44EB6}"/>
              </a:ext>
            </a:extLst>
          </p:cNvPr>
          <p:cNvSpPr/>
          <p:nvPr/>
        </p:nvSpPr>
        <p:spPr>
          <a:xfrm>
            <a:off x="2192681" y="8444843"/>
            <a:ext cx="96107" cy="223270"/>
          </a:xfrm>
          <a:custGeom>
            <a:avLst/>
            <a:gdLst>
              <a:gd name="connsiteX0" fmla="*/ 67919 w 96107"/>
              <a:gd name="connsiteY0" fmla="*/ 657 h 223270"/>
              <a:gd name="connsiteX1" fmla="*/ 90144 w 96107"/>
              <a:gd name="connsiteY1" fmla="*/ 89557 h 223270"/>
              <a:gd name="connsiteX2" fmla="*/ 77444 w 96107"/>
              <a:gd name="connsiteY2" fmla="*/ 130832 h 223270"/>
              <a:gd name="connsiteX3" fmla="*/ 42519 w 96107"/>
              <a:gd name="connsiteY3" fmla="*/ 168932 h 223270"/>
              <a:gd name="connsiteX4" fmla="*/ 1244 w 96107"/>
              <a:gd name="connsiteY4" fmla="*/ 222907 h 223270"/>
              <a:gd name="connsiteX5" fmla="*/ 93319 w 96107"/>
              <a:gd name="connsiteY5" fmla="*/ 140357 h 223270"/>
              <a:gd name="connsiteX6" fmla="*/ 67919 w 96107"/>
              <a:gd name="connsiteY6" fmla="*/ 657 h 2232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6107" h="223270">
                <a:moveTo>
                  <a:pt x="67919" y="657"/>
                </a:moveTo>
                <a:cubicBezTo>
                  <a:pt x="67390" y="-7810"/>
                  <a:pt x="88557" y="67861"/>
                  <a:pt x="90144" y="89557"/>
                </a:cubicBezTo>
                <a:cubicBezTo>
                  <a:pt x="91731" y="111253"/>
                  <a:pt x="85381" y="117603"/>
                  <a:pt x="77444" y="130832"/>
                </a:cubicBezTo>
                <a:cubicBezTo>
                  <a:pt x="69507" y="144061"/>
                  <a:pt x="55219" y="153586"/>
                  <a:pt x="42519" y="168932"/>
                </a:cubicBezTo>
                <a:cubicBezTo>
                  <a:pt x="29819" y="184278"/>
                  <a:pt x="-7223" y="227670"/>
                  <a:pt x="1244" y="222907"/>
                </a:cubicBezTo>
                <a:cubicBezTo>
                  <a:pt x="9711" y="218144"/>
                  <a:pt x="80090" y="173694"/>
                  <a:pt x="93319" y="140357"/>
                </a:cubicBezTo>
                <a:cubicBezTo>
                  <a:pt x="106548" y="107020"/>
                  <a:pt x="68448" y="9124"/>
                  <a:pt x="67919" y="65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10" name="フリーフォーム 1709">
            <a:extLst>
              <a:ext uri="{FF2B5EF4-FFF2-40B4-BE49-F238E27FC236}">
                <a16:creationId xmlns:a16="http://schemas.microsoft.com/office/drawing/2014/main" id="{4C6B6DCF-B03D-9A1D-B2F7-1D3112519A32}"/>
              </a:ext>
            </a:extLst>
          </p:cNvPr>
          <p:cNvSpPr/>
          <p:nvPr/>
        </p:nvSpPr>
        <p:spPr>
          <a:xfrm>
            <a:off x="2454275" y="8505359"/>
            <a:ext cx="214100" cy="38566"/>
          </a:xfrm>
          <a:custGeom>
            <a:avLst/>
            <a:gdLst>
              <a:gd name="connsiteX0" fmla="*/ 0 w 214100"/>
              <a:gd name="connsiteY0" fmla="*/ 38566 h 38566"/>
              <a:gd name="connsiteX1" fmla="*/ 209550 w 214100"/>
              <a:gd name="connsiteY1" fmla="*/ 466 h 38566"/>
              <a:gd name="connsiteX2" fmla="*/ 149225 w 214100"/>
              <a:gd name="connsiteY2" fmla="*/ 16341 h 38566"/>
              <a:gd name="connsiteX3" fmla="*/ 0 w 214100"/>
              <a:gd name="connsiteY3" fmla="*/ 38566 h 385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4100" h="38566">
                <a:moveTo>
                  <a:pt x="0" y="38566"/>
                </a:moveTo>
                <a:lnTo>
                  <a:pt x="209550" y="466"/>
                </a:lnTo>
                <a:cubicBezTo>
                  <a:pt x="234421" y="-3238"/>
                  <a:pt x="149225" y="16341"/>
                  <a:pt x="149225" y="16341"/>
                </a:cubicBezTo>
                <a:lnTo>
                  <a:pt x="0" y="38566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11" name="フリーフォーム 1710">
            <a:extLst>
              <a:ext uri="{FF2B5EF4-FFF2-40B4-BE49-F238E27FC236}">
                <a16:creationId xmlns:a16="http://schemas.microsoft.com/office/drawing/2014/main" id="{78AF9BCA-23B9-A006-51E2-543B622B9F4C}"/>
              </a:ext>
            </a:extLst>
          </p:cNvPr>
          <p:cNvSpPr/>
          <p:nvPr/>
        </p:nvSpPr>
        <p:spPr>
          <a:xfrm>
            <a:off x="2358372" y="8524243"/>
            <a:ext cx="224434" cy="24080"/>
          </a:xfrm>
          <a:custGeom>
            <a:avLst/>
            <a:gdLst>
              <a:gd name="connsiteX0" fmla="*/ 653 w 224434"/>
              <a:gd name="connsiteY0" fmla="*/ 632 h 24080"/>
              <a:gd name="connsiteX1" fmla="*/ 114953 w 224434"/>
              <a:gd name="connsiteY1" fmla="*/ 22857 h 24080"/>
              <a:gd name="connsiteX2" fmla="*/ 222903 w 224434"/>
              <a:gd name="connsiteY2" fmla="*/ 19682 h 24080"/>
              <a:gd name="connsiteX3" fmla="*/ 168928 w 224434"/>
              <a:gd name="connsiteY3" fmla="*/ 6982 h 24080"/>
              <a:gd name="connsiteX4" fmla="*/ 653 w 224434"/>
              <a:gd name="connsiteY4" fmla="*/ 632 h 240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4434" h="24080">
                <a:moveTo>
                  <a:pt x="653" y="632"/>
                </a:moveTo>
                <a:cubicBezTo>
                  <a:pt x="-8343" y="3278"/>
                  <a:pt x="77911" y="19682"/>
                  <a:pt x="114953" y="22857"/>
                </a:cubicBezTo>
                <a:cubicBezTo>
                  <a:pt x="151995" y="26032"/>
                  <a:pt x="213907" y="22328"/>
                  <a:pt x="222903" y="19682"/>
                </a:cubicBezTo>
                <a:cubicBezTo>
                  <a:pt x="231899" y="17036"/>
                  <a:pt x="199620" y="9628"/>
                  <a:pt x="168928" y="6982"/>
                </a:cubicBezTo>
                <a:cubicBezTo>
                  <a:pt x="138236" y="4336"/>
                  <a:pt x="9649" y="-2014"/>
                  <a:pt x="653" y="63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12" name="フリーフォーム 1711">
            <a:extLst>
              <a:ext uri="{FF2B5EF4-FFF2-40B4-BE49-F238E27FC236}">
                <a16:creationId xmlns:a16="http://schemas.microsoft.com/office/drawing/2014/main" id="{5136B318-857A-B76A-A5E5-ACF34AB95770}"/>
              </a:ext>
            </a:extLst>
          </p:cNvPr>
          <p:cNvSpPr/>
          <p:nvPr/>
        </p:nvSpPr>
        <p:spPr>
          <a:xfrm>
            <a:off x="2609711" y="8474045"/>
            <a:ext cx="108774" cy="114479"/>
          </a:xfrm>
          <a:custGeom>
            <a:avLst/>
            <a:gdLst>
              <a:gd name="connsiteX0" fmla="*/ 139 w 108774"/>
              <a:gd name="connsiteY0" fmla="*/ 30 h 114479"/>
              <a:gd name="connsiteX1" fmla="*/ 66814 w 108774"/>
              <a:gd name="connsiteY1" fmla="*/ 85755 h 114479"/>
              <a:gd name="connsiteX2" fmla="*/ 108089 w 108774"/>
              <a:gd name="connsiteY2" fmla="*/ 114330 h 114479"/>
              <a:gd name="connsiteX3" fmla="*/ 85864 w 108774"/>
              <a:gd name="connsiteY3" fmla="*/ 76230 h 114479"/>
              <a:gd name="connsiteX4" fmla="*/ 139 w 108774"/>
              <a:gd name="connsiteY4" fmla="*/ 30 h 1144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8774" h="114479">
                <a:moveTo>
                  <a:pt x="139" y="30"/>
                </a:moveTo>
                <a:cubicBezTo>
                  <a:pt x="-3036" y="1617"/>
                  <a:pt x="48822" y="66705"/>
                  <a:pt x="66814" y="85755"/>
                </a:cubicBezTo>
                <a:cubicBezTo>
                  <a:pt x="84806" y="104805"/>
                  <a:pt x="104914" y="115917"/>
                  <a:pt x="108089" y="114330"/>
                </a:cubicBezTo>
                <a:cubicBezTo>
                  <a:pt x="111264" y="112743"/>
                  <a:pt x="103327" y="92634"/>
                  <a:pt x="85864" y="76230"/>
                </a:cubicBezTo>
                <a:cubicBezTo>
                  <a:pt x="68402" y="59826"/>
                  <a:pt x="3314" y="-1557"/>
                  <a:pt x="139" y="3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13" name="フリーフォーム 1712">
            <a:extLst>
              <a:ext uri="{FF2B5EF4-FFF2-40B4-BE49-F238E27FC236}">
                <a16:creationId xmlns:a16="http://schemas.microsoft.com/office/drawing/2014/main" id="{95BE1168-845E-777F-6F0D-29A71A217790}"/>
              </a:ext>
            </a:extLst>
          </p:cNvPr>
          <p:cNvSpPr/>
          <p:nvPr/>
        </p:nvSpPr>
        <p:spPr>
          <a:xfrm>
            <a:off x="2482474" y="8490109"/>
            <a:ext cx="167254" cy="63341"/>
          </a:xfrm>
          <a:custGeom>
            <a:avLst/>
            <a:gdLst>
              <a:gd name="connsiteX0" fmla="*/ 376 w 167254"/>
              <a:gd name="connsiteY0" fmla="*/ 63341 h 63341"/>
              <a:gd name="connsiteX1" fmla="*/ 162301 w 167254"/>
              <a:gd name="connsiteY1" fmla="*/ 6191 h 63341"/>
              <a:gd name="connsiteX2" fmla="*/ 117851 w 167254"/>
              <a:gd name="connsiteY2" fmla="*/ 6191 h 63341"/>
              <a:gd name="connsiteX3" fmla="*/ 376 w 167254"/>
              <a:gd name="connsiteY3" fmla="*/ 63341 h 633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7254" h="63341">
                <a:moveTo>
                  <a:pt x="376" y="63341"/>
                </a:moveTo>
                <a:cubicBezTo>
                  <a:pt x="7784" y="63341"/>
                  <a:pt x="142722" y="15716"/>
                  <a:pt x="162301" y="6191"/>
                </a:cubicBezTo>
                <a:cubicBezTo>
                  <a:pt x="181880" y="-3334"/>
                  <a:pt x="138488" y="-688"/>
                  <a:pt x="117851" y="6191"/>
                </a:cubicBezTo>
                <a:cubicBezTo>
                  <a:pt x="97214" y="13070"/>
                  <a:pt x="-7032" y="63341"/>
                  <a:pt x="376" y="6334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14" name="フリーフォーム 1713">
            <a:extLst>
              <a:ext uri="{FF2B5EF4-FFF2-40B4-BE49-F238E27FC236}">
                <a16:creationId xmlns:a16="http://schemas.microsoft.com/office/drawing/2014/main" id="{C732AA93-181A-EE74-8C27-EC5402395632}"/>
              </a:ext>
            </a:extLst>
          </p:cNvPr>
          <p:cNvSpPr/>
          <p:nvPr/>
        </p:nvSpPr>
        <p:spPr>
          <a:xfrm>
            <a:off x="2584396" y="8609960"/>
            <a:ext cx="190747" cy="48397"/>
          </a:xfrm>
          <a:custGeom>
            <a:avLst/>
            <a:gdLst>
              <a:gd name="connsiteX0" fmla="*/ 54 w 190747"/>
              <a:gd name="connsiteY0" fmla="*/ 48265 h 48397"/>
              <a:gd name="connsiteX1" fmla="*/ 123879 w 190747"/>
              <a:gd name="connsiteY1" fmla="*/ 3815 h 48397"/>
              <a:gd name="connsiteX2" fmla="*/ 190554 w 190747"/>
              <a:gd name="connsiteY2" fmla="*/ 3815 h 48397"/>
              <a:gd name="connsiteX3" fmla="*/ 139754 w 190747"/>
              <a:gd name="connsiteY3" fmla="*/ 16515 h 48397"/>
              <a:gd name="connsiteX4" fmla="*/ 54 w 190747"/>
              <a:gd name="connsiteY4" fmla="*/ 48265 h 483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90747" h="48397">
                <a:moveTo>
                  <a:pt x="54" y="48265"/>
                </a:moveTo>
                <a:cubicBezTo>
                  <a:pt x="-2592" y="46148"/>
                  <a:pt x="92129" y="11223"/>
                  <a:pt x="123879" y="3815"/>
                </a:cubicBezTo>
                <a:cubicBezTo>
                  <a:pt x="155629" y="-3593"/>
                  <a:pt x="187908" y="1698"/>
                  <a:pt x="190554" y="3815"/>
                </a:cubicBezTo>
                <a:cubicBezTo>
                  <a:pt x="193200" y="5932"/>
                  <a:pt x="168329" y="6461"/>
                  <a:pt x="139754" y="16515"/>
                </a:cubicBezTo>
                <a:cubicBezTo>
                  <a:pt x="111179" y="26569"/>
                  <a:pt x="2700" y="50382"/>
                  <a:pt x="54" y="4826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15" name="フリーフォーム 1714">
            <a:extLst>
              <a:ext uri="{FF2B5EF4-FFF2-40B4-BE49-F238E27FC236}">
                <a16:creationId xmlns:a16="http://schemas.microsoft.com/office/drawing/2014/main" id="{F87CB8F4-C433-ABAB-CD23-9A907F29C078}"/>
              </a:ext>
            </a:extLst>
          </p:cNvPr>
          <p:cNvSpPr/>
          <p:nvPr/>
        </p:nvSpPr>
        <p:spPr>
          <a:xfrm>
            <a:off x="2549525" y="8571586"/>
            <a:ext cx="123825" cy="27861"/>
          </a:xfrm>
          <a:custGeom>
            <a:avLst/>
            <a:gdLst>
              <a:gd name="connsiteX0" fmla="*/ 0 w 123825"/>
              <a:gd name="connsiteY0" fmla="*/ 23139 h 27861"/>
              <a:gd name="connsiteX1" fmla="*/ 63500 w 123825"/>
              <a:gd name="connsiteY1" fmla="*/ 26314 h 27861"/>
              <a:gd name="connsiteX2" fmla="*/ 123825 w 123825"/>
              <a:gd name="connsiteY2" fmla="*/ 914 h 27861"/>
              <a:gd name="connsiteX3" fmla="*/ 63500 w 123825"/>
              <a:gd name="connsiteY3" fmla="*/ 7264 h 27861"/>
              <a:gd name="connsiteX4" fmla="*/ 0 w 123825"/>
              <a:gd name="connsiteY4" fmla="*/ 23139 h 278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3825" h="27861">
                <a:moveTo>
                  <a:pt x="0" y="23139"/>
                </a:moveTo>
                <a:cubicBezTo>
                  <a:pt x="0" y="26314"/>
                  <a:pt x="42862" y="30018"/>
                  <a:pt x="63500" y="26314"/>
                </a:cubicBezTo>
                <a:cubicBezTo>
                  <a:pt x="84138" y="22610"/>
                  <a:pt x="123825" y="4089"/>
                  <a:pt x="123825" y="914"/>
                </a:cubicBezTo>
                <a:cubicBezTo>
                  <a:pt x="123825" y="-2261"/>
                  <a:pt x="82021" y="3560"/>
                  <a:pt x="63500" y="7264"/>
                </a:cubicBezTo>
                <a:cubicBezTo>
                  <a:pt x="44979" y="10968"/>
                  <a:pt x="0" y="19964"/>
                  <a:pt x="0" y="2313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16" name="フリーフォーム 1715">
            <a:extLst>
              <a:ext uri="{FF2B5EF4-FFF2-40B4-BE49-F238E27FC236}">
                <a16:creationId xmlns:a16="http://schemas.microsoft.com/office/drawing/2014/main" id="{BDB440CF-58DF-5EED-D4BC-4DFE331ECAD6}"/>
              </a:ext>
            </a:extLst>
          </p:cNvPr>
          <p:cNvSpPr/>
          <p:nvPr/>
        </p:nvSpPr>
        <p:spPr>
          <a:xfrm>
            <a:off x="2587544" y="8578118"/>
            <a:ext cx="178303" cy="48419"/>
          </a:xfrm>
          <a:custGeom>
            <a:avLst/>
            <a:gdLst>
              <a:gd name="connsiteX0" fmla="*/ 81 w 178303"/>
              <a:gd name="connsiteY0" fmla="*/ 48357 h 48419"/>
              <a:gd name="connsiteX1" fmla="*/ 117556 w 178303"/>
              <a:gd name="connsiteY1" fmla="*/ 13432 h 48419"/>
              <a:gd name="connsiteX2" fmla="*/ 177881 w 178303"/>
              <a:gd name="connsiteY2" fmla="*/ 3907 h 48419"/>
              <a:gd name="connsiteX3" fmla="*/ 136606 w 178303"/>
              <a:gd name="connsiteY3" fmla="*/ 3907 h 48419"/>
              <a:gd name="connsiteX4" fmla="*/ 81 w 178303"/>
              <a:gd name="connsiteY4" fmla="*/ 48357 h 48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78303" h="48419">
                <a:moveTo>
                  <a:pt x="81" y="48357"/>
                </a:moveTo>
                <a:cubicBezTo>
                  <a:pt x="-3094" y="49944"/>
                  <a:pt x="87923" y="20840"/>
                  <a:pt x="117556" y="13432"/>
                </a:cubicBezTo>
                <a:cubicBezTo>
                  <a:pt x="147189" y="6024"/>
                  <a:pt x="174706" y="5494"/>
                  <a:pt x="177881" y="3907"/>
                </a:cubicBezTo>
                <a:cubicBezTo>
                  <a:pt x="181056" y="2320"/>
                  <a:pt x="166239" y="-4030"/>
                  <a:pt x="136606" y="3907"/>
                </a:cubicBezTo>
                <a:cubicBezTo>
                  <a:pt x="106973" y="11844"/>
                  <a:pt x="3256" y="46770"/>
                  <a:pt x="81" y="4835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17" name="フリーフォーム 1716">
            <a:extLst>
              <a:ext uri="{FF2B5EF4-FFF2-40B4-BE49-F238E27FC236}">
                <a16:creationId xmlns:a16="http://schemas.microsoft.com/office/drawing/2014/main" id="{C382CA4B-4BEA-C1FE-70CC-B6DF7285070D}"/>
              </a:ext>
            </a:extLst>
          </p:cNvPr>
          <p:cNvSpPr/>
          <p:nvPr/>
        </p:nvSpPr>
        <p:spPr>
          <a:xfrm>
            <a:off x="2495365" y="8566150"/>
            <a:ext cx="212329" cy="95278"/>
          </a:xfrm>
          <a:custGeom>
            <a:avLst/>
            <a:gdLst>
              <a:gd name="connsiteX0" fmla="*/ 185 w 212329"/>
              <a:gd name="connsiteY0" fmla="*/ 0 h 95278"/>
              <a:gd name="connsiteX1" fmla="*/ 101785 w 212329"/>
              <a:gd name="connsiteY1" fmla="*/ 73025 h 95278"/>
              <a:gd name="connsiteX2" fmla="*/ 108135 w 212329"/>
              <a:gd name="connsiteY2" fmla="*/ 95250 h 95278"/>
              <a:gd name="connsiteX3" fmla="*/ 101785 w 212329"/>
              <a:gd name="connsiteY3" fmla="*/ 69850 h 95278"/>
              <a:gd name="connsiteX4" fmla="*/ 209735 w 212329"/>
              <a:gd name="connsiteY4" fmla="*/ 25400 h 95278"/>
              <a:gd name="connsiteX5" fmla="*/ 174810 w 212329"/>
              <a:gd name="connsiteY5" fmla="*/ 44450 h 95278"/>
              <a:gd name="connsiteX6" fmla="*/ 130360 w 212329"/>
              <a:gd name="connsiteY6" fmla="*/ 73025 h 95278"/>
              <a:gd name="connsiteX7" fmla="*/ 185 w 212329"/>
              <a:gd name="connsiteY7" fmla="*/ 0 h 952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12329" h="95278">
                <a:moveTo>
                  <a:pt x="185" y="0"/>
                </a:moveTo>
                <a:cubicBezTo>
                  <a:pt x="-4577" y="0"/>
                  <a:pt x="83793" y="57150"/>
                  <a:pt x="101785" y="73025"/>
                </a:cubicBezTo>
                <a:cubicBezTo>
                  <a:pt x="119777" y="88900"/>
                  <a:pt x="108135" y="95779"/>
                  <a:pt x="108135" y="95250"/>
                </a:cubicBezTo>
                <a:cubicBezTo>
                  <a:pt x="108135" y="94721"/>
                  <a:pt x="84852" y="81492"/>
                  <a:pt x="101785" y="69850"/>
                </a:cubicBezTo>
                <a:cubicBezTo>
                  <a:pt x="118718" y="58208"/>
                  <a:pt x="197564" y="29633"/>
                  <a:pt x="209735" y="25400"/>
                </a:cubicBezTo>
                <a:cubicBezTo>
                  <a:pt x="221906" y="21167"/>
                  <a:pt x="188039" y="36513"/>
                  <a:pt x="174810" y="44450"/>
                </a:cubicBezTo>
                <a:cubicBezTo>
                  <a:pt x="161581" y="52387"/>
                  <a:pt x="154702" y="75142"/>
                  <a:pt x="130360" y="73025"/>
                </a:cubicBezTo>
                <a:cubicBezTo>
                  <a:pt x="106018" y="70908"/>
                  <a:pt x="4947" y="0"/>
                  <a:pt x="185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18" name="フリーフォーム 1717">
            <a:extLst>
              <a:ext uri="{FF2B5EF4-FFF2-40B4-BE49-F238E27FC236}">
                <a16:creationId xmlns:a16="http://schemas.microsoft.com/office/drawing/2014/main" id="{35C89CB4-13C4-7019-5C5F-CCFB616A4578}"/>
              </a:ext>
            </a:extLst>
          </p:cNvPr>
          <p:cNvSpPr/>
          <p:nvPr/>
        </p:nvSpPr>
        <p:spPr>
          <a:xfrm>
            <a:off x="2533618" y="8731094"/>
            <a:ext cx="139497" cy="99101"/>
          </a:xfrm>
          <a:custGeom>
            <a:avLst/>
            <a:gdLst>
              <a:gd name="connsiteX0" fmla="*/ 32 w 139497"/>
              <a:gd name="connsiteY0" fmla="*/ 156 h 99101"/>
              <a:gd name="connsiteX1" fmla="*/ 130207 w 139497"/>
              <a:gd name="connsiteY1" fmla="*/ 95406 h 99101"/>
              <a:gd name="connsiteX2" fmla="*/ 117507 w 139497"/>
              <a:gd name="connsiteY2" fmla="*/ 73181 h 99101"/>
              <a:gd name="connsiteX3" fmla="*/ 32 w 139497"/>
              <a:gd name="connsiteY3" fmla="*/ 156 h 991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9497" h="99101">
                <a:moveTo>
                  <a:pt x="32" y="156"/>
                </a:moveTo>
                <a:cubicBezTo>
                  <a:pt x="2149" y="3860"/>
                  <a:pt x="130207" y="95406"/>
                  <a:pt x="130207" y="95406"/>
                </a:cubicBezTo>
                <a:cubicBezTo>
                  <a:pt x="149786" y="107577"/>
                  <a:pt x="134969" y="86939"/>
                  <a:pt x="117507" y="73181"/>
                </a:cubicBezTo>
                <a:cubicBezTo>
                  <a:pt x="100045" y="59423"/>
                  <a:pt x="-2085" y="-3548"/>
                  <a:pt x="32" y="15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19" name="フリーフォーム 1718">
            <a:extLst>
              <a:ext uri="{FF2B5EF4-FFF2-40B4-BE49-F238E27FC236}">
                <a16:creationId xmlns:a16="http://schemas.microsoft.com/office/drawing/2014/main" id="{90519503-14C5-DF1C-8A73-9AD6BA5C9ECB}"/>
              </a:ext>
            </a:extLst>
          </p:cNvPr>
          <p:cNvSpPr/>
          <p:nvPr/>
        </p:nvSpPr>
        <p:spPr>
          <a:xfrm>
            <a:off x="2539717" y="8637588"/>
            <a:ext cx="265999" cy="55583"/>
          </a:xfrm>
          <a:custGeom>
            <a:avLst/>
            <a:gdLst>
              <a:gd name="connsiteX0" fmla="*/ 283 w 265999"/>
              <a:gd name="connsiteY0" fmla="*/ 55562 h 55583"/>
              <a:gd name="connsiteX1" fmla="*/ 139983 w 265999"/>
              <a:gd name="connsiteY1" fmla="*/ 11112 h 55583"/>
              <a:gd name="connsiteX2" fmla="*/ 263808 w 265999"/>
              <a:gd name="connsiteY2" fmla="*/ 11112 h 55583"/>
              <a:gd name="connsiteX3" fmla="*/ 216183 w 265999"/>
              <a:gd name="connsiteY3" fmla="*/ 1587 h 55583"/>
              <a:gd name="connsiteX4" fmla="*/ 178083 w 265999"/>
              <a:gd name="connsiteY4" fmla="*/ 4762 h 55583"/>
              <a:gd name="connsiteX5" fmla="*/ 283 w 265999"/>
              <a:gd name="connsiteY5" fmla="*/ 55562 h 555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65999" h="55583">
                <a:moveTo>
                  <a:pt x="283" y="55562"/>
                </a:moveTo>
                <a:cubicBezTo>
                  <a:pt x="-6067" y="56620"/>
                  <a:pt x="96062" y="18520"/>
                  <a:pt x="139983" y="11112"/>
                </a:cubicBezTo>
                <a:cubicBezTo>
                  <a:pt x="183904" y="3704"/>
                  <a:pt x="251108" y="12699"/>
                  <a:pt x="263808" y="11112"/>
                </a:cubicBezTo>
                <a:cubicBezTo>
                  <a:pt x="276508" y="9525"/>
                  <a:pt x="230470" y="2645"/>
                  <a:pt x="216183" y="1587"/>
                </a:cubicBezTo>
                <a:cubicBezTo>
                  <a:pt x="201896" y="529"/>
                  <a:pt x="211950" y="-2646"/>
                  <a:pt x="178083" y="4762"/>
                </a:cubicBezTo>
                <a:cubicBezTo>
                  <a:pt x="144216" y="12170"/>
                  <a:pt x="6633" y="54504"/>
                  <a:pt x="283" y="5556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20" name="フリーフォーム 1719">
            <a:extLst>
              <a:ext uri="{FF2B5EF4-FFF2-40B4-BE49-F238E27FC236}">
                <a16:creationId xmlns:a16="http://schemas.microsoft.com/office/drawing/2014/main" id="{031987C9-BD1B-9E33-548B-DF8F50A57511}"/>
              </a:ext>
            </a:extLst>
          </p:cNvPr>
          <p:cNvSpPr/>
          <p:nvPr/>
        </p:nvSpPr>
        <p:spPr>
          <a:xfrm>
            <a:off x="2543175" y="8674090"/>
            <a:ext cx="209550" cy="60553"/>
          </a:xfrm>
          <a:custGeom>
            <a:avLst/>
            <a:gdLst>
              <a:gd name="connsiteX0" fmla="*/ 0 w 209550"/>
              <a:gd name="connsiteY0" fmla="*/ 60335 h 60553"/>
              <a:gd name="connsiteX1" fmla="*/ 133350 w 209550"/>
              <a:gd name="connsiteY1" fmla="*/ 22235 h 60553"/>
              <a:gd name="connsiteX2" fmla="*/ 209550 w 209550"/>
              <a:gd name="connsiteY2" fmla="*/ 6360 h 60553"/>
              <a:gd name="connsiteX3" fmla="*/ 133350 w 209550"/>
              <a:gd name="connsiteY3" fmla="*/ 3185 h 60553"/>
              <a:gd name="connsiteX4" fmla="*/ 0 w 209550"/>
              <a:gd name="connsiteY4" fmla="*/ 60335 h 605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9550" h="60553">
                <a:moveTo>
                  <a:pt x="0" y="60335"/>
                </a:moveTo>
                <a:cubicBezTo>
                  <a:pt x="0" y="63510"/>
                  <a:pt x="98425" y="31231"/>
                  <a:pt x="133350" y="22235"/>
                </a:cubicBezTo>
                <a:cubicBezTo>
                  <a:pt x="168275" y="13239"/>
                  <a:pt x="209550" y="9535"/>
                  <a:pt x="209550" y="6360"/>
                </a:cubicBezTo>
                <a:cubicBezTo>
                  <a:pt x="209550" y="3185"/>
                  <a:pt x="165100" y="-4223"/>
                  <a:pt x="133350" y="3185"/>
                </a:cubicBezTo>
                <a:cubicBezTo>
                  <a:pt x="101600" y="10593"/>
                  <a:pt x="0" y="57160"/>
                  <a:pt x="0" y="6033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21" name="フリーフォーム 1720">
            <a:extLst>
              <a:ext uri="{FF2B5EF4-FFF2-40B4-BE49-F238E27FC236}">
                <a16:creationId xmlns:a16="http://schemas.microsoft.com/office/drawing/2014/main" id="{4F084F62-2F96-EFB5-BD1E-E80E978474B7}"/>
              </a:ext>
            </a:extLst>
          </p:cNvPr>
          <p:cNvSpPr/>
          <p:nvPr/>
        </p:nvSpPr>
        <p:spPr>
          <a:xfrm>
            <a:off x="2612346" y="8676910"/>
            <a:ext cx="154103" cy="60810"/>
          </a:xfrm>
          <a:custGeom>
            <a:avLst/>
            <a:gdLst>
              <a:gd name="connsiteX0" fmla="*/ 153079 w 154103"/>
              <a:gd name="connsiteY0" fmla="*/ 365 h 60810"/>
              <a:gd name="connsiteX1" fmla="*/ 105454 w 154103"/>
              <a:gd name="connsiteY1" fmla="*/ 35290 h 60810"/>
              <a:gd name="connsiteX2" fmla="*/ 679 w 154103"/>
              <a:gd name="connsiteY2" fmla="*/ 32115 h 60810"/>
              <a:gd name="connsiteX3" fmla="*/ 64179 w 154103"/>
              <a:gd name="connsiteY3" fmla="*/ 60690 h 60810"/>
              <a:gd name="connsiteX4" fmla="*/ 153079 w 154103"/>
              <a:gd name="connsiteY4" fmla="*/ 365 h 608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4103" h="60810">
                <a:moveTo>
                  <a:pt x="153079" y="365"/>
                </a:moveTo>
                <a:cubicBezTo>
                  <a:pt x="159958" y="-3868"/>
                  <a:pt x="130854" y="29998"/>
                  <a:pt x="105454" y="35290"/>
                </a:cubicBezTo>
                <a:cubicBezTo>
                  <a:pt x="80054" y="40582"/>
                  <a:pt x="7558" y="27882"/>
                  <a:pt x="679" y="32115"/>
                </a:cubicBezTo>
                <a:cubicBezTo>
                  <a:pt x="-6200" y="36348"/>
                  <a:pt x="40896" y="62807"/>
                  <a:pt x="64179" y="60690"/>
                </a:cubicBezTo>
                <a:cubicBezTo>
                  <a:pt x="87462" y="58573"/>
                  <a:pt x="146200" y="4598"/>
                  <a:pt x="153079" y="36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22" name="フリーフォーム 1721">
            <a:extLst>
              <a:ext uri="{FF2B5EF4-FFF2-40B4-BE49-F238E27FC236}">
                <a16:creationId xmlns:a16="http://schemas.microsoft.com/office/drawing/2014/main" id="{C0737CFF-1545-2F88-9661-CFCF8426E749}"/>
              </a:ext>
            </a:extLst>
          </p:cNvPr>
          <p:cNvSpPr/>
          <p:nvPr/>
        </p:nvSpPr>
        <p:spPr>
          <a:xfrm>
            <a:off x="2549496" y="8747094"/>
            <a:ext cx="88225" cy="80683"/>
          </a:xfrm>
          <a:custGeom>
            <a:avLst/>
            <a:gdLst>
              <a:gd name="connsiteX0" fmla="*/ 29 w 88225"/>
              <a:gd name="connsiteY0" fmla="*/ 31 h 80683"/>
              <a:gd name="connsiteX1" fmla="*/ 82579 w 88225"/>
              <a:gd name="connsiteY1" fmla="*/ 76231 h 80683"/>
              <a:gd name="connsiteX2" fmla="*/ 73054 w 88225"/>
              <a:gd name="connsiteY2" fmla="*/ 66706 h 80683"/>
              <a:gd name="connsiteX3" fmla="*/ 29 w 88225"/>
              <a:gd name="connsiteY3" fmla="*/ 31 h 80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8225" h="80683">
                <a:moveTo>
                  <a:pt x="29" y="31"/>
                </a:moveTo>
                <a:cubicBezTo>
                  <a:pt x="1616" y="1618"/>
                  <a:pt x="82579" y="76231"/>
                  <a:pt x="82579" y="76231"/>
                </a:cubicBezTo>
                <a:cubicBezTo>
                  <a:pt x="94750" y="87344"/>
                  <a:pt x="85225" y="75173"/>
                  <a:pt x="73054" y="66706"/>
                </a:cubicBezTo>
                <a:cubicBezTo>
                  <a:pt x="60883" y="58239"/>
                  <a:pt x="-1558" y="-1556"/>
                  <a:pt x="29" y="3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23" name="フリーフォーム 1722">
            <a:extLst>
              <a:ext uri="{FF2B5EF4-FFF2-40B4-BE49-F238E27FC236}">
                <a16:creationId xmlns:a16="http://schemas.microsoft.com/office/drawing/2014/main" id="{EB41A943-80D0-5745-0329-64C0BC8AAF41}"/>
              </a:ext>
            </a:extLst>
          </p:cNvPr>
          <p:cNvSpPr/>
          <p:nvPr/>
        </p:nvSpPr>
        <p:spPr>
          <a:xfrm>
            <a:off x="2593731" y="8677255"/>
            <a:ext cx="155931" cy="110332"/>
          </a:xfrm>
          <a:custGeom>
            <a:avLst/>
            <a:gdLst>
              <a:gd name="connsiteX0" fmla="*/ 3419 w 155931"/>
              <a:gd name="connsiteY0" fmla="*/ 38120 h 110332"/>
              <a:gd name="connsiteX1" fmla="*/ 51044 w 155931"/>
              <a:gd name="connsiteY1" fmla="*/ 95270 h 110332"/>
              <a:gd name="connsiteX2" fmla="*/ 155819 w 155931"/>
              <a:gd name="connsiteY2" fmla="*/ 20 h 110332"/>
              <a:gd name="connsiteX3" fmla="*/ 70094 w 155931"/>
              <a:gd name="connsiteY3" fmla="*/ 104795 h 110332"/>
              <a:gd name="connsiteX4" fmla="*/ 12944 w 155931"/>
              <a:gd name="connsiteY4" fmla="*/ 92095 h 110332"/>
              <a:gd name="connsiteX5" fmla="*/ 3419 w 155931"/>
              <a:gd name="connsiteY5" fmla="*/ 38120 h 1103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5931" h="110332">
                <a:moveTo>
                  <a:pt x="3419" y="38120"/>
                </a:moveTo>
                <a:cubicBezTo>
                  <a:pt x="9769" y="38649"/>
                  <a:pt x="25644" y="101620"/>
                  <a:pt x="51044" y="95270"/>
                </a:cubicBezTo>
                <a:cubicBezTo>
                  <a:pt x="76444" y="88920"/>
                  <a:pt x="152644" y="-1567"/>
                  <a:pt x="155819" y="20"/>
                </a:cubicBezTo>
                <a:cubicBezTo>
                  <a:pt x="158994" y="1607"/>
                  <a:pt x="93906" y="89449"/>
                  <a:pt x="70094" y="104795"/>
                </a:cubicBezTo>
                <a:cubicBezTo>
                  <a:pt x="46282" y="120141"/>
                  <a:pt x="26702" y="99503"/>
                  <a:pt x="12944" y="92095"/>
                </a:cubicBezTo>
                <a:cubicBezTo>
                  <a:pt x="-814" y="84687"/>
                  <a:pt x="-2931" y="37591"/>
                  <a:pt x="3419" y="3812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24" name="フリーフォーム 1723">
            <a:extLst>
              <a:ext uri="{FF2B5EF4-FFF2-40B4-BE49-F238E27FC236}">
                <a16:creationId xmlns:a16="http://schemas.microsoft.com/office/drawing/2014/main" id="{DAE3F3CB-D026-4407-AB5F-68C44D7F3A24}"/>
              </a:ext>
            </a:extLst>
          </p:cNvPr>
          <p:cNvSpPr/>
          <p:nvPr/>
        </p:nvSpPr>
        <p:spPr>
          <a:xfrm>
            <a:off x="1678613" y="8695466"/>
            <a:ext cx="149522" cy="107043"/>
          </a:xfrm>
          <a:custGeom>
            <a:avLst/>
            <a:gdLst>
              <a:gd name="connsiteX0" fmla="*/ 962 w 149522"/>
              <a:gd name="connsiteY0" fmla="*/ 105634 h 107043"/>
              <a:gd name="connsiteX1" fmla="*/ 147012 w 149522"/>
              <a:gd name="connsiteY1" fmla="*/ 859 h 107043"/>
              <a:gd name="connsiteX2" fmla="*/ 86687 w 149522"/>
              <a:gd name="connsiteY2" fmla="*/ 58009 h 107043"/>
              <a:gd name="connsiteX3" fmla="*/ 962 w 149522"/>
              <a:gd name="connsiteY3" fmla="*/ 105634 h 1070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9522" h="107043">
                <a:moveTo>
                  <a:pt x="962" y="105634"/>
                </a:moveTo>
                <a:cubicBezTo>
                  <a:pt x="11016" y="96109"/>
                  <a:pt x="132725" y="8796"/>
                  <a:pt x="147012" y="859"/>
                </a:cubicBezTo>
                <a:cubicBezTo>
                  <a:pt x="161299" y="-7078"/>
                  <a:pt x="111029" y="42134"/>
                  <a:pt x="86687" y="58009"/>
                </a:cubicBezTo>
                <a:cubicBezTo>
                  <a:pt x="62345" y="73884"/>
                  <a:pt x="-9092" y="115159"/>
                  <a:pt x="962" y="10563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25" name="フリーフォーム 1724">
            <a:extLst>
              <a:ext uri="{FF2B5EF4-FFF2-40B4-BE49-F238E27FC236}">
                <a16:creationId xmlns:a16="http://schemas.microsoft.com/office/drawing/2014/main" id="{D9BA9BF9-1CF0-BF2F-7338-8E82C087CF9E}"/>
              </a:ext>
            </a:extLst>
          </p:cNvPr>
          <p:cNvSpPr/>
          <p:nvPr/>
        </p:nvSpPr>
        <p:spPr>
          <a:xfrm>
            <a:off x="1866291" y="8657165"/>
            <a:ext cx="94261" cy="218097"/>
          </a:xfrm>
          <a:custGeom>
            <a:avLst/>
            <a:gdLst>
              <a:gd name="connsiteX0" fmla="*/ 92684 w 94261"/>
              <a:gd name="connsiteY0" fmla="*/ 1060 h 218097"/>
              <a:gd name="connsiteX1" fmla="*/ 609 w 94261"/>
              <a:gd name="connsiteY1" fmla="*/ 213785 h 218097"/>
              <a:gd name="connsiteX2" fmla="*/ 54584 w 94261"/>
              <a:gd name="connsiteY2" fmla="*/ 134410 h 218097"/>
              <a:gd name="connsiteX3" fmla="*/ 92684 w 94261"/>
              <a:gd name="connsiteY3" fmla="*/ 1060 h 2180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4261" h="218097">
                <a:moveTo>
                  <a:pt x="92684" y="1060"/>
                </a:moveTo>
                <a:cubicBezTo>
                  <a:pt x="83688" y="14289"/>
                  <a:pt x="6959" y="191560"/>
                  <a:pt x="609" y="213785"/>
                </a:cubicBezTo>
                <a:cubicBezTo>
                  <a:pt x="-5741" y="236010"/>
                  <a:pt x="39238" y="166689"/>
                  <a:pt x="54584" y="134410"/>
                </a:cubicBezTo>
                <a:cubicBezTo>
                  <a:pt x="69930" y="102131"/>
                  <a:pt x="101680" y="-12169"/>
                  <a:pt x="92684" y="106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26" name="フリーフォーム 1725">
            <a:extLst>
              <a:ext uri="{FF2B5EF4-FFF2-40B4-BE49-F238E27FC236}">
                <a16:creationId xmlns:a16="http://schemas.microsoft.com/office/drawing/2014/main" id="{3E33256D-F25C-D9E1-B63A-6DF38F19BB69}"/>
              </a:ext>
            </a:extLst>
          </p:cNvPr>
          <p:cNvSpPr/>
          <p:nvPr/>
        </p:nvSpPr>
        <p:spPr>
          <a:xfrm>
            <a:off x="1876018" y="8570013"/>
            <a:ext cx="250758" cy="123717"/>
          </a:xfrm>
          <a:custGeom>
            <a:avLst/>
            <a:gdLst>
              <a:gd name="connsiteX0" fmla="*/ 407 w 250758"/>
              <a:gd name="connsiteY0" fmla="*/ 123137 h 123717"/>
              <a:gd name="connsiteX1" fmla="*/ 241707 w 250758"/>
              <a:gd name="connsiteY1" fmla="*/ 2487 h 123717"/>
              <a:gd name="connsiteX2" fmla="*/ 184557 w 250758"/>
              <a:gd name="connsiteY2" fmla="*/ 46937 h 123717"/>
              <a:gd name="connsiteX3" fmla="*/ 407 w 250758"/>
              <a:gd name="connsiteY3" fmla="*/ 123137 h 1237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0758" h="123717">
                <a:moveTo>
                  <a:pt x="407" y="123137"/>
                </a:moveTo>
                <a:cubicBezTo>
                  <a:pt x="9932" y="115729"/>
                  <a:pt x="211015" y="15187"/>
                  <a:pt x="241707" y="2487"/>
                </a:cubicBezTo>
                <a:cubicBezTo>
                  <a:pt x="272399" y="-10213"/>
                  <a:pt x="217894" y="28945"/>
                  <a:pt x="184557" y="46937"/>
                </a:cubicBezTo>
                <a:cubicBezTo>
                  <a:pt x="151220" y="64929"/>
                  <a:pt x="-9118" y="130545"/>
                  <a:pt x="407" y="12313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27" name="フリーフォーム 1726">
            <a:extLst>
              <a:ext uri="{FF2B5EF4-FFF2-40B4-BE49-F238E27FC236}">
                <a16:creationId xmlns:a16="http://schemas.microsoft.com/office/drawing/2014/main" id="{C8FC49BE-8B2B-843D-965F-A1E91A25243C}"/>
              </a:ext>
            </a:extLst>
          </p:cNvPr>
          <p:cNvSpPr/>
          <p:nvPr/>
        </p:nvSpPr>
        <p:spPr>
          <a:xfrm>
            <a:off x="1447748" y="8350169"/>
            <a:ext cx="85777" cy="145608"/>
          </a:xfrm>
          <a:custGeom>
            <a:avLst/>
            <a:gdLst>
              <a:gd name="connsiteX0" fmla="*/ 85777 w 85777"/>
              <a:gd name="connsiteY0" fmla="*/ 81 h 145608"/>
              <a:gd name="connsiteX1" fmla="*/ 12752 w 85777"/>
              <a:gd name="connsiteY1" fmla="*/ 127081 h 145608"/>
              <a:gd name="connsiteX2" fmla="*/ 52 w 85777"/>
              <a:gd name="connsiteY2" fmla="*/ 142956 h 145608"/>
              <a:gd name="connsiteX3" fmla="*/ 12752 w 85777"/>
              <a:gd name="connsiteY3" fmla="*/ 108031 h 145608"/>
              <a:gd name="connsiteX4" fmla="*/ 85777 w 85777"/>
              <a:gd name="connsiteY4" fmla="*/ 81 h 1456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5777" h="145608">
                <a:moveTo>
                  <a:pt x="85777" y="81"/>
                </a:moveTo>
                <a:cubicBezTo>
                  <a:pt x="85777" y="3256"/>
                  <a:pt x="27039" y="103269"/>
                  <a:pt x="12752" y="127081"/>
                </a:cubicBezTo>
                <a:cubicBezTo>
                  <a:pt x="-1535" y="150893"/>
                  <a:pt x="52" y="146131"/>
                  <a:pt x="52" y="142956"/>
                </a:cubicBezTo>
                <a:cubicBezTo>
                  <a:pt x="52" y="139781"/>
                  <a:pt x="-1006" y="128139"/>
                  <a:pt x="12752" y="108031"/>
                </a:cubicBezTo>
                <a:cubicBezTo>
                  <a:pt x="26510" y="87923"/>
                  <a:pt x="85777" y="-3094"/>
                  <a:pt x="85777" y="8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28" name="フリーフォーム 1727">
            <a:extLst>
              <a:ext uri="{FF2B5EF4-FFF2-40B4-BE49-F238E27FC236}">
                <a16:creationId xmlns:a16="http://schemas.microsoft.com/office/drawing/2014/main" id="{C2119E23-CD96-2D8B-8F33-A3697CAB5F96}"/>
              </a:ext>
            </a:extLst>
          </p:cNvPr>
          <p:cNvSpPr/>
          <p:nvPr/>
        </p:nvSpPr>
        <p:spPr>
          <a:xfrm>
            <a:off x="1479209" y="8432666"/>
            <a:ext cx="110281" cy="80073"/>
          </a:xfrm>
          <a:custGeom>
            <a:avLst/>
            <a:gdLst>
              <a:gd name="connsiteX0" fmla="*/ 341 w 110281"/>
              <a:gd name="connsiteY0" fmla="*/ 134 h 80073"/>
              <a:gd name="connsiteX1" fmla="*/ 70191 w 110281"/>
              <a:gd name="connsiteY1" fmla="*/ 47759 h 80073"/>
              <a:gd name="connsiteX2" fmla="*/ 105116 w 110281"/>
              <a:gd name="connsiteY2" fmla="*/ 79509 h 80073"/>
              <a:gd name="connsiteX3" fmla="*/ 101941 w 110281"/>
              <a:gd name="connsiteY3" fmla="*/ 63634 h 80073"/>
              <a:gd name="connsiteX4" fmla="*/ 341 w 110281"/>
              <a:gd name="connsiteY4" fmla="*/ 134 h 800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0281" h="80073">
                <a:moveTo>
                  <a:pt x="341" y="134"/>
                </a:moveTo>
                <a:cubicBezTo>
                  <a:pt x="-4951" y="-2512"/>
                  <a:pt x="52729" y="34530"/>
                  <a:pt x="70191" y="47759"/>
                </a:cubicBezTo>
                <a:cubicBezTo>
                  <a:pt x="87654" y="60988"/>
                  <a:pt x="105116" y="79509"/>
                  <a:pt x="105116" y="79509"/>
                </a:cubicBezTo>
                <a:cubicBezTo>
                  <a:pt x="110408" y="82155"/>
                  <a:pt x="114641" y="75276"/>
                  <a:pt x="101941" y="63634"/>
                </a:cubicBezTo>
                <a:cubicBezTo>
                  <a:pt x="89241" y="51992"/>
                  <a:pt x="5633" y="2780"/>
                  <a:pt x="341" y="13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29" name="フリーフォーム 1728">
            <a:extLst>
              <a:ext uri="{FF2B5EF4-FFF2-40B4-BE49-F238E27FC236}">
                <a16:creationId xmlns:a16="http://schemas.microsoft.com/office/drawing/2014/main" id="{3370A0A2-D4FF-F057-8B40-A6C6E635F8DF}"/>
              </a:ext>
            </a:extLst>
          </p:cNvPr>
          <p:cNvSpPr/>
          <p:nvPr/>
        </p:nvSpPr>
        <p:spPr>
          <a:xfrm>
            <a:off x="1536465" y="8353397"/>
            <a:ext cx="51035" cy="105453"/>
          </a:xfrm>
          <a:custGeom>
            <a:avLst/>
            <a:gdLst>
              <a:gd name="connsiteX0" fmla="*/ 51035 w 51035"/>
              <a:gd name="connsiteY0" fmla="*/ 28 h 105453"/>
              <a:gd name="connsiteX1" fmla="*/ 6585 w 51035"/>
              <a:gd name="connsiteY1" fmla="*/ 88928 h 105453"/>
              <a:gd name="connsiteX2" fmla="*/ 235 w 51035"/>
              <a:gd name="connsiteY2" fmla="*/ 104803 h 105453"/>
              <a:gd name="connsiteX3" fmla="*/ 6585 w 51035"/>
              <a:gd name="connsiteY3" fmla="*/ 79403 h 105453"/>
              <a:gd name="connsiteX4" fmla="*/ 51035 w 51035"/>
              <a:gd name="connsiteY4" fmla="*/ 28 h 1054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035" h="105453">
                <a:moveTo>
                  <a:pt x="51035" y="28"/>
                </a:moveTo>
                <a:cubicBezTo>
                  <a:pt x="51035" y="1615"/>
                  <a:pt x="15052" y="71466"/>
                  <a:pt x="6585" y="88928"/>
                </a:cubicBezTo>
                <a:cubicBezTo>
                  <a:pt x="-1882" y="106390"/>
                  <a:pt x="235" y="106390"/>
                  <a:pt x="235" y="104803"/>
                </a:cubicBezTo>
                <a:cubicBezTo>
                  <a:pt x="235" y="103216"/>
                  <a:pt x="1293" y="94749"/>
                  <a:pt x="6585" y="79403"/>
                </a:cubicBezTo>
                <a:cubicBezTo>
                  <a:pt x="11877" y="64057"/>
                  <a:pt x="51035" y="-1559"/>
                  <a:pt x="51035" y="2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30" name="フリーフォーム 1729">
            <a:extLst>
              <a:ext uri="{FF2B5EF4-FFF2-40B4-BE49-F238E27FC236}">
                <a16:creationId xmlns:a16="http://schemas.microsoft.com/office/drawing/2014/main" id="{D05DD284-7D42-E1E9-DC7B-C64DFE83EE6A}"/>
              </a:ext>
            </a:extLst>
          </p:cNvPr>
          <p:cNvSpPr/>
          <p:nvPr/>
        </p:nvSpPr>
        <p:spPr>
          <a:xfrm>
            <a:off x="1244417" y="8780792"/>
            <a:ext cx="88981" cy="296776"/>
          </a:xfrm>
          <a:custGeom>
            <a:avLst/>
            <a:gdLst>
              <a:gd name="connsiteX0" fmla="*/ 183 w 88981"/>
              <a:gd name="connsiteY0" fmla="*/ 1258 h 296776"/>
              <a:gd name="connsiteX1" fmla="*/ 85908 w 88981"/>
              <a:gd name="connsiteY1" fmla="*/ 290183 h 296776"/>
              <a:gd name="connsiteX2" fmla="*/ 63683 w 88981"/>
              <a:gd name="connsiteY2" fmla="*/ 188583 h 296776"/>
              <a:gd name="connsiteX3" fmla="*/ 183 w 88981"/>
              <a:gd name="connsiteY3" fmla="*/ 1258 h 2967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8981" h="296776">
                <a:moveTo>
                  <a:pt x="183" y="1258"/>
                </a:moveTo>
                <a:cubicBezTo>
                  <a:pt x="3887" y="18191"/>
                  <a:pt x="75325" y="258962"/>
                  <a:pt x="85908" y="290183"/>
                </a:cubicBezTo>
                <a:cubicBezTo>
                  <a:pt x="96491" y="321404"/>
                  <a:pt x="77441" y="234091"/>
                  <a:pt x="63683" y="188583"/>
                </a:cubicBezTo>
                <a:cubicBezTo>
                  <a:pt x="49925" y="143075"/>
                  <a:pt x="-3521" y="-15675"/>
                  <a:pt x="183" y="125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31" name="フリーフォーム 1730">
            <a:extLst>
              <a:ext uri="{FF2B5EF4-FFF2-40B4-BE49-F238E27FC236}">
                <a16:creationId xmlns:a16="http://schemas.microsoft.com/office/drawing/2014/main" id="{9B79E72B-8E94-C192-516E-0F10B09570DA}"/>
              </a:ext>
            </a:extLst>
          </p:cNvPr>
          <p:cNvSpPr/>
          <p:nvPr/>
        </p:nvSpPr>
        <p:spPr>
          <a:xfrm>
            <a:off x="1184019" y="9070909"/>
            <a:ext cx="266362" cy="206486"/>
          </a:xfrm>
          <a:custGeom>
            <a:avLst/>
            <a:gdLst>
              <a:gd name="connsiteX0" fmla="*/ 256 w 266362"/>
              <a:gd name="connsiteY0" fmla="*/ 206441 h 206486"/>
              <a:gd name="connsiteX1" fmla="*/ 89156 w 266362"/>
              <a:gd name="connsiteY1" fmla="*/ 101666 h 206486"/>
              <a:gd name="connsiteX2" fmla="*/ 143131 w 266362"/>
              <a:gd name="connsiteY2" fmla="*/ 54041 h 206486"/>
              <a:gd name="connsiteX3" fmla="*/ 263781 w 266362"/>
              <a:gd name="connsiteY3" fmla="*/ 66 h 206486"/>
              <a:gd name="connsiteX4" fmla="*/ 212981 w 266362"/>
              <a:gd name="connsiteY4" fmla="*/ 44516 h 206486"/>
              <a:gd name="connsiteX5" fmla="*/ 66931 w 266362"/>
              <a:gd name="connsiteY5" fmla="*/ 114366 h 206486"/>
              <a:gd name="connsiteX6" fmla="*/ 256 w 266362"/>
              <a:gd name="connsiteY6" fmla="*/ 206441 h 2064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66362" h="206486">
                <a:moveTo>
                  <a:pt x="256" y="206441"/>
                </a:moveTo>
                <a:cubicBezTo>
                  <a:pt x="3960" y="204324"/>
                  <a:pt x="65344" y="127066"/>
                  <a:pt x="89156" y="101666"/>
                </a:cubicBezTo>
                <a:cubicBezTo>
                  <a:pt x="112969" y="76266"/>
                  <a:pt x="114027" y="70974"/>
                  <a:pt x="143131" y="54041"/>
                </a:cubicBezTo>
                <a:cubicBezTo>
                  <a:pt x="172235" y="37108"/>
                  <a:pt x="252139" y="1653"/>
                  <a:pt x="263781" y="66"/>
                </a:cubicBezTo>
                <a:cubicBezTo>
                  <a:pt x="275423" y="-1521"/>
                  <a:pt x="245789" y="25466"/>
                  <a:pt x="212981" y="44516"/>
                </a:cubicBezTo>
                <a:cubicBezTo>
                  <a:pt x="180173" y="63566"/>
                  <a:pt x="100269" y="92670"/>
                  <a:pt x="66931" y="114366"/>
                </a:cubicBezTo>
                <a:cubicBezTo>
                  <a:pt x="33594" y="136062"/>
                  <a:pt x="-3448" y="208558"/>
                  <a:pt x="256" y="20644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32" name="フリーフォーム 1731">
            <a:extLst>
              <a:ext uri="{FF2B5EF4-FFF2-40B4-BE49-F238E27FC236}">
                <a16:creationId xmlns:a16="http://schemas.microsoft.com/office/drawing/2014/main" id="{6A1811A3-8439-7D93-6F23-DAF978FA863F}"/>
              </a:ext>
            </a:extLst>
          </p:cNvPr>
          <p:cNvSpPr/>
          <p:nvPr/>
        </p:nvSpPr>
        <p:spPr>
          <a:xfrm>
            <a:off x="1050793" y="9118580"/>
            <a:ext cx="273358" cy="165132"/>
          </a:xfrm>
          <a:custGeom>
            <a:avLst/>
            <a:gdLst>
              <a:gd name="connsiteX0" fmla="*/ 132 w 273358"/>
              <a:gd name="connsiteY0" fmla="*/ 165120 h 165132"/>
              <a:gd name="connsiteX1" fmla="*/ 139832 w 273358"/>
              <a:gd name="connsiteY1" fmla="*/ 69870 h 165132"/>
              <a:gd name="connsiteX2" fmla="*/ 273182 w 273358"/>
              <a:gd name="connsiteY2" fmla="*/ 20 h 165132"/>
              <a:gd name="connsiteX3" fmla="*/ 165232 w 273358"/>
              <a:gd name="connsiteY3" fmla="*/ 63520 h 165132"/>
              <a:gd name="connsiteX4" fmla="*/ 132 w 273358"/>
              <a:gd name="connsiteY4" fmla="*/ 165120 h 1651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73358" h="165132">
                <a:moveTo>
                  <a:pt x="132" y="165120"/>
                </a:moveTo>
                <a:cubicBezTo>
                  <a:pt x="-4101" y="166178"/>
                  <a:pt x="94324" y="97387"/>
                  <a:pt x="139832" y="69870"/>
                </a:cubicBezTo>
                <a:cubicBezTo>
                  <a:pt x="185340" y="42353"/>
                  <a:pt x="268949" y="1078"/>
                  <a:pt x="273182" y="20"/>
                </a:cubicBezTo>
                <a:cubicBezTo>
                  <a:pt x="277415" y="-1038"/>
                  <a:pt x="204390" y="38649"/>
                  <a:pt x="165232" y="63520"/>
                </a:cubicBezTo>
                <a:cubicBezTo>
                  <a:pt x="126074" y="88391"/>
                  <a:pt x="4365" y="164062"/>
                  <a:pt x="132" y="16512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33" name="フリーフォーム 1732">
            <a:extLst>
              <a:ext uri="{FF2B5EF4-FFF2-40B4-BE49-F238E27FC236}">
                <a16:creationId xmlns:a16="http://schemas.microsoft.com/office/drawing/2014/main" id="{6FDE3AD1-2F69-DB86-A495-8B790C6D2841}"/>
              </a:ext>
            </a:extLst>
          </p:cNvPr>
          <p:cNvSpPr/>
          <p:nvPr/>
        </p:nvSpPr>
        <p:spPr>
          <a:xfrm>
            <a:off x="1371078" y="9165595"/>
            <a:ext cx="19727" cy="156249"/>
          </a:xfrm>
          <a:custGeom>
            <a:avLst/>
            <a:gdLst>
              <a:gd name="connsiteX0" fmla="*/ 522 w 19727"/>
              <a:gd name="connsiteY0" fmla="*/ 630 h 156249"/>
              <a:gd name="connsiteX1" fmla="*/ 19572 w 19727"/>
              <a:gd name="connsiteY1" fmla="*/ 89530 h 156249"/>
              <a:gd name="connsiteX2" fmla="*/ 10047 w 19727"/>
              <a:gd name="connsiteY2" fmla="*/ 156205 h 156249"/>
              <a:gd name="connsiteX3" fmla="*/ 19572 w 19727"/>
              <a:gd name="connsiteY3" fmla="*/ 99055 h 156249"/>
              <a:gd name="connsiteX4" fmla="*/ 6872 w 19727"/>
              <a:gd name="connsiteY4" fmla="*/ 51430 h 156249"/>
              <a:gd name="connsiteX5" fmla="*/ 522 w 19727"/>
              <a:gd name="connsiteY5" fmla="*/ 630 h 1562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727" h="156249">
                <a:moveTo>
                  <a:pt x="522" y="630"/>
                </a:moveTo>
                <a:cubicBezTo>
                  <a:pt x="2639" y="6980"/>
                  <a:pt x="17985" y="63601"/>
                  <a:pt x="19572" y="89530"/>
                </a:cubicBezTo>
                <a:cubicBezTo>
                  <a:pt x="21160" y="115459"/>
                  <a:pt x="10047" y="154618"/>
                  <a:pt x="10047" y="156205"/>
                </a:cubicBezTo>
                <a:cubicBezTo>
                  <a:pt x="10047" y="157792"/>
                  <a:pt x="20101" y="116517"/>
                  <a:pt x="19572" y="99055"/>
                </a:cubicBezTo>
                <a:cubicBezTo>
                  <a:pt x="19043" y="81593"/>
                  <a:pt x="10576" y="65188"/>
                  <a:pt x="6872" y="51430"/>
                </a:cubicBezTo>
                <a:cubicBezTo>
                  <a:pt x="3168" y="37672"/>
                  <a:pt x="-1595" y="-5720"/>
                  <a:pt x="522" y="63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34" name="フリーフォーム 1733">
            <a:extLst>
              <a:ext uri="{FF2B5EF4-FFF2-40B4-BE49-F238E27FC236}">
                <a16:creationId xmlns:a16="http://schemas.microsoft.com/office/drawing/2014/main" id="{3DB4B13C-9148-E1B0-83A7-B75C4A659D1F}"/>
              </a:ext>
            </a:extLst>
          </p:cNvPr>
          <p:cNvSpPr/>
          <p:nvPr/>
        </p:nvSpPr>
        <p:spPr>
          <a:xfrm>
            <a:off x="1339386" y="9168707"/>
            <a:ext cx="42650" cy="124428"/>
          </a:xfrm>
          <a:custGeom>
            <a:avLst/>
            <a:gdLst>
              <a:gd name="connsiteX0" fmla="*/ 29039 w 42650"/>
              <a:gd name="connsiteY0" fmla="*/ 693 h 124428"/>
              <a:gd name="connsiteX1" fmla="*/ 29039 w 42650"/>
              <a:gd name="connsiteY1" fmla="*/ 67368 h 124428"/>
              <a:gd name="connsiteX2" fmla="*/ 41739 w 42650"/>
              <a:gd name="connsiteY2" fmla="*/ 121343 h 124428"/>
              <a:gd name="connsiteX3" fmla="*/ 464 w 42650"/>
              <a:gd name="connsiteY3" fmla="*/ 118168 h 124428"/>
              <a:gd name="connsiteX4" fmla="*/ 19514 w 42650"/>
              <a:gd name="connsiteY4" fmla="*/ 111818 h 124428"/>
              <a:gd name="connsiteX5" fmla="*/ 29039 w 42650"/>
              <a:gd name="connsiteY5" fmla="*/ 693 h 1244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650" h="124428">
                <a:moveTo>
                  <a:pt x="29039" y="693"/>
                </a:moveTo>
                <a:cubicBezTo>
                  <a:pt x="30626" y="-6715"/>
                  <a:pt x="26922" y="47260"/>
                  <a:pt x="29039" y="67368"/>
                </a:cubicBezTo>
                <a:cubicBezTo>
                  <a:pt x="31156" y="87476"/>
                  <a:pt x="46502" y="112876"/>
                  <a:pt x="41739" y="121343"/>
                </a:cubicBezTo>
                <a:cubicBezTo>
                  <a:pt x="36976" y="129810"/>
                  <a:pt x="464" y="118168"/>
                  <a:pt x="464" y="118168"/>
                </a:cubicBezTo>
                <a:cubicBezTo>
                  <a:pt x="-3240" y="116581"/>
                  <a:pt x="16339" y="126105"/>
                  <a:pt x="19514" y="111818"/>
                </a:cubicBezTo>
                <a:cubicBezTo>
                  <a:pt x="22689" y="97531"/>
                  <a:pt x="27452" y="8101"/>
                  <a:pt x="29039" y="69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35" name="フリーフォーム 1734">
            <a:extLst>
              <a:ext uri="{FF2B5EF4-FFF2-40B4-BE49-F238E27FC236}">
                <a16:creationId xmlns:a16="http://schemas.microsoft.com/office/drawing/2014/main" id="{0DA0A8A6-3275-E282-C3DA-8F619ACD3AAB}"/>
              </a:ext>
            </a:extLst>
          </p:cNvPr>
          <p:cNvSpPr/>
          <p:nvPr/>
        </p:nvSpPr>
        <p:spPr>
          <a:xfrm>
            <a:off x="2256323" y="8334344"/>
            <a:ext cx="142721" cy="98697"/>
          </a:xfrm>
          <a:custGeom>
            <a:avLst/>
            <a:gdLst>
              <a:gd name="connsiteX0" fmla="*/ 1102 w 142721"/>
              <a:gd name="connsiteY0" fmla="*/ 31 h 98697"/>
              <a:gd name="connsiteX1" fmla="*/ 58252 w 142721"/>
              <a:gd name="connsiteY1" fmla="*/ 73056 h 98697"/>
              <a:gd name="connsiteX2" fmla="*/ 140802 w 142721"/>
              <a:gd name="connsiteY2" fmla="*/ 98456 h 98697"/>
              <a:gd name="connsiteX3" fmla="*/ 109052 w 142721"/>
              <a:gd name="connsiteY3" fmla="*/ 82581 h 98697"/>
              <a:gd name="connsiteX4" fmla="*/ 1102 w 142721"/>
              <a:gd name="connsiteY4" fmla="*/ 31 h 98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2721" h="98697">
                <a:moveTo>
                  <a:pt x="1102" y="31"/>
                </a:moveTo>
                <a:cubicBezTo>
                  <a:pt x="-7365" y="-1556"/>
                  <a:pt x="34969" y="56652"/>
                  <a:pt x="58252" y="73056"/>
                </a:cubicBezTo>
                <a:cubicBezTo>
                  <a:pt x="81535" y="89460"/>
                  <a:pt x="132335" y="96869"/>
                  <a:pt x="140802" y="98456"/>
                </a:cubicBezTo>
                <a:cubicBezTo>
                  <a:pt x="149269" y="100043"/>
                  <a:pt x="128102" y="93693"/>
                  <a:pt x="109052" y="82581"/>
                </a:cubicBezTo>
                <a:cubicBezTo>
                  <a:pt x="90002" y="71469"/>
                  <a:pt x="9569" y="1618"/>
                  <a:pt x="1102" y="3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36" name="フリーフォーム 1735">
            <a:extLst>
              <a:ext uri="{FF2B5EF4-FFF2-40B4-BE49-F238E27FC236}">
                <a16:creationId xmlns:a16="http://schemas.microsoft.com/office/drawing/2014/main" id="{195FADE3-AC4A-B064-E2A0-C415D0D50A5B}"/>
              </a:ext>
            </a:extLst>
          </p:cNvPr>
          <p:cNvSpPr/>
          <p:nvPr/>
        </p:nvSpPr>
        <p:spPr>
          <a:xfrm>
            <a:off x="1746169" y="8313811"/>
            <a:ext cx="183291" cy="52489"/>
          </a:xfrm>
          <a:custGeom>
            <a:avLst/>
            <a:gdLst>
              <a:gd name="connsiteX0" fmla="*/ 81 w 183291"/>
              <a:gd name="connsiteY0" fmla="*/ 52314 h 52489"/>
              <a:gd name="connsiteX1" fmla="*/ 171531 w 183291"/>
              <a:gd name="connsiteY1" fmla="*/ 1514 h 52489"/>
              <a:gd name="connsiteX2" fmla="*/ 149306 w 183291"/>
              <a:gd name="connsiteY2" fmla="*/ 17389 h 52489"/>
              <a:gd name="connsiteX3" fmla="*/ 81 w 183291"/>
              <a:gd name="connsiteY3" fmla="*/ 52314 h 524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3291" h="52489">
                <a:moveTo>
                  <a:pt x="81" y="52314"/>
                </a:moveTo>
                <a:cubicBezTo>
                  <a:pt x="3785" y="49668"/>
                  <a:pt x="146660" y="7335"/>
                  <a:pt x="171531" y="1514"/>
                </a:cubicBezTo>
                <a:cubicBezTo>
                  <a:pt x="196402" y="-4307"/>
                  <a:pt x="178410" y="7864"/>
                  <a:pt x="149306" y="17389"/>
                </a:cubicBezTo>
                <a:cubicBezTo>
                  <a:pt x="120202" y="26914"/>
                  <a:pt x="-3623" y="54960"/>
                  <a:pt x="81" y="5231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37" name="フリーフォーム 1736">
            <a:extLst>
              <a:ext uri="{FF2B5EF4-FFF2-40B4-BE49-F238E27FC236}">
                <a16:creationId xmlns:a16="http://schemas.microsoft.com/office/drawing/2014/main" id="{D234155D-D0AF-6B47-D3BA-50519CE084FE}"/>
              </a:ext>
            </a:extLst>
          </p:cNvPr>
          <p:cNvSpPr/>
          <p:nvPr/>
        </p:nvSpPr>
        <p:spPr>
          <a:xfrm>
            <a:off x="1851496" y="8401041"/>
            <a:ext cx="107542" cy="240306"/>
          </a:xfrm>
          <a:custGeom>
            <a:avLst/>
            <a:gdLst>
              <a:gd name="connsiteX0" fmla="*/ 107479 w 107542"/>
              <a:gd name="connsiteY0" fmla="*/ 9 h 240306"/>
              <a:gd name="connsiteX1" fmla="*/ 40804 w 107542"/>
              <a:gd name="connsiteY1" fmla="*/ 123834 h 240306"/>
              <a:gd name="connsiteX2" fmla="*/ 2704 w 107542"/>
              <a:gd name="connsiteY2" fmla="*/ 238134 h 240306"/>
              <a:gd name="connsiteX3" fmla="*/ 5879 w 107542"/>
              <a:gd name="connsiteY3" fmla="*/ 193684 h 240306"/>
              <a:gd name="connsiteX4" fmla="*/ 28104 w 107542"/>
              <a:gd name="connsiteY4" fmla="*/ 130184 h 240306"/>
              <a:gd name="connsiteX5" fmla="*/ 107479 w 107542"/>
              <a:gd name="connsiteY5" fmla="*/ 9 h 2403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7542" h="240306">
                <a:moveTo>
                  <a:pt x="107479" y="9"/>
                </a:moveTo>
                <a:cubicBezTo>
                  <a:pt x="109596" y="-1049"/>
                  <a:pt x="58266" y="84147"/>
                  <a:pt x="40804" y="123834"/>
                </a:cubicBezTo>
                <a:cubicBezTo>
                  <a:pt x="23341" y="163522"/>
                  <a:pt x="8525" y="226492"/>
                  <a:pt x="2704" y="238134"/>
                </a:cubicBezTo>
                <a:cubicBezTo>
                  <a:pt x="-3117" y="249776"/>
                  <a:pt x="1646" y="211676"/>
                  <a:pt x="5879" y="193684"/>
                </a:cubicBezTo>
                <a:cubicBezTo>
                  <a:pt x="10112" y="175692"/>
                  <a:pt x="13816" y="159817"/>
                  <a:pt x="28104" y="130184"/>
                </a:cubicBezTo>
                <a:cubicBezTo>
                  <a:pt x="42392" y="100551"/>
                  <a:pt x="105362" y="1067"/>
                  <a:pt x="107479" y="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38" name="フリーフォーム 1737">
            <a:extLst>
              <a:ext uri="{FF2B5EF4-FFF2-40B4-BE49-F238E27FC236}">
                <a16:creationId xmlns:a16="http://schemas.microsoft.com/office/drawing/2014/main" id="{D7A3EEED-7084-6F4A-9A11-87FAD6DC1B63}"/>
              </a:ext>
            </a:extLst>
          </p:cNvPr>
          <p:cNvSpPr/>
          <p:nvPr/>
        </p:nvSpPr>
        <p:spPr>
          <a:xfrm>
            <a:off x="1866279" y="8565044"/>
            <a:ext cx="179537" cy="74672"/>
          </a:xfrm>
          <a:custGeom>
            <a:avLst/>
            <a:gdLst>
              <a:gd name="connsiteX0" fmla="*/ 621 w 179537"/>
              <a:gd name="connsiteY0" fmla="*/ 74131 h 74672"/>
              <a:gd name="connsiteX1" fmla="*/ 175246 w 179537"/>
              <a:gd name="connsiteY1" fmla="*/ 1106 h 74672"/>
              <a:gd name="connsiteX2" fmla="*/ 118096 w 179537"/>
              <a:gd name="connsiteY2" fmla="*/ 32856 h 74672"/>
              <a:gd name="connsiteX3" fmla="*/ 621 w 179537"/>
              <a:gd name="connsiteY3" fmla="*/ 74131 h 746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9537" h="74672">
                <a:moveTo>
                  <a:pt x="621" y="74131"/>
                </a:moveTo>
                <a:cubicBezTo>
                  <a:pt x="10146" y="68839"/>
                  <a:pt x="155667" y="7985"/>
                  <a:pt x="175246" y="1106"/>
                </a:cubicBezTo>
                <a:cubicBezTo>
                  <a:pt x="194825" y="-5773"/>
                  <a:pt x="142438" y="21214"/>
                  <a:pt x="118096" y="32856"/>
                </a:cubicBezTo>
                <a:cubicBezTo>
                  <a:pt x="93754" y="44498"/>
                  <a:pt x="-8904" y="79423"/>
                  <a:pt x="621" y="7413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39" name="フリーフォーム 1738">
            <a:extLst>
              <a:ext uri="{FF2B5EF4-FFF2-40B4-BE49-F238E27FC236}">
                <a16:creationId xmlns:a16="http://schemas.microsoft.com/office/drawing/2014/main" id="{85C43A58-C9C6-CEDD-B33C-F65E190F392F}"/>
              </a:ext>
            </a:extLst>
          </p:cNvPr>
          <p:cNvSpPr/>
          <p:nvPr/>
        </p:nvSpPr>
        <p:spPr>
          <a:xfrm>
            <a:off x="1381036" y="8932627"/>
            <a:ext cx="120444" cy="65510"/>
          </a:xfrm>
          <a:custGeom>
            <a:avLst/>
            <a:gdLst>
              <a:gd name="connsiteX0" fmla="*/ 89 w 120444"/>
              <a:gd name="connsiteY0" fmla="*/ 65323 h 65510"/>
              <a:gd name="connsiteX1" fmla="*/ 114389 w 120444"/>
              <a:gd name="connsiteY1" fmla="*/ 1823 h 65510"/>
              <a:gd name="connsiteX2" fmla="*/ 95339 w 120444"/>
              <a:gd name="connsiteY2" fmla="*/ 20873 h 65510"/>
              <a:gd name="connsiteX3" fmla="*/ 89 w 120444"/>
              <a:gd name="connsiteY3" fmla="*/ 65323 h 655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0444" h="65510">
                <a:moveTo>
                  <a:pt x="89" y="65323"/>
                </a:moveTo>
                <a:cubicBezTo>
                  <a:pt x="3264" y="62148"/>
                  <a:pt x="114389" y="1823"/>
                  <a:pt x="114389" y="1823"/>
                </a:cubicBezTo>
                <a:cubicBezTo>
                  <a:pt x="130264" y="-5585"/>
                  <a:pt x="111743" y="11348"/>
                  <a:pt x="95339" y="20873"/>
                </a:cubicBezTo>
                <a:cubicBezTo>
                  <a:pt x="78935" y="30398"/>
                  <a:pt x="-3086" y="68498"/>
                  <a:pt x="89" y="6532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40" name="フリーフォーム 1739">
            <a:extLst>
              <a:ext uri="{FF2B5EF4-FFF2-40B4-BE49-F238E27FC236}">
                <a16:creationId xmlns:a16="http://schemas.microsoft.com/office/drawing/2014/main" id="{96E40A5C-AFDE-49A6-9CBF-22C7BE2C1697}"/>
              </a:ext>
            </a:extLst>
          </p:cNvPr>
          <p:cNvSpPr/>
          <p:nvPr/>
        </p:nvSpPr>
        <p:spPr>
          <a:xfrm>
            <a:off x="1552575" y="9045082"/>
            <a:ext cx="28582" cy="83043"/>
          </a:xfrm>
          <a:custGeom>
            <a:avLst/>
            <a:gdLst>
              <a:gd name="connsiteX0" fmla="*/ 0 w 28582"/>
              <a:gd name="connsiteY0" fmla="*/ 83043 h 83043"/>
              <a:gd name="connsiteX1" fmla="*/ 28575 w 28582"/>
              <a:gd name="connsiteY1" fmla="*/ 493 h 83043"/>
              <a:gd name="connsiteX2" fmla="*/ 0 w 28582"/>
              <a:gd name="connsiteY2" fmla="*/ 83043 h 830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8582" h="83043">
                <a:moveTo>
                  <a:pt x="0" y="83043"/>
                </a:moveTo>
                <a:cubicBezTo>
                  <a:pt x="0" y="83043"/>
                  <a:pt x="28046" y="8430"/>
                  <a:pt x="28575" y="493"/>
                </a:cubicBezTo>
                <a:cubicBezTo>
                  <a:pt x="29104" y="-7445"/>
                  <a:pt x="0" y="83043"/>
                  <a:pt x="0" y="8304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41" name="フリーフォーム 1740">
            <a:extLst>
              <a:ext uri="{FF2B5EF4-FFF2-40B4-BE49-F238E27FC236}">
                <a16:creationId xmlns:a16="http://schemas.microsoft.com/office/drawing/2014/main" id="{511A6CC5-0E92-909E-9EDB-E4ACCB30FD50}"/>
              </a:ext>
            </a:extLst>
          </p:cNvPr>
          <p:cNvSpPr/>
          <p:nvPr/>
        </p:nvSpPr>
        <p:spPr>
          <a:xfrm>
            <a:off x="1504947" y="8943967"/>
            <a:ext cx="133556" cy="197014"/>
          </a:xfrm>
          <a:custGeom>
            <a:avLst/>
            <a:gdLst>
              <a:gd name="connsiteX0" fmla="*/ 3 w 133556"/>
              <a:gd name="connsiteY0" fmla="*/ 196858 h 197014"/>
              <a:gd name="connsiteX1" fmla="*/ 73028 w 133556"/>
              <a:gd name="connsiteY1" fmla="*/ 92083 h 197014"/>
              <a:gd name="connsiteX2" fmla="*/ 107953 w 133556"/>
              <a:gd name="connsiteY2" fmla="*/ 38108 h 197014"/>
              <a:gd name="connsiteX3" fmla="*/ 133353 w 133556"/>
              <a:gd name="connsiteY3" fmla="*/ 8 h 197014"/>
              <a:gd name="connsiteX4" fmla="*/ 117478 w 133556"/>
              <a:gd name="connsiteY4" fmla="*/ 34933 h 197014"/>
              <a:gd name="connsiteX5" fmla="*/ 76203 w 133556"/>
              <a:gd name="connsiteY5" fmla="*/ 66683 h 197014"/>
              <a:gd name="connsiteX6" fmla="*/ 3 w 133556"/>
              <a:gd name="connsiteY6" fmla="*/ 196858 h 1970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33556" h="197014">
                <a:moveTo>
                  <a:pt x="3" y="196858"/>
                </a:moveTo>
                <a:cubicBezTo>
                  <a:pt x="-526" y="201091"/>
                  <a:pt x="55036" y="118541"/>
                  <a:pt x="73028" y="92083"/>
                </a:cubicBezTo>
                <a:cubicBezTo>
                  <a:pt x="91020" y="65625"/>
                  <a:pt x="97899" y="53454"/>
                  <a:pt x="107953" y="38108"/>
                </a:cubicBezTo>
                <a:cubicBezTo>
                  <a:pt x="118007" y="22762"/>
                  <a:pt x="131766" y="537"/>
                  <a:pt x="133353" y="8"/>
                </a:cubicBezTo>
                <a:cubicBezTo>
                  <a:pt x="134940" y="-521"/>
                  <a:pt x="127003" y="23820"/>
                  <a:pt x="117478" y="34933"/>
                </a:cubicBezTo>
                <a:cubicBezTo>
                  <a:pt x="107953" y="46045"/>
                  <a:pt x="93666" y="42341"/>
                  <a:pt x="76203" y="66683"/>
                </a:cubicBezTo>
                <a:cubicBezTo>
                  <a:pt x="58740" y="91025"/>
                  <a:pt x="532" y="192625"/>
                  <a:pt x="3" y="19685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42" name="フリーフォーム 1741">
            <a:extLst>
              <a:ext uri="{FF2B5EF4-FFF2-40B4-BE49-F238E27FC236}">
                <a16:creationId xmlns:a16="http://schemas.microsoft.com/office/drawing/2014/main" id="{B09B4402-5B34-2BB9-9FA7-A0CDDF9FFF2A}"/>
              </a:ext>
            </a:extLst>
          </p:cNvPr>
          <p:cNvSpPr/>
          <p:nvPr/>
        </p:nvSpPr>
        <p:spPr>
          <a:xfrm>
            <a:off x="1396981" y="9146923"/>
            <a:ext cx="57424" cy="178662"/>
          </a:xfrm>
          <a:custGeom>
            <a:avLst/>
            <a:gdLst>
              <a:gd name="connsiteX0" fmla="*/ 19 w 57424"/>
              <a:gd name="connsiteY0" fmla="*/ 252 h 178662"/>
              <a:gd name="connsiteX1" fmla="*/ 53994 w 57424"/>
              <a:gd name="connsiteY1" fmla="*/ 171702 h 178662"/>
              <a:gd name="connsiteX2" fmla="*/ 47644 w 57424"/>
              <a:gd name="connsiteY2" fmla="*/ 133602 h 178662"/>
              <a:gd name="connsiteX3" fmla="*/ 19 w 57424"/>
              <a:gd name="connsiteY3" fmla="*/ 252 h 1786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7424" h="178662">
                <a:moveTo>
                  <a:pt x="19" y="252"/>
                </a:moveTo>
                <a:cubicBezTo>
                  <a:pt x="1077" y="6602"/>
                  <a:pt x="46057" y="149477"/>
                  <a:pt x="53994" y="171702"/>
                </a:cubicBezTo>
                <a:cubicBezTo>
                  <a:pt x="61932" y="193927"/>
                  <a:pt x="54523" y="157944"/>
                  <a:pt x="47644" y="133602"/>
                </a:cubicBezTo>
                <a:cubicBezTo>
                  <a:pt x="40765" y="109260"/>
                  <a:pt x="-1039" y="-6098"/>
                  <a:pt x="19" y="25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43" name="フリーフォーム 1742">
            <a:extLst>
              <a:ext uri="{FF2B5EF4-FFF2-40B4-BE49-F238E27FC236}">
                <a16:creationId xmlns:a16="http://schemas.microsoft.com/office/drawing/2014/main" id="{8DAD9229-DFDC-2994-F177-23158C6BE2FF}"/>
              </a:ext>
            </a:extLst>
          </p:cNvPr>
          <p:cNvSpPr/>
          <p:nvPr/>
        </p:nvSpPr>
        <p:spPr>
          <a:xfrm>
            <a:off x="2317043" y="8530317"/>
            <a:ext cx="248432" cy="39383"/>
          </a:xfrm>
          <a:custGeom>
            <a:avLst/>
            <a:gdLst>
              <a:gd name="connsiteX0" fmla="*/ 707 w 248432"/>
              <a:gd name="connsiteY0" fmla="*/ 908 h 39383"/>
              <a:gd name="connsiteX1" fmla="*/ 92782 w 248432"/>
              <a:gd name="connsiteY1" fmla="*/ 13608 h 39383"/>
              <a:gd name="connsiteX2" fmla="*/ 130882 w 248432"/>
              <a:gd name="connsiteY2" fmla="*/ 32658 h 39383"/>
              <a:gd name="connsiteX3" fmla="*/ 248357 w 248432"/>
              <a:gd name="connsiteY3" fmla="*/ 23133 h 39383"/>
              <a:gd name="connsiteX4" fmla="*/ 146757 w 248432"/>
              <a:gd name="connsiteY4" fmla="*/ 39008 h 39383"/>
              <a:gd name="connsiteX5" fmla="*/ 707 w 248432"/>
              <a:gd name="connsiteY5" fmla="*/ 908 h 393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48432" h="39383">
                <a:moveTo>
                  <a:pt x="707" y="908"/>
                </a:moveTo>
                <a:cubicBezTo>
                  <a:pt x="-8289" y="-3325"/>
                  <a:pt x="71086" y="8316"/>
                  <a:pt x="92782" y="13608"/>
                </a:cubicBezTo>
                <a:cubicBezTo>
                  <a:pt x="114478" y="18900"/>
                  <a:pt x="104953" y="31071"/>
                  <a:pt x="130882" y="32658"/>
                </a:cubicBezTo>
                <a:cubicBezTo>
                  <a:pt x="156811" y="34246"/>
                  <a:pt x="245711" y="22075"/>
                  <a:pt x="248357" y="23133"/>
                </a:cubicBezTo>
                <a:cubicBezTo>
                  <a:pt x="251003" y="24191"/>
                  <a:pt x="183269" y="42183"/>
                  <a:pt x="146757" y="39008"/>
                </a:cubicBezTo>
                <a:cubicBezTo>
                  <a:pt x="110245" y="35833"/>
                  <a:pt x="9703" y="5141"/>
                  <a:pt x="707" y="90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44" name="フリーフォーム 1743">
            <a:extLst>
              <a:ext uri="{FF2B5EF4-FFF2-40B4-BE49-F238E27FC236}">
                <a16:creationId xmlns:a16="http://schemas.microsoft.com/office/drawing/2014/main" id="{1C6C6271-C7C8-049D-F6BF-E0EAFEF72C8C}"/>
              </a:ext>
            </a:extLst>
          </p:cNvPr>
          <p:cNvSpPr/>
          <p:nvPr/>
        </p:nvSpPr>
        <p:spPr>
          <a:xfrm>
            <a:off x="7911527" y="8858162"/>
            <a:ext cx="245072" cy="99153"/>
          </a:xfrm>
          <a:custGeom>
            <a:avLst/>
            <a:gdLst>
              <a:gd name="connsiteX0" fmla="*/ 573 w 245072"/>
              <a:gd name="connsiteY0" fmla="*/ 98513 h 99153"/>
              <a:gd name="connsiteX1" fmla="*/ 156148 w 245072"/>
              <a:gd name="connsiteY1" fmla="*/ 57238 h 99153"/>
              <a:gd name="connsiteX2" fmla="*/ 245048 w 245072"/>
              <a:gd name="connsiteY2" fmla="*/ 28663 h 99153"/>
              <a:gd name="connsiteX3" fmla="*/ 165673 w 245072"/>
              <a:gd name="connsiteY3" fmla="*/ 88 h 99153"/>
              <a:gd name="connsiteX4" fmla="*/ 216473 w 245072"/>
              <a:gd name="connsiteY4" fmla="*/ 22313 h 99153"/>
              <a:gd name="connsiteX5" fmla="*/ 573 w 245072"/>
              <a:gd name="connsiteY5" fmla="*/ 98513 h 991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45072" h="99153">
                <a:moveTo>
                  <a:pt x="573" y="98513"/>
                </a:moveTo>
                <a:cubicBezTo>
                  <a:pt x="-9481" y="104334"/>
                  <a:pt x="115402" y="68880"/>
                  <a:pt x="156148" y="57238"/>
                </a:cubicBezTo>
                <a:cubicBezTo>
                  <a:pt x="196894" y="45596"/>
                  <a:pt x="243461" y="38188"/>
                  <a:pt x="245048" y="28663"/>
                </a:cubicBezTo>
                <a:cubicBezTo>
                  <a:pt x="246636" y="19138"/>
                  <a:pt x="170435" y="1146"/>
                  <a:pt x="165673" y="88"/>
                </a:cubicBezTo>
                <a:cubicBezTo>
                  <a:pt x="160911" y="-970"/>
                  <a:pt x="242931" y="7496"/>
                  <a:pt x="216473" y="22313"/>
                </a:cubicBezTo>
                <a:cubicBezTo>
                  <a:pt x="190015" y="37130"/>
                  <a:pt x="10627" y="92692"/>
                  <a:pt x="573" y="9851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45" name="フリーフォーム 1744">
            <a:extLst>
              <a:ext uri="{FF2B5EF4-FFF2-40B4-BE49-F238E27FC236}">
                <a16:creationId xmlns:a16="http://schemas.microsoft.com/office/drawing/2014/main" id="{72F5CCCF-04DF-8E66-832B-B4D248885074}"/>
              </a:ext>
            </a:extLst>
          </p:cNvPr>
          <p:cNvSpPr/>
          <p:nvPr/>
        </p:nvSpPr>
        <p:spPr>
          <a:xfrm>
            <a:off x="7978559" y="8914845"/>
            <a:ext cx="225907" cy="95912"/>
          </a:xfrm>
          <a:custGeom>
            <a:avLst/>
            <a:gdLst>
              <a:gd name="connsiteX0" fmla="*/ 216 w 225907"/>
              <a:gd name="connsiteY0" fmla="*/ 95805 h 95912"/>
              <a:gd name="connsiteX1" fmla="*/ 108166 w 225907"/>
              <a:gd name="connsiteY1" fmla="*/ 35480 h 95912"/>
              <a:gd name="connsiteX2" fmla="*/ 225641 w 225907"/>
              <a:gd name="connsiteY2" fmla="*/ 555 h 95912"/>
              <a:gd name="connsiteX3" fmla="*/ 136741 w 225907"/>
              <a:gd name="connsiteY3" fmla="*/ 19605 h 95912"/>
              <a:gd name="connsiteX4" fmla="*/ 216 w 225907"/>
              <a:gd name="connsiteY4" fmla="*/ 95805 h 95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5907" h="95912">
                <a:moveTo>
                  <a:pt x="216" y="95805"/>
                </a:moveTo>
                <a:cubicBezTo>
                  <a:pt x="-4546" y="98451"/>
                  <a:pt x="70595" y="51355"/>
                  <a:pt x="108166" y="35480"/>
                </a:cubicBezTo>
                <a:cubicBezTo>
                  <a:pt x="145737" y="19605"/>
                  <a:pt x="220879" y="3201"/>
                  <a:pt x="225641" y="555"/>
                </a:cubicBezTo>
                <a:cubicBezTo>
                  <a:pt x="230403" y="-2091"/>
                  <a:pt x="170079" y="4788"/>
                  <a:pt x="136741" y="19605"/>
                </a:cubicBezTo>
                <a:cubicBezTo>
                  <a:pt x="103404" y="34422"/>
                  <a:pt x="4978" y="93159"/>
                  <a:pt x="216" y="9580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46" name="フリーフォーム 1745">
            <a:extLst>
              <a:ext uri="{FF2B5EF4-FFF2-40B4-BE49-F238E27FC236}">
                <a16:creationId xmlns:a16="http://schemas.microsoft.com/office/drawing/2014/main" id="{39A96BCB-3043-7641-C5D2-4EDEFC9B5BCC}"/>
              </a:ext>
            </a:extLst>
          </p:cNvPr>
          <p:cNvSpPr/>
          <p:nvPr/>
        </p:nvSpPr>
        <p:spPr>
          <a:xfrm>
            <a:off x="7873995" y="8953396"/>
            <a:ext cx="67532" cy="225959"/>
          </a:xfrm>
          <a:custGeom>
            <a:avLst/>
            <a:gdLst>
              <a:gd name="connsiteX0" fmla="*/ 5 w 67532"/>
              <a:gd name="connsiteY0" fmla="*/ 104 h 225959"/>
              <a:gd name="connsiteX1" fmla="*/ 50805 w 67532"/>
              <a:gd name="connsiteY1" fmla="*/ 104879 h 225959"/>
              <a:gd name="connsiteX2" fmla="*/ 66680 w 67532"/>
              <a:gd name="connsiteY2" fmla="*/ 225529 h 225959"/>
              <a:gd name="connsiteX3" fmla="*/ 63505 w 67532"/>
              <a:gd name="connsiteY3" fmla="*/ 142979 h 225959"/>
              <a:gd name="connsiteX4" fmla="*/ 47630 w 67532"/>
              <a:gd name="connsiteY4" fmla="*/ 85829 h 225959"/>
              <a:gd name="connsiteX5" fmla="*/ 5 w 67532"/>
              <a:gd name="connsiteY5" fmla="*/ 104 h 2259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7532" h="225959">
                <a:moveTo>
                  <a:pt x="5" y="104"/>
                </a:moveTo>
                <a:cubicBezTo>
                  <a:pt x="534" y="3279"/>
                  <a:pt x="39693" y="67308"/>
                  <a:pt x="50805" y="104879"/>
                </a:cubicBezTo>
                <a:cubicBezTo>
                  <a:pt x="61918" y="142450"/>
                  <a:pt x="64563" y="219179"/>
                  <a:pt x="66680" y="225529"/>
                </a:cubicBezTo>
                <a:cubicBezTo>
                  <a:pt x="68797" y="231879"/>
                  <a:pt x="66680" y="166262"/>
                  <a:pt x="63505" y="142979"/>
                </a:cubicBezTo>
                <a:cubicBezTo>
                  <a:pt x="60330" y="119696"/>
                  <a:pt x="55038" y="104350"/>
                  <a:pt x="47630" y="85829"/>
                </a:cubicBezTo>
                <a:cubicBezTo>
                  <a:pt x="40222" y="67308"/>
                  <a:pt x="-524" y="-3071"/>
                  <a:pt x="5" y="10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47" name="フリーフォーム 1746">
            <a:extLst>
              <a:ext uri="{FF2B5EF4-FFF2-40B4-BE49-F238E27FC236}">
                <a16:creationId xmlns:a16="http://schemas.microsoft.com/office/drawing/2014/main" id="{221FAC9A-573E-D1DD-71DA-2BAD033DEA7E}"/>
              </a:ext>
            </a:extLst>
          </p:cNvPr>
          <p:cNvSpPr/>
          <p:nvPr/>
        </p:nvSpPr>
        <p:spPr>
          <a:xfrm>
            <a:off x="7907100" y="8766163"/>
            <a:ext cx="186146" cy="160318"/>
          </a:xfrm>
          <a:custGeom>
            <a:avLst/>
            <a:gdLst>
              <a:gd name="connsiteX0" fmla="*/ 185975 w 186146"/>
              <a:gd name="connsiteY0" fmla="*/ 12 h 160318"/>
              <a:gd name="connsiteX1" fmla="*/ 138350 w 186146"/>
              <a:gd name="connsiteY1" fmla="*/ 88912 h 160318"/>
              <a:gd name="connsiteX2" fmla="*/ 55800 w 186146"/>
              <a:gd name="connsiteY2" fmla="*/ 136537 h 160318"/>
              <a:gd name="connsiteX3" fmla="*/ 1825 w 186146"/>
              <a:gd name="connsiteY3" fmla="*/ 158762 h 160318"/>
              <a:gd name="connsiteX4" fmla="*/ 122475 w 186146"/>
              <a:gd name="connsiteY4" fmla="*/ 95262 h 160318"/>
              <a:gd name="connsiteX5" fmla="*/ 185975 w 186146"/>
              <a:gd name="connsiteY5" fmla="*/ 12 h 1603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6146" h="160318">
                <a:moveTo>
                  <a:pt x="185975" y="12"/>
                </a:moveTo>
                <a:cubicBezTo>
                  <a:pt x="188621" y="-1046"/>
                  <a:pt x="160046" y="66158"/>
                  <a:pt x="138350" y="88912"/>
                </a:cubicBezTo>
                <a:cubicBezTo>
                  <a:pt x="116654" y="111666"/>
                  <a:pt x="78554" y="124895"/>
                  <a:pt x="55800" y="136537"/>
                </a:cubicBezTo>
                <a:cubicBezTo>
                  <a:pt x="33046" y="148179"/>
                  <a:pt x="-9287" y="165641"/>
                  <a:pt x="1825" y="158762"/>
                </a:cubicBezTo>
                <a:cubicBezTo>
                  <a:pt x="12937" y="151883"/>
                  <a:pt x="94958" y="116429"/>
                  <a:pt x="122475" y="95262"/>
                </a:cubicBezTo>
                <a:cubicBezTo>
                  <a:pt x="149992" y="74095"/>
                  <a:pt x="183329" y="1070"/>
                  <a:pt x="185975" y="1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48" name="フリーフォーム 1747">
            <a:extLst>
              <a:ext uri="{FF2B5EF4-FFF2-40B4-BE49-F238E27FC236}">
                <a16:creationId xmlns:a16="http://schemas.microsoft.com/office/drawing/2014/main" id="{9B9342A7-4E38-B354-C576-9FCA549F8550}"/>
              </a:ext>
            </a:extLst>
          </p:cNvPr>
          <p:cNvSpPr/>
          <p:nvPr/>
        </p:nvSpPr>
        <p:spPr>
          <a:xfrm>
            <a:off x="7896166" y="8788400"/>
            <a:ext cx="136035" cy="133439"/>
          </a:xfrm>
          <a:custGeom>
            <a:avLst/>
            <a:gdLst>
              <a:gd name="connsiteX0" fmla="*/ 114359 w 136035"/>
              <a:gd name="connsiteY0" fmla="*/ 0 h 133439"/>
              <a:gd name="connsiteX1" fmla="*/ 123884 w 136035"/>
              <a:gd name="connsiteY1" fmla="*/ 57150 h 133439"/>
              <a:gd name="connsiteX2" fmla="*/ 104834 w 136035"/>
              <a:gd name="connsiteY2" fmla="*/ 53975 h 133439"/>
              <a:gd name="connsiteX3" fmla="*/ 59 w 136035"/>
              <a:gd name="connsiteY3" fmla="*/ 133350 h 133439"/>
              <a:gd name="connsiteX4" fmla="*/ 120709 w 136035"/>
              <a:gd name="connsiteY4" fmla="*/ 69850 h 133439"/>
              <a:gd name="connsiteX5" fmla="*/ 130234 w 136035"/>
              <a:gd name="connsiteY5" fmla="*/ 79375 h 133439"/>
              <a:gd name="connsiteX6" fmla="*/ 82609 w 136035"/>
              <a:gd name="connsiteY6" fmla="*/ 82550 h 133439"/>
              <a:gd name="connsiteX7" fmla="*/ 101659 w 136035"/>
              <a:gd name="connsiteY7" fmla="*/ 57150 h 133439"/>
              <a:gd name="connsiteX8" fmla="*/ 114359 w 136035"/>
              <a:gd name="connsiteY8" fmla="*/ 0 h 1334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36035" h="133439">
                <a:moveTo>
                  <a:pt x="114359" y="0"/>
                </a:moveTo>
                <a:cubicBezTo>
                  <a:pt x="118063" y="0"/>
                  <a:pt x="125471" y="48154"/>
                  <a:pt x="123884" y="57150"/>
                </a:cubicBezTo>
                <a:cubicBezTo>
                  <a:pt x="122297" y="66146"/>
                  <a:pt x="125471" y="41275"/>
                  <a:pt x="104834" y="53975"/>
                </a:cubicBezTo>
                <a:cubicBezTo>
                  <a:pt x="84197" y="66675"/>
                  <a:pt x="-2587" y="130704"/>
                  <a:pt x="59" y="133350"/>
                </a:cubicBezTo>
                <a:cubicBezTo>
                  <a:pt x="2705" y="135996"/>
                  <a:pt x="99013" y="78846"/>
                  <a:pt x="120709" y="69850"/>
                </a:cubicBezTo>
                <a:cubicBezTo>
                  <a:pt x="142405" y="60854"/>
                  <a:pt x="136584" y="77258"/>
                  <a:pt x="130234" y="79375"/>
                </a:cubicBezTo>
                <a:cubicBezTo>
                  <a:pt x="123884" y="81492"/>
                  <a:pt x="87371" y="86254"/>
                  <a:pt x="82609" y="82550"/>
                </a:cubicBezTo>
                <a:cubicBezTo>
                  <a:pt x="77847" y="78846"/>
                  <a:pt x="96896" y="67733"/>
                  <a:pt x="101659" y="57150"/>
                </a:cubicBezTo>
                <a:cubicBezTo>
                  <a:pt x="106421" y="46567"/>
                  <a:pt x="110655" y="0"/>
                  <a:pt x="114359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49" name="フリーフォーム 1748">
            <a:extLst>
              <a:ext uri="{FF2B5EF4-FFF2-40B4-BE49-F238E27FC236}">
                <a16:creationId xmlns:a16="http://schemas.microsoft.com/office/drawing/2014/main" id="{F73BC90E-D84E-E518-D690-16D52F085979}"/>
              </a:ext>
            </a:extLst>
          </p:cNvPr>
          <p:cNvSpPr/>
          <p:nvPr/>
        </p:nvSpPr>
        <p:spPr>
          <a:xfrm>
            <a:off x="8012235" y="8775700"/>
            <a:ext cx="55440" cy="94179"/>
          </a:xfrm>
          <a:custGeom>
            <a:avLst/>
            <a:gdLst>
              <a:gd name="connsiteX0" fmla="*/ 55440 w 55440"/>
              <a:gd name="connsiteY0" fmla="*/ 0 h 94179"/>
              <a:gd name="connsiteX1" fmla="*/ 1465 w 55440"/>
              <a:gd name="connsiteY1" fmla="*/ 92075 h 94179"/>
              <a:gd name="connsiteX2" fmla="*/ 14165 w 55440"/>
              <a:gd name="connsiteY2" fmla="*/ 66675 h 94179"/>
              <a:gd name="connsiteX3" fmla="*/ 55440 w 55440"/>
              <a:gd name="connsiteY3" fmla="*/ 0 h 941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5440" h="94179">
                <a:moveTo>
                  <a:pt x="55440" y="0"/>
                </a:moveTo>
                <a:cubicBezTo>
                  <a:pt x="31892" y="40481"/>
                  <a:pt x="8344" y="80963"/>
                  <a:pt x="1465" y="92075"/>
                </a:cubicBezTo>
                <a:cubicBezTo>
                  <a:pt x="-5414" y="103187"/>
                  <a:pt x="14165" y="66675"/>
                  <a:pt x="14165" y="66675"/>
                </a:cubicBezTo>
                <a:lnTo>
                  <a:pt x="55440" y="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50" name="フリーフォーム 1749">
            <a:extLst>
              <a:ext uri="{FF2B5EF4-FFF2-40B4-BE49-F238E27FC236}">
                <a16:creationId xmlns:a16="http://schemas.microsoft.com/office/drawing/2014/main" id="{3FC458DF-ADEC-C782-2957-005C6FF9A943}"/>
              </a:ext>
            </a:extLst>
          </p:cNvPr>
          <p:cNvSpPr/>
          <p:nvPr/>
        </p:nvSpPr>
        <p:spPr>
          <a:xfrm>
            <a:off x="7877148" y="8797913"/>
            <a:ext cx="120840" cy="117490"/>
          </a:xfrm>
          <a:custGeom>
            <a:avLst/>
            <a:gdLst>
              <a:gd name="connsiteX0" fmla="*/ 27 w 120840"/>
              <a:gd name="connsiteY0" fmla="*/ 117487 h 117490"/>
              <a:gd name="connsiteX1" fmla="*/ 85752 w 120840"/>
              <a:gd name="connsiteY1" fmla="*/ 34937 h 117490"/>
              <a:gd name="connsiteX2" fmla="*/ 120677 w 120840"/>
              <a:gd name="connsiteY2" fmla="*/ 12 h 117490"/>
              <a:gd name="connsiteX3" fmla="*/ 95277 w 120840"/>
              <a:gd name="connsiteY3" fmla="*/ 31762 h 117490"/>
              <a:gd name="connsiteX4" fmla="*/ 27 w 120840"/>
              <a:gd name="connsiteY4" fmla="*/ 117487 h 1174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0840" h="117490">
                <a:moveTo>
                  <a:pt x="27" y="117487"/>
                </a:moveTo>
                <a:cubicBezTo>
                  <a:pt x="-1560" y="118016"/>
                  <a:pt x="65644" y="54516"/>
                  <a:pt x="85752" y="34937"/>
                </a:cubicBezTo>
                <a:cubicBezTo>
                  <a:pt x="105860" y="15358"/>
                  <a:pt x="119090" y="541"/>
                  <a:pt x="120677" y="12"/>
                </a:cubicBezTo>
                <a:cubicBezTo>
                  <a:pt x="122264" y="-517"/>
                  <a:pt x="112210" y="15358"/>
                  <a:pt x="95277" y="31762"/>
                </a:cubicBezTo>
                <a:cubicBezTo>
                  <a:pt x="78344" y="48166"/>
                  <a:pt x="1614" y="116958"/>
                  <a:pt x="27" y="11748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51" name="フリーフォーム 1750">
            <a:extLst>
              <a:ext uri="{FF2B5EF4-FFF2-40B4-BE49-F238E27FC236}">
                <a16:creationId xmlns:a16="http://schemas.microsoft.com/office/drawing/2014/main" id="{954A667B-DAEE-25CC-0677-CF5718447FC9}"/>
              </a:ext>
            </a:extLst>
          </p:cNvPr>
          <p:cNvSpPr/>
          <p:nvPr/>
        </p:nvSpPr>
        <p:spPr>
          <a:xfrm>
            <a:off x="7895932" y="8749969"/>
            <a:ext cx="359434" cy="92778"/>
          </a:xfrm>
          <a:custGeom>
            <a:avLst/>
            <a:gdLst>
              <a:gd name="connsiteX0" fmla="*/ 293 w 359434"/>
              <a:gd name="connsiteY0" fmla="*/ 92406 h 92778"/>
              <a:gd name="connsiteX1" fmla="*/ 98718 w 359434"/>
              <a:gd name="connsiteY1" fmla="*/ 16206 h 92778"/>
              <a:gd name="connsiteX2" fmla="*/ 216193 w 359434"/>
              <a:gd name="connsiteY2" fmla="*/ 3506 h 92778"/>
              <a:gd name="connsiteX3" fmla="*/ 359068 w 359434"/>
              <a:gd name="connsiteY3" fmla="*/ 331 h 92778"/>
              <a:gd name="connsiteX4" fmla="*/ 171743 w 359434"/>
              <a:gd name="connsiteY4" fmla="*/ 9856 h 92778"/>
              <a:gd name="connsiteX5" fmla="*/ 139993 w 359434"/>
              <a:gd name="connsiteY5" fmla="*/ 13031 h 92778"/>
              <a:gd name="connsiteX6" fmla="*/ 70143 w 359434"/>
              <a:gd name="connsiteY6" fmla="*/ 44781 h 92778"/>
              <a:gd name="connsiteX7" fmla="*/ 293 w 359434"/>
              <a:gd name="connsiteY7" fmla="*/ 92406 h 927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59434" h="92778">
                <a:moveTo>
                  <a:pt x="293" y="92406"/>
                </a:moveTo>
                <a:cubicBezTo>
                  <a:pt x="5055" y="87644"/>
                  <a:pt x="62735" y="31023"/>
                  <a:pt x="98718" y="16206"/>
                </a:cubicBezTo>
                <a:cubicBezTo>
                  <a:pt x="134701" y="1389"/>
                  <a:pt x="172801" y="6152"/>
                  <a:pt x="216193" y="3506"/>
                </a:cubicBezTo>
                <a:cubicBezTo>
                  <a:pt x="259585" y="860"/>
                  <a:pt x="366476" y="-727"/>
                  <a:pt x="359068" y="331"/>
                </a:cubicBezTo>
                <a:cubicBezTo>
                  <a:pt x="351660" y="1389"/>
                  <a:pt x="208255" y="7739"/>
                  <a:pt x="171743" y="9856"/>
                </a:cubicBezTo>
                <a:cubicBezTo>
                  <a:pt x="135231" y="11973"/>
                  <a:pt x="156926" y="7210"/>
                  <a:pt x="139993" y="13031"/>
                </a:cubicBezTo>
                <a:cubicBezTo>
                  <a:pt x="123060" y="18852"/>
                  <a:pt x="90251" y="34727"/>
                  <a:pt x="70143" y="44781"/>
                </a:cubicBezTo>
                <a:cubicBezTo>
                  <a:pt x="50035" y="54835"/>
                  <a:pt x="-4469" y="97168"/>
                  <a:pt x="293" y="9240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52" name="フリーフォーム 1751">
            <a:extLst>
              <a:ext uri="{FF2B5EF4-FFF2-40B4-BE49-F238E27FC236}">
                <a16:creationId xmlns:a16="http://schemas.microsoft.com/office/drawing/2014/main" id="{063FD3B0-3EBA-79B4-2B50-EED1C17A5EAA}"/>
              </a:ext>
            </a:extLst>
          </p:cNvPr>
          <p:cNvSpPr/>
          <p:nvPr/>
        </p:nvSpPr>
        <p:spPr>
          <a:xfrm>
            <a:off x="7883643" y="8794742"/>
            <a:ext cx="44332" cy="177808"/>
          </a:xfrm>
          <a:custGeom>
            <a:avLst/>
            <a:gdLst>
              <a:gd name="connsiteX0" fmla="*/ 44332 w 44332"/>
              <a:gd name="connsiteY0" fmla="*/ 8 h 177808"/>
              <a:gd name="connsiteX1" fmla="*/ 3057 w 44332"/>
              <a:gd name="connsiteY1" fmla="*/ 123833 h 177808"/>
              <a:gd name="connsiteX2" fmla="*/ 3057 w 44332"/>
              <a:gd name="connsiteY2" fmla="*/ 177808 h 177808"/>
              <a:gd name="connsiteX3" fmla="*/ 3057 w 44332"/>
              <a:gd name="connsiteY3" fmla="*/ 117483 h 177808"/>
              <a:gd name="connsiteX4" fmla="*/ 44332 w 44332"/>
              <a:gd name="connsiteY4" fmla="*/ 8 h 1778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4332" h="177808">
                <a:moveTo>
                  <a:pt x="44332" y="8"/>
                </a:moveTo>
                <a:cubicBezTo>
                  <a:pt x="44332" y="1066"/>
                  <a:pt x="9936" y="94200"/>
                  <a:pt x="3057" y="123833"/>
                </a:cubicBezTo>
                <a:cubicBezTo>
                  <a:pt x="-3822" y="153466"/>
                  <a:pt x="3057" y="177808"/>
                  <a:pt x="3057" y="177808"/>
                </a:cubicBezTo>
                <a:cubicBezTo>
                  <a:pt x="3057" y="176750"/>
                  <a:pt x="-1176" y="143412"/>
                  <a:pt x="3057" y="117483"/>
                </a:cubicBezTo>
                <a:cubicBezTo>
                  <a:pt x="7290" y="91554"/>
                  <a:pt x="44332" y="-1050"/>
                  <a:pt x="44332" y="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53" name="フリーフォーム 1752">
            <a:extLst>
              <a:ext uri="{FF2B5EF4-FFF2-40B4-BE49-F238E27FC236}">
                <a16:creationId xmlns:a16="http://schemas.microsoft.com/office/drawing/2014/main" id="{BDEDE8B4-8644-3D97-3044-6471D385F44F}"/>
              </a:ext>
            </a:extLst>
          </p:cNvPr>
          <p:cNvSpPr/>
          <p:nvPr/>
        </p:nvSpPr>
        <p:spPr>
          <a:xfrm>
            <a:off x="8085910" y="8756429"/>
            <a:ext cx="57965" cy="118662"/>
          </a:xfrm>
          <a:custGeom>
            <a:avLst/>
            <a:gdLst>
              <a:gd name="connsiteX0" fmla="*/ 57965 w 57965"/>
              <a:gd name="connsiteY0" fmla="*/ 221 h 118662"/>
              <a:gd name="connsiteX1" fmla="*/ 7165 w 57965"/>
              <a:gd name="connsiteY1" fmla="*/ 114521 h 118662"/>
              <a:gd name="connsiteX2" fmla="*/ 7165 w 57965"/>
              <a:gd name="connsiteY2" fmla="*/ 85946 h 118662"/>
              <a:gd name="connsiteX3" fmla="*/ 57965 w 57965"/>
              <a:gd name="connsiteY3" fmla="*/ 221 h 1186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7965" h="118662">
                <a:moveTo>
                  <a:pt x="57965" y="221"/>
                </a:moveTo>
                <a:cubicBezTo>
                  <a:pt x="57965" y="4983"/>
                  <a:pt x="15632" y="100233"/>
                  <a:pt x="7165" y="114521"/>
                </a:cubicBezTo>
                <a:cubicBezTo>
                  <a:pt x="-1302" y="128809"/>
                  <a:pt x="-3418" y="102879"/>
                  <a:pt x="7165" y="85946"/>
                </a:cubicBezTo>
                <a:cubicBezTo>
                  <a:pt x="17748" y="69013"/>
                  <a:pt x="57965" y="-4541"/>
                  <a:pt x="57965" y="22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54" name="フリーフォーム 1753">
            <a:extLst>
              <a:ext uri="{FF2B5EF4-FFF2-40B4-BE49-F238E27FC236}">
                <a16:creationId xmlns:a16="http://schemas.microsoft.com/office/drawing/2014/main" id="{2C02659C-6BF0-E0E6-7B25-9BF237801760}"/>
              </a:ext>
            </a:extLst>
          </p:cNvPr>
          <p:cNvSpPr/>
          <p:nvPr/>
        </p:nvSpPr>
        <p:spPr>
          <a:xfrm>
            <a:off x="8155759" y="8760293"/>
            <a:ext cx="80191" cy="107732"/>
          </a:xfrm>
          <a:custGeom>
            <a:avLst/>
            <a:gdLst>
              <a:gd name="connsiteX0" fmla="*/ 816 w 80191"/>
              <a:gd name="connsiteY0" fmla="*/ 107482 h 107732"/>
              <a:gd name="connsiteX1" fmla="*/ 38916 w 80191"/>
              <a:gd name="connsiteY1" fmla="*/ 5882 h 107732"/>
              <a:gd name="connsiteX2" fmla="*/ 80191 w 80191"/>
              <a:gd name="connsiteY2" fmla="*/ 12232 h 107732"/>
              <a:gd name="connsiteX3" fmla="*/ 38916 w 80191"/>
              <a:gd name="connsiteY3" fmla="*/ 12232 h 107732"/>
              <a:gd name="connsiteX4" fmla="*/ 16691 w 80191"/>
              <a:gd name="connsiteY4" fmla="*/ 34457 h 107732"/>
              <a:gd name="connsiteX5" fmla="*/ 816 w 80191"/>
              <a:gd name="connsiteY5" fmla="*/ 107482 h 1077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0191" h="107732">
                <a:moveTo>
                  <a:pt x="816" y="107482"/>
                </a:moveTo>
                <a:cubicBezTo>
                  <a:pt x="4520" y="102720"/>
                  <a:pt x="25687" y="21757"/>
                  <a:pt x="38916" y="5882"/>
                </a:cubicBezTo>
                <a:cubicBezTo>
                  <a:pt x="52145" y="-9993"/>
                  <a:pt x="80191" y="11174"/>
                  <a:pt x="80191" y="12232"/>
                </a:cubicBezTo>
                <a:cubicBezTo>
                  <a:pt x="80191" y="13290"/>
                  <a:pt x="49499" y="8528"/>
                  <a:pt x="38916" y="12232"/>
                </a:cubicBezTo>
                <a:cubicBezTo>
                  <a:pt x="28333" y="15936"/>
                  <a:pt x="26745" y="21228"/>
                  <a:pt x="16691" y="34457"/>
                </a:cubicBezTo>
                <a:cubicBezTo>
                  <a:pt x="6637" y="47686"/>
                  <a:pt x="-2888" y="112244"/>
                  <a:pt x="816" y="10748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55" name="フリーフォーム 1754">
            <a:extLst>
              <a:ext uri="{FF2B5EF4-FFF2-40B4-BE49-F238E27FC236}">
                <a16:creationId xmlns:a16="http://schemas.microsoft.com/office/drawing/2014/main" id="{71CB07F9-443C-B1C1-C8C3-3F2C0482766A}"/>
              </a:ext>
            </a:extLst>
          </p:cNvPr>
          <p:cNvSpPr/>
          <p:nvPr/>
        </p:nvSpPr>
        <p:spPr>
          <a:xfrm>
            <a:off x="8207356" y="8851699"/>
            <a:ext cx="188051" cy="76423"/>
          </a:xfrm>
          <a:custGeom>
            <a:avLst/>
            <a:gdLst>
              <a:gd name="connsiteX0" fmla="*/ 19 w 188051"/>
              <a:gd name="connsiteY0" fmla="*/ 38301 h 76423"/>
              <a:gd name="connsiteX1" fmla="*/ 120669 w 188051"/>
              <a:gd name="connsiteY1" fmla="*/ 22426 h 76423"/>
              <a:gd name="connsiteX2" fmla="*/ 161944 w 188051"/>
              <a:gd name="connsiteY2" fmla="*/ 22426 h 76423"/>
              <a:gd name="connsiteX3" fmla="*/ 130194 w 188051"/>
              <a:gd name="connsiteY3" fmla="*/ 76401 h 76423"/>
              <a:gd name="connsiteX4" fmla="*/ 184169 w 188051"/>
              <a:gd name="connsiteY4" fmla="*/ 28776 h 76423"/>
              <a:gd name="connsiteX5" fmla="*/ 177819 w 188051"/>
              <a:gd name="connsiteY5" fmla="*/ 3376 h 76423"/>
              <a:gd name="connsiteX6" fmla="*/ 130194 w 188051"/>
              <a:gd name="connsiteY6" fmla="*/ 3376 h 76423"/>
              <a:gd name="connsiteX7" fmla="*/ 19 w 188051"/>
              <a:gd name="connsiteY7" fmla="*/ 38301 h 764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88051" h="76423">
                <a:moveTo>
                  <a:pt x="19" y="38301"/>
                </a:moveTo>
                <a:cubicBezTo>
                  <a:pt x="-1568" y="41476"/>
                  <a:pt x="93682" y="25072"/>
                  <a:pt x="120669" y="22426"/>
                </a:cubicBezTo>
                <a:cubicBezTo>
                  <a:pt x="147657" y="19780"/>
                  <a:pt x="160357" y="13430"/>
                  <a:pt x="161944" y="22426"/>
                </a:cubicBezTo>
                <a:cubicBezTo>
                  <a:pt x="163531" y="31422"/>
                  <a:pt x="126490" y="75343"/>
                  <a:pt x="130194" y="76401"/>
                </a:cubicBezTo>
                <a:cubicBezTo>
                  <a:pt x="133898" y="77459"/>
                  <a:pt x="176232" y="40947"/>
                  <a:pt x="184169" y="28776"/>
                </a:cubicBezTo>
                <a:cubicBezTo>
                  <a:pt x="192106" y="16605"/>
                  <a:pt x="186815" y="7609"/>
                  <a:pt x="177819" y="3376"/>
                </a:cubicBezTo>
                <a:cubicBezTo>
                  <a:pt x="168823" y="-857"/>
                  <a:pt x="157711" y="-1386"/>
                  <a:pt x="130194" y="3376"/>
                </a:cubicBezTo>
                <a:cubicBezTo>
                  <a:pt x="102677" y="8138"/>
                  <a:pt x="1606" y="35126"/>
                  <a:pt x="19" y="3830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56" name="フリーフォーム 1755">
            <a:extLst>
              <a:ext uri="{FF2B5EF4-FFF2-40B4-BE49-F238E27FC236}">
                <a16:creationId xmlns:a16="http://schemas.microsoft.com/office/drawing/2014/main" id="{5E441941-EA0C-F19A-581F-725188472F2E}"/>
              </a:ext>
            </a:extLst>
          </p:cNvPr>
          <p:cNvSpPr/>
          <p:nvPr/>
        </p:nvSpPr>
        <p:spPr>
          <a:xfrm>
            <a:off x="8223238" y="8756648"/>
            <a:ext cx="101992" cy="104864"/>
          </a:xfrm>
          <a:custGeom>
            <a:avLst/>
            <a:gdLst>
              <a:gd name="connsiteX0" fmla="*/ 12 w 101992"/>
              <a:gd name="connsiteY0" fmla="*/ 2 h 104864"/>
              <a:gd name="connsiteX1" fmla="*/ 85737 w 101992"/>
              <a:gd name="connsiteY1" fmla="*/ 88902 h 104864"/>
              <a:gd name="connsiteX2" fmla="*/ 101612 w 101992"/>
              <a:gd name="connsiteY2" fmla="*/ 104777 h 104864"/>
              <a:gd name="connsiteX3" fmla="*/ 79387 w 101992"/>
              <a:gd name="connsiteY3" fmla="*/ 92077 h 104864"/>
              <a:gd name="connsiteX4" fmla="*/ 12 w 101992"/>
              <a:gd name="connsiteY4" fmla="*/ 2 h 1048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1992" h="104864">
                <a:moveTo>
                  <a:pt x="12" y="2"/>
                </a:moveTo>
                <a:cubicBezTo>
                  <a:pt x="1070" y="-527"/>
                  <a:pt x="85737" y="88902"/>
                  <a:pt x="85737" y="88902"/>
                </a:cubicBezTo>
                <a:cubicBezTo>
                  <a:pt x="102670" y="106364"/>
                  <a:pt x="102670" y="104248"/>
                  <a:pt x="101612" y="104777"/>
                </a:cubicBezTo>
                <a:cubicBezTo>
                  <a:pt x="100554" y="105306"/>
                  <a:pt x="94733" y="103719"/>
                  <a:pt x="79387" y="92077"/>
                </a:cubicBezTo>
                <a:cubicBezTo>
                  <a:pt x="64041" y="80435"/>
                  <a:pt x="-1046" y="531"/>
                  <a:pt x="12" y="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57" name="フリーフォーム 1756">
            <a:extLst>
              <a:ext uri="{FF2B5EF4-FFF2-40B4-BE49-F238E27FC236}">
                <a16:creationId xmlns:a16="http://schemas.microsoft.com/office/drawing/2014/main" id="{E3E76006-907B-AC08-C79D-B236180D9F3B}"/>
              </a:ext>
            </a:extLst>
          </p:cNvPr>
          <p:cNvSpPr/>
          <p:nvPr/>
        </p:nvSpPr>
        <p:spPr>
          <a:xfrm>
            <a:off x="8261234" y="8743868"/>
            <a:ext cx="88845" cy="59474"/>
          </a:xfrm>
          <a:custGeom>
            <a:avLst/>
            <a:gdLst>
              <a:gd name="connsiteX0" fmla="*/ 116 w 88845"/>
              <a:gd name="connsiteY0" fmla="*/ 82 h 59474"/>
              <a:gd name="connsiteX1" fmla="*/ 85841 w 88845"/>
              <a:gd name="connsiteY1" fmla="*/ 57232 h 59474"/>
              <a:gd name="connsiteX2" fmla="*/ 66791 w 88845"/>
              <a:gd name="connsiteY2" fmla="*/ 44532 h 59474"/>
              <a:gd name="connsiteX3" fmla="*/ 116 w 88845"/>
              <a:gd name="connsiteY3" fmla="*/ 82 h 594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8845" h="59474">
                <a:moveTo>
                  <a:pt x="116" y="82"/>
                </a:moveTo>
                <a:lnTo>
                  <a:pt x="85841" y="57232"/>
                </a:lnTo>
                <a:cubicBezTo>
                  <a:pt x="96954" y="64640"/>
                  <a:pt x="74199" y="51940"/>
                  <a:pt x="66791" y="44532"/>
                </a:cubicBezTo>
                <a:cubicBezTo>
                  <a:pt x="59383" y="37124"/>
                  <a:pt x="-3059" y="-2035"/>
                  <a:pt x="116" y="8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58" name="フリーフォーム 1757">
            <a:extLst>
              <a:ext uri="{FF2B5EF4-FFF2-40B4-BE49-F238E27FC236}">
                <a16:creationId xmlns:a16="http://schemas.microsoft.com/office/drawing/2014/main" id="{FE594EE5-FD68-8F96-2DE0-57E360B6B891}"/>
              </a:ext>
            </a:extLst>
          </p:cNvPr>
          <p:cNvSpPr/>
          <p:nvPr/>
        </p:nvSpPr>
        <p:spPr>
          <a:xfrm>
            <a:off x="8261350" y="8743868"/>
            <a:ext cx="83866" cy="59474"/>
          </a:xfrm>
          <a:custGeom>
            <a:avLst/>
            <a:gdLst>
              <a:gd name="connsiteX0" fmla="*/ 0 w 83866"/>
              <a:gd name="connsiteY0" fmla="*/ 82 h 59474"/>
              <a:gd name="connsiteX1" fmla="*/ 76200 w 83866"/>
              <a:gd name="connsiteY1" fmla="*/ 57232 h 59474"/>
              <a:gd name="connsiteX2" fmla="*/ 76200 w 83866"/>
              <a:gd name="connsiteY2" fmla="*/ 44532 h 59474"/>
              <a:gd name="connsiteX3" fmla="*/ 0 w 83866"/>
              <a:gd name="connsiteY3" fmla="*/ 82 h 594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3866" h="59474">
                <a:moveTo>
                  <a:pt x="0" y="82"/>
                </a:moveTo>
                <a:cubicBezTo>
                  <a:pt x="0" y="2199"/>
                  <a:pt x="76200" y="57232"/>
                  <a:pt x="76200" y="57232"/>
                </a:cubicBezTo>
                <a:cubicBezTo>
                  <a:pt x="88900" y="64640"/>
                  <a:pt x="83608" y="51940"/>
                  <a:pt x="76200" y="44532"/>
                </a:cubicBezTo>
                <a:cubicBezTo>
                  <a:pt x="68792" y="37124"/>
                  <a:pt x="0" y="-2035"/>
                  <a:pt x="0" y="8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59" name="フリーフォーム 1758">
            <a:extLst>
              <a:ext uri="{FF2B5EF4-FFF2-40B4-BE49-F238E27FC236}">
                <a16:creationId xmlns:a16="http://schemas.microsoft.com/office/drawing/2014/main" id="{45110C90-1F15-92A0-E99F-BC1956359165}"/>
              </a:ext>
            </a:extLst>
          </p:cNvPr>
          <p:cNvSpPr/>
          <p:nvPr/>
        </p:nvSpPr>
        <p:spPr>
          <a:xfrm>
            <a:off x="7997744" y="8743950"/>
            <a:ext cx="285478" cy="3571"/>
          </a:xfrm>
          <a:custGeom>
            <a:avLst/>
            <a:gdLst>
              <a:gd name="connsiteX0" fmla="*/ 81 w 285478"/>
              <a:gd name="connsiteY0" fmla="*/ 3175 h 3571"/>
              <a:gd name="connsiteX1" fmla="*/ 266781 w 285478"/>
              <a:gd name="connsiteY1" fmla="*/ 3175 h 3571"/>
              <a:gd name="connsiteX2" fmla="*/ 238206 w 285478"/>
              <a:gd name="connsiteY2" fmla="*/ 0 h 3571"/>
              <a:gd name="connsiteX3" fmla="*/ 81 w 285478"/>
              <a:gd name="connsiteY3" fmla="*/ 3175 h 35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5478" h="3571">
                <a:moveTo>
                  <a:pt x="81" y="3175"/>
                </a:moveTo>
                <a:cubicBezTo>
                  <a:pt x="4844" y="3704"/>
                  <a:pt x="227094" y="3704"/>
                  <a:pt x="266781" y="3175"/>
                </a:cubicBezTo>
                <a:cubicBezTo>
                  <a:pt x="306468" y="2646"/>
                  <a:pt x="276306" y="0"/>
                  <a:pt x="238206" y="0"/>
                </a:cubicBezTo>
                <a:cubicBezTo>
                  <a:pt x="200106" y="0"/>
                  <a:pt x="-4682" y="2646"/>
                  <a:pt x="81" y="317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60" name="フリーフォーム 1759">
            <a:extLst>
              <a:ext uri="{FF2B5EF4-FFF2-40B4-BE49-F238E27FC236}">
                <a16:creationId xmlns:a16="http://schemas.microsoft.com/office/drawing/2014/main" id="{41127C69-7429-7975-002C-DE183F4D34AE}"/>
              </a:ext>
            </a:extLst>
          </p:cNvPr>
          <p:cNvSpPr/>
          <p:nvPr/>
        </p:nvSpPr>
        <p:spPr>
          <a:xfrm>
            <a:off x="8233342" y="8736855"/>
            <a:ext cx="286284" cy="67696"/>
          </a:xfrm>
          <a:custGeom>
            <a:avLst/>
            <a:gdLst>
              <a:gd name="connsiteX0" fmla="*/ 2608 w 286284"/>
              <a:gd name="connsiteY0" fmla="*/ 16620 h 67696"/>
              <a:gd name="connsiteX1" fmla="*/ 97858 w 286284"/>
              <a:gd name="connsiteY1" fmla="*/ 7095 h 67696"/>
              <a:gd name="connsiteX2" fmla="*/ 174058 w 286284"/>
              <a:gd name="connsiteY2" fmla="*/ 7095 h 67696"/>
              <a:gd name="connsiteX3" fmla="*/ 231208 w 286284"/>
              <a:gd name="connsiteY3" fmla="*/ 26145 h 67696"/>
              <a:gd name="connsiteX4" fmla="*/ 285183 w 286284"/>
              <a:gd name="connsiteY4" fmla="*/ 67420 h 67696"/>
              <a:gd name="connsiteX5" fmla="*/ 262958 w 286284"/>
              <a:gd name="connsiteY5" fmla="*/ 42020 h 67696"/>
              <a:gd name="connsiteX6" fmla="*/ 208983 w 286284"/>
              <a:gd name="connsiteY6" fmla="*/ 745 h 67696"/>
              <a:gd name="connsiteX7" fmla="*/ 2608 w 286284"/>
              <a:gd name="connsiteY7" fmla="*/ 16620 h 676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86284" h="67696">
                <a:moveTo>
                  <a:pt x="2608" y="16620"/>
                </a:moveTo>
                <a:cubicBezTo>
                  <a:pt x="-15913" y="17678"/>
                  <a:pt x="69283" y="8682"/>
                  <a:pt x="97858" y="7095"/>
                </a:cubicBezTo>
                <a:cubicBezTo>
                  <a:pt x="126433" y="5507"/>
                  <a:pt x="151833" y="3920"/>
                  <a:pt x="174058" y="7095"/>
                </a:cubicBezTo>
                <a:cubicBezTo>
                  <a:pt x="196283" y="10270"/>
                  <a:pt x="212687" y="16091"/>
                  <a:pt x="231208" y="26145"/>
                </a:cubicBezTo>
                <a:cubicBezTo>
                  <a:pt x="249729" y="36199"/>
                  <a:pt x="279891" y="64774"/>
                  <a:pt x="285183" y="67420"/>
                </a:cubicBezTo>
                <a:cubicBezTo>
                  <a:pt x="290475" y="70066"/>
                  <a:pt x="275658" y="53132"/>
                  <a:pt x="262958" y="42020"/>
                </a:cubicBezTo>
                <a:cubicBezTo>
                  <a:pt x="250258" y="30908"/>
                  <a:pt x="248141" y="5507"/>
                  <a:pt x="208983" y="745"/>
                </a:cubicBezTo>
                <a:cubicBezTo>
                  <a:pt x="169825" y="-4018"/>
                  <a:pt x="21129" y="15562"/>
                  <a:pt x="2608" y="1662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61" name="フリーフォーム 1760">
            <a:extLst>
              <a:ext uri="{FF2B5EF4-FFF2-40B4-BE49-F238E27FC236}">
                <a16:creationId xmlns:a16="http://schemas.microsoft.com/office/drawing/2014/main" id="{EFAB6A3D-ED87-A004-E586-E8EBA060797D}"/>
              </a:ext>
            </a:extLst>
          </p:cNvPr>
          <p:cNvSpPr/>
          <p:nvPr/>
        </p:nvSpPr>
        <p:spPr>
          <a:xfrm>
            <a:off x="8248498" y="8756594"/>
            <a:ext cx="149753" cy="87350"/>
          </a:xfrm>
          <a:custGeom>
            <a:avLst/>
            <a:gdLst>
              <a:gd name="connsiteX0" fmla="*/ 152 w 149753"/>
              <a:gd name="connsiteY0" fmla="*/ 56 h 87350"/>
              <a:gd name="connsiteX1" fmla="*/ 85877 w 149753"/>
              <a:gd name="connsiteY1" fmla="*/ 69906 h 87350"/>
              <a:gd name="connsiteX2" fmla="*/ 149377 w 149753"/>
              <a:gd name="connsiteY2" fmla="*/ 82606 h 87350"/>
              <a:gd name="connsiteX3" fmla="*/ 108102 w 149753"/>
              <a:gd name="connsiteY3" fmla="*/ 82606 h 87350"/>
              <a:gd name="connsiteX4" fmla="*/ 152 w 149753"/>
              <a:gd name="connsiteY4" fmla="*/ 56 h 87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9753" h="87350">
                <a:moveTo>
                  <a:pt x="152" y="56"/>
                </a:moveTo>
                <a:cubicBezTo>
                  <a:pt x="-3552" y="-2061"/>
                  <a:pt x="61006" y="56148"/>
                  <a:pt x="85877" y="69906"/>
                </a:cubicBezTo>
                <a:cubicBezTo>
                  <a:pt x="110748" y="83664"/>
                  <a:pt x="145673" y="80489"/>
                  <a:pt x="149377" y="82606"/>
                </a:cubicBezTo>
                <a:cubicBezTo>
                  <a:pt x="153081" y="84723"/>
                  <a:pt x="128739" y="92131"/>
                  <a:pt x="108102" y="82606"/>
                </a:cubicBezTo>
                <a:cubicBezTo>
                  <a:pt x="87465" y="73081"/>
                  <a:pt x="3856" y="2173"/>
                  <a:pt x="152" y="5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62" name="フリーフォーム 1761">
            <a:extLst>
              <a:ext uri="{FF2B5EF4-FFF2-40B4-BE49-F238E27FC236}">
                <a16:creationId xmlns:a16="http://schemas.microsoft.com/office/drawing/2014/main" id="{5ECC502D-3FA8-2EEA-92A7-CBDD106F115B}"/>
              </a:ext>
            </a:extLst>
          </p:cNvPr>
          <p:cNvSpPr/>
          <p:nvPr/>
        </p:nvSpPr>
        <p:spPr>
          <a:xfrm>
            <a:off x="8324842" y="8765557"/>
            <a:ext cx="197712" cy="38789"/>
          </a:xfrm>
          <a:custGeom>
            <a:avLst/>
            <a:gdLst>
              <a:gd name="connsiteX0" fmla="*/ 8 w 197712"/>
              <a:gd name="connsiteY0" fmla="*/ 38718 h 38789"/>
              <a:gd name="connsiteX1" fmla="*/ 130183 w 197712"/>
              <a:gd name="connsiteY1" fmla="*/ 13318 h 38789"/>
              <a:gd name="connsiteX2" fmla="*/ 196858 w 197712"/>
              <a:gd name="connsiteY2" fmla="*/ 29193 h 38789"/>
              <a:gd name="connsiteX3" fmla="*/ 165108 w 197712"/>
              <a:gd name="connsiteY3" fmla="*/ 3793 h 38789"/>
              <a:gd name="connsiteX4" fmla="*/ 123833 w 197712"/>
              <a:gd name="connsiteY4" fmla="*/ 3793 h 38789"/>
              <a:gd name="connsiteX5" fmla="*/ 8 w 197712"/>
              <a:gd name="connsiteY5" fmla="*/ 38718 h 387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7712" h="38789">
                <a:moveTo>
                  <a:pt x="8" y="38718"/>
                </a:moveTo>
                <a:cubicBezTo>
                  <a:pt x="1066" y="40306"/>
                  <a:pt x="97375" y="14905"/>
                  <a:pt x="130183" y="13318"/>
                </a:cubicBezTo>
                <a:cubicBezTo>
                  <a:pt x="162991" y="11730"/>
                  <a:pt x="191037" y="30780"/>
                  <a:pt x="196858" y="29193"/>
                </a:cubicBezTo>
                <a:cubicBezTo>
                  <a:pt x="202679" y="27605"/>
                  <a:pt x="177279" y="8026"/>
                  <a:pt x="165108" y="3793"/>
                </a:cubicBezTo>
                <a:cubicBezTo>
                  <a:pt x="152937" y="-440"/>
                  <a:pt x="148175" y="-2028"/>
                  <a:pt x="123833" y="3793"/>
                </a:cubicBezTo>
                <a:cubicBezTo>
                  <a:pt x="99491" y="9614"/>
                  <a:pt x="-1050" y="37130"/>
                  <a:pt x="8" y="3871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63" name="フリーフォーム 1762">
            <a:extLst>
              <a:ext uri="{FF2B5EF4-FFF2-40B4-BE49-F238E27FC236}">
                <a16:creationId xmlns:a16="http://schemas.microsoft.com/office/drawing/2014/main" id="{0AA84457-E345-FCE8-9B2F-1EAEE40B4036}"/>
              </a:ext>
            </a:extLst>
          </p:cNvPr>
          <p:cNvSpPr/>
          <p:nvPr/>
        </p:nvSpPr>
        <p:spPr>
          <a:xfrm>
            <a:off x="8286655" y="8734402"/>
            <a:ext cx="152763" cy="47896"/>
          </a:xfrm>
          <a:custGeom>
            <a:avLst/>
            <a:gdLst>
              <a:gd name="connsiteX0" fmla="*/ 95 w 152763"/>
              <a:gd name="connsiteY0" fmla="*/ 23 h 47896"/>
              <a:gd name="connsiteX1" fmla="*/ 50895 w 152763"/>
              <a:gd name="connsiteY1" fmla="*/ 44473 h 47896"/>
              <a:gd name="connsiteX2" fmla="*/ 69945 w 152763"/>
              <a:gd name="connsiteY2" fmla="*/ 41298 h 47896"/>
              <a:gd name="connsiteX3" fmla="*/ 152495 w 152763"/>
              <a:gd name="connsiteY3" fmla="*/ 28598 h 47896"/>
              <a:gd name="connsiteX4" fmla="*/ 95345 w 152763"/>
              <a:gd name="connsiteY4" fmla="*/ 47648 h 47896"/>
              <a:gd name="connsiteX5" fmla="*/ 66770 w 152763"/>
              <a:gd name="connsiteY5" fmla="*/ 38123 h 47896"/>
              <a:gd name="connsiteX6" fmla="*/ 95 w 152763"/>
              <a:gd name="connsiteY6" fmla="*/ 23 h 478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52763" h="47896">
                <a:moveTo>
                  <a:pt x="95" y="23"/>
                </a:moveTo>
                <a:cubicBezTo>
                  <a:pt x="-2551" y="1081"/>
                  <a:pt x="50895" y="44473"/>
                  <a:pt x="50895" y="44473"/>
                </a:cubicBezTo>
                <a:cubicBezTo>
                  <a:pt x="62537" y="51352"/>
                  <a:pt x="69945" y="41298"/>
                  <a:pt x="69945" y="41298"/>
                </a:cubicBezTo>
                <a:cubicBezTo>
                  <a:pt x="86878" y="38652"/>
                  <a:pt x="148262" y="27540"/>
                  <a:pt x="152495" y="28598"/>
                </a:cubicBezTo>
                <a:cubicBezTo>
                  <a:pt x="156728" y="29656"/>
                  <a:pt x="109632" y="46061"/>
                  <a:pt x="95345" y="47648"/>
                </a:cubicBezTo>
                <a:cubicBezTo>
                  <a:pt x="81058" y="49235"/>
                  <a:pt x="77882" y="42885"/>
                  <a:pt x="66770" y="38123"/>
                </a:cubicBezTo>
                <a:cubicBezTo>
                  <a:pt x="55658" y="33361"/>
                  <a:pt x="2741" y="-1035"/>
                  <a:pt x="95" y="2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64" name="フリーフォーム 1763">
            <a:extLst>
              <a:ext uri="{FF2B5EF4-FFF2-40B4-BE49-F238E27FC236}">
                <a16:creationId xmlns:a16="http://schemas.microsoft.com/office/drawing/2014/main" id="{6C4FA15E-768D-8F1F-3811-E89E86C05035}"/>
              </a:ext>
            </a:extLst>
          </p:cNvPr>
          <p:cNvSpPr/>
          <p:nvPr/>
        </p:nvSpPr>
        <p:spPr>
          <a:xfrm>
            <a:off x="8388132" y="8797624"/>
            <a:ext cx="99512" cy="224404"/>
          </a:xfrm>
          <a:custGeom>
            <a:avLst/>
            <a:gdLst>
              <a:gd name="connsiteX0" fmla="*/ 218 w 99512"/>
              <a:gd name="connsiteY0" fmla="*/ 301 h 224404"/>
              <a:gd name="connsiteX1" fmla="*/ 57368 w 99512"/>
              <a:gd name="connsiteY1" fmla="*/ 143176 h 224404"/>
              <a:gd name="connsiteX2" fmla="*/ 98643 w 99512"/>
              <a:gd name="connsiteY2" fmla="*/ 222551 h 224404"/>
              <a:gd name="connsiteX3" fmla="*/ 79593 w 99512"/>
              <a:gd name="connsiteY3" fmla="*/ 184451 h 224404"/>
              <a:gd name="connsiteX4" fmla="*/ 218 w 99512"/>
              <a:gd name="connsiteY4" fmla="*/ 301 h 2244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9512" h="224404">
                <a:moveTo>
                  <a:pt x="218" y="301"/>
                </a:moveTo>
                <a:cubicBezTo>
                  <a:pt x="-3486" y="-6578"/>
                  <a:pt x="40964" y="106134"/>
                  <a:pt x="57368" y="143176"/>
                </a:cubicBezTo>
                <a:cubicBezTo>
                  <a:pt x="73772" y="180218"/>
                  <a:pt x="94939" y="215672"/>
                  <a:pt x="98643" y="222551"/>
                </a:cubicBezTo>
                <a:cubicBezTo>
                  <a:pt x="102347" y="229430"/>
                  <a:pt x="93881" y="217259"/>
                  <a:pt x="79593" y="184451"/>
                </a:cubicBezTo>
                <a:cubicBezTo>
                  <a:pt x="65306" y="151643"/>
                  <a:pt x="3922" y="7180"/>
                  <a:pt x="218" y="30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65" name="フリーフォーム 1764">
            <a:extLst>
              <a:ext uri="{FF2B5EF4-FFF2-40B4-BE49-F238E27FC236}">
                <a16:creationId xmlns:a16="http://schemas.microsoft.com/office/drawing/2014/main" id="{330392FF-6962-C0D8-A607-7EB5F9476923}"/>
              </a:ext>
            </a:extLst>
          </p:cNvPr>
          <p:cNvSpPr/>
          <p:nvPr/>
        </p:nvSpPr>
        <p:spPr>
          <a:xfrm>
            <a:off x="8347066" y="8902698"/>
            <a:ext cx="139883" cy="139711"/>
          </a:xfrm>
          <a:custGeom>
            <a:avLst/>
            <a:gdLst>
              <a:gd name="connsiteX0" fmla="*/ 9 w 139883"/>
              <a:gd name="connsiteY0" fmla="*/ 2 h 139711"/>
              <a:gd name="connsiteX1" fmla="*/ 114309 w 139883"/>
              <a:gd name="connsiteY1" fmla="*/ 95252 h 139711"/>
              <a:gd name="connsiteX2" fmla="*/ 139709 w 139883"/>
              <a:gd name="connsiteY2" fmla="*/ 139702 h 139711"/>
              <a:gd name="connsiteX3" fmla="*/ 107959 w 139883"/>
              <a:gd name="connsiteY3" fmla="*/ 98427 h 139711"/>
              <a:gd name="connsiteX4" fmla="*/ 9 w 139883"/>
              <a:gd name="connsiteY4" fmla="*/ 2 h 1397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9883" h="139711">
                <a:moveTo>
                  <a:pt x="9" y="2"/>
                </a:moveTo>
                <a:cubicBezTo>
                  <a:pt x="1067" y="-527"/>
                  <a:pt x="91026" y="71969"/>
                  <a:pt x="114309" y="95252"/>
                </a:cubicBezTo>
                <a:cubicBezTo>
                  <a:pt x="137592" y="118535"/>
                  <a:pt x="140767" y="139173"/>
                  <a:pt x="139709" y="139702"/>
                </a:cubicBezTo>
                <a:cubicBezTo>
                  <a:pt x="138651" y="140231"/>
                  <a:pt x="127009" y="117477"/>
                  <a:pt x="107959" y="98427"/>
                </a:cubicBezTo>
                <a:cubicBezTo>
                  <a:pt x="88909" y="79377"/>
                  <a:pt x="-1049" y="531"/>
                  <a:pt x="9" y="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66" name="フリーフォーム 1765">
            <a:extLst>
              <a:ext uri="{FF2B5EF4-FFF2-40B4-BE49-F238E27FC236}">
                <a16:creationId xmlns:a16="http://schemas.microsoft.com/office/drawing/2014/main" id="{BBD3F320-E396-9E9A-6D11-3AE78F0F9A5D}"/>
              </a:ext>
            </a:extLst>
          </p:cNvPr>
          <p:cNvSpPr/>
          <p:nvPr/>
        </p:nvSpPr>
        <p:spPr>
          <a:xfrm>
            <a:off x="8343859" y="8794750"/>
            <a:ext cx="161188" cy="155739"/>
          </a:xfrm>
          <a:custGeom>
            <a:avLst/>
            <a:gdLst>
              <a:gd name="connsiteX0" fmla="*/ 41 w 161188"/>
              <a:gd name="connsiteY0" fmla="*/ 22225 h 155739"/>
              <a:gd name="connsiteX1" fmla="*/ 101641 w 161188"/>
              <a:gd name="connsiteY1" fmla="*/ 6350 h 155739"/>
              <a:gd name="connsiteX2" fmla="*/ 142916 w 161188"/>
              <a:gd name="connsiteY2" fmla="*/ 31750 h 155739"/>
              <a:gd name="connsiteX3" fmla="*/ 158791 w 161188"/>
              <a:gd name="connsiteY3" fmla="*/ 155575 h 155739"/>
              <a:gd name="connsiteX4" fmla="*/ 158791 w 161188"/>
              <a:gd name="connsiteY4" fmla="*/ 57150 h 155739"/>
              <a:gd name="connsiteX5" fmla="*/ 136566 w 161188"/>
              <a:gd name="connsiteY5" fmla="*/ 12700 h 155739"/>
              <a:gd name="connsiteX6" fmla="*/ 114341 w 161188"/>
              <a:gd name="connsiteY6" fmla="*/ 0 h 155739"/>
              <a:gd name="connsiteX7" fmla="*/ 41 w 161188"/>
              <a:gd name="connsiteY7" fmla="*/ 22225 h 155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61188" h="155739">
                <a:moveTo>
                  <a:pt x="41" y="22225"/>
                </a:moveTo>
                <a:cubicBezTo>
                  <a:pt x="-2076" y="23283"/>
                  <a:pt x="77828" y="4762"/>
                  <a:pt x="101641" y="6350"/>
                </a:cubicBezTo>
                <a:cubicBezTo>
                  <a:pt x="125454" y="7938"/>
                  <a:pt x="133391" y="6879"/>
                  <a:pt x="142916" y="31750"/>
                </a:cubicBezTo>
                <a:cubicBezTo>
                  <a:pt x="152441" y="56621"/>
                  <a:pt x="156145" y="151342"/>
                  <a:pt x="158791" y="155575"/>
                </a:cubicBezTo>
                <a:cubicBezTo>
                  <a:pt x="161437" y="159808"/>
                  <a:pt x="162495" y="80963"/>
                  <a:pt x="158791" y="57150"/>
                </a:cubicBezTo>
                <a:cubicBezTo>
                  <a:pt x="155087" y="33338"/>
                  <a:pt x="143974" y="22225"/>
                  <a:pt x="136566" y="12700"/>
                </a:cubicBezTo>
                <a:cubicBezTo>
                  <a:pt x="129158" y="3175"/>
                  <a:pt x="131274" y="0"/>
                  <a:pt x="114341" y="0"/>
                </a:cubicBezTo>
                <a:cubicBezTo>
                  <a:pt x="97408" y="0"/>
                  <a:pt x="2158" y="21167"/>
                  <a:pt x="41" y="2222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67" name="フリーフォーム 1766">
            <a:extLst>
              <a:ext uri="{FF2B5EF4-FFF2-40B4-BE49-F238E27FC236}">
                <a16:creationId xmlns:a16="http://schemas.microsoft.com/office/drawing/2014/main" id="{4EA2EA20-18A3-0D32-52FC-BB7278735148}"/>
              </a:ext>
            </a:extLst>
          </p:cNvPr>
          <p:cNvSpPr/>
          <p:nvPr/>
        </p:nvSpPr>
        <p:spPr>
          <a:xfrm>
            <a:off x="8483511" y="8778774"/>
            <a:ext cx="84925" cy="174814"/>
          </a:xfrm>
          <a:custGeom>
            <a:avLst/>
            <a:gdLst>
              <a:gd name="connsiteX0" fmla="*/ 89 w 84925"/>
              <a:gd name="connsiteY0" fmla="*/ 101 h 174814"/>
              <a:gd name="connsiteX1" fmla="*/ 66764 w 84925"/>
              <a:gd name="connsiteY1" fmla="*/ 76301 h 174814"/>
              <a:gd name="connsiteX2" fmla="*/ 76289 w 84925"/>
              <a:gd name="connsiteY2" fmla="*/ 174726 h 174814"/>
              <a:gd name="connsiteX3" fmla="*/ 82639 w 84925"/>
              <a:gd name="connsiteY3" fmla="*/ 92176 h 174814"/>
              <a:gd name="connsiteX4" fmla="*/ 89 w 84925"/>
              <a:gd name="connsiteY4" fmla="*/ 101 h 1748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4925" h="174814">
                <a:moveTo>
                  <a:pt x="89" y="101"/>
                </a:moveTo>
                <a:cubicBezTo>
                  <a:pt x="-2557" y="-2545"/>
                  <a:pt x="54064" y="47197"/>
                  <a:pt x="66764" y="76301"/>
                </a:cubicBezTo>
                <a:cubicBezTo>
                  <a:pt x="79464" y="105405"/>
                  <a:pt x="73643" y="172080"/>
                  <a:pt x="76289" y="174726"/>
                </a:cubicBezTo>
                <a:cubicBezTo>
                  <a:pt x="78935" y="177372"/>
                  <a:pt x="89518" y="120222"/>
                  <a:pt x="82639" y="92176"/>
                </a:cubicBezTo>
                <a:cubicBezTo>
                  <a:pt x="75760" y="64130"/>
                  <a:pt x="2735" y="2747"/>
                  <a:pt x="89" y="10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68" name="フリーフォーム 1767">
            <a:extLst>
              <a:ext uri="{FF2B5EF4-FFF2-40B4-BE49-F238E27FC236}">
                <a16:creationId xmlns:a16="http://schemas.microsoft.com/office/drawing/2014/main" id="{F8AC9E8C-8BE5-D394-60C1-986203FFBEE4}"/>
              </a:ext>
            </a:extLst>
          </p:cNvPr>
          <p:cNvSpPr/>
          <p:nvPr/>
        </p:nvSpPr>
        <p:spPr>
          <a:xfrm>
            <a:off x="8483596" y="8791433"/>
            <a:ext cx="55983" cy="168704"/>
          </a:xfrm>
          <a:custGeom>
            <a:avLst/>
            <a:gdLst>
              <a:gd name="connsiteX0" fmla="*/ 4 w 55983"/>
              <a:gd name="connsiteY0" fmla="*/ 142 h 168704"/>
              <a:gd name="connsiteX1" fmla="*/ 50804 w 55983"/>
              <a:gd name="connsiteY1" fmla="*/ 111267 h 168704"/>
              <a:gd name="connsiteX2" fmla="*/ 53979 w 55983"/>
              <a:gd name="connsiteY2" fmla="*/ 168417 h 168704"/>
              <a:gd name="connsiteX3" fmla="*/ 53979 w 55983"/>
              <a:gd name="connsiteY3" fmla="*/ 89042 h 168704"/>
              <a:gd name="connsiteX4" fmla="*/ 4 w 55983"/>
              <a:gd name="connsiteY4" fmla="*/ 142 h 1687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5983" h="168704">
                <a:moveTo>
                  <a:pt x="4" y="142"/>
                </a:moveTo>
                <a:cubicBezTo>
                  <a:pt x="-525" y="3846"/>
                  <a:pt x="41808" y="83221"/>
                  <a:pt x="50804" y="111267"/>
                </a:cubicBezTo>
                <a:cubicBezTo>
                  <a:pt x="59800" y="139313"/>
                  <a:pt x="53450" y="172121"/>
                  <a:pt x="53979" y="168417"/>
                </a:cubicBezTo>
                <a:cubicBezTo>
                  <a:pt x="54508" y="164713"/>
                  <a:pt x="58212" y="112325"/>
                  <a:pt x="53979" y="89042"/>
                </a:cubicBezTo>
                <a:cubicBezTo>
                  <a:pt x="49746" y="65759"/>
                  <a:pt x="533" y="-3562"/>
                  <a:pt x="4" y="14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69" name="フリーフォーム 1768">
            <a:extLst>
              <a:ext uri="{FF2B5EF4-FFF2-40B4-BE49-F238E27FC236}">
                <a16:creationId xmlns:a16="http://schemas.microsoft.com/office/drawing/2014/main" id="{25D98AAB-9554-EECE-6653-EBD8CF47D225}"/>
              </a:ext>
            </a:extLst>
          </p:cNvPr>
          <p:cNvSpPr/>
          <p:nvPr/>
        </p:nvSpPr>
        <p:spPr>
          <a:xfrm>
            <a:off x="8409393" y="8800514"/>
            <a:ext cx="71051" cy="207083"/>
          </a:xfrm>
          <a:custGeom>
            <a:avLst/>
            <a:gdLst>
              <a:gd name="connsiteX0" fmla="*/ 1182 w 71051"/>
              <a:gd name="connsiteY0" fmla="*/ 586 h 207083"/>
              <a:gd name="connsiteX1" fmla="*/ 48807 w 71051"/>
              <a:gd name="connsiteY1" fmla="*/ 108536 h 207083"/>
              <a:gd name="connsiteX2" fmla="*/ 71032 w 71051"/>
              <a:gd name="connsiteY2" fmla="*/ 206961 h 207083"/>
              <a:gd name="connsiteX3" fmla="*/ 51982 w 71051"/>
              <a:gd name="connsiteY3" fmla="*/ 127586 h 207083"/>
              <a:gd name="connsiteX4" fmla="*/ 17057 w 71051"/>
              <a:gd name="connsiteY4" fmla="*/ 67261 h 207083"/>
              <a:gd name="connsiteX5" fmla="*/ 1182 w 71051"/>
              <a:gd name="connsiteY5" fmla="*/ 586 h 2070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051" h="207083">
                <a:moveTo>
                  <a:pt x="1182" y="586"/>
                </a:moveTo>
                <a:cubicBezTo>
                  <a:pt x="6474" y="7465"/>
                  <a:pt x="37165" y="74140"/>
                  <a:pt x="48807" y="108536"/>
                </a:cubicBezTo>
                <a:cubicBezTo>
                  <a:pt x="60449" y="142932"/>
                  <a:pt x="70503" y="203786"/>
                  <a:pt x="71032" y="206961"/>
                </a:cubicBezTo>
                <a:cubicBezTo>
                  <a:pt x="71561" y="210136"/>
                  <a:pt x="60978" y="150869"/>
                  <a:pt x="51982" y="127586"/>
                </a:cubicBezTo>
                <a:cubicBezTo>
                  <a:pt x="42986" y="104303"/>
                  <a:pt x="24465" y="85253"/>
                  <a:pt x="17057" y="67261"/>
                </a:cubicBezTo>
                <a:cubicBezTo>
                  <a:pt x="9649" y="49269"/>
                  <a:pt x="-4110" y="-6293"/>
                  <a:pt x="1182" y="58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71" name="フリーフォーム 1770">
            <a:extLst>
              <a:ext uri="{FF2B5EF4-FFF2-40B4-BE49-F238E27FC236}">
                <a16:creationId xmlns:a16="http://schemas.microsoft.com/office/drawing/2014/main" id="{6783B565-C282-CC76-8F5D-2E95DA750CCC}"/>
              </a:ext>
            </a:extLst>
          </p:cNvPr>
          <p:cNvSpPr/>
          <p:nvPr/>
        </p:nvSpPr>
        <p:spPr>
          <a:xfrm>
            <a:off x="8328003" y="8857045"/>
            <a:ext cx="212814" cy="93382"/>
          </a:xfrm>
          <a:custGeom>
            <a:avLst/>
            <a:gdLst>
              <a:gd name="connsiteX0" fmla="*/ 22 w 212814"/>
              <a:gd name="connsiteY0" fmla="*/ 67880 h 93382"/>
              <a:gd name="connsiteX1" fmla="*/ 111147 w 212814"/>
              <a:gd name="connsiteY1" fmla="*/ 13905 h 93382"/>
              <a:gd name="connsiteX2" fmla="*/ 168297 w 212814"/>
              <a:gd name="connsiteY2" fmla="*/ 10730 h 93382"/>
              <a:gd name="connsiteX3" fmla="*/ 187347 w 212814"/>
              <a:gd name="connsiteY3" fmla="*/ 20255 h 93382"/>
              <a:gd name="connsiteX4" fmla="*/ 206397 w 212814"/>
              <a:gd name="connsiteY4" fmla="*/ 52005 h 93382"/>
              <a:gd name="connsiteX5" fmla="*/ 212747 w 212814"/>
              <a:gd name="connsiteY5" fmla="*/ 93280 h 93382"/>
              <a:gd name="connsiteX6" fmla="*/ 203222 w 212814"/>
              <a:gd name="connsiteY6" fmla="*/ 39305 h 93382"/>
              <a:gd name="connsiteX7" fmla="*/ 174647 w 212814"/>
              <a:gd name="connsiteY7" fmla="*/ 4380 h 93382"/>
              <a:gd name="connsiteX8" fmla="*/ 142897 w 212814"/>
              <a:gd name="connsiteY8" fmla="*/ 1205 h 93382"/>
              <a:gd name="connsiteX9" fmla="*/ 120672 w 212814"/>
              <a:gd name="connsiteY9" fmla="*/ 10730 h 93382"/>
              <a:gd name="connsiteX10" fmla="*/ 22 w 212814"/>
              <a:gd name="connsiteY10" fmla="*/ 67880 h 933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12814" h="93382">
                <a:moveTo>
                  <a:pt x="22" y="67880"/>
                </a:moveTo>
                <a:cubicBezTo>
                  <a:pt x="-1565" y="68409"/>
                  <a:pt x="83101" y="23430"/>
                  <a:pt x="111147" y="13905"/>
                </a:cubicBezTo>
                <a:cubicBezTo>
                  <a:pt x="139193" y="4380"/>
                  <a:pt x="155597" y="9672"/>
                  <a:pt x="168297" y="10730"/>
                </a:cubicBezTo>
                <a:cubicBezTo>
                  <a:pt x="180997" y="11788"/>
                  <a:pt x="180997" y="13376"/>
                  <a:pt x="187347" y="20255"/>
                </a:cubicBezTo>
                <a:cubicBezTo>
                  <a:pt x="193697" y="27134"/>
                  <a:pt x="202164" y="39834"/>
                  <a:pt x="206397" y="52005"/>
                </a:cubicBezTo>
                <a:cubicBezTo>
                  <a:pt x="210630" y="64176"/>
                  <a:pt x="213276" y="95397"/>
                  <a:pt x="212747" y="93280"/>
                </a:cubicBezTo>
                <a:cubicBezTo>
                  <a:pt x="212218" y="91163"/>
                  <a:pt x="209572" y="54122"/>
                  <a:pt x="203222" y="39305"/>
                </a:cubicBezTo>
                <a:cubicBezTo>
                  <a:pt x="196872" y="24488"/>
                  <a:pt x="184701" y="10730"/>
                  <a:pt x="174647" y="4380"/>
                </a:cubicBezTo>
                <a:cubicBezTo>
                  <a:pt x="164593" y="-1970"/>
                  <a:pt x="151893" y="147"/>
                  <a:pt x="142897" y="1205"/>
                </a:cubicBezTo>
                <a:cubicBezTo>
                  <a:pt x="133901" y="2263"/>
                  <a:pt x="139722" y="1205"/>
                  <a:pt x="120672" y="10730"/>
                </a:cubicBezTo>
                <a:cubicBezTo>
                  <a:pt x="101622" y="20255"/>
                  <a:pt x="1609" y="67351"/>
                  <a:pt x="22" y="6788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72" name="フリーフォーム 1771">
            <a:extLst>
              <a:ext uri="{FF2B5EF4-FFF2-40B4-BE49-F238E27FC236}">
                <a16:creationId xmlns:a16="http://schemas.microsoft.com/office/drawing/2014/main" id="{4B6985A3-BCA1-E89D-11D7-8BBECB1947EB}"/>
              </a:ext>
            </a:extLst>
          </p:cNvPr>
          <p:cNvSpPr/>
          <p:nvPr/>
        </p:nvSpPr>
        <p:spPr>
          <a:xfrm>
            <a:off x="8390310" y="8868356"/>
            <a:ext cx="115541" cy="82109"/>
          </a:xfrm>
          <a:custGeom>
            <a:avLst/>
            <a:gdLst>
              <a:gd name="connsiteX0" fmla="*/ 1215 w 115541"/>
              <a:gd name="connsiteY0" fmla="*/ 81969 h 82109"/>
              <a:gd name="connsiteX1" fmla="*/ 93290 w 115541"/>
              <a:gd name="connsiteY1" fmla="*/ 21644 h 82109"/>
              <a:gd name="connsiteX2" fmla="*/ 112340 w 115541"/>
              <a:gd name="connsiteY2" fmla="*/ 81969 h 82109"/>
              <a:gd name="connsiteX3" fmla="*/ 115515 w 115541"/>
              <a:gd name="connsiteY3" fmla="*/ 5769 h 82109"/>
              <a:gd name="connsiteX4" fmla="*/ 99640 w 115541"/>
              <a:gd name="connsiteY4" fmla="*/ 8944 h 82109"/>
              <a:gd name="connsiteX5" fmla="*/ 45665 w 115541"/>
              <a:gd name="connsiteY5" fmla="*/ 37519 h 82109"/>
              <a:gd name="connsiteX6" fmla="*/ 1215 w 115541"/>
              <a:gd name="connsiteY6" fmla="*/ 81969 h 821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15541" h="82109">
                <a:moveTo>
                  <a:pt x="1215" y="81969"/>
                </a:moveTo>
                <a:cubicBezTo>
                  <a:pt x="9152" y="79323"/>
                  <a:pt x="74769" y="21644"/>
                  <a:pt x="93290" y="21644"/>
                </a:cubicBezTo>
                <a:cubicBezTo>
                  <a:pt x="111811" y="21644"/>
                  <a:pt x="108636" y="84615"/>
                  <a:pt x="112340" y="81969"/>
                </a:cubicBezTo>
                <a:cubicBezTo>
                  <a:pt x="116044" y="79323"/>
                  <a:pt x="115515" y="5769"/>
                  <a:pt x="115515" y="5769"/>
                </a:cubicBezTo>
                <a:cubicBezTo>
                  <a:pt x="113398" y="-6402"/>
                  <a:pt x="111282" y="3652"/>
                  <a:pt x="99640" y="8944"/>
                </a:cubicBezTo>
                <a:cubicBezTo>
                  <a:pt x="87998" y="14236"/>
                  <a:pt x="65244" y="25877"/>
                  <a:pt x="45665" y="37519"/>
                </a:cubicBezTo>
                <a:cubicBezTo>
                  <a:pt x="26086" y="49161"/>
                  <a:pt x="-6722" y="84615"/>
                  <a:pt x="1215" y="8196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73" name="フリーフォーム 1772">
            <a:extLst>
              <a:ext uri="{FF2B5EF4-FFF2-40B4-BE49-F238E27FC236}">
                <a16:creationId xmlns:a16="http://schemas.microsoft.com/office/drawing/2014/main" id="{E85AAC55-5E10-333F-2A38-CD028FC1C51B}"/>
              </a:ext>
            </a:extLst>
          </p:cNvPr>
          <p:cNvSpPr/>
          <p:nvPr/>
        </p:nvSpPr>
        <p:spPr>
          <a:xfrm>
            <a:off x="8457592" y="8942757"/>
            <a:ext cx="262837" cy="226658"/>
          </a:xfrm>
          <a:custGeom>
            <a:avLst/>
            <a:gdLst>
              <a:gd name="connsiteX0" fmla="*/ 608 w 262837"/>
              <a:gd name="connsiteY0" fmla="*/ 4393 h 226658"/>
              <a:gd name="connsiteX1" fmla="*/ 83158 w 262837"/>
              <a:gd name="connsiteY1" fmla="*/ 1218 h 226658"/>
              <a:gd name="connsiteX2" fmla="*/ 111733 w 262837"/>
              <a:gd name="connsiteY2" fmla="*/ 26618 h 226658"/>
              <a:gd name="connsiteX3" fmla="*/ 130783 w 262837"/>
              <a:gd name="connsiteY3" fmla="*/ 4393 h 226658"/>
              <a:gd name="connsiteX4" fmla="*/ 168883 w 262837"/>
              <a:gd name="connsiteY4" fmla="*/ 32968 h 226658"/>
              <a:gd name="connsiteX5" fmla="*/ 222858 w 262837"/>
              <a:gd name="connsiteY5" fmla="*/ 71068 h 226658"/>
              <a:gd name="connsiteX6" fmla="*/ 248258 w 262837"/>
              <a:gd name="connsiteY6" fmla="*/ 115518 h 226658"/>
              <a:gd name="connsiteX7" fmla="*/ 248258 w 262837"/>
              <a:gd name="connsiteY7" fmla="*/ 156793 h 226658"/>
              <a:gd name="connsiteX8" fmla="*/ 197458 w 262837"/>
              <a:gd name="connsiteY8" fmla="*/ 226643 h 226658"/>
              <a:gd name="connsiteX9" fmla="*/ 260958 w 262837"/>
              <a:gd name="connsiteY9" fmla="*/ 150443 h 226658"/>
              <a:gd name="connsiteX10" fmla="*/ 235558 w 262837"/>
              <a:gd name="connsiteY10" fmla="*/ 83768 h 226658"/>
              <a:gd name="connsiteX11" fmla="*/ 130783 w 262837"/>
              <a:gd name="connsiteY11" fmla="*/ 7568 h 226658"/>
              <a:gd name="connsiteX12" fmla="*/ 608 w 262837"/>
              <a:gd name="connsiteY12" fmla="*/ 4393 h 2266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262837" h="226658">
                <a:moveTo>
                  <a:pt x="608" y="4393"/>
                </a:moveTo>
                <a:cubicBezTo>
                  <a:pt x="-7329" y="3335"/>
                  <a:pt x="64637" y="-2486"/>
                  <a:pt x="83158" y="1218"/>
                </a:cubicBezTo>
                <a:cubicBezTo>
                  <a:pt x="101679" y="4922"/>
                  <a:pt x="103796" y="26089"/>
                  <a:pt x="111733" y="26618"/>
                </a:cubicBezTo>
                <a:cubicBezTo>
                  <a:pt x="119671" y="27147"/>
                  <a:pt x="121258" y="3335"/>
                  <a:pt x="130783" y="4393"/>
                </a:cubicBezTo>
                <a:cubicBezTo>
                  <a:pt x="140308" y="5451"/>
                  <a:pt x="153537" y="21856"/>
                  <a:pt x="168883" y="32968"/>
                </a:cubicBezTo>
                <a:cubicBezTo>
                  <a:pt x="184229" y="44080"/>
                  <a:pt x="209629" y="57310"/>
                  <a:pt x="222858" y="71068"/>
                </a:cubicBezTo>
                <a:cubicBezTo>
                  <a:pt x="236087" y="84826"/>
                  <a:pt x="244025" y="101231"/>
                  <a:pt x="248258" y="115518"/>
                </a:cubicBezTo>
                <a:cubicBezTo>
                  <a:pt x="252491" y="129805"/>
                  <a:pt x="256725" y="138272"/>
                  <a:pt x="248258" y="156793"/>
                </a:cubicBezTo>
                <a:cubicBezTo>
                  <a:pt x="239791" y="175314"/>
                  <a:pt x="195341" y="227701"/>
                  <a:pt x="197458" y="226643"/>
                </a:cubicBezTo>
                <a:cubicBezTo>
                  <a:pt x="199575" y="225585"/>
                  <a:pt x="254608" y="174255"/>
                  <a:pt x="260958" y="150443"/>
                </a:cubicBezTo>
                <a:cubicBezTo>
                  <a:pt x="267308" y="126631"/>
                  <a:pt x="257254" y="107581"/>
                  <a:pt x="235558" y="83768"/>
                </a:cubicBezTo>
                <a:cubicBezTo>
                  <a:pt x="213862" y="59955"/>
                  <a:pt x="166237" y="19739"/>
                  <a:pt x="130783" y="7568"/>
                </a:cubicBezTo>
                <a:cubicBezTo>
                  <a:pt x="95329" y="-4603"/>
                  <a:pt x="8545" y="5451"/>
                  <a:pt x="608" y="439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74" name="フリーフォーム 1773">
            <a:extLst>
              <a:ext uri="{FF2B5EF4-FFF2-40B4-BE49-F238E27FC236}">
                <a16:creationId xmlns:a16="http://schemas.microsoft.com/office/drawing/2014/main" id="{7506EA3A-B229-E0CF-2850-466B482B7B0C}"/>
              </a:ext>
            </a:extLst>
          </p:cNvPr>
          <p:cNvSpPr/>
          <p:nvPr/>
        </p:nvSpPr>
        <p:spPr>
          <a:xfrm>
            <a:off x="8460289" y="8964501"/>
            <a:ext cx="196361" cy="56123"/>
          </a:xfrm>
          <a:custGeom>
            <a:avLst/>
            <a:gdLst>
              <a:gd name="connsiteX0" fmla="*/ 1086 w 196361"/>
              <a:gd name="connsiteY0" fmla="*/ 1699 h 56123"/>
              <a:gd name="connsiteX1" fmla="*/ 175711 w 196361"/>
              <a:gd name="connsiteY1" fmla="*/ 39799 h 56123"/>
              <a:gd name="connsiteX2" fmla="*/ 191586 w 196361"/>
              <a:gd name="connsiteY2" fmla="*/ 55674 h 56123"/>
              <a:gd name="connsiteX3" fmla="*/ 163011 w 196361"/>
              <a:gd name="connsiteY3" fmla="*/ 23924 h 56123"/>
              <a:gd name="connsiteX4" fmla="*/ 102686 w 196361"/>
              <a:gd name="connsiteY4" fmla="*/ 8049 h 56123"/>
              <a:gd name="connsiteX5" fmla="*/ 1086 w 196361"/>
              <a:gd name="connsiteY5" fmla="*/ 1699 h 561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6361" h="56123">
                <a:moveTo>
                  <a:pt x="1086" y="1699"/>
                </a:moveTo>
                <a:cubicBezTo>
                  <a:pt x="13257" y="6991"/>
                  <a:pt x="175711" y="39799"/>
                  <a:pt x="175711" y="39799"/>
                </a:cubicBezTo>
                <a:cubicBezTo>
                  <a:pt x="207461" y="48795"/>
                  <a:pt x="193703" y="58320"/>
                  <a:pt x="191586" y="55674"/>
                </a:cubicBezTo>
                <a:cubicBezTo>
                  <a:pt x="189469" y="53028"/>
                  <a:pt x="177828" y="31862"/>
                  <a:pt x="163011" y="23924"/>
                </a:cubicBezTo>
                <a:cubicBezTo>
                  <a:pt x="148194" y="15987"/>
                  <a:pt x="122794" y="11224"/>
                  <a:pt x="102686" y="8049"/>
                </a:cubicBezTo>
                <a:cubicBezTo>
                  <a:pt x="82578" y="4874"/>
                  <a:pt x="-11085" y="-3593"/>
                  <a:pt x="1086" y="169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75" name="フリーフォーム 1774">
            <a:extLst>
              <a:ext uri="{FF2B5EF4-FFF2-40B4-BE49-F238E27FC236}">
                <a16:creationId xmlns:a16="http://schemas.microsoft.com/office/drawing/2014/main" id="{2CCA1385-D9A5-27E6-5513-C03FDD5C7837}"/>
              </a:ext>
            </a:extLst>
          </p:cNvPr>
          <p:cNvSpPr/>
          <p:nvPr/>
        </p:nvSpPr>
        <p:spPr>
          <a:xfrm>
            <a:off x="8572491" y="9010582"/>
            <a:ext cx="125980" cy="136598"/>
          </a:xfrm>
          <a:custGeom>
            <a:avLst/>
            <a:gdLst>
              <a:gd name="connsiteX0" fmla="*/ 9 w 125980"/>
              <a:gd name="connsiteY0" fmla="*/ 68 h 136598"/>
              <a:gd name="connsiteX1" fmla="*/ 101609 w 125980"/>
              <a:gd name="connsiteY1" fmla="*/ 47693 h 136598"/>
              <a:gd name="connsiteX2" fmla="*/ 114309 w 125980"/>
              <a:gd name="connsiteY2" fmla="*/ 76268 h 136598"/>
              <a:gd name="connsiteX3" fmla="*/ 69859 w 125980"/>
              <a:gd name="connsiteY3" fmla="*/ 136593 h 136598"/>
              <a:gd name="connsiteX4" fmla="*/ 123834 w 125980"/>
              <a:gd name="connsiteY4" fmla="*/ 79443 h 136598"/>
              <a:gd name="connsiteX5" fmla="*/ 107959 w 125980"/>
              <a:gd name="connsiteY5" fmla="*/ 38168 h 136598"/>
              <a:gd name="connsiteX6" fmla="*/ 9 w 125980"/>
              <a:gd name="connsiteY6" fmla="*/ 68 h 1365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5980" h="136598">
                <a:moveTo>
                  <a:pt x="9" y="68"/>
                </a:moveTo>
                <a:cubicBezTo>
                  <a:pt x="-1049" y="1656"/>
                  <a:pt x="82559" y="34993"/>
                  <a:pt x="101609" y="47693"/>
                </a:cubicBezTo>
                <a:cubicBezTo>
                  <a:pt x="120659" y="60393"/>
                  <a:pt x="119601" y="61451"/>
                  <a:pt x="114309" y="76268"/>
                </a:cubicBezTo>
                <a:cubicBezTo>
                  <a:pt x="109017" y="91085"/>
                  <a:pt x="68272" y="136064"/>
                  <a:pt x="69859" y="136593"/>
                </a:cubicBezTo>
                <a:cubicBezTo>
                  <a:pt x="71446" y="137122"/>
                  <a:pt x="117484" y="95847"/>
                  <a:pt x="123834" y="79443"/>
                </a:cubicBezTo>
                <a:cubicBezTo>
                  <a:pt x="130184" y="63039"/>
                  <a:pt x="121717" y="51397"/>
                  <a:pt x="107959" y="38168"/>
                </a:cubicBezTo>
                <a:cubicBezTo>
                  <a:pt x="94201" y="24939"/>
                  <a:pt x="1067" y="-1520"/>
                  <a:pt x="9" y="6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76" name="フリーフォーム 1775">
            <a:extLst>
              <a:ext uri="{FF2B5EF4-FFF2-40B4-BE49-F238E27FC236}">
                <a16:creationId xmlns:a16="http://schemas.microsoft.com/office/drawing/2014/main" id="{E3862E37-5EDB-B365-30F0-6C94E5565E4B}"/>
              </a:ext>
            </a:extLst>
          </p:cNvPr>
          <p:cNvSpPr/>
          <p:nvPr/>
        </p:nvSpPr>
        <p:spPr>
          <a:xfrm>
            <a:off x="8534127" y="9016832"/>
            <a:ext cx="116547" cy="108268"/>
          </a:xfrm>
          <a:custGeom>
            <a:avLst/>
            <a:gdLst>
              <a:gd name="connsiteX0" fmla="*/ 273 w 116547"/>
              <a:gd name="connsiteY0" fmla="*/ 168 h 108268"/>
              <a:gd name="connsiteX1" fmla="*/ 73298 w 116547"/>
              <a:gd name="connsiteY1" fmla="*/ 44618 h 108268"/>
              <a:gd name="connsiteX2" fmla="*/ 114573 w 116547"/>
              <a:gd name="connsiteY2" fmla="*/ 108118 h 108268"/>
              <a:gd name="connsiteX3" fmla="*/ 101873 w 116547"/>
              <a:gd name="connsiteY3" fmla="*/ 60493 h 108268"/>
              <a:gd name="connsiteX4" fmla="*/ 273 w 116547"/>
              <a:gd name="connsiteY4" fmla="*/ 168 h 1082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6547" h="108268">
                <a:moveTo>
                  <a:pt x="273" y="168"/>
                </a:moveTo>
                <a:cubicBezTo>
                  <a:pt x="-4489" y="-2478"/>
                  <a:pt x="54248" y="26626"/>
                  <a:pt x="73298" y="44618"/>
                </a:cubicBezTo>
                <a:cubicBezTo>
                  <a:pt x="92348" y="62610"/>
                  <a:pt x="109811" y="105472"/>
                  <a:pt x="114573" y="108118"/>
                </a:cubicBezTo>
                <a:cubicBezTo>
                  <a:pt x="119335" y="110764"/>
                  <a:pt x="115631" y="77955"/>
                  <a:pt x="101873" y="60493"/>
                </a:cubicBezTo>
                <a:cubicBezTo>
                  <a:pt x="88115" y="43031"/>
                  <a:pt x="5035" y="2814"/>
                  <a:pt x="273" y="16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77" name="フリーフォーム 1776">
            <a:extLst>
              <a:ext uri="{FF2B5EF4-FFF2-40B4-BE49-F238E27FC236}">
                <a16:creationId xmlns:a16="http://schemas.microsoft.com/office/drawing/2014/main" id="{3333575E-86E2-1DB3-5F69-2692263F189A}"/>
              </a:ext>
            </a:extLst>
          </p:cNvPr>
          <p:cNvSpPr/>
          <p:nvPr/>
        </p:nvSpPr>
        <p:spPr>
          <a:xfrm>
            <a:off x="8505770" y="9042145"/>
            <a:ext cx="89038" cy="203492"/>
          </a:xfrm>
          <a:custGeom>
            <a:avLst/>
            <a:gdLst>
              <a:gd name="connsiteX0" fmla="*/ 55 w 89038"/>
              <a:gd name="connsiteY0" fmla="*/ 255 h 203492"/>
              <a:gd name="connsiteX1" fmla="*/ 76255 w 89038"/>
              <a:gd name="connsiteY1" fmla="*/ 47880 h 203492"/>
              <a:gd name="connsiteX2" fmla="*/ 66730 w 89038"/>
              <a:gd name="connsiteY2" fmla="*/ 82805 h 203492"/>
              <a:gd name="connsiteX3" fmla="*/ 88955 w 89038"/>
              <a:gd name="connsiteY3" fmla="*/ 203455 h 203492"/>
              <a:gd name="connsiteX4" fmla="*/ 57205 w 89038"/>
              <a:gd name="connsiteY4" fmla="*/ 95505 h 203492"/>
              <a:gd name="connsiteX5" fmla="*/ 63555 w 89038"/>
              <a:gd name="connsiteY5" fmla="*/ 70105 h 203492"/>
              <a:gd name="connsiteX6" fmla="*/ 55 w 89038"/>
              <a:gd name="connsiteY6" fmla="*/ 255 h 2034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89038" h="203492">
                <a:moveTo>
                  <a:pt x="55" y="255"/>
                </a:moveTo>
                <a:cubicBezTo>
                  <a:pt x="2172" y="-3449"/>
                  <a:pt x="65142" y="34122"/>
                  <a:pt x="76255" y="47880"/>
                </a:cubicBezTo>
                <a:cubicBezTo>
                  <a:pt x="87368" y="61638"/>
                  <a:pt x="64613" y="56876"/>
                  <a:pt x="66730" y="82805"/>
                </a:cubicBezTo>
                <a:cubicBezTo>
                  <a:pt x="68847" y="108734"/>
                  <a:pt x="90543" y="201338"/>
                  <a:pt x="88955" y="203455"/>
                </a:cubicBezTo>
                <a:cubicBezTo>
                  <a:pt x="87367" y="205572"/>
                  <a:pt x="61438" y="117730"/>
                  <a:pt x="57205" y="95505"/>
                </a:cubicBezTo>
                <a:cubicBezTo>
                  <a:pt x="52972" y="73280"/>
                  <a:pt x="69905" y="83863"/>
                  <a:pt x="63555" y="70105"/>
                </a:cubicBezTo>
                <a:cubicBezTo>
                  <a:pt x="57205" y="56347"/>
                  <a:pt x="-2062" y="3959"/>
                  <a:pt x="55" y="25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78" name="フリーフォーム 1777">
            <a:extLst>
              <a:ext uri="{FF2B5EF4-FFF2-40B4-BE49-F238E27FC236}">
                <a16:creationId xmlns:a16="http://schemas.microsoft.com/office/drawing/2014/main" id="{9BD0A13B-F19E-090E-EA28-0D14EE900428}"/>
              </a:ext>
            </a:extLst>
          </p:cNvPr>
          <p:cNvSpPr/>
          <p:nvPr/>
        </p:nvSpPr>
        <p:spPr>
          <a:xfrm>
            <a:off x="8499459" y="9001044"/>
            <a:ext cx="101666" cy="79800"/>
          </a:xfrm>
          <a:custGeom>
            <a:avLst/>
            <a:gdLst>
              <a:gd name="connsiteX0" fmla="*/ 16 w 101666"/>
              <a:gd name="connsiteY0" fmla="*/ 81 h 79800"/>
              <a:gd name="connsiteX1" fmla="*/ 69866 w 101666"/>
              <a:gd name="connsiteY1" fmla="*/ 50881 h 79800"/>
              <a:gd name="connsiteX2" fmla="*/ 101616 w 101666"/>
              <a:gd name="connsiteY2" fmla="*/ 79456 h 79800"/>
              <a:gd name="connsiteX3" fmla="*/ 63516 w 101666"/>
              <a:gd name="connsiteY3" fmla="*/ 63581 h 79800"/>
              <a:gd name="connsiteX4" fmla="*/ 16 w 101666"/>
              <a:gd name="connsiteY4" fmla="*/ 81 h 79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1666" h="79800">
                <a:moveTo>
                  <a:pt x="16" y="81"/>
                </a:moveTo>
                <a:cubicBezTo>
                  <a:pt x="1074" y="-2036"/>
                  <a:pt x="52933" y="37652"/>
                  <a:pt x="69866" y="50881"/>
                </a:cubicBezTo>
                <a:cubicBezTo>
                  <a:pt x="86799" y="64110"/>
                  <a:pt x="102674" y="77339"/>
                  <a:pt x="101616" y="79456"/>
                </a:cubicBezTo>
                <a:cubicBezTo>
                  <a:pt x="100558" y="81573"/>
                  <a:pt x="76745" y="73635"/>
                  <a:pt x="63516" y="63581"/>
                </a:cubicBezTo>
                <a:cubicBezTo>
                  <a:pt x="50287" y="53527"/>
                  <a:pt x="-1042" y="2198"/>
                  <a:pt x="16" y="8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79" name="フリーフォーム 1778">
            <a:extLst>
              <a:ext uri="{FF2B5EF4-FFF2-40B4-BE49-F238E27FC236}">
                <a16:creationId xmlns:a16="http://schemas.microsoft.com/office/drawing/2014/main" id="{E45C3792-058F-CB35-0051-C7ECB76B1870}"/>
              </a:ext>
            </a:extLst>
          </p:cNvPr>
          <p:cNvSpPr/>
          <p:nvPr/>
        </p:nvSpPr>
        <p:spPr>
          <a:xfrm>
            <a:off x="8486735" y="8953087"/>
            <a:ext cx="110911" cy="82972"/>
          </a:xfrm>
          <a:custGeom>
            <a:avLst/>
            <a:gdLst>
              <a:gd name="connsiteX0" fmla="*/ 40 w 110911"/>
              <a:gd name="connsiteY0" fmla="*/ 82963 h 82972"/>
              <a:gd name="connsiteX1" fmla="*/ 101640 w 110911"/>
              <a:gd name="connsiteY1" fmla="*/ 51213 h 82972"/>
              <a:gd name="connsiteX2" fmla="*/ 104815 w 110911"/>
              <a:gd name="connsiteY2" fmla="*/ 413 h 82972"/>
              <a:gd name="connsiteX3" fmla="*/ 88940 w 110911"/>
              <a:gd name="connsiteY3" fmla="*/ 25813 h 82972"/>
              <a:gd name="connsiteX4" fmla="*/ 76240 w 110911"/>
              <a:gd name="connsiteY4" fmla="*/ 41688 h 82972"/>
              <a:gd name="connsiteX5" fmla="*/ 88940 w 110911"/>
              <a:gd name="connsiteY5" fmla="*/ 54388 h 82972"/>
              <a:gd name="connsiteX6" fmla="*/ 40 w 110911"/>
              <a:gd name="connsiteY6" fmla="*/ 82963 h 829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10911" h="82972">
                <a:moveTo>
                  <a:pt x="40" y="82963"/>
                </a:moveTo>
                <a:cubicBezTo>
                  <a:pt x="2157" y="82434"/>
                  <a:pt x="84178" y="64971"/>
                  <a:pt x="101640" y="51213"/>
                </a:cubicBezTo>
                <a:cubicBezTo>
                  <a:pt x="119102" y="37455"/>
                  <a:pt x="106932" y="4646"/>
                  <a:pt x="104815" y="413"/>
                </a:cubicBezTo>
                <a:cubicBezTo>
                  <a:pt x="102698" y="-3820"/>
                  <a:pt x="88940" y="25813"/>
                  <a:pt x="88940" y="25813"/>
                </a:cubicBezTo>
                <a:cubicBezTo>
                  <a:pt x="84178" y="32692"/>
                  <a:pt x="76240" y="36926"/>
                  <a:pt x="76240" y="41688"/>
                </a:cubicBezTo>
                <a:cubicBezTo>
                  <a:pt x="76240" y="46450"/>
                  <a:pt x="97407" y="48038"/>
                  <a:pt x="88940" y="54388"/>
                </a:cubicBezTo>
                <a:cubicBezTo>
                  <a:pt x="80473" y="60738"/>
                  <a:pt x="-2077" y="83492"/>
                  <a:pt x="40" y="8296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80" name="フリーフォーム 1779">
            <a:extLst>
              <a:ext uri="{FF2B5EF4-FFF2-40B4-BE49-F238E27FC236}">
                <a16:creationId xmlns:a16="http://schemas.microsoft.com/office/drawing/2014/main" id="{DF902032-2F45-5A53-6056-CE06F94A63B2}"/>
              </a:ext>
            </a:extLst>
          </p:cNvPr>
          <p:cNvSpPr/>
          <p:nvPr/>
        </p:nvSpPr>
        <p:spPr>
          <a:xfrm>
            <a:off x="8578848" y="9131294"/>
            <a:ext cx="149263" cy="281195"/>
          </a:xfrm>
          <a:custGeom>
            <a:avLst/>
            <a:gdLst>
              <a:gd name="connsiteX0" fmla="*/ 2 w 149263"/>
              <a:gd name="connsiteY0" fmla="*/ 6 h 281195"/>
              <a:gd name="connsiteX1" fmla="*/ 98427 w 149263"/>
              <a:gd name="connsiteY1" fmla="*/ 44456 h 281195"/>
              <a:gd name="connsiteX2" fmla="*/ 101602 w 149263"/>
              <a:gd name="connsiteY2" fmla="*/ 73031 h 281195"/>
              <a:gd name="connsiteX3" fmla="*/ 136527 w 149263"/>
              <a:gd name="connsiteY3" fmla="*/ 241306 h 281195"/>
              <a:gd name="connsiteX4" fmla="*/ 149227 w 149263"/>
              <a:gd name="connsiteY4" fmla="*/ 279406 h 281195"/>
              <a:gd name="connsiteX5" fmla="*/ 133352 w 149263"/>
              <a:gd name="connsiteY5" fmla="*/ 203206 h 281195"/>
              <a:gd name="connsiteX6" fmla="*/ 101602 w 149263"/>
              <a:gd name="connsiteY6" fmla="*/ 47631 h 281195"/>
              <a:gd name="connsiteX7" fmla="*/ 2 w 149263"/>
              <a:gd name="connsiteY7" fmla="*/ 6 h 2811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49263" h="281195">
                <a:moveTo>
                  <a:pt x="2" y="6"/>
                </a:moveTo>
                <a:cubicBezTo>
                  <a:pt x="-527" y="-523"/>
                  <a:pt x="81494" y="32285"/>
                  <a:pt x="98427" y="44456"/>
                </a:cubicBezTo>
                <a:cubicBezTo>
                  <a:pt x="115360" y="56627"/>
                  <a:pt x="95252" y="40223"/>
                  <a:pt x="101602" y="73031"/>
                </a:cubicBezTo>
                <a:cubicBezTo>
                  <a:pt x="107952" y="105839"/>
                  <a:pt x="128590" y="206910"/>
                  <a:pt x="136527" y="241306"/>
                </a:cubicBezTo>
                <a:cubicBezTo>
                  <a:pt x="144464" y="275702"/>
                  <a:pt x="149756" y="285756"/>
                  <a:pt x="149227" y="279406"/>
                </a:cubicBezTo>
                <a:cubicBezTo>
                  <a:pt x="148698" y="273056"/>
                  <a:pt x="141290" y="241835"/>
                  <a:pt x="133352" y="203206"/>
                </a:cubicBezTo>
                <a:cubicBezTo>
                  <a:pt x="125415" y="164577"/>
                  <a:pt x="115889" y="80968"/>
                  <a:pt x="101602" y="47631"/>
                </a:cubicBezTo>
                <a:cubicBezTo>
                  <a:pt x="87315" y="14294"/>
                  <a:pt x="531" y="535"/>
                  <a:pt x="2" y="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81" name="フリーフォーム 1780">
            <a:extLst>
              <a:ext uri="{FF2B5EF4-FFF2-40B4-BE49-F238E27FC236}">
                <a16:creationId xmlns:a16="http://schemas.microsoft.com/office/drawing/2014/main" id="{BD49A9A9-F7F0-4E6C-4996-4D0F75A7900A}"/>
              </a:ext>
            </a:extLst>
          </p:cNvPr>
          <p:cNvSpPr/>
          <p:nvPr/>
        </p:nvSpPr>
        <p:spPr>
          <a:xfrm>
            <a:off x="8571868" y="9092265"/>
            <a:ext cx="90825" cy="134305"/>
          </a:xfrm>
          <a:custGeom>
            <a:avLst/>
            <a:gdLst>
              <a:gd name="connsiteX0" fmla="*/ 632 w 90825"/>
              <a:gd name="connsiteY0" fmla="*/ 935 h 134305"/>
              <a:gd name="connsiteX1" fmla="*/ 6982 w 90825"/>
              <a:gd name="connsiteY1" fmla="*/ 61260 h 134305"/>
              <a:gd name="connsiteX2" fmla="*/ 16507 w 90825"/>
              <a:gd name="connsiteY2" fmla="*/ 105710 h 134305"/>
              <a:gd name="connsiteX3" fmla="*/ 60957 w 90825"/>
              <a:gd name="connsiteY3" fmla="*/ 121585 h 134305"/>
              <a:gd name="connsiteX4" fmla="*/ 86357 w 90825"/>
              <a:gd name="connsiteY4" fmla="*/ 127935 h 134305"/>
              <a:gd name="connsiteX5" fmla="*/ 86357 w 90825"/>
              <a:gd name="connsiteY5" fmla="*/ 77135 h 134305"/>
              <a:gd name="connsiteX6" fmla="*/ 86357 w 90825"/>
              <a:gd name="connsiteY6" fmla="*/ 115235 h 134305"/>
              <a:gd name="connsiteX7" fmla="*/ 26032 w 90825"/>
              <a:gd name="connsiteY7" fmla="*/ 134285 h 134305"/>
              <a:gd name="connsiteX8" fmla="*/ 22857 w 90825"/>
              <a:gd name="connsiteY8" fmla="*/ 112060 h 134305"/>
              <a:gd name="connsiteX9" fmla="*/ 632 w 90825"/>
              <a:gd name="connsiteY9" fmla="*/ 935 h 1343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90825" h="134305">
                <a:moveTo>
                  <a:pt x="632" y="935"/>
                </a:moveTo>
                <a:cubicBezTo>
                  <a:pt x="-2014" y="-7532"/>
                  <a:pt x="4336" y="43797"/>
                  <a:pt x="6982" y="61260"/>
                </a:cubicBezTo>
                <a:cubicBezTo>
                  <a:pt x="9628" y="78723"/>
                  <a:pt x="7511" y="95656"/>
                  <a:pt x="16507" y="105710"/>
                </a:cubicBezTo>
                <a:cubicBezTo>
                  <a:pt x="25503" y="115764"/>
                  <a:pt x="49315" y="117881"/>
                  <a:pt x="60957" y="121585"/>
                </a:cubicBezTo>
                <a:cubicBezTo>
                  <a:pt x="72599" y="125289"/>
                  <a:pt x="82124" y="135343"/>
                  <a:pt x="86357" y="127935"/>
                </a:cubicBezTo>
                <a:cubicBezTo>
                  <a:pt x="90590" y="120527"/>
                  <a:pt x="86357" y="77135"/>
                  <a:pt x="86357" y="77135"/>
                </a:cubicBezTo>
                <a:cubicBezTo>
                  <a:pt x="86357" y="75018"/>
                  <a:pt x="96411" y="105710"/>
                  <a:pt x="86357" y="115235"/>
                </a:cubicBezTo>
                <a:cubicBezTo>
                  <a:pt x="76303" y="124760"/>
                  <a:pt x="36615" y="134814"/>
                  <a:pt x="26032" y="134285"/>
                </a:cubicBezTo>
                <a:cubicBezTo>
                  <a:pt x="15449" y="133756"/>
                  <a:pt x="24974" y="130052"/>
                  <a:pt x="22857" y="112060"/>
                </a:cubicBezTo>
                <a:cubicBezTo>
                  <a:pt x="20740" y="94068"/>
                  <a:pt x="3278" y="9402"/>
                  <a:pt x="632" y="93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82" name="フリーフォーム 1781">
            <a:extLst>
              <a:ext uri="{FF2B5EF4-FFF2-40B4-BE49-F238E27FC236}">
                <a16:creationId xmlns:a16="http://schemas.microsoft.com/office/drawing/2014/main" id="{52AF3857-EF61-6E66-4D6A-98EB5E6B9873}"/>
              </a:ext>
            </a:extLst>
          </p:cNvPr>
          <p:cNvSpPr/>
          <p:nvPr/>
        </p:nvSpPr>
        <p:spPr>
          <a:xfrm>
            <a:off x="8562950" y="9118541"/>
            <a:ext cx="98013" cy="3469"/>
          </a:xfrm>
          <a:custGeom>
            <a:avLst/>
            <a:gdLst>
              <a:gd name="connsiteX0" fmla="*/ 25 w 98013"/>
              <a:gd name="connsiteY0" fmla="*/ 3234 h 3469"/>
              <a:gd name="connsiteX1" fmla="*/ 92100 w 98013"/>
              <a:gd name="connsiteY1" fmla="*/ 3234 h 3469"/>
              <a:gd name="connsiteX2" fmla="*/ 82575 w 98013"/>
              <a:gd name="connsiteY2" fmla="*/ 59 h 3469"/>
              <a:gd name="connsiteX3" fmla="*/ 25 w 98013"/>
              <a:gd name="connsiteY3" fmla="*/ 3234 h 34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8013" h="3469">
                <a:moveTo>
                  <a:pt x="25" y="3234"/>
                </a:moveTo>
                <a:cubicBezTo>
                  <a:pt x="1612" y="3763"/>
                  <a:pt x="92100" y="3234"/>
                  <a:pt x="92100" y="3234"/>
                </a:cubicBezTo>
                <a:cubicBezTo>
                  <a:pt x="105858" y="2705"/>
                  <a:pt x="92629" y="588"/>
                  <a:pt x="82575" y="59"/>
                </a:cubicBezTo>
                <a:cubicBezTo>
                  <a:pt x="72521" y="-470"/>
                  <a:pt x="-1562" y="2705"/>
                  <a:pt x="25" y="323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83" name="フリーフォーム 1782">
            <a:extLst>
              <a:ext uri="{FF2B5EF4-FFF2-40B4-BE49-F238E27FC236}">
                <a16:creationId xmlns:a16="http://schemas.microsoft.com/office/drawing/2014/main" id="{90E7AC36-02ED-E009-5A76-A57CF0B565AA}"/>
              </a:ext>
            </a:extLst>
          </p:cNvPr>
          <p:cNvSpPr/>
          <p:nvPr/>
        </p:nvSpPr>
        <p:spPr>
          <a:xfrm>
            <a:off x="8566136" y="9210646"/>
            <a:ext cx="149889" cy="207476"/>
          </a:xfrm>
          <a:custGeom>
            <a:avLst/>
            <a:gdLst>
              <a:gd name="connsiteX0" fmla="*/ 14 w 149889"/>
              <a:gd name="connsiteY0" fmla="*/ 29 h 207476"/>
              <a:gd name="connsiteX1" fmla="*/ 73039 w 149889"/>
              <a:gd name="connsiteY1" fmla="*/ 41304 h 207476"/>
              <a:gd name="connsiteX2" fmla="*/ 101614 w 149889"/>
              <a:gd name="connsiteY2" fmla="*/ 142904 h 207476"/>
              <a:gd name="connsiteX3" fmla="*/ 149239 w 149889"/>
              <a:gd name="connsiteY3" fmla="*/ 206404 h 207476"/>
              <a:gd name="connsiteX4" fmla="*/ 127014 w 149889"/>
              <a:gd name="connsiteY4" fmla="*/ 177829 h 207476"/>
              <a:gd name="connsiteX5" fmla="*/ 95264 w 149889"/>
              <a:gd name="connsiteY5" fmla="*/ 114329 h 207476"/>
              <a:gd name="connsiteX6" fmla="*/ 88914 w 149889"/>
              <a:gd name="connsiteY6" fmla="*/ 54004 h 207476"/>
              <a:gd name="connsiteX7" fmla="*/ 79389 w 149889"/>
              <a:gd name="connsiteY7" fmla="*/ 34954 h 207476"/>
              <a:gd name="connsiteX8" fmla="*/ 14 w 149889"/>
              <a:gd name="connsiteY8" fmla="*/ 29 h 2074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9889" h="207476">
                <a:moveTo>
                  <a:pt x="14" y="29"/>
                </a:moveTo>
                <a:cubicBezTo>
                  <a:pt x="-1044" y="1087"/>
                  <a:pt x="56106" y="17492"/>
                  <a:pt x="73039" y="41304"/>
                </a:cubicBezTo>
                <a:cubicBezTo>
                  <a:pt x="89972" y="65117"/>
                  <a:pt x="88914" y="115387"/>
                  <a:pt x="101614" y="142904"/>
                </a:cubicBezTo>
                <a:cubicBezTo>
                  <a:pt x="114314" y="170421"/>
                  <a:pt x="145006" y="200583"/>
                  <a:pt x="149239" y="206404"/>
                </a:cubicBezTo>
                <a:cubicBezTo>
                  <a:pt x="153472" y="212225"/>
                  <a:pt x="136010" y="193175"/>
                  <a:pt x="127014" y="177829"/>
                </a:cubicBezTo>
                <a:cubicBezTo>
                  <a:pt x="118018" y="162483"/>
                  <a:pt x="101614" y="134966"/>
                  <a:pt x="95264" y="114329"/>
                </a:cubicBezTo>
                <a:cubicBezTo>
                  <a:pt x="88914" y="93692"/>
                  <a:pt x="88914" y="54004"/>
                  <a:pt x="88914" y="54004"/>
                </a:cubicBezTo>
                <a:cubicBezTo>
                  <a:pt x="86268" y="40775"/>
                  <a:pt x="88385" y="43421"/>
                  <a:pt x="79389" y="34954"/>
                </a:cubicBezTo>
                <a:cubicBezTo>
                  <a:pt x="70393" y="26487"/>
                  <a:pt x="1072" y="-1029"/>
                  <a:pt x="14" y="2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84" name="フリーフォーム 1783">
            <a:extLst>
              <a:ext uri="{FF2B5EF4-FFF2-40B4-BE49-F238E27FC236}">
                <a16:creationId xmlns:a16="http://schemas.microsoft.com/office/drawing/2014/main" id="{878E9221-2F13-C457-FA7F-076097488D9F}"/>
              </a:ext>
            </a:extLst>
          </p:cNvPr>
          <p:cNvSpPr/>
          <p:nvPr/>
        </p:nvSpPr>
        <p:spPr>
          <a:xfrm>
            <a:off x="8612740" y="9169067"/>
            <a:ext cx="96884" cy="95623"/>
          </a:xfrm>
          <a:custGeom>
            <a:avLst/>
            <a:gdLst>
              <a:gd name="connsiteX0" fmla="*/ 96285 w 96884"/>
              <a:gd name="connsiteY0" fmla="*/ 333 h 95623"/>
              <a:gd name="connsiteX1" fmla="*/ 1035 w 96884"/>
              <a:gd name="connsiteY1" fmla="*/ 92408 h 95623"/>
              <a:gd name="connsiteX2" fmla="*/ 45485 w 96884"/>
              <a:gd name="connsiteY2" fmla="*/ 73358 h 95623"/>
              <a:gd name="connsiteX3" fmla="*/ 42310 w 96884"/>
              <a:gd name="connsiteY3" fmla="*/ 60658 h 95623"/>
              <a:gd name="connsiteX4" fmla="*/ 96285 w 96884"/>
              <a:gd name="connsiteY4" fmla="*/ 333 h 956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6884" h="95623">
                <a:moveTo>
                  <a:pt x="96285" y="333"/>
                </a:moveTo>
                <a:cubicBezTo>
                  <a:pt x="89406" y="5625"/>
                  <a:pt x="9502" y="80237"/>
                  <a:pt x="1035" y="92408"/>
                </a:cubicBezTo>
                <a:cubicBezTo>
                  <a:pt x="-7432" y="104579"/>
                  <a:pt x="38606" y="78650"/>
                  <a:pt x="45485" y="73358"/>
                </a:cubicBezTo>
                <a:cubicBezTo>
                  <a:pt x="52364" y="68066"/>
                  <a:pt x="35960" y="67008"/>
                  <a:pt x="42310" y="60658"/>
                </a:cubicBezTo>
                <a:cubicBezTo>
                  <a:pt x="48660" y="54308"/>
                  <a:pt x="103164" y="-4959"/>
                  <a:pt x="96285" y="33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85" name="フリーフォーム 1784">
            <a:extLst>
              <a:ext uri="{FF2B5EF4-FFF2-40B4-BE49-F238E27FC236}">
                <a16:creationId xmlns:a16="http://schemas.microsoft.com/office/drawing/2014/main" id="{0B15EAE0-B9B2-49CB-8A56-B6F747664F93}"/>
              </a:ext>
            </a:extLst>
          </p:cNvPr>
          <p:cNvSpPr/>
          <p:nvPr/>
        </p:nvSpPr>
        <p:spPr>
          <a:xfrm>
            <a:off x="8651808" y="9267632"/>
            <a:ext cx="72512" cy="95443"/>
          </a:xfrm>
          <a:custGeom>
            <a:avLst/>
            <a:gdLst>
              <a:gd name="connsiteX0" fmla="*/ 67 w 72512"/>
              <a:gd name="connsiteY0" fmla="*/ 193 h 95443"/>
              <a:gd name="connsiteX1" fmla="*/ 54042 w 72512"/>
              <a:gd name="connsiteY1" fmla="*/ 25593 h 95443"/>
              <a:gd name="connsiteX2" fmla="*/ 47692 w 72512"/>
              <a:gd name="connsiteY2" fmla="*/ 57343 h 95443"/>
              <a:gd name="connsiteX3" fmla="*/ 25467 w 72512"/>
              <a:gd name="connsiteY3" fmla="*/ 95443 h 95443"/>
              <a:gd name="connsiteX4" fmla="*/ 66742 w 72512"/>
              <a:gd name="connsiteY4" fmla="*/ 57343 h 95443"/>
              <a:gd name="connsiteX5" fmla="*/ 66742 w 72512"/>
              <a:gd name="connsiteY5" fmla="*/ 16068 h 95443"/>
              <a:gd name="connsiteX6" fmla="*/ 67 w 72512"/>
              <a:gd name="connsiteY6" fmla="*/ 193 h 954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72512" h="95443">
                <a:moveTo>
                  <a:pt x="67" y="193"/>
                </a:moveTo>
                <a:cubicBezTo>
                  <a:pt x="-2050" y="1781"/>
                  <a:pt x="46105" y="16068"/>
                  <a:pt x="54042" y="25593"/>
                </a:cubicBezTo>
                <a:cubicBezTo>
                  <a:pt x="61979" y="35118"/>
                  <a:pt x="52454" y="45701"/>
                  <a:pt x="47692" y="57343"/>
                </a:cubicBezTo>
                <a:cubicBezTo>
                  <a:pt x="42930" y="68985"/>
                  <a:pt x="22292" y="95443"/>
                  <a:pt x="25467" y="95443"/>
                </a:cubicBezTo>
                <a:cubicBezTo>
                  <a:pt x="28642" y="95443"/>
                  <a:pt x="59863" y="70572"/>
                  <a:pt x="66742" y="57343"/>
                </a:cubicBezTo>
                <a:cubicBezTo>
                  <a:pt x="73621" y="44114"/>
                  <a:pt x="75209" y="25064"/>
                  <a:pt x="66742" y="16068"/>
                </a:cubicBezTo>
                <a:cubicBezTo>
                  <a:pt x="58275" y="7072"/>
                  <a:pt x="2184" y="-1395"/>
                  <a:pt x="67" y="19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86" name="フリーフォーム 1785">
            <a:extLst>
              <a:ext uri="{FF2B5EF4-FFF2-40B4-BE49-F238E27FC236}">
                <a16:creationId xmlns:a16="http://schemas.microsoft.com/office/drawing/2014/main" id="{4278BD32-8EFB-C144-D830-3F759E0A270F}"/>
              </a:ext>
            </a:extLst>
          </p:cNvPr>
          <p:cNvSpPr/>
          <p:nvPr/>
        </p:nvSpPr>
        <p:spPr>
          <a:xfrm>
            <a:off x="8190339" y="8775213"/>
            <a:ext cx="126407" cy="80800"/>
          </a:xfrm>
          <a:custGeom>
            <a:avLst/>
            <a:gdLst>
              <a:gd name="connsiteX0" fmla="*/ 1161 w 126407"/>
              <a:gd name="connsiteY0" fmla="*/ 79862 h 80800"/>
              <a:gd name="connsiteX1" fmla="*/ 124986 w 126407"/>
              <a:gd name="connsiteY1" fmla="*/ 487 h 80800"/>
              <a:gd name="connsiteX2" fmla="*/ 64661 w 126407"/>
              <a:gd name="connsiteY2" fmla="*/ 44937 h 80800"/>
              <a:gd name="connsiteX3" fmla="*/ 7511 w 126407"/>
              <a:gd name="connsiteY3" fmla="*/ 13187 h 80800"/>
              <a:gd name="connsiteX4" fmla="*/ 61486 w 126407"/>
              <a:gd name="connsiteY4" fmla="*/ 41762 h 80800"/>
              <a:gd name="connsiteX5" fmla="*/ 1161 w 126407"/>
              <a:gd name="connsiteY5" fmla="*/ 79862 h 80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26407" h="80800">
                <a:moveTo>
                  <a:pt x="1161" y="79862"/>
                </a:moveTo>
                <a:lnTo>
                  <a:pt x="124986" y="487"/>
                </a:lnTo>
                <a:cubicBezTo>
                  <a:pt x="135569" y="-5334"/>
                  <a:pt x="84240" y="42820"/>
                  <a:pt x="64661" y="44937"/>
                </a:cubicBezTo>
                <a:cubicBezTo>
                  <a:pt x="45082" y="47054"/>
                  <a:pt x="8040" y="13716"/>
                  <a:pt x="7511" y="13187"/>
                </a:cubicBezTo>
                <a:cubicBezTo>
                  <a:pt x="6982" y="12658"/>
                  <a:pt x="67307" y="29591"/>
                  <a:pt x="61486" y="41762"/>
                </a:cubicBezTo>
                <a:cubicBezTo>
                  <a:pt x="55665" y="53933"/>
                  <a:pt x="-9422" y="86741"/>
                  <a:pt x="1161" y="7986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87" name="フリーフォーム 1786">
            <a:extLst>
              <a:ext uri="{FF2B5EF4-FFF2-40B4-BE49-F238E27FC236}">
                <a16:creationId xmlns:a16="http://schemas.microsoft.com/office/drawing/2014/main" id="{6499E373-6367-EC71-024A-1503B99AE5E4}"/>
              </a:ext>
            </a:extLst>
          </p:cNvPr>
          <p:cNvSpPr/>
          <p:nvPr/>
        </p:nvSpPr>
        <p:spPr>
          <a:xfrm>
            <a:off x="8661398" y="9121714"/>
            <a:ext cx="120821" cy="171572"/>
          </a:xfrm>
          <a:custGeom>
            <a:avLst/>
            <a:gdLst>
              <a:gd name="connsiteX0" fmla="*/ 2 w 120821"/>
              <a:gd name="connsiteY0" fmla="*/ 61 h 171572"/>
              <a:gd name="connsiteX1" fmla="*/ 101602 w 120821"/>
              <a:gd name="connsiteY1" fmla="*/ 79436 h 171572"/>
              <a:gd name="connsiteX2" fmla="*/ 120652 w 120821"/>
              <a:gd name="connsiteY2" fmla="*/ 171511 h 171572"/>
              <a:gd name="connsiteX3" fmla="*/ 98427 w 120821"/>
              <a:gd name="connsiteY3" fmla="*/ 92136 h 171572"/>
              <a:gd name="connsiteX4" fmla="*/ 2 w 120821"/>
              <a:gd name="connsiteY4" fmla="*/ 61 h 1715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0821" h="171572">
                <a:moveTo>
                  <a:pt x="2" y="61"/>
                </a:moveTo>
                <a:cubicBezTo>
                  <a:pt x="531" y="-2056"/>
                  <a:pt x="81494" y="50861"/>
                  <a:pt x="101602" y="79436"/>
                </a:cubicBezTo>
                <a:cubicBezTo>
                  <a:pt x="121710" y="108011"/>
                  <a:pt x="121181" y="169394"/>
                  <a:pt x="120652" y="171511"/>
                </a:cubicBezTo>
                <a:cubicBezTo>
                  <a:pt x="120123" y="173628"/>
                  <a:pt x="119065" y="120182"/>
                  <a:pt x="98427" y="92136"/>
                </a:cubicBezTo>
                <a:cubicBezTo>
                  <a:pt x="77790" y="64090"/>
                  <a:pt x="-527" y="2178"/>
                  <a:pt x="2" y="6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88" name="フリーフォーム 1787">
            <a:extLst>
              <a:ext uri="{FF2B5EF4-FFF2-40B4-BE49-F238E27FC236}">
                <a16:creationId xmlns:a16="http://schemas.microsoft.com/office/drawing/2014/main" id="{9E8E299D-F079-B6CA-CA88-19F469E7B03E}"/>
              </a:ext>
            </a:extLst>
          </p:cNvPr>
          <p:cNvSpPr/>
          <p:nvPr/>
        </p:nvSpPr>
        <p:spPr>
          <a:xfrm>
            <a:off x="8193108" y="8808960"/>
            <a:ext cx="207885" cy="55796"/>
          </a:xfrm>
          <a:custGeom>
            <a:avLst/>
            <a:gdLst>
              <a:gd name="connsiteX0" fmla="*/ 1567 w 207885"/>
              <a:gd name="connsiteY0" fmla="*/ 55640 h 55796"/>
              <a:gd name="connsiteX1" fmla="*/ 204767 w 207885"/>
              <a:gd name="connsiteY1" fmla="*/ 1665 h 55796"/>
              <a:gd name="connsiteX2" fmla="*/ 115867 w 207885"/>
              <a:gd name="connsiteY2" fmla="*/ 17540 h 55796"/>
              <a:gd name="connsiteX3" fmla="*/ 1567 w 207885"/>
              <a:gd name="connsiteY3" fmla="*/ 55640 h 557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7885" h="55796">
                <a:moveTo>
                  <a:pt x="1567" y="55640"/>
                </a:moveTo>
                <a:cubicBezTo>
                  <a:pt x="16384" y="52994"/>
                  <a:pt x="185717" y="8015"/>
                  <a:pt x="204767" y="1665"/>
                </a:cubicBezTo>
                <a:cubicBezTo>
                  <a:pt x="223817" y="-4685"/>
                  <a:pt x="150792" y="8544"/>
                  <a:pt x="115867" y="17540"/>
                </a:cubicBezTo>
                <a:cubicBezTo>
                  <a:pt x="80942" y="26536"/>
                  <a:pt x="-13250" y="58286"/>
                  <a:pt x="1567" y="5564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89" name="フリーフォーム 1788">
            <a:extLst>
              <a:ext uri="{FF2B5EF4-FFF2-40B4-BE49-F238E27FC236}">
                <a16:creationId xmlns:a16="http://schemas.microsoft.com/office/drawing/2014/main" id="{C84994F0-E616-B3D0-E5C1-3FA1352C335D}"/>
              </a:ext>
            </a:extLst>
          </p:cNvPr>
          <p:cNvSpPr/>
          <p:nvPr/>
        </p:nvSpPr>
        <p:spPr>
          <a:xfrm>
            <a:off x="8028987" y="8985098"/>
            <a:ext cx="76852" cy="197002"/>
          </a:xfrm>
          <a:custGeom>
            <a:avLst/>
            <a:gdLst>
              <a:gd name="connsiteX0" fmla="*/ 76788 w 76852"/>
              <a:gd name="connsiteY0" fmla="*/ 152 h 197002"/>
              <a:gd name="connsiteX1" fmla="*/ 16463 w 76852"/>
              <a:gd name="connsiteY1" fmla="*/ 63652 h 197002"/>
              <a:gd name="connsiteX2" fmla="*/ 3763 w 76852"/>
              <a:gd name="connsiteY2" fmla="*/ 117627 h 197002"/>
              <a:gd name="connsiteX3" fmla="*/ 3763 w 76852"/>
              <a:gd name="connsiteY3" fmla="*/ 197002 h 197002"/>
              <a:gd name="connsiteX4" fmla="*/ 3763 w 76852"/>
              <a:gd name="connsiteY4" fmla="*/ 82702 h 197002"/>
              <a:gd name="connsiteX5" fmla="*/ 76788 w 76852"/>
              <a:gd name="connsiteY5" fmla="*/ 152 h 1970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6852" h="197002">
                <a:moveTo>
                  <a:pt x="76788" y="152"/>
                </a:moveTo>
                <a:cubicBezTo>
                  <a:pt x="78905" y="-3023"/>
                  <a:pt x="28634" y="44073"/>
                  <a:pt x="16463" y="63652"/>
                </a:cubicBezTo>
                <a:cubicBezTo>
                  <a:pt x="4292" y="83231"/>
                  <a:pt x="5880" y="95402"/>
                  <a:pt x="3763" y="117627"/>
                </a:cubicBezTo>
                <a:cubicBezTo>
                  <a:pt x="1646" y="139852"/>
                  <a:pt x="3763" y="197002"/>
                  <a:pt x="3763" y="197002"/>
                </a:cubicBezTo>
                <a:cubicBezTo>
                  <a:pt x="3763" y="191181"/>
                  <a:pt x="-4704" y="111277"/>
                  <a:pt x="3763" y="82702"/>
                </a:cubicBezTo>
                <a:cubicBezTo>
                  <a:pt x="12230" y="54127"/>
                  <a:pt x="74671" y="3327"/>
                  <a:pt x="76788" y="15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90" name="フリーフォーム 1789">
            <a:extLst>
              <a:ext uri="{FF2B5EF4-FFF2-40B4-BE49-F238E27FC236}">
                <a16:creationId xmlns:a16="http://schemas.microsoft.com/office/drawing/2014/main" id="{75914749-B8C3-E005-2562-A1EA24B0C380}"/>
              </a:ext>
            </a:extLst>
          </p:cNvPr>
          <p:cNvSpPr/>
          <p:nvPr/>
        </p:nvSpPr>
        <p:spPr>
          <a:xfrm>
            <a:off x="8136540" y="9029623"/>
            <a:ext cx="35936" cy="171545"/>
          </a:xfrm>
          <a:custGeom>
            <a:avLst/>
            <a:gdLst>
              <a:gd name="connsiteX0" fmla="*/ 35910 w 35936"/>
              <a:gd name="connsiteY0" fmla="*/ 77 h 171545"/>
              <a:gd name="connsiteX1" fmla="*/ 985 w 35936"/>
              <a:gd name="connsiteY1" fmla="*/ 57227 h 171545"/>
              <a:gd name="connsiteX2" fmla="*/ 10510 w 35936"/>
              <a:gd name="connsiteY2" fmla="*/ 104852 h 171545"/>
              <a:gd name="connsiteX3" fmla="*/ 20035 w 35936"/>
              <a:gd name="connsiteY3" fmla="*/ 171527 h 171545"/>
              <a:gd name="connsiteX4" fmla="*/ 16860 w 35936"/>
              <a:gd name="connsiteY4" fmla="*/ 111202 h 171545"/>
              <a:gd name="connsiteX5" fmla="*/ 7335 w 35936"/>
              <a:gd name="connsiteY5" fmla="*/ 69927 h 171545"/>
              <a:gd name="connsiteX6" fmla="*/ 35910 w 35936"/>
              <a:gd name="connsiteY6" fmla="*/ 77 h 1715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5936" h="171545">
                <a:moveTo>
                  <a:pt x="35910" y="77"/>
                </a:moveTo>
                <a:cubicBezTo>
                  <a:pt x="34852" y="-2040"/>
                  <a:pt x="5218" y="39765"/>
                  <a:pt x="985" y="57227"/>
                </a:cubicBezTo>
                <a:cubicBezTo>
                  <a:pt x="-3248" y="74689"/>
                  <a:pt x="7335" y="85802"/>
                  <a:pt x="10510" y="104852"/>
                </a:cubicBezTo>
                <a:cubicBezTo>
                  <a:pt x="13685" y="123902"/>
                  <a:pt x="18977" y="170469"/>
                  <a:pt x="20035" y="171527"/>
                </a:cubicBezTo>
                <a:cubicBezTo>
                  <a:pt x="21093" y="172585"/>
                  <a:pt x="18977" y="128135"/>
                  <a:pt x="16860" y="111202"/>
                </a:cubicBezTo>
                <a:cubicBezTo>
                  <a:pt x="14743" y="94269"/>
                  <a:pt x="8393" y="84214"/>
                  <a:pt x="7335" y="69927"/>
                </a:cubicBezTo>
                <a:cubicBezTo>
                  <a:pt x="6277" y="55640"/>
                  <a:pt x="36968" y="2194"/>
                  <a:pt x="35910" y="7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91" name="フリーフォーム 1790">
            <a:extLst>
              <a:ext uri="{FF2B5EF4-FFF2-40B4-BE49-F238E27FC236}">
                <a16:creationId xmlns:a16="http://schemas.microsoft.com/office/drawing/2014/main" id="{C4F9F4BD-E0E3-3DD9-1CF7-5F45336EEE1A}"/>
              </a:ext>
            </a:extLst>
          </p:cNvPr>
          <p:cNvSpPr/>
          <p:nvPr/>
        </p:nvSpPr>
        <p:spPr>
          <a:xfrm>
            <a:off x="8393268" y="9188290"/>
            <a:ext cx="71360" cy="209982"/>
          </a:xfrm>
          <a:custGeom>
            <a:avLst/>
            <a:gdLst>
              <a:gd name="connsiteX0" fmla="*/ 71282 w 71360"/>
              <a:gd name="connsiteY0" fmla="*/ 160 h 209982"/>
              <a:gd name="connsiteX1" fmla="*/ 20482 w 71360"/>
              <a:gd name="connsiteY1" fmla="*/ 111285 h 209982"/>
              <a:gd name="connsiteX2" fmla="*/ 1432 w 71360"/>
              <a:gd name="connsiteY2" fmla="*/ 209710 h 209982"/>
              <a:gd name="connsiteX3" fmla="*/ 7782 w 71360"/>
              <a:gd name="connsiteY3" fmla="*/ 136685 h 209982"/>
              <a:gd name="connsiteX4" fmla="*/ 71282 w 71360"/>
              <a:gd name="connsiteY4" fmla="*/ 160 h 2099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1360" h="209982">
                <a:moveTo>
                  <a:pt x="71282" y="160"/>
                </a:moveTo>
                <a:cubicBezTo>
                  <a:pt x="73399" y="-4073"/>
                  <a:pt x="32124" y="76360"/>
                  <a:pt x="20482" y="111285"/>
                </a:cubicBezTo>
                <a:cubicBezTo>
                  <a:pt x="8840" y="146210"/>
                  <a:pt x="3549" y="205477"/>
                  <a:pt x="1432" y="209710"/>
                </a:cubicBezTo>
                <a:cubicBezTo>
                  <a:pt x="-685" y="213943"/>
                  <a:pt x="-1743" y="167906"/>
                  <a:pt x="7782" y="136685"/>
                </a:cubicBezTo>
                <a:cubicBezTo>
                  <a:pt x="17307" y="105464"/>
                  <a:pt x="69165" y="4393"/>
                  <a:pt x="71282" y="16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92" name="フリーフォーム 1791">
            <a:extLst>
              <a:ext uri="{FF2B5EF4-FFF2-40B4-BE49-F238E27FC236}">
                <a16:creationId xmlns:a16="http://schemas.microsoft.com/office/drawing/2014/main" id="{135C6F1C-8100-9102-E0D1-191A99A5C137}"/>
              </a:ext>
            </a:extLst>
          </p:cNvPr>
          <p:cNvSpPr/>
          <p:nvPr/>
        </p:nvSpPr>
        <p:spPr>
          <a:xfrm>
            <a:off x="8303819" y="9082861"/>
            <a:ext cx="56044" cy="149552"/>
          </a:xfrm>
          <a:custGeom>
            <a:avLst/>
            <a:gdLst>
              <a:gd name="connsiteX0" fmla="*/ 55956 w 56044"/>
              <a:gd name="connsiteY0" fmla="*/ 814 h 149552"/>
              <a:gd name="connsiteX1" fmla="*/ 1981 w 56044"/>
              <a:gd name="connsiteY1" fmla="*/ 146864 h 149552"/>
              <a:gd name="connsiteX2" fmla="*/ 14681 w 56044"/>
              <a:gd name="connsiteY2" fmla="*/ 89714 h 149552"/>
              <a:gd name="connsiteX3" fmla="*/ 55956 w 56044"/>
              <a:gd name="connsiteY3" fmla="*/ 814 h 1495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6044" h="149552">
                <a:moveTo>
                  <a:pt x="55956" y="814"/>
                </a:moveTo>
                <a:cubicBezTo>
                  <a:pt x="53839" y="10339"/>
                  <a:pt x="8860" y="132047"/>
                  <a:pt x="1981" y="146864"/>
                </a:cubicBezTo>
                <a:cubicBezTo>
                  <a:pt x="-4898" y="161681"/>
                  <a:pt x="7802" y="111410"/>
                  <a:pt x="14681" y="89714"/>
                </a:cubicBezTo>
                <a:cubicBezTo>
                  <a:pt x="21560" y="68018"/>
                  <a:pt x="58073" y="-8711"/>
                  <a:pt x="55956" y="81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93" name="フリーフォーム 1792">
            <a:extLst>
              <a:ext uri="{FF2B5EF4-FFF2-40B4-BE49-F238E27FC236}">
                <a16:creationId xmlns:a16="http://schemas.microsoft.com/office/drawing/2014/main" id="{02087F03-6B04-D62B-A791-1D2252F7C385}"/>
              </a:ext>
            </a:extLst>
          </p:cNvPr>
          <p:cNvSpPr/>
          <p:nvPr/>
        </p:nvSpPr>
        <p:spPr>
          <a:xfrm>
            <a:off x="8438928" y="9263942"/>
            <a:ext cx="42291" cy="133237"/>
          </a:xfrm>
          <a:custGeom>
            <a:avLst/>
            <a:gdLst>
              <a:gd name="connsiteX0" fmla="*/ 41497 w 42291"/>
              <a:gd name="connsiteY0" fmla="*/ 708 h 133237"/>
              <a:gd name="connsiteX1" fmla="*/ 222 w 42291"/>
              <a:gd name="connsiteY1" fmla="*/ 130883 h 133237"/>
              <a:gd name="connsiteX2" fmla="*/ 25622 w 42291"/>
              <a:gd name="connsiteY2" fmla="*/ 80083 h 133237"/>
              <a:gd name="connsiteX3" fmla="*/ 41497 w 42291"/>
              <a:gd name="connsiteY3" fmla="*/ 708 h 133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2291" h="133237">
                <a:moveTo>
                  <a:pt x="41497" y="708"/>
                </a:moveTo>
                <a:cubicBezTo>
                  <a:pt x="37264" y="9175"/>
                  <a:pt x="2868" y="117654"/>
                  <a:pt x="222" y="130883"/>
                </a:cubicBezTo>
                <a:cubicBezTo>
                  <a:pt x="-2424" y="144112"/>
                  <a:pt x="19272" y="98075"/>
                  <a:pt x="25622" y="80083"/>
                </a:cubicBezTo>
                <a:cubicBezTo>
                  <a:pt x="31972" y="62091"/>
                  <a:pt x="45730" y="-7759"/>
                  <a:pt x="41497" y="70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94" name="フリーフォーム 1793">
            <a:extLst>
              <a:ext uri="{FF2B5EF4-FFF2-40B4-BE49-F238E27FC236}">
                <a16:creationId xmlns:a16="http://schemas.microsoft.com/office/drawing/2014/main" id="{78855566-EC56-CC7B-5F42-2528C79B8C83}"/>
              </a:ext>
            </a:extLst>
          </p:cNvPr>
          <p:cNvSpPr/>
          <p:nvPr/>
        </p:nvSpPr>
        <p:spPr>
          <a:xfrm>
            <a:off x="8396623" y="9470590"/>
            <a:ext cx="74662" cy="110547"/>
          </a:xfrm>
          <a:custGeom>
            <a:avLst/>
            <a:gdLst>
              <a:gd name="connsiteX0" fmla="*/ 74277 w 74662"/>
              <a:gd name="connsiteY0" fmla="*/ 435 h 110547"/>
              <a:gd name="connsiteX1" fmla="*/ 1252 w 74662"/>
              <a:gd name="connsiteY1" fmla="*/ 108385 h 110547"/>
              <a:gd name="connsiteX2" fmla="*/ 29827 w 74662"/>
              <a:gd name="connsiteY2" fmla="*/ 70285 h 110547"/>
              <a:gd name="connsiteX3" fmla="*/ 74277 w 74662"/>
              <a:gd name="connsiteY3" fmla="*/ 435 h 1105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4662" h="110547">
                <a:moveTo>
                  <a:pt x="74277" y="435"/>
                </a:moveTo>
                <a:cubicBezTo>
                  <a:pt x="69515" y="6785"/>
                  <a:pt x="8660" y="96743"/>
                  <a:pt x="1252" y="108385"/>
                </a:cubicBezTo>
                <a:cubicBezTo>
                  <a:pt x="-6156" y="120027"/>
                  <a:pt x="21360" y="81397"/>
                  <a:pt x="29827" y="70285"/>
                </a:cubicBezTo>
                <a:cubicBezTo>
                  <a:pt x="38294" y="59173"/>
                  <a:pt x="79039" y="-5915"/>
                  <a:pt x="74277" y="43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95" name="フリーフォーム 1794">
            <a:extLst>
              <a:ext uri="{FF2B5EF4-FFF2-40B4-BE49-F238E27FC236}">
                <a16:creationId xmlns:a16="http://schemas.microsoft.com/office/drawing/2014/main" id="{EF08921C-51D9-31E0-3FCF-D34FBA5F1C67}"/>
              </a:ext>
            </a:extLst>
          </p:cNvPr>
          <p:cNvSpPr/>
          <p:nvPr/>
        </p:nvSpPr>
        <p:spPr>
          <a:xfrm>
            <a:off x="7953224" y="8997591"/>
            <a:ext cx="42609" cy="162836"/>
          </a:xfrm>
          <a:custGeom>
            <a:avLst/>
            <a:gdLst>
              <a:gd name="connsiteX0" fmla="*/ 151 w 42609"/>
              <a:gd name="connsiteY0" fmla="*/ 359 h 162836"/>
              <a:gd name="connsiteX1" fmla="*/ 25551 w 42609"/>
              <a:gd name="connsiteY1" fmla="*/ 76559 h 162836"/>
              <a:gd name="connsiteX2" fmla="*/ 41426 w 42609"/>
              <a:gd name="connsiteY2" fmla="*/ 162284 h 162836"/>
              <a:gd name="connsiteX3" fmla="*/ 38251 w 42609"/>
              <a:gd name="connsiteY3" fmla="*/ 108309 h 162836"/>
              <a:gd name="connsiteX4" fmla="*/ 151 w 42609"/>
              <a:gd name="connsiteY4" fmla="*/ 359 h 1628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2609" h="162836">
                <a:moveTo>
                  <a:pt x="151" y="359"/>
                </a:moveTo>
                <a:cubicBezTo>
                  <a:pt x="-1966" y="-4933"/>
                  <a:pt x="18672" y="49572"/>
                  <a:pt x="25551" y="76559"/>
                </a:cubicBezTo>
                <a:cubicBezTo>
                  <a:pt x="32430" y="103546"/>
                  <a:pt x="39309" y="156992"/>
                  <a:pt x="41426" y="162284"/>
                </a:cubicBezTo>
                <a:cubicBezTo>
                  <a:pt x="43543" y="167576"/>
                  <a:pt x="43013" y="133709"/>
                  <a:pt x="38251" y="108309"/>
                </a:cubicBezTo>
                <a:cubicBezTo>
                  <a:pt x="33489" y="82909"/>
                  <a:pt x="2268" y="5651"/>
                  <a:pt x="151" y="35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96" name="フリーフォーム 1795">
            <a:extLst>
              <a:ext uri="{FF2B5EF4-FFF2-40B4-BE49-F238E27FC236}">
                <a16:creationId xmlns:a16="http://schemas.microsoft.com/office/drawing/2014/main" id="{55CAE0B8-6CEB-706D-D827-74E0BC091D05}"/>
              </a:ext>
            </a:extLst>
          </p:cNvPr>
          <p:cNvSpPr/>
          <p:nvPr/>
        </p:nvSpPr>
        <p:spPr>
          <a:xfrm>
            <a:off x="3306812" y="2352063"/>
            <a:ext cx="33326" cy="136990"/>
          </a:xfrm>
          <a:custGeom>
            <a:avLst/>
            <a:gdLst>
              <a:gd name="connsiteX0" fmla="*/ 33288 w 33326"/>
              <a:gd name="connsiteY0" fmla="*/ 612 h 136990"/>
              <a:gd name="connsiteX1" fmla="*/ 1538 w 33326"/>
              <a:gd name="connsiteY1" fmla="*/ 133962 h 136990"/>
              <a:gd name="connsiteX2" fmla="*/ 7888 w 33326"/>
              <a:gd name="connsiteY2" fmla="*/ 86337 h 136990"/>
              <a:gd name="connsiteX3" fmla="*/ 33288 w 33326"/>
              <a:gd name="connsiteY3" fmla="*/ 612 h 1369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3326" h="136990">
                <a:moveTo>
                  <a:pt x="33288" y="612"/>
                </a:moveTo>
                <a:cubicBezTo>
                  <a:pt x="32230" y="8549"/>
                  <a:pt x="5771" y="119675"/>
                  <a:pt x="1538" y="133962"/>
                </a:cubicBezTo>
                <a:cubicBezTo>
                  <a:pt x="-2695" y="148249"/>
                  <a:pt x="2596" y="108562"/>
                  <a:pt x="7888" y="86337"/>
                </a:cubicBezTo>
                <a:cubicBezTo>
                  <a:pt x="13180" y="64112"/>
                  <a:pt x="34346" y="-7325"/>
                  <a:pt x="33288" y="61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97" name="フリーフォーム 1796">
            <a:extLst>
              <a:ext uri="{FF2B5EF4-FFF2-40B4-BE49-F238E27FC236}">
                <a16:creationId xmlns:a16="http://schemas.microsoft.com/office/drawing/2014/main" id="{9CDB29A1-6025-EBEE-B935-6C560F119D50}"/>
              </a:ext>
            </a:extLst>
          </p:cNvPr>
          <p:cNvSpPr/>
          <p:nvPr/>
        </p:nvSpPr>
        <p:spPr>
          <a:xfrm>
            <a:off x="2876547" y="2457389"/>
            <a:ext cx="60332" cy="111231"/>
          </a:xfrm>
          <a:custGeom>
            <a:avLst/>
            <a:gdLst>
              <a:gd name="connsiteX0" fmla="*/ 60328 w 60332"/>
              <a:gd name="connsiteY0" fmla="*/ 61 h 111231"/>
              <a:gd name="connsiteX1" fmla="*/ 6353 w 60332"/>
              <a:gd name="connsiteY1" fmla="*/ 54036 h 111231"/>
              <a:gd name="connsiteX2" fmla="*/ 3178 w 60332"/>
              <a:gd name="connsiteY2" fmla="*/ 111186 h 111231"/>
              <a:gd name="connsiteX3" fmla="*/ 3178 w 60332"/>
              <a:gd name="connsiteY3" fmla="*/ 44511 h 111231"/>
              <a:gd name="connsiteX4" fmla="*/ 60328 w 60332"/>
              <a:gd name="connsiteY4" fmla="*/ 61 h 1112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0332" h="111231">
                <a:moveTo>
                  <a:pt x="60328" y="61"/>
                </a:moveTo>
                <a:cubicBezTo>
                  <a:pt x="60857" y="1648"/>
                  <a:pt x="15878" y="35515"/>
                  <a:pt x="6353" y="54036"/>
                </a:cubicBezTo>
                <a:cubicBezTo>
                  <a:pt x="-3172" y="72557"/>
                  <a:pt x="3707" y="112773"/>
                  <a:pt x="3178" y="111186"/>
                </a:cubicBezTo>
                <a:cubicBezTo>
                  <a:pt x="2649" y="109599"/>
                  <a:pt x="-3701" y="60915"/>
                  <a:pt x="3178" y="44511"/>
                </a:cubicBezTo>
                <a:cubicBezTo>
                  <a:pt x="10057" y="28107"/>
                  <a:pt x="59799" y="-1526"/>
                  <a:pt x="60328" y="61"/>
                </a:cubicBezTo>
                <a:close/>
              </a:path>
            </a:pathLst>
          </a:custGeom>
          <a:solidFill>
            <a:schemeClr val="accent1">
              <a:alpha val="1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98" name="フリーフォーム 1797">
            <a:extLst>
              <a:ext uri="{FF2B5EF4-FFF2-40B4-BE49-F238E27FC236}">
                <a16:creationId xmlns:a16="http://schemas.microsoft.com/office/drawing/2014/main" id="{9D79C6EF-3864-33E0-04C4-705F2D541FEA}"/>
              </a:ext>
            </a:extLst>
          </p:cNvPr>
          <p:cNvSpPr/>
          <p:nvPr/>
        </p:nvSpPr>
        <p:spPr>
          <a:xfrm>
            <a:off x="4209928" y="2336759"/>
            <a:ext cx="38347" cy="182573"/>
          </a:xfrm>
          <a:custGeom>
            <a:avLst/>
            <a:gdLst>
              <a:gd name="connsiteX0" fmla="*/ 122 w 38347"/>
              <a:gd name="connsiteY0" fmla="*/ 41 h 182573"/>
              <a:gd name="connsiteX1" fmla="*/ 38222 w 38347"/>
              <a:gd name="connsiteY1" fmla="*/ 73066 h 182573"/>
              <a:gd name="connsiteX2" fmla="*/ 12822 w 38347"/>
              <a:gd name="connsiteY2" fmla="*/ 181016 h 182573"/>
              <a:gd name="connsiteX3" fmla="*/ 25522 w 38347"/>
              <a:gd name="connsiteY3" fmla="*/ 133391 h 182573"/>
              <a:gd name="connsiteX4" fmla="*/ 25522 w 38347"/>
              <a:gd name="connsiteY4" fmla="*/ 82591 h 182573"/>
              <a:gd name="connsiteX5" fmla="*/ 122 w 38347"/>
              <a:gd name="connsiteY5" fmla="*/ 41 h 1825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347" h="182573">
                <a:moveTo>
                  <a:pt x="122" y="41"/>
                </a:moveTo>
                <a:cubicBezTo>
                  <a:pt x="2239" y="-1547"/>
                  <a:pt x="36105" y="42904"/>
                  <a:pt x="38222" y="73066"/>
                </a:cubicBezTo>
                <a:cubicBezTo>
                  <a:pt x="40339" y="103228"/>
                  <a:pt x="14939" y="170962"/>
                  <a:pt x="12822" y="181016"/>
                </a:cubicBezTo>
                <a:cubicBezTo>
                  <a:pt x="10705" y="191070"/>
                  <a:pt x="23405" y="149795"/>
                  <a:pt x="25522" y="133391"/>
                </a:cubicBezTo>
                <a:cubicBezTo>
                  <a:pt x="27639" y="116987"/>
                  <a:pt x="27110" y="98466"/>
                  <a:pt x="25522" y="82591"/>
                </a:cubicBezTo>
                <a:cubicBezTo>
                  <a:pt x="23935" y="66716"/>
                  <a:pt x="-1995" y="1629"/>
                  <a:pt x="122" y="4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99" name="フリーフォーム 1798">
            <a:extLst>
              <a:ext uri="{FF2B5EF4-FFF2-40B4-BE49-F238E27FC236}">
                <a16:creationId xmlns:a16="http://schemas.microsoft.com/office/drawing/2014/main" id="{54F6B4B2-9F08-3061-993F-3EA96680FF34}"/>
              </a:ext>
            </a:extLst>
          </p:cNvPr>
          <p:cNvSpPr/>
          <p:nvPr/>
        </p:nvSpPr>
        <p:spPr>
          <a:xfrm>
            <a:off x="4028584" y="2818564"/>
            <a:ext cx="64834" cy="205322"/>
          </a:xfrm>
          <a:custGeom>
            <a:avLst/>
            <a:gdLst>
              <a:gd name="connsiteX0" fmla="*/ 63991 w 64834"/>
              <a:gd name="connsiteY0" fmla="*/ 836 h 205322"/>
              <a:gd name="connsiteX1" fmla="*/ 491 w 64834"/>
              <a:gd name="connsiteY1" fmla="*/ 200861 h 205322"/>
              <a:gd name="connsiteX2" fmla="*/ 35416 w 64834"/>
              <a:gd name="connsiteY2" fmla="*/ 131011 h 205322"/>
              <a:gd name="connsiteX3" fmla="*/ 63991 w 64834"/>
              <a:gd name="connsiteY3" fmla="*/ 836 h 2053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4834" h="205322">
                <a:moveTo>
                  <a:pt x="63991" y="836"/>
                </a:moveTo>
                <a:cubicBezTo>
                  <a:pt x="58170" y="12478"/>
                  <a:pt x="5253" y="179165"/>
                  <a:pt x="491" y="200861"/>
                </a:cubicBezTo>
                <a:cubicBezTo>
                  <a:pt x="-4271" y="222557"/>
                  <a:pt x="26949" y="159586"/>
                  <a:pt x="35416" y="131011"/>
                </a:cubicBezTo>
                <a:cubicBezTo>
                  <a:pt x="43883" y="102436"/>
                  <a:pt x="69812" y="-10806"/>
                  <a:pt x="63991" y="836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00" name="フリーフォーム 1799">
            <a:extLst>
              <a:ext uri="{FF2B5EF4-FFF2-40B4-BE49-F238E27FC236}">
                <a16:creationId xmlns:a16="http://schemas.microsoft.com/office/drawing/2014/main" id="{A77E47BE-906E-CC36-9253-3C298F24144C}"/>
              </a:ext>
            </a:extLst>
          </p:cNvPr>
          <p:cNvSpPr/>
          <p:nvPr/>
        </p:nvSpPr>
        <p:spPr>
          <a:xfrm>
            <a:off x="4218984" y="1903916"/>
            <a:ext cx="540208" cy="1261024"/>
          </a:xfrm>
          <a:custGeom>
            <a:avLst/>
            <a:gdLst>
              <a:gd name="connsiteX0" fmla="*/ 591 w 540208"/>
              <a:gd name="connsiteY0" fmla="*/ 1084 h 1261024"/>
              <a:gd name="connsiteX1" fmla="*/ 241891 w 540208"/>
              <a:gd name="connsiteY1" fmla="*/ 274134 h 1261024"/>
              <a:gd name="connsiteX2" fmla="*/ 353016 w 540208"/>
              <a:gd name="connsiteY2" fmla="*/ 804359 h 1261024"/>
              <a:gd name="connsiteX3" fmla="*/ 530816 w 540208"/>
              <a:gd name="connsiteY3" fmla="*/ 1236159 h 1261024"/>
              <a:gd name="connsiteX4" fmla="*/ 492716 w 540208"/>
              <a:gd name="connsiteY4" fmla="*/ 1140909 h 1261024"/>
              <a:gd name="connsiteX5" fmla="*/ 299041 w 540208"/>
              <a:gd name="connsiteY5" fmla="*/ 578934 h 1261024"/>
              <a:gd name="connsiteX6" fmla="*/ 238716 w 540208"/>
              <a:gd name="connsiteY6" fmla="*/ 270959 h 1261024"/>
              <a:gd name="connsiteX7" fmla="*/ 175216 w 540208"/>
              <a:gd name="connsiteY7" fmla="*/ 182059 h 1261024"/>
              <a:gd name="connsiteX8" fmla="*/ 591 w 540208"/>
              <a:gd name="connsiteY8" fmla="*/ 1084 h 12610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40208" h="1261024">
                <a:moveTo>
                  <a:pt x="591" y="1084"/>
                </a:moveTo>
                <a:cubicBezTo>
                  <a:pt x="11703" y="16430"/>
                  <a:pt x="183154" y="140255"/>
                  <a:pt x="241891" y="274134"/>
                </a:cubicBezTo>
                <a:cubicBezTo>
                  <a:pt x="300628" y="408013"/>
                  <a:pt x="304862" y="644022"/>
                  <a:pt x="353016" y="804359"/>
                </a:cubicBezTo>
                <a:cubicBezTo>
                  <a:pt x="401170" y="964697"/>
                  <a:pt x="507533" y="1180067"/>
                  <a:pt x="530816" y="1236159"/>
                </a:cubicBezTo>
                <a:cubicBezTo>
                  <a:pt x="554099" y="1292251"/>
                  <a:pt x="531345" y="1250447"/>
                  <a:pt x="492716" y="1140909"/>
                </a:cubicBezTo>
                <a:cubicBezTo>
                  <a:pt x="454087" y="1031372"/>
                  <a:pt x="341374" y="723926"/>
                  <a:pt x="299041" y="578934"/>
                </a:cubicBezTo>
                <a:cubicBezTo>
                  <a:pt x="256708" y="433942"/>
                  <a:pt x="259354" y="337105"/>
                  <a:pt x="238716" y="270959"/>
                </a:cubicBezTo>
                <a:cubicBezTo>
                  <a:pt x="218079" y="204813"/>
                  <a:pt x="212258" y="226509"/>
                  <a:pt x="175216" y="182059"/>
                </a:cubicBezTo>
                <a:cubicBezTo>
                  <a:pt x="138174" y="137609"/>
                  <a:pt x="-10521" y="-14262"/>
                  <a:pt x="591" y="108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01" name="フリーフォーム 1800">
            <a:extLst>
              <a:ext uri="{FF2B5EF4-FFF2-40B4-BE49-F238E27FC236}">
                <a16:creationId xmlns:a16="http://schemas.microsoft.com/office/drawing/2014/main" id="{003E4CAD-57EF-FDDD-BCB0-960C8B4D7915}"/>
              </a:ext>
            </a:extLst>
          </p:cNvPr>
          <p:cNvSpPr/>
          <p:nvPr/>
        </p:nvSpPr>
        <p:spPr>
          <a:xfrm>
            <a:off x="4299887" y="2127144"/>
            <a:ext cx="151478" cy="778044"/>
          </a:xfrm>
          <a:custGeom>
            <a:avLst/>
            <a:gdLst>
              <a:gd name="connsiteX0" fmla="*/ 135588 w 151478"/>
              <a:gd name="connsiteY0" fmla="*/ 106 h 778044"/>
              <a:gd name="connsiteX1" fmla="*/ 37163 w 151478"/>
              <a:gd name="connsiteY1" fmla="*/ 298556 h 778044"/>
              <a:gd name="connsiteX2" fmla="*/ 14938 w 151478"/>
              <a:gd name="connsiteY2" fmla="*/ 463656 h 778044"/>
              <a:gd name="connsiteX3" fmla="*/ 151463 w 151478"/>
              <a:gd name="connsiteY3" fmla="*/ 777981 h 778044"/>
              <a:gd name="connsiteX4" fmla="*/ 5413 w 151478"/>
              <a:gd name="connsiteY4" fmla="*/ 489056 h 778044"/>
              <a:gd name="connsiteX5" fmla="*/ 40338 w 151478"/>
              <a:gd name="connsiteY5" fmla="*/ 266806 h 778044"/>
              <a:gd name="connsiteX6" fmla="*/ 135588 w 151478"/>
              <a:gd name="connsiteY6" fmla="*/ 106 h 7780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51478" h="778044">
                <a:moveTo>
                  <a:pt x="135588" y="106"/>
                </a:moveTo>
                <a:cubicBezTo>
                  <a:pt x="135059" y="5398"/>
                  <a:pt x="57271" y="221298"/>
                  <a:pt x="37163" y="298556"/>
                </a:cubicBezTo>
                <a:cubicBezTo>
                  <a:pt x="17055" y="375814"/>
                  <a:pt x="-4112" y="383752"/>
                  <a:pt x="14938" y="463656"/>
                </a:cubicBezTo>
                <a:cubicBezTo>
                  <a:pt x="33988" y="543560"/>
                  <a:pt x="153050" y="773748"/>
                  <a:pt x="151463" y="777981"/>
                </a:cubicBezTo>
                <a:cubicBezTo>
                  <a:pt x="149876" y="782214"/>
                  <a:pt x="23934" y="574252"/>
                  <a:pt x="5413" y="489056"/>
                </a:cubicBezTo>
                <a:cubicBezTo>
                  <a:pt x="-13108" y="403860"/>
                  <a:pt x="20230" y="344594"/>
                  <a:pt x="40338" y="266806"/>
                </a:cubicBezTo>
                <a:cubicBezTo>
                  <a:pt x="60446" y="189019"/>
                  <a:pt x="136117" y="-5186"/>
                  <a:pt x="135588" y="10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02" name="フリーフォーム 1801">
            <a:extLst>
              <a:ext uri="{FF2B5EF4-FFF2-40B4-BE49-F238E27FC236}">
                <a16:creationId xmlns:a16="http://schemas.microsoft.com/office/drawing/2014/main" id="{54F38A89-C9FB-230C-44D4-939B5DAE51D6}"/>
              </a:ext>
            </a:extLst>
          </p:cNvPr>
          <p:cNvSpPr/>
          <p:nvPr/>
        </p:nvSpPr>
        <p:spPr>
          <a:xfrm>
            <a:off x="4447943" y="2184328"/>
            <a:ext cx="213566" cy="1327222"/>
          </a:xfrm>
          <a:custGeom>
            <a:avLst/>
            <a:gdLst>
              <a:gd name="connsiteX0" fmla="*/ 57382 w 213566"/>
              <a:gd name="connsiteY0" fmla="*/ 72 h 1327222"/>
              <a:gd name="connsiteX1" fmla="*/ 3407 w 213566"/>
              <a:gd name="connsiteY1" fmla="*/ 308047 h 1327222"/>
              <a:gd name="connsiteX2" fmla="*/ 89132 w 213566"/>
              <a:gd name="connsiteY2" fmla="*/ 777947 h 1327222"/>
              <a:gd name="connsiteX3" fmla="*/ 187557 w 213566"/>
              <a:gd name="connsiteY3" fmla="*/ 987497 h 1327222"/>
              <a:gd name="connsiteX4" fmla="*/ 184382 w 213566"/>
              <a:gd name="connsiteY4" fmla="*/ 1327222 h 1327222"/>
              <a:gd name="connsiteX5" fmla="*/ 206607 w 213566"/>
              <a:gd name="connsiteY5" fmla="*/ 984322 h 1327222"/>
              <a:gd name="connsiteX6" fmla="*/ 44682 w 213566"/>
              <a:gd name="connsiteY6" fmla="*/ 673172 h 1327222"/>
              <a:gd name="connsiteX7" fmla="*/ 232 w 213566"/>
              <a:gd name="connsiteY7" fmla="*/ 333447 h 1327222"/>
              <a:gd name="connsiteX8" fmla="*/ 57382 w 213566"/>
              <a:gd name="connsiteY8" fmla="*/ 72 h 13272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13566" h="1327222">
                <a:moveTo>
                  <a:pt x="57382" y="72"/>
                </a:moveTo>
                <a:cubicBezTo>
                  <a:pt x="57911" y="-4161"/>
                  <a:pt x="-1885" y="178401"/>
                  <a:pt x="3407" y="308047"/>
                </a:cubicBezTo>
                <a:cubicBezTo>
                  <a:pt x="8699" y="437693"/>
                  <a:pt x="58440" y="664705"/>
                  <a:pt x="89132" y="777947"/>
                </a:cubicBezTo>
                <a:cubicBezTo>
                  <a:pt x="119824" y="891189"/>
                  <a:pt x="171682" y="895951"/>
                  <a:pt x="187557" y="987497"/>
                </a:cubicBezTo>
                <a:cubicBezTo>
                  <a:pt x="203432" y="1079043"/>
                  <a:pt x="181207" y="1327751"/>
                  <a:pt x="184382" y="1327222"/>
                </a:cubicBezTo>
                <a:cubicBezTo>
                  <a:pt x="187557" y="1326693"/>
                  <a:pt x="229890" y="1093330"/>
                  <a:pt x="206607" y="984322"/>
                </a:cubicBezTo>
                <a:cubicBezTo>
                  <a:pt x="183324" y="875314"/>
                  <a:pt x="79078" y="781651"/>
                  <a:pt x="44682" y="673172"/>
                </a:cubicBezTo>
                <a:cubicBezTo>
                  <a:pt x="10286" y="564693"/>
                  <a:pt x="-1885" y="438222"/>
                  <a:pt x="232" y="333447"/>
                </a:cubicBezTo>
                <a:cubicBezTo>
                  <a:pt x="2349" y="228672"/>
                  <a:pt x="56853" y="4305"/>
                  <a:pt x="57382" y="7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03" name="フリーフォーム 1802">
            <a:extLst>
              <a:ext uri="{FF2B5EF4-FFF2-40B4-BE49-F238E27FC236}">
                <a16:creationId xmlns:a16="http://schemas.microsoft.com/office/drawing/2014/main" id="{BFE309DD-B1FD-9336-E325-2D782EE40387}"/>
              </a:ext>
            </a:extLst>
          </p:cNvPr>
          <p:cNvSpPr/>
          <p:nvPr/>
        </p:nvSpPr>
        <p:spPr>
          <a:xfrm>
            <a:off x="4138168" y="2892920"/>
            <a:ext cx="137164" cy="1168416"/>
          </a:xfrm>
          <a:custGeom>
            <a:avLst/>
            <a:gdLst>
              <a:gd name="connsiteX0" fmla="*/ 135382 w 137164"/>
              <a:gd name="connsiteY0" fmla="*/ 2680 h 1168416"/>
              <a:gd name="connsiteX1" fmla="*/ 52832 w 137164"/>
              <a:gd name="connsiteY1" fmla="*/ 301130 h 1168416"/>
              <a:gd name="connsiteX2" fmla="*/ 17907 w 137164"/>
              <a:gd name="connsiteY2" fmla="*/ 580530 h 1168416"/>
              <a:gd name="connsiteX3" fmla="*/ 116332 w 137164"/>
              <a:gd name="connsiteY3" fmla="*/ 1053605 h 1168416"/>
              <a:gd name="connsiteX4" fmla="*/ 135382 w 137164"/>
              <a:gd name="connsiteY4" fmla="*/ 1167905 h 1168416"/>
              <a:gd name="connsiteX5" fmla="*/ 122682 w 137164"/>
              <a:gd name="connsiteY5" fmla="*/ 1028205 h 1168416"/>
              <a:gd name="connsiteX6" fmla="*/ 14732 w 137164"/>
              <a:gd name="connsiteY6" fmla="*/ 596405 h 1168416"/>
              <a:gd name="connsiteX7" fmla="*/ 11557 w 137164"/>
              <a:gd name="connsiteY7" fmla="*/ 482105 h 1168416"/>
              <a:gd name="connsiteX8" fmla="*/ 135382 w 137164"/>
              <a:gd name="connsiteY8" fmla="*/ 2680 h 11684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37164" h="1168416">
                <a:moveTo>
                  <a:pt x="135382" y="2680"/>
                </a:moveTo>
                <a:cubicBezTo>
                  <a:pt x="142261" y="-27482"/>
                  <a:pt x="72411" y="204822"/>
                  <a:pt x="52832" y="301130"/>
                </a:cubicBezTo>
                <a:cubicBezTo>
                  <a:pt x="33253" y="397438"/>
                  <a:pt x="7324" y="455118"/>
                  <a:pt x="17907" y="580530"/>
                </a:cubicBezTo>
                <a:cubicBezTo>
                  <a:pt x="28490" y="705943"/>
                  <a:pt x="96753" y="955709"/>
                  <a:pt x="116332" y="1053605"/>
                </a:cubicBezTo>
                <a:cubicBezTo>
                  <a:pt x="135911" y="1151501"/>
                  <a:pt x="134324" y="1172138"/>
                  <a:pt x="135382" y="1167905"/>
                </a:cubicBezTo>
                <a:cubicBezTo>
                  <a:pt x="136440" y="1163672"/>
                  <a:pt x="142790" y="1123455"/>
                  <a:pt x="122682" y="1028205"/>
                </a:cubicBezTo>
                <a:cubicBezTo>
                  <a:pt x="102574" y="932955"/>
                  <a:pt x="33253" y="687422"/>
                  <a:pt x="14732" y="596405"/>
                </a:cubicBezTo>
                <a:cubicBezTo>
                  <a:pt x="-3789" y="505388"/>
                  <a:pt x="-4847" y="575767"/>
                  <a:pt x="11557" y="482105"/>
                </a:cubicBezTo>
                <a:cubicBezTo>
                  <a:pt x="27961" y="388443"/>
                  <a:pt x="128503" y="32842"/>
                  <a:pt x="135382" y="268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04" name="フリーフォーム 1803">
            <a:extLst>
              <a:ext uri="{FF2B5EF4-FFF2-40B4-BE49-F238E27FC236}">
                <a16:creationId xmlns:a16="http://schemas.microsoft.com/office/drawing/2014/main" id="{DAC1D3DF-8E9F-5D70-A2DE-70E73D93EB6E}"/>
              </a:ext>
            </a:extLst>
          </p:cNvPr>
          <p:cNvSpPr/>
          <p:nvPr/>
        </p:nvSpPr>
        <p:spPr>
          <a:xfrm>
            <a:off x="4653144" y="1599937"/>
            <a:ext cx="516477" cy="486869"/>
          </a:xfrm>
          <a:custGeom>
            <a:avLst/>
            <a:gdLst>
              <a:gd name="connsiteX0" fmla="*/ 1406 w 516477"/>
              <a:gd name="connsiteY0" fmla="*/ 263 h 486869"/>
              <a:gd name="connsiteX1" fmla="*/ 252231 w 516477"/>
              <a:gd name="connsiteY1" fmla="*/ 222513 h 486869"/>
              <a:gd name="connsiteX2" fmla="*/ 420506 w 516477"/>
              <a:gd name="connsiteY2" fmla="*/ 339988 h 486869"/>
              <a:gd name="connsiteX3" fmla="*/ 515756 w 516477"/>
              <a:gd name="connsiteY3" fmla="*/ 486038 h 486869"/>
              <a:gd name="connsiteX4" fmla="*/ 372881 w 516477"/>
              <a:gd name="connsiteY4" fmla="*/ 270138 h 486869"/>
              <a:gd name="connsiteX5" fmla="*/ 1406 w 516477"/>
              <a:gd name="connsiteY5" fmla="*/ 263 h 4868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6477" h="486869">
                <a:moveTo>
                  <a:pt x="1406" y="263"/>
                </a:moveTo>
                <a:cubicBezTo>
                  <a:pt x="-18702" y="-7674"/>
                  <a:pt x="182381" y="165892"/>
                  <a:pt x="252231" y="222513"/>
                </a:cubicBezTo>
                <a:cubicBezTo>
                  <a:pt x="322081" y="279134"/>
                  <a:pt x="376585" y="296067"/>
                  <a:pt x="420506" y="339988"/>
                </a:cubicBezTo>
                <a:cubicBezTo>
                  <a:pt x="464427" y="383909"/>
                  <a:pt x="523694" y="497680"/>
                  <a:pt x="515756" y="486038"/>
                </a:cubicBezTo>
                <a:cubicBezTo>
                  <a:pt x="507819" y="474396"/>
                  <a:pt x="453843" y="347396"/>
                  <a:pt x="372881" y="270138"/>
                </a:cubicBezTo>
                <a:cubicBezTo>
                  <a:pt x="291919" y="192880"/>
                  <a:pt x="21514" y="8200"/>
                  <a:pt x="1406" y="26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05" name="フリーフォーム 1804">
            <a:extLst>
              <a:ext uri="{FF2B5EF4-FFF2-40B4-BE49-F238E27FC236}">
                <a16:creationId xmlns:a16="http://schemas.microsoft.com/office/drawing/2014/main" id="{6F9CF10C-ABA5-0181-9055-9FB8DEA4601C}"/>
              </a:ext>
            </a:extLst>
          </p:cNvPr>
          <p:cNvSpPr/>
          <p:nvPr/>
        </p:nvSpPr>
        <p:spPr>
          <a:xfrm>
            <a:off x="3152637" y="804838"/>
            <a:ext cx="1397796" cy="830932"/>
          </a:xfrm>
          <a:custGeom>
            <a:avLst/>
            <a:gdLst>
              <a:gd name="connsiteX0" fmla="*/ 138 w 1397796"/>
              <a:gd name="connsiteY0" fmla="*/ 58762 h 830932"/>
              <a:gd name="connsiteX1" fmla="*/ 339863 w 1397796"/>
              <a:gd name="connsiteY1" fmla="*/ 36537 h 830932"/>
              <a:gd name="connsiteX2" fmla="*/ 971688 w 1397796"/>
              <a:gd name="connsiteY2" fmla="*/ 484212 h 830932"/>
              <a:gd name="connsiteX3" fmla="*/ 720863 w 1397796"/>
              <a:gd name="connsiteY3" fmla="*/ 312762 h 830932"/>
              <a:gd name="connsiteX4" fmla="*/ 1397138 w 1397796"/>
              <a:gd name="connsiteY4" fmla="*/ 830287 h 830932"/>
              <a:gd name="connsiteX5" fmla="*/ 577988 w 1397796"/>
              <a:gd name="connsiteY5" fmla="*/ 188937 h 830932"/>
              <a:gd name="connsiteX6" fmla="*/ 301763 w 1397796"/>
              <a:gd name="connsiteY6" fmla="*/ 4787 h 830932"/>
              <a:gd name="connsiteX7" fmla="*/ 138 w 1397796"/>
              <a:gd name="connsiteY7" fmla="*/ 58762 h 8309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397796" h="830932">
                <a:moveTo>
                  <a:pt x="138" y="58762"/>
                </a:moveTo>
                <a:cubicBezTo>
                  <a:pt x="6488" y="64054"/>
                  <a:pt x="177938" y="-34371"/>
                  <a:pt x="339863" y="36537"/>
                </a:cubicBezTo>
                <a:cubicBezTo>
                  <a:pt x="501788" y="107445"/>
                  <a:pt x="908188" y="438175"/>
                  <a:pt x="971688" y="484212"/>
                </a:cubicBezTo>
                <a:cubicBezTo>
                  <a:pt x="1035188" y="530249"/>
                  <a:pt x="649955" y="255083"/>
                  <a:pt x="720863" y="312762"/>
                </a:cubicBezTo>
                <a:cubicBezTo>
                  <a:pt x="791771" y="370441"/>
                  <a:pt x="1420950" y="850924"/>
                  <a:pt x="1397138" y="830287"/>
                </a:cubicBezTo>
                <a:cubicBezTo>
                  <a:pt x="1373326" y="809650"/>
                  <a:pt x="760551" y="326520"/>
                  <a:pt x="577988" y="188937"/>
                </a:cubicBezTo>
                <a:cubicBezTo>
                  <a:pt x="395426" y="51354"/>
                  <a:pt x="395955" y="28599"/>
                  <a:pt x="301763" y="4787"/>
                </a:cubicBezTo>
                <a:cubicBezTo>
                  <a:pt x="207571" y="-19026"/>
                  <a:pt x="-6212" y="53470"/>
                  <a:pt x="138" y="5876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06" name="フリーフォーム 1805">
            <a:extLst>
              <a:ext uri="{FF2B5EF4-FFF2-40B4-BE49-F238E27FC236}">
                <a16:creationId xmlns:a16="http://schemas.microsoft.com/office/drawing/2014/main" id="{A208C586-9C84-2D14-A64F-CDFED33F9A15}"/>
              </a:ext>
            </a:extLst>
          </p:cNvPr>
          <p:cNvSpPr/>
          <p:nvPr/>
        </p:nvSpPr>
        <p:spPr>
          <a:xfrm>
            <a:off x="3187630" y="737602"/>
            <a:ext cx="1245197" cy="660907"/>
          </a:xfrm>
          <a:custGeom>
            <a:avLst/>
            <a:gdLst>
              <a:gd name="connsiteX0" fmla="*/ 70 w 1245197"/>
              <a:gd name="connsiteY0" fmla="*/ 37098 h 660907"/>
              <a:gd name="connsiteX1" fmla="*/ 473145 w 1245197"/>
              <a:gd name="connsiteY1" fmla="*/ 62498 h 660907"/>
              <a:gd name="connsiteX2" fmla="*/ 1228795 w 1245197"/>
              <a:gd name="connsiteY2" fmla="*/ 649873 h 660907"/>
              <a:gd name="connsiteX3" fmla="*/ 949395 w 1245197"/>
              <a:gd name="connsiteY3" fmla="*/ 414923 h 660907"/>
              <a:gd name="connsiteX4" fmla="*/ 441395 w 1245197"/>
              <a:gd name="connsiteY4" fmla="*/ 27573 h 660907"/>
              <a:gd name="connsiteX5" fmla="*/ 70 w 1245197"/>
              <a:gd name="connsiteY5" fmla="*/ 37098 h 6609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245197" h="660907">
                <a:moveTo>
                  <a:pt x="70" y="37098"/>
                </a:moveTo>
                <a:cubicBezTo>
                  <a:pt x="5362" y="42919"/>
                  <a:pt x="268358" y="-39631"/>
                  <a:pt x="473145" y="62498"/>
                </a:cubicBezTo>
                <a:cubicBezTo>
                  <a:pt x="677932" y="164627"/>
                  <a:pt x="1149420" y="591136"/>
                  <a:pt x="1228795" y="649873"/>
                </a:cubicBezTo>
                <a:cubicBezTo>
                  <a:pt x="1308170" y="708610"/>
                  <a:pt x="1080628" y="518640"/>
                  <a:pt x="949395" y="414923"/>
                </a:cubicBezTo>
                <a:cubicBezTo>
                  <a:pt x="818162" y="311206"/>
                  <a:pt x="595912" y="92131"/>
                  <a:pt x="441395" y="27573"/>
                </a:cubicBezTo>
                <a:cubicBezTo>
                  <a:pt x="286878" y="-36985"/>
                  <a:pt x="-5222" y="31277"/>
                  <a:pt x="70" y="3709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07" name="フリーフォーム 1806">
            <a:extLst>
              <a:ext uri="{FF2B5EF4-FFF2-40B4-BE49-F238E27FC236}">
                <a16:creationId xmlns:a16="http://schemas.microsoft.com/office/drawing/2014/main" id="{2523A356-C81E-864B-1EE0-A25523FA971B}"/>
              </a:ext>
            </a:extLst>
          </p:cNvPr>
          <p:cNvSpPr/>
          <p:nvPr/>
        </p:nvSpPr>
        <p:spPr>
          <a:xfrm>
            <a:off x="4203233" y="699450"/>
            <a:ext cx="443109" cy="1016194"/>
          </a:xfrm>
          <a:custGeom>
            <a:avLst/>
            <a:gdLst>
              <a:gd name="connsiteX0" fmla="*/ 467 w 443109"/>
              <a:gd name="connsiteY0" fmla="*/ 2225 h 1016194"/>
              <a:gd name="connsiteX1" fmla="*/ 356067 w 443109"/>
              <a:gd name="connsiteY1" fmla="*/ 567375 h 1016194"/>
              <a:gd name="connsiteX2" fmla="*/ 435442 w 443109"/>
              <a:gd name="connsiteY2" fmla="*/ 1008700 h 1016194"/>
              <a:gd name="connsiteX3" fmla="*/ 422742 w 443109"/>
              <a:gd name="connsiteY3" fmla="*/ 811850 h 1016194"/>
              <a:gd name="connsiteX4" fmla="*/ 283042 w 443109"/>
              <a:gd name="connsiteY4" fmla="*/ 386400 h 1016194"/>
              <a:gd name="connsiteX5" fmla="*/ 467 w 443109"/>
              <a:gd name="connsiteY5" fmla="*/ 2225 h 10161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43109" h="1016194">
                <a:moveTo>
                  <a:pt x="467" y="2225"/>
                </a:moveTo>
                <a:cubicBezTo>
                  <a:pt x="12638" y="32387"/>
                  <a:pt x="283571" y="399629"/>
                  <a:pt x="356067" y="567375"/>
                </a:cubicBezTo>
                <a:cubicBezTo>
                  <a:pt x="428563" y="735121"/>
                  <a:pt x="424330" y="967954"/>
                  <a:pt x="435442" y="1008700"/>
                </a:cubicBezTo>
                <a:cubicBezTo>
                  <a:pt x="446555" y="1049446"/>
                  <a:pt x="448142" y="915567"/>
                  <a:pt x="422742" y="811850"/>
                </a:cubicBezTo>
                <a:cubicBezTo>
                  <a:pt x="397342" y="708133"/>
                  <a:pt x="348659" y="516575"/>
                  <a:pt x="283042" y="386400"/>
                </a:cubicBezTo>
                <a:cubicBezTo>
                  <a:pt x="217425" y="256225"/>
                  <a:pt x="-11704" y="-27937"/>
                  <a:pt x="467" y="222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08" name="フリーフォーム 1807">
            <a:extLst>
              <a:ext uri="{FF2B5EF4-FFF2-40B4-BE49-F238E27FC236}">
                <a16:creationId xmlns:a16="http://schemas.microsoft.com/office/drawing/2014/main" id="{DDB697DB-62CA-B2BE-DA86-C0927E21328E}"/>
              </a:ext>
            </a:extLst>
          </p:cNvPr>
          <p:cNvSpPr/>
          <p:nvPr/>
        </p:nvSpPr>
        <p:spPr>
          <a:xfrm>
            <a:off x="3965562" y="1295391"/>
            <a:ext cx="685879" cy="800129"/>
          </a:xfrm>
          <a:custGeom>
            <a:avLst/>
            <a:gdLst>
              <a:gd name="connsiteX0" fmla="*/ 13 w 685879"/>
              <a:gd name="connsiteY0" fmla="*/ 9 h 800129"/>
              <a:gd name="connsiteX1" fmla="*/ 485788 w 685879"/>
              <a:gd name="connsiteY1" fmla="*/ 508009 h 800129"/>
              <a:gd name="connsiteX2" fmla="*/ 685813 w 685879"/>
              <a:gd name="connsiteY2" fmla="*/ 800109 h 800129"/>
              <a:gd name="connsiteX3" fmla="*/ 501663 w 685879"/>
              <a:gd name="connsiteY3" fmla="*/ 495309 h 800129"/>
              <a:gd name="connsiteX4" fmla="*/ 13 w 685879"/>
              <a:gd name="connsiteY4" fmla="*/ 9 h 8001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85879" h="800129">
                <a:moveTo>
                  <a:pt x="13" y="9"/>
                </a:moveTo>
                <a:cubicBezTo>
                  <a:pt x="-2633" y="2126"/>
                  <a:pt x="371488" y="374659"/>
                  <a:pt x="485788" y="508009"/>
                </a:cubicBezTo>
                <a:cubicBezTo>
                  <a:pt x="600088" y="641359"/>
                  <a:pt x="683167" y="802226"/>
                  <a:pt x="685813" y="800109"/>
                </a:cubicBezTo>
                <a:cubicBezTo>
                  <a:pt x="688459" y="797992"/>
                  <a:pt x="612259" y="626013"/>
                  <a:pt x="501663" y="495309"/>
                </a:cubicBezTo>
                <a:cubicBezTo>
                  <a:pt x="391067" y="364605"/>
                  <a:pt x="2659" y="-2108"/>
                  <a:pt x="13" y="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09" name="フリーフォーム 1808">
            <a:extLst>
              <a:ext uri="{FF2B5EF4-FFF2-40B4-BE49-F238E27FC236}">
                <a16:creationId xmlns:a16="http://schemas.microsoft.com/office/drawing/2014/main" id="{5F3E1D6C-F54B-B2EF-D762-54538516ABE2}"/>
              </a:ext>
            </a:extLst>
          </p:cNvPr>
          <p:cNvSpPr/>
          <p:nvPr/>
        </p:nvSpPr>
        <p:spPr>
          <a:xfrm>
            <a:off x="4698485" y="1912306"/>
            <a:ext cx="527807" cy="1423063"/>
          </a:xfrm>
          <a:custGeom>
            <a:avLst/>
            <a:gdLst>
              <a:gd name="connsiteX0" fmla="*/ 515 w 527807"/>
              <a:gd name="connsiteY0" fmla="*/ 2219 h 1423063"/>
              <a:gd name="connsiteX1" fmla="*/ 406915 w 527807"/>
              <a:gd name="connsiteY1" fmla="*/ 405444 h 1423063"/>
              <a:gd name="connsiteX2" fmla="*/ 524390 w 527807"/>
              <a:gd name="connsiteY2" fmla="*/ 1405569 h 1423063"/>
              <a:gd name="connsiteX3" fmla="*/ 492640 w 527807"/>
              <a:gd name="connsiteY3" fmla="*/ 1005519 h 1423063"/>
              <a:gd name="connsiteX4" fmla="*/ 454540 w 527807"/>
              <a:gd name="connsiteY4" fmla="*/ 535619 h 1423063"/>
              <a:gd name="connsiteX5" fmla="*/ 324365 w 527807"/>
              <a:gd name="connsiteY5" fmla="*/ 256219 h 1423063"/>
              <a:gd name="connsiteX6" fmla="*/ 515 w 527807"/>
              <a:gd name="connsiteY6" fmla="*/ 2219 h 14230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27807" h="1423063">
                <a:moveTo>
                  <a:pt x="515" y="2219"/>
                </a:moveTo>
                <a:cubicBezTo>
                  <a:pt x="14273" y="27090"/>
                  <a:pt x="319603" y="171552"/>
                  <a:pt x="406915" y="405444"/>
                </a:cubicBezTo>
                <a:cubicBezTo>
                  <a:pt x="494227" y="639336"/>
                  <a:pt x="510103" y="1305557"/>
                  <a:pt x="524390" y="1405569"/>
                </a:cubicBezTo>
                <a:cubicBezTo>
                  <a:pt x="538677" y="1505581"/>
                  <a:pt x="504282" y="1150511"/>
                  <a:pt x="492640" y="1005519"/>
                </a:cubicBezTo>
                <a:cubicBezTo>
                  <a:pt x="480998" y="860527"/>
                  <a:pt x="482586" y="660502"/>
                  <a:pt x="454540" y="535619"/>
                </a:cubicBezTo>
                <a:cubicBezTo>
                  <a:pt x="426494" y="410736"/>
                  <a:pt x="396332" y="344590"/>
                  <a:pt x="324365" y="256219"/>
                </a:cubicBezTo>
                <a:cubicBezTo>
                  <a:pt x="252398" y="167848"/>
                  <a:pt x="-13243" y="-22652"/>
                  <a:pt x="515" y="221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10" name="フリーフォーム 1809">
            <a:extLst>
              <a:ext uri="{FF2B5EF4-FFF2-40B4-BE49-F238E27FC236}">
                <a16:creationId xmlns:a16="http://schemas.microsoft.com/office/drawing/2014/main" id="{B0ACC21A-2F8E-3D88-0B7E-7A06149F47E8}"/>
              </a:ext>
            </a:extLst>
          </p:cNvPr>
          <p:cNvSpPr/>
          <p:nvPr/>
        </p:nvSpPr>
        <p:spPr>
          <a:xfrm>
            <a:off x="4667907" y="2576225"/>
            <a:ext cx="733290" cy="1097669"/>
          </a:xfrm>
          <a:custGeom>
            <a:avLst/>
            <a:gdLst>
              <a:gd name="connsiteX0" fmla="*/ 2518 w 733290"/>
              <a:gd name="connsiteY0" fmla="*/ 5050 h 1097669"/>
              <a:gd name="connsiteX1" fmla="*/ 599418 w 733290"/>
              <a:gd name="connsiteY1" fmla="*/ 805150 h 1097669"/>
              <a:gd name="connsiteX2" fmla="*/ 726418 w 733290"/>
              <a:gd name="connsiteY2" fmla="*/ 1090900 h 1097669"/>
              <a:gd name="connsiteX3" fmla="*/ 681968 w 733290"/>
              <a:gd name="connsiteY3" fmla="*/ 963900 h 1097669"/>
              <a:gd name="connsiteX4" fmla="*/ 396218 w 733290"/>
              <a:gd name="connsiteY4" fmla="*/ 487650 h 1097669"/>
              <a:gd name="connsiteX5" fmla="*/ 2518 w 733290"/>
              <a:gd name="connsiteY5" fmla="*/ 5050 h 10976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33290" h="1097669">
                <a:moveTo>
                  <a:pt x="2518" y="5050"/>
                </a:moveTo>
                <a:cubicBezTo>
                  <a:pt x="36385" y="57967"/>
                  <a:pt x="478768" y="624175"/>
                  <a:pt x="599418" y="805150"/>
                </a:cubicBezTo>
                <a:cubicBezTo>
                  <a:pt x="720068" y="986125"/>
                  <a:pt x="712660" y="1064442"/>
                  <a:pt x="726418" y="1090900"/>
                </a:cubicBezTo>
                <a:cubicBezTo>
                  <a:pt x="740176" y="1117358"/>
                  <a:pt x="737001" y="1064442"/>
                  <a:pt x="681968" y="963900"/>
                </a:cubicBezTo>
                <a:cubicBezTo>
                  <a:pt x="626935" y="863358"/>
                  <a:pt x="506814" y="646400"/>
                  <a:pt x="396218" y="487650"/>
                </a:cubicBezTo>
                <a:cubicBezTo>
                  <a:pt x="285622" y="328900"/>
                  <a:pt x="-31349" y="-47867"/>
                  <a:pt x="2518" y="505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11" name="フリーフォーム 1810">
            <a:extLst>
              <a:ext uri="{FF2B5EF4-FFF2-40B4-BE49-F238E27FC236}">
                <a16:creationId xmlns:a16="http://schemas.microsoft.com/office/drawing/2014/main" id="{78854525-6469-E7B3-F2C9-F56D9D63D200}"/>
              </a:ext>
            </a:extLst>
          </p:cNvPr>
          <p:cNvSpPr/>
          <p:nvPr/>
        </p:nvSpPr>
        <p:spPr>
          <a:xfrm>
            <a:off x="4346453" y="2868849"/>
            <a:ext cx="317629" cy="1014263"/>
          </a:xfrm>
          <a:custGeom>
            <a:avLst/>
            <a:gdLst>
              <a:gd name="connsiteX0" fmla="*/ 19172 w 317629"/>
              <a:gd name="connsiteY0" fmla="*/ 7701 h 1014263"/>
              <a:gd name="connsiteX1" fmla="*/ 22347 w 317629"/>
              <a:gd name="connsiteY1" fmla="*/ 207726 h 1014263"/>
              <a:gd name="connsiteX2" fmla="*/ 317622 w 317629"/>
              <a:gd name="connsiteY2" fmla="*/ 1014176 h 1014263"/>
              <a:gd name="connsiteX3" fmla="*/ 31872 w 317629"/>
              <a:gd name="connsiteY3" fmla="*/ 258526 h 1014263"/>
              <a:gd name="connsiteX4" fmla="*/ 6472 w 317629"/>
              <a:gd name="connsiteY4" fmla="*/ 61676 h 1014263"/>
              <a:gd name="connsiteX5" fmla="*/ 19172 w 317629"/>
              <a:gd name="connsiteY5" fmla="*/ 7701 h 10142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17629" h="1014263">
                <a:moveTo>
                  <a:pt x="19172" y="7701"/>
                </a:moveTo>
                <a:cubicBezTo>
                  <a:pt x="21818" y="32043"/>
                  <a:pt x="-27395" y="39980"/>
                  <a:pt x="22347" y="207726"/>
                </a:cubicBezTo>
                <a:cubicBezTo>
                  <a:pt x="72089" y="375472"/>
                  <a:pt x="316035" y="1005709"/>
                  <a:pt x="317622" y="1014176"/>
                </a:cubicBezTo>
                <a:cubicBezTo>
                  <a:pt x="319209" y="1022643"/>
                  <a:pt x="83730" y="417276"/>
                  <a:pt x="31872" y="258526"/>
                </a:cubicBezTo>
                <a:cubicBezTo>
                  <a:pt x="-19986" y="99776"/>
                  <a:pt x="10705" y="102422"/>
                  <a:pt x="6472" y="61676"/>
                </a:cubicBezTo>
                <a:cubicBezTo>
                  <a:pt x="2239" y="20930"/>
                  <a:pt x="16526" y="-16641"/>
                  <a:pt x="19172" y="770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12" name="フリーフォーム 1811">
            <a:extLst>
              <a:ext uri="{FF2B5EF4-FFF2-40B4-BE49-F238E27FC236}">
                <a16:creationId xmlns:a16="http://schemas.microsoft.com/office/drawing/2014/main" id="{01DAC21C-0CA8-8597-76D8-758E7B66C875}"/>
              </a:ext>
            </a:extLst>
          </p:cNvPr>
          <p:cNvSpPr/>
          <p:nvPr/>
        </p:nvSpPr>
        <p:spPr>
          <a:xfrm>
            <a:off x="4243211" y="4025706"/>
            <a:ext cx="231935" cy="1260020"/>
          </a:xfrm>
          <a:custGeom>
            <a:avLst/>
            <a:gdLst>
              <a:gd name="connsiteX0" fmla="*/ 119239 w 231935"/>
              <a:gd name="connsiteY0" fmla="*/ 194 h 1260020"/>
              <a:gd name="connsiteX1" fmla="*/ 230364 w 231935"/>
              <a:gd name="connsiteY1" fmla="*/ 349444 h 1260020"/>
              <a:gd name="connsiteX2" fmla="*/ 17639 w 231935"/>
              <a:gd name="connsiteY2" fmla="*/ 905069 h 1260020"/>
              <a:gd name="connsiteX3" fmla="*/ 11289 w 231935"/>
              <a:gd name="connsiteY3" fmla="*/ 1257494 h 1260020"/>
              <a:gd name="connsiteX4" fmla="*/ 8114 w 231935"/>
              <a:gd name="connsiteY4" fmla="*/ 1047944 h 1260020"/>
              <a:gd name="connsiteX5" fmla="*/ 71614 w 231935"/>
              <a:gd name="connsiteY5" fmla="*/ 759019 h 1260020"/>
              <a:gd name="connsiteX6" fmla="*/ 214489 w 231935"/>
              <a:gd name="connsiteY6" fmla="*/ 393894 h 1260020"/>
              <a:gd name="connsiteX7" fmla="*/ 119239 w 231935"/>
              <a:gd name="connsiteY7" fmla="*/ 194 h 12600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31935" h="1260020">
                <a:moveTo>
                  <a:pt x="119239" y="194"/>
                </a:moveTo>
                <a:cubicBezTo>
                  <a:pt x="121885" y="-7214"/>
                  <a:pt x="247297" y="198631"/>
                  <a:pt x="230364" y="349444"/>
                </a:cubicBezTo>
                <a:cubicBezTo>
                  <a:pt x="213431" y="500257"/>
                  <a:pt x="54151" y="753727"/>
                  <a:pt x="17639" y="905069"/>
                </a:cubicBezTo>
                <a:cubicBezTo>
                  <a:pt x="-18873" y="1056411"/>
                  <a:pt x="12877" y="1233681"/>
                  <a:pt x="11289" y="1257494"/>
                </a:cubicBezTo>
                <a:cubicBezTo>
                  <a:pt x="9701" y="1281307"/>
                  <a:pt x="-1940" y="1131023"/>
                  <a:pt x="8114" y="1047944"/>
                </a:cubicBezTo>
                <a:cubicBezTo>
                  <a:pt x="18168" y="964865"/>
                  <a:pt x="37218" y="868027"/>
                  <a:pt x="71614" y="759019"/>
                </a:cubicBezTo>
                <a:cubicBezTo>
                  <a:pt x="106010" y="650011"/>
                  <a:pt x="200731" y="516661"/>
                  <a:pt x="214489" y="393894"/>
                </a:cubicBezTo>
                <a:cubicBezTo>
                  <a:pt x="228247" y="271127"/>
                  <a:pt x="116593" y="7602"/>
                  <a:pt x="119239" y="19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13" name="フリーフォーム 1812">
            <a:extLst>
              <a:ext uri="{FF2B5EF4-FFF2-40B4-BE49-F238E27FC236}">
                <a16:creationId xmlns:a16="http://schemas.microsoft.com/office/drawing/2014/main" id="{26D8B3F5-1875-0E8D-532B-EBC108A13712}"/>
              </a:ext>
            </a:extLst>
          </p:cNvPr>
          <p:cNvSpPr/>
          <p:nvPr/>
        </p:nvSpPr>
        <p:spPr>
          <a:xfrm>
            <a:off x="4409128" y="4579334"/>
            <a:ext cx="271441" cy="1147715"/>
          </a:xfrm>
          <a:custGeom>
            <a:avLst/>
            <a:gdLst>
              <a:gd name="connsiteX0" fmla="*/ 93022 w 271441"/>
              <a:gd name="connsiteY0" fmla="*/ 2191 h 1147715"/>
              <a:gd name="connsiteX1" fmla="*/ 4122 w 271441"/>
              <a:gd name="connsiteY1" fmla="*/ 630841 h 1147715"/>
              <a:gd name="connsiteX2" fmla="*/ 254947 w 271441"/>
              <a:gd name="connsiteY2" fmla="*/ 1116616 h 1147715"/>
              <a:gd name="connsiteX3" fmla="*/ 223197 w 271441"/>
              <a:gd name="connsiteY3" fmla="*/ 1062641 h 1147715"/>
              <a:gd name="connsiteX4" fmla="*/ 26347 w 271441"/>
              <a:gd name="connsiteY4" fmla="*/ 767366 h 1147715"/>
              <a:gd name="connsiteX5" fmla="*/ 13647 w 271441"/>
              <a:gd name="connsiteY5" fmla="*/ 433991 h 1147715"/>
              <a:gd name="connsiteX6" fmla="*/ 93022 w 271441"/>
              <a:gd name="connsiteY6" fmla="*/ 2191 h 11477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71441" h="1147715">
                <a:moveTo>
                  <a:pt x="93022" y="2191"/>
                </a:moveTo>
                <a:cubicBezTo>
                  <a:pt x="91434" y="34999"/>
                  <a:pt x="-22866" y="445104"/>
                  <a:pt x="4122" y="630841"/>
                </a:cubicBezTo>
                <a:cubicBezTo>
                  <a:pt x="31109" y="816579"/>
                  <a:pt x="218435" y="1044649"/>
                  <a:pt x="254947" y="1116616"/>
                </a:cubicBezTo>
                <a:cubicBezTo>
                  <a:pt x="291459" y="1188583"/>
                  <a:pt x="261297" y="1120849"/>
                  <a:pt x="223197" y="1062641"/>
                </a:cubicBezTo>
                <a:cubicBezTo>
                  <a:pt x="185097" y="1004433"/>
                  <a:pt x="61272" y="872141"/>
                  <a:pt x="26347" y="767366"/>
                </a:cubicBezTo>
                <a:cubicBezTo>
                  <a:pt x="-8578" y="662591"/>
                  <a:pt x="3064" y="554112"/>
                  <a:pt x="13647" y="433991"/>
                </a:cubicBezTo>
                <a:cubicBezTo>
                  <a:pt x="24230" y="313870"/>
                  <a:pt x="94610" y="-30617"/>
                  <a:pt x="93022" y="219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14" name="フリーフォーム 1813">
            <a:extLst>
              <a:ext uri="{FF2B5EF4-FFF2-40B4-BE49-F238E27FC236}">
                <a16:creationId xmlns:a16="http://schemas.microsoft.com/office/drawing/2014/main" id="{69221545-2B42-AF2E-5EA9-7C8E9881A28E}"/>
              </a:ext>
            </a:extLst>
          </p:cNvPr>
          <p:cNvSpPr/>
          <p:nvPr/>
        </p:nvSpPr>
        <p:spPr>
          <a:xfrm>
            <a:off x="4716641" y="3453951"/>
            <a:ext cx="73797" cy="736962"/>
          </a:xfrm>
          <a:custGeom>
            <a:avLst/>
            <a:gdLst>
              <a:gd name="connsiteX0" fmla="*/ 71259 w 73797"/>
              <a:gd name="connsiteY0" fmla="*/ 9974 h 736962"/>
              <a:gd name="connsiteX1" fmla="*/ 7759 w 73797"/>
              <a:gd name="connsiteY1" fmla="*/ 622749 h 736962"/>
              <a:gd name="connsiteX2" fmla="*/ 1409 w 73797"/>
              <a:gd name="connsiteY2" fmla="*/ 733874 h 736962"/>
              <a:gd name="connsiteX3" fmla="*/ 10934 w 73797"/>
              <a:gd name="connsiteY3" fmla="*/ 575124 h 736962"/>
              <a:gd name="connsiteX4" fmla="*/ 55384 w 73797"/>
              <a:gd name="connsiteY4" fmla="*/ 263974 h 736962"/>
              <a:gd name="connsiteX5" fmla="*/ 71259 w 73797"/>
              <a:gd name="connsiteY5" fmla="*/ 9974 h 7369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3797" h="736962">
                <a:moveTo>
                  <a:pt x="71259" y="9974"/>
                </a:moveTo>
                <a:cubicBezTo>
                  <a:pt x="63322" y="69770"/>
                  <a:pt x="19401" y="502099"/>
                  <a:pt x="7759" y="622749"/>
                </a:cubicBezTo>
                <a:cubicBezTo>
                  <a:pt x="-3883" y="743399"/>
                  <a:pt x="880" y="741812"/>
                  <a:pt x="1409" y="733874"/>
                </a:cubicBezTo>
                <a:cubicBezTo>
                  <a:pt x="1938" y="725937"/>
                  <a:pt x="1938" y="653441"/>
                  <a:pt x="10934" y="575124"/>
                </a:cubicBezTo>
                <a:cubicBezTo>
                  <a:pt x="19930" y="496807"/>
                  <a:pt x="43742" y="352874"/>
                  <a:pt x="55384" y="263974"/>
                </a:cubicBezTo>
                <a:cubicBezTo>
                  <a:pt x="67026" y="175074"/>
                  <a:pt x="79196" y="-49822"/>
                  <a:pt x="71259" y="997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15" name="フリーフォーム 1814">
            <a:extLst>
              <a:ext uri="{FF2B5EF4-FFF2-40B4-BE49-F238E27FC236}">
                <a16:creationId xmlns:a16="http://schemas.microsoft.com/office/drawing/2014/main" id="{E7C81215-1B3E-53C0-B441-54C7C58C688D}"/>
              </a:ext>
            </a:extLst>
          </p:cNvPr>
          <p:cNvSpPr/>
          <p:nvPr/>
        </p:nvSpPr>
        <p:spPr>
          <a:xfrm>
            <a:off x="3136884" y="2038280"/>
            <a:ext cx="108000" cy="117654"/>
          </a:xfrm>
          <a:custGeom>
            <a:avLst/>
            <a:gdLst>
              <a:gd name="connsiteX0" fmla="*/ 16 w 108000"/>
              <a:gd name="connsiteY0" fmla="*/ 70 h 117654"/>
              <a:gd name="connsiteX1" fmla="*/ 66691 w 108000"/>
              <a:gd name="connsiteY1" fmla="*/ 63570 h 117654"/>
              <a:gd name="connsiteX2" fmla="*/ 107966 w 108000"/>
              <a:gd name="connsiteY2" fmla="*/ 117545 h 117654"/>
              <a:gd name="connsiteX3" fmla="*/ 73041 w 108000"/>
              <a:gd name="connsiteY3" fmla="*/ 76270 h 117654"/>
              <a:gd name="connsiteX4" fmla="*/ 16 w 108000"/>
              <a:gd name="connsiteY4" fmla="*/ 70 h 1176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8000" h="117654">
                <a:moveTo>
                  <a:pt x="16" y="70"/>
                </a:moveTo>
                <a:cubicBezTo>
                  <a:pt x="-1042" y="-2047"/>
                  <a:pt x="48699" y="43991"/>
                  <a:pt x="66691" y="63570"/>
                </a:cubicBezTo>
                <a:cubicBezTo>
                  <a:pt x="84683" y="83149"/>
                  <a:pt x="106908" y="115428"/>
                  <a:pt x="107966" y="117545"/>
                </a:cubicBezTo>
                <a:cubicBezTo>
                  <a:pt x="109024" y="119662"/>
                  <a:pt x="85741" y="90558"/>
                  <a:pt x="73041" y="76270"/>
                </a:cubicBezTo>
                <a:cubicBezTo>
                  <a:pt x="60341" y="61983"/>
                  <a:pt x="1074" y="2187"/>
                  <a:pt x="16" y="7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16" name="フリーフォーム 1815">
            <a:extLst>
              <a:ext uri="{FF2B5EF4-FFF2-40B4-BE49-F238E27FC236}">
                <a16:creationId xmlns:a16="http://schemas.microsoft.com/office/drawing/2014/main" id="{368B305B-85C8-EB01-8ABF-484491396C8B}"/>
              </a:ext>
            </a:extLst>
          </p:cNvPr>
          <p:cNvSpPr/>
          <p:nvPr/>
        </p:nvSpPr>
        <p:spPr>
          <a:xfrm>
            <a:off x="3616324" y="2584384"/>
            <a:ext cx="156295" cy="111233"/>
          </a:xfrm>
          <a:custGeom>
            <a:avLst/>
            <a:gdLst>
              <a:gd name="connsiteX0" fmla="*/ 1 w 156295"/>
              <a:gd name="connsiteY0" fmla="*/ 111191 h 111233"/>
              <a:gd name="connsiteX1" fmla="*/ 133351 w 156295"/>
              <a:gd name="connsiteY1" fmla="*/ 50866 h 111233"/>
              <a:gd name="connsiteX2" fmla="*/ 155576 w 156295"/>
              <a:gd name="connsiteY2" fmla="*/ 66 h 111233"/>
              <a:gd name="connsiteX3" fmla="*/ 136526 w 156295"/>
              <a:gd name="connsiteY3" fmla="*/ 41341 h 111233"/>
              <a:gd name="connsiteX4" fmla="*/ 1 w 156295"/>
              <a:gd name="connsiteY4" fmla="*/ 111191 h 1112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6295" h="111233">
                <a:moveTo>
                  <a:pt x="1" y="111191"/>
                </a:moveTo>
                <a:cubicBezTo>
                  <a:pt x="-528" y="112778"/>
                  <a:pt x="107422" y="69387"/>
                  <a:pt x="133351" y="50866"/>
                </a:cubicBezTo>
                <a:cubicBezTo>
                  <a:pt x="159280" y="32345"/>
                  <a:pt x="155047" y="1653"/>
                  <a:pt x="155576" y="66"/>
                </a:cubicBezTo>
                <a:cubicBezTo>
                  <a:pt x="156105" y="-1521"/>
                  <a:pt x="160868" y="25466"/>
                  <a:pt x="136526" y="41341"/>
                </a:cubicBezTo>
                <a:cubicBezTo>
                  <a:pt x="112184" y="57216"/>
                  <a:pt x="530" y="109604"/>
                  <a:pt x="1" y="11119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17" name="フリーフォーム 1816">
            <a:extLst>
              <a:ext uri="{FF2B5EF4-FFF2-40B4-BE49-F238E27FC236}">
                <a16:creationId xmlns:a16="http://schemas.microsoft.com/office/drawing/2014/main" id="{5B6CCA06-07AF-9E60-22C1-8E4A5513BA11}"/>
              </a:ext>
            </a:extLst>
          </p:cNvPr>
          <p:cNvSpPr/>
          <p:nvPr/>
        </p:nvSpPr>
        <p:spPr>
          <a:xfrm>
            <a:off x="3367953" y="2676493"/>
            <a:ext cx="137629" cy="31871"/>
          </a:xfrm>
          <a:custGeom>
            <a:avLst/>
            <a:gdLst>
              <a:gd name="connsiteX0" fmla="*/ 722 w 137629"/>
              <a:gd name="connsiteY0" fmla="*/ 9557 h 31871"/>
              <a:gd name="connsiteX1" fmla="*/ 83272 w 137629"/>
              <a:gd name="connsiteY1" fmla="*/ 9557 h 31871"/>
              <a:gd name="connsiteX2" fmla="*/ 137247 w 137629"/>
              <a:gd name="connsiteY2" fmla="*/ 31782 h 31871"/>
              <a:gd name="connsiteX3" fmla="*/ 108672 w 137629"/>
              <a:gd name="connsiteY3" fmla="*/ 32 h 31871"/>
              <a:gd name="connsiteX4" fmla="*/ 134072 w 137629"/>
              <a:gd name="connsiteY4" fmla="*/ 25432 h 31871"/>
              <a:gd name="connsiteX5" fmla="*/ 722 w 137629"/>
              <a:gd name="connsiteY5" fmla="*/ 9557 h 318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37629" h="31871">
                <a:moveTo>
                  <a:pt x="722" y="9557"/>
                </a:moveTo>
                <a:cubicBezTo>
                  <a:pt x="-7745" y="6911"/>
                  <a:pt x="60518" y="5853"/>
                  <a:pt x="83272" y="9557"/>
                </a:cubicBezTo>
                <a:cubicBezTo>
                  <a:pt x="106026" y="13261"/>
                  <a:pt x="133014" y="33369"/>
                  <a:pt x="137247" y="31782"/>
                </a:cubicBezTo>
                <a:cubicBezTo>
                  <a:pt x="141480" y="30195"/>
                  <a:pt x="109201" y="1090"/>
                  <a:pt x="108672" y="32"/>
                </a:cubicBezTo>
                <a:cubicBezTo>
                  <a:pt x="108143" y="-1026"/>
                  <a:pt x="144126" y="24374"/>
                  <a:pt x="134072" y="25432"/>
                </a:cubicBezTo>
                <a:cubicBezTo>
                  <a:pt x="124018" y="26490"/>
                  <a:pt x="9189" y="12203"/>
                  <a:pt x="722" y="955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18" name="フリーフォーム 1817">
            <a:extLst>
              <a:ext uri="{FF2B5EF4-FFF2-40B4-BE49-F238E27FC236}">
                <a16:creationId xmlns:a16="http://schemas.microsoft.com/office/drawing/2014/main" id="{169AF9AF-C89C-8BFE-0C44-5CCE5569059C}"/>
              </a:ext>
            </a:extLst>
          </p:cNvPr>
          <p:cNvSpPr/>
          <p:nvPr/>
        </p:nvSpPr>
        <p:spPr>
          <a:xfrm>
            <a:off x="3517831" y="2609825"/>
            <a:ext cx="46118" cy="105088"/>
          </a:xfrm>
          <a:custGeom>
            <a:avLst/>
            <a:gdLst>
              <a:gd name="connsiteX0" fmla="*/ 44519 w 46118"/>
              <a:gd name="connsiteY0" fmla="*/ 25 h 105088"/>
              <a:gd name="connsiteX1" fmla="*/ 31819 w 46118"/>
              <a:gd name="connsiteY1" fmla="*/ 88925 h 105088"/>
              <a:gd name="connsiteX2" fmla="*/ 69 w 46118"/>
              <a:gd name="connsiteY2" fmla="*/ 101625 h 105088"/>
              <a:gd name="connsiteX3" fmla="*/ 41344 w 46118"/>
              <a:gd name="connsiteY3" fmla="*/ 98450 h 105088"/>
              <a:gd name="connsiteX4" fmla="*/ 44519 w 46118"/>
              <a:gd name="connsiteY4" fmla="*/ 25 h 1050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6118" h="105088">
                <a:moveTo>
                  <a:pt x="44519" y="25"/>
                </a:moveTo>
                <a:cubicBezTo>
                  <a:pt x="42932" y="-1562"/>
                  <a:pt x="39227" y="71992"/>
                  <a:pt x="31819" y="88925"/>
                </a:cubicBezTo>
                <a:cubicBezTo>
                  <a:pt x="24411" y="105858"/>
                  <a:pt x="-1518" y="100038"/>
                  <a:pt x="69" y="101625"/>
                </a:cubicBezTo>
                <a:cubicBezTo>
                  <a:pt x="1656" y="103212"/>
                  <a:pt x="34465" y="110092"/>
                  <a:pt x="41344" y="98450"/>
                </a:cubicBezTo>
                <a:cubicBezTo>
                  <a:pt x="48223" y="86808"/>
                  <a:pt x="46106" y="1612"/>
                  <a:pt x="44519" y="2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19" name="フリーフォーム 1818">
            <a:extLst>
              <a:ext uri="{FF2B5EF4-FFF2-40B4-BE49-F238E27FC236}">
                <a16:creationId xmlns:a16="http://schemas.microsoft.com/office/drawing/2014/main" id="{2602187A-21BD-811A-2DBC-48821DEB520A}"/>
              </a:ext>
            </a:extLst>
          </p:cNvPr>
          <p:cNvSpPr/>
          <p:nvPr/>
        </p:nvSpPr>
        <p:spPr>
          <a:xfrm>
            <a:off x="3387676" y="2701439"/>
            <a:ext cx="141807" cy="19610"/>
          </a:xfrm>
          <a:custGeom>
            <a:avLst/>
            <a:gdLst>
              <a:gd name="connsiteX0" fmla="*/ 49 w 141807"/>
              <a:gd name="connsiteY0" fmla="*/ 486 h 19610"/>
              <a:gd name="connsiteX1" fmla="*/ 133399 w 141807"/>
              <a:gd name="connsiteY1" fmla="*/ 19536 h 19610"/>
              <a:gd name="connsiteX2" fmla="*/ 117524 w 141807"/>
              <a:gd name="connsiteY2" fmla="*/ 6836 h 19610"/>
              <a:gd name="connsiteX3" fmla="*/ 49 w 141807"/>
              <a:gd name="connsiteY3" fmla="*/ 486 h 196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1807" h="19610">
                <a:moveTo>
                  <a:pt x="49" y="486"/>
                </a:moveTo>
                <a:cubicBezTo>
                  <a:pt x="2695" y="2603"/>
                  <a:pt x="133399" y="19536"/>
                  <a:pt x="133399" y="19536"/>
                </a:cubicBezTo>
                <a:cubicBezTo>
                  <a:pt x="152978" y="20594"/>
                  <a:pt x="134457" y="10011"/>
                  <a:pt x="117524" y="6836"/>
                </a:cubicBezTo>
                <a:cubicBezTo>
                  <a:pt x="100591" y="3661"/>
                  <a:pt x="-2597" y="-1631"/>
                  <a:pt x="49" y="48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20" name="フリーフォーム 1819">
            <a:extLst>
              <a:ext uri="{FF2B5EF4-FFF2-40B4-BE49-F238E27FC236}">
                <a16:creationId xmlns:a16="http://schemas.microsoft.com/office/drawing/2014/main" id="{8EB413A7-A328-9717-751C-062891A26408}"/>
              </a:ext>
            </a:extLst>
          </p:cNvPr>
          <p:cNvSpPr/>
          <p:nvPr/>
        </p:nvSpPr>
        <p:spPr>
          <a:xfrm>
            <a:off x="2593738" y="2482283"/>
            <a:ext cx="71476" cy="152989"/>
          </a:xfrm>
          <a:custGeom>
            <a:avLst/>
            <a:gdLst>
              <a:gd name="connsiteX0" fmla="*/ 237 w 71476"/>
              <a:gd name="connsiteY0" fmla="*/ 567 h 152989"/>
              <a:gd name="connsiteX1" fmla="*/ 47862 w 71476"/>
              <a:gd name="connsiteY1" fmla="*/ 57717 h 152989"/>
              <a:gd name="connsiteX2" fmla="*/ 63737 w 71476"/>
              <a:gd name="connsiteY2" fmla="*/ 89467 h 152989"/>
              <a:gd name="connsiteX3" fmla="*/ 60562 w 71476"/>
              <a:gd name="connsiteY3" fmla="*/ 152967 h 152989"/>
              <a:gd name="connsiteX4" fmla="*/ 70087 w 71476"/>
              <a:gd name="connsiteY4" fmla="*/ 95817 h 152989"/>
              <a:gd name="connsiteX5" fmla="*/ 237 w 71476"/>
              <a:gd name="connsiteY5" fmla="*/ 567 h 1529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476" h="152989">
                <a:moveTo>
                  <a:pt x="237" y="567"/>
                </a:moveTo>
                <a:cubicBezTo>
                  <a:pt x="-3467" y="-5783"/>
                  <a:pt x="37279" y="42900"/>
                  <a:pt x="47862" y="57717"/>
                </a:cubicBezTo>
                <a:cubicBezTo>
                  <a:pt x="58445" y="72534"/>
                  <a:pt x="61620" y="73592"/>
                  <a:pt x="63737" y="89467"/>
                </a:cubicBezTo>
                <a:cubicBezTo>
                  <a:pt x="65854" y="105342"/>
                  <a:pt x="59504" y="151909"/>
                  <a:pt x="60562" y="152967"/>
                </a:cubicBezTo>
                <a:cubicBezTo>
                  <a:pt x="61620" y="154025"/>
                  <a:pt x="75908" y="118042"/>
                  <a:pt x="70087" y="95817"/>
                </a:cubicBezTo>
                <a:cubicBezTo>
                  <a:pt x="64266" y="73592"/>
                  <a:pt x="3941" y="6917"/>
                  <a:pt x="237" y="56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21" name="フリーフォーム 1820">
            <a:extLst>
              <a:ext uri="{FF2B5EF4-FFF2-40B4-BE49-F238E27FC236}">
                <a16:creationId xmlns:a16="http://schemas.microsoft.com/office/drawing/2014/main" id="{B570A1F6-A707-172D-548C-3FC44BFA4490}"/>
              </a:ext>
            </a:extLst>
          </p:cNvPr>
          <p:cNvSpPr/>
          <p:nvPr/>
        </p:nvSpPr>
        <p:spPr>
          <a:xfrm>
            <a:off x="2574620" y="2501881"/>
            <a:ext cx="67192" cy="127307"/>
          </a:xfrm>
          <a:custGeom>
            <a:avLst/>
            <a:gdLst>
              <a:gd name="connsiteX0" fmla="*/ 28880 w 67192"/>
              <a:gd name="connsiteY0" fmla="*/ 19 h 127307"/>
              <a:gd name="connsiteX1" fmla="*/ 6655 w 67192"/>
              <a:gd name="connsiteY1" fmla="*/ 53994 h 127307"/>
              <a:gd name="connsiteX2" fmla="*/ 6655 w 67192"/>
              <a:gd name="connsiteY2" fmla="*/ 76219 h 127307"/>
              <a:gd name="connsiteX3" fmla="*/ 66980 w 67192"/>
              <a:gd name="connsiteY3" fmla="*/ 127019 h 127307"/>
              <a:gd name="connsiteX4" fmla="*/ 25705 w 67192"/>
              <a:gd name="connsiteY4" fmla="*/ 95269 h 127307"/>
              <a:gd name="connsiteX5" fmla="*/ 305 w 67192"/>
              <a:gd name="connsiteY5" fmla="*/ 60344 h 127307"/>
              <a:gd name="connsiteX6" fmla="*/ 28880 w 67192"/>
              <a:gd name="connsiteY6" fmla="*/ 19 h 1273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7192" h="127307">
                <a:moveTo>
                  <a:pt x="28880" y="19"/>
                </a:moveTo>
                <a:cubicBezTo>
                  <a:pt x="29938" y="-1039"/>
                  <a:pt x="10359" y="41294"/>
                  <a:pt x="6655" y="53994"/>
                </a:cubicBezTo>
                <a:cubicBezTo>
                  <a:pt x="2951" y="66694"/>
                  <a:pt x="-3399" y="64048"/>
                  <a:pt x="6655" y="76219"/>
                </a:cubicBezTo>
                <a:cubicBezTo>
                  <a:pt x="16709" y="88390"/>
                  <a:pt x="63805" y="123844"/>
                  <a:pt x="66980" y="127019"/>
                </a:cubicBezTo>
                <a:cubicBezTo>
                  <a:pt x="70155" y="130194"/>
                  <a:pt x="36817" y="106381"/>
                  <a:pt x="25705" y="95269"/>
                </a:cubicBezTo>
                <a:cubicBezTo>
                  <a:pt x="14593" y="84157"/>
                  <a:pt x="4009" y="72515"/>
                  <a:pt x="305" y="60344"/>
                </a:cubicBezTo>
                <a:cubicBezTo>
                  <a:pt x="-3399" y="48173"/>
                  <a:pt x="27822" y="1077"/>
                  <a:pt x="28880" y="1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22" name="フリーフォーム 1821">
            <a:extLst>
              <a:ext uri="{FF2B5EF4-FFF2-40B4-BE49-F238E27FC236}">
                <a16:creationId xmlns:a16="http://schemas.microsoft.com/office/drawing/2014/main" id="{30A16DAD-D4D5-66F8-D6A9-3318631645B8}"/>
              </a:ext>
            </a:extLst>
          </p:cNvPr>
          <p:cNvSpPr/>
          <p:nvPr/>
        </p:nvSpPr>
        <p:spPr>
          <a:xfrm>
            <a:off x="2581115" y="2511381"/>
            <a:ext cx="77251" cy="127385"/>
          </a:xfrm>
          <a:custGeom>
            <a:avLst/>
            <a:gdLst>
              <a:gd name="connsiteX0" fmla="*/ 160 w 77251"/>
              <a:gd name="connsiteY0" fmla="*/ 44 h 127385"/>
              <a:gd name="connsiteX1" fmla="*/ 50960 w 77251"/>
              <a:gd name="connsiteY1" fmla="*/ 57194 h 127385"/>
              <a:gd name="connsiteX2" fmla="*/ 54135 w 77251"/>
              <a:gd name="connsiteY2" fmla="*/ 104819 h 127385"/>
              <a:gd name="connsiteX3" fmla="*/ 54135 w 77251"/>
              <a:gd name="connsiteY3" fmla="*/ 127044 h 127385"/>
              <a:gd name="connsiteX4" fmla="*/ 66835 w 77251"/>
              <a:gd name="connsiteY4" fmla="*/ 88944 h 127385"/>
              <a:gd name="connsiteX5" fmla="*/ 76360 w 77251"/>
              <a:gd name="connsiteY5" fmla="*/ 38144 h 127385"/>
              <a:gd name="connsiteX6" fmla="*/ 70010 w 77251"/>
              <a:gd name="connsiteY6" fmla="*/ 66719 h 127385"/>
              <a:gd name="connsiteX7" fmla="*/ 160 w 77251"/>
              <a:gd name="connsiteY7" fmla="*/ 44 h 1273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7251" h="127385">
                <a:moveTo>
                  <a:pt x="160" y="44"/>
                </a:moveTo>
                <a:cubicBezTo>
                  <a:pt x="-3015" y="-1543"/>
                  <a:pt x="41964" y="39732"/>
                  <a:pt x="50960" y="57194"/>
                </a:cubicBezTo>
                <a:cubicBezTo>
                  <a:pt x="59956" y="74657"/>
                  <a:pt x="53606" y="93177"/>
                  <a:pt x="54135" y="104819"/>
                </a:cubicBezTo>
                <a:cubicBezTo>
                  <a:pt x="54664" y="116461"/>
                  <a:pt x="52018" y="129690"/>
                  <a:pt x="54135" y="127044"/>
                </a:cubicBezTo>
                <a:cubicBezTo>
                  <a:pt x="56252" y="124398"/>
                  <a:pt x="63131" y="103761"/>
                  <a:pt x="66835" y="88944"/>
                </a:cubicBezTo>
                <a:cubicBezTo>
                  <a:pt x="70539" y="74127"/>
                  <a:pt x="75831" y="41848"/>
                  <a:pt x="76360" y="38144"/>
                </a:cubicBezTo>
                <a:cubicBezTo>
                  <a:pt x="76889" y="34440"/>
                  <a:pt x="80064" y="69894"/>
                  <a:pt x="70010" y="66719"/>
                </a:cubicBezTo>
                <a:cubicBezTo>
                  <a:pt x="59956" y="63544"/>
                  <a:pt x="3335" y="1631"/>
                  <a:pt x="160" y="4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23" name="フリーフォーム 1822">
            <a:extLst>
              <a:ext uri="{FF2B5EF4-FFF2-40B4-BE49-F238E27FC236}">
                <a16:creationId xmlns:a16="http://schemas.microsoft.com/office/drawing/2014/main" id="{B54EC8AD-D535-A2EA-E0EE-B6AD7727A3B7}"/>
              </a:ext>
            </a:extLst>
          </p:cNvPr>
          <p:cNvSpPr/>
          <p:nvPr/>
        </p:nvSpPr>
        <p:spPr>
          <a:xfrm>
            <a:off x="2562172" y="2495331"/>
            <a:ext cx="86956" cy="141879"/>
          </a:xfrm>
          <a:custGeom>
            <a:avLst/>
            <a:gdLst>
              <a:gd name="connsiteX0" fmla="*/ 53 w 86956"/>
              <a:gd name="connsiteY0" fmla="*/ 219 h 141879"/>
              <a:gd name="connsiteX1" fmla="*/ 82603 w 86956"/>
              <a:gd name="connsiteY1" fmla="*/ 136744 h 141879"/>
              <a:gd name="connsiteX2" fmla="*/ 69903 w 86956"/>
              <a:gd name="connsiteY2" fmla="*/ 104994 h 141879"/>
              <a:gd name="connsiteX3" fmla="*/ 53 w 86956"/>
              <a:gd name="connsiteY3" fmla="*/ 219 h 1418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6956" h="141879">
                <a:moveTo>
                  <a:pt x="53" y="219"/>
                </a:moveTo>
                <a:cubicBezTo>
                  <a:pt x="2170" y="5511"/>
                  <a:pt x="70961" y="119282"/>
                  <a:pt x="82603" y="136744"/>
                </a:cubicBezTo>
                <a:cubicBezTo>
                  <a:pt x="94245" y="154206"/>
                  <a:pt x="79957" y="122986"/>
                  <a:pt x="69903" y="104994"/>
                </a:cubicBezTo>
                <a:cubicBezTo>
                  <a:pt x="59849" y="87002"/>
                  <a:pt x="-2064" y="-5073"/>
                  <a:pt x="53" y="21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24" name="フリーフォーム 1823">
            <a:extLst>
              <a:ext uri="{FF2B5EF4-FFF2-40B4-BE49-F238E27FC236}">
                <a16:creationId xmlns:a16="http://schemas.microsoft.com/office/drawing/2014/main" id="{87DD420E-1ED7-B8D5-0E6C-7A75F60E8945}"/>
              </a:ext>
            </a:extLst>
          </p:cNvPr>
          <p:cNvSpPr/>
          <p:nvPr/>
        </p:nvSpPr>
        <p:spPr>
          <a:xfrm>
            <a:off x="2619316" y="2592206"/>
            <a:ext cx="19129" cy="287580"/>
          </a:xfrm>
          <a:custGeom>
            <a:avLst/>
            <a:gdLst>
              <a:gd name="connsiteX0" fmla="*/ 19109 w 19129"/>
              <a:gd name="connsiteY0" fmla="*/ 1769 h 287580"/>
              <a:gd name="connsiteX1" fmla="*/ 6409 w 19129"/>
              <a:gd name="connsiteY1" fmla="*/ 189094 h 287580"/>
              <a:gd name="connsiteX2" fmla="*/ 59 w 19129"/>
              <a:gd name="connsiteY2" fmla="*/ 287519 h 287580"/>
              <a:gd name="connsiteX3" fmla="*/ 3234 w 19129"/>
              <a:gd name="connsiteY3" fmla="*/ 176394 h 287580"/>
              <a:gd name="connsiteX4" fmla="*/ 3234 w 19129"/>
              <a:gd name="connsiteY4" fmla="*/ 97019 h 287580"/>
              <a:gd name="connsiteX5" fmla="*/ 19109 w 19129"/>
              <a:gd name="connsiteY5" fmla="*/ 1769 h 2875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129" h="287580">
                <a:moveTo>
                  <a:pt x="19109" y="1769"/>
                </a:moveTo>
                <a:cubicBezTo>
                  <a:pt x="19638" y="17115"/>
                  <a:pt x="9584" y="141469"/>
                  <a:pt x="6409" y="189094"/>
                </a:cubicBezTo>
                <a:cubicBezTo>
                  <a:pt x="3234" y="236719"/>
                  <a:pt x="588" y="289636"/>
                  <a:pt x="59" y="287519"/>
                </a:cubicBezTo>
                <a:cubicBezTo>
                  <a:pt x="-470" y="285402"/>
                  <a:pt x="2705" y="208144"/>
                  <a:pt x="3234" y="176394"/>
                </a:cubicBezTo>
                <a:cubicBezTo>
                  <a:pt x="3763" y="144644"/>
                  <a:pt x="1647" y="118715"/>
                  <a:pt x="3234" y="97019"/>
                </a:cubicBezTo>
                <a:cubicBezTo>
                  <a:pt x="4821" y="75323"/>
                  <a:pt x="18580" y="-13577"/>
                  <a:pt x="19109" y="176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25" name="フリーフォーム 1824">
            <a:extLst>
              <a:ext uri="{FF2B5EF4-FFF2-40B4-BE49-F238E27FC236}">
                <a16:creationId xmlns:a16="http://schemas.microsoft.com/office/drawing/2014/main" id="{E22F1B08-9005-A623-FBB9-7C51141DAE4B}"/>
              </a:ext>
            </a:extLst>
          </p:cNvPr>
          <p:cNvSpPr/>
          <p:nvPr/>
        </p:nvSpPr>
        <p:spPr>
          <a:xfrm>
            <a:off x="2638360" y="2622549"/>
            <a:ext cx="19180" cy="257200"/>
          </a:xfrm>
          <a:custGeom>
            <a:avLst/>
            <a:gdLst>
              <a:gd name="connsiteX0" fmla="*/ 19115 w 19180"/>
              <a:gd name="connsiteY0" fmla="*/ 1 h 257200"/>
              <a:gd name="connsiteX1" fmla="*/ 65 w 19180"/>
              <a:gd name="connsiteY1" fmla="*/ 149226 h 257200"/>
              <a:gd name="connsiteX2" fmla="*/ 12765 w 19180"/>
              <a:gd name="connsiteY2" fmla="*/ 200026 h 257200"/>
              <a:gd name="connsiteX3" fmla="*/ 9590 w 19180"/>
              <a:gd name="connsiteY3" fmla="*/ 257176 h 257200"/>
              <a:gd name="connsiteX4" fmla="*/ 6415 w 19180"/>
              <a:gd name="connsiteY4" fmla="*/ 206376 h 257200"/>
              <a:gd name="connsiteX5" fmla="*/ 6415 w 19180"/>
              <a:gd name="connsiteY5" fmla="*/ 146051 h 257200"/>
              <a:gd name="connsiteX6" fmla="*/ 19115 w 19180"/>
              <a:gd name="connsiteY6" fmla="*/ 1 h 257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9180" h="257200">
                <a:moveTo>
                  <a:pt x="19115" y="1"/>
                </a:moveTo>
                <a:cubicBezTo>
                  <a:pt x="18057" y="530"/>
                  <a:pt x="1123" y="115889"/>
                  <a:pt x="65" y="149226"/>
                </a:cubicBezTo>
                <a:cubicBezTo>
                  <a:pt x="-993" y="182563"/>
                  <a:pt x="11177" y="182034"/>
                  <a:pt x="12765" y="200026"/>
                </a:cubicBezTo>
                <a:cubicBezTo>
                  <a:pt x="14352" y="218018"/>
                  <a:pt x="10648" y="256118"/>
                  <a:pt x="9590" y="257176"/>
                </a:cubicBezTo>
                <a:cubicBezTo>
                  <a:pt x="8532" y="258234"/>
                  <a:pt x="6944" y="224897"/>
                  <a:pt x="6415" y="206376"/>
                </a:cubicBezTo>
                <a:cubicBezTo>
                  <a:pt x="5886" y="187855"/>
                  <a:pt x="4828" y="174097"/>
                  <a:pt x="6415" y="146051"/>
                </a:cubicBezTo>
                <a:cubicBezTo>
                  <a:pt x="8002" y="118005"/>
                  <a:pt x="20173" y="-528"/>
                  <a:pt x="19115" y="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26" name="フリーフォーム 1825">
            <a:extLst>
              <a:ext uri="{FF2B5EF4-FFF2-40B4-BE49-F238E27FC236}">
                <a16:creationId xmlns:a16="http://schemas.microsoft.com/office/drawing/2014/main" id="{9F485330-09DD-E34A-C87B-553C4631E0B4}"/>
              </a:ext>
            </a:extLst>
          </p:cNvPr>
          <p:cNvSpPr/>
          <p:nvPr/>
        </p:nvSpPr>
        <p:spPr>
          <a:xfrm>
            <a:off x="2464594" y="2870039"/>
            <a:ext cx="151754" cy="190832"/>
          </a:xfrm>
          <a:custGeom>
            <a:avLst/>
            <a:gdLst>
              <a:gd name="connsiteX0" fmla="*/ 151606 w 151754"/>
              <a:gd name="connsiteY0" fmla="*/ 161 h 190832"/>
              <a:gd name="connsiteX1" fmla="*/ 46831 w 151754"/>
              <a:gd name="connsiteY1" fmla="*/ 60486 h 190832"/>
              <a:gd name="connsiteX2" fmla="*/ 21431 w 151754"/>
              <a:gd name="connsiteY2" fmla="*/ 114461 h 190832"/>
              <a:gd name="connsiteX3" fmla="*/ 2381 w 151754"/>
              <a:gd name="connsiteY3" fmla="*/ 190661 h 190832"/>
              <a:gd name="connsiteX4" fmla="*/ 2381 w 151754"/>
              <a:gd name="connsiteY4" fmla="*/ 133511 h 190832"/>
              <a:gd name="connsiteX5" fmla="*/ 21431 w 151754"/>
              <a:gd name="connsiteY5" fmla="*/ 79536 h 190832"/>
              <a:gd name="connsiteX6" fmla="*/ 151606 w 151754"/>
              <a:gd name="connsiteY6" fmla="*/ 161 h 1908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51754" h="190832">
                <a:moveTo>
                  <a:pt x="151606" y="161"/>
                </a:moveTo>
                <a:cubicBezTo>
                  <a:pt x="155839" y="-3014"/>
                  <a:pt x="68527" y="41436"/>
                  <a:pt x="46831" y="60486"/>
                </a:cubicBezTo>
                <a:cubicBezTo>
                  <a:pt x="25135" y="79536"/>
                  <a:pt x="28839" y="92765"/>
                  <a:pt x="21431" y="114461"/>
                </a:cubicBezTo>
                <a:cubicBezTo>
                  <a:pt x="14023" y="136157"/>
                  <a:pt x="5556" y="187486"/>
                  <a:pt x="2381" y="190661"/>
                </a:cubicBezTo>
                <a:cubicBezTo>
                  <a:pt x="-794" y="193836"/>
                  <a:pt x="-794" y="152032"/>
                  <a:pt x="2381" y="133511"/>
                </a:cubicBezTo>
                <a:cubicBezTo>
                  <a:pt x="5556" y="114990"/>
                  <a:pt x="2381" y="100173"/>
                  <a:pt x="21431" y="79536"/>
                </a:cubicBezTo>
                <a:cubicBezTo>
                  <a:pt x="40481" y="58899"/>
                  <a:pt x="147373" y="3336"/>
                  <a:pt x="151606" y="16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27" name="フリーフォーム 1826">
            <a:extLst>
              <a:ext uri="{FF2B5EF4-FFF2-40B4-BE49-F238E27FC236}">
                <a16:creationId xmlns:a16="http://schemas.microsoft.com/office/drawing/2014/main" id="{17C3C981-21D0-BE5F-E951-81829883C73D}"/>
              </a:ext>
            </a:extLst>
          </p:cNvPr>
          <p:cNvSpPr/>
          <p:nvPr/>
        </p:nvSpPr>
        <p:spPr>
          <a:xfrm>
            <a:off x="2498607" y="2862787"/>
            <a:ext cx="146433" cy="74161"/>
          </a:xfrm>
          <a:custGeom>
            <a:avLst/>
            <a:gdLst>
              <a:gd name="connsiteX0" fmla="*/ 118 w 146433"/>
              <a:gd name="connsiteY0" fmla="*/ 74088 h 74161"/>
              <a:gd name="connsiteX1" fmla="*/ 82668 w 146433"/>
              <a:gd name="connsiteY1" fmla="*/ 20113 h 74161"/>
              <a:gd name="connsiteX2" fmla="*/ 146168 w 146433"/>
              <a:gd name="connsiteY2" fmla="*/ 1063 h 74161"/>
              <a:gd name="connsiteX3" fmla="*/ 101718 w 146433"/>
              <a:gd name="connsiteY3" fmla="*/ 7413 h 74161"/>
              <a:gd name="connsiteX4" fmla="*/ 118 w 146433"/>
              <a:gd name="connsiteY4" fmla="*/ 74088 h 741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6433" h="74161">
                <a:moveTo>
                  <a:pt x="118" y="74088"/>
                </a:moveTo>
                <a:cubicBezTo>
                  <a:pt x="-3057" y="76205"/>
                  <a:pt x="58326" y="32284"/>
                  <a:pt x="82668" y="20113"/>
                </a:cubicBezTo>
                <a:cubicBezTo>
                  <a:pt x="107010" y="7942"/>
                  <a:pt x="142993" y="3180"/>
                  <a:pt x="146168" y="1063"/>
                </a:cubicBezTo>
                <a:cubicBezTo>
                  <a:pt x="149343" y="-1054"/>
                  <a:pt x="123414" y="-524"/>
                  <a:pt x="101718" y="7413"/>
                </a:cubicBezTo>
                <a:cubicBezTo>
                  <a:pt x="80022" y="15350"/>
                  <a:pt x="3293" y="71971"/>
                  <a:pt x="118" y="7408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28" name="フリーフォーム 1827">
            <a:extLst>
              <a:ext uri="{FF2B5EF4-FFF2-40B4-BE49-F238E27FC236}">
                <a16:creationId xmlns:a16="http://schemas.microsoft.com/office/drawing/2014/main" id="{7EF37DF0-383F-2871-C75A-8219D01495D5}"/>
              </a:ext>
            </a:extLst>
          </p:cNvPr>
          <p:cNvSpPr/>
          <p:nvPr/>
        </p:nvSpPr>
        <p:spPr>
          <a:xfrm>
            <a:off x="2459893" y="3032048"/>
            <a:ext cx="174415" cy="291747"/>
          </a:xfrm>
          <a:custGeom>
            <a:avLst/>
            <a:gdLst>
              <a:gd name="connsiteX0" fmla="*/ 3907 w 174415"/>
              <a:gd name="connsiteY0" fmla="*/ 77 h 291747"/>
              <a:gd name="connsiteX1" fmla="*/ 3907 w 174415"/>
              <a:gd name="connsiteY1" fmla="*/ 98502 h 291747"/>
              <a:gd name="connsiteX2" fmla="*/ 51532 w 174415"/>
              <a:gd name="connsiteY2" fmla="*/ 209627 h 291747"/>
              <a:gd name="connsiteX3" fmla="*/ 169007 w 174415"/>
              <a:gd name="connsiteY3" fmla="*/ 285827 h 291747"/>
              <a:gd name="connsiteX4" fmla="*/ 143607 w 174415"/>
              <a:gd name="connsiteY4" fmla="*/ 276302 h 291747"/>
              <a:gd name="connsiteX5" fmla="*/ 45182 w 174415"/>
              <a:gd name="connsiteY5" fmla="*/ 193752 h 291747"/>
              <a:gd name="connsiteX6" fmla="*/ 13432 w 174415"/>
              <a:gd name="connsiteY6" fmla="*/ 114377 h 291747"/>
              <a:gd name="connsiteX7" fmla="*/ 3907 w 174415"/>
              <a:gd name="connsiteY7" fmla="*/ 77 h 2917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74415" h="291747">
                <a:moveTo>
                  <a:pt x="3907" y="77"/>
                </a:moveTo>
                <a:cubicBezTo>
                  <a:pt x="2319" y="-2569"/>
                  <a:pt x="-4030" y="63577"/>
                  <a:pt x="3907" y="98502"/>
                </a:cubicBezTo>
                <a:cubicBezTo>
                  <a:pt x="11844" y="133427"/>
                  <a:pt x="24015" y="178406"/>
                  <a:pt x="51532" y="209627"/>
                </a:cubicBezTo>
                <a:cubicBezTo>
                  <a:pt x="79049" y="240848"/>
                  <a:pt x="153661" y="274715"/>
                  <a:pt x="169007" y="285827"/>
                </a:cubicBezTo>
                <a:cubicBezTo>
                  <a:pt x="184353" y="296939"/>
                  <a:pt x="164244" y="291648"/>
                  <a:pt x="143607" y="276302"/>
                </a:cubicBezTo>
                <a:cubicBezTo>
                  <a:pt x="122970" y="260956"/>
                  <a:pt x="66878" y="220739"/>
                  <a:pt x="45182" y="193752"/>
                </a:cubicBezTo>
                <a:cubicBezTo>
                  <a:pt x="23486" y="166765"/>
                  <a:pt x="20311" y="143481"/>
                  <a:pt x="13432" y="114377"/>
                </a:cubicBezTo>
                <a:cubicBezTo>
                  <a:pt x="6553" y="85273"/>
                  <a:pt x="5495" y="2723"/>
                  <a:pt x="3907" y="7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29" name="フリーフォーム 1828">
            <a:extLst>
              <a:ext uri="{FF2B5EF4-FFF2-40B4-BE49-F238E27FC236}">
                <a16:creationId xmlns:a16="http://schemas.microsoft.com/office/drawing/2014/main" id="{9B5DE7BD-5998-C73B-5E71-20F77847DB0C}"/>
              </a:ext>
            </a:extLst>
          </p:cNvPr>
          <p:cNvSpPr/>
          <p:nvPr/>
        </p:nvSpPr>
        <p:spPr>
          <a:xfrm>
            <a:off x="2498725" y="2861058"/>
            <a:ext cx="144306" cy="85342"/>
          </a:xfrm>
          <a:custGeom>
            <a:avLst/>
            <a:gdLst>
              <a:gd name="connsiteX0" fmla="*/ 0 w 144306"/>
              <a:gd name="connsiteY0" fmla="*/ 85342 h 85342"/>
              <a:gd name="connsiteX1" fmla="*/ 53975 w 144306"/>
              <a:gd name="connsiteY1" fmla="*/ 28192 h 85342"/>
              <a:gd name="connsiteX2" fmla="*/ 142875 w 144306"/>
              <a:gd name="connsiteY2" fmla="*/ 2792 h 85342"/>
              <a:gd name="connsiteX3" fmla="*/ 104775 w 144306"/>
              <a:gd name="connsiteY3" fmla="*/ 2792 h 85342"/>
              <a:gd name="connsiteX4" fmla="*/ 50800 w 144306"/>
              <a:gd name="connsiteY4" fmla="*/ 21842 h 85342"/>
              <a:gd name="connsiteX5" fmla="*/ 28575 w 144306"/>
              <a:gd name="connsiteY5" fmla="*/ 37717 h 85342"/>
              <a:gd name="connsiteX6" fmla="*/ 0 w 144306"/>
              <a:gd name="connsiteY6" fmla="*/ 85342 h 853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44306" h="85342">
                <a:moveTo>
                  <a:pt x="0" y="85342"/>
                </a:moveTo>
                <a:cubicBezTo>
                  <a:pt x="15081" y="63646"/>
                  <a:pt x="30163" y="41950"/>
                  <a:pt x="53975" y="28192"/>
                </a:cubicBezTo>
                <a:cubicBezTo>
                  <a:pt x="77787" y="14434"/>
                  <a:pt x="134408" y="7025"/>
                  <a:pt x="142875" y="2792"/>
                </a:cubicBezTo>
                <a:cubicBezTo>
                  <a:pt x="151342" y="-1441"/>
                  <a:pt x="120121" y="-383"/>
                  <a:pt x="104775" y="2792"/>
                </a:cubicBezTo>
                <a:cubicBezTo>
                  <a:pt x="89429" y="5967"/>
                  <a:pt x="63500" y="16021"/>
                  <a:pt x="50800" y="21842"/>
                </a:cubicBezTo>
                <a:cubicBezTo>
                  <a:pt x="38100" y="27663"/>
                  <a:pt x="28575" y="37717"/>
                  <a:pt x="28575" y="37717"/>
                </a:cubicBezTo>
                <a:lnTo>
                  <a:pt x="0" y="85342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0" name="フリーフォーム 1829">
            <a:extLst>
              <a:ext uri="{FF2B5EF4-FFF2-40B4-BE49-F238E27FC236}">
                <a16:creationId xmlns:a16="http://schemas.microsoft.com/office/drawing/2014/main" id="{30173904-2E26-F5A9-F2F1-B2E03A2098AE}"/>
              </a:ext>
            </a:extLst>
          </p:cNvPr>
          <p:cNvSpPr/>
          <p:nvPr/>
        </p:nvSpPr>
        <p:spPr>
          <a:xfrm>
            <a:off x="2479608" y="2879459"/>
            <a:ext cx="168577" cy="416215"/>
          </a:xfrm>
          <a:custGeom>
            <a:avLst/>
            <a:gdLst>
              <a:gd name="connsiteX0" fmla="*/ 149292 w 168577"/>
              <a:gd name="connsiteY0" fmla="*/ 266 h 416215"/>
              <a:gd name="connsiteX1" fmla="*/ 63567 w 168577"/>
              <a:gd name="connsiteY1" fmla="*/ 41541 h 416215"/>
              <a:gd name="connsiteX2" fmla="*/ 22292 w 168577"/>
              <a:gd name="connsiteY2" fmla="*/ 111391 h 416215"/>
              <a:gd name="connsiteX3" fmla="*/ 12767 w 168577"/>
              <a:gd name="connsiteY3" fmla="*/ 203466 h 416215"/>
              <a:gd name="connsiteX4" fmla="*/ 19117 w 168577"/>
              <a:gd name="connsiteY4" fmla="*/ 270141 h 416215"/>
              <a:gd name="connsiteX5" fmla="*/ 47692 w 168577"/>
              <a:gd name="connsiteY5" fmla="*/ 339991 h 416215"/>
              <a:gd name="connsiteX6" fmla="*/ 98492 w 168577"/>
              <a:gd name="connsiteY6" fmla="*/ 384441 h 416215"/>
              <a:gd name="connsiteX7" fmla="*/ 168342 w 168577"/>
              <a:gd name="connsiteY7" fmla="*/ 416191 h 416215"/>
              <a:gd name="connsiteX8" fmla="*/ 73092 w 168577"/>
              <a:gd name="connsiteY8" fmla="*/ 387616 h 416215"/>
              <a:gd name="connsiteX9" fmla="*/ 22292 w 168577"/>
              <a:gd name="connsiteY9" fmla="*/ 289191 h 416215"/>
              <a:gd name="connsiteX10" fmla="*/ 67 w 168577"/>
              <a:gd name="connsiteY10" fmla="*/ 216166 h 416215"/>
              <a:gd name="connsiteX11" fmla="*/ 15942 w 168577"/>
              <a:gd name="connsiteY11" fmla="*/ 89166 h 416215"/>
              <a:gd name="connsiteX12" fmla="*/ 31817 w 168577"/>
              <a:gd name="connsiteY12" fmla="*/ 60591 h 416215"/>
              <a:gd name="connsiteX13" fmla="*/ 149292 w 168577"/>
              <a:gd name="connsiteY13" fmla="*/ 266 h 4162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68577" h="416215">
                <a:moveTo>
                  <a:pt x="149292" y="266"/>
                </a:moveTo>
                <a:cubicBezTo>
                  <a:pt x="154584" y="-2909"/>
                  <a:pt x="84734" y="23020"/>
                  <a:pt x="63567" y="41541"/>
                </a:cubicBezTo>
                <a:cubicBezTo>
                  <a:pt x="42400" y="60062"/>
                  <a:pt x="30759" y="84403"/>
                  <a:pt x="22292" y="111391"/>
                </a:cubicBezTo>
                <a:cubicBezTo>
                  <a:pt x="13825" y="138379"/>
                  <a:pt x="13296" y="177008"/>
                  <a:pt x="12767" y="203466"/>
                </a:cubicBezTo>
                <a:cubicBezTo>
                  <a:pt x="12238" y="229924"/>
                  <a:pt x="13296" y="247387"/>
                  <a:pt x="19117" y="270141"/>
                </a:cubicBezTo>
                <a:cubicBezTo>
                  <a:pt x="24938" y="292895"/>
                  <a:pt x="34463" y="320941"/>
                  <a:pt x="47692" y="339991"/>
                </a:cubicBezTo>
                <a:cubicBezTo>
                  <a:pt x="60921" y="359041"/>
                  <a:pt x="78384" y="371741"/>
                  <a:pt x="98492" y="384441"/>
                </a:cubicBezTo>
                <a:cubicBezTo>
                  <a:pt x="118600" y="397141"/>
                  <a:pt x="172575" y="415662"/>
                  <a:pt x="168342" y="416191"/>
                </a:cubicBezTo>
                <a:cubicBezTo>
                  <a:pt x="164109" y="416720"/>
                  <a:pt x="97434" y="408783"/>
                  <a:pt x="73092" y="387616"/>
                </a:cubicBezTo>
                <a:cubicBezTo>
                  <a:pt x="48750" y="366449"/>
                  <a:pt x="34463" y="317766"/>
                  <a:pt x="22292" y="289191"/>
                </a:cubicBezTo>
                <a:cubicBezTo>
                  <a:pt x="10121" y="260616"/>
                  <a:pt x="1125" y="249503"/>
                  <a:pt x="67" y="216166"/>
                </a:cubicBezTo>
                <a:cubicBezTo>
                  <a:pt x="-991" y="182829"/>
                  <a:pt x="10650" y="115095"/>
                  <a:pt x="15942" y="89166"/>
                </a:cubicBezTo>
                <a:cubicBezTo>
                  <a:pt x="21234" y="63237"/>
                  <a:pt x="15942" y="73291"/>
                  <a:pt x="31817" y="60591"/>
                </a:cubicBezTo>
                <a:cubicBezTo>
                  <a:pt x="47692" y="47891"/>
                  <a:pt x="144000" y="3441"/>
                  <a:pt x="149292" y="26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1" name="フリーフォーム 1830">
            <a:extLst>
              <a:ext uri="{FF2B5EF4-FFF2-40B4-BE49-F238E27FC236}">
                <a16:creationId xmlns:a16="http://schemas.microsoft.com/office/drawing/2014/main" id="{722778ED-C04C-B2A0-7B42-CE4EF70AE056}"/>
              </a:ext>
            </a:extLst>
          </p:cNvPr>
          <p:cNvSpPr/>
          <p:nvPr/>
        </p:nvSpPr>
        <p:spPr>
          <a:xfrm>
            <a:off x="2663789" y="2873175"/>
            <a:ext cx="128329" cy="162130"/>
          </a:xfrm>
          <a:custGeom>
            <a:avLst/>
            <a:gdLst>
              <a:gd name="connsiteX0" fmla="*/ 36 w 128329"/>
              <a:gd name="connsiteY0" fmla="*/ 200 h 162130"/>
              <a:gd name="connsiteX1" fmla="*/ 111161 w 128329"/>
              <a:gd name="connsiteY1" fmla="*/ 98625 h 162130"/>
              <a:gd name="connsiteX2" fmla="*/ 127036 w 128329"/>
              <a:gd name="connsiteY2" fmla="*/ 162125 h 162130"/>
              <a:gd name="connsiteX3" fmla="*/ 101636 w 128329"/>
              <a:gd name="connsiteY3" fmla="*/ 95450 h 162130"/>
              <a:gd name="connsiteX4" fmla="*/ 98461 w 128329"/>
              <a:gd name="connsiteY4" fmla="*/ 73225 h 162130"/>
              <a:gd name="connsiteX5" fmla="*/ 36 w 128329"/>
              <a:gd name="connsiteY5" fmla="*/ 200 h 1621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28329" h="162130">
                <a:moveTo>
                  <a:pt x="36" y="200"/>
                </a:moveTo>
                <a:cubicBezTo>
                  <a:pt x="2153" y="4433"/>
                  <a:pt x="89994" y="71638"/>
                  <a:pt x="111161" y="98625"/>
                </a:cubicBezTo>
                <a:cubicBezTo>
                  <a:pt x="132328" y="125613"/>
                  <a:pt x="128623" y="162654"/>
                  <a:pt x="127036" y="162125"/>
                </a:cubicBezTo>
                <a:cubicBezTo>
                  <a:pt x="125449" y="161596"/>
                  <a:pt x="106399" y="110267"/>
                  <a:pt x="101636" y="95450"/>
                </a:cubicBezTo>
                <a:cubicBezTo>
                  <a:pt x="96873" y="80633"/>
                  <a:pt x="109573" y="86454"/>
                  <a:pt x="98461" y="73225"/>
                </a:cubicBezTo>
                <a:cubicBezTo>
                  <a:pt x="87349" y="59996"/>
                  <a:pt x="-2081" y="-4033"/>
                  <a:pt x="36" y="20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2" name="フリーフォーム 1831">
            <a:extLst>
              <a:ext uri="{FF2B5EF4-FFF2-40B4-BE49-F238E27FC236}">
                <a16:creationId xmlns:a16="http://schemas.microsoft.com/office/drawing/2014/main" id="{CFB493AF-4B87-FEFC-E329-2871858BA763}"/>
              </a:ext>
            </a:extLst>
          </p:cNvPr>
          <p:cNvSpPr/>
          <p:nvPr/>
        </p:nvSpPr>
        <p:spPr>
          <a:xfrm>
            <a:off x="2657465" y="2885807"/>
            <a:ext cx="130777" cy="286308"/>
          </a:xfrm>
          <a:custGeom>
            <a:avLst/>
            <a:gdLst>
              <a:gd name="connsiteX0" fmla="*/ 10 w 130777"/>
              <a:gd name="connsiteY0" fmla="*/ 268 h 286308"/>
              <a:gd name="connsiteX1" fmla="*/ 101610 w 130777"/>
              <a:gd name="connsiteY1" fmla="*/ 111393 h 286308"/>
              <a:gd name="connsiteX2" fmla="*/ 120660 w 130777"/>
              <a:gd name="connsiteY2" fmla="*/ 206643 h 286308"/>
              <a:gd name="connsiteX3" fmla="*/ 117485 w 130777"/>
              <a:gd name="connsiteY3" fmla="*/ 286018 h 286308"/>
              <a:gd name="connsiteX4" fmla="*/ 130185 w 130777"/>
              <a:gd name="connsiteY4" fmla="*/ 178068 h 286308"/>
              <a:gd name="connsiteX5" fmla="*/ 95260 w 130777"/>
              <a:gd name="connsiteY5" fmla="*/ 82818 h 286308"/>
              <a:gd name="connsiteX6" fmla="*/ 10 w 130777"/>
              <a:gd name="connsiteY6" fmla="*/ 268 h 2863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30777" h="286308">
                <a:moveTo>
                  <a:pt x="10" y="268"/>
                </a:moveTo>
                <a:cubicBezTo>
                  <a:pt x="1068" y="5030"/>
                  <a:pt x="81502" y="76997"/>
                  <a:pt x="101610" y="111393"/>
                </a:cubicBezTo>
                <a:cubicBezTo>
                  <a:pt x="121718" y="145789"/>
                  <a:pt x="118014" y="177539"/>
                  <a:pt x="120660" y="206643"/>
                </a:cubicBezTo>
                <a:cubicBezTo>
                  <a:pt x="123306" y="235747"/>
                  <a:pt x="115898" y="290780"/>
                  <a:pt x="117485" y="286018"/>
                </a:cubicBezTo>
                <a:cubicBezTo>
                  <a:pt x="119072" y="281256"/>
                  <a:pt x="133889" y="211935"/>
                  <a:pt x="130185" y="178068"/>
                </a:cubicBezTo>
                <a:cubicBezTo>
                  <a:pt x="126481" y="144201"/>
                  <a:pt x="111664" y="110335"/>
                  <a:pt x="95260" y="82818"/>
                </a:cubicBezTo>
                <a:cubicBezTo>
                  <a:pt x="78856" y="55301"/>
                  <a:pt x="-1048" y="-4494"/>
                  <a:pt x="10" y="26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3" name="フリーフォーム 1832">
            <a:extLst>
              <a:ext uri="{FF2B5EF4-FFF2-40B4-BE49-F238E27FC236}">
                <a16:creationId xmlns:a16="http://schemas.microsoft.com/office/drawing/2014/main" id="{B5857C58-B639-F673-485C-536792FE6DF1}"/>
              </a:ext>
            </a:extLst>
          </p:cNvPr>
          <p:cNvSpPr/>
          <p:nvPr/>
        </p:nvSpPr>
        <p:spPr>
          <a:xfrm>
            <a:off x="2647298" y="3152684"/>
            <a:ext cx="124488" cy="130474"/>
          </a:xfrm>
          <a:custGeom>
            <a:avLst/>
            <a:gdLst>
              <a:gd name="connsiteX0" fmla="*/ 652 w 124488"/>
              <a:gd name="connsiteY0" fmla="*/ 130266 h 130474"/>
              <a:gd name="connsiteX1" fmla="*/ 86377 w 124488"/>
              <a:gd name="connsiteY1" fmla="*/ 85816 h 130474"/>
              <a:gd name="connsiteX2" fmla="*/ 124477 w 124488"/>
              <a:gd name="connsiteY2" fmla="*/ 91 h 130474"/>
              <a:gd name="connsiteX3" fmla="*/ 83202 w 124488"/>
              <a:gd name="connsiteY3" fmla="*/ 69941 h 130474"/>
              <a:gd name="connsiteX4" fmla="*/ 48277 w 124488"/>
              <a:gd name="connsiteY4" fmla="*/ 101691 h 130474"/>
              <a:gd name="connsiteX5" fmla="*/ 652 w 124488"/>
              <a:gd name="connsiteY5" fmla="*/ 130266 h 1304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24488" h="130474">
                <a:moveTo>
                  <a:pt x="652" y="130266"/>
                </a:moveTo>
                <a:cubicBezTo>
                  <a:pt x="7002" y="127620"/>
                  <a:pt x="65740" y="107512"/>
                  <a:pt x="86377" y="85816"/>
                </a:cubicBezTo>
                <a:cubicBezTo>
                  <a:pt x="107015" y="64120"/>
                  <a:pt x="125006" y="2737"/>
                  <a:pt x="124477" y="91"/>
                </a:cubicBezTo>
                <a:cubicBezTo>
                  <a:pt x="123948" y="-2555"/>
                  <a:pt x="95902" y="53008"/>
                  <a:pt x="83202" y="69941"/>
                </a:cubicBezTo>
                <a:cubicBezTo>
                  <a:pt x="70502" y="86874"/>
                  <a:pt x="60448" y="93754"/>
                  <a:pt x="48277" y="101691"/>
                </a:cubicBezTo>
                <a:cubicBezTo>
                  <a:pt x="36106" y="109628"/>
                  <a:pt x="-5698" y="132912"/>
                  <a:pt x="652" y="13026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4" name="フリーフォーム 1833">
            <a:extLst>
              <a:ext uri="{FF2B5EF4-FFF2-40B4-BE49-F238E27FC236}">
                <a16:creationId xmlns:a16="http://schemas.microsoft.com/office/drawing/2014/main" id="{5D478304-3A9F-4444-1E43-F7C308FDDABF}"/>
              </a:ext>
            </a:extLst>
          </p:cNvPr>
          <p:cNvSpPr/>
          <p:nvPr/>
        </p:nvSpPr>
        <p:spPr>
          <a:xfrm>
            <a:off x="2625533" y="3022560"/>
            <a:ext cx="175376" cy="285804"/>
          </a:xfrm>
          <a:custGeom>
            <a:avLst/>
            <a:gdLst>
              <a:gd name="connsiteX0" fmla="*/ 162117 w 175376"/>
              <a:gd name="connsiteY0" fmla="*/ 40 h 285804"/>
              <a:gd name="connsiteX1" fmla="*/ 171642 w 175376"/>
              <a:gd name="connsiteY1" fmla="*/ 107990 h 285804"/>
              <a:gd name="connsiteX2" fmla="*/ 152592 w 175376"/>
              <a:gd name="connsiteY2" fmla="*/ 171490 h 285804"/>
              <a:gd name="connsiteX3" fmla="*/ 117667 w 175376"/>
              <a:gd name="connsiteY3" fmla="*/ 215940 h 285804"/>
              <a:gd name="connsiteX4" fmla="*/ 66867 w 175376"/>
              <a:gd name="connsiteY4" fmla="*/ 260390 h 285804"/>
              <a:gd name="connsiteX5" fmla="*/ 192 w 175376"/>
              <a:gd name="connsiteY5" fmla="*/ 285790 h 285804"/>
              <a:gd name="connsiteX6" fmla="*/ 89092 w 175376"/>
              <a:gd name="connsiteY6" fmla="*/ 257215 h 285804"/>
              <a:gd name="connsiteX7" fmla="*/ 124017 w 175376"/>
              <a:gd name="connsiteY7" fmla="*/ 234990 h 285804"/>
              <a:gd name="connsiteX8" fmla="*/ 152592 w 175376"/>
              <a:gd name="connsiteY8" fmla="*/ 168315 h 285804"/>
              <a:gd name="connsiteX9" fmla="*/ 174817 w 175376"/>
              <a:gd name="connsiteY9" fmla="*/ 120690 h 285804"/>
              <a:gd name="connsiteX10" fmla="*/ 162117 w 175376"/>
              <a:gd name="connsiteY10" fmla="*/ 40 h 2858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75376" h="285804">
                <a:moveTo>
                  <a:pt x="162117" y="40"/>
                </a:moveTo>
                <a:cubicBezTo>
                  <a:pt x="161588" y="-2077"/>
                  <a:pt x="173230" y="79415"/>
                  <a:pt x="171642" y="107990"/>
                </a:cubicBezTo>
                <a:cubicBezTo>
                  <a:pt x="170055" y="136565"/>
                  <a:pt x="161588" y="153498"/>
                  <a:pt x="152592" y="171490"/>
                </a:cubicBezTo>
                <a:cubicBezTo>
                  <a:pt x="143596" y="189482"/>
                  <a:pt x="131954" y="201123"/>
                  <a:pt x="117667" y="215940"/>
                </a:cubicBezTo>
                <a:cubicBezTo>
                  <a:pt x="103380" y="230757"/>
                  <a:pt x="86446" y="248748"/>
                  <a:pt x="66867" y="260390"/>
                </a:cubicBezTo>
                <a:cubicBezTo>
                  <a:pt x="47288" y="272032"/>
                  <a:pt x="-3512" y="286319"/>
                  <a:pt x="192" y="285790"/>
                </a:cubicBezTo>
                <a:cubicBezTo>
                  <a:pt x="3896" y="285261"/>
                  <a:pt x="68454" y="265682"/>
                  <a:pt x="89092" y="257215"/>
                </a:cubicBezTo>
                <a:cubicBezTo>
                  <a:pt x="109730" y="248748"/>
                  <a:pt x="113434" y="249807"/>
                  <a:pt x="124017" y="234990"/>
                </a:cubicBezTo>
                <a:cubicBezTo>
                  <a:pt x="134600" y="220173"/>
                  <a:pt x="144125" y="187365"/>
                  <a:pt x="152592" y="168315"/>
                </a:cubicBezTo>
                <a:cubicBezTo>
                  <a:pt x="161059" y="149265"/>
                  <a:pt x="171113" y="143444"/>
                  <a:pt x="174817" y="120690"/>
                </a:cubicBezTo>
                <a:cubicBezTo>
                  <a:pt x="178521" y="97936"/>
                  <a:pt x="162646" y="2157"/>
                  <a:pt x="162117" y="4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5" name="フリーフォーム 1834">
            <a:extLst>
              <a:ext uri="{FF2B5EF4-FFF2-40B4-BE49-F238E27FC236}">
                <a16:creationId xmlns:a16="http://schemas.microsoft.com/office/drawing/2014/main" id="{0E5EB296-95F4-7CB6-839E-922729AE6BDA}"/>
              </a:ext>
            </a:extLst>
          </p:cNvPr>
          <p:cNvSpPr/>
          <p:nvPr/>
        </p:nvSpPr>
        <p:spPr>
          <a:xfrm>
            <a:off x="2590549" y="2920576"/>
            <a:ext cx="163283" cy="302543"/>
          </a:xfrm>
          <a:custGeom>
            <a:avLst/>
            <a:gdLst>
              <a:gd name="connsiteX0" fmla="*/ 32001 w 163283"/>
              <a:gd name="connsiteY0" fmla="*/ 424 h 302543"/>
              <a:gd name="connsiteX1" fmla="*/ 111376 w 163283"/>
              <a:gd name="connsiteY1" fmla="*/ 60749 h 302543"/>
              <a:gd name="connsiteX2" fmla="*/ 136776 w 163283"/>
              <a:gd name="connsiteY2" fmla="*/ 121074 h 302543"/>
              <a:gd name="connsiteX3" fmla="*/ 143126 w 163283"/>
              <a:gd name="connsiteY3" fmla="*/ 187749 h 302543"/>
              <a:gd name="connsiteX4" fmla="*/ 114551 w 163283"/>
              <a:gd name="connsiteY4" fmla="*/ 248074 h 302543"/>
              <a:gd name="connsiteX5" fmla="*/ 82801 w 163283"/>
              <a:gd name="connsiteY5" fmla="*/ 276649 h 302543"/>
              <a:gd name="connsiteX6" fmla="*/ 251 w 163283"/>
              <a:gd name="connsiteY6" fmla="*/ 302049 h 302543"/>
              <a:gd name="connsiteX7" fmla="*/ 60576 w 163283"/>
              <a:gd name="connsiteY7" fmla="*/ 289349 h 302543"/>
              <a:gd name="connsiteX8" fmla="*/ 155826 w 163283"/>
              <a:gd name="connsiteY8" fmla="*/ 241724 h 302543"/>
              <a:gd name="connsiteX9" fmla="*/ 146301 w 163283"/>
              <a:gd name="connsiteY9" fmla="*/ 92499 h 302543"/>
              <a:gd name="connsiteX10" fmla="*/ 32001 w 163283"/>
              <a:gd name="connsiteY10" fmla="*/ 424 h 3025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63283" h="302543">
                <a:moveTo>
                  <a:pt x="32001" y="424"/>
                </a:moveTo>
                <a:cubicBezTo>
                  <a:pt x="26180" y="-4868"/>
                  <a:pt x="93914" y="40641"/>
                  <a:pt x="111376" y="60749"/>
                </a:cubicBezTo>
                <a:cubicBezTo>
                  <a:pt x="128838" y="80857"/>
                  <a:pt x="131484" y="99908"/>
                  <a:pt x="136776" y="121074"/>
                </a:cubicBezTo>
                <a:cubicBezTo>
                  <a:pt x="142068" y="142240"/>
                  <a:pt x="146830" y="166582"/>
                  <a:pt x="143126" y="187749"/>
                </a:cubicBezTo>
                <a:cubicBezTo>
                  <a:pt x="139422" y="208916"/>
                  <a:pt x="124605" y="233257"/>
                  <a:pt x="114551" y="248074"/>
                </a:cubicBezTo>
                <a:cubicBezTo>
                  <a:pt x="104497" y="262891"/>
                  <a:pt x="101851" y="267653"/>
                  <a:pt x="82801" y="276649"/>
                </a:cubicBezTo>
                <a:cubicBezTo>
                  <a:pt x="63751" y="285645"/>
                  <a:pt x="3955" y="299932"/>
                  <a:pt x="251" y="302049"/>
                </a:cubicBezTo>
                <a:cubicBezTo>
                  <a:pt x="-3453" y="304166"/>
                  <a:pt x="34647" y="299403"/>
                  <a:pt x="60576" y="289349"/>
                </a:cubicBezTo>
                <a:cubicBezTo>
                  <a:pt x="86505" y="279295"/>
                  <a:pt x="141539" y="274532"/>
                  <a:pt x="155826" y="241724"/>
                </a:cubicBezTo>
                <a:cubicBezTo>
                  <a:pt x="170114" y="208916"/>
                  <a:pt x="162176" y="129541"/>
                  <a:pt x="146301" y="92499"/>
                </a:cubicBezTo>
                <a:cubicBezTo>
                  <a:pt x="130426" y="55457"/>
                  <a:pt x="37822" y="5716"/>
                  <a:pt x="32001" y="42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6" name="フリーフォーム 1835">
            <a:extLst>
              <a:ext uri="{FF2B5EF4-FFF2-40B4-BE49-F238E27FC236}">
                <a16:creationId xmlns:a16="http://schemas.microsoft.com/office/drawing/2014/main" id="{E0B35C6F-404B-C6E1-5486-70916E12E701}"/>
              </a:ext>
            </a:extLst>
          </p:cNvPr>
          <p:cNvSpPr/>
          <p:nvPr/>
        </p:nvSpPr>
        <p:spPr>
          <a:xfrm>
            <a:off x="2511519" y="2946400"/>
            <a:ext cx="130122" cy="276235"/>
          </a:xfrm>
          <a:custGeom>
            <a:avLst/>
            <a:gdLst>
              <a:gd name="connsiteX0" fmla="*/ 130081 w 130122"/>
              <a:gd name="connsiteY0" fmla="*/ 0 h 276235"/>
              <a:gd name="connsiteX1" fmla="*/ 31656 w 130122"/>
              <a:gd name="connsiteY1" fmla="*/ 38100 h 276235"/>
              <a:gd name="connsiteX2" fmla="*/ 6256 w 130122"/>
              <a:gd name="connsiteY2" fmla="*/ 98425 h 276235"/>
              <a:gd name="connsiteX3" fmla="*/ 3081 w 130122"/>
              <a:gd name="connsiteY3" fmla="*/ 174625 h 276235"/>
              <a:gd name="connsiteX4" fmla="*/ 34831 w 130122"/>
              <a:gd name="connsiteY4" fmla="*/ 234950 h 276235"/>
              <a:gd name="connsiteX5" fmla="*/ 85631 w 130122"/>
              <a:gd name="connsiteY5" fmla="*/ 276225 h 276235"/>
              <a:gd name="connsiteX6" fmla="*/ 50706 w 130122"/>
              <a:gd name="connsiteY6" fmla="*/ 238125 h 276235"/>
              <a:gd name="connsiteX7" fmla="*/ 3081 w 130122"/>
              <a:gd name="connsiteY7" fmla="*/ 165100 h 276235"/>
              <a:gd name="connsiteX8" fmla="*/ 6256 w 130122"/>
              <a:gd name="connsiteY8" fmla="*/ 73025 h 276235"/>
              <a:gd name="connsiteX9" fmla="*/ 18956 w 130122"/>
              <a:gd name="connsiteY9" fmla="*/ 38100 h 276235"/>
              <a:gd name="connsiteX10" fmla="*/ 130081 w 130122"/>
              <a:gd name="connsiteY10" fmla="*/ 0 h 2762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30122" h="276235">
                <a:moveTo>
                  <a:pt x="130081" y="0"/>
                </a:moveTo>
                <a:cubicBezTo>
                  <a:pt x="132198" y="0"/>
                  <a:pt x="52293" y="21696"/>
                  <a:pt x="31656" y="38100"/>
                </a:cubicBezTo>
                <a:cubicBezTo>
                  <a:pt x="11019" y="54504"/>
                  <a:pt x="11019" y="75671"/>
                  <a:pt x="6256" y="98425"/>
                </a:cubicBezTo>
                <a:cubicBezTo>
                  <a:pt x="1493" y="121179"/>
                  <a:pt x="-1682" y="151871"/>
                  <a:pt x="3081" y="174625"/>
                </a:cubicBezTo>
                <a:cubicBezTo>
                  <a:pt x="7844" y="197379"/>
                  <a:pt x="21073" y="218017"/>
                  <a:pt x="34831" y="234950"/>
                </a:cubicBezTo>
                <a:cubicBezTo>
                  <a:pt x="48589" y="251883"/>
                  <a:pt x="82985" y="275696"/>
                  <a:pt x="85631" y="276225"/>
                </a:cubicBezTo>
                <a:cubicBezTo>
                  <a:pt x="88277" y="276754"/>
                  <a:pt x="64464" y="256646"/>
                  <a:pt x="50706" y="238125"/>
                </a:cubicBezTo>
                <a:cubicBezTo>
                  <a:pt x="36948" y="219604"/>
                  <a:pt x="10489" y="192617"/>
                  <a:pt x="3081" y="165100"/>
                </a:cubicBezTo>
                <a:cubicBezTo>
                  <a:pt x="-4327" y="137583"/>
                  <a:pt x="3610" y="94192"/>
                  <a:pt x="6256" y="73025"/>
                </a:cubicBezTo>
                <a:cubicBezTo>
                  <a:pt x="8902" y="51858"/>
                  <a:pt x="6256" y="48683"/>
                  <a:pt x="18956" y="38100"/>
                </a:cubicBezTo>
                <a:cubicBezTo>
                  <a:pt x="31656" y="27517"/>
                  <a:pt x="127964" y="0"/>
                  <a:pt x="130081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7" name="フリーフォーム 1836">
            <a:extLst>
              <a:ext uri="{FF2B5EF4-FFF2-40B4-BE49-F238E27FC236}">
                <a16:creationId xmlns:a16="http://schemas.microsoft.com/office/drawing/2014/main" id="{8BF784F4-5F30-C242-20B5-891432E4577B}"/>
              </a:ext>
            </a:extLst>
          </p:cNvPr>
          <p:cNvSpPr/>
          <p:nvPr/>
        </p:nvSpPr>
        <p:spPr>
          <a:xfrm>
            <a:off x="2537282" y="2968603"/>
            <a:ext cx="104330" cy="238153"/>
          </a:xfrm>
          <a:custGeom>
            <a:avLst/>
            <a:gdLst>
              <a:gd name="connsiteX0" fmla="*/ 104318 w 104330"/>
              <a:gd name="connsiteY0" fmla="*/ 22 h 238153"/>
              <a:gd name="connsiteX1" fmla="*/ 21768 w 104330"/>
              <a:gd name="connsiteY1" fmla="*/ 53997 h 238153"/>
              <a:gd name="connsiteX2" fmla="*/ 9068 w 104330"/>
              <a:gd name="connsiteY2" fmla="*/ 111147 h 238153"/>
              <a:gd name="connsiteX3" fmla="*/ 5893 w 104330"/>
              <a:gd name="connsiteY3" fmla="*/ 184172 h 238153"/>
              <a:gd name="connsiteX4" fmla="*/ 91618 w 104330"/>
              <a:gd name="connsiteY4" fmla="*/ 238147 h 238153"/>
              <a:gd name="connsiteX5" fmla="*/ 50343 w 104330"/>
              <a:gd name="connsiteY5" fmla="*/ 187347 h 238153"/>
              <a:gd name="connsiteX6" fmla="*/ 2718 w 104330"/>
              <a:gd name="connsiteY6" fmla="*/ 117497 h 238153"/>
              <a:gd name="connsiteX7" fmla="*/ 15418 w 104330"/>
              <a:gd name="connsiteY7" fmla="*/ 60347 h 238153"/>
              <a:gd name="connsiteX8" fmla="*/ 104318 w 104330"/>
              <a:gd name="connsiteY8" fmla="*/ 22 h 2381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04330" h="238153">
                <a:moveTo>
                  <a:pt x="104318" y="22"/>
                </a:moveTo>
                <a:cubicBezTo>
                  <a:pt x="105376" y="-1036"/>
                  <a:pt x="37643" y="35476"/>
                  <a:pt x="21768" y="53997"/>
                </a:cubicBezTo>
                <a:cubicBezTo>
                  <a:pt x="5893" y="72518"/>
                  <a:pt x="11714" y="89451"/>
                  <a:pt x="9068" y="111147"/>
                </a:cubicBezTo>
                <a:cubicBezTo>
                  <a:pt x="6422" y="132843"/>
                  <a:pt x="-7865" y="163005"/>
                  <a:pt x="5893" y="184172"/>
                </a:cubicBezTo>
                <a:cubicBezTo>
                  <a:pt x="19651" y="205339"/>
                  <a:pt x="84210" y="237618"/>
                  <a:pt x="91618" y="238147"/>
                </a:cubicBezTo>
                <a:cubicBezTo>
                  <a:pt x="99026" y="238676"/>
                  <a:pt x="65160" y="207455"/>
                  <a:pt x="50343" y="187347"/>
                </a:cubicBezTo>
                <a:cubicBezTo>
                  <a:pt x="35526" y="167239"/>
                  <a:pt x="8539" y="138664"/>
                  <a:pt x="2718" y="117497"/>
                </a:cubicBezTo>
                <a:cubicBezTo>
                  <a:pt x="-3103" y="96330"/>
                  <a:pt x="5364" y="76751"/>
                  <a:pt x="15418" y="60347"/>
                </a:cubicBezTo>
                <a:cubicBezTo>
                  <a:pt x="25472" y="43943"/>
                  <a:pt x="103260" y="1080"/>
                  <a:pt x="104318" y="2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8" name="フリーフォーム 1837">
            <a:extLst>
              <a:ext uri="{FF2B5EF4-FFF2-40B4-BE49-F238E27FC236}">
                <a16:creationId xmlns:a16="http://schemas.microsoft.com/office/drawing/2014/main" id="{AA72E29B-59F9-55AB-7577-5717179F5198}"/>
              </a:ext>
            </a:extLst>
          </p:cNvPr>
          <p:cNvSpPr/>
          <p:nvPr/>
        </p:nvSpPr>
        <p:spPr>
          <a:xfrm>
            <a:off x="2578018" y="2982710"/>
            <a:ext cx="137609" cy="192407"/>
          </a:xfrm>
          <a:custGeom>
            <a:avLst/>
            <a:gdLst>
              <a:gd name="connsiteX0" fmla="*/ 82 w 137609"/>
              <a:gd name="connsiteY0" fmla="*/ 8140 h 192407"/>
              <a:gd name="connsiteX1" fmla="*/ 92157 w 137609"/>
              <a:gd name="connsiteY1" fmla="*/ 14490 h 192407"/>
              <a:gd name="connsiteX2" fmla="*/ 117557 w 137609"/>
              <a:gd name="connsiteY2" fmla="*/ 112915 h 192407"/>
              <a:gd name="connsiteX3" fmla="*/ 101682 w 137609"/>
              <a:gd name="connsiteY3" fmla="*/ 154190 h 192407"/>
              <a:gd name="connsiteX4" fmla="*/ 63582 w 137609"/>
              <a:gd name="connsiteY4" fmla="*/ 192290 h 192407"/>
              <a:gd name="connsiteX5" fmla="*/ 133432 w 137609"/>
              <a:gd name="connsiteY5" fmla="*/ 141490 h 192407"/>
              <a:gd name="connsiteX6" fmla="*/ 123907 w 137609"/>
              <a:gd name="connsiteY6" fmla="*/ 30365 h 192407"/>
              <a:gd name="connsiteX7" fmla="*/ 76282 w 137609"/>
              <a:gd name="connsiteY7" fmla="*/ 1790 h 192407"/>
              <a:gd name="connsiteX8" fmla="*/ 82 w 137609"/>
              <a:gd name="connsiteY8" fmla="*/ 8140 h 1924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37609" h="192407">
                <a:moveTo>
                  <a:pt x="82" y="8140"/>
                </a:moveTo>
                <a:cubicBezTo>
                  <a:pt x="2728" y="10257"/>
                  <a:pt x="72578" y="-2972"/>
                  <a:pt x="92157" y="14490"/>
                </a:cubicBezTo>
                <a:cubicBezTo>
                  <a:pt x="111736" y="31952"/>
                  <a:pt x="115970" y="89632"/>
                  <a:pt x="117557" y="112915"/>
                </a:cubicBezTo>
                <a:cubicBezTo>
                  <a:pt x="119145" y="136198"/>
                  <a:pt x="110678" y="140961"/>
                  <a:pt x="101682" y="154190"/>
                </a:cubicBezTo>
                <a:cubicBezTo>
                  <a:pt x="92686" y="167419"/>
                  <a:pt x="58290" y="194407"/>
                  <a:pt x="63582" y="192290"/>
                </a:cubicBezTo>
                <a:cubicBezTo>
                  <a:pt x="68874" y="190173"/>
                  <a:pt x="123378" y="168478"/>
                  <a:pt x="133432" y="141490"/>
                </a:cubicBezTo>
                <a:cubicBezTo>
                  <a:pt x="143486" y="114503"/>
                  <a:pt x="133432" y="53648"/>
                  <a:pt x="123907" y="30365"/>
                </a:cubicBezTo>
                <a:cubicBezTo>
                  <a:pt x="114382" y="7082"/>
                  <a:pt x="93744" y="7611"/>
                  <a:pt x="76282" y="1790"/>
                </a:cubicBezTo>
                <a:cubicBezTo>
                  <a:pt x="58820" y="-4031"/>
                  <a:pt x="-2564" y="6023"/>
                  <a:pt x="82" y="814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0" name="フリーフォーム 1839">
            <a:extLst>
              <a:ext uri="{FF2B5EF4-FFF2-40B4-BE49-F238E27FC236}">
                <a16:creationId xmlns:a16="http://schemas.microsoft.com/office/drawing/2014/main" id="{D550DD65-A1B6-51B3-6106-260BBD25C566}"/>
              </a:ext>
            </a:extLst>
          </p:cNvPr>
          <p:cNvSpPr/>
          <p:nvPr/>
        </p:nvSpPr>
        <p:spPr>
          <a:xfrm>
            <a:off x="2562208" y="2936047"/>
            <a:ext cx="134303" cy="42280"/>
          </a:xfrm>
          <a:custGeom>
            <a:avLst/>
            <a:gdLst>
              <a:gd name="connsiteX0" fmla="*/ 17 w 134303"/>
              <a:gd name="connsiteY0" fmla="*/ 38928 h 42280"/>
              <a:gd name="connsiteX1" fmla="*/ 69867 w 134303"/>
              <a:gd name="connsiteY1" fmla="*/ 26228 h 42280"/>
              <a:gd name="connsiteX2" fmla="*/ 133367 w 134303"/>
              <a:gd name="connsiteY2" fmla="*/ 42103 h 42280"/>
              <a:gd name="connsiteX3" fmla="*/ 104792 w 134303"/>
              <a:gd name="connsiteY3" fmla="*/ 13528 h 42280"/>
              <a:gd name="connsiteX4" fmla="*/ 63517 w 134303"/>
              <a:gd name="connsiteY4" fmla="*/ 828 h 42280"/>
              <a:gd name="connsiteX5" fmla="*/ 17 w 134303"/>
              <a:gd name="connsiteY5" fmla="*/ 38928 h 42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34303" h="42280">
                <a:moveTo>
                  <a:pt x="17" y="38928"/>
                </a:moveTo>
                <a:cubicBezTo>
                  <a:pt x="1075" y="43161"/>
                  <a:pt x="47642" y="25699"/>
                  <a:pt x="69867" y="26228"/>
                </a:cubicBezTo>
                <a:cubicBezTo>
                  <a:pt x="92092" y="26757"/>
                  <a:pt x="127546" y="44220"/>
                  <a:pt x="133367" y="42103"/>
                </a:cubicBezTo>
                <a:cubicBezTo>
                  <a:pt x="139188" y="39986"/>
                  <a:pt x="116434" y="20407"/>
                  <a:pt x="104792" y="13528"/>
                </a:cubicBezTo>
                <a:cubicBezTo>
                  <a:pt x="93150" y="6649"/>
                  <a:pt x="82038" y="-2876"/>
                  <a:pt x="63517" y="828"/>
                </a:cubicBezTo>
                <a:cubicBezTo>
                  <a:pt x="44996" y="4532"/>
                  <a:pt x="-1041" y="34695"/>
                  <a:pt x="17" y="3892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1" name="フリーフォーム 1840">
            <a:extLst>
              <a:ext uri="{FF2B5EF4-FFF2-40B4-BE49-F238E27FC236}">
                <a16:creationId xmlns:a16="http://schemas.microsoft.com/office/drawing/2014/main" id="{D6B0D407-6E05-8A93-6E33-7605A3EE8EFF}"/>
              </a:ext>
            </a:extLst>
          </p:cNvPr>
          <p:cNvSpPr/>
          <p:nvPr/>
        </p:nvSpPr>
        <p:spPr>
          <a:xfrm>
            <a:off x="2720824" y="2816173"/>
            <a:ext cx="222410" cy="804015"/>
          </a:xfrm>
          <a:custGeom>
            <a:avLst/>
            <a:gdLst>
              <a:gd name="connsiteX0" fmla="*/ 151 w 222410"/>
              <a:gd name="connsiteY0" fmla="*/ 6402 h 804015"/>
              <a:gd name="connsiteX1" fmla="*/ 79526 w 222410"/>
              <a:gd name="connsiteY1" fmla="*/ 177852 h 804015"/>
              <a:gd name="connsiteX2" fmla="*/ 108101 w 222410"/>
              <a:gd name="connsiteY2" fmla="*/ 485827 h 804015"/>
              <a:gd name="connsiteX3" fmla="*/ 222401 w 222410"/>
              <a:gd name="connsiteY3" fmla="*/ 803327 h 804015"/>
              <a:gd name="connsiteX4" fmla="*/ 101751 w 222410"/>
              <a:gd name="connsiteY4" fmla="*/ 396927 h 804015"/>
              <a:gd name="connsiteX5" fmla="*/ 151 w 222410"/>
              <a:gd name="connsiteY5" fmla="*/ 6402 h 8040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22410" h="804015">
                <a:moveTo>
                  <a:pt x="151" y="6402"/>
                </a:moveTo>
                <a:cubicBezTo>
                  <a:pt x="-3553" y="-30110"/>
                  <a:pt x="61534" y="97948"/>
                  <a:pt x="79526" y="177852"/>
                </a:cubicBezTo>
                <a:cubicBezTo>
                  <a:pt x="97518" y="257756"/>
                  <a:pt x="84289" y="381581"/>
                  <a:pt x="108101" y="485827"/>
                </a:cubicBezTo>
                <a:cubicBezTo>
                  <a:pt x="131913" y="590073"/>
                  <a:pt x="223459" y="818144"/>
                  <a:pt x="222401" y="803327"/>
                </a:cubicBezTo>
                <a:cubicBezTo>
                  <a:pt x="221343" y="788510"/>
                  <a:pt x="133501" y="528689"/>
                  <a:pt x="101751" y="396927"/>
                </a:cubicBezTo>
                <a:cubicBezTo>
                  <a:pt x="70001" y="265165"/>
                  <a:pt x="3855" y="42914"/>
                  <a:pt x="151" y="640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2" name="フリーフォーム 1841">
            <a:extLst>
              <a:ext uri="{FF2B5EF4-FFF2-40B4-BE49-F238E27FC236}">
                <a16:creationId xmlns:a16="http://schemas.microsoft.com/office/drawing/2014/main" id="{B87DC951-6683-9A2F-B8B4-BB157E5C8487}"/>
              </a:ext>
            </a:extLst>
          </p:cNvPr>
          <p:cNvSpPr/>
          <p:nvPr/>
        </p:nvSpPr>
        <p:spPr>
          <a:xfrm>
            <a:off x="3136770" y="2435192"/>
            <a:ext cx="84966" cy="89229"/>
          </a:xfrm>
          <a:custGeom>
            <a:avLst/>
            <a:gdLst>
              <a:gd name="connsiteX0" fmla="*/ 130 w 84966"/>
              <a:gd name="connsiteY0" fmla="*/ 33 h 89229"/>
              <a:gd name="connsiteX1" fmla="*/ 63630 w 84966"/>
              <a:gd name="connsiteY1" fmla="*/ 38133 h 89229"/>
              <a:gd name="connsiteX2" fmla="*/ 66805 w 84966"/>
              <a:gd name="connsiteY2" fmla="*/ 88933 h 89229"/>
              <a:gd name="connsiteX3" fmla="*/ 76330 w 84966"/>
              <a:gd name="connsiteY3" fmla="*/ 60358 h 89229"/>
              <a:gd name="connsiteX4" fmla="*/ 82680 w 84966"/>
              <a:gd name="connsiteY4" fmla="*/ 44483 h 89229"/>
              <a:gd name="connsiteX5" fmla="*/ 130 w 84966"/>
              <a:gd name="connsiteY5" fmla="*/ 33 h 892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4966" h="89229">
                <a:moveTo>
                  <a:pt x="130" y="33"/>
                </a:moveTo>
                <a:cubicBezTo>
                  <a:pt x="-3045" y="-1025"/>
                  <a:pt x="52518" y="23317"/>
                  <a:pt x="63630" y="38133"/>
                </a:cubicBezTo>
                <a:cubicBezTo>
                  <a:pt x="74742" y="52949"/>
                  <a:pt x="64688" y="85229"/>
                  <a:pt x="66805" y="88933"/>
                </a:cubicBezTo>
                <a:cubicBezTo>
                  <a:pt x="68922" y="92637"/>
                  <a:pt x="76330" y="60358"/>
                  <a:pt x="76330" y="60358"/>
                </a:cubicBezTo>
                <a:cubicBezTo>
                  <a:pt x="78976" y="52950"/>
                  <a:pt x="89559" y="52950"/>
                  <a:pt x="82680" y="44483"/>
                </a:cubicBezTo>
                <a:cubicBezTo>
                  <a:pt x="75801" y="36016"/>
                  <a:pt x="3305" y="1091"/>
                  <a:pt x="130" y="33"/>
                </a:cubicBezTo>
                <a:close/>
              </a:path>
            </a:pathLst>
          </a:custGeom>
          <a:solidFill>
            <a:schemeClr val="accent1">
              <a:alpha val="1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3" name="フリーフォーム 1842">
            <a:extLst>
              <a:ext uri="{FF2B5EF4-FFF2-40B4-BE49-F238E27FC236}">
                <a16:creationId xmlns:a16="http://schemas.microsoft.com/office/drawing/2014/main" id="{726699A4-5775-4EA6-2E64-0D51092216C7}"/>
              </a:ext>
            </a:extLst>
          </p:cNvPr>
          <p:cNvSpPr/>
          <p:nvPr/>
        </p:nvSpPr>
        <p:spPr>
          <a:xfrm>
            <a:off x="2945619" y="2587621"/>
            <a:ext cx="35736" cy="120660"/>
          </a:xfrm>
          <a:custGeom>
            <a:avLst/>
            <a:gdLst>
              <a:gd name="connsiteX0" fmla="*/ 19831 w 35736"/>
              <a:gd name="connsiteY0" fmla="*/ 4 h 120660"/>
              <a:gd name="connsiteX1" fmla="*/ 7131 w 35736"/>
              <a:gd name="connsiteY1" fmla="*/ 69854 h 120660"/>
              <a:gd name="connsiteX2" fmla="*/ 35706 w 35736"/>
              <a:gd name="connsiteY2" fmla="*/ 120654 h 120660"/>
              <a:gd name="connsiteX3" fmla="*/ 781 w 35736"/>
              <a:gd name="connsiteY3" fmla="*/ 66679 h 120660"/>
              <a:gd name="connsiteX4" fmla="*/ 19831 w 35736"/>
              <a:gd name="connsiteY4" fmla="*/ 4 h 120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5736" h="120660">
                <a:moveTo>
                  <a:pt x="19831" y="4"/>
                </a:moveTo>
                <a:cubicBezTo>
                  <a:pt x="20889" y="533"/>
                  <a:pt x="4485" y="49746"/>
                  <a:pt x="7131" y="69854"/>
                </a:cubicBezTo>
                <a:cubicBezTo>
                  <a:pt x="9777" y="89962"/>
                  <a:pt x="36764" y="121183"/>
                  <a:pt x="35706" y="120654"/>
                </a:cubicBezTo>
                <a:cubicBezTo>
                  <a:pt x="34648" y="120125"/>
                  <a:pt x="6073" y="82025"/>
                  <a:pt x="781" y="66679"/>
                </a:cubicBezTo>
                <a:cubicBezTo>
                  <a:pt x="-4511" y="51333"/>
                  <a:pt x="18773" y="-525"/>
                  <a:pt x="19831" y="4"/>
                </a:cubicBezTo>
                <a:close/>
              </a:path>
            </a:pathLst>
          </a:custGeom>
          <a:solidFill>
            <a:schemeClr val="accent1">
              <a:alpha val="1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4" name="フリーフォーム 1843">
            <a:extLst>
              <a:ext uri="{FF2B5EF4-FFF2-40B4-BE49-F238E27FC236}">
                <a16:creationId xmlns:a16="http://schemas.microsoft.com/office/drawing/2014/main" id="{C6F1C084-1DFB-EF51-4302-F6124CD55EBF}"/>
              </a:ext>
            </a:extLst>
          </p:cNvPr>
          <p:cNvSpPr/>
          <p:nvPr/>
        </p:nvSpPr>
        <p:spPr>
          <a:xfrm>
            <a:off x="4140200" y="2451085"/>
            <a:ext cx="56365" cy="140176"/>
          </a:xfrm>
          <a:custGeom>
            <a:avLst/>
            <a:gdLst>
              <a:gd name="connsiteX0" fmla="*/ 19050 w 56365"/>
              <a:gd name="connsiteY0" fmla="*/ 15 h 140176"/>
              <a:gd name="connsiteX1" fmla="*/ 50800 w 56365"/>
              <a:gd name="connsiteY1" fmla="*/ 69865 h 140176"/>
              <a:gd name="connsiteX2" fmla="*/ 0 w 56365"/>
              <a:gd name="connsiteY2" fmla="*/ 139715 h 140176"/>
              <a:gd name="connsiteX3" fmla="*/ 50800 w 56365"/>
              <a:gd name="connsiteY3" fmla="*/ 98440 h 140176"/>
              <a:gd name="connsiteX4" fmla="*/ 53975 w 56365"/>
              <a:gd name="connsiteY4" fmla="*/ 63515 h 140176"/>
              <a:gd name="connsiteX5" fmla="*/ 19050 w 56365"/>
              <a:gd name="connsiteY5" fmla="*/ 15 h 1401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365" h="140176">
                <a:moveTo>
                  <a:pt x="19050" y="15"/>
                </a:moveTo>
                <a:cubicBezTo>
                  <a:pt x="18521" y="1073"/>
                  <a:pt x="53975" y="46582"/>
                  <a:pt x="50800" y="69865"/>
                </a:cubicBezTo>
                <a:cubicBezTo>
                  <a:pt x="47625" y="93148"/>
                  <a:pt x="0" y="134953"/>
                  <a:pt x="0" y="139715"/>
                </a:cubicBezTo>
                <a:cubicBezTo>
                  <a:pt x="0" y="144477"/>
                  <a:pt x="41804" y="111140"/>
                  <a:pt x="50800" y="98440"/>
                </a:cubicBezTo>
                <a:cubicBezTo>
                  <a:pt x="59796" y="85740"/>
                  <a:pt x="55562" y="76215"/>
                  <a:pt x="53975" y="63515"/>
                </a:cubicBezTo>
                <a:cubicBezTo>
                  <a:pt x="52388" y="50815"/>
                  <a:pt x="19579" y="-1043"/>
                  <a:pt x="19050" y="15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5" name="フリーフォーム 1844">
            <a:extLst>
              <a:ext uri="{FF2B5EF4-FFF2-40B4-BE49-F238E27FC236}">
                <a16:creationId xmlns:a16="http://schemas.microsoft.com/office/drawing/2014/main" id="{2BB41E8C-F6F7-5618-9BC2-D743F3D62CD3}"/>
              </a:ext>
            </a:extLst>
          </p:cNvPr>
          <p:cNvSpPr/>
          <p:nvPr/>
        </p:nvSpPr>
        <p:spPr>
          <a:xfrm>
            <a:off x="2992392" y="1682699"/>
            <a:ext cx="52433" cy="146211"/>
          </a:xfrm>
          <a:custGeom>
            <a:avLst/>
            <a:gdLst>
              <a:gd name="connsiteX0" fmla="*/ 52433 w 52433"/>
              <a:gd name="connsiteY0" fmla="*/ 51 h 146211"/>
              <a:gd name="connsiteX1" fmla="*/ 4808 w 52433"/>
              <a:gd name="connsiteY1" fmla="*/ 95301 h 146211"/>
              <a:gd name="connsiteX2" fmla="*/ 1633 w 52433"/>
              <a:gd name="connsiteY2" fmla="*/ 146101 h 146211"/>
              <a:gd name="connsiteX3" fmla="*/ 4808 w 52433"/>
              <a:gd name="connsiteY3" fmla="*/ 82601 h 146211"/>
              <a:gd name="connsiteX4" fmla="*/ 52433 w 52433"/>
              <a:gd name="connsiteY4" fmla="*/ 51 h 1462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2433" h="146211">
                <a:moveTo>
                  <a:pt x="52433" y="51"/>
                </a:moveTo>
                <a:cubicBezTo>
                  <a:pt x="52433" y="2168"/>
                  <a:pt x="13275" y="70959"/>
                  <a:pt x="4808" y="95301"/>
                </a:cubicBezTo>
                <a:cubicBezTo>
                  <a:pt x="-3659" y="119643"/>
                  <a:pt x="1633" y="148218"/>
                  <a:pt x="1633" y="146101"/>
                </a:cubicBezTo>
                <a:cubicBezTo>
                  <a:pt x="1633" y="143984"/>
                  <a:pt x="-3130" y="103768"/>
                  <a:pt x="4808" y="82601"/>
                </a:cubicBezTo>
                <a:cubicBezTo>
                  <a:pt x="12745" y="61434"/>
                  <a:pt x="52433" y="-2066"/>
                  <a:pt x="52433" y="51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6" name="フリーフォーム 1845">
            <a:extLst>
              <a:ext uri="{FF2B5EF4-FFF2-40B4-BE49-F238E27FC236}">
                <a16:creationId xmlns:a16="http://schemas.microsoft.com/office/drawing/2014/main" id="{B072A638-A0BF-942A-1F90-E03CD23E2514}"/>
              </a:ext>
            </a:extLst>
          </p:cNvPr>
          <p:cNvSpPr/>
          <p:nvPr/>
        </p:nvSpPr>
        <p:spPr>
          <a:xfrm>
            <a:off x="2901824" y="1666870"/>
            <a:ext cx="25534" cy="120660"/>
          </a:xfrm>
          <a:custGeom>
            <a:avLst/>
            <a:gdLst>
              <a:gd name="connsiteX0" fmla="*/ 126 w 25534"/>
              <a:gd name="connsiteY0" fmla="*/ 5 h 120660"/>
              <a:gd name="connsiteX1" fmla="*/ 16001 w 25534"/>
              <a:gd name="connsiteY1" fmla="*/ 60330 h 120660"/>
              <a:gd name="connsiteX2" fmla="*/ 22351 w 25534"/>
              <a:gd name="connsiteY2" fmla="*/ 120655 h 120660"/>
              <a:gd name="connsiteX3" fmla="*/ 25526 w 25534"/>
              <a:gd name="connsiteY3" fmla="*/ 63505 h 120660"/>
              <a:gd name="connsiteX4" fmla="*/ 126 w 25534"/>
              <a:gd name="connsiteY4" fmla="*/ 5 h 120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534" h="120660">
                <a:moveTo>
                  <a:pt x="126" y="5"/>
                </a:moveTo>
                <a:cubicBezTo>
                  <a:pt x="-1461" y="-524"/>
                  <a:pt x="12297" y="40222"/>
                  <a:pt x="16001" y="60330"/>
                </a:cubicBezTo>
                <a:cubicBezTo>
                  <a:pt x="19705" y="80438"/>
                  <a:pt x="20764" y="120126"/>
                  <a:pt x="22351" y="120655"/>
                </a:cubicBezTo>
                <a:cubicBezTo>
                  <a:pt x="23938" y="121184"/>
                  <a:pt x="24997" y="79909"/>
                  <a:pt x="25526" y="63505"/>
                </a:cubicBezTo>
                <a:cubicBezTo>
                  <a:pt x="26055" y="47101"/>
                  <a:pt x="1713" y="534"/>
                  <a:pt x="126" y="5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7" name="フリーフォーム 1846">
            <a:extLst>
              <a:ext uri="{FF2B5EF4-FFF2-40B4-BE49-F238E27FC236}">
                <a16:creationId xmlns:a16="http://schemas.microsoft.com/office/drawing/2014/main" id="{9CC97FD3-9F0F-3B98-C5B3-1F5BAF4D9B45}"/>
              </a:ext>
            </a:extLst>
          </p:cNvPr>
          <p:cNvSpPr/>
          <p:nvPr/>
        </p:nvSpPr>
        <p:spPr>
          <a:xfrm>
            <a:off x="2860491" y="1898380"/>
            <a:ext cx="249579" cy="16236"/>
          </a:xfrm>
          <a:custGeom>
            <a:avLst/>
            <a:gdLst>
              <a:gd name="connsiteX0" fmla="*/ 184 w 249579"/>
              <a:gd name="connsiteY0" fmla="*/ 270 h 16236"/>
              <a:gd name="connsiteX1" fmla="*/ 235134 w 249579"/>
              <a:gd name="connsiteY1" fmla="*/ 16145 h 16236"/>
              <a:gd name="connsiteX2" fmla="*/ 197034 w 249579"/>
              <a:gd name="connsiteY2" fmla="*/ 6620 h 16236"/>
              <a:gd name="connsiteX3" fmla="*/ 184 w 249579"/>
              <a:gd name="connsiteY3" fmla="*/ 270 h 162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49579" h="16236">
                <a:moveTo>
                  <a:pt x="184" y="270"/>
                </a:moveTo>
                <a:cubicBezTo>
                  <a:pt x="6534" y="1858"/>
                  <a:pt x="202326" y="15087"/>
                  <a:pt x="235134" y="16145"/>
                </a:cubicBezTo>
                <a:cubicBezTo>
                  <a:pt x="267942" y="17203"/>
                  <a:pt x="240426" y="8737"/>
                  <a:pt x="197034" y="6620"/>
                </a:cubicBezTo>
                <a:cubicBezTo>
                  <a:pt x="153642" y="4503"/>
                  <a:pt x="-6166" y="-1318"/>
                  <a:pt x="184" y="270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8" name="フリーフォーム 1847">
            <a:extLst>
              <a:ext uri="{FF2B5EF4-FFF2-40B4-BE49-F238E27FC236}">
                <a16:creationId xmlns:a16="http://schemas.microsoft.com/office/drawing/2014/main" id="{593154B0-A099-64CD-7CE5-C6FF72B4C4F3}"/>
              </a:ext>
            </a:extLst>
          </p:cNvPr>
          <p:cNvSpPr/>
          <p:nvPr/>
        </p:nvSpPr>
        <p:spPr>
          <a:xfrm>
            <a:off x="2755885" y="1187306"/>
            <a:ext cx="180991" cy="184519"/>
          </a:xfrm>
          <a:custGeom>
            <a:avLst/>
            <a:gdLst>
              <a:gd name="connsiteX0" fmla="*/ 180990 w 180991"/>
              <a:gd name="connsiteY0" fmla="*/ 144 h 184519"/>
              <a:gd name="connsiteX1" fmla="*/ 41290 w 180991"/>
              <a:gd name="connsiteY1" fmla="*/ 95394 h 184519"/>
              <a:gd name="connsiteX2" fmla="*/ 15 w 180991"/>
              <a:gd name="connsiteY2" fmla="*/ 184294 h 184519"/>
              <a:gd name="connsiteX3" fmla="*/ 38115 w 180991"/>
              <a:gd name="connsiteY3" fmla="*/ 117619 h 184519"/>
              <a:gd name="connsiteX4" fmla="*/ 180990 w 180991"/>
              <a:gd name="connsiteY4" fmla="*/ 144 h 1845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80991" h="184519">
                <a:moveTo>
                  <a:pt x="180990" y="144"/>
                </a:moveTo>
                <a:cubicBezTo>
                  <a:pt x="181519" y="-3560"/>
                  <a:pt x="71452" y="64702"/>
                  <a:pt x="41290" y="95394"/>
                </a:cubicBezTo>
                <a:cubicBezTo>
                  <a:pt x="11128" y="126086"/>
                  <a:pt x="544" y="180590"/>
                  <a:pt x="15" y="184294"/>
                </a:cubicBezTo>
                <a:cubicBezTo>
                  <a:pt x="-514" y="187998"/>
                  <a:pt x="12715" y="145136"/>
                  <a:pt x="38115" y="117619"/>
                </a:cubicBezTo>
                <a:cubicBezTo>
                  <a:pt x="63515" y="90102"/>
                  <a:pt x="180461" y="3848"/>
                  <a:pt x="180990" y="14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9" name="フリーフォーム 1848">
            <a:extLst>
              <a:ext uri="{FF2B5EF4-FFF2-40B4-BE49-F238E27FC236}">
                <a16:creationId xmlns:a16="http://schemas.microsoft.com/office/drawing/2014/main" id="{CCC2EBD0-4613-D828-F87C-8F3AF7C25432}"/>
              </a:ext>
            </a:extLst>
          </p:cNvPr>
          <p:cNvSpPr/>
          <p:nvPr/>
        </p:nvSpPr>
        <p:spPr>
          <a:xfrm>
            <a:off x="3774776" y="3270187"/>
            <a:ext cx="226182" cy="162228"/>
          </a:xfrm>
          <a:custGeom>
            <a:avLst/>
            <a:gdLst>
              <a:gd name="connsiteX0" fmla="*/ 225724 w 226182"/>
              <a:gd name="connsiteY0" fmla="*/ 63 h 162228"/>
              <a:gd name="connsiteX1" fmla="*/ 143174 w 226182"/>
              <a:gd name="connsiteY1" fmla="*/ 104838 h 162228"/>
              <a:gd name="connsiteX2" fmla="*/ 299 w 226182"/>
              <a:gd name="connsiteY2" fmla="*/ 161988 h 162228"/>
              <a:gd name="connsiteX3" fmla="*/ 108249 w 226182"/>
              <a:gd name="connsiteY3" fmla="*/ 120713 h 162228"/>
              <a:gd name="connsiteX4" fmla="*/ 225724 w 226182"/>
              <a:gd name="connsiteY4" fmla="*/ 63 h 1622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6182" h="162228">
                <a:moveTo>
                  <a:pt x="225724" y="63"/>
                </a:moveTo>
                <a:cubicBezTo>
                  <a:pt x="231545" y="-2583"/>
                  <a:pt x="180745" y="77850"/>
                  <a:pt x="143174" y="104838"/>
                </a:cubicBezTo>
                <a:cubicBezTo>
                  <a:pt x="105603" y="131826"/>
                  <a:pt x="6120" y="159342"/>
                  <a:pt x="299" y="161988"/>
                </a:cubicBezTo>
                <a:cubicBezTo>
                  <a:pt x="-5522" y="164634"/>
                  <a:pt x="74911" y="145055"/>
                  <a:pt x="108249" y="120713"/>
                </a:cubicBezTo>
                <a:cubicBezTo>
                  <a:pt x="141587" y="96371"/>
                  <a:pt x="219903" y="2709"/>
                  <a:pt x="225724" y="6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50" name="フリーフォーム 1849">
            <a:extLst>
              <a:ext uri="{FF2B5EF4-FFF2-40B4-BE49-F238E27FC236}">
                <a16:creationId xmlns:a16="http://schemas.microsoft.com/office/drawing/2014/main" id="{D0028C2A-30D7-D087-1264-3C6F4F28671D}"/>
              </a:ext>
            </a:extLst>
          </p:cNvPr>
          <p:cNvSpPr/>
          <p:nvPr/>
        </p:nvSpPr>
        <p:spPr>
          <a:xfrm>
            <a:off x="4038944" y="2950503"/>
            <a:ext cx="165724" cy="257702"/>
          </a:xfrm>
          <a:custGeom>
            <a:avLst/>
            <a:gdLst>
              <a:gd name="connsiteX0" fmla="*/ 164756 w 165724"/>
              <a:gd name="connsiteY0" fmla="*/ 2247 h 257702"/>
              <a:gd name="connsiteX1" fmla="*/ 2831 w 165724"/>
              <a:gd name="connsiteY1" fmla="*/ 253072 h 257702"/>
              <a:gd name="connsiteX2" fmla="*/ 59981 w 165724"/>
              <a:gd name="connsiteY2" fmla="*/ 167347 h 257702"/>
              <a:gd name="connsiteX3" fmla="*/ 37756 w 165724"/>
              <a:gd name="connsiteY3" fmla="*/ 195922 h 257702"/>
              <a:gd name="connsiteX4" fmla="*/ 69506 w 165724"/>
              <a:gd name="connsiteY4" fmla="*/ 132422 h 257702"/>
              <a:gd name="connsiteX5" fmla="*/ 164756 w 165724"/>
              <a:gd name="connsiteY5" fmla="*/ 2247 h 2577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5724" h="257702">
                <a:moveTo>
                  <a:pt x="164756" y="2247"/>
                </a:moveTo>
                <a:cubicBezTo>
                  <a:pt x="153644" y="22355"/>
                  <a:pt x="20293" y="225555"/>
                  <a:pt x="2831" y="253072"/>
                </a:cubicBezTo>
                <a:cubicBezTo>
                  <a:pt x="-14632" y="280589"/>
                  <a:pt x="54160" y="176872"/>
                  <a:pt x="59981" y="167347"/>
                </a:cubicBezTo>
                <a:cubicBezTo>
                  <a:pt x="65802" y="157822"/>
                  <a:pt x="36168" y="201743"/>
                  <a:pt x="37756" y="195922"/>
                </a:cubicBezTo>
                <a:cubicBezTo>
                  <a:pt x="39343" y="190101"/>
                  <a:pt x="50985" y="162055"/>
                  <a:pt x="69506" y="132422"/>
                </a:cubicBezTo>
                <a:cubicBezTo>
                  <a:pt x="88027" y="102789"/>
                  <a:pt x="175868" y="-17861"/>
                  <a:pt x="164756" y="224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51" name="フリーフォーム 1850">
            <a:extLst>
              <a:ext uri="{FF2B5EF4-FFF2-40B4-BE49-F238E27FC236}">
                <a16:creationId xmlns:a16="http://schemas.microsoft.com/office/drawing/2014/main" id="{50EB1AE9-719E-A416-91FA-D78B3878EBF1}"/>
              </a:ext>
            </a:extLst>
          </p:cNvPr>
          <p:cNvSpPr/>
          <p:nvPr/>
        </p:nvSpPr>
        <p:spPr>
          <a:xfrm>
            <a:off x="3952808" y="2955852"/>
            <a:ext cx="33428" cy="194314"/>
          </a:xfrm>
          <a:custGeom>
            <a:avLst/>
            <a:gdLst>
              <a:gd name="connsiteX0" fmla="*/ 31817 w 33428"/>
              <a:gd name="connsiteY0" fmla="*/ 73 h 194314"/>
              <a:gd name="connsiteX1" fmla="*/ 15942 w 33428"/>
              <a:gd name="connsiteY1" fmla="*/ 127073 h 194314"/>
              <a:gd name="connsiteX2" fmla="*/ 67 w 33428"/>
              <a:gd name="connsiteY2" fmla="*/ 193748 h 194314"/>
              <a:gd name="connsiteX3" fmla="*/ 22292 w 33428"/>
              <a:gd name="connsiteY3" fmla="*/ 92148 h 194314"/>
              <a:gd name="connsiteX4" fmla="*/ 31817 w 33428"/>
              <a:gd name="connsiteY4" fmla="*/ 108023 h 194314"/>
              <a:gd name="connsiteX5" fmla="*/ 31817 w 33428"/>
              <a:gd name="connsiteY5" fmla="*/ 73 h 1943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428" h="194314">
                <a:moveTo>
                  <a:pt x="31817" y="73"/>
                </a:moveTo>
                <a:cubicBezTo>
                  <a:pt x="29171" y="3248"/>
                  <a:pt x="21234" y="94794"/>
                  <a:pt x="15942" y="127073"/>
                </a:cubicBezTo>
                <a:cubicBezTo>
                  <a:pt x="10650" y="159352"/>
                  <a:pt x="-991" y="199569"/>
                  <a:pt x="67" y="193748"/>
                </a:cubicBezTo>
                <a:cubicBezTo>
                  <a:pt x="1125" y="187927"/>
                  <a:pt x="17000" y="106435"/>
                  <a:pt x="22292" y="92148"/>
                </a:cubicBezTo>
                <a:cubicBezTo>
                  <a:pt x="27584" y="77861"/>
                  <a:pt x="30229" y="118606"/>
                  <a:pt x="31817" y="108023"/>
                </a:cubicBezTo>
                <a:cubicBezTo>
                  <a:pt x="33405" y="97440"/>
                  <a:pt x="34463" y="-3102"/>
                  <a:pt x="31817" y="73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52" name="フリーフォーム 1851">
            <a:extLst>
              <a:ext uri="{FF2B5EF4-FFF2-40B4-BE49-F238E27FC236}">
                <a16:creationId xmlns:a16="http://schemas.microsoft.com/office/drawing/2014/main" id="{0B7CD2FC-43A6-1F86-9DDF-50E7A9A35EE9}"/>
              </a:ext>
            </a:extLst>
          </p:cNvPr>
          <p:cNvSpPr/>
          <p:nvPr/>
        </p:nvSpPr>
        <p:spPr>
          <a:xfrm>
            <a:off x="2941928" y="2290534"/>
            <a:ext cx="204706" cy="46325"/>
          </a:xfrm>
          <a:custGeom>
            <a:avLst/>
            <a:gdLst>
              <a:gd name="connsiteX0" fmla="*/ 1297 w 204706"/>
              <a:gd name="connsiteY0" fmla="*/ 46266 h 46325"/>
              <a:gd name="connsiteX1" fmla="*/ 201322 w 204706"/>
              <a:gd name="connsiteY1" fmla="*/ 1816 h 46325"/>
              <a:gd name="connsiteX2" fmla="*/ 118772 w 204706"/>
              <a:gd name="connsiteY2" fmla="*/ 11341 h 46325"/>
              <a:gd name="connsiteX3" fmla="*/ 1297 w 204706"/>
              <a:gd name="connsiteY3" fmla="*/ 46266 h 46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4706" h="46325">
                <a:moveTo>
                  <a:pt x="1297" y="46266"/>
                </a:moveTo>
                <a:cubicBezTo>
                  <a:pt x="15055" y="44679"/>
                  <a:pt x="181743" y="7637"/>
                  <a:pt x="201322" y="1816"/>
                </a:cubicBezTo>
                <a:cubicBezTo>
                  <a:pt x="220901" y="-4005"/>
                  <a:pt x="150522" y="5520"/>
                  <a:pt x="118772" y="11341"/>
                </a:cubicBezTo>
                <a:cubicBezTo>
                  <a:pt x="87022" y="17162"/>
                  <a:pt x="-12461" y="47853"/>
                  <a:pt x="1297" y="46266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53" name="フリーフォーム 1852">
            <a:extLst>
              <a:ext uri="{FF2B5EF4-FFF2-40B4-BE49-F238E27FC236}">
                <a16:creationId xmlns:a16="http://schemas.microsoft.com/office/drawing/2014/main" id="{E40CEE12-A0AC-8138-1DB1-68DE27A7F2B4}"/>
              </a:ext>
            </a:extLst>
          </p:cNvPr>
          <p:cNvSpPr/>
          <p:nvPr/>
        </p:nvSpPr>
        <p:spPr>
          <a:xfrm>
            <a:off x="3197219" y="2251010"/>
            <a:ext cx="51543" cy="114505"/>
          </a:xfrm>
          <a:custGeom>
            <a:avLst/>
            <a:gdLst>
              <a:gd name="connsiteX0" fmla="*/ 50806 w 51543"/>
              <a:gd name="connsiteY0" fmla="*/ 65 h 114505"/>
              <a:gd name="connsiteX1" fmla="*/ 41281 w 51543"/>
              <a:gd name="connsiteY1" fmla="*/ 66740 h 114505"/>
              <a:gd name="connsiteX2" fmla="*/ 6 w 51543"/>
              <a:gd name="connsiteY2" fmla="*/ 114365 h 114505"/>
              <a:gd name="connsiteX3" fmla="*/ 44456 w 51543"/>
              <a:gd name="connsiteY3" fmla="*/ 79440 h 114505"/>
              <a:gd name="connsiteX4" fmla="*/ 50806 w 51543"/>
              <a:gd name="connsiteY4" fmla="*/ 65 h 1145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543" h="114505">
                <a:moveTo>
                  <a:pt x="50806" y="65"/>
                </a:moveTo>
                <a:cubicBezTo>
                  <a:pt x="50277" y="-2052"/>
                  <a:pt x="49748" y="47690"/>
                  <a:pt x="41281" y="66740"/>
                </a:cubicBezTo>
                <a:cubicBezTo>
                  <a:pt x="32814" y="85790"/>
                  <a:pt x="-523" y="112248"/>
                  <a:pt x="6" y="114365"/>
                </a:cubicBezTo>
                <a:cubicBezTo>
                  <a:pt x="535" y="116482"/>
                  <a:pt x="34931" y="94257"/>
                  <a:pt x="44456" y="79440"/>
                </a:cubicBezTo>
                <a:cubicBezTo>
                  <a:pt x="53981" y="64623"/>
                  <a:pt x="51335" y="2182"/>
                  <a:pt x="50806" y="65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54" name="フリーフォーム 1853">
            <a:extLst>
              <a:ext uri="{FF2B5EF4-FFF2-40B4-BE49-F238E27FC236}">
                <a16:creationId xmlns:a16="http://schemas.microsoft.com/office/drawing/2014/main" id="{E506EF04-51B4-6461-9C8C-F81128A560C6}"/>
              </a:ext>
            </a:extLst>
          </p:cNvPr>
          <p:cNvSpPr/>
          <p:nvPr/>
        </p:nvSpPr>
        <p:spPr>
          <a:xfrm>
            <a:off x="3171787" y="2073153"/>
            <a:ext cx="114451" cy="42447"/>
          </a:xfrm>
          <a:custGeom>
            <a:avLst/>
            <a:gdLst>
              <a:gd name="connsiteX0" fmla="*/ 38 w 114451"/>
              <a:gd name="connsiteY0" fmla="*/ 122 h 42447"/>
              <a:gd name="connsiteX1" fmla="*/ 107988 w 114451"/>
              <a:gd name="connsiteY1" fmla="*/ 41397 h 42447"/>
              <a:gd name="connsiteX2" fmla="*/ 95288 w 114451"/>
              <a:gd name="connsiteY2" fmla="*/ 28697 h 42447"/>
              <a:gd name="connsiteX3" fmla="*/ 38 w 114451"/>
              <a:gd name="connsiteY3" fmla="*/ 122 h 424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4451" h="42447">
                <a:moveTo>
                  <a:pt x="38" y="122"/>
                </a:moveTo>
                <a:cubicBezTo>
                  <a:pt x="2155" y="2239"/>
                  <a:pt x="107988" y="41397"/>
                  <a:pt x="107988" y="41397"/>
                </a:cubicBezTo>
                <a:cubicBezTo>
                  <a:pt x="123863" y="46159"/>
                  <a:pt x="106930" y="33459"/>
                  <a:pt x="95288" y="28697"/>
                </a:cubicBezTo>
                <a:cubicBezTo>
                  <a:pt x="83646" y="23935"/>
                  <a:pt x="-2079" y="-1995"/>
                  <a:pt x="38" y="12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55" name="フリーフォーム 1854">
            <a:extLst>
              <a:ext uri="{FF2B5EF4-FFF2-40B4-BE49-F238E27FC236}">
                <a16:creationId xmlns:a16="http://schemas.microsoft.com/office/drawing/2014/main" id="{C7007331-DFDC-8E8D-24A0-87E79ED59139}"/>
              </a:ext>
            </a:extLst>
          </p:cNvPr>
          <p:cNvSpPr/>
          <p:nvPr/>
        </p:nvSpPr>
        <p:spPr>
          <a:xfrm>
            <a:off x="3587464" y="1996586"/>
            <a:ext cx="54376" cy="111756"/>
          </a:xfrm>
          <a:custGeom>
            <a:avLst/>
            <a:gdLst>
              <a:gd name="connsiteX0" fmla="*/ 286 w 54376"/>
              <a:gd name="connsiteY0" fmla="*/ 489 h 111756"/>
              <a:gd name="connsiteX1" fmla="*/ 9811 w 54376"/>
              <a:gd name="connsiteY1" fmla="*/ 60814 h 111756"/>
              <a:gd name="connsiteX2" fmla="*/ 54261 w 54376"/>
              <a:gd name="connsiteY2" fmla="*/ 111614 h 111756"/>
              <a:gd name="connsiteX3" fmla="*/ 22511 w 54376"/>
              <a:gd name="connsiteY3" fmla="*/ 76689 h 111756"/>
              <a:gd name="connsiteX4" fmla="*/ 16161 w 54376"/>
              <a:gd name="connsiteY4" fmla="*/ 95739 h 111756"/>
              <a:gd name="connsiteX5" fmla="*/ 286 w 54376"/>
              <a:gd name="connsiteY5" fmla="*/ 489 h 1117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4376" h="111756">
                <a:moveTo>
                  <a:pt x="286" y="489"/>
                </a:moveTo>
                <a:cubicBezTo>
                  <a:pt x="-772" y="-5332"/>
                  <a:pt x="815" y="42293"/>
                  <a:pt x="9811" y="60814"/>
                </a:cubicBezTo>
                <a:cubicBezTo>
                  <a:pt x="18807" y="79335"/>
                  <a:pt x="52144" y="108968"/>
                  <a:pt x="54261" y="111614"/>
                </a:cubicBezTo>
                <a:cubicBezTo>
                  <a:pt x="56378" y="114260"/>
                  <a:pt x="28861" y="79335"/>
                  <a:pt x="22511" y="76689"/>
                </a:cubicBezTo>
                <a:cubicBezTo>
                  <a:pt x="16161" y="74043"/>
                  <a:pt x="21453" y="102089"/>
                  <a:pt x="16161" y="95739"/>
                </a:cubicBezTo>
                <a:cubicBezTo>
                  <a:pt x="10869" y="89389"/>
                  <a:pt x="1344" y="6310"/>
                  <a:pt x="286" y="48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56" name="フリーフォーム 1855">
            <a:extLst>
              <a:ext uri="{FF2B5EF4-FFF2-40B4-BE49-F238E27FC236}">
                <a16:creationId xmlns:a16="http://schemas.microsoft.com/office/drawing/2014/main" id="{9E662CF9-0BC7-1DDA-7B94-80B118DC3438}"/>
              </a:ext>
            </a:extLst>
          </p:cNvPr>
          <p:cNvSpPr/>
          <p:nvPr/>
        </p:nvSpPr>
        <p:spPr>
          <a:xfrm>
            <a:off x="3601090" y="1917484"/>
            <a:ext cx="97809" cy="75198"/>
          </a:xfrm>
          <a:custGeom>
            <a:avLst/>
            <a:gdLst>
              <a:gd name="connsiteX0" fmla="*/ 97785 w 97809"/>
              <a:gd name="connsiteY0" fmla="*/ 216 h 75198"/>
              <a:gd name="connsiteX1" fmla="*/ 5710 w 97809"/>
              <a:gd name="connsiteY1" fmla="*/ 73241 h 75198"/>
              <a:gd name="connsiteX2" fmla="*/ 15235 w 97809"/>
              <a:gd name="connsiteY2" fmla="*/ 51016 h 75198"/>
              <a:gd name="connsiteX3" fmla="*/ 97785 w 97809"/>
              <a:gd name="connsiteY3" fmla="*/ 216 h 751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7809" h="75198">
                <a:moveTo>
                  <a:pt x="97785" y="216"/>
                </a:moveTo>
                <a:cubicBezTo>
                  <a:pt x="96198" y="3920"/>
                  <a:pt x="19468" y="64774"/>
                  <a:pt x="5710" y="73241"/>
                </a:cubicBezTo>
                <a:cubicBezTo>
                  <a:pt x="-8048" y="81708"/>
                  <a:pt x="6239" y="60541"/>
                  <a:pt x="15235" y="51016"/>
                </a:cubicBezTo>
                <a:cubicBezTo>
                  <a:pt x="24231" y="41491"/>
                  <a:pt x="99372" y="-3488"/>
                  <a:pt x="97785" y="21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57" name="フリーフォーム 1856">
            <a:extLst>
              <a:ext uri="{FF2B5EF4-FFF2-40B4-BE49-F238E27FC236}">
                <a16:creationId xmlns:a16="http://schemas.microsoft.com/office/drawing/2014/main" id="{FC783F73-B374-9C12-8F6C-AE6A8B4983C7}"/>
              </a:ext>
            </a:extLst>
          </p:cNvPr>
          <p:cNvSpPr/>
          <p:nvPr/>
        </p:nvSpPr>
        <p:spPr>
          <a:xfrm>
            <a:off x="3581202" y="1984171"/>
            <a:ext cx="127614" cy="41486"/>
          </a:xfrm>
          <a:custGeom>
            <a:avLst/>
            <a:gdLst>
              <a:gd name="connsiteX0" fmla="*/ 198 w 127614"/>
              <a:gd name="connsiteY0" fmla="*/ 41479 h 41486"/>
              <a:gd name="connsiteX1" fmla="*/ 66873 w 127614"/>
              <a:gd name="connsiteY1" fmla="*/ 6554 h 41486"/>
              <a:gd name="connsiteX2" fmla="*/ 127198 w 127614"/>
              <a:gd name="connsiteY2" fmla="*/ 204 h 41486"/>
              <a:gd name="connsiteX3" fmla="*/ 89098 w 127614"/>
              <a:gd name="connsiteY3" fmla="*/ 9729 h 41486"/>
              <a:gd name="connsiteX4" fmla="*/ 198 w 127614"/>
              <a:gd name="connsiteY4" fmla="*/ 41479 h 414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7614" h="41486">
                <a:moveTo>
                  <a:pt x="198" y="41479"/>
                </a:moveTo>
                <a:cubicBezTo>
                  <a:pt x="-3506" y="40950"/>
                  <a:pt x="45707" y="13433"/>
                  <a:pt x="66873" y="6554"/>
                </a:cubicBezTo>
                <a:cubicBezTo>
                  <a:pt x="88039" y="-325"/>
                  <a:pt x="123494" y="-325"/>
                  <a:pt x="127198" y="204"/>
                </a:cubicBezTo>
                <a:cubicBezTo>
                  <a:pt x="130902" y="733"/>
                  <a:pt x="109206" y="3908"/>
                  <a:pt x="89098" y="9729"/>
                </a:cubicBezTo>
                <a:cubicBezTo>
                  <a:pt x="68990" y="15550"/>
                  <a:pt x="3902" y="42008"/>
                  <a:pt x="198" y="4147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58" name="フリーフォーム 1857">
            <a:extLst>
              <a:ext uri="{FF2B5EF4-FFF2-40B4-BE49-F238E27FC236}">
                <a16:creationId xmlns:a16="http://schemas.microsoft.com/office/drawing/2014/main" id="{A05F4A07-07D2-0FD5-7413-FA8C47DE502B}"/>
              </a:ext>
            </a:extLst>
          </p:cNvPr>
          <p:cNvSpPr/>
          <p:nvPr/>
        </p:nvSpPr>
        <p:spPr>
          <a:xfrm>
            <a:off x="3609646" y="2117707"/>
            <a:ext cx="150344" cy="28792"/>
          </a:xfrm>
          <a:custGeom>
            <a:avLst/>
            <a:gdLst>
              <a:gd name="connsiteX0" fmla="*/ 329 w 150344"/>
              <a:gd name="connsiteY0" fmla="*/ 28593 h 28792"/>
              <a:gd name="connsiteX1" fmla="*/ 79704 w 150344"/>
              <a:gd name="connsiteY1" fmla="*/ 12718 h 28792"/>
              <a:gd name="connsiteX2" fmla="*/ 149554 w 150344"/>
              <a:gd name="connsiteY2" fmla="*/ 12718 h 28792"/>
              <a:gd name="connsiteX3" fmla="*/ 111454 w 150344"/>
              <a:gd name="connsiteY3" fmla="*/ 18 h 28792"/>
              <a:gd name="connsiteX4" fmla="*/ 329 w 150344"/>
              <a:gd name="connsiteY4" fmla="*/ 28593 h 287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0344" h="28792">
                <a:moveTo>
                  <a:pt x="329" y="28593"/>
                </a:moveTo>
                <a:cubicBezTo>
                  <a:pt x="-4963" y="30710"/>
                  <a:pt x="54833" y="15364"/>
                  <a:pt x="79704" y="12718"/>
                </a:cubicBezTo>
                <a:cubicBezTo>
                  <a:pt x="104575" y="10072"/>
                  <a:pt x="144262" y="14835"/>
                  <a:pt x="149554" y="12718"/>
                </a:cubicBezTo>
                <a:cubicBezTo>
                  <a:pt x="154846" y="10601"/>
                  <a:pt x="132621" y="-511"/>
                  <a:pt x="111454" y="18"/>
                </a:cubicBezTo>
                <a:cubicBezTo>
                  <a:pt x="90287" y="547"/>
                  <a:pt x="5621" y="26476"/>
                  <a:pt x="329" y="2859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59" name="フリーフォーム 1858">
            <a:extLst>
              <a:ext uri="{FF2B5EF4-FFF2-40B4-BE49-F238E27FC236}">
                <a16:creationId xmlns:a16="http://schemas.microsoft.com/office/drawing/2014/main" id="{AE7F1959-67C9-548F-1A65-1CF88AB4578C}"/>
              </a:ext>
            </a:extLst>
          </p:cNvPr>
          <p:cNvSpPr/>
          <p:nvPr/>
        </p:nvSpPr>
        <p:spPr>
          <a:xfrm>
            <a:off x="3667124" y="2149420"/>
            <a:ext cx="209560" cy="23281"/>
          </a:xfrm>
          <a:custGeom>
            <a:avLst/>
            <a:gdLst>
              <a:gd name="connsiteX0" fmla="*/ 1 w 209560"/>
              <a:gd name="connsiteY0" fmla="*/ 55 h 23281"/>
              <a:gd name="connsiteX1" fmla="*/ 152401 w 209560"/>
              <a:gd name="connsiteY1" fmla="*/ 22280 h 23281"/>
              <a:gd name="connsiteX2" fmla="*/ 209551 w 209560"/>
              <a:gd name="connsiteY2" fmla="*/ 19105 h 23281"/>
              <a:gd name="connsiteX3" fmla="*/ 149226 w 209560"/>
              <a:gd name="connsiteY3" fmla="*/ 15930 h 23281"/>
              <a:gd name="connsiteX4" fmla="*/ 1 w 209560"/>
              <a:gd name="connsiteY4" fmla="*/ 55 h 232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9560" h="23281">
                <a:moveTo>
                  <a:pt x="1" y="55"/>
                </a:moveTo>
                <a:cubicBezTo>
                  <a:pt x="530" y="1113"/>
                  <a:pt x="117476" y="19105"/>
                  <a:pt x="152401" y="22280"/>
                </a:cubicBezTo>
                <a:cubicBezTo>
                  <a:pt x="187326" y="25455"/>
                  <a:pt x="210080" y="20163"/>
                  <a:pt x="209551" y="19105"/>
                </a:cubicBezTo>
                <a:cubicBezTo>
                  <a:pt x="209022" y="18047"/>
                  <a:pt x="179388" y="18576"/>
                  <a:pt x="149226" y="15930"/>
                </a:cubicBezTo>
                <a:cubicBezTo>
                  <a:pt x="119064" y="13284"/>
                  <a:pt x="-528" y="-1003"/>
                  <a:pt x="1" y="5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60" name="フリーフォーム 1859">
            <a:extLst>
              <a:ext uri="{FF2B5EF4-FFF2-40B4-BE49-F238E27FC236}">
                <a16:creationId xmlns:a16="http://schemas.microsoft.com/office/drawing/2014/main" id="{417F157A-7848-CF31-FC00-17CE14BC0326}"/>
              </a:ext>
            </a:extLst>
          </p:cNvPr>
          <p:cNvSpPr/>
          <p:nvPr/>
        </p:nvSpPr>
        <p:spPr>
          <a:xfrm>
            <a:off x="3720645" y="2184353"/>
            <a:ext cx="151126" cy="24411"/>
          </a:xfrm>
          <a:custGeom>
            <a:avLst/>
            <a:gdLst>
              <a:gd name="connsiteX0" fmla="*/ 455 w 151126"/>
              <a:gd name="connsiteY0" fmla="*/ 47 h 24411"/>
              <a:gd name="connsiteX1" fmla="*/ 140155 w 151126"/>
              <a:gd name="connsiteY1" fmla="*/ 15922 h 24411"/>
              <a:gd name="connsiteX2" fmla="*/ 136980 w 151126"/>
              <a:gd name="connsiteY2" fmla="*/ 22272 h 24411"/>
              <a:gd name="connsiteX3" fmla="*/ 95705 w 151126"/>
              <a:gd name="connsiteY3" fmla="*/ 22272 h 24411"/>
              <a:gd name="connsiteX4" fmla="*/ 455 w 151126"/>
              <a:gd name="connsiteY4" fmla="*/ 47 h 244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1126" h="24411">
                <a:moveTo>
                  <a:pt x="455" y="47"/>
                </a:moveTo>
                <a:cubicBezTo>
                  <a:pt x="7863" y="-1011"/>
                  <a:pt x="140155" y="15922"/>
                  <a:pt x="140155" y="15922"/>
                </a:cubicBezTo>
                <a:cubicBezTo>
                  <a:pt x="162909" y="19626"/>
                  <a:pt x="144388" y="21214"/>
                  <a:pt x="136980" y="22272"/>
                </a:cubicBezTo>
                <a:cubicBezTo>
                  <a:pt x="129572" y="23330"/>
                  <a:pt x="113167" y="26505"/>
                  <a:pt x="95705" y="22272"/>
                </a:cubicBezTo>
                <a:cubicBezTo>
                  <a:pt x="78243" y="18039"/>
                  <a:pt x="-6953" y="1105"/>
                  <a:pt x="455" y="47"/>
                </a:cubicBezTo>
                <a:close/>
              </a:path>
            </a:pathLst>
          </a:custGeom>
          <a:solidFill>
            <a:schemeClr val="accent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61" name="フリーフォーム 1860">
            <a:extLst>
              <a:ext uri="{FF2B5EF4-FFF2-40B4-BE49-F238E27FC236}">
                <a16:creationId xmlns:a16="http://schemas.microsoft.com/office/drawing/2014/main" id="{61D60A9B-C963-B8E3-0098-E57AAA28FCFD}"/>
              </a:ext>
            </a:extLst>
          </p:cNvPr>
          <p:cNvSpPr/>
          <p:nvPr/>
        </p:nvSpPr>
        <p:spPr>
          <a:xfrm>
            <a:off x="3235319" y="2600125"/>
            <a:ext cx="46941" cy="111901"/>
          </a:xfrm>
          <a:custGeom>
            <a:avLst/>
            <a:gdLst>
              <a:gd name="connsiteX0" fmla="*/ 41281 w 46941"/>
              <a:gd name="connsiteY0" fmla="*/ 200 h 111901"/>
              <a:gd name="connsiteX1" fmla="*/ 44456 w 46941"/>
              <a:gd name="connsiteY1" fmla="*/ 63700 h 111901"/>
              <a:gd name="connsiteX2" fmla="*/ 6 w 46941"/>
              <a:gd name="connsiteY2" fmla="*/ 111325 h 111901"/>
              <a:gd name="connsiteX3" fmla="*/ 41281 w 46941"/>
              <a:gd name="connsiteY3" fmla="*/ 85925 h 111901"/>
              <a:gd name="connsiteX4" fmla="*/ 41281 w 46941"/>
              <a:gd name="connsiteY4" fmla="*/ 200 h 1119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6941" h="111901">
                <a:moveTo>
                  <a:pt x="41281" y="200"/>
                </a:moveTo>
                <a:cubicBezTo>
                  <a:pt x="41810" y="-3504"/>
                  <a:pt x="51335" y="45179"/>
                  <a:pt x="44456" y="63700"/>
                </a:cubicBezTo>
                <a:cubicBezTo>
                  <a:pt x="37577" y="82221"/>
                  <a:pt x="535" y="107621"/>
                  <a:pt x="6" y="111325"/>
                </a:cubicBezTo>
                <a:cubicBezTo>
                  <a:pt x="-523" y="115029"/>
                  <a:pt x="32814" y="100213"/>
                  <a:pt x="41281" y="85925"/>
                </a:cubicBezTo>
                <a:cubicBezTo>
                  <a:pt x="49748" y="71637"/>
                  <a:pt x="40752" y="3904"/>
                  <a:pt x="41281" y="200"/>
                </a:cubicBezTo>
                <a:close/>
              </a:path>
            </a:pathLst>
          </a:custGeom>
          <a:solidFill>
            <a:schemeClr val="accent1">
              <a:alpha val="1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62" name="フリーフォーム 1861">
            <a:extLst>
              <a:ext uri="{FF2B5EF4-FFF2-40B4-BE49-F238E27FC236}">
                <a16:creationId xmlns:a16="http://schemas.microsoft.com/office/drawing/2014/main" id="{821C77D1-83A1-55FE-BE2D-DF636BB115A5}"/>
              </a:ext>
            </a:extLst>
          </p:cNvPr>
          <p:cNvSpPr/>
          <p:nvPr/>
        </p:nvSpPr>
        <p:spPr>
          <a:xfrm>
            <a:off x="3327249" y="3047967"/>
            <a:ext cx="316643" cy="102965"/>
          </a:xfrm>
          <a:custGeom>
            <a:avLst/>
            <a:gdLst>
              <a:gd name="connsiteX0" fmla="*/ 151 w 316643"/>
              <a:gd name="connsiteY0" fmla="*/ 33 h 102965"/>
              <a:gd name="connsiteX1" fmla="*/ 133501 w 316643"/>
              <a:gd name="connsiteY1" fmla="*/ 69883 h 102965"/>
              <a:gd name="connsiteX2" fmla="*/ 314476 w 316643"/>
              <a:gd name="connsiteY2" fmla="*/ 101633 h 102965"/>
              <a:gd name="connsiteX3" fmla="*/ 228751 w 316643"/>
              <a:gd name="connsiteY3" fmla="*/ 95283 h 102965"/>
              <a:gd name="connsiteX4" fmla="*/ 158901 w 316643"/>
              <a:gd name="connsiteY4" fmla="*/ 79408 h 102965"/>
              <a:gd name="connsiteX5" fmla="*/ 151 w 316643"/>
              <a:gd name="connsiteY5" fmla="*/ 33 h 1029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16643" h="102965">
                <a:moveTo>
                  <a:pt x="151" y="33"/>
                </a:moveTo>
                <a:cubicBezTo>
                  <a:pt x="-4082" y="-1554"/>
                  <a:pt x="81114" y="52950"/>
                  <a:pt x="133501" y="69883"/>
                </a:cubicBezTo>
                <a:cubicBezTo>
                  <a:pt x="185888" y="86816"/>
                  <a:pt x="298601" y="97400"/>
                  <a:pt x="314476" y="101633"/>
                </a:cubicBezTo>
                <a:cubicBezTo>
                  <a:pt x="330351" y="105866"/>
                  <a:pt x="254680" y="98987"/>
                  <a:pt x="228751" y="95283"/>
                </a:cubicBezTo>
                <a:cubicBezTo>
                  <a:pt x="202822" y="91579"/>
                  <a:pt x="192239" y="89991"/>
                  <a:pt x="158901" y="79408"/>
                </a:cubicBezTo>
                <a:cubicBezTo>
                  <a:pt x="125564" y="68825"/>
                  <a:pt x="4384" y="1620"/>
                  <a:pt x="151" y="3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63" name="フリーフォーム 1862">
            <a:extLst>
              <a:ext uri="{FF2B5EF4-FFF2-40B4-BE49-F238E27FC236}">
                <a16:creationId xmlns:a16="http://schemas.microsoft.com/office/drawing/2014/main" id="{0D090C71-A51E-E243-D3DB-C4DCCAED0C0A}"/>
              </a:ext>
            </a:extLst>
          </p:cNvPr>
          <p:cNvSpPr/>
          <p:nvPr/>
        </p:nvSpPr>
        <p:spPr>
          <a:xfrm>
            <a:off x="2435910" y="1968850"/>
            <a:ext cx="196202" cy="870470"/>
          </a:xfrm>
          <a:custGeom>
            <a:avLst/>
            <a:gdLst>
              <a:gd name="connsiteX0" fmla="*/ 12015 w 196202"/>
              <a:gd name="connsiteY0" fmla="*/ 2825 h 870470"/>
              <a:gd name="connsiteX1" fmla="*/ 15190 w 196202"/>
              <a:gd name="connsiteY1" fmla="*/ 231425 h 870470"/>
              <a:gd name="connsiteX2" fmla="*/ 196165 w 196202"/>
              <a:gd name="connsiteY2" fmla="*/ 869600 h 870470"/>
              <a:gd name="connsiteX3" fmla="*/ 31065 w 196202"/>
              <a:gd name="connsiteY3" fmla="*/ 361600 h 870470"/>
              <a:gd name="connsiteX4" fmla="*/ 12015 w 196202"/>
              <a:gd name="connsiteY4" fmla="*/ 2825 h 8704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96202" h="870470">
                <a:moveTo>
                  <a:pt x="12015" y="2825"/>
                </a:moveTo>
                <a:cubicBezTo>
                  <a:pt x="9369" y="-18871"/>
                  <a:pt x="-15502" y="86963"/>
                  <a:pt x="15190" y="231425"/>
                </a:cubicBezTo>
                <a:cubicBezTo>
                  <a:pt x="45882" y="375887"/>
                  <a:pt x="193519" y="847904"/>
                  <a:pt x="196165" y="869600"/>
                </a:cubicBezTo>
                <a:cubicBezTo>
                  <a:pt x="198811" y="891296"/>
                  <a:pt x="62286" y="501300"/>
                  <a:pt x="31065" y="361600"/>
                </a:cubicBezTo>
                <a:cubicBezTo>
                  <a:pt x="-156" y="221900"/>
                  <a:pt x="14661" y="24521"/>
                  <a:pt x="12015" y="282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64" name="フリーフォーム 1863">
            <a:extLst>
              <a:ext uri="{FF2B5EF4-FFF2-40B4-BE49-F238E27FC236}">
                <a16:creationId xmlns:a16="http://schemas.microsoft.com/office/drawing/2014/main" id="{8B31591D-1E0A-A3E7-D14E-E435ACA456F5}"/>
              </a:ext>
            </a:extLst>
          </p:cNvPr>
          <p:cNvSpPr/>
          <p:nvPr/>
        </p:nvSpPr>
        <p:spPr>
          <a:xfrm>
            <a:off x="2165110" y="1002933"/>
            <a:ext cx="428948" cy="810664"/>
          </a:xfrm>
          <a:custGeom>
            <a:avLst/>
            <a:gdLst>
              <a:gd name="connsiteX0" fmla="*/ 428865 w 428948"/>
              <a:gd name="connsiteY0" fmla="*/ 367 h 810664"/>
              <a:gd name="connsiteX1" fmla="*/ 133590 w 428948"/>
              <a:gd name="connsiteY1" fmla="*/ 517892 h 810664"/>
              <a:gd name="connsiteX2" fmla="*/ 240 w 428948"/>
              <a:gd name="connsiteY2" fmla="*/ 809992 h 810664"/>
              <a:gd name="connsiteX3" fmla="*/ 162165 w 428948"/>
              <a:gd name="connsiteY3" fmla="*/ 441692 h 810664"/>
              <a:gd name="connsiteX4" fmla="*/ 428865 w 428948"/>
              <a:gd name="connsiteY4" fmla="*/ 367 h 8106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28948" h="810664">
                <a:moveTo>
                  <a:pt x="428865" y="367"/>
                </a:moveTo>
                <a:cubicBezTo>
                  <a:pt x="424102" y="13067"/>
                  <a:pt x="205027" y="382955"/>
                  <a:pt x="133590" y="517892"/>
                </a:cubicBezTo>
                <a:cubicBezTo>
                  <a:pt x="62152" y="652830"/>
                  <a:pt x="-4523" y="822692"/>
                  <a:pt x="240" y="809992"/>
                </a:cubicBezTo>
                <a:cubicBezTo>
                  <a:pt x="5003" y="797292"/>
                  <a:pt x="90727" y="576100"/>
                  <a:pt x="162165" y="441692"/>
                </a:cubicBezTo>
                <a:cubicBezTo>
                  <a:pt x="233602" y="307284"/>
                  <a:pt x="433628" y="-12333"/>
                  <a:pt x="428865" y="36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65" name="フリーフォーム 1864">
            <a:extLst>
              <a:ext uri="{FF2B5EF4-FFF2-40B4-BE49-F238E27FC236}">
                <a16:creationId xmlns:a16="http://schemas.microsoft.com/office/drawing/2014/main" id="{C1C153C9-6BB3-13D5-13B7-431CC56AEE18}"/>
              </a:ext>
            </a:extLst>
          </p:cNvPr>
          <p:cNvSpPr/>
          <p:nvPr/>
        </p:nvSpPr>
        <p:spPr>
          <a:xfrm>
            <a:off x="2415566" y="936485"/>
            <a:ext cx="1083397" cy="1409720"/>
          </a:xfrm>
          <a:custGeom>
            <a:avLst/>
            <a:gdLst>
              <a:gd name="connsiteX0" fmla="*/ 26009 w 1083397"/>
              <a:gd name="connsiteY0" fmla="*/ 651015 h 1409720"/>
              <a:gd name="connsiteX1" fmla="*/ 362559 w 1083397"/>
              <a:gd name="connsiteY1" fmla="*/ 165240 h 1409720"/>
              <a:gd name="connsiteX2" fmla="*/ 251434 w 1083397"/>
              <a:gd name="connsiteY2" fmla="*/ 212865 h 1409720"/>
              <a:gd name="connsiteX3" fmla="*/ 603859 w 1083397"/>
              <a:gd name="connsiteY3" fmla="*/ 47765 h 1409720"/>
              <a:gd name="connsiteX4" fmla="*/ 1073759 w 1083397"/>
              <a:gd name="connsiteY4" fmla="*/ 140 h 1409720"/>
              <a:gd name="connsiteX5" fmla="*/ 908659 w 1083397"/>
              <a:gd name="connsiteY5" fmla="*/ 35065 h 1409720"/>
              <a:gd name="connsiteX6" fmla="*/ 762609 w 1083397"/>
              <a:gd name="connsiteY6" fmla="*/ 89040 h 1409720"/>
              <a:gd name="connsiteX7" fmla="*/ 861034 w 1083397"/>
              <a:gd name="connsiteY7" fmla="*/ 98565 h 1409720"/>
              <a:gd name="connsiteX8" fmla="*/ 924534 w 1083397"/>
              <a:gd name="connsiteY8" fmla="*/ 111265 h 1409720"/>
              <a:gd name="connsiteX9" fmla="*/ 632434 w 1083397"/>
              <a:gd name="connsiteY9" fmla="*/ 149365 h 1409720"/>
              <a:gd name="connsiteX10" fmla="*/ 384784 w 1083397"/>
              <a:gd name="connsiteY10" fmla="*/ 298590 h 1409720"/>
              <a:gd name="connsiteX11" fmla="*/ 451459 w 1083397"/>
              <a:gd name="connsiteY11" fmla="*/ 250965 h 1409720"/>
              <a:gd name="connsiteX12" fmla="*/ 349859 w 1083397"/>
              <a:gd name="connsiteY12" fmla="*/ 374790 h 1409720"/>
              <a:gd name="connsiteX13" fmla="*/ 543534 w 1083397"/>
              <a:gd name="connsiteY13" fmla="*/ 219215 h 1409720"/>
              <a:gd name="connsiteX14" fmla="*/ 356209 w 1083397"/>
              <a:gd name="connsiteY14" fmla="*/ 514490 h 1409720"/>
              <a:gd name="connsiteX15" fmla="*/ 235559 w 1083397"/>
              <a:gd name="connsiteY15" fmla="*/ 762140 h 1409720"/>
              <a:gd name="connsiteX16" fmla="*/ 375259 w 1083397"/>
              <a:gd name="connsiteY16" fmla="*/ 635140 h 1409720"/>
              <a:gd name="connsiteX17" fmla="*/ 362559 w 1083397"/>
              <a:gd name="connsiteY17" fmla="*/ 778015 h 1409720"/>
              <a:gd name="connsiteX18" fmla="*/ 333984 w 1083397"/>
              <a:gd name="connsiteY18" fmla="*/ 933590 h 1409720"/>
              <a:gd name="connsiteX19" fmla="*/ 330809 w 1083397"/>
              <a:gd name="connsiteY19" fmla="*/ 812940 h 1409720"/>
              <a:gd name="connsiteX20" fmla="*/ 203809 w 1083397"/>
              <a:gd name="connsiteY20" fmla="*/ 1181240 h 1409720"/>
              <a:gd name="connsiteX21" fmla="*/ 219684 w 1083397"/>
              <a:gd name="connsiteY21" fmla="*/ 1378090 h 1409720"/>
              <a:gd name="connsiteX22" fmla="*/ 213334 w 1083397"/>
              <a:gd name="connsiteY22" fmla="*/ 1352690 h 1409720"/>
              <a:gd name="connsiteX23" fmla="*/ 22834 w 1083397"/>
              <a:gd name="connsiteY23" fmla="*/ 841515 h 1409720"/>
              <a:gd name="connsiteX24" fmla="*/ 22834 w 1083397"/>
              <a:gd name="connsiteY24" fmla="*/ 917715 h 1409720"/>
              <a:gd name="connsiteX25" fmla="*/ 19659 w 1083397"/>
              <a:gd name="connsiteY25" fmla="*/ 787540 h 1409720"/>
              <a:gd name="connsiteX26" fmla="*/ 26009 w 1083397"/>
              <a:gd name="connsiteY26" fmla="*/ 651015 h 14097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1083397" h="1409720">
                <a:moveTo>
                  <a:pt x="26009" y="651015"/>
                </a:moveTo>
                <a:cubicBezTo>
                  <a:pt x="83159" y="547298"/>
                  <a:pt x="324988" y="238265"/>
                  <a:pt x="362559" y="165240"/>
                </a:cubicBezTo>
                <a:cubicBezTo>
                  <a:pt x="400130" y="92215"/>
                  <a:pt x="211217" y="232444"/>
                  <a:pt x="251434" y="212865"/>
                </a:cubicBezTo>
                <a:cubicBezTo>
                  <a:pt x="291651" y="193286"/>
                  <a:pt x="466805" y="83219"/>
                  <a:pt x="603859" y="47765"/>
                </a:cubicBezTo>
                <a:cubicBezTo>
                  <a:pt x="740913" y="12311"/>
                  <a:pt x="1022959" y="2257"/>
                  <a:pt x="1073759" y="140"/>
                </a:cubicBezTo>
                <a:cubicBezTo>
                  <a:pt x="1124559" y="-1977"/>
                  <a:pt x="960517" y="20248"/>
                  <a:pt x="908659" y="35065"/>
                </a:cubicBezTo>
                <a:cubicBezTo>
                  <a:pt x="856801" y="49882"/>
                  <a:pt x="770546" y="78457"/>
                  <a:pt x="762609" y="89040"/>
                </a:cubicBezTo>
                <a:cubicBezTo>
                  <a:pt x="754672" y="99623"/>
                  <a:pt x="834047" y="94861"/>
                  <a:pt x="861034" y="98565"/>
                </a:cubicBezTo>
                <a:cubicBezTo>
                  <a:pt x="888021" y="102269"/>
                  <a:pt x="962634" y="102798"/>
                  <a:pt x="924534" y="111265"/>
                </a:cubicBezTo>
                <a:cubicBezTo>
                  <a:pt x="886434" y="119732"/>
                  <a:pt x="722392" y="118144"/>
                  <a:pt x="632434" y="149365"/>
                </a:cubicBezTo>
                <a:cubicBezTo>
                  <a:pt x="542476" y="180586"/>
                  <a:pt x="414946" y="281657"/>
                  <a:pt x="384784" y="298590"/>
                </a:cubicBezTo>
                <a:cubicBezTo>
                  <a:pt x="354622" y="315523"/>
                  <a:pt x="457280" y="238265"/>
                  <a:pt x="451459" y="250965"/>
                </a:cubicBezTo>
                <a:cubicBezTo>
                  <a:pt x="445638" y="263665"/>
                  <a:pt x="334513" y="380082"/>
                  <a:pt x="349859" y="374790"/>
                </a:cubicBezTo>
                <a:cubicBezTo>
                  <a:pt x="365205" y="369498"/>
                  <a:pt x="542476" y="195932"/>
                  <a:pt x="543534" y="219215"/>
                </a:cubicBezTo>
                <a:cubicBezTo>
                  <a:pt x="544592" y="242498"/>
                  <a:pt x="407538" y="424003"/>
                  <a:pt x="356209" y="514490"/>
                </a:cubicBezTo>
                <a:cubicBezTo>
                  <a:pt x="304880" y="604977"/>
                  <a:pt x="232384" y="742032"/>
                  <a:pt x="235559" y="762140"/>
                </a:cubicBezTo>
                <a:cubicBezTo>
                  <a:pt x="238734" y="782248"/>
                  <a:pt x="354092" y="632494"/>
                  <a:pt x="375259" y="635140"/>
                </a:cubicBezTo>
                <a:cubicBezTo>
                  <a:pt x="396426" y="637786"/>
                  <a:pt x="369438" y="728273"/>
                  <a:pt x="362559" y="778015"/>
                </a:cubicBezTo>
                <a:cubicBezTo>
                  <a:pt x="355680" y="827757"/>
                  <a:pt x="339276" y="927769"/>
                  <a:pt x="333984" y="933590"/>
                </a:cubicBezTo>
                <a:cubicBezTo>
                  <a:pt x="328692" y="939411"/>
                  <a:pt x="352505" y="771665"/>
                  <a:pt x="330809" y="812940"/>
                </a:cubicBezTo>
                <a:cubicBezTo>
                  <a:pt x="309113" y="854215"/>
                  <a:pt x="222330" y="1087048"/>
                  <a:pt x="203809" y="1181240"/>
                </a:cubicBezTo>
                <a:cubicBezTo>
                  <a:pt x="185288" y="1275432"/>
                  <a:pt x="218097" y="1349515"/>
                  <a:pt x="219684" y="1378090"/>
                </a:cubicBezTo>
                <a:cubicBezTo>
                  <a:pt x="221272" y="1406665"/>
                  <a:pt x="246142" y="1442119"/>
                  <a:pt x="213334" y="1352690"/>
                </a:cubicBezTo>
                <a:cubicBezTo>
                  <a:pt x="180526" y="1263261"/>
                  <a:pt x="54584" y="914011"/>
                  <a:pt x="22834" y="841515"/>
                </a:cubicBezTo>
                <a:cubicBezTo>
                  <a:pt x="-8916" y="769019"/>
                  <a:pt x="23363" y="926711"/>
                  <a:pt x="22834" y="917715"/>
                </a:cubicBezTo>
                <a:cubicBezTo>
                  <a:pt x="22305" y="908719"/>
                  <a:pt x="14896" y="831990"/>
                  <a:pt x="19659" y="787540"/>
                </a:cubicBezTo>
                <a:cubicBezTo>
                  <a:pt x="24421" y="743090"/>
                  <a:pt x="-31141" y="754732"/>
                  <a:pt x="26009" y="651015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73" name="フリーフォーム 1872">
            <a:extLst>
              <a:ext uri="{FF2B5EF4-FFF2-40B4-BE49-F238E27FC236}">
                <a16:creationId xmlns:a16="http://schemas.microsoft.com/office/drawing/2014/main" id="{6DB50081-6A9F-7597-A379-D50389A51A71}"/>
              </a:ext>
            </a:extLst>
          </p:cNvPr>
          <p:cNvSpPr/>
          <p:nvPr/>
        </p:nvSpPr>
        <p:spPr>
          <a:xfrm>
            <a:off x="3182675" y="2836890"/>
            <a:ext cx="674224" cy="143028"/>
          </a:xfrm>
          <a:custGeom>
            <a:avLst/>
            <a:gdLst>
              <a:gd name="connsiteX0" fmla="*/ 1850 w 674224"/>
              <a:gd name="connsiteY0" fmla="*/ 36485 h 143028"/>
              <a:gd name="connsiteX1" fmla="*/ 227275 w 674224"/>
              <a:gd name="connsiteY1" fmla="*/ 52360 h 143028"/>
              <a:gd name="connsiteX2" fmla="*/ 278075 w 674224"/>
              <a:gd name="connsiteY2" fmla="*/ 33310 h 143028"/>
              <a:gd name="connsiteX3" fmla="*/ 205050 w 674224"/>
              <a:gd name="connsiteY3" fmla="*/ 49185 h 143028"/>
              <a:gd name="connsiteX4" fmla="*/ 297125 w 674224"/>
              <a:gd name="connsiteY4" fmla="*/ 14260 h 143028"/>
              <a:gd name="connsiteX5" fmla="*/ 462225 w 674224"/>
              <a:gd name="connsiteY5" fmla="*/ 11085 h 143028"/>
              <a:gd name="connsiteX6" fmla="*/ 398725 w 674224"/>
              <a:gd name="connsiteY6" fmla="*/ 14260 h 143028"/>
              <a:gd name="connsiteX7" fmla="*/ 665425 w 674224"/>
              <a:gd name="connsiteY7" fmla="*/ 1560 h 143028"/>
              <a:gd name="connsiteX8" fmla="*/ 589225 w 674224"/>
              <a:gd name="connsiteY8" fmla="*/ 55535 h 143028"/>
              <a:gd name="connsiteX9" fmla="*/ 382850 w 674224"/>
              <a:gd name="connsiteY9" fmla="*/ 138085 h 143028"/>
              <a:gd name="connsiteX10" fmla="*/ 471750 w 674224"/>
              <a:gd name="connsiteY10" fmla="*/ 131735 h 143028"/>
              <a:gd name="connsiteX11" fmla="*/ 214575 w 674224"/>
              <a:gd name="connsiteY11" fmla="*/ 115860 h 143028"/>
              <a:gd name="connsiteX12" fmla="*/ 65350 w 674224"/>
              <a:gd name="connsiteY12" fmla="*/ 99985 h 143028"/>
              <a:gd name="connsiteX13" fmla="*/ 116150 w 674224"/>
              <a:gd name="connsiteY13" fmla="*/ 112685 h 143028"/>
              <a:gd name="connsiteX14" fmla="*/ 1850 w 674224"/>
              <a:gd name="connsiteY14" fmla="*/ 36485 h 1430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674224" h="143028">
                <a:moveTo>
                  <a:pt x="1850" y="36485"/>
                </a:moveTo>
                <a:cubicBezTo>
                  <a:pt x="20371" y="26431"/>
                  <a:pt x="181238" y="52889"/>
                  <a:pt x="227275" y="52360"/>
                </a:cubicBezTo>
                <a:cubicBezTo>
                  <a:pt x="273312" y="51831"/>
                  <a:pt x="281779" y="33839"/>
                  <a:pt x="278075" y="33310"/>
                </a:cubicBezTo>
                <a:cubicBezTo>
                  <a:pt x="274371" y="32781"/>
                  <a:pt x="201875" y="52360"/>
                  <a:pt x="205050" y="49185"/>
                </a:cubicBezTo>
                <a:cubicBezTo>
                  <a:pt x="208225" y="46010"/>
                  <a:pt x="254263" y="20610"/>
                  <a:pt x="297125" y="14260"/>
                </a:cubicBezTo>
                <a:cubicBezTo>
                  <a:pt x="339987" y="7910"/>
                  <a:pt x="445292" y="11085"/>
                  <a:pt x="462225" y="11085"/>
                </a:cubicBezTo>
                <a:cubicBezTo>
                  <a:pt x="479158" y="11085"/>
                  <a:pt x="398725" y="14260"/>
                  <a:pt x="398725" y="14260"/>
                </a:cubicBezTo>
                <a:cubicBezTo>
                  <a:pt x="432592" y="12673"/>
                  <a:pt x="633675" y="-5319"/>
                  <a:pt x="665425" y="1560"/>
                </a:cubicBezTo>
                <a:cubicBezTo>
                  <a:pt x="697175" y="8439"/>
                  <a:pt x="636321" y="32781"/>
                  <a:pt x="589225" y="55535"/>
                </a:cubicBezTo>
                <a:cubicBezTo>
                  <a:pt x="542129" y="78289"/>
                  <a:pt x="402429" y="125385"/>
                  <a:pt x="382850" y="138085"/>
                </a:cubicBezTo>
                <a:cubicBezTo>
                  <a:pt x="363271" y="150785"/>
                  <a:pt x="499796" y="135439"/>
                  <a:pt x="471750" y="131735"/>
                </a:cubicBezTo>
                <a:cubicBezTo>
                  <a:pt x="443704" y="128031"/>
                  <a:pt x="282308" y="121152"/>
                  <a:pt x="214575" y="115860"/>
                </a:cubicBezTo>
                <a:cubicBezTo>
                  <a:pt x="146842" y="110568"/>
                  <a:pt x="81754" y="100514"/>
                  <a:pt x="65350" y="99985"/>
                </a:cubicBezTo>
                <a:cubicBezTo>
                  <a:pt x="48946" y="99456"/>
                  <a:pt x="122500" y="118506"/>
                  <a:pt x="116150" y="112685"/>
                </a:cubicBezTo>
                <a:cubicBezTo>
                  <a:pt x="109800" y="106864"/>
                  <a:pt x="-16671" y="46539"/>
                  <a:pt x="1850" y="36485"/>
                </a:cubicBezTo>
                <a:close/>
              </a:path>
            </a:pathLst>
          </a:custGeom>
          <a:solidFill>
            <a:srgbClr val="FF0000">
              <a:alpha val="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74" name="フリーフォーム 1873">
            <a:extLst>
              <a:ext uri="{FF2B5EF4-FFF2-40B4-BE49-F238E27FC236}">
                <a16:creationId xmlns:a16="http://schemas.microsoft.com/office/drawing/2014/main" id="{79B8C5C3-46A8-100E-D51E-296D174EBEAD}"/>
              </a:ext>
            </a:extLst>
          </p:cNvPr>
          <p:cNvSpPr/>
          <p:nvPr/>
        </p:nvSpPr>
        <p:spPr>
          <a:xfrm>
            <a:off x="3403503" y="2727321"/>
            <a:ext cx="613075" cy="250948"/>
          </a:xfrm>
          <a:custGeom>
            <a:avLst/>
            <a:gdLst>
              <a:gd name="connsiteX0" fmla="*/ 92172 w 613075"/>
              <a:gd name="connsiteY0" fmla="*/ 133354 h 250948"/>
              <a:gd name="connsiteX1" fmla="*/ 346172 w 613075"/>
              <a:gd name="connsiteY1" fmla="*/ 92079 h 250948"/>
              <a:gd name="connsiteX2" fmla="*/ 235047 w 613075"/>
              <a:gd name="connsiteY2" fmla="*/ 98429 h 250948"/>
              <a:gd name="connsiteX3" fmla="*/ 419197 w 613075"/>
              <a:gd name="connsiteY3" fmla="*/ 66679 h 250948"/>
              <a:gd name="connsiteX4" fmla="*/ 606522 w 613075"/>
              <a:gd name="connsiteY4" fmla="*/ 4 h 250948"/>
              <a:gd name="connsiteX5" fmla="*/ 555722 w 613075"/>
              <a:gd name="connsiteY5" fmla="*/ 69854 h 250948"/>
              <a:gd name="connsiteX6" fmla="*/ 412847 w 613075"/>
              <a:gd name="connsiteY6" fmla="*/ 171454 h 250948"/>
              <a:gd name="connsiteX7" fmla="*/ 254097 w 613075"/>
              <a:gd name="connsiteY7" fmla="*/ 250829 h 250948"/>
              <a:gd name="connsiteX8" fmla="*/ 355697 w 613075"/>
              <a:gd name="connsiteY8" fmla="*/ 190504 h 250948"/>
              <a:gd name="connsiteX9" fmla="*/ 203297 w 613075"/>
              <a:gd name="connsiteY9" fmla="*/ 238129 h 250948"/>
              <a:gd name="connsiteX10" fmla="*/ 97 w 613075"/>
              <a:gd name="connsiteY10" fmla="*/ 228604 h 250948"/>
              <a:gd name="connsiteX11" fmla="*/ 174722 w 613075"/>
              <a:gd name="connsiteY11" fmla="*/ 219079 h 250948"/>
              <a:gd name="connsiteX12" fmla="*/ 44547 w 613075"/>
              <a:gd name="connsiteY12" fmla="*/ 187329 h 250948"/>
              <a:gd name="connsiteX13" fmla="*/ 200122 w 613075"/>
              <a:gd name="connsiteY13" fmla="*/ 193679 h 250948"/>
              <a:gd name="connsiteX14" fmla="*/ 92172 w 613075"/>
              <a:gd name="connsiteY14" fmla="*/ 133354 h 2509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613075" h="250948">
                <a:moveTo>
                  <a:pt x="92172" y="133354"/>
                </a:moveTo>
                <a:cubicBezTo>
                  <a:pt x="116514" y="116421"/>
                  <a:pt x="322359" y="97900"/>
                  <a:pt x="346172" y="92079"/>
                </a:cubicBezTo>
                <a:cubicBezTo>
                  <a:pt x="369985" y="86258"/>
                  <a:pt x="222876" y="102662"/>
                  <a:pt x="235047" y="98429"/>
                </a:cubicBezTo>
                <a:cubicBezTo>
                  <a:pt x="247218" y="94196"/>
                  <a:pt x="357285" y="83083"/>
                  <a:pt x="419197" y="66679"/>
                </a:cubicBezTo>
                <a:cubicBezTo>
                  <a:pt x="481109" y="50275"/>
                  <a:pt x="583768" y="-525"/>
                  <a:pt x="606522" y="4"/>
                </a:cubicBezTo>
                <a:cubicBezTo>
                  <a:pt x="629276" y="533"/>
                  <a:pt x="588001" y="41279"/>
                  <a:pt x="555722" y="69854"/>
                </a:cubicBezTo>
                <a:cubicBezTo>
                  <a:pt x="523443" y="98429"/>
                  <a:pt x="463118" y="141292"/>
                  <a:pt x="412847" y="171454"/>
                </a:cubicBezTo>
                <a:cubicBezTo>
                  <a:pt x="362576" y="201617"/>
                  <a:pt x="263622" y="247654"/>
                  <a:pt x="254097" y="250829"/>
                </a:cubicBezTo>
                <a:cubicBezTo>
                  <a:pt x="244572" y="254004"/>
                  <a:pt x="364164" y="192621"/>
                  <a:pt x="355697" y="190504"/>
                </a:cubicBezTo>
                <a:cubicBezTo>
                  <a:pt x="347230" y="188387"/>
                  <a:pt x="262564" y="231779"/>
                  <a:pt x="203297" y="238129"/>
                </a:cubicBezTo>
                <a:cubicBezTo>
                  <a:pt x="144030" y="244479"/>
                  <a:pt x="4859" y="231779"/>
                  <a:pt x="97" y="228604"/>
                </a:cubicBezTo>
                <a:cubicBezTo>
                  <a:pt x="-4665" y="225429"/>
                  <a:pt x="167314" y="225958"/>
                  <a:pt x="174722" y="219079"/>
                </a:cubicBezTo>
                <a:cubicBezTo>
                  <a:pt x="182130" y="212200"/>
                  <a:pt x="40314" y="191562"/>
                  <a:pt x="44547" y="187329"/>
                </a:cubicBezTo>
                <a:cubicBezTo>
                  <a:pt x="48780" y="183096"/>
                  <a:pt x="190597" y="199500"/>
                  <a:pt x="200122" y="193679"/>
                </a:cubicBezTo>
                <a:cubicBezTo>
                  <a:pt x="209647" y="187858"/>
                  <a:pt x="67830" y="150287"/>
                  <a:pt x="92172" y="133354"/>
                </a:cubicBezTo>
                <a:close/>
              </a:path>
            </a:pathLst>
          </a:custGeom>
          <a:solidFill>
            <a:srgbClr val="FF0000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78" name="フリーフォーム 1877">
            <a:extLst>
              <a:ext uri="{FF2B5EF4-FFF2-40B4-BE49-F238E27FC236}">
                <a16:creationId xmlns:a16="http://schemas.microsoft.com/office/drawing/2014/main" id="{F29E17F2-9FEA-0555-0B3B-03B8A16BBB7B}"/>
              </a:ext>
            </a:extLst>
          </p:cNvPr>
          <p:cNvSpPr/>
          <p:nvPr/>
        </p:nvSpPr>
        <p:spPr>
          <a:xfrm>
            <a:off x="3779973" y="2849967"/>
            <a:ext cx="152305" cy="184945"/>
          </a:xfrm>
          <a:custGeom>
            <a:avLst/>
            <a:gdLst>
              <a:gd name="connsiteX0" fmla="*/ 150677 w 152305"/>
              <a:gd name="connsiteY0" fmla="*/ 1183 h 184945"/>
              <a:gd name="connsiteX1" fmla="*/ 1452 w 152305"/>
              <a:gd name="connsiteY1" fmla="*/ 182158 h 184945"/>
              <a:gd name="connsiteX2" fmla="*/ 77652 w 152305"/>
              <a:gd name="connsiteY2" fmla="*/ 105958 h 184945"/>
              <a:gd name="connsiteX3" fmla="*/ 150677 w 152305"/>
              <a:gd name="connsiteY3" fmla="*/ 1183 h 1849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2305" h="184945">
                <a:moveTo>
                  <a:pt x="150677" y="1183"/>
                </a:moveTo>
                <a:cubicBezTo>
                  <a:pt x="137977" y="13883"/>
                  <a:pt x="13623" y="164696"/>
                  <a:pt x="1452" y="182158"/>
                </a:cubicBezTo>
                <a:cubicBezTo>
                  <a:pt x="-10719" y="199620"/>
                  <a:pt x="57015" y="130300"/>
                  <a:pt x="77652" y="105958"/>
                </a:cubicBezTo>
                <a:cubicBezTo>
                  <a:pt x="98289" y="81616"/>
                  <a:pt x="163377" y="-11517"/>
                  <a:pt x="150677" y="118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79" name="フリーフォーム 1878">
            <a:extLst>
              <a:ext uri="{FF2B5EF4-FFF2-40B4-BE49-F238E27FC236}">
                <a16:creationId xmlns:a16="http://schemas.microsoft.com/office/drawing/2014/main" id="{6A8BFB11-2EA1-2648-0E5D-43545A83843E}"/>
              </a:ext>
            </a:extLst>
          </p:cNvPr>
          <p:cNvSpPr/>
          <p:nvPr/>
        </p:nvSpPr>
        <p:spPr>
          <a:xfrm>
            <a:off x="3533054" y="3076575"/>
            <a:ext cx="175885" cy="15894"/>
          </a:xfrm>
          <a:custGeom>
            <a:avLst/>
            <a:gdLst>
              <a:gd name="connsiteX0" fmla="*/ 721 w 175885"/>
              <a:gd name="connsiteY0" fmla="*/ 15875 h 15894"/>
              <a:gd name="connsiteX1" fmla="*/ 172171 w 175885"/>
              <a:gd name="connsiteY1" fmla="*/ 3175 h 15894"/>
              <a:gd name="connsiteX2" fmla="*/ 111846 w 175885"/>
              <a:gd name="connsiteY2" fmla="*/ 0 h 15894"/>
              <a:gd name="connsiteX3" fmla="*/ 721 w 175885"/>
              <a:gd name="connsiteY3" fmla="*/ 15875 h 158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75885" h="15894">
                <a:moveTo>
                  <a:pt x="721" y="15875"/>
                </a:moveTo>
                <a:cubicBezTo>
                  <a:pt x="10775" y="16404"/>
                  <a:pt x="153650" y="5821"/>
                  <a:pt x="172171" y="3175"/>
                </a:cubicBezTo>
                <a:cubicBezTo>
                  <a:pt x="190692" y="529"/>
                  <a:pt x="135129" y="0"/>
                  <a:pt x="111846" y="0"/>
                </a:cubicBezTo>
                <a:cubicBezTo>
                  <a:pt x="88563" y="0"/>
                  <a:pt x="-9333" y="15346"/>
                  <a:pt x="721" y="1587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80" name="フリーフォーム 1879">
            <a:extLst>
              <a:ext uri="{FF2B5EF4-FFF2-40B4-BE49-F238E27FC236}">
                <a16:creationId xmlns:a16="http://schemas.microsoft.com/office/drawing/2014/main" id="{3E70A47A-F121-9ABC-E608-D4EF6382A555}"/>
              </a:ext>
            </a:extLst>
          </p:cNvPr>
          <p:cNvSpPr/>
          <p:nvPr/>
        </p:nvSpPr>
        <p:spPr>
          <a:xfrm>
            <a:off x="3171154" y="2827908"/>
            <a:ext cx="778732" cy="272526"/>
          </a:xfrm>
          <a:custGeom>
            <a:avLst/>
            <a:gdLst>
              <a:gd name="connsiteX0" fmla="*/ 775371 w 778732"/>
              <a:gd name="connsiteY0" fmla="*/ 16892 h 272526"/>
              <a:gd name="connsiteX1" fmla="*/ 635671 w 778732"/>
              <a:gd name="connsiteY1" fmla="*/ 220092 h 272526"/>
              <a:gd name="connsiteX2" fmla="*/ 505496 w 778732"/>
              <a:gd name="connsiteY2" fmla="*/ 261367 h 272526"/>
              <a:gd name="connsiteX3" fmla="*/ 454696 w 778732"/>
              <a:gd name="connsiteY3" fmla="*/ 270892 h 272526"/>
              <a:gd name="connsiteX4" fmla="*/ 257846 w 778732"/>
              <a:gd name="connsiteY4" fmla="*/ 258192 h 272526"/>
              <a:gd name="connsiteX5" fmla="*/ 108621 w 778732"/>
              <a:gd name="connsiteY5" fmla="*/ 140717 h 272526"/>
              <a:gd name="connsiteX6" fmla="*/ 671 w 778732"/>
              <a:gd name="connsiteY6" fmla="*/ 74042 h 272526"/>
              <a:gd name="connsiteX7" fmla="*/ 159421 w 778732"/>
              <a:gd name="connsiteY7" fmla="*/ 137542 h 272526"/>
              <a:gd name="connsiteX8" fmla="*/ 391196 w 778732"/>
              <a:gd name="connsiteY8" fmla="*/ 147067 h 272526"/>
              <a:gd name="connsiteX9" fmla="*/ 295946 w 778732"/>
              <a:gd name="connsiteY9" fmla="*/ 137542 h 272526"/>
              <a:gd name="connsiteX10" fmla="*/ 480096 w 778732"/>
              <a:gd name="connsiteY10" fmla="*/ 118492 h 272526"/>
              <a:gd name="connsiteX11" fmla="*/ 715046 w 778732"/>
              <a:gd name="connsiteY11" fmla="*/ 26417 h 272526"/>
              <a:gd name="connsiteX12" fmla="*/ 775371 w 778732"/>
              <a:gd name="connsiteY12" fmla="*/ 16892 h 2725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778732" h="272526">
                <a:moveTo>
                  <a:pt x="775371" y="16892"/>
                </a:moveTo>
                <a:cubicBezTo>
                  <a:pt x="762142" y="49171"/>
                  <a:pt x="680650" y="179346"/>
                  <a:pt x="635671" y="220092"/>
                </a:cubicBezTo>
                <a:cubicBezTo>
                  <a:pt x="590692" y="260838"/>
                  <a:pt x="535658" y="252900"/>
                  <a:pt x="505496" y="261367"/>
                </a:cubicBezTo>
                <a:cubicBezTo>
                  <a:pt x="475333" y="269834"/>
                  <a:pt x="495971" y="271421"/>
                  <a:pt x="454696" y="270892"/>
                </a:cubicBezTo>
                <a:cubicBezTo>
                  <a:pt x="413421" y="270363"/>
                  <a:pt x="315525" y="279888"/>
                  <a:pt x="257846" y="258192"/>
                </a:cubicBezTo>
                <a:cubicBezTo>
                  <a:pt x="200167" y="236496"/>
                  <a:pt x="151483" y="171409"/>
                  <a:pt x="108621" y="140717"/>
                </a:cubicBezTo>
                <a:cubicBezTo>
                  <a:pt x="65759" y="110025"/>
                  <a:pt x="-7796" y="74571"/>
                  <a:pt x="671" y="74042"/>
                </a:cubicBezTo>
                <a:cubicBezTo>
                  <a:pt x="9138" y="73513"/>
                  <a:pt x="94334" y="125371"/>
                  <a:pt x="159421" y="137542"/>
                </a:cubicBezTo>
                <a:cubicBezTo>
                  <a:pt x="224508" y="149713"/>
                  <a:pt x="368442" y="147067"/>
                  <a:pt x="391196" y="147067"/>
                </a:cubicBezTo>
                <a:cubicBezTo>
                  <a:pt x="413950" y="147067"/>
                  <a:pt x="281129" y="142305"/>
                  <a:pt x="295946" y="137542"/>
                </a:cubicBezTo>
                <a:cubicBezTo>
                  <a:pt x="310763" y="132779"/>
                  <a:pt x="410246" y="137013"/>
                  <a:pt x="480096" y="118492"/>
                </a:cubicBezTo>
                <a:cubicBezTo>
                  <a:pt x="549946" y="99971"/>
                  <a:pt x="668479" y="48113"/>
                  <a:pt x="715046" y="26417"/>
                </a:cubicBezTo>
                <a:cubicBezTo>
                  <a:pt x="761613" y="4721"/>
                  <a:pt x="788600" y="-15387"/>
                  <a:pt x="775371" y="16892"/>
                </a:cubicBezTo>
                <a:close/>
              </a:path>
            </a:pathLst>
          </a:custGeom>
          <a:solidFill>
            <a:srgbClr val="FF0000">
              <a:alpha val="3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81" name="フリーフォーム 1880">
            <a:extLst>
              <a:ext uri="{FF2B5EF4-FFF2-40B4-BE49-F238E27FC236}">
                <a16:creationId xmlns:a16="http://schemas.microsoft.com/office/drawing/2014/main" id="{1C19AE22-40A9-2ED4-5E11-31ED2C3BCDB4}"/>
              </a:ext>
            </a:extLst>
          </p:cNvPr>
          <p:cNvSpPr/>
          <p:nvPr/>
        </p:nvSpPr>
        <p:spPr>
          <a:xfrm>
            <a:off x="3473448" y="3008611"/>
            <a:ext cx="220406" cy="29302"/>
          </a:xfrm>
          <a:custGeom>
            <a:avLst/>
            <a:gdLst>
              <a:gd name="connsiteX0" fmla="*/ 2 w 220406"/>
              <a:gd name="connsiteY0" fmla="*/ 26689 h 29302"/>
              <a:gd name="connsiteX1" fmla="*/ 136527 w 220406"/>
              <a:gd name="connsiteY1" fmla="*/ 26689 h 29302"/>
              <a:gd name="connsiteX2" fmla="*/ 219077 w 220406"/>
              <a:gd name="connsiteY2" fmla="*/ 1289 h 29302"/>
              <a:gd name="connsiteX3" fmla="*/ 184152 w 220406"/>
              <a:gd name="connsiteY3" fmla="*/ 4464 h 29302"/>
              <a:gd name="connsiteX4" fmla="*/ 139702 w 220406"/>
              <a:gd name="connsiteY4" fmla="*/ 10814 h 29302"/>
              <a:gd name="connsiteX5" fmla="*/ 2 w 220406"/>
              <a:gd name="connsiteY5" fmla="*/ 26689 h 293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20406" h="29302">
                <a:moveTo>
                  <a:pt x="2" y="26689"/>
                </a:moveTo>
                <a:cubicBezTo>
                  <a:pt x="-527" y="29335"/>
                  <a:pt x="100015" y="30922"/>
                  <a:pt x="136527" y="26689"/>
                </a:cubicBezTo>
                <a:cubicBezTo>
                  <a:pt x="173040" y="22456"/>
                  <a:pt x="211140" y="4993"/>
                  <a:pt x="219077" y="1289"/>
                </a:cubicBezTo>
                <a:cubicBezTo>
                  <a:pt x="227014" y="-2415"/>
                  <a:pt x="197381" y="2877"/>
                  <a:pt x="184152" y="4464"/>
                </a:cubicBezTo>
                <a:cubicBezTo>
                  <a:pt x="170923" y="6051"/>
                  <a:pt x="167219" y="7639"/>
                  <a:pt x="139702" y="10814"/>
                </a:cubicBezTo>
                <a:cubicBezTo>
                  <a:pt x="112185" y="13989"/>
                  <a:pt x="531" y="24043"/>
                  <a:pt x="2" y="2668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82" name="フリーフォーム 1881">
            <a:extLst>
              <a:ext uri="{FF2B5EF4-FFF2-40B4-BE49-F238E27FC236}">
                <a16:creationId xmlns:a16="http://schemas.microsoft.com/office/drawing/2014/main" id="{D50054E8-4CE1-8390-B1DE-99DD76B1BF55}"/>
              </a:ext>
            </a:extLst>
          </p:cNvPr>
          <p:cNvSpPr/>
          <p:nvPr/>
        </p:nvSpPr>
        <p:spPr>
          <a:xfrm>
            <a:off x="3498376" y="2843824"/>
            <a:ext cx="271081" cy="66024"/>
          </a:xfrm>
          <a:custGeom>
            <a:avLst/>
            <a:gdLst>
              <a:gd name="connsiteX0" fmla="*/ 474 w 271081"/>
              <a:gd name="connsiteY0" fmla="*/ 58126 h 66024"/>
              <a:gd name="connsiteX1" fmla="*/ 175099 w 271081"/>
              <a:gd name="connsiteY1" fmla="*/ 26376 h 66024"/>
              <a:gd name="connsiteX2" fmla="*/ 270349 w 271081"/>
              <a:gd name="connsiteY2" fmla="*/ 976 h 66024"/>
              <a:gd name="connsiteX3" fmla="*/ 127474 w 271081"/>
              <a:gd name="connsiteY3" fmla="*/ 61301 h 66024"/>
              <a:gd name="connsiteX4" fmla="*/ 474 w 271081"/>
              <a:gd name="connsiteY4" fmla="*/ 58126 h 660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71081" h="66024">
                <a:moveTo>
                  <a:pt x="474" y="58126"/>
                </a:moveTo>
                <a:cubicBezTo>
                  <a:pt x="8411" y="52305"/>
                  <a:pt x="130120" y="35901"/>
                  <a:pt x="175099" y="26376"/>
                </a:cubicBezTo>
                <a:cubicBezTo>
                  <a:pt x="220078" y="16851"/>
                  <a:pt x="278286" y="-4845"/>
                  <a:pt x="270349" y="976"/>
                </a:cubicBezTo>
                <a:cubicBezTo>
                  <a:pt x="262412" y="6797"/>
                  <a:pt x="168749" y="51776"/>
                  <a:pt x="127474" y="61301"/>
                </a:cubicBezTo>
                <a:cubicBezTo>
                  <a:pt x="86199" y="70826"/>
                  <a:pt x="-7463" y="63947"/>
                  <a:pt x="474" y="5812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83" name="フリーフォーム 1882">
            <a:extLst>
              <a:ext uri="{FF2B5EF4-FFF2-40B4-BE49-F238E27FC236}">
                <a16:creationId xmlns:a16="http://schemas.microsoft.com/office/drawing/2014/main" id="{B7435FF1-9237-8EF9-6DC9-48189DD41EE4}"/>
              </a:ext>
            </a:extLst>
          </p:cNvPr>
          <p:cNvSpPr/>
          <p:nvPr/>
        </p:nvSpPr>
        <p:spPr>
          <a:xfrm>
            <a:off x="2595874" y="1891833"/>
            <a:ext cx="691437" cy="149719"/>
          </a:xfrm>
          <a:custGeom>
            <a:avLst/>
            <a:gdLst>
              <a:gd name="connsiteX0" fmla="*/ 595001 w 691437"/>
              <a:gd name="connsiteY0" fmla="*/ 467 h 149719"/>
              <a:gd name="connsiteX1" fmla="*/ 690251 w 691437"/>
              <a:gd name="connsiteY1" fmla="*/ 124292 h 149719"/>
              <a:gd name="connsiteX2" fmla="*/ 518801 w 691437"/>
              <a:gd name="connsiteY2" fmla="*/ 114767 h 149719"/>
              <a:gd name="connsiteX3" fmla="*/ 572776 w 691437"/>
              <a:gd name="connsiteY3" fmla="*/ 130642 h 149719"/>
              <a:gd name="connsiteX4" fmla="*/ 299726 w 691437"/>
              <a:gd name="connsiteY4" fmla="*/ 117942 h 149719"/>
              <a:gd name="connsiteX5" fmla="*/ 452126 w 691437"/>
              <a:gd name="connsiteY5" fmla="*/ 149692 h 149719"/>
              <a:gd name="connsiteX6" fmla="*/ 239401 w 691437"/>
              <a:gd name="connsiteY6" fmla="*/ 111592 h 149719"/>
              <a:gd name="connsiteX7" fmla="*/ 4451 w 691437"/>
              <a:gd name="connsiteY7" fmla="*/ 140167 h 149719"/>
              <a:gd name="connsiteX8" fmla="*/ 80651 w 691437"/>
              <a:gd name="connsiteY8" fmla="*/ 76667 h 149719"/>
              <a:gd name="connsiteX9" fmla="*/ 20326 w 691437"/>
              <a:gd name="connsiteY9" fmla="*/ 95717 h 149719"/>
              <a:gd name="connsiteX10" fmla="*/ 255276 w 691437"/>
              <a:gd name="connsiteY10" fmla="*/ 44917 h 149719"/>
              <a:gd name="connsiteX11" fmla="*/ 175901 w 691437"/>
              <a:gd name="connsiteY11" fmla="*/ 51267 h 149719"/>
              <a:gd name="connsiteX12" fmla="*/ 550551 w 691437"/>
              <a:gd name="connsiteY12" fmla="*/ 54442 h 149719"/>
              <a:gd name="connsiteX13" fmla="*/ 601351 w 691437"/>
              <a:gd name="connsiteY13" fmla="*/ 79842 h 149719"/>
              <a:gd name="connsiteX14" fmla="*/ 595001 w 691437"/>
              <a:gd name="connsiteY14" fmla="*/ 467 h 1497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691437" h="149719">
                <a:moveTo>
                  <a:pt x="595001" y="467"/>
                </a:moveTo>
                <a:cubicBezTo>
                  <a:pt x="609818" y="7875"/>
                  <a:pt x="702951" y="105242"/>
                  <a:pt x="690251" y="124292"/>
                </a:cubicBezTo>
                <a:cubicBezTo>
                  <a:pt x="677551" y="143342"/>
                  <a:pt x="538380" y="113709"/>
                  <a:pt x="518801" y="114767"/>
                </a:cubicBezTo>
                <a:cubicBezTo>
                  <a:pt x="499222" y="115825"/>
                  <a:pt x="609288" y="130113"/>
                  <a:pt x="572776" y="130642"/>
                </a:cubicBezTo>
                <a:cubicBezTo>
                  <a:pt x="536264" y="131171"/>
                  <a:pt x="319834" y="114767"/>
                  <a:pt x="299726" y="117942"/>
                </a:cubicBezTo>
                <a:cubicBezTo>
                  <a:pt x="279618" y="121117"/>
                  <a:pt x="462180" y="150750"/>
                  <a:pt x="452126" y="149692"/>
                </a:cubicBezTo>
                <a:cubicBezTo>
                  <a:pt x="442072" y="148634"/>
                  <a:pt x="314013" y="113179"/>
                  <a:pt x="239401" y="111592"/>
                </a:cubicBezTo>
                <a:cubicBezTo>
                  <a:pt x="164789" y="110005"/>
                  <a:pt x="30909" y="145988"/>
                  <a:pt x="4451" y="140167"/>
                </a:cubicBezTo>
                <a:cubicBezTo>
                  <a:pt x="-22007" y="134346"/>
                  <a:pt x="78005" y="84075"/>
                  <a:pt x="80651" y="76667"/>
                </a:cubicBezTo>
                <a:cubicBezTo>
                  <a:pt x="83297" y="69259"/>
                  <a:pt x="-8778" y="101009"/>
                  <a:pt x="20326" y="95717"/>
                </a:cubicBezTo>
                <a:cubicBezTo>
                  <a:pt x="49430" y="90425"/>
                  <a:pt x="229347" y="52325"/>
                  <a:pt x="255276" y="44917"/>
                </a:cubicBezTo>
                <a:cubicBezTo>
                  <a:pt x="281205" y="37509"/>
                  <a:pt x="126689" y="49680"/>
                  <a:pt x="175901" y="51267"/>
                </a:cubicBezTo>
                <a:cubicBezTo>
                  <a:pt x="225113" y="52854"/>
                  <a:pt x="479643" y="49680"/>
                  <a:pt x="550551" y="54442"/>
                </a:cubicBezTo>
                <a:cubicBezTo>
                  <a:pt x="621459" y="59204"/>
                  <a:pt x="594472" y="83546"/>
                  <a:pt x="601351" y="79842"/>
                </a:cubicBezTo>
                <a:cubicBezTo>
                  <a:pt x="608230" y="76138"/>
                  <a:pt x="580184" y="-6941"/>
                  <a:pt x="595001" y="467"/>
                </a:cubicBezTo>
                <a:close/>
              </a:path>
            </a:pathLst>
          </a:custGeom>
          <a:solidFill>
            <a:srgbClr val="FFC000">
              <a:alpha val="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84" name="フリーフォーム 1883">
            <a:extLst>
              <a:ext uri="{FF2B5EF4-FFF2-40B4-BE49-F238E27FC236}">
                <a16:creationId xmlns:a16="http://schemas.microsoft.com/office/drawing/2014/main" id="{63913FF6-D62A-1847-FBED-DF4A1491096C}"/>
              </a:ext>
            </a:extLst>
          </p:cNvPr>
          <p:cNvSpPr/>
          <p:nvPr/>
        </p:nvSpPr>
        <p:spPr>
          <a:xfrm>
            <a:off x="3552939" y="1628775"/>
            <a:ext cx="540480" cy="324195"/>
          </a:xfrm>
          <a:custGeom>
            <a:avLst/>
            <a:gdLst>
              <a:gd name="connsiteX0" fmla="*/ 3061 w 540480"/>
              <a:gd name="connsiteY0" fmla="*/ 165100 h 324195"/>
              <a:gd name="connsiteX1" fmla="*/ 22111 w 540480"/>
              <a:gd name="connsiteY1" fmla="*/ 311150 h 324195"/>
              <a:gd name="connsiteX2" fmla="*/ 98311 w 540480"/>
              <a:gd name="connsiteY2" fmla="*/ 269875 h 324195"/>
              <a:gd name="connsiteX3" fmla="*/ 31636 w 540480"/>
              <a:gd name="connsiteY3" fmla="*/ 323850 h 324195"/>
              <a:gd name="connsiteX4" fmla="*/ 228486 w 540480"/>
              <a:gd name="connsiteY4" fmla="*/ 238125 h 324195"/>
              <a:gd name="connsiteX5" fmla="*/ 164986 w 540480"/>
              <a:gd name="connsiteY5" fmla="*/ 257175 h 324195"/>
              <a:gd name="connsiteX6" fmla="*/ 479311 w 540480"/>
              <a:gd name="connsiteY6" fmla="*/ 107950 h 324195"/>
              <a:gd name="connsiteX7" fmla="*/ 536461 w 540480"/>
              <a:gd name="connsiteY7" fmla="*/ 92075 h 324195"/>
              <a:gd name="connsiteX8" fmla="*/ 418986 w 540480"/>
              <a:gd name="connsiteY8" fmla="*/ 104775 h 324195"/>
              <a:gd name="connsiteX9" fmla="*/ 488836 w 540480"/>
              <a:gd name="connsiteY9" fmla="*/ 15875 h 324195"/>
              <a:gd name="connsiteX10" fmla="*/ 536461 w 540480"/>
              <a:gd name="connsiteY10" fmla="*/ 73025 h 324195"/>
              <a:gd name="connsiteX11" fmla="*/ 438036 w 540480"/>
              <a:gd name="connsiteY11" fmla="*/ 0 h 324195"/>
              <a:gd name="connsiteX12" fmla="*/ 345961 w 540480"/>
              <a:gd name="connsiteY12" fmla="*/ 73025 h 324195"/>
              <a:gd name="connsiteX13" fmla="*/ 136411 w 540480"/>
              <a:gd name="connsiteY13" fmla="*/ 196850 h 324195"/>
              <a:gd name="connsiteX14" fmla="*/ 215786 w 540480"/>
              <a:gd name="connsiteY14" fmla="*/ 111125 h 324195"/>
              <a:gd name="connsiteX15" fmla="*/ 101486 w 540480"/>
              <a:gd name="connsiteY15" fmla="*/ 200025 h 324195"/>
              <a:gd name="connsiteX16" fmla="*/ 120536 w 540480"/>
              <a:gd name="connsiteY16" fmla="*/ 260350 h 324195"/>
              <a:gd name="connsiteX17" fmla="*/ 82436 w 540480"/>
              <a:gd name="connsiteY17" fmla="*/ 209550 h 324195"/>
              <a:gd name="connsiteX18" fmla="*/ 76086 w 540480"/>
              <a:gd name="connsiteY18" fmla="*/ 292100 h 324195"/>
              <a:gd name="connsiteX19" fmla="*/ 3061 w 540480"/>
              <a:gd name="connsiteY19" fmla="*/ 165100 h 3241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540480" h="324195">
                <a:moveTo>
                  <a:pt x="3061" y="165100"/>
                </a:moveTo>
                <a:cubicBezTo>
                  <a:pt x="-5935" y="168275"/>
                  <a:pt x="6236" y="293688"/>
                  <a:pt x="22111" y="311150"/>
                </a:cubicBezTo>
                <a:cubicBezTo>
                  <a:pt x="37986" y="328612"/>
                  <a:pt x="96723" y="267758"/>
                  <a:pt x="98311" y="269875"/>
                </a:cubicBezTo>
                <a:cubicBezTo>
                  <a:pt x="99899" y="271992"/>
                  <a:pt x="9940" y="329142"/>
                  <a:pt x="31636" y="323850"/>
                </a:cubicBezTo>
                <a:cubicBezTo>
                  <a:pt x="53332" y="318558"/>
                  <a:pt x="206261" y="249237"/>
                  <a:pt x="228486" y="238125"/>
                </a:cubicBezTo>
                <a:cubicBezTo>
                  <a:pt x="250711" y="227013"/>
                  <a:pt x="123182" y="278871"/>
                  <a:pt x="164986" y="257175"/>
                </a:cubicBezTo>
                <a:cubicBezTo>
                  <a:pt x="206790" y="235479"/>
                  <a:pt x="417399" y="135467"/>
                  <a:pt x="479311" y="107950"/>
                </a:cubicBezTo>
                <a:cubicBezTo>
                  <a:pt x="541223" y="80433"/>
                  <a:pt x="546515" y="92604"/>
                  <a:pt x="536461" y="92075"/>
                </a:cubicBezTo>
                <a:cubicBezTo>
                  <a:pt x="526407" y="91546"/>
                  <a:pt x="426923" y="117475"/>
                  <a:pt x="418986" y="104775"/>
                </a:cubicBezTo>
                <a:cubicBezTo>
                  <a:pt x="411049" y="92075"/>
                  <a:pt x="469257" y="21167"/>
                  <a:pt x="488836" y="15875"/>
                </a:cubicBezTo>
                <a:cubicBezTo>
                  <a:pt x="508415" y="10583"/>
                  <a:pt x="544928" y="75671"/>
                  <a:pt x="536461" y="73025"/>
                </a:cubicBezTo>
                <a:cubicBezTo>
                  <a:pt x="527994" y="70379"/>
                  <a:pt x="469786" y="0"/>
                  <a:pt x="438036" y="0"/>
                </a:cubicBezTo>
                <a:cubicBezTo>
                  <a:pt x="406286" y="0"/>
                  <a:pt x="396232" y="40217"/>
                  <a:pt x="345961" y="73025"/>
                </a:cubicBezTo>
                <a:cubicBezTo>
                  <a:pt x="295690" y="105833"/>
                  <a:pt x="158107" y="190500"/>
                  <a:pt x="136411" y="196850"/>
                </a:cubicBezTo>
                <a:cubicBezTo>
                  <a:pt x="114715" y="203200"/>
                  <a:pt x="221607" y="110596"/>
                  <a:pt x="215786" y="111125"/>
                </a:cubicBezTo>
                <a:cubicBezTo>
                  <a:pt x="209965" y="111654"/>
                  <a:pt x="117361" y="175154"/>
                  <a:pt x="101486" y="200025"/>
                </a:cubicBezTo>
                <a:cubicBezTo>
                  <a:pt x="85611" y="224896"/>
                  <a:pt x="123711" y="258763"/>
                  <a:pt x="120536" y="260350"/>
                </a:cubicBezTo>
                <a:cubicBezTo>
                  <a:pt x="117361" y="261937"/>
                  <a:pt x="89844" y="204258"/>
                  <a:pt x="82436" y="209550"/>
                </a:cubicBezTo>
                <a:cubicBezTo>
                  <a:pt x="75028" y="214842"/>
                  <a:pt x="89844" y="298979"/>
                  <a:pt x="76086" y="292100"/>
                </a:cubicBezTo>
                <a:cubicBezTo>
                  <a:pt x="62328" y="285221"/>
                  <a:pt x="12057" y="161925"/>
                  <a:pt x="3061" y="165100"/>
                </a:cubicBezTo>
                <a:close/>
              </a:path>
            </a:pathLst>
          </a:custGeom>
          <a:solidFill>
            <a:srgbClr val="FFC000">
              <a:alpha val="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88" name="フリーフォーム 1887">
            <a:extLst>
              <a:ext uri="{FF2B5EF4-FFF2-40B4-BE49-F238E27FC236}">
                <a16:creationId xmlns:a16="http://schemas.microsoft.com/office/drawing/2014/main" id="{CB7CBEC8-BD4C-A2C2-AEE0-FDEC55EEFB53}"/>
              </a:ext>
            </a:extLst>
          </p:cNvPr>
          <p:cNvSpPr/>
          <p:nvPr/>
        </p:nvSpPr>
        <p:spPr>
          <a:xfrm>
            <a:off x="2759922" y="810160"/>
            <a:ext cx="1486346" cy="1208944"/>
          </a:xfrm>
          <a:custGeom>
            <a:avLst/>
            <a:gdLst>
              <a:gd name="connsiteX0" fmla="*/ 2132 w 1486346"/>
              <a:gd name="connsiteY0" fmla="*/ 226788 h 1208944"/>
              <a:gd name="connsiteX1" fmla="*/ 841117 w 1486346"/>
              <a:gd name="connsiteY1" fmla="*/ 509593 h 1208944"/>
              <a:gd name="connsiteX2" fmla="*/ 765703 w 1486346"/>
              <a:gd name="connsiteY2" fmla="*/ 457745 h 1208944"/>
              <a:gd name="connsiteX3" fmla="*/ 916532 w 1486346"/>
              <a:gd name="connsiteY3" fmla="*/ 608574 h 1208944"/>
              <a:gd name="connsiteX4" fmla="*/ 1090927 w 1486346"/>
              <a:gd name="connsiteY4" fmla="*/ 872525 h 1208944"/>
              <a:gd name="connsiteX5" fmla="*/ 1048507 w 1486346"/>
              <a:gd name="connsiteY5" fmla="*/ 820677 h 1208944"/>
              <a:gd name="connsiteX6" fmla="*/ 1265323 w 1486346"/>
              <a:gd name="connsiteY6" fmla="*/ 990360 h 1208944"/>
              <a:gd name="connsiteX7" fmla="*/ 1482140 w 1486346"/>
              <a:gd name="connsiteY7" fmla="*/ 1202463 h 1208944"/>
              <a:gd name="connsiteX8" fmla="*/ 1383158 w 1486346"/>
              <a:gd name="connsiteY8" fmla="*/ 1079914 h 1208944"/>
              <a:gd name="connsiteX9" fmla="*/ 1081501 w 1486346"/>
              <a:gd name="connsiteY9" fmla="*/ 377617 h 1208944"/>
              <a:gd name="connsiteX10" fmla="*/ 478185 w 1486346"/>
              <a:gd name="connsiteY10" fmla="*/ 5259 h 1208944"/>
              <a:gd name="connsiteX11" fmla="*/ 2132 w 1486346"/>
              <a:gd name="connsiteY11" fmla="*/ 156087 h 1208944"/>
              <a:gd name="connsiteX12" fmla="*/ 581880 w 1486346"/>
              <a:gd name="connsiteY12" fmla="*/ 118380 h 1208944"/>
              <a:gd name="connsiteX13" fmla="*/ 2132 w 1486346"/>
              <a:gd name="connsiteY13" fmla="*/ 226788 h 12089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486346" h="1208944">
                <a:moveTo>
                  <a:pt x="2132" y="226788"/>
                </a:moveTo>
                <a:cubicBezTo>
                  <a:pt x="45338" y="291990"/>
                  <a:pt x="713855" y="471100"/>
                  <a:pt x="841117" y="509593"/>
                </a:cubicBezTo>
                <a:cubicBezTo>
                  <a:pt x="968379" y="548086"/>
                  <a:pt x="753134" y="441248"/>
                  <a:pt x="765703" y="457745"/>
                </a:cubicBezTo>
                <a:cubicBezTo>
                  <a:pt x="778272" y="474242"/>
                  <a:pt x="862328" y="539444"/>
                  <a:pt x="916532" y="608574"/>
                </a:cubicBezTo>
                <a:cubicBezTo>
                  <a:pt x="970736" y="677704"/>
                  <a:pt x="1068931" y="837174"/>
                  <a:pt x="1090927" y="872525"/>
                </a:cubicBezTo>
                <a:cubicBezTo>
                  <a:pt x="1112923" y="907876"/>
                  <a:pt x="1019441" y="801038"/>
                  <a:pt x="1048507" y="820677"/>
                </a:cubicBezTo>
                <a:cubicBezTo>
                  <a:pt x="1077573" y="840316"/>
                  <a:pt x="1193051" y="926729"/>
                  <a:pt x="1265323" y="990360"/>
                </a:cubicBezTo>
                <a:cubicBezTo>
                  <a:pt x="1337595" y="1053991"/>
                  <a:pt x="1462501" y="1187537"/>
                  <a:pt x="1482140" y="1202463"/>
                </a:cubicBezTo>
                <a:cubicBezTo>
                  <a:pt x="1501779" y="1217389"/>
                  <a:pt x="1449931" y="1217388"/>
                  <a:pt x="1383158" y="1079914"/>
                </a:cubicBezTo>
                <a:cubicBezTo>
                  <a:pt x="1316385" y="942440"/>
                  <a:pt x="1232330" y="556726"/>
                  <a:pt x="1081501" y="377617"/>
                </a:cubicBezTo>
                <a:cubicBezTo>
                  <a:pt x="930672" y="198508"/>
                  <a:pt x="658080" y="42181"/>
                  <a:pt x="478185" y="5259"/>
                </a:cubicBezTo>
                <a:cubicBezTo>
                  <a:pt x="298290" y="-31663"/>
                  <a:pt x="-15150" y="137234"/>
                  <a:pt x="2132" y="156087"/>
                </a:cubicBezTo>
                <a:cubicBezTo>
                  <a:pt x="19414" y="174940"/>
                  <a:pt x="577167" y="102669"/>
                  <a:pt x="581880" y="118380"/>
                </a:cubicBezTo>
                <a:cubicBezTo>
                  <a:pt x="586593" y="134091"/>
                  <a:pt x="-41074" y="161586"/>
                  <a:pt x="2132" y="226788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89" name="フリーフォーム 1888">
            <a:extLst>
              <a:ext uri="{FF2B5EF4-FFF2-40B4-BE49-F238E27FC236}">
                <a16:creationId xmlns:a16="http://schemas.microsoft.com/office/drawing/2014/main" id="{099BC88B-8677-BFDC-A3C0-C43B1025BE4B}"/>
              </a:ext>
            </a:extLst>
          </p:cNvPr>
          <p:cNvSpPr/>
          <p:nvPr/>
        </p:nvSpPr>
        <p:spPr>
          <a:xfrm>
            <a:off x="2949292" y="879706"/>
            <a:ext cx="1095814" cy="1018963"/>
          </a:xfrm>
          <a:custGeom>
            <a:avLst/>
            <a:gdLst>
              <a:gd name="connsiteX0" fmla="*/ 359058 w 1095814"/>
              <a:gd name="connsiteY0" fmla="*/ 260119 h 1018963"/>
              <a:gd name="connsiteX1" fmla="*/ 374933 w 1095814"/>
              <a:gd name="connsiteY1" fmla="*/ 698269 h 1018963"/>
              <a:gd name="connsiteX2" fmla="*/ 520983 w 1095814"/>
              <a:gd name="connsiteY2" fmla="*/ 977669 h 1018963"/>
              <a:gd name="connsiteX3" fmla="*/ 498758 w 1095814"/>
              <a:gd name="connsiteY3" fmla="*/ 904644 h 1018963"/>
              <a:gd name="connsiteX4" fmla="*/ 562258 w 1095814"/>
              <a:gd name="connsiteY4" fmla="*/ 1018944 h 1018963"/>
              <a:gd name="connsiteX5" fmla="*/ 571783 w 1095814"/>
              <a:gd name="connsiteY5" fmla="*/ 914169 h 1018963"/>
              <a:gd name="connsiteX6" fmla="*/ 597183 w 1095814"/>
              <a:gd name="connsiteY6" fmla="*/ 961794 h 1018963"/>
              <a:gd name="connsiteX7" fmla="*/ 679733 w 1095814"/>
              <a:gd name="connsiteY7" fmla="*/ 834794 h 1018963"/>
              <a:gd name="connsiteX8" fmla="*/ 682908 w 1095814"/>
              <a:gd name="connsiteY8" fmla="*/ 945919 h 1018963"/>
              <a:gd name="connsiteX9" fmla="*/ 838483 w 1095814"/>
              <a:gd name="connsiteY9" fmla="*/ 857019 h 1018963"/>
              <a:gd name="connsiteX10" fmla="*/ 1092483 w 1095814"/>
              <a:gd name="connsiteY10" fmla="*/ 803044 h 1018963"/>
              <a:gd name="connsiteX11" fmla="*/ 965483 w 1095814"/>
              <a:gd name="connsiteY11" fmla="*/ 539519 h 1018963"/>
              <a:gd name="connsiteX12" fmla="*/ 708308 w 1095814"/>
              <a:gd name="connsiteY12" fmla="*/ 158519 h 1018963"/>
              <a:gd name="connsiteX13" fmla="*/ 283 w 1095814"/>
              <a:gd name="connsiteY13" fmla="*/ 2944 h 1018963"/>
              <a:gd name="connsiteX14" fmla="*/ 619408 w 1095814"/>
              <a:gd name="connsiteY14" fmla="*/ 279169 h 1018963"/>
              <a:gd name="connsiteX15" fmla="*/ 359058 w 1095814"/>
              <a:gd name="connsiteY15" fmla="*/ 260119 h 10189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095814" h="1018963">
                <a:moveTo>
                  <a:pt x="359058" y="260119"/>
                </a:moveTo>
                <a:cubicBezTo>
                  <a:pt x="318312" y="329969"/>
                  <a:pt x="347945" y="578677"/>
                  <a:pt x="374933" y="698269"/>
                </a:cubicBezTo>
                <a:cubicBezTo>
                  <a:pt x="401921" y="817861"/>
                  <a:pt x="500346" y="943273"/>
                  <a:pt x="520983" y="977669"/>
                </a:cubicBezTo>
                <a:cubicBezTo>
                  <a:pt x="541620" y="1012065"/>
                  <a:pt x="491879" y="897765"/>
                  <a:pt x="498758" y="904644"/>
                </a:cubicBezTo>
                <a:cubicBezTo>
                  <a:pt x="505637" y="911523"/>
                  <a:pt x="550087" y="1017357"/>
                  <a:pt x="562258" y="1018944"/>
                </a:cubicBezTo>
                <a:cubicBezTo>
                  <a:pt x="574429" y="1020531"/>
                  <a:pt x="565962" y="923694"/>
                  <a:pt x="571783" y="914169"/>
                </a:cubicBezTo>
                <a:cubicBezTo>
                  <a:pt x="577604" y="904644"/>
                  <a:pt x="579191" y="975023"/>
                  <a:pt x="597183" y="961794"/>
                </a:cubicBezTo>
                <a:cubicBezTo>
                  <a:pt x="615175" y="948565"/>
                  <a:pt x="665446" y="837440"/>
                  <a:pt x="679733" y="834794"/>
                </a:cubicBezTo>
                <a:cubicBezTo>
                  <a:pt x="694020" y="832148"/>
                  <a:pt x="656450" y="942215"/>
                  <a:pt x="682908" y="945919"/>
                </a:cubicBezTo>
                <a:cubicBezTo>
                  <a:pt x="709366" y="949623"/>
                  <a:pt x="770221" y="880832"/>
                  <a:pt x="838483" y="857019"/>
                </a:cubicBezTo>
                <a:cubicBezTo>
                  <a:pt x="906746" y="833207"/>
                  <a:pt x="1071316" y="855961"/>
                  <a:pt x="1092483" y="803044"/>
                </a:cubicBezTo>
                <a:cubicBezTo>
                  <a:pt x="1113650" y="750127"/>
                  <a:pt x="1029512" y="646940"/>
                  <a:pt x="965483" y="539519"/>
                </a:cubicBezTo>
                <a:cubicBezTo>
                  <a:pt x="901454" y="432098"/>
                  <a:pt x="869175" y="247948"/>
                  <a:pt x="708308" y="158519"/>
                </a:cubicBezTo>
                <a:cubicBezTo>
                  <a:pt x="547441" y="69090"/>
                  <a:pt x="15100" y="-17164"/>
                  <a:pt x="283" y="2944"/>
                </a:cubicBezTo>
                <a:cubicBezTo>
                  <a:pt x="-14534" y="23052"/>
                  <a:pt x="556437" y="235248"/>
                  <a:pt x="619408" y="279169"/>
                </a:cubicBezTo>
                <a:cubicBezTo>
                  <a:pt x="682379" y="323090"/>
                  <a:pt x="399804" y="190269"/>
                  <a:pt x="359058" y="260119"/>
                </a:cubicBezTo>
                <a:close/>
              </a:path>
            </a:pathLst>
          </a:custGeom>
          <a:solidFill>
            <a:schemeClr val="accent1">
              <a:alpha val="2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90" name="円/楕円 1889">
            <a:extLst>
              <a:ext uri="{FF2B5EF4-FFF2-40B4-BE49-F238E27FC236}">
                <a16:creationId xmlns:a16="http://schemas.microsoft.com/office/drawing/2014/main" id="{74DD9A9C-14EE-331C-1475-7B598A31B0A4}"/>
              </a:ext>
            </a:extLst>
          </p:cNvPr>
          <p:cNvSpPr/>
          <p:nvPr/>
        </p:nvSpPr>
        <p:spPr>
          <a:xfrm>
            <a:off x="2763889" y="2398296"/>
            <a:ext cx="367824" cy="367824"/>
          </a:xfrm>
          <a:prstGeom prst="ellipse">
            <a:avLst/>
          </a:prstGeom>
          <a:solidFill>
            <a:srgbClr val="FF8AD8">
              <a:alpha val="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94" name="フリーフォーム 1893">
            <a:extLst>
              <a:ext uri="{FF2B5EF4-FFF2-40B4-BE49-F238E27FC236}">
                <a16:creationId xmlns:a16="http://schemas.microsoft.com/office/drawing/2014/main" id="{A9749F9C-EE5E-D0EA-166F-79EA0AA1B971}"/>
              </a:ext>
            </a:extLst>
          </p:cNvPr>
          <p:cNvSpPr/>
          <p:nvPr/>
        </p:nvSpPr>
        <p:spPr>
          <a:xfrm>
            <a:off x="2548468" y="2106806"/>
            <a:ext cx="981023" cy="1359872"/>
          </a:xfrm>
          <a:custGeom>
            <a:avLst/>
            <a:gdLst>
              <a:gd name="connsiteX0" fmla="*/ 152311 w 981023"/>
              <a:gd name="connsiteY0" fmla="*/ 85 h 1359872"/>
              <a:gd name="connsiteX1" fmla="*/ 237153 w 981023"/>
              <a:gd name="connsiteY1" fmla="*/ 490279 h 1359872"/>
              <a:gd name="connsiteX2" fmla="*/ 510530 w 981023"/>
              <a:gd name="connsiteY2" fmla="*/ 810790 h 1359872"/>
              <a:gd name="connsiteX3" fmla="*/ 482250 w 981023"/>
              <a:gd name="connsiteY3" fmla="*/ 735375 h 1359872"/>
              <a:gd name="connsiteX4" fmla="*/ 802761 w 981023"/>
              <a:gd name="connsiteY4" fmla="*/ 1169008 h 1359872"/>
              <a:gd name="connsiteX5" fmla="*/ 977157 w 981023"/>
              <a:gd name="connsiteY5" fmla="*/ 1348118 h 1359872"/>
              <a:gd name="connsiteX6" fmla="*/ 859322 w 981023"/>
              <a:gd name="connsiteY6" fmla="*/ 1272703 h 1359872"/>
              <a:gd name="connsiteX7" fmla="*/ 199445 w 981023"/>
              <a:gd name="connsiteY7" fmla="*/ 711808 h 1359872"/>
              <a:gd name="connsiteX8" fmla="*/ 1483 w 981023"/>
              <a:gd name="connsiteY8" fmla="*/ 146200 h 1359872"/>
              <a:gd name="connsiteX9" fmla="*/ 109891 w 981023"/>
              <a:gd name="connsiteY9" fmla="*/ 447858 h 1359872"/>
              <a:gd name="connsiteX10" fmla="*/ 152311 w 981023"/>
              <a:gd name="connsiteY10" fmla="*/ 85 h 13598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981023" h="1359872">
                <a:moveTo>
                  <a:pt x="152311" y="85"/>
                </a:moveTo>
                <a:cubicBezTo>
                  <a:pt x="173521" y="7155"/>
                  <a:pt x="177450" y="355162"/>
                  <a:pt x="237153" y="490279"/>
                </a:cubicBezTo>
                <a:cubicBezTo>
                  <a:pt x="296856" y="625396"/>
                  <a:pt x="469681" y="769941"/>
                  <a:pt x="510530" y="810790"/>
                </a:cubicBezTo>
                <a:cubicBezTo>
                  <a:pt x="551379" y="851639"/>
                  <a:pt x="433545" y="675672"/>
                  <a:pt x="482250" y="735375"/>
                </a:cubicBezTo>
                <a:cubicBezTo>
                  <a:pt x="530955" y="795078"/>
                  <a:pt x="720276" y="1066884"/>
                  <a:pt x="802761" y="1169008"/>
                </a:cubicBezTo>
                <a:cubicBezTo>
                  <a:pt x="885246" y="1271132"/>
                  <a:pt x="967730" y="1330836"/>
                  <a:pt x="977157" y="1348118"/>
                </a:cubicBezTo>
                <a:cubicBezTo>
                  <a:pt x="986584" y="1365400"/>
                  <a:pt x="988941" y="1378755"/>
                  <a:pt x="859322" y="1272703"/>
                </a:cubicBezTo>
                <a:cubicBezTo>
                  <a:pt x="729703" y="1166651"/>
                  <a:pt x="342418" y="899558"/>
                  <a:pt x="199445" y="711808"/>
                </a:cubicBezTo>
                <a:cubicBezTo>
                  <a:pt x="56472" y="524058"/>
                  <a:pt x="16409" y="190192"/>
                  <a:pt x="1483" y="146200"/>
                </a:cubicBezTo>
                <a:cubicBezTo>
                  <a:pt x="-13443" y="102208"/>
                  <a:pt x="88681" y="469854"/>
                  <a:pt x="109891" y="447858"/>
                </a:cubicBezTo>
                <a:cubicBezTo>
                  <a:pt x="131101" y="425862"/>
                  <a:pt x="131101" y="-6985"/>
                  <a:pt x="152311" y="85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95" name="フリーフォーム 1894">
            <a:extLst>
              <a:ext uri="{FF2B5EF4-FFF2-40B4-BE49-F238E27FC236}">
                <a16:creationId xmlns:a16="http://schemas.microsoft.com/office/drawing/2014/main" id="{BA596E51-3816-E192-27C6-1B231B8C34DF}"/>
              </a:ext>
            </a:extLst>
          </p:cNvPr>
          <p:cNvSpPr/>
          <p:nvPr/>
        </p:nvSpPr>
        <p:spPr>
          <a:xfrm>
            <a:off x="2452893" y="1025060"/>
            <a:ext cx="553839" cy="1366108"/>
          </a:xfrm>
          <a:custGeom>
            <a:avLst/>
            <a:gdLst>
              <a:gd name="connsiteX0" fmla="*/ 547482 w 553839"/>
              <a:gd name="connsiteY0" fmla="*/ 276690 h 1366108"/>
              <a:gd name="connsiteX1" fmla="*/ 391907 w 553839"/>
              <a:gd name="connsiteY1" fmla="*/ 559265 h 1366108"/>
              <a:gd name="connsiteX2" fmla="*/ 388732 w 553839"/>
              <a:gd name="connsiteY2" fmla="*/ 879940 h 1366108"/>
              <a:gd name="connsiteX3" fmla="*/ 376032 w 553839"/>
              <a:gd name="connsiteY3" fmla="*/ 806915 h 1366108"/>
              <a:gd name="connsiteX4" fmla="*/ 369682 w 553839"/>
              <a:gd name="connsiteY4" fmla="*/ 937090 h 1366108"/>
              <a:gd name="connsiteX5" fmla="*/ 356982 w 553839"/>
              <a:gd name="connsiteY5" fmla="*/ 832315 h 1366108"/>
              <a:gd name="connsiteX6" fmla="*/ 242682 w 553839"/>
              <a:gd name="connsiteY6" fmla="*/ 1006940 h 1366108"/>
              <a:gd name="connsiteX7" fmla="*/ 217282 w 553839"/>
              <a:gd name="connsiteY7" fmla="*/ 1137115 h 1366108"/>
              <a:gd name="connsiteX8" fmla="*/ 223632 w 553839"/>
              <a:gd name="connsiteY8" fmla="*/ 1362540 h 1366108"/>
              <a:gd name="connsiteX9" fmla="*/ 204582 w 553839"/>
              <a:gd name="connsiteY9" fmla="*/ 1229190 h 1366108"/>
              <a:gd name="connsiteX10" fmla="*/ 23607 w 553839"/>
              <a:gd name="connsiteY10" fmla="*/ 664040 h 1366108"/>
              <a:gd name="connsiteX11" fmla="*/ 4557 w 553839"/>
              <a:gd name="connsiteY11" fmla="*/ 822790 h 1366108"/>
              <a:gd name="connsiteX12" fmla="*/ 45832 w 553839"/>
              <a:gd name="connsiteY12" fmla="*/ 486240 h 1366108"/>
              <a:gd name="connsiteX13" fmla="*/ 223632 w 553839"/>
              <a:gd name="connsiteY13" fmla="*/ 184615 h 1366108"/>
              <a:gd name="connsiteX14" fmla="*/ 90282 w 553839"/>
              <a:gd name="connsiteY14" fmla="*/ 356065 h 1366108"/>
              <a:gd name="connsiteX15" fmla="*/ 518907 w 553839"/>
              <a:gd name="connsiteY15" fmla="*/ 465 h 1366108"/>
              <a:gd name="connsiteX16" fmla="*/ 290307 w 553839"/>
              <a:gd name="connsiteY16" fmla="*/ 276690 h 1366108"/>
              <a:gd name="connsiteX17" fmla="*/ 553832 w 553839"/>
              <a:gd name="connsiteY17" fmla="*/ 98890 h 1366108"/>
              <a:gd name="connsiteX18" fmla="*/ 299832 w 553839"/>
              <a:gd name="connsiteY18" fmla="*/ 410040 h 1366108"/>
              <a:gd name="connsiteX19" fmla="*/ 547482 w 553839"/>
              <a:gd name="connsiteY19" fmla="*/ 276690 h 13661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553839" h="1366108">
                <a:moveTo>
                  <a:pt x="547482" y="276690"/>
                </a:moveTo>
                <a:cubicBezTo>
                  <a:pt x="562828" y="301561"/>
                  <a:pt x="418365" y="458723"/>
                  <a:pt x="391907" y="559265"/>
                </a:cubicBezTo>
                <a:cubicBezTo>
                  <a:pt x="365449" y="659807"/>
                  <a:pt x="391378" y="838665"/>
                  <a:pt x="388732" y="879940"/>
                </a:cubicBezTo>
                <a:cubicBezTo>
                  <a:pt x="386086" y="921215"/>
                  <a:pt x="379207" y="797390"/>
                  <a:pt x="376032" y="806915"/>
                </a:cubicBezTo>
                <a:cubicBezTo>
                  <a:pt x="372857" y="816440"/>
                  <a:pt x="372857" y="932857"/>
                  <a:pt x="369682" y="937090"/>
                </a:cubicBezTo>
                <a:cubicBezTo>
                  <a:pt x="366507" y="941323"/>
                  <a:pt x="378149" y="820673"/>
                  <a:pt x="356982" y="832315"/>
                </a:cubicBezTo>
                <a:cubicBezTo>
                  <a:pt x="335815" y="843957"/>
                  <a:pt x="265965" y="956140"/>
                  <a:pt x="242682" y="1006940"/>
                </a:cubicBezTo>
                <a:cubicBezTo>
                  <a:pt x="219399" y="1057740"/>
                  <a:pt x="220457" y="1077848"/>
                  <a:pt x="217282" y="1137115"/>
                </a:cubicBezTo>
                <a:cubicBezTo>
                  <a:pt x="214107" y="1196382"/>
                  <a:pt x="225749" y="1347194"/>
                  <a:pt x="223632" y="1362540"/>
                </a:cubicBezTo>
                <a:cubicBezTo>
                  <a:pt x="221515" y="1377886"/>
                  <a:pt x="237919" y="1345607"/>
                  <a:pt x="204582" y="1229190"/>
                </a:cubicBezTo>
                <a:cubicBezTo>
                  <a:pt x="171244" y="1112773"/>
                  <a:pt x="56944" y="731773"/>
                  <a:pt x="23607" y="664040"/>
                </a:cubicBezTo>
                <a:cubicBezTo>
                  <a:pt x="-9730" y="596307"/>
                  <a:pt x="853" y="852423"/>
                  <a:pt x="4557" y="822790"/>
                </a:cubicBezTo>
                <a:cubicBezTo>
                  <a:pt x="8261" y="793157"/>
                  <a:pt x="9319" y="592603"/>
                  <a:pt x="45832" y="486240"/>
                </a:cubicBezTo>
                <a:cubicBezTo>
                  <a:pt x="82344" y="379878"/>
                  <a:pt x="216224" y="206311"/>
                  <a:pt x="223632" y="184615"/>
                </a:cubicBezTo>
                <a:cubicBezTo>
                  <a:pt x="231040" y="162919"/>
                  <a:pt x="41070" y="386757"/>
                  <a:pt x="90282" y="356065"/>
                </a:cubicBezTo>
                <a:cubicBezTo>
                  <a:pt x="139494" y="325373"/>
                  <a:pt x="485570" y="13694"/>
                  <a:pt x="518907" y="465"/>
                </a:cubicBezTo>
                <a:cubicBezTo>
                  <a:pt x="552244" y="-12764"/>
                  <a:pt x="284486" y="260286"/>
                  <a:pt x="290307" y="276690"/>
                </a:cubicBezTo>
                <a:cubicBezTo>
                  <a:pt x="296128" y="293094"/>
                  <a:pt x="552245" y="76665"/>
                  <a:pt x="553832" y="98890"/>
                </a:cubicBezTo>
                <a:cubicBezTo>
                  <a:pt x="555419" y="121115"/>
                  <a:pt x="306182" y="381994"/>
                  <a:pt x="299832" y="410040"/>
                </a:cubicBezTo>
                <a:cubicBezTo>
                  <a:pt x="293482" y="438086"/>
                  <a:pt x="532136" y="251819"/>
                  <a:pt x="547482" y="276690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96" name="円/楕円 1895">
            <a:extLst>
              <a:ext uri="{FF2B5EF4-FFF2-40B4-BE49-F238E27FC236}">
                <a16:creationId xmlns:a16="http://schemas.microsoft.com/office/drawing/2014/main" id="{C5A39AE4-4CBE-1A9D-5AF9-E5647D6F8D97}"/>
              </a:ext>
            </a:extLst>
          </p:cNvPr>
          <p:cNvSpPr/>
          <p:nvPr/>
        </p:nvSpPr>
        <p:spPr>
          <a:xfrm>
            <a:off x="3850063" y="2154165"/>
            <a:ext cx="367824" cy="367824"/>
          </a:xfrm>
          <a:prstGeom prst="ellipse">
            <a:avLst/>
          </a:prstGeom>
          <a:solidFill>
            <a:srgbClr val="FF8AD8">
              <a:alpha val="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97" name="フリーフォーム 1896">
            <a:extLst>
              <a:ext uri="{FF2B5EF4-FFF2-40B4-BE49-F238E27FC236}">
                <a16:creationId xmlns:a16="http://schemas.microsoft.com/office/drawing/2014/main" id="{83615B1F-0081-A635-B085-A3B69B57D0DB}"/>
              </a:ext>
            </a:extLst>
          </p:cNvPr>
          <p:cNvSpPr/>
          <p:nvPr/>
        </p:nvSpPr>
        <p:spPr>
          <a:xfrm>
            <a:off x="3348395" y="3305107"/>
            <a:ext cx="595299" cy="189166"/>
          </a:xfrm>
          <a:custGeom>
            <a:avLst/>
            <a:gdLst>
              <a:gd name="connsiteX0" fmla="*/ 64730 w 595299"/>
              <a:gd name="connsiteY0" fmla="*/ 68 h 189166"/>
              <a:gd name="connsiteX1" fmla="*/ 318730 w 595299"/>
              <a:gd name="connsiteY1" fmla="*/ 73093 h 189166"/>
              <a:gd name="connsiteX2" fmla="*/ 591780 w 595299"/>
              <a:gd name="connsiteY2" fmla="*/ 3243 h 189166"/>
              <a:gd name="connsiteX3" fmla="*/ 480655 w 595299"/>
              <a:gd name="connsiteY3" fmla="*/ 76268 h 189166"/>
              <a:gd name="connsiteX4" fmla="*/ 585430 w 595299"/>
              <a:gd name="connsiteY4" fmla="*/ 44518 h 189166"/>
              <a:gd name="connsiteX5" fmla="*/ 448905 w 595299"/>
              <a:gd name="connsiteY5" fmla="*/ 146118 h 189166"/>
              <a:gd name="connsiteX6" fmla="*/ 242530 w 595299"/>
              <a:gd name="connsiteY6" fmla="*/ 165168 h 189166"/>
              <a:gd name="connsiteX7" fmla="*/ 353655 w 595299"/>
              <a:gd name="connsiteY7" fmla="*/ 184218 h 189166"/>
              <a:gd name="connsiteX8" fmla="*/ 7580 w 595299"/>
              <a:gd name="connsiteY8" fmla="*/ 66743 h 189166"/>
              <a:gd name="connsiteX9" fmla="*/ 112355 w 595299"/>
              <a:gd name="connsiteY9" fmla="*/ 88968 h 189166"/>
              <a:gd name="connsiteX10" fmla="*/ 64730 w 595299"/>
              <a:gd name="connsiteY10" fmla="*/ 68 h 1891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595299" h="189166">
                <a:moveTo>
                  <a:pt x="64730" y="68"/>
                </a:moveTo>
                <a:cubicBezTo>
                  <a:pt x="99126" y="-2578"/>
                  <a:pt x="230888" y="72564"/>
                  <a:pt x="318730" y="73093"/>
                </a:cubicBezTo>
                <a:cubicBezTo>
                  <a:pt x="406572" y="73622"/>
                  <a:pt x="564793" y="2714"/>
                  <a:pt x="591780" y="3243"/>
                </a:cubicBezTo>
                <a:cubicBezTo>
                  <a:pt x="618767" y="3772"/>
                  <a:pt x="481713" y="69389"/>
                  <a:pt x="480655" y="76268"/>
                </a:cubicBezTo>
                <a:cubicBezTo>
                  <a:pt x="479597" y="83147"/>
                  <a:pt x="590722" y="32876"/>
                  <a:pt x="585430" y="44518"/>
                </a:cubicBezTo>
                <a:cubicBezTo>
                  <a:pt x="580138" y="56160"/>
                  <a:pt x="506055" y="126010"/>
                  <a:pt x="448905" y="146118"/>
                </a:cubicBezTo>
                <a:cubicBezTo>
                  <a:pt x="391755" y="166226"/>
                  <a:pt x="258405" y="158818"/>
                  <a:pt x="242530" y="165168"/>
                </a:cubicBezTo>
                <a:cubicBezTo>
                  <a:pt x="226655" y="171518"/>
                  <a:pt x="392813" y="200622"/>
                  <a:pt x="353655" y="184218"/>
                </a:cubicBezTo>
                <a:cubicBezTo>
                  <a:pt x="314497" y="167814"/>
                  <a:pt x="47797" y="82618"/>
                  <a:pt x="7580" y="66743"/>
                </a:cubicBezTo>
                <a:cubicBezTo>
                  <a:pt x="-32637" y="50868"/>
                  <a:pt x="99655" y="95318"/>
                  <a:pt x="112355" y="88968"/>
                </a:cubicBezTo>
                <a:cubicBezTo>
                  <a:pt x="125055" y="82618"/>
                  <a:pt x="30334" y="2714"/>
                  <a:pt x="64730" y="68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98" name="フリーフォーム 1897">
            <a:extLst>
              <a:ext uri="{FF2B5EF4-FFF2-40B4-BE49-F238E27FC236}">
                <a16:creationId xmlns:a16="http://schemas.microsoft.com/office/drawing/2014/main" id="{D3F0A9D4-3227-42D4-8F93-C59CD06974DE}"/>
              </a:ext>
            </a:extLst>
          </p:cNvPr>
          <p:cNvSpPr/>
          <p:nvPr/>
        </p:nvSpPr>
        <p:spPr>
          <a:xfrm>
            <a:off x="3332774" y="3025381"/>
            <a:ext cx="452130" cy="175644"/>
          </a:xfrm>
          <a:custGeom>
            <a:avLst/>
            <a:gdLst>
              <a:gd name="connsiteX0" fmla="*/ 976 w 452130"/>
              <a:gd name="connsiteY0" fmla="*/ 394 h 175644"/>
              <a:gd name="connsiteX1" fmla="*/ 147026 w 452130"/>
              <a:gd name="connsiteY1" fmla="*/ 67069 h 175644"/>
              <a:gd name="connsiteX2" fmla="*/ 388326 w 452130"/>
              <a:gd name="connsiteY2" fmla="*/ 73419 h 175644"/>
              <a:gd name="connsiteX3" fmla="*/ 318476 w 452130"/>
              <a:gd name="connsiteY3" fmla="*/ 89294 h 175644"/>
              <a:gd name="connsiteX4" fmla="*/ 451826 w 452130"/>
              <a:gd name="connsiteY4" fmla="*/ 76594 h 175644"/>
              <a:gd name="connsiteX5" fmla="*/ 274026 w 452130"/>
              <a:gd name="connsiteY5" fmla="*/ 155969 h 175644"/>
              <a:gd name="connsiteX6" fmla="*/ 397851 w 452130"/>
              <a:gd name="connsiteY6" fmla="*/ 171844 h 175644"/>
              <a:gd name="connsiteX7" fmla="*/ 16851 w 452130"/>
              <a:gd name="connsiteY7" fmla="*/ 98819 h 175644"/>
              <a:gd name="connsiteX8" fmla="*/ 80351 w 452130"/>
              <a:gd name="connsiteY8" fmla="*/ 101994 h 175644"/>
              <a:gd name="connsiteX9" fmla="*/ 976 w 452130"/>
              <a:gd name="connsiteY9" fmla="*/ 394 h 1756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52130" h="175644">
                <a:moveTo>
                  <a:pt x="976" y="394"/>
                </a:moveTo>
                <a:cubicBezTo>
                  <a:pt x="12088" y="-5427"/>
                  <a:pt x="82468" y="54898"/>
                  <a:pt x="147026" y="67069"/>
                </a:cubicBezTo>
                <a:cubicBezTo>
                  <a:pt x="211584" y="79240"/>
                  <a:pt x="359751" y="69715"/>
                  <a:pt x="388326" y="73419"/>
                </a:cubicBezTo>
                <a:cubicBezTo>
                  <a:pt x="416901" y="77123"/>
                  <a:pt x="307893" y="88765"/>
                  <a:pt x="318476" y="89294"/>
                </a:cubicBezTo>
                <a:cubicBezTo>
                  <a:pt x="329059" y="89823"/>
                  <a:pt x="459234" y="65482"/>
                  <a:pt x="451826" y="76594"/>
                </a:cubicBezTo>
                <a:cubicBezTo>
                  <a:pt x="444418" y="87707"/>
                  <a:pt x="283022" y="140094"/>
                  <a:pt x="274026" y="155969"/>
                </a:cubicBezTo>
                <a:cubicBezTo>
                  <a:pt x="265030" y="171844"/>
                  <a:pt x="440713" y="181369"/>
                  <a:pt x="397851" y="171844"/>
                </a:cubicBezTo>
                <a:cubicBezTo>
                  <a:pt x="354989" y="162319"/>
                  <a:pt x="69768" y="110461"/>
                  <a:pt x="16851" y="98819"/>
                </a:cubicBezTo>
                <a:cubicBezTo>
                  <a:pt x="-36066" y="87177"/>
                  <a:pt x="83526" y="115223"/>
                  <a:pt x="80351" y="101994"/>
                </a:cubicBezTo>
                <a:cubicBezTo>
                  <a:pt x="77176" y="88765"/>
                  <a:pt x="-10136" y="6215"/>
                  <a:pt x="976" y="394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99" name="フリーフォーム 1898">
            <a:extLst>
              <a:ext uri="{FF2B5EF4-FFF2-40B4-BE49-F238E27FC236}">
                <a16:creationId xmlns:a16="http://schemas.microsoft.com/office/drawing/2014/main" id="{4136EC4E-0AA7-011A-A951-53FA745CF64C}"/>
              </a:ext>
            </a:extLst>
          </p:cNvPr>
          <p:cNvSpPr/>
          <p:nvPr/>
        </p:nvSpPr>
        <p:spPr>
          <a:xfrm>
            <a:off x="3139405" y="2582107"/>
            <a:ext cx="181855" cy="433235"/>
          </a:xfrm>
          <a:custGeom>
            <a:avLst/>
            <a:gdLst>
              <a:gd name="connsiteX0" fmla="*/ 181645 w 181855"/>
              <a:gd name="connsiteY0" fmla="*/ 2343 h 433235"/>
              <a:gd name="connsiteX1" fmla="*/ 108620 w 181855"/>
              <a:gd name="connsiteY1" fmla="*/ 183318 h 433235"/>
              <a:gd name="connsiteX2" fmla="*/ 127670 w 181855"/>
              <a:gd name="connsiteY2" fmla="*/ 167443 h 433235"/>
              <a:gd name="connsiteX3" fmla="*/ 57820 w 181855"/>
              <a:gd name="connsiteY3" fmla="*/ 316668 h 433235"/>
              <a:gd name="connsiteX4" fmla="*/ 76870 w 181855"/>
              <a:gd name="connsiteY4" fmla="*/ 430968 h 433235"/>
              <a:gd name="connsiteX5" fmla="*/ 45120 w 181855"/>
              <a:gd name="connsiteY5" fmla="*/ 376993 h 433235"/>
              <a:gd name="connsiteX6" fmla="*/ 670 w 181855"/>
              <a:gd name="connsiteY6" fmla="*/ 192843 h 433235"/>
              <a:gd name="connsiteX7" fmla="*/ 19720 w 181855"/>
              <a:gd name="connsiteY7" fmla="*/ 246818 h 433235"/>
              <a:gd name="connsiteX8" fmla="*/ 38770 w 181855"/>
              <a:gd name="connsiteY8" fmla="*/ 100768 h 433235"/>
              <a:gd name="connsiteX9" fmla="*/ 26070 w 181855"/>
              <a:gd name="connsiteY9" fmla="*/ 167443 h 433235"/>
              <a:gd name="connsiteX10" fmla="*/ 80045 w 181855"/>
              <a:gd name="connsiteY10" fmla="*/ 88068 h 433235"/>
              <a:gd name="connsiteX11" fmla="*/ 181645 w 181855"/>
              <a:gd name="connsiteY11" fmla="*/ 2343 h 4332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81855" h="433235">
                <a:moveTo>
                  <a:pt x="181645" y="2343"/>
                </a:moveTo>
                <a:cubicBezTo>
                  <a:pt x="186407" y="18218"/>
                  <a:pt x="108620" y="183318"/>
                  <a:pt x="108620" y="183318"/>
                </a:cubicBezTo>
                <a:cubicBezTo>
                  <a:pt x="99624" y="210835"/>
                  <a:pt x="136137" y="145218"/>
                  <a:pt x="127670" y="167443"/>
                </a:cubicBezTo>
                <a:cubicBezTo>
                  <a:pt x="119203" y="189668"/>
                  <a:pt x="66287" y="272747"/>
                  <a:pt x="57820" y="316668"/>
                </a:cubicBezTo>
                <a:cubicBezTo>
                  <a:pt x="49353" y="360589"/>
                  <a:pt x="78987" y="420914"/>
                  <a:pt x="76870" y="430968"/>
                </a:cubicBezTo>
                <a:cubicBezTo>
                  <a:pt x="74753" y="441022"/>
                  <a:pt x="57820" y="416681"/>
                  <a:pt x="45120" y="376993"/>
                </a:cubicBezTo>
                <a:cubicBezTo>
                  <a:pt x="32420" y="337306"/>
                  <a:pt x="4903" y="214539"/>
                  <a:pt x="670" y="192843"/>
                </a:cubicBezTo>
                <a:cubicBezTo>
                  <a:pt x="-3563" y="171147"/>
                  <a:pt x="13370" y="262164"/>
                  <a:pt x="19720" y="246818"/>
                </a:cubicBezTo>
                <a:cubicBezTo>
                  <a:pt x="26070" y="231472"/>
                  <a:pt x="37712" y="113997"/>
                  <a:pt x="38770" y="100768"/>
                </a:cubicBezTo>
                <a:cubicBezTo>
                  <a:pt x="39828" y="87539"/>
                  <a:pt x="19191" y="169560"/>
                  <a:pt x="26070" y="167443"/>
                </a:cubicBezTo>
                <a:cubicBezTo>
                  <a:pt x="32949" y="165326"/>
                  <a:pt x="60466" y="120876"/>
                  <a:pt x="80045" y="88068"/>
                </a:cubicBezTo>
                <a:cubicBezTo>
                  <a:pt x="99624" y="55260"/>
                  <a:pt x="176883" y="-13532"/>
                  <a:pt x="181645" y="2343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00" name="フリーフォーム 1899">
            <a:extLst>
              <a:ext uri="{FF2B5EF4-FFF2-40B4-BE49-F238E27FC236}">
                <a16:creationId xmlns:a16="http://schemas.microsoft.com/office/drawing/2014/main" id="{81A112D7-66C4-EF7B-5CB4-1B86DBD5AC78}"/>
              </a:ext>
            </a:extLst>
          </p:cNvPr>
          <p:cNvSpPr/>
          <p:nvPr/>
        </p:nvSpPr>
        <p:spPr>
          <a:xfrm>
            <a:off x="3326097" y="2635214"/>
            <a:ext cx="501822" cy="117628"/>
          </a:xfrm>
          <a:custGeom>
            <a:avLst/>
            <a:gdLst>
              <a:gd name="connsiteX0" fmla="*/ 48928 w 501822"/>
              <a:gd name="connsiteY0" fmla="*/ 92111 h 117628"/>
              <a:gd name="connsiteX1" fmla="*/ 194978 w 501822"/>
              <a:gd name="connsiteY1" fmla="*/ 111161 h 117628"/>
              <a:gd name="connsiteX2" fmla="*/ 299753 w 501822"/>
              <a:gd name="connsiteY2" fmla="*/ 76236 h 117628"/>
              <a:gd name="connsiteX3" fmla="*/ 242603 w 501822"/>
              <a:gd name="connsiteY3" fmla="*/ 117511 h 117628"/>
              <a:gd name="connsiteX4" fmla="*/ 334678 w 501822"/>
              <a:gd name="connsiteY4" fmla="*/ 60361 h 117628"/>
              <a:gd name="connsiteX5" fmla="*/ 363253 w 501822"/>
              <a:gd name="connsiteY5" fmla="*/ 76236 h 117628"/>
              <a:gd name="connsiteX6" fmla="*/ 499778 w 501822"/>
              <a:gd name="connsiteY6" fmla="*/ 69886 h 117628"/>
              <a:gd name="connsiteX7" fmla="*/ 433103 w 501822"/>
              <a:gd name="connsiteY7" fmla="*/ 36 h 117628"/>
              <a:gd name="connsiteX8" fmla="*/ 271178 w 501822"/>
              <a:gd name="connsiteY8" fmla="*/ 60361 h 117628"/>
              <a:gd name="connsiteX9" fmla="*/ 217203 w 501822"/>
              <a:gd name="connsiteY9" fmla="*/ 69886 h 117628"/>
              <a:gd name="connsiteX10" fmla="*/ 1303 w 501822"/>
              <a:gd name="connsiteY10" fmla="*/ 41311 h 117628"/>
              <a:gd name="connsiteX11" fmla="*/ 125128 w 501822"/>
              <a:gd name="connsiteY11" fmla="*/ 98461 h 117628"/>
              <a:gd name="connsiteX12" fmla="*/ 48928 w 501822"/>
              <a:gd name="connsiteY12" fmla="*/ 92111 h 1176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501822" h="117628">
                <a:moveTo>
                  <a:pt x="48928" y="92111"/>
                </a:moveTo>
                <a:cubicBezTo>
                  <a:pt x="60570" y="94228"/>
                  <a:pt x="153174" y="113807"/>
                  <a:pt x="194978" y="111161"/>
                </a:cubicBezTo>
                <a:cubicBezTo>
                  <a:pt x="236782" y="108515"/>
                  <a:pt x="291816" y="75178"/>
                  <a:pt x="299753" y="76236"/>
                </a:cubicBezTo>
                <a:cubicBezTo>
                  <a:pt x="307690" y="77294"/>
                  <a:pt x="236782" y="120157"/>
                  <a:pt x="242603" y="117511"/>
                </a:cubicBezTo>
                <a:cubicBezTo>
                  <a:pt x="248424" y="114865"/>
                  <a:pt x="314570" y="67240"/>
                  <a:pt x="334678" y="60361"/>
                </a:cubicBezTo>
                <a:cubicBezTo>
                  <a:pt x="354786" y="53482"/>
                  <a:pt x="335736" y="74649"/>
                  <a:pt x="363253" y="76236"/>
                </a:cubicBezTo>
                <a:cubicBezTo>
                  <a:pt x="390770" y="77823"/>
                  <a:pt x="488136" y="82586"/>
                  <a:pt x="499778" y="69886"/>
                </a:cubicBezTo>
                <a:cubicBezTo>
                  <a:pt x="511420" y="57186"/>
                  <a:pt x="471203" y="1624"/>
                  <a:pt x="433103" y="36"/>
                </a:cubicBezTo>
                <a:cubicBezTo>
                  <a:pt x="395003" y="-1552"/>
                  <a:pt x="307161" y="48719"/>
                  <a:pt x="271178" y="60361"/>
                </a:cubicBezTo>
                <a:cubicBezTo>
                  <a:pt x="235195" y="72003"/>
                  <a:pt x="262182" y="73061"/>
                  <a:pt x="217203" y="69886"/>
                </a:cubicBezTo>
                <a:cubicBezTo>
                  <a:pt x="172224" y="66711"/>
                  <a:pt x="16649" y="36548"/>
                  <a:pt x="1303" y="41311"/>
                </a:cubicBezTo>
                <a:cubicBezTo>
                  <a:pt x="-14043" y="46074"/>
                  <a:pt x="110841" y="89465"/>
                  <a:pt x="125128" y="98461"/>
                </a:cubicBezTo>
                <a:cubicBezTo>
                  <a:pt x="139415" y="107457"/>
                  <a:pt x="37286" y="89994"/>
                  <a:pt x="48928" y="92111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01" name="フリーフォーム 1900">
            <a:extLst>
              <a:ext uri="{FF2B5EF4-FFF2-40B4-BE49-F238E27FC236}">
                <a16:creationId xmlns:a16="http://schemas.microsoft.com/office/drawing/2014/main" id="{F0591621-C874-D484-28AA-01DA9E5E0349}"/>
              </a:ext>
            </a:extLst>
          </p:cNvPr>
          <p:cNvSpPr/>
          <p:nvPr/>
        </p:nvSpPr>
        <p:spPr>
          <a:xfrm>
            <a:off x="3543174" y="2718726"/>
            <a:ext cx="422408" cy="107316"/>
          </a:xfrm>
          <a:custGeom>
            <a:avLst/>
            <a:gdLst>
              <a:gd name="connsiteX0" fmla="*/ 9651 w 422408"/>
              <a:gd name="connsiteY0" fmla="*/ 2249 h 107316"/>
              <a:gd name="connsiteX1" fmla="*/ 19176 w 422408"/>
              <a:gd name="connsiteY1" fmla="*/ 97499 h 107316"/>
              <a:gd name="connsiteX2" fmla="*/ 95376 w 422408"/>
              <a:gd name="connsiteY2" fmla="*/ 100674 h 107316"/>
              <a:gd name="connsiteX3" fmla="*/ 250951 w 422408"/>
              <a:gd name="connsiteY3" fmla="*/ 65749 h 107316"/>
              <a:gd name="connsiteX4" fmla="*/ 422401 w 422408"/>
              <a:gd name="connsiteY4" fmla="*/ 49874 h 107316"/>
              <a:gd name="connsiteX5" fmla="*/ 244601 w 422408"/>
              <a:gd name="connsiteY5" fmla="*/ 37174 h 107316"/>
              <a:gd name="connsiteX6" fmla="*/ 139826 w 422408"/>
              <a:gd name="connsiteY6" fmla="*/ 30824 h 107316"/>
              <a:gd name="connsiteX7" fmla="*/ 9651 w 422408"/>
              <a:gd name="connsiteY7" fmla="*/ 2249 h 1073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22408" h="107316">
                <a:moveTo>
                  <a:pt x="9651" y="2249"/>
                </a:moveTo>
                <a:cubicBezTo>
                  <a:pt x="-10457" y="13361"/>
                  <a:pt x="4888" y="81095"/>
                  <a:pt x="19176" y="97499"/>
                </a:cubicBezTo>
                <a:cubicBezTo>
                  <a:pt x="33464" y="113903"/>
                  <a:pt x="56747" y="105966"/>
                  <a:pt x="95376" y="100674"/>
                </a:cubicBezTo>
                <a:cubicBezTo>
                  <a:pt x="134005" y="95382"/>
                  <a:pt x="196447" y="74216"/>
                  <a:pt x="250951" y="65749"/>
                </a:cubicBezTo>
                <a:cubicBezTo>
                  <a:pt x="305455" y="57282"/>
                  <a:pt x="423459" y="54636"/>
                  <a:pt x="422401" y="49874"/>
                </a:cubicBezTo>
                <a:cubicBezTo>
                  <a:pt x="421343" y="45112"/>
                  <a:pt x="244601" y="37174"/>
                  <a:pt x="244601" y="37174"/>
                </a:cubicBezTo>
                <a:cubicBezTo>
                  <a:pt x="197505" y="33999"/>
                  <a:pt x="172634" y="37174"/>
                  <a:pt x="139826" y="30824"/>
                </a:cubicBezTo>
                <a:cubicBezTo>
                  <a:pt x="107018" y="24474"/>
                  <a:pt x="29759" y="-8863"/>
                  <a:pt x="9651" y="2249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02" name="フリーフォーム 1901">
            <a:extLst>
              <a:ext uri="{FF2B5EF4-FFF2-40B4-BE49-F238E27FC236}">
                <a16:creationId xmlns:a16="http://schemas.microsoft.com/office/drawing/2014/main" id="{5226EB2F-28E4-833A-A209-6890291517B7}"/>
              </a:ext>
            </a:extLst>
          </p:cNvPr>
          <p:cNvSpPr/>
          <p:nvPr/>
        </p:nvSpPr>
        <p:spPr>
          <a:xfrm>
            <a:off x="3889353" y="2640911"/>
            <a:ext cx="124151" cy="175631"/>
          </a:xfrm>
          <a:custGeom>
            <a:avLst/>
            <a:gdLst>
              <a:gd name="connsiteX0" fmla="*/ 22 w 124151"/>
              <a:gd name="connsiteY0" fmla="*/ 689 h 175631"/>
              <a:gd name="connsiteX1" fmla="*/ 101622 w 124151"/>
              <a:gd name="connsiteY1" fmla="*/ 83239 h 175631"/>
              <a:gd name="connsiteX2" fmla="*/ 123847 w 124151"/>
              <a:gd name="connsiteY2" fmla="*/ 114989 h 175631"/>
              <a:gd name="connsiteX3" fmla="*/ 114322 w 124151"/>
              <a:gd name="connsiteY3" fmla="*/ 175314 h 175631"/>
              <a:gd name="connsiteX4" fmla="*/ 111147 w 124151"/>
              <a:gd name="connsiteY4" fmla="*/ 134039 h 175631"/>
              <a:gd name="connsiteX5" fmla="*/ 22 w 124151"/>
              <a:gd name="connsiteY5" fmla="*/ 689 h 1756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24151" h="175631">
                <a:moveTo>
                  <a:pt x="22" y="689"/>
                </a:moveTo>
                <a:cubicBezTo>
                  <a:pt x="-1565" y="-7778"/>
                  <a:pt x="80985" y="64189"/>
                  <a:pt x="101622" y="83239"/>
                </a:cubicBezTo>
                <a:cubicBezTo>
                  <a:pt x="122259" y="102289"/>
                  <a:pt x="121730" y="99643"/>
                  <a:pt x="123847" y="114989"/>
                </a:cubicBezTo>
                <a:cubicBezTo>
                  <a:pt x="125964" y="130335"/>
                  <a:pt x="116439" y="172139"/>
                  <a:pt x="114322" y="175314"/>
                </a:cubicBezTo>
                <a:cubicBezTo>
                  <a:pt x="112205" y="178489"/>
                  <a:pt x="125434" y="157322"/>
                  <a:pt x="111147" y="134039"/>
                </a:cubicBezTo>
                <a:cubicBezTo>
                  <a:pt x="96860" y="110756"/>
                  <a:pt x="1609" y="9156"/>
                  <a:pt x="22" y="689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03" name="フリーフォーム 1902">
            <a:extLst>
              <a:ext uri="{FF2B5EF4-FFF2-40B4-BE49-F238E27FC236}">
                <a16:creationId xmlns:a16="http://schemas.microsoft.com/office/drawing/2014/main" id="{AFD9EE65-A8D0-542C-44FB-D65BFC8AACAF}"/>
              </a:ext>
            </a:extLst>
          </p:cNvPr>
          <p:cNvSpPr/>
          <p:nvPr/>
        </p:nvSpPr>
        <p:spPr>
          <a:xfrm>
            <a:off x="3492492" y="1955418"/>
            <a:ext cx="308016" cy="740621"/>
          </a:xfrm>
          <a:custGeom>
            <a:avLst/>
            <a:gdLst>
              <a:gd name="connsiteX0" fmla="*/ 34933 w 308016"/>
              <a:gd name="connsiteY0" fmla="*/ 382 h 740621"/>
              <a:gd name="connsiteX1" fmla="*/ 8 w 308016"/>
              <a:gd name="connsiteY1" fmla="*/ 219457 h 740621"/>
              <a:gd name="connsiteX2" fmla="*/ 38108 w 308016"/>
              <a:gd name="connsiteY2" fmla="*/ 511557 h 740621"/>
              <a:gd name="connsiteX3" fmla="*/ 50808 w 308016"/>
              <a:gd name="connsiteY3" fmla="*/ 463932 h 740621"/>
              <a:gd name="connsiteX4" fmla="*/ 76208 w 308016"/>
              <a:gd name="connsiteY4" fmla="*/ 571882 h 740621"/>
              <a:gd name="connsiteX5" fmla="*/ 136533 w 308016"/>
              <a:gd name="connsiteY5" fmla="*/ 654432 h 740621"/>
              <a:gd name="connsiteX6" fmla="*/ 120658 w 308016"/>
              <a:gd name="connsiteY6" fmla="*/ 740157 h 740621"/>
              <a:gd name="connsiteX7" fmla="*/ 184158 w 308016"/>
              <a:gd name="connsiteY7" fmla="*/ 686182 h 740621"/>
              <a:gd name="connsiteX8" fmla="*/ 307983 w 308016"/>
              <a:gd name="connsiteY8" fmla="*/ 632207 h 740621"/>
              <a:gd name="connsiteX9" fmla="*/ 196858 w 308016"/>
              <a:gd name="connsiteY9" fmla="*/ 479807 h 740621"/>
              <a:gd name="connsiteX10" fmla="*/ 225433 w 308016"/>
              <a:gd name="connsiteY10" fmla="*/ 540132 h 740621"/>
              <a:gd name="connsiteX11" fmla="*/ 231783 w 308016"/>
              <a:gd name="connsiteY11" fmla="*/ 387732 h 740621"/>
              <a:gd name="connsiteX12" fmla="*/ 225433 w 308016"/>
              <a:gd name="connsiteY12" fmla="*/ 286132 h 740621"/>
              <a:gd name="connsiteX13" fmla="*/ 177808 w 308016"/>
              <a:gd name="connsiteY13" fmla="*/ 200407 h 740621"/>
              <a:gd name="connsiteX14" fmla="*/ 193683 w 308016"/>
              <a:gd name="connsiteY14" fmla="*/ 305182 h 740621"/>
              <a:gd name="connsiteX15" fmla="*/ 123833 w 308016"/>
              <a:gd name="connsiteY15" fmla="*/ 162307 h 740621"/>
              <a:gd name="connsiteX16" fmla="*/ 111133 w 308016"/>
              <a:gd name="connsiteY16" fmla="*/ 35307 h 740621"/>
              <a:gd name="connsiteX17" fmla="*/ 60333 w 308016"/>
              <a:gd name="connsiteY17" fmla="*/ 162307 h 740621"/>
              <a:gd name="connsiteX18" fmla="*/ 34933 w 308016"/>
              <a:gd name="connsiteY18" fmla="*/ 382 h 7406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308016" h="740621">
                <a:moveTo>
                  <a:pt x="34933" y="382"/>
                </a:moveTo>
                <a:cubicBezTo>
                  <a:pt x="24879" y="9907"/>
                  <a:pt x="-521" y="134261"/>
                  <a:pt x="8" y="219457"/>
                </a:cubicBezTo>
                <a:cubicBezTo>
                  <a:pt x="537" y="304653"/>
                  <a:pt x="29641" y="470811"/>
                  <a:pt x="38108" y="511557"/>
                </a:cubicBezTo>
                <a:cubicBezTo>
                  <a:pt x="46575" y="552303"/>
                  <a:pt x="44458" y="453878"/>
                  <a:pt x="50808" y="463932"/>
                </a:cubicBezTo>
                <a:cubicBezTo>
                  <a:pt x="57158" y="473986"/>
                  <a:pt x="61921" y="540132"/>
                  <a:pt x="76208" y="571882"/>
                </a:cubicBezTo>
                <a:cubicBezTo>
                  <a:pt x="90496" y="603632"/>
                  <a:pt x="129125" y="626386"/>
                  <a:pt x="136533" y="654432"/>
                </a:cubicBezTo>
                <a:cubicBezTo>
                  <a:pt x="143941" y="682478"/>
                  <a:pt x="112721" y="734865"/>
                  <a:pt x="120658" y="740157"/>
                </a:cubicBezTo>
                <a:cubicBezTo>
                  <a:pt x="128595" y="745449"/>
                  <a:pt x="152937" y="704174"/>
                  <a:pt x="184158" y="686182"/>
                </a:cubicBezTo>
                <a:cubicBezTo>
                  <a:pt x="215379" y="668190"/>
                  <a:pt x="305866" y="666603"/>
                  <a:pt x="307983" y="632207"/>
                </a:cubicBezTo>
                <a:cubicBezTo>
                  <a:pt x="310100" y="597811"/>
                  <a:pt x="210616" y="495153"/>
                  <a:pt x="196858" y="479807"/>
                </a:cubicBezTo>
                <a:cubicBezTo>
                  <a:pt x="183100" y="464461"/>
                  <a:pt x="219612" y="555478"/>
                  <a:pt x="225433" y="540132"/>
                </a:cubicBezTo>
                <a:cubicBezTo>
                  <a:pt x="231254" y="524786"/>
                  <a:pt x="231783" y="430065"/>
                  <a:pt x="231783" y="387732"/>
                </a:cubicBezTo>
                <a:cubicBezTo>
                  <a:pt x="231783" y="345399"/>
                  <a:pt x="234429" y="317353"/>
                  <a:pt x="225433" y="286132"/>
                </a:cubicBezTo>
                <a:cubicBezTo>
                  <a:pt x="216437" y="254911"/>
                  <a:pt x="183100" y="197232"/>
                  <a:pt x="177808" y="200407"/>
                </a:cubicBezTo>
                <a:cubicBezTo>
                  <a:pt x="172516" y="203582"/>
                  <a:pt x="202679" y="311532"/>
                  <a:pt x="193683" y="305182"/>
                </a:cubicBezTo>
                <a:cubicBezTo>
                  <a:pt x="184687" y="298832"/>
                  <a:pt x="137591" y="207286"/>
                  <a:pt x="123833" y="162307"/>
                </a:cubicBezTo>
                <a:cubicBezTo>
                  <a:pt x="110075" y="117328"/>
                  <a:pt x="121716" y="35307"/>
                  <a:pt x="111133" y="35307"/>
                </a:cubicBezTo>
                <a:cubicBezTo>
                  <a:pt x="100550" y="35307"/>
                  <a:pt x="68800" y="162307"/>
                  <a:pt x="60333" y="162307"/>
                </a:cubicBezTo>
                <a:cubicBezTo>
                  <a:pt x="51866" y="162307"/>
                  <a:pt x="44987" y="-9143"/>
                  <a:pt x="34933" y="382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04" name="フリーフォーム 1903">
            <a:extLst>
              <a:ext uri="{FF2B5EF4-FFF2-40B4-BE49-F238E27FC236}">
                <a16:creationId xmlns:a16="http://schemas.microsoft.com/office/drawing/2014/main" id="{EBCCE73A-713B-F28F-A5FB-12ED74073611}"/>
              </a:ext>
            </a:extLst>
          </p:cNvPr>
          <p:cNvSpPr/>
          <p:nvPr/>
        </p:nvSpPr>
        <p:spPr>
          <a:xfrm>
            <a:off x="3555568" y="1745978"/>
            <a:ext cx="495553" cy="294707"/>
          </a:xfrm>
          <a:custGeom>
            <a:avLst/>
            <a:gdLst>
              <a:gd name="connsiteX0" fmla="*/ 432 w 495553"/>
              <a:gd name="connsiteY0" fmla="*/ 292372 h 294707"/>
              <a:gd name="connsiteX1" fmla="*/ 136957 w 495553"/>
              <a:gd name="connsiteY1" fmla="*/ 209822 h 294707"/>
              <a:gd name="connsiteX2" fmla="*/ 327457 w 495553"/>
              <a:gd name="connsiteY2" fmla="*/ 89172 h 294707"/>
              <a:gd name="connsiteX3" fmla="*/ 492557 w 495553"/>
              <a:gd name="connsiteY3" fmla="*/ 272 h 294707"/>
              <a:gd name="connsiteX4" fmla="*/ 181407 w 495553"/>
              <a:gd name="connsiteY4" fmla="*/ 117747 h 294707"/>
              <a:gd name="connsiteX5" fmla="*/ 432 w 495553"/>
              <a:gd name="connsiteY5" fmla="*/ 292372 h 2947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95553" h="294707">
                <a:moveTo>
                  <a:pt x="432" y="292372"/>
                </a:moveTo>
                <a:cubicBezTo>
                  <a:pt x="-6976" y="307718"/>
                  <a:pt x="82453" y="243689"/>
                  <a:pt x="136957" y="209822"/>
                </a:cubicBezTo>
                <a:cubicBezTo>
                  <a:pt x="191461" y="175955"/>
                  <a:pt x="268190" y="124097"/>
                  <a:pt x="327457" y="89172"/>
                </a:cubicBezTo>
                <a:cubicBezTo>
                  <a:pt x="386724" y="54247"/>
                  <a:pt x="516899" y="-4490"/>
                  <a:pt x="492557" y="272"/>
                </a:cubicBezTo>
                <a:cubicBezTo>
                  <a:pt x="468215" y="5034"/>
                  <a:pt x="262369" y="75414"/>
                  <a:pt x="181407" y="117747"/>
                </a:cubicBezTo>
                <a:cubicBezTo>
                  <a:pt x="100445" y="160080"/>
                  <a:pt x="7840" y="277026"/>
                  <a:pt x="432" y="292372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05" name="フリーフォーム 1904">
            <a:extLst>
              <a:ext uri="{FF2B5EF4-FFF2-40B4-BE49-F238E27FC236}">
                <a16:creationId xmlns:a16="http://schemas.microsoft.com/office/drawing/2014/main" id="{7039D8AC-A339-0B98-32B7-F6B412B7D7A1}"/>
              </a:ext>
            </a:extLst>
          </p:cNvPr>
          <p:cNvSpPr/>
          <p:nvPr/>
        </p:nvSpPr>
        <p:spPr>
          <a:xfrm>
            <a:off x="3136771" y="1958355"/>
            <a:ext cx="285668" cy="573062"/>
          </a:xfrm>
          <a:custGeom>
            <a:avLst/>
            <a:gdLst>
              <a:gd name="connsiteX0" fmla="*/ 123954 w 285668"/>
              <a:gd name="connsiteY0" fmla="*/ 6970 h 573062"/>
              <a:gd name="connsiteX1" fmla="*/ 270004 w 285668"/>
              <a:gd name="connsiteY1" fmla="*/ 229220 h 573062"/>
              <a:gd name="connsiteX2" fmla="*/ 263654 w 285668"/>
              <a:gd name="connsiteY2" fmla="*/ 407020 h 573062"/>
              <a:gd name="connsiteX3" fmla="*/ 282704 w 285668"/>
              <a:gd name="connsiteY3" fmla="*/ 327645 h 573062"/>
              <a:gd name="connsiteX4" fmla="*/ 190629 w 285668"/>
              <a:gd name="connsiteY4" fmla="*/ 464170 h 573062"/>
              <a:gd name="connsiteX5" fmla="*/ 162054 w 285668"/>
              <a:gd name="connsiteY5" fmla="*/ 568945 h 573062"/>
              <a:gd name="connsiteX6" fmla="*/ 158879 w 285668"/>
              <a:gd name="connsiteY6" fmla="*/ 527670 h 573062"/>
              <a:gd name="connsiteX7" fmla="*/ 136654 w 285668"/>
              <a:gd name="connsiteY7" fmla="*/ 308595 h 573062"/>
              <a:gd name="connsiteX8" fmla="*/ 92204 w 285668"/>
              <a:gd name="connsiteY8" fmla="*/ 397495 h 573062"/>
              <a:gd name="connsiteX9" fmla="*/ 155704 w 285668"/>
              <a:gd name="connsiteY9" fmla="*/ 206995 h 573062"/>
              <a:gd name="connsiteX10" fmla="*/ 129 w 285668"/>
              <a:gd name="connsiteY10" fmla="*/ 67295 h 573062"/>
              <a:gd name="connsiteX11" fmla="*/ 127129 w 285668"/>
              <a:gd name="connsiteY11" fmla="*/ 127620 h 573062"/>
              <a:gd name="connsiteX12" fmla="*/ 22354 w 285668"/>
              <a:gd name="connsiteY12" fmla="*/ 620 h 573062"/>
              <a:gd name="connsiteX13" fmla="*/ 108079 w 285668"/>
              <a:gd name="connsiteY13" fmla="*/ 76820 h 573062"/>
              <a:gd name="connsiteX14" fmla="*/ 123954 w 285668"/>
              <a:gd name="connsiteY14" fmla="*/ 6970 h 5730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285668" h="573062">
                <a:moveTo>
                  <a:pt x="123954" y="6970"/>
                </a:moveTo>
                <a:cubicBezTo>
                  <a:pt x="150942" y="32370"/>
                  <a:pt x="246721" y="162545"/>
                  <a:pt x="270004" y="229220"/>
                </a:cubicBezTo>
                <a:cubicBezTo>
                  <a:pt x="293287" y="295895"/>
                  <a:pt x="261537" y="390616"/>
                  <a:pt x="263654" y="407020"/>
                </a:cubicBezTo>
                <a:cubicBezTo>
                  <a:pt x="265771" y="423424"/>
                  <a:pt x="294875" y="318120"/>
                  <a:pt x="282704" y="327645"/>
                </a:cubicBezTo>
                <a:cubicBezTo>
                  <a:pt x="270533" y="337170"/>
                  <a:pt x="210737" y="423953"/>
                  <a:pt x="190629" y="464170"/>
                </a:cubicBezTo>
                <a:cubicBezTo>
                  <a:pt x="170521" y="504387"/>
                  <a:pt x="167346" y="558362"/>
                  <a:pt x="162054" y="568945"/>
                </a:cubicBezTo>
                <a:cubicBezTo>
                  <a:pt x="156762" y="579528"/>
                  <a:pt x="163112" y="571062"/>
                  <a:pt x="158879" y="527670"/>
                </a:cubicBezTo>
                <a:cubicBezTo>
                  <a:pt x="154646" y="484278"/>
                  <a:pt x="147766" y="330291"/>
                  <a:pt x="136654" y="308595"/>
                </a:cubicBezTo>
                <a:cubicBezTo>
                  <a:pt x="125542" y="286899"/>
                  <a:pt x="89029" y="414428"/>
                  <a:pt x="92204" y="397495"/>
                </a:cubicBezTo>
                <a:cubicBezTo>
                  <a:pt x="95379" y="380562"/>
                  <a:pt x="171050" y="262028"/>
                  <a:pt x="155704" y="206995"/>
                </a:cubicBezTo>
                <a:cubicBezTo>
                  <a:pt x="140358" y="151962"/>
                  <a:pt x="4891" y="80524"/>
                  <a:pt x="129" y="67295"/>
                </a:cubicBezTo>
                <a:cubicBezTo>
                  <a:pt x="-4633" y="54066"/>
                  <a:pt x="123425" y="138732"/>
                  <a:pt x="127129" y="127620"/>
                </a:cubicBezTo>
                <a:cubicBezTo>
                  <a:pt x="130833" y="116508"/>
                  <a:pt x="25529" y="9087"/>
                  <a:pt x="22354" y="620"/>
                </a:cubicBezTo>
                <a:cubicBezTo>
                  <a:pt x="19179" y="-7847"/>
                  <a:pt x="93792" y="73116"/>
                  <a:pt x="108079" y="76820"/>
                </a:cubicBezTo>
                <a:cubicBezTo>
                  <a:pt x="122366" y="80524"/>
                  <a:pt x="96966" y="-18430"/>
                  <a:pt x="123954" y="6970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06" name="フリーフォーム 1905">
            <a:extLst>
              <a:ext uri="{FF2B5EF4-FFF2-40B4-BE49-F238E27FC236}">
                <a16:creationId xmlns:a16="http://schemas.microsoft.com/office/drawing/2014/main" id="{02E6D6F9-6EBE-613C-6EB7-4016804EBD3C}"/>
              </a:ext>
            </a:extLst>
          </p:cNvPr>
          <p:cNvSpPr/>
          <p:nvPr/>
        </p:nvSpPr>
        <p:spPr>
          <a:xfrm>
            <a:off x="2802952" y="2011350"/>
            <a:ext cx="506117" cy="90965"/>
          </a:xfrm>
          <a:custGeom>
            <a:avLst/>
            <a:gdLst>
              <a:gd name="connsiteX0" fmla="*/ 3748 w 506117"/>
              <a:gd name="connsiteY0" fmla="*/ 1600 h 90965"/>
              <a:gd name="connsiteX1" fmla="*/ 381573 w 506117"/>
              <a:gd name="connsiteY1" fmla="*/ 4775 h 90965"/>
              <a:gd name="connsiteX2" fmla="*/ 505398 w 506117"/>
              <a:gd name="connsiteY2" fmla="*/ 42875 h 90965"/>
              <a:gd name="connsiteX3" fmla="*/ 435548 w 506117"/>
              <a:gd name="connsiteY3" fmla="*/ 33350 h 90965"/>
              <a:gd name="connsiteX4" fmla="*/ 502223 w 506117"/>
              <a:gd name="connsiteY4" fmla="*/ 90500 h 90965"/>
              <a:gd name="connsiteX5" fmla="*/ 394273 w 506117"/>
              <a:gd name="connsiteY5" fmla="*/ 61925 h 90965"/>
              <a:gd name="connsiteX6" fmla="*/ 197423 w 506117"/>
              <a:gd name="connsiteY6" fmla="*/ 14300 h 90965"/>
              <a:gd name="connsiteX7" fmla="*/ 3748 w 506117"/>
              <a:gd name="connsiteY7" fmla="*/ 1600 h 909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6117" h="90965">
                <a:moveTo>
                  <a:pt x="3748" y="1600"/>
                </a:moveTo>
                <a:cubicBezTo>
                  <a:pt x="34440" y="12"/>
                  <a:pt x="297965" y="-2104"/>
                  <a:pt x="381573" y="4775"/>
                </a:cubicBezTo>
                <a:cubicBezTo>
                  <a:pt x="465181" y="11654"/>
                  <a:pt x="496402" y="38113"/>
                  <a:pt x="505398" y="42875"/>
                </a:cubicBezTo>
                <a:cubicBezTo>
                  <a:pt x="514394" y="47637"/>
                  <a:pt x="436077" y="25413"/>
                  <a:pt x="435548" y="33350"/>
                </a:cubicBezTo>
                <a:cubicBezTo>
                  <a:pt x="435019" y="41288"/>
                  <a:pt x="509102" y="85738"/>
                  <a:pt x="502223" y="90500"/>
                </a:cubicBezTo>
                <a:cubicBezTo>
                  <a:pt x="495344" y="95262"/>
                  <a:pt x="394273" y="61925"/>
                  <a:pt x="394273" y="61925"/>
                </a:cubicBezTo>
                <a:cubicBezTo>
                  <a:pt x="343473" y="49225"/>
                  <a:pt x="255631" y="23296"/>
                  <a:pt x="197423" y="14300"/>
                </a:cubicBezTo>
                <a:cubicBezTo>
                  <a:pt x="139215" y="5304"/>
                  <a:pt x="-26944" y="3188"/>
                  <a:pt x="3748" y="1600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07" name="フリーフォーム 1906">
            <a:extLst>
              <a:ext uri="{FF2B5EF4-FFF2-40B4-BE49-F238E27FC236}">
                <a16:creationId xmlns:a16="http://schemas.microsoft.com/office/drawing/2014/main" id="{08F8D69C-1513-3937-1882-EF0A0DF89C95}"/>
              </a:ext>
            </a:extLst>
          </p:cNvPr>
          <p:cNvSpPr/>
          <p:nvPr/>
        </p:nvSpPr>
        <p:spPr>
          <a:xfrm>
            <a:off x="3281304" y="2028399"/>
            <a:ext cx="114603" cy="477292"/>
          </a:xfrm>
          <a:custGeom>
            <a:avLst/>
            <a:gdLst>
              <a:gd name="connsiteX0" fmla="*/ 46096 w 114603"/>
              <a:gd name="connsiteY0" fmla="*/ 51226 h 477292"/>
              <a:gd name="connsiteX1" fmla="*/ 106421 w 114603"/>
              <a:gd name="connsiteY1" fmla="*/ 194101 h 477292"/>
              <a:gd name="connsiteX2" fmla="*/ 93721 w 114603"/>
              <a:gd name="connsiteY2" fmla="*/ 336976 h 477292"/>
              <a:gd name="connsiteX3" fmla="*/ 112771 w 114603"/>
              <a:gd name="connsiteY3" fmla="*/ 279826 h 477292"/>
              <a:gd name="connsiteX4" fmla="*/ 39746 w 114603"/>
              <a:gd name="connsiteY4" fmla="*/ 413176 h 477292"/>
              <a:gd name="connsiteX5" fmla="*/ 27046 w 114603"/>
              <a:gd name="connsiteY5" fmla="*/ 476676 h 477292"/>
              <a:gd name="connsiteX6" fmla="*/ 23871 w 114603"/>
              <a:gd name="connsiteY6" fmla="*/ 378251 h 477292"/>
              <a:gd name="connsiteX7" fmla="*/ 1646 w 114603"/>
              <a:gd name="connsiteY7" fmla="*/ 143301 h 477292"/>
              <a:gd name="connsiteX8" fmla="*/ 1646 w 114603"/>
              <a:gd name="connsiteY8" fmla="*/ 235376 h 477292"/>
              <a:gd name="connsiteX9" fmla="*/ 1646 w 114603"/>
              <a:gd name="connsiteY9" fmla="*/ 426 h 477292"/>
              <a:gd name="connsiteX10" fmla="*/ 23871 w 114603"/>
              <a:gd name="connsiteY10" fmla="*/ 175051 h 477292"/>
              <a:gd name="connsiteX11" fmla="*/ 46096 w 114603"/>
              <a:gd name="connsiteY11" fmla="*/ 51226 h 4772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14603" h="477292">
                <a:moveTo>
                  <a:pt x="46096" y="51226"/>
                </a:moveTo>
                <a:cubicBezTo>
                  <a:pt x="59854" y="54401"/>
                  <a:pt x="98484" y="146476"/>
                  <a:pt x="106421" y="194101"/>
                </a:cubicBezTo>
                <a:cubicBezTo>
                  <a:pt x="114358" y="241726"/>
                  <a:pt x="92663" y="322689"/>
                  <a:pt x="93721" y="336976"/>
                </a:cubicBezTo>
                <a:cubicBezTo>
                  <a:pt x="94779" y="351263"/>
                  <a:pt x="121767" y="267126"/>
                  <a:pt x="112771" y="279826"/>
                </a:cubicBezTo>
                <a:cubicBezTo>
                  <a:pt x="103775" y="292526"/>
                  <a:pt x="54034" y="380368"/>
                  <a:pt x="39746" y="413176"/>
                </a:cubicBezTo>
                <a:cubicBezTo>
                  <a:pt x="25458" y="445984"/>
                  <a:pt x="29692" y="482497"/>
                  <a:pt x="27046" y="476676"/>
                </a:cubicBezTo>
                <a:cubicBezTo>
                  <a:pt x="24400" y="470855"/>
                  <a:pt x="28104" y="433814"/>
                  <a:pt x="23871" y="378251"/>
                </a:cubicBezTo>
                <a:cubicBezTo>
                  <a:pt x="19638" y="322688"/>
                  <a:pt x="5350" y="167114"/>
                  <a:pt x="1646" y="143301"/>
                </a:cubicBezTo>
                <a:cubicBezTo>
                  <a:pt x="-2058" y="119489"/>
                  <a:pt x="1646" y="235376"/>
                  <a:pt x="1646" y="235376"/>
                </a:cubicBezTo>
                <a:cubicBezTo>
                  <a:pt x="1646" y="211564"/>
                  <a:pt x="-2058" y="10480"/>
                  <a:pt x="1646" y="426"/>
                </a:cubicBezTo>
                <a:cubicBezTo>
                  <a:pt x="5350" y="-9628"/>
                  <a:pt x="17521" y="161293"/>
                  <a:pt x="23871" y="175051"/>
                </a:cubicBezTo>
                <a:cubicBezTo>
                  <a:pt x="30221" y="188809"/>
                  <a:pt x="32338" y="48051"/>
                  <a:pt x="46096" y="51226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08" name="フリーフォーム 1907">
            <a:extLst>
              <a:ext uri="{FF2B5EF4-FFF2-40B4-BE49-F238E27FC236}">
                <a16:creationId xmlns:a16="http://schemas.microsoft.com/office/drawing/2014/main" id="{3599155F-2E35-DE0E-157A-3EAFAF3D9FCC}"/>
              </a:ext>
            </a:extLst>
          </p:cNvPr>
          <p:cNvSpPr/>
          <p:nvPr/>
        </p:nvSpPr>
        <p:spPr>
          <a:xfrm>
            <a:off x="3831410" y="1784637"/>
            <a:ext cx="607601" cy="1677089"/>
          </a:xfrm>
          <a:custGeom>
            <a:avLst/>
            <a:gdLst>
              <a:gd name="connsiteX0" fmla="*/ 603901 w 607601"/>
              <a:gd name="connsiteY0" fmla="*/ 308114 h 1677089"/>
              <a:gd name="connsiteX1" fmla="*/ 476639 w 607601"/>
              <a:gd name="connsiteY1" fmla="*/ 680472 h 1677089"/>
              <a:gd name="connsiteX2" fmla="*/ 434219 w 607601"/>
              <a:gd name="connsiteY2" fmla="*/ 1043404 h 1677089"/>
              <a:gd name="connsiteX3" fmla="*/ 471926 w 607601"/>
              <a:gd name="connsiteY3" fmla="*/ 977417 h 1677089"/>
              <a:gd name="connsiteX4" fmla="*/ 302244 w 607601"/>
              <a:gd name="connsiteY4" fmla="*/ 1335635 h 1677089"/>
              <a:gd name="connsiteX5" fmla="*/ 5299 w 607601"/>
              <a:gd name="connsiteY5" fmla="*/ 1675000 h 1677089"/>
              <a:gd name="connsiteX6" fmla="*/ 118421 w 607601"/>
              <a:gd name="connsiteY6" fmla="*/ 1458184 h 1677089"/>
              <a:gd name="connsiteX7" fmla="*/ 203262 w 607601"/>
              <a:gd name="connsiteY7" fmla="*/ 1052831 h 1677089"/>
              <a:gd name="connsiteX8" fmla="*/ 127848 w 607601"/>
              <a:gd name="connsiteY8" fmla="*/ 1264934 h 1677089"/>
              <a:gd name="connsiteX9" fmla="*/ 297530 w 607601"/>
              <a:gd name="connsiteY9" fmla="*/ 812448 h 1677089"/>
              <a:gd name="connsiteX10" fmla="*/ 358804 w 607601"/>
              <a:gd name="connsiteY10" fmla="*/ 713466 h 1677089"/>
              <a:gd name="connsiteX11" fmla="*/ 401225 w 607601"/>
              <a:gd name="connsiteY11" fmla="*/ 506076 h 1677089"/>
              <a:gd name="connsiteX12" fmla="*/ 255110 w 607601"/>
              <a:gd name="connsiteY12" fmla="*/ 1742 h 1677089"/>
              <a:gd name="connsiteX13" fmla="*/ 396512 w 607601"/>
              <a:gd name="connsiteY13" fmla="*/ 331681 h 1677089"/>
              <a:gd name="connsiteX14" fmla="*/ 316384 w 607601"/>
              <a:gd name="connsiteY14" fmla="*/ 91297 h 1677089"/>
              <a:gd name="connsiteX15" fmla="*/ 603901 w 607601"/>
              <a:gd name="connsiteY15" fmla="*/ 308114 h 16770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607601" h="1677089">
                <a:moveTo>
                  <a:pt x="603901" y="308114"/>
                </a:moveTo>
                <a:cubicBezTo>
                  <a:pt x="630610" y="406310"/>
                  <a:pt x="504919" y="557924"/>
                  <a:pt x="476639" y="680472"/>
                </a:cubicBezTo>
                <a:cubicBezTo>
                  <a:pt x="448359" y="803020"/>
                  <a:pt x="435004" y="993913"/>
                  <a:pt x="434219" y="1043404"/>
                </a:cubicBezTo>
                <a:cubicBezTo>
                  <a:pt x="433434" y="1092895"/>
                  <a:pt x="493922" y="928712"/>
                  <a:pt x="471926" y="977417"/>
                </a:cubicBezTo>
                <a:cubicBezTo>
                  <a:pt x="449930" y="1026122"/>
                  <a:pt x="380015" y="1219371"/>
                  <a:pt x="302244" y="1335635"/>
                </a:cubicBezTo>
                <a:cubicBezTo>
                  <a:pt x="224473" y="1451899"/>
                  <a:pt x="35936" y="1654575"/>
                  <a:pt x="5299" y="1675000"/>
                </a:cubicBezTo>
                <a:cubicBezTo>
                  <a:pt x="-25338" y="1695425"/>
                  <a:pt x="85427" y="1561879"/>
                  <a:pt x="118421" y="1458184"/>
                </a:cubicBezTo>
                <a:cubicBezTo>
                  <a:pt x="151415" y="1354489"/>
                  <a:pt x="201691" y="1085039"/>
                  <a:pt x="203262" y="1052831"/>
                </a:cubicBezTo>
                <a:cubicBezTo>
                  <a:pt x="204833" y="1020623"/>
                  <a:pt x="112137" y="1304998"/>
                  <a:pt x="127848" y="1264934"/>
                </a:cubicBezTo>
                <a:cubicBezTo>
                  <a:pt x="143559" y="1224870"/>
                  <a:pt x="259037" y="904359"/>
                  <a:pt x="297530" y="812448"/>
                </a:cubicBezTo>
                <a:cubicBezTo>
                  <a:pt x="336023" y="720537"/>
                  <a:pt x="341522" y="764528"/>
                  <a:pt x="358804" y="713466"/>
                </a:cubicBezTo>
                <a:cubicBezTo>
                  <a:pt x="376086" y="662404"/>
                  <a:pt x="418507" y="624697"/>
                  <a:pt x="401225" y="506076"/>
                </a:cubicBezTo>
                <a:cubicBezTo>
                  <a:pt x="383943" y="387455"/>
                  <a:pt x="255895" y="30808"/>
                  <a:pt x="255110" y="1742"/>
                </a:cubicBezTo>
                <a:cubicBezTo>
                  <a:pt x="254325" y="-27324"/>
                  <a:pt x="386300" y="316755"/>
                  <a:pt x="396512" y="331681"/>
                </a:cubicBezTo>
                <a:cubicBezTo>
                  <a:pt x="406724" y="346607"/>
                  <a:pt x="282605" y="89726"/>
                  <a:pt x="316384" y="91297"/>
                </a:cubicBezTo>
                <a:cubicBezTo>
                  <a:pt x="350163" y="92868"/>
                  <a:pt x="577192" y="209918"/>
                  <a:pt x="603901" y="308114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09" name="フリーフォーム 1908">
            <a:extLst>
              <a:ext uri="{FF2B5EF4-FFF2-40B4-BE49-F238E27FC236}">
                <a16:creationId xmlns:a16="http://schemas.microsoft.com/office/drawing/2014/main" id="{7BD7D678-339E-A473-1F1D-1E4C45478C4D}"/>
              </a:ext>
            </a:extLst>
          </p:cNvPr>
          <p:cNvSpPr/>
          <p:nvPr/>
        </p:nvSpPr>
        <p:spPr>
          <a:xfrm>
            <a:off x="4237847" y="2498935"/>
            <a:ext cx="42398" cy="345620"/>
          </a:xfrm>
          <a:custGeom>
            <a:avLst/>
            <a:gdLst>
              <a:gd name="connsiteX0" fmla="*/ 42053 w 42398"/>
              <a:gd name="connsiteY0" fmla="*/ 2965 h 345620"/>
              <a:gd name="connsiteX1" fmla="*/ 19828 w 42398"/>
              <a:gd name="connsiteY1" fmla="*/ 75990 h 345620"/>
              <a:gd name="connsiteX2" fmla="*/ 7128 w 42398"/>
              <a:gd name="connsiteY2" fmla="*/ 183940 h 345620"/>
              <a:gd name="connsiteX3" fmla="*/ 16653 w 42398"/>
              <a:gd name="connsiteY3" fmla="*/ 276015 h 345620"/>
              <a:gd name="connsiteX4" fmla="*/ 13478 w 42398"/>
              <a:gd name="connsiteY4" fmla="*/ 342690 h 345620"/>
              <a:gd name="connsiteX5" fmla="*/ 778 w 42398"/>
              <a:gd name="connsiteY5" fmla="*/ 177590 h 345620"/>
              <a:gd name="connsiteX6" fmla="*/ 42053 w 42398"/>
              <a:gd name="connsiteY6" fmla="*/ 2965 h 3456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2398" h="345620">
                <a:moveTo>
                  <a:pt x="42053" y="2965"/>
                </a:moveTo>
                <a:cubicBezTo>
                  <a:pt x="45228" y="-13968"/>
                  <a:pt x="25649" y="45827"/>
                  <a:pt x="19828" y="75990"/>
                </a:cubicBezTo>
                <a:cubicBezTo>
                  <a:pt x="14007" y="106153"/>
                  <a:pt x="7657" y="150603"/>
                  <a:pt x="7128" y="183940"/>
                </a:cubicBezTo>
                <a:cubicBezTo>
                  <a:pt x="6599" y="217277"/>
                  <a:pt x="15595" y="249557"/>
                  <a:pt x="16653" y="276015"/>
                </a:cubicBezTo>
                <a:cubicBezTo>
                  <a:pt x="17711" y="302473"/>
                  <a:pt x="16124" y="359094"/>
                  <a:pt x="13478" y="342690"/>
                </a:cubicBezTo>
                <a:cubicBezTo>
                  <a:pt x="10832" y="326286"/>
                  <a:pt x="-3455" y="227861"/>
                  <a:pt x="778" y="177590"/>
                </a:cubicBezTo>
                <a:cubicBezTo>
                  <a:pt x="5011" y="127319"/>
                  <a:pt x="38878" y="19898"/>
                  <a:pt x="42053" y="296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10" name="フリーフォーム 1909">
            <a:extLst>
              <a:ext uri="{FF2B5EF4-FFF2-40B4-BE49-F238E27FC236}">
                <a16:creationId xmlns:a16="http://schemas.microsoft.com/office/drawing/2014/main" id="{3A91B086-BF00-76B5-0274-2688FF698324}"/>
              </a:ext>
            </a:extLst>
          </p:cNvPr>
          <p:cNvSpPr/>
          <p:nvPr/>
        </p:nvSpPr>
        <p:spPr>
          <a:xfrm>
            <a:off x="4192527" y="2825436"/>
            <a:ext cx="71513" cy="147835"/>
          </a:xfrm>
          <a:custGeom>
            <a:avLst/>
            <a:gdLst>
              <a:gd name="connsiteX0" fmla="*/ 71498 w 71513"/>
              <a:gd name="connsiteY0" fmla="*/ 314 h 147835"/>
              <a:gd name="connsiteX1" fmla="*/ 4823 w 71513"/>
              <a:gd name="connsiteY1" fmla="*/ 143189 h 147835"/>
              <a:gd name="connsiteX2" fmla="*/ 11173 w 71513"/>
              <a:gd name="connsiteY2" fmla="*/ 105089 h 147835"/>
              <a:gd name="connsiteX3" fmla="*/ 71498 w 71513"/>
              <a:gd name="connsiteY3" fmla="*/ 314 h 1478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1513" h="147835">
                <a:moveTo>
                  <a:pt x="71498" y="314"/>
                </a:moveTo>
                <a:cubicBezTo>
                  <a:pt x="70440" y="6664"/>
                  <a:pt x="14877" y="125727"/>
                  <a:pt x="4823" y="143189"/>
                </a:cubicBezTo>
                <a:cubicBezTo>
                  <a:pt x="-5231" y="160651"/>
                  <a:pt x="2177" y="124668"/>
                  <a:pt x="11173" y="105089"/>
                </a:cubicBezTo>
                <a:cubicBezTo>
                  <a:pt x="20169" y="85510"/>
                  <a:pt x="72556" y="-6036"/>
                  <a:pt x="71498" y="31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11" name="フリーフォーム 1910">
            <a:extLst>
              <a:ext uri="{FF2B5EF4-FFF2-40B4-BE49-F238E27FC236}">
                <a16:creationId xmlns:a16="http://schemas.microsoft.com/office/drawing/2014/main" id="{58D8250D-2156-B3D5-B583-60106DB7DD81}"/>
              </a:ext>
            </a:extLst>
          </p:cNvPr>
          <p:cNvSpPr/>
          <p:nvPr/>
        </p:nvSpPr>
        <p:spPr>
          <a:xfrm>
            <a:off x="4227513" y="2394944"/>
            <a:ext cx="14287" cy="217272"/>
          </a:xfrm>
          <a:custGeom>
            <a:avLst/>
            <a:gdLst>
              <a:gd name="connsiteX0" fmla="*/ 1587 w 14287"/>
              <a:gd name="connsiteY0" fmla="*/ 2181 h 217272"/>
              <a:gd name="connsiteX1" fmla="*/ 14287 w 14287"/>
              <a:gd name="connsiteY1" fmla="*/ 214906 h 217272"/>
              <a:gd name="connsiteX2" fmla="*/ 1587 w 14287"/>
              <a:gd name="connsiteY2" fmla="*/ 110131 h 217272"/>
              <a:gd name="connsiteX3" fmla="*/ 1587 w 14287"/>
              <a:gd name="connsiteY3" fmla="*/ 2181 h 2172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287" h="217272">
                <a:moveTo>
                  <a:pt x="1587" y="2181"/>
                </a:moveTo>
                <a:cubicBezTo>
                  <a:pt x="3704" y="19643"/>
                  <a:pt x="14287" y="196914"/>
                  <a:pt x="14287" y="214906"/>
                </a:cubicBezTo>
                <a:cubicBezTo>
                  <a:pt x="14287" y="232898"/>
                  <a:pt x="3704" y="143468"/>
                  <a:pt x="1587" y="110131"/>
                </a:cubicBezTo>
                <a:cubicBezTo>
                  <a:pt x="-530" y="76794"/>
                  <a:pt x="-530" y="-15281"/>
                  <a:pt x="1587" y="218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12" name="フリーフォーム 1911">
            <a:extLst>
              <a:ext uri="{FF2B5EF4-FFF2-40B4-BE49-F238E27FC236}">
                <a16:creationId xmlns:a16="http://schemas.microsoft.com/office/drawing/2014/main" id="{C658E1A1-F3A5-B1DE-400D-A200EE96AE0F}"/>
              </a:ext>
            </a:extLst>
          </p:cNvPr>
          <p:cNvSpPr/>
          <p:nvPr/>
        </p:nvSpPr>
        <p:spPr>
          <a:xfrm>
            <a:off x="3983810" y="1937037"/>
            <a:ext cx="607601" cy="1677089"/>
          </a:xfrm>
          <a:custGeom>
            <a:avLst/>
            <a:gdLst>
              <a:gd name="connsiteX0" fmla="*/ 603901 w 607601"/>
              <a:gd name="connsiteY0" fmla="*/ 308114 h 1677089"/>
              <a:gd name="connsiteX1" fmla="*/ 476639 w 607601"/>
              <a:gd name="connsiteY1" fmla="*/ 680472 h 1677089"/>
              <a:gd name="connsiteX2" fmla="*/ 434219 w 607601"/>
              <a:gd name="connsiteY2" fmla="*/ 1043404 h 1677089"/>
              <a:gd name="connsiteX3" fmla="*/ 471926 w 607601"/>
              <a:gd name="connsiteY3" fmla="*/ 977417 h 1677089"/>
              <a:gd name="connsiteX4" fmla="*/ 302244 w 607601"/>
              <a:gd name="connsiteY4" fmla="*/ 1335635 h 1677089"/>
              <a:gd name="connsiteX5" fmla="*/ 5299 w 607601"/>
              <a:gd name="connsiteY5" fmla="*/ 1675000 h 1677089"/>
              <a:gd name="connsiteX6" fmla="*/ 118421 w 607601"/>
              <a:gd name="connsiteY6" fmla="*/ 1458184 h 1677089"/>
              <a:gd name="connsiteX7" fmla="*/ 203262 w 607601"/>
              <a:gd name="connsiteY7" fmla="*/ 1052831 h 1677089"/>
              <a:gd name="connsiteX8" fmla="*/ 127848 w 607601"/>
              <a:gd name="connsiteY8" fmla="*/ 1264934 h 1677089"/>
              <a:gd name="connsiteX9" fmla="*/ 297530 w 607601"/>
              <a:gd name="connsiteY9" fmla="*/ 812448 h 1677089"/>
              <a:gd name="connsiteX10" fmla="*/ 358804 w 607601"/>
              <a:gd name="connsiteY10" fmla="*/ 713466 h 1677089"/>
              <a:gd name="connsiteX11" fmla="*/ 401225 w 607601"/>
              <a:gd name="connsiteY11" fmla="*/ 506076 h 1677089"/>
              <a:gd name="connsiteX12" fmla="*/ 255110 w 607601"/>
              <a:gd name="connsiteY12" fmla="*/ 1742 h 1677089"/>
              <a:gd name="connsiteX13" fmla="*/ 396512 w 607601"/>
              <a:gd name="connsiteY13" fmla="*/ 331681 h 1677089"/>
              <a:gd name="connsiteX14" fmla="*/ 316384 w 607601"/>
              <a:gd name="connsiteY14" fmla="*/ 91297 h 1677089"/>
              <a:gd name="connsiteX15" fmla="*/ 603901 w 607601"/>
              <a:gd name="connsiteY15" fmla="*/ 308114 h 16770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607601" h="1677089">
                <a:moveTo>
                  <a:pt x="603901" y="308114"/>
                </a:moveTo>
                <a:cubicBezTo>
                  <a:pt x="630610" y="406310"/>
                  <a:pt x="504919" y="557924"/>
                  <a:pt x="476639" y="680472"/>
                </a:cubicBezTo>
                <a:cubicBezTo>
                  <a:pt x="448359" y="803020"/>
                  <a:pt x="435004" y="993913"/>
                  <a:pt x="434219" y="1043404"/>
                </a:cubicBezTo>
                <a:cubicBezTo>
                  <a:pt x="433434" y="1092895"/>
                  <a:pt x="493922" y="928712"/>
                  <a:pt x="471926" y="977417"/>
                </a:cubicBezTo>
                <a:cubicBezTo>
                  <a:pt x="449930" y="1026122"/>
                  <a:pt x="380015" y="1219371"/>
                  <a:pt x="302244" y="1335635"/>
                </a:cubicBezTo>
                <a:cubicBezTo>
                  <a:pt x="224473" y="1451899"/>
                  <a:pt x="35936" y="1654575"/>
                  <a:pt x="5299" y="1675000"/>
                </a:cubicBezTo>
                <a:cubicBezTo>
                  <a:pt x="-25338" y="1695425"/>
                  <a:pt x="85427" y="1561879"/>
                  <a:pt x="118421" y="1458184"/>
                </a:cubicBezTo>
                <a:cubicBezTo>
                  <a:pt x="151415" y="1354489"/>
                  <a:pt x="201691" y="1085039"/>
                  <a:pt x="203262" y="1052831"/>
                </a:cubicBezTo>
                <a:cubicBezTo>
                  <a:pt x="204833" y="1020623"/>
                  <a:pt x="112137" y="1304998"/>
                  <a:pt x="127848" y="1264934"/>
                </a:cubicBezTo>
                <a:cubicBezTo>
                  <a:pt x="143559" y="1224870"/>
                  <a:pt x="259037" y="904359"/>
                  <a:pt x="297530" y="812448"/>
                </a:cubicBezTo>
                <a:cubicBezTo>
                  <a:pt x="336023" y="720537"/>
                  <a:pt x="341522" y="764528"/>
                  <a:pt x="358804" y="713466"/>
                </a:cubicBezTo>
                <a:cubicBezTo>
                  <a:pt x="376086" y="662404"/>
                  <a:pt x="418507" y="624697"/>
                  <a:pt x="401225" y="506076"/>
                </a:cubicBezTo>
                <a:cubicBezTo>
                  <a:pt x="383943" y="387455"/>
                  <a:pt x="255895" y="30808"/>
                  <a:pt x="255110" y="1742"/>
                </a:cubicBezTo>
                <a:cubicBezTo>
                  <a:pt x="254325" y="-27324"/>
                  <a:pt x="386300" y="316755"/>
                  <a:pt x="396512" y="331681"/>
                </a:cubicBezTo>
                <a:cubicBezTo>
                  <a:pt x="406724" y="346607"/>
                  <a:pt x="282605" y="89726"/>
                  <a:pt x="316384" y="91297"/>
                </a:cubicBezTo>
                <a:cubicBezTo>
                  <a:pt x="350163" y="92868"/>
                  <a:pt x="577192" y="209918"/>
                  <a:pt x="603901" y="308114"/>
                </a:cubicBezTo>
                <a:close/>
              </a:path>
            </a:pathLst>
          </a:custGeom>
          <a:solidFill>
            <a:schemeClr val="accent1">
              <a:alpha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13" name="テキスト ボックス 1912">
            <a:extLst>
              <a:ext uri="{FF2B5EF4-FFF2-40B4-BE49-F238E27FC236}">
                <a16:creationId xmlns:a16="http://schemas.microsoft.com/office/drawing/2014/main" id="{95CA42A1-5EC7-C5C1-E732-E4F845BE8057}"/>
              </a:ext>
            </a:extLst>
          </p:cNvPr>
          <p:cNvSpPr txBox="1"/>
          <p:nvPr/>
        </p:nvSpPr>
        <p:spPr>
          <a:xfrm>
            <a:off x="7909217" y="22276"/>
            <a:ext cx="1665841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kumimoji="1" lang="en-US" altLang="ja-JP" sz="2400" dirty="0"/>
              <a:t>2023/03/12</a:t>
            </a:r>
          </a:p>
          <a:p>
            <a:pPr algn="r"/>
            <a:r>
              <a:rPr kumimoji="1" lang="en-US" altLang="ja-JP" sz="2400"/>
              <a:t>12:00</a:t>
            </a:r>
            <a:endParaRPr kumimoji="1" lang="ja-JP" altLang="en-US" sz="2400"/>
          </a:p>
        </p:txBody>
      </p:sp>
    </p:spTree>
    <p:extLst>
      <p:ext uri="{BB962C8B-B14F-4D97-AF65-F5344CB8AC3E}">
        <p14:creationId xmlns:p14="http://schemas.microsoft.com/office/powerpoint/2010/main" val="2294161116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Picture 2" descr="イタリア発METROCITYがジェシカ・アルバの最新キャンペーン・ヴィジュアルを公開、同時に新作バッグをリリース｜株式会社  METROCITYJAPANのプレスリリース" hidden="1">
            <a:extLst>
              <a:ext uri="{FF2B5EF4-FFF2-40B4-BE49-F238E27FC236}">
                <a16:creationId xmlns:a16="http://schemas.microsoft.com/office/drawing/2014/main" id="{26FF9AFB-5DA1-5F2D-921C-F648B8DADC5F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970"/>
          <a:stretch/>
        </p:blipFill>
        <p:spPr bwMode="auto">
          <a:xfrm>
            <a:off x="0" y="498445"/>
            <a:ext cx="9601200" cy="123031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" name="フリーフォーム 3">
            <a:extLst>
              <a:ext uri="{FF2B5EF4-FFF2-40B4-BE49-F238E27FC236}">
                <a16:creationId xmlns:a16="http://schemas.microsoft.com/office/drawing/2014/main" id="{0223C253-0210-AD63-882B-0B9E93AFB936}"/>
              </a:ext>
            </a:extLst>
          </p:cNvPr>
          <p:cNvSpPr/>
          <p:nvPr/>
        </p:nvSpPr>
        <p:spPr>
          <a:xfrm>
            <a:off x="2638352" y="2031912"/>
            <a:ext cx="434796" cy="130671"/>
          </a:xfrm>
          <a:custGeom>
            <a:avLst/>
            <a:gdLst>
              <a:gd name="connsiteX0" fmla="*/ 431873 w 434796"/>
              <a:gd name="connsiteY0" fmla="*/ 60413 h 130671"/>
              <a:gd name="connsiteX1" fmla="*/ 314398 w 434796"/>
              <a:gd name="connsiteY1" fmla="*/ 63588 h 130671"/>
              <a:gd name="connsiteX2" fmla="*/ 358848 w 434796"/>
              <a:gd name="connsiteY2" fmla="*/ 6438 h 130671"/>
              <a:gd name="connsiteX3" fmla="*/ 301698 w 434796"/>
              <a:gd name="connsiteY3" fmla="*/ 12788 h 130671"/>
              <a:gd name="connsiteX4" fmla="*/ 330273 w 434796"/>
              <a:gd name="connsiteY4" fmla="*/ 57238 h 130671"/>
              <a:gd name="connsiteX5" fmla="*/ 279473 w 434796"/>
              <a:gd name="connsiteY5" fmla="*/ 88 h 130671"/>
              <a:gd name="connsiteX6" fmla="*/ 282648 w 434796"/>
              <a:gd name="connsiteY6" fmla="*/ 73113 h 130671"/>
              <a:gd name="connsiteX7" fmla="*/ 209623 w 434796"/>
              <a:gd name="connsiteY7" fmla="*/ 88 h 130671"/>
              <a:gd name="connsiteX8" fmla="*/ 241373 w 434796"/>
              <a:gd name="connsiteY8" fmla="*/ 82638 h 130671"/>
              <a:gd name="connsiteX9" fmla="*/ 168348 w 434796"/>
              <a:gd name="connsiteY9" fmla="*/ 22313 h 130671"/>
              <a:gd name="connsiteX10" fmla="*/ 196923 w 434796"/>
              <a:gd name="connsiteY10" fmla="*/ 79463 h 130671"/>
              <a:gd name="connsiteX11" fmla="*/ 152473 w 434796"/>
              <a:gd name="connsiteY11" fmla="*/ 41363 h 130671"/>
              <a:gd name="connsiteX12" fmla="*/ 165173 w 434796"/>
              <a:gd name="connsiteY12" fmla="*/ 63588 h 130671"/>
              <a:gd name="connsiteX13" fmla="*/ 63573 w 434796"/>
              <a:gd name="connsiteY13" fmla="*/ 76288 h 130671"/>
              <a:gd name="connsiteX14" fmla="*/ 133423 w 434796"/>
              <a:gd name="connsiteY14" fmla="*/ 92163 h 130671"/>
              <a:gd name="connsiteX15" fmla="*/ 133423 w 434796"/>
              <a:gd name="connsiteY15" fmla="*/ 117563 h 130671"/>
              <a:gd name="connsiteX16" fmla="*/ 73 w 434796"/>
              <a:gd name="connsiteY16" fmla="*/ 123913 h 130671"/>
              <a:gd name="connsiteX17" fmla="*/ 117548 w 434796"/>
              <a:gd name="connsiteY17" fmla="*/ 127088 h 130671"/>
              <a:gd name="connsiteX18" fmla="*/ 304873 w 434796"/>
              <a:gd name="connsiteY18" fmla="*/ 69938 h 130671"/>
              <a:gd name="connsiteX19" fmla="*/ 171523 w 434796"/>
              <a:gd name="connsiteY19" fmla="*/ 73113 h 130671"/>
              <a:gd name="connsiteX20" fmla="*/ 431873 w 434796"/>
              <a:gd name="connsiteY20" fmla="*/ 60413 h 1306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434796" h="130671">
                <a:moveTo>
                  <a:pt x="431873" y="60413"/>
                </a:moveTo>
                <a:cubicBezTo>
                  <a:pt x="455686" y="58825"/>
                  <a:pt x="326569" y="72584"/>
                  <a:pt x="314398" y="63588"/>
                </a:cubicBezTo>
                <a:cubicBezTo>
                  <a:pt x="302227" y="54592"/>
                  <a:pt x="360965" y="14905"/>
                  <a:pt x="358848" y="6438"/>
                </a:cubicBezTo>
                <a:cubicBezTo>
                  <a:pt x="356731" y="-2029"/>
                  <a:pt x="306461" y="4321"/>
                  <a:pt x="301698" y="12788"/>
                </a:cubicBezTo>
                <a:cubicBezTo>
                  <a:pt x="296935" y="21255"/>
                  <a:pt x="333977" y="59355"/>
                  <a:pt x="330273" y="57238"/>
                </a:cubicBezTo>
                <a:cubicBezTo>
                  <a:pt x="326569" y="55121"/>
                  <a:pt x="287410" y="-2558"/>
                  <a:pt x="279473" y="88"/>
                </a:cubicBezTo>
                <a:cubicBezTo>
                  <a:pt x="271536" y="2734"/>
                  <a:pt x="294290" y="73113"/>
                  <a:pt x="282648" y="73113"/>
                </a:cubicBezTo>
                <a:cubicBezTo>
                  <a:pt x="271006" y="73113"/>
                  <a:pt x="216502" y="-1499"/>
                  <a:pt x="209623" y="88"/>
                </a:cubicBezTo>
                <a:cubicBezTo>
                  <a:pt x="202744" y="1675"/>
                  <a:pt x="248252" y="78934"/>
                  <a:pt x="241373" y="82638"/>
                </a:cubicBezTo>
                <a:cubicBezTo>
                  <a:pt x="234494" y="86342"/>
                  <a:pt x="175756" y="22842"/>
                  <a:pt x="168348" y="22313"/>
                </a:cubicBezTo>
                <a:cubicBezTo>
                  <a:pt x="160940" y="21784"/>
                  <a:pt x="199569" y="76288"/>
                  <a:pt x="196923" y="79463"/>
                </a:cubicBezTo>
                <a:cubicBezTo>
                  <a:pt x="194277" y="82638"/>
                  <a:pt x="157765" y="44009"/>
                  <a:pt x="152473" y="41363"/>
                </a:cubicBezTo>
                <a:cubicBezTo>
                  <a:pt x="147181" y="38717"/>
                  <a:pt x="179990" y="57767"/>
                  <a:pt x="165173" y="63588"/>
                </a:cubicBezTo>
                <a:cubicBezTo>
                  <a:pt x="150356" y="69409"/>
                  <a:pt x="68865" y="71526"/>
                  <a:pt x="63573" y="76288"/>
                </a:cubicBezTo>
                <a:cubicBezTo>
                  <a:pt x="58281" y="81051"/>
                  <a:pt x="121781" y="85284"/>
                  <a:pt x="133423" y="92163"/>
                </a:cubicBezTo>
                <a:cubicBezTo>
                  <a:pt x="145065" y="99042"/>
                  <a:pt x="155648" y="112271"/>
                  <a:pt x="133423" y="117563"/>
                </a:cubicBezTo>
                <a:cubicBezTo>
                  <a:pt x="111198" y="122855"/>
                  <a:pt x="2719" y="122326"/>
                  <a:pt x="73" y="123913"/>
                </a:cubicBezTo>
                <a:cubicBezTo>
                  <a:pt x="-2573" y="125501"/>
                  <a:pt x="66748" y="136084"/>
                  <a:pt x="117548" y="127088"/>
                </a:cubicBezTo>
                <a:cubicBezTo>
                  <a:pt x="168348" y="118092"/>
                  <a:pt x="295877" y="78934"/>
                  <a:pt x="304873" y="69938"/>
                </a:cubicBezTo>
                <a:cubicBezTo>
                  <a:pt x="313869" y="60942"/>
                  <a:pt x="151944" y="72584"/>
                  <a:pt x="171523" y="73113"/>
                </a:cubicBezTo>
                <a:cubicBezTo>
                  <a:pt x="191102" y="73642"/>
                  <a:pt x="408060" y="62001"/>
                  <a:pt x="431873" y="6041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7B581B11-80BC-C170-A1D3-98883122AEA5}"/>
              </a:ext>
            </a:extLst>
          </p:cNvPr>
          <p:cNvSpPr/>
          <p:nvPr/>
        </p:nvSpPr>
        <p:spPr>
          <a:xfrm>
            <a:off x="2708254" y="2096082"/>
            <a:ext cx="242921" cy="183589"/>
          </a:xfrm>
          <a:custGeom>
            <a:avLst/>
            <a:gdLst>
              <a:gd name="connsiteX0" fmla="*/ 187346 w 242921"/>
              <a:gd name="connsiteY0" fmla="*/ 5768 h 183589"/>
              <a:gd name="connsiteX1" fmla="*/ 3196 w 242921"/>
              <a:gd name="connsiteY1" fmla="*/ 72443 h 183589"/>
              <a:gd name="connsiteX2" fmla="*/ 101621 w 242921"/>
              <a:gd name="connsiteY2" fmla="*/ 53393 h 183589"/>
              <a:gd name="connsiteX3" fmla="*/ 21 w 242921"/>
              <a:gd name="connsiteY3" fmla="*/ 107368 h 183589"/>
              <a:gd name="connsiteX4" fmla="*/ 92096 w 242921"/>
              <a:gd name="connsiteY4" fmla="*/ 81968 h 183589"/>
              <a:gd name="connsiteX5" fmla="*/ 41296 w 242921"/>
              <a:gd name="connsiteY5" fmla="*/ 158168 h 183589"/>
              <a:gd name="connsiteX6" fmla="*/ 82571 w 242921"/>
              <a:gd name="connsiteY6" fmla="*/ 116893 h 183589"/>
              <a:gd name="connsiteX7" fmla="*/ 82571 w 242921"/>
              <a:gd name="connsiteY7" fmla="*/ 154993 h 183589"/>
              <a:gd name="connsiteX8" fmla="*/ 104796 w 242921"/>
              <a:gd name="connsiteY8" fmla="*/ 123243 h 183589"/>
              <a:gd name="connsiteX9" fmla="*/ 130196 w 242921"/>
              <a:gd name="connsiteY9" fmla="*/ 183568 h 183589"/>
              <a:gd name="connsiteX10" fmla="*/ 136546 w 242921"/>
              <a:gd name="connsiteY10" fmla="*/ 129593 h 183589"/>
              <a:gd name="connsiteX11" fmla="*/ 120671 w 242921"/>
              <a:gd name="connsiteY11" fmla="*/ 88318 h 183589"/>
              <a:gd name="connsiteX12" fmla="*/ 136546 w 242921"/>
              <a:gd name="connsiteY12" fmla="*/ 59743 h 183589"/>
              <a:gd name="connsiteX13" fmla="*/ 98446 w 242921"/>
              <a:gd name="connsiteY13" fmla="*/ 88318 h 183589"/>
              <a:gd name="connsiteX14" fmla="*/ 238146 w 242921"/>
              <a:gd name="connsiteY14" fmla="*/ 12118 h 183589"/>
              <a:gd name="connsiteX15" fmla="*/ 187346 w 242921"/>
              <a:gd name="connsiteY15" fmla="*/ 5768 h 1835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242921" h="183589">
                <a:moveTo>
                  <a:pt x="187346" y="5768"/>
                </a:moveTo>
                <a:cubicBezTo>
                  <a:pt x="148188" y="15822"/>
                  <a:pt x="17483" y="64506"/>
                  <a:pt x="3196" y="72443"/>
                </a:cubicBezTo>
                <a:cubicBezTo>
                  <a:pt x="-11091" y="80380"/>
                  <a:pt x="102150" y="47572"/>
                  <a:pt x="101621" y="53393"/>
                </a:cubicBezTo>
                <a:cubicBezTo>
                  <a:pt x="101092" y="59214"/>
                  <a:pt x="1608" y="102606"/>
                  <a:pt x="21" y="107368"/>
                </a:cubicBezTo>
                <a:cubicBezTo>
                  <a:pt x="-1566" y="112130"/>
                  <a:pt x="85217" y="73501"/>
                  <a:pt x="92096" y="81968"/>
                </a:cubicBezTo>
                <a:cubicBezTo>
                  <a:pt x="98975" y="90435"/>
                  <a:pt x="42883" y="152347"/>
                  <a:pt x="41296" y="158168"/>
                </a:cubicBezTo>
                <a:cubicBezTo>
                  <a:pt x="39708" y="163989"/>
                  <a:pt x="75692" y="117422"/>
                  <a:pt x="82571" y="116893"/>
                </a:cubicBezTo>
                <a:cubicBezTo>
                  <a:pt x="89450" y="116364"/>
                  <a:pt x="78867" y="153935"/>
                  <a:pt x="82571" y="154993"/>
                </a:cubicBezTo>
                <a:cubicBezTo>
                  <a:pt x="86275" y="156051"/>
                  <a:pt x="96858" y="118481"/>
                  <a:pt x="104796" y="123243"/>
                </a:cubicBezTo>
                <a:cubicBezTo>
                  <a:pt x="112733" y="128006"/>
                  <a:pt x="124905" y="182510"/>
                  <a:pt x="130196" y="183568"/>
                </a:cubicBezTo>
                <a:cubicBezTo>
                  <a:pt x="135487" y="184626"/>
                  <a:pt x="138133" y="145468"/>
                  <a:pt x="136546" y="129593"/>
                </a:cubicBezTo>
                <a:cubicBezTo>
                  <a:pt x="134958" y="113718"/>
                  <a:pt x="120671" y="99960"/>
                  <a:pt x="120671" y="88318"/>
                </a:cubicBezTo>
                <a:cubicBezTo>
                  <a:pt x="120671" y="76676"/>
                  <a:pt x="140250" y="59743"/>
                  <a:pt x="136546" y="59743"/>
                </a:cubicBezTo>
                <a:cubicBezTo>
                  <a:pt x="132842" y="59743"/>
                  <a:pt x="81513" y="96255"/>
                  <a:pt x="98446" y="88318"/>
                </a:cubicBezTo>
                <a:cubicBezTo>
                  <a:pt x="115379" y="80381"/>
                  <a:pt x="221742" y="24818"/>
                  <a:pt x="238146" y="12118"/>
                </a:cubicBezTo>
                <a:cubicBezTo>
                  <a:pt x="254550" y="-582"/>
                  <a:pt x="226504" y="-4286"/>
                  <a:pt x="187346" y="576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25E18CA4-0900-EBD0-70F0-0D93007EB462}"/>
              </a:ext>
            </a:extLst>
          </p:cNvPr>
          <p:cNvSpPr/>
          <p:nvPr/>
        </p:nvSpPr>
        <p:spPr>
          <a:xfrm>
            <a:off x="2813000" y="2170572"/>
            <a:ext cx="139937" cy="131796"/>
          </a:xfrm>
          <a:custGeom>
            <a:avLst/>
            <a:gdLst>
              <a:gd name="connsiteX0" fmla="*/ 50 w 139937"/>
              <a:gd name="connsiteY0" fmla="*/ 1128 h 131796"/>
              <a:gd name="connsiteX1" fmla="*/ 54025 w 139937"/>
              <a:gd name="connsiteY1" fmla="*/ 90028 h 131796"/>
              <a:gd name="connsiteX2" fmla="*/ 57200 w 139937"/>
              <a:gd name="connsiteY2" fmla="*/ 131303 h 131796"/>
              <a:gd name="connsiteX3" fmla="*/ 50850 w 139937"/>
              <a:gd name="connsiteY3" fmla="*/ 64628 h 131796"/>
              <a:gd name="connsiteX4" fmla="*/ 57200 w 139937"/>
              <a:gd name="connsiteY4" fmla="*/ 124953 h 131796"/>
              <a:gd name="connsiteX5" fmla="*/ 82600 w 139937"/>
              <a:gd name="connsiteY5" fmla="*/ 58278 h 131796"/>
              <a:gd name="connsiteX6" fmla="*/ 95300 w 139937"/>
              <a:gd name="connsiteY6" fmla="*/ 128128 h 131796"/>
              <a:gd name="connsiteX7" fmla="*/ 139750 w 139937"/>
              <a:gd name="connsiteY7" fmla="*/ 58278 h 131796"/>
              <a:gd name="connsiteX8" fmla="*/ 76250 w 139937"/>
              <a:gd name="connsiteY8" fmla="*/ 86853 h 131796"/>
              <a:gd name="connsiteX9" fmla="*/ 95300 w 139937"/>
              <a:gd name="connsiteY9" fmla="*/ 58278 h 131796"/>
              <a:gd name="connsiteX10" fmla="*/ 47675 w 139937"/>
              <a:gd name="connsiteY10" fmla="*/ 77328 h 131796"/>
              <a:gd name="connsiteX11" fmla="*/ 73075 w 139937"/>
              <a:gd name="connsiteY11" fmla="*/ 48753 h 131796"/>
              <a:gd name="connsiteX12" fmla="*/ 44500 w 139937"/>
              <a:gd name="connsiteY12" fmla="*/ 39228 h 131796"/>
              <a:gd name="connsiteX13" fmla="*/ 50 w 139937"/>
              <a:gd name="connsiteY13" fmla="*/ 1128 h 1317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39937" h="131796">
                <a:moveTo>
                  <a:pt x="50" y="1128"/>
                </a:moveTo>
                <a:cubicBezTo>
                  <a:pt x="1637" y="9595"/>
                  <a:pt x="44500" y="68332"/>
                  <a:pt x="54025" y="90028"/>
                </a:cubicBezTo>
                <a:cubicBezTo>
                  <a:pt x="63550" y="111724"/>
                  <a:pt x="57729" y="135536"/>
                  <a:pt x="57200" y="131303"/>
                </a:cubicBezTo>
                <a:cubicBezTo>
                  <a:pt x="56671" y="127070"/>
                  <a:pt x="50850" y="65686"/>
                  <a:pt x="50850" y="64628"/>
                </a:cubicBezTo>
                <a:cubicBezTo>
                  <a:pt x="50850" y="63570"/>
                  <a:pt x="51909" y="126011"/>
                  <a:pt x="57200" y="124953"/>
                </a:cubicBezTo>
                <a:cubicBezTo>
                  <a:pt x="62491" y="123895"/>
                  <a:pt x="76250" y="57749"/>
                  <a:pt x="82600" y="58278"/>
                </a:cubicBezTo>
                <a:cubicBezTo>
                  <a:pt x="88950" y="58807"/>
                  <a:pt x="85775" y="128128"/>
                  <a:pt x="95300" y="128128"/>
                </a:cubicBezTo>
                <a:cubicBezTo>
                  <a:pt x="104825" y="128128"/>
                  <a:pt x="142925" y="65157"/>
                  <a:pt x="139750" y="58278"/>
                </a:cubicBezTo>
                <a:cubicBezTo>
                  <a:pt x="136575" y="51399"/>
                  <a:pt x="83658" y="86853"/>
                  <a:pt x="76250" y="86853"/>
                </a:cubicBezTo>
                <a:cubicBezTo>
                  <a:pt x="68842" y="86853"/>
                  <a:pt x="100062" y="59865"/>
                  <a:pt x="95300" y="58278"/>
                </a:cubicBezTo>
                <a:cubicBezTo>
                  <a:pt x="90538" y="56691"/>
                  <a:pt x="51379" y="78915"/>
                  <a:pt x="47675" y="77328"/>
                </a:cubicBezTo>
                <a:cubicBezTo>
                  <a:pt x="43971" y="75741"/>
                  <a:pt x="73604" y="55103"/>
                  <a:pt x="73075" y="48753"/>
                </a:cubicBezTo>
                <a:cubicBezTo>
                  <a:pt x="72546" y="42403"/>
                  <a:pt x="54025" y="43991"/>
                  <a:pt x="44500" y="39228"/>
                </a:cubicBezTo>
                <a:cubicBezTo>
                  <a:pt x="34975" y="34465"/>
                  <a:pt x="-1537" y="-7339"/>
                  <a:pt x="50" y="112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ED2F4A9E-03AE-409E-19E3-0A5943435B80}"/>
              </a:ext>
            </a:extLst>
          </p:cNvPr>
          <p:cNvSpPr/>
          <p:nvPr/>
        </p:nvSpPr>
        <p:spPr>
          <a:xfrm>
            <a:off x="2901876" y="2173666"/>
            <a:ext cx="309442" cy="140988"/>
          </a:xfrm>
          <a:custGeom>
            <a:avLst/>
            <a:gdLst>
              <a:gd name="connsiteX0" fmla="*/ 308049 w 309442"/>
              <a:gd name="connsiteY0" fmla="*/ 10734 h 140988"/>
              <a:gd name="connsiteX1" fmla="*/ 152474 w 309442"/>
              <a:gd name="connsiteY1" fmla="*/ 23434 h 140988"/>
              <a:gd name="connsiteX2" fmla="*/ 181049 w 309442"/>
              <a:gd name="connsiteY2" fmla="*/ 26609 h 140988"/>
              <a:gd name="connsiteX3" fmla="*/ 161999 w 309442"/>
              <a:gd name="connsiteY3" fmla="*/ 64709 h 140988"/>
              <a:gd name="connsiteX4" fmla="*/ 171524 w 309442"/>
              <a:gd name="connsiteY4" fmla="*/ 93284 h 140988"/>
              <a:gd name="connsiteX5" fmla="*/ 142949 w 309442"/>
              <a:gd name="connsiteY5" fmla="*/ 36134 h 140988"/>
              <a:gd name="connsiteX6" fmla="*/ 123899 w 309442"/>
              <a:gd name="connsiteY6" fmla="*/ 99634 h 140988"/>
              <a:gd name="connsiteX7" fmla="*/ 136599 w 309442"/>
              <a:gd name="connsiteY7" fmla="*/ 39309 h 140988"/>
              <a:gd name="connsiteX8" fmla="*/ 104849 w 309442"/>
              <a:gd name="connsiteY8" fmla="*/ 125034 h 140988"/>
              <a:gd name="connsiteX9" fmla="*/ 104849 w 309442"/>
              <a:gd name="connsiteY9" fmla="*/ 48834 h 140988"/>
              <a:gd name="connsiteX10" fmla="*/ 60399 w 309442"/>
              <a:gd name="connsiteY10" fmla="*/ 140909 h 140988"/>
              <a:gd name="connsiteX11" fmla="*/ 76274 w 309442"/>
              <a:gd name="connsiteY11" fmla="*/ 64709 h 140988"/>
              <a:gd name="connsiteX12" fmla="*/ 74 w 309442"/>
              <a:gd name="connsiteY12" fmla="*/ 52009 h 140988"/>
              <a:gd name="connsiteX13" fmla="*/ 92149 w 309442"/>
              <a:gd name="connsiteY13" fmla="*/ 39309 h 140988"/>
              <a:gd name="connsiteX14" fmla="*/ 206449 w 309442"/>
              <a:gd name="connsiteY14" fmla="*/ 10734 h 140988"/>
              <a:gd name="connsiteX15" fmla="*/ 133424 w 309442"/>
              <a:gd name="connsiteY15" fmla="*/ 29784 h 140988"/>
              <a:gd name="connsiteX16" fmla="*/ 225499 w 309442"/>
              <a:gd name="connsiteY16" fmla="*/ 1209 h 140988"/>
              <a:gd name="connsiteX17" fmla="*/ 308049 w 309442"/>
              <a:gd name="connsiteY17" fmla="*/ 10734 h 140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309442" h="140988">
                <a:moveTo>
                  <a:pt x="308049" y="10734"/>
                </a:moveTo>
                <a:cubicBezTo>
                  <a:pt x="295878" y="14438"/>
                  <a:pt x="173641" y="20788"/>
                  <a:pt x="152474" y="23434"/>
                </a:cubicBezTo>
                <a:cubicBezTo>
                  <a:pt x="131307" y="26080"/>
                  <a:pt x="179462" y="19730"/>
                  <a:pt x="181049" y="26609"/>
                </a:cubicBezTo>
                <a:cubicBezTo>
                  <a:pt x="182636" y="33488"/>
                  <a:pt x="163586" y="53597"/>
                  <a:pt x="161999" y="64709"/>
                </a:cubicBezTo>
                <a:cubicBezTo>
                  <a:pt x="160412" y="75821"/>
                  <a:pt x="174699" y="98046"/>
                  <a:pt x="171524" y="93284"/>
                </a:cubicBezTo>
                <a:cubicBezTo>
                  <a:pt x="168349" y="88522"/>
                  <a:pt x="150886" y="35076"/>
                  <a:pt x="142949" y="36134"/>
                </a:cubicBezTo>
                <a:cubicBezTo>
                  <a:pt x="135012" y="37192"/>
                  <a:pt x="124957" y="99105"/>
                  <a:pt x="123899" y="99634"/>
                </a:cubicBezTo>
                <a:cubicBezTo>
                  <a:pt x="122841" y="100163"/>
                  <a:pt x="139774" y="35076"/>
                  <a:pt x="136599" y="39309"/>
                </a:cubicBezTo>
                <a:cubicBezTo>
                  <a:pt x="133424" y="43542"/>
                  <a:pt x="110141" y="123447"/>
                  <a:pt x="104849" y="125034"/>
                </a:cubicBezTo>
                <a:cubicBezTo>
                  <a:pt x="99557" y="126621"/>
                  <a:pt x="112257" y="46188"/>
                  <a:pt x="104849" y="48834"/>
                </a:cubicBezTo>
                <a:cubicBezTo>
                  <a:pt x="97441" y="51480"/>
                  <a:pt x="65161" y="138263"/>
                  <a:pt x="60399" y="140909"/>
                </a:cubicBezTo>
                <a:cubicBezTo>
                  <a:pt x="55637" y="143555"/>
                  <a:pt x="86328" y="79526"/>
                  <a:pt x="76274" y="64709"/>
                </a:cubicBezTo>
                <a:cubicBezTo>
                  <a:pt x="66220" y="49892"/>
                  <a:pt x="-2572" y="56242"/>
                  <a:pt x="74" y="52009"/>
                </a:cubicBezTo>
                <a:cubicBezTo>
                  <a:pt x="2720" y="47776"/>
                  <a:pt x="57753" y="46188"/>
                  <a:pt x="92149" y="39309"/>
                </a:cubicBezTo>
                <a:cubicBezTo>
                  <a:pt x="126545" y="32430"/>
                  <a:pt x="199570" y="12321"/>
                  <a:pt x="206449" y="10734"/>
                </a:cubicBezTo>
                <a:cubicBezTo>
                  <a:pt x="213328" y="9147"/>
                  <a:pt x="130249" y="31371"/>
                  <a:pt x="133424" y="29784"/>
                </a:cubicBezTo>
                <a:cubicBezTo>
                  <a:pt x="136599" y="28197"/>
                  <a:pt x="201687" y="5971"/>
                  <a:pt x="225499" y="1209"/>
                </a:cubicBezTo>
                <a:cubicBezTo>
                  <a:pt x="249311" y="-3553"/>
                  <a:pt x="320220" y="7030"/>
                  <a:pt x="308049" y="1073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E5FE5D05-9170-0392-D29C-9470785F6F4F}"/>
              </a:ext>
            </a:extLst>
          </p:cNvPr>
          <p:cNvSpPr/>
          <p:nvPr/>
        </p:nvSpPr>
        <p:spPr>
          <a:xfrm>
            <a:off x="2761614" y="2130296"/>
            <a:ext cx="458189" cy="88589"/>
          </a:xfrm>
          <a:custGeom>
            <a:avLst/>
            <a:gdLst>
              <a:gd name="connsiteX0" fmla="*/ 636 w 458189"/>
              <a:gd name="connsiteY0" fmla="*/ 129 h 88589"/>
              <a:gd name="connsiteX1" fmla="*/ 105411 w 458189"/>
              <a:gd name="connsiteY1" fmla="*/ 66804 h 88589"/>
              <a:gd name="connsiteX2" fmla="*/ 149861 w 458189"/>
              <a:gd name="connsiteY2" fmla="*/ 82679 h 88589"/>
              <a:gd name="connsiteX3" fmla="*/ 111761 w 458189"/>
              <a:gd name="connsiteY3" fmla="*/ 47754 h 88589"/>
              <a:gd name="connsiteX4" fmla="*/ 175261 w 458189"/>
              <a:gd name="connsiteY4" fmla="*/ 66804 h 88589"/>
              <a:gd name="connsiteX5" fmla="*/ 267336 w 458189"/>
              <a:gd name="connsiteY5" fmla="*/ 73154 h 88589"/>
              <a:gd name="connsiteX6" fmla="*/ 210186 w 458189"/>
              <a:gd name="connsiteY6" fmla="*/ 73154 h 88589"/>
              <a:gd name="connsiteX7" fmla="*/ 349886 w 458189"/>
              <a:gd name="connsiteY7" fmla="*/ 44579 h 88589"/>
              <a:gd name="connsiteX8" fmla="*/ 372111 w 458189"/>
              <a:gd name="connsiteY8" fmla="*/ 12829 h 88589"/>
              <a:gd name="connsiteX9" fmla="*/ 353061 w 458189"/>
              <a:gd name="connsiteY9" fmla="*/ 31879 h 88589"/>
              <a:gd name="connsiteX10" fmla="*/ 451486 w 458189"/>
              <a:gd name="connsiteY10" fmla="*/ 3304 h 88589"/>
              <a:gd name="connsiteX11" fmla="*/ 438786 w 458189"/>
              <a:gd name="connsiteY11" fmla="*/ 41404 h 88589"/>
              <a:gd name="connsiteX12" fmla="*/ 353061 w 458189"/>
              <a:gd name="connsiteY12" fmla="*/ 50929 h 88589"/>
              <a:gd name="connsiteX13" fmla="*/ 197486 w 458189"/>
              <a:gd name="connsiteY13" fmla="*/ 85854 h 88589"/>
              <a:gd name="connsiteX14" fmla="*/ 159386 w 458189"/>
              <a:gd name="connsiteY14" fmla="*/ 79504 h 88589"/>
              <a:gd name="connsiteX15" fmla="*/ 108586 w 458189"/>
              <a:gd name="connsiteY15" fmla="*/ 25529 h 88589"/>
              <a:gd name="connsiteX16" fmla="*/ 159386 w 458189"/>
              <a:gd name="connsiteY16" fmla="*/ 85854 h 88589"/>
              <a:gd name="connsiteX17" fmla="*/ 636 w 458189"/>
              <a:gd name="connsiteY17" fmla="*/ 129 h 885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458189" h="88589">
                <a:moveTo>
                  <a:pt x="636" y="129"/>
                </a:moveTo>
                <a:cubicBezTo>
                  <a:pt x="-8360" y="-3046"/>
                  <a:pt x="80540" y="53046"/>
                  <a:pt x="105411" y="66804"/>
                </a:cubicBezTo>
                <a:cubicBezTo>
                  <a:pt x="130282" y="80562"/>
                  <a:pt x="148803" y="85854"/>
                  <a:pt x="149861" y="82679"/>
                </a:cubicBezTo>
                <a:cubicBezTo>
                  <a:pt x="150919" y="79504"/>
                  <a:pt x="107528" y="50400"/>
                  <a:pt x="111761" y="47754"/>
                </a:cubicBezTo>
                <a:cubicBezTo>
                  <a:pt x="115994" y="45108"/>
                  <a:pt x="149332" y="62571"/>
                  <a:pt x="175261" y="66804"/>
                </a:cubicBezTo>
                <a:cubicBezTo>
                  <a:pt x="201190" y="71037"/>
                  <a:pt x="261515" y="72096"/>
                  <a:pt x="267336" y="73154"/>
                </a:cubicBezTo>
                <a:cubicBezTo>
                  <a:pt x="273157" y="74212"/>
                  <a:pt x="196428" y="77916"/>
                  <a:pt x="210186" y="73154"/>
                </a:cubicBezTo>
                <a:cubicBezTo>
                  <a:pt x="223944" y="68392"/>
                  <a:pt x="322899" y="54633"/>
                  <a:pt x="349886" y="44579"/>
                </a:cubicBezTo>
                <a:cubicBezTo>
                  <a:pt x="376874" y="34525"/>
                  <a:pt x="372111" y="12829"/>
                  <a:pt x="372111" y="12829"/>
                </a:cubicBezTo>
                <a:cubicBezTo>
                  <a:pt x="372640" y="10712"/>
                  <a:pt x="339832" y="33466"/>
                  <a:pt x="353061" y="31879"/>
                </a:cubicBezTo>
                <a:cubicBezTo>
                  <a:pt x="366290" y="30292"/>
                  <a:pt x="437199" y="1717"/>
                  <a:pt x="451486" y="3304"/>
                </a:cubicBezTo>
                <a:cubicBezTo>
                  <a:pt x="465773" y="4891"/>
                  <a:pt x="455190" y="33467"/>
                  <a:pt x="438786" y="41404"/>
                </a:cubicBezTo>
                <a:cubicBezTo>
                  <a:pt x="422382" y="49342"/>
                  <a:pt x="393278" y="43521"/>
                  <a:pt x="353061" y="50929"/>
                </a:cubicBezTo>
                <a:cubicBezTo>
                  <a:pt x="312844" y="58337"/>
                  <a:pt x="229765" y="81092"/>
                  <a:pt x="197486" y="85854"/>
                </a:cubicBezTo>
                <a:cubicBezTo>
                  <a:pt x="165207" y="90617"/>
                  <a:pt x="174203" y="89558"/>
                  <a:pt x="159386" y="79504"/>
                </a:cubicBezTo>
                <a:cubicBezTo>
                  <a:pt x="144569" y="69450"/>
                  <a:pt x="108586" y="24471"/>
                  <a:pt x="108586" y="25529"/>
                </a:cubicBezTo>
                <a:cubicBezTo>
                  <a:pt x="108586" y="26587"/>
                  <a:pt x="169969" y="86912"/>
                  <a:pt x="159386" y="85854"/>
                </a:cubicBezTo>
                <a:cubicBezTo>
                  <a:pt x="148803" y="84796"/>
                  <a:pt x="9632" y="3304"/>
                  <a:pt x="636" y="12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007CA2F8-7FBB-9DCC-A606-8D9D307D0C90}"/>
              </a:ext>
            </a:extLst>
          </p:cNvPr>
          <p:cNvSpPr/>
          <p:nvPr/>
        </p:nvSpPr>
        <p:spPr>
          <a:xfrm>
            <a:off x="2930470" y="2031521"/>
            <a:ext cx="310590" cy="133117"/>
          </a:xfrm>
          <a:custGeom>
            <a:avLst/>
            <a:gdLst>
              <a:gd name="connsiteX0" fmla="*/ 55 w 310590"/>
              <a:gd name="connsiteY0" fmla="*/ 6829 h 133117"/>
              <a:gd name="connsiteX1" fmla="*/ 168330 w 310590"/>
              <a:gd name="connsiteY1" fmla="*/ 6829 h 133117"/>
              <a:gd name="connsiteX2" fmla="*/ 219130 w 310590"/>
              <a:gd name="connsiteY2" fmla="*/ 29054 h 133117"/>
              <a:gd name="connsiteX3" fmla="*/ 187380 w 310590"/>
              <a:gd name="connsiteY3" fmla="*/ 479 h 133117"/>
              <a:gd name="connsiteX4" fmla="*/ 231830 w 310590"/>
              <a:gd name="connsiteY4" fmla="*/ 57629 h 133117"/>
              <a:gd name="connsiteX5" fmla="*/ 298505 w 310590"/>
              <a:gd name="connsiteY5" fmla="*/ 130654 h 133117"/>
              <a:gd name="connsiteX6" fmla="*/ 295330 w 310590"/>
              <a:gd name="connsiteY6" fmla="*/ 108429 h 133117"/>
              <a:gd name="connsiteX7" fmla="*/ 146105 w 310590"/>
              <a:gd name="connsiteY7" fmla="*/ 35404 h 133117"/>
              <a:gd name="connsiteX8" fmla="*/ 219130 w 310590"/>
              <a:gd name="connsiteY8" fmla="*/ 54454 h 133117"/>
              <a:gd name="connsiteX9" fmla="*/ 184205 w 310590"/>
              <a:gd name="connsiteY9" fmla="*/ 32229 h 133117"/>
              <a:gd name="connsiteX10" fmla="*/ 187380 w 310590"/>
              <a:gd name="connsiteY10" fmla="*/ 16354 h 133117"/>
              <a:gd name="connsiteX11" fmla="*/ 55 w 310590"/>
              <a:gd name="connsiteY11" fmla="*/ 6829 h 1331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10590" h="133117">
                <a:moveTo>
                  <a:pt x="55" y="6829"/>
                </a:moveTo>
                <a:cubicBezTo>
                  <a:pt x="-3120" y="5242"/>
                  <a:pt x="131818" y="3125"/>
                  <a:pt x="168330" y="6829"/>
                </a:cubicBezTo>
                <a:cubicBezTo>
                  <a:pt x="204842" y="10533"/>
                  <a:pt x="215955" y="30112"/>
                  <a:pt x="219130" y="29054"/>
                </a:cubicBezTo>
                <a:cubicBezTo>
                  <a:pt x="222305" y="27996"/>
                  <a:pt x="185263" y="-4283"/>
                  <a:pt x="187380" y="479"/>
                </a:cubicBezTo>
                <a:cubicBezTo>
                  <a:pt x="189497" y="5241"/>
                  <a:pt x="213309" y="35933"/>
                  <a:pt x="231830" y="57629"/>
                </a:cubicBezTo>
                <a:cubicBezTo>
                  <a:pt x="250351" y="79325"/>
                  <a:pt x="287922" y="122187"/>
                  <a:pt x="298505" y="130654"/>
                </a:cubicBezTo>
                <a:cubicBezTo>
                  <a:pt x="309088" y="139121"/>
                  <a:pt x="320730" y="124304"/>
                  <a:pt x="295330" y="108429"/>
                </a:cubicBezTo>
                <a:cubicBezTo>
                  <a:pt x="269930" y="92554"/>
                  <a:pt x="158805" y="44400"/>
                  <a:pt x="146105" y="35404"/>
                </a:cubicBezTo>
                <a:cubicBezTo>
                  <a:pt x="133405" y="26408"/>
                  <a:pt x="212780" y="54983"/>
                  <a:pt x="219130" y="54454"/>
                </a:cubicBezTo>
                <a:cubicBezTo>
                  <a:pt x="225480" y="53925"/>
                  <a:pt x="189497" y="38579"/>
                  <a:pt x="184205" y="32229"/>
                </a:cubicBezTo>
                <a:cubicBezTo>
                  <a:pt x="178913" y="25879"/>
                  <a:pt x="210134" y="20058"/>
                  <a:pt x="187380" y="16354"/>
                </a:cubicBezTo>
                <a:cubicBezTo>
                  <a:pt x="164626" y="12650"/>
                  <a:pt x="3230" y="8416"/>
                  <a:pt x="55" y="682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54420B39-5AA5-4D5B-B1F7-4C5C29AE8368}"/>
              </a:ext>
            </a:extLst>
          </p:cNvPr>
          <p:cNvSpPr/>
          <p:nvPr/>
        </p:nvSpPr>
        <p:spPr>
          <a:xfrm>
            <a:off x="3019272" y="2060507"/>
            <a:ext cx="127884" cy="143494"/>
          </a:xfrm>
          <a:custGeom>
            <a:avLst/>
            <a:gdLst>
              <a:gd name="connsiteX0" fmla="*/ 9678 w 127884"/>
              <a:gd name="connsiteY0" fmla="*/ 68 h 143494"/>
              <a:gd name="connsiteX1" fmla="*/ 89053 w 127884"/>
              <a:gd name="connsiteY1" fmla="*/ 60393 h 143494"/>
              <a:gd name="connsiteX2" fmla="*/ 95403 w 127884"/>
              <a:gd name="connsiteY2" fmla="*/ 88968 h 143494"/>
              <a:gd name="connsiteX3" fmla="*/ 153 w 127884"/>
              <a:gd name="connsiteY3" fmla="*/ 142943 h 143494"/>
              <a:gd name="connsiteX4" fmla="*/ 120803 w 127884"/>
              <a:gd name="connsiteY4" fmla="*/ 114368 h 143494"/>
              <a:gd name="connsiteX5" fmla="*/ 104928 w 127884"/>
              <a:gd name="connsiteY5" fmla="*/ 73093 h 143494"/>
              <a:gd name="connsiteX6" fmla="*/ 9678 w 127884"/>
              <a:gd name="connsiteY6" fmla="*/ 68 h 1434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7884" h="143494">
                <a:moveTo>
                  <a:pt x="9678" y="68"/>
                </a:moveTo>
                <a:cubicBezTo>
                  <a:pt x="7032" y="-2049"/>
                  <a:pt x="74766" y="45576"/>
                  <a:pt x="89053" y="60393"/>
                </a:cubicBezTo>
                <a:cubicBezTo>
                  <a:pt x="103340" y="75210"/>
                  <a:pt x="110220" y="75210"/>
                  <a:pt x="95403" y="88968"/>
                </a:cubicBezTo>
                <a:cubicBezTo>
                  <a:pt x="80586" y="102726"/>
                  <a:pt x="-4080" y="138710"/>
                  <a:pt x="153" y="142943"/>
                </a:cubicBezTo>
                <a:cubicBezTo>
                  <a:pt x="4386" y="147176"/>
                  <a:pt x="103341" y="126010"/>
                  <a:pt x="120803" y="114368"/>
                </a:cubicBezTo>
                <a:cubicBezTo>
                  <a:pt x="138265" y="102726"/>
                  <a:pt x="119745" y="87380"/>
                  <a:pt x="104928" y="73093"/>
                </a:cubicBezTo>
                <a:cubicBezTo>
                  <a:pt x="90111" y="58806"/>
                  <a:pt x="12324" y="2185"/>
                  <a:pt x="9678" y="6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B03CEAAA-936A-DA8F-53BC-C852F8C1E016}"/>
              </a:ext>
            </a:extLst>
          </p:cNvPr>
          <p:cNvSpPr/>
          <p:nvPr/>
        </p:nvSpPr>
        <p:spPr>
          <a:xfrm>
            <a:off x="3051113" y="2079597"/>
            <a:ext cx="149635" cy="66767"/>
          </a:xfrm>
          <a:custGeom>
            <a:avLst/>
            <a:gdLst>
              <a:gd name="connsiteX0" fmla="*/ 62 w 149635"/>
              <a:gd name="connsiteY0" fmla="*/ 28 h 66767"/>
              <a:gd name="connsiteX1" fmla="*/ 104837 w 149635"/>
              <a:gd name="connsiteY1" fmla="*/ 44478 h 66767"/>
              <a:gd name="connsiteX2" fmla="*/ 149287 w 149635"/>
              <a:gd name="connsiteY2" fmla="*/ 66703 h 66767"/>
              <a:gd name="connsiteX3" fmla="*/ 120712 w 149635"/>
              <a:gd name="connsiteY3" fmla="*/ 38128 h 66767"/>
              <a:gd name="connsiteX4" fmla="*/ 62 w 149635"/>
              <a:gd name="connsiteY4" fmla="*/ 28 h 667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9635" h="66767">
                <a:moveTo>
                  <a:pt x="62" y="28"/>
                </a:moveTo>
                <a:cubicBezTo>
                  <a:pt x="-2584" y="1086"/>
                  <a:pt x="79966" y="33366"/>
                  <a:pt x="104837" y="44478"/>
                </a:cubicBezTo>
                <a:cubicBezTo>
                  <a:pt x="129708" y="55590"/>
                  <a:pt x="146641" y="67761"/>
                  <a:pt x="149287" y="66703"/>
                </a:cubicBezTo>
                <a:cubicBezTo>
                  <a:pt x="151933" y="65645"/>
                  <a:pt x="139233" y="48711"/>
                  <a:pt x="120712" y="38128"/>
                </a:cubicBezTo>
                <a:cubicBezTo>
                  <a:pt x="102191" y="27545"/>
                  <a:pt x="2708" y="-1030"/>
                  <a:pt x="62" y="2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" name="フリーフォーム 14">
            <a:extLst>
              <a:ext uri="{FF2B5EF4-FFF2-40B4-BE49-F238E27FC236}">
                <a16:creationId xmlns:a16="http://schemas.microsoft.com/office/drawing/2014/main" id="{28BDD692-D5CE-F573-2BC2-E64DC57B0615}"/>
              </a:ext>
            </a:extLst>
          </p:cNvPr>
          <p:cNvSpPr/>
          <p:nvPr/>
        </p:nvSpPr>
        <p:spPr>
          <a:xfrm>
            <a:off x="3009695" y="2038347"/>
            <a:ext cx="148847" cy="133357"/>
          </a:xfrm>
          <a:custGeom>
            <a:avLst/>
            <a:gdLst>
              <a:gd name="connsiteX0" fmla="*/ 205 w 148847"/>
              <a:gd name="connsiteY0" fmla="*/ 3 h 133357"/>
              <a:gd name="connsiteX1" fmla="*/ 120855 w 148847"/>
              <a:gd name="connsiteY1" fmla="*/ 79378 h 133357"/>
              <a:gd name="connsiteX2" fmla="*/ 146255 w 148847"/>
              <a:gd name="connsiteY2" fmla="*/ 133353 h 133357"/>
              <a:gd name="connsiteX3" fmla="*/ 76405 w 148847"/>
              <a:gd name="connsiteY3" fmla="*/ 82553 h 133357"/>
              <a:gd name="connsiteX4" fmla="*/ 108155 w 148847"/>
              <a:gd name="connsiteY4" fmla="*/ 111128 h 133357"/>
              <a:gd name="connsiteX5" fmla="*/ 92280 w 148847"/>
              <a:gd name="connsiteY5" fmla="*/ 82553 h 133357"/>
              <a:gd name="connsiteX6" fmla="*/ 205 w 148847"/>
              <a:gd name="connsiteY6" fmla="*/ 3 h 1333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48847" h="133357">
                <a:moveTo>
                  <a:pt x="205" y="3"/>
                </a:moveTo>
                <a:cubicBezTo>
                  <a:pt x="4968" y="-526"/>
                  <a:pt x="96513" y="57153"/>
                  <a:pt x="120855" y="79378"/>
                </a:cubicBezTo>
                <a:cubicBezTo>
                  <a:pt x="145197" y="101603"/>
                  <a:pt x="153663" y="132824"/>
                  <a:pt x="146255" y="133353"/>
                </a:cubicBezTo>
                <a:cubicBezTo>
                  <a:pt x="138847" y="133882"/>
                  <a:pt x="82755" y="86257"/>
                  <a:pt x="76405" y="82553"/>
                </a:cubicBezTo>
                <a:cubicBezTo>
                  <a:pt x="70055" y="78849"/>
                  <a:pt x="105509" y="111128"/>
                  <a:pt x="108155" y="111128"/>
                </a:cubicBezTo>
                <a:cubicBezTo>
                  <a:pt x="110801" y="111128"/>
                  <a:pt x="109742" y="99486"/>
                  <a:pt x="92280" y="82553"/>
                </a:cubicBezTo>
                <a:cubicBezTo>
                  <a:pt x="74818" y="65620"/>
                  <a:pt x="-4558" y="532"/>
                  <a:pt x="205" y="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" name="フリーフォーム 15">
            <a:extLst>
              <a:ext uri="{FF2B5EF4-FFF2-40B4-BE49-F238E27FC236}">
                <a16:creationId xmlns:a16="http://schemas.microsoft.com/office/drawing/2014/main" id="{219B31FC-632B-D1CE-C894-280D4F20C337}"/>
              </a:ext>
            </a:extLst>
          </p:cNvPr>
          <p:cNvSpPr/>
          <p:nvPr/>
        </p:nvSpPr>
        <p:spPr>
          <a:xfrm>
            <a:off x="2850292" y="2035133"/>
            <a:ext cx="266059" cy="83076"/>
          </a:xfrm>
          <a:custGeom>
            <a:avLst/>
            <a:gdLst>
              <a:gd name="connsiteX0" fmla="*/ 858 w 266059"/>
              <a:gd name="connsiteY0" fmla="*/ 82592 h 83076"/>
              <a:gd name="connsiteX1" fmla="*/ 207233 w 266059"/>
              <a:gd name="connsiteY1" fmla="*/ 44492 h 83076"/>
              <a:gd name="connsiteX2" fmla="*/ 261208 w 266059"/>
              <a:gd name="connsiteY2" fmla="*/ 60367 h 83076"/>
              <a:gd name="connsiteX3" fmla="*/ 108808 w 266059"/>
              <a:gd name="connsiteY3" fmla="*/ 54017 h 83076"/>
              <a:gd name="connsiteX4" fmla="*/ 204058 w 266059"/>
              <a:gd name="connsiteY4" fmla="*/ 54017 h 83076"/>
              <a:gd name="connsiteX5" fmla="*/ 153258 w 266059"/>
              <a:gd name="connsiteY5" fmla="*/ 42 h 83076"/>
              <a:gd name="connsiteX6" fmla="*/ 108808 w 266059"/>
              <a:gd name="connsiteY6" fmla="*/ 44492 h 83076"/>
              <a:gd name="connsiteX7" fmla="*/ 131033 w 266059"/>
              <a:gd name="connsiteY7" fmla="*/ 12742 h 83076"/>
              <a:gd name="connsiteX8" fmla="*/ 858 w 266059"/>
              <a:gd name="connsiteY8" fmla="*/ 82592 h 830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66059" h="83076">
                <a:moveTo>
                  <a:pt x="858" y="82592"/>
                </a:moveTo>
                <a:cubicBezTo>
                  <a:pt x="13558" y="87884"/>
                  <a:pt x="163841" y="48196"/>
                  <a:pt x="207233" y="44492"/>
                </a:cubicBezTo>
                <a:cubicBezTo>
                  <a:pt x="250625" y="40788"/>
                  <a:pt x="277612" y="58780"/>
                  <a:pt x="261208" y="60367"/>
                </a:cubicBezTo>
                <a:cubicBezTo>
                  <a:pt x="244804" y="61954"/>
                  <a:pt x="118333" y="55075"/>
                  <a:pt x="108808" y="54017"/>
                </a:cubicBezTo>
                <a:cubicBezTo>
                  <a:pt x="99283" y="52959"/>
                  <a:pt x="196650" y="63013"/>
                  <a:pt x="204058" y="54017"/>
                </a:cubicBezTo>
                <a:cubicBezTo>
                  <a:pt x="211466" y="45021"/>
                  <a:pt x="169133" y="1629"/>
                  <a:pt x="153258" y="42"/>
                </a:cubicBezTo>
                <a:cubicBezTo>
                  <a:pt x="137383" y="-1546"/>
                  <a:pt x="112512" y="42375"/>
                  <a:pt x="108808" y="44492"/>
                </a:cubicBezTo>
                <a:cubicBezTo>
                  <a:pt x="105104" y="46609"/>
                  <a:pt x="141616" y="7450"/>
                  <a:pt x="131033" y="12742"/>
                </a:cubicBezTo>
                <a:cubicBezTo>
                  <a:pt x="120450" y="18034"/>
                  <a:pt x="-11842" y="77300"/>
                  <a:pt x="858" y="8259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" name="フリーフォーム 16">
            <a:extLst>
              <a:ext uri="{FF2B5EF4-FFF2-40B4-BE49-F238E27FC236}">
                <a16:creationId xmlns:a16="http://schemas.microsoft.com/office/drawing/2014/main" id="{A19F564F-30EB-12D5-A1A9-2F8C67B5E6A9}"/>
              </a:ext>
            </a:extLst>
          </p:cNvPr>
          <p:cNvSpPr/>
          <p:nvPr/>
        </p:nvSpPr>
        <p:spPr>
          <a:xfrm>
            <a:off x="2889242" y="2075126"/>
            <a:ext cx="199335" cy="122939"/>
          </a:xfrm>
          <a:custGeom>
            <a:avLst/>
            <a:gdLst>
              <a:gd name="connsiteX0" fmla="*/ 190508 w 199335"/>
              <a:gd name="connsiteY0" fmla="*/ 4499 h 122939"/>
              <a:gd name="connsiteX1" fmla="*/ 177808 w 199335"/>
              <a:gd name="connsiteY1" fmla="*/ 90224 h 122939"/>
              <a:gd name="connsiteX2" fmla="*/ 127008 w 199335"/>
              <a:gd name="connsiteY2" fmla="*/ 121974 h 122939"/>
              <a:gd name="connsiteX3" fmla="*/ 44458 w 199335"/>
              <a:gd name="connsiteY3" fmla="*/ 109274 h 122939"/>
              <a:gd name="connsiteX4" fmla="*/ 8 w 199335"/>
              <a:gd name="connsiteY4" fmla="*/ 55299 h 122939"/>
              <a:gd name="connsiteX5" fmla="*/ 47633 w 199335"/>
              <a:gd name="connsiteY5" fmla="*/ 17199 h 122939"/>
              <a:gd name="connsiteX6" fmla="*/ 190508 w 199335"/>
              <a:gd name="connsiteY6" fmla="*/ 4499 h 1229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99335" h="122939">
                <a:moveTo>
                  <a:pt x="190508" y="4499"/>
                </a:moveTo>
                <a:cubicBezTo>
                  <a:pt x="212204" y="16670"/>
                  <a:pt x="188391" y="70645"/>
                  <a:pt x="177808" y="90224"/>
                </a:cubicBezTo>
                <a:cubicBezTo>
                  <a:pt x="167225" y="109803"/>
                  <a:pt x="149233" y="118799"/>
                  <a:pt x="127008" y="121974"/>
                </a:cubicBezTo>
                <a:cubicBezTo>
                  <a:pt x="104783" y="125149"/>
                  <a:pt x="65625" y="120387"/>
                  <a:pt x="44458" y="109274"/>
                </a:cubicBezTo>
                <a:cubicBezTo>
                  <a:pt x="23291" y="98162"/>
                  <a:pt x="-521" y="70645"/>
                  <a:pt x="8" y="55299"/>
                </a:cubicBezTo>
                <a:cubicBezTo>
                  <a:pt x="537" y="39953"/>
                  <a:pt x="19058" y="26724"/>
                  <a:pt x="47633" y="17199"/>
                </a:cubicBezTo>
                <a:cubicBezTo>
                  <a:pt x="76208" y="7674"/>
                  <a:pt x="168812" y="-7672"/>
                  <a:pt x="190508" y="449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" name="円/楕円 17">
            <a:extLst>
              <a:ext uri="{FF2B5EF4-FFF2-40B4-BE49-F238E27FC236}">
                <a16:creationId xmlns:a16="http://schemas.microsoft.com/office/drawing/2014/main" id="{DDA73381-A372-A48B-8E38-E0A7F2F357B0}"/>
              </a:ext>
            </a:extLst>
          </p:cNvPr>
          <p:cNvSpPr/>
          <p:nvPr/>
        </p:nvSpPr>
        <p:spPr>
          <a:xfrm>
            <a:off x="2935391" y="2098154"/>
            <a:ext cx="47625" cy="47625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" name="円/楕円 18">
            <a:extLst>
              <a:ext uri="{FF2B5EF4-FFF2-40B4-BE49-F238E27FC236}">
                <a16:creationId xmlns:a16="http://schemas.microsoft.com/office/drawing/2014/main" id="{46F90E29-D3C7-C11E-D31A-26008B28D7CF}"/>
              </a:ext>
            </a:extLst>
          </p:cNvPr>
          <p:cNvSpPr/>
          <p:nvPr/>
        </p:nvSpPr>
        <p:spPr>
          <a:xfrm>
            <a:off x="2969832" y="2129454"/>
            <a:ext cx="47625" cy="47625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" name="円/楕円 19">
            <a:extLst>
              <a:ext uri="{FF2B5EF4-FFF2-40B4-BE49-F238E27FC236}">
                <a16:creationId xmlns:a16="http://schemas.microsoft.com/office/drawing/2014/main" id="{C09FA7F0-F133-52FA-A689-41F3571EC6DA}"/>
              </a:ext>
            </a:extLst>
          </p:cNvPr>
          <p:cNvSpPr/>
          <p:nvPr/>
        </p:nvSpPr>
        <p:spPr>
          <a:xfrm>
            <a:off x="3021043" y="2136138"/>
            <a:ext cx="47625" cy="47625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" name="フリーフォーム 20">
            <a:extLst>
              <a:ext uri="{FF2B5EF4-FFF2-40B4-BE49-F238E27FC236}">
                <a16:creationId xmlns:a16="http://schemas.microsoft.com/office/drawing/2014/main" id="{74C4E6B6-1495-0D23-2E6F-D4C9ECC0906B}"/>
              </a:ext>
            </a:extLst>
          </p:cNvPr>
          <p:cNvSpPr/>
          <p:nvPr/>
        </p:nvSpPr>
        <p:spPr>
          <a:xfrm>
            <a:off x="2688369" y="2058776"/>
            <a:ext cx="284769" cy="233740"/>
          </a:xfrm>
          <a:custGeom>
            <a:avLst/>
            <a:gdLst>
              <a:gd name="connsiteX0" fmla="*/ 283431 w 284769"/>
              <a:gd name="connsiteY0" fmla="*/ 8149 h 233740"/>
              <a:gd name="connsiteX1" fmla="*/ 13556 w 284769"/>
              <a:gd name="connsiteY1" fmla="*/ 71649 h 233740"/>
              <a:gd name="connsiteX2" fmla="*/ 121506 w 284769"/>
              <a:gd name="connsiteY2" fmla="*/ 58949 h 233740"/>
              <a:gd name="connsiteX3" fmla="*/ 856 w 284769"/>
              <a:gd name="connsiteY3" fmla="*/ 97049 h 233740"/>
              <a:gd name="connsiteX4" fmla="*/ 64356 w 284769"/>
              <a:gd name="connsiteY4" fmla="*/ 100224 h 233740"/>
              <a:gd name="connsiteX5" fmla="*/ 58006 w 284769"/>
              <a:gd name="connsiteY5" fmla="*/ 125624 h 233740"/>
              <a:gd name="connsiteX6" fmla="*/ 121506 w 284769"/>
              <a:gd name="connsiteY6" fmla="*/ 163724 h 233740"/>
              <a:gd name="connsiteX7" fmla="*/ 118331 w 284769"/>
              <a:gd name="connsiteY7" fmla="*/ 135149 h 233740"/>
              <a:gd name="connsiteX8" fmla="*/ 172306 w 284769"/>
              <a:gd name="connsiteY8" fmla="*/ 214524 h 233740"/>
              <a:gd name="connsiteX9" fmla="*/ 191356 w 284769"/>
              <a:gd name="connsiteY9" fmla="*/ 233574 h 233740"/>
              <a:gd name="connsiteX10" fmla="*/ 175481 w 284769"/>
              <a:gd name="connsiteY10" fmla="*/ 208174 h 233740"/>
              <a:gd name="connsiteX11" fmla="*/ 19906 w 284769"/>
              <a:gd name="connsiteY11" fmla="*/ 125624 h 233740"/>
              <a:gd name="connsiteX12" fmla="*/ 118331 w 284769"/>
              <a:gd name="connsiteY12" fmla="*/ 52599 h 233740"/>
              <a:gd name="connsiteX13" fmla="*/ 118331 w 284769"/>
              <a:gd name="connsiteY13" fmla="*/ 4974 h 233740"/>
              <a:gd name="connsiteX14" fmla="*/ 283431 w 284769"/>
              <a:gd name="connsiteY14" fmla="*/ 8149 h 2337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284769" h="233740">
                <a:moveTo>
                  <a:pt x="283431" y="8149"/>
                </a:moveTo>
                <a:cubicBezTo>
                  <a:pt x="265969" y="19261"/>
                  <a:pt x="40544" y="63182"/>
                  <a:pt x="13556" y="71649"/>
                </a:cubicBezTo>
                <a:cubicBezTo>
                  <a:pt x="-13432" y="80116"/>
                  <a:pt x="123623" y="54716"/>
                  <a:pt x="121506" y="58949"/>
                </a:cubicBezTo>
                <a:cubicBezTo>
                  <a:pt x="119389" y="63182"/>
                  <a:pt x="10381" y="90170"/>
                  <a:pt x="856" y="97049"/>
                </a:cubicBezTo>
                <a:cubicBezTo>
                  <a:pt x="-8669" y="103928"/>
                  <a:pt x="64356" y="100224"/>
                  <a:pt x="64356" y="100224"/>
                </a:cubicBezTo>
                <a:cubicBezTo>
                  <a:pt x="73881" y="104987"/>
                  <a:pt x="48481" y="115041"/>
                  <a:pt x="58006" y="125624"/>
                </a:cubicBezTo>
                <a:cubicBezTo>
                  <a:pt x="67531" y="136207"/>
                  <a:pt x="111452" y="162137"/>
                  <a:pt x="121506" y="163724"/>
                </a:cubicBezTo>
                <a:cubicBezTo>
                  <a:pt x="131560" y="165311"/>
                  <a:pt x="109864" y="126682"/>
                  <a:pt x="118331" y="135149"/>
                </a:cubicBezTo>
                <a:cubicBezTo>
                  <a:pt x="126798" y="143616"/>
                  <a:pt x="160135" y="198120"/>
                  <a:pt x="172306" y="214524"/>
                </a:cubicBezTo>
                <a:cubicBezTo>
                  <a:pt x="184477" y="230928"/>
                  <a:pt x="190827" y="234632"/>
                  <a:pt x="191356" y="233574"/>
                </a:cubicBezTo>
                <a:cubicBezTo>
                  <a:pt x="191885" y="232516"/>
                  <a:pt x="204056" y="226166"/>
                  <a:pt x="175481" y="208174"/>
                </a:cubicBezTo>
                <a:cubicBezTo>
                  <a:pt x="146906" y="190182"/>
                  <a:pt x="29431" y="151553"/>
                  <a:pt x="19906" y="125624"/>
                </a:cubicBezTo>
                <a:cubicBezTo>
                  <a:pt x="10381" y="99695"/>
                  <a:pt x="101927" y="72707"/>
                  <a:pt x="118331" y="52599"/>
                </a:cubicBezTo>
                <a:cubicBezTo>
                  <a:pt x="134735" y="32491"/>
                  <a:pt x="94519" y="11324"/>
                  <a:pt x="118331" y="4974"/>
                </a:cubicBezTo>
                <a:cubicBezTo>
                  <a:pt x="142143" y="-1376"/>
                  <a:pt x="300893" y="-2963"/>
                  <a:pt x="283431" y="814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01B07B28-DCAF-EA31-6496-09A543929D1B}"/>
              </a:ext>
            </a:extLst>
          </p:cNvPr>
          <p:cNvSpPr/>
          <p:nvPr/>
        </p:nvSpPr>
        <p:spPr>
          <a:xfrm>
            <a:off x="2900810" y="2200198"/>
            <a:ext cx="347734" cy="124081"/>
          </a:xfrm>
          <a:custGeom>
            <a:avLst/>
            <a:gdLst>
              <a:gd name="connsiteX0" fmla="*/ 1140 w 347734"/>
              <a:gd name="connsiteY0" fmla="*/ 82627 h 124081"/>
              <a:gd name="connsiteX1" fmla="*/ 118615 w 347734"/>
              <a:gd name="connsiteY1" fmla="*/ 82627 h 124081"/>
              <a:gd name="connsiteX2" fmla="*/ 201165 w 347734"/>
              <a:gd name="connsiteY2" fmla="*/ 47702 h 124081"/>
              <a:gd name="connsiteX3" fmla="*/ 96390 w 347734"/>
              <a:gd name="connsiteY3" fmla="*/ 82627 h 124081"/>
              <a:gd name="connsiteX4" fmla="*/ 315465 w 347734"/>
              <a:gd name="connsiteY4" fmla="*/ 77 h 124081"/>
              <a:gd name="connsiteX5" fmla="*/ 182115 w 347734"/>
              <a:gd name="connsiteY5" fmla="*/ 66752 h 124081"/>
              <a:gd name="connsiteX6" fmla="*/ 347215 w 347734"/>
              <a:gd name="connsiteY6" fmla="*/ 19127 h 124081"/>
              <a:gd name="connsiteX7" fmla="*/ 115440 w 347734"/>
              <a:gd name="connsiteY7" fmla="*/ 123902 h 124081"/>
              <a:gd name="connsiteX8" fmla="*/ 290065 w 347734"/>
              <a:gd name="connsiteY8" fmla="*/ 44527 h 124081"/>
              <a:gd name="connsiteX9" fmla="*/ 194815 w 347734"/>
              <a:gd name="connsiteY9" fmla="*/ 54052 h 124081"/>
              <a:gd name="connsiteX10" fmla="*/ 1140 w 347734"/>
              <a:gd name="connsiteY10" fmla="*/ 82627 h 1240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347734" h="124081">
                <a:moveTo>
                  <a:pt x="1140" y="82627"/>
                </a:moveTo>
                <a:cubicBezTo>
                  <a:pt x="-11560" y="87390"/>
                  <a:pt x="85278" y="88448"/>
                  <a:pt x="118615" y="82627"/>
                </a:cubicBezTo>
                <a:cubicBezTo>
                  <a:pt x="151952" y="76806"/>
                  <a:pt x="204869" y="47702"/>
                  <a:pt x="201165" y="47702"/>
                </a:cubicBezTo>
                <a:cubicBezTo>
                  <a:pt x="197461" y="47702"/>
                  <a:pt x="77340" y="90564"/>
                  <a:pt x="96390" y="82627"/>
                </a:cubicBezTo>
                <a:cubicBezTo>
                  <a:pt x="115440" y="74690"/>
                  <a:pt x="301178" y="2723"/>
                  <a:pt x="315465" y="77"/>
                </a:cubicBezTo>
                <a:cubicBezTo>
                  <a:pt x="329752" y="-2569"/>
                  <a:pt x="176823" y="63577"/>
                  <a:pt x="182115" y="66752"/>
                </a:cubicBezTo>
                <a:cubicBezTo>
                  <a:pt x="187407" y="69927"/>
                  <a:pt x="358328" y="9602"/>
                  <a:pt x="347215" y="19127"/>
                </a:cubicBezTo>
                <a:cubicBezTo>
                  <a:pt x="336103" y="28652"/>
                  <a:pt x="124965" y="119669"/>
                  <a:pt x="115440" y="123902"/>
                </a:cubicBezTo>
                <a:cubicBezTo>
                  <a:pt x="105915" y="128135"/>
                  <a:pt x="276836" y="56169"/>
                  <a:pt x="290065" y="44527"/>
                </a:cubicBezTo>
                <a:cubicBezTo>
                  <a:pt x="303294" y="32885"/>
                  <a:pt x="237148" y="45585"/>
                  <a:pt x="194815" y="54052"/>
                </a:cubicBezTo>
                <a:cubicBezTo>
                  <a:pt x="152482" y="62519"/>
                  <a:pt x="13840" y="77864"/>
                  <a:pt x="1140" y="8262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F8294B37-4EC8-C2CA-CF10-8C510F7BEF6F}"/>
              </a:ext>
            </a:extLst>
          </p:cNvPr>
          <p:cNvSpPr/>
          <p:nvPr/>
        </p:nvSpPr>
        <p:spPr>
          <a:xfrm>
            <a:off x="3098611" y="1895343"/>
            <a:ext cx="160934" cy="158272"/>
          </a:xfrm>
          <a:custGeom>
            <a:avLst/>
            <a:gdLst>
              <a:gd name="connsiteX0" fmla="*/ 189 w 160934"/>
              <a:gd name="connsiteY0" fmla="*/ 132 h 158272"/>
              <a:gd name="connsiteX1" fmla="*/ 108139 w 160934"/>
              <a:gd name="connsiteY1" fmla="*/ 111257 h 158272"/>
              <a:gd name="connsiteX2" fmla="*/ 89089 w 160934"/>
              <a:gd name="connsiteY2" fmla="*/ 66807 h 158272"/>
              <a:gd name="connsiteX3" fmla="*/ 158939 w 160934"/>
              <a:gd name="connsiteY3" fmla="*/ 155707 h 158272"/>
              <a:gd name="connsiteX4" fmla="*/ 136714 w 160934"/>
              <a:gd name="connsiteY4" fmla="*/ 130307 h 158272"/>
              <a:gd name="connsiteX5" fmla="*/ 82739 w 160934"/>
              <a:gd name="connsiteY5" fmla="*/ 89032 h 158272"/>
              <a:gd name="connsiteX6" fmla="*/ 189 w 160934"/>
              <a:gd name="connsiteY6" fmla="*/ 132 h 1582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60934" h="158272">
                <a:moveTo>
                  <a:pt x="189" y="132"/>
                </a:moveTo>
                <a:cubicBezTo>
                  <a:pt x="4422" y="3836"/>
                  <a:pt x="93323" y="100145"/>
                  <a:pt x="108139" y="111257"/>
                </a:cubicBezTo>
                <a:cubicBezTo>
                  <a:pt x="122955" y="122369"/>
                  <a:pt x="80622" y="59399"/>
                  <a:pt x="89089" y="66807"/>
                </a:cubicBezTo>
                <a:cubicBezTo>
                  <a:pt x="97556" y="74215"/>
                  <a:pt x="151002" y="145124"/>
                  <a:pt x="158939" y="155707"/>
                </a:cubicBezTo>
                <a:cubicBezTo>
                  <a:pt x="166876" y="166290"/>
                  <a:pt x="149414" y="141419"/>
                  <a:pt x="136714" y="130307"/>
                </a:cubicBezTo>
                <a:cubicBezTo>
                  <a:pt x="124014" y="119195"/>
                  <a:pt x="101789" y="106494"/>
                  <a:pt x="82739" y="89032"/>
                </a:cubicBezTo>
                <a:cubicBezTo>
                  <a:pt x="63689" y="71570"/>
                  <a:pt x="-4044" y="-3572"/>
                  <a:pt x="189" y="13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" name="フリーフォーム 23">
            <a:extLst>
              <a:ext uri="{FF2B5EF4-FFF2-40B4-BE49-F238E27FC236}">
                <a16:creationId xmlns:a16="http://schemas.microsoft.com/office/drawing/2014/main" id="{A3A12853-863B-DC59-EA00-4460E238FD64}"/>
              </a:ext>
            </a:extLst>
          </p:cNvPr>
          <p:cNvSpPr/>
          <p:nvPr/>
        </p:nvSpPr>
        <p:spPr>
          <a:xfrm>
            <a:off x="2879725" y="1933540"/>
            <a:ext cx="355585" cy="71276"/>
          </a:xfrm>
          <a:custGeom>
            <a:avLst/>
            <a:gdLst>
              <a:gd name="connsiteX0" fmla="*/ 0 w 355585"/>
              <a:gd name="connsiteY0" fmla="*/ 3210 h 71276"/>
              <a:gd name="connsiteX1" fmla="*/ 168275 w 355585"/>
              <a:gd name="connsiteY1" fmla="*/ 22260 h 71276"/>
              <a:gd name="connsiteX2" fmla="*/ 123825 w 355585"/>
              <a:gd name="connsiteY2" fmla="*/ 35 h 71276"/>
              <a:gd name="connsiteX3" fmla="*/ 231775 w 355585"/>
              <a:gd name="connsiteY3" fmla="*/ 28610 h 71276"/>
              <a:gd name="connsiteX4" fmla="*/ 206375 w 355585"/>
              <a:gd name="connsiteY4" fmla="*/ 3210 h 71276"/>
              <a:gd name="connsiteX5" fmla="*/ 352425 w 355585"/>
              <a:gd name="connsiteY5" fmla="*/ 69885 h 71276"/>
              <a:gd name="connsiteX6" fmla="*/ 301625 w 355585"/>
              <a:gd name="connsiteY6" fmla="*/ 47660 h 71276"/>
              <a:gd name="connsiteX7" fmla="*/ 241300 w 355585"/>
              <a:gd name="connsiteY7" fmla="*/ 38135 h 71276"/>
              <a:gd name="connsiteX8" fmla="*/ 0 w 355585"/>
              <a:gd name="connsiteY8" fmla="*/ 3210 h 712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55585" h="71276">
                <a:moveTo>
                  <a:pt x="0" y="3210"/>
                </a:moveTo>
                <a:cubicBezTo>
                  <a:pt x="73819" y="12999"/>
                  <a:pt x="147638" y="22789"/>
                  <a:pt x="168275" y="22260"/>
                </a:cubicBezTo>
                <a:cubicBezTo>
                  <a:pt x="188912" y="21731"/>
                  <a:pt x="113242" y="-1023"/>
                  <a:pt x="123825" y="35"/>
                </a:cubicBezTo>
                <a:cubicBezTo>
                  <a:pt x="134408" y="1093"/>
                  <a:pt x="218017" y="28081"/>
                  <a:pt x="231775" y="28610"/>
                </a:cubicBezTo>
                <a:cubicBezTo>
                  <a:pt x="245533" y="29139"/>
                  <a:pt x="186267" y="-3669"/>
                  <a:pt x="206375" y="3210"/>
                </a:cubicBezTo>
                <a:cubicBezTo>
                  <a:pt x="226483" y="10089"/>
                  <a:pt x="336550" y="62477"/>
                  <a:pt x="352425" y="69885"/>
                </a:cubicBezTo>
                <a:cubicBezTo>
                  <a:pt x="368300" y="77293"/>
                  <a:pt x="320146" y="52952"/>
                  <a:pt x="301625" y="47660"/>
                </a:cubicBezTo>
                <a:cubicBezTo>
                  <a:pt x="283104" y="42368"/>
                  <a:pt x="241300" y="38135"/>
                  <a:pt x="241300" y="38135"/>
                </a:cubicBezTo>
                <a:lnTo>
                  <a:pt x="0" y="321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" name="フリーフォーム 24">
            <a:extLst>
              <a:ext uri="{FF2B5EF4-FFF2-40B4-BE49-F238E27FC236}">
                <a16:creationId xmlns:a16="http://schemas.microsoft.com/office/drawing/2014/main" id="{9AA45D28-1E09-197E-75BA-615B9BF26079}"/>
              </a:ext>
            </a:extLst>
          </p:cNvPr>
          <p:cNvSpPr/>
          <p:nvPr/>
        </p:nvSpPr>
        <p:spPr>
          <a:xfrm>
            <a:off x="2755843" y="1936689"/>
            <a:ext cx="375224" cy="63567"/>
          </a:xfrm>
          <a:custGeom>
            <a:avLst/>
            <a:gdLst>
              <a:gd name="connsiteX0" fmla="*/ 57 w 375224"/>
              <a:gd name="connsiteY0" fmla="*/ 41336 h 63567"/>
              <a:gd name="connsiteX1" fmla="*/ 212782 w 375224"/>
              <a:gd name="connsiteY1" fmla="*/ 31811 h 63567"/>
              <a:gd name="connsiteX2" fmla="*/ 177857 w 375224"/>
              <a:gd name="connsiteY2" fmla="*/ 19111 h 63567"/>
              <a:gd name="connsiteX3" fmla="*/ 279457 w 375224"/>
              <a:gd name="connsiteY3" fmla="*/ 25461 h 63567"/>
              <a:gd name="connsiteX4" fmla="*/ 374707 w 375224"/>
              <a:gd name="connsiteY4" fmla="*/ 63561 h 63567"/>
              <a:gd name="connsiteX5" fmla="*/ 308032 w 375224"/>
              <a:gd name="connsiteY5" fmla="*/ 22286 h 63567"/>
              <a:gd name="connsiteX6" fmla="*/ 117532 w 375224"/>
              <a:gd name="connsiteY6" fmla="*/ 61 h 63567"/>
              <a:gd name="connsiteX7" fmla="*/ 190557 w 375224"/>
              <a:gd name="connsiteY7" fmla="*/ 28636 h 63567"/>
              <a:gd name="connsiteX8" fmla="*/ 57 w 375224"/>
              <a:gd name="connsiteY8" fmla="*/ 41336 h 635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75224" h="63567">
                <a:moveTo>
                  <a:pt x="57" y="41336"/>
                </a:moveTo>
                <a:cubicBezTo>
                  <a:pt x="3761" y="41865"/>
                  <a:pt x="183149" y="35515"/>
                  <a:pt x="212782" y="31811"/>
                </a:cubicBezTo>
                <a:cubicBezTo>
                  <a:pt x="242415" y="28107"/>
                  <a:pt x="166745" y="20169"/>
                  <a:pt x="177857" y="19111"/>
                </a:cubicBezTo>
                <a:cubicBezTo>
                  <a:pt x="188969" y="18053"/>
                  <a:pt x="246649" y="18053"/>
                  <a:pt x="279457" y="25461"/>
                </a:cubicBezTo>
                <a:cubicBezTo>
                  <a:pt x="312265" y="32869"/>
                  <a:pt x="369945" y="64090"/>
                  <a:pt x="374707" y="63561"/>
                </a:cubicBezTo>
                <a:cubicBezTo>
                  <a:pt x="379470" y="63032"/>
                  <a:pt x="350894" y="32869"/>
                  <a:pt x="308032" y="22286"/>
                </a:cubicBezTo>
                <a:cubicBezTo>
                  <a:pt x="265170" y="11703"/>
                  <a:pt x="137111" y="-997"/>
                  <a:pt x="117532" y="61"/>
                </a:cubicBezTo>
                <a:cubicBezTo>
                  <a:pt x="97953" y="1119"/>
                  <a:pt x="207490" y="23874"/>
                  <a:pt x="190557" y="28636"/>
                </a:cubicBezTo>
                <a:cubicBezTo>
                  <a:pt x="173624" y="33398"/>
                  <a:pt x="-3647" y="40807"/>
                  <a:pt x="57" y="4133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6" name="フリーフォーム 25">
            <a:extLst>
              <a:ext uri="{FF2B5EF4-FFF2-40B4-BE49-F238E27FC236}">
                <a16:creationId xmlns:a16="http://schemas.microsoft.com/office/drawing/2014/main" id="{A86649DD-AE16-1C97-0513-7D51241A3EC8}"/>
              </a:ext>
            </a:extLst>
          </p:cNvPr>
          <p:cNvSpPr/>
          <p:nvPr/>
        </p:nvSpPr>
        <p:spPr>
          <a:xfrm>
            <a:off x="2597044" y="1933565"/>
            <a:ext cx="292764" cy="98465"/>
          </a:xfrm>
          <a:custGeom>
            <a:avLst/>
            <a:gdLst>
              <a:gd name="connsiteX0" fmla="*/ 212831 w 292764"/>
              <a:gd name="connsiteY0" fmla="*/ 10 h 98465"/>
              <a:gd name="connsiteX1" fmla="*/ 66781 w 292764"/>
              <a:gd name="connsiteY1" fmla="*/ 22235 h 98465"/>
              <a:gd name="connsiteX2" fmla="*/ 106 w 292764"/>
              <a:gd name="connsiteY2" fmla="*/ 98435 h 98465"/>
              <a:gd name="connsiteX3" fmla="*/ 50906 w 292764"/>
              <a:gd name="connsiteY3" fmla="*/ 12710 h 98465"/>
              <a:gd name="connsiteX4" fmla="*/ 35031 w 292764"/>
              <a:gd name="connsiteY4" fmla="*/ 41285 h 98465"/>
              <a:gd name="connsiteX5" fmla="*/ 146156 w 292764"/>
              <a:gd name="connsiteY5" fmla="*/ 12710 h 98465"/>
              <a:gd name="connsiteX6" fmla="*/ 117581 w 292764"/>
              <a:gd name="connsiteY6" fmla="*/ 34935 h 98465"/>
              <a:gd name="connsiteX7" fmla="*/ 289031 w 292764"/>
              <a:gd name="connsiteY7" fmla="*/ 19060 h 98465"/>
              <a:gd name="connsiteX8" fmla="*/ 212831 w 292764"/>
              <a:gd name="connsiteY8" fmla="*/ 10 h 98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92764" h="98465">
                <a:moveTo>
                  <a:pt x="212831" y="10"/>
                </a:moveTo>
                <a:cubicBezTo>
                  <a:pt x="175789" y="539"/>
                  <a:pt x="102235" y="5831"/>
                  <a:pt x="66781" y="22235"/>
                </a:cubicBezTo>
                <a:cubicBezTo>
                  <a:pt x="31327" y="38639"/>
                  <a:pt x="2752" y="100023"/>
                  <a:pt x="106" y="98435"/>
                </a:cubicBezTo>
                <a:cubicBezTo>
                  <a:pt x="-2540" y="96848"/>
                  <a:pt x="45085" y="22235"/>
                  <a:pt x="50906" y="12710"/>
                </a:cubicBezTo>
                <a:cubicBezTo>
                  <a:pt x="56727" y="3185"/>
                  <a:pt x="19156" y="41285"/>
                  <a:pt x="35031" y="41285"/>
                </a:cubicBezTo>
                <a:cubicBezTo>
                  <a:pt x="50906" y="41285"/>
                  <a:pt x="132398" y="13768"/>
                  <a:pt x="146156" y="12710"/>
                </a:cubicBezTo>
                <a:cubicBezTo>
                  <a:pt x="159914" y="11652"/>
                  <a:pt x="93769" y="33877"/>
                  <a:pt x="117581" y="34935"/>
                </a:cubicBezTo>
                <a:cubicBezTo>
                  <a:pt x="141393" y="35993"/>
                  <a:pt x="269981" y="18531"/>
                  <a:pt x="289031" y="19060"/>
                </a:cubicBezTo>
                <a:cubicBezTo>
                  <a:pt x="308081" y="19589"/>
                  <a:pt x="249873" y="-519"/>
                  <a:pt x="212831" y="1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7" name="フリーフォーム 26">
            <a:extLst>
              <a:ext uri="{FF2B5EF4-FFF2-40B4-BE49-F238E27FC236}">
                <a16:creationId xmlns:a16="http://schemas.microsoft.com/office/drawing/2014/main" id="{3C73E7B1-E5C8-9F38-E7D7-97BC1391F3DD}"/>
              </a:ext>
            </a:extLst>
          </p:cNvPr>
          <p:cNvSpPr/>
          <p:nvPr/>
        </p:nvSpPr>
        <p:spPr>
          <a:xfrm>
            <a:off x="2603499" y="1989923"/>
            <a:ext cx="536937" cy="36641"/>
          </a:xfrm>
          <a:custGeom>
            <a:avLst/>
            <a:gdLst>
              <a:gd name="connsiteX0" fmla="*/ 1 w 536937"/>
              <a:gd name="connsiteY0" fmla="*/ 35727 h 36641"/>
              <a:gd name="connsiteX1" fmla="*/ 190501 w 536937"/>
              <a:gd name="connsiteY1" fmla="*/ 29377 h 36641"/>
              <a:gd name="connsiteX2" fmla="*/ 174626 w 536937"/>
              <a:gd name="connsiteY2" fmla="*/ 13502 h 36641"/>
              <a:gd name="connsiteX3" fmla="*/ 311151 w 536937"/>
              <a:gd name="connsiteY3" fmla="*/ 19852 h 36641"/>
              <a:gd name="connsiteX4" fmla="*/ 393701 w 536937"/>
              <a:gd name="connsiteY4" fmla="*/ 23027 h 36641"/>
              <a:gd name="connsiteX5" fmla="*/ 241301 w 536937"/>
              <a:gd name="connsiteY5" fmla="*/ 32552 h 36641"/>
              <a:gd name="connsiteX6" fmla="*/ 536576 w 536937"/>
              <a:gd name="connsiteY6" fmla="*/ 32552 h 36641"/>
              <a:gd name="connsiteX7" fmla="*/ 298451 w 536937"/>
              <a:gd name="connsiteY7" fmla="*/ 29377 h 36641"/>
              <a:gd name="connsiteX8" fmla="*/ 139701 w 536937"/>
              <a:gd name="connsiteY8" fmla="*/ 802 h 36641"/>
              <a:gd name="connsiteX9" fmla="*/ 187326 w 536937"/>
              <a:gd name="connsiteY9" fmla="*/ 10327 h 36641"/>
              <a:gd name="connsiteX10" fmla="*/ 1 w 536937"/>
              <a:gd name="connsiteY10" fmla="*/ 35727 h 366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536937" h="36641">
                <a:moveTo>
                  <a:pt x="1" y="35727"/>
                </a:moveTo>
                <a:cubicBezTo>
                  <a:pt x="530" y="38902"/>
                  <a:pt x="161397" y="33081"/>
                  <a:pt x="190501" y="29377"/>
                </a:cubicBezTo>
                <a:cubicBezTo>
                  <a:pt x="219605" y="25673"/>
                  <a:pt x="154518" y="15089"/>
                  <a:pt x="174626" y="13502"/>
                </a:cubicBezTo>
                <a:cubicBezTo>
                  <a:pt x="194734" y="11914"/>
                  <a:pt x="311151" y="19852"/>
                  <a:pt x="311151" y="19852"/>
                </a:cubicBezTo>
                <a:cubicBezTo>
                  <a:pt x="347663" y="21439"/>
                  <a:pt x="405343" y="20910"/>
                  <a:pt x="393701" y="23027"/>
                </a:cubicBezTo>
                <a:cubicBezTo>
                  <a:pt x="382059" y="25144"/>
                  <a:pt x="217488" y="30964"/>
                  <a:pt x="241301" y="32552"/>
                </a:cubicBezTo>
                <a:cubicBezTo>
                  <a:pt x="265114" y="34140"/>
                  <a:pt x="527051" y="33081"/>
                  <a:pt x="536576" y="32552"/>
                </a:cubicBezTo>
                <a:cubicBezTo>
                  <a:pt x="546101" y="32023"/>
                  <a:pt x="364597" y="34669"/>
                  <a:pt x="298451" y="29377"/>
                </a:cubicBezTo>
                <a:cubicBezTo>
                  <a:pt x="232305" y="24085"/>
                  <a:pt x="158222" y="3977"/>
                  <a:pt x="139701" y="802"/>
                </a:cubicBezTo>
                <a:cubicBezTo>
                  <a:pt x="121180" y="-2373"/>
                  <a:pt x="212726" y="4506"/>
                  <a:pt x="187326" y="10327"/>
                </a:cubicBezTo>
                <a:cubicBezTo>
                  <a:pt x="161926" y="16148"/>
                  <a:pt x="-528" y="32552"/>
                  <a:pt x="1" y="3572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8" name="フリーフォーム 27">
            <a:extLst>
              <a:ext uri="{FF2B5EF4-FFF2-40B4-BE49-F238E27FC236}">
                <a16:creationId xmlns:a16="http://schemas.microsoft.com/office/drawing/2014/main" id="{A6B8DEEB-1002-6F87-2409-C72EFFC2FABC}"/>
              </a:ext>
            </a:extLst>
          </p:cNvPr>
          <p:cNvSpPr/>
          <p:nvPr/>
        </p:nvSpPr>
        <p:spPr>
          <a:xfrm>
            <a:off x="2940050" y="1987469"/>
            <a:ext cx="283193" cy="37126"/>
          </a:xfrm>
          <a:custGeom>
            <a:avLst/>
            <a:gdLst>
              <a:gd name="connsiteX0" fmla="*/ 0 w 283193"/>
              <a:gd name="connsiteY0" fmla="*/ 81 h 37126"/>
              <a:gd name="connsiteX1" fmla="*/ 123825 w 283193"/>
              <a:gd name="connsiteY1" fmla="*/ 19131 h 37126"/>
              <a:gd name="connsiteX2" fmla="*/ 171450 w 283193"/>
              <a:gd name="connsiteY2" fmla="*/ 25481 h 37126"/>
              <a:gd name="connsiteX3" fmla="*/ 260350 w 283193"/>
              <a:gd name="connsiteY3" fmla="*/ 28656 h 37126"/>
              <a:gd name="connsiteX4" fmla="*/ 190500 w 283193"/>
              <a:gd name="connsiteY4" fmla="*/ 3256 h 37126"/>
              <a:gd name="connsiteX5" fmla="*/ 282575 w 283193"/>
              <a:gd name="connsiteY5" fmla="*/ 35006 h 37126"/>
              <a:gd name="connsiteX6" fmla="*/ 225425 w 283193"/>
              <a:gd name="connsiteY6" fmla="*/ 31831 h 37126"/>
              <a:gd name="connsiteX7" fmla="*/ 123825 w 283193"/>
              <a:gd name="connsiteY7" fmla="*/ 12781 h 37126"/>
              <a:gd name="connsiteX8" fmla="*/ 0 w 283193"/>
              <a:gd name="connsiteY8" fmla="*/ 81 h 371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83193" h="37126">
                <a:moveTo>
                  <a:pt x="0" y="81"/>
                </a:moveTo>
                <a:cubicBezTo>
                  <a:pt x="0" y="1139"/>
                  <a:pt x="95250" y="14898"/>
                  <a:pt x="123825" y="19131"/>
                </a:cubicBezTo>
                <a:cubicBezTo>
                  <a:pt x="152400" y="23364"/>
                  <a:pt x="148696" y="23894"/>
                  <a:pt x="171450" y="25481"/>
                </a:cubicBezTo>
                <a:cubicBezTo>
                  <a:pt x="194204" y="27068"/>
                  <a:pt x="257175" y="32360"/>
                  <a:pt x="260350" y="28656"/>
                </a:cubicBezTo>
                <a:cubicBezTo>
                  <a:pt x="263525" y="24952"/>
                  <a:pt x="186796" y="2198"/>
                  <a:pt x="190500" y="3256"/>
                </a:cubicBezTo>
                <a:cubicBezTo>
                  <a:pt x="194204" y="4314"/>
                  <a:pt x="276754" y="30244"/>
                  <a:pt x="282575" y="35006"/>
                </a:cubicBezTo>
                <a:cubicBezTo>
                  <a:pt x="288396" y="39768"/>
                  <a:pt x="251883" y="35535"/>
                  <a:pt x="225425" y="31831"/>
                </a:cubicBezTo>
                <a:cubicBezTo>
                  <a:pt x="198967" y="28127"/>
                  <a:pt x="156633" y="17014"/>
                  <a:pt x="123825" y="12781"/>
                </a:cubicBezTo>
                <a:cubicBezTo>
                  <a:pt x="91017" y="8548"/>
                  <a:pt x="0" y="-977"/>
                  <a:pt x="0" y="8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0" name="フリーフォーム 29">
            <a:extLst>
              <a:ext uri="{FF2B5EF4-FFF2-40B4-BE49-F238E27FC236}">
                <a16:creationId xmlns:a16="http://schemas.microsoft.com/office/drawing/2014/main" id="{23E304BA-BD36-4BE7-CB50-3891626959DF}"/>
              </a:ext>
            </a:extLst>
          </p:cNvPr>
          <p:cNvSpPr/>
          <p:nvPr/>
        </p:nvSpPr>
        <p:spPr>
          <a:xfrm>
            <a:off x="3631955" y="1790155"/>
            <a:ext cx="479506" cy="260939"/>
          </a:xfrm>
          <a:custGeom>
            <a:avLst/>
            <a:gdLst>
              <a:gd name="connsiteX0" fmla="*/ 245 w 479506"/>
              <a:gd name="connsiteY0" fmla="*/ 260895 h 260939"/>
              <a:gd name="connsiteX1" fmla="*/ 79620 w 479506"/>
              <a:gd name="connsiteY1" fmla="*/ 130720 h 260939"/>
              <a:gd name="connsiteX2" fmla="*/ 44695 w 479506"/>
              <a:gd name="connsiteY2" fmla="*/ 159295 h 260939"/>
              <a:gd name="connsiteX3" fmla="*/ 165345 w 479506"/>
              <a:gd name="connsiteY3" fmla="*/ 89445 h 260939"/>
              <a:gd name="connsiteX4" fmla="*/ 136770 w 479506"/>
              <a:gd name="connsiteY4" fmla="*/ 102145 h 260939"/>
              <a:gd name="connsiteX5" fmla="*/ 254245 w 479506"/>
              <a:gd name="connsiteY5" fmla="*/ 79920 h 260939"/>
              <a:gd name="connsiteX6" fmla="*/ 384420 w 479506"/>
              <a:gd name="connsiteY6" fmla="*/ 70395 h 260939"/>
              <a:gd name="connsiteX7" fmla="*/ 314570 w 479506"/>
              <a:gd name="connsiteY7" fmla="*/ 67220 h 260939"/>
              <a:gd name="connsiteX8" fmla="*/ 473320 w 479506"/>
              <a:gd name="connsiteY8" fmla="*/ 86270 h 260939"/>
              <a:gd name="connsiteX9" fmla="*/ 438395 w 479506"/>
              <a:gd name="connsiteY9" fmla="*/ 64045 h 260939"/>
              <a:gd name="connsiteX10" fmla="*/ 355845 w 479506"/>
              <a:gd name="connsiteY10" fmla="*/ 545 h 260939"/>
              <a:gd name="connsiteX11" fmla="*/ 378070 w 479506"/>
              <a:gd name="connsiteY11" fmla="*/ 32295 h 260939"/>
              <a:gd name="connsiteX12" fmla="*/ 320920 w 479506"/>
              <a:gd name="connsiteY12" fmla="*/ 13245 h 260939"/>
              <a:gd name="connsiteX13" fmla="*/ 330445 w 479506"/>
              <a:gd name="connsiteY13" fmla="*/ 25945 h 260939"/>
              <a:gd name="connsiteX14" fmla="*/ 184395 w 479506"/>
              <a:gd name="connsiteY14" fmla="*/ 48170 h 260939"/>
              <a:gd name="connsiteX15" fmla="*/ 219320 w 479506"/>
              <a:gd name="connsiteY15" fmla="*/ 48170 h 260939"/>
              <a:gd name="connsiteX16" fmla="*/ 108195 w 479506"/>
              <a:gd name="connsiteY16" fmla="*/ 92620 h 260939"/>
              <a:gd name="connsiteX17" fmla="*/ 143120 w 479506"/>
              <a:gd name="connsiteY17" fmla="*/ 79920 h 260939"/>
              <a:gd name="connsiteX18" fmla="*/ 57395 w 479506"/>
              <a:gd name="connsiteY18" fmla="*/ 114845 h 260939"/>
              <a:gd name="connsiteX19" fmla="*/ 245 w 479506"/>
              <a:gd name="connsiteY19" fmla="*/ 260895 h 2609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479506" h="260939">
                <a:moveTo>
                  <a:pt x="245" y="260895"/>
                </a:moveTo>
                <a:cubicBezTo>
                  <a:pt x="3949" y="263541"/>
                  <a:pt x="72212" y="147653"/>
                  <a:pt x="79620" y="130720"/>
                </a:cubicBezTo>
                <a:cubicBezTo>
                  <a:pt x="87028" y="113787"/>
                  <a:pt x="30408" y="166174"/>
                  <a:pt x="44695" y="159295"/>
                </a:cubicBezTo>
                <a:cubicBezTo>
                  <a:pt x="58983" y="152416"/>
                  <a:pt x="149999" y="98970"/>
                  <a:pt x="165345" y="89445"/>
                </a:cubicBezTo>
                <a:cubicBezTo>
                  <a:pt x="180691" y="79920"/>
                  <a:pt x="121953" y="103732"/>
                  <a:pt x="136770" y="102145"/>
                </a:cubicBezTo>
                <a:cubicBezTo>
                  <a:pt x="151587" y="100558"/>
                  <a:pt x="212970" y="85212"/>
                  <a:pt x="254245" y="79920"/>
                </a:cubicBezTo>
                <a:cubicBezTo>
                  <a:pt x="295520" y="74628"/>
                  <a:pt x="374366" y="72512"/>
                  <a:pt x="384420" y="70395"/>
                </a:cubicBezTo>
                <a:cubicBezTo>
                  <a:pt x="394474" y="68278"/>
                  <a:pt x="299753" y="64574"/>
                  <a:pt x="314570" y="67220"/>
                </a:cubicBezTo>
                <a:cubicBezTo>
                  <a:pt x="329387" y="69866"/>
                  <a:pt x="452683" y="86799"/>
                  <a:pt x="473320" y="86270"/>
                </a:cubicBezTo>
                <a:cubicBezTo>
                  <a:pt x="493957" y="85741"/>
                  <a:pt x="457974" y="78332"/>
                  <a:pt x="438395" y="64045"/>
                </a:cubicBezTo>
                <a:cubicBezTo>
                  <a:pt x="418816" y="49758"/>
                  <a:pt x="365899" y="5837"/>
                  <a:pt x="355845" y="545"/>
                </a:cubicBezTo>
                <a:cubicBezTo>
                  <a:pt x="345791" y="-4747"/>
                  <a:pt x="383891" y="30178"/>
                  <a:pt x="378070" y="32295"/>
                </a:cubicBezTo>
                <a:cubicBezTo>
                  <a:pt x="372249" y="34412"/>
                  <a:pt x="320920" y="13245"/>
                  <a:pt x="320920" y="13245"/>
                </a:cubicBezTo>
                <a:cubicBezTo>
                  <a:pt x="312983" y="12187"/>
                  <a:pt x="353199" y="20124"/>
                  <a:pt x="330445" y="25945"/>
                </a:cubicBezTo>
                <a:cubicBezTo>
                  <a:pt x="307691" y="31766"/>
                  <a:pt x="202916" y="44466"/>
                  <a:pt x="184395" y="48170"/>
                </a:cubicBezTo>
                <a:cubicBezTo>
                  <a:pt x="165874" y="51874"/>
                  <a:pt x="232020" y="40762"/>
                  <a:pt x="219320" y="48170"/>
                </a:cubicBezTo>
                <a:cubicBezTo>
                  <a:pt x="206620" y="55578"/>
                  <a:pt x="120895" y="87328"/>
                  <a:pt x="108195" y="92620"/>
                </a:cubicBezTo>
                <a:cubicBezTo>
                  <a:pt x="95495" y="97912"/>
                  <a:pt x="151587" y="76216"/>
                  <a:pt x="143120" y="79920"/>
                </a:cubicBezTo>
                <a:cubicBezTo>
                  <a:pt x="134653" y="83624"/>
                  <a:pt x="79091" y="90504"/>
                  <a:pt x="57395" y="114845"/>
                </a:cubicBezTo>
                <a:cubicBezTo>
                  <a:pt x="35699" y="139186"/>
                  <a:pt x="-3459" y="258249"/>
                  <a:pt x="245" y="26089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1" name="フリーフォーム 30">
            <a:extLst>
              <a:ext uri="{FF2B5EF4-FFF2-40B4-BE49-F238E27FC236}">
                <a16:creationId xmlns:a16="http://schemas.microsoft.com/office/drawing/2014/main" id="{5B801727-87B4-DAA6-C424-FEC946E7876B}"/>
              </a:ext>
            </a:extLst>
          </p:cNvPr>
          <p:cNvSpPr/>
          <p:nvPr/>
        </p:nvSpPr>
        <p:spPr>
          <a:xfrm>
            <a:off x="3611332" y="1869966"/>
            <a:ext cx="525925" cy="216946"/>
          </a:xfrm>
          <a:custGeom>
            <a:avLst/>
            <a:gdLst>
              <a:gd name="connsiteX0" fmla="*/ 1818 w 525925"/>
              <a:gd name="connsiteY0" fmla="*/ 216009 h 216946"/>
              <a:gd name="connsiteX1" fmla="*/ 78018 w 525925"/>
              <a:gd name="connsiteY1" fmla="*/ 117584 h 216946"/>
              <a:gd name="connsiteX2" fmla="*/ 100243 w 525925"/>
              <a:gd name="connsiteY2" fmla="*/ 104884 h 216946"/>
              <a:gd name="connsiteX3" fmla="*/ 106593 w 525925"/>
              <a:gd name="connsiteY3" fmla="*/ 50909 h 216946"/>
              <a:gd name="connsiteX4" fmla="*/ 109768 w 525925"/>
              <a:gd name="connsiteY4" fmla="*/ 85834 h 216946"/>
              <a:gd name="connsiteX5" fmla="*/ 131993 w 525925"/>
              <a:gd name="connsiteY5" fmla="*/ 69959 h 216946"/>
              <a:gd name="connsiteX6" fmla="*/ 160568 w 525925"/>
              <a:gd name="connsiteY6" fmla="*/ 9634 h 216946"/>
              <a:gd name="connsiteX7" fmla="*/ 166918 w 525925"/>
              <a:gd name="connsiteY7" fmla="*/ 47734 h 216946"/>
              <a:gd name="connsiteX8" fmla="*/ 205018 w 525925"/>
              <a:gd name="connsiteY8" fmla="*/ 15984 h 216946"/>
              <a:gd name="connsiteX9" fmla="*/ 395518 w 525925"/>
              <a:gd name="connsiteY9" fmla="*/ 15984 h 216946"/>
              <a:gd name="connsiteX10" fmla="*/ 335193 w 525925"/>
              <a:gd name="connsiteY10" fmla="*/ 109 h 216946"/>
              <a:gd name="connsiteX11" fmla="*/ 509818 w 525925"/>
              <a:gd name="connsiteY11" fmla="*/ 9634 h 216946"/>
              <a:gd name="connsiteX12" fmla="*/ 452668 w 525925"/>
              <a:gd name="connsiteY12" fmla="*/ 22334 h 216946"/>
              <a:gd name="connsiteX13" fmla="*/ 490768 w 525925"/>
              <a:gd name="connsiteY13" fmla="*/ 57259 h 216946"/>
              <a:gd name="connsiteX14" fmla="*/ 373293 w 525925"/>
              <a:gd name="connsiteY14" fmla="*/ 35034 h 216946"/>
              <a:gd name="connsiteX15" fmla="*/ 525693 w 525925"/>
              <a:gd name="connsiteY15" fmla="*/ 85834 h 216946"/>
              <a:gd name="connsiteX16" fmla="*/ 405043 w 525925"/>
              <a:gd name="connsiteY16" fmla="*/ 54084 h 216946"/>
              <a:gd name="connsiteX17" fmla="*/ 287568 w 525925"/>
              <a:gd name="connsiteY17" fmla="*/ 31859 h 216946"/>
              <a:gd name="connsiteX18" fmla="*/ 227243 w 525925"/>
              <a:gd name="connsiteY18" fmla="*/ 31859 h 216946"/>
              <a:gd name="connsiteX19" fmla="*/ 109768 w 525925"/>
              <a:gd name="connsiteY19" fmla="*/ 98534 h 216946"/>
              <a:gd name="connsiteX20" fmla="*/ 163743 w 525925"/>
              <a:gd name="connsiteY20" fmla="*/ 50909 h 216946"/>
              <a:gd name="connsiteX21" fmla="*/ 1818 w 525925"/>
              <a:gd name="connsiteY21" fmla="*/ 216009 h 2169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525925" h="216946">
                <a:moveTo>
                  <a:pt x="1818" y="216009"/>
                </a:moveTo>
                <a:cubicBezTo>
                  <a:pt x="-12470" y="227122"/>
                  <a:pt x="61614" y="136105"/>
                  <a:pt x="78018" y="117584"/>
                </a:cubicBezTo>
                <a:cubicBezTo>
                  <a:pt x="94422" y="99063"/>
                  <a:pt x="95481" y="115996"/>
                  <a:pt x="100243" y="104884"/>
                </a:cubicBezTo>
                <a:cubicBezTo>
                  <a:pt x="105005" y="93772"/>
                  <a:pt x="105006" y="54084"/>
                  <a:pt x="106593" y="50909"/>
                </a:cubicBezTo>
                <a:cubicBezTo>
                  <a:pt x="108180" y="47734"/>
                  <a:pt x="105535" y="82659"/>
                  <a:pt x="109768" y="85834"/>
                </a:cubicBezTo>
                <a:cubicBezTo>
                  <a:pt x="114001" y="89009"/>
                  <a:pt x="123526" y="82659"/>
                  <a:pt x="131993" y="69959"/>
                </a:cubicBezTo>
                <a:cubicBezTo>
                  <a:pt x="140460" y="57259"/>
                  <a:pt x="154747" y="13338"/>
                  <a:pt x="160568" y="9634"/>
                </a:cubicBezTo>
                <a:cubicBezTo>
                  <a:pt x="166389" y="5930"/>
                  <a:pt x="159510" y="46676"/>
                  <a:pt x="166918" y="47734"/>
                </a:cubicBezTo>
                <a:cubicBezTo>
                  <a:pt x="174326" y="48792"/>
                  <a:pt x="166918" y="21276"/>
                  <a:pt x="205018" y="15984"/>
                </a:cubicBezTo>
                <a:cubicBezTo>
                  <a:pt x="243118" y="10692"/>
                  <a:pt x="373822" y="18630"/>
                  <a:pt x="395518" y="15984"/>
                </a:cubicBezTo>
                <a:cubicBezTo>
                  <a:pt x="417214" y="13338"/>
                  <a:pt x="316143" y="1167"/>
                  <a:pt x="335193" y="109"/>
                </a:cubicBezTo>
                <a:cubicBezTo>
                  <a:pt x="354243" y="-949"/>
                  <a:pt x="490239" y="5930"/>
                  <a:pt x="509818" y="9634"/>
                </a:cubicBezTo>
                <a:cubicBezTo>
                  <a:pt x="529397" y="13338"/>
                  <a:pt x="455843" y="14396"/>
                  <a:pt x="452668" y="22334"/>
                </a:cubicBezTo>
                <a:cubicBezTo>
                  <a:pt x="449493" y="30272"/>
                  <a:pt x="503997" y="55142"/>
                  <a:pt x="490768" y="57259"/>
                </a:cubicBezTo>
                <a:cubicBezTo>
                  <a:pt x="477539" y="59376"/>
                  <a:pt x="367472" y="30272"/>
                  <a:pt x="373293" y="35034"/>
                </a:cubicBezTo>
                <a:cubicBezTo>
                  <a:pt x="379114" y="39796"/>
                  <a:pt x="520401" y="82659"/>
                  <a:pt x="525693" y="85834"/>
                </a:cubicBezTo>
                <a:cubicBezTo>
                  <a:pt x="530985" y="89009"/>
                  <a:pt x="444730" y="63080"/>
                  <a:pt x="405043" y="54084"/>
                </a:cubicBezTo>
                <a:cubicBezTo>
                  <a:pt x="365356" y="45088"/>
                  <a:pt x="317201" y="35563"/>
                  <a:pt x="287568" y="31859"/>
                </a:cubicBezTo>
                <a:cubicBezTo>
                  <a:pt x="257935" y="28155"/>
                  <a:pt x="256876" y="20747"/>
                  <a:pt x="227243" y="31859"/>
                </a:cubicBezTo>
                <a:cubicBezTo>
                  <a:pt x="197610" y="42971"/>
                  <a:pt x="120351" y="95359"/>
                  <a:pt x="109768" y="98534"/>
                </a:cubicBezTo>
                <a:cubicBezTo>
                  <a:pt x="99185" y="101709"/>
                  <a:pt x="177501" y="35563"/>
                  <a:pt x="163743" y="50909"/>
                </a:cubicBezTo>
                <a:cubicBezTo>
                  <a:pt x="149985" y="66255"/>
                  <a:pt x="16106" y="204896"/>
                  <a:pt x="1818" y="21600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2" name="フリーフォーム 31">
            <a:extLst>
              <a:ext uri="{FF2B5EF4-FFF2-40B4-BE49-F238E27FC236}">
                <a16:creationId xmlns:a16="http://schemas.microsoft.com/office/drawing/2014/main" id="{93AEC958-4F0D-1734-B271-E0E0B5B5D1B5}"/>
              </a:ext>
            </a:extLst>
          </p:cNvPr>
          <p:cNvSpPr/>
          <p:nvPr/>
        </p:nvSpPr>
        <p:spPr>
          <a:xfrm>
            <a:off x="3646698" y="1892152"/>
            <a:ext cx="190860" cy="207939"/>
          </a:xfrm>
          <a:custGeom>
            <a:avLst/>
            <a:gdLst>
              <a:gd name="connsiteX0" fmla="*/ 182352 w 190860"/>
              <a:gd name="connsiteY0" fmla="*/ 148 h 207939"/>
              <a:gd name="connsiteX1" fmla="*/ 64877 w 190860"/>
              <a:gd name="connsiteY1" fmla="*/ 108098 h 207939"/>
              <a:gd name="connsiteX2" fmla="*/ 52177 w 190860"/>
              <a:gd name="connsiteY2" fmla="*/ 149373 h 207939"/>
              <a:gd name="connsiteX3" fmla="*/ 83927 w 190860"/>
              <a:gd name="connsiteY3" fmla="*/ 165248 h 207939"/>
              <a:gd name="connsiteX4" fmla="*/ 68052 w 190860"/>
              <a:gd name="connsiteY4" fmla="*/ 149373 h 207939"/>
              <a:gd name="connsiteX5" fmla="*/ 188702 w 190860"/>
              <a:gd name="connsiteY5" fmla="*/ 155723 h 207939"/>
              <a:gd name="connsiteX6" fmla="*/ 134727 w 190860"/>
              <a:gd name="connsiteY6" fmla="*/ 155723 h 207939"/>
              <a:gd name="connsiteX7" fmla="*/ 1377 w 190860"/>
              <a:gd name="connsiteY7" fmla="*/ 206523 h 207939"/>
              <a:gd name="connsiteX8" fmla="*/ 61702 w 190860"/>
              <a:gd name="connsiteY8" fmla="*/ 193823 h 207939"/>
              <a:gd name="connsiteX9" fmla="*/ 1377 w 190860"/>
              <a:gd name="connsiteY9" fmla="*/ 193823 h 207939"/>
              <a:gd name="connsiteX10" fmla="*/ 61702 w 190860"/>
              <a:gd name="connsiteY10" fmla="*/ 101748 h 207939"/>
              <a:gd name="connsiteX11" fmla="*/ 4552 w 190860"/>
              <a:gd name="connsiteY11" fmla="*/ 133498 h 207939"/>
              <a:gd name="connsiteX12" fmla="*/ 182352 w 190860"/>
              <a:gd name="connsiteY12" fmla="*/ 148 h 2079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90860" h="207939">
                <a:moveTo>
                  <a:pt x="182352" y="148"/>
                </a:moveTo>
                <a:cubicBezTo>
                  <a:pt x="192406" y="-4085"/>
                  <a:pt x="86573" y="83227"/>
                  <a:pt x="64877" y="108098"/>
                </a:cubicBezTo>
                <a:cubicBezTo>
                  <a:pt x="43181" y="132969"/>
                  <a:pt x="49002" y="139848"/>
                  <a:pt x="52177" y="149373"/>
                </a:cubicBezTo>
                <a:cubicBezTo>
                  <a:pt x="55352" y="158898"/>
                  <a:pt x="83927" y="165248"/>
                  <a:pt x="83927" y="165248"/>
                </a:cubicBezTo>
                <a:cubicBezTo>
                  <a:pt x="86573" y="165248"/>
                  <a:pt x="50590" y="150960"/>
                  <a:pt x="68052" y="149373"/>
                </a:cubicBezTo>
                <a:cubicBezTo>
                  <a:pt x="85514" y="147786"/>
                  <a:pt x="177590" y="154665"/>
                  <a:pt x="188702" y="155723"/>
                </a:cubicBezTo>
                <a:cubicBezTo>
                  <a:pt x="199814" y="156781"/>
                  <a:pt x="165948" y="147256"/>
                  <a:pt x="134727" y="155723"/>
                </a:cubicBezTo>
                <a:cubicBezTo>
                  <a:pt x="103506" y="164190"/>
                  <a:pt x="13548" y="200173"/>
                  <a:pt x="1377" y="206523"/>
                </a:cubicBezTo>
                <a:cubicBezTo>
                  <a:pt x="-10794" y="212873"/>
                  <a:pt x="61702" y="195940"/>
                  <a:pt x="61702" y="193823"/>
                </a:cubicBezTo>
                <a:cubicBezTo>
                  <a:pt x="61702" y="191706"/>
                  <a:pt x="1377" y="209169"/>
                  <a:pt x="1377" y="193823"/>
                </a:cubicBezTo>
                <a:cubicBezTo>
                  <a:pt x="1377" y="178477"/>
                  <a:pt x="61173" y="111802"/>
                  <a:pt x="61702" y="101748"/>
                </a:cubicBezTo>
                <a:cubicBezTo>
                  <a:pt x="62231" y="91694"/>
                  <a:pt x="-16086" y="149373"/>
                  <a:pt x="4552" y="133498"/>
                </a:cubicBezTo>
                <a:cubicBezTo>
                  <a:pt x="25189" y="117623"/>
                  <a:pt x="172298" y="4381"/>
                  <a:pt x="182352" y="14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3" name="フリーフォーム 32">
            <a:extLst>
              <a:ext uri="{FF2B5EF4-FFF2-40B4-BE49-F238E27FC236}">
                <a16:creationId xmlns:a16="http://schemas.microsoft.com/office/drawing/2014/main" id="{81900743-97EF-2BBC-6A7E-6A953E2A651B}"/>
              </a:ext>
            </a:extLst>
          </p:cNvPr>
          <p:cNvSpPr/>
          <p:nvPr/>
        </p:nvSpPr>
        <p:spPr>
          <a:xfrm>
            <a:off x="3627424" y="1911266"/>
            <a:ext cx="164058" cy="203294"/>
          </a:xfrm>
          <a:custGeom>
            <a:avLst/>
            <a:gdLst>
              <a:gd name="connsiteX0" fmla="*/ 163526 w 164058"/>
              <a:gd name="connsiteY0" fmla="*/ 84 h 203294"/>
              <a:gd name="connsiteX1" fmla="*/ 17476 w 164058"/>
              <a:gd name="connsiteY1" fmla="*/ 133434 h 203294"/>
              <a:gd name="connsiteX2" fmla="*/ 4776 w 164058"/>
              <a:gd name="connsiteY2" fmla="*/ 190584 h 203294"/>
              <a:gd name="connsiteX3" fmla="*/ 36526 w 164058"/>
              <a:gd name="connsiteY3" fmla="*/ 120734 h 203294"/>
              <a:gd name="connsiteX4" fmla="*/ 23826 w 164058"/>
              <a:gd name="connsiteY4" fmla="*/ 203284 h 203294"/>
              <a:gd name="connsiteX5" fmla="*/ 65101 w 164058"/>
              <a:gd name="connsiteY5" fmla="*/ 114384 h 203294"/>
              <a:gd name="connsiteX6" fmla="*/ 163526 w 164058"/>
              <a:gd name="connsiteY6" fmla="*/ 84 h 2032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64058" h="203294">
                <a:moveTo>
                  <a:pt x="163526" y="84"/>
                </a:moveTo>
                <a:cubicBezTo>
                  <a:pt x="155588" y="3259"/>
                  <a:pt x="43934" y="101684"/>
                  <a:pt x="17476" y="133434"/>
                </a:cubicBezTo>
                <a:cubicBezTo>
                  <a:pt x="-8982" y="165184"/>
                  <a:pt x="1601" y="192701"/>
                  <a:pt x="4776" y="190584"/>
                </a:cubicBezTo>
                <a:cubicBezTo>
                  <a:pt x="7951" y="188467"/>
                  <a:pt x="33351" y="118617"/>
                  <a:pt x="36526" y="120734"/>
                </a:cubicBezTo>
                <a:cubicBezTo>
                  <a:pt x="39701" y="122851"/>
                  <a:pt x="19064" y="204342"/>
                  <a:pt x="23826" y="203284"/>
                </a:cubicBezTo>
                <a:cubicBezTo>
                  <a:pt x="28588" y="202226"/>
                  <a:pt x="41818" y="145076"/>
                  <a:pt x="65101" y="114384"/>
                </a:cubicBezTo>
                <a:cubicBezTo>
                  <a:pt x="88384" y="83692"/>
                  <a:pt x="171464" y="-3091"/>
                  <a:pt x="163526" y="8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4" name="フリーフォーム 33">
            <a:extLst>
              <a:ext uri="{FF2B5EF4-FFF2-40B4-BE49-F238E27FC236}">
                <a16:creationId xmlns:a16="http://schemas.microsoft.com/office/drawing/2014/main" id="{E777B5D9-DFEF-C5D4-D119-6C00A5640032}"/>
              </a:ext>
            </a:extLst>
          </p:cNvPr>
          <p:cNvSpPr/>
          <p:nvPr/>
        </p:nvSpPr>
        <p:spPr>
          <a:xfrm>
            <a:off x="3816348" y="1901243"/>
            <a:ext cx="290240" cy="52929"/>
          </a:xfrm>
          <a:custGeom>
            <a:avLst/>
            <a:gdLst>
              <a:gd name="connsiteX0" fmla="*/ 2 w 290240"/>
              <a:gd name="connsiteY0" fmla="*/ 13282 h 52929"/>
              <a:gd name="connsiteX1" fmla="*/ 127002 w 290240"/>
              <a:gd name="connsiteY1" fmla="*/ 32332 h 52929"/>
              <a:gd name="connsiteX2" fmla="*/ 180977 w 290240"/>
              <a:gd name="connsiteY2" fmla="*/ 48207 h 52929"/>
              <a:gd name="connsiteX3" fmla="*/ 279402 w 290240"/>
              <a:gd name="connsiteY3" fmla="*/ 51382 h 52929"/>
              <a:gd name="connsiteX4" fmla="*/ 209552 w 290240"/>
              <a:gd name="connsiteY4" fmla="*/ 25982 h 52929"/>
              <a:gd name="connsiteX5" fmla="*/ 288927 w 290240"/>
              <a:gd name="connsiteY5" fmla="*/ 25982 h 52929"/>
              <a:gd name="connsiteX6" fmla="*/ 130177 w 290240"/>
              <a:gd name="connsiteY6" fmla="*/ 582 h 52929"/>
              <a:gd name="connsiteX7" fmla="*/ 2 w 290240"/>
              <a:gd name="connsiteY7" fmla="*/ 13282 h 529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0240" h="52929">
                <a:moveTo>
                  <a:pt x="2" y="13282"/>
                </a:moveTo>
                <a:cubicBezTo>
                  <a:pt x="-527" y="18574"/>
                  <a:pt x="96839" y="26511"/>
                  <a:pt x="127002" y="32332"/>
                </a:cubicBezTo>
                <a:cubicBezTo>
                  <a:pt x="157165" y="38153"/>
                  <a:pt x="155577" y="45032"/>
                  <a:pt x="180977" y="48207"/>
                </a:cubicBezTo>
                <a:cubicBezTo>
                  <a:pt x="206377" y="51382"/>
                  <a:pt x="274640" y="55086"/>
                  <a:pt x="279402" y="51382"/>
                </a:cubicBezTo>
                <a:cubicBezTo>
                  <a:pt x="284164" y="47678"/>
                  <a:pt x="207965" y="30215"/>
                  <a:pt x="209552" y="25982"/>
                </a:cubicBezTo>
                <a:cubicBezTo>
                  <a:pt x="211139" y="21749"/>
                  <a:pt x="302156" y="30215"/>
                  <a:pt x="288927" y="25982"/>
                </a:cubicBezTo>
                <a:cubicBezTo>
                  <a:pt x="275698" y="21749"/>
                  <a:pt x="176744" y="3757"/>
                  <a:pt x="130177" y="582"/>
                </a:cubicBezTo>
                <a:cubicBezTo>
                  <a:pt x="83610" y="-2593"/>
                  <a:pt x="531" y="7990"/>
                  <a:pt x="2" y="1328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5" name="フリーフォーム 34">
            <a:extLst>
              <a:ext uri="{FF2B5EF4-FFF2-40B4-BE49-F238E27FC236}">
                <a16:creationId xmlns:a16="http://schemas.microsoft.com/office/drawing/2014/main" id="{0E58FB25-4DE4-61B3-929E-0C5AFCF47097}"/>
              </a:ext>
            </a:extLst>
          </p:cNvPr>
          <p:cNvSpPr/>
          <p:nvPr/>
        </p:nvSpPr>
        <p:spPr>
          <a:xfrm>
            <a:off x="3659388" y="1907936"/>
            <a:ext cx="334766" cy="150199"/>
          </a:xfrm>
          <a:custGeom>
            <a:avLst/>
            <a:gdLst>
              <a:gd name="connsiteX0" fmla="*/ 334762 w 334766"/>
              <a:gd name="connsiteY0" fmla="*/ 239 h 150199"/>
              <a:gd name="connsiteX1" fmla="*/ 271262 w 334766"/>
              <a:gd name="connsiteY1" fmla="*/ 82789 h 150199"/>
              <a:gd name="connsiteX2" fmla="*/ 229987 w 334766"/>
              <a:gd name="connsiteY2" fmla="*/ 117714 h 150199"/>
              <a:gd name="connsiteX3" fmla="*/ 274437 w 334766"/>
              <a:gd name="connsiteY3" fmla="*/ 89139 h 150199"/>
              <a:gd name="connsiteX4" fmla="*/ 204587 w 334766"/>
              <a:gd name="connsiteY4" fmla="*/ 117714 h 150199"/>
              <a:gd name="connsiteX5" fmla="*/ 128387 w 334766"/>
              <a:gd name="connsiteY5" fmla="*/ 133589 h 150199"/>
              <a:gd name="connsiteX6" fmla="*/ 1387 w 334766"/>
              <a:gd name="connsiteY6" fmla="*/ 139939 h 150199"/>
              <a:gd name="connsiteX7" fmla="*/ 217287 w 334766"/>
              <a:gd name="connsiteY7" fmla="*/ 136764 h 150199"/>
              <a:gd name="connsiteX8" fmla="*/ 150612 w 334766"/>
              <a:gd name="connsiteY8" fmla="*/ 149464 h 150199"/>
              <a:gd name="connsiteX9" fmla="*/ 268087 w 334766"/>
              <a:gd name="connsiteY9" fmla="*/ 111364 h 150199"/>
              <a:gd name="connsiteX10" fmla="*/ 334762 w 334766"/>
              <a:gd name="connsiteY10" fmla="*/ 239 h 1501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334766" h="150199">
                <a:moveTo>
                  <a:pt x="334762" y="239"/>
                </a:moveTo>
                <a:cubicBezTo>
                  <a:pt x="335291" y="-4524"/>
                  <a:pt x="288724" y="63210"/>
                  <a:pt x="271262" y="82789"/>
                </a:cubicBezTo>
                <a:cubicBezTo>
                  <a:pt x="253800" y="102368"/>
                  <a:pt x="229458" y="116656"/>
                  <a:pt x="229987" y="117714"/>
                </a:cubicBezTo>
                <a:cubicBezTo>
                  <a:pt x="230516" y="118772"/>
                  <a:pt x="278670" y="89139"/>
                  <a:pt x="274437" y="89139"/>
                </a:cubicBezTo>
                <a:cubicBezTo>
                  <a:pt x="270204" y="89139"/>
                  <a:pt x="228929" y="110306"/>
                  <a:pt x="204587" y="117714"/>
                </a:cubicBezTo>
                <a:cubicBezTo>
                  <a:pt x="180245" y="125122"/>
                  <a:pt x="162254" y="129885"/>
                  <a:pt x="128387" y="133589"/>
                </a:cubicBezTo>
                <a:cubicBezTo>
                  <a:pt x="94520" y="137293"/>
                  <a:pt x="-13430" y="139410"/>
                  <a:pt x="1387" y="139939"/>
                </a:cubicBezTo>
                <a:cubicBezTo>
                  <a:pt x="16204" y="140468"/>
                  <a:pt x="192416" y="135177"/>
                  <a:pt x="217287" y="136764"/>
                </a:cubicBezTo>
                <a:cubicBezTo>
                  <a:pt x="242158" y="138352"/>
                  <a:pt x="142145" y="153697"/>
                  <a:pt x="150612" y="149464"/>
                </a:cubicBezTo>
                <a:cubicBezTo>
                  <a:pt x="159079" y="145231"/>
                  <a:pt x="236337" y="135706"/>
                  <a:pt x="268087" y="111364"/>
                </a:cubicBezTo>
                <a:cubicBezTo>
                  <a:pt x="299837" y="87022"/>
                  <a:pt x="334233" y="5002"/>
                  <a:pt x="334762" y="23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6" name="フリーフォーム 35">
            <a:extLst>
              <a:ext uri="{FF2B5EF4-FFF2-40B4-BE49-F238E27FC236}">
                <a16:creationId xmlns:a16="http://schemas.microsoft.com/office/drawing/2014/main" id="{C8171020-3227-6AE1-BE48-A43D4E4D9F1A}"/>
              </a:ext>
            </a:extLst>
          </p:cNvPr>
          <p:cNvSpPr/>
          <p:nvPr/>
        </p:nvSpPr>
        <p:spPr>
          <a:xfrm>
            <a:off x="3873498" y="1919145"/>
            <a:ext cx="207020" cy="119308"/>
          </a:xfrm>
          <a:custGeom>
            <a:avLst/>
            <a:gdLst>
              <a:gd name="connsiteX0" fmla="*/ 206377 w 207020"/>
              <a:gd name="connsiteY0" fmla="*/ 1730 h 119308"/>
              <a:gd name="connsiteX1" fmla="*/ 98427 w 207020"/>
              <a:gd name="connsiteY1" fmla="*/ 84280 h 119308"/>
              <a:gd name="connsiteX2" fmla="*/ 2 w 207020"/>
              <a:gd name="connsiteY2" fmla="*/ 119205 h 119308"/>
              <a:gd name="connsiteX3" fmla="*/ 95252 w 207020"/>
              <a:gd name="connsiteY3" fmla="*/ 74755 h 119308"/>
              <a:gd name="connsiteX4" fmla="*/ 142877 w 207020"/>
              <a:gd name="connsiteY4" fmla="*/ 30305 h 119308"/>
              <a:gd name="connsiteX5" fmla="*/ 206377 w 207020"/>
              <a:gd name="connsiteY5" fmla="*/ 1730 h 1193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07020" h="119308">
                <a:moveTo>
                  <a:pt x="206377" y="1730"/>
                </a:moveTo>
                <a:cubicBezTo>
                  <a:pt x="198969" y="10726"/>
                  <a:pt x="132823" y="64701"/>
                  <a:pt x="98427" y="84280"/>
                </a:cubicBezTo>
                <a:cubicBezTo>
                  <a:pt x="64031" y="103859"/>
                  <a:pt x="531" y="120792"/>
                  <a:pt x="2" y="119205"/>
                </a:cubicBezTo>
                <a:cubicBezTo>
                  <a:pt x="-527" y="117618"/>
                  <a:pt x="71440" y="89572"/>
                  <a:pt x="95252" y="74755"/>
                </a:cubicBezTo>
                <a:cubicBezTo>
                  <a:pt x="119064" y="59938"/>
                  <a:pt x="130706" y="39301"/>
                  <a:pt x="142877" y="30305"/>
                </a:cubicBezTo>
                <a:cubicBezTo>
                  <a:pt x="155048" y="21309"/>
                  <a:pt x="213785" y="-7266"/>
                  <a:pt x="206377" y="173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9" name="フリーフォーム 38">
            <a:extLst>
              <a:ext uri="{FF2B5EF4-FFF2-40B4-BE49-F238E27FC236}">
                <a16:creationId xmlns:a16="http://schemas.microsoft.com/office/drawing/2014/main" id="{C36616E8-9550-8612-B99F-BEF8F19F2A1F}"/>
              </a:ext>
            </a:extLst>
          </p:cNvPr>
          <p:cNvSpPr/>
          <p:nvPr/>
        </p:nvSpPr>
        <p:spPr>
          <a:xfrm>
            <a:off x="3636562" y="2050885"/>
            <a:ext cx="240173" cy="105588"/>
          </a:xfrm>
          <a:custGeom>
            <a:avLst/>
            <a:gdLst>
              <a:gd name="connsiteX0" fmla="*/ 1988 w 240173"/>
              <a:gd name="connsiteY0" fmla="*/ 57315 h 105588"/>
              <a:gd name="connsiteX1" fmla="*/ 94063 w 240173"/>
              <a:gd name="connsiteY1" fmla="*/ 60490 h 105588"/>
              <a:gd name="connsiteX2" fmla="*/ 113113 w 240173"/>
              <a:gd name="connsiteY2" fmla="*/ 165 h 105588"/>
              <a:gd name="connsiteX3" fmla="*/ 125813 w 240173"/>
              <a:gd name="connsiteY3" fmla="*/ 44615 h 105588"/>
              <a:gd name="connsiteX4" fmla="*/ 160738 w 240173"/>
              <a:gd name="connsiteY4" fmla="*/ 104940 h 105588"/>
              <a:gd name="connsiteX5" fmla="*/ 148038 w 240173"/>
              <a:gd name="connsiteY5" fmla="*/ 3340 h 105588"/>
              <a:gd name="connsiteX6" fmla="*/ 182963 w 240173"/>
              <a:gd name="connsiteY6" fmla="*/ 60490 h 105588"/>
              <a:gd name="connsiteX7" fmla="*/ 198838 w 240173"/>
              <a:gd name="connsiteY7" fmla="*/ 82715 h 105588"/>
              <a:gd name="connsiteX8" fmla="*/ 202013 w 240173"/>
              <a:gd name="connsiteY8" fmla="*/ 28740 h 105588"/>
              <a:gd name="connsiteX9" fmla="*/ 240113 w 240173"/>
              <a:gd name="connsiteY9" fmla="*/ 98590 h 105588"/>
              <a:gd name="connsiteX10" fmla="*/ 211538 w 240173"/>
              <a:gd name="connsiteY10" fmla="*/ 12865 h 105588"/>
              <a:gd name="connsiteX11" fmla="*/ 192488 w 240173"/>
              <a:gd name="connsiteY11" fmla="*/ 31915 h 105588"/>
              <a:gd name="connsiteX12" fmla="*/ 1988 w 240173"/>
              <a:gd name="connsiteY12" fmla="*/ 57315 h 1055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240173" h="105588">
                <a:moveTo>
                  <a:pt x="1988" y="57315"/>
                </a:moveTo>
                <a:cubicBezTo>
                  <a:pt x="-14416" y="62078"/>
                  <a:pt x="75542" y="70015"/>
                  <a:pt x="94063" y="60490"/>
                </a:cubicBezTo>
                <a:cubicBezTo>
                  <a:pt x="112584" y="50965"/>
                  <a:pt x="107821" y="2811"/>
                  <a:pt x="113113" y="165"/>
                </a:cubicBezTo>
                <a:cubicBezTo>
                  <a:pt x="118405" y="-2481"/>
                  <a:pt x="117876" y="27153"/>
                  <a:pt x="125813" y="44615"/>
                </a:cubicBezTo>
                <a:cubicBezTo>
                  <a:pt x="133750" y="62077"/>
                  <a:pt x="157034" y="111819"/>
                  <a:pt x="160738" y="104940"/>
                </a:cubicBezTo>
                <a:cubicBezTo>
                  <a:pt x="164442" y="98061"/>
                  <a:pt x="144334" y="10748"/>
                  <a:pt x="148038" y="3340"/>
                </a:cubicBezTo>
                <a:cubicBezTo>
                  <a:pt x="151742" y="-4068"/>
                  <a:pt x="174496" y="47261"/>
                  <a:pt x="182963" y="60490"/>
                </a:cubicBezTo>
                <a:cubicBezTo>
                  <a:pt x="191430" y="73719"/>
                  <a:pt x="195663" y="88007"/>
                  <a:pt x="198838" y="82715"/>
                </a:cubicBezTo>
                <a:cubicBezTo>
                  <a:pt x="202013" y="77423"/>
                  <a:pt x="195134" y="26094"/>
                  <a:pt x="202013" y="28740"/>
                </a:cubicBezTo>
                <a:cubicBezTo>
                  <a:pt x="208892" y="31386"/>
                  <a:pt x="238526" y="101236"/>
                  <a:pt x="240113" y="98590"/>
                </a:cubicBezTo>
                <a:cubicBezTo>
                  <a:pt x="241701" y="95944"/>
                  <a:pt x="211538" y="12865"/>
                  <a:pt x="211538" y="12865"/>
                </a:cubicBezTo>
                <a:cubicBezTo>
                  <a:pt x="203601" y="1752"/>
                  <a:pt x="220005" y="25565"/>
                  <a:pt x="192488" y="31915"/>
                </a:cubicBezTo>
                <a:cubicBezTo>
                  <a:pt x="164971" y="38265"/>
                  <a:pt x="18392" y="52552"/>
                  <a:pt x="1988" y="5731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0" name="フリーフォーム 39">
            <a:extLst>
              <a:ext uri="{FF2B5EF4-FFF2-40B4-BE49-F238E27FC236}">
                <a16:creationId xmlns:a16="http://schemas.microsoft.com/office/drawing/2014/main" id="{040CDD31-B21F-20EE-8579-F2BE08A83582}"/>
              </a:ext>
            </a:extLst>
          </p:cNvPr>
          <p:cNvSpPr/>
          <p:nvPr/>
        </p:nvSpPr>
        <p:spPr>
          <a:xfrm>
            <a:off x="3765400" y="1936519"/>
            <a:ext cx="357127" cy="184406"/>
          </a:xfrm>
          <a:custGeom>
            <a:avLst/>
            <a:gdLst>
              <a:gd name="connsiteX0" fmla="*/ 200175 w 357127"/>
              <a:gd name="connsiteY0" fmla="*/ 231 h 184406"/>
              <a:gd name="connsiteX1" fmla="*/ 301775 w 357127"/>
              <a:gd name="connsiteY1" fmla="*/ 47856 h 184406"/>
              <a:gd name="connsiteX2" fmla="*/ 355750 w 357127"/>
              <a:gd name="connsiteY2" fmla="*/ 57381 h 184406"/>
              <a:gd name="connsiteX3" fmla="*/ 247800 w 357127"/>
              <a:gd name="connsiteY3" fmla="*/ 57381 h 184406"/>
              <a:gd name="connsiteX4" fmla="*/ 282725 w 357127"/>
              <a:gd name="connsiteY4" fmla="*/ 79606 h 184406"/>
              <a:gd name="connsiteX5" fmla="*/ 320825 w 357127"/>
              <a:gd name="connsiteY5" fmla="*/ 130406 h 184406"/>
              <a:gd name="connsiteX6" fmla="*/ 247800 w 357127"/>
              <a:gd name="connsiteY6" fmla="*/ 85956 h 184406"/>
              <a:gd name="connsiteX7" fmla="*/ 197000 w 357127"/>
              <a:gd name="connsiteY7" fmla="*/ 73256 h 184406"/>
              <a:gd name="connsiteX8" fmla="*/ 228750 w 357127"/>
              <a:gd name="connsiteY8" fmla="*/ 98656 h 184406"/>
              <a:gd name="connsiteX9" fmla="*/ 241450 w 357127"/>
              <a:gd name="connsiteY9" fmla="*/ 136756 h 184406"/>
              <a:gd name="connsiteX10" fmla="*/ 206525 w 357127"/>
              <a:gd name="connsiteY10" fmla="*/ 92306 h 184406"/>
              <a:gd name="connsiteX11" fmla="*/ 244625 w 357127"/>
              <a:gd name="connsiteY11" fmla="*/ 155806 h 184406"/>
              <a:gd name="connsiteX12" fmla="*/ 181125 w 357127"/>
              <a:gd name="connsiteY12" fmla="*/ 89131 h 184406"/>
              <a:gd name="connsiteX13" fmla="*/ 219225 w 357127"/>
              <a:gd name="connsiteY13" fmla="*/ 184381 h 184406"/>
              <a:gd name="connsiteX14" fmla="*/ 203350 w 357127"/>
              <a:gd name="connsiteY14" fmla="*/ 98656 h 184406"/>
              <a:gd name="connsiteX15" fmla="*/ 165250 w 357127"/>
              <a:gd name="connsiteY15" fmla="*/ 92306 h 184406"/>
              <a:gd name="connsiteX16" fmla="*/ 187475 w 357127"/>
              <a:gd name="connsiteY16" fmla="*/ 158981 h 184406"/>
              <a:gd name="connsiteX17" fmla="*/ 146200 w 357127"/>
              <a:gd name="connsiteY17" fmla="*/ 105006 h 184406"/>
              <a:gd name="connsiteX18" fmla="*/ 168425 w 357127"/>
              <a:gd name="connsiteY18" fmla="*/ 174856 h 184406"/>
              <a:gd name="connsiteX19" fmla="*/ 111275 w 357127"/>
              <a:gd name="connsiteY19" fmla="*/ 111356 h 184406"/>
              <a:gd name="connsiteX20" fmla="*/ 136675 w 357127"/>
              <a:gd name="connsiteY20" fmla="*/ 181206 h 184406"/>
              <a:gd name="connsiteX21" fmla="*/ 104925 w 357127"/>
              <a:gd name="connsiteY21" fmla="*/ 130406 h 184406"/>
              <a:gd name="connsiteX22" fmla="*/ 150 w 357127"/>
              <a:gd name="connsiteY22" fmla="*/ 136756 h 184406"/>
              <a:gd name="connsiteX23" fmla="*/ 130325 w 357127"/>
              <a:gd name="connsiteY23" fmla="*/ 117706 h 184406"/>
              <a:gd name="connsiteX24" fmla="*/ 130325 w 357127"/>
              <a:gd name="connsiteY24" fmla="*/ 111356 h 184406"/>
              <a:gd name="connsiteX25" fmla="*/ 190650 w 357127"/>
              <a:gd name="connsiteY25" fmla="*/ 70081 h 184406"/>
              <a:gd name="connsiteX26" fmla="*/ 200175 w 357127"/>
              <a:gd name="connsiteY26" fmla="*/ 231 h 1844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357127" h="184406">
                <a:moveTo>
                  <a:pt x="200175" y="231"/>
                </a:moveTo>
                <a:cubicBezTo>
                  <a:pt x="218696" y="-3473"/>
                  <a:pt x="275846" y="38331"/>
                  <a:pt x="301775" y="47856"/>
                </a:cubicBezTo>
                <a:cubicBezTo>
                  <a:pt x="327704" y="57381"/>
                  <a:pt x="364746" y="55794"/>
                  <a:pt x="355750" y="57381"/>
                </a:cubicBezTo>
                <a:cubicBezTo>
                  <a:pt x="346754" y="58968"/>
                  <a:pt x="259971" y="53677"/>
                  <a:pt x="247800" y="57381"/>
                </a:cubicBezTo>
                <a:cubicBezTo>
                  <a:pt x="235629" y="61085"/>
                  <a:pt x="270554" y="67435"/>
                  <a:pt x="282725" y="79606"/>
                </a:cubicBezTo>
                <a:cubicBezTo>
                  <a:pt x="294896" y="91777"/>
                  <a:pt x="326646" y="129348"/>
                  <a:pt x="320825" y="130406"/>
                </a:cubicBezTo>
                <a:cubicBezTo>
                  <a:pt x="315004" y="131464"/>
                  <a:pt x="268437" y="95481"/>
                  <a:pt x="247800" y="85956"/>
                </a:cubicBezTo>
                <a:cubicBezTo>
                  <a:pt x="227163" y="76431"/>
                  <a:pt x="200175" y="71139"/>
                  <a:pt x="197000" y="73256"/>
                </a:cubicBezTo>
                <a:cubicBezTo>
                  <a:pt x="193825" y="75373"/>
                  <a:pt x="221342" y="88073"/>
                  <a:pt x="228750" y="98656"/>
                </a:cubicBezTo>
                <a:cubicBezTo>
                  <a:pt x="236158" y="109239"/>
                  <a:pt x="245154" y="137814"/>
                  <a:pt x="241450" y="136756"/>
                </a:cubicBezTo>
                <a:cubicBezTo>
                  <a:pt x="237746" y="135698"/>
                  <a:pt x="205996" y="89131"/>
                  <a:pt x="206525" y="92306"/>
                </a:cubicBezTo>
                <a:cubicBezTo>
                  <a:pt x="207054" y="95481"/>
                  <a:pt x="248858" y="156335"/>
                  <a:pt x="244625" y="155806"/>
                </a:cubicBezTo>
                <a:cubicBezTo>
                  <a:pt x="240392" y="155277"/>
                  <a:pt x="185358" y="84369"/>
                  <a:pt x="181125" y="89131"/>
                </a:cubicBezTo>
                <a:cubicBezTo>
                  <a:pt x="176892" y="93893"/>
                  <a:pt x="215521" y="182794"/>
                  <a:pt x="219225" y="184381"/>
                </a:cubicBezTo>
                <a:cubicBezTo>
                  <a:pt x="222929" y="185968"/>
                  <a:pt x="212346" y="114002"/>
                  <a:pt x="203350" y="98656"/>
                </a:cubicBezTo>
                <a:cubicBezTo>
                  <a:pt x="194354" y="83310"/>
                  <a:pt x="167896" y="82252"/>
                  <a:pt x="165250" y="92306"/>
                </a:cubicBezTo>
                <a:cubicBezTo>
                  <a:pt x="162604" y="102360"/>
                  <a:pt x="190650" y="156864"/>
                  <a:pt x="187475" y="158981"/>
                </a:cubicBezTo>
                <a:cubicBezTo>
                  <a:pt x="184300" y="161098"/>
                  <a:pt x="149375" y="102360"/>
                  <a:pt x="146200" y="105006"/>
                </a:cubicBezTo>
                <a:cubicBezTo>
                  <a:pt x="143025" y="107652"/>
                  <a:pt x="174246" y="173798"/>
                  <a:pt x="168425" y="174856"/>
                </a:cubicBezTo>
                <a:cubicBezTo>
                  <a:pt x="162604" y="175914"/>
                  <a:pt x="116566" y="110298"/>
                  <a:pt x="111275" y="111356"/>
                </a:cubicBezTo>
                <a:cubicBezTo>
                  <a:pt x="105984" y="112414"/>
                  <a:pt x="137733" y="178031"/>
                  <a:pt x="136675" y="181206"/>
                </a:cubicBezTo>
                <a:cubicBezTo>
                  <a:pt x="135617" y="184381"/>
                  <a:pt x="127679" y="137814"/>
                  <a:pt x="104925" y="130406"/>
                </a:cubicBezTo>
                <a:cubicBezTo>
                  <a:pt x="82171" y="122998"/>
                  <a:pt x="-4083" y="138873"/>
                  <a:pt x="150" y="136756"/>
                </a:cubicBezTo>
                <a:cubicBezTo>
                  <a:pt x="4383" y="134639"/>
                  <a:pt x="108629" y="121939"/>
                  <a:pt x="130325" y="117706"/>
                </a:cubicBezTo>
                <a:cubicBezTo>
                  <a:pt x="152021" y="113473"/>
                  <a:pt x="120271" y="119293"/>
                  <a:pt x="130325" y="111356"/>
                </a:cubicBezTo>
                <a:cubicBezTo>
                  <a:pt x="140379" y="103419"/>
                  <a:pt x="174246" y="83839"/>
                  <a:pt x="190650" y="70081"/>
                </a:cubicBezTo>
                <a:cubicBezTo>
                  <a:pt x="207054" y="56323"/>
                  <a:pt x="181654" y="3935"/>
                  <a:pt x="200175" y="23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1" name="フリーフォーム 40">
            <a:extLst>
              <a:ext uri="{FF2B5EF4-FFF2-40B4-BE49-F238E27FC236}">
                <a16:creationId xmlns:a16="http://schemas.microsoft.com/office/drawing/2014/main" id="{F05373B6-9AB9-AFBC-FE41-E846C97FB1F1}"/>
              </a:ext>
            </a:extLst>
          </p:cNvPr>
          <p:cNvSpPr/>
          <p:nvPr/>
        </p:nvSpPr>
        <p:spPr>
          <a:xfrm>
            <a:off x="3716102" y="1869985"/>
            <a:ext cx="211401" cy="179070"/>
          </a:xfrm>
          <a:custGeom>
            <a:avLst/>
            <a:gdLst>
              <a:gd name="connsiteX0" fmla="*/ 103423 w 211401"/>
              <a:gd name="connsiteY0" fmla="*/ 90 h 179070"/>
              <a:gd name="connsiteX1" fmla="*/ 201848 w 211401"/>
              <a:gd name="connsiteY1" fmla="*/ 50890 h 179070"/>
              <a:gd name="connsiteX2" fmla="*/ 201848 w 211401"/>
              <a:gd name="connsiteY2" fmla="*/ 104865 h 179070"/>
              <a:gd name="connsiteX3" fmla="*/ 151048 w 211401"/>
              <a:gd name="connsiteY3" fmla="*/ 168365 h 179070"/>
              <a:gd name="connsiteX4" fmla="*/ 116123 w 211401"/>
              <a:gd name="connsiteY4" fmla="*/ 177890 h 179070"/>
              <a:gd name="connsiteX5" fmla="*/ 49448 w 211401"/>
              <a:gd name="connsiteY5" fmla="*/ 155665 h 179070"/>
              <a:gd name="connsiteX6" fmla="*/ 4998 w 211401"/>
              <a:gd name="connsiteY6" fmla="*/ 111215 h 179070"/>
              <a:gd name="connsiteX7" fmla="*/ 8173 w 211401"/>
              <a:gd name="connsiteY7" fmla="*/ 63590 h 179070"/>
              <a:gd name="connsiteX8" fmla="*/ 103423 w 211401"/>
              <a:gd name="connsiteY8" fmla="*/ 90 h 1790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11401" h="179070">
                <a:moveTo>
                  <a:pt x="103423" y="90"/>
                </a:moveTo>
                <a:cubicBezTo>
                  <a:pt x="135702" y="-2027"/>
                  <a:pt x="185444" y="33428"/>
                  <a:pt x="201848" y="50890"/>
                </a:cubicBezTo>
                <a:cubicBezTo>
                  <a:pt x="218252" y="68353"/>
                  <a:pt x="210315" y="85286"/>
                  <a:pt x="201848" y="104865"/>
                </a:cubicBezTo>
                <a:cubicBezTo>
                  <a:pt x="193381" y="124444"/>
                  <a:pt x="165335" y="156194"/>
                  <a:pt x="151048" y="168365"/>
                </a:cubicBezTo>
                <a:cubicBezTo>
                  <a:pt x="136761" y="180536"/>
                  <a:pt x="133056" y="180007"/>
                  <a:pt x="116123" y="177890"/>
                </a:cubicBezTo>
                <a:cubicBezTo>
                  <a:pt x="99190" y="175773"/>
                  <a:pt x="67969" y="166778"/>
                  <a:pt x="49448" y="155665"/>
                </a:cubicBezTo>
                <a:cubicBezTo>
                  <a:pt x="30927" y="144553"/>
                  <a:pt x="11877" y="126561"/>
                  <a:pt x="4998" y="111215"/>
                </a:cubicBezTo>
                <a:cubicBezTo>
                  <a:pt x="-1881" y="95869"/>
                  <a:pt x="-2410" y="79465"/>
                  <a:pt x="8173" y="63590"/>
                </a:cubicBezTo>
                <a:cubicBezTo>
                  <a:pt x="18756" y="47715"/>
                  <a:pt x="71144" y="2207"/>
                  <a:pt x="103423" y="9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2" name="円/楕円 41">
            <a:extLst>
              <a:ext uri="{FF2B5EF4-FFF2-40B4-BE49-F238E27FC236}">
                <a16:creationId xmlns:a16="http://schemas.microsoft.com/office/drawing/2014/main" id="{87F52F08-F50C-FD80-65EA-44C3410D7279}"/>
              </a:ext>
            </a:extLst>
          </p:cNvPr>
          <p:cNvSpPr/>
          <p:nvPr/>
        </p:nvSpPr>
        <p:spPr>
          <a:xfrm>
            <a:off x="3755521" y="1963814"/>
            <a:ext cx="47625" cy="47625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3" name="円/楕円 42">
            <a:extLst>
              <a:ext uri="{FF2B5EF4-FFF2-40B4-BE49-F238E27FC236}">
                <a16:creationId xmlns:a16="http://schemas.microsoft.com/office/drawing/2014/main" id="{6C8D0B26-94E5-85AA-CFF4-C290900AF259}"/>
              </a:ext>
            </a:extLst>
          </p:cNvPr>
          <p:cNvSpPr/>
          <p:nvPr/>
        </p:nvSpPr>
        <p:spPr>
          <a:xfrm>
            <a:off x="3802510" y="1970507"/>
            <a:ext cx="47625" cy="47625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4" name="円/楕円 43">
            <a:extLst>
              <a:ext uri="{FF2B5EF4-FFF2-40B4-BE49-F238E27FC236}">
                <a16:creationId xmlns:a16="http://schemas.microsoft.com/office/drawing/2014/main" id="{17660BFE-3C81-F856-2477-9AD2A2DBB0B2}"/>
              </a:ext>
            </a:extLst>
          </p:cNvPr>
          <p:cNvSpPr/>
          <p:nvPr/>
        </p:nvSpPr>
        <p:spPr>
          <a:xfrm>
            <a:off x="3821969" y="1966811"/>
            <a:ext cx="47625" cy="47625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5" name="フリーフォーム 44">
            <a:extLst>
              <a:ext uri="{FF2B5EF4-FFF2-40B4-BE49-F238E27FC236}">
                <a16:creationId xmlns:a16="http://schemas.microsoft.com/office/drawing/2014/main" id="{E523819B-17B4-8CB7-278D-1A6C1BD18892}"/>
              </a:ext>
            </a:extLst>
          </p:cNvPr>
          <p:cNvSpPr/>
          <p:nvPr/>
        </p:nvSpPr>
        <p:spPr>
          <a:xfrm>
            <a:off x="3508137" y="1790203"/>
            <a:ext cx="47884" cy="169509"/>
          </a:xfrm>
          <a:custGeom>
            <a:avLst/>
            <a:gdLst>
              <a:gd name="connsiteX0" fmla="*/ 38338 w 47884"/>
              <a:gd name="connsiteY0" fmla="*/ 497 h 169509"/>
              <a:gd name="connsiteX1" fmla="*/ 9763 w 47884"/>
              <a:gd name="connsiteY1" fmla="*/ 89397 h 169509"/>
              <a:gd name="connsiteX2" fmla="*/ 47863 w 47884"/>
              <a:gd name="connsiteY2" fmla="*/ 159247 h 169509"/>
              <a:gd name="connsiteX3" fmla="*/ 3413 w 47884"/>
              <a:gd name="connsiteY3" fmla="*/ 108447 h 169509"/>
              <a:gd name="connsiteX4" fmla="*/ 3413 w 47884"/>
              <a:gd name="connsiteY4" fmla="*/ 168772 h 169509"/>
              <a:gd name="connsiteX5" fmla="*/ 6588 w 47884"/>
              <a:gd name="connsiteY5" fmla="*/ 57647 h 169509"/>
              <a:gd name="connsiteX6" fmla="*/ 38338 w 47884"/>
              <a:gd name="connsiteY6" fmla="*/ 497 h 1695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7884" h="169509">
                <a:moveTo>
                  <a:pt x="38338" y="497"/>
                </a:moveTo>
                <a:cubicBezTo>
                  <a:pt x="38867" y="5789"/>
                  <a:pt x="8175" y="62939"/>
                  <a:pt x="9763" y="89397"/>
                </a:cubicBezTo>
                <a:cubicBezTo>
                  <a:pt x="11350" y="115855"/>
                  <a:pt x="48921" y="156072"/>
                  <a:pt x="47863" y="159247"/>
                </a:cubicBezTo>
                <a:cubicBezTo>
                  <a:pt x="46805" y="162422"/>
                  <a:pt x="10821" y="106860"/>
                  <a:pt x="3413" y="108447"/>
                </a:cubicBezTo>
                <a:cubicBezTo>
                  <a:pt x="-3995" y="110034"/>
                  <a:pt x="2884" y="177239"/>
                  <a:pt x="3413" y="168772"/>
                </a:cubicBezTo>
                <a:cubicBezTo>
                  <a:pt x="3942" y="160305"/>
                  <a:pt x="2884" y="81989"/>
                  <a:pt x="6588" y="57647"/>
                </a:cubicBezTo>
                <a:cubicBezTo>
                  <a:pt x="10292" y="33305"/>
                  <a:pt x="37809" y="-4795"/>
                  <a:pt x="38338" y="49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6" name="フリーフォーム 45">
            <a:extLst>
              <a:ext uri="{FF2B5EF4-FFF2-40B4-BE49-F238E27FC236}">
                <a16:creationId xmlns:a16="http://schemas.microsoft.com/office/drawing/2014/main" id="{9668E3EF-2292-03C5-0A09-75FBF825253B}"/>
              </a:ext>
            </a:extLst>
          </p:cNvPr>
          <p:cNvSpPr/>
          <p:nvPr/>
        </p:nvSpPr>
        <p:spPr>
          <a:xfrm>
            <a:off x="3565026" y="1803338"/>
            <a:ext cx="17143" cy="137032"/>
          </a:xfrm>
          <a:custGeom>
            <a:avLst/>
            <a:gdLst>
              <a:gd name="connsiteX0" fmla="*/ 3674 w 17143"/>
              <a:gd name="connsiteY0" fmla="*/ 62 h 137032"/>
              <a:gd name="connsiteX1" fmla="*/ 499 w 17143"/>
              <a:gd name="connsiteY1" fmla="*/ 76262 h 137032"/>
              <a:gd name="connsiteX2" fmla="*/ 16374 w 17143"/>
              <a:gd name="connsiteY2" fmla="*/ 136587 h 137032"/>
              <a:gd name="connsiteX3" fmla="*/ 13199 w 17143"/>
              <a:gd name="connsiteY3" fmla="*/ 101662 h 137032"/>
              <a:gd name="connsiteX4" fmla="*/ 499 w 17143"/>
              <a:gd name="connsiteY4" fmla="*/ 63562 h 137032"/>
              <a:gd name="connsiteX5" fmla="*/ 3674 w 17143"/>
              <a:gd name="connsiteY5" fmla="*/ 62 h 1370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143" h="137032">
                <a:moveTo>
                  <a:pt x="3674" y="62"/>
                </a:moveTo>
                <a:cubicBezTo>
                  <a:pt x="3674" y="2179"/>
                  <a:pt x="-1618" y="53508"/>
                  <a:pt x="499" y="76262"/>
                </a:cubicBezTo>
                <a:cubicBezTo>
                  <a:pt x="2616" y="99016"/>
                  <a:pt x="14257" y="132354"/>
                  <a:pt x="16374" y="136587"/>
                </a:cubicBezTo>
                <a:cubicBezTo>
                  <a:pt x="18491" y="140820"/>
                  <a:pt x="15845" y="113833"/>
                  <a:pt x="13199" y="101662"/>
                </a:cubicBezTo>
                <a:cubicBezTo>
                  <a:pt x="10553" y="89491"/>
                  <a:pt x="2616" y="76791"/>
                  <a:pt x="499" y="63562"/>
                </a:cubicBezTo>
                <a:cubicBezTo>
                  <a:pt x="-1618" y="50333"/>
                  <a:pt x="3674" y="-2055"/>
                  <a:pt x="3674" y="6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7" name="フリーフォーム 46">
            <a:extLst>
              <a:ext uri="{FF2B5EF4-FFF2-40B4-BE49-F238E27FC236}">
                <a16:creationId xmlns:a16="http://schemas.microsoft.com/office/drawing/2014/main" id="{C5446BC8-FA9F-F476-50B5-8F4181453292}"/>
              </a:ext>
            </a:extLst>
          </p:cNvPr>
          <p:cNvSpPr/>
          <p:nvPr/>
        </p:nvSpPr>
        <p:spPr>
          <a:xfrm>
            <a:off x="3565525" y="1777802"/>
            <a:ext cx="200159" cy="136934"/>
          </a:xfrm>
          <a:custGeom>
            <a:avLst/>
            <a:gdLst>
              <a:gd name="connsiteX0" fmla="*/ 0 w 200159"/>
              <a:gd name="connsiteY0" fmla="*/ 47823 h 136934"/>
              <a:gd name="connsiteX1" fmla="*/ 53975 w 200159"/>
              <a:gd name="connsiteY1" fmla="*/ 101798 h 136934"/>
              <a:gd name="connsiteX2" fmla="*/ 50800 w 200159"/>
              <a:gd name="connsiteY2" fmla="*/ 136723 h 136934"/>
              <a:gd name="connsiteX3" fmla="*/ 107950 w 200159"/>
              <a:gd name="connsiteY3" fmla="*/ 85923 h 136934"/>
              <a:gd name="connsiteX4" fmla="*/ 200025 w 200159"/>
              <a:gd name="connsiteY4" fmla="*/ 198 h 136934"/>
              <a:gd name="connsiteX5" fmla="*/ 127000 w 200159"/>
              <a:gd name="connsiteY5" fmla="*/ 63698 h 136934"/>
              <a:gd name="connsiteX6" fmla="*/ 66675 w 200159"/>
              <a:gd name="connsiteY6" fmla="*/ 108148 h 136934"/>
              <a:gd name="connsiteX7" fmla="*/ 79375 w 200159"/>
              <a:gd name="connsiteY7" fmla="*/ 57348 h 136934"/>
              <a:gd name="connsiteX8" fmla="*/ 111125 w 200159"/>
              <a:gd name="connsiteY8" fmla="*/ 9723 h 136934"/>
              <a:gd name="connsiteX9" fmla="*/ 41275 w 200159"/>
              <a:gd name="connsiteY9" fmla="*/ 79573 h 136934"/>
              <a:gd name="connsiteX10" fmla="*/ 53975 w 200159"/>
              <a:gd name="connsiteY10" fmla="*/ 38298 h 136934"/>
              <a:gd name="connsiteX11" fmla="*/ 53975 w 200159"/>
              <a:gd name="connsiteY11" fmla="*/ 95448 h 136934"/>
              <a:gd name="connsiteX12" fmla="*/ 0 w 200159"/>
              <a:gd name="connsiteY12" fmla="*/ 47823 h 1369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200159" h="136934">
                <a:moveTo>
                  <a:pt x="0" y="47823"/>
                </a:moveTo>
                <a:cubicBezTo>
                  <a:pt x="0" y="48881"/>
                  <a:pt x="45508" y="86981"/>
                  <a:pt x="53975" y="101798"/>
                </a:cubicBezTo>
                <a:cubicBezTo>
                  <a:pt x="62442" y="116615"/>
                  <a:pt x="41804" y="139369"/>
                  <a:pt x="50800" y="136723"/>
                </a:cubicBezTo>
                <a:cubicBezTo>
                  <a:pt x="59796" y="134077"/>
                  <a:pt x="83079" y="108677"/>
                  <a:pt x="107950" y="85923"/>
                </a:cubicBezTo>
                <a:cubicBezTo>
                  <a:pt x="132821" y="63169"/>
                  <a:pt x="196850" y="3902"/>
                  <a:pt x="200025" y="198"/>
                </a:cubicBezTo>
                <a:cubicBezTo>
                  <a:pt x="203200" y="-3506"/>
                  <a:pt x="149225" y="45706"/>
                  <a:pt x="127000" y="63698"/>
                </a:cubicBezTo>
                <a:cubicBezTo>
                  <a:pt x="104775" y="81690"/>
                  <a:pt x="74612" y="109206"/>
                  <a:pt x="66675" y="108148"/>
                </a:cubicBezTo>
                <a:cubicBezTo>
                  <a:pt x="58738" y="107090"/>
                  <a:pt x="71967" y="73752"/>
                  <a:pt x="79375" y="57348"/>
                </a:cubicBezTo>
                <a:cubicBezTo>
                  <a:pt x="86783" y="40944"/>
                  <a:pt x="117475" y="6019"/>
                  <a:pt x="111125" y="9723"/>
                </a:cubicBezTo>
                <a:cubicBezTo>
                  <a:pt x="104775" y="13427"/>
                  <a:pt x="50800" y="74810"/>
                  <a:pt x="41275" y="79573"/>
                </a:cubicBezTo>
                <a:cubicBezTo>
                  <a:pt x="31750" y="84336"/>
                  <a:pt x="51858" y="35652"/>
                  <a:pt x="53975" y="38298"/>
                </a:cubicBezTo>
                <a:cubicBezTo>
                  <a:pt x="56092" y="40944"/>
                  <a:pt x="60325" y="92802"/>
                  <a:pt x="53975" y="95448"/>
                </a:cubicBezTo>
                <a:cubicBezTo>
                  <a:pt x="47625" y="98094"/>
                  <a:pt x="0" y="46765"/>
                  <a:pt x="0" y="4782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8" name="フリーフォーム 47">
            <a:extLst>
              <a:ext uri="{FF2B5EF4-FFF2-40B4-BE49-F238E27FC236}">
                <a16:creationId xmlns:a16="http://schemas.microsoft.com/office/drawing/2014/main" id="{1817A0D2-A3D0-018F-A48A-4DC35782500D}"/>
              </a:ext>
            </a:extLst>
          </p:cNvPr>
          <p:cNvSpPr/>
          <p:nvPr/>
        </p:nvSpPr>
        <p:spPr>
          <a:xfrm>
            <a:off x="3648448" y="1676016"/>
            <a:ext cx="291367" cy="192564"/>
          </a:xfrm>
          <a:custGeom>
            <a:avLst/>
            <a:gdLst>
              <a:gd name="connsiteX0" fmla="*/ 2802 w 291367"/>
              <a:gd name="connsiteY0" fmla="*/ 190884 h 192564"/>
              <a:gd name="connsiteX1" fmla="*/ 225052 w 291367"/>
              <a:gd name="connsiteY1" fmla="*/ 41659 h 192564"/>
              <a:gd name="connsiteX2" fmla="*/ 126627 w 291367"/>
              <a:gd name="connsiteY2" fmla="*/ 70234 h 192564"/>
              <a:gd name="connsiteX3" fmla="*/ 288552 w 291367"/>
              <a:gd name="connsiteY3" fmla="*/ 384 h 192564"/>
              <a:gd name="connsiteX4" fmla="*/ 218702 w 291367"/>
              <a:gd name="connsiteY4" fmla="*/ 44834 h 192564"/>
              <a:gd name="connsiteX5" fmla="*/ 82177 w 291367"/>
              <a:gd name="connsiteY5" fmla="*/ 101984 h 192564"/>
              <a:gd name="connsiteX6" fmla="*/ 132977 w 291367"/>
              <a:gd name="connsiteY6" fmla="*/ 86109 h 192564"/>
              <a:gd name="connsiteX7" fmla="*/ 101227 w 291367"/>
              <a:gd name="connsiteY7" fmla="*/ 121034 h 192564"/>
              <a:gd name="connsiteX8" fmla="*/ 2802 w 291367"/>
              <a:gd name="connsiteY8" fmla="*/ 190884 h 1925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91367" h="192564">
                <a:moveTo>
                  <a:pt x="2802" y="190884"/>
                </a:moveTo>
                <a:cubicBezTo>
                  <a:pt x="23440" y="177655"/>
                  <a:pt x="204415" y="61767"/>
                  <a:pt x="225052" y="41659"/>
                </a:cubicBezTo>
                <a:cubicBezTo>
                  <a:pt x="245689" y="21551"/>
                  <a:pt x="116044" y="77113"/>
                  <a:pt x="126627" y="70234"/>
                </a:cubicBezTo>
                <a:cubicBezTo>
                  <a:pt x="137210" y="63355"/>
                  <a:pt x="273206" y="4617"/>
                  <a:pt x="288552" y="384"/>
                </a:cubicBezTo>
                <a:cubicBezTo>
                  <a:pt x="303898" y="-3849"/>
                  <a:pt x="253098" y="27901"/>
                  <a:pt x="218702" y="44834"/>
                </a:cubicBezTo>
                <a:cubicBezTo>
                  <a:pt x="184306" y="61767"/>
                  <a:pt x="96465" y="95105"/>
                  <a:pt x="82177" y="101984"/>
                </a:cubicBezTo>
                <a:cubicBezTo>
                  <a:pt x="67890" y="108863"/>
                  <a:pt x="129802" y="82934"/>
                  <a:pt x="132977" y="86109"/>
                </a:cubicBezTo>
                <a:cubicBezTo>
                  <a:pt x="136152" y="89284"/>
                  <a:pt x="120806" y="106747"/>
                  <a:pt x="101227" y="121034"/>
                </a:cubicBezTo>
                <a:cubicBezTo>
                  <a:pt x="81648" y="135321"/>
                  <a:pt x="-17836" y="204113"/>
                  <a:pt x="2802" y="19088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9" name="フリーフォーム 48">
            <a:extLst>
              <a:ext uri="{FF2B5EF4-FFF2-40B4-BE49-F238E27FC236}">
                <a16:creationId xmlns:a16="http://schemas.microsoft.com/office/drawing/2014/main" id="{2F973D41-A7B0-D7A1-0CB9-90A49E211CD8}"/>
              </a:ext>
            </a:extLst>
          </p:cNvPr>
          <p:cNvSpPr/>
          <p:nvPr/>
        </p:nvSpPr>
        <p:spPr>
          <a:xfrm>
            <a:off x="3575045" y="1761775"/>
            <a:ext cx="358096" cy="181335"/>
          </a:xfrm>
          <a:custGeom>
            <a:avLst/>
            <a:gdLst>
              <a:gd name="connsiteX0" fmla="*/ 5 w 358096"/>
              <a:gd name="connsiteY0" fmla="*/ 181325 h 181335"/>
              <a:gd name="connsiteX1" fmla="*/ 193680 w 358096"/>
              <a:gd name="connsiteY1" fmla="*/ 76550 h 181335"/>
              <a:gd name="connsiteX2" fmla="*/ 327030 w 358096"/>
              <a:gd name="connsiteY2" fmla="*/ 13050 h 181335"/>
              <a:gd name="connsiteX3" fmla="*/ 254005 w 358096"/>
              <a:gd name="connsiteY3" fmla="*/ 51150 h 181335"/>
              <a:gd name="connsiteX4" fmla="*/ 355605 w 358096"/>
              <a:gd name="connsiteY4" fmla="*/ 350 h 181335"/>
              <a:gd name="connsiteX5" fmla="*/ 314330 w 358096"/>
              <a:gd name="connsiteY5" fmla="*/ 32100 h 181335"/>
              <a:gd name="connsiteX6" fmla="*/ 177805 w 358096"/>
              <a:gd name="connsiteY6" fmla="*/ 95600 h 181335"/>
              <a:gd name="connsiteX7" fmla="*/ 200030 w 358096"/>
              <a:gd name="connsiteY7" fmla="*/ 70200 h 181335"/>
              <a:gd name="connsiteX8" fmla="*/ 5 w 358096"/>
              <a:gd name="connsiteY8" fmla="*/ 181325 h 1813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58096" h="181335">
                <a:moveTo>
                  <a:pt x="5" y="181325"/>
                </a:moveTo>
                <a:cubicBezTo>
                  <a:pt x="-1053" y="182383"/>
                  <a:pt x="139176" y="104596"/>
                  <a:pt x="193680" y="76550"/>
                </a:cubicBezTo>
                <a:cubicBezTo>
                  <a:pt x="248184" y="48504"/>
                  <a:pt x="316976" y="17283"/>
                  <a:pt x="327030" y="13050"/>
                </a:cubicBezTo>
                <a:cubicBezTo>
                  <a:pt x="337084" y="8817"/>
                  <a:pt x="249243" y="53267"/>
                  <a:pt x="254005" y="51150"/>
                </a:cubicBezTo>
                <a:cubicBezTo>
                  <a:pt x="258767" y="49033"/>
                  <a:pt x="345551" y="3525"/>
                  <a:pt x="355605" y="350"/>
                </a:cubicBezTo>
                <a:cubicBezTo>
                  <a:pt x="365659" y="-2825"/>
                  <a:pt x="343963" y="16225"/>
                  <a:pt x="314330" y="32100"/>
                </a:cubicBezTo>
                <a:cubicBezTo>
                  <a:pt x="284697" y="47975"/>
                  <a:pt x="196855" y="89250"/>
                  <a:pt x="177805" y="95600"/>
                </a:cubicBezTo>
                <a:cubicBezTo>
                  <a:pt x="158755" y="101950"/>
                  <a:pt x="233897" y="55912"/>
                  <a:pt x="200030" y="70200"/>
                </a:cubicBezTo>
                <a:cubicBezTo>
                  <a:pt x="166163" y="84488"/>
                  <a:pt x="1063" y="180267"/>
                  <a:pt x="5" y="18132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0" name="フリーフォーム 49">
            <a:extLst>
              <a:ext uri="{FF2B5EF4-FFF2-40B4-BE49-F238E27FC236}">
                <a16:creationId xmlns:a16="http://schemas.microsoft.com/office/drawing/2014/main" id="{D9936E4B-CA0D-291F-58D5-50D0E5489985}"/>
              </a:ext>
            </a:extLst>
          </p:cNvPr>
          <p:cNvSpPr/>
          <p:nvPr/>
        </p:nvSpPr>
        <p:spPr>
          <a:xfrm>
            <a:off x="3765456" y="1733536"/>
            <a:ext cx="266166" cy="73058"/>
          </a:xfrm>
          <a:custGeom>
            <a:avLst/>
            <a:gdLst>
              <a:gd name="connsiteX0" fmla="*/ 94 w 266166"/>
              <a:gd name="connsiteY0" fmla="*/ 73039 h 73058"/>
              <a:gd name="connsiteX1" fmla="*/ 146144 w 266166"/>
              <a:gd name="connsiteY1" fmla="*/ 19064 h 73058"/>
              <a:gd name="connsiteX2" fmla="*/ 263619 w 266166"/>
              <a:gd name="connsiteY2" fmla="*/ 14 h 73058"/>
              <a:gd name="connsiteX3" fmla="*/ 222344 w 266166"/>
              <a:gd name="connsiteY3" fmla="*/ 15889 h 73058"/>
              <a:gd name="connsiteX4" fmla="*/ 168369 w 266166"/>
              <a:gd name="connsiteY4" fmla="*/ 12714 h 73058"/>
              <a:gd name="connsiteX5" fmla="*/ 94 w 266166"/>
              <a:gd name="connsiteY5" fmla="*/ 73039 h 730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66166" h="73058">
                <a:moveTo>
                  <a:pt x="94" y="73039"/>
                </a:moveTo>
                <a:cubicBezTo>
                  <a:pt x="-3610" y="74097"/>
                  <a:pt x="102223" y="31235"/>
                  <a:pt x="146144" y="19064"/>
                </a:cubicBezTo>
                <a:cubicBezTo>
                  <a:pt x="190065" y="6893"/>
                  <a:pt x="250919" y="543"/>
                  <a:pt x="263619" y="14"/>
                </a:cubicBezTo>
                <a:cubicBezTo>
                  <a:pt x="276319" y="-515"/>
                  <a:pt x="238219" y="13772"/>
                  <a:pt x="222344" y="15889"/>
                </a:cubicBezTo>
                <a:cubicBezTo>
                  <a:pt x="206469" y="18006"/>
                  <a:pt x="201706" y="4777"/>
                  <a:pt x="168369" y="12714"/>
                </a:cubicBezTo>
                <a:cubicBezTo>
                  <a:pt x="135032" y="20651"/>
                  <a:pt x="3798" y="71981"/>
                  <a:pt x="94" y="7303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1" name="フリーフォーム 50">
            <a:extLst>
              <a:ext uri="{FF2B5EF4-FFF2-40B4-BE49-F238E27FC236}">
                <a16:creationId xmlns:a16="http://schemas.microsoft.com/office/drawing/2014/main" id="{0FD7BB6D-2450-1EDA-E1C2-9589001D8500}"/>
              </a:ext>
            </a:extLst>
          </p:cNvPr>
          <p:cNvSpPr/>
          <p:nvPr/>
        </p:nvSpPr>
        <p:spPr>
          <a:xfrm>
            <a:off x="3267018" y="1962050"/>
            <a:ext cx="142305" cy="277511"/>
          </a:xfrm>
          <a:custGeom>
            <a:avLst/>
            <a:gdLst>
              <a:gd name="connsiteX0" fmla="*/ 57 w 142305"/>
              <a:gd name="connsiteY0" fmla="*/ 100 h 277511"/>
              <a:gd name="connsiteX1" fmla="*/ 104832 w 142305"/>
              <a:gd name="connsiteY1" fmla="*/ 146150 h 277511"/>
              <a:gd name="connsiteX2" fmla="*/ 108007 w 142305"/>
              <a:gd name="connsiteY2" fmla="*/ 114400 h 277511"/>
              <a:gd name="connsiteX3" fmla="*/ 136582 w 142305"/>
              <a:gd name="connsiteY3" fmla="*/ 276325 h 277511"/>
              <a:gd name="connsiteX4" fmla="*/ 136582 w 142305"/>
              <a:gd name="connsiteY4" fmla="*/ 184250 h 277511"/>
              <a:gd name="connsiteX5" fmla="*/ 76257 w 142305"/>
              <a:gd name="connsiteY5" fmla="*/ 117575 h 277511"/>
              <a:gd name="connsiteX6" fmla="*/ 120707 w 142305"/>
              <a:gd name="connsiteY6" fmla="*/ 171550 h 277511"/>
              <a:gd name="connsiteX7" fmla="*/ 57 w 142305"/>
              <a:gd name="connsiteY7" fmla="*/ 100 h 277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42305" h="277511">
                <a:moveTo>
                  <a:pt x="57" y="100"/>
                </a:moveTo>
                <a:cubicBezTo>
                  <a:pt x="-2589" y="-4133"/>
                  <a:pt x="86840" y="127100"/>
                  <a:pt x="104832" y="146150"/>
                </a:cubicBezTo>
                <a:cubicBezTo>
                  <a:pt x="122824" y="165200"/>
                  <a:pt x="102715" y="92704"/>
                  <a:pt x="108007" y="114400"/>
                </a:cubicBezTo>
                <a:cubicBezTo>
                  <a:pt x="113299" y="136096"/>
                  <a:pt x="131820" y="264683"/>
                  <a:pt x="136582" y="276325"/>
                </a:cubicBezTo>
                <a:cubicBezTo>
                  <a:pt x="141344" y="287967"/>
                  <a:pt x="146636" y="210708"/>
                  <a:pt x="136582" y="184250"/>
                </a:cubicBezTo>
                <a:cubicBezTo>
                  <a:pt x="126528" y="157792"/>
                  <a:pt x="78903" y="119692"/>
                  <a:pt x="76257" y="117575"/>
                </a:cubicBezTo>
                <a:cubicBezTo>
                  <a:pt x="73611" y="115458"/>
                  <a:pt x="128645" y="189542"/>
                  <a:pt x="120707" y="171550"/>
                </a:cubicBezTo>
                <a:cubicBezTo>
                  <a:pt x="112770" y="153558"/>
                  <a:pt x="2703" y="4333"/>
                  <a:pt x="57" y="10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2" name="フリーフォーム 51">
            <a:extLst>
              <a:ext uri="{FF2B5EF4-FFF2-40B4-BE49-F238E27FC236}">
                <a16:creationId xmlns:a16="http://schemas.microsoft.com/office/drawing/2014/main" id="{726B79C7-8D68-835B-0CCF-99E5CFB77941}"/>
              </a:ext>
            </a:extLst>
          </p:cNvPr>
          <p:cNvSpPr/>
          <p:nvPr/>
        </p:nvSpPr>
        <p:spPr>
          <a:xfrm>
            <a:off x="3435284" y="1863710"/>
            <a:ext cx="39702" cy="349307"/>
          </a:xfrm>
          <a:custGeom>
            <a:avLst/>
            <a:gdLst>
              <a:gd name="connsiteX0" fmla="*/ 66 w 39702"/>
              <a:gd name="connsiteY0" fmla="*/ 15 h 349307"/>
              <a:gd name="connsiteX1" fmla="*/ 28641 w 39702"/>
              <a:gd name="connsiteY1" fmla="*/ 165115 h 349307"/>
              <a:gd name="connsiteX2" fmla="*/ 15941 w 39702"/>
              <a:gd name="connsiteY2" fmla="*/ 241315 h 349307"/>
              <a:gd name="connsiteX3" fmla="*/ 19116 w 39702"/>
              <a:gd name="connsiteY3" fmla="*/ 327040 h 349307"/>
              <a:gd name="connsiteX4" fmla="*/ 25466 w 39702"/>
              <a:gd name="connsiteY4" fmla="*/ 228615 h 349307"/>
              <a:gd name="connsiteX5" fmla="*/ 34991 w 39702"/>
              <a:gd name="connsiteY5" fmla="*/ 349265 h 349307"/>
              <a:gd name="connsiteX6" fmla="*/ 38166 w 39702"/>
              <a:gd name="connsiteY6" fmla="*/ 241315 h 349307"/>
              <a:gd name="connsiteX7" fmla="*/ 38166 w 39702"/>
              <a:gd name="connsiteY7" fmla="*/ 155590 h 349307"/>
              <a:gd name="connsiteX8" fmla="*/ 66 w 39702"/>
              <a:gd name="connsiteY8" fmla="*/ 15 h 3493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9702" h="349307">
                <a:moveTo>
                  <a:pt x="66" y="15"/>
                </a:moveTo>
                <a:cubicBezTo>
                  <a:pt x="-1521" y="1602"/>
                  <a:pt x="25995" y="124898"/>
                  <a:pt x="28641" y="165115"/>
                </a:cubicBezTo>
                <a:cubicBezTo>
                  <a:pt x="31287" y="205332"/>
                  <a:pt x="17528" y="214328"/>
                  <a:pt x="15941" y="241315"/>
                </a:cubicBezTo>
                <a:cubicBezTo>
                  <a:pt x="14354" y="268302"/>
                  <a:pt x="17528" y="329157"/>
                  <a:pt x="19116" y="327040"/>
                </a:cubicBezTo>
                <a:cubicBezTo>
                  <a:pt x="20704" y="324923"/>
                  <a:pt x="22820" y="224911"/>
                  <a:pt x="25466" y="228615"/>
                </a:cubicBezTo>
                <a:cubicBezTo>
                  <a:pt x="28112" y="232319"/>
                  <a:pt x="32874" y="347148"/>
                  <a:pt x="34991" y="349265"/>
                </a:cubicBezTo>
                <a:cubicBezTo>
                  <a:pt x="37108" y="351382"/>
                  <a:pt x="37637" y="273594"/>
                  <a:pt x="38166" y="241315"/>
                </a:cubicBezTo>
                <a:cubicBezTo>
                  <a:pt x="38695" y="209036"/>
                  <a:pt x="41341" y="193690"/>
                  <a:pt x="38166" y="155590"/>
                </a:cubicBezTo>
                <a:cubicBezTo>
                  <a:pt x="34991" y="117490"/>
                  <a:pt x="1653" y="-1572"/>
                  <a:pt x="66" y="1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3" name="フリーフォーム 52">
            <a:extLst>
              <a:ext uri="{FF2B5EF4-FFF2-40B4-BE49-F238E27FC236}">
                <a16:creationId xmlns:a16="http://schemas.microsoft.com/office/drawing/2014/main" id="{5767C142-720C-3A13-3B52-FF002732F389}"/>
              </a:ext>
            </a:extLst>
          </p:cNvPr>
          <p:cNvSpPr/>
          <p:nvPr/>
        </p:nvSpPr>
        <p:spPr>
          <a:xfrm>
            <a:off x="3423151" y="2282822"/>
            <a:ext cx="56738" cy="225430"/>
          </a:xfrm>
          <a:custGeom>
            <a:avLst/>
            <a:gdLst>
              <a:gd name="connsiteX0" fmla="*/ 12199 w 56738"/>
              <a:gd name="connsiteY0" fmla="*/ 3 h 225430"/>
              <a:gd name="connsiteX1" fmla="*/ 15374 w 56738"/>
              <a:gd name="connsiteY1" fmla="*/ 107953 h 225430"/>
              <a:gd name="connsiteX2" fmla="*/ 56649 w 56738"/>
              <a:gd name="connsiteY2" fmla="*/ 225428 h 225430"/>
              <a:gd name="connsiteX3" fmla="*/ 2674 w 56738"/>
              <a:gd name="connsiteY3" fmla="*/ 104778 h 225430"/>
              <a:gd name="connsiteX4" fmla="*/ 12199 w 56738"/>
              <a:gd name="connsiteY4" fmla="*/ 3 h 2254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6738" h="225430">
                <a:moveTo>
                  <a:pt x="12199" y="3"/>
                </a:moveTo>
                <a:cubicBezTo>
                  <a:pt x="14316" y="532"/>
                  <a:pt x="7966" y="70382"/>
                  <a:pt x="15374" y="107953"/>
                </a:cubicBezTo>
                <a:cubicBezTo>
                  <a:pt x="22782" y="145524"/>
                  <a:pt x="58766" y="225957"/>
                  <a:pt x="56649" y="225428"/>
                </a:cubicBezTo>
                <a:cubicBezTo>
                  <a:pt x="54532" y="224899"/>
                  <a:pt x="11670" y="142349"/>
                  <a:pt x="2674" y="104778"/>
                </a:cubicBezTo>
                <a:cubicBezTo>
                  <a:pt x="-6322" y="67207"/>
                  <a:pt x="10082" y="-526"/>
                  <a:pt x="12199" y="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5" name="フリーフォーム 54">
            <a:extLst>
              <a:ext uri="{FF2B5EF4-FFF2-40B4-BE49-F238E27FC236}">
                <a16:creationId xmlns:a16="http://schemas.microsoft.com/office/drawing/2014/main" id="{F80A0199-8B77-F2A9-8D63-1AEB3FAE5674}"/>
              </a:ext>
            </a:extLst>
          </p:cNvPr>
          <p:cNvSpPr/>
          <p:nvPr/>
        </p:nvSpPr>
        <p:spPr>
          <a:xfrm>
            <a:off x="3425796" y="2111370"/>
            <a:ext cx="123347" cy="350282"/>
          </a:xfrm>
          <a:custGeom>
            <a:avLst/>
            <a:gdLst>
              <a:gd name="connsiteX0" fmla="*/ 29 w 123347"/>
              <a:gd name="connsiteY0" fmla="*/ 5 h 350282"/>
              <a:gd name="connsiteX1" fmla="*/ 79404 w 123347"/>
              <a:gd name="connsiteY1" fmla="*/ 209555 h 350282"/>
              <a:gd name="connsiteX2" fmla="*/ 101629 w 123347"/>
              <a:gd name="connsiteY2" fmla="*/ 314330 h 350282"/>
              <a:gd name="connsiteX3" fmla="*/ 92104 w 123347"/>
              <a:gd name="connsiteY3" fmla="*/ 228605 h 350282"/>
              <a:gd name="connsiteX4" fmla="*/ 120679 w 123347"/>
              <a:gd name="connsiteY4" fmla="*/ 349255 h 350282"/>
              <a:gd name="connsiteX5" fmla="*/ 120679 w 123347"/>
              <a:gd name="connsiteY5" fmla="*/ 282580 h 350282"/>
              <a:gd name="connsiteX6" fmla="*/ 107979 w 123347"/>
              <a:gd name="connsiteY6" fmla="*/ 209555 h 350282"/>
              <a:gd name="connsiteX7" fmla="*/ 79404 w 123347"/>
              <a:gd name="connsiteY7" fmla="*/ 107955 h 350282"/>
              <a:gd name="connsiteX8" fmla="*/ 107979 w 123347"/>
              <a:gd name="connsiteY8" fmla="*/ 282580 h 350282"/>
              <a:gd name="connsiteX9" fmla="*/ 88929 w 123347"/>
              <a:gd name="connsiteY9" fmla="*/ 215905 h 350282"/>
              <a:gd name="connsiteX10" fmla="*/ 29 w 123347"/>
              <a:gd name="connsiteY10" fmla="*/ 5 h 3502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23347" h="350282">
                <a:moveTo>
                  <a:pt x="29" y="5"/>
                </a:moveTo>
                <a:cubicBezTo>
                  <a:pt x="-1559" y="-1053"/>
                  <a:pt x="62471" y="157168"/>
                  <a:pt x="79404" y="209555"/>
                </a:cubicBezTo>
                <a:cubicBezTo>
                  <a:pt x="96337" y="261942"/>
                  <a:pt x="99512" y="311155"/>
                  <a:pt x="101629" y="314330"/>
                </a:cubicBezTo>
                <a:cubicBezTo>
                  <a:pt x="103746" y="317505"/>
                  <a:pt x="88929" y="222784"/>
                  <a:pt x="92104" y="228605"/>
                </a:cubicBezTo>
                <a:cubicBezTo>
                  <a:pt x="95279" y="234426"/>
                  <a:pt x="115917" y="340259"/>
                  <a:pt x="120679" y="349255"/>
                </a:cubicBezTo>
                <a:cubicBezTo>
                  <a:pt x="125441" y="358251"/>
                  <a:pt x="122796" y="305863"/>
                  <a:pt x="120679" y="282580"/>
                </a:cubicBezTo>
                <a:cubicBezTo>
                  <a:pt x="118562" y="259297"/>
                  <a:pt x="114858" y="238659"/>
                  <a:pt x="107979" y="209555"/>
                </a:cubicBezTo>
                <a:cubicBezTo>
                  <a:pt x="101100" y="180451"/>
                  <a:pt x="79404" y="95784"/>
                  <a:pt x="79404" y="107955"/>
                </a:cubicBezTo>
                <a:cubicBezTo>
                  <a:pt x="79404" y="120126"/>
                  <a:pt x="106392" y="264588"/>
                  <a:pt x="107979" y="282580"/>
                </a:cubicBezTo>
                <a:cubicBezTo>
                  <a:pt x="109567" y="300572"/>
                  <a:pt x="102687" y="258767"/>
                  <a:pt x="88929" y="215905"/>
                </a:cubicBezTo>
                <a:cubicBezTo>
                  <a:pt x="75171" y="173043"/>
                  <a:pt x="1617" y="1063"/>
                  <a:pt x="29" y="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6" name="フリーフォーム 55">
            <a:extLst>
              <a:ext uri="{FF2B5EF4-FFF2-40B4-BE49-F238E27FC236}">
                <a16:creationId xmlns:a16="http://schemas.microsoft.com/office/drawing/2014/main" id="{A9303FBC-0F1D-FD5B-F21A-C8B970075C10}"/>
              </a:ext>
            </a:extLst>
          </p:cNvPr>
          <p:cNvSpPr/>
          <p:nvPr/>
        </p:nvSpPr>
        <p:spPr>
          <a:xfrm>
            <a:off x="3492837" y="1971550"/>
            <a:ext cx="53891" cy="251498"/>
          </a:xfrm>
          <a:custGeom>
            <a:avLst/>
            <a:gdLst>
              <a:gd name="connsiteX0" fmla="*/ 53638 w 53891"/>
              <a:gd name="connsiteY0" fmla="*/ 125 h 251498"/>
              <a:gd name="connsiteX1" fmla="*/ 21888 w 53891"/>
              <a:gd name="connsiteY1" fmla="*/ 104900 h 251498"/>
              <a:gd name="connsiteX2" fmla="*/ 9188 w 53891"/>
              <a:gd name="connsiteY2" fmla="*/ 174750 h 251498"/>
              <a:gd name="connsiteX3" fmla="*/ 9188 w 53891"/>
              <a:gd name="connsiteY3" fmla="*/ 139825 h 251498"/>
              <a:gd name="connsiteX4" fmla="*/ 18713 w 53891"/>
              <a:gd name="connsiteY4" fmla="*/ 250950 h 251498"/>
              <a:gd name="connsiteX5" fmla="*/ 9188 w 53891"/>
              <a:gd name="connsiteY5" fmla="*/ 181100 h 251498"/>
              <a:gd name="connsiteX6" fmla="*/ 2838 w 53891"/>
              <a:gd name="connsiteY6" fmla="*/ 149350 h 251498"/>
              <a:gd name="connsiteX7" fmla="*/ 2838 w 53891"/>
              <a:gd name="connsiteY7" fmla="*/ 127125 h 251498"/>
              <a:gd name="connsiteX8" fmla="*/ 53638 w 53891"/>
              <a:gd name="connsiteY8" fmla="*/ 125 h 2514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3891" h="251498">
                <a:moveTo>
                  <a:pt x="53638" y="125"/>
                </a:moveTo>
                <a:cubicBezTo>
                  <a:pt x="56813" y="-3579"/>
                  <a:pt x="29296" y="75796"/>
                  <a:pt x="21888" y="104900"/>
                </a:cubicBezTo>
                <a:cubicBezTo>
                  <a:pt x="14480" y="134004"/>
                  <a:pt x="11305" y="168929"/>
                  <a:pt x="9188" y="174750"/>
                </a:cubicBezTo>
                <a:cubicBezTo>
                  <a:pt x="7071" y="180571"/>
                  <a:pt x="7601" y="127125"/>
                  <a:pt x="9188" y="139825"/>
                </a:cubicBezTo>
                <a:cubicBezTo>
                  <a:pt x="10775" y="152525"/>
                  <a:pt x="18713" y="244071"/>
                  <a:pt x="18713" y="250950"/>
                </a:cubicBezTo>
                <a:cubicBezTo>
                  <a:pt x="18713" y="257829"/>
                  <a:pt x="11834" y="198033"/>
                  <a:pt x="9188" y="181100"/>
                </a:cubicBezTo>
                <a:cubicBezTo>
                  <a:pt x="6542" y="164167"/>
                  <a:pt x="3896" y="158346"/>
                  <a:pt x="2838" y="149350"/>
                </a:cubicBezTo>
                <a:cubicBezTo>
                  <a:pt x="1780" y="140354"/>
                  <a:pt x="-2983" y="146175"/>
                  <a:pt x="2838" y="127125"/>
                </a:cubicBezTo>
                <a:cubicBezTo>
                  <a:pt x="8659" y="108075"/>
                  <a:pt x="50463" y="3829"/>
                  <a:pt x="53638" y="12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7" name="フリーフォーム 56">
            <a:extLst>
              <a:ext uri="{FF2B5EF4-FFF2-40B4-BE49-F238E27FC236}">
                <a16:creationId xmlns:a16="http://schemas.microsoft.com/office/drawing/2014/main" id="{A435503C-0FDC-69E5-629C-3B6575145D66}"/>
              </a:ext>
            </a:extLst>
          </p:cNvPr>
          <p:cNvSpPr/>
          <p:nvPr/>
        </p:nvSpPr>
        <p:spPr>
          <a:xfrm>
            <a:off x="3454400" y="2231866"/>
            <a:ext cx="55058" cy="222682"/>
          </a:xfrm>
          <a:custGeom>
            <a:avLst/>
            <a:gdLst>
              <a:gd name="connsiteX0" fmla="*/ 0 w 55058"/>
              <a:gd name="connsiteY0" fmla="*/ 159 h 222682"/>
              <a:gd name="connsiteX1" fmla="*/ 34925 w 55058"/>
              <a:gd name="connsiteY1" fmla="*/ 152559 h 222682"/>
              <a:gd name="connsiteX2" fmla="*/ 53975 w 55058"/>
              <a:gd name="connsiteY2" fmla="*/ 222409 h 222682"/>
              <a:gd name="connsiteX3" fmla="*/ 50800 w 55058"/>
              <a:gd name="connsiteY3" fmla="*/ 174784 h 222682"/>
              <a:gd name="connsiteX4" fmla="*/ 34925 w 55058"/>
              <a:gd name="connsiteY4" fmla="*/ 123984 h 222682"/>
              <a:gd name="connsiteX5" fmla="*/ 0 w 55058"/>
              <a:gd name="connsiteY5" fmla="*/ 159 h 2226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5058" h="222682">
                <a:moveTo>
                  <a:pt x="0" y="159"/>
                </a:moveTo>
                <a:cubicBezTo>
                  <a:pt x="0" y="4921"/>
                  <a:pt x="25929" y="115517"/>
                  <a:pt x="34925" y="152559"/>
                </a:cubicBezTo>
                <a:cubicBezTo>
                  <a:pt x="43921" y="189601"/>
                  <a:pt x="51329" y="218705"/>
                  <a:pt x="53975" y="222409"/>
                </a:cubicBezTo>
                <a:cubicBezTo>
                  <a:pt x="56621" y="226113"/>
                  <a:pt x="53975" y="191188"/>
                  <a:pt x="50800" y="174784"/>
                </a:cubicBezTo>
                <a:cubicBezTo>
                  <a:pt x="47625" y="158380"/>
                  <a:pt x="43392" y="149384"/>
                  <a:pt x="34925" y="123984"/>
                </a:cubicBezTo>
                <a:cubicBezTo>
                  <a:pt x="26458" y="98584"/>
                  <a:pt x="0" y="-4603"/>
                  <a:pt x="0" y="15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8" name="フリーフォーム 57">
            <a:extLst>
              <a:ext uri="{FF2B5EF4-FFF2-40B4-BE49-F238E27FC236}">
                <a16:creationId xmlns:a16="http://schemas.microsoft.com/office/drawing/2014/main" id="{A2CB6D75-4E08-68BF-3E97-5EDFB519D676}"/>
              </a:ext>
            </a:extLst>
          </p:cNvPr>
          <p:cNvSpPr/>
          <p:nvPr/>
        </p:nvSpPr>
        <p:spPr>
          <a:xfrm>
            <a:off x="3457179" y="2447881"/>
            <a:ext cx="45503" cy="267636"/>
          </a:xfrm>
          <a:custGeom>
            <a:avLst/>
            <a:gdLst>
              <a:gd name="connsiteX0" fmla="*/ 44846 w 45503"/>
              <a:gd name="connsiteY0" fmla="*/ 44 h 267636"/>
              <a:gd name="connsiteX1" fmla="*/ 9921 w 45503"/>
              <a:gd name="connsiteY1" fmla="*/ 146094 h 267636"/>
              <a:gd name="connsiteX2" fmla="*/ 13096 w 45503"/>
              <a:gd name="connsiteY2" fmla="*/ 190544 h 267636"/>
              <a:gd name="connsiteX3" fmla="*/ 44846 w 45503"/>
              <a:gd name="connsiteY3" fmla="*/ 266744 h 267636"/>
              <a:gd name="connsiteX4" fmla="*/ 32146 w 45503"/>
              <a:gd name="connsiteY4" fmla="*/ 228644 h 267636"/>
              <a:gd name="connsiteX5" fmla="*/ 3571 w 45503"/>
              <a:gd name="connsiteY5" fmla="*/ 174669 h 267636"/>
              <a:gd name="connsiteX6" fmla="*/ 3571 w 45503"/>
              <a:gd name="connsiteY6" fmla="*/ 161969 h 267636"/>
              <a:gd name="connsiteX7" fmla="*/ 44846 w 45503"/>
              <a:gd name="connsiteY7" fmla="*/ 44 h 2676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5503" h="267636">
                <a:moveTo>
                  <a:pt x="44846" y="44"/>
                </a:moveTo>
                <a:cubicBezTo>
                  <a:pt x="45904" y="-2602"/>
                  <a:pt x="15213" y="114344"/>
                  <a:pt x="9921" y="146094"/>
                </a:cubicBezTo>
                <a:cubicBezTo>
                  <a:pt x="4629" y="177844"/>
                  <a:pt x="7275" y="170436"/>
                  <a:pt x="13096" y="190544"/>
                </a:cubicBezTo>
                <a:cubicBezTo>
                  <a:pt x="18917" y="210652"/>
                  <a:pt x="41671" y="260394"/>
                  <a:pt x="44846" y="266744"/>
                </a:cubicBezTo>
                <a:cubicBezTo>
                  <a:pt x="48021" y="273094"/>
                  <a:pt x="39025" y="243990"/>
                  <a:pt x="32146" y="228644"/>
                </a:cubicBezTo>
                <a:cubicBezTo>
                  <a:pt x="25267" y="213298"/>
                  <a:pt x="3571" y="174669"/>
                  <a:pt x="3571" y="174669"/>
                </a:cubicBezTo>
                <a:cubicBezTo>
                  <a:pt x="-1191" y="163557"/>
                  <a:pt x="-1192" y="184194"/>
                  <a:pt x="3571" y="161969"/>
                </a:cubicBezTo>
                <a:cubicBezTo>
                  <a:pt x="8333" y="139744"/>
                  <a:pt x="43788" y="2690"/>
                  <a:pt x="44846" y="4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9" name="フリーフォーム 58">
            <a:extLst>
              <a:ext uri="{FF2B5EF4-FFF2-40B4-BE49-F238E27FC236}">
                <a16:creationId xmlns:a16="http://schemas.microsoft.com/office/drawing/2014/main" id="{33203FAD-A35E-0AFB-2007-ADA0EC082727}"/>
              </a:ext>
            </a:extLst>
          </p:cNvPr>
          <p:cNvSpPr/>
          <p:nvPr/>
        </p:nvSpPr>
        <p:spPr>
          <a:xfrm>
            <a:off x="3507374" y="2492354"/>
            <a:ext cx="26451" cy="171537"/>
          </a:xfrm>
          <a:custGeom>
            <a:avLst/>
            <a:gdLst>
              <a:gd name="connsiteX0" fmla="*/ 26401 w 26451"/>
              <a:gd name="connsiteY0" fmla="*/ 21 h 171537"/>
              <a:gd name="connsiteX1" fmla="*/ 7351 w 26451"/>
              <a:gd name="connsiteY1" fmla="*/ 117496 h 171537"/>
              <a:gd name="connsiteX2" fmla="*/ 1001 w 26451"/>
              <a:gd name="connsiteY2" fmla="*/ 171471 h 171537"/>
              <a:gd name="connsiteX3" fmla="*/ 1001 w 26451"/>
              <a:gd name="connsiteY3" fmla="*/ 107971 h 171537"/>
              <a:gd name="connsiteX4" fmla="*/ 26401 w 26451"/>
              <a:gd name="connsiteY4" fmla="*/ 21 h 1715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6451" h="171537">
                <a:moveTo>
                  <a:pt x="26401" y="21"/>
                </a:moveTo>
                <a:cubicBezTo>
                  <a:pt x="27459" y="1609"/>
                  <a:pt x="11584" y="88921"/>
                  <a:pt x="7351" y="117496"/>
                </a:cubicBezTo>
                <a:cubicBezTo>
                  <a:pt x="3118" y="146071"/>
                  <a:pt x="2059" y="173059"/>
                  <a:pt x="1001" y="171471"/>
                </a:cubicBezTo>
                <a:cubicBezTo>
                  <a:pt x="-57" y="169883"/>
                  <a:pt x="-586" y="129667"/>
                  <a:pt x="1001" y="107971"/>
                </a:cubicBezTo>
                <a:cubicBezTo>
                  <a:pt x="2588" y="86275"/>
                  <a:pt x="25343" y="-1567"/>
                  <a:pt x="26401" y="2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0" name="フリーフォーム 59">
            <a:extLst>
              <a:ext uri="{FF2B5EF4-FFF2-40B4-BE49-F238E27FC236}">
                <a16:creationId xmlns:a16="http://schemas.microsoft.com/office/drawing/2014/main" id="{3FA3D855-3348-5224-C718-2A68FDD34DCC}"/>
              </a:ext>
            </a:extLst>
          </p:cNvPr>
          <p:cNvSpPr/>
          <p:nvPr/>
        </p:nvSpPr>
        <p:spPr>
          <a:xfrm>
            <a:off x="3495649" y="2454273"/>
            <a:ext cx="130314" cy="234958"/>
          </a:xfrm>
          <a:custGeom>
            <a:avLst/>
            <a:gdLst>
              <a:gd name="connsiteX0" fmla="*/ 26 w 130314"/>
              <a:gd name="connsiteY0" fmla="*/ 2 h 234958"/>
              <a:gd name="connsiteX1" fmla="*/ 82576 w 130314"/>
              <a:gd name="connsiteY1" fmla="*/ 133352 h 234958"/>
              <a:gd name="connsiteX2" fmla="*/ 127026 w 130314"/>
              <a:gd name="connsiteY2" fmla="*/ 184152 h 234958"/>
              <a:gd name="connsiteX3" fmla="*/ 98451 w 130314"/>
              <a:gd name="connsiteY3" fmla="*/ 234952 h 234958"/>
              <a:gd name="connsiteX4" fmla="*/ 57176 w 130314"/>
              <a:gd name="connsiteY4" fmla="*/ 180977 h 234958"/>
              <a:gd name="connsiteX5" fmla="*/ 92101 w 130314"/>
              <a:gd name="connsiteY5" fmla="*/ 228602 h 234958"/>
              <a:gd name="connsiteX6" fmla="*/ 130201 w 130314"/>
              <a:gd name="connsiteY6" fmla="*/ 209552 h 234958"/>
              <a:gd name="connsiteX7" fmla="*/ 79401 w 130314"/>
              <a:gd name="connsiteY7" fmla="*/ 146052 h 234958"/>
              <a:gd name="connsiteX8" fmla="*/ 54001 w 130314"/>
              <a:gd name="connsiteY8" fmla="*/ 155577 h 234958"/>
              <a:gd name="connsiteX9" fmla="*/ 73051 w 130314"/>
              <a:gd name="connsiteY9" fmla="*/ 136527 h 234958"/>
              <a:gd name="connsiteX10" fmla="*/ 26 w 130314"/>
              <a:gd name="connsiteY10" fmla="*/ 2 h 2349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30314" h="234958">
                <a:moveTo>
                  <a:pt x="26" y="2"/>
                </a:moveTo>
                <a:cubicBezTo>
                  <a:pt x="1613" y="-527"/>
                  <a:pt x="61409" y="102660"/>
                  <a:pt x="82576" y="133352"/>
                </a:cubicBezTo>
                <a:cubicBezTo>
                  <a:pt x="103743" y="164044"/>
                  <a:pt x="124380" y="167219"/>
                  <a:pt x="127026" y="184152"/>
                </a:cubicBezTo>
                <a:cubicBezTo>
                  <a:pt x="129672" y="201085"/>
                  <a:pt x="110093" y="235481"/>
                  <a:pt x="98451" y="234952"/>
                </a:cubicBezTo>
                <a:cubicBezTo>
                  <a:pt x="86809" y="234423"/>
                  <a:pt x="58234" y="182035"/>
                  <a:pt x="57176" y="180977"/>
                </a:cubicBezTo>
                <a:cubicBezTo>
                  <a:pt x="56118" y="179919"/>
                  <a:pt x="79930" y="223840"/>
                  <a:pt x="92101" y="228602"/>
                </a:cubicBezTo>
                <a:cubicBezTo>
                  <a:pt x="104272" y="233364"/>
                  <a:pt x="132318" y="223310"/>
                  <a:pt x="130201" y="209552"/>
                </a:cubicBezTo>
                <a:cubicBezTo>
                  <a:pt x="128084" y="195794"/>
                  <a:pt x="92101" y="155048"/>
                  <a:pt x="79401" y="146052"/>
                </a:cubicBezTo>
                <a:cubicBezTo>
                  <a:pt x="66701" y="137056"/>
                  <a:pt x="54001" y="155577"/>
                  <a:pt x="54001" y="155577"/>
                </a:cubicBezTo>
                <a:cubicBezTo>
                  <a:pt x="52943" y="153989"/>
                  <a:pt x="77813" y="156106"/>
                  <a:pt x="73051" y="136527"/>
                </a:cubicBezTo>
                <a:cubicBezTo>
                  <a:pt x="68289" y="116948"/>
                  <a:pt x="-1561" y="531"/>
                  <a:pt x="26" y="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1" name="フリーフォーム 60">
            <a:extLst>
              <a:ext uri="{FF2B5EF4-FFF2-40B4-BE49-F238E27FC236}">
                <a16:creationId xmlns:a16="http://schemas.microsoft.com/office/drawing/2014/main" id="{AA6ADDDA-7EEB-FAFC-799B-3BC8F762BBD2}"/>
              </a:ext>
            </a:extLst>
          </p:cNvPr>
          <p:cNvSpPr/>
          <p:nvPr/>
        </p:nvSpPr>
        <p:spPr>
          <a:xfrm>
            <a:off x="3371730" y="2489198"/>
            <a:ext cx="82698" cy="194441"/>
          </a:xfrm>
          <a:custGeom>
            <a:avLst/>
            <a:gdLst>
              <a:gd name="connsiteX0" fmla="*/ 50920 w 82698"/>
              <a:gd name="connsiteY0" fmla="*/ 2 h 194441"/>
              <a:gd name="connsiteX1" fmla="*/ 35045 w 82698"/>
              <a:gd name="connsiteY1" fmla="*/ 114302 h 194441"/>
              <a:gd name="connsiteX2" fmla="*/ 82670 w 82698"/>
              <a:gd name="connsiteY2" fmla="*/ 193677 h 194441"/>
              <a:gd name="connsiteX3" fmla="*/ 41395 w 82698"/>
              <a:gd name="connsiteY3" fmla="*/ 152402 h 194441"/>
              <a:gd name="connsiteX4" fmla="*/ 120 w 82698"/>
              <a:gd name="connsiteY4" fmla="*/ 117477 h 194441"/>
              <a:gd name="connsiteX5" fmla="*/ 28695 w 82698"/>
              <a:gd name="connsiteY5" fmla="*/ 155577 h 194441"/>
              <a:gd name="connsiteX6" fmla="*/ 25520 w 82698"/>
              <a:gd name="connsiteY6" fmla="*/ 111127 h 194441"/>
              <a:gd name="connsiteX7" fmla="*/ 50920 w 82698"/>
              <a:gd name="connsiteY7" fmla="*/ 2 h 1944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82698" h="194441">
                <a:moveTo>
                  <a:pt x="50920" y="2"/>
                </a:moveTo>
                <a:cubicBezTo>
                  <a:pt x="52507" y="531"/>
                  <a:pt x="29753" y="82023"/>
                  <a:pt x="35045" y="114302"/>
                </a:cubicBezTo>
                <a:cubicBezTo>
                  <a:pt x="40337" y="146581"/>
                  <a:pt x="81612" y="187327"/>
                  <a:pt x="82670" y="193677"/>
                </a:cubicBezTo>
                <a:cubicBezTo>
                  <a:pt x="83728" y="200027"/>
                  <a:pt x="55153" y="165102"/>
                  <a:pt x="41395" y="152402"/>
                </a:cubicBezTo>
                <a:cubicBezTo>
                  <a:pt x="27637" y="139702"/>
                  <a:pt x="2237" y="116948"/>
                  <a:pt x="120" y="117477"/>
                </a:cubicBezTo>
                <a:cubicBezTo>
                  <a:pt x="-1997" y="118006"/>
                  <a:pt x="24462" y="156635"/>
                  <a:pt x="28695" y="155577"/>
                </a:cubicBezTo>
                <a:cubicBezTo>
                  <a:pt x="32928" y="154519"/>
                  <a:pt x="20228" y="132293"/>
                  <a:pt x="25520" y="111127"/>
                </a:cubicBezTo>
                <a:cubicBezTo>
                  <a:pt x="30812" y="89961"/>
                  <a:pt x="49333" y="-527"/>
                  <a:pt x="50920" y="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2" name="フリーフォーム 61">
            <a:extLst>
              <a:ext uri="{FF2B5EF4-FFF2-40B4-BE49-F238E27FC236}">
                <a16:creationId xmlns:a16="http://schemas.microsoft.com/office/drawing/2014/main" id="{491925BD-DC02-BDA7-B1FC-504AFDD09A73}"/>
              </a:ext>
            </a:extLst>
          </p:cNvPr>
          <p:cNvSpPr/>
          <p:nvPr/>
        </p:nvSpPr>
        <p:spPr>
          <a:xfrm>
            <a:off x="3581339" y="2479661"/>
            <a:ext cx="108624" cy="127044"/>
          </a:xfrm>
          <a:custGeom>
            <a:avLst/>
            <a:gdLst>
              <a:gd name="connsiteX0" fmla="*/ 61 w 108624"/>
              <a:gd name="connsiteY0" fmla="*/ 14 h 127044"/>
              <a:gd name="connsiteX1" fmla="*/ 92136 w 108624"/>
              <a:gd name="connsiteY1" fmla="*/ 76214 h 127044"/>
              <a:gd name="connsiteX2" fmla="*/ 66736 w 108624"/>
              <a:gd name="connsiteY2" fmla="*/ 127014 h 127044"/>
              <a:gd name="connsiteX3" fmla="*/ 108011 w 108624"/>
              <a:gd name="connsiteY3" fmla="*/ 82564 h 127044"/>
              <a:gd name="connsiteX4" fmla="*/ 61 w 108624"/>
              <a:gd name="connsiteY4" fmla="*/ 14 h 1270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8624" h="127044">
                <a:moveTo>
                  <a:pt x="61" y="14"/>
                </a:moveTo>
                <a:cubicBezTo>
                  <a:pt x="-2585" y="-1044"/>
                  <a:pt x="81024" y="55047"/>
                  <a:pt x="92136" y="76214"/>
                </a:cubicBezTo>
                <a:cubicBezTo>
                  <a:pt x="103249" y="97381"/>
                  <a:pt x="64090" y="125956"/>
                  <a:pt x="66736" y="127014"/>
                </a:cubicBezTo>
                <a:cubicBezTo>
                  <a:pt x="69382" y="128072"/>
                  <a:pt x="114361" y="101614"/>
                  <a:pt x="108011" y="82564"/>
                </a:cubicBezTo>
                <a:cubicBezTo>
                  <a:pt x="101661" y="63514"/>
                  <a:pt x="2707" y="1072"/>
                  <a:pt x="61" y="1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3" name="フリーフォーム 62">
            <a:extLst>
              <a:ext uri="{FF2B5EF4-FFF2-40B4-BE49-F238E27FC236}">
                <a16:creationId xmlns:a16="http://schemas.microsoft.com/office/drawing/2014/main" id="{A2E3D7F9-8F91-0E91-8C44-648B8E633E3F}"/>
              </a:ext>
            </a:extLst>
          </p:cNvPr>
          <p:cNvSpPr/>
          <p:nvPr/>
        </p:nvSpPr>
        <p:spPr>
          <a:xfrm>
            <a:off x="3320218" y="2546278"/>
            <a:ext cx="48606" cy="162281"/>
          </a:xfrm>
          <a:custGeom>
            <a:avLst/>
            <a:gdLst>
              <a:gd name="connsiteX0" fmla="*/ 42107 w 48606"/>
              <a:gd name="connsiteY0" fmla="*/ 72 h 162281"/>
              <a:gd name="connsiteX1" fmla="*/ 16707 w 48606"/>
              <a:gd name="connsiteY1" fmla="*/ 95322 h 162281"/>
              <a:gd name="connsiteX2" fmla="*/ 48457 w 48606"/>
              <a:gd name="connsiteY2" fmla="*/ 161997 h 162281"/>
              <a:gd name="connsiteX3" fmla="*/ 832 w 48606"/>
              <a:gd name="connsiteY3" fmla="*/ 69922 h 162281"/>
              <a:gd name="connsiteX4" fmla="*/ 19882 w 48606"/>
              <a:gd name="connsiteY4" fmla="*/ 111197 h 162281"/>
              <a:gd name="connsiteX5" fmla="*/ 42107 w 48606"/>
              <a:gd name="connsiteY5" fmla="*/ 72 h 1622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8606" h="162281">
                <a:moveTo>
                  <a:pt x="42107" y="72"/>
                </a:moveTo>
                <a:cubicBezTo>
                  <a:pt x="41578" y="-2574"/>
                  <a:pt x="15649" y="68335"/>
                  <a:pt x="16707" y="95322"/>
                </a:cubicBezTo>
                <a:cubicBezTo>
                  <a:pt x="17765" y="122309"/>
                  <a:pt x="51103" y="166230"/>
                  <a:pt x="48457" y="161997"/>
                </a:cubicBezTo>
                <a:cubicBezTo>
                  <a:pt x="45811" y="157764"/>
                  <a:pt x="5595" y="78389"/>
                  <a:pt x="832" y="69922"/>
                </a:cubicBezTo>
                <a:cubicBezTo>
                  <a:pt x="-3931" y="61455"/>
                  <a:pt x="13003" y="119135"/>
                  <a:pt x="19882" y="111197"/>
                </a:cubicBezTo>
                <a:cubicBezTo>
                  <a:pt x="26761" y="103259"/>
                  <a:pt x="42636" y="2718"/>
                  <a:pt x="42107" y="7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24" name="フリーフォーム 1023">
            <a:extLst>
              <a:ext uri="{FF2B5EF4-FFF2-40B4-BE49-F238E27FC236}">
                <a16:creationId xmlns:a16="http://schemas.microsoft.com/office/drawing/2014/main" id="{B38DFE9A-8B94-C35B-04BD-86E394983C49}"/>
              </a:ext>
            </a:extLst>
          </p:cNvPr>
          <p:cNvSpPr/>
          <p:nvPr/>
        </p:nvSpPr>
        <p:spPr>
          <a:xfrm>
            <a:off x="3660648" y="2533389"/>
            <a:ext cx="89027" cy="111568"/>
          </a:xfrm>
          <a:custGeom>
            <a:avLst/>
            <a:gdLst>
              <a:gd name="connsiteX0" fmla="*/ 89027 w 89027"/>
              <a:gd name="connsiteY0" fmla="*/ 261 h 111568"/>
              <a:gd name="connsiteX1" fmla="*/ 69977 w 89027"/>
              <a:gd name="connsiteY1" fmla="*/ 57411 h 111568"/>
              <a:gd name="connsiteX2" fmla="*/ 60452 w 89027"/>
              <a:gd name="connsiteY2" fmla="*/ 76461 h 111568"/>
              <a:gd name="connsiteX3" fmla="*/ 73152 w 89027"/>
              <a:gd name="connsiteY3" fmla="*/ 66936 h 111568"/>
              <a:gd name="connsiteX4" fmla="*/ 35052 w 89027"/>
              <a:gd name="connsiteY4" fmla="*/ 79636 h 111568"/>
              <a:gd name="connsiteX5" fmla="*/ 127 w 89027"/>
              <a:gd name="connsiteY5" fmla="*/ 111386 h 111568"/>
              <a:gd name="connsiteX6" fmla="*/ 47752 w 89027"/>
              <a:gd name="connsiteY6" fmla="*/ 92336 h 111568"/>
              <a:gd name="connsiteX7" fmla="*/ 69977 w 89027"/>
              <a:gd name="connsiteY7" fmla="*/ 85986 h 111568"/>
              <a:gd name="connsiteX8" fmla="*/ 89027 w 89027"/>
              <a:gd name="connsiteY8" fmla="*/ 261 h 1115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89027" h="111568">
                <a:moveTo>
                  <a:pt x="89027" y="261"/>
                </a:moveTo>
                <a:cubicBezTo>
                  <a:pt x="89027" y="-4501"/>
                  <a:pt x="69977" y="57411"/>
                  <a:pt x="69977" y="57411"/>
                </a:cubicBezTo>
                <a:cubicBezTo>
                  <a:pt x="65214" y="70111"/>
                  <a:pt x="60452" y="76461"/>
                  <a:pt x="60452" y="76461"/>
                </a:cubicBezTo>
                <a:cubicBezTo>
                  <a:pt x="60981" y="78048"/>
                  <a:pt x="77385" y="66407"/>
                  <a:pt x="73152" y="66936"/>
                </a:cubicBezTo>
                <a:cubicBezTo>
                  <a:pt x="68919" y="67465"/>
                  <a:pt x="47223" y="72228"/>
                  <a:pt x="35052" y="79636"/>
                </a:cubicBezTo>
                <a:cubicBezTo>
                  <a:pt x="22881" y="87044"/>
                  <a:pt x="-1990" y="109269"/>
                  <a:pt x="127" y="111386"/>
                </a:cubicBezTo>
                <a:cubicBezTo>
                  <a:pt x="2244" y="113503"/>
                  <a:pt x="36110" y="96569"/>
                  <a:pt x="47752" y="92336"/>
                </a:cubicBezTo>
                <a:cubicBezTo>
                  <a:pt x="59394" y="88103"/>
                  <a:pt x="65215" y="99744"/>
                  <a:pt x="69977" y="85986"/>
                </a:cubicBezTo>
                <a:cubicBezTo>
                  <a:pt x="74739" y="72228"/>
                  <a:pt x="89027" y="5023"/>
                  <a:pt x="89027" y="26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25" name="フリーフォーム 1024">
            <a:extLst>
              <a:ext uri="{FF2B5EF4-FFF2-40B4-BE49-F238E27FC236}">
                <a16:creationId xmlns:a16="http://schemas.microsoft.com/office/drawing/2014/main" id="{C2045CBB-AC3A-B3FD-04A9-2D12469ECF54}"/>
              </a:ext>
            </a:extLst>
          </p:cNvPr>
          <p:cNvSpPr/>
          <p:nvPr/>
        </p:nvSpPr>
        <p:spPr>
          <a:xfrm>
            <a:off x="3390688" y="2269050"/>
            <a:ext cx="16144" cy="210682"/>
          </a:xfrm>
          <a:custGeom>
            <a:avLst/>
            <a:gdLst>
              <a:gd name="connsiteX0" fmla="*/ 16087 w 16144"/>
              <a:gd name="connsiteY0" fmla="*/ 1075 h 210682"/>
              <a:gd name="connsiteX1" fmla="*/ 6562 w 16144"/>
              <a:gd name="connsiteY1" fmla="*/ 150300 h 210682"/>
              <a:gd name="connsiteX2" fmla="*/ 3387 w 16144"/>
              <a:gd name="connsiteY2" fmla="*/ 210625 h 210682"/>
              <a:gd name="connsiteX3" fmla="*/ 212 w 16144"/>
              <a:gd name="connsiteY3" fmla="*/ 159825 h 210682"/>
              <a:gd name="connsiteX4" fmla="*/ 9737 w 16144"/>
              <a:gd name="connsiteY4" fmla="*/ 86800 h 210682"/>
              <a:gd name="connsiteX5" fmla="*/ 16087 w 16144"/>
              <a:gd name="connsiteY5" fmla="*/ 1075 h 2106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144" h="210682">
                <a:moveTo>
                  <a:pt x="16087" y="1075"/>
                </a:moveTo>
                <a:cubicBezTo>
                  <a:pt x="15558" y="11658"/>
                  <a:pt x="8679" y="115375"/>
                  <a:pt x="6562" y="150300"/>
                </a:cubicBezTo>
                <a:cubicBezTo>
                  <a:pt x="4445" y="185225"/>
                  <a:pt x="4445" y="209037"/>
                  <a:pt x="3387" y="210625"/>
                </a:cubicBezTo>
                <a:cubicBezTo>
                  <a:pt x="2329" y="212213"/>
                  <a:pt x="-846" y="180462"/>
                  <a:pt x="212" y="159825"/>
                </a:cubicBezTo>
                <a:cubicBezTo>
                  <a:pt x="1270" y="139188"/>
                  <a:pt x="6033" y="112729"/>
                  <a:pt x="9737" y="86800"/>
                </a:cubicBezTo>
                <a:cubicBezTo>
                  <a:pt x="13441" y="60871"/>
                  <a:pt x="16616" y="-9508"/>
                  <a:pt x="16087" y="107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27" name="フリーフォーム 1026">
            <a:extLst>
              <a:ext uri="{FF2B5EF4-FFF2-40B4-BE49-F238E27FC236}">
                <a16:creationId xmlns:a16="http://schemas.microsoft.com/office/drawing/2014/main" id="{B9500FCC-4B62-4E7D-0767-6DAF222D04E9}"/>
              </a:ext>
            </a:extLst>
          </p:cNvPr>
          <p:cNvSpPr/>
          <p:nvPr/>
        </p:nvSpPr>
        <p:spPr>
          <a:xfrm>
            <a:off x="3381375" y="1984645"/>
            <a:ext cx="28782" cy="387378"/>
          </a:xfrm>
          <a:custGeom>
            <a:avLst/>
            <a:gdLst>
              <a:gd name="connsiteX0" fmla="*/ 19050 w 28782"/>
              <a:gd name="connsiteY0" fmla="*/ 2905 h 387378"/>
              <a:gd name="connsiteX1" fmla="*/ 9525 w 28782"/>
              <a:gd name="connsiteY1" fmla="*/ 250555 h 387378"/>
              <a:gd name="connsiteX2" fmla="*/ 0 w 28782"/>
              <a:gd name="connsiteY2" fmla="*/ 387080 h 387378"/>
              <a:gd name="connsiteX3" fmla="*/ 9525 w 28782"/>
              <a:gd name="connsiteY3" fmla="*/ 282305 h 387378"/>
              <a:gd name="connsiteX4" fmla="*/ 28575 w 28782"/>
              <a:gd name="connsiteY4" fmla="*/ 123555 h 387378"/>
              <a:gd name="connsiteX5" fmla="*/ 19050 w 28782"/>
              <a:gd name="connsiteY5" fmla="*/ 2905 h 3873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8782" h="387378">
                <a:moveTo>
                  <a:pt x="19050" y="2905"/>
                </a:moveTo>
                <a:cubicBezTo>
                  <a:pt x="15875" y="24072"/>
                  <a:pt x="12700" y="186526"/>
                  <a:pt x="9525" y="250555"/>
                </a:cubicBezTo>
                <a:cubicBezTo>
                  <a:pt x="6350" y="314584"/>
                  <a:pt x="0" y="381788"/>
                  <a:pt x="0" y="387080"/>
                </a:cubicBezTo>
                <a:cubicBezTo>
                  <a:pt x="0" y="392372"/>
                  <a:pt x="4763" y="326226"/>
                  <a:pt x="9525" y="282305"/>
                </a:cubicBezTo>
                <a:cubicBezTo>
                  <a:pt x="14287" y="238384"/>
                  <a:pt x="26988" y="165359"/>
                  <a:pt x="28575" y="123555"/>
                </a:cubicBezTo>
                <a:cubicBezTo>
                  <a:pt x="30162" y="81751"/>
                  <a:pt x="22225" y="-18262"/>
                  <a:pt x="19050" y="290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28" name="フリーフォーム 1027">
            <a:extLst>
              <a:ext uri="{FF2B5EF4-FFF2-40B4-BE49-F238E27FC236}">
                <a16:creationId xmlns:a16="http://schemas.microsoft.com/office/drawing/2014/main" id="{A0449913-F500-ACC9-69A8-9DB8531ECAC5}"/>
              </a:ext>
            </a:extLst>
          </p:cNvPr>
          <p:cNvSpPr/>
          <p:nvPr/>
        </p:nvSpPr>
        <p:spPr>
          <a:xfrm>
            <a:off x="3538907" y="2733675"/>
            <a:ext cx="26666" cy="95250"/>
          </a:xfrm>
          <a:custGeom>
            <a:avLst/>
            <a:gdLst>
              <a:gd name="connsiteX0" fmla="*/ 4393 w 26666"/>
              <a:gd name="connsiteY0" fmla="*/ 0 h 95250"/>
              <a:gd name="connsiteX1" fmla="*/ 7568 w 26666"/>
              <a:gd name="connsiteY1" fmla="*/ 57150 h 95250"/>
              <a:gd name="connsiteX2" fmla="*/ 26618 w 26666"/>
              <a:gd name="connsiteY2" fmla="*/ 95250 h 95250"/>
              <a:gd name="connsiteX3" fmla="*/ 1218 w 26666"/>
              <a:gd name="connsiteY3" fmla="*/ 57150 h 95250"/>
              <a:gd name="connsiteX4" fmla="*/ 4393 w 26666"/>
              <a:gd name="connsiteY4" fmla="*/ 0 h 95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6666" h="95250">
                <a:moveTo>
                  <a:pt x="4393" y="0"/>
                </a:moveTo>
                <a:cubicBezTo>
                  <a:pt x="5451" y="0"/>
                  <a:pt x="3864" y="41275"/>
                  <a:pt x="7568" y="57150"/>
                </a:cubicBezTo>
                <a:cubicBezTo>
                  <a:pt x="11272" y="73025"/>
                  <a:pt x="27676" y="95250"/>
                  <a:pt x="26618" y="95250"/>
                </a:cubicBezTo>
                <a:cubicBezTo>
                  <a:pt x="25560" y="95250"/>
                  <a:pt x="4922" y="67733"/>
                  <a:pt x="1218" y="57150"/>
                </a:cubicBezTo>
                <a:cubicBezTo>
                  <a:pt x="-2486" y="46567"/>
                  <a:pt x="3335" y="0"/>
                  <a:pt x="4393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29" name="フリーフォーム 1028">
            <a:extLst>
              <a:ext uri="{FF2B5EF4-FFF2-40B4-BE49-F238E27FC236}">
                <a16:creationId xmlns:a16="http://schemas.microsoft.com/office/drawing/2014/main" id="{0B1413A4-1DB1-03A6-A245-3D57051C6FDF}"/>
              </a:ext>
            </a:extLst>
          </p:cNvPr>
          <p:cNvSpPr/>
          <p:nvPr/>
        </p:nvSpPr>
        <p:spPr>
          <a:xfrm>
            <a:off x="3568652" y="2708260"/>
            <a:ext cx="25660" cy="108010"/>
          </a:xfrm>
          <a:custGeom>
            <a:avLst/>
            <a:gdLst>
              <a:gd name="connsiteX0" fmla="*/ 48 w 25660"/>
              <a:gd name="connsiteY0" fmla="*/ 15 h 108010"/>
              <a:gd name="connsiteX1" fmla="*/ 19098 w 25660"/>
              <a:gd name="connsiteY1" fmla="*/ 69865 h 108010"/>
              <a:gd name="connsiteX2" fmla="*/ 22273 w 25660"/>
              <a:gd name="connsiteY2" fmla="*/ 107965 h 108010"/>
              <a:gd name="connsiteX3" fmla="*/ 25448 w 25660"/>
              <a:gd name="connsiteY3" fmla="*/ 76215 h 108010"/>
              <a:gd name="connsiteX4" fmla="*/ 48 w 25660"/>
              <a:gd name="connsiteY4" fmla="*/ 15 h 1080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660" h="108010">
                <a:moveTo>
                  <a:pt x="48" y="15"/>
                </a:moveTo>
                <a:cubicBezTo>
                  <a:pt x="-1010" y="-1043"/>
                  <a:pt x="15394" y="51873"/>
                  <a:pt x="19098" y="69865"/>
                </a:cubicBezTo>
                <a:cubicBezTo>
                  <a:pt x="22802" y="87857"/>
                  <a:pt x="21215" y="106907"/>
                  <a:pt x="22273" y="107965"/>
                </a:cubicBezTo>
                <a:cubicBezTo>
                  <a:pt x="23331" y="109023"/>
                  <a:pt x="26506" y="91561"/>
                  <a:pt x="25448" y="76215"/>
                </a:cubicBezTo>
                <a:cubicBezTo>
                  <a:pt x="24390" y="60869"/>
                  <a:pt x="1106" y="1073"/>
                  <a:pt x="48" y="1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30" name="フリーフォーム 1029">
            <a:extLst>
              <a:ext uri="{FF2B5EF4-FFF2-40B4-BE49-F238E27FC236}">
                <a16:creationId xmlns:a16="http://schemas.microsoft.com/office/drawing/2014/main" id="{602FB0F9-70CF-9A83-963A-D899739B8D79}"/>
              </a:ext>
            </a:extLst>
          </p:cNvPr>
          <p:cNvSpPr/>
          <p:nvPr/>
        </p:nvSpPr>
        <p:spPr>
          <a:xfrm>
            <a:off x="3546414" y="2640982"/>
            <a:ext cx="63757" cy="57963"/>
          </a:xfrm>
          <a:custGeom>
            <a:avLst/>
            <a:gdLst>
              <a:gd name="connsiteX0" fmla="*/ 61 w 63757"/>
              <a:gd name="connsiteY0" fmla="*/ 57768 h 57963"/>
              <a:gd name="connsiteX1" fmla="*/ 50861 w 63757"/>
              <a:gd name="connsiteY1" fmla="*/ 26018 h 57963"/>
              <a:gd name="connsiteX2" fmla="*/ 61 w 63757"/>
              <a:gd name="connsiteY2" fmla="*/ 618 h 57963"/>
              <a:gd name="connsiteX3" fmla="*/ 63561 w 63757"/>
              <a:gd name="connsiteY3" fmla="*/ 10143 h 57963"/>
              <a:gd name="connsiteX4" fmla="*/ 61 w 63757"/>
              <a:gd name="connsiteY4" fmla="*/ 57768 h 579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3757" h="57963">
                <a:moveTo>
                  <a:pt x="61" y="57768"/>
                </a:moveTo>
                <a:cubicBezTo>
                  <a:pt x="-2056" y="60414"/>
                  <a:pt x="50861" y="35543"/>
                  <a:pt x="50861" y="26018"/>
                </a:cubicBezTo>
                <a:cubicBezTo>
                  <a:pt x="50861" y="16493"/>
                  <a:pt x="-2056" y="3264"/>
                  <a:pt x="61" y="618"/>
                </a:cubicBezTo>
                <a:cubicBezTo>
                  <a:pt x="2178" y="-2028"/>
                  <a:pt x="59328" y="4322"/>
                  <a:pt x="63561" y="10143"/>
                </a:cubicBezTo>
                <a:cubicBezTo>
                  <a:pt x="67794" y="15964"/>
                  <a:pt x="2178" y="55122"/>
                  <a:pt x="61" y="5776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31" name="フリーフォーム 1030">
            <a:extLst>
              <a:ext uri="{FF2B5EF4-FFF2-40B4-BE49-F238E27FC236}">
                <a16:creationId xmlns:a16="http://schemas.microsoft.com/office/drawing/2014/main" id="{B81CD661-C17B-A1F8-94A4-3C6DA98101C8}"/>
              </a:ext>
            </a:extLst>
          </p:cNvPr>
          <p:cNvSpPr/>
          <p:nvPr/>
        </p:nvSpPr>
        <p:spPr>
          <a:xfrm>
            <a:off x="3174979" y="2866720"/>
            <a:ext cx="429118" cy="58863"/>
          </a:xfrm>
          <a:custGeom>
            <a:avLst/>
            <a:gdLst>
              <a:gd name="connsiteX0" fmla="*/ 21 w 429118"/>
              <a:gd name="connsiteY0" fmla="*/ 22530 h 58863"/>
              <a:gd name="connsiteX1" fmla="*/ 203221 w 429118"/>
              <a:gd name="connsiteY1" fmla="*/ 54280 h 58863"/>
              <a:gd name="connsiteX2" fmla="*/ 171471 w 429118"/>
              <a:gd name="connsiteY2" fmla="*/ 54280 h 58863"/>
              <a:gd name="connsiteX3" fmla="*/ 311171 w 429118"/>
              <a:gd name="connsiteY3" fmla="*/ 13005 h 58863"/>
              <a:gd name="connsiteX4" fmla="*/ 428646 w 429118"/>
              <a:gd name="connsiteY4" fmla="*/ 305 h 58863"/>
              <a:gd name="connsiteX5" fmla="*/ 349271 w 429118"/>
              <a:gd name="connsiteY5" fmla="*/ 6655 h 58863"/>
              <a:gd name="connsiteX6" fmla="*/ 269896 w 429118"/>
              <a:gd name="connsiteY6" fmla="*/ 35230 h 58863"/>
              <a:gd name="connsiteX7" fmla="*/ 190521 w 429118"/>
              <a:gd name="connsiteY7" fmla="*/ 41580 h 58863"/>
              <a:gd name="connsiteX8" fmla="*/ 21 w 429118"/>
              <a:gd name="connsiteY8" fmla="*/ 22530 h 588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29118" h="58863">
                <a:moveTo>
                  <a:pt x="21" y="22530"/>
                </a:moveTo>
                <a:cubicBezTo>
                  <a:pt x="2138" y="24647"/>
                  <a:pt x="174646" y="48988"/>
                  <a:pt x="203221" y="54280"/>
                </a:cubicBezTo>
                <a:cubicBezTo>
                  <a:pt x="231796" y="59572"/>
                  <a:pt x="153479" y="61159"/>
                  <a:pt x="171471" y="54280"/>
                </a:cubicBezTo>
                <a:cubicBezTo>
                  <a:pt x="189463" y="47401"/>
                  <a:pt x="268309" y="22001"/>
                  <a:pt x="311171" y="13005"/>
                </a:cubicBezTo>
                <a:cubicBezTo>
                  <a:pt x="354034" y="4009"/>
                  <a:pt x="422296" y="1363"/>
                  <a:pt x="428646" y="305"/>
                </a:cubicBezTo>
                <a:cubicBezTo>
                  <a:pt x="434996" y="-753"/>
                  <a:pt x="375729" y="834"/>
                  <a:pt x="349271" y="6655"/>
                </a:cubicBezTo>
                <a:cubicBezTo>
                  <a:pt x="322813" y="12476"/>
                  <a:pt x="296354" y="29409"/>
                  <a:pt x="269896" y="35230"/>
                </a:cubicBezTo>
                <a:cubicBezTo>
                  <a:pt x="243438" y="41051"/>
                  <a:pt x="228621" y="40522"/>
                  <a:pt x="190521" y="41580"/>
                </a:cubicBezTo>
                <a:cubicBezTo>
                  <a:pt x="152421" y="42638"/>
                  <a:pt x="-2096" y="20413"/>
                  <a:pt x="21" y="2253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32" name="フリーフォーム 1031">
            <a:extLst>
              <a:ext uri="{FF2B5EF4-FFF2-40B4-BE49-F238E27FC236}">
                <a16:creationId xmlns:a16="http://schemas.microsoft.com/office/drawing/2014/main" id="{2D7D9068-A13C-C8FB-EDA1-DFEBB990493C}"/>
              </a:ext>
            </a:extLst>
          </p:cNvPr>
          <p:cNvSpPr/>
          <p:nvPr/>
        </p:nvSpPr>
        <p:spPr>
          <a:xfrm>
            <a:off x="3557381" y="2758160"/>
            <a:ext cx="375555" cy="135310"/>
          </a:xfrm>
          <a:custGeom>
            <a:avLst/>
            <a:gdLst>
              <a:gd name="connsiteX0" fmla="*/ 1794 w 375555"/>
              <a:gd name="connsiteY0" fmla="*/ 134265 h 135310"/>
              <a:gd name="connsiteX1" fmla="*/ 157369 w 375555"/>
              <a:gd name="connsiteY1" fmla="*/ 70765 h 135310"/>
              <a:gd name="connsiteX2" fmla="*/ 122444 w 375555"/>
              <a:gd name="connsiteY2" fmla="*/ 96165 h 135310"/>
              <a:gd name="connsiteX3" fmla="*/ 217694 w 375555"/>
              <a:gd name="connsiteY3" fmla="*/ 73940 h 135310"/>
              <a:gd name="connsiteX4" fmla="*/ 252619 w 375555"/>
              <a:gd name="connsiteY4" fmla="*/ 77115 h 135310"/>
              <a:gd name="connsiteX5" fmla="*/ 373269 w 375555"/>
              <a:gd name="connsiteY5" fmla="*/ 915 h 135310"/>
              <a:gd name="connsiteX6" fmla="*/ 319294 w 375555"/>
              <a:gd name="connsiteY6" fmla="*/ 35840 h 135310"/>
              <a:gd name="connsiteX7" fmla="*/ 170069 w 375555"/>
              <a:gd name="connsiteY7" fmla="*/ 48540 h 135310"/>
              <a:gd name="connsiteX8" fmla="*/ 255794 w 375555"/>
              <a:gd name="connsiteY8" fmla="*/ 61240 h 135310"/>
              <a:gd name="connsiteX9" fmla="*/ 151019 w 375555"/>
              <a:gd name="connsiteY9" fmla="*/ 80290 h 135310"/>
              <a:gd name="connsiteX10" fmla="*/ 74819 w 375555"/>
              <a:gd name="connsiteY10" fmla="*/ 108865 h 135310"/>
              <a:gd name="connsiteX11" fmla="*/ 1794 w 375555"/>
              <a:gd name="connsiteY11" fmla="*/ 134265 h 1353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75555" h="135310">
                <a:moveTo>
                  <a:pt x="1794" y="134265"/>
                </a:moveTo>
                <a:cubicBezTo>
                  <a:pt x="15552" y="127915"/>
                  <a:pt x="137261" y="77115"/>
                  <a:pt x="157369" y="70765"/>
                </a:cubicBezTo>
                <a:cubicBezTo>
                  <a:pt x="177477" y="64415"/>
                  <a:pt x="112390" y="95636"/>
                  <a:pt x="122444" y="96165"/>
                </a:cubicBezTo>
                <a:cubicBezTo>
                  <a:pt x="132498" y="96694"/>
                  <a:pt x="195998" y="77115"/>
                  <a:pt x="217694" y="73940"/>
                </a:cubicBezTo>
                <a:cubicBezTo>
                  <a:pt x="239390" y="70765"/>
                  <a:pt x="226690" y="89286"/>
                  <a:pt x="252619" y="77115"/>
                </a:cubicBezTo>
                <a:cubicBezTo>
                  <a:pt x="278548" y="64944"/>
                  <a:pt x="362157" y="7794"/>
                  <a:pt x="373269" y="915"/>
                </a:cubicBezTo>
                <a:cubicBezTo>
                  <a:pt x="384381" y="-5964"/>
                  <a:pt x="353161" y="27902"/>
                  <a:pt x="319294" y="35840"/>
                </a:cubicBezTo>
                <a:cubicBezTo>
                  <a:pt x="285427" y="43777"/>
                  <a:pt x="180652" y="44307"/>
                  <a:pt x="170069" y="48540"/>
                </a:cubicBezTo>
                <a:cubicBezTo>
                  <a:pt x="159486" y="52773"/>
                  <a:pt x="258969" y="55948"/>
                  <a:pt x="255794" y="61240"/>
                </a:cubicBezTo>
                <a:cubicBezTo>
                  <a:pt x="252619" y="66532"/>
                  <a:pt x="181182" y="72352"/>
                  <a:pt x="151019" y="80290"/>
                </a:cubicBezTo>
                <a:cubicBezTo>
                  <a:pt x="120856" y="88228"/>
                  <a:pt x="92281" y="101457"/>
                  <a:pt x="74819" y="108865"/>
                </a:cubicBezTo>
                <a:cubicBezTo>
                  <a:pt x="57357" y="116273"/>
                  <a:pt x="-11964" y="140615"/>
                  <a:pt x="1794" y="13426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33" name="フリーフォーム 1032">
            <a:extLst>
              <a:ext uri="{FF2B5EF4-FFF2-40B4-BE49-F238E27FC236}">
                <a16:creationId xmlns:a16="http://schemas.microsoft.com/office/drawing/2014/main" id="{710A3CD3-400A-94C6-4D6B-360686F90EB9}"/>
              </a:ext>
            </a:extLst>
          </p:cNvPr>
          <p:cNvSpPr/>
          <p:nvPr/>
        </p:nvSpPr>
        <p:spPr>
          <a:xfrm>
            <a:off x="3158885" y="2891114"/>
            <a:ext cx="197371" cy="110727"/>
          </a:xfrm>
          <a:custGeom>
            <a:avLst/>
            <a:gdLst>
              <a:gd name="connsiteX0" fmla="*/ 240 w 197371"/>
              <a:gd name="connsiteY0" fmla="*/ 1311 h 110727"/>
              <a:gd name="connsiteX1" fmla="*/ 111365 w 197371"/>
              <a:gd name="connsiteY1" fmla="*/ 36236 h 110727"/>
              <a:gd name="connsiteX2" fmla="*/ 197090 w 197371"/>
              <a:gd name="connsiteY2" fmla="*/ 77511 h 110727"/>
              <a:gd name="connsiteX3" fmla="*/ 139940 w 197371"/>
              <a:gd name="connsiteY3" fmla="*/ 45761 h 110727"/>
              <a:gd name="connsiteX4" fmla="*/ 168515 w 197371"/>
              <a:gd name="connsiteY4" fmla="*/ 109261 h 110727"/>
              <a:gd name="connsiteX5" fmla="*/ 143115 w 197371"/>
              <a:gd name="connsiteY5" fmla="*/ 83861 h 110727"/>
              <a:gd name="connsiteX6" fmla="*/ 240 w 197371"/>
              <a:gd name="connsiteY6" fmla="*/ 1311 h 1107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97371" h="110727">
                <a:moveTo>
                  <a:pt x="240" y="1311"/>
                </a:moveTo>
                <a:cubicBezTo>
                  <a:pt x="-5052" y="-6626"/>
                  <a:pt x="78557" y="23536"/>
                  <a:pt x="111365" y="36236"/>
                </a:cubicBezTo>
                <a:cubicBezTo>
                  <a:pt x="144173" y="48936"/>
                  <a:pt x="192328" y="75924"/>
                  <a:pt x="197090" y="77511"/>
                </a:cubicBezTo>
                <a:cubicBezTo>
                  <a:pt x="201852" y="79098"/>
                  <a:pt x="144703" y="40469"/>
                  <a:pt x="139940" y="45761"/>
                </a:cubicBezTo>
                <a:cubicBezTo>
                  <a:pt x="135178" y="51053"/>
                  <a:pt x="167986" y="102911"/>
                  <a:pt x="168515" y="109261"/>
                </a:cubicBezTo>
                <a:cubicBezTo>
                  <a:pt x="169044" y="115611"/>
                  <a:pt x="164811" y="100265"/>
                  <a:pt x="143115" y="83861"/>
                </a:cubicBezTo>
                <a:cubicBezTo>
                  <a:pt x="121419" y="67457"/>
                  <a:pt x="5532" y="9248"/>
                  <a:pt x="240" y="131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34" name="フリーフォーム 1033">
            <a:extLst>
              <a:ext uri="{FF2B5EF4-FFF2-40B4-BE49-F238E27FC236}">
                <a16:creationId xmlns:a16="http://schemas.microsoft.com/office/drawing/2014/main" id="{7689B4C0-C4FF-E838-B4A9-8EA9806063A7}"/>
              </a:ext>
            </a:extLst>
          </p:cNvPr>
          <p:cNvSpPr/>
          <p:nvPr/>
        </p:nvSpPr>
        <p:spPr>
          <a:xfrm>
            <a:off x="3387585" y="2879669"/>
            <a:ext cx="378116" cy="54736"/>
          </a:xfrm>
          <a:custGeom>
            <a:avLst/>
            <a:gdLst>
              <a:gd name="connsiteX0" fmla="*/ 140 w 378116"/>
              <a:gd name="connsiteY0" fmla="*/ 54031 h 54736"/>
              <a:gd name="connsiteX1" fmla="*/ 209690 w 378116"/>
              <a:gd name="connsiteY1" fmla="*/ 54031 h 54736"/>
              <a:gd name="connsiteX2" fmla="*/ 143015 w 378116"/>
              <a:gd name="connsiteY2" fmla="*/ 44506 h 54736"/>
              <a:gd name="connsiteX3" fmla="*/ 257315 w 378116"/>
              <a:gd name="connsiteY3" fmla="*/ 38156 h 54736"/>
              <a:gd name="connsiteX4" fmla="*/ 377965 w 378116"/>
              <a:gd name="connsiteY4" fmla="*/ 56 h 54736"/>
              <a:gd name="connsiteX5" fmla="*/ 231915 w 378116"/>
              <a:gd name="connsiteY5" fmla="*/ 47681 h 54736"/>
              <a:gd name="connsiteX6" fmla="*/ 177940 w 378116"/>
              <a:gd name="connsiteY6" fmla="*/ 54031 h 54736"/>
              <a:gd name="connsiteX7" fmla="*/ 140 w 378116"/>
              <a:gd name="connsiteY7" fmla="*/ 54031 h 547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78116" h="54736">
                <a:moveTo>
                  <a:pt x="140" y="54031"/>
                </a:moveTo>
                <a:lnTo>
                  <a:pt x="209690" y="54031"/>
                </a:lnTo>
                <a:cubicBezTo>
                  <a:pt x="233503" y="52443"/>
                  <a:pt x="135078" y="47152"/>
                  <a:pt x="143015" y="44506"/>
                </a:cubicBezTo>
                <a:cubicBezTo>
                  <a:pt x="150952" y="41860"/>
                  <a:pt x="218157" y="45564"/>
                  <a:pt x="257315" y="38156"/>
                </a:cubicBezTo>
                <a:cubicBezTo>
                  <a:pt x="296473" y="30748"/>
                  <a:pt x="382198" y="-1531"/>
                  <a:pt x="377965" y="56"/>
                </a:cubicBezTo>
                <a:cubicBezTo>
                  <a:pt x="373732" y="1643"/>
                  <a:pt x="265252" y="38685"/>
                  <a:pt x="231915" y="47681"/>
                </a:cubicBezTo>
                <a:cubicBezTo>
                  <a:pt x="198578" y="56677"/>
                  <a:pt x="214982" y="52443"/>
                  <a:pt x="177940" y="54031"/>
                </a:cubicBezTo>
                <a:cubicBezTo>
                  <a:pt x="140898" y="55619"/>
                  <a:pt x="-5152" y="54031"/>
                  <a:pt x="140" y="5403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35" name="フリーフォーム 1034">
            <a:extLst>
              <a:ext uri="{FF2B5EF4-FFF2-40B4-BE49-F238E27FC236}">
                <a16:creationId xmlns:a16="http://schemas.microsoft.com/office/drawing/2014/main" id="{26832D0D-8AB5-CD51-94E4-B5E725488F35}"/>
              </a:ext>
            </a:extLst>
          </p:cNvPr>
          <p:cNvSpPr/>
          <p:nvPr/>
        </p:nvSpPr>
        <p:spPr>
          <a:xfrm>
            <a:off x="3364641" y="2933700"/>
            <a:ext cx="198514" cy="6722"/>
          </a:xfrm>
          <a:custGeom>
            <a:avLst/>
            <a:gdLst>
              <a:gd name="connsiteX0" fmla="*/ 859 w 198514"/>
              <a:gd name="connsiteY0" fmla="*/ 0 h 6722"/>
              <a:gd name="connsiteX1" fmla="*/ 194534 w 198514"/>
              <a:gd name="connsiteY1" fmla="*/ 6350 h 6722"/>
              <a:gd name="connsiteX2" fmla="*/ 124684 w 198514"/>
              <a:gd name="connsiteY2" fmla="*/ 6350 h 6722"/>
              <a:gd name="connsiteX3" fmla="*/ 859 w 198514"/>
              <a:gd name="connsiteY3" fmla="*/ 0 h 67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8514" h="6722">
                <a:moveTo>
                  <a:pt x="859" y="0"/>
                </a:moveTo>
                <a:cubicBezTo>
                  <a:pt x="12501" y="0"/>
                  <a:pt x="173897" y="5292"/>
                  <a:pt x="194534" y="6350"/>
                </a:cubicBezTo>
                <a:cubicBezTo>
                  <a:pt x="215171" y="7408"/>
                  <a:pt x="150084" y="5821"/>
                  <a:pt x="124684" y="6350"/>
                </a:cubicBezTo>
                <a:cubicBezTo>
                  <a:pt x="99284" y="6879"/>
                  <a:pt x="-10783" y="0"/>
                  <a:pt x="859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36" name="フリーフォーム 1035">
            <a:extLst>
              <a:ext uri="{FF2B5EF4-FFF2-40B4-BE49-F238E27FC236}">
                <a16:creationId xmlns:a16="http://schemas.microsoft.com/office/drawing/2014/main" id="{78A2A564-82E9-42E0-D02F-65D0C51BC130}"/>
              </a:ext>
            </a:extLst>
          </p:cNvPr>
          <p:cNvSpPr/>
          <p:nvPr/>
        </p:nvSpPr>
        <p:spPr>
          <a:xfrm>
            <a:off x="3619356" y="2825729"/>
            <a:ext cx="222537" cy="101650"/>
          </a:xfrm>
          <a:custGeom>
            <a:avLst/>
            <a:gdLst>
              <a:gd name="connsiteX0" fmla="*/ 222394 w 222537"/>
              <a:gd name="connsiteY0" fmla="*/ 21 h 101650"/>
              <a:gd name="connsiteX1" fmla="*/ 101744 w 222537"/>
              <a:gd name="connsiteY1" fmla="*/ 53996 h 101650"/>
              <a:gd name="connsiteX2" fmla="*/ 144 w 222537"/>
              <a:gd name="connsiteY2" fmla="*/ 101621 h 101650"/>
              <a:gd name="connsiteX3" fmla="*/ 123969 w 222537"/>
              <a:gd name="connsiteY3" fmla="*/ 60346 h 101650"/>
              <a:gd name="connsiteX4" fmla="*/ 222394 w 222537"/>
              <a:gd name="connsiteY4" fmla="*/ 21 h 101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2537" h="101650">
                <a:moveTo>
                  <a:pt x="222394" y="21"/>
                </a:moveTo>
                <a:cubicBezTo>
                  <a:pt x="218690" y="-1037"/>
                  <a:pt x="138786" y="37063"/>
                  <a:pt x="101744" y="53996"/>
                </a:cubicBezTo>
                <a:cubicBezTo>
                  <a:pt x="64702" y="70929"/>
                  <a:pt x="-3560" y="100563"/>
                  <a:pt x="144" y="101621"/>
                </a:cubicBezTo>
                <a:cubicBezTo>
                  <a:pt x="3848" y="102679"/>
                  <a:pt x="90632" y="74633"/>
                  <a:pt x="123969" y="60346"/>
                </a:cubicBezTo>
                <a:cubicBezTo>
                  <a:pt x="157306" y="46059"/>
                  <a:pt x="226098" y="1079"/>
                  <a:pt x="222394" y="2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37" name="フリーフォーム 1036">
            <a:extLst>
              <a:ext uri="{FF2B5EF4-FFF2-40B4-BE49-F238E27FC236}">
                <a16:creationId xmlns:a16="http://schemas.microsoft.com/office/drawing/2014/main" id="{8F014383-E736-0E4E-A5D4-619A7C591DAC}"/>
              </a:ext>
            </a:extLst>
          </p:cNvPr>
          <p:cNvSpPr/>
          <p:nvPr/>
        </p:nvSpPr>
        <p:spPr>
          <a:xfrm>
            <a:off x="3361634" y="2975405"/>
            <a:ext cx="395993" cy="44020"/>
          </a:xfrm>
          <a:custGeom>
            <a:avLst/>
            <a:gdLst>
              <a:gd name="connsiteX0" fmla="*/ 691 w 395993"/>
              <a:gd name="connsiteY0" fmla="*/ 12270 h 44020"/>
              <a:gd name="connsiteX1" fmla="*/ 143566 w 395993"/>
              <a:gd name="connsiteY1" fmla="*/ 44020 h 44020"/>
              <a:gd name="connsiteX2" fmla="*/ 305491 w 395993"/>
              <a:gd name="connsiteY2" fmla="*/ 12270 h 44020"/>
              <a:gd name="connsiteX3" fmla="*/ 216591 w 395993"/>
              <a:gd name="connsiteY3" fmla="*/ 34495 h 44020"/>
              <a:gd name="connsiteX4" fmla="*/ 362641 w 395993"/>
              <a:gd name="connsiteY4" fmla="*/ 2745 h 44020"/>
              <a:gd name="connsiteX5" fmla="*/ 391216 w 395993"/>
              <a:gd name="connsiteY5" fmla="*/ 2745 h 44020"/>
              <a:gd name="connsiteX6" fmla="*/ 289616 w 395993"/>
              <a:gd name="connsiteY6" fmla="*/ 12270 h 44020"/>
              <a:gd name="connsiteX7" fmla="*/ 203891 w 395993"/>
              <a:gd name="connsiteY7" fmla="*/ 40845 h 44020"/>
              <a:gd name="connsiteX8" fmla="*/ 691 w 395993"/>
              <a:gd name="connsiteY8" fmla="*/ 12270 h 440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95993" h="44020">
                <a:moveTo>
                  <a:pt x="691" y="12270"/>
                </a:moveTo>
                <a:cubicBezTo>
                  <a:pt x="-9363" y="12799"/>
                  <a:pt x="92766" y="44020"/>
                  <a:pt x="143566" y="44020"/>
                </a:cubicBezTo>
                <a:cubicBezTo>
                  <a:pt x="194366" y="44020"/>
                  <a:pt x="293320" y="13857"/>
                  <a:pt x="305491" y="12270"/>
                </a:cubicBezTo>
                <a:cubicBezTo>
                  <a:pt x="317662" y="10683"/>
                  <a:pt x="207066" y="36083"/>
                  <a:pt x="216591" y="34495"/>
                </a:cubicBezTo>
                <a:cubicBezTo>
                  <a:pt x="226116" y="32908"/>
                  <a:pt x="333537" y="8037"/>
                  <a:pt x="362641" y="2745"/>
                </a:cubicBezTo>
                <a:cubicBezTo>
                  <a:pt x="391745" y="-2547"/>
                  <a:pt x="403387" y="1158"/>
                  <a:pt x="391216" y="2745"/>
                </a:cubicBezTo>
                <a:cubicBezTo>
                  <a:pt x="379045" y="4332"/>
                  <a:pt x="320837" y="5920"/>
                  <a:pt x="289616" y="12270"/>
                </a:cubicBezTo>
                <a:cubicBezTo>
                  <a:pt x="258395" y="18620"/>
                  <a:pt x="245695" y="37670"/>
                  <a:pt x="203891" y="40845"/>
                </a:cubicBezTo>
                <a:cubicBezTo>
                  <a:pt x="162087" y="44020"/>
                  <a:pt x="10745" y="11741"/>
                  <a:pt x="691" y="1227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38" name="フリーフォーム 1037">
            <a:extLst>
              <a:ext uri="{FF2B5EF4-FFF2-40B4-BE49-F238E27FC236}">
                <a16:creationId xmlns:a16="http://schemas.microsoft.com/office/drawing/2014/main" id="{550621EB-8A57-1FDB-458C-BFC950D13D37}"/>
              </a:ext>
            </a:extLst>
          </p:cNvPr>
          <p:cNvSpPr/>
          <p:nvPr/>
        </p:nvSpPr>
        <p:spPr>
          <a:xfrm>
            <a:off x="3698732" y="2828925"/>
            <a:ext cx="196993" cy="143258"/>
          </a:xfrm>
          <a:custGeom>
            <a:avLst/>
            <a:gdLst>
              <a:gd name="connsiteX0" fmla="*/ 196993 w 196993"/>
              <a:gd name="connsiteY0" fmla="*/ 0 h 143258"/>
              <a:gd name="connsiteX1" fmla="*/ 38243 w 196993"/>
              <a:gd name="connsiteY1" fmla="*/ 114300 h 143258"/>
              <a:gd name="connsiteX2" fmla="*/ 76343 w 196993"/>
              <a:gd name="connsiteY2" fmla="*/ 69850 h 143258"/>
              <a:gd name="connsiteX3" fmla="*/ 143 w 196993"/>
              <a:gd name="connsiteY3" fmla="*/ 142875 h 143258"/>
              <a:gd name="connsiteX4" fmla="*/ 60468 w 196993"/>
              <a:gd name="connsiteY4" fmla="*/ 95250 h 143258"/>
              <a:gd name="connsiteX5" fmla="*/ 196993 w 196993"/>
              <a:gd name="connsiteY5" fmla="*/ 0 h 1432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6993" h="143258">
                <a:moveTo>
                  <a:pt x="196993" y="0"/>
                </a:moveTo>
                <a:cubicBezTo>
                  <a:pt x="193289" y="3175"/>
                  <a:pt x="58351" y="102658"/>
                  <a:pt x="38243" y="114300"/>
                </a:cubicBezTo>
                <a:cubicBezTo>
                  <a:pt x="18135" y="125942"/>
                  <a:pt x="82693" y="65088"/>
                  <a:pt x="76343" y="69850"/>
                </a:cubicBezTo>
                <a:cubicBezTo>
                  <a:pt x="69993" y="74612"/>
                  <a:pt x="2789" y="138642"/>
                  <a:pt x="143" y="142875"/>
                </a:cubicBezTo>
                <a:cubicBezTo>
                  <a:pt x="-2503" y="147108"/>
                  <a:pt x="31893" y="115358"/>
                  <a:pt x="60468" y="95250"/>
                </a:cubicBezTo>
                <a:lnTo>
                  <a:pt x="196993" y="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39" name="フリーフォーム 1038">
            <a:extLst>
              <a:ext uri="{FF2B5EF4-FFF2-40B4-BE49-F238E27FC236}">
                <a16:creationId xmlns:a16="http://schemas.microsoft.com/office/drawing/2014/main" id="{E0A0B993-366A-B50D-E9A3-17FFCFDDFCDC}"/>
              </a:ext>
            </a:extLst>
          </p:cNvPr>
          <p:cNvSpPr/>
          <p:nvPr/>
        </p:nvSpPr>
        <p:spPr>
          <a:xfrm>
            <a:off x="3381332" y="3016246"/>
            <a:ext cx="175158" cy="76306"/>
          </a:xfrm>
          <a:custGeom>
            <a:avLst/>
            <a:gdLst>
              <a:gd name="connsiteX0" fmla="*/ 43 w 175158"/>
              <a:gd name="connsiteY0" fmla="*/ 4 h 76306"/>
              <a:gd name="connsiteX1" fmla="*/ 69893 w 175158"/>
              <a:gd name="connsiteY1" fmla="*/ 60329 h 76306"/>
              <a:gd name="connsiteX2" fmla="*/ 174668 w 175158"/>
              <a:gd name="connsiteY2" fmla="*/ 76204 h 76306"/>
              <a:gd name="connsiteX3" fmla="*/ 107993 w 175158"/>
              <a:gd name="connsiteY3" fmla="*/ 66679 h 76306"/>
              <a:gd name="connsiteX4" fmla="*/ 79418 w 175158"/>
              <a:gd name="connsiteY4" fmla="*/ 57154 h 76306"/>
              <a:gd name="connsiteX5" fmla="*/ 43 w 175158"/>
              <a:gd name="connsiteY5" fmla="*/ 4 h 763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5158" h="76306">
                <a:moveTo>
                  <a:pt x="43" y="4"/>
                </a:moveTo>
                <a:cubicBezTo>
                  <a:pt x="-1544" y="533"/>
                  <a:pt x="40789" y="47629"/>
                  <a:pt x="69893" y="60329"/>
                </a:cubicBezTo>
                <a:cubicBezTo>
                  <a:pt x="98997" y="73029"/>
                  <a:pt x="168318" y="75146"/>
                  <a:pt x="174668" y="76204"/>
                </a:cubicBezTo>
                <a:cubicBezTo>
                  <a:pt x="181018" y="77262"/>
                  <a:pt x="123868" y="69854"/>
                  <a:pt x="107993" y="66679"/>
                </a:cubicBezTo>
                <a:cubicBezTo>
                  <a:pt x="92118" y="63504"/>
                  <a:pt x="92647" y="65621"/>
                  <a:pt x="79418" y="57154"/>
                </a:cubicBezTo>
                <a:cubicBezTo>
                  <a:pt x="66189" y="48687"/>
                  <a:pt x="1630" y="-525"/>
                  <a:pt x="43" y="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40" name="フリーフォーム 1039">
            <a:extLst>
              <a:ext uri="{FF2B5EF4-FFF2-40B4-BE49-F238E27FC236}">
                <a16:creationId xmlns:a16="http://schemas.microsoft.com/office/drawing/2014/main" id="{823F5878-B866-A76A-E2BC-29BDB66017CA}"/>
              </a:ext>
            </a:extLst>
          </p:cNvPr>
          <p:cNvSpPr/>
          <p:nvPr/>
        </p:nvSpPr>
        <p:spPr>
          <a:xfrm>
            <a:off x="3559167" y="3028671"/>
            <a:ext cx="174673" cy="41580"/>
          </a:xfrm>
          <a:custGeom>
            <a:avLst/>
            <a:gdLst>
              <a:gd name="connsiteX0" fmla="*/ 8 w 174673"/>
              <a:gd name="connsiteY0" fmla="*/ 41554 h 41580"/>
              <a:gd name="connsiteX1" fmla="*/ 127008 w 174673"/>
              <a:gd name="connsiteY1" fmla="*/ 6629 h 41580"/>
              <a:gd name="connsiteX2" fmla="*/ 174633 w 174673"/>
              <a:gd name="connsiteY2" fmla="*/ 9804 h 41580"/>
              <a:gd name="connsiteX3" fmla="*/ 120658 w 174673"/>
              <a:gd name="connsiteY3" fmla="*/ 279 h 41580"/>
              <a:gd name="connsiteX4" fmla="*/ 8 w 174673"/>
              <a:gd name="connsiteY4" fmla="*/ 41554 h 415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74673" h="41580">
                <a:moveTo>
                  <a:pt x="8" y="41554"/>
                </a:moveTo>
                <a:cubicBezTo>
                  <a:pt x="1066" y="42612"/>
                  <a:pt x="97904" y="11921"/>
                  <a:pt x="127008" y="6629"/>
                </a:cubicBezTo>
                <a:cubicBezTo>
                  <a:pt x="156112" y="1337"/>
                  <a:pt x="175691" y="10862"/>
                  <a:pt x="174633" y="9804"/>
                </a:cubicBezTo>
                <a:cubicBezTo>
                  <a:pt x="173575" y="8746"/>
                  <a:pt x="146587" y="-1838"/>
                  <a:pt x="120658" y="279"/>
                </a:cubicBezTo>
                <a:cubicBezTo>
                  <a:pt x="94729" y="2396"/>
                  <a:pt x="-1050" y="40496"/>
                  <a:pt x="8" y="4155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41" name="フリーフォーム 1040">
            <a:extLst>
              <a:ext uri="{FF2B5EF4-FFF2-40B4-BE49-F238E27FC236}">
                <a16:creationId xmlns:a16="http://schemas.microsoft.com/office/drawing/2014/main" id="{2393C3B3-82D4-4503-3F1E-816613C5AFC0}"/>
              </a:ext>
            </a:extLst>
          </p:cNvPr>
          <p:cNvSpPr/>
          <p:nvPr/>
        </p:nvSpPr>
        <p:spPr>
          <a:xfrm>
            <a:off x="3702026" y="2873086"/>
            <a:ext cx="127029" cy="178089"/>
          </a:xfrm>
          <a:custGeom>
            <a:avLst/>
            <a:gdLst>
              <a:gd name="connsiteX0" fmla="*/ 127024 w 127029"/>
              <a:gd name="connsiteY0" fmla="*/ 289 h 178089"/>
              <a:gd name="connsiteX1" fmla="*/ 76224 w 127029"/>
              <a:gd name="connsiteY1" fmla="*/ 86014 h 178089"/>
              <a:gd name="connsiteX2" fmla="*/ 44474 w 127029"/>
              <a:gd name="connsiteY2" fmla="*/ 133639 h 178089"/>
              <a:gd name="connsiteX3" fmla="*/ 24 w 127029"/>
              <a:gd name="connsiteY3" fmla="*/ 178089 h 178089"/>
              <a:gd name="connsiteX4" fmla="*/ 50824 w 127029"/>
              <a:gd name="connsiteY4" fmla="*/ 133639 h 178089"/>
              <a:gd name="connsiteX5" fmla="*/ 73049 w 127029"/>
              <a:gd name="connsiteY5" fmla="*/ 117764 h 178089"/>
              <a:gd name="connsiteX6" fmla="*/ 127024 w 127029"/>
              <a:gd name="connsiteY6" fmla="*/ 289 h 1780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7029" h="178089">
                <a:moveTo>
                  <a:pt x="127024" y="289"/>
                </a:moveTo>
                <a:cubicBezTo>
                  <a:pt x="127553" y="-5003"/>
                  <a:pt x="89982" y="63789"/>
                  <a:pt x="76224" y="86014"/>
                </a:cubicBezTo>
                <a:cubicBezTo>
                  <a:pt x="62466" y="108239"/>
                  <a:pt x="57174" y="118293"/>
                  <a:pt x="44474" y="133639"/>
                </a:cubicBezTo>
                <a:cubicBezTo>
                  <a:pt x="31774" y="148985"/>
                  <a:pt x="-1034" y="178089"/>
                  <a:pt x="24" y="178089"/>
                </a:cubicBezTo>
                <a:cubicBezTo>
                  <a:pt x="1082" y="178089"/>
                  <a:pt x="38653" y="143693"/>
                  <a:pt x="50824" y="133639"/>
                </a:cubicBezTo>
                <a:cubicBezTo>
                  <a:pt x="62995" y="123585"/>
                  <a:pt x="58762" y="137343"/>
                  <a:pt x="73049" y="117764"/>
                </a:cubicBezTo>
                <a:cubicBezTo>
                  <a:pt x="87336" y="98185"/>
                  <a:pt x="126495" y="5581"/>
                  <a:pt x="127024" y="28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42" name="フリーフォーム 1041">
            <a:extLst>
              <a:ext uri="{FF2B5EF4-FFF2-40B4-BE49-F238E27FC236}">
                <a16:creationId xmlns:a16="http://schemas.microsoft.com/office/drawing/2014/main" id="{FEBD621D-64D4-AF04-7590-7136DDA9FF79}"/>
              </a:ext>
            </a:extLst>
          </p:cNvPr>
          <p:cNvSpPr/>
          <p:nvPr/>
        </p:nvSpPr>
        <p:spPr>
          <a:xfrm>
            <a:off x="3330170" y="2860415"/>
            <a:ext cx="487749" cy="130621"/>
          </a:xfrm>
          <a:custGeom>
            <a:avLst/>
            <a:gdLst>
              <a:gd name="connsiteX0" fmla="*/ 405 w 487749"/>
              <a:gd name="connsiteY0" fmla="*/ 98685 h 130621"/>
              <a:gd name="connsiteX1" fmla="*/ 270280 w 487749"/>
              <a:gd name="connsiteY1" fmla="*/ 95510 h 130621"/>
              <a:gd name="connsiteX2" fmla="*/ 165505 w 487749"/>
              <a:gd name="connsiteY2" fmla="*/ 101860 h 130621"/>
              <a:gd name="connsiteX3" fmla="*/ 349655 w 487749"/>
              <a:gd name="connsiteY3" fmla="*/ 66935 h 130621"/>
              <a:gd name="connsiteX4" fmla="*/ 263930 w 487749"/>
              <a:gd name="connsiteY4" fmla="*/ 79635 h 130621"/>
              <a:gd name="connsiteX5" fmla="*/ 486180 w 487749"/>
              <a:gd name="connsiteY5" fmla="*/ 260 h 130621"/>
              <a:gd name="connsiteX6" fmla="*/ 365530 w 487749"/>
              <a:gd name="connsiteY6" fmla="*/ 54235 h 130621"/>
              <a:gd name="connsiteX7" fmla="*/ 413155 w 487749"/>
              <a:gd name="connsiteY7" fmla="*/ 57410 h 130621"/>
              <a:gd name="connsiteX8" fmla="*/ 273455 w 487749"/>
              <a:gd name="connsiteY8" fmla="*/ 98685 h 130621"/>
              <a:gd name="connsiteX9" fmla="*/ 349655 w 487749"/>
              <a:gd name="connsiteY9" fmla="*/ 92335 h 130621"/>
              <a:gd name="connsiteX10" fmla="*/ 197255 w 487749"/>
              <a:gd name="connsiteY10" fmla="*/ 105035 h 130621"/>
              <a:gd name="connsiteX11" fmla="*/ 263930 w 487749"/>
              <a:gd name="connsiteY11" fmla="*/ 117735 h 130621"/>
              <a:gd name="connsiteX12" fmla="*/ 149630 w 487749"/>
              <a:gd name="connsiteY12" fmla="*/ 120910 h 130621"/>
              <a:gd name="connsiteX13" fmla="*/ 206780 w 487749"/>
              <a:gd name="connsiteY13" fmla="*/ 130435 h 130621"/>
              <a:gd name="connsiteX14" fmla="*/ 405 w 487749"/>
              <a:gd name="connsiteY14" fmla="*/ 98685 h 1306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487749" h="130621">
                <a:moveTo>
                  <a:pt x="405" y="98685"/>
                </a:moveTo>
                <a:cubicBezTo>
                  <a:pt x="10988" y="92864"/>
                  <a:pt x="242763" y="94981"/>
                  <a:pt x="270280" y="95510"/>
                </a:cubicBezTo>
                <a:cubicBezTo>
                  <a:pt x="297797" y="96039"/>
                  <a:pt x="152276" y="106622"/>
                  <a:pt x="165505" y="101860"/>
                </a:cubicBezTo>
                <a:cubicBezTo>
                  <a:pt x="178734" y="97098"/>
                  <a:pt x="333251" y="70639"/>
                  <a:pt x="349655" y="66935"/>
                </a:cubicBezTo>
                <a:cubicBezTo>
                  <a:pt x="366059" y="63231"/>
                  <a:pt x="241176" y="90747"/>
                  <a:pt x="263930" y="79635"/>
                </a:cubicBezTo>
                <a:cubicBezTo>
                  <a:pt x="286684" y="68523"/>
                  <a:pt x="469247" y="4493"/>
                  <a:pt x="486180" y="260"/>
                </a:cubicBezTo>
                <a:cubicBezTo>
                  <a:pt x="503113" y="-3973"/>
                  <a:pt x="377701" y="44710"/>
                  <a:pt x="365530" y="54235"/>
                </a:cubicBezTo>
                <a:cubicBezTo>
                  <a:pt x="353359" y="63760"/>
                  <a:pt x="428501" y="50002"/>
                  <a:pt x="413155" y="57410"/>
                </a:cubicBezTo>
                <a:cubicBezTo>
                  <a:pt x="397809" y="64818"/>
                  <a:pt x="284038" y="92864"/>
                  <a:pt x="273455" y="98685"/>
                </a:cubicBezTo>
                <a:cubicBezTo>
                  <a:pt x="262872" y="104506"/>
                  <a:pt x="349655" y="92335"/>
                  <a:pt x="349655" y="92335"/>
                </a:cubicBezTo>
                <a:cubicBezTo>
                  <a:pt x="336955" y="93393"/>
                  <a:pt x="211542" y="100802"/>
                  <a:pt x="197255" y="105035"/>
                </a:cubicBezTo>
                <a:cubicBezTo>
                  <a:pt x="182968" y="109268"/>
                  <a:pt x="271867" y="115089"/>
                  <a:pt x="263930" y="117735"/>
                </a:cubicBezTo>
                <a:cubicBezTo>
                  <a:pt x="255993" y="120381"/>
                  <a:pt x="159155" y="118793"/>
                  <a:pt x="149630" y="120910"/>
                </a:cubicBezTo>
                <a:cubicBezTo>
                  <a:pt x="140105" y="123027"/>
                  <a:pt x="223713" y="132023"/>
                  <a:pt x="206780" y="130435"/>
                </a:cubicBezTo>
                <a:cubicBezTo>
                  <a:pt x="189847" y="128848"/>
                  <a:pt x="-10178" y="104506"/>
                  <a:pt x="405" y="9868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43" name="フリーフォーム 1042">
            <a:extLst>
              <a:ext uri="{FF2B5EF4-FFF2-40B4-BE49-F238E27FC236}">
                <a16:creationId xmlns:a16="http://schemas.microsoft.com/office/drawing/2014/main" id="{37627900-F965-B88E-63B2-06DE8BC248ED}"/>
              </a:ext>
            </a:extLst>
          </p:cNvPr>
          <p:cNvSpPr/>
          <p:nvPr/>
        </p:nvSpPr>
        <p:spPr>
          <a:xfrm>
            <a:off x="3828953" y="2745997"/>
            <a:ext cx="140048" cy="156501"/>
          </a:xfrm>
          <a:custGeom>
            <a:avLst/>
            <a:gdLst>
              <a:gd name="connsiteX0" fmla="*/ 139797 w 140048"/>
              <a:gd name="connsiteY0" fmla="*/ 378 h 156501"/>
              <a:gd name="connsiteX1" fmla="*/ 88997 w 140048"/>
              <a:gd name="connsiteY1" fmla="*/ 70228 h 156501"/>
              <a:gd name="connsiteX2" fmla="*/ 41372 w 140048"/>
              <a:gd name="connsiteY2" fmla="*/ 155953 h 156501"/>
              <a:gd name="connsiteX3" fmla="*/ 57247 w 140048"/>
              <a:gd name="connsiteY3" fmla="*/ 108328 h 156501"/>
              <a:gd name="connsiteX4" fmla="*/ 3272 w 140048"/>
              <a:gd name="connsiteY4" fmla="*/ 136903 h 156501"/>
              <a:gd name="connsiteX5" fmla="*/ 31847 w 140048"/>
              <a:gd name="connsiteY5" fmla="*/ 92453 h 156501"/>
              <a:gd name="connsiteX6" fmla="*/ 9622 w 140048"/>
              <a:gd name="connsiteY6" fmla="*/ 136903 h 156501"/>
              <a:gd name="connsiteX7" fmla="*/ 50897 w 140048"/>
              <a:gd name="connsiteY7" fmla="*/ 79753 h 156501"/>
              <a:gd name="connsiteX8" fmla="*/ 97 w 140048"/>
              <a:gd name="connsiteY8" fmla="*/ 114678 h 156501"/>
              <a:gd name="connsiteX9" fmla="*/ 66772 w 140048"/>
              <a:gd name="connsiteY9" fmla="*/ 44828 h 156501"/>
              <a:gd name="connsiteX10" fmla="*/ 139797 w 140048"/>
              <a:gd name="connsiteY10" fmla="*/ 378 h 1565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40048" h="156501">
                <a:moveTo>
                  <a:pt x="139797" y="378"/>
                </a:moveTo>
                <a:cubicBezTo>
                  <a:pt x="143501" y="4611"/>
                  <a:pt x="105401" y="44299"/>
                  <a:pt x="88997" y="70228"/>
                </a:cubicBezTo>
                <a:cubicBezTo>
                  <a:pt x="72593" y="96157"/>
                  <a:pt x="46664" y="149603"/>
                  <a:pt x="41372" y="155953"/>
                </a:cubicBezTo>
                <a:cubicBezTo>
                  <a:pt x="36080" y="162303"/>
                  <a:pt x="63597" y="111503"/>
                  <a:pt x="57247" y="108328"/>
                </a:cubicBezTo>
                <a:cubicBezTo>
                  <a:pt x="50897" y="105153"/>
                  <a:pt x="7505" y="139549"/>
                  <a:pt x="3272" y="136903"/>
                </a:cubicBezTo>
                <a:cubicBezTo>
                  <a:pt x="-961" y="134257"/>
                  <a:pt x="30789" y="92453"/>
                  <a:pt x="31847" y="92453"/>
                </a:cubicBezTo>
                <a:cubicBezTo>
                  <a:pt x="32905" y="92453"/>
                  <a:pt x="6447" y="139020"/>
                  <a:pt x="9622" y="136903"/>
                </a:cubicBezTo>
                <a:cubicBezTo>
                  <a:pt x="12797" y="134786"/>
                  <a:pt x="52484" y="83457"/>
                  <a:pt x="50897" y="79753"/>
                </a:cubicBezTo>
                <a:cubicBezTo>
                  <a:pt x="49310" y="76049"/>
                  <a:pt x="-2549" y="120499"/>
                  <a:pt x="97" y="114678"/>
                </a:cubicBezTo>
                <a:cubicBezTo>
                  <a:pt x="2743" y="108857"/>
                  <a:pt x="50368" y="61232"/>
                  <a:pt x="66772" y="44828"/>
                </a:cubicBezTo>
                <a:cubicBezTo>
                  <a:pt x="83176" y="28424"/>
                  <a:pt x="136093" y="-3855"/>
                  <a:pt x="139797" y="37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44" name="フリーフォーム 1043">
            <a:extLst>
              <a:ext uri="{FF2B5EF4-FFF2-40B4-BE49-F238E27FC236}">
                <a16:creationId xmlns:a16="http://schemas.microsoft.com/office/drawing/2014/main" id="{B513BC90-4190-DE98-CFE9-D7253E6AB4D8}"/>
              </a:ext>
            </a:extLst>
          </p:cNvPr>
          <p:cNvSpPr/>
          <p:nvPr/>
        </p:nvSpPr>
        <p:spPr>
          <a:xfrm>
            <a:off x="3260667" y="2031887"/>
            <a:ext cx="117540" cy="231892"/>
          </a:xfrm>
          <a:custGeom>
            <a:avLst/>
            <a:gdLst>
              <a:gd name="connsiteX0" fmla="*/ 58 w 117540"/>
              <a:gd name="connsiteY0" fmla="*/ 113 h 231892"/>
              <a:gd name="connsiteX1" fmla="*/ 66733 w 117540"/>
              <a:gd name="connsiteY1" fmla="*/ 127113 h 231892"/>
              <a:gd name="connsiteX2" fmla="*/ 76258 w 117540"/>
              <a:gd name="connsiteY2" fmla="*/ 92188 h 231892"/>
              <a:gd name="connsiteX3" fmla="*/ 82608 w 117540"/>
              <a:gd name="connsiteY3" fmla="*/ 149338 h 231892"/>
              <a:gd name="connsiteX4" fmla="*/ 117533 w 117540"/>
              <a:gd name="connsiteY4" fmla="*/ 231888 h 231892"/>
              <a:gd name="connsiteX5" fmla="*/ 79433 w 117540"/>
              <a:gd name="connsiteY5" fmla="*/ 152513 h 231892"/>
              <a:gd name="connsiteX6" fmla="*/ 58 w 117540"/>
              <a:gd name="connsiteY6" fmla="*/ 113 h 2318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17540" h="231892">
                <a:moveTo>
                  <a:pt x="58" y="113"/>
                </a:moveTo>
                <a:cubicBezTo>
                  <a:pt x="-2059" y="-4120"/>
                  <a:pt x="54033" y="111767"/>
                  <a:pt x="66733" y="127113"/>
                </a:cubicBezTo>
                <a:cubicBezTo>
                  <a:pt x="79433" y="142459"/>
                  <a:pt x="73612" y="88484"/>
                  <a:pt x="76258" y="92188"/>
                </a:cubicBezTo>
                <a:cubicBezTo>
                  <a:pt x="78904" y="95892"/>
                  <a:pt x="75729" y="126055"/>
                  <a:pt x="82608" y="149338"/>
                </a:cubicBezTo>
                <a:cubicBezTo>
                  <a:pt x="89487" y="172621"/>
                  <a:pt x="118062" y="231359"/>
                  <a:pt x="117533" y="231888"/>
                </a:cubicBezTo>
                <a:cubicBezTo>
                  <a:pt x="117004" y="232417"/>
                  <a:pt x="92133" y="188496"/>
                  <a:pt x="79433" y="152513"/>
                </a:cubicBezTo>
                <a:cubicBezTo>
                  <a:pt x="66733" y="116530"/>
                  <a:pt x="2175" y="4346"/>
                  <a:pt x="58" y="11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45" name="フリーフォーム 1044">
            <a:extLst>
              <a:ext uri="{FF2B5EF4-FFF2-40B4-BE49-F238E27FC236}">
                <a16:creationId xmlns:a16="http://schemas.microsoft.com/office/drawing/2014/main" id="{06501C47-579C-035B-EA9D-3C60324E2CED}"/>
              </a:ext>
            </a:extLst>
          </p:cNvPr>
          <p:cNvSpPr/>
          <p:nvPr/>
        </p:nvSpPr>
        <p:spPr>
          <a:xfrm>
            <a:off x="3201205" y="1679066"/>
            <a:ext cx="75431" cy="227758"/>
          </a:xfrm>
          <a:custGeom>
            <a:avLst/>
            <a:gdLst>
              <a:gd name="connsiteX0" fmla="*/ 75395 w 75431"/>
              <a:gd name="connsiteY0" fmla="*/ 509 h 227758"/>
              <a:gd name="connsiteX1" fmla="*/ 5545 w 75431"/>
              <a:gd name="connsiteY1" fmla="*/ 175134 h 227758"/>
              <a:gd name="connsiteX2" fmla="*/ 5545 w 75431"/>
              <a:gd name="connsiteY2" fmla="*/ 225934 h 227758"/>
              <a:gd name="connsiteX3" fmla="*/ 15070 w 75431"/>
              <a:gd name="connsiteY3" fmla="*/ 124334 h 227758"/>
              <a:gd name="connsiteX4" fmla="*/ 75395 w 75431"/>
              <a:gd name="connsiteY4" fmla="*/ 509 h 2277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5431" h="227758">
                <a:moveTo>
                  <a:pt x="75395" y="509"/>
                </a:moveTo>
                <a:cubicBezTo>
                  <a:pt x="73808" y="8976"/>
                  <a:pt x="17187" y="137563"/>
                  <a:pt x="5545" y="175134"/>
                </a:cubicBezTo>
                <a:cubicBezTo>
                  <a:pt x="-6097" y="212705"/>
                  <a:pt x="3958" y="234401"/>
                  <a:pt x="5545" y="225934"/>
                </a:cubicBezTo>
                <a:cubicBezTo>
                  <a:pt x="7132" y="217467"/>
                  <a:pt x="4487" y="157142"/>
                  <a:pt x="15070" y="124334"/>
                </a:cubicBezTo>
                <a:cubicBezTo>
                  <a:pt x="25653" y="91526"/>
                  <a:pt x="76982" y="-7958"/>
                  <a:pt x="75395" y="50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46" name="フリーフォーム 1045">
            <a:extLst>
              <a:ext uri="{FF2B5EF4-FFF2-40B4-BE49-F238E27FC236}">
                <a16:creationId xmlns:a16="http://schemas.microsoft.com/office/drawing/2014/main" id="{B55A36F2-53C6-2B3A-1A6F-0D243E0EEE52}"/>
              </a:ext>
            </a:extLst>
          </p:cNvPr>
          <p:cNvSpPr/>
          <p:nvPr/>
        </p:nvSpPr>
        <p:spPr>
          <a:xfrm>
            <a:off x="3397061" y="1688454"/>
            <a:ext cx="28764" cy="165951"/>
          </a:xfrm>
          <a:custGeom>
            <a:avLst/>
            <a:gdLst>
              <a:gd name="connsiteX0" fmla="*/ 189 w 28764"/>
              <a:gd name="connsiteY0" fmla="*/ 646 h 165951"/>
              <a:gd name="connsiteX1" fmla="*/ 9714 w 28764"/>
              <a:gd name="connsiteY1" fmla="*/ 137171 h 165951"/>
              <a:gd name="connsiteX2" fmla="*/ 28764 w 28764"/>
              <a:gd name="connsiteY2" fmla="*/ 165746 h 165951"/>
              <a:gd name="connsiteX3" fmla="*/ 9714 w 28764"/>
              <a:gd name="connsiteY3" fmla="*/ 130821 h 165951"/>
              <a:gd name="connsiteX4" fmla="*/ 3364 w 28764"/>
              <a:gd name="connsiteY4" fmla="*/ 86371 h 165951"/>
              <a:gd name="connsiteX5" fmla="*/ 189 w 28764"/>
              <a:gd name="connsiteY5" fmla="*/ 646 h 1659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8764" h="165951">
                <a:moveTo>
                  <a:pt x="189" y="646"/>
                </a:moveTo>
                <a:cubicBezTo>
                  <a:pt x="1247" y="9113"/>
                  <a:pt x="4952" y="109654"/>
                  <a:pt x="9714" y="137171"/>
                </a:cubicBezTo>
                <a:cubicBezTo>
                  <a:pt x="14476" y="164688"/>
                  <a:pt x="28764" y="166804"/>
                  <a:pt x="28764" y="165746"/>
                </a:cubicBezTo>
                <a:cubicBezTo>
                  <a:pt x="28764" y="164688"/>
                  <a:pt x="13947" y="144050"/>
                  <a:pt x="9714" y="130821"/>
                </a:cubicBezTo>
                <a:cubicBezTo>
                  <a:pt x="5481" y="117592"/>
                  <a:pt x="3893" y="103304"/>
                  <a:pt x="3364" y="86371"/>
                </a:cubicBezTo>
                <a:cubicBezTo>
                  <a:pt x="2835" y="69438"/>
                  <a:pt x="-869" y="-7821"/>
                  <a:pt x="189" y="64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47" name="フリーフォーム 1046">
            <a:extLst>
              <a:ext uri="{FF2B5EF4-FFF2-40B4-BE49-F238E27FC236}">
                <a16:creationId xmlns:a16="http://schemas.microsoft.com/office/drawing/2014/main" id="{7BF0D514-CE26-762A-76BD-B5B343BA11EF}"/>
              </a:ext>
            </a:extLst>
          </p:cNvPr>
          <p:cNvSpPr/>
          <p:nvPr/>
        </p:nvSpPr>
        <p:spPr>
          <a:xfrm>
            <a:off x="3303387" y="1802488"/>
            <a:ext cx="59813" cy="176866"/>
          </a:xfrm>
          <a:custGeom>
            <a:avLst/>
            <a:gdLst>
              <a:gd name="connsiteX0" fmla="*/ 58938 w 59813"/>
              <a:gd name="connsiteY0" fmla="*/ 912 h 176866"/>
              <a:gd name="connsiteX1" fmla="*/ 36713 w 59813"/>
              <a:gd name="connsiteY1" fmla="*/ 80287 h 176866"/>
              <a:gd name="connsiteX2" fmla="*/ 14488 w 59813"/>
              <a:gd name="connsiteY2" fmla="*/ 172362 h 176866"/>
              <a:gd name="connsiteX3" fmla="*/ 11313 w 59813"/>
              <a:gd name="connsiteY3" fmla="*/ 150137 h 176866"/>
              <a:gd name="connsiteX4" fmla="*/ 1788 w 59813"/>
              <a:gd name="connsiteY4" fmla="*/ 42187 h 176866"/>
              <a:gd name="connsiteX5" fmla="*/ 4963 w 59813"/>
              <a:gd name="connsiteY5" fmla="*/ 134262 h 176866"/>
              <a:gd name="connsiteX6" fmla="*/ 58938 w 59813"/>
              <a:gd name="connsiteY6" fmla="*/ 912 h 1768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9813" h="176866">
                <a:moveTo>
                  <a:pt x="58938" y="912"/>
                </a:moveTo>
                <a:cubicBezTo>
                  <a:pt x="64230" y="-8084"/>
                  <a:pt x="44121" y="51712"/>
                  <a:pt x="36713" y="80287"/>
                </a:cubicBezTo>
                <a:cubicBezTo>
                  <a:pt x="29305" y="108862"/>
                  <a:pt x="14488" y="172362"/>
                  <a:pt x="14488" y="172362"/>
                </a:cubicBezTo>
                <a:cubicBezTo>
                  <a:pt x="10255" y="184004"/>
                  <a:pt x="13430" y="171833"/>
                  <a:pt x="11313" y="150137"/>
                </a:cubicBezTo>
                <a:cubicBezTo>
                  <a:pt x="9196" y="128441"/>
                  <a:pt x="2846" y="44833"/>
                  <a:pt x="1788" y="42187"/>
                </a:cubicBezTo>
                <a:cubicBezTo>
                  <a:pt x="730" y="39541"/>
                  <a:pt x="-2974" y="136908"/>
                  <a:pt x="4963" y="134262"/>
                </a:cubicBezTo>
                <a:cubicBezTo>
                  <a:pt x="12900" y="131616"/>
                  <a:pt x="53646" y="9908"/>
                  <a:pt x="58938" y="91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48" name="フリーフォーム 1047">
            <a:extLst>
              <a:ext uri="{FF2B5EF4-FFF2-40B4-BE49-F238E27FC236}">
                <a16:creationId xmlns:a16="http://schemas.microsoft.com/office/drawing/2014/main" id="{7A35E1D4-6540-90E6-0D4C-1B0A9F28749B}"/>
              </a:ext>
            </a:extLst>
          </p:cNvPr>
          <p:cNvSpPr/>
          <p:nvPr/>
        </p:nvSpPr>
        <p:spPr>
          <a:xfrm>
            <a:off x="4124325" y="2274807"/>
            <a:ext cx="19073" cy="274722"/>
          </a:xfrm>
          <a:custGeom>
            <a:avLst/>
            <a:gdLst>
              <a:gd name="connsiteX0" fmla="*/ 9525 w 19073"/>
              <a:gd name="connsiteY0" fmla="*/ 1668 h 274722"/>
              <a:gd name="connsiteX1" fmla="*/ 9525 w 19073"/>
              <a:gd name="connsiteY1" fmla="*/ 179468 h 274722"/>
              <a:gd name="connsiteX2" fmla="*/ 0 w 19073"/>
              <a:gd name="connsiteY2" fmla="*/ 274718 h 274722"/>
              <a:gd name="connsiteX3" fmla="*/ 9525 w 19073"/>
              <a:gd name="connsiteY3" fmla="*/ 176293 h 274722"/>
              <a:gd name="connsiteX4" fmla="*/ 19050 w 19073"/>
              <a:gd name="connsiteY4" fmla="*/ 93743 h 274722"/>
              <a:gd name="connsiteX5" fmla="*/ 9525 w 19073"/>
              <a:gd name="connsiteY5" fmla="*/ 1668 h 2747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073" h="274722">
                <a:moveTo>
                  <a:pt x="9525" y="1668"/>
                </a:moveTo>
                <a:cubicBezTo>
                  <a:pt x="7938" y="15955"/>
                  <a:pt x="11113" y="133960"/>
                  <a:pt x="9525" y="179468"/>
                </a:cubicBezTo>
                <a:cubicBezTo>
                  <a:pt x="7937" y="224976"/>
                  <a:pt x="0" y="275247"/>
                  <a:pt x="0" y="274718"/>
                </a:cubicBezTo>
                <a:cubicBezTo>
                  <a:pt x="0" y="274189"/>
                  <a:pt x="6350" y="206456"/>
                  <a:pt x="9525" y="176293"/>
                </a:cubicBezTo>
                <a:cubicBezTo>
                  <a:pt x="12700" y="146130"/>
                  <a:pt x="18521" y="118614"/>
                  <a:pt x="19050" y="93743"/>
                </a:cubicBezTo>
                <a:cubicBezTo>
                  <a:pt x="19579" y="68872"/>
                  <a:pt x="11112" y="-12619"/>
                  <a:pt x="9525" y="166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49" name="フリーフォーム 1048">
            <a:extLst>
              <a:ext uri="{FF2B5EF4-FFF2-40B4-BE49-F238E27FC236}">
                <a16:creationId xmlns:a16="http://schemas.microsoft.com/office/drawing/2014/main" id="{BAD94F46-5EF3-6638-C95B-9B5690ACFF22}"/>
              </a:ext>
            </a:extLst>
          </p:cNvPr>
          <p:cNvSpPr/>
          <p:nvPr/>
        </p:nvSpPr>
        <p:spPr>
          <a:xfrm>
            <a:off x="2800332" y="2473247"/>
            <a:ext cx="76547" cy="242932"/>
          </a:xfrm>
          <a:custGeom>
            <a:avLst/>
            <a:gdLst>
              <a:gd name="connsiteX0" fmla="*/ 18 w 76547"/>
              <a:gd name="connsiteY0" fmla="*/ 78 h 242932"/>
              <a:gd name="connsiteX1" fmla="*/ 19068 w 76547"/>
              <a:gd name="connsiteY1" fmla="*/ 136603 h 242932"/>
              <a:gd name="connsiteX2" fmla="*/ 76218 w 76547"/>
              <a:gd name="connsiteY2" fmla="*/ 241378 h 242932"/>
              <a:gd name="connsiteX3" fmla="*/ 41293 w 76547"/>
              <a:gd name="connsiteY3" fmla="*/ 193753 h 242932"/>
              <a:gd name="connsiteX4" fmla="*/ 15893 w 76547"/>
              <a:gd name="connsiteY4" fmla="*/ 117553 h 242932"/>
              <a:gd name="connsiteX5" fmla="*/ 18 w 76547"/>
              <a:gd name="connsiteY5" fmla="*/ 78 h 2429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6547" h="242932">
                <a:moveTo>
                  <a:pt x="18" y="78"/>
                </a:moveTo>
                <a:cubicBezTo>
                  <a:pt x="547" y="3253"/>
                  <a:pt x="6368" y="96386"/>
                  <a:pt x="19068" y="136603"/>
                </a:cubicBezTo>
                <a:cubicBezTo>
                  <a:pt x="31768" y="176820"/>
                  <a:pt x="72514" y="231853"/>
                  <a:pt x="76218" y="241378"/>
                </a:cubicBezTo>
                <a:cubicBezTo>
                  <a:pt x="79922" y="250903"/>
                  <a:pt x="51347" y="214391"/>
                  <a:pt x="41293" y="193753"/>
                </a:cubicBezTo>
                <a:cubicBezTo>
                  <a:pt x="31239" y="173115"/>
                  <a:pt x="21185" y="144541"/>
                  <a:pt x="15893" y="117553"/>
                </a:cubicBezTo>
                <a:cubicBezTo>
                  <a:pt x="10601" y="90566"/>
                  <a:pt x="-511" y="-3097"/>
                  <a:pt x="18" y="7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50" name="フリーフォーム 1049">
            <a:extLst>
              <a:ext uri="{FF2B5EF4-FFF2-40B4-BE49-F238E27FC236}">
                <a16:creationId xmlns:a16="http://schemas.microsoft.com/office/drawing/2014/main" id="{4FC21B51-3E51-FD25-9121-EA1E0B6D4B10}"/>
              </a:ext>
            </a:extLst>
          </p:cNvPr>
          <p:cNvSpPr/>
          <p:nvPr/>
        </p:nvSpPr>
        <p:spPr>
          <a:xfrm>
            <a:off x="2790825" y="1548847"/>
            <a:ext cx="19063" cy="178552"/>
          </a:xfrm>
          <a:custGeom>
            <a:avLst/>
            <a:gdLst>
              <a:gd name="connsiteX0" fmla="*/ 19050 w 19063"/>
              <a:gd name="connsiteY0" fmla="*/ 553 h 178552"/>
              <a:gd name="connsiteX1" fmla="*/ 3175 w 19063"/>
              <a:gd name="connsiteY1" fmla="*/ 108503 h 178552"/>
              <a:gd name="connsiteX2" fmla="*/ 9525 w 19063"/>
              <a:gd name="connsiteY2" fmla="*/ 178353 h 178552"/>
              <a:gd name="connsiteX3" fmla="*/ 9525 w 19063"/>
              <a:gd name="connsiteY3" fmla="*/ 127553 h 178552"/>
              <a:gd name="connsiteX4" fmla="*/ 0 w 19063"/>
              <a:gd name="connsiteY4" fmla="*/ 67228 h 178552"/>
              <a:gd name="connsiteX5" fmla="*/ 19050 w 19063"/>
              <a:gd name="connsiteY5" fmla="*/ 553 h 1785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063" h="178552">
                <a:moveTo>
                  <a:pt x="19050" y="553"/>
                </a:moveTo>
                <a:cubicBezTo>
                  <a:pt x="19579" y="7432"/>
                  <a:pt x="4762" y="78870"/>
                  <a:pt x="3175" y="108503"/>
                </a:cubicBezTo>
                <a:cubicBezTo>
                  <a:pt x="1588" y="138136"/>
                  <a:pt x="8467" y="175178"/>
                  <a:pt x="9525" y="178353"/>
                </a:cubicBezTo>
                <a:cubicBezTo>
                  <a:pt x="10583" y="181528"/>
                  <a:pt x="11112" y="146074"/>
                  <a:pt x="9525" y="127553"/>
                </a:cubicBezTo>
                <a:cubicBezTo>
                  <a:pt x="7938" y="109032"/>
                  <a:pt x="0" y="81515"/>
                  <a:pt x="0" y="67228"/>
                </a:cubicBezTo>
                <a:cubicBezTo>
                  <a:pt x="0" y="52941"/>
                  <a:pt x="18521" y="-6326"/>
                  <a:pt x="19050" y="55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51" name="フリーフォーム 1050">
            <a:extLst>
              <a:ext uri="{FF2B5EF4-FFF2-40B4-BE49-F238E27FC236}">
                <a16:creationId xmlns:a16="http://schemas.microsoft.com/office/drawing/2014/main" id="{B584DD43-7361-508D-37EE-1DF6E05B9CB2}"/>
              </a:ext>
            </a:extLst>
          </p:cNvPr>
          <p:cNvSpPr/>
          <p:nvPr/>
        </p:nvSpPr>
        <p:spPr>
          <a:xfrm>
            <a:off x="3504794" y="1441030"/>
            <a:ext cx="196766" cy="138321"/>
          </a:xfrm>
          <a:custGeom>
            <a:avLst/>
            <a:gdLst>
              <a:gd name="connsiteX0" fmla="*/ 406 w 196766"/>
              <a:gd name="connsiteY0" fmla="*/ 420 h 138321"/>
              <a:gd name="connsiteX1" fmla="*/ 121056 w 196766"/>
              <a:gd name="connsiteY1" fmla="*/ 73445 h 138321"/>
              <a:gd name="connsiteX2" fmla="*/ 194081 w 196766"/>
              <a:gd name="connsiteY2" fmla="*/ 136945 h 138321"/>
              <a:gd name="connsiteX3" fmla="*/ 165506 w 196766"/>
              <a:gd name="connsiteY3" fmla="*/ 108370 h 138321"/>
              <a:gd name="connsiteX4" fmla="*/ 406 w 196766"/>
              <a:gd name="connsiteY4" fmla="*/ 420 h 1383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96766" h="138321">
                <a:moveTo>
                  <a:pt x="406" y="420"/>
                </a:moveTo>
                <a:cubicBezTo>
                  <a:pt x="-7002" y="-5401"/>
                  <a:pt x="88777" y="50691"/>
                  <a:pt x="121056" y="73445"/>
                </a:cubicBezTo>
                <a:cubicBezTo>
                  <a:pt x="153335" y="96199"/>
                  <a:pt x="186673" y="131124"/>
                  <a:pt x="194081" y="136945"/>
                </a:cubicBezTo>
                <a:cubicBezTo>
                  <a:pt x="201489" y="142766"/>
                  <a:pt x="194081" y="129537"/>
                  <a:pt x="165506" y="108370"/>
                </a:cubicBezTo>
                <a:cubicBezTo>
                  <a:pt x="136931" y="87203"/>
                  <a:pt x="7814" y="6241"/>
                  <a:pt x="406" y="42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52" name="フリーフォーム 1051">
            <a:extLst>
              <a:ext uri="{FF2B5EF4-FFF2-40B4-BE49-F238E27FC236}">
                <a16:creationId xmlns:a16="http://schemas.microsoft.com/office/drawing/2014/main" id="{89C18494-C80B-696E-D466-203EC708D524}"/>
              </a:ext>
            </a:extLst>
          </p:cNvPr>
          <p:cNvSpPr/>
          <p:nvPr/>
        </p:nvSpPr>
        <p:spPr>
          <a:xfrm>
            <a:off x="2903692" y="1244600"/>
            <a:ext cx="281876" cy="85822"/>
          </a:xfrm>
          <a:custGeom>
            <a:avLst/>
            <a:gdLst>
              <a:gd name="connsiteX0" fmla="*/ 1433 w 281876"/>
              <a:gd name="connsiteY0" fmla="*/ 85725 h 85822"/>
              <a:gd name="connsiteX1" fmla="*/ 115733 w 281876"/>
              <a:gd name="connsiteY1" fmla="*/ 25400 h 85822"/>
              <a:gd name="connsiteX2" fmla="*/ 277658 w 281876"/>
              <a:gd name="connsiteY2" fmla="*/ 19050 h 85822"/>
              <a:gd name="connsiteX3" fmla="*/ 220508 w 281876"/>
              <a:gd name="connsiteY3" fmla="*/ 0 h 85822"/>
              <a:gd name="connsiteX4" fmla="*/ 71283 w 281876"/>
              <a:gd name="connsiteY4" fmla="*/ 19050 h 85822"/>
              <a:gd name="connsiteX5" fmla="*/ 195108 w 281876"/>
              <a:gd name="connsiteY5" fmla="*/ 9525 h 85822"/>
              <a:gd name="connsiteX6" fmla="*/ 1433 w 281876"/>
              <a:gd name="connsiteY6" fmla="*/ 85725 h 858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81876" h="85822">
                <a:moveTo>
                  <a:pt x="1433" y="85725"/>
                </a:moveTo>
                <a:cubicBezTo>
                  <a:pt x="-11796" y="88371"/>
                  <a:pt x="69696" y="36512"/>
                  <a:pt x="115733" y="25400"/>
                </a:cubicBezTo>
                <a:cubicBezTo>
                  <a:pt x="161770" y="14288"/>
                  <a:pt x="260196" y="23283"/>
                  <a:pt x="277658" y="19050"/>
                </a:cubicBezTo>
                <a:cubicBezTo>
                  <a:pt x="295120" y="14817"/>
                  <a:pt x="254904" y="0"/>
                  <a:pt x="220508" y="0"/>
                </a:cubicBezTo>
                <a:cubicBezTo>
                  <a:pt x="186112" y="0"/>
                  <a:pt x="75516" y="17463"/>
                  <a:pt x="71283" y="19050"/>
                </a:cubicBezTo>
                <a:cubicBezTo>
                  <a:pt x="67050" y="20637"/>
                  <a:pt x="203046" y="2646"/>
                  <a:pt x="195108" y="9525"/>
                </a:cubicBezTo>
                <a:cubicBezTo>
                  <a:pt x="187170" y="16404"/>
                  <a:pt x="14662" y="83079"/>
                  <a:pt x="1433" y="8572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53" name="フリーフォーム 1052">
            <a:extLst>
              <a:ext uri="{FF2B5EF4-FFF2-40B4-BE49-F238E27FC236}">
                <a16:creationId xmlns:a16="http://schemas.microsoft.com/office/drawing/2014/main" id="{2E41390E-A79F-5322-EFF2-48FA42FFBD4B}"/>
              </a:ext>
            </a:extLst>
          </p:cNvPr>
          <p:cNvSpPr/>
          <p:nvPr/>
        </p:nvSpPr>
        <p:spPr>
          <a:xfrm>
            <a:off x="2644657" y="2136473"/>
            <a:ext cx="54542" cy="220235"/>
          </a:xfrm>
          <a:custGeom>
            <a:avLst/>
            <a:gdLst>
              <a:gd name="connsiteX0" fmla="*/ 28693 w 54542"/>
              <a:gd name="connsiteY0" fmla="*/ 302 h 220235"/>
              <a:gd name="connsiteX1" fmla="*/ 22343 w 54542"/>
              <a:gd name="connsiteY1" fmla="*/ 117777 h 220235"/>
              <a:gd name="connsiteX2" fmla="*/ 54093 w 54542"/>
              <a:gd name="connsiteY2" fmla="*/ 219377 h 220235"/>
              <a:gd name="connsiteX3" fmla="*/ 38218 w 54542"/>
              <a:gd name="connsiteY3" fmla="*/ 162227 h 220235"/>
              <a:gd name="connsiteX4" fmla="*/ 118 w 54542"/>
              <a:gd name="connsiteY4" fmla="*/ 86027 h 220235"/>
              <a:gd name="connsiteX5" fmla="*/ 28693 w 54542"/>
              <a:gd name="connsiteY5" fmla="*/ 302 h 2202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4542" h="220235">
                <a:moveTo>
                  <a:pt x="28693" y="302"/>
                </a:moveTo>
                <a:cubicBezTo>
                  <a:pt x="32397" y="5594"/>
                  <a:pt x="18110" y="81265"/>
                  <a:pt x="22343" y="117777"/>
                </a:cubicBezTo>
                <a:cubicBezTo>
                  <a:pt x="26576" y="154290"/>
                  <a:pt x="51447" y="211969"/>
                  <a:pt x="54093" y="219377"/>
                </a:cubicBezTo>
                <a:cubicBezTo>
                  <a:pt x="56739" y="226785"/>
                  <a:pt x="47214" y="184452"/>
                  <a:pt x="38218" y="162227"/>
                </a:cubicBezTo>
                <a:cubicBezTo>
                  <a:pt x="29222" y="140002"/>
                  <a:pt x="2235" y="111427"/>
                  <a:pt x="118" y="86027"/>
                </a:cubicBezTo>
                <a:cubicBezTo>
                  <a:pt x="-1999" y="60627"/>
                  <a:pt x="24989" y="-4990"/>
                  <a:pt x="28693" y="30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54" name="フリーフォーム 1053">
            <a:extLst>
              <a:ext uri="{FF2B5EF4-FFF2-40B4-BE49-F238E27FC236}">
                <a16:creationId xmlns:a16="http://schemas.microsoft.com/office/drawing/2014/main" id="{C2AF9A8D-06BF-D45F-8D4B-FA5108A8042F}"/>
              </a:ext>
            </a:extLst>
          </p:cNvPr>
          <p:cNvSpPr/>
          <p:nvPr/>
        </p:nvSpPr>
        <p:spPr>
          <a:xfrm>
            <a:off x="3263810" y="3162261"/>
            <a:ext cx="203965" cy="187910"/>
          </a:xfrm>
          <a:custGeom>
            <a:avLst/>
            <a:gdLst>
              <a:gd name="connsiteX0" fmla="*/ 90 w 203965"/>
              <a:gd name="connsiteY0" fmla="*/ 39 h 187910"/>
              <a:gd name="connsiteX1" fmla="*/ 149315 w 203965"/>
              <a:gd name="connsiteY1" fmla="*/ 107989 h 187910"/>
              <a:gd name="connsiteX2" fmla="*/ 203290 w 203965"/>
              <a:gd name="connsiteY2" fmla="*/ 187364 h 187910"/>
              <a:gd name="connsiteX3" fmla="*/ 177890 w 203965"/>
              <a:gd name="connsiteY3" fmla="*/ 139739 h 187910"/>
              <a:gd name="connsiteX4" fmla="*/ 152490 w 203965"/>
              <a:gd name="connsiteY4" fmla="*/ 76239 h 187910"/>
              <a:gd name="connsiteX5" fmla="*/ 127090 w 203965"/>
              <a:gd name="connsiteY5" fmla="*/ 95289 h 187910"/>
              <a:gd name="connsiteX6" fmla="*/ 90 w 203965"/>
              <a:gd name="connsiteY6" fmla="*/ 39 h 1879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03965" h="187910">
                <a:moveTo>
                  <a:pt x="90" y="39"/>
                </a:moveTo>
                <a:cubicBezTo>
                  <a:pt x="3794" y="2156"/>
                  <a:pt x="115448" y="76768"/>
                  <a:pt x="149315" y="107989"/>
                </a:cubicBezTo>
                <a:cubicBezTo>
                  <a:pt x="183182" y="139210"/>
                  <a:pt x="198528" y="182072"/>
                  <a:pt x="203290" y="187364"/>
                </a:cubicBezTo>
                <a:cubicBezTo>
                  <a:pt x="208053" y="192656"/>
                  <a:pt x="186357" y="158260"/>
                  <a:pt x="177890" y="139739"/>
                </a:cubicBezTo>
                <a:cubicBezTo>
                  <a:pt x="169423" y="121218"/>
                  <a:pt x="160957" y="83647"/>
                  <a:pt x="152490" y="76239"/>
                </a:cubicBezTo>
                <a:cubicBezTo>
                  <a:pt x="144023" y="68831"/>
                  <a:pt x="147198" y="109576"/>
                  <a:pt x="127090" y="95289"/>
                </a:cubicBezTo>
                <a:cubicBezTo>
                  <a:pt x="106982" y="81002"/>
                  <a:pt x="-3614" y="-2078"/>
                  <a:pt x="90" y="3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55" name="フリーフォーム 1054">
            <a:extLst>
              <a:ext uri="{FF2B5EF4-FFF2-40B4-BE49-F238E27FC236}">
                <a16:creationId xmlns:a16="http://schemas.microsoft.com/office/drawing/2014/main" id="{BA45C26C-8B89-854A-5B13-F7117C78F01E}"/>
              </a:ext>
            </a:extLst>
          </p:cNvPr>
          <p:cNvSpPr/>
          <p:nvPr/>
        </p:nvSpPr>
        <p:spPr>
          <a:xfrm>
            <a:off x="3505114" y="3320717"/>
            <a:ext cx="59291" cy="102266"/>
          </a:xfrm>
          <a:custGeom>
            <a:avLst/>
            <a:gdLst>
              <a:gd name="connsiteX0" fmla="*/ 86 w 59291"/>
              <a:gd name="connsiteY0" fmla="*/ 333 h 102266"/>
              <a:gd name="connsiteX1" fmla="*/ 44536 w 59291"/>
              <a:gd name="connsiteY1" fmla="*/ 41608 h 102266"/>
              <a:gd name="connsiteX2" fmla="*/ 54061 w 59291"/>
              <a:gd name="connsiteY2" fmla="*/ 101933 h 102266"/>
              <a:gd name="connsiteX3" fmla="*/ 57236 w 59291"/>
              <a:gd name="connsiteY3" fmla="*/ 63833 h 102266"/>
              <a:gd name="connsiteX4" fmla="*/ 86 w 59291"/>
              <a:gd name="connsiteY4" fmla="*/ 333 h 1022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9291" h="102266">
                <a:moveTo>
                  <a:pt x="86" y="333"/>
                </a:moveTo>
                <a:cubicBezTo>
                  <a:pt x="-2031" y="-3371"/>
                  <a:pt x="35540" y="24675"/>
                  <a:pt x="44536" y="41608"/>
                </a:cubicBezTo>
                <a:cubicBezTo>
                  <a:pt x="53532" y="58541"/>
                  <a:pt x="51944" y="98229"/>
                  <a:pt x="54061" y="101933"/>
                </a:cubicBezTo>
                <a:cubicBezTo>
                  <a:pt x="56178" y="105637"/>
                  <a:pt x="62528" y="77591"/>
                  <a:pt x="57236" y="63833"/>
                </a:cubicBezTo>
                <a:cubicBezTo>
                  <a:pt x="51944" y="50075"/>
                  <a:pt x="2203" y="4037"/>
                  <a:pt x="86" y="33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56" name="フリーフォーム 1055">
            <a:extLst>
              <a:ext uri="{FF2B5EF4-FFF2-40B4-BE49-F238E27FC236}">
                <a16:creationId xmlns:a16="http://schemas.microsoft.com/office/drawing/2014/main" id="{0EEF588C-8AEA-37AE-7C71-8BD27B277B4F}"/>
              </a:ext>
            </a:extLst>
          </p:cNvPr>
          <p:cNvSpPr/>
          <p:nvPr/>
        </p:nvSpPr>
        <p:spPr>
          <a:xfrm>
            <a:off x="3600727" y="3294176"/>
            <a:ext cx="279529" cy="46136"/>
          </a:xfrm>
          <a:custGeom>
            <a:avLst/>
            <a:gdLst>
              <a:gd name="connsiteX0" fmla="*/ 6073 w 279529"/>
              <a:gd name="connsiteY0" fmla="*/ 45924 h 46136"/>
              <a:gd name="connsiteX1" fmla="*/ 177523 w 279529"/>
              <a:gd name="connsiteY1" fmla="*/ 1474 h 46136"/>
              <a:gd name="connsiteX2" fmla="*/ 275948 w 279529"/>
              <a:gd name="connsiteY2" fmla="*/ 36399 h 46136"/>
              <a:gd name="connsiteX3" fmla="*/ 253723 w 279529"/>
              <a:gd name="connsiteY3" fmla="*/ 4649 h 46136"/>
              <a:gd name="connsiteX4" fmla="*/ 212448 w 279529"/>
              <a:gd name="connsiteY4" fmla="*/ 1474 h 46136"/>
              <a:gd name="connsiteX5" fmla="*/ 53698 w 279529"/>
              <a:gd name="connsiteY5" fmla="*/ 17349 h 46136"/>
              <a:gd name="connsiteX6" fmla="*/ 6073 w 279529"/>
              <a:gd name="connsiteY6" fmla="*/ 45924 h 461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79529" h="46136">
                <a:moveTo>
                  <a:pt x="6073" y="45924"/>
                </a:moveTo>
                <a:cubicBezTo>
                  <a:pt x="26710" y="43278"/>
                  <a:pt x="132544" y="3061"/>
                  <a:pt x="177523" y="1474"/>
                </a:cubicBezTo>
                <a:cubicBezTo>
                  <a:pt x="222502" y="-113"/>
                  <a:pt x="263248" y="35870"/>
                  <a:pt x="275948" y="36399"/>
                </a:cubicBezTo>
                <a:cubicBezTo>
                  <a:pt x="288648" y="36928"/>
                  <a:pt x="264306" y="10470"/>
                  <a:pt x="253723" y="4649"/>
                </a:cubicBezTo>
                <a:cubicBezTo>
                  <a:pt x="243140" y="-1172"/>
                  <a:pt x="245785" y="-643"/>
                  <a:pt x="212448" y="1474"/>
                </a:cubicBezTo>
                <a:cubicBezTo>
                  <a:pt x="179111" y="3591"/>
                  <a:pt x="85977" y="8882"/>
                  <a:pt x="53698" y="17349"/>
                </a:cubicBezTo>
                <a:cubicBezTo>
                  <a:pt x="21419" y="25816"/>
                  <a:pt x="-14564" y="48570"/>
                  <a:pt x="6073" y="4592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57" name="フリーフォーム 1056">
            <a:extLst>
              <a:ext uri="{FF2B5EF4-FFF2-40B4-BE49-F238E27FC236}">
                <a16:creationId xmlns:a16="http://schemas.microsoft.com/office/drawing/2014/main" id="{7D78C07D-23FF-2A5B-2203-566CA70ECCF0}"/>
              </a:ext>
            </a:extLst>
          </p:cNvPr>
          <p:cNvSpPr/>
          <p:nvPr/>
        </p:nvSpPr>
        <p:spPr>
          <a:xfrm>
            <a:off x="3828831" y="3101430"/>
            <a:ext cx="32001" cy="202541"/>
          </a:xfrm>
          <a:custGeom>
            <a:avLst/>
            <a:gdLst>
              <a:gd name="connsiteX0" fmla="*/ 31969 w 32001"/>
              <a:gd name="connsiteY0" fmla="*/ 545 h 202541"/>
              <a:gd name="connsiteX1" fmla="*/ 6569 w 32001"/>
              <a:gd name="connsiteY1" fmla="*/ 86270 h 202541"/>
              <a:gd name="connsiteX2" fmla="*/ 25619 w 32001"/>
              <a:gd name="connsiteY2" fmla="*/ 197395 h 202541"/>
              <a:gd name="connsiteX3" fmla="*/ 16094 w 32001"/>
              <a:gd name="connsiteY3" fmla="*/ 178345 h 202541"/>
              <a:gd name="connsiteX4" fmla="*/ 219 w 32001"/>
              <a:gd name="connsiteY4" fmla="*/ 127545 h 202541"/>
              <a:gd name="connsiteX5" fmla="*/ 31969 w 32001"/>
              <a:gd name="connsiteY5" fmla="*/ 545 h 2025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001" h="202541">
                <a:moveTo>
                  <a:pt x="31969" y="545"/>
                </a:moveTo>
                <a:cubicBezTo>
                  <a:pt x="33027" y="-6334"/>
                  <a:pt x="7627" y="53462"/>
                  <a:pt x="6569" y="86270"/>
                </a:cubicBezTo>
                <a:cubicBezTo>
                  <a:pt x="5511" y="119078"/>
                  <a:pt x="25619" y="197395"/>
                  <a:pt x="25619" y="197395"/>
                </a:cubicBezTo>
                <a:cubicBezTo>
                  <a:pt x="27206" y="212741"/>
                  <a:pt x="20327" y="189987"/>
                  <a:pt x="16094" y="178345"/>
                </a:cubicBezTo>
                <a:cubicBezTo>
                  <a:pt x="11861" y="166703"/>
                  <a:pt x="-1898" y="151887"/>
                  <a:pt x="219" y="127545"/>
                </a:cubicBezTo>
                <a:cubicBezTo>
                  <a:pt x="2336" y="103203"/>
                  <a:pt x="30911" y="7424"/>
                  <a:pt x="31969" y="54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58" name="フリーフォーム 1057">
            <a:extLst>
              <a:ext uri="{FF2B5EF4-FFF2-40B4-BE49-F238E27FC236}">
                <a16:creationId xmlns:a16="http://schemas.microsoft.com/office/drawing/2014/main" id="{677761DD-77C3-248F-20CD-877D7F9EBCF9}"/>
              </a:ext>
            </a:extLst>
          </p:cNvPr>
          <p:cNvSpPr/>
          <p:nvPr/>
        </p:nvSpPr>
        <p:spPr>
          <a:xfrm>
            <a:off x="4060862" y="2813019"/>
            <a:ext cx="117585" cy="200182"/>
          </a:xfrm>
          <a:custGeom>
            <a:avLst/>
            <a:gdLst>
              <a:gd name="connsiteX0" fmla="*/ 117438 w 117585"/>
              <a:gd name="connsiteY0" fmla="*/ 31 h 200182"/>
              <a:gd name="connsiteX1" fmla="*/ 34888 w 117585"/>
              <a:gd name="connsiteY1" fmla="*/ 136556 h 200182"/>
              <a:gd name="connsiteX2" fmla="*/ 3138 w 117585"/>
              <a:gd name="connsiteY2" fmla="*/ 200056 h 200182"/>
              <a:gd name="connsiteX3" fmla="*/ 12663 w 117585"/>
              <a:gd name="connsiteY3" fmla="*/ 149256 h 200182"/>
              <a:gd name="connsiteX4" fmla="*/ 117438 w 117585"/>
              <a:gd name="connsiteY4" fmla="*/ 31 h 2001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7585" h="200182">
                <a:moveTo>
                  <a:pt x="117438" y="31"/>
                </a:moveTo>
                <a:cubicBezTo>
                  <a:pt x="121142" y="-2086"/>
                  <a:pt x="53938" y="103219"/>
                  <a:pt x="34888" y="136556"/>
                </a:cubicBezTo>
                <a:cubicBezTo>
                  <a:pt x="15838" y="169894"/>
                  <a:pt x="6842" y="197939"/>
                  <a:pt x="3138" y="200056"/>
                </a:cubicBezTo>
                <a:cubicBezTo>
                  <a:pt x="-566" y="202173"/>
                  <a:pt x="-4270" y="177302"/>
                  <a:pt x="12663" y="149256"/>
                </a:cubicBezTo>
                <a:cubicBezTo>
                  <a:pt x="29596" y="121210"/>
                  <a:pt x="113734" y="2148"/>
                  <a:pt x="117438" y="3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59" name="フリーフォーム 1058">
            <a:extLst>
              <a:ext uri="{FF2B5EF4-FFF2-40B4-BE49-F238E27FC236}">
                <a16:creationId xmlns:a16="http://schemas.microsoft.com/office/drawing/2014/main" id="{D1D8261F-100C-E542-7773-5AC93BED0050}"/>
              </a:ext>
            </a:extLst>
          </p:cNvPr>
          <p:cNvSpPr/>
          <p:nvPr/>
        </p:nvSpPr>
        <p:spPr>
          <a:xfrm>
            <a:off x="4193769" y="2063545"/>
            <a:ext cx="26311" cy="362484"/>
          </a:xfrm>
          <a:custGeom>
            <a:avLst/>
            <a:gdLst>
              <a:gd name="connsiteX0" fmla="*/ 406 w 26311"/>
              <a:gd name="connsiteY0" fmla="*/ 205 h 362484"/>
              <a:gd name="connsiteX1" fmla="*/ 9931 w 26311"/>
              <a:gd name="connsiteY1" fmla="*/ 247855 h 362484"/>
              <a:gd name="connsiteX2" fmla="*/ 6756 w 26311"/>
              <a:gd name="connsiteY2" fmla="*/ 362155 h 362484"/>
              <a:gd name="connsiteX3" fmla="*/ 13106 w 26311"/>
              <a:gd name="connsiteY3" fmla="*/ 216105 h 362484"/>
              <a:gd name="connsiteX4" fmla="*/ 25806 w 26311"/>
              <a:gd name="connsiteY4" fmla="*/ 292305 h 362484"/>
              <a:gd name="connsiteX5" fmla="*/ 406 w 26311"/>
              <a:gd name="connsiteY5" fmla="*/ 205 h 3624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6311" h="362484">
                <a:moveTo>
                  <a:pt x="406" y="205"/>
                </a:moveTo>
                <a:cubicBezTo>
                  <a:pt x="-2240" y="-7203"/>
                  <a:pt x="8873" y="187530"/>
                  <a:pt x="9931" y="247855"/>
                </a:cubicBezTo>
                <a:cubicBezTo>
                  <a:pt x="10989" y="308180"/>
                  <a:pt x="6227" y="367447"/>
                  <a:pt x="6756" y="362155"/>
                </a:cubicBezTo>
                <a:cubicBezTo>
                  <a:pt x="7285" y="356863"/>
                  <a:pt x="9931" y="227747"/>
                  <a:pt x="13106" y="216105"/>
                </a:cubicBezTo>
                <a:cubicBezTo>
                  <a:pt x="16281" y="204463"/>
                  <a:pt x="28981" y="321409"/>
                  <a:pt x="25806" y="292305"/>
                </a:cubicBezTo>
                <a:cubicBezTo>
                  <a:pt x="22631" y="263201"/>
                  <a:pt x="3052" y="7613"/>
                  <a:pt x="406" y="20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60" name="フリーフォーム 1059">
            <a:extLst>
              <a:ext uri="{FF2B5EF4-FFF2-40B4-BE49-F238E27FC236}">
                <a16:creationId xmlns:a16="http://schemas.microsoft.com/office/drawing/2014/main" id="{8DFB92E6-3779-05D6-0A27-D0E8E1193C2E}"/>
              </a:ext>
            </a:extLst>
          </p:cNvPr>
          <p:cNvSpPr/>
          <p:nvPr/>
        </p:nvSpPr>
        <p:spPr>
          <a:xfrm>
            <a:off x="3073283" y="2590774"/>
            <a:ext cx="108081" cy="196300"/>
          </a:xfrm>
          <a:custGeom>
            <a:avLst/>
            <a:gdLst>
              <a:gd name="connsiteX0" fmla="*/ 108067 w 108081"/>
              <a:gd name="connsiteY0" fmla="*/ 26 h 196300"/>
              <a:gd name="connsiteX1" fmla="*/ 25517 w 108081"/>
              <a:gd name="connsiteY1" fmla="*/ 98451 h 196300"/>
              <a:gd name="connsiteX2" fmla="*/ 9642 w 108081"/>
              <a:gd name="connsiteY2" fmla="*/ 177826 h 196300"/>
              <a:gd name="connsiteX3" fmla="*/ 117 w 108081"/>
              <a:gd name="connsiteY3" fmla="*/ 190526 h 196300"/>
              <a:gd name="connsiteX4" fmla="*/ 15992 w 108081"/>
              <a:gd name="connsiteY4" fmla="*/ 101626 h 196300"/>
              <a:gd name="connsiteX5" fmla="*/ 31867 w 108081"/>
              <a:gd name="connsiteY5" fmla="*/ 88926 h 196300"/>
              <a:gd name="connsiteX6" fmla="*/ 108067 w 108081"/>
              <a:gd name="connsiteY6" fmla="*/ 26 h 196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08081" h="196300">
                <a:moveTo>
                  <a:pt x="108067" y="26"/>
                </a:moveTo>
                <a:cubicBezTo>
                  <a:pt x="107009" y="1614"/>
                  <a:pt x="41921" y="68818"/>
                  <a:pt x="25517" y="98451"/>
                </a:cubicBezTo>
                <a:cubicBezTo>
                  <a:pt x="9113" y="128084"/>
                  <a:pt x="9642" y="177826"/>
                  <a:pt x="9642" y="177826"/>
                </a:cubicBezTo>
                <a:cubicBezTo>
                  <a:pt x="5409" y="193172"/>
                  <a:pt x="-941" y="203226"/>
                  <a:pt x="117" y="190526"/>
                </a:cubicBezTo>
                <a:cubicBezTo>
                  <a:pt x="1175" y="177826"/>
                  <a:pt x="15992" y="101626"/>
                  <a:pt x="15992" y="101626"/>
                </a:cubicBezTo>
                <a:cubicBezTo>
                  <a:pt x="21284" y="84693"/>
                  <a:pt x="10700" y="108505"/>
                  <a:pt x="31867" y="88926"/>
                </a:cubicBezTo>
                <a:cubicBezTo>
                  <a:pt x="53034" y="69347"/>
                  <a:pt x="109125" y="-1562"/>
                  <a:pt x="108067" y="2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61" name="フリーフォーム 1060">
            <a:extLst>
              <a:ext uri="{FF2B5EF4-FFF2-40B4-BE49-F238E27FC236}">
                <a16:creationId xmlns:a16="http://schemas.microsoft.com/office/drawing/2014/main" id="{97C49E9A-4D93-F49F-7D9B-8135DBFF42AD}"/>
              </a:ext>
            </a:extLst>
          </p:cNvPr>
          <p:cNvSpPr/>
          <p:nvPr/>
        </p:nvSpPr>
        <p:spPr>
          <a:xfrm>
            <a:off x="3886181" y="2651019"/>
            <a:ext cx="119494" cy="120960"/>
          </a:xfrm>
          <a:custGeom>
            <a:avLst/>
            <a:gdLst>
              <a:gd name="connsiteX0" fmla="*/ 19 w 119494"/>
              <a:gd name="connsiteY0" fmla="*/ 106 h 120960"/>
              <a:gd name="connsiteX1" fmla="*/ 111144 w 119494"/>
              <a:gd name="connsiteY1" fmla="*/ 85831 h 120960"/>
              <a:gd name="connsiteX2" fmla="*/ 111144 w 119494"/>
              <a:gd name="connsiteY2" fmla="*/ 120756 h 120960"/>
              <a:gd name="connsiteX3" fmla="*/ 107969 w 119494"/>
              <a:gd name="connsiteY3" fmla="*/ 98531 h 120960"/>
              <a:gd name="connsiteX4" fmla="*/ 66694 w 119494"/>
              <a:gd name="connsiteY4" fmla="*/ 63606 h 120960"/>
              <a:gd name="connsiteX5" fmla="*/ 101619 w 119494"/>
              <a:gd name="connsiteY5" fmla="*/ 104881 h 120960"/>
              <a:gd name="connsiteX6" fmla="*/ 19 w 119494"/>
              <a:gd name="connsiteY6" fmla="*/ 106 h 1209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19494" h="120960">
                <a:moveTo>
                  <a:pt x="19" y="106"/>
                </a:moveTo>
                <a:cubicBezTo>
                  <a:pt x="1606" y="-3069"/>
                  <a:pt x="92623" y="65723"/>
                  <a:pt x="111144" y="85831"/>
                </a:cubicBezTo>
                <a:cubicBezTo>
                  <a:pt x="129665" y="105939"/>
                  <a:pt x="111673" y="118639"/>
                  <a:pt x="111144" y="120756"/>
                </a:cubicBezTo>
                <a:cubicBezTo>
                  <a:pt x="110615" y="122873"/>
                  <a:pt x="115377" y="108056"/>
                  <a:pt x="107969" y="98531"/>
                </a:cubicBezTo>
                <a:cubicBezTo>
                  <a:pt x="100561" y="89006"/>
                  <a:pt x="67752" y="62548"/>
                  <a:pt x="66694" y="63606"/>
                </a:cubicBezTo>
                <a:cubicBezTo>
                  <a:pt x="65636" y="64664"/>
                  <a:pt x="107969" y="113348"/>
                  <a:pt x="101619" y="104881"/>
                </a:cubicBezTo>
                <a:cubicBezTo>
                  <a:pt x="95269" y="96414"/>
                  <a:pt x="-1568" y="3281"/>
                  <a:pt x="19" y="10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62" name="フリーフォーム 1061">
            <a:extLst>
              <a:ext uri="{FF2B5EF4-FFF2-40B4-BE49-F238E27FC236}">
                <a16:creationId xmlns:a16="http://schemas.microsoft.com/office/drawing/2014/main" id="{5B8EFD4C-BE71-1BAE-6DF3-D915E0EE2230}"/>
              </a:ext>
            </a:extLst>
          </p:cNvPr>
          <p:cNvSpPr/>
          <p:nvPr/>
        </p:nvSpPr>
        <p:spPr>
          <a:xfrm>
            <a:off x="3101712" y="2835079"/>
            <a:ext cx="93318" cy="215303"/>
          </a:xfrm>
          <a:custGeom>
            <a:avLst/>
            <a:gdLst>
              <a:gd name="connsiteX0" fmla="*/ 57413 w 93318"/>
              <a:gd name="connsiteY0" fmla="*/ 196 h 215303"/>
              <a:gd name="connsiteX1" fmla="*/ 3438 w 93318"/>
              <a:gd name="connsiteY1" fmla="*/ 57346 h 215303"/>
              <a:gd name="connsiteX2" fmla="*/ 92338 w 93318"/>
              <a:gd name="connsiteY2" fmla="*/ 212921 h 215303"/>
              <a:gd name="connsiteX3" fmla="*/ 47888 w 93318"/>
              <a:gd name="connsiteY3" fmla="*/ 146246 h 215303"/>
              <a:gd name="connsiteX4" fmla="*/ 263 w 93318"/>
              <a:gd name="connsiteY4" fmla="*/ 73221 h 215303"/>
              <a:gd name="connsiteX5" fmla="*/ 57413 w 93318"/>
              <a:gd name="connsiteY5" fmla="*/ 196 h 2153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93318" h="215303">
                <a:moveTo>
                  <a:pt x="57413" y="196"/>
                </a:moveTo>
                <a:cubicBezTo>
                  <a:pt x="57942" y="-2450"/>
                  <a:pt x="-2383" y="21892"/>
                  <a:pt x="3438" y="57346"/>
                </a:cubicBezTo>
                <a:cubicBezTo>
                  <a:pt x="9259" y="92800"/>
                  <a:pt x="84930" y="198104"/>
                  <a:pt x="92338" y="212921"/>
                </a:cubicBezTo>
                <a:cubicBezTo>
                  <a:pt x="99746" y="227738"/>
                  <a:pt x="63234" y="169529"/>
                  <a:pt x="47888" y="146246"/>
                </a:cubicBezTo>
                <a:cubicBezTo>
                  <a:pt x="32542" y="122963"/>
                  <a:pt x="5025" y="95446"/>
                  <a:pt x="263" y="73221"/>
                </a:cubicBezTo>
                <a:cubicBezTo>
                  <a:pt x="-4500" y="50996"/>
                  <a:pt x="56884" y="2842"/>
                  <a:pt x="57413" y="19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63" name="フリーフォーム 1062">
            <a:extLst>
              <a:ext uri="{FF2B5EF4-FFF2-40B4-BE49-F238E27FC236}">
                <a16:creationId xmlns:a16="http://schemas.microsoft.com/office/drawing/2014/main" id="{0642C0FB-5C83-26E1-661F-F42D4588B858}"/>
              </a:ext>
            </a:extLst>
          </p:cNvPr>
          <p:cNvSpPr/>
          <p:nvPr/>
        </p:nvSpPr>
        <p:spPr>
          <a:xfrm>
            <a:off x="3539169" y="1949384"/>
            <a:ext cx="93675" cy="257344"/>
          </a:xfrm>
          <a:custGeom>
            <a:avLst/>
            <a:gdLst>
              <a:gd name="connsiteX0" fmla="*/ 93031 w 93675"/>
              <a:gd name="connsiteY0" fmla="*/ 66 h 257344"/>
              <a:gd name="connsiteX1" fmla="*/ 42231 w 93675"/>
              <a:gd name="connsiteY1" fmla="*/ 101666 h 257344"/>
              <a:gd name="connsiteX2" fmla="*/ 48581 w 93675"/>
              <a:gd name="connsiteY2" fmla="*/ 161991 h 257344"/>
              <a:gd name="connsiteX3" fmla="*/ 29531 w 93675"/>
              <a:gd name="connsiteY3" fmla="*/ 108016 h 257344"/>
              <a:gd name="connsiteX4" fmla="*/ 86681 w 93675"/>
              <a:gd name="connsiteY4" fmla="*/ 257241 h 257344"/>
              <a:gd name="connsiteX5" fmla="*/ 39056 w 93675"/>
              <a:gd name="connsiteY5" fmla="*/ 130241 h 257344"/>
              <a:gd name="connsiteX6" fmla="*/ 32706 w 93675"/>
              <a:gd name="connsiteY6" fmla="*/ 50866 h 257344"/>
              <a:gd name="connsiteX7" fmla="*/ 956 w 93675"/>
              <a:gd name="connsiteY7" fmla="*/ 117541 h 257344"/>
              <a:gd name="connsiteX8" fmla="*/ 93031 w 93675"/>
              <a:gd name="connsiteY8" fmla="*/ 66 h 2573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93675" h="257344">
                <a:moveTo>
                  <a:pt x="93031" y="66"/>
                </a:moveTo>
                <a:cubicBezTo>
                  <a:pt x="99910" y="-2580"/>
                  <a:pt x="49639" y="74679"/>
                  <a:pt x="42231" y="101666"/>
                </a:cubicBezTo>
                <a:cubicBezTo>
                  <a:pt x="34823" y="128653"/>
                  <a:pt x="50698" y="160933"/>
                  <a:pt x="48581" y="161991"/>
                </a:cubicBezTo>
                <a:cubicBezTo>
                  <a:pt x="46464" y="163049"/>
                  <a:pt x="23181" y="92141"/>
                  <a:pt x="29531" y="108016"/>
                </a:cubicBezTo>
                <a:cubicBezTo>
                  <a:pt x="35881" y="123891"/>
                  <a:pt x="85094" y="253537"/>
                  <a:pt x="86681" y="257241"/>
                </a:cubicBezTo>
                <a:cubicBezTo>
                  <a:pt x="88268" y="260945"/>
                  <a:pt x="48052" y="164637"/>
                  <a:pt x="39056" y="130241"/>
                </a:cubicBezTo>
                <a:cubicBezTo>
                  <a:pt x="30060" y="95845"/>
                  <a:pt x="39056" y="52983"/>
                  <a:pt x="32706" y="50866"/>
                </a:cubicBezTo>
                <a:cubicBezTo>
                  <a:pt x="26356" y="48749"/>
                  <a:pt x="-5923" y="122303"/>
                  <a:pt x="956" y="117541"/>
                </a:cubicBezTo>
                <a:cubicBezTo>
                  <a:pt x="7835" y="112779"/>
                  <a:pt x="86152" y="2712"/>
                  <a:pt x="93031" y="6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64" name="フリーフォーム 1063">
            <a:extLst>
              <a:ext uri="{FF2B5EF4-FFF2-40B4-BE49-F238E27FC236}">
                <a16:creationId xmlns:a16="http://schemas.microsoft.com/office/drawing/2014/main" id="{D8E5D80F-57EF-1A00-7D45-F4A0F5536FDC}"/>
              </a:ext>
            </a:extLst>
          </p:cNvPr>
          <p:cNvSpPr/>
          <p:nvPr/>
        </p:nvSpPr>
        <p:spPr>
          <a:xfrm>
            <a:off x="3162220" y="2050945"/>
            <a:ext cx="149658" cy="264136"/>
          </a:xfrm>
          <a:custGeom>
            <a:avLst/>
            <a:gdLst>
              <a:gd name="connsiteX0" fmla="*/ 80 w 149658"/>
              <a:gd name="connsiteY0" fmla="*/ 105 h 264136"/>
              <a:gd name="connsiteX1" fmla="*/ 108030 w 149658"/>
              <a:gd name="connsiteY1" fmla="*/ 44555 h 264136"/>
              <a:gd name="connsiteX2" fmla="*/ 117555 w 149658"/>
              <a:gd name="connsiteY2" fmla="*/ 177905 h 264136"/>
              <a:gd name="connsiteX3" fmla="*/ 127080 w 149658"/>
              <a:gd name="connsiteY3" fmla="*/ 136630 h 264136"/>
              <a:gd name="connsiteX4" fmla="*/ 139780 w 149658"/>
              <a:gd name="connsiteY4" fmla="*/ 193780 h 264136"/>
              <a:gd name="connsiteX5" fmla="*/ 149305 w 149658"/>
              <a:gd name="connsiteY5" fmla="*/ 263630 h 264136"/>
              <a:gd name="connsiteX6" fmla="*/ 127080 w 149658"/>
              <a:gd name="connsiteY6" fmla="*/ 155680 h 264136"/>
              <a:gd name="connsiteX7" fmla="*/ 127080 w 149658"/>
              <a:gd name="connsiteY7" fmla="*/ 54080 h 264136"/>
              <a:gd name="connsiteX8" fmla="*/ 80 w 149658"/>
              <a:gd name="connsiteY8" fmla="*/ 105 h 2641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9658" h="264136">
                <a:moveTo>
                  <a:pt x="80" y="105"/>
                </a:moveTo>
                <a:cubicBezTo>
                  <a:pt x="-3095" y="-1482"/>
                  <a:pt x="88451" y="14922"/>
                  <a:pt x="108030" y="44555"/>
                </a:cubicBezTo>
                <a:cubicBezTo>
                  <a:pt x="127609" y="74188"/>
                  <a:pt x="114380" y="162559"/>
                  <a:pt x="117555" y="177905"/>
                </a:cubicBezTo>
                <a:cubicBezTo>
                  <a:pt x="120730" y="193251"/>
                  <a:pt x="123376" y="133984"/>
                  <a:pt x="127080" y="136630"/>
                </a:cubicBezTo>
                <a:cubicBezTo>
                  <a:pt x="130784" y="139276"/>
                  <a:pt x="136076" y="172613"/>
                  <a:pt x="139780" y="193780"/>
                </a:cubicBezTo>
                <a:cubicBezTo>
                  <a:pt x="143484" y="214947"/>
                  <a:pt x="151422" y="269980"/>
                  <a:pt x="149305" y="263630"/>
                </a:cubicBezTo>
                <a:cubicBezTo>
                  <a:pt x="147188" y="257280"/>
                  <a:pt x="130784" y="190605"/>
                  <a:pt x="127080" y="155680"/>
                </a:cubicBezTo>
                <a:cubicBezTo>
                  <a:pt x="123376" y="120755"/>
                  <a:pt x="142955" y="79480"/>
                  <a:pt x="127080" y="54080"/>
                </a:cubicBezTo>
                <a:cubicBezTo>
                  <a:pt x="111205" y="28680"/>
                  <a:pt x="3255" y="1692"/>
                  <a:pt x="80" y="10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" name="フリーフォーム 1">
            <a:extLst>
              <a:ext uri="{FF2B5EF4-FFF2-40B4-BE49-F238E27FC236}">
                <a16:creationId xmlns:a16="http://schemas.microsoft.com/office/drawing/2014/main" id="{9A54F69E-FE02-B1C9-1BAD-DB157743BDE0}"/>
              </a:ext>
            </a:extLst>
          </p:cNvPr>
          <p:cNvSpPr/>
          <p:nvPr/>
        </p:nvSpPr>
        <p:spPr>
          <a:xfrm>
            <a:off x="2641507" y="1431678"/>
            <a:ext cx="73462" cy="267116"/>
          </a:xfrm>
          <a:custGeom>
            <a:avLst/>
            <a:gdLst>
              <a:gd name="connsiteX0" fmla="*/ 73118 w 73462"/>
              <a:gd name="connsiteY0" fmla="*/ 247 h 267116"/>
              <a:gd name="connsiteX1" fmla="*/ 44543 w 73462"/>
              <a:gd name="connsiteY1" fmla="*/ 130422 h 267116"/>
              <a:gd name="connsiteX2" fmla="*/ 93 w 73462"/>
              <a:gd name="connsiteY2" fmla="*/ 266947 h 267116"/>
              <a:gd name="connsiteX3" fmla="*/ 57243 w 73462"/>
              <a:gd name="connsiteY3" fmla="*/ 101847 h 267116"/>
              <a:gd name="connsiteX4" fmla="*/ 73118 w 73462"/>
              <a:gd name="connsiteY4" fmla="*/ 247 h 2671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3462" h="267116">
                <a:moveTo>
                  <a:pt x="73118" y="247"/>
                </a:moveTo>
                <a:cubicBezTo>
                  <a:pt x="71001" y="5009"/>
                  <a:pt x="56714" y="85972"/>
                  <a:pt x="44543" y="130422"/>
                </a:cubicBezTo>
                <a:cubicBezTo>
                  <a:pt x="32372" y="174872"/>
                  <a:pt x="-2024" y="271709"/>
                  <a:pt x="93" y="266947"/>
                </a:cubicBezTo>
                <a:cubicBezTo>
                  <a:pt x="2210" y="262185"/>
                  <a:pt x="47189" y="143122"/>
                  <a:pt x="57243" y="101847"/>
                </a:cubicBezTo>
                <a:cubicBezTo>
                  <a:pt x="67297" y="60572"/>
                  <a:pt x="75235" y="-4515"/>
                  <a:pt x="73118" y="24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" name="フリーフォーム 2">
            <a:extLst>
              <a:ext uri="{FF2B5EF4-FFF2-40B4-BE49-F238E27FC236}">
                <a16:creationId xmlns:a16="http://schemas.microsoft.com/office/drawing/2014/main" id="{DA310805-7D01-CC92-A01D-91B85CFDBB20}"/>
              </a:ext>
            </a:extLst>
          </p:cNvPr>
          <p:cNvSpPr/>
          <p:nvPr/>
        </p:nvSpPr>
        <p:spPr>
          <a:xfrm>
            <a:off x="3685849" y="1420991"/>
            <a:ext cx="106631" cy="129449"/>
          </a:xfrm>
          <a:custGeom>
            <a:avLst/>
            <a:gdLst>
              <a:gd name="connsiteX0" fmla="*/ 326 w 106631"/>
              <a:gd name="connsiteY0" fmla="*/ 1409 h 129449"/>
              <a:gd name="connsiteX1" fmla="*/ 86051 w 106631"/>
              <a:gd name="connsiteY1" fmla="*/ 80784 h 129449"/>
              <a:gd name="connsiteX2" fmla="*/ 105101 w 106631"/>
              <a:gd name="connsiteY2" fmla="*/ 128409 h 129449"/>
              <a:gd name="connsiteX3" fmla="*/ 57476 w 106631"/>
              <a:gd name="connsiteY3" fmla="*/ 36334 h 129449"/>
              <a:gd name="connsiteX4" fmla="*/ 326 w 106631"/>
              <a:gd name="connsiteY4" fmla="*/ 1409 h 1294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6631" h="129449">
                <a:moveTo>
                  <a:pt x="326" y="1409"/>
                </a:moveTo>
                <a:cubicBezTo>
                  <a:pt x="5089" y="8817"/>
                  <a:pt x="68589" y="59617"/>
                  <a:pt x="86051" y="80784"/>
                </a:cubicBezTo>
                <a:cubicBezTo>
                  <a:pt x="103513" y="101951"/>
                  <a:pt x="109864" y="135817"/>
                  <a:pt x="105101" y="128409"/>
                </a:cubicBezTo>
                <a:cubicBezTo>
                  <a:pt x="100339" y="121001"/>
                  <a:pt x="70705" y="55384"/>
                  <a:pt x="57476" y="36334"/>
                </a:cubicBezTo>
                <a:cubicBezTo>
                  <a:pt x="44247" y="17284"/>
                  <a:pt x="-4437" y="-5999"/>
                  <a:pt x="326" y="140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" name="フリーフォーム 4">
            <a:extLst>
              <a:ext uri="{FF2B5EF4-FFF2-40B4-BE49-F238E27FC236}">
                <a16:creationId xmlns:a16="http://schemas.microsoft.com/office/drawing/2014/main" id="{31139FB1-457E-8D8E-096A-2F88ED3A7B0B}"/>
              </a:ext>
            </a:extLst>
          </p:cNvPr>
          <p:cNvSpPr/>
          <p:nvPr/>
        </p:nvSpPr>
        <p:spPr>
          <a:xfrm>
            <a:off x="3151358" y="1628668"/>
            <a:ext cx="46099" cy="133603"/>
          </a:xfrm>
          <a:custGeom>
            <a:avLst/>
            <a:gdLst>
              <a:gd name="connsiteX0" fmla="*/ 45867 w 46099"/>
              <a:gd name="connsiteY0" fmla="*/ 107 h 133603"/>
              <a:gd name="connsiteX1" fmla="*/ 20467 w 46099"/>
              <a:gd name="connsiteY1" fmla="*/ 66782 h 133603"/>
              <a:gd name="connsiteX2" fmla="*/ 1417 w 46099"/>
              <a:gd name="connsiteY2" fmla="*/ 133457 h 133603"/>
              <a:gd name="connsiteX3" fmla="*/ 4592 w 46099"/>
              <a:gd name="connsiteY3" fmla="*/ 82657 h 133603"/>
              <a:gd name="connsiteX4" fmla="*/ 45867 w 46099"/>
              <a:gd name="connsiteY4" fmla="*/ 107 h 1336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6099" h="133603">
                <a:moveTo>
                  <a:pt x="45867" y="107"/>
                </a:moveTo>
                <a:cubicBezTo>
                  <a:pt x="48513" y="-2539"/>
                  <a:pt x="27875" y="44557"/>
                  <a:pt x="20467" y="66782"/>
                </a:cubicBezTo>
                <a:cubicBezTo>
                  <a:pt x="13059" y="89007"/>
                  <a:pt x="4063" y="130811"/>
                  <a:pt x="1417" y="133457"/>
                </a:cubicBezTo>
                <a:cubicBezTo>
                  <a:pt x="-1229" y="136103"/>
                  <a:pt x="-170" y="102236"/>
                  <a:pt x="4592" y="82657"/>
                </a:cubicBezTo>
                <a:cubicBezTo>
                  <a:pt x="9354" y="63078"/>
                  <a:pt x="43221" y="2753"/>
                  <a:pt x="45867" y="10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" name="フリーフォーム 5">
            <a:extLst>
              <a:ext uri="{FF2B5EF4-FFF2-40B4-BE49-F238E27FC236}">
                <a16:creationId xmlns:a16="http://schemas.microsoft.com/office/drawing/2014/main" id="{B53DED34-863D-A9E8-9765-A2FC2BBF6065}"/>
              </a:ext>
            </a:extLst>
          </p:cNvPr>
          <p:cNvSpPr/>
          <p:nvPr/>
        </p:nvSpPr>
        <p:spPr>
          <a:xfrm>
            <a:off x="3089187" y="1431819"/>
            <a:ext cx="54209" cy="171638"/>
          </a:xfrm>
          <a:custGeom>
            <a:avLst/>
            <a:gdLst>
              <a:gd name="connsiteX0" fmla="*/ 54063 w 54209"/>
              <a:gd name="connsiteY0" fmla="*/ 106 h 171638"/>
              <a:gd name="connsiteX1" fmla="*/ 35013 w 54209"/>
              <a:gd name="connsiteY1" fmla="*/ 73131 h 171638"/>
              <a:gd name="connsiteX2" fmla="*/ 88 w 54209"/>
              <a:gd name="connsiteY2" fmla="*/ 171556 h 171638"/>
              <a:gd name="connsiteX3" fmla="*/ 25488 w 54209"/>
              <a:gd name="connsiteY3" fmla="*/ 89006 h 171638"/>
              <a:gd name="connsiteX4" fmla="*/ 54063 w 54209"/>
              <a:gd name="connsiteY4" fmla="*/ 106 h 1716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4209" h="171638">
                <a:moveTo>
                  <a:pt x="54063" y="106"/>
                </a:moveTo>
                <a:cubicBezTo>
                  <a:pt x="55651" y="-2540"/>
                  <a:pt x="44009" y="44556"/>
                  <a:pt x="35013" y="73131"/>
                </a:cubicBezTo>
                <a:cubicBezTo>
                  <a:pt x="26017" y="101706"/>
                  <a:pt x="1675" y="168910"/>
                  <a:pt x="88" y="171556"/>
                </a:cubicBezTo>
                <a:cubicBezTo>
                  <a:pt x="-1500" y="174202"/>
                  <a:pt x="18609" y="112818"/>
                  <a:pt x="25488" y="89006"/>
                </a:cubicBezTo>
                <a:cubicBezTo>
                  <a:pt x="32367" y="65194"/>
                  <a:pt x="52475" y="2752"/>
                  <a:pt x="54063" y="10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2CDB6970-35CC-9768-A99B-547C4340AF20}"/>
              </a:ext>
            </a:extLst>
          </p:cNvPr>
          <p:cNvSpPr/>
          <p:nvPr/>
        </p:nvSpPr>
        <p:spPr>
          <a:xfrm>
            <a:off x="2941200" y="1450937"/>
            <a:ext cx="49656" cy="171607"/>
          </a:xfrm>
          <a:custGeom>
            <a:avLst/>
            <a:gdLst>
              <a:gd name="connsiteX0" fmla="*/ 2025 w 49656"/>
              <a:gd name="connsiteY0" fmla="*/ 38 h 171607"/>
              <a:gd name="connsiteX1" fmla="*/ 8375 w 49656"/>
              <a:gd name="connsiteY1" fmla="*/ 111163 h 171607"/>
              <a:gd name="connsiteX2" fmla="*/ 49650 w 49656"/>
              <a:gd name="connsiteY2" fmla="*/ 171488 h 171607"/>
              <a:gd name="connsiteX3" fmla="*/ 5200 w 49656"/>
              <a:gd name="connsiteY3" fmla="*/ 123863 h 171607"/>
              <a:gd name="connsiteX4" fmla="*/ 2025 w 49656"/>
              <a:gd name="connsiteY4" fmla="*/ 38 h 1716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9656" h="171607">
                <a:moveTo>
                  <a:pt x="2025" y="38"/>
                </a:moveTo>
                <a:cubicBezTo>
                  <a:pt x="2554" y="-2079"/>
                  <a:pt x="437" y="82588"/>
                  <a:pt x="8375" y="111163"/>
                </a:cubicBezTo>
                <a:cubicBezTo>
                  <a:pt x="16313" y="139738"/>
                  <a:pt x="50179" y="169371"/>
                  <a:pt x="49650" y="171488"/>
                </a:cubicBezTo>
                <a:cubicBezTo>
                  <a:pt x="49121" y="173605"/>
                  <a:pt x="14196" y="147146"/>
                  <a:pt x="5200" y="123863"/>
                </a:cubicBezTo>
                <a:cubicBezTo>
                  <a:pt x="-3796" y="100580"/>
                  <a:pt x="1496" y="2155"/>
                  <a:pt x="2025" y="3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9" name="フリーフォーム 28">
            <a:extLst>
              <a:ext uri="{FF2B5EF4-FFF2-40B4-BE49-F238E27FC236}">
                <a16:creationId xmlns:a16="http://schemas.microsoft.com/office/drawing/2014/main" id="{6395181E-1939-FAB7-BFFC-06A51EAB4F85}"/>
              </a:ext>
            </a:extLst>
          </p:cNvPr>
          <p:cNvSpPr/>
          <p:nvPr/>
        </p:nvSpPr>
        <p:spPr>
          <a:xfrm>
            <a:off x="3133090" y="84399"/>
            <a:ext cx="1197335" cy="522086"/>
          </a:xfrm>
          <a:custGeom>
            <a:avLst/>
            <a:gdLst>
              <a:gd name="connsiteX0" fmla="*/ 3810 w 1197335"/>
              <a:gd name="connsiteY0" fmla="*/ 52126 h 522086"/>
              <a:gd name="connsiteX1" fmla="*/ 511810 w 1197335"/>
              <a:gd name="connsiteY1" fmla="*/ 4501 h 522086"/>
              <a:gd name="connsiteX2" fmla="*/ 356235 w 1197335"/>
              <a:gd name="connsiteY2" fmla="*/ 4501 h 522086"/>
              <a:gd name="connsiteX3" fmla="*/ 670560 w 1197335"/>
              <a:gd name="connsiteY3" fmla="*/ 26726 h 522086"/>
              <a:gd name="connsiteX4" fmla="*/ 949960 w 1197335"/>
              <a:gd name="connsiteY4" fmla="*/ 229926 h 522086"/>
              <a:gd name="connsiteX5" fmla="*/ 915035 w 1197335"/>
              <a:gd name="connsiteY5" fmla="*/ 169601 h 522086"/>
              <a:gd name="connsiteX6" fmla="*/ 949960 w 1197335"/>
              <a:gd name="connsiteY6" fmla="*/ 220401 h 522086"/>
              <a:gd name="connsiteX7" fmla="*/ 1191260 w 1197335"/>
              <a:gd name="connsiteY7" fmla="*/ 512501 h 522086"/>
              <a:gd name="connsiteX8" fmla="*/ 1105535 w 1197335"/>
              <a:gd name="connsiteY8" fmla="*/ 426776 h 522086"/>
              <a:gd name="connsiteX9" fmla="*/ 895985 w 1197335"/>
              <a:gd name="connsiteY9" fmla="*/ 182301 h 522086"/>
              <a:gd name="connsiteX10" fmla="*/ 692785 w 1197335"/>
              <a:gd name="connsiteY10" fmla="*/ 39426 h 522086"/>
              <a:gd name="connsiteX11" fmla="*/ 318135 w 1197335"/>
              <a:gd name="connsiteY11" fmla="*/ 4501 h 522086"/>
              <a:gd name="connsiteX12" fmla="*/ 280035 w 1197335"/>
              <a:gd name="connsiteY12" fmla="*/ 26726 h 522086"/>
              <a:gd name="connsiteX13" fmla="*/ 3810 w 1197335"/>
              <a:gd name="connsiteY13" fmla="*/ 52126 h 5220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197335" h="522086">
                <a:moveTo>
                  <a:pt x="3810" y="52126"/>
                </a:moveTo>
                <a:lnTo>
                  <a:pt x="511810" y="4501"/>
                </a:lnTo>
                <a:cubicBezTo>
                  <a:pt x="570548" y="-3437"/>
                  <a:pt x="329777" y="797"/>
                  <a:pt x="356235" y="4501"/>
                </a:cubicBezTo>
                <a:cubicBezTo>
                  <a:pt x="382693" y="8205"/>
                  <a:pt x="571606" y="-10845"/>
                  <a:pt x="670560" y="26726"/>
                </a:cubicBezTo>
                <a:cubicBezTo>
                  <a:pt x="769514" y="64297"/>
                  <a:pt x="909214" y="206114"/>
                  <a:pt x="949960" y="229926"/>
                </a:cubicBezTo>
                <a:cubicBezTo>
                  <a:pt x="990706" y="253738"/>
                  <a:pt x="915035" y="171188"/>
                  <a:pt x="915035" y="169601"/>
                </a:cubicBezTo>
                <a:cubicBezTo>
                  <a:pt x="915035" y="168014"/>
                  <a:pt x="903923" y="163251"/>
                  <a:pt x="949960" y="220401"/>
                </a:cubicBezTo>
                <a:cubicBezTo>
                  <a:pt x="995997" y="277551"/>
                  <a:pt x="1165331" y="478105"/>
                  <a:pt x="1191260" y="512501"/>
                </a:cubicBezTo>
                <a:cubicBezTo>
                  <a:pt x="1217189" y="546897"/>
                  <a:pt x="1154748" y="481809"/>
                  <a:pt x="1105535" y="426776"/>
                </a:cubicBezTo>
                <a:cubicBezTo>
                  <a:pt x="1056323" y="371743"/>
                  <a:pt x="964777" y="246859"/>
                  <a:pt x="895985" y="182301"/>
                </a:cubicBezTo>
                <a:cubicBezTo>
                  <a:pt x="827193" y="117743"/>
                  <a:pt x="789093" y="69059"/>
                  <a:pt x="692785" y="39426"/>
                </a:cubicBezTo>
                <a:cubicBezTo>
                  <a:pt x="596477" y="9793"/>
                  <a:pt x="386927" y="6618"/>
                  <a:pt x="318135" y="4501"/>
                </a:cubicBezTo>
                <a:cubicBezTo>
                  <a:pt x="249343" y="2384"/>
                  <a:pt x="328189" y="16672"/>
                  <a:pt x="280035" y="26726"/>
                </a:cubicBezTo>
                <a:cubicBezTo>
                  <a:pt x="231881" y="36780"/>
                  <a:pt x="-34819" y="55830"/>
                  <a:pt x="3810" y="5212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7" name="フリーフォーム 36">
            <a:extLst>
              <a:ext uri="{FF2B5EF4-FFF2-40B4-BE49-F238E27FC236}">
                <a16:creationId xmlns:a16="http://schemas.microsoft.com/office/drawing/2014/main" id="{10EBB70E-BB74-41ED-A22D-D867F06F6F18}"/>
              </a:ext>
            </a:extLst>
          </p:cNvPr>
          <p:cNvSpPr/>
          <p:nvPr/>
        </p:nvSpPr>
        <p:spPr>
          <a:xfrm>
            <a:off x="2342399" y="79276"/>
            <a:ext cx="789059" cy="301929"/>
          </a:xfrm>
          <a:custGeom>
            <a:avLst/>
            <a:gdLst>
              <a:gd name="connsiteX0" fmla="*/ 788151 w 789059"/>
              <a:gd name="connsiteY0" fmla="*/ 142974 h 301929"/>
              <a:gd name="connsiteX1" fmla="*/ 673851 w 789059"/>
              <a:gd name="connsiteY1" fmla="*/ 15974 h 301929"/>
              <a:gd name="connsiteX2" fmla="*/ 448426 w 789059"/>
              <a:gd name="connsiteY2" fmla="*/ 79474 h 301929"/>
              <a:gd name="connsiteX3" fmla="*/ 483351 w 789059"/>
              <a:gd name="connsiteY3" fmla="*/ 50899 h 301929"/>
              <a:gd name="connsiteX4" fmla="*/ 751 w 789059"/>
              <a:gd name="connsiteY4" fmla="*/ 301724 h 301929"/>
              <a:gd name="connsiteX5" fmla="*/ 375401 w 789059"/>
              <a:gd name="connsiteY5" fmla="*/ 92174 h 301929"/>
              <a:gd name="connsiteX6" fmla="*/ 496051 w 789059"/>
              <a:gd name="connsiteY6" fmla="*/ 9624 h 301929"/>
              <a:gd name="connsiteX7" fmla="*/ 340476 w 789059"/>
              <a:gd name="connsiteY7" fmla="*/ 98524 h 301929"/>
              <a:gd name="connsiteX8" fmla="*/ 616701 w 789059"/>
              <a:gd name="connsiteY8" fmla="*/ 99 h 301929"/>
              <a:gd name="connsiteX9" fmla="*/ 788151 w 789059"/>
              <a:gd name="connsiteY9" fmla="*/ 142974 h 3019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789059" h="301929">
                <a:moveTo>
                  <a:pt x="788151" y="142974"/>
                </a:moveTo>
                <a:cubicBezTo>
                  <a:pt x="797676" y="145620"/>
                  <a:pt x="730472" y="26557"/>
                  <a:pt x="673851" y="15974"/>
                </a:cubicBezTo>
                <a:cubicBezTo>
                  <a:pt x="617230" y="5391"/>
                  <a:pt x="480176" y="73653"/>
                  <a:pt x="448426" y="79474"/>
                </a:cubicBezTo>
                <a:cubicBezTo>
                  <a:pt x="416676" y="85295"/>
                  <a:pt x="557964" y="13857"/>
                  <a:pt x="483351" y="50899"/>
                </a:cubicBezTo>
                <a:cubicBezTo>
                  <a:pt x="408738" y="87941"/>
                  <a:pt x="18743" y="294845"/>
                  <a:pt x="751" y="301724"/>
                </a:cubicBezTo>
                <a:cubicBezTo>
                  <a:pt x="-17241" y="308603"/>
                  <a:pt x="292851" y="140857"/>
                  <a:pt x="375401" y="92174"/>
                </a:cubicBezTo>
                <a:cubicBezTo>
                  <a:pt x="457951" y="43491"/>
                  <a:pt x="501872" y="8566"/>
                  <a:pt x="496051" y="9624"/>
                </a:cubicBezTo>
                <a:cubicBezTo>
                  <a:pt x="490230" y="10682"/>
                  <a:pt x="320368" y="100111"/>
                  <a:pt x="340476" y="98524"/>
                </a:cubicBezTo>
                <a:cubicBezTo>
                  <a:pt x="360584" y="96936"/>
                  <a:pt x="544734" y="-3605"/>
                  <a:pt x="616701" y="99"/>
                </a:cubicBezTo>
                <a:cubicBezTo>
                  <a:pt x="688668" y="3803"/>
                  <a:pt x="778626" y="140328"/>
                  <a:pt x="788151" y="14297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8" name="フリーフォーム 37">
            <a:extLst>
              <a:ext uri="{FF2B5EF4-FFF2-40B4-BE49-F238E27FC236}">
                <a16:creationId xmlns:a16="http://schemas.microsoft.com/office/drawing/2014/main" id="{C831CC98-3D83-FAB7-D032-ECAB66D401A9}"/>
              </a:ext>
            </a:extLst>
          </p:cNvPr>
          <p:cNvSpPr/>
          <p:nvPr/>
        </p:nvSpPr>
        <p:spPr>
          <a:xfrm>
            <a:off x="1958931" y="427406"/>
            <a:ext cx="448083" cy="649074"/>
          </a:xfrm>
          <a:custGeom>
            <a:avLst/>
            <a:gdLst>
              <a:gd name="connsiteX0" fmla="*/ 447719 w 448083"/>
              <a:gd name="connsiteY0" fmla="*/ 1219 h 649074"/>
              <a:gd name="connsiteX1" fmla="*/ 146094 w 448083"/>
              <a:gd name="connsiteY1" fmla="*/ 325069 h 649074"/>
              <a:gd name="connsiteX2" fmla="*/ 44 w 448083"/>
              <a:gd name="connsiteY2" fmla="*/ 648919 h 649074"/>
              <a:gd name="connsiteX3" fmla="*/ 158794 w 448083"/>
              <a:gd name="connsiteY3" fmla="*/ 283794 h 649074"/>
              <a:gd name="connsiteX4" fmla="*/ 136569 w 448083"/>
              <a:gd name="connsiteY4" fmla="*/ 340944 h 649074"/>
              <a:gd name="connsiteX5" fmla="*/ 269919 w 448083"/>
              <a:gd name="connsiteY5" fmla="*/ 134569 h 649074"/>
              <a:gd name="connsiteX6" fmla="*/ 209594 w 448083"/>
              <a:gd name="connsiteY6" fmla="*/ 210769 h 649074"/>
              <a:gd name="connsiteX7" fmla="*/ 447719 w 448083"/>
              <a:gd name="connsiteY7" fmla="*/ 1219 h 649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48083" h="649074">
                <a:moveTo>
                  <a:pt x="447719" y="1219"/>
                </a:moveTo>
                <a:cubicBezTo>
                  <a:pt x="437136" y="20269"/>
                  <a:pt x="220706" y="217119"/>
                  <a:pt x="146094" y="325069"/>
                </a:cubicBezTo>
                <a:cubicBezTo>
                  <a:pt x="71482" y="433019"/>
                  <a:pt x="-2073" y="655798"/>
                  <a:pt x="44" y="648919"/>
                </a:cubicBezTo>
                <a:cubicBezTo>
                  <a:pt x="2161" y="642040"/>
                  <a:pt x="136040" y="335123"/>
                  <a:pt x="158794" y="283794"/>
                </a:cubicBezTo>
                <a:cubicBezTo>
                  <a:pt x="181548" y="232465"/>
                  <a:pt x="118048" y="365815"/>
                  <a:pt x="136569" y="340944"/>
                </a:cubicBezTo>
                <a:cubicBezTo>
                  <a:pt x="155090" y="316073"/>
                  <a:pt x="257748" y="156265"/>
                  <a:pt x="269919" y="134569"/>
                </a:cubicBezTo>
                <a:cubicBezTo>
                  <a:pt x="282090" y="112873"/>
                  <a:pt x="184194" y="229290"/>
                  <a:pt x="209594" y="210769"/>
                </a:cubicBezTo>
                <a:cubicBezTo>
                  <a:pt x="234994" y="192248"/>
                  <a:pt x="458302" y="-17831"/>
                  <a:pt x="447719" y="121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4" name="フリーフォーム 53">
            <a:extLst>
              <a:ext uri="{FF2B5EF4-FFF2-40B4-BE49-F238E27FC236}">
                <a16:creationId xmlns:a16="http://schemas.microsoft.com/office/drawing/2014/main" id="{5ED4C337-40BF-055E-89E2-27D7818064C8}"/>
              </a:ext>
            </a:extLst>
          </p:cNvPr>
          <p:cNvSpPr/>
          <p:nvPr/>
        </p:nvSpPr>
        <p:spPr>
          <a:xfrm>
            <a:off x="2539980" y="993032"/>
            <a:ext cx="619492" cy="270622"/>
          </a:xfrm>
          <a:custGeom>
            <a:avLst/>
            <a:gdLst>
              <a:gd name="connsiteX0" fmla="*/ 619145 w 619492"/>
              <a:gd name="connsiteY0" fmla="*/ 7093 h 270622"/>
              <a:gd name="connsiteX1" fmla="*/ 336570 w 619492"/>
              <a:gd name="connsiteY1" fmla="*/ 51543 h 270622"/>
              <a:gd name="connsiteX2" fmla="*/ 20 w 619492"/>
              <a:gd name="connsiteY2" fmla="*/ 270618 h 270622"/>
              <a:gd name="connsiteX3" fmla="*/ 320695 w 619492"/>
              <a:gd name="connsiteY3" fmla="*/ 45193 h 270622"/>
              <a:gd name="connsiteX4" fmla="*/ 393720 w 619492"/>
              <a:gd name="connsiteY4" fmla="*/ 3918 h 270622"/>
              <a:gd name="connsiteX5" fmla="*/ 619145 w 619492"/>
              <a:gd name="connsiteY5" fmla="*/ 7093 h 2706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19492" h="270622">
                <a:moveTo>
                  <a:pt x="619145" y="7093"/>
                </a:moveTo>
                <a:cubicBezTo>
                  <a:pt x="609620" y="15030"/>
                  <a:pt x="439757" y="7622"/>
                  <a:pt x="336570" y="51543"/>
                </a:cubicBezTo>
                <a:cubicBezTo>
                  <a:pt x="233383" y="95464"/>
                  <a:pt x="2666" y="271676"/>
                  <a:pt x="20" y="270618"/>
                </a:cubicBezTo>
                <a:cubicBezTo>
                  <a:pt x="-2626" y="269560"/>
                  <a:pt x="255078" y="89643"/>
                  <a:pt x="320695" y="45193"/>
                </a:cubicBezTo>
                <a:cubicBezTo>
                  <a:pt x="386312" y="743"/>
                  <a:pt x="347682" y="10268"/>
                  <a:pt x="393720" y="3918"/>
                </a:cubicBezTo>
                <a:cubicBezTo>
                  <a:pt x="439758" y="-2432"/>
                  <a:pt x="628670" y="-844"/>
                  <a:pt x="619145" y="709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65" name="フリーフォーム 1064">
            <a:extLst>
              <a:ext uri="{FF2B5EF4-FFF2-40B4-BE49-F238E27FC236}">
                <a16:creationId xmlns:a16="http://schemas.microsoft.com/office/drawing/2014/main" id="{5EA248FC-F356-F6C7-59D0-9C2A7CAE0C61}"/>
              </a:ext>
            </a:extLst>
          </p:cNvPr>
          <p:cNvSpPr/>
          <p:nvPr/>
        </p:nvSpPr>
        <p:spPr>
          <a:xfrm>
            <a:off x="1743071" y="1098488"/>
            <a:ext cx="304805" cy="717698"/>
          </a:xfrm>
          <a:custGeom>
            <a:avLst/>
            <a:gdLst>
              <a:gd name="connsiteX0" fmla="*/ 304804 w 304805"/>
              <a:gd name="connsiteY0" fmla="*/ 62 h 717698"/>
              <a:gd name="connsiteX1" fmla="*/ 95254 w 304805"/>
              <a:gd name="connsiteY1" fmla="*/ 409637 h 717698"/>
              <a:gd name="connsiteX2" fmla="*/ 4 w 304805"/>
              <a:gd name="connsiteY2" fmla="*/ 717612 h 717698"/>
              <a:gd name="connsiteX3" fmla="*/ 98429 w 304805"/>
              <a:gd name="connsiteY3" fmla="*/ 381062 h 717698"/>
              <a:gd name="connsiteX4" fmla="*/ 304804 w 304805"/>
              <a:gd name="connsiteY4" fmla="*/ 62 h 7176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04805" h="717698">
                <a:moveTo>
                  <a:pt x="304804" y="62"/>
                </a:moveTo>
                <a:cubicBezTo>
                  <a:pt x="304275" y="4825"/>
                  <a:pt x="146054" y="290045"/>
                  <a:pt x="95254" y="409637"/>
                </a:cubicBezTo>
                <a:cubicBezTo>
                  <a:pt x="44454" y="529229"/>
                  <a:pt x="-525" y="722375"/>
                  <a:pt x="4" y="717612"/>
                </a:cubicBezTo>
                <a:cubicBezTo>
                  <a:pt x="533" y="712850"/>
                  <a:pt x="50275" y="496420"/>
                  <a:pt x="98429" y="381062"/>
                </a:cubicBezTo>
                <a:cubicBezTo>
                  <a:pt x="146583" y="265704"/>
                  <a:pt x="305333" y="-4701"/>
                  <a:pt x="304804" y="6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66" name="フリーフォーム 1065">
            <a:extLst>
              <a:ext uri="{FF2B5EF4-FFF2-40B4-BE49-F238E27FC236}">
                <a16:creationId xmlns:a16="http://schemas.microsoft.com/office/drawing/2014/main" id="{0DE6D7AC-6BC1-7DE3-354A-A05265E77705}"/>
              </a:ext>
            </a:extLst>
          </p:cNvPr>
          <p:cNvSpPr/>
          <p:nvPr/>
        </p:nvSpPr>
        <p:spPr>
          <a:xfrm>
            <a:off x="2177574" y="1386800"/>
            <a:ext cx="381758" cy="588606"/>
          </a:xfrm>
          <a:custGeom>
            <a:avLst/>
            <a:gdLst>
              <a:gd name="connsiteX0" fmla="*/ 381476 w 381758"/>
              <a:gd name="connsiteY0" fmla="*/ 675 h 588606"/>
              <a:gd name="connsiteX1" fmla="*/ 137001 w 381758"/>
              <a:gd name="connsiteY1" fmla="*/ 311825 h 588606"/>
              <a:gd name="connsiteX2" fmla="*/ 476 w 381758"/>
              <a:gd name="connsiteY2" fmla="*/ 588050 h 588606"/>
              <a:gd name="connsiteX3" fmla="*/ 181451 w 381758"/>
              <a:gd name="connsiteY3" fmla="*/ 238800 h 588606"/>
              <a:gd name="connsiteX4" fmla="*/ 381476 w 381758"/>
              <a:gd name="connsiteY4" fmla="*/ 675 h 5886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81758" h="588606">
                <a:moveTo>
                  <a:pt x="381476" y="675"/>
                </a:moveTo>
                <a:cubicBezTo>
                  <a:pt x="374068" y="12846"/>
                  <a:pt x="200501" y="213929"/>
                  <a:pt x="137001" y="311825"/>
                </a:cubicBezTo>
                <a:cubicBezTo>
                  <a:pt x="73501" y="409721"/>
                  <a:pt x="-6932" y="600221"/>
                  <a:pt x="476" y="588050"/>
                </a:cubicBezTo>
                <a:cubicBezTo>
                  <a:pt x="7884" y="575879"/>
                  <a:pt x="114247" y="334050"/>
                  <a:pt x="181451" y="238800"/>
                </a:cubicBezTo>
                <a:cubicBezTo>
                  <a:pt x="248655" y="143550"/>
                  <a:pt x="388884" y="-11496"/>
                  <a:pt x="381476" y="67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67" name="フリーフォーム 1066">
            <a:extLst>
              <a:ext uri="{FF2B5EF4-FFF2-40B4-BE49-F238E27FC236}">
                <a16:creationId xmlns:a16="http://schemas.microsoft.com/office/drawing/2014/main" id="{B3C07E08-EAD2-74B8-6325-39FAA694F31B}"/>
              </a:ext>
            </a:extLst>
          </p:cNvPr>
          <p:cNvSpPr/>
          <p:nvPr/>
        </p:nvSpPr>
        <p:spPr>
          <a:xfrm>
            <a:off x="2474927" y="2000216"/>
            <a:ext cx="77873" cy="473226"/>
          </a:xfrm>
          <a:custGeom>
            <a:avLst/>
            <a:gdLst>
              <a:gd name="connsiteX0" fmla="*/ 20623 w 77873"/>
              <a:gd name="connsiteY0" fmla="*/ 34 h 473226"/>
              <a:gd name="connsiteX1" fmla="*/ 20623 w 77873"/>
              <a:gd name="connsiteY1" fmla="*/ 225459 h 473226"/>
              <a:gd name="connsiteX2" fmla="*/ 77773 w 77873"/>
              <a:gd name="connsiteY2" fmla="*/ 473109 h 473226"/>
              <a:gd name="connsiteX3" fmla="*/ 4748 w 77873"/>
              <a:gd name="connsiteY3" fmla="*/ 193709 h 473226"/>
              <a:gd name="connsiteX4" fmla="*/ 7923 w 77873"/>
              <a:gd name="connsiteY4" fmla="*/ 241334 h 473226"/>
              <a:gd name="connsiteX5" fmla="*/ 20623 w 77873"/>
              <a:gd name="connsiteY5" fmla="*/ 34 h 4732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7873" h="473226">
                <a:moveTo>
                  <a:pt x="20623" y="34"/>
                </a:moveTo>
                <a:cubicBezTo>
                  <a:pt x="22740" y="-2612"/>
                  <a:pt x="11098" y="146613"/>
                  <a:pt x="20623" y="225459"/>
                </a:cubicBezTo>
                <a:cubicBezTo>
                  <a:pt x="30148" y="304305"/>
                  <a:pt x="80419" y="478401"/>
                  <a:pt x="77773" y="473109"/>
                </a:cubicBezTo>
                <a:cubicBezTo>
                  <a:pt x="75127" y="467817"/>
                  <a:pt x="16390" y="232338"/>
                  <a:pt x="4748" y="193709"/>
                </a:cubicBezTo>
                <a:cubicBezTo>
                  <a:pt x="-6894" y="155080"/>
                  <a:pt x="6335" y="266205"/>
                  <a:pt x="7923" y="241334"/>
                </a:cubicBezTo>
                <a:cubicBezTo>
                  <a:pt x="9510" y="216463"/>
                  <a:pt x="18506" y="2680"/>
                  <a:pt x="20623" y="3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68" name="フリーフォーム 1067">
            <a:extLst>
              <a:ext uri="{FF2B5EF4-FFF2-40B4-BE49-F238E27FC236}">
                <a16:creationId xmlns:a16="http://schemas.microsoft.com/office/drawing/2014/main" id="{6849C6AF-ADC4-FADF-EB3F-EFC180DE9852}"/>
              </a:ext>
            </a:extLst>
          </p:cNvPr>
          <p:cNvSpPr/>
          <p:nvPr/>
        </p:nvSpPr>
        <p:spPr>
          <a:xfrm>
            <a:off x="1443976" y="1802275"/>
            <a:ext cx="726290" cy="1080075"/>
          </a:xfrm>
          <a:custGeom>
            <a:avLst/>
            <a:gdLst>
              <a:gd name="connsiteX0" fmla="*/ 718199 w 726290"/>
              <a:gd name="connsiteY0" fmla="*/ 10650 h 1080075"/>
              <a:gd name="connsiteX1" fmla="*/ 251474 w 726290"/>
              <a:gd name="connsiteY1" fmla="*/ 451975 h 1080075"/>
              <a:gd name="connsiteX2" fmla="*/ 3824 w 726290"/>
              <a:gd name="connsiteY2" fmla="*/ 1074275 h 1080075"/>
              <a:gd name="connsiteX3" fmla="*/ 114949 w 726290"/>
              <a:gd name="connsiteY3" fmla="*/ 740900 h 1080075"/>
              <a:gd name="connsiteX4" fmla="*/ 302274 w 726290"/>
              <a:gd name="connsiteY4" fmla="*/ 369425 h 1080075"/>
              <a:gd name="connsiteX5" fmla="*/ 530874 w 726290"/>
              <a:gd name="connsiteY5" fmla="*/ 153525 h 1080075"/>
              <a:gd name="connsiteX6" fmla="*/ 718199 w 726290"/>
              <a:gd name="connsiteY6" fmla="*/ 10650 h 1080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726290" h="1080075">
                <a:moveTo>
                  <a:pt x="718199" y="10650"/>
                </a:moveTo>
                <a:cubicBezTo>
                  <a:pt x="671633" y="60391"/>
                  <a:pt x="370536" y="274704"/>
                  <a:pt x="251474" y="451975"/>
                </a:cubicBezTo>
                <a:cubicBezTo>
                  <a:pt x="132412" y="629246"/>
                  <a:pt x="26578" y="1026121"/>
                  <a:pt x="3824" y="1074275"/>
                </a:cubicBezTo>
                <a:cubicBezTo>
                  <a:pt x="-18930" y="1122429"/>
                  <a:pt x="65207" y="858375"/>
                  <a:pt x="114949" y="740900"/>
                </a:cubicBezTo>
                <a:cubicBezTo>
                  <a:pt x="164691" y="623425"/>
                  <a:pt x="232953" y="467321"/>
                  <a:pt x="302274" y="369425"/>
                </a:cubicBezTo>
                <a:cubicBezTo>
                  <a:pt x="371595" y="271529"/>
                  <a:pt x="463670" y="208558"/>
                  <a:pt x="530874" y="153525"/>
                </a:cubicBezTo>
                <a:cubicBezTo>
                  <a:pt x="598078" y="98492"/>
                  <a:pt x="764765" y="-39091"/>
                  <a:pt x="718199" y="1065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69" name="フリーフォーム 1068">
            <a:extLst>
              <a:ext uri="{FF2B5EF4-FFF2-40B4-BE49-F238E27FC236}">
                <a16:creationId xmlns:a16="http://schemas.microsoft.com/office/drawing/2014/main" id="{C077C7A2-3057-4DBC-F5CB-0E91F80EA88F}"/>
              </a:ext>
            </a:extLst>
          </p:cNvPr>
          <p:cNvSpPr/>
          <p:nvPr/>
        </p:nvSpPr>
        <p:spPr>
          <a:xfrm>
            <a:off x="2357564" y="1920844"/>
            <a:ext cx="215605" cy="894141"/>
          </a:xfrm>
          <a:custGeom>
            <a:avLst/>
            <a:gdLst>
              <a:gd name="connsiteX0" fmla="*/ 77661 w 215605"/>
              <a:gd name="connsiteY0" fmla="*/ 31 h 894141"/>
              <a:gd name="connsiteX1" fmla="*/ 14161 w 215605"/>
              <a:gd name="connsiteY1" fmla="*/ 308006 h 894141"/>
              <a:gd name="connsiteX2" fmla="*/ 207836 w 215605"/>
              <a:gd name="connsiteY2" fmla="*/ 873156 h 894141"/>
              <a:gd name="connsiteX3" fmla="*/ 160211 w 215605"/>
              <a:gd name="connsiteY3" fmla="*/ 730281 h 894141"/>
              <a:gd name="connsiteX4" fmla="*/ 1461 w 215605"/>
              <a:gd name="connsiteY4" fmla="*/ 323881 h 894141"/>
              <a:gd name="connsiteX5" fmla="*/ 77661 w 215605"/>
              <a:gd name="connsiteY5" fmla="*/ 31 h 8941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15605" h="894141">
                <a:moveTo>
                  <a:pt x="77661" y="31"/>
                </a:moveTo>
                <a:cubicBezTo>
                  <a:pt x="79778" y="-2615"/>
                  <a:pt x="-7535" y="162485"/>
                  <a:pt x="14161" y="308006"/>
                </a:cubicBezTo>
                <a:cubicBezTo>
                  <a:pt x="35857" y="453527"/>
                  <a:pt x="183494" y="802777"/>
                  <a:pt x="207836" y="873156"/>
                </a:cubicBezTo>
                <a:cubicBezTo>
                  <a:pt x="232178" y="943535"/>
                  <a:pt x="194607" y="821827"/>
                  <a:pt x="160211" y="730281"/>
                </a:cubicBezTo>
                <a:cubicBezTo>
                  <a:pt x="125815" y="638735"/>
                  <a:pt x="15219" y="441885"/>
                  <a:pt x="1461" y="323881"/>
                </a:cubicBezTo>
                <a:cubicBezTo>
                  <a:pt x="-12297" y="205877"/>
                  <a:pt x="75544" y="2677"/>
                  <a:pt x="77661" y="3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0" name="フリーフォーム 1069">
            <a:extLst>
              <a:ext uri="{FF2B5EF4-FFF2-40B4-BE49-F238E27FC236}">
                <a16:creationId xmlns:a16="http://schemas.microsoft.com/office/drawing/2014/main" id="{7321E5BA-2F49-36D9-FD67-1EF93AC69A98}"/>
              </a:ext>
            </a:extLst>
          </p:cNvPr>
          <p:cNvSpPr/>
          <p:nvPr/>
        </p:nvSpPr>
        <p:spPr>
          <a:xfrm>
            <a:off x="1616708" y="2176271"/>
            <a:ext cx="531709" cy="1122183"/>
          </a:xfrm>
          <a:custGeom>
            <a:avLst/>
            <a:gdLst>
              <a:gd name="connsiteX0" fmla="*/ 529592 w 531709"/>
              <a:gd name="connsiteY0" fmla="*/ 4954 h 1122183"/>
              <a:gd name="connsiteX1" fmla="*/ 304167 w 531709"/>
              <a:gd name="connsiteY1" fmla="*/ 252604 h 1122183"/>
              <a:gd name="connsiteX2" fmla="*/ 205742 w 531709"/>
              <a:gd name="connsiteY2" fmla="*/ 687579 h 1122183"/>
              <a:gd name="connsiteX3" fmla="*/ 2542 w 531709"/>
              <a:gd name="connsiteY3" fmla="*/ 1113029 h 1122183"/>
              <a:gd name="connsiteX4" fmla="*/ 104142 w 531709"/>
              <a:gd name="connsiteY4" fmla="*/ 928879 h 1122183"/>
              <a:gd name="connsiteX5" fmla="*/ 285117 w 531709"/>
              <a:gd name="connsiteY5" fmla="*/ 354204 h 1122183"/>
              <a:gd name="connsiteX6" fmla="*/ 412117 w 531709"/>
              <a:gd name="connsiteY6" fmla="*/ 106554 h 1122183"/>
              <a:gd name="connsiteX7" fmla="*/ 529592 w 531709"/>
              <a:gd name="connsiteY7" fmla="*/ 4954 h 11221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31709" h="1122183">
                <a:moveTo>
                  <a:pt x="529592" y="4954"/>
                </a:moveTo>
                <a:cubicBezTo>
                  <a:pt x="511600" y="29296"/>
                  <a:pt x="358142" y="138833"/>
                  <a:pt x="304167" y="252604"/>
                </a:cubicBezTo>
                <a:cubicBezTo>
                  <a:pt x="250192" y="366375"/>
                  <a:pt x="256013" y="544175"/>
                  <a:pt x="205742" y="687579"/>
                </a:cubicBezTo>
                <a:cubicBezTo>
                  <a:pt x="155471" y="830983"/>
                  <a:pt x="19475" y="1072812"/>
                  <a:pt x="2542" y="1113029"/>
                </a:cubicBezTo>
                <a:cubicBezTo>
                  <a:pt x="-14391" y="1153246"/>
                  <a:pt x="57046" y="1055350"/>
                  <a:pt x="104142" y="928879"/>
                </a:cubicBezTo>
                <a:cubicBezTo>
                  <a:pt x="151238" y="802408"/>
                  <a:pt x="233788" y="491258"/>
                  <a:pt x="285117" y="354204"/>
                </a:cubicBezTo>
                <a:cubicBezTo>
                  <a:pt x="336446" y="217150"/>
                  <a:pt x="378250" y="162116"/>
                  <a:pt x="412117" y="106554"/>
                </a:cubicBezTo>
                <a:cubicBezTo>
                  <a:pt x="445984" y="50992"/>
                  <a:pt x="547584" y="-19388"/>
                  <a:pt x="529592" y="495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1" name="フリーフォーム 1070">
            <a:extLst>
              <a:ext uri="{FF2B5EF4-FFF2-40B4-BE49-F238E27FC236}">
                <a16:creationId xmlns:a16="http://schemas.microsoft.com/office/drawing/2014/main" id="{00C2F585-728C-FB87-24E5-6735DEB2C9D3}"/>
              </a:ext>
            </a:extLst>
          </p:cNvPr>
          <p:cNvSpPr/>
          <p:nvPr/>
        </p:nvSpPr>
        <p:spPr>
          <a:xfrm>
            <a:off x="1215949" y="1675552"/>
            <a:ext cx="882126" cy="512067"/>
          </a:xfrm>
          <a:custGeom>
            <a:avLst/>
            <a:gdLst>
              <a:gd name="connsiteX0" fmla="*/ 866851 w 882126"/>
              <a:gd name="connsiteY0" fmla="*/ 7198 h 512067"/>
              <a:gd name="connsiteX1" fmla="*/ 466801 w 882126"/>
              <a:gd name="connsiteY1" fmla="*/ 315173 h 512067"/>
              <a:gd name="connsiteX2" fmla="*/ 76 w 882126"/>
              <a:gd name="connsiteY2" fmla="*/ 512023 h 512067"/>
              <a:gd name="connsiteX3" fmla="*/ 501726 w 882126"/>
              <a:gd name="connsiteY3" fmla="*/ 299298 h 512067"/>
              <a:gd name="connsiteX4" fmla="*/ 771601 w 882126"/>
              <a:gd name="connsiteY4" fmla="*/ 111973 h 512067"/>
              <a:gd name="connsiteX5" fmla="*/ 866851 w 882126"/>
              <a:gd name="connsiteY5" fmla="*/ 7198 h 5120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82126" h="512067">
                <a:moveTo>
                  <a:pt x="866851" y="7198"/>
                </a:moveTo>
                <a:cubicBezTo>
                  <a:pt x="816051" y="41065"/>
                  <a:pt x="611263" y="231036"/>
                  <a:pt x="466801" y="315173"/>
                </a:cubicBezTo>
                <a:cubicBezTo>
                  <a:pt x="322339" y="399310"/>
                  <a:pt x="-5745" y="514669"/>
                  <a:pt x="76" y="512023"/>
                </a:cubicBezTo>
                <a:cubicBezTo>
                  <a:pt x="5897" y="509377"/>
                  <a:pt x="373138" y="365973"/>
                  <a:pt x="501726" y="299298"/>
                </a:cubicBezTo>
                <a:cubicBezTo>
                  <a:pt x="630313" y="232623"/>
                  <a:pt x="712864" y="156423"/>
                  <a:pt x="771601" y="111973"/>
                </a:cubicBezTo>
                <a:cubicBezTo>
                  <a:pt x="830338" y="67523"/>
                  <a:pt x="917651" y="-26669"/>
                  <a:pt x="866851" y="719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2" name="フリーフォーム 1071">
            <a:extLst>
              <a:ext uri="{FF2B5EF4-FFF2-40B4-BE49-F238E27FC236}">
                <a16:creationId xmlns:a16="http://schemas.microsoft.com/office/drawing/2014/main" id="{52B37242-C9EE-EFBD-4296-838CEC24D4D8}"/>
              </a:ext>
            </a:extLst>
          </p:cNvPr>
          <p:cNvSpPr/>
          <p:nvPr/>
        </p:nvSpPr>
        <p:spPr>
          <a:xfrm>
            <a:off x="3241589" y="990593"/>
            <a:ext cx="932545" cy="845812"/>
          </a:xfrm>
          <a:custGeom>
            <a:avLst/>
            <a:gdLst>
              <a:gd name="connsiteX0" fmla="*/ 86 w 932545"/>
              <a:gd name="connsiteY0" fmla="*/ 7 h 845812"/>
              <a:gd name="connsiteX1" fmla="*/ 276311 w 932545"/>
              <a:gd name="connsiteY1" fmla="*/ 73032 h 845812"/>
              <a:gd name="connsiteX2" fmla="*/ 523961 w 932545"/>
              <a:gd name="connsiteY2" fmla="*/ 276232 h 845812"/>
              <a:gd name="connsiteX3" fmla="*/ 482686 w 932545"/>
              <a:gd name="connsiteY3" fmla="*/ 190507 h 845812"/>
              <a:gd name="connsiteX4" fmla="*/ 543011 w 932545"/>
              <a:gd name="connsiteY4" fmla="*/ 304807 h 845812"/>
              <a:gd name="connsiteX5" fmla="*/ 723986 w 932545"/>
              <a:gd name="connsiteY5" fmla="*/ 641357 h 845812"/>
              <a:gd name="connsiteX6" fmla="*/ 927186 w 932545"/>
              <a:gd name="connsiteY6" fmla="*/ 838207 h 845812"/>
              <a:gd name="connsiteX7" fmla="*/ 854161 w 932545"/>
              <a:gd name="connsiteY7" fmla="*/ 781057 h 845812"/>
              <a:gd name="connsiteX8" fmla="*/ 647786 w 932545"/>
              <a:gd name="connsiteY8" fmla="*/ 555632 h 845812"/>
              <a:gd name="connsiteX9" fmla="*/ 527136 w 932545"/>
              <a:gd name="connsiteY9" fmla="*/ 247657 h 845812"/>
              <a:gd name="connsiteX10" fmla="*/ 396961 w 932545"/>
              <a:gd name="connsiteY10" fmla="*/ 146057 h 845812"/>
              <a:gd name="connsiteX11" fmla="*/ 495386 w 932545"/>
              <a:gd name="connsiteY11" fmla="*/ 241307 h 845812"/>
              <a:gd name="connsiteX12" fmla="*/ 304886 w 932545"/>
              <a:gd name="connsiteY12" fmla="*/ 76207 h 845812"/>
              <a:gd name="connsiteX13" fmla="*/ 86 w 932545"/>
              <a:gd name="connsiteY13" fmla="*/ 7 h 8458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932545" h="845812">
                <a:moveTo>
                  <a:pt x="86" y="7"/>
                </a:moveTo>
                <a:cubicBezTo>
                  <a:pt x="-4677" y="-522"/>
                  <a:pt x="188999" y="26995"/>
                  <a:pt x="276311" y="73032"/>
                </a:cubicBezTo>
                <a:cubicBezTo>
                  <a:pt x="363623" y="119069"/>
                  <a:pt x="489565" y="256653"/>
                  <a:pt x="523961" y="276232"/>
                </a:cubicBezTo>
                <a:cubicBezTo>
                  <a:pt x="558357" y="295811"/>
                  <a:pt x="479511" y="185745"/>
                  <a:pt x="482686" y="190507"/>
                </a:cubicBezTo>
                <a:cubicBezTo>
                  <a:pt x="485861" y="195269"/>
                  <a:pt x="543011" y="304807"/>
                  <a:pt x="543011" y="304807"/>
                </a:cubicBezTo>
                <a:cubicBezTo>
                  <a:pt x="583228" y="379948"/>
                  <a:pt x="659957" y="552457"/>
                  <a:pt x="723986" y="641357"/>
                </a:cubicBezTo>
                <a:cubicBezTo>
                  <a:pt x="788015" y="730257"/>
                  <a:pt x="905490" y="814924"/>
                  <a:pt x="927186" y="838207"/>
                </a:cubicBezTo>
                <a:cubicBezTo>
                  <a:pt x="948882" y="861490"/>
                  <a:pt x="900728" y="828153"/>
                  <a:pt x="854161" y="781057"/>
                </a:cubicBezTo>
                <a:cubicBezTo>
                  <a:pt x="807594" y="733961"/>
                  <a:pt x="702290" y="644532"/>
                  <a:pt x="647786" y="555632"/>
                </a:cubicBezTo>
                <a:cubicBezTo>
                  <a:pt x="593282" y="466732"/>
                  <a:pt x="568940" y="315919"/>
                  <a:pt x="527136" y="247657"/>
                </a:cubicBezTo>
                <a:cubicBezTo>
                  <a:pt x="485332" y="179395"/>
                  <a:pt x="402252" y="147115"/>
                  <a:pt x="396961" y="146057"/>
                </a:cubicBezTo>
                <a:cubicBezTo>
                  <a:pt x="391670" y="144999"/>
                  <a:pt x="510732" y="252949"/>
                  <a:pt x="495386" y="241307"/>
                </a:cubicBezTo>
                <a:cubicBezTo>
                  <a:pt x="480040" y="229665"/>
                  <a:pt x="382144" y="115365"/>
                  <a:pt x="304886" y="76207"/>
                </a:cubicBezTo>
                <a:cubicBezTo>
                  <a:pt x="227628" y="37049"/>
                  <a:pt x="4849" y="536"/>
                  <a:pt x="86" y="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3" name="フリーフォーム 1072">
            <a:extLst>
              <a:ext uri="{FF2B5EF4-FFF2-40B4-BE49-F238E27FC236}">
                <a16:creationId xmlns:a16="http://schemas.microsoft.com/office/drawing/2014/main" id="{A4AEEBA1-1523-A26C-A688-94CE03A12E0C}"/>
              </a:ext>
            </a:extLst>
          </p:cNvPr>
          <p:cNvSpPr/>
          <p:nvPr/>
        </p:nvSpPr>
        <p:spPr>
          <a:xfrm>
            <a:off x="4243188" y="2127234"/>
            <a:ext cx="135149" cy="745057"/>
          </a:xfrm>
          <a:custGeom>
            <a:avLst/>
            <a:gdLst>
              <a:gd name="connsiteX0" fmla="*/ 135137 w 135149"/>
              <a:gd name="connsiteY0" fmla="*/ 16 h 745057"/>
              <a:gd name="connsiteX1" fmla="*/ 49412 w 135149"/>
              <a:gd name="connsiteY1" fmla="*/ 171466 h 745057"/>
              <a:gd name="connsiteX2" fmla="*/ 14487 w 135149"/>
              <a:gd name="connsiteY2" fmla="*/ 381016 h 745057"/>
              <a:gd name="connsiteX3" fmla="*/ 30362 w 135149"/>
              <a:gd name="connsiteY3" fmla="*/ 180991 h 745057"/>
              <a:gd name="connsiteX4" fmla="*/ 24012 w 135149"/>
              <a:gd name="connsiteY4" fmla="*/ 428641 h 745057"/>
              <a:gd name="connsiteX5" fmla="*/ 71637 w 135149"/>
              <a:gd name="connsiteY5" fmla="*/ 736616 h 745057"/>
              <a:gd name="connsiteX6" fmla="*/ 46237 w 135149"/>
              <a:gd name="connsiteY6" fmla="*/ 625491 h 745057"/>
              <a:gd name="connsiteX7" fmla="*/ 4962 w 135149"/>
              <a:gd name="connsiteY7" fmla="*/ 282591 h 745057"/>
              <a:gd name="connsiteX8" fmla="*/ 4962 w 135149"/>
              <a:gd name="connsiteY8" fmla="*/ 327041 h 745057"/>
              <a:gd name="connsiteX9" fmla="*/ 43062 w 135149"/>
              <a:gd name="connsiteY9" fmla="*/ 161941 h 745057"/>
              <a:gd name="connsiteX10" fmla="*/ 135137 w 135149"/>
              <a:gd name="connsiteY10" fmla="*/ 16 h 7450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35149" h="745057">
                <a:moveTo>
                  <a:pt x="135137" y="16"/>
                </a:moveTo>
                <a:cubicBezTo>
                  <a:pt x="136195" y="1604"/>
                  <a:pt x="69520" y="107966"/>
                  <a:pt x="49412" y="171466"/>
                </a:cubicBezTo>
                <a:cubicBezTo>
                  <a:pt x="29304" y="234966"/>
                  <a:pt x="17662" y="379429"/>
                  <a:pt x="14487" y="381016"/>
                </a:cubicBezTo>
                <a:cubicBezTo>
                  <a:pt x="11312" y="382603"/>
                  <a:pt x="28774" y="173053"/>
                  <a:pt x="30362" y="180991"/>
                </a:cubicBezTo>
                <a:cubicBezTo>
                  <a:pt x="31950" y="188929"/>
                  <a:pt x="17133" y="336037"/>
                  <a:pt x="24012" y="428641"/>
                </a:cubicBezTo>
                <a:cubicBezTo>
                  <a:pt x="30891" y="521245"/>
                  <a:pt x="67933" y="703808"/>
                  <a:pt x="71637" y="736616"/>
                </a:cubicBezTo>
                <a:cubicBezTo>
                  <a:pt x="75341" y="769424"/>
                  <a:pt x="57349" y="701162"/>
                  <a:pt x="46237" y="625491"/>
                </a:cubicBezTo>
                <a:cubicBezTo>
                  <a:pt x="35125" y="549820"/>
                  <a:pt x="11841" y="332333"/>
                  <a:pt x="4962" y="282591"/>
                </a:cubicBezTo>
                <a:cubicBezTo>
                  <a:pt x="-1917" y="232849"/>
                  <a:pt x="-1388" y="347149"/>
                  <a:pt x="4962" y="327041"/>
                </a:cubicBezTo>
                <a:cubicBezTo>
                  <a:pt x="11312" y="306933"/>
                  <a:pt x="25070" y="210095"/>
                  <a:pt x="43062" y="161941"/>
                </a:cubicBezTo>
                <a:cubicBezTo>
                  <a:pt x="61054" y="113787"/>
                  <a:pt x="134079" y="-1572"/>
                  <a:pt x="135137" y="1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4" name="フリーフォーム 1073">
            <a:extLst>
              <a:ext uri="{FF2B5EF4-FFF2-40B4-BE49-F238E27FC236}">
                <a16:creationId xmlns:a16="http://schemas.microsoft.com/office/drawing/2014/main" id="{40BF5FA9-46EB-AB97-FF4C-C03A7DB916BB}"/>
              </a:ext>
            </a:extLst>
          </p:cNvPr>
          <p:cNvSpPr/>
          <p:nvPr/>
        </p:nvSpPr>
        <p:spPr>
          <a:xfrm>
            <a:off x="3117594" y="246174"/>
            <a:ext cx="1004408" cy="273277"/>
          </a:xfrm>
          <a:custGeom>
            <a:avLst/>
            <a:gdLst>
              <a:gd name="connsiteX0" fmla="*/ 256 w 1004408"/>
              <a:gd name="connsiteY0" fmla="*/ 112601 h 273277"/>
              <a:gd name="connsiteX1" fmla="*/ 371731 w 1004408"/>
              <a:gd name="connsiteY1" fmla="*/ 17351 h 273277"/>
              <a:gd name="connsiteX2" fmla="*/ 997206 w 1004408"/>
              <a:gd name="connsiteY2" fmla="*/ 271351 h 273277"/>
              <a:gd name="connsiteX3" fmla="*/ 692406 w 1004408"/>
              <a:gd name="connsiteY3" fmla="*/ 128476 h 273277"/>
              <a:gd name="connsiteX4" fmla="*/ 397131 w 1004408"/>
              <a:gd name="connsiteY4" fmla="*/ 23701 h 273277"/>
              <a:gd name="connsiteX5" fmla="*/ 209806 w 1004408"/>
              <a:gd name="connsiteY5" fmla="*/ 39576 h 273277"/>
              <a:gd name="connsiteX6" fmla="*/ 311406 w 1004408"/>
              <a:gd name="connsiteY6" fmla="*/ 1476 h 273277"/>
              <a:gd name="connsiteX7" fmla="*/ 256 w 1004408"/>
              <a:gd name="connsiteY7" fmla="*/ 112601 h 2732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004408" h="273277">
                <a:moveTo>
                  <a:pt x="256" y="112601"/>
                </a:moveTo>
                <a:cubicBezTo>
                  <a:pt x="10310" y="115247"/>
                  <a:pt x="205573" y="-9107"/>
                  <a:pt x="371731" y="17351"/>
                </a:cubicBezTo>
                <a:cubicBezTo>
                  <a:pt x="537889" y="43809"/>
                  <a:pt x="943760" y="252830"/>
                  <a:pt x="997206" y="271351"/>
                </a:cubicBezTo>
                <a:cubicBezTo>
                  <a:pt x="1050652" y="289872"/>
                  <a:pt x="792419" y="169751"/>
                  <a:pt x="692406" y="128476"/>
                </a:cubicBezTo>
                <a:cubicBezTo>
                  <a:pt x="592394" y="87201"/>
                  <a:pt x="477564" y="38518"/>
                  <a:pt x="397131" y="23701"/>
                </a:cubicBezTo>
                <a:cubicBezTo>
                  <a:pt x="316698" y="8884"/>
                  <a:pt x="224093" y="43280"/>
                  <a:pt x="209806" y="39576"/>
                </a:cubicBezTo>
                <a:cubicBezTo>
                  <a:pt x="195519" y="35872"/>
                  <a:pt x="344214" y="-8578"/>
                  <a:pt x="311406" y="1476"/>
                </a:cubicBezTo>
                <a:cubicBezTo>
                  <a:pt x="278598" y="11530"/>
                  <a:pt x="-9798" y="109955"/>
                  <a:pt x="256" y="11260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5" name="フリーフォーム 1074">
            <a:extLst>
              <a:ext uri="{FF2B5EF4-FFF2-40B4-BE49-F238E27FC236}">
                <a16:creationId xmlns:a16="http://schemas.microsoft.com/office/drawing/2014/main" id="{8828BC13-3E77-6EE7-6256-C98D74FBF2B3}"/>
              </a:ext>
            </a:extLst>
          </p:cNvPr>
          <p:cNvSpPr/>
          <p:nvPr/>
        </p:nvSpPr>
        <p:spPr>
          <a:xfrm>
            <a:off x="4286198" y="599799"/>
            <a:ext cx="601238" cy="1070177"/>
          </a:xfrm>
          <a:custGeom>
            <a:avLst/>
            <a:gdLst>
              <a:gd name="connsiteX0" fmla="*/ 52 w 601238"/>
              <a:gd name="connsiteY0" fmla="*/ 276 h 1070177"/>
              <a:gd name="connsiteX1" fmla="*/ 292152 w 601238"/>
              <a:gd name="connsiteY1" fmla="*/ 444776 h 1070177"/>
              <a:gd name="connsiteX2" fmla="*/ 136577 w 601238"/>
              <a:gd name="connsiteY2" fmla="*/ 190776 h 1070177"/>
              <a:gd name="connsiteX3" fmla="*/ 301677 w 601238"/>
              <a:gd name="connsiteY3" fmla="*/ 419376 h 1070177"/>
              <a:gd name="connsiteX4" fmla="*/ 593777 w 601238"/>
              <a:gd name="connsiteY4" fmla="*/ 1057551 h 1070177"/>
              <a:gd name="connsiteX5" fmla="*/ 482652 w 601238"/>
              <a:gd name="connsiteY5" fmla="*/ 794026 h 1070177"/>
              <a:gd name="connsiteX6" fmla="*/ 142927 w 601238"/>
              <a:gd name="connsiteY6" fmla="*/ 193951 h 1070177"/>
              <a:gd name="connsiteX7" fmla="*/ 266752 w 601238"/>
              <a:gd name="connsiteY7" fmla="*/ 374926 h 1070177"/>
              <a:gd name="connsiteX8" fmla="*/ 52 w 601238"/>
              <a:gd name="connsiteY8" fmla="*/ 276 h 10701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01238" h="1070177">
                <a:moveTo>
                  <a:pt x="52" y="276"/>
                </a:moveTo>
                <a:cubicBezTo>
                  <a:pt x="4285" y="11918"/>
                  <a:pt x="269398" y="413026"/>
                  <a:pt x="292152" y="444776"/>
                </a:cubicBezTo>
                <a:cubicBezTo>
                  <a:pt x="314906" y="476526"/>
                  <a:pt x="134990" y="195009"/>
                  <a:pt x="136577" y="190776"/>
                </a:cubicBezTo>
                <a:cubicBezTo>
                  <a:pt x="138164" y="186543"/>
                  <a:pt x="225477" y="274914"/>
                  <a:pt x="301677" y="419376"/>
                </a:cubicBezTo>
                <a:cubicBezTo>
                  <a:pt x="377877" y="563839"/>
                  <a:pt x="563615" y="995109"/>
                  <a:pt x="593777" y="1057551"/>
                </a:cubicBezTo>
                <a:cubicBezTo>
                  <a:pt x="623939" y="1119993"/>
                  <a:pt x="557794" y="937959"/>
                  <a:pt x="482652" y="794026"/>
                </a:cubicBezTo>
                <a:cubicBezTo>
                  <a:pt x="407510" y="650093"/>
                  <a:pt x="178910" y="263801"/>
                  <a:pt x="142927" y="193951"/>
                </a:cubicBezTo>
                <a:cubicBezTo>
                  <a:pt x="106944" y="124101"/>
                  <a:pt x="286331" y="401384"/>
                  <a:pt x="266752" y="374926"/>
                </a:cubicBezTo>
                <a:cubicBezTo>
                  <a:pt x="247173" y="348468"/>
                  <a:pt x="-4181" y="-11366"/>
                  <a:pt x="52" y="27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6" name="フリーフォーム 1075">
            <a:extLst>
              <a:ext uri="{FF2B5EF4-FFF2-40B4-BE49-F238E27FC236}">
                <a16:creationId xmlns:a16="http://schemas.microsoft.com/office/drawing/2014/main" id="{B20FDE77-613B-A0C5-0314-83DFBA459D17}"/>
              </a:ext>
            </a:extLst>
          </p:cNvPr>
          <p:cNvSpPr/>
          <p:nvPr/>
        </p:nvSpPr>
        <p:spPr>
          <a:xfrm>
            <a:off x="4241399" y="1805681"/>
            <a:ext cx="399850" cy="1064574"/>
          </a:xfrm>
          <a:custGeom>
            <a:avLst/>
            <a:gdLst>
              <a:gd name="connsiteX0" fmla="*/ 401 w 399850"/>
              <a:gd name="connsiteY0" fmla="*/ 894 h 1064574"/>
              <a:gd name="connsiteX1" fmla="*/ 362351 w 399850"/>
              <a:gd name="connsiteY1" fmla="*/ 394594 h 1064574"/>
              <a:gd name="connsiteX2" fmla="*/ 390926 w 399850"/>
              <a:gd name="connsiteY2" fmla="*/ 712094 h 1064574"/>
              <a:gd name="connsiteX3" fmla="*/ 384576 w 399850"/>
              <a:gd name="connsiteY3" fmla="*/ 1061344 h 1064574"/>
              <a:gd name="connsiteX4" fmla="*/ 387751 w 399850"/>
              <a:gd name="connsiteY4" fmla="*/ 496194 h 1064574"/>
              <a:gd name="connsiteX5" fmla="*/ 292501 w 399850"/>
              <a:gd name="connsiteY5" fmla="*/ 292994 h 1064574"/>
              <a:gd name="connsiteX6" fmla="*/ 401 w 399850"/>
              <a:gd name="connsiteY6" fmla="*/ 894 h 10645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99850" h="1064574">
                <a:moveTo>
                  <a:pt x="401" y="894"/>
                </a:moveTo>
                <a:cubicBezTo>
                  <a:pt x="12043" y="17827"/>
                  <a:pt x="297264" y="276061"/>
                  <a:pt x="362351" y="394594"/>
                </a:cubicBezTo>
                <a:cubicBezTo>
                  <a:pt x="427439" y="513127"/>
                  <a:pt x="387222" y="600969"/>
                  <a:pt x="390926" y="712094"/>
                </a:cubicBezTo>
                <a:cubicBezTo>
                  <a:pt x="394630" y="823219"/>
                  <a:pt x="385105" y="1097327"/>
                  <a:pt x="384576" y="1061344"/>
                </a:cubicBezTo>
                <a:cubicBezTo>
                  <a:pt x="384047" y="1025361"/>
                  <a:pt x="403097" y="624252"/>
                  <a:pt x="387751" y="496194"/>
                </a:cubicBezTo>
                <a:cubicBezTo>
                  <a:pt x="372405" y="368136"/>
                  <a:pt x="351239" y="373957"/>
                  <a:pt x="292501" y="292994"/>
                </a:cubicBezTo>
                <a:cubicBezTo>
                  <a:pt x="233764" y="212032"/>
                  <a:pt x="-11241" y="-16039"/>
                  <a:pt x="401" y="89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7" name="フリーフォーム 1076">
            <a:extLst>
              <a:ext uri="{FF2B5EF4-FFF2-40B4-BE49-F238E27FC236}">
                <a16:creationId xmlns:a16="http://schemas.microsoft.com/office/drawing/2014/main" id="{392B6F3D-CF2F-9435-59BD-1B886FF752E6}"/>
              </a:ext>
            </a:extLst>
          </p:cNvPr>
          <p:cNvSpPr/>
          <p:nvPr/>
        </p:nvSpPr>
        <p:spPr>
          <a:xfrm>
            <a:off x="4917967" y="1831665"/>
            <a:ext cx="344722" cy="641961"/>
          </a:xfrm>
          <a:custGeom>
            <a:avLst/>
            <a:gdLst>
              <a:gd name="connsiteX0" fmla="*/ 108 w 344722"/>
              <a:gd name="connsiteY0" fmla="*/ 310 h 641961"/>
              <a:gd name="connsiteX1" fmla="*/ 263633 w 344722"/>
              <a:gd name="connsiteY1" fmla="*/ 311460 h 641961"/>
              <a:gd name="connsiteX2" fmla="*/ 343008 w 344722"/>
              <a:gd name="connsiteY2" fmla="*/ 638485 h 641961"/>
              <a:gd name="connsiteX3" fmla="*/ 311258 w 344722"/>
              <a:gd name="connsiteY3" fmla="*/ 470210 h 641961"/>
              <a:gd name="connsiteX4" fmla="*/ 231883 w 344722"/>
              <a:gd name="connsiteY4" fmla="*/ 257485 h 641961"/>
              <a:gd name="connsiteX5" fmla="*/ 108 w 344722"/>
              <a:gd name="connsiteY5" fmla="*/ 310 h 6419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44722" h="641961">
                <a:moveTo>
                  <a:pt x="108" y="310"/>
                </a:moveTo>
                <a:cubicBezTo>
                  <a:pt x="5400" y="9306"/>
                  <a:pt x="206483" y="205097"/>
                  <a:pt x="263633" y="311460"/>
                </a:cubicBezTo>
                <a:cubicBezTo>
                  <a:pt x="320783" y="417823"/>
                  <a:pt x="335070" y="612027"/>
                  <a:pt x="343008" y="638485"/>
                </a:cubicBezTo>
                <a:cubicBezTo>
                  <a:pt x="350946" y="664943"/>
                  <a:pt x="329779" y="533710"/>
                  <a:pt x="311258" y="470210"/>
                </a:cubicBezTo>
                <a:cubicBezTo>
                  <a:pt x="292737" y="406710"/>
                  <a:pt x="278979" y="334743"/>
                  <a:pt x="231883" y="257485"/>
                </a:cubicBezTo>
                <a:cubicBezTo>
                  <a:pt x="184787" y="180227"/>
                  <a:pt x="-5184" y="-8686"/>
                  <a:pt x="108" y="31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8" name="フリーフォーム 1077">
            <a:extLst>
              <a:ext uri="{FF2B5EF4-FFF2-40B4-BE49-F238E27FC236}">
                <a16:creationId xmlns:a16="http://schemas.microsoft.com/office/drawing/2014/main" id="{66FC61A3-DDFE-F18C-0E5B-6919BDA1CFFF}"/>
              </a:ext>
            </a:extLst>
          </p:cNvPr>
          <p:cNvSpPr/>
          <p:nvPr/>
        </p:nvSpPr>
        <p:spPr>
          <a:xfrm>
            <a:off x="5277612" y="2552403"/>
            <a:ext cx="250266" cy="998019"/>
          </a:xfrm>
          <a:custGeom>
            <a:avLst/>
            <a:gdLst>
              <a:gd name="connsiteX0" fmla="*/ 21463 w 250266"/>
              <a:gd name="connsiteY0" fmla="*/ 297 h 998019"/>
              <a:gd name="connsiteX1" fmla="*/ 2413 w 250266"/>
              <a:gd name="connsiteY1" fmla="*/ 349547 h 998019"/>
              <a:gd name="connsiteX2" fmla="*/ 84963 w 250266"/>
              <a:gd name="connsiteY2" fmla="*/ 673397 h 998019"/>
              <a:gd name="connsiteX3" fmla="*/ 250063 w 250266"/>
              <a:gd name="connsiteY3" fmla="*/ 997247 h 998019"/>
              <a:gd name="connsiteX4" fmla="*/ 116713 w 250266"/>
              <a:gd name="connsiteY4" fmla="*/ 752772 h 998019"/>
              <a:gd name="connsiteX5" fmla="*/ 15113 w 250266"/>
              <a:gd name="connsiteY5" fmla="*/ 409872 h 998019"/>
              <a:gd name="connsiteX6" fmla="*/ 21463 w 250266"/>
              <a:gd name="connsiteY6" fmla="*/ 297 h 9980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50266" h="998019">
                <a:moveTo>
                  <a:pt x="21463" y="297"/>
                </a:moveTo>
                <a:cubicBezTo>
                  <a:pt x="19346" y="-9757"/>
                  <a:pt x="-8170" y="237364"/>
                  <a:pt x="2413" y="349547"/>
                </a:cubicBezTo>
                <a:cubicBezTo>
                  <a:pt x="12996" y="461730"/>
                  <a:pt x="43688" y="565447"/>
                  <a:pt x="84963" y="673397"/>
                </a:cubicBezTo>
                <a:cubicBezTo>
                  <a:pt x="126238" y="781347"/>
                  <a:pt x="244771" y="984018"/>
                  <a:pt x="250063" y="997247"/>
                </a:cubicBezTo>
                <a:cubicBezTo>
                  <a:pt x="255355" y="1010476"/>
                  <a:pt x="155871" y="850668"/>
                  <a:pt x="116713" y="752772"/>
                </a:cubicBezTo>
                <a:cubicBezTo>
                  <a:pt x="77555" y="654876"/>
                  <a:pt x="33105" y="529464"/>
                  <a:pt x="15113" y="409872"/>
                </a:cubicBezTo>
                <a:cubicBezTo>
                  <a:pt x="-2879" y="290280"/>
                  <a:pt x="23580" y="10351"/>
                  <a:pt x="21463" y="29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9" name="フリーフォーム 1078">
            <a:extLst>
              <a:ext uri="{FF2B5EF4-FFF2-40B4-BE49-F238E27FC236}">
                <a16:creationId xmlns:a16="http://schemas.microsoft.com/office/drawing/2014/main" id="{0A9CB303-A588-10E4-2286-34910600B9B3}"/>
              </a:ext>
            </a:extLst>
          </p:cNvPr>
          <p:cNvSpPr/>
          <p:nvPr/>
        </p:nvSpPr>
        <p:spPr>
          <a:xfrm>
            <a:off x="4695342" y="2002515"/>
            <a:ext cx="493743" cy="789403"/>
          </a:xfrm>
          <a:custGeom>
            <a:avLst/>
            <a:gdLst>
              <a:gd name="connsiteX0" fmla="*/ 483 w 493743"/>
              <a:gd name="connsiteY0" fmla="*/ 910 h 789403"/>
              <a:gd name="connsiteX1" fmla="*/ 381483 w 493743"/>
              <a:gd name="connsiteY1" fmla="*/ 502560 h 789403"/>
              <a:gd name="connsiteX2" fmla="*/ 492608 w 493743"/>
              <a:gd name="connsiteY2" fmla="*/ 788310 h 789403"/>
              <a:gd name="connsiteX3" fmla="*/ 432283 w 493743"/>
              <a:gd name="connsiteY3" fmla="*/ 594635 h 789403"/>
              <a:gd name="connsiteX4" fmla="*/ 324333 w 493743"/>
              <a:gd name="connsiteY4" fmla="*/ 435885 h 789403"/>
              <a:gd name="connsiteX5" fmla="*/ 194158 w 493743"/>
              <a:gd name="connsiteY5" fmla="*/ 251735 h 789403"/>
              <a:gd name="connsiteX6" fmla="*/ 298933 w 493743"/>
              <a:gd name="connsiteY6" fmla="*/ 375560 h 789403"/>
              <a:gd name="connsiteX7" fmla="*/ 483 w 493743"/>
              <a:gd name="connsiteY7" fmla="*/ 910 h 7894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93743" h="789403">
                <a:moveTo>
                  <a:pt x="483" y="910"/>
                </a:moveTo>
                <a:cubicBezTo>
                  <a:pt x="14241" y="22077"/>
                  <a:pt x="299462" y="371327"/>
                  <a:pt x="381483" y="502560"/>
                </a:cubicBezTo>
                <a:cubicBezTo>
                  <a:pt x="463504" y="633793"/>
                  <a:pt x="484141" y="772964"/>
                  <a:pt x="492608" y="788310"/>
                </a:cubicBezTo>
                <a:cubicBezTo>
                  <a:pt x="501075" y="803656"/>
                  <a:pt x="460329" y="653373"/>
                  <a:pt x="432283" y="594635"/>
                </a:cubicBezTo>
                <a:cubicBezTo>
                  <a:pt x="404237" y="535898"/>
                  <a:pt x="364021" y="493035"/>
                  <a:pt x="324333" y="435885"/>
                </a:cubicBezTo>
                <a:cubicBezTo>
                  <a:pt x="284646" y="378735"/>
                  <a:pt x="198391" y="261789"/>
                  <a:pt x="194158" y="251735"/>
                </a:cubicBezTo>
                <a:cubicBezTo>
                  <a:pt x="189925" y="241681"/>
                  <a:pt x="326979" y="416835"/>
                  <a:pt x="298933" y="375560"/>
                </a:cubicBezTo>
                <a:cubicBezTo>
                  <a:pt x="270887" y="334285"/>
                  <a:pt x="-13275" y="-20257"/>
                  <a:pt x="483" y="91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0" name="フリーフォーム 1079">
            <a:extLst>
              <a:ext uri="{FF2B5EF4-FFF2-40B4-BE49-F238E27FC236}">
                <a16:creationId xmlns:a16="http://schemas.microsoft.com/office/drawing/2014/main" id="{9794EF17-6CD9-AE10-D575-FEBDBDC12DC6}"/>
              </a:ext>
            </a:extLst>
          </p:cNvPr>
          <p:cNvSpPr/>
          <p:nvPr/>
        </p:nvSpPr>
        <p:spPr>
          <a:xfrm>
            <a:off x="4829159" y="2454274"/>
            <a:ext cx="276486" cy="793751"/>
          </a:xfrm>
          <a:custGeom>
            <a:avLst/>
            <a:gdLst>
              <a:gd name="connsiteX0" fmla="*/ 16 w 276486"/>
              <a:gd name="connsiteY0" fmla="*/ 1 h 793751"/>
              <a:gd name="connsiteX1" fmla="*/ 247666 w 276486"/>
              <a:gd name="connsiteY1" fmla="*/ 311151 h 793751"/>
              <a:gd name="connsiteX2" fmla="*/ 257191 w 276486"/>
              <a:gd name="connsiteY2" fmla="*/ 793751 h 793751"/>
              <a:gd name="connsiteX3" fmla="*/ 260366 w 276486"/>
              <a:gd name="connsiteY3" fmla="*/ 314326 h 793751"/>
              <a:gd name="connsiteX4" fmla="*/ 16 w 276486"/>
              <a:gd name="connsiteY4" fmla="*/ 1 h 7937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76486" h="793751">
                <a:moveTo>
                  <a:pt x="16" y="1"/>
                </a:moveTo>
                <a:cubicBezTo>
                  <a:pt x="-2101" y="-528"/>
                  <a:pt x="204804" y="178859"/>
                  <a:pt x="247666" y="311151"/>
                </a:cubicBezTo>
                <a:cubicBezTo>
                  <a:pt x="290529" y="443443"/>
                  <a:pt x="255074" y="793222"/>
                  <a:pt x="257191" y="793751"/>
                </a:cubicBezTo>
                <a:cubicBezTo>
                  <a:pt x="259308" y="794280"/>
                  <a:pt x="297408" y="443443"/>
                  <a:pt x="260366" y="314326"/>
                </a:cubicBezTo>
                <a:cubicBezTo>
                  <a:pt x="223324" y="185209"/>
                  <a:pt x="2133" y="530"/>
                  <a:pt x="16" y="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1" name="フリーフォーム 1080">
            <a:extLst>
              <a:ext uri="{FF2B5EF4-FFF2-40B4-BE49-F238E27FC236}">
                <a16:creationId xmlns:a16="http://schemas.microsoft.com/office/drawing/2014/main" id="{54E2D645-F6E3-E339-245D-4C411273EAAC}"/>
              </a:ext>
            </a:extLst>
          </p:cNvPr>
          <p:cNvSpPr/>
          <p:nvPr/>
        </p:nvSpPr>
        <p:spPr>
          <a:xfrm>
            <a:off x="4062282" y="3267973"/>
            <a:ext cx="100154" cy="742250"/>
          </a:xfrm>
          <a:custGeom>
            <a:avLst/>
            <a:gdLst>
              <a:gd name="connsiteX0" fmla="*/ 46168 w 100154"/>
              <a:gd name="connsiteY0" fmla="*/ 2277 h 742250"/>
              <a:gd name="connsiteX1" fmla="*/ 8068 w 100154"/>
              <a:gd name="connsiteY1" fmla="*/ 345177 h 742250"/>
              <a:gd name="connsiteX2" fmla="*/ 100143 w 100154"/>
              <a:gd name="connsiteY2" fmla="*/ 742052 h 742250"/>
              <a:gd name="connsiteX3" fmla="*/ 14418 w 100154"/>
              <a:gd name="connsiteY3" fmla="*/ 395977 h 742250"/>
              <a:gd name="connsiteX4" fmla="*/ 4893 w 100154"/>
              <a:gd name="connsiteY4" fmla="*/ 205477 h 742250"/>
              <a:gd name="connsiteX5" fmla="*/ 46168 w 100154"/>
              <a:gd name="connsiteY5" fmla="*/ 2277 h 742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0154" h="742250">
                <a:moveTo>
                  <a:pt x="46168" y="2277"/>
                </a:moveTo>
                <a:cubicBezTo>
                  <a:pt x="46697" y="25560"/>
                  <a:pt x="-928" y="221881"/>
                  <a:pt x="8068" y="345177"/>
                </a:cubicBezTo>
                <a:cubicBezTo>
                  <a:pt x="17064" y="468473"/>
                  <a:pt x="99085" y="733585"/>
                  <a:pt x="100143" y="742052"/>
                </a:cubicBezTo>
                <a:cubicBezTo>
                  <a:pt x="101201" y="750519"/>
                  <a:pt x="30293" y="485406"/>
                  <a:pt x="14418" y="395977"/>
                </a:cubicBezTo>
                <a:cubicBezTo>
                  <a:pt x="-1457" y="306548"/>
                  <a:pt x="-3574" y="270565"/>
                  <a:pt x="4893" y="205477"/>
                </a:cubicBezTo>
                <a:cubicBezTo>
                  <a:pt x="13360" y="140389"/>
                  <a:pt x="45639" y="-21006"/>
                  <a:pt x="46168" y="227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2" name="フリーフォーム 1081">
            <a:extLst>
              <a:ext uri="{FF2B5EF4-FFF2-40B4-BE49-F238E27FC236}">
                <a16:creationId xmlns:a16="http://schemas.microsoft.com/office/drawing/2014/main" id="{DB3B8822-708A-5773-9C87-DA98716BF69B}"/>
              </a:ext>
            </a:extLst>
          </p:cNvPr>
          <p:cNvSpPr/>
          <p:nvPr/>
        </p:nvSpPr>
        <p:spPr>
          <a:xfrm>
            <a:off x="4195294" y="3925904"/>
            <a:ext cx="173689" cy="1237272"/>
          </a:xfrm>
          <a:custGeom>
            <a:avLst/>
            <a:gdLst>
              <a:gd name="connsiteX0" fmla="*/ 90956 w 173689"/>
              <a:gd name="connsiteY0" fmla="*/ 1571 h 1237272"/>
              <a:gd name="connsiteX1" fmla="*/ 151281 w 173689"/>
              <a:gd name="connsiteY1" fmla="*/ 458771 h 1237272"/>
              <a:gd name="connsiteX2" fmla="*/ 27456 w 173689"/>
              <a:gd name="connsiteY2" fmla="*/ 795321 h 1237272"/>
              <a:gd name="connsiteX3" fmla="*/ 5231 w 173689"/>
              <a:gd name="connsiteY3" fmla="*/ 1236646 h 1237272"/>
              <a:gd name="connsiteX4" fmla="*/ 11581 w 173689"/>
              <a:gd name="connsiteY4" fmla="*/ 884221 h 1237272"/>
              <a:gd name="connsiteX5" fmla="*/ 122706 w 173689"/>
              <a:gd name="connsiteY5" fmla="*/ 544496 h 1237272"/>
              <a:gd name="connsiteX6" fmla="*/ 173506 w 173689"/>
              <a:gd name="connsiteY6" fmla="*/ 315896 h 1237272"/>
              <a:gd name="connsiteX7" fmla="*/ 90956 w 173689"/>
              <a:gd name="connsiteY7" fmla="*/ 1571 h 12372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73689" h="1237272">
                <a:moveTo>
                  <a:pt x="90956" y="1571"/>
                </a:moveTo>
                <a:cubicBezTo>
                  <a:pt x="87252" y="25384"/>
                  <a:pt x="161864" y="326479"/>
                  <a:pt x="151281" y="458771"/>
                </a:cubicBezTo>
                <a:cubicBezTo>
                  <a:pt x="140698" y="591063"/>
                  <a:pt x="51798" y="665675"/>
                  <a:pt x="27456" y="795321"/>
                </a:cubicBezTo>
                <a:cubicBezTo>
                  <a:pt x="3114" y="924967"/>
                  <a:pt x="7877" y="1221829"/>
                  <a:pt x="5231" y="1236646"/>
                </a:cubicBezTo>
                <a:cubicBezTo>
                  <a:pt x="2585" y="1251463"/>
                  <a:pt x="-7998" y="999579"/>
                  <a:pt x="11581" y="884221"/>
                </a:cubicBezTo>
                <a:cubicBezTo>
                  <a:pt x="31160" y="768863"/>
                  <a:pt x="95719" y="639217"/>
                  <a:pt x="122706" y="544496"/>
                </a:cubicBezTo>
                <a:cubicBezTo>
                  <a:pt x="149694" y="449775"/>
                  <a:pt x="176152" y="400563"/>
                  <a:pt x="173506" y="315896"/>
                </a:cubicBezTo>
                <a:cubicBezTo>
                  <a:pt x="170860" y="231229"/>
                  <a:pt x="94660" y="-22242"/>
                  <a:pt x="90956" y="157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3" name="フリーフォーム 1082">
            <a:extLst>
              <a:ext uri="{FF2B5EF4-FFF2-40B4-BE49-F238E27FC236}">
                <a16:creationId xmlns:a16="http://schemas.microsoft.com/office/drawing/2014/main" id="{DB5690B0-2502-3B55-071B-448735B97023}"/>
              </a:ext>
            </a:extLst>
          </p:cNvPr>
          <p:cNvSpPr/>
          <p:nvPr/>
        </p:nvSpPr>
        <p:spPr>
          <a:xfrm>
            <a:off x="5270477" y="3562337"/>
            <a:ext cx="295835" cy="714451"/>
          </a:xfrm>
          <a:custGeom>
            <a:avLst/>
            <a:gdLst>
              <a:gd name="connsiteX0" fmla="*/ 23 w 295835"/>
              <a:gd name="connsiteY0" fmla="*/ 13 h 714451"/>
              <a:gd name="connsiteX1" fmla="*/ 263548 w 295835"/>
              <a:gd name="connsiteY1" fmla="*/ 504838 h 714451"/>
              <a:gd name="connsiteX2" fmla="*/ 269898 w 295835"/>
              <a:gd name="connsiteY2" fmla="*/ 714388 h 714451"/>
              <a:gd name="connsiteX3" fmla="*/ 279423 w 295835"/>
              <a:gd name="connsiteY3" fmla="*/ 520713 h 714451"/>
              <a:gd name="connsiteX4" fmla="*/ 23 w 295835"/>
              <a:gd name="connsiteY4" fmla="*/ 13 h 7144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95835" h="714451">
                <a:moveTo>
                  <a:pt x="23" y="13"/>
                </a:moveTo>
                <a:cubicBezTo>
                  <a:pt x="-2623" y="-2633"/>
                  <a:pt x="218569" y="385776"/>
                  <a:pt x="263548" y="504838"/>
                </a:cubicBezTo>
                <a:cubicBezTo>
                  <a:pt x="308527" y="623900"/>
                  <a:pt x="267252" y="711742"/>
                  <a:pt x="269898" y="714388"/>
                </a:cubicBezTo>
                <a:cubicBezTo>
                  <a:pt x="272544" y="717034"/>
                  <a:pt x="320169" y="636071"/>
                  <a:pt x="279423" y="520713"/>
                </a:cubicBezTo>
                <a:cubicBezTo>
                  <a:pt x="238677" y="405355"/>
                  <a:pt x="2669" y="2659"/>
                  <a:pt x="23" y="1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4" name="フリーフォーム 1083">
            <a:extLst>
              <a:ext uri="{FF2B5EF4-FFF2-40B4-BE49-F238E27FC236}">
                <a16:creationId xmlns:a16="http://schemas.microsoft.com/office/drawing/2014/main" id="{D33A1107-9131-EC79-547B-A2FB8B1A0342}"/>
              </a:ext>
            </a:extLst>
          </p:cNvPr>
          <p:cNvSpPr/>
          <p:nvPr/>
        </p:nvSpPr>
        <p:spPr>
          <a:xfrm>
            <a:off x="4733680" y="4195739"/>
            <a:ext cx="550272" cy="814661"/>
          </a:xfrm>
          <a:custGeom>
            <a:avLst/>
            <a:gdLst>
              <a:gd name="connsiteX0" fmla="*/ 35170 w 550272"/>
              <a:gd name="connsiteY0" fmla="*/ 1611 h 814661"/>
              <a:gd name="connsiteX1" fmla="*/ 57395 w 550272"/>
              <a:gd name="connsiteY1" fmla="*/ 296886 h 814661"/>
              <a:gd name="connsiteX2" fmla="*/ 520945 w 550272"/>
              <a:gd name="connsiteY2" fmla="*/ 789011 h 814661"/>
              <a:gd name="connsiteX3" fmla="*/ 460620 w 550272"/>
              <a:gd name="connsiteY3" fmla="*/ 706461 h 814661"/>
              <a:gd name="connsiteX4" fmla="*/ 117720 w 550272"/>
              <a:gd name="connsiteY4" fmla="*/ 376261 h 814661"/>
              <a:gd name="connsiteX5" fmla="*/ 3420 w 550272"/>
              <a:gd name="connsiteY5" fmla="*/ 185761 h 814661"/>
              <a:gd name="connsiteX6" fmla="*/ 35170 w 550272"/>
              <a:gd name="connsiteY6" fmla="*/ 1611 h 8146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50272" h="814661">
                <a:moveTo>
                  <a:pt x="35170" y="1611"/>
                </a:moveTo>
                <a:cubicBezTo>
                  <a:pt x="44166" y="20132"/>
                  <a:pt x="-23567" y="165653"/>
                  <a:pt x="57395" y="296886"/>
                </a:cubicBezTo>
                <a:cubicBezTo>
                  <a:pt x="138357" y="428119"/>
                  <a:pt x="453741" y="720748"/>
                  <a:pt x="520945" y="789011"/>
                </a:cubicBezTo>
                <a:cubicBezTo>
                  <a:pt x="588149" y="857274"/>
                  <a:pt x="527824" y="775253"/>
                  <a:pt x="460620" y="706461"/>
                </a:cubicBezTo>
                <a:cubicBezTo>
                  <a:pt x="393416" y="637669"/>
                  <a:pt x="193920" y="463044"/>
                  <a:pt x="117720" y="376261"/>
                </a:cubicBezTo>
                <a:cubicBezTo>
                  <a:pt x="41520" y="289478"/>
                  <a:pt x="18237" y="242382"/>
                  <a:pt x="3420" y="185761"/>
                </a:cubicBezTo>
                <a:cubicBezTo>
                  <a:pt x="-11397" y="129140"/>
                  <a:pt x="26174" y="-16910"/>
                  <a:pt x="35170" y="161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5" name="フリーフォーム 1084">
            <a:extLst>
              <a:ext uri="{FF2B5EF4-FFF2-40B4-BE49-F238E27FC236}">
                <a16:creationId xmlns:a16="http://schemas.microsoft.com/office/drawing/2014/main" id="{C20AC405-4539-6211-C33E-D33D51359666}"/>
              </a:ext>
            </a:extLst>
          </p:cNvPr>
          <p:cNvSpPr/>
          <p:nvPr/>
        </p:nvSpPr>
        <p:spPr>
          <a:xfrm>
            <a:off x="2600046" y="1774825"/>
            <a:ext cx="35236" cy="177800"/>
          </a:xfrm>
          <a:custGeom>
            <a:avLst/>
            <a:gdLst>
              <a:gd name="connsiteX0" fmla="*/ 35204 w 35236"/>
              <a:gd name="connsiteY0" fmla="*/ 0 h 177800"/>
              <a:gd name="connsiteX1" fmla="*/ 6629 w 35236"/>
              <a:gd name="connsiteY1" fmla="*/ 111125 h 177800"/>
              <a:gd name="connsiteX2" fmla="*/ 9804 w 35236"/>
              <a:gd name="connsiteY2" fmla="*/ 177800 h 177800"/>
              <a:gd name="connsiteX3" fmla="*/ 279 w 35236"/>
              <a:gd name="connsiteY3" fmla="*/ 111125 h 177800"/>
              <a:gd name="connsiteX4" fmla="*/ 35204 w 35236"/>
              <a:gd name="connsiteY4" fmla="*/ 0 h 177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5236" h="177800">
                <a:moveTo>
                  <a:pt x="35204" y="0"/>
                </a:moveTo>
                <a:cubicBezTo>
                  <a:pt x="36262" y="0"/>
                  <a:pt x="10862" y="81492"/>
                  <a:pt x="6629" y="111125"/>
                </a:cubicBezTo>
                <a:cubicBezTo>
                  <a:pt x="2396" y="140758"/>
                  <a:pt x="10862" y="177800"/>
                  <a:pt x="9804" y="177800"/>
                </a:cubicBezTo>
                <a:cubicBezTo>
                  <a:pt x="8746" y="177800"/>
                  <a:pt x="-1838" y="133879"/>
                  <a:pt x="279" y="111125"/>
                </a:cubicBezTo>
                <a:cubicBezTo>
                  <a:pt x="2396" y="88371"/>
                  <a:pt x="34146" y="0"/>
                  <a:pt x="35204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6" name="フリーフォーム 1085">
            <a:extLst>
              <a:ext uri="{FF2B5EF4-FFF2-40B4-BE49-F238E27FC236}">
                <a16:creationId xmlns:a16="http://schemas.microsoft.com/office/drawing/2014/main" id="{33B189A7-AF95-74B6-62FC-13FE09B9BD4B}"/>
              </a:ext>
            </a:extLst>
          </p:cNvPr>
          <p:cNvSpPr/>
          <p:nvPr/>
        </p:nvSpPr>
        <p:spPr>
          <a:xfrm>
            <a:off x="2753899" y="2558999"/>
            <a:ext cx="122793" cy="241386"/>
          </a:xfrm>
          <a:custGeom>
            <a:avLst/>
            <a:gdLst>
              <a:gd name="connsiteX0" fmla="*/ 2001 w 122793"/>
              <a:gd name="connsiteY0" fmla="*/ 51 h 241386"/>
              <a:gd name="connsiteX1" fmla="*/ 36926 w 122793"/>
              <a:gd name="connsiteY1" fmla="*/ 111176 h 241386"/>
              <a:gd name="connsiteX2" fmla="*/ 122651 w 122793"/>
              <a:gd name="connsiteY2" fmla="*/ 241351 h 241386"/>
              <a:gd name="connsiteX3" fmla="*/ 14701 w 122793"/>
              <a:gd name="connsiteY3" fmla="*/ 98476 h 241386"/>
              <a:gd name="connsiteX4" fmla="*/ 2001 w 122793"/>
              <a:gd name="connsiteY4" fmla="*/ 51 h 2413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2793" h="241386">
                <a:moveTo>
                  <a:pt x="2001" y="51"/>
                </a:moveTo>
                <a:cubicBezTo>
                  <a:pt x="5705" y="2168"/>
                  <a:pt x="16818" y="70959"/>
                  <a:pt x="36926" y="111176"/>
                </a:cubicBezTo>
                <a:cubicBezTo>
                  <a:pt x="57034" y="151393"/>
                  <a:pt x="126355" y="243468"/>
                  <a:pt x="122651" y="241351"/>
                </a:cubicBezTo>
                <a:cubicBezTo>
                  <a:pt x="118947" y="239234"/>
                  <a:pt x="31105" y="134988"/>
                  <a:pt x="14701" y="98476"/>
                </a:cubicBezTo>
                <a:cubicBezTo>
                  <a:pt x="-1703" y="61964"/>
                  <a:pt x="-1703" y="-2066"/>
                  <a:pt x="2001" y="5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7" name="フリーフォーム 1086">
            <a:extLst>
              <a:ext uri="{FF2B5EF4-FFF2-40B4-BE49-F238E27FC236}">
                <a16:creationId xmlns:a16="http://schemas.microsoft.com/office/drawing/2014/main" id="{1FE66ACF-E7E6-6E79-0E87-5BBADEBF8E8B}"/>
              </a:ext>
            </a:extLst>
          </p:cNvPr>
          <p:cNvSpPr/>
          <p:nvPr/>
        </p:nvSpPr>
        <p:spPr>
          <a:xfrm>
            <a:off x="4010223" y="2809865"/>
            <a:ext cx="44320" cy="193700"/>
          </a:xfrm>
          <a:custGeom>
            <a:avLst/>
            <a:gdLst>
              <a:gd name="connsiteX0" fmla="*/ 44252 w 44320"/>
              <a:gd name="connsiteY0" fmla="*/ 10 h 193700"/>
              <a:gd name="connsiteX1" fmla="*/ 12502 w 44320"/>
              <a:gd name="connsiteY1" fmla="*/ 107960 h 193700"/>
              <a:gd name="connsiteX2" fmla="*/ 2977 w 44320"/>
              <a:gd name="connsiteY2" fmla="*/ 193685 h 193700"/>
              <a:gd name="connsiteX3" fmla="*/ 2977 w 44320"/>
              <a:gd name="connsiteY3" fmla="*/ 114310 h 193700"/>
              <a:gd name="connsiteX4" fmla="*/ 44252 w 44320"/>
              <a:gd name="connsiteY4" fmla="*/ 10 h 193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4320" h="193700">
                <a:moveTo>
                  <a:pt x="44252" y="10"/>
                </a:moveTo>
                <a:cubicBezTo>
                  <a:pt x="45840" y="-1048"/>
                  <a:pt x="19381" y="75681"/>
                  <a:pt x="12502" y="107960"/>
                </a:cubicBezTo>
                <a:cubicBezTo>
                  <a:pt x="5623" y="140239"/>
                  <a:pt x="4565" y="192627"/>
                  <a:pt x="2977" y="193685"/>
                </a:cubicBezTo>
                <a:cubicBezTo>
                  <a:pt x="1389" y="194743"/>
                  <a:pt x="-2844" y="141827"/>
                  <a:pt x="2977" y="114310"/>
                </a:cubicBezTo>
                <a:cubicBezTo>
                  <a:pt x="8798" y="86793"/>
                  <a:pt x="42664" y="1068"/>
                  <a:pt x="44252" y="1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8" name="フリーフォーム 1087">
            <a:extLst>
              <a:ext uri="{FF2B5EF4-FFF2-40B4-BE49-F238E27FC236}">
                <a16:creationId xmlns:a16="http://schemas.microsoft.com/office/drawing/2014/main" id="{C6AF9388-A72C-651E-359C-F93BE8FE9217}"/>
              </a:ext>
            </a:extLst>
          </p:cNvPr>
          <p:cNvSpPr/>
          <p:nvPr/>
        </p:nvSpPr>
        <p:spPr>
          <a:xfrm>
            <a:off x="3298800" y="3257550"/>
            <a:ext cx="212777" cy="155575"/>
          </a:xfrm>
          <a:custGeom>
            <a:avLst/>
            <a:gdLst>
              <a:gd name="connsiteX0" fmla="*/ 25 w 212777"/>
              <a:gd name="connsiteY0" fmla="*/ 0 h 155575"/>
              <a:gd name="connsiteX1" fmla="*/ 107975 w 212777"/>
              <a:gd name="connsiteY1" fmla="*/ 95250 h 155575"/>
              <a:gd name="connsiteX2" fmla="*/ 212750 w 212777"/>
              <a:gd name="connsiteY2" fmla="*/ 155575 h 155575"/>
              <a:gd name="connsiteX3" fmla="*/ 117500 w 212777"/>
              <a:gd name="connsiteY3" fmla="*/ 95250 h 155575"/>
              <a:gd name="connsiteX4" fmla="*/ 25 w 212777"/>
              <a:gd name="connsiteY4" fmla="*/ 0 h 155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2777" h="155575">
                <a:moveTo>
                  <a:pt x="25" y="0"/>
                </a:moveTo>
                <a:cubicBezTo>
                  <a:pt x="-1562" y="0"/>
                  <a:pt x="72521" y="69321"/>
                  <a:pt x="107975" y="95250"/>
                </a:cubicBezTo>
                <a:cubicBezTo>
                  <a:pt x="143429" y="121179"/>
                  <a:pt x="211163" y="155575"/>
                  <a:pt x="212750" y="155575"/>
                </a:cubicBezTo>
                <a:cubicBezTo>
                  <a:pt x="214337" y="155575"/>
                  <a:pt x="146604" y="117475"/>
                  <a:pt x="117500" y="95250"/>
                </a:cubicBezTo>
                <a:cubicBezTo>
                  <a:pt x="88396" y="73025"/>
                  <a:pt x="1612" y="0"/>
                  <a:pt x="25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9" name="フリーフォーム 1088">
            <a:extLst>
              <a:ext uri="{FF2B5EF4-FFF2-40B4-BE49-F238E27FC236}">
                <a16:creationId xmlns:a16="http://schemas.microsoft.com/office/drawing/2014/main" id="{964B5297-9230-6784-4EB9-EB7CC45441E3}"/>
              </a:ext>
            </a:extLst>
          </p:cNvPr>
          <p:cNvSpPr/>
          <p:nvPr/>
        </p:nvSpPr>
        <p:spPr>
          <a:xfrm>
            <a:off x="2657080" y="2336608"/>
            <a:ext cx="35598" cy="158946"/>
          </a:xfrm>
          <a:custGeom>
            <a:avLst/>
            <a:gdLst>
              <a:gd name="connsiteX0" fmla="*/ 6745 w 35598"/>
              <a:gd name="connsiteY0" fmla="*/ 192 h 158946"/>
              <a:gd name="connsiteX1" fmla="*/ 16270 w 35598"/>
              <a:gd name="connsiteY1" fmla="*/ 89092 h 158946"/>
              <a:gd name="connsiteX2" fmla="*/ 35320 w 35598"/>
              <a:gd name="connsiteY2" fmla="*/ 158942 h 158946"/>
              <a:gd name="connsiteX3" fmla="*/ 395 w 35598"/>
              <a:gd name="connsiteY3" fmla="*/ 85917 h 158946"/>
              <a:gd name="connsiteX4" fmla="*/ 16270 w 35598"/>
              <a:gd name="connsiteY4" fmla="*/ 114492 h 158946"/>
              <a:gd name="connsiteX5" fmla="*/ 6745 w 35598"/>
              <a:gd name="connsiteY5" fmla="*/ 192 h 1589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5598" h="158946">
                <a:moveTo>
                  <a:pt x="6745" y="192"/>
                </a:moveTo>
                <a:cubicBezTo>
                  <a:pt x="6745" y="-4041"/>
                  <a:pt x="11508" y="62634"/>
                  <a:pt x="16270" y="89092"/>
                </a:cubicBezTo>
                <a:cubicBezTo>
                  <a:pt x="21032" y="115550"/>
                  <a:pt x="37966" y="159471"/>
                  <a:pt x="35320" y="158942"/>
                </a:cubicBezTo>
                <a:cubicBezTo>
                  <a:pt x="32674" y="158413"/>
                  <a:pt x="3570" y="93325"/>
                  <a:pt x="395" y="85917"/>
                </a:cubicBezTo>
                <a:cubicBezTo>
                  <a:pt x="-2780" y="78509"/>
                  <a:pt x="14153" y="125075"/>
                  <a:pt x="16270" y="114492"/>
                </a:cubicBezTo>
                <a:cubicBezTo>
                  <a:pt x="18387" y="103909"/>
                  <a:pt x="6745" y="4425"/>
                  <a:pt x="6745" y="19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0" name="フリーフォーム 1089">
            <a:extLst>
              <a:ext uri="{FF2B5EF4-FFF2-40B4-BE49-F238E27FC236}">
                <a16:creationId xmlns:a16="http://schemas.microsoft.com/office/drawing/2014/main" id="{A055CABC-50A1-FBF8-FBE4-498E9823CC46}"/>
              </a:ext>
            </a:extLst>
          </p:cNvPr>
          <p:cNvSpPr/>
          <p:nvPr/>
        </p:nvSpPr>
        <p:spPr>
          <a:xfrm>
            <a:off x="4138376" y="2577881"/>
            <a:ext cx="40059" cy="206834"/>
          </a:xfrm>
          <a:custGeom>
            <a:avLst/>
            <a:gdLst>
              <a:gd name="connsiteX0" fmla="*/ 39924 w 40059"/>
              <a:gd name="connsiteY0" fmla="*/ 219 h 206834"/>
              <a:gd name="connsiteX1" fmla="*/ 14524 w 40059"/>
              <a:gd name="connsiteY1" fmla="*/ 114519 h 206834"/>
              <a:gd name="connsiteX2" fmla="*/ 14524 w 40059"/>
              <a:gd name="connsiteY2" fmla="*/ 165319 h 206834"/>
              <a:gd name="connsiteX3" fmla="*/ 4999 w 40059"/>
              <a:gd name="connsiteY3" fmla="*/ 206594 h 206834"/>
              <a:gd name="connsiteX4" fmla="*/ 1824 w 40059"/>
              <a:gd name="connsiteY4" fmla="*/ 146269 h 206834"/>
              <a:gd name="connsiteX5" fmla="*/ 39924 w 40059"/>
              <a:gd name="connsiteY5" fmla="*/ 219 h 2068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0059" h="206834">
                <a:moveTo>
                  <a:pt x="39924" y="219"/>
                </a:moveTo>
                <a:cubicBezTo>
                  <a:pt x="42041" y="-5073"/>
                  <a:pt x="18757" y="87002"/>
                  <a:pt x="14524" y="114519"/>
                </a:cubicBezTo>
                <a:cubicBezTo>
                  <a:pt x="10291" y="142036"/>
                  <a:pt x="16111" y="149973"/>
                  <a:pt x="14524" y="165319"/>
                </a:cubicBezTo>
                <a:cubicBezTo>
                  <a:pt x="12936" y="180665"/>
                  <a:pt x="7116" y="209769"/>
                  <a:pt x="4999" y="206594"/>
                </a:cubicBezTo>
                <a:cubicBezTo>
                  <a:pt x="2882" y="203419"/>
                  <a:pt x="-2938" y="174315"/>
                  <a:pt x="1824" y="146269"/>
                </a:cubicBezTo>
                <a:cubicBezTo>
                  <a:pt x="6586" y="118223"/>
                  <a:pt x="37807" y="5511"/>
                  <a:pt x="39924" y="21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1" name="フリーフォーム 1090">
            <a:extLst>
              <a:ext uri="{FF2B5EF4-FFF2-40B4-BE49-F238E27FC236}">
                <a16:creationId xmlns:a16="http://schemas.microsoft.com/office/drawing/2014/main" id="{A659A723-35CC-FB05-9158-3BEB92F74271}"/>
              </a:ext>
            </a:extLst>
          </p:cNvPr>
          <p:cNvSpPr/>
          <p:nvPr/>
        </p:nvSpPr>
        <p:spPr>
          <a:xfrm>
            <a:off x="3740142" y="3225764"/>
            <a:ext cx="206407" cy="174795"/>
          </a:xfrm>
          <a:custGeom>
            <a:avLst/>
            <a:gdLst>
              <a:gd name="connsiteX0" fmla="*/ 206383 w 206407"/>
              <a:gd name="connsiteY0" fmla="*/ 36 h 174795"/>
              <a:gd name="connsiteX1" fmla="*/ 139708 w 206407"/>
              <a:gd name="connsiteY1" fmla="*/ 117511 h 174795"/>
              <a:gd name="connsiteX2" fmla="*/ 8 w 206407"/>
              <a:gd name="connsiteY2" fmla="*/ 174661 h 174795"/>
              <a:gd name="connsiteX3" fmla="*/ 133358 w 206407"/>
              <a:gd name="connsiteY3" fmla="*/ 130211 h 174795"/>
              <a:gd name="connsiteX4" fmla="*/ 206383 w 206407"/>
              <a:gd name="connsiteY4" fmla="*/ 36 h 1747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6407" h="174795">
                <a:moveTo>
                  <a:pt x="206383" y="36"/>
                </a:moveTo>
                <a:cubicBezTo>
                  <a:pt x="207441" y="-2081"/>
                  <a:pt x="174104" y="88407"/>
                  <a:pt x="139708" y="117511"/>
                </a:cubicBezTo>
                <a:cubicBezTo>
                  <a:pt x="105312" y="146615"/>
                  <a:pt x="1066" y="172544"/>
                  <a:pt x="8" y="174661"/>
                </a:cubicBezTo>
                <a:cubicBezTo>
                  <a:pt x="-1050" y="176778"/>
                  <a:pt x="100021" y="153494"/>
                  <a:pt x="133358" y="130211"/>
                </a:cubicBezTo>
                <a:cubicBezTo>
                  <a:pt x="166695" y="106928"/>
                  <a:pt x="205325" y="2153"/>
                  <a:pt x="206383" y="3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2" name="フリーフォーム 1091">
            <a:extLst>
              <a:ext uri="{FF2B5EF4-FFF2-40B4-BE49-F238E27FC236}">
                <a16:creationId xmlns:a16="http://schemas.microsoft.com/office/drawing/2014/main" id="{344F57B2-4FBD-D7FC-DD42-F8C37FD810D2}"/>
              </a:ext>
            </a:extLst>
          </p:cNvPr>
          <p:cNvSpPr/>
          <p:nvPr/>
        </p:nvSpPr>
        <p:spPr>
          <a:xfrm>
            <a:off x="2611195" y="2123625"/>
            <a:ext cx="46285" cy="274030"/>
          </a:xfrm>
          <a:custGeom>
            <a:avLst/>
            <a:gdLst>
              <a:gd name="connsiteX0" fmla="*/ 8180 w 46285"/>
              <a:gd name="connsiteY0" fmla="*/ 450 h 274030"/>
              <a:gd name="connsiteX1" fmla="*/ 1830 w 46285"/>
              <a:gd name="connsiteY1" fmla="*/ 124275 h 274030"/>
              <a:gd name="connsiteX2" fmla="*/ 46280 w 46285"/>
              <a:gd name="connsiteY2" fmla="*/ 273500 h 274030"/>
              <a:gd name="connsiteX3" fmla="*/ 5005 w 46285"/>
              <a:gd name="connsiteY3" fmla="*/ 168725 h 274030"/>
              <a:gd name="connsiteX4" fmla="*/ 8180 w 46285"/>
              <a:gd name="connsiteY4" fmla="*/ 450 h 2740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6285" h="274030">
                <a:moveTo>
                  <a:pt x="8180" y="450"/>
                </a:moveTo>
                <a:cubicBezTo>
                  <a:pt x="7651" y="-6958"/>
                  <a:pt x="-4520" y="78767"/>
                  <a:pt x="1830" y="124275"/>
                </a:cubicBezTo>
                <a:cubicBezTo>
                  <a:pt x="8180" y="169783"/>
                  <a:pt x="45751" y="266092"/>
                  <a:pt x="46280" y="273500"/>
                </a:cubicBezTo>
                <a:cubicBezTo>
                  <a:pt x="46809" y="280908"/>
                  <a:pt x="11355" y="208942"/>
                  <a:pt x="5005" y="168725"/>
                </a:cubicBezTo>
                <a:cubicBezTo>
                  <a:pt x="-1345" y="128508"/>
                  <a:pt x="8709" y="7858"/>
                  <a:pt x="8180" y="45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3" name="フリーフォーム 1092">
            <a:extLst>
              <a:ext uri="{FF2B5EF4-FFF2-40B4-BE49-F238E27FC236}">
                <a16:creationId xmlns:a16="http://schemas.microsoft.com/office/drawing/2014/main" id="{79F0DBE1-A7EE-8F40-B6B5-2BC66644DCD1}"/>
              </a:ext>
            </a:extLst>
          </p:cNvPr>
          <p:cNvSpPr/>
          <p:nvPr/>
        </p:nvSpPr>
        <p:spPr>
          <a:xfrm>
            <a:off x="3930531" y="2047875"/>
            <a:ext cx="190914" cy="95250"/>
          </a:xfrm>
          <a:custGeom>
            <a:avLst/>
            <a:gdLst>
              <a:gd name="connsiteX0" fmla="*/ 190619 w 190914"/>
              <a:gd name="connsiteY0" fmla="*/ 0 h 95250"/>
              <a:gd name="connsiteX1" fmla="*/ 111244 w 190914"/>
              <a:gd name="connsiteY1" fmla="*/ 63500 h 95250"/>
              <a:gd name="connsiteX2" fmla="*/ 119 w 190914"/>
              <a:gd name="connsiteY2" fmla="*/ 95250 h 95250"/>
              <a:gd name="connsiteX3" fmla="*/ 133469 w 190914"/>
              <a:gd name="connsiteY3" fmla="*/ 63500 h 95250"/>
              <a:gd name="connsiteX4" fmla="*/ 190619 w 190914"/>
              <a:gd name="connsiteY4" fmla="*/ 0 h 95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90914" h="95250">
                <a:moveTo>
                  <a:pt x="190619" y="0"/>
                </a:moveTo>
                <a:cubicBezTo>
                  <a:pt x="186915" y="0"/>
                  <a:pt x="142994" y="47625"/>
                  <a:pt x="111244" y="63500"/>
                </a:cubicBezTo>
                <a:cubicBezTo>
                  <a:pt x="79494" y="79375"/>
                  <a:pt x="-3585" y="95250"/>
                  <a:pt x="119" y="95250"/>
                </a:cubicBezTo>
                <a:cubicBezTo>
                  <a:pt x="3823" y="95250"/>
                  <a:pt x="104365" y="75671"/>
                  <a:pt x="133469" y="63500"/>
                </a:cubicBezTo>
                <a:cubicBezTo>
                  <a:pt x="162573" y="51329"/>
                  <a:pt x="194323" y="0"/>
                  <a:pt x="190619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4" name="フリーフォーム 1093">
            <a:extLst>
              <a:ext uri="{FF2B5EF4-FFF2-40B4-BE49-F238E27FC236}">
                <a16:creationId xmlns:a16="http://schemas.microsoft.com/office/drawing/2014/main" id="{CBC292B8-144A-FD64-A152-9D4EE8944D63}"/>
              </a:ext>
            </a:extLst>
          </p:cNvPr>
          <p:cNvSpPr/>
          <p:nvPr/>
        </p:nvSpPr>
        <p:spPr>
          <a:xfrm>
            <a:off x="3038459" y="2403472"/>
            <a:ext cx="64700" cy="136535"/>
          </a:xfrm>
          <a:custGeom>
            <a:avLst/>
            <a:gdLst>
              <a:gd name="connsiteX0" fmla="*/ 16 w 64700"/>
              <a:gd name="connsiteY0" fmla="*/ 3 h 136535"/>
              <a:gd name="connsiteX1" fmla="*/ 57166 w 64700"/>
              <a:gd name="connsiteY1" fmla="*/ 85728 h 136535"/>
              <a:gd name="connsiteX2" fmla="*/ 50816 w 64700"/>
              <a:gd name="connsiteY2" fmla="*/ 136528 h 136535"/>
              <a:gd name="connsiteX3" fmla="*/ 63516 w 64700"/>
              <a:gd name="connsiteY3" fmla="*/ 88903 h 136535"/>
              <a:gd name="connsiteX4" fmla="*/ 16 w 64700"/>
              <a:gd name="connsiteY4" fmla="*/ 3 h 1365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4700" h="136535">
                <a:moveTo>
                  <a:pt x="16" y="3"/>
                </a:moveTo>
                <a:cubicBezTo>
                  <a:pt x="-1042" y="-526"/>
                  <a:pt x="48699" y="62974"/>
                  <a:pt x="57166" y="85728"/>
                </a:cubicBezTo>
                <a:cubicBezTo>
                  <a:pt x="65633" y="108482"/>
                  <a:pt x="49758" y="135999"/>
                  <a:pt x="50816" y="136528"/>
                </a:cubicBezTo>
                <a:cubicBezTo>
                  <a:pt x="51874" y="137057"/>
                  <a:pt x="69337" y="107953"/>
                  <a:pt x="63516" y="88903"/>
                </a:cubicBezTo>
                <a:cubicBezTo>
                  <a:pt x="57695" y="69853"/>
                  <a:pt x="1074" y="532"/>
                  <a:pt x="16" y="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5" name="フリーフォーム 1094">
            <a:extLst>
              <a:ext uri="{FF2B5EF4-FFF2-40B4-BE49-F238E27FC236}">
                <a16:creationId xmlns:a16="http://schemas.microsoft.com/office/drawing/2014/main" id="{FB3C9DB9-ED69-037C-E43F-A51B90C1E244}"/>
              </a:ext>
            </a:extLst>
          </p:cNvPr>
          <p:cNvSpPr/>
          <p:nvPr/>
        </p:nvSpPr>
        <p:spPr>
          <a:xfrm>
            <a:off x="3761601" y="2425537"/>
            <a:ext cx="224459" cy="66847"/>
          </a:xfrm>
          <a:custGeom>
            <a:avLst/>
            <a:gdLst>
              <a:gd name="connsiteX0" fmla="*/ 774 w 224459"/>
              <a:gd name="connsiteY0" fmla="*/ 163 h 66847"/>
              <a:gd name="connsiteX1" fmla="*/ 134124 w 224459"/>
              <a:gd name="connsiteY1" fmla="*/ 22388 h 66847"/>
              <a:gd name="connsiteX2" fmla="*/ 197624 w 224459"/>
              <a:gd name="connsiteY2" fmla="*/ 31913 h 66847"/>
              <a:gd name="connsiteX3" fmla="*/ 223024 w 224459"/>
              <a:gd name="connsiteY3" fmla="*/ 66838 h 66847"/>
              <a:gd name="connsiteX4" fmla="*/ 200799 w 224459"/>
              <a:gd name="connsiteY4" fmla="*/ 35088 h 66847"/>
              <a:gd name="connsiteX5" fmla="*/ 774 w 224459"/>
              <a:gd name="connsiteY5" fmla="*/ 163 h 668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24459" h="66847">
                <a:moveTo>
                  <a:pt x="774" y="163"/>
                </a:moveTo>
                <a:cubicBezTo>
                  <a:pt x="-10338" y="-1954"/>
                  <a:pt x="101316" y="17096"/>
                  <a:pt x="134124" y="22388"/>
                </a:cubicBezTo>
                <a:cubicBezTo>
                  <a:pt x="166932" y="27680"/>
                  <a:pt x="182807" y="24505"/>
                  <a:pt x="197624" y="31913"/>
                </a:cubicBezTo>
                <a:cubicBezTo>
                  <a:pt x="212441" y="39321"/>
                  <a:pt x="222495" y="66309"/>
                  <a:pt x="223024" y="66838"/>
                </a:cubicBezTo>
                <a:cubicBezTo>
                  <a:pt x="223553" y="67367"/>
                  <a:pt x="232020" y="46200"/>
                  <a:pt x="200799" y="35088"/>
                </a:cubicBezTo>
                <a:cubicBezTo>
                  <a:pt x="169578" y="23976"/>
                  <a:pt x="11886" y="2280"/>
                  <a:pt x="774" y="16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6" name="フリーフォーム 1095">
            <a:extLst>
              <a:ext uri="{FF2B5EF4-FFF2-40B4-BE49-F238E27FC236}">
                <a16:creationId xmlns:a16="http://schemas.microsoft.com/office/drawing/2014/main" id="{0C689661-E2E8-2288-603F-EE3B9D96EF9F}"/>
              </a:ext>
            </a:extLst>
          </p:cNvPr>
          <p:cNvSpPr/>
          <p:nvPr/>
        </p:nvSpPr>
        <p:spPr>
          <a:xfrm>
            <a:off x="3847966" y="2511262"/>
            <a:ext cx="162767" cy="68322"/>
          </a:xfrm>
          <a:custGeom>
            <a:avLst/>
            <a:gdLst>
              <a:gd name="connsiteX0" fmla="*/ 134 w 162767"/>
              <a:gd name="connsiteY0" fmla="*/ 163 h 68322"/>
              <a:gd name="connsiteX1" fmla="*/ 63634 w 162767"/>
              <a:gd name="connsiteY1" fmla="*/ 66838 h 68322"/>
              <a:gd name="connsiteX2" fmla="*/ 162059 w 162767"/>
              <a:gd name="connsiteY2" fmla="*/ 47788 h 68322"/>
              <a:gd name="connsiteX3" fmla="*/ 104909 w 162767"/>
              <a:gd name="connsiteY3" fmla="*/ 63663 h 68322"/>
              <a:gd name="connsiteX4" fmla="*/ 47759 w 162767"/>
              <a:gd name="connsiteY4" fmla="*/ 47788 h 68322"/>
              <a:gd name="connsiteX5" fmla="*/ 134 w 162767"/>
              <a:gd name="connsiteY5" fmla="*/ 163 h 683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2767" h="68322">
                <a:moveTo>
                  <a:pt x="134" y="163"/>
                </a:moveTo>
                <a:cubicBezTo>
                  <a:pt x="2780" y="3338"/>
                  <a:pt x="36647" y="58901"/>
                  <a:pt x="63634" y="66838"/>
                </a:cubicBezTo>
                <a:cubicBezTo>
                  <a:pt x="90621" y="74775"/>
                  <a:pt x="155180" y="48317"/>
                  <a:pt x="162059" y="47788"/>
                </a:cubicBezTo>
                <a:cubicBezTo>
                  <a:pt x="168938" y="47259"/>
                  <a:pt x="123959" y="63663"/>
                  <a:pt x="104909" y="63663"/>
                </a:cubicBezTo>
                <a:cubicBezTo>
                  <a:pt x="85859" y="63663"/>
                  <a:pt x="60988" y="54667"/>
                  <a:pt x="47759" y="47788"/>
                </a:cubicBezTo>
                <a:cubicBezTo>
                  <a:pt x="34530" y="40909"/>
                  <a:pt x="-2512" y="-3012"/>
                  <a:pt x="134" y="16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7" name="フリーフォーム 1096">
            <a:extLst>
              <a:ext uri="{FF2B5EF4-FFF2-40B4-BE49-F238E27FC236}">
                <a16:creationId xmlns:a16="http://schemas.microsoft.com/office/drawing/2014/main" id="{C189186D-60FB-216D-9F3D-E0E0EC42F3BE}"/>
              </a:ext>
            </a:extLst>
          </p:cNvPr>
          <p:cNvSpPr/>
          <p:nvPr/>
        </p:nvSpPr>
        <p:spPr>
          <a:xfrm>
            <a:off x="3168551" y="2622379"/>
            <a:ext cx="76319" cy="124114"/>
          </a:xfrm>
          <a:custGeom>
            <a:avLst/>
            <a:gdLst>
              <a:gd name="connsiteX0" fmla="*/ 76299 w 76319"/>
              <a:gd name="connsiteY0" fmla="*/ 171 h 124114"/>
              <a:gd name="connsiteX1" fmla="*/ 19149 w 76319"/>
              <a:gd name="connsiteY1" fmla="*/ 63671 h 124114"/>
              <a:gd name="connsiteX2" fmla="*/ 99 w 76319"/>
              <a:gd name="connsiteY2" fmla="*/ 123996 h 124114"/>
              <a:gd name="connsiteX3" fmla="*/ 25499 w 76319"/>
              <a:gd name="connsiteY3" fmla="*/ 47796 h 124114"/>
              <a:gd name="connsiteX4" fmla="*/ 76299 w 76319"/>
              <a:gd name="connsiteY4" fmla="*/ 171 h 1241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6319" h="124114">
                <a:moveTo>
                  <a:pt x="76299" y="171"/>
                </a:moveTo>
                <a:cubicBezTo>
                  <a:pt x="75241" y="2817"/>
                  <a:pt x="31849" y="43034"/>
                  <a:pt x="19149" y="63671"/>
                </a:cubicBezTo>
                <a:cubicBezTo>
                  <a:pt x="6449" y="84308"/>
                  <a:pt x="-959" y="126642"/>
                  <a:pt x="99" y="123996"/>
                </a:cubicBezTo>
                <a:cubicBezTo>
                  <a:pt x="1157" y="121350"/>
                  <a:pt x="13328" y="69492"/>
                  <a:pt x="25499" y="47796"/>
                </a:cubicBezTo>
                <a:cubicBezTo>
                  <a:pt x="37670" y="26100"/>
                  <a:pt x="77357" y="-2475"/>
                  <a:pt x="76299" y="17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8" name="フリーフォーム 1097">
            <a:extLst>
              <a:ext uri="{FF2B5EF4-FFF2-40B4-BE49-F238E27FC236}">
                <a16:creationId xmlns:a16="http://schemas.microsoft.com/office/drawing/2014/main" id="{F793D7F9-3986-D16C-72D3-5A2B3A5C0289}"/>
              </a:ext>
            </a:extLst>
          </p:cNvPr>
          <p:cNvSpPr/>
          <p:nvPr/>
        </p:nvSpPr>
        <p:spPr>
          <a:xfrm>
            <a:off x="3946163" y="3262291"/>
            <a:ext cx="63975" cy="446128"/>
          </a:xfrm>
          <a:custGeom>
            <a:avLst/>
            <a:gdLst>
              <a:gd name="connsiteX0" fmla="*/ 63862 w 63975"/>
              <a:gd name="connsiteY0" fmla="*/ 1609 h 446128"/>
              <a:gd name="connsiteX1" fmla="*/ 16237 w 63975"/>
              <a:gd name="connsiteY1" fmla="*/ 319109 h 446128"/>
              <a:gd name="connsiteX2" fmla="*/ 362 w 63975"/>
              <a:gd name="connsiteY2" fmla="*/ 442934 h 446128"/>
              <a:gd name="connsiteX3" fmla="*/ 28937 w 63975"/>
              <a:gd name="connsiteY3" fmla="*/ 204809 h 446128"/>
              <a:gd name="connsiteX4" fmla="*/ 63862 w 63975"/>
              <a:gd name="connsiteY4" fmla="*/ 1609 h 4461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3975" h="446128">
                <a:moveTo>
                  <a:pt x="63862" y="1609"/>
                </a:moveTo>
                <a:cubicBezTo>
                  <a:pt x="61745" y="20659"/>
                  <a:pt x="26820" y="245555"/>
                  <a:pt x="16237" y="319109"/>
                </a:cubicBezTo>
                <a:cubicBezTo>
                  <a:pt x="5654" y="392663"/>
                  <a:pt x="-1755" y="461984"/>
                  <a:pt x="362" y="442934"/>
                </a:cubicBezTo>
                <a:cubicBezTo>
                  <a:pt x="2479" y="423884"/>
                  <a:pt x="19941" y="272013"/>
                  <a:pt x="28937" y="204809"/>
                </a:cubicBezTo>
                <a:cubicBezTo>
                  <a:pt x="37933" y="137605"/>
                  <a:pt x="65979" y="-17441"/>
                  <a:pt x="63862" y="160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9" name="フリーフォーム 1098">
            <a:extLst>
              <a:ext uri="{FF2B5EF4-FFF2-40B4-BE49-F238E27FC236}">
                <a16:creationId xmlns:a16="http://schemas.microsoft.com/office/drawing/2014/main" id="{58DB6F16-FE54-B904-7F30-183DD9DDED01}"/>
              </a:ext>
            </a:extLst>
          </p:cNvPr>
          <p:cNvSpPr/>
          <p:nvPr/>
        </p:nvSpPr>
        <p:spPr>
          <a:xfrm>
            <a:off x="3892476" y="3460398"/>
            <a:ext cx="44557" cy="783119"/>
          </a:xfrm>
          <a:custGeom>
            <a:avLst/>
            <a:gdLst>
              <a:gd name="connsiteX0" fmla="*/ 44524 w 44557"/>
              <a:gd name="connsiteY0" fmla="*/ 352 h 783119"/>
              <a:gd name="connsiteX1" fmla="*/ 9599 w 44557"/>
              <a:gd name="connsiteY1" fmla="*/ 333727 h 783119"/>
              <a:gd name="connsiteX2" fmla="*/ 74 w 44557"/>
              <a:gd name="connsiteY2" fmla="*/ 676627 h 783119"/>
              <a:gd name="connsiteX3" fmla="*/ 9599 w 44557"/>
              <a:gd name="connsiteY3" fmla="*/ 762352 h 783119"/>
              <a:gd name="connsiteX4" fmla="*/ 74 w 44557"/>
              <a:gd name="connsiteY4" fmla="*/ 333727 h 783119"/>
              <a:gd name="connsiteX5" fmla="*/ 15949 w 44557"/>
              <a:gd name="connsiteY5" fmla="*/ 270227 h 783119"/>
              <a:gd name="connsiteX6" fmla="*/ 44524 w 44557"/>
              <a:gd name="connsiteY6" fmla="*/ 352 h 7831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4557" h="783119">
                <a:moveTo>
                  <a:pt x="44524" y="352"/>
                </a:moveTo>
                <a:cubicBezTo>
                  <a:pt x="43466" y="10935"/>
                  <a:pt x="17007" y="221015"/>
                  <a:pt x="9599" y="333727"/>
                </a:cubicBezTo>
                <a:cubicBezTo>
                  <a:pt x="2191" y="446439"/>
                  <a:pt x="74" y="605190"/>
                  <a:pt x="74" y="676627"/>
                </a:cubicBezTo>
                <a:cubicBezTo>
                  <a:pt x="74" y="748064"/>
                  <a:pt x="9599" y="819502"/>
                  <a:pt x="9599" y="762352"/>
                </a:cubicBezTo>
                <a:cubicBezTo>
                  <a:pt x="9599" y="705202"/>
                  <a:pt x="-984" y="415748"/>
                  <a:pt x="74" y="333727"/>
                </a:cubicBezTo>
                <a:cubicBezTo>
                  <a:pt x="1132" y="251706"/>
                  <a:pt x="10657" y="319969"/>
                  <a:pt x="15949" y="270227"/>
                </a:cubicBezTo>
                <a:cubicBezTo>
                  <a:pt x="21241" y="220485"/>
                  <a:pt x="45582" y="-10231"/>
                  <a:pt x="44524" y="35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0" name="フリーフォーム 1099">
            <a:extLst>
              <a:ext uri="{FF2B5EF4-FFF2-40B4-BE49-F238E27FC236}">
                <a16:creationId xmlns:a16="http://schemas.microsoft.com/office/drawing/2014/main" id="{B507DAF6-3BBC-69AA-A72D-CA5725BA5DDC}"/>
              </a:ext>
            </a:extLst>
          </p:cNvPr>
          <p:cNvSpPr/>
          <p:nvPr/>
        </p:nvSpPr>
        <p:spPr>
          <a:xfrm>
            <a:off x="3816264" y="3454390"/>
            <a:ext cx="32723" cy="206398"/>
          </a:xfrm>
          <a:custGeom>
            <a:avLst/>
            <a:gdLst>
              <a:gd name="connsiteX0" fmla="*/ 19136 w 32723"/>
              <a:gd name="connsiteY0" fmla="*/ 10 h 206398"/>
              <a:gd name="connsiteX1" fmla="*/ 22311 w 32723"/>
              <a:gd name="connsiteY1" fmla="*/ 111135 h 206398"/>
              <a:gd name="connsiteX2" fmla="*/ 86 w 32723"/>
              <a:gd name="connsiteY2" fmla="*/ 206385 h 206398"/>
              <a:gd name="connsiteX3" fmla="*/ 31836 w 32723"/>
              <a:gd name="connsiteY3" fmla="*/ 117485 h 206398"/>
              <a:gd name="connsiteX4" fmla="*/ 19136 w 32723"/>
              <a:gd name="connsiteY4" fmla="*/ 10 h 2063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2723" h="206398">
                <a:moveTo>
                  <a:pt x="19136" y="10"/>
                </a:moveTo>
                <a:cubicBezTo>
                  <a:pt x="17548" y="-1048"/>
                  <a:pt x="25486" y="76739"/>
                  <a:pt x="22311" y="111135"/>
                </a:cubicBezTo>
                <a:cubicBezTo>
                  <a:pt x="19136" y="145531"/>
                  <a:pt x="-1502" y="205327"/>
                  <a:pt x="86" y="206385"/>
                </a:cubicBezTo>
                <a:cubicBezTo>
                  <a:pt x="1674" y="207443"/>
                  <a:pt x="27074" y="147648"/>
                  <a:pt x="31836" y="117485"/>
                </a:cubicBezTo>
                <a:cubicBezTo>
                  <a:pt x="36599" y="87323"/>
                  <a:pt x="20724" y="1068"/>
                  <a:pt x="19136" y="1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1" name="フリーフォーム 1100">
            <a:extLst>
              <a:ext uri="{FF2B5EF4-FFF2-40B4-BE49-F238E27FC236}">
                <a16:creationId xmlns:a16="http://schemas.microsoft.com/office/drawing/2014/main" id="{B256C9F3-8645-818E-5F72-A4F0D4AF9DE8}"/>
              </a:ext>
            </a:extLst>
          </p:cNvPr>
          <p:cNvSpPr/>
          <p:nvPr/>
        </p:nvSpPr>
        <p:spPr>
          <a:xfrm>
            <a:off x="3520895" y="3927456"/>
            <a:ext cx="101933" cy="200092"/>
          </a:xfrm>
          <a:custGeom>
            <a:avLst/>
            <a:gdLst>
              <a:gd name="connsiteX0" fmla="*/ 180 w 101933"/>
              <a:gd name="connsiteY0" fmla="*/ 19 h 200092"/>
              <a:gd name="connsiteX1" fmla="*/ 41455 w 101933"/>
              <a:gd name="connsiteY1" fmla="*/ 127019 h 200092"/>
              <a:gd name="connsiteX2" fmla="*/ 101780 w 101933"/>
              <a:gd name="connsiteY2" fmla="*/ 200044 h 200092"/>
              <a:gd name="connsiteX3" fmla="*/ 57330 w 101933"/>
              <a:gd name="connsiteY3" fmla="*/ 136544 h 200092"/>
              <a:gd name="connsiteX4" fmla="*/ 180 w 101933"/>
              <a:gd name="connsiteY4" fmla="*/ 19 h 2000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1933" h="200092">
                <a:moveTo>
                  <a:pt x="180" y="19"/>
                </a:moveTo>
                <a:cubicBezTo>
                  <a:pt x="-2466" y="-1569"/>
                  <a:pt x="24522" y="93682"/>
                  <a:pt x="41455" y="127019"/>
                </a:cubicBezTo>
                <a:cubicBezTo>
                  <a:pt x="58388" y="160356"/>
                  <a:pt x="99134" y="198457"/>
                  <a:pt x="101780" y="200044"/>
                </a:cubicBezTo>
                <a:cubicBezTo>
                  <a:pt x="104426" y="201632"/>
                  <a:pt x="72147" y="164061"/>
                  <a:pt x="57330" y="136544"/>
                </a:cubicBezTo>
                <a:cubicBezTo>
                  <a:pt x="42513" y="109027"/>
                  <a:pt x="2826" y="1607"/>
                  <a:pt x="180" y="1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2" name="フリーフォーム 1101">
            <a:extLst>
              <a:ext uri="{FF2B5EF4-FFF2-40B4-BE49-F238E27FC236}">
                <a16:creationId xmlns:a16="http://schemas.microsoft.com/office/drawing/2014/main" id="{0E58E94E-0059-7E89-89E3-E3C90ABD5D16}"/>
              </a:ext>
            </a:extLst>
          </p:cNvPr>
          <p:cNvSpPr/>
          <p:nvPr/>
        </p:nvSpPr>
        <p:spPr>
          <a:xfrm>
            <a:off x="2971789" y="3085985"/>
            <a:ext cx="209571" cy="612898"/>
          </a:xfrm>
          <a:custGeom>
            <a:avLst/>
            <a:gdLst>
              <a:gd name="connsiteX0" fmla="*/ 11 w 209571"/>
              <a:gd name="connsiteY0" fmla="*/ 115 h 612898"/>
              <a:gd name="connsiteX1" fmla="*/ 111136 w 209571"/>
              <a:gd name="connsiteY1" fmla="*/ 343015 h 612898"/>
              <a:gd name="connsiteX2" fmla="*/ 111136 w 209571"/>
              <a:gd name="connsiteY2" fmla="*/ 298565 h 612898"/>
              <a:gd name="connsiteX3" fmla="*/ 209561 w 209571"/>
              <a:gd name="connsiteY3" fmla="*/ 612890 h 612898"/>
              <a:gd name="connsiteX4" fmla="*/ 104786 w 209571"/>
              <a:gd name="connsiteY4" fmla="*/ 308090 h 612898"/>
              <a:gd name="connsiteX5" fmla="*/ 11 w 209571"/>
              <a:gd name="connsiteY5" fmla="*/ 115 h 6128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09571" h="612898">
                <a:moveTo>
                  <a:pt x="11" y="115"/>
                </a:moveTo>
                <a:cubicBezTo>
                  <a:pt x="1069" y="5936"/>
                  <a:pt x="92615" y="293273"/>
                  <a:pt x="111136" y="343015"/>
                </a:cubicBezTo>
                <a:cubicBezTo>
                  <a:pt x="129657" y="392757"/>
                  <a:pt x="94732" y="253586"/>
                  <a:pt x="111136" y="298565"/>
                </a:cubicBezTo>
                <a:cubicBezTo>
                  <a:pt x="127540" y="343544"/>
                  <a:pt x="210619" y="611302"/>
                  <a:pt x="209561" y="612890"/>
                </a:cubicBezTo>
                <a:cubicBezTo>
                  <a:pt x="208503" y="614478"/>
                  <a:pt x="135478" y="405457"/>
                  <a:pt x="104786" y="308090"/>
                </a:cubicBezTo>
                <a:cubicBezTo>
                  <a:pt x="74094" y="210723"/>
                  <a:pt x="-1047" y="-5706"/>
                  <a:pt x="11" y="11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3" name="フリーフォーム 1102">
            <a:extLst>
              <a:ext uri="{FF2B5EF4-FFF2-40B4-BE49-F238E27FC236}">
                <a16:creationId xmlns:a16="http://schemas.microsoft.com/office/drawing/2014/main" id="{D146CCB3-2BDE-F21D-481B-CBC7B959C14E}"/>
              </a:ext>
            </a:extLst>
          </p:cNvPr>
          <p:cNvSpPr/>
          <p:nvPr/>
        </p:nvSpPr>
        <p:spPr>
          <a:xfrm>
            <a:off x="3832185" y="3828915"/>
            <a:ext cx="38371" cy="213028"/>
          </a:xfrm>
          <a:custGeom>
            <a:avLst/>
            <a:gdLst>
              <a:gd name="connsiteX0" fmla="*/ 40 w 38371"/>
              <a:gd name="connsiteY0" fmla="*/ 135 h 213028"/>
              <a:gd name="connsiteX1" fmla="*/ 25440 w 38371"/>
              <a:gd name="connsiteY1" fmla="*/ 104910 h 213028"/>
              <a:gd name="connsiteX2" fmla="*/ 38140 w 38371"/>
              <a:gd name="connsiteY2" fmla="*/ 212860 h 213028"/>
              <a:gd name="connsiteX3" fmla="*/ 31790 w 38371"/>
              <a:gd name="connsiteY3" fmla="*/ 127135 h 213028"/>
              <a:gd name="connsiteX4" fmla="*/ 40 w 38371"/>
              <a:gd name="connsiteY4" fmla="*/ 135 h 2130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8371" h="213028">
                <a:moveTo>
                  <a:pt x="40" y="135"/>
                </a:moveTo>
                <a:cubicBezTo>
                  <a:pt x="-1018" y="-3569"/>
                  <a:pt x="19090" y="69456"/>
                  <a:pt x="25440" y="104910"/>
                </a:cubicBezTo>
                <a:cubicBezTo>
                  <a:pt x="31790" y="140364"/>
                  <a:pt x="37082" y="209156"/>
                  <a:pt x="38140" y="212860"/>
                </a:cubicBezTo>
                <a:cubicBezTo>
                  <a:pt x="39198" y="216564"/>
                  <a:pt x="36552" y="158356"/>
                  <a:pt x="31790" y="127135"/>
                </a:cubicBezTo>
                <a:cubicBezTo>
                  <a:pt x="27028" y="95914"/>
                  <a:pt x="1098" y="3839"/>
                  <a:pt x="40" y="13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4" name="フリーフォーム 1103">
            <a:extLst>
              <a:ext uri="{FF2B5EF4-FFF2-40B4-BE49-F238E27FC236}">
                <a16:creationId xmlns:a16="http://schemas.microsoft.com/office/drawing/2014/main" id="{501D69B5-C7EF-0F5F-D024-53EA5245201E}"/>
              </a:ext>
            </a:extLst>
          </p:cNvPr>
          <p:cNvSpPr/>
          <p:nvPr/>
        </p:nvSpPr>
        <p:spPr>
          <a:xfrm>
            <a:off x="3438523" y="4060740"/>
            <a:ext cx="142789" cy="139770"/>
          </a:xfrm>
          <a:custGeom>
            <a:avLst/>
            <a:gdLst>
              <a:gd name="connsiteX0" fmla="*/ 53977 w 142789"/>
              <a:gd name="connsiteY0" fmla="*/ 85 h 139770"/>
              <a:gd name="connsiteX1" fmla="*/ 130177 w 142789"/>
              <a:gd name="connsiteY1" fmla="*/ 114385 h 139770"/>
              <a:gd name="connsiteX2" fmla="*/ 117477 w 142789"/>
              <a:gd name="connsiteY2" fmla="*/ 98510 h 139770"/>
              <a:gd name="connsiteX3" fmla="*/ 2 w 142789"/>
              <a:gd name="connsiteY3" fmla="*/ 57235 h 139770"/>
              <a:gd name="connsiteX4" fmla="*/ 120652 w 142789"/>
              <a:gd name="connsiteY4" fmla="*/ 104860 h 139770"/>
              <a:gd name="connsiteX5" fmla="*/ 139702 w 142789"/>
              <a:gd name="connsiteY5" fmla="*/ 136610 h 139770"/>
              <a:gd name="connsiteX6" fmla="*/ 53977 w 142789"/>
              <a:gd name="connsiteY6" fmla="*/ 85 h 1397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42789" h="139770">
                <a:moveTo>
                  <a:pt x="53977" y="85"/>
                </a:moveTo>
                <a:cubicBezTo>
                  <a:pt x="52390" y="-3619"/>
                  <a:pt x="130177" y="114385"/>
                  <a:pt x="130177" y="114385"/>
                </a:cubicBezTo>
                <a:cubicBezTo>
                  <a:pt x="140760" y="130789"/>
                  <a:pt x="139173" y="108035"/>
                  <a:pt x="117477" y="98510"/>
                </a:cubicBezTo>
                <a:cubicBezTo>
                  <a:pt x="95781" y="88985"/>
                  <a:pt x="-527" y="56177"/>
                  <a:pt x="2" y="57235"/>
                </a:cubicBezTo>
                <a:cubicBezTo>
                  <a:pt x="531" y="58293"/>
                  <a:pt x="97369" y="91631"/>
                  <a:pt x="120652" y="104860"/>
                </a:cubicBezTo>
                <a:cubicBezTo>
                  <a:pt x="143935" y="118089"/>
                  <a:pt x="146052" y="149839"/>
                  <a:pt x="139702" y="136610"/>
                </a:cubicBezTo>
                <a:cubicBezTo>
                  <a:pt x="133352" y="123381"/>
                  <a:pt x="55564" y="3789"/>
                  <a:pt x="53977" y="8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5" name="フリーフォーム 1104">
            <a:extLst>
              <a:ext uri="{FF2B5EF4-FFF2-40B4-BE49-F238E27FC236}">
                <a16:creationId xmlns:a16="http://schemas.microsoft.com/office/drawing/2014/main" id="{4B5B250A-B147-567F-F46D-9842B8197902}"/>
              </a:ext>
            </a:extLst>
          </p:cNvPr>
          <p:cNvSpPr/>
          <p:nvPr/>
        </p:nvSpPr>
        <p:spPr>
          <a:xfrm>
            <a:off x="3759030" y="4248147"/>
            <a:ext cx="105017" cy="130185"/>
          </a:xfrm>
          <a:custGeom>
            <a:avLst/>
            <a:gdLst>
              <a:gd name="connsiteX0" fmla="*/ 170 w 105017"/>
              <a:gd name="connsiteY0" fmla="*/ 3 h 130185"/>
              <a:gd name="connsiteX1" fmla="*/ 44620 w 105017"/>
              <a:gd name="connsiteY1" fmla="*/ 82553 h 130185"/>
              <a:gd name="connsiteX2" fmla="*/ 104945 w 105017"/>
              <a:gd name="connsiteY2" fmla="*/ 130178 h 130185"/>
              <a:gd name="connsiteX3" fmla="*/ 31920 w 105017"/>
              <a:gd name="connsiteY3" fmla="*/ 79378 h 130185"/>
              <a:gd name="connsiteX4" fmla="*/ 170 w 105017"/>
              <a:gd name="connsiteY4" fmla="*/ 3 h 1301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5017" h="130185">
                <a:moveTo>
                  <a:pt x="170" y="3"/>
                </a:moveTo>
                <a:cubicBezTo>
                  <a:pt x="2287" y="532"/>
                  <a:pt x="27158" y="60857"/>
                  <a:pt x="44620" y="82553"/>
                </a:cubicBezTo>
                <a:cubicBezTo>
                  <a:pt x="62082" y="104249"/>
                  <a:pt x="107062" y="130707"/>
                  <a:pt x="104945" y="130178"/>
                </a:cubicBezTo>
                <a:cubicBezTo>
                  <a:pt x="102828" y="129649"/>
                  <a:pt x="47795" y="95253"/>
                  <a:pt x="31920" y="79378"/>
                </a:cubicBezTo>
                <a:cubicBezTo>
                  <a:pt x="16045" y="63503"/>
                  <a:pt x="-1947" y="-526"/>
                  <a:pt x="170" y="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6" name="フリーフォーム 1105">
            <a:extLst>
              <a:ext uri="{FF2B5EF4-FFF2-40B4-BE49-F238E27FC236}">
                <a16:creationId xmlns:a16="http://schemas.microsoft.com/office/drawing/2014/main" id="{12F07141-C586-8CA1-7668-99720BCC361E}"/>
              </a:ext>
            </a:extLst>
          </p:cNvPr>
          <p:cNvSpPr/>
          <p:nvPr/>
        </p:nvSpPr>
        <p:spPr>
          <a:xfrm>
            <a:off x="3521045" y="4197347"/>
            <a:ext cx="111173" cy="139708"/>
          </a:xfrm>
          <a:custGeom>
            <a:avLst/>
            <a:gdLst>
              <a:gd name="connsiteX0" fmla="*/ 30 w 111173"/>
              <a:gd name="connsiteY0" fmla="*/ 3 h 139708"/>
              <a:gd name="connsiteX1" fmla="*/ 44480 w 111173"/>
              <a:gd name="connsiteY1" fmla="*/ 79378 h 139708"/>
              <a:gd name="connsiteX2" fmla="*/ 111155 w 111173"/>
              <a:gd name="connsiteY2" fmla="*/ 139703 h 139708"/>
              <a:gd name="connsiteX3" fmla="*/ 50830 w 111173"/>
              <a:gd name="connsiteY3" fmla="*/ 82553 h 139708"/>
              <a:gd name="connsiteX4" fmla="*/ 30 w 111173"/>
              <a:gd name="connsiteY4" fmla="*/ 3 h 1397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1173" h="139708">
                <a:moveTo>
                  <a:pt x="30" y="3"/>
                </a:moveTo>
                <a:cubicBezTo>
                  <a:pt x="-1028" y="-526"/>
                  <a:pt x="25959" y="56095"/>
                  <a:pt x="44480" y="79378"/>
                </a:cubicBezTo>
                <a:cubicBezTo>
                  <a:pt x="63001" y="102661"/>
                  <a:pt x="110097" y="139174"/>
                  <a:pt x="111155" y="139703"/>
                </a:cubicBezTo>
                <a:cubicBezTo>
                  <a:pt x="112213" y="140232"/>
                  <a:pt x="68292" y="99486"/>
                  <a:pt x="50830" y="82553"/>
                </a:cubicBezTo>
                <a:cubicBezTo>
                  <a:pt x="33368" y="65620"/>
                  <a:pt x="1088" y="532"/>
                  <a:pt x="30" y="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7" name="フリーフォーム 1106">
            <a:extLst>
              <a:ext uri="{FF2B5EF4-FFF2-40B4-BE49-F238E27FC236}">
                <a16:creationId xmlns:a16="http://schemas.microsoft.com/office/drawing/2014/main" id="{41EA32D5-2A15-B0EC-4673-B6514BD95649}"/>
              </a:ext>
            </a:extLst>
          </p:cNvPr>
          <p:cNvSpPr/>
          <p:nvPr/>
        </p:nvSpPr>
        <p:spPr>
          <a:xfrm>
            <a:off x="3613087" y="4244469"/>
            <a:ext cx="73074" cy="87611"/>
          </a:xfrm>
          <a:custGeom>
            <a:avLst/>
            <a:gdLst>
              <a:gd name="connsiteX0" fmla="*/ 63 w 73074"/>
              <a:gd name="connsiteY0" fmla="*/ 506 h 87611"/>
              <a:gd name="connsiteX1" fmla="*/ 69913 w 73074"/>
              <a:gd name="connsiteY1" fmla="*/ 86231 h 87611"/>
              <a:gd name="connsiteX2" fmla="*/ 57213 w 73074"/>
              <a:gd name="connsiteY2" fmla="*/ 51306 h 87611"/>
              <a:gd name="connsiteX3" fmla="*/ 63 w 73074"/>
              <a:gd name="connsiteY3" fmla="*/ 506 h 876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3074" h="87611">
                <a:moveTo>
                  <a:pt x="63" y="506"/>
                </a:moveTo>
                <a:cubicBezTo>
                  <a:pt x="2180" y="6327"/>
                  <a:pt x="60388" y="77764"/>
                  <a:pt x="69913" y="86231"/>
                </a:cubicBezTo>
                <a:cubicBezTo>
                  <a:pt x="79438" y="94698"/>
                  <a:pt x="65150" y="61889"/>
                  <a:pt x="57213" y="51306"/>
                </a:cubicBezTo>
                <a:cubicBezTo>
                  <a:pt x="49276" y="40723"/>
                  <a:pt x="-2054" y="-5315"/>
                  <a:pt x="63" y="50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8" name="フリーフォーム 1107">
            <a:extLst>
              <a:ext uri="{FF2B5EF4-FFF2-40B4-BE49-F238E27FC236}">
                <a16:creationId xmlns:a16="http://schemas.microsoft.com/office/drawing/2014/main" id="{8411757C-B209-D4E8-1D55-42824D53900E}"/>
              </a:ext>
            </a:extLst>
          </p:cNvPr>
          <p:cNvSpPr/>
          <p:nvPr/>
        </p:nvSpPr>
        <p:spPr>
          <a:xfrm>
            <a:off x="3917785" y="3371650"/>
            <a:ext cx="13030" cy="216472"/>
          </a:xfrm>
          <a:custGeom>
            <a:avLst/>
            <a:gdLst>
              <a:gd name="connsiteX0" fmla="*/ 12865 w 13030"/>
              <a:gd name="connsiteY0" fmla="*/ 200 h 216472"/>
              <a:gd name="connsiteX1" fmla="*/ 165 w 13030"/>
              <a:gd name="connsiteY1" fmla="*/ 206575 h 216472"/>
              <a:gd name="connsiteX2" fmla="*/ 6515 w 13030"/>
              <a:gd name="connsiteY2" fmla="*/ 168475 h 216472"/>
              <a:gd name="connsiteX3" fmla="*/ 12865 w 13030"/>
              <a:gd name="connsiteY3" fmla="*/ 200 h 2164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030" h="216472">
                <a:moveTo>
                  <a:pt x="12865" y="200"/>
                </a:moveTo>
                <a:cubicBezTo>
                  <a:pt x="11807" y="6550"/>
                  <a:pt x="1223" y="178529"/>
                  <a:pt x="165" y="206575"/>
                </a:cubicBezTo>
                <a:cubicBezTo>
                  <a:pt x="-893" y="234621"/>
                  <a:pt x="3340" y="197050"/>
                  <a:pt x="6515" y="168475"/>
                </a:cubicBezTo>
                <a:cubicBezTo>
                  <a:pt x="9690" y="139900"/>
                  <a:pt x="13923" y="-6150"/>
                  <a:pt x="12865" y="20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9" name="フリーフォーム 1108">
            <a:extLst>
              <a:ext uri="{FF2B5EF4-FFF2-40B4-BE49-F238E27FC236}">
                <a16:creationId xmlns:a16="http://schemas.microsoft.com/office/drawing/2014/main" id="{763A1C77-2AF0-5FCB-42BA-F98BFB90F94A}"/>
              </a:ext>
            </a:extLst>
          </p:cNvPr>
          <p:cNvSpPr/>
          <p:nvPr/>
        </p:nvSpPr>
        <p:spPr>
          <a:xfrm>
            <a:off x="3485557" y="3546382"/>
            <a:ext cx="38759" cy="282708"/>
          </a:xfrm>
          <a:custGeom>
            <a:avLst/>
            <a:gdLst>
              <a:gd name="connsiteX0" fmla="*/ 22818 w 38759"/>
              <a:gd name="connsiteY0" fmla="*/ 93 h 282708"/>
              <a:gd name="connsiteX1" fmla="*/ 10118 w 38759"/>
              <a:gd name="connsiteY1" fmla="*/ 98518 h 282708"/>
              <a:gd name="connsiteX2" fmla="*/ 38693 w 38759"/>
              <a:gd name="connsiteY2" fmla="*/ 282668 h 282708"/>
              <a:gd name="connsiteX3" fmla="*/ 593 w 38759"/>
              <a:gd name="connsiteY3" fmla="*/ 114393 h 282708"/>
              <a:gd name="connsiteX4" fmla="*/ 22818 w 38759"/>
              <a:gd name="connsiteY4" fmla="*/ 93 h 2827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8759" h="282708">
                <a:moveTo>
                  <a:pt x="22818" y="93"/>
                </a:moveTo>
                <a:cubicBezTo>
                  <a:pt x="24406" y="-2553"/>
                  <a:pt x="7472" y="51422"/>
                  <a:pt x="10118" y="98518"/>
                </a:cubicBezTo>
                <a:cubicBezTo>
                  <a:pt x="12764" y="145614"/>
                  <a:pt x="40281" y="280022"/>
                  <a:pt x="38693" y="282668"/>
                </a:cubicBezTo>
                <a:cubicBezTo>
                  <a:pt x="37106" y="285314"/>
                  <a:pt x="5355" y="158314"/>
                  <a:pt x="593" y="114393"/>
                </a:cubicBezTo>
                <a:cubicBezTo>
                  <a:pt x="-4169" y="70472"/>
                  <a:pt x="21230" y="2739"/>
                  <a:pt x="22818" y="9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0" name="フリーフォーム 1109">
            <a:extLst>
              <a:ext uri="{FF2B5EF4-FFF2-40B4-BE49-F238E27FC236}">
                <a16:creationId xmlns:a16="http://schemas.microsoft.com/office/drawing/2014/main" id="{B645B202-9AAC-1911-68D7-BBC8CB799103}"/>
              </a:ext>
            </a:extLst>
          </p:cNvPr>
          <p:cNvSpPr/>
          <p:nvPr/>
        </p:nvSpPr>
        <p:spPr>
          <a:xfrm>
            <a:off x="3632188" y="3495673"/>
            <a:ext cx="104790" cy="155583"/>
          </a:xfrm>
          <a:custGeom>
            <a:avLst/>
            <a:gdLst>
              <a:gd name="connsiteX0" fmla="*/ 12 w 104790"/>
              <a:gd name="connsiteY0" fmla="*/ 2 h 155583"/>
              <a:gd name="connsiteX1" fmla="*/ 34937 w 104790"/>
              <a:gd name="connsiteY1" fmla="*/ 101602 h 155583"/>
              <a:gd name="connsiteX2" fmla="*/ 104787 w 104790"/>
              <a:gd name="connsiteY2" fmla="*/ 155577 h 155583"/>
              <a:gd name="connsiteX3" fmla="*/ 31762 w 104790"/>
              <a:gd name="connsiteY3" fmla="*/ 104777 h 155583"/>
              <a:gd name="connsiteX4" fmla="*/ 12 w 104790"/>
              <a:gd name="connsiteY4" fmla="*/ 2 h 1555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4790" h="155583">
                <a:moveTo>
                  <a:pt x="12" y="2"/>
                </a:moveTo>
                <a:cubicBezTo>
                  <a:pt x="541" y="-527"/>
                  <a:pt x="17475" y="75673"/>
                  <a:pt x="34937" y="101602"/>
                </a:cubicBezTo>
                <a:cubicBezTo>
                  <a:pt x="52399" y="127531"/>
                  <a:pt x="105316" y="155048"/>
                  <a:pt x="104787" y="155577"/>
                </a:cubicBezTo>
                <a:cubicBezTo>
                  <a:pt x="104258" y="156106"/>
                  <a:pt x="47637" y="126473"/>
                  <a:pt x="31762" y="104777"/>
                </a:cubicBezTo>
                <a:cubicBezTo>
                  <a:pt x="15887" y="83081"/>
                  <a:pt x="-517" y="531"/>
                  <a:pt x="12" y="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1" name="フリーフォーム 1110">
            <a:extLst>
              <a:ext uri="{FF2B5EF4-FFF2-40B4-BE49-F238E27FC236}">
                <a16:creationId xmlns:a16="http://schemas.microsoft.com/office/drawing/2014/main" id="{6032F62E-4F28-610B-994A-BEF82EEA3E70}"/>
              </a:ext>
            </a:extLst>
          </p:cNvPr>
          <p:cNvSpPr/>
          <p:nvPr/>
        </p:nvSpPr>
        <p:spPr>
          <a:xfrm>
            <a:off x="3686175" y="3708392"/>
            <a:ext cx="76200" cy="228623"/>
          </a:xfrm>
          <a:custGeom>
            <a:avLst/>
            <a:gdLst>
              <a:gd name="connsiteX0" fmla="*/ 76200 w 76200"/>
              <a:gd name="connsiteY0" fmla="*/ 8 h 228623"/>
              <a:gd name="connsiteX1" fmla="*/ 28575 w 76200"/>
              <a:gd name="connsiteY1" fmla="*/ 139708 h 228623"/>
              <a:gd name="connsiteX2" fmla="*/ 0 w 76200"/>
              <a:gd name="connsiteY2" fmla="*/ 228608 h 228623"/>
              <a:gd name="connsiteX3" fmla="*/ 28575 w 76200"/>
              <a:gd name="connsiteY3" fmla="*/ 133358 h 228623"/>
              <a:gd name="connsiteX4" fmla="*/ 76200 w 76200"/>
              <a:gd name="connsiteY4" fmla="*/ 8 h 2286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6200" h="228623">
                <a:moveTo>
                  <a:pt x="76200" y="8"/>
                </a:moveTo>
                <a:cubicBezTo>
                  <a:pt x="76200" y="1066"/>
                  <a:pt x="41275" y="101608"/>
                  <a:pt x="28575" y="139708"/>
                </a:cubicBezTo>
                <a:cubicBezTo>
                  <a:pt x="15875" y="177808"/>
                  <a:pt x="0" y="229666"/>
                  <a:pt x="0" y="228608"/>
                </a:cubicBezTo>
                <a:cubicBezTo>
                  <a:pt x="0" y="227550"/>
                  <a:pt x="16933" y="165637"/>
                  <a:pt x="28575" y="133358"/>
                </a:cubicBezTo>
                <a:cubicBezTo>
                  <a:pt x="40217" y="101079"/>
                  <a:pt x="76200" y="-1050"/>
                  <a:pt x="76200" y="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2" name="フリーフォーム 1111">
            <a:extLst>
              <a:ext uri="{FF2B5EF4-FFF2-40B4-BE49-F238E27FC236}">
                <a16:creationId xmlns:a16="http://schemas.microsoft.com/office/drawing/2014/main" id="{8C225BEF-9D9D-13F6-5AF8-4BD19CC1B25D}"/>
              </a:ext>
            </a:extLst>
          </p:cNvPr>
          <p:cNvSpPr/>
          <p:nvPr/>
        </p:nvSpPr>
        <p:spPr>
          <a:xfrm>
            <a:off x="3778083" y="3844683"/>
            <a:ext cx="51013" cy="251562"/>
          </a:xfrm>
          <a:custGeom>
            <a:avLst/>
            <a:gdLst>
              <a:gd name="connsiteX0" fmla="*/ 50967 w 51013"/>
              <a:gd name="connsiteY0" fmla="*/ 242 h 251562"/>
              <a:gd name="connsiteX1" fmla="*/ 9692 w 51013"/>
              <a:gd name="connsiteY1" fmla="*/ 136767 h 251562"/>
              <a:gd name="connsiteX2" fmla="*/ 28742 w 51013"/>
              <a:gd name="connsiteY2" fmla="*/ 251067 h 251562"/>
              <a:gd name="connsiteX3" fmla="*/ 167 w 51013"/>
              <a:gd name="connsiteY3" fmla="*/ 171692 h 251562"/>
              <a:gd name="connsiteX4" fmla="*/ 50967 w 51013"/>
              <a:gd name="connsiteY4" fmla="*/ 242 h 2515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013" h="251562">
                <a:moveTo>
                  <a:pt x="50967" y="242"/>
                </a:moveTo>
                <a:cubicBezTo>
                  <a:pt x="52555" y="-5579"/>
                  <a:pt x="13396" y="94963"/>
                  <a:pt x="9692" y="136767"/>
                </a:cubicBezTo>
                <a:cubicBezTo>
                  <a:pt x="5988" y="178571"/>
                  <a:pt x="30329" y="245246"/>
                  <a:pt x="28742" y="251067"/>
                </a:cubicBezTo>
                <a:cubicBezTo>
                  <a:pt x="27154" y="256888"/>
                  <a:pt x="-2479" y="210321"/>
                  <a:pt x="167" y="171692"/>
                </a:cubicBezTo>
                <a:cubicBezTo>
                  <a:pt x="2813" y="133063"/>
                  <a:pt x="49379" y="6063"/>
                  <a:pt x="50967" y="24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3" name="フリーフォーム 1112">
            <a:extLst>
              <a:ext uri="{FF2B5EF4-FFF2-40B4-BE49-F238E27FC236}">
                <a16:creationId xmlns:a16="http://schemas.microsoft.com/office/drawing/2014/main" id="{0D7D9896-3280-209A-31A8-8880C6FEEAD8}"/>
              </a:ext>
            </a:extLst>
          </p:cNvPr>
          <p:cNvSpPr/>
          <p:nvPr/>
        </p:nvSpPr>
        <p:spPr>
          <a:xfrm>
            <a:off x="3127224" y="3317863"/>
            <a:ext cx="257656" cy="130226"/>
          </a:xfrm>
          <a:custGeom>
            <a:avLst/>
            <a:gdLst>
              <a:gd name="connsiteX0" fmla="*/ 151 w 257656"/>
              <a:gd name="connsiteY0" fmla="*/ 12 h 130226"/>
              <a:gd name="connsiteX1" fmla="*/ 171601 w 257656"/>
              <a:gd name="connsiteY1" fmla="*/ 88912 h 130226"/>
              <a:gd name="connsiteX2" fmla="*/ 257326 w 257656"/>
              <a:gd name="connsiteY2" fmla="*/ 130187 h 130226"/>
              <a:gd name="connsiteX3" fmla="*/ 143026 w 257656"/>
              <a:gd name="connsiteY3" fmla="*/ 82562 h 130226"/>
              <a:gd name="connsiteX4" fmla="*/ 151 w 257656"/>
              <a:gd name="connsiteY4" fmla="*/ 12 h 1302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7656" h="130226">
                <a:moveTo>
                  <a:pt x="151" y="12"/>
                </a:moveTo>
                <a:cubicBezTo>
                  <a:pt x="4913" y="1070"/>
                  <a:pt x="128739" y="67216"/>
                  <a:pt x="171601" y="88912"/>
                </a:cubicBezTo>
                <a:cubicBezTo>
                  <a:pt x="214464" y="110608"/>
                  <a:pt x="262088" y="131245"/>
                  <a:pt x="257326" y="130187"/>
                </a:cubicBezTo>
                <a:cubicBezTo>
                  <a:pt x="252564" y="129129"/>
                  <a:pt x="182184" y="101083"/>
                  <a:pt x="143026" y="82562"/>
                </a:cubicBezTo>
                <a:cubicBezTo>
                  <a:pt x="103868" y="64041"/>
                  <a:pt x="-4611" y="-1046"/>
                  <a:pt x="151" y="1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4" name="フリーフォーム 1113">
            <a:extLst>
              <a:ext uri="{FF2B5EF4-FFF2-40B4-BE49-F238E27FC236}">
                <a16:creationId xmlns:a16="http://schemas.microsoft.com/office/drawing/2014/main" id="{6D453F4A-8ECD-981A-C8CA-56590C06EA8F}"/>
              </a:ext>
            </a:extLst>
          </p:cNvPr>
          <p:cNvSpPr/>
          <p:nvPr/>
        </p:nvSpPr>
        <p:spPr>
          <a:xfrm>
            <a:off x="3225473" y="3447456"/>
            <a:ext cx="161424" cy="275557"/>
          </a:xfrm>
          <a:custGeom>
            <a:avLst/>
            <a:gdLst>
              <a:gd name="connsiteX0" fmla="*/ 327 w 161424"/>
              <a:gd name="connsiteY0" fmla="*/ 594 h 275557"/>
              <a:gd name="connsiteX1" fmla="*/ 79702 w 161424"/>
              <a:gd name="connsiteY1" fmla="*/ 102194 h 275557"/>
              <a:gd name="connsiteX2" fmla="*/ 146377 w 161424"/>
              <a:gd name="connsiteY2" fmla="*/ 216494 h 275557"/>
              <a:gd name="connsiteX3" fmla="*/ 159077 w 161424"/>
              <a:gd name="connsiteY3" fmla="*/ 273644 h 275557"/>
              <a:gd name="connsiteX4" fmla="*/ 111452 w 161424"/>
              <a:gd name="connsiteY4" fmla="*/ 149819 h 275557"/>
              <a:gd name="connsiteX5" fmla="*/ 327 w 161424"/>
              <a:gd name="connsiteY5" fmla="*/ 594 h 2755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1424" h="275557">
                <a:moveTo>
                  <a:pt x="327" y="594"/>
                </a:moveTo>
                <a:cubicBezTo>
                  <a:pt x="-4965" y="-7343"/>
                  <a:pt x="55360" y="66211"/>
                  <a:pt x="79702" y="102194"/>
                </a:cubicBezTo>
                <a:cubicBezTo>
                  <a:pt x="104044" y="138177"/>
                  <a:pt x="133148" y="187919"/>
                  <a:pt x="146377" y="216494"/>
                </a:cubicBezTo>
                <a:cubicBezTo>
                  <a:pt x="159606" y="245069"/>
                  <a:pt x="164898" y="284756"/>
                  <a:pt x="159077" y="273644"/>
                </a:cubicBezTo>
                <a:cubicBezTo>
                  <a:pt x="153256" y="262532"/>
                  <a:pt x="132090" y="192152"/>
                  <a:pt x="111452" y="149819"/>
                </a:cubicBezTo>
                <a:cubicBezTo>
                  <a:pt x="90814" y="107486"/>
                  <a:pt x="5619" y="8531"/>
                  <a:pt x="327" y="59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5" name="フリーフォーム 1114">
            <a:extLst>
              <a:ext uri="{FF2B5EF4-FFF2-40B4-BE49-F238E27FC236}">
                <a16:creationId xmlns:a16="http://schemas.microsoft.com/office/drawing/2014/main" id="{DDCEF6A5-F972-5B63-38C8-B4974EA737AE}"/>
              </a:ext>
            </a:extLst>
          </p:cNvPr>
          <p:cNvSpPr/>
          <p:nvPr/>
        </p:nvSpPr>
        <p:spPr>
          <a:xfrm>
            <a:off x="2729816" y="2646775"/>
            <a:ext cx="308684" cy="445676"/>
          </a:xfrm>
          <a:custGeom>
            <a:avLst/>
            <a:gdLst>
              <a:gd name="connsiteX0" fmla="*/ 684 w 308684"/>
              <a:gd name="connsiteY0" fmla="*/ 1175 h 445676"/>
              <a:gd name="connsiteX1" fmla="*/ 137209 w 308684"/>
              <a:gd name="connsiteY1" fmla="*/ 296450 h 445676"/>
              <a:gd name="connsiteX2" fmla="*/ 130859 w 308684"/>
              <a:gd name="connsiteY2" fmla="*/ 264700 h 445676"/>
              <a:gd name="connsiteX3" fmla="*/ 308659 w 308684"/>
              <a:gd name="connsiteY3" fmla="*/ 445675 h 445676"/>
              <a:gd name="connsiteX4" fmla="*/ 143559 w 308684"/>
              <a:gd name="connsiteY4" fmla="*/ 261525 h 445676"/>
              <a:gd name="connsiteX5" fmla="*/ 86409 w 308684"/>
              <a:gd name="connsiteY5" fmla="*/ 194850 h 445676"/>
              <a:gd name="connsiteX6" fmla="*/ 684 w 308684"/>
              <a:gd name="connsiteY6" fmla="*/ 1175 h 4456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08684" h="445676">
                <a:moveTo>
                  <a:pt x="684" y="1175"/>
                </a:moveTo>
                <a:cubicBezTo>
                  <a:pt x="9151" y="18108"/>
                  <a:pt x="115513" y="252529"/>
                  <a:pt x="137209" y="296450"/>
                </a:cubicBezTo>
                <a:cubicBezTo>
                  <a:pt x="158905" y="340371"/>
                  <a:pt x="102284" y="239829"/>
                  <a:pt x="130859" y="264700"/>
                </a:cubicBezTo>
                <a:cubicBezTo>
                  <a:pt x="159434" y="289571"/>
                  <a:pt x="306542" y="446204"/>
                  <a:pt x="308659" y="445675"/>
                </a:cubicBezTo>
                <a:cubicBezTo>
                  <a:pt x="310776" y="445146"/>
                  <a:pt x="180601" y="303329"/>
                  <a:pt x="143559" y="261525"/>
                </a:cubicBezTo>
                <a:cubicBezTo>
                  <a:pt x="106517" y="219721"/>
                  <a:pt x="108105" y="234538"/>
                  <a:pt x="86409" y="194850"/>
                </a:cubicBezTo>
                <a:cubicBezTo>
                  <a:pt x="64713" y="155163"/>
                  <a:pt x="-7783" y="-15758"/>
                  <a:pt x="684" y="117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6" name="フリーフォーム 1115">
            <a:extLst>
              <a:ext uri="{FF2B5EF4-FFF2-40B4-BE49-F238E27FC236}">
                <a16:creationId xmlns:a16="http://schemas.microsoft.com/office/drawing/2014/main" id="{5A9424D2-580E-B828-4790-35CC29DDC1EE}"/>
              </a:ext>
            </a:extLst>
          </p:cNvPr>
          <p:cNvSpPr/>
          <p:nvPr/>
        </p:nvSpPr>
        <p:spPr>
          <a:xfrm>
            <a:off x="3009328" y="2875142"/>
            <a:ext cx="123660" cy="168646"/>
          </a:xfrm>
          <a:custGeom>
            <a:avLst/>
            <a:gdLst>
              <a:gd name="connsiteX0" fmla="*/ 572 w 123660"/>
              <a:gd name="connsiteY0" fmla="*/ 1408 h 168646"/>
              <a:gd name="connsiteX1" fmla="*/ 121222 w 123660"/>
              <a:gd name="connsiteY1" fmla="*/ 166508 h 168646"/>
              <a:gd name="connsiteX2" fmla="*/ 76772 w 123660"/>
              <a:gd name="connsiteY2" fmla="*/ 90308 h 168646"/>
              <a:gd name="connsiteX3" fmla="*/ 572 w 123660"/>
              <a:gd name="connsiteY3" fmla="*/ 1408 h 1686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3660" h="168646">
                <a:moveTo>
                  <a:pt x="572" y="1408"/>
                </a:moveTo>
                <a:cubicBezTo>
                  <a:pt x="7980" y="14108"/>
                  <a:pt x="108522" y="151691"/>
                  <a:pt x="121222" y="166508"/>
                </a:cubicBezTo>
                <a:cubicBezTo>
                  <a:pt x="133922" y="181325"/>
                  <a:pt x="93705" y="115179"/>
                  <a:pt x="76772" y="90308"/>
                </a:cubicBezTo>
                <a:cubicBezTo>
                  <a:pt x="59839" y="65437"/>
                  <a:pt x="-6836" y="-11292"/>
                  <a:pt x="572" y="140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7" name="フリーフォーム 1116">
            <a:extLst>
              <a:ext uri="{FF2B5EF4-FFF2-40B4-BE49-F238E27FC236}">
                <a16:creationId xmlns:a16="http://schemas.microsoft.com/office/drawing/2014/main" id="{4F970FAD-3AA9-CF17-712E-DF73FBCBFF42}"/>
              </a:ext>
            </a:extLst>
          </p:cNvPr>
          <p:cNvSpPr/>
          <p:nvPr/>
        </p:nvSpPr>
        <p:spPr>
          <a:xfrm>
            <a:off x="3162300" y="3114605"/>
            <a:ext cx="107950" cy="155707"/>
          </a:xfrm>
          <a:custGeom>
            <a:avLst/>
            <a:gdLst>
              <a:gd name="connsiteX0" fmla="*/ 0 w 107950"/>
              <a:gd name="connsiteY0" fmla="*/ 70 h 155707"/>
              <a:gd name="connsiteX1" fmla="*/ 73025 w 107950"/>
              <a:gd name="connsiteY1" fmla="*/ 79445 h 155707"/>
              <a:gd name="connsiteX2" fmla="*/ 107950 w 107950"/>
              <a:gd name="connsiteY2" fmla="*/ 155645 h 155707"/>
              <a:gd name="connsiteX3" fmla="*/ 73025 w 107950"/>
              <a:gd name="connsiteY3" fmla="*/ 66745 h 155707"/>
              <a:gd name="connsiteX4" fmla="*/ 0 w 107950"/>
              <a:gd name="connsiteY4" fmla="*/ 70 h 1557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7950" h="155707">
                <a:moveTo>
                  <a:pt x="0" y="70"/>
                </a:moveTo>
                <a:cubicBezTo>
                  <a:pt x="0" y="2187"/>
                  <a:pt x="55033" y="53516"/>
                  <a:pt x="73025" y="79445"/>
                </a:cubicBezTo>
                <a:cubicBezTo>
                  <a:pt x="91017" y="105374"/>
                  <a:pt x="107950" y="157762"/>
                  <a:pt x="107950" y="155645"/>
                </a:cubicBezTo>
                <a:cubicBezTo>
                  <a:pt x="107950" y="153528"/>
                  <a:pt x="88371" y="89499"/>
                  <a:pt x="73025" y="66745"/>
                </a:cubicBezTo>
                <a:cubicBezTo>
                  <a:pt x="57679" y="43991"/>
                  <a:pt x="0" y="-2047"/>
                  <a:pt x="0" y="7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8" name="フリーフォーム 1117">
            <a:extLst>
              <a:ext uri="{FF2B5EF4-FFF2-40B4-BE49-F238E27FC236}">
                <a16:creationId xmlns:a16="http://schemas.microsoft.com/office/drawing/2014/main" id="{B72DCC1E-EF36-D22E-8569-ED33921D68C6}"/>
              </a:ext>
            </a:extLst>
          </p:cNvPr>
          <p:cNvSpPr/>
          <p:nvPr/>
        </p:nvSpPr>
        <p:spPr>
          <a:xfrm>
            <a:off x="4149711" y="2644693"/>
            <a:ext cx="76440" cy="320875"/>
          </a:xfrm>
          <a:custGeom>
            <a:avLst/>
            <a:gdLst>
              <a:gd name="connsiteX0" fmla="*/ 63514 w 76440"/>
              <a:gd name="connsiteY0" fmla="*/ 82 h 320875"/>
              <a:gd name="connsiteX1" fmla="*/ 66689 w 76440"/>
              <a:gd name="connsiteY1" fmla="*/ 171532 h 320875"/>
              <a:gd name="connsiteX2" fmla="*/ 14 w 76440"/>
              <a:gd name="connsiteY2" fmla="*/ 320757 h 320875"/>
              <a:gd name="connsiteX3" fmla="*/ 73039 w 76440"/>
              <a:gd name="connsiteY3" fmla="*/ 193757 h 320875"/>
              <a:gd name="connsiteX4" fmla="*/ 63514 w 76440"/>
              <a:gd name="connsiteY4" fmla="*/ 82 h 3208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6440" h="320875">
                <a:moveTo>
                  <a:pt x="63514" y="82"/>
                </a:moveTo>
                <a:cubicBezTo>
                  <a:pt x="62456" y="-3622"/>
                  <a:pt x="77272" y="118086"/>
                  <a:pt x="66689" y="171532"/>
                </a:cubicBezTo>
                <a:cubicBezTo>
                  <a:pt x="56106" y="224978"/>
                  <a:pt x="-1044" y="317053"/>
                  <a:pt x="14" y="320757"/>
                </a:cubicBezTo>
                <a:cubicBezTo>
                  <a:pt x="1072" y="324461"/>
                  <a:pt x="61927" y="240324"/>
                  <a:pt x="73039" y="193757"/>
                </a:cubicBezTo>
                <a:cubicBezTo>
                  <a:pt x="84151" y="147190"/>
                  <a:pt x="64572" y="3786"/>
                  <a:pt x="63514" y="8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9" name="フリーフォーム 1118">
            <a:extLst>
              <a:ext uri="{FF2B5EF4-FFF2-40B4-BE49-F238E27FC236}">
                <a16:creationId xmlns:a16="http://schemas.microsoft.com/office/drawing/2014/main" id="{7C9B9AF0-744C-1EB2-2A66-8675B5FCF4BB}"/>
              </a:ext>
            </a:extLst>
          </p:cNvPr>
          <p:cNvSpPr/>
          <p:nvPr/>
        </p:nvSpPr>
        <p:spPr>
          <a:xfrm>
            <a:off x="3961949" y="3073082"/>
            <a:ext cx="115134" cy="194254"/>
          </a:xfrm>
          <a:custGeom>
            <a:avLst/>
            <a:gdLst>
              <a:gd name="connsiteX0" fmla="*/ 114751 w 115134"/>
              <a:gd name="connsiteY0" fmla="*/ 318 h 194254"/>
              <a:gd name="connsiteX1" fmla="*/ 41726 w 115134"/>
              <a:gd name="connsiteY1" fmla="*/ 105093 h 194254"/>
              <a:gd name="connsiteX2" fmla="*/ 451 w 115134"/>
              <a:gd name="connsiteY2" fmla="*/ 193993 h 194254"/>
              <a:gd name="connsiteX3" fmla="*/ 67126 w 115134"/>
              <a:gd name="connsiteY3" fmla="*/ 76518 h 194254"/>
              <a:gd name="connsiteX4" fmla="*/ 114751 w 115134"/>
              <a:gd name="connsiteY4" fmla="*/ 318 h 1942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5134" h="194254">
                <a:moveTo>
                  <a:pt x="114751" y="318"/>
                </a:moveTo>
                <a:cubicBezTo>
                  <a:pt x="110518" y="5080"/>
                  <a:pt x="60776" y="72814"/>
                  <a:pt x="41726" y="105093"/>
                </a:cubicBezTo>
                <a:cubicBezTo>
                  <a:pt x="22676" y="137372"/>
                  <a:pt x="-3782" y="198755"/>
                  <a:pt x="451" y="193993"/>
                </a:cubicBezTo>
                <a:cubicBezTo>
                  <a:pt x="4684" y="189231"/>
                  <a:pt x="47018" y="107739"/>
                  <a:pt x="67126" y="76518"/>
                </a:cubicBezTo>
                <a:cubicBezTo>
                  <a:pt x="87234" y="45297"/>
                  <a:pt x="118984" y="-4444"/>
                  <a:pt x="114751" y="31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0" name="フリーフォーム 1119">
            <a:extLst>
              <a:ext uri="{FF2B5EF4-FFF2-40B4-BE49-F238E27FC236}">
                <a16:creationId xmlns:a16="http://schemas.microsoft.com/office/drawing/2014/main" id="{BF27D6E0-124D-112F-E049-EB5E7A722A1D}"/>
              </a:ext>
            </a:extLst>
          </p:cNvPr>
          <p:cNvSpPr/>
          <p:nvPr/>
        </p:nvSpPr>
        <p:spPr>
          <a:xfrm>
            <a:off x="3571749" y="3406706"/>
            <a:ext cx="219758" cy="41344"/>
          </a:xfrm>
          <a:custGeom>
            <a:avLst/>
            <a:gdLst>
              <a:gd name="connsiteX0" fmla="*/ 126 w 219758"/>
              <a:gd name="connsiteY0" fmla="*/ 41344 h 41344"/>
              <a:gd name="connsiteX1" fmla="*/ 139826 w 219758"/>
              <a:gd name="connsiteY1" fmla="*/ 6419 h 41344"/>
              <a:gd name="connsiteX2" fmla="*/ 219201 w 219758"/>
              <a:gd name="connsiteY2" fmla="*/ 3244 h 41344"/>
              <a:gd name="connsiteX3" fmla="*/ 101726 w 219758"/>
              <a:gd name="connsiteY3" fmla="*/ 69 h 41344"/>
              <a:gd name="connsiteX4" fmla="*/ 114426 w 219758"/>
              <a:gd name="connsiteY4" fmla="*/ 6419 h 41344"/>
              <a:gd name="connsiteX5" fmla="*/ 126 w 219758"/>
              <a:gd name="connsiteY5" fmla="*/ 41344 h 413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19758" h="41344">
                <a:moveTo>
                  <a:pt x="126" y="41344"/>
                </a:moveTo>
                <a:cubicBezTo>
                  <a:pt x="4359" y="41344"/>
                  <a:pt x="103314" y="12769"/>
                  <a:pt x="139826" y="6419"/>
                </a:cubicBezTo>
                <a:cubicBezTo>
                  <a:pt x="176338" y="69"/>
                  <a:pt x="225551" y="4302"/>
                  <a:pt x="219201" y="3244"/>
                </a:cubicBezTo>
                <a:cubicBezTo>
                  <a:pt x="212851" y="2186"/>
                  <a:pt x="119188" y="-460"/>
                  <a:pt x="101726" y="69"/>
                </a:cubicBezTo>
                <a:cubicBezTo>
                  <a:pt x="84264" y="598"/>
                  <a:pt x="129243" y="1127"/>
                  <a:pt x="114426" y="6419"/>
                </a:cubicBezTo>
                <a:cubicBezTo>
                  <a:pt x="99609" y="11711"/>
                  <a:pt x="-4107" y="41344"/>
                  <a:pt x="126" y="4134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1" name="フリーフォーム 1120">
            <a:extLst>
              <a:ext uri="{FF2B5EF4-FFF2-40B4-BE49-F238E27FC236}">
                <a16:creationId xmlns:a16="http://schemas.microsoft.com/office/drawing/2014/main" id="{4BC0ED79-AF52-A4AE-0233-9A6BE470E618}"/>
              </a:ext>
            </a:extLst>
          </p:cNvPr>
          <p:cNvSpPr/>
          <p:nvPr/>
        </p:nvSpPr>
        <p:spPr>
          <a:xfrm>
            <a:off x="2733502" y="3428968"/>
            <a:ext cx="539929" cy="527083"/>
          </a:xfrm>
          <a:custGeom>
            <a:avLst/>
            <a:gdLst>
              <a:gd name="connsiteX0" fmla="*/ 173 w 539929"/>
              <a:gd name="connsiteY0" fmla="*/ 32 h 527083"/>
              <a:gd name="connsiteX1" fmla="*/ 228773 w 539929"/>
              <a:gd name="connsiteY1" fmla="*/ 196882 h 527083"/>
              <a:gd name="connsiteX2" fmla="*/ 412923 w 539929"/>
              <a:gd name="connsiteY2" fmla="*/ 247682 h 527083"/>
              <a:gd name="connsiteX3" fmla="*/ 257348 w 539929"/>
              <a:gd name="connsiteY3" fmla="*/ 209582 h 527083"/>
              <a:gd name="connsiteX4" fmla="*/ 358948 w 539929"/>
              <a:gd name="connsiteY4" fmla="*/ 301657 h 527083"/>
              <a:gd name="connsiteX5" fmla="*/ 441498 w 539929"/>
              <a:gd name="connsiteY5" fmla="*/ 466757 h 527083"/>
              <a:gd name="connsiteX6" fmla="*/ 393873 w 539929"/>
              <a:gd name="connsiteY6" fmla="*/ 308007 h 527083"/>
              <a:gd name="connsiteX7" fmla="*/ 539923 w 539929"/>
              <a:gd name="connsiteY7" fmla="*/ 527082 h 527083"/>
              <a:gd name="connsiteX8" fmla="*/ 387523 w 539929"/>
              <a:gd name="connsiteY8" fmla="*/ 311182 h 527083"/>
              <a:gd name="connsiteX9" fmla="*/ 193848 w 539929"/>
              <a:gd name="connsiteY9" fmla="*/ 149257 h 527083"/>
              <a:gd name="connsiteX10" fmla="*/ 190673 w 539929"/>
              <a:gd name="connsiteY10" fmla="*/ 181007 h 527083"/>
              <a:gd name="connsiteX11" fmla="*/ 173 w 539929"/>
              <a:gd name="connsiteY11" fmla="*/ 32 h 5270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539929" h="527083">
                <a:moveTo>
                  <a:pt x="173" y="32"/>
                </a:moveTo>
                <a:cubicBezTo>
                  <a:pt x="6523" y="2678"/>
                  <a:pt x="159981" y="155607"/>
                  <a:pt x="228773" y="196882"/>
                </a:cubicBezTo>
                <a:cubicBezTo>
                  <a:pt x="297565" y="238157"/>
                  <a:pt x="408161" y="245565"/>
                  <a:pt x="412923" y="247682"/>
                </a:cubicBezTo>
                <a:cubicBezTo>
                  <a:pt x="417685" y="249799"/>
                  <a:pt x="266344" y="200586"/>
                  <a:pt x="257348" y="209582"/>
                </a:cubicBezTo>
                <a:cubicBezTo>
                  <a:pt x="248352" y="218578"/>
                  <a:pt x="328256" y="258795"/>
                  <a:pt x="358948" y="301657"/>
                </a:cubicBezTo>
                <a:cubicBezTo>
                  <a:pt x="389640" y="344519"/>
                  <a:pt x="435677" y="465699"/>
                  <a:pt x="441498" y="466757"/>
                </a:cubicBezTo>
                <a:cubicBezTo>
                  <a:pt x="447319" y="467815"/>
                  <a:pt x="377469" y="297953"/>
                  <a:pt x="393873" y="308007"/>
                </a:cubicBezTo>
                <a:cubicBezTo>
                  <a:pt x="410277" y="318061"/>
                  <a:pt x="540981" y="526553"/>
                  <a:pt x="539923" y="527082"/>
                </a:cubicBezTo>
                <a:cubicBezTo>
                  <a:pt x="538865" y="527611"/>
                  <a:pt x="445202" y="374153"/>
                  <a:pt x="387523" y="311182"/>
                </a:cubicBezTo>
                <a:cubicBezTo>
                  <a:pt x="329844" y="248211"/>
                  <a:pt x="226656" y="170953"/>
                  <a:pt x="193848" y="149257"/>
                </a:cubicBezTo>
                <a:cubicBezTo>
                  <a:pt x="161040" y="127561"/>
                  <a:pt x="217660" y="203232"/>
                  <a:pt x="190673" y="181007"/>
                </a:cubicBezTo>
                <a:cubicBezTo>
                  <a:pt x="163686" y="158782"/>
                  <a:pt x="-6177" y="-2614"/>
                  <a:pt x="173" y="3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2" name="フリーフォーム 1121">
            <a:extLst>
              <a:ext uri="{FF2B5EF4-FFF2-40B4-BE49-F238E27FC236}">
                <a16:creationId xmlns:a16="http://schemas.microsoft.com/office/drawing/2014/main" id="{56F10F5F-7D62-DDA5-653F-91960863C4DD}"/>
              </a:ext>
            </a:extLst>
          </p:cNvPr>
          <p:cNvSpPr/>
          <p:nvPr/>
        </p:nvSpPr>
        <p:spPr>
          <a:xfrm>
            <a:off x="2603151" y="3351634"/>
            <a:ext cx="236102" cy="900037"/>
          </a:xfrm>
          <a:custGeom>
            <a:avLst/>
            <a:gdLst>
              <a:gd name="connsiteX0" fmla="*/ 349 w 236102"/>
              <a:gd name="connsiteY0" fmla="*/ 1166 h 900037"/>
              <a:gd name="connsiteX1" fmla="*/ 143224 w 236102"/>
              <a:gd name="connsiteY1" fmla="*/ 318666 h 900037"/>
              <a:gd name="connsiteX2" fmla="*/ 146399 w 236102"/>
              <a:gd name="connsiteY2" fmla="*/ 674266 h 900037"/>
              <a:gd name="connsiteX3" fmla="*/ 159099 w 236102"/>
              <a:gd name="connsiteY3" fmla="*/ 394866 h 900037"/>
              <a:gd name="connsiteX4" fmla="*/ 171799 w 236102"/>
              <a:gd name="connsiteY4" fmla="*/ 471066 h 900037"/>
              <a:gd name="connsiteX5" fmla="*/ 178149 w 236102"/>
              <a:gd name="connsiteY5" fmla="*/ 515516 h 900037"/>
              <a:gd name="connsiteX6" fmla="*/ 162274 w 236102"/>
              <a:gd name="connsiteY6" fmla="*/ 378991 h 900037"/>
              <a:gd name="connsiteX7" fmla="*/ 203549 w 236102"/>
              <a:gd name="connsiteY7" fmla="*/ 471066 h 900037"/>
              <a:gd name="connsiteX8" fmla="*/ 222599 w 236102"/>
              <a:gd name="connsiteY8" fmla="*/ 626641 h 900037"/>
              <a:gd name="connsiteX9" fmla="*/ 187674 w 236102"/>
              <a:gd name="connsiteY9" fmla="*/ 899691 h 900037"/>
              <a:gd name="connsiteX10" fmla="*/ 235299 w 236102"/>
              <a:gd name="connsiteY10" fmla="*/ 566316 h 900037"/>
              <a:gd name="connsiteX11" fmla="*/ 140049 w 236102"/>
              <a:gd name="connsiteY11" fmla="*/ 347241 h 900037"/>
              <a:gd name="connsiteX12" fmla="*/ 95599 w 236102"/>
              <a:gd name="connsiteY12" fmla="*/ 118641 h 900037"/>
              <a:gd name="connsiteX13" fmla="*/ 101949 w 236102"/>
              <a:gd name="connsiteY13" fmla="*/ 207541 h 900037"/>
              <a:gd name="connsiteX14" fmla="*/ 349 w 236102"/>
              <a:gd name="connsiteY14" fmla="*/ 1166 h 9000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236102" h="900037">
                <a:moveTo>
                  <a:pt x="349" y="1166"/>
                </a:moveTo>
                <a:cubicBezTo>
                  <a:pt x="7228" y="19687"/>
                  <a:pt x="118882" y="206483"/>
                  <a:pt x="143224" y="318666"/>
                </a:cubicBezTo>
                <a:cubicBezTo>
                  <a:pt x="167566" y="430849"/>
                  <a:pt x="143753" y="661566"/>
                  <a:pt x="146399" y="674266"/>
                </a:cubicBezTo>
                <a:cubicBezTo>
                  <a:pt x="149045" y="686966"/>
                  <a:pt x="154866" y="428733"/>
                  <a:pt x="159099" y="394866"/>
                </a:cubicBezTo>
                <a:cubicBezTo>
                  <a:pt x="163332" y="360999"/>
                  <a:pt x="168624" y="450958"/>
                  <a:pt x="171799" y="471066"/>
                </a:cubicBezTo>
                <a:cubicBezTo>
                  <a:pt x="174974" y="491174"/>
                  <a:pt x="179737" y="530862"/>
                  <a:pt x="178149" y="515516"/>
                </a:cubicBezTo>
                <a:cubicBezTo>
                  <a:pt x="176562" y="500170"/>
                  <a:pt x="158041" y="386399"/>
                  <a:pt x="162274" y="378991"/>
                </a:cubicBezTo>
                <a:cubicBezTo>
                  <a:pt x="166507" y="371583"/>
                  <a:pt x="193495" y="429791"/>
                  <a:pt x="203549" y="471066"/>
                </a:cubicBezTo>
                <a:cubicBezTo>
                  <a:pt x="213603" y="512341"/>
                  <a:pt x="225245" y="555204"/>
                  <a:pt x="222599" y="626641"/>
                </a:cubicBezTo>
                <a:cubicBezTo>
                  <a:pt x="219953" y="698078"/>
                  <a:pt x="185557" y="909745"/>
                  <a:pt x="187674" y="899691"/>
                </a:cubicBezTo>
                <a:cubicBezTo>
                  <a:pt x="189791" y="889637"/>
                  <a:pt x="243236" y="658391"/>
                  <a:pt x="235299" y="566316"/>
                </a:cubicBezTo>
                <a:cubicBezTo>
                  <a:pt x="227362" y="474241"/>
                  <a:pt x="163332" y="421853"/>
                  <a:pt x="140049" y="347241"/>
                </a:cubicBezTo>
                <a:cubicBezTo>
                  <a:pt x="116766" y="272629"/>
                  <a:pt x="101949" y="141924"/>
                  <a:pt x="95599" y="118641"/>
                </a:cubicBezTo>
                <a:cubicBezTo>
                  <a:pt x="89249" y="95358"/>
                  <a:pt x="113591" y="224474"/>
                  <a:pt x="101949" y="207541"/>
                </a:cubicBezTo>
                <a:cubicBezTo>
                  <a:pt x="90307" y="190608"/>
                  <a:pt x="-6530" y="-17355"/>
                  <a:pt x="349" y="116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3" name="フリーフォーム 1122">
            <a:extLst>
              <a:ext uri="{FF2B5EF4-FFF2-40B4-BE49-F238E27FC236}">
                <a16:creationId xmlns:a16="http://schemas.microsoft.com/office/drawing/2014/main" id="{279D8BDE-B14A-A49F-4D9F-E5C952014463}"/>
              </a:ext>
            </a:extLst>
          </p:cNvPr>
          <p:cNvSpPr/>
          <p:nvPr/>
        </p:nvSpPr>
        <p:spPr>
          <a:xfrm>
            <a:off x="2452521" y="3324220"/>
            <a:ext cx="214881" cy="1206549"/>
          </a:xfrm>
          <a:custGeom>
            <a:avLst/>
            <a:gdLst>
              <a:gd name="connsiteX0" fmla="*/ 1754 w 214881"/>
              <a:gd name="connsiteY0" fmla="*/ 12705 h 1206549"/>
              <a:gd name="connsiteX1" fmla="*/ 201779 w 214881"/>
              <a:gd name="connsiteY1" fmla="*/ 739780 h 1206549"/>
              <a:gd name="connsiteX2" fmla="*/ 147804 w 214881"/>
              <a:gd name="connsiteY2" fmla="*/ 1206505 h 1206549"/>
              <a:gd name="connsiteX3" fmla="*/ 214479 w 214881"/>
              <a:gd name="connsiteY3" fmla="*/ 765180 h 1206549"/>
              <a:gd name="connsiteX4" fmla="*/ 109704 w 214881"/>
              <a:gd name="connsiteY4" fmla="*/ 311155 h 1206549"/>
              <a:gd name="connsiteX5" fmla="*/ 1754 w 214881"/>
              <a:gd name="connsiteY5" fmla="*/ 12705 h 12065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14881" h="1206549">
                <a:moveTo>
                  <a:pt x="1754" y="12705"/>
                </a:moveTo>
                <a:cubicBezTo>
                  <a:pt x="17100" y="84142"/>
                  <a:pt x="177437" y="540813"/>
                  <a:pt x="201779" y="739780"/>
                </a:cubicBezTo>
                <a:cubicBezTo>
                  <a:pt x="226121" y="938747"/>
                  <a:pt x="145687" y="1202272"/>
                  <a:pt x="147804" y="1206505"/>
                </a:cubicBezTo>
                <a:cubicBezTo>
                  <a:pt x="149921" y="1210738"/>
                  <a:pt x="220829" y="914405"/>
                  <a:pt x="214479" y="765180"/>
                </a:cubicBezTo>
                <a:cubicBezTo>
                  <a:pt x="208129" y="615955"/>
                  <a:pt x="143571" y="433392"/>
                  <a:pt x="109704" y="311155"/>
                </a:cubicBezTo>
                <a:cubicBezTo>
                  <a:pt x="75837" y="188918"/>
                  <a:pt x="-13592" y="-58732"/>
                  <a:pt x="1754" y="1270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4" name="フリーフォーム 1123">
            <a:extLst>
              <a:ext uri="{FF2B5EF4-FFF2-40B4-BE49-F238E27FC236}">
                <a16:creationId xmlns:a16="http://schemas.microsoft.com/office/drawing/2014/main" id="{78C01902-A002-20AA-592D-0D6366EFAF99}"/>
              </a:ext>
            </a:extLst>
          </p:cNvPr>
          <p:cNvSpPr/>
          <p:nvPr/>
        </p:nvSpPr>
        <p:spPr>
          <a:xfrm>
            <a:off x="1917672" y="2789632"/>
            <a:ext cx="453557" cy="1233094"/>
          </a:xfrm>
          <a:custGeom>
            <a:avLst/>
            <a:gdLst>
              <a:gd name="connsiteX0" fmla="*/ 450878 w 453557"/>
              <a:gd name="connsiteY0" fmla="*/ 7543 h 1233094"/>
              <a:gd name="connsiteX1" fmla="*/ 117503 w 453557"/>
              <a:gd name="connsiteY1" fmla="*/ 474268 h 1233094"/>
              <a:gd name="connsiteX2" fmla="*/ 28 w 453557"/>
              <a:gd name="connsiteY2" fmla="*/ 1233093 h 1233094"/>
              <a:gd name="connsiteX3" fmla="*/ 107978 w 453557"/>
              <a:gd name="connsiteY3" fmla="*/ 480618 h 1233094"/>
              <a:gd name="connsiteX4" fmla="*/ 266728 w 453557"/>
              <a:gd name="connsiteY4" fmla="*/ 204393 h 1233094"/>
              <a:gd name="connsiteX5" fmla="*/ 450878 w 453557"/>
              <a:gd name="connsiteY5" fmla="*/ 7543 h 12330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53557" h="1233094">
                <a:moveTo>
                  <a:pt x="450878" y="7543"/>
                </a:moveTo>
                <a:cubicBezTo>
                  <a:pt x="426007" y="52522"/>
                  <a:pt x="192645" y="270010"/>
                  <a:pt x="117503" y="474268"/>
                </a:cubicBezTo>
                <a:cubicBezTo>
                  <a:pt x="42361" y="678526"/>
                  <a:pt x="1616" y="1232035"/>
                  <a:pt x="28" y="1233093"/>
                </a:cubicBezTo>
                <a:cubicBezTo>
                  <a:pt x="-1560" y="1234151"/>
                  <a:pt x="63528" y="652068"/>
                  <a:pt x="107978" y="480618"/>
                </a:cubicBezTo>
                <a:cubicBezTo>
                  <a:pt x="152428" y="309168"/>
                  <a:pt x="212753" y="278476"/>
                  <a:pt x="266728" y="204393"/>
                </a:cubicBezTo>
                <a:cubicBezTo>
                  <a:pt x="320703" y="130310"/>
                  <a:pt x="475749" y="-37436"/>
                  <a:pt x="450878" y="754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5" name="フリーフォーム 1124">
            <a:extLst>
              <a:ext uri="{FF2B5EF4-FFF2-40B4-BE49-F238E27FC236}">
                <a16:creationId xmlns:a16="http://schemas.microsoft.com/office/drawing/2014/main" id="{4B22336A-F3C5-D0C7-7CE9-03AD8E389728}"/>
              </a:ext>
            </a:extLst>
          </p:cNvPr>
          <p:cNvSpPr/>
          <p:nvPr/>
        </p:nvSpPr>
        <p:spPr>
          <a:xfrm>
            <a:off x="1851603" y="3771034"/>
            <a:ext cx="282690" cy="1186428"/>
          </a:xfrm>
          <a:custGeom>
            <a:avLst/>
            <a:gdLst>
              <a:gd name="connsiteX0" fmla="*/ 281997 w 282690"/>
              <a:gd name="connsiteY0" fmla="*/ 4041 h 1186428"/>
              <a:gd name="connsiteX1" fmla="*/ 40697 w 282690"/>
              <a:gd name="connsiteY1" fmla="*/ 537441 h 1186428"/>
              <a:gd name="connsiteX2" fmla="*/ 2597 w 282690"/>
              <a:gd name="connsiteY2" fmla="*/ 1185141 h 1186428"/>
              <a:gd name="connsiteX3" fmla="*/ 15297 w 282690"/>
              <a:gd name="connsiteY3" fmla="*/ 693016 h 1186428"/>
              <a:gd name="connsiteX4" fmla="*/ 110547 w 282690"/>
              <a:gd name="connsiteY4" fmla="*/ 312016 h 1186428"/>
              <a:gd name="connsiteX5" fmla="*/ 281997 w 282690"/>
              <a:gd name="connsiteY5" fmla="*/ 4041 h 11864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82690" h="1186428">
                <a:moveTo>
                  <a:pt x="281997" y="4041"/>
                </a:moveTo>
                <a:cubicBezTo>
                  <a:pt x="270355" y="41612"/>
                  <a:pt x="87264" y="340591"/>
                  <a:pt x="40697" y="537441"/>
                </a:cubicBezTo>
                <a:cubicBezTo>
                  <a:pt x="-5870" y="734291"/>
                  <a:pt x="6830" y="1159212"/>
                  <a:pt x="2597" y="1185141"/>
                </a:cubicBezTo>
                <a:cubicBezTo>
                  <a:pt x="-1636" y="1211070"/>
                  <a:pt x="-2695" y="838537"/>
                  <a:pt x="15297" y="693016"/>
                </a:cubicBezTo>
                <a:cubicBezTo>
                  <a:pt x="33289" y="547495"/>
                  <a:pt x="65568" y="423670"/>
                  <a:pt x="110547" y="312016"/>
                </a:cubicBezTo>
                <a:cubicBezTo>
                  <a:pt x="155526" y="200362"/>
                  <a:pt x="293639" y="-33530"/>
                  <a:pt x="281997" y="404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6" name="フリーフォーム 1125">
            <a:extLst>
              <a:ext uri="{FF2B5EF4-FFF2-40B4-BE49-F238E27FC236}">
                <a16:creationId xmlns:a16="http://schemas.microsoft.com/office/drawing/2014/main" id="{8A2AB4B0-A284-CD77-810C-E20C69D43555}"/>
              </a:ext>
            </a:extLst>
          </p:cNvPr>
          <p:cNvSpPr/>
          <p:nvPr/>
        </p:nvSpPr>
        <p:spPr>
          <a:xfrm>
            <a:off x="1933418" y="4365494"/>
            <a:ext cx="392731" cy="1414002"/>
          </a:xfrm>
          <a:custGeom>
            <a:avLst/>
            <a:gdLst>
              <a:gd name="connsiteX0" fmla="*/ 390682 w 392731"/>
              <a:gd name="connsiteY0" fmla="*/ 9656 h 1414002"/>
              <a:gd name="connsiteX1" fmla="*/ 3332 w 392731"/>
              <a:gd name="connsiteY1" fmla="*/ 816106 h 1414002"/>
              <a:gd name="connsiteX2" fmla="*/ 193832 w 392731"/>
              <a:gd name="connsiteY2" fmla="*/ 1409831 h 1414002"/>
              <a:gd name="connsiteX3" fmla="*/ 22382 w 392731"/>
              <a:gd name="connsiteY3" fmla="*/ 1051056 h 1414002"/>
              <a:gd name="connsiteX4" fmla="*/ 95407 w 392731"/>
              <a:gd name="connsiteY4" fmla="*/ 495431 h 1414002"/>
              <a:gd name="connsiteX5" fmla="*/ 76357 w 392731"/>
              <a:gd name="connsiteY5" fmla="*/ 533531 h 1414002"/>
              <a:gd name="connsiteX6" fmla="*/ 257332 w 392731"/>
              <a:gd name="connsiteY6" fmla="*/ 206506 h 1414002"/>
              <a:gd name="connsiteX7" fmla="*/ 162082 w 392731"/>
              <a:gd name="connsiteY7" fmla="*/ 358906 h 1414002"/>
              <a:gd name="connsiteX8" fmla="*/ 390682 w 392731"/>
              <a:gd name="connsiteY8" fmla="*/ 9656 h 14140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92731" h="1414002">
                <a:moveTo>
                  <a:pt x="390682" y="9656"/>
                </a:moveTo>
                <a:cubicBezTo>
                  <a:pt x="364224" y="85856"/>
                  <a:pt x="36140" y="582744"/>
                  <a:pt x="3332" y="816106"/>
                </a:cubicBezTo>
                <a:cubicBezTo>
                  <a:pt x="-29476" y="1049468"/>
                  <a:pt x="190657" y="1370673"/>
                  <a:pt x="193832" y="1409831"/>
                </a:cubicBezTo>
                <a:cubicBezTo>
                  <a:pt x="197007" y="1448989"/>
                  <a:pt x="38786" y="1203456"/>
                  <a:pt x="22382" y="1051056"/>
                </a:cubicBezTo>
                <a:cubicBezTo>
                  <a:pt x="5978" y="898656"/>
                  <a:pt x="86411" y="581685"/>
                  <a:pt x="95407" y="495431"/>
                </a:cubicBezTo>
                <a:cubicBezTo>
                  <a:pt x="104403" y="409177"/>
                  <a:pt x="49369" y="581685"/>
                  <a:pt x="76357" y="533531"/>
                </a:cubicBezTo>
                <a:cubicBezTo>
                  <a:pt x="103344" y="485377"/>
                  <a:pt x="243045" y="235610"/>
                  <a:pt x="257332" y="206506"/>
                </a:cubicBezTo>
                <a:cubicBezTo>
                  <a:pt x="271619" y="177402"/>
                  <a:pt x="145149" y="385364"/>
                  <a:pt x="162082" y="358906"/>
                </a:cubicBezTo>
                <a:cubicBezTo>
                  <a:pt x="179015" y="332448"/>
                  <a:pt x="417140" y="-66544"/>
                  <a:pt x="390682" y="965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7" name="フリーフォーム 1126">
            <a:extLst>
              <a:ext uri="{FF2B5EF4-FFF2-40B4-BE49-F238E27FC236}">
                <a16:creationId xmlns:a16="http://schemas.microsoft.com/office/drawing/2014/main" id="{01AEFCE9-C336-C596-EF4A-9C579B2D2525}"/>
              </a:ext>
            </a:extLst>
          </p:cNvPr>
          <p:cNvSpPr/>
          <p:nvPr/>
        </p:nvSpPr>
        <p:spPr>
          <a:xfrm>
            <a:off x="1185249" y="2252643"/>
            <a:ext cx="339654" cy="1092008"/>
          </a:xfrm>
          <a:custGeom>
            <a:avLst/>
            <a:gdLst>
              <a:gd name="connsiteX0" fmla="*/ 338751 w 339654"/>
              <a:gd name="connsiteY0" fmla="*/ 4782 h 1092008"/>
              <a:gd name="connsiteX1" fmla="*/ 33951 w 339654"/>
              <a:gd name="connsiteY1" fmla="*/ 512782 h 1092008"/>
              <a:gd name="connsiteX2" fmla="*/ 21251 w 339654"/>
              <a:gd name="connsiteY2" fmla="*/ 1090632 h 1092008"/>
              <a:gd name="connsiteX3" fmla="*/ 5376 w 339654"/>
              <a:gd name="connsiteY3" fmla="*/ 662007 h 1092008"/>
              <a:gd name="connsiteX4" fmla="*/ 122851 w 339654"/>
              <a:gd name="connsiteY4" fmla="*/ 281007 h 1092008"/>
              <a:gd name="connsiteX5" fmla="*/ 338751 w 339654"/>
              <a:gd name="connsiteY5" fmla="*/ 4782 h 10920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9654" h="1092008">
                <a:moveTo>
                  <a:pt x="338751" y="4782"/>
                </a:moveTo>
                <a:cubicBezTo>
                  <a:pt x="323934" y="43411"/>
                  <a:pt x="86868" y="331807"/>
                  <a:pt x="33951" y="512782"/>
                </a:cubicBezTo>
                <a:cubicBezTo>
                  <a:pt x="-18966" y="693757"/>
                  <a:pt x="26013" y="1065761"/>
                  <a:pt x="21251" y="1090632"/>
                </a:cubicBezTo>
                <a:cubicBezTo>
                  <a:pt x="16489" y="1115503"/>
                  <a:pt x="-11557" y="796944"/>
                  <a:pt x="5376" y="662007"/>
                </a:cubicBezTo>
                <a:cubicBezTo>
                  <a:pt x="22309" y="527070"/>
                  <a:pt x="63584" y="391074"/>
                  <a:pt x="122851" y="281007"/>
                </a:cubicBezTo>
                <a:cubicBezTo>
                  <a:pt x="182118" y="170940"/>
                  <a:pt x="353568" y="-33847"/>
                  <a:pt x="338751" y="478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8" name="フリーフォーム 1127">
            <a:extLst>
              <a:ext uri="{FF2B5EF4-FFF2-40B4-BE49-F238E27FC236}">
                <a16:creationId xmlns:a16="http://schemas.microsoft.com/office/drawing/2014/main" id="{5C095EC6-A0E1-B47F-B71D-2525F272593F}"/>
              </a:ext>
            </a:extLst>
          </p:cNvPr>
          <p:cNvSpPr/>
          <p:nvPr/>
        </p:nvSpPr>
        <p:spPr>
          <a:xfrm>
            <a:off x="4791075" y="3057525"/>
            <a:ext cx="949740" cy="973152"/>
          </a:xfrm>
          <a:custGeom>
            <a:avLst/>
            <a:gdLst>
              <a:gd name="connsiteX0" fmla="*/ 0 w 949740"/>
              <a:gd name="connsiteY0" fmla="*/ 0 h 973152"/>
              <a:gd name="connsiteX1" fmla="*/ 552450 w 949740"/>
              <a:gd name="connsiteY1" fmla="*/ 485775 h 973152"/>
              <a:gd name="connsiteX2" fmla="*/ 501650 w 949740"/>
              <a:gd name="connsiteY2" fmla="*/ 415925 h 973152"/>
              <a:gd name="connsiteX3" fmla="*/ 781050 w 949740"/>
              <a:gd name="connsiteY3" fmla="*/ 641350 h 973152"/>
              <a:gd name="connsiteX4" fmla="*/ 946150 w 949740"/>
              <a:gd name="connsiteY4" fmla="*/ 968375 h 973152"/>
              <a:gd name="connsiteX5" fmla="*/ 879475 w 949740"/>
              <a:gd name="connsiteY5" fmla="*/ 819150 h 973152"/>
              <a:gd name="connsiteX6" fmla="*/ 704850 w 949740"/>
              <a:gd name="connsiteY6" fmla="*/ 587375 h 973152"/>
              <a:gd name="connsiteX7" fmla="*/ 431800 w 949740"/>
              <a:gd name="connsiteY7" fmla="*/ 371475 h 973152"/>
              <a:gd name="connsiteX8" fmla="*/ 504825 w 949740"/>
              <a:gd name="connsiteY8" fmla="*/ 454025 h 973152"/>
              <a:gd name="connsiteX9" fmla="*/ 0 w 949740"/>
              <a:gd name="connsiteY9" fmla="*/ 0 h 9731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949740" h="973152">
                <a:moveTo>
                  <a:pt x="0" y="0"/>
                </a:moveTo>
                <a:cubicBezTo>
                  <a:pt x="7937" y="5292"/>
                  <a:pt x="468842" y="416454"/>
                  <a:pt x="552450" y="485775"/>
                </a:cubicBezTo>
                <a:cubicBezTo>
                  <a:pt x="636058" y="555096"/>
                  <a:pt x="463550" y="389996"/>
                  <a:pt x="501650" y="415925"/>
                </a:cubicBezTo>
                <a:cubicBezTo>
                  <a:pt x="539750" y="441854"/>
                  <a:pt x="706967" y="549275"/>
                  <a:pt x="781050" y="641350"/>
                </a:cubicBezTo>
                <a:cubicBezTo>
                  <a:pt x="855133" y="733425"/>
                  <a:pt x="929746" y="938742"/>
                  <a:pt x="946150" y="968375"/>
                </a:cubicBezTo>
                <a:cubicBezTo>
                  <a:pt x="962554" y="998008"/>
                  <a:pt x="919692" y="882650"/>
                  <a:pt x="879475" y="819150"/>
                </a:cubicBezTo>
                <a:cubicBezTo>
                  <a:pt x="839258" y="755650"/>
                  <a:pt x="779462" y="661987"/>
                  <a:pt x="704850" y="587375"/>
                </a:cubicBezTo>
                <a:cubicBezTo>
                  <a:pt x="630238" y="512763"/>
                  <a:pt x="465137" y="393700"/>
                  <a:pt x="431800" y="371475"/>
                </a:cubicBezTo>
                <a:cubicBezTo>
                  <a:pt x="398463" y="349250"/>
                  <a:pt x="570971" y="513292"/>
                  <a:pt x="504825" y="454025"/>
                </a:cubicBezTo>
                <a:lnTo>
                  <a:pt x="0" y="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9" name="フリーフォーム 1128">
            <a:extLst>
              <a:ext uri="{FF2B5EF4-FFF2-40B4-BE49-F238E27FC236}">
                <a16:creationId xmlns:a16="http://schemas.microsoft.com/office/drawing/2014/main" id="{55D5A8A7-7610-4B4A-F804-96065EC5FF49}"/>
              </a:ext>
            </a:extLst>
          </p:cNvPr>
          <p:cNvSpPr/>
          <p:nvPr/>
        </p:nvSpPr>
        <p:spPr>
          <a:xfrm>
            <a:off x="4654564" y="3002099"/>
            <a:ext cx="422081" cy="1114427"/>
          </a:xfrm>
          <a:custGeom>
            <a:avLst/>
            <a:gdLst>
              <a:gd name="connsiteX0" fmla="*/ 3161 w 422081"/>
              <a:gd name="connsiteY0" fmla="*/ 7801 h 1114427"/>
              <a:gd name="connsiteX1" fmla="*/ 409561 w 422081"/>
              <a:gd name="connsiteY1" fmla="*/ 630101 h 1114427"/>
              <a:gd name="connsiteX2" fmla="*/ 327011 w 422081"/>
              <a:gd name="connsiteY2" fmla="*/ 1112701 h 1114427"/>
              <a:gd name="connsiteX3" fmla="*/ 419086 w 422081"/>
              <a:gd name="connsiteY3" fmla="*/ 779326 h 1114427"/>
              <a:gd name="connsiteX4" fmla="*/ 330186 w 422081"/>
              <a:gd name="connsiteY4" fmla="*/ 465001 h 1114427"/>
              <a:gd name="connsiteX5" fmla="*/ 225411 w 422081"/>
              <a:gd name="connsiteY5" fmla="*/ 290376 h 1114427"/>
              <a:gd name="connsiteX6" fmla="*/ 3161 w 422081"/>
              <a:gd name="connsiteY6" fmla="*/ 7801 h 11144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22081" h="1114427">
                <a:moveTo>
                  <a:pt x="3161" y="7801"/>
                </a:moveTo>
                <a:cubicBezTo>
                  <a:pt x="33853" y="64422"/>
                  <a:pt x="355586" y="445951"/>
                  <a:pt x="409561" y="630101"/>
                </a:cubicBezTo>
                <a:cubicBezTo>
                  <a:pt x="463536" y="814251"/>
                  <a:pt x="325424" y="1087830"/>
                  <a:pt x="327011" y="1112701"/>
                </a:cubicBezTo>
                <a:cubicBezTo>
                  <a:pt x="328599" y="1137572"/>
                  <a:pt x="418557" y="887276"/>
                  <a:pt x="419086" y="779326"/>
                </a:cubicBezTo>
                <a:cubicBezTo>
                  <a:pt x="419615" y="671376"/>
                  <a:pt x="362465" y="546493"/>
                  <a:pt x="330186" y="465001"/>
                </a:cubicBezTo>
                <a:cubicBezTo>
                  <a:pt x="297907" y="383509"/>
                  <a:pt x="276740" y="361814"/>
                  <a:pt x="225411" y="290376"/>
                </a:cubicBezTo>
                <a:cubicBezTo>
                  <a:pt x="174082" y="218939"/>
                  <a:pt x="-27531" y="-48820"/>
                  <a:pt x="3161" y="780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0" name="フリーフォーム 1129">
            <a:extLst>
              <a:ext uri="{FF2B5EF4-FFF2-40B4-BE49-F238E27FC236}">
                <a16:creationId xmlns:a16="http://schemas.microsoft.com/office/drawing/2014/main" id="{A46C99BB-E11A-761F-6039-5FF399CD9FE6}"/>
              </a:ext>
            </a:extLst>
          </p:cNvPr>
          <p:cNvSpPr/>
          <p:nvPr/>
        </p:nvSpPr>
        <p:spPr>
          <a:xfrm>
            <a:off x="4330672" y="3873486"/>
            <a:ext cx="314602" cy="981106"/>
          </a:xfrm>
          <a:custGeom>
            <a:avLst/>
            <a:gdLst>
              <a:gd name="connsiteX0" fmla="*/ 28 w 314602"/>
              <a:gd name="connsiteY0" fmla="*/ 14 h 981106"/>
              <a:gd name="connsiteX1" fmla="*/ 292128 w 314602"/>
              <a:gd name="connsiteY1" fmla="*/ 514364 h 981106"/>
              <a:gd name="connsiteX2" fmla="*/ 193703 w 314602"/>
              <a:gd name="connsiteY2" fmla="*/ 981089 h 981106"/>
              <a:gd name="connsiteX3" fmla="*/ 311178 w 314602"/>
              <a:gd name="connsiteY3" fmla="*/ 530239 h 981106"/>
              <a:gd name="connsiteX4" fmla="*/ 28 w 314602"/>
              <a:gd name="connsiteY4" fmla="*/ 14 h 9811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4602" h="981106">
                <a:moveTo>
                  <a:pt x="28" y="14"/>
                </a:moveTo>
                <a:cubicBezTo>
                  <a:pt x="-3147" y="-2632"/>
                  <a:pt x="259849" y="350852"/>
                  <a:pt x="292128" y="514364"/>
                </a:cubicBezTo>
                <a:cubicBezTo>
                  <a:pt x="324407" y="677876"/>
                  <a:pt x="190528" y="978443"/>
                  <a:pt x="193703" y="981089"/>
                </a:cubicBezTo>
                <a:cubicBezTo>
                  <a:pt x="196878" y="983735"/>
                  <a:pt x="338165" y="688989"/>
                  <a:pt x="311178" y="530239"/>
                </a:cubicBezTo>
                <a:cubicBezTo>
                  <a:pt x="284191" y="371489"/>
                  <a:pt x="3203" y="2660"/>
                  <a:pt x="28" y="1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1" name="フリーフォーム 1130">
            <a:extLst>
              <a:ext uri="{FF2B5EF4-FFF2-40B4-BE49-F238E27FC236}">
                <a16:creationId xmlns:a16="http://schemas.microsoft.com/office/drawing/2014/main" id="{0F113E87-51A0-62CD-C7A1-D1CEE9A02FB7}"/>
              </a:ext>
            </a:extLst>
          </p:cNvPr>
          <p:cNvSpPr/>
          <p:nvPr/>
        </p:nvSpPr>
        <p:spPr>
          <a:xfrm>
            <a:off x="4328007" y="4698825"/>
            <a:ext cx="178060" cy="1081567"/>
          </a:xfrm>
          <a:custGeom>
            <a:avLst/>
            <a:gdLst>
              <a:gd name="connsiteX0" fmla="*/ 28093 w 178060"/>
              <a:gd name="connsiteY0" fmla="*/ 175 h 1081567"/>
              <a:gd name="connsiteX1" fmla="*/ 9043 w 178060"/>
              <a:gd name="connsiteY1" fmla="*/ 505000 h 1081567"/>
              <a:gd name="connsiteX2" fmla="*/ 164618 w 178060"/>
              <a:gd name="connsiteY2" fmla="*/ 1044750 h 1081567"/>
              <a:gd name="connsiteX3" fmla="*/ 151918 w 178060"/>
              <a:gd name="connsiteY3" fmla="*/ 981250 h 1081567"/>
              <a:gd name="connsiteX4" fmla="*/ 5868 w 178060"/>
              <a:gd name="connsiteY4" fmla="*/ 558975 h 1081567"/>
              <a:gd name="connsiteX5" fmla="*/ 28093 w 178060"/>
              <a:gd name="connsiteY5" fmla="*/ 175 h 10815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8060" h="1081567">
                <a:moveTo>
                  <a:pt x="28093" y="175"/>
                </a:moveTo>
                <a:cubicBezTo>
                  <a:pt x="28622" y="-8821"/>
                  <a:pt x="-13711" y="330904"/>
                  <a:pt x="9043" y="505000"/>
                </a:cubicBezTo>
                <a:cubicBezTo>
                  <a:pt x="31797" y="679096"/>
                  <a:pt x="140806" y="965375"/>
                  <a:pt x="164618" y="1044750"/>
                </a:cubicBezTo>
                <a:cubicBezTo>
                  <a:pt x="188430" y="1124125"/>
                  <a:pt x="178376" y="1062212"/>
                  <a:pt x="151918" y="981250"/>
                </a:cubicBezTo>
                <a:cubicBezTo>
                  <a:pt x="125460" y="900288"/>
                  <a:pt x="27035" y="717196"/>
                  <a:pt x="5868" y="558975"/>
                </a:cubicBezTo>
                <a:cubicBezTo>
                  <a:pt x="-15299" y="400754"/>
                  <a:pt x="27564" y="9171"/>
                  <a:pt x="28093" y="17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2" name="フリーフォーム 1131">
            <a:extLst>
              <a:ext uri="{FF2B5EF4-FFF2-40B4-BE49-F238E27FC236}">
                <a16:creationId xmlns:a16="http://schemas.microsoft.com/office/drawing/2014/main" id="{30EE6046-2A74-0BB8-39F4-3DF4AB4A8EB9}"/>
              </a:ext>
            </a:extLst>
          </p:cNvPr>
          <p:cNvSpPr/>
          <p:nvPr/>
        </p:nvSpPr>
        <p:spPr>
          <a:xfrm>
            <a:off x="5152992" y="3546201"/>
            <a:ext cx="237602" cy="1353024"/>
          </a:xfrm>
          <a:custGeom>
            <a:avLst/>
            <a:gdLst>
              <a:gd name="connsiteX0" fmla="*/ 33 w 237602"/>
              <a:gd name="connsiteY0" fmla="*/ 274 h 1353024"/>
              <a:gd name="connsiteX1" fmla="*/ 193708 w 237602"/>
              <a:gd name="connsiteY1" fmla="*/ 574949 h 1353024"/>
              <a:gd name="connsiteX2" fmla="*/ 234983 w 237602"/>
              <a:gd name="connsiteY2" fmla="*/ 1352824 h 1353024"/>
              <a:gd name="connsiteX3" fmla="*/ 209583 w 237602"/>
              <a:gd name="connsiteY3" fmla="*/ 644799 h 1353024"/>
              <a:gd name="connsiteX4" fmla="*/ 33 w 237602"/>
              <a:gd name="connsiteY4" fmla="*/ 274 h 13530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7602" h="1353024">
                <a:moveTo>
                  <a:pt x="33" y="274"/>
                </a:moveTo>
                <a:cubicBezTo>
                  <a:pt x="-2613" y="-11368"/>
                  <a:pt x="154550" y="349524"/>
                  <a:pt x="193708" y="574949"/>
                </a:cubicBezTo>
                <a:cubicBezTo>
                  <a:pt x="232866" y="800374"/>
                  <a:pt x="232337" y="1341182"/>
                  <a:pt x="234983" y="1352824"/>
                </a:cubicBezTo>
                <a:cubicBezTo>
                  <a:pt x="237629" y="1364466"/>
                  <a:pt x="245566" y="865461"/>
                  <a:pt x="209583" y="644799"/>
                </a:cubicBezTo>
                <a:cubicBezTo>
                  <a:pt x="173600" y="424137"/>
                  <a:pt x="2679" y="11916"/>
                  <a:pt x="33" y="27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3" name="フリーフォーム 1132">
            <a:extLst>
              <a:ext uri="{FF2B5EF4-FFF2-40B4-BE49-F238E27FC236}">
                <a16:creationId xmlns:a16="http://schemas.microsoft.com/office/drawing/2014/main" id="{0B34F91E-4D8E-8135-9495-F3C0B6070B8D}"/>
              </a:ext>
            </a:extLst>
          </p:cNvPr>
          <p:cNvSpPr/>
          <p:nvPr/>
        </p:nvSpPr>
        <p:spPr>
          <a:xfrm>
            <a:off x="1382414" y="3685820"/>
            <a:ext cx="315196" cy="121529"/>
          </a:xfrm>
          <a:custGeom>
            <a:avLst/>
            <a:gdLst>
              <a:gd name="connsiteX0" fmla="*/ 313036 w 315196"/>
              <a:gd name="connsiteY0" fmla="*/ 355 h 121529"/>
              <a:gd name="connsiteX1" fmla="*/ 5061 w 315196"/>
              <a:gd name="connsiteY1" fmla="*/ 117830 h 121529"/>
              <a:gd name="connsiteX2" fmla="*/ 135236 w 315196"/>
              <a:gd name="connsiteY2" fmla="*/ 82905 h 121529"/>
              <a:gd name="connsiteX3" fmla="*/ 313036 w 315196"/>
              <a:gd name="connsiteY3" fmla="*/ 355 h 1215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5196" h="121529">
                <a:moveTo>
                  <a:pt x="313036" y="355"/>
                </a:moveTo>
                <a:cubicBezTo>
                  <a:pt x="291340" y="6176"/>
                  <a:pt x="34694" y="104072"/>
                  <a:pt x="5061" y="117830"/>
                </a:cubicBezTo>
                <a:cubicBezTo>
                  <a:pt x="-24572" y="131588"/>
                  <a:pt x="83378" y="104072"/>
                  <a:pt x="135236" y="82905"/>
                </a:cubicBezTo>
                <a:cubicBezTo>
                  <a:pt x="187094" y="61738"/>
                  <a:pt x="334732" y="-5466"/>
                  <a:pt x="313036" y="35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4" name="フリーフォーム 1133">
            <a:extLst>
              <a:ext uri="{FF2B5EF4-FFF2-40B4-BE49-F238E27FC236}">
                <a16:creationId xmlns:a16="http://schemas.microsoft.com/office/drawing/2014/main" id="{1366FACC-81B5-5C63-2780-E39E80D218B4}"/>
              </a:ext>
            </a:extLst>
          </p:cNvPr>
          <p:cNvSpPr/>
          <p:nvPr/>
        </p:nvSpPr>
        <p:spPr>
          <a:xfrm>
            <a:off x="1104686" y="3892145"/>
            <a:ext cx="492347" cy="297682"/>
          </a:xfrm>
          <a:custGeom>
            <a:avLst/>
            <a:gdLst>
              <a:gd name="connsiteX0" fmla="*/ 492339 w 492347"/>
              <a:gd name="connsiteY0" fmla="*/ 405 h 297682"/>
              <a:gd name="connsiteX1" fmla="*/ 190714 w 492347"/>
              <a:gd name="connsiteY1" fmla="*/ 95655 h 297682"/>
              <a:gd name="connsiteX2" fmla="*/ 3389 w 492347"/>
              <a:gd name="connsiteY2" fmla="*/ 295680 h 297682"/>
              <a:gd name="connsiteX3" fmla="*/ 79589 w 492347"/>
              <a:gd name="connsiteY3" fmla="*/ 190905 h 297682"/>
              <a:gd name="connsiteX4" fmla="*/ 200239 w 492347"/>
              <a:gd name="connsiteY4" fmla="*/ 67080 h 297682"/>
              <a:gd name="connsiteX5" fmla="*/ 492339 w 492347"/>
              <a:gd name="connsiteY5" fmla="*/ 405 h 2976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92347" h="297682">
                <a:moveTo>
                  <a:pt x="492339" y="405"/>
                </a:moveTo>
                <a:cubicBezTo>
                  <a:pt x="490752" y="5167"/>
                  <a:pt x="272206" y="46443"/>
                  <a:pt x="190714" y="95655"/>
                </a:cubicBezTo>
                <a:cubicBezTo>
                  <a:pt x="109222" y="144867"/>
                  <a:pt x="21910" y="279805"/>
                  <a:pt x="3389" y="295680"/>
                </a:cubicBezTo>
                <a:cubicBezTo>
                  <a:pt x="-15132" y="311555"/>
                  <a:pt x="46781" y="229005"/>
                  <a:pt x="79589" y="190905"/>
                </a:cubicBezTo>
                <a:cubicBezTo>
                  <a:pt x="112397" y="152805"/>
                  <a:pt x="132506" y="100417"/>
                  <a:pt x="200239" y="67080"/>
                </a:cubicBezTo>
                <a:cubicBezTo>
                  <a:pt x="267972" y="33743"/>
                  <a:pt x="493926" y="-4357"/>
                  <a:pt x="492339" y="40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5" name="フリーフォーム 1134">
            <a:extLst>
              <a:ext uri="{FF2B5EF4-FFF2-40B4-BE49-F238E27FC236}">
                <a16:creationId xmlns:a16="http://schemas.microsoft.com/office/drawing/2014/main" id="{BBA58220-AF78-816A-F8A1-582A12E18DEB}"/>
              </a:ext>
            </a:extLst>
          </p:cNvPr>
          <p:cNvSpPr/>
          <p:nvPr/>
        </p:nvSpPr>
        <p:spPr>
          <a:xfrm>
            <a:off x="1399803" y="4140029"/>
            <a:ext cx="226675" cy="184851"/>
          </a:xfrm>
          <a:custGeom>
            <a:avLst/>
            <a:gdLst>
              <a:gd name="connsiteX0" fmla="*/ 372 w 226675"/>
              <a:gd name="connsiteY0" fmla="*/ 171 h 184851"/>
              <a:gd name="connsiteX1" fmla="*/ 174997 w 226675"/>
              <a:gd name="connsiteY1" fmla="*/ 79546 h 184851"/>
              <a:gd name="connsiteX2" fmla="*/ 216272 w 226675"/>
              <a:gd name="connsiteY2" fmla="*/ 184321 h 184851"/>
              <a:gd name="connsiteX3" fmla="*/ 219447 w 226675"/>
              <a:gd name="connsiteY3" fmla="*/ 117646 h 184851"/>
              <a:gd name="connsiteX4" fmla="*/ 130547 w 226675"/>
              <a:gd name="connsiteY4" fmla="*/ 60496 h 184851"/>
              <a:gd name="connsiteX5" fmla="*/ 372 w 226675"/>
              <a:gd name="connsiteY5" fmla="*/ 171 h 1848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26675" h="184851">
                <a:moveTo>
                  <a:pt x="372" y="171"/>
                </a:moveTo>
                <a:cubicBezTo>
                  <a:pt x="7780" y="3346"/>
                  <a:pt x="139014" y="48854"/>
                  <a:pt x="174997" y="79546"/>
                </a:cubicBezTo>
                <a:cubicBezTo>
                  <a:pt x="210980" y="110238"/>
                  <a:pt x="208864" y="177971"/>
                  <a:pt x="216272" y="184321"/>
                </a:cubicBezTo>
                <a:cubicBezTo>
                  <a:pt x="223680" y="190671"/>
                  <a:pt x="233734" y="138283"/>
                  <a:pt x="219447" y="117646"/>
                </a:cubicBezTo>
                <a:cubicBezTo>
                  <a:pt x="205160" y="97009"/>
                  <a:pt x="162826" y="82192"/>
                  <a:pt x="130547" y="60496"/>
                </a:cubicBezTo>
                <a:cubicBezTo>
                  <a:pt x="98268" y="38800"/>
                  <a:pt x="-7036" y="-3004"/>
                  <a:pt x="372" y="17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6" name="フリーフォーム 1135">
            <a:extLst>
              <a:ext uri="{FF2B5EF4-FFF2-40B4-BE49-F238E27FC236}">
                <a16:creationId xmlns:a16="http://schemas.microsoft.com/office/drawing/2014/main" id="{1F332C39-08D7-F480-F06C-98BCFD1D251F}"/>
              </a:ext>
            </a:extLst>
          </p:cNvPr>
          <p:cNvSpPr/>
          <p:nvPr/>
        </p:nvSpPr>
        <p:spPr>
          <a:xfrm>
            <a:off x="987422" y="4470330"/>
            <a:ext cx="250829" cy="660557"/>
          </a:xfrm>
          <a:custGeom>
            <a:avLst/>
            <a:gdLst>
              <a:gd name="connsiteX0" fmla="*/ 250828 w 250829"/>
              <a:gd name="connsiteY0" fmla="*/ 70 h 660557"/>
              <a:gd name="connsiteX1" fmla="*/ 101603 w 250829"/>
              <a:gd name="connsiteY1" fmla="*/ 365195 h 660557"/>
              <a:gd name="connsiteX2" fmla="*/ 3 w 250829"/>
              <a:gd name="connsiteY2" fmla="*/ 660470 h 660557"/>
              <a:gd name="connsiteX3" fmla="*/ 98428 w 250829"/>
              <a:gd name="connsiteY3" fmla="*/ 336620 h 660557"/>
              <a:gd name="connsiteX4" fmla="*/ 250828 w 250829"/>
              <a:gd name="connsiteY4" fmla="*/ 70 h 6605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0829" h="660557">
                <a:moveTo>
                  <a:pt x="250828" y="70"/>
                </a:moveTo>
                <a:cubicBezTo>
                  <a:pt x="251357" y="4833"/>
                  <a:pt x="143407" y="255128"/>
                  <a:pt x="101603" y="365195"/>
                </a:cubicBezTo>
                <a:cubicBezTo>
                  <a:pt x="59799" y="475262"/>
                  <a:pt x="532" y="665233"/>
                  <a:pt x="3" y="660470"/>
                </a:cubicBezTo>
                <a:cubicBezTo>
                  <a:pt x="-526" y="655708"/>
                  <a:pt x="60328" y="440866"/>
                  <a:pt x="98428" y="336620"/>
                </a:cubicBezTo>
                <a:cubicBezTo>
                  <a:pt x="136528" y="232374"/>
                  <a:pt x="250299" y="-4693"/>
                  <a:pt x="250828" y="7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7" name="フリーフォーム 1136">
            <a:extLst>
              <a:ext uri="{FF2B5EF4-FFF2-40B4-BE49-F238E27FC236}">
                <a16:creationId xmlns:a16="http://schemas.microsoft.com/office/drawing/2014/main" id="{59EBEB45-D11A-0AD7-93A4-86A1D01D795A}"/>
              </a:ext>
            </a:extLst>
          </p:cNvPr>
          <p:cNvSpPr/>
          <p:nvPr/>
        </p:nvSpPr>
        <p:spPr>
          <a:xfrm>
            <a:off x="844464" y="5165060"/>
            <a:ext cx="101854" cy="688788"/>
          </a:xfrm>
          <a:custGeom>
            <a:avLst/>
            <a:gdLst>
              <a:gd name="connsiteX0" fmla="*/ 101686 w 101854"/>
              <a:gd name="connsiteY0" fmla="*/ 665 h 688788"/>
              <a:gd name="connsiteX1" fmla="*/ 41361 w 101854"/>
              <a:gd name="connsiteY1" fmla="*/ 286415 h 688788"/>
              <a:gd name="connsiteX2" fmla="*/ 54061 w 101854"/>
              <a:gd name="connsiteY2" fmla="*/ 219740 h 688788"/>
              <a:gd name="connsiteX3" fmla="*/ 44536 w 101854"/>
              <a:gd name="connsiteY3" fmla="*/ 394365 h 688788"/>
              <a:gd name="connsiteX4" fmla="*/ 86 w 101854"/>
              <a:gd name="connsiteY4" fmla="*/ 686465 h 688788"/>
              <a:gd name="connsiteX5" fmla="*/ 57236 w 101854"/>
              <a:gd name="connsiteY5" fmla="*/ 222915 h 688788"/>
              <a:gd name="connsiteX6" fmla="*/ 101686 w 101854"/>
              <a:gd name="connsiteY6" fmla="*/ 665 h 6887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01854" h="688788">
                <a:moveTo>
                  <a:pt x="101686" y="665"/>
                </a:moveTo>
                <a:cubicBezTo>
                  <a:pt x="99040" y="11248"/>
                  <a:pt x="49298" y="249903"/>
                  <a:pt x="41361" y="286415"/>
                </a:cubicBezTo>
                <a:cubicBezTo>
                  <a:pt x="33424" y="322927"/>
                  <a:pt x="53532" y="201748"/>
                  <a:pt x="54061" y="219740"/>
                </a:cubicBezTo>
                <a:cubicBezTo>
                  <a:pt x="54590" y="237732"/>
                  <a:pt x="53532" y="316578"/>
                  <a:pt x="44536" y="394365"/>
                </a:cubicBezTo>
                <a:cubicBezTo>
                  <a:pt x="35540" y="472153"/>
                  <a:pt x="-2031" y="715040"/>
                  <a:pt x="86" y="686465"/>
                </a:cubicBezTo>
                <a:cubicBezTo>
                  <a:pt x="2203" y="657890"/>
                  <a:pt x="39244" y="338273"/>
                  <a:pt x="57236" y="222915"/>
                </a:cubicBezTo>
                <a:cubicBezTo>
                  <a:pt x="75228" y="107557"/>
                  <a:pt x="104332" y="-9918"/>
                  <a:pt x="101686" y="66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8" name="フリーフォーム 1137">
            <a:extLst>
              <a:ext uri="{FF2B5EF4-FFF2-40B4-BE49-F238E27FC236}">
                <a16:creationId xmlns:a16="http://schemas.microsoft.com/office/drawing/2014/main" id="{5C5217AE-148A-BA29-543A-A7091F120330}"/>
              </a:ext>
            </a:extLst>
          </p:cNvPr>
          <p:cNvSpPr/>
          <p:nvPr/>
        </p:nvSpPr>
        <p:spPr>
          <a:xfrm>
            <a:off x="771518" y="5867182"/>
            <a:ext cx="82561" cy="641749"/>
          </a:xfrm>
          <a:custGeom>
            <a:avLst/>
            <a:gdLst>
              <a:gd name="connsiteX0" fmla="*/ 82557 w 82561"/>
              <a:gd name="connsiteY0" fmla="*/ 218 h 641749"/>
              <a:gd name="connsiteX1" fmla="*/ 41282 w 82561"/>
              <a:gd name="connsiteY1" fmla="*/ 320893 h 641749"/>
              <a:gd name="connsiteX2" fmla="*/ 7 w 82561"/>
              <a:gd name="connsiteY2" fmla="*/ 641568 h 641749"/>
              <a:gd name="connsiteX3" fmla="*/ 38107 w 82561"/>
              <a:gd name="connsiteY3" fmla="*/ 276443 h 641749"/>
              <a:gd name="connsiteX4" fmla="*/ 82557 w 82561"/>
              <a:gd name="connsiteY4" fmla="*/ 218 h 6417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2561" h="641749">
                <a:moveTo>
                  <a:pt x="82557" y="218"/>
                </a:moveTo>
                <a:cubicBezTo>
                  <a:pt x="83086" y="7626"/>
                  <a:pt x="41282" y="320893"/>
                  <a:pt x="41282" y="320893"/>
                </a:cubicBezTo>
                <a:cubicBezTo>
                  <a:pt x="27524" y="427785"/>
                  <a:pt x="536" y="648976"/>
                  <a:pt x="7" y="641568"/>
                </a:cubicBezTo>
                <a:cubicBezTo>
                  <a:pt x="-522" y="634160"/>
                  <a:pt x="25407" y="376985"/>
                  <a:pt x="38107" y="276443"/>
                </a:cubicBezTo>
                <a:cubicBezTo>
                  <a:pt x="50807" y="175901"/>
                  <a:pt x="82028" y="-7190"/>
                  <a:pt x="82557" y="21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9" name="フリーフォーム 1138">
            <a:extLst>
              <a:ext uri="{FF2B5EF4-FFF2-40B4-BE49-F238E27FC236}">
                <a16:creationId xmlns:a16="http://schemas.microsoft.com/office/drawing/2014/main" id="{8C6E0A44-92CF-B907-5ED4-C5899D2AD2A5}"/>
              </a:ext>
            </a:extLst>
          </p:cNvPr>
          <p:cNvSpPr/>
          <p:nvPr/>
        </p:nvSpPr>
        <p:spPr>
          <a:xfrm>
            <a:off x="634926" y="6532265"/>
            <a:ext cx="136949" cy="886839"/>
          </a:xfrm>
          <a:custGeom>
            <a:avLst/>
            <a:gdLst>
              <a:gd name="connsiteX0" fmla="*/ 136599 w 136949"/>
              <a:gd name="connsiteY0" fmla="*/ 1885 h 886839"/>
              <a:gd name="connsiteX1" fmla="*/ 54049 w 136949"/>
              <a:gd name="connsiteY1" fmla="*/ 446385 h 886839"/>
              <a:gd name="connsiteX2" fmla="*/ 15949 w 136949"/>
              <a:gd name="connsiteY2" fmla="*/ 738485 h 886839"/>
              <a:gd name="connsiteX3" fmla="*/ 74 w 136949"/>
              <a:gd name="connsiteY3" fmla="*/ 884535 h 886839"/>
              <a:gd name="connsiteX4" fmla="*/ 19124 w 136949"/>
              <a:gd name="connsiteY4" fmla="*/ 630535 h 886839"/>
              <a:gd name="connsiteX5" fmla="*/ 136599 w 136949"/>
              <a:gd name="connsiteY5" fmla="*/ 1885 h 8868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36949" h="886839">
                <a:moveTo>
                  <a:pt x="136599" y="1885"/>
                </a:moveTo>
                <a:cubicBezTo>
                  <a:pt x="142420" y="-28807"/>
                  <a:pt x="74157" y="323618"/>
                  <a:pt x="54049" y="446385"/>
                </a:cubicBezTo>
                <a:cubicBezTo>
                  <a:pt x="33941" y="569152"/>
                  <a:pt x="24945" y="665460"/>
                  <a:pt x="15949" y="738485"/>
                </a:cubicBezTo>
                <a:cubicBezTo>
                  <a:pt x="6953" y="811510"/>
                  <a:pt x="-455" y="902527"/>
                  <a:pt x="74" y="884535"/>
                </a:cubicBezTo>
                <a:cubicBezTo>
                  <a:pt x="603" y="866543"/>
                  <a:pt x="-4159" y="773939"/>
                  <a:pt x="19124" y="630535"/>
                </a:cubicBezTo>
                <a:cubicBezTo>
                  <a:pt x="42407" y="487131"/>
                  <a:pt x="130778" y="32577"/>
                  <a:pt x="136599" y="188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0" name="フリーフォーム 1139">
            <a:extLst>
              <a:ext uri="{FF2B5EF4-FFF2-40B4-BE49-F238E27FC236}">
                <a16:creationId xmlns:a16="http://schemas.microsoft.com/office/drawing/2014/main" id="{F1C1FA26-0B94-644E-9ED6-130B5F21B709}"/>
              </a:ext>
            </a:extLst>
          </p:cNvPr>
          <p:cNvSpPr/>
          <p:nvPr/>
        </p:nvSpPr>
        <p:spPr>
          <a:xfrm>
            <a:off x="703409" y="6495159"/>
            <a:ext cx="78009" cy="408549"/>
          </a:xfrm>
          <a:custGeom>
            <a:avLst/>
            <a:gdLst>
              <a:gd name="connsiteX0" fmla="*/ 77641 w 78009"/>
              <a:gd name="connsiteY0" fmla="*/ 4066 h 408549"/>
              <a:gd name="connsiteX1" fmla="*/ 1441 w 78009"/>
              <a:gd name="connsiteY1" fmla="*/ 404116 h 408549"/>
              <a:gd name="connsiteX2" fmla="*/ 30016 w 78009"/>
              <a:gd name="connsiteY2" fmla="*/ 207266 h 408549"/>
              <a:gd name="connsiteX3" fmla="*/ 77641 w 78009"/>
              <a:gd name="connsiteY3" fmla="*/ 4066 h 4085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8009" h="408549">
                <a:moveTo>
                  <a:pt x="77641" y="4066"/>
                </a:moveTo>
                <a:cubicBezTo>
                  <a:pt x="72878" y="36874"/>
                  <a:pt x="9378" y="370249"/>
                  <a:pt x="1441" y="404116"/>
                </a:cubicBezTo>
                <a:cubicBezTo>
                  <a:pt x="-6497" y="437983"/>
                  <a:pt x="20491" y="268649"/>
                  <a:pt x="30016" y="207266"/>
                </a:cubicBezTo>
                <a:cubicBezTo>
                  <a:pt x="39541" y="145883"/>
                  <a:pt x="82404" y="-28742"/>
                  <a:pt x="77641" y="406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1" name="フリーフォーム 1140">
            <a:extLst>
              <a:ext uri="{FF2B5EF4-FFF2-40B4-BE49-F238E27FC236}">
                <a16:creationId xmlns:a16="http://schemas.microsoft.com/office/drawing/2014/main" id="{2546FD37-181C-A5BB-20A3-173574322023}"/>
              </a:ext>
            </a:extLst>
          </p:cNvPr>
          <p:cNvSpPr/>
          <p:nvPr/>
        </p:nvSpPr>
        <p:spPr>
          <a:xfrm>
            <a:off x="583642" y="7447662"/>
            <a:ext cx="57917" cy="528112"/>
          </a:xfrm>
          <a:custGeom>
            <a:avLst/>
            <a:gdLst>
              <a:gd name="connsiteX0" fmla="*/ 57708 w 57917"/>
              <a:gd name="connsiteY0" fmla="*/ 888 h 528112"/>
              <a:gd name="connsiteX1" fmla="*/ 19608 w 57917"/>
              <a:gd name="connsiteY1" fmla="*/ 188213 h 528112"/>
              <a:gd name="connsiteX2" fmla="*/ 13258 w 57917"/>
              <a:gd name="connsiteY2" fmla="*/ 308863 h 528112"/>
              <a:gd name="connsiteX3" fmla="*/ 19608 w 57917"/>
              <a:gd name="connsiteY3" fmla="*/ 527938 h 528112"/>
              <a:gd name="connsiteX4" fmla="*/ 558 w 57917"/>
              <a:gd name="connsiteY4" fmla="*/ 270763 h 528112"/>
              <a:gd name="connsiteX5" fmla="*/ 57708 w 57917"/>
              <a:gd name="connsiteY5" fmla="*/ 888 h 5281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917" h="528112">
                <a:moveTo>
                  <a:pt x="57708" y="888"/>
                </a:moveTo>
                <a:cubicBezTo>
                  <a:pt x="60883" y="-12870"/>
                  <a:pt x="27016" y="136884"/>
                  <a:pt x="19608" y="188213"/>
                </a:cubicBezTo>
                <a:cubicBezTo>
                  <a:pt x="12200" y="239542"/>
                  <a:pt x="13258" y="252242"/>
                  <a:pt x="13258" y="308863"/>
                </a:cubicBezTo>
                <a:cubicBezTo>
                  <a:pt x="13258" y="365484"/>
                  <a:pt x="21725" y="534288"/>
                  <a:pt x="19608" y="527938"/>
                </a:cubicBezTo>
                <a:cubicBezTo>
                  <a:pt x="17491" y="521588"/>
                  <a:pt x="-3675" y="352784"/>
                  <a:pt x="558" y="270763"/>
                </a:cubicBezTo>
                <a:cubicBezTo>
                  <a:pt x="4791" y="188742"/>
                  <a:pt x="54533" y="14646"/>
                  <a:pt x="57708" y="88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2" name="フリーフォーム 1141">
            <a:extLst>
              <a:ext uri="{FF2B5EF4-FFF2-40B4-BE49-F238E27FC236}">
                <a16:creationId xmlns:a16="http://schemas.microsoft.com/office/drawing/2014/main" id="{C0BDC6FE-EDBE-A605-118F-D05F8F358FC5}"/>
              </a:ext>
            </a:extLst>
          </p:cNvPr>
          <p:cNvSpPr/>
          <p:nvPr/>
        </p:nvSpPr>
        <p:spPr>
          <a:xfrm>
            <a:off x="1530287" y="4355713"/>
            <a:ext cx="123900" cy="324484"/>
          </a:xfrm>
          <a:custGeom>
            <a:avLst/>
            <a:gdLst>
              <a:gd name="connsiteX0" fmla="*/ 123888 w 123900"/>
              <a:gd name="connsiteY0" fmla="*/ 387 h 324484"/>
              <a:gd name="connsiteX1" fmla="*/ 31813 w 123900"/>
              <a:gd name="connsiteY1" fmla="*/ 159137 h 324484"/>
              <a:gd name="connsiteX2" fmla="*/ 63 w 123900"/>
              <a:gd name="connsiteY2" fmla="*/ 324237 h 324484"/>
              <a:gd name="connsiteX3" fmla="*/ 38163 w 123900"/>
              <a:gd name="connsiteY3" fmla="*/ 121037 h 324484"/>
              <a:gd name="connsiteX4" fmla="*/ 123888 w 123900"/>
              <a:gd name="connsiteY4" fmla="*/ 387 h 3244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3900" h="324484">
                <a:moveTo>
                  <a:pt x="123888" y="387"/>
                </a:moveTo>
                <a:cubicBezTo>
                  <a:pt x="122830" y="6737"/>
                  <a:pt x="52450" y="105162"/>
                  <a:pt x="31813" y="159137"/>
                </a:cubicBezTo>
                <a:cubicBezTo>
                  <a:pt x="11175" y="213112"/>
                  <a:pt x="-995" y="330587"/>
                  <a:pt x="63" y="324237"/>
                </a:cubicBezTo>
                <a:cubicBezTo>
                  <a:pt x="1121" y="317887"/>
                  <a:pt x="17525" y="175012"/>
                  <a:pt x="38163" y="121037"/>
                </a:cubicBezTo>
                <a:cubicBezTo>
                  <a:pt x="58800" y="67062"/>
                  <a:pt x="124946" y="-5963"/>
                  <a:pt x="123888" y="38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3" name="フリーフォーム 1142">
            <a:extLst>
              <a:ext uri="{FF2B5EF4-FFF2-40B4-BE49-F238E27FC236}">
                <a16:creationId xmlns:a16="http://schemas.microsoft.com/office/drawing/2014/main" id="{8B7C69B2-A855-6BAF-0E81-110D9B1E229D}"/>
              </a:ext>
            </a:extLst>
          </p:cNvPr>
          <p:cNvSpPr/>
          <p:nvPr/>
        </p:nvSpPr>
        <p:spPr>
          <a:xfrm>
            <a:off x="1250308" y="4752541"/>
            <a:ext cx="213589" cy="705682"/>
          </a:xfrm>
          <a:custGeom>
            <a:avLst/>
            <a:gdLst>
              <a:gd name="connsiteX0" fmla="*/ 213367 w 213589"/>
              <a:gd name="connsiteY0" fmla="*/ 434 h 705682"/>
              <a:gd name="connsiteX1" fmla="*/ 92717 w 213589"/>
              <a:gd name="connsiteY1" fmla="*/ 311584 h 705682"/>
              <a:gd name="connsiteX2" fmla="*/ 642 w 213589"/>
              <a:gd name="connsiteY2" fmla="*/ 705284 h 705682"/>
              <a:gd name="connsiteX3" fmla="*/ 60967 w 213589"/>
              <a:gd name="connsiteY3" fmla="*/ 378259 h 705682"/>
              <a:gd name="connsiteX4" fmla="*/ 213367 w 213589"/>
              <a:gd name="connsiteY4" fmla="*/ 434 h 7056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3589" h="705682">
                <a:moveTo>
                  <a:pt x="213367" y="434"/>
                </a:moveTo>
                <a:cubicBezTo>
                  <a:pt x="218659" y="-10679"/>
                  <a:pt x="128171" y="194109"/>
                  <a:pt x="92717" y="311584"/>
                </a:cubicBezTo>
                <a:cubicBezTo>
                  <a:pt x="57263" y="429059"/>
                  <a:pt x="5934" y="694172"/>
                  <a:pt x="642" y="705284"/>
                </a:cubicBezTo>
                <a:cubicBezTo>
                  <a:pt x="-4650" y="716397"/>
                  <a:pt x="23396" y="492030"/>
                  <a:pt x="60967" y="378259"/>
                </a:cubicBezTo>
                <a:cubicBezTo>
                  <a:pt x="98538" y="264488"/>
                  <a:pt x="208075" y="11547"/>
                  <a:pt x="213367" y="43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4" name="フリーフォーム 1143">
            <a:extLst>
              <a:ext uri="{FF2B5EF4-FFF2-40B4-BE49-F238E27FC236}">
                <a16:creationId xmlns:a16="http://schemas.microsoft.com/office/drawing/2014/main" id="{162161F3-1579-A88A-EBC7-FCA66A41594D}"/>
              </a:ext>
            </a:extLst>
          </p:cNvPr>
          <p:cNvSpPr/>
          <p:nvPr/>
        </p:nvSpPr>
        <p:spPr>
          <a:xfrm>
            <a:off x="1590601" y="4936964"/>
            <a:ext cx="57244" cy="743472"/>
          </a:xfrm>
          <a:custGeom>
            <a:avLst/>
            <a:gdLst>
              <a:gd name="connsiteX0" fmla="*/ 74 w 57244"/>
              <a:gd name="connsiteY0" fmla="*/ 161 h 743472"/>
              <a:gd name="connsiteX1" fmla="*/ 44524 w 57244"/>
              <a:gd name="connsiteY1" fmla="*/ 485936 h 743472"/>
              <a:gd name="connsiteX2" fmla="*/ 15949 w 57244"/>
              <a:gd name="connsiteY2" fmla="*/ 743111 h 743472"/>
              <a:gd name="connsiteX3" fmla="*/ 57224 w 57244"/>
              <a:gd name="connsiteY3" fmla="*/ 435136 h 743472"/>
              <a:gd name="connsiteX4" fmla="*/ 74 w 57244"/>
              <a:gd name="connsiteY4" fmla="*/ 161 h 7434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7244" h="743472">
                <a:moveTo>
                  <a:pt x="74" y="161"/>
                </a:moveTo>
                <a:cubicBezTo>
                  <a:pt x="-2043" y="8628"/>
                  <a:pt x="41878" y="362111"/>
                  <a:pt x="44524" y="485936"/>
                </a:cubicBezTo>
                <a:cubicBezTo>
                  <a:pt x="47170" y="609761"/>
                  <a:pt x="13832" y="751578"/>
                  <a:pt x="15949" y="743111"/>
                </a:cubicBezTo>
                <a:cubicBezTo>
                  <a:pt x="18066" y="734644"/>
                  <a:pt x="58282" y="552082"/>
                  <a:pt x="57224" y="435136"/>
                </a:cubicBezTo>
                <a:cubicBezTo>
                  <a:pt x="56166" y="318190"/>
                  <a:pt x="2191" y="-8306"/>
                  <a:pt x="74" y="16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5" name="フリーフォーム 1144">
            <a:extLst>
              <a:ext uri="{FF2B5EF4-FFF2-40B4-BE49-F238E27FC236}">
                <a16:creationId xmlns:a16="http://schemas.microsoft.com/office/drawing/2014/main" id="{C131A6E3-3506-55B0-4820-08C7CD7BBA8C}"/>
              </a:ext>
            </a:extLst>
          </p:cNvPr>
          <p:cNvSpPr/>
          <p:nvPr/>
        </p:nvSpPr>
        <p:spPr>
          <a:xfrm>
            <a:off x="1730320" y="5210175"/>
            <a:ext cx="54996" cy="482601"/>
          </a:xfrm>
          <a:custGeom>
            <a:avLst/>
            <a:gdLst>
              <a:gd name="connsiteX0" fmla="*/ 50855 w 54996"/>
              <a:gd name="connsiteY0" fmla="*/ 0 h 482601"/>
              <a:gd name="connsiteX1" fmla="*/ 50855 w 54996"/>
              <a:gd name="connsiteY1" fmla="*/ 292100 h 482601"/>
              <a:gd name="connsiteX2" fmla="*/ 55 w 54996"/>
              <a:gd name="connsiteY2" fmla="*/ 482600 h 482601"/>
              <a:gd name="connsiteX3" fmla="*/ 41330 w 54996"/>
              <a:gd name="connsiteY3" fmla="*/ 295275 h 482601"/>
              <a:gd name="connsiteX4" fmla="*/ 50855 w 54996"/>
              <a:gd name="connsiteY4" fmla="*/ 0 h 4826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4996" h="482601">
                <a:moveTo>
                  <a:pt x="50855" y="0"/>
                </a:moveTo>
                <a:cubicBezTo>
                  <a:pt x="52442" y="-529"/>
                  <a:pt x="59322" y="211667"/>
                  <a:pt x="50855" y="292100"/>
                </a:cubicBezTo>
                <a:cubicBezTo>
                  <a:pt x="42388" y="372533"/>
                  <a:pt x="1642" y="482071"/>
                  <a:pt x="55" y="482600"/>
                </a:cubicBezTo>
                <a:cubicBezTo>
                  <a:pt x="-1532" y="483129"/>
                  <a:pt x="31276" y="368300"/>
                  <a:pt x="41330" y="295275"/>
                </a:cubicBezTo>
                <a:cubicBezTo>
                  <a:pt x="51384" y="222250"/>
                  <a:pt x="49268" y="529"/>
                  <a:pt x="50855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6" name="フリーフォーム 1145">
            <a:extLst>
              <a:ext uri="{FF2B5EF4-FFF2-40B4-BE49-F238E27FC236}">
                <a16:creationId xmlns:a16="http://schemas.microsoft.com/office/drawing/2014/main" id="{1E64385A-720C-7CD8-48CC-67033073CF4E}"/>
              </a:ext>
            </a:extLst>
          </p:cNvPr>
          <p:cNvSpPr/>
          <p:nvPr/>
        </p:nvSpPr>
        <p:spPr>
          <a:xfrm>
            <a:off x="1624678" y="5898485"/>
            <a:ext cx="201925" cy="607697"/>
          </a:xfrm>
          <a:custGeom>
            <a:avLst/>
            <a:gdLst>
              <a:gd name="connsiteX0" fmla="*/ 200947 w 201925"/>
              <a:gd name="connsiteY0" fmla="*/ 3840 h 607697"/>
              <a:gd name="connsiteX1" fmla="*/ 4097 w 201925"/>
              <a:gd name="connsiteY1" fmla="*/ 597565 h 607697"/>
              <a:gd name="connsiteX2" fmla="*/ 77122 w 201925"/>
              <a:gd name="connsiteY2" fmla="*/ 353090 h 607697"/>
              <a:gd name="connsiteX3" fmla="*/ 200947 w 201925"/>
              <a:gd name="connsiteY3" fmla="*/ 3840 h 607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1925" h="607697">
                <a:moveTo>
                  <a:pt x="200947" y="3840"/>
                </a:moveTo>
                <a:cubicBezTo>
                  <a:pt x="188776" y="44586"/>
                  <a:pt x="24734" y="539357"/>
                  <a:pt x="4097" y="597565"/>
                </a:cubicBezTo>
                <a:cubicBezTo>
                  <a:pt x="-16540" y="655773"/>
                  <a:pt x="45901" y="448340"/>
                  <a:pt x="77122" y="353090"/>
                </a:cubicBezTo>
                <a:cubicBezTo>
                  <a:pt x="108343" y="257840"/>
                  <a:pt x="213118" y="-36906"/>
                  <a:pt x="200947" y="384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7" name="フリーフォーム 1146">
            <a:extLst>
              <a:ext uri="{FF2B5EF4-FFF2-40B4-BE49-F238E27FC236}">
                <a16:creationId xmlns:a16="http://schemas.microsoft.com/office/drawing/2014/main" id="{56E9775E-CC9C-C8EC-16CC-C076DE4D0FBE}"/>
              </a:ext>
            </a:extLst>
          </p:cNvPr>
          <p:cNvSpPr/>
          <p:nvPr/>
        </p:nvSpPr>
        <p:spPr>
          <a:xfrm>
            <a:off x="1831868" y="5194097"/>
            <a:ext cx="78191" cy="696241"/>
          </a:xfrm>
          <a:custGeom>
            <a:avLst/>
            <a:gdLst>
              <a:gd name="connsiteX0" fmla="*/ 12807 w 78191"/>
              <a:gd name="connsiteY0" fmla="*/ 203 h 696241"/>
              <a:gd name="connsiteX1" fmla="*/ 73132 w 78191"/>
              <a:gd name="connsiteY1" fmla="*/ 263728 h 696241"/>
              <a:gd name="connsiteX2" fmla="*/ 107 w 78191"/>
              <a:gd name="connsiteY2" fmla="*/ 695528 h 696241"/>
              <a:gd name="connsiteX3" fmla="*/ 57257 w 78191"/>
              <a:gd name="connsiteY3" fmla="*/ 362153 h 696241"/>
              <a:gd name="connsiteX4" fmla="*/ 76307 w 78191"/>
              <a:gd name="connsiteY4" fmla="*/ 222453 h 696241"/>
              <a:gd name="connsiteX5" fmla="*/ 12807 w 78191"/>
              <a:gd name="connsiteY5" fmla="*/ 203 h 6962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8191" h="696241">
                <a:moveTo>
                  <a:pt x="12807" y="203"/>
                </a:moveTo>
                <a:cubicBezTo>
                  <a:pt x="12278" y="7082"/>
                  <a:pt x="75249" y="147841"/>
                  <a:pt x="73132" y="263728"/>
                </a:cubicBezTo>
                <a:cubicBezTo>
                  <a:pt x="71015" y="379615"/>
                  <a:pt x="2753" y="679124"/>
                  <a:pt x="107" y="695528"/>
                </a:cubicBezTo>
                <a:cubicBezTo>
                  <a:pt x="-2539" y="711932"/>
                  <a:pt x="44557" y="440999"/>
                  <a:pt x="57257" y="362153"/>
                </a:cubicBezTo>
                <a:cubicBezTo>
                  <a:pt x="69957" y="283307"/>
                  <a:pt x="83186" y="282249"/>
                  <a:pt x="76307" y="222453"/>
                </a:cubicBezTo>
                <a:cubicBezTo>
                  <a:pt x="69428" y="162657"/>
                  <a:pt x="13336" y="-6676"/>
                  <a:pt x="12807" y="20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8" name="フリーフォーム 1147">
            <a:extLst>
              <a:ext uri="{FF2B5EF4-FFF2-40B4-BE49-F238E27FC236}">
                <a16:creationId xmlns:a16="http://schemas.microsoft.com/office/drawing/2014/main" id="{6F5F5777-614B-8BAF-6A1A-7F9140DFB55E}"/>
              </a:ext>
            </a:extLst>
          </p:cNvPr>
          <p:cNvSpPr/>
          <p:nvPr/>
        </p:nvSpPr>
        <p:spPr>
          <a:xfrm>
            <a:off x="1786912" y="5102687"/>
            <a:ext cx="103919" cy="269135"/>
          </a:xfrm>
          <a:custGeom>
            <a:avLst/>
            <a:gdLst>
              <a:gd name="connsiteX0" fmla="*/ 613 w 103919"/>
              <a:gd name="connsiteY0" fmla="*/ 2713 h 269135"/>
              <a:gd name="connsiteX1" fmla="*/ 102213 w 103919"/>
              <a:gd name="connsiteY1" fmla="*/ 266238 h 269135"/>
              <a:gd name="connsiteX2" fmla="*/ 60938 w 103919"/>
              <a:gd name="connsiteY2" fmla="*/ 136063 h 269135"/>
              <a:gd name="connsiteX3" fmla="*/ 613 w 103919"/>
              <a:gd name="connsiteY3" fmla="*/ 2713 h 2691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3919" h="269135">
                <a:moveTo>
                  <a:pt x="613" y="2713"/>
                </a:moveTo>
                <a:cubicBezTo>
                  <a:pt x="7492" y="24409"/>
                  <a:pt x="92159" y="244013"/>
                  <a:pt x="102213" y="266238"/>
                </a:cubicBezTo>
                <a:cubicBezTo>
                  <a:pt x="112267" y="288463"/>
                  <a:pt x="75225" y="176809"/>
                  <a:pt x="60938" y="136063"/>
                </a:cubicBezTo>
                <a:cubicBezTo>
                  <a:pt x="46651" y="95317"/>
                  <a:pt x="-6266" y="-18983"/>
                  <a:pt x="613" y="271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9" name="フリーフォーム 1148">
            <a:extLst>
              <a:ext uri="{FF2B5EF4-FFF2-40B4-BE49-F238E27FC236}">
                <a16:creationId xmlns:a16="http://schemas.microsoft.com/office/drawing/2014/main" id="{71239DCB-2EB5-5A16-9EB8-BCB1620FC49C}"/>
              </a:ext>
            </a:extLst>
          </p:cNvPr>
          <p:cNvSpPr/>
          <p:nvPr/>
        </p:nvSpPr>
        <p:spPr>
          <a:xfrm>
            <a:off x="1097661" y="5546719"/>
            <a:ext cx="29506" cy="822338"/>
          </a:xfrm>
          <a:custGeom>
            <a:avLst/>
            <a:gdLst>
              <a:gd name="connsiteX0" fmla="*/ 29464 w 29506"/>
              <a:gd name="connsiteY0" fmla="*/ 6 h 822338"/>
              <a:gd name="connsiteX1" fmla="*/ 889 w 29506"/>
              <a:gd name="connsiteY1" fmla="*/ 444506 h 822338"/>
              <a:gd name="connsiteX2" fmla="*/ 7239 w 29506"/>
              <a:gd name="connsiteY2" fmla="*/ 822331 h 822338"/>
              <a:gd name="connsiteX3" fmla="*/ 7239 w 29506"/>
              <a:gd name="connsiteY3" fmla="*/ 434981 h 822338"/>
              <a:gd name="connsiteX4" fmla="*/ 29464 w 29506"/>
              <a:gd name="connsiteY4" fmla="*/ 6 h 822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9506" h="822338">
                <a:moveTo>
                  <a:pt x="29464" y="6"/>
                </a:moveTo>
                <a:cubicBezTo>
                  <a:pt x="28406" y="1594"/>
                  <a:pt x="4593" y="307452"/>
                  <a:pt x="889" y="444506"/>
                </a:cubicBezTo>
                <a:cubicBezTo>
                  <a:pt x="-2815" y="581560"/>
                  <a:pt x="6181" y="823919"/>
                  <a:pt x="7239" y="822331"/>
                </a:cubicBezTo>
                <a:cubicBezTo>
                  <a:pt x="8297" y="820743"/>
                  <a:pt x="3006" y="572564"/>
                  <a:pt x="7239" y="434981"/>
                </a:cubicBezTo>
                <a:cubicBezTo>
                  <a:pt x="11472" y="297398"/>
                  <a:pt x="30522" y="-1582"/>
                  <a:pt x="29464" y="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0" name="フリーフォーム 1149">
            <a:extLst>
              <a:ext uri="{FF2B5EF4-FFF2-40B4-BE49-F238E27FC236}">
                <a16:creationId xmlns:a16="http://schemas.microsoft.com/office/drawing/2014/main" id="{BE44A4D2-B37A-B6DF-8047-51A53667ECDE}"/>
              </a:ext>
            </a:extLst>
          </p:cNvPr>
          <p:cNvSpPr/>
          <p:nvPr/>
        </p:nvSpPr>
        <p:spPr>
          <a:xfrm>
            <a:off x="1527162" y="6584937"/>
            <a:ext cx="91494" cy="463574"/>
          </a:xfrm>
          <a:custGeom>
            <a:avLst/>
            <a:gdLst>
              <a:gd name="connsiteX0" fmla="*/ 88913 w 91494"/>
              <a:gd name="connsiteY0" fmla="*/ 13 h 463574"/>
              <a:gd name="connsiteX1" fmla="*/ 76213 w 91494"/>
              <a:gd name="connsiteY1" fmla="*/ 212738 h 463574"/>
              <a:gd name="connsiteX2" fmla="*/ 13 w 91494"/>
              <a:gd name="connsiteY2" fmla="*/ 463563 h 463574"/>
              <a:gd name="connsiteX3" fmla="*/ 82563 w 91494"/>
              <a:gd name="connsiteY3" fmla="*/ 222263 h 463574"/>
              <a:gd name="connsiteX4" fmla="*/ 88913 w 91494"/>
              <a:gd name="connsiteY4" fmla="*/ 13 h 4635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1494" h="463574">
                <a:moveTo>
                  <a:pt x="88913" y="13"/>
                </a:moveTo>
                <a:cubicBezTo>
                  <a:pt x="87855" y="-1575"/>
                  <a:pt x="91030" y="135480"/>
                  <a:pt x="76213" y="212738"/>
                </a:cubicBezTo>
                <a:cubicBezTo>
                  <a:pt x="61396" y="289996"/>
                  <a:pt x="-1045" y="461975"/>
                  <a:pt x="13" y="463563"/>
                </a:cubicBezTo>
                <a:cubicBezTo>
                  <a:pt x="1071" y="465151"/>
                  <a:pt x="68276" y="296346"/>
                  <a:pt x="82563" y="222263"/>
                </a:cubicBezTo>
                <a:cubicBezTo>
                  <a:pt x="96850" y="148180"/>
                  <a:pt x="89971" y="1601"/>
                  <a:pt x="88913" y="1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1" name="フリーフォーム 1150">
            <a:extLst>
              <a:ext uri="{FF2B5EF4-FFF2-40B4-BE49-F238E27FC236}">
                <a16:creationId xmlns:a16="http://schemas.microsoft.com/office/drawing/2014/main" id="{9EFDC895-A00B-332F-D8FA-4773DA4A8A96}"/>
              </a:ext>
            </a:extLst>
          </p:cNvPr>
          <p:cNvSpPr/>
          <p:nvPr/>
        </p:nvSpPr>
        <p:spPr>
          <a:xfrm>
            <a:off x="1463675" y="7289707"/>
            <a:ext cx="50818" cy="422469"/>
          </a:xfrm>
          <a:custGeom>
            <a:avLst/>
            <a:gdLst>
              <a:gd name="connsiteX0" fmla="*/ 50800 w 50818"/>
              <a:gd name="connsiteY0" fmla="*/ 93 h 422469"/>
              <a:gd name="connsiteX1" fmla="*/ 6350 w 50818"/>
              <a:gd name="connsiteY1" fmla="*/ 206468 h 422469"/>
              <a:gd name="connsiteX2" fmla="*/ 41275 w 50818"/>
              <a:gd name="connsiteY2" fmla="*/ 422368 h 422469"/>
              <a:gd name="connsiteX3" fmla="*/ 0 w 50818"/>
              <a:gd name="connsiteY3" fmla="*/ 231868 h 422469"/>
              <a:gd name="connsiteX4" fmla="*/ 50800 w 50818"/>
              <a:gd name="connsiteY4" fmla="*/ 93 h 4224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0818" h="422469">
                <a:moveTo>
                  <a:pt x="50800" y="93"/>
                </a:moveTo>
                <a:cubicBezTo>
                  <a:pt x="51858" y="-4140"/>
                  <a:pt x="7937" y="136089"/>
                  <a:pt x="6350" y="206468"/>
                </a:cubicBezTo>
                <a:cubicBezTo>
                  <a:pt x="4763" y="276847"/>
                  <a:pt x="42333" y="418135"/>
                  <a:pt x="41275" y="422368"/>
                </a:cubicBezTo>
                <a:cubicBezTo>
                  <a:pt x="40217" y="426601"/>
                  <a:pt x="0" y="297485"/>
                  <a:pt x="0" y="231868"/>
                </a:cubicBezTo>
                <a:cubicBezTo>
                  <a:pt x="0" y="166251"/>
                  <a:pt x="49742" y="4326"/>
                  <a:pt x="50800" y="9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2" name="フリーフォーム 1151">
            <a:extLst>
              <a:ext uri="{FF2B5EF4-FFF2-40B4-BE49-F238E27FC236}">
                <a16:creationId xmlns:a16="http://schemas.microsoft.com/office/drawing/2014/main" id="{A9C2D991-8823-D6B8-CFCD-BBA05EEE4460}"/>
              </a:ext>
            </a:extLst>
          </p:cNvPr>
          <p:cNvSpPr/>
          <p:nvPr/>
        </p:nvSpPr>
        <p:spPr>
          <a:xfrm>
            <a:off x="1235031" y="6390409"/>
            <a:ext cx="184200" cy="671398"/>
          </a:xfrm>
          <a:custGeom>
            <a:avLst/>
            <a:gdLst>
              <a:gd name="connsiteX0" fmla="*/ 149269 w 184200"/>
              <a:gd name="connsiteY0" fmla="*/ 866 h 671398"/>
              <a:gd name="connsiteX1" fmla="*/ 158794 w 184200"/>
              <a:gd name="connsiteY1" fmla="*/ 302491 h 671398"/>
              <a:gd name="connsiteX2" fmla="*/ 44 w 184200"/>
              <a:gd name="connsiteY2" fmla="*/ 670791 h 671398"/>
              <a:gd name="connsiteX3" fmla="*/ 142919 w 184200"/>
              <a:gd name="connsiteY3" fmla="*/ 385041 h 671398"/>
              <a:gd name="connsiteX4" fmla="*/ 184194 w 184200"/>
              <a:gd name="connsiteY4" fmla="*/ 216766 h 671398"/>
              <a:gd name="connsiteX5" fmla="*/ 149269 w 184200"/>
              <a:gd name="connsiteY5" fmla="*/ 866 h 6713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4200" h="671398">
                <a:moveTo>
                  <a:pt x="149269" y="866"/>
                </a:moveTo>
                <a:cubicBezTo>
                  <a:pt x="145036" y="15153"/>
                  <a:pt x="183665" y="190837"/>
                  <a:pt x="158794" y="302491"/>
                </a:cubicBezTo>
                <a:cubicBezTo>
                  <a:pt x="133923" y="414145"/>
                  <a:pt x="2690" y="657033"/>
                  <a:pt x="44" y="670791"/>
                </a:cubicBezTo>
                <a:cubicBezTo>
                  <a:pt x="-2602" y="684549"/>
                  <a:pt x="112227" y="460712"/>
                  <a:pt x="142919" y="385041"/>
                </a:cubicBezTo>
                <a:cubicBezTo>
                  <a:pt x="173611" y="309370"/>
                  <a:pt x="183665" y="280795"/>
                  <a:pt x="184194" y="216766"/>
                </a:cubicBezTo>
                <a:cubicBezTo>
                  <a:pt x="184723" y="152737"/>
                  <a:pt x="153502" y="-13421"/>
                  <a:pt x="149269" y="86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3" name="フリーフォーム 1152">
            <a:extLst>
              <a:ext uri="{FF2B5EF4-FFF2-40B4-BE49-F238E27FC236}">
                <a16:creationId xmlns:a16="http://schemas.microsoft.com/office/drawing/2014/main" id="{18219688-4E4E-600F-721D-523149947183}"/>
              </a:ext>
            </a:extLst>
          </p:cNvPr>
          <p:cNvSpPr/>
          <p:nvPr/>
        </p:nvSpPr>
        <p:spPr>
          <a:xfrm>
            <a:off x="885212" y="6388021"/>
            <a:ext cx="286386" cy="1004506"/>
          </a:xfrm>
          <a:custGeom>
            <a:avLst/>
            <a:gdLst>
              <a:gd name="connsiteX0" fmla="*/ 286363 w 286386"/>
              <a:gd name="connsiteY0" fmla="*/ 79 h 1004506"/>
              <a:gd name="connsiteX1" fmla="*/ 245088 w 286386"/>
              <a:gd name="connsiteY1" fmla="*/ 228679 h 1004506"/>
              <a:gd name="connsiteX2" fmla="*/ 238738 w 286386"/>
              <a:gd name="connsiteY2" fmla="*/ 403304 h 1004506"/>
              <a:gd name="connsiteX3" fmla="*/ 105388 w 286386"/>
              <a:gd name="connsiteY3" fmla="*/ 727154 h 1004506"/>
              <a:gd name="connsiteX4" fmla="*/ 64113 w 286386"/>
              <a:gd name="connsiteY4" fmla="*/ 784304 h 1004506"/>
              <a:gd name="connsiteX5" fmla="*/ 613 w 286386"/>
              <a:gd name="connsiteY5" fmla="*/ 1003379 h 1004506"/>
              <a:gd name="connsiteX6" fmla="*/ 105388 w 286386"/>
              <a:gd name="connsiteY6" fmla="*/ 679529 h 1004506"/>
              <a:gd name="connsiteX7" fmla="*/ 229213 w 286386"/>
              <a:gd name="connsiteY7" fmla="*/ 403304 h 1004506"/>
              <a:gd name="connsiteX8" fmla="*/ 238738 w 286386"/>
              <a:gd name="connsiteY8" fmla="*/ 254079 h 1004506"/>
              <a:gd name="connsiteX9" fmla="*/ 286363 w 286386"/>
              <a:gd name="connsiteY9" fmla="*/ 79 h 10045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86386" h="1004506">
                <a:moveTo>
                  <a:pt x="286363" y="79"/>
                </a:moveTo>
                <a:cubicBezTo>
                  <a:pt x="287421" y="-4154"/>
                  <a:pt x="253025" y="161475"/>
                  <a:pt x="245088" y="228679"/>
                </a:cubicBezTo>
                <a:cubicBezTo>
                  <a:pt x="237151" y="295883"/>
                  <a:pt x="262021" y="320225"/>
                  <a:pt x="238738" y="403304"/>
                </a:cubicBezTo>
                <a:cubicBezTo>
                  <a:pt x="215455" y="486383"/>
                  <a:pt x="134492" y="663654"/>
                  <a:pt x="105388" y="727154"/>
                </a:cubicBezTo>
                <a:cubicBezTo>
                  <a:pt x="76284" y="790654"/>
                  <a:pt x="81575" y="738267"/>
                  <a:pt x="64113" y="784304"/>
                </a:cubicBezTo>
                <a:cubicBezTo>
                  <a:pt x="46651" y="830341"/>
                  <a:pt x="-6266" y="1020841"/>
                  <a:pt x="613" y="1003379"/>
                </a:cubicBezTo>
                <a:cubicBezTo>
                  <a:pt x="7492" y="985917"/>
                  <a:pt x="67288" y="779541"/>
                  <a:pt x="105388" y="679529"/>
                </a:cubicBezTo>
                <a:cubicBezTo>
                  <a:pt x="143488" y="579517"/>
                  <a:pt x="206988" y="474212"/>
                  <a:pt x="229213" y="403304"/>
                </a:cubicBezTo>
                <a:cubicBezTo>
                  <a:pt x="251438" y="332396"/>
                  <a:pt x="229213" y="318637"/>
                  <a:pt x="238738" y="254079"/>
                </a:cubicBezTo>
                <a:cubicBezTo>
                  <a:pt x="248263" y="189521"/>
                  <a:pt x="285305" y="4312"/>
                  <a:pt x="286363" y="7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4" name="フリーフォーム 1153">
            <a:extLst>
              <a:ext uri="{FF2B5EF4-FFF2-40B4-BE49-F238E27FC236}">
                <a16:creationId xmlns:a16="http://schemas.microsoft.com/office/drawing/2014/main" id="{421DCB8E-05CF-D036-FC99-3BCC22E08881}"/>
              </a:ext>
            </a:extLst>
          </p:cNvPr>
          <p:cNvSpPr/>
          <p:nvPr/>
        </p:nvSpPr>
        <p:spPr>
          <a:xfrm>
            <a:off x="939799" y="7447675"/>
            <a:ext cx="591620" cy="311912"/>
          </a:xfrm>
          <a:custGeom>
            <a:avLst/>
            <a:gdLst>
              <a:gd name="connsiteX0" fmla="*/ 1 w 591620"/>
              <a:gd name="connsiteY0" fmla="*/ 32625 h 311912"/>
              <a:gd name="connsiteX1" fmla="*/ 203201 w 591620"/>
              <a:gd name="connsiteY1" fmla="*/ 38975 h 311912"/>
              <a:gd name="connsiteX2" fmla="*/ 320676 w 591620"/>
              <a:gd name="connsiteY2" fmla="*/ 140575 h 311912"/>
              <a:gd name="connsiteX3" fmla="*/ 307976 w 591620"/>
              <a:gd name="connsiteY3" fmla="*/ 96125 h 311912"/>
              <a:gd name="connsiteX4" fmla="*/ 584201 w 591620"/>
              <a:gd name="connsiteY4" fmla="*/ 305675 h 311912"/>
              <a:gd name="connsiteX5" fmla="*/ 501651 w 591620"/>
              <a:gd name="connsiteY5" fmla="*/ 245350 h 311912"/>
              <a:gd name="connsiteX6" fmla="*/ 384176 w 591620"/>
              <a:gd name="connsiteY6" fmla="*/ 127875 h 311912"/>
              <a:gd name="connsiteX7" fmla="*/ 349251 w 591620"/>
              <a:gd name="connsiteY7" fmla="*/ 4050 h 311912"/>
              <a:gd name="connsiteX8" fmla="*/ 365126 w 591620"/>
              <a:gd name="connsiteY8" fmla="*/ 127875 h 311912"/>
              <a:gd name="connsiteX9" fmla="*/ 295276 w 591620"/>
              <a:gd name="connsiteY9" fmla="*/ 67550 h 311912"/>
              <a:gd name="connsiteX10" fmla="*/ 320676 w 591620"/>
              <a:gd name="connsiteY10" fmla="*/ 105650 h 311912"/>
              <a:gd name="connsiteX11" fmla="*/ 222251 w 591620"/>
              <a:gd name="connsiteY11" fmla="*/ 875 h 311912"/>
              <a:gd name="connsiteX12" fmla="*/ 282576 w 591620"/>
              <a:gd name="connsiteY12" fmla="*/ 54850 h 311912"/>
              <a:gd name="connsiteX13" fmla="*/ 247651 w 591620"/>
              <a:gd name="connsiteY13" fmla="*/ 42150 h 311912"/>
              <a:gd name="connsiteX14" fmla="*/ 206376 w 591620"/>
              <a:gd name="connsiteY14" fmla="*/ 4050 h 311912"/>
              <a:gd name="connsiteX15" fmla="*/ 1 w 591620"/>
              <a:gd name="connsiteY15" fmla="*/ 32625 h 311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591620" h="311912">
                <a:moveTo>
                  <a:pt x="1" y="32625"/>
                </a:moveTo>
                <a:cubicBezTo>
                  <a:pt x="-528" y="38446"/>
                  <a:pt x="149755" y="20983"/>
                  <a:pt x="203201" y="38975"/>
                </a:cubicBezTo>
                <a:cubicBezTo>
                  <a:pt x="256647" y="56967"/>
                  <a:pt x="303214" y="131050"/>
                  <a:pt x="320676" y="140575"/>
                </a:cubicBezTo>
                <a:cubicBezTo>
                  <a:pt x="338139" y="150100"/>
                  <a:pt x="264055" y="68608"/>
                  <a:pt x="307976" y="96125"/>
                </a:cubicBezTo>
                <a:cubicBezTo>
                  <a:pt x="351897" y="123642"/>
                  <a:pt x="551922" y="280804"/>
                  <a:pt x="584201" y="305675"/>
                </a:cubicBezTo>
                <a:cubicBezTo>
                  <a:pt x="616480" y="330546"/>
                  <a:pt x="534988" y="274983"/>
                  <a:pt x="501651" y="245350"/>
                </a:cubicBezTo>
                <a:cubicBezTo>
                  <a:pt x="468314" y="215717"/>
                  <a:pt x="409576" y="168092"/>
                  <a:pt x="384176" y="127875"/>
                </a:cubicBezTo>
                <a:cubicBezTo>
                  <a:pt x="358776" y="87658"/>
                  <a:pt x="352426" y="4050"/>
                  <a:pt x="349251" y="4050"/>
                </a:cubicBezTo>
                <a:cubicBezTo>
                  <a:pt x="346076" y="4050"/>
                  <a:pt x="374122" y="117292"/>
                  <a:pt x="365126" y="127875"/>
                </a:cubicBezTo>
                <a:cubicBezTo>
                  <a:pt x="356130" y="138458"/>
                  <a:pt x="302684" y="71254"/>
                  <a:pt x="295276" y="67550"/>
                </a:cubicBezTo>
                <a:cubicBezTo>
                  <a:pt x="287868" y="63846"/>
                  <a:pt x="332847" y="116763"/>
                  <a:pt x="320676" y="105650"/>
                </a:cubicBezTo>
                <a:cubicBezTo>
                  <a:pt x="308505" y="94537"/>
                  <a:pt x="228601" y="9342"/>
                  <a:pt x="222251" y="875"/>
                </a:cubicBezTo>
                <a:cubicBezTo>
                  <a:pt x="215901" y="-7592"/>
                  <a:pt x="278343" y="47971"/>
                  <a:pt x="282576" y="54850"/>
                </a:cubicBezTo>
                <a:cubicBezTo>
                  <a:pt x="286809" y="61729"/>
                  <a:pt x="260351" y="50617"/>
                  <a:pt x="247651" y="42150"/>
                </a:cubicBezTo>
                <a:cubicBezTo>
                  <a:pt x="234951" y="33683"/>
                  <a:pt x="239713" y="4579"/>
                  <a:pt x="206376" y="4050"/>
                </a:cubicBezTo>
                <a:cubicBezTo>
                  <a:pt x="173039" y="3521"/>
                  <a:pt x="530" y="26804"/>
                  <a:pt x="1" y="3262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5" name="フリーフォーム 1154">
            <a:extLst>
              <a:ext uri="{FF2B5EF4-FFF2-40B4-BE49-F238E27FC236}">
                <a16:creationId xmlns:a16="http://schemas.microsoft.com/office/drawing/2014/main" id="{521CF31E-1EE5-F75B-9689-53ECE8B87416}"/>
              </a:ext>
            </a:extLst>
          </p:cNvPr>
          <p:cNvSpPr/>
          <p:nvPr/>
        </p:nvSpPr>
        <p:spPr>
          <a:xfrm>
            <a:off x="666704" y="7540612"/>
            <a:ext cx="133407" cy="174652"/>
          </a:xfrm>
          <a:custGeom>
            <a:avLst/>
            <a:gdLst>
              <a:gd name="connsiteX0" fmla="*/ 133396 w 133407"/>
              <a:gd name="connsiteY0" fmla="*/ 13 h 174652"/>
              <a:gd name="connsiteX1" fmla="*/ 38146 w 133407"/>
              <a:gd name="connsiteY1" fmla="*/ 88913 h 174652"/>
              <a:gd name="connsiteX2" fmla="*/ 46 w 133407"/>
              <a:gd name="connsiteY2" fmla="*/ 174638 h 174652"/>
              <a:gd name="connsiteX3" fmla="*/ 44496 w 133407"/>
              <a:gd name="connsiteY3" fmla="*/ 95263 h 174652"/>
              <a:gd name="connsiteX4" fmla="*/ 133396 w 133407"/>
              <a:gd name="connsiteY4" fmla="*/ 13 h 1746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3407" h="174652">
                <a:moveTo>
                  <a:pt x="133396" y="13"/>
                </a:moveTo>
                <a:cubicBezTo>
                  <a:pt x="132338" y="-1045"/>
                  <a:pt x="60371" y="59809"/>
                  <a:pt x="38146" y="88913"/>
                </a:cubicBezTo>
                <a:cubicBezTo>
                  <a:pt x="15921" y="118017"/>
                  <a:pt x="-1012" y="173580"/>
                  <a:pt x="46" y="174638"/>
                </a:cubicBezTo>
                <a:cubicBezTo>
                  <a:pt x="1104" y="175696"/>
                  <a:pt x="24917" y="118546"/>
                  <a:pt x="44496" y="95263"/>
                </a:cubicBezTo>
                <a:cubicBezTo>
                  <a:pt x="64075" y="71980"/>
                  <a:pt x="134454" y="1071"/>
                  <a:pt x="133396" y="1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6" name="フリーフォーム 1155">
            <a:extLst>
              <a:ext uri="{FF2B5EF4-FFF2-40B4-BE49-F238E27FC236}">
                <a16:creationId xmlns:a16="http://schemas.microsoft.com/office/drawing/2014/main" id="{5FD68285-30FB-9E8E-BC7E-2BC9B700785E}"/>
              </a:ext>
            </a:extLst>
          </p:cNvPr>
          <p:cNvSpPr/>
          <p:nvPr/>
        </p:nvSpPr>
        <p:spPr>
          <a:xfrm>
            <a:off x="990895" y="7543404"/>
            <a:ext cx="538450" cy="562443"/>
          </a:xfrm>
          <a:custGeom>
            <a:avLst/>
            <a:gdLst>
              <a:gd name="connsiteX0" fmla="*/ 12405 w 538450"/>
              <a:gd name="connsiteY0" fmla="*/ 13096 h 562443"/>
              <a:gd name="connsiteX1" fmla="*/ 434680 w 538450"/>
              <a:gd name="connsiteY1" fmla="*/ 375046 h 562443"/>
              <a:gd name="connsiteX2" fmla="*/ 393405 w 538450"/>
              <a:gd name="connsiteY2" fmla="*/ 343296 h 562443"/>
              <a:gd name="connsiteX3" fmla="*/ 495005 w 538450"/>
              <a:gd name="connsiteY3" fmla="*/ 432196 h 562443"/>
              <a:gd name="connsiteX4" fmla="*/ 526755 w 538450"/>
              <a:gd name="connsiteY4" fmla="*/ 562371 h 562443"/>
              <a:gd name="connsiteX5" fmla="*/ 501355 w 538450"/>
              <a:gd name="connsiteY5" fmla="*/ 444896 h 562443"/>
              <a:gd name="connsiteX6" fmla="*/ 145755 w 538450"/>
              <a:gd name="connsiteY6" fmla="*/ 111521 h 562443"/>
              <a:gd name="connsiteX7" fmla="*/ 12405 w 538450"/>
              <a:gd name="connsiteY7" fmla="*/ 13096 h 5624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38450" h="562443">
                <a:moveTo>
                  <a:pt x="12405" y="13096"/>
                </a:moveTo>
                <a:cubicBezTo>
                  <a:pt x="60559" y="57017"/>
                  <a:pt x="371180" y="320013"/>
                  <a:pt x="434680" y="375046"/>
                </a:cubicBezTo>
                <a:cubicBezTo>
                  <a:pt x="498180" y="430079"/>
                  <a:pt x="383351" y="333771"/>
                  <a:pt x="393405" y="343296"/>
                </a:cubicBezTo>
                <a:cubicBezTo>
                  <a:pt x="403459" y="352821"/>
                  <a:pt x="472780" y="395684"/>
                  <a:pt x="495005" y="432196"/>
                </a:cubicBezTo>
                <a:cubicBezTo>
                  <a:pt x="517230" y="468708"/>
                  <a:pt x="525697" y="560254"/>
                  <a:pt x="526755" y="562371"/>
                </a:cubicBezTo>
                <a:cubicBezTo>
                  <a:pt x="527813" y="564488"/>
                  <a:pt x="564855" y="520038"/>
                  <a:pt x="501355" y="444896"/>
                </a:cubicBezTo>
                <a:cubicBezTo>
                  <a:pt x="437855" y="369754"/>
                  <a:pt x="225130" y="178725"/>
                  <a:pt x="145755" y="111521"/>
                </a:cubicBezTo>
                <a:cubicBezTo>
                  <a:pt x="66380" y="44317"/>
                  <a:pt x="-35749" y="-30825"/>
                  <a:pt x="12405" y="1309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7" name="フリーフォーム 1156">
            <a:extLst>
              <a:ext uri="{FF2B5EF4-FFF2-40B4-BE49-F238E27FC236}">
                <a16:creationId xmlns:a16="http://schemas.microsoft.com/office/drawing/2014/main" id="{BAA458BD-B522-05E0-B8C9-EE59A35AF1EF}"/>
              </a:ext>
            </a:extLst>
          </p:cNvPr>
          <p:cNvSpPr/>
          <p:nvPr/>
        </p:nvSpPr>
        <p:spPr>
          <a:xfrm>
            <a:off x="854456" y="7591797"/>
            <a:ext cx="490447" cy="623506"/>
          </a:xfrm>
          <a:custGeom>
            <a:avLst/>
            <a:gdLst>
              <a:gd name="connsiteX0" fmla="*/ 2794 w 490447"/>
              <a:gd name="connsiteY0" fmla="*/ 2803 h 623506"/>
              <a:gd name="connsiteX1" fmla="*/ 317119 w 490447"/>
              <a:gd name="connsiteY1" fmla="*/ 333003 h 623506"/>
              <a:gd name="connsiteX2" fmla="*/ 488569 w 490447"/>
              <a:gd name="connsiteY2" fmla="*/ 621928 h 623506"/>
              <a:gd name="connsiteX3" fmla="*/ 212344 w 490447"/>
              <a:gd name="connsiteY3" fmla="*/ 202828 h 623506"/>
              <a:gd name="connsiteX4" fmla="*/ 164719 w 490447"/>
              <a:gd name="connsiteY4" fmla="*/ 186953 h 623506"/>
              <a:gd name="connsiteX5" fmla="*/ 161544 w 490447"/>
              <a:gd name="connsiteY5" fmla="*/ 174253 h 623506"/>
              <a:gd name="connsiteX6" fmla="*/ 2794 w 490447"/>
              <a:gd name="connsiteY6" fmla="*/ 2803 h 6235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90447" h="623506">
                <a:moveTo>
                  <a:pt x="2794" y="2803"/>
                </a:moveTo>
                <a:cubicBezTo>
                  <a:pt x="28723" y="29261"/>
                  <a:pt x="236157" y="229816"/>
                  <a:pt x="317119" y="333003"/>
                </a:cubicBezTo>
                <a:cubicBezTo>
                  <a:pt x="398081" y="436190"/>
                  <a:pt x="506031" y="643624"/>
                  <a:pt x="488569" y="621928"/>
                </a:cubicBezTo>
                <a:cubicBezTo>
                  <a:pt x="471107" y="600232"/>
                  <a:pt x="266319" y="275324"/>
                  <a:pt x="212344" y="202828"/>
                </a:cubicBezTo>
                <a:cubicBezTo>
                  <a:pt x="158369" y="130332"/>
                  <a:pt x="173186" y="191716"/>
                  <a:pt x="164719" y="186953"/>
                </a:cubicBezTo>
                <a:cubicBezTo>
                  <a:pt x="156252" y="182190"/>
                  <a:pt x="183769" y="203357"/>
                  <a:pt x="161544" y="174253"/>
                </a:cubicBezTo>
                <a:cubicBezTo>
                  <a:pt x="139319" y="145149"/>
                  <a:pt x="-23135" y="-23655"/>
                  <a:pt x="2794" y="280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8" name="フリーフォーム 1157">
            <a:extLst>
              <a:ext uri="{FF2B5EF4-FFF2-40B4-BE49-F238E27FC236}">
                <a16:creationId xmlns:a16="http://schemas.microsoft.com/office/drawing/2014/main" id="{3D92D052-4F2E-B0B4-4158-89B3385D4875}"/>
              </a:ext>
            </a:extLst>
          </p:cNvPr>
          <p:cNvSpPr/>
          <p:nvPr/>
        </p:nvSpPr>
        <p:spPr>
          <a:xfrm>
            <a:off x="815959" y="7794612"/>
            <a:ext cx="323914" cy="589177"/>
          </a:xfrm>
          <a:custGeom>
            <a:avLst/>
            <a:gdLst>
              <a:gd name="connsiteX0" fmla="*/ 16 w 323914"/>
              <a:gd name="connsiteY0" fmla="*/ 13 h 589177"/>
              <a:gd name="connsiteX1" fmla="*/ 158766 w 323914"/>
              <a:gd name="connsiteY1" fmla="*/ 234963 h 589177"/>
              <a:gd name="connsiteX2" fmla="*/ 276241 w 323914"/>
              <a:gd name="connsiteY2" fmla="*/ 549288 h 589177"/>
              <a:gd name="connsiteX3" fmla="*/ 323866 w 323914"/>
              <a:gd name="connsiteY3" fmla="*/ 581038 h 589177"/>
              <a:gd name="connsiteX4" fmla="*/ 282591 w 323914"/>
              <a:gd name="connsiteY4" fmla="*/ 552463 h 589177"/>
              <a:gd name="connsiteX5" fmla="*/ 168291 w 323914"/>
              <a:gd name="connsiteY5" fmla="*/ 225438 h 589177"/>
              <a:gd name="connsiteX6" fmla="*/ 16 w 323914"/>
              <a:gd name="connsiteY6" fmla="*/ 13 h 5891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23914" h="589177">
                <a:moveTo>
                  <a:pt x="16" y="13"/>
                </a:moveTo>
                <a:cubicBezTo>
                  <a:pt x="-1571" y="1600"/>
                  <a:pt x="112729" y="143417"/>
                  <a:pt x="158766" y="234963"/>
                </a:cubicBezTo>
                <a:cubicBezTo>
                  <a:pt x="204803" y="326509"/>
                  <a:pt x="248724" y="491609"/>
                  <a:pt x="276241" y="549288"/>
                </a:cubicBezTo>
                <a:cubicBezTo>
                  <a:pt x="303758" y="606967"/>
                  <a:pt x="322808" y="580509"/>
                  <a:pt x="323866" y="581038"/>
                </a:cubicBezTo>
                <a:cubicBezTo>
                  <a:pt x="324924" y="581567"/>
                  <a:pt x="308520" y="611730"/>
                  <a:pt x="282591" y="552463"/>
                </a:cubicBezTo>
                <a:cubicBezTo>
                  <a:pt x="256662" y="493196"/>
                  <a:pt x="210095" y="313280"/>
                  <a:pt x="168291" y="225438"/>
                </a:cubicBezTo>
                <a:cubicBezTo>
                  <a:pt x="126487" y="137596"/>
                  <a:pt x="1603" y="-1574"/>
                  <a:pt x="16" y="1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9" name="フリーフォーム 1158">
            <a:extLst>
              <a:ext uri="{FF2B5EF4-FFF2-40B4-BE49-F238E27FC236}">
                <a16:creationId xmlns:a16="http://schemas.microsoft.com/office/drawing/2014/main" id="{B8438968-78D6-1AE4-DAE5-AFE111856C28}"/>
              </a:ext>
            </a:extLst>
          </p:cNvPr>
          <p:cNvSpPr/>
          <p:nvPr/>
        </p:nvSpPr>
        <p:spPr>
          <a:xfrm>
            <a:off x="611153" y="8012379"/>
            <a:ext cx="596463" cy="655828"/>
          </a:xfrm>
          <a:custGeom>
            <a:avLst/>
            <a:gdLst>
              <a:gd name="connsiteX0" fmla="*/ 1622 w 596463"/>
              <a:gd name="connsiteY0" fmla="*/ 1321 h 655828"/>
              <a:gd name="connsiteX1" fmla="*/ 84172 w 596463"/>
              <a:gd name="connsiteY1" fmla="*/ 198171 h 655828"/>
              <a:gd name="connsiteX2" fmla="*/ 246097 w 596463"/>
              <a:gd name="connsiteY2" fmla="*/ 382321 h 655828"/>
              <a:gd name="connsiteX3" fmla="*/ 446122 w 596463"/>
              <a:gd name="connsiteY3" fmla="*/ 544246 h 655828"/>
              <a:gd name="connsiteX4" fmla="*/ 592172 w 596463"/>
              <a:gd name="connsiteY4" fmla="*/ 652196 h 655828"/>
              <a:gd name="connsiteX5" fmla="*/ 277847 w 596463"/>
              <a:gd name="connsiteY5" fmla="*/ 410896 h 655828"/>
              <a:gd name="connsiteX6" fmla="*/ 154022 w 596463"/>
              <a:gd name="connsiteY6" fmla="*/ 299771 h 655828"/>
              <a:gd name="connsiteX7" fmla="*/ 1622 w 596463"/>
              <a:gd name="connsiteY7" fmla="*/ 1321 h 6558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96463" h="655828">
                <a:moveTo>
                  <a:pt x="1622" y="1321"/>
                </a:moveTo>
                <a:cubicBezTo>
                  <a:pt x="-10020" y="-15612"/>
                  <a:pt x="43426" y="134671"/>
                  <a:pt x="84172" y="198171"/>
                </a:cubicBezTo>
                <a:cubicBezTo>
                  <a:pt x="124918" y="261671"/>
                  <a:pt x="185772" y="324642"/>
                  <a:pt x="246097" y="382321"/>
                </a:cubicBezTo>
                <a:cubicBezTo>
                  <a:pt x="306422" y="440000"/>
                  <a:pt x="388443" y="499267"/>
                  <a:pt x="446122" y="544246"/>
                </a:cubicBezTo>
                <a:cubicBezTo>
                  <a:pt x="503801" y="589225"/>
                  <a:pt x="620218" y="674421"/>
                  <a:pt x="592172" y="652196"/>
                </a:cubicBezTo>
                <a:cubicBezTo>
                  <a:pt x="564126" y="629971"/>
                  <a:pt x="350872" y="469633"/>
                  <a:pt x="277847" y="410896"/>
                </a:cubicBezTo>
                <a:cubicBezTo>
                  <a:pt x="204822" y="352159"/>
                  <a:pt x="197414" y="362213"/>
                  <a:pt x="154022" y="299771"/>
                </a:cubicBezTo>
                <a:cubicBezTo>
                  <a:pt x="110630" y="237329"/>
                  <a:pt x="13264" y="18254"/>
                  <a:pt x="1622" y="132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0" name="フリーフォーム 1159">
            <a:extLst>
              <a:ext uri="{FF2B5EF4-FFF2-40B4-BE49-F238E27FC236}">
                <a16:creationId xmlns:a16="http://schemas.microsoft.com/office/drawing/2014/main" id="{976C0B68-CEE3-12D9-AF9A-574A41C210FC}"/>
              </a:ext>
            </a:extLst>
          </p:cNvPr>
          <p:cNvSpPr/>
          <p:nvPr/>
        </p:nvSpPr>
        <p:spPr>
          <a:xfrm>
            <a:off x="1516034" y="7749026"/>
            <a:ext cx="261982" cy="499646"/>
          </a:xfrm>
          <a:custGeom>
            <a:avLst/>
            <a:gdLst>
              <a:gd name="connsiteX0" fmla="*/ 1616 w 261982"/>
              <a:gd name="connsiteY0" fmla="*/ 4324 h 499646"/>
              <a:gd name="connsiteX1" fmla="*/ 93691 w 261982"/>
              <a:gd name="connsiteY1" fmla="*/ 118624 h 499646"/>
              <a:gd name="connsiteX2" fmla="*/ 169891 w 261982"/>
              <a:gd name="connsiteY2" fmla="*/ 261499 h 499646"/>
              <a:gd name="connsiteX3" fmla="*/ 261966 w 261982"/>
              <a:gd name="connsiteY3" fmla="*/ 499624 h 499646"/>
              <a:gd name="connsiteX4" fmla="*/ 176241 w 261982"/>
              <a:gd name="connsiteY4" fmla="*/ 274199 h 499646"/>
              <a:gd name="connsiteX5" fmla="*/ 1616 w 261982"/>
              <a:gd name="connsiteY5" fmla="*/ 4324 h 4996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61982" h="499646">
                <a:moveTo>
                  <a:pt x="1616" y="4324"/>
                </a:moveTo>
                <a:cubicBezTo>
                  <a:pt x="-12142" y="-21605"/>
                  <a:pt x="65645" y="75762"/>
                  <a:pt x="93691" y="118624"/>
                </a:cubicBezTo>
                <a:cubicBezTo>
                  <a:pt x="121737" y="161487"/>
                  <a:pt x="141845" y="197999"/>
                  <a:pt x="169891" y="261499"/>
                </a:cubicBezTo>
                <a:cubicBezTo>
                  <a:pt x="197937" y="324999"/>
                  <a:pt x="260908" y="497507"/>
                  <a:pt x="261966" y="499624"/>
                </a:cubicBezTo>
                <a:cubicBezTo>
                  <a:pt x="263024" y="501741"/>
                  <a:pt x="212753" y="353574"/>
                  <a:pt x="176241" y="274199"/>
                </a:cubicBezTo>
                <a:cubicBezTo>
                  <a:pt x="139729" y="194824"/>
                  <a:pt x="15374" y="30253"/>
                  <a:pt x="1616" y="432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1" name="フリーフォーム 1160">
            <a:extLst>
              <a:ext uri="{FF2B5EF4-FFF2-40B4-BE49-F238E27FC236}">
                <a16:creationId xmlns:a16="http://schemas.microsoft.com/office/drawing/2014/main" id="{86F35E65-E6E6-C168-3276-E1D8E290131C}"/>
              </a:ext>
            </a:extLst>
          </p:cNvPr>
          <p:cNvSpPr/>
          <p:nvPr/>
        </p:nvSpPr>
        <p:spPr>
          <a:xfrm>
            <a:off x="2644307" y="3910946"/>
            <a:ext cx="128077" cy="1293261"/>
          </a:xfrm>
          <a:custGeom>
            <a:avLst/>
            <a:gdLst>
              <a:gd name="connsiteX0" fmla="*/ 127468 w 128077"/>
              <a:gd name="connsiteY0" fmla="*/ 7004 h 1293261"/>
              <a:gd name="connsiteX1" fmla="*/ 32218 w 128077"/>
              <a:gd name="connsiteY1" fmla="*/ 559454 h 1293261"/>
              <a:gd name="connsiteX2" fmla="*/ 13168 w 128077"/>
              <a:gd name="connsiteY2" fmla="*/ 778529 h 1293261"/>
              <a:gd name="connsiteX3" fmla="*/ 468 w 128077"/>
              <a:gd name="connsiteY3" fmla="*/ 708679 h 1293261"/>
              <a:gd name="connsiteX4" fmla="*/ 13168 w 128077"/>
              <a:gd name="connsiteY4" fmla="*/ 819804 h 1293261"/>
              <a:gd name="connsiteX5" fmla="*/ 38568 w 128077"/>
              <a:gd name="connsiteY5" fmla="*/ 1292879 h 1293261"/>
              <a:gd name="connsiteX6" fmla="*/ 468 w 128077"/>
              <a:gd name="connsiteY6" fmla="*/ 734079 h 1293261"/>
              <a:gd name="connsiteX7" fmla="*/ 70318 w 128077"/>
              <a:gd name="connsiteY7" fmla="*/ 276879 h 1293261"/>
              <a:gd name="connsiteX8" fmla="*/ 127468 w 128077"/>
              <a:gd name="connsiteY8" fmla="*/ 7004 h 12932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28077" h="1293261">
                <a:moveTo>
                  <a:pt x="127468" y="7004"/>
                </a:moveTo>
                <a:cubicBezTo>
                  <a:pt x="121118" y="54100"/>
                  <a:pt x="51268" y="430866"/>
                  <a:pt x="32218" y="559454"/>
                </a:cubicBezTo>
                <a:cubicBezTo>
                  <a:pt x="13168" y="688042"/>
                  <a:pt x="18460" y="753658"/>
                  <a:pt x="13168" y="778529"/>
                </a:cubicBezTo>
                <a:cubicBezTo>
                  <a:pt x="7876" y="803400"/>
                  <a:pt x="468" y="701800"/>
                  <a:pt x="468" y="708679"/>
                </a:cubicBezTo>
                <a:cubicBezTo>
                  <a:pt x="468" y="715558"/>
                  <a:pt x="6818" y="722437"/>
                  <a:pt x="13168" y="819804"/>
                </a:cubicBezTo>
                <a:cubicBezTo>
                  <a:pt x="19518" y="917171"/>
                  <a:pt x="40685" y="1307167"/>
                  <a:pt x="38568" y="1292879"/>
                </a:cubicBezTo>
                <a:cubicBezTo>
                  <a:pt x="36451" y="1278592"/>
                  <a:pt x="-4824" y="903412"/>
                  <a:pt x="468" y="734079"/>
                </a:cubicBezTo>
                <a:cubicBezTo>
                  <a:pt x="5760" y="564746"/>
                  <a:pt x="51797" y="392237"/>
                  <a:pt x="70318" y="276879"/>
                </a:cubicBezTo>
                <a:cubicBezTo>
                  <a:pt x="88839" y="161521"/>
                  <a:pt x="133818" y="-40092"/>
                  <a:pt x="127468" y="700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2" name="フリーフォーム 1161">
            <a:extLst>
              <a:ext uri="{FF2B5EF4-FFF2-40B4-BE49-F238E27FC236}">
                <a16:creationId xmlns:a16="http://schemas.microsoft.com/office/drawing/2014/main" id="{FB473D3F-D4F3-3D53-165C-DF51C263CBBE}"/>
              </a:ext>
            </a:extLst>
          </p:cNvPr>
          <p:cNvSpPr/>
          <p:nvPr/>
        </p:nvSpPr>
        <p:spPr>
          <a:xfrm>
            <a:off x="2427133" y="5221129"/>
            <a:ext cx="250084" cy="817296"/>
          </a:xfrm>
          <a:custGeom>
            <a:avLst/>
            <a:gdLst>
              <a:gd name="connsiteX0" fmla="*/ 249392 w 250084"/>
              <a:gd name="connsiteY0" fmla="*/ 1746 h 817296"/>
              <a:gd name="connsiteX1" fmla="*/ 236692 w 250084"/>
              <a:gd name="connsiteY1" fmla="*/ 236696 h 817296"/>
              <a:gd name="connsiteX2" fmla="*/ 223992 w 250084"/>
              <a:gd name="connsiteY2" fmla="*/ 192246 h 817296"/>
              <a:gd name="connsiteX3" fmla="*/ 233517 w 250084"/>
              <a:gd name="connsiteY3" fmla="*/ 290671 h 817296"/>
              <a:gd name="connsiteX4" fmla="*/ 214467 w 250084"/>
              <a:gd name="connsiteY4" fmla="*/ 258921 h 817296"/>
              <a:gd name="connsiteX5" fmla="*/ 214467 w 250084"/>
              <a:gd name="connsiteY5" fmla="*/ 341471 h 817296"/>
              <a:gd name="connsiteX6" fmla="*/ 214467 w 250084"/>
              <a:gd name="connsiteY6" fmla="*/ 319246 h 817296"/>
              <a:gd name="connsiteX7" fmla="*/ 208117 w 250084"/>
              <a:gd name="connsiteY7" fmla="*/ 392271 h 817296"/>
              <a:gd name="connsiteX8" fmla="*/ 211292 w 250084"/>
              <a:gd name="connsiteY8" fmla="*/ 360521 h 817296"/>
              <a:gd name="connsiteX9" fmla="*/ 208117 w 250084"/>
              <a:gd name="connsiteY9" fmla="*/ 411321 h 817296"/>
              <a:gd name="connsiteX10" fmla="*/ 211292 w 250084"/>
              <a:gd name="connsiteY10" fmla="*/ 474821 h 817296"/>
              <a:gd name="connsiteX11" fmla="*/ 157317 w 250084"/>
              <a:gd name="connsiteY11" fmla="*/ 528796 h 817296"/>
              <a:gd name="connsiteX12" fmla="*/ 147792 w 250084"/>
              <a:gd name="connsiteY12" fmla="*/ 595471 h 817296"/>
              <a:gd name="connsiteX13" fmla="*/ 154142 w 250084"/>
              <a:gd name="connsiteY13" fmla="*/ 554196 h 817296"/>
              <a:gd name="connsiteX14" fmla="*/ 96992 w 250084"/>
              <a:gd name="connsiteY14" fmla="*/ 671671 h 817296"/>
              <a:gd name="connsiteX15" fmla="*/ 84292 w 250084"/>
              <a:gd name="connsiteY15" fmla="*/ 709771 h 817296"/>
              <a:gd name="connsiteX16" fmla="*/ 128742 w 250084"/>
              <a:gd name="connsiteY16" fmla="*/ 633571 h 817296"/>
              <a:gd name="connsiteX17" fmla="*/ 1742 w 250084"/>
              <a:gd name="connsiteY17" fmla="*/ 814546 h 817296"/>
              <a:gd name="connsiteX18" fmla="*/ 65242 w 250084"/>
              <a:gd name="connsiteY18" fmla="*/ 722471 h 817296"/>
              <a:gd name="connsiteX19" fmla="*/ 208117 w 250084"/>
              <a:gd name="connsiteY19" fmla="*/ 455771 h 817296"/>
              <a:gd name="connsiteX20" fmla="*/ 214467 w 250084"/>
              <a:gd name="connsiteY20" fmla="*/ 379571 h 817296"/>
              <a:gd name="connsiteX21" fmla="*/ 249392 w 250084"/>
              <a:gd name="connsiteY21" fmla="*/ 1746 h 8172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250084" h="817296">
                <a:moveTo>
                  <a:pt x="249392" y="1746"/>
                </a:moveTo>
                <a:cubicBezTo>
                  <a:pt x="253096" y="-22067"/>
                  <a:pt x="240925" y="204946"/>
                  <a:pt x="236692" y="236696"/>
                </a:cubicBezTo>
                <a:cubicBezTo>
                  <a:pt x="232459" y="268446"/>
                  <a:pt x="224521" y="183250"/>
                  <a:pt x="223992" y="192246"/>
                </a:cubicBezTo>
                <a:cubicBezTo>
                  <a:pt x="223463" y="201242"/>
                  <a:pt x="235104" y="279559"/>
                  <a:pt x="233517" y="290671"/>
                </a:cubicBezTo>
                <a:cubicBezTo>
                  <a:pt x="231930" y="301783"/>
                  <a:pt x="217642" y="250454"/>
                  <a:pt x="214467" y="258921"/>
                </a:cubicBezTo>
                <a:cubicBezTo>
                  <a:pt x="211292" y="267388"/>
                  <a:pt x="214467" y="341471"/>
                  <a:pt x="214467" y="341471"/>
                </a:cubicBezTo>
                <a:cubicBezTo>
                  <a:pt x="214467" y="351525"/>
                  <a:pt x="215525" y="310779"/>
                  <a:pt x="214467" y="319246"/>
                </a:cubicBezTo>
                <a:cubicBezTo>
                  <a:pt x="213409" y="327713"/>
                  <a:pt x="208646" y="385392"/>
                  <a:pt x="208117" y="392271"/>
                </a:cubicBezTo>
                <a:cubicBezTo>
                  <a:pt x="207588" y="399150"/>
                  <a:pt x="211292" y="357346"/>
                  <a:pt x="211292" y="360521"/>
                </a:cubicBezTo>
                <a:cubicBezTo>
                  <a:pt x="211292" y="363696"/>
                  <a:pt x="208117" y="392271"/>
                  <a:pt x="208117" y="411321"/>
                </a:cubicBezTo>
                <a:cubicBezTo>
                  <a:pt x="208117" y="430371"/>
                  <a:pt x="219759" y="455242"/>
                  <a:pt x="211292" y="474821"/>
                </a:cubicBezTo>
                <a:cubicBezTo>
                  <a:pt x="202825" y="494400"/>
                  <a:pt x="167900" y="508688"/>
                  <a:pt x="157317" y="528796"/>
                </a:cubicBezTo>
                <a:cubicBezTo>
                  <a:pt x="146734" y="548904"/>
                  <a:pt x="148321" y="591238"/>
                  <a:pt x="147792" y="595471"/>
                </a:cubicBezTo>
                <a:cubicBezTo>
                  <a:pt x="147263" y="599704"/>
                  <a:pt x="162609" y="541496"/>
                  <a:pt x="154142" y="554196"/>
                </a:cubicBezTo>
                <a:cubicBezTo>
                  <a:pt x="145675" y="566896"/>
                  <a:pt x="108634" y="645742"/>
                  <a:pt x="96992" y="671671"/>
                </a:cubicBezTo>
                <a:cubicBezTo>
                  <a:pt x="85350" y="697600"/>
                  <a:pt x="79000" y="716121"/>
                  <a:pt x="84292" y="709771"/>
                </a:cubicBezTo>
                <a:cubicBezTo>
                  <a:pt x="89584" y="703421"/>
                  <a:pt x="142500" y="616109"/>
                  <a:pt x="128742" y="633571"/>
                </a:cubicBezTo>
                <a:cubicBezTo>
                  <a:pt x="114984" y="651033"/>
                  <a:pt x="12325" y="799729"/>
                  <a:pt x="1742" y="814546"/>
                </a:cubicBezTo>
                <a:cubicBezTo>
                  <a:pt x="-8841" y="829363"/>
                  <a:pt x="30846" y="782267"/>
                  <a:pt x="65242" y="722471"/>
                </a:cubicBezTo>
                <a:cubicBezTo>
                  <a:pt x="99638" y="662675"/>
                  <a:pt x="183246" y="512921"/>
                  <a:pt x="208117" y="455771"/>
                </a:cubicBezTo>
                <a:cubicBezTo>
                  <a:pt x="232988" y="398621"/>
                  <a:pt x="206529" y="451009"/>
                  <a:pt x="214467" y="379571"/>
                </a:cubicBezTo>
                <a:cubicBezTo>
                  <a:pt x="222404" y="308134"/>
                  <a:pt x="245688" y="25559"/>
                  <a:pt x="249392" y="174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3" name="フリーフォーム 1162">
            <a:extLst>
              <a:ext uri="{FF2B5EF4-FFF2-40B4-BE49-F238E27FC236}">
                <a16:creationId xmlns:a16="http://schemas.microsoft.com/office/drawing/2014/main" id="{92008678-13F8-1EAE-5D99-D9646399D3ED}"/>
              </a:ext>
            </a:extLst>
          </p:cNvPr>
          <p:cNvSpPr/>
          <p:nvPr/>
        </p:nvSpPr>
        <p:spPr>
          <a:xfrm>
            <a:off x="1896040" y="5760746"/>
            <a:ext cx="308600" cy="391515"/>
          </a:xfrm>
          <a:custGeom>
            <a:avLst/>
            <a:gdLst>
              <a:gd name="connsiteX0" fmla="*/ 2610 w 308600"/>
              <a:gd name="connsiteY0" fmla="*/ 1879 h 391515"/>
              <a:gd name="connsiteX1" fmla="*/ 161360 w 308600"/>
              <a:gd name="connsiteY1" fmla="*/ 255879 h 391515"/>
              <a:gd name="connsiteX2" fmla="*/ 307410 w 308600"/>
              <a:gd name="connsiteY2" fmla="*/ 389229 h 391515"/>
              <a:gd name="connsiteX3" fmla="*/ 78810 w 308600"/>
              <a:gd name="connsiteY3" fmla="*/ 151104 h 391515"/>
              <a:gd name="connsiteX4" fmla="*/ 2610 w 308600"/>
              <a:gd name="connsiteY4" fmla="*/ 1879 h 3915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08600" h="391515">
                <a:moveTo>
                  <a:pt x="2610" y="1879"/>
                </a:moveTo>
                <a:cubicBezTo>
                  <a:pt x="16368" y="19341"/>
                  <a:pt x="110560" y="191321"/>
                  <a:pt x="161360" y="255879"/>
                </a:cubicBezTo>
                <a:cubicBezTo>
                  <a:pt x="212160" y="320437"/>
                  <a:pt x="321168" y="406691"/>
                  <a:pt x="307410" y="389229"/>
                </a:cubicBezTo>
                <a:cubicBezTo>
                  <a:pt x="293652" y="371767"/>
                  <a:pt x="125906" y="209312"/>
                  <a:pt x="78810" y="151104"/>
                </a:cubicBezTo>
                <a:cubicBezTo>
                  <a:pt x="31714" y="92896"/>
                  <a:pt x="-11148" y="-15583"/>
                  <a:pt x="2610" y="187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4" name="フリーフォーム 1163">
            <a:extLst>
              <a:ext uri="{FF2B5EF4-FFF2-40B4-BE49-F238E27FC236}">
                <a16:creationId xmlns:a16="http://schemas.microsoft.com/office/drawing/2014/main" id="{3B064CF8-ABF7-8F17-0226-AF22F67FC6FD}"/>
              </a:ext>
            </a:extLst>
          </p:cNvPr>
          <p:cNvSpPr/>
          <p:nvPr/>
        </p:nvSpPr>
        <p:spPr>
          <a:xfrm>
            <a:off x="1885732" y="5765768"/>
            <a:ext cx="270272" cy="346189"/>
          </a:xfrm>
          <a:custGeom>
            <a:avLst/>
            <a:gdLst>
              <a:gd name="connsiteX0" fmla="*/ 218 w 270272"/>
              <a:gd name="connsiteY0" fmla="*/ 32 h 346189"/>
              <a:gd name="connsiteX1" fmla="*/ 114518 w 270272"/>
              <a:gd name="connsiteY1" fmla="*/ 215932 h 346189"/>
              <a:gd name="connsiteX2" fmla="*/ 270093 w 270272"/>
              <a:gd name="connsiteY2" fmla="*/ 346107 h 346189"/>
              <a:gd name="connsiteX3" fmla="*/ 143093 w 270272"/>
              <a:gd name="connsiteY3" fmla="*/ 231807 h 346189"/>
              <a:gd name="connsiteX4" fmla="*/ 218 w 270272"/>
              <a:gd name="connsiteY4" fmla="*/ 32 h 3461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70272" h="346189">
                <a:moveTo>
                  <a:pt x="218" y="32"/>
                </a:moveTo>
                <a:cubicBezTo>
                  <a:pt x="-4544" y="-2614"/>
                  <a:pt x="69539" y="158253"/>
                  <a:pt x="114518" y="215932"/>
                </a:cubicBezTo>
                <a:cubicBezTo>
                  <a:pt x="159497" y="273611"/>
                  <a:pt x="265331" y="343461"/>
                  <a:pt x="270093" y="346107"/>
                </a:cubicBezTo>
                <a:cubicBezTo>
                  <a:pt x="274855" y="348753"/>
                  <a:pt x="183839" y="287369"/>
                  <a:pt x="143093" y="231807"/>
                </a:cubicBezTo>
                <a:cubicBezTo>
                  <a:pt x="102347" y="176245"/>
                  <a:pt x="4980" y="2678"/>
                  <a:pt x="218" y="3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5" name="フリーフォーム 1164">
            <a:extLst>
              <a:ext uri="{FF2B5EF4-FFF2-40B4-BE49-F238E27FC236}">
                <a16:creationId xmlns:a16="http://schemas.microsoft.com/office/drawing/2014/main" id="{CA418A29-CDAF-329A-4DB3-2E6D8C7D940D}"/>
              </a:ext>
            </a:extLst>
          </p:cNvPr>
          <p:cNvSpPr/>
          <p:nvPr/>
        </p:nvSpPr>
        <p:spPr>
          <a:xfrm>
            <a:off x="2143025" y="5946769"/>
            <a:ext cx="375100" cy="171603"/>
          </a:xfrm>
          <a:custGeom>
            <a:avLst/>
            <a:gdLst>
              <a:gd name="connsiteX0" fmla="*/ 374750 w 375100"/>
              <a:gd name="connsiteY0" fmla="*/ 6 h 171603"/>
              <a:gd name="connsiteX1" fmla="*/ 235050 w 375100"/>
              <a:gd name="connsiteY1" fmla="*/ 149231 h 171603"/>
              <a:gd name="connsiteX2" fmla="*/ 165200 w 375100"/>
              <a:gd name="connsiteY2" fmla="*/ 171456 h 171603"/>
              <a:gd name="connsiteX3" fmla="*/ 100 w 375100"/>
              <a:gd name="connsiteY3" fmla="*/ 158756 h 171603"/>
              <a:gd name="connsiteX4" fmla="*/ 190600 w 375100"/>
              <a:gd name="connsiteY4" fmla="*/ 155581 h 171603"/>
              <a:gd name="connsiteX5" fmla="*/ 374750 w 375100"/>
              <a:gd name="connsiteY5" fmla="*/ 6 h 1716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75100" h="171603">
                <a:moveTo>
                  <a:pt x="374750" y="6"/>
                </a:moveTo>
                <a:cubicBezTo>
                  <a:pt x="382158" y="-1052"/>
                  <a:pt x="269975" y="120656"/>
                  <a:pt x="235050" y="149231"/>
                </a:cubicBezTo>
                <a:cubicBezTo>
                  <a:pt x="200125" y="177806"/>
                  <a:pt x="204358" y="169869"/>
                  <a:pt x="165200" y="171456"/>
                </a:cubicBezTo>
                <a:cubicBezTo>
                  <a:pt x="126042" y="173043"/>
                  <a:pt x="-4133" y="161402"/>
                  <a:pt x="100" y="158756"/>
                </a:cubicBezTo>
                <a:cubicBezTo>
                  <a:pt x="4333" y="156110"/>
                  <a:pt x="127100" y="181510"/>
                  <a:pt x="190600" y="155581"/>
                </a:cubicBezTo>
                <a:cubicBezTo>
                  <a:pt x="254100" y="129652"/>
                  <a:pt x="367342" y="1064"/>
                  <a:pt x="374750" y="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6" name="フリーフォーム 1165">
            <a:extLst>
              <a:ext uri="{FF2B5EF4-FFF2-40B4-BE49-F238E27FC236}">
                <a16:creationId xmlns:a16="http://schemas.microsoft.com/office/drawing/2014/main" id="{28C518BD-09DB-655E-24EA-B1D25D8DF0FD}"/>
              </a:ext>
            </a:extLst>
          </p:cNvPr>
          <p:cNvSpPr/>
          <p:nvPr/>
        </p:nvSpPr>
        <p:spPr>
          <a:xfrm>
            <a:off x="1781013" y="6264130"/>
            <a:ext cx="343497" cy="1216330"/>
          </a:xfrm>
          <a:custGeom>
            <a:avLst/>
            <a:gdLst>
              <a:gd name="connsiteX0" fmla="*/ 162 w 343497"/>
              <a:gd name="connsiteY0" fmla="*/ 145 h 1216330"/>
              <a:gd name="connsiteX1" fmla="*/ 238287 w 343497"/>
              <a:gd name="connsiteY1" fmla="*/ 651020 h 1216330"/>
              <a:gd name="connsiteX2" fmla="*/ 343062 w 343497"/>
              <a:gd name="connsiteY2" fmla="*/ 1216170 h 1216330"/>
              <a:gd name="connsiteX3" fmla="*/ 203362 w 343497"/>
              <a:gd name="connsiteY3" fmla="*/ 597045 h 1216330"/>
              <a:gd name="connsiteX4" fmla="*/ 162 w 343497"/>
              <a:gd name="connsiteY4" fmla="*/ 145 h 12163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43497" h="1216330">
                <a:moveTo>
                  <a:pt x="162" y="145"/>
                </a:moveTo>
                <a:cubicBezTo>
                  <a:pt x="5983" y="9141"/>
                  <a:pt x="181137" y="448349"/>
                  <a:pt x="238287" y="651020"/>
                </a:cubicBezTo>
                <a:cubicBezTo>
                  <a:pt x="295437" y="853691"/>
                  <a:pt x="348883" y="1225166"/>
                  <a:pt x="343062" y="1216170"/>
                </a:cubicBezTo>
                <a:cubicBezTo>
                  <a:pt x="337241" y="1207174"/>
                  <a:pt x="259983" y="792307"/>
                  <a:pt x="203362" y="597045"/>
                </a:cubicBezTo>
                <a:cubicBezTo>
                  <a:pt x="146741" y="401783"/>
                  <a:pt x="-5659" y="-8851"/>
                  <a:pt x="162" y="14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7" name="フリーフォーム 1166">
            <a:extLst>
              <a:ext uri="{FF2B5EF4-FFF2-40B4-BE49-F238E27FC236}">
                <a16:creationId xmlns:a16="http://schemas.microsoft.com/office/drawing/2014/main" id="{737ECC63-280D-2A34-53D3-D8BC0FC9F609}"/>
              </a:ext>
            </a:extLst>
          </p:cNvPr>
          <p:cNvSpPr/>
          <p:nvPr/>
        </p:nvSpPr>
        <p:spPr>
          <a:xfrm>
            <a:off x="1810934" y="7483458"/>
            <a:ext cx="313297" cy="768475"/>
          </a:xfrm>
          <a:custGeom>
            <a:avLst/>
            <a:gdLst>
              <a:gd name="connsiteX0" fmla="*/ 313141 w 313297"/>
              <a:gd name="connsiteY0" fmla="*/ 17 h 768475"/>
              <a:gd name="connsiteX1" fmla="*/ 281391 w 313297"/>
              <a:gd name="connsiteY1" fmla="*/ 333392 h 768475"/>
              <a:gd name="connsiteX2" fmla="*/ 297266 w 313297"/>
              <a:gd name="connsiteY2" fmla="*/ 250842 h 768475"/>
              <a:gd name="connsiteX3" fmla="*/ 240116 w 313297"/>
              <a:gd name="connsiteY3" fmla="*/ 403242 h 768475"/>
              <a:gd name="connsiteX4" fmla="*/ 179791 w 313297"/>
              <a:gd name="connsiteY4" fmla="*/ 495317 h 768475"/>
              <a:gd name="connsiteX5" fmla="*/ 116291 w 313297"/>
              <a:gd name="connsiteY5" fmla="*/ 644542 h 768475"/>
              <a:gd name="connsiteX6" fmla="*/ 132166 w 313297"/>
              <a:gd name="connsiteY6" fmla="*/ 501667 h 768475"/>
              <a:gd name="connsiteX7" fmla="*/ 125816 w 313297"/>
              <a:gd name="connsiteY7" fmla="*/ 606442 h 768475"/>
              <a:gd name="connsiteX8" fmla="*/ 84541 w 313297"/>
              <a:gd name="connsiteY8" fmla="*/ 577867 h 768475"/>
              <a:gd name="connsiteX9" fmla="*/ 1991 w 313297"/>
              <a:gd name="connsiteY9" fmla="*/ 704867 h 768475"/>
              <a:gd name="connsiteX10" fmla="*/ 24216 w 313297"/>
              <a:gd name="connsiteY10" fmla="*/ 609617 h 768475"/>
              <a:gd name="connsiteX11" fmla="*/ 8341 w 313297"/>
              <a:gd name="connsiteY11" fmla="*/ 768367 h 768475"/>
              <a:gd name="connsiteX12" fmla="*/ 84541 w 313297"/>
              <a:gd name="connsiteY12" fmla="*/ 581042 h 768475"/>
              <a:gd name="connsiteX13" fmla="*/ 265516 w 313297"/>
              <a:gd name="connsiteY13" fmla="*/ 349267 h 768475"/>
              <a:gd name="connsiteX14" fmla="*/ 313141 w 313297"/>
              <a:gd name="connsiteY14" fmla="*/ 17 h 768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13297" h="768475">
                <a:moveTo>
                  <a:pt x="313141" y="17"/>
                </a:moveTo>
                <a:cubicBezTo>
                  <a:pt x="315787" y="-2629"/>
                  <a:pt x="284037" y="291588"/>
                  <a:pt x="281391" y="333392"/>
                </a:cubicBezTo>
                <a:cubicBezTo>
                  <a:pt x="278745" y="375196"/>
                  <a:pt x="304145" y="239200"/>
                  <a:pt x="297266" y="250842"/>
                </a:cubicBezTo>
                <a:cubicBezTo>
                  <a:pt x="290387" y="262484"/>
                  <a:pt x="259695" y="362496"/>
                  <a:pt x="240116" y="403242"/>
                </a:cubicBezTo>
                <a:cubicBezTo>
                  <a:pt x="220537" y="443988"/>
                  <a:pt x="200428" y="455101"/>
                  <a:pt x="179791" y="495317"/>
                </a:cubicBezTo>
                <a:cubicBezTo>
                  <a:pt x="159154" y="535533"/>
                  <a:pt x="124228" y="643484"/>
                  <a:pt x="116291" y="644542"/>
                </a:cubicBezTo>
                <a:cubicBezTo>
                  <a:pt x="108354" y="645600"/>
                  <a:pt x="130578" y="508017"/>
                  <a:pt x="132166" y="501667"/>
                </a:cubicBezTo>
                <a:cubicBezTo>
                  <a:pt x="133753" y="495317"/>
                  <a:pt x="133753" y="593742"/>
                  <a:pt x="125816" y="606442"/>
                </a:cubicBezTo>
                <a:cubicBezTo>
                  <a:pt x="117879" y="619142"/>
                  <a:pt x="105178" y="561463"/>
                  <a:pt x="84541" y="577867"/>
                </a:cubicBezTo>
                <a:cubicBezTo>
                  <a:pt x="63904" y="594271"/>
                  <a:pt x="12045" y="699575"/>
                  <a:pt x="1991" y="704867"/>
                </a:cubicBezTo>
                <a:cubicBezTo>
                  <a:pt x="-8063" y="710159"/>
                  <a:pt x="23158" y="599034"/>
                  <a:pt x="24216" y="609617"/>
                </a:cubicBezTo>
                <a:cubicBezTo>
                  <a:pt x="25274" y="620200"/>
                  <a:pt x="-1713" y="773130"/>
                  <a:pt x="8341" y="768367"/>
                </a:cubicBezTo>
                <a:cubicBezTo>
                  <a:pt x="18395" y="763605"/>
                  <a:pt x="41678" y="650892"/>
                  <a:pt x="84541" y="581042"/>
                </a:cubicBezTo>
                <a:cubicBezTo>
                  <a:pt x="127404" y="511192"/>
                  <a:pt x="229003" y="443988"/>
                  <a:pt x="265516" y="349267"/>
                </a:cubicBezTo>
                <a:cubicBezTo>
                  <a:pt x="302029" y="254546"/>
                  <a:pt x="310495" y="2663"/>
                  <a:pt x="313141" y="1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8" name="フリーフォーム 1167">
            <a:extLst>
              <a:ext uri="{FF2B5EF4-FFF2-40B4-BE49-F238E27FC236}">
                <a16:creationId xmlns:a16="http://schemas.microsoft.com/office/drawing/2014/main" id="{94D9FCC6-85B4-031E-0674-763EDE9D169E}"/>
              </a:ext>
            </a:extLst>
          </p:cNvPr>
          <p:cNvSpPr/>
          <p:nvPr/>
        </p:nvSpPr>
        <p:spPr>
          <a:xfrm>
            <a:off x="840889" y="8382076"/>
            <a:ext cx="403708" cy="309182"/>
          </a:xfrm>
          <a:custGeom>
            <a:avLst/>
            <a:gdLst>
              <a:gd name="connsiteX0" fmla="*/ 13186 w 403708"/>
              <a:gd name="connsiteY0" fmla="*/ 12624 h 309182"/>
              <a:gd name="connsiteX1" fmla="*/ 387836 w 403708"/>
              <a:gd name="connsiteY1" fmla="*/ 298374 h 309182"/>
              <a:gd name="connsiteX2" fmla="*/ 311636 w 403708"/>
              <a:gd name="connsiteY2" fmla="*/ 231699 h 309182"/>
              <a:gd name="connsiteX3" fmla="*/ 105261 w 403708"/>
              <a:gd name="connsiteY3" fmla="*/ 66599 h 309182"/>
              <a:gd name="connsiteX4" fmla="*/ 13186 w 403708"/>
              <a:gd name="connsiteY4" fmla="*/ 12624 h 3091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03708" h="309182">
                <a:moveTo>
                  <a:pt x="13186" y="12624"/>
                </a:moveTo>
                <a:cubicBezTo>
                  <a:pt x="60282" y="51253"/>
                  <a:pt x="338095" y="261862"/>
                  <a:pt x="387836" y="298374"/>
                </a:cubicBezTo>
                <a:cubicBezTo>
                  <a:pt x="437577" y="334886"/>
                  <a:pt x="358732" y="270328"/>
                  <a:pt x="311636" y="231699"/>
                </a:cubicBezTo>
                <a:cubicBezTo>
                  <a:pt x="264540" y="193070"/>
                  <a:pt x="153944" y="99936"/>
                  <a:pt x="105261" y="66599"/>
                </a:cubicBezTo>
                <a:cubicBezTo>
                  <a:pt x="56578" y="33262"/>
                  <a:pt x="-33910" y="-26005"/>
                  <a:pt x="13186" y="1262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9" name="フリーフォーム 1168">
            <a:extLst>
              <a:ext uri="{FF2B5EF4-FFF2-40B4-BE49-F238E27FC236}">
                <a16:creationId xmlns:a16="http://schemas.microsoft.com/office/drawing/2014/main" id="{E02C6FA4-43D2-0896-FB09-C791D0F08A60}"/>
              </a:ext>
            </a:extLst>
          </p:cNvPr>
          <p:cNvSpPr/>
          <p:nvPr/>
        </p:nvSpPr>
        <p:spPr>
          <a:xfrm>
            <a:off x="1631672" y="7936904"/>
            <a:ext cx="140697" cy="326456"/>
          </a:xfrm>
          <a:custGeom>
            <a:avLst/>
            <a:gdLst>
              <a:gd name="connsiteX0" fmla="*/ 278 w 140697"/>
              <a:gd name="connsiteY0" fmla="*/ 3771 h 326456"/>
              <a:gd name="connsiteX1" fmla="*/ 101878 w 140697"/>
              <a:gd name="connsiteY1" fmla="*/ 187921 h 326456"/>
              <a:gd name="connsiteX2" fmla="*/ 139978 w 140697"/>
              <a:gd name="connsiteY2" fmla="*/ 324446 h 326456"/>
              <a:gd name="connsiteX3" fmla="*/ 73303 w 140697"/>
              <a:gd name="connsiteY3" fmla="*/ 83146 h 326456"/>
              <a:gd name="connsiteX4" fmla="*/ 278 w 140697"/>
              <a:gd name="connsiteY4" fmla="*/ 3771 h 3264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0697" h="326456">
                <a:moveTo>
                  <a:pt x="278" y="3771"/>
                </a:moveTo>
                <a:cubicBezTo>
                  <a:pt x="5041" y="21234"/>
                  <a:pt x="78595" y="134475"/>
                  <a:pt x="101878" y="187921"/>
                </a:cubicBezTo>
                <a:cubicBezTo>
                  <a:pt x="125161" y="241367"/>
                  <a:pt x="144741" y="341909"/>
                  <a:pt x="139978" y="324446"/>
                </a:cubicBezTo>
                <a:cubicBezTo>
                  <a:pt x="135215" y="306983"/>
                  <a:pt x="93411" y="133946"/>
                  <a:pt x="73303" y="83146"/>
                </a:cubicBezTo>
                <a:cubicBezTo>
                  <a:pt x="53195" y="32346"/>
                  <a:pt x="-4485" y="-13692"/>
                  <a:pt x="278" y="377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0" name="フリーフォーム 1169">
            <a:extLst>
              <a:ext uri="{FF2B5EF4-FFF2-40B4-BE49-F238E27FC236}">
                <a16:creationId xmlns:a16="http://schemas.microsoft.com/office/drawing/2014/main" id="{CF98F078-F973-3725-1C36-590610B00C26}"/>
              </a:ext>
            </a:extLst>
          </p:cNvPr>
          <p:cNvSpPr/>
          <p:nvPr/>
        </p:nvSpPr>
        <p:spPr>
          <a:xfrm>
            <a:off x="1492811" y="7067369"/>
            <a:ext cx="85490" cy="381581"/>
          </a:xfrm>
          <a:custGeom>
            <a:avLst/>
            <a:gdLst>
              <a:gd name="connsiteX0" fmla="*/ 85164 w 85490"/>
              <a:gd name="connsiteY0" fmla="*/ 181 h 381581"/>
              <a:gd name="connsiteX1" fmla="*/ 37539 w 85490"/>
              <a:gd name="connsiteY1" fmla="*/ 219256 h 381581"/>
              <a:gd name="connsiteX2" fmla="*/ 2614 w 85490"/>
              <a:gd name="connsiteY2" fmla="*/ 381181 h 381581"/>
              <a:gd name="connsiteX3" fmla="*/ 12139 w 85490"/>
              <a:gd name="connsiteY3" fmla="*/ 257356 h 381581"/>
              <a:gd name="connsiteX4" fmla="*/ 85164 w 85490"/>
              <a:gd name="connsiteY4" fmla="*/ 181 h 3815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5490" h="381581">
                <a:moveTo>
                  <a:pt x="85164" y="181"/>
                </a:moveTo>
                <a:cubicBezTo>
                  <a:pt x="89397" y="-6169"/>
                  <a:pt x="51297" y="155756"/>
                  <a:pt x="37539" y="219256"/>
                </a:cubicBezTo>
                <a:cubicBezTo>
                  <a:pt x="23781" y="282756"/>
                  <a:pt x="6847" y="374831"/>
                  <a:pt x="2614" y="381181"/>
                </a:cubicBezTo>
                <a:cubicBezTo>
                  <a:pt x="-1619" y="387531"/>
                  <a:pt x="-2148" y="317152"/>
                  <a:pt x="12139" y="257356"/>
                </a:cubicBezTo>
                <a:cubicBezTo>
                  <a:pt x="26426" y="197560"/>
                  <a:pt x="80931" y="6531"/>
                  <a:pt x="85164" y="18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1" name="フリーフォーム 1170">
            <a:extLst>
              <a:ext uri="{FF2B5EF4-FFF2-40B4-BE49-F238E27FC236}">
                <a16:creationId xmlns:a16="http://schemas.microsoft.com/office/drawing/2014/main" id="{738E4CE5-29B4-D0FE-DA2C-50289F7FAB70}"/>
              </a:ext>
            </a:extLst>
          </p:cNvPr>
          <p:cNvSpPr/>
          <p:nvPr/>
        </p:nvSpPr>
        <p:spPr>
          <a:xfrm>
            <a:off x="1659433" y="6441601"/>
            <a:ext cx="48889" cy="330779"/>
          </a:xfrm>
          <a:custGeom>
            <a:avLst/>
            <a:gdLst>
              <a:gd name="connsiteX0" fmla="*/ 48717 w 48889"/>
              <a:gd name="connsiteY0" fmla="*/ 3649 h 330779"/>
              <a:gd name="connsiteX1" fmla="*/ 1092 w 48889"/>
              <a:gd name="connsiteY1" fmla="*/ 327499 h 330779"/>
              <a:gd name="connsiteX2" fmla="*/ 16967 w 48889"/>
              <a:gd name="connsiteY2" fmla="*/ 162399 h 330779"/>
              <a:gd name="connsiteX3" fmla="*/ 48717 w 48889"/>
              <a:gd name="connsiteY3" fmla="*/ 3649 h 3307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8889" h="330779">
                <a:moveTo>
                  <a:pt x="48717" y="3649"/>
                </a:moveTo>
                <a:cubicBezTo>
                  <a:pt x="46071" y="31166"/>
                  <a:pt x="6384" y="301041"/>
                  <a:pt x="1092" y="327499"/>
                </a:cubicBezTo>
                <a:cubicBezTo>
                  <a:pt x="-4200" y="353957"/>
                  <a:pt x="11146" y="213199"/>
                  <a:pt x="16967" y="162399"/>
                </a:cubicBezTo>
                <a:cubicBezTo>
                  <a:pt x="22788" y="111599"/>
                  <a:pt x="51363" y="-23868"/>
                  <a:pt x="48717" y="364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2" name="フリーフォーム 1171">
            <a:extLst>
              <a:ext uri="{FF2B5EF4-FFF2-40B4-BE49-F238E27FC236}">
                <a16:creationId xmlns:a16="http://schemas.microsoft.com/office/drawing/2014/main" id="{A6C13B0E-E26A-DC00-7501-4974E7873F0B}"/>
              </a:ext>
            </a:extLst>
          </p:cNvPr>
          <p:cNvSpPr/>
          <p:nvPr/>
        </p:nvSpPr>
        <p:spPr>
          <a:xfrm>
            <a:off x="1380913" y="5080597"/>
            <a:ext cx="79637" cy="799618"/>
          </a:xfrm>
          <a:custGeom>
            <a:avLst/>
            <a:gdLst>
              <a:gd name="connsiteX0" fmla="*/ 79587 w 79637"/>
              <a:gd name="connsiteY0" fmla="*/ 2578 h 799618"/>
              <a:gd name="connsiteX1" fmla="*/ 19262 w 79637"/>
              <a:gd name="connsiteY1" fmla="*/ 516928 h 799618"/>
              <a:gd name="connsiteX2" fmla="*/ 212 w 79637"/>
              <a:gd name="connsiteY2" fmla="*/ 796328 h 799618"/>
              <a:gd name="connsiteX3" fmla="*/ 28787 w 79637"/>
              <a:gd name="connsiteY3" fmla="*/ 339128 h 799618"/>
              <a:gd name="connsiteX4" fmla="*/ 79587 w 79637"/>
              <a:gd name="connsiteY4" fmla="*/ 2578 h 7996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9637" h="799618">
                <a:moveTo>
                  <a:pt x="79587" y="2578"/>
                </a:moveTo>
                <a:cubicBezTo>
                  <a:pt x="78000" y="32211"/>
                  <a:pt x="32491" y="384636"/>
                  <a:pt x="19262" y="516928"/>
                </a:cubicBezTo>
                <a:cubicBezTo>
                  <a:pt x="6033" y="649220"/>
                  <a:pt x="-1375" y="825961"/>
                  <a:pt x="212" y="796328"/>
                </a:cubicBezTo>
                <a:cubicBezTo>
                  <a:pt x="1799" y="766695"/>
                  <a:pt x="12383" y="472478"/>
                  <a:pt x="28787" y="339128"/>
                </a:cubicBezTo>
                <a:cubicBezTo>
                  <a:pt x="45191" y="205778"/>
                  <a:pt x="81174" y="-27055"/>
                  <a:pt x="79587" y="257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3" name="フリーフォーム 1172">
            <a:extLst>
              <a:ext uri="{FF2B5EF4-FFF2-40B4-BE49-F238E27FC236}">
                <a16:creationId xmlns:a16="http://schemas.microsoft.com/office/drawing/2014/main" id="{3B7CE2D1-FE35-CA36-6887-35867C25EC9F}"/>
              </a:ext>
            </a:extLst>
          </p:cNvPr>
          <p:cNvSpPr/>
          <p:nvPr/>
        </p:nvSpPr>
        <p:spPr>
          <a:xfrm>
            <a:off x="1504910" y="5876658"/>
            <a:ext cx="54107" cy="581734"/>
          </a:xfrm>
          <a:custGeom>
            <a:avLst/>
            <a:gdLst>
              <a:gd name="connsiteX0" fmla="*/ 40 w 54107"/>
              <a:gd name="connsiteY0" fmla="*/ 267 h 581734"/>
              <a:gd name="connsiteX1" fmla="*/ 44490 w 54107"/>
              <a:gd name="connsiteY1" fmla="*/ 308242 h 581734"/>
              <a:gd name="connsiteX2" fmla="*/ 3215 w 54107"/>
              <a:gd name="connsiteY2" fmla="*/ 581292 h 581734"/>
              <a:gd name="connsiteX3" fmla="*/ 54015 w 54107"/>
              <a:gd name="connsiteY3" fmla="*/ 362217 h 581734"/>
              <a:gd name="connsiteX4" fmla="*/ 40 w 54107"/>
              <a:gd name="connsiteY4" fmla="*/ 267 h 5817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4107" h="581734">
                <a:moveTo>
                  <a:pt x="40" y="267"/>
                </a:moveTo>
                <a:cubicBezTo>
                  <a:pt x="-1547" y="-8729"/>
                  <a:pt x="43961" y="211405"/>
                  <a:pt x="44490" y="308242"/>
                </a:cubicBezTo>
                <a:cubicBezTo>
                  <a:pt x="45019" y="405079"/>
                  <a:pt x="1628" y="572296"/>
                  <a:pt x="3215" y="581292"/>
                </a:cubicBezTo>
                <a:cubicBezTo>
                  <a:pt x="4802" y="590288"/>
                  <a:pt x="51369" y="460113"/>
                  <a:pt x="54015" y="362217"/>
                </a:cubicBezTo>
                <a:cubicBezTo>
                  <a:pt x="56661" y="264321"/>
                  <a:pt x="1627" y="9263"/>
                  <a:pt x="40" y="26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4" name="フリーフォーム 1173">
            <a:extLst>
              <a:ext uri="{FF2B5EF4-FFF2-40B4-BE49-F238E27FC236}">
                <a16:creationId xmlns:a16="http://schemas.microsoft.com/office/drawing/2014/main" id="{DDEC32A6-BCBB-3ACC-D6B4-12DF5FC43C8F}"/>
              </a:ext>
            </a:extLst>
          </p:cNvPr>
          <p:cNvSpPr/>
          <p:nvPr/>
        </p:nvSpPr>
        <p:spPr>
          <a:xfrm>
            <a:off x="980982" y="5559421"/>
            <a:ext cx="33811" cy="1009660"/>
          </a:xfrm>
          <a:custGeom>
            <a:avLst/>
            <a:gdLst>
              <a:gd name="connsiteX0" fmla="*/ 28668 w 33811"/>
              <a:gd name="connsiteY0" fmla="*/ 4 h 1009660"/>
              <a:gd name="connsiteX1" fmla="*/ 22318 w 33811"/>
              <a:gd name="connsiteY1" fmla="*/ 552454 h 1009660"/>
              <a:gd name="connsiteX2" fmla="*/ 93 w 33811"/>
              <a:gd name="connsiteY2" fmla="*/ 1009654 h 1009660"/>
              <a:gd name="connsiteX3" fmla="*/ 31843 w 33811"/>
              <a:gd name="connsiteY3" fmla="*/ 542929 h 1009660"/>
              <a:gd name="connsiteX4" fmla="*/ 28668 w 33811"/>
              <a:gd name="connsiteY4" fmla="*/ 4 h 1009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3811" h="1009660">
                <a:moveTo>
                  <a:pt x="28668" y="4"/>
                </a:moveTo>
                <a:cubicBezTo>
                  <a:pt x="27081" y="1591"/>
                  <a:pt x="27080" y="384179"/>
                  <a:pt x="22318" y="552454"/>
                </a:cubicBezTo>
                <a:cubicBezTo>
                  <a:pt x="17555" y="720729"/>
                  <a:pt x="-1494" y="1011241"/>
                  <a:pt x="93" y="1009654"/>
                </a:cubicBezTo>
                <a:cubicBezTo>
                  <a:pt x="1680" y="1008067"/>
                  <a:pt x="26551" y="708029"/>
                  <a:pt x="31843" y="542929"/>
                </a:cubicBezTo>
                <a:cubicBezTo>
                  <a:pt x="37135" y="377829"/>
                  <a:pt x="30255" y="-1583"/>
                  <a:pt x="28668" y="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5" name="フリーフォーム 1174">
            <a:extLst>
              <a:ext uri="{FF2B5EF4-FFF2-40B4-BE49-F238E27FC236}">
                <a16:creationId xmlns:a16="http://schemas.microsoft.com/office/drawing/2014/main" id="{A7F92008-899E-D34E-82F3-FA7A48F6E0B5}"/>
              </a:ext>
            </a:extLst>
          </p:cNvPr>
          <p:cNvSpPr/>
          <p:nvPr/>
        </p:nvSpPr>
        <p:spPr>
          <a:xfrm>
            <a:off x="904026" y="4476472"/>
            <a:ext cx="122493" cy="879290"/>
          </a:xfrm>
          <a:custGeom>
            <a:avLst/>
            <a:gdLst>
              <a:gd name="connsiteX0" fmla="*/ 121499 w 122493"/>
              <a:gd name="connsiteY0" fmla="*/ 3453 h 879290"/>
              <a:gd name="connsiteX1" fmla="*/ 45299 w 122493"/>
              <a:gd name="connsiteY1" fmla="*/ 508278 h 879290"/>
              <a:gd name="connsiteX2" fmla="*/ 849 w 122493"/>
              <a:gd name="connsiteY2" fmla="*/ 876578 h 879290"/>
              <a:gd name="connsiteX3" fmla="*/ 83399 w 122493"/>
              <a:gd name="connsiteY3" fmla="*/ 317778 h 879290"/>
              <a:gd name="connsiteX4" fmla="*/ 121499 w 122493"/>
              <a:gd name="connsiteY4" fmla="*/ 3453 h 8792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2493" h="879290">
                <a:moveTo>
                  <a:pt x="121499" y="3453"/>
                </a:moveTo>
                <a:cubicBezTo>
                  <a:pt x="115149" y="35203"/>
                  <a:pt x="65407" y="362757"/>
                  <a:pt x="45299" y="508278"/>
                </a:cubicBezTo>
                <a:cubicBezTo>
                  <a:pt x="25191" y="653799"/>
                  <a:pt x="-5501" y="908328"/>
                  <a:pt x="849" y="876578"/>
                </a:cubicBezTo>
                <a:cubicBezTo>
                  <a:pt x="7199" y="844828"/>
                  <a:pt x="64349" y="470178"/>
                  <a:pt x="83399" y="317778"/>
                </a:cubicBezTo>
                <a:cubicBezTo>
                  <a:pt x="102449" y="165378"/>
                  <a:pt x="127849" y="-28297"/>
                  <a:pt x="121499" y="345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6" name="フリーフォーム 1175">
            <a:extLst>
              <a:ext uri="{FF2B5EF4-FFF2-40B4-BE49-F238E27FC236}">
                <a16:creationId xmlns:a16="http://schemas.microsoft.com/office/drawing/2014/main" id="{C690054C-85F5-AACC-F046-F99E33E2687F}"/>
              </a:ext>
            </a:extLst>
          </p:cNvPr>
          <p:cNvSpPr/>
          <p:nvPr/>
        </p:nvSpPr>
        <p:spPr>
          <a:xfrm>
            <a:off x="2842142" y="4067821"/>
            <a:ext cx="198028" cy="618460"/>
          </a:xfrm>
          <a:custGeom>
            <a:avLst/>
            <a:gdLst>
              <a:gd name="connsiteX0" fmla="*/ 2658 w 198028"/>
              <a:gd name="connsiteY0" fmla="*/ 12054 h 618460"/>
              <a:gd name="connsiteX1" fmla="*/ 196333 w 198028"/>
              <a:gd name="connsiteY1" fmla="*/ 615304 h 618460"/>
              <a:gd name="connsiteX2" fmla="*/ 91558 w 198028"/>
              <a:gd name="connsiteY2" fmla="*/ 240654 h 618460"/>
              <a:gd name="connsiteX3" fmla="*/ 2658 w 198028"/>
              <a:gd name="connsiteY3" fmla="*/ 12054 h 6184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8028" h="618460">
                <a:moveTo>
                  <a:pt x="2658" y="12054"/>
                </a:moveTo>
                <a:cubicBezTo>
                  <a:pt x="20120" y="74496"/>
                  <a:pt x="181516" y="577204"/>
                  <a:pt x="196333" y="615304"/>
                </a:cubicBezTo>
                <a:cubicBezTo>
                  <a:pt x="211150" y="653404"/>
                  <a:pt x="124896" y="335904"/>
                  <a:pt x="91558" y="240654"/>
                </a:cubicBezTo>
                <a:cubicBezTo>
                  <a:pt x="58221" y="145404"/>
                  <a:pt x="-14804" y="-50388"/>
                  <a:pt x="2658" y="1205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7" name="フリーフォーム 1176">
            <a:extLst>
              <a:ext uri="{FF2B5EF4-FFF2-40B4-BE49-F238E27FC236}">
                <a16:creationId xmlns:a16="http://schemas.microsoft.com/office/drawing/2014/main" id="{2F85EBD4-C48B-BF87-9BC2-0626235D4140}"/>
              </a:ext>
            </a:extLst>
          </p:cNvPr>
          <p:cNvSpPr/>
          <p:nvPr/>
        </p:nvSpPr>
        <p:spPr>
          <a:xfrm>
            <a:off x="2877570" y="4064895"/>
            <a:ext cx="457420" cy="1313492"/>
          </a:xfrm>
          <a:custGeom>
            <a:avLst/>
            <a:gdLst>
              <a:gd name="connsiteX0" fmla="*/ 5330 w 457420"/>
              <a:gd name="connsiteY0" fmla="*/ 14980 h 1313492"/>
              <a:gd name="connsiteX1" fmla="*/ 224405 w 457420"/>
              <a:gd name="connsiteY1" fmla="*/ 754755 h 1313492"/>
              <a:gd name="connsiteX2" fmla="*/ 214880 w 457420"/>
              <a:gd name="connsiteY2" fmla="*/ 723005 h 1313492"/>
              <a:gd name="connsiteX3" fmla="*/ 294255 w 457420"/>
              <a:gd name="connsiteY3" fmla="*/ 910330 h 1313492"/>
              <a:gd name="connsiteX4" fmla="*/ 456180 w 457420"/>
              <a:gd name="connsiteY4" fmla="*/ 1310380 h 1313492"/>
              <a:gd name="connsiteX5" fmla="*/ 360930 w 457420"/>
              <a:gd name="connsiteY5" fmla="*/ 1078605 h 1313492"/>
              <a:gd name="connsiteX6" fmla="*/ 214880 w 457420"/>
              <a:gd name="connsiteY6" fmla="*/ 761105 h 1313492"/>
              <a:gd name="connsiteX7" fmla="*/ 78355 w 457420"/>
              <a:gd name="connsiteY7" fmla="*/ 294380 h 1313492"/>
              <a:gd name="connsiteX8" fmla="*/ 5330 w 457420"/>
              <a:gd name="connsiteY8" fmla="*/ 14980 h 13134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57420" h="1313492">
                <a:moveTo>
                  <a:pt x="5330" y="14980"/>
                </a:moveTo>
                <a:cubicBezTo>
                  <a:pt x="29672" y="91709"/>
                  <a:pt x="189480" y="636751"/>
                  <a:pt x="224405" y="754755"/>
                </a:cubicBezTo>
                <a:cubicBezTo>
                  <a:pt x="259330" y="872759"/>
                  <a:pt x="203238" y="697076"/>
                  <a:pt x="214880" y="723005"/>
                </a:cubicBezTo>
                <a:cubicBezTo>
                  <a:pt x="226522" y="748934"/>
                  <a:pt x="254038" y="812434"/>
                  <a:pt x="294255" y="910330"/>
                </a:cubicBezTo>
                <a:cubicBezTo>
                  <a:pt x="334472" y="1008226"/>
                  <a:pt x="445068" y="1282334"/>
                  <a:pt x="456180" y="1310380"/>
                </a:cubicBezTo>
                <a:cubicBezTo>
                  <a:pt x="467293" y="1338426"/>
                  <a:pt x="401147" y="1170151"/>
                  <a:pt x="360930" y="1078605"/>
                </a:cubicBezTo>
                <a:cubicBezTo>
                  <a:pt x="320713" y="987059"/>
                  <a:pt x="261976" y="891809"/>
                  <a:pt x="214880" y="761105"/>
                </a:cubicBezTo>
                <a:cubicBezTo>
                  <a:pt x="167784" y="630401"/>
                  <a:pt x="110634" y="413443"/>
                  <a:pt x="78355" y="294380"/>
                </a:cubicBezTo>
                <a:cubicBezTo>
                  <a:pt x="46076" y="175318"/>
                  <a:pt x="-19012" y="-61749"/>
                  <a:pt x="5330" y="1498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8" name="フリーフォーム 1177">
            <a:extLst>
              <a:ext uri="{FF2B5EF4-FFF2-40B4-BE49-F238E27FC236}">
                <a16:creationId xmlns:a16="http://schemas.microsoft.com/office/drawing/2014/main" id="{3C511850-55B6-1928-1096-A647328E619C}"/>
              </a:ext>
            </a:extLst>
          </p:cNvPr>
          <p:cNvSpPr/>
          <p:nvPr/>
        </p:nvSpPr>
        <p:spPr>
          <a:xfrm>
            <a:off x="3238206" y="5164262"/>
            <a:ext cx="372989" cy="665565"/>
          </a:xfrm>
          <a:custGeom>
            <a:avLst/>
            <a:gdLst>
              <a:gd name="connsiteX0" fmla="*/ 3469 w 372989"/>
              <a:gd name="connsiteY0" fmla="*/ 4638 h 665565"/>
              <a:gd name="connsiteX1" fmla="*/ 368594 w 372989"/>
              <a:gd name="connsiteY1" fmla="*/ 655513 h 665565"/>
              <a:gd name="connsiteX2" fmla="*/ 193969 w 372989"/>
              <a:gd name="connsiteY2" fmla="*/ 376113 h 665565"/>
              <a:gd name="connsiteX3" fmla="*/ 3469 w 372989"/>
              <a:gd name="connsiteY3" fmla="*/ 4638 h 6655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72989" h="665565">
                <a:moveTo>
                  <a:pt x="3469" y="4638"/>
                </a:moveTo>
                <a:cubicBezTo>
                  <a:pt x="32573" y="51205"/>
                  <a:pt x="336844" y="593600"/>
                  <a:pt x="368594" y="655513"/>
                </a:cubicBezTo>
                <a:cubicBezTo>
                  <a:pt x="400344" y="717426"/>
                  <a:pt x="251648" y="477184"/>
                  <a:pt x="193969" y="376113"/>
                </a:cubicBezTo>
                <a:cubicBezTo>
                  <a:pt x="136290" y="275042"/>
                  <a:pt x="-25635" y="-41929"/>
                  <a:pt x="3469" y="463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9" name="フリーフォーム 1178">
            <a:extLst>
              <a:ext uri="{FF2B5EF4-FFF2-40B4-BE49-F238E27FC236}">
                <a16:creationId xmlns:a16="http://schemas.microsoft.com/office/drawing/2014/main" id="{2CE08B93-9128-CDA1-378C-3B9BC587FFDA}"/>
              </a:ext>
            </a:extLst>
          </p:cNvPr>
          <p:cNvSpPr/>
          <p:nvPr/>
        </p:nvSpPr>
        <p:spPr>
          <a:xfrm>
            <a:off x="3642818" y="5830321"/>
            <a:ext cx="351498" cy="266283"/>
          </a:xfrm>
          <a:custGeom>
            <a:avLst/>
            <a:gdLst>
              <a:gd name="connsiteX0" fmla="*/ 21132 w 351498"/>
              <a:gd name="connsiteY0" fmla="*/ 8504 h 266283"/>
              <a:gd name="connsiteX1" fmla="*/ 351332 w 351498"/>
              <a:gd name="connsiteY1" fmla="*/ 265679 h 266283"/>
              <a:gd name="connsiteX2" fmla="*/ 65582 w 351498"/>
              <a:gd name="connsiteY2" fmla="*/ 78354 h 266283"/>
              <a:gd name="connsiteX3" fmla="*/ 21132 w 351498"/>
              <a:gd name="connsiteY3" fmla="*/ 8504 h 2662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51498" h="266283">
                <a:moveTo>
                  <a:pt x="21132" y="8504"/>
                </a:moveTo>
                <a:cubicBezTo>
                  <a:pt x="68757" y="39725"/>
                  <a:pt x="343924" y="254037"/>
                  <a:pt x="351332" y="265679"/>
                </a:cubicBezTo>
                <a:cubicBezTo>
                  <a:pt x="358740" y="277321"/>
                  <a:pt x="116911" y="117512"/>
                  <a:pt x="65582" y="78354"/>
                </a:cubicBezTo>
                <a:cubicBezTo>
                  <a:pt x="14253" y="39196"/>
                  <a:pt x="-26493" y="-22717"/>
                  <a:pt x="21132" y="850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0" name="フリーフォーム 1179">
            <a:extLst>
              <a:ext uri="{FF2B5EF4-FFF2-40B4-BE49-F238E27FC236}">
                <a16:creationId xmlns:a16="http://schemas.microsoft.com/office/drawing/2014/main" id="{6319A799-074A-ECC0-0F4D-14CC2DADC321}"/>
              </a:ext>
            </a:extLst>
          </p:cNvPr>
          <p:cNvSpPr/>
          <p:nvPr/>
        </p:nvSpPr>
        <p:spPr>
          <a:xfrm>
            <a:off x="3838553" y="5482489"/>
            <a:ext cx="142191" cy="570136"/>
          </a:xfrm>
          <a:custGeom>
            <a:avLst/>
            <a:gdLst>
              <a:gd name="connsiteX0" fmla="*/ 22 w 142191"/>
              <a:gd name="connsiteY0" fmla="*/ 736 h 570136"/>
              <a:gd name="connsiteX1" fmla="*/ 104797 w 142191"/>
              <a:gd name="connsiteY1" fmla="*/ 169011 h 570136"/>
              <a:gd name="connsiteX2" fmla="*/ 139722 w 142191"/>
              <a:gd name="connsiteY2" fmla="*/ 438886 h 570136"/>
              <a:gd name="connsiteX3" fmla="*/ 136547 w 142191"/>
              <a:gd name="connsiteY3" fmla="*/ 562711 h 570136"/>
              <a:gd name="connsiteX4" fmla="*/ 114322 w 142191"/>
              <a:gd name="connsiteY4" fmla="*/ 232511 h 570136"/>
              <a:gd name="connsiteX5" fmla="*/ 22 w 142191"/>
              <a:gd name="connsiteY5" fmla="*/ 736 h 5701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42191" h="570136">
                <a:moveTo>
                  <a:pt x="22" y="736"/>
                </a:moveTo>
                <a:cubicBezTo>
                  <a:pt x="-1566" y="-9847"/>
                  <a:pt x="81514" y="95986"/>
                  <a:pt x="104797" y="169011"/>
                </a:cubicBezTo>
                <a:cubicBezTo>
                  <a:pt x="128080" y="242036"/>
                  <a:pt x="134430" y="373269"/>
                  <a:pt x="139722" y="438886"/>
                </a:cubicBezTo>
                <a:cubicBezTo>
                  <a:pt x="145014" y="504503"/>
                  <a:pt x="140780" y="597107"/>
                  <a:pt x="136547" y="562711"/>
                </a:cubicBezTo>
                <a:cubicBezTo>
                  <a:pt x="132314" y="528315"/>
                  <a:pt x="131784" y="321940"/>
                  <a:pt x="114322" y="232511"/>
                </a:cubicBezTo>
                <a:cubicBezTo>
                  <a:pt x="96860" y="143082"/>
                  <a:pt x="1610" y="11319"/>
                  <a:pt x="22" y="73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1" name="フリーフォーム 1180">
            <a:extLst>
              <a:ext uri="{FF2B5EF4-FFF2-40B4-BE49-F238E27FC236}">
                <a16:creationId xmlns:a16="http://schemas.microsoft.com/office/drawing/2014/main" id="{02C11A46-4775-B95C-4C03-0BE72D9378CD}"/>
              </a:ext>
            </a:extLst>
          </p:cNvPr>
          <p:cNvSpPr/>
          <p:nvPr/>
        </p:nvSpPr>
        <p:spPr>
          <a:xfrm>
            <a:off x="3580101" y="5223524"/>
            <a:ext cx="185218" cy="164035"/>
          </a:xfrm>
          <a:custGeom>
            <a:avLst/>
            <a:gdLst>
              <a:gd name="connsiteX0" fmla="*/ 1299 w 185218"/>
              <a:gd name="connsiteY0" fmla="*/ 2526 h 164035"/>
              <a:gd name="connsiteX1" fmla="*/ 163224 w 185218"/>
              <a:gd name="connsiteY1" fmla="*/ 135876 h 164035"/>
              <a:gd name="connsiteX2" fmla="*/ 175924 w 185218"/>
              <a:gd name="connsiteY2" fmla="*/ 158101 h 164035"/>
              <a:gd name="connsiteX3" fmla="*/ 90199 w 185218"/>
              <a:gd name="connsiteY3" fmla="*/ 56501 h 164035"/>
              <a:gd name="connsiteX4" fmla="*/ 1299 w 185218"/>
              <a:gd name="connsiteY4" fmla="*/ 2526 h 1640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85218" h="164035">
                <a:moveTo>
                  <a:pt x="1299" y="2526"/>
                </a:moveTo>
                <a:cubicBezTo>
                  <a:pt x="13470" y="15755"/>
                  <a:pt x="134120" y="109947"/>
                  <a:pt x="163224" y="135876"/>
                </a:cubicBezTo>
                <a:cubicBezTo>
                  <a:pt x="192328" y="161805"/>
                  <a:pt x="188095" y="171330"/>
                  <a:pt x="175924" y="158101"/>
                </a:cubicBezTo>
                <a:cubicBezTo>
                  <a:pt x="163753" y="144872"/>
                  <a:pt x="114541" y="81901"/>
                  <a:pt x="90199" y="56501"/>
                </a:cubicBezTo>
                <a:cubicBezTo>
                  <a:pt x="65857" y="31101"/>
                  <a:pt x="-10872" y="-10703"/>
                  <a:pt x="1299" y="252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2" name="フリーフォーム 1181">
            <a:extLst>
              <a:ext uri="{FF2B5EF4-FFF2-40B4-BE49-F238E27FC236}">
                <a16:creationId xmlns:a16="http://schemas.microsoft.com/office/drawing/2014/main" id="{630E82FB-6DE9-E8D2-E97F-526E632E2627}"/>
              </a:ext>
            </a:extLst>
          </p:cNvPr>
          <p:cNvSpPr/>
          <p:nvPr/>
        </p:nvSpPr>
        <p:spPr>
          <a:xfrm>
            <a:off x="3994150" y="5329918"/>
            <a:ext cx="60397" cy="414029"/>
          </a:xfrm>
          <a:custGeom>
            <a:avLst/>
            <a:gdLst>
              <a:gd name="connsiteX0" fmla="*/ 60325 w 60397"/>
              <a:gd name="connsiteY0" fmla="*/ 907 h 414029"/>
              <a:gd name="connsiteX1" fmla="*/ 12700 w 60397"/>
              <a:gd name="connsiteY1" fmla="*/ 178707 h 414029"/>
              <a:gd name="connsiteX2" fmla="*/ 31750 w 60397"/>
              <a:gd name="connsiteY2" fmla="*/ 413657 h 414029"/>
              <a:gd name="connsiteX3" fmla="*/ 0 w 60397"/>
              <a:gd name="connsiteY3" fmla="*/ 121557 h 414029"/>
              <a:gd name="connsiteX4" fmla="*/ 60325 w 60397"/>
              <a:gd name="connsiteY4" fmla="*/ 907 h 4140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0397" h="414029">
                <a:moveTo>
                  <a:pt x="60325" y="907"/>
                </a:moveTo>
                <a:cubicBezTo>
                  <a:pt x="62442" y="10432"/>
                  <a:pt x="17462" y="109915"/>
                  <a:pt x="12700" y="178707"/>
                </a:cubicBezTo>
                <a:cubicBezTo>
                  <a:pt x="7938" y="247499"/>
                  <a:pt x="33867" y="423182"/>
                  <a:pt x="31750" y="413657"/>
                </a:cubicBezTo>
                <a:cubicBezTo>
                  <a:pt x="29633" y="404132"/>
                  <a:pt x="0" y="184528"/>
                  <a:pt x="0" y="121557"/>
                </a:cubicBezTo>
                <a:cubicBezTo>
                  <a:pt x="0" y="58586"/>
                  <a:pt x="58208" y="-8618"/>
                  <a:pt x="60325" y="90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3" name="フリーフォーム 1182">
            <a:extLst>
              <a:ext uri="{FF2B5EF4-FFF2-40B4-BE49-F238E27FC236}">
                <a16:creationId xmlns:a16="http://schemas.microsoft.com/office/drawing/2014/main" id="{644955A1-D0F4-1F55-D9E5-A50657E3D3BD}"/>
              </a:ext>
            </a:extLst>
          </p:cNvPr>
          <p:cNvSpPr/>
          <p:nvPr/>
        </p:nvSpPr>
        <p:spPr>
          <a:xfrm>
            <a:off x="4025804" y="5787317"/>
            <a:ext cx="16262" cy="249141"/>
          </a:xfrm>
          <a:custGeom>
            <a:avLst/>
            <a:gdLst>
              <a:gd name="connsiteX0" fmla="*/ 15971 w 16262"/>
              <a:gd name="connsiteY0" fmla="*/ 3883 h 249141"/>
              <a:gd name="connsiteX1" fmla="*/ 96 w 16262"/>
              <a:gd name="connsiteY1" fmla="*/ 108658 h 249141"/>
              <a:gd name="connsiteX2" fmla="*/ 9621 w 16262"/>
              <a:gd name="connsiteY2" fmla="*/ 248358 h 249141"/>
              <a:gd name="connsiteX3" fmla="*/ 15971 w 16262"/>
              <a:gd name="connsiteY3" fmla="*/ 3883 h 2491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262" h="249141">
                <a:moveTo>
                  <a:pt x="15971" y="3883"/>
                </a:moveTo>
                <a:cubicBezTo>
                  <a:pt x="14383" y="-19400"/>
                  <a:pt x="1154" y="67912"/>
                  <a:pt x="96" y="108658"/>
                </a:cubicBezTo>
                <a:cubicBezTo>
                  <a:pt x="-962" y="149404"/>
                  <a:pt x="6975" y="259471"/>
                  <a:pt x="9621" y="248358"/>
                </a:cubicBezTo>
                <a:cubicBezTo>
                  <a:pt x="12267" y="237245"/>
                  <a:pt x="17559" y="27166"/>
                  <a:pt x="15971" y="388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4" name="フリーフォーム 1183">
            <a:extLst>
              <a:ext uri="{FF2B5EF4-FFF2-40B4-BE49-F238E27FC236}">
                <a16:creationId xmlns:a16="http://schemas.microsoft.com/office/drawing/2014/main" id="{F122D1D1-0C1A-5881-2594-E97DBBFFB040}"/>
              </a:ext>
            </a:extLst>
          </p:cNvPr>
          <p:cNvSpPr/>
          <p:nvPr/>
        </p:nvSpPr>
        <p:spPr>
          <a:xfrm>
            <a:off x="4099360" y="5676105"/>
            <a:ext cx="291958" cy="373107"/>
          </a:xfrm>
          <a:custGeom>
            <a:avLst/>
            <a:gdLst>
              <a:gd name="connsiteX0" fmla="*/ 2740 w 291958"/>
              <a:gd name="connsiteY0" fmla="*/ 795 h 373107"/>
              <a:gd name="connsiteX1" fmla="*/ 50365 w 291958"/>
              <a:gd name="connsiteY1" fmla="*/ 159545 h 373107"/>
              <a:gd name="connsiteX2" fmla="*/ 291665 w 291958"/>
              <a:gd name="connsiteY2" fmla="*/ 372270 h 373107"/>
              <a:gd name="connsiteX3" fmla="*/ 97990 w 291958"/>
              <a:gd name="connsiteY3" fmla="*/ 226220 h 373107"/>
              <a:gd name="connsiteX4" fmla="*/ 2740 w 291958"/>
              <a:gd name="connsiteY4" fmla="*/ 795 h 3731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91958" h="373107">
                <a:moveTo>
                  <a:pt x="2740" y="795"/>
                </a:moveTo>
                <a:cubicBezTo>
                  <a:pt x="-5198" y="-10318"/>
                  <a:pt x="2211" y="97633"/>
                  <a:pt x="50365" y="159545"/>
                </a:cubicBezTo>
                <a:cubicBezTo>
                  <a:pt x="98519" y="221457"/>
                  <a:pt x="283728" y="361158"/>
                  <a:pt x="291665" y="372270"/>
                </a:cubicBezTo>
                <a:cubicBezTo>
                  <a:pt x="299603" y="383383"/>
                  <a:pt x="144027" y="281253"/>
                  <a:pt x="97990" y="226220"/>
                </a:cubicBezTo>
                <a:cubicBezTo>
                  <a:pt x="51953" y="171187"/>
                  <a:pt x="10678" y="11908"/>
                  <a:pt x="2740" y="79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5" name="フリーフォーム 1184">
            <a:extLst>
              <a:ext uri="{FF2B5EF4-FFF2-40B4-BE49-F238E27FC236}">
                <a16:creationId xmlns:a16="http://schemas.microsoft.com/office/drawing/2014/main" id="{1AF5D68A-1C04-A12A-17A9-35F6151F58D8}"/>
              </a:ext>
            </a:extLst>
          </p:cNvPr>
          <p:cNvSpPr/>
          <p:nvPr/>
        </p:nvSpPr>
        <p:spPr>
          <a:xfrm>
            <a:off x="3950293" y="5705347"/>
            <a:ext cx="907464" cy="397549"/>
          </a:xfrm>
          <a:custGeom>
            <a:avLst/>
            <a:gdLst>
              <a:gd name="connsiteX0" fmla="*/ 907457 w 907464"/>
              <a:gd name="connsiteY0" fmla="*/ 128 h 397549"/>
              <a:gd name="connsiteX1" fmla="*/ 729657 w 907464"/>
              <a:gd name="connsiteY1" fmla="*/ 238253 h 397549"/>
              <a:gd name="connsiteX2" fmla="*/ 386757 w 907464"/>
              <a:gd name="connsiteY2" fmla="*/ 377953 h 397549"/>
              <a:gd name="connsiteX3" fmla="*/ 205782 w 907464"/>
              <a:gd name="connsiteY3" fmla="*/ 390653 h 397549"/>
              <a:gd name="connsiteX4" fmla="*/ 5757 w 907464"/>
              <a:gd name="connsiteY4" fmla="*/ 371603 h 397549"/>
              <a:gd name="connsiteX5" fmla="*/ 443907 w 907464"/>
              <a:gd name="connsiteY5" fmla="*/ 393828 h 397549"/>
              <a:gd name="connsiteX6" fmla="*/ 647107 w 907464"/>
              <a:gd name="connsiteY6" fmla="*/ 279528 h 397549"/>
              <a:gd name="connsiteX7" fmla="*/ 551857 w 907464"/>
              <a:gd name="connsiteY7" fmla="*/ 333503 h 397549"/>
              <a:gd name="connsiteX8" fmla="*/ 736007 w 907464"/>
              <a:gd name="connsiteY8" fmla="*/ 206503 h 397549"/>
              <a:gd name="connsiteX9" fmla="*/ 907457 w 907464"/>
              <a:gd name="connsiteY9" fmla="*/ 128 h 3975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907464" h="397549">
                <a:moveTo>
                  <a:pt x="907457" y="128"/>
                </a:moveTo>
                <a:cubicBezTo>
                  <a:pt x="906399" y="5419"/>
                  <a:pt x="816440" y="175282"/>
                  <a:pt x="729657" y="238253"/>
                </a:cubicBezTo>
                <a:cubicBezTo>
                  <a:pt x="642874" y="301224"/>
                  <a:pt x="474069" y="352553"/>
                  <a:pt x="386757" y="377953"/>
                </a:cubicBezTo>
                <a:cubicBezTo>
                  <a:pt x="299445" y="403353"/>
                  <a:pt x="269282" y="391711"/>
                  <a:pt x="205782" y="390653"/>
                </a:cubicBezTo>
                <a:cubicBezTo>
                  <a:pt x="142282" y="389595"/>
                  <a:pt x="-33930" y="371074"/>
                  <a:pt x="5757" y="371603"/>
                </a:cubicBezTo>
                <a:cubicBezTo>
                  <a:pt x="45444" y="372132"/>
                  <a:pt x="337015" y="409174"/>
                  <a:pt x="443907" y="393828"/>
                </a:cubicBezTo>
                <a:cubicBezTo>
                  <a:pt x="550799" y="378482"/>
                  <a:pt x="647107" y="279528"/>
                  <a:pt x="647107" y="279528"/>
                </a:cubicBezTo>
                <a:cubicBezTo>
                  <a:pt x="665099" y="269474"/>
                  <a:pt x="537040" y="345674"/>
                  <a:pt x="551857" y="333503"/>
                </a:cubicBezTo>
                <a:cubicBezTo>
                  <a:pt x="566674" y="321332"/>
                  <a:pt x="679386" y="258890"/>
                  <a:pt x="736007" y="206503"/>
                </a:cubicBezTo>
                <a:cubicBezTo>
                  <a:pt x="792628" y="154116"/>
                  <a:pt x="908515" y="-5163"/>
                  <a:pt x="907457" y="12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6" name="フリーフォーム 1185">
            <a:extLst>
              <a:ext uri="{FF2B5EF4-FFF2-40B4-BE49-F238E27FC236}">
                <a16:creationId xmlns:a16="http://schemas.microsoft.com/office/drawing/2014/main" id="{0B4C1EE3-CCF1-40A4-E2C6-5E2AE4FEC31E}"/>
              </a:ext>
            </a:extLst>
          </p:cNvPr>
          <p:cNvSpPr/>
          <p:nvPr/>
        </p:nvSpPr>
        <p:spPr>
          <a:xfrm>
            <a:off x="5387540" y="5471840"/>
            <a:ext cx="72624" cy="1178433"/>
          </a:xfrm>
          <a:custGeom>
            <a:avLst/>
            <a:gdLst>
              <a:gd name="connsiteX0" fmla="*/ 13135 w 72624"/>
              <a:gd name="connsiteY0" fmla="*/ 5035 h 1178433"/>
              <a:gd name="connsiteX1" fmla="*/ 32185 w 72624"/>
              <a:gd name="connsiteY1" fmla="*/ 481285 h 1178433"/>
              <a:gd name="connsiteX2" fmla="*/ 57585 w 72624"/>
              <a:gd name="connsiteY2" fmla="*/ 1170260 h 1178433"/>
              <a:gd name="connsiteX3" fmla="*/ 70285 w 72624"/>
              <a:gd name="connsiteY3" fmla="*/ 824185 h 1178433"/>
              <a:gd name="connsiteX4" fmla="*/ 9960 w 72624"/>
              <a:gd name="connsiteY4" fmla="*/ 287610 h 1178433"/>
              <a:gd name="connsiteX5" fmla="*/ 25835 w 72624"/>
              <a:gd name="connsiteY5" fmla="*/ 652735 h 1178433"/>
              <a:gd name="connsiteX6" fmla="*/ 435 w 72624"/>
              <a:gd name="connsiteY6" fmla="*/ 255860 h 1178433"/>
              <a:gd name="connsiteX7" fmla="*/ 13135 w 72624"/>
              <a:gd name="connsiteY7" fmla="*/ 5035 h 11784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2624" h="1178433">
                <a:moveTo>
                  <a:pt x="13135" y="5035"/>
                </a:moveTo>
                <a:cubicBezTo>
                  <a:pt x="18427" y="42606"/>
                  <a:pt x="24777" y="287081"/>
                  <a:pt x="32185" y="481285"/>
                </a:cubicBezTo>
                <a:cubicBezTo>
                  <a:pt x="39593" y="675489"/>
                  <a:pt x="51235" y="1113110"/>
                  <a:pt x="57585" y="1170260"/>
                </a:cubicBezTo>
                <a:cubicBezTo>
                  <a:pt x="63935" y="1227410"/>
                  <a:pt x="78222" y="971293"/>
                  <a:pt x="70285" y="824185"/>
                </a:cubicBezTo>
                <a:cubicBezTo>
                  <a:pt x="62348" y="677077"/>
                  <a:pt x="17368" y="316185"/>
                  <a:pt x="9960" y="287610"/>
                </a:cubicBezTo>
                <a:cubicBezTo>
                  <a:pt x="2552" y="259035"/>
                  <a:pt x="27422" y="658027"/>
                  <a:pt x="25835" y="652735"/>
                </a:cubicBezTo>
                <a:cubicBezTo>
                  <a:pt x="24248" y="647443"/>
                  <a:pt x="3081" y="362752"/>
                  <a:pt x="435" y="255860"/>
                </a:cubicBezTo>
                <a:cubicBezTo>
                  <a:pt x="-2211" y="148968"/>
                  <a:pt x="7843" y="-32536"/>
                  <a:pt x="13135" y="503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7" name="フリーフォーム 1186">
            <a:extLst>
              <a:ext uri="{FF2B5EF4-FFF2-40B4-BE49-F238E27FC236}">
                <a16:creationId xmlns:a16="http://schemas.microsoft.com/office/drawing/2014/main" id="{3BC06C5D-295D-E172-9C64-B3DE61E74653}"/>
              </a:ext>
            </a:extLst>
          </p:cNvPr>
          <p:cNvSpPr/>
          <p:nvPr/>
        </p:nvSpPr>
        <p:spPr>
          <a:xfrm>
            <a:off x="5670500" y="4342864"/>
            <a:ext cx="260479" cy="654970"/>
          </a:xfrm>
          <a:custGeom>
            <a:avLst/>
            <a:gdLst>
              <a:gd name="connsiteX0" fmla="*/ 50 w 260479"/>
              <a:gd name="connsiteY0" fmla="*/ 536 h 654970"/>
              <a:gd name="connsiteX1" fmla="*/ 155625 w 260479"/>
              <a:gd name="connsiteY1" fmla="*/ 324386 h 654970"/>
              <a:gd name="connsiteX2" fmla="*/ 260400 w 260479"/>
              <a:gd name="connsiteY2" fmla="*/ 654586 h 654970"/>
              <a:gd name="connsiteX3" fmla="*/ 139750 w 260479"/>
              <a:gd name="connsiteY3" fmla="*/ 257711 h 654970"/>
              <a:gd name="connsiteX4" fmla="*/ 50 w 260479"/>
              <a:gd name="connsiteY4" fmla="*/ 536 h 6549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60479" h="654970">
                <a:moveTo>
                  <a:pt x="50" y="536"/>
                </a:moveTo>
                <a:cubicBezTo>
                  <a:pt x="2696" y="11649"/>
                  <a:pt x="112233" y="215378"/>
                  <a:pt x="155625" y="324386"/>
                </a:cubicBezTo>
                <a:cubicBezTo>
                  <a:pt x="199017" y="433394"/>
                  <a:pt x="263046" y="665699"/>
                  <a:pt x="260400" y="654586"/>
                </a:cubicBezTo>
                <a:cubicBezTo>
                  <a:pt x="257754" y="643473"/>
                  <a:pt x="181025" y="361957"/>
                  <a:pt x="139750" y="257711"/>
                </a:cubicBezTo>
                <a:cubicBezTo>
                  <a:pt x="98475" y="153465"/>
                  <a:pt x="-2596" y="-10577"/>
                  <a:pt x="50" y="53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8" name="フリーフォーム 1187">
            <a:extLst>
              <a:ext uri="{FF2B5EF4-FFF2-40B4-BE49-F238E27FC236}">
                <a16:creationId xmlns:a16="http://schemas.microsoft.com/office/drawing/2014/main" id="{A93083D3-F46D-DD73-6FD2-82CCCBBE27B3}"/>
              </a:ext>
            </a:extLst>
          </p:cNvPr>
          <p:cNvSpPr/>
          <p:nvPr/>
        </p:nvSpPr>
        <p:spPr>
          <a:xfrm>
            <a:off x="5906241" y="4934450"/>
            <a:ext cx="247008" cy="717050"/>
          </a:xfrm>
          <a:custGeom>
            <a:avLst/>
            <a:gdLst>
              <a:gd name="connsiteX0" fmla="*/ 2434 w 247008"/>
              <a:gd name="connsiteY0" fmla="*/ 9025 h 717050"/>
              <a:gd name="connsiteX1" fmla="*/ 56409 w 247008"/>
              <a:gd name="connsiteY1" fmla="*/ 170950 h 717050"/>
              <a:gd name="connsiteX2" fmla="*/ 142134 w 247008"/>
              <a:gd name="connsiteY2" fmla="*/ 485275 h 717050"/>
              <a:gd name="connsiteX3" fmla="*/ 116734 w 247008"/>
              <a:gd name="connsiteY3" fmla="*/ 437650 h 717050"/>
              <a:gd name="connsiteX4" fmla="*/ 246909 w 247008"/>
              <a:gd name="connsiteY4" fmla="*/ 717050 h 717050"/>
              <a:gd name="connsiteX5" fmla="*/ 135784 w 247008"/>
              <a:gd name="connsiteY5" fmla="*/ 434475 h 717050"/>
              <a:gd name="connsiteX6" fmla="*/ 2434 w 247008"/>
              <a:gd name="connsiteY6" fmla="*/ 9025 h 717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47008" h="717050">
                <a:moveTo>
                  <a:pt x="2434" y="9025"/>
                </a:moveTo>
                <a:cubicBezTo>
                  <a:pt x="-10795" y="-34896"/>
                  <a:pt x="33126" y="91575"/>
                  <a:pt x="56409" y="170950"/>
                </a:cubicBezTo>
                <a:cubicBezTo>
                  <a:pt x="79692" y="250325"/>
                  <a:pt x="132080" y="440825"/>
                  <a:pt x="142134" y="485275"/>
                </a:cubicBezTo>
                <a:cubicBezTo>
                  <a:pt x="152188" y="529725"/>
                  <a:pt x="99272" y="399021"/>
                  <a:pt x="116734" y="437650"/>
                </a:cubicBezTo>
                <a:cubicBezTo>
                  <a:pt x="134196" y="476279"/>
                  <a:pt x="243734" y="717579"/>
                  <a:pt x="246909" y="717050"/>
                </a:cubicBezTo>
                <a:cubicBezTo>
                  <a:pt x="250084" y="716521"/>
                  <a:pt x="176530" y="547187"/>
                  <a:pt x="135784" y="434475"/>
                </a:cubicBezTo>
                <a:cubicBezTo>
                  <a:pt x="95038" y="321763"/>
                  <a:pt x="15663" y="52946"/>
                  <a:pt x="2434" y="902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9" name="フリーフォーム 1188">
            <a:extLst>
              <a:ext uri="{FF2B5EF4-FFF2-40B4-BE49-F238E27FC236}">
                <a16:creationId xmlns:a16="http://schemas.microsoft.com/office/drawing/2014/main" id="{8AE1D53C-2EE4-01CD-C9FE-7F9622288649}"/>
              </a:ext>
            </a:extLst>
          </p:cNvPr>
          <p:cNvSpPr/>
          <p:nvPr/>
        </p:nvSpPr>
        <p:spPr>
          <a:xfrm>
            <a:off x="5486256" y="5826089"/>
            <a:ext cx="89144" cy="622374"/>
          </a:xfrm>
          <a:custGeom>
            <a:avLst/>
            <a:gdLst>
              <a:gd name="connsiteX0" fmla="*/ 144 w 89144"/>
              <a:gd name="connsiteY0" fmla="*/ 36 h 622374"/>
              <a:gd name="connsiteX1" fmla="*/ 44594 w 89144"/>
              <a:gd name="connsiteY1" fmla="*/ 327061 h 622374"/>
              <a:gd name="connsiteX2" fmla="*/ 89044 w 89144"/>
              <a:gd name="connsiteY2" fmla="*/ 622336 h 622374"/>
              <a:gd name="connsiteX3" fmla="*/ 31894 w 89144"/>
              <a:gd name="connsiteY3" fmla="*/ 308011 h 622374"/>
              <a:gd name="connsiteX4" fmla="*/ 144 w 89144"/>
              <a:gd name="connsiteY4" fmla="*/ 36 h 6223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9144" h="622374">
                <a:moveTo>
                  <a:pt x="144" y="36"/>
                </a:moveTo>
                <a:cubicBezTo>
                  <a:pt x="2261" y="3211"/>
                  <a:pt x="29777" y="223344"/>
                  <a:pt x="44594" y="327061"/>
                </a:cubicBezTo>
                <a:cubicBezTo>
                  <a:pt x="59411" y="430778"/>
                  <a:pt x="91161" y="625511"/>
                  <a:pt x="89044" y="622336"/>
                </a:cubicBezTo>
                <a:cubicBezTo>
                  <a:pt x="86927" y="619161"/>
                  <a:pt x="44065" y="416490"/>
                  <a:pt x="31894" y="308011"/>
                </a:cubicBezTo>
                <a:cubicBezTo>
                  <a:pt x="19723" y="199532"/>
                  <a:pt x="-1973" y="-3139"/>
                  <a:pt x="144" y="3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90" name="フリーフォーム 1189">
            <a:extLst>
              <a:ext uri="{FF2B5EF4-FFF2-40B4-BE49-F238E27FC236}">
                <a16:creationId xmlns:a16="http://schemas.microsoft.com/office/drawing/2014/main" id="{BAFA03CE-7B74-155D-A920-D4BA67F62E6D}"/>
              </a:ext>
            </a:extLst>
          </p:cNvPr>
          <p:cNvSpPr/>
          <p:nvPr/>
        </p:nvSpPr>
        <p:spPr>
          <a:xfrm>
            <a:off x="5661599" y="5680065"/>
            <a:ext cx="91629" cy="422303"/>
          </a:xfrm>
          <a:custGeom>
            <a:avLst/>
            <a:gdLst>
              <a:gd name="connsiteX0" fmla="*/ 12126 w 91629"/>
              <a:gd name="connsiteY0" fmla="*/ 10 h 422303"/>
              <a:gd name="connsiteX1" fmla="*/ 24826 w 91629"/>
              <a:gd name="connsiteY1" fmla="*/ 254010 h 422303"/>
              <a:gd name="connsiteX2" fmla="*/ 91501 w 91629"/>
              <a:gd name="connsiteY2" fmla="*/ 422285 h 422303"/>
              <a:gd name="connsiteX3" fmla="*/ 5776 w 91629"/>
              <a:gd name="connsiteY3" fmla="*/ 244485 h 422303"/>
              <a:gd name="connsiteX4" fmla="*/ 12126 w 91629"/>
              <a:gd name="connsiteY4" fmla="*/ 10 h 4223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1629" h="422303">
                <a:moveTo>
                  <a:pt x="12126" y="10"/>
                </a:moveTo>
                <a:cubicBezTo>
                  <a:pt x="15301" y="1597"/>
                  <a:pt x="11597" y="183631"/>
                  <a:pt x="24826" y="254010"/>
                </a:cubicBezTo>
                <a:cubicBezTo>
                  <a:pt x="38055" y="324389"/>
                  <a:pt x="94676" y="423872"/>
                  <a:pt x="91501" y="422285"/>
                </a:cubicBezTo>
                <a:cubicBezTo>
                  <a:pt x="88326" y="420698"/>
                  <a:pt x="20593" y="312218"/>
                  <a:pt x="5776" y="244485"/>
                </a:cubicBezTo>
                <a:cubicBezTo>
                  <a:pt x="-9041" y="176752"/>
                  <a:pt x="8951" y="-1577"/>
                  <a:pt x="12126" y="1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91" name="フリーフォーム 1190">
            <a:extLst>
              <a:ext uri="{FF2B5EF4-FFF2-40B4-BE49-F238E27FC236}">
                <a16:creationId xmlns:a16="http://schemas.microsoft.com/office/drawing/2014/main" id="{3A0DE06F-30B8-3A2F-F295-BB2A1117A656}"/>
              </a:ext>
            </a:extLst>
          </p:cNvPr>
          <p:cNvSpPr/>
          <p:nvPr/>
        </p:nvSpPr>
        <p:spPr>
          <a:xfrm>
            <a:off x="6192804" y="5735143"/>
            <a:ext cx="357914" cy="777064"/>
          </a:xfrm>
          <a:custGeom>
            <a:avLst/>
            <a:gdLst>
              <a:gd name="connsiteX0" fmla="*/ 1621 w 357914"/>
              <a:gd name="connsiteY0" fmla="*/ 8432 h 777064"/>
              <a:gd name="connsiteX1" fmla="*/ 80996 w 357914"/>
              <a:gd name="connsiteY1" fmla="*/ 160832 h 777064"/>
              <a:gd name="connsiteX2" fmla="*/ 128621 w 357914"/>
              <a:gd name="connsiteY2" fmla="*/ 351332 h 777064"/>
              <a:gd name="connsiteX3" fmla="*/ 134971 w 357914"/>
              <a:gd name="connsiteY3" fmla="*/ 329107 h 777064"/>
              <a:gd name="connsiteX4" fmla="*/ 277846 w 357914"/>
              <a:gd name="connsiteY4" fmla="*/ 627557 h 777064"/>
              <a:gd name="connsiteX5" fmla="*/ 354046 w 357914"/>
              <a:gd name="connsiteY5" fmla="*/ 770432 h 777064"/>
              <a:gd name="connsiteX6" fmla="*/ 160371 w 357914"/>
              <a:gd name="connsiteY6" fmla="*/ 424357 h 777064"/>
              <a:gd name="connsiteX7" fmla="*/ 1621 w 357914"/>
              <a:gd name="connsiteY7" fmla="*/ 8432 h 7770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57914" h="777064">
                <a:moveTo>
                  <a:pt x="1621" y="8432"/>
                </a:moveTo>
                <a:cubicBezTo>
                  <a:pt x="-11608" y="-35489"/>
                  <a:pt x="59829" y="103682"/>
                  <a:pt x="80996" y="160832"/>
                </a:cubicBezTo>
                <a:cubicBezTo>
                  <a:pt x="102163" y="217982"/>
                  <a:pt x="119625" y="323286"/>
                  <a:pt x="128621" y="351332"/>
                </a:cubicBezTo>
                <a:cubicBezTo>
                  <a:pt x="137617" y="379378"/>
                  <a:pt x="110100" y="283070"/>
                  <a:pt x="134971" y="329107"/>
                </a:cubicBezTo>
                <a:cubicBezTo>
                  <a:pt x="159842" y="375144"/>
                  <a:pt x="241334" y="554003"/>
                  <a:pt x="277846" y="627557"/>
                </a:cubicBezTo>
                <a:cubicBezTo>
                  <a:pt x="314359" y="701111"/>
                  <a:pt x="373625" y="804299"/>
                  <a:pt x="354046" y="770432"/>
                </a:cubicBezTo>
                <a:cubicBezTo>
                  <a:pt x="334467" y="736565"/>
                  <a:pt x="214875" y="545536"/>
                  <a:pt x="160371" y="424357"/>
                </a:cubicBezTo>
                <a:cubicBezTo>
                  <a:pt x="105867" y="303178"/>
                  <a:pt x="14850" y="52353"/>
                  <a:pt x="1621" y="843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92" name="フリーフォーム 1191">
            <a:extLst>
              <a:ext uri="{FF2B5EF4-FFF2-40B4-BE49-F238E27FC236}">
                <a16:creationId xmlns:a16="http://schemas.microsoft.com/office/drawing/2014/main" id="{734D821B-3C66-53D2-A6A8-D725589E2F55}"/>
              </a:ext>
            </a:extLst>
          </p:cNvPr>
          <p:cNvSpPr/>
          <p:nvPr/>
        </p:nvSpPr>
        <p:spPr>
          <a:xfrm>
            <a:off x="5727629" y="4809857"/>
            <a:ext cx="108503" cy="419915"/>
          </a:xfrm>
          <a:custGeom>
            <a:avLst/>
            <a:gdLst>
              <a:gd name="connsiteX0" fmla="*/ 71 w 108503"/>
              <a:gd name="connsiteY0" fmla="*/ 268 h 419915"/>
              <a:gd name="connsiteX1" fmla="*/ 85796 w 108503"/>
              <a:gd name="connsiteY1" fmla="*/ 232043 h 419915"/>
              <a:gd name="connsiteX2" fmla="*/ 98496 w 108503"/>
              <a:gd name="connsiteY2" fmla="*/ 419368 h 419915"/>
              <a:gd name="connsiteX3" fmla="*/ 101671 w 108503"/>
              <a:gd name="connsiteY3" fmla="*/ 279668 h 419915"/>
              <a:gd name="connsiteX4" fmla="*/ 71 w 108503"/>
              <a:gd name="connsiteY4" fmla="*/ 268 h 4199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8503" h="419915">
                <a:moveTo>
                  <a:pt x="71" y="268"/>
                </a:moveTo>
                <a:cubicBezTo>
                  <a:pt x="-2575" y="-7669"/>
                  <a:pt x="69392" y="162193"/>
                  <a:pt x="85796" y="232043"/>
                </a:cubicBezTo>
                <a:cubicBezTo>
                  <a:pt x="102200" y="301893"/>
                  <a:pt x="95850" y="411431"/>
                  <a:pt x="98496" y="419368"/>
                </a:cubicBezTo>
                <a:cubicBezTo>
                  <a:pt x="101142" y="427305"/>
                  <a:pt x="117546" y="347401"/>
                  <a:pt x="101671" y="279668"/>
                </a:cubicBezTo>
                <a:cubicBezTo>
                  <a:pt x="85796" y="211935"/>
                  <a:pt x="2717" y="8205"/>
                  <a:pt x="71" y="26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93" name="フリーフォーム 1192">
            <a:extLst>
              <a:ext uri="{FF2B5EF4-FFF2-40B4-BE49-F238E27FC236}">
                <a16:creationId xmlns:a16="http://schemas.microsoft.com/office/drawing/2014/main" id="{62C56B63-0437-D9C8-57B9-4D643D8BE5D6}"/>
              </a:ext>
            </a:extLst>
          </p:cNvPr>
          <p:cNvSpPr/>
          <p:nvPr/>
        </p:nvSpPr>
        <p:spPr>
          <a:xfrm>
            <a:off x="6044244" y="5729899"/>
            <a:ext cx="315408" cy="674661"/>
          </a:xfrm>
          <a:custGeom>
            <a:avLst/>
            <a:gdLst>
              <a:gd name="connsiteX0" fmla="*/ 956 w 315408"/>
              <a:gd name="connsiteY0" fmla="*/ 976 h 674661"/>
              <a:gd name="connsiteX1" fmla="*/ 210506 w 315408"/>
              <a:gd name="connsiteY1" fmla="*/ 293076 h 674661"/>
              <a:gd name="connsiteX2" fmla="*/ 261306 w 315408"/>
              <a:gd name="connsiteY2" fmla="*/ 391501 h 674661"/>
              <a:gd name="connsiteX3" fmla="*/ 315281 w 315408"/>
              <a:gd name="connsiteY3" fmla="*/ 674076 h 674661"/>
              <a:gd name="connsiteX4" fmla="*/ 245431 w 315408"/>
              <a:gd name="connsiteY4" fmla="*/ 308951 h 674661"/>
              <a:gd name="connsiteX5" fmla="*/ 207331 w 315408"/>
              <a:gd name="connsiteY5" fmla="*/ 286726 h 674661"/>
              <a:gd name="connsiteX6" fmla="*/ 134306 w 315408"/>
              <a:gd name="connsiteY6" fmla="*/ 201001 h 674661"/>
              <a:gd name="connsiteX7" fmla="*/ 956 w 315408"/>
              <a:gd name="connsiteY7" fmla="*/ 976 h 6746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15408" h="674661">
                <a:moveTo>
                  <a:pt x="956" y="976"/>
                </a:moveTo>
                <a:cubicBezTo>
                  <a:pt x="13656" y="16322"/>
                  <a:pt x="167114" y="227989"/>
                  <a:pt x="210506" y="293076"/>
                </a:cubicBezTo>
                <a:cubicBezTo>
                  <a:pt x="253898" y="358163"/>
                  <a:pt x="243844" y="328001"/>
                  <a:pt x="261306" y="391501"/>
                </a:cubicBezTo>
                <a:cubicBezTo>
                  <a:pt x="278768" y="455001"/>
                  <a:pt x="317927" y="687834"/>
                  <a:pt x="315281" y="674076"/>
                </a:cubicBezTo>
                <a:cubicBezTo>
                  <a:pt x="312635" y="660318"/>
                  <a:pt x="263423" y="373509"/>
                  <a:pt x="245431" y="308951"/>
                </a:cubicBezTo>
                <a:cubicBezTo>
                  <a:pt x="227439" y="244393"/>
                  <a:pt x="225852" y="304718"/>
                  <a:pt x="207331" y="286726"/>
                </a:cubicBezTo>
                <a:cubicBezTo>
                  <a:pt x="188810" y="268734"/>
                  <a:pt x="162881" y="246509"/>
                  <a:pt x="134306" y="201001"/>
                </a:cubicBezTo>
                <a:cubicBezTo>
                  <a:pt x="105731" y="155493"/>
                  <a:pt x="-11744" y="-14370"/>
                  <a:pt x="956" y="97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94" name="フリーフォーム 1193">
            <a:extLst>
              <a:ext uri="{FF2B5EF4-FFF2-40B4-BE49-F238E27FC236}">
                <a16:creationId xmlns:a16="http://schemas.microsoft.com/office/drawing/2014/main" id="{37C38E33-AA79-3B52-F810-D6641F554902}"/>
              </a:ext>
            </a:extLst>
          </p:cNvPr>
          <p:cNvSpPr/>
          <p:nvPr/>
        </p:nvSpPr>
        <p:spPr>
          <a:xfrm>
            <a:off x="5810125" y="5479761"/>
            <a:ext cx="301805" cy="667508"/>
          </a:xfrm>
          <a:custGeom>
            <a:avLst/>
            <a:gdLst>
              <a:gd name="connsiteX0" fmla="*/ 125 w 301805"/>
              <a:gd name="connsiteY0" fmla="*/ 289 h 667508"/>
              <a:gd name="connsiteX1" fmla="*/ 104900 w 301805"/>
              <a:gd name="connsiteY1" fmla="*/ 355889 h 667508"/>
              <a:gd name="connsiteX2" fmla="*/ 301750 w 301805"/>
              <a:gd name="connsiteY2" fmla="*/ 667039 h 667508"/>
              <a:gd name="connsiteX3" fmla="*/ 123950 w 301805"/>
              <a:gd name="connsiteY3" fmla="*/ 416214 h 667508"/>
              <a:gd name="connsiteX4" fmla="*/ 125 w 301805"/>
              <a:gd name="connsiteY4" fmla="*/ 289 h 6675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01805" h="667508">
                <a:moveTo>
                  <a:pt x="125" y="289"/>
                </a:moveTo>
                <a:cubicBezTo>
                  <a:pt x="-3050" y="-9765"/>
                  <a:pt x="54629" y="244764"/>
                  <a:pt x="104900" y="355889"/>
                </a:cubicBezTo>
                <a:cubicBezTo>
                  <a:pt x="155171" y="467014"/>
                  <a:pt x="298575" y="656985"/>
                  <a:pt x="301750" y="667039"/>
                </a:cubicBezTo>
                <a:cubicBezTo>
                  <a:pt x="304925" y="677093"/>
                  <a:pt x="171575" y="523635"/>
                  <a:pt x="123950" y="416214"/>
                </a:cubicBezTo>
                <a:cubicBezTo>
                  <a:pt x="76325" y="308793"/>
                  <a:pt x="3300" y="10343"/>
                  <a:pt x="125" y="28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95" name="フリーフォーム 1194">
            <a:extLst>
              <a:ext uri="{FF2B5EF4-FFF2-40B4-BE49-F238E27FC236}">
                <a16:creationId xmlns:a16="http://schemas.microsoft.com/office/drawing/2014/main" id="{3788AA29-3EC6-70F7-2743-6DE0E12F86B0}"/>
              </a:ext>
            </a:extLst>
          </p:cNvPr>
          <p:cNvSpPr/>
          <p:nvPr/>
        </p:nvSpPr>
        <p:spPr>
          <a:xfrm>
            <a:off x="6365745" y="6727652"/>
            <a:ext cx="270169" cy="193899"/>
          </a:xfrm>
          <a:custGeom>
            <a:avLst/>
            <a:gdLst>
              <a:gd name="connsiteX0" fmla="*/ 130 w 270169"/>
              <a:gd name="connsiteY0" fmla="*/ 173 h 193899"/>
              <a:gd name="connsiteX1" fmla="*/ 120780 w 270169"/>
              <a:gd name="connsiteY1" fmla="*/ 120823 h 193899"/>
              <a:gd name="connsiteX2" fmla="*/ 149355 w 270169"/>
              <a:gd name="connsiteY2" fmla="*/ 184323 h 193899"/>
              <a:gd name="connsiteX3" fmla="*/ 270005 w 270169"/>
              <a:gd name="connsiteY3" fmla="*/ 143048 h 193899"/>
              <a:gd name="connsiteX4" fmla="*/ 174755 w 270169"/>
              <a:gd name="connsiteY4" fmla="*/ 193848 h 193899"/>
              <a:gd name="connsiteX5" fmla="*/ 146180 w 270169"/>
              <a:gd name="connsiteY5" fmla="*/ 149398 h 193899"/>
              <a:gd name="connsiteX6" fmla="*/ 130 w 270169"/>
              <a:gd name="connsiteY6" fmla="*/ 173 h 1938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70169" h="193899">
                <a:moveTo>
                  <a:pt x="130" y="173"/>
                </a:moveTo>
                <a:cubicBezTo>
                  <a:pt x="-4103" y="-4589"/>
                  <a:pt x="95909" y="90131"/>
                  <a:pt x="120780" y="120823"/>
                </a:cubicBezTo>
                <a:cubicBezTo>
                  <a:pt x="145651" y="151515"/>
                  <a:pt x="124484" y="180619"/>
                  <a:pt x="149355" y="184323"/>
                </a:cubicBezTo>
                <a:cubicBezTo>
                  <a:pt x="174226" y="188027"/>
                  <a:pt x="265772" y="141461"/>
                  <a:pt x="270005" y="143048"/>
                </a:cubicBezTo>
                <a:cubicBezTo>
                  <a:pt x="274238" y="144635"/>
                  <a:pt x="195392" y="192790"/>
                  <a:pt x="174755" y="193848"/>
                </a:cubicBezTo>
                <a:cubicBezTo>
                  <a:pt x="154118" y="194906"/>
                  <a:pt x="172638" y="179560"/>
                  <a:pt x="146180" y="149398"/>
                </a:cubicBezTo>
                <a:cubicBezTo>
                  <a:pt x="119722" y="119236"/>
                  <a:pt x="4363" y="4935"/>
                  <a:pt x="130" y="17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96" name="フリーフォーム 1195">
            <a:extLst>
              <a:ext uri="{FF2B5EF4-FFF2-40B4-BE49-F238E27FC236}">
                <a16:creationId xmlns:a16="http://schemas.microsoft.com/office/drawing/2014/main" id="{EF61EE6D-6F00-811D-0DDC-8070F7B1278E}"/>
              </a:ext>
            </a:extLst>
          </p:cNvPr>
          <p:cNvSpPr/>
          <p:nvPr/>
        </p:nvSpPr>
        <p:spPr>
          <a:xfrm>
            <a:off x="6289344" y="6593184"/>
            <a:ext cx="229213" cy="87183"/>
          </a:xfrm>
          <a:custGeom>
            <a:avLst/>
            <a:gdLst>
              <a:gd name="connsiteX0" fmla="*/ 331 w 229213"/>
              <a:gd name="connsiteY0" fmla="*/ 87016 h 87183"/>
              <a:gd name="connsiteX1" fmla="*/ 92406 w 229213"/>
              <a:gd name="connsiteY1" fmla="*/ 33041 h 87183"/>
              <a:gd name="connsiteX2" fmla="*/ 228931 w 229213"/>
              <a:gd name="connsiteY2" fmla="*/ 1291 h 87183"/>
              <a:gd name="connsiteX3" fmla="*/ 124156 w 229213"/>
              <a:gd name="connsiteY3" fmla="*/ 13991 h 87183"/>
              <a:gd name="connsiteX4" fmla="*/ 331 w 229213"/>
              <a:gd name="connsiteY4" fmla="*/ 87016 h 871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9213" h="87183">
                <a:moveTo>
                  <a:pt x="331" y="87016"/>
                </a:moveTo>
                <a:cubicBezTo>
                  <a:pt x="-4961" y="90191"/>
                  <a:pt x="54306" y="47328"/>
                  <a:pt x="92406" y="33041"/>
                </a:cubicBezTo>
                <a:cubicBezTo>
                  <a:pt x="130506" y="18754"/>
                  <a:pt x="223639" y="4466"/>
                  <a:pt x="228931" y="1291"/>
                </a:cubicBezTo>
                <a:cubicBezTo>
                  <a:pt x="234223" y="-1884"/>
                  <a:pt x="163843" y="233"/>
                  <a:pt x="124156" y="13991"/>
                </a:cubicBezTo>
                <a:cubicBezTo>
                  <a:pt x="84469" y="27749"/>
                  <a:pt x="5623" y="83841"/>
                  <a:pt x="331" y="8701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97" name="フリーフォーム 1196">
            <a:extLst>
              <a:ext uri="{FF2B5EF4-FFF2-40B4-BE49-F238E27FC236}">
                <a16:creationId xmlns:a16="http://schemas.microsoft.com/office/drawing/2014/main" id="{E0045440-7E09-51E6-B46E-397DDB5E6C11}"/>
              </a:ext>
            </a:extLst>
          </p:cNvPr>
          <p:cNvSpPr/>
          <p:nvPr/>
        </p:nvSpPr>
        <p:spPr>
          <a:xfrm>
            <a:off x="6627528" y="6636378"/>
            <a:ext cx="611158" cy="607064"/>
          </a:xfrm>
          <a:custGeom>
            <a:avLst/>
            <a:gdLst>
              <a:gd name="connsiteX0" fmla="*/ 20922 w 611158"/>
              <a:gd name="connsiteY0" fmla="*/ 27947 h 607064"/>
              <a:gd name="connsiteX1" fmla="*/ 290797 w 611158"/>
              <a:gd name="connsiteY1" fmla="*/ 266072 h 607064"/>
              <a:gd name="connsiteX2" fmla="*/ 598772 w 611158"/>
              <a:gd name="connsiteY2" fmla="*/ 599447 h 607064"/>
              <a:gd name="connsiteX3" fmla="*/ 503522 w 611158"/>
              <a:gd name="connsiteY3" fmla="*/ 462922 h 607064"/>
              <a:gd name="connsiteX4" fmla="*/ 74897 w 611158"/>
              <a:gd name="connsiteY4" fmla="*/ 53347 h 607064"/>
              <a:gd name="connsiteX5" fmla="*/ 20922 w 611158"/>
              <a:gd name="connsiteY5" fmla="*/ 27947 h 6070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11158" h="607064">
                <a:moveTo>
                  <a:pt x="20922" y="27947"/>
                </a:moveTo>
                <a:cubicBezTo>
                  <a:pt x="56905" y="63401"/>
                  <a:pt x="194489" y="170822"/>
                  <a:pt x="290797" y="266072"/>
                </a:cubicBezTo>
                <a:cubicBezTo>
                  <a:pt x="387105" y="361322"/>
                  <a:pt x="563318" y="566639"/>
                  <a:pt x="598772" y="599447"/>
                </a:cubicBezTo>
                <a:cubicBezTo>
                  <a:pt x="634226" y="632255"/>
                  <a:pt x="590834" y="553939"/>
                  <a:pt x="503522" y="462922"/>
                </a:cubicBezTo>
                <a:cubicBezTo>
                  <a:pt x="416210" y="371905"/>
                  <a:pt x="159034" y="125843"/>
                  <a:pt x="74897" y="53347"/>
                </a:cubicBezTo>
                <a:cubicBezTo>
                  <a:pt x="-9240" y="-19149"/>
                  <a:pt x="-15061" y="-7507"/>
                  <a:pt x="20922" y="2794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98" name="フリーフォーム 1197">
            <a:extLst>
              <a:ext uri="{FF2B5EF4-FFF2-40B4-BE49-F238E27FC236}">
                <a16:creationId xmlns:a16="http://schemas.microsoft.com/office/drawing/2014/main" id="{A3AFC3D9-25FD-A6CE-FC51-7D08A4C1672F}"/>
              </a:ext>
            </a:extLst>
          </p:cNvPr>
          <p:cNvSpPr/>
          <p:nvPr/>
        </p:nvSpPr>
        <p:spPr>
          <a:xfrm>
            <a:off x="6311711" y="6740435"/>
            <a:ext cx="200689" cy="187503"/>
          </a:xfrm>
          <a:custGeom>
            <a:avLst/>
            <a:gdLst>
              <a:gd name="connsiteX0" fmla="*/ 189 w 200689"/>
              <a:gd name="connsiteY0" fmla="*/ 90 h 187503"/>
              <a:gd name="connsiteX1" fmla="*/ 139889 w 200689"/>
              <a:gd name="connsiteY1" fmla="*/ 101690 h 187503"/>
              <a:gd name="connsiteX2" fmla="*/ 200214 w 200689"/>
              <a:gd name="connsiteY2" fmla="*/ 187415 h 187503"/>
              <a:gd name="connsiteX3" fmla="*/ 111314 w 200689"/>
              <a:gd name="connsiteY3" fmla="*/ 85815 h 187503"/>
              <a:gd name="connsiteX4" fmla="*/ 189 w 200689"/>
              <a:gd name="connsiteY4" fmla="*/ 90 h 1875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0689" h="187503">
                <a:moveTo>
                  <a:pt x="189" y="90"/>
                </a:moveTo>
                <a:cubicBezTo>
                  <a:pt x="4951" y="2736"/>
                  <a:pt x="106552" y="70469"/>
                  <a:pt x="139889" y="101690"/>
                </a:cubicBezTo>
                <a:cubicBezTo>
                  <a:pt x="173226" y="132911"/>
                  <a:pt x="204976" y="190061"/>
                  <a:pt x="200214" y="187415"/>
                </a:cubicBezTo>
                <a:cubicBezTo>
                  <a:pt x="195452" y="184769"/>
                  <a:pt x="140947" y="118094"/>
                  <a:pt x="111314" y="85815"/>
                </a:cubicBezTo>
                <a:cubicBezTo>
                  <a:pt x="81681" y="53536"/>
                  <a:pt x="-4573" y="-2556"/>
                  <a:pt x="189" y="9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99" name="フリーフォーム 1198">
            <a:extLst>
              <a:ext uri="{FF2B5EF4-FFF2-40B4-BE49-F238E27FC236}">
                <a16:creationId xmlns:a16="http://schemas.microsoft.com/office/drawing/2014/main" id="{408C859F-C20E-C514-8254-31973D60B27A}"/>
              </a:ext>
            </a:extLst>
          </p:cNvPr>
          <p:cNvSpPr/>
          <p:nvPr/>
        </p:nvSpPr>
        <p:spPr>
          <a:xfrm>
            <a:off x="6273701" y="6566451"/>
            <a:ext cx="235254" cy="78932"/>
          </a:xfrm>
          <a:custGeom>
            <a:avLst/>
            <a:gdLst>
              <a:gd name="connsiteX0" fmla="*/ 99 w 235254"/>
              <a:gd name="connsiteY0" fmla="*/ 78824 h 78932"/>
              <a:gd name="connsiteX1" fmla="*/ 152499 w 235254"/>
              <a:gd name="connsiteY1" fmla="*/ 8974 h 78932"/>
              <a:gd name="connsiteX2" fmla="*/ 235049 w 235254"/>
              <a:gd name="connsiteY2" fmla="*/ 2624 h 78932"/>
              <a:gd name="connsiteX3" fmla="*/ 130274 w 235254"/>
              <a:gd name="connsiteY3" fmla="*/ 24849 h 78932"/>
              <a:gd name="connsiteX4" fmla="*/ 99 w 235254"/>
              <a:gd name="connsiteY4" fmla="*/ 78824 h 789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5254" h="78932">
                <a:moveTo>
                  <a:pt x="99" y="78824"/>
                </a:moveTo>
                <a:cubicBezTo>
                  <a:pt x="3803" y="76178"/>
                  <a:pt x="113341" y="21674"/>
                  <a:pt x="152499" y="8974"/>
                </a:cubicBezTo>
                <a:cubicBezTo>
                  <a:pt x="191657" y="-3726"/>
                  <a:pt x="238753" y="-22"/>
                  <a:pt x="235049" y="2624"/>
                </a:cubicBezTo>
                <a:cubicBezTo>
                  <a:pt x="231345" y="5270"/>
                  <a:pt x="163082" y="14795"/>
                  <a:pt x="130274" y="24849"/>
                </a:cubicBezTo>
                <a:cubicBezTo>
                  <a:pt x="97466" y="34903"/>
                  <a:pt x="-3605" y="81470"/>
                  <a:pt x="99" y="7882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0" name="フリーフォーム 1199">
            <a:extLst>
              <a:ext uri="{FF2B5EF4-FFF2-40B4-BE49-F238E27FC236}">
                <a16:creationId xmlns:a16="http://schemas.microsoft.com/office/drawing/2014/main" id="{8D04EFBE-7055-BD6A-A8C0-F96988E2D1A3}"/>
              </a:ext>
            </a:extLst>
          </p:cNvPr>
          <p:cNvSpPr/>
          <p:nvPr/>
        </p:nvSpPr>
        <p:spPr>
          <a:xfrm>
            <a:off x="6556375" y="6591241"/>
            <a:ext cx="47632" cy="250937"/>
          </a:xfrm>
          <a:custGeom>
            <a:avLst/>
            <a:gdLst>
              <a:gd name="connsiteX0" fmla="*/ 19050 w 47632"/>
              <a:gd name="connsiteY0" fmla="*/ 59 h 250937"/>
              <a:gd name="connsiteX1" fmla="*/ 47625 w 47632"/>
              <a:gd name="connsiteY1" fmla="*/ 111184 h 250937"/>
              <a:gd name="connsiteX2" fmla="*/ 15875 w 47632"/>
              <a:gd name="connsiteY2" fmla="*/ 168334 h 250937"/>
              <a:gd name="connsiteX3" fmla="*/ 0 w 47632"/>
              <a:gd name="connsiteY3" fmla="*/ 250884 h 250937"/>
              <a:gd name="connsiteX4" fmla="*/ 15875 w 47632"/>
              <a:gd name="connsiteY4" fmla="*/ 155634 h 250937"/>
              <a:gd name="connsiteX5" fmla="*/ 34925 w 47632"/>
              <a:gd name="connsiteY5" fmla="*/ 127059 h 250937"/>
              <a:gd name="connsiteX6" fmla="*/ 19050 w 47632"/>
              <a:gd name="connsiteY6" fmla="*/ 59 h 2509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7632" h="250937">
                <a:moveTo>
                  <a:pt x="19050" y="59"/>
                </a:moveTo>
                <a:cubicBezTo>
                  <a:pt x="21167" y="-2587"/>
                  <a:pt x="48154" y="83138"/>
                  <a:pt x="47625" y="111184"/>
                </a:cubicBezTo>
                <a:cubicBezTo>
                  <a:pt x="47096" y="139230"/>
                  <a:pt x="23813" y="145051"/>
                  <a:pt x="15875" y="168334"/>
                </a:cubicBezTo>
                <a:cubicBezTo>
                  <a:pt x="7937" y="191617"/>
                  <a:pt x="0" y="253001"/>
                  <a:pt x="0" y="250884"/>
                </a:cubicBezTo>
                <a:cubicBezTo>
                  <a:pt x="0" y="248767"/>
                  <a:pt x="10054" y="176271"/>
                  <a:pt x="15875" y="155634"/>
                </a:cubicBezTo>
                <a:cubicBezTo>
                  <a:pt x="21696" y="134997"/>
                  <a:pt x="32279" y="147696"/>
                  <a:pt x="34925" y="127059"/>
                </a:cubicBezTo>
                <a:cubicBezTo>
                  <a:pt x="37571" y="106422"/>
                  <a:pt x="16933" y="2705"/>
                  <a:pt x="19050" y="5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1" name="フリーフォーム 1200">
            <a:extLst>
              <a:ext uri="{FF2B5EF4-FFF2-40B4-BE49-F238E27FC236}">
                <a16:creationId xmlns:a16="http://schemas.microsoft.com/office/drawing/2014/main" id="{08248705-8278-B0FE-4200-E9D0AE500448}"/>
              </a:ext>
            </a:extLst>
          </p:cNvPr>
          <p:cNvSpPr/>
          <p:nvPr/>
        </p:nvSpPr>
        <p:spPr>
          <a:xfrm>
            <a:off x="7298892" y="7304814"/>
            <a:ext cx="566497" cy="860209"/>
          </a:xfrm>
          <a:custGeom>
            <a:avLst/>
            <a:gdLst>
              <a:gd name="connsiteX0" fmla="*/ 433 w 566497"/>
              <a:gd name="connsiteY0" fmla="*/ 861 h 860209"/>
              <a:gd name="connsiteX1" fmla="*/ 381433 w 566497"/>
              <a:gd name="connsiteY1" fmla="*/ 600936 h 860209"/>
              <a:gd name="connsiteX2" fmla="*/ 565583 w 566497"/>
              <a:gd name="connsiteY2" fmla="*/ 858111 h 860209"/>
              <a:gd name="connsiteX3" fmla="*/ 311583 w 566497"/>
              <a:gd name="connsiteY3" fmla="*/ 477111 h 860209"/>
              <a:gd name="connsiteX4" fmla="*/ 433 w 566497"/>
              <a:gd name="connsiteY4" fmla="*/ 861 h 8602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66497" h="860209">
                <a:moveTo>
                  <a:pt x="433" y="861"/>
                </a:moveTo>
                <a:cubicBezTo>
                  <a:pt x="12075" y="21498"/>
                  <a:pt x="287241" y="458061"/>
                  <a:pt x="381433" y="600936"/>
                </a:cubicBezTo>
                <a:cubicBezTo>
                  <a:pt x="475625" y="743811"/>
                  <a:pt x="577225" y="878748"/>
                  <a:pt x="565583" y="858111"/>
                </a:cubicBezTo>
                <a:cubicBezTo>
                  <a:pt x="553941" y="837474"/>
                  <a:pt x="408420" y="618398"/>
                  <a:pt x="311583" y="477111"/>
                </a:cubicBezTo>
                <a:cubicBezTo>
                  <a:pt x="214746" y="335824"/>
                  <a:pt x="-11209" y="-19776"/>
                  <a:pt x="433" y="86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2" name="フリーフォーム 1201">
            <a:extLst>
              <a:ext uri="{FF2B5EF4-FFF2-40B4-BE49-F238E27FC236}">
                <a16:creationId xmlns:a16="http://schemas.microsoft.com/office/drawing/2014/main" id="{C5D0B8D1-E0D4-BE55-BDB5-6E117A3920FD}"/>
              </a:ext>
            </a:extLst>
          </p:cNvPr>
          <p:cNvSpPr/>
          <p:nvPr/>
        </p:nvSpPr>
        <p:spPr>
          <a:xfrm>
            <a:off x="7886337" y="8173173"/>
            <a:ext cx="445823" cy="564788"/>
          </a:xfrm>
          <a:custGeom>
            <a:avLst/>
            <a:gdLst>
              <a:gd name="connsiteX0" fmla="*/ 6713 w 445823"/>
              <a:gd name="connsiteY0" fmla="*/ 5627 h 564788"/>
              <a:gd name="connsiteX1" fmla="*/ 228963 w 445823"/>
              <a:gd name="connsiteY1" fmla="*/ 307252 h 564788"/>
              <a:gd name="connsiteX2" fmla="*/ 444863 w 445823"/>
              <a:gd name="connsiteY2" fmla="*/ 564427 h 564788"/>
              <a:gd name="connsiteX3" fmla="*/ 298813 w 445823"/>
              <a:gd name="connsiteY3" fmla="*/ 358052 h 564788"/>
              <a:gd name="connsiteX4" fmla="*/ 79738 w 445823"/>
              <a:gd name="connsiteY4" fmla="*/ 129452 h 564788"/>
              <a:gd name="connsiteX5" fmla="*/ 6713 w 445823"/>
              <a:gd name="connsiteY5" fmla="*/ 5627 h 5647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45823" h="564788">
                <a:moveTo>
                  <a:pt x="6713" y="5627"/>
                </a:moveTo>
                <a:cubicBezTo>
                  <a:pt x="31584" y="35260"/>
                  <a:pt x="155938" y="214119"/>
                  <a:pt x="228963" y="307252"/>
                </a:cubicBezTo>
                <a:cubicBezTo>
                  <a:pt x="301988" y="400385"/>
                  <a:pt x="433221" y="555960"/>
                  <a:pt x="444863" y="564427"/>
                </a:cubicBezTo>
                <a:cubicBezTo>
                  <a:pt x="456505" y="572894"/>
                  <a:pt x="359667" y="430548"/>
                  <a:pt x="298813" y="358052"/>
                </a:cubicBezTo>
                <a:cubicBezTo>
                  <a:pt x="237959" y="285556"/>
                  <a:pt x="128951" y="188719"/>
                  <a:pt x="79738" y="129452"/>
                </a:cubicBezTo>
                <a:cubicBezTo>
                  <a:pt x="30526" y="70185"/>
                  <a:pt x="-18158" y="-24006"/>
                  <a:pt x="6713" y="562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4" name="フリーフォーム 1203">
            <a:extLst>
              <a:ext uri="{FF2B5EF4-FFF2-40B4-BE49-F238E27FC236}">
                <a16:creationId xmlns:a16="http://schemas.microsoft.com/office/drawing/2014/main" id="{74A056A0-417B-2C10-FDF6-D25A705CC299}"/>
              </a:ext>
            </a:extLst>
          </p:cNvPr>
          <p:cNvSpPr/>
          <p:nvPr/>
        </p:nvSpPr>
        <p:spPr>
          <a:xfrm>
            <a:off x="7845415" y="8454989"/>
            <a:ext cx="89939" cy="378040"/>
          </a:xfrm>
          <a:custGeom>
            <a:avLst/>
            <a:gdLst>
              <a:gd name="connsiteX0" fmla="*/ 10 w 89939"/>
              <a:gd name="connsiteY0" fmla="*/ 36 h 378040"/>
              <a:gd name="connsiteX1" fmla="*/ 88910 w 89939"/>
              <a:gd name="connsiteY1" fmla="*/ 263561 h 378040"/>
              <a:gd name="connsiteX2" fmla="*/ 50810 w 89939"/>
              <a:gd name="connsiteY2" fmla="*/ 377861 h 378040"/>
              <a:gd name="connsiteX3" fmla="*/ 82560 w 89939"/>
              <a:gd name="connsiteY3" fmla="*/ 282611 h 378040"/>
              <a:gd name="connsiteX4" fmla="*/ 10 w 89939"/>
              <a:gd name="connsiteY4" fmla="*/ 36 h 3780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9939" h="378040">
                <a:moveTo>
                  <a:pt x="10" y="36"/>
                </a:moveTo>
                <a:cubicBezTo>
                  <a:pt x="1068" y="-3139"/>
                  <a:pt x="80443" y="200590"/>
                  <a:pt x="88910" y="263561"/>
                </a:cubicBezTo>
                <a:cubicBezTo>
                  <a:pt x="97377" y="326532"/>
                  <a:pt x="50810" y="377861"/>
                  <a:pt x="50810" y="377861"/>
                </a:cubicBezTo>
                <a:cubicBezTo>
                  <a:pt x="49752" y="381036"/>
                  <a:pt x="90497" y="341878"/>
                  <a:pt x="82560" y="282611"/>
                </a:cubicBezTo>
                <a:cubicBezTo>
                  <a:pt x="74623" y="223344"/>
                  <a:pt x="-1048" y="3211"/>
                  <a:pt x="10" y="3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5" name="フリーフォーム 1204">
            <a:extLst>
              <a:ext uri="{FF2B5EF4-FFF2-40B4-BE49-F238E27FC236}">
                <a16:creationId xmlns:a16="http://schemas.microsoft.com/office/drawing/2014/main" id="{9AB70E0C-B524-A0C4-6F68-AEBB90FFEE76}"/>
              </a:ext>
            </a:extLst>
          </p:cNvPr>
          <p:cNvSpPr/>
          <p:nvPr/>
        </p:nvSpPr>
        <p:spPr>
          <a:xfrm>
            <a:off x="7054834" y="7111979"/>
            <a:ext cx="339757" cy="400101"/>
          </a:xfrm>
          <a:custGeom>
            <a:avLst/>
            <a:gdLst>
              <a:gd name="connsiteX0" fmla="*/ 16 w 339757"/>
              <a:gd name="connsiteY0" fmla="*/ 21 h 400101"/>
              <a:gd name="connsiteX1" fmla="*/ 174641 w 339757"/>
              <a:gd name="connsiteY1" fmla="*/ 228621 h 400101"/>
              <a:gd name="connsiteX2" fmla="*/ 339741 w 339757"/>
              <a:gd name="connsiteY2" fmla="*/ 400071 h 400101"/>
              <a:gd name="connsiteX3" fmla="*/ 165116 w 339757"/>
              <a:gd name="connsiteY3" fmla="*/ 215921 h 400101"/>
              <a:gd name="connsiteX4" fmla="*/ 16 w 339757"/>
              <a:gd name="connsiteY4" fmla="*/ 21 h 4001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39757" h="400101">
                <a:moveTo>
                  <a:pt x="16" y="21"/>
                </a:moveTo>
                <a:cubicBezTo>
                  <a:pt x="1604" y="2138"/>
                  <a:pt x="118020" y="161946"/>
                  <a:pt x="174641" y="228621"/>
                </a:cubicBezTo>
                <a:cubicBezTo>
                  <a:pt x="231262" y="295296"/>
                  <a:pt x="341329" y="402188"/>
                  <a:pt x="339741" y="400071"/>
                </a:cubicBezTo>
                <a:cubicBezTo>
                  <a:pt x="338153" y="397954"/>
                  <a:pt x="217503" y="276246"/>
                  <a:pt x="165116" y="215921"/>
                </a:cubicBezTo>
                <a:cubicBezTo>
                  <a:pt x="112729" y="155596"/>
                  <a:pt x="-1572" y="-2096"/>
                  <a:pt x="16" y="2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6" name="フリーフォーム 1205">
            <a:extLst>
              <a:ext uri="{FF2B5EF4-FFF2-40B4-BE49-F238E27FC236}">
                <a16:creationId xmlns:a16="http://schemas.microsoft.com/office/drawing/2014/main" id="{EE03CF97-55F7-F972-575F-448A76799525}"/>
              </a:ext>
            </a:extLst>
          </p:cNvPr>
          <p:cNvSpPr/>
          <p:nvPr/>
        </p:nvSpPr>
        <p:spPr>
          <a:xfrm>
            <a:off x="7912046" y="8972228"/>
            <a:ext cx="41735" cy="270279"/>
          </a:xfrm>
          <a:custGeom>
            <a:avLst/>
            <a:gdLst>
              <a:gd name="connsiteX0" fmla="*/ 54 w 41735"/>
              <a:gd name="connsiteY0" fmla="*/ 322 h 270279"/>
              <a:gd name="connsiteX1" fmla="*/ 31804 w 41735"/>
              <a:gd name="connsiteY1" fmla="*/ 98747 h 270279"/>
              <a:gd name="connsiteX2" fmla="*/ 38154 w 41735"/>
              <a:gd name="connsiteY2" fmla="*/ 120972 h 270279"/>
              <a:gd name="connsiteX3" fmla="*/ 34979 w 41735"/>
              <a:gd name="connsiteY3" fmla="*/ 159072 h 270279"/>
              <a:gd name="connsiteX4" fmla="*/ 31804 w 41735"/>
              <a:gd name="connsiteY4" fmla="*/ 270197 h 270279"/>
              <a:gd name="connsiteX5" fmla="*/ 41329 w 41735"/>
              <a:gd name="connsiteY5" fmla="*/ 140022 h 270279"/>
              <a:gd name="connsiteX6" fmla="*/ 54 w 41735"/>
              <a:gd name="connsiteY6" fmla="*/ 322 h 2702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1735" h="270279">
                <a:moveTo>
                  <a:pt x="54" y="322"/>
                </a:moveTo>
                <a:cubicBezTo>
                  <a:pt x="-1533" y="-6557"/>
                  <a:pt x="31804" y="98747"/>
                  <a:pt x="31804" y="98747"/>
                </a:cubicBezTo>
                <a:cubicBezTo>
                  <a:pt x="38154" y="118855"/>
                  <a:pt x="37625" y="110918"/>
                  <a:pt x="38154" y="120972"/>
                </a:cubicBezTo>
                <a:cubicBezTo>
                  <a:pt x="38683" y="131026"/>
                  <a:pt x="36037" y="134201"/>
                  <a:pt x="34979" y="159072"/>
                </a:cubicBezTo>
                <a:cubicBezTo>
                  <a:pt x="33921" y="183943"/>
                  <a:pt x="30746" y="273372"/>
                  <a:pt x="31804" y="270197"/>
                </a:cubicBezTo>
                <a:cubicBezTo>
                  <a:pt x="32862" y="267022"/>
                  <a:pt x="43975" y="179180"/>
                  <a:pt x="41329" y="140022"/>
                </a:cubicBezTo>
                <a:cubicBezTo>
                  <a:pt x="38683" y="100864"/>
                  <a:pt x="1641" y="7201"/>
                  <a:pt x="54" y="32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7" name="フリーフォーム 1206">
            <a:extLst>
              <a:ext uri="{FF2B5EF4-FFF2-40B4-BE49-F238E27FC236}">
                <a16:creationId xmlns:a16="http://schemas.microsoft.com/office/drawing/2014/main" id="{32482B8A-8294-1B96-1369-445D875E8638}"/>
              </a:ext>
            </a:extLst>
          </p:cNvPr>
          <p:cNvSpPr/>
          <p:nvPr/>
        </p:nvSpPr>
        <p:spPr>
          <a:xfrm>
            <a:off x="7911527" y="8858162"/>
            <a:ext cx="245072" cy="99153"/>
          </a:xfrm>
          <a:custGeom>
            <a:avLst/>
            <a:gdLst>
              <a:gd name="connsiteX0" fmla="*/ 573 w 245072"/>
              <a:gd name="connsiteY0" fmla="*/ 98513 h 99153"/>
              <a:gd name="connsiteX1" fmla="*/ 156148 w 245072"/>
              <a:gd name="connsiteY1" fmla="*/ 57238 h 99153"/>
              <a:gd name="connsiteX2" fmla="*/ 245048 w 245072"/>
              <a:gd name="connsiteY2" fmla="*/ 28663 h 99153"/>
              <a:gd name="connsiteX3" fmla="*/ 165673 w 245072"/>
              <a:gd name="connsiteY3" fmla="*/ 88 h 99153"/>
              <a:gd name="connsiteX4" fmla="*/ 216473 w 245072"/>
              <a:gd name="connsiteY4" fmla="*/ 22313 h 99153"/>
              <a:gd name="connsiteX5" fmla="*/ 573 w 245072"/>
              <a:gd name="connsiteY5" fmla="*/ 98513 h 991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45072" h="99153">
                <a:moveTo>
                  <a:pt x="573" y="98513"/>
                </a:moveTo>
                <a:cubicBezTo>
                  <a:pt x="-9481" y="104334"/>
                  <a:pt x="115402" y="68880"/>
                  <a:pt x="156148" y="57238"/>
                </a:cubicBezTo>
                <a:cubicBezTo>
                  <a:pt x="196894" y="45596"/>
                  <a:pt x="243461" y="38188"/>
                  <a:pt x="245048" y="28663"/>
                </a:cubicBezTo>
                <a:cubicBezTo>
                  <a:pt x="246636" y="19138"/>
                  <a:pt x="170435" y="1146"/>
                  <a:pt x="165673" y="88"/>
                </a:cubicBezTo>
                <a:cubicBezTo>
                  <a:pt x="160911" y="-970"/>
                  <a:pt x="242931" y="7496"/>
                  <a:pt x="216473" y="22313"/>
                </a:cubicBezTo>
                <a:cubicBezTo>
                  <a:pt x="190015" y="37130"/>
                  <a:pt x="10627" y="92692"/>
                  <a:pt x="573" y="9851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8" name="フリーフォーム 1207">
            <a:extLst>
              <a:ext uri="{FF2B5EF4-FFF2-40B4-BE49-F238E27FC236}">
                <a16:creationId xmlns:a16="http://schemas.microsoft.com/office/drawing/2014/main" id="{CBE477EC-9D13-DA99-479F-B78A95A57F51}"/>
              </a:ext>
            </a:extLst>
          </p:cNvPr>
          <p:cNvSpPr/>
          <p:nvPr/>
        </p:nvSpPr>
        <p:spPr>
          <a:xfrm>
            <a:off x="8213634" y="9057838"/>
            <a:ext cx="49938" cy="219515"/>
          </a:xfrm>
          <a:custGeom>
            <a:avLst/>
            <a:gdLst>
              <a:gd name="connsiteX0" fmla="*/ 47716 w 49938"/>
              <a:gd name="connsiteY0" fmla="*/ 437 h 219515"/>
              <a:gd name="connsiteX1" fmla="*/ 47716 w 49938"/>
              <a:gd name="connsiteY1" fmla="*/ 92512 h 219515"/>
              <a:gd name="connsiteX2" fmla="*/ 35016 w 49938"/>
              <a:gd name="connsiteY2" fmla="*/ 136962 h 219515"/>
              <a:gd name="connsiteX3" fmla="*/ 91 w 49938"/>
              <a:gd name="connsiteY3" fmla="*/ 219512 h 219515"/>
              <a:gd name="connsiteX4" fmla="*/ 25491 w 49938"/>
              <a:gd name="connsiteY4" fmla="*/ 133787 h 219515"/>
              <a:gd name="connsiteX5" fmla="*/ 47716 w 49938"/>
              <a:gd name="connsiteY5" fmla="*/ 437 h 2195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9938" h="219515">
                <a:moveTo>
                  <a:pt x="47716" y="437"/>
                </a:moveTo>
                <a:cubicBezTo>
                  <a:pt x="51420" y="-6442"/>
                  <a:pt x="49833" y="69758"/>
                  <a:pt x="47716" y="92512"/>
                </a:cubicBezTo>
                <a:cubicBezTo>
                  <a:pt x="45599" y="115266"/>
                  <a:pt x="42953" y="115795"/>
                  <a:pt x="35016" y="136962"/>
                </a:cubicBezTo>
                <a:cubicBezTo>
                  <a:pt x="27078" y="158129"/>
                  <a:pt x="1678" y="220041"/>
                  <a:pt x="91" y="219512"/>
                </a:cubicBezTo>
                <a:cubicBezTo>
                  <a:pt x="-1496" y="218983"/>
                  <a:pt x="18083" y="166066"/>
                  <a:pt x="25491" y="133787"/>
                </a:cubicBezTo>
                <a:cubicBezTo>
                  <a:pt x="32899" y="101508"/>
                  <a:pt x="44012" y="7316"/>
                  <a:pt x="47716" y="43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9" name="フリーフォーム 1208">
            <a:extLst>
              <a:ext uri="{FF2B5EF4-FFF2-40B4-BE49-F238E27FC236}">
                <a16:creationId xmlns:a16="http://schemas.microsoft.com/office/drawing/2014/main" id="{F9E22D12-E7C1-C9EB-9B8B-DC4BEC133BF1}"/>
              </a:ext>
            </a:extLst>
          </p:cNvPr>
          <p:cNvSpPr/>
          <p:nvPr/>
        </p:nvSpPr>
        <p:spPr>
          <a:xfrm>
            <a:off x="8093075" y="8975721"/>
            <a:ext cx="107950" cy="266797"/>
          </a:xfrm>
          <a:custGeom>
            <a:avLst/>
            <a:gdLst>
              <a:gd name="connsiteX0" fmla="*/ 107950 w 107950"/>
              <a:gd name="connsiteY0" fmla="*/ 4 h 266797"/>
              <a:gd name="connsiteX1" fmla="*/ 22225 w 107950"/>
              <a:gd name="connsiteY1" fmla="*/ 63504 h 266797"/>
              <a:gd name="connsiteX2" fmla="*/ 22225 w 107950"/>
              <a:gd name="connsiteY2" fmla="*/ 111129 h 266797"/>
              <a:gd name="connsiteX3" fmla="*/ 19050 w 107950"/>
              <a:gd name="connsiteY3" fmla="*/ 158754 h 266797"/>
              <a:gd name="connsiteX4" fmla="*/ 0 w 107950"/>
              <a:gd name="connsiteY4" fmla="*/ 196854 h 266797"/>
              <a:gd name="connsiteX5" fmla="*/ 19050 w 107950"/>
              <a:gd name="connsiteY5" fmla="*/ 266704 h 266797"/>
              <a:gd name="connsiteX6" fmla="*/ 3175 w 107950"/>
              <a:gd name="connsiteY6" fmla="*/ 180979 h 266797"/>
              <a:gd name="connsiteX7" fmla="*/ 19050 w 107950"/>
              <a:gd name="connsiteY7" fmla="*/ 123829 h 266797"/>
              <a:gd name="connsiteX8" fmla="*/ 22225 w 107950"/>
              <a:gd name="connsiteY8" fmla="*/ 60329 h 266797"/>
              <a:gd name="connsiteX9" fmla="*/ 107950 w 107950"/>
              <a:gd name="connsiteY9" fmla="*/ 4 h 2667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07950" h="266797">
                <a:moveTo>
                  <a:pt x="107950" y="4"/>
                </a:moveTo>
                <a:cubicBezTo>
                  <a:pt x="107950" y="533"/>
                  <a:pt x="36512" y="44983"/>
                  <a:pt x="22225" y="63504"/>
                </a:cubicBezTo>
                <a:cubicBezTo>
                  <a:pt x="7938" y="82025"/>
                  <a:pt x="22754" y="95254"/>
                  <a:pt x="22225" y="111129"/>
                </a:cubicBezTo>
                <a:cubicBezTo>
                  <a:pt x="21696" y="127004"/>
                  <a:pt x="22754" y="144467"/>
                  <a:pt x="19050" y="158754"/>
                </a:cubicBezTo>
                <a:cubicBezTo>
                  <a:pt x="15346" y="173041"/>
                  <a:pt x="0" y="178862"/>
                  <a:pt x="0" y="196854"/>
                </a:cubicBezTo>
                <a:cubicBezTo>
                  <a:pt x="0" y="214846"/>
                  <a:pt x="18521" y="269350"/>
                  <a:pt x="19050" y="266704"/>
                </a:cubicBezTo>
                <a:cubicBezTo>
                  <a:pt x="19579" y="264058"/>
                  <a:pt x="3175" y="204791"/>
                  <a:pt x="3175" y="180979"/>
                </a:cubicBezTo>
                <a:cubicBezTo>
                  <a:pt x="3175" y="157167"/>
                  <a:pt x="15875" y="143937"/>
                  <a:pt x="19050" y="123829"/>
                </a:cubicBezTo>
                <a:cubicBezTo>
                  <a:pt x="22225" y="103721"/>
                  <a:pt x="13229" y="77262"/>
                  <a:pt x="22225" y="60329"/>
                </a:cubicBezTo>
                <a:cubicBezTo>
                  <a:pt x="31221" y="43396"/>
                  <a:pt x="107950" y="-525"/>
                  <a:pt x="107950" y="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10" name="フリーフォーム 1209">
            <a:extLst>
              <a:ext uri="{FF2B5EF4-FFF2-40B4-BE49-F238E27FC236}">
                <a16:creationId xmlns:a16="http://schemas.microsoft.com/office/drawing/2014/main" id="{2C6CAC94-E537-68A4-6CA2-85C3F51CED95}"/>
              </a:ext>
            </a:extLst>
          </p:cNvPr>
          <p:cNvSpPr/>
          <p:nvPr/>
        </p:nvSpPr>
        <p:spPr>
          <a:xfrm>
            <a:off x="8077160" y="9241825"/>
            <a:ext cx="76776" cy="29175"/>
          </a:xfrm>
          <a:custGeom>
            <a:avLst/>
            <a:gdLst>
              <a:gd name="connsiteX0" fmla="*/ 40 w 76776"/>
              <a:gd name="connsiteY0" fmla="*/ 600 h 29175"/>
              <a:gd name="connsiteX1" fmla="*/ 57190 w 76776"/>
              <a:gd name="connsiteY1" fmla="*/ 3775 h 29175"/>
              <a:gd name="connsiteX2" fmla="*/ 76240 w 76776"/>
              <a:gd name="connsiteY2" fmla="*/ 29175 h 29175"/>
              <a:gd name="connsiteX3" fmla="*/ 66715 w 76776"/>
              <a:gd name="connsiteY3" fmla="*/ 3775 h 29175"/>
              <a:gd name="connsiteX4" fmla="*/ 40 w 76776"/>
              <a:gd name="connsiteY4" fmla="*/ 600 h 29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6776" h="29175">
                <a:moveTo>
                  <a:pt x="40" y="600"/>
                </a:moveTo>
                <a:cubicBezTo>
                  <a:pt x="-1547" y="600"/>
                  <a:pt x="44490" y="-988"/>
                  <a:pt x="57190" y="3775"/>
                </a:cubicBezTo>
                <a:cubicBezTo>
                  <a:pt x="69890" y="8538"/>
                  <a:pt x="74653" y="29175"/>
                  <a:pt x="76240" y="29175"/>
                </a:cubicBezTo>
                <a:cubicBezTo>
                  <a:pt x="77827" y="29175"/>
                  <a:pt x="76240" y="9596"/>
                  <a:pt x="66715" y="3775"/>
                </a:cubicBezTo>
                <a:cubicBezTo>
                  <a:pt x="57190" y="-2046"/>
                  <a:pt x="1627" y="600"/>
                  <a:pt x="40" y="60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11" name="フリーフォーム 1210">
            <a:extLst>
              <a:ext uri="{FF2B5EF4-FFF2-40B4-BE49-F238E27FC236}">
                <a16:creationId xmlns:a16="http://schemas.microsoft.com/office/drawing/2014/main" id="{8FD55EE4-404B-E1F7-167F-26B2787E7B91}"/>
              </a:ext>
            </a:extLst>
          </p:cNvPr>
          <p:cNvSpPr/>
          <p:nvPr/>
        </p:nvSpPr>
        <p:spPr>
          <a:xfrm>
            <a:off x="8073867" y="9263993"/>
            <a:ext cx="89715" cy="42734"/>
          </a:xfrm>
          <a:custGeom>
            <a:avLst/>
            <a:gdLst>
              <a:gd name="connsiteX0" fmla="*/ 158 w 89715"/>
              <a:gd name="connsiteY0" fmla="*/ 657 h 42734"/>
              <a:gd name="connsiteX1" fmla="*/ 57308 w 89715"/>
              <a:gd name="connsiteY1" fmla="*/ 13357 h 42734"/>
              <a:gd name="connsiteX2" fmla="*/ 89058 w 89715"/>
              <a:gd name="connsiteY2" fmla="*/ 41932 h 42734"/>
              <a:gd name="connsiteX3" fmla="*/ 76358 w 89715"/>
              <a:gd name="connsiteY3" fmla="*/ 32407 h 42734"/>
              <a:gd name="connsiteX4" fmla="*/ 158 w 89715"/>
              <a:gd name="connsiteY4" fmla="*/ 657 h 427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9715" h="42734">
                <a:moveTo>
                  <a:pt x="158" y="657"/>
                </a:moveTo>
                <a:cubicBezTo>
                  <a:pt x="-3017" y="-2518"/>
                  <a:pt x="42491" y="6478"/>
                  <a:pt x="57308" y="13357"/>
                </a:cubicBezTo>
                <a:cubicBezTo>
                  <a:pt x="72125" y="20236"/>
                  <a:pt x="89058" y="41932"/>
                  <a:pt x="89058" y="41932"/>
                </a:cubicBezTo>
                <a:cubicBezTo>
                  <a:pt x="92233" y="45107"/>
                  <a:pt x="83237" y="38228"/>
                  <a:pt x="76358" y="32407"/>
                </a:cubicBezTo>
                <a:cubicBezTo>
                  <a:pt x="69479" y="26586"/>
                  <a:pt x="3333" y="3832"/>
                  <a:pt x="158" y="65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12" name="フリーフォーム 1211">
            <a:extLst>
              <a:ext uri="{FF2B5EF4-FFF2-40B4-BE49-F238E27FC236}">
                <a16:creationId xmlns:a16="http://schemas.microsoft.com/office/drawing/2014/main" id="{6DF3063B-8D52-712D-F5A2-6DA23649F5C9}"/>
              </a:ext>
            </a:extLst>
          </p:cNvPr>
          <p:cNvSpPr/>
          <p:nvPr/>
        </p:nvSpPr>
        <p:spPr>
          <a:xfrm>
            <a:off x="7937285" y="9296164"/>
            <a:ext cx="165800" cy="188631"/>
          </a:xfrm>
          <a:custGeom>
            <a:avLst/>
            <a:gdLst>
              <a:gd name="connsiteX0" fmla="*/ 165315 w 165800"/>
              <a:gd name="connsiteY0" fmla="*/ 236 h 188631"/>
              <a:gd name="connsiteX1" fmla="*/ 95465 w 165800"/>
              <a:gd name="connsiteY1" fmla="*/ 35161 h 188631"/>
              <a:gd name="connsiteX2" fmla="*/ 54190 w 165800"/>
              <a:gd name="connsiteY2" fmla="*/ 51036 h 188631"/>
              <a:gd name="connsiteX3" fmla="*/ 66890 w 165800"/>
              <a:gd name="connsiteY3" fmla="*/ 85961 h 188631"/>
              <a:gd name="connsiteX4" fmla="*/ 6565 w 165800"/>
              <a:gd name="connsiteY4" fmla="*/ 108186 h 188631"/>
              <a:gd name="connsiteX5" fmla="*/ 3390 w 165800"/>
              <a:gd name="connsiteY5" fmla="*/ 136761 h 188631"/>
              <a:gd name="connsiteX6" fmla="*/ 22440 w 165800"/>
              <a:gd name="connsiteY6" fmla="*/ 171686 h 188631"/>
              <a:gd name="connsiteX7" fmla="*/ 31965 w 165800"/>
              <a:gd name="connsiteY7" fmla="*/ 187561 h 188631"/>
              <a:gd name="connsiteX8" fmla="*/ 6565 w 165800"/>
              <a:gd name="connsiteY8" fmla="*/ 143111 h 188631"/>
              <a:gd name="connsiteX9" fmla="*/ 47840 w 165800"/>
              <a:gd name="connsiteY9" fmla="*/ 92311 h 188631"/>
              <a:gd name="connsiteX10" fmla="*/ 57365 w 165800"/>
              <a:gd name="connsiteY10" fmla="*/ 89136 h 188631"/>
              <a:gd name="connsiteX11" fmla="*/ 57365 w 165800"/>
              <a:gd name="connsiteY11" fmla="*/ 54211 h 188631"/>
              <a:gd name="connsiteX12" fmla="*/ 165315 w 165800"/>
              <a:gd name="connsiteY12" fmla="*/ 236 h 1886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65800" h="188631">
                <a:moveTo>
                  <a:pt x="165315" y="236"/>
                </a:moveTo>
                <a:cubicBezTo>
                  <a:pt x="171665" y="-2939"/>
                  <a:pt x="113986" y="26694"/>
                  <a:pt x="95465" y="35161"/>
                </a:cubicBezTo>
                <a:cubicBezTo>
                  <a:pt x="76944" y="43628"/>
                  <a:pt x="58953" y="42569"/>
                  <a:pt x="54190" y="51036"/>
                </a:cubicBezTo>
                <a:cubicBezTo>
                  <a:pt x="49427" y="59503"/>
                  <a:pt x="74827" y="76436"/>
                  <a:pt x="66890" y="85961"/>
                </a:cubicBezTo>
                <a:cubicBezTo>
                  <a:pt x="58953" y="95486"/>
                  <a:pt x="17148" y="99719"/>
                  <a:pt x="6565" y="108186"/>
                </a:cubicBezTo>
                <a:cubicBezTo>
                  <a:pt x="-4018" y="116653"/>
                  <a:pt x="744" y="126178"/>
                  <a:pt x="3390" y="136761"/>
                </a:cubicBezTo>
                <a:cubicBezTo>
                  <a:pt x="6036" y="147344"/>
                  <a:pt x="22440" y="171686"/>
                  <a:pt x="22440" y="171686"/>
                </a:cubicBezTo>
                <a:cubicBezTo>
                  <a:pt x="27203" y="180153"/>
                  <a:pt x="34611" y="192323"/>
                  <a:pt x="31965" y="187561"/>
                </a:cubicBezTo>
                <a:cubicBezTo>
                  <a:pt x="29319" y="182799"/>
                  <a:pt x="3919" y="158986"/>
                  <a:pt x="6565" y="143111"/>
                </a:cubicBezTo>
                <a:cubicBezTo>
                  <a:pt x="9211" y="127236"/>
                  <a:pt x="47840" y="92311"/>
                  <a:pt x="47840" y="92311"/>
                </a:cubicBezTo>
                <a:cubicBezTo>
                  <a:pt x="56307" y="83315"/>
                  <a:pt x="55777" y="95486"/>
                  <a:pt x="57365" y="89136"/>
                </a:cubicBezTo>
                <a:cubicBezTo>
                  <a:pt x="58952" y="82786"/>
                  <a:pt x="43607" y="68499"/>
                  <a:pt x="57365" y="54211"/>
                </a:cubicBezTo>
                <a:cubicBezTo>
                  <a:pt x="71123" y="39923"/>
                  <a:pt x="158965" y="3411"/>
                  <a:pt x="165315" y="23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13" name="フリーフォーム 1212">
            <a:extLst>
              <a:ext uri="{FF2B5EF4-FFF2-40B4-BE49-F238E27FC236}">
                <a16:creationId xmlns:a16="http://schemas.microsoft.com/office/drawing/2014/main" id="{1BA24CEB-0123-BFAC-D8D2-5C7E51BBBABA}"/>
              </a:ext>
            </a:extLst>
          </p:cNvPr>
          <p:cNvSpPr/>
          <p:nvPr/>
        </p:nvSpPr>
        <p:spPr>
          <a:xfrm>
            <a:off x="8064387" y="9308653"/>
            <a:ext cx="97720" cy="86397"/>
          </a:xfrm>
          <a:custGeom>
            <a:avLst/>
            <a:gdLst>
              <a:gd name="connsiteX0" fmla="*/ 113 w 97720"/>
              <a:gd name="connsiteY0" fmla="*/ 447 h 86397"/>
              <a:gd name="connsiteX1" fmla="*/ 76313 w 97720"/>
              <a:gd name="connsiteY1" fmla="*/ 25847 h 86397"/>
              <a:gd name="connsiteX2" fmla="*/ 89013 w 97720"/>
              <a:gd name="connsiteY2" fmla="*/ 86172 h 86397"/>
              <a:gd name="connsiteX3" fmla="*/ 95363 w 97720"/>
              <a:gd name="connsiteY3" fmla="*/ 44897 h 86397"/>
              <a:gd name="connsiteX4" fmla="*/ 113 w 97720"/>
              <a:gd name="connsiteY4" fmla="*/ 447 h 863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7720" h="86397">
                <a:moveTo>
                  <a:pt x="113" y="447"/>
                </a:moveTo>
                <a:cubicBezTo>
                  <a:pt x="-3062" y="-2728"/>
                  <a:pt x="61496" y="11560"/>
                  <a:pt x="76313" y="25847"/>
                </a:cubicBezTo>
                <a:cubicBezTo>
                  <a:pt x="91130" y="40134"/>
                  <a:pt x="85838" y="82997"/>
                  <a:pt x="89013" y="86172"/>
                </a:cubicBezTo>
                <a:cubicBezTo>
                  <a:pt x="92188" y="89347"/>
                  <a:pt x="102242" y="58126"/>
                  <a:pt x="95363" y="44897"/>
                </a:cubicBezTo>
                <a:cubicBezTo>
                  <a:pt x="88484" y="31668"/>
                  <a:pt x="3288" y="3622"/>
                  <a:pt x="113" y="44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14" name="フリーフォーム 1213">
            <a:extLst>
              <a:ext uri="{FF2B5EF4-FFF2-40B4-BE49-F238E27FC236}">
                <a16:creationId xmlns:a16="http://schemas.microsoft.com/office/drawing/2014/main" id="{2CAC1C45-F6AF-F199-8F59-943F6F8D3F55}"/>
              </a:ext>
            </a:extLst>
          </p:cNvPr>
          <p:cNvSpPr/>
          <p:nvPr/>
        </p:nvSpPr>
        <p:spPr>
          <a:xfrm>
            <a:off x="8042097" y="9356483"/>
            <a:ext cx="118365" cy="182023"/>
          </a:xfrm>
          <a:custGeom>
            <a:avLst/>
            <a:gdLst>
              <a:gd name="connsiteX0" fmla="*/ 178 w 118365"/>
              <a:gd name="connsiteY0" fmla="*/ 242 h 182023"/>
              <a:gd name="connsiteX1" fmla="*/ 85903 w 118365"/>
              <a:gd name="connsiteY1" fmla="*/ 51042 h 182023"/>
              <a:gd name="connsiteX2" fmla="*/ 104953 w 118365"/>
              <a:gd name="connsiteY2" fmla="*/ 89142 h 182023"/>
              <a:gd name="connsiteX3" fmla="*/ 111303 w 118365"/>
              <a:gd name="connsiteY3" fmla="*/ 120892 h 182023"/>
              <a:gd name="connsiteX4" fmla="*/ 114478 w 118365"/>
              <a:gd name="connsiteY4" fmla="*/ 181217 h 182023"/>
              <a:gd name="connsiteX5" fmla="*/ 111303 w 118365"/>
              <a:gd name="connsiteY5" fmla="*/ 73267 h 182023"/>
              <a:gd name="connsiteX6" fmla="*/ 178 w 118365"/>
              <a:gd name="connsiteY6" fmla="*/ 242 h 1820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18365" h="182023">
                <a:moveTo>
                  <a:pt x="178" y="242"/>
                </a:moveTo>
                <a:cubicBezTo>
                  <a:pt x="-4055" y="-3462"/>
                  <a:pt x="68441" y="36225"/>
                  <a:pt x="85903" y="51042"/>
                </a:cubicBezTo>
                <a:cubicBezTo>
                  <a:pt x="103365" y="65859"/>
                  <a:pt x="100720" y="77500"/>
                  <a:pt x="104953" y="89142"/>
                </a:cubicBezTo>
                <a:cubicBezTo>
                  <a:pt x="109186" y="100784"/>
                  <a:pt x="109716" y="105546"/>
                  <a:pt x="111303" y="120892"/>
                </a:cubicBezTo>
                <a:cubicBezTo>
                  <a:pt x="112891" y="136238"/>
                  <a:pt x="114478" y="189154"/>
                  <a:pt x="114478" y="181217"/>
                </a:cubicBezTo>
                <a:cubicBezTo>
                  <a:pt x="114478" y="173280"/>
                  <a:pt x="125061" y="99725"/>
                  <a:pt x="111303" y="73267"/>
                </a:cubicBezTo>
                <a:cubicBezTo>
                  <a:pt x="97545" y="46809"/>
                  <a:pt x="4411" y="3946"/>
                  <a:pt x="178" y="24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15" name="フリーフォーム 1214">
            <a:extLst>
              <a:ext uri="{FF2B5EF4-FFF2-40B4-BE49-F238E27FC236}">
                <a16:creationId xmlns:a16="http://schemas.microsoft.com/office/drawing/2014/main" id="{CC491257-5F9D-469C-9405-C5B4AE72B67A}"/>
              </a:ext>
            </a:extLst>
          </p:cNvPr>
          <p:cNvSpPr/>
          <p:nvPr/>
        </p:nvSpPr>
        <p:spPr>
          <a:xfrm>
            <a:off x="7905394" y="9229704"/>
            <a:ext cx="35365" cy="279762"/>
          </a:xfrm>
          <a:custGeom>
            <a:avLst/>
            <a:gdLst>
              <a:gd name="connsiteX0" fmla="*/ 35281 w 35365"/>
              <a:gd name="connsiteY0" fmla="*/ 21 h 279762"/>
              <a:gd name="connsiteX1" fmla="*/ 356 w 35365"/>
              <a:gd name="connsiteY1" fmla="*/ 117496 h 279762"/>
              <a:gd name="connsiteX2" fmla="*/ 16231 w 35365"/>
              <a:gd name="connsiteY2" fmla="*/ 279421 h 279762"/>
              <a:gd name="connsiteX3" fmla="*/ 356 w 35365"/>
              <a:gd name="connsiteY3" fmla="*/ 158771 h 279762"/>
              <a:gd name="connsiteX4" fmla="*/ 9881 w 35365"/>
              <a:gd name="connsiteY4" fmla="*/ 107971 h 279762"/>
              <a:gd name="connsiteX5" fmla="*/ 35281 w 35365"/>
              <a:gd name="connsiteY5" fmla="*/ 21 h 2797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5365" h="279762">
                <a:moveTo>
                  <a:pt x="35281" y="21"/>
                </a:moveTo>
                <a:cubicBezTo>
                  <a:pt x="33694" y="1608"/>
                  <a:pt x="3531" y="70929"/>
                  <a:pt x="356" y="117496"/>
                </a:cubicBezTo>
                <a:cubicBezTo>
                  <a:pt x="-2819" y="164063"/>
                  <a:pt x="16231" y="272542"/>
                  <a:pt x="16231" y="279421"/>
                </a:cubicBezTo>
                <a:cubicBezTo>
                  <a:pt x="16231" y="286300"/>
                  <a:pt x="1414" y="187346"/>
                  <a:pt x="356" y="158771"/>
                </a:cubicBezTo>
                <a:cubicBezTo>
                  <a:pt x="-702" y="130196"/>
                  <a:pt x="4060" y="131784"/>
                  <a:pt x="9881" y="107971"/>
                </a:cubicBezTo>
                <a:cubicBezTo>
                  <a:pt x="15702" y="84158"/>
                  <a:pt x="36868" y="-1566"/>
                  <a:pt x="35281" y="2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16" name="フリーフォーム 1215">
            <a:extLst>
              <a:ext uri="{FF2B5EF4-FFF2-40B4-BE49-F238E27FC236}">
                <a16:creationId xmlns:a16="http://schemas.microsoft.com/office/drawing/2014/main" id="{4B3DACD4-B0E3-5B37-CA36-E1416D23160E}"/>
              </a:ext>
            </a:extLst>
          </p:cNvPr>
          <p:cNvSpPr/>
          <p:nvPr/>
        </p:nvSpPr>
        <p:spPr>
          <a:xfrm>
            <a:off x="7946921" y="9204212"/>
            <a:ext cx="29999" cy="149451"/>
          </a:xfrm>
          <a:custGeom>
            <a:avLst/>
            <a:gdLst>
              <a:gd name="connsiteX0" fmla="*/ 22329 w 29999"/>
              <a:gd name="connsiteY0" fmla="*/ 113 h 149451"/>
              <a:gd name="connsiteX1" fmla="*/ 19154 w 29999"/>
              <a:gd name="connsiteY1" fmla="*/ 82663 h 149451"/>
              <a:gd name="connsiteX2" fmla="*/ 104 w 29999"/>
              <a:gd name="connsiteY2" fmla="*/ 149338 h 149451"/>
              <a:gd name="connsiteX3" fmla="*/ 28679 w 29999"/>
              <a:gd name="connsiteY3" fmla="*/ 66788 h 149451"/>
              <a:gd name="connsiteX4" fmla="*/ 22329 w 29999"/>
              <a:gd name="connsiteY4" fmla="*/ 113 h 1494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9999" h="149451">
                <a:moveTo>
                  <a:pt x="22329" y="113"/>
                </a:moveTo>
                <a:cubicBezTo>
                  <a:pt x="20741" y="2759"/>
                  <a:pt x="22858" y="57792"/>
                  <a:pt x="19154" y="82663"/>
                </a:cubicBezTo>
                <a:cubicBezTo>
                  <a:pt x="15450" y="107534"/>
                  <a:pt x="-1484" y="151984"/>
                  <a:pt x="104" y="149338"/>
                </a:cubicBezTo>
                <a:cubicBezTo>
                  <a:pt x="1691" y="146692"/>
                  <a:pt x="23917" y="91659"/>
                  <a:pt x="28679" y="66788"/>
                </a:cubicBezTo>
                <a:cubicBezTo>
                  <a:pt x="33441" y="41917"/>
                  <a:pt x="23917" y="-2533"/>
                  <a:pt x="22329" y="11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17" name="フリーフォーム 1216">
            <a:extLst>
              <a:ext uri="{FF2B5EF4-FFF2-40B4-BE49-F238E27FC236}">
                <a16:creationId xmlns:a16="http://schemas.microsoft.com/office/drawing/2014/main" id="{B13158DE-09C1-EC9D-AA72-D82AF619579B}"/>
              </a:ext>
            </a:extLst>
          </p:cNvPr>
          <p:cNvSpPr/>
          <p:nvPr/>
        </p:nvSpPr>
        <p:spPr>
          <a:xfrm>
            <a:off x="7978559" y="8914845"/>
            <a:ext cx="225907" cy="95912"/>
          </a:xfrm>
          <a:custGeom>
            <a:avLst/>
            <a:gdLst>
              <a:gd name="connsiteX0" fmla="*/ 216 w 225907"/>
              <a:gd name="connsiteY0" fmla="*/ 95805 h 95912"/>
              <a:gd name="connsiteX1" fmla="*/ 108166 w 225907"/>
              <a:gd name="connsiteY1" fmla="*/ 35480 h 95912"/>
              <a:gd name="connsiteX2" fmla="*/ 225641 w 225907"/>
              <a:gd name="connsiteY2" fmla="*/ 555 h 95912"/>
              <a:gd name="connsiteX3" fmla="*/ 136741 w 225907"/>
              <a:gd name="connsiteY3" fmla="*/ 19605 h 95912"/>
              <a:gd name="connsiteX4" fmla="*/ 216 w 225907"/>
              <a:gd name="connsiteY4" fmla="*/ 95805 h 95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5907" h="95912">
                <a:moveTo>
                  <a:pt x="216" y="95805"/>
                </a:moveTo>
                <a:cubicBezTo>
                  <a:pt x="-4546" y="98451"/>
                  <a:pt x="70595" y="51355"/>
                  <a:pt x="108166" y="35480"/>
                </a:cubicBezTo>
                <a:cubicBezTo>
                  <a:pt x="145737" y="19605"/>
                  <a:pt x="220879" y="3201"/>
                  <a:pt x="225641" y="555"/>
                </a:cubicBezTo>
                <a:cubicBezTo>
                  <a:pt x="230403" y="-2091"/>
                  <a:pt x="170079" y="4788"/>
                  <a:pt x="136741" y="19605"/>
                </a:cubicBezTo>
                <a:cubicBezTo>
                  <a:pt x="103404" y="34422"/>
                  <a:pt x="4978" y="93159"/>
                  <a:pt x="216" y="9580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18" name="フリーフォーム 1217">
            <a:extLst>
              <a:ext uri="{FF2B5EF4-FFF2-40B4-BE49-F238E27FC236}">
                <a16:creationId xmlns:a16="http://schemas.microsoft.com/office/drawing/2014/main" id="{9033D31D-596C-CF5B-790D-080877ED4074}"/>
              </a:ext>
            </a:extLst>
          </p:cNvPr>
          <p:cNvSpPr/>
          <p:nvPr/>
        </p:nvSpPr>
        <p:spPr>
          <a:xfrm>
            <a:off x="7889303" y="9400833"/>
            <a:ext cx="38680" cy="277555"/>
          </a:xfrm>
          <a:custGeom>
            <a:avLst/>
            <a:gdLst>
              <a:gd name="connsiteX0" fmla="*/ 10097 w 38680"/>
              <a:gd name="connsiteY0" fmla="*/ 342 h 277555"/>
              <a:gd name="connsiteX1" fmla="*/ 10097 w 38680"/>
              <a:gd name="connsiteY1" fmla="*/ 108292 h 277555"/>
              <a:gd name="connsiteX2" fmla="*/ 10097 w 38680"/>
              <a:gd name="connsiteY2" fmla="*/ 146392 h 277555"/>
              <a:gd name="connsiteX3" fmla="*/ 38672 w 38680"/>
              <a:gd name="connsiteY3" fmla="*/ 276567 h 277555"/>
              <a:gd name="connsiteX4" fmla="*/ 6922 w 38680"/>
              <a:gd name="connsiteY4" fmla="*/ 203542 h 277555"/>
              <a:gd name="connsiteX5" fmla="*/ 572 w 38680"/>
              <a:gd name="connsiteY5" fmla="*/ 152742 h 277555"/>
              <a:gd name="connsiteX6" fmla="*/ 10097 w 38680"/>
              <a:gd name="connsiteY6" fmla="*/ 342 h 2775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8680" h="277555">
                <a:moveTo>
                  <a:pt x="10097" y="342"/>
                </a:moveTo>
                <a:cubicBezTo>
                  <a:pt x="11684" y="-7066"/>
                  <a:pt x="10097" y="108292"/>
                  <a:pt x="10097" y="108292"/>
                </a:cubicBezTo>
                <a:cubicBezTo>
                  <a:pt x="10097" y="132634"/>
                  <a:pt x="5335" y="118346"/>
                  <a:pt x="10097" y="146392"/>
                </a:cubicBezTo>
                <a:cubicBezTo>
                  <a:pt x="14859" y="174438"/>
                  <a:pt x="39201" y="267042"/>
                  <a:pt x="38672" y="276567"/>
                </a:cubicBezTo>
                <a:cubicBezTo>
                  <a:pt x="38143" y="286092"/>
                  <a:pt x="13272" y="224179"/>
                  <a:pt x="6922" y="203542"/>
                </a:cubicBezTo>
                <a:cubicBezTo>
                  <a:pt x="572" y="182905"/>
                  <a:pt x="-1016" y="184492"/>
                  <a:pt x="572" y="152742"/>
                </a:cubicBezTo>
                <a:cubicBezTo>
                  <a:pt x="2160" y="120992"/>
                  <a:pt x="8510" y="7750"/>
                  <a:pt x="10097" y="34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19" name="フリーフォーム 1218">
            <a:extLst>
              <a:ext uri="{FF2B5EF4-FFF2-40B4-BE49-F238E27FC236}">
                <a16:creationId xmlns:a16="http://schemas.microsoft.com/office/drawing/2014/main" id="{42BD13C9-2536-A399-1EF3-15BBFC59A0ED}"/>
              </a:ext>
            </a:extLst>
          </p:cNvPr>
          <p:cNvSpPr/>
          <p:nvPr/>
        </p:nvSpPr>
        <p:spPr>
          <a:xfrm>
            <a:off x="8169208" y="9232829"/>
            <a:ext cx="19653" cy="197013"/>
          </a:xfrm>
          <a:custGeom>
            <a:avLst/>
            <a:gdLst>
              <a:gd name="connsiteX0" fmla="*/ 12767 w 19653"/>
              <a:gd name="connsiteY0" fmla="*/ 71 h 197013"/>
              <a:gd name="connsiteX1" fmla="*/ 12767 w 19653"/>
              <a:gd name="connsiteY1" fmla="*/ 101671 h 197013"/>
              <a:gd name="connsiteX2" fmla="*/ 67 w 19653"/>
              <a:gd name="connsiteY2" fmla="*/ 196921 h 197013"/>
              <a:gd name="connsiteX3" fmla="*/ 19117 w 19653"/>
              <a:gd name="connsiteY3" fmla="*/ 117546 h 197013"/>
              <a:gd name="connsiteX4" fmla="*/ 12767 w 19653"/>
              <a:gd name="connsiteY4" fmla="*/ 71 h 1970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9653" h="197013">
                <a:moveTo>
                  <a:pt x="12767" y="71"/>
                </a:moveTo>
                <a:cubicBezTo>
                  <a:pt x="11709" y="-2575"/>
                  <a:pt x="14884" y="68863"/>
                  <a:pt x="12767" y="101671"/>
                </a:cubicBezTo>
                <a:cubicBezTo>
                  <a:pt x="10650" y="134479"/>
                  <a:pt x="-991" y="194275"/>
                  <a:pt x="67" y="196921"/>
                </a:cubicBezTo>
                <a:cubicBezTo>
                  <a:pt x="1125" y="199567"/>
                  <a:pt x="16471" y="144534"/>
                  <a:pt x="19117" y="117546"/>
                </a:cubicBezTo>
                <a:cubicBezTo>
                  <a:pt x="21763" y="90559"/>
                  <a:pt x="13825" y="2717"/>
                  <a:pt x="12767" y="7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0" name="フリーフォーム 1219">
            <a:extLst>
              <a:ext uri="{FF2B5EF4-FFF2-40B4-BE49-F238E27FC236}">
                <a16:creationId xmlns:a16="http://schemas.microsoft.com/office/drawing/2014/main" id="{24EAFC9D-F110-4839-5625-A289D6F12B76}"/>
              </a:ext>
            </a:extLst>
          </p:cNvPr>
          <p:cNvSpPr/>
          <p:nvPr/>
        </p:nvSpPr>
        <p:spPr>
          <a:xfrm>
            <a:off x="8138872" y="9286869"/>
            <a:ext cx="68664" cy="339140"/>
          </a:xfrm>
          <a:custGeom>
            <a:avLst/>
            <a:gdLst>
              <a:gd name="connsiteX0" fmla="*/ 68503 w 68664"/>
              <a:gd name="connsiteY0" fmla="*/ 6 h 339140"/>
              <a:gd name="connsiteX1" fmla="*/ 55803 w 68664"/>
              <a:gd name="connsiteY1" fmla="*/ 174631 h 339140"/>
              <a:gd name="connsiteX2" fmla="*/ 46278 w 68664"/>
              <a:gd name="connsiteY2" fmla="*/ 225431 h 339140"/>
              <a:gd name="connsiteX3" fmla="*/ 14528 w 68664"/>
              <a:gd name="connsiteY3" fmla="*/ 301631 h 339140"/>
              <a:gd name="connsiteX4" fmla="*/ 1828 w 68664"/>
              <a:gd name="connsiteY4" fmla="*/ 333381 h 339140"/>
              <a:gd name="connsiteX5" fmla="*/ 52628 w 68664"/>
              <a:gd name="connsiteY5" fmla="*/ 187331 h 339140"/>
              <a:gd name="connsiteX6" fmla="*/ 46278 w 68664"/>
              <a:gd name="connsiteY6" fmla="*/ 180981 h 339140"/>
              <a:gd name="connsiteX7" fmla="*/ 68503 w 68664"/>
              <a:gd name="connsiteY7" fmla="*/ 6 h 3391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8664" h="339140">
                <a:moveTo>
                  <a:pt x="68503" y="6"/>
                </a:moveTo>
                <a:cubicBezTo>
                  <a:pt x="70091" y="-1052"/>
                  <a:pt x="59507" y="137060"/>
                  <a:pt x="55803" y="174631"/>
                </a:cubicBezTo>
                <a:cubicBezTo>
                  <a:pt x="52099" y="212202"/>
                  <a:pt x="53157" y="204265"/>
                  <a:pt x="46278" y="225431"/>
                </a:cubicBezTo>
                <a:cubicBezTo>
                  <a:pt x="39399" y="246597"/>
                  <a:pt x="21936" y="283639"/>
                  <a:pt x="14528" y="301631"/>
                </a:cubicBezTo>
                <a:cubicBezTo>
                  <a:pt x="7120" y="319623"/>
                  <a:pt x="-4522" y="352431"/>
                  <a:pt x="1828" y="333381"/>
                </a:cubicBezTo>
                <a:cubicBezTo>
                  <a:pt x="8178" y="314331"/>
                  <a:pt x="45220" y="212731"/>
                  <a:pt x="52628" y="187331"/>
                </a:cubicBezTo>
                <a:cubicBezTo>
                  <a:pt x="60036" y="161931"/>
                  <a:pt x="44161" y="206910"/>
                  <a:pt x="46278" y="180981"/>
                </a:cubicBezTo>
                <a:cubicBezTo>
                  <a:pt x="48395" y="155052"/>
                  <a:pt x="66915" y="1064"/>
                  <a:pt x="68503" y="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1" name="フリーフォーム 1220">
            <a:extLst>
              <a:ext uri="{FF2B5EF4-FFF2-40B4-BE49-F238E27FC236}">
                <a16:creationId xmlns:a16="http://schemas.microsoft.com/office/drawing/2014/main" id="{109C18D6-500B-AEFD-9CD0-AF0B4AFA08B3}"/>
              </a:ext>
            </a:extLst>
          </p:cNvPr>
          <p:cNvSpPr/>
          <p:nvPr/>
        </p:nvSpPr>
        <p:spPr>
          <a:xfrm>
            <a:off x="8092962" y="9515474"/>
            <a:ext cx="101810" cy="203207"/>
          </a:xfrm>
          <a:custGeom>
            <a:avLst/>
            <a:gdLst>
              <a:gd name="connsiteX0" fmla="*/ 101713 w 101810"/>
              <a:gd name="connsiteY0" fmla="*/ 1 h 203207"/>
              <a:gd name="connsiteX1" fmla="*/ 54088 w 101810"/>
              <a:gd name="connsiteY1" fmla="*/ 139701 h 203207"/>
              <a:gd name="connsiteX2" fmla="*/ 113 w 101810"/>
              <a:gd name="connsiteY2" fmla="*/ 203201 h 203207"/>
              <a:gd name="connsiteX3" fmla="*/ 41388 w 101810"/>
              <a:gd name="connsiteY3" fmla="*/ 142876 h 203207"/>
              <a:gd name="connsiteX4" fmla="*/ 101713 w 101810"/>
              <a:gd name="connsiteY4" fmla="*/ 1 h 2032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1810" h="203207">
                <a:moveTo>
                  <a:pt x="101713" y="1"/>
                </a:moveTo>
                <a:cubicBezTo>
                  <a:pt x="103830" y="-528"/>
                  <a:pt x="71021" y="105834"/>
                  <a:pt x="54088" y="139701"/>
                </a:cubicBezTo>
                <a:cubicBezTo>
                  <a:pt x="37155" y="173568"/>
                  <a:pt x="2230" y="202672"/>
                  <a:pt x="113" y="203201"/>
                </a:cubicBezTo>
                <a:cubicBezTo>
                  <a:pt x="-2004" y="203730"/>
                  <a:pt x="26042" y="170393"/>
                  <a:pt x="41388" y="142876"/>
                </a:cubicBezTo>
                <a:cubicBezTo>
                  <a:pt x="56734" y="115359"/>
                  <a:pt x="99596" y="530"/>
                  <a:pt x="101713" y="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2" name="フリーフォーム 1221">
            <a:extLst>
              <a:ext uri="{FF2B5EF4-FFF2-40B4-BE49-F238E27FC236}">
                <a16:creationId xmlns:a16="http://schemas.microsoft.com/office/drawing/2014/main" id="{348451C0-C3ED-DD17-ED1C-0E3F6F4BB9CE}"/>
              </a:ext>
            </a:extLst>
          </p:cNvPr>
          <p:cNvSpPr/>
          <p:nvPr/>
        </p:nvSpPr>
        <p:spPr>
          <a:xfrm>
            <a:off x="8086688" y="9534313"/>
            <a:ext cx="28790" cy="174840"/>
          </a:xfrm>
          <a:custGeom>
            <a:avLst/>
            <a:gdLst>
              <a:gd name="connsiteX0" fmla="*/ 37 w 28790"/>
              <a:gd name="connsiteY0" fmla="*/ 212 h 174840"/>
              <a:gd name="connsiteX1" fmla="*/ 22262 w 28790"/>
              <a:gd name="connsiteY1" fmla="*/ 92287 h 174840"/>
              <a:gd name="connsiteX2" fmla="*/ 9562 w 28790"/>
              <a:gd name="connsiteY2" fmla="*/ 174837 h 174840"/>
              <a:gd name="connsiteX3" fmla="*/ 25437 w 28790"/>
              <a:gd name="connsiteY3" fmla="*/ 89112 h 174840"/>
              <a:gd name="connsiteX4" fmla="*/ 28612 w 28790"/>
              <a:gd name="connsiteY4" fmla="*/ 66887 h 174840"/>
              <a:gd name="connsiteX5" fmla="*/ 37 w 28790"/>
              <a:gd name="connsiteY5" fmla="*/ 212 h 1748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8790" h="174840">
                <a:moveTo>
                  <a:pt x="37" y="212"/>
                </a:moveTo>
                <a:cubicBezTo>
                  <a:pt x="-1021" y="4445"/>
                  <a:pt x="20675" y="63183"/>
                  <a:pt x="22262" y="92287"/>
                </a:cubicBezTo>
                <a:cubicBezTo>
                  <a:pt x="23849" y="121391"/>
                  <a:pt x="9033" y="175366"/>
                  <a:pt x="9562" y="174837"/>
                </a:cubicBezTo>
                <a:cubicBezTo>
                  <a:pt x="10091" y="174308"/>
                  <a:pt x="22262" y="107104"/>
                  <a:pt x="25437" y="89112"/>
                </a:cubicBezTo>
                <a:cubicBezTo>
                  <a:pt x="28612" y="71120"/>
                  <a:pt x="29141" y="77470"/>
                  <a:pt x="28612" y="66887"/>
                </a:cubicBezTo>
                <a:cubicBezTo>
                  <a:pt x="28083" y="56304"/>
                  <a:pt x="1095" y="-4021"/>
                  <a:pt x="37" y="21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3" name="フリーフォーム 1222">
            <a:extLst>
              <a:ext uri="{FF2B5EF4-FFF2-40B4-BE49-F238E27FC236}">
                <a16:creationId xmlns:a16="http://schemas.microsoft.com/office/drawing/2014/main" id="{F34F7080-521C-7372-785A-5FF7356B4458}"/>
              </a:ext>
            </a:extLst>
          </p:cNvPr>
          <p:cNvSpPr/>
          <p:nvPr/>
        </p:nvSpPr>
        <p:spPr>
          <a:xfrm>
            <a:off x="7927934" y="9507130"/>
            <a:ext cx="171602" cy="52800"/>
          </a:xfrm>
          <a:custGeom>
            <a:avLst/>
            <a:gdLst>
              <a:gd name="connsiteX0" fmla="*/ 41 w 171602"/>
              <a:gd name="connsiteY0" fmla="*/ 52795 h 52800"/>
              <a:gd name="connsiteX1" fmla="*/ 63541 w 171602"/>
              <a:gd name="connsiteY1" fmla="*/ 5170 h 52800"/>
              <a:gd name="connsiteX2" fmla="*/ 127041 w 171602"/>
              <a:gd name="connsiteY2" fmla="*/ 1995 h 52800"/>
              <a:gd name="connsiteX3" fmla="*/ 171491 w 171602"/>
              <a:gd name="connsiteY3" fmla="*/ 11520 h 52800"/>
              <a:gd name="connsiteX4" fmla="*/ 114341 w 171602"/>
              <a:gd name="connsiteY4" fmla="*/ 5170 h 52800"/>
              <a:gd name="connsiteX5" fmla="*/ 73066 w 171602"/>
              <a:gd name="connsiteY5" fmla="*/ 8345 h 52800"/>
              <a:gd name="connsiteX6" fmla="*/ 41 w 171602"/>
              <a:gd name="connsiteY6" fmla="*/ 52795 h 52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71602" h="52800">
                <a:moveTo>
                  <a:pt x="41" y="52795"/>
                </a:moveTo>
                <a:cubicBezTo>
                  <a:pt x="-1546" y="52266"/>
                  <a:pt x="42374" y="13637"/>
                  <a:pt x="63541" y="5170"/>
                </a:cubicBezTo>
                <a:cubicBezTo>
                  <a:pt x="84708" y="-3297"/>
                  <a:pt x="109050" y="937"/>
                  <a:pt x="127041" y="1995"/>
                </a:cubicBezTo>
                <a:cubicBezTo>
                  <a:pt x="145032" y="3053"/>
                  <a:pt x="173608" y="10991"/>
                  <a:pt x="171491" y="11520"/>
                </a:cubicBezTo>
                <a:cubicBezTo>
                  <a:pt x="169374" y="12049"/>
                  <a:pt x="130745" y="5699"/>
                  <a:pt x="114341" y="5170"/>
                </a:cubicBezTo>
                <a:cubicBezTo>
                  <a:pt x="97937" y="4641"/>
                  <a:pt x="90528" y="1995"/>
                  <a:pt x="73066" y="8345"/>
                </a:cubicBezTo>
                <a:cubicBezTo>
                  <a:pt x="55604" y="14695"/>
                  <a:pt x="1628" y="53324"/>
                  <a:pt x="41" y="5279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4" name="フリーフォーム 1223">
            <a:extLst>
              <a:ext uri="{FF2B5EF4-FFF2-40B4-BE49-F238E27FC236}">
                <a16:creationId xmlns:a16="http://schemas.microsoft.com/office/drawing/2014/main" id="{65138D2A-A629-3D62-9B04-1233802B3B6F}"/>
              </a:ext>
            </a:extLst>
          </p:cNvPr>
          <p:cNvSpPr/>
          <p:nvPr/>
        </p:nvSpPr>
        <p:spPr>
          <a:xfrm>
            <a:off x="7975589" y="9528806"/>
            <a:ext cx="130745" cy="186685"/>
          </a:xfrm>
          <a:custGeom>
            <a:avLst/>
            <a:gdLst>
              <a:gd name="connsiteX0" fmla="*/ 11 w 130745"/>
              <a:gd name="connsiteY0" fmla="*/ 5719 h 186685"/>
              <a:gd name="connsiteX1" fmla="*/ 95261 w 130745"/>
              <a:gd name="connsiteY1" fmla="*/ 12069 h 186685"/>
              <a:gd name="connsiteX2" fmla="*/ 130186 w 130745"/>
              <a:gd name="connsiteY2" fmla="*/ 142244 h 186685"/>
              <a:gd name="connsiteX3" fmla="*/ 117486 w 130745"/>
              <a:gd name="connsiteY3" fmla="*/ 183519 h 186685"/>
              <a:gd name="connsiteX4" fmla="*/ 127011 w 130745"/>
              <a:gd name="connsiteY4" fmla="*/ 69219 h 186685"/>
              <a:gd name="connsiteX5" fmla="*/ 114311 w 130745"/>
              <a:gd name="connsiteY5" fmla="*/ 27944 h 186685"/>
              <a:gd name="connsiteX6" fmla="*/ 101611 w 130745"/>
              <a:gd name="connsiteY6" fmla="*/ 12069 h 186685"/>
              <a:gd name="connsiteX7" fmla="*/ 11 w 130745"/>
              <a:gd name="connsiteY7" fmla="*/ 5719 h 1866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30745" h="186685">
                <a:moveTo>
                  <a:pt x="11" y="5719"/>
                </a:moveTo>
                <a:cubicBezTo>
                  <a:pt x="-1047" y="5719"/>
                  <a:pt x="73565" y="-10685"/>
                  <a:pt x="95261" y="12069"/>
                </a:cubicBezTo>
                <a:cubicBezTo>
                  <a:pt x="116957" y="34823"/>
                  <a:pt x="126482" y="113669"/>
                  <a:pt x="130186" y="142244"/>
                </a:cubicBezTo>
                <a:cubicBezTo>
                  <a:pt x="133890" y="170819"/>
                  <a:pt x="118015" y="195690"/>
                  <a:pt x="117486" y="183519"/>
                </a:cubicBezTo>
                <a:cubicBezTo>
                  <a:pt x="116957" y="171348"/>
                  <a:pt x="127540" y="95148"/>
                  <a:pt x="127011" y="69219"/>
                </a:cubicBezTo>
                <a:cubicBezTo>
                  <a:pt x="126482" y="43290"/>
                  <a:pt x="114311" y="27944"/>
                  <a:pt x="114311" y="27944"/>
                </a:cubicBezTo>
                <a:cubicBezTo>
                  <a:pt x="110078" y="18419"/>
                  <a:pt x="115369" y="16831"/>
                  <a:pt x="101611" y="12069"/>
                </a:cubicBezTo>
                <a:cubicBezTo>
                  <a:pt x="87853" y="7307"/>
                  <a:pt x="1069" y="5719"/>
                  <a:pt x="11" y="571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5" name="フリーフォーム 1224">
            <a:extLst>
              <a:ext uri="{FF2B5EF4-FFF2-40B4-BE49-F238E27FC236}">
                <a16:creationId xmlns:a16="http://schemas.microsoft.com/office/drawing/2014/main" id="{CE0B3094-3F42-E686-E204-334F08693403}"/>
              </a:ext>
            </a:extLst>
          </p:cNvPr>
          <p:cNvSpPr/>
          <p:nvPr/>
        </p:nvSpPr>
        <p:spPr>
          <a:xfrm>
            <a:off x="8023179" y="9563094"/>
            <a:ext cx="48599" cy="60331"/>
          </a:xfrm>
          <a:custGeom>
            <a:avLst/>
            <a:gdLst>
              <a:gd name="connsiteX0" fmla="*/ 46 w 48599"/>
              <a:gd name="connsiteY0" fmla="*/ 6 h 60331"/>
              <a:gd name="connsiteX1" fmla="*/ 38146 w 48599"/>
              <a:gd name="connsiteY1" fmla="*/ 44456 h 60331"/>
              <a:gd name="connsiteX2" fmla="*/ 41321 w 48599"/>
              <a:gd name="connsiteY2" fmla="*/ 60331 h 60331"/>
              <a:gd name="connsiteX3" fmla="*/ 47671 w 48599"/>
              <a:gd name="connsiteY3" fmla="*/ 41281 h 60331"/>
              <a:gd name="connsiteX4" fmla="*/ 46 w 48599"/>
              <a:gd name="connsiteY4" fmla="*/ 6 h 603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8599" h="60331">
                <a:moveTo>
                  <a:pt x="46" y="6"/>
                </a:moveTo>
                <a:cubicBezTo>
                  <a:pt x="-1541" y="535"/>
                  <a:pt x="38146" y="44456"/>
                  <a:pt x="38146" y="44456"/>
                </a:cubicBezTo>
                <a:cubicBezTo>
                  <a:pt x="45025" y="54510"/>
                  <a:pt x="41321" y="60331"/>
                  <a:pt x="41321" y="60331"/>
                </a:cubicBezTo>
                <a:cubicBezTo>
                  <a:pt x="42908" y="59802"/>
                  <a:pt x="51375" y="48689"/>
                  <a:pt x="47671" y="41281"/>
                </a:cubicBezTo>
                <a:cubicBezTo>
                  <a:pt x="43967" y="33873"/>
                  <a:pt x="1633" y="-523"/>
                  <a:pt x="46" y="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6" name="フリーフォーム 1225">
            <a:extLst>
              <a:ext uri="{FF2B5EF4-FFF2-40B4-BE49-F238E27FC236}">
                <a16:creationId xmlns:a16="http://schemas.microsoft.com/office/drawing/2014/main" id="{877468AE-DDDF-9F4A-C478-E25FFB389473}"/>
              </a:ext>
            </a:extLst>
          </p:cNvPr>
          <p:cNvSpPr/>
          <p:nvPr/>
        </p:nvSpPr>
        <p:spPr>
          <a:xfrm>
            <a:off x="7959725" y="9569350"/>
            <a:ext cx="44500" cy="63962"/>
          </a:xfrm>
          <a:custGeom>
            <a:avLst/>
            <a:gdLst>
              <a:gd name="connsiteX0" fmla="*/ 44450 w 44500"/>
              <a:gd name="connsiteY0" fmla="*/ 100 h 63962"/>
              <a:gd name="connsiteX1" fmla="*/ 9525 w 44500"/>
              <a:gd name="connsiteY1" fmla="*/ 47725 h 63962"/>
              <a:gd name="connsiteX2" fmla="*/ 0 w 44500"/>
              <a:gd name="connsiteY2" fmla="*/ 63600 h 63962"/>
              <a:gd name="connsiteX3" fmla="*/ 44450 w 44500"/>
              <a:gd name="connsiteY3" fmla="*/ 100 h 639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4500" h="63962">
                <a:moveTo>
                  <a:pt x="44450" y="100"/>
                </a:moveTo>
                <a:cubicBezTo>
                  <a:pt x="46038" y="-2546"/>
                  <a:pt x="9525" y="47725"/>
                  <a:pt x="9525" y="47725"/>
                </a:cubicBezTo>
                <a:cubicBezTo>
                  <a:pt x="2117" y="58308"/>
                  <a:pt x="0" y="65717"/>
                  <a:pt x="0" y="63600"/>
                </a:cubicBezTo>
                <a:cubicBezTo>
                  <a:pt x="0" y="61483"/>
                  <a:pt x="42862" y="2746"/>
                  <a:pt x="44450" y="10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7" name="フリーフォーム 1226">
            <a:extLst>
              <a:ext uri="{FF2B5EF4-FFF2-40B4-BE49-F238E27FC236}">
                <a16:creationId xmlns:a16="http://schemas.microsoft.com/office/drawing/2014/main" id="{C2E1FA0D-1E86-5DB8-A2D7-F4AAC0D56AA2}"/>
              </a:ext>
            </a:extLst>
          </p:cNvPr>
          <p:cNvSpPr/>
          <p:nvPr/>
        </p:nvSpPr>
        <p:spPr>
          <a:xfrm>
            <a:off x="7924588" y="9518502"/>
            <a:ext cx="13101" cy="170518"/>
          </a:xfrm>
          <a:custGeom>
            <a:avLst/>
            <a:gdLst>
              <a:gd name="connsiteX0" fmla="*/ 212 w 13101"/>
              <a:gd name="connsiteY0" fmla="*/ 148 h 170518"/>
              <a:gd name="connsiteX1" fmla="*/ 9737 w 13101"/>
              <a:gd name="connsiteY1" fmla="*/ 89048 h 170518"/>
              <a:gd name="connsiteX2" fmla="*/ 9737 w 13101"/>
              <a:gd name="connsiteY2" fmla="*/ 133498 h 170518"/>
              <a:gd name="connsiteX3" fmla="*/ 12912 w 13101"/>
              <a:gd name="connsiteY3" fmla="*/ 168423 h 170518"/>
              <a:gd name="connsiteX4" fmla="*/ 3387 w 13101"/>
              <a:gd name="connsiteY4" fmla="*/ 69998 h 170518"/>
              <a:gd name="connsiteX5" fmla="*/ 212 w 13101"/>
              <a:gd name="connsiteY5" fmla="*/ 148 h 1705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3101" h="170518">
                <a:moveTo>
                  <a:pt x="212" y="148"/>
                </a:moveTo>
                <a:cubicBezTo>
                  <a:pt x="1270" y="3323"/>
                  <a:pt x="8150" y="66823"/>
                  <a:pt x="9737" y="89048"/>
                </a:cubicBezTo>
                <a:cubicBezTo>
                  <a:pt x="11324" y="111273"/>
                  <a:pt x="9208" y="120269"/>
                  <a:pt x="9737" y="133498"/>
                </a:cubicBezTo>
                <a:cubicBezTo>
                  <a:pt x="10266" y="146727"/>
                  <a:pt x="13970" y="179006"/>
                  <a:pt x="12912" y="168423"/>
                </a:cubicBezTo>
                <a:cubicBezTo>
                  <a:pt x="11854" y="157840"/>
                  <a:pt x="4445" y="94340"/>
                  <a:pt x="3387" y="69998"/>
                </a:cubicBezTo>
                <a:cubicBezTo>
                  <a:pt x="2329" y="45656"/>
                  <a:pt x="-846" y="-3027"/>
                  <a:pt x="212" y="14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8" name="フリーフォーム 1227">
            <a:extLst>
              <a:ext uri="{FF2B5EF4-FFF2-40B4-BE49-F238E27FC236}">
                <a16:creationId xmlns:a16="http://schemas.microsoft.com/office/drawing/2014/main" id="{99A29069-E8D3-D2C9-0D81-FEC23C3D084F}"/>
              </a:ext>
            </a:extLst>
          </p:cNvPr>
          <p:cNvSpPr/>
          <p:nvPr/>
        </p:nvSpPr>
        <p:spPr>
          <a:xfrm>
            <a:off x="7936971" y="9677351"/>
            <a:ext cx="165629" cy="52175"/>
          </a:xfrm>
          <a:custGeom>
            <a:avLst/>
            <a:gdLst>
              <a:gd name="connsiteX0" fmla="*/ 529 w 165629"/>
              <a:gd name="connsiteY0" fmla="*/ 49 h 52175"/>
              <a:gd name="connsiteX1" fmla="*/ 38629 w 165629"/>
              <a:gd name="connsiteY1" fmla="*/ 47674 h 52175"/>
              <a:gd name="connsiteX2" fmla="*/ 86254 w 165629"/>
              <a:gd name="connsiteY2" fmla="*/ 47674 h 52175"/>
              <a:gd name="connsiteX3" fmla="*/ 165629 w 165629"/>
              <a:gd name="connsiteY3" fmla="*/ 25449 h 52175"/>
              <a:gd name="connsiteX4" fmla="*/ 86254 w 165629"/>
              <a:gd name="connsiteY4" fmla="*/ 38149 h 52175"/>
              <a:gd name="connsiteX5" fmla="*/ 67204 w 165629"/>
              <a:gd name="connsiteY5" fmla="*/ 38149 h 52175"/>
              <a:gd name="connsiteX6" fmla="*/ 529 w 165629"/>
              <a:gd name="connsiteY6" fmla="*/ 49 h 52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65629" h="52175">
                <a:moveTo>
                  <a:pt x="529" y="49"/>
                </a:moveTo>
                <a:cubicBezTo>
                  <a:pt x="-4233" y="1636"/>
                  <a:pt x="24342" y="39737"/>
                  <a:pt x="38629" y="47674"/>
                </a:cubicBezTo>
                <a:cubicBezTo>
                  <a:pt x="52916" y="55611"/>
                  <a:pt x="65087" y="51378"/>
                  <a:pt x="86254" y="47674"/>
                </a:cubicBezTo>
                <a:cubicBezTo>
                  <a:pt x="107421" y="43970"/>
                  <a:pt x="165629" y="27036"/>
                  <a:pt x="165629" y="25449"/>
                </a:cubicBezTo>
                <a:cubicBezTo>
                  <a:pt x="165629" y="23862"/>
                  <a:pt x="86254" y="38149"/>
                  <a:pt x="86254" y="38149"/>
                </a:cubicBezTo>
                <a:cubicBezTo>
                  <a:pt x="69850" y="40266"/>
                  <a:pt x="77258" y="40795"/>
                  <a:pt x="67204" y="38149"/>
                </a:cubicBezTo>
                <a:cubicBezTo>
                  <a:pt x="57150" y="35503"/>
                  <a:pt x="5291" y="-1538"/>
                  <a:pt x="529" y="4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9" name="フリーフォーム 1228">
            <a:extLst>
              <a:ext uri="{FF2B5EF4-FFF2-40B4-BE49-F238E27FC236}">
                <a16:creationId xmlns:a16="http://schemas.microsoft.com/office/drawing/2014/main" id="{AA7380FA-4639-DE44-5241-E82B9A994DB5}"/>
              </a:ext>
            </a:extLst>
          </p:cNvPr>
          <p:cNvSpPr/>
          <p:nvPr/>
        </p:nvSpPr>
        <p:spPr>
          <a:xfrm>
            <a:off x="7946951" y="9636103"/>
            <a:ext cx="147061" cy="47647"/>
          </a:xfrm>
          <a:custGeom>
            <a:avLst/>
            <a:gdLst>
              <a:gd name="connsiteX0" fmla="*/ 74 w 147061"/>
              <a:gd name="connsiteY0" fmla="*/ 22 h 47647"/>
              <a:gd name="connsiteX1" fmla="*/ 57224 w 147061"/>
              <a:gd name="connsiteY1" fmla="*/ 41297 h 47647"/>
              <a:gd name="connsiteX2" fmla="*/ 95324 w 147061"/>
              <a:gd name="connsiteY2" fmla="*/ 38122 h 47647"/>
              <a:gd name="connsiteX3" fmla="*/ 146124 w 147061"/>
              <a:gd name="connsiteY3" fmla="*/ 9547 h 47647"/>
              <a:gd name="connsiteX4" fmla="*/ 123899 w 147061"/>
              <a:gd name="connsiteY4" fmla="*/ 31772 h 47647"/>
              <a:gd name="connsiteX5" fmla="*/ 69924 w 147061"/>
              <a:gd name="connsiteY5" fmla="*/ 47647 h 47647"/>
              <a:gd name="connsiteX6" fmla="*/ 74 w 147061"/>
              <a:gd name="connsiteY6" fmla="*/ 22 h 476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47061" h="47647">
                <a:moveTo>
                  <a:pt x="74" y="22"/>
                </a:moveTo>
                <a:cubicBezTo>
                  <a:pt x="-2043" y="-1036"/>
                  <a:pt x="41349" y="34947"/>
                  <a:pt x="57224" y="41297"/>
                </a:cubicBezTo>
                <a:cubicBezTo>
                  <a:pt x="73099" y="47647"/>
                  <a:pt x="80507" y="43414"/>
                  <a:pt x="95324" y="38122"/>
                </a:cubicBezTo>
                <a:cubicBezTo>
                  <a:pt x="110141" y="32830"/>
                  <a:pt x="141362" y="10605"/>
                  <a:pt x="146124" y="9547"/>
                </a:cubicBezTo>
                <a:cubicBezTo>
                  <a:pt x="150886" y="8489"/>
                  <a:pt x="136599" y="25422"/>
                  <a:pt x="123899" y="31772"/>
                </a:cubicBezTo>
                <a:cubicBezTo>
                  <a:pt x="111199" y="38122"/>
                  <a:pt x="90032" y="47647"/>
                  <a:pt x="69924" y="47647"/>
                </a:cubicBezTo>
                <a:cubicBezTo>
                  <a:pt x="49816" y="47647"/>
                  <a:pt x="2191" y="1080"/>
                  <a:pt x="74" y="2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0" name="フリーフォーム 1229">
            <a:extLst>
              <a:ext uri="{FF2B5EF4-FFF2-40B4-BE49-F238E27FC236}">
                <a16:creationId xmlns:a16="http://schemas.microsoft.com/office/drawing/2014/main" id="{D3B45214-0349-CDD0-D6BC-1A2308F535B1}"/>
              </a:ext>
            </a:extLst>
          </p:cNvPr>
          <p:cNvSpPr/>
          <p:nvPr/>
        </p:nvSpPr>
        <p:spPr>
          <a:xfrm>
            <a:off x="8358922" y="8961640"/>
            <a:ext cx="135151" cy="113409"/>
          </a:xfrm>
          <a:custGeom>
            <a:avLst/>
            <a:gdLst>
              <a:gd name="connsiteX0" fmla="*/ 853 w 135151"/>
              <a:gd name="connsiteY0" fmla="*/ 1385 h 113409"/>
              <a:gd name="connsiteX1" fmla="*/ 108803 w 135151"/>
              <a:gd name="connsiteY1" fmla="*/ 83935 h 113409"/>
              <a:gd name="connsiteX2" fmla="*/ 134203 w 135151"/>
              <a:gd name="connsiteY2" fmla="*/ 112510 h 113409"/>
              <a:gd name="connsiteX3" fmla="*/ 86578 w 135151"/>
              <a:gd name="connsiteY3" fmla="*/ 55360 h 113409"/>
              <a:gd name="connsiteX4" fmla="*/ 58003 w 135151"/>
              <a:gd name="connsiteY4" fmla="*/ 33135 h 113409"/>
              <a:gd name="connsiteX5" fmla="*/ 853 w 135151"/>
              <a:gd name="connsiteY5" fmla="*/ 1385 h 1134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35151" h="113409">
                <a:moveTo>
                  <a:pt x="853" y="1385"/>
                </a:moveTo>
                <a:cubicBezTo>
                  <a:pt x="9320" y="9852"/>
                  <a:pt x="86578" y="65414"/>
                  <a:pt x="108803" y="83935"/>
                </a:cubicBezTo>
                <a:cubicBezTo>
                  <a:pt x="131028" y="102456"/>
                  <a:pt x="137907" y="117272"/>
                  <a:pt x="134203" y="112510"/>
                </a:cubicBezTo>
                <a:cubicBezTo>
                  <a:pt x="130499" y="107748"/>
                  <a:pt x="99278" y="68589"/>
                  <a:pt x="86578" y="55360"/>
                </a:cubicBezTo>
                <a:cubicBezTo>
                  <a:pt x="73878" y="42131"/>
                  <a:pt x="66470" y="40543"/>
                  <a:pt x="58003" y="33135"/>
                </a:cubicBezTo>
                <a:cubicBezTo>
                  <a:pt x="49536" y="25727"/>
                  <a:pt x="-7614" y="-7082"/>
                  <a:pt x="853" y="138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1" name="フリーフォーム 1230">
            <a:extLst>
              <a:ext uri="{FF2B5EF4-FFF2-40B4-BE49-F238E27FC236}">
                <a16:creationId xmlns:a16="http://schemas.microsoft.com/office/drawing/2014/main" id="{EA4FE9F9-37DA-E0DB-36FC-7637ABD46145}"/>
              </a:ext>
            </a:extLst>
          </p:cNvPr>
          <p:cNvSpPr/>
          <p:nvPr/>
        </p:nvSpPr>
        <p:spPr>
          <a:xfrm>
            <a:off x="8499126" y="9083492"/>
            <a:ext cx="205552" cy="377364"/>
          </a:xfrm>
          <a:custGeom>
            <a:avLst/>
            <a:gdLst>
              <a:gd name="connsiteX0" fmla="*/ 349 w 205552"/>
              <a:gd name="connsiteY0" fmla="*/ 183 h 377364"/>
              <a:gd name="connsiteX1" fmla="*/ 98774 w 205552"/>
              <a:gd name="connsiteY1" fmla="*/ 222433 h 377364"/>
              <a:gd name="connsiteX2" fmla="*/ 171799 w 205552"/>
              <a:gd name="connsiteY2" fmla="*/ 320858 h 377364"/>
              <a:gd name="connsiteX3" fmla="*/ 200374 w 205552"/>
              <a:gd name="connsiteY3" fmla="*/ 371658 h 377364"/>
              <a:gd name="connsiteX4" fmla="*/ 70199 w 205552"/>
              <a:gd name="connsiteY4" fmla="*/ 187508 h 377364"/>
              <a:gd name="connsiteX5" fmla="*/ 349 w 205552"/>
              <a:gd name="connsiteY5" fmla="*/ 183 h 3773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05552" h="377364">
                <a:moveTo>
                  <a:pt x="349" y="183"/>
                </a:moveTo>
                <a:cubicBezTo>
                  <a:pt x="5111" y="6004"/>
                  <a:pt x="70199" y="168987"/>
                  <a:pt x="98774" y="222433"/>
                </a:cubicBezTo>
                <a:cubicBezTo>
                  <a:pt x="127349" y="275879"/>
                  <a:pt x="154866" y="295987"/>
                  <a:pt x="171799" y="320858"/>
                </a:cubicBezTo>
                <a:cubicBezTo>
                  <a:pt x="188732" y="345729"/>
                  <a:pt x="217307" y="393883"/>
                  <a:pt x="200374" y="371658"/>
                </a:cubicBezTo>
                <a:cubicBezTo>
                  <a:pt x="183441" y="349433"/>
                  <a:pt x="99832" y="246245"/>
                  <a:pt x="70199" y="187508"/>
                </a:cubicBezTo>
                <a:cubicBezTo>
                  <a:pt x="40566" y="128771"/>
                  <a:pt x="-4413" y="-5638"/>
                  <a:pt x="349" y="18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2" name="フリーフォーム 1231">
            <a:extLst>
              <a:ext uri="{FF2B5EF4-FFF2-40B4-BE49-F238E27FC236}">
                <a16:creationId xmlns:a16="http://schemas.microsoft.com/office/drawing/2014/main" id="{9F76AF27-C6B6-BDDE-B037-8A838B253A71}"/>
              </a:ext>
            </a:extLst>
          </p:cNvPr>
          <p:cNvSpPr/>
          <p:nvPr/>
        </p:nvSpPr>
        <p:spPr>
          <a:xfrm>
            <a:off x="8502603" y="9387694"/>
            <a:ext cx="200118" cy="96440"/>
          </a:xfrm>
          <a:custGeom>
            <a:avLst/>
            <a:gdLst>
              <a:gd name="connsiteX0" fmla="*/ 47 w 200118"/>
              <a:gd name="connsiteY0" fmla="*/ 29356 h 96440"/>
              <a:gd name="connsiteX1" fmla="*/ 92122 w 200118"/>
              <a:gd name="connsiteY1" fmla="*/ 3956 h 96440"/>
              <a:gd name="connsiteX2" fmla="*/ 146097 w 200118"/>
              <a:gd name="connsiteY2" fmla="*/ 42056 h 96440"/>
              <a:gd name="connsiteX3" fmla="*/ 136572 w 200118"/>
              <a:gd name="connsiteY3" fmla="*/ 29356 h 96440"/>
              <a:gd name="connsiteX4" fmla="*/ 200072 w 200118"/>
              <a:gd name="connsiteY4" fmla="*/ 96031 h 96440"/>
              <a:gd name="connsiteX5" fmla="*/ 146097 w 200118"/>
              <a:gd name="connsiteY5" fmla="*/ 54756 h 96440"/>
              <a:gd name="connsiteX6" fmla="*/ 104822 w 200118"/>
              <a:gd name="connsiteY6" fmla="*/ 781 h 96440"/>
              <a:gd name="connsiteX7" fmla="*/ 47 w 200118"/>
              <a:gd name="connsiteY7" fmla="*/ 29356 h 964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00118" h="96440">
                <a:moveTo>
                  <a:pt x="47" y="29356"/>
                </a:moveTo>
                <a:cubicBezTo>
                  <a:pt x="-2070" y="29885"/>
                  <a:pt x="67780" y="1839"/>
                  <a:pt x="92122" y="3956"/>
                </a:cubicBezTo>
                <a:cubicBezTo>
                  <a:pt x="116464" y="6073"/>
                  <a:pt x="146097" y="42056"/>
                  <a:pt x="146097" y="42056"/>
                </a:cubicBezTo>
                <a:cubicBezTo>
                  <a:pt x="153505" y="46289"/>
                  <a:pt x="127576" y="20360"/>
                  <a:pt x="136572" y="29356"/>
                </a:cubicBezTo>
                <a:cubicBezTo>
                  <a:pt x="145568" y="38352"/>
                  <a:pt x="198485" y="91798"/>
                  <a:pt x="200072" y="96031"/>
                </a:cubicBezTo>
                <a:cubicBezTo>
                  <a:pt x="201659" y="100264"/>
                  <a:pt x="161972" y="70631"/>
                  <a:pt x="146097" y="54756"/>
                </a:cubicBezTo>
                <a:cubicBezTo>
                  <a:pt x="130222" y="38881"/>
                  <a:pt x="122284" y="7131"/>
                  <a:pt x="104822" y="781"/>
                </a:cubicBezTo>
                <a:cubicBezTo>
                  <a:pt x="87360" y="-5569"/>
                  <a:pt x="2164" y="28827"/>
                  <a:pt x="47" y="2935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3" name="フリーフォーム 1232">
            <a:extLst>
              <a:ext uri="{FF2B5EF4-FFF2-40B4-BE49-F238E27FC236}">
                <a16:creationId xmlns:a16="http://schemas.microsoft.com/office/drawing/2014/main" id="{B7F5A062-4708-E097-79FF-E6AB6DE23008}"/>
              </a:ext>
            </a:extLst>
          </p:cNvPr>
          <p:cNvSpPr/>
          <p:nvPr/>
        </p:nvSpPr>
        <p:spPr>
          <a:xfrm>
            <a:off x="8600675" y="9498064"/>
            <a:ext cx="29348" cy="182675"/>
          </a:xfrm>
          <a:custGeom>
            <a:avLst/>
            <a:gdLst>
              <a:gd name="connsiteX0" fmla="*/ 28975 w 29348"/>
              <a:gd name="connsiteY0" fmla="*/ 1536 h 182675"/>
              <a:gd name="connsiteX1" fmla="*/ 16275 w 29348"/>
              <a:gd name="connsiteY1" fmla="*/ 68211 h 182675"/>
              <a:gd name="connsiteX2" fmla="*/ 9925 w 29348"/>
              <a:gd name="connsiteY2" fmla="*/ 125361 h 182675"/>
              <a:gd name="connsiteX3" fmla="*/ 6750 w 29348"/>
              <a:gd name="connsiteY3" fmla="*/ 182511 h 182675"/>
              <a:gd name="connsiteX4" fmla="*/ 400 w 29348"/>
              <a:gd name="connsiteY4" fmla="*/ 138061 h 182675"/>
              <a:gd name="connsiteX5" fmla="*/ 28975 w 29348"/>
              <a:gd name="connsiteY5" fmla="*/ 1536 h 182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348" h="182675">
                <a:moveTo>
                  <a:pt x="28975" y="1536"/>
                </a:moveTo>
                <a:cubicBezTo>
                  <a:pt x="31621" y="-10106"/>
                  <a:pt x="19450" y="47574"/>
                  <a:pt x="16275" y="68211"/>
                </a:cubicBezTo>
                <a:cubicBezTo>
                  <a:pt x="13100" y="88849"/>
                  <a:pt x="11512" y="106311"/>
                  <a:pt x="9925" y="125361"/>
                </a:cubicBezTo>
                <a:cubicBezTo>
                  <a:pt x="8338" y="144411"/>
                  <a:pt x="8338" y="180394"/>
                  <a:pt x="6750" y="182511"/>
                </a:cubicBezTo>
                <a:cubicBezTo>
                  <a:pt x="5162" y="184628"/>
                  <a:pt x="-1717" y="166107"/>
                  <a:pt x="400" y="138061"/>
                </a:cubicBezTo>
                <a:cubicBezTo>
                  <a:pt x="2517" y="110015"/>
                  <a:pt x="26329" y="13178"/>
                  <a:pt x="28975" y="153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4" name="フリーフォーム 1233">
            <a:extLst>
              <a:ext uri="{FF2B5EF4-FFF2-40B4-BE49-F238E27FC236}">
                <a16:creationId xmlns:a16="http://schemas.microsoft.com/office/drawing/2014/main" id="{C5980D7F-5965-CD1D-51C1-D29FCD1ED393}"/>
              </a:ext>
            </a:extLst>
          </p:cNvPr>
          <p:cNvSpPr/>
          <p:nvPr/>
        </p:nvSpPr>
        <p:spPr>
          <a:xfrm>
            <a:off x="8530310" y="9715425"/>
            <a:ext cx="74158" cy="213001"/>
          </a:xfrm>
          <a:custGeom>
            <a:avLst/>
            <a:gdLst>
              <a:gd name="connsiteX0" fmla="*/ 73940 w 74158"/>
              <a:gd name="connsiteY0" fmla="*/ 75 h 213001"/>
              <a:gd name="connsiteX1" fmla="*/ 32665 w 74158"/>
              <a:gd name="connsiteY1" fmla="*/ 130250 h 213001"/>
              <a:gd name="connsiteX2" fmla="*/ 915 w 74158"/>
              <a:gd name="connsiteY2" fmla="*/ 212800 h 213001"/>
              <a:gd name="connsiteX3" fmla="*/ 13615 w 74158"/>
              <a:gd name="connsiteY3" fmla="*/ 149300 h 213001"/>
              <a:gd name="connsiteX4" fmla="*/ 73940 w 74158"/>
              <a:gd name="connsiteY4" fmla="*/ 75 h 2130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4158" h="213001">
                <a:moveTo>
                  <a:pt x="73940" y="75"/>
                </a:moveTo>
                <a:cubicBezTo>
                  <a:pt x="77115" y="-3100"/>
                  <a:pt x="44836" y="94796"/>
                  <a:pt x="32665" y="130250"/>
                </a:cubicBezTo>
                <a:cubicBezTo>
                  <a:pt x="20494" y="165704"/>
                  <a:pt x="4090" y="209625"/>
                  <a:pt x="915" y="212800"/>
                </a:cubicBezTo>
                <a:cubicBezTo>
                  <a:pt x="-2260" y="215975"/>
                  <a:pt x="3032" y="181050"/>
                  <a:pt x="13615" y="149300"/>
                </a:cubicBezTo>
                <a:cubicBezTo>
                  <a:pt x="24198" y="117550"/>
                  <a:pt x="70765" y="3250"/>
                  <a:pt x="73940" y="7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5" name="フリーフォーム 1234">
            <a:extLst>
              <a:ext uri="{FF2B5EF4-FFF2-40B4-BE49-F238E27FC236}">
                <a16:creationId xmlns:a16="http://schemas.microsoft.com/office/drawing/2014/main" id="{57499DAE-2F86-B9DE-D7C1-BA5BC06402B8}"/>
              </a:ext>
            </a:extLst>
          </p:cNvPr>
          <p:cNvSpPr/>
          <p:nvPr/>
        </p:nvSpPr>
        <p:spPr>
          <a:xfrm>
            <a:off x="8410134" y="9890097"/>
            <a:ext cx="121138" cy="102769"/>
          </a:xfrm>
          <a:custGeom>
            <a:avLst/>
            <a:gdLst>
              <a:gd name="connsiteX0" fmla="*/ 121091 w 121138"/>
              <a:gd name="connsiteY0" fmla="*/ 28 h 102769"/>
              <a:gd name="connsiteX1" fmla="*/ 95691 w 121138"/>
              <a:gd name="connsiteY1" fmla="*/ 79403 h 102769"/>
              <a:gd name="connsiteX2" fmla="*/ 63941 w 121138"/>
              <a:gd name="connsiteY2" fmla="*/ 101628 h 102769"/>
              <a:gd name="connsiteX3" fmla="*/ 441 w 121138"/>
              <a:gd name="connsiteY3" fmla="*/ 98453 h 102769"/>
              <a:gd name="connsiteX4" fmla="*/ 98866 w 121138"/>
              <a:gd name="connsiteY4" fmla="*/ 88928 h 102769"/>
              <a:gd name="connsiteX5" fmla="*/ 121091 w 121138"/>
              <a:gd name="connsiteY5" fmla="*/ 28 h 1027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21138" h="102769">
                <a:moveTo>
                  <a:pt x="121091" y="28"/>
                </a:moveTo>
                <a:cubicBezTo>
                  <a:pt x="120562" y="-1559"/>
                  <a:pt x="105216" y="62470"/>
                  <a:pt x="95691" y="79403"/>
                </a:cubicBezTo>
                <a:cubicBezTo>
                  <a:pt x="86166" y="96336"/>
                  <a:pt x="79816" y="98453"/>
                  <a:pt x="63941" y="101628"/>
                </a:cubicBezTo>
                <a:cubicBezTo>
                  <a:pt x="48066" y="104803"/>
                  <a:pt x="-5380" y="100570"/>
                  <a:pt x="441" y="98453"/>
                </a:cubicBezTo>
                <a:cubicBezTo>
                  <a:pt x="6262" y="96336"/>
                  <a:pt x="79816" y="98982"/>
                  <a:pt x="98866" y="88928"/>
                </a:cubicBezTo>
                <a:cubicBezTo>
                  <a:pt x="117916" y="78874"/>
                  <a:pt x="121620" y="1615"/>
                  <a:pt x="121091" y="2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6" name="フリーフォーム 1235">
            <a:extLst>
              <a:ext uri="{FF2B5EF4-FFF2-40B4-BE49-F238E27FC236}">
                <a16:creationId xmlns:a16="http://schemas.microsoft.com/office/drawing/2014/main" id="{58AB95F0-F329-2E8F-8013-56EF61BE22E2}"/>
              </a:ext>
            </a:extLst>
          </p:cNvPr>
          <p:cNvSpPr/>
          <p:nvPr/>
        </p:nvSpPr>
        <p:spPr>
          <a:xfrm>
            <a:off x="8165951" y="9994666"/>
            <a:ext cx="288514" cy="117844"/>
          </a:xfrm>
          <a:custGeom>
            <a:avLst/>
            <a:gdLst>
              <a:gd name="connsiteX0" fmla="*/ 149 w 288514"/>
              <a:gd name="connsiteY0" fmla="*/ 117709 h 117844"/>
              <a:gd name="connsiteX1" fmla="*/ 146199 w 288514"/>
              <a:gd name="connsiteY1" fmla="*/ 51034 h 117844"/>
              <a:gd name="connsiteX2" fmla="*/ 244624 w 288514"/>
              <a:gd name="connsiteY2" fmla="*/ 19284 h 117844"/>
              <a:gd name="connsiteX3" fmla="*/ 285899 w 288514"/>
              <a:gd name="connsiteY3" fmla="*/ 234 h 117844"/>
              <a:gd name="connsiteX4" fmla="*/ 174774 w 288514"/>
              <a:gd name="connsiteY4" fmla="*/ 31984 h 117844"/>
              <a:gd name="connsiteX5" fmla="*/ 149 w 288514"/>
              <a:gd name="connsiteY5" fmla="*/ 117709 h 1178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88514" h="117844">
                <a:moveTo>
                  <a:pt x="149" y="117709"/>
                </a:moveTo>
                <a:cubicBezTo>
                  <a:pt x="-4613" y="120884"/>
                  <a:pt x="105453" y="67438"/>
                  <a:pt x="146199" y="51034"/>
                </a:cubicBezTo>
                <a:cubicBezTo>
                  <a:pt x="186945" y="34630"/>
                  <a:pt x="221341" y="27751"/>
                  <a:pt x="244624" y="19284"/>
                </a:cubicBezTo>
                <a:cubicBezTo>
                  <a:pt x="267907" y="10817"/>
                  <a:pt x="297541" y="-1883"/>
                  <a:pt x="285899" y="234"/>
                </a:cubicBezTo>
                <a:cubicBezTo>
                  <a:pt x="274257" y="2351"/>
                  <a:pt x="216049" y="16109"/>
                  <a:pt x="174774" y="31984"/>
                </a:cubicBezTo>
                <a:cubicBezTo>
                  <a:pt x="133499" y="47859"/>
                  <a:pt x="4911" y="114534"/>
                  <a:pt x="149" y="11770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7" name="フリーフォーム 1236">
            <a:extLst>
              <a:ext uri="{FF2B5EF4-FFF2-40B4-BE49-F238E27FC236}">
                <a16:creationId xmlns:a16="http://schemas.microsoft.com/office/drawing/2014/main" id="{863563A5-2328-807C-BA2A-E2F41ED49ED8}"/>
              </a:ext>
            </a:extLst>
          </p:cNvPr>
          <p:cNvSpPr/>
          <p:nvPr/>
        </p:nvSpPr>
        <p:spPr>
          <a:xfrm>
            <a:off x="8178799" y="9899625"/>
            <a:ext cx="323857" cy="139738"/>
          </a:xfrm>
          <a:custGeom>
            <a:avLst/>
            <a:gdLst>
              <a:gd name="connsiteX0" fmla="*/ 1 w 323857"/>
              <a:gd name="connsiteY0" fmla="*/ 139725 h 139738"/>
              <a:gd name="connsiteX1" fmla="*/ 238126 w 323857"/>
              <a:gd name="connsiteY1" fmla="*/ 57175 h 139738"/>
              <a:gd name="connsiteX2" fmla="*/ 323851 w 323857"/>
              <a:gd name="connsiteY2" fmla="*/ 25 h 139738"/>
              <a:gd name="connsiteX3" fmla="*/ 234951 w 323857"/>
              <a:gd name="connsiteY3" fmla="*/ 50825 h 139738"/>
              <a:gd name="connsiteX4" fmla="*/ 1 w 323857"/>
              <a:gd name="connsiteY4" fmla="*/ 139725 h 139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23857" h="139738">
                <a:moveTo>
                  <a:pt x="1" y="139725"/>
                </a:moveTo>
                <a:cubicBezTo>
                  <a:pt x="530" y="140783"/>
                  <a:pt x="184151" y="80458"/>
                  <a:pt x="238126" y="57175"/>
                </a:cubicBezTo>
                <a:cubicBezTo>
                  <a:pt x="292101" y="33892"/>
                  <a:pt x="324380" y="1083"/>
                  <a:pt x="323851" y="25"/>
                </a:cubicBezTo>
                <a:cubicBezTo>
                  <a:pt x="323322" y="-1033"/>
                  <a:pt x="284693" y="30717"/>
                  <a:pt x="234951" y="50825"/>
                </a:cubicBezTo>
                <a:cubicBezTo>
                  <a:pt x="185209" y="70933"/>
                  <a:pt x="-528" y="138667"/>
                  <a:pt x="1" y="13972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8" name="フリーフォーム 1237">
            <a:extLst>
              <a:ext uri="{FF2B5EF4-FFF2-40B4-BE49-F238E27FC236}">
                <a16:creationId xmlns:a16="http://schemas.microsoft.com/office/drawing/2014/main" id="{66F5D345-4239-9932-7DD8-B24EDD41FD5D}"/>
              </a:ext>
            </a:extLst>
          </p:cNvPr>
          <p:cNvSpPr/>
          <p:nvPr/>
        </p:nvSpPr>
        <p:spPr>
          <a:xfrm>
            <a:off x="8509519" y="9683747"/>
            <a:ext cx="56679" cy="165107"/>
          </a:xfrm>
          <a:custGeom>
            <a:avLst/>
            <a:gdLst>
              <a:gd name="connsiteX0" fmla="*/ 56631 w 56679"/>
              <a:gd name="connsiteY0" fmla="*/ 3 h 165107"/>
              <a:gd name="connsiteX1" fmla="*/ 12181 w 56679"/>
              <a:gd name="connsiteY1" fmla="*/ 92078 h 165107"/>
              <a:gd name="connsiteX2" fmla="*/ 5831 w 56679"/>
              <a:gd name="connsiteY2" fmla="*/ 165103 h 165107"/>
              <a:gd name="connsiteX3" fmla="*/ 2656 w 56679"/>
              <a:gd name="connsiteY3" fmla="*/ 95253 h 165107"/>
              <a:gd name="connsiteX4" fmla="*/ 56631 w 56679"/>
              <a:gd name="connsiteY4" fmla="*/ 3 h 1651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6679" h="165107">
                <a:moveTo>
                  <a:pt x="56631" y="3"/>
                </a:moveTo>
                <a:cubicBezTo>
                  <a:pt x="58218" y="-526"/>
                  <a:pt x="20648" y="64561"/>
                  <a:pt x="12181" y="92078"/>
                </a:cubicBezTo>
                <a:cubicBezTo>
                  <a:pt x="3714" y="119595"/>
                  <a:pt x="7418" y="164574"/>
                  <a:pt x="5831" y="165103"/>
                </a:cubicBezTo>
                <a:cubicBezTo>
                  <a:pt x="4244" y="165632"/>
                  <a:pt x="-4223" y="118536"/>
                  <a:pt x="2656" y="95253"/>
                </a:cubicBezTo>
                <a:cubicBezTo>
                  <a:pt x="9535" y="71970"/>
                  <a:pt x="55044" y="532"/>
                  <a:pt x="56631" y="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9" name="フリーフォーム 1238">
            <a:extLst>
              <a:ext uri="{FF2B5EF4-FFF2-40B4-BE49-F238E27FC236}">
                <a16:creationId xmlns:a16="http://schemas.microsoft.com/office/drawing/2014/main" id="{039BE008-5DDA-F2B1-10D8-BBD99E1A2E39}"/>
              </a:ext>
            </a:extLst>
          </p:cNvPr>
          <p:cNvSpPr/>
          <p:nvPr/>
        </p:nvSpPr>
        <p:spPr>
          <a:xfrm>
            <a:off x="8420093" y="9598004"/>
            <a:ext cx="48699" cy="177944"/>
          </a:xfrm>
          <a:custGeom>
            <a:avLst/>
            <a:gdLst>
              <a:gd name="connsiteX0" fmla="*/ 44457 w 48699"/>
              <a:gd name="connsiteY0" fmla="*/ 21 h 177944"/>
              <a:gd name="connsiteX1" fmla="*/ 38107 w 48699"/>
              <a:gd name="connsiteY1" fmla="*/ 111146 h 177944"/>
              <a:gd name="connsiteX2" fmla="*/ 7 w 48699"/>
              <a:gd name="connsiteY2" fmla="*/ 177821 h 177944"/>
              <a:gd name="connsiteX3" fmla="*/ 34932 w 48699"/>
              <a:gd name="connsiteY3" fmla="*/ 127021 h 177944"/>
              <a:gd name="connsiteX4" fmla="*/ 47632 w 48699"/>
              <a:gd name="connsiteY4" fmla="*/ 101621 h 177944"/>
              <a:gd name="connsiteX5" fmla="*/ 44457 w 48699"/>
              <a:gd name="connsiteY5" fmla="*/ 21 h 1779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8699" h="177944">
                <a:moveTo>
                  <a:pt x="44457" y="21"/>
                </a:moveTo>
                <a:cubicBezTo>
                  <a:pt x="42870" y="1608"/>
                  <a:pt x="45515" y="81513"/>
                  <a:pt x="38107" y="111146"/>
                </a:cubicBezTo>
                <a:cubicBezTo>
                  <a:pt x="30699" y="140779"/>
                  <a:pt x="536" y="175175"/>
                  <a:pt x="7" y="177821"/>
                </a:cubicBezTo>
                <a:cubicBezTo>
                  <a:pt x="-522" y="180467"/>
                  <a:pt x="26995" y="139721"/>
                  <a:pt x="34932" y="127021"/>
                </a:cubicBezTo>
                <a:cubicBezTo>
                  <a:pt x="42869" y="114321"/>
                  <a:pt x="44457" y="118554"/>
                  <a:pt x="47632" y="101621"/>
                </a:cubicBezTo>
                <a:cubicBezTo>
                  <a:pt x="50807" y="84688"/>
                  <a:pt x="46044" y="-1566"/>
                  <a:pt x="44457" y="2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0" name="フリーフォーム 1239">
            <a:extLst>
              <a:ext uri="{FF2B5EF4-FFF2-40B4-BE49-F238E27FC236}">
                <a16:creationId xmlns:a16="http://schemas.microsoft.com/office/drawing/2014/main" id="{7515532C-E0C0-A19C-A8BD-12F98DF7F99A}"/>
              </a:ext>
            </a:extLst>
          </p:cNvPr>
          <p:cNvSpPr/>
          <p:nvPr/>
        </p:nvSpPr>
        <p:spPr>
          <a:xfrm>
            <a:off x="8385109" y="9869091"/>
            <a:ext cx="125919" cy="49670"/>
          </a:xfrm>
          <a:custGeom>
            <a:avLst/>
            <a:gdLst>
              <a:gd name="connsiteX0" fmla="*/ 66 w 125919"/>
              <a:gd name="connsiteY0" fmla="*/ 1984 h 49670"/>
              <a:gd name="connsiteX1" fmla="*/ 95316 w 125919"/>
              <a:gd name="connsiteY1" fmla="*/ 5159 h 49670"/>
              <a:gd name="connsiteX2" fmla="*/ 123891 w 125919"/>
              <a:gd name="connsiteY2" fmla="*/ 49609 h 49670"/>
              <a:gd name="connsiteX3" fmla="*/ 111191 w 125919"/>
              <a:gd name="connsiteY3" fmla="*/ 14684 h 49670"/>
              <a:gd name="connsiteX4" fmla="*/ 66 w 125919"/>
              <a:gd name="connsiteY4" fmla="*/ 1984 h 496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5919" h="49670">
                <a:moveTo>
                  <a:pt x="66" y="1984"/>
                </a:moveTo>
                <a:cubicBezTo>
                  <a:pt x="-2580" y="396"/>
                  <a:pt x="74679" y="-2779"/>
                  <a:pt x="95316" y="5159"/>
                </a:cubicBezTo>
                <a:cubicBezTo>
                  <a:pt x="115954" y="13097"/>
                  <a:pt x="121245" y="48022"/>
                  <a:pt x="123891" y="49609"/>
                </a:cubicBezTo>
                <a:cubicBezTo>
                  <a:pt x="126537" y="51197"/>
                  <a:pt x="129712" y="21563"/>
                  <a:pt x="111191" y="14684"/>
                </a:cubicBezTo>
                <a:cubicBezTo>
                  <a:pt x="92670" y="7805"/>
                  <a:pt x="2712" y="3572"/>
                  <a:pt x="66" y="198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1" name="フリーフォーム 1240">
            <a:extLst>
              <a:ext uri="{FF2B5EF4-FFF2-40B4-BE49-F238E27FC236}">
                <a16:creationId xmlns:a16="http://schemas.microsoft.com/office/drawing/2014/main" id="{C378AFE0-0F8F-846B-9B61-21811DBA4FC2}"/>
              </a:ext>
            </a:extLst>
          </p:cNvPr>
          <p:cNvSpPr/>
          <p:nvPr/>
        </p:nvSpPr>
        <p:spPr>
          <a:xfrm>
            <a:off x="8315099" y="9607505"/>
            <a:ext cx="70192" cy="184264"/>
          </a:xfrm>
          <a:custGeom>
            <a:avLst/>
            <a:gdLst>
              <a:gd name="connsiteX0" fmla="*/ 70076 w 70192"/>
              <a:gd name="connsiteY0" fmla="*/ 45 h 184264"/>
              <a:gd name="connsiteX1" fmla="*/ 19276 w 70192"/>
              <a:gd name="connsiteY1" fmla="*/ 101645 h 184264"/>
              <a:gd name="connsiteX2" fmla="*/ 9751 w 70192"/>
              <a:gd name="connsiteY2" fmla="*/ 184195 h 184264"/>
              <a:gd name="connsiteX3" fmla="*/ 3401 w 70192"/>
              <a:gd name="connsiteY3" fmla="*/ 114345 h 184264"/>
              <a:gd name="connsiteX4" fmla="*/ 70076 w 70192"/>
              <a:gd name="connsiteY4" fmla="*/ 45 h 1842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0192" h="184264">
                <a:moveTo>
                  <a:pt x="70076" y="45"/>
                </a:moveTo>
                <a:cubicBezTo>
                  <a:pt x="72722" y="-2072"/>
                  <a:pt x="29330" y="70953"/>
                  <a:pt x="19276" y="101645"/>
                </a:cubicBezTo>
                <a:cubicBezTo>
                  <a:pt x="9222" y="132337"/>
                  <a:pt x="12397" y="182078"/>
                  <a:pt x="9751" y="184195"/>
                </a:cubicBezTo>
                <a:cubicBezTo>
                  <a:pt x="7105" y="186312"/>
                  <a:pt x="-6124" y="139745"/>
                  <a:pt x="3401" y="114345"/>
                </a:cubicBezTo>
                <a:cubicBezTo>
                  <a:pt x="12926" y="88945"/>
                  <a:pt x="67430" y="2162"/>
                  <a:pt x="70076" y="4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2" name="フリーフォーム 1241">
            <a:extLst>
              <a:ext uri="{FF2B5EF4-FFF2-40B4-BE49-F238E27FC236}">
                <a16:creationId xmlns:a16="http://schemas.microsoft.com/office/drawing/2014/main" id="{9B964571-D853-C9FA-72A2-783908CDF62A}"/>
              </a:ext>
            </a:extLst>
          </p:cNvPr>
          <p:cNvSpPr/>
          <p:nvPr/>
        </p:nvSpPr>
        <p:spPr>
          <a:xfrm>
            <a:off x="8302466" y="9747188"/>
            <a:ext cx="127918" cy="31846"/>
          </a:xfrm>
          <a:custGeom>
            <a:avLst/>
            <a:gdLst>
              <a:gd name="connsiteX0" fmla="*/ 159 w 127918"/>
              <a:gd name="connsiteY0" fmla="*/ 31812 h 31846"/>
              <a:gd name="connsiteX1" fmla="*/ 79534 w 127918"/>
              <a:gd name="connsiteY1" fmla="*/ 6412 h 31846"/>
              <a:gd name="connsiteX2" fmla="*/ 127159 w 127918"/>
              <a:gd name="connsiteY2" fmla="*/ 12762 h 31846"/>
              <a:gd name="connsiteX3" fmla="*/ 101759 w 127918"/>
              <a:gd name="connsiteY3" fmla="*/ 62 h 31846"/>
              <a:gd name="connsiteX4" fmla="*/ 159 w 127918"/>
              <a:gd name="connsiteY4" fmla="*/ 31812 h 318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7918" h="31846">
                <a:moveTo>
                  <a:pt x="159" y="31812"/>
                </a:moveTo>
                <a:cubicBezTo>
                  <a:pt x="-3545" y="32870"/>
                  <a:pt x="58367" y="9587"/>
                  <a:pt x="79534" y="6412"/>
                </a:cubicBezTo>
                <a:cubicBezTo>
                  <a:pt x="100701" y="3237"/>
                  <a:pt x="123455" y="13820"/>
                  <a:pt x="127159" y="12762"/>
                </a:cubicBezTo>
                <a:cubicBezTo>
                  <a:pt x="130863" y="11704"/>
                  <a:pt x="120809" y="-996"/>
                  <a:pt x="101759" y="62"/>
                </a:cubicBezTo>
                <a:cubicBezTo>
                  <a:pt x="82709" y="1120"/>
                  <a:pt x="3863" y="30754"/>
                  <a:pt x="159" y="3181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3" name="フリーフォーム 1242">
            <a:extLst>
              <a:ext uri="{FF2B5EF4-FFF2-40B4-BE49-F238E27FC236}">
                <a16:creationId xmlns:a16="http://schemas.microsoft.com/office/drawing/2014/main" id="{E0B26122-0644-F967-B303-B5B22C6CB8ED}"/>
              </a:ext>
            </a:extLst>
          </p:cNvPr>
          <p:cNvSpPr/>
          <p:nvPr/>
        </p:nvSpPr>
        <p:spPr>
          <a:xfrm>
            <a:off x="8073650" y="9759534"/>
            <a:ext cx="296626" cy="162357"/>
          </a:xfrm>
          <a:custGeom>
            <a:avLst/>
            <a:gdLst>
              <a:gd name="connsiteX0" fmla="*/ 295650 w 296626"/>
              <a:gd name="connsiteY0" fmla="*/ 416 h 162357"/>
              <a:gd name="connsiteX1" fmla="*/ 184525 w 296626"/>
              <a:gd name="connsiteY1" fmla="*/ 57566 h 162357"/>
              <a:gd name="connsiteX2" fmla="*/ 133725 w 296626"/>
              <a:gd name="connsiteY2" fmla="*/ 95666 h 162357"/>
              <a:gd name="connsiteX3" fmla="*/ 152775 w 296626"/>
              <a:gd name="connsiteY3" fmla="*/ 82966 h 162357"/>
              <a:gd name="connsiteX4" fmla="*/ 375 w 296626"/>
              <a:gd name="connsiteY4" fmla="*/ 162341 h 162357"/>
              <a:gd name="connsiteX5" fmla="*/ 114675 w 296626"/>
              <a:gd name="connsiteY5" fmla="*/ 89316 h 162357"/>
              <a:gd name="connsiteX6" fmla="*/ 295650 w 296626"/>
              <a:gd name="connsiteY6" fmla="*/ 416 h 1623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96626" h="162357">
                <a:moveTo>
                  <a:pt x="295650" y="416"/>
                </a:moveTo>
                <a:cubicBezTo>
                  <a:pt x="307292" y="-4876"/>
                  <a:pt x="211512" y="41691"/>
                  <a:pt x="184525" y="57566"/>
                </a:cubicBezTo>
                <a:cubicBezTo>
                  <a:pt x="157537" y="73441"/>
                  <a:pt x="133725" y="95666"/>
                  <a:pt x="133725" y="95666"/>
                </a:cubicBezTo>
                <a:cubicBezTo>
                  <a:pt x="128433" y="99899"/>
                  <a:pt x="175000" y="71854"/>
                  <a:pt x="152775" y="82966"/>
                </a:cubicBezTo>
                <a:cubicBezTo>
                  <a:pt x="130550" y="94078"/>
                  <a:pt x="6725" y="161283"/>
                  <a:pt x="375" y="162341"/>
                </a:cubicBezTo>
                <a:cubicBezTo>
                  <a:pt x="-5975" y="163399"/>
                  <a:pt x="69696" y="113129"/>
                  <a:pt x="114675" y="89316"/>
                </a:cubicBezTo>
                <a:cubicBezTo>
                  <a:pt x="159654" y="65504"/>
                  <a:pt x="284008" y="5708"/>
                  <a:pt x="295650" y="41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4" name="フリーフォーム 1243">
            <a:extLst>
              <a:ext uri="{FF2B5EF4-FFF2-40B4-BE49-F238E27FC236}">
                <a16:creationId xmlns:a16="http://schemas.microsoft.com/office/drawing/2014/main" id="{EEFB98CD-D252-C3EB-3698-0163B6712EDE}"/>
              </a:ext>
            </a:extLst>
          </p:cNvPr>
          <p:cNvSpPr/>
          <p:nvPr/>
        </p:nvSpPr>
        <p:spPr>
          <a:xfrm>
            <a:off x="7867449" y="9915493"/>
            <a:ext cx="248290" cy="120684"/>
          </a:xfrm>
          <a:custGeom>
            <a:avLst/>
            <a:gdLst>
              <a:gd name="connsiteX0" fmla="*/ 201 w 248290"/>
              <a:gd name="connsiteY0" fmla="*/ 120682 h 120684"/>
              <a:gd name="connsiteX1" fmla="*/ 136726 w 248290"/>
              <a:gd name="connsiteY1" fmla="*/ 25432 h 120684"/>
              <a:gd name="connsiteX2" fmla="*/ 247851 w 248290"/>
              <a:gd name="connsiteY2" fmla="*/ 32 h 120684"/>
              <a:gd name="connsiteX3" fmla="*/ 168476 w 248290"/>
              <a:gd name="connsiteY3" fmla="*/ 28607 h 120684"/>
              <a:gd name="connsiteX4" fmla="*/ 201 w 248290"/>
              <a:gd name="connsiteY4" fmla="*/ 120682 h 1206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48290" h="120684">
                <a:moveTo>
                  <a:pt x="201" y="120682"/>
                </a:moveTo>
                <a:cubicBezTo>
                  <a:pt x="-5091" y="120153"/>
                  <a:pt x="95451" y="45540"/>
                  <a:pt x="136726" y="25432"/>
                </a:cubicBezTo>
                <a:cubicBezTo>
                  <a:pt x="178001" y="5324"/>
                  <a:pt x="242559" y="-497"/>
                  <a:pt x="247851" y="32"/>
                </a:cubicBezTo>
                <a:cubicBezTo>
                  <a:pt x="253143" y="561"/>
                  <a:pt x="209751" y="10615"/>
                  <a:pt x="168476" y="28607"/>
                </a:cubicBezTo>
                <a:cubicBezTo>
                  <a:pt x="127201" y="46599"/>
                  <a:pt x="5493" y="121211"/>
                  <a:pt x="201" y="12068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5" name="フリーフォーム 1244">
            <a:extLst>
              <a:ext uri="{FF2B5EF4-FFF2-40B4-BE49-F238E27FC236}">
                <a16:creationId xmlns:a16="http://schemas.microsoft.com/office/drawing/2014/main" id="{C8A53A4B-3ECD-196E-3765-11DB99132C99}"/>
              </a:ext>
            </a:extLst>
          </p:cNvPr>
          <p:cNvSpPr/>
          <p:nvPr/>
        </p:nvSpPr>
        <p:spPr>
          <a:xfrm>
            <a:off x="7997476" y="9902694"/>
            <a:ext cx="210200" cy="117673"/>
          </a:xfrm>
          <a:custGeom>
            <a:avLst/>
            <a:gdLst>
              <a:gd name="connsiteX0" fmla="*/ 349 w 210200"/>
              <a:gd name="connsiteY0" fmla="*/ 117606 h 117673"/>
              <a:gd name="connsiteX1" fmla="*/ 114649 w 210200"/>
              <a:gd name="connsiteY1" fmla="*/ 41406 h 117673"/>
              <a:gd name="connsiteX2" fmla="*/ 209899 w 210200"/>
              <a:gd name="connsiteY2" fmla="*/ 131 h 117673"/>
              <a:gd name="connsiteX3" fmla="*/ 82899 w 210200"/>
              <a:gd name="connsiteY3" fmla="*/ 54106 h 117673"/>
              <a:gd name="connsiteX4" fmla="*/ 349 w 210200"/>
              <a:gd name="connsiteY4" fmla="*/ 117606 h 1176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0200" h="117673">
                <a:moveTo>
                  <a:pt x="349" y="117606"/>
                </a:moveTo>
                <a:cubicBezTo>
                  <a:pt x="5641" y="115489"/>
                  <a:pt x="79724" y="60985"/>
                  <a:pt x="114649" y="41406"/>
                </a:cubicBezTo>
                <a:cubicBezTo>
                  <a:pt x="149574" y="21827"/>
                  <a:pt x="215191" y="-1986"/>
                  <a:pt x="209899" y="131"/>
                </a:cubicBezTo>
                <a:cubicBezTo>
                  <a:pt x="204607" y="2248"/>
                  <a:pt x="114649" y="36644"/>
                  <a:pt x="82899" y="54106"/>
                </a:cubicBezTo>
                <a:cubicBezTo>
                  <a:pt x="51149" y="71568"/>
                  <a:pt x="-4943" y="119723"/>
                  <a:pt x="349" y="11760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6" name="フリーフォーム 1245">
            <a:extLst>
              <a:ext uri="{FF2B5EF4-FFF2-40B4-BE49-F238E27FC236}">
                <a16:creationId xmlns:a16="http://schemas.microsoft.com/office/drawing/2014/main" id="{9F8F8877-F919-87E6-5C5F-14AA7919B277}"/>
              </a:ext>
            </a:extLst>
          </p:cNvPr>
          <p:cNvSpPr/>
          <p:nvPr/>
        </p:nvSpPr>
        <p:spPr>
          <a:xfrm>
            <a:off x="8235679" y="9747235"/>
            <a:ext cx="241806" cy="143156"/>
          </a:xfrm>
          <a:custGeom>
            <a:avLst/>
            <a:gdLst>
              <a:gd name="connsiteX0" fmla="*/ 271 w 241806"/>
              <a:gd name="connsiteY0" fmla="*/ 142890 h 143156"/>
              <a:gd name="connsiteX1" fmla="*/ 133621 w 241806"/>
              <a:gd name="connsiteY1" fmla="*/ 98440 h 143156"/>
              <a:gd name="connsiteX2" fmla="*/ 197121 w 241806"/>
              <a:gd name="connsiteY2" fmla="*/ 69865 h 143156"/>
              <a:gd name="connsiteX3" fmla="*/ 241571 w 241806"/>
              <a:gd name="connsiteY3" fmla="*/ 15 h 143156"/>
              <a:gd name="connsiteX4" fmla="*/ 178071 w 241806"/>
              <a:gd name="connsiteY4" fmla="*/ 63515 h 143156"/>
              <a:gd name="connsiteX5" fmla="*/ 171721 w 241806"/>
              <a:gd name="connsiteY5" fmla="*/ 76215 h 143156"/>
              <a:gd name="connsiteX6" fmla="*/ 271 w 241806"/>
              <a:gd name="connsiteY6" fmla="*/ 142890 h 1431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41806" h="143156">
                <a:moveTo>
                  <a:pt x="271" y="142890"/>
                </a:moveTo>
                <a:cubicBezTo>
                  <a:pt x="-6079" y="146594"/>
                  <a:pt x="100813" y="110611"/>
                  <a:pt x="133621" y="98440"/>
                </a:cubicBezTo>
                <a:cubicBezTo>
                  <a:pt x="166429" y="86269"/>
                  <a:pt x="179129" y="86269"/>
                  <a:pt x="197121" y="69865"/>
                </a:cubicBezTo>
                <a:cubicBezTo>
                  <a:pt x="215113" y="53461"/>
                  <a:pt x="244746" y="1073"/>
                  <a:pt x="241571" y="15"/>
                </a:cubicBezTo>
                <a:cubicBezTo>
                  <a:pt x="238396" y="-1043"/>
                  <a:pt x="189713" y="50815"/>
                  <a:pt x="178071" y="63515"/>
                </a:cubicBezTo>
                <a:cubicBezTo>
                  <a:pt x="166429" y="76215"/>
                  <a:pt x="200296" y="63515"/>
                  <a:pt x="171721" y="76215"/>
                </a:cubicBezTo>
                <a:cubicBezTo>
                  <a:pt x="143146" y="88915"/>
                  <a:pt x="6621" y="139186"/>
                  <a:pt x="271" y="14289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7" name="フリーフォーム 1246">
            <a:extLst>
              <a:ext uri="{FF2B5EF4-FFF2-40B4-BE49-F238E27FC236}">
                <a16:creationId xmlns:a16="http://schemas.microsoft.com/office/drawing/2014/main" id="{590501C8-028C-EA3E-7EE7-917CDFB92EA2}"/>
              </a:ext>
            </a:extLst>
          </p:cNvPr>
          <p:cNvSpPr/>
          <p:nvPr/>
        </p:nvSpPr>
        <p:spPr>
          <a:xfrm>
            <a:off x="7873396" y="10054276"/>
            <a:ext cx="145883" cy="77280"/>
          </a:xfrm>
          <a:custGeom>
            <a:avLst/>
            <a:gdLst>
              <a:gd name="connsiteX0" fmla="*/ 604 w 145883"/>
              <a:gd name="connsiteY0" fmla="*/ 949 h 77280"/>
              <a:gd name="connsiteX1" fmla="*/ 86329 w 145883"/>
              <a:gd name="connsiteY1" fmla="*/ 4124 h 77280"/>
              <a:gd name="connsiteX2" fmla="*/ 127604 w 145883"/>
              <a:gd name="connsiteY2" fmla="*/ 29524 h 77280"/>
              <a:gd name="connsiteX3" fmla="*/ 143479 w 145883"/>
              <a:gd name="connsiteY3" fmla="*/ 77149 h 77280"/>
              <a:gd name="connsiteX4" fmla="*/ 133954 w 145883"/>
              <a:gd name="connsiteY4" fmla="*/ 13649 h 77280"/>
              <a:gd name="connsiteX5" fmla="*/ 604 w 145883"/>
              <a:gd name="connsiteY5" fmla="*/ 949 h 77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45883" h="77280">
                <a:moveTo>
                  <a:pt x="604" y="949"/>
                </a:moveTo>
                <a:cubicBezTo>
                  <a:pt x="-7334" y="-639"/>
                  <a:pt x="65162" y="-638"/>
                  <a:pt x="86329" y="4124"/>
                </a:cubicBezTo>
                <a:cubicBezTo>
                  <a:pt x="107496" y="8886"/>
                  <a:pt x="118079" y="17353"/>
                  <a:pt x="127604" y="29524"/>
                </a:cubicBezTo>
                <a:cubicBezTo>
                  <a:pt x="137129" y="41695"/>
                  <a:pt x="142421" y="79795"/>
                  <a:pt x="143479" y="77149"/>
                </a:cubicBezTo>
                <a:cubicBezTo>
                  <a:pt x="144537" y="74503"/>
                  <a:pt x="151946" y="28995"/>
                  <a:pt x="133954" y="13649"/>
                </a:cubicBezTo>
                <a:cubicBezTo>
                  <a:pt x="115962" y="-1697"/>
                  <a:pt x="8542" y="2537"/>
                  <a:pt x="604" y="94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8" name="フリーフォーム 1247">
            <a:extLst>
              <a:ext uri="{FF2B5EF4-FFF2-40B4-BE49-F238E27FC236}">
                <a16:creationId xmlns:a16="http://schemas.microsoft.com/office/drawing/2014/main" id="{223DE782-D7F8-8B84-52A8-93F5F07DBB08}"/>
              </a:ext>
            </a:extLst>
          </p:cNvPr>
          <p:cNvSpPr/>
          <p:nvPr/>
        </p:nvSpPr>
        <p:spPr>
          <a:xfrm>
            <a:off x="8000918" y="10083619"/>
            <a:ext cx="209804" cy="45175"/>
          </a:xfrm>
          <a:custGeom>
            <a:avLst/>
            <a:gdLst>
              <a:gd name="connsiteX0" fmla="*/ 82 w 209804"/>
              <a:gd name="connsiteY0" fmla="*/ 44631 h 45175"/>
              <a:gd name="connsiteX1" fmla="*/ 120732 w 209804"/>
              <a:gd name="connsiteY1" fmla="*/ 35106 h 45175"/>
              <a:gd name="connsiteX2" fmla="*/ 209632 w 209804"/>
              <a:gd name="connsiteY2" fmla="*/ 181 h 45175"/>
              <a:gd name="connsiteX3" fmla="*/ 139782 w 209804"/>
              <a:gd name="connsiteY3" fmla="*/ 22406 h 45175"/>
              <a:gd name="connsiteX4" fmla="*/ 82 w 209804"/>
              <a:gd name="connsiteY4" fmla="*/ 44631 h 45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9804" h="45175">
                <a:moveTo>
                  <a:pt x="82" y="44631"/>
                </a:moveTo>
                <a:cubicBezTo>
                  <a:pt x="-3093" y="46748"/>
                  <a:pt x="85807" y="42514"/>
                  <a:pt x="120732" y="35106"/>
                </a:cubicBezTo>
                <a:cubicBezTo>
                  <a:pt x="155657" y="27698"/>
                  <a:pt x="206457" y="2298"/>
                  <a:pt x="209632" y="181"/>
                </a:cubicBezTo>
                <a:cubicBezTo>
                  <a:pt x="212807" y="-1936"/>
                  <a:pt x="171532" y="14998"/>
                  <a:pt x="139782" y="22406"/>
                </a:cubicBezTo>
                <a:cubicBezTo>
                  <a:pt x="108032" y="29814"/>
                  <a:pt x="3257" y="42514"/>
                  <a:pt x="82" y="4463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9" name="フリーフォーム 1248">
            <a:extLst>
              <a:ext uri="{FF2B5EF4-FFF2-40B4-BE49-F238E27FC236}">
                <a16:creationId xmlns:a16="http://schemas.microsoft.com/office/drawing/2014/main" id="{727F8C12-9031-7E8F-4D95-808A8B74D337}"/>
              </a:ext>
            </a:extLst>
          </p:cNvPr>
          <p:cNvSpPr/>
          <p:nvPr/>
        </p:nvSpPr>
        <p:spPr>
          <a:xfrm>
            <a:off x="8041879" y="9945859"/>
            <a:ext cx="322031" cy="130854"/>
          </a:xfrm>
          <a:custGeom>
            <a:avLst/>
            <a:gdLst>
              <a:gd name="connsiteX0" fmla="*/ 3571 w 322031"/>
              <a:gd name="connsiteY0" fmla="*/ 128416 h 130854"/>
              <a:gd name="connsiteX1" fmla="*/ 105171 w 322031"/>
              <a:gd name="connsiteY1" fmla="*/ 83966 h 130854"/>
              <a:gd name="connsiteX2" fmla="*/ 222646 w 322031"/>
              <a:gd name="connsiteY2" fmla="*/ 26816 h 130854"/>
              <a:gd name="connsiteX3" fmla="*/ 279796 w 322031"/>
              <a:gd name="connsiteY3" fmla="*/ 1416 h 130854"/>
              <a:gd name="connsiteX4" fmla="*/ 321071 w 322031"/>
              <a:gd name="connsiteY4" fmla="*/ 7766 h 130854"/>
              <a:gd name="connsiteX5" fmla="*/ 238521 w 322031"/>
              <a:gd name="connsiteY5" fmla="*/ 7766 h 130854"/>
              <a:gd name="connsiteX6" fmla="*/ 3571 w 322031"/>
              <a:gd name="connsiteY6" fmla="*/ 128416 h 1308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22031" h="130854">
                <a:moveTo>
                  <a:pt x="3571" y="128416"/>
                </a:moveTo>
                <a:cubicBezTo>
                  <a:pt x="-18654" y="141116"/>
                  <a:pt x="68659" y="100899"/>
                  <a:pt x="105171" y="83966"/>
                </a:cubicBezTo>
                <a:cubicBezTo>
                  <a:pt x="141684" y="67033"/>
                  <a:pt x="193542" y="40574"/>
                  <a:pt x="222646" y="26816"/>
                </a:cubicBezTo>
                <a:cubicBezTo>
                  <a:pt x="251750" y="13058"/>
                  <a:pt x="263392" y="4591"/>
                  <a:pt x="279796" y="1416"/>
                </a:cubicBezTo>
                <a:cubicBezTo>
                  <a:pt x="296200" y="-1759"/>
                  <a:pt x="327950" y="6708"/>
                  <a:pt x="321071" y="7766"/>
                </a:cubicBezTo>
                <a:cubicBezTo>
                  <a:pt x="314192" y="8824"/>
                  <a:pt x="287733" y="-10226"/>
                  <a:pt x="238521" y="7766"/>
                </a:cubicBezTo>
                <a:cubicBezTo>
                  <a:pt x="189309" y="25758"/>
                  <a:pt x="25796" y="115716"/>
                  <a:pt x="3571" y="12841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0" name="フリーフォーム 1249">
            <a:extLst>
              <a:ext uri="{FF2B5EF4-FFF2-40B4-BE49-F238E27FC236}">
                <a16:creationId xmlns:a16="http://schemas.microsoft.com/office/drawing/2014/main" id="{4B714674-D505-145D-F2C8-4418718ABF96}"/>
              </a:ext>
            </a:extLst>
          </p:cNvPr>
          <p:cNvSpPr/>
          <p:nvPr/>
        </p:nvSpPr>
        <p:spPr>
          <a:xfrm>
            <a:off x="8089811" y="9959860"/>
            <a:ext cx="74902" cy="130290"/>
          </a:xfrm>
          <a:custGeom>
            <a:avLst/>
            <a:gdLst>
              <a:gd name="connsiteX0" fmla="*/ 89 w 74902"/>
              <a:gd name="connsiteY0" fmla="*/ 115 h 130290"/>
              <a:gd name="connsiteX1" fmla="*/ 54064 w 74902"/>
              <a:gd name="connsiteY1" fmla="*/ 60440 h 130290"/>
              <a:gd name="connsiteX2" fmla="*/ 60414 w 74902"/>
              <a:gd name="connsiteY2" fmla="*/ 79490 h 130290"/>
              <a:gd name="connsiteX3" fmla="*/ 73114 w 74902"/>
              <a:gd name="connsiteY3" fmla="*/ 130290 h 130290"/>
              <a:gd name="connsiteX4" fmla="*/ 69939 w 74902"/>
              <a:gd name="connsiteY4" fmla="*/ 79490 h 130290"/>
              <a:gd name="connsiteX5" fmla="*/ 89 w 74902"/>
              <a:gd name="connsiteY5" fmla="*/ 115 h 1302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4902" h="130290">
                <a:moveTo>
                  <a:pt x="89" y="115"/>
                </a:moveTo>
                <a:cubicBezTo>
                  <a:pt x="-2557" y="-3060"/>
                  <a:pt x="54064" y="60440"/>
                  <a:pt x="54064" y="60440"/>
                </a:cubicBezTo>
                <a:cubicBezTo>
                  <a:pt x="64118" y="73669"/>
                  <a:pt x="57239" y="67848"/>
                  <a:pt x="60414" y="79490"/>
                </a:cubicBezTo>
                <a:cubicBezTo>
                  <a:pt x="63589" y="91132"/>
                  <a:pt x="71527" y="130290"/>
                  <a:pt x="73114" y="130290"/>
                </a:cubicBezTo>
                <a:cubicBezTo>
                  <a:pt x="74701" y="130290"/>
                  <a:pt x="77347" y="96952"/>
                  <a:pt x="69939" y="79490"/>
                </a:cubicBezTo>
                <a:cubicBezTo>
                  <a:pt x="62531" y="62028"/>
                  <a:pt x="2735" y="3290"/>
                  <a:pt x="89" y="11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1" name="フリーフォーム 1250">
            <a:extLst>
              <a:ext uri="{FF2B5EF4-FFF2-40B4-BE49-F238E27FC236}">
                <a16:creationId xmlns:a16="http://schemas.microsoft.com/office/drawing/2014/main" id="{468D21BA-5801-C9AC-B98A-E112723B13A8}"/>
              </a:ext>
            </a:extLst>
          </p:cNvPr>
          <p:cNvSpPr/>
          <p:nvPr/>
        </p:nvSpPr>
        <p:spPr>
          <a:xfrm>
            <a:off x="7834525" y="10116442"/>
            <a:ext cx="216670" cy="53614"/>
          </a:xfrm>
          <a:custGeom>
            <a:avLst/>
            <a:gdLst>
              <a:gd name="connsiteX0" fmla="*/ 1375 w 216670"/>
              <a:gd name="connsiteY0" fmla="*/ 53083 h 53614"/>
              <a:gd name="connsiteX1" fmla="*/ 90275 w 216670"/>
              <a:gd name="connsiteY1" fmla="*/ 27683 h 53614"/>
              <a:gd name="connsiteX2" fmla="*/ 214100 w 216670"/>
              <a:gd name="connsiteY2" fmla="*/ 8633 h 53614"/>
              <a:gd name="connsiteX3" fmla="*/ 160125 w 216670"/>
              <a:gd name="connsiteY3" fmla="*/ 2283 h 53614"/>
              <a:gd name="connsiteX4" fmla="*/ 1375 w 216670"/>
              <a:gd name="connsiteY4" fmla="*/ 53083 h 536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6670" h="53614">
                <a:moveTo>
                  <a:pt x="1375" y="53083"/>
                </a:moveTo>
                <a:cubicBezTo>
                  <a:pt x="-10267" y="57316"/>
                  <a:pt x="54821" y="35091"/>
                  <a:pt x="90275" y="27683"/>
                </a:cubicBezTo>
                <a:cubicBezTo>
                  <a:pt x="125729" y="20275"/>
                  <a:pt x="202458" y="12866"/>
                  <a:pt x="214100" y="8633"/>
                </a:cubicBezTo>
                <a:cubicBezTo>
                  <a:pt x="225742" y="4400"/>
                  <a:pt x="196108" y="-4067"/>
                  <a:pt x="160125" y="2283"/>
                </a:cubicBezTo>
                <a:cubicBezTo>
                  <a:pt x="124142" y="8633"/>
                  <a:pt x="13017" y="48850"/>
                  <a:pt x="1375" y="5308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2" name="フリーフォーム 1251">
            <a:extLst>
              <a:ext uri="{FF2B5EF4-FFF2-40B4-BE49-F238E27FC236}">
                <a16:creationId xmlns:a16="http://schemas.microsoft.com/office/drawing/2014/main" id="{4FD7B22C-770E-AB38-A5F8-0571E50DED60}"/>
              </a:ext>
            </a:extLst>
          </p:cNvPr>
          <p:cNvSpPr/>
          <p:nvPr/>
        </p:nvSpPr>
        <p:spPr>
          <a:xfrm>
            <a:off x="7826104" y="10023240"/>
            <a:ext cx="48002" cy="140175"/>
          </a:xfrm>
          <a:custGeom>
            <a:avLst/>
            <a:gdLst>
              <a:gd name="connsiteX0" fmla="*/ 47896 w 48002"/>
              <a:gd name="connsiteY0" fmla="*/ 235 h 140175"/>
              <a:gd name="connsiteX1" fmla="*/ 12971 w 48002"/>
              <a:gd name="connsiteY1" fmla="*/ 66910 h 140175"/>
              <a:gd name="connsiteX2" fmla="*/ 6621 w 48002"/>
              <a:gd name="connsiteY2" fmla="*/ 101835 h 140175"/>
              <a:gd name="connsiteX3" fmla="*/ 9796 w 48002"/>
              <a:gd name="connsiteY3" fmla="*/ 139935 h 140175"/>
              <a:gd name="connsiteX4" fmla="*/ 6621 w 48002"/>
              <a:gd name="connsiteY4" fmla="*/ 82785 h 140175"/>
              <a:gd name="connsiteX5" fmla="*/ 6621 w 48002"/>
              <a:gd name="connsiteY5" fmla="*/ 105010 h 140175"/>
              <a:gd name="connsiteX6" fmla="*/ 9796 w 48002"/>
              <a:gd name="connsiteY6" fmla="*/ 73260 h 140175"/>
              <a:gd name="connsiteX7" fmla="*/ 25671 w 48002"/>
              <a:gd name="connsiteY7" fmla="*/ 136760 h 140175"/>
              <a:gd name="connsiteX8" fmla="*/ 25671 w 48002"/>
              <a:gd name="connsiteY8" fmla="*/ 95485 h 140175"/>
              <a:gd name="connsiteX9" fmla="*/ 19321 w 48002"/>
              <a:gd name="connsiteY9" fmla="*/ 127235 h 140175"/>
              <a:gd name="connsiteX10" fmla="*/ 271 w 48002"/>
              <a:gd name="connsiteY10" fmla="*/ 92310 h 140175"/>
              <a:gd name="connsiteX11" fmla="*/ 47896 w 48002"/>
              <a:gd name="connsiteY11" fmla="*/ 235 h 140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48002" h="140175">
                <a:moveTo>
                  <a:pt x="47896" y="235"/>
                </a:moveTo>
                <a:cubicBezTo>
                  <a:pt x="50013" y="-3998"/>
                  <a:pt x="19850" y="49977"/>
                  <a:pt x="12971" y="66910"/>
                </a:cubicBezTo>
                <a:cubicBezTo>
                  <a:pt x="6092" y="83843"/>
                  <a:pt x="7150" y="89664"/>
                  <a:pt x="6621" y="101835"/>
                </a:cubicBezTo>
                <a:cubicBezTo>
                  <a:pt x="6092" y="114006"/>
                  <a:pt x="9796" y="143110"/>
                  <a:pt x="9796" y="139935"/>
                </a:cubicBezTo>
                <a:cubicBezTo>
                  <a:pt x="9796" y="136760"/>
                  <a:pt x="7150" y="88606"/>
                  <a:pt x="6621" y="82785"/>
                </a:cubicBezTo>
                <a:cubicBezTo>
                  <a:pt x="6092" y="76964"/>
                  <a:pt x="6092" y="106597"/>
                  <a:pt x="6621" y="105010"/>
                </a:cubicBezTo>
                <a:cubicBezTo>
                  <a:pt x="7150" y="103423"/>
                  <a:pt x="6621" y="67968"/>
                  <a:pt x="9796" y="73260"/>
                </a:cubicBezTo>
                <a:cubicBezTo>
                  <a:pt x="12971" y="78552"/>
                  <a:pt x="23025" y="133056"/>
                  <a:pt x="25671" y="136760"/>
                </a:cubicBezTo>
                <a:cubicBezTo>
                  <a:pt x="28317" y="140464"/>
                  <a:pt x="26729" y="97073"/>
                  <a:pt x="25671" y="95485"/>
                </a:cubicBezTo>
                <a:cubicBezTo>
                  <a:pt x="24613" y="93897"/>
                  <a:pt x="23554" y="127764"/>
                  <a:pt x="19321" y="127235"/>
                </a:cubicBezTo>
                <a:cubicBezTo>
                  <a:pt x="15088" y="126706"/>
                  <a:pt x="-2375" y="110302"/>
                  <a:pt x="271" y="92310"/>
                </a:cubicBezTo>
                <a:cubicBezTo>
                  <a:pt x="2917" y="74318"/>
                  <a:pt x="45779" y="4468"/>
                  <a:pt x="47896" y="23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3" name="フリーフォーム 1252">
            <a:extLst>
              <a:ext uri="{FF2B5EF4-FFF2-40B4-BE49-F238E27FC236}">
                <a16:creationId xmlns:a16="http://schemas.microsoft.com/office/drawing/2014/main" id="{EF1278F1-2413-23F4-8B72-67FDB9CD7204}"/>
              </a:ext>
            </a:extLst>
          </p:cNvPr>
          <p:cNvSpPr/>
          <p:nvPr/>
        </p:nvSpPr>
        <p:spPr>
          <a:xfrm>
            <a:off x="7860882" y="10055056"/>
            <a:ext cx="133813" cy="9723"/>
          </a:xfrm>
          <a:custGeom>
            <a:avLst/>
            <a:gdLst>
              <a:gd name="connsiteX0" fmla="*/ 418 w 133813"/>
              <a:gd name="connsiteY0" fmla="*/ 169 h 9723"/>
              <a:gd name="connsiteX1" fmla="*/ 130593 w 133813"/>
              <a:gd name="connsiteY1" fmla="*/ 9694 h 9723"/>
              <a:gd name="connsiteX2" fmla="*/ 89318 w 133813"/>
              <a:gd name="connsiteY2" fmla="*/ 3344 h 9723"/>
              <a:gd name="connsiteX3" fmla="*/ 418 w 133813"/>
              <a:gd name="connsiteY3" fmla="*/ 169 h 97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3813" h="9723">
                <a:moveTo>
                  <a:pt x="418" y="169"/>
                </a:moveTo>
                <a:cubicBezTo>
                  <a:pt x="7297" y="1227"/>
                  <a:pt x="115776" y="9165"/>
                  <a:pt x="130593" y="9694"/>
                </a:cubicBezTo>
                <a:cubicBezTo>
                  <a:pt x="145410" y="10223"/>
                  <a:pt x="105193" y="3344"/>
                  <a:pt x="89318" y="3344"/>
                </a:cubicBezTo>
                <a:cubicBezTo>
                  <a:pt x="73443" y="3344"/>
                  <a:pt x="-6461" y="-889"/>
                  <a:pt x="418" y="16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4" name="フリーフォーム 1253">
            <a:extLst>
              <a:ext uri="{FF2B5EF4-FFF2-40B4-BE49-F238E27FC236}">
                <a16:creationId xmlns:a16="http://schemas.microsoft.com/office/drawing/2014/main" id="{6D6B06CB-1BFE-4FD9-8319-E02815854336}"/>
              </a:ext>
            </a:extLst>
          </p:cNvPr>
          <p:cNvSpPr/>
          <p:nvPr/>
        </p:nvSpPr>
        <p:spPr>
          <a:xfrm>
            <a:off x="7848586" y="10080247"/>
            <a:ext cx="130216" cy="28994"/>
          </a:xfrm>
          <a:custGeom>
            <a:avLst/>
            <a:gdLst>
              <a:gd name="connsiteX0" fmla="*/ 14 w 130216"/>
              <a:gd name="connsiteY0" fmla="*/ 28953 h 28994"/>
              <a:gd name="connsiteX1" fmla="*/ 76214 w 130216"/>
              <a:gd name="connsiteY1" fmla="*/ 6728 h 28994"/>
              <a:gd name="connsiteX2" fmla="*/ 130189 w 130216"/>
              <a:gd name="connsiteY2" fmla="*/ 6728 h 28994"/>
              <a:gd name="connsiteX3" fmla="*/ 82564 w 130216"/>
              <a:gd name="connsiteY3" fmla="*/ 378 h 28994"/>
              <a:gd name="connsiteX4" fmla="*/ 14 w 130216"/>
              <a:gd name="connsiteY4" fmla="*/ 28953 h 289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0216" h="28994">
                <a:moveTo>
                  <a:pt x="14" y="28953"/>
                </a:moveTo>
                <a:cubicBezTo>
                  <a:pt x="-1044" y="30011"/>
                  <a:pt x="54518" y="10432"/>
                  <a:pt x="76214" y="6728"/>
                </a:cubicBezTo>
                <a:cubicBezTo>
                  <a:pt x="97910" y="3024"/>
                  <a:pt x="129131" y="7786"/>
                  <a:pt x="130189" y="6728"/>
                </a:cubicBezTo>
                <a:cubicBezTo>
                  <a:pt x="131247" y="5670"/>
                  <a:pt x="101085" y="-1739"/>
                  <a:pt x="82564" y="378"/>
                </a:cubicBezTo>
                <a:cubicBezTo>
                  <a:pt x="64043" y="2495"/>
                  <a:pt x="1072" y="27895"/>
                  <a:pt x="14" y="2895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5" name="フリーフォーム 1254">
            <a:extLst>
              <a:ext uri="{FF2B5EF4-FFF2-40B4-BE49-F238E27FC236}">
                <a16:creationId xmlns:a16="http://schemas.microsoft.com/office/drawing/2014/main" id="{FBFFA7AC-BDBB-B599-8512-07B8B4176E98}"/>
              </a:ext>
            </a:extLst>
          </p:cNvPr>
          <p:cNvSpPr/>
          <p:nvPr/>
        </p:nvSpPr>
        <p:spPr>
          <a:xfrm>
            <a:off x="8341932" y="9474159"/>
            <a:ext cx="59163" cy="187442"/>
          </a:xfrm>
          <a:custGeom>
            <a:avLst/>
            <a:gdLst>
              <a:gd name="connsiteX0" fmla="*/ 59118 w 59163"/>
              <a:gd name="connsiteY0" fmla="*/ 41 h 187442"/>
              <a:gd name="connsiteX1" fmla="*/ 11493 w 59163"/>
              <a:gd name="connsiteY1" fmla="*/ 107991 h 187442"/>
              <a:gd name="connsiteX2" fmla="*/ 5143 w 59163"/>
              <a:gd name="connsiteY2" fmla="*/ 187366 h 187442"/>
              <a:gd name="connsiteX3" fmla="*/ 1968 w 59163"/>
              <a:gd name="connsiteY3" fmla="*/ 120691 h 187442"/>
              <a:gd name="connsiteX4" fmla="*/ 59118 w 59163"/>
              <a:gd name="connsiteY4" fmla="*/ 41 h 1874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9163" h="187442">
                <a:moveTo>
                  <a:pt x="59118" y="41"/>
                </a:moveTo>
                <a:cubicBezTo>
                  <a:pt x="60706" y="-2076"/>
                  <a:pt x="20489" y="76770"/>
                  <a:pt x="11493" y="107991"/>
                </a:cubicBezTo>
                <a:cubicBezTo>
                  <a:pt x="2497" y="139212"/>
                  <a:pt x="6731" y="185249"/>
                  <a:pt x="5143" y="187366"/>
                </a:cubicBezTo>
                <a:cubicBezTo>
                  <a:pt x="3555" y="189483"/>
                  <a:pt x="-3324" y="147149"/>
                  <a:pt x="1968" y="120691"/>
                </a:cubicBezTo>
                <a:cubicBezTo>
                  <a:pt x="7260" y="94233"/>
                  <a:pt x="57530" y="2158"/>
                  <a:pt x="59118" y="4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6" name="フリーフォーム 1255">
            <a:extLst>
              <a:ext uri="{FF2B5EF4-FFF2-40B4-BE49-F238E27FC236}">
                <a16:creationId xmlns:a16="http://schemas.microsoft.com/office/drawing/2014/main" id="{0E4ACB8A-D904-54E4-B36A-ABCFACAAE359}"/>
              </a:ext>
            </a:extLst>
          </p:cNvPr>
          <p:cNvSpPr/>
          <p:nvPr/>
        </p:nvSpPr>
        <p:spPr>
          <a:xfrm>
            <a:off x="8291462" y="9632833"/>
            <a:ext cx="46586" cy="159659"/>
          </a:xfrm>
          <a:custGeom>
            <a:avLst/>
            <a:gdLst>
              <a:gd name="connsiteX0" fmla="*/ 46088 w 46586"/>
              <a:gd name="connsiteY0" fmla="*/ 117 h 159659"/>
              <a:gd name="connsiteX1" fmla="*/ 27038 w 46586"/>
              <a:gd name="connsiteY1" fmla="*/ 95367 h 159659"/>
              <a:gd name="connsiteX2" fmla="*/ 17513 w 46586"/>
              <a:gd name="connsiteY2" fmla="*/ 82667 h 159659"/>
              <a:gd name="connsiteX3" fmla="*/ 1638 w 46586"/>
              <a:gd name="connsiteY3" fmla="*/ 158867 h 159659"/>
              <a:gd name="connsiteX4" fmla="*/ 4813 w 46586"/>
              <a:gd name="connsiteY4" fmla="*/ 117592 h 159659"/>
              <a:gd name="connsiteX5" fmla="*/ 46088 w 46586"/>
              <a:gd name="connsiteY5" fmla="*/ 117 h 1596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586" h="159659">
                <a:moveTo>
                  <a:pt x="46088" y="117"/>
                </a:moveTo>
                <a:cubicBezTo>
                  <a:pt x="49792" y="-3587"/>
                  <a:pt x="31800" y="81609"/>
                  <a:pt x="27038" y="95367"/>
                </a:cubicBezTo>
                <a:cubicBezTo>
                  <a:pt x="22276" y="109125"/>
                  <a:pt x="21746" y="72084"/>
                  <a:pt x="17513" y="82667"/>
                </a:cubicBezTo>
                <a:cubicBezTo>
                  <a:pt x="13280" y="93250"/>
                  <a:pt x="3755" y="153046"/>
                  <a:pt x="1638" y="158867"/>
                </a:cubicBezTo>
                <a:cubicBezTo>
                  <a:pt x="-479" y="164688"/>
                  <a:pt x="-1537" y="137171"/>
                  <a:pt x="4813" y="117592"/>
                </a:cubicBezTo>
                <a:cubicBezTo>
                  <a:pt x="11163" y="98013"/>
                  <a:pt x="42384" y="3821"/>
                  <a:pt x="46088" y="11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7" name="フリーフォーム 1256">
            <a:extLst>
              <a:ext uri="{FF2B5EF4-FFF2-40B4-BE49-F238E27FC236}">
                <a16:creationId xmlns:a16="http://schemas.microsoft.com/office/drawing/2014/main" id="{FFDEC13A-4147-155C-CB7A-0C78268504E1}"/>
              </a:ext>
            </a:extLst>
          </p:cNvPr>
          <p:cNvSpPr/>
          <p:nvPr/>
        </p:nvSpPr>
        <p:spPr>
          <a:xfrm>
            <a:off x="8311995" y="9391648"/>
            <a:ext cx="76392" cy="295311"/>
          </a:xfrm>
          <a:custGeom>
            <a:avLst/>
            <a:gdLst>
              <a:gd name="connsiteX0" fmla="*/ 76355 w 76392"/>
              <a:gd name="connsiteY0" fmla="*/ 2 h 295311"/>
              <a:gd name="connsiteX1" fmla="*/ 16030 w 76392"/>
              <a:gd name="connsiteY1" fmla="*/ 127002 h 295311"/>
              <a:gd name="connsiteX2" fmla="*/ 155 w 76392"/>
              <a:gd name="connsiteY2" fmla="*/ 161927 h 295311"/>
              <a:gd name="connsiteX3" fmla="*/ 22380 w 76392"/>
              <a:gd name="connsiteY3" fmla="*/ 295277 h 295311"/>
              <a:gd name="connsiteX4" fmla="*/ 12855 w 76392"/>
              <a:gd name="connsiteY4" fmla="*/ 174627 h 295311"/>
              <a:gd name="connsiteX5" fmla="*/ 6505 w 76392"/>
              <a:gd name="connsiteY5" fmla="*/ 130177 h 295311"/>
              <a:gd name="connsiteX6" fmla="*/ 76355 w 76392"/>
              <a:gd name="connsiteY6" fmla="*/ 2 h 2953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76392" h="295311">
                <a:moveTo>
                  <a:pt x="76355" y="2"/>
                </a:moveTo>
                <a:cubicBezTo>
                  <a:pt x="77942" y="-527"/>
                  <a:pt x="28730" y="100015"/>
                  <a:pt x="16030" y="127002"/>
                </a:cubicBezTo>
                <a:cubicBezTo>
                  <a:pt x="3330" y="153989"/>
                  <a:pt x="-903" y="133881"/>
                  <a:pt x="155" y="161927"/>
                </a:cubicBezTo>
                <a:cubicBezTo>
                  <a:pt x="1213" y="189973"/>
                  <a:pt x="20263" y="293160"/>
                  <a:pt x="22380" y="295277"/>
                </a:cubicBezTo>
                <a:cubicBezTo>
                  <a:pt x="24497" y="297394"/>
                  <a:pt x="15501" y="202144"/>
                  <a:pt x="12855" y="174627"/>
                </a:cubicBezTo>
                <a:cubicBezTo>
                  <a:pt x="10209" y="147110"/>
                  <a:pt x="-1433" y="152402"/>
                  <a:pt x="6505" y="130177"/>
                </a:cubicBezTo>
                <a:cubicBezTo>
                  <a:pt x="14442" y="107952"/>
                  <a:pt x="74768" y="531"/>
                  <a:pt x="76355" y="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8" name="フリーフォーム 1257">
            <a:extLst>
              <a:ext uri="{FF2B5EF4-FFF2-40B4-BE49-F238E27FC236}">
                <a16:creationId xmlns:a16="http://schemas.microsoft.com/office/drawing/2014/main" id="{E9C6286E-6701-1DC2-4335-87C86510B924}"/>
              </a:ext>
            </a:extLst>
          </p:cNvPr>
          <p:cNvSpPr/>
          <p:nvPr/>
        </p:nvSpPr>
        <p:spPr>
          <a:xfrm>
            <a:off x="8235889" y="8981288"/>
            <a:ext cx="73107" cy="279655"/>
          </a:xfrm>
          <a:custGeom>
            <a:avLst/>
            <a:gdLst>
              <a:gd name="connsiteX0" fmla="*/ 61 w 73107"/>
              <a:gd name="connsiteY0" fmla="*/ 787 h 279655"/>
              <a:gd name="connsiteX1" fmla="*/ 60386 w 73107"/>
              <a:gd name="connsiteY1" fmla="*/ 67462 h 279655"/>
              <a:gd name="connsiteX2" fmla="*/ 54036 w 73107"/>
              <a:gd name="connsiteY2" fmla="*/ 165887 h 279655"/>
              <a:gd name="connsiteX3" fmla="*/ 47686 w 73107"/>
              <a:gd name="connsiteY3" fmla="*/ 210337 h 279655"/>
              <a:gd name="connsiteX4" fmla="*/ 31811 w 73107"/>
              <a:gd name="connsiteY4" fmla="*/ 277012 h 279655"/>
              <a:gd name="connsiteX5" fmla="*/ 73086 w 73107"/>
              <a:gd name="connsiteY5" fmla="*/ 111912 h 279655"/>
              <a:gd name="connsiteX6" fmla="*/ 61 w 73107"/>
              <a:gd name="connsiteY6" fmla="*/ 787 h 2796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73107" h="279655">
                <a:moveTo>
                  <a:pt x="61" y="787"/>
                </a:moveTo>
                <a:cubicBezTo>
                  <a:pt x="-2056" y="-6621"/>
                  <a:pt x="51390" y="39945"/>
                  <a:pt x="60386" y="67462"/>
                </a:cubicBezTo>
                <a:cubicBezTo>
                  <a:pt x="69382" y="94979"/>
                  <a:pt x="56153" y="142074"/>
                  <a:pt x="54036" y="165887"/>
                </a:cubicBezTo>
                <a:cubicBezTo>
                  <a:pt x="51919" y="189700"/>
                  <a:pt x="51390" y="191816"/>
                  <a:pt x="47686" y="210337"/>
                </a:cubicBezTo>
                <a:cubicBezTo>
                  <a:pt x="43982" y="228858"/>
                  <a:pt x="27578" y="293416"/>
                  <a:pt x="31811" y="277012"/>
                </a:cubicBezTo>
                <a:cubicBezTo>
                  <a:pt x="36044" y="260608"/>
                  <a:pt x="74144" y="154245"/>
                  <a:pt x="73086" y="111912"/>
                </a:cubicBezTo>
                <a:cubicBezTo>
                  <a:pt x="72028" y="69579"/>
                  <a:pt x="2178" y="8195"/>
                  <a:pt x="61" y="78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9" name="フリーフォーム 1258">
            <a:extLst>
              <a:ext uri="{FF2B5EF4-FFF2-40B4-BE49-F238E27FC236}">
                <a16:creationId xmlns:a16="http://schemas.microsoft.com/office/drawing/2014/main" id="{9EB81F16-4512-884A-88F8-7CAC05554052}"/>
              </a:ext>
            </a:extLst>
          </p:cNvPr>
          <p:cNvSpPr/>
          <p:nvPr/>
        </p:nvSpPr>
        <p:spPr>
          <a:xfrm>
            <a:off x="8464534" y="9112223"/>
            <a:ext cx="57171" cy="254096"/>
          </a:xfrm>
          <a:custGeom>
            <a:avLst/>
            <a:gdLst>
              <a:gd name="connsiteX0" fmla="*/ 16 w 57171"/>
              <a:gd name="connsiteY0" fmla="*/ 27 h 254096"/>
              <a:gd name="connsiteX1" fmla="*/ 50816 w 57171"/>
              <a:gd name="connsiteY1" fmla="*/ 158777 h 254096"/>
              <a:gd name="connsiteX2" fmla="*/ 15891 w 57171"/>
              <a:gd name="connsiteY2" fmla="*/ 254027 h 254096"/>
              <a:gd name="connsiteX3" fmla="*/ 57166 w 57171"/>
              <a:gd name="connsiteY3" fmla="*/ 171477 h 254096"/>
              <a:gd name="connsiteX4" fmla="*/ 16 w 57171"/>
              <a:gd name="connsiteY4" fmla="*/ 27 h 2540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7171" h="254096">
                <a:moveTo>
                  <a:pt x="16" y="27"/>
                </a:moveTo>
                <a:cubicBezTo>
                  <a:pt x="-1042" y="-2090"/>
                  <a:pt x="48170" y="116444"/>
                  <a:pt x="50816" y="158777"/>
                </a:cubicBezTo>
                <a:cubicBezTo>
                  <a:pt x="53462" y="201110"/>
                  <a:pt x="14833" y="251910"/>
                  <a:pt x="15891" y="254027"/>
                </a:cubicBezTo>
                <a:cubicBezTo>
                  <a:pt x="16949" y="256144"/>
                  <a:pt x="57695" y="209577"/>
                  <a:pt x="57166" y="171477"/>
                </a:cubicBezTo>
                <a:cubicBezTo>
                  <a:pt x="56637" y="133377"/>
                  <a:pt x="1074" y="2144"/>
                  <a:pt x="16" y="2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0" name="フリーフォーム 1259">
            <a:extLst>
              <a:ext uri="{FF2B5EF4-FFF2-40B4-BE49-F238E27FC236}">
                <a16:creationId xmlns:a16="http://schemas.microsoft.com/office/drawing/2014/main" id="{BEE6CD09-B184-130A-81CA-98A1B49C4358}"/>
              </a:ext>
            </a:extLst>
          </p:cNvPr>
          <p:cNvSpPr/>
          <p:nvPr/>
        </p:nvSpPr>
        <p:spPr>
          <a:xfrm>
            <a:off x="8306594" y="9091707"/>
            <a:ext cx="66273" cy="360275"/>
          </a:xfrm>
          <a:custGeom>
            <a:avLst/>
            <a:gdLst>
              <a:gd name="connsiteX0" fmla="*/ 65881 w 66273"/>
              <a:gd name="connsiteY0" fmla="*/ 1493 h 360275"/>
              <a:gd name="connsiteX1" fmla="*/ 30956 w 66273"/>
              <a:gd name="connsiteY1" fmla="*/ 122143 h 360275"/>
              <a:gd name="connsiteX2" fmla="*/ 18256 w 66273"/>
              <a:gd name="connsiteY2" fmla="*/ 217393 h 360275"/>
              <a:gd name="connsiteX3" fmla="*/ 2381 w 66273"/>
              <a:gd name="connsiteY3" fmla="*/ 360268 h 360275"/>
              <a:gd name="connsiteX4" fmla="*/ 5556 w 66273"/>
              <a:gd name="connsiteY4" fmla="*/ 211043 h 360275"/>
              <a:gd name="connsiteX5" fmla="*/ 65881 w 66273"/>
              <a:gd name="connsiteY5" fmla="*/ 1493 h 360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6273" h="360275">
                <a:moveTo>
                  <a:pt x="65881" y="1493"/>
                </a:moveTo>
                <a:cubicBezTo>
                  <a:pt x="70114" y="-13324"/>
                  <a:pt x="38893" y="86160"/>
                  <a:pt x="30956" y="122143"/>
                </a:cubicBezTo>
                <a:cubicBezTo>
                  <a:pt x="23018" y="158126"/>
                  <a:pt x="23018" y="177706"/>
                  <a:pt x="18256" y="217393"/>
                </a:cubicBezTo>
                <a:cubicBezTo>
                  <a:pt x="13493" y="257081"/>
                  <a:pt x="4498" y="361326"/>
                  <a:pt x="2381" y="360268"/>
                </a:cubicBezTo>
                <a:cubicBezTo>
                  <a:pt x="264" y="359210"/>
                  <a:pt x="-2911" y="267664"/>
                  <a:pt x="5556" y="211043"/>
                </a:cubicBezTo>
                <a:cubicBezTo>
                  <a:pt x="14023" y="154422"/>
                  <a:pt x="61648" y="16310"/>
                  <a:pt x="65881" y="149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1" name="フリーフォーム 1260">
            <a:extLst>
              <a:ext uri="{FF2B5EF4-FFF2-40B4-BE49-F238E27FC236}">
                <a16:creationId xmlns:a16="http://schemas.microsoft.com/office/drawing/2014/main" id="{8D6BD7C2-6DED-E82B-7BD5-00F632828CDB}"/>
              </a:ext>
            </a:extLst>
          </p:cNvPr>
          <p:cNvSpPr/>
          <p:nvPr/>
        </p:nvSpPr>
        <p:spPr>
          <a:xfrm>
            <a:off x="8299381" y="8947150"/>
            <a:ext cx="143096" cy="161235"/>
          </a:xfrm>
          <a:custGeom>
            <a:avLst/>
            <a:gdLst>
              <a:gd name="connsiteX0" fmla="*/ 69 w 143096"/>
              <a:gd name="connsiteY0" fmla="*/ 0 h 161235"/>
              <a:gd name="connsiteX1" fmla="*/ 63569 w 143096"/>
              <a:gd name="connsiteY1" fmla="*/ 88900 h 161235"/>
              <a:gd name="connsiteX2" fmla="*/ 120719 w 143096"/>
              <a:gd name="connsiteY2" fmla="*/ 136525 h 161235"/>
              <a:gd name="connsiteX3" fmla="*/ 139769 w 143096"/>
              <a:gd name="connsiteY3" fmla="*/ 158750 h 161235"/>
              <a:gd name="connsiteX4" fmla="*/ 57219 w 143096"/>
              <a:gd name="connsiteY4" fmla="*/ 79375 h 161235"/>
              <a:gd name="connsiteX5" fmla="*/ 50869 w 143096"/>
              <a:gd name="connsiteY5" fmla="*/ 88900 h 161235"/>
              <a:gd name="connsiteX6" fmla="*/ 69 w 143096"/>
              <a:gd name="connsiteY6" fmla="*/ 0 h 1612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43096" h="161235">
                <a:moveTo>
                  <a:pt x="69" y="0"/>
                </a:moveTo>
                <a:cubicBezTo>
                  <a:pt x="2186" y="0"/>
                  <a:pt x="43461" y="66146"/>
                  <a:pt x="63569" y="88900"/>
                </a:cubicBezTo>
                <a:cubicBezTo>
                  <a:pt x="83677" y="111654"/>
                  <a:pt x="108019" y="124883"/>
                  <a:pt x="120719" y="136525"/>
                </a:cubicBezTo>
                <a:cubicBezTo>
                  <a:pt x="133419" y="148167"/>
                  <a:pt x="150352" y="168275"/>
                  <a:pt x="139769" y="158750"/>
                </a:cubicBezTo>
                <a:cubicBezTo>
                  <a:pt x="129186" y="149225"/>
                  <a:pt x="57219" y="79375"/>
                  <a:pt x="57219" y="79375"/>
                </a:cubicBezTo>
                <a:cubicBezTo>
                  <a:pt x="42403" y="67733"/>
                  <a:pt x="56690" y="98954"/>
                  <a:pt x="50869" y="88900"/>
                </a:cubicBezTo>
                <a:cubicBezTo>
                  <a:pt x="45048" y="78846"/>
                  <a:pt x="-2048" y="0"/>
                  <a:pt x="69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2" name="フリーフォーム 1261">
            <a:extLst>
              <a:ext uri="{FF2B5EF4-FFF2-40B4-BE49-F238E27FC236}">
                <a16:creationId xmlns:a16="http://schemas.microsoft.com/office/drawing/2014/main" id="{39CA578D-8982-6DA7-C084-E869F3D13E74}"/>
              </a:ext>
            </a:extLst>
          </p:cNvPr>
          <p:cNvSpPr/>
          <p:nvPr/>
        </p:nvSpPr>
        <p:spPr>
          <a:xfrm>
            <a:off x="8451331" y="9417046"/>
            <a:ext cx="99046" cy="140064"/>
          </a:xfrm>
          <a:custGeom>
            <a:avLst/>
            <a:gdLst>
              <a:gd name="connsiteX0" fmla="*/ 44969 w 99046"/>
              <a:gd name="connsiteY0" fmla="*/ 4 h 140064"/>
              <a:gd name="connsiteX1" fmla="*/ 60844 w 99046"/>
              <a:gd name="connsiteY1" fmla="*/ 60329 h 140064"/>
              <a:gd name="connsiteX2" fmla="*/ 98944 w 99046"/>
              <a:gd name="connsiteY2" fmla="*/ 101604 h 140064"/>
              <a:gd name="connsiteX3" fmla="*/ 48144 w 99046"/>
              <a:gd name="connsiteY3" fmla="*/ 111129 h 140064"/>
              <a:gd name="connsiteX4" fmla="*/ 519 w 99046"/>
              <a:gd name="connsiteY4" fmla="*/ 139704 h 140064"/>
              <a:gd name="connsiteX5" fmla="*/ 79894 w 99046"/>
              <a:gd name="connsiteY5" fmla="*/ 88904 h 140064"/>
              <a:gd name="connsiteX6" fmla="*/ 64019 w 99046"/>
              <a:gd name="connsiteY6" fmla="*/ 63504 h 140064"/>
              <a:gd name="connsiteX7" fmla="*/ 44969 w 99046"/>
              <a:gd name="connsiteY7" fmla="*/ 4 h 1400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99046" h="140064">
                <a:moveTo>
                  <a:pt x="44969" y="4"/>
                </a:moveTo>
                <a:cubicBezTo>
                  <a:pt x="44440" y="-525"/>
                  <a:pt x="51848" y="43396"/>
                  <a:pt x="60844" y="60329"/>
                </a:cubicBezTo>
                <a:cubicBezTo>
                  <a:pt x="69840" y="77262"/>
                  <a:pt x="101061" y="93137"/>
                  <a:pt x="98944" y="101604"/>
                </a:cubicBezTo>
                <a:cubicBezTo>
                  <a:pt x="96827" y="110071"/>
                  <a:pt x="64548" y="104779"/>
                  <a:pt x="48144" y="111129"/>
                </a:cubicBezTo>
                <a:cubicBezTo>
                  <a:pt x="31740" y="117479"/>
                  <a:pt x="-4773" y="143408"/>
                  <a:pt x="519" y="139704"/>
                </a:cubicBezTo>
                <a:cubicBezTo>
                  <a:pt x="5811" y="136000"/>
                  <a:pt x="69311" y="101604"/>
                  <a:pt x="79894" y="88904"/>
                </a:cubicBezTo>
                <a:cubicBezTo>
                  <a:pt x="90477" y="76204"/>
                  <a:pt x="68782" y="73558"/>
                  <a:pt x="64019" y="63504"/>
                </a:cubicBezTo>
                <a:cubicBezTo>
                  <a:pt x="59257" y="53450"/>
                  <a:pt x="45498" y="533"/>
                  <a:pt x="44969" y="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3" name="フリーフォーム 1262">
            <a:extLst>
              <a:ext uri="{FF2B5EF4-FFF2-40B4-BE49-F238E27FC236}">
                <a16:creationId xmlns:a16="http://schemas.microsoft.com/office/drawing/2014/main" id="{FFF6B116-B7A2-08D1-DFF0-C7C55297F67C}"/>
              </a:ext>
            </a:extLst>
          </p:cNvPr>
          <p:cNvSpPr/>
          <p:nvPr/>
        </p:nvSpPr>
        <p:spPr>
          <a:xfrm>
            <a:off x="8622660" y="9496124"/>
            <a:ext cx="81133" cy="181781"/>
          </a:xfrm>
          <a:custGeom>
            <a:avLst/>
            <a:gdLst>
              <a:gd name="connsiteX0" fmla="*/ 70490 w 81133"/>
              <a:gd name="connsiteY0" fmla="*/ 301 h 181781"/>
              <a:gd name="connsiteX1" fmla="*/ 70490 w 81133"/>
              <a:gd name="connsiteY1" fmla="*/ 70151 h 181781"/>
              <a:gd name="connsiteX2" fmla="*/ 41915 w 81133"/>
              <a:gd name="connsiteY2" fmla="*/ 130476 h 181781"/>
              <a:gd name="connsiteX3" fmla="*/ 640 w 81133"/>
              <a:gd name="connsiteY3" fmla="*/ 181276 h 181781"/>
              <a:gd name="connsiteX4" fmla="*/ 76840 w 81133"/>
              <a:gd name="connsiteY4" fmla="*/ 98726 h 181781"/>
              <a:gd name="connsiteX5" fmla="*/ 70490 w 81133"/>
              <a:gd name="connsiteY5" fmla="*/ 301 h 181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1133" h="181781">
                <a:moveTo>
                  <a:pt x="70490" y="301"/>
                </a:moveTo>
                <a:cubicBezTo>
                  <a:pt x="69432" y="-4461"/>
                  <a:pt x="75252" y="48455"/>
                  <a:pt x="70490" y="70151"/>
                </a:cubicBezTo>
                <a:cubicBezTo>
                  <a:pt x="65728" y="91847"/>
                  <a:pt x="53557" y="111955"/>
                  <a:pt x="41915" y="130476"/>
                </a:cubicBezTo>
                <a:cubicBezTo>
                  <a:pt x="30273" y="148997"/>
                  <a:pt x="-5181" y="186568"/>
                  <a:pt x="640" y="181276"/>
                </a:cubicBezTo>
                <a:cubicBezTo>
                  <a:pt x="6461" y="175984"/>
                  <a:pt x="64669" y="124126"/>
                  <a:pt x="76840" y="98726"/>
                </a:cubicBezTo>
                <a:cubicBezTo>
                  <a:pt x="89011" y="73326"/>
                  <a:pt x="71548" y="5063"/>
                  <a:pt x="70490" y="30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4" name="フリーフォーム 1263">
            <a:extLst>
              <a:ext uri="{FF2B5EF4-FFF2-40B4-BE49-F238E27FC236}">
                <a16:creationId xmlns:a16="http://schemas.microsoft.com/office/drawing/2014/main" id="{8BA533B6-9BAD-E784-BD62-4CDEFDD1C7AD}"/>
              </a:ext>
            </a:extLst>
          </p:cNvPr>
          <p:cNvSpPr/>
          <p:nvPr/>
        </p:nvSpPr>
        <p:spPr>
          <a:xfrm>
            <a:off x="8719186" y="9482075"/>
            <a:ext cx="54735" cy="354082"/>
          </a:xfrm>
          <a:custGeom>
            <a:avLst/>
            <a:gdLst>
              <a:gd name="connsiteX0" fmla="*/ 5714 w 54735"/>
              <a:gd name="connsiteY0" fmla="*/ 1650 h 354082"/>
              <a:gd name="connsiteX1" fmla="*/ 2539 w 54735"/>
              <a:gd name="connsiteY1" fmla="*/ 84200 h 354082"/>
              <a:gd name="connsiteX2" fmla="*/ 31114 w 54735"/>
              <a:gd name="connsiteY2" fmla="*/ 157225 h 354082"/>
              <a:gd name="connsiteX3" fmla="*/ 43814 w 54735"/>
              <a:gd name="connsiteY3" fmla="*/ 217550 h 354082"/>
              <a:gd name="connsiteX4" fmla="*/ 53339 w 54735"/>
              <a:gd name="connsiteY4" fmla="*/ 354075 h 354082"/>
              <a:gd name="connsiteX5" fmla="*/ 53339 w 54735"/>
              <a:gd name="connsiteY5" fmla="*/ 211200 h 354082"/>
              <a:gd name="connsiteX6" fmla="*/ 40639 w 54735"/>
              <a:gd name="connsiteY6" fmla="*/ 163575 h 354082"/>
              <a:gd name="connsiteX7" fmla="*/ 5714 w 54735"/>
              <a:gd name="connsiteY7" fmla="*/ 1650 h 3540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4735" h="354082">
                <a:moveTo>
                  <a:pt x="5714" y="1650"/>
                </a:moveTo>
                <a:cubicBezTo>
                  <a:pt x="-636" y="-11579"/>
                  <a:pt x="-1694" y="58271"/>
                  <a:pt x="2539" y="84200"/>
                </a:cubicBezTo>
                <a:cubicBezTo>
                  <a:pt x="6772" y="110129"/>
                  <a:pt x="24235" y="135000"/>
                  <a:pt x="31114" y="157225"/>
                </a:cubicBezTo>
                <a:cubicBezTo>
                  <a:pt x="37993" y="179450"/>
                  <a:pt x="40110" y="184742"/>
                  <a:pt x="43814" y="217550"/>
                </a:cubicBezTo>
                <a:cubicBezTo>
                  <a:pt x="47518" y="250358"/>
                  <a:pt x="51751" y="355133"/>
                  <a:pt x="53339" y="354075"/>
                </a:cubicBezTo>
                <a:cubicBezTo>
                  <a:pt x="54927" y="353017"/>
                  <a:pt x="55456" y="242950"/>
                  <a:pt x="53339" y="211200"/>
                </a:cubicBezTo>
                <a:cubicBezTo>
                  <a:pt x="51222" y="179450"/>
                  <a:pt x="49635" y="192679"/>
                  <a:pt x="40639" y="163575"/>
                </a:cubicBezTo>
                <a:cubicBezTo>
                  <a:pt x="31643" y="134471"/>
                  <a:pt x="12064" y="14879"/>
                  <a:pt x="5714" y="165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5" name="フリーフォーム 1264">
            <a:extLst>
              <a:ext uri="{FF2B5EF4-FFF2-40B4-BE49-F238E27FC236}">
                <a16:creationId xmlns:a16="http://schemas.microsoft.com/office/drawing/2014/main" id="{F19250F3-B20C-06B1-8CBC-610ADFE5D90A}"/>
              </a:ext>
            </a:extLst>
          </p:cNvPr>
          <p:cNvSpPr/>
          <p:nvPr/>
        </p:nvSpPr>
        <p:spPr>
          <a:xfrm>
            <a:off x="8652022" y="9680560"/>
            <a:ext cx="57023" cy="149256"/>
          </a:xfrm>
          <a:custGeom>
            <a:avLst/>
            <a:gdLst>
              <a:gd name="connsiteX0" fmla="*/ 57003 w 57023"/>
              <a:gd name="connsiteY0" fmla="*/ 15 h 149256"/>
              <a:gd name="connsiteX1" fmla="*/ 9378 w 57023"/>
              <a:gd name="connsiteY1" fmla="*/ 76215 h 149256"/>
              <a:gd name="connsiteX2" fmla="*/ 6203 w 57023"/>
              <a:gd name="connsiteY2" fmla="*/ 149240 h 149256"/>
              <a:gd name="connsiteX3" fmla="*/ 3028 w 57023"/>
              <a:gd name="connsiteY3" fmla="*/ 82565 h 149256"/>
              <a:gd name="connsiteX4" fmla="*/ 57003 w 57023"/>
              <a:gd name="connsiteY4" fmla="*/ 15 h 1492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7023" h="149256">
                <a:moveTo>
                  <a:pt x="57003" y="15"/>
                </a:moveTo>
                <a:cubicBezTo>
                  <a:pt x="58061" y="-1043"/>
                  <a:pt x="17845" y="51344"/>
                  <a:pt x="9378" y="76215"/>
                </a:cubicBezTo>
                <a:cubicBezTo>
                  <a:pt x="911" y="101086"/>
                  <a:pt x="7261" y="148182"/>
                  <a:pt x="6203" y="149240"/>
                </a:cubicBezTo>
                <a:cubicBezTo>
                  <a:pt x="5145" y="150298"/>
                  <a:pt x="-4909" y="101086"/>
                  <a:pt x="3028" y="82565"/>
                </a:cubicBezTo>
                <a:cubicBezTo>
                  <a:pt x="10965" y="64044"/>
                  <a:pt x="55945" y="1073"/>
                  <a:pt x="57003" y="1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6" name="フリーフォーム 1265">
            <a:extLst>
              <a:ext uri="{FF2B5EF4-FFF2-40B4-BE49-F238E27FC236}">
                <a16:creationId xmlns:a16="http://schemas.microsoft.com/office/drawing/2014/main" id="{DAFB8305-9095-2356-2744-D0E95BE4A29C}"/>
              </a:ext>
            </a:extLst>
          </p:cNvPr>
          <p:cNvSpPr/>
          <p:nvPr/>
        </p:nvSpPr>
        <p:spPr>
          <a:xfrm>
            <a:off x="8594598" y="9677350"/>
            <a:ext cx="120891" cy="277307"/>
          </a:xfrm>
          <a:custGeom>
            <a:avLst/>
            <a:gdLst>
              <a:gd name="connsiteX0" fmla="*/ 120777 w 120891"/>
              <a:gd name="connsiteY0" fmla="*/ 50 h 277307"/>
              <a:gd name="connsiteX1" fmla="*/ 41402 w 120891"/>
              <a:gd name="connsiteY1" fmla="*/ 95300 h 277307"/>
              <a:gd name="connsiteX2" fmla="*/ 6477 w 120891"/>
              <a:gd name="connsiteY2" fmla="*/ 190550 h 277307"/>
              <a:gd name="connsiteX3" fmla="*/ 3302 w 120891"/>
              <a:gd name="connsiteY3" fmla="*/ 235000 h 277307"/>
              <a:gd name="connsiteX4" fmla="*/ 12827 w 120891"/>
              <a:gd name="connsiteY4" fmla="*/ 276275 h 277307"/>
              <a:gd name="connsiteX5" fmla="*/ 127 w 120891"/>
              <a:gd name="connsiteY5" fmla="*/ 190550 h 277307"/>
              <a:gd name="connsiteX6" fmla="*/ 22352 w 120891"/>
              <a:gd name="connsiteY6" fmla="*/ 108000 h 277307"/>
              <a:gd name="connsiteX7" fmla="*/ 120777 w 120891"/>
              <a:gd name="connsiteY7" fmla="*/ 50 h 2773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20891" h="277307">
                <a:moveTo>
                  <a:pt x="120777" y="50"/>
                </a:moveTo>
                <a:cubicBezTo>
                  <a:pt x="123952" y="-2067"/>
                  <a:pt x="60452" y="63550"/>
                  <a:pt x="41402" y="95300"/>
                </a:cubicBezTo>
                <a:cubicBezTo>
                  <a:pt x="22352" y="127050"/>
                  <a:pt x="12827" y="167267"/>
                  <a:pt x="6477" y="190550"/>
                </a:cubicBezTo>
                <a:cubicBezTo>
                  <a:pt x="127" y="213833"/>
                  <a:pt x="2244" y="220713"/>
                  <a:pt x="3302" y="235000"/>
                </a:cubicBezTo>
                <a:cubicBezTo>
                  <a:pt x="4360" y="249287"/>
                  <a:pt x="13356" y="283683"/>
                  <a:pt x="12827" y="276275"/>
                </a:cubicBezTo>
                <a:cubicBezTo>
                  <a:pt x="12298" y="268867"/>
                  <a:pt x="-1460" y="218596"/>
                  <a:pt x="127" y="190550"/>
                </a:cubicBezTo>
                <a:cubicBezTo>
                  <a:pt x="1714" y="162504"/>
                  <a:pt x="7006" y="136046"/>
                  <a:pt x="22352" y="108000"/>
                </a:cubicBezTo>
                <a:cubicBezTo>
                  <a:pt x="37698" y="79954"/>
                  <a:pt x="117602" y="2167"/>
                  <a:pt x="120777" y="5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7" name="フリーフォーム 1266">
            <a:extLst>
              <a:ext uri="{FF2B5EF4-FFF2-40B4-BE49-F238E27FC236}">
                <a16:creationId xmlns:a16="http://schemas.microsoft.com/office/drawing/2014/main" id="{B7C852C0-981B-A80E-BFA1-FC4C95C64170}"/>
              </a:ext>
            </a:extLst>
          </p:cNvPr>
          <p:cNvSpPr/>
          <p:nvPr/>
        </p:nvSpPr>
        <p:spPr>
          <a:xfrm>
            <a:off x="8378002" y="9124949"/>
            <a:ext cx="57973" cy="263526"/>
          </a:xfrm>
          <a:custGeom>
            <a:avLst/>
            <a:gdLst>
              <a:gd name="connsiteX0" fmla="*/ 57973 w 57973"/>
              <a:gd name="connsiteY0" fmla="*/ 1 h 263526"/>
              <a:gd name="connsiteX1" fmla="*/ 3998 w 57973"/>
              <a:gd name="connsiteY1" fmla="*/ 161926 h 263526"/>
              <a:gd name="connsiteX2" fmla="*/ 3998 w 57973"/>
              <a:gd name="connsiteY2" fmla="*/ 263526 h 263526"/>
              <a:gd name="connsiteX3" fmla="*/ 3998 w 57973"/>
              <a:gd name="connsiteY3" fmla="*/ 158751 h 263526"/>
              <a:gd name="connsiteX4" fmla="*/ 57973 w 57973"/>
              <a:gd name="connsiteY4" fmla="*/ 1 h 2635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7973" h="263526">
                <a:moveTo>
                  <a:pt x="57973" y="1"/>
                </a:moveTo>
                <a:cubicBezTo>
                  <a:pt x="57973" y="530"/>
                  <a:pt x="12994" y="118005"/>
                  <a:pt x="3998" y="161926"/>
                </a:cubicBezTo>
                <a:cubicBezTo>
                  <a:pt x="-4998" y="205847"/>
                  <a:pt x="3998" y="263526"/>
                  <a:pt x="3998" y="263526"/>
                </a:cubicBezTo>
                <a:cubicBezTo>
                  <a:pt x="3998" y="262997"/>
                  <a:pt x="-3939" y="201613"/>
                  <a:pt x="3998" y="158751"/>
                </a:cubicBezTo>
                <a:cubicBezTo>
                  <a:pt x="11935" y="115889"/>
                  <a:pt x="57973" y="-528"/>
                  <a:pt x="57973" y="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8" name="フリーフォーム 1267">
            <a:extLst>
              <a:ext uri="{FF2B5EF4-FFF2-40B4-BE49-F238E27FC236}">
                <a16:creationId xmlns:a16="http://schemas.microsoft.com/office/drawing/2014/main" id="{CF525BF4-65F0-7B4A-E135-6BC00A9240CC}"/>
              </a:ext>
            </a:extLst>
          </p:cNvPr>
          <p:cNvSpPr/>
          <p:nvPr/>
        </p:nvSpPr>
        <p:spPr>
          <a:xfrm>
            <a:off x="8705829" y="9731245"/>
            <a:ext cx="44597" cy="194027"/>
          </a:xfrm>
          <a:custGeom>
            <a:avLst/>
            <a:gdLst>
              <a:gd name="connsiteX0" fmla="*/ 6371 w 44597"/>
              <a:gd name="connsiteY0" fmla="*/ 130 h 194027"/>
              <a:gd name="connsiteX1" fmla="*/ 38121 w 44597"/>
              <a:gd name="connsiteY1" fmla="*/ 104905 h 194027"/>
              <a:gd name="connsiteX2" fmla="*/ 21 w 44597"/>
              <a:gd name="connsiteY2" fmla="*/ 193805 h 194027"/>
              <a:gd name="connsiteX3" fmla="*/ 44471 w 44597"/>
              <a:gd name="connsiteY3" fmla="*/ 127130 h 194027"/>
              <a:gd name="connsiteX4" fmla="*/ 6371 w 44597"/>
              <a:gd name="connsiteY4" fmla="*/ 130 h 1940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4597" h="194027">
                <a:moveTo>
                  <a:pt x="6371" y="130"/>
                </a:moveTo>
                <a:cubicBezTo>
                  <a:pt x="5313" y="-3574"/>
                  <a:pt x="39179" y="72626"/>
                  <a:pt x="38121" y="104905"/>
                </a:cubicBezTo>
                <a:cubicBezTo>
                  <a:pt x="37063" y="137184"/>
                  <a:pt x="-1037" y="190101"/>
                  <a:pt x="21" y="193805"/>
                </a:cubicBezTo>
                <a:cubicBezTo>
                  <a:pt x="1079" y="197509"/>
                  <a:pt x="41825" y="154118"/>
                  <a:pt x="44471" y="127130"/>
                </a:cubicBezTo>
                <a:cubicBezTo>
                  <a:pt x="47117" y="100143"/>
                  <a:pt x="7429" y="3834"/>
                  <a:pt x="6371" y="13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9" name="フリーフォーム 1268">
            <a:extLst>
              <a:ext uri="{FF2B5EF4-FFF2-40B4-BE49-F238E27FC236}">
                <a16:creationId xmlns:a16="http://schemas.microsoft.com/office/drawing/2014/main" id="{B812549C-8797-34C3-EDA7-D9D4C71CA851}"/>
              </a:ext>
            </a:extLst>
          </p:cNvPr>
          <p:cNvSpPr/>
          <p:nvPr/>
        </p:nvSpPr>
        <p:spPr>
          <a:xfrm>
            <a:off x="8379023" y="9902000"/>
            <a:ext cx="248260" cy="325769"/>
          </a:xfrm>
          <a:custGeom>
            <a:avLst/>
            <a:gdLst>
              <a:gd name="connsiteX0" fmla="*/ 247452 w 248260"/>
              <a:gd name="connsiteY0" fmla="*/ 825 h 325769"/>
              <a:gd name="connsiteX1" fmla="*/ 98227 w 248260"/>
              <a:gd name="connsiteY1" fmla="*/ 165925 h 325769"/>
              <a:gd name="connsiteX2" fmla="*/ 15677 w 248260"/>
              <a:gd name="connsiteY2" fmla="*/ 248475 h 325769"/>
              <a:gd name="connsiteX3" fmla="*/ 2977 w 248260"/>
              <a:gd name="connsiteY3" fmla="*/ 324675 h 325769"/>
              <a:gd name="connsiteX4" fmla="*/ 15677 w 248260"/>
              <a:gd name="connsiteY4" fmla="*/ 280225 h 325769"/>
              <a:gd name="connsiteX5" fmla="*/ 152202 w 248260"/>
              <a:gd name="connsiteY5" fmla="*/ 108775 h 325769"/>
              <a:gd name="connsiteX6" fmla="*/ 247452 w 248260"/>
              <a:gd name="connsiteY6" fmla="*/ 825 h 3257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48260" h="325769">
                <a:moveTo>
                  <a:pt x="247452" y="825"/>
                </a:moveTo>
                <a:cubicBezTo>
                  <a:pt x="238456" y="10350"/>
                  <a:pt x="136856" y="124650"/>
                  <a:pt x="98227" y="165925"/>
                </a:cubicBezTo>
                <a:cubicBezTo>
                  <a:pt x="59598" y="207200"/>
                  <a:pt x="31552" y="222017"/>
                  <a:pt x="15677" y="248475"/>
                </a:cubicBezTo>
                <a:cubicBezTo>
                  <a:pt x="-198" y="274933"/>
                  <a:pt x="2977" y="319383"/>
                  <a:pt x="2977" y="324675"/>
                </a:cubicBezTo>
                <a:cubicBezTo>
                  <a:pt x="2977" y="329967"/>
                  <a:pt x="-9194" y="316208"/>
                  <a:pt x="15677" y="280225"/>
                </a:cubicBezTo>
                <a:cubicBezTo>
                  <a:pt x="40548" y="244242"/>
                  <a:pt x="116219" y="151108"/>
                  <a:pt x="152202" y="108775"/>
                </a:cubicBezTo>
                <a:cubicBezTo>
                  <a:pt x="188185" y="66442"/>
                  <a:pt x="256448" y="-8700"/>
                  <a:pt x="247452" y="82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0" name="フリーフォーム 1269">
            <a:extLst>
              <a:ext uri="{FF2B5EF4-FFF2-40B4-BE49-F238E27FC236}">
                <a16:creationId xmlns:a16="http://schemas.microsoft.com/office/drawing/2014/main" id="{C3476135-9601-D7FC-07B8-8F96ACAA265A}"/>
              </a:ext>
            </a:extLst>
          </p:cNvPr>
          <p:cNvSpPr/>
          <p:nvPr/>
        </p:nvSpPr>
        <p:spPr>
          <a:xfrm>
            <a:off x="8503490" y="9926707"/>
            <a:ext cx="117142" cy="129675"/>
          </a:xfrm>
          <a:custGeom>
            <a:avLst/>
            <a:gdLst>
              <a:gd name="connsiteX0" fmla="*/ 116635 w 117142"/>
              <a:gd name="connsiteY0" fmla="*/ 1518 h 129675"/>
              <a:gd name="connsiteX1" fmla="*/ 2335 w 117142"/>
              <a:gd name="connsiteY1" fmla="*/ 128518 h 129675"/>
              <a:gd name="connsiteX2" fmla="*/ 43610 w 117142"/>
              <a:gd name="connsiteY2" fmla="*/ 61843 h 129675"/>
              <a:gd name="connsiteX3" fmla="*/ 116635 w 117142"/>
              <a:gd name="connsiteY3" fmla="*/ 1518 h 129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7142" h="129675">
                <a:moveTo>
                  <a:pt x="116635" y="1518"/>
                </a:moveTo>
                <a:cubicBezTo>
                  <a:pt x="109756" y="12630"/>
                  <a:pt x="14506" y="118464"/>
                  <a:pt x="2335" y="128518"/>
                </a:cubicBezTo>
                <a:cubicBezTo>
                  <a:pt x="-9836" y="138572"/>
                  <a:pt x="28793" y="80364"/>
                  <a:pt x="43610" y="61843"/>
                </a:cubicBezTo>
                <a:cubicBezTo>
                  <a:pt x="58427" y="43322"/>
                  <a:pt x="123514" y="-9594"/>
                  <a:pt x="116635" y="151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1" name="フリーフォーム 1270">
            <a:extLst>
              <a:ext uri="{FF2B5EF4-FFF2-40B4-BE49-F238E27FC236}">
                <a16:creationId xmlns:a16="http://schemas.microsoft.com/office/drawing/2014/main" id="{A2BBED9F-2D50-19A7-397C-729D30E1FFF6}"/>
              </a:ext>
            </a:extLst>
          </p:cNvPr>
          <p:cNvSpPr/>
          <p:nvPr/>
        </p:nvSpPr>
        <p:spPr>
          <a:xfrm>
            <a:off x="8737513" y="9966234"/>
            <a:ext cx="54658" cy="168371"/>
          </a:xfrm>
          <a:custGeom>
            <a:avLst/>
            <a:gdLst>
              <a:gd name="connsiteX0" fmla="*/ 44537 w 54658"/>
              <a:gd name="connsiteY0" fmla="*/ 91 h 168371"/>
              <a:gd name="connsiteX1" fmla="*/ 54062 w 54658"/>
              <a:gd name="connsiteY1" fmla="*/ 98516 h 168371"/>
              <a:gd name="connsiteX2" fmla="*/ 47712 w 54658"/>
              <a:gd name="connsiteY2" fmla="*/ 127091 h 168371"/>
              <a:gd name="connsiteX3" fmla="*/ 87 w 54658"/>
              <a:gd name="connsiteY3" fmla="*/ 168366 h 168371"/>
              <a:gd name="connsiteX4" fmla="*/ 35012 w 54658"/>
              <a:gd name="connsiteY4" fmla="*/ 130266 h 168371"/>
              <a:gd name="connsiteX5" fmla="*/ 44537 w 54658"/>
              <a:gd name="connsiteY5" fmla="*/ 117566 h 168371"/>
              <a:gd name="connsiteX6" fmla="*/ 44537 w 54658"/>
              <a:gd name="connsiteY6" fmla="*/ 91 h 1683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4658" h="168371">
                <a:moveTo>
                  <a:pt x="44537" y="91"/>
                </a:moveTo>
                <a:cubicBezTo>
                  <a:pt x="46124" y="-3084"/>
                  <a:pt x="53533" y="77349"/>
                  <a:pt x="54062" y="98516"/>
                </a:cubicBezTo>
                <a:cubicBezTo>
                  <a:pt x="54591" y="119683"/>
                  <a:pt x="56708" y="115449"/>
                  <a:pt x="47712" y="127091"/>
                </a:cubicBezTo>
                <a:cubicBezTo>
                  <a:pt x="38716" y="138733"/>
                  <a:pt x="2204" y="167837"/>
                  <a:pt x="87" y="168366"/>
                </a:cubicBezTo>
                <a:cubicBezTo>
                  <a:pt x="-2030" y="168895"/>
                  <a:pt x="35012" y="130266"/>
                  <a:pt x="35012" y="130266"/>
                </a:cubicBezTo>
                <a:cubicBezTo>
                  <a:pt x="42420" y="121799"/>
                  <a:pt x="42420" y="132912"/>
                  <a:pt x="44537" y="117566"/>
                </a:cubicBezTo>
                <a:cubicBezTo>
                  <a:pt x="46654" y="102220"/>
                  <a:pt x="42950" y="3266"/>
                  <a:pt x="44537" y="9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2" name="フリーフォーム 1271">
            <a:extLst>
              <a:ext uri="{FF2B5EF4-FFF2-40B4-BE49-F238E27FC236}">
                <a16:creationId xmlns:a16="http://schemas.microsoft.com/office/drawing/2014/main" id="{6B2031C2-95B5-A493-C6A6-50D111611F3C}"/>
              </a:ext>
            </a:extLst>
          </p:cNvPr>
          <p:cNvSpPr/>
          <p:nvPr/>
        </p:nvSpPr>
        <p:spPr>
          <a:xfrm>
            <a:off x="8489916" y="9864371"/>
            <a:ext cx="185506" cy="324490"/>
          </a:xfrm>
          <a:custGeom>
            <a:avLst/>
            <a:gdLst>
              <a:gd name="connsiteX0" fmla="*/ 184184 w 185506"/>
              <a:gd name="connsiteY0" fmla="*/ 354 h 324490"/>
              <a:gd name="connsiteX1" fmla="*/ 165134 w 185506"/>
              <a:gd name="connsiteY1" fmla="*/ 98779 h 324490"/>
              <a:gd name="connsiteX2" fmla="*/ 79409 w 185506"/>
              <a:gd name="connsiteY2" fmla="*/ 222604 h 324490"/>
              <a:gd name="connsiteX3" fmla="*/ 34 w 185506"/>
              <a:gd name="connsiteY3" fmla="*/ 324204 h 324490"/>
              <a:gd name="connsiteX4" fmla="*/ 88934 w 185506"/>
              <a:gd name="connsiteY4" fmla="*/ 190854 h 324490"/>
              <a:gd name="connsiteX5" fmla="*/ 139734 w 185506"/>
              <a:gd name="connsiteY5" fmla="*/ 133704 h 324490"/>
              <a:gd name="connsiteX6" fmla="*/ 184184 w 185506"/>
              <a:gd name="connsiteY6" fmla="*/ 354 h 3244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85506" h="324490">
                <a:moveTo>
                  <a:pt x="184184" y="354"/>
                </a:moveTo>
                <a:cubicBezTo>
                  <a:pt x="188417" y="-5467"/>
                  <a:pt x="182596" y="61737"/>
                  <a:pt x="165134" y="98779"/>
                </a:cubicBezTo>
                <a:cubicBezTo>
                  <a:pt x="147672" y="135821"/>
                  <a:pt x="106926" y="185033"/>
                  <a:pt x="79409" y="222604"/>
                </a:cubicBezTo>
                <a:cubicBezTo>
                  <a:pt x="51892" y="260175"/>
                  <a:pt x="-1553" y="329496"/>
                  <a:pt x="34" y="324204"/>
                </a:cubicBezTo>
                <a:cubicBezTo>
                  <a:pt x="1621" y="318912"/>
                  <a:pt x="65651" y="222604"/>
                  <a:pt x="88934" y="190854"/>
                </a:cubicBezTo>
                <a:cubicBezTo>
                  <a:pt x="112217" y="159104"/>
                  <a:pt x="124388" y="159633"/>
                  <a:pt x="139734" y="133704"/>
                </a:cubicBezTo>
                <a:cubicBezTo>
                  <a:pt x="155080" y="107775"/>
                  <a:pt x="179951" y="6175"/>
                  <a:pt x="184184" y="35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3" name="フリーフォーム 1272">
            <a:extLst>
              <a:ext uri="{FF2B5EF4-FFF2-40B4-BE49-F238E27FC236}">
                <a16:creationId xmlns:a16="http://schemas.microsoft.com/office/drawing/2014/main" id="{5A88A812-2385-209F-0E2E-29F245BD63B4}"/>
              </a:ext>
            </a:extLst>
          </p:cNvPr>
          <p:cNvSpPr/>
          <p:nvPr/>
        </p:nvSpPr>
        <p:spPr>
          <a:xfrm>
            <a:off x="8689938" y="9947208"/>
            <a:ext cx="76296" cy="124283"/>
          </a:xfrm>
          <a:custGeom>
            <a:avLst/>
            <a:gdLst>
              <a:gd name="connsiteX0" fmla="*/ 37 w 76296"/>
              <a:gd name="connsiteY0" fmla="*/ 67 h 124283"/>
              <a:gd name="connsiteX1" fmla="*/ 60362 w 76296"/>
              <a:gd name="connsiteY1" fmla="*/ 9592 h 124283"/>
              <a:gd name="connsiteX2" fmla="*/ 73062 w 76296"/>
              <a:gd name="connsiteY2" fmla="*/ 60392 h 124283"/>
              <a:gd name="connsiteX3" fmla="*/ 73062 w 76296"/>
              <a:gd name="connsiteY3" fmla="*/ 123892 h 124283"/>
              <a:gd name="connsiteX4" fmla="*/ 76237 w 76296"/>
              <a:gd name="connsiteY4" fmla="*/ 28642 h 124283"/>
              <a:gd name="connsiteX5" fmla="*/ 69887 w 76296"/>
              <a:gd name="connsiteY5" fmla="*/ 6417 h 124283"/>
              <a:gd name="connsiteX6" fmla="*/ 37 w 76296"/>
              <a:gd name="connsiteY6" fmla="*/ 67 h 1242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76296" h="124283">
                <a:moveTo>
                  <a:pt x="37" y="67"/>
                </a:moveTo>
                <a:cubicBezTo>
                  <a:pt x="-1550" y="596"/>
                  <a:pt x="48191" y="-462"/>
                  <a:pt x="60362" y="9592"/>
                </a:cubicBezTo>
                <a:cubicBezTo>
                  <a:pt x="72533" y="19646"/>
                  <a:pt x="70945" y="41342"/>
                  <a:pt x="73062" y="60392"/>
                </a:cubicBezTo>
                <a:cubicBezTo>
                  <a:pt x="75179" y="79442"/>
                  <a:pt x="72533" y="129184"/>
                  <a:pt x="73062" y="123892"/>
                </a:cubicBezTo>
                <a:cubicBezTo>
                  <a:pt x="73591" y="118600"/>
                  <a:pt x="76766" y="48221"/>
                  <a:pt x="76237" y="28642"/>
                </a:cubicBezTo>
                <a:cubicBezTo>
                  <a:pt x="75708" y="9063"/>
                  <a:pt x="77295" y="10650"/>
                  <a:pt x="69887" y="6417"/>
                </a:cubicBezTo>
                <a:cubicBezTo>
                  <a:pt x="62479" y="2184"/>
                  <a:pt x="1624" y="-462"/>
                  <a:pt x="37" y="6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4" name="フリーフォーム 1273">
            <a:extLst>
              <a:ext uri="{FF2B5EF4-FFF2-40B4-BE49-F238E27FC236}">
                <a16:creationId xmlns:a16="http://schemas.microsoft.com/office/drawing/2014/main" id="{D1B3BDD7-AEBE-7487-1B6C-001387713BBA}"/>
              </a:ext>
            </a:extLst>
          </p:cNvPr>
          <p:cNvSpPr/>
          <p:nvPr/>
        </p:nvSpPr>
        <p:spPr>
          <a:xfrm>
            <a:off x="8522672" y="10070254"/>
            <a:ext cx="101065" cy="146258"/>
          </a:xfrm>
          <a:custGeom>
            <a:avLst/>
            <a:gdLst>
              <a:gd name="connsiteX0" fmla="*/ 100628 w 101065"/>
              <a:gd name="connsiteY0" fmla="*/ 846 h 146258"/>
              <a:gd name="connsiteX1" fmla="*/ 2203 w 101065"/>
              <a:gd name="connsiteY1" fmla="*/ 143721 h 146258"/>
              <a:gd name="connsiteX2" fmla="*/ 37128 w 101065"/>
              <a:gd name="connsiteY2" fmla="*/ 86571 h 146258"/>
              <a:gd name="connsiteX3" fmla="*/ 100628 w 101065"/>
              <a:gd name="connsiteY3" fmla="*/ 846 h 1462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1065" h="146258">
                <a:moveTo>
                  <a:pt x="100628" y="846"/>
                </a:moveTo>
                <a:cubicBezTo>
                  <a:pt x="94807" y="10371"/>
                  <a:pt x="12786" y="129434"/>
                  <a:pt x="2203" y="143721"/>
                </a:cubicBezTo>
                <a:cubicBezTo>
                  <a:pt x="-8380" y="158009"/>
                  <a:pt x="21782" y="108267"/>
                  <a:pt x="37128" y="86571"/>
                </a:cubicBezTo>
                <a:cubicBezTo>
                  <a:pt x="52474" y="64875"/>
                  <a:pt x="106449" y="-8679"/>
                  <a:pt x="100628" y="84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5" name="フリーフォーム 1274">
            <a:extLst>
              <a:ext uri="{FF2B5EF4-FFF2-40B4-BE49-F238E27FC236}">
                <a16:creationId xmlns:a16="http://schemas.microsoft.com/office/drawing/2014/main" id="{A3AAB069-45CD-0C91-DEB2-08C2D4205E63}"/>
              </a:ext>
            </a:extLst>
          </p:cNvPr>
          <p:cNvSpPr/>
          <p:nvPr/>
        </p:nvSpPr>
        <p:spPr>
          <a:xfrm>
            <a:off x="8686777" y="10013859"/>
            <a:ext cx="34954" cy="127164"/>
          </a:xfrm>
          <a:custGeom>
            <a:avLst/>
            <a:gdLst>
              <a:gd name="connsiteX0" fmla="*/ 34948 w 34954"/>
              <a:gd name="connsiteY0" fmla="*/ 91 h 127164"/>
              <a:gd name="connsiteX1" fmla="*/ 3198 w 34954"/>
              <a:gd name="connsiteY1" fmla="*/ 54066 h 127164"/>
              <a:gd name="connsiteX2" fmla="*/ 31773 w 34954"/>
              <a:gd name="connsiteY2" fmla="*/ 127091 h 127164"/>
              <a:gd name="connsiteX3" fmla="*/ 23 w 34954"/>
              <a:gd name="connsiteY3" fmla="*/ 66766 h 127164"/>
              <a:gd name="connsiteX4" fmla="*/ 34948 w 34954"/>
              <a:gd name="connsiteY4" fmla="*/ 91 h 1271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4954" h="127164">
                <a:moveTo>
                  <a:pt x="34948" y="91"/>
                </a:moveTo>
                <a:cubicBezTo>
                  <a:pt x="35477" y="-2026"/>
                  <a:pt x="3727" y="32899"/>
                  <a:pt x="3198" y="54066"/>
                </a:cubicBezTo>
                <a:cubicBezTo>
                  <a:pt x="2669" y="75233"/>
                  <a:pt x="32302" y="124974"/>
                  <a:pt x="31773" y="127091"/>
                </a:cubicBezTo>
                <a:cubicBezTo>
                  <a:pt x="31244" y="129208"/>
                  <a:pt x="1081" y="85287"/>
                  <a:pt x="23" y="66766"/>
                </a:cubicBezTo>
                <a:cubicBezTo>
                  <a:pt x="-1035" y="48245"/>
                  <a:pt x="34419" y="2208"/>
                  <a:pt x="34948" y="9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6" name="フリーフォーム 1275">
            <a:extLst>
              <a:ext uri="{FF2B5EF4-FFF2-40B4-BE49-F238E27FC236}">
                <a16:creationId xmlns:a16="http://schemas.microsoft.com/office/drawing/2014/main" id="{6FF2963C-6C76-ABA3-8B08-166710B5D80A}"/>
              </a:ext>
            </a:extLst>
          </p:cNvPr>
          <p:cNvSpPr/>
          <p:nvPr/>
        </p:nvSpPr>
        <p:spPr>
          <a:xfrm>
            <a:off x="8521342" y="10143773"/>
            <a:ext cx="178845" cy="229546"/>
          </a:xfrm>
          <a:custGeom>
            <a:avLst/>
            <a:gdLst>
              <a:gd name="connsiteX0" fmla="*/ 178158 w 178845"/>
              <a:gd name="connsiteY0" fmla="*/ 352 h 229546"/>
              <a:gd name="connsiteX1" fmla="*/ 98783 w 178845"/>
              <a:gd name="connsiteY1" fmla="*/ 121002 h 229546"/>
              <a:gd name="connsiteX2" fmla="*/ 32108 w 178845"/>
              <a:gd name="connsiteY2" fmla="*/ 190852 h 229546"/>
              <a:gd name="connsiteX3" fmla="*/ 358 w 178845"/>
              <a:gd name="connsiteY3" fmla="*/ 228952 h 229546"/>
              <a:gd name="connsiteX4" fmla="*/ 51158 w 178845"/>
              <a:gd name="connsiteY4" fmla="*/ 162277 h 229546"/>
              <a:gd name="connsiteX5" fmla="*/ 178158 w 178845"/>
              <a:gd name="connsiteY5" fmla="*/ 352 h 2295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8845" h="229546">
                <a:moveTo>
                  <a:pt x="178158" y="352"/>
                </a:moveTo>
                <a:cubicBezTo>
                  <a:pt x="186096" y="-6527"/>
                  <a:pt x="123125" y="89252"/>
                  <a:pt x="98783" y="121002"/>
                </a:cubicBezTo>
                <a:cubicBezTo>
                  <a:pt x="74441" y="152752"/>
                  <a:pt x="48512" y="172860"/>
                  <a:pt x="32108" y="190852"/>
                </a:cubicBezTo>
                <a:cubicBezTo>
                  <a:pt x="15704" y="208844"/>
                  <a:pt x="-2817" y="233714"/>
                  <a:pt x="358" y="228952"/>
                </a:cubicBezTo>
                <a:cubicBezTo>
                  <a:pt x="3533" y="224190"/>
                  <a:pt x="23112" y="195615"/>
                  <a:pt x="51158" y="162277"/>
                </a:cubicBezTo>
                <a:cubicBezTo>
                  <a:pt x="79204" y="128939"/>
                  <a:pt x="170220" y="7231"/>
                  <a:pt x="178158" y="35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7" name="フリーフォーム 1276">
            <a:extLst>
              <a:ext uri="{FF2B5EF4-FFF2-40B4-BE49-F238E27FC236}">
                <a16:creationId xmlns:a16="http://schemas.microsoft.com/office/drawing/2014/main" id="{32A69354-9B02-2ECF-3050-2CB62E653093}"/>
              </a:ext>
            </a:extLst>
          </p:cNvPr>
          <p:cNvSpPr/>
          <p:nvPr/>
        </p:nvSpPr>
        <p:spPr>
          <a:xfrm>
            <a:off x="8220869" y="10207461"/>
            <a:ext cx="177008" cy="241470"/>
          </a:xfrm>
          <a:custGeom>
            <a:avLst/>
            <a:gdLst>
              <a:gd name="connsiteX0" fmla="*/ 177006 w 177008"/>
              <a:gd name="connsiteY0" fmla="*/ 164 h 241470"/>
              <a:gd name="connsiteX1" fmla="*/ 50006 w 177008"/>
              <a:gd name="connsiteY1" fmla="*/ 127164 h 241470"/>
              <a:gd name="connsiteX2" fmla="*/ 18256 w 177008"/>
              <a:gd name="connsiteY2" fmla="*/ 181139 h 241470"/>
              <a:gd name="connsiteX3" fmla="*/ 2381 w 177008"/>
              <a:gd name="connsiteY3" fmla="*/ 241464 h 241470"/>
              <a:gd name="connsiteX4" fmla="*/ 5556 w 177008"/>
              <a:gd name="connsiteY4" fmla="*/ 184314 h 241470"/>
              <a:gd name="connsiteX5" fmla="*/ 53181 w 177008"/>
              <a:gd name="connsiteY5" fmla="*/ 101764 h 241470"/>
              <a:gd name="connsiteX6" fmla="*/ 177006 w 177008"/>
              <a:gd name="connsiteY6" fmla="*/ 164 h 2414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77008" h="241470">
                <a:moveTo>
                  <a:pt x="177006" y="164"/>
                </a:moveTo>
                <a:cubicBezTo>
                  <a:pt x="176477" y="4397"/>
                  <a:pt x="76464" y="97002"/>
                  <a:pt x="50006" y="127164"/>
                </a:cubicBezTo>
                <a:cubicBezTo>
                  <a:pt x="23548" y="157326"/>
                  <a:pt x="26193" y="162089"/>
                  <a:pt x="18256" y="181139"/>
                </a:cubicBezTo>
                <a:cubicBezTo>
                  <a:pt x="10319" y="200189"/>
                  <a:pt x="4498" y="240935"/>
                  <a:pt x="2381" y="241464"/>
                </a:cubicBezTo>
                <a:cubicBezTo>
                  <a:pt x="264" y="241993"/>
                  <a:pt x="-2911" y="207597"/>
                  <a:pt x="5556" y="184314"/>
                </a:cubicBezTo>
                <a:cubicBezTo>
                  <a:pt x="14023" y="161031"/>
                  <a:pt x="29898" y="128752"/>
                  <a:pt x="53181" y="101764"/>
                </a:cubicBezTo>
                <a:cubicBezTo>
                  <a:pt x="76464" y="74777"/>
                  <a:pt x="177535" y="-4069"/>
                  <a:pt x="177006" y="16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8" name="フリーフォーム 1277">
            <a:extLst>
              <a:ext uri="{FF2B5EF4-FFF2-40B4-BE49-F238E27FC236}">
                <a16:creationId xmlns:a16="http://schemas.microsoft.com/office/drawing/2014/main" id="{11124EBE-CB6B-2118-78B5-BE946ECD44F4}"/>
              </a:ext>
            </a:extLst>
          </p:cNvPr>
          <p:cNvSpPr/>
          <p:nvPr/>
        </p:nvSpPr>
        <p:spPr>
          <a:xfrm>
            <a:off x="8350244" y="10128246"/>
            <a:ext cx="130242" cy="215909"/>
          </a:xfrm>
          <a:custGeom>
            <a:avLst/>
            <a:gdLst>
              <a:gd name="connsiteX0" fmla="*/ 130181 w 130242"/>
              <a:gd name="connsiteY0" fmla="*/ 4 h 215909"/>
              <a:gd name="connsiteX1" fmla="*/ 104781 w 130242"/>
              <a:gd name="connsiteY1" fmla="*/ 76204 h 215909"/>
              <a:gd name="connsiteX2" fmla="*/ 47631 w 130242"/>
              <a:gd name="connsiteY2" fmla="*/ 155579 h 215909"/>
              <a:gd name="connsiteX3" fmla="*/ 6 w 130242"/>
              <a:gd name="connsiteY3" fmla="*/ 215904 h 215909"/>
              <a:gd name="connsiteX4" fmla="*/ 44456 w 130242"/>
              <a:gd name="connsiteY4" fmla="*/ 152404 h 215909"/>
              <a:gd name="connsiteX5" fmla="*/ 73031 w 130242"/>
              <a:gd name="connsiteY5" fmla="*/ 104779 h 215909"/>
              <a:gd name="connsiteX6" fmla="*/ 98431 w 130242"/>
              <a:gd name="connsiteY6" fmla="*/ 79379 h 215909"/>
              <a:gd name="connsiteX7" fmla="*/ 130181 w 130242"/>
              <a:gd name="connsiteY7" fmla="*/ 4 h 2159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30242" h="215909">
                <a:moveTo>
                  <a:pt x="130181" y="4"/>
                </a:moveTo>
                <a:cubicBezTo>
                  <a:pt x="131239" y="-525"/>
                  <a:pt x="118539" y="50275"/>
                  <a:pt x="104781" y="76204"/>
                </a:cubicBezTo>
                <a:cubicBezTo>
                  <a:pt x="91023" y="102133"/>
                  <a:pt x="65093" y="132296"/>
                  <a:pt x="47631" y="155579"/>
                </a:cubicBezTo>
                <a:cubicBezTo>
                  <a:pt x="30168" y="178862"/>
                  <a:pt x="535" y="216433"/>
                  <a:pt x="6" y="215904"/>
                </a:cubicBezTo>
                <a:cubicBezTo>
                  <a:pt x="-523" y="215375"/>
                  <a:pt x="32285" y="170925"/>
                  <a:pt x="44456" y="152404"/>
                </a:cubicBezTo>
                <a:cubicBezTo>
                  <a:pt x="56627" y="133883"/>
                  <a:pt x="64035" y="116950"/>
                  <a:pt x="73031" y="104779"/>
                </a:cubicBezTo>
                <a:cubicBezTo>
                  <a:pt x="82027" y="92608"/>
                  <a:pt x="89435" y="93137"/>
                  <a:pt x="98431" y="79379"/>
                </a:cubicBezTo>
                <a:cubicBezTo>
                  <a:pt x="107427" y="65621"/>
                  <a:pt x="129123" y="533"/>
                  <a:pt x="130181" y="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9" name="フリーフォーム 1278">
            <a:extLst>
              <a:ext uri="{FF2B5EF4-FFF2-40B4-BE49-F238E27FC236}">
                <a16:creationId xmlns:a16="http://schemas.microsoft.com/office/drawing/2014/main" id="{2ED7170D-339F-9AA3-7364-3FEFD80541FB}"/>
              </a:ext>
            </a:extLst>
          </p:cNvPr>
          <p:cNvSpPr/>
          <p:nvPr/>
        </p:nvSpPr>
        <p:spPr>
          <a:xfrm>
            <a:off x="8355979" y="10267526"/>
            <a:ext cx="159923" cy="76719"/>
          </a:xfrm>
          <a:custGeom>
            <a:avLst/>
            <a:gdLst>
              <a:gd name="connsiteX0" fmla="*/ 621 w 159923"/>
              <a:gd name="connsiteY0" fmla="*/ 76624 h 76719"/>
              <a:gd name="connsiteX1" fmla="*/ 73646 w 159923"/>
              <a:gd name="connsiteY1" fmla="*/ 16299 h 76719"/>
              <a:gd name="connsiteX2" fmla="*/ 118096 w 159923"/>
              <a:gd name="connsiteY2" fmla="*/ 16299 h 76719"/>
              <a:gd name="connsiteX3" fmla="*/ 159371 w 159923"/>
              <a:gd name="connsiteY3" fmla="*/ 60749 h 76719"/>
              <a:gd name="connsiteX4" fmla="*/ 140321 w 159923"/>
              <a:gd name="connsiteY4" fmla="*/ 22649 h 76719"/>
              <a:gd name="connsiteX5" fmla="*/ 118096 w 159923"/>
              <a:gd name="connsiteY5" fmla="*/ 424 h 76719"/>
              <a:gd name="connsiteX6" fmla="*/ 621 w 159923"/>
              <a:gd name="connsiteY6" fmla="*/ 76624 h 767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59923" h="76719">
                <a:moveTo>
                  <a:pt x="621" y="76624"/>
                </a:moveTo>
                <a:cubicBezTo>
                  <a:pt x="-6787" y="79270"/>
                  <a:pt x="54067" y="26353"/>
                  <a:pt x="73646" y="16299"/>
                </a:cubicBezTo>
                <a:cubicBezTo>
                  <a:pt x="93225" y="6245"/>
                  <a:pt x="103809" y="8891"/>
                  <a:pt x="118096" y="16299"/>
                </a:cubicBezTo>
                <a:cubicBezTo>
                  <a:pt x="132383" y="23707"/>
                  <a:pt x="155667" y="59691"/>
                  <a:pt x="159371" y="60749"/>
                </a:cubicBezTo>
                <a:cubicBezTo>
                  <a:pt x="163075" y="61807"/>
                  <a:pt x="147200" y="32703"/>
                  <a:pt x="140321" y="22649"/>
                </a:cubicBezTo>
                <a:cubicBezTo>
                  <a:pt x="133442" y="12595"/>
                  <a:pt x="136088" y="-2751"/>
                  <a:pt x="118096" y="424"/>
                </a:cubicBezTo>
                <a:cubicBezTo>
                  <a:pt x="100104" y="3599"/>
                  <a:pt x="8029" y="73978"/>
                  <a:pt x="621" y="7662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0" name="フリーフォーム 1279">
            <a:extLst>
              <a:ext uri="{FF2B5EF4-FFF2-40B4-BE49-F238E27FC236}">
                <a16:creationId xmlns:a16="http://schemas.microsoft.com/office/drawing/2014/main" id="{C95B9EAE-0A8D-C22F-F550-63A4BF87AE33}"/>
              </a:ext>
            </a:extLst>
          </p:cNvPr>
          <p:cNvSpPr/>
          <p:nvPr/>
        </p:nvSpPr>
        <p:spPr>
          <a:xfrm>
            <a:off x="8399816" y="10348943"/>
            <a:ext cx="116768" cy="110327"/>
          </a:xfrm>
          <a:custGeom>
            <a:avLst/>
            <a:gdLst>
              <a:gd name="connsiteX0" fmla="*/ 1234 w 116768"/>
              <a:gd name="connsiteY0" fmla="*/ 109507 h 110327"/>
              <a:gd name="connsiteX1" fmla="*/ 115534 w 116768"/>
              <a:gd name="connsiteY1" fmla="*/ 1557 h 110327"/>
              <a:gd name="connsiteX2" fmla="*/ 58384 w 116768"/>
              <a:gd name="connsiteY2" fmla="*/ 49182 h 110327"/>
              <a:gd name="connsiteX3" fmla="*/ 1234 w 116768"/>
              <a:gd name="connsiteY3" fmla="*/ 109507 h 110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6768" h="110327">
                <a:moveTo>
                  <a:pt x="1234" y="109507"/>
                </a:moveTo>
                <a:cubicBezTo>
                  <a:pt x="10759" y="101570"/>
                  <a:pt x="106009" y="11611"/>
                  <a:pt x="115534" y="1557"/>
                </a:cubicBezTo>
                <a:cubicBezTo>
                  <a:pt x="125059" y="-8497"/>
                  <a:pt x="76905" y="32778"/>
                  <a:pt x="58384" y="49182"/>
                </a:cubicBezTo>
                <a:cubicBezTo>
                  <a:pt x="39863" y="65586"/>
                  <a:pt x="-8291" y="117444"/>
                  <a:pt x="1234" y="10950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1" name="フリーフォーム 1280">
            <a:extLst>
              <a:ext uri="{FF2B5EF4-FFF2-40B4-BE49-F238E27FC236}">
                <a16:creationId xmlns:a16="http://schemas.microsoft.com/office/drawing/2014/main" id="{15CB5179-E811-B253-ED72-43B10AEA6E9C}"/>
              </a:ext>
            </a:extLst>
          </p:cNvPr>
          <p:cNvSpPr/>
          <p:nvPr/>
        </p:nvSpPr>
        <p:spPr>
          <a:xfrm>
            <a:off x="8213722" y="10389385"/>
            <a:ext cx="177907" cy="72277"/>
          </a:xfrm>
          <a:custGeom>
            <a:avLst/>
            <a:gdLst>
              <a:gd name="connsiteX0" fmla="*/ 3 w 177907"/>
              <a:gd name="connsiteY0" fmla="*/ 72240 h 72277"/>
              <a:gd name="connsiteX1" fmla="*/ 73028 w 177907"/>
              <a:gd name="connsiteY1" fmla="*/ 15090 h 72277"/>
              <a:gd name="connsiteX2" fmla="*/ 123828 w 177907"/>
              <a:gd name="connsiteY2" fmla="*/ 15090 h 72277"/>
              <a:gd name="connsiteX3" fmla="*/ 177803 w 177907"/>
              <a:gd name="connsiteY3" fmla="*/ 30965 h 72277"/>
              <a:gd name="connsiteX4" fmla="*/ 136528 w 177907"/>
              <a:gd name="connsiteY4" fmla="*/ 15090 h 72277"/>
              <a:gd name="connsiteX5" fmla="*/ 101603 w 177907"/>
              <a:gd name="connsiteY5" fmla="*/ 2390 h 72277"/>
              <a:gd name="connsiteX6" fmla="*/ 76203 w 177907"/>
              <a:gd name="connsiteY6" fmla="*/ 5565 h 72277"/>
              <a:gd name="connsiteX7" fmla="*/ 3 w 177907"/>
              <a:gd name="connsiteY7" fmla="*/ 72240 h 722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77907" h="72277">
                <a:moveTo>
                  <a:pt x="3" y="72240"/>
                </a:moveTo>
                <a:cubicBezTo>
                  <a:pt x="-526" y="73827"/>
                  <a:pt x="52391" y="24615"/>
                  <a:pt x="73028" y="15090"/>
                </a:cubicBezTo>
                <a:cubicBezTo>
                  <a:pt x="93665" y="5565"/>
                  <a:pt x="106365" y="12444"/>
                  <a:pt x="123828" y="15090"/>
                </a:cubicBezTo>
                <a:cubicBezTo>
                  <a:pt x="141291" y="17736"/>
                  <a:pt x="175686" y="30965"/>
                  <a:pt x="177803" y="30965"/>
                </a:cubicBezTo>
                <a:cubicBezTo>
                  <a:pt x="179920" y="30965"/>
                  <a:pt x="149228" y="19853"/>
                  <a:pt x="136528" y="15090"/>
                </a:cubicBezTo>
                <a:cubicBezTo>
                  <a:pt x="123828" y="10327"/>
                  <a:pt x="111657" y="3977"/>
                  <a:pt x="101603" y="2390"/>
                </a:cubicBezTo>
                <a:cubicBezTo>
                  <a:pt x="91549" y="803"/>
                  <a:pt x="90490" y="-3431"/>
                  <a:pt x="76203" y="5565"/>
                </a:cubicBezTo>
                <a:cubicBezTo>
                  <a:pt x="61916" y="14561"/>
                  <a:pt x="532" y="70653"/>
                  <a:pt x="3" y="7224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2" name="フリーフォーム 1281">
            <a:extLst>
              <a:ext uri="{FF2B5EF4-FFF2-40B4-BE49-F238E27FC236}">
                <a16:creationId xmlns:a16="http://schemas.microsoft.com/office/drawing/2014/main" id="{276C3461-2B7A-E01A-AC40-E9BB19A4983E}"/>
              </a:ext>
            </a:extLst>
          </p:cNvPr>
          <p:cNvSpPr/>
          <p:nvPr/>
        </p:nvSpPr>
        <p:spPr>
          <a:xfrm>
            <a:off x="8226040" y="10337717"/>
            <a:ext cx="172811" cy="98510"/>
          </a:xfrm>
          <a:custGeom>
            <a:avLst/>
            <a:gdLst>
              <a:gd name="connsiteX0" fmla="*/ 385 w 172811"/>
              <a:gd name="connsiteY0" fmla="*/ 98508 h 98510"/>
              <a:gd name="connsiteX1" fmla="*/ 111510 w 172811"/>
              <a:gd name="connsiteY1" fmla="*/ 12783 h 98510"/>
              <a:gd name="connsiteX2" fmla="*/ 149610 w 172811"/>
              <a:gd name="connsiteY2" fmla="*/ 25483 h 98510"/>
              <a:gd name="connsiteX3" fmla="*/ 171835 w 172811"/>
              <a:gd name="connsiteY3" fmla="*/ 50883 h 98510"/>
              <a:gd name="connsiteX4" fmla="*/ 117860 w 172811"/>
              <a:gd name="connsiteY4" fmla="*/ 83 h 98510"/>
              <a:gd name="connsiteX5" fmla="*/ 41660 w 172811"/>
              <a:gd name="connsiteY5" fmla="*/ 38183 h 98510"/>
              <a:gd name="connsiteX6" fmla="*/ 73410 w 172811"/>
              <a:gd name="connsiteY6" fmla="*/ 9608 h 98510"/>
              <a:gd name="connsiteX7" fmla="*/ 385 w 172811"/>
              <a:gd name="connsiteY7" fmla="*/ 98508 h 985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72811" h="98510">
                <a:moveTo>
                  <a:pt x="385" y="98508"/>
                </a:moveTo>
                <a:cubicBezTo>
                  <a:pt x="6735" y="99037"/>
                  <a:pt x="86639" y="24954"/>
                  <a:pt x="111510" y="12783"/>
                </a:cubicBezTo>
                <a:cubicBezTo>
                  <a:pt x="136381" y="612"/>
                  <a:pt x="139556" y="19133"/>
                  <a:pt x="149610" y="25483"/>
                </a:cubicBezTo>
                <a:cubicBezTo>
                  <a:pt x="159664" y="31833"/>
                  <a:pt x="177127" y="55116"/>
                  <a:pt x="171835" y="50883"/>
                </a:cubicBezTo>
                <a:cubicBezTo>
                  <a:pt x="166543" y="46650"/>
                  <a:pt x="139556" y="2200"/>
                  <a:pt x="117860" y="83"/>
                </a:cubicBezTo>
                <a:cubicBezTo>
                  <a:pt x="96164" y="-2034"/>
                  <a:pt x="49068" y="36596"/>
                  <a:pt x="41660" y="38183"/>
                </a:cubicBezTo>
                <a:cubicBezTo>
                  <a:pt x="34252" y="39770"/>
                  <a:pt x="78702" y="83"/>
                  <a:pt x="73410" y="9608"/>
                </a:cubicBezTo>
                <a:cubicBezTo>
                  <a:pt x="68118" y="19133"/>
                  <a:pt x="-5965" y="97979"/>
                  <a:pt x="385" y="9850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3" name="フリーフォーム 1282">
            <a:extLst>
              <a:ext uri="{FF2B5EF4-FFF2-40B4-BE49-F238E27FC236}">
                <a16:creationId xmlns:a16="http://schemas.microsoft.com/office/drawing/2014/main" id="{31C60017-9AF0-DBB2-F9E2-DE716AB10D66}"/>
              </a:ext>
            </a:extLst>
          </p:cNvPr>
          <p:cNvSpPr/>
          <p:nvPr/>
        </p:nvSpPr>
        <p:spPr>
          <a:xfrm>
            <a:off x="8257544" y="10438387"/>
            <a:ext cx="169590" cy="116680"/>
          </a:xfrm>
          <a:custGeom>
            <a:avLst/>
            <a:gdLst>
              <a:gd name="connsiteX0" fmla="*/ 168906 w 169590"/>
              <a:gd name="connsiteY0" fmla="*/ 1013 h 116680"/>
              <a:gd name="connsiteX1" fmla="*/ 3806 w 169590"/>
              <a:gd name="connsiteY1" fmla="*/ 115313 h 116680"/>
              <a:gd name="connsiteX2" fmla="*/ 60956 w 169590"/>
              <a:gd name="connsiteY2" fmla="*/ 61338 h 116680"/>
              <a:gd name="connsiteX3" fmla="*/ 168906 w 169590"/>
              <a:gd name="connsiteY3" fmla="*/ 1013 h 1166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9590" h="116680">
                <a:moveTo>
                  <a:pt x="168906" y="1013"/>
                </a:moveTo>
                <a:cubicBezTo>
                  <a:pt x="159381" y="10009"/>
                  <a:pt x="21798" y="105259"/>
                  <a:pt x="3806" y="115313"/>
                </a:cubicBezTo>
                <a:cubicBezTo>
                  <a:pt x="-14186" y="125367"/>
                  <a:pt x="36085" y="77213"/>
                  <a:pt x="60956" y="61338"/>
                </a:cubicBezTo>
                <a:cubicBezTo>
                  <a:pt x="85827" y="45463"/>
                  <a:pt x="178431" y="-7983"/>
                  <a:pt x="168906" y="101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4" name="フリーフォーム 1283">
            <a:extLst>
              <a:ext uri="{FF2B5EF4-FFF2-40B4-BE49-F238E27FC236}">
                <a16:creationId xmlns:a16="http://schemas.microsoft.com/office/drawing/2014/main" id="{7F954C23-EB79-E889-1DA7-388B1AEDAFE0}"/>
              </a:ext>
            </a:extLst>
          </p:cNvPr>
          <p:cNvSpPr/>
          <p:nvPr/>
        </p:nvSpPr>
        <p:spPr>
          <a:xfrm>
            <a:off x="8216807" y="10445737"/>
            <a:ext cx="38765" cy="108020"/>
          </a:xfrm>
          <a:custGeom>
            <a:avLst/>
            <a:gdLst>
              <a:gd name="connsiteX0" fmla="*/ 93 w 38765"/>
              <a:gd name="connsiteY0" fmla="*/ 13 h 108020"/>
              <a:gd name="connsiteX1" fmla="*/ 31843 w 38765"/>
              <a:gd name="connsiteY1" fmla="*/ 76213 h 108020"/>
              <a:gd name="connsiteX2" fmla="*/ 38193 w 38765"/>
              <a:gd name="connsiteY2" fmla="*/ 107963 h 108020"/>
              <a:gd name="connsiteX3" fmla="*/ 22318 w 38765"/>
              <a:gd name="connsiteY3" fmla="*/ 82563 h 108020"/>
              <a:gd name="connsiteX4" fmla="*/ 93 w 38765"/>
              <a:gd name="connsiteY4" fmla="*/ 13 h 1080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8765" h="108020">
                <a:moveTo>
                  <a:pt x="93" y="13"/>
                </a:moveTo>
                <a:cubicBezTo>
                  <a:pt x="1681" y="-1045"/>
                  <a:pt x="25493" y="58221"/>
                  <a:pt x="31843" y="76213"/>
                </a:cubicBezTo>
                <a:cubicBezTo>
                  <a:pt x="38193" y="94205"/>
                  <a:pt x="39781" y="106905"/>
                  <a:pt x="38193" y="107963"/>
                </a:cubicBezTo>
                <a:cubicBezTo>
                  <a:pt x="36605" y="109021"/>
                  <a:pt x="27081" y="95263"/>
                  <a:pt x="22318" y="82563"/>
                </a:cubicBezTo>
                <a:cubicBezTo>
                  <a:pt x="17555" y="69863"/>
                  <a:pt x="-1495" y="1071"/>
                  <a:pt x="93" y="1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5" name="フリーフォーム 1284">
            <a:extLst>
              <a:ext uri="{FF2B5EF4-FFF2-40B4-BE49-F238E27FC236}">
                <a16:creationId xmlns:a16="http://schemas.microsoft.com/office/drawing/2014/main" id="{5DE00C3A-10E5-9589-85CF-30470F7E7F60}"/>
              </a:ext>
            </a:extLst>
          </p:cNvPr>
          <p:cNvSpPr/>
          <p:nvPr/>
        </p:nvSpPr>
        <p:spPr>
          <a:xfrm>
            <a:off x="8369250" y="10375745"/>
            <a:ext cx="25458" cy="95363"/>
          </a:xfrm>
          <a:custGeom>
            <a:avLst/>
            <a:gdLst>
              <a:gd name="connsiteX0" fmla="*/ 50 w 25458"/>
              <a:gd name="connsiteY0" fmla="*/ 155 h 95363"/>
              <a:gd name="connsiteX1" fmla="*/ 19100 w 25458"/>
              <a:gd name="connsiteY1" fmla="*/ 92230 h 95363"/>
              <a:gd name="connsiteX2" fmla="*/ 25450 w 25458"/>
              <a:gd name="connsiteY2" fmla="*/ 70005 h 95363"/>
              <a:gd name="connsiteX3" fmla="*/ 50 w 25458"/>
              <a:gd name="connsiteY3" fmla="*/ 155 h 953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458" h="95363">
                <a:moveTo>
                  <a:pt x="50" y="155"/>
                </a:moveTo>
                <a:cubicBezTo>
                  <a:pt x="-1008" y="3859"/>
                  <a:pt x="14867" y="80588"/>
                  <a:pt x="19100" y="92230"/>
                </a:cubicBezTo>
                <a:cubicBezTo>
                  <a:pt x="23333" y="103872"/>
                  <a:pt x="24921" y="80059"/>
                  <a:pt x="25450" y="70005"/>
                </a:cubicBezTo>
                <a:cubicBezTo>
                  <a:pt x="25979" y="59951"/>
                  <a:pt x="1108" y="-3549"/>
                  <a:pt x="50" y="15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6" name="フリーフォーム 1285">
            <a:extLst>
              <a:ext uri="{FF2B5EF4-FFF2-40B4-BE49-F238E27FC236}">
                <a16:creationId xmlns:a16="http://schemas.microsoft.com/office/drawing/2014/main" id="{ABC4742C-ECC7-1C7A-211F-41A3E3682FFA}"/>
              </a:ext>
            </a:extLst>
          </p:cNvPr>
          <p:cNvSpPr/>
          <p:nvPr/>
        </p:nvSpPr>
        <p:spPr>
          <a:xfrm>
            <a:off x="8262834" y="10433007"/>
            <a:ext cx="91107" cy="60021"/>
          </a:xfrm>
          <a:custGeom>
            <a:avLst/>
            <a:gdLst>
              <a:gd name="connsiteX0" fmla="*/ 90591 w 91107"/>
              <a:gd name="connsiteY0" fmla="*/ 43 h 60021"/>
              <a:gd name="connsiteX1" fmla="*/ 1691 w 91107"/>
              <a:gd name="connsiteY1" fmla="*/ 57193 h 60021"/>
              <a:gd name="connsiteX2" fmla="*/ 36616 w 91107"/>
              <a:gd name="connsiteY2" fmla="*/ 47668 h 60021"/>
              <a:gd name="connsiteX3" fmla="*/ 90591 w 91107"/>
              <a:gd name="connsiteY3" fmla="*/ 43 h 600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1107" h="60021">
                <a:moveTo>
                  <a:pt x="90591" y="43"/>
                </a:moveTo>
                <a:cubicBezTo>
                  <a:pt x="84770" y="1631"/>
                  <a:pt x="10687" y="49256"/>
                  <a:pt x="1691" y="57193"/>
                </a:cubicBezTo>
                <a:cubicBezTo>
                  <a:pt x="-7305" y="65131"/>
                  <a:pt x="21799" y="54547"/>
                  <a:pt x="36616" y="47668"/>
                </a:cubicBezTo>
                <a:cubicBezTo>
                  <a:pt x="51433" y="40789"/>
                  <a:pt x="96412" y="-1545"/>
                  <a:pt x="90591" y="4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7" name="フリーフォーム 1286">
            <a:extLst>
              <a:ext uri="{FF2B5EF4-FFF2-40B4-BE49-F238E27FC236}">
                <a16:creationId xmlns:a16="http://schemas.microsoft.com/office/drawing/2014/main" id="{BE113191-AE96-6B9E-1CB0-9DCB06411F0F}"/>
              </a:ext>
            </a:extLst>
          </p:cNvPr>
          <p:cNvSpPr/>
          <p:nvPr/>
        </p:nvSpPr>
        <p:spPr>
          <a:xfrm>
            <a:off x="8788318" y="9852006"/>
            <a:ext cx="176570" cy="342088"/>
          </a:xfrm>
          <a:custGeom>
            <a:avLst/>
            <a:gdLst>
              <a:gd name="connsiteX0" fmla="*/ 82 w 176570"/>
              <a:gd name="connsiteY0" fmla="*/ 19 h 342088"/>
              <a:gd name="connsiteX1" fmla="*/ 146132 w 176570"/>
              <a:gd name="connsiteY1" fmla="*/ 206394 h 342088"/>
              <a:gd name="connsiteX2" fmla="*/ 168357 w 176570"/>
              <a:gd name="connsiteY2" fmla="*/ 250844 h 342088"/>
              <a:gd name="connsiteX3" fmla="*/ 171532 w 176570"/>
              <a:gd name="connsiteY3" fmla="*/ 295294 h 342088"/>
              <a:gd name="connsiteX4" fmla="*/ 155657 w 176570"/>
              <a:gd name="connsiteY4" fmla="*/ 339744 h 342088"/>
              <a:gd name="connsiteX5" fmla="*/ 168357 w 176570"/>
              <a:gd name="connsiteY5" fmla="*/ 219094 h 342088"/>
              <a:gd name="connsiteX6" fmla="*/ 82 w 176570"/>
              <a:gd name="connsiteY6" fmla="*/ 19 h 3420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76570" h="342088">
                <a:moveTo>
                  <a:pt x="82" y="19"/>
                </a:moveTo>
                <a:cubicBezTo>
                  <a:pt x="-3622" y="-2098"/>
                  <a:pt x="118086" y="164590"/>
                  <a:pt x="146132" y="206394"/>
                </a:cubicBezTo>
                <a:cubicBezTo>
                  <a:pt x="174178" y="248198"/>
                  <a:pt x="164124" y="236027"/>
                  <a:pt x="168357" y="250844"/>
                </a:cubicBezTo>
                <a:cubicBezTo>
                  <a:pt x="172590" y="265661"/>
                  <a:pt x="173649" y="280477"/>
                  <a:pt x="171532" y="295294"/>
                </a:cubicBezTo>
                <a:cubicBezTo>
                  <a:pt x="169415" y="310111"/>
                  <a:pt x="156186" y="352444"/>
                  <a:pt x="155657" y="339744"/>
                </a:cubicBezTo>
                <a:cubicBezTo>
                  <a:pt x="155128" y="327044"/>
                  <a:pt x="192699" y="269894"/>
                  <a:pt x="168357" y="219094"/>
                </a:cubicBezTo>
                <a:cubicBezTo>
                  <a:pt x="144015" y="168294"/>
                  <a:pt x="3786" y="2136"/>
                  <a:pt x="82" y="1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8" name="フリーフォーム 1287">
            <a:extLst>
              <a:ext uri="{FF2B5EF4-FFF2-40B4-BE49-F238E27FC236}">
                <a16:creationId xmlns:a16="http://schemas.microsoft.com/office/drawing/2014/main" id="{A424F6A1-8082-7A98-E2E0-B42F1B2DFE38}"/>
              </a:ext>
            </a:extLst>
          </p:cNvPr>
          <p:cNvSpPr/>
          <p:nvPr/>
        </p:nvSpPr>
        <p:spPr>
          <a:xfrm>
            <a:off x="8746619" y="10105604"/>
            <a:ext cx="76924" cy="190962"/>
          </a:xfrm>
          <a:custGeom>
            <a:avLst/>
            <a:gdLst>
              <a:gd name="connsiteX0" fmla="*/ 76706 w 76924"/>
              <a:gd name="connsiteY0" fmla="*/ 421 h 190962"/>
              <a:gd name="connsiteX1" fmla="*/ 25906 w 76924"/>
              <a:gd name="connsiteY1" fmla="*/ 82971 h 190962"/>
              <a:gd name="connsiteX2" fmla="*/ 16381 w 76924"/>
              <a:gd name="connsiteY2" fmla="*/ 130596 h 190962"/>
              <a:gd name="connsiteX3" fmla="*/ 6856 w 76924"/>
              <a:gd name="connsiteY3" fmla="*/ 190921 h 190962"/>
              <a:gd name="connsiteX4" fmla="*/ 3681 w 76924"/>
              <a:gd name="connsiteY4" fmla="*/ 121071 h 190962"/>
              <a:gd name="connsiteX5" fmla="*/ 76706 w 76924"/>
              <a:gd name="connsiteY5" fmla="*/ 421 h 1909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6924" h="190962">
                <a:moveTo>
                  <a:pt x="76706" y="421"/>
                </a:moveTo>
                <a:cubicBezTo>
                  <a:pt x="80410" y="-5929"/>
                  <a:pt x="35960" y="61275"/>
                  <a:pt x="25906" y="82971"/>
                </a:cubicBezTo>
                <a:cubicBezTo>
                  <a:pt x="15852" y="104667"/>
                  <a:pt x="19556" y="112604"/>
                  <a:pt x="16381" y="130596"/>
                </a:cubicBezTo>
                <a:cubicBezTo>
                  <a:pt x="13206" y="148588"/>
                  <a:pt x="8973" y="192509"/>
                  <a:pt x="6856" y="190921"/>
                </a:cubicBezTo>
                <a:cubicBezTo>
                  <a:pt x="4739" y="189333"/>
                  <a:pt x="-5315" y="148058"/>
                  <a:pt x="3681" y="121071"/>
                </a:cubicBezTo>
                <a:cubicBezTo>
                  <a:pt x="12677" y="94084"/>
                  <a:pt x="73002" y="6771"/>
                  <a:pt x="76706" y="42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9" name="フリーフォーム 1288">
            <a:extLst>
              <a:ext uri="{FF2B5EF4-FFF2-40B4-BE49-F238E27FC236}">
                <a16:creationId xmlns:a16="http://schemas.microsoft.com/office/drawing/2014/main" id="{26F55CE9-6114-8618-E639-AB5235A77D13}"/>
              </a:ext>
            </a:extLst>
          </p:cNvPr>
          <p:cNvSpPr/>
          <p:nvPr/>
        </p:nvSpPr>
        <p:spPr>
          <a:xfrm>
            <a:off x="8692232" y="10258386"/>
            <a:ext cx="112045" cy="320771"/>
          </a:xfrm>
          <a:custGeom>
            <a:avLst/>
            <a:gdLst>
              <a:gd name="connsiteX0" fmla="*/ 112043 w 112045"/>
              <a:gd name="connsiteY0" fmla="*/ 39 h 320771"/>
              <a:gd name="connsiteX1" fmla="*/ 23143 w 112045"/>
              <a:gd name="connsiteY1" fmla="*/ 111164 h 320771"/>
              <a:gd name="connsiteX2" fmla="*/ 7268 w 112045"/>
              <a:gd name="connsiteY2" fmla="*/ 146089 h 320771"/>
              <a:gd name="connsiteX3" fmla="*/ 918 w 112045"/>
              <a:gd name="connsiteY3" fmla="*/ 212764 h 320771"/>
              <a:gd name="connsiteX4" fmla="*/ 7268 w 112045"/>
              <a:gd name="connsiteY4" fmla="*/ 266739 h 320771"/>
              <a:gd name="connsiteX5" fmla="*/ 61243 w 112045"/>
              <a:gd name="connsiteY5" fmla="*/ 320714 h 320771"/>
              <a:gd name="connsiteX6" fmla="*/ 13618 w 112045"/>
              <a:gd name="connsiteY6" fmla="*/ 276264 h 320771"/>
              <a:gd name="connsiteX7" fmla="*/ 4093 w 112045"/>
              <a:gd name="connsiteY7" fmla="*/ 234989 h 320771"/>
              <a:gd name="connsiteX8" fmla="*/ 918 w 112045"/>
              <a:gd name="connsiteY8" fmla="*/ 133389 h 320771"/>
              <a:gd name="connsiteX9" fmla="*/ 19968 w 112045"/>
              <a:gd name="connsiteY9" fmla="*/ 98464 h 320771"/>
              <a:gd name="connsiteX10" fmla="*/ 112043 w 112045"/>
              <a:gd name="connsiteY10" fmla="*/ 39 h 3207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12045" h="320771">
                <a:moveTo>
                  <a:pt x="112043" y="39"/>
                </a:moveTo>
                <a:cubicBezTo>
                  <a:pt x="112572" y="2156"/>
                  <a:pt x="40606" y="86822"/>
                  <a:pt x="23143" y="111164"/>
                </a:cubicBezTo>
                <a:cubicBezTo>
                  <a:pt x="5680" y="135506"/>
                  <a:pt x="10972" y="129156"/>
                  <a:pt x="7268" y="146089"/>
                </a:cubicBezTo>
                <a:cubicBezTo>
                  <a:pt x="3564" y="163022"/>
                  <a:pt x="918" y="192656"/>
                  <a:pt x="918" y="212764"/>
                </a:cubicBezTo>
                <a:cubicBezTo>
                  <a:pt x="918" y="232872"/>
                  <a:pt x="-2786" y="248747"/>
                  <a:pt x="7268" y="266739"/>
                </a:cubicBezTo>
                <a:cubicBezTo>
                  <a:pt x="17322" y="284731"/>
                  <a:pt x="60185" y="319126"/>
                  <a:pt x="61243" y="320714"/>
                </a:cubicBezTo>
                <a:cubicBezTo>
                  <a:pt x="62301" y="322302"/>
                  <a:pt x="23143" y="290551"/>
                  <a:pt x="13618" y="276264"/>
                </a:cubicBezTo>
                <a:cubicBezTo>
                  <a:pt x="4093" y="261977"/>
                  <a:pt x="6210" y="258802"/>
                  <a:pt x="4093" y="234989"/>
                </a:cubicBezTo>
                <a:cubicBezTo>
                  <a:pt x="1976" y="211176"/>
                  <a:pt x="-1728" y="156143"/>
                  <a:pt x="918" y="133389"/>
                </a:cubicBezTo>
                <a:cubicBezTo>
                  <a:pt x="3564" y="110635"/>
                  <a:pt x="4093" y="116456"/>
                  <a:pt x="19968" y="98464"/>
                </a:cubicBezTo>
                <a:cubicBezTo>
                  <a:pt x="35843" y="80472"/>
                  <a:pt x="111514" y="-2078"/>
                  <a:pt x="112043" y="3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0" name="フリーフォーム 1289">
            <a:extLst>
              <a:ext uri="{FF2B5EF4-FFF2-40B4-BE49-F238E27FC236}">
                <a16:creationId xmlns:a16="http://schemas.microsoft.com/office/drawing/2014/main" id="{6396F4C6-16E0-BB43-1A00-AE2507F90D48}"/>
              </a:ext>
            </a:extLst>
          </p:cNvPr>
          <p:cNvSpPr/>
          <p:nvPr/>
        </p:nvSpPr>
        <p:spPr>
          <a:xfrm>
            <a:off x="8692332" y="10423494"/>
            <a:ext cx="80842" cy="154243"/>
          </a:xfrm>
          <a:custGeom>
            <a:avLst/>
            <a:gdLst>
              <a:gd name="connsiteX0" fmla="*/ 10343 w 80842"/>
              <a:gd name="connsiteY0" fmla="*/ 31 h 154243"/>
              <a:gd name="connsiteX1" fmla="*/ 3993 w 80842"/>
              <a:gd name="connsiteY1" fmla="*/ 82581 h 154243"/>
              <a:gd name="connsiteX2" fmla="*/ 80193 w 80842"/>
              <a:gd name="connsiteY2" fmla="*/ 152431 h 154243"/>
              <a:gd name="connsiteX3" fmla="*/ 38918 w 80842"/>
              <a:gd name="connsiteY3" fmla="*/ 130206 h 154243"/>
              <a:gd name="connsiteX4" fmla="*/ 7168 w 80842"/>
              <a:gd name="connsiteY4" fmla="*/ 92106 h 154243"/>
              <a:gd name="connsiteX5" fmla="*/ 10343 w 80842"/>
              <a:gd name="connsiteY5" fmla="*/ 31 h 1542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0842" h="154243">
                <a:moveTo>
                  <a:pt x="10343" y="31"/>
                </a:moveTo>
                <a:cubicBezTo>
                  <a:pt x="9814" y="-1556"/>
                  <a:pt x="-7649" y="57181"/>
                  <a:pt x="3993" y="82581"/>
                </a:cubicBezTo>
                <a:cubicBezTo>
                  <a:pt x="15635" y="107981"/>
                  <a:pt x="74372" y="144494"/>
                  <a:pt x="80193" y="152431"/>
                </a:cubicBezTo>
                <a:cubicBezTo>
                  <a:pt x="86014" y="160368"/>
                  <a:pt x="51089" y="140260"/>
                  <a:pt x="38918" y="130206"/>
                </a:cubicBezTo>
                <a:cubicBezTo>
                  <a:pt x="26747" y="120152"/>
                  <a:pt x="12989" y="111156"/>
                  <a:pt x="7168" y="92106"/>
                </a:cubicBezTo>
                <a:cubicBezTo>
                  <a:pt x="1347" y="73056"/>
                  <a:pt x="10872" y="1618"/>
                  <a:pt x="10343" y="3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1" name="フリーフォーム 1290">
            <a:extLst>
              <a:ext uri="{FF2B5EF4-FFF2-40B4-BE49-F238E27FC236}">
                <a16:creationId xmlns:a16="http://schemas.microsoft.com/office/drawing/2014/main" id="{B4241DE0-4CCA-FAE2-2C20-89C0B3128AF5}"/>
              </a:ext>
            </a:extLst>
          </p:cNvPr>
          <p:cNvSpPr/>
          <p:nvPr/>
        </p:nvSpPr>
        <p:spPr>
          <a:xfrm>
            <a:off x="8681510" y="10280173"/>
            <a:ext cx="65732" cy="244976"/>
          </a:xfrm>
          <a:custGeom>
            <a:avLst/>
            <a:gdLst>
              <a:gd name="connsiteX0" fmla="*/ 65615 w 65732"/>
              <a:gd name="connsiteY0" fmla="*/ 477 h 244976"/>
              <a:gd name="connsiteX1" fmla="*/ 2115 w 65732"/>
              <a:gd name="connsiteY1" fmla="*/ 137002 h 244976"/>
              <a:gd name="connsiteX2" fmla="*/ 14815 w 65732"/>
              <a:gd name="connsiteY2" fmla="*/ 244952 h 244976"/>
              <a:gd name="connsiteX3" fmla="*/ 11640 w 65732"/>
              <a:gd name="connsiteY3" fmla="*/ 146527 h 244976"/>
              <a:gd name="connsiteX4" fmla="*/ 17990 w 65732"/>
              <a:gd name="connsiteY4" fmla="*/ 92552 h 244976"/>
              <a:gd name="connsiteX5" fmla="*/ 65615 w 65732"/>
              <a:gd name="connsiteY5" fmla="*/ 477 h 2449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5732" h="244976">
                <a:moveTo>
                  <a:pt x="65615" y="477"/>
                </a:moveTo>
                <a:cubicBezTo>
                  <a:pt x="62969" y="7885"/>
                  <a:pt x="10582" y="96256"/>
                  <a:pt x="2115" y="137002"/>
                </a:cubicBezTo>
                <a:cubicBezTo>
                  <a:pt x="-6352" y="177748"/>
                  <a:pt x="13228" y="243365"/>
                  <a:pt x="14815" y="244952"/>
                </a:cubicBezTo>
                <a:cubicBezTo>
                  <a:pt x="16402" y="246539"/>
                  <a:pt x="11111" y="171927"/>
                  <a:pt x="11640" y="146527"/>
                </a:cubicBezTo>
                <a:cubicBezTo>
                  <a:pt x="12169" y="121127"/>
                  <a:pt x="10582" y="111073"/>
                  <a:pt x="17990" y="92552"/>
                </a:cubicBezTo>
                <a:cubicBezTo>
                  <a:pt x="25398" y="74031"/>
                  <a:pt x="68261" y="-6931"/>
                  <a:pt x="65615" y="47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2" name="フリーフォーム 1291">
            <a:extLst>
              <a:ext uri="{FF2B5EF4-FFF2-40B4-BE49-F238E27FC236}">
                <a16:creationId xmlns:a16="http://schemas.microsoft.com/office/drawing/2014/main" id="{B51B8F03-653F-2860-0BC0-5707EC75B817}"/>
              </a:ext>
            </a:extLst>
          </p:cNvPr>
          <p:cNvSpPr/>
          <p:nvPr/>
        </p:nvSpPr>
        <p:spPr>
          <a:xfrm>
            <a:off x="8924466" y="10159449"/>
            <a:ext cx="25859" cy="236423"/>
          </a:xfrm>
          <a:custGeom>
            <a:avLst/>
            <a:gdLst>
              <a:gd name="connsiteX0" fmla="*/ 459 w 25859"/>
              <a:gd name="connsiteY0" fmla="*/ 551 h 236423"/>
              <a:gd name="connsiteX1" fmla="*/ 13159 w 25859"/>
              <a:gd name="connsiteY1" fmla="*/ 95801 h 236423"/>
              <a:gd name="connsiteX2" fmla="*/ 16334 w 25859"/>
              <a:gd name="connsiteY2" fmla="*/ 140251 h 236423"/>
              <a:gd name="connsiteX3" fmla="*/ 9984 w 25859"/>
              <a:gd name="connsiteY3" fmla="*/ 187876 h 236423"/>
              <a:gd name="connsiteX4" fmla="*/ 459 w 25859"/>
              <a:gd name="connsiteY4" fmla="*/ 235501 h 236423"/>
              <a:gd name="connsiteX5" fmla="*/ 25859 w 25859"/>
              <a:gd name="connsiteY5" fmla="*/ 143426 h 236423"/>
              <a:gd name="connsiteX6" fmla="*/ 459 w 25859"/>
              <a:gd name="connsiteY6" fmla="*/ 551 h 2364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5859" h="236423">
                <a:moveTo>
                  <a:pt x="459" y="551"/>
                </a:moveTo>
                <a:cubicBezTo>
                  <a:pt x="-1658" y="-7386"/>
                  <a:pt x="10513" y="72518"/>
                  <a:pt x="13159" y="95801"/>
                </a:cubicBezTo>
                <a:cubicBezTo>
                  <a:pt x="15805" y="119084"/>
                  <a:pt x="16863" y="124905"/>
                  <a:pt x="16334" y="140251"/>
                </a:cubicBezTo>
                <a:cubicBezTo>
                  <a:pt x="15805" y="155597"/>
                  <a:pt x="12630" y="172001"/>
                  <a:pt x="9984" y="187876"/>
                </a:cubicBezTo>
                <a:cubicBezTo>
                  <a:pt x="7338" y="203751"/>
                  <a:pt x="-2187" y="242909"/>
                  <a:pt x="459" y="235501"/>
                </a:cubicBezTo>
                <a:cubicBezTo>
                  <a:pt x="3105" y="228093"/>
                  <a:pt x="25859" y="176763"/>
                  <a:pt x="25859" y="143426"/>
                </a:cubicBezTo>
                <a:cubicBezTo>
                  <a:pt x="25859" y="110089"/>
                  <a:pt x="2576" y="8488"/>
                  <a:pt x="459" y="55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3" name="フリーフォーム 1292">
            <a:extLst>
              <a:ext uri="{FF2B5EF4-FFF2-40B4-BE49-F238E27FC236}">
                <a16:creationId xmlns:a16="http://schemas.microsoft.com/office/drawing/2014/main" id="{7A2211D7-D02D-583F-3A2A-73ECB1F05C7A}"/>
              </a:ext>
            </a:extLst>
          </p:cNvPr>
          <p:cNvSpPr/>
          <p:nvPr/>
        </p:nvSpPr>
        <p:spPr>
          <a:xfrm>
            <a:off x="8719696" y="10293013"/>
            <a:ext cx="138682" cy="222620"/>
          </a:xfrm>
          <a:custGeom>
            <a:avLst/>
            <a:gdLst>
              <a:gd name="connsiteX0" fmla="*/ 138554 w 138682"/>
              <a:gd name="connsiteY0" fmla="*/ 337 h 222620"/>
              <a:gd name="connsiteX1" fmla="*/ 21079 w 138682"/>
              <a:gd name="connsiteY1" fmla="*/ 140037 h 222620"/>
              <a:gd name="connsiteX2" fmla="*/ 2029 w 138682"/>
              <a:gd name="connsiteY2" fmla="*/ 222587 h 222620"/>
              <a:gd name="connsiteX3" fmla="*/ 5204 w 138682"/>
              <a:gd name="connsiteY3" fmla="*/ 149562 h 222620"/>
              <a:gd name="connsiteX4" fmla="*/ 43304 w 138682"/>
              <a:gd name="connsiteY4" fmla="*/ 101937 h 222620"/>
              <a:gd name="connsiteX5" fmla="*/ 138554 w 138682"/>
              <a:gd name="connsiteY5" fmla="*/ 337 h 2226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38682" h="222620">
                <a:moveTo>
                  <a:pt x="138554" y="337"/>
                </a:moveTo>
                <a:cubicBezTo>
                  <a:pt x="134850" y="6687"/>
                  <a:pt x="43833" y="102995"/>
                  <a:pt x="21079" y="140037"/>
                </a:cubicBezTo>
                <a:cubicBezTo>
                  <a:pt x="-1675" y="177079"/>
                  <a:pt x="4675" y="221000"/>
                  <a:pt x="2029" y="222587"/>
                </a:cubicBezTo>
                <a:cubicBezTo>
                  <a:pt x="-617" y="224175"/>
                  <a:pt x="-1675" y="169670"/>
                  <a:pt x="5204" y="149562"/>
                </a:cubicBezTo>
                <a:cubicBezTo>
                  <a:pt x="12083" y="129454"/>
                  <a:pt x="21608" y="124691"/>
                  <a:pt x="43304" y="101937"/>
                </a:cubicBezTo>
                <a:cubicBezTo>
                  <a:pt x="65000" y="79183"/>
                  <a:pt x="142258" y="-6013"/>
                  <a:pt x="138554" y="33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4" name="フリーフォーム 1293">
            <a:extLst>
              <a:ext uri="{FF2B5EF4-FFF2-40B4-BE49-F238E27FC236}">
                <a16:creationId xmlns:a16="http://schemas.microsoft.com/office/drawing/2014/main" id="{FA103629-1FB4-FE61-FF80-9748625741F4}"/>
              </a:ext>
            </a:extLst>
          </p:cNvPr>
          <p:cNvSpPr/>
          <p:nvPr/>
        </p:nvSpPr>
        <p:spPr>
          <a:xfrm>
            <a:off x="8842061" y="10115501"/>
            <a:ext cx="32073" cy="168799"/>
          </a:xfrm>
          <a:custGeom>
            <a:avLst/>
            <a:gdLst>
              <a:gd name="connsiteX0" fmla="*/ 314 w 32073"/>
              <a:gd name="connsiteY0" fmla="*/ 49 h 168799"/>
              <a:gd name="connsiteX1" fmla="*/ 16189 w 32073"/>
              <a:gd name="connsiteY1" fmla="*/ 85774 h 168799"/>
              <a:gd name="connsiteX2" fmla="*/ 22539 w 32073"/>
              <a:gd name="connsiteY2" fmla="*/ 127049 h 168799"/>
              <a:gd name="connsiteX3" fmla="*/ 9839 w 32073"/>
              <a:gd name="connsiteY3" fmla="*/ 168324 h 168799"/>
              <a:gd name="connsiteX4" fmla="*/ 32064 w 32073"/>
              <a:gd name="connsiteY4" fmla="*/ 98474 h 168799"/>
              <a:gd name="connsiteX5" fmla="*/ 314 w 32073"/>
              <a:gd name="connsiteY5" fmla="*/ 49 h 1687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073" h="168799">
                <a:moveTo>
                  <a:pt x="314" y="49"/>
                </a:moveTo>
                <a:cubicBezTo>
                  <a:pt x="-2332" y="-2068"/>
                  <a:pt x="12485" y="64607"/>
                  <a:pt x="16189" y="85774"/>
                </a:cubicBezTo>
                <a:cubicBezTo>
                  <a:pt x="19893" y="106941"/>
                  <a:pt x="23597" y="113291"/>
                  <a:pt x="22539" y="127049"/>
                </a:cubicBezTo>
                <a:cubicBezTo>
                  <a:pt x="21481" y="140807"/>
                  <a:pt x="8252" y="173086"/>
                  <a:pt x="9839" y="168324"/>
                </a:cubicBezTo>
                <a:cubicBezTo>
                  <a:pt x="11426" y="163562"/>
                  <a:pt x="32593" y="120699"/>
                  <a:pt x="32064" y="98474"/>
                </a:cubicBezTo>
                <a:cubicBezTo>
                  <a:pt x="31535" y="76249"/>
                  <a:pt x="2960" y="2166"/>
                  <a:pt x="314" y="4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5" name="フリーフォーム 1294">
            <a:extLst>
              <a:ext uri="{FF2B5EF4-FFF2-40B4-BE49-F238E27FC236}">
                <a16:creationId xmlns:a16="http://schemas.microsoft.com/office/drawing/2014/main" id="{971684E9-366E-373E-E11C-915C4B92492D}"/>
              </a:ext>
            </a:extLst>
          </p:cNvPr>
          <p:cNvSpPr/>
          <p:nvPr/>
        </p:nvSpPr>
        <p:spPr>
          <a:xfrm>
            <a:off x="8826495" y="10023421"/>
            <a:ext cx="79935" cy="137049"/>
          </a:xfrm>
          <a:custGeom>
            <a:avLst/>
            <a:gdLst>
              <a:gd name="connsiteX0" fmla="*/ 5 w 79935"/>
              <a:gd name="connsiteY0" fmla="*/ 54 h 137049"/>
              <a:gd name="connsiteX1" fmla="*/ 50805 w 79935"/>
              <a:gd name="connsiteY1" fmla="*/ 76254 h 137049"/>
              <a:gd name="connsiteX2" fmla="*/ 69855 w 79935"/>
              <a:gd name="connsiteY2" fmla="*/ 111179 h 137049"/>
              <a:gd name="connsiteX3" fmla="*/ 79380 w 79935"/>
              <a:gd name="connsiteY3" fmla="*/ 136579 h 137049"/>
              <a:gd name="connsiteX4" fmla="*/ 53980 w 79935"/>
              <a:gd name="connsiteY4" fmla="*/ 88954 h 137049"/>
              <a:gd name="connsiteX5" fmla="*/ 5 w 79935"/>
              <a:gd name="connsiteY5" fmla="*/ 54 h 1370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9935" h="137049">
                <a:moveTo>
                  <a:pt x="5" y="54"/>
                </a:moveTo>
                <a:cubicBezTo>
                  <a:pt x="-524" y="-2063"/>
                  <a:pt x="39163" y="57733"/>
                  <a:pt x="50805" y="76254"/>
                </a:cubicBezTo>
                <a:cubicBezTo>
                  <a:pt x="62447" y="94775"/>
                  <a:pt x="65093" y="101125"/>
                  <a:pt x="69855" y="111179"/>
                </a:cubicBezTo>
                <a:cubicBezTo>
                  <a:pt x="74618" y="121233"/>
                  <a:pt x="82026" y="140283"/>
                  <a:pt x="79380" y="136579"/>
                </a:cubicBezTo>
                <a:cubicBezTo>
                  <a:pt x="76734" y="132875"/>
                  <a:pt x="65622" y="106946"/>
                  <a:pt x="53980" y="88954"/>
                </a:cubicBezTo>
                <a:cubicBezTo>
                  <a:pt x="42338" y="70962"/>
                  <a:pt x="534" y="2171"/>
                  <a:pt x="5" y="5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6" name="フリーフォーム 1295">
            <a:extLst>
              <a:ext uri="{FF2B5EF4-FFF2-40B4-BE49-F238E27FC236}">
                <a16:creationId xmlns:a16="http://schemas.microsoft.com/office/drawing/2014/main" id="{8B70F9E0-0845-4FF8-9F48-FECAA1E94F62}"/>
              </a:ext>
            </a:extLst>
          </p:cNvPr>
          <p:cNvSpPr/>
          <p:nvPr/>
        </p:nvSpPr>
        <p:spPr>
          <a:xfrm>
            <a:off x="8787405" y="10422201"/>
            <a:ext cx="134634" cy="162116"/>
          </a:xfrm>
          <a:custGeom>
            <a:avLst/>
            <a:gdLst>
              <a:gd name="connsiteX0" fmla="*/ 134345 w 134634"/>
              <a:gd name="connsiteY0" fmla="*/ 1324 h 162116"/>
              <a:gd name="connsiteX1" fmla="*/ 4170 w 134634"/>
              <a:gd name="connsiteY1" fmla="*/ 160074 h 162116"/>
              <a:gd name="connsiteX2" fmla="*/ 39095 w 134634"/>
              <a:gd name="connsiteY2" fmla="*/ 87049 h 162116"/>
              <a:gd name="connsiteX3" fmla="*/ 134345 w 134634"/>
              <a:gd name="connsiteY3" fmla="*/ 1324 h 1621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4634" h="162116">
                <a:moveTo>
                  <a:pt x="134345" y="1324"/>
                </a:moveTo>
                <a:cubicBezTo>
                  <a:pt x="128524" y="13495"/>
                  <a:pt x="20045" y="145787"/>
                  <a:pt x="4170" y="160074"/>
                </a:cubicBezTo>
                <a:cubicBezTo>
                  <a:pt x="-11705" y="174362"/>
                  <a:pt x="21632" y="109803"/>
                  <a:pt x="39095" y="87049"/>
                </a:cubicBezTo>
                <a:cubicBezTo>
                  <a:pt x="56557" y="64295"/>
                  <a:pt x="140166" y="-10847"/>
                  <a:pt x="134345" y="132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7" name="フリーフォーム 1296">
            <a:extLst>
              <a:ext uri="{FF2B5EF4-FFF2-40B4-BE49-F238E27FC236}">
                <a16:creationId xmlns:a16="http://schemas.microsoft.com/office/drawing/2014/main" id="{7B3E85D5-D0CD-61DF-A007-D241953A2361}"/>
              </a:ext>
            </a:extLst>
          </p:cNvPr>
          <p:cNvSpPr/>
          <p:nvPr/>
        </p:nvSpPr>
        <p:spPr>
          <a:xfrm>
            <a:off x="8733060" y="10369550"/>
            <a:ext cx="87103" cy="209550"/>
          </a:xfrm>
          <a:custGeom>
            <a:avLst/>
            <a:gdLst>
              <a:gd name="connsiteX0" fmla="*/ 87090 w 87103"/>
              <a:gd name="connsiteY0" fmla="*/ 0 h 209550"/>
              <a:gd name="connsiteX1" fmla="*/ 10890 w 87103"/>
              <a:gd name="connsiteY1" fmla="*/ 92075 h 209550"/>
              <a:gd name="connsiteX2" fmla="*/ 7715 w 87103"/>
              <a:gd name="connsiteY2" fmla="*/ 130175 h 209550"/>
              <a:gd name="connsiteX3" fmla="*/ 48990 w 87103"/>
              <a:gd name="connsiteY3" fmla="*/ 209550 h 209550"/>
              <a:gd name="connsiteX4" fmla="*/ 1365 w 87103"/>
              <a:gd name="connsiteY4" fmla="*/ 130175 h 209550"/>
              <a:gd name="connsiteX5" fmla="*/ 17240 w 87103"/>
              <a:gd name="connsiteY5" fmla="*/ 92075 h 209550"/>
              <a:gd name="connsiteX6" fmla="*/ 87090 w 87103"/>
              <a:gd name="connsiteY6" fmla="*/ 0 h 209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87103" h="209550">
                <a:moveTo>
                  <a:pt x="87090" y="0"/>
                </a:moveTo>
                <a:cubicBezTo>
                  <a:pt x="86032" y="0"/>
                  <a:pt x="24119" y="70379"/>
                  <a:pt x="10890" y="92075"/>
                </a:cubicBezTo>
                <a:cubicBezTo>
                  <a:pt x="-2339" y="113771"/>
                  <a:pt x="1365" y="110596"/>
                  <a:pt x="7715" y="130175"/>
                </a:cubicBezTo>
                <a:cubicBezTo>
                  <a:pt x="14065" y="149754"/>
                  <a:pt x="50048" y="209550"/>
                  <a:pt x="48990" y="209550"/>
                </a:cubicBezTo>
                <a:cubicBezTo>
                  <a:pt x="47932" y="209550"/>
                  <a:pt x="6657" y="149754"/>
                  <a:pt x="1365" y="130175"/>
                </a:cubicBezTo>
                <a:cubicBezTo>
                  <a:pt x="-3927" y="110596"/>
                  <a:pt x="7186" y="109537"/>
                  <a:pt x="17240" y="92075"/>
                </a:cubicBezTo>
                <a:cubicBezTo>
                  <a:pt x="27294" y="74613"/>
                  <a:pt x="88148" y="0"/>
                  <a:pt x="87090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8" name="フリーフォーム 1297">
            <a:extLst>
              <a:ext uri="{FF2B5EF4-FFF2-40B4-BE49-F238E27FC236}">
                <a16:creationId xmlns:a16="http://schemas.microsoft.com/office/drawing/2014/main" id="{0A22AD49-2A6F-2A96-5F49-3C0D1280CB7E}"/>
              </a:ext>
            </a:extLst>
          </p:cNvPr>
          <p:cNvSpPr/>
          <p:nvPr/>
        </p:nvSpPr>
        <p:spPr>
          <a:xfrm>
            <a:off x="8772522" y="10394909"/>
            <a:ext cx="109739" cy="63648"/>
          </a:xfrm>
          <a:custGeom>
            <a:avLst/>
            <a:gdLst>
              <a:gd name="connsiteX0" fmla="*/ 3 w 109739"/>
              <a:gd name="connsiteY0" fmla="*/ 19091 h 63648"/>
              <a:gd name="connsiteX1" fmla="*/ 76203 w 109739"/>
              <a:gd name="connsiteY1" fmla="*/ 41 h 63648"/>
              <a:gd name="connsiteX2" fmla="*/ 104778 w 109739"/>
              <a:gd name="connsiteY2" fmla="*/ 25441 h 63648"/>
              <a:gd name="connsiteX3" fmla="*/ 107953 w 109739"/>
              <a:gd name="connsiteY3" fmla="*/ 63541 h 63648"/>
              <a:gd name="connsiteX4" fmla="*/ 85728 w 109739"/>
              <a:gd name="connsiteY4" fmla="*/ 12741 h 63648"/>
              <a:gd name="connsiteX5" fmla="*/ 73028 w 109739"/>
              <a:gd name="connsiteY5" fmla="*/ 3216 h 63648"/>
              <a:gd name="connsiteX6" fmla="*/ 3 w 109739"/>
              <a:gd name="connsiteY6" fmla="*/ 19091 h 636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09739" h="63648">
                <a:moveTo>
                  <a:pt x="3" y="19091"/>
                </a:moveTo>
                <a:cubicBezTo>
                  <a:pt x="532" y="18562"/>
                  <a:pt x="58741" y="-1017"/>
                  <a:pt x="76203" y="41"/>
                </a:cubicBezTo>
                <a:cubicBezTo>
                  <a:pt x="93665" y="1099"/>
                  <a:pt x="99486" y="14858"/>
                  <a:pt x="104778" y="25441"/>
                </a:cubicBezTo>
                <a:cubicBezTo>
                  <a:pt x="110070" y="36024"/>
                  <a:pt x="111128" y="65658"/>
                  <a:pt x="107953" y="63541"/>
                </a:cubicBezTo>
                <a:cubicBezTo>
                  <a:pt x="104778" y="61424"/>
                  <a:pt x="85728" y="12741"/>
                  <a:pt x="85728" y="12741"/>
                </a:cubicBezTo>
                <a:cubicBezTo>
                  <a:pt x="79907" y="2687"/>
                  <a:pt x="85728" y="2687"/>
                  <a:pt x="73028" y="3216"/>
                </a:cubicBezTo>
                <a:cubicBezTo>
                  <a:pt x="60328" y="3745"/>
                  <a:pt x="-526" y="19620"/>
                  <a:pt x="3" y="1909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9" name="フリーフォーム 1298">
            <a:extLst>
              <a:ext uri="{FF2B5EF4-FFF2-40B4-BE49-F238E27FC236}">
                <a16:creationId xmlns:a16="http://schemas.microsoft.com/office/drawing/2014/main" id="{7C850C4D-9EB4-BFCB-E588-580C351A222D}"/>
              </a:ext>
            </a:extLst>
          </p:cNvPr>
          <p:cNvSpPr/>
          <p:nvPr/>
        </p:nvSpPr>
        <p:spPr>
          <a:xfrm>
            <a:off x="8878094" y="10159797"/>
            <a:ext cx="50039" cy="209769"/>
          </a:xfrm>
          <a:custGeom>
            <a:avLst/>
            <a:gdLst>
              <a:gd name="connsiteX0" fmla="*/ 11906 w 50039"/>
              <a:gd name="connsiteY0" fmla="*/ 203 h 209769"/>
              <a:gd name="connsiteX1" fmla="*/ 2381 w 50039"/>
              <a:gd name="connsiteY1" fmla="*/ 143078 h 209769"/>
              <a:gd name="connsiteX2" fmla="*/ 37306 w 50039"/>
              <a:gd name="connsiteY2" fmla="*/ 111328 h 209769"/>
              <a:gd name="connsiteX3" fmla="*/ 43656 w 50039"/>
              <a:gd name="connsiteY3" fmla="*/ 139903 h 209769"/>
              <a:gd name="connsiteX4" fmla="*/ 43656 w 50039"/>
              <a:gd name="connsiteY4" fmla="*/ 209753 h 209769"/>
              <a:gd name="connsiteX5" fmla="*/ 50006 w 50039"/>
              <a:gd name="connsiteY5" fmla="*/ 146253 h 209769"/>
              <a:gd name="connsiteX6" fmla="*/ 40481 w 50039"/>
              <a:gd name="connsiteY6" fmla="*/ 117678 h 209769"/>
              <a:gd name="connsiteX7" fmla="*/ 2381 w 50039"/>
              <a:gd name="connsiteY7" fmla="*/ 136728 h 209769"/>
              <a:gd name="connsiteX8" fmla="*/ 5556 w 50039"/>
              <a:gd name="connsiteY8" fmla="*/ 111328 h 209769"/>
              <a:gd name="connsiteX9" fmla="*/ 11906 w 50039"/>
              <a:gd name="connsiteY9" fmla="*/ 203 h 2097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50039" h="209769">
                <a:moveTo>
                  <a:pt x="11906" y="203"/>
                </a:moveTo>
                <a:cubicBezTo>
                  <a:pt x="11377" y="5495"/>
                  <a:pt x="-1852" y="124557"/>
                  <a:pt x="2381" y="143078"/>
                </a:cubicBezTo>
                <a:cubicBezTo>
                  <a:pt x="6614" y="161599"/>
                  <a:pt x="30427" y="111857"/>
                  <a:pt x="37306" y="111328"/>
                </a:cubicBezTo>
                <a:cubicBezTo>
                  <a:pt x="44185" y="110799"/>
                  <a:pt x="42598" y="123499"/>
                  <a:pt x="43656" y="139903"/>
                </a:cubicBezTo>
                <a:cubicBezTo>
                  <a:pt x="44714" y="156307"/>
                  <a:pt x="42598" y="208695"/>
                  <a:pt x="43656" y="209753"/>
                </a:cubicBezTo>
                <a:cubicBezTo>
                  <a:pt x="44714" y="210811"/>
                  <a:pt x="50535" y="161599"/>
                  <a:pt x="50006" y="146253"/>
                </a:cubicBezTo>
                <a:cubicBezTo>
                  <a:pt x="49477" y="130907"/>
                  <a:pt x="48419" y="119266"/>
                  <a:pt x="40481" y="117678"/>
                </a:cubicBezTo>
                <a:cubicBezTo>
                  <a:pt x="32543" y="116090"/>
                  <a:pt x="8202" y="137786"/>
                  <a:pt x="2381" y="136728"/>
                </a:cubicBezTo>
                <a:cubicBezTo>
                  <a:pt x="-3440" y="135670"/>
                  <a:pt x="2910" y="128261"/>
                  <a:pt x="5556" y="111328"/>
                </a:cubicBezTo>
                <a:cubicBezTo>
                  <a:pt x="8202" y="94395"/>
                  <a:pt x="12435" y="-5089"/>
                  <a:pt x="11906" y="20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0" name="フリーフォーム 1299">
            <a:extLst>
              <a:ext uri="{FF2B5EF4-FFF2-40B4-BE49-F238E27FC236}">
                <a16:creationId xmlns:a16="http://schemas.microsoft.com/office/drawing/2014/main" id="{232A1733-5D22-13ED-2140-6FF23568052D}"/>
              </a:ext>
            </a:extLst>
          </p:cNvPr>
          <p:cNvSpPr/>
          <p:nvPr/>
        </p:nvSpPr>
        <p:spPr>
          <a:xfrm>
            <a:off x="8839200" y="10344944"/>
            <a:ext cx="73025" cy="40737"/>
          </a:xfrm>
          <a:custGeom>
            <a:avLst/>
            <a:gdLst>
              <a:gd name="connsiteX0" fmla="*/ 0 w 73025"/>
              <a:gd name="connsiteY0" fmla="*/ 5556 h 40737"/>
              <a:gd name="connsiteX1" fmla="*/ 57150 w 73025"/>
              <a:gd name="connsiteY1" fmla="*/ 2381 h 40737"/>
              <a:gd name="connsiteX2" fmla="*/ 73025 w 73025"/>
              <a:gd name="connsiteY2" fmla="*/ 40481 h 40737"/>
              <a:gd name="connsiteX3" fmla="*/ 57150 w 73025"/>
              <a:gd name="connsiteY3" fmla="*/ 18256 h 40737"/>
              <a:gd name="connsiteX4" fmla="*/ 0 w 73025"/>
              <a:gd name="connsiteY4" fmla="*/ 5556 h 407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3025" h="40737">
                <a:moveTo>
                  <a:pt x="0" y="5556"/>
                </a:moveTo>
                <a:cubicBezTo>
                  <a:pt x="0" y="2910"/>
                  <a:pt x="44979" y="-3440"/>
                  <a:pt x="57150" y="2381"/>
                </a:cubicBezTo>
                <a:cubicBezTo>
                  <a:pt x="69321" y="8202"/>
                  <a:pt x="73025" y="37835"/>
                  <a:pt x="73025" y="40481"/>
                </a:cubicBezTo>
                <a:cubicBezTo>
                  <a:pt x="73025" y="43127"/>
                  <a:pt x="69321" y="24606"/>
                  <a:pt x="57150" y="18256"/>
                </a:cubicBezTo>
                <a:cubicBezTo>
                  <a:pt x="44979" y="11906"/>
                  <a:pt x="0" y="8202"/>
                  <a:pt x="0" y="555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1" name="フリーフォーム 1300">
            <a:extLst>
              <a:ext uri="{FF2B5EF4-FFF2-40B4-BE49-F238E27FC236}">
                <a16:creationId xmlns:a16="http://schemas.microsoft.com/office/drawing/2014/main" id="{EC9E784C-2728-11AB-D02C-884987271E41}"/>
              </a:ext>
            </a:extLst>
          </p:cNvPr>
          <p:cNvSpPr/>
          <p:nvPr/>
        </p:nvSpPr>
        <p:spPr>
          <a:xfrm>
            <a:off x="8787399" y="10051919"/>
            <a:ext cx="45476" cy="152717"/>
          </a:xfrm>
          <a:custGeom>
            <a:avLst/>
            <a:gdLst>
              <a:gd name="connsiteX0" fmla="*/ 45451 w 45476"/>
              <a:gd name="connsiteY0" fmla="*/ 131 h 152717"/>
              <a:gd name="connsiteX1" fmla="*/ 7351 w 45476"/>
              <a:gd name="connsiteY1" fmla="*/ 92206 h 152717"/>
              <a:gd name="connsiteX2" fmla="*/ 4176 w 45476"/>
              <a:gd name="connsiteY2" fmla="*/ 152531 h 152717"/>
              <a:gd name="connsiteX3" fmla="*/ 1001 w 45476"/>
              <a:gd name="connsiteY3" fmla="*/ 73156 h 152717"/>
              <a:gd name="connsiteX4" fmla="*/ 45451 w 45476"/>
              <a:gd name="connsiteY4" fmla="*/ 131 h 1527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5476" h="152717">
                <a:moveTo>
                  <a:pt x="45451" y="131"/>
                </a:moveTo>
                <a:cubicBezTo>
                  <a:pt x="46509" y="3306"/>
                  <a:pt x="14230" y="66806"/>
                  <a:pt x="7351" y="92206"/>
                </a:cubicBezTo>
                <a:cubicBezTo>
                  <a:pt x="472" y="117606"/>
                  <a:pt x="5234" y="155706"/>
                  <a:pt x="4176" y="152531"/>
                </a:cubicBezTo>
                <a:cubicBezTo>
                  <a:pt x="3118" y="149356"/>
                  <a:pt x="-2174" y="94323"/>
                  <a:pt x="1001" y="73156"/>
                </a:cubicBezTo>
                <a:cubicBezTo>
                  <a:pt x="4176" y="51989"/>
                  <a:pt x="44393" y="-3044"/>
                  <a:pt x="45451" y="13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2" name="フリーフォーム 1301">
            <a:extLst>
              <a:ext uri="{FF2B5EF4-FFF2-40B4-BE49-F238E27FC236}">
                <a16:creationId xmlns:a16="http://schemas.microsoft.com/office/drawing/2014/main" id="{391335E4-AA76-51D1-B53D-74C8DA7F8FBA}"/>
              </a:ext>
            </a:extLst>
          </p:cNvPr>
          <p:cNvSpPr/>
          <p:nvPr/>
        </p:nvSpPr>
        <p:spPr>
          <a:xfrm>
            <a:off x="8810377" y="9902805"/>
            <a:ext cx="125022" cy="254287"/>
          </a:xfrm>
          <a:custGeom>
            <a:avLst/>
            <a:gdLst>
              <a:gd name="connsiteX0" fmla="*/ 248 w 125022"/>
              <a:gd name="connsiteY0" fmla="*/ 20 h 254287"/>
              <a:gd name="connsiteX1" fmla="*/ 51048 w 125022"/>
              <a:gd name="connsiteY1" fmla="*/ 114320 h 254287"/>
              <a:gd name="connsiteX2" fmla="*/ 95498 w 125022"/>
              <a:gd name="connsiteY2" fmla="*/ 149245 h 254287"/>
              <a:gd name="connsiteX3" fmla="*/ 120898 w 125022"/>
              <a:gd name="connsiteY3" fmla="*/ 193695 h 254287"/>
              <a:gd name="connsiteX4" fmla="*/ 124073 w 125022"/>
              <a:gd name="connsiteY4" fmla="*/ 254020 h 254287"/>
              <a:gd name="connsiteX5" fmla="*/ 111373 w 125022"/>
              <a:gd name="connsiteY5" fmla="*/ 168295 h 254287"/>
              <a:gd name="connsiteX6" fmla="*/ 73273 w 125022"/>
              <a:gd name="connsiteY6" fmla="*/ 123845 h 254287"/>
              <a:gd name="connsiteX7" fmla="*/ 248 w 125022"/>
              <a:gd name="connsiteY7" fmla="*/ 20 h 254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25022" h="254287">
                <a:moveTo>
                  <a:pt x="248" y="20"/>
                </a:moveTo>
                <a:cubicBezTo>
                  <a:pt x="-3456" y="-1567"/>
                  <a:pt x="35173" y="89449"/>
                  <a:pt x="51048" y="114320"/>
                </a:cubicBezTo>
                <a:cubicBezTo>
                  <a:pt x="66923" y="139191"/>
                  <a:pt x="83856" y="136016"/>
                  <a:pt x="95498" y="149245"/>
                </a:cubicBezTo>
                <a:cubicBezTo>
                  <a:pt x="107140" y="162474"/>
                  <a:pt x="116135" y="176232"/>
                  <a:pt x="120898" y="193695"/>
                </a:cubicBezTo>
                <a:cubicBezTo>
                  <a:pt x="125661" y="211158"/>
                  <a:pt x="125660" y="258253"/>
                  <a:pt x="124073" y="254020"/>
                </a:cubicBezTo>
                <a:cubicBezTo>
                  <a:pt x="122486" y="249787"/>
                  <a:pt x="119840" y="189991"/>
                  <a:pt x="111373" y="168295"/>
                </a:cubicBezTo>
                <a:cubicBezTo>
                  <a:pt x="102906" y="146599"/>
                  <a:pt x="88090" y="145541"/>
                  <a:pt x="73273" y="123845"/>
                </a:cubicBezTo>
                <a:cubicBezTo>
                  <a:pt x="58456" y="102149"/>
                  <a:pt x="3952" y="1607"/>
                  <a:pt x="248" y="2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3" name="フリーフォーム 1302">
            <a:extLst>
              <a:ext uri="{FF2B5EF4-FFF2-40B4-BE49-F238E27FC236}">
                <a16:creationId xmlns:a16="http://schemas.microsoft.com/office/drawing/2014/main" id="{4DB303D8-41CD-94DE-B927-25AC523107B4}"/>
              </a:ext>
            </a:extLst>
          </p:cNvPr>
          <p:cNvSpPr/>
          <p:nvPr/>
        </p:nvSpPr>
        <p:spPr>
          <a:xfrm>
            <a:off x="8766164" y="9785079"/>
            <a:ext cx="29291" cy="297391"/>
          </a:xfrm>
          <a:custGeom>
            <a:avLst/>
            <a:gdLst>
              <a:gd name="connsiteX0" fmla="*/ 11 w 29291"/>
              <a:gd name="connsiteY0" fmla="*/ 271 h 297391"/>
              <a:gd name="connsiteX1" fmla="*/ 22236 w 29291"/>
              <a:gd name="connsiteY1" fmla="*/ 108221 h 297391"/>
              <a:gd name="connsiteX2" fmla="*/ 28586 w 29291"/>
              <a:gd name="connsiteY2" fmla="*/ 146321 h 297391"/>
              <a:gd name="connsiteX3" fmla="*/ 28586 w 29291"/>
              <a:gd name="connsiteY3" fmla="*/ 222521 h 297391"/>
              <a:gd name="connsiteX4" fmla="*/ 28586 w 29291"/>
              <a:gd name="connsiteY4" fmla="*/ 295546 h 297391"/>
              <a:gd name="connsiteX5" fmla="*/ 19061 w 29291"/>
              <a:gd name="connsiteY5" fmla="*/ 143146 h 297391"/>
              <a:gd name="connsiteX6" fmla="*/ 11 w 29291"/>
              <a:gd name="connsiteY6" fmla="*/ 271 h 2973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9291" h="297391">
                <a:moveTo>
                  <a:pt x="11" y="271"/>
                </a:moveTo>
                <a:cubicBezTo>
                  <a:pt x="540" y="-5550"/>
                  <a:pt x="17474" y="83879"/>
                  <a:pt x="22236" y="108221"/>
                </a:cubicBezTo>
                <a:cubicBezTo>
                  <a:pt x="26998" y="132563"/>
                  <a:pt x="27528" y="127271"/>
                  <a:pt x="28586" y="146321"/>
                </a:cubicBezTo>
                <a:cubicBezTo>
                  <a:pt x="29644" y="165371"/>
                  <a:pt x="28586" y="222521"/>
                  <a:pt x="28586" y="222521"/>
                </a:cubicBezTo>
                <a:cubicBezTo>
                  <a:pt x="28586" y="247392"/>
                  <a:pt x="30173" y="308775"/>
                  <a:pt x="28586" y="295546"/>
                </a:cubicBezTo>
                <a:cubicBezTo>
                  <a:pt x="26999" y="282317"/>
                  <a:pt x="20648" y="187067"/>
                  <a:pt x="19061" y="143146"/>
                </a:cubicBezTo>
                <a:cubicBezTo>
                  <a:pt x="17474" y="99225"/>
                  <a:pt x="-518" y="6092"/>
                  <a:pt x="11" y="27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4" name="フリーフォーム 1303">
            <a:extLst>
              <a:ext uri="{FF2B5EF4-FFF2-40B4-BE49-F238E27FC236}">
                <a16:creationId xmlns:a16="http://schemas.microsoft.com/office/drawing/2014/main" id="{5033CD17-6CB9-8ADF-4288-9352209CD6E2}"/>
              </a:ext>
            </a:extLst>
          </p:cNvPr>
          <p:cNvSpPr/>
          <p:nvPr/>
        </p:nvSpPr>
        <p:spPr>
          <a:xfrm>
            <a:off x="8804326" y="10112375"/>
            <a:ext cx="38078" cy="131049"/>
          </a:xfrm>
          <a:custGeom>
            <a:avLst/>
            <a:gdLst>
              <a:gd name="connsiteX0" fmla="*/ 25349 w 38078"/>
              <a:gd name="connsiteY0" fmla="*/ 0 h 131049"/>
              <a:gd name="connsiteX1" fmla="*/ 9474 w 38078"/>
              <a:gd name="connsiteY1" fmla="*/ 82550 h 131049"/>
              <a:gd name="connsiteX2" fmla="*/ 38049 w 38078"/>
              <a:gd name="connsiteY2" fmla="*/ 130175 h 131049"/>
              <a:gd name="connsiteX3" fmla="*/ 3124 w 38078"/>
              <a:gd name="connsiteY3" fmla="*/ 111125 h 131049"/>
              <a:gd name="connsiteX4" fmla="*/ 3124 w 38078"/>
              <a:gd name="connsiteY4" fmla="*/ 82550 h 131049"/>
              <a:gd name="connsiteX5" fmla="*/ 25349 w 38078"/>
              <a:gd name="connsiteY5" fmla="*/ 0 h 1310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078" h="131049">
                <a:moveTo>
                  <a:pt x="25349" y="0"/>
                </a:moveTo>
                <a:cubicBezTo>
                  <a:pt x="26407" y="0"/>
                  <a:pt x="7357" y="60854"/>
                  <a:pt x="9474" y="82550"/>
                </a:cubicBezTo>
                <a:cubicBezTo>
                  <a:pt x="11591" y="104246"/>
                  <a:pt x="39107" y="125413"/>
                  <a:pt x="38049" y="130175"/>
                </a:cubicBezTo>
                <a:cubicBezTo>
                  <a:pt x="36991" y="134937"/>
                  <a:pt x="8945" y="119062"/>
                  <a:pt x="3124" y="111125"/>
                </a:cubicBezTo>
                <a:cubicBezTo>
                  <a:pt x="-2697" y="103188"/>
                  <a:pt x="1007" y="96308"/>
                  <a:pt x="3124" y="82550"/>
                </a:cubicBezTo>
                <a:cubicBezTo>
                  <a:pt x="5241" y="68792"/>
                  <a:pt x="24291" y="0"/>
                  <a:pt x="25349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3" name="フリーフォーム 1202">
            <a:extLst>
              <a:ext uri="{FF2B5EF4-FFF2-40B4-BE49-F238E27FC236}">
                <a16:creationId xmlns:a16="http://schemas.microsoft.com/office/drawing/2014/main" id="{81A83142-DDB2-CDFA-B134-62675235DCF8}"/>
              </a:ext>
            </a:extLst>
          </p:cNvPr>
          <p:cNvSpPr/>
          <p:nvPr/>
        </p:nvSpPr>
        <p:spPr>
          <a:xfrm>
            <a:off x="2659759" y="7386360"/>
            <a:ext cx="1763911" cy="1428773"/>
          </a:xfrm>
          <a:custGeom>
            <a:avLst/>
            <a:gdLst>
              <a:gd name="connsiteX0" fmla="*/ 4272 w 1763911"/>
              <a:gd name="connsiteY0" fmla="*/ 1425131 h 1428773"/>
              <a:gd name="connsiteX1" fmla="*/ 1100760 w 1763911"/>
              <a:gd name="connsiteY1" fmla="*/ 593858 h 1428773"/>
              <a:gd name="connsiteX2" fmla="*/ 1009716 w 1763911"/>
              <a:gd name="connsiteY2" fmla="*/ 692819 h 1428773"/>
              <a:gd name="connsiteX3" fmla="*/ 1742028 w 1763911"/>
              <a:gd name="connsiteY3" fmla="*/ 15926 h 1428773"/>
              <a:gd name="connsiteX4" fmla="*/ 1548064 w 1763911"/>
              <a:gd name="connsiteY4" fmla="*/ 229682 h 1428773"/>
              <a:gd name="connsiteX5" fmla="*/ 1302641 w 1763911"/>
              <a:gd name="connsiteY5" fmla="*/ 411770 h 1428773"/>
              <a:gd name="connsiteX6" fmla="*/ 1108677 w 1763911"/>
              <a:gd name="connsiteY6" fmla="*/ 649276 h 1428773"/>
              <a:gd name="connsiteX7" fmla="*/ 1172012 w 1763911"/>
              <a:gd name="connsiteY7" fmla="*/ 526565 h 1428773"/>
              <a:gd name="connsiteX8" fmla="*/ 736584 w 1763911"/>
              <a:gd name="connsiteY8" fmla="*/ 882824 h 1428773"/>
              <a:gd name="connsiteX9" fmla="*/ 4272 w 1763911"/>
              <a:gd name="connsiteY9" fmla="*/ 1425131 h 14287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763911" h="1428773">
                <a:moveTo>
                  <a:pt x="4272" y="1425131"/>
                </a:moveTo>
                <a:cubicBezTo>
                  <a:pt x="64968" y="1376970"/>
                  <a:pt x="933186" y="715910"/>
                  <a:pt x="1100760" y="593858"/>
                </a:cubicBezTo>
                <a:cubicBezTo>
                  <a:pt x="1268334" y="471806"/>
                  <a:pt x="902838" y="789141"/>
                  <a:pt x="1009716" y="692819"/>
                </a:cubicBezTo>
                <a:cubicBezTo>
                  <a:pt x="1116594" y="596497"/>
                  <a:pt x="1652303" y="93115"/>
                  <a:pt x="1742028" y="15926"/>
                </a:cubicBezTo>
                <a:cubicBezTo>
                  <a:pt x="1831753" y="-61264"/>
                  <a:pt x="1621295" y="163708"/>
                  <a:pt x="1548064" y="229682"/>
                </a:cubicBezTo>
                <a:cubicBezTo>
                  <a:pt x="1474833" y="295656"/>
                  <a:pt x="1375872" y="341838"/>
                  <a:pt x="1302641" y="411770"/>
                </a:cubicBezTo>
                <a:cubicBezTo>
                  <a:pt x="1229410" y="481702"/>
                  <a:pt x="1130448" y="630144"/>
                  <a:pt x="1108677" y="649276"/>
                </a:cubicBezTo>
                <a:cubicBezTo>
                  <a:pt x="1086906" y="668408"/>
                  <a:pt x="1234028" y="487640"/>
                  <a:pt x="1172012" y="526565"/>
                </a:cubicBezTo>
                <a:cubicBezTo>
                  <a:pt x="1109997" y="565490"/>
                  <a:pt x="926589" y="735042"/>
                  <a:pt x="736584" y="882824"/>
                </a:cubicBezTo>
                <a:cubicBezTo>
                  <a:pt x="546579" y="1030606"/>
                  <a:pt x="-56424" y="1473292"/>
                  <a:pt x="4272" y="142513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5" name="フリーフォーム 1304">
            <a:extLst>
              <a:ext uri="{FF2B5EF4-FFF2-40B4-BE49-F238E27FC236}">
                <a16:creationId xmlns:a16="http://schemas.microsoft.com/office/drawing/2014/main" id="{65A35543-A73F-F641-C8E7-E7D69BFA736F}"/>
              </a:ext>
            </a:extLst>
          </p:cNvPr>
          <p:cNvSpPr/>
          <p:nvPr/>
        </p:nvSpPr>
        <p:spPr>
          <a:xfrm>
            <a:off x="5359379" y="6642265"/>
            <a:ext cx="400153" cy="170268"/>
          </a:xfrm>
          <a:custGeom>
            <a:avLst/>
            <a:gdLst>
              <a:gd name="connsiteX0" fmla="*/ 400153 w 400153"/>
              <a:gd name="connsiteY0" fmla="*/ 0 h 170268"/>
              <a:gd name="connsiteX1" fmla="*/ 166605 w 400153"/>
              <a:gd name="connsiteY1" fmla="*/ 51460 h 170268"/>
              <a:gd name="connsiteX2" fmla="*/ 351 w 400153"/>
              <a:gd name="connsiteY2" fmla="*/ 170213 h 170268"/>
              <a:gd name="connsiteX3" fmla="*/ 210148 w 400153"/>
              <a:gd name="connsiteY3" fmla="*/ 35626 h 170268"/>
              <a:gd name="connsiteX4" fmla="*/ 257650 w 400153"/>
              <a:gd name="connsiteY4" fmla="*/ 31667 h 170268"/>
              <a:gd name="connsiteX5" fmla="*/ 400153 w 400153"/>
              <a:gd name="connsiteY5" fmla="*/ 0 h 1702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00153" h="170268">
                <a:moveTo>
                  <a:pt x="400153" y="0"/>
                </a:moveTo>
                <a:cubicBezTo>
                  <a:pt x="316696" y="11545"/>
                  <a:pt x="233239" y="23091"/>
                  <a:pt x="166605" y="51460"/>
                </a:cubicBezTo>
                <a:cubicBezTo>
                  <a:pt x="99971" y="79829"/>
                  <a:pt x="-6906" y="172852"/>
                  <a:pt x="351" y="170213"/>
                </a:cubicBezTo>
                <a:cubicBezTo>
                  <a:pt x="7608" y="167574"/>
                  <a:pt x="167265" y="58717"/>
                  <a:pt x="210148" y="35626"/>
                </a:cubicBezTo>
                <a:cubicBezTo>
                  <a:pt x="253031" y="12535"/>
                  <a:pt x="257650" y="31667"/>
                  <a:pt x="257650" y="31667"/>
                </a:cubicBezTo>
                <a:lnTo>
                  <a:pt x="400153" y="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6" name="フリーフォーム 1305">
            <a:extLst>
              <a:ext uri="{FF2B5EF4-FFF2-40B4-BE49-F238E27FC236}">
                <a16:creationId xmlns:a16="http://schemas.microsoft.com/office/drawing/2014/main" id="{20C2AF29-83E5-9A5F-70B8-B3E462245DB1}"/>
              </a:ext>
            </a:extLst>
          </p:cNvPr>
          <p:cNvSpPr/>
          <p:nvPr/>
        </p:nvSpPr>
        <p:spPr>
          <a:xfrm>
            <a:off x="5462454" y="6885629"/>
            <a:ext cx="562826" cy="160422"/>
          </a:xfrm>
          <a:custGeom>
            <a:avLst/>
            <a:gdLst>
              <a:gd name="connsiteX0" fmla="*/ 195 w 562826"/>
              <a:gd name="connsiteY0" fmla="*/ 160397 h 160422"/>
              <a:gd name="connsiteX1" fmla="*/ 336663 w 562826"/>
              <a:gd name="connsiteY1" fmla="*/ 13935 h 160422"/>
              <a:gd name="connsiteX2" fmla="*/ 562294 w 562826"/>
              <a:gd name="connsiteY2" fmla="*/ 61436 h 160422"/>
              <a:gd name="connsiteX3" fmla="*/ 396040 w 562826"/>
              <a:gd name="connsiteY3" fmla="*/ 2059 h 160422"/>
              <a:gd name="connsiteX4" fmla="*/ 289162 w 562826"/>
              <a:gd name="connsiteY4" fmla="*/ 25810 h 160422"/>
              <a:gd name="connsiteX5" fmla="*/ 195 w 562826"/>
              <a:gd name="connsiteY5" fmla="*/ 160397 h 160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2826" h="160422">
                <a:moveTo>
                  <a:pt x="195" y="160397"/>
                </a:moveTo>
                <a:cubicBezTo>
                  <a:pt x="8112" y="158418"/>
                  <a:pt x="242980" y="30428"/>
                  <a:pt x="336663" y="13935"/>
                </a:cubicBezTo>
                <a:cubicBezTo>
                  <a:pt x="430346" y="-2558"/>
                  <a:pt x="552398" y="63415"/>
                  <a:pt x="562294" y="61436"/>
                </a:cubicBezTo>
                <a:cubicBezTo>
                  <a:pt x="572190" y="59457"/>
                  <a:pt x="441562" y="7997"/>
                  <a:pt x="396040" y="2059"/>
                </a:cubicBezTo>
                <a:cubicBezTo>
                  <a:pt x="350518" y="-3879"/>
                  <a:pt x="351178" y="2719"/>
                  <a:pt x="289162" y="25810"/>
                </a:cubicBezTo>
                <a:cubicBezTo>
                  <a:pt x="227146" y="48901"/>
                  <a:pt x="-7722" y="162376"/>
                  <a:pt x="195" y="16039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7" name="フリーフォーム 1306">
            <a:extLst>
              <a:ext uri="{FF2B5EF4-FFF2-40B4-BE49-F238E27FC236}">
                <a16:creationId xmlns:a16="http://schemas.microsoft.com/office/drawing/2014/main" id="{E778FB51-9BC8-2E4E-1284-EBF7F8654AD6}"/>
              </a:ext>
            </a:extLst>
          </p:cNvPr>
          <p:cNvSpPr/>
          <p:nvPr/>
        </p:nvSpPr>
        <p:spPr>
          <a:xfrm>
            <a:off x="4417621" y="6605151"/>
            <a:ext cx="1168392" cy="761509"/>
          </a:xfrm>
          <a:custGeom>
            <a:avLst/>
            <a:gdLst>
              <a:gd name="connsiteX0" fmla="*/ 1167740 w 1168392"/>
              <a:gd name="connsiteY0" fmla="*/ 1488 h 761509"/>
              <a:gd name="connsiteX1" fmla="*/ 767937 w 1168392"/>
              <a:gd name="connsiteY1" fmla="*/ 211285 h 761509"/>
              <a:gd name="connsiteX2" fmla="*/ 300841 w 1168392"/>
              <a:gd name="connsiteY2" fmla="*/ 543794 h 761509"/>
              <a:gd name="connsiteX3" fmla="*/ 352301 w 1168392"/>
              <a:gd name="connsiteY3" fmla="*/ 508168 h 761509"/>
              <a:gd name="connsiteX4" fmla="*/ 0 w 1168392"/>
              <a:gd name="connsiteY4" fmla="*/ 761509 h 761509"/>
              <a:gd name="connsiteX5" fmla="*/ 839189 w 1168392"/>
              <a:gd name="connsiteY5" fmla="*/ 151909 h 761509"/>
              <a:gd name="connsiteX6" fmla="*/ 1167740 w 1168392"/>
              <a:gd name="connsiteY6" fmla="*/ 1488 h 7615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168392" h="761509">
                <a:moveTo>
                  <a:pt x="1167740" y="1488"/>
                </a:moveTo>
                <a:cubicBezTo>
                  <a:pt x="1155865" y="11384"/>
                  <a:pt x="912420" y="120901"/>
                  <a:pt x="767937" y="211285"/>
                </a:cubicBezTo>
                <a:cubicBezTo>
                  <a:pt x="623454" y="301669"/>
                  <a:pt x="370114" y="494314"/>
                  <a:pt x="300841" y="543794"/>
                </a:cubicBezTo>
                <a:cubicBezTo>
                  <a:pt x="231568" y="593275"/>
                  <a:pt x="352301" y="508168"/>
                  <a:pt x="352301" y="508168"/>
                </a:cubicBezTo>
                <a:lnTo>
                  <a:pt x="0" y="761509"/>
                </a:lnTo>
                <a:cubicBezTo>
                  <a:pt x="81148" y="702133"/>
                  <a:pt x="650503" y="273961"/>
                  <a:pt x="839189" y="151909"/>
                </a:cubicBezTo>
                <a:cubicBezTo>
                  <a:pt x="1027875" y="29857"/>
                  <a:pt x="1179615" y="-8408"/>
                  <a:pt x="1167740" y="148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8" name="フリーフォーム 1307">
            <a:extLst>
              <a:ext uri="{FF2B5EF4-FFF2-40B4-BE49-F238E27FC236}">
                <a16:creationId xmlns:a16="http://schemas.microsoft.com/office/drawing/2014/main" id="{2AB6E506-5B7D-AD5F-DEC4-97FF385C6BD3}"/>
              </a:ext>
            </a:extLst>
          </p:cNvPr>
          <p:cNvSpPr/>
          <p:nvPr/>
        </p:nvSpPr>
        <p:spPr>
          <a:xfrm>
            <a:off x="5622523" y="6536115"/>
            <a:ext cx="597938" cy="146627"/>
          </a:xfrm>
          <a:custGeom>
            <a:avLst/>
            <a:gdLst>
              <a:gd name="connsiteX0" fmla="*/ 2422 w 597938"/>
              <a:gd name="connsiteY0" fmla="*/ 42815 h 146627"/>
              <a:gd name="connsiteX1" fmla="*/ 299306 w 597938"/>
              <a:gd name="connsiteY1" fmla="*/ 3230 h 146627"/>
              <a:gd name="connsiteX2" fmla="*/ 596189 w 597938"/>
              <a:gd name="connsiteY2" fmla="*/ 145734 h 146627"/>
              <a:gd name="connsiteX3" fmla="*/ 418059 w 597938"/>
              <a:gd name="connsiteY3" fmla="*/ 62607 h 146627"/>
              <a:gd name="connsiteX4" fmla="*/ 330973 w 597938"/>
              <a:gd name="connsiteY4" fmla="*/ 38856 h 146627"/>
              <a:gd name="connsiteX5" fmla="*/ 168677 w 597938"/>
              <a:gd name="connsiteY5" fmla="*/ 3230 h 146627"/>
              <a:gd name="connsiteX6" fmla="*/ 2422 w 597938"/>
              <a:gd name="connsiteY6" fmla="*/ 42815 h 1466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97938" h="146627">
                <a:moveTo>
                  <a:pt x="2422" y="42815"/>
                </a:moveTo>
                <a:cubicBezTo>
                  <a:pt x="24193" y="42815"/>
                  <a:pt x="200345" y="-13923"/>
                  <a:pt x="299306" y="3230"/>
                </a:cubicBezTo>
                <a:cubicBezTo>
                  <a:pt x="398267" y="20383"/>
                  <a:pt x="576397" y="135838"/>
                  <a:pt x="596189" y="145734"/>
                </a:cubicBezTo>
                <a:cubicBezTo>
                  <a:pt x="615981" y="155630"/>
                  <a:pt x="462262" y="80420"/>
                  <a:pt x="418059" y="62607"/>
                </a:cubicBezTo>
                <a:cubicBezTo>
                  <a:pt x="373856" y="44794"/>
                  <a:pt x="372537" y="48752"/>
                  <a:pt x="330973" y="38856"/>
                </a:cubicBezTo>
                <a:cubicBezTo>
                  <a:pt x="289409" y="28960"/>
                  <a:pt x="226074" y="1251"/>
                  <a:pt x="168677" y="3230"/>
                </a:cubicBezTo>
                <a:cubicBezTo>
                  <a:pt x="111280" y="5209"/>
                  <a:pt x="-19349" y="42815"/>
                  <a:pt x="2422" y="4281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9" name="フリーフォーム 1308">
            <a:extLst>
              <a:ext uri="{FF2B5EF4-FFF2-40B4-BE49-F238E27FC236}">
                <a16:creationId xmlns:a16="http://schemas.microsoft.com/office/drawing/2014/main" id="{F1EC9876-C6ED-878D-E4B6-542E81A98585}"/>
              </a:ext>
            </a:extLst>
          </p:cNvPr>
          <p:cNvSpPr/>
          <p:nvPr/>
        </p:nvSpPr>
        <p:spPr>
          <a:xfrm>
            <a:off x="5677991" y="6601130"/>
            <a:ext cx="227329" cy="117092"/>
          </a:xfrm>
          <a:custGeom>
            <a:avLst/>
            <a:gdLst>
              <a:gd name="connsiteX0" fmla="*/ 224045 w 227329"/>
              <a:gd name="connsiteY0" fmla="*/ 1551 h 117092"/>
              <a:gd name="connsiteX1" fmla="*/ 2373 w 227329"/>
              <a:gd name="connsiteY1" fmla="*/ 116345 h 117092"/>
              <a:gd name="connsiteX2" fmla="*/ 113209 w 227329"/>
              <a:gd name="connsiteY2" fmla="*/ 53010 h 117092"/>
              <a:gd name="connsiteX3" fmla="*/ 212170 w 227329"/>
              <a:gd name="connsiteY3" fmla="*/ 92595 h 117092"/>
              <a:gd name="connsiteX4" fmla="*/ 140918 w 227329"/>
              <a:gd name="connsiteY4" fmla="*/ 53010 h 117092"/>
              <a:gd name="connsiteX5" fmla="*/ 224045 w 227329"/>
              <a:gd name="connsiteY5" fmla="*/ 1551 h 1170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27329" h="117092">
                <a:moveTo>
                  <a:pt x="224045" y="1551"/>
                </a:moveTo>
                <a:cubicBezTo>
                  <a:pt x="200954" y="12107"/>
                  <a:pt x="20846" y="107769"/>
                  <a:pt x="2373" y="116345"/>
                </a:cubicBezTo>
                <a:cubicBezTo>
                  <a:pt x="-16100" y="124921"/>
                  <a:pt x="78243" y="56968"/>
                  <a:pt x="113209" y="53010"/>
                </a:cubicBezTo>
                <a:cubicBezTo>
                  <a:pt x="148175" y="49052"/>
                  <a:pt x="207552" y="92595"/>
                  <a:pt x="212170" y="92595"/>
                </a:cubicBezTo>
                <a:cubicBezTo>
                  <a:pt x="216788" y="92595"/>
                  <a:pt x="140918" y="68844"/>
                  <a:pt x="140918" y="53010"/>
                </a:cubicBezTo>
                <a:cubicBezTo>
                  <a:pt x="140918" y="37176"/>
                  <a:pt x="247136" y="-9005"/>
                  <a:pt x="224045" y="155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0" name="フリーフォーム 1309">
            <a:extLst>
              <a:ext uri="{FF2B5EF4-FFF2-40B4-BE49-F238E27FC236}">
                <a16:creationId xmlns:a16="http://schemas.microsoft.com/office/drawing/2014/main" id="{FEE511DF-EB59-6DCF-F4D9-4ECF5A4C42F0}"/>
              </a:ext>
            </a:extLst>
          </p:cNvPr>
          <p:cNvSpPr/>
          <p:nvPr/>
        </p:nvSpPr>
        <p:spPr>
          <a:xfrm>
            <a:off x="5054544" y="6701521"/>
            <a:ext cx="752694" cy="455695"/>
          </a:xfrm>
          <a:custGeom>
            <a:avLst/>
            <a:gdLst>
              <a:gd name="connsiteX0" fmla="*/ 752490 w 752694"/>
              <a:gd name="connsiteY0" fmla="*/ 63456 h 455695"/>
              <a:gd name="connsiteX1" fmla="*/ 633737 w 752694"/>
              <a:gd name="connsiteY1" fmla="*/ 4079 h 455695"/>
              <a:gd name="connsiteX2" fmla="*/ 459565 w 752694"/>
              <a:gd name="connsiteY2" fmla="*/ 130749 h 455695"/>
              <a:gd name="connsiteX3" fmla="*/ 386 w 752694"/>
              <a:gd name="connsiteY3" fmla="*/ 455341 h 455695"/>
              <a:gd name="connsiteX4" fmla="*/ 384355 w 752694"/>
              <a:gd name="connsiteY4" fmla="*/ 190126 h 455695"/>
              <a:gd name="connsiteX5" fmla="*/ 606027 w 752694"/>
              <a:gd name="connsiteY5" fmla="*/ 4079 h 455695"/>
              <a:gd name="connsiteX6" fmla="*/ 752490 w 752694"/>
              <a:gd name="connsiteY6" fmla="*/ 63456 h 4556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752694" h="455695">
                <a:moveTo>
                  <a:pt x="752490" y="63456"/>
                </a:moveTo>
                <a:cubicBezTo>
                  <a:pt x="757108" y="63456"/>
                  <a:pt x="682558" y="-7137"/>
                  <a:pt x="633737" y="4079"/>
                </a:cubicBezTo>
                <a:cubicBezTo>
                  <a:pt x="584916" y="15295"/>
                  <a:pt x="459565" y="130749"/>
                  <a:pt x="459565" y="130749"/>
                </a:cubicBezTo>
                <a:lnTo>
                  <a:pt x="386" y="455341"/>
                </a:lnTo>
                <a:cubicBezTo>
                  <a:pt x="-12149" y="465237"/>
                  <a:pt x="283415" y="265336"/>
                  <a:pt x="384355" y="190126"/>
                </a:cubicBezTo>
                <a:cubicBezTo>
                  <a:pt x="485295" y="114916"/>
                  <a:pt x="550609" y="27170"/>
                  <a:pt x="606027" y="4079"/>
                </a:cubicBezTo>
                <a:cubicBezTo>
                  <a:pt x="661445" y="-19012"/>
                  <a:pt x="747872" y="63456"/>
                  <a:pt x="752490" y="6345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1" name="フリーフォーム 1310">
            <a:extLst>
              <a:ext uri="{FF2B5EF4-FFF2-40B4-BE49-F238E27FC236}">
                <a16:creationId xmlns:a16="http://schemas.microsoft.com/office/drawing/2014/main" id="{4E4722DD-7AEE-3D2B-0ACF-329DCC09E48A}"/>
              </a:ext>
            </a:extLst>
          </p:cNvPr>
          <p:cNvSpPr/>
          <p:nvPr/>
        </p:nvSpPr>
        <p:spPr>
          <a:xfrm>
            <a:off x="6049937" y="6805783"/>
            <a:ext cx="350870" cy="347164"/>
          </a:xfrm>
          <a:custGeom>
            <a:avLst/>
            <a:gdLst>
              <a:gd name="connsiteX0" fmla="*/ 2520 w 350870"/>
              <a:gd name="connsiteY0" fmla="*/ 2736 h 347164"/>
              <a:gd name="connsiteX1" fmla="*/ 133149 w 350870"/>
              <a:gd name="connsiteY1" fmla="*/ 73988 h 347164"/>
              <a:gd name="connsiteX2" fmla="*/ 251902 w 350870"/>
              <a:gd name="connsiteY2" fmla="*/ 184825 h 347164"/>
              <a:gd name="connsiteX3" fmla="*/ 350863 w 350870"/>
              <a:gd name="connsiteY3" fmla="*/ 347121 h 347164"/>
              <a:gd name="connsiteX4" fmla="*/ 255860 w 350870"/>
              <a:gd name="connsiteY4" fmla="*/ 168991 h 347164"/>
              <a:gd name="connsiteX5" fmla="*/ 2520 w 350870"/>
              <a:gd name="connsiteY5" fmla="*/ 2736 h 3471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50870" h="347164">
                <a:moveTo>
                  <a:pt x="2520" y="2736"/>
                </a:moveTo>
                <a:cubicBezTo>
                  <a:pt x="-17932" y="-13098"/>
                  <a:pt x="91585" y="43640"/>
                  <a:pt x="133149" y="73988"/>
                </a:cubicBezTo>
                <a:cubicBezTo>
                  <a:pt x="174713" y="104336"/>
                  <a:pt x="215616" y="139303"/>
                  <a:pt x="251902" y="184825"/>
                </a:cubicBezTo>
                <a:cubicBezTo>
                  <a:pt x="288188" y="230347"/>
                  <a:pt x="350203" y="349760"/>
                  <a:pt x="350863" y="347121"/>
                </a:cubicBezTo>
                <a:cubicBezTo>
                  <a:pt x="351523" y="344482"/>
                  <a:pt x="308639" y="227048"/>
                  <a:pt x="255860" y="168991"/>
                </a:cubicBezTo>
                <a:cubicBezTo>
                  <a:pt x="203081" y="110934"/>
                  <a:pt x="22972" y="18570"/>
                  <a:pt x="2520" y="273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2" name="フリーフォーム 1311">
            <a:extLst>
              <a:ext uri="{FF2B5EF4-FFF2-40B4-BE49-F238E27FC236}">
                <a16:creationId xmlns:a16="http://schemas.microsoft.com/office/drawing/2014/main" id="{DE96700E-5195-E831-733B-3EB3BC932279}"/>
              </a:ext>
            </a:extLst>
          </p:cNvPr>
          <p:cNvSpPr/>
          <p:nvPr/>
        </p:nvSpPr>
        <p:spPr>
          <a:xfrm>
            <a:off x="6296484" y="6804828"/>
            <a:ext cx="247950" cy="433794"/>
          </a:xfrm>
          <a:custGeom>
            <a:avLst/>
            <a:gdLst>
              <a:gd name="connsiteX0" fmla="*/ 5355 w 247950"/>
              <a:gd name="connsiteY0" fmla="*/ 7650 h 433794"/>
              <a:gd name="connsiteX1" fmla="*/ 246820 w 247950"/>
              <a:gd name="connsiteY1" fmla="*/ 431203 h 433794"/>
              <a:gd name="connsiteX2" fmla="*/ 92441 w 247950"/>
              <a:gd name="connsiteY2" fmla="*/ 177863 h 433794"/>
              <a:gd name="connsiteX3" fmla="*/ 5355 w 247950"/>
              <a:gd name="connsiteY3" fmla="*/ 7650 h 4337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47950" h="433794">
                <a:moveTo>
                  <a:pt x="5355" y="7650"/>
                </a:moveTo>
                <a:cubicBezTo>
                  <a:pt x="31085" y="49873"/>
                  <a:pt x="232306" y="402834"/>
                  <a:pt x="246820" y="431203"/>
                </a:cubicBezTo>
                <a:cubicBezTo>
                  <a:pt x="261334" y="459572"/>
                  <a:pt x="132025" y="247136"/>
                  <a:pt x="92441" y="177863"/>
                </a:cubicBezTo>
                <a:cubicBezTo>
                  <a:pt x="52857" y="108590"/>
                  <a:pt x="-20375" y="-34573"/>
                  <a:pt x="5355" y="765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3" name="フリーフォーム 1312">
            <a:extLst>
              <a:ext uri="{FF2B5EF4-FFF2-40B4-BE49-F238E27FC236}">
                <a16:creationId xmlns:a16="http://schemas.microsoft.com/office/drawing/2014/main" id="{1FC04105-C595-277F-A81E-9F42FF137779}"/>
              </a:ext>
            </a:extLst>
          </p:cNvPr>
          <p:cNvSpPr/>
          <p:nvPr/>
        </p:nvSpPr>
        <p:spPr>
          <a:xfrm>
            <a:off x="4698099" y="8613569"/>
            <a:ext cx="1223730" cy="1097803"/>
          </a:xfrm>
          <a:custGeom>
            <a:avLst/>
            <a:gdLst>
              <a:gd name="connsiteX0" fmla="*/ 1223730 w 1223730"/>
              <a:gd name="connsiteY0" fmla="*/ 0 h 1097803"/>
              <a:gd name="connsiteX1" fmla="*/ 570587 w 1223730"/>
              <a:gd name="connsiteY1" fmla="*/ 597725 h 1097803"/>
              <a:gd name="connsiteX2" fmla="*/ 598296 w 1223730"/>
              <a:gd name="connsiteY2" fmla="*/ 558140 h 1097803"/>
              <a:gd name="connsiteX3" fmla="*/ 218285 w 1223730"/>
              <a:gd name="connsiteY3" fmla="*/ 938150 h 1097803"/>
              <a:gd name="connsiteX4" fmla="*/ 4530 w 1223730"/>
              <a:gd name="connsiteY4" fmla="*/ 1096488 h 1097803"/>
              <a:gd name="connsiteX5" fmla="*/ 67865 w 1223730"/>
              <a:gd name="connsiteY5" fmla="*/ 1017319 h 1097803"/>
              <a:gd name="connsiteX6" fmla="*/ 12446 w 1223730"/>
              <a:gd name="connsiteY6" fmla="*/ 1084613 h 1097803"/>
              <a:gd name="connsiteX7" fmla="*/ 218285 w 1223730"/>
              <a:gd name="connsiteY7" fmla="*/ 942109 h 1097803"/>
              <a:gd name="connsiteX8" fmla="*/ 554753 w 1223730"/>
              <a:gd name="connsiteY8" fmla="*/ 585849 h 1097803"/>
              <a:gd name="connsiteX9" fmla="*/ 665589 w 1223730"/>
              <a:gd name="connsiteY9" fmla="*/ 490847 h 1097803"/>
              <a:gd name="connsiteX10" fmla="*/ 1223730 w 1223730"/>
              <a:gd name="connsiteY10" fmla="*/ 0 h 10978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223730" h="1097803">
                <a:moveTo>
                  <a:pt x="1223730" y="0"/>
                </a:moveTo>
                <a:lnTo>
                  <a:pt x="570587" y="597725"/>
                </a:lnTo>
                <a:cubicBezTo>
                  <a:pt x="466348" y="690748"/>
                  <a:pt x="657013" y="501403"/>
                  <a:pt x="598296" y="558140"/>
                </a:cubicBezTo>
                <a:cubicBezTo>
                  <a:pt x="539579" y="614877"/>
                  <a:pt x="317246" y="848425"/>
                  <a:pt x="218285" y="938150"/>
                </a:cubicBezTo>
                <a:cubicBezTo>
                  <a:pt x="119324" y="1027875"/>
                  <a:pt x="29600" y="1083293"/>
                  <a:pt x="4530" y="1096488"/>
                </a:cubicBezTo>
                <a:cubicBezTo>
                  <a:pt x="-20540" y="1109683"/>
                  <a:pt x="66546" y="1019298"/>
                  <a:pt x="67865" y="1017319"/>
                </a:cubicBezTo>
                <a:cubicBezTo>
                  <a:pt x="69184" y="1015340"/>
                  <a:pt x="-12624" y="1097148"/>
                  <a:pt x="12446" y="1084613"/>
                </a:cubicBezTo>
                <a:cubicBezTo>
                  <a:pt x="37516" y="1072078"/>
                  <a:pt x="127901" y="1025236"/>
                  <a:pt x="218285" y="942109"/>
                </a:cubicBezTo>
                <a:cubicBezTo>
                  <a:pt x="308669" y="858982"/>
                  <a:pt x="480202" y="661059"/>
                  <a:pt x="554753" y="585849"/>
                </a:cubicBezTo>
                <a:cubicBezTo>
                  <a:pt x="629304" y="510639"/>
                  <a:pt x="665589" y="490847"/>
                  <a:pt x="665589" y="490847"/>
                </a:cubicBezTo>
                <a:lnTo>
                  <a:pt x="1223730" y="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4" name="フリーフォーム 1313">
            <a:extLst>
              <a:ext uri="{FF2B5EF4-FFF2-40B4-BE49-F238E27FC236}">
                <a16:creationId xmlns:a16="http://schemas.microsoft.com/office/drawing/2014/main" id="{BFBD4C9D-2685-BE85-0FA6-28A0FC16BEA5}"/>
              </a:ext>
            </a:extLst>
          </p:cNvPr>
          <p:cNvSpPr/>
          <p:nvPr/>
        </p:nvSpPr>
        <p:spPr>
          <a:xfrm>
            <a:off x="5438861" y="8074508"/>
            <a:ext cx="350289" cy="143219"/>
          </a:xfrm>
          <a:custGeom>
            <a:avLst/>
            <a:gdLst>
              <a:gd name="connsiteX0" fmla="*/ 38 w 350289"/>
              <a:gd name="connsiteY0" fmla="*/ 143217 h 143219"/>
              <a:gd name="connsiteX1" fmla="*/ 190043 w 350289"/>
              <a:gd name="connsiteY1" fmla="*/ 12588 h 143219"/>
              <a:gd name="connsiteX2" fmla="*/ 348381 w 350289"/>
              <a:gd name="connsiteY2" fmla="*/ 103632 h 143219"/>
              <a:gd name="connsiteX3" fmla="*/ 273170 w 350289"/>
              <a:gd name="connsiteY3" fmla="*/ 16547 h 143219"/>
              <a:gd name="connsiteX4" fmla="*/ 205877 w 350289"/>
              <a:gd name="connsiteY4" fmla="*/ 8630 h 143219"/>
              <a:gd name="connsiteX5" fmla="*/ 38 w 350289"/>
              <a:gd name="connsiteY5" fmla="*/ 143217 h 1432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50289" h="143219">
                <a:moveTo>
                  <a:pt x="38" y="143217"/>
                </a:moveTo>
                <a:cubicBezTo>
                  <a:pt x="-2601" y="143877"/>
                  <a:pt x="131986" y="19185"/>
                  <a:pt x="190043" y="12588"/>
                </a:cubicBezTo>
                <a:cubicBezTo>
                  <a:pt x="248100" y="5991"/>
                  <a:pt x="334527" y="102972"/>
                  <a:pt x="348381" y="103632"/>
                </a:cubicBezTo>
                <a:cubicBezTo>
                  <a:pt x="362235" y="104292"/>
                  <a:pt x="296921" y="32381"/>
                  <a:pt x="273170" y="16547"/>
                </a:cubicBezTo>
                <a:cubicBezTo>
                  <a:pt x="249419" y="713"/>
                  <a:pt x="248100" y="-7204"/>
                  <a:pt x="205877" y="8630"/>
                </a:cubicBezTo>
                <a:cubicBezTo>
                  <a:pt x="163654" y="24464"/>
                  <a:pt x="2677" y="142557"/>
                  <a:pt x="38" y="14321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5" name="フリーフォーム 1314">
            <a:extLst>
              <a:ext uri="{FF2B5EF4-FFF2-40B4-BE49-F238E27FC236}">
                <a16:creationId xmlns:a16="http://schemas.microsoft.com/office/drawing/2014/main" id="{CEAC4AB6-0728-9BFE-062E-BCBA11C53176}"/>
              </a:ext>
            </a:extLst>
          </p:cNvPr>
          <p:cNvSpPr/>
          <p:nvPr/>
        </p:nvSpPr>
        <p:spPr>
          <a:xfrm>
            <a:off x="4346369" y="7071299"/>
            <a:ext cx="1028854" cy="493283"/>
          </a:xfrm>
          <a:custGeom>
            <a:avLst/>
            <a:gdLst>
              <a:gd name="connsiteX0" fmla="*/ 0 w 1028854"/>
              <a:gd name="connsiteY0" fmla="*/ 493283 h 493283"/>
              <a:gd name="connsiteX1" fmla="*/ 803563 w 1028854"/>
              <a:gd name="connsiteY1" fmla="*/ 105356 h 493283"/>
              <a:gd name="connsiteX2" fmla="*/ 1017319 w 1028854"/>
              <a:gd name="connsiteY2" fmla="*/ 6395 h 493283"/>
              <a:gd name="connsiteX3" fmla="*/ 534389 w 1028854"/>
              <a:gd name="connsiteY3" fmla="*/ 243901 h 493283"/>
              <a:gd name="connsiteX4" fmla="*/ 0 w 1028854"/>
              <a:gd name="connsiteY4" fmla="*/ 493283 h 4932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8854" h="493283">
                <a:moveTo>
                  <a:pt x="0" y="493283"/>
                </a:moveTo>
                <a:lnTo>
                  <a:pt x="803563" y="105356"/>
                </a:lnTo>
                <a:cubicBezTo>
                  <a:pt x="973116" y="24208"/>
                  <a:pt x="1062181" y="-16696"/>
                  <a:pt x="1017319" y="6395"/>
                </a:cubicBezTo>
                <a:cubicBezTo>
                  <a:pt x="972457" y="29486"/>
                  <a:pt x="534389" y="243901"/>
                  <a:pt x="534389" y="243901"/>
                </a:cubicBezTo>
                <a:lnTo>
                  <a:pt x="0" y="493283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6" name="フリーフォーム 1315">
            <a:extLst>
              <a:ext uri="{FF2B5EF4-FFF2-40B4-BE49-F238E27FC236}">
                <a16:creationId xmlns:a16="http://schemas.microsoft.com/office/drawing/2014/main" id="{9B26957C-67F2-8947-DDC4-1450D0E970FC}"/>
              </a:ext>
            </a:extLst>
          </p:cNvPr>
          <p:cNvSpPr/>
          <p:nvPr/>
        </p:nvSpPr>
        <p:spPr>
          <a:xfrm>
            <a:off x="3720000" y="7307083"/>
            <a:ext cx="1406744" cy="811902"/>
          </a:xfrm>
          <a:custGeom>
            <a:avLst/>
            <a:gdLst>
              <a:gd name="connsiteX0" fmla="*/ 935 w 1406744"/>
              <a:gd name="connsiteY0" fmla="*/ 811681 h 811902"/>
              <a:gd name="connsiteX1" fmla="*/ 650119 w 1406744"/>
              <a:gd name="connsiteY1" fmla="*/ 396044 h 811902"/>
              <a:gd name="connsiteX2" fmla="*/ 1406182 w 1406744"/>
              <a:gd name="connsiteY2" fmla="*/ 200 h 811902"/>
              <a:gd name="connsiteX3" fmla="*/ 527408 w 1406744"/>
              <a:gd name="connsiteY3" fmla="*/ 447504 h 811902"/>
              <a:gd name="connsiteX4" fmla="*/ 935 w 1406744"/>
              <a:gd name="connsiteY4" fmla="*/ 811681 h 8119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06744" h="811902">
                <a:moveTo>
                  <a:pt x="935" y="811681"/>
                </a:moveTo>
                <a:cubicBezTo>
                  <a:pt x="21387" y="803104"/>
                  <a:pt x="415911" y="531291"/>
                  <a:pt x="650119" y="396044"/>
                </a:cubicBezTo>
                <a:cubicBezTo>
                  <a:pt x="884327" y="260797"/>
                  <a:pt x="1426634" y="-8377"/>
                  <a:pt x="1406182" y="200"/>
                </a:cubicBezTo>
                <a:cubicBezTo>
                  <a:pt x="1385730" y="8777"/>
                  <a:pt x="755019" y="316875"/>
                  <a:pt x="527408" y="447504"/>
                </a:cubicBezTo>
                <a:cubicBezTo>
                  <a:pt x="299798" y="578133"/>
                  <a:pt x="-19517" y="820258"/>
                  <a:pt x="935" y="81168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7" name="フリーフォーム 1316">
            <a:extLst>
              <a:ext uri="{FF2B5EF4-FFF2-40B4-BE49-F238E27FC236}">
                <a16:creationId xmlns:a16="http://schemas.microsoft.com/office/drawing/2014/main" id="{D03E72BA-A3EF-6246-6DE2-839C3309FDD4}"/>
              </a:ext>
            </a:extLst>
          </p:cNvPr>
          <p:cNvSpPr/>
          <p:nvPr/>
        </p:nvSpPr>
        <p:spPr>
          <a:xfrm>
            <a:off x="3621974" y="7427414"/>
            <a:ext cx="1643558" cy="1205947"/>
          </a:xfrm>
          <a:custGeom>
            <a:avLst/>
            <a:gdLst>
              <a:gd name="connsiteX0" fmla="*/ 1638795 w 1643558"/>
              <a:gd name="connsiteY0" fmla="*/ 2581 h 1205947"/>
              <a:gd name="connsiteX1" fmla="*/ 1274618 w 1643558"/>
              <a:gd name="connsiteY1" fmla="*/ 406342 h 1205947"/>
              <a:gd name="connsiteX2" fmla="*/ 688769 w 1643558"/>
              <a:gd name="connsiteY2" fmla="*/ 944690 h 1205947"/>
              <a:gd name="connsiteX3" fmla="*/ 748145 w 1643558"/>
              <a:gd name="connsiteY3" fmla="*/ 897189 h 1205947"/>
              <a:gd name="connsiteX4" fmla="*/ 182088 w 1643558"/>
              <a:gd name="connsiteY4" fmla="*/ 1130737 h 1205947"/>
              <a:gd name="connsiteX5" fmla="*/ 0 w 1643558"/>
              <a:gd name="connsiteY5" fmla="*/ 1205947 h 1205947"/>
              <a:gd name="connsiteX6" fmla="*/ 744187 w 1643558"/>
              <a:gd name="connsiteY6" fmla="*/ 905105 h 1205947"/>
              <a:gd name="connsiteX7" fmla="*/ 1191491 w 1643558"/>
              <a:gd name="connsiteY7" fmla="*/ 477594 h 1205947"/>
              <a:gd name="connsiteX8" fmla="*/ 1021278 w 1643558"/>
              <a:gd name="connsiteY8" fmla="*/ 600305 h 1205947"/>
              <a:gd name="connsiteX9" fmla="*/ 1638795 w 1643558"/>
              <a:gd name="connsiteY9" fmla="*/ 2581 h 12059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643558" h="1205947">
                <a:moveTo>
                  <a:pt x="1638795" y="2581"/>
                </a:moveTo>
                <a:cubicBezTo>
                  <a:pt x="1681018" y="-29746"/>
                  <a:pt x="1432956" y="249324"/>
                  <a:pt x="1274618" y="406342"/>
                </a:cubicBezTo>
                <a:cubicBezTo>
                  <a:pt x="1116280" y="563360"/>
                  <a:pt x="776515" y="862882"/>
                  <a:pt x="688769" y="944690"/>
                </a:cubicBezTo>
                <a:cubicBezTo>
                  <a:pt x="601023" y="1026498"/>
                  <a:pt x="832592" y="866181"/>
                  <a:pt x="748145" y="897189"/>
                </a:cubicBezTo>
                <a:cubicBezTo>
                  <a:pt x="663698" y="928197"/>
                  <a:pt x="182088" y="1130737"/>
                  <a:pt x="182088" y="1130737"/>
                </a:cubicBezTo>
                <a:lnTo>
                  <a:pt x="0" y="1205947"/>
                </a:lnTo>
                <a:cubicBezTo>
                  <a:pt x="93683" y="1168342"/>
                  <a:pt x="545605" y="1026497"/>
                  <a:pt x="744187" y="905105"/>
                </a:cubicBezTo>
                <a:cubicBezTo>
                  <a:pt x="942769" y="783713"/>
                  <a:pt x="1145309" y="528394"/>
                  <a:pt x="1191491" y="477594"/>
                </a:cubicBezTo>
                <a:cubicBezTo>
                  <a:pt x="1237673" y="426794"/>
                  <a:pt x="948707" y="672217"/>
                  <a:pt x="1021278" y="600305"/>
                </a:cubicBezTo>
                <a:cubicBezTo>
                  <a:pt x="1093849" y="528393"/>
                  <a:pt x="1596572" y="34908"/>
                  <a:pt x="1638795" y="258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8" name="フリーフォーム 1317">
            <a:extLst>
              <a:ext uri="{FF2B5EF4-FFF2-40B4-BE49-F238E27FC236}">
                <a16:creationId xmlns:a16="http://schemas.microsoft.com/office/drawing/2014/main" id="{D80C840D-F1BE-D899-DC69-228A51960190}"/>
              </a:ext>
            </a:extLst>
          </p:cNvPr>
          <p:cNvSpPr/>
          <p:nvPr/>
        </p:nvSpPr>
        <p:spPr>
          <a:xfrm>
            <a:off x="5786577" y="7433953"/>
            <a:ext cx="175937" cy="368254"/>
          </a:xfrm>
          <a:custGeom>
            <a:avLst/>
            <a:gdLst>
              <a:gd name="connsiteX0" fmla="*/ 12540 w 175937"/>
              <a:gd name="connsiteY0" fmla="*/ 0 h 368254"/>
              <a:gd name="connsiteX1" fmla="*/ 28374 w 175937"/>
              <a:gd name="connsiteY1" fmla="*/ 130629 h 368254"/>
              <a:gd name="connsiteX2" fmla="*/ 174836 w 175937"/>
              <a:gd name="connsiteY2" fmla="*/ 364177 h 368254"/>
              <a:gd name="connsiteX3" fmla="*/ 95667 w 175937"/>
              <a:gd name="connsiteY3" fmla="*/ 277091 h 368254"/>
              <a:gd name="connsiteX4" fmla="*/ 99626 w 175937"/>
              <a:gd name="connsiteY4" fmla="*/ 249382 h 368254"/>
              <a:gd name="connsiteX5" fmla="*/ 4623 w 175937"/>
              <a:gd name="connsiteY5" fmla="*/ 130629 h 368254"/>
              <a:gd name="connsiteX6" fmla="*/ 12540 w 175937"/>
              <a:gd name="connsiteY6" fmla="*/ 0 h 3682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75937" h="368254">
                <a:moveTo>
                  <a:pt x="12540" y="0"/>
                </a:moveTo>
                <a:cubicBezTo>
                  <a:pt x="16498" y="0"/>
                  <a:pt x="1325" y="69933"/>
                  <a:pt x="28374" y="130629"/>
                </a:cubicBezTo>
                <a:cubicBezTo>
                  <a:pt x="55423" y="191325"/>
                  <a:pt x="163621" y="339767"/>
                  <a:pt x="174836" y="364177"/>
                </a:cubicBezTo>
                <a:cubicBezTo>
                  <a:pt x="186051" y="388587"/>
                  <a:pt x="108202" y="296223"/>
                  <a:pt x="95667" y="277091"/>
                </a:cubicBezTo>
                <a:cubicBezTo>
                  <a:pt x="83132" y="257959"/>
                  <a:pt x="114800" y="273792"/>
                  <a:pt x="99626" y="249382"/>
                </a:cubicBezTo>
                <a:cubicBezTo>
                  <a:pt x="84452" y="224972"/>
                  <a:pt x="17158" y="166915"/>
                  <a:pt x="4623" y="130629"/>
                </a:cubicBezTo>
                <a:cubicBezTo>
                  <a:pt x="-7912" y="94343"/>
                  <a:pt x="8582" y="0"/>
                  <a:pt x="12540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9" name="フリーフォーム 1318">
            <a:extLst>
              <a:ext uri="{FF2B5EF4-FFF2-40B4-BE49-F238E27FC236}">
                <a16:creationId xmlns:a16="http://schemas.microsoft.com/office/drawing/2014/main" id="{3C9791A5-99F6-14CA-23F3-D183D61EE262}"/>
              </a:ext>
            </a:extLst>
          </p:cNvPr>
          <p:cNvSpPr/>
          <p:nvPr/>
        </p:nvSpPr>
        <p:spPr>
          <a:xfrm>
            <a:off x="6290898" y="6763894"/>
            <a:ext cx="679028" cy="835124"/>
          </a:xfrm>
          <a:custGeom>
            <a:avLst/>
            <a:gdLst>
              <a:gd name="connsiteX0" fmla="*/ 3024 w 679028"/>
              <a:gd name="connsiteY0" fmla="*/ 5041 h 835124"/>
              <a:gd name="connsiteX1" fmla="*/ 394910 w 679028"/>
              <a:gd name="connsiteY1" fmla="*/ 428594 h 835124"/>
              <a:gd name="connsiteX2" fmla="*/ 557206 w 679028"/>
              <a:gd name="connsiteY2" fmla="*/ 630475 h 835124"/>
              <a:gd name="connsiteX3" fmla="*/ 675959 w 679028"/>
              <a:gd name="connsiteY3" fmla="*/ 832355 h 835124"/>
              <a:gd name="connsiteX4" fmla="*/ 430536 w 679028"/>
              <a:gd name="connsiteY4" fmla="*/ 476096 h 835124"/>
              <a:gd name="connsiteX5" fmla="*/ 390951 w 679028"/>
              <a:gd name="connsiteY5" fmla="*/ 412761 h 835124"/>
              <a:gd name="connsiteX6" fmla="*/ 220738 w 679028"/>
              <a:gd name="connsiteY6" fmla="*/ 206922 h 835124"/>
              <a:gd name="connsiteX7" fmla="*/ 3024 w 679028"/>
              <a:gd name="connsiteY7" fmla="*/ 5041 h 8351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79028" h="835124">
                <a:moveTo>
                  <a:pt x="3024" y="5041"/>
                </a:moveTo>
                <a:cubicBezTo>
                  <a:pt x="32053" y="41986"/>
                  <a:pt x="302546" y="324355"/>
                  <a:pt x="394910" y="428594"/>
                </a:cubicBezTo>
                <a:cubicBezTo>
                  <a:pt x="487274" y="532833"/>
                  <a:pt x="510365" y="563182"/>
                  <a:pt x="557206" y="630475"/>
                </a:cubicBezTo>
                <a:cubicBezTo>
                  <a:pt x="604047" y="697768"/>
                  <a:pt x="697071" y="858085"/>
                  <a:pt x="675959" y="832355"/>
                </a:cubicBezTo>
                <a:cubicBezTo>
                  <a:pt x="654847" y="806625"/>
                  <a:pt x="478037" y="546028"/>
                  <a:pt x="430536" y="476096"/>
                </a:cubicBezTo>
                <a:cubicBezTo>
                  <a:pt x="383035" y="406164"/>
                  <a:pt x="425917" y="457623"/>
                  <a:pt x="390951" y="412761"/>
                </a:cubicBezTo>
                <a:cubicBezTo>
                  <a:pt x="355985" y="367899"/>
                  <a:pt x="279455" y="269597"/>
                  <a:pt x="220738" y="206922"/>
                </a:cubicBezTo>
                <a:cubicBezTo>
                  <a:pt x="162021" y="144247"/>
                  <a:pt x="-26005" y="-31904"/>
                  <a:pt x="3024" y="504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0" name="フリーフォーム 1319">
            <a:extLst>
              <a:ext uri="{FF2B5EF4-FFF2-40B4-BE49-F238E27FC236}">
                <a16:creationId xmlns:a16="http://schemas.microsoft.com/office/drawing/2014/main" id="{CA44D3B6-BA08-5E54-700D-24FF6DAA7CC2}"/>
              </a:ext>
            </a:extLst>
          </p:cNvPr>
          <p:cNvSpPr/>
          <p:nvPr/>
        </p:nvSpPr>
        <p:spPr>
          <a:xfrm>
            <a:off x="7005164" y="7636641"/>
            <a:ext cx="852934" cy="1304788"/>
          </a:xfrm>
          <a:custGeom>
            <a:avLst/>
            <a:gdLst>
              <a:gd name="connsiteX0" fmla="*/ 1278 w 852934"/>
              <a:gd name="connsiteY0" fmla="*/ 3151 h 1304788"/>
              <a:gd name="connsiteX1" fmla="*/ 270452 w 852934"/>
              <a:gd name="connsiteY1" fmla="*/ 434621 h 1304788"/>
              <a:gd name="connsiteX2" fmla="*/ 527750 w 852934"/>
              <a:gd name="connsiteY2" fmla="*/ 834424 h 1304788"/>
              <a:gd name="connsiteX3" fmla="*/ 456498 w 852934"/>
              <a:gd name="connsiteY3" fmla="*/ 771089 h 1304788"/>
              <a:gd name="connsiteX4" fmla="*/ 587127 w 852934"/>
              <a:gd name="connsiteY4" fmla="*/ 957136 h 1304788"/>
              <a:gd name="connsiteX5" fmla="*/ 713797 w 852934"/>
              <a:gd name="connsiteY5" fmla="*/ 1103598 h 1304788"/>
              <a:gd name="connsiteX6" fmla="*/ 852342 w 852934"/>
              <a:gd name="connsiteY6" fmla="*/ 1301520 h 1304788"/>
              <a:gd name="connsiteX7" fmla="*/ 753381 w 852934"/>
              <a:gd name="connsiteY7" fmla="*/ 1198601 h 1304788"/>
              <a:gd name="connsiteX8" fmla="*/ 515875 w 852934"/>
              <a:gd name="connsiteY8" fmla="*/ 846299 h 1304788"/>
              <a:gd name="connsiteX9" fmla="*/ 385246 w 852934"/>
              <a:gd name="connsiteY9" fmla="*/ 668169 h 1304788"/>
              <a:gd name="connsiteX10" fmla="*/ 1278 w 852934"/>
              <a:gd name="connsiteY10" fmla="*/ 3151 h 13047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852934" h="1304788">
                <a:moveTo>
                  <a:pt x="1278" y="3151"/>
                </a:moveTo>
                <a:cubicBezTo>
                  <a:pt x="-17854" y="-35774"/>
                  <a:pt x="182707" y="296075"/>
                  <a:pt x="270452" y="434621"/>
                </a:cubicBezTo>
                <a:cubicBezTo>
                  <a:pt x="358197" y="573167"/>
                  <a:pt x="496742" y="778346"/>
                  <a:pt x="527750" y="834424"/>
                </a:cubicBezTo>
                <a:cubicBezTo>
                  <a:pt x="558758" y="890502"/>
                  <a:pt x="446602" y="750637"/>
                  <a:pt x="456498" y="771089"/>
                </a:cubicBezTo>
                <a:cubicBezTo>
                  <a:pt x="466394" y="791541"/>
                  <a:pt x="544244" y="901718"/>
                  <a:pt x="587127" y="957136"/>
                </a:cubicBezTo>
                <a:cubicBezTo>
                  <a:pt x="630010" y="1012554"/>
                  <a:pt x="669595" y="1046201"/>
                  <a:pt x="713797" y="1103598"/>
                </a:cubicBezTo>
                <a:cubicBezTo>
                  <a:pt x="758000" y="1160995"/>
                  <a:pt x="845745" y="1285686"/>
                  <a:pt x="852342" y="1301520"/>
                </a:cubicBezTo>
                <a:cubicBezTo>
                  <a:pt x="858939" y="1317354"/>
                  <a:pt x="809459" y="1274471"/>
                  <a:pt x="753381" y="1198601"/>
                </a:cubicBezTo>
                <a:cubicBezTo>
                  <a:pt x="697303" y="1122731"/>
                  <a:pt x="577231" y="934704"/>
                  <a:pt x="515875" y="846299"/>
                </a:cubicBezTo>
                <a:cubicBezTo>
                  <a:pt x="454519" y="757894"/>
                  <a:pt x="464415" y="806055"/>
                  <a:pt x="385246" y="668169"/>
                </a:cubicBezTo>
                <a:cubicBezTo>
                  <a:pt x="306077" y="530283"/>
                  <a:pt x="20410" y="42076"/>
                  <a:pt x="1278" y="315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1" name="フリーフォーム 1320">
            <a:extLst>
              <a:ext uri="{FF2B5EF4-FFF2-40B4-BE49-F238E27FC236}">
                <a16:creationId xmlns:a16="http://schemas.microsoft.com/office/drawing/2014/main" id="{092A41A3-5E4E-DF42-58F9-D79FD11F730A}"/>
              </a:ext>
            </a:extLst>
          </p:cNvPr>
          <p:cNvSpPr/>
          <p:nvPr/>
        </p:nvSpPr>
        <p:spPr>
          <a:xfrm>
            <a:off x="5805709" y="8223964"/>
            <a:ext cx="365657" cy="742444"/>
          </a:xfrm>
          <a:custGeom>
            <a:avLst/>
            <a:gdLst>
              <a:gd name="connsiteX0" fmla="*/ 1325 w 365657"/>
              <a:gd name="connsiteY0" fmla="*/ 1678 h 742444"/>
              <a:gd name="connsiteX1" fmla="*/ 72577 w 365657"/>
              <a:gd name="connsiteY1" fmla="*/ 207517 h 742444"/>
              <a:gd name="connsiteX2" fmla="*/ 365501 w 365657"/>
              <a:gd name="connsiteY2" fmla="*/ 741906 h 742444"/>
              <a:gd name="connsiteX3" fmla="*/ 112161 w 365657"/>
              <a:gd name="connsiteY3" fmla="*/ 302519 h 742444"/>
              <a:gd name="connsiteX4" fmla="*/ 1325 w 365657"/>
              <a:gd name="connsiteY4" fmla="*/ 1678 h 7424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5657" h="742444">
                <a:moveTo>
                  <a:pt x="1325" y="1678"/>
                </a:moveTo>
                <a:cubicBezTo>
                  <a:pt x="-5272" y="-14156"/>
                  <a:pt x="11881" y="84146"/>
                  <a:pt x="72577" y="207517"/>
                </a:cubicBezTo>
                <a:cubicBezTo>
                  <a:pt x="133273" y="330888"/>
                  <a:pt x="358904" y="726072"/>
                  <a:pt x="365501" y="741906"/>
                </a:cubicBezTo>
                <a:cubicBezTo>
                  <a:pt x="372098" y="757740"/>
                  <a:pt x="168899" y="419953"/>
                  <a:pt x="112161" y="302519"/>
                </a:cubicBezTo>
                <a:cubicBezTo>
                  <a:pt x="55423" y="185085"/>
                  <a:pt x="7922" y="17512"/>
                  <a:pt x="1325" y="167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2" name="フリーフォーム 1321">
            <a:extLst>
              <a:ext uri="{FF2B5EF4-FFF2-40B4-BE49-F238E27FC236}">
                <a16:creationId xmlns:a16="http://schemas.microsoft.com/office/drawing/2014/main" id="{F29FA64D-61EE-9E56-9690-A3D2890C1355}"/>
              </a:ext>
            </a:extLst>
          </p:cNvPr>
          <p:cNvSpPr/>
          <p:nvPr/>
        </p:nvSpPr>
        <p:spPr>
          <a:xfrm>
            <a:off x="6174519" y="8945672"/>
            <a:ext cx="694701" cy="797306"/>
          </a:xfrm>
          <a:custGeom>
            <a:avLst/>
            <a:gdLst>
              <a:gd name="connsiteX0" fmla="*/ 650 w 694701"/>
              <a:gd name="connsiteY0" fmla="*/ 406 h 797306"/>
              <a:gd name="connsiteX1" fmla="*/ 218364 w 694701"/>
              <a:gd name="connsiteY1" fmla="*/ 285414 h 797306"/>
              <a:gd name="connsiteX2" fmla="*/ 681502 w 694701"/>
              <a:gd name="connsiteY2" fmla="*/ 780219 h 797306"/>
              <a:gd name="connsiteX3" fmla="*/ 542956 w 694701"/>
              <a:gd name="connsiteY3" fmla="*/ 657507 h 797306"/>
              <a:gd name="connsiteX4" fmla="*/ 277741 w 694701"/>
              <a:gd name="connsiteY4" fmla="*/ 404167 h 797306"/>
              <a:gd name="connsiteX5" fmla="*/ 155029 w 694701"/>
              <a:gd name="connsiteY5" fmla="*/ 226037 h 797306"/>
              <a:gd name="connsiteX6" fmla="*/ 650 w 694701"/>
              <a:gd name="connsiteY6" fmla="*/ 406 h 7973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94701" h="797306">
                <a:moveTo>
                  <a:pt x="650" y="406"/>
                </a:moveTo>
                <a:cubicBezTo>
                  <a:pt x="11206" y="10302"/>
                  <a:pt x="104889" y="155445"/>
                  <a:pt x="218364" y="285414"/>
                </a:cubicBezTo>
                <a:cubicBezTo>
                  <a:pt x="331839" y="415383"/>
                  <a:pt x="627403" y="718204"/>
                  <a:pt x="681502" y="780219"/>
                </a:cubicBezTo>
                <a:cubicBezTo>
                  <a:pt x="735601" y="842234"/>
                  <a:pt x="610250" y="720182"/>
                  <a:pt x="542956" y="657507"/>
                </a:cubicBezTo>
                <a:cubicBezTo>
                  <a:pt x="475663" y="594832"/>
                  <a:pt x="342395" y="476079"/>
                  <a:pt x="277741" y="404167"/>
                </a:cubicBezTo>
                <a:cubicBezTo>
                  <a:pt x="213087" y="332255"/>
                  <a:pt x="199232" y="288053"/>
                  <a:pt x="155029" y="226037"/>
                </a:cubicBezTo>
                <a:cubicBezTo>
                  <a:pt x="110826" y="164021"/>
                  <a:pt x="-9906" y="-9490"/>
                  <a:pt x="650" y="40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3" name="フリーフォーム 1322">
            <a:extLst>
              <a:ext uri="{FF2B5EF4-FFF2-40B4-BE49-F238E27FC236}">
                <a16:creationId xmlns:a16="http://schemas.microsoft.com/office/drawing/2014/main" id="{E50A6D60-9F45-F050-B575-995404CFA49C}"/>
              </a:ext>
            </a:extLst>
          </p:cNvPr>
          <p:cNvSpPr/>
          <p:nvPr/>
        </p:nvSpPr>
        <p:spPr>
          <a:xfrm>
            <a:off x="6899415" y="9761292"/>
            <a:ext cx="1039357" cy="912260"/>
          </a:xfrm>
          <a:custGeom>
            <a:avLst/>
            <a:gdLst>
              <a:gd name="connsiteX0" fmla="*/ 149 w 1039357"/>
              <a:gd name="connsiteY0" fmla="*/ 225 h 912260"/>
              <a:gd name="connsiteX1" fmla="*/ 372242 w 1039357"/>
              <a:gd name="connsiteY1" fmla="*/ 340651 h 912260"/>
              <a:gd name="connsiteX2" fmla="*/ 997676 w 1039357"/>
              <a:gd name="connsiteY2" fmla="*/ 878999 h 912260"/>
              <a:gd name="connsiteX3" fmla="*/ 918507 w 1039357"/>
              <a:gd name="connsiteY3" fmla="*/ 803789 h 912260"/>
              <a:gd name="connsiteX4" fmla="*/ 411827 w 1039357"/>
              <a:gd name="connsiteY4" fmla="*/ 388152 h 912260"/>
              <a:gd name="connsiteX5" fmla="*/ 149 w 1039357"/>
              <a:gd name="connsiteY5" fmla="*/ 225 h 9122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39357" h="912260">
                <a:moveTo>
                  <a:pt x="149" y="225"/>
                </a:moveTo>
                <a:cubicBezTo>
                  <a:pt x="-6448" y="-7692"/>
                  <a:pt x="205988" y="194189"/>
                  <a:pt x="372242" y="340651"/>
                </a:cubicBezTo>
                <a:cubicBezTo>
                  <a:pt x="538497" y="487113"/>
                  <a:pt x="906632" y="801809"/>
                  <a:pt x="997676" y="878999"/>
                </a:cubicBezTo>
                <a:cubicBezTo>
                  <a:pt x="1088720" y="956189"/>
                  <a:pt x="1016149" y="885597"/>
                  <a:pt x="918507" y="803789"/>
                </a:cubicBezTo>
                <a:cubicBezTo>
                  <a:pt x="820866" y="721981"/>
                  <a:pt x="562907" y="516801"/>
                  <a:pt x="411827" y="388152"/>
                </a:cubicBezTo>
                <a:cubicBezTo>
                  <a:pt x="260747" y="259503"/>
                  <a:pt x="6746" y="8142"/>
                  <a:pt x="149" y="22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4" name="フリーフォーム 1323">
            <a:extLst>
              <a:ext uri="{FF2B5EF4-FFF2-40B4-BE49-F238E27FC236}">
                <a16:creationId xmlns:a16="http://schemas.microsoft.com/office/drawing/2014/main" id="{B7F29FA0-AD2B-38FB-F3EE-F64B7CB9D69D}"/>
              </a:ext>
            </a:extLst>
          </p:cNvPr>
          <p:cNvSpPr/>
          <p:nvPr/>
        </p:nvSpPr>
        <p:spPr>
          <a:xfrm>
            <a:off x="7960163" y="10699588"/>
            <a:ext cx="432610" cy="392260"/>
          </a:xfrm>
          <a:custGeom>
            <a:avLst/>
            <a:gdLst>
              <a:gd name="connsiteX0" fmla="*/ 263 w 432610"/>
              <a:gd name="connsiteY0" fmla="*/ 80 h 392260"/>
              <a:gd name="connsiteX1" fmla="*/ 312980 w 432610"/>
              <a:gd name="connsiteY1" fmla="*/ 281129 h 392260"/>
              <a:gd name="connsiteX2" fmla="*/ 431733 w 432610"/>
              <a:gd name="connsiteY2" fmla="*/ 391965 h 392260"/>
              <a:gd name="connsiteX3" fmla="*/ 261520 w 432610"/>
              <a:gd name="connsiteY3" fmla="*/ 253420 h 392260"/>
              <a:gd name="connsiteX4" fmla="*/ 263 w 432610"/>
              <a:gd name="connsiteY4" fmla="*/ 80 h 3922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32610" h="392260">
                <a:moveTo>
                  <a:pt x="263" y="80"/>
                </a:moveTo>
                <a:cubicBezTo>
                  <a:pt x="8840" y="4698"/>
                  <a:pt x="241068" y="215815"/>
                  <a:pt x="312980" y="281129"/>
                </a:cubicBezTo>
                <a:cubicBezTo>
                  <a:pt x="384892" y="346443"/>
                  <a:pt x="440310" y="396583"/>
                  <a:pt x="431733" y="391965"/>
                </a:cubicBezTo>
                <a:cubicBezTo>
                  <a:pt x="423156" y="387347"/>
                  <a:pt x="328154" y="315436"/>
                  <a:pt x="261520" y="253420"/>
                </a:cubicBezTo>
                <a:cubicBezTo>
                  <a:pt x="194886" y="191405"/>
                  <a:pt x="-8314" y="-4538"/>
                  <a:pt x="263" y="8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5" name="フリーフォーム 1324">
            <a:extLst>
              <a:ext uri="{FF2B5EF4-FFF2-40B4-BE49-F238E27FC236}">
                <a16:creationId xmlns:a16="http://schemas.microsoft.com/office/drawing/2014/main" id="{FE59979B-935F-D63B-8D55-97C22A04E6E6}"/>
              </a:ext>
            </a:extLst>
          </p:cNvPr>
          <p:cNvSpPr/>
          <p:nvPr/>
        </p:nvSpPr>
        <p:spPr>
          <a:xfrm>
            <a:off x="8394276" y="11090891"/>
            <a:ext cx="786040" cy="798135"/>
          </a:xfrm>
          <a:custGeom>
            <a:avLst/>
            <a:gdLst>
              <a:gd name="connsiteX0" fmla="*/ 1579 w 786040"/>
              <a:gd name="connsiteY0" fmla="*/ 662 h 798135"/>
              <a:gd name="connsiteX1" fmla="*/ 235127 w 786040"/>
              <a:gd name="connsiteY1" fmla="*/ 234210 h 798135"/>
              <a:gd name="connsiteX2" fmla="*/ 266794 w 786040"/>
              <a:gd name="connsiteY2" fmla="*/ 277753 h 798135"/>
              <a:gd name="connsiteX3" fmla="*/ 440966 w 786040"/>
              <a:gd name="connsiteY3" fmla="*/ 471717 h 798135"/>
              <a:gd name="connsiteX4" fmla="*/ 389506 w 786040"/>
              <a:gd name="connsiteY4" fmla="*/ 420257 h 798135"/>
              <a:gd name="connsiteX5" fmla="*/ 524093 w 786040"/>
              <a:gd name="connsiteY5" fmla="*/ 566719 h 798135"/>
              <a:gd name="connsiteX6" fmla="*/ 587428 w 786040"/>
              <a:gd name="connsiteY6" fmla="*/ 637971 h 798135"/>
              <a:gd name="connsiteX7" fmla="*/ 781392 w 786040"/>
              <a:gd name="connsiteY7" fmla="*/ 792351 h 798135"/>
              <a:gd name="connsiteX8" fmla="*/ 694306 w 786040"/>
              <a:gd name="connsiteY8" fmla="*/ 729015 h 798135"/>
              <a:gd name="connsiteX9" fmla="*/ 357838 w 786040"/>
              <a:gd name="connsiteY9" fmla="*/ 396506 h 798135"/>
              <a:gd name="connsiteX10" fmla="*/ 144082 w 786040"/>
              <a:gd name="connsiteY10" fmla="*/ 170875 h 798135"/>
              <a:gd name="connsiteX11" fmla="*/ 1579 w 786040"/>
              <a:gd name="connsiteY11" fmla="*/ 662 h 7981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786040" h="798135">
                <a:moveTo>
                  <a:pt x="1579" y="662"/>
                </a:moveTo>
                <a:cubicBezTo>
                  <a:pt x="16753" y="11218"/>
                  <a:pt x="190925" y="188028"/>
                  <a:pt x="235127" y="234210"/>
                </a:cubicBezTo>
                <a:cubicBezTo>
                  <a:pt x="279329" y="280392"/>
                  <a:pt x="232488" y="238169"/>
                  <a:pt x="266794" y="277753"/>
                </a:cubicBezTo>
                <a:cubicBezTo>
                  <a:pt x="301101" y="317338"/>
                  <a:pt x="420514" y="447966"/>
                  <a:pt x="440966" y="471717"/>
                </a:cubicBezTo>
                <a:cubicBezTo>
                  <a:pt x="461418" y="495468"/>
                  <a:pt x="375652" y="404423"/>
                  <a:pt x="389506" y="420257"/>
                </a:cubicBezTo>
                <a:cubicBezTo>
                  <a:pt x="403361" y="436091"/>
                  <a:pt x="491106" y="530433"/>
                  <a:pt x="524093" y="566719"/>
                </a:cubicBezTo>
                <a:cubicBezTo>
                  <a:pt x="557080" y="603005"/>
                  <a:pt x="544545" y="600366"/>
                  <a:pt x="587428" y="637971"/>
                </a:cubicBezTo>
                <a:cubicBezTo>
                  <a:pt x="630311" y="675576"/>
                  <a:pt x="763579" y="777177"/>
                  <a:pt x="781392" y="792351"/>
                </a:cubicBezTo>
                <a:cubicBezTo>
                  <a:pt x="799205" y="807525"/>
                  <a:pt x="764898" y="794989"/>
                  <a:pt x="694306" y="729015"/>
                </a:cubicBezTo>
                <a:cubicBezTo>
                  <a:pt x="623714" y="663041"/>
                  <a:pt x="449542" y="489529"/>
                  <a:pt x="357838" y="396506"/>
                </a:cubicBezTo>
                <a:cubicBezTo>
                  <a:pt x="266134" y="303483"/>
                  <a:pt x="204118" y="233550"/>
                  <a:pt x="144082" y="170875"/>
                </a:cubicBezTo>
                <a:cubicBezTo>
                  <a:pt x="84046" y="108200"/>
                  <a:pt x="-13595" y="-9894"/>
                  <a:pt x="1579" y="66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6" name="フリーフォーム 1325">
            <a:extLst>
              <a:ext uri="{FF2B5EF4-FFF2-40B4-BE49-F238E27FC236}">
                <a16:creationId xmlns:a16="http://schemas.microsoft.com/office/drawing/2014/main" id="{7270E795-6341-47C4-D820-83E13CF67253}"/>
              </a:ext>
            </a:extLst>
          </p:cNvPr>
          <p:cNvSpPr/>
          <p:nvPr/>
        </p:nvSpPr>
        <p:spPr>
          <a:xfrm>
            <a:off x="8969793" y="10386873"/>
            <a:ext cx="620769" cy="511259"/>
          </a:xfrm>
          <a:custGeom>
            <a:avLst/>
            <a:gdLst>
              <a:gd name="connsiteX0" fmla="*/ 36 w 620769"/>
              <a:gd name="connsiteY0" fmla="*/ 78 h 511259"/>
              <a:gd name="connsiteX1" fmla="*/ 205875 w 620769"/>
              <a:gd name="connsiteY1" fmla="*/ 209875 h 511259"/>
              <a:gd name="connsiteX2" fmla="*/ 162332 w 620769"/>
              <a:gd name="connsiteY2" fmla="*/ 178208 h 511259"/>
              <a:gd name="connsiteX3" fmla="*/ 364212 w 620769"/>
              <a:gd name="connsiteY3" fmla="*/ 344462 h 511259"/>
              <a:gd name="connsiteX4" fmla="*/ 609636 w 620769"/>
              <a:gd name="connsiteY4" fmla="*/ 502800 h 511259"/>
              <a:gd name="connsiteX5" fmla="*/ 550259 w 620769"/>
              <a:gd name="connsiteY5" fmla="*/ 467174 h 511259"/>
              <a:gd name="connsiteX6" fmla="*/ 296919 w 620769"/>
              <a:gd name="connsiteY6" fmla="*/ 277169 h 511259"/>
              <a:gd name="connsiteX7" fmla="*/ 190041 w 620769"/>
              <a:gd name="connsiteY7" fmla="*/ 186124 h 511259"/>
              <a:gd name="connsiteX8" fmla="*/ 36 w 620769"/>
              <a:gd name="connsiteY8" fmla="*/ 78 h 5112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20769" h="511259">
                <a:moveTo>
                  <a:pt x="36" y="78"/>
                </a:moveTo>
                <a:cubicBezTo>
                  <a:pt x="2675" y="4036"/>
                  <a:pt x="178826" y="180187"/>
                  <a:pt x="205875" y="209875"/>
                </a:cubicBezTo>
                <a:cubicBezTo>
                  <a:pt x="232924" y="239563"/>
                  <a:pt x="135943" y="155777"/>
                  <a:pt x="162332" y="178208"/>
                </a:cubicBezTo>
                <a:cubicBezTo>
                  <a:pt x="188721" y="200639"/>
                  <a:pt x="289661" y="290363"/>
                  <a:pt x="364212" y="344462"/>
                </a:cubicBezTo>
                <a:cubicBezTo>
                  <a:pt x="438763" y="398561"/>
                  <a:pt x="578628" y="482348"/>
                  <a:pt x="609636" y="502800"/>
                </a:cubicBezTo>
                <a:cubicBezTo>
                  <a:pt x="640644" y="523252"/>
                  <a:pt x="602379" y="504779"/>
                  <a:pt x="550259" y="467174"/>
                </a:cubicBezTo>
                <a:cubicBezTo>
                  <a:pt x="498140" y="429569"/>
                  <a:pt x="356955" y="324011"/>
                  <a:pt x="296919" y="277169"/>
                </a:cubicBezTo>
                <a:cubicBezTo>
                  <a:pt x="236883" y="230327"/>
                  <a:pt x="240841" y="228347"/>
                  <a:pt x="190041" y="186124"/>
                </a:cubicBezTo>
                <a:cubicBezTo>
                  <a:pt x="139241" y="143901"/>
                  <a:pt x="-2603" y="-3880"/>
                  <a:pt x="36" y="7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7" name="フリーフォーム 1326">
            <a:extLst>
              <a:ext uri="{FF2B5EF4-FFF2-40B4-BE49-F238E27FC236}">
                <a16:creationId xmlns:a16="http://schemas.microsoft.com/office/drawing/2014/main" id="{92CB95E2-A0B6-61FD-D0D0-8EF5817D3543}"/>
              </a:ext>
            </a:extLst>
          </p:cNvPr>
          <p:cNvSpPr/>
          <p:nvPr/>
        </p:nvSpPr>
        <p:spPr>
          <a:xfrm>
            <a:off x="8415168" y="10932998"/>
            <a:ext cx="705981" cy="872202"/>
          </a:xfrm>
          <a:custGeom>
            <a:avLst/>
            <a:gdLst>
              <a:gd name="connsiteX0" fmla="*/ 479 w 705981"/>
              <a:gd name="connsiteY0" fmla="*/ 218 h 872202"/>
              <a:gd name="connsiteX1" fmla="*/ 340905 w 705981"/>
              <a:gd name="connsiteY1" fmla="*/ 427729 h 872202"/>
              <a:gd name="connsiteX2" fmla="*/ 408198 w 705981"/>
              <a:gd name="connsiteY2" fmla="*/ 514815 h 872202"/>
              <a:gd name="connsiteX3" fmla="*/ 617996 w 705981"/>
              <a:gd name="connsiteY3" fmla="*/ 772114 h 872202"/>
              <a:gd name="connsiteX4" fmla="*/ 705081 w 705981"/>
              <a:gd name="connsiteY4" fmla="*/ 871075 h 872202"/>
              <a:gd name="connsiteX5" fmla="*/ 570494 w 705981"/>
              <a:gd name="connsiteY5" fmla="*/ 716696 h 872202"/>
              <a:gd name="connsiteX6" fmla="*/ 408198 w 705981"/>
              <a:gd name="connsiteY6" fmla="*/ 554399 h 872202"/>
              <a:gd name="connsiteX7" fmla="*/ 443824 w 705981"/>
              <a:gd name="connsiteY7" fmla="*/ 590025 h 872202"/>
              <a:gd name="connsiteX8" fmla="*/ 269653 w 705981"/>
              <a:gd name="connsiteY8" fmla="*/ 372311 h 872202"/>
              <a:gd name="connsiteX9" fmla="*/ 479 w 705981"/>
              <a:gd name="connsiteY9" fmla="*/ 218 h 8722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705981" h="872202">
                <a:moveTo>
                  <a:pt x="479" y="218"/>
                </a:moveTo>
                <a:cubicBezTo>
                  <a:pt x="12354" y="9454"/>
                  <a:pt x="272952" y="341963"/>
                  <a:pt x="340905" y="427729"/>
                </a:cubicBezTo>
                <a:cubicBezTo>
                  <a:pt x="408858" y="513495"/>
                  <a:pt x="362016" y="457418"/>
                  <a:pt x="408198" y="514815"/>
                </a:cubicBezTo>
                <a:cubicBezTo>
                  <a:pt x="454380" y="572212"/>
                  <a:pt x="568516" y="712737"/>
                  <a:pt x="617996" y="772114"/>
                </a:cubicBezTo>
                <a:cubicBezTo>
                  <a:pt x="667476" y="831491"/>
                  <a:pt x="712998" y="880311"/>
                  <a:pt x="705081" y="871075"/>
                </a:cubicBezTo>
                <a:cubicBezTo>
                  <a:pt x="697164" y="861839"/>
                  <a:pt x="619974" y="769475"/>
                  <a:pt x="570494" y="716696"/>
                </a:cubicBezTo>
                <a:cubicBezTo>
                  <a:pt x="521014" y="663917"/>
                  <a:pt x="408198" y="554399"/>
                  <a:pt x="408198" y="554399"/>
                </a:cubicBezTo>
                <a:cubicBezTo>
                  <a:pt x="387086" y="533287"/>
                  <a:pt x="466915" y="620373"/>
                  <a:pt x="443824" y="590025"/>
                </a:cubicBezTo>
                <a:cubicBezTo>
                  <a:pt x="420733" y="559677"/>
                  <a:pt x="338926" y="467314"/>
                  <a:pt x="269653" y="372311"/>
                </a:cubicBezTo>
                <a:cubicBezTo>
                  <a:pt x="200380" y="277309"/>
                  <a:pt x="-11396" y="-9018"/>
                  <a:pt x="479" y="21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8" name="フリーフォーム 1327">
            <a:extLst>
              <a:ext uri="{FF2B5EF4-FFF2-40B4-BE49-F238E27FC236}">
                <a16:creationId xmlns:a16="http://schemas.microsoft.com/office/drawing/2014/main" id="{AF964FB4-C90C-C1C8-E21E-1127FC4FC6DA}"/>
              </a:ext>
            </a:extLst>
          </p:cNvPr>
          <p:cNvSpPr/>
          <p:nvPr/>
        </p:nvSpPr>
        <p:spPr>
          <a:xfrm>
            <a:off x="8620647" y="11098838"/>
            <a:ext cx="322127" cy="412167"/>
          </a:xfrm>
          <a:custGeom>
            <a:avLst/>
            <a:gdLst>
              <a:gd name="connsiteX0" fmla="*/ 839 w 322127"/>
              <a:gd name="connsiteY0" fmla="*/ 632 h 412167"/>
              <a:gd name="connsiteX1" fmla="*/ 277930 w 322127"/>
              <a:gd name="connsiteY1" fmla="*/ 352933 h 412167"/>
              <a:gd name="connsiteX2" fmla="*/ 313556 w 322127"/>
              <a:gd name="connsiteY2" fmla="*/ 404393 h 412167"/>
              <a:gd name="connsiteX3" fmla="*/ 194802 w 322127"/>
              <a:gd name="connsiteY3" fmla="*/ 269806 h 412167"/>
              <a:gd name="connsiteX4" fmla="*/ 839 w 322127"/>
              <a:gd name="connsiteY4" fmla="*/ 632 h 4121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22127" h="412167">
                <a:moveTo>
                  <a:pt x="839" y="632"/>
                </a:moveTo>
                <a:cubicBezTo>
                  <a:pt x="14694" y="14486"/>
                  <a:pt x="225811" y="285640"/>
                  <a:pt x="277930" y="352933"/>
                </a:cubicBezTo>
                <a:cubicBezTo>
                  <a:pt x="330050" y="420227"/>
                  <a:pt x="327411" y="418247"/>
                  <a:pt x="313556" y="404393"/>
                </a:cubicBezTo>
                <a:cubicBezTo>
                  <a:pt x="299701" y="390539"/>
                  <a:pt x="240984" y="335120"/>
                  <a:pt x="194802" y="269806"/>
                </a:cubicBezTo>
                <a:cubicBezTo>
                  <a:pt x="148620" y="204492"/>
                  <a:pt x="-13016" y="-13222"/>
                  <a:pt x="839" y="63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9" name="フリーフォーム 1328">
            <a:extLst>
              <a:ext uri="{FF2B5EF4-FFF2-40B4-BE49-F238E27FC236}">
                <a16:creationId xmlns:a16="http://schemas.microsoft.com/office/drawing/2014/main" id="{0711620F-6F06-3ADE-AECE-E1A8943416D4}"/>
              </a:ext>
            </a:extLst>
          </p:cNvPr>
          <p:cNvSpPr/>
          <p:nvPr/>
        </p:nvSpPr>
        <p:spPr>
          <a:xfrm>
            <a:off x="9178041" y="10646218"/>
            <a:ext cx="183695" cy="393922"/>
          </a:xfrm>
          <a:custGeom>
            <a:avLst/>
            <a:gdLst>
              <a:gd name="connsiteX0" fmla="*/ 1585 w 183695"/>
              <a:gd name="connsiteY0" fmla="*/ 1990 h 393922"/>
              <a:gd name="connsiteX1" fmla="*/ 140130 w 183695"/>
              <a:gd name="connsiteY1" fmla="*/ 223663 h 393922"/>
              <a:gd name="connsiteX2" fmla="*/ 183673 w 183695"/>
              <a:gd name="connsiteY2" fmla="*/ 393876 h 393922"/>
              <a:gd name="connsiteX3" fmla="*/ 136172 w 183695"/>
              <a:gd name="connsiteY3" fmla="*/ 239496 h 393922"/>
              <a:gd name="connsiteX4" fmla="*/ 68878 w 183695"/>
              <a:gd name="connsiteY4" fmla="*/ 120743 h 393922"/>
              <a:gd name="connsiteX5" fmla="*/ 1585 w 183695"/>
              <a:gd name="connsiteY5" fmla="*/ 1990 h 3939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3695" h="393922">
                <a:moveTo>
                  <a:pt x="1585" y="1990"/>
                </a:moveTo>
                <a:cubicBezTo>
                  <a:pt x="13460" y="19143"/>
                  <a:pt x="109782" y="158349"/>
                  <a:pt x="140130" y="223663"/>
                </a:cubicBezTo>
                <a:cubicBezTo>
                  <a:pt x="170478" y="288977"/>
                  <a:pt x="184333" y="391237"/>
                  <a:pt x="183673" y="393876"/>
                </a:cubicBezTo>
                <a:cubicBezTo>
                  <a:pt x="183013" y="396515"/>
                  <a:pt x="155305" y="285018"/>
                  <a:pt x="136172" y="239496"/>
                </a:cubicBezTo>
                <a:cubicBezTo>
                  <a:pt x="117040" y="193974"/>
                  <a:pt x="89990" y="158348"/>
                  <a:pt x="68878" y="120743"/>
                </a:cubicBezTo>
                <a:cubicBezTo>
                  <a:pt x="47766" y="83138"/>
                  <a:pt x="-10290" y="-15163"/>
                  <a:pt x="1585" y="199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0" name="フリーフォーム 1329">
            <a:extLst>
              <a:ext uri="{FF2B5EF4-FFF2-40B4-BE49-F238E27FC236}">
                <a16:creationId xmlns:a16="http://schemas.microsoft.com/office/drawing/2014/main" id="{1279F5A8-67E5-40E1-832E-3DC9CB251CA9}"/>
              </a:ext>
            </a:extLst>
          </p:cNvPr>
          <p:cNvSpPr/>
          <p:nvPr/>
        </p:nvSpPr>
        <p:spPr>
          <a:xfrm>
            <a:off x="8558109" y="10687784"/>
            <a:ext cx="637411" cy="581954"/>
          </a:xfrm>
          <a:custGeom>
            <a:avLst/>
            <a:gdLst>
              <a:gd name="connsiteX0" fmla="*/ 42 w 637411"/>
              <a:gd name="connsiteY0" fmla="*/ 8 h 581954"/>
              <a:gd name="connsiteX1" fmla="*/ 261299 w 637411"/>
              <a:gd name="connsiteY1" fmla="*/ 213764 h 581954"/>
              <a:gd name="connsiteX2" fmla="*/ 439429 w 637411"/>
              <a:gd name="connsiteY2" fmla="*/ 427520 h 581954"/>
              <a:gd name="connsiteX3" fmla="*/ 637351 w 637411"/>
              <a:gd name="connsiteY3" fmla="*/ 581899 h 581954"/>
              <a:gd name="connsiteX4" fmla="*/ 459221 w 637411"/>
              <a:gd name="connsiteY4" fmla="*/ 443354 h 581954"/>
              <a:gd name="connsiteX5" fmla="*/ 344426 w 637411"/>
              <a:gd name="connsiteY5" fmla="*/ 288974 h 581954"/>
              <a:gd name="connsiteX6" fmla="*/ 281091 w 637411"/>
              <a:gd name="connsiteY6" fmla="*/ 205847 h 581954"/>
              <a:gd name="connsiteX7" fmla="*/ 42 w 637411"/>
              <a:gd name="connsiteY7" fmla="*/ 8 h 5819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37411" h="581954">
                <a:moveTo>
                  <a:pt x="42" y="8"/>
                </a:moveTo>
                <a:cubicBezTo>
                  <a:pt x="-3257" y="1327"/>
                  <a:pt x="188068" y="142512"/>
                  <a:pt x="261299" y="213764"/>
                </a:cubicBezTo>
                <a:cubicBezTo>
                  <a:pt x="334530" y="285016"/>
                  <a:pt x="376754" y="366164"/>
                  <a:pt x="439429" y="427520"/>
                </a:cubicBezTo>
                <a:cubicBezTo>
                  <a:pt x="502104" y="488876"/>
                  <a:pt x="634052" y="579260"/>
                  <a:pt x="637351" y="581899"/>
                </a:cubicBezTo>
                <a:cubicBezTo>
                  <a:pt x="640650" y="584538"/>
                  <a:pt x="508042" y="492175"/>
                  <a:pt x="459221" y="443354"/>
                </a:cubicBezTo>
                <a:cubicBezTo>
                  <a:pt x="410400" y="394533"/>
                  <a:pt x="374114" y="328559"/>
                  <a:pt x="344426" y="288974"/>
                </a:cubicBezTo>
                <a:cubicBezTo>
                  <a:pt x="314738" y="249389"/>
                  <a:pt x="335190" y="251369"/>
                  <a:pt x="281091" y="205847"/>
                </a:cubicBezTo>
                <a:cubicBezTo>
                  <a:pt x="226992" y="160325"/>
                  <a:pt x="3341" y="-1311"/>
                  <a:pt x="42" y="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1" name="フリーフォーム 1330">
            <a:extLst>
              <a:ext uri="{FF2B5EF4-FFF2-40B4-BE49-F238E27FC236}">
                <a16:creationId xmlns:a16="http://schemas.microsoft.com/office/drawing/2014/main" id="{1504B9B1-2035-1F00-8BBE-AD3F290ADBB1}"/>
              </a:ext>
            </a:extLst>
          </p:cNvPr>
          <p:cNvSpPr/>
          <p:nvPr/>
        </p:nvSpPr>
        <p:spPr>
          <a:xfrm>
            <a:off x="9021028" y="11443853"/>
            <a:ext cx="107259" cy="356264"/>
          </a:xfrm>
          <a:custGeom>
            <a:avLst/>
            <a:gdLst>
              <a:gd name="connsiteX0" fmla="*/ 75471 w 107259"/>
              <a:gd name="connsiteY0" fmla="*/ 2 h 356264"/>
              <a:gd name="connsiteX1" fmla="*/ 24011 w 107259"/>
              <a:gd name="connsiteY1" fmla="*/ 150422 h 356264"/>
              <a:gd name="connsiteX2" fmla="*/ 31928 w 107259"/>
              <a:gd name="connsiteY2" fmla="*/ 221674 h 356264"/>
              <a:gd name="connsiteX3" fmla="*/ 107138 w 107259"/>
              <a:gd name="connsiteY3" fmla="*/ 356261 h 356264"/>
              <a:gd name="connsiteX4" fmla="*/ 12136 w 107259"/>
              <a:gd name="connsiteY4" fmla="*/ 217716 h 356264"/>
              <a:gd name="connsiteX5" fmla="*/ 8177 w 107259"/>
              <a:gd name="connsiteY5" fmla="*/ 146464 h 356264"/>
              <a:gd name="connsiteX6" fmla="*/ 75471 w 107259"/>
              <a:gd name="connsiteY6" fmla="*/ 2 h 3562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07259" h="356264">
                <a:moveTo>
                  <a:pt x="75471" y="2"/>
                </a:moveTo>
                <a:cubicBezTo>
                  <a:pt x="78110" y="662"/>
                  <a:pt x="31268" y="113477"/>
                  <a:pt x="24011" y="150422"/>
                </a:cubicBezTo>
                <a:cubicBezTo>
                  <a:pt x="16754" y="187367"/>
                  <a:pt x="18074" y="187368"/>
                  <a:pt x="31928" y="221674"/>
                </a:cubicBezTo>
                <a:cubicBezTo>
                  <a:pt x="45782" y="255980"/>
                  <a:pt x="110437" y="356921"/>
                  <a:pt x="107138" y="356261"/>
                </a:cubicBezTo>
                <a:cubicBezTo>
                  <a:pt x="103839" y="355601"/>
                  <a:pt x="28629" y="252682"/>
                  <a:pt x="12136" y="217716"/>
                </a:cubicBezTo>
                <a:cubicBezTo>
                  <a:pt x="-4358" y="182750"/>
                  <a:pt x="-2379" y="182090"/>
                  <a:pt x="8177" y="146464"/>
                </a:cubicBezTo>
                <a:cubicBezTo>
                  <a:pt x="18733" y="110838"/>
                  <a:pt x="72832" y="-658"/>
                  <a:pt x="75471" y="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2" name="フリーフォーム 1331">
            <a:extLst>
              <a:ext uri="{FF2B5EF4-FFF2-40B4-BE49-F238E27FC236}">
                <a16:creationId xmlns:a16="http://schemas.microsoft.com/office/drawing/2014/main" id="{BE04E15F-1F2A-83E4-0115-64E2D43733E9}"/>
              </a:ext>
            </a:extLst>
          </p:cNvPr>
          <p:cNvSpPr/>
          <p:nvPr/>
        </p:nvSpPr>
        <p:spPr>
          <a:xfrm>
            <a:off x="7281747" y="9427648"/>
            <a:ext cx="468965" cy="599116"/>
          </a:xfrm>
          <a:custGeom>
            <a:avLst/>
            <a:gdLst>
              <a:gd name="connsiteX0" fmla="*/ 1785 w 468965"/>
              <a:gd name="connsiteY0" fmla="*/ 1360 h 599116"/>
              <a:gd name="connsiteX1" fmla="*/ 354087 w 468965"/>
              <a:gd name="connsiteY1" fmla="*/ 452622 h 599116"/>
              <a:gd name="connsiteX2" fmla="*/ 468882 w 468965"/>
              <a:gd name="connsiteY2" fmla="*/ 599084 h 599116"/>
              <a:gd name="connsiteX3" fmla="*/ 369921 w 468965"/>
              <a:gd name="connsiteY3" fmla="*/ 464497 h 599116"/>
              <a:gd name="connsiteX4" fmla="*/ 223458 w 468965"/>
              <a:gd name="connsiteY4" fmla="*/ 318035 h 599116"/>
              <a:gd name="connsiteX5" fmla="*/ 1785 w 468965"/>
              <a:gd name="connsiteY5" fmla="*/ 1360 h 5991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8965" h="599116">
                <a:moveTo>
                  <a:pt x="1785" y="1360"/>
                </a:moveTo>
                <a:cubicBezTo>
                  <a:pt x="23556" y="23791"/>
                  <a:pt x="354087" y="452622"/>
                  <a:pt x="354087" y="452622"/>
                </a:cubicBezTo>
                <a:cubicBezTo>
                  <a:pt x="431936" y="552243"/>
                  <a:pt x="466243" y="597105"/>
                  <a:pt x="468882" y="599084"/>
                </a:cubicBezTo>
                <a:cubicBezTo>
                  <a:pt x="471521" y="601063"/>
                  <a:pt x="410825" y="511338"/>
                  <a:pt x="369921" y="464497"/>
                </a:cubicBezTo>
                <a:cubicBezTo>
                  <a:pt x="329017" y="417656"/>
                  <a:pt x="283495" y="395884"/>
                  <a:pt x="223458" y="318035"/>
                </a:cubicBezTo>
                <a:cubicBezTo>
                  <a:pt x="163422" y="240186"/>
                  <a:pt x="-19986" y="-21071"/>
                  <a:pt x="1785" y="136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3" name="フリーフォーム 1332">
            <a:extLst>
              <a:ext uri="{FF2B5EF4-FFF2-40B4-BE49-F238E27FC236}">
                <a16:creationId xmlns:a16="http://schemas.microsoft.com/office/drawing/2014/main" id="{0163598F-B393-E7F0-67A0-C537CC7EC4D8}"/>
              </a:ext>
            </a:extLst>
          </p:cNvPr>
          <p:cNvSpPr/>
          <p:nvPr/>
        </p:nvSpPr>
        <p:spPr>
          <a:xfrm>
            <a:off x="7952079" y="10263977"/>
            <a:ext cx="460134" cy="381353"/>
          </a:xfrm>
          <a:custGeom>
            <a:avLst/>
            <a:gdLst>
              <a:gd name="connsiteX0" fmla="*/ 430 w 460134"/>
              <a:gd name="connsiteY0" fmla="*/ 262 h 381353"/>
              <a:gd name="connsiteX1" fmla="*/ 230020 w 460134"/>
              <a:gd name="connsiteY1" fmla="*/ 194226 h 381353"/>
              <a:gd name="connsiteX2" fmla="*/ 459609 w 460134"/>
              <a:gd name="connsiteY2" fmla="*/ 380272 h 381353"/>
              <a:gd name="connsiteX3" fmla="*/ 289396 w 460134"/>
              <a:gd name="connsiteY3" fmla="*/ 265478 h 381353"/>
              <a:gd name="connsiteX4" fmla="*/ 174602 w 460134"/>
              <a:gd name="connsiteY4" fmla="*/ 154641 h 381353"/>
              <a:gd name="connsiteX5" fmla="*/ 430 w 460134"/>
              <a:gd name="connsiteY5" fmla="*/ 262 h 3813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0134" h="381353">
                <a:moveTo>
                  <a:pt x="430" y="262"/>
                </a:moveTo>
                <a:cubicBezTo>
                  <a:pt x="9666" y="6860"/>
                  <a:pt x="153490" y="130891"/>
                  <a:pt x="230020" y="194226"/>
                </a:cubicBezTo>
                <a:cubicBezTo>
                  <a:pt x="306550" y="257561"/>
                  <a:pt x="449713" y="368397"/>
                  <a:pt x="459609" y="380272"/>
                </a:cubicBezTo>
                <a:cubicBezTo>
                  <a:pt x="469505" y="392147"/>
                  <a:pt x="336897" y="303083"/>
                  <a:pt x="289396" y="265478"/>
                </a:cubicBezTo>
                <a:cubicBezTo>
                  <a:pt x="241895" y="227873"/>
                  <a:pt x="216165" y="196205"/>
                  <a:pt x="174602" y="154641"/>
                </a:cubicBezTo>
                <a:cubicBezTo>
                  <a:pt x="133039" y="113077"/>
                  <a:pt x="-8806" y="-6336"/>
                  <a:pt x="430" y="26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4" name="フリーフォーム 1333">
            <a:extLst>
              <a:ext uri="{FF2B5EF4-FFF2-40B4-BE49-F238E27FC236}">
                <a16:creationId xmlns:a16="http://schemas.microsoft.com/office/drawing/2014/main" id="{485707F5-F3E4-F403-803D-D6AE0A2162F1}"/>
              </a:ext>
            </a:extLst>
          </p:cNvPr>
          <p:cNvSpPr/>
          <p:nvPr/>
        </p:nvSpPr>
        <p:spPr>
          <a:xfrm>
            <a:off x="7180380" y="9519889"/>
            <a:ext cx="826421" cy="944707"/>
          </a:xfrm>
          <a:custGeom>
            <a:avLst/>
            <a:gdLst>
              <a:gd name="connsiteX0" fmla="*/ 233 w 826421"/>
              <a:gd name="connsiteY0" fmla="*/ 163 h 944707"/>
              <a:gd name="connsiteX1" fmla="*/ 534623 w 826421"/>
              <a:gd name="connsiteY1" fmla="*/ 582054 h 944707"/>
              <a:gd name="connsiteX2" fmla="*/ 495038 w 826421"/>
              <a:gd name="connsiteY2" fmla="*/ 550386 h 944707"/>
              <a:gd name="connsiteX3" fmla="*/ 740462 w 826421"/>
              <a:gd name="connsiteY3" fmla="*/ 878937 h 944707"/>
              <a:gd name="connsiteX4" fmla="*/ 704836 w 826421"/>
              <a:gd name="connsiteY4" fmla="*/ 827477 h 944707"/>
              <a:gd name="connsiteX5" fmla="*/ 819630 w 826421"/>
              <a:gd name="connsiteY5" fmla="*/ 934355 h 944707"/>
              <a:gd name="connsiteX6" fmla="*/ 471288 w 826421"/>
              <a:gd name="connsiteY6" fmla="*/ 526636 h 944707"/>
              <a:gd name="connsiteX7" fmla="*/ 233 w 826421"/>
              <a:gd name="connsiteY7" fmla="*/ 163 h 9447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826421" h="944707">
                <a:moveTo>
                  <a:pt x="233" y="163"/>
                </a:moveTo>
                <a:cubicBezTo>
                  <a:pt x="10789" y="9399"/>
                  <a:pt x="452156" y="490350"/>
                  <a:pt x="534623" y="582054"/>
                </a:cubicBezTo>
                <a:cubicBezTo>
                  <a:pt x="617091" y="673758"/>
                  <a:pt x="460732" y="500906"/>
                  <a:pt x="495038" y="550386"/>
                </a:cubicBezTo>
                <a:cubicBezTo>
                  <a:pt x="529344" y="599866"/>
                  <a:pt x="705496" y="832755"/>
                  <a:pt x="740462" y="878937"/>
                </a:cubicBezTo>
                <a:cubicBezTo>
                  <a:pt x="775428" y="925119"/>
                  <a:pt x="691641" y="818241"/>
                  <a:pt x="704836" y="827477"/>
                </a:cubicBezTo>
                <a:cubicBezTo>
                  <a:pt x="718031" y="836713"/>
                  <a:pt x="858555" y="984495"/>
                  <a:pt x="819630" y="934355"/>
                </a:cubicBezTo>
                <a:cubicBezTo>
                  <a:pt x="780705" y="884215"/>
                  <a:pt x="602576" y="677716"/>
                  <a:pt x="471288" y="526636"/>
                </a:cubicBezTo>
                <a:cubicBezTo>
                  <a:pt x="340000" y="375556"/>
                  <a:pt x="-10323" y="-9073"/>
                  <a:pt x="233" y="16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5" name="フリーフォーム 1334">
            <a:extLst>
              <a:ext uri="{FF2B5EF4-FFF2-40B4-BE49-F238E27FC236}">
                <a16:creationId xmlns:a16="http://schemas.microsoft.com/office/drawing/2014/main" id="{ED3D0858-8706-9350-F3BA-A88EB99E014B}"/>
              </a:ext>
            </a:extLst>
          </p:cNvPr>
          <p:cNvSpPr/>
          <p:nvPr/>
        </p:nvSpPr>
        <p:spPr>
          <a:xfrm>
            <a:off x="6490631" y="8964560"/>
            <a:ext cx="590271" cy="563106"/>
          </a:xfrm>
          <a:custGeom>
            <a:avLst/>
            <a:gdLst>
              <a:gd name="connsiteX0" fmla="*/ 1213 w 590271"/>
              <a:gd name="connsiteY0" fmla="*/ 1310 h 563106"/>
              <a:gd name="connsiteX1" fmla="*/ 353514 w 590271"/>
              <a:gd name="connsiteY1" fmla="*/ 298193 h 563106"/>
              <a:gd name="connsiteX2" fmla="*/ 583104 w 590271"/>
              <a:gd name="connsiteY2" fmla="*/ 559450 h 563106"/>
              <a:gd name="connsiteX3" fmla="*/ 484143 w 590271"/>
              <a:gd name="connsiteY3" fmla="*/ 420905 h 563106"/>
              <a:gd name="connsiteX4" fmla="*/ 1213 w 590271"/>
              <a:gd name="connsiteY4" fmla="*/ 1310 h 5631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90271" h="563106">
                <a:moveTo>
                  <a:pt x="1213" y="1310"/>
                </a:moveTo>
                <a:cubicBezTo>
                  <a:pt x="-20559" y="-19142"/>
                  <a:pt x="256532" y="205170"/>
                  <a:pt x="353514" y="298193"/>
                </a:cubicBezTo>
                <a:cubicBezTo>
                  <a:pt x="450496" y="391216"/>
                  <a:pt x="561333" y="538998"/>
                  <a:pt x="583104" y="559450"/>
                </a:cubicBezTo>
                <a:cubicBezTo>
                  <a:pt x="604876" y="579902"/>
                  <a:pt x="578486" y="511949"/>
                  <a:pt x="484143" y="420905"/>
                </a:cubicBezTo>
                <a:cubicBezTo>
                  <a:pt x="389800" y="329861"/>
                  <a:pt x="22985" y="21762"/>
                  <a:pt x="1213" y="131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6" name="フリーフォーム 1335">
            <a:extLst>
              <a:ext uri="{FF2B5EF4-FFF2-40B4-BE49-F238E27FC236}">
                <a16:creationId xmlns:a16="http://schemas.microsoft.com/office/drawing/2014/main" id="{D733E911-1E78-8537-AF3C-322BF9726A8A}"/>
              </a:ext>
            </a:extLst>
          </p:cNvPr>
          <p:cNvSpPr/>
          <p:nvPr/>
        </p:nvSpPr>
        <p:spPr>
          <a:xfrm>
            <a:off x="6518798" y="8355383"/>
            <a:ext cx="629279" cy="952730"/>
          </a:xfrm>
          <a:custGeom>
            <a:avLst/>
            <a:gdLst>
              <a:gd name="connsiteX0" fmla="*/ 755 w 629279"/>
              <a:gd name="connsiteY0" fmla="*/ 887 h 952730"/>
              <a:gd name="connsiteX1" fmla="*/ 254096 w 629279"/>
              <a:gd name="connsiteY1" fmla="*/ 499651 h 952730"/>
              <a:gd name="connsiteX2" fmla="*/ 618272 w 629279"/>
              <a:gd name="connsiteY2" fmla="*/ 939038 h 952730"/>
              <a:gd name="connsiteX3" fmla="*/ 503477 w 629279"/>
              <a:gd name="connsiteY3" fmla="*/ 800492 h 952730"/>
              <a:gd name="connsiteX4" fmla="*/ 186802 w 629279"/>
              <a:gd name="connsiteY4" fmla="*/ 388814 h 952730"/>
              <a:gd name="connsiteX5" fmla="*/ 755 w 629279"/>
              <a:gd name="connsiteY5" fmla="*/ 887 h 9527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29279" h="952730">
                <a:moveTo>
                  <a:pt x="755" y="887"/>
                </a:moveTo>
                <a:cubicBezTo>
                  <a:pt x="11971" y="19360"/>
                  <a:pt x="151177" y="343293"/>
                  <a:pt x="254096" y="499651"/>
                </a:cubicBezTo>
                <a:cubicBezTo>
                  <a:pt x="357015" y="656009"/>
                  <a:pt x="618272" y="939038"/>
                  <a:pt x="618272" y="939038"/>
                </a:cubicBezTo>
                <a:cubicBezTo>
                  <a:pt x="659835" y="989178"/>
                  <a:pt x="575389" y="892196"/>
                  <a:pt x="503477" y="800492"/>
                </a:cubicBezTo>
                <a:cubicBezTo>
                  <a:pt x="431565" y="708788"/>
                  <a:pt x="267950" y="520762"/>
                  <a:pt x="186802" y="388814"/>
                </a:cubicBezTo>
                <a:cubicBezTo>
                  <a:pt x="105654" y="256866"/>
                  <a:pt x="-10461" y="-17586"/>
                  <a:pt x="755" y="88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7" name="フリーフォーム 1336">
            <a:extLst>
              <a:ext uri="{FF2B5EF4-FFF2-40B4-BE49-F238E27FC236}">
                <a16:creationId xmlns:a16="http://schemas.microsoft.com/office/drawing/2014/main" id="{8ED61508-6C08-0821-B00E-08DFEA9CC56F}"/>
              </a:ext>
            </a:extLst>
          </p:cNvPr>
          <p:cNvSpPr/>
          <p:nvPr/>
        </p:nvSpPr>
        <p:spPr>
          <a:xfrm>
            <a:off x="6079241" y="7073491"/>
            <a:ext cx="68330" cy="231391"/>
          </a:xfrm>
          <a:custGeom>
            <a:avLst/>
            <a:gdLst>
              <a:gd name="connsiteX0" fmla="*/ 68219 w 68330"/>
              <a:gd name="connsiteY0" fmla="*/ 244 h 231391"/>
              <a:gd name="connsiteX1" fmla="*/ 16759 w 68330"/>
              <a:gd name="connsiteY1" fmla="*/ 79413 h 231391"/>
              <a:gd name="connsiteX2" fmla="*/ 12801 w 68330"/>
              <a:gd name="connsiteY2" fmla="*/ 229834 h 231391"/>
              <a:gd name="connsiteX3" fmla="*/ 8842 w 68330"/>
              <a:gd name="connsiteY3" fmla="*/ 154623 h 231391"/>
              <a:gd name="connsiteX4" fmla="*/ 925 w 68330"/>
              <a:gd name="connsiteY4" fmla="*/ 103164 h 231391"/>
              <a:gd name="connsiteX5" fmla="*/ 68219 w 68330"/>
              <a:gd name="connsiteY5" fmla="*/ 244 h 2313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8330" h="231391">
                <a:moveTo>
                  <a:pt x="68219" y="244"/>
                </a:moveTo>
                <a:cubicBezTo>
                  <a:pt x="70858" y="-3714"/>
                  <a:pt x="25995" y="41148"/>
                  <a:pt x="16759" y="79413"/>
                </a:cubicBezTo>
                <a:cubicBezTo>
                  <a:pt x="7523" y="117678"/>
                  <a:pt x="14120" y="217299"/>
                  <a:pt x="12801" y="229834"/>
                </a:cubicBezTo>
                <a:cubicBezTo>
                  <a:pt x="11482" y="242369"/>
                  <a:pt x="10821" y="175735"/>
                  <a:pt x="8842" y="154623"/>
                </a:cubicBezTo>
                <a:cubicBezTo>
                  <a:pt x="6863" y="133511"/>
                  <a:pt x="-3033" y="126915"/>
                  <a:pt x="925" y="103164"/>
                </a:cubicBezTo>
                <a:cubicBezTo>
                  <a:pt x="4883" y="79413"/>
                  <a:pt x="65580" y="4202"/>
                  <a:pt x="68219" y="24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8" name="フリーフォーム 1337">
            <a:extLst>
              <a:ext uri="{FF2B5EF4-FFF2-40B4-BE49-F238E27FC236}">
                <a16:creationId xmlns:a16="http://schemas.microsoft.com/office/drawing/2014/main" id="{A4C0737B-D235-5797-8A70-5E7FCC73D1D3}"/>
              </a:ext>
            </a:extLst>
          </p:cNvPr>
          <p:cNvSpPr/>
          <p:nvPr/>
        </p:nvSpPr>
        <p:spPr>
          <a:xfrm>
            <a:off x="5541498" y="7021863"/>
            <a:ext cx="365144" cy="174971"/>
          </a:xfrm>
          <a:custGeom>
            <a:avLst/>
            <a:gdLst>
              <a:gd name="connsiteX0" fmla="*/ 320 w 365144"/>
              <a:gd name="connsiteY0" fmla="*/ 174584 h 174971"/>
              <a:gd name="connsiteX1" fmla="*/ 233868 w 365144"/>
              <a:gd name="connsiteY1" fmla="*/ 115207 h 174971"/>
              <a:gd name="connsiteX2" fmla="*/ 297203 w 365144"/>
              <a:gd name="connsiteY2" fmla="*/ 87498 h 174971"/>
              <a:gd name="connsiteX3" fmla="*/ 364497 w 365144"/>
              <a:gd name="connsiteY3" fmla="*/ 412 h 174971"/>
              <a:gd name="connsiteX4" fmla="*/ 328871 w 365144"/>
              <a:gd name="connsiteY4" fmla="*/ 55831 h 174971"/>
              <a:gd name="connsiteX5" fmla="*/ 289286 w 365144"/>
              <a:gd name="connsiteY5" fmla="*/ 83540 h 174971"/>
              <a:gd name="connsiteX6" fmla="*/ 320 w 365144"/>
              <a:gd name="connsiteY6" fmla="*/ 174584 h 1749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65144" h="174971">
                <a:moveTo>
                  <a:pt x="320" y="174584"/>
                </a:moveTo>
                <a:cubicBezTo>
                  <a:pt x="-8916" y="179862"/>
                  <a:pt x="184387" y="129721"/>
                  <a:pt x="233868" y="115207"/>
                </a:cubicBezTo>
                <a:cubicBezTo>
                  <a:pt x="283349" y="100693"/>
                  <a:pt x="275432" y="106630"/>
                  <a:pt x="297203" y="87498"/>
                </a:cubicBezTo>
                <a:cubicBezTo>
                  <a:pt x="318974" y="68366"/>
                  <a:pt x="359219" y="5690"/>
                  <a:pt x="364497" y="412"/>
                </a:cubicBezTo>
                <a:cubicBezTo>
                  <a:pt x="369775" y="-4866"/>
                  <a:pt x="341406" y="41976"/>
                  <a:pt x="328871" y="55831"/>
                </a:cubicBezTo>
                <a:cubicBezTo>
                  <a:pt x="316336" y="69686"/>
                  <a:pt x="336787" y="67046"/>
                  <a:pt x="289286" y="83540"/>
                </a:cubicBezTo>
                <a:cubicBezTo>
                  <a:pt x="241785" y="100033"/>
                  <a:pt x="9556" y="169306"/>
                  <a:pt x="320" y="17458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9" name="フリーフォーム 1338">
            <a:extLst>
              <a:ext uri="{FF2B5EF4-FFF2-40B4-BE49-F238E27FC236}">
                <a16:creationId xmlns:a16="http://schemas.microsoft.com/office/drawing/2014/main" id="{B0688CA9-87E6-A6C7-150D-89C2F819C2F3}"/>
              </a:ext>
            </a:extLst>
          </p:cNvPr>
          <p:cNvSpPr/>
          <p:nvPr/>
        </p:nvSpPr>
        <p:spPr>
          <a:xfrm>
            <a:off x="6065010" y="7485398"/>
            <a:ext cx="130419" cy="327534"/>
          </a:xfrm>
          <a:custGeom>
            <a:avLst/>
            <a:gdLst>
              <a:gd name="connsiteX0" fmla="*/ 11198 w 130419"/>
              <a:gd name="connsiteY0" fmla="*/ 15 h 327534"/>
              <a:gd name="connsiteX1" fmla="*/ 27032 w 130419"/>
              <a:gd name="connsiteY1" fmla="*/ 134602 h 327534"/>
              <a:gd name="connsiteX2" fmla="*/ 129951 w 130419"/>
              <a:gd name="connsiteY2" fmla="*/ 324607 h 327534"/>
              <a:gd name="connsiteX3" fmla="*/ 62658 w 130419"/>
              <a:gd name="connsiteY3" fmla="*/ 241480 h 327534"/>
              <a:gd name="connsiteX4" fmla="*/ 3281 w 130419"/>
              <a:gd name="connsiteY4" fmla="*/ 126685 h 327534"/>
              <a:gd name="connsiteX5" fmla="*/ 7239 w 130419"/>
              <a:gd name="connsiteY5" fmla="*/ 142519 h 327534"/>
              <a:gd name="connsiteX6" fmla="*/ 11198 w 130419"/>
              <a:gd name="connsiteY6" fmla="*/ 15 h 3275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30419" h="327534">
                <a:moveTo>
                  <a:pt x="11198" y="15"/>
                </a:moveTo>
                <a:cubicBezTo>
                  <a:pt x="14497" y="-1304"/>
                  <a:pt x="7240" y="80503"/>
                  <a:pt x="27032" y="134602"/>
                </a:cubicBezTo>
                <a:cubicBezTo>
                  <a:pt x="46824" y="188701"/>
                  <a:pt x="124013" y="306794"/>
                  <a:pt x="129951" y="324607"/>
                </a:cubicBezTo>
                <a:cubicBezTo>
                  <a:pt x="135889" y="342420"/>
                  <a:pt x="83770" y="274467"/>
                  <a:pt x="62658" y="241480"/>
                </a:cubicBezTo>
                <a:cubicBezTo>
                  <a:pt x="41546" y="208493"/>
                  <a:pt x="12517" y="143178"/>
                  <a:pt x="3281" y="126685"/>
                </a:cubicBezTo>
                <a:cubicBezTo>
                  <a:pt x="-5955" y="110192"/>
                  <a:pt x="7239" y="163631"/>
                  <a:pt x="7239" y="142519"/>
                </a:cubicBezTo>
                <a:cubicBezTo>
                  <a:pt x="7239" y="121407"/>
                  <a:pt x="7899" y="1334"/>
                  <a:pt x="11198" y="1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0" name="フリーフォーム 1339">
            <a:extLst>
              <a:ext uri="{FF2B5EF4-FFF2-40B4-BE49-F238E27FC236}">
                <a16:creationId xmlns:a16="http://schemas.microsoft.com/office/drawing/2014/main" id="{AE80C0E3-948B-37E3-DD48-DBEF134F2B81}"/>
              </a:ext>
            </a:extLst>
          </p:cNvPr>
          <p:cNvSpPr/>
          <p:nvPr/>
        </p:nvSpPr>
        <p:spPr>
          <a:xfrm>
            <a:off x="6276103" y="7279574"/>
            <a:ext cx="154808" cy="311093"/>
          </a:xfrm>
          <a:custGeom>
            <a:avLst/>
            <a:gdLst>
              <a:gd name="connsiteX0" fmla="*/ 17819 w 154808"/>
              <a:gd name="connsiteY0" fmla="*/ 0 h 311093"/>
              <a:gd name="connsiteX1" fmla="*/ 41570 w 154808"/>
              <a:gd name="connsiteY1" fmla="*/ 142504 h 311093"/>
              <a:gd name="connsiteX2" fmla="*/ 152406 w 154808"/>
              <a:gd name="connsiteY2" fmla="*/ 308758 h 311093"/>
              <a:gd name="connsiteX3" fmla="*/ 108863 w 154808"/>
              <a:gd name="connsiteY3" fmla="*/ 233548 h 311093"/>
              <a:gd name="connsiteX4" fmla="*/ 5944 w 154808"/>
              <a:gd name="connsiteY4" fmla="*/ 142504 h 311093"/>
              <a:gd name="connsiteX5" fmla="*/ 17819 w 154808"/>
              <a:gd name="connsiteY5" fmla="*/ 0 h 3110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4808" h="311093">
                <a:moveTo>
                  <a:pt x="17819" y="0"/>
                </a:moveTo>
                <a:cubicBezTo>
                  <a:pt x="23757" y="0"/>
                  <a:pt x="19139" y="91044"/>
                  <a:pt x="41570" y="142504"/>
                </a:cubicBezTo>
                <a:cubicBezTo>
                  <a:pt x="64001" y="193964"/>
                  <a:pt x="141191" y="293584"/>
                  <a:pt x="152406" y="308758"/>
                </a:cubicBezTo>
                <a:cubicBezTo>
                  <a:pt x="163621" y="323932"/>
                  <a:pt x="133273" y="261257"/>
                  <a:pt x="108863" y="233548"/>
                </a:cubicBezTo>
                <a:cubicBezTo>
                  <a:pt x="84453" y="205839"/>
                  <a:pt x="22437" y="184068"/>
                  <a:pt x="5944" y="142504"/>
                </a:cubicBezTo>
                <a:cubicBezTo>
                  <a:pt x="-10549" y="100940"/>
                  <a:pt x="11881" y="0"/>
                  <a:pt x="17819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1" name="フリーフォーム 1340">
            <a:extLst>
              <a:ext uri="{FF2B5EF4-FFF2-40B4-BE49-F238E27FC236}">
                <a16:creationId xmlns:a16="http://schemas.microsoft.com/office/drawing/2014/main" id="{3BAC87BC-EB93-4F9D-3FDF-EA0A1E9E25CC}"/>
              </a:ext>
            </a:extLst>
          </p:cNvPr>
          <p:cNvSpPr/>
          <p:nvPr/>
        </p:nvSpPr>
        <p:spPr>
          <a:xfrm>
            <a:off x="6725124" y="8375924"/>
            <a:ext cx="841573" cy="805510"/>
          </a:xfrm>
          <a:custGeom>
            <a:avLst/>
            <a:gdLst>
              <a:gd name="connsiteX0" fmla="*/ 268 w 841573"/>
              <a:gd name="connsiteY0" fmla="*/ 138 h 805510"/>
              <a:gd name="connsiteX1" fmla="*/ 360486 w 841573"/>
              <a:gd name="connsiteY1" fmla="*/ 312855 h 805510"/>
              <a:gd name="connsiteX2" fmla="*/ 827582 w 841573"/>
              <a:gd name="connsiteY2" fmla="*/ 791827 h 805510"/>
              <a:gd name="connsiteX3" fmla="*/ 728621 w 841573"/>
              <a:gd name="connsiteY3" fmla="*/ 684949 h 805510"/>
              <a:gd name="connsiteX4" fmla="*/ 415905 w 841573"/>
              <a:gd name="connsiteY4" fmla="*/ 348481 h 805510"/>
              <a:gd name="connsiteX5" fmla="*/ 268 w 841573"/>
              <a:gd name="connsiteY5" fmla="*/ 138 h 8055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41573" h="805510">
                <a:moveTo>
                  <a:pt x="268" y="138"/>
                </a:moveTo>
                <a:cubicBezTo>
                  <a:pt x="-8968" y="-5800"/>
                  <a:pt x="222600" y="180907"/>
                  <a:pt x="360486" y="312855"/>
                </a:cubicBezTo>
                <a:cubicBezTo>
                  <a:pt x="498372" y="444803"/>
                  <a:pt x="766226" y="729812"/>
                  <a:pt x="827582" y="791827"/>
                </a:cubicBezTo>
                <a:cubicBezTo>
                  <a:pt x="888938" y="853842"/>
                  <a:pt x="728621" y="684949"/>
                  <a:pt x="728621" y="684949"/>
                </a:cubicBezTo>
                <a:cubicBezTo>
                  <a:pt x="660008" y="611058"/>
                  <a:pt x="533339" y="460637"/>
                  <a:pt x="415905" y="348481"/>
                </a:cubicBezTo>
                <a:cubicBezTo>
                  <a:pt x="298471" y="236325"/>
                  <a:pt x="9504" y="6076"/>
                  <a:pt x="268" y="13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2" name="フリーフォーム 1341">
            <a:extLst>
              <a:ext uri="{FF2B5EF4-FFF2-40B4-BE49-F238E27FC236}">
                <a16:creationId xmlns:a16="http://schemas.microsoft.com/office/drawing/2014/main" id="{11959410-5A00-2403-9808-6348C05745BC}"/>
              </a:ext>
            </a:extLst>
          </p:cNvPr>
          <p:cNvSpPr/>
          <p:nvPr/>
        </p:nvSpPr>
        <p:spPr>
          <a:xfrm>
            <a:off x="6618482" y="7806022"/>
            <a:ext cx="341007" cy="511697"/>
          </a:xfrm>
          <a:custGeom>
            <a:avLst/>
            <a:gdLst>
              <a:gd name="connsiteX0" fmla="*/ 32 w 341007"/>
              <a:gd name="connsiteY0" fmla="*/ 25 h 511697"/>
              <a:gd name="connsiteX1" fmla="*/ 126702 w 341007"/>
              <a:gd name="connsiteY1" fmla="*/ 269199 h 511697"/>
              <a:gd name="connsiteX2" fmla="*/ 340458 w 341007"/>
              <a:gd name="connsiteY2" fmla="*/ 510664 h 511697"/>
              <a:gd name="connsiteX3" fmla="*/ 186079 w 341007"/>
              <a:gd name="connsiteY3" fmla="*/ 352326 h 511697"/>
              <a:gd name="connsiteX4" fmla="*/ 114827 w 341007"/>
              <a:gd name="connsiteY4" fmla="*/ 253365 h 511697"/>
              <a:gd name="connsiteX5" fmla="*/ 32 w 341007"/>
              <a:gd name="connsiteY5" fmla="*/ 25 h 511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41007" h="511697">
                <a:moveTo>
                  <a:pt x="32" y="25"/>
                </a:moveTo>
                <a:cubicBezTo>
                  <a:pt x="2011" y="2664"/>
                  <a:pt x="69964" y="184093"/>
                  <a:pt x="126702" y="269199"/>
                </a:cubicBezTo>
                <a:cubicBezTo>
                  <a:pt x="183440" y="354305"/>
                  <a:pt x="330562" y="496810"/>
                  <a:pt x="340458" y="510664"/>
                </a:cubicBezTo>
                <a:cubicBezTo>
                  <a:pt x="350354" y="524519"/>
                  <a:pt x="223684" y="395209"/>
                  <a:pt x="186079" y="352326"/>
                </a:cubicBezTo>
                <a:cubicBezTo>
                  <a:pt x="148474" y="309443"/>
                  <a:pt x="143196" y="308123"/>
                  <a:pt x="114827" y="253365"/>
                </a:cubicBezTo>
                <a:cubicBezTo>
                  <a:pt x="86458" y="198607"/>
                  <a:pt x="-1947" y="-2614"/>
                  <a:pt x="32" y="2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3" name="フリーフォーム 1342">
            <a:extLst>
              <a:ext uri="{FF2B5EF4-FFF2-40B4-BE49-F238E27FC236}">
                <a16:creationId xmlns:a16="http://schemas.microsoft.com/office/drawing/2014/main" id="{A4B07494-F123-3093-D3D6-F83B7B190A6B}"/>
              </a:ext>
            </a:extLst>
          </p:cNvPr>
          <p:cNvSpPr/>
          <p:nvPr/>
        </p:nvSpPr>
        <p:spPr>
          <a:xfrm>
            <a:off x="6551221" y="7323087"/>
            <a:ext cx="141368" cy="241542"/>
          </a:xfrm>
          <a:custGeom>
            <a:avLst/>
            <a:gdLst>
              <a:gd name="connsiteX0" fmla="*/ 0 w 141368"/>
              <a:gd name="connsiteY0" fmla="*/ 30 h 241542"/>
              <a:gd name="connsiteX1" fmla="*/ 134587 w 141368"/>
              <a:gd name="connsiteY1" fmla="*/ 142534 h 241542"/>
              <a:gd name="connsiteX2" fmla="*/ 122711 w 141368"/>
              <a:gd name="connsiteY2" fmla="*/ 241495 h 241542"/>
              <a:gd name="connsiteX3" fmla="*/ 134587 w 141368"/>
              <a:gd name="connsiteY3" fmla="*/ 130658 h 241542"/>
              <a:gd name="connsiteX4" fmla="*/ 0 w 141368"/>
              <a:gd name="connsiteY4" fmla="*/ 30 h 2415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1368" h="241542">
                <a:moveTo>
                  <a:pt x="0" y="30"/>
                </a:moveTo>
                <a:cubicBezTo>
                  <a:pt x="0" y="2009"/>
                  <a:pt x="114135" y="102290"/>
                  <a:pt x="134587" y="142534"/>
                </a:cubicBezTo>
                <a:cubicBezTo>
                  <a:pt x="155039" y="182778"/>
                  <a:pt x="122711" y="243474"/>
                  <a:pt x="122711" y="241495"/>
                </a:cubicBezTo>
                <a:cubicBezTo>
                  <a:pt x="122711" y="239516"/>
                  <a:pt x="149101" y="168923"/>
                  <a:pt x="134587" y="130658"/>
                </a:cubicBezTo>
                <a:cubicBezTo>
                  <a:pt x="120073" y="92393"/>
                  <a:pt x="0" y="-1949"/>
                  <a:pt x="0" y="3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4" name="フリーフォーム 1343">
            <a:extLst>
              <a:ext uri="{FF2B5EF4-FFF2-40B4-BE49-F238E27FC236}">
                <a16:creationId xmlns:a16="http://schemas.microsoft.com/office/drawing/2014/main" id="{9229A903-E4D3-02B0-1703-2C28E8E5DF3A}"/>
              </a:ext>
            </a:extLst>
          </p:cNvPr>
          <p:cNvSpPr/>
          <p:nvPr/>
        </p:nvSpPr>
        <p:spPr>
          <a:xfrm>
            <a:off x="6159074" y="7995821"/>
            <a:ext cx="249749" cy="744735"/>
          </a:xfrm>
          <a:custGeom>
            <a:avLst/>
            <a:gdLst>
              <a:gd name="connsiteX0" fmla="*/ 261 w 249749"/>
              <a:gd name="connsiteY0" fmla="*/ 231 h 744735"/>
              <a:gd name="connsiteX1" fmla="*/ 79430 w 249749"/>
              <a:gd name="connsiteY1" fmla="*/ 384200 h 744735"/>
              <a:gd name="connsiteX2" fmla="*/ 249643 w 249749"/>
              <a:gd name="connsiteY2" fmla="*/ 744418 h 744735"/>
              <a:gd name="connsiteX3" fmla="*/ 103181 w 249749"/>
              <a:gd name="connsiteY3" fmla="*/ 439618 h 744735"/>
              <a:gd name="connsiteX4" fmla="*/ 261 w 249749"/>
              <a:gd name="connsiteY4" fmla="*/ 231 h 7447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49749" h="744735">
                <a:moveTo>
                  <a:pt x="261" y="231"/>
                </a:moveTo>
                <a:cubicBezTo>
                  <a:pt x="-3697" y="-9005"/>
                  <a:pt x="37866" y="260169"/>
                  <a:pt x="79430" y="384200"/>
                </a:cubicBezTo>
                <a:cubicBezTo>
                  <a:pt x="120994" y="508231"/>
                  <a:pt x="245685" y="735182"/>
                  <a:pt x="249643" y="744418"/>
                </a:cubicBezTo>
                <a:cubicBezTo>
                  <a:pt x="253601" y="753654"/>
                  <a:pt x="146064" y="559031"/>
                  <a:pt x="103181" y="439618"/>
                </a:cubicBezTo>
                <a:cubicBezTo>
                  <a:pt x="60298" y="320205"/>
                  <a:pt x="4219" y="9467"/>
                  <a:pt x="261" y="23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5" name="フリーフォーム 1344">
            <a:extLst>
              <a:ext uri="{FF2B5EF4-FFF2-40B4-BE49-F238E27FC236}">
                <a16:creationId xmlns:a16="http://schemas.microsoft.com/office/drawing/2014/main" id="{AEC65F02-6B55-2493-59CD-4120712BF07E}"/>
              </a:ext>
            </a:extLst>
          </p:cNvPr>
          <p:cNvSpPr/>
          <p:nvPr/>
        </p:nvSpPr>
        <p:spPr>
          <a:xfrm>
            <a:off x="5288444" y="8992507"/>
            <a:ext cx="884760" cy="302001"/>
          </a:xfrm>
          <a:custGeom>
            <a:avLst/>
            <a:gdLst>
              <a:gd name="connsiteX0" fmla="*/ 34 w 884760"/>
              <a:gd name="connsiteY0" fmla="*/ 301914 h 302001"/>
              <a:gd name="connsiteX1" fmla="*/ 376086 w 884760"/>
              <a:gd name="connsiteY1" fmla="*/ 76283 h 302001"/>
              <a:gd name="connsiteX2" fmla="*/ 878808 w 884760"/>
              <a:gd name="connsiteY2" fmla="*/ 1072 h 302001"/>
              <a:gd name="connsiteX3" fmla="*/ 633385 w 884760"/>
              <a:gd name="connsiteY3" fmla="*/ 32740 h 302001"/>
              <a:gd name="connsiteX4" fmla="*/ 348377 w 884760"/>
              <a:gd name="connsiteY4" fmla="*/ 44615 h 302001"/>
              <a:gd name="connsiteX5" fmla="*/ 395878 w 884760"/>
              <a:gd name="connsiteY5" fmla="*/ 48574 h 302001"/>
              <a:gd name="connsiteX6" fmla="*/ 34 w 884760"/>
              <a:gd name="connsiteY6" fmla="*/ 301914 h 3020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884760" h="302001">
                <a:moveTo>
                  <a:pt x="34" y="301914"/>
                </a:moveTo>
                <a:cubicBezTo>
                  <a:pt x="-3265" y="306532"/>
                  <a:pt x="229624" y="126423"/>
                  <a:pt x="376086" y="76283"/>
                </a:cubicBezTo>
                <a:cubicBezTo>
                  <a:pt x="522548" y="26143"/>
                  <a:pt x="835925" y="8329"/>
                  <a:pt x="878808" y="1072"/>
                </a:cubicBezTo>
                <a:cubicBezTo>
                  <a:pt x="921691" y="-6185"/>
                  <a:pt x="721790" y="25483"/>
                  <a:pt x="633385" y="32740"/>
                </a:cubicBezTo>
                <a:cubicBezTo>
                  <a:pt x="544980" y="39997"/>
                  <a:pt x="387961" y="41976"/>
                  <a:pt x="348377" y="44615"/>
                </a:cubicBezTo>
                <a:cubicBezTo>
                  <a:pt x="308793" y="47254"/>
                  <a:pt x="449317" y="7010"/>
                  <a:pt x="395878" y="48574"/>
                </a:cubicBezTo>
                <a:cubicBezTo>
                  <a:pt x="342439" y="90138"/>
                  <a:pt x="3333" y="297296"/>
                  <a:pt x="34" y="30191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6" name="フリーフォーム 1345">
            <a:extLst>
              <a:ext uri="{FF2B5EF4-FFF2-40B4-BE49-F238E27FC236}">
                <a16:creationId xmlns:a16="http://schemas.microsoft.com/office/drawing/2014/main" id="{BC550FED-48C2-9272-7D41-71AFE782B15F}"/>
              </a:ext>
            </a:extLst>
          </p:cNvPr>
          <p:cNvSpPr/>
          <p:nvPr/>
        </p:nvSpPr>
        <p:spPr>
          <a:xfrm>
            <a:off x="5904755" y="9767675"/>
            <a:ext cx="909797" cy="496581"/>
          </a:xfrm>
          <a:custGeom>
            <a:avLst/>
            <a:gdLst>
              <a:gd name="connsiteX0" fmla="*/ 907723 w 909797"/>
              <a:gd name="connsiteY0" fmla="*/ 1759 h 496581"/>
              <a:gd name="connsiteX1" fmla="*/ 187287 w 909797"/>
              <a:gd name="connsiteY1" fmla="*/ 365935 h 496581"/>
              <a:gd name="connsiteX2" fmla="*/ 9157 w 909797"/>
              <a:gd name="connsiteY2" fmla="*/ 492606 h 496581"/>
              <a:gd name="connsiteX3" fmla="*/ 393126 w 909797"/>
              <a:gd name="connsiteY3" fmla="*/ 239265 h 496581"/>
              <a:gd name="connsiteX4" fmla="*/ 907723 w 909797"/>
              <a:gd name="connsiteY4" fmla="*/ 1759 h 4965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09797" h="496581">
                <a:moveTo>
                  <a:pt x="907723" y="1759"/>
                </a:moveTo>
                <a:cubicBezTo>
                  <a:pt x="873417" y="22871"/>
                  <a:pt x="337048" y="284127"/>
                  <a:pt x="187287" y="365935"/>
                </a:cubicBezTo>
                <a:cubicBezTo>
                  <a:pt x="37526" y="447743"/>
                  <a:pt x="-25149" y="513718"/>
                  <a:pt x="9157" y="492606"/>
                </a:cubicBezTo>
                <a:cubicBezTo>
                  <a:pt x="43463" y="471494"/>
                  <a:pt x="244685" y="323712"/>
                  <a:pt x="393126" y="239265"/>
                </a:cubicBezTo>
                <a:cubicBezTo>
                  <a:pt x="541567" y="154818"/>
                  <a:pt x="942029" y="-19353"/>
                  <a:pt x="907723" y="175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7" name="フリーフォーム 1346">
            <a:extLst>
              <a:ext uri="{FF2B5EF4-FFF2-40B4-BE49-F238E27FC236}">
                <a16:creationId xmlns:a16="http://schemas.microsoft.com/office/drawing/2014/main" id="{5A09D82E-71F4-9A74-A199-1F7FE10B7C33}"/>
              </a:ext>
            </a:extLst>
          </p:cNvPr>
          <p:cNvSpPr/>
          <p:nvPr/>
        </p:nvSpPr>
        <p:spPr>
          <a:xfrm>
            <a:off x="4710495" y="10189012"/>
            <a:ext cx="1306818" cy="645276"/>
          </a:xfrm>
          <a:custGeom>
            <a:avLst/>
            <a:gdLst>
              <a:gd name="connsiteX0" fmla="*/ 50 w 1306818"/>
              <a:gd name="connsiteY0" fmla="*/ 645243 h 645276"/>
              <a:gd name="connsiteX1" fmla="*/ 942160 w 1306818"/>
              <a:gd name="connsiteY1" fmla="*/ 233565 h 645276"/>
              <a:gd name="connsiteX2" fmla="*/ 1306336 w 1306818"/>
              <a:gd name="connsiteY2" fmla="*/ 17 h 645276"/>
              <a:gd name="connsiteX3" fmla="*/ 1013411 w 1306818"/>
              <a:gd name="connsiteY3" fmla="*/ 221689 h 645276"/>
              <a:gd name="connsiteX4" fmla="*/ 740279 w 1306818"/>
              <a:gd name="connsiteY4" fmla="*/ 356276 h 645276"/>
              <a:gd name="connsiteX5" fmla="*/ 898617 w 1306818"/>
              <a:gd name="connsiteY5" fmla="*/ 257315 h 645276"/>
              <a:gd name="connsiteX6" fmla="*/ 50 w 1306818"/>
              <a:gd name="connsiteY6" fmla="*/ 645243 h 6452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306818" h="645276">
                <a:moveTo>
                  <a:pt x="50" y="645243"/>
                </a:moveTo>
                <a:cubicBezTo>
                  <a:pt x="7307" y="641285"/>
                  <a:pt x="724446" y="341103"/>
                  <a:pt x="942160" y="233565"/>
                </a:cubicBezTo>
                <a:cubicBezTo>
                  <a:pt x="1159874" y="126027"/>
                  <a:pt x="1294461" y="1996"/>
                  <a:pt x="1306336" y="17"/>
                </a:cubicBezTo>
                <a:cubicBezTo>
                  <a:pt x="1318211" y="-1962"/>
                  <a:pt x="1107754" y="162313"/>
                  <a:pt x="1013411" y="221689"/>
                </a:cubicBezTo>
                <a:cubicBezTo>
                  <a:pt x="919068" y="281065"/>
                  <a:pt x="759411" y="350338"/>
                  <a:pt x="740279" y="356276"/>
                </a:cubicBezTo>
                <a:cubicBezTo>
                  <a:pt x="721147" y="362214"/>
                  <a:pt x="1020669" y="209814"/>
                  <a:pt x="898617" y="257315"/>
                </a:cubicBezTo>
                <a:cubicBezTo>
                  <a:pt x="776565" y="304816"/>
                  <a:pt x="-7207" y="649201"/>
                  <a:pt x="50" y="64524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8" name="フリーフォーム 1347">
            <a:extLst>
              <a:ext uri="{FF2B5EF4-FFF2-40B4-BE49-F238E27FC236}">
                <a16:creationId xmlns:a16="http://schemas.microsoft.com/office/drawing/2014/main" id="{A95393AA-7226-3F03-40FE-8A44B708F035}"/>
              </a:ext>
            </a:extLst>
          </p:cNvPr>
          <p:cNvSpPr/>
          <p:nvPr/>
        </p:nvSpPr>
        <p:spPr>
          <a:xfrm>
            <a:off x="6163347" y="10669295"/>
            <a:ext cx="1717942" cy="758863"/>
          </a:xfrm>
          <a:custGeom>
            <a:avLst/>
            <a:gdLst>
              <a:gd name="connsiteX0" fmla="*/ 1713952 w 1717942"/>
              <a:gd name="connsiteY0" fmla="*/ 2663 h 758863"/>
              <a:gd name="connsiteX1" fmla="*/ 1274565 w 1717942"/>
              <a:gd name="connsiteY1" fmla="*/ 256004 h 758863"/>
              <a:gd name="connsiteX2" fmla="*/ 1005391 w 1717942"/>
              <a:gd name="connsiteY2" fmla="*/ 398508 h 758863"/>
              <a:gd name="connsiteX3" fmla="*/ 748092 w 1717942"/>
              <a:gd name="connsiteY3" fmla="*/ 529136 h 758863"/>
              <a:gd name="connsiteX4" fmla="*/ 870804 w 1717942"/>
              <a:gd name="connsiteY4" fmla="*/ 438092 h 758863"/>
              <a:gd name="connsiteX5" fmla="*/ 439334 w 1717942"/>
              <a:gd name="connsiteY5" fmla="*/ 604347 h 758863"/>
              <a:gd name="connsiteX6" fmla="*/ 569962 w 1717942"/>
              <a:gd name="connsiteY6" fmla="*/ 556845 h 758863"/>
              <a:gd name="connsiteX7" fmla="*/ 15780 w 1717942"/>
              <a:gd name="connsiteY7" fmla="*/ 754767 h 758863"/>
              <a:gd name="connsiteX8" fmla="*/ 213702 w 1717942"/>
              <a:gd name="connsiteY8" fmla="*/ 675599 h 758863"/>
              <a:gd name="connsiteX9" fmla="*/ 854970 w 1717942"/>
              <a:gd name="connsiteY9" fmla="*/ 497469 h 758863"/>
              <a:gd name="connsiteX10" fmla="*/ 708508 w 1717942"/>
              <a:gd name="connsiteY10" fmla="*/ 560804 h 758863"/>
              <a:gd name="connsiteX11" fmla="*/ 1365609 w 1717942"/>
              <a:gd name="connsiteY11" fmla="*/ 212461 h 758863"/>
              <a:gd name="connsiteX12" fmla="*/ 997474 w 1717942"/>
              <a:gd name="connsiteY12" fmla="*/ 430175 h 758863"/>
              <a:gd name="connsiteX13" fmla="*/ 1713952 w 1717942"/>
              <a:gd name="connsiteY13" fmla="*/ 2663 h 7588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717942" h="758863">
                <a:moveTo>
                  <a:pt x="1713952" y="2663"/>
                </a:moveTo>
                <a:cubicBezTo>
                  <a:pt x="1760134" y="-26365"/>
                  <a:pt x="1392658" y="190030"/>
                  <a:pt x="1274565" y="256004"/>
                </a:cubicBezTo>
                <a:cubicBezTo>
                  <a:pt x="1156471" y="321978"/>
                  <a:pt x="1093136" y="352986"/>
                  <a:pt x="1005391" y="398508"/>
                </a:cubicBezTo>
                <a:cubicBezTo>
                  <a:pt x="917646" y="444030"/>
                  <a:pt x="770523" y="522539"/>
                  <a:pt x="748092" y="529136"/>
                </a:cubicBezTo>
                <a:cubicBezTo>
                  <a:pt x="725661" y="535733"/>
                  <a:pt x="922264" y="425557"/>
                  <a:pt x="870804" y="438092"/>
                </a:cubicBezTo>
                <a:cubicBezTo>
                  <a:pt x="819344" y="450627"/>
                  <a:pt x="489474" y="584555"/>
                  <a:pt x="439334" y="604347"/>
                </a:cubicBezTo>
                <a:cubicBezTo>
                  <a:pt x="389194" y="624139"/>
                  <a:pt x="569962" y="556845"/>
                  <a:pt x="569962" y="556845"/>
                </a:cubicBezTo>
                <a:lnTo>
                  <a:pt x="15780" y="754767"/>
                </a:lnTo>
                <a:cubicBezTo>
                  <a:pt x="-43597" y="774559"/>
                  <a:pt x="73837" y="718482"/>
                  <a:pt x="213702" y="675599"/>
                </a:cubicBezTo>
                <a:cubicBezTo>
                  <a:pt x="353567" y="632716"/>
                  <a:pt x="772502" y="516601"/>
                  <a:pt x="854970" y="497469"/>
                </a:cubicBezTo>
                <a:cubicBezTo>
                  <a:pt x="937438" y="478337"/>
                  <a:pt x="623402" y="608305"/>
                  <a:pt x="708508" y="560804"/>
                </a:cubicBezTo>
                <a:cubicBezTo>
                  <a:pt x="793614" y="513303"/>
                  <a:pt x="1317448" y="234232"/>
                  <a:pt x="1365609" y="212461"/>
                </a:cubicBezTo>
                <a:cubicBezTo>
                  <a:pt x="1413770" y="190690"/>
                  <a:pt x="941396" y="460523"/>
                  <a:pt x="997474" y="430175"/>
                </a:cubicBezTo>
                <a:cubicBezTo>
                  <a:pt x="1053552" y="399827"/>
                  <a:pt x="1667770" y="31691"/>
                  <a:pt x="1713952" y="266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9" name="フリーフォーム 1348">
            <a:extLst>
              <a:ext uri="{FF2B5EF4-FFF2-40B4-BE49-F238E27FC236}">
                <a16:creationId xmlns:a16="http://schemas.microsoft.com/office/drawing/2014/main" id="{35456938-8A99-91C4-0944-893AADC14001}"/>
              </a:ext>
            </a:extLst>
          </p:cNvPr>
          <p:cNvSpPr/>
          <p:nvPr/>
        </p:nvSpPr>
        <p:spPr>
          <a:xfrm>
            <a:off x="6404604" y="10046515"/>
            <a:ext cx="853624" cy="142555"/>
          </a:xfrm>
          <a:custGeom>
            <a:avLst/>
            <a:gdLst>
              <a:gd name="connsiteX0" fmla="*/ 154 w 853624"/>
              <a:gd name="connsiteY0" fmla="*/ 142514 h 142555"/>
              <a:gd name="connsiteX1" fmla="*/ 483084 w 853624"/>
              <a:gd name="connsiteY1" fmla="*/ 10 h 142555"/>
              <a:gd name="connsiteX2" fmla="*/ 843302 w 853624"/>
              <a:gd name="connsiteY2" fmla="*/ 134597 h 142555"/>
              <a:gd name="connsiteX3" fmla="*/ 736425 w 853624"/>
              <a:gd name="connsiteY3" fmla="*/ 83137 h 142555"/>
              <a:gd name="connsiteX4" fmla="*/ 534544 w 853624"/>
              <a:gd name="connsiteY4" fmla="*/ 15843 h 142555"/>
              <a:gd name="connsiteX5" fmla="*/ 154 w 853624"/>
              <a:gd name="connsiteY5" fmla="*/ 142514 h 1425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53624" h="142555">
                <a:moveTo>
                  <a:pt x="154" y="142514"/>
                </a:moveTo>
                <a:cubicBezTo>
                  <a:pt x="-8423" y="139875"/>
                  <a:pt x="342559" y="1329"/>
                  <a:pt x="483084" y="10"/>
                </a:cubicBezTo>
                <a:cubicBezTo>
                  <a:pt x="623609" y="-1309"/>
                  <a:pt x="801079" y="120742"/>
                  <a:pt x="843302" y="134597"/>
                </a:cubicBezTo>
                <a:cubicBezTo>
                  <a:pt x="885526" y="148452"/>
                  <a:pt x="787885" y="102929"/>
                  <a:pt x="736425" y="83137"/>
                </a:cubicBezTo>
                <a:cubicBezTo>
                  <a:pt x="684965" y="63345"/>
                  <a:pt x="650658" y="9246"/>
                  <a:pt x="534544" y="15843"/>
                </a:cubicBezTo>
                <a:cubicBezTo>
                  <a:pt x="418430" y="22440"/>
                  <a:pt x="8731" y="145153"/>
                  <a:pt x="154" y="14251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0" name="フリーフォーム 1349">
            <a:extLst>
              <a:ext uri="{FF2B5EF4-FFF2-40B4-BE49-F238E27FC236}">
                <a16:creationId xmlns:a16="http://schemas.microsoft.com/office/drawing/2014/main" id="{5F7DC113-1363-AC75-317E-D5DD383BEBC1}"/>
              </a:ext>
            </a:extLst>
          </p:cNvPr>
          <p:cNvSpPr/>
          <p:nvPr/>
        </p:nvSpPr>
        <p:spPr>
          <a:xfrm>
            <a:off x="6305396" y="10262528"/>
            <a:ext cx="856174" cy="179134"/>
          </a:xfrm>
          <a:custGeom>
            <a:avLst/>
            <a:gdLst>
              <a:gd name="connsiteX0" fmla="*/ 401 w 856174"/>
              <a:gd name="connsiteY0" fmla="*/ 175882 h 179134"/>
              <a:gd name="connsiteX1" fmla="*/ 443747 w 856174"/>
              <a:gd name="connsiteY1" fmla="*/ 160049 h 179134"/>
              <a:gd name="connsiteX2" fmla="*/ 847508 w 856174"/>
              <a:gd name="connsiteY2" fmla="*/ 1711 h 179134"/>
              <a:gd name="connsiteX3" fmla="*/ 705004 w 856174"/>
              <a:gd name="connsiteY3" fmla="*/ 80880 h 179134"/>
              <a:gd name="connsiteX4" fmla="*/ 522916 w 856174"/>
              <a:gd name="connsiteY4" fmla="*/ 156090 h 179134"/>
              <a:gd name="connsiteX5" fmla="*/ 401 w 856174"/>
              <a:gd name="connsiteY5" fmla="*/ 175882 h 1791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56174" h="179134">
                <a:moveTo>
                  <a:pt x="401" y="175882"/>
                </a:moveTo>
                <a:cubicBezTo>
                  <a:pt x="-12794" y="176542"/>
                  <a:pt x="302562" y="189078"/>
                  <a:pt x="443747" y="160049"/>
                </a:cubicBezTo>
                <a:cubicBezTo>
                  <a:pt x="584932" y="131020"/>
                  <a:pt x="803965" y="14906"/>
                  <a:pt x="847508" y="1711"/>
                </a:cubicBezTo>
                <a:cubicBezTo>
                  <a:pt x="891051" y="-11484"/>
                  <a:pt x="759103" y="55150"/>
                  <a:pt x="705004" y="80880"/>
                </a:cubicBezTo>
                <a:cubicBezTo>
                  <a:pt x="650905" y="106610"/>
                  <a:pt x="637711" y="138937"/>
                  <a:pt x="522916" y="156090"/>
                </a:cubicBezTo>
                <a:cubicBezTo>
                  <a:pt x="408121" y="173243"/>
                  <a:pt x="13596" y="175222"/>
                  <a:pt x="401" y="17588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1" name="フリーフォーム 1350">
            <a:extLst>
              <a:ext uri="{FF2B5EF4-FFF2-40B4-BE49-F238E27FC236}">
                <a16:creationId xmlns:a16="http://schemas.microsoft.com/office/drawing/2014/main" id="{CD44C55E-0DD9-7114-80BE-000144292B12}"/>
              </a:ext>
            </a:extLst>
          </p:cNvPr>
          <p:cNvSpPr/>
          <p:nvPr/>
        </p:nvSpPr>
        <p:spPr>
          <a:xfrm>
            <a:off x="5494317" y="10426375"/>
            <a:ext cx="1856550" cy="799765"/>
          </a:xfrm>
          <a:custGeom>
            <a:avLst/>
            <a:gdLst>
              <a:gd name="connsiteX0" fmla="*/ 0 w 1856550"/>
              <a:gd name="connsiteY0" fmla="*/ 799765 h 799765"/>
              <a:gd name="connsiteX1" fmla="*/ 1088571 w 1856550"/>
              <a:gd name="connsiteY1" fmla="*/ 487048 h 799765"/>
              <a:gd name="connsiteX2" fmla="*/ 1128156 w 1856550"/>
              <a:gd name="connsiteY2" fmla="*/ 467256 h 799765"/>
              <a:gd name="connsiteX3" fmla="*/ 1100447 w 1856550"/>
              <a:gd name="connsiteY3" fmla="*/ 471215 h 799765"/>
              <a:gd name="connsiteX4" fmla="*/ 1638795 w 1856550"/>
              <a:gd name="connsiteY4" fmla="*/ 209957 h 799765"/>
              <a:gd name="connsiteX5" fmla="*/ 1753589 w 1856550"/>
              <a:gd name="connsiteY5" fmla="*/ 126830 h 799765"/>
              <a:gd name="connsiteX6" fmla="*/ 1856509 w 1856550"/>
              <a:gd name="connsiteY6" fmla="*/ 160 h 799765"/>
              <a:gd name="connsiteX7" fmla="*/ 1741714 w 1856550"/>
              <a:gd name="connsiteY7" fmla="*/ 154539 h 799765"/>
              <a:gd name="connsiteX8" fmla="*/ 1278577 w 1856550"/>
              <a:gd name="connsiteY8" fmla="*/ 388087 h 799765"/>
              <a:gd name="connsiteX9" fmla="*/ 902525 w 1856550"/>
              <a:gd name="connsiteY9" fmla="*/ 518716 h 799765"/>
              <a:gd name="connsiteX10" fmla="*/ 0 w 1856550"/>
              <a:gd name="connsiteY10" fmla="*/ 799765 h 7997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856550" h="799765">
                <a:moveTo>
                  <a:pt x="0" y="799765"/>
                </a:moveTo>
                <a:lnTo>
                  <a:pt x="1088571" y="487048"/>
                </a:lnTo>
                <a:cubicBezTo>
                  <a:pt x="1276597" y="431630"/>
                  <a:pt x="1126177" y="469895"/>
                  <a:pt x="1128156" y="467256"/>
                </a:cubicBezTo>
                <a:cubicBezTo>
                  <a:pt x="1130135" y="464617"/>
                  <a:pt x="1015341" y="514098"/>
                  <a:pt x="1100447" y="471215"/>
                </a:cubicBezTo>
                <a:cubicBezTo>
                  <a:pt x="1185553" y="428332"/>
                  <a:pt x="1529938" y="267354"/>
                  <a:pt x="1638795" y="209957"/>
                </a:cubicBezTo>
                <a:cubicBezTo>
                  <a:pt x="1747652" y="152559"/>
                  <a:pt x="1717303" y="161796"/>
                  <a:pt x="1753589" y="126830"/>
                </a:cubicBezTo>
                <a:cubicBezTo>
                  <a:pt x="1789875" y="91864"/>
                  <a:pt x="1858488" y="-4458"/>
                  <a:pt x="1856509" y="160"/>
                </a:cubicBezTo>
                <a:cubicBezTo>
                  <a:pt x="1854530" y="4778"/>
                  <a:pt x="1838036" y="89885"/>
                  <a:pt x="1741714" y="154539"/>
                </a:cubicBezTo>
                <a:cubicBezTo>
                  <a:pt x="1645392" y="219193"/>
                  <a:pt x="1418442" y="327391"/>
                  <a:pt x="1278577" y="388087"/>
                </a:cubicBezTo>
                <a:cubicBezTo>
                  <a:pt x="1138712" y="448783"/>
                  <a:pt x="902525" y="518716"/>
                  <a:pt x="902525" y="518716"/>
                </a:cubicBezTo>
                <a:lnTo>
                  <a:pt x="0" y="799765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2" name="フリーフォーム 1351">
            <a:extLst>
              <a:ext uri="{FF2B5EF4-FFF2-40B4-BE49-F238E27FC236}">
                <a16:creationId xmlns:a16="http://schemas.microsoft.com/office/drawing/2014/main" id="{BB71203D-F25A-5C86-E175-37C52F18F813}"/>
              </a:ext>
            </a:extLst>
          </p:cNvPr>
          <p:cNvSpPr/>
          <p:nvPr/>
        </p:nvSpPr>
        <p:spPr>
          <a:xfrm>
            <a:off x="7097483" y="10529422"/>
            <a:ext cx="316678" cy="522591"/>
          </a:xfrm>
          <a:custGeom>
            <a:avLst/>
            <a:gdLst>
              <a:gd name="connsiteX0" fmla="*/ 316678 w 316678"/>
              <a:gd name="connsiteY0" fmla="*/ 33 h 522591"/>
              <a:gd name="connsiteX1" fmla="*/ 209800 w 316678"/>
              <a:gd name="connsiteY1" fmla="*/ 213788 h 522591"/>
              <a:gd name="connsiteX2" fmla="*/ 55421 w 316678"/>
              <a:gd name="connsiteY2" fmla="*/ 380043 h 522591"/>
              <a:gd name="connsiteX3" fmla="*/ 95005 w 316678"/>
              <a:gd name="connsiteY3" fmla="*/ 344417 h 522591"/>
              <a:gd name="connsiteX4" fmla="*/ 3 w 316678"/>
              <a:gd name="connsiteY4" fmla="*/ 522547 h 522591"/>
              <a:gd name="connsiteX5" fmla="*/ 98964 w 316678"/>
              <a:gd name="connsiteY5" fmla="*/ 360251 h 522591"/>
              <a:gd name="connsiteX6" fmla="*/ 209800 w 316678"/>
              <a:gd name="connsiteY6" fmla="*/ 229622 h 522591"/>
              <a:gd name="connsiteX7" fmla="*/ 316678 w 316678"/>
              <a:gd name="connsiteY7" fmla="*/ 33 h 5225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16678" h="522591">
                <a:moveTo>
                  <a:pt x="316678" y="33"/>
                </a:moveTo>
                <a:cubicBezTo>
                  <a:pt x="316678" y="-2606"/>
                  <a:pt x="253343" y="150453"/>
                  <a:pt x="209800" y="213788"/>
                </a:cubicBezTo>
                <a:cubicBezTo>
                  <a:pt x="166257" y="277123"/>
                  <a:pt x="74553" y="358272"/>
                  <a:pt x="55421" y="380043"/>
                </a:cubicBezTo>
                <a:cubicBezTo>
                  <a:pt x="36289" y="401814"/>
                  <a:pt x="104241" y="320666"/>
                  <a:pt x="95005" y="344417"/>
                </a:cubicBezTo>
                <a:cubicBezTo>
                  <a:pt x="85769" y="368168"/>
                  <a:pt x="-657" y="519908"/>
                  <a:pt x="3" y="522547"/>
                </a:cubicBezTo>
                <a:cubicBezTo>
                  <a:pt x="663" y="525186"/>
                  <a:pt x="63998" y="409072"/>
                  <a:pt x="98964" y="360251"/>
                </a:cubicBezTo>
                <a:cubicBezTo>
                  <a:pt x="133930" y="311430"/>
                  <a:pt x="174174" y="285040"/>
                  <a:pt x="209800" y="229622"/>
                </a:cubicBezTo>
                <a:cubicBezTo>
                  <a:pt x="245426" y="174204"/>
                  <a:pt x="316678" y="2672"/>
                  <a:pt x="316678" y="3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3" name="フリーフォーム 1352">
            <a:extLst>
              <a:ext uri="{FF2B5EF4-FFF2-40B4-BE49-F238E27FC236}">
                <a16:creationId xmlns:a16="http://schemas.microsoft.com/office/drawing/2014/main" id="{71BA0C59-A476-0419-01A5-589E4F12352C}"/>
              </a:ext>
            </a:extLst>
          </p:cNvPr>
          <p:cNvSpPr/>
          <p:nvPr/>
        </p:nvSpPr>
        <p:spPr>
          <a:xfrm>
            <a:off x="4833166" y="10484425"/>
            <a:ext cx="1147346" cy="440952"/>
          </a:xfrm>
          <a:custGeom>
            <a:avLst/>
            <a:gdLst>
              <a:gd name="connsiteX0" fmla="*/ 91 w 1147346"/>
              <a:gd name="connsiteY0" fmla="*/ 440874 h 440952"/>
              <a:gd name="connsiteX1" fmla="*/ 692818 w 1147346"/>
              <a:gd name="connsiteY1" fmla="*/ 211284 h 440952"/>
              <a:gd name="connsiteX2" fmla="*/ 609691 w 1147346"/>
              <a:gd name="connsiteY2" fmla="*/ 235035 h 440952"/>
              <a:gd name="connsiteX3" fmla="*/ 1060953 w 1147346"/>
              <a:gd name="connsiteY3" fmla="*/ 25237 h 440952"/>
              <a:gd name="connsiteX4" fmla="*/ 1120330 w 1147346"/>
              <a:gd name="connsiteY4" fmla="*/ 21279 h 440952"/>
              <a:gd name="connsiteX5" fmla="*/ 744278 w 1147346"/>
              <a:gd name="connsiteY5" fmla="*/ 183575 h 440952"/>
              <a:gd name="connsiteX6" fmla="*/ 91 w 1147346"/>
              <a:gd name="connsiteY6" fmla="*/ 440874 h 4409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147346" h="440952">
                <a:moveTo>
                  <a:pt x="91" y="440874"/>
                </a:moveTo>
                <a:cubicBezTo>
                  <a:pt x="-8486" y="445492"/>
                  <a:pt x="591218" y="245591"/>
                  <a:pt x="692818" y="211284"/>
                </a:cubicBezTo>
                <a:cubicBezTo>
                  <a:pt x="794418" y="176977"/>
                  <a:pt x="548335" y="266043"/>
                  <a:pt x="609691" y="235035"/>
                </a:cubicBezTo>
                <a:cubicBezTo>
                  <a:pt x="671047" y="204027"/>
                  <a:pt x="975847" y="60863"/>
                  <a:pt x="1060953" y="25237"/>
                </a:cubicBezTo>
                <a:cubicBezTo>
                  <a:pt x="1146059" y="-10389"/>
                  <a:pt x="1173109" y="-5111"/>
                  <a:pt x="1120330" y="21279"/>
                </a:cubicBezTo>
                <a:cubicBezTo>
                  <a:pt x="1067551" y="47669"/>
                  <a:pt x="928346" y="117601"/>
                  <a:pt x="744278" y="183575"/>
                </a:cubicBezTo>
                <a:cubicBezTo>
                  <a:pt x="560210" y="249549"/>
                  <a:pt x="8668" y="436256"/>
                  <a:pt x="91" y="44087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4" name="フリーフォーム 1353">
            <a:extLst>
              <a:ext uri="{FF2B5EF4-FFF2-40B4-BE49-F238E27FC236}">
                <a16:creationId xmlns:a16="http://schemas.microsoft.com/office/drawing/2014/main" id="{CF377365-2AC0-0D3A-C49D-F3ADF59FDD25}"/>
              </a:ext>
            </a:extLst>
          </p:cNvPr>
          <p:cNvSpPr/>
          <p:nvPr/>
        </p:nvSpPr>
        <p:spPr>
          <a:xfrm>
            <a:off x="4710510" y="10786748"/>
            <a:ext cx="688896" cy="269181"/>
          </a:xfrm>
          <a:custGeom>
            <a:avLst/>
            <a:gdLst>
              <a:gd name="connsiteX0" fmla="*/ 35 w 688896"/>
              <a:gd name="connsiteY0" fmla="*/ 269179 h 269181"/>
              <a:gd name="connsiteX1" fmla="*/ 435464 w 688896"/>
              <a:gd name="connsiteY1" fmla="*/ 110842 h 269181"/>
              <a:gd name="connsiteX2" fmla="*/ 688804 w 688896"/>
              <a:gd name="connsiteY2" fmla="*/ 5 h 269181"/>
              <a:gd name="connsiteX3" fmla="*/ 459215 w 688896"/>
              <a:gd name="connsiteY3" fmla="*/ 106883 h 269181"/>
              <a:gd name="connsiteX4" fmla="*/ 35 w 688896"/>
              <a:gd name="connsiteY4" fmla="*/ 269179 h 2691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88896" h="269181">
                <a:moveTo>
                  <a:pt x="35" y="269179"/>
                </a:moveTo>
                <a:cubicBezTo>
                  <a:pt x="-3923" y="269839"/>
                  <a:pt x="320669" y="155704"/>
                  <a:pt x="435464" y="110842"/>
                </a:cubicBezTo>
                <a:cubicBezTo>
                  <a:pt x="550259" y="65980"/>
                  <a:pt x="684846" y="665"/>
                  <a:pt x="688804" y="5"/>
                </a:cubicBezTo>
                <a:cubicBezTo>
                  <a:pt x="692762" y="-655"/>
                  <a:pt x="569391" y="62680"/>
                  <a:pt x="459215" y="106883"/>
                </a:cubicBezTo>
                <a:cubicBezTo>
                  <a:pt x="349039" y="151086"/>
                  <a:pt x="3993" y="268519"/>
                  <a:pt x="35" y="26917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5" name="フリーフォーム 1354">
            <a:extLst>
              <a:ext uri="{FF2B5EF4-FFF2-40B4-BE49-F238E27FC236}">
                <a16:creationId xmlns:a16="http://schemas.microsoft.com/office/drawing/2014/main" id="{AAAD0AE2-E835-B9BF-D975-DE7C760C0714}"/>
              </a:ext>
            </a:extLst>
          </p:cNvPr>
          <p:cNvSpPr/>
          <p:nvPr/>
        </p:nvSpPr>
        <p:spPr>
          <a:xfrm>
            <a:off x="4730338" y="10610018"/>
            <a:ext cx="1598772" cy="604247"/>
          </a:xfrm>
          <a:custGeom>
            <a:avLst/>
            <a:gdLst>
              <a:gd name="connsiteX0" fmla="*/ 0 w 1598772"/>
              <a:gd name="connsiteY0" fmla="*/ 604247 h 604247"/>
              <a:gd name="connsiteX1" fmla="*/ 645226 w 1598772"/>
              <a:gd name="connsiteY1" fmla="*/ 342990 h 604247"/>
              <a:gd name="connsiteX2" fmla="*/ 1591293 w 1598772"/>
              <a:gd name="connsiteY2" fmla="*/ 2564 h 604247"/>
              <a:gd name="connsiteX3" fmla="*/ 1052945 w 1598772"/>
              <a:gd name="connsiteY3" fmla="*/ 200486 h 604247"/>
              <a:gd name="connsiteX4" fmla="*/ 427511 w 1598772"/>
              <a:gd name="connsiteY4" fmla="*/ 449868 h 604247"/>
              <a:gd name="connsiteX5" fmla="*/ 0 w 1598772"/>
              <a:gd name="connsiteY5" fmla="*/ 604247 h 6042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98772" h="604247">
                <a:moveTo>
                  <a:pt x="0" y="604247"/>
                </a:moveTo>
                <a:cubicBezTo>
                  <a:pt x="190005" y="523758"/>
                  <a:pt x="380011" y="443270"/>
                  <a:pt x="645226" y="342990"/>
                </a:cubicBezTo>
                <a:cubicBezTo>
                  <a:pt x="910441" y="242710"/>
                  <a:pt x="1523340" y="26315"/>
                  <a:pt x="1591293" y="2564"/>
                </a:cubicBezTo>
                <a:cubicBezTo>
                  <a:pt x="1659246" y="-21187"/>
                  <a:pt x="1246909" y="125935"/>
                  <a:pt x="1052945" y="200486"/>
                </a:cubicBezTo>
                <a:cubicBezTo>
                  <a:pt x="858981" y="275037"/>
                  <a:pt x="427511" y="449868"/>
                  <a:pt x="427511" y="449868"/>
                </a:cubicBezTo>
                <a:lnTo>
                  <a:pt x="0" y="604247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6" name="フリーフォーム 1355">
            <a:extLst>
              <a:ext uri="{FF2B5EF4-FFF2-40B4-BE49-F238E27FC236}">
                <a16:creationId xmlns:a16="http://schemas.microsoft.com/office/drawing/2014/main" id="{1E8F9D27-BD61-B2B4-0040-AB1C0CBC3568}"/>
              </a:ext>
            </a:extLst>
          </p:cNvPr>
          <p:cNvSpPr/>
          <p:nvPr/>
        </p:nvSpPr>
        <p:spPr>
          <a:xfrm>
            <a:off x="6179941" y="10450167"/>
            <a:ext cx="851103" cy="102763"/>
          </a:xfrm>
          <a:custGeom>
            <a:avLst/>
            <a:gdLst>
              <a:gd name="connsiteX0" fmla="*/ 3145 w 851103"/>
              <a:gd name="connsiteY0" fmla="*/ 83246 h 102763"/>
              <a:gd name="connsiteX1" fmla="*/ 695872 w 851103"/>
              <a:gd name="connsiteY1" fmla="*/ 99080 h 102763"/>
              <a:gd name="connsiteX2" fmla="*/ 850251 w 851103"/>
              <a:gd name="connsiteY2" fmla="*/ 119 h 102763"/>
              <a:gd name="connsiteX3" fmla="*/ 743373 w 851103"/>
              <a:gd name="connsiteY3" fmla="*/ 79288 h 102763"/>
              <a:gd name="connsiteX4" fmla="*/ 450449 w 851103"/>
              <a:gd name="connsiteY4" fmla="*/ 99080 h 102763"/>
              <a:gd name="connsiteX5" fmla="*/ 3145 w 851103"/>
              <a:gd name="connsiteY5" fmla="*/ 83246 h 102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51103" h="102763">
                <a:moveTo>
                  <a:pt x="3145" y="83246"/>
                </a:moveTo>
                <a:cubicBezTo>
                  <a:pt x="44049" y="83246"/>
                  <a:pt x="554688" y="112935"/>
                  <a:pt x="695872" y="99080"/>
                </a:cubicBezTo>
                <a:cubicBezTo>
                  <a:pt x="837056" y="85225"/>
                  <a:pt x="842334" y="3418"/>
                  <a:pt x="850251" y="119"/>
                </a:cubicBezTo>
                <a:cubicBezTo>
                  <a:pt x="858168" y="-3180"/>
                  <a:pt x="810007" y="62795"/>
                  <a:pt x="743373" y="79288"/>
                </a:cubicBezTo>
                <a:cubicBezTo>
                  <a:pt x="676739" y="95781"/>
                  <a:pt x="569202" y="99080"/>
                  <a:pt x="450449" y="99080"/>
                </a:cubicBezTo>
                <a:cubicBezTo>
                  <a:pt x="331696" y="99080"/>
                  <a:pt x="-37759" y="83246"/>
                  <a:pt x="3145" y="8324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7" name="フリーフォーム 1356">
            <a:extLst>
              <a:ext uri="{FF2B5EF4-FFF2-40B4-BE49-F238E27FC236}">
                <a16:creationId xmlns:a16="http://schemas.microsoft.com/office/drawing/2014/main" id="{41E86CE8-F0C8-62BA-3CCE-D1E6E5611095}"/>
              </a:ext>
            </a:extLst>
          </p:cNvPr>
          <p:cNvSpPr/>
          <p:nvPr/>
        </p:nvSpPr>
        <p:spPr>
          <a:xfrm>
            <a:off x="4591791" y="11232702"/>
            <a:ext cx="647921" cy="187681"/>
          </a:xfrm>
          <a:custGeom>
            <a:avLst/>
            <a:gdLst>
              <a:gd name="connsiteX0" fmla="*/ 1 w 647921"/>
              <a:gd name="connsiteY0" fmla="*/ 183443 h 187681"/>
              <a:gd name="connsiteX1" fmla="*/ 292926 w 647921"/>
              <a:gd name="connsiteY1" fmla="*/ 167610 h 187681"/>
              <a:gd name="connsiteX2" fmla="*/ 645227 w 647921"/>
              <a:gd name="connsiteY2" fmla="*/ 1355 h 187681"/>
              <a:gd name="connsiteX3" fmla="*/ 447305 w 647921"/>
              <a:gd name="connsiteY3" fmla="*/ 92399 h 187681"/>
              <a:gd name="connsiteX4" fmla="*/ 296884 w 647921"/>
              <a:gd name="connsiteY4" fmla="*/ 155734 h 187681"/>
              <a:gd name="connsiteX5" fmla="*/ 1 w 647921"/>
              <a:gd name="connsiteY5" fmla="*/ 183443 h 1876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47921" h="187681">
                <a:moveTo>
                  <a:pt x="1" y="183443"/>
                </a:moveTo>
                <a:cubicBezTo>
                  <a:pt x="-659" y="185422"/>
                  <a:pt x="185389" y="197958"/>
                  <a:pt x="292926" y="167610"/>
                </a:cubicBezTo>
                <a:cubicBezTo>
                  <a:pt x="400463" y="137262"/>
                  <a:pt x="619497" y="13890"/>
                  <a:pt x="645227" y="1355"/>
                </a:cubicBezTo>
                <a:cubicBezTo>
                  <a:pt x="670957" y="-11180"/>
                  <a:pt x="505362" y="66669"/>
                  <a:pt x="447305" y="92399"/>
                </a:cubicBezTo>
                <a:cubicBezTo>
                  <a:pt x="389248" y="118129"/>
                  <a:pt x="368136" y="139240"/>
                  <a:pt x="296884" y="155734"/>
                </a:cubicBezTo>
                <a:cubicBezTo>
                  <a:pt x="225632" y="172227"/>
                  <a:pt x="661" y="181464"/>
                  <a:pt x="1" y="18344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8" name="フリーフォーム 1357">
            <a:extLst>
              <a:ext uri="{FF2B5EF4-FFF2-40B4-BE49-F238E27FC236}">
                <a16:creationId xmlns:a16="http://schemas.microsoft.com/office/drawing/2014/main" id="{217D826C-3752-1DD2-1E10-6F9F700CC08A}"/>
              </a:ext>
            </a:extLst>
          </p:cNvPr>
          <p:cNvSpPr/>
          <p:nvPr/>
        </p:nvSpPr>
        <p:spPr>
          <a:xfrm>
            <a:off x="4327719" y="11265721"/>
            <a:ext cx="2009865" cy="447337"/>
          </a:xfrm>
          <a:custGeom>
            <a:avLst/>
            <a:gdLst>
              <a:gd name="connsiteX0" fmla="*/ 2816 w 2009865"/>
              <a:gd name="connsiteY0" fmla="*/ 447308 h 447337"/>
              <a:gd name="connsiteX1" fmla="*/ 754920 w 2009865"/>
              <a:gd name="connsiteY1" fmla="*/ 249385 h 447337"/>
              <a:gd name="connsiteX2" fmla="*/ 600541 w 2009865"/>
              <a:gd name="connsiteY2" fmla="*/ 292928 h 447337"/>
              <a:gd name="connsiteX3" fmla="*/ 1344728 w 2009865"/>
              <a:gd name="connsiteY3" fmla="*/ 166258 h 447337"/>
              <a:gd name="connsiteX4" fmla="*/ 1059720 w 2009865"/>
              <a:gd name="connsiteY4" fmla="*/ 217718 h 447337"/>
              <a:gd name="connsiteX5" fmla="*/ 1641611 w 2009865"/>
              <a:gd name="connsiteY5" fmla="*/ 102923 h 447337"/>
              <a:gd name="connsiteX6" fmla="*/ 2009746 w 2009865"/>
              <a:gd name="connsiteY6" fmla="*/ 4 h 447337"/>
              <a:gd name="connsiteX7" fmla="*/ 1605985 w 2009865"/>
              <a:gd name="connsiteY7" fmla="*/ 106882 h 447337"/>
              <a:gd name="connsiteX8" fmla="*/ 1071595 w 2009865"/>
              <a:gd name="connsiteY8" fmla="*/ 233552 h 447337"/>
              <a:gd name="connsiteX9" fmla="*/ 2816 w 2009865"/>
              <a:gd name="connsiteY9" fmla="*/ 447308 h 4473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09865" h="447337">
                <a:moveTo>
                  <a:pt x="2816" y="447308"/>
                </a:moveTo>
                <a:cubicBezTo>
                  <a:pt x="-49963" y="449947"/>
                  <a:pt x="655299" y="275115"/>
                  <a:pt x="754920" y="249385"/>
                </a:cubicBezTo>
                <a:cubicBezTo>
                  <a:pt x="854541" y="223655"/>
                  <a:pt x="502240" y="306783"/>
                  <a:pt x="600541" y="292928"/>
                </a:cubicBezTo>
                <a:cubicBezTo>
                  <a:pt x="698842" y="279073"/>
                  <a:pt x="1268198" y="178793"/>
                  <a:pt x="1344728" y="166258"/>
                </a:cubicBezTo>
                <a:cubicBezTo>
                  <a:pt x="1421258" y="153723"/>
                  <a:pt x="1010240" y="228274"/>
                  <a:pt x="1059720" y="217718"/>
                </a:cubicBezTo>
                <a:cubicBezTo>
                  <a:pt x="1109200" y="207162"/>
                  <a:pt x="1483273" y="139209"/>
                  <a:pt x="1641611" y="102923"/>
                </a:cubicBezTo>
                <a:cubicBezTo>
                  <a:pt x="1799949" y="66637"/>
                  <a:pt x="2015684" y="-656"/>
                  <a:pt x="2009746" y="4"/>
                </a:cubicBezTo>
                <a:cubicBezTo>
                  <a:pt x="2003808" y="664"/>
                  <a:pt x="1762344" y="67957"/>
                  <a:pt x="1605985" y="106882"/>
                </a:cubicBezTo>
                <a:cubicBezTo>
                  <a:pt x="1449627" y="145807"/>
                  <a:pt x="1340109" y="176814"/>
                  <a:pt x="1071595" y="233552"/>
                </a:cubicBezTo>
                <a:cubicBezTo>
                  <a:pt x="803081" y="290290"/>
                  <a:pt x="55595" y="444669"/>
                  <a:pt x="2816" y="44730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9" name="フリーフォーム 1358">
            <a:extLst>
              <a:ext uri="{FF2B5EF4-FFF2-40B4-BE49-F238E27FC236}">
                <a16:creationId xmlns:a16="http://schemas.microsoft.com/office/drawing/2014/main" id="{D1305AF6-C5C0-464C-7EBF-A33302EEF20E}"/>
              </a:ext>
            </a:extLst>
          </p:cNvPr>
          <p:cNvSpPr/>
          <p:nvPr/>
        </p:nvSpPr>
        <p:spPr>
          <a:xfrm>
            <a:off x="4398306" y="11038694"/>
            <a:ext cx="2668475" cy="706385"/>
          </a:xfrm>
          <a:custGeom>
            <a:avLst/>
            <a:gdLst>
              <a:gd name="connsiteX0" fmla="*/ 47024 w 2668475"/>
              <a:gd name="connsiteY0" fmla="*/ 698085 h 706385"/>
              <a:gd name="connsiteX1" fmla="*/ 1440395 w 2668475"/>
              <a:gd name="connsiteY1" fmla="*/ 417036 h 706385"/>
              <a:gd name="connsiteX2" fmla="*/ 2342920 w 2668475"/>
              <a:gd name="connsiteY2" fmla="*/ 215155 h 706385"/>
              <a:gd name="connsiteX3" fmla="*/ 1998536 w 2668475"/>
              <a:gd name="connsiteY3" fmla="*/ 302241 h 706385"/>
              <a:gd name="connsiteX4" fmla="*/ 2655637 w 2668475"/>
              <a:gd name="connsiteY4" fmla="*/ 5358 h 706385"/>
              <a:gd name="connsiteX5" fmla="*/ 2449798 w 2668475"/>
              <a:gd name="connsiteY5" fmla="*/ 108277 h 706385"/>
              <a:gd name="connsiteX6" fmla="*/ 2647720 w 2668475"/>
              <a:gd name="connsiteY6" fmla="*/ 72651 h 706385"/>
              <a:gd name="connsiteX7" fmla="*/ 1994577 w 2668475"/>
              <a:gd name="connsiteY7" fmla="*/ 294324 h 706385"/>
              <a:gd name="connsiteX8" fmla="*/ 1559149 w 2668475"/>
              <a:gd name="connsiteY8" fmla="*/ 472454 h 706385"/>
              <a:gd name="connsiteX9" fmla="*/ 1614567 w 2668475"/>
              <a:gd name="connsiteY9" fmla="*/ 480371 h 706385"/>
              <a:gd name="connsiteX10" fmla="*/ 1329559 w 2668475"/>
              <a:gd name="connsiteY10" fmla="*/ 452662 h 706385"/>
              <a:gd name="connsiteX11" fmla="*/ 1226639 w 2668475"/>
              <a:gd name="connsiteY11" fmla="*/ 484329 h 706385"/>
              <a:gd name="connsiteX12" fmla="*/ 1567065 w 2668475"/>
              <a:gd name="connsiteY12" fmla="*/ 504122 h 706385"/>
              <a:gd name="connsiteX13" fmla="*/ 937673 w 2668475"/>
              <a:gd name="connsiteY13" fmla="*/ 492246 h 706385"/>
              <a:gd name="connsiteX14" fmla="*/ 383491 w 2668475"/>
              <a:gd name="connsiteY14" fmla="*/ 618916 h 706385"/>
              <a:gd name="connsiteX15" fmla="*/ 47024 w 2668475"/>
              <a:gd name="connsiteY15" fmla="*/ 698085 h 7063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2668475" h="706385">
                <a:moveTo>
                  <a:pt x="47024" y="698085"/>
                </a:moveTo>
                <a:cubicBezTo>
                  <a:pt x="223175" y="664438"/>
                  <a:pt x="1057746" y="497524"/>
                  <a:pt x="1440395" y="417036"/>
                </a:cubicBezTo>
                <a:cubicBezTo>
                  <a:pt x="1823044" y="336548"/>
                  <a:pt x="2249897" y="234287"/>
                  <a:pt x="2342920" y="215155"/>
                </a:cubicBezTo>
                <a:cubicBezTo>
                  <a:pt x="2435943" y="196023"/>
                  <a:pt x="1946417" y="337207"/>
                  <a:pt x="1998536" y="302241"/>
                </a:cubicBezTo>
                <a:cubicBezTo>
                  <a:pt x="2050656" y="267275"/>
                  <a:pt x="2580427" y="37685"/>
                  <a:pt x="2655637" y="5358"/>
                </a:cubicBezTo>
                <a:cubicBezTo>
                  <a:pt x="2730847" y="-26969"/>
                  <a:pt x="2451117" y="97062"/>
                  <a:pt x="2449798" y="108277"/>
                </a:cubicBezTo>
                <a:cubicBezTo>
                  <a:pt x="2448479" y="119492"/>
                  <a:pt x="2723590" y="41643"/>
                  <a:pt x="2647720" y="72651"/>
                </a:cubicBezTo>
                <a:cubicBezTo>
                  <a:pt x="2571850" y="103659"/>
                  <a:pt x="2176005" y="227690"/>
                  <a:pt x="1994577" y="294324"/>
                </a:cubicBezTo>
                <a:cubicBezTo>
                  <a:pt x="1813149" y="360958"/>
                  <a:pt x="1622484" y="441446"/>
                  <a:pt x="1559149" y="472454"/>
                </a:cubicBezTo>
                <a:cubicBezTo>
                  <a:pt x="1495814" y="503462"/>
                  <a:pt x="1652832" y="483670"/>
                  <a:pt x="1614567" y="480371"/>
                </a:cubicBezTo>
                <a:cubicBezTo>
                  <a:pt x="1576302" y="477072"/>
                  <a:pt x="1394214" y="452002"/>
                  <a:pt x="1329559" y="452662"/>
                </a:cubicBezTo>
                <a:cubicBezTo>
                  <a:pt x="1264904" y="453322"/>
                  <a:pt x="1187055" y="475752"/>
                  <a:pt x="1226639" y="484329"/>
                </a:cubicBezTo>
                <a:cubicBezTo>
                  <a:pt x="1266223" y="492906"/>
                  <a:pt x="1567065" y="504122"/>
                  <a:pt x="1567065" y="504122"/>
                </a:cubicBezTo>
                <a:cubicBezTo>
                  <a:pt x="1518904" y="505441"/>
                  <a:pt x="1134935" y="473114"/>
                  <a:pt x="937673" y="492246"/>
                </a:cubicBezTo>
                <a:cubicBezTo>
                  <a:pt x="740411" y="511378"/>
                  <a:pt x="531273" y="583290"/>
                  <a:pt x="383491" y="618916"/>
                </a:cubicBezTo>
                <a:cubicBezTo>
                  <a:pt x="235709" y="654542"/>
                  <a:pt x="-129127" y="731732"/>
                  <a:pt x="47024" y="69808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0" name="フリーフォーム 1359">
            <a:extLst>
              <a:ext uri="{FF2B5EF4-FFF2-40B4-BE49-F238E27FC236}">
                <a16:creationId xmlns:a16="http://schemas.microsoft.com/office/drawing/2014/main" id="{554EE4B2-F9FD-3462-36E6-97360ECA2D39}"/>
              </a:ext>
            </a:extLst>
          </p:cNvPr>
          <p:cNvSpPr/>
          <p:nvPr/>
        </p:nvSpPr>
        <p:spPr>
          <a:xfrm>
            <a:off x="2167239" y="4052711"/>
            <a:ext cx="354827" cy="1780140"/>
          </a:xfrm>
          <a:custGeom>
            <a:avLst/>
            <a:gdLst>
              <a:gd name="connsiteX0" fmla="*/ 310745 w 354827"/>
              <a:gd name="connsiteY0" fmla="*/ 733 h 1780140"/>
              <a:gd name="connsiteX1" fmla="*/ 346371 w 354827"/>
              <a:gd name="connsiteY1" fmla="*/ 238240 h 1780140"/>
              <a:gd name="connsiteX2" fmla="*/ 184075 w 354827"/>
              <a:gd name="connsiteY2" fmla="*/ 689502 h 1780140"/>
              <a:gd name="connsiteX3" fmla="*/ 275119 w 354827"/>
              <a:gd name="connsiteY3" fmla="*/ 574707 h 1780140"/>
              <a:gd name="connsiteX4" fmla="*/ 128657 w 354827"/>
              <a:gd name="connsiteY4" fmla="*/ 895341 h 1780140"/>
              <a:gd name="connsiteX5" fmla="*/ 144491 w 354827"/>
              <a:gd name="connsiteY5" fmla="*/ 899299 h 1780140"/>
              <a:gd name="connsiteX6" fmla="*/ 176158 w 354827"/>
              <a:gd name="connsiteY6" fmla="*/ 835964 h 1780140"/>
              <a:gd name="connsiteX7" fmla="*/ 37613 w 354827"/>
              <a:gd name="connsiteY7" fmla="*/ 1176390 h 1780140"/>
              <a:gd name="connsiteX8" fmla="*/ 37613 w 354827"/>
              <a:gd name="connsiteY8" fmla="*/ 1378271 h 1780140"/>
              <a:gd name="connsiteX9" fmla="*/ 21779 w 354827"/>
              <a:gd name="connsiteY9" fmla="*/ 1295144 h 1780140"/>
              <a:gd name="connsiteX10" fmla="*/ 45530 w 354827"/>
              <a:gd name="connsiteY10" fmla="*/ 1512858 h 1780140"/>
              <a:gd name="connsiteX11" fmla="*/ 207826 w 354827"/>
              <a:gd name="connsiteY11" fmla="*/ 1766198 h 1780140"/>
              <a:gd name="connsiteX12" fmla="*/ 164283 w 354827"/>
              <a:gd name="connsiteY12" fmla="*/ 1710780 h 1780140"/>
              <a:gd name="connsiteX13" fmla="*/ 9904 w 354827"/>
              <a:gd name="connsiteY13" fmla="*/ 1405980 h 1780140"/>
              <a:gd name="connsiteX14" fmla="*/ 21779 w 354827"/>
              <a:gd name="connsiteY14" fmla="*/ 1469315 h 1780140"/>
              <a:gd name="connsiteX15" fmla="*/ 73239 w 354827"/>
              <a:gd name="connsiteY15" fmla="*/ 1231808 h 1780140"/>
              <a:gd name="connsiteX16" fmla="*/ 140532 w 354827"/>
              <a:gd name="connsiteY16" fmla="*/ 1045762 h 1780140"/>
              <a:gd name="connsiteX17" fmla="*/ 49488 w 354827"/>
              <a:gd name="connsiteY17" fmla="*/ 1243684 h 1780140"/>
              <a:gd name="connsiteX18" fmla="*/ 124699 w 354827"/>
              <a:gd name="connsiteY18" fmla="*/ 1014094 h 1780140"/>
              <a:gd name="connsiteX19" fmla="*/ 290953 w 354827"/>
              <a:gd name="connsiteY19" fmla="*/ 463871 h 1780140"/>
              <a:gd name="connsiteX20" fmla="*/ 211784 w 354827"/>
              <a:gd name="connsiteY20" fmla="*/ 622208 h 1780140"/>
              <a:gd name="connsiteX21" fmla="*/ 350330 w 354827"/>
              <a:gd name="connsiteY21" fmla="*/ 309492 h 1780140"/>
              <a:gd name="connsiteX22" fmla="*/ 310745 w 354827"/>
              <a:gd name="connsiteY22" fmla="*/ 733 h 17801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354827" h="1780140">
                <a:moveTo>
                  <a:pt x="310745" y="733"/>
                </a:moveTo>
                <a:cubicBezTo>
                  <a:pt x="310085" y="-11142"/>
                  <a:pt x="367483" y="123445"/>
                  <a:pt x="346371" y="238240"/>
                </a:cubicBezTo>
                <a:cubicBezTo>
                  <a:pt x="325259" y="353035"/>
                  <a:pt x="195950" y="633424"/>
                  <a:pt x="184075" y="689502"/>
                </a:cubicBezTo>
                <a:cubicBezTo>
                  <a:pt x="172200" y="745580"/>
                  <a:pt x="284355" y="540401"/>
                  <a:pt x="275119" y="574707"/>
                </a:cubicBezTo>
                <a:cubicBezTo>
                  <a:pt x="265883" y="609013"/>
                  <a:pt x="150428" y="841242"/>
                  <a:pt x="128657" y="895341"/>
                </a:cubicBezTo>
                <a:cubicBezTo>
                  <a:pt x="106886" y="949440"/>
                  <a:pt x="136574" y="909195"/>
                  <a:pt x="144491" y="899299"/>
                </a:cubicBezTo>
                <a:cubicBezTo>
                  <a:pt x="152408" y="889403"/>
                  <a:pt x="193971" y="789782"/>
                  <a:pt x="176158" y="835964"/>
                </a:cubicBezTo>
                <a:cubicBezTo>
                  <a:pt x="158345" y="882146"/>
                  <a:pt x="60704" y="1086006"/>
                  <a:pt x="37613" y="1176390"/>
                </a:cubicBezTo>
                <a:cubicBezTo>
                  <a:pt x="14522" y="1266774"/>
                  <a:pt x="40252" y="1358479"/>
                  <a:pt x="37613" y="1378271"/>
                </a:cubicBezTo>
                <a:cubicBezTo>
                  <a:pt x="34974" y="1398063"/>
                  <a:pt x="20460" y="1272713"/>
                  <a:pt x="21779" y="1295144"/>
                </a:cubicBezTo>
                <a:cubicBezTo>
                  <a:pt x="23098" y="1317575"/>
                  <a:pt x="14522" y="1434349"/>
                  <a:pt x="45530" y="1512858"/>
                </a:cubicBezTo>
                <a:cubicBezTo>
                  <a:pt x="76538" y="1591367"/>
                  <a:pt x="188034" y="1733211"/>
                  <a:pt x="207826" y="1766198"/>
                </a:cubicBezTo>
                <a:cubicBezTo>
                  <a:pt x="227618" y="1799185"/>
                  <a:pt x="197270" y="1770816"/>
                  <a:pt x="164283" y="1710780"/>
                </a:cubicBezTo>
                <a:cubicBezTo>
                  <a:pt x="131296" y="1650744"/>
                  <a:pt x="33655" y="1446224"/>
                  <a:pt x="9904" y="1405980"/>
                </a:cubicBezTo>
                <a:cubicBezTo>
                  <a:pt x="-13847" y="1365736"/>
                  <a:pt x="11223" y="1498344"/>
                  <a:pt x="21779" y="1469315"/>
                </a:cubicBezTo>
                <a:cubicBezTo>
                  <a:pt x="32335" y="1440286"/>
                  <a:pt x="53447" y="1302400"/>
                  <a:pt x="73239" y="1231808"/>
                </a:cubicBezTo>
                <a:cubicBezTo>
                  <a:pt x="93031" y="1161216"/>
                  <a:pt x="144490" y="1043783"/>
                  <a:pt x="140532" y="1045762"/>
                </a:cubicBezTo>
                <a:cubicBezTo>
                  <a:pt x="136574" y="1047741"/>
                  <a:pt x="52127" y="1248962"/>
                  <a:pt x="49488" y="1243684"/>
                </a:cubicBezTo>
                <a:cubicBezTo>
                  <a:pt x="46849" y="1238406"/>
                  <a:pt x="84455" y="1144063"/>
                  <a:pt x="124699" y="1014094"/>
                </a:cubicBezTo>
                <a:cubicBezTo>
                  <a:pt x="164943" y="884125"/>
                  <a:pt x="276439" y="529185"/>
                  <a:pt x="290953" y="463871"/>
                </a:cubicBezTo>
                <a:cubicBezTo>
                  <a:pt x="305467" y="398557"/>
                  <a:pt x="201888" y="647938"/>
                  <a:pt x="211784" y="622208"/>
                </a:cubicBezTo>
                <a:cubicBezTo>
                  <a:pt x="221680" y="596478"/>
                  <a:pt x="329218" y="407793"/>
                  <a:pt x="350330" y="309492"/>
                </a:cubicBezTo>
                <a:cubicBezTo>
                  <a:pt x="371442" y="211191"/>
                  <a:pt x="311405" y="12608"/>
                  <a:pt x="310745" y="73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1" name="フリーフォーム 1360">
            <a:extLst>
              <a:ext uri="{FF2B5EF4-FFF2-40B4-BE49-F238E27FC236}">
                <a16:creationId xmlns:a16="http://schemas.microsoft.com/office/drawing/2014/main" id="{1D9B81CA-FC42-CF08-8FF2-460802388927}"/>
              </a:ext>
            </a:extLst>
          </p:cNvPr>
          <p:cNvSpPr/>
          <p:nvPr/>
        </p:nvSpPr>
        <p:spPr>
          <a:xfrm>
            <a:off x="2389434" y="4242547"/>
            <a:ext cx="418757" cy="1288859"/>
          </a:xfrm>
          <a:custGeom>
            <a:avLst/>
            <a:gdLst>
              <a:gd name="connsiteX0" fmla="*/ 219179 w 418757"/>
              <a:gd name="connsiteY0" fmla="*/ 40487 h 1288859"/>
              <a:gd name="connsiteX1" fmla="*/ 45008 w 418757"/>
              <a:gd name="connsiteY1" fmla="*/ 594669 h 1288859"/>
              <a:gd name="connsiteX2" fmla="*/ 116260 w 418757"/>
              <a:gd name="connsiteY2" fmla="*/ 931136 h 1288859"/>
              <a:gd name="connsiteX3" fmla="*/ 45008 w 418757"/>
              <a:gd name="connsiteY3" fmla="*/ 804466 h 1288859"/>
              <a:gd name="connsiteX4" fmla="*/ 405226 w 418757"/>
              <a:gd name="connsiteY4" fmla="*/ 1271562 h 1288859"/>
              <a:gd name="connsiteX5" fmla="*/ 322098 w 418757"/>
              <a:gd name="connsiteY5" fmla="*/ 1160726 h 1288859"/>
              <a:gd name="connsiteX6" fmla="*/ 128135 w 418757"/>
              <a:gd name="connsiteY6" fmla="*/ 895510 h 1288859"/>
              <a:gd name="connsiteX7" fmla="*/ 17298 w 418757"/>
              <a:gd name="connsiteY7" fmla="*/ 701547 h 1288859"/>
              <a:gd name="connsiteX8" fmla="*/ 29174 w 418757"/>
              <a:gd name="connsiteY8" fmla="*/ 713422 h 1288859"/>
              <a:gd name="connsiteX9" fmla="*/ 29174 w 418757"/>
              <a:gd name="connsiteY9" fmla="*/ 408622 h 1288859"/>
              <a:gd name="connsiteX10" fmla="*/ 1465 w 418757"/>
              <a:gd name="connsiteY10" fmla="*/ 594669 h 1288859"/>
              <a:gd name="connsiteX11" fmla="*/ 80634 w 418757"/>
              <a:gd name="connsiteY11" fmla="*/ 317578 h 1288859"/>
              <a:gd name="connsiteX12" fmla="*/ 21257 w 418757"/>
              <a:gd name="connsiteY12" fmla="*/ 467998 h 1288859"/>
              <a:gd name="connsiteX13" fmla="*/ 199387 w 418757"/>
              <a:gd name="connsiteY13" fmla="*/ 87988 h 1288859"/>
              <a:gd name="connsiteX14" fmla="*/ 219179 w 418757"/>
              <a:gd name="connsiteY14" fmla="*/ 40487 h 12888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418757" h="1288859">
                <a:moveTo>
                  <a:pt x="219179" y="40487"/>
                </a:moveTo>
                <a:cubicBezTo>
                  <a:pt x="193449" y="124934"/>
                  <a:pt x="62161" y="446228"/>
                  <a:pt x="45008" y="594669"/>
                </a:cubicBezTo>
                <a:cubicBezTo>
                  <a:pt x="27855" y="743110"/>
                  <a:pt x="116260" y="896170"/>
                  <a:pt x="116260" y="931136"/>
                </a:cubicBezTo>
                <a:cubicBezTo>
                  <a:pt x="116260" y="966102"/>
                  <a:pt x="-3153" y="747728"/>
                  <a:pt x="45008" y="804466"/>
                </a:cubicBezTo>
                <a:cubicBezTo>
                  <a:pt x="93169" y="861204"/>
                  <a:pt x="359044" y="1212185"/>
                  <a:pt x="405226" y="1271562"/>
                </a:cubicBezTo>
                <a:cubicBezTo>
                  <a:pt x="451408" y="1330939"/>
                  <a:pt x="368280" y="1223401"/>
                  <a:pt x="322098" y="1160726"/>
                </a:cubicBezTo>
                <a:cubicBezTo>
                  <a:pt x="275916" y="1098051"/>
                  <a:pt x="178935" y="972040"/>
                  <a:pt x="128135" y="895510"/>
                </a:cubicBezTo>
                <a:cubicBezTo>
                  <a:pt x="77335" y="818980"/>
                  <a:pt x="33791" y="731895"/>
                  <a:pt x="17298" y="701547"/>
                </a:cubicBezTo>
                <a:cubicBezTo>
                  <a:pt x="805" y="671199"/>
                  <a:pt x="27195" y="762243"/>
                  <a:pt x="29174" y="713422"/>
                </a:cubicBezTo>
                <a:cubicBezTo>
                  <a:pt x="31153" y="664601"/>
                  <a:pt x="33792" y="428414"/>
                  <a:pt x="29174" y="408622"/>
                </a:cubicBezTo>
                <a:cubicBezTo>
                  <a:pt x="24556" y="388830"/>
                  <a:pt x="-7112" y="609843"/>
                  <a:pt x="1465" y="594669"/>
                </a:cubicBezTo>
                <a:cubicBezTo>
                  <a:pt x="10042" y="579495"/>
                  <a:pt x="77335" y="338690"/>
                  <a:pt x="80634" y="317578"/>
                </a:cubicBezTo>
                <a:cubicBezTo>
                  <a:pt x="83933" y="296466"/>
                  <a:pt x="1465" y="506263"/>
                  <a:pt x="21257" y="467998"/>
                </a:cubicBezTo>
                <a:cubicBezTo>
                  <a:pt x="41049" y="429733"/>
                  <a:pt x="167720" y="156601"/>
                  <a:pt x="199387" y="87988"/>
                </a:cubicBezTo>
                <a:cubicBezTo>
                  <a:pt x="231054" y="19375"/>
                  <a:pt x="244909" y="-43960"/>
                  <a:pt x="219179" y="4048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2" name="フリーフォーム 1361">
            <a:extLst>
              <a:ext uri="{FF2B5EF4-FFF2-40B4-BE49-F238E27FC236}">
                <a16:creationId xmlns:a16="http://schemas.microsoft.com/office/drawing/2014/main" id="{5712CDD1-7918-8FB9-B99E-628C848ECEC1}"/>
              </a:ext>
            </a:extLst>
          </p:cNvPr>
          <p:cNvSpPr/>
          <p:nvPr/>
        </p:nvSpPr>
        <p:spPr>
          <a:xfrm>
            <a:off x="8668911" y="9175650"/>
            <a:ext cx="199636" cy="667494"/>
          </a:xfrm>
          <a:custGeom>
            <a:avLst/>
            <a:gdLst>
              <a:gd name="connsiteX0" fmla="*/ 76 w 199636"/>
              <a:gd name="connsiteY0" fmla="*/ 18 h 667494"/>
              <a:gd name="connsiteX1" fmla="*/ 126746 w 199636"/>
              <a:gd name="connsiteY1" fmla="*/ 213773 h 667494"/>
              <a:gd name="connsiteX2" fmla="*/ 150497 w 199636"/>
              <a:gd name="connsiteY2" fmla="*/ 356277 h 667494"/>
              <a:gd name="connsiteX3" fmla="*/ 170289 w 199636"/>
              <a:gd name="connsiteY3" fmla="*/ 300859 h 667494"/>
              <a:gd name="connsiteX4" fmla="*/ 178206 w 199636"/>
              <a:gd name="connsiteY4" fmla="*/ 661077 h 667494"/>
              <a:gd name="connsiteX5" fmla="*/ 197998 w 199636"/>
              <a:gd name="connsiteY5" fmla="*/ 510656 h 667494"/>
              <a:gd name="connsiteX6" fmla="*/ 130705 w 199636"/>
              <a:gd name="connsiteY6" fmla="*/ 245441 h 667494"/>
              <a:gd name="connsiteX7" fmla="*/ 170289 w 199636"/>
              <a:gd name="connsiteY7" fmla="*/ 328568 h 667494"/>
              <a:gd name="connsiteX8" fmla="*/ 146538 w 199636"/>
              <a:gd name="connsiteY8" fmla="*/ 201898 h 667494"/>
              <a:gd name="connsiteX9" fmla="*/ 76 w 199636"/>
              <a:gd name="connsiteY9" fmla="*/ 18 h 6674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99636" h="667494">
                <a:moveTo>
                  <a:pt x="76" y="18"/>
                </a:moveTo>
                <a:cubicBezTo>
                  <a:pt x="-3223" y="1997"/>
                  <a:pt x="101676" y="154396"/>
                  <a:pt x="126746" y="213773"/>
                </a:cubicBezTo>
                <a:cubicBezTo>
                  <a:pt x="151816" y="273150"/>
                  <a:pt x="143240" y="341763"/>
                  <a:pt x="150497" y="356277"/>
                </a:cubicBezTo>
                <a:cubicBezTo>
                  <a:pt x="157754" y="370791"/>
                  <a:pt x="165671" y="250059"/>
                  <a:pt x="170289" y="300859"/>
                </a:cubicBezTo>
                <a:cubicBezTo>
                  <a:pt x="174907" y="351659"/>
                  <a:pt x="173588" y="626111"/>
                  <a:pt x="178206" y="661077"/>
                </a:cubicBezTo>
                <a:cubicBezTo>
                  <a:pt x="182824" y="696043"/>
                  <a:pt x="205915" y="579929"/>
                  <a:pt x="197998" y="510656"/>
                </a:cubicBezTo>
                <a:cubicBezTo>
                  <a:pt x="190081" y="441383"/>
                  <a:pt x="135323" y="275789"/>
                  <a:pt x="130705" y="245441"/>
                </a:cubicBezTo>
                <a:cubicBezTo>
                  <a:pt x="126087" y="215093"/>
                  <a:pt x="167650" y="335825"/>
                  <a:pt x="170289" y="328568"/>
                </a:cubicBezTo>
                <a:cubicBezTo>
                  <a:pt x="172928" y="321311"/>
                  <a:pt x="176226" y="252038"/>
                  <a:pt x="146538" y="201898"/>
                </a:cubicBezTo>
                <a:cubicBezTo>
                  <a:pt x="116850" y="151758"/>
                  <a:pt x="3375" y="-1961"/>
                  <a:pt x="76" y="1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3" name="フリーフォーム 1362">
            <a:extLst>
              <a:ext uri="{FF2B5EF4-FFF2-40B4-BE49-F238E27FC236}">
                <a16:creationId xmlns:a16="http://schemas.microsoft.com/office/drawing/2014/main" id="{411D633E-8D84-6BF7-E9CA-21D29092E283}"/>
              </a:ext>
            </a:extLst>
          </p:cNvPr>
          <p:cNvSpPr/>
          <p:nvPr/>
        </p:nvSpPr>
        <p:spPr>
          <a:xfrm>
            <a:off x="8633699" y="9138905"/>
            <a:ext cx="187502" cy="283588"/>
          </a:xfrm>
          <a:custGeom>
            <a:avLst/>
            <a:gdLst>
              <a:gd name="connsiteX0" fmla="*/ 3620 w 187502"/>
              <a:gd name="connsiteY0" fmla="*/ 5095 h 283588"/>
              <a:gd name="connsiteX1" fmla="*/ 169875 w 187502"/>
              <a:gd name="connsiteY1" fmla="*/ 167391 h 283588"/>
              <a:gd name="connsiteX2" fmla="*/ 181750 w 187502"/>
              <a:gd name="connsiteY2" fmla="*/ 282186 h 283588"/>
              <a:gd name="connsiteX3" fmla="*/ 161958 w 187502"/>
              <a:gd name="connsiteY3" fmla="*/ 222809 h 283588"/>
              <a:gd name="connsiteX4" fmla="*/ 114457 w 187502"/>
              <a:gd name="connsiteY4" fmla="*/ 100098 h 283588"/>
              <a:gd name="connsiteX5" fmla="*/ 59039 w 187502"/>
              <a:gd name="connsiteY5" fmla="*/ 44679 h 283588"/>
              <a:gd name="connsiteX6" fmla="*/ 3620 w 187502"/>
              <a:gd name="connsiteY6" fmla="*/ 5095 h 2835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87502" h="283588">
                <a:moveTo>
                  <a:pt x="3620" y="5095"/>
                </a:moveTo>
                <a:cubicBezTo>
                  <a:pt x="22093" y="25547"/>
                  <a:pt x="140187" y="121209"/>
                  <a:pt x="169875" y="167391"/>
                </a:cubicBezTo>
                <a:cubicBezTo>
                  <a:pt x="199563" y="213573"/>
                  <a:pt x="183070" y="272950"/>
                  <a:pt x="181750" y="282186"/>
                </a:cubicBezTo>
                <a:cubicBezTo>
                  <a:pt x="180431" y="291422"/>
                  <a:pt x="173173" y="253157"/>
                  <a:pt x="161958" y="222809"/>
                </a:cubicBezTo>
                <a:cubicBezTo>
                  <a:pt x="150743" y="192461"/>
                  <a:pt x="131610" y="129786"/>
                  <a:pt x="114457" y="100098"/>
                </a:cubicBezTo>
                <a:cubicBezTo>
                  <a:pt x="97304" y="70410"/>
                  <a:pt x="75532" y="57874"/>
                  <a:pt x="59039" y="44679"/>
                </a:cubicBezTo>
                <a:cubicBezTo>
                  <a:pt x="42546" y="31484"/>
                  <a:pt x="-14853" y="-15357"/>
                  <a:pt x="3620" y="509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4" name="フリーフォーム 1363">
            <a:extLst>
              <a:ext uri="{FF2B5EF4-FFF2-40B4-BE49-F238E27FC236}">
                <a16:creationId xmlns:a16="http://schemas.microsoft.com/office/drawing/2014/main" id="{A9910A5A-64F0-B612-5B47-512D6EF44D4E}"/>
              </a:ext>
            </a:extLst>
          </p:cNvPr>
          <p:cNvSpPr/>
          <p:nvPr/>
        </p:nvSpPr>
        <p:spPr>
          <a:xfrm>
            <a:off x="8763990" y="9424327"/>
            <a:ext cx="30275" cy="191016"/>
          </a:xfrm>
          <a:custGeom>
            <a:avLst/>
            <a:gdLst>
              <a:gd name="connsiteX0" fmla="*/ 0 w 30275"/>
              <a:gd name="connsiteY0" fmla="*/ 722 h 191016"/>
              <a:gd name="connsiteX1" fmla="*/ 27709 w 30275"/>
              <a:gd name="connsiteY1" fmla="*/ 186769 h 191016"/>
              <a:gd name="connsiteX2" fmla="*/ 27709 w 30275"/>
              <a:gd name="connsiteY2" fmla="*/ 123434 h 191016"/>
              <a:gd name="connsiteX3" fmla="*/ 0 w 30275"/>
              <a:gd name="connsiteY3" fmla="*/ 722 h 1910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0275" h="191016">
                <a:moveTo>
                  <a:pt x="0" y="722"/>
                </a:moveTo>
                <a:cubicBezTo>
                  <a:pt x="0" y="11278"/>
                  <a:pt x="23091" y="166317"/>
                  <a:pt x="27709" y="186769"/>
                </a:cubicBezTo>
                <a:cubicBezTo>
                  <a:pt x="32327" y="207221"/>
                  <a:pt x="29688" y="148504"/>
                  <a:pt x="27709" y="123434"/>
                </a:cubicBezTo>
                <a:cubicBezTo>
                  <a:pt x="25730" y="98364"/>
                  <a:pt x="0" y="-9834"/>
                  <a:pt x="0" y="72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5" name="フリーフォーム 1364">
            <a:extLst>
              <a:ext uri="{FF2B5EF4-FFF2-40B4-BE49-F238E27FC236}">
                <a16:creationId xmlns:a16="http://schemas.microsoft.com/office/drawing/2014/main" id="{01480F3D-BAB1-DA06-D087-284C1E2824B8}"/>
              </a:ext>
            </a:extLst>
          </p:cNvPr>
          <p:cNvSpPr/>
          <p:nvPr/>
        </p:nvSpPr>
        <p:spPr>
          <a:xfrm>
            <a:off x="8850205" y="10679424"/>
            <a:ext cx="373713" cy="290075"/>
          </a:xfrm>
          <a:custGeom>
            <a:avLst/>
            <a:gdLst>
              <a:gd name="connsiteX0" fmla="*/ 870 w 373713"/>
              <a:gd name="connsiteY0" fmla="*/ 451 h 290075"/>
              <a:gd name="connsiteX1" fmla="*/ 218585 w 373713"/>
              <a:gd name="connsiteY1" fmla="*/ 138997 h 290075"/>
              <a:gd name="connsiteX2" fmla="*/ 369005 w 373713"/>
              <a:gd name="connsiteY2" fmla="*/ 289418 h 290075"/>
              <a:gd name="connsiteX3" fmla="*/ 305670 w 373713"/>
              <a:gd name="connsiteY3" fmla="*/ 186498 h 290075"/>
              <a:gd name="connsiteX4" fmla="*/ 870 w 373713"/>
              <a:gd name="connsiteY4" fmla="*/ 451 h 290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73713" h="290075">
                <a:moveTo>
                  <a:pt x="870" y="451"/>
                </a:moveTo>
                <a:cubicBezTo>
                  <a:pt x="-13644" y="-7466"/>
                  <a:pt x="157229" y="90836"/>
                  <a:pt x="218585" y="138997"/>
                </a:cubicBezTo>
                <a:cubicBezTo>
                  <a:pt x="279941" y="187158"/>
                  <a:pt x="354491" y="281501"/>
                  <a:pt x="369005" y="289418"/>
                </a:cubicBezTo>
                <a:cubicBezTo>
                  <a:pt x="383519" y="297335"/>
                  <a:pt x="365047" y="232020"/>
                  <a:pt x="305670" y="186498"/>
                </a:cubicBezTo>
                <a:cubicBezTo>
                  <a:pt x="246294" y="140976"/>
                  <a:pt x="15384" y="8368"/>
                  <a:pt x="870" y="45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6" name="フリーフォーム 1365">
            <a:extLst>
              <a:ext uri="{FF2B5EF4-FFF2-40B4-BE49-F238E27FC236}">
                <a16:creationId xmlns:a16="http://schemas.microsoft.com/office/drawing/2014/main" id="{FC41009C-F554-6E30-E3D8-80E3AD931B0F}"/>
              </a:ext>
            </a:extLst>
          </p:cNvPr>
          <p:cNvSpPr/>
          <p:nvPr/>
        </p:nvSpPr>
        <p:spPr>
          <a:xfrm>
            <a:off x="9286336" y="11083588"/>
            <a:ext cx="123712" cy="213911"/>
          </a:xfrm>
          <a:custGeom>
            <a:avLst/>
            <a:gdLst>
              <a:gd name="connsiteX0" fmla="*/ 168 w 123712"/>
              <a:gd name="connsiteY0" fmla="*/ 48 h 213911"/>
              <a:gd name="connsiteX1" fmla="*/ 39752 w 123712"/>
              <a:gd name="connsiteY1" fmla="*/ 138594 h 213911"/>
              <a:gd name="connsiteX2" fmla="*/ 122880 w 123712"/>
              <a:gd name="connsiteY2" fmla="*/ 213804 h 213911"/>
              <a:gd name="connsiteX3" fmla="*/ 79337 w 123712"/>
              <a:gd name="connsiteY3" fmla="*/ 154428 h 213911"/>
              <a:gd name="connsiteX4" fmla="*/ 27877 w 123712"/>
              <a:gd name="connsiteY4" fmla="*/ 122760 h 213911"/>
              <a:gd name="connsiteX5" fmla="*/ 168 w 123712"/>
              <a:gd name="connsiteY5" fmla="*/ 48 h 2139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23712" h="213911">
                <a:moveTo>
                  <a:pt x="168" y="48"/>
                </a:moveTo>
                <a:cubicBezTo>
                  <a:pt x="2147" y="2687"/>
                  <a:pt x="19300" y="102968"/>
                  <a:pt x="39752" y="138594"/>
                </a:cubicBezTo>
                <a:cubicBezTo>
                  <a:pt x="60204" y="174220"/>
                  <a:pt x="116283" y="211165"/>
                  <a:pt x="122880" y="213804"/>
                </a:cubicBezTo>
                <a:cubicBezTo>
                  <a:pt x="129477" y="216443"/>
                  <a:pt x="95171" y="169602"/>
                  <a:pt x="79337" y="154428"/>
                </a:cubicBezTo>
                <a:cubicBezTo>
                  <a:pt x="63503" y="139254"/>
                  <a:pt x="41732" y="142552"/>
                  <a:pt x="27877" y="122760"/>
                </a:cubicBezTo>
                <a:cubicBezTo>
                  <a:pt x="14022" y="102968"/>
                  <a:pt x="-1811" y="-2591"/>
                  <a:pt x="168" y="4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7" name="フリーフォーム 1366">
            <a:extLst>
              <a:ext uri="{FF2B5EF4-FFF2-40B4-BE49-F238E27FC236}">
                <a16:creationId xmlns:a16="http://schemas.microsoft.com/office/drawing/2014/main" id="{9FCACADF-DCD3-CA99-DDC3-7D0E2A5835ED}"/>
              </a:ext>
            </a:extLst>
          </p:cNvPr>
          <p:cNvSpPr/>
          <p:nvPr/>
        </p:nvSpPr>
        <p:spPr>
          <a:xfrm>
            <a:off x="8122698" y="10493821"/>
            <a:ext cx="249414" cy="359831"/>
          </a:xfrm>
          <a:custGeom>
            <a:avLst/>
            <a:gdLst>
              <a:gd name="connsiteX0" fmla="*/ 24 w 249414"/>
              <a:gd name="connsiteY0" fmla="*/ 8 h 359831"/>
              <a:gd name="connsiteX1" fmla="*/ 150445 w 249414"/>
              <a:gd name="connsiteY1" fmla="*/ 217722 h 359831"/>
              <a:gd name="connsiteX2" fmla="*/ 209821 w 249414"/>
              <a:gd name="connsiteY2" fmla="*/ 356267 h 359831"/>
              <a:gd name="connsiteX3" fmla="*/ 193988 w 249414"/>
              <a:gd name="connsiteY3" fmla="*/ 304808 h 359831"/>
              <a:gd name="connsiteX4" fmla="*/ 249406 w 249414"/>
              <a:gd name="connsiteY4" fmla="*/ 154387 h 359831"/>
              <a:gd name="connsiteX5" fmla="*/ 197946 w 249414"/>
              <a:gd name="connsiteY5" fmla="*/ 304808 h 359831"/>
              <a:gd name="connsiteX6" fmla="*/ 162320 w 249414"/>
              <a:gd name="connsiteY6" fmla="*/ 225639 h 359831"/>
              <a:gd name="connsiteX7" fmla="*/ 24 w 249414"/>
              <a:gd name="connsiteY7" fmla="*/ 8 h 3598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49414" h="359831">
                <a:moveTo>
                  <a:pt x="24" y="8"/>
                </a:moveTo>
                <a:cubicBezTo>
                  <a:pt x="-1955" y="-1311"/>
                  <a:pt x="115479" y="158346"/>
                  <a:pt x="150445" y="217722"/>
                </a:cubicBezTo>
                <a:cubicBezTo>
                  <a:pt x="185411" y="277098"/>
                  <a:pt x="202564" y="341753"/>
                  <a:pt x="209821" y="356267"/>
                </a:cubicBezTo>
                <a:cubicBezTo>
                  <a:pt x="217078" y="370781"/>
                  <a:pt x="187391" y="338455"/>
                  <a:pt x="193988" y="304808"/>
                </a:cubicBezTo>
                <a:cubicBezTo>
                  <a:pt x="200585" y="271161"/>
                  <a:pt x="248746" y="154387"/>
                  <a:pt x="249406" y="154387"/>
                </a:cubicBezTo>
                <a:cubicBezTo>
                  <a:pt x="250066" y="154387"/>
                  <a:pt x="212460" y="292933"/>
                  <a:pt x="197946" y="304808"/>
                </a:cubicBezTo>
                <a:cubicBezTo>
                  <a:pt x="183432" y="316683"/>
                  <a:pt x="192668" y="271161"/>
                  <a:pt x="162320" y="225639"/>
                </a:cubicBezTo>
                <a:cubicBezTo>
                  <a:pt x="131972" y="180117"/>
                  <a:pt x="2003" y="1327"/>
                  <a:pt x="24" y="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8" name="フリーフォーム 1367">
            <a:extLst>
              <a:ext uri="{FF2B5EF4-FFF2-40B4-BE49-F238E27FC236}">
                <a16:creationId xmlns:a16="http://schemas.microsoft.com/office/drawing/2014/main" id="{6545307F-F140-CDC6-90C7-50788D0735C2}"/>
              </a:ext>
            </a:extLst>
          </p:cNvPr>
          <p:cNvSpPr/>
          <p:nvPr/>
        </p:nvSpPr>
        <p:spPr>
          <a:xfrm>
            <a:off x="7120565" y="9705567"/>
            <a:ext cx="736436" cy="735804"/>
          </a:xfrm>
          <a:custGeom>
            <a:avLst/>
            <a:gdLst>
              <a:gd name="connsiteX0" fmla="*/ 671 w 736436"/>
              <a:gd name="connsiteY0" fmla="*/ 532 h 735804"/>
              <a:gd name="connsiteX1" fmla="*/ 519227 w 736436"/>
              <a:gd name="connsiteY1" fmla="*/ 471586 h 735804"/>
              <a:gd name="connsiteX2" fmla="*/ 732983 w 736436"/>
              <a:gd name="connsiteY2" fmla="*/ 732843 h 735804"/>
              <a:gd name="connsiteX3" fmla="*/ 630064 w 736436"/>
              <a:gd name="connsiteY3" fmla="*/ 594298 h 735804"/>
              <a:gd name="connsiteX4" fmla="*/ 356931 w 736436"/>
              <a:gd name="connsiteY4" fmla="*/ 317207 h 735804"/>
              <a:gd name="connsiteX5" fmla="*/ 408391 w 736436"/>
              <a:gd name="connsiteY5" fmla="*/ 376584 h 735804"/>
              <a:gd name="connsiteX6" fmla="*/ 671 w 736436"/>
              <a:gd name="connsiteY6" fmla="*/ 532 h 7358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736436" h="735804">
                <a:moveTo>
                  <a:pt x="671" y="532"/>
                </a:moveTo>
                <a:cubicBezTo>
                  <a:pt x="19143" y="16366"/>
                  <a:pt x="397175" y="349534"/>
                  <a:pt x="519227" y="471586"/>
                </a:cubicBezTo>
                <a:cubicBezTo>
                  <a:pt x="641279" y="593638"/>
                  <a:pt x="714510" y="712391"/>
                  <a:pt x="732983" y="732843"/>
                </a:cubicBezTo>
                <a:cubicBezTo>
                  <a:pt x="751456" y="753295"/>
                  <a:pt x="692739" y="663571"/>
                  <a:pt x="630064" y="594298"/>
                </a:cubicBezTo>
                <a:cubicBezTo>
                  <a:pt x="567389" y="525025"/>
                  <a:pt x="393876" y="353492"/>
                  <a:pt x="356931" y="317207"/>
                </a:cubicBezTo>
                <a:cubicBezTo>
                  <a:pt x="319986" y="280922"/>
                  <a:pt x="466448" y="426065"/>
                  <a:pt x="408391" y="376584"/>
                </a:cubicBezTo>
                <a:cubicBezTo>
                  <a:pt x="350334" y="327104"/>
                  <a:pt x="-17801" y="-15302"/>
                  <a:pt x="671" y="53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9" name="フリーフォーム 1368">
            <a:extLst>
              <a:ext uri="{FF2B5EF4-FFF2-40B4-BE49-F238E27FC236}">
                <a16:creationId xmlns:a16="http://schemas.microsoft.com/office/drawing/2014/main" id="{9D26BE63-9DB7-3F6E-1C3A-C23D04A0AA1A}"/>
              </a:ext>
            </a:extLst>
          </p:cNvPr>
          <p:cNvSpPr/>
          <p:nvPr/>
        </p:nvSpPr>
        <p:spPr>
          <a:xfrm>
            <a:off x="731843" y="7775153"/>
            <a:ext cx="142703" cy="387870"/>
          </a:xfrm>
          <a:custGeom>
            <a:avLst/>
            <a:gdLst>
              <a:gd name="connsiteX0" fmla="*/ 1582 w 142703"/>
              <a:gd name="connsiteY0" fmla="*/ 422 h 387870"/>
              <a:gd name="connsiteX1" fmla="*/ 17457 w 142703"/>
              <a:gd name="connsiteY1" fmla="*/ 162347 h 387870"/>
              <a:gd name="connsiteX2" fmla="*/ 141282 w 142703"/>
              <a:gd name="connsiteY2" fmla="*/ 384597 h 387870"/>
              <a:gd name="connsiteX3" fmla="*/ 80957 w 142703"/>
              <a:gd name="connsiteY3" fmla="*/ 289347 h 387870"/>
              <a:gd name="connsiteX4" fmla="*/ 23807 w 142703"/>
              <a:gd name="connsiteY4" fmla="*/ 209972 h 387870"/>
              <a:gd name="connsiteX5" fmla="*/ 1582 w 142703"/>
              <a:gd name="connsiteY5" fmla="*/ 422 h 3878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42703" h="387870">
                <a:moveTo>
                  <a:pt x="1582" y="422"/>
                </a:moveTo>
                <a:cubicBezTo>
                  <a:pt x="524" y="-7515"/>
                  <a:pt x="-5826" y="98318"/>
                  <a:pt x="17457" y="162347"/>
                </a:cubicBezTo>
                <a:cubicBezTo>
                  <a:pt x="40740" y="226376"/>
                  <a:pt x="130699" y="363430"/>
                  <a:pt x="141282" y="384597"/>
                </a:cubicBezTo>
                <a:cubicBezTo>
                  <a:pt x="151865" y="405764"/>
                  <a:pt x="100536" y="318451"/>
                  <a:pt x="80957" y="289347"/>
                </a:cubicBezTo>
                <a:cubicBezTo>
                  <a:pt x="61378" y="260243"/>
                  <a:pt x="38624" y="251776"/>
                  <a:pt x="23807" y="209972"/>
                </a:cubicBezTo>
                <a:cubicBezTo>
                  <a:pt x="8990" y="168168"/>
                  <a:pt x="2640" y="8359"/>
                  <a:pt x="1582" y="42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0" name="フリーフォーム 1369">
            <a:extLst>
              <a:ext uri="{FF2B5EF4-FFF2-40B4-BE49-F238E27FC236}">
                <a16:creationId xmlns:a16="http://schemas.microsoft.com/office/drawing/2014/main" id="{67B4058A-240E-5DFF-7892-6CC74DC94FB9}"/>
              </a:ext>
            </a:extLst>
          </p:cNvPr>
          <p:cNvSpPr/>
          <p:nvPr/>
        </p:nvSpPr>
        <p:spPr>
          <a:xfrm>
            <a:off x="773349" y="6810362"/>
            <a:ext cx="185530" cy="311453"/>
          </a:xfrm>
          <a:custGeom>
            <a:avLst/>
            <a:gdLst>
              <a:gd name="connsiteX0" fmla="*/ 185501 w 185530"/>
              <a:gd name="connsiteY0" fmla="*/ 13 h 311453"/>
              <a:gd name="connsiteX1" fmla="*/ 42626 w 185530"/>
              <a:gd name="connsiteY1" fmla="*/ 165113 h 311453"/>
              <a:gd name="connsiteX2" fmla="*/ 1351 w 185530"/>
              <a:gd name="connsiteY2" fmla="*/ 311163 h 311453"/>
              <a:gd name="connsiteX3" fmla="*/ 17226 w 185530"/>
              <a:gd name="connsiteY3" fmla="*/ 200038 h 311453"/>
              <a:gd name="connsiteX4" fmla="*/ 87076 w 185530"/>
              <a:gd name="connsiteY4" fmla="*/ 107963 h 311453"/>
              <a:gd name="connsiteX5" fmla="*/ 29926 w 185530"/>
              <a:gd name="connsiteY5" fmla="*/ 155588 h 311453"/>
              <a:gd name="connsiteX6" fmla="*/ 185501 w 185530"/>
              <a:gd name="connsiteY6" fmla="*/ 13 h 3114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85530" h="311453">
                <a:moveTo>
                  <a:pt x="185501" y="13"/>
                </a:moveTo>
                <a:cubicBezTo>
                  <a:pt x="187618" y="1601"/>
                  <a:pt x="73318" y="113255"/>
                  <a:pt x="42626" y="165113"/>
                </a:cubicBezTo>
                <a:cubicBezTo>
                  <a:pt x="11934" y="216971"/>
                  <a:pt x="5584" y="305342"/>
                  <a:pt x="1351" y="311163"/>
                </a:cubicBezTo>
                <a:cubicBezTo>
                  <a:pt x="-2882" y="316984"/>
                  <a:pt x="2938" y="233905"/>
                  <a:pt x="17226" y="200038"/>
                </a:cubicBezTo>
                <a:cubicBezTo>
                  <a:pt x="31514" y="166171"/>
                  <a:pt x="84959" y="115371"/>
                  <a:pt x="87076" y="107963"/>
                </a:cubicBezTo>
                <a:cubicBezTo>
                  <a:pt x="89193" y="100555"/>
                  <a:pt x="13522" y="170934"/>
                  <a:pt x="29926" y="155588"/>
                </a:cubicBezTo>
                <a:cubicBezTo>
                  <a:pt x="46330" y="140242"/>
                  <a:pt x="183384" y="-1575"/>
                  <a:pt x="185501" y="1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1" name="フリーフォーム 1370">
            <a:extLst>
              <a:ext uri="{FF2B5EF4-FFF2-40B4-BE49-F238E27FC236}">
                <a16:creationId xmlns:a16="http://schemas.microsoft.com/office/drawing/2014/main" id="{03960C7A-2E52-4A9C-E92B-9100433458DA}"/>
              </a:ext>
            </a:extLst>
          </p:cNvPr>
          <p:cNvSpPr/>
          <p:nvPr/>
        </p:nvSpPr>
        <p:spPr>
          <a:xfrm>
            <a:off x="1253948" y="5689476"/>
            <a:ext cx="66852" cy="476488"/>
          </a:xfrm>
          <a:custGeom>
            <a:avLst/>
            <a:gdLst>
              <a:gd name="connsiteX0" fmla="*/ 66852 w 66852"/>
              <a:gd name="connsiteY0" fmla="*/ 124 h 476488"/>
              <a:gd name="connsiteX1" fmla="*/ 3352 w 66852"/>
              <a:gd name="connsiteY1" fmla="*/ 254124 h 476488"/>
              <a:gd name="connsiteX2" fmla="*/ 28752 w 66852"/>
              <a:gd name="connsiteY2" fmla="*/ 476374 h 476488"/>
              <a:gd name="connsiteX3" fmla="*/ 177 w 66852"/>
              <a:gd name="connsiteY3" fmla="*/ 282699 h 476488"/>
              <a:gd name="connsiteX4" fmla="*/ 16052 w 66852"/>
              <a:gd name="connsiteY4" fmla="*/ 158874 h 476488"/>
              <a:gd name="connsiteX5" fmla="*/ 3352 w 66852"/>
              <a:gd name="connsiteY5" fmla="*/ 219199 h 476488"/>
              <a:gd name="connsiteX6" fmla="*/ 66852 w 66852"/>
              <a:gd name="connsiteY6" fmla="*/ 124 h 476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6852" h="476488">
                <a:moveTo>
                  <a:pt x="66852" y="124"/>
                </a:moveTo>
                <a:cubicBezTo>
                  <a:pt x="66852" y="5945"/>
                  <a:pt x="9702" y="174749"/>
                  <a:pt x="3352" y="254124"/>
                </a:cubicBezTo>
                <a:cubicBezTo>
                  <a:pt x="-2998" y="333499"/>
                  <a:pt x="29281" y="471612"/>
                  <a:pt x="28752" y="476374"/>
                </a:cubicBezTo>
                <a:cubicBezTo>
                  <a:pt x="28223" y="481137"/>
                  <a:pt x="2294" y="335616"/>
                  <a:pt x="177" y="282699"/>
                </a:cubicBezTo>
                <a:cubicBezTo>
                  <a:pt x="-1940" y="229782"/>
                  <a:pt x="15523" y="169457"/>
                  <a:pt x="16052" y="158874"/>
                </a:cubicBezTo>
                <a:cubicBezTo>
                  <a:pt x="16581" y="148291"/>
                  <a:pt x="-4056" y="243541"/>
                  <a:pt x="3352" y="219199"/>
                </a:cubicBezTo>
                <a:cubicBezTo>
                  <a:pt x="10760" y="194857"/>
                  <a:pt x="66852" y="-5697"/>
                  <a:pt x="66852" y="12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2" name="フリーフォーム 1371">
            <a:extLst>
              <a:ext uri="{FF2B5EF4-FFF2-40B4-BE49-F238E27FC236}">
                <a16:creationId xmlns:a16="http://schemas.microsoft.com/office/drawing/2014/main" id="{15BC67A4-036C-97F7-A2D9-1F6AD594C37F}"/>
              </a:ext>
            </a:extLst>
          </p:cNvPr>
          <p:cNvSpPr/>
          <p:nvPr/>
        </p:nvSpPr>
        <p:spPr>
          <a:xfrm>
            <a:off x="4101593" y="8330197"/>
            <a:ext cx="1281052" cy="576032"/>
          </a:xfrm>
          <a:custGeom>
            <a:avLst/>
            <a:gdLst>
              <a:gd name="connsiteX0" fmla="*/ 507 w 1281052"/>
              <a:gd name="connsiteY0" fmla="*/ 575678 h 576032"/>
              <a:gd name="connsiteX1" fmla="*/ 768857 w 1281052"/>
              <a:gd name="connsiteY1" fmla="*/ 420103 h 576032"/>
              <a:gd name="connsiteX2" fmla="*/ 657732 w 1281052"/>
              <a:gd name="connsiteY2" fmla="*/ 467728 h 576032"/>
              <a:gd name="connsiteX3" fmla="*/ 1026032 w 1281052"/>
              <a:gd name="connsiteY3" fmla="*/ 258178 h 576032"/>
              <a:gd name="connsiteX4" fmla="*/ 1280032 w 1281052"/>
              <a:gd name="connsiteY4" fmla="*/ 1003 h 576032"/>
              <a:gd name="connsiteX5" fmla="*/ 1121282 w 1281052"/>
              <a:gd name="connsiteY5" fmla="*/ 162928 h 576032"/>
              <a:gd name="connsiteX6" fmla="*/ 902207 w 1281052"/>
              <a:gd name="connsiteY6" fmla="*/ 382003 h 576032"/>
              <a:gd name="connsiteX7" fmla="*/ 899032 w 1281052"/>
              <a:gd name="connsiteY7" fmla="*/ 369303 h 576032"/>
              <a:gd name="connsiteX8" fmla="*/ 507 w 1281052"/>
              <a:gd name="connsiteY8" fmla="*/ 575678 h 5760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281052" h="576032">
                <a:moveTo>
                  <a:pt x="507" y="575678"/>
                </a:moveTo>
                <a:cubicBezTo>
                  <a:pt x="-21189" y="584145"/>
                  <a:pt x="659320" y="438095"/>
                  <a:pt x="768857" y="420103"/>
                </a:cubicBezTo>
                <a:cubicBezTo>
                  <a:pt x="878394" y="402111"/>
                  <a:pt x="614870" y="494715"/>
                  <a:pt x="657732" y="467728"/>
                </a:cubicBezTo>
                <a:cubicBezTo>
                  <a:pt x="700594" y="440741"/>
                  <a:pt x="922315" y="335965"/>
                  <a:pt x="1026032" y="258178"/>
                </a:cubicBezTo>
                <a:cubicBezTo>
                  <a:pt x="1129749" y="180391"/>
                  <a:pt x="1264157" y="16878"/>
                  <a:pt x="1280032" y="1003"/>
                </a:cubicBezTo>
                <a:cubicBezTo>
                  <a:pt x="1295907" y="-14872"/>
                  <a:pt x="1121282" y="162928"/>
                  <a:pt x="1121282" y="162928"/>
                </a:cubicBezTo>
                <a:cubicBezTo>
                  <a:pt x="1058311" y="226428"/>
                  <a:pt x="939249" y="347607"/>
                  <a:pt x="902207" y="382003"/>
                </a:cubicBezTo>
                <a:cubicBezTo>
                  <a:pt x="865165" y="416399"/>
                  <a:pt x="1046140" y="335966"/>
                  <a:pt x="899032" y="369303"/>
                </a:cubicBezTo>
                <a:lnTo>
                  <a:pt x="507" y="575678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3" name="フリーフォーム 1372">
            <a:extLst>
              <a:ext uri="{FF2B5EF4-FFF2-40B4-BE49-F238E27FC236}">
                <a16:creationId xmlns:a16="http://schemas.microsoft.com/office/drawing/2014/main" id="{F4E6611D-C81D-7D26-1D8D-03488D5A0396}"/>
              </a:ext>
            </a:extLst>
          </p:cNvPr>
          <p:cNvSpPr/>
          <p:nvPr/>
        </p:nvSpPr>
        <p:spPr>
          <a:xfrm>
            <a:off x="5227280" y="8385103"/>
            <a:ext cx="287716" cy="262592"/>
          </a:xfrm>
          <a:custGeom>
            <a:avLst/>
            <a:gdLst>
              <a:gd name="connsiteX0" fmla="*/ 243245 w 287716"/>
              <a:gd name="connsiteY0" fmla="*/ 72 h 262592"/>
              <a:gd name="connsiteX1" fmla="*/ 217845 w 287716"/>
              <a:gd name="connsiteY1" fmla="*/ 104847 h 262592"/>
              <a:gd name="connsiteX2" fmla="*/ 5120 w 287716"/>
              <a:gd name="connsiteY2" fmla="*/ 257247 h 262592"/>
              <a:gd name="connsiteX3" fmla="*/ 84495 w 287716"/>
              <a:gd name="connsiteY3" fmla="*/ 228672 h 262592"/>
              <a:gd name="connsiteX4" fmla="*/ 287695 w 287716"/>
              <a:gd name="connsiteY4" fmla="*/ 235022 h 262592"/>
              <a:gd name="connsiteX5" fmla="*/ 97195 w 287716"/>
              <a:gd name="connsiteY5" fmla="*/ 225497 h 262592"/>
              <a:gd name="connsiteX6" fmla="*/ 49570 w 287716"/>
              <a:gd name="connsiteY6" fmla="*/ 228672 h 262592"/>
              <a:gd name="connsiteX7" fmla="*/ 167045 w 287716"/>
              <a:gd name="connsiteY7" fmla="*/ 165172 h 262592"/>
              <a:gd name="connsiteX8" fmla="*/ 224195 w 287716"/>
              <a:gd name="connsiteY8" fmla="*/ 88972 h 262592"/>
              <a:gd name="connsiteX9" fmla="*/ 243245 w 287716"/>
              <a:gd name="connsiteY9" fmla="*/ 72 h 2625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87716" h="262592">
                <a:moveTo>
                  <a:pt x="243245" y="72"/>
                </a:moveTo>
                <a:cubicBezTo>
                  <a:pt x="242187" y="2718"/>
                  <a:pt x="257532" y="61985"/>
                  <a:pt x="217845" y="104847"/>
                </a:cubicBezTo>
                <a:cubicBezTo>
                  <a:pt x="178158" y="147709"/>
                  <a:pt x="27345" y="236610"/>
                  <a:pt x="5120" y="257247"/>
                </a:cubicBezTo>
                <a:cubicBezTo>
                  <a:pt x="-17105" y="277884"/>
                  <a:pt x="37399" y="232376"/>
                  <a:pt x="84495" y="228672"/>
                </a:cubicBezTo>
                <a:cubicBezTo>
                  <a:pt x="131591" y="224968"/>
                  <a:pt x="285578" y="235551"/>
                  <a:pt x="287695" y="235022"/>
                </a:cubicBezTo>
                <a:cubicBezTo>
                  <a:pt x="289812" y="234493"/>
                  <a:pt x="136882" y="226555"/>
                  <a:pt x="97195" y="225497"/>
                </a:cubicBezTo>
                <a:cubicBezTo>
                  <a:pt x="57508" y="224439"/>
                  <a:pt x="37928" y="238726"/>
                  <a:pt x="49570" y="228672"/>
                </a:cubicBezTo>
                <a:cubicBezTo>
                  <a:pt x="61212" y="218618"/>
                  <a:pt x="137941" y="188455"/>
                  <a:pt x="167045" y="165172"/>
                </a:cubicBezTo>
                <a:cubicBezTo>
                  <a:pt x="196149" y="141889"/>
                  <a:pt x="213082" y="110139"/>
                  <a:pt x="224195" y="88972"/>
                </a:cubicBezTo>
                <a:cubicBezTo>
                  <a:pt x="235307" y="67805"/>
                  <a:pt x="244303" y="-2574"/>
                  <a:pt x="243245" y="7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4" name="フリーフォーム 1373">
            <a:extLst>
              <a:ext uri="{FF2B5EF4-FFF2-40B4-BE49-F238E27FC236}">
                <a16:creationId xmlns:a16="http://schemas.microsoft.com/office/drawing/2014/main" id="{1328DF05-0061-24A1-17A3-454CF2DF7E6F}"/>
              </a:ext>
            </a:extLst>
          </p:cNvPr>
          <p:cNvSpPr/>
          <p:nvPr/>
        </p:nvSpPr>
        <p:spPr>
          <a:xfrm>
            <a:off x="2168477" y="8667591"/>
            <a:ext cx="197376" cy="150097"/>
          </a:xfrm>
          <a:custGeom>
            <a:avLst/>
            <a:gdLst>
              <a:gd name="connsiteX0" fmla="*/ 73073 w 197376"/>
              <a:gd name="connsiteY0" fmla="*/ 159 h 150097"/>
              <a:gd name="connsiteX1" fmla="*/ 9573 w 197376"/>
              <a:gd name="connsiteY1" fmla="*/ 57309 h 150097"/>
              <a:gd name="connsiteX2" fmla="*/ 104823 w 197376"/>
              <a:gd name="connsiteY2" fmla="*/ 92234 h 150097"/>
              <a:gd name="connsiteX3" fmla="*/ 54023 w 197376"/>
              <a:gd name="connsiteY3" fmla="*/ 85884 h 150097"/>
              <a:gd name="connsiteX4" fmla="*/ 190548 w 197376"/>
              <a:gd name="connsiteY4" fmla="*/ 146209 h 150097"/>
              <a:gd name="connsiteX5" fmla="*/ 158798 w 197376"/>
              <a:gd name="connsiteY5" fmla="*/ 136684 h 150097"/>
              <a:gd name="connsiteX6" fmla="*/ 3223 w 197376"/>
              <a:gd name="connsiteY6" fmla="*/ 76359 h 150097"/>
              <a:gd name="connsiteX7" fmla="*/ 73073 w 197376"/>
              <a:gd name="connsiteY7" fmla="*/ 159 h 1500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97376" h="150097">
                <a:moveTo>
                  <a:pt x="73073" y="159"/>
                </a:moveTo>
                <a:cubicBezTo>
                  <a:pt x="74131" y="-3016"/>
                  <a:pt x="4281" y="41963"/>
                  <a:pt x="9573" y="57309"/>
                </a:cubicBezTo>
                <a:cubicBezTo>
                  <a:pt x="14865" y="72655"/>
                  <a:pt x="97415" y="87472"/>
                  <a:pt x="104823" y="92234"/>
                </a:cubicBezTo>
                <a:cubicBezTo>
                  <a:pt x="112231" y="96997"/>
                  <a:pt x="39736" y="76888"/>
                  <a:pt x="54023" y="85884"/>
                </a:cubicBezTo>
                <a:cubicBezTo>
                  <a:pt x="68310" y="94880"/>
                  <a:pt x="173086" y="137742"/>
                  <a:pt x="190548" y="146209"/>
                </a:cubicBezTo>
                <a:cubicBezTo>
                  <a:pt x="208010" y="154676"/>
                  <a:pt x="190019" y="148326"/>
                  <a:pt x="158798" y="136684"/>
                </a:cubicBezTo>
                <a:cubicBezTo>
                  <a:pt x="127577" y="125042"/>
                  <a:pt x="24390" y="95938"/>
                  <a:pt x="3223" y="76359"/>
                </a:cubicBezTo>
                <a:cubicBezTo>
                  <a:pt x="-17944" y="56780"/>
                  <a:pt x="72015" y="3334"/>
                  <a:pt x="73073" y="15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5" name="フリーフォーム 1374">
            <a:extLst>
              <a:ext uri="{FF2B5EF4-FFF2-40B4-BE49-F238E27FC236}">
                <a16:creationId xmlns:a16="http://schemas.microsoft.com/office/drawing/2014/main" id="{1C7C0182-45D7-6FE6-F362-5C73491FE7D4}"/>
              </a:ext>
            </a:extLst>
          </p:cNvPr>
          <p:cNvSpPr/>
          <p:nvPr/>
        </p:nvSpPr>
        <p:spPr>
          <a:xfrm>
            <a:off x="2070100" y="8775700"/>
            <a:ext cx="489390" cy="60914"/>
          </a:xfrm>
          <a:custGeom>
            <a:avLst/>
            <a:gdLst>
              <a:gd name="connsiteX0" fmla="*/ 0 w 489390"/>
              <a:gd name="connsiteY0" fmla="*/ 0 h 60914"/>
              <a:gd name="connsiteX1" fmla="*/ 327025 w 489390"/>
              <a:gd name="connsiteY1" fmla="*/ 47625 h 60914"/>
              <a:gd name="connsiteX2" fmla="*/ 488950 w 489390"/>
              <a:gd name="connsiteY2" fmla="*/ 50800 h 60914"/>
              <a:gd name="connsiteX3" fmla="*/ 368300 w 489390"/>
              <a:gd name="connsiteY3" fmla="*/ 60325 h 60914"/>
              <a:gd name="connsiteX4" fmla="*/ 174625 w 489390"/>
              <a:gd name="connsiteY4" fmla="*/ 31750 h 60914"/>
              <a:gd name="connsiteX5" fmla="*/ 247650 w 489390"/>
              <a:gd name="connsiteY5" fmla="*/ 38100 h 60914"/>
              <a:gd name="connsiteX6" fmla="*/ 0 w 489390"/>
              <a:gd name="connsiteY6" fmla="*/ 0 h 60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89390" h="60914">
                <a:moveTo>
                  <a:pt x="0" y="0"/>
                </a:moveTo>
                <a:cubicBezTo>
                  <a:pt x="122766" y="19579"/>
                  <a:pt x="245533" y="39158"/>
                  <a:pt x="327025" y="47625"/>
                </a:cubicBezTo>
                <a:cubicBezTo>
                  <a:pt x="408517" y="56092"/>
                  <a:pt x="482071" y="48683"/>
                  <a:pt x="488950" y="50800"/>
                </a:cubicBezTo>
                <a:cubicBezTo>
                  <a:pt x="495829" y="52917"/>
                  <a:pt x="420687" y="63500"/>
                  <a:pt x="368300" y="60325"/>
                </a:cubicBezTo>
                <a:cubicBezTo>
                  <a:pt x="315913" y="57150"/>
                  <a:pt x="194733" y="35454"/>
                  <a:pt x="174625" y="31750"/>
                </a:cubicBezTo>
                <a:cubicBezTo>
                  <a:pt x="154517" y="28046"/>
                  <a:pt x="247650" y="38100"/>
                  <a:pt x="247650" y="38100"/>
                </a:cubicBezTo>
                <a:lnTo>
                  <a:pt x="0" y="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6" name="フリーフォーム 1375">
            <a:extLst>
              <a:ext uri="{FF2B5EF4-FFF2-40B4-BE49-F238E27FC236}">
                <a16:creationId xmlns:a16="http://schemas.microsoft.com/office/drawing/2014/main" id="{E921D39B-7748-B1F8-A3BF-F82F90765A49}"/>
              </a:ext>
            </a:extLst>
          </p:cNvPr>
          <p:cNvSpPr/>
          <p:nvPr/>
        </p:nvSpPr>
        <p:spPr>
          <a:xfrm>
            <a:off x="2510509" y="8823556"/>
            <a:ext cx="357075" cy="69871"/>
          </a:xfrm>
          <a:custGeom>
            <a:avLst/>
            <a:gdLst>
              <a:gd name="connsiteX0" fmla="*/ 916 w 357075"/>
              <a:gd name="connsiteY0" fmla="*/ 18819 h 69871"/>
              <a:gd name="connsiteX1" fmla="*/ 258091 w 357075"/>
              <a:gd name="connsiteY1" fmla="*/ 12469 h 69871"/>
              <a:gd name="connsiteX2" fmla="*/ 194591 w 357075"/>
              <a:gd name="connsiteY2" fmla="*/ 2944 h 69871"/>
              <a:gd name="connsiteX3" fmla="*/ 353341 w 357075"/>
              <a:gd name="connsiteY3" fmla="*/ 69619 h 69871"/>
              <a:gd name="connsiteX4" fmla="*/ 296191 w 357075"/>
              <a:gd name="connsiteY4" fmla="*/ 25169 h 69871"/>
              <a:gd name="connsiteX5" fmla="*/ 175541 w 357075"/>
              <a:gd name="connsiteY5" fmla="*/ 9294 h 69871"/>
              <a:gd name="connsiteX6" fmla="*/ 916 w 357075"/>
              <a:gd name="connsiteY6" fmla="*/ 18819 h 698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57075" h="69871">
                <a:moveTo>
                  <a:pt x="916" y="18819"/>
                </a:moveTo>
                <a:cubicBezTo>
                  <a:pt x="14674" y="19348"/>
                  <a:pt x="225812" y="15115"/>
                  <a:pt x="258091" y="12469"/>
                </a:cubicBezTo>
                <a:cubicBezTo>
                  <a:pt x="290370" y="9823"/>
                  <a:pt x="178716" y="-6581"/>
                  <a:pt x="194591" y="2944"/>
                </a:cubicBezTo>
                <a:cubicBezTo>
                  <a:pt x="210466" y="12469"/>
                  <a:pt x="336408" y="65915"/>
                  <a:pt x="353341" y="69619"/>
                </a:cubicBezTo>
                <a:cubicBezTo>
                  <a:pt x="370274" y="73323"/>
                  <a:pt x="325824" y="35223"/>
                  <a:pt x="296191" y="25169"/>
                </a:cubicBezTo>
                <a:cubicBezTo>
                  <a:pt x="266558" y="15115"/>
                  <a:pt x="218933" y="10352"/>
                  <a:pt x="175541" y="9294"/>
                </a:cubicBezTo>
                <a:cubicBezTo>
                  <a:pt x="132149" y="8236"/>
                  <a:pt x="-12842" y="18290"/>
                  <a:pt x="916" y="1881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7" name="フリーフォーム 1376">
            <a:extLst>
              <a:ext uri="{FF2B5EF4-FFF2-40B4-BE49-F238E27FC236}">
                <a16:creationId xmlns:a16="http://schemas.microsoft.com/office/drawing/2014/main" id="{A5623462-D2D0-C74E-3D0A-26E21571FB1B}"/>
              </a:ext>
            </a:extLst>
          </p:cNvPr>
          <p:cNvSpPr/>
          <p:nvPr/>
        </p:nvSpPr>
        <p:spPr>
          <a:xfrm>
            <a:off x="2905125" y="8918517"/>
            <a:ext cx="392735" cy="189010"/>
          </a:xfrm>
          <a:custGeom>
            <a:avLst/>
            <a:gdLst>
              <a:gd name="connsiteX0" fmla="*/ 0 w 392735"/>
              <a:gd name="connsiteY0" fmla="*/ 58 h 189010"/>
              <a:gd name="connsiteX1" fmla="*/ 146050 w 392735"/>
              <a:gd name="connsiteY1" fmla="*/ 76258 h 189010"/>
              <a:gd name="connsiteX2" fmla="*/ 323850 w 392735"/>
              <a:gd name="connsiteY2" fmla="*/ 136583 h 189010"/>
              <a:gd name="connsiteX3" fmla="*/ 387350 w 392735"/>
              <a:gd name="connsiteY3" fmla="*/ 187383 h 189010"/>
              <a:gd name="connsiteX4" fmla="*/ 361950 w 392735"/>
              <a:gd name="connsiteY4" fmla="*/ 168333 h 189010"/>
              <a:gd name="connsiteX5" fmla="*/ 146050 w 392735"/>
              <a:gd name="connsiteY5" fmla="*/ 88958 h 189010"/>
              <a:gd name="connsiteX6" fmla="*/ 0 w 392735"/>
              <a:gd name="connsiteY6" fmla="*/ 58 h 1890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92735" h="189010">
                <a:moveTo>
                  <a:pt x="0" y="58"/>
                </a:moveTo>
                <a:cubicBezTo>
                  <a:pt x="0" y="-2059"/>
                  <a:pt x="92075" y="53504"/>
                  <a:pt x="146050" y="76258"/>
                </a:cubicBezTo>
                <a:cubicBezTo>
                  <a:pt x="200025" y="99012"/>
                  <a:pt x="283633" y="118062"/>
                  <a:pt x="323850" y="136583"/>
                </a:cubicBezTo>
                <a:cubicBezTo>
                  <a:pt x="364067" y="155104"/>
                  <a:pt x="381000" y="182091"/>
                  <a:pt x="387350" y="187383"/>
                </a:cubicBezTo>
                <a:cubicBezTo>
                  <a:pt x="393700" y="192675"/>
                  <a:pt x="402167" y="184737"/>
                  <a:pt x="361950" y="168333"/>
                </a:cubicBezTo>
                <a:cubicBezTo>
                  <a:pt x="321733" y="151929"/>
                  <a:pt x="203729" y="114887"/>
                  <a:pt x="146050" y="88958"/>
                </a:cubicBezTo>
                <a:cubicBezTo>
                  <a:pt x="88371" y="63029"/>
                  <a:pt x="0" y="2175"/>
                  <a:pt x="0" y="5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8" name="フリーフォーム 1377">
            <a:extLst>
              <a:ext uri="{FF2B5EF4-FFF2-40B4-BE49-F238E27FC236}">
                <a16:creationId xmlns:a16="http://schemas.microsoft.com/office/drawing/2014/main" id="{2F9D2B78-A791-79D9-E249-7E22420D337C}"/>
              </a:ext>
            </a:extLst>
          </p:cNvPr>
          <p:cNvSpPr/>
          <p:nvPr/>
        </p:nvSpPr>
        <p:spPr>
          <a:xfrm>
            <a:off x="2564877" y="8854241"/>
            <a:ext cx="305379" cy="59179"/>
          </a:xfrm>
          <a:custGeom>
            <a:avLst/>
            <a:gdLst>
              <a:gd name="connsiteX0" fmla="*/ 523 w 305379"/>
              <a:gd name="connsiteY0" fmla="*/ 4009 h 59179"/>
              <a:gd name="connsiteX1" fmla="*/ 130698 w 305379"/>
              <a:gd name="connsiteY1" fmla="*/ 10359 h 59179"/>
              <a:gd name="connsiteX2" fmla="*/ 178323 w 305379"/>
              <a:gd name="connsiteY2" fmla="*/ 834 h 59179"/>
              <a:gd name="connsiteX3" fmla="*/ 181498 w 305379"/>
              <a:gd name="connsiteY3" fmla="*/ 35759 h 59179"/>
              <a:gd name="connsiteX4" fmla="*/ 267223 w 305379"/>
              <a:gd name="connsiteY4" fmla="*/ 42109 h 59179"/>
              <a:gd name="connsiteX5" fmla="*/ 216423 w 305379"/>
              <a:gd name="connsiteY5" fmla="*/ 35759 h 59179"/>
              <a:gd name="connsiteX6" fmla="*/ 305323 w 305379"/>
              <a:gd name="connsiteY6" fmla="*/ 57984 h 59179"/>
              <a:gd name="connsiteX7" fmla="*/ 229123 w 305379"/>
              <a:gd name="connsiteY7" fmla="*/ 51634 h 59179"/>
              <a:gd name="connsiteX8" fmla="*/ 184673 w 305379"/>
              <a:gd name="connsiteY8" fmla="*/ 13534 h 59179"/>
              <a:gd name="connsiteX9" fmla="*/ 523 w 305379"/>
              <a:gd name="connsiteY9" fmla="*/ 4009 h 591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05379" h="59179">
                <a:moveTo>
                  <a:pt x="523" y="4009"/>
                </a:moveTo>
                <a:cubicBezTo>
                  <a:pt x="-8473" y="3480"/>
                  <a:pt x="101065" y="10888"/>
                  <a:pt x="130698" y="10359"/>
                </a:cubicBezTo>
                <a:cubicBezTo>
                  <a:pt x="160331" y="9830"/>
                  <a:pt x="169856" y="-3399"/>
                  <a:pt x="178323" y="834"/>
                </a:cubicBezTo>
                <a:cubicBezTo>
                  <a:pt x="186790" y="5067"/>
                  <a:pt x="166681" y="28880"/>
                  <a:pt x="181498" y="35759"/>
                </a:cubicBezTo>
                <a:cubicBezTo>
                  <a:pt x="196315" y="42638"/>
                  <a:pt x="261402" y="42109"/>
                  <a:pt x="267223" y="42109"/>
                </a:cubicBezTo>
                <a:cubicBezTo>
                  <a:pt x="273044" y="42109"/>
                  <a:pt x="210073" y="33113"/>
                  <a:pt x="216423" y="35759"/>
                </a:cubicBezTo>
                <a:cubicBezTo>
                  <a:pt x="222773" y="38405"/>
                  <a:pt x="303206" y="55338"/>
                  <a:pt x="305323" y="57984"/>
                </a:cubicBezTo>
                <a:cubicBezTo>
                  <a:pt x="307440" y="60630"/>
                  <a:pt x="249231" y="59042"/>
                  <a:pt x="229123" y="51634"/>
                </a:cubicBezTo>
                <a:cubicBezTo>
                  <a:pt x="209015" y="44226"/>
                  <a:pt x="216952" y="19884"/>
                  <a:pt x="184673" y="13534"/>
                </a:cubicBezTo>
                <a:cubicBezTo>
                  <a:pt x="152394" y="7184"/>
                  <a:pt x="9519" y="4538"/>
                  <a:pt x="523" y="400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9" name="フリーフォーム 1378">
            <a:extLst>
              <a:ext uri="{FF2B5EF4-FFF2-40B4-BE49-F238E27FC236}">
                <a16:creationId xmlns:a16="http://schemas.microsoft.com/office/drawing/2014/main" id="{1CA50EF0-D267-E15B-4080-56AC1A5DCF69}"/>
              </a:ext>
            </a:extLst>
          </p:cNvPr>
          <p:cNvSpPr/>
          <p:nvPr/>
        </p:nvSpPr>
        <p:spPr>
          <a:xfrm>
            <a:off x="2666992" y="8928097"/>
            <a:ext cx="25417" cy="123836"/>
          </a:xfrm>
          <a:custGeom>
            <a:avLst/>
            <a:gdLst>
              <a:gd name="connsiteX0" fmla="*/ 25408 w 25417"/>
              <a:gd name="connsiteY0" fmla="*/ 3 h 123836"/>
              <a:gd name="connsiteX1" fmla="*/ 3183 w 25417"/>
              <a:gd name="connsiteY1" fmla="*/ 79378 h 123836"/>
              <a:gd name="connsiteX2" fmla="*/ 12708 w 25417"/>
              <a:gd name="connsiteY2" fmla="*/ 123828 h 123836"/>
              <a:gd name="connsiteX3" fmla="*/ 8 w 25417"/>
              <a:gd name="connsiteY3" fmla="*/ 82553 h 123836"/>
              <a:gd name="connsiteX4" fmla="*/ 25408 w 25417"/>
              <a:gd name="connsiteY4" fmla="*/ 3 h 1238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417" h="123836">
                <a:moveTo>
                  <a:pt x="25408" y="3"/>
                </a:moveTo>
                <a:cubicBezTo>
                  <a:pt x="25937" y="-526"/>
                  <a:pt x="5300" y="58741"/>
                  <a:pt x="3183" y="79378"/>
                </a:cubicBezTo>
                <a:cubicBezTo>
                  <a:pt x="1066" y="100015"/>
                  <a:pt x="13237" y="123299"/>
                  <a:pt x="12708" y="123828"/>
                </a:cubicBezTo>
                <a:cubicBezTo>
                  <a:pt x="12179" y="124357"/>
                  <a:pt x="537" y="99486"/>
                  <a:pt x="8" y="82553"/>
                </a:cubicBezTo>
                <a:cubicBezTo>
                  <a:pt x="-521" y="65620"/>
                  <a:pt x="24879" y="532"/>
                  <a:pt x="25408" y="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0" name="フリーフォーム 1379">
            <a:extLst>
              <a:ext uri="{FF2B5EF4-FFF2-40B4-BE49-F238E27FC236}">
                <a16:creationId xmlns:a16="http://schemas.microsoft.com/office/drawing/2014/main" id="{B31D2E69-AA45-EB7C-6320-60D05051B7B7}"/>
              </a:ext>
            </a:extLst>
          </p:cNvPr>
          <p:cNvSpPr/>
          <p:nvPr/>
        </p:nvSpPr>
        <p:spPr>
          <a:xfrm>
            <a:off x="2818812" y="9222357"/>
            <a:ext cx="301796" cy="87898"/>
          </a:xfrm>
          <a:custGeom>
            <a:avLst/>
            <a:gdLst>
              <a:gd name="connsiteX0" fmla="*/ 588 w 301796"/>
              <a:gd name="connsiteY0" fmla="*/ 4193 h 87898"/>
              <a:gd name="connsiteX1" fmla="*/ 89488 w 301796"/>
              <a:gd name="connsiteY1" fmla="*/ 7368 h 87898"/>
              <a:gd name="connsiteX2" fmla="*/ 295863 w 301796"/>
              <a:gd name="connsiteY2" fmla="*/ 86743 h 87898"/>
              <a:gd name="connsiteX3" fmla="*/ 235538 w 301796"/>
              <a:gd name="connsiteY3" fmla="*/ 51818 h 87898"/>
              <a:gd name="connsiteX4" fmla="*/ 127588 w 301796"/>
              <a:gd name="connsiteY4" fmla="*/ 13718 h 87898"/>
              <a:gd name="connsiteX5" fmla="*/ 588 w 301796"/>
              <a:gd name="connsiteY5" fmla="*/ 4193 h 878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01796" h="87898">
                <a:moveTo>
                  <a:pt x="588" y="4193"/>
                </a:moveTo>
                <a:cubicBezTo>
                  <a:pt x="-5762" y="3135"/>
                  <a:pt x="40276" y="-6390"/>
                  <a:pt x="89488" y="7368"/>
                </a:cubicBezTo>
                <a:cubicBezTo>
                  <a:pt x="138700" y="21126"/>
                  <a:pt x="271521" y="79335"/>
                  <a:pt x="295863" y="86743"/>
                </a:cubicBezTo>
                <a:cubicBezTo>
                  <a:pt x="320205" y="94151"/>
                  <a:pt x="263584" y="63989"/>
                  <a:pt x="235538" y="51818"/>
                </a:cubicBezTo>
                <a:cubicBezTo>
                  <a:pt x="207492" y="39647"/>
                  <a:pt x="164100" y="20068"/>
                  <a:pt x="127588" y="13718"/>
                </a:cubicBezTo>
                <a:cubicBezTo>
                  <a:pt x="91076" y="7368"/>
                  <a:pt x="6938" y="5251"/>
                  <a:pt x="588" y="419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1" name="フリーフォーム 1380">
            <a:extLst>
              <a:ext uri="{FF2B5EF4-FFF2-40B4-BE49-F238E27FC236}">
                <a16:creationId xmlns:a16="http://schemas.microsoft.com/office/drawing/2014/main" id="{EFE2BC54-2150-C8E7-9031-547E3B8545FD}"/>
              </a:ext>
            </a:extLst>
          </p:cNvPr>
          <p:cNvSpPr/>
          <p:nvPr/>
        </p:nvSpPr>
        <p:spPr>
          <a:xfrm>
            <a:off x="2625401" y="8889827"/>
            <a:ext cx="25766" cy="140236"/>
          </a:xfrm>
          <a:custGeom>
            <a:avLst/>
            <a:gdLst>
              <a:gd name="connsiteX0" fmla="*/ 19374 w 25766"/>
              <a:gd name="connsiteY0" fmla="*/ 173 h 140236"/>
              <a:gd name="connsiteX1" fmla="*/ 6674 w 25766"/>
              <a:gd name="connsiteY1" fmla="*/ 76373 h 140236"/>
              <a:gd name="connsiteX2" fmla="*/ 25724 w 25766"/>
              <a:gd name="connsiteY2" fmla="*/ 139873 h 140236"/>
              <a:gd name="connsiteX3" fmla="*/ 324 w 25766"/>
              <a:gd name="connsiteY3" fmla="*/ 98598 h 140236"/>
              <a:gd name="connsiteX4" fmla="*/ 19374 w 25766"/>
              <a:gd name="connsiteY4" fmla="*/ 173 h 1402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766" h="140236">
                <a:moveTo>
                  <a:pt x="19374" y="173"/>
                </a:moveTo>
                <a:cubicBezTo>
                  <a:pt x="20432" y="-3531"/>
                  <a:pt x="5616" y="53090"/>
                  <a:pt x="6674" y="76373"/>
                </a:cubicBezTo>
                <a:cubicBezTo>
                  <a:pt x="7732" y="99656"/>
                  <a:pt x="26782" y="136169"/>
                  <a:pt x="25724" y="139873"/>
                </a:cubicBezTo>
                <a:cubicBezTo>
                  <a:pt x="24666" y="143577"/>
                  <a:pt x="3499" y="118177"/>
                  <a:pt x="324" y="98598"/>
                </a:cubicBezTo>
                <a:cubicBezTo>
                  <a:pt x="-2851" y="79019"/>
                  <a:pt x="18316" y="3877"/>
                  <a:pt x="19374" y="17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2" name="フリーフォーム 1381">
            <a:extLst>
              <a:ext uri="{FF2B5EF4-FFF2-40B4-BE49-F238E27FC236}">
                <a16:creationId xmlns:a16="http://schemas.microsoft.com/office/drawing/2014/main" id="{9EF48C38-2716-6EB4-CF7E-9A363005910A}"/>
              </a:ext>
            </a:extLst>
          </p:cNvPr>
          <p:cNvSpPr/>
          <p:nvPr/>
        </p:nvSpPr>
        <p:spPr>
          <a:xfrm>
            <a:off x="2063105" y="8796924"/>
            <a:ext cx="292452" cy="7351"/>
          </a:xfrm>
          <a:custGeom>
            <a:avLst/>
            <a:gdLst>
              <a:gd name="connsiteX0" fmla="*/ 645 w 292452"/>
              <a:gd name="connsiteY0" fmla="*/ 1001 h 7351"/>
              <a:gd name="connsiteX1" fmla="*/ 283220 w 292452"/>
              <a:gd name="connsiteY1" fmla="*/ 7351 h 7351"/>
              <a:gd name="connsiteX2" fmla="*/ 207020 w 292452"/>
              <a:gd name="connsiteY2" fmla="*/ 1001 h 7351"/>
              <a:gd name="connsiteX3" fmla="*/ 645 w 292452"/>
              <a:gd name="connsiteY3" fmla="*/ 1001 h 73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92452" h="7351">
                <a:moveTo>
                  <a:pt x="645" y="1001"/>
                </a:moveTo>
                <a:cubicBezTo>
                  <a:pt x="13345" y="2059"/>
                  <a:pt x="248824" y="7351"/>
                  <a:pt x="283220" y="7351"/>
                </a:cubicBezTo>
                <a:cubicBezTo>
                  <a:pt x="317616" y="7351"/>
                  <a:pt x="247766" y="2588"/>
                  <a:pt x="207020" y="1001"/>
                </a:cubicBezTo>
                <a:cubicBezTo>
                  <a:pt x="166274" y="-586"/>
                  <a:pt x="-12055" y="-57"/>
                  <a:pt x="645" y="100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3" name="フリーフォーム 1382">
            <a:extLst>
              <a:ext uri="{FF2B5EF4-FFF2-40B4-BE49-F238E27FC236}">
                <a16:creationId xmlns:a16="http://schemas.microsoft.com/office/drawing/2014/main" id="{FD38E0B8-403C-D7A3-81C7-5E56E789262D}"/>
              </a:ext>
            </a:extLst>
          </p:cNvPr>
          <p:cNvSpPr/>
          <p:nvPr/>
        </p:nvSpPr>
        <p:spPr>
          <a:xfrm>
            <a:off x="2091823" y="8839111"/>
            <a:ext cx="278883" cy="50927"/>
          </a:xfrm>
          <a:custGeom>
            <a:avLst/>
            <a:gdLst>
              <a:gd name="connsiteX0" fmla="*/ 502 w 278883"/>
              <a:gd name="connsiteY0" fmla="*/ 89 h 50927"/>
              <a:gd name="connsiteX1" fmla="*/ 165602 w 278883"/>
              <a:gd name="connsiteY1" fmla="*/ 15964 h 50927"/>
              <a:gd name="connsiteX2" fmla="*/ 276727 w 278883"/>
              <a:gd name="connsiteY2" fmla="*/ 50889 h 50927"/>
              <a:gd name="connsiteX3" fmla="*/ 222752 w 278883"/>
              <a:gd name="connsiteY3" fmla="*/ 22314 h 50927"/>
              <a:gd name="connsiteX4" fmla="*/ 502 w 278883"/>
              <a:gd name="connsiteY4" fmla="*/ 89 h 509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78883" h="50927">
                <a:moveTo>
                  <a:pt x="502" y="89"/>
                </a:moveTo>
                <a:cubicBezTo>
                  <a:pt x="-9023" y="-969"/>
                  <a:pt x="119565" y="7497"/>
                  <a:pt x="165602" y="15964"/>
                </a:cubicBezTo>
                <a:cubicBezTo>
                  <a:pt x="211639" y="24431"/>
                  <a:pt x="267202" y="49831"/>
                  <a:pt x="276727" y="50889"/>
                </a:cubicBezTo>
                <a:cubicBezTo>
                  <a:pt x="286252" y="51947"/>
                  <a:pt x="263498" y="30781"/>
                  <a:pt x="222752" y="22314"/>
                </a:cubicBezTo>
                <a:cubicBezTo>
                  <a:pt x="182006" y="13847"/>
                  <a:pt x="10027" y="1147"/>
                  <a:pt x="502" y="8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4" name="フリーフォーム 1383">
            <a:extLst>
              <a:ext uri="{FF2B5EF4-FFF2-40B4-BE49-F238E27FC236}">
                <a16:creationId xmlns:a16="http://schemas.microsoft.com/office/drawing/2014/main" id="{50B5E67D-0850-47C3-0E06-F935B3CBE45E}"/>
              </a:ext>
            </a:extLst>
          </p:cNvPr>
          <p:cNvSpPr/>
          <p:nvPr/>
        </p:nvSpPr>
        <p:spPr>
          <a:xfrm>
            <a:off x="2383941" y="8838645"/>
            <a:ext cx="194510" cy="50532"/>
          </a:xfrm>
          <a:custGeom>
            <a:avLst/>
            <a:gdLst>
              <a:gd name="connsiteX0" fmla="*/ 484 w 194510"/>
              <a:gd name="connsiteY0" fmla="*/ 48180 h 50532"/>
              <a:gd name="connsiteX1" fmla="*/ 187809 w 194510"/>
              <a:gd name="connsiteY1" fmla="*/ 48180 h 50532"/>
              <a:gd name="connsiteX2" fmla="*/ 156059 w 194510"/>
              <a:gd name="connsiteY2" fmla="*/ 16430 h 50532"/>
              <a:gd name="connsiteX3" fmla="*/ 143359 w 194510"/>
              <a:gd name="connsiteY3" fmla="*/ 555 h 50532"/>
              <a:gd name="connsiteX4" fmla="*/ 171934 w 194510"/>
              <a:gd name="connsiteY4" fmla="*/ 35480 h 50532"/>
              <a:gd name="connsiteX5" fmla="*/ 133834 w 194510"/>
              <a:gd name="connsiteY5" fmla="*/ 48180 h 50532"/>
              <a:gd name="connsiteX6" fmla="*/ 484 w 194510"/>
              <a:gd name="connsiteY6" fmla="*/ 48180 h 505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94510" h="50532">
                <a:moveTo>
                  <a:pt x="484" y="48180"/>
                </a:moveTo>
                <a:cubicBezTo>
                  <a:pt x="9480" y="48180"/>
                  <a:pt x="161880" y="53472"/>
                  <a:pt x="187809" y="48180"/>
                </a:cubicBezTo>
                <a:cubicBezTo>
                  <a:pt x="213738" y="42888"/>
                  <a:pt x="156059" y="16430"/>
                  <a:pt x="156059" y="16430"/>
                </a:cubicBezTo>
                <a:cubicBezTo>
                  <a:pt x="148651" y="8492"/>
                  <a:pt x="140713" y="-2620"/>
                  <a:pt x="143359" y="555"/>
                </a:cubicBezTo>
                <a:cubicBezTo>
                  <a:pt x="146005" y="3730"/>
                  <a:pt x="173522" y="27542"/>
                  <a:pt x="171934" y="35480"/>
                </a:cubicBezTo>
                <a:cubicBezTo>
                  <a:pt x="170346" y="43418"/>
                  <a:pt x="157117" y="46063"/>
                  <a:pt x="133834" y="48180"/>
                </a:cubicBezTo>
                <a:cubicBezTo>
                  <a:pt x="110551" y="50297"/>
                  <a:pt x="-8512" y="48180"/>
                  <a:pt x="484" y="4818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5" name="フリーフォーム 1384">
            <a:extLst>
              <a:ext uri="{FF2B5EF4-FFF2-40B4-BE49-F238E27FC236}">
                <a16:creationId xmlns:a16="http://schemas.microsoft.com/office/drawing/2014/main" id="{21FFA3FE-8163-08D2-8E61-4E20D3192937}"/>
              </a:ext>
            </a:extLst>
          </p:cNvPr>
          <p:cNvSpPr/>
          <p:nvPr/>
        </p:nvSpPr>
        <p:spPr>
          <a:xfrm>
            <a:off x="2691948" y="9013631"/>
            <a:ext cx="134667" cy="156861"/>
          </a:xfrm>
          <a:custGeom>
            <a:avLst/>
            <a:gdLst>
              <a:gd name="connsiteX0" fmla="*/ 452 w 134667"/>
              <a:gd name="connsiteY0" fmla="*/ 194 h 156861"/>
              <a:gd name="connsiteX1" fmla="*/ 63952 w 134667"/>
              <a:gd name="connsiteY1" fmla="*/ 85919 h 156861"/>
              <a:gd name="connsiteX2" fmla="*/ 133802 w 134667"/>
              <a:gd name="connsiteY2" fmla="*/ 155769 h 156861"/>
              <a:gd name="connsiteX3" fmla="*/ 98877 w 134667"/>
              <a:gd name="connsiteY3" fmla="*/ 124019 h 156861"/>
              <a:gd name="connsiteX4" fmla="*/ 38552 w 134667"/>
              <a:gd name="connsiteY4" fmla="*/ 63694 h 156861"/>
              <a:gd name="connsiteX5" fmla="*/ 452 w 134667"/>
              <a:gd name="connsiteY5" fmla="*/ 194 h 1568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34667" h="156861">
                <a:moveTo>
                  <a:pt x="452" y="194"/>
                </a:moveTo>
                <a:cubicBezTo>
                  <a:pt x="4685" y="3898"/>
                  <a:pt x="41727" y="59990"/>
                  <a:pt x="63952" y="85919"/>
                </a:cubicBezTo>
                <a:cubicBezTo>
                  <a:pt x="86177" y="111848"/>
                  <a:pt x="127981" y="149419"/>
                  <a:pt x="133802" y="155769"/>
                </a:cubicBezTo>
                <a:cubicBezTo>
                  <a:pt x="139623" y="162119"/>
                  <a:pt x="114752" y="139365"/>
                  <a:pt x="98877" y="124019"/>
                </a:cubicBezTo>
                <a:cubicBezTo>
                  <a:pt x="83002" y="108673"/>
                  <a:pt x="54427" y="80627"/>
                  <a:pt x="38552" y="63694"/>
                </a:cubicBezTo>
                <a:cubicBezTo>
                  <a:pt x="22677" y="46761"/>
                  <a:pt x="-3781" y="-3510"/>
                  <a:pt x="452" y="19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6" name="フリーフォーム 1385">
            <a:extLst>
              <a:ext uri="{FF2B5EF4-FFF2-40B4-BE49-F238E27FC236}">
                <a16:creationId xmlns:a16="http://schemas.microsoft.com/office/drawing/2014/main" id="{53079310-ACA1-DB4E-53A3-826AD10C375B}"/>
              </a:ext>
            </a:extLst>
          </p:cNvPr>
          <p:cNvSpPr/>
          <p:nvPr/>
        </p:nvSpPr>
        <p:spPr>
          <a:xfrm>
            <a:off x="2739427" y="8896235"/>
            <a:ext cx="124610" cy="225902"/>
          </a:xfrm>
          <a:custGeom>
            <a:avLst/>
            <a:gdLst>
              <a:gd name="connsiteX0" fmla="*/ 16473 w 124610"/>
              <a:gd name="connsiteY0" fmla="*/ 115 h 225902"/>
              <a:gd name="connsiteX1" fmla="*/ 598 w 124610"/>
              <a:gd name="connsiteY1" fmla="*/ 85840 h 225902"/>
              <a:gd name="connsiteX2" fmla="*/ 41873 w 124610"/>
              <a:gd name="connsiteY2" fmla="*/ 155690 h 225902"/>
              <a:gd name="connsiteX3" fmla="*/ 25998 w 124610"/>
              <a:gd name="connsiteY3" fmla="*/ 142990 h 225902"/>
              <a:gd name="connsiteX4" fmla="*/ 95848 w 124610"/>
              <a:gd name="connsiteY4" fmla="*/ 184265 h 225902"/>
              <a:gd name="connsiteX5" fmla="*/ 67273 w 124610"/>
              <a:gd name="connsiteY5" fmla="*/ 184265 h 225902"/>
              <a:gd name="connsiteX6" fmla="*/ 124423 w 124610"/>
              <a:gd name="connsiteY6" fmla="*/ 225540 h 225902"/>
              <a:gd name="connsiteX7" fmla="*/ 83148 w 124610"/>
              <a:gd name="connsiteY7" fmla="*/ 200140 h 225902"/>
              <a:gd name="connsiteX8" fmla="*/ 16473 w 124610"/>
              <a:gd name="connsiteY8" fmla="*/ 130290 h 225902"/>
              <a:gd name="connsiteX9" fmla="*/ 3773 w 124610"/>
              <a:gd name="connsiteY9" fmla="*/ 104890 h 225902"/>
              <a:gd name="connsiteX10" fmla="*/ 16473 w 124610"/>
              <a:gd name="connsiteY10" fmla="*/ 115 h 2259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24610" h="225902">
                <a:moveTo>
                  <a:pt x="16473" y="115"/>
                </a:moveTo>
                <a:cubicBezTo>
                  <a:pt x="15944" y="-3060"/>
                  <a:pt x="-3635" y="59911"/>
                  <a:pt x="598" y="85840"/>
                </a:cubicBezTo>
                <a:cubicBezTo>
                  <a:pt x="4831" y="111769"/>
                  <a:pt x="41873" y="155690"/>
                  <a:pt x="41873" y="155690"/>
                </a:cubicBezTo>
                <a:cubicBezTo>
                  <a:pt x="46106" y="165215"/>
                  <a:pt x="17002" y="138228"/>
                  <a:pt x="25998" y="142990"/>
                </a:cubicBezTo>
                <a:cubicBezTo>
                  <a:pt x="34994" y="147752"/>
                  <a:pt x="88969" y="177386"/>
                  <a:pt x="95848" y="184265"/>
                </a:cubicBezTo>
                <a:cubicBezTo>
                  <a:pt x="102727" y="191144"/>
                  <a:pt x="62511" y="177386"/>
                  <a:pt x="67273" y="184265"/>
                </a:cubicBezTo>
                <a:cubicBezTo>
                  <a:pt x="72035" y="191144"/>
                  <a:pt x="121777" y="222894"/>
                  <a:pt x="124423" y="225540"/>
                </a:cubicBezTo>
                <a:cubicBezTo>
                  <a:pt x="127069" y="228186"/>
                  <a:pt x="101140" y="216015"/>
                  <a:pt x="83148" y="200140"/>
                </a:cubicBezTo>
                <a:cubicBezTo>
                  <a:pt x="65156" y="184265"/>
                  <a:pt x="29702" y="146165"/>
                  <a:pt x="16473" y="130290"/>
                </a:cubicBezTo>
                <a:cubicBezTo>
                  <a:pt x="3244" y="114415"/>
                  <a:pt x="4302" y="122352"/>
                  <a:pt x="3773" y="104890"/>
                </a:cubicBezTo>
                <a:cubicBezTo>
                  <a:pt x="3244" y="87428"/>
                  <a:pt x="17002" y="3290"/>
                  <a:pt x="16473" y="11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7" name="フリーフォーム 1386">
            <a:extLst>
              <a:ext uri="{FF2B5EF4-FFF2-40B4-BE49-F238E27FC236}">
                <a16:creationId xmlns:a16="http://schemas.microsoft.com/office/drawing/2014/main" id="{7DA9C053-CB12-E9F8-34C6-9DDA7DC1CAA3}"/>
              </a:ext>
            </a:extLst>
          </p:cNvPr>
          <p:cNvSpPr/>
          <p:nvPr/>
        </p:nvSpPr>
        <p:spPr>
          <a:xfrm>
            <a:off x="2796663" y="8930947"/>
            <a:ext cx="89523" cy="86199"/>
          </a:xfrm>
          <a:custGeom>
            <a:avLst/>
            <a:gdLst>
              <a:gd name="connsiteX0" fmla="*/ 89412 w 89523"/>
              <a:gd name="connsiteY0" fmla="*/ 328 h 86199"/>
              <a:gd name="connsiteX1" fmla="*/ 32262 w 89523"/>
              <a:gd name="connsiteY1" fmla="*/ 25728 h 86199"/>
              <a:gd name="connsiteX2" fmla="*/ 512 w 89523"/>
              <a:gd name="connsiteY2" fmla="*/ 86053 h 86199"/>
              <a:gd name="connsiteX3" fmla="*/ 16387 w 89523"/>
              <a:gd name="connsiteY3" fmla="*/ 41603 h 86199"/>
              <a:gd name="connsiteX4" fmla="*/ 89412 w 89523"/>
              <a:gd name="connsiteY4" fmla="*/ 328 h 861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9523" h="86199">
                <a:moveTo>
                  <a:pt x="89412" y="328"/>
                </a:moveTo>
                <a:cubicBezTo>
                  <a:pt x="92058" y="-2318"/>
                  <a:pt x="47079" y="11441"/>
                  <a:pt x="32262" y="25728"/>
                </a:cubicBezTo>
                <a:cubicBezTo>
                  <a:pt x="17445" y="40015"/>
                  <a:pt x="3158" y="83407"/>
                  <a:pt x="512" y="86053"/>
                </a:cubicBezTo>
                <a:cubicBezTo>
                  <a:pt x="-2134" y="88699"/>
                  <a:pt x="5804" y="54832"/>
                  <a:pt x="16387" y="41603"/>
                </a:cubicBezTo>
                <a:cubicBezTo>
                  <a:pt x="26970" y="28374"/>
                  <a:pt x="86766" y="2974"/>
                  <a:pt x="89412" y="32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8" name="フリーフォーム 1387">
            <a:extLst>
              <a:ext uri="{FF2B5EF4-FFF2-40B4-BE49-F238E27FC236}">
                <a16:creationId xmlns:a16="http://schemas.microsoft.com/office/drawing/2014/main" id="{8B3D4E07-DA2C-EFAF-D3A5-ED051257A23E}"/>
              </a:ext>
            </a:extLst>
          </p:cNvPr>
          <p:cNvSpPr/>
          <p:nvPr/>
        </p:nvSpPr>
        <p:spPr>
          <a:xfrm>
            <a:off x="2886075" y="9003120"/>
            <a:ext cx="209550" cy="185330"/>
          </a:xfrm>
          <a:custGeom>
            <a:avLst/>
            <a:gdLst>
              <a:gd name="connsiteX0" fmla="*/ 82550 w 209550"/>
              <a:gd name="connsiteY0" fmla="*/ 1180 h 185330"/>
              <a:gd name="connsiteX1" fmla="*/ 31750 w 209550"/>
              <a:gd name="connsiteY1" fmla="*/ 42455 h 185330"/>
              <a:gd name="connsiteX2" fmla="*/ 0 w 209550"/>
              <a:gd name="connsiteY2" fmla="*/ 118655 h 185330"/>
              <a:gd name="connsiteX3" fmla="*/ 31750 w 209550"/>
              <a:gd name="connsiteY3" fmla="*/ 86905 h 185330"/>
              <a:gd name="connsiteX4" fmla="*/ 15875 w 209550"/>
              <a:gd name="connsiteY4" fmla="*/ 128180 h 185330"/>
              <a:gd name="connsiteX5" fmla="*/ 57150 w 209550"/>
              <a:gd name="connsiteY5" fmla="*/ 112305 h 185330"/>
              <a:gd name="connsiteX6" fmla="*/ 117475 w 209550"/>
              <a:gd name="connsiteY6" fmla="*/ 140880 h 185330"/>
              <a:gd name="connsiteX7" fmla="*/ 209550 w 209550"/>
              <a:gd name="connsiteY7" fmla="*/ 185330 h 185330"/>
              <a:gd name="connsiteX8" fmla="*/ 111125 w 209550"/>
              <a:gd name="connsiteY8" fmla="*/ 140880 h 185330"/>
              <a:gd name="connsiteX9" fmla="*/ 22225 w 209550"/>
              <a:gd name="connsiteY9" fmla="*/ 105955 h 185330"/>
              <a:gd name="connsiteX10" fmla="*/ 22225 w 209550"/>
              <a:gd name="connsiteY10" fmla="*/ 86905 h 185330"/>
              <a:gd name="connsiteX11" fmla="*/ 82550 w 209550"/>
              <a:gd name="connsiteY11" fmla="*/ 1180 h 1853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09550" h="185330">
                <a:moveTo>
                  <a:pt x="82550" y="1180"/>
                </a:moveTo>
                <a:cubicBezTo>
                  <a:pt x="84137" y="-6228"/>
                  <a:pt x="45508" y="22876"/>
                  <a:pt x="31750" y="42455"/>
                </a:cubicBezTo>
                <a:cubicBezTo>
                  <a:pt x="17992" y="62034"/>
                  <a:pt x="0" y="111247"/>
                  <a:pt x="0" y="118655"/>
                </a:cubicBezTo>
                <a:cubicBezTo>
                  <a:pt x="0" y="126063"/>
                  <a:pt x="29104" y="85318"/>
                  <a:pt x="31750" y="86905"/>
                </a:cubicBezTo>
                <a:cubicBezTo>
                  <a:pt x="34396" y="88493"/>
                  <a:pt x="11642" y="123947"/>
                  <a:pt x="15875" y="128180"/>
                </a:cubicBezTo>
                <a:cubicBezTo>
                  <a:pt x="20108" y="132413"/>
                  <a:pt x="40217" y="110188"/>
                  <a:pt x="57150" y="112305"/>
                </a:cubicBezTo>
                <a:cubicBezTo>
                  <a:pt x="74083" y="114422"/>
                  <a:pt x="117475" y="140880"/>
                  <a:pt x="117475" y="140880"/>
                </a:cubicBezTo>
                <a:lnTo>
                  <a:pt x="209550" y="185330"/>
                </a:lnTo>
                <a:cubicBezTo>
                  <a:pt x="208492" y="185330"/>
                  <a:pt x="142346" y="154109"/>
                  <a:pt x="111125" y="140880"/>
                </a:cubicBezTo>
                <a:cubicBezTo>
                  <a:pt x="79904" y="127651"/>
                  <a:pt x="22225" y="105955"/>
                  <a:pt x="22225" y="105955"/>
                </a:cubicBezTo>
                <a:cubicBezTo>
                  <a:pt x="7408" y="96959"/>
                  <a:pt x="17462" y="102251"/>
                  <a:pt x="22225" y="86905"/>
                </a:cubicBezTo>
                <a:cubicBezTo>
                  <a:pt x="26988" y="71559"/>
                  <a:pt x="80963" y="8588"/>
                  <a:pt x="82550" y="118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9" name="フリーフォーム 1388">
            <a:extLst>
              <a:ext uri="{FF2B5EF4-FFF2-40B4-BE49-F238E27FC236}">
                <a16:creationId xmlns:a16="http://schemas.microsoft.com/office/drawing/2014/main" id="{538BD46B-C1AF-AD0B-FEEF-8DF81CA0E017}"/>
              </a:ext>
            </a:extLst>
          </p:cNvPr>
          <p:cNvSpPr/>
          <p:nvPr/>
        </p:nvSpPr>
        <p:spPr>
          <a:xfrm>
            <a:off x="2840480" y="9163834"/>
            <a:ext cx="362304" cy="98060"/>
          </a:xfrm>
          <a:custGeom>
            <a:avLst/>
            <a:gdLst>
              <a:gd name="connsiteX0" fmla="*/ 1145 w 362304"/>
              <a:gd name="connsiteY0" fmla="*/ 2391 h 98060"/>
              <a:gd name="connsiteX1" fmla="*/ 153545 w 362304"/>
              <a:gd name="connsiteY1" fmla="*/ 21441 h 98060"/>
              <a:gd name="connsiteX2" fmla="*/ 359920 w 362304"/>
              <a:gd name="connsiteY2" fmla="*/ 97641 h 98060"/>
              <a:gd name="connsiteX3" fmla="*/ 255145 w 362304"/>
              <a:gd name="connsiteY3" fmla="*/ 50016 h 98060"/>
              <a:gd name="connsiteX4" fmla="*/ 93220 w 362304"/>
              <a:gd name="connsiteY4" fmla="*/ 5566 h 98060"/>
              <a:gd name="connsiteX5" fmla="*/ 1145 w 362304"/>
              <a:gd name="connsiteY5" fmla="*/ 2391 h 980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62304" h="98060">
                <a:moveTo>
                  <a:pt x="1145" y="2391"/>
                </a:moveTo>
                <a:cubicBezTo>
                  <a:pt x="11199" y="5037"/>
                  <a:pt x="93749" y="5566"/>
                  <a:pt x="153545" y="21441"/>
                </a:cubicBezTo>
                <a:cubicBezTo>
                  <a:pt x="213341" y="37316"/>
                  <a:pt x="342987" y="92879"/>
                  <a:pt x="359920" y="97641"/>
                </a:cubicBezTo>
                <a:cubicBezTo>
                  <a:pt x="376853" y="102403"/>
                  <a:pt x="299595" y="65362"/>
                  <a:pt x="255145" y="50016"/>
                </a:cubicBezTo>
                <a:cubicBezTo>
                  <a:pt x="210695" y="34670"/>
                  <a:pt x="137141" y="13504"/>
                  <a:pt x="93220" y="5566"/>
                </a:cubicBezTo>
                <a:cubicBezTo>
                  <a:pt x="49299" y="-2372"/>
                  <a:pt x="-8909" y="-255"/>
                  <a:pt x="1145" y="239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0" name="フリーフォーム 1389">
            <a:extLst>
              <a:ext uri="{FF2B5EF4-FFF2-40B4-BE49-F238E27FC236}">
                <a16:creationId xmlns:a16="http://schemas.microsoft.com/office/drawing/2014/main" id="{682CD6C7-7148-54CA-A87A-C6CD4E90A233}"/>
              </a:ext>
            </a:extLst>
          </p:cNvPr>
          <p:cNvSpPr/>
          <p:nvPr/>
        </p:nvSpPr>
        <p:spPr>
          <a:xfrm>
            <a:off x="2930060" y="9134299"/>
            <a:ext cx="16354" cy="89955"/>
          </a:xfrm>
          <a:custGeom>
            <a:avLst/>
            <a:gdLst>
              <a:gd name="connsiteX0" fmla="*/ 16340 w 16354"/>
              <a:gd name="connsiteY0" fmla="*/ 176 h 89955"/>
              <a:gd name="connsiteX1" fmla="*/ 465 w 16354"/>
              <a:gd name="connsiteY1" fmla="*/ 66851 h 89955"/>
              <a:gd name="connsiteX2" fmla="*/ 3640 w 16354"/>
              <a:gd name="connsiteY2" fmla="*/ 89076 h 89955"/>
              <a:gd name="connsiteX3" fmla="*/ 16340 w 16354"/>
              <a:gd name="connsiteY3" fmla="*/ 176 h 899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354" h="89955">
                <a:moveTo>
                  <a:pt x="16340" y="176"/>
                </a:moveTo>
                <a:cubicBezTo>
                  <a:pt x="15811" y="-3528"/>
                  <a:pt x="2582" y="52034"/>
                  <a:pt x="465" y="66851"/>
                </a:cubicBezTo>
                <a:cubicBezTo>
                  <a:pt x="-1652" y="81668"/>
                  <a:pt x="4169" y="93309"/>
                  <a:pt x="3640" y="89076"/>
                </a:cubicBezTo>
                <a:cubicBezTo>
                  <a:pt x="3111" y="84843"/>
                  <a:pt x="16869" y="3880"/>
                  <a:pt x="16340" y="17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1" name="フリーフォーム 1390">
            <a:extLst>
              <a:ext uri="{FF2B5EF4-FFF2-40B4-BE49-F238E27FC236}">
                <a16:creationId xmlns:a16="http://schemas.microsoft.com/office/drawing/2014/main" id="{FE4FCAB5-119C-6C9C-68C0-76D8A6D5673C}"/>
              </a:ext>
            </a:extLst>
          </p:cNvPr>
          <p:cNvSpPr/>
          <p:nvPr/>
        </p:nvSpPr>
        <p:spPr>
          <a:xfrm>
            <a:off x="3346440" y="9131177"/>
            <a:ext cx="238679" cy="208710"/>
          </a:xfrm>
          <a:custGeom>
            <a:avLst/>
            <a:gdLst>
              <a:gd name="connsiteX0" fmla="*/ 10 w 238679"/>
              <a:gd name="connsiteY0" fmla="*/ 123 h 208710"/>
              <a:gd name="connsiteX1" fmla="*/ 114310 w 238679"/>
              <a:gd name="connsiteY1" fmla="*/ 111248 h 208710"/>
              <a:gd name="connsiteX2" fmla="*/ 234960 w 238679"/>
              <a:gd name="connsiteY2" fmla="*/ 206498 h 208710"/>
              <a:gd name="connsiteX3" fmla="*/ 200035 w 238679"/>
              <a:gd name="connsiteY3" fmla="*/ 174748 h 208710"/>
              <a:gd name="connsiteX4" fmla="*/ 120660 w 238679"/>
              <a:gd name="connsiteY4" fmla="*/ 133473 h 208710"/>
              <a:gd name="connsiteX5" fmla="*/ 10 w 238679"/>
              <a:gd name="connsiteY5" fmla="*/ 123 h 2087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38679" h="208710">
                <a:moveTo>
                  <a:pt x="10" y="123"/>
                </a:moveTo>
                <a:cubicBezTo>
                  <a:pt x="-1048" y="-3581"/>
                  <a:pt x="75152" y="76852"/>
                  <a:pt x="114310" y="111248"/>
                </a:cubicBezTo>
                <a:cubicBezTo>
                  <a:pt x="153468" y="145644"/>
                  <a:pt x="220673" y="195915"/>
                  <a:pt x="234960" y="206498"/>
                </a:cubicBezTo>
                <a:cubicBezTo>
                  <a:pt x="249248" y="217081"/>
                  <a:pt x="219085" y="186919"/>
                  <a:pt x="200035" y="174748"/>
                </a:cubicBezTo>
                <a:cubicBezTo>
                  <a:pt x="180985" y="162577"/>
                  <a:pt x="157172" y="158873"/>
                  <a:pt x="120660" y="133473"/>
                </a:cubicBezTo>
                <a:cubicBezTo>
                  <a:pt x="84148" y="108073"/>
                  <a:pt x="1068" y="3827"/>
                  <a:pt x="10" y="12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2" name="フリーフォーム 1391">
            <a:extLst>
              <a:ext uri="{FF2B5EF4-FFF2-40B4-BE49-F238E27FC236}">
                <a16:creationId xmlns:a16="http://schemas.microsoft.com/office/drawing/2014/main" id="{26F63F2B-3639-B60E-4C39-85A095933CBD}"/>
              </a:ext>
            </a:extLst>
          </p:cNvPr>
          <p:cNvSpPr/>
          <p:nvPr/>
        </p:nvSpPr>
        <p:spPr>
          <a:xfrm>
            <a:off x="3073247" y="9220025"/>
            <a:ext cx="70405" cy="117898"/>
          </a:xfrm>
          <a:custGeom>
            <a:avLst/>
            <a:gdLst>
              <a:gd name="connsiteX0" fmla="*/ 153 w 70405"/>
              <a:gd name="connsiteY0" fmla="*/ 175 h 117898"/>
              <a:gd name="connsiteX1" fmla="*/ 41428 w 70405"/>
              <a:gd name="connsiteY1" fmla="*/ 57325 h 117898"/>
              <a:gd name="connsiteX2" fmla="*/ 70003 w 70405"/>
              <a:gd name="connsiteY2" fmla="*/ 117650 h 117898"/>
              <a:gd name="connsiteX3" fmla="*/ 57303 w 70405"/>
              <a:gd name="connsiteY3" fmla="*/ 76375 h 117898"/>
              <a:gd name="connsiteX4" fmla="*/ 153 w 70405"/>
              <a:gd name="connsiteY4" fmla="*/ 175 h 1178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0405" h="117898">
                <a:moveTo>
                  <a:pt x="153" y="175"/>
                </a:moveTo>
                <a:cubicBezTo>
                  <a:pt x="-2493" y="-3000"/>
                  <a:pt x="29786" y="37746"/>
                  <a:pt x="41428" y="57325"/>
                </a:cubicBezTo>
                <a:cubicBezTo>
                  <a:pt x="53070" y="76904"/>
                  <a:pt x="67357" y="114475"/>
                  <a:pt x="70003" y="117650"/>
                </a:cubicBezTo>
                <a:cubicBezTo>
                  <a:pt x="72649" y="120825"/>
                  <a:pt x="61536" y="92779"/>
                  <a:pt x="57303" y="76375"/>
                </a:cubicBezTo>
                <a:cubicBezTo>
                  <a:pt x="53070" y="59971"/>
                  <a:pt x="2799" y="3350"/>
                  <a:pt x="153" y="17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3" name="フリーフォーム 1392">
            <a:extLst>
              <a:ext uri="{FF2B5EF4-FFF2-40B4-BE49-F238E27FC236}">
                <a16:creationId xmlns:a16="http://schemas.microsoft.com/office/drawing/2014/main" id="{081E5E59-0725-60DB-4573-B4D43FBD54DF}"/>
              </a:ext>
            </a:extLst>
          </p:cNvPr>
          <p:cNvSpPr/>
          <p:nvPr/>
        </p:nvSpPr>
        <p:spPr>
          <a:xfrm>
            <a:off x="3143202" y="9328105"/>
            <a:ext cx="534186" cy="238957"/>
          </a:xfrm>
          <a:custGeom>
            <a:avLst/>
            <a:gdLst>
              <a:gd name="connsiteX0" fmla="*/ 48 w 534186"/>
              <a:gd name="connsiteY0" fmla="*/ 45 h 238957"/>
              <a:gd name="connsiteX1" fmla="*/ 142923 w 534186"/>
              <a:gd name="connsiteY1" fmla="*/ 60370 h 238957"/>
              <a:gd name="connsiteX2" fmla="*/ 238173 w 534186"/>
              <a:gd name="connsiteY2" fmla="*/ 130220 h 238957"/>
              <a:gd name="connsiteX3" fmla="*/ 222298 w 534186"/>
              <a:gd name="connsiteY3" fmla="*/ 104820 h 238957"/>
              <a:gd name="connsiteX4" fmla="*/ 320723 w 534186"/>
              <a:gd name="connsiteY4" fmla="*/ 193720 h 238957"/>
              <a:gd name="connsiteX5" fmla="*/ 339773 w 534186"/>
              <a:gd name="connsiteY5" fmla="*/ 203245 h 238957"/>
              <a:gd name="connsiteX6" fmla="*/ 409623 w 534186"/>
              <a:gd name="connsiteY6" fmla="*/ 200070 h 238957"/>
              <a:gd name="connsiteX7" fmla="*/ 361998 w 534186"/>
              <a:gd name="connsiteY7" fmla="*/ 222295 h 238957"/>
              <a:gd name="connsiteX8" fmla="*/ 441373 w 534186"/>
              <a:gd name="connsiteY8" fmla="*/ 222295 h 238957"/>
              <a:gd name="connsiteX9" fmla="*/ 533448 w 534186"/>
              <a:gd name="connsiteY9" fmla="*/ 181020 h 238957"/>
              <a:gd name="connsiteX10" fmla="*/ 479473 w 534186"/>
              <a:gd name="connsiteY10" fmla="*/ 222295 h 238957"/>
              <a:gd name="connsiteX11" fmla="*/ 387398 w 534186"/>
              <a:gd name="connsiteY11" fmla="*/ 238170 h 238957"/>
              <a:gd name="connsiteX12" fmla="*/ 295323 w 534186"/>
              <a:gd name="connsiteY12" fmla="*/ 200070 h 238957"/>
              <a:gd name="connsiteX13" fmla="*/ 203248 w 534186"/>
              <a:gd name="connsiteY13" fmla="*/ 117520 h 238957"/>
              <a:gd name="connsiteX14" fmla="*/ 158798 w 534186"/>
              <a:gd name="connsiteY14" fmla="*/ 69895 h 238957"/>
              <a:gd name="connsiteX15" fmla="*/ 48 w 534186"/>
              <a:gd name="connsiteY15" fmla="*/ 45 h 2389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534186" h="238957">
                <a:moveTo>
                  <a:pt x="48" y="45"/>
                </a:moveTo>
                <a:cubicBezTo>
                  <a:pt x="-2598" y="-1543"/>
                  <a:pt x="103236" y="38674"/>
                  <a:pt x="142923" y="60370"/>
                </a:cubicBezTo>
                <a:cubicBezTo>
                  <a:pt x="182611" y="82066"/>
                  <a:pt x="224944" y="122812"/>
                  <a:pt x="238173" y="130220"/>
                </a:cubicBezTo>
                <a:cubicBezTo>
                  <a:pt x="251402" y="137628"/>
                  <a:pt x="208540" y="94237"/>
                  <a:pt x="222298" y="104820"/>
                </a:cubicBezTo>
                <a:cubicBezTo>
                  <a:pt x="236056" y="115403"/>
                  <a:pt x="301144" y="177316"/>
                  <a:pt x="320723" y="193720"/>
                </a:cubicBezTo>
                <a:cubicBezTo>
                  <a:pt x="340302" y="210124"/>
                  <a:pt x="324956" y="202187"/>
                  <a:pt x="339773" y="203245"/>
                </a:cubicBezTo>
                <a:cubicBezTo>
                  <a:pt x="354590" y="204303"/>
                  <a:pt x="405919" y="196895"/>
                  <a:pt x="409623" y="200070"/>
                </a:cubicBezTo>
                <a:cubicBezTo>
                  <a:pt x="413327" y="203245"/>
                  <a:pt x="356706" y="218591"/>
                  <a:pt x="361998" y="222295"/>
                </a:cubicBezTo>
                <a:cubicBezTo>
                  <a:pt x="367290" y="225999"/>
                  <a:pt x="412798" y="229174"/>
                  <a:pt x="441373" y="222295"/>
                </a:cubicBezTo>
                <a:cubicBezTo>
                  <a:pt x="469948" y="215416"/>
                  <a:pt x="527098" y="181020"/>
                  <a:pt x="533448" y="181020"/>
                </a:cubicBezTo>
                <a:cubicBezTo>
                  <a:pt x="539798" y="181020"/>
                  <a:pt x="503815" y="212770"/>
                  <a:pt x="479473" y="222295"/>
                </a:cubicBezTo>
                <a:cubicBezTo>
                  <a:pt x="455131" y="231820"/>
                  <a:pt x="418090" y="241874"/>
                  <a:pt x="387398" y="238170"/>
                </a:cubicBezTo>
                <a:cubicBezTo>
                  <a:pt x="356706" y="234466"/>
                  <a:pt x="326015" y="220178"/>
                  <a:pt x="295323" y="200070"/>
                </a:cubicBezTo>
                <a:cubicBezTo>
                  <a:pt x="264631" y="179962"/>
                  <a:pt x="226002" y="139216"/>
                  <a:pt x="203248" y="117520"/>
                </a:cubicBezTo>
                <a:cubicBezTo>
                  <a:pt x="180494" y="95824"/>
                  <a:pt x="191606" y="87887"/>
                  <a:pt x="158798" y="69895"/>
                </a:cubicBezTo>
                <a:cubicBezTo>
                  <a:pt x="125990" y="51903"/>
                  <a:pt x="2694" y="1633"/>
                  <a:pt x="48" y="4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4" name="フリーフォーム 1393">
            <a:extLst>
              <a:ext uri="{FF2B5EF4-FFF2-40B4-BE49-F238E27FC236}">
                <a16:creationId xmlns:a16="http://schemas.microsoft.com/office/drawing/2014/main" id="{03A932E1-5FDA-AFFE-7C7B-45641EA04ED6}"/>
              </a:ext>
            </a:extLst>
          </p:cNvPr>
          <p:cNvSpPr/>
          <p:nvPr/>
        </p:nvSpPr>
        <p:spPr>
          <a:xfrm>
            <a:off x="3114675" y="9308944"/>
            <a:ext cx="231775" cy="124251"/>
          </a:xfrm>
          <a:custGeom>
            <a:avLst/>
            <a:gdLst>
              <a:gd name="connsiteX0" fmla="*/ 0 w 231775"/>
              <a:gd name="connsiteY0" fmla="*/ 156 h 124251"/>
              <a:gd name="connsiteX1" fmla="*/ 155575 w 231775"/>
              <a:gd name="connsiteY1" fmla="*/ 63656 h 124251"/>
              <a:gd name="connsiteX2" fmla="*/ 231775 w 231775"/>
              <a:gd name="connsiteY2" fmla="*/ 123981 h 124251"/>
              <a:gd name="connsiteX3" fmla="*/ 155575 w 231775"/>
              <a:gd name="connsiteY3" fmla="*/ 82706 h 124251"/>
              <a:gd name="connsiteX4" fmla="*/ 0 w 231775"/>
              <a:gd name="connsiteY4" fmla="*/ 156 h 1242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1775" h="124251">
                <a:moveTo>
                  <a:pt x="0" y="156"/>
                </a:moveTo>
                <a:cubicBezTo>
                  <a:pt x="0" y="-3019"/>
                  <a:pt x="116946" y="43018"/>
                  <a:pt x="155575" y="63656"/>
                </a:cubicBezTo>
                <a:cubicBezTo>
                  <a:pt x="194204" y="84294"/>
                  <a:pt x="231775" y="120806"/>
                  <a:pt x="231775" y="123981"/>
                </a:cubicBezTo>
                <a:cubicBezTo>
                  <a:pt x="231775" y="127156"/>
                  <a:pt x="187854" y="101756"/>
                  <a:pt x="155575" y="82706"/>
                </a:cubicBezTo>
                <a:cubicBezTo>
                  <a:pt x="123296" y="63656"/>
                  <a:pt x="0" y="3331"/>
                  <a:pt x="0" y="15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5" name="フリーフォーム 1394">
            <a:extLst>
              <a:ext uri="{FF2B5EF4-FFF2-40B4-BE49-F238E27FC236}">
                <a16:creationId xmlns:a16="http://schemas.microsoft.com/office/drawing/2014/main" id="{CBE5D7AB-B598-D3C0-09FF-A74915BA69A4}"/>
              </a:ext>
            </a:extLst>
          </p:cNvPr>
          <p:cNvSpPr/>
          <p:nvPr/>
        </p:nvSpPr>
        <p:spPr>
          <a:xfrm>
            <a:off x="3279642" y="9197973"/>
            <a:ext cx="184543" cy="133364"/>
          </a:xfrm>
          <a:custGeom>
            <a:avLst/>
            <a:gdLst>
              <a:gd name="connsiteX0" fmla="*/ 133 w 184543"/>
              <a:gd name="connsiteY0" fmla="*/ 2 h 133364"/>
              <a:gd name="connsiteX1" fmla="*/ 120783 w 184543"/>
              <a:gd name="connsiteY1" fmla="*/ 95252 h 133364"/>
              <a:gd name="connsiteX2" fmla="*/ 184283 w 184543"/>
              <a:gd name="connsiteY2" fmla="*/ 133352 h 133364"/>
              <a:gd name="connsiteX3" fmla="*/ 98558 w 184543"/>
              <a:gd name="connsiteY3" fmla="*/ 98427 h 133364"/>
              <a:gd name="connsiteX4" fmla="*/ 133 w 184543"/>
              <a:gd name="connsiteY4" fmla="*/ 2 h 1333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84543" h="133364">
                <a:moveTo>
                  <a:pt x="133" y="2"/>
                </a:moveTo>
                <a:cubicBezTo>
                  <a:pt x="3837" y="-527"/>
                  <a:pt x="90091" y="73027"/>
                  <a:pt x="120783" y="95252"/>
                </a:cubicBezTo>
                <a:cubicBezTo>
                  <a:pt x="151475" y="117477"/>
                  <a:pt x="187987" y="132823"/>
                  <a:pt x="184283" y="133352"/>
                </a:cubicBezTo>
                <a:cubicBezTo>
                  <a:pt x="180579" y="133881"/>
                  <a:pt x="126075" y="116948"/>
                  <a:pt x="98558" y="98427"/>
                </a:cubicBezTo>
                <a:cubicBezTo>
                  <a:pt x="71041" y="79906"/>
                  <a:pt x="-3571" y="531"/>
                  <a:pt x="133" y="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6" name="フリーフォーム 1395">
            <a:extLst>
              <a:ext uri="{FF2B5EF4-FFF2-40B4-BE49-F238E27FC236}">
                <a16:creationId xmlns:a16="http://schemas.microsoft.com/office/drawing/2014/main" id="{C8638DCC-73FA-98AD-D551-C0CDDA9F56A8}"/>
              </a:ext>
            </a:extLst>
          </p:cNvPr>
          <p:cNvSpPr/>
          <p:nvPr/>
        </p:nvSpPr>
        <p:spPr>
          <a:xfrm>
            <a:off x="3237496" y="9264448"/>
            <a:ext cx="153452" cy="172445"/>
          </a:xfrm>
          <a:custGeom>
            <a:avLst/>
            <a:gdLst>
              <a:gd name="connsiteX0" fmla="*/ 1004 w 153452"/>
              <a:gd name="connsiteY0" fmla="*/ 202 h 172445"/>
              <a:gd name="connsiteX1" fmla="*/ 70854 w 153452"/>
              <a:gd name="connsiteY1" fmla="*/ 60527 h 172445"/>
              <a:gd name="connsiteX2" fmla="*/ 112129 w 153452"/>
              <a:gd name="connsiteY2" fmla="*/ 95452 h 172445"/>
              <a:gd name="connsiteX3" fmla="*/ 121654 w 153452"/>
              <a:gd name="connsiteY3" fmla="*/ 44652 h 172445"/>
              <a:gd name="connsiteX4" fmla="*/ 131179 w 153452"/>
              <a:gd name="connsiteY4" fmla="*/ 82752 h 172445"/>
              <a:gd name="connsiteX5" fmla="*/ 134354 w 153452"/>
              <a:gd name="connsiteY5" fmla="*/ 124027 h 172445"/>
              <a:gd name="connsiteX6" fmla="*/ 153404 w 153452"/>
              <a:gd name="connsiteY6" fmla="*/ 171652 h 172445"/>
              <a:gd name="connsiteX7" fmla="*/ 128004 w 153452"/>
              <a:gd name="connsiteY7" fmla="*/ 82752 h 172445"/>
              <a:gd name="connsiteX8" fmla="*/ 1004 w 153452"/>
              <a:gd name="connsiteY8" fmla="*/ 202 h 1724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53452" h="172445">
                <a:moveTo>
                  <a:pt x="1004" y="202"/>
                </a:moveTo>
                <a:cubicBezTo>
                  <a:pt x="-8521" y="-3502"/>
                  <a:pt x="52333" y="44652"/>
                  <a:pt x="70854" y="60527"/>
                </a:cubicBezTo>
                <a:cubicBezTo>
                  <a:pt x="89375" y="76402"/>
                  <a:pt x="103662" y="98098"/>
                  <a:pt x="112129" y="95452"/>
                </a:cubicBezTo>
                <a:cubicBezTo>
                  <a:pt x="120596" y="92806"/>
                  <a:pt x="118479" y="46769"/>
                  <a:pt x="121654" y="44652"/>
                </a:cubicBezTo>
                <a:cubicBezTo>
                  <a:pt x="124829" y="42535"/>
                  <a:pt x="129062" y="69523"/>
                  <a:pt x="131179" y="82752"/>
                </a:cubicBezTo>
                <a:cubicBezTo>
                  <a:pt x="133296" y="95981"/>
                  <a:pt x="130650" y="109210"/>
                  <a:pt x="134354" y="124027"/>
                </a:cubicBezTo>
                <a:cubicBezTo>
                  <a:pt x="138058" y="138844"/>
                  <a:pt x="154462" y="178531"/>
                  <a:pt x="153404" y="171652"/>
                </a:cubicBezTo>
                <a:cubicBezTo>
                  <a:pt x="152346" y="164773"/>
                  <a:pt x="150229" y="108152"/>
                  <a:pt x="128004" y="82752"/>
                </a:cubicBezTo>
                <a:cubicBezTo>
                  <a:pt x="105779" y="57352"/>
                  <a:pt x="10529" y="3906"/>
                  <a:pt x="1004" y="20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7" name="フリーフォーム 1396">
            <a:extLst>
              <a:ext uri="{FF2B5EF4-FFF2-40B4-BE49-F238E27FC236}">
                <a16:creationId xmlns:a16="http://schemas.microsoft.com/office/drawing/2014/main" id="{3C0CE7A0-FD89-F7C0-B148-729925D8194F}"/>
              </a:ext>
            </a:extLst>
          </p:cNvPr>
          <p:cNvSpPr/>
          <p:nvPr/>
        </p:nvSpPr>
        <p:spPr>
          <a:xfrm>
            <a:off x="3136861" y="9108907"/>
            <a:ext cx="184486" cy="82775"/>
          </a:xfrm>
          <a:custGeom>
            <a:avLst/>
            <a:gdLst>
              <a:gd name="connsiteX0" fmla="*/ 39 w 184486"/>
              <a:gd name="connsiteY0" fmla="*/ 82718 h 82775"/>
              <a:gd name="connsiteX1" fmla="*/ 120689 w 184486"/>
              <a:gd name="connsiteY1" fmla="*/ 41443 h 82775"/>
              <a:gd name="connsiteX2" fmla="*/ 184189 w 184486"/>
              <a:gd name="connsiteY2" fmla="*/ 16043 h 82775"/>
              <a:gd name="connsiteX3" fmla="*/ 146089 w 184486"/>
              <a:gd name="connsiteY3" fmla="*/ 19218 h 82775"/>
              <a:gd name="connsiteX4" fmla="*/ 168314 w 184486"/>
              <a:gd name="connsiteY4" fmla="*/ 168 h 82775"/>
              <a:gd name="connsiteX5" fmla="*/ 107989 w 184486"/>
              <a:gd name="connsiteY5" fmla="*/ 31918 h 82775"/>
              <a:gd name="connsiteX6" fmla="*/ 39 w 184486"/>
              <a:gd name="connsiteY6" fmla="*/ 82718 h 82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84486" h="82775">
                <a:moveTo>
                  <a:pt x="39" y="82718"/>
                </a:moveTo>
                <a:cubicBezTo>
                  <a:pt x="2156" y="84306"/>
                  <a:pt x="89997" y="52555"/>
                  <a:pt x="120689" y="41443"/>
                </a:cubicBezTo>
                <a:cubicBezTo>
                  <a:pt x="151381" y="30330"/>
                  <a:pt x="179956" y="19747"/>
                  <a:pt x="184189" y="16043"/>
                </a:cubicBezTo>
                <a:cubicBezTo>
                  <a:pt x="188422" y="12339"/>
                  <a:pt x="146089" y="19218"/>
                  <a:pt x="146089" y="19218"/>
                </a:cubicBezTo>
                <a:cubicBezTo>
                  <a:pt x="143443" y="16572"/>
                  <a:pt x="174664" y="-1949"/>
                  <a:pt x="168314" y="168"/>
                </a:cubicBezTo>
                <a:cubicBezTo>
                  <a:pt x="161964" y="2285"/>
                  <a:pt x="133918" y="22393"/>
                  <a:pt x="107989" y="31918"/>
                </a:cubicBezTo>
                <a:cubicBezTo>
                  <a:pt x="82060" y="41443"/>
                  <a:pt x="-2078" y="81130"/>
                  <a:pt x="39" y="8271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8" name="フリーフォーム 1397">
            <a:extLst>
              <a:ext uri="{FF2B5EF4-FFF2-40B4-BE49-F238E27FC236}">
                <a16:creationId xmlns:a16="http://schemas.microsoft.com/office/drawing/2014/main" id="{5F81C037-D8D9-0DF8-AFB8-2741DABF73CA}"/>
              </a:ext>
            </a:extLst>
          </p:cNvPr>
          <p:cNvSpPr/>
          <p:nvPr/>
        </p:nvSpPr>
        <p:spPr>
          <a:xfrm>
            <a:off x="2910354" y="9013648"/>
            <a:ext cx="280536" cy="95989"/>
          </a:xfrm>
          <a:custGeom>
            <a:avLst/>
            <a:gdLst>
              <a:gd name="connsiteX0" fmla="*/ 1121 w 280536"/>
              <a:gd name="connsiteY0" fmla="*/ 177 h 95989"/>
              <a:gd name="connsiteX1" fmla="*/ 109071 w 280536"/>
              <a:gd name="connsiteY1" fmla="*/ 60502 h 95989"/>
              <a:gd name="connsiteX2" fmla="*/ 80496 w 280536"/>
              <a:gd name="connsiteY2" fmla="*/ 50977 h 95989"/>
              <a:gd name="connsiteX3" fmla="*/ 194796 w 280536"/>
              <a:gd name="connsiteY3" fmla="*/ 73202 h 95989"/>
              <a:gd name="connsiteX4" fmla="*/ 280521 w 280536"/>
              <a:gd name="connsiteY4" fmla="*/ 95427 h 95989"/>
              <a:gd name="connsiteX5" fmla="*/ 188446 w 280536"/>
              <a:gd name="connsiteY5" fmla="*/ 82727 h 95989"/>
              <a:gd name="connsiteX6" fmla="*/ 1121 w 280536"/>
              <a:gd name="connsiteY6" fmla="*/ 177 h 959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80536" h="95989">
                <a:moveTo>
                  <a:pt x="1121" y="177"/>
                </a:moveTo>
                <a:cubicBezTo>
                  <a:pt x="-12108" y="-3527"/>
                  <a:pt x="95842" y="52035"/>
                  <a:pt x="109071" y="60502"/>
                </a:cubicBezTo>
                <a:cubicBezTo>
                  <a:pt x="122300" y="68969"/>
                  <a:pt x="66209" y="48860"/>
                  <a:pt x="80496" y="50977"/>
                </a:cubicBezTo>
                <a:cubicBezTo>
                  <a:pt x="94784" y="53094"/>
                  <a:pt x="161459" y="65794"/>
                  <a:pt x="194796" y="73202"/>
                </a:cubicBezTo>
                <a:cubicBezTo>
                  <a:pt x="228133" y="80610"/>
                  <a:pt x="281579" y="93839"/>
                  <a:pt x="280521" y="95427"/>
                </a:cubicBezTo>
                <a:cubicBezTo>
                  <a:pt x="279463" y="97015"/>
                  <a:pt x="228133" y="95956"/>
                  <a:pt x="188446" y="82727"/>
                </a:cubicBezTo>
                <a:cubicBezTo>
                  <a:pt x="148759" y="69498"/>
                  <a:pt x="14350" y="3881"/>
                  <a:pt x="1121" y="17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9" name="フリーフォーム 1398">
            <a:extLst>
              <a:ext uri="{FF2B5EF4-FFF2-40B4-BE49-F238E27FC236}">
                <a16:creationId xmlns:a16="http://schemas.microsoft.com/office/drawing/2014/main" id="{1F4DF104-11E1-66ED-213F-E819B09E4720}"/>
              </a:ext>
            </a:extLst>
          </p:cNvPr>
          <p:cNvSpPr/>
          <p:nvPr/>
        </p:nvSpPr>
        <p:spPr>
          <a:xfrm>
            <a:off x="3043749" y="9048746"/>
            <a:ext cx="51969" cy="120661"/>
          </a:xfrm>
          <a:custGeom>
            <a:avLst/>
            <a:gdLst>
              <a:gd name="connsiteX0" fmla="*/ 51876 w 51969"/>
              <a:gd name="connsiteY0" fmla="*/ 4 h 120661"/>
              <a:gd name="connsiteX1" fmla="*/ 13776 w 51969"/>
              <a:gd name="connsiteY1" fmla="*/ 69854 h 120661"/>
              <a:gd name="connsiteX2" fmla="*/ 16951 w 51969"/>
              <a:gd name="connsiteY2" fmla="*/ 120654 h 120661"/>
              <a:gd name="connsiteX3" fmla="*/ 1076 w 51969"/>
              <a:gd name="connsiteY3" fmla="*/ 73029 h 120661"/>
              <a:gd name="connsiteX4" fmla="*/ 51876 w 51969"/>
              <a:gd name="connsiteY4" fmla="*/ 4 h 1206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969" h="120661">
                <a:moveTo>
                  <a:pt x="51876" y="4"/>
                </a:moveTo>
                <a:cubicBezTo>
                  <a:pt x="53993" y="-525"/>
                  <a:pt x="19597" y="49746"/>
                  <a:pt x="13776" y="69854"/>
                </a:cubicBezTo>
                <a:cubicBezTo>
                  <a:pt x="7955" y="89962"/>
                  <a:pt x="19068" y="120125"/>
                  <a:pt x="16951" y="120654"/>
                </a:cubicBezTo>
                <a:cubicBezTo>
                  <a:pt x="14834" y="121183"/>
                  <a:pt x="-4745" y="93666"/>
                  <a:pt x="1076" y="73029"/>
                </a:cubicBezTo>
                <a:cubicBezTo>
                  <a:pt x="6897" y="52392"/>
                  <a:pt x="49759" y="533"/>
                  <a:pt x="51876" y="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00" name="フリーフォーム 1399">
            <a:extLst>
              <a:ext uri="{FF2B5EF4-FFF2-40B4-BE49-F238E27FC236}">
                <a16:creationId xmlns:a16="http://schemas.microsoft.com/office/drawing/2014/main" id="{4B4D474E-CBF8-AB81-B2CD-299AFE7C987F}"/>
              </a:ext>
            </a:extLst>
          </p:cNvPr>
          <p:cNvSpPr/>
          <p:nvPr/>
        </p:nvSpPr>
        <p:spPr>
          <a:xfrm>
            <a:off x="3422153" y="9302746"/>
            <a:ext cx="102139" cy="212752"/>
          </a:xfrm>
          <a:custGeom>
            <a:avLst/>
            <a:gdLst>
              <a:gd name="connsiteX0" fmla="*/ 95747 w 102139"/>
              <a:gd name="connsiteY0" fmla="*/ 4 h 212752"/>
              <a:gd name="connsiteX1" fmla="*/ 25897 w 102139"/>
              <a:gd name="connsiteY1" fmla="*/ 66679 h 212752"/>
              <a:gd name="connsiteX2" fmla="*/ 25897 w 102139"/>
              <a:gd name="connsiteY2" fmla="*/ 114304 h 212752"/>
              <a:gd name="connsiteX3" fmla="*/ 48122 w 102139"/>
              <a:gd name="connsiteY3" fmla="*/ 161929 h 212752"/>
              <a:gd name="connsiteX4" fmla="*/ 102097 w 102139"/>
              <a:gd name="connsiteY4" fmla="*/ 212729 h 212752"/>
              <a:gd name="connsiteX5" fmla="*/ 38597 w 102139"/>
              <a:gd name="connsiteY5" fmla="*/ 155579 h 212752"/>
              <a:gd name="connsiteX6" fmla="*/ 497 w 102139"/>
              <a:gd name="connsiteY6" fmla="*/ 34929 h 212752"/>
              <a:gd name="connsiteX7" fmla="*/ 19547 w 102139"/>
              <a:gd name="connsiteY7" fmla="*/ 69854 h 212752"/>
              <a:gd name="connsiteX8" fmla="*/ 95747 w 102139"/>
              <a:gd name="connsiteY8" fmla="*/ 4 h 2127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02139" h="212752">
                <a:moveTo>
                  <a:pt x="95747" y="4"/>
                </a:moveTo>
                <a:cubicBezTo>
                  <a:pt x="96805" y="-525"/>
                  <a:pt x="37539" y="47629"/>
                  <a:pt x="25897" y="66679"/>
                </a:cubicBezTo>
                <a:cubicBezTo>
                  <a:pt x="14255" y="85729"/>
                  <a:pt x="22193" y="98429"/>
                  <a:pt x="25897" y="114304"/>
                </a:cubicBezTo>
                <a:cubicBezTo>
                  <a:pt x="29601" y="130179"/>
                  <a:pt x="35422" y="145525"/>
                  <a:pt x="48122" y="161929"/>
                </a:cubicBezTo>
                <a:cubicBezTo>
                  <a:pt x="60822" y="178333"/>
                  <a:pt x="103685" y="213787"/>
                  <a:pt x="102097" y="212729"/>
                </a:cubicBezTo>
                <a:cubicBezTo>
                  <a:pt x="100509" y="211671"/>
                  <a:pt x="55530" y="185212"/>
                  <a:pt x="38597" y="155579"/>
                </a:cubicBezTo>
                <a:cubicBezTo>
                  <a:pt x="21664" y="125946"/>
                  <a:pt x="3672" y="49216"/>
                  <a:pt x="497" y="34929"/>
                </a:cubicBezTo>
                <a:cubicBezTo>
                  <a:pt x="-2678" y="20642"/>
                  <a:pt x="10022" y="71971"/>
                  <a:pt x="19547" y="69854"/>
                </a:cubicBezTo>
                <a:cubicBezTo>
                  <a:pt x="29072" y="67737"/>
                  <a:pt x="94689" y="533"/>
                  <a:pt x="95747" y="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01" name="フリーフォーム 1400">
            <a:extLst>
              <a:ext uri="{FF2B5EF4-FFF2-40B4-BE49-F238E27FC236}">
                <a16:creationId xmlns:a16="http://schemas.microsoft.com/office/drawing/2014/main" id="{62286493-7858-DC9E-8B53-B48BF48C21F0}"/>
              </a:ext>
            </a:extLst>
          </p:cNvPr>
          <p:cNvSpPr/>
          <p:nvPr/>
        </p:nvSpPr>
        <p:spPr>
          <a:xfrm>
            <a:off x="3587627" y="9347198"/>
            <a:ext cx="93846" cy="162121"/>
          </a:xfrm>
          <a:custGeom>
            <a:avLst/>
            <a:gdLst>
              <a:gd name="connsiteX0" fmla="*/ 123 w 93846"/>
              <a:gd name="connsiteY0" fmla="*/ 2 h 162121"/>
              <a:gd name="connsiteX1" fmla="*/ 69973 w 93846"/>
              <a:gd name="connsiteY1" fmla="*/ 95252 h 162121"/>
              <a:gd name="connsiteX2" fmla="*/ 85848 w 93846"/>
              <a:gd name="connsiteY2" fmla="*/ 117477 h 162121"/>
              <a:gd name="connsiteX3" fmla="*/ 89023 w 93846"/>
              <a:gd name="connsiteY3" fmla="*/ 161927 h 162121"/>
              <a:gd name="connsiteX4" fmla="*/ 89023 w 93846"/>
              <a:gd name="connsiteY4" fmla="*/ 98427 h 162121"/>
              <a:gd name="connsiteX5" fmla="*/ 123 w 93846"/>
              <a:gd name="connsiteY5" fmla="*/ 2 h 1621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93846" h="162121">
                <a:moveTo>
                  <a:pt x="123" y="2"/>
                </a:moveTo>
                <a:cubicBezTo>
                  <a:pt x="-3052" y="-527"/>
                  <a:pt x="55686" y="75673"/>
                  <a:pt x="69973" y="95252"/>
                </a:cubicBezTo>
                <a:cubicBezTo>
                  <a:pt x="84260" y="114831"/>
                  <a:pt x="82673" y="106364"/>
                  <a:pt x="85848" y="117477"/>
                </a:cubicBezTo>
                <a:cubicBezTo>
                  <a:pt x="89023" y="128590"/>
                  <a:pt x="88494" y="165102"/>
                  <a:pt x="89023" y="161927"/>
                </a:cubicBezTo>
                <a:cubicBezTo>
                  <a:pt x="89552" y="158752"/>
                  <a:pt x="99606" y="124885"/>
                  <a:pt x="89023" y="98427"/>
                </a:cubicBezTo>
                <a:cubicBezTo>
                  <a:pt x="78440" y="71969"/>
                  <a:pt x="3298" y="531"/>
                  <a:pt x="123" y="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02" name="フリーフォーム 1401">
            <a:extLst>
              <a:ext uri="{FF2B5EF4-FFF2-40B4-BE49-F238E27FC236}">
                <a16:creationId xmlns:a16="http://schemas.microsoft.com/office/drawing/2014/main" id="{3296F217-7804-8AA8-2538-7A55D036D835}"/>
              </a:ext>
            </a:extLst>
          </p:cNvPr>
          <p:cNvSpPr/>
          <p:nvPr/>
        </p:nvSpPr>
        <p:spPr>
          <a:xfrm>
            <a:off x="3500136" y="9331289"/>
            <a:ext cx="186537" cy="187721"/>
          </a:xfrm>
          <a:custGeom>
            <a:avLst/>
            <a:gdLst>
              <a:gd name="connsiteX0" fmla="*/ 20939 w 186537"/>
              <a:gd name="connsiteY0" fmla="*/ 36 h 187721"/>
              <a:gd name="connsiteX1" fmla="*/ 14589 w 186537"/>
              <a:gd name="connsiteY1" fmla="*/ 73061 h 187721"/>
              <a:gd name="connsiteX2" fmla="*/ 46339 w 186537"/>
              <a:gd name="connsiteY2" fmla="*/ 142911 h 187721"/>
              <a:gd name="connsiteX3" fmla="*/ 78089 w 186537"/>
              <a:gd name="connsiteY3" fmla="*/ 171486 h 187721"/>
              <a:gd name="connsiteX4" fmla="*/ 100314 w 186537"/>
              <a:gd name="connsiteY4" fmla="*/ 181011 h 187721"/>
              <a:gd name="connsiteX5" fmla="*/ 186039 w 186537"/>
              <a:gd name="connsiteY5" fmla="*/ 158786 h 187721"/>
              <a:gd name="connsiteX6" fmla="*/ 132064 w 186537"/>
              <a:gd name="connsiteY6" fmla="*/ 187361 h 187721"/>
              <a:gd name="connsiteX7" fmla="*/ 59039 w 186537"/>
              <a:gd name="connsiteY7" fmla="*/ 168311 h 187721"/>
              <a:gd name="connsiteX8" fmla="*/ 1889 w 186537"/>
              <a:gd name="connsiteY8" fmla="*/ 82586 h 187721"/>
              <a:gd name="connsiteX9" fmla="*/ 20939 w 186537"/>
              <a:gd name="connsiteY9" fmla="*/ 36 h 187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86537" h="187721">
                <a:moveTo>
                  <a:pt x="20939" y="36"/>
                </a:moveTo>
                <a:cubicBezTo>
                  <a:pt x="23056" y="-1552"/>
                  <a:pt x="10356" y="49249"/>
                  <a:pt x="14589" y="73061"/>
                </a:cubicBezTo>
                <a:cubicBezTo>
                  <a:pt x="18822" y="96873"/>
                  <a:pt x="35756" y="126507"/>
                  <a:pt x="46339" y="142911"/>
                </a:cubicBezTo>
                <a:cubicBezTo>
                  <a:pt x="56922" y="159315"/>
                  <a:pt x="69093" y="165136"/>
                  <a:pt x="78089" y="171486"/>
                </a:cubicBezTo>
                <a:cubicBezTo>
                  <a:pt x="87085" y="177836"/>
                  <a:pt x="82322" y="183128"/>
                  <a:pt x="100314" y="181011"/>
                </a:cubicBezTo>
                <a:cubicBezTo>
                  <a:pt x="118306" y="178894"/>
                  <a:pt x="180748" y="157728"/>
                  <a:pt x="186039" y="158786"/>
                </a:cubicBezTo>
                <a:cubicBezTo>
                  <a:pt x="191330" y="159844"/>
                  <a:pt x="153231" y="185774"/>
                  <a:pt x="132064" y="187361"/>
                </a:cubicBezTo>
                <a:cubicBezTo>
                  <a:pt x="110897" y="188948"/>
                  <a:pt x="80735" y="185773"/>
                  <a:pt x="59039" y="168311"/>
                </a:cubicBezTo>
                <a:cubicBezTo>
                  <a:pt x="37343" y="150849"/>
                  <a:pt x="10885" y="108515"/>
                  <a:pt x="1889" y="82586"/>
                </a:cubicBezTo>
                <a:cubicBezTo>
                  <a:pt x="-7107" y="56657"/>
                  <a:pt x="18822" y="1624"/>
                  <a:pt x="20939" y="3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03" name="フリーフォーム 1402">
            <a:extLst>
              <a:ext uri="{FF2B5EF4-FFF2-40B4-BE49-F238E27FC236}">
                <a16:creationId xmlns:a16="http://schemas.microsoft.com/office/drawing/2014/main" id="{284D87D8-12C9-E2A5-97E5-3075084148D8}"/>
              </a:ext>
            </a:extLst>
          </p:cNvPr>
          <p:cNvSpPr/>
          <p:nvPr/>
        </p:nvSpPr>
        <p:spPr>
          <a:xfrm>
            <a:off x="3473397" y="9360002"/>
            <a:ext cx="206456" cy="117413"/>
          </a:xfrm>
          <a:custGeom>
            <a:avLst/>
            <a:gdLst>
              <a:gd name="connsiteX0" fmla="*/ 206428 w 206456"/>
              <a:gd name="connsiteY0" fmla="*/ 117373 h 117413"/>
              <a:gd name="connsiteX1" fmla="*/ 114353 w 206456"/>
              <a:gd name="connsiteY1" fmla="*/ 18948 h 117413"/>
              <a:gd name="connsiteX2" fmla="*/ 92128 w 206456"/>
              <a:gd name="connsiteY2" fmla="*/ 3073 h 117413"/>
              <a:gd name="connsiteX3" fmla="*/ 53 w 206456"/>
              <a:gd name="connsiteY3" fmla="*/ 15773 h 117413"/>
              <a:gd name="connsiteX4" fmla="*/ 79428 w 206456"/>
              <a:gd name="connsiteY4" fmla="*/ 6248 h 117413"/>
              <a:gd name="connsiteX5" fmla="*/ 123878 w 206456"/>
              <a:gd name="connsiteY5" fmla="*/ 6248 h 117413"/>
              <a:gd name="connsiteX6" fmla="*/ 206428 w 206456"/>
              <a:gd name="connsiteY6" fmla="*/ 117373 h 1174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06456" h="117413">
                <a:moveTo>
                  <a:pt x="206428" y="117373"/>
                </a:moveTo>
                <a:cubicBezTo>
                  <a:pt x="204840" y="119490"/>
                  <a:pt x="133403" y="37998"/>
                  <a:pt x="114353" y="18948"/>
                </a:cubicBezTo>
                <a:cubicBezTo>
                  <a:pt x="95303" y="-102"/>
                  <a:pt x="111178" y="3602"/>
                  <a:pt x="92128" y="3073"/>
                </a:cubicBezTo>
                <a:cubicBezTo>
                  <a:pt x="73078" y="2544"/>
                  <a:pt x="2170" y="15244"/>
                  <a:pt x="53" y="15773"/>
                </a:cubicBezTo>
                <a:cubicBezTo>
                  <a:pt x="-2064" y="16302"/>
                  <a:pt x="58791" y="7835"/>
                  <a:pt x="79428" y="6248"/>
                </a:cubicBezTo>
                <a:cubicBezTo>
                  <a:pt x="100065" y="4661"/>
                  <a:pt x="105886" y="-6981"/>
                  <a:pt x="123878" y="6248"/>
                </a:cubicBezTo>
                <a:cubicBezTo>
                  <a:pt x="141870" y="19477"/>
                  <a:pt x="208016" y="115256"/>
                  <a:pt x="206428" y="11737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04" name="フリーフォーム 1403">
            <a:extLst>
              <a:ext uri="{FF2B5EF4-FFF2-40B4-BE49-F238E27FC236}">
                <a16:creationId xmlns:a16="http://schemas.microsoft.com/office/drawing/2014/main" id="{E77338FF-A02C-FC3F-6A96-18F4A30DAD2C}"/>
              </a:ext>
            </a:extLst>
          </p:cNvPr>
          <p:cNvSpPr/>
          <p:nvPr/>
        </p:nvSpPr>
        <p:spPr>
          <a:xfrm>
            <a:off x="3536864" y="9385222"/>
            <a:ext cx="76357" cy="54128"/>
          </a:xfrm>
          <a:custGeom>
            <a:avLst/>
            <a:gdLst>
              <a:gd name="connsiteX0" fmla="*/ 86 w 76357"/>
              <a:gd name="connsiteY0" fmla="*/ 54053 h 54128"/>
              <a:gd name="connsiteX1" fmla="*/ 31836 w 76357"/>
              <a:gd name="connsiteY1" fmla="*/ 78 h 54128"/>
              <a:gd name="connsiteX2" fmla="*/ 76286 w 76357"/>
              <a:gd name="connsiteY2" fmla="*/ 41353 h 54128"/>
              <a:gd name="connsiteX3" fmla="*/ 41361 w 76357"/>
              <a:gd name="connsiteY3" fmla="*/ 12778 h 54128"/>
              <a:gd name="connsiteX4" fmla="*/ 86 w 76357"/>
              <a:gd name="connsiteY4" fmla="*/ 54053 h 541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6357" h="54128">
                <a:moveTo>
                  <a:pt x="86" y="54053"/>
                </a:moveTo>
                <a:cubicBezTo>
                  <a:pt x="-1502" y="51936"/>
                  <a:pt x="19136" y="2195"/>
                  <a:pt x="31836" y="78"/>
                </a:cubicBezTo>
                <a:cubicBezTo>
                  <a:pt x="44536" y="-2039"/>
                  <a:pt x="74698" y="39236"/>
                  <a:pt x="76286" y="41353"/>
                </a:cubicBezTo>
                <a:cubicBezTo>
                  <a:pt x="77874" y="43470"/>
                  <a:pt x="52473" y="12778"/>
                  <a:pt x="41361" y="12778"/>
                </a:cubicBezTo>
                <a:cubicBezTo>
                  <a:pt x="30249" y="12778"/>
                  <a:pt x="1674" y="56170"/>
                  <a:pt x="86" y="5405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05" name="フリーフォーム 1404">
            <a:extLst>
              <a:ext uri="{FF2B5EF4-FFF2-40B4-BE49-F238E27FC236}">
                <a16:creationId xmlns:a16="http://schemas.microsoft.com/office/drawing/2014/main" id="{A0F52B8E-9414-A9DB-86D5-DCF4C209F67F}"/>
              </a:ext>
            </a:extLst>
          </p:cNvPr>
          <p:cNvSpPr/>
          <p:nvPr/>
        </p:nvSpPr>
        <p:spPr>
          <a:xfrm>
            <a:off x="3082360" y="3180780"/>
            <a:ext cx="414007" cy="283688"/>
          </a:xfrm>
          <a:custGeom>
            <a:avLst/>
            <a:gdLst>
              <a:gd name="connsiteX0" fmla="*/ 565 w 414007"/>
              <a:gd name="connsiteY0" fmla="*/ 570 h 283688"/>
              <a:gd name="connsiteX1" fmla="*/ 137090 w 414007"/>
              <a:gd name="connsiteY1" fmla="*/ 89470 h 283688"/>
              <a:gd name="connsiteX2" fmla="*/ 118040 w 414007"/>
              <a:gd name="connsiteY2" fmla="*/ 54545 h 283688"/>
              <a:gd name="connsiteX3" fmla="*/ 213290 w 414007"/>
              <a:gd name="connsiteY3" fmla="*/ 130745 h 283688"/>
              <a:gd name="connsiteX4" fmla="*/ 270440 w 414007"/>
              <a:gd name="connsiteY4" fmla="*/ 213295 h 283688"/>
              <a:gd name="connsiteX5" fmla="*/ 251390 w 414007"/>
              <a:gd name="connsiteY5" fmla="*/ 187895 h 283688"/>
              <a:gd name="connsiteX6" fmla="*/ 413315 w 414007"/>
              <a:gd name="connsiteY6" fmla="*/ 283145 h 283688"/>
              <a:gd name="connsiteX7" fmla="*/ 305365 w 414007"/>
              <a:gd name="connsiteY7" fmla="*/ 222820 h 283688"/>
              <a:gd name="connsiteX8" fmla="*/ 197415 w 414007"/>
              <a:gd name="connsiteY8" fmla="*/ 140270 h 283688"/>
              <a:gd name="connsiteX9" fmla="*/ 565 w 414007"/>
              <a:gd name="connsiteY9" fmla="*/ 570 h 2836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14007" h="283688">
                <a:moveTo>
                  <a:pt x="565" y="570"/>
                </a:moveTo>
                <a:cubicBezTo>
                  <a:pt x="-9489" y="-7897"/>
                  <a:pt x="117511" y="80474"/>
                  <a:pt x="137090" y="89470"/>
                </a:cubicBezTo>
                <a:cubicBezTo>
                  <a:pt x="156669" y="98466"/>
                  <a:pt x="105340" y="47666"/>
                  <a:pt x="118040" y="54545"/>
                </a:cubicBezTo>
                <a:cubicBezTo>
                  <a:pt x="130740" y="61424"/>
                  <a:pt x="187890" y="104287"/>
                  <a:pt x="213290" y="130745"/>
                </a:cubicBezTo>
                <a:cubicBezTo>
                  <a:pt x="238690" y="157203"/>
                  <a:pt x="264090" y="203770"/>
                  <a:pt x="270440" y="213295"/>
                </a:cubicBezTo>
                <a:cubicBezTo>
                  <a:pt x="276790" y="222820"/>
                  <a:pt x="227577" y="176253"/>
                  <a:pt x="251390" y="187895"/>
                </a:cubicBezTo>
                <a:cubicBezTo>
                  <a:pt x="275203" y="199537"/>
                  <a:pt x="404319" y="277324"/>
                  <a:pt x="413315" y="283145"/>
                </a:cubicBezTo>
                <a:cubicBezTo>
                  <a:pt x="422311" y="288966"/>
                  <a:pt x="341348" y="246632"/>
                  <a:pt x="305365" y="222820"/>
                </a:cubicBezTo>
                <a:cubicBezTo>
                  <a:pt x="269382" y="199008"/>
                  <a:pt x="242923" y="177841"/>
                  <a:pt x="197415" y="140270"/>
                </a:cubicBezTo>
                <a:cubicBezTo>
                  <a:pt x="151907" y="102699"/>
                  <a:pt x="10619" y="9037"/>
                  <a:pt x="565" y="57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06" name="フリーフォーム 1405">
            <a:extLst>
              <a:ext uri="{FF2B5EF4-FFF2-40B4-BE49-F238E27FC236}">
                <a16:creationId xmlns:a16="http://schemas.microsoft.com/office/drawing/2014/main" id="{B62CE28B-1320-15CD-2ABB-67D1FC19597A}"/>
              </a:ext>
            </a:extLst>
          </p:cNvPr>
          <p:cNvSpPr/>
          <p:nvPr/>
        </p:nvSpPr>
        <p:spPr>
          <a:xfrm>
            <a:off x="4181461" y="1935582"/>
            <a:ext cx="96116" cy="441568"/>
          </a:xfrm>
          <a:custGeom>
            <a:avLst/>
            <a:gdLst>
              <a:gd name="connsiteX0" fmla="*/ 14 w 96116"/>
              <a:gd name="connsiteY0" fmla="*/ 1168 h 441568"/>
              <a:gd name="connsiteX1" fmla="*/ 69864 w 96116"/>
              <a:gd name="connsiteY1" fmla="*/ 118643 h 441568"/>
              <a:gd name="connsiteX2" fmla="*/ 79389 w 96116"/>
              <a:gd name="connsiteY2" fmla="*/ 217068 h 441568"/>
              <a:gd name="connsiteX3" fmla="*/ 95264 w 96116"/>
              <a:gd name="connsiteY3" fmla="*/ 159918 h 441568"/>
              <a:gd name="connsiteX4" fmla="*/ 92089 w 96116"/>
              <a:gd name="connsiteY4" fmla="*/ 388518 h 441568"/>
              <a:gd name="connsiteX5" fmla="*/ 76214 w 96116"/>
              <a:gd name="connsiteY5" fmla="*/ 439318 h 441568"/>
              <a:gd name="connsiteX6" fmla="*/ 79389 w 96116"/>
              <a:gd name="connsiteY6" fmla="*/ 340893 h 441568"/>
              <a:gd name="connsiteX7" fmla="*/ 76214 w 96116"/>
              <a:gd name="connsiteY7" fmla="*/ 194843 h 441568"/>
              <a:gd name="connsiteX8" fmla="*/ 14 w 96116"/>
              <a:gd name="connsiteY8" fmla="*/ 1168 h 4415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96116" h="441568">
                <a:moveTo>
                  <a:pt x="14" y="1168"/>
                </a:moveTo>
                <a:cubicBezTo>
                  <a:pt x="-1044" y="-11532"/>
                  <a:pt x="56635" y="82660"/>
                  <a:pt x="69864" y="118643"/>
                </a:cubicBezTo>
                <a:cubicBezTo>
                  <a:pt x="83093" y="154626"/>
                  <a:pt x="75156" y="210189"/>
                  <a:pt x="79389" y="217068"/>
                </a:cubicBezTo>
                <a:cubicBezTo>
                  <a:pt x="83622" y="223947"/>
                  <a:pt x="93147" y="131343"/>
                  <a:pt x="95264" y="159918"/>
                </a:cubicBezTo>
                <a:cubicBezTo>
                  <a:pt x="97381" y="188493"/>
                  <a:pt x="95264" y="341951"/>
                  <a:pt x="92089" y="388518"/>
                </a:cubicBezTo>
                <a:cubicBezTo>
                  <a:pt x="88914" y="435085"/>
                  <a:pt x="78331" y="447255"/>
                  <a:pt x="76214" y="439318"/>
                </a:cubicBezTo>
                <a:cubicBezTo>
                  <a:pt x="74097" y="431381"/>
                  <a:pt x="79389" y="381639"/>
                  <a:pt x="79389" y="340893"/>
                </a:cubicBezTo>
                <a:cubicBezTo>
                  <a:pt x="79389" y="300147"/>
                  <a:pt x="85210" y="244585"/>
                  <a:pt x="76214" y="194843"/>
                </a:cubicBezTo>
                <a:cubicBezTo>
                  <a:pt x="67218" y="145101"/>
                  <a:pt x="1072" y="13868"/>
                  <a:pt x="14" y="116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07" name="フリーフォーム 1406">
            <a:extLst>
              <a:ext uri="{FF2B5EF4-FFF2-40B4-BE49-F238E27FC236}">
                <a16:creationId xmlns:a16="http://schemas.microsoft.com/office/drawing/2014/main" id="{5F5B14D0-4D8A-7307-62B4-829A62713BF5}"/>
              </a:ext>
            </a:extLst>
          </p:cNvPr>
          <p:cNvSpPr/>
          <p:nvPr/>
        </p:nvSpPr>
        <p:spPr>
          <a:xfrm>
            <a:off x="2525161" y="1427808"/>
            <a:ext cx="135915" cy="426988"/>
          </a:xfrm>
          <a:custGeom>
            <a:avLst/>
            <a:gdLst>
              <a:gd name="connsiteX0" fmla="*/ 135489 w 135915"/>
              <a:gd name="connsiteY0" fmla="*/ 942 h 426988"/>
              <a:gd name="connsiteX1" fmla="*/ 46589 w 135915"/>
              <a:gd name="connsiteY1" fmla="*/ 159692 h 426988"/>
              <a:gd name="connsiteX2" fmla="*/ 30714 w 135915"/>
              <a:gd name="connsiteY2" fmla="*/ 254942 h 426988"/>
              <a:gd name="connsiteX3" fmla="*/ 30714 w 135915"/>
              <a:gd name="connsiteY3" fmla="*/ 426392 h 426988"/>
              <a:gd name="connsiteX4" fmla="*/ 18014 w 135915"/>
              <a:gd name="connsiteY4" fmla="*/ 308917 h 426988"/>
              <a:gd name="connsiteX5" fmla="*/ 5314 w 135915"/>
              <a:gd name="connsiteY5" fmla="*/ 239067 h 426988"/>
              <a:gd name="connsiteX6" fmla="*/ 135489 w 135915"/>
              <a:gd name="connsiteY6" fmla="*/ 942 h 426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35915" h="426988">
                <a:moveTo>
                  <a:pt x="135489" y="942"/>
                </a:moveTo>
                <a:cubicBezTo>
                  <a:pt x="142368" y="-12287"/>
                  <a:pt x="64051" y="117359"/>
                  <a:pt x="46589" y="159692"/>
                </a:cubicBezTo>
                <a:cubicBezTo>
                  <a:pt x="29127" y="202025"/>
                  <a:pt x="33360" y="210492"/>
                  <a:pt x="30714" y="254942"/>
                </a:cubicBezTo>
                <a:cubicBezTo>
                  <a:pt x="28068" y="299392"/>
                  <a:pt x="32831" y="417396"/>
                  <a:pt x="30714" y="426392"/>
                </a:cubicBezTo>
                <a:cubicBezTo>
                  <a:pt x="28597" y="435388"/>
                  <a:pt x="22247" y="340138"/>
                  <a:pt x="18014" y="308917"/>
                </a:cubicBezTo>
                <a:cubicBezTo>
                  <a:pt x="13781" y="277696"/>
                  <a:pt x="-10561" y="284575"/>
                  <a:pt x="5314" y="239067"/>
                </a:cubicBezTo>
                <a:cubicBezTo>
                  <a:pt x="21189" y="193559"/>
                  <a:pt x="128610" y="14171"/>
                  <a:pt x="135489" y="94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08" name="フリーフォーム 1407">
            <a:extLst>
              <a:ext uri="{FF2B5EF4-FFF2-40B4-BE49-F238E27FC236}">
                <a16:creationId xmlns:a16="http://schemas.microsoft.com/office/drawing/2014/main" id="{43944D35-479D-2BEA-01EC-B499EDEA49C5}"/>
              </a:ext>
            </a:extLst>
          </p:cNvPr>
          <p:cNvSpPr/>
          <p:nvPr/>
        </p:nvSpPr>
        <p:spPr>
          <a:xfrm>
            <a:off x="2558895" y="1888858"/>
            <a:ext cx="42821" cy="439527"/>
          </a:xfrm>
          <a:custGeom>
            <a:avLst/>
            <a:gdLst>
              <a:gd name="connsiteX0" fmla="*/ 155 w 42821"/>
              <a:gd name="connsiteY0" fmla="*/ 267 h 439527"/>
              <a:gd name="connsiteX1" fmla="*/ 9680 w 42821"/>
              <a:gd name="connsiteY1" fmla="*/ 181242 h 439527"/>
              <a:gd name="connsiteX2" fmla="*/ 12855 w 42821"/>
              <a:gd name="connsiteY2" fmla="*/ 238392 h 439527"/>
              <a:gd name="connsiteX3" fmla="*/ 41430 w 42821"/>
              <a:gd name="connsiteY3" fmla="*/ 435242 h 439527"/>
              <a:gd name="connsiteX4" fmla="*/ 35080 w 42821"/>
              <a:gd name="connsiteY4" fmla="*/ 362217 h 439527"/>
              <a:gd name="connsiteX5" fmla="*/ 6505 w 42821"/>
              <a:gd name="connsiteY5" fmla="*/ 225692 h 439527"/>
              <a:gd name="connsiteX6" fmla="*/ 155 w 42821"/>
              <a:gd name="connsiteY6" fmla="*/ 267 h 4395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2821" h="439527">
                <a:moveTo>
                  <a:pt x="155" y="267"/>
                </a:moveTo>
                <a:cubicBezTo>
                  <a:pt x="684" y="-7141"/>
                  <a:pt x="7563" y="141555"/>
                  <a:pt x="9680" y="181242"/>
                </a:cubicBezTo>
                <a:cubicBezTo>
                  <a:pt x="11797" y="220929"/>
                  <a:pt x="7563" y="196059"/>
                  <a:pt x="12855" y="238392"/>
                </a:cubicBezTo>
                <a:cubicBezTo>
                  <a:pt x="18147" y="280725"/>
                  <a:pt x="37726" y="414604"/>
                  <a:pt x="41430" y="435242"/>
                </a:cubicBezTo>
                <a:cubicBezTo>
                  <a:pt x="45134" y="455880"/>
                  <a:pt x="40901" y="397142"/>
                  <a:pt x="35080" y="362217"/>
                </a:cubicBezTo>
                <a:cubicBezTo>
                  <a:pt x="29259" y="327292"/>
                  <a:pt x="12855" y="279138"/>
                  <a:pt x="6505" y="225692"/>
                </a:cubicBezTo>
                <a:cubicBezTo>
                  <a:pt x="155" y="172246"/>
                  <a:pt x="-374" y="7675"/>
                  <a:pt x="155" y="26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09" name="フリーフォーム 1408">
            <a:extLst>
              <a:ext uri="{FF2B5EF4-FFF2-40B4-BE49-F238E27FC236}">
                <a16:creationId xmlns:a16="http://schemas.microsoft.com/office/drawing/2014/main" id="{92AD843A-E575-1A25-1359-045A46F7E030}"/>
              </a:ext>
            </a:extLst>
          </p:cNvPr>
          <p:cNvSpPr/>
          <p:nvPr/>
        </p:nvSpPr>
        <p:spPr>
          <a:xfrm>
            <a:off x="2438397" y="1780967"/>
            <a:ext cx="154139" cy="520124"/>
          </a:xfrm>
          <a:custGeom>
            <a:avLst/>
            <a:gdLst>
              <a:gd name="connsiteX0" fmla="*/ 3 w 154139"/>
              <a:gd name="connsiteY0" fmla="*/ 208 h 520124"/>
              <a:gd name="connsiteX1" fmla="*/ 82553 w 154139"/>
              <a:gd name="connsiteY1" fmla="*/ 216108 h 520124"/>
              <a:gd name="connsiteX2" fmla="*/ 111128 w 154139"/>
              <a:gd name="connsiteY2" fmla="*/ 343108 h 520124"/>
              <a:gd name="connsiteX3" fmla="*/ 152403 w 154139"/>
              <a:gd name="connsiteY3" fmla="*/ 517733 h 520124"/>
              <a:gd name="connsiteX4" fmla="*/ 139703 w 154139"/>
              <a:gd name="connsiteY4" fmla="*/ 432008 h 520124"/>
              <a:gd name="connsiteX5" fmla="*/ 79378 w 154139"/>
              <a:gd name="connsiteY5" fmla="*/ 257383 h 520124"/>
              <a:gd name="connsiteX6" fmla="*/ 3 w 154139"/>
              <a:gd name="connsiteY6" fmla="*/ 208 h 5201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54139" h="520124">
                <a:moveTo>
                  <a:pt x="3" y="208"/>
                </a:moveTo>
                <a:cubicBezTo>
                  <a:pt x="532" y="-6671"/>
                  <a:pt x="64032" y="158958"/>
                  <a:pt x="82553" y="216108"/>
                </a:cubicBezTo>
                <a:cubicBezTo>
                  <a:pt x="101074" y="273258"/>
                  <a:pt x="99486" y="292837"/>
                  <a:pt x="111128" y="343108"/>
                </a:cubicBezTo>
                <a:cubicBezTo>
                  <a:pt x="122770" y="393379"/>
                  <a:pt x="147640" y="502916"/>
                  <a:pt x="152403" y="517733"/>
                </a:cubicBezTo>
                <a:cubicBezTo>
                  <a:pt x="157166" y="532550"/>
                  <a:pt x="151874" y="475400"/>
                  <a:pt x="139703" y="432008"/>
                </a:cubicBezTo>
                <a:cubicBezTo>
                  <a:pt x="127532" y="388616"/>
                  <a:pt x="102661" y="327233"/>
                  <a:pt x="79378" y="257383"/>
                </a:cubicBezTo>
                <a:cubicBezTo>
                  <a:pt x="56095" y="187533"/>
                  <a:pt x="-526" y="7087"/>
                  <a:pt x="3" y="20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10" name="フリーフォーム 1409">
            <a:extLst>
              <a:ext uri="{FF2B5EF4-FFF2-40B4-BE49-F238E27FC236}">
                <a16:creationId xmlns:a16="http://schemas.microsoft.com/office/drawing/2014/main" id="{8473CE2F-58EB-5CF2-67E5-9303E3B41015}"/>
              </a:ext>
            </a:extLst>
          </p:cNvPr>
          <p:cNvSpPr/>
          <p:nvPr/>
        </p:nvSpPr>
        <p:spPr>
          <a:xfrm>
            <a:off x="3279289" y="3073148"/>
            <a:ext cx="442932" cy="130603"/>
          </a:xfrm>
          <a:custGeom>
            <a:avLst/>
            <a:gdLst>
              <a:gd name="connsiteX0" fmla="*/ 486 w 442932"/>
              <a:gd name="connsiteY0" fmla="*/ 252 h 130603"/>
              <a:gd name="connsiteX1" fmla="*/ 197336 w 442932"/>
              <a:gd name="connsiteY1" fmla="*/ 120902 h 130603"/>
              <a:gd name="connsiteX2" fmla="*/ 162411 w 442932"/>
              <a:gd name="connsiteY2" fmla="*/ 95502 h 130603"/>
              <a:gd name="connsiteX3" fmla="*/ 438636 w 442932"/>
              <a:gd name="connsiteY3" fmla="*/ 130427 h 130603"/>
              <a:gd name="connsiteX4" fmla="*/ 317986 w 442932"/>
              <a:gd name="connsiteY4" fmla="*/ 108202 h 130603"/>
              <a:gd name="connsiteX5" fmla="*/ 146536 w 442932"/>
              <a:gd name="connsiteY5" fmla="*/ 89152 h 130603"/>
              <a:gd name="connsiteX6" fmla="*/ 486 w 442932"/>
              <a:gd name="connsiteY6" fmla="*/ 252 h 1306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42932" h="130603">
                <a:moveTo>
                  <a:pt x="486" y="252"/>
                </a:moveTo>
                <a:cubicBezTo>
                  <a:pt x="8953" y="5544"/>
                  <a:pt x="170349" y="105027"/>
                  <a:pt x="197336" y="120902"/>
                </a:cubicBezTo>
                <a:cubicBezTo>
                  <a:pt x="224324" y="136777"/>
                  <a:pt x="122194" y="93914"/>
                  <a:pt x="162411" y="95502"/>
                </a:cubicBezTo>
                <a:cubicBezTo>
                  <a:pt x="202628" y="97090"/>
                  <a:pt x="412707" y="128310"/>
                  <a:pt x="438636" y="130427"/>
                </a:cubicBezTo>
                <a:cubicBezTo>
                  <a:pt x="464565" y="132544"/>
                  <a:pt x="366669" y="115081"/>
                  <a:pt x="317986" y="108202"/>
                </a:cubicBezTo>
                <a:cubicBezTo>
                  <a:pt x="269303" y="101323"/>
                  <a:pt x="196807" y="103969"/>
                  <a:pt x="146536" y="89152"/>
                </a:cubicBezTo>
                <a:cubicBezTo>
                  <a:pt x="96265" y="74335"/>
                  <a:pt x="-7981" y="-5040"/>
                  <a:pt x="486" y="25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11" name="フリーフォーム 1410">
            <a:extLst>
              <a:ext uri="{FF2B5EF4-FFF2-40B4-BE49-F238E27FC236}">
                <a16:creationId xmlns:a16="http://schemas.microsoft.com/office/drawing/2014/main" id="{995F457C-EDCB-8822-6674-357B10469947}"/>
              </a:ext>
            </a:extLst>
          </p:cNvPr>
          <p:cNvSpPr/>
          <p:nvPr/>
        </p:nvSpPr>
        <p:spPr>
          <a:xfrm>
            <a:off x="3215960" y="1396925"/>
            <a:ext cx="179756" cy="255802"/>
          </a:xfrm>
          <a:custGeom>
            <a:avLst/>
            <a:gdLst>
              <a:gd name="connsiteX0" fmla="*/ 315 w 179756"/>
              <a:gd name="connsiteY0" fmla="*/ 75 h 255802"/>
              <a:gd name="connsiteX1" fmla="*/ 47940 w 179756"/>
              <a:gd name="connsiteY1" fmla="*/ 136600 h 255802"/>
              <a:gd name="connsiteX2" fmla="*/ 178115 w 179756"/>
              <a:gd name="connsiteY2" fmla="*/ 254075 h 255802"/>
              <a:gd name="connsiteX3" fmla="*/ 117790 w 179756"/>
              <a:gd name="connsiteY3" fmla="*/ 203275 h 255802"/>
              <a:gd name="connsiteX4" fmla="*/ 66990 w 179756"/>
              <a:gd name="connsiteY4" fmla="*/ 155650 h 255802"/>
              <a:gd name="connsiteX5" fmla="*/ 315 w 179756"/>
              <a:gd name="connsiteY5" fmla="*/ 75 h 2558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9756" h="255802">
                <a:moveTo>
                  <a:pt x="315" y="75"/>
                </a:moveTo>
                <a:cubicBezTo>
                  <a:pt x="-2860" y="-3100"/>
                  <a:pt x="18307" y="94267"/>
                  <a:pt x="47940" y="136600"/>
                </a:cubicBezTo>
                <a:cubicBezTo>
                  <a:pt x="77573" y="178933"/>
                  <a:pt x="166473" y="242963"/>
                  <a:pt x="178115" y="254075"/>
                </a:cubicBezTo>
                <a:cubicBezTo>
                  <a:pt x="189757" y="265188"/>
                  <a:pt x="136311" y="219679"/>
                  <a:pt x="117790" y="203275"/>
                </a:cubicBezTo>
                <a:cubicBezTo>
                  <a:pt x="99269" y="186871"/>
                  <a:pt x="85511" y="182637"/>
                  <a:pt x="66990" y="155650"/>
                </a:cubicBezTo>
                <a:cubicBezTo>
                  <a:pt x="48469" y="128663"/>
                  <a:pt x="3490" y="3250"/>
                  <a:pt x="315" y="7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12" name="フリーフォーム 1411">
            <a:extLst>
              <a:ext uri="{FF2B5EF4-FFF2-40B4-BE49-F238E27FC236}">
                <a16:creationId xmlns:a16="http://schemas.microsoft.com/office/drawing/2014/main" id="{AE4B910B-7AF5-7AEF-5AED-B8D498585778}"/>
              </a:ext>
            </a:extLst>
          </p:cNvPr>
          <p:cNvSpPr/>
          <p:nvPr/>
        </p:nvSpPr>
        <p:spPr>
          <a:xfrm>
            <a:off x="3257439" y="1320800"/>
            <a:ext cx="128426" cy="101622"/>
          </a:xfrm>
          <a:custGeom>
            <a:avLst/>
            <a:gdLst>
              <a:gd name="connsiteX0" fmla="*/ 111 w 128426"/>
              <a:gd name="connsiteY0" fmla="*/ 9525 h 101622"/>
              <a:gd name="connsiteX1" fmla="*/ 57261 w 128426"/>
              <a:gd name="connsiteY1" fmla="*/ 57150 h 101622"/>
              <a:gd name="connsiteX2" fmla="*/ 89011 w 128426"/>
              <a:gd name="connsiteY2" fmla="*/ 3175 h 101622"/>
              <a:gd name="connsiteX3" fmla="*/ 89011 w 128426"/>
              <a:gd name="connsiteY3" fmla="*/ 47625 h 101622"/>
              <a:gd name="connsiteX4" fmla="*/ 104886 w 128426"/>
              <a:gd name="connsiteY4" fmla="*/ 12700 h 101622"/>
              <a:gd name="connsiteX5" fmla="*/ 127111 w 128426"/>
              <a:gd name="connsiteY5" fmla="*/ 101600 h 101622"/>
              <a:gd name="connsiteX6" fmla="*/ 123936 w 128426"/>
              <a:gd name="connsiteY6" fmla="*/ 3175 h 101622"/>
              <a:gd name="connsiteX7" fmla="*/ 108061 w 128426"/>
              <a:gd name="connsiteY7" fmla="*/ 25400 h 101622"/>
              <a:gd name="connsiteX8" fmla="*/ 73136 w 128426"/>
              <a:gd name="connsiteY8" fmla="*/ 38100 h 101622"/>
              <a:gd name="connsiteX9" fmla="*/ 111 w 128426"/>
              <a:gd name="connsiteY9" fmla="*/ 9525 h 1016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28426" h="101622">
                <a:moveTo>
                  <a:pt x="111" y="9525"/>
                </a:moveTo>
                <a:cubicBezTo>
                  <a:pt x="-2535" y="12700"/>
                  <a:pt x="42444" y="58208"/>
                  <a:pt x="57261" y="57150"/>
                </a:cubicBezTo>
                <a:cubicBezTo>
                  <a:pt x="72078" y="56092"/>
                  <a:pt x="83719" y="4762"/>
                  <a:pt x="89011" y="3175"/>
                </a:cubicBezTo>
                <a:cubicBezTo>
                  <a:pt x="94303" y="1588"/>
                  <a:pt x="86365" y="46038"/>
                  <a:pt x="89011" y="47625"/>
                </a:cubicBezTo>
                <a:cubicBezTo>
                  <a:pt x="91657" y="49213"/>
                  <a:pt x="98536" y="3704"/>
                  <a:pt x="104886" y="12700"/>
                </a:cubicBezTo>
                <a:cubicBezTo>
                  <a:pt x="111236" y="21696"/>
                  <a:pt x="123936" y="103187"/>
                  <a:pt x="127111" y="101600"/>
                </a:cubicBezTo>
                <a:cubicBezTo>
                  <a:pt x="130286" y="100013"/>
                  <a:pt x="127111" y="15875"/>
                  <a:pt x="123936" y="3175"/>
                </a:cubicBezTo>
                <a:cubicBezTo>
                  <a:pt x="120761" y="-9525"/>
                  <a:pt x="116528" y="19579"/>
                  <a:pt x="108061" y="25400"/>
                </a:cubicBezTo>
                <a:cubicBezTo>
                  <a:pt x="99594" y="31221"/>
                  <a:pt x="85307" y="37571"/>
                  <a:pt x="73136" y="38100"/>
                </a:cubicBezTo>
                <a:cubicBezTo>
                  <a:pt x="60965" y="38629"/>
                  <a:pt x="2757" y="6350"/>
                  <a:pt x="111" y="952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14" name="フリーフォーム 1413">
            <a:extLst>
              <a:ext uri="{FF2B5EF4-FFF2-40B4-BE49-F238E27FC236}">
                <a16:creationId xmlns:a16="http://schemas.microsoft.com/office/drawing/2014/main" id="{21F33D56-54CE-67E6-297F-4F2301837722}"/>
              </a:ext>
            </a:extLst>
          </p:cNvPr>
          <p:cNvSpPr/>
          <p:nvPr/>
        </p:nvSpPr>
        <p:spPr>
          <a:xfrm>
            <a:off x="3909368" y="2157944"/>
            <a:ext cx="205432" cy="661110"/>
          </a:xfrm>
          <a:custGeom>
            <a:avLst/>
            <a:gdLst>
              <a:gd name="connsiteX0" fmla="*/ 100657 w 205432"/>
              <a:gd name="connsiteY0" fmla="*/ 1056 h 661110"/>
              <a:gd name="connsiteX1" fmla="*/ 46682 w 205432"/>
              <a:gd name="connsiteY1" fmla="*/ 32806 h 661110"/>
              <a:gd name="connsiteX2" fmla="*/ 11757 w 205432"/>
              <a:gd name="connsiteY2" fmla="*/ 61381 h 661110"/>
              <a:gd name="connsiteX3" fmla="*/ 2232 w 205432"/>
              <a:gd name="connsiteY3" fmla="*/ 74081 h 661110"/>
              <a:gd name="connsiteX4" fmla="*/ 49857 w 205432"/>
              <a:gd name="connsiteY4" fmla="*/ 105831 h 661110"/>
              <a:gd name="connsiteX5" fmla="*/ 27632 w 205432"/>
              <a:gd name="connsiteY5" fmla="*/ 105831 h 661110"/>
              <a:gd name="connsiteX6" fmla="*/ 103832 w 205432"/>
              <a:gd name="connsiteY6" fmla="*/ 172506 h 661110"/>
              <a:gd name="connsiteX7" fmla="*/ 122882 w 205432"/>
              <a:gd name="connsiteY7" fmla="*/ 236006 h 661110"/>
              <a:gd name="connsiteX8" fmla="*/ 173682 w 205432"/>
              <a:gd name="connsiteY8" fmla="*/ 274106 h 661110"/>
              <a:gd name="connsiteX9" fmla="*/ 160982 w 205432"/>
              <a:gd name="connsiteY9" fmla="*/ 267756 h 661110"/>
              <a:gd name="connsiteX10" fmla="*/ 205432 w 205432"/>
              <a:gd name="connsiteY10" fmla="*/ 328081 h 661110"/>
              <a:gd name="connsiteX11" fmla="*/ 160982 w 205432"/>
              <a:gd name="connsiteY11" fmla="*/ 353481 h 661110"/>
              <a:gd name="connsiteX12" fmla="*/ 189557 w 205432"/>
              <a:gd name="connsiteY12" fmla="*/ 382056 h 661110"/>
              <a:gd name="connsiteX13" fmla="*/ 160982 w 205432"/>
              <a:gd name="connsiteY13" fmla="*/ 439206 h 661110"/>
              <a:gd name="connsiteX14" fmla="*/ 151457 w 205432"/>
              <a:gd name="connsiteY14" fmla="*/ 509056 h 661110"/>
              <a:gd name="connsiteX15" fmla="*/ 157807 w 205432"/>
              <a:gd name="connsiteY15" fmla="*/ 474131 h 661110"/>
              <a:gd name="connsiteX16" fmla="*/ 157807 w 205432"/>
              <a:gd name="connsiteY16" fmla="*/ 655106 h 661110"/>
              <a:gd name="connsiteX17" fmla="*/ 154632 w 205432"/>
              <a:gd name="connsiteY17" fmla="*/ 591606 h 661110"/>
              <a:gd name="connsiteX18" fmla="*/ 170507 w 205432"/>
              <a:gd name="connsiteY18" fmla="*/ 337606 h 661110"/>
              <a:gd name="connsiteX19" fmla="*/ 167332 w 205432"/>
              <a:gd name="connsiteY19" fmla="*/ 302681 h 661110"/>
              <a:gd name="connsiteX20" fmla="*/ 53032 w 205432"/>
              <a:gd name="connsiteY20" fmla="*/ 121706 h 661110"/>
              <a:gd name="connsiteX21" fmla="*/ 21282 w 205432"/>
              <a:gd name="connsiteY21" fmla="*/ 74081 h 661110"/>
              <a:gd name="connsiteX22" fmla="*/ 100657 w 205432"/>
              <a:gd name="connsiteY22" fmla="*/ 1056 h 6611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205432" h="661110">
                <a:moveTo>
                  <a:pt x="100657" y="1056"/>
                </a:moveTo>
                <a:cubicBezTo>
                  <a:pt x="104890" y="-5823"/>
                  <a:pt x="61499" y="22752"/>
                  <a:pt x="46682" y="32806"/>
                </a:cubicBezTo>
                <a:cubicBezTo>
                  <a:pt x="31865" y="42860"/>
                  <a:pt x="11757" y="61381"/>
                  <a:pt x="11757" y="61381"/>
                </a:cubicBezTo>
                <a:cubicBezTo>
                  <a:pt x="4349" y="68260"/>
                  <a:pt x="-4118" y="66673"/>
                  <a:pt x="2232" y="74081"/>
                </a:cubicBezTo>
                <a:cubicBezTo>
                  <a:pt x="8582" y="81489"/>
                  <a:pt x="45624" y="100539"/>
                  <a:pt x="49857" y="105831"/>
                </a:cubicBezTo>
                <a:cubicBezTo>
                  <a:pt x="54090" y="111123"/>
                  <a:pt x="18636" y="94719"/>
                  <a:pt x="27632" y="105831"/>
                </a:cubicBezTo>
                <a:cubicBezTo>
                  <a:pt x="36628" y="116943"/>
                  <a:pt x="87957" y="150810"/>
                  <a:pt x="103832" y="172506"/>
                </a:cubicBezTo>
                <a:cubicBezTo>
                  <a:pt x="119707" y="194202"/>
                  <a:pt x="111240" y="219073"/>
                  <a:pt x="122882" y="236006"/>
                </a:cubicBezTo>
                <a:cubicBezTo>
                  <a:pt x="134524" y="252939"/>
                  <a:pt x="173682" y="274106"/>
                  <a:pt x="173682" y="274106"/>
                </a:cubicBezTo>
                <a:cubicBezTo>
                  <a:pt x="180032" y="279398"/>
                  <a:pt x="155690" y="258760"/>
                  <a:pt x="160982" y="267756"/>
                </a:cubicBezTo>
                <a:cubicBezTo>
                  <a:pt x="166274" y="276752"/>
                  <a:pt x="205432" y="313794"/>
                  <a:pt x="205432" y="328081"/>
                </a:cubicBezTo>
                <a:cubicBezTo>
                  <a:pt x="205432" y="342368"/>
                  <a:pt x="163628" y="344485"/>
                  <a:pt x="160982" y="353481"/>
                </a:cubicBezTo>
                <a:cubicBezTo>
                  <a:pt x="158336" y="362477"/>
                  <a:pt x="189557" y="367769"/>
                  <a:pt x="189557" y="382056"/>
                </a:cubicBezTo>
                <a:cubicBezTo>
                  <a:pt x="189557" y="396343"/>
                  <a:pt x="167332" y="418039"/>
                  <a:pt x="160982" y="439206"/>
                </a:cubicBezTo>
                <a:cubicBezTo>
                  <a:pt x="154632" y="460373"/>
                  <a:pt x="151986" y="503235"/>
                  <a:pt x="151457" y="509056"/>
                </a:cubicBezTo>
                <a:cubicBezTo>
                  <a:pt x="150928" y="514877"/>
                  <a:pt x="156749" y="449789"/>
                  <a:pt x="157807" y="474131"/>
                </a:cubicBezTo>
                <a:cubicBezTo>
                  <a:pt x="158865" y="498473"/>
                  <a:pt x="158336" y="635527"/>
                  <a:pt x="157807" y="655106"/>
                </a:cubicBezTo>
                <a:cubicBezTo>
                  <a:pt x="157278" y="674685"/>
                  <a:pt x="152515" y="644523"/>
                  <a:pt x="154632" y="591606"/>
                </a:cubicBezTo>
                <a:cubicBezTo>
                  <a:pt x="156749" y="538689"/>
                  <a:pt x="168390" y="385760"/>
                  <a:pt x="170507" y="337606"/>
                </a:cubicBezTo>
                <a:cubicBezTo>
                  <a:pt x="172624" y="289452"/>
                  <a:pt x="186911" y="338664"/>
                  <a:pt x="167332" y="302681"/>
                </a:cubicBezTo>
                <a:cubicBezTo>
                  <a:pt x="147753" y="266698"/>
                  <a:pt x="77374" y="159806"/>
                  <a:pt x="53032" y="121706"/>
                </a:cubicBezTo>
                <a:cubicBezTo>
                  <a:pt x="28690" y="83606"/>
                  <a:pt x="15990" y="93131"/>
                  <a:pt x="21282" y="74081"/>
                </a:cubicBezTo>
                <a:cubicBezTo>
                  <a:pt x="26574" y="55031"/>
                  <a:pt x="96424" y="7935"/>
                  <a:pt x="100657" y="105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15" name="フリーフォーム 1414">
            <a:extLst>
              <a:ext uri="{FF2B5EF4-FFF2-40B4-BE49-F238E27FC236}">
                <a16:creationId xmlns:a16="http://schemas.microsoft.com/office/drawing/2014/main" id="{1A8F5B7A-1124-D747-03EA-2FEB0CE0013F}"/>
              </a:ext>
            </a:extLst>
          </p:cNvPr>
          <p:cNvSpPr/>
          <p:nvPr/>
        </p:nvSpPr>
        <p:spPr>
          <a:xfrm>
            <a:off x="3552558" y="2114411"/>
            <a:ext cx="22647" cy="243697"/>
          </a:xfrm>
          <a:custGeom>
            <a:avLst/>
            <a:gdLst>
              <a:gd name="connsiteX0" fmla="*/ 9792 w 22647"/>
              <a:gd name="connsiteY0" fmla="*/ 139 h 243697"/>
              <a:gd name="connsiteX1" fmla="*/ 3442 w 22647"/>
              <a:gd name="connsiteY1" fmla="*/ 89039 h 243697"/>
              <a:gd name="connsiteX2" fmla="*/ 22492 w 22647"/>
              <a:gd name="connsiteY2" fmla="*/ 241439 h 243697"/>
              <a:gd name="connsiteX3" fmla="*/ 12967 w 22647"/>
              <a:gd name="connsiteY3" fmla="*/ 184289 h 243697"/>
              <a:gd name="connsiteX4" fmla="*/ 267 w 22647"/>
              <a:gd name="connsiteY4" fmla="*/ 108089 h 243697"/>
              <a:gd name="connsiteX5" fmla="*/ 9792 w 22647"/>
              <a:gd name="connsiteY5" fmla="*/ 139 h 243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2647" h="243697">
                <a:moveTo>
                  <a:pt x="9792" y="139"/>
                </a:moveTo>
                <a:cubicBezTo>
                  <a:pt x="10321" y="-3036"/>
                  <a:pt x="1325" y="48822"/>
                  <a:pt x="3442" y="89039"/>
                </a:cubicBezTo>
                <a:cubicBezTo>
                  <a:pt x="5559" y="129256"/>
                  <a:pt x="20905" y="225564"/>
                  <a:pt x="22492" y="241439"/>
                </a:cubicBezTo>
                <a:cubicBezTo>
                  <a:pt x="24080" y="257314"/>
                  <a:pt x="12967" y="184289"/>
                  <a:pt x="12967" y="184289"/>
                </a:cubicBezTo>
                <a:cubicBezTo>
                  <a:pt x="9263" y="162064"/>
                  <a:pt x="2384" y="135606"/>
                  <a:pt x="267" y="108089"/>
                </a:cubicBezTo>
                <a:cubicBezTo>
                  <a:pt x="-1850" y="80572"/>
                  <a:pt x="9263" y="3314"/>
                  <a:pt x="9792" y="13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16" name="フリーフォーム 1415">
            <a:extLst>
              <a:ext uri="{FF2B5EF4-FFF2-40B4-BE49-F238E27FC236}">
                <a16:creationId xmlns:a16="http://schemas.microsoft.com/office/drawing/2014/main" id="{2DCDABCE-5B34-50C2-F367-CED60B4E0EE8}"/>
              </a:ext>
            </a:extLst>
          </p:cNvPr>
          <p:cNvSpPr/>
          <p:nvPr/>
        </p:nvSpPr>
        <p:spPr>
          <a:xfrm>
            <a:off x="3603377" y="2165028"/>
            <a:ext cx="180150" cy="244834"/>
          </a:xfrm>
          <a:custGeom>
            <a:avLst/>
            <a:gdLst>
              <a:gd name="connsiteX0" fmla="*/ 248 w 180150"/>
              <a:gd name="connsiteY0" fmla="*/ 322 h 244834"/>
              <a:gd name="connsiteX1" fmla="*/ 111373 w 180150"/>
              <a:gd name="connsiteY1" fmla="*/ 98747 h 244834"/>
              <a:gd name="connsiteX2" fmla="*/ 101848 w 180150"/>
              <a:gd name="connsiteY2" fmla="*/ 86047 h 244834"/>
              <a:gd name="connsiteX3" fmla="*/ 158998 w 180150"/>
              <a:gd name="connsiteY3" fmla="*/ 174947 h 244834"/>
              <a:gd name="connsiteX4" fmla="*/ 155823 w 180150"/>
              <a:gd name="connsiteY4" fmla="*/ 197172 h 244834"/>
              <a:gd name="connsiteX5" fmla="*/ 178048 w 180150"/>
              <a:gd name="connsiteY5" fmla="*/ 200347 h 244834"/>
              <a:gd name="connsiteX6" fmla="*/ 95498 w 180150"/>
              <a:gd name="connsiteY6" fmla="*/ 244797 h 244834"/>
              <a:gd name="connsiteX7" fmla="*/ 171698 w 180150"/>
              <a:gd name="connsiteY7" fmla="*/ 206697 h 244834"/>
              <a:gd name="connsiteX8" fmla="*/ 149473 w 180150"/>
              <a:gd name="connsiteY8" fmla="*/ 140022 h 244834"/>
              <a:gd name="connsiteX9" fmla="*/ 248 w 180150"/>
              <a:gd name="connsiteY9" fmla="*/ 322 h 2448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80150" h="244834">
                <a:moveTo>
                  <a:pt x="248" y="322"/>
                </a:moveTo>
                <a:cubicBezTo>
                  <a:pt x="-6102" y="-6557"/>
                  <a:pt x="111373" y="98747"/>
                  <a:pt x="111373" y="98747"/>
                </a:cubicBezTo>
                <a:cubicBezTo>
                  <a:pt x="128306" y="113034"/>
                  <a:pt x="93911" y="73347"/>
                  <a:pt x="101848" y="86047"/>
                </a:cubicBezTo>
                <a:cubicBezTo>
                  <a:pt x="109785" y="98747"/>
                  <a:pt x="158998" y="174947"/>
                  <a:pt x="158998" y="174947"/>
                </a:cubicBezTo>
                <a:cubicBezTo>
                  <a:pt x="167994" y="193468"/>
                  <a:pt x="152648" y="192939"/>
                  <a:pt x="155823" y="197172"/>
                </a:cubicBezTo>
                <a:cubicBezTo>
                  <a:pt x="158998" y="201405"/>
                  <a:pt x="188102" y="192410"/>
                  <a:pt x="178048" y="200347"/>
                </a:cubicBezTo>
                <a:cubicBezTo>
                  <a:pt x="167994" y="208284"/>
                  <a:pt x="96556" y="243739"/>
                  <a:pt x="95498" y="244797"/>
                </a:cubicBezTo>
                <a:cubicBezTo>
                  <a:pt x="94440" y="245855"/>
                  <a:pt x="162702" y="224160"/>
                  <a:pt x="171698" y="206697"/>
                </a:cubicBezTo>
                <a:cubicBezTo>
                  <a:pt x="180694" y="189235"/>
                  <a:pt x="175402" y="168597"/>
                  <a:pt x="149473" y="140022"/>
                </a:cubicBezTo>
                <a:cubicBezTo>
                  <a:pt x="123544" y="111447"/>
                  <a:pt x="6598" y="7201"/>
                  <a:pt x="248" y="32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17" name="フリーフォーム 1416">
            <a:extLst>
              <a:ext uri="{FF2B5EF4-FFF2-40B4-BE49-F238E27FC236}">
                <a16:creationId xmlns:a16="http://schemas.microsoft.com/office/drawing/2014/main" id="{DBF2047E-41AB-AFDD-DC9B-7E7DC686029C}"/>
              </a:ext>
            </a:extLst>
          </p:cNvPr>
          <p:cNvSpPr/>
          <p:nvPr/>
        </p:nvSpPr>
        <p:spPr>
          <a:xfrm>
            <a:off x="3466861" y="2745185"/>
            <a:ext cx="437269" cy="71301"/>
          </a:xfrm>
          <a:custGeom>
            <a:avLst/>
            <a:gdLst>
              <a:gd name="connsiteX0" fmla="*/ 239 w 437269"/>
              <a:gd name="connsiteY0" fmla="*/ 71040 h 71301"/>
              <a:gd name="connsiteX1" fmla="*/ 158989 w 437269"/>
              <a:gd name="connsiteY1" fmla="*/ 51990 h 71301"/>
              <a:gd name="connsiteX2" fmla="*/ 260589 w 437269"/>
              <a:gd name="connsiteY2" fmla="*/ 10715 h 71301"/>
              <a:gd name="connsiteX3" fmla="*/ 387589 w 437269"/>
              <a:gd name="connsiteY3" fmla="*/ 1190 h 71301"/>
              <a:gd name="connsiteX4" fmla="*/ 435214 w 437269"/>
              <a:gd name="connsiteY4" fmla="*/ 1190 h 71301"/>
              <a:gd name="connsiteX5" fmla="*/ 327264 w 437269"/>
              <a:gd name="connsiteY5" fmla="*/ 10715 h 71301"/>
              <a:gd name="connsiteX6" fmla="*/ 197089 w 437269"/>
              <a:gd name="connsiteY6" fmla="*/ 39290 h 71301"/>
              <a:gd name="connsiteX7" fmla="*/ 239 w 437269"/>
              <a:gd name="connsiteY7" fmla="*/ 71040 h 713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37269" h="71301">
                <a:moveTo>
                  <a:pt x="239" y="71040"/>
                </a:moveTo>
                <a:cubicBezTo>
                  <a:pt x="-6111" y="73157"/>
                  <a:pt x="115597" y="62044"/>
                  <a:pt x="158989" y="51990"/>
                </a:cubicBezTo>
                <a:cubicBezTo>
                  <a:pt x="202381" y="41936"/>
                  <a:pt x="222489" y="19182"/>
                  <a:pt x="260589" y="10715"/>
                </a:cubicBezTo>
                <a:cubicBezTo>
                  <a:pt x="298689" y="2248"/>
                  <a:pt x="358485" y="2777"/>
                  <a:pt x="387589" y="1190"/>
                </a:cubicBezTo>
                <a:cubicBezTo>
                  <a:pt x="416693" y="-397"/>
                  <a:pt x="445268" y="-397"/>
                  <a:pt x="435214" y="1190"/>
                </a:cubicBezTo>
                <a:cubicBezTo>
                  <a:pt x="425160" y="2777"/>
                  <a:pt x="366951" y="4365"/>
                  <a:pt x="327264" y="10715"/>
                </a:cubicBezTo>
                <a:cubicBezTo>
                  <a:pt x="287577" y="17065"/>
                  <a:pt x="245243" y="27648"/>
                  <a:pt x="197089" y="39290"/>
                </a:cubicBezTo>
                <a:cubicBezTo>
                  <a:pt x="148935" y="50932"/>
                  <a:pt x="6589" y="68923"/>
                  <a:pt x="239" y="7104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18" name="フリーフォーム 1417">
            <a:extLst>
              <a:ext uri="{FF2B5EF4-FFF2-40B4-BE49-F238E27FC236}">
                <a16:creationId xmlns:a16="http://schemas.microsoft.com/office/drawing/2014/main" id="{E92BFD75-9BA7-B1A6-309B-F535EC7EFE3E}"/>
              </a:ext>
            </a:extLst>
          </p:cNvPr>
          <p:cNvSpPr/>
          <p:nvPr/>
        </p:nvSpPr>
        <p:spPr>
          <a:xfrm>
            <a:off x="2910628" y="2826983"/>
            <a:ext cx="207239" cy="252771"/>
          </a:xfrm>
          <a:custGeom>
            <a:avLst/>
            <a:gdLst>
              <a:gd name="connsiteX0" fmla="*/ 847 w 207239"/>
              <a:gd name="connsiteY0" fmla="*/ 1942 h 252771"/>
              <a:gd name="connsiteX1" fmla="*/ 80222 w 207239"/>
              <a:gd name="connsiteY1" fmla="*/ 84492 h 252771"/>
              <a:gd name="connsiteX2" fmla="*/ 140547 w 207239"/>
              <a:gd name="connsiteY2" fmla="*/ 173392 h 252771"/>
              <a:gd name="connsiteX3" fmla="*/ 207222 w 207239"/>
              <a:gd name="connsiteY3" fmla="*/ 252767 h 252771"/>
              <a:gd name="connsiteX4" fmla="*/ 134197 w 207239"/>
              <a:gd name="connsiteY4" fmla="*/ 170217 h 252771"/>
              <a:gd name="connsiteX5" fmla="*/ 847 w 207239"/>
              <a:gd name="connsiteY5" fmla="*/ 1942 h 2527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07239" h="252771">
                <a:moveTo>
                  <a:pt x="847" y="1942"/>
                </a:moveTo>
                <a:cubicBezTo>
                  <a:pt x="-8149" y="-12345"/>
                  <a:pt x="56939" y="55917"/>
                  <a:pt x="80222" y="84492"/>
                </a:cubicBezTo>
                <a:cubicBezTo>
                  <a:pt x="103505" y="113067"/>
                  <a:pt x="119380" y="145346"/>
                  <a:pt x="140547" y="173392"/>
                </a:cubicBezTo>
                <a:cubicBezTo>
                  <a:pt x="161714" y="201438"/>
                  <a:pt x="208280" y="253296"/>
                  <a:pt x="207222" y="252767"/>
                </a:cubicBezTo>
                <a:cubicBezTo>
                  <a:pt x="206164" y="252238"/>
                  <a:pt x="165418" y="207788"/>
                  <a:pt x="134197" y="170217"/>
                </a:cubicBezTo>
                <a:cubicBezTo>
                  <a:pt x="102976" y="132646"/>
                  <a:pt x="9843" y="16229"/>
                  <a:pt x="847" y="194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19" name="フリーフォーム 1418">
            <a:extLst>
              <a:ext uri="{FF2B5EF4-FFF2-40B4-BE49-F238E27FC236}">
                <a16:creationId xmlns:a16="http://schemas.microsoft.com/office/drawing/2014/main" id="{56798E11-BB61-D15A-A83F-BFDB0CBF42C0}"/>
              </a:ext>
            </a:extLst>
          </p:cNvPr>
          <p:cNvSpPr/>
          <p:nvPr/>
        </p:nvSpPr>
        <p:spPr>
          <a:xfrm>
            <a:off x="3878170" y="2933642"/>
            <a:ext cx="49352" cy="287809"/>
          </a:xfrm>
          <a:custGeom>
            <a:avLst/>
            <a:gdLst>
              <a:gd name="connsiteX0" fmla="*/ 49305 w 49352"/>
              <a:gd name="connsiteY0" fmla="*/ 58 h 287809"/>
              <a:gd name="connsiteX1" fmla="*/ 11205 w 49352"/>
              <a:gd name="connsiteY1" fmla="*/ 133408 h 287809"/>
              <a:gd name="connsiteX2" fmla="*/ 46130 w 49352"/>
              <a:gd name="connsiteY2" fmla="*/ 285808 h 287809"/>
              <a:gd name="connsiteX3" fmla="*/ 20730 w 49352"/>
              <a:gd name="connsiteY3" fmla="*/ 215958 h 287809"/>
              <a:gd name="connsiteX4" fmla="*/ 1680 w 49352"/>
              <a:gd name="connsiteY4" fmla="*/ 149283 h 287809"/>
              <a:gd name="connsiteX5" fmla="*/ 49305 w 49352"/>
              <a:gd name="connsiteY5" fmla="*/ 58 h 2878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9352" h="287809">
                <a:moveTo>
                  <a:pt x="49305" y="58"/>
                </a:moveTo>
                <a:cubicBezTo>
                  <a:pt x="50893" y="-2588"/>
                  <a:pt x="11734" y="85783"/>
                  <a:pt x="11205" y="133408"/>
                </a:cubicBezTo>
                <a:cubicBezTo>
                  <a:pt x="10676" y="181033"/>
                  <a:pt x="44543" y="272050"/>
                  <a:pt x="46130" y="285808"/>
                </a:cubicBezTo>
                <a:cubicBezTo>
                  <a:pt x="47717" y="299566"/>
                  <a:pt x="28138" y="238712"/>
                  <a:pt x="20730" y="215958"/>
                </a:cubicBezTo>
                <a:cubicBezTo>
                  <a:pt x="13322" y="193204"/>
                  <a:pt x="-5728" y="184737"/>
                  <a:pt x="1680" y="149283"/>
                </a:cubicBezTo>
                <a:cubicBezTo>
                  <a:pt x="9088" y="113829"/>
                  <a:pt x="47717" y="2704"/>
                  <a:pt x="49305" y="5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20" name="フリーフォーム 1419">
            <a:extLst>
              <a:ext uri="{FF2B5EF4-FFF2-40B4-BE49-F238E27FC236}">
                <a16:creationId xmlns:a16="http://schemas.microsoft.com/office/drawing/2014/main" id="{5AE37A48-953A-8507-BF96-3C882F656769}"/>
              </a:ext>
            </a:extLst>
          </p:cNvPr>
          <p:cNvSpPr/>
          <p:nvPr/>
        </p:nvSpPr>
        <p:spPr>
          <a:xfrm>
            <a:off x="3193252" y="1110046"/>
            <a:ext cx="530568" cy="173286"/>
          </a:xfrm>
          <a:custGeom>
            <a:avLst/>
            <a:gdLst>
              <a:gd name="connsiteX0" fmla="*/ 798 w 530568"/>
              <a:gd name="connsiteY0" fmla="*/ 1204 h 173286"/>
              <a:gd name="connsiteX1" fmla="*/ 296073 w 530568"/>
              <a:gd name="connsiteY1" fmla="*/ 166304 h 173286"/>
              <a:gd name="connsiteX2" fmla="*/ 235748 w 530568"/>
              <a:gd name="connsiteY2" fmla="*/ 112329 h 173286"/>
              <a:gd name="connsiteX3" fmla="*/ 527848 w 530568"/>
              <a:gd name="connsiteY3" fmla="*/ 172654 h 173286"/>
              <a:gd name="connsiteX4" fmla="*/ 372273 w 530568"/>
              <a:gd name="connsiteY4" fmla="*/ 140904 h 173286"/>
              <a:gd name="connsiteX5" fmla="*/ 213523 w 530568"/>
              <a:gd name="connsiteY5" fmla="*/ 93279 h 173286"/>
              <a:gd name="connsiteX6" fmla="*/ 798 w 530568"/>
              <a:gd name="connsiteY6" fmla="*/ 1204 h 1732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30568" h="173286">
                <a:moveTo>
                  <a:pt x="798" y="1204"/>
                </a:moveTo>
                <a:cubicBezTo>
                  <a:pt x="14556" y="13375"/>
                  <a:pt x="256915" y="147783"/>
                  <a:pt x="296073" y="166304"/>
                </a:cubicBezTo>
                <a:cubicBezTo>
                  <a:pt x="335231" y="184825"/>
                  <a:pt x="197119" y="111271"/>
                  <a:pt x="235748" y="112329"/>
                </a:cubicBezTo>
                <a:cubicBezTo>
                  <a:pt x="274377" y="113387"/>
                  <a:pt x="527848" y="172654"/>
                  <a:pt x="527848" y="172654"/>
                </a:cubicBezTo>
                <a:cubicBezTo>
                  <a:pt x="550602" y="177417"/>
                  <a:pt x="424661" y="154133"/>
                  <a:pt x="372273" y="140904"/>
                </a:cubicBezTo>
                <a:cubicBezTo>
                  <a:pt x="319886" y="127675"/>
                  <a:pt x="272260" y="113916"/>
                  <a:pt x="213523" y="93279"/>
                </a:cubicBezTo>
                <a:cubicBezTo>
                  <a:pt x="154786" y="72642"/>
                  <a:pt x="-12960" y="-10967"/>
                  <a:pt x="798" y="120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21" name="フリーフォーム 1420">
            <a:extLst>
              <a:ext uri="{FF2B5EF4-FFF2-40B4-BE49-F238E27FC236}">
                <a16:creationId xmlns:a16="http://schemas.microsoft.com/office/drawing/2014/main" id="{7D29FCF5-74E8-2081-60C5-317E388AB994}"/>
              </a:ext>
            </a:extLst>
          </p:cNvPr>
          <p:cNvSpPr/>
          <p:nvPr/>
        </p:nvSpPr>
        <p:spPr>
          <a:xfrm>
            <a:off x="4098907" y="2025633"/>
            <a:ext cx="82641" cy="174654"/>
          </a:xfrm>
          <a:custGeom>
            <a:avLst/>
            <a:gdLst>
              <a:gd name="connsiteX0" fmla="*/ 18 w 82641"/>
              <a:gd name="connsiteY0" fmla="*/ 17 h 174654"/>
              <a:gd name="connsiteX1" fmla="*/ 57168 w 82641"/>
              <a:gd name="connsiteY1" fmla="*/ 76217 h 174654"/>
              <a:gd name="connsiteX2" fmla="*/ 82568 w 82641"/>
              <a:gd name="connsiteY2" fmla="*/ 174642 h 174654"/>
              <a:gd name="connsiteX3" fmla="*/ 63518 w 82641"/>
              <a:gd name="connsiteY3" fmla="*/ 82567 h 174654"/>
              <a:gd name="connsiteX4" fmla="*/ 18 w 82641"/>
              <a:gd name="connsiteY4" fmla="*/ 17 h 1746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2641" h="174654">
                <a:moveTo>
                  <a:pt x="18" y="17"/>
                </a:moveTo>
                <a:cubicBezTo>
                  <a:pt x="-1040" y="-1041"/>
                  <a:pt x="43410" y="47113"/>
                  <a:pt x="57168" y="76217"/>
                </a:cubicBezTo>
                <a:cubicBezTo>
                  <a:pt x="70926" y="105321"/>
                  <a:pt x="81510" y="173584"/>
                  <a:pt x="82568" y="174642"/>
                </a:cubicBezTo>
                <a:cubicBezTo>
                  <a:pt x="83626" y="175700"/>
                  <a:pt x="73043" y="107967"/>
                  <a:pt x="63518" y="82567"/>
                </a:cubicBezTo>
                <a:cubicBezTo>
                  <a:pt x="53993" y="57167"/>
                  <a:pt x="1076" y="1075"/>
                  <a:pt x="18" y="1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22" name="フリーフォーム 1421">
            <a:extLst>
              <a:ext uri="{FF2B5EF4-FFF2-40B4-BE49-F238E27FC236}">
                <a16:creationId xmlns:a16="http://schemas.microsoft.com/office/drawing/2014/main" id="{52D37041-97E3-931D-A97F-CC65DB6B3138}"/>
              </a:ext>
            </a:extLst>
          </p:cNvPr>
          <p:cNvSpPr/>
          <p:nvPr/>
        </p:nvSpPr>
        <p:spPr>
          <a:xfrm>
            <a:off x="2897393" y="3040959"/>
            <a:ext cx="227040" cy="661175"/>
          </a:xfrm>
          <a:custGeom>
            <a:avLst/>
            <a:gdLst>
              <a:gd name="connsiteX0" fmla="*/ 1382 w 227040"/>
              <a:gd name="connsiteY0" fmla="*/ 7041 h 661175"/>
              <a:gd name="connsiteX1" fmla="*/ 214107 w 227040"/>
              <a:gd name="connsiteY1" fmla="*/ 619816 h 661175"/>
              <a:gd name="connsiteX2" fmla="*/ 195057 w 227040"/>
              <a:gd name="connsiteY2" fmla="*/ 572191 h 661175"/>
              <a:gd name="connsiteX3" fmla="*/ 125207 w 227040"/>
              <a:gd name="connsiteY3" fmla="*/ 302316 h 661175"/>
              <a:gd name="connsiteX4" fmla="*/ 1382 w 227040"/>
              <a:gd name="connsiteY4" fmla="*/ 7041 h 661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7040" h="661175">
                <a:moveTo>
                  <a:pt x="1382" y="7041"/>
                </a:moveTo>
                <a:cubicBezTo>
                  <a:pt x="16199" y="59958"/>
                  <a:pt x="181828" y="525624"/>
                  <a:pt x="214107" y="619816"/>
                </a:cubicBezTo>
                <a:cubicBezTo>
                  <a:pt x="246386" y="714008"/>
                  <a:pt x="209874" y="625108"/>
                  <a:pt x="195057" y="572191"/>
                </a:cubicBezTo>
                <a:cubicBezTo>
                  <a:pt x="180240" y="519274"/>
                  <a:pt x="155369" y="390687"/>
                  <a:pt x="125207" y="302316"/>
                </a:cubicBezTo>
                <a:cubicBezTo>
                  <a:pt x="95045" y="213945"/>
                  <a:pt x="-13435" y="-45876"/>
                  <a:pt x="1382" y="704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23" name="フリーフォーム 1422">
            <a:extLst>
              <a:ext uri="{FF2B5EF4-FFF2-40B4-BE49-F238E27FC236}">
                <a16:creationId xmlns:a16="http://schemas.microsoft.com/office/drawing/2014/main" id="{C5934EE9-A08B-5D1D-C09F-9AD60E9BCBD6}"/>
              </a:ext>
            </a:extLst>
          </p:cNvPr>
          <p:cNvSpPr/>
          <p:nvPr/>
        </p:nvSpPr>
        <p:spPr>
          <a:xfrm>
            <a:off x="3970314" y="3178026"/>
            <a:ext cx="87357" cy="724367"/>
          </a:xfrm>
          <a:custGeom>
            <a:avLst/>
            <a:gdLst>
              <a:gd name="connsiteX0" fmla="*/ 87336 w 87357"/>
              <a:gd name="connsiteY0" fmla="*/ 149 h 724367"/>
              <a:gd name="connsiteX1" fmla="*/ 33361 w 87357"/>
              <a:gd name="connsiteY1" fmla="*/ 390674 h 724367"/>
              <a:gd name="connsiteX2" fmla="*/ 17486 w 87357"/>
              <a:gd name="connsiteY2" fmla="*/ 717699 h 724367"/>
              <a:gd name="connsiteX3" fmla="*/ 1611 w 87357"/>
              <a:gd name="connsiteY3" fmla="*/ 600224 h 724367"/>
              <a:gd name="connsiteX4" fmla="*/ 1611 w 87357"/>
              <a:gd name="connsiteY4" fmla="*/ 473224 h 724367"/>
              <a:gd name="connsiteX5" fmla="*/ 11136 w 87357"/>
              <a:gd name="connsiteY5" fmla="*/ 527199 h 724367"/>
              <a:gd name="connsiteX6" fmla="*/ 39711 w 87357"/>
              <a:gd name="connsiteY6" fmla="*/ 346224 h 724367"/>
              <a:gd name="connsiteX7" fmla="*/ 87336 w 87357"/>
              <a:gd name="connsiteY7" fmla="*/ 149 h 7243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87357" h="724367">
                <a:moveTo>
                  <a:pt x="87336" y="149"/>
                </a:moveTo>
                <a:cubicBezTo>
                  <a:pt x="86278" y="7557"/>
                  <a:pt x="45003" y="271082"/>
                  <a:pt x="33361" y="390674"/>
                </a:cubicBezTo>
                <a:cubicBezTo>
                  <a:pt x="21719" y="510266"/>
                  <a:pt x="22778" y="682774"/>
                  <a:pt x="17486" y="717699"/>
                </a:cubicBezTo>
                <a:cubicBezTo>
                  <a:pt x="12194" y="752624"/>
                  <a:pt x="4257" y="640970"/>
                  <a:pt x="1611" y="600224"/>
                </a:cubicBezTo>
                <a:cubicBezTo>
                  <a:pt x="-1035" y="559478"/>
                  <a:pt x="24" y="485395"/>
                  <a:pt x="1611" y="473224"/>
                </a:cubicBezTo>
                <a:cubicBezTo>
                  <a:pt x="3198" y="461053"/>
                  <a:pt x="4786" y="548366"/>
                  <a:pt x="11136" y="527199"/>
                </a:cubicBezTo>
                <a:cubicBezTo>
                  <a:pt x="17486" y="506032"/>
                  <a:pt x="28599" y="430361"/>
                  <a:pt x="39711" y="346224"/>
                </a:cubicBezTo>
                <a:cubicBezTo>
                  <a:pt x="50823" y="262087"/>
                  <a:pt x="88394" y="-7259"/>
                  <a:pt x="87336" y="14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24" name="フリーフォーム 1423">
            <a:extLst>
              <a:ext uri="{FF2B5EF4-FFF2-40B4-BE49-F238E27FC236}">
                <a16:creationId xmlns:a16="http://schemas.microsoft.com/office/drawing/2014/main" id="{85C4A7C0-0256-168C-D521-2F2B994FC2C9}"/>
              </a:ext>
            </a:extLst>
          </p:cNvPr>
          <p:cNvSpPr/>
          <p:nvPr/>
        </p:nvSpPr>
        <p:spPr>
          <a:xfrm>
            <a:off x="3609501" y="3698630"/>
            <a:ext cx="124364" cy="267419"/>
          </a:xfrm>
          <a:custGeom>
            <a:avLst/>
            <a:gdLst>
              <a:gd name="connsiteX0" fmla="*/ 124299 w 124364"/>
              <a:gd name="connsiteY0" fmla="*/ 245 h 267419"/>
              <a:gd name="connsiteX1" fmla="*/ 32224 w 124364"/>
              <a:gd name="connsiteY1" fmla="*/ 120895 h 267419"/>
              <a:gd name="connsiteX2" fmla="*/ 22699 w 124364"/>
              <a:gd name="connsiteY2" fmla="*/ 266945 h 267419"/>
              <a:gd name="connsiteX3" fmla="*/ 474 w 124364"/>
              <a:gd name="connsiteY3" fmla="*/ 168520 h 267419"/>
              <a:gd name="connsiteX4" fmla="*/ 9999 w 124364"/>
              <a:gd name="connsiteY4" fmla="*/ 193920 h 267419"/>
              <a:gd name="connsiteX5" fmla="*/ 38574 w 124364"/>
              <a:gd name="connsiteY5" fmla="*/ 70095 h 267419"/>
              <a:gd name="connsiteX6" fmla="*/ 16349 w 124364"/>
              <a:gd name="connsiteY6" fmla="*/ 152645 h 267419"/>
              <a:gd name="connsiteX7" fmla="*/ 124299 w 124364"/>
              <a:gd name="connsiteY7" fmla="*/ 245 h 267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24364" h="267419">
                <a:moveTo>
                  <a:pt x="124299" y="245"/>
                </a:moveTo>
                <a:cubicBezTo>
                  <a:pt x="126945" y="-5047"/>
                  <a:pt x="49157" y="76445"/>
                  <a:pt x="32224" y="120895"/>
                </a:cubicBezTo>
                <a:cubicBezTo>
                  <a:pt x="15291" y="165345"/>
                  <a:pt x="27991" y="259008"/>
                  <a:pt x="22699" y="266945"/>
                </a:cubicBezTo>
                <a:cubicBezTo>
                  <a:pt x="17407" y="274882"/>
                  <a:pt x="2591" y="180691"/>
                  <a:pt x="474" y="168520"/>
                </a:cubicBezTo>
                <a:cubicBezTo>
                  <a:pt x="-1643" y="156349"/>
                  <a:pt x="3649" y="210324"/>
                  <a:pt x="9999" y="193920"/>
                </a:cubicBezTo>
                <a:cubicBezTo>
                  <a:pt x="16349" y="177516"/>
                  <a:pt x="37516" y="76974"/>
                  <a:pt x="38574" y="70095"/>
                </a:cubicBezTo>
                <a:cubicBezTo>
                  <a:pt x="39632" y="63216"/>
                  <a:pt x="4178" y="161112"/>
                  <a:pt x="16349" y="152645"/>
                </a:cubicBezTo>
                <a:cubicBezTo>
                  <a:pt x="28520" y="144178"/>
                  <a:pt x="121653" y="5537"/>
                  <a:pt x="124299" y="24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25" name="フリーフォーム 1424">
            <a:extLst>
              <a:ext uri="{FF2B5EF4-FFF2-40B4-BE49-F238E27FC236}">
                <a16:creationId xmlns:a16="http://schemas.microsoft.com/office/drawing/2014/main" id="{48D79D27-8253-F598-C951-B887E3162423}"/>
              </a:ext>
            </a:extLst>
          </p:cNvPr>
          <p:cNvSpPr/>
          <p:nvPr/>
        </p:nvSpPr>
        <p:spPr>
          <a:xfrm>
            <a:off x="3676437" y="4058919"/>
            <a:ext cx="162926" cy="264681"/>
          </a:xfrm>
          <a:custGeom>
            <a:avLst/>
            <a:gdLst>
              <a:gd name="connsiteX0" fmla="*/ 213 w 162926"/>
              <a:gd name="connsiteY0" fmla="*/ 1906 h 264681"/>
              <a:gd name="connsiteX1" fmla="*/ 98638 w 162926"/>
              <a:gd name="connsiteY1" fmla="*/ 100331 h 264681"/>
              <a:gd name="connsiteX2" fmla="*/ 162138 w 162926"/>
              <a:gd name="connsiteY2" fmla="*/ 262256 h 264681"/>
              <a:gd name="connsiteX3" fmla="*/ 127213 w 162926"/>
              <a:gd name="connsiteY3" fmla="*/ 186056 h 264681"/>
              <a:gd name="connsiteX4" fmla="*/ 213 w 162926"/>
              <a:gd name="connsiteY4" fmla="*/ 1906 h 2646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2926" h="264681">
                <a:moveTo>
                  <a:pt x="213" y="1906"/>
                </a:moveTo>
                <a:cubicBezTo>
                  <a:pt x="-4550" y="-12382"/>
                  <a:pt x="71651" y="56939"/>
                  <a:pt x="98638" y="100331"/>
                </a:cubicBezTo>
                <a:cubicBezTo>
                  <a:pt x="125626" y="143723"/>
                  <a:pt x="157375" y="247968"/>
                  <a:pt x="162138" y="262256"/>
                </a:cubicBezTo>
                <a:cubicBezTo>
                  <a:pt x="166901" y="276544"/>
                  <a:pt x="149438" y="224685"/>
                  <a:pt x="127213" y="186056"/>
                </a:cubicBezTo>
                <a:cubicBezTo>
                  <a:pt x="104988" y="147427"/>
                  <a:pt x="4976" y="16194"/>
                  <a:pt x="213" y="190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26" name="フリーフォーム 1425">
            <a:extLst>
              <a:ext uri="{FF2B5EF4-FFF2-40B4-BE49-F238E27FC236}">
                <a16:creationId xmlns:a16="http://schemas.microsoft.com/office/drawing/2014/main" id="{2548F595-777B-4FDA-1512-3DE027D4FBB1}"/>
              </a:ext>
            </a:extLst>
          </p:cNvPr>
          <p:cNvSpPr/>
          <p:nvPr/>
        </p:nvSpPr>
        <p:spPr>
          <a:xfrm>
            <a:off x="3625842" y="5435562"/>
            <a:ext cx="147937" cy="263700"/>
          </a:xfrm>
          <a:custGeom>
            <a:avLst/>
            <a:gdLst>
              <a:gd name="connsiteX0" fmla="*/ 8 w 147937"/>
              <a:gd name="connsiteY0" fmla="*/ 38 h 263700"/>
              <a:gd name="connsiteX1" fmla="*/ 130183 w 147937"/>
              <a:gd name="connsiteY1" fmla="*/ 174663 h 263700"/>
              <a:gd name="connsiteX2" fmla="*/ 146058 w 147937"/>
              <a:gd name="connsiteY2" fmla="*/ 263563 h 263700"/>
              <a:gd name="connsiteX3" fmla="*/ 123833 w 147937"/>
              <a:gd name="connsiteY3" fmla="*/ 190538 h 263700"/>
              <a:gd name="connsiteX4" fmla="*/ 8 w 147937"/>
              <a:gd name="connsiteY4" fmla="*/ 38 h 263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7937" h="263700">
                <a:moveTo>
                  <a:pt x="8" y="38"/>
                </a:moveTo>
                <a:cubicBezTo>
                  <a:pt x="1066" y="-2608"/>
                  <a:pt x="105841" y="130742"/>
                  <a:pt x="130183" y="174663"/>
                </a:cubicBezTo>
                <a:cubicBezTo>
                  <a:pt x="154525" y="218584"/>
                  <a:pt x="147116" y="260917"/>
                  <a:pt x="146058" y="263563"/>
                </a:cubicBezTo>
                <a:cubicBezTo>
                  <a:pt x="145000" y="266209"/>
                  <a:pt x="145000" y="230226"/>
                  <a:pt x="123833" y="190538"/>
                </a:cubicBezTo>
                <a:cubicBezTo>
                  <a:pt x="102666" y="150850"/>
                  <a:pt x="-1050" y="2684"/>
                  <a:pt x="8" y="3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27" name="フリーフォーム 1426">
            <a:extLst>
              <a:ext uri="{FF2B5EF4-FFF2-40B4-BE49-F238E27FC236}">
                <a16:creationId xmlns:a16="http://schemas.microsoft.com/office/drawing/2014/main" id="{7949BB7E-9D20-5F2F-04D0-ED7054C2F997}"/>
              </a:ext>
            </a:extLst>
          </p:cNvPr>
          <p:cNvSpPr/>
          <p:nvPr/>
        </p:nvSpPr>
        <p:spPr>
          <a:xfrm>
            <a:off x="4106407" y="5460997"/>
            <a:ext cx="56101" cy="155583"/>
          </a:xfrm>
          <a:custGeom>
            <a:avLst/>
            <a:gdLst>
              <a:gd name="connsiteX0" fmla="*/ 56018 w 56101"/>
              <a:gd name="connsiteY0" fmla="*/ 3 h 155583"/>
              <a:gd name="connsiteX1" fmla="*/ 14743 w 56101"/>
              <a:gd name="connsiteY1" fmla="*/ 92078 h 155583"/>
              <a:gd name="connsiteX2" fmla="*/ 27443 w 56101"/>
              <a:gd name="connsiteY2" fmla="*/ 155578 h 155583"/>
              <a:gd name="connsiteX3" fmla="*/ 2043 w 56101"/>
              <a:gd name="connsiteY3" fmla="*/ 88903 h 155583"/>
              <a:gd name="connsiteX4" fmla="*/ 56018 w 56101"/>
              <a:gd name="connsiteY4" fmla="*/ 3 h 1555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6101" h="155583">
                <a:moveTo>
                  <a:pt x="56018" y="3"/>
                </a:moveTo>
                <a:cubicBezTo>
                  <a:pt x="58135" y="532"/>
                  <a:pt x="19505" y="66149"/>
                  <a:pt x="14743" y="92078"/>
                </a:cubicBezTo>
                <a:cubicBezTo>
                  <a:pt x="9981" y="118007"/>
                  <a:pt x="29560" y="156107"/>
                  <a:pt x="27443" y="155578"/>
                </a:cubicBezTo>
                <a:cubicBezTo>
                  <a:pt x="25326" y="155049"/>
                  <a:pt x="-8540" y="116949"/>
                  <a:pt x="2043" y="88903"/>
                </a:cubicBezTo>
                <a:cubicBezTo>
                  <a:pt x="12626" y="60857"/>
                  <a:pt x="53901" y="-526"/>
                  <a:pt x="56018" y="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28" name="フリーフォーム 1427">
            <a:extLst>
              <a:ext uri="{FF2B5EF4-FFF2-40B4-BE49-F238E27FC236}">
                <a16:creationId xmlns:a16="http://schemas.microsoft.com/office/drawing/2014/main" id="{D2989CE6-C865-5270-C4AC-611217398D89}"/>
              </a:ext>
            </a:extLst>
          </p:cNvPr>
          <p:cNvSpPr/>
          <p:nvPr/>
        </p:nvSpPr>
        <p:spPr>
          <a:xfrm>
            <a:off x="4247966" y="5521082"/>
            <a:ext cx="159487" cy="203749"/>
          </a:xfrm>
          <a:custGeom>
            <a:avLst/>
            <a:gdLst>
              <a:gd name="connsiteX0" fmla="*/ 184 w 159487"/>
              <a:gd name="connsiteY0" fmla="*/ 243 h 203749"/>
              <a:gd name="connsiteX1" fmla="*/ 92259 w 159487"/>
              <a:gd name="connsiteY1" fmla="*/ 95493 h 203749"/>
              <a:gd name="connsiteX2" fmla="*/ 158934 w 159487"/>
              <a:gd name="connsiteY2" fmla="*/ 203443 h 203749"/>
              <a:gd name="connsiteX3" fmla="*/ 117659 w 159487"/>
              <a:gd name="connsiteY3" fmla="*/ 124068 h 203749"/>
              <a:gd name="connsiteX4" fmla="*/ 184 w 159487"/>
              <a:gd name="connsiteY4" fmla="*/ 243 h 2037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9487" h="203749">
                <a:moveTo>
                  <a:pt x="184" y="243"/>
                </a:moveTo>
                <a:cubicBezTo>
                  <a:pt x="-4049" y="-4519"/>
                  <a:pt x="65801" y="61626"/>
                  <a:pt x="92259" y="95493"/>
                </a:cubicBezTo>
                <a:cubicBezTo>
                  <a:pt x="118717" y="129360"/>
                  <a:pt x="154701" y="198681"/>
                  <a:pt x="158934" y="203443"/>
                </a:cubicBezTo>
                <a:cubicBezTo>
                  <a:pt x="163167" y="208205"/>
                  <a:pt x="142530" y="156347"/>
                  <a:pt x="117659" y="124068"/>
                </a:cubicBezTo>
                <a:cubicBezTo>
                  <a:pt x="92788" y="91789"/>
                  <a:pt x="4417" y="5005"/>
                  <a:pt x="184" y="24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29" name="フリーフォーム 1428">
            <a:extLst>
              <a:ext uri="{FF2B5EF4-FFF2-40B4-BE49-F238E27FC236}">
                <a16:creationId xmlns:a16="http://schemas.microsoft.com/office/drawing/2014/main" id="{B69D10E4-B76A-FAE0-D551-0758A64E9B76}"/>
              </a:ext>
            </a:extLst>
          </p:cNvPr>
          <p:cNvSpPr/>
          <p:nvPr/>
        </p:nvSpPr>
        <p:spPr>
          <a:xfrm>
            <a:off x="4505044" y="4649485"/>
            <a:ext cx="479461" cy="1101072"/>
          </a:xfrm>
          <a:custGeom>
            <a:avLst/>
            <a:gdLst>
              <a:gd name="connsiteX0" fmla="*/ 3456 w 479461"/>
              <a:gd name="connsiteY0" fmla="*/ 20940 h 1101072"/>
              <a:gd name="connsiteX1" fmla="*/ 12981 w 479461"/>
              <a:gd name="connsiteY1" fmla="*/ 373365 h 1101072"/>
              <a:gd name="connsiteX2" fmla="*/ 114581 w 479461"/>
              <a:gd name="connsiteY2" fmla="*/ 601965 h 1101072"/>
              <a:gd name="connsiteX3" fmla="*/ 60606 w 479461"/>
              <a:gd name="connsiteY3" fmla="*/ 525765 h 1101072"/>
              <a:gd name="connsiteX4" fmla="*/ 447956 w 479461"/>
              <a:gd name="connsiteY4" fmla="*/ 1059165 h 1101072"/>
              <a:gd name="connsiteX5" fmla="*/ 413031 w 479461"/>
              <a:gd name="connsiteY5" fmla="*/ 1008365 h 1101072"/>
              <a:gd name="connsiteX6" fmla="*/ 66956 w 479461"/>
              <a:gd name="connsiteY6" fmla="*/ 544815 h 1101072"/>
              <a:gd name="connsiteX7" fmla="*/ 9806 w 479461"/>
              <a:gd name="connsiteY7" fmla="*/ 446390 h 1101072"/>
              <a:gd name="connsiteX8" fmla="*/ 281 w 479461"/>
              <a:gd name="connsiteY8" fmla="*/ 81265 h 1101072"/>
              <a:gd name="connsiteX9" fmla="*/ 3456 w 479461"/>
              <a:gd name="connsiteY9" fmla="*/ 20940 h 11010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79461" h="1101072">
                <a:moveTo>
                  <a:pt x="3456" y="20940"/>
                </a:moveTo>
                <a:cubicBezTo>
                  <a:pt x="5573" y="69623"/>
                  <a:pt x="-5540" y="276527"/>
                  <a:pt x="12981" y="373365"/>
                </a:cubicBezTo>
                <a:cubicBezTo>
                  <a:pt x="31502" y="470203"/>
                  <a:pt x="106644" y="576565"/>
                  <a:pt x="114581" y="601965"/>
                </a:cubicBezTo>
                <a:cubicBezTo>
                  <a:pt x="122518" y="627365"/>
                  <a:pt x="60606" y="525765"/>
                  <a:pt x="60606" y="525765"/>
                </a:cubicBezTo>
                <a:lnTo>
                  <a:pt x="447956" y="1059165"/>
                </a:lnTo>
                <a:cubicBezTo>
                  <a:pt x="506693" y="1139598"/>
                  <a:pt x="476531" y="1094090"/>
                  <a:pt x="413031" y="1008365"/>
                </a:cubicBezTo>
                <a:cubicBezTo>
                  <a:pt x="349531" y="922640"/>
                  <a:pt x="134160" y="638478"/>
                  <a:pt x="66956" y="544815"/>
                </a:cubicBezTo>
                <a:cubicBezTo>
                  <a:pt x="-248" y="451153"/>
                  <a:pt x="20918" y="523648"/>
                  <a:pt x="9806" y="446390"/>
                </a:cubicBezTo>
                <a:cubicBezTo>
                  <a:pt x="-1306" y="369132"/>
                  <a:pt x="1339" y="147411"/>
                  <a:pt x="281" y="81265"/>
                </a:cubicBezTo>
                <a:cubicBezTo>
                  <a:pt x="-777" y="15119"/>
                  <a:pt x="1339" y="-27743"/>
                  <a:pt x="3456" y="2094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30" name="フリーフォーム 1429">
            <a:extLst>
              <a:ext uri="{FF2B5EF4-FFF2-40B4-BE49-F238E27FC236}">
                <a16:creationId xmlns:a16="http://schemas.microsoft.com/office/drawing/2014/main" id="{853E616B-FDD7-8331-29DA-C20B57EA7BA9}"/>
              </a:ext>
            </a:extLst>
          </p:cNvPr>
          <p:cNvSpPr/>
          <p:nvPr/>
        </p:nvSpPr>
        <p:spPr>
          <a:xfrm>
            <a:off x="2879722" y="5127625"/>
            <a:ext cx="63656" cy="863600"/>
          </a:xfrm>
          <a:custGeom>
            <a:avLst/>
            <a:gdLst>
              <a:gd name="connsiteX0" fmla="*/ 3 w 63656"/>
              <a:gd name="connsiteY0" fmla="*/ 0 h 863600"/>
              <a:gd name="connsiteX1" fmla="*/ 63503 w 63656"/>
              <a:gd name="connsiteY1" fmla="*/ 590550 h 863600"/>
              <a:gd name="connsiteX2" fmla="*/ 19053 w 63656"/>
              <a:gd name="connsiteY2" fmla="*/ 863600 h 863600"/>
              <a:gd name="connsiteX3" fmla="*/ 60328 w 63656"/>
              <a:gd name="connsiteY3" fmla="*/ 590550 h 863600"/>
              <a:gd name="connsiteX4" fmla="*/ 3 w 63656"/>
              <a:gd name="connsiteY4" fmla="*/ 0 h 86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3656" h="863600">
                <a:moveTo>
                  <a:pt x="3" y="0"/>
                </a:moveTo>
                <a:cubicBezTo>
                  <a:pt x="532" y="0"/>
                  <a:pt x="60328" y="446617"/>
                  <a:pt x="63503" y="590550"/>
                </a:cubicBezTo>
                <a:cubicBezTo>
                  <a:pt x="66678" y="734483"/>
                  <a:pt x="19582" y="863600"/>
                  <a:pt x="19053" y="863600"/>
                </a:cubicBezTo>
                <a:cubicBezTo>
                  <a:pt x="18524" y="863600"/>
                  <a:pt x="62974" y="729192"/>
                  <a:pt x="60328" y="590550"/>
                </a:cubicBezTo>
                <a:cubicBezTo>
                  <a:pt x="57682" y="451908"/>
                  <a:pt x="-526" y="0"/>
                  <a:pt x="3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31" name="フリーフォーム 1430">
            <a:extLst>
              <a:ext uri="{FF2B5EF4-FFF2-40B4-BE49-F238E27FC236}">
                <a16:creationId xmlns:a16="http://schemas.microsoft.com/office/drawing/2014/main" id="{EC7FBC62-1D06-DC05-55C4-97DE2FEA0C76}"/>
              </a:ext>
            </a:extLst>
          </p:cNvPr>
          <p:cNvSpPr/>
          <p:nvPr/>
        </p:nvSpPr>
        <p:spPr>
          <a:xfrm>
            <a:off x="2047238" y="6124575"/>
            <a:ext cx="87619" cy="742320"/>
          </a:xfrm>
          <a:custGeom>
            <a:avLst/>
            <a:gdLst>
              <a:gd name="connsiteX0" fmla="*/ 637 w 87619"/>
              <a:gd name="connsiteY0" fmla="*/ 0 h 742320"/>
              <a:gd name="connsiteX1" fmla="*/ 41912 w 87619"/>
              <a:gd name="connsiteY1" fmla="*/ 339725 h 742320"/>
              <a:gd name="connsiteX2" fmla="*/ 86362 w 87619"/>
              <a:gd name="connsiteY2" fmla="*/ 736600 h 742320"/>
              <a:gd name="connsiteX3" fmla="*/ 70487 w 87619"/>
              <a:gd name="connsiteY3" fmla="*/ 558800 h 742320"/>
              <a:gd name="connsiteX4" fmla="*/ 19687 w 87619"/>
              <a:gd name="connsiteY4" fmla="*/ 336550 h 742320"/>
              <a:gd name="connsiteX5" fmla="*/ 637 w 87619"/>
              <a:gd name="connsiteY5" fmla="*/ 0 h 7423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7619" h="742320">
                <a:moveTo>
                  <a:pt x="637" y="0"/>
                </a:moveTo>
                <a:cubicBezTo>
                  <a:pt x="4341" y="529"/>
                  <a:pt x="27624" y="216958"/>
                  <a:pt x="41912" y="339725"/>
                </a:cubicBezTo>
                <a:cubicBezTo>
                  <a:pt x="56200" y="462492"/>
                  <a:pt x="81600" y="700088"/>
                  <a:pt x="86362" y="736600"/>
                </a:cubicBezTo>
                <a:cubicBezTo>
                  <a:pt x="91125" y="773113"/>
                  <a:pt x="81600" y="625475"/>
                  <a:pt x="70487" y="558800"/>
                </a:cubicBezTo>
                <a:cubicBezTo>
                  <a:pt x="59375" y="492125"/>
                  <a:pt x="29212" y="422275"/>
                  <a:pt x="19687" y="336550"/>
                </a:cubicBezTo>
                <a:cubicBezTo>
                  <a:pt x="10162" y="250825"/>
                  <a:pt x="-3067" y="-529"/>
                  <a:pt x="637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33" name="フリーフォーム 1432">
            <a:extLst>
              <a:ext uri="{FF2B5EF4-FFF2-40B4-BE49-F238E27FC236}">
                <a16:creationId xmlns:a16="http://schemas.microsoft.com/office/drawing/2014/main" id="{820F3A1E-EAF9-0833-21D8-DD7B1FCA9A0B}"/>
              </a:ext>
            </a:extLst>
          </p:cNvPr>
          <p:cNvSpPr/>
          <p:nvPr/>
        </p:nvSpPr>
        <p:spPr>
          <a:xfrm>
            <a:off x="3634886" y="6257791"/>
            <a:ext cx="343393" cy="216635"/>
          </a:xfrm>
          <a:custGeom>
            <a:avLst/>
            <a:gdLst>
              <a:gd name="connsiteX0" fmla="*/ 343389 w 343393"/>
              <a:gd name="connsiteY0" fmla="*/ 134 h 216635"/>
              <a:gd name="connsiteX1" fmla="*/ 108439 w 343393"/>
              <a:gd name="connsiteY1" fmla="*/ 92209 h 216635"/>
              <a:gd name="connsiteX2" fmla="*/ 489 w 343393"/>
              <a:gd name="connsiteY2" fmla="*/ 216034 h 216635"/>
              <a:gd name="connsiteX3" fmla="*/ 70339 w 343393"/>
              <a:gd name="connsiteY3" fmla="*/ 136659 h 216635"/>
              <a:gd name="connsiteX4" fmla="*/ 114789 w 343393"/>
              <a:gd name="connsiteY4" fmla="*/ 73159 h 216635"/>
              <a:gd name="connsiteX5" fmla="*/ 343389 w 343393"/>
              <a:gd name="connsiteY5" fmla="*/ 134 h 2166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43393" h="216635">
                <a:moveTo>
                  <a:pt x="343389" y="134"/>
                </a:moveTo>
                <a:cubicBezTo>
                  <a:pt x="342331" y="3309"/>
                  <a:pt x="165589" y="56226"/>
                  <a:pt x="108439" y="92209"/>
                </a:cubicBezTo>
                <a:cubicBezTo>
                  <a:pt x="51289" y="128192"/>
                  <a:pt x="6839" y="208626"/>
                  <a:pt x="489" y="216034"/>
                </a:cubicBezTo>
                <a:cubicBezTo>
                  <a:pt x="-5861" y="223442"/>
                  <a:pt x="51289" y="160471"/>
                  <a:pt x="70339" y="136659"/>
                </a:cubicBezTo>
                <a:cubicBezTo>
                  <a:pt x="89389" y="112847"/>
                  <a:pt x="72985" y="95384"/>
                  <a:pt x="114789" y="73159"/>
                </a:cubicBezTo>
                <a:cubicBezTo>
                  <a:pt x="156593" y="50934"/>
                  <a:pt x="344447" y="-3041"/>
                  <a:pt x="343389" y="13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34" name="フリーフォーム 1433">
            <a:extLst>
              <a:ext uri="{FF2B5EF4-FFF2-40B4-BE49-F238E27FC236}">
                <a16:creationId xmlns:a16="http://schemas.microsoft.com/office/drawing/2014/main" id="{98CA0792-5196-C51A-D212-CA4F46EC6F53}"/>
              </a:ext>
            </a:extLst>
          </p:cNvPr>
          <p:cNvSpPr/>
          <p:nvPr/>
        </p:nvSpPr>
        <p:spPr>
          <a:xfrm>
            <a:off x="2711414" y="6461124"/>
            <a:ext cx="63708" cy="193938"/>
          </a:xfrm>
          <a:custGeom>
            <a:avLst/>
            <a:gdLst>
              <a:gd name="connsiteX0" fmla="*/ 36 w 63708"/>
              <a:gd name="connsiteY0" fmla="*/ 1 h 193938"/>
              <a:gd name="connsiteX1" fmla="*/ 12736 w 63708"/>
              <a:gd name="connsiteY1" fmla="*/ 127001 h 193938"/>
              <a:gd name="connsiteX2" fmla="*/ 63536 w 63708"/>
              <a:gd name="connsiteY2" fmla="*/ 193676 h 193938"/>
              <a:gd name="connsiteX3" fmla="*/ 28611 w 63708"/>
              <a:gd name="connsiteY3" fmla="*/ 149226 h 193938"/>
              <a:gd name="connsiteX4" fmla="*/ 9561 w 63708"/>
              <a:gd name="connsiteY4" fmla="*/ 123826 h 193938"/>
              <a:gd name="connsiteX5" fmla="*/ 36 w 63708"/>
              <a:gd name="connsiteY5" fmla="*/ 1 h 1939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708" h="193938">
                <a:moveTo>
                  <a:pt x="36" y="1"/>
                </a:moveTo>
                <a:cubicBezTo>
                  <a:pt x="565" y="530"/>
                  <a:pt x="2153" y="94722"/>
                  <a:pt x="12736" y="127001"/>
                </a:cubicBezTo>
                <a:cubicBezTo>
                  <a:pt x="23319" y="159280"/>
                  <a:pt x="60890" y="189972"/>
                  <a:pt x="63536" y="193676"/>
                </a:cubicBezTo>
                <a:cubicBezTo>
                  <a:pt x="66182" y="197380"/>
                  <a:pt x="37607" y="160868"/>
                  <a:pt x="28611" y="149226"/>
                </a:cubicBezTo>
                <a:cubicBezTo>
                  <a:pt x="19615" y="137584"/>
                  <a:pt x="14323" y="143405"/>
                  <a:pt x="9561" y="123826"/>
                </a:cubicBezTo>
                <a:cubicBezTo>
                  <a:pt x="4799" y="104247"/>
                  <a:pt x="-493" y="-528"/>
                  <a:pt x="36" y="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35" name="フリーフォーム 1434">
            <a:extLst>
              <a:ext uri="{FF2B5EF4-FFF2-40B4-BE49-F238E27FC236}">
                <a16:creationId xmlns:a16="http://schemas.microsoft.com/office/drawing/2014/main" id="{5A5B4643-F0F1-CC2F-C685-3C3E755657A0}"/>
              </a:ext>
            </a:extLst>
          </p:cNvPr>
          <p:cNvSpPr/>
          <p:nvPr/>
        </p:nvSpPr>
        <p:spPr>
          <a:xfrm>
            <a:off x="4356087" y="6083275"/>
            <a:ext cx="657358" cy="222279"/>
          </a:xfrm>
          <a:custGeom>
            <a:avLst/>
            <a:gdLst>
              <a:gd name="connsiteX0" fmla="*/ 657238 w 657358"/>
              <a:gd name="connsiteY0" fmla="*/ 25 h 222279"/>
              <a:gd name="connsiteX1" fmla="*/ 238138 w 657358"/>
              <a:gd name="connsiteY1" fmla="*/ 165125 h 222279"/>
              <a:gd name="connsiteX2" fmla="*/ 288938 w 657358"/>
              <a:gd name="connsiteY2" fmla="*/ 171475 h 222279"/>
              <a:gd name="connsiteX3" fmla="*/ 13 w 657358"/>
              <a:gd name="connsiteY3" fmla="*/ 222275 h 222279"/>
              <a:gd name="connsiteX4" fmla="*/ 301638 w 657358"/>
              <a:gd name="connsiteY4" fmla="*/ 168300 h 222279"/>
              <a:gd name="connsiteX5" fmla="*/ 361963 w 657358"/>
              <a:gd name="connsiteY5" fmla="*/ 130200 h 222279"/>
              <a:gd name="connsiteX6" fmla="*/ 282588 w 657358"/>
              <a:gd name="connsiteY6" fmla="*/ 152425 h 222279"/>
              <a:gd name="connsiteX7" fmla="*/ 657238 w 657358"/>
              <a:gd name="connsiteY7" fmla="*/ 25 h 2222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57358" h="222279">
                <a:moveTo>
                  <a:pt x="657238" y="25"/>
                </a:moveTo>
                <a:cubicBezTo>
                  <a:pt x="649830" y="2142"/>
                  <a:pt x="299521" y="136550"/>
                  <a:pt x="238138" y="165125"/>
                </a:cubicBezTo>
                <a:cubicBezTo>
                  <a:pt x="176755" y="193700"/>
                  <a:pt x="328625" y="161950"/>
                  <a:pt x="288938" y="171475"/>
                </a:cubicBezTo>
                <a:cubicBezTo>
                  <a:pt x="249250" y="181000"/>
                  <a:pt x="-2104" y="222804"/>
                  <a:pt x="13" y="222275"/>
                </a:cubicBezTo>
                <a:cubicBezTo>
                  <a:pt x="2130" y="221746"/>
                  <a:pt x="241313" y="183646"/>
                  <a:pt x="301638" y="168300"/>
                </a:cubicBezTo>
                <a:cubicBezTo>
                  <a:pt x="361963" y="152954"/>
                  <a:pt x="365138" y="132846"/>
                  <a:pt x="361963" y="130200"/>
                </a:cubicBezTo>
                <a:cubicBezTo>
                  <a:pt x="358788" y="127554"/>
                  <a:pt x="237609" y="174121"/>
                  <a:pt x="282588" y="152425"/>
                </a:cubicBezTo>
                <a:cubicBezTo>
                  <a:pt x="327567" y="130729"/>
                  <a:pt x="664646" y="-2092"/>
                  <a:pt x="657238" y="2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36" name="フリーフォーム 1435">
            <a:extLst>
              <a:ext uri="{FF2B5EF4-FFF2-40B4-BE49-F238E27FC236}">
                <a16:creationId xmlns:a16="http://schemas.microsoft.com/office/drawing/2014/main" id="{1CB59487-29A4-E613-8EFF-9729F5975616}"/>
              </a:ext>
            </a:extLst>
          </p:cNvPr>
          <p:cNvSpPr/>
          <p:nvPr/>
        </p:nvSpPr>
        <p:spPr>
          <a:xfrm>
            <a:off x="5028673" y="5721222"/>
            <a:ext cx="137166" cy="295561"/>
          </a:xfrm>
          <a:custGeom>
            <a:avLst/>
            <a:gdLst>
              <a:gd name="connsiteX0" fmla="*/ 137052 w 137166"/>
              <a:gd name="connsiteY0" fmla="*/ 128 h 295561"/>
              <a:gd name="connsiteX1" fmla="*/ 32277 w 137166"/>
              <a:gd name="connsiteY1" fmla="*/ 146178 h 295561"/>
              <a:gd name="connsiteX2" fmla="*/ 10052 w 137166"/>
              <a:gd name="connsiteY2" fmla="*/ 295403 h 295561"/>
              <a:gd name="connsiteX3" fmla="*/ 10052 w 137166"/>
              <a:gd name="connsiteY3" fmla="*/ 171578 h 295561"/>
              <a:gd name="connsiteX4" fmla="*/ 137052 w 137166"/>
              <a:gd name="connsiteY4" fmla="*/ 128 h 2955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7166" h="295561">
                <a:moveTo>
                  <a:pt x="137052" y="128"/>
                </a:moveTo>
                <a:cubicBezTo>
                  <a:pt x="140756" y="-4105"/>
                  <a:pt x="53444" y="96966"/>
                  <a:pt x="32277" y="146178"/>
                </a:cubicBezTo>
                <a:cubicBezTo>
                  <a:pt x="11110" y="195390"/>
                  <a:pt x="13756" y="291170"/>
                  <a:pt x="10052" y="295403"/>
                </a:cubicBezTo>
                <a:cubicBezTo>
                  <a:pt x="6348" y="299636"/>
                  <a:pt x="-10586" y="218145"/>
                  <a:pt x="10052" y="171578"/>
                </a:cubicBezTo>
                <a:cubicBezTo>
                  <a:pt x="30690" y="125011"/>
                  <a:pt x="133348" y="4361"/>
                  <a:pt x="137052" y="12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37" name="フリーフォーム 1436">
            <a:extLst>
              <a:ext uri="{FF2B5EF4-FFF2-40B4-BE49-F238E27FC236}">
                <a16:creationId xmlns:a16="http://schemas.microsoft.com/office/drawing/2014/main" id="{F4407D21-6DD2-4130-9BA3-0B8F6B559497}"/>
              </a:ext>
            </a:extLst>
          </p:cNvPr>
          <p:cNvSpPr/>
          <p:nvPr/>
        </p:nvSpPr>
        <p:spPr>
          <a:xfrm>
            <a:off x="2612956" y="6708763"/>
            <a:ext cx="64337" cy="781109"/>
          </a:xfrm>
          <a:custGeom>
            <a:avLst/>
            <a:gdLst>
              <a:gd name="connsiteX0" fmla="*/ 38169 w 64337"/>
              <a:gd name="connsiteY0" fmla="*/ 12 h 781109"/>
              <a:gd name="connsiteX1" fmla="*/ 50869 w 64337"/>
              <a:gd name="connsiteY1" fmla="*/ 546112 h 781109"/>
              <a:gd name="connsiteX2" fmla="*/ 69 w 64337"/>
              <a:gd name="connsiteY2" fmla="*/ 781062 h 781109"/>
              <a:gd name="connsiteX3" fmla="*/ 63569 w 64337"/>
              <a:gd name="connsiteY3" fmla="*/ 530237 h 781109"/>
              <a:gd name="connsiteX4" fmla="*/ 38169 w 64337"/>
              <a:gd name="connsiteY4" fmla="*/ 12 h 7811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4337" h="781109">
                <a:moveTo>
                  <a:pt x="38169" y="12"/>
                </a:moveTo>
                <a:cubicBezTo>
                  <a:pt x="36052" y="2658"/>
                  <a:pt x="57219" y="415937"/>
                  <a:pt x="50869" y="546112"/>
                </a:cubicBezTo>
                <a:cubicBezTo>
                  <a:pt x="44519" y="676287"/>
                  <a:pt x="-2048" y="783708"/>
                  <a:pt x="69" y="781062"/>
                </a:cubicBezTo>
                <a:cubicBezTo>
                  <a:pt x="2186" y="778416"/>
                  <a:pt x="57748" y="658295"/>
                  <a:pt x="63569" y="530237"/>
                </a:cubicBezTo>
                <a:cubicBezTo>
                  <a:pt x="69390" y="402179"/>
                  <a:pt x="40286" y="-2634"/>
                  <a:pt x="38169" y="1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38" name="フリーフォーム 1437">
            <a:extLst>
              <a:ext uri="{FF2B5EF4-FFF2-40B4-BE49-F238E27FC236}">
                <a16:creationId xmlns:a16="http://schemas.microsoft.com/office/drawing/2014/main" id="{F14AE23E-E8F2-7DA0-F023-8F160BF056AC}"/>
              </a:ext>
            </a:extLst>
          </p:cNvPr>
          <p:cNvSpPr/>
          <p:nvPr/>
        </p:nvSpPr>
        <p:spPr>
          <a:xfrm>
            <a:off x="3225739" y="3501873"/>
            <a:ext cx="241438" cy="505089"/>
          </a:xfrm>
          <a:custGeom>
            <a:avLst/>
            <a:gdLst>
              <a:gd name="connsiteX0" fmla="*/ 61 w 241438"/>
              <a:gd name="connsiteY0" fmla="*/ 152 h 505089"/>
              <a:gd name="connsiteX1" fmla="*/ 50861 w 241438"/>
              <a:gd name="connsiteY1" fmla="*/ 187477 h 505089"/>
              <a:gd name="connsiteX2" fmla="*/ 34986 w 241438"/>
              <a:gd name="connsiteY2" fmla="*/ 168427 h 505089"/>
              <a:gd name="connsiteX3" fmla="*/ 127061 w 241438"/>
              <a:gd name="connsiteY3" fmla="*/ 320827 h 505089"/>
              <a:gd name="connsiteX4" fmla="*/ 136586 w 241438"/>
              <a:gd name="connsiteY4" fmla="*/ 428777 h 505089"/>
              <a:gd name="connsiteX5" fmla="*/ 241361 w 241438"/>
              <a:gd name="connsiteY5" fmla="*/ 504977 h 505089"/>
              <a:gd name="connsiteX6" fmla="*/ 152461 w 241438"/>
              <a:gd name="connsiteY6" fmla="*/ 441477 h 505089"/>
              <a:gd name="connsiteX7" fmla="*/ 85786 w 241438"/>
              <a:gd name="connsiteY7" fmla="*/ 279552 h 505089"/>
              <a:gd name="connsiteX8" fmla="*/ 50861 w 241438"/>
              <a:gd name="connsiteY8" fmla="*/ 174777 h 505089"/>
              <a:gd name="connsiteX9" fmla="*/ 63561 w 241438"/>
              <a:gd name="connsiteY9" fmla="*/ 225577 h 505089"/>
              <a:gd name="connsiteX10" fmla="*/ 61 w 241438"/>
              <a:gd name="connsiteY10" fmla="*/ 152 h 5050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41438" h="505089">
                <a:moveTo>
                  <a:pt x="61" y="152"/>
                </a:moveTo>
                <a:cubicBezTo>
                  <a:pt x="-2056" y="-6198"/>
                  <a:pt x="50861" y="187477"/>
                  <a:pt x="50861" y="187477"/>
                </a:cubicBezTo>
                <a:cubicBezTo>
                  <a:pt x="56682" y="215523"/>
                  <a:pt x="22286" y="146202"/>
                  <a:pt x="34986" y="168427"/>
                </a:cubicBezTo>
                <a:cubicBezTo>
                  <a:pt x="47686" y="190652"/>
                  <a:pt x="110128" y="277435"/>
                  <a:pt x="127061" y="320827"/>
                </a:cubicBezTo>
                <a:cubicBezTo>
                  <a:pt x="143994" y="364219"/>
                  <a:pt x="117536" y="398085"/>
                  <a:pt x="136586" y="428777"/>
                </a:cubicBezTo>
                <a:cubicBezTo>
                  <a:pt x="155636" y="459469"/>
                  <a:pt x="238715" y="502860"/>
                  <a:pt x="241361" y="504977"/>
                </a:cubicBezTo>
                <a:cubicBezTo>
                  <a:pt x="244007" y="507094"/>
                  <a:pt x="178390" y="479048"/>
                  <a:pt x="152461" y="441477"/>
                </a:cubicBezTo>
                <a:cubicBezTo>
                  <a:pt x="126532" y="403906"/>
                  <a:pt x="102719" y="324002"/>
                  <a:pt x="85786" y="279552"/>
                </a:cubicBezTo>
                <a:cubicBezTo>
                  <a:pt x="68853" y="235102"/>
                  <a:pt x="54565" y="183773"/>
                  <a:pt x="50861" y="174777"/>
                </a:cubicBezTo>
                <a:cubicBezTo>
                  <a:pt x="47157" y="165781"/>
                  <a:pt x="72557" y="249919"/>
                  <a:pt x="63561" y="225577"/>
                </a:cubicBezTo>
                <a:cubicBezTo>
                  <a:pt x="54565" y="201235"/>
                  <a:pt x="2178" y="6502"/>
                  <a:pt x="61" y="15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39" name="フリーフォーム 1438">
            <a:extLst>
              <a:ext uri="{FF2B5EF4-FFF2-40B4-BE49-F238E27FC236}">
                <a16:creationId xmlns:a16="http://schemas.microsoft.com/office/drawing/2014/main" id="{7F487640-D0DF-ECAD-3D29-F102F33BBA53}"/>
              </a:ext>
            </a:extLst>
          </p:cNvPr>
          <p:cNvSpPr/>
          <p:nvPr/>
        </p:nvSpPr>
        <p:spPr>
          <a:xfrm>
            <a:off x="4000494" y="3790705"/>
            <a:ext cx="83076" cy="519769"/>
          </a:xfrm>
          <a:custGeom>
            <a:avLst/>
            <a:gdLst>
              <a:gd name="connsiteX0" fmla="*/ 34931 w 83076"/>
              <a:gd name="connsiteY0" fmla="*/ 245 h 519769"/>
              <a:gd name="connsiteX1" fmla="*/ 12706 w 83076"/>
              <a:gd name="connsiteY1" fmla="*/ 292345 h 519769"/>
              <a:gd name="connsiteX2" fmla="*/ 34931 w 83076"/>
              <a:gd name="connsiteY2" fmla="*/ 371720 h 519769"/>
              <a:gd name="connsiteX3" fmla="*/ 15881 w 83076"/>
              <a:gd name="connsiteY3" fmla="*/ 327270 h 519769"/>
              <a:gd name="connsiteX4" fmla="*/ 82556 w 83076"/>
              <a:gd name="connsiteY4" fmla="*/ 517770 h 519769"/>
              <a:gd name="connsiteX5" fmla="*/ 44456 w 83076"/>
              <a:gd name="connsiteY5" fmla="*/ 416170 h 519769"/>
              <a:gd name="connsiteX6" fmla="*/ 6 w 83076"/>
              <a:gd name="connsiteY6" fmla="*/ 244720 h 519769"/>
              <a:gd name="connsiteX7" fmla="*/ 34931 w 83076"/>
              <a:gd name="connsiteY7" fmla="*/ 245 h 5197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83076" h="519769">
                <a:moveTo>
                  <a:pt x="34931" y="245"/>
                </a:moveTo>
                <a:cubicBezTo>
                  <a:pt x="37048" y="8182"/>
                  <a:pt x="12706" y="230433"/>
                  <a:pt x="12706" y="292345"/>
                </a:cubicBezTo>
                <a:cubicBezTo>
                  <a:pt x="12706" y="354257"/>
                  <a:pt x="34402" y="365899"/>
                  <a:pt x="34931" y="371720"/>
                </a:cubicBezTo>
                <a:cubicBezTo>
                  <a:pt x="35460" y="377541"/>
                  <a:pt x="7944" y="302928"/>
                  <a:pt x="15881" y="327270"/>
                </a:cubicBezTo>
                <a:cubicBezTo>
                  <a:pt x="23818" y="351612"/>
                  <a:pt x="77793" y="502953"/>
                  <a:pt x="82556" y="517770"/>
                </a:cubicBezTo>
                <a:cubicBezTo>
                  <a:pt x="87319" y="532587"/>
                  <a:pt x="58214" y="461678"/>
                  <a:pt x="44456" y="416170"/>
                </a:cubicBezTo>
                <a:cubicBezTo>
                  <a:pt x="30698" y="370662"/>
                  <a:pt x="535" y="310337"/>
                  <a:pt x="6" y="244720"/>
                </a:cubicBezTo>
                <a:cubicBezTo>
                  <a:pt x="-523" y="179103"/>
                  <a:pt x="32814" y="-7692"/>
                  <a:pt x="34931" y="24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40" name="フリーフォーム 1439">
            <a:extLst>
              <a:ext uri="{FF2B5EF4-FFF2-40B4-BE49-F238E27FC236}">
                <a16:creationId xmlns:a16="http://schemas.microsoft.com/office/drawing/2014/main" id="{AAB956B9-859E-FB72-3DA1-14D77553279C}"/>
              </a:ext>
            </a:extLst>
          </p:cNvPr>
          <p:cNvSpPr/>
          <p:nvPr/>
        </p:nvSpPr>
        <p:spPr>
          <a:xfrm>
            <a:off x="3317019" y="4116792"/>
            <a:ext cx="217299" cy="118741"/>
          </a:xfrm>
          <a:custGeom>
            <a:avLst/>
            <a:gdLst>
              <a:gd name="connsiteX0" fmla="*/ 19906 w 217299"/>
              <a:gd name="connsiteY0" fmla="*/ 118658 h 118741"/>
              <a:gd name="connsiteX1" fmla="*/ 73881 w 217299"/>
              <a:gd name="connsiteY1" fmla="*/ 32933 h 118741"/>
              <a:gd name="connsiteX2" fmla="*/ 77056 w 217299"/>
              <a:gd name="connsiteY2" fmla="*/ 32933 h 118741"/>
              <a:gd name="connsiteX3" fmla="*/ 4031 w 217299"/>
              <a:gd name="connsiteY3" fmla="*/ 1183 h 118741"/>
              <a:gd name="connsiteX4" fmla="*/ 216756 w 217299"/>
              <a:gd name="connsiteY4" fmla="*/ 80558 h 118741"/>
              <a:gd name="connsiteX5" fmla="*/ 64356 w 217299"/>
              <a:gd name="connsiteY5" fmla="*/ 13883 h 118741"/>
              <a:gd name="connsiteX6" fmla="*/ 19906 w 217299"/>
              <a:gd name="connsiteY6" fmla="*/ 118658 h 1187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17299" h="118741">
                <a:moveTo>
                  <a:pt x="19906" y="118658"/>
                </a:moveTo>
                <a:cubicBezTo>
                  <a:pt x="21493" y="121833"/>
                  <a:pt x="73881" y="32933"/>
                  <a:pt x="73881" y="32933"/>
                </a:cubicBezTo>
                <a:cubicBezTo>
                  <a:pt x="83406" y="18646"/>
                  <a:pt x="88698" y="38225"/>
                  <a:pt x="77056" y="32933"/>
                </a:cubicBezTo>
                <a:cubicBezTo>
                  <a:pt x="65414" y="27641"/>
                  <a:pt x="-19252" y="-6755"/>
                  <a:pt x="4031" y="1183"/>
                </a:cubicBezTo>
                <a:cubicBezTo>
                  <a:pt x="27314" y="9120"/>
                  <a:pt x="206702" y="78441"/>
                  <a:pt x="216756" y="80558"/>
                </a:cubicBezTo>
                <a:cubicBezTo>
                  <a:pt x="226810" y="82675"/>
                  <a:pt x="94519" y="10179"/>
                  <a:pt x="64356" y="13883"/>
                </a:cubicBezTo>
                <a:cubicBezTo>
                  <a:pt x="34194" y="17587"/>
                  <a:pt x="18319" y="115483"/>
                  <a:pt x="19906" y="11865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41" name="フリーフォーム 1440">
            <a:extLst>
              <a:ext uri="{FF2B5EF4-FFF2-40B4-BE49-F238E27FC236}">
                <a16:creationId xmlns:a16="http://schemas.microsoft.com/office/drawing/2014/main" id="{88298309-6438-A5AE-A38E-8015B6702D29}"/>
              </a:ext>
            </a:extLst>
          </p:cNvPr>
          <p:cNvSpPr/>
          <p:nvPr/>
        </p:nvSpPr>
        <p:spPr>
          <a:xfrm>
            <a:off x="3390855" y="4203015"/>
            <a:ext cx="209637" cy="140567"/>
          </a:xfrm>
          <a:custGeom>
            <a:avLst/>
            <a:gdLst>
              <a:gd name="connsiteX0" fmla="*/ 45 w 209637"/>
              <a:gd name="connsiteY0" fmla="*/ 685 h 140567"/>
              <a:gd name="connsiteX1" fmla="*/ 139745 w 209637"/>
              <a:gd name="connsiteY1" fmla="*/ 13385 h 140567"/>
              <a:gd name="connsiteX2" fmla="*/ 111170 w 209637"/>
              <a:gd name="connsiteY2" fmla="*/ 45135 h 140567"/>
              <a:gd name="connsiteX3" fmla="*/ 155620 w 209637"/>
              <a:gd name="connsiteY3" fmla="*/ 95935 h 140567"/>
              <a:gd name="connsiteX4" fmla="*/ 101645 w 209637"/>
              <a:gd name="connsiteY4" fmla="*/ 73710 h 140567"/>
              <a:gd name="connsiteX5" fmla="*/ 209595 w 209637"/>
              <a:gd name="connsiteY5" fmla="*/ 140385 h 140567"/>
              <a:gd name="connsiteX6" fmla="*/ 114345 w 209637"/>
              <a:gd name="connsiteY6" fmla="*/ 92760 h 140567"/>
              <a:gd name="connsiteX7" fmla="*/ 85770 w 209637"/>
              <a:gd name="connsiteY7" fmla="*/ 70535 h 140567"/>
              <a:gd name="connsiteX8" fmla="*/ 123870 w 209637"/>
              <a:gd name="connsiteY8" fmla="*/ 32435 h 140567"/>
              <a:gd name="connsiteX9" fmla="*/ 45 w 209637"/>
              <a:gd name="connsiteY9" fmla="*/ 685 h 1405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09637" h="140567">
                <a:moveTo>
                  <a:pt x="45" y="685"/>
                </a:moveTo>
                <a:cubicBezTo>
                  <a:pt x="2691" y="-2490"/>
                  <a:pt x="121224" y="5977"/>
                  <a:pt x="139745" y="13385"/>
                </a:cubicBezTo>
                <a:cubicBezTo>
                  <a:pt x="158266" y="20793"/>
                  <a:pt x="108524" y="31377"/>
                  <a:pt x="111170" y="45135"/>
                </a:cubicBezTo>
                <a:cubicBezTo>
                  <a:pt x="113816" y="58893"/>
                  <a:pt x="157207" y="91173"/>
                  <a:pt x="155620" y="95935"/>
                </a:cubicBezTo>
                <a:cubicBezTo>
                  <a:pt x="154033" y="100697"/>
                  <a:pt x="92649" y="66302"/>
                  <a:pt x="101645" y="73710"/>
                </a:cubicBezTo>
                <a:cubicBezTo>
                  <a:pt x="110641" y="81118"/>
                  <a:pt x="207478" y="137210"/>
                  <a:pt x="209595" y="140385"/>
                </a:cubicBezTo>
                <a:cubicBezTo>
                  <a:pt x="211712" y="143560"/>
                  <a:pt x="134982" y="104402"/>
                  <a:pt x="114345" y="92760"/>
                </a:cubicBezTo>
                <a:cubicBezTo>
                  <a:pt x="93708" y="81118"/>
                  <a:pt x="84183" y="80589"/>
                  <a:pt x="85770" y="70535"/>
                </a:cubicBezTo>
                <a:cubicBezTo>
                  <a:pt x="87357" y="60481"/>
                  <a:pt x="137628" y="41431"/>
                  <a:pt x="123870" y="32435"/>
                </a:cubicBezTo>
                <a:cubicBezTo>
                  <a:pt x="110112" y="23439"/>
                  <a:pt x="-2601" y="3860"/>
                  <a:pt x="45" y="68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42" name="フリーフォーム 1441">
            <a:extLst>
              <a:ext uri="{FF2B5EF4-FFF2-40B4-BE49-F238E27FC236}">
                <a16:creationId xmlns:a16="http://schemas.microsoft.com/office/drawing/2014/main" id="{68A1ED5D-AE78-3DA5-7244-8B9076EC39E3}"/>
              </a:ext>
            </a:extLst>
          </p:cNvPr>
          <p:cNvSpPr/>
          <p:nvPr/>
        </p:nvSpPr>
        <p:spPr>
          <a:xfrm>
            <a:off x="3883016" y="5292651"/>
            <a:ext cx="136570" cy="767264"/>
          </a:xfrm>
          <a:custGeom>
            <a:avLst/>
            <a:gdLst>
              <a:gd name="connsiteX0" fmla="*/ 9 w 136570"/>
              <a:gd name="connsiteY0" fmla="*/ 74 h 767264"/>
              <a:gd name="connsiteX1" fmla="*/ 111134 w 136570"/>
              <a:gd name="connsiteY1" fmla="*/ 454099 h 767264"/>
              <a:gd name="connsiteX2" fmla="*/ 111134 w 136570"/>
              <a:gd name="connsiteY2" fmla="*/ 358849 h 767264"/>
              <a:gd name="connsiteX3" fmla="*/ 136534 w 136570"/>
              <a:gd name="connsiteY3" fmla="*/ 765249 h 767264"/>
              <a:gd name="connsiteX4" fmla="*/ 104784 w 136570"/>
              <a:gd name="connsiteY4" fmla="*/ 492199 h 767264"/>
              <a:gd name="connsiteX5" fmla="*/ 9 w 136570"/>
              <a:gd name="connsiteY5" fmla="*/ 74 h 7672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36570" h="767264">
                <a:moveTo>
                  <a:pt x="9" y="74"/>
                </a:moveTo>
                <a:cubicBezTo>
                  <a:pt x="1067" y="-6276"/>
                  <a:pt x="92613" y="394303"/>
                  <a:pt x="111134" y="454099"/>
                </a:cubicBezTo>
                <a:cubicBezTo>
                  <a:pt x="129655" y="513895"/>
                  <a:pt x="106901" y="306991"/>
                  <a:pt x="111134" y="358849"/>
                </a:cubicBezTo>
                <a:cubicBezTo>
                  <a:pt x="115367" y="410707"/>
                  <a:pt x="137592" y="743024"/>
                  <a:pt x="136534" y="765249"/>
                </a:cubicBezTo>
                <a:cubicBezTo>
                  <a:pt x="135476" y="787474"/>
                  <a:pt x="125422" y="621316"/>
                  <a:pt x="104784" y="492199"/>
                </a:cubicBezTo>
                <a:cubicBezTo>
                  <a:pt x="84147" y="363082"/>
                  <a:pt x="-1049" y="6424"/>
                  <a:pt x="9" y="7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43" name="フリーフォーム 1442">
            <a:extLst>
              <a:ext uri="{FF2B5EF4-FFF2-40B4-BE49-F238E27FC236}">
                <a16:creationId xmlns:a16="http://schemas.microsoft.com/office/drawing/2014/main" id="{DDB77955-95B6-61BC-97AE-990CBFE9EA68}"/>
              </a:ext>
            </a:extLst>
          </p:cNvPr>
          <p:cNvSpPr/>
          <p:nvPr/>
        </p:nvSpPr>
        <p:spPr>
          <a:xfrm>
            <a:off x="4060438" y="5056923"/>
            <a:ext cx="67099" cy="702799"/>
          </a:xfrm>
          <a:custGeom>
            <a:avLst/>
            <a:gdLst>
              <a:gd name="connsiteX0" fmla="*/ 67062 w 67099"/>
              <a:gd name="connsiteY0" fmla="*/ 852 h 702799"/>
              <a:gd name="connsiteX1" fmla="*/ 13087 w 67099"/>
              <a:gd name="connsiteY1" fmla="*/ 245327 h 702799"/>
              <a:gd name="connsiteX2" fmla="*/ 25787 w 67099"/>
              <a:gd name="connsiteY2" fmla="*/ 540602 h 702799"/>
              <a:gd name="connsiteX3" fmla="*/ 19437 w 67099"/>
              <a:gd name="connsiteY3" fmla="*/ 458052 h 702799"/>
              <a:gd name="connsiteX4" fmla="*/ 41662 w 67099"/>
              <a:gd name="connsiteY4" fmla="*/ 702527 h 702799"/>
              <a:gd name="connsiteX5" fmla="*/ 9912 w 67099"/>
              <a:gd name="connsiteY5" fmla="*/ 502502 h 702799"/>
              <a:gd name="connsiteX6" fmla="*/ 3562 w 67099"/>
              <a:gd name="connsiteY6" fmla="*/ 331052 h 702799"/>
              <a:gd name="connsiteX7" fmla="*/ 67062 w 67099"/>
              <a:gd name="connsiteY7" fmla="*/ 852 h 7027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7099" h="702799">
                <a:moveTo>
                  <a:pt x="67062" y="852"/>
                </a:moveTo>
                <a:cubicBezTo>
                  <a:pt x="68649" y="-13435"/>
                  <a:pt x="19966" y="155369"/>
                  <a:pt x="13087" y="245327"/>
                </a:cubicBezTo>
                <a:cubicBezTo>
                  <a:pt x="6208" y="335285"/>
                  <a:pt x="24729" y="505148"/>
                  <a:pt x="25787" y="540602"/>
                </a:cubicBezTo>
                <a:cubicBezTo>
                  <a:pt x="26845" y="576056"/>
                  <a:pt x="16791" y="431065"/>
                  <a:pt x="19437" y="458052"/>
                </a:cubicBezTo>
                <a:cubicBezTo>
                  <a:pt x="22083" y="485040"/>
                  <a:pt x="43249" y="695119"/>
                  <a:pt x="41662" y="702527"/>
                </a:cubicBezTo>
                <a:cubicBezTo>
                  <a:pt x="40075" y="709935"/>
                  <a:pt x="16262" y="564415"/>
                  <a:pt x="9912" y="502502"/>
                </a:cubicBezTo>
                <a:cubicBezTo>
                  <a:pt x="3562" y="440590"/>
                  <a:pt x="-4905" y="409369"/>
                  <a:pt x="3562" y="331052"/>
                </a:cubicBezTo>
                <a:cubicBezTo>
                  <a:pt x="12029" y="252735"/>
                  <a:pt x="65475" y="15139"/>
                  <a:pt x="67062" y="85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44" name="フリーフォーム 1443">
            <a:extLst>
              <a:ext uri="{FF2B5EF4-FFF2-40B4-BE49-F238E27FC236}">
                <a16:creationId xmlns:a16="http://schemas.microsoft.com/office/drawing/2014/main" id="{E2FB157F-60BA-5662-DC9D-82FCEDD4E0F6}"/>
              </a:ext>
            </a:extLst>
          </p:cNvPr>
          <p:cNvSpPr/>
          <p:nvPr/>
        </p:nvSpPr>
        <p:spPr>
          <a:xfrm>
            <a:off x="3371440" y="4978067"/>
            <a:ext cx="448393" cy="359988"/>
          </a:xfrm>
          <a:custGeom>
            <a:avLst/>
            <a:gdLst>
              <a:gd name="connsiteX0" fmla="*/ 410 w 448393"/>
              <a:gd name="connsiteY0" fmla="*/ 333 h 359988"/>
              <a:gd name="connsiteX1" fmla="*/ 302035 w 448393"/>
              <a:gd name="connsiteY1" fmla="*/ 206708 h 359988"/>
              <a:gd name="connsiteX2" fmla="*/ 444910 w 448393"/>
              <a:gd name="connsiteY2" fmla="*/ 359108 h 359988"/>
              <a:gd name="connsiteX3" fmla="*/ 371885 w 448393"/>
              <a:gd name="connsiteY3" fmla="*/ 257508 h 359988"/>
              <a:gd name="connsiteX4" fmla="*/ 410 w 448393"/>
              <a:gd name="connsiteY4" fmla="*/ 333 h 359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48393" h="359988">
                <a:moveTo>
                  <a:pt x="410" y="333"/>
                </a:moveTo>
                <a:cubicBezTo>
                  <a:pt x="-11232" y="-8134"/>
                  <a:pt x="227952" y="146912"/>
                  <a:pt x="302035" y="206708"/>
                </a:cubicBezTo>
                <a:cubicBezTo>
                  <a:pt x="376118" y="266504"/>
                  <a:pt x="433268" y="350641"/>
                  <a:pt x="444910" y="359108"/>
                </a:cubicBezTo>
                <a:cubicBezTo>
                  <a:pt x="456552" y="367575"/>
                  <a:pt x="440677" y="313600"/>
                  <a:pt x="371885" y="257508"/>
                </a:cubicBezTo>
                <a:cubicBezTo>
                  <a:pt x="303093" y="201416"/>
                  <a:pt x="12052" y="8800"/>
                  <a:pt x="410" y="33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45" name="フリーフォーム 1444">
            <a:extLst>
              <a:ext uri="{FF2B5EF4-FFF2-40B4-BE49-F238E27FC236}">
                <a16:creationId xmlns:a16="http://schemas.microsoft.com/office/drawing/2014/main" id="{6333FFE3-C808-1D1C-2F8E-9E85A6A7AA68}"/>
              </a:ext>
            </a:extLst>
          </p:cNvPr>
          <p:cNvSpPr/>
          <p:nvPr/>
        </p:nvSpPr>
        <p:spPr>
          <a:xfrm>
            <a:off x="3190875" y="6648271"/>
            <a:ext cx="95289" cy="732032"/>
          </a:xfrm>
          <a:custGeom>
            <a:avLst/>
            <a:gdLst>
              <a:gd name="connsiteX0" fmla="*/ 0 w 95289"/>
              <a:gd name="connsiteY0" fmla="*/ 179 h 732032"/>
              <a:gd name="connsiteX1" fmla="*/ 95250 w 95289"/>
              <a:gd name="connsiteY1" fmla="*/ 527229 h 732032"/>
              <a:gd name="connsiteX2" fmla="*/ 12700 w 95289"/>
              <a:gd name="connsiteY2" fmla="*/ 730429 h 732032"/>
              <a:gd name="connsiteX3" fmla="*/ 95250 w 95289"/>
              <a:gd name="connsiteY3" fmla="*/ 587554 h 732032"/>
              <a:gd name="connsiteX4" fmla="*/ 0 w 95289"/>
              <a:gd name="connsiteY4" fmla="*/ 179 h 7320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5289" h="732032">
                <a:moveTo>
                  <a:pt x="0" y="179"/>
                </a:moveTo>
                <a:cubicBezTo>
                  <a:pt x="0" y="-9875"/>
                  <a:pt x="93133" y="405521"/>
                  <a:pt x="95250" y="527229"/>
                </a:cubicBezTo>
                <a:cubicBezTo>
                  <a:pt x="97367" y="648937"/>
                  <a:pt x="12700" y="720375"/>
                  <a:pt x="12700" y="730429"/>
                </a:cubicBezTo>
                <a:cubicBezTo>
                  <a:pt x="12700" y="740483"/>
                  <a:pt x="93663" y="704500"/>
                  <a:pt x="95250" y="587554"/>
                </a:cubicBezTo>
                <a:cubicBezTo>
                  <a:pt x="96837" y="470608"/>
                  <a:pt x="0" y="10233"/>
                  <a:pt x="0" y="17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46" name="フリーフォーム 1445">
            <a:extLst>
              <a:ext uri="{FF2B5EF4-FFF2-40B4-BE49-F238E27FC236}">
                <a16:creationId xmlns:a16="http://schemas.microsoft.com/office/drawing/2014/main" id="{0C19EC25-A77E-B4A8-BA00-6FAD81209ADE}"/>
              </a:ext>
            </a:extLst>
          </p:cNvPr>
          <p:cNvSpPr/>
          <p:nvPr/>
        </p:nvSpPr>
        <p:spPr>
          <a:xfrm>
            <a:off x="3902066" y="6804025"/>
            <a:ext cx="523884" cy="330200"/>
          </a:xfrm>
          <a:custGeom>
            <a:avLst/>
            <a:gdLst>
              <a:gd name="connsiteX0" fmla="*/ 523884 w 523884"/>
              <a:gd name="connsiteY0" fmla="*/ 0 h 330200"/>
              <a:gd name="connsiteX1" fmla="*/ 107959 w 523884"/>
              <a:gd name="connsiteY1" fmla="*/ 174625 h 330200"/>
              <a:gd name="connsiteX2" fmla="*/ 9 w 523884"/>
              <a:gd name="connsiteY2" fmla="*/ 330200 h 330200"/>
              <a:gd name="connsiteX3" fmla="*/ 111134 w 523884"/>
              <a:gd name="connsiteY3" fmla="*/ 174625 h 330200"/>
              <a:gd name="connsiteX4" fmla="*/ 523884 w 523884"/>
              <a:gd name="connsiteY4" fmla="*/ 0 h 330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23884" h="330200">
                <a:moveTo>
                  <a:pt x="523884" y="0"/>
                </a:moveTo>
                <a:cubicBezTo>
                  <a:pt x="523355" y="0"/>
                  <a:pt x="195271" y="119592"/>
                  <a:pt x="107959" y="174625"/>
                </a:cubicBezTo>
                <a:cubicBezTo>
                  <a:pt x="20647" y="229658"/>
                  <a:pt x="-520" y="330200"/>
                  <a:pt x="9" y="330200"/>
                </a:cubicBezTo>
                <a:cubicBezTo>
                  <a:pt x="538" y="330200"/>
                  <a:pt x="23821" y="227542"/>
                  <a:pt x="111134" y="174625"/>
                </a:cubicBezTo>
                <a:cubicBezTo>
                  <a:pt x="198446" y="121708"/>
                  <a:pt x="524413" y="0"/>
                  <a:pt x="523884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47" name="フリーフォーム 1446">
            <a:extLst>
              <a:ext uri="{FF2B5EF4-FFF2-40B4-BE49-F238E27FC236}">
                <a16:creationId xmlns:a16="http://schemas.microsoft.com/office/drawing/2014/main" id="{44D3EE04-9CA5-9F8A-69D3-2AD52E3EE50D}"/>
              </a:ext>
            </a:extLst>
          </p:cNvPr>
          <p:cNvSpPr/>
          <p:nvPr/>
        </p:nvSpPr>
        <p:spPr>
          <a:xfrm>
            <a:off x="3343147" y="7159625"/>
            <a:ext cx="1133603" cy="768390"/>
          </a:xfrm>
          <a:custGeom>
            <a:avLst/>
            <a:gdLst>
              <a:gd name="connsiteX0" fmla="*/ 1133603 w 1133603"/>
              <a:gd name="connsiteY0" fmla="*/ 0 h 768390"/>
              <a:gd name="connsiteX1" fmla="*/ 387478 w 1133603"/>
              <a:gd name="connsiteY1" fmla="*/ 400050 h 768390"/>
              <a:gd name="connsiteX2" fmla="*/ 128 w 1133603"/>
              <a:gd name="connsiteY2" fmla="*/ 768350 h 768390"/>
              <a:gd name="connsiteX3" fmla="*/ 349378 w 1133603"/>
              <a:gd name="connsiteY3" fmla="*/ 422275 h 768390"/>
              <a:gd name="connsiteX4" fmla="*/ 752603 w 1133603"/>
              <a:gd name="connsiteY4" fmla="*/ 190500 h 768390"/>
              <a:gd name="connsiteX5" fmla="*/ 504953 w 1133603"/>
              <a:gd name="connsiteY5" fmla="*/ 304800 h 768390"/>
              <a:gd name="connsiteX6" fmla="*/ 1133603 w 1133603"/>
              <a:gd name="connsiteY6" fmla="*/ 0 h 7683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133603" h="768390">
                <a:moveTo>
                  <a:pt x="1133603" y="0"/>
                </a:moveTo>
                <a:cubicBezTo>
                  <a:pt x="854996" y="135996"/>
                  <a:pt x="576390" y="271992"/>
                  <a:pt x="387478" y="400050"/>
                </a:cubicBezTo>
                <a:cubicBezTo>
                  <a:pt x="198566" y="528108"/>
                  <a:pt x="6478" y="764646"/>
                  <a:pt x="128" y="768350"/>
                </a:cubicBezTo>
                <a:cubicBezTo>
                  <a:pt x="-6222" y="772054"/>
                  <a:pt x="223966" y="518583"/>
                  <a:pt x="349378" y="422275"/>
                </a:cubicBezTo>
                <a:cubicBezTo>
                  <a:pt x="474790" y="325967"/>
                  <a:pt x="726674" y="210079"/>
                  <a:pt x="752603" y="190500"/>
                </a:cubicBezTo>
                <a:cubicBezTo>
                  <a:pt x="778532" y="170921"/>
                  <a:pt x="504953" y="304800"/>
                  <a:pt x="504953" y="304800"/>
                </a:cubicBezTo>
                <a:lnTo>
                  <a:pt x="1133603" y="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48" name="フリーフォーム 1447">
            <a:extLst>
              <a:ext uri="{FF2B5EF4-FFF2-40B4-BE49-F238E27FC236}">
                <a16:creationId xmlns:a16="http://schemas.microsoft.com/office/drawing/2014/main" id="{8AD72032-2807-3FBA-BEEC-A1ABD71F18F0}"/>
              </a:ext>
            </a:extLst>
          </p:cNvPr>
          <p:cNvSpPr/>
          <p:nvPr/>
        </p:nvSpPr>
        <p:spPr>
          <a:xfrm>
            <a:off x="2666710" y="9042240"/>
            <a:ext cx="173526" cy="184722"/>
          </a:xfrm>
          <a:custGeom>
            <a:avLst/>
            <a:gdLst>
              <a:gd name="connsiteX0" fmla="*/ 290 w 173526"/>
              <a:gd name="connsiteY0" fmla="*/ 160 h 184722"/>
              <a:gd name="connsiteX1" fmla="*/ 143165 w 173526"/>
              <a:gd name="connsiteY1" fmla="*/ 152560 h 184722"/>
              <a:gd name="connsiteX2" fmla="*/ 168565 w 173526"/>
              <a:gd name="connsiteY2" fmla="*/ 184310 h 184722"/>
              <a:gd name="connsiteX3" fmla="*/ 155865 w 173526"/>
              <a:gd name="connsiteY3" fmla="*/ 162085 h 184722"/>
              <a:gd name="connsiteX4" fmla="*/ 290 w 173526"/>
              <a:gd name="connsiteY4" fmla="*/ 54135 h 184722"/>
              <a:gd name="connsiteX5" fmla="*/ 114590 w 173526"/>
              <a:gd name="connsiteY5" fmla="*/ 184310 h 184722"/>
              <a:gd name="connsiteX6" fmla="*/ 290 w 173526"/>
              <a:gd name="connsiteY6" fmla="*/ 160 h 1847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73526" h="184722">
                <a:moveTo>
                  <a:pt x="290" y="160"/>
                </a:moveTo>
                <a:cubicBezTo>
                  <a:pt x="5053" y="-5132"/>
                  <a:pt x="115119" y="121868"/>
                  <a:pt x="143165" y="152560"/>
                </a:cubicBezTo>
                <a:cubicBezTo>
                  <a:pt x="171211" y="183252"/>
                  <a:pt x="166448" y="182722"/>
                  <a:pt x="168565" y="184310"/>
                </a:cubicBezTo>
                <a:cubicBezTo>
                  <a:pt x="170682" y="185898"/>
                  <a:pt x="183911" y="183781"/>
                  <a:pt x="155865" y="162085"/>
                </a:cubicBezTo>
                <a:cubicBezTo>
                  <a:pt x="127819" y="140389"/>
                  <a:pt x="7169" y="50431"/>
                  <a:pt x="290" y="54135"/>
                </a:cubicBezTo>
                <a:cubicBezTo>
                  <a:pt x="-6589" y="57839"/>
                  <a:pt x="110886" y="192247"/>
                  <a:pt x="114590" y="184310"/>
                </a:cubicBezTo>
                <a:cubicBezTo>
                  <a:pt x="118294" y="176373"/>
                  <a:pt x="-4473" y="5452"/>
                  <a:pt x="290" y="16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49" name="フリーフォーム 1448">
            <a:extLst>
              <a:ext uri="{FF2B5EF4-FFF2-40B4-BE49-F238E27FC236}">
                <a16:creationId xmlns:a16="http://schemas.microsoft.com/office/drawing/2014/main" id="{005B2FFC-A263-8B70-5A37-0EF2BC473637}"/>
              </a:ext>
            </a:extLst>
          </p:cNvPr>
          <p:cNvSpPr/>
          <p:nvPr/>
        </p:nvSpPr>
        <p:spPr>
          <a:xfrm>
            <a:off x="1987549" y="8854049"/>
            <a:ext cx="419621" cy="99787"/>
          </a:xfrm>
          <a:custGeom>
            <a:avLst/>
            <a:gdLst>
              <a:gd name="connsiteX0" fmla="*/ 1 w 419621"/>
              <a:gd name="connsiteY0" fmla="*/ 29601 h 99787"/>
              <a:gd name="connsiteX1" fmla="*/ 244476 w 419621"/>
              <a:gd name="connsiteY1" fmla="*/ 32776 h 99787"/>
              <a:gd name="connsiteX2" fmla="*/ 346076 w 419621"/>
              <a:gd name="connsiteY2" fmla="*/ 61351 h 99787"/>
              <a:gd name="connsiteX3" fmla="*/ 307976 w 419621"/>
              <a:gd name="connsiteY3" fmla="*/ 51826 h 99787"/>
              <a:gd name="connsiteX4" fmla="*/ 377826 w 419621"/>
              <a:gd name="connsiteY4" fmla="*/ 99451 h 99787"/>
              <a:gd name="connsiteX5" fmla="*/ 273051 w 419621"/>
              <a:gd name="connsiteY5" fmla="*/ 74051 h 99787"/>
              <a:gd name="connsiteX6" fmla="*/ 419101 w 419621"/>
              <a:gd name="connsiteY6" fmla="*/ 93101 h 99787"/>
              <a:gd name="connsiteX7" fmla="*/ 317501 w 419621"/>
              <a:gd name="connsiteY7" fmla="*/ 55001 h 99787"/>
              <a:gd name="connsiteX8" fmla="*/ 206376 w 419621"/>
              <a:gd name="connsiteY8" fmla="*/ 1026 h 99787"/>
              <a:gd name="connsiteX9" fmla="*/ 241301 w 419621"/>
              <a:gd name="connsiteY9" fmla="*/ 20076 h 99787"/>
              <a:gd name="connsiteX10" fmla="*/ 1 w 419621"/>
              <a:gd name="connsiteY10" fmla="*/ 29601 h 997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419621" h="99787">
                <a:moveTo>
                  <a:pt x="1" y="29601"/>
                </a:moveTo>
                <a:cubicBezTo>
                  <a:pt x="530" y="31718"/>
                  <a:pt x="186797" y="27484"/>
                  <a:pt x="244476" y="32776"/>
                </a:cubicBezTo>
                <a:cubicBezTo>
                  <a:pt x="302155" y="38068"/>
                  <a:pt x="335493" y="58176"/>
                  <a:pt x="346076" y="61351"/>
                </a:cubicBezTo>
                <a:cubicBezTo>
                  <a:pt x="356659" y="64526"/>
                  <a:pt x="302684" y="45476"/>
                  <a:pt x="307976" y="51826"/>
                </a:cubicBezTo>
                <a:cubicBezTo>
                  <a:pt x="313268" y="58176"/>
                  <a:pt x="383647" y="95747"/>
                  <a:pt x="377826" y="99451"/>
                </a:cubicBezTo>
                <a:cubicBezTo>
                  <a:pt x="372005" y="103155"/>
                  <a:pt x="266172" y="75109"/>
                  <a:pt x="273051" y="74051"/>
                </a:cubicBezTo>
                <a:cubicBezTo>
                  <a:pt x="279930" y="72993"/>
                  <a:pt x="411693" y="96276"/>
                  <a:pt x="419101" y="93101"/>
                </a:cubicBezTo>
                <a:cubicBezTo>
                  <a:pt x="426509" y="89926"/>
                  <a:pt x="352955" y="70347"/>
                  <a:pt x="317501" y="55001"/>
                </a:cubicBezTo>
                <a:cubicBezTo>
                  <a:pt x="282047" y="39655"/>
                  <a:pt x="219076" y="6847"/>
                  <a:pt x="206376" y="1026"/>
                </a:cubicBezTo>
                <a:cubicBezTo>
                  <a:pt x="193676" y="-4795"/>
                  <a:pt x="274109" y="15843"/>
                  <a:pt x="241301" y="20076"/>
                </a:cubicBezTo>
                <a:cubicBezTo>
                  <a:pt x="208493" y="24309"/>
                  <a:pt x="-528" y="27484"/>
                  <a:pt x="1" y="2960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50" name="フリーフォーム 1449">
            <a:extLst>
              <a:ext uri="{FF2B5EF4-FFF2-40B4-BE49-F238E27FC236}">
                <a16:creationId xmlns:a16="http://schemas.microsoft.com/office/drawing/2014/main" id="{99877A23-0067-4F42-D94C-991EFA31D211}"/>
              </a:ext>
            </a:extLst>
          </p:cNvPr>
          <p:cNvSpPr/>
          <p:nvPr/>
        </p:nvSpPr>
        <p:spPr>
          <a:xfrm>
            <a:off x="2800304" y="9245591"/>
            <a:ext cx="107416" cy="225446"/>
          </a:xfrm>
          <a:custGeom>
            <a:avLst/>
            <a:gdLst>
              <a:gd name="connsiteX0" fmla="*/ 46 w 107416"/>
              <a:gd name="connsiteY0" fmla="*/ 9 h 225446"/>
              <a:gd name="connsiteX1" fmla="*/ 85771 w 107416"/>
              <a:gd name="connsiteY1" fmla="*/ 120659 h 225446"/>
              <a:gd name="connsiteX2" fmla="*/ 104821 w 107416"/>
              <a:gd name="connsiteY2" fmla="*/ 225434 h 225446"/>
              <a:gd name="connsiteX3" fmla="*/ 98471 w 107416"/>
              <a:gd name="connsiteY3" fmla="*/ 127009 h 225446"/>
              <a:gd name="connsiteX4" fmla="*/ 46 w 107416"/>
              <a:gd name="connsiteY4" fmla="*/ 9 h 2254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7416" h="225446">
                <a:moveTo>
                  <a:pt x="46" y="9"/>
                </a:moveTo>
                <a:cubicBezTo>
                  <a:pt x="-2071" y="-1049"/>
                  <a:pt x="68309" y="83088"/>
                  <a:pt x="85771" y="120659"/>
                </a:cubicBezTo>
                <a:cubicBezTo>
                  <a:pt x="103233" y="158230"/>
                  <a:pt x="102704" y="224376"/>
                  <a:pt x="104821" y="225434"/>
                </a:cubicBezTo>
                <a:cubicBezTo>
                  <a:pt x="106938" y="226492"/>
                  <a:pt x="111700" y="160876"/>
                  <a:pt x="98471" y="127009"/>
                </a:cubicBezTo>
                <a:cubicBezTo>
                  <a:pt x="85242" y="93142"/>
                  <a:pt x="2163" y="1067"/>
                  <a:pt x="46" y="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51" name="フリーフォーム 1450">
            <a:extLst>
              <a:ext uri="{FF2B5EF4-FFF2-40B4-BE49-F238E27FC236}">
                <a16:creationId xmlns:a16="http://schemas.microsoft.com/office/drawing/2014/main" id="{B8EA02CD-D680-CD9A-4673-AD2E5D18DFF6}"/>
              </a:ext>
            </a:extLst>
          </p:cNvPr>
          <p:cNvSpPr/>
          <p:nvPr/>
        </p:nvSpPr>
        <p:spPr>
          <a:xfrm>
            <a:off x="2901658" y="9412001"/>
            <a:ext cx="93751" cy="287273"/>
          </a:xfrm>
          <a:custGeom>
            <a:avLst/>
            <a:gdLst>
              <a:gd name="connsiteX0" fmla="*/ 292 w 93751"/>
              <a:gd name="connsiteY0" fmla="*/ 1874 h 287273"/>
              <a:gd name="connsiteX1" fmla="*/ 54267 w 93751"/>
              <a:gd name="connsiteY1" fmla="*/ 116174 h 287273"/>
              <a:gd name="connsiteX2" fmla="*/ 92367 w 93751"/>
              <a:gd name="connsiteY2" fmla="*/ 284449 h 287273"/>
              <a:gd name="connsiteX3" fmla="*/ 79667 w 93751"/>
              <a:gd name="connsiteY3" fmla="*/ 208249 h 287273"/>
              <a:gd name="connsiteX4" fmla="*/ 292 w 93751"/>
              <a:gd name="connsiteY4" fmla="*/ 1874 h 2872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3751" h="287273">
                <a:moveTo>
                  <a:pt x="292" y="1874"/>
                </a:moveTo>
                <a:cubicBezTo>
                  <a:pt x="-3941" y="-13472"/>
                  <a:pt x="38921" y="69078"/>
                  <a:pt x="54267" y="116174"/>
                </a:cubicBezTo>
                <a:cubicBezTo>
                  <a:pt x="69613" y="163270"/>
                  <a:pt x="88134" y="269103"/>
                  <a:pt x="92367" y="284449"/>
                </a:cubicBezTo>
                <a:cubicBezTo>
                  <a:pt x="96600" y="299795"/>
                  <a:pt x="90779" y="249524"/>
                  <a:pt x="79667" y="208249"/>
                </a:cubicBezTo>
                <a:cubicBezTo>
                  <a:pt x="68555" y="166974"/>
                  <a:pt x="4525" y="17220"/>
                  <a:pt x="292" y="187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52" name="フリーフォーム 1451">
            <a:extLst>
              <a:ext uri="{FF2B5EF4-FFF2-40B4-BE49-F238E27FC236}">
                <a16:creationId xmlns:a16="http://schemas.microsoft.com/office/drawing/2014/main" id="{1A0C9D33-1555-77C8-0ADA-B192E55E53EC}"/>
              </a:ext>
            </a:extLst>
          </p:cNvPr>
          <p:cNvSpPr/>
          <p:nvPr/>
        </p:nvSpPr>
        <p:spPr>
          <a:xfrm>
            <a:off x="3003454" y="9664685"/>
            <a:ext cx="90585" cy="398905"/>
          </a:xfrm>
          <a:custGeom>
            <a:avLst/>
            <a:gdLst>
              <a:gd name="connsiteX0" fmla="*/ 9621 w 90585"/>
              <a:gd name="connsiteY0" fmla="*/ 15 h 398905"/>
              <a:gd name="connsiteX1" fmla="*/ 15971 w 90585"/>
              <a:gd name="connsiteY1" fmla="*/ 76215 h 398905"/>
              <a:gd name="connsiteX2" fmla="*/ 63596 w 90585"/>
              <a:gd name="connsiteY2" fmla="*/ 184165 h 398905"/>
              <a:gd name="connsiteX3" fmla="*/ 50896 w 90585"/>
              <a:gd name="connsiteY3" fmla="*/ 149240 h 398905"/>
              <a:gd name="connsiteX4" fmla="*/ 85821 w 90585"/>
              <a:gd name="connsiteY4" fmla="*/ 266715 h 398905"/>
              <a:gd name="connsiteX5" fmla="*/ 85821 w 90585"/>
              <a:gd name="connsiteY5" fmla="*/ 396890 h 398905"/>
              <a:gd name="connsiteX6" fmla="*/ 88996 w 90585"/>
              <a:gd name="connsiteY6" fmla="*/ 336565 h 398905"/>
              <a:gd name="connsiteX7" fmla="*/ 57246 w 90585"/>
              <a:gd name="connsiteY7" fmla="*/ 212740 h 398905"/>
              <a:gd name="connsiteX8" fmla="*/ 19146 w 90585"/>
              <a:gd name="connsiteY8" fmla="*/ 117490 h 398905"/>
              <a:gd name="connsiteX9" fmla="*/ 96 w 90585"/>
              <a:gd name="connsiteY9" fmla="*/ 69865 h 398905"/>
              <a:gd name="connsiteX10" fmla="*/ 9621 w 90585"/>
              <a:gd name="connsiteY10" fmla="*/ 15 h 3989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90585" h="398905">
                <a:moveTo>
                  <a:pt x="9621" y="15"/>
                </a:moveTo>
                <a:cubicBezTo>
                  <a:pt x="12267" y="1073"/>
                  <a:pt x="6975" y="45523"/>
                  <a:pt x="15971" y="76215"/>
                </a:cubicBezTo>
                <a:cubicBezTo>
                  <a:pt x="24967" y="106907"/>
                  <a:pt x="57775" y="171994"/>
                  <a:pt x="63596" y="184165"/>
                </a:cubicBezTo>
                <a:cubicBezTo>
                  <a:pt x="69417" y="196336"/>
                  <a:pt x="47192" y="135482"/>
                  <a:pt x="50896" y="149240"/>
                </a:cubicBezTo>
                <a:cubicBezTo>
                  <a:pt x="54600" y="162998"/>
                  <a:pt x="80000" y="225440"/>
                  <a:pt x="85821" y="266715"/>
                </a:cubicBezTo>
                <a:cubicBezTo>
                  <a:pt x="91642" y="307990"/>
                  <a:pt x="85292" y="385248"/>
                  <a:pt x="85821" y="396890"/>
                </a:cubicBezTo>
                <a:cubicBezTo>
                  <a:pt x="86350" y="408532"/>
                  <a:pt x="93758" y="367256"/>
                  <a:pt x="88996" y="336565"/>
                </a:cubicBezTo>
                <a:cubicBezTo>
                  <a:pt x="84234" y="305874"/>
                  <a:pt x="68888" y="249252"/>
                  <a:pt x="57246" y="212740"/>
                </a:cubicBezTo>
                <a:cubicBezTo>
                  <a:pt x="45604" y="176228"/>
                  <a:pt x="19146" y="117490"/>
                  <a:pt x="19146" y="117490"/>
                </a:cubicBezTo>
                <a:cubicBezTo>
                  <a:pt x="9621" y="93678"/>
                  <a:pt x="1154" y="88915"/>
                  <a:pt x="96" y="69865"/>
                </a:cubicBezTo>
                <a:cubicBezTo>
                  <a:pt x="-962" y="50815"/>
                  <a:pt x="6975" y="-1043"/>
                  <a:pt x="9621" y="1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53" name="フリーフォーム 1452">
            <a:extLst>
              <a:ext uri="{FF2B5EF4-FFF2-40B4-BE49-F238E27FC236}">
                <a16:creationId xmlns:a16="http://schemas.microsoft.com/office/drawing/2014/main" id="{8CDED4CD-C628-7360-AEFB-87D529DC0112}"/>
              </a:ext>
            </a:extLst>
          </p:cNvPr>
          <p:cNvSpPr/>
          <p:nvPr/>
        </p:nvSpPr>
        <p:spPr>
          <a:xfrm>
            <a:off x="2343084" y="8896218"/>
            <a:ext cx="436859" cy="408497"/>
          </a:xfrm>
          <a:custGeom>
            <a:avLst/>
            <a:gdLst>
              <a:gd name="connsiteX0" fmla="*/ 66 w 436859"/>
              <a:gd name="connsiteY0" fmla="*/ 132 h 408497"/>
              <a:gd name="connsiteX1" fmla="*/ 174691 w 436859"/>
              <a:gd name="connsiteY1" fmla="*/ 63632 h 408497"/>
              <a:gd name="connsiteX2" fmla="*/ 152466 w 436859"/>
              <a:gd name="connsiteY2" fmla="*/ 69982 h 408497"/>
              <a:gd name="connsiteX3" fmla="*/ 200091 w 436859"/>
              <a:gd name="connsiteY3" fmla="*/ 95382 h 408497"/>
              <a:gd name="connsiteX4" fmla="*/ 149291 w 436859"/>
              <a:gd name="connsiteY4" fmla="*/ 92207 h 408497"/>
              <a:gd name="connsiteX5" fmla="*/ 228666 w 436859"/>
              <a:gd name="connsiteY5" fmla="*/ 130307 h 408497"/>
              <a:gd name="connsiteX6" fmla="*/ 244541 w 436859"/>
              <a:gd name="connsiteY6" fmla="*/ 162057 h 408497"/>
              <a:gd name="connsiteX7" fmla="*/ 273116 w 436859"/>
              <a:gd name="connsiteY7" fmla="*/ 212857 h 408497"/>
              <a:gd name="connsiteX8" fmla="*/ 276291 w 436859"/>
              <a:gd name="connsiteY8" fmla="*/ 219207 h 408497"/>
              <a:gd name="connsiteX9" fmla="*/ 323916 w 436859"/>
              <a:gd name="connsiteY9" fmla="*/ 323982 h 408497"/>
              <a:gd name="connsiteX10" fmla="*/ 330266 w 436859"/>
              <a:gd name="connsiteY10" fmla="*/ 276357 h 408497"/>
              <a:gd name="connsiteX11" fmla="*/ 387416 w 436859"/>
              <a:gd name="connsiteY11" fmla="*/ 289057 h 408497"/>
              <a:gd name="connsiteX12" fmla="*/ 374716 w 436859"/>
              <a:gd name="connsiteY12" fmla="*/ 323982 h 408497"/>
              <a:gd name="connsiteX13" fmla="*/ 396941 w 436859"/>
              <a:gd name="connsiteY13" fmla="*/ 393832 h 408497"/>
              <a:gd name="connsiteX14" fmla="*/ 435041 w 436859"/>
              <a:gd name="connsiteY14" fmla="*/ 400182 h 408497"/>
              <a:gd name="connsiteX15" fmla="*/ 333441 w 436859"/>
              <a:gd name="connsiteY15" fmla="*/ 298582 h 408497"/>
              <a:gd name="connsiteX16" fmla="*/ 196916 w 436859"/>
              <a:gd name="connsiteY16" fmla="*/ 82682 h 408497"/>
              <a:gd name="connsiteX17" fmla="*/ 66 w 436859"/>
              <a:gd name="connsiteY17" fmla="*/ 132 h 4084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436859" h="408497">
                <a:moveTo>
                  <a:pt x="66" y="132"/>
                </a:moveTo>
                <a:cubicBezTo>
                  <a:pt x="-3638" y="-3043"/>
                  <a:pt x="149291" y="51990"/>
                  <a:pt x="174691" y="63632"/>
                </a:cubicBezTo>
                <a:cubicBezTo>
                  <a:pt x="200091" y="75274"/>
                  <a:pt x="148233" y="64690"/>
                  <a:pt x="152466" y="69982"/>
                </a:cubicBezTo>
                <a:cubicBezTo>
                  <a:pt x="156699" y="75274"/>
                  <a:pt x="200620" y="91678"/>
                  <a:pt x="200091" y="95382"/>
                </a:cubicBezTo>
                <a:cubicBezTo>
                  <a:pt x="199562" y="99086"/>
                  <a:pt x="144529" y="86386"/>
                  <a:pt x="149291" y="92207"/>
                </a:cubicBezTo>
                <a:cubicBezTo>
                  <a:pt x="154053" y="98028"/>
                  <a:pt x="212791" y="118665"/>
                  <a:pt x="228666" y="130307"/>
                </a:cubicBezTo>
                <a:cubicBezTo>
                  <a:pt x="244541" y="141949"/>
                  <a:pt x="237133" y="148299"/>
                  <a:pt x="244541" y="162057"/>
                </a:cubicBezTo>
                <a:cubicBezTo>
                  <a:pt x="251949" y="175815"/>
                  <a:pt x="267824" y="203332"/>
                  <a:pt x="273116" y="212857"/>
                </a:cubicBezTo>
                <a:cubicBezTo>
                  <a:pt x="278408" y="222382"/>
                  <a:pt x="267824" y="200686"/>
                  <a:pt x="276291" y="219207"/>
                </a:cubicBezTo>
                <a:cubicBezTo>
                  <a:pt x="284758" y="237728"/>
                  <a:pt x="314920" y="314457"/>
                  <a:pt x="323916" y="323982"/>
                </a:cubicBezTo>
                <a:cubicBezTo>
                  <a:pt x="332912" y="333507"/>
                  <a:pt x="319683" y="282178"/>
                  <a:pt x="330266" y="276357"/>
                </a:cubicBezTo>
                <a:cubicBezTo>
                  <a:pt x="340849" y="270536"/>
                  <a:pt x="380008" y="281120"/>
                  <a:pt x="387416" y="289057"/>
                </a:cubicBezTo>
                <a:cubicBezTo>
                  <a:pt x="394824" y="296995"/>
                  <a:pt x="373129" y="306520"/>
                  <a:pt x="374716" y="323982"/>
                </a:cubicBezTo>
                <a:cubicBezTo>
                  <a:pt x="376303" y="341444"/>
                  <a:pt x="386887" y="381132"/>
                  <a:pt x="396941" y="393832"/>
                </a:cubicBezTo>
                <a:cubicBezTo>
                  <a:pt x="406995" y="406532"/>
                  <a:pt x="445624" y="416057"/>
                  <a:pt x="435041" y="400182"/>
                </a:cubicBezTo>
                <a:cubicBezTo>
                  <a:pt x="424458" y="384307"/>
                  <a:pt x="373128" y="351499"/>
                  <a:pt x="333441" y="298582"/>
                </a:cubicBezTo>
                <a:cubicBezTo>
                  <a:pt x="293754" y="245665"/>
                  <a:pt x="248245" y="130307"/>
                  <a:pt x="196916" y="82682"/>
                </a:cubicBezTo>
                <a:cubicBezTo>
                  <a:pt x="145587" y="35057"/>
                  <a:pt x="3770" y="3307"/>
                  <a:pt x="66" y="13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54" name="フリーフォーム 1453">
            <a:extLst>
              <a:ext uri="{FF2B5EF4-FFF2-40B4-BE49-F238E27FC236}">
                <a16:creationId xmlns:a16="http://schemas.microsoft.com/office/drawing/2014/main" id="{25956CCC-56C3-2A58-FD88-55DE37EA609B}"/>
              </a:ext>
            </a:extLst>
          </p:cNvPr>
          <p:cNvSpPr/>
          <p:nvPr/>
        </p:nvSpPr>
        <p:spPr>
          <a:xfrm>
            <a:off x="2339082" y="8963020"/>
            <a:ext cx="281007" cy="412786"/>
          </a:xfrm>
          <a:custGeom>
            <a:avLst/>
            <a:gdLst>
              <a:gd name="connsiteX0" fmla="*/ 10418 w 281007"/>
              <a:gd name="connsiteY0" fmla="*/ 5 h 412786"/>
              <a:gd name="connsiteX1" fmla="*/ 10418 w 281007"/>
              <a:gd name="connsiteY1" fmla="*/ 60330 h 412786"/>
              <a:gd name="connsiteX2" fmla="*/ 96143 w 281007"/>
              <a:gd name="connsiteY2" fmla="*/ 123830 h 412786"/>
              <a:gd name="connsiteX3" fmla="*/ 70743 w 281007"/>
              <a:gd name="connsiteY3" fmla="*/ 92080 h 412786"/>
              <a:gd name="connsiteX4" fmla="*/ 134243 w 281007"/>
              <a:gd name="connsiteY4" fmla="*/ 158755 h 412786"/>
              <a:gd name="connsiteX5" fmla="*/ 134243 w 281007"/>
              <a:gd name="connsiteY5" fmla="*/ 196855 h 412786"/>
              <a:gd name="connsiteX6" fmla="*/ 172343 w 281007"/>
              <a:gd name="connsiteY6" fmla="*/ 257180 h 412786"/>
              <a:gd name="connsiteX7" fmla="*/ 277118 w 281007"/>
              <a:gd name="connsiteY7" fmla="*/ 409580 h 412786"/>
              <a:gd name="connsiteX8" fmla="*/ 245368 w 281007"/>
              <a:gd name="connsiteY8" fmla="*/ 346080 h 412786"/>
              <a:gd name="connsiteX9" fmla="*/ 121543 w 281007"/>
              <a:gd name="connsiteY9" fmla="*/ 174630 h 412786"/>
              <a:gd name="connsiteX10" fmla="*/ 73918 w 281007"/>
              <a:gd name="connsiteY10" fmla="*/ 101605 h 412786"/>
              <a:gd name="connsiteX11" fmla="*/ 4068 w 281007"/>
              <a:gd name="connsiteY11" fmla="*/ 63505 h 412786"/>
              <a:gd name="connsiteX12" fmla="*/ 10418 w 281007"/>
              <a:gd name="connsiteY12" fmla="*/ 5 h 4127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281007" h="412786">
                <a:moveTo>
                  <a:pt x="10418" y="5"/>
                </a:moveTo>
                <a:cubicBezTo>
                  <a:pt x="11476" y="-524"/>
                  <a:pt x="-3869" y="39693"/>
                  <a:pt x="10418" y="60330"/>
                </a:cubicBezTo>
                <a:cubicBezTo>
                  <a:pt x="24705" y="80967"/>
                  <a:pt x="86089" y="118538"/>
                  <a:pt x="96143" y="123830"/>
                </a:cubicBezTo>
                <a:cubicBezTo>
                  <a:pt x="106197" y="129122"/>
                  <a:pt x="64393" y="86259"/>
                  <a:pt x="70743" y="92080"/>
                </a:cubicBezTo>
                <a:cubicBezTo>
                  <a:pt x="77093" y="97901"/>
                  <a:pt x="123660" y="141293"/>
                  <a:pt x="134243" y="158755"/>
                </a:cubicBezTo>
                <a:cubicBezTo>
                  <a:pt x="144826" y="176218"/>
                  <a:pt x="127893" y="180451"/>
                  <a:pt x="134243" y="196855"/>
                </a:cubicBezTo>
                <a:cubicBezTo>
                  <a:pt x="140593" y="213259"/>
                  <a:pt x="148531" y="221726"/>
                  <a:pt x="172343" y="257180"/>
                </a:cubicBezTo>
                <a:cubicBezTo>
                  <a:pt x="196156" y="292634"/>
                  <a:pt x="264947" y="394763"/>
                  <a:pt x="277118" y="409580"/>
                </a:cubicBezTo>
                <a:cubicBezTo>
                  <a:pt x="289289" y="424397"/>
                  <a:pt x="271297" y="385238"/>
                  <a:pt x="245368" y="346080"/>
                </a:cubicBezTo>
                <a:cubicBezTo>
                  <a:pt x="219439" y="306922"/>
                  <a:pt x="150118" y="215376"/>
                  <a:pt x="121543" y="174630"/>
                </a:cubicBezTo>
                <a:cubicBezTo>
                  <a:pt x="92968" y="133884"/>
                  <a:pt x="93497" y="120126"/>
                  <a:pt x="73918" y="101605"/>
                </a:cubicBezTo>
                <a:cubicBezTo>
                  <a:pt x="54339" y="83084"/>
                  <a:pt x="15710" y="78321"/>
                  <a:pt x="4068" y="63505"/>
                </a:cubicBezTo>
                <a:cubicBezTo>
                  <a:pt x="-7574" y="48689"/>
                  <a:pt x="9360" y="534"/>
                  <a:pt x="10418" y="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55" name="フリーフォーム 1454">
            <a:extLst>
              <a:ext uri="{FF2B5EF4-FFF2-40B4-BE49-F238E27FC236}">
                <a16:creationId xmlns:a16="http://schemas.microsoft.com/office/drawing/2014/main" id="{CC7E5C41-ADFC-A112-5163-FAA5A80C6884}"/>
              </a:ext>
            </a:extLst>
          </p:cNvPr>
          <p:cNvSpPr/>
          <p:nvPr/>
        </p:nvSpPr>
        <p:spPr>
          <a:xfrm>
            <a:off x="2384425" y="9124950"/>
            <a:ext cx="234044" cy="280639"/>
          </a:xfrm>
          <a:custGeom>
            <a:avLst/>
            <a:gdLst>
              <a:gd name="connsiteX0" fmla="*/ 0 w 234044"/>
              <a:gd name="connsiteY0" fmla="*/ 0 h 280639"/>
              <a:gd name="connsiteX1" fmla="*/ 88900 w 234044"/>
              <a:gd name="connsiteY1" fmla="*/ 85725 h 280639"/>
              <a:gd name="connsiteX2" fmla="*/ 231775 w 234044"/>
              <a:gd name="connsiteY2" fmla="*/ 279400 h 280639"/>
              <a:gd name="connsiteX3" fmla="*/ 171450 w 234044"/>
              <a:gd name="connsiteY3" fmla="*/ 165100 h 280639"/>
              <a:gd name="connsiteX4" fmla="*/ 101600 w 234044"/>
              <a:gd name="connsiteY4" fmla="*/ 92075 h 280639"/>
              <a:gd name="connsiteX5" fmla="*/ 0 w 234044"/>
              <a:gd name="connsiteY5" fmla="*/ 0 h 2806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34044" h="280639">
                <a:moveTo>
                  <a:pt x="0" y="0"/>
                </a:moveTo>
                <a:cubicBezTo>
                  <a:pt x="25135" y="19579"/>
                  <a:pt x="50271" y="39158"/>
                  <a:pt x="88900" y="85725"/>
                </a:cubicBezTo>
                <a:cubicBezTo>
                  <a:pt x="127529" y="132292"/>
                  <a:pt x="218017" y="266171"/>
                  <a:pt x="231775" y="279400"/>
                </a:cubicBezTo>
                <a:cubicBezTo>
                  <a:pt x="245533" y="292629"/>
                  <a:pt x="193146" y="196321"/>
                  <a:pt x="171450" y="165100"/>
                </a:cubicBezTo>
                <a:cubicBezTo>
                  <a:pt x="149754" y="133879"/>
                  <a:pt x="101600" y="92075"/>
                  <a:pt x="101600" y="92075"/>
                </a:cubicBezTo>
                <a:lnTo>
                  <a:pt x="0" y="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56" name="フリーフォーム 1455">
            <a:extLst>
              <a:ext uri="{FF2B5EF4-FFF2-40B4-BE49-F238E27FC236}">
                <a16:creationId xmlns:a16="http://schemas.microsoft.com/office/drawing/2014/main" id="{5168BCB5-A98C-D35B-AA3C-9B84A1C098A4}"/>
              </a:ext>
            </a:extLst>
          </p:cNvPr>
          <p:cNvSpPr/>
          <p:nvPr/>
        </p:nvSpPr>
        <p:spPr>
          <a:xfrm>
            <a:off x="2456889" y="8903757"/>
            <a:ext cx="178361" cy="129118"/>
          </a:xfrm>
          <a:custGeom>
            <a:avLst/>
            <a:gdLst>
              <a:gd name="connsiteX0" fmla="*/ 561 w 178361"/>
              <a:gd name="connsiteY0" fmla="*/ 2118 h 129118"/>
              <a:gd name="connsiteX1" fmla="*/ 146611 w 178361"/>
              <a:gd name="connsiteY1" fmla="*/ 46568 h 129118"/>
              <a:gd name="connsiteX2" fmla="*/ 79936 w 178361"/>
              <a:gd name="connsiteY2" fmla="*/ 59268 h 129118"/>
              <a:gd name="connsiteX3" fmla="*/ 130736 w 178361"/>
              <a:gd name="connsiteY3" fmla="*/ 81493 h 129118"/>
              <a:gd name="connsiteX4" fmla="*/ 178361 w 178361"/>
              <a:gd name="connsiteY4" fmla="*/ 129118 h 129118"/>
              <a:gd name="connsiteX5" fmla="*/ 121211 w 178361"/>
              <a:gd name="connsiteY5" fmla="*/ 71968 h 129118"/>
              <a:gd name="connsiteX6" fmla="*/ 98986 w 178361"/>
              <a:gd name="connsiteY6" fmla="*/ 14818 h 129118"/>
              <a:gd name="connsiteX7" fmla="*/ 561 w 178361"/>
              <a:gd name="connsiteY7" fmla="*/ 2118 h 1291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78361" h="129118">
                <a:moveTo>
                  <a:pt x="561" y="2118"/>
                </a:moveTo>
                <a:cubicBezTo>
                  <a:pt x="8498" y="7410"/>
                  <a:pt x="133382" y="37043"/>
                  <a:pt x="146611" y="46568"/>
                </a:cubicBezTo>
                <a:cubicBezTo>
                  <a:pt x="159840" y="56093"/>
                  <a:pt x="82582" y="53447"/>
                  <a:pt x="79936" y="59268"/>
                </a:cubicBezTo>
                <a:cubicBezTo>
                  <a:pt x="77290" y="65089"/>
                  <a:pt x="114332" y="69851"/>
                  <a:pt x="130736" y="81493"/>
                </a:cubicBezTo>
                <a:cubicBezTo>
                  <a:pt x="147140" y="93135"/>
                  <a:pt x="178361" y="129118"/>
                  <a:pt x="178361" y="129118"/>
                </a:cubicBezTo>
                <a:cubicBezTo>
                  <a:pt x="176774" y="127531"/>
                  <a:pt x="134440" y="91018"/>
                  <a:pt x="121211" y="71968"/>
                </a:cubicBezTo>
                <a:cubicBezTo>
                  <a:pt x="107982" y="52918"/>
                  <a:pt x="127032" y="28047"/>
                  <a:pt x="98986" y="14818"/>
                </a:cubicBezTo>
                <a:cubicBezTo>
                  <a:pt x="70940" y="1589"/>
                  <a:pt x="-7376" y="-3174"/>
                  <a:pt x="561" y="211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57" name="フリーフォーム 1456">
            <a:extLst>
              <a:ext uri="{FF2B5EF4-FFF2-40B4-BE49-F238E27FC236}">
                <a16:creationId xmlns:a16="http://schemas.microsoft.com/office/drawing/2014/main" id="{39F9D400-0217-2654-215F-D2B7FF06897C}"/>
              </a:ext>
            </a:extLst>
          </p:cNvPr>
          <p:cNvSpPr/>
          <p:nvPr/>
        </p:nvSpPr>
        <p:spPr>
          <a:xfrm>
            <a:off x="2695062" y="9239238"/>
            <a:ext cx="118090" cy="133424"/>
          </a:xfrm>
          <a:custGeom>
            <a:avLst/>
            <a:gdLst>
              <a:gd name="connsiteX0" fmla="*/ 70363 w 118090"/>
              <a:gd name="connsiteY0" fmla="*/ 12 h 133424"/>
              <a:gd name="connsiteX1" fmla="*/ 117988 w 118090"/>
              <a:gd name="connsiteY1" fmla="*/ 82562 h 133424"/>
              <a:gd name="connsiteX2" fmla="*/ 54488 w 118090"/>
              <a:gd name="connsiteY2" fmla="*/ 88912 h 133424"/>
              <a:gd name="connsiteX3" fmla="*/ 513 w 118090"/>
              <a:gd name="connsiteY3" fmla="*/ 133362 h 133424"/>
              <a:gd name="connsiteX4" fmla="*/ 32263 w 118090"/>
              <a:gd name="connsiteY4" fmla="*/ 98437 h 133424"/>
              <a:gd name="connsiteX5" fmla="*/ 111638 w 118090"/>
              <a:gd name="connsiteY5" fmla="*/ 88912 h 133424"/>
              <a:gd name="connsiteX6" fmla="*/ 70363 w 118090"/>
              <a:gd name="connsiteY6" fmla="*/ 12 h 1334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18090" h="133424">
                <a:moveTo>
                  <a:pt x="70363" y="12"/>
                </a:moveTo>
                <a:cubicBezTo>
                  <a:pt x="71421" y="-1046"/>
                  <a:pt x="120634" y="67745"/>
                  <a:pt x="117988" y="82562"/>
                </a:cubicBezTo>
                <a:cubicBezTo>
                  <a:pt x="115342" y="97379"/>
                  <a:pt x="74067" y="80445"/>
                  <a:pt x="54488" y="88912"/>
                </a:cubicBezTo>
                <a:cubicBezTo>
                  <a:pt x="34909" y="97379"/>
                  <a:pt x="4217" y="131775"/>
                  <a:pt x="513" y="133362"/>
                </a:cubicBezTo>
                <a:cubicBezTo>
                  <a:pt x="-3191" y="134949"/>
                  <a:pt x="13742" y="105845"/>
                  <a:pt x="32263" y="98437"/>
                </a:cubicBezTo>
                <a:cubicBezTo>
                  <a:pt x="50784" y="91029"/>
                  <a:pt x="103701" y="101612"/>
                  <a:pt x="111638" y="88912"/>
                </a:cubicBezTo>
                <a:cubicBezTo>
                  <a:pt x="119575" y="76212"/>
                  <a:pt x="69305" y="1070"/>
                  <a:pt x="70363" y="1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58" name="フリーフォーム 1457">
            <a:extLst>
              <a:ext uri="{FF2B5EF4-FFF2-40B4-BE49-F238E27FC236}">
                <a16:creationId xmlns:a16="http://schemas.microsoft.com/office/drawing/2014/main" id="{2CFBF26C-273F-1495-F4F0-28D303C3E2BA}"/>
              </a:ext>
            </a:extLst>
          </p:cNvPr>
          <p:cNvSpPr/>
          <p:nvPr/>
        </p:nvSpPr>
        <p:spPr>
          <a:xfrm>
            <a:off x="2765254" y="9311735"/>
            <a:ext cx="122190" cy="345985"/>
          </a:xfrm>
          <a:custGeom>
            <a:avLst/>
            <a:gdLst>
              <a:gd name="connsiteX0" fmla="*/ 89071 w 122190"/>
              <a:gd name="connsiteY0" fmla="*/ 540 h 345985"/>
              <a:gd name="connsiteX1" fmla="*/ 28746 w 122190"/>
              <a:gd name="connsiteY1" fmla="*/ 57690 h 345985"/>
              <a:gd name="connsiteX2" fmla="*/ 28746 w 122190"/>
              <a:gd name="connsiteY2" fmla="*/ 114840 h 345985"/>
              <a:gd name="connsiteX3" fmla="*/ 60496 w 122190"/>
              <a:gd name="connsiteY3" fmla="*/ 130715 h 345985"/>
              <a:gd name="connsiteX4" fmla="*/ 171 w 122190"/>
              <a:gd name="connsiteY4" fmla="*/ 181515 h 345985"/>
              <a:gd name="connsiteX5" fmla="*/ 41446 w 122190"/>
              <a:gd name="connsiteY5" fmla="*/ 171990 h 345985"/>
              <a:gd name="connsiteX6" fmla="*/ 16046 w 122190"/>
              <a:gd name="connsiteY6" fmla="*/ 206915 h 345985"/>
              <a:gd name="connsiteX7" fmla="*/ 73196 w 122190"/>
              <a:gd name="connsiteY7" fmla="*/ 203740 h 345985"/>
              <a:gd name="connsiteX8" fmla="*/ 92246 w 122190"/>
              <a:gd name="connsiteY8" fmla="*/ 181515 h 345985"/>
              <a:gd name="connsiteX9" fmla="*/ 120821 w 122190"/>
              <a:gd name="connsiteY9" fmla="*/ 213265 h 345985"/>
              <a:gd name="connsiteX10" fmla="*/ 117646 w 122190"/>
              <a:gd name="connsiteY10" fmla="*/ 321215 h 345985"/>
              <a:gd name="connsiteX11" fmla="*/ 117646 w 122190"/>
              <a:gd name="connsiteY11" fmla="*/ 340265 h 345985"/>
              <a:gd name="connsiteX12" fmla="*/ 104946 w 122190"/>
              <a:gd name="connsiteY12" fmla="*/ 241840 h 345985"/>
              <a:gd name="connsiteX13" fmla="*/ 35096 w 122190"/>
              <a:gd name="connsiteY13" fmla="*/ 178340 h 345985"/>
              <a:gd name="connsiteX14" fmla="*/ 6521 w 122190"/>
              <a:gd name="connsiteY14" fmla="*/ 86265 h 345985"/>
              <a:gd name="connsiteX15" fmla="*/ 6521 w 122190"/>
              <a:gd name="connsiteY15" fmla="*/ 149765 h 345985"/>
              <a:gd name="connsiteX16" fmla="*/ 54146 w 122190"/>
              <a:gd name="connsiteY16" fmla="*/ 38640 h 345985"/>
              <a:gd name="connsiteX17" fmla="*/ 89071 w 122190"/>
              <a:gd name="connsiteY17" fmla="*/ 540 h 3459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122190" h="345985">
                <a:moveTo>
                  <a:pt x="89071" y="540"/>
                </a:moveTo>
                <a:cubicBezTo>
                  <a:pt x="84838" y="3715"/>
                  <a:pt x="38800" y="38640"/>
                  <a:pt x="28746" y="57690"/>
                </a:cubicBezTo>
                <a:cubicBezTo>
                  <a:pt x="18692" y="76740"/>
                  <a:pt x="23454" y="102669"/>
                  <a:pt x="28746" y="114840"/>
                </a:cubicBezTo>
                <a:cubicBezTo>
                  <a:pt x="34038" y="127011"/>
                  <a:pt x="65258" y="119603"/>
                  <a:pt x="60496" y="130715"/>
                </a:cubicBezTo>
                <a:cubicBezTo>
                  <a:pt x="55734" y="141827"/>
                  <a:pt x="3346" y="174636"/>
                  <a:pt x="171" y="181515"/>
                </a:cubicBezTo>
                <a:cubicBezTo>
                  <a:pt x="-3004" y="188394"/>
                  <a:pt x="38800" y="167757"/>
                  <a:pt x="41446" y="171990"/>
                </a:cubicBezTo>
                <a:cubicBezTo>
                  <a:pt x="44092" y="176223"/>
                  <a:pt x="10754" y="201623"/>
                  <a:pt x="16046" y="206915"/>
                </a:cubicBezTo>
                <a:cubicBezTo>
                  <a:pt x="21338" y="212207"/>
                  <a:pt x="60496" y="207973"/>
                  <a:pt x="73196" y="203740"/>
                </a:cubicBezTo>
                <a:cubicBezTo>
                  <a:pt x="85896" y="199507"/>
                  <a:pt x="84308" y="179927"/>
                  <a:pt x="92246" y="181515"/>
                </a:cubicBezTo>
                <a:cubicBezTo>
                  <a:pt x="100184" y="183103"/>
                  <a:pt x="116588" y="189982"/>
                  <a:pt x="120821" y="213265"/>
                </a:cubicBezTo>
                <a:cubicBezTo>
                  <a:pt x="125054" y="236548"/>
                  <a:pt x="118175" y="300048"/>
                  <a:pt x="117646" y="321215"/>
                </a:cubicBezTo>
                <a:cubicBezTo>
                  <a:pt x="117117" y="342382"/>
                  <a:pt x="119763" y="353494"/>
                  <a:pt x="117646" y="340265"/>
                </a:cubicBezTo>
                <a:cubicBezTo>
                  <a:pt x="115529" y="327036"/>
                  <a:pt x="118704" y="268828"/>
                  <a:pt x="104946" y="241840"/>
                </a:cubicBezTo>
                <a:cubicBezTo>
                  <a:pt x="91188" y="214853"/>
                  <a:pt x="51500" y="204269"/>
                  <a:pt x="35096" y="178340"/>
                </a:cubicBezTo>
                <a:cubicBezTo>
                  <a:pt x="18692" y="152411"/>
                  <a:pt x="11283" y="91027"/>
                  <a:pt x="6521" y="86265"/>
                </a:cubicBezTo>
                <a:cubicBezTo>
                  <a:pt x="1759" y="81503"/>
                  <a:pt x="-1416" y="157702"/>
                  <a:pt x="6521" y="149765"/>
                </a:cubicBezTo>
                <a:cubicBezTo>
                  <a:pt x="14458" y="141828"/>
                  <a:pt x="40917" y="69332"/>
                  <a:pt x="54146" y="38640"/>
                </a:cubicBezTo>
                <a:cubicBezTo>
                  <a:pt x="67375" y="7948"/>
                  <a:pt x="93304" y="-2635"/>
                  <a:pt x="89071" y="54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59" name="フリーフォーム 1458">
            <a:extLst>
              <a:ext uri="{FF2B5EF4-FFF2-40B4-BE49-F238E27FC236}">
                <a16:creationId xmlns:a16="http://schemas.microsoft.com/office/drawing/2014/main" id="{1361AB67-16EA-A0B9-37F4-BD8FE71412E0}"/>
              </a:ext>
            </a:extLst>
          </p:cNvPr>
          <p:cNvSpPr/>
          <p:nvPr/>
        </p:nvSpPr>
        <p:spPr>
          <a:xfrm>
            <a:off x="2622474" y="9335401"/>
            <a:ext cx="155749" cy="434179"/>
          </a:xfrm>
          <a:custGeom>
            <a:avLst/>
            <a:gdLst>
              <a:gd name="connsiteX0" fmla="*/ 6426 w 155749"/>
              <a:gd name="connsiteY0" fmla="*/ 2274 h 434179"/>
              <a:gd name="connsiteX1" fmla="*/ 9601 w 155749"/>
              <a:gd name="connsiteY1" fmla="*/ 107049 h 434179"/>
              <a:gd name="connsiteX2" fmla="*/ 101676 w 155749"/>
              <a:gd name="connsiteY2" fmla="*/ 272149 h 434179"/>
              <a:gd name="connsiteX3" fmla="*/ 88976 w 155749"/>
              <a:gd name="connsiteY3" fmla="*/ 240399 h 434179"/>
              <a:gd name="connsiteX4" fmla="*/ 123901 w 155749"/>
              <a:gd name="connsiteY4" fmla="*/ 373749 h 434179"/>
              <a:gd name="connsiteX5" fmla="*/ 155651 w 155749"/>
              <a:gd name="connsiteY5" fmla="*/ 434074 h 434179"/>
              <a:gd name="connsiteX6" fmla="*/ 130251 w 155749"/>
              <a:gd name="connsiteY6" fmla="*/ 361049 h 434179"/>
              <a:gd name="connsiteX7" fmla="*/ 41351 w 155749"/>
              <a:gd name="connsiteY7" fmla="*/ 205474 h 434179"/>
              <a:gd name="connsiteX8" fmla="*/ 6426 w 155749"/>
              <a:gd name="connsiteY8" fmla="*/ 2274 h 4341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55749" h="434179">
                <a:moveTo>
                  <a:pt x="6426" y="2274"/>
                </a:moveTo>
                <a:cubicBezTo>
                  <a:pt x="1134" y="-14130"/>
                  <a:pt x="-6274" y="62070"/>
                  <a:pt x="9601" y="107049"/>
                </a:cubicBezTo>
                <a:cubicBezTo>
                  <a:pt x="25476" y="152028"/>
                  <a:pt x="88447" y="249924"/>
                  <a:pt x="101676" y="272149"/>
                </a:cubicBezTo>
                <a:cubicBezTo>
                  <a:pt x="114905" y="294374"/>
                  <a:pt x="85272" y="223466"/>
                  <a:pt x="88976" y="240399"/>
                </a:cubicBezTo>
                <a:cubicBezTo>
                  <a:pt x="92680" y="257332"/>
                  <a:pt x="112789" y="341470"/>
                  <a:pt x="123901" y="373749"/>
                </a:cubicBezTo>
                <a:cubicBezTo>
                  <a:pt x="135014" y="406028"/>
                  <a:pt x="154593" y="436191"/>
                  <a:pt x="155651" y="434074"/>
                </a:cubicBezTo>
                <a:cubicBezTo>
                  <a:pt x="156709" y="431957"/>
                  <a:pt x="149301" y="399149"/>
                  <a:pt x="130251" y="361049"/>
                </a:cubicBezTo>
                <a:cubicBezTo>
                  <a:pt x="111201" y="322949"/>
                  <a:pt x="59343" y="260507"/>
                  <a:pt x="41351" y="205474"/>
                </a:cubicBezTo>
                <a:cubicBezTo>
                  <a:pt x="23359" y="150441"/>
                  <a:pt x="11718" y="18678"/>
                  <a:pt x="6426" y="227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60" name="フリーフォーム 1459">
            <a:extLst>
              <a:ext uri="{FF2B5EF4-FFF2-40B4-BE49-F238E27FC236}">
                <a16:creationId xmlns:a16="http://schemas.microsoft.com/office/drawing/2014/main" id="{C4168223-0AD4-EA79-4D0C-990042A40A4E}"/>
              </a:ext>
            </a:extLst>
          </p:cNvPr>
          <p:cNvSpPr/>
          <p:nvPr/>
        </p:nvSpPr>
        <p:spPr>
          <a:xfrm>
            <a:off x="2828922" y="9588007"/>
            <a:ext cx="133401" cy="337222"/>
          </a:xfrm>
          <a:custGeom>
            <a:avLst/>
            <a:gdLst>
              <a:gd name="connsiteX0" fmla="*/ 92078 w 133401"/>
              <a:gd name="connsiteY0" fmla="*/ 493 h 337222"/>
              <a:gd name="connsiteX1" fmla="*/ 79378 w 133401"/>
              <a:gd name="connsiteY1" fmla="*/ 108443 h 337222"/>
              <a:gd name="connsiteX2" fmla="*/ 73028 w 133401"/>
              <a:gd name="connsiteY2" fmla="*/ 127493 h 337222"/>
              <a:gd name="connsiteX3" fmla="*/ 3 w 133401"/>
              <a:gd name="connsiteY3" fmla="*/ 162418 h 337222"/>
              <a:gd name="connsiteX4" fmla="*/ 76203 w 133401"/>
              <a:gd name="connsiteY4" fmla="*/ 149718 h 337222"/>
              <a:gd name="connsiteX5" fmla="*/ 66678 w 133401"/>
              <a:gd name="connsiteY5" fmla="*/ 184643 h 337222"/>
              <a:gd name="connsiteX6" fmla="*/ 79378 w 133401"/>
              <a:gd name="connsiteY6" fmla="*/ 165593 h 337222"/>
              <a:gd name="connsiteX7" fmla="*/ 101603 w 133401"/>
              <a:gd name="connsiteY7" fmla="*/ 197343 h 337222"/>
              <a:gd name="connsiteX8" fmla="*/ 101603 w 133401"/>
              <a:gd name="connsiteY8" fmla="*/ 238618 h 337222"/>
              <a:gd name="connsiteX9" fmla="*/ 133353 w 133401"/>
              <a:gd name="connsiteY9" fmla="*/ 337043 h 337222"/>
              <a:gd name="connsiteX10" fmla="*/ 107953 w 133401"/>
              <a:gd name="connsiteY10" fmla="*/ 260843 h 337222"/>
              <a:gd name="connsiteX11" fmla="*/ 73028 w 133401"/>
              <a:gd name="connsiteY11" fmla="*/ 184643 h 337222"/>
              <a:gd name="connsiteX12" fmla="*/ 69853 w 133401"/>
              <a:gd name="connsiteY12" fmla="*/ 92568 h 337222"/>
              <a:gd name="connsiteX13" fmla="*/ 79378 w 133401"/>
              <a:gd name="connsiteY13" fmla="*/ 162418 h 337222"/>
              <a:gd name="connsiteX14" fmla="*/ 92078 w 133401"/>
              <a:gd name="connsiteY14" fmla="*/ 493 h 3372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33401" h="337222">
                <a:moveTo>
                  <a:pt x="92078" y="493"/>
                </a:moveTo>
                <a:cubicBezTo>
                  <a:pt x="92078" y="-8503"/>
                  <a:pt x="79378" y="108443"/>
                  <a:pt x="79378" y="108443"/>
                </a:cubicBezTo>
                <a:cubicBezTo>
                  <a:pt x="76203" y="129610"/>
                  <a:pt x="86257" y="118497"/>
                  <a:pt x="73028" y="127493"/>
                </a:cubicBezTo>
                <a:cubicBezTo>
                  <a:pt x="59799" y="136489"/>
                  <a:pt x="-526" y="158714"/>
                  <a:pt x="3" y="162418"/>
                </a:cubicBezTo>
                <a:cubicBezTo>
                  <a:pt x="532" y="166122"/>
                  <a:pt x="65091" y="146014"/>
                  <a:pt x="76203" y="149718"/>
                </a:cubicBezTo>
                <a:cubicBezTo>
                  <a:pt x="87315" y="153422"/>
                  <a:pt x="66678" y="184643"/>
                  <a:pt x="66678" y="184643"/>
                </a:cubicBezTo>
                <a:cubicBezTo>
                  <a:pt x="67207" y="187289"/>
                  <a:pt x="73557" y="163476"/>
                  <a:pt x="79378" y="165593"/>
                </a:cubicBezTo>
                <a:cubicBezTo>
                  <a:pt x="85199" y="167710"/>
                  <a:pt x="97899" y="185172"/>
                  <a:pt x="101603" y="197343"/>
                </a:cubicBezTo>
                <a:cubicBezTo>
                  <a:pt x="105307" y="209514"/>
                  <a:pt x="96311" y="215335"/>
                  <a:pt x="101603" y="238618"/>
                </a:cubicBezTo>
                <a:cubicBezTo>
                  <a:pt x="106895" y="261901"/>
                  <a:pt x="132295" y="333339"/>
                  <a:pt x="133353" y="337043"/>
                </a:cubicBezTo>
                <a:cubicBezTo>
                  <a:pt x="134411" y="340747"/>
                  <a:pt x="118007" y="286243"/>
                  <a:pt x="107953" y="260843"/>
                </a:cubicBezTo>
                <a:cubicBezTo>
                  <a:pt x="97899" y="235443"/>
                  <a:pt x="79378" y="212689"/>
                  <a:pt x="73028" y="184643"/>
                </a:cubicBezTo>
                <a:cubicBezTo>
                  <a:pt x="66678" y="156597"/>
                  <a:pt x="68795" y="96272"/>
                  <a:pt x="69853" y="92568"/>
                </a:cubicBezTo>
                <a:cubicBezTo>
                  <a:pt x="70911" y="88864"/>
                  <a:pt x="71970" y="174589"/>
                  <a:pt x="79378" y="162418"/>
                </a:cubicBezTo>
                <a:cubicBezTo>
                  <a:pt x="86786" y="150247"/>
                  <a:pt x="92078" y="9489"/>
                  <a:pt x="92078" y="49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61" name="フリーフォーム 1460">
            <a:extLst>
              <a:ext uri="{FF2B5EF4-FFF2-40B4-BE49-F238E27FC236}">
                <a16:creationId xmlns:a16="http://schemas.microsoft.com/office/drawing/2014/main" id="{169F74D6-3385-A76A-D0AC-5125DDE95F11}"/>
              </a:ext>
            </a:extLst>
          </p:cNvPr>
          <p:cNvSpPr/>
          <p:nvPr/>
        </p:nvSpPr>
        <p:spPr>
          <a:xfrm>
            <a:off x="2781207" y="9746194"/>
            <a:ext cx="171608" cy="375713"/>
          </a:xfrm>
          <a:custGeom>
            <a:avLst/>
            <a:gdLst>
              <a:gd name="connsiteX0" fmla="*/ 93 w 171608"/>
              <a:gd name="connsiteY0" fmla="*/ 1056 h 375713"/>
              <a:gd name="connsiteX1" fmla="*/ 47718 w 171608"/>
              <a:gd name="connsiteY1" fmla="*/ 156631 h 375713"/>
              <a:gd name="connsiteX2" fmla="*/ 92168 w 171608"/>
              <a:gd name="connsiteY2" fmla="*/ 270931 h 375713"/>
              <a:gd name="connsiteX3" fmla="*/ 69943 w 171608"/>
              <a:gd name="connsiteY3" fmla="*/ 210606 h 375713"/>
              <a:gd name="connsiteX4" fmla="*/ 117568 w 171608"/>
              <a:gd name="connsiteY4" fmla="*/ 321731 h 375713"/>
              <a:gd name="connsiteX5" fmla="*/ 171543 w 171608"/>
              <a:gd name="connsiteY5" fmla="*/ 375706 h 375713"/>
              <a:gd name="connsiteX6" fmla="*/ 127093 w 171608"/>
              <a:gd name="connsiteY6" fmla="*/ 324906 h 375713"/>
              <a:gd name="connsiteX7" fmla="*/ 60418 w 171608"/>
              <a:gd name="connsiteY7" fmla="*/ 239181 h 375713"/>
              <a:gd name="connsiteX8" fmla="*/ 93 w 171608"/>
              <a:gd name="connsiteY8" fmla="*/ 1056 h 3757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71608" h="375713">
                <a:moveTo>
                  <a:pt x="93" y="1056"/>
                </a:moveTo>
                <a:cubicBezTo>
                  <a:pt x="-2024" y="-12702"/>
                  <a:pt x="32372" y="111652"/>
                  <a:pt x="47718" y="156631"/>
                </a:cubicBezTo>
                <a:cubicBezTo>
                  <a:pt x="63064" y="201610"/>
                  <a:pt x="88464" y="261935"/>
                  <a:pt x="92168" y="270931"/>
                </a:cubicBezTo>
                <a:cubicBezTo>
                  <a:pt x="95872" y="279927"/>
                  <a:pt x="65710" y="202139"/>
                  <a:pt x="69943" y="210606"/>
                </a:cubicBezTo>
                <a:cubicBezTo>
                  <a:pt x="74176" y="219073"/>
                  <a:pt x="100635" y="294214"/>
                  <a:pt x="117568" y="321731"/>
                </a:cubicBezTo>
                <a:cubicBezTo>
                  <a:pt x="134501" y="349248"/>
                  <a:pt x="169956" y="375177"/>
                  <a:pt x="171543" y="375706"/>
                </a:cubicBezTo>
                <a:cubicBezTo>
                  <a:pt x="173130" y="376235"/>
                  <a:pt x="145614" y="347660"/>
                  <a:pt x="127093" y="324906"/>
                </a:cubicBezTo>
                <a:cubicBezTo>
                  <a:pt x="108572" y="302152"/>
                  <a:pt x="78410" y="288923"/>
                  <a:pt x="60418" y="239181"/>
                </a:cubicBezTo>
                <a:cubicBezTo>
                  <a:pt x="42426" y="189439"/>
                  <a:pt x="2210" y="14814"/>
                  <a:pt x="93" y="105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62" name="フリーフォーム 1461">
            <a:extLst>
              <a:ext uri="{FF2B5EF4-FFF2-40B4-BE49-F238E27FC236}">
                <a16:creationId xmlns:a16="http://schemas.microsoft.com/office/drawing/2014/main" id="{3E042DA0-D27C-1D86-52D2-873BA9454959}"/>
              </a:ext>
            </a:extLst>
          </p:cNvPr>
          <p:cNvSpPr/>
          <p:nvPr/>
        </p:nvSpPr>
        <p:spPr>
          <a:xfrm>
            <a:off x="2892054" y="9775223"/>
            <a:ext cx="42213" cy="123871"/>
          </a:xfrm>
          <a:custGeom>
            <a:avLst/>
            <a:gdLst>
              <a:gd name="connsiteX0" fmla="*/ 371 w 42213"/>
              <a:gd name="connsiteY0" fmla="*/ 602 h 123871"/>
              <a:gd name="connsiteX1" fmla="*/ 41646 w 42213"/>
              <a:gd name="connsiteY1" fmla="*/ 121252 h 123871"/>
              <a:gd name="connsiteX2" fmla="*/ 22596 w 42213"/>
              <a:gd name="connsiteY2" fmla="*/ 76802 h 123871"/>
              <a:gd name="connsiteX3" fmla="*/ 371 w 42213"/>
              <a:gd name="connsiteY3" fmla="*/ 602 h 1238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2213" h="123871">
                <a:moveTo>
                  <a:pt x="371" y="602"/>
                </a:moveTo>
                <a:cubicBezTo>
                  <a:pt x="3546" y="8010"/>
                  <a:pt x="37942" y="108552"/>
                  <a:pt x="41646" y="121252"/>
                </a:cubicBezTo>
                <a:cubicBezTo>
                  <a:pt x="45350" y="133952"/>
                  <a:pt x="30004" y="97439"/>
                  <a:pt x="22596" y="76802"/>
                </a:cubicBezTo>
                <a:cubicBezTo>
                  <a:pt x="15188" y="56165"/>
                  <a:pt x="-2804" y="-6806"/>
                  <a:pt x="371" y="60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63" name="フリーフォーム 1462">
            <a:extLst>
              <a:ext uri="{FF2B5EF4-FFF2-40B4-BE49-F238E27FC236}">
                <a16:creationId xmlns:a16="http://schemas.microsoft.com/office/drawing/2014/main" id="{64A4275F-46D5-0517-8754-B88D92210B39}"/>
              </a:ext>
            </a:extLst>
          </p:cNvPr>
          <p:cNvSpPr/>
          <p:nvPr/>
        </p:nvSpPr>
        <p:spPr>
          <a:xfrm>
            <a:off x="2949495" y="9877418"/>
            <a:ext cx="95505" cy="31828"/>
          </a:xfrm>
          <a:custGeom>
            <a:avLst/>
            <a:gdLst>
              <a:gd name="connsiteX0" fmla="*/ 80 w 95505"/>
              <a:gd name="connsiteY0" fmla="*/ 31757 h 31828"/>
              <a:gd name="connsiteX1" fmla="*/ 54055 w 95505"/>
              <a:gd name="connsiteY1" fmla="*/ 7 h 31828"/>
              <a:gd name="connsiteX2" fmla="*/ 95330 w 95505"/>
              <a:gd name="connsiteY2" fmla="*/ 28582 h 31828"/>
              <a:gd name="connsiteX3" fmla="*/ 66755 w 95505"/>
              <a:gd name="connsiteY3" fmla="*/ 9532 h 31828"/>
              <a:gd name="connsiteX4" fmla="*/ 80 w 95505"/>
              <a:gd name="connsiteY4" fmla="*/ 31757 h 318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5505" h="31828">
                <a:moveTo>
                  <a:pt x="80" y="31757"/>
                </a:moveTo>
                <a:cubicBezTo>
                  <a:pt x="-2037" y="30169"/>
                  <a:pt x="38180" y="536"/>
                  <a:pt x="54055" y="7"/>
                </a:cubicBezTo>
                <a:cubicBezTo>
                  <a:pt x="69930" y="-522"/>
                  <a:pt x="93213" y="26994"/>
                  <a:pt x="95330" y="28582"/>
                </a:cubicBezTo>
                <a:cubicBezTo>
                  <a:pt x="97447" y="30170"/>
                  <a:pt x="79984" y="11119"/>
                  <a:pt x="66755" y="9532"/>
                </a:cubicBezTo>
                <a:cubicBezTo>
                  <a:pt x="53526" y="7945"/>
                  <a:pt x="2197" y="33345"/>
                  <a:pt x="80" y="3175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64" name="フリーフォーム 1463">
            <a:extLst>
              <a:ext uri="{FF2B5EF4-FFF2-40B4-BE49-F238E27FC236}">
                <a16:creationId xmlns:a16="http://schemas.microsoft.com/office/drawing/2014/main" id="{C1A8D433-1FA9-3195-DFAF-970C27ACF41B}"/>
              </a:ext>
            </a:extLst>
          </p:cNvPr>
          <p:cNvSpPr/>
          <p:nvPr/>
        </p:nvSpPr>
        <p:spPr>
          <a:xfrm>
            <a:off x="2898157" y="9905686"/>
            <a:ext cx="51807" cy="210762"/>
          </a:xfrm>
          <a:custGeom>
            <a:avLst/>
            <a:gdLst>
              <a:gd name="connsiteX0" fmla="*/ 51418 w 51807"/>
              <a:gd name="connsiteY0" fmla="*/ 314 h 210762"/>
              <a:gd name="connsiteX1" fmla="*/ 26018 w 51807"/>
              <a:gd name="connsiteY1" fmla="*/ 76514 h 210762"/>
              <a:gd name="connsiteX2" fmla="*/ 19668 w 51807"/>
              <a:gd name="connsiteY2" fmla="*/ 111439 h 210762"/>
              <a:gd name="connsiteX3" fmla="*/ 32368 w 51807"/>
              <a:gd name="connsiteY3" fmla="*/ 209864 h 210762"/>
              <a:gd name="connsiteX4" fmla="*/ 29193 w 51807"/>
              <a:gd name="connsiteY4" fmla="*/ 155889 h 210762"/>
              <a:gd name="connsiteX5" fmla="*/ 3793 w 51807"/>
              <a:gd name="connsiteY5" fmla="*/ 82864 h 210762"/>
              <a:gd name="connsiteX6" fmla="*/ 3793 w 51807"/>
              <a:gd name="connsiteY6" fmla="*/ 108264 h 210762"/>
              <a:gd name="connsiteX7" fmla="*/ 51418 w 51807"/>
              <a:gd name="connsiteY7" fmla="*/ 314 h 2107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1807" h="210762">
                <a:moveTo>
                  <a:pt x="51418" y="314"/>
                </a:moveTo>
                <a:cubicBezTo>
                  <a:pt x="55122" y="-4978"/>
                  <a:pt x="31310" y="57993"/>
                  <a:pt x="26018" y="76514"/>
                </a:cubicBezTo>
                <a:cubicBezTo>
                  <a:pt x="20726" y="95035"/>
                  <a:pt x="18610" y="89214"/>
                  <a:pt x="19668" y="111439"/>
                </a:cubicBezTo>
                <a:cubicBezTo>
                  <a:pt x="20726" y="133664"/>
                  <a:pt x="30781" y="202456"/>
                  <a:pt x="32368" y="209864"/>
                </a:cubicBezTo>
                <a:cubicBezTo>
                  <a:pt x="33955" y="217272"/>
                  <a:pt x="33955" y="177056"/>
                  <a:pt x="29193" y="155889"/>
                </a:cubicBezTo>
                <a:cubicBezTo>
                  <a:pt x="24431" y="134722"/>
                  <a:pt x="8026" y="90801"/>
                  <a:pt x="3793" y="82864"/>
                </a:cubicBezTo>
                <a:cubicBezTo>
                  <a:pt x="-440" y="74927"/>
                  <a:pt x="-2028" y="115672"/>
                  <a:pt x="3793" y="108264"/>
                </a:cubicBezTo>
                <a:cubicBezTo>
                  <a:pt x="9614" y="100856"/>
                  <a:pt x="47714" y="5606"/>
                  <a:pt x="51418" y="31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65" name="フリーフォーム 1464">
            <a:extLst>
              <a:ext uri="{FF2B5EF4-FFF2-40B4-BE49-F238E27FC236}">
                <a16:creationId xmlns:a16="http://schemas.microsoft.com/office/drawing/2014/main" id="{433E3D2B-3D24-DB11-5BDF-8A267A7C9F19}"/>
              </a:ext>
            </a:extLst>
          </p:cNvPr>
          <p:cNvSpPr/>
          <p:nvPr/>
        </p:nvSpPr>
        <p:spPr>
          <a:xfrm>
            <a:off x="2981179" y="9905975"/>
            <a:ext cx="88010" cy="179619"/>
          </a:xfrm>
          <a:custGeom>
            <a:avLst/>
            <a:gdLst>
              <a:gd name="connsiteX0" fmla="*/ 146 w 88010"/>
              <a:gd name="connsiteY0" fmla="*/ 25 h 179619"/>
              <a:gd name="connsiteX1" fmla="*/ 60471 w 88010"/>
              <a:gd name="connsiteY1" fmla="*/ 60350 h 179619"/>
              <a:gd name="connsiteX2" fmla="*/ 85871 w 88010"/>
              <a:gd name="connsiteY2" fmla="*/ 177825 h 179619"/>
              <a:gd name="connsiteX3" fmla="*/ 85871 w 88010"/>
              <a:gd name="connsiteY3" fmla="*/ 127025 h 179619"/>
              <a:gd name="connsiteX4" fmla="*/ 79521 w 88010"/>
              <a:gd name="connsiteY4" fmla="*/ 66700 h 179619"/>
              <a:gd name="connsiteX5" fmla="*/ 146 w 88010"/>
              <a:gd name="connsiteY5" fmla="*/ 25 h 1796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8010" h="179619">
                <a:moveTo>
                  <a:pt x="146" y="25"/>
                </a:moveTo>
                <a:cubicBezTo>
                  <a:pt x="-3029" y="-1033"/>
                  <a:pt x="46183" y="30717"/>
                  <a:pt x="60471" y="60350"/>
                </a:cubicBezTo>
                <a:cubicBezTo>
                  <a:pt x="74759" y="89983"/>
                  <a:pt x="81638" y="166713"/>
                  <a:pt x="85871" y="177825"/>
                </a:cubicBezTo>
                <a:cubicBezTo>
                  <a:pt x="90104" y="188938"/>
                  <a:pt x="86929" y="145546"/>
                  <a:pt x="85871" y="127025"/>
                </a:cubicBezTo>
                <a:cubicBezTo>
                  <a:pt x="84813" y="108504"/>
                  <a:pt x="92750" y="84692"/>
                  <a:pt x="79521" y="66700"/>
                </a:cubicBezTo>
                <a:cubicBezTo>
                  <a:pt x="66292" y="48708"/>
                  <a:pt x="3321" y="1083"/>
                  <a:pt x="146" y="2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66" name="フリーフォーム 1465">
            <a:extLst>
              <a:ext uri="{FF2B5EF4-FFF2-40B4-BE49-F238E27FC236}">
                <a16:creationId xmlns:a16="http://schemas.microsoft.com/office/drawing/2014/main" id="{4AB91999-4BE2-B5BC-86F6-F6AAB8499C12}"/>
              </a:ext>
            </a:extLst>
          </p:cNvPr>
          <p:cNvSpPr/>
          <p:nvPr/>
        </p:nvSpPr>
        <p:spPr>
          <a:xfrm>
            <a:off x="2978146" y="9930839"/>
            <a:ext cx="56566" cy="137086"/>
          </a:xfrm>
          <a:custGeom>
            <a:avLst/>
            <a:gdLst>
              <a:gd name="connsiteX0" fmla="*/ 4 w 56566"/>
              <a:gd name="connsiteY0" fmla="*/ 561 h 137086"/>
              <a:gd name="connsiteX1" fmla="*/ 50804 w 56566"/>
              <a:gd name="connsiteY1" fmla="*/ 60886 h 137086"/>
              <a:gd name="connsiteX2" fmla="*/ 53979 w 56566"/>
              <a:gd name="connsiteY2" fmla="*/ 105336 h 137086"/>
              <a:gd name="connsiteX3" fmla="*/ 53979 w 56566"/>
              <a:gd name="connsiteY3" fmla="*/ 137086 h 137086"/>
              <a:gd name="connsiteX4" fmla="*/ 53979 w 56566"/>
              <a:gd name="connsiteY4" fmla="*/ 98986 h 137086"/>
              <a:gd name="connsiteX5" fmla="*/ 4 w 56566"/>
              <a:gd name="connsiteY5" fmla="*/ 561 h 1370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566" h="137086">
                <a:moveTo>
                  <a:pt x="4" y="561"/>
                </a:moveTo>
                <a:cubicBezTo>
                  <a:pt x="-525" y="-5789"/>
                  <a:pt x="41808" y="43424"/>
                  <a:pt x="50804" y="60886"/>
                </a:cubicBezTo>
                <a:cubicBezTo>
                  <a:pt x="59800" y="78349"/>
                  <a:pt x="53450" y="92636"/>
                  <a:pt x="53979" y="105336"/>
                </a:cubicBezTo>
                <a:cubicBezTo>
                  <a:pt x="54508" y="118036"/>
                  <a:pt x="53979" y="137086"/>
                  <a:pt x="53979" y="137086"/>
                </a:cubicBezTo>
                <a:cubicBezTo>
                  <a:pt x="53979" y="136028"/>
                  <a:pt x="59800" y="119623"/>
                  <a:pt x="53979" y="98986"/>
                </a:cubicBezTo>
                <a:cubicBezTo>
                  <a:pt x="48158" y="78349"/>
                  <a:pt x="533" y="6911"/>
                  <a:pt x="4" y="56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67" name="フリーフォーム 1466">
            <a:extLst>
              <a:ext uri="{FF2B5EF4-FFF2-40B4-BE49-F238E27FC236}">
                <a16:creationId xmlns:a16="http://schemas.microsoft.com/office/drawing/2014/main" id="{07231A91-22CA-9EC1-6A0E-9CD77EC3EF46}"/>
              </a:ext>
            </a:extLst>
          </p:cNvPr>
          <p:cNvSpPr/>
          <p:nvPr/>
        </p:nvSpPr>
        <p:spPr>
          <a:xfrm>
            <a:off x="2907659" y="10057394"/>
            <a:ext cx="172959" cy="57563"/>
          </a:xfrm>
          <a:custGeom>
            <a:avLst/>
            <a:gdLst>
              <a:gd name="connsiteX0" fmla="*/ 641 w 172959"/>
              <a:gd name="connsiteY0" fmla="*/ 39106 h 57563"/>
              <a:gd name="connsiteX1" fmla="*/ 64141 w 172959"/>
              <a:gd name="connsiteY1" fmla="*/ 54981 h 57563"/>
              <a:gd name="connsiteX2" fmla="*/ 121291 w 172959"/>
              <a:gd name="connsiteY2" fmla="*/ 51806 h 57563"/>
              <a:gd name="connsiteX3" fmla="*/ 172091 w 172959"/>
              <a:gd name="connsiteY3" fmla="*/ 1006 h 57563"/>
              <a:gd name="connsiteX4" fmla="*/ 149866 w 172959"/>
              <a:gd name="connsiteY4" fmla="*/ 20056 h 57563"/>
              <a:gd name="connsiteX5" fmla="*/ 105416 w 172959"/>
              <a:gd name="connsiteY5" fmla="*/ 45456 h 57563"/>
              <a:gd name="connsiteX6" fmla="*/ 641 w 172959"/>
              <a:gd name="connsiteY6" fmla="*/ 39106 h 575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72959" h="57563">
                <a:moveTo>
                  <a:pt x="641" y="39106"/>
                </a:moveTo>
                <a:cubicBezTo>
                  <a:pt x="-6238" y="40693"/>
                  <a:pt x="44033" y="52864"/>
                  <a:pt x="64141" y="54981"/>
                </a:cubicBezTo>
                <a:cubicBezTo>
                  <a:pt x="84249" y="57098"/>
                  <a:pt x="103299" y="60802"/>
                  <a:pt x="121291" y="51806"/>
                </a:cubicBezTo>
                <a:cubicBezTo>
                  <a:pt x="139283" y="42810"/>
                  <a:pt x="172091" y="1006"/>
                  <a:pt x="172091" y="1006"/>
                </a:cubicBezTo>
                <a:cubicBezTo>
                  <a:pt x="176854" y="-4286"/>
                  <a:pt x="160979" y="12648"/>
                  <a:pt x="149866" y="20056"/>
                </a:cubicBezTo>
                <a:cubicBezTo>
                  <a:pt x="138754" y="27464"/>
                  <a:pt x="123408" y="39106"/>
                  <a:pt x="105416" y="45456"/>
                </a:cubicBezTo>
                <a:cubicBezTo>
                  <a:pt x="87424" y="51806"/>
                  <a:pt x="7520" y="37519"/>
                  <a:pt x="641" y="3910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68" name="フリーフォーム 1467">
            <a:extLst>
              <a:ext uri="{FF2B5EF4-FFF2-40B4-BE49-F238E27FC236}">
                <a16:creationId xmlns:a16="http://schemas.microsoft.com/office/drawing/2014/main" id="{3A553E0B-321D-D640-4E55-94B8A0C00BEF}"/>
              </a:ext>
            </a:extLst>
          </p:cNvPr>
          <p:cNvSpPr/>
          <p:nvPr/>
        </p:nvSpPr>
        <p:spPr>
          <a:xfrm>
            <a:off x="2063496" y="8831849"/>
            <a:ext cx="328224" cy="16967"/>
          </a:xfrm>
          <a:custGeom>
            <a:avLst/>
            <a:gdLst>
              <a:gd name="connsiteX0" fmla="*/ 254 w 328224"/>
              <a:gd name="connsiteY0" fmla="*/ 4176 h 16967"/>
              <a:gd name="connsiteX1" fmla="*/ 203454 w 328224"/>
              <a:gd name="connsiteY1" fmla="*/ 7351 h 16967"/>
              <a:gd name="connsiteX2" fmla="*/ 327279 w 328224"/>
              <a:gd name="connsiteY2" fmla="*/ 16876 h 16967"/>
              <a:gd name="connsiteX3" fmla="*/ 247904 w 328224"/>
              <a:gd name="connsiteY3" fmla="*/ 1001 h 16967"/>
              <a:gd name="connsiteX4" fmla="*/ 254 w 328224"/>
              <a:gd name="connsiteY4" fmla="*/ 4176 h 16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28224" h="16967">
                <a:moveTo>
                  <a:pt x="254" y="4176"/>
                </a:moveTo>
                <a:cubicBezTo>
                  <a:pt x="-7154" y="5234"/>
                  <a:pt x="148950" y="5234"/>
                  <a:pt x="203454" y="7351"/>
                </a:cubicBezTo>
                <a:cubicBezTo>
                  <a:pt x="257958" y="9468"/>
                  <a:pt x="319871" y="17934"/>
                  <a:pt x="327279" y="16876"/>
                </a:cubicBezTo>
                <a:cubicBezTo>
                  <a:pt x="334687" y="15818"/>
                  <a:pt x="297646" y="4176"/>
                  <a:pt x="247904" y="1001"/>
                </a:cubicBezTo>
                <a:cubicBezTo>
                  <a:pt x="198162" y="-2174"/>
                  <a:pt x="7662" y="3118"/>
                  <a:pt x="254" y="417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69" name="フリーフォーム 1468">
            <a:extLst>
              <a:ext uri="{FF2B5EF4-FFF2-40B4-BE49-F238E27FC236}">
                <a16:creationId xmlns:a16="http://schemas.microsoft.com/office/drawing/2014/main" id="{DC720AB9-A25A-4F58-2F09-84E3B4307722}"/>
              </a:ext>
            </a:extLst>
          </p:cNvPr>
          <p:cNvSpPr/>
          <p:nvPr/>
        </p:nvSpPr>
        <p:spPr>
          <a:xfrm>
            <a:off x="1644221" y="8750031"/>
            <a:ext cx="486411" cy="363836"/>
          </a:xfrm>
          <a:custGeom>
            <a:avLst/>
            <a:gdLst>
              <a:gd name="connsiteX0" fmla="*/ 486204 w 486411"/>
              <a:gd name="connsiteY0" fmla="*/ 269 h 363836"/>
              <a:gd name="connsiteX1" fmla="*/ 200454 w 486411"/>
              <a:gd name="connsiteY1" fmla="*/ 127269 h 363836"/>
              <a:gd name="connsiteX2" fmla="*/ 60754 w 486411"/>
              <a:gd name="connsiteY2" fmla="*/ 266969 h 363836"/>
              <a:gd name="connsiteX3" fmla="*/ 127429 w 486411"/>
              <a:gd name="connsiteY3" fmla="*/ 197119 h 363836"/>
              <a:gd name="connsiteX4" fmla="*/ 429 w 486411"/>
              <a:gd name="connsiteY4" fmla="*/ 362219 h 363836"/>
              <a:gd name="connsiteX5" fmla="*/ 86154 w 486411"/>
              <a:gd name="connsiteY5" fmla="*/ 276494 h 363836"/>
              <a:gd name="connsiteX6" fmla="*/ 89329 w 486411"/>
              <a:gd name="connsiteY6" fmla="*/ 197119 h 363836"/>
              <a:gd name="connsiteX7" fmla="*/ 190929 w 486411"/>
              <a:gd name="connsiteY7" fmla="*/ 105044 h 363836"/>
              <a:gd name="connsiteX8" fmla="*/ 152829 w 486411"/>
              <a:gd name="connsiteY8" fmla="*/ 203469 h 363836"/>
              <a:gd name="connsiteX9" fmla="*/ 273479 w 486411"/>
              <a:gd name="connsiteY9" fmla="*/ 76469 h 363836"/>
              <a:gd name="connsiteX10" fmla="*/ 346504 w 486411"/>
              <a:gd name="connsiteY10" fmla="*/ 28844 h 363836"/>
              <a:gd name="connsiteX11" fmla="*/ 248079 w 486411"/>
              <a:gd name="connsiteY11" fmla="*/ 92344 h 363836"/>
              <a:gd name="connsiteX12" fmla="*/ 486204 w 486411"/>
              <a:gd name="connsiteY12" fmla="*/ 269 h 3638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486411" h="363836">
                <a:moveTo>
                  <a:pt x="486204" y="269"/>
                </a:moveTo>
                <a:cubicBezTo>
                  <a:pt x="478267" y="6090"/>
                  <a:pt x="271362" y="82819"/>
                  <a:pt x="200454" y="127269"/>
                </a:cubicBezTo>
                <a:cubicBezTo>
                  <a:pt x="129546" y="171719"/>
                  <a:pt x="72925" y="255327"/>
                  <a:pt x="60754" y="266969"/>
                </a:cubicBezTo>
                <a:cubicBezTo>
                  <a:pt x="48583" y="278611"/>
                  <a:pt x="137483" y="181244"/>
                  <a:pt x="127429" y="197119"/>
                </a:cubicBezTo>
                <a:cubicBezTo>
                  <a:pt x="117375" y="212994"/>
                  <a:pt x="7308" y="348990"/>
                  <a:pt x="429" y="362219"/>
                </a:cubicBezTo>
                <a:cubicBezTo>
                  <a:pt x="-6450" y="375448"/>
                  <a:pt x="71337" y="304011"/>
                  <a:pt x="86154" y="276494"/>
                </a:cubicBezTo>
                <a:cubicBezTo>
                  <a:pt x="100971" y="248977"/>
                  <a:pt x="71867" y="225694"/>
                  <a:pt x="89329" y="197119"/>
                </a:cubicBezTo>
                <a:cubicBezTo>
                  <a:pt x="106791" y="168544"/>
                  <a:pt x="180346" y="103986"/>
                  <a:pt x="190929" y="105044"/>
                </a:cubicBezTo>
                <a:cubicBezTo>
                  <a:pt x="201512" y="106102"/>
                  <a:pt x="139071" y="208231"/>
                  <a:pt x="152829" y="203469"/>
                </a:cubicBezTo>
                <a:cubicBezTo>
                  <a:pt x="166587" y="198707"/>
                  <a:pt x="241200" y="105573"/>
                  <a:pt x="273479" y="76469"/>
                </a:cubicBezTo>
                <a:cubicBezTo>
                  <a:pt x="305758" y="47365"/>
                  <a:pt x="350737" y="26198"/>
                  <a:pt x="346504" y="28844"/>
                </a:cubicBezTo>
                <a:cubicBezTo>
                  <a:pt x="342271" y="31490"/>
                  <a:pt x="224796" y="99752"/>
                  <a:pt x="248079" y="92344"/>
                </a:cubicBezTo>
                <a:cubicBezTo>
                  <a:pt x="271362" y="84936"/>
                  <a:pt x="494141" y="-5552"/>
                  <a:pt x="486204" y="26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70" name="フリーフォーム 1469">
            <a:extLst>
              <a:ext uri="{FF2B5EF4-FFF2-40B4-BE49-F238E27FC236}">
                <a16:creationId xmlns:a16="http://schemas.microsoft.com/office/drawing/2014/main" id="{DBB80963-B202-4A40-9746-86F30F1DE139}"/>
              </a:ext>
            </a:extLst>
          </p:cNvPr>
          <p:cNvSpPr/>
          <p:nvPr/>
        </p:nvSpPr>
        <p:spPr>
          <a:xfrm>
            <a:off x="2375729" y="9091401"/>
            <a:ext cx="225579" cy="402281"/>
          </a:xfrm>
          <a:custGeom>
            <a:avLst/>
            <a:gdLst>
              <a:gd name="connsiteX0" fmla="*/ 2346 w 225579"/>
              <a:gd name="connsiteY0" fmla="*/ 4974 h 402281"/>
              <a:gd name="connsiteX1" fmla="*/ 84896 w 225579"/>
              <a:gd name="connsiteY1" fmla="*/ 151024 h 402281"/>
              <a:gd name="connsiteX2" fmla="*/ 180146 w 225579"/>
              <a:gd name="connsiteY2" fmla="*/ 325649 h 402281"/>
              <a:gd name="connsiteX3" fmla="*/ 151571 w 225579"/>
              <a:gd name="connsiteY3" fmla="*/ 274849 h 402281"/>
              <a:gd name="connsiteX4" fmla="*/ 224596 w 225579"/>
              <a:gd name="connsiteY4" fmla="*/ 398674 h 402281"/>
              <a:gd name="connsiteX5" fmla="*/ 180146 w 225579"/>
              <a:gd name="connsiteY5" fmla="*/ 338349 h 402281"/>
              <a:gd name="connsiteX6" fmla="*/ 2346 w 225579"/>
              <a:gd name="connsiteY6" fmla="*/ 4974 h 4022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25579" h="402281">
                <a:moveTo>
                  <a:pt x="2346" y="4974"/>
                </a:moveTo>
                <a:cubicBezTo>
                  <a:pt x="-13529" y="-26247"/>
                  <a:pt x="55263" y="97578"/>
                  <a:pt x="84896" y="151024"/>
                </a:cubicBezTo>
                <a:cubicBezTo>
                  <a:pt x="114529" y="204470"/>
                  <a:pt x="169034" y="305012"/>
                  <a:pt x="180146" y="325649"/>
                </a:cubicBezTo>
                <a:cubicBezTo>
                  <a:pt x="191258" y="346286"/>
                  <a:pt x="144163" y="262678"/>
                  <a:pt x="151571" y="274849"/>
                </a:cubicBezTo>
                <a:cubicBezTo>
                  <a:pt x="158979" y="287020"/>
                  <a:pt x="219834" y="388091"/>
                  <a:pt x="224596" y="398674"/>
                </a:cubicBezTo>
                <a:cubicBezTo>
                  <a:pt x="229359" y="409257"/>
                  <a:pt x="217188" y="398674"/>
                  <a:pt x="180146" y="338349"/>
                </a:cubicBezTo>
                <a:cubicBezTo>
                  <a:pt x="143104" y="278024"/>
                  <a:pt x="18221" y="36195"/>
                  <a:pt x="2346" y="497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71" name="フリーフォーム 1470">
            <a:extLst>
              <a:ext uri="{FF2B5EF4-FFF2-40B4-BE49-F238E27FC236}">
                <a16:creationId xmlns:a16="http://schemas.microsoft.com/office/drawing/2014/main" id="{99DFD8FB-A363-A945-60D2-FF2FB22EAD69}"/>
              </a:ext>
            </a:extLst>
          </p:cNvPr>
          <p:cNvSpPr/>
          <p:nvPr/>
        </p:nvSpPr>
        <p:spPr>
          <a:xfrm>
            <a:off x="1970021" y="8899451"/>
            <a:ext cx="415426" cy="60409"/>
          </a:xfrm>
          <a:custGeom>
            <a:avLst/>
            <a:gdLst>
              <a:gd name="connsiteX0" fmla="*/ 1654 w 415426"/>
              <a:gd name="connsiteY0" fmla="*/ 15949 h 60409"/>
              <a:gd name="connsiteX1" fmla="*/ 125479 w 415426"/>
              <a:gd name="connsiteY1" fmla="*/ 74 h 60409"/>
              <a:gd name="connsiteX2" fmla="*/ 223904 w 415426"/>
              <a:gd name="connsiteY2" fmla="*/ 9599 h 60409"/>
              <a:gd name="connsiteX3" fmla="*/ 201679 w 415426"/>
              <a:gd name="connsiteY3" fmla="*/ 9599 h 60409"/>
              <a:gd name="connsiteX4" fmla="*/ 414404 w 415426"/>
              <a:gd name="connsiteY4" fmla="*/ 57224 h 60409"/>
              <a:gd name="connsiteX5" fmla="*/ 277879 w 415426"/>
              <a:gd name="connsiteY5" fmla="*/ 54049 h 60409"/>
              <a:gd name="connsiteX6" fmla="*/ 173104 w 415426"/>
              <a:gd name="connsiteY6" fmla="*/ 38174 h 60409"/>
              <a:gd name="connsiteX7" fmla="*/ 331854 w 415426"/>
              <a:gd name="connsiteY7" fmla="*/ 47699 h 60409"/>
              <a:gd name="connsiteX8" fmla="*/ 220729 w 415426"/>
              <a:gd name="connsiteY8" fmla="*/ 6424 h 60409"/>
              <a:gd name="connsiteX9" fmla="*/ 1654 w 415426"/>
              <a:gd name="connsiteY9" fmla="*/ 15949 h 604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15426" h="60409">
                <a:moveTo>
                  <a:pt x="1654" y="15949"/>
                </a:moveTo>
                <a:cubicBezTo>
                  <a:pt x="-14221" y="14891"/>
                  <a:pt x="88437" y="1132"/>
                  <a:pt x="125479" y="74"/>
                </a:cubicBezTo>
                <a:cubicBezTo>
                  <a:pt x="162521" y="-984"/>
                  <a:pt x="223904" y="9599"/>
                  <a:pt x="223904" y="9599"/>
                </a:cubicBezTo>
                <a:cubicBezTo>
                  <a:pt x="236604" y="11186"/>
                  <a:pt x="169929" y="1662"/>
                  <a:pt x="201679" y="9599"/>
                </a:cubicBezTo>
                <a:cubicBezTo>
                  <a:pt x="233429" y="17536"/>
                  <a:pt x="401704" y="49816"/>
                  <a:pt x="414404" y="57224"/>
                </a:cubicBezTo>
                <a:cubicBezTo>
                  <a:pt x="427104" y="64632"/>
                  <a:pt x="318096" y="57224"/>
                  <a:pt x="277879" y="54049"/>
                </a:cubicBezTo>
                <a:cubicBezTo>
                  <a:pt x="237662" y="50874"/>
                  <a:pt x="164108" y="39232"/>
                  <a:pt x="173104" y="38174"/>
                </a:cubicBezTo>
                <a:cubicBezTo>
                  <a:pt x="182100" y="37116"/>
                  <a:pt x="323917" y="52991"/>
                  <a:pt x="331854" y="47699"/>
                </a:cubicBezTo>
                <a:cubicBezTo>
                  <a:pt x="339791" y="42407"/>
                  <a:pt x="278408" y="12774"/>
                  <a:pt x="220729" y="6424"/>
                </a:cubicBezTo>
                <a:cubicBezTo>
                  <a:pt x="163050" y="74"/>
                  <a:pt x="17529" y="17007"/>
                  <a:pt x="1654" y="1594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74" name="フリーフォーム 1473">
            <a:extLst>
              <a:ext uri="{FF2B5EF4-FFF2-40B4-BE49-F238E27FC236}">
                <a16:creationId xmlns:a16="http://schemas.microsoft.com/office/drawing/2014/main" id="{442B911F-4730-FB0B-CA13-EA37DCFB6035}"/>
              </a:ext>
            </a:extLst>
          </p:cNvPr>
          <p:cNvSpPr/>
          <p:nvPr/>
        </p:nvSpPr>
        <p:spPr>
          <a:xfrm>
            <a:off x="2592915" y="9458022"/>
            <a:ext cx="112195" cy="334346"/>
          </a:xfrm>
          <a:custGeom>
            <a:avLst/>
            <a:gdLst>
              <a:gd name="connsiteX0" fmla="*/ 7410 w 112195"/>
              <a:gd name="connsiteY0" fmla="*/ 303 h 334346"/>
              <a:gd name="connsiteX1" fmla="*/ 26460 w 112195"/>
              <a:gd name="connsiteY1" fmla="*/ 133653 h 334346"/>
              <a:gd name="connsiteX2" fmla="*/ 16935 w 112195"/>
              <a:gd name="connsiteY2" fmla="*/ 95553 h 334346"/>
              <a:gd name="connsiteX3" fmla="*/ 77260 w 112195"/>
              <a:gd name="connsiteY3" fmla="*/ 213028 h 334346"/>
              <a:gd name="connsiteX4" fmla="*/ 112185 w 112195"/>
              <a:gd name="connsiteY4" fmla="*/ 333678 h 334346"/>
              <a:gd name="connsiteX5" fmla="*/ 74085 w 112195"/>
              <a:gd name="connsiteY5" fmla="*/ 254303 h 334346"/>
              <a:gd name="connsiteX6" fmla="*/ 4235 w 112195"/>
              <a:gd name="connsiteY6" fmla="*/ 101903 h 334346"/>
              <a:gd name="connsiteX7" fmla="*/ 7410 w 112195"/>
              <a:gd name="connsiteY7" fmla="*/ 303 h 3343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12195" h="334346">
                <a:moveTo>
                  <a:pt x="7410" y="303"/>
                </a:moveTo>
                <a:cubicBezTo>
                  <a:pt x="11114" y="5595"/>
                  <a:pt x="24873" y="117778"/>
                  <a:pt x="26460" y="133653"/>
                </a:cubicBezTo>
                <a:cubicBezTo>
                  <a:pt x="28048" y="149528"/>
                  <a:pt x="8468" y="82324"/>
                  <a:pt x="16935" y="95553"/>
                </a:cubicBezTo>
                <a:cubicBezTo>
                  <a:pt x="25402" y="108782"/>
                  <a:pt x="61385" y="173341"/>
                  <a:pt x="77260" y="213028"/>
                </a:cubicBezTo>
                <a:cubicBezTo>
                  <a:pt x="93135" y="252715"/>
                  <a:pt x="112714" y="326799"/>
                  <a:pt x="112185" y="333678"/>
                </a:cubicBezTo>
                <a:cubicBezTo>
                  <a:pt x="111656" y="340557"/>
                  <a:pt x="92077" y="292932"/>
                  <a:pt x="74085" y="254303"/>
                </a:cubicBezTo>
                <a:cubicBezTo>
                  <a:pt x="56093" y="215674"/>
                  <a:pt x="13760" y="143707"/>
                  <a:pt x="4235" y="101903"/>
                </a:cubicBezTo>
                <a:cubicBezTo>
                  <a:pt x="-5290" y="60099"/>
                  <a:pt x="3706" y="-4989"/>
                  <a:pt x="7410" y="30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75" name="フリーフォーム 1474">
            <a:extLst>
              <a:ext uri="{FF2B5EF4-FFF2-40B4-BE49-F238E27FC236}">
                <a16:creationId xmlns:a16="http://schemas.microsoft.com/office/drawing/2014/main" id="{C35E480B-D02D-A496-E705-E88BFEFB9F61}"/>
              </a:ext>
            </a:extLst>
          </p:cNvPr>
          <p:cNvSpPr/>
          <p:nvPr/>
        </p:nvSpPr>
        <p:spPr>
          <a:xfrm>
            <a:off x="2708188" y="9798049"/>
            <a:ext cx="76357" cy="329552"/>
          </a:xfrm>
          <a:custGeom>
            <a:avLst/>
            <a:gdLst>
              <a:gd name="connsiteX0" fmla="*/ 87 w 76357"/>
              <a:gd name="connsiteY0" fmla="*/ 1 h 329552"/>
              <a:gd name="connsiteX1" fmla="*/ 54062 w 76357"/>
              <a:gd name="connsiteY1" fmla="*/ 155576 h 329552"/>
              <a:gd name="connsiteX2" fmla="*/ 76287 w 76357"/>
              <a:gd name="connsiteY2" fmla="*/ 327026 h 329552"/>
              <a:gd name="connsiteX3" fmla="*/ 60412 w 76357"/>
              <a:gd name="connsiteY3" fmla="*/ 250826 h 329552"/>
              <a:gd name="connsiteX4" fmla="*/ 41362 w 76357"/>
              <a:gd name="connsiteY4" fmla="*/ 152401 h 329552"/>
              <a:gd name="connsiteX5" fmla="*/ 87 w 76357"/>
              <a:gd name="connsiteY5" fmla="*/ 1 h 3295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6357" h="329552">
                <a:moveTo>
                  <a:pt x="87" y="1"/>
                </a:moveTo>
                <a:cubicBezTo>
                  <a:pt x="2204" y="530"/>
                  <a:pt x="41362" y="101072"/>
                  <a:pt x="54062" y="155576"/>
                </a:cubicBezTo>
                <a:cubicBezTo>
                  <a:pt x="66762" y="210080"/>
                  <a:pt x="75229" y="311151"/>
                  <a:pt x="76287" y="327026"/>
                </a:cubicBezTo>
                <a:cubicBezTo>
                  <a:pt x="77345" y="342901"/>
                  <a:pt x="66233" y="279930"/>
                  <a:pt x="60412" y="250826"/>
                </a:cubicBezTo>
                <a:cubicBezTo>
                  <a:pt x="54591" y="221722"/>
                  <a:pt x="47712" y="191030"/>
                  <a:pt x="41362" y="152401"/>
                </a:cubicBezTo>
                <a:cubicBezTo>
                  <a:pt x="35012" y="113772"/>
                  <a:pt x="-2030" y="-528"/>
                  <a:pt x="87" y="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76" name="フリーフォーム 1475">
            <a:extLst>
              <a:ext uri="{FF2B5EF4-FFF2-40B4-BE49-F238E27FC236}">
                <a16:creationId xmlns:a16="http://schemas.microsoft.com/office/drawing/2014/main" id="{0342317C-7DB9-5AAC-56BC-81FF0CB767EC}"/>
              </a:ext>
            </a:extLst>
          </p:cNvPr>
          <p:cNvSpPr/>
          <p:nvPr/>
        </p:nvSpPr>
        <p:spPr>
          <a:xfrm>
            <a:off x="2209459" y="8934036"/>
            <a:ext cx="257526" cy="375111"/>
          </a:xfrm>
          <a:custGeom>
            <a:avLst/>
            <a:gdLst>
              <a:gd name="connsiteX0" fmla="*/ 341 w 257526"/>
              <a:gd name="connsiteY0" fmla="*/ 414 h 375111"/>
              <a:gd name="connsiteX1" fmla="*/ 76541 w 257526"/>
              <a:gd name="connsiteY1" fmla="*/ 149639 h 375111"/>
              <a:gd name="connsiteX2" fmla="*/ 70191 w 257526"/>
              <a:gd name="connsiteY2" fmla="*/ 108364 h 375111"/>
              <a:gd name="connsiteX3" fmla="*/ 98766 w 257526"/>
              <a:gd name="connsiteY3" fmla="*/ 222664 h 375111"/>
              <a:gd name="connsiteX4" fmla="*/ 133691 w 257526"/>
              <a:gd name="connsiteY4" fmla="*/ 273464 h 375111"/>
              <a:gd name="connsiteX5" fmla="*/ 140041 w 257526"/>
              <a:gd name="connsiteY5" fmla="*/ 298864 h 375111"/>
              <a:gd name="connsiteX6" fmla="*/ 178141 w 257526"/>
              <a:gd name="connsiteY6" fmla="*/ 317914 h 375111"/>
              <a:gd name="connsiteX7" fmla="*/ 168616 w 257526"/>
              <a:gd name="connsiteY7" fmla="*/ 308389 h 375111"/>
              <a:gd name="connsiteX8" fmla="*/ 257516 w 257526"/>
              <a:gd name="connsiteY8" fmla="*/ 375064 h 375111"/>
              <a:gd name="connsiteX9" fmla="*/ 162266 w 257526"/>
              <a:gd name="connsiteY9" fmla="*/ 317914 h 375111"/>
              <a:gd name="connsiteX10" fmla="*/ 143216 w 257526"/>
              <a:gd name="connsiteY10" fmla="*/ 254414 h 375111"/>
              <a:gd name="connsiteX11" fmla="*/ 111466 w 257526"/>
              <a:gd name="connsiteY11" fmla="*/ 203614 h 375111"/>
              <a:gd name="connsiteX12" fmla="*/ 341 w 257526"/>
              <a:gd name="connsiteY12" fmla="*/ 414 h 3751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257526" h="375111">
                <a:moveTo>
                  <a:pt x="341" y="414"/>
                </a:moveTo>
                <a:cubicBezTo>
                  <a:pt x="-5480" y="-8582"/>
                  <a:pt x="64899" y="131647"/>
                  <a:pt x="76541" y="149639"/>
                </a:cubicBezTo>
                <a:cubicBezTo>
                  <a:pt x="88183" y="167631"/>
                  <a:pt x="66487" y="96193"/>
                  <a:pt x="70191" y="108364"/>
                </a:cubicBezTo>
                <a:cubicBezTo>
                  <a:pt x="73895" y="120535"/>
                  <a:pt x="88183" y="195147"/>
                  <a:pt x="98766" y="222664"/>
                </a:cubicBezTo>
                <a:cubicBezTo>
                  <a:pt x="109349" y="250181"/>
                  <a:pt x="126812" y="260764"/>
                  <a:pt x="133691" y="273464"/>
                </a:cubicBezTo>
                <a:cubicBezTo>
                  <a:pt x="140570" y="286164"/>
                  <a:pt x="132633" y="291456"/>
                  <a:pt x="140041" y="298864"/>
                </a:cubicBezTo>
                <a:cubicBezTo>
                  <a:pt x="147449" y="306272"/>
                  <a:pt x="178141" y="317914"/>
                  <a:pt x="178141" y="317914"/>
                </a:cubicBezTo>
                <a:cubicBezTo>
                  <a:pt x="182903" y="319501"/>
                  <a:pt x="155387" y="298864"/>
                  <a:pt x="168616" y="308389"/>
                </a:cubicBezTo>
                <a:cubicBezTo>
                  <a:pt x="181845" y="317914"/>
                  <a:pt x="258574" y="373476"/>
                  <a:pt x="257516" y="375064"/>
                </a:cubicBezTo>
                <a:cubicBezTo>
                  <a:pt x="256458" y="376652"/>
                  <a:pt x="181316" y="338022"/>
                  <a:pt x="162266" y="317914"/>
                </a:cubicBezTo>
                <a:cubicBezTo>
                  <a:pt x="143216" y="297806"/>
                  <a:pt x="151683" y="273464"/>
                  <a:pt x="143216" y="254414"/>
                </a:cubicBezTo>
                <a:cubicBezTo>
                  <a:pt x="134749" y="235364"/>
                  <a:pt x="135278" y="238539"/>
                  <a:pt x="111466" y="203614"/>
                </a:cubicBezTo>
                <a:cubicBezTo>
                  <a:pt x="87654" y="168689"/>
                  <a:pt x="6162" y="9410"/>
                  <a:pt x="341" y="41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77" name="フリーフォーム 1476">
            <a:extLst>
              <a:ext uri="{FF2B5EF4-FFF2-40B4-BE49-F238E27FC236}">
                <a16:creationId xmlns:a16="http://schemas.microsoft.com/office/drawing/2014/main" id="{B55E1735-9530-7A47-B4BC-8FBDCD916F0D}"/>
              </a:ext>
            </a:extLst>
          </p:cNvPr>
          <p:cNvSpPr/>
          <p:nvPr/>
        </p:nvSpPr>
        <p:spPr>
          <a:xfrm>
            <a:off x="2297815" y="8937624"/>
            <a:ext cx="122082" cy="197291"/>
          </a:xfrm>
          <a:custGeom>
            <a:avLst/>
            <a:gdLst>
              <a:gd name="connsiteX0" fmla="*/ 16760 w 122082"/>
              <a:gd name="connsiteY0" fmla="*/ 1 h 197291"/>
              <a:gd name="connsiteX1" fmla="*/ 7235 w 122082"/>
              <a:gd name="connsiteY1" fmla="*/ 149226 h 197291"/>
              <a:gd name="connsiteX2" fmla="*/ 121535 w 122082"/>
              <a:gd name="connsiteY2" fmla="*/ 196851 h 197291"/>
              <a:gd name="connsiteX3" fmla="*/ 48510 w 122082"/>
              <a:gd name="connsiteY3" fmla="*/ 171451 h 197291"/>
              <a:gd name="connsiteX4" fmla="*/ 885 w 122082"/>
              <a:gd name="connsiteY4" fmla="*/ 146051 h 197291"/>
              <a:gd name="connsiteX5" fmla="*/ 16760 w 122082"/>
              <a:gd name="connsiteY5" fmla="*/ 1 h 1972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22082" h="197291">
                <a:moveTo>
                  <a:pt x="16760" y="1"/>
                </a:moveTo>
                <a:cubicBezTo>
                  <a:pt x="17818" y="530"/>
                  <a:pt x="-10227" y="116418"/>
                  <a:pt x="7235" y="149226"/>
                </a:cubicBezTo>
                <a:cubicBezTo>
                  <a:pt x="24697" y="182034"/>
                  <a:pt x="114656" y="193147"/>
                  <a:pt x="121535" y="196851"/>
                </a:cubicBezTo>
                <a:cubicBezTo>
                  <a:pt x="128414" y="200555"/>
                  <a:pt x="68618" y="179918"/>
                  <a:pt x="48510" y="171451"/>
                </a:cubicBezTo>
                <a:cubicBezTo>
                  <a:pt x="28402" y="162984"/>
                  <a:pt x="6177" y="166688"/>
                  <a:pt x="885" y="146051"/>
                </a:cubicBezTo>
                <a:cubicBezTo>
                  <a:pt x="-4407" y="125414"/>
                  <a:pt x="15702" y="-528"/>
                  <a:pt x="16760" y="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78" name="フリーフォーム 1477">
            <a:extLst>
              <a:ext uri="{FF2B5EF4-FFF2-40B4-BE49-F238E27FC236}">
                <a16:creationId xmlns:a16="http://schemas.microsoft.com/office/drawing/2014/main" id="{499FF407-9298-7CFA-F2BA-EB43C501EA11}"/>
              </a:ext>
            </a:extLst>
          </p:cNvPr>
          <p:cNvSpPr/>
          <p:nvPr/>
        </p:nvSpPr>
        <p:spPr>
          <a:xfrm>
            <a:off x="2400298" y="9188389"/>
            <a:ext cx="161932" cy="283029"/>
          </a:xfrm>
          <a:custGeom>
            <a:avLst/>
            <a:gdLst>
              <a:gd name="connsiteX0" fmla="*/ 2 w 161932"/>
              <a:gd name="connsiteY0" fmla="*/ 61 h 283029"/>
              <a:gd name="connsiteX1" fmla="*/ 95252 w 161932"/>
              <a:gd name="connsiteY1" fmla="*/ 171511 h 283029"/>
              <a:gd name="connsiteX2" fmla="*/ 161927 w 161932"/>
              <a:gd name="connsiteY2" fmla="*/ 282636 h 283029"/>
              <a:gd name="connsiteX3" fmla="*/ 92077 w 161932"/>
              <a:gd name="connsiteY3" fmla="*/ 206436 h 283029"/>
              <a:gd name="connsiteX4" fmla="*/ 92077 w 161932"/>
              <a:gd name="connsiteY4" fmla="*/ 152461 h 283029"/>
              <a:gd name="connsiteX5" fmla="*/ 2 w 161932"/>
              <a:gd name="connsiteY5" fmla="*/ 61 h 2830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1932" h="283029">
                <a:moveTo>
                  <a:pt x="2" y="61"/>
                </a:moveTo>
                <a:cubicBezTo>
                  <a:pt x="531" y="3236"/>
                  <a:pt x="68265" y="124415"/>
                  <a:pt x="95252" y="171511"/>
                </a:cubicBezTo>
                <a:cubicBezTo>
                  <a:pt x="122239" y="218607"/>
                  <a:pt x="162456" y="276815"/>
                  <a:pt x="161927" y="282636"/>
                </a:cubicBezTo>
                <a:cubicBezTo>
                  <a:pt x="161398" y="288457"/>
                  <a:pt x="103719" y="228132"/>
                  <a:pt x="92077" y="206436"/>
                </a:cubicBezTo>
                <a:cubicBezTo>
                  <a:pt x="80435" y="184740"/>
                  <a:pt x="109010" y="187915"/>
                  <a:pt x="92077" y="152461"/>
                </a:cubicBezTo>
                <a:cubicBezTo>
                  <a:pt x="75144" y="117007"/>
                  <a:pt x="-527" y="-3114"/>
                  <a:pt x="2" y="6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79" name="フリーフォーム 1478">
            <a:extLst>
              <a:ext uri="{FF2B5EF4-FFF2-40B4-BE49-F238E27FC236}">
                <a16:creationId xmlns:a16="http://schemas.microsoft.com/office/drawing/2014/main" id="{D2FD33C5-DE40-EFE3-9887-C4D38951454C}"/>
              </a:ext>
            </a:extLst>
          </p:cNvPr>
          <p:cNvSpPr/>
          <p:nvPr/>
        </p:nvSpPr>
        <p:spPr>
          <a:xfrm>
            <a:off x="2496985" y="9797508"/>
            <a:ext cx="167091" cy="349855"/>
          </a:xfrm>
          <a:custGeom>
            <a:avLst/>
            <a:gdLst>
              <a:gd name="connsiteX0" fmla="*/ 4915 w 167091"/>
              <a:gd name="connsiteY0" fmla="*/ 542 h 349855"/>
              <a:gd name="connsiteX1" fmla="*/ 1740 w 167091"/>
              <a:gd name="connsiteY1" fmla="*/ 79917 h 349855"/>
              <a:gd name="connsiteX2" fmla="*/ 33490 w 167091"/>
              <a:gd name="connsiteY2" fmla="*/ 210092 h 349855"/>
              <a:gd name="connsiteX3" fmla="*/ 30315 w 167091"/>
              <a:gd name="connsiteY3" fmla="*/ 187867 h 349855"/>
              <a:gd name="connsiteX4" fmla="*/ 84290 w 167091"/>
              <a:gd name="connsiteY4" fmla="*/ 295817 h 349855"/>
              <a:gd name="connsiteX5" fmla="*/ 166840 w 167091"/>
              <a:gd name="connsiteY5" fmla="*/ 343442 h 349855"/>
              <a:gd name="connsiteX6" fmla="*/ 106515 w 167091"/>
              <a:gd name="connsiteY6" fmla="*/ 324392 h 349855"/>
              <a:gd name="connsiteX7" fmla="*/ 11265 w 167091"/>
              <a:gd name="connsiteY7" fmla="*/ 118017 h 349855"/>
              <a:gd name="connsiteX8" fmla="*/ 4915 w 167091"/>
              <a:gd name="connsiteY8" fmla="*/ 542 h 3498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7091" h="349855">
                <a:moveTo>
                  <a:pt x="4915" y="542"/>
                </a:moveTo>
                <a:cubicBezTo>
                  <a:pt x="3327" y="-5808"/>
                  <a:pt x="-3023" y="44992"/>
                  <a:pt x="1740" y="79917"/>
                </a:cubicBezTo>
                <a:cubicBezTo>
                  <a:pt x="6503" y="114842"/>
                  <a:pt x="28728" y="192100"/>
                  <a:pt x="33490" y="210092"/>
                </a:cubicBezTo>
                <a:cubicBezTo>
                  <a:pt x="38253" y="228084"/>
                  <a:pt x="21848" y="173579"/>
                  <a:pt x="30315" y="187867"/>
                </a:cubicBezTo>
                <a:cubicBezTo>
                  <a:pt x="38782" y="202155"/>
                  <a:pt x="61536" y="269888"/>
                  <a:pt x="84290" y="295817"/>
                </a:cubicBezTo>
                <a:cubicBezTo>
                  <a:pt x="107044" y="321746"/>
                  <a:pt x="163136" y="338680"/>
                  <a:pt x="166840" y="343442"/>
                </a:cubicBezTo>
                <a:cubicBezTo>
                  <a:pt x="170544" y="348204"/>
                  <a:pt x="132444" y="361963"/>
                  <a:pt x="106515" y="324392"/>
                </a:cubicBezTo>
                <a:cubicBezTo>
                  <a:pt x="80586" y="286821"/>
                  <a:pt x="27669" y="168288"/>
                  <a:pt x="11265" y="118017"/>
                </a:cubicBezTo>
                <a:cubicBezTo>
                  <a:pt x="-5139" y="67746"/>
                  <a:pt x="6503" y="6892"/>
                  <a:pt x="4915" y="54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80" name="フリーフォーム 1479">
            <a:extLst>
              <a:ext uri="{FF2B5EF4-FFF2-40B4-BE49-F238E27FC236}">
                <a16:creationId xmlns:a16="http://schemas.microsoft.com/office/drawing/2014/main" id="{7B51C83D-3862-00E9-CB4A-5DA72A1BB17F}"/>
              </a:ext>
            </a:extLst>
          </p:cNvPr>
          <p:cNvSpPr/>
          <p:nvPr/>
        </p:nvSpPr>
        <p:spPr>
          <a:xfrm>
            <a:off x="2368424" y="9312106"/>
            <a:ext cx="174897" cy="209931"/>
          </a:xfrm>
          <a:custGeom>
            <a:avLst/>
            <a:gdLst>
              <a:gd name="connsiteX0" fmla="*/ 63626 w 174897"/>
              <a:gd name="connsiteY0" fmla="*/ 169 h 209931"/>
              <a:gd name="connsiteX1" fmla="*/ 101726 w 174897"/>
              <a:gd name="connsiteY1" fmla="*/ 47794 h 209931"/>
              <a:gd name="connsiteX2" fmla="*/ 25526 w 174897"/>
              <a:gd name="connsiteY2" fmla="*/ 50969 h 209931"/>
              <a:gd name="connsiteX3" fmla="*/ 114426 w 174897"/>
              <a:gd name="connsiteY3" fmla="*/ 85894 h 209931"/>
              <a:gd name="connsiteX4" fmla="*/ 114426 w 174897"/>
              <a:gd name="connsiteY4" fmla="*/ 114469 h 209931"/>
              <a:gd name="connsiteX5" fmla="*/ 54101 w 174897"/>
              <a:gd name="connsiteY5" fmla="*/ 139869 h 209931"/>
              <a:gd name="connsiteX6" fmla="*/ 165226 w 174897"/>
              <a:gd name="connsiteY6" fmla="*/ 120819 h 209931"/>
              <a:gd name="connsiteX7" fmla="*/ 126 w 174897"/>
              <a:gd name="connsiteY7" fmla="*/ 158919 h 209931"/>
              <a:gd name="connsiteX8" fmla="*/ 136651 w 174897"/>
              <a:gd name="connsiteY8" fmla="*/ 158919 h 209931"/>
              <a:gd name="connsiteX9" fmla="*/ 60451 w 174897"/>
              <a:gd name="connsiteY9" fmla="*/ 190669 h 209931"/>
              <a:gd name="connsiteX10" fmla="*/ 174751 w 174897"/>
              <a:gd name="connsiteY10" fmla="*/ 181144 h 209931"/>
              <a:gd name="connsiteX11" fmla="*/ 31876 w 174897"/>
              <a:gd name="connsiteY11" fmla="*/ 209719 h 209931"/>
              <a:gd name="connsiteX12" fmla="*/ 133476 w 174897"/>
              <a:gd name="connsiteY12" fmla="*/ 193844 h 209931"/>
              <a:gd name="connsiteX13" fmla="*/ 35051 w 174897"/>
              <a:gd name="connsiteY13" fmla="*/ 187494 h 209931"/>
              <a:gd name="connsiteX14" fmla="*/ 117601 w 174897"/>
              <a:gd name="connsiteY14" fmla="*/ 127169 h 209931"/>
              <a:gd name="connsiteX15" fmla="*/ 73151 w 174897"/>
              <a:gd name="connsiteY15" fmla="*/ 66844 h 209931"/>
              <a:gd name="connsiteX16" fmla="*/ 63626 w 174897"/>
              <a:gd name="connsiteY16" fmla="*/ 169 h 2099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174897" h="209931">
                <a:moveTo>
                  <a:pt x="63626" y="169"/>
                </a:moveTo>
                <a:cubicBezTo>
                  <a:pt x="68388" y="-3006"/>
                  <a:pt x="108076" y="39327"/>
                  <a:pt x="101726" y="47794"/>
                </a:cubicBezTo>
                <a:cubicBezTo>
                  <a:pt x="95376" y="56261"/>
                  <a:pt x="23409" y="44619"/>
                  <a:pt x="25526" y="50969"/>
                </a:cubicBezTo>
                <a:cubicBezTo>
                  <a:pt x="27643" y="57319"/>
                  <a:pt x="99609" y="75311"/>
                  <a:pt x="114426" y="85894"/>
                </a:cubicBezTo>
                <a:cubicBezTo>
                  <a:pt x="129243" y="96477"/>
                  <a:pt x="124480" y="105473"/>
                  <a:pt x="114426" y="114469"/>
                </a:cubicBezTo>
                <a:cubicBezTo>
                  <a:pt x="104372" y="123465"/>
                  <a:pt x="45634" y="138811"/>
                  <a:pt x="54101" y="139869"/>
                </a:cubicBezTo>
                <a:cubicBezTo>
                  <a:pt x="62568" y="140927"/>
                  <a:pt x="174222" y="117644"/>
                  <a:pt x="165226" y="120819"/>
                </a:cubicBezTo>
                <a:cubicBezTo>
                  <a:pt x="156230" y="123994"/>
                  <a:pt x="4888" y="152569"/>
                  <a:pt x="126" y="158919"/>
                </a:cubicBezTo>
                <a:cubicBezTo>
                  <a:pt x="-4636" y="165269"/>
                  <a:pt x="126597" y="153627"/>
                  <a:pt x="136651" y="158919"/>
                </a:cubicBezTo>
                <a:cubicBezTo>
                  <a:pt x="146705" y="164211"/>
                  <a:pt x="54101" y="186965"/>
                  <a:pt x="60451" y="190669"/>
                </a:cubicBezTo>
                <a:cubicBezTo>
                  <a:pt x="66801" y="194373"/>
                  <a:pt x="179513" y="177969"/>
                  <a:pt x="174751" y="181144"/>
                </a:cubicBezTo>
                <a:cubicBezTo>
                  <a:pt x="169989" y="184319"/>
                  <a:pt x="38755" y="207602"/>
                  <a:pt x="31876" y="209719"/>
                </a:cubicBezTo>
                <a:cubicBezTo>
                  <a:pt x="24997" y="211836"/>
                  <a:pt x="132947" y="197548"/>
                  <a:pt x="133476" y="193844"/>
                </a:cubicBezTo>
                <a:cubicBezTo>
                  <a:pt x="134005" y="190140"/>
                  <a:pt x="37697" y="198607"/>
                  <a:pt x="35051" y="187494"/>
                </a:cubicBezTo>
                <a:cubicBezTo>
                  <a:pt x="32405" y="176381"/>
                  <a:pt x="111251" y="147277"/>
                  <a:pt x="117601" y="127169"/>
                </a:cubicBezTo>
                <a:cubicBezTo>
                  <a:pt x="123951" y="107061"/>
                  <a:pt x="77914" y="83248"/>
                  <a:pt x="73151" y="66844"/>
                </a:cubicBezTo>
                <a:cubicBezTo>
                  <a:pt x="68388" y="50440"/>
                  <a:pt x="58864" y="3344"/>
                  <a:pt x="63626" y="16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81" name="フリーフォーム 1480">
            <a:extLst>
              <a:ext uri="{FF2B5EF4-FFF2-40B4-BE49-F238E27FC236}">
                <a16:creationId xmlns:a16="http://schemas.microsoft.com/office/drawing/2014/main" id="{42C972D9-E7E7-17A4-7E51-8AA3ED77029A}"/>
              </a:ext>
            </a:extLst>
          </p:cNvPr>
          <p:cNvSpPr/>
          <p:nvPr/>
        </p:nvSpPr>
        <p:spPr>
          <a:xfrm>
            <a:off x="2517714" y="9461496"/>
            <a:ext cx="99323" cy="323752"/>
          </a:xfrm>
          <a:custGeom>
            <a:avLst/>
            <a:gdLst>
              <a:gd name="connsiteX0" fmla="*/ 22286 w 99323"/>
              <a:gd name="connsiteY0" fmla="*/ 4 h 323752"/>
              <a:gd name="connsiteX1" fmla="*/ 19111 w 99323"/>
              <a:gd name="connsiteY1" fmla="*/ 69854 h 323752"/>
              <a:gd name="connsiteX2" fmla="*/ 54036 w 99323"/>
              <a:gd name="connsiteY2" fmla="*/ 133354 h 323752"/>
              <a:gd name="connsiteX3" fmla="*/ 61 w 99323"/>
              <a:gd name="connsiteY3" fmla="*/ 69854 h 323752"/>
              <a:gd name="connsiteX4" fmla="*/ 66736 w 99323"/>
              <a:gd name="connsiteY4" fmla="*/ 165104 h 323752"/>
              <a:gd name="connsiteX5" fmla="*/ 76261 w 99323"/>
              <a:gd name="connsiteY5" fmla="*/ 266704 h 323752"/>
              <a:gd name="connsiteX6" fmla="*/ 82611 w 99323"/>
              <a:gd name="connsiteY6" fmla="*/ 257179 h 323752"/>
              <a:gd name="connsiteX7" fmla="*/ 98486 w 99323"/>
              <a:gd name="connsiteY7" fmla="*/ 285754 h 323752"/>
              <a:gd name="connsiteX8" fmla="*/ 54036 w 99323"/>
              <a:gd name="connsiteY8" fmla="*/ 320679 h 323752"/>
              <a:gd name="connsiteX9" fmla="*/ 85786 w 99323"/>
              <a:gd name="connsiteY9" fmla="*/ 307979 h 323752"/>
              <a:gd name="connsiteX10" fmla="*/ 69911 w 99323"/>
              <a:gd name="connsiteY10" fmla="*/ 196854 h 323752"/>
              <a:gd name="connsiteX11" fmla="*/ 15936 w 99323"/>
              <a:gd name="connsiteY11" fmla="*/ 73029 h 323752"/>
              <a:gd name="connsiteX12" fmla="*/ 22286 w 99323"/>
              <a:gd name="connsiteY12" fmla="*/ 4 h 3237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99323" h="323752">
                <a:moveTo>
                  <a:pt x="22286" y="4"/>
                </a:moveTo>
                <a:cubicBezTo>
                  <a:pt x="22815" y="-525"/>
                  <a:pt x="13819" y="47629"/>
                  <a:pt x="19111" y="69854"/>
                </a:cubicBezTo>
                <a:cubicBezTo>
                  <a:pt x="24403" y="92079"/>
                  <a:pt x="57211" y="133354"/>
                  <a:pt x="54036" y="133354"/>
                </a:cubicBezTo>
                <a:cubicBezTo>
                  <a:pt x="50861" y="133354"/>
                  <a:pt x="-2056" y="64562"/>
                  <a:pt x="61" y="69854"/>
                </a:cubicBezTo>
                <a:cubicBezTo>
                  <a:pt x="2178" y="75146"/>
                  <a:pt x="54036" y="132296"/>
                  <a:pt x="66736" y="165104"/>
                </a:cubicBezTo>
                <a:cubicBezTo>
                  <a:pt x="79436" y="197912"/>
                  <a:pt x="73615" y="251358"/>
                  <a:pt x="76261" y="266704"/>
                </a:cubicBezTo>
                <a:cubicBezTo>
                  <a:pt x="78907" y="282050"/>
                  <a:pt x="78907" y="254004"/>
                  <a:pt x="82611" y="257179"/>
                </a:cubicBezTo>
                <a:cubicBezTo>
                  <a:pt x="86315" y="260354"/>
                  <a:pt x="103249" y="275171"/>
                  <a:pt x="98486" y="285754"/>
                </a:cubicBezTo>
                <a:cubicBezTo>
                  <a:pt x="93724" y="296337"/>
                  <a:pt x="56153" y="316975"/>
                  <a:pt x="54036" y="320679"/>
                </a:cubicBezTo>
                <a:cubicBezTo>
                  <a:pt x="51919" y="324383"/>
                  <a:pt x="83140" y="328616"/>
                  <a:pt x="85786" y="307979"/>
                </a:cubicBezTo>
                <a:cubicBezTo>
                  <a:pt x="88432" y="287342"/>
                  <a:pt x="81553" y="236012"/>
                  <a:pt x="69911" y="196854"/>
                </a:cubicBezTo>
                <a:cubicBezTo>
                  <a:pt x="58269" y="157696"/>
                  <a:pt x="24403" y="103192"/>
                  <a:pt x="15936" y="73029"/>
                </a:cubicBezTo>
                <a:cubicBezTo>
                  <a:pt x="7469" y="42867"/>
                  <a:pt x="21757" y="533"/>
                  <a:pt x="22286" y="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82" name="フリーフォーム 1481">
            <a:extLst>
              <a:ext uri="{FF2B5EF4-FFF2-40B4-BE49-F238E27FC236}">
                <a16:creationId xmlns:a16="http://schemas.microsoft.com/office/drawing/2014/main" id="{C3597EB0-3235-1B8B-CA18-0F452C4ABD3F}"/>
              </a:ext>
            </a:extLst>
          </p:cNvPr>
          <p:cNvSpPr/>
          <p:nvPr/>
        </p:nvSpPr>
        <p:spPr>
          <a:xfrm>
            <a:off x="2542688" y="9781451"/>
            <a:ext cx="134324" cy="51548"/>
          </a:xfrm>
          <a:custGeom>
            <a:avLst/>
            <a:gdLst>
              <a:gd name="connsiteX0" fmla="*/ 487 w 134324"/>
              <a:gd name="connsiteY0" fmla="*/ 51524 h 51548"/>
              <a:gd name="connsiteX1" fmla="*/ 73512 w 134324"/>
              <a:gd name="connsiteY1" fmla="*/ 13424 h 51548"/>
              <a:gd name="connsiteX2" fmla="*/ 133837 w 134324"/>
              <a:gd name="connsiteY2" fmla="*/ 19774 h 51548"/>
              <a:gd name="connsiteX3" fmla="*/ 98912 w 134324"/>
              <a:gd name="connsiteY3" fmla="*/ 724 h 51548"/>
              <a:gd name="connsiteX4" fmla="*/ 44937 w 134324"/>
              <a:gd name="connsiteY4" fmla="*/ 7074 h 51548"/>
              <a:gd name="connsiteX5" fmla="*/ 487 w 134324"/>
              <a:gd name="connsiteY5" fmla="*/ 51524 h 51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34324" h="51548">
                <a:moveTo>
                  <a:pt x="487" y="51524"/>
                </a:moveTo>
                <a:cubicBezTo>
                  <a:pt x="5249" y="52582"/>
                  <a:pt x="51287" y="18716"/>
                  <a:pt x="73512" y="13424"/>
                </a:cubicBezTo>
                <a:cubicBezTo>
                  <a:pt x="95737" y="8132"/>
                  <a:pt x="129604" y="21891"/>
                  <a:pt x="133837" y="19774"/>
                </a:cubicBezTo>
                <a:cubicBezTo>
                  <a:pt x="138070" y="17657"/>
                  <a:pt x="113729" y="2841"/>
                  <a:pt x="98912" y="724"/>
                </a:cubicBezTo>
                <a:cubicBezTo>
                  <a:pt x="84095" y="-1393"/>
                  <a:pt x="62929" y="1253"/>
                  <a:pt x="44937" y="7074"/>
                </a:cubicBezTo>
                <a:cubicBezTo>
                  <a:pt x="26945" y="12895"/>
                  <a:pt x="-4275" y="50466"/>
                  <a:pt x="487" y="5152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83" name="フリーフォーム 1482">
            <a:extLst>
              <a:ext uri="{FF2B5EF4-FFF2-40B4-BE49-F238E27FC236}">
                <a16:creationId xmlns:a16="http://schemas.microsoft.com/office/drawing/2014/main" id="{43EB0A31-96A5-9B44-6EE5-768056693FCA}"/>
              </a:ext>
            </a:extLst>
          </p:cNvPr>
          <p:cNvSpPr/>
          <p:nvPr/>
        </p:nvSpPr>
        <p:spPr>
          <a:xfrm>
            <a:off x="2609016" y="9731010"/>
            <a:ext cx="39106" cy="208472"/>
          </a:xfrm>
          <a:custGeom>
            <a:avLst/>
            <a:gdLst>
              <a:gd name="connsiteX0" fmla="*/ 10359 w 39106"/>
              <a:gd name="connsiteY0" fmla="*/ 365 h 208472"/>
              <a:gd name="connsiteX1" fmla="*/ 4009 w 39106"/>
              <a:gd name="connsiteY1" fmla="*/ 82915 h 208472"/>
              <a:gd name="connsiteX2" fmla="*/ 38934 w 39106"/>
              <a:gd name="connsiteY2" fmla="*/ 206740 h 208472"/>
              <a:gd name="connsiteX3" fmla="*/ 16709 w 39106"/>
              <a:gd name="connsiteY3" fmla="*/ 152765 h 208472"/>
              <a:gd name="connsiteX4" fmla="*/ 834 w 39106"/>
              <a:gd name="connsiteY4" fmla="*/ 114665 h 208472"/>
              <a:gd name="connsiteX5" fmla="*/ 10359 w 39106"/>
              <a:gd name="connsiteY5" fmla="*/ 365 h 2084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106" h="208472">
                <a:moveTo>
                  <a:pt x="10359" y="365"/>
                </a:moveTo>
                <a:cubicBezTo>
                  <a:pt x="10888" y="-4927"/>
                  <a:pt x="-753" y="48519"/>
                  <a:pt x="4009" y="82915"/>
                </a:cubicBezTo>
                <a:cubicBezTo>
                  <a:pt x="8771" y="117311"/>
                  <a:pt x="36817" y="195098"/>
                  <a:pt x="38934" y="206740"/>
                </a:cubicBezTo>
                <a:cubicBezTo>
                  <a:pt x="41051" y="218382"/>
                  <a:pt x="23059" y="168111"/>
                  <a:pt x="16709" y="152765"/>
                </a:cubicBezTo>
                <a:cubicBezTo>
                  <a:pt x="10359" y="137419"/>
                  <a:pt x="5067" y="140065"/>
                  <a:pt x="834" y="114665"/>
                </a:cubicBezTo>
                <a:cubicBezTo>
                  <a:pt x="-3399" y="89265"/>
                  <a:pt x="9830" y="5657"/>
                  <a:pt x="10359" y="36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84" name="フリーフォーム 1483">
            <a:extLst>
              <a:ext uri="{FF2B5EF4-FFF2-40B4-BE49-F238E27FC236}">
                <a16:creationId xmlns:a16="http://schemas.microsoft.com/office/drawing/2014/main" id="{2E14D0BB-C027-860B-3787-A1FDF993FE6C}"/>
              </a:ext>
            </a:extLst>
          </p:cNvPr>
          <p:cNvSpPr/>
          <p:nvPr/>
        </p:nvSpPr>
        <p:spPr>
          <a:xfrm>
            <a:off x="2171689" y="9156571"/>
            <a:ext cx="60497" cy="132976"/>
          </a:xfrm>
          <a:custGeom>
            <a:avLst/>
            <a:gdLst>
              <a:gd name="connsiteX0" fmla="*/ 6361 w 60497"/>
              <a:gd name="connsiteY0" fmla="*/ 129 h 132976"/>
              <a:gd name="connsiteX1" fmla="*/ 60336 w 60497"/>
              <a:gd name="connsiteY1" fmla="*/ 130304 h 132976"/>
              <a:gd name="connsiteX2" fmla="*/ 22236 w 60497"/>
              <a:gd name="connsiteY2" fmla="*/ 85854 h 132976"/>
              <a:gd name="connsiteX3" fmla="*/ 11 w 60497"/>
              <a:gd name="connsiteY3" fmla="*/ 60454 h 132976"/>
              <a:gd name="connsiteX4" fmla="*/ 19061 w 60497"/>
              <a:gd name="connsiteY4" fmla="*/ 104904 h 132976"/>
              <a:gd name="connsiteX5" fmla="*/ 6361 w 60497"/>
              <a:gd name="connsiteY5" fmla="*/ 129 h 1329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0497" h="132976">
                <a:moveTo>
                  <a:pt x="6361" y="129"/>
                </a:moveTo>
                <a:cubicBezTo>
                  <a:pt x="13240" y="4362"/>
                  <a:pt x="57690" y="116017"/>
                  <a:pt x="60336" y="130304"/>
                </a:cubicBezTo>
                <a:cubicBezTo>
                  <a:pt x="62982" y="144591"/>
                  <a:pt x="32290" y="97496"/>
                  <a:pt x="22236" y="85854"/>
                </a:cubicBezTo>
                <a:cubicBezTo>
                  <a:pt x="12182" y="74212"/>
                  <a:pt x="540" y="57279"/>
                  <a:pt x="11" y="60454"/>
                </a:cubicBezTo>
                <a:cubicBezTo>
                  <a:pt x="-518" y="63629"/>
                  <a:pt x="18003" y="113371"/>
                  <a:pt x="19061" y="104904"/>
                </a:cubicBezTo>
                <a:cubicBezTo>
                  <a:pt x="20119" y="96437"/>
                  <a:pt x="-518" y="-4104"/>
                  <a:pt x="6361" y="12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85" name="フリーフォーム 1484">
            <a:extLst>
              <a:ext uri="{FF2B5EF4-FFF2-40B4-BE49-F238E27FC236}">
                <a16:creationId xmlns:a16="http://schemas.microsoft.com/office/drawing/2014/main" id="{47E53578-6EA2-0F55-FA6A-E18567FF9BBC}"/>
              </a:ext>
            </a:extLst>
          </p:cNvPr>
          <p:cNvSpPr/>
          <p:nvPr/>
        </p:nvSpPr>
        <p:spPr>
          <a:xfrm>
            <a:off x="2202437" y="9227261"/>
            <a:ext cx="148672" cy="313955"/>
          </a:xfrm>
          <a:custGeom>
            <a:avLst/>
            <a:gdLst>
              <a:gd name="connsiteX0" fmla="*/ 4188 w 148672"/>
              <a:gd name="connsiteY0" fmla="*/ 2464 h 313955"/>
              <a:gd name="connsiteX1" fmla="*/ 32763 w 148672"/>
              <a:gd name="connsiteY1" fmla="*/ 126289 h 313955"/>
              <a:gd name="connsiteX2" fmla="*/ 147063 w 148672"/>
              <a:gd name="connsiteY2" fmla="*/ 310439 h 313955"/>
              <a:gd name="connsiteX3" fmla="*/ 96263 w 148672"/>
              <a:gd name="connsiteY3" fmla="*/ 243764 h 313955"/>
              <a:gd name="connsiteX4" fmla="*/ 45463 w 148672"/>
              <a:gd name="connsiteY4" fmla="*/ 199314 h 313955"/>
              <a:gd name="connsiteX5" fmla="*/ 4188 w 148672"/>
              <a:gd name="connsiteY5" fmla="*/ 53264 h 313955"/>
              <a:gd name="connsiteX6" fmla="*/ 4188 w 148672"/>
              <a:gd name="connsiteY6" fmla="*/ 2464 h 3139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48672" h="313955">
                <a:moveTo>
                  <a:pt x="4188" y="2464"/>
                </a:moveTo>
                <a:cubicBezTo>
                  <a:pt x="8950" y="14635"/>
                  <a:pt x="8951" y="74960"/>
                  <a:pt x="32763" y="126289"/>
                </a:cubicBezTo>
                <a:cubicBezTo>
                  <a:pt x="56575" y="177618"/>
                  <a:pt x="136480" y="290860"/>
                  <a:pt x="147063" y="310439"/>
                </a:cubicBezTo>
                <a:cubicBezTo>
                  <a:pt x="157646" y="330018"/>
                  <a:pt x="113196" y="262285"/>
                  <a:pt x="96263" y="243764"/>
                </a:cubicBezTo>
                <a:cubicBezTo>
                  <a:pt x="79330" y="225243"/>
                  <a:pt x="60809" y="231064"/>
                  <a:pt x="45463" y="199314"/>
                </a:cubicBezTo>
                <a:cubicBezTo>
                  <a:pt x="30117" y="167564"/>
                  <a:pt x="4188" y="53264"/>
                  <a:pt x="4188" y="53264"/>
                </a:cubicBezTo>
                <a:cubicBezTo>
                  <a:pt x="-2162" y="25747"/>
                  <a:pt x="-574" y="-9707"/>
                  <a:pt x="4188" y="246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86" name="フリーフォーム 1485">
            <a:extLst>
              <a:ext uri="{FF2B5EF4-FFF2-40B4-BE49-F238E27FC236}">
                <a16:creationId xmlns:a16="http://schemas.microsoft.com/office/drawing/2014/main" id="{ED80717C-5127-8855-D6D9-1BD737564A34}"/>
              </a:ext>
            </a:extLst>
          </p:cNvPr>
          <p:cNvSpPr/>
          <p:nvPr/>
        </p:nvSpPr>
        <p:spPr>
          <a:xfrm>
            <a:off x="2339975" y="9477325"/>
            <a:ext cx="174652" cy="422349"/>
          </a:xfrm>
          <a:custGeom>
            <a:avLst/>
            <a:gdLst>
              <a:gd name="connsiteX0" fmla="*/ 0 w 174652"/>
              <a:gd name="connsiteY0" fmla="*/ 50 h 422349"/>
              <a:gd name="connsiteX1" fmla="*/ 44450 w 174652"/>
              <a:gd name="connsiteY1" fmla="*/ 181025 h 422349"/>
              <a:gd name="connsiteX2" fmla="*/ 79375 w 174652"/>
              <a:gd name="connsiteY2" fmla="*/ 225475 h 422349"/>
              <a:gd name="connsiteX3" fmla="*/ 76200 w 174652"/>
              <a:gd name="connsiteY3" fmla="*/ 193725 h 422349"/>
              <a:gd name="connsiteX4" fmla="*/ 85725 w 174652"/>
              <a:gd name="connsiteY4" fmla="*/ 279450 h 422349"/>
              <a:gd name="connsiteX5" fmla="*/ 117475 w 174652"/>
              <a:gd name="connsiteY5" fmla="*/ 346125 h 422349"/>
              <a:gd name="connsiteX6" fmla="*/ 174625 w 174652"/>
              <a:gd name="connsiteY6" fmla="*/ 422325 h 422349"/>
              <a:gd name="connsiteX7" fmla="*/ 123825 w 174652"/>
              <a:gd name="connsiteY7" fmla="*/ 352475 h 422349"/>
              <a:gd name="connsiteX8" fmla="*/ 44450 w 174652"/>
              <a:gd name="connsiteY8" fmla="*/ 200075 h 422349"/>
              <a:gd name="connsiteX9" fmla="*/ 0 w 174652"/>
              <a:gd name="connsiteY9" fmla="*/ 50 h 4223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74652" h="422349">
                <a:moveTo>
                  <a:pt x="0" y="50"/>
                </a:moveTo>
                <a:cubicBezTo>
                  <a:pt x="0" y="-3125"/>
                  <a:pt x="31221" y="143454"/>
                  <a:pt x="44450" y="181025"/>
                </a:cubicBezTo>
                <a:cubicBezTo>
                  <a:pt x="57679" y="218596"/>
                  <a:pt x="74083" y="223358"/>
                  <a:pt x="79375" y="225475"/>
                </a:cubicBezTo>
                <a:cubicBezTo>
                  <a:pt x="84667" y="227592"/>
                  <a:pt x="75142" y="184729"/>
                  <a:pt x="76200" y="193725"/>
                </a:cubicBezTo>
                <a:cubicBezTo>
                  <a:pt x="77258" y="202721"/>
                  <a:pt x="78846" y="254050"/>
                  <a:pt x="85725" y="279450"/>
                </a:cubicBezTo>
                <a:cubicBezTo>
                  <a:pt x="92604" y="304850"/>
                  <a:pt x="102658" y="322313"/>
                  <a:pt x="117475" y="346125"/>
                </a:cubicBezTo>
                <a:cubicBezTo>
                  <a:pt x="132292" y="369937"/>
                  <a:pt x="173567" y="421267"/>
                  <a:pt x="174625" y="422325"/>
                </a:cubicBezTo>
                <a:cubicBezTo>
                  <a:pt x="175683" y="423383"/>
                  <a:pt x="145521" y="389517"/>
                  <a:pt x="123825" y="352475"/>
                </a:cubicBezTo>
                <a:cubicBezTo>
                  <a:pt x="102129" y="315433"/>
                  <a:pt x="62971" y="255638"/>
                  <a:pt x="44450" y="200075"/>
                </a:cubicBezTo>
                <a:cubicBezTo>
                  <a:pt x="25929" y="144513"/>
                  <a:pt x="0" y="3225"/>
                  <a:pt x="0" y="5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87" name="フリーフォーム 1486">
            <a:extLst>
              <a:ext uri="{FF2B5EF4-FFF2-40B4-BE49-F238E27FC236}">
                <a16:creationId xmlns:a16="http://schemas.microsoft.com/office/drawing/2014/main" id="{EE853B51-3711-7149-6B5E-F41812A37752}"/>
              </a:ext>
            </a:extLst>
          </p:cNvPr>
          <p:cNvSpPr/>
          <p:nvPr/>
        </p:nvSpPr>
        <p:spPr>
          <a:xfrm>
            <a:off x="2470150" y="9594735"/>
            <a:ext cx="75024" cy="136980"/>
          </a:xfrm>
          <a:custGeom>
            <a:avLst/>
            <a:gdLst>
              <a:gd name="connsiteX0" fmla="*/ 0 w 75024"/>
              <a:gd name="connsiteY0" fmla="*/ 115 h 136980"/>
              <a:gd name="connsiteX1" fmla="*/ 69850 w 75024"/>
              <a:gd name="connsiteY1" fmla="*/ 82665 h 136980"/>
              <a:gd name="connsiteX2" fmla="*/ 69850 w 75024"/>
              <a:gd name="connsiteY2" fmla="*/ 136640 h 136980"/>
              <a:gd name="connsiteX3" fmla="*/ 69850 w 75024"/>
              <a:gd name="connsiteY3" fmla="*/ 101715 h 136980"/>
              <a:gd name="connsiteX4" fmla="*/ 0 w 75024"/>
              <a:gd name="connsiteY4" fmla="*/ 115 h 1369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5024" h="136980">
                <a:moveTo>
                  <a:pt x="0" y="115"/>
                </a:moveTo>
                <a:cubicBezTo>
                  <a:pt x="0" y="-3060"/>
                  <a:pt x="58208" y="59911"/>
                  <a:pt x="69850" y="82665"/>
                </a:cubicBezTo>
                <a:cubicBezTo>
                  <a:pt x="81492" y="105419"/>
                  <a:pt x="69850" y="136640"/>
                  <a:pt x="69850" y="136640"/>
                </a:cubicBezTo>
                <a:cubicBezTo>
                  <a:pt x="69850" y="139815"/>
                  <a:pt x="76729" y="120236"/>
                  <a:pt x="69850" y="101715"/>
                </a:cubicBezTo>
                <a:cubicBezTo>
                  <a:pt x="62971" y="83194"/>
                  <a:pt x="0" y="3290"/>
                  <a:pt x="0" y="11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88" name="フリーフォーム 1487">
            <a:extLst>
              <a:ext uri="{FF2B5EF4-FFF2-40B4-BE49-F238E27FC236}">
                <a16:creationId xmlns:a16="http://schemas.microsoft.com/office/drawing/2014/main" id="{B715DEB9-3C92-E407-851A-F5DA4CF8B4F8}"/>
              </a:ext>
            </a:extLst>
          </p:cNvPr>
          <p:cNvSpPr/>
          <p:nvPr/>
        </p:nvSpPr>
        <p:spPr>
          <a:xfrm>
            <a:off x="2609565" y="9928147"/>
            <a:ext cx="54475" cy="222580"/>
          </a:xfrm>
          <a:custGeom>
            <a:avLst/>
            <a:gdLst>
              <a:gd name="connsiteX0" fmla="*/ 54260 w 54475"/>
              <a:gd name="connsiteY0" fmla="*/ 78 h 222580"/>
              <a:gd name="connsiteX1" fmla="*/ 19335 w 54475"/>
              <a:gd name="connsiteY1" fmla="*/ 85803 h 222580"/>
              <a:gd name="connsiteX2" fmla="*/ 22510 w 54475"/>
              <a:gd name="connsiteY2" fmla="*/ 142953 h 222580"/>
              <a:gd name="connsiteX3" fmla="*/ 47910 w 54475"/>
              <a:gd name="connsiteY3" fmla="*/ 222328 h 222580"/>
              <a:gd name="connsiteX4" fmla="*/ 6635 w 54475"/>
              <a:gd name="connsiteY4" fmla="*/ 168353 h 222580"/>
              <a:gd name="connsiteX5" fmla="*/ 22510 w 54475"/>
              <a:gd name="connsiteY5" fmla="*/ 174703 h 222580"/>
              <a:gd name="connsiteX6" fmla="*/ 285 w 54475"/>
              <a:gd name="connsiteY6" fmla="*/ 101678 h 222580"/>
              <a:gd name="connsiteX7" fmla="*/ 54260 w 54475"/>
              <a:gd name="connsiteY7" fmla="*/ 78 h 2225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4475" h="222580">
                <a:moveTo>
                  <a:pt x="54260" y="78"/>
                </a:moveTo>
                <a:cubicBezTo>
                  <a:pt x="57435" y="-2568"/>
                  <a:pt x="24627" y="61990"/>
                  <a:pt x="19335" y="85803"/>
                </a:cubicBezTo>
                <a:cubicBezTo>
                  <a:pt x="14043" y="109616"/>
                  <a:pt x="17747" y="120199"/>
                  <a:pt x="22510" y="142953"/>
                </a:cubicBezTo>
                <a:cubicBezTo>
                  <a:pt x="27273" y="165707"/>
                  <a:pt x="50556" y="218095"/>
                  <a:pt x="47910" y="222328"/>
                </a:cubicBezTo>
                <a:cubicBezTo>
                  <a:pt x="45264" y="226561"/>
                  <a:pt x="10868" y="176290"/>
                  <a:pt x="6635" y="168353"/>
                </a:cubicBezTo>
                <a:cubicBezTo>
                  <a:pt x="2402" y="160416"/>
                  <a:pt x="23568" y="185815"/>
                  <a:pt x="22510" y="174703"/>
                </a:cubicBezTo>
                <a:cubicBezTo>
                  <a:pt x="21452" y="163591"/>
                  <a:pt x="-2890" y="125491"/>
                  <a:pt x="285" y="101678"/>
                </a:cubicBezTo>
                <a:cubicBezTo>
                  <a:pt x="3460" y="77866"/>
                  <a:pt x="51085" y="2724"/>
                  <a:pt x="54260" y="7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89" name="フリーフォーム 1488">
            <a:extLst>
              <a:ext uri="{FF2B5EF4-FFF2-40B4-BE49-F238E27FC236}">
                <a16:creationId xmlns:a16="http://schemas.microsoft.com/office/drawing/2014/main" id="{B0927B7F-3FAC-CAFD-E4F3-B9F04AB03BBF}"/>
              </a:ext>
            </a:extLst>
          </p:cNvPr>
          <p:cNvSpPr/>
          <p:nvPr/>
        </p:nvSpPr>
        <p:spPr>
          <a:xfrm>
            <a:off x="2647902" y="9930580"/>
            <a:ext cx="124770" cy="189745"/>
          </a:xfrm>
          <a:custGeom>
            <a:avLst/>
            <a:gdLst>
              <a:gd name="connsiteX0" fmla="*/ 48 w 124770"/>
              <a:gd name="connsiteY0" fmla="*/ 820 h 189745"/>
              <a:gd name="connsiteX1" fmla="*/ 63548 w 124770"/>
              <a:gd name="connsiteY1" fmla="*/ 57970 h 189745"/>
              <a:gd name="connsiteX2" fmla="*/ 98473 w 124770"/>
              <a:gd name="connsiteY2" fmla="*/ 80195 h 189745"/>
              <a:gd name="connsiteX3" fmla="*/ 117523 w 124770"/>
              <a:gd name="connsiteY3" fmla="*/ 130995 h 189745"/>
              <a:gd name="connsiteX4" fmla="*/ 120698 w 124770"/>
              <a:gd name="connsiteY4" fmla="*/ 184970 h 189745"/>
              <a:gd name="connsiteX5" fmla="*/ 120698 w 124770"/>
              <a:gd name="connsiteY5" fmla="*/ 169095 h 189745"/>
              <a:gd name="connsiteX6" fmla="*/ 95298 w 124770"/>
              <a:gd name="connsiteY6" fmla="*/ 26220 h 189745"/>
              <a:gd name="connsiteX7" fmla="*/ 123873 w 124770"/>
              <a:gd name="connsiteY7" fmla="*/ 80195 h 189745"/>
              <a:gd name="connsiteX8" fmla="*/ 54023 w 124770"/>
              <a:gd name="connsiteY8" fmla="*/ 26220 h 189745"/>
              <a:gd name="connsiteX9" fmla="*/ 48 w 124770"/>
              <a:gd name="connsiteY9" fmla="*/ 820 h 1897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24770" h="189745">
                <a:moveTo>
                  <a:pt x="48" y="820"/>
                </a:moveTo>
                <a:cubicBezTo>
                  <a:pt x="1635" y="6112"/>
                  <a:pt x="47144" y="44741"/>
                  <a:pt x="63548" y="57970"/>
                </a:cubicBezTo>
                <a:cubicBezTo>
                  <a:pt x="79952" y="71199"/>
                  <a:pt x="89477" y="68024"/>
                  <a:pt x="98473" y="80195"/>
                </a:cubicBezTo>
                <a:cubicBezTo>
                  <a:pt x="107469" y="92366"/>
                  <a:pt x="113819" y="113533"/>
                  <a:pt x="117523" y="130995"/>
                </a:cubicBezTo>
                <a:cubicBezTo>
                  <a:pt x="121227" y="148457"/>
                  <a:pt x="120698" y="184970"/>
                  <a:pt x="120698" y="184970"/>
                </a:cubicBezTo>
                <a:cubicBezTo>
                  <a:pt x="121227" y="191320"/>
                  <a:pt x="124931" y="195553"/>
                  <a:pt x="120698" y="169095"/>
                </a:cubicBezTo>
                <a:cubicBezTo>
                  <a:pt x="116465" y="142637"/>
                  <a:pt x="94769" y="41037"/>
                  <a:pt x="95298" y="26220"/>
                </a:cubicBezTo>
                <a:cubicBezTo>
                  <a:pt x="95827" y="11403"/>
                  <a:pt x="130752" y="80195"/>
                  <a:pt x="123873" y="80195"/>
                </a:cubicBezTo>
                <a:cubicBezTo>
                  <a:pt x="116994" y="80195"/>
                  <a:pt x="72015" y="35216"/>
                  <a:pt x="54023" y="26220"/>
                </a:cubicBezTo>
                <a:cubicBezTo>
                  <a:pt x="36031" y="17224"/>
                  <a:pt x="-1539" y="-4472"/>
                  <a:pt x="48" y="82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90" name="フリーフォーム 1489">
            <a:extLst>
              <a:ext uri="{FF2B5EF4-FFF2-40B4-BE49-F238E27FC236}">
                <a16:creationId xmlns:a16="http://schemas.microsoft.com/office/drawing/2014/main" id="{703319AF-AE1F-8755-2FA5-B40A1424104B}"/>
              </a:ext>
            </a:extLst>
          </p:cNvPr>
          <p:cNvSpPr/>
          <p:nvPr/>
        </p:nvSpPr>
        <p:spPr>
          <a:xfrm>
            <a:off x="2584262" y="10115368"/>
            <a:ext cx="228901" cy="35704"/>
          </a:xfrm>
          <a:custGeom>
            <a:avLst/>
            <a:gdLst>
              <a:gd name="connsiteX0" fmla="*/ 188 w 228901"/>
              <a:gd name="connsiteY0" fmla="*/ 3357 h 35704"/>
              <a:gd name="connsiteX1" fmla="*/ 108138 w 228901"/>
              <a:gd name="connsiteY1" fmla="*/ 31932 h 35704"/>
              <a:gd name="connsiteX2" fmla="*/ 155763 w 228901"/>
              <a:gd name="connsiteY2" fmla="*/ 31932 h 35704"/>
              <a:gd name="connsiteX3" fmla="*/ 228788 w 228901"/>
              <a:gd name="connsiteY3" fmla="*/ 182 h 35704"/>
              <a:gd name="connsiteX4" fmla="*/ 171638 w 228901"/>
              <a:gd name="connsiteY4" fmla="*/ 19232 h 35704"/>
              <a:gd name="connsiteX5" fmla="*/ 136713 w 228901"/>
              <a:gd name="connsiteY5" fmla="*/ 25582 h 35704"/>
              <a:gd name="connsiteX6" fmla="*/ 188 w 228901"/>
              <a:gd name="connsiteY6" fmla="*/ 3357 h 357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28901" h="35704">
                <a:moveTo>
                  <a:pt x="188" y="3357"/>
                </a:moveTo>
                <a:cubicBezTo>
                  <a:pt x="-4574" y="4415"/>
                  <a:pt x="82209" y="27170"/>
                  <a:pt x="108138" y="31932"/>
                </a:cubicBezTo>
                <a:cubicBezTo>
                  <a:pt x="134067" y="36694"/>
                  <a:pt x="135655" y="37224"/>
                  <a:pt x="155763" y="31932"/>
                </a:cubicBezTo>
                <a:cubicBezTo>
                  <a:pt x="175871" y="26640"/>
                  <a:pt x="226142" y="2299"/>
                  <a:pt x="228788" y="182"/>
                </a:cubicBezTo>
                <a:cubicBezTo>
                  <a:pt x="231434" y="-1935"/>
                  <a:pt x="186984" y="14999"/>
                  <a:pt x="171638" y="19232"/>
                </a:cubicBezTo>
                <a:cubicBezTo>
                  <a:pt x="156292" y="23465"/>
                  <a:pt x="158938" y="27699"/>
                  <a:pt x="136713" y="25582"/>
                </a:cubicBezTo>
                <a:cubicBezTo>
                  <a:pt x="114488" y="23465"/>
                  <a:pt x="4950" y="2299"/>
                  <a:pt x="188" y="335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91" name="フリーフォーム 1490">
            <a:extLst>
              <a:ext uri="{FF2B5EF4-FFF2-40B4-BE49-F238E27FC236}">
                <a16:creationId xmlns:a16="http://schemas.microsoft.com/office/drawing/2014/main" id="{E98C19B0-A186-1EB9-83BE-A869A0167FC1}"/>
              </a:ext>
            </a:extLst>
          </p:cNvPr>
          <p:cNvSpPr/>
          <p:nvPr/>
        </p:nvSpPr>
        <p:spPr>
          <a:xfrm>
            <a:off x="2933657" y="9581694"/>
            <a:ext cx="54159" cy="277633"/>
          </a:xfrm>
          <a:custGeom>
            <a:avLst/>
            <a:gdLst>
              <a:gd name="connsiteX0" fmla="*/ 43 w 54159"/>
              <a:gd name="connsiteY0" fmla="*/ 456 h 277633"/>
              <a:gd name="connsiteX1" fmla="*/ 28618 w 54159"/>
              <a:gd name="connsiteY1" fmla="*/ 117931 h 277633"/>
              <a:gd name="connsiteX2" fmla="*/ 28618 w 54159"/>
              <a:gd name="connsiteY2" fmla="*/ 165556 h 277633"/>
              <a:gd name="connsiteX3" fmla="*/ 54018 w 54159"/>
              <a:gd name="connsiteY3" fmla="*/ 276681 h 277633"/>
              <a:gd name="connsiteX4" fmla="*/ 38143 w 54159"/>
              <a:gd name="connsiteY4" fmla="*/ 216356 h 277633"/>
              <a:gd name="connsiteX5" fmla="*/ 22268 w 54159"/>
              <a:gd name="connsiteY5" fmla="*/ 165556 h 277633"/>
              <a:gd name="connsiteX6" fmla="*/ 43 w 54159"/>
              <a:gd name="connsiteY6" fmla="*/ 456 h 2776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4159" h="277633">
                <a:moveTo>
                  <a:pt x="43" y="456"/>
                </a:moveTo>
                <a:cubicBezTo>
                  <a:pt x="1101" y="-7481"/>
                  <a:pt x="23856" y="90414"/>
                  <a:pt x="28618" y="117931"/>
                </a:cubicBezTo>
                <a:cubicBezTo>
                  <a:pt x="33380" y="145448"/>
                  <a:pt x="24385" y="139098"/>
                  <a:pt x="28618" y="165556"/>
                </a:cubicBezTo>
                <a:cubicBezTo>
                  <a:pt x="32851" y="192014"/>
                  <a:pt x="52431" y="268214"/>
                  <a:pt x="54018" y="276681"/>
                </a:cubicBezTo>
                <a:cubicBezTo>
                  <a:pt x="55605" y="285148"/>
                  <a:pt x="43435" y="234877"/>
                  <a:pt x="38143" y="216356"/>
                </a:cubicBezTo>
                <a:cubicBezTo>
                  <a:pt x="32851" y="197835"/>
                  <a:pt x="27030" y="194660"/>
                  <a:pt x="22268" y="165556"/>
                </a:cubicBezTo>
                <a:cubicBezTo>
                  <a:pt x="17506" y="136452"/>
                  <a:pt x="-1015" y="8393"/>
                  <a:pt x="43" y="45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92" name="フリーフォーム 1491">
            <a:extLst>
              <a:ext uri="{FF2B5EF4-FFF2-40B4-BE49-F238E27FC236}">
                <a16:creationId xmlns:a16="http://schemas.microsoft.com/office/drawing/2014/main" id="{90EB3E0F-F096-2B50-91B4-A7B11D9087AC}"/>
              </a:ext>
            </a:extLst>
          </p:cNvPr>
          <p:cNvSpPr/>
          <p:nvPr/>
        </p:nvSpPr>
        <p:spPr>
          <a:xfrm>
            <a:off x="2259553" y="9359536"/>
            <a:ext cx="123178" cy="276610"/>
          </a:xfrm>
          <a:custGeom>
            <a:avLst/>
            <a:gdLst>
              <a:gd name="connsiteX0" fmla="*/ 4222 w 123178"/>
              <a:gd name="connsiteY0" fmla="*/ 364 h 276610"/>
              <a:gd name="connsiteX1" fmla="*/ 13747 w 123178"/>
              <a:gd name="connsiteY1" fmla="*/ 105139 h 276610"/>
              <a:gd name="connsiteX2" fmla="*/ 121697 w 123178"/>
              <a:gd name="connsiteY2" fmla="*/ 273414 h 276610"/>
              <a:gd name="connsiteX3" fmla="*/ 74072 w 123178"/>
              <a:gd name="connsiteY3" fmla="*/ 209914 h 276610"/>
              <a:gd name="connsiteX4" fmla="*/ 39147 w 123178"/>
              <a:gd name="connsiteY4" fmla="*/ 140064 h 276610"/>
              <a:gd name="connsiteX5" fmla="*/ 4222 w 123178"/>
              <a:gd name="connsiteY5" fmla="*/ 364 h 2766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23178" h="276610">
                <a:moveTo>
                  <a:pt x="4222" y="364"/>
                </a:moveTo>
                <a:cubicBezTo>
                  <a:pt x="-11" y="-5457"/>
                  <a:pt x="-5832" y="59631"/>
                  <a:pt x="13747" y="105139"/>
                </a:cubicBezTo>
                <a:cubicBezTo>
                  <a:pt x="33326" y="150647"/>
                  <a:pt x="111643" y="255952"/>
                  <a:pt x="121697" y="273414"/>
                </a:cubicBezTo>
                <a:cubicBezTo>
                  <a:pt x="131751" y="290876"/>
                  <a:pt x="87830" y="232139"/>
                  <a:pt x="74072" y="209914"/>
                </a:cubicBezTo>
                <a:cubicBezTo>
                  <a:pt x="60314" y="187689"/>
                  <a:pt x="48143" y="173401"/>
                  <a:pt x="39147" y="140064"/>
                </a:cubicBezTo>
                <a:cubicBezTo>
                  <a:pt x="30151" y="106727"/>
                  <a:pt x="8455" y="6185"/>
                  <a:pt x="4222" y="36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93" name="フリーフォーム 1492">
            <a:extLst>
              <a:ext uri="{FF2B5EF4-FFF2-40B4-BE49-F238E27FC236}">
                <a16:creationId xmlns:a16="http://schemas.microsoft.com/office/drawing/2014/main" id="{88010BAA-EEFD-6D2F-1073-BC310278DFDD}"/>
              </a:ext>
            </a:extLst>
          </p:cNvPr>
          <p:cNvSpPr/>
          <p:nvPr/>
        </p:nvSpPr>
        <p:spPr>
          <a:xfrm>
            <a:off x="1844216" y="9102682"/>
            <a:ext cx="35532" cy="236390"/>
          </a:xfrm>
          <a:custGeom>
            <a:avLst/>
            <a:gdLst>
              <a:gd name="connsiteX0" fmla="*/ 22684 w 35532"/>
              <a:gd name="connsiteY0" fmla="*/ 43 h 236390"/>
              <a:gd name="connsiteX1" fmla="*/ 19509 w 35532"/>
              <a:gd name="connsiteY1" fmla="*/ 146093 h 236390"/>
              <a:gd name="connsiteX2" fmla="*/ 35384 w 35532"/>
              <a:gd name="connsiteY2" fmla="*/ 234993 h 236390"/>
              <a:gd name="connsiteX3" fmla="*/ 25859 w 35532"/>
              <a:gd name="connsiteY3" fmla="*/ 193718 h 236390"/>
              <a:gd name="connsiteX4" fmla="*/ 459 w 35532"/>
              <a:gd name="connsiteY4" fmla="*/ 104818 h 236390"/>
              <a:gd name="connsiteX5" fmla="*/ 9984 w 35532"/>
              <a:gd name="connsiteY5" fmla="*/ 130218 h 236390"/>
              <a:gd name="connsiteX6" fmla="*/ 22684 w 35532"/>
              <a:gd name="connsiteY6" fmla="*/ 43 h 2363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5532" h="236390">
                <a:moveTo>
                  <a:pt x="22684" y="43"/>
                </a:moveTo>
                <a:cubicBezTo>
                  <a:pt x="24272" y="2689"/>
                  <a:pt x="17392" y="106935"/>
                  <a:pt x="19509" y="146093"/>
                </a:cubicBezTo>
                <a:cubicBezTo>
                  <a:pt x="21626" y="185251"/>
                  <a:pt x="34326" y="227056"/>
                  <a:pt x="35384" y="234993"/>
                </a:cubicBezTo>
                <a:cubicBezTo>
                  <a:pt x="36442" y="242930"/>
                  <a:pt x="31680" y="215414"/>
                  <a:pt x="25859" y="193718"/>
                </a:cubicBezTo>
                <a:cubicBezTo>
                  <a:pt x="20038" y="172022"/>
                  <a:pt x="3105" y="115401"/>
                  <a:pt x="459" y="104818"/>
                </a:cubicBezTo>
                <a:cubicBezTo>
                  <a:pt x="-2187" y="94235"/>
                  <a:pt x="7338" y="143976"/>
                  <a:pt x="9984" y="130218"/>
                </a:cubicBezTo>
                <a:cubicBezTo>
                  <a:pt x="12630" y="116460"/>
                  <a:pt x="21096" y="-2603"/>
                  <a:pt x="22684" y="4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94" name="フリーフォーム 1493">
            <a:extLst>
              <a:ext uri="{FF2B5EF4-FFF2-40B4-BE49-F238E27FC236}">
                <a16:creationId xmlns:a16="http://schemas.microsoft.com/office/drawing/2014/main" id="{9A16A286-E2C4-D565-E612-0D6E22D89715}"/>
              </a:ext>
            </a:extLst>
          </p:cNvPr>
          <p:cNvSpPr/>
          <p:nvPr/>
        </p:nvSpPr>
        <p:spPr>
          <a:xfrm>
            <a:off x="1606371" y="9245173"/>
            <a:ext cx="294315" cy="154496"/>
          </a:xfrm>
          <a:custGeom>
            <a:avLst/>
            <a:gdLst>
              <a:gd name="connsiteX0" fmla="*/ 179 w 294315"/>
              <a:gd name="connsiteY0" fmla="*/ 25827 h 154496"/>
              <a:gd name="connsiteX1" fmla="*/ 79554 w 294315"/>
              <a:gd name="connsiteY1" fmla="*/ 427 h 154496"/>
              <a:gd name="connsiteX2" fmla="*/ 171629 w 294315"/>
              <a:gd name="connsiteY2" fmla="*/ 51227 h 154496"/>
              <a:gd name="connsiteX3" fmla="*/ 168454 w 294315"/>
              <a:gd name="connsiteY3" fmla="*/ 25827 h 154496"/>
              <a:gd name="connsiteX4" fmla="*/ 292279 w 294315"/>
              <a:gd name="connsiteY4" fmla="*/ 152827 h 154496"/>
              <a:gd name="connsiteX5" fmla="*/ 235129 w 294315"/>
              <a:gd name="connsiteY5" fmla="*/ 92502 h 154496"/>
              <a:gd name="connsiteX6" fmla="*/ 101779 w 294315"/>
              <a:gd name="connsiteY6" fmla="*/ 6777 h 154496"/>
              <a:gd name="connsiteX7" fmla="*/ 179 w 294315"/>
              <a:gd name="connsiteY7" fmla="*/ 25827 h 1544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4315" h="154496">
                <a:moveTo>
                  <a:pt x="179" y="25827"/>
                </a:moveTo>
                <a:cubicBezTo>
                  <a:pt x="-3525" y="24769"/>
                  <a:pt x="50979" y="-3806"/>
                  <a:pt x="79554" y="427"/>
                </a:cubicBezTo>
                <a:cubicBezTo>
                  <a:pt x="108129" y="4660"/>
                  <a:pt x="156812" y="46994"/>
                  <a:pt x="171629" y="51227"/>
                </a:cubicBezTo>
                <a:cubicBezTo>
                  <a:pt x="186446" y="55460"/>
                  <a:pt x="148346" y="8894"/>
                  <a:pt x="168454" y="25827"/>
                </a:cubicBezTo>
                <a:cubicBezTo>
                  <a:pt x="188562" y="42760"/>
                  <a:pt x="281167" y="141715"/>
                  <a:pt x="292279" y="152827"/>
                </a:cubicBezTo>
                <a:cubicBezTo>
                  <a:pt x="303391" y="163939"/>
                  <a:pt x="266879" y="116844"/>
                  <a:pt x="235129" y="92502"/>
                </a:cubicBezTo>
                <a:cubicBezTo>
                  <a:pt x="203379" y="68160"/>
                  <a:pt x="137233" y="18419"/>
                  <a:pt x="101779" y="6777"/>
                </a:cubicBezTo>
                <a:cubicBezTo>
                  <a:pt x="66325" y="-4865"/>
                  <a:pt x="3883" y="26885"/>
                  <a:pt x="179" y="2582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95" name="フリーフォーム 1494">
            <a:extLst>
              <a:ext uri="{FF2B5EF4-FFF2-40B4-BE49-F238E27FC236}">
                <a16:creationId xmlns:a16="http://schemas.microsoft.com/office/drawing/2014/main" id="{401E3426-8D8C-18D2-4CE7-DC7255C9D7DB}"/>
              </a:ext>
            </a:extLst>
          </p:cNvPr>
          <p:cNvSpPr/>
          <p:nvPr/>
        </p:nvSpPr>
        <p:spPr>
          <a:xfrm>
            <a:off x="1996749" y="9013536"/>
            <a:ext cx="241799" cy="368719"/>
          </a:xfrm>
          <a:custGeom>
            <a:avLst/>
            <a:gdLst>
              <a:gd name="connsiteX0" fmla="*/ 326 w 241799"/>
              <a:gd name="connsiteY0" fmla="*/ 289 h 368719"/>
              <a:gd name="connsiteX1" fmla="*/ 73351 w 241799"/>
              <a:gd name="connsiteY1" fmla="*/ 152689 h 368719"/>
              <a:gd name="connsiteX2" fmla="*/ 70176 w 241799"/>
              <a:gd name="connsiteY2" fmla="*/ 108239 h 368719"/>
              <a:gd name="connsiteX3" fmla="*/ 130501 w 241799"/>
              <a:gd name="connsiteY3" fmla="*/ 171739 h 368719"/>
              <a:gd name="connsiteX4" fmla="*/ 120976 w 241799"/>
              <a:gd name="connsiteY4" fmla="*/ 130464 h 368719"/>
              <a:gd name="connsiteX5" fmla="*/ 174951 w 241799"/>
              <a:gd name="connsiteY5" fmla="*/ 235239 h 368719"/>
              <a:gd name="connsiteX6" fmla="*/ 241626 w 241799"/>
              <a:gd name="connsiteY6" fmla="*/ 368589 h 368719"/>
              <a:gd name="connsiteX7" fmla="*/ 190826 w 241799"/>
              <a:gd name="connsiteY7" fmla="*/ 257464 h 368719"/>
              <a:gd name="connsiteX8" fmla="*/ 89226 w 241799"/>
              <a:gd name="connsiteY8" fmla="*/ 136814 h 368719"/>
              <a:gd name="connsiteX9" fmla="*/ 47951 w 241799"/>
              <a:gd name="connsiteY9" fmla="*/ 114589 h 368719"/>
              <a:gd name="connsiteX10" fmla="*/ 326 w 241799"/>
              <a:gd name="connsiteY10" fmla="*/ 289 h 3687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41799" h="368719">
                <a:moveTo>
                  <a:pt x="326" y="289"/>
                </a:moveTo>
                <a:cubicBezTo>
                  <a:pt x="4559" y="6639"/>
                  <a:pt x="61709" y="134697"/>
                  <a:pt x="73351" y="152689"/>
                </a:cubicBezTo>
                <a:cubicBezTo>
                  <a:pt x="84993" y="170681"/>
                  <a:pt x="60651" y="105064"/>
                  <a:pt x="70176" y="108239"/>
                </a:cubicBezTo>
                <a:cubicBezTo>
                  <a:pt x="79701" y="111414"/>
                  <a:pt x="122034" y="168035"/>
                  <a:pt x="130501" y="171739"/>
                </a:cubicBezTo>
                <a:cubicBezTo>
                  <a:pt x="138968" y="175443"/>
                  <a:pt x="113568" y="119881"/>
                  <a:pt x="120976" y="130464"/>
                </a:cubicBezTo>
                <a:cubicBezTo>
                  <a:pt x="128384" y="141047"/>
                  <a:pt x="154843" y="195551"/>
                  <a:pt x="174951" y="235239"/>
                </a:cubicBezTo>
                <a:cubicBezTo>
                  <a:pt x="195059" y="274927"/>
                  <a:pt x="238980" y="364885"/>
                  <a:pt x="241626" y="368589"/>
                </a:cubicBezTo>
                <a:cubicBezTo>
                  <a:pt x="244272" y="372293"/>
                  <a:pt x="216226" y="296093"/>
                  <a:pt x="190826" y="257464"/>
                </a:cubicBezTo>
                <a:cubicBezTo>
                  <a:pt x="165426" y="218835"/>
                  <a:pt x="113038" y="160626"/>
                  <a:pt x="89226" y="136814"/>
                </a:cubicBezTo>
                <a:cubicBezTo>
                  <a:pt x="65414" y="113002"/>
                  <a:pt x="61709" y="135227"/>
                  <a:pt x="47951" y="114589"/>
                </a:cubicBezTo>
                <a:cubicBezTo>
                  <a:pt x="34193" y="93951"/>
                  <a:pt x="-3907" y="-6061"/>
                  <a:pt x="326" y="28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96" name="フリーフォーム 1495">
            <a:extLst>
              <a:ext uri="{FF2B5EF4-FFF2-40B4-BE49-F238E27FC236}">
                <a16:creationId xmlns:a16="http://schemas.microsoft.com/office/drawing/2014/main" id="{2FE76E7E-2B70-5968-3DDC-E98D845DCAC9}"/>
              </a:ext>
            </a:extLst>
          </p:cNvPr>
          <p:cNvSpPr/>
          <p:nvPr/>
        </p:nvSpPr>
        <p:spPr>
          <a:xfrm>
            <a:off x="1965244" y="9010255"/>
            <a:ext cx="125499" cy="448253"/>
          </a:xfrm>
          <a:custGeom>
            <a:avLst/>
            <a:gdLst>
              <a:gd name="connsiteX0" fmla="*/ 41356 w 125499"/>
              <a:gd name="connsiteY0" fmla="*/ 3570 h 448253"/>
              <a:gd name="connsiteX1" fmla="*/ 41356 w 125499"/>
              <a:gd name="connsiteY1" fmla="*/ 60720 h 448253"/>
              <a:gd name="connsiteX2" fmla="*/ 9606 w 125499"/>
              <a:gd name="connsiteY2" fmla="*/ 105170 h 448253"/>
              <a:gd name="connsiteX3" fmla="*/ 41356 w 125499"/>
              <a:gd name="connsiteY3" fmla="*/ 127395 h 448253"/>
              <a:gd name="connsiteX4" fmla="*/ 3256 w 125499"/>
              <a:gd name="connsiteY4" fmla="*/ 136920 h 448253"/>
              <a:gd name="connsiteX5" fmla="*/ 60406 w 125499"/>
              <a:gd name="connsiteY5" fmla="*/ 146445 h 448253"/>
              <a:gd name="connsiteX6" fmla="*/ 81 w 125499"/>
              <a:gd name="connsiteY6" fmla="*/ 162320 h 448253"/>
              <a:gd name="connsiteX7" fmla="*/ 76281 w 125499"/>
              <a:gd name="connsiteY7" fmla="*/ 184545 h 448253"/>
              <a:gd name="connsiteX8" fmla="*/ 66756 w 125499"/>
              <a:gd name="connsiteY8" fmla="*/ 216295 h 448253"/>
              <a:gd name="connsiteX9" fmla="*/ 101681 w 125499"/>
              <a:gd name="connsiteY9" fmla="*/ 248045 h 448253"/>
              <a:gd name="connsiteX10" fmla="*/ 120731 w 125499"/>
              <a:gd name="connsiteY10" fmla="*/ 362345 h 448253"/>
              <a:gd name="connsiteX11" fmla="*/ 117556 w 125499"/>
              <a:gd name="connsiteY11" fmla="*/ 305195 h 448253"/>
              <a:gd name="connsiteX12" fmla="*/ 123906 w 125499"/>
              <a:gd name="connsiteY12" fmla="*/ 448070 h 448253"/>
              <a:gd name="connsiteX13" fmla="*/ 114381 w 125499"/>
              <a:gd name="connsiteY13" fmla="*/ 270270 h 448253"/>
              <a:gd name="connsiteX14" fmla="*/ 19131 w 125499"/>
              <a:gd name="connsiteY14" fmla="*/ 171845 h 448253"/>
              <a:gd name="connsiteX15" fmla="*/ 41356 w 125499"/>
              <a:gd name="connsiteY15" fmla="*/ 3570 h 448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25499" h="448253">
                <a:moveTo>
                  <a:pt x="41356" y="3570"/>
                </a:moveTo>
                <a:cubicBezTo>
                  <a:pt x="45060" y="-14951"/>
                  <a:pt x="46648" y="43787"/>
                  <a:pt x="41356" y="60720"/>
                </a:cubicBezTo>
                <a:cubicBezTo>
                  <a:pt x="36064" y="77653"/>
                  <a:pt x="9606" y="94058"/>
                  <a:pt x="9606" y="105170"/>
                </a:cubicBezTo>
                <a:cubicBezTo>
                  <a:pt x="9606" y="116282"/>
                  <a:pt x="42414" y="122104"/>
                  <a:pt x="41356" y="127395"/>
                </a:cubicBezTo>
                <a:cubicBezTo>
                  <a:pt x="40298" y="132686"/>
                  <a:pt x="81" y="133745"/>
                  <a:pt x="3256" y="136920"/>
                </a:cubicBezTo>
                <a:cubicBezTo>
                  <a:pt x="6431" y="140095"/>
                  <a:pt x="60935" y="142212"/>
                  <a:pt x="60406" y="146445"/>
                </a:cubicBezTo>
                <a:cubicBezTo>
                  <a:pt x="59877" y="150678"/>
                  <a:pt x="-2565" y="155970"/>
                  <a:pt x="81" y="162320"/>
                </a:cubicBezTo>
                <a:cubicBezTo>
                  <a:pt x="2727" y="168670"/>
                  <a:pt x="76281" y="184545"/>
                  <a:pt x="76281" y="184545"/>
                </a:cubicBezTo>
                <a:cubicBezTo>
                  <a:pt x="87393" y="193541"/>
                  <a:pt x="62523" y="205712"/>
                  <a:pt x="66756" y="216295"/>
                </a:cubicBezTo>
                <a:cubicBezTo>
                  <a:pt x="70989" y="226878"/>
                  <a:pt x="92685" y="223703"/>
                  <a:pt x="101681" y="248045"/>
                </a:cubicBezTo>
                <a:cubicBezTo>
                  <a:pt x="110677" y="272387"/>
                  <a:pt x="118085" y="352820"/>
                  <a:pt x="120731" y="362345"/>
                </a:cubicBezTo>
                <a:cubicBezTo>
                  <a:pt x="123377" y="371870"/>
                  <a:pt x="117027" y="290908"/>
                  <a:pt x="117556" y="305195"/>
                </a:cubicBezTo>
                <a:cubicBezTo>
                  <a:pt x="118085" y="319483"/>
                  <a:pt x="124435" y="453891"/>
                  <a:pt x="123906" y="448070"/>
                </a:cubicBezTo>
                <a:cubicBezTo>
                  <a:pt x="123377" y="442249"/>
                  <a:pt x="131843" y="316307"/>
                  <a:pt x="114381" y="270270"/>
                </a:cubicBezTo>
                <a:cubicBezTo>
                  <a:pt x="96919" y="224233"/>
                  <a:pt x="27598" y="212591"/>
                  <a:pt x="19131" y="171845"/>
                </a:cubicBezTo>
                <a:cubicBezTo>
                  <a:pt x="10664" y="131099"/>
                  <a:pt x="37652" y="22091"/>
                  <a:pt x="41356" y="357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97" name="フリーフォーム 1496">
            <a:extLst>
              <a:ext uri="{FF2B5EF4-FFF2-40B4-BE49-F238E27FC236}">
                <a16:creationId xmlns:a16="http://schemas.microsoft.com/office/drawing/2014/main" id="{CD19F52C-9D18-E114-536A-91534E187E86}"/>
              </a:ext>
            </a:extLst>
          </p:cNvPr>
          <p:cNvSpPr/>
          <p:nvPr/>
        </p:nvSpPr>
        <p:spPr>
          <a:xfrm>
            <a:off x="2031931" y="9143910"/>
            <a:ext cx="263658" cy="582717"/>
          </a:xfrm>
          <a:custGeom>
            <a:avLst/>
            <a:gdLst>
              <a:gd name="connsiteX0" fmla="*/ 69 w 263658"/>
              <a:gd name="connsiteY0" fmla="*/ 90 h 582717"/>
              <a:gd name="connsiteX1" fmla="*/ 98494 w 263658"/>
              <a:gd name="connsiteY1" fmla="*/ 108040 h 582717"/>
              <a:gd name="connsiteX2" fmla="*/ 133419 w 263658"/>
              <a:gd name="connsiteY2" fmla="*/ 177890 h 582717"/>
              <a:gd name="connsiteX3" fmla="*/ 203269 w 263658"/>
              <a:gd name="connsiteY3" fmla="*/ 247740 h 582717"/>
              <a:gd name="connsiteX4" fmla="*/ 161994 w 263658"/>
              <a:gd name="connsiteY4" fmla="*/ 250915 h 582717"/>
              <a:gd name="connsiteX5" fmla="*/ 152469 w 263658"/>
              <a:gd name="connsiteY5" fmla="*/ 330290 h 582717"/>
              <a:gd name="connsiteX6" fmla="*/ 149294 w 263658"/>
              <a:gd name="connsiteY6" fmla="*/ 409665 h 582717"/>
              <a:gd name="connsiteX7" fmla="*/ 177869 w 263658"/>
              <a:gd name="connsiteY7" fmla="*/ 438240 h 582717"/>
              <a:gd name="connsiteX8" fmla="*/ 142944 w 263658"/>
              <a:gd name="connsiteY8" fmla="*/ 390615 h 582717"/>
              <a:gd name="connsiteX9" fmla="*/ 263594 w 263658"/>
              <a:gd name="connsiteY9" fmla="*/ 581115 h 582717"/>
              <a:gd name="connsiteX10" fmla="*/ 158819 w 263658"/>
              <a:gd name="connsiteY10" fmla="*/ 466815 h 582717"/>
              <a:gd name="connsiteX11" fmla="*/ 95319 w 263658"/>
              <a:gd name="connsiteY11" fmla="*/ 209640 h 582717"/>
              <a:gd name="connsiteX12" fmla="*/ 82619 w 263658"/>
              <a:gd name="connsiteY12" fmla="*/ 127090 h 582717"/>
              <a:gd name="connsiteX13" fmla="*/ 69 w 263658"/>
              <a:gd name="connsiteY13" fmla="*/ 90 h 5827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263658" h="582717">
                <a:moveTo>
                  <a:pt x="69" y="90"/>
                </a:moveTo>
                <a:cubicBezTo>
                  <a:pt x="2715" y="-3085"/>
                  <a:pt x="76269" y="78407"/>
                  <a:pt x="98494" y="108040"/>
                </a:cubicBezTo>
                <a:cubicBezTo>
                  <a:pt x="120719" y="137673"/>
                  <a:pt x="115957" y="154607"/>
                  <a:pt x="133419" y="177890"/>
                </a:cubicBezTo>
                <a:cubicBezTo>
                  <a:pt x="150882" y="201173"/>
                  <a:pt x="198507" y="235569"/>
                  <a:pt x="203269" y="247740"/>
                </a:cubicBezTo>
                <a:cubicBezTo>
                  <a:pt x="208031" y="259911"/>
                  <a:pt x="170461" y="237157"/>
                  <a:pt x="161994" y="250915"/>
                </a:cubicBezTo>
                <a:cubicBezTo>
                  <a:pt x="153527" y="264673"/>
                  <a:pt x="154586" y="303832"/>
                  <a:pt x="152469" y="330290"/>
                </a:cubicBezTo>
                <a:cubicBezTo>
                  <a:pt x="150352" y="356748"/>
                  <a:pt x="145061" y="391673"/>
                  <a:pt x="149294" y="409665"/>
                </a:cubicBezTo>
                <a:cubicBezTo>
                  <a:pt x="153527" y="427657"/>
                  <a:pt x="178927" y="441415"/>
                  <a:pt x="177869" y="438240"/>
                </a:cubicBezTo>
                <a:cubicBezTo>
                  <a:pt x="176811" y="435065"/>
                  <a:pt x="128657" y="366803"/>
                  <a:pt x="142944" y="390615"/>
                </a:cubicBezTo>
                <a:cubicBezTo>
                  <a:pt x="157231" y="414427"/>
                  <a:pt x="260948" y="568415"/>
                  <a:pt x="263594" y="581115"/>
                </a:cubicBezTo>
                <a:cubicBezTo>
                  <a:pt x="266240" y="593815"/>
                  <a:pt x="186865" y="528727"/>
                  <a:pt x="158819" y="466815"/>
                </a:cubicBezTo>
                <a:cubicBezTo>
                  <a:pt x="130773" y="404903"/>
                  <a:pt x="108019" y="266261"/>
                  <a:pt x="95319" y="209640"/>
                </a:cubicBezTo>
                <a:cubicBezTo>
                  <a:pt x="82619" y="153019"/>
                  <a:pt x="93731" y="158311"/>
                  <a:pt x="82619" y="127090"/>
                </a:cubicBezTo>
                <a:cubicBezTo>
                  <a:pt x="71507" y="95869"/>
                  <a:pt x="-2577" y="3265"/>
                  <a:pt x="69" y="9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98" name="フリーフォーム 1497">
            <a:extLst>
              <a:ext uri="{FF2B5EF4-FFF2-40B4-BE49-F238E27FC236}">
                <a16:creationId xmlns:a16="http://schemas.microsoft.com/office/drawing/2014/main" id="{175B3FA0-F31B-A756-F437-C051D968EF26}"/>
              </a:ext>
            </a:extLst>
          </p:cNvPr>
          <p:cNvSpPr/>
          <p:nvPr/>
        </p:nvSpPr>
        <p:spPr>
          <a:xfrm>
            <a:off x="1941273" y="8984998"/>
            <a:ext cx="208381" cy="28912"/>
          </a:xfrm>
          <a:custGeom>
            <a:avLst/>
            <a:gdLst>
              <a:gd name="connsiteX0" fmla="*/ 1827 w 208381"/>
              <a:gd name="connsiteY0" fmla="*/ 3427 h 28912"/>
              <a:gd name="connsiteX1" fmla="*/ 103427 w 208381"/>
              <a:gd name="connsiteY1" fmla="*/ 9777 h 28912"/>
              <a:gd name="connsiteX2" fmla="*/ 154227 w 208381"/>
              <a:gd name="connsiteY2" fmla="*/ 28827 h 28912"/>
              <a:gd name="connsiteX3" fmla="*/ 208202 w 208381"/>
              <a:gd name="connsiteY3" fmla="*/ 16127 h 28912"/>
              <a:gd name="connsiteX4" fmla="*/ 135177 w 208381"/>
              <a:gd name="connsiteY4" fmla="*/ 252 h 28912"/>
              <a:gd name="connsiteX5" fmla="*/ 198677 w 208381"/>
              <a:gd name="connsiteY5" fmla="*/ 6602 h 28912"/>
              <a:gd name="connsiteX6" fmla="*/ 1827 w 208381"/>
              <a:gd name="connsiteY6" fmla="*/ 3427 h 28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08381" h="28912">
                <a:moveTo>
                  <a:pt x="1827" y="3427"/>
                </a:moveTo>
                <a:cubicBezTo>
                  <a:pt x="-14048" y="3956"/>
                  <a:pt x="78027" y="5544"/>
                  <a:pt x="103427" y="9777"/>
                </a:cubicBezTo>
                <a:cubicBezTo>
                  <a:pt x="128827" y="14010"/>
                  <a:pt x="136765" y="27769"/>
                  <a:pt x="154227" y="28827"/>
                </a:cubicBezTo>
                <a:cubicBezTo>
                  <a:pt x="171689" y="29885"/>
                  <a:pt x="211377" y="20889"/>
                  <a:pt x="208202" y="16127"/>
                </a:cubicBezTo>
                <a:cubicBezTo>
                  <a:pt x="205027" y="11365"/>
                  <a:pt x="136764" y="1839"/>
                  <a:pt x="135177" y="252"/>
                </a:cubicBezTo>
                <a:cubicBezTo>
                  <a:pt x="133590" y="-1335"/>
                  <a:pt x="217727" y="5015"/>
                  <a:pt x="198677" y="6602"/>
                </a:cubicBezTo>
                <a:cubicBezTo>
                  <a:pt x="179627" y="8189"/>
                  <a:pt x="17702" y="2898"/>
                  <a:pt x="1827" y="342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99" name="フリーフォーム 1498">
            <a:extLst>
              <a:ext uri="{FF2B5EF4-FFF2-40B4-BE49-F238E27FC236}">
                <a16:creationId xmlns:a16="http://schemas.microsoft.com/office/drawing/2014/main" id="{E5B811F1-CA06-9794-D945-882C69C0218F}"/>
              </a:ext>
            </a:extLst>
          </p:cNvPr>
          <p:cNvSpPr/>
          <p:nvPr/>
        </p:nvSpPr>
        <p:spPr>
          <a:xfrm>
            <a:off x="1812902" y="9058169"/>
            <a:ext cx="25541" cy="178069"/>
          </a:xfrm>
          <a:custGeom>
            <a:avLst/>
            <a:gdLst>
              <a:gd name="connsiteX0" fmla="*/ 25423 w 25541"/>
              <a:gd name="connsiteY0" fmla="*/ 106 h 178069"/>
              <a:gd name="connsiteX1" fmla="*/ 9548 w 25541"/>
              <a:gd name="connsiteY1" fmla="*/ 95356 h 178069"/>
              <a:gd name="connsiteX2" fmla="*/ 9548 w 25541"/>
              <a:gd name="connsiteY2" fmla="*/ 177906 h 178069"/>
              <a:gd name="connsiteX3" fmla="*/ 23 w 25541"/>
              <a:gd name="connsiteY3" fmla="*/ 114406 h 178069"/>
              <a:gd name="connsiteX4" fmla="*/ 25423 w 25541"/>
              <a:gd name="connsiteY4" fmla="*/ 106 h 1780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541" h="178069">
                <a:moveTo>
                  <a:pt x="25423" y="106"/>
                </a:moveTo>
                <a:cubicBezTo>
                  <a:pt x="27010" y="-3069"/>
                  <a:pt x="12194" y="65723"/>
                  <a:pt x="9548" y="95356"/>
                </a:cubicBezTo>
                <a:cubicBezTo>
                  <a:pt x="6902" y="124989"/>
                  <a:pt x="11135" y="174731"/>
                  <a:pt x="9548" y="177906"/>
                </a:cubicBezTo>
                <a:cubicBezTo>
                  <a:pt x="7961" y="181081"/>
                  <a:pt x="-506" y="137160"/>
                  <a:pt x="23" y="114406"/>
                </a:cubicBezTo>
                <a:cubicBezTo>
                  <a:pt x="552" y="91652"/>
                  <a:pt x="23836" y="3281"/>
                  <a:pt x="25423" y="10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00" name="フリーフォーム 1499">
            <a:extLst>
              <a:ext uri="{FF2B5EF4-FFF2-40B4-BE49-F238E27FC236}">
                <a16:creationId xmlns:a16="http://schemas.microsoft.com/office/drawing/2014/main" id="{3F468D81-43E5-3709-C1BD-2CB553CB729A}"/>
              </a:ext>
            </a:extLst>
          </p:cNvPr>
          <p:cNvSpPr/>
          <p:nvPr/>
        </p:nvSpPr>
        <p:spPr>
          <a:xfrm>
            <a:off x="1869984" y="9258270"/>
            <a:ext cx="98682" cy="311470"/>
          </a:xfrm>
          <a:custGeom>
            <a:avLst/>
            <a:gdLst>
              <a:gd name="connsiteX0" fmla="*/ 9616 w 98682"/>
              <a:gd name="connsiteY0" fmla="*/ 30 h 311470"/>
              <a:gd name="connsiteX1" fmla="*/ 91 w 98682"/>
              <a:gd name="connsiteY1" fmla="*/ 123855 h 311470"/>
              <a:gd name="connsiteX2" fmla="*/ 15966 w 98682"/>
              <a:gd name="connsiteY2" fmla="*/ 98455 h 311470"/>
              <a:gd name="connsiteX3" fmla="*/ 41366 w 98682"/>
              <a:gd name="connsiteY3" fmla="*/ 203230 h 311470"/>
              <a:gd name="connsiteX4" fmla="*/ 98516 w 98682"/>
              <a:gd name="connsiteY4" fmla="*/ 311180 h 311470"/>
              <a:gd name="connsiteX5" fmla="*/ 57241 w 98682"/>
              <a:gd name="connsiteY5" fmla="*/ 231805 h 311470"/>
              <a:gd name="connsiteX6" fmla="*/ 12791 w 98682"/>
              <a:gd name="connsiteY6" fmla="*/ 136555 h 311470"/>
              <a:gd name="connsiteX7" fmla="*/ 9616 w 98682"/>
              <a:gd name="connsiteY7" fmla="*/ 30 h 3114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98682" h="311470">
                <a:moveTo>
                  <a:pt x="9616" y="30"/>
                </a:moveTo>
                <a:cubicBezTo>
                  <a:pt x="7499" y="-2087"/>
                  <a:pt x="-967" y="107451"/>
                  <a:pt x="91" y="123855"/>
                </a:cubicBezTo>
                <a:cubicBezTo>
                  <a:pt x="1149" y="140259"/>
                  <a:pt x="9087" y="85226"/>
                  <a:pt x="15966" y="98455"/>
                </a:cubicBezTo>
                <a:cubicBezTo>
                  <a:pt x="22845" y="111684"/>
                  <a:pt x="27608" y="167776"/>
                  <a:pt x="41366" y="203230"/>
                </a:cubicBezTo>
                <a:cubicBezTo>
                  <a:pt x="55124" y="238684"/>
                  <a:pt x="95870" y="306418"/>
                  <a:pt x="98516" y="311180"/>
                </a:cubicBezTo>
                <a:cubicBezTo>
                  <a:pt x="101162" y="315942"/>
                  <a:pt x="71528" y="260909"/>
                  <a:pt x="57241" y="231805"/>
                </a:cubicBezTo>
                <a:cubicBezTo>
                  <a:pt x="42954" y="202701"/>
                  <a:pt x="19670" y="169363"/>
                  <a:pt x="12791" y="136555"/>
                </a:cubicBezTo>
                <a:cubicBezTo>
                  <a:pt x="5912" y="103747"/>
                  <a:pt x="11733" y="2147"/>
                  <a:pt x="9616" y="3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01" name="フリーフォーム 1500">
            <a:extLst>
              <a:ext uri="{FF2B5EF4-FFF2-40B4-BE49-F238E27FC236}">
                <a16:creationId xmlns:a16="http://schemas.microsoft.com/office/drawing/2014/main" id="{004BE03B-5643-8435-4E2D-3FC85B3CB6CE}"/>
              </a:ext>
            </a:extLst>
          </p:cNvPr>
          <p:cNvSpPr/>
          <p:nvPr/>
        </p:nvSpPr>
        <p:spPr>
          <a:xfrm>
            <a:off x="2241487" y="9690011"/>
            <a:ext cx="75514" cy="235504"/>
          </a:xfrm>
          <a:custGeom>
            <a:avLst/>
            <a:gdLst>
              <a:gd name="connsiteX0" fmla="*/ 63 w 75514"/>
              <a:gd name="connsiteY0" fmla="*/ 89 h 235504"/>
              <a:gd name="connsiteX1" fmla="*/ 60388 w 75514"/>
              <a:gd name="connsiteY1" fmla="*/ 120739 h 235504"/>
              <a:gd name="connsiteX2" fmla="*/ 63563 w 75514"/>
              <a:gd name="connsiteY2" fmla="*/ 235039 h 235504"/>
              <a:gd name="connsiteX3" fmla="*/ 69913 w 75514"/>
              <a:gd name="connsiteY3" fmla="*/ 158839 h 235504"/>
              <a:gd name="connsiteX4" fmla="*/ 73088 w 75514"/>
              <a:gd name="connsiteY4" fmla="*/ 101689 h 235504"/>
              <a:gd name="connsiteX5" fmla="*/ 63 w 75514"/>
              <a:gd name="connsiteY5" fmla="*/ 89 h 2355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5514" h="235504">
                <a:moveTo>
                  <a:pt x="63" y="89"/>
                </a:moveTo>
                <a:cubicBezTo>
                  <a:pt x="-2054" y="3264"/>
                  <a:pt x="49805" y="81581"/>
                  <a:pt x="60388" y="120739"/>
                </a:cubicBezTo>
                <a:cubicBezTo>
                  <a:pt x="70971" y="159897"/>
                  <a:pt x="61976" y="228689"/>
                  <a:pt x="63563" y="235039"/>
                </a:cubicBezTo>
                <a:cubicBezTo>
                  <a:pt x="65151" y="241389"/>
                  <a:pt x="68326" y="181064"/>
                  <a:pt x="69913" y="158839"/>
                </a:cubicBezTo>
                <a:cubicBezTo>
                  <a:pt x="71500" y="136614"/>
                  <a:pt x="79438" y="124443"/>
                  <a:pt x="73088" y="101689"/>
                </a:cubicBezTo>
                <a:cubicBezTo>
                  <a:pt x="66738" y="78935"/>
                  <a:pt x="2180" y="-3086"/>
                  <a:pt x="63" y="8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02" name="フリーフォーム 1501">
            <a:extLst>
              <a:ext uri="{FF2B5EF4-FFF2-40B4-BE49-F238E27FC236}">
                <a16:creationId xmlns:a16="http://schemas.microsoft.com/office/drawing/2014/main" id="{BF0A4E9B-D3BA-4F72-2622-F2A2922E30F4}"/>
              </a:ext>
            </a:extLst>
          </p:cNvPr>
          <p:cNvSpPr/>
          <p:nvPr/>
        </p:nvSpPr>
        <p:spPr>
          <a:xfrm>
            <a:off x="1964905" y="9518180"/>
            <a:ext cx="147054" cy="291431"/>
          </a:xfrm>
          <a:custGeom>
            <a:avLst/>
            <a:gdLst>
              <a:gd name="connsiteX0" fmla="*/ 420 w 147054"/>
              <a:gd name="connsiteY0" fmla="*/ 470 h 291431"/>
              <a:gd name="connsiteX1" fmla="*/ 95670 w 147054"/>
              <a:gd name="connsiteY1" fmla="*/ 248120 h 291431"/>
              <a:gd name="connsiteX2" fmla="*/ 146470 w 147054"/>
              <a:gd name="connsiteY2" fmla="*/ 286220 h 291431"/>
              <a:gd name="connsiteX3" fmla="*/ 63920 w 147054"/>
              <a:gd name="connsiteY3" fmla="*/ 187795 h 291431"/>
              <a:gd name="connsiteX4" fmla="*/ 420 w 147054"/>
              <a:gd name="connsiteY4" fmla="*/ 470 h 2914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7054" h="291431">
                <a:moveTo>
                  <a:pt x="420" y="470"/>
                </a:moveTo>
                <a:cubicBezTo>
                  <a:pt x="5712" y="10524"/>
                  <a:pt x="71328" y="200495"/>
                  <a:pt x="95670" y="248120"/>
                </a:cubicBezTo>
                <a:cubicBezTo>
                  <a:pt x="120012" y="295745"/>
                  <a:pt x="151762" y="296274"/>
                  <a:pt x="146470" y="286220"/>
                </a:cubicBezTo>
                <a:cubicBezTo>
                  <a:pt x="141178" y="276166"/>
                  <a:pt x="86674" y="231187"/>
                  <a:pt x="63920" y="187795"/>
                </a:cubicBezTo>
                <a:cubicBezTo>
                  <a:pt x="41166" y="144403"/>
                  <a:pt x="-4872" y="-9584"/>
                  <a:pt x="420" y="47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03" name="フリーフォーム 1502">
            <a:extLst>
              <a:ext uri="{FF2B5EF4-FFF2-40B4-BE49-F238E27FC236}">
                <a16:creationId xmlns:a16="http://schemas.microsoft.com/office/drawing/2014/main" id="{01F9D283-F7FF-8AC5-B719-679DE6CB1854}"/>
              </a:ext>
            </a:extLst>
          </p:cNvPr>
          <p:cNvSpPr/>
          <p:nvPr/>
        </p:nvSpPr>
        <p:spPr>
          <a:xfrm>
            <a:off x="1939519" y="9495421"/>
            <a:ext cx="137100" cy="327876"/>
          </a:xfrm>
          <a:custGeom>
            <a:avLst/>
            <a:gdLst>
              <a:gd name="connsiteX0" fmla="*/ 406 w 137100"/>
              <a:gd name="connsiteY0" fmla="*/ 1004 h 327876"/>
              <a:gd name="connsiteX1" fmla="*/ 41681 w 137100"/>
              <a:gd name="connsiteY1" fmla="*/ 172454 h 327876"/>
              <a:gd name="connsiteX2" fmla="*/ 136931 w 137100"/>
              <a:gd name="connsiteY2" fmla="*/ 324854 h 327876"/>
              <a:gd name="connsiteX3" fmla="*/ 63906 w 137100"/>
              <a:gd name="connsiteY3" fmla="*/ 255004 h 327876"/>
              <a:gd name="connsiteX4" fmla="*/ 406 w 137100"/>
              <a:gd name="connsiteY4" fmla="*/ 1004 h 3278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7100" h="327876">
                <a:moveTo>
                  <a:pt x="406" y="1004"/>
                </a:moveTo>
                <a:cubicBezTo>
                  <a:pt x="-3298" y="-12754"/>
                  <a:pt x="18927" y="118479"/>
                  <a:pt x="41681" y="172454"/>
                </a:cubicBezTo>
                <a:cubicBezTo>
                  <a:pt x="64435" y="226429"/>
                  <a:pt x="133227" y="311096"/>
                  <a:pt x="136931" y="324854"/>
                </a:cubicBezTo>
                <a:cubicBezTo>
                  <a:pt x="140635" y="338612"/>
                  <a:pt x="82427" y="303687"/>
                  <a:pt x="63906" y="255004"/>
                </a:cubicBezTo>
                <a:cubicBezTo>
                  <a:pt x="45385" y="206321"/>
                  <a:pt x="4110" y="14762"/>
                  <a:pt x="406" y="100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04" name="フリーフォーム 1503">
            <a:extLst>
              <a:ext uri="{FF2B5EF4-FFF2-40B4-BE49-F238E27FC236}">
                <a16:creationId xmlns:a16="http://schemas.microsoft.com/office/drawing/2014/main" id="{C4A84E6A-0AF1-8B3B-115B-D6695A42955E}"/>
              </a:ext>
            </a:extLst>
          </p:cNvPr>
          <p:cNvSpPr/>
          <p:nvPr/>
        </p:nvSpPr>
        <p:spPr>
          <a:xfrm>
            <a:off x="1971300" y="9356335"/>
            <a:ext cx="120715" cy="114881"/>
          </a:xfrm>
          <a:custGeom>
            <a:avLst/>
            <a:gdLst>
              <a:gd name="connsiteX0" fmla="*/ 375 w 120715"/>
              <a:gd name="connsiteY0" fmla="*/ 114690 h 114881"/>
              <a:gd name="connsiteX1" fmla="*/ 70225 w 120715"/>
              <a:gd name="connsiteY1" fmla="*/ 67065 h 114881"/>
              <a:gd name="connsiteX2" fmla="*/ 92450 w 120715"/>
              <a:gd name="connsiteY2" fmla="*/ 70240 h 114881"/>
              <a:gd name="connsiteX3" fmla="*/ 117850 w 120715"/>
              <a:gd name="connsiteY3" fmla="*/ 390 h 114881"/>
              <a:gd name="connsiteX4" fmla="*/ 108325 w 120715"/>
              <a:gd name="connsiteY4" fmla="*/ 44840 h 114881"/>
              <a:gd name="connsiteX5" fmla="*/ 375 w 120715"/>
              <a:gd name="connsiteY5" fmla="*/ 114690 h 1148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20715" h="114881">
                <a:moveTo>
                  <a:pt x="375" y="114690"/>
                </a:moveTo>
                <a:cubicBezTo>
                  <a:pt x="-5975" y="118394"/>
                  <a:pt x="70225" y="67065"/>
                  <a:pt x="70225" y="67065"/>
                </a:cubicBezTo>
                <a:cubicBezTo>
                  <a:pt x="85571" y="59657"/>
                  <a:pt x="84513" y="81352"/>
                  <a:pt x="92450" y="70240"/>
                </a:cubicBezTo>
                <a:cubicBezTo>
                  <a:pt x="100388" y="59127"/>
                  <a:pt x="115204" y="4623"/>
                  <a:pt x="117850" y="390"/>
                </a:cubicBezTo>
                <a:cubicBezTo>
                  <a:pt x="120496" y="-3843"/>
                  <a:pt x="125787" y="27378"/>
                  <a:pt x="108325" y="44840"/>
                </a:cubicBezTo>
                <a:cubicBezTo>
                  <a:pt x="90863" y="62302"/>
                  <a:pt x="6725" y="110986"/>
                  <a:pt x="375" y="11469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05" name="フリーフォーム 1504">
            <a:extLst>
              <a:ext uri="{FF2B5EF4-FFF2-40B4-BE49-F238E27FC236}">
                <a16:creationId xmlns:a16="http://schemas.microsoft.com/office/drawing/2014/main" id="{D46C3242-696E-EAD3-6E40-C8904413B141}"/>
              </a:ext>
            </a:extLst>
          </p:cNvPr>
          <p:cNvSpPr/>
          <p:nvPr/>
        </p:nvSpPr>
        <p:spPr>
          <a:xfrm>
            <a:off x="2093840" y="9334461"/>
            <a:ext cx="103266" cy="371516"/>
          </a:xfrm>
          <a:custGeom>
            <a:avLst/>
            <a:gdLst>
              <a:gd name="connsiteX0" fmla="*/ 11185 w 103266"/>
              <a:gd name="connsiteY0" fmla="*/ 39 h 371516"/>
              <a:gd name="connsiteX1" fmla="*/ 14360 w 103266"/>
              <a:gd name="connsiteY1" fmla="*/ 114339 h 371516"/>
              <a:gd name="connsiteX2" fmla="*/ 39760 w 103266"/>
              <a:gd name="connsiteY2" fmla="*/ 203239 h 371516"/>
              <a:gd name="connsiteX3" fmla="*/ 33410 w 103266"/>
              <a:gd name="connsiteY3" fmla="*/ 168314 h 371516"/>
              <a:gd name="connsiteX4" fmla="*/ 61985 w 103266"/>
              <a:gd name="connsiteY4" fmla="*/ 257214 h 371516"/>
              <a:gd name="connsiteX5" fmla="*/ 103260 w 103266"/>
              <a:gd name="connsiteY5" fmla="*/ 371514 h 371516"/>
              <a:gd name="connsiteX6" fmla="*/ 58810 w 103266"/>
              <a:gd name="connsiteY6" fmla="*/ 254039 h 371516"/>
              <a:gd name="connsiteX7" fmla="*/ 58810 w 103266"/>
              <a:gd name="connsiteY7" fmla="*/ 266739 h 371516"/>
              <a:gd name="connsiteX8" fmla="*/ 1660 w 103266"/>
              <a:gd name="connsiteY8" fmla="*/ 127039 h 371516"/>
              <a:gd name="connsiteX9" fmla="*/ 11185 w 103266"/>
              <a:gd name="connsiteY9" fmla="*/ 39 h 3715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03266" h="371516">
                <a:moveTo>
                  <a:pt x="11185" y="39"/>
                </a:moveTo>
                <a:cubicBezTo>
                  <a:pt x="13302" y="-2078"/>
                  <a:pt x="9598" y="80472"/>
                  <a:pt x="14360" y="114339"/>
                </a:cubicBezTo>
                <a:cubicBezTo>
                  <a:pt x="19122" y="148206"/>
                  <a:pt x="36585" y="194243"/>
                  <a:pt x="39760" y="203239"/>
                </a:cubicBezTo>
                <a:cubicBezTo>
                  <a:pt x="42935" y="212235"/>
                  <a:pt x="29706" y="159318"/>
                  <a:pt x="33410" y="168314"/>
                </a:cubicBezTo>
                <a:cubicBezTo>
                  <a:pt x="37114" y="177310"/>
                  <a:pt x="50343" y="223347"/>
                  <a:pt x="61985" y="257214"/>
                </a:cubicBezTo>
                <a:cubicBezTo>
                  <a:pt x="73627" y="291081"/>
                  <a:pt x="103789" y="372043"/>
                  <a:pt x="103260" y="371514"/>
                </a:cubicBezTo>
                <a:cubicBezTo>
                  <a:pt x="102731" y="370985"/>
                  <a:pt x="66218" y="271501"/>
                  <a:pt x="58810" y="254039"/>
                </a:cubicBezTo>
                <a:cubicBezTo>
                  <a:pt x="51402" y="236577"/>
                  <a:pt x="68335" y="287906"/>
                  <a:pt x="58810" y="266739"/>
                </a:cubicBezTo>
                <a:cubicBezTo>
                  <a:pt x="49285" y="245572"/>
                  <a:pt x="8010" y="170960"/>
                  <a:pt x="1660" y="127039"/>
                </a:cubicBezTo>
                <a:cubicBezTo>
                  <a:pt x="-4690" y="83118"/>
                  <a:pt x="9068" y="2156"/>
                  <a:pt x="11185" y="3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06" name="フリーフォーム 1505">
            <a:extLst>
              <a:ext uri="{FF2B5EF4-FFF2-40B4-BE49-F238E27FC236}">
                <a16:creationId xmlns:a16="http://schemas.microsoft.com/office/drawing/2014/main" id="{B316F4F3-5F7A-0E97-2DCA-FE005580E836}"/>
              </a:ext>
            </a:extLst>
          </p:cNvPr>
          <p:cNvSpPr/>
          <p:nvPr/>
        </p:nvSpPr>
        <p:spPr>
          <a:xfrm>
            <a:off x="1987463" y="9403625"/>
            <a:ext cx="94426" cy="99151"/>
          </a:xfrm>
          <a:custGeom>
            <a:avLst/>
            <a:gdLst>
              <a:gd name="connsiteX0" fmla="*/ 87 w 94426"/>
              <a:gd name="connsiteY0" fmla="*/ 99150 h 99151"/>
              <a:gd name="connsiteX1" fmla="*/ 85812 w 94426"/>
              <a:gd name="connsiteY1" fmla="*/ 83275 h 99151"/>
              <a:gd name="connsiteX2" fmla="*/ 92162 w 94426"/>
              <a:gd name="connsiteY2" fmla="*/ 725 h 99151"/>
              <a:gd name="connsiteX3" fmla="*/ 92162 w 94426"/>
              <a:gd name="connsiteY3" fmla="*/ 45175 h 99151"/>
              <a:gd name="connsiteX4" fmla="*/ 69937 w 94426"/>
              <a:gd name="connsiteY4" fmla="*/ 83275 h 99151"/>
              <a:gd name="connsiteX5" fmla="*/ 87 w 94426"/>
              <a:gd name="connsiteY5" fmla="*/ 99150 h 991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94426" h="99151">
                <a:moveTo>
                  <a:pt x="87" y="99150"/>
                </a:moveTo>
                <a:cubicBezTo>
                  <a:pt x="2733" y="99150"/>
                  <a:pt x="70466" y="99679"/>
                  <a:pt x="85812" y="83275"/>
                </a:cubicBezTo>
                <a:cubicBezTo>
                  <a:pt x="101158" y="66871"/>
                  <a:pt x="91104" y="7075"/>
                  <a:pt x="92162" y="725"/>
                </a:cubicBezTo>
                <a:cubicBezTo>
                  <a:pt x="93220" y="-5625"/>
                  <a:pt x="95866" y="31417"/>
                  <a:pt x="92162" y="45175"/>
                </a:cubicBezTo>
                <a:cubicBezTo>
                  <a:pt x="88458" y="58933"/>
                  <a:pt x="84224" y="71633"/>
                  <a:pt x="69937" y="83275"/>
                </a:cubicBezTo>
                <a:cubicBezTo>
                  <a:pt x="55650" y="94917"/>
                  <a:pt x="-2559" y="99150"/>
                  <a:pt x="87" y="9915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07" name="フリーフォーム 1506">
            <a:extLst>
              <a:ext uri="{FF2B5EF4-FFF2-40B4-BE49-F238E27FC236}">
                <a16:creationId xmlns:a16="http://schemas.microsoft.com/office/drawing/2014/main" id="{F633EAE9-111D-1C00-D08A-1B9685D0FCC3}"/>
              </a:ext>
            </a:extLst>
          </p:cNvPr>
          <p:cNvSpPr/>
          <p:nvPr/>
        </p:nvSpPr>
        <p:spPr>
          <a:xfrm>
            <a:off x="2158960" y="9709147"/>
            <a:ext cx="41324" cy="98443"/>
          </a:xfrm>
          <a:custGeom>
            <a:avLst/>
            <a:gdLst>
              <a:gd name="connsiteX0" fmla="*/ 41315 w 41324"/>
              <a:gd name="connsiteY0" fmla="*/ 3 h 98443"/>
              <a:gd name="connsiteX1" fmla="*/ 12740 w 41324"/>
              <a:gd name="connsiteY1" fmla="*/ 69853 h 98443"/>
              <a:gd name="connsiteX2" fmla="*/ 40 w 41324"/>
              <a:gd name="connsiteY2" fmla="*/ 98428 h 98443"/>
              <a:gd name="connsiteX3" fmla="*/ 9565 w 41324"/>
              <a:gd name="connsiteY3" fmla="*/ 66678 h 98443"/>
              <a:gd name="connsiteX4" fmla="*/ 41315 w 41324"/>
              <a:gd name="connsiteY4" fmla="*/ 3 h 984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1324" h="98443">
                <a:moveTo>
                  <a:pt x="41315" y="3"/>
                </a:moveTo>
                <a:cubicBezTo>
                  <a:pt x="41844" y="532"/>
                  <a:pt x="19619" y="53449"/>
                  <a:pt x="12740" y="69853"/>
                </a:cubicBezTo>
                <a:cubicBezTo>
                  <a:pt x="5861" y="86257"/>
                  <a:pt x="569" y="98957"/>
                  <a:pt x="40" y="98428"/>
                </a:cubicBezTo>
                <a:cubicBezTo>
                  <a:pt x="-489" y="97899"/>
                  <a:pt x="4273" y="78320"/>
                  <a:pt x="9565" y="66678"/>
                </a:cubicBezTo>
                <a:cubicBezTo>
                  <a:pt x="14857" y="55036"/>
                  <a:pt x="40786" y="-526"/>
                  <a:pt x="41315" y="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08" name="フリーフォーム 1507">
            <a:extLst>
              <a:ext uri="{FF2B5EF4-FFF2-40B4-BE49-F238E27FC236}">
                <a16:creationId xmlns:a16="http://schemas.microsoft.com/office/drawing/2014/main" id="{3AE2B0CF-E7E6-E1DD-06B7-51D617C4F02D}"/>
              </a:ext>
            </a:extLst>
          </p:cNvPr>
          <p:cNvSpPr/>
          <p:nvPr/>
        </p:nvSpPr>
        <p:spPr>
          <a:xfrm>
            <a:off x="2047872" y="9785315"/>
            <a:ext cx="276262" cy="162116"/>
          </a:xfrm>
          <a:custGeom>
            <a:avLst/>
            <a:gdLst>
              <a:gd name="connsiteX0" fmla="*/ 3 w 276262"/>
              <a:gd name="connsiteY0" fmla="*/ 35 h 162116"/>
              <a:gd name="connsiteX1" fmla="*/ 98428 w 276262"/>
              <a:gd name="connsiteY1" fmla="*/ 114335 h 162116"/>
              <a:gd name="connsiteX2" fmla="*/ 168278 w 276262"/>
              <a:gd name="connsiteY2" fmla="*/ 142910 h 162116"/>
              <a:gd name="connsiteX3" fmla="*/ 127003 w 276262"/>
              <a:gd name="connsiteY3" fmla="*/ 130210 h 162116"/>
              <a:gd name="connsiteX4" fmla="*/ 184153 w 276262"/>
              <a:gd name="connsiteY4" fmla="*/ 161960 h 162116"/>
              <a:gd name="connsiteX5" fmla="*/ 276228 w 276262"/>
              <a:gd name="connsiteY5" fmla="*/ 142910 h 162116"/>
              <a:gd name="connsiteX6" fmla="*/ 193678 w 276262"/>
              <a:gd name="connsiteY6" fmla="*/ 155610 h 162116"/>
              <a:gd name="connsiteX7" fmla="*/ 95253 w 276262"/>
              <a:gd name="connsiteY7" fmla="*/ 127035 h 162116"/>
              <a:gd name="connsiteX8" fmla="*/ 3 w 276262"/>
              <a:gd name="connsiteY8" fmla="*/ 35 h 1621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76262" h="162116">
                <a:moveTo>
                  <a:pt x="3" y="35"/>
                </a:moveTo>
                <a:cubicBezTo>
                  <a:pt x="532" y="-2082"/>
                  <a:pt x="70382" y="90523"/>
                  <a:pt x="98428" y="114335"/>
                </a:cubicBezTo>
                <a:cubicBezTo>
                  <a:pt x="126474" y="138148"/>
                  <a:pt x="163516" y="140264"/>
                  <a:pt x="168278" y="142910"/>
                </a:cubicBezTo>
                <a:cubicBezTo>
                  <a:pt x="173040" y="145556"/>
                  <a:pt x="124357" y="127035"/>
                  <a:pt x="127003" y="130210"/>
                </a:cubicBezTo>
                <a:cubicBezTo>
                  <a:pt x="129649" y="133385"/>
                  <a:pt x="159282" y="159843"/>
                  <a:pt x="184153" y="161960"/>
                </a:cubicBezTo>
                <a:cubicBezTo>
                  <a:pt x="209024" y="164077"/>
                  <a:pt x="274640" y="143968"/>
                  <a:pt x="276228" y="142910"/>
                </a:cubicBezTo>
                <a:cubicBezTo>
                  <a:pt x="277816" y="141852"/>
                  <a:pt x="223840" y="158256"/>
                  <a:pt x="193678" y="155610"/>
                </a:cubicBezTo>
                <a:cubicBezTo>
                  <a:pt x="163516" y="152964"/>
                  <a:pt x="123299" y="146614"/>
                  <a:pt x="95253" y="127035"/>
                </a:cubicBezTo>
                <a:cubicBezTo>
                  <a:pt x="67207" y="107456"/>
                  <a:pt x="-526" y="2152"/>
                  <a:pt x="3" y="3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09" name="フリーフォーム 1508">
            <a:extLst>
              <a:ext uri="{FF2B5EF4-FFF2-40B4-BE49-F238E27FC236}">
                <a16:creationId xmlns:a16="http://schemas.microsoft.com/office/drawing/2014/main" id="{ED1EF8C1-5602-5742-E612-042F5D41F4EC}"/>
              </a:ext>
            </a:extLst>
          </p:cNvPr>
          <p:cNvSpPr/>
          <p:nvPr/>
        </p:nvSpPr>
        <p:spPr>
          <a:xfrm>
            <a:off x="2104448" y="9538841"/>
            <a:ext cx="70605" cy="234617"/>
          </a:xfrm>
          <a:custGeom>
            <a:avLst/>
            <a:gdLst>
              <a:gd name="connsiteX0" fmla="*/ 577 w 70605"/>
              <a:gd name="connsiteY0" fmla="*/ 2034 h 234617"/>
              <a:gd name="connsiteX1" fmla="*/ 29152 w 70605"/>
              <a:gd name="connsiteY1" fmla="*/ 75059 h 234617"/>
              <a:gd name="connsiteX2" fmla="*/ 6927 w 70605"/>
              <a:gd name="connsiteY2" fmla="*/ 106809 h 234617"/>
              <a:gd name="connsiteX3" fmla="*/ 22802 w 70605"/>
              <a:gd name="connsiteY3" fmla="*/ 84584 h 234617"/>
              <a:gd name="connsiteX4" fmla="*/ 57727 w 70605"/>
              <a:gd name="connsiteY4" fmla="*/ 138559 h 234617"/>
              <a:gd name="connsiteX5" fmla="*/ 70427 w 70605"/>
              <a:gd name="connsiteY5" fmla="*/ 179834 h 234617"/>
              <a:gd name="connsiteX6" fmla="*/ 57727 w 70605"/>
              <a:gd name="connsiteY6" fmla="*/ 233809 h 234617"/>
              <a:gd name="connsiteX7" fmla="*/ 70427 w 70605"/>
              <a:gd name="connsiteY7" fmla="*/ 135384 h 234617"/>
              <a:gd name="connsiteX8" fmla="*/ 60902 w 70605"/>
              <a:gd name="connsiteY8" fmla="*/ 163959 h 234617"/>
              <a:gd name="connsiteX9" fmla="*/ 577 w 70605"/>
              <a:gd name="connsiteY9" fmla="*/ 2034 h 2346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70605" h="234617">
                <a:moveTo>
                  <a:pt x="577" y="2034"/>
                </a:moveTo>
                <a:cubicBezTo>
                  <a:pt x="-4715" y="-12783"/>
                  <a:pt x="28094" y="57597"/>
                  <a:pt x="29152" y="75059"/>
                </a:cubicBezTo>
                <a:cubicBezTo>
                  <a:pt x="30210" y="92521"/>
                  <a:pt x="7985" y="105221"/>
                  <a:pt x="6927" y="106809"/>
                </a:cubicBezTo>
                <a:cubicBezTo>
                  <a:pt x="5869" y="108397"/>
                  <a:pt x="14335" y="79292"/>
                  <a:pt x="22802" y="84584"/>
                </a:cubicBezTo>
                <a:cubicBezTo>
                  <a:pt x="31269" y="89876"/>
                  <a:pt x="49790" y="122684"/>
                  <a:pt x="57727" y="138559"/>
                </a:cubicBezTo>
                <a:cubicBezTo>
                  <a:pt x="65664" y="154434"/>
                  <a:pt x="70427" y="163959"/>
                  <a:pt x="70427" y="179834"/>
                </a:cubicBezTo>
                <a:cubicBezTo>
                  <a:pt x="70427" y="195709"/>
                  <a:pt x="57727" y="241217"/>
                  <a:pt x="57727" y="233809"/>
                </a:cubicBezTo>
                <a:cubicBezTo>
                  <a:pt x="57727" y="226401"/>
                  <a:pt x="69898" y="147026"/>
                  <a:pt x="70427" y="135384"/>
                </a:cubicBezTo>
                <a:cubicBezTo>
                  <a:pt x="70956" y="123742"/>
                  <a:pt x="70956" y="180892"/>
                  <a:pt x="60902" y="163959"/>
                </a:cubicBezTo>
                <a:cubicBezTo>
                  <a:pt x="50848" y="147026"/>
                  <a:pt x="5869" y="16851"/>
                  <a:pt x="577" y="203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10" name="フリーフォーム 1509">
            <a:extLst>
              <a:ext uri="{FF2B5EF4-FFF2-40B4-BE49-F238E27FC236}">
                <a16:creationId xmlns:a16="http://schemas.microsoft.com/office/drawing/2014/main" id="{9C1CBA33-7FC0-0B66-8C71-96A9F9FC6D8D}"/>
              </a:ext>
            </a:extLst>
          </p:cNvPr>
          <p:cNvSpPr/>
          <p:nvPr/>
        </p:nvSpPr>
        <p:spPr>
          <a:xfrm>
            <a:off x="2149343" y="9582118"/>
            <a:ext cx="104083" cy="156270"/>
          </a:xfrm>
          <a:custGeom>
            <a:avLst/>
            <a:gdLst>
              <a:gd name="connsiteX0" fmla="*/ 132 w 104083"/>
              <a:gd name="connsiteY0" fmla="*/ 32 h 156270"/>
              <a:gd name="connsiteX1" fmla="*/ 50932 w 104083"/>
              <a:gd name="connsiteY1" fmla="*/ 123857 h 156270"/>
              <a:gd name="connsiteX2" fmla="*/ 95382 w 104083"/>
              <a:gd name="connsiteY2" fmla="*/ 149257 h 156270"/>
              <a:gd name="connsiteX3" fmla="*/ 101732 w 104083"/>
              <a:gd name="connsiteY3" fmla="*/ 155607 h 156270"/>
              <a:gd name="connsiteX4" fmla="*/ 66807 w 104083"/>
              <a:gd name="connsiteY4" fmla="*/ 136557 h 156270"/>
              <a:gd name="connsiteX5" fmla="*/ 132 w 104083"/>
              <a:gd name="connsiteY5" fmla="*/ 32 h 1562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4083" h="156270">
                <a:moveTo>
                  <a:pt x="132" y="32"/>
                </a:moveTo>
                <a:cubicBezTo>
                  <a:pt x="-2514" y="-2085"/>
                  <a:pt x="35057" y="98986"/>
                  <a:pt x="50932" y="123857"/>
                </a:cubicBezTo>
                <a:cubicBezTo>
                  <a:pt x="66807" y="148728"/>
                  <a:pt x="95382" y="149257"/>
                  <a:pt x="95382" y="149257"/>
                </a:cubicBezTo>
                <a:cubicBezTo>
                  <a:pt x="103849" y="154549"/>
                  <a:pt x="106494" y="157724"/>
                  <a:pt x="101732" y="155607"/>
                </a:cubicBezTo>
                <a:cubicBezTo>
                  <a:pt x="96970" y="153490"/>
                  <a:pt x="81624" y="156665"/>
                  <a:pt x="66807" y="136557"/>
                </a:cubicBezTo>
                <a:cubicBezTo>
                  <a:pt x="51990" y="116449"/>
                  <a:pt x="2778" y="2149"/>
                  <a:pt x="132" y="3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11" name="フリーフォーム 1510">
            <a:extLst>
              <a:ext uri="{FF2B5EF4-FFF2-40B4-BE49-F238E27FC236}">
                <a16:creationId xmlns:a16="http://schemas.microsoft.com/office/drawing/2014/main" id="{CB997C60-7E3D-F829-90F7-38C7A4AB1873}"/>
              </a:ext>
            </a:extLst>
          </p:cNvPr>
          <p:cNvSpPr/>
          <p:nvPr/>
        </p:nvSpPr>
        <p:spPr>
          <a:xfrm>
            <a:off x="2161674" y="9756663"/>
            <a:ext cx="57651" cy="197135"/>
          </a:xfrm>
          <a:custGeom>
            <a:avLst/>
            <a:gdLst>
              <a:gd name="connsiteX0" fmla="*/ 16376 w 57651"/>
              <a:gd name="connsiteY0" fmla="*/ 112 h 197135"/>
              <a:gd name="connsiteX1" fmla="*/ 10026 w 57651"/>
              <a:gd name="connsiteY1" fmla="*/ 82662 h 197135"/>
              <a:gd name="connsiteX2" fmla="*/ 22726 w 57651"/>
              <a:gd name="connsiteY2" fmla="*/ 123937 h 197135"/>
              <a:gd name="connsiteX3" fmla="*/ 57651 w 57651"/>
              <a:gd name="connsiteY3" fmla="*/ 196962 h 197135"/>
              <a:gd name="connsiteX4" fmla="*/ 22726 w 57651"/>
              <a:gd name="connsiteY4" fmla="*/ 142987 h 197135"/>
              <a:gd name="connsiteX5" fmla="*/ 501 w 57651"/>
              <a:gd name="connsiteY5" fmla="*/ 101712 h 197135"/>
              <a:gd name="connsiteX6" fmla="*/ 16376 w 57651"/>
              <a:gd name="connsiteY6" fmla="*/ 112 h 1971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7651" h="197135">
                <a:moveTo>
                  <a:pt x="16376" y="112"/>
                </a:moveTo>
                <a:cubicBezTo>
                  <a:pt x="17963" y="-3063"/>
                  <a:pt x="8968" y="62025"/>
                  <a:pt x="10026" y="82662"/>
                </a:cubicBezTo>
                <a:cubicBezTo>
                  <a:pt x="11084" y="103299"/>
                  <a:pt x="14789" y="104887"/>
                  <a:pt x="22726" y="123937"/>
                </a:cubicBezTo>
                <a:cubicBezTo>
                  <a:pt x="30663" y="142987"/>
                  <a:pt x="57651" y="193787"/>
                  <a:pt x="57651" y="196962"/>
                </a:cubicBezTo>
                <a:cubicBezTo>
                  <a:pt x="57651" y="200137"/>
                  <a:pt x="32251" y="158862"/>
                  <a:pt x="22726" y="142987"/>
                </a:cubicBezTo>
                <a:cubicBezTo>
                  <a:pt x="13201" y="127112"/>
                  <a:pt x="4205" y="120762"/>
                  <a:pt x="501" y="101712"/>
                </a:cubicBezTo>
                <a:cubicBezTo>
                  <a:pt x="-3203" y="82662"/>
                  <a:pt x="14789" y="3287"/>
                  <a:pt x="16376" y="11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12" name="フリーフォーム 1511">
            <a:extLst>
              <a:ext uri="{FF2B5EF4-FFF2-40B4-BE49-F238E27FC236}">
                <a16:creationId xmlns:a16="http://schemas.microsoft.com/office/drawing/2014/main" id="{FACE4A9B-DCA4-5661-58FB-D7EA178D2D42}"/>
              </a:ext>
            </a:extLst>
          </p:cNvPr>
          <p:cNvSpPr/>
          <p:nvPr/>
        </p:nvSpPr>
        <p:spPr>
          <a:xfrm>
            <a:off x="2165316" y="9756770"/>
            <a:ext cx="143090" cy="171675"/>
          </a:xfrm>
          <a:custGeom>
            <a:avLst/>
            <a:gdLst>
              <a:gd name="connsiteX0" fmla="*/ 34 w 143090"/>
              <a:gd name="connsiteY0" fmla="*/ 5 h 171675"/>
              <a:gd name="connsiteX1" fmla="*/ 69884 w 143090"/>
              <a:gd name="connsiteY1" fmla="*/ 53980 h 171675"/>
              <a:gd name="connsiteX2" fmla="*/ 104809 w 143090"/>
              <a:gd name="connsiteY2" fmla="*/ 88905 h 171675"/>
              <a:gd name="connsiteX3" fmla="*/ 142909 w 143090"/>
              <a:gd name="connsiteY3" fmla="*/ 171455 h 171675"/>
              <a:gd name="connsiteX4" fmla="*/ 117509 w 143090"/>
              <a:gd name="connsiteY4" fmla="*/ 111130 h 171675"/>
              <a:gd name="connsiteX5" fmla="*/ 79409 w 143090"/>
              <a:gd name="connsiteY5" fmla="*/ 50805 h 171675"/>
              <a:gd name="connsiteX6" fmla="*/ 34 w 143090"/>
              <a:gd name="connsiteY6" fmla="*/ 5 h 171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43090" h="171675">
                <a:moveTo>
                  <a:pt x="34" y="5"/>
                </a:moveTo>
                <a:cubicBezTo>
                  <a:pt x="-1553" y="534"/>
                  <a:pt x="52422" y="39163"/>
                  <a:pt x="69884" y="53980"/>
                </a:cubicBezTo>
                <a:cubicBezTo>
                  <a:pt x="87346" y="68797"/>
                  <a:pt x="92638" y="69326"/>
                  <a:pt x="104809" y="88905"/>
                </a:cubicBezTo>
                <a:cubicBezTo>
                  <a:pt x="116980" y="108484"/>
                  <a:pt x="140792" y="167751"/>
                  <a:pt x="142909" y="171455"/>
                </a:cubicBezTo>
                <a:cubicBezTo>
                  <a:pt x="145026" y="175159"/>
                  <a:pt x="128092" y="131238"/>
                  <a:pt x="117509" y="111130"/>
                </a:cubicBezTo>
                <a:cubicBezTo>
                  <a:pt x="106926" y="91022"/>
                  <a:pt x="92638" y="66680"/>
                  <a:pt x="79409" y="50805"/>
                </a:cubicBezTo>
                <a:cubicBezTo>
                  <a:pt x="66180" y="34930"/>
                  <a:pt x="1621" y="-524"/>
                  <a:pt x="34" y="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13" name="フリーフォーム 1512">
            <a:extLst>
              <a:ext uri="{FF2B5EF4-FFF2-40B4-BE49-F238E27FC236}">
                <a16:creationId xmlns:a16="http://schemas.microsoft.com/office/drawing/2014/main" id="{5505416F-7C39-8362-3DF8-3E54E355D818}"/>
              </a:ext>
            </a:extLst>
          </p:cNvPr>
          <p:cNvSpPr/>
          <p:nvPr/>
        </p:nvSpPr>
        <p:spPr>
          <a:xfrm>
            <a:off x="2219169" y="9755268"/>
            <a:ext cx="83153" cy="158035"/>
          </a:xfrm>
          <a:custGeom>
            <a:avLst/>
            <a:gdLst>
              <a:gd name="connsiteX0" fmla="*/ 156 w 83153"/>
              <a:gd name="connsiteY0" fmla="*/ 1507 h 158035"/>
              <a:gd name="connsiteX1" fmla="*/ 54131 w 83153"/>
              <a:gd name="connsiteY1" fmla="*/ 52307 h 158035"/>
              <a:gd name="connsiteX2" fmla="*/ 66831 w 83153"/>
              <a:gd name="connsiteY2" fmla="*/ 80882 h 158035"/>
              <a:gd name="connsiteX3" fmla="*/ 82706 w 83153"/>
              <a:gd name="connsiteY3" fmla="*/ 157082 h 158035"/>
              <a:gd name="connsiteX4" fmla="*/ 73181 w 83153"/>
              <a:gd name="connsiteY4" fmla="*/ 115807 h 158035"/>
              <a:gd name="connsiteX5" fmla="*/ 156 w 83153"/>
              <a:gd name="connsiteY5" fmla="*/ 1507 h 1580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3153" h="158035">
                <a:moveTo>
                  <a:pt x="156" y="1507"/>
                </a:moveTo>
                <a:cubicBezTo>
                  <a:pt x="-3019" y="-9076"/>
                  <a:pt x="43019" y="39078"/>
                  <a:pt x="54131" y="52307"/>
                </a:cubicBezTo>
                <a:cubicBezTo>
                  <a:pt x="65243" y="65536"/>
                  <a:pt x="62068" y="63419"/>
                  <a:pt x="66831" y="80882"/>
                </a:cubicBezTo>
                <a:cubicBezTo>
                  <a:pt x="71594" y="98345"/>
                  <a:pt x="81648" y="151261"/>
                  <a:pt x="82706" y="157082"/>
                </a:cubicBezTo>
                <a:cubicBezTo>
                  <a:pt x="83764" y="162903"/>
                  <a:pt x="83764" y="141207"/>
                  <a:pt x="73181" y="115807"/>
                </a:cubicBezTo>
                <a:cubicBezTo>
                  <a:pt x="62598" y="90407"/>
                  <a:pt x="3331" y="12090"/>
                  <a:pt x="156" y="150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14" name="フリーフォーム 1513">
            <a:extLst>
              <a:ext uri="{FF2B5EF4-FFF2-40B4-BE49-F238E27FC236}">
                <a16:creationId xmlns:a16="http://schemas.microsoft.com/office/drawing/2014/main" id="{BA776137-8CDB-A01F-E3D4-6D81B6D9D722}"/>
              </a:ext>
            </a:extLst>
          </p:cNvPr>
          <p:cNvSpPr/>
          <p:nvPr/>
        </p:nvSpPr>
        <p:spPr>
          <a:xfrm>
            <a:off x="2786879" y="1158866"/>
            <a:ext cx="242113" cy="353279"/>
          </a:xfrm>
          <a:custGeom>
            <a:avLst/>
            <a:gdLst>
              <a:gd name="connsiteX0" fmla="*/ 242071 w 242113"/>
              <a:gd name="connsiteY0" fmla="*/ 9 h 353279"/>
              <a:gd name="connsiteX1" fmla="*/ 67446 w 242113"/>
              <a:gd name="connsiteY1" fmla="*/ 212734 h 353279"/>
              <a:gd name="connsiteX2" fmla="*/ 76971 w 242113"/>
              <a:gd name="connsiteY2" fmla="*/ 196859 h 353279"/>
              <a:gd name="connsiteX3" fmla="*/ 3946 w 242113"/>
              <a:gd name="connsiteY3" fmla="*/ 254009 h 353279"/>
              <a:gd name="connsiteX4" fmla="*/ 89671 w 242113"/>
              <a:gd name="connsiteY4" fmla="*/ 241309 h 353279"/>
              <a:gd name="connsiteX5" fmla="*/ 13471 w 242113"/>
              <a:gd name="connsiteY5" fmla="*/ 282584 h 353279"/>
              <a:gd name="connsiteX6" fmla="*/ 51571 w 242113"/>
              <a:gd name="connsiteY6" fmla="*/ 276234 h 353279"/>
              <a:gd name="connsiteX7" fmla="*/ 771 w 242113"/>
              <a:gd name="connsiteY7" fmla="*/ 342909 h 353279"/>
              <a:gd name="connsiteX8" fmla="*/ 22996 w 242113"/>
              <a:gd name="connsiteY8" fmla="*/ 339734 h 353279"/>
              <a:gd name="connsiteX9" fmla="*/ 51571 w 242113"/>
              <a:gd name="connsiteY9" fmla="*/ 215909 h 353279"/>
              <a:gd name="connsiteX10" fmla="*/ 146821 w 242113"/>
              <a:gd name="connsiteY10" fmla="*/ 73034 h 353279"/>
              <a:gd name="connsiteX11" fmla="*/ 48396 w 242113"/>
              <a:gd name="connsiteY11" fmla="*/ 203209 h 353279"/>
              <a:gd name="connsiteX12" fmla="*/ 242071 w 242113"/>
              <a:gd name="connsiteY12" fmla="*/ 9 h 3532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242113" h="353279">
                <a:moveTo>
                  <a:pt x="242071" y="9"/>
                </a:moveTo>
                <a:cubicBezTo>
                  <a:pt x="245246" y="1596"/>
                  <a:pt x="67446" y="212734"/>
                  <a:pt x="67446" y="212734"/>
                </a:cubicBezTo>
                <a:cubicBezTo>
                  <a:pt x="39929" y="245542"/>
                  <a:pt x="87554" y="189980"/>
                  <a:pt x="76971" y="196859"/>
                </a:cubicBezTo>
                <a:cubicBezTo>
                  <a:pt x="66388" y="203738"/>
                  <a:pt x="1829" y="246601"/>
                  <a:pt x="3946" y="254009"/>
                </a:cubicBezTo>
                <a:cubicBezTo>
                  <a:pt x="6063" y="261417"/>
                  <a:pt x="88084" y="236547"/>
                  <a:pt x="89671" y="241309"/>
                </a:cubicBezTo>
                <a:cubicBezTo>
                  <a:pt x="91258" y="246071"/>
                  <a:pt x="19821" y="276763"/>
                  <a:pt x="13471" y="282584"/>
                </a:cubicBezTo>
                <a:cubicBezTo>
                  <a:pt x="7121" y="288405"/>
                  <a:pt x="53688" y="266180"/>
                  <a:pt x="51571" y="276234"/>
                </a:cubicBezTo>
                <a:cubicBezTo>
                  <a:pt x="49454" y="286288"/>
                  <a:pt x="5533" y="332326"/>
                  <a:pt x="771" y="342909"/>
                </a:cubicBezTo>
                <a:cubicBezTo>
                  <a:pt x="-3992" y="353492"/>
                  <a:pt x="14529" y="360901"/>
                  <a:pt x="22996" y="339734"/>
                </a:cubicBezTo>
                <a:cubicBezTo>
                  <a:pt x="31463" y="318567"/>
                  <a:pt x="30933" y="260359"/>
                  <a:pt x="51571" y="215909"/>
                </a:cubicBezTo>
                <a:cubicBezTo>
                  <a:pt x="72208" y="171459"/>
                  <a:pt x="147350" y="75151"/>
                  <a:pt x="146821" y="73034"/>
                </a:cubicBezTo>
                <a:cubicBezTo>
                  <a:pt x="146292" y="70917"/>
                  <a:pt x="34109" y="209030"/>
                  <a:pt x="48396" y="203209"/>
                </a:cubicBezTo>
                <a:cubicBezTo>
                  <a:pt x="62683" y="197388"/>
                  <a:pt x="238896" y="-1578"/>
                  <a:pt x="242071" y="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15" name="フリーフォーム 1514">
            <a:extLst>
              <a:ext uri="{FF2B5EF4-FFF2-40B4-BE49-F238E27FC236}">
                <a16:creationId xmlns:a16="http://schemas.microsoft.com/office/drawing/2014/main" id="{60C1BA8B-4F1A-AC0C-8C95-6BD41EDC11DA}"/>
              </a:ext>
            </a:extLst>
          </p:cNvPr>
          <p:cNvSpPr/>
          <p:nvPr/>
        </p:nvSpPr>
        <p:spPr>
          <a:xfrm>
            <a:off x="2675634" y="1028342"/>
            <a:ext cx="500366" cy="293154"/>
          </a:xfrm>
          <a:custGeom>
            <a:avLst/>
            <a:gdLst>
              <a:gd name="connsiteX0" fmla="*/ 499366 w 500366"/>
              <a:gd name="connsiteY0" fmla="*/ 358 h 293154"/>
              <a:gd name="connsiteX1" fmla="*/ 102491 w 500366"/>
              <a:gd name="connsiteY1" fmla="*/ 162283 h 293154"/>
              <a:gd name="connsiteX2" fmla="*/ 226316 w 500366"/>
              <a:gd name="connsiteY2" fmla="*/ 95608 h 293154"/>
              <a:gd name="connsiteX3" fmla="*/ 134241 w 500366"/>
              <a:gd name="connsiteY3" fmla="*/ 143233 h 293154"/>
              <a:gd name="connsiteX4" fmla="*/ 29466 w 500366"/>
              <a:gd name="connsiteY4" fmla="*/ 248008 h 293154"/>
              <a:gd name="connsiteX5" fmla="*/ 51691 w 500366"/>
              <a:gd name="connsiteY5" fmla="*/ 213083 h 293154"/>
              <a:gd name="connsiteX6" fmla="*/ 891 w 500366"/>
              <a:gd name="connsiteY6" fmla="*/ 292458 h 293154"/>
              <a:gd name="connsiteX7" fmla="*/ 102491 w 500366"/>
              <a:gd name="connsiteY7" fmla="*/ 159108 h 293154"/>
              <a:gd name="connsiteX8" fmla="*/ 242191 w 500366"/>
              <a:gd name="connsiteY8" fmla="*/ 82908 h 293154"/>
              <a:gd name="connsiteX9" fmla="*/ 216791 w 500366"/>
              <a:gd name="connsiteY9" fmla="*/ 117833 h 293154"/>
              <a:gd name="connsiteX10" fmla="*/ 499366 w 500366"/>
              <a:gd name="connsiteY10" fmla="*/ 358 h 2931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500366" h="293154">
                <a:moveTo>
                  <a:pt x="499366" y="358"/>
                </a:moveTo>
                <a:cubicBezTo>
                  <a:pt x="480316" y="7766"/>
                  <a:pt x="147999" y="146408"/>
                  <a:pt x="102491" y="162283"/>
                </a:cubicBezTo>
                <a:cubicBezTo>
                  <a:pt x="56983" y="178158"/>
                  <a:pt x="221024" y="98783"/>
                  <a:pt x="226316" y="95608"/>
                </a:cubicBezTo>
                <a:cubicBezTo>
                  <a:pt x="231608" y="92433"/>
                  <a:pt x="167049" y="117833"/>
                  <a:pt x="134241" y="143233"/>
                </a:cubicBezTo>
                <a:cubicBezTo>
                  <a:pt x="101433" y="168633"/>
                  <a:pt x="43224" y="236366"/>
                  <a:pt x="29466" y="248008"/>
                </a:cubicBezTo>
                <a:cubicBezTo>
                  <a:pt x="15708" y="259650"/>
                  <a:pt x="51691" y="213083"/>
                  <a:pt x="51691" y="213083"/>
                </a:cubicBezTo>
                <a:cubicBezTo>
                  <a:pt x="46928" y="220491"/>
                  <a:pt x="-7576" y="301454"/>
                  <a:pt x="891" y="292458"/>
                </a:cubicBezTo>
                <a:cubicBezTo>
                  <a:pt x="9358" y="283462"/>
                  <a:pt x="62274" y="194033"/>
                  <a:pt x="102491" y="159108"/>
                </a:cubicBezTo>
                <a:cubicBezTo>
                  <a:pt x="142708" y="124183"/>
                  <a:pt x="223141" y="89787"/>
                  <a:pt x="242191" y="82908"/>
                </a:cubicBezTo>
                <a:cubicBezTo>
                  <a:pt x="261241" y="76029"/>
                  <a:pt x="173928" y="133179"/>
                  <a:pt x="216791" y="117833"/>
                </a:cubicBezTo>
                <a:cubicBezTo>
                  <a:pt x="259654" y="102487"/>
                  <a:pt x="518416" y="-7050"/>
                  <a:pt x="499366" y="35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16" name="フリーフォーム 1515">
            <a:extLst>
              <a:ext uri="{FF2B5EF4-FFF2-40B4-BE49-F238E27FC236}">
                <a16:creationId xmlns:a16="http://schemas.microsoft.com/office/drawing/2014/main" id="{681C1AAD-9689-74AF-3D5B-99DF97D1C951}"/>
              </a:ext>
            </a:extLst>
          </p:cNvPr>
          <p:cNvSpPr/>
          <p:nvPr/>
        </p:nvSpPr>
        <p:spPr>
          <a:xfrm>
            <a:off x="3511293" y="1447765"/>
            <a:ext cx="111954" cy="181472"/>
          </a:xfrm>
          <a:custGeom>
            <a:avLst/>
            <a:gdLst>
              <a:gd name="connsiteX0" fmla="*/ 257 w 111954"/>
              <a:gd name="connsiteY0" fmla="*/ 35 h 181472"/>
              <a:gd name="connsiteX1" fmla="*/ 54232 w 111954"/>
              <a:gd name="connsiteY1" fmla="*/ 130210 h 181472"/>
              <a:gd name="connsiteX2" fmla="*/ 54232 w 111954"/>
              <a:gd name="connsiteY2" fmla="*/ 85760 h 181472"/>
              <a:gd name="connsiteX3" fmla="*/ 111382 w 111954"/>
              <a:gd name="connsiteY3" fmla="*/ 181010 h 181472"/>
              <a:gd name="connsiteX4" fmla="*/ 79632 w 111954"/>
              <a:gd name="connsiteY4" fmla="*/ 117510 h 181472"/>
              <a:gd name="connsiteX5" fmla="*/ 257 w 111954"/>
              <a:gd name="connsiteY5" fmla="*/ 35 h 1814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1954" h="181472">
                <a:moveTo>
                  <a:pt x="257" y="35"/>
                </a:moveTo>
                <a:cubicBezTo>
                  <a:pt x="-3976" y="2152"/>
                  <a:pt x="45236" y="115923"/>
                  <a:pt x="54232" y="130210"/>
                </a:cubicBezTo>
                <a:cubicBezTo>
                  <a:pt x="63228" y="144497"/>
                  <a:pt x="44707" y="77293"/>
                  <a:pt x="54232" y="85760"/>
                </a:cubicBezTo>
                <a:cubicBezTo>
                  <a:pt x="63757" y="94227"/>
                  <a:pt x="107149" y="175718"/>
                  <a:pt x="111382" y="181010"/>
                </a:cubicBezTo>
                <a:cubicBezTo>
                  <a:pt x="115615" y="186302"/>
                  <a:pt x="95507" y="145027"/>
                  <a:pt x="79632" y="117510"/>
                </a:cubicBezTo>
                <a:cubicBezTo>
                  <a:pt x="63757" y="89993"/>
                  <a:pt x="4490" y="-2082"/>
                  <a:pt x="257" y="3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17" name="フリーフォーム 1516">
            <a:extLst>
              <a:ext uri="{FF2B5EF4-FFF2-40B4-BE49-F238E27FC236}">
                <a16:creationId xmlns:a16="http://schemas.microsoft.com/office/drawing/2014/main" id="{08E12FA0-D39E-B878-E6F7-90EE136A4360}"/>
              </a:ext>
            </a:extLst>
          </p:cNvPr>
          <p:cNvSpPr/>
          <p:nvPr/>
        </p:nvSpPr>
        <p:spPr>
          <a:xfrm>
            <a:off x="3625850" y="2314517"/>
            <a:ext cx="213963" cy="247392"/>
          </a:xfrm>
          <a:custGeom>
            <a:avLst/>
            <a:gdLst>
              <a:gd name="connsiteX0" fmla="*/ 0 w 213963"/>
              <a:gd name="connsiteY0" fmla="*/ 58 h 247392"/>
              <a:gd name="connsiteX1" fmla="*/ 41275 w 213963"/>
              <a:gd name="connsiteY1" fmla="*/ 95308 h 247392"/>
              <a:gd name="connsiteX2" fmla="*/ 22225 w 213963"/>
              <a:gd name="connsiteY2" fmla="*/ 98483 h 247392"/>
              <a:gd name="connsiteX3" fmla="*/ 88900 w 213963"/>
              <a:gd name="connsiteY3" fmla="*/ 133408 h 247392"/>
              <a:gd name="connsiteX4" fmla="*/ 212725 w 213963"/>
              <a:gd name="connsiteY4" fmla="*/ 244533 h 247392"/>
              <a:gd name="connsiteX5" fmla="*/ 146050 w 213963"/>
              <a:gd name="connsiteY5" fmla="*/ 203258 h 247392"/>
              <a:gd name="connsiteX6" fmla="*/ 41275 w 213963"/>
              <a:gd name="connsiteY6" fmla="*/ 82608 h 247392"/>
              <a:gd name="connsiteX7" fmla="*/ 0 w 213963"/>
              <a:gd name="connsiteY7" fmla="*/ 58 h 2473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13963" h="247392">
                <a:moveTo>
                  <a:pt x="0" y="58"/>
                </a:moveTo>
                <a:cubicBezTo>
                  <a:pt x="0" y="2175"/>
                  <a:pt x="41275" y="95308"/>
                  <a:pt x="41275" y="95308"/>
                </a:cubicBezTo>
                <a:cubicBezTo>
                  <a:pt x="44979" y="111712"/>
                  <a:pt x="14288" y="92133"/>
                  <a:pt x="22225" y="98483"/>
                </a:cubicBezTo>
                <a:cubicBezTo>
                  <a:pt x="30162" y="104833"/>
                  <a:pt x="57150" y="109066"/>
                  <a:pt x="88900" y="133408"/>
                </a:cubicBezTo>
                <a:cubicBezTo>
                  <a:pt x="120650" y="157750"/>
                  <a:pt x="203200" y="232891"/>
                  <a:pt x="212725" y="244533"/>
                </a:cubicBezTo>
                <a:cubicBezTo>
                  <a:pt x="222250" y="256175"/>
                  <a:pt x="174625" y="230246"/>
                  <a:pt x="146050" y="203258"/>
                </a:cubicBezTo>
                <a:cubicBezTo>
                  <a:pt x="117475" y="176271"/>
                  <a:pt x="64558" y="111183"/>
                  <a:pt x="41275" y="82608"/>
                </a:cubicBezTo>
                <a:cubicBezTo>
                  <a:pt x="17992" y="54033"/>
                  <a:pt x="0" y="-2059"/>
                  <a:pt x="0" y="5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18" name="フリーフォーム 1517">
            <a:extLst>
              <a:ext uri="{FF2B5EF4-FFF2-40B4-BE49-F238E27FC236}">
                <a16:creationId xmlns:a16="http://schemas.microsoft.com/office/drawing/2014/main" id="{E39BC447-8425-35D6-7ABD-FB3B671397E9}"/>
              </a:ext>
            </a:extLst>
          </p:cNvPr>
          <p:cNvSpPr/>
          <p:nvPr/>
        </p:nvSpPr>
        <p:spPr>
          <a:xfrm>
            <a:off x="3616311" y="2441546"/>
            <a:ext cx="83681" cy="130288"/>
          </a:xfrm>
          <a:custGeom>
            <a:avLst/>
            <a:gdLst>
              <a:gd name="connsiteX0" fmla="*/ 14 w 83681"/>
              <a:gd name="connsiteY0" fmla="*/ 29 h 130288"/>
              <a:gd name="connsiteX1" fmla="*/ 69864 w 83681"/>
              <a:gd name="connsiteY1" fmla="*/ 82579 h 130288"/>
              <a:gd name="connsiteX2" fmla="*/ 82564 w 83681"/>
              <a:gd name="connsiteY2" fmla="*/ 130204 h 130288"/>
              <a:gd name="connsiteX3" fmla="*/ 76214 w 83681"/>
              <a:gd name="connsiteY3" fmla="*/ 92104 h 130288"/>
              <a:gd name="connsiteX4" fmla="*/ 14 w 83681"/>
              <a:gd name="connsiteY4" fmla="*/ 29 h 1302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3681" h="130288">
                <a:moveTo>
                  <a:pt x="14" y="29"/>
                </a:moveTo>
                <a:cubicBezTo>
                  <a:pt x="-1044" y="-1559"/>
                  <a:pt x="56106" y="60883"/>
                  <a:pt x="69864" y="82579"/>
                </a:cubicBezTo>
                <a:cubicBezTo>
                  <a:pt x="83622" y="104275"/>
                  <a:pt x="81506" y="128616"/>
                  <a:pt x="82564" y="130204"/>
                </a:cubicBezTo>
                <a:cubicBezTo>
                  <a:pt x="83622" y="131792"/>
                  <a:pt x="86268" y="110625"/>
                  <a:pt x="76214" y="92104"/>
                </a:cubicBezTo>
                <a:cubicBezTo>
                  <a:pt x="66160" y="73583"/>
                  <a:pt x="1072" y="1617"/>
                  <a:pt x="14" y="2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19" name="フリーフォーム 1518">
            <a:extLst>
              <a:ext uri="{FF2B5EF4-FFF2-40B4-BE49-F238E27FC236}">
                <a16:creationId xmlns:a16="http://schemas.microsoft.com/office/drawing/2014/main" id="{159D908C-6582-A11E-C690-FE26B567661B}"/>
              </a:ext>
            </a:extLst>
          </p:cNvPr>
          <p:cNvSpPr/>
          <p:nvPr/>
        </p:nvSpPr>
        <p:spPr>
          <a:xfrm>
            <a:off x="2631926" y="2451089"/>
            <a:ext cx="139867" cy="347039"/>
          </a:xfrm>
          <a:custGeom>
            <a:avLst/>
            <a:gdLst>
              <a:gd name="connsiteX0" fmla="*/ 149 w 139867"/>
              <a:gd name="connsiteY0" fmla="*/ 11 h 347039"/>
              <a:gd name="connsiteX1" fmla="*/ 76349 w 139867"/>
              <a:gd name="connsiteY1" fmla="*/ 225436 h 347039"/>
              <a:gd name="connsiteX2" fmla="*/ 139849 w 139867"/>
              <a:gd name="connsiteY2" fmla="*/ 346086 h 347039"/>
              <a:gd name="connsiteX3" fmla="*/ 82699 w 139867"/>
              <a:gd name="connsiteY3" fmla="*/ 279411 h 347039"/>
              <a:gd name="connsiteX4" fmla="*/ 57299 w 139867"/>
              <a:gd name="connsiteY4" fmla="*/ 234961 h 347039"/>
              <a:gd name="connsiteX5" fmla="*/ 149 w 139867"/>
              <a:gd name="connsiteY5" fmla="*/ 11 h 3470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39867" h="347039">
                <a:moveTo>
                  <a:pt x="149" y="11"/>
                </a:moveTo>
                <a:cubicBezTo>
                  <a:pt x="3324" y="-1576"/>
                  <a:pt x="53066" y="167757"/>
                  <a:pt x="76349" y="225436"/>
                </a:cubicBezTo>
                <a:cubicBezTo>
                  <a:pt x="99632" y="283115"/>
                  <a:pt x="138791" y="337090"/>
                  <a:pt x="139849" y="346086"/>
                </a:cubicBezTo>
                <a:cubicBezTo>
                  <a:pt x="140907" y="355082"/>
                  <a:pt x="96457" y="297932"/>
                  <a:pt x="82699" y="279411"/>
                </a:cubicBezTo>
                <a:cubicBezTo>
                  <a:pt x="68941" y="260890"/>
                  <a:pt x="69470" y="280469"/>
                  <a:pt x="57299" y="234961"/>
                </a:cubicBezTo>
                <a:cubicBezTo>
                  <a:pt x="45128" y="189453"/>
                  <a:pt x="-3026" y="1598"/>
                  <a:pt x="149" y="1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20" name="フリーフォーム 1519">
            <a:extLst>
              <a:ext uri="{FF2B5EF4-FFF2-40B4-BE49-F238E27FC236}">
                <a16:creationId xmlns:a16="http://schemas.microsoft.com/office/drawing/2014/main" id="{6EE8554E-3B8D-C64E-74F7-05E986062A77}"/>
              </a:ext>
            </a:extLst>
          </p:cNvPr>
          <p:cNvSpPr/>
          <p:nvPr/>
        </p:nvSpPr>
        <p:spPr>
          <a:xfrm>
            <a:off x="2723819" y="1685681"/>
            <a:ext cx="90371" cy="213410"/>
          </a:xfrm>
          <a:custGeom>
            <a:avLst/>
            <a:gdLst>
              <a:gd name="connsiteX0" fmla="*/ 13031 w 90371"/>
              <a:gd name="connsiteY0" fmla="*/ 244 h 213410"/>
              <a:gd name="connsiteX1" fmla="*/ 32081 w 90371"/>
              <a:gd name="connsiteY1" fmla="*/ 85969 h 213410"/>
              <a:gd name="connsiteX2" fmla="*/ 16206 w 90371"/>
              <a:gd name="connsiteY2" fmla="*/ 146294 h 213410"/>
              <a:gd name="connsiteX3" fmla="*/ 57481 w 90371"/>
              <a:gd name="connsiteY3" fmla="*/ 184394 h 213410"/>
              <a:gd name="connsiteX4" fmla="*/ 331 w 90371"/>
              <a:gd name="connsiteY4" fmla="*/ 187569 h 213410"/>
              <a:gd name="connsiteX5" fmla="*/ 89231 w 90371"/>
              <a:gd name="connsiteY5" fmla="*/ 212969 h 213410"/>
              <a:gd name="connsiteX6" fmla="*/ 51131 w 90371"/>
              <a:gd name="connsiteY6" fmla="*/ 197094 h 213410"/>
              <a:gd name="connsiteX7" fmla="*/ 57481 w 90371"/>
              <a:gd name="connsiteY7" fmla="*/ 120894 h 213410"/>
              <a:gd name="connsiteX8" fmla="*/ 16206 w 90371"/>
              <a:gd name="connsiteY8" fmla="*/ 181219 h 213410"/>
              <a:gd name="connsiteX9" fmla="*/ 19381 w 90371"/>
              <a:gd name="connsiteY9" fmla="*/ 114544 h 213410"/>
              <a:gd name="connsiteX10" fmla="*/ 13031 w 90371"/>
              <a:gd name="connsiteY10" fmla="*/ 244 h 2134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90371" h="213410">
                <a:moveTo>
                  <a:pt x="13031" y="244"/>
                </a:moveTo>
                <a:cubicBezTo>
                  <a:pt x="15148" y="-4518"/>
                  <a:pt x="31552" y="61627"/>
                  <a:pt x="32081" y="85969"/>
                </a:cubicBezTo>
                <a:cubicBezTo>
                  <a:pt x="32610" y="110311"/>
                  <a:pt x="11973" y="129890"/>
                  <a:pt x="16206" y="146294"/>
                </a:cubicBezTo>
                <a:cubicBezTo>
                  <a:pt x="20439" y="162698"/>
                  <a:pt x="60127" y="177515"/>
                  <a:pt x="57481" y="184394"/>
                </a:cubicBezTo>
                <a:cubicBezTo>
                  <a:pt x="54835" y="191273"/>
                  <a:pt x="-4961" y="182807"/>
                  <a:pt x="331" y="187569"/>
                </a:cubicBezTo>
                <a:cubicBezTo>
                  <a:pt x="5623" y="192332"/>
                  <a:pt x="80764" y="211382"/>
                  <a:pt x="89231" y="212969"/>
                </a:cubicBezTo>
                <a:cubicBezTo>
                  <a:pt x="97698" y="214556"/>
                  <a:pt x="56423" y="212440"/>
                  <a:pt x="51131" y="197094"/>
                </a:cubicBezTo>
                <a:cubicBezTo>
                  <a:pt x="45839" y="181748"/>
                  <a:pt x="63302" y="123540"/>
                  <a:pt x="57481" y="120894"/>
                </a:cubicBezTo>
                <a:cubicBezTo>
                  <a:pt x="51660" y="118248"/>
                  <a:pt x="22556" y="182277"/>
                  <a:pt x="16206" y="181219"/>
                </a:cubicBezTo>
                <a:cubicBezTo>
                  <a:pt x="9856" y="180161"/>
                  <a:pt x="16206" y="140473"/>
                  <a:pt x="19381" y="114544"/>
                </a:cubicBezTo>
                <a:cubicBezTo>
                  <a:pt x="22556" y="88615"/>
                  <a:pt x="10914" y="5006"/>
                  <a:pt x="13031" y="24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21" name="フリーフォーム 1520">
            <a:extLst>
              <a:ext uri="{FF2B5EF4-FFF2-40B4-BE49-F238E27FC236}">
                <a16:creationId xmlns:a16="http://schemas.microsoft.com/office/drawing/2014/main" id="{D232F43D-3FED-48DF-6CBE-28C1D10BE2F7}"/>
              </a:ext>
            </a:extLst>
          </p:cNvPr>
          <p:cNvSpPr/>
          <p:nvPr/>
        </p:nvSpPr>
        <p:spPr>
          <a:xfrm>
            <a:off x="2876395" y="2949530"/>
            <a:ext cx="328278" cy="313925"/>
          </a:xfrm>
          <a:custGeom>
            <a:avLst/>
            <a:gdLst>
              <a:gd name="connsiteX0" fmla="*/ 155 w 328278"/>
              <a:gd name="connsiteY0" fmla="*/ 45 h 313925"/>
              <a:gd name="connsiteX1" fmla="*/ 308130 w 328278"/>
              <a:gd name="connsiteY1" fmla="*/ 288970 h 313925"/>
              <a:gd name="connsiteX2" fmla="*/ 266855 w 328278"/>
              <a:gd name="connsiteY2" fmla="*/ 266745 h 313925"/>
              <a:gd name="connsiteX3" fmla="*/ 155 w 328278"/>
              <a:gd name="connsiteY3" fmla="*/ 45 h 313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28278" h="313925">
                <a:moveTo>
                  <a:pt x="155" y="45"/>
                </a:moveTo>
                <a:cubicBezTo>
                  <a:pt x="7034" y="3749"/>
                  <a:pt x="263680" y="244520"/>
                  <a:pt x="308130" y="288970"/>
                </a:cubicBezTo>
                <a:cubicBezTo>
                  <a:pt x="352580" y="333420"/>
                  <a:pt x="316597" y="313841"/>
                  <a:pt x="266855" y="266745"/>
                </a:cubicBezTo>
                <a:cubicBezTo>
                  <a:pt x="217113" y="219649"/>
                  <a:pt x="-6724" y="-3659"/>
                  <a:pt x="155" y="4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22" name="フリーフォーム 1521">
            <a:extLst>
              <a:ext uri="{FF2B5EF4-FFF2-40B4-BE49-F238E27FC236}">
                <a16:creationId xmlns:a16="http://schemas.microsoft.com/office/drawing/2014/main" id="{5A85F7D2-9BDA-A172-9F93-618431CAC7E4}"/>
              </a:ext>
            </a:extLst>
          </p:cNvPr>
          <p:cNvSpPr/>
          <p:nvPr/>
        </p:nvSpPr>
        <p:spPr>
          <a:xfrm>
            <a:off x="3919707" y="2765043"/>
            <a:ext cx="363680" cy="524826"/>
          </a:xfrm>
          <a:custGeom>
            <a:avLst/>
            <a:gdLst>
              <a:gd name="connsiteX0" fmla="*/ 360193 w 363680"/>
              <a:gd name="connsiteY0" fmla="*/ 3557 h 524826"/>
              <a:gd name="connsiteX1" fmla="*/ 10943 w 363680"/>
              <a:gd name="connsiteY1" fmla="*/ 505207 h 524826"/>
              <a:gd name="connsiteX2" fmla="*/ 96668 w 363680"/>
              <a:gd name="connsiteY2" fmla="*/ 409957 h 524826"/>
              <a:gd name="connsiteX3" fmla="*/ 185568 w 363680"/>
              <a:gd name="connsiteY3" fmla="*/ 286132 h 524826"/>
              <a:gd name="connsiteX4" fmla="*/ 360193 w 363680"/>
              <a:gd name="connsiteY4" fmla="*/ 3557 h 5248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3680" h="524826">
                <a:moveTo>
                  <a:pt x="360193" y="3557"/>
                </a:moveTo>
                <a:cubicBezTo>
                  <a:pt x="331089" y="40069"/>
                  <a:pt x="54864" y="437474"/>
                  <a:pt x="10943" y="505207"/>
                </a:cubicBezTo>
                <a:cubicBezTo>
                  <a:pt x="-32978" y="572940"/>
                  <a:pt x="67564" y="446469"/>
                  <a:pt x="96668" y="409957"/>
                </a:cubicBezTo>
                <a:cubicBezTo>
                  <a:pt x="125772" y="373445"/>
                  <a:pt x="143235" y="350161"/>
                  <a:pt x="185568" y="286132"/>
                </a:cubicBezTo>
                <a:cubicBezTo>
                  <a:pt x="227901" y="222103"/>
                  <a:pt x="389297" y="-32955"/>
                  <a:pt x="360193" y="355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23" name="フリーフォーム 1522">
            <a:extLst>
              <a:ext uri="{FF2B5EF4-FFF2-40B4-BE49-F238E27FC236}">
                <a16:creationId xmlns:a16="http://schemas.microsoft.com/office/drawing/2014/main" id="{2CA7223F-748A-AF86-BD2D-4C818FB81699}"/>
              </a:ext>
            </a:extLst>
          </p:cNvPr>
          <p:cNvSpPr/>
          <p:nvPr/>
        </p:nvSpPr>
        <p:spPr>
          <a:xfrm>
            <a:off x="3508372" y="3215054"/>
            <a:ext cx="487526" cy="255290"/>
          </a:xfrm>
          <a:custGeom>
            <a:avLst/>
            <a:gdLst>
              <a:gd name="connsiteX0" fmla="*/ 479428 w 487526"/>
              <a:gd name="connsiteY0" fmla="*/ 1221 h 255290"/>
              <a:gd name="connsiteX1" fmla="*/ 393703 w 487526"/>
              <a:gd name="connsiteY1" fmla="*/ 125046 h 255290"/>
              <a:gd name="connsiteX2" fmla="*/ 279403 w 487526"/>
              <a:gd name="connsiteY2" fmla="*/ 188546 h 255290"/>
              <a:gd name="connsiteX3" fmla="*/ 3 w 487526"/>
              <a:gd name="connsiteY3" fmla="*/ 255221 h 255290"/>
              <a:gd name="connsiteX4" fmla="*/ 285753 w 487526"/>
              <a:gd name="connsiteY4" fmla="*/ 175846 h 255290"/>
              <a:gd name="connsiteX5" fmla="*/ 184153 w 487526"/>
              <a:gd name="connsiteY5" fmla="*/ 207596 h 255290"/>
              <a:gd name="connsiteX6" fmla="*/ 479428 w 487526"/>
              <a:gd name="connsiteY6" fmla="*/ 1221 h 2552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87526" h="255290">
                <a:moveTo>
                  <a:pt x="479428" y="1221"/>
                </a:moveTo>
                <a:cubicBezTo>
                  <a:pt x="514353" y="-12537"/>
                  <a:pt x="427040" y="93825"/>
                  <a:pt x="393703" y="125046"/>
                </a:cubicBezTo>
                <a:cubicBezTo>
                  <a:pt x="360366" y="156267"/>
                  <a:pt x="345020" y="166850"/>
                  <a:pt x="279403" y="188546"/>
                </a:cubicBezTo>
                <a:cubicBezTo>
                  <a:pt x="213786" y="210242"/>
                  <a:pt x="-1055" y="257338"/>
                  <a:pt x="3" y="255221"/>
                </a:cubicBezTo>
                <a:cubicBezTo>
                  <a:pt x="1061" y="253104"/>
                  <a:pt x="255061" y="183783"/>
                  <a:pt x="285753" y="175846"/>
                </a:cubicBezTo>
                <a:cubicBezTo>
                  <a:pt x="316445" y="167909"/>
                  <a:pt x="151874" y="228763"/>
                  <a:pt x="184153" y="207596"/>
                </a:cubicBezTo>
                <a:cubicBezTo>
                  <a:pt x="216432" y="186429"/>
                  <a:pt x="444503" y="14979"/>
                  <a:pt x="479428" y="122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24" name="フリーフォーム 1523">
            <a:extLst>
              <a:ext uri="{FF2B5EF4-FFF2-40B4-BE49-F238E27FC236}">
                <a16:creationId xmlns:a16="http://schemas.microsoft.com/office/drawing/2014/main" id="{0006CADF-8346-EE85-6205-1BF3DF927769}"/>
              </a:ext>
            </a:extLst>
          </p:cNvPr>
          <p:cNvSpPr/>
          <p:nvPr/>
        </p:nvSpPr>
        <p:spPr>
          <a:xfrm>
            <a:off x="3123898" y="3095263"/>
            <a:ext cx="328320" cy="366526"/>
          </a:xfrm>
          <a:custGeom>
            <a:avLst/>
            <a:gdLst>
              <a:gd name="connsiteX0" fmla="*/ 302 w 328320"/>
              <a:gd name="connsiteY0" fmla="*/ 362 h 366526"/>
              <a:gd name="connsiteX1" fmla="*/ 197152 w 328320"/>
              <a:gd name="connsiteY1" fmla="*/ 213087 h 366526"/>
              <a:gd name="connsiteX2" fmla="*/ 327327 w 328320"/>
              <a:gd name="connsiteY2" fmla="*/ 365487 h 366526"/>
              <a:gd name="connsiteX3" fmla="*/ 244777 w 328320"/>
              <a:gd name="connsiteY3" fmla="*/ 267062 h 366526"/>
              <a:gd name="connsiteX4" fmla="*/ 302 w 328320"/>
              <a:gd name="connsiteY4" fmla="*/ 362 h 3665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28320" h="366526">
                <a:moveTo>
                  <a:pt x="302" y="362"/>
                </a:moveTo>
                <a:cubicBezTo>
                  <a:pt x="-7636" y="-8634"/>
                  <a:pt x="142648" y="152233"/>
                  <a:pt x="197152" y="213087"/>
                </a:cubicBezTo>
                <a:cubicBezTo>
                  <a:pt x="251656" y="273941"/>
                  <a:pt x="319390" y="356491"/>
                  <a:pt x="327327" y="365487"/>
                </a:cubicBezTo>
                <a:cubicBezTo>
                  <a:pt x="335265" y="374483"/>
                  <a:pt x="294519" y="323683"/>
                  <a:pt x="244777" y="267062"/>
                </a:cubicBezTo>
                <a:cubicBezTo>
                  <a:pt x="195035" y="210441"/>
                  <a:pt x="8240" y="9358"/>
                  <a:pt x="302" y="36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25" name="フリーフォーム 1524">
            <a:extLst>
              <a:ext uri="{FF2B5EF4-FFF2-40B4-BE49-F238E27FC236}">
                <a16:creationId xmlns:a16="http://schemas.microsoft.com/office/drawing/2014/main" id="{974A0F7F-B4E8-49D9-D704-427AA392C6DA}"/>
              </a:ext>
            </a:extLst>
          </p:cNvPr>
          <p:cNvSpPr/>
          <p:nvPr/>
        </p:nvSpPr>
        <p:spPr>
          <a:xfrm>
            <a:off x="1006805" y="4898273"/>
            <a:ext cx="148961" cy="564096"/>
          </a:xfrm>
          <a:custGeom>
            <a:avLst/>
            <a:gdLst>
              <a:gd name="connsiteX0" fmla="*/ 148895 w 148961"/>
              <a:gd name="connsiteY0" fmla="*/ 752 h 564096"/>
              <a:gd name="connsiteX1" fmla="*/ 50470 w 148961"/>
              <a:gd name="connsiteY1" fmla="*/ 353177 h 564096"/>
              <a:gd name="connsiteX2" fmla="*/ 88570 w 148961"/>
              <a:gd name="connsiteY2" fmla="*/ 289677 h 564096"/>
              <a:gd name="connsiteX3" fmla="*/ 9195 w 148961"/>
              <a:gd name="connsiteY3" fmla="*/ 438902 h 564096"/>
              <a:gd name="connsiteX4" fmla="*/ 82220 w 148961"/>
              <a:gd name="connsiteY4" fmla="*/ 353177 h 564096"/>
              <a:gd name="connsiteX5" fmla="*/ 31420 w 148961"/>
              <a:gd name="connsiteY5" fmla="*/ 435727 h 564096"/>
              <a:gd name="connsiteX6" fmla="*/ 2845 w 148961"/>
              <a:gd name="connsiteY6" fmla="*/ 492877 h 564096"/>
              <a:gd name="connsiteX7" fmla="*/ 101270 w 148961"/>
              <a:gd name="connsiteY7" fmla="*/ 391277 h 564096"/>
              <a:gd name="connsiteX8" fmla="*/ 53645 w 148961"/>
              <a:gd name="connsiteY8" fmla="*/ 461127 h 564096"/>
              <a:gd name="connsiteX9" fmla="*/ 18720 w 148961"/>
              <a:gd name="connsiteY9" fmla="*/ 562727 h 564096"/>
              <a:gd name="connsiteX10" fmla="*/ 69520 w 148961"/>
              <a:gd name="connsiteY10" fmla="*/ 381752 h 564096"/>
              <a:gd name="connsiteX11" fmla="*/ 88570 w 148961"/>
              <a:gd name="connsiteY11" fmla="*/ 235702 h 564096"/>
              <a:gd name="connsiteX12" fmla="*/ 66345 w 148961"/>
              <a:gd name="connsiteY12" fmla="*/ 257927 h 564096"/>
              <a:gd name="connsiteX13" fmla="*/ 148895 w 148961"/>
              <a:gd name="connsiteY13" fmla="*/ 752 h 5640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48961" h="564096">
                <a:moveTo>
                  <a:pt x="148895" y="752"/>
                </a:moveTo>
                <a:cubicBezTo>
                  <a:pt x="146249" y="16627"/>
                  <a:pt x="60524" y="305023"/>
                  <a:pt x="50470" y="353177"/>
                </a:cubicBezTo>
                <a:cubicBezTo>
                  <a:pt x="40416" y="401331"/>
                  <a:pt x="95449" y="275390"/>
                  <a:pt x="88570" y="289677"/>
                </a:cubicBezTo>
                <a:cubicBezTo>
                  <a:pt x="81691" y="303965"/>
                  <a:pt x="10253" y="428319"/>
                  <a:pt x="9195" y="438902"/>
                </a:cubicBezTo>
                <a:cubicBezTo>
                  <a:pt x="8137" y="449485"/>
                  <a:pt x="78516" y="353706"/>
                  <a:pt x="82220" y="353177"/>
                </a:cubicBezTo>
                <a:cubicBezTo>
                  <a:pt x="85924" y="352648"/>
                  <a:pt x="44649" y="412444"/>
                  <a:pt x="31420" y="435727"/>
                </a:cubicBezTo>
                <a:cubicBezTo>
                  <a:pt x="18191" y="459010"/>
                  <a:pt x="-8797" y="500285"/>
                  <a:pt x="2845" y="492877"/>
                </a:cubicBezTo>
                <a:cubicBezTo>
                  <a:pt x="14487" y="485469"/>
                  <a:pt x="92803" y="396569"/>
                  <a:pt x="101270" y="391277"/>
                </a:cubicBezTo>
                <a:cubicBezTo>
                  <a:pt x="109737" y="385985"/>
                  <a:pt x="67403" y="432552"/>
                  <a:pt x="53645" y="461127"/>
                </a:cubicBezTo>
                <a:cubicBezTo>
                  <a:pt x="39887" y="489702"/>
                  <a:pt x="16074" y="575956"/>
                  <a:pt x="18720" y="562727"/>
                </a:cubicBezTo>
                <a:cubicBezTo>
                  <a:pt x="21366" y="549498"/>
                  <a:pt x="57878" y="436256"/>
                  <a:pt x="69520" y="381752"/>
                </a:cubicBezTo>
                <a:cubicBezTo>
                  <a:pt x="81162" y="327248"/>
                  <a:pt x="89099" y="256339"/>
                  <a:pt x="88570" y="235702"/>
                </a:cubicBezTo>
                <a:cubicBezTo>
                  <a:pt x="88041" y="215065"/>
                  <a:pt x="57878" y="290735"/>
                  <a:pt x="66345" y="257927"/>
                </a:cubicBezTo>
                <a:cubicBezTo>
                  <a:pt x="74812" y="225119"/>
                  <a:pt x="151541" y="-15123"/>
                  <a:pt x="148895" y="75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26" name="フリーフォーム 1525">
            <a:extLst>
              <a:ext uri="{FF2B5EF4-FFF2-40B4-BE49-F238E27FC236}">
                <a16:creationId xmlns:a16="http://schemas.microsoft.com/office/drawing/2014/main" id="{0A3A1639-851B-1A1F-6148-EB31D825E2A3}"/>
              </a:ext>
            </a:extLst>
          </p:cNvPr>
          <p:cNvSpPr/>
          <p:nvPr/>
        </p:nvSpPr>
        <p:spPr>
          <a:xfrm>
            <a:off x="1484369" y="5811542"/>
            <a:ext cx="273216" cy="944854"/>
          </a:xfrm>
          <a:custGeom>
            <a:avLst/>
            <a:gdLst>
              <a:gd name="connsiteX0" fmla="*/ 271406 w 273216"/>
              <a:gd name="connsiteY0" fmla="*/ 5058 h 944854"/>
              <a:gd name="connsiteX1" fmla="*/ 80906 w 273216"/>
              <a:gd name="connsiteY1" fmla="*/ 592433 h 944854"/>
              <a:gd name="connsiteX2" fmla="*/ 1531 w 273216"/>
              <a:gd name="connsiteY2" fmla="*/ 938508 h 944854"/>
              <a:gd name="connsiteX3" fmla="*/ 39631 w 273216"/>
              <a:gd name="connsiteY3" fmla="*/ 779758 h 944854"/>
              <a:gd name="connsiteX4" fmla="*/ 169806 w 273216"/>
              <a:gd name="connsiteY4" fmla="*/ 332083 h 944854"/>
              <a:gd name="connsiteX5" fmla="*/ 271406 w 273216"/>
              <a:gd name="connsiteY5" fmla="*/ 5058 h 9448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73216" h="944854">
                <a:moveTo>
                  <a:pt x="271406" y="5058"/>
                </a:moveTo>
                <a:cubicBezTo>
                  <a:pt x="256589" y="48450"/>
                  <a:pt x="125885" y="436858"/>
                  <a:pt x="80906" y="592433"/>
                </a:cubicBezTo>
                <a:cubicBezTo>
                  <a:pt x="35927" y="748008"/>
                  <a:pt x="8410" y="907287"/>
                  <a:pt x="1531" y="938508"/>
                </a:cubicBezTo>
                <a:cubicBezTo>
                  <a:pt x="-5348" y="969729"/>
                  <a:pt x="11585" y="880829"/>
                  <a:pt x="39631" y="779758"/>
                </a:cubicBezTo>
                <a:cubicBezTo>
                  <a:pt x="67677" y="678687"/>
                  <a:pt x="133293" y="455908"/>
                  <a:pt x="169806" y="332083"/>
                </a:cubicBezTo>
                <a:cubicBezTo>
                  <a:pt x="206318" y="208258"/>
                  <a:pt x="286223" y="-38334"/>
                  <a:pt x="271406" y="505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27" name="フリーフォーム 1526">
            <a:extLst>
              <a:ext uri="{FF2B5EF4-FFF2-40B4-BE49-F238E27FC236}">
                <a16:creationId xmlns:a16="http://schemas.microsoft.com/office/drawing/2014/main" id="{F06326D8-2A0A-9D42-8BF2-48F8A7D0960C}"/>
              </a:ext>
            </a:extLst>
          </p:cNvPr>
          <p:cNvSpPr/>
          <p:nvPr/>
        </p:nvSpPr>
        <p:spPr>
          <a:xfrm>
            <a:off x="1223399" y="6835706"/>
            <a:ext cx="272141" cy="557698"/>
          </a:xfrm>
          <a:custGeom>
            <a:avLst/>
            <a:gdLst>
              <a:gd name="connsiteX0" fmla="*/ 272026 w 272141"/>
              <a:gd name="connsiteY0" fmla="*/ 69 h 557698"/>
              <a:gd name="connsiteX1" fmla="*/ 167251 w 272141"/>
              <a:gd name="connsiteY1" fmla="*/ 279469 h 557698"/>
              <a:gd name="connsiteX2" fmla="*/ 2151 w 272141"/>
              <a:gd name="connsiteY2" fmla="*/ 552519 h 557698"/>
              <a:gd name="connsiteX3" fmla="*/ 81526 w 272141"/>
              <a:gd name="connsiteY3" fmla="*/ 441394 h 557698"/>
              <a:gd name="connsiteX4" fmla="*/ 202176 w 272141"/>
              <a:gd name="connsiteY4" fmla="*/ 231844 h 557698"/>
              <a:gd name="connsiteX5" fmla="*/ 148201 w 272141"/>
              <a:gd name="connsiteY5" fmla="*/ 304869 h 557698"/>
              <a:gd name="connsiteX6" fmla="*/ 272026 w 272141"/>
              <a:gd name="connsiteY6" fmla="*/ 69 h 5576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72141" h="557698">
                <a:moveTo>
                  <a:pt x="272026" y="69"/>
                </a:moveTo>
                <a:cubicBezTo>
                  <a:pt x="275201" y="-4164"/>
                  <a:pt x="212230" y="187394"/>
                  <a:pt x="167251" y="279469"/>
                </a:cubicBezTo>
                <a:cubicBezTo>
                  <a:pt x="122272" y="371544"/>
                  <a:pt x="16438" y="525532"/>
                  <a:pt x="2151" y="552519"/>
                </a:cubicBezTo>
                <a:cubicBezTo>
                  <a:pt x="-12137" y="579507"/>
                  <a:pt x="48189" y="494840"/>
                  <a:pt x="81526" y="441394"/>
                </a:cubicBezTo>
                <a:cubicBezTo>
                  <a:pt x="114863" y="387948"/>
                  <a:pt x="191064" y="254598"/>
                  <a:pt x="202176" y="231844"/>
                </a:cubicBezTo>
                <a:cubicBezTo>
                  <a:pt x="213288" y="209090"/>
                  <a:pt x="140793" y="342440"/>
                  <a:pt x="148201" y="304869"/>
                </a:cubicBezTo>
                <a:cubicBezTo>
                  <a:pt x="155609" y="267298"/>
                  <a:pt x="268851" y="4302"/>
                  <a:pt x="272026" y="6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28" name="フリーフォーム 1527">
            <a:extLst>
              <a:ext uri="{FF2B5EF4-FFF2-40B4-BE49-F238E27FC236}">
                <a16:creationId xmlns:a16="http://schemas.microsoft.com/office/drawing/2014/main" id="{814D9D42-28D8-6A23-7909-E98EAF76C9CA}"/>
              </a:ext>
            </a:extLst>
          </p:cNvPr>
          <p:cNvSpPr/>
          <p:nvPr/>
        </p:nvSpPr>
        <p:spPr>
          <a:xfrm>
            <a:off x="1090911" y="7508262"/>
            <a:ext cx="373924" cy="203924"/>
          </a:xfrm>
          <a:custGeom>
            <a:avLst/>
            <a:gdLst>
              <a:gd name="connsiteX0" fmla="*/ 1289 w 373924"/>
              <a:gd name="connsiteY0" fmla="*/ 613 h 203924"/>
              <a:gd name="connsiteX1" fmla="*/ 144164 w 373924"/>
              <a:gd name="connsiteY1" fmla="*/ 105388 h 203924"/>
              <a:gd name="connsiteX2" fmla="*/ 140989 w 373924"/>
              <a:gd name="connsiteY2" fmla="*/ 127613 h 203924"/>
              <a:gd name="connsiteX3" fmla="*/ 372764 w 373924"/>
              <a:gd name="connsiteY3" fmla="*/ 172063 h 203924"/>
              <a:gd name="connsiteX4" fmla="*/ 166389 w 373924"/>
              <a:gd name="connsiteY4" fmla="*/ 172063 h 203924"/>
              <a:gd name="connsiteX5" fmla="*/ 372764 w 373924"/>
              <a:gd name="connsiteY5" fmla="*/ 203813 h 203924"/>
              <a:gd name="connsiteX6" fmla="*/ 239414 w 373924"/>
              <a:gd name="connsiteY6" fmla="*/ 159363 h 203924"/>
              <a:gd name="connsiteX7" fmla="*/ 1289 w 373924"/>
              <a:gd name="connsiteY7" fmla="*/ 613 h 203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73924" h="203924">
                <a:moveTo>
                  <a:pt x="1289" y="613"/>
                </a:moveTo>
                <a:cubicBezTo>
                  <a:pt x="-14586" y="-8383"/>
                  <a:pt x="120881" y="84221"/>
                  <a:pt x="144164" y="105388"/>
                </a:cubicBezTo>
                <a:cubicBezTo>
                  <a:pt x="167447" y="126555"/>
                  <a:pt x="102889" y="116501"/>
                  <a:pt x="140989" y="127613"/>
                </a:cubicBezTo>
                <a:cubicBezTo>
                  <a:pt x="179089" y="138725"/>
                  <a:pt x="368531" y="164655"/>
                  <a:pt x="372764" y="172063"/>
                </a:cubicBezTo>
                <a:cubicBezTo>
                  <a:pt x="376997" y="179471"/>
                  <a:pt x="166389" y="166771"/>
                  <a:pt x="166389" y="172063"/>
                </a:cubicBezTo>
                <a:cubicBezTo>
                  <a:pt x="166389" y="177355"/>
                  <a:pt x="360593" y="205930"/>
                  <a:pt x="372764" y="203813"/>
                </a:cubicBezTo>
                <a:cubicBezTo>
                  <a:pt x="384935" y="201696"/>
                  <a:pt x="298681" y="189525"/>
                  <a:pt x="239414" y="159363"/>
                </a:cubicBezTo>
                <a:cubicBezTo>
                  <a:pt x="180147" y="129201"/>
                  <a:pt x="17164" y="9609"/>
                  <a:pt x="1289" y="61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29" name="フリーフォーム 1528">
            <a:extLst>
              <a:ext uri="{FF2B5EF4-FFF2-40B4-BE49-F238E27FC236}">
                <a16:creationId xmlns:a16="http://schemas.microsoft.com/office/drawing/2014/main" id="{5BA6D130-806B-9A86-4CEB-02444C936108}"/>
              </a:ext>
            </a:extLst>
          </p:cNvPr>
          <p:cNvSpPr/>
          <p:nvPr/>
        </p:nvSpPr>
        <p:spPr>
          <a:xfrm>
            <a:off x="883982" y="7468938"/>
            <a:ext cx="625127" cy="780711"/>
          </a:xfrm>
          <a:custGeom>
            <a:avLst/>
            <a:gdLst>
              <a:gd name="connsiteX0" fmla="*/ 1843 w 625127"/>
              <a:gd name="connsiteY0" fmla="*/ 1837 h 780711"/>
              <a:gd name="connsiteX1" fmla="*/ 138368 w 625127"/>
              <a:gd name="connsiteY1" fmla="*/ 170112 h 780711"/>
              <a:gd name="connsiteX2" fmla="*/ 128843 w 625127"/>
              <a:gd name="connsiteY2" fmla="*/ 128837 h 780711"/>
              <a:gd name="connsiteX3" fmla="*/ 182818 w 625127"/>
              <a:gd name="connsiteY3" fmla="*/ 284412 h 780711"/>
              <a:gd name="connsiteX4" fmla="*/ 185993 w 625127"/>
              <a:gd name="connsiteY4" fmla="*/ 205037 h 780711"/>
              <a:gd name="connsiteX5" fmla="*/ 284418 w 625127"/>
              <a:gd name="connsiteY5" fmla="*/ 344737 h 780711"/>
              <a:gd name="connsiteX6" fmla="*/ 278068 w 625127"/>
              <a:gd name="connsiteY6" fmla="*/ 290762 h 780711"/>
              <a:gd name="connsiteX7" fmla="*/ 386018 w 625127"/>
              <a:gd name="connsiteY7" fmla="*/ 395537 h 780711"/>
              <a:gd name="connsiteX8" fmla="*/ 386018 w 625127"/>
              <a:gd name="connsiteY8" fmla="*/ 366962 h 780711"/>
              <a:gd name="connsiteX9" fmla="*/ 462218 w 625127"/>
              <a:gd name="connsiteY9" fmla="*/ 554287 h 780711"/>
              <a:gd name="connsiteX10" fmla="*/ 446343 w 625127"/>
              <a:gd name="connsiteY10" fmla="*/ 487612 h 780711"/>
              <a:gd name="connsiteX11" fmla="*/ 513018 w 625127"/>
              <a:gd name="connsiteY11" fmla="*/ 614612 h 780711"/>
              <a:gd name="connsiteX12" fmla="*/ 516193 w 625127"/>
              <a:gd name="connsiteY12" fmla="*/ 570162 h 780711"/>
              <a:gd name="connsiteX13" fmla="*/ 595568 w 625127"/>
              <a:gd name="connsiteY13" fmla="*/ 687637 h 780711"/>
              <a:gd name="connsiteX14" fmla="*/ 538418 w 625127"/>
              <a:gd name="connsiteY14" fmla="*/ 646362 h 780711"/>
              <a:gd name="connsiteX15" fmla="*/ 620968 w 625127"/>
              <a:gd name="connsiteY15" fmla="*/ 776537 h 780711"/>
              <a:gd name="connsiteX16" fmla="*/ 586043 w 625127"/>
              <a:gd name="connsiteY16" fmla="*/ 709862 h 780711"/>
              <a:gd name="connsiteX17" fmla="*/ 360618 w 625127"/>
              <a:gd name="connsiteY17" fmla="*/ 344737 h 780711"/>
              <a:gd name="connsiteX18" fmla="*/ 116143 w 625127"/>
              <a:gd name="connsiteY18" fmla="*/ 201862 h 780711"/>
              <a:gd name="connsiteX19" fmla="*/ 252668 w 625127"/>
              <a:gd name="connsiteY19" fmla="*/ 297112 h 780711"/>
              <a:gd name="connsiteX20" fmla="*/ 1843 w 625127"/>
              <a:gd name="connsiteY20" fmla="*/ 1837 h 7807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625127" h="780711">
                <a:moveTo>
                  <a:pt x="1843" y="1837"/>
                </a:moveTo>
                <a:cubicBezTo>
                  <a:pt x="-17207" y="-19329"/>
                  <a:pt x="117201" y="148945"/>
                  <a:pt x="138368" y="170112"/>
                </a:cubicBezTo>
                <a:cubicBezTo>
                  <a:pt x="159535" y="191279"/>
                  <a:pt x="121435" y="109787"/>
                  <a:pt x="128843" y="128837"/>
                </a:cubicBezTo>
                <a:cubicBezTo>
                  <a:pt x="136251" y="147887"/>
                  <a:pt x="173293" y="271712"/>
                  <a:pt x="182818" y="284412"/>
                </a:cubicBezTo>
                <a:cubicBezTo>
                  <a:pt x="192343" y="297112"/>
                  <a:pt x="169060" y="194983"/>
                  <a:pt x="185993" y="205037"/>
                </a:cubicBezTo>
                <a:cubicBezTo>
                  <a:pt x="202926" y="215091"/>
                  <a:pt x="269072" y="330450"/>
                  <a:pt x="284418" y="344737"/>
                </a:cubicBezTo>
                <a:cubicBezTo>
                  <a:pt x="299764" y="359025"/>
                  <a:pt x="261135" y="282295"/>
                  <a:pt x="278068" y="290762"/>
                </a:cubicBezTo>
                <a:cubicBezTo>
                  <a:pt x="295001" y="299229"/>
                  <a:pt x="368026" y="382837"/>
                  <a:pt x="386018" y="395537"/>
                </a:cubicBezTo>
                <a:cubicBezTo>
                  <a:pt x="404010" y="408237"/>
                  <a:pt x="373318" y="340504"/>
                  <a:pt x="386018" y="366962"/>
                </a:cubicBezTo>
                <a:cubicBezTo>
                  <a:pt x="398718" y="393420"/>
                  <a:pt x="452164" y="534179"/>
                  <a:pt x="462218" y="554287"/>
                </a:cubicBezTo>
                <a:cubicBezTo>
                  <a:pt x="472272" y="574395"/>
                  <a:pt x="437876" y="477558"/>
                  <a:pt x="446343" y="487612"/>
                </a:cubicBezTo>
                <a:cubicBezTo>
                  <a:pt x="454810" y="497666"/>
                  <a:pt x="501376" y="600854"/>
                  <a:pt x="513018" y="614612"/>
                </a:cubicBezTo>
                <a:cubicBezTo>
                  <a:pt x="524660" y="628370"/>
                  <a:pt x="502435" y="557991"/>
                  <a:pt x="516193" y="570162"/>
                </a:cubicBezTo>
                <a:cubicBezTo>
                  <a:pt x="529951" y="582333"/>
                  <a:pt x="591864" y="674937"/>
                  <a:pt x="595568" y="687637"/>
                </a:cubicBezTo>
                <a:cubicBezTo>
                  <a:pt x="599272" y="700337"/>
                  <a:pt x="534185" y="631545"/>
                  <a:pt x="538418" y="646362"/>
                </a:cubicBezTo>
                <a:cubicBezTo>
                  <a:pt x="542651" y="661179"/>
                  <a:pt x="613031" y="765954"/>
                  <a:pt x="620968" y="776537"/>
                </a:cubicBezTo>
                <a:cubicBezTo>
                  <a:pt x="628905" y="787120"/>
                  <a:pt x="629435" y="781829"/>
                  <a:pt x="586043" y="709862"/>
                </a:cubicBezTo>
                <a:cubicBezTo>
                  <a:pt x="542651" y="637895"/>
                  <a:pt x="438935" y="429404"/>
                  <a:pt x="360618" y="344737"/>
                </a:cubicBezTo>
                <a:cubicBezTo>
                  <a:pt x="282301" y="260070"/>
                  <a:pt x="134135" y="209800"/>
                  <a:pt x="116143" y="201862"/>
                </a:cubicBezTo>
                <a:cubicBezTo>
                  <a:pt x="98151" y="193925"/>
                  <a:pt x="271718" y="329920"/>
                  <a:pt x="252668" y="297112"/>
                </a:cubicBezTo>
                <a:cubicBezTo>
                  <a:pt x="233618" y="264304"/>
                  <a:pt x="20893" y="23003"/>
                  <a:pt x="1843" y="183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30" name="フリーフォーム 1529">
            <a:extLst>
              <a:ext uri="{FF2B5EF4-FFF2-40B4-BE49-F238E27FC236}">
                <a16:creationId xmlns:a16="http://schemas.microsoft.com/office/drawing/2014/main" id="{CB3B2653-3C11-4510-0108-716CB5162F0C}"/>
              </a:ext>
            </a:extLst>
          </p:cNvPr>
          <p:cNvSpPr/>
          <p:nvPr/>
        </p:nvSpPr>
        <p:spPr>
          <a:xfrm>
            <a:off x="3288539" y="8102600"/>
            <a:ext cx="426255" cy="763104"/>
          </a:xfrm>
          <a:custGeom>
            <a:avLst/>
            <a:gdLst>
              <a:gd name="connsiteX0" fmla="*/ 426211 w 426255"/>
              <a:gd name="connsiteY0" fmla="*/ 0 h 763104"/>
              <a:gd name="connsiteX1" fmla="*/ 143636 w 426255"/>
              <a:gd name="connsiteY1" fmla="*/ 298450 h 763104"/>
              <a:gd name="connsiteX2" fmla="*/ 149986 w 426255"/>
              <a:gd name="connsiteY2" fmla="*/ 288925 h 763104"/>
              <a:gd name="connsiteX3" fmla="*/ 42036 w 426255"/>
              <a:gd name="connsiteY3" fmla="*/ 419100 h 763104"/>
              <a:gd name="connsiteX4" fmla="*/ 108711 w 426255"/>
              <a:gd name="connsiteY4" fmla="*/ 365125 h 763104"/>
              <a:gd name="connsiteX5" fmla="*/ 61086 w 426255"/>
              <a:gd name="connsiteY5" fmla="*/ 473075 h 763104"/>
              <a:gd name="connsiteX6" fmla="*/ 153161 w 426255"/>
              <a:gd name="connsiteY6" fmla="*/ 371475 h 763104"/>
              <a:gd name="connsiteX7" fmla="*/ 761 w 426255"/>
              <a:gd name="connsiteY7" fmla="*/ 762000 h 763104"/>
              <a:gd name="connsiteX8" fmla="*/ 99186 w 426255"/>
              <a:gd name="connsiteY8" fmla="*/ 479425 h 763104"/>
              <a:gd name="connsiteX9" fmla="*/ 207136 w 426255"/>
              <a:gd name="connsiteY9" fmla="*/ 196850 h 763104"/>
              <a:gd name="connsiteX10" fmla="*/ 165861 w 426255"/>
              <a:gd name="connsiteY10" fmla="*/ 298450 h 763104"/>
              <a:gd name="connsiteX11" fmla="*/ 426211 w 426255"/>
              <a:gd name="connsiteY11" fmla="*/ 0 h 7631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426255" h="763104">
                <a:moveTo>
                  <a:pt x="426211" y="0"/>
                </a:moveTo>
                <a:cubicBezTo>
                  <a:pt x="422507" y="0"/>
                  <a:pt x="189673" y="250296"/>
                  <a:pt x="143636" y="298450"/>
                </a:cubicBezTo>
                <a:cubicBezTo>
                  <a:pt x="97599" y="346604"/>
                  <a:pt x="166919" y="268817"/>
                  <a:pt x="149986" y="288925"/>
                </a:cubicBezTo>
                <a:cubicBezTo>
                  <a:pt x="133053" y="309033"/>
                  <a:pt x="48915" y="406400"/>
                  <a:pt x="42036" y="419100"/>
                </a:cubicBezTo>
                <a:cubicBezTo>
                  <a:pt x="35157" y="431800"/>
                  <a:pt x="105536" y="356129"/>
                  <a:pt x="108711" y="365125"/>
                </a:cubicBezTo>
                <a:cubicBezTo>
                  <a:pt x="111886" y="374121"/>
                  <a:pt x="53678" y="472017"/>
                  <a:pt x="61086" y="473075"/>
                </a:cubicBezTo>
                <a:cubicBezTo>
                  <a:pt x="68494" y="474133"/>
                  <a:pt x="163215" y="323321"/>
                  <a:pt x="153161" y="371475"/>
                </a:cubicBezTo>
                <a:cubicBezTo>
                  <a:pt x="143107" y="419629"/>
                  <a:pt x="9757" y="744008"/>
                  <a:pt x="761" y="762000"/>
                </a:cubicBezTo>
                <a:cubicBezTo>
                  <a:pt x="-8235" y="779992"/>
                  <a:pt x="64790" y="573617"/>
                  <a:pt x="99186" y="479425"/>
                </a:cubicBezTo>
                <a:cubicBezTo>
                  <a:pt x="133582" y="385233"/>
                  <a:pt x="196024" y="227012"/>
                  <a:pt x="207136" y="196850"/>
                </a:cubicBezTo>
                <a:cubicBezTo>
                  <a:pt x="218248" y="166688"/>
                  <a:pt x="131994" y="324379"/>
                  <a:pt x="165861" y="298450"/>
                </a:cubicBezTo>
                <a:cubicBezTo>
                  <a:pt x="199728" y="272521"/>
                  <a:pt x="429915" y="0"/>
                  <a:pt x="426211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31" name="フリーフォーム 1530">
            <a:extLst>
              <a:ext uri="{FF2B5EF4-FFF2-40B4-BE49-F238E27FC236}">
                <a16:creationId xmlns:a16="http://schemas.microsoft.com/office/drawing/2014/main" id="{E912DDA6-1E97-4A2A-67B5-95D7CE0BDDCD}"/>
              </a:ext>
            </a:extLst>
          </p:cNvPr>
          <p:cNvSpPr/>
          <p:nvPr/>
        </p:nvSpPr>
        <p:spPr>
          <a:xfrm>
            <a:off x="3541721" y="8165786"/>
            <a:ext cx="1732660" cy="614388"/>
          </a:xfrm>
          <a:custGeom>
            <a:avLst/>
            <a:gdLst>
              <a:gd name="connsiteX0" fmla="*/ 1731954 w 1732660"/>
              <a:gd name="connsiteY0" fmla="*/ 314 h 614388"/>
              <a:gd name="connsiteX1" fmla="*/ 1392229 w 1732660"/>
              <a:gd name="connsiteY1" fmla="*/ 193989 h 614388"/>
              <a:gd name="connsiteX2" fmla="*/ 833429 w 1732660"/>
              <a:gd name="connsiteY2" fmla="*/ 232089 h 614388"/>
              <a:gd name="connsiteX3" fmla="*/ 947729 w 1732660"/>
              <a:gd name="connsiteY3" fmla="*/ 241614 h 614388"/>
              <a:gd name="connsiteX4" fmla="*/ 706429 w 1732660"/>
              <a:gd name="connsiteY4" fmla="*/ 292414 h 614388"/>
              <a:gd name="connsiteX5" fmla="*/ 373054 w 1732660"/>
              <a:gd name="connsiteY5" fmla="*/ 457514 h 614388"/>
              <a:gd name="connsiteX6" fmla="*/ 519104 w 1732660"/>
              <a:gd name="connsiteY6" fmla="*/ 409889 h 614388"/>
              <a:gd name="connsiteX7" fmla="*/ 1579 w 1732660"/>
              <a:gd name="connsiteY7" fmla="*/ 613089 h 614388"/>
              <a:gd name="connsiteX8" fmla="*/ 715954 w 1732660"/>
              <a:gd name="connsiteY8" fmla="*/ 295589 h 614388"/>
              <a:gd name="connsiteX9" fmla="*/ 1125529 w 1732660"/>
              <a:gd name="connsiteY9" fmla="*/ 216214 h 614388"/>
              <a:gd name="connsiteX10" fmla="*/ 1471604 w 1732660"/>
              <a:gd name="connsiteY10" fmla="*/ 149539 h 614388"/>
              <a:gd name="connsiteX11" fmla="*/ 1731954 w 1732660"/>
              <a:gd name="connsiteY11" fmla="*/ 314 h 6143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732660" h="614388">
                <a:moveTo>
                  <a:pt x="1731954" y="314"/>
                </a:moveTo>
                <a:cubicBezTo>
                  <a:pt x="1718725" y="7722"/>
                  <a:pt x="1541983" y="155360"/>
                  <a:pt x="1392229" y="193989"/>
                </a:cubicBezTo>
                <a:cubicBezTo>
                  <a:pt x="1242475" y="232618"/>
                  <a:pt x="907512" y="224151"/>
                  <a:pt x="833429" y="232089"/>
                </a:cubicBezTo>
                <a:cubicBezTo>
                  <a:pt x="759346" y="240027"/>
                  <a:pt x="968896" y="231560"/>
                  <a:pt x="947729" y="241614"/>
                </a:cubicBezTo>
                <a:cubicBezTo>
                  <a:pt x="926562" y="251668"/>
                  <a:pt x="802208" y="256431"/>
                  <a:pt x="706429" y="292414"/>
                </a:cubicBezTo>
                <a:cubicBezTo>
                  <a:pt x="610650" y="328397"/>
                  <a:pt x="404275" y="437935"/>
                  <a:pt x="373054" y="457514"/>
                </a:cubicBezTo>
                <a:cubicBezTo>
                  <a:pt x="341833" y="477093"/>
                  <a:pt x="581016" y="383960"/>
                  <a:pt x="519104" y="409889"/>
                </a:cubicBezTo>
                <a:cubicBezTo>
                  <a:pt x="457192" y="435818"/>
                  <a:pt x="-31229" y="632139"/>
                  <a:pt x="1579" y="613089"/>
                </a:cubicBezTo>
                <a:cubicBezTo>
                  <a:pt x="34387" y="594039"/>
                  <a:pt x="528629" y="361735"/>
                  <a:pt x="715954" y="295589"/>
                </a:cubicBezTo>
                <a:cubicBezTo>
                  <a:pt x="903279" y="229443"/>
                  <a:pt x="1125529" y="216214"/>
                  <a:pt x="1125529" y="216214"/>
                </a:cubicBezTo>
                <a:cubicBezTo>
                  <a:pt x="1251471" y="191872"/>
                  <a:pt x="1373708" y="180760"/>
                  <a:pt x="1471604" y="149539"/>
                </a:cubicBezTo>
                <a:cubicBezTo>
                  <a:pt x="1569500" y="118318"/>
                  <a:pt x="1745183" y="-7094"/>
                  <a:pt x="1731954" y="31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32" name="フリーフォーム 1531">
            <a:extLst>
              <a:ext uri="{FF2B5EF4-FFF2-40B4-BE49-F238E27FC236}">
                <a16:creationId xmlns:a16="http://schemas.microsoft.com/office/drawing/2014/main" id="{A3B7A207-0D02-FD5E-FECF-665B593598F8}"/>
              </a:ext>
            </a:extLst>
          </p:cNvPr>
          <p:cNvSpPr/>
          <p:nvPr/>
        </p:nvSpPr>
        <p:spPr>
          <a:xfrm>
            <a:off x="3469872" y="8771870"/>
            <a:ext cx="1603064" cy="343743"/>
          </a:xfrm>
          <a:custGeom>
            <a:avLst/>
            <a:gdLst>
              <a:gd name="connsiteX0" fmla="*/ 403 w 1603064"/>
              <a:gd name="connsiteY0" fmla="*/ 343555 h 343743"/>
              <a:gd name="connsiteX1" fmla="*/ 317903 w 1603064"/>
              <a:gd name="connsiteY1" fmla="*/ 248305 h 343743"/>
              <a:gd name="connsiteX2" fmla="*/ 194078 w 1603064"/>
              <a:gd name="connsiteY2" fmla="*/ 264180 h 343743"/>
              <a:gd name="connsiteX3" fmla="*/ 689378 w 1603064"/>
              <a:gd name="connsiteY3" fmla="*/ 289580 h 343743"/>
              <a:gd name="connsiteX4" fmla="*/ 1057678 w 1603064"/>
              <a:gd name="connsiteY4" fmla="*/ 283230 h 343743"/>
              <a:gd name="connsiteX5" fmla="*/ 1089428 w 1603064"/>
              <a:gd name="connsiteY5" fmla="*/ 267355 h 343743"/>
              <a:gd name="connsiteX6" fmla="*/ 1600603 w 1603064"/>
              <a:gd name="connsiteY6" fmla="*/ 655 h 343743"/>
              <a:gd name="connsiteX7" fmla="*/ 1276753 w 1603064"/>
              <a:gd name="connsiteY7" fmla="*/ 194330 h 343743"/>
              <a:gd name="connsiteX8" fmla="*/ 1118003 w 1603064"/>
              <a:gd name="connsiteY8" fmla="*/ 270530 h 343743"/>
              <a:gd name="connsiteX9" fmla="*/ 1168803 w 1603064"/>
              <a:gd name="connsiteY9" fmla="*/ 241955 h 343743"/>
              <a:gd name="connsiteX10" fmla="*/ 663978 w 1603064"/>
              <a:gd name="connsiteY10" fmla="*/ 302280 h 343743"/>
              <a:gd name="connsiteX11" fmla="*/ 260753 w 1603064"/>
              <a:gd name="connsiteY11" fmla="*/ 273705 h 343743"/>
              <a:gd name="connsiteX12" fmla="*/ 403 w 1603064"/>
              <a:gd name="connsiteY12" fmla="*/ 343555 h 3437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603064" h="343743">
                <a:moveTo>
                  <a:pt x="403" y="343555"/>
                </a:moveTo>
                <a:cubicBezTo>
                  <a:pt x="9928" y="339322"/>
                  <a:pt x="285624" y="261534"/>
                  <a:pt x="317903" y="248305"/>
                </a:cubicBezTo>
                <a:cubicBezTo>
                  <a:pt x="350182" y="235076"/>
                  <a:pt x="132166" y="257301"/>
                  <a:pt x="194078" y="264180"/>
                </a:cubicBezTo>
                <a:cubicBezTo>
                  <a:pt x="255990" y="271059"/>
                  <a:pt x="545445" y="286405"/>
                  <a:pt x="689378" y="289580"/>
                </a:cubicBezTo>
                <a:lnTo>
                  <a:pt x="1057678" y="283230"/>
                </a:lnTo>
                <a:cubicBezTo>
                  <a:pt x="1124353" y="279526"/>
                  <a:pt x="1089428" y="267355"/>
                  <a:pt x="1089428" y="267355"/>
                </a:cubicBezTo>
                <a:lnTo>
                  <a:pt x="1600603" y="655"/>
                </a:lnTo>
                <a:cubicBezTo>
                  <a:pt x="1631824" y="-11516"/>
                  <a:pt x="1357186" y="149351"/>
                  <a:pt x="1276753" y="194330"/>
                </a:cubicBezTo>
                <a:cubicBezTo>
                  <a:pt x="1196320" y="239309"/>
                  <a:pt x="1135995" y="262592"/>
                  <a:pt x="1118003" y="270530"/>
                </a:cubicBezTo>
                <a:cubicBezTo>
                  <a:pt x="1100011" y="278467"/>
                  <a:pt x="1244474" y="236663"/>
                  <a:pt x="1168803" y="241955"/>
                </a:cubicBezTo>
                <a:cubicBezTo>
                  <a:pt x="1093132" y="247247"/>
                  <a:pt x="815319" y="296988"/>
                  <a:pt x="663978" y="302280"/>
                </a:cubicBezTo>
                <a:cubicBezTo>
                  <a:pt x="512637" y="307572"/>
                  <a:pt x="369232" y="267884"/>
                  <a:pt x="260753" y="273705"/>
                </a:cubicBezTo>
                <a:cubicBezTo>
                  <a:pt x="152274" y="279526"/>
                  <a:pt x="-9122" y="347788"/>
                  <a:pt x="403" y="34355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33" name="フリーフォーム 1532">
            <a:extLst>
              <a:ext uri="{FF2B5EF4-FFF2-40B4-BE49-F238E27FC236}">
                <a16:creationId xmlns:a16="http://schemas.microsoft.com/office/drawing/2014/main" id="{480ED641-6603-30F5-A513-63692EB93002}"/>
              </a:ext>
            </a:extLst>
          </p:cNvPr>
          <p:cNvSpPr/>
          <p:nvPr/>
        </p:nvSpPr>
        <p:spPr>
          <a:xfrm>
            <a:off x="4968307" y="7766553"/>
            <a:ext cx="902485" cy="285506"/>
          </a:xfrm>
          <a:custGeom>
            <a:avLst/>
            <a:gdLst>
              <a:gd name="connsiteX0" fmla="*/ 568 w 902485"/>
              <a:gd name="connsiteY0" fmla="*/ 139197 h 285506"/>
              <a:gd name="connsiteX1" fmla="*/ 476818 w 902485"/>
              <a:gd name="connsiteY1" fmla="*/ 37597 h 285506"/>
              <a:gd name="connsiteX2" fmla="*/ 410143 w 902485"/>
              <a:gd name="connsiteY2" fmla="*/ 2672 h 285506"/>
              <a:gd name="connsiteX3" fmla="*/ 711768 w 902485"/>
              <a:gd name="connsiteY3" fmla="*/ 101097 h 285506"/>
              <a:gd name="connsiteX4" fmla="*/ 673668 w 902485"/>
              <a:gd name="connsiteY4" fmla="*/ 75697 h 285506"/>
              <a:gd name="connsiteX5" fmla="*/ 794318 w 902485"/>
              <a:gd name="connsiteY5" fmla="*/ 193172 h 285506"/>
              <a:gd name="connsiteX6" fmla="*/ 902268 w 902485"/>
              <a:gd name="connsiteY6" fmla="*/ 285247 h 285506"/>
              <a:gd name="connsiteX7" fmla="*/ 765743 w 902485"/>
              <a:gd name="connsiteY7" fmla="*/ 164597 h 285506"/>
              <a:gd name="connsiteX8" fmla="*/ 556193 w 902485"/>
              <a:gd name="connsiteY8" fmla="*/ 62997 h 285506"/>
              <a:gd name="connsiteX9" fmla="*/ 432368 w 902485"/>
              <a:gd name="connsiteY9" fmla="*/ 28072 h 285506"/>
              <a:gd name="connsiteX10" fmla="*/ 137093 w 902485"/>
              <a:gd name="connsiteY10" fmla="*/ 66172 h 285506"/>
              <a:gd name="connsiteX11" fmla="*/ 375218 w 902485"/>
              <a:gd name="connsiteY11" fmla="*/ 59822 h 285506"/>
              <a:gd name="connsiteX12" fmla="*/ 568 w 902485"/>
              <a:gd name="connsiteY12" fmla="*/ 139197 h 2855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902485" h="285506">
                <a:moveTo>
                  <a:pt x="568" y="139197"/>
                </a:moveTo>
                <a:cubicBezTo>
                  <a:pt x="17501" y="135493"/>
                  <a:pt x="408556" y="60351"/>
                  <a:pt x="476818" y="37597"/>
                </a:cubicBezTo>
                <a:cubicBezTo>
                  <a:pt x="545080" y="14843"/>
                  <a:pt x="370985" y="-7911"/>
                  <a:pt x="410143" y="2672"/>
                </a:cubicBezTo>
                <a:cubicBezTo>
                  <a:pt x="449301" y="13255"/>
                  <a:pt x="667847" y="88926"/>
                  <a:pt x="711768" y="101097"/>
                </a:cubicBezTo>
                <a:cubicBezTo>
                  <a:pt x="755689" y="113268"/>
                  <a:pt x="659910" y="60351"/>
                  <a:pt x="673668" y="75697"/>
                </a:cubicBezTo>
                <a:cubicBezTo>
                  <a:pt x="687426" y="91043"/>
                  <a:pt x="756218" y="158247"/>
                  <a:pt x="794318" y="193172"/>
                </a:cubicBezTo>
                <a:cubicBezTo>
                  <a:pt x="832418" y="228097"/>
                  <a:pt x="907030" y="290009"/>
                  <a:pt x="902268" y="285247"/>
                </a:cubicBezTo>
                <a:cubicBezTo>
                  <a:pt x="897506" y="280485"/>
                  <a:pt x="823422" y="201639"/>
                  <a:pt x="765743" y="164597"/>
                </a:cubicBezTo>
                <a:cubicBezTo>
                  <a:pt x="708064" y="127555"/>
                  <a:pt x="611755" y="85751"/>
                  <a:pt x="556193" y="62997"/>
                </a:cubicBezTo>
                <a:cubicBezTo>
                  <a:pt x="500631" y="40243"/>
                  <a:pt x="502218" y="27543"/>
                  <a:pt x="432368" y="28072"/>
                </a:cubicBezTo>
                <a:cubicBezTo>
                  <a:pt x="362518" y="28601"/>
                  <a:pt x="146618" y="60880"/>
                  <a:pt x="137093" y="66172"/>
                </a:cubicBezTo>
                <a:cubicBezTo>
                  <a:pt x="127568" y="71464"/>
                  <a:pt x="400089" y="46064"/>
                  <a:pt x="375218" y="59822"/>
                </a:cubicBezTo>
                <a:cubicBezTo>
                  <a:pt x="350347" y="73580"/>
                  <a:pt x="-16365" y="142901"/>
                  <a:pt x="568" y="13919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34" name="フリーフォーム 1533">
            <a:extLst>
              <a:ext uri="{FF2B5EF4-FFF2-40B4-BE49-F238E27FC236}">
                <a16:creationId xmlns:a16="http://schemas.microsoft.com/office/drawing/2014/main" id="{2199BCB2-3114-06ED-3CF5-6D499D630478}"/>
              </a:ext>
            </a:extLst>
          </p:cNvPr>
          <p:cNvSpPr/>
          <p:nvPr/>
        </p:nvSpPr>
        <p:spPr>
          <a:xfrm>
            <a:off x="5020129" y="7973601"/>
            <a:ext cx="590406" cy="195564"/>
          </a:xfrm>
          <a:custGeom>
            <a:avLst/>
            <a:gdLst>
              <a:gd name="connsiteX0" fmla="*/ 24946 w 590406"/>
              <a:gd name="connsiteY0" fmla="*/ 182974 h 195564"/>
              <a:gd name="connsiteX1" fmla="*/ 459921 w 590406"/>
              <a:gd name="connsiteY1" fmla="*/ 49624 h 195564"/>
              <a:gd name="connsiteX2" fmla="*/ 590096 w 590406"/>
              <a:gd name="connsiteY2" fmla="*/ 62324 h 195564"/>
              <a:gd name="connsiteX3" fmla="*/ 491671 w 590406"/>
              <a:gd name="connsiteY3" fmla="*/ 1999 h 195564"/>
              <a:gd name="connsiteX4" fmla="*/ 348796 w 590406"/>
              <a:gd name="connsiteY4" fmla="*/ 148049 h 195564"/>
              <a:gd name="connsiteX5" fmla="*/ 418646 w 590406"/>
              <a:gd name="connsiteY5" fmla="*/ 43274 h 195564"/>
              <a:gd name="connsiteX6" fmla="*/ 88446 w 590406"/>
              <a:gd name="connsiteY6" fmla="*/ 173449 h 195564"/>
              <a:gd name="connsiteX7" fmla="*/ 24946 w 590406"/>
              <a:gd name="connsiteY7" fmla="*/ 182974 h 1955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90406" h="195564">
                <a:moveTo>
                  <a:pt x="24946" y="182974"/>
                </a:moveTo>
                <a:cubicBezTo>
                  <a:pt x="86858" y="162337"/>
                  <a:pt x="365729" y="69732"/>
                  <a:pt x="459921" y="49624"/>
                </a:cubicBezTo>
                <a:cubicBezTo>
                  <a:pt x="554113" y="29516"/>
                  <a:pt x="584804" y="70261"/>
                  <a:pt x="590096" y="62324"/>
                </a:cubicBezTo>
                <a:cubicBezTo>
                  <a:pt x="595388" y="54387"/>
                  <a:pt x="531888" y="-12288"/>
                  <a:pt x="491671" y="1999"/>
                </a:cubicBezTo>
                <a:cubicBezTo>
                  <a:pt x="451454" y="16286"/>
                  <a:pt x="360967" y="141170"/>
                  <a:pt x="348796" y="148049"/>
                </a:cubicBezTo>
                <a:cubicBezTo>
                  <a:pt x="336625" y="154928"/>
                  <a:pt x="462038" y="39041"/>
                  <a:pt x="418646" y="43274"/>
                </a:cubicBezTo>
                <a:cubicBezTo>
                  <a:pt x="375254" y="47507"/>
                  <a:pt x="148242" y="149107"/>
                  <a:pt x="88446" y="173449"/>
                </a:cubicBezTo>
                <a:cubicBezTo>
                  <a:pt x="28650" y="197791"/>
                  <a:pt x="-36966" y="203611"/>
                  <a:pt x="24946" y="18297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35" name="フリーフォーム 1534">
            <a:extLst>
              <a:ext uri="{FF2B5EF4-FFF2-40B4-BE49-F238E27FC236}">
                <a16:creationId xmlns:a16="http://schemas.microsoft.com/office/drawing/2014/main" id="{B41C7ACD-F2A8-B2E7-326C-129BD272A4BE}"/>
              </a:ext>
            </a:extLst>
          </p:cNvPr>
          <p:cNvSpPr/>
          <p:nvPr/>
        </p:nvSpPr>
        <p:spPr>
          <a:xfrm>
            <a:off x="5899087" y="8311531"/>
            <a:ext cx="1086111" cy="1350374"/>
          </a:xfrm>
          <a:custGeom>
            <a:avLst/>
            <a:gdLst>
              <a:gd name="connsiteX0" fmla="*/ 6413 w 1086111"/>
              <a:gd name="connsiteY0" fmla="*/ 10144 h 1350374"/>
              <a:gd name="connsiteX1" fmla="*/ 117538 w 1086111"/>
              <a:gd name="connsiteY1" fmla="*/ 222869 h 1350374"/>
              <a:gd name="connsiteX2" fmla="*/ 85788 w 1086111"/>
              <a:gd name="connsiteY2" fmla="*/ 191119 h 1350374"/>
              <a:gd name="connsiteX3" fmla="*/ 250888 w 1086111"/>
              <a:gd name="connsiteY3" fmla="*/ 426069 h 1350374"/>
              <a:gd name="connsiteX4" fmla="*/ 225488 w 1086111"/>
              <a:gd name="connsiteY4" fmla="*/ 419719 h 1350374"/>
              <a:gd name="connsiteX5" fmla="*/ 276288 w 1086111"/>
              <a:gd name="connsiteY5" fmla="*/ 530844 h 1350374"/>
              <a:gd name="connsiteX6" fmla="*/ 292163 w 1086111"/>
              <a:gd name="connsiteY6" fmla="*/ 530844 h 1350374"/>
              <a:gd name="connsiteX7" fmla="*/ 415988 w 1086111"/>
              <a:gd name="connsiteY7" fmla="*/ 686419 h 1350374"/>
              <a:gd name="connsiteX8" fmla="*/ 552513 w 1086111"/>
              <a:gd name="connsiteY8" fmla="*/ 864219 h 1350374"/>
              <a:gd name="connsiteX9" fmla="*/ 527113 w 1086111"/>
              <a:gd name="connsiteY9" fmla="*/ 829294 h 1350374"/>
              <a:gd name="connsiteX10" fmla="*/ 777938 w 1086111"/>
              <a:gd name="connsiteY10" fmla="*/ 1067419 h 1350374"/>
              <a:gd name="connsiteX11" fmla="*/ 723963 w 1086111"/>
              <a:gd name="connsiteY11" fmla="*/ 1022969 h 1350374"/>
              <a:gd name="connsiteX12" fmla="*/ 1000188 w 1086111"/>
              <a:gd name="connsiteY12" fmla="*/ 1276969 h 1350374"/>
              <a:gd name="connsiteX13" fmla="*/ 930338 w 1086111"/>
              <a:gd name="connsiteY13" fmla="*/ 1242044 h 1350374"/>
              <a:gd name="connsiteX14" fmla="*/ 1085913 w 1086111"/>
              <a:gd name="connsiteY14" fmla="*/ 1349994 h 1350374"/>
              <a:gd name="connsiteX15" fmla="*/ 892238 w 1086111"/>
              <a:gd name="connsiteY15" fmla="*/ 1197594 h 1350374"/>
              <a:gd name="connsiteX16" fmla="*/ 339788 w 1086111"/>
              <a:gd name="connsiteY16" fmla="*/ 597519 h 1350374"/>
              <a:gd name="connsiteX17" fmla="*/ 6413 w 1086111"/>
              <a:gd name="connsiteY17" fmla="*/ 10144 h 13503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1086111" h="1350374">
                <a:moveTo>
                  <a:pt x="6413" y="10144"/>
                </a:moveTo>
                <a:cubicBezTo>
                  <a:pt x="-30629" y="-52298"/>
                  <a:pt x="104309" y="192707"/>
                  <a:pt x="117538" y="222869"/>
                </a:cubicBezTo>
                <a:cubicBezTo>
                  <a:pt x="130767" y="253031"/>
                  <a:pt x="63563" y="157252"/>
                  <a:pt x="85788" y="191119"/>
                </a:cubicBezTo>
                <a:cubicBezTo>
                  <a:pt x="108013" y="224986"/>
                  <a:pt x="227605" y="387969"/>
                  <a:pt x="250888" y="426069"/>
                </a:cubicBezTo>
                <a:cubicBezTo>
                  <a:pt x="274171" y="464169"/>
                  <a:pt x="221255" y="402257"/>
                  <a:pt x="225488" y="419719"/>
                </a:cubicBezTo>
                <a:cubicBezTo>
                  <a:pt x="229721" y="437181"/>
                  <a:pt x="265176" y="512323"/>
                  <a:pt x="276288" y="530844"/>
                </a:cubicBezTo>
                <a:cubicBezTo>
                  <a:pt x="287401" y="549365"/>
                  <a:pt x="268880" y="504915"/>
                  <a:pt x="292163" y="530844"/>
                </a:cubicBezTo>
                <a:cubicBezTo>
                  <a:pt x="315446" y="556773"/>
                  <a:pt x="372596" y="630857"/>
                  <a:pt x="415988" y="686419"/>
                </a:cubicBezTo>
                <a:cubicBezTo>
                  <a:pt x="459380" y="741982"/>
                  <a:pt x="533992" y="840407"/>
                  <a:pt x="552513" y="864219"/>
                </a:cubicBezTo>
                <a:cubicBezTo>
                  <a:pt x="571034" y="888031"/>
                  <a:pt x="489542" y="795427"/>
                  <a:pt x="527113" y="829294"/>
                </a:cubicBezTo>
                <a:cubicBezTo>
                  <a:pt x="564684" y="863161"/>
                  <a:pt x="745130" y="1035140"/>
                  <a:pt x="777938" y="1067419"/>
                </a:cubicBezTo>
                <a:cubicBezTo>
                  <a:pt x="810746" y="1099698"/>
                  <a:pt x="686921" y="988044"/>
                  <a:pt x="723963" y="1022969"/>
                </a:cubicBezTo>
                <a:cubicBezTo>
                  <a:pt x="761005" y="1057894"/>
                  <a:pt x="965792" y="1240457"/>
                  <a:pt x="1000188" y="1276969"/>
                </a:cubicBezTo>
                <a:cubicBezTo>
                  <a:pt x="1034584" y="1313481"/>
                  <a:pt x="916051" y="1229873"/>
                  <a:pt x="930338" y="1242044"/>
                </a:cubicBezTo>
                <a:cubicBezTo>
                  <a:pt x="944625" y="1254215"/>
                  <a:pt x="1092263" y="1357402"/>
                  <a:pt x="1085913" y="1349994"/>
                </a:cubicBezTo>
                <a:cubicBezTo>
                  <a:pt x="1079563" y="1342586"/>
                  <a:pt x="1016592" y="1323006"/>
                  <a:pt x="892238" y="1197594"/>
                </a:cubicBezTo>
                <a:cubicBezTo>
                  <a:pt x="767884" y="1072182"/>
                  <a:pt x="490601" y="794369"/>
                  <a:pt x="339788" y="597519"/>
                </a:cubicBezTo>
                <a:cubicBezTo>
                  <a:pt x="188976" y="400669"/>
                  <a:pt x="43455" y="72586"/>
                  <a:pt x="6413" y="1014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36" name="フリーフォーム 1535">
            <a:extLst>
              <a:ext uri="{FF2B5EF4-FFF2-40B4-BE49-F238E27FC236}">
                <a16:creationId xmlns:a16="http://schemas.microsoft.com/office/drawing/2014/main" id="{E8C88568-A9DC-9858-AB98-895167E41C73}"/>
              </a:ext>
            </a:extLst>
          </p:cNvPr>
          <p:cNvSpPr/>
          <p:nvPr/>
        </p:nvSpPr>
        <p:spPr>
          <a:xfrm>
            <a:off x="7000785" y="9671002"/>
            <a:ext cx="1161554" cy="1071994"/>
          </a:xfrm>
          <a:custGeom>
            <a:avLst/>
            <a:gdLst>
              <a:gd name="connsiteX0" fmla="*/ 90 w 1161554"/>
              <a:gd name="connsiteY0" fmla="*/ 48 h 1071994"/>
              <a:gd name="connsiteX1" fmla="*/ 254090 w 1161554"/>
              <a:gd name="connsiteY1" fmla="*/ 311198 h 1071994"/>
              <a:gd name="connsiteX2" fmla="*/ 187415 w 1161554"/>
              <a:gd name="connsiteY2" fmla="*/ 250873 h 1071994"/>
              <a:gd name="connsiteX3" fmla="*/ 511265 w 1161554"/>
              <a:gd name="connsiteY3" fmla="*/ 542973 h 1071994"/>
              <a:gd name="connsiteX4" fmla="*/ 479515 w 1161554"/>
              <a:gd name="connsiteY4" fmla="*/ 488998 h 1071994"/>
              <a:gd name="connsiteX5" fmla="*/ 838290 w 1161554"/>
              <a:gd name="connsiteY5" fmla="*/ 844598 h 1071994"/>
              <a:gd name="connsiteX6" fmla="*/ 1152615 w 1161554"/>
              <a:gd name="connsiteY6" fmla="*/ 1050973 h 1071994"/>
              <a:gd name="connsiteX7" fmla="*/ 1003390 w 1161554"/>
              <a:gd name="connsiteY7" fmla="*/ 984298 h 1071994"/>
              <a:gd name="connsiteX8" fmla="*/ 285840 w 1161554"/>
              <a:gd name="connsiteY8" fmla="*/ 336598 h 1071994"/>
              <a:gd name="connsiteX9" fmla="*/ 90 w 1161554"/>
              <a:gd name="connsiteY9" fmla="*/ 48 h 10719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161554" h="1071994">
                <a:moveTo>
                  <a:pt x="90" y="48"/>
                </a:moveTo>
                <a:cubicBezTo>
                  <a:pt x="-5202" y="-4185"/>
                  <a:pt x="222869" y="269394"/>
                  <a:pt x="254090" y="311198"/>
                </a:cubicBezTo>
                <a:cubicBezTo>
                  <a:pt x="285311" y="353002"/>
                  <a:pt x="187415" y="250873"/>
                  <a:pt x="187415" y="250873"/>
                </a:cubicBezTo>
                <a:cubicBezTo>
                  <a:pt x="230278" y="289502"/>
                  <a:pt x="462582" y="503286"/>
                  <a:pt x="511265" y="542973"/>
                </a:cubicBezTo>
                <a:cubicBezTo>
                  <a:pt x="559948" y="582660"/>
                  <a:pt x="425011" y="438727"/>
                  <a:pt x="479515" y="488998"/>
                </a:cubicBezTo>
                <a:cubicBezTo>
                  <a:pt x="534019" y="539269"/>
                  <a:pt x="726107" y="750936"/>
                  <a:pt x="838290" y="844598"/>
                </a:cubicBezTo>
                <a:cubicBezTo>
                  <a:pt x="950473" y="938261"/>
                  <a:pt x="1125098" y="1027690"/>
                  <a:pt x="1152615" y="1050973"/>
                </a:cubicBezTo>
                <a:cubicBezTo>
                  <a:pt x="1180132" y="1074256"/>
                  <a:pt x="1147852" y="1103360"/>
                  <a:pt x="1003390" y="984298"/>
                </a:cubicBezTo>
                <a:cubicBezTo>
                  <a:pt x="858928" y="865236"/>
                  <a:pt x="450411" y="499052"/>
                  <a:pt x="285840" y="336598"/>
                </a:cubicBezTo>
                <a:cubicBezTo>
                  <a:pt x="121269" y="174144"/>
                  <a:pt x="5382" y="4281"/>
                  <a:pt x="90" y="4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37" name="フリーフォーム 1536">
            <a:extLst>
              <a:ext uri="{FF2B5EF4-FFF2-40B4-BE49-F238E27FC236}">
                <a16:creationId xmlns:a16="http://schemas.microsoft.com/office/drawing/2014/main" id="{0B71F41F-0353-55AF-856A-A2513C49A718}"/>
              </a:ext>
            </a:extLst>
          </p:cNvPr>
          <p:cNvSpPr/>
          <p:nvPr/>
        </p:nvSpPr>
        <p:spPr>
          <a:xfrm>
            <a:off x="7086568" y="7778461"/>
            <a:ext cx="247783" cy="705182"/>
          </a:xfrm>
          <a:custGeom>
            <a:avLst/>
            <a:gdLst>
              <a:gd name="connsiteX0" fmla="*/ 32 w 247783"/>
              <a:gd name="connsiteY0" fmla="*/ 289 h 705182"/>
              <a:gd name="connsiteX1" fmla="*/ 215932 w 247783"/>
              <a:gd name="connsiteY1" fmla="*/ 590839 h 705182"/>
              <a:gd name="connsiteX2" fmla="*/ 212757 w 247783"/>
              <a:gd name="connsiteY2" fmla="*/ 501939 h 705182"/>
              <a:gd name="connsiteX3" fmla="*/ 247682 w 247783"/>
              <a:gd name="connsiteY3" fmla="*/ 705139 h 705182"/>
              <a:gd name="connsiteX4" fmla="*/ 200057 w 247783"/>
              <a:gd name="connsiteY4" fmla="*/ 514639 h 705182"/>
              <a:gd name="connsiteX5" fmla="*/ 32 w 247783"/>
              <a:gd name="connsiteY5" fmla="*/ 289 h 7051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47783" h="705182">
                <a:moveTo>
                  <a:pt x="32" y="289"/>
                </a:moveTo>
                <a:cubicBezTo>
                  <a:pt x="2678" y="12989"/>
                  <a:pt x="180478" y="507231"/>
                  <a:pt x="215932" y="590839"/>
                </a:cubicBezTo>
                <a:cubicBezTo>
                  <a:pt x="251386" y="674447"/>
                  <a:pt x="207465" y="482889"/>
                  <a:pt x="212757" y="501939"/>
                </a:cubicBezTo>
                <a:cubicBezTo>
                  <a:pt x="218049" y="520989"/>
                  <a:pt x="249799" y="703022"/>
                  <a:pt x="247682" y="705139"/>
                </a:cubicBezTo>
                <a:cubicBezTo>
                  <a:pt x="245565" y="707256"/>
                  <a:pt x="242920" y="632643"/>
                  <a:pt x="200057" y="514639"/>
                </a:cubicBezTo>
                <a:cubicBezTo>
                  <a:pt x="157195" y="396635"/>
                  <a:pt x="-2614" y="-12411"/>
                  <a:pt x="32" y="28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38" name="フリーフォーム 1537">
            <a:extLst>
              <a:ext uri="{FF2B5EF4-FFF2-40B4-BE49-F238E27FC236}">
                <a16:creationId xmlns:a16="http://schemas.microsoft.com/office/drawing/2014/main" id="{D1ABB063-BE48-3644-7E34-23D97A94CA31}"/>
              </a:ext>
            </a:extLst>
          </p:cNvPr>
          <p:cNvSpPr/>
          <p:nvPr/>
        </p:nvSpPr>
        <p:spPr>
          <a:xfrm>
            <a:off x="7251692" y="8079959"/>
            <a:ext cx="326357" cy="693115"/>
          </a:xfrm>
          <a:custGeom>
            <a:avLst/>
            <a:gdLst>
              <a:gd name="connsiteX0" fmla="*/ 8 w 326357"/>
              <a:gd name="connsiteY0" fmla="*/ 416 h 693115"/>
              <a:gd name="connsiteX1" fmla="*/ 120658 w 326357"/>
              <a:gd name="connsiteY1" fmla="*/ 321091 h 693115"/>
              <a:gd name="connsiteX2" fmla="*/ 123833 w 326357"/>
              <a:gd name="connsiteY2" fmla="*/ 311566 h 693115"/>
              <a:gd name="connsiteX3" fmla="*/ 130183 w 326357"/>
              <a:gd name="connsiteY3" fmla="*/ 467141 h 693115"/>
              <a:gd name="connsiteX4" fmla="*/ 142883 w 326357"/>
              <a:gd name="connsiteY4" fmla="*/ 432216 h 693115"/>
              <a:gd name="connsiteX5" fmla="*/ 292108 w 326357"/>
              <a:gd name="connsiteY5" fmla="*/ 575091 h 693115"/>
              <a:gd name="connsiteX6" fmla="*/ 222258 w 326357"/>
              <a:gd name="connsiteY6" fmla="*/ 536991 h 693115"/>
              <a:gd name="connsiteX7" fmla="*/ 320683 w 326357"/>
              <a:gd name="connsiteY7" fmla="*/ 622716 h 693115"/>
              <a:gd name="connsiteX8" fmla="*/ 307983 w 326357"/>
              <a:gd name="connsiteY8" fmla="*/ 692566 h 693115"/>
              <a:gd name="connsiteX9" fmla="*/ 254008 w 326357"/>
              <a:gd name="connsiteY9" fmla="*/ 584616 h 693115"/>
              <a:gd name="connsiteX10" fmla="*/ 127008 w 326357"/>
              <a:gd name="connsiteY10" fmla="*/ 397291 h 693115"/>
              <a:gd name="connsiteX11" fmla="*/ 8 w 326357"/>
              <a:gd name="connsiteY11" fmla="*/ 416 h 6931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26357" h="693115">
                <a:moveTo>
                  <a:pt x="8" y="416"/>
                </a:moveTo>
                <a:cubicBezTo>
                  <a:pt x="-1050" y="-12284"/>
                  <a:pt x="100020" y="269233"/>
                  <a:pt x="120658" y="321091"/>
                </a:cubicBezTo>
                <a:cubicBezTo>
                  <a:pt x="141296" y="372949"/>
                  <a:pt x="122246" y="287224"/>
                  <a:pt x="123833" y="311566"/>
                </a:cubicBezTo>
                <a:cubicBezTo>
                  <a:pt x="125421" y="335908"/>
                  <a:pt x="127008" y="447033"/>
                  <a:pt x="130183" y="467141"/>
                </a:cubicBezTo>
                <a:cubicBezTo>
                  <a:pt x="133358" y="487249"/>
                  <a:pt x="115896" y="414224"/>
                  <a:pt x="142883" y="432216"/>
                </a:cubicBezTo>
                <a:cubicBezTo>
                  <a:pt x="169870" y="450208"/>
                  <a:pt x="278879" y="557629"/>
                  <a:pt x="292108" y="575091"/>
                </a:cubicBezTo>
                <a:cubicBezTo>
                  <a:pt x="305337" y="592554"/>
                  <a:pt x="217496" y="529054"/>
                  <a:pt x="222258" y="536991"/>
                </a:cubicBezTo>
                <a:cubicBezTo>
                  <a:pt x="227021" y="544929"/>
                  <a:pt x="306396" y="596787"/>
                  <a:pt x="320683" y="622716"/>
                </a:cubicBezTo>
                <a:cubicBezTo>
                  <a:pt x="334970" y="648645"/>
                  <a:pt x="319095" y="698916"/>
                  <a:pt x="307983" y="692566"/>
                </a:cubicBezTo>
                <a:cubicBezTo>
                  <a:pt x="296871" y="686216"/>
                  <a:pt x="284170" y="633828"/>
                  <a:pt x="254008" y="584616"/>
                </a:cubicBezTo>
                <a:cubicBezTo>
                  <a:pt x="223846" y="535404"/>
                  <a:pt x="167754" y="494658"/>
                  <a:pt x="127008" y="397291"/>
                </a:cubicBezTo>
                <a:cubicBezTo>
                  <a:pt x="86262" y="299924"/>
                  <a:pt x="1066" y="13116"/>
                  <a:pt x="8" y="41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39" name="フリーフォーム 1538">
            <a:extLst>
              <a:ext uri="{FF2B5EF4-FFF2-40B4-BE49-F238E27FC236}">
                <a16:creationId xmlns:a16="http://schemas.microsoft.com/office/drawing/2014/main" id="{021CCC4C-3ED9-E98E-07C7-C996AAEBAAE4}"/>
              </a:ext>
            </a:extLst>
          </p:cNvPr>
          <p:cNvSpPr/>
          <p:nvPr/>
        </p:nvSpPr>
        <p:spPr>
          <a:xfrm>
            <a:off x="7521470" y="8800910"/>
            <a:ext cx="375653" cy="545140"/>
          </a:xfrm>
          <a:custGeom>
            <a:avLst/>
            <a:gdLst>
              <a:gd name="connsiteX0" fmla="*/ 105 w 375653"/>
              <a:gd name="connsiteY0" fmla="*/ 190 h 545140"/>
              <a:gd name="connsiteX1" fmla="*/ 190605 w 375653"/>
              <a:gd name="connsiteY1" fmla="*/ 133540 h 545140"/>
              <a:gd name="connsiteX2" fmla="*/ 225530 w 375653"/>
              <a:gd name="connsiteY2" fmla="*/ 193865 h 545140"/>
              <a:gd name="connsiteX3" fmla="*/ 314430 w 375653"/>
              <a:gd name="connsiteY3" fmla="*/ 352615 h 545140"/>
              <a:gd name="connsiteX4" fmla="*/ 282680 w 375653"/>
              <a:gd name="connsiteY4" fmla="*/ 308165 h 545140"/>
              <a:gd name="connsiteX5" fmla="*/ 371580 w 375653"/>
              <a:gd name="connsiteY5" fmla="*/ 536765 h 545140"/>
              <a:gd name="connsiteX6" fmla="*/ 346180 w 375653"/>
              <a:gd name="connsiteY6" fmla="*/ 463740 h 545140"/>
              <a:gd name="connsiteX7" fmla="*/ 219180 w 375653"/>
              <a:gd name="connsiteY7" fmla="*/ 165290 h 545140"/>
              <a:gd name="connsiteX8" fmla="*/ 105 w 375653"/>
              <a:gd name="connsiteY8" fmla="*/ 190 h 5451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75653" h="545140">
                <a:moveTo>
                  <a:pt x="105" y="190"/>
                </a:moveTo>
                <a:cubicBezTo>
                  <a:pt x="-4658" y="-5102"/>
                  <a:pt x="153034" y="101261"/>
                  <a:pt x="190605" y="133540"/>
                </a:cubicBezTo>
                <a:cubicBezTo>
                  <a:pt x="228176" y="165819"/>
                  <a:pt x="204893" y="157353"/>
                  <a:pt x="225530" y="193865"/>
                </a:cubicBezTo>
                <a:cubicBezTo>
                  <a:pt x="246168" y="230378"/>
                  <a:pt x="304905" y="333565"/>
                  <a:pt x="314430" y="352615"/>
                </a:cubicBezTo>
                <a:cubicBezTo>
                  <a:pt x="323955" y="371665"/>
                  <a:pt x="273155" y="277473"/>
                  <a:pt x="282680" y="308165"/>
                </a:cubicBezTo>
                <a:cubicBezTo>
                  <a:pt x="292205" y="338857"/>
                  <a:pt x="360997" y="510836"/>
                  <a:pt x="371580" y="536765"/>
                </a:cubicBezTo>
                <a:cubicBezTo>
                  <a:pt x="382163" y="562694"/>
                  <a:pt x="371580" y="525652"/>
                  <a:pt x="346180" y="463740"/>
                </a:cubicBezTo>
                <a:cubicBezTo>
                  <a:pt x="320780" y="401828"/>
                  <a:pt x="278447" y="238315"/>
                  <a:pt x="219180" y="165290"/>
                </a:cubicBezTo>
                <a:cubicBezTo>
                  <a:pt x="159913" y="92265"/>
                  <a:pt x="4868" y="5482"/>
                  <a:pt x="105" y="19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40" name="フリーフォーム 1539">
            <a:extLst>
              <a:ext uri="{FF2B5EF4-FFF2-40B4-BE49-F238E27FC236}">
                <a16:creationId xmlns:a16="http://schemas.microsoft.com/office/drawing/2014/main" id="{94A98009-EE0D-6D0E-EEFC-DACECB9268EB}"/>
              </a:ext>
            </a:extLst>
          </p:cNvPr>
          <p:cNvSpPr/>
          <p:nvPr/>
        </p:nvSpPr>
        <p:spPr>
          <a:xfrm>
            <a:off x="7014913" y="8465669"/>
            <a:ext cx="736023" cy="841503"/>
          </a:xfrm>
          <a:custGeom>
            <a:avLst/>
            <a:gdLst>
              <a:gd name="connsiteX0" fmla="*/ 5012 w 736023"/>
              <a:gd name="connsiteY0" fmla="*/ 5231 h 841503"/>
              <a:gd name="connsiteX1" fmla="*/ 401887 w 736023"/>
              <a:gd name="connsiteY1" fmla="*/ 424331 h 841503"/>
              <a:gd name="connsiteX2" fmla="*/ 347912 w 736023"/>
              <a:gd name="connsiteY2" fmla="*/ 376706 h 841503"/>
              <a:gd name="connsiteX3" fmla="*/ 459037 w 736023"/>
              <a:gd name="connsiteY3" fmla="*/ 497356 h 841503"/>
              <a:gd name="connsiteX4" fmla="*/ 379662 w 736023"/>
              <a:gd name="connsiteY4" fmla="*/ 462431 h 841503"/>
              <a:gd name="connsiteX5" fmla="*/ 636837 w 736023"/>
              <a:gd name="connsiteY5" fmla="*/ 595781 h 841503"/>
              <a:gd name="connsiteX6" fmla="*/ 522537 w 736023"/>
              <a:gd name="connsiteY6" fmla="*/ 570381 h 841503"/>
              <a:gd name="connsiteX7" fmla="*/ 573337 w 736023"/>
              <a:gd name="connsiteY7" fmla="*/ 618006 h 841503"/>
              <a:gd name="connsiteX8" fmla="*/ 589212 w 736023"/>
              <a:gd name="connsiteY8" fmla="*/ 684681 h 841503"/>
              <a:gd name="connsiteX9" fmla="*/ 643187 w 736023"/>
              <a:gd name="connsiteY9" fmla="*/ 694206 h 841503"/>
              <a:gd name="connsiteX10" fmla="*/ 554287 w 736023"/>
              <a:gd name="connsiteY10" fmla="*/ 719606 h 841503"/>
              <a:gd name="connsiteX11" fmla="*/ 674937 w 736023"/>
              <a:gd name="connsiteY11" fmla="*/ 738656 h 841503"/>
              <a:gd name="connsiteX12" fmla="*/ 633662 w 736023"/>
              <a:gd name="connsiteY12" fmla="*/ 795806 h 841503"/>
              <a:gd name="connsiteX13" fmla="*/ 735262 w 736023"/>
              <a:gd name="connsiteY13" fmla="*/ 792631 h 841503"/>
              <a:gd name="connsiteX14" fmla="*/ 681287 w 736023"/>
              <a:gd name="connsiteY14" fmla="*/ 833906 h 841503"/>
              <a:gd name="connsiteX15" fmla="*/ 703512 w 736023"/>
              <a:gd name="connsiteY15" fmla="*/ 827556 h 841503"/>
              <a:gd name="connsiteX16" fmla="*/ 608262 w 736023"/>
              <a:gd name="connsiteY16" fmla="*/ 697381 h 841503"/>
              <a:gd name="connsiteX17" fmla="*/ 278062 w 736023"/>
              <a:gd name="connsiteY17" fmla="*/ 284631 h 841503"/>
              <a:gd name="connsiteX18" fmla="*/ 179637 w 736023"/>
              <a:gd name="connsiteY18" fmla="*/ 148106 h 841503"/>
              <a:gd name="connsiteX19" fmla="*/ 176462 w 736023"/>
              <a:gd name="connsiteY19" fmla="*/ 186206 h 841503"/>
              <a:gd name="connsiteX20" fmla="*/ 5012 w 736023"/>
              <a:gd name="connsiteY20" fmla="*/ 5231 h 8415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736023" h="841503">
                <a:moveTo>
                  <a:pt x="5012" y="5231"/>
                </a:moveTo>
                <a:lnTo>
                  <a:pt x="401887" y="424331"/>
                </a:lnTo>
                <a:cubicBezTo>
                  <a:pt x="459037" y="486243"/>
                  <a:pt x="338387" y="364535"/>
                  <a:pt x="347912" y="376706"/>
                </a:cubicBezTo>
                <a:cubicBezTo>
                  <a:pt x="357437" y="388877"/>
                  <a:pt x="453745" y="483069"/>
                  <a:pt x="459037" y="497356"/>
                </a:cubicBezTo>
                <a:cubicBezTo>
                  <a:pt x="464329" y="511643"/>
                  <a:pt x="350029" y="446027"/>
                  <a:pt x="379662" y="462431"/>
                </a:cubicBezTo>
                <a:cubicBezTo>
                  <a:pt x="409295" y="478835"/>
                  <a:pt x="613025" y="577789"/>
                  <a:pt x="636837" y="595781"/>
                </a:cubicBezTo>
                <a:cubicBezTo>
                  <a:pt x="660650" y="613773"/>
                  <a:pt x="533120" y="566677"/>
                  <a:pt x="522537" y="570381"/>
                </a:cubicBezTo>
                <a:cubicBezTo>
                  <a:pt x="511954" y="574085"/>
                  <a:pt x="562225" y="598956"/>
                  <a:pt x="573337" y="618006"/>
                </a:cubicBezTo>
                <a:cubicBezTo>
                  <a:pt x="584449" y="637056"/>
                  <a:pt x="577570" y="671981"/>
                  <a:pt x="589212" y="684681"/>
                </a:cubicBezTo>
                <a:cubicBezTo>
                  <a:pt x="600854" y="697381"/>
                  <a:pt x="649008" y="688385"/>
                  <a:pt x="643187" y="694206"/>
                </a:cubicBezTo>
                <a:cubicBezTo>
                  <a:pt x="637366" y="700027"/>
                  <a:pt x="548995" y="712198"/>
                  <a:pt x="554287" y="719606"/>
                </a:cubicBezTo>
                <a:cubicBezTo>
                  <a:pt x="559579" y="727014"/>
                  <a:pt x="661708" y="725956"/>
                  <a:pt x="674937" y="738656"/>
                </a:cubicBezTo>
                <a:cubicBezTo>
                  <a:pt x="688166" y="751356"/>
                  <a:pt x="623608" y="786810"/>
                  <a:pt x="633662" y="795806"/>
                </a:cubicBezTo>
                <a:cubicBezTo>
                  <a:pt x="643716" y="804802"/>
                  <a:pt x="727325" y="786281"/>
                  <a:pt x="735262" y="792631"/>
                </a:cubicBezTo>
                <a:cubicBezTo>
                  <a:pt x="743199" y="798981"/>
                  <a:pt x="686579" y="828085"/>
                  <a:pt x="681287" y="833906"/>
                </a:cubicBezTo>
                <a:cubicBezTo>
                  <a:pt x="675995" y="839727"/>
                  <a:pt x="715683" y="850310"/>
                  <a:pt x="703512" y="827556"/>
                </a:cubicBezTo>
                <a:cubicBezTo>
                  <a:pt x="691341" y="804802"/>
                  <a:pt x="679170" y="787868"/>
                  <a:pt x="608262" y="697381"/>
                </a:cubicBezTo>
                <a:cubicBezTo>
                  <a:pt x="537354" y="606894"/>
                  <a:pt x="349500" y="376177"/>
                  <a:pt x="278062" y="284631"/>
                </a:cubicBezTo>
                <a:cubicBezTo>
                  <a:pt x="206624" y="193085"/>
                  <a:pt x="196570" y="164510"/>
                  <a:pt x="179637" y="148106"/>
                </a:cubicBezTo>
                <a:cubicBezTo>
                  <a:pt x="162704" y="131702"/>
                  <a:pt x="200274" y="208431"/>
                  <a:pt x="176462" y="186206"/>
                </a:cubicBezTo>
                <a:cubicBezTo>
                  <a:pt x="152650" y="163981"/>
                  <a:pt x="-32559" y="-34456"/>
                  <a:pt x="5012" y="523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41" name="フリーフォーム 1540">
            <a:extLst>
              <a:ext uri="{FF2B5EF4-FFF2-40B4-BE49-F238E27FC236}">
                <a16:creationId xmlns:a16="http://schemas.microsoft.com/office/drawing/2014/main" id="{5FB7DA62-DF52-D8B8-CD90-62843516FB8F}"/>
              </a:ext>
            </a:extLst>
          </p:cNvPr>
          <p:cNvSpPr/>
          <p:nvPr/>
        </p:nvSpPr>
        <p:spPr>
          <a:xfrm>
            <a:off x="7673746" y="9226398"/>
            <a:ext cx="318373" cy="733578"/>
          </a:xfrm>
          <a:custGeom>
            <a:avLst/>
            <a:gdLst>
              <a:gd name="connsiteX0" fmla="*/ 229 w 318373"/>
              <a:gd name="connsiteY0" fmla="*/ 152 h 733578"/>
              <a:gd name="connsiteX1" fmla="*/ 149454 w 318373"/>
              <a:gd name="connsiteY1" fmla="*/ 200177 h 733578"/>
              <a:gd name="connsiteX2" fmla="*/ 152629 w 318373"/>
              <a:gd name="connsiteY2" fmla="*/ 187477 h 733578"/>
              <a:gd name="connsiteX3" fmla="*/ 98654 w 318373"/>
              <a:gd name="connsiteY3" fmla="*/ 235102 h 733578"/>
              <a:gd name="connsiteX4" fmla="*/ 136754 w 318373"/>
              <a:gd name="connsiteY4" fmla="*/ 282727 h 733578"/>
              <a:gd name="connsiteX5" fmla="*/ 139929 w 318373"/>
              <a:gd name="connsiteY5" fmla="*/ 244627 h 733578"/>
              <a:gd name="connsiteX6" fmla="*/ 158979 w 318373"/>
              <a:gd name="connsiteY6" fmla="*/ 301777 h 733578"/>
              <a:gd name="connsiteX7" fmla="*/ 130404 w 318373"/>
              <a:gd name="connsiteY7" fmla="*/ 336702 h 733578"/>
              <a:gd name="connsiteX8" fmla="*/ 155804 w 318373"/>
              <a:gd name="connsiteY8" fmla="*/ 339877 h 733578"/>
              <a:gd name="connsiteX9" fmla="*/ 168504 w 318373"/>
              <a:gd name="connsiteY9" fmla="*/ 435127 h 733578"/>
              <a:gd name="connsiteX10" fmla="*/ 197079 w 318373"/>
              <a:gd name="connsiteY10" fmla="*/ 412902 h 733578"/>
              <a:gd name="connsiteX11" fmla="*/ 305029 w 318373"/>
              <a:gd name="connsiteY11" fmla="*/ 524027 h 733578"/>
              <a:gd name="connsiteX12" fmla="*/ 301854 w 318373"/>
              <a:gd name="connsiteY12" fmla="*/ 565302 h 733578"/>
              <a:gd name="connsiteX13" fmla="*/ 292329 w 318373"/>
              <a:gd name="connsiteY13" fmla="*/ 733577 h 733578"/>
              <a:gd name="connsiteX14" fmla="*/ 308204 w 318373"/>
              <a:gd name="connsiteY14" fmla="*/ 562127 h 733578"/>
              <a:gd name="connsiteX15" fmla="*/ 114529 w 318373"/>
              <a:gd name="connsiteY15" fmla="*/ 263677 h 733578"/>
              <a:gd name="connsiteX16" fmla="*/ 114529 w 318373"/>
              <a:gd name="connsiteY16" fmla="*/ 168427 h 733578"/>
              <a:gd name="connsiteX17" fmla="*/ 229 w 318373"/>
              <a:gd name="connsiteY17" fmla="*/ 152 h 7335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318373" h="733578">
                <a:moveTo>
                  <a:pt x="229" y="152"/>
                </a:moveTo>
                <a:cubicBezTo>
                  <a:pt x="6050" y="5444"/>
                  <a:pt x="124054" y="168956"/>
                  <a:pt x="149454" y="200177"/>
                </a:cubicBezTo>
                <a:cubicBezTo>
                  <a:pt x="174854" y="231398"/>
                  <a:pt x="161096" y="181656"/>
                  <a:pt x="152629" y="187477"/>
                </a:cubicBezTo>
                <a:cubicBezTo>
                  <a:pt x="144162" y="193298"/>
                  <a:pt x="101300" y="219227"/>
                  <a:pt x="98654" y="235102"/>
                </a:cubicBezTo>
                <a:cubicBezTo>
                  <a:pt x="96008" y="250977"/>
                  <a:pt x="129875" y="281140"/>
                  <a:pt x="136754" y="282727"/>
                </a:cubicBezTo>
                <a:cubicBezTo>
                  <a:pt x="143633" y="284314"/>
                  <a:pt x="136225" y="241452"/>
                  <a:pt x="139929" y="244627"/>
                </a:cubicBezTo>
                <a:cubicBezTo>
                  <a:pt x="143633" y="247802"/>
                  <a:pt x="160567" y="286431"/>
                  <a:pt x="158979" y="301777"/>
                </a:cubicBezTo>
                <a:cubicBezTo>
                  <a:pt x="157392" y="317123"/>
                  <a:pt x="130933" y="330352"/>
                  <a:pt x="130404" y="336702"/>
                </a:cubicBezTo>
                <a:cubicBezTo>
                  <a:pt x="129875" y="343052"/>
                  <a:pt x="149454" y="323473"/>
                  <a:pt x="155804" y="339877"/>
                </a:cubicBezTo>
                <a:cubicBezTo>
                  <a:pt x="162154" y="356281"/>
                  <a:pt x="161625" y="422956"/>
                  <a:pt x="168504" y="435127"/>
                </a:cubicBezTo>
                <a:cubicBezTo>
                  <a:pt x="175383" y="447298"/>
                  <a:pt x="174325" y="398085"/>
                  <a:pt x="197079" y="412902"/>
                </a:cubicBezTo>
                <a:cubicBezTo>
                  <a:pt x="219833" y="427719"/>
                  <a:pt x="287566" y="498627"/>
                  <a:pt x="305029" y="524027"/>
                </a:cubicBezTo>
                <a:cubicBezTo>
                  <a:pt x="322492" y="549427"/>
                  <a:pt x="303971" y="530377"/>
                  <a:pt x="301854" y="565302"/>
                </a:cubicBezTo>
                <a:cubicBezTo>
                  <a:pt x="299737" y="600227"/>
                  <a:pt x="291271" y="734106"/>
                  <a:pt x="292329" y="733577"/>
                </a:cubicBezTo>
                <a:cubicBezTo>
                  <a:pt x="293387" y="733048"/>
                  <a:pt x="337837" y="640444"/>
                  <a:pt x="308204" y="562127"/>
                </a:cubicBezTo>
                <a:cubicBezTo>
                  <a:pt x="278571" y="483810"/>
                  <a:pt x="146808" y="329294"/>
                  <a:pt x="114529" y="263677"/>
                </a:cubicBezTo>
                <a:cubicBezTo>
                  <a:pt x="82250" y="198060"/>
                  <a:pt x="127758" y="208114"/>
                  <a:pt x="114529" y="168427"/>
                </a:cubicBezTo>
                <a:cubicBezTo>
                  <a:pt x="101300" y="128740"/>
                  <a:pt x="-5592" y="-5140"/>
                  <a:pt x="229" y="15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42" name="フリーフォーム 1541">
            <a:extLst>
              <a:ext uri="{FF2B5EF4-FFF2-40B4-BE49-F238E27FC236}">
                <a16:creationId xmlns:a16="http://schemas.microsoft.com/office/drawing/2014/main" id="{EA2B42AD-B8DC-0220-CA98-7A2DBC39ED99}"/>
              </a:ext>
            </a:extLst>
          </p:cNvPr>
          <p:cNvSpPr/>
          <p:nvPr/>
        </p:nvSpPr>
        <p:spPr>
          <a:xfrm>
            <a:off x="6312812" y="7776119"/>
            <a:ext cx="724276" cy="768304"/>
          </a:xfrm>
          <a:custGeom>
            <a:avLst/>
            <a:gdLst>
              <a:gd name="connsiteX0" fmla="*/ 2263 w 724276"/>
              <a:gd name="connsiteY0" fmla="*/ 2631 h 768304"/>
              <a:gd name="connsiteX1" fmla="*/ 338813 w 724276"/>
              <a:gd name="connsiteY1" fmla="*/ 415381 h 768304"/>
              <a:gd name="connsiteX2" fmla="*/ 316588 w 724276"/>
              <a:gd name="connsiteY2" fmla="*/ 396331 h 768304"/>
              <a:gd name="connsiteX3" fmla="*/ 710288 w 724276"/>
              <a:gd name="connsiteY3" fmla="*/ 758281 h 768304"/>
              <a:gd name="connsiteX4" fmla="*/ 595988 w 724276"/>
              <a:gd name="connsiteY4" fmla="*/ 631281 h 768304"/>
              <a:gd name="connsiteX5" fmla="*/ 211813 w 724276"/>
              <a:gd name="connsiteY5" fmla="*/ 256631 h 768304"/>
              <a:gd name="connsiteX6" fmla="*/ 2263 w 724276"/>
              <a:gd name="connsiteY6" fmla="*/ 2631 h 7683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724276" h="768304">
                <a:moveTo>
                  <a:pt x="2263" y="2631"/>
                </a:moveTo>
                <a:cubicBezTo>
                  <a:pt x="23430" y="29089"/>
                  <a:pt x="286426" y="349764"/>
                  <a:pt x="338813" y="415381"/>
                </a:cubicBezTo>
                <a:cubicBezTo>
                  <a:pt x="391200" y="480998"/>
                  <a:pt x="316588" y="396331"/>
                  <a:pt x="316588" y="396331"/>
                </a:cubicBezTo>
                <a:cubicBezTo>
                  <a:pt x="378500" y="453481"/>
                  <a:pt x="663721" y="719123"/>
                  <a:pt x="710288" y="758281"/>
                </a:cubicBezTo>
                <a:cubicBezTo>
                  <a:pt x="756855" y="797439"/>
                  <a:pt x="679067" y="714889"/>
                  <a:pt x="595988" y="631281"/>
                </a:cubicBezTo>
                <a:cubicBezTo>
                  <a:pt x="512909" y="547673"/>
                  <a:pt x="310767" y="357702"/>
                  <a:pt x="211813" y="256631"/>
                </a:cubicBezTo>
                <a:cubicBezTo>
                  <a:pt x="112859" y="155560"/>
                  <a:pt x="-18904" y="-23827"/>
                  <a:pt x="2263" y="263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44" name="フリーフォーム 1543">
            <a:extLst>
              <a:ext uri="{FF2B5EF4-FFF2-40B4-BE49-F238E27FC236}">
                <a16:creationId xmlns:a16="http://schemas.microsoft.com/office/drawing/2014/main" id="{64996B99-102A-AA4F-C1B2-DEC4E0DF9A5A}"/>
              </a:ext>
            </a:extLst>
          </p:cNvPr>
          <p:cNvSpPr/>
          <p:nvPr/>
        </p:nvSpPr>
        <p:spPr>
          <a:xfrm>
            <a:off x="5460703" y="4806912"/>
            <a:ext cx="197147" cy="1014675"/>
          </a:xfrm>
          <a:custGeom>
            <a:avLst/>
            <a:gdLst>
              <a:gd name="connsiteX0" fmla="*/ 297 w 197147"/>
              <a:gd name="connsiteY0" fmla="*/ 47663 h 1014675"/>
              <a:gd name="connsiteX1" fmla="*/ 139997 w 197147"/>
              <a:gd name="connsiteY1" fmla="*/ 3213 h 1014675"/>
              <a:gd name="connsiteX2" fmla="*/ 70147 w 197147"/>
              <a:gd name="connsiteY2" fmla="*/ 82588 h 1014675"/>
              <a:gd name="connsiteX3" fmla="*/ 139997 w 197147"/>
              <a:gd name="connsiteY3" fmla="*/ 152438 h 1014675"/>
              <a:gd name="connsiteX4" fmla="*/ 124122 w 197147"/>
              <a:gd name="connsiteY4" fmla="*/ 127038 h 1014675"/>
              <a:gd name="connsiteX5" fmla="*/ 146347 w 197147"/>
              <a:gd name="connsiteY5" fmla="*/ 171488 h 1014675"/>
              <a:gd name="connsiteX6" fmla="*/ 86022 w 197147"/>
              <a:gd name="connsiteY6" fmla="*/ 254038 h 1014675"/>
              <a:gd name="connsiteX7" fmla="*/ 197147 w 197147"/>
              <a:gd name="connsiteY7" fmla="*/ 203238 h 1014675"/>
              <a:gd name="connsiteX8" fmla="*/ 86022 w 197147"/>
              <a:gd name="connsiteY8" fmla="*/ 361988 h 1014675"/>
              <a:gd name="connsiteX9" fmla="*/ 190797 w 197147"/>
              <a:gd name="connsiteY9" fmla="*/ 339763 h 1014675"/>
              <a:gd name="connsiteX10" fmla="*/ 133647 w 197147"/>
              <a:gd name="connsiteY10" fmla="*/ 495338 h 1014675"/>
              <a:gd name="connsiteX11" fmla="*/ 73322 w 197147"/>
              <a:gd name="connsiteY11" fmla="*/ 647738 h 1014675"/>
              <a:gd name="connsiteX12" fmla="*/ 117772 w 197147"/>
              <a:gd name="connsiteY12" fmla="*/ 600113 h 1014675"/>
              <a:gd name="connsiteX13" fmla="*/ 76497 w 197147"/>
              <a:gd name="connsiteY13" fmla="*/ 720763 h 1014675"/>
              <a:gd name="connsiteX14" fmla="*/ 79672 w 197147"/>
              <a:gd name="connsiteY14" fmla="*/ 939838 h 1014675"/>
              <a:gd name="connsiteX15" fmla="*/ 76497 w 197147"/>
              <a:gd name="connsiteY15" fmla="*/ 850938 h 1014675"/>
              <a:gd name="connsiteX16" fmla="*/ 22522 w 197147"/>
              <a:gd name="connsiteY16" fmla="*/ 1012863 h 1014675"/>
              <a:gd name="connsiteX17" fmla="*/ 92372 w 197147"/>
              <a:gd name="connsiteY17" fmla="*/ 723938 h 1014675"/>
              <a:gd name="connsiteX18" fmla="*/ 152697 w 197147"/>
              <a:gd name="connsiteY18" fmla="*/ 196888 h 1014675"/>
              <a:gd name="connsiteX19" fmla="*/ 105072 w 197147"/>
              <a:gd name="connsiteY19" fmla="*/ 257213 h 1014675"/>
              <a:gd name="connsiteX20" fmla="*/ 101897 w 197147"/>
              <a:gd name="connsiteY20" fmla="*/ 9563 h 1014675"/>
              <a:gd name="connsiteX21" fmla="*/ 297 w 197147"/>
              <a:gd name="connsiteY21" fmla="*/ 47663 h 1014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197147" h="1014675">
                <a:moveTo>
                  <a:pt x="297" y="47663"/>
                </a:moveTo>
                <a:cubicBezTo>
                  <a:pt x="6647" y="46605"/>
                  <a:pt x="128355" y="-2608"/>
                  <a:pt x="139997" y="3213"/>
                </a:cubicBezTo>
                <a:cubicBezTo>
                  <a:pt x="151639" y="9034"/>
                  <a:pt x="70147" y="57717"/>
                  <a:pt x="70147" y="82588"/>
                </a:cubicBezTo>
                <a:cubicBezTo>
                  <a:pt x="70147" y="107459"/>
                  <a:pt x="131001" y="145030"/>
                  <a:pt x="139997" y="152438"/>
                </a:cubicBezTo>
                <a:cubicBezTo>
                  <a:pt x="148993" y="159846"/>
                  <a:pt x="123064" y="123863"/>
                  <a:pt x="124122" y="127038"/>
                </a:cubicBezTo>
                <a:cubicBezTo>
                  <a:pt x="125180" y="130213"/>
                  <a:pt x="152697" y="150321"/>
                  <a:pt x="146347" y="171488"/>
                </a:cubicBezTo>
                <a:cubicBezTo>
                  <a:pt x="139997" y="192655"/>
                  <a:pt x="77555" y="248746"/>
                  <a:pt x="86022" y="254038"/>
                </a:cubicBezTo>
                <a:cubicBezTo>
                  <a:pt x="94489" y="259330"/>
                  <a:pt x="197147" y="185246"/>
                  <a:pt x="197147" y="203238"/>
                </a:cubicBezTo>
                <a:cubicBezTo>
                  <a:pt x="197147" y="221230"/>
                  <a:pt x="87080" y="339234"/>
                  <a:pt x="86022" y="361988"/>
                </a:cubicBezTo>
                <a:cubicBezTo>
                  <a:pt x="84964" y="384742"/>
                  <a:pt x="182860" y="317538"/>
                  <a:pt x="190797" y="339763"/>
                </a:cubicBezTo>
                <a:cubicBezTo>
                  <a:pt x="198735" y="361988"/>
                  <a:pt x="153226" y="444009"/>
                  <a:pt x="133647" y="495338"/>
                </a:cubicBezTo>
                <a:cubicBezTo>
                  <a:pt x="114068" y="546667"/>
                  <a:pt x="75968" y="630275"/>
                  <a:pt x="73322" y="647738"/>
                </a:cubicBezTo>
                <a:cubicBezTo>
                  <a:pt x="70676" y="665201"/>
                  <a:pt x="117243" y="587942"/>
                  <a:pt x="117772" y="600113"/>
                </a:cubicBezTo>
                <a:cubicBezTo>
                  <a:pt x="118301" y="612284"/>
                  <a:pt x="82847" y="664142"/>
                  <a:pt x="76497" y="720763"/>
                </a:cubicBezTo>
                <a:cubicBezTo>
                  <a:pt x="70147" y="777384"/>
                  <a:pt x="79672" y="918142"/>
                  <a:pt x="79672" y="939838"/>
                </a:cubicBezTo>
                <a:cubicBezTo>
                  <a:pt x="79672" y="961534"/>
                  <a:pt x="86022" y="838767"/>
                  <a:pt x="76497" y="850938"/>
                </a:cubicBezTo>
                <a:cubicBezTo>
                  <a:pt x="66972" y="863109"/>
                  <a:pt x="19876" y="1034030"/>
                  <a:pt x="22522" y="1012863"/>
                </a:cubicBezTo>
                <a:cubicBezTo>
                  <a:pt x="25168" y="991696"/>
                  <a:pt x="70676" y="859934"/>
                  <a:pt x="92372" y="723938"/>
                </a:cubicBezTo>
                <a:cubicBezTo>
                  <a:pt x="114068" y="587942"/>
                  <a:pt x="150580" y="274675"/>
                  <a:pt x="152697" y="196888"/>
                </a:cubicBezTo>
                <a:cubicBezTo>
                  <a:pt x="154814" y="119101"/>
                  <a:pt x="113539" y="288434"/>
                  <a:pt x="105072" y="257213"/>
                </a:cubicBezTo>
                <a:cubicBezTo>
                  <a:pt x="96605" y="225992"/>
                  <a:pt x="112480" y="45017"/>
                  <a:pt x="101897" y="9563"/>
                </a:cubicBezTo>
                <a:cubicBezTo>
                  <a:pt x="91314" y="-25891"/>
                  <a:pt x="-6053" y="48721"/>
                  <a:pt x="297" y="4766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45" name="フリーフォーム 1544">
            <a:extLst>
              <a:ext uri="{FF2B5EF4-FFF2-40B4-BE49-F238E27FC236}">
                <a16:creationId xmlns:a16="http://schemas.microsoft.com/office/drawing/2014/main" id="{4E635D12-9CC4-F690-4B11-3242E387CB93}"/>
              </a:ext>
            </a:extLst>
          </p:cNvPr>
          <p:cNvSpPr/>
          <p:nvPr/>
        </p:nvSpPr>
        <p:spPr>
          <a:xfrm>
            <a:off x="5742402" y="5301790"/>
            <a:ext cx="375929" cy="369143"/>
          </a:xfrm>
          <a:custGeom>
            <a:avLst/>
            <a:gdLst>
              <a:gd name="connsiteX0" fmla="*/ 55148 w 375929"/>
              <a:gd name="connsiteY0" fmla="*/ 48085 h 369143"/>
              <a:gd name="connsiteX1" fmla="*/ 239298 w 375929"/>
              <a:gd name="connsiteY1" fmla="*/ 248110 h 369143"/>
              <a:gd name="connsiteX2" fmla="*/ 207548 w 375929"/>
              <a:gd name="connsiteY2" fmla="*/ 365585 h 369143"/>
              <a:gd name="connsiteX3" fmla="*/ 283748 w 375929"/>
              <a:gd name="connsiteY3" fmla="*/ 340185 h 369143"/>
              <a:gd name="connsiteX4" fmla="*/ 207548 w 375929"/>
              <a:gd name="connsiteY4" fmla="*/ 356060 h 369143"/>
              <a:gd name="connsiteX5" fmla="*/ 375823 w 375929"/>
              <a:gd name="connsiteY5" fmla="*/ 359235 h 369143"/>
              <a:gd name="connsiteX6" fmla="*/ 232948 w 375929"/>
              <a:gd name="connsiteY6" fmla="*/ 356060 h 369143"/>
              <a:gd name="connsiteX7" fmla="*/ 229773 w 375929"/>
              <a:gd name="connsiteY7" fmla="*/ 225885 h 369143"/>
              <a:gd name="connsiteX8" fmla="*/ 10698 w 375929"/>
              <a:gd name="connsiteY8" fmla="*/ 13160 h 369143"/>
              <a:gd name="connsiteX9" fmla="*/ 55148 w 375929"/>
              <a:gd name="connsiteY9" fmla="*/ 48085 h 3691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75929" h="369143">
                <a:moveTo>
                  <a:pt x="55148" y="48085"/>
                </a:moveTo>
                <a:cubicBezTo>
                  <a:pt x="93248" y="87243"/>
                  <a:pt x="213898" y="195193"/>
                  <a:pt x="239298" y="248110"/>
                </a:cubicBezTo>
                <a:cubicBezTo>
                  <a:pt x="264698" y="301027"/>
                  <a:pt x="200140" y="350239"/>
                  <a:pt x="207548" y="365585"/>
                </a:cubicBezTo>
                <a:cubicBezTo>
                  <a:pt x="214956" y="380931"/>
                  <a:pt x="283748" y="341772"/>
                  <a:pt x="283748" y="340185"/>
                </a:cubicBezTo>
                <a:cubicBezTo>
                  <a:pt x="283748" y="338598"/>
                  <a:pt x="192202" y="352885"/>
                  <a:pt x="207548" y="356060"/>
                </a:cubicBezTo>
                <a:cubicBezTo>
                  <a:pt x="222894" y="359235"/>
                  <a:pt x="371590" y="359235"/>
                  <a:pt x="375823" y="359235"/>
                </a:cubicBezTo>
                <a:cubicBezTo>
                  <a:pt x="380056" y="359235"/>
                  <a:pt x="257290" y="378285"/>
                  <a:pt x="232948" y="356060"/>
                </a:cubicBezTo>
                <a:cubicBezTo>
                  <a:pt x="208606" y="333835"/>
                  <a:pt x="266815" y="283035"/>
                  <a:pt x="229773" y="225885"/>
                </a:cubicBezTo>
                <a:cubicBezTo>
                  <a:pt x="192731" y="168735"/>
                  <a:pt x="39802" y="43322"/>
                  <a:pt x="10698" y="13160"/>
                </a:cubicBezTo>
                <a:cubicBezTo>
                  <a:pt x="-18406" y="-17002"/>
                  <a:pt x="17048" y="8927"/>
                  <a:pt x="55148" y="4808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46" name="フリーフォーム 1545">
            <a:extLst>
              <a:ext uri="{FF2B5EF4-FFF2-40B4-BE49-F238E27FC236}">
                <a16:creationId xmlns:a16="http://schemas.microsoft.com/office/drawing/2014/main" id="{D8E1D925-FB43-A4DE-7595-881F61B6B8AF}"/>
              </a:ext>
            </a:extLst>
          </p:cNvPr>
          <p:cNvSpPr/>
          <p:nvPr/>
        </p:nvSpPr>
        <p:spPr>
          <a:xfrm>
            <a:off x="5845158" y="6041964"/>
            <a:ext cx="121771" cy="426772"/>
          </a:xfrm>
          <a:custGeom>
            <a:avLst/>
            <a:gdLst>
              <a:gd name="connsiteX0" fmla="*/ 88917 w 121771"/>
              <a:gd name="connsiteY0" fmla="*/ 61 h 426772"/>
              <a:gd name="connsiteX1" fmla="*/ 15892 w 121771"/>
              <a:gd name="connsiteY1" fmla="*/ 120711 h 426772"/>
              <a:gd name="connsiteX2" fmla="*/ 120667 w 121771"/>
              <a:gd name="connsiteY2" fmla="*/ 419161 h 426772"/>
              <a:gd name="connsiteX3" fmla="*/ 66692 w 121771"/>
              <a:gd name="connsiteY3" fmla="*/ 320736 h 426772"/>
              <a:gd name="connsiteX4" fmla="*/ 17 w 121771"/>
              <a:gd name="connsiteY4" fmla="*/ 133411 h 426772"/>
              <a:gd name="connsiteX5" fmla="*/ 88917 w 121771"/>
              <a:gd name="connsiteY5" fmla="*/ 61 h 4267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21771" h="426772">
                <a:moveTo>
                  <a:pt x="88917" y="61"/>
                </a:moveTo>
                <a:cubicBezTo>
                  <a:pt x="91563" y="-2056"/>
                  <a:pt x="10600" y="50861"/>
                  <a:pt x="15892" y="120711"/>
                </a:cubicBezTo>
                <a:cubicBezTo>
                  <a:pt x="21184" y="190561"/>
                  <a:pt x="112200" y="385824"/>
                  <a:pt x="120667" y="419161"/>
                </a:cubicBezTo>
                <a:cubicBezTo>
                  <a:pt x="129134" y="452498"/>
                  <a:pt x="86800" y="368361"/>
                  <a:pt x="66692" y="320736"/>
                </a:cubicBezTo>
                <a:cubicBezTo>
                  <a:pt x="46584" y="273111"/>
                  <a:pt x="-1041" y="188444"/>
                  <a:pt x="17" y="133411"/>
                </a:cubicBezTo>
                <a:cubicBezTo>
                  <a:pt x="1075" y="78378"/>
                  <a:pt x="86271" y="2178"/>
                  <a:pt x="88917" y="6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47" name="フリーフォーム 1546">
            <a:extLst>
              <a:ext uri="{FF2B5EF4-FFF2-40B4-BE49-F238E27FC236}">
                <a16:creationId xmlns:a16="http://schemas.microsoft.com/office/drawing/2014/main" id="{C96B2FFB-2A67-2376-B974-9AA0F17EA62B}"/>
              </a:ext>
            </a:extLst>
          </p:cNvPr>
          <p:cNvSpPr/>
          <p:nvPr/>
        </p:nvSpPr>
        <p:spPr>
          <a:xfrm>
            <a:off x="6072643" y="6271937"/>
            <a:ext cx="305123" cy="97139"/>
          </a:xfrm>
          <a:custGeom>
            <a:avLst/>
            <a:gdLst>
              <a:gd name="connsiteX0" fmla="*/ 1132 w 305123"/>
              <a:gd name="connsiteY0" fmla="*/ 97113 h 97139"/>
              <a:gd name="connsiteX1" fmla="*/ 156707 w 305123"/>
              <a:gd name="connsiteY1" fmla="*/ 5038 h 97139"/>
              <a:gd name="connsiteX2" fmla="*/ 302757 w 305123"/>
              <a:gd name="connsiteY2" fmla="*/ 11388 h 97139"/>
              <a:gd name="connsiteX3" fmla="*/ 236082 w 305123"/>
              <a:gd name="connsiteY3" fmla="*/ 8213 h 97139"/>
              <a:gd name="connsiteX4" fmla="*/ 93207 w 305123"/>
              <a:gd name="connsiteY4" fmla="*/ 14563 h 97139"/>
              <a:gd name="connsiteX5" fmla="*/ 1132 w 305123"/>
              <a:gd name="connsiteY5" fmla="*/ 97113 h 971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05123" h="97139">
                <a:moveTo>
                  <a:pt x="1132" y="97113"/>
                </a:moveTo>
                <a:cubicBezTo>
                  <a:pt x="11715" y="95525"/>
                  <a:pt x="106436" y="19325"/>
                  <a:pt x="156707" y="5038"/>
                </a:cubicBezTo>
                <a:cubicBezTo>
                  <a:pt x="206978" y="-9249"/>
                  <a:pt x="302757" y="11388"/>
                  <a:pt x="302757" y="11388"/>
                </a:cubicBezTo>
                <a:cubicBezTo>
                  <a:pt x="315986" y="11917"/>
                  <a:pt x="271007" y="7684"/>
                  <a:pt x="236082" y="8213"/>
                </a:cubicBezTo>
                <a:cubicBezTo>
                  <a:pt x="201157" y="8742"/>
                  <a:pt x="129719" y="805"/>
                  <a:pt x="93207" y="14563"/>
                </a:cubicBezTo>
                <a:cubicBezTo>
                  <a:pt x="56695" y="28321"/>
                  <a:pt x="-9451" y="98701"/>
                  <a:pt x="1132" y="9711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48" name="フリーフォーム 1547">
            <a:extLst>
              <a:ext uri="{FF2B5EF4-FFF2-40B4-BE49-F238E27FC236}">
                <a16:creationId xmlns:a16="http://schemas.microsoft.com/office/drawing/2014/main" id="{72D95D4E-F827-A080-2DB6-AF04E91CC158}"/>
              </a:ext>
            </a:extLst>
          </p:cNvPr>
          <p:cNvSpPr/>
          <p:nvPr/>
        </p:nvSpPr>
        <p:spPr>
          <a:xfrm>
            <a:off x="6323749" y="6181188"/>
            <a:ext cx="183553" cy="429169"/>
          </a:xfrm>
          <a:custGeom>
            <a:avLst/>
            <a:gdLst>
              <a:gd name="connsiteX0" fmla="*/ 851 w 183553"/>
              <a:gd name="connsiteY0" fmla="*/ 537 h 429169"/>
              <a:gd name="connsiteX1" fmla="*/ 140551 w 183553"/>
              <a:gd name="connsiteY1" fmla="*/ 311687 h 429169"/>
              <a:gd name="connsiteX2" fmla="*/ 175476 w 183553"/>
              <a:gd name="connsiteY2" fmla="*/ 410112 h 429169"/>
              <a:gd name="connsiteX3" fmla="*/ 175476 w 183553"/>
              <a:gd name="connsiteY3" fmla="*/ 413287 h 429169"/>
              <a:gd name="connsiteX4" fmla="*/ 86576 w 183553"/>
              <a:gd name="connsiteY4" fmla="*/ 241837 h 429169"/>
              <a:gd name="connsiteX5" fmla="*/ 851 w 183553"/>
              <a:gd name="connsiteY5" fmla="*/ 537 h 4291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3553" h="429169">
                <a:moveTo>
                  <a:pt x="851" y="537"/>
                </a:moveTo>
                <a:cubicBezTo>
                  <a:pt x="9847" y="12179"/>
                  <a:pt x="111447" y="243425"/>
                  <a:pt x="140551" y="311687"/>
                </a:cubicBezTo>
                <a:cubicBezTo>
                  <a:pt x="169655" y="379950"/>
                  <a:pt x="175476" y="410112"/>
                  <a:pt x="175476" y="410112"/>
                </a:cubicBezTo>
                <a:cubicBezTo>
                  <a:pt x="181297" y="427045"/>
                  <a:pt x="190293" y="441333"/>
                  <a:pt x="175476" y="413287"/>
                </a:cubicBezTo>
                <a:cubicBezTo>
                  <a:pt x="160659" y="385241"/>
                  <a:pt x="116738" y="314333"/>
                  <a:pt x="86576" y="241837"/>
                </a:cubicBezTo>
                <a:cubicBezTo>
                  <a:pt x="56414" y="169341"/>
                  <a:pt x="-8145" y="-11105"/>
                  <a:pt x="851" y="53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49" name="フリーフォーム 1548">
            <a:extLst>
              <a:ext uri="{FF2B5EF4-FFF2-40B4-BE49-F238E27FC236}">
                <a16:creationId xmlns:a16="http://schemas.microsoft.com/office/drawing/2014/main" id="{2A9F0F84-FB28-D6DE-99F5-23039E7C002C}"/>
              </a:ext>
            </a:extLst>
          </p:cNvPr>
          <p:cNvSpPr/>
          <p:nvPr/>
        </p:nvSpPr>
        <p:spPr>
          <a:xfrm>
            <a:off x="6499201" y="6630513"/>
            <a:ext cx="265754" cy="644430"/>
          </a:xfrm>
          <a:custGeom>
            <a:avLst/>
            <a:gdLst>
              <a:gd name="connsiteX0" fmla="*/ 3199 w 265754"/>
              <a:gd name="connsiteY0" fmla="*/ 5237 h 644430"/>
              <a:gd name="connsiteX1" fmla="*/ 254024 w 265754"/>
              <a:gd name="connsiteY1" fmla="*/ 608487 h 644430"/>
              <a:gd name="connsiteX2" fmla="*/ 212749 w 265754"/>
              <a:gd name="connsiteY2" fmla="*/ 548162 h 644430"/>
              <a:gd name="connsiteX3" fmla="*/ 107974 w 265754"/>
              <a:gd name="connsiteY3" fmla="*/ 322737 h 644430"/>
              <a:gd name="connsiteX4" fmla="*/ 111149 w 265754"/>
              <a:gd name="connsiteY4" fmla="*/ 316387 h 644430"/>
              <a:gd name="connsiteX5" fmla="*/ 3199 w 265754"/>
              <a:gd name="connsiteY5" fmla="*/ 5237 h 6444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65754" h="644430">
                <a:moveTo>
                  <a:pt x="3199" y="5237"/>
                </a:moveTo>
                <a:cubicBezTo>
                  <a:pt x="27011" y="53920"/>
                  <a:pt x="219099" y="518000"/>
                  <a:pt x="254024" y="608487"/>
                </a:cubicBezTo>
                <a:cubicBezTo>
                  <a:pt x="288949" y="698974"/>
                  <a:pt x="237091" y="595787"/>
                  <a:pt x="212749" y="548162"/>
                </a:cubicBezTo>
                <a:cubicBezTo>
                  <a:pt x="188407" y="500537"/>
                  <a:pt x="124907" y="361366"/>
                  <a:pt x="107974" y="322737"/>
                </a:cubicBezTo>
                <a:cubicBezTo>
                  <a:pt x="91041" y="284108"/>
                  <a:pt x="126495" y="370891"/>
                  <a:pt x="111149" y="316387"/>
                </a:cubicBezTo>
                <a:cubicBezTo>
                  <a:pt x="95803" y="261883"/>
                  <a:pt x="-20613" y="-43446"/>
                  <a:pt x="3199" y="523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50" name="フリーフォーム 1549">
            <a:extLst>
              <a:ext uri="{FF2B5EF4-FFF2-40B4-BE49-F238E27FC236}">
                <a16:creationId xmlns:a16="http://schemas.microsoft.com/office/drawing/2014/main" id="{7A3C8005-A035-D9FB-A4EC-BF43A2CD7F50}"/>
              </a:ext>
            </a:extLst>
          </p:cNvPr>
          <p:cNvSpPr/>
          <p:nvPr/>
        </p:nvSpPr>
        <p:spPr>
          <a:xfrm>
            <a:off x="6373977" y="6676634"/>
            <a:ext cx="172873" cy="175016"/>
          </a:xfrm>
          <a:custGeom>
            <a:avLst/>
            <a:gdLst>
              <a:gd name="connsiteX0" fmla="*/ 166523 w 172873"/>
              <a:gd name="connsiteY0" fmla="*/ 391 h 175016"/>
              <a:gd name="connsiteX1" fmla="*/ 71273 w 172873"/>
              <a:gd name="connsiteY1" fmla="*/ 63891 h 175016"/>
              <a:gd name="connsiteX2" fmla="*/ 103023 w 172873"/>
              <a:gd name="connsiteY2" fmla="*/ 114691 h 175016"/>
              <a:gd name="connsiteX3" fmla="*/ 58573 w 172873"/>
              <a:gd name="connsiteY3" fmla="*/ 89291 h 175016"/>
              <a:gd name="connsiteX4" fmla="*/ 125248 w 172873"/>
              <a:gd name="connsiteY4" fmla="*/ 136916 h 175016"/>
              <a:gd name="connsiteX5" fmla="*/ 172873 w 172873"/>
              <a:gd name="connsiteY5" fmla="*/ 175016 h 175016"/>
              <a:gd name="connsiteX6" fmla="*/ 10948 w 172873"/>
              <a:gd name="connsiteY6" fmla="*/ 44841 h 175016"/>
              <a:gd name="connsiteX7" fmla="*/ 26823 w 172873"/>
              <a:gd name="connsiteY7" fmla="*/ 76591 h 175016"/>
              <a:gd name="connsiteX8" fmla="*/ 125248 w 172873"/>
              <a:gd name="connsiteY8" fmla="*/ 38491 h 175016"/>
              <a:gd name="connsiteX9" fmla="*/ 166523 w 172873"/>
              <a:gd name="connsiteY9" fmla="*/ 391 h 1750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72873" h="175016">
                <a:moveTo>
                  <a:pt x="166523" y="391"/>
                </a:moveTo>
                <a:cubicBezTo>
                  <a:pt x="157527" y="4624"/>
                  <a:pt x="81856" y="44841"/>
                  <a:pt x="71273" y="63891"/>
                </a:cubicBezTo>
                <a:cubicBezTo>
                  <a:pt x="60690" y="82941"/>
                  <a:pt x="105140" y="110458"/>
                  <a:pt x="103023" y="114691"/>
                </a:cubicBezTo>
                <a:cubicBezTo>
                  <a:pt x="100906" y="118924"/>
                  <a:pt x="54869" y="85587"/>
                  <a:pt x="58573" y="89291"/>
                </a:cubicBezTo>
                <a:cubicBezTo>
                  <a:pt x="62277" y="92995"/>
                  <a:pt x="106198" y="122629"/>
                  <a:pt x="125248" y="136916"/>
                </a:cubicBezTo>
                <a:cubicBezTo>
                  <a:pt x="144298" y="151204"/>
                  <a:pt x="172873" y="175016"/>
                  <a:pt x="172873" y="175016"/>
                </a:cubicBezTo>
                <a:cubicBezTo>
                  <a:pt x="153823" y="159670"/>
                  <a:pt x="35290" y="61245"/>
                  <a:pt x="10948" y="44841"/>
                </a:cubicBezTo>
                <a:cubicBezTo>
                  <a:pt x="-13394" y="28437"/>
                  <a:pt x="7773" y="77649"/>
                  <a:pt x="26823" y="76591"/>
                </a:cubicBezTo>
                <a:cubicBezTo>
                  <a:pt x="45873" y="75533"/>
                  <a:pt x="103552" y="49603"/>
                  <a:pt x="125248" y="38491"/>
                </a:cubicBezTo>
                <a:cubicBezTo>
                  <a:pt x="146944" y="27379"/>
                  <a:pt x="175519" y="-3842"/>
                  <a:pt x="166523" y="39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51" name="フリーフォーム 1550">
            <a:extLst>
              <a:ext uri="{FF2B5EF4-FFF2-40B4-BE49-F238E27FC236}">
                <a16:creationId xmlns:a16="http://schemas.microsoft.com/office/drawing/2014/main" id="{A9C48833-5D32-EBBC-F752-F3A038C94E44}"/>
              </a:ext>
            </a:extLst>
          </p:cNvPr>
          <p:cNvSpPr/>
          <p:nvPr/>
        </p:nvSpPr>
        <p:spPr>
          <a:xfrm>
            <a:off x="5674487" y="6462118"/>
            <a:ext cx="525295" cy="164919"/>
          </a:xfrm>
          <a:custGeom>
            <a:avLst/>
            <a:gdLst>
              <a:gd name="connsiteX0" fmla="*/ 15113 w 525295"/>
              <a:gd name="connsiteY0" fmla="*/ 2182 h 164919"/>
              <a:gd name="connsiteX1" fmla="*/ 69088 w 525295"/>
              <a:gd name="connsiteY1" fmla="*/ 5357 h 164919"/>
              <a:gd name="connsiteX2" fmla="*/ 354838 w 525295"/>
              <a:gd name="connsiteY2" fmla="*/ 30757 h 164919"/>
              <a:gd name="connsiteX3" fmla="*/ 523113 w 525295"/>
              <a:gd name="connsiteY3" fmla="*/ 164107 h 164919"/>
              <a:gd name="connsiteX4" fmla="*/ 446913 w 525295"/>
              <a:gd name="connsiteY4" fmla="*/ 84732 h 164919"/>
              <a:gd name="connsiteX5" fmla="*/ 392938 w 525295"/>
              <a:gd name="connsiteY5" fmla="*/ 43457 h 164919"/>
              <a:gd name="connsiteX6" fmla="*/ 15113 w 525295"/>
              <a:gd name="connsiteY6" fmla="*/ 2182 h 1649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25295" h="164919">
                <a:moveTo>
                  <a:pt x="15113" y="2182"/>
                </a:moveTo>
                <a:cubicBezTo>
                  <a:pt x="-38862" y="-4168"/>
                  <a:pt x="69088" y="5357"/>
                  <a:pt x="69088" y="5357"/>
                </a:cubicBezTo>
                <a:cubicBezTo>
                  <a:pt x="125709" y="10120"/>
                  <a:pt x="279167" y="4299"/>
                  <a:pt x="354838" y="30757"/>
                </a:cubicBezTo>
                <a:cubicBezTo>
                  <a:pt x="430509" y="57215"/>
                  <a:pt x="507767" y="155111"/>
                  <a:pt x="523113" y="164107"/>
                </a:cubicBezTo>
                <a:cubicBezTo>
                  <a:pt x="538459" y="173103"/>
                  <a:pt x="468609" y="104840"/>
                  <a:pt x="446913" y="84732"/>
                </a:cubicBezTo>
                <a:cubicBezTo>
                  <a:pt x="425217" y="64624"/>
                  <a:pt x="458555" y="55628"/>
                  <a:pt x="392938" y="43457"/>
                </a:cubicBezTo>
                <a:cubicBezTo>
                  <a:pt x="327321" y="31286"/>
                  <a:pt x="69088" y="8532"/>
                  <a:pt x="15113" y="218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52" name="フリーフォーム 1551">
            <a:extLst>
              <a:ext uri="{FF2B5EF4-FFF2-40B4-BE49-F238E27FC236}">
                <a16:creationId xmlns:a16="http://schemas.microsoft.com/office/drawing/2014/main" id="{08B1E79B-1266-CBB8-FE3C-A76A65A31AF4}"/>
              </a:ext>
            </a:extLst>
          </p:cNvPr>
          <p:cNvSpPr/>
          <p:nvPr/>
        </p:nvSpPr>
        <p:spPr>
          <a:xfrm>
            <a:off x="6521907" y="7053628"/>
            <a:ext cx="324442" cy="486236"/>
          </a:xfrm>
          <a:custGeom>
            <a:avLst/>
            <a:gdLst>
              <a:gd name="connsiteX0" fmla="*/ 2718 w 324442"/>
              <a:gd name="connsiteY0" fmla="*/ 4397 h 486236"/>
              <a:gd name="connsiteX1" fmla="*/ 107493 w 324442"/>
              <a:gd name="connsiteY1" fmla="*/ 271097 h 486236"/>
              <a:gd name="connsiteX2" fmla="*/ 323393 w 324442"/>
              <a:gd name="connsiteY2" fmla="*/ 483822 h 486236"/>
              <a:gd name="connsiteX3" fmla="*/ 183693 w 324442"/>
              <a:gd name="connsiteY3" fmla="*/ 369522 h 486236"/>
              <a:gd name="connsiteX4" fmla="*/ 43993 w 324442"/>
              <a:gd name="connsiteY4" fmla="*/ 121872 h 486236"/>
              <a:gd name="connsiteX5" fmla="*/ 2718 w 324442"/>
              <a:gd name="connsiteY5" fmla="*/ 4397 h 4862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4442" h="486236">
                <a:moveTo>
                  <a:pt x="2718" y="4397"/>
                </a:moveTo>
                <a:cubicBezTo>
                  <a:pt x="13301" y="29268"/>
                  <a:pt x="54047" y="191193"/>
                  <a:pt x="107493" y="271097"/>
                </a:cubicBezTo>
                <a:cubicBezTo>
                  <a:pt x="160939" y="351001"/>
                  <a:pt x="310693" y="467418"/>
                  <a:pt x="323393" y="483822"/>
                </a:cubicBezTo>
                <a:cubicBezTo>
                  <a:pt x="336093" y="500226"/>
                  <a:pt x="230260" y="429847"/>
                  <a:pt x="183693" y="369522"/>
                </a:cubicBezTo>
                <a:cubicBezTo>
                  <a:pt x="137126" y="309197"/>
                  <a:pt x="74156" y="177964"/>
                  <a:pt x="43993" y="121872"/>
                </a:cubicBezTo>
                <a:cubicBezTo>
                  <a:pt x="13831" y="65780"/>
                  <a:pt x="-7865" y="-20474"/>
                  <a:pt x="2718" y="439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53" name="フリーフォーム 1552">
            <a:extLst>
              <a:ext uri="{FF2B5EF4-FFF2-40B4-BE49-F238E27FC236}">
                <a16:creationId xmlns:a16="http://schemas.microsoft.com/office/drawing/2014/main" id="{3DB1B71D-F008-FDF0-DA95-100EC34BA825}"/>
              </a:ext>
            </a:extLst>
          </p:cNvPr>
          <p:cNvSpPr/>
          <p:nvPr/>
        </p:nvSpPr>
        <p:spPr>
          <a:xfrm>
            <a:off x="6276516" y="7097728"/>
            <a:ext cx="248480" cy="574213"/>
          </a:xfrm>
          <a:custGeom>
            <a:avLst/>
            <a:gdLst>
              <a:gd name="connsiteX0" fmla="*/ 459 w 248480"/>
              <a:gd name="connsiteY0" fmla="*/ 1572 h 574213"/>
              <a:gd name="connsiteX1" fmla="*/ 168734 w 248480"/>
              <a:gd name="connsiteY1" fmla="*/ 407972 h 574213"/>
              <a:gd name="connsiteX2" fmla="*/ 248109 w 248480"/>
              <a:gd name="connsiteY2" fmla="*/ 573072 h 574213"/>
              <a:gd name="connsiteX3" fmla="*/ 194134 w 248480"/>
              <a:gd name="connsiteY3" fmla="*/ 465122 h 574213"/>
              <a:gd name="connsiteX4" fmla="*/ 95709 w 248480"/>
              <a:gd name="connsiteY4" fmla="*/ 176197 h 574213"/>
              <a:gd name="connsiteX5" fmla="*/ 117934 w 248480"/>
              <a:gd name="connsiteY5" fmla="*/ 265097 h 574213"/>
              <a:gd name="connsiteX6" fmla="*/ 459 w 248480"/>
              <a:gd name="connsiteY6" fmla="*/ 1572 h 5742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48480" h="574213">
                <a:moveTo>
                  <a:pt x="459" y="1572"/>
                </a:moveTo>
                <a:cubicBezTo>
                  <a:pt x="8926" y="25384"/>
                  <a:pt x="127459" y="312722"/>
                  <a:pt x="168734" y="407972"/>
                </a:cubicBezTo>
                <a:cubicBezTo>
                  <a:pt x="210009" y="503222"/>
                  <a:pt x="243876" y="563547"/>
                  <a:pt x="248109" y="573072"/>
                </a:cubicBezTo>
                <a:cubicBezTo>
                  <a:pt x="252342" y="582597"/>
                  <a:pt x="219534" y="531268"/>
                  <a:pt x="194134" y="465122"/>
                </a:cubicBezTo>
                <a:cubicBezTo>
                  <a:pt x="168734" y="398976"/>
                  <a:pt x="108409" y="209535"/>
                  <a:pt x="95709" y="176197"/>
                </a:cubicBezTo>
                <a:cubicBezTo>
                  <a:pt x="83009" y="142860"/>
                  <a:pt x="132751" y="298435"/>
                  <a:pt x="117934" y="265097"/>
                </a:cubicBezTo>
                <a:cubicBezTo>
                  <a:pt x="103117" y="231760"/>
                  <a:pt x="-8008" y="-22240"/>
                  <a:pt x="459" y="157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54" name="フリーフォーム 1553">
            <a:extLst>
              <a:ext uri="{FF2B5EF4-FFF2-40B4-BE49-F238E27FC236}">
                <a16:creationId xmlns:a16="http://schemas.microsoft.com/office/drawing/2014/main" id="{286C7BD5-1AE8-21D5-F033-E161F9FA1018}"/>
              </a:ext>
            </a:extLst>
          </p:cNvPr>
          <p:cNvSpPr/>
          <p:nvPr/>
        </p:nvSpPr>
        <p:spPr>
          <a:xfrm>
            <a:off x="6151636" y="6988175"/>
            <a:ext cx="74618" cy="368965"/>
          </a:xfrm>
          <a:custGeom>
            <a:avLst/>
            <a:gdLst>
              <a:gd name="connsiteX0" fmla="*/ 4689 w 74618"/>
              <a:gd name="connsiteY0" fmla="*/ 0 h 368965"/>
              <a:gd name="connsiteX1" fmla="*/ 11039 w 74618"/>
              <a:gd name="connsiteY1" fmla="*/ 212725 h 368965"/>
              <a:gd name="connsiteX2" fmla="*/ 74539 w 74618"/>
              <a:gd name="connsiteY2" fmla="*/ 368300 h 368965"/>
              <a:gd name="connsiteX3" fmla="*/ 23739 w 74618"/>
              <a:gd name="connsiteY3" fmla="*/ 266700 h 368965"/>
              <a:gd name="connsiteX4" fmla="*/ 1514 w 74618"/>
              <a:gd name="connsiteY4" fmla="*/ 212725 h 368965"/>
              <a:gd name="connsiteX5" fmla="*/ 4689 w 74618"/>
              <a:gd name="connsiteY5" fmla="*/ 0 h 3689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4618" h="368965">
                <a:moveTo>
                  <a:pt x="4689" y="0"/>
                </a:moveTo>
                <a:cubicBezTo>
                  <a:pt x="6276" y="0"/>
                  <a:pt x="-603" y="151342"/>
                  <a:pt x="11039" y="212725"/>
                </a:cubicBezTo>
                <a:cubicBezTo>
                  <a:pt x="22681" y="274108"/>
                  <a:pt x="72422" y="359304"/>
                  <a:pt x="74539" y="368300"/>
                </a:cubicBezTo>
                <a:cubicBezTo>
                  <a:pt x="76656" y="377296"/>
                  <a:pt x="35910" y="292629"/>
                  <a:pt x="23739" y="266700"/>
                </a:cubicBezTo>
                <a:cubicBezTo>
                  <a:pt x="11568" y="240771"/>
                  <a:pt x="5747" y="257704"/>
                  <a:pt x="1514" y="212725"/>
                </a:cubicBezTo>
                <a:cubicBezTo>
                  <a:pt x="-2719" y="167746"/>
                  <a:pt x="3102" y="0"/>
                  <a:pt x="4689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55" name="フリーフォーム 1554">
            <a:extLst>
              <a:ext uri="{FF2B5EF4-FFF2-40B4-BE49-F238E27FC236}">
                <a16:creationId xmlns:a16="http://schemas.microsoft.com/office/drawing/2014/main" id="{C692D02D-20FD-1607-19CF-1C021CCDDCA5}"/>
              </a:ext>
            </a:extLst>
          </p:cNvPr>
          <p:cNvSpPr/>
          <p:nvPr/>
        </p:nvSpPr>
        <p:spPr>
          <a:xfrm>
            <a:off x="6026129" y="8305794"/>
            <a:ext cx="781175" cy="765710"/>
          </a:xfrm>
          <a:custGeom>
            <a:avLst/>
            <a:gdLst>
              <a:gd name="connsiteX0" fmla="*/ 21 w 781175"/>
              <a:gd name="connsiteY0" fmla="*/ 6 h 765710"/>
              <a:gd name="connsiteX1" fmla="*/ 180996 w 781175"/>
              <a:gd name="connsiteY1" fmla="*/ 336556 h 765710"/>
              <a:gd name="connsiteX2" fmla="*/ 171471 w 781175"/>
              <a:gd name="connsiteY2" fmla="*/ 333381 h 765710"/>
              <a:gd name="connsiteX3" fmla="*/ 412771 w 781175"/>
              <a:gd name="connsiteY3" fmla="*/ 476256 h 765710"/>
              <a:gd name="connsiteX4" fmla="*/ 441346 w 781175"/>
              <a:gd name="connsiteY4" fmla="*/ 498481 h 765710"/>
              <a:gd name="connsiteX5" fmla="*/ 638196 w 781175"/>
              <a:gd name="connsiteY5" fmla="*/ 609606 h 765710"/>
              <a:gd name="connsiteX6" fmla="*/ 781071 w 781175"/>
              <a:gd name="connsiteY6" fmla="*/ 765181 h 765710"/>
              <a:gd name="connsiteX7" fmla="*/ 657246 w 781175"/>
              <a:gd name="connsiteY7" fmla="*/ 654056 h 765710"/>
              <a:gd name="connsiteX8" fmla="*/ 438171 w 781175"/>
              <a:gd name="connsiteY8" fmla="*/ 485781 h 765710"/>
              <a:gd name="connsiteX9" fmla="*/ 193696 w 781175"/>
              <a:gd name="connsiteY9" fmla="*/ 346081 h 765710"/>
              <a:gd name="connsiteX10" fmla="*/ 21 w 781175"/>
              <a:gd name="connsiteY10" fmla="*/ 6 h 7657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781175" h="765710">
                <a:moveTo>
                  <a:pt x="21" y="6"/>
                </a:moveTo>
                <a:cubicBezTo>
                  <a:pt x="-2096" y="-1582"/>
                  <a:pt x="152421" y="280994"/>
                  <a:pt x="180996" y="336556"/>
                </a:cubicBezTo>
                <a:cubicBezTo>
                  <a:pt x="209571" y="392119"/>
                  <a:pt x="132842" y="310098"/>
                  <a:pt x="171471" y="333381"/>
                </a:cubicBezTo>
                <a:cubicBezTo>
                  <a:pt x="210100" y="356664"/>
                  <a:pt x="367792" y="448739"/>
                  <a:pt x="412771" y="476256"/>
                </a:cubicBezTo>
                <a:cubicBezTo>
                  <a:pt x="457750" y="503773"/>
                  <a:pt x="403775" y="476256"/>
                  <a:pt x="441346" y="498481"/>
                </a:cubicBezTo>
                <a:cubicBezTo>
                  <a:pt x="478917" y="520706"/>
                  <a:pt x="581575" y="565156"/>
                  <a:pt x="638196" y="609606"/>
                </a:cubicBezTo>
                <a:cubicBezTo>
                  <a:pt x="694817" y="654056"/>
                  <a:pt x="777896" y="757773"/>
                  <a:pt x="781071" y="765181"/>
                </a:cubicBezTo>
                <a:cubicBezTo>
                  <a:pt x="784246" y="772589"/>
                  <a:pt x="714396" y="700623"/>
                  <a:pt x="657246" y="654056"/>
                </a:cubicBezTo>
                <a:cubicBezTo>
                  <a:pt x="600096" y="607489"/>
                  <a:pt x="515429" y="537110"/>
                  <a:pt x="438171" y="485781"/>
                </a:cubicBezTo>
                <a:cubicBezTo>
                  <a:pt x="360913" y="434452"/>
                  <a:pt x="265663" y="430748"/>
                  <a:pt x="193696" y="346081"/>
                </a:cubicBezTo>
                <a:cubicBezTo>
                  <a:pt x="121729" y="261414"/>
                  <a:pt x="2138" y="1594"/>
                  <a:pt x="21" y="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56" name="フリーフォーム 1555">
            <a:extLst>
              <a:ext uri="{FF2B5EF4-FFF2-40B4-BE49-F238E27FC236}">
                <a16:creationId xmlns:a16="http://schemas.microsoft.com/office/drawing/2014/main" id="{68D1A4A1-0EAD-AA52-42A7-DC6C41D980FB}"/>
              </a:ext>
            </a:extLst>
          </p:cNvPr>
          <p:cNvSpPr/>
          <p:nvPr/>
        </p:nvSpPr>
        <p:spPr>
          <a:xfrm>
            <a:off x="6251058" y="10889887"/>
            <a:ext cx="789904" cy="260755"/>
          </a:xfrm>
          <a:custGeom>
            <a:avLst/>
            <a:gdLst>
              <a:gd name="connsiteX0" fmla="*/ 517 w 789904"/>
              <a:gd name="connsiteY0" fmla="*/ 260713 h 260755"/>
              <a:gd name="connsiteX1" fmla="*/ 562492 w 789904"/>
              <a:gd name="connsiteY1" fmla="*/ 82913 h 260755"/>
              <a:gd name="connsiteX2" fmla="*/ 479942 w 789904"/>
              <a:gd name="connsiteY2" fmla="*/ 89263 h 260755"/>
              <a:gd name="connsiteX3" fmla="*/ 775217 w 789904"/>
              <a:gd name="connsiteY3" fmla="*/ 9888 h 260755"/>
              <a:gd name="connsiteX4" fmla="*/ 705367 w 789904"/>
              <a:gd name="connsiteY4" fmla="*/ 19413 h 260755"/>
              <a:gd name="connsiteX5" fmla="*/ 781567 w 789904"/>
              <a:gd name="connsiteY5" fmla="*/ 3538 h 260755"/>
              <a:gd name="connsiteX6" fmla="*/ 467242 w 789904"/>
              <a:gd name="connsiteY6" fmla="*/ 98788 h 260755"/>
              <a:gd name="connsiteX7" fmla="*/ 517 w 789904"/>
              <a:gd name="connsiteY7" fmla="*/ 260713 h 2607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89904" h="260755">
                <a:moveTo>
                  <a:pt x="517" y="260713"/>
                </a:moveTo>
                <a:cubicBezTo>
                  <a:pt x="16392" y="258067"/>
                  <a:pt x="482588" y="111488"/>
                  <a:pt x="562492" y="82913"/>
                </a:cubicBezTo>
                <a:cubicBezTo>
                  <a:pt x="642396" y="54338"/>
                  <a:pt x="444488" y="101434"/>
                  <a:pt x="479942" y="89263"/>
                </a:cubicBezTo>
                <a:cubicBezTo>
                  <a:pt x="515396" y="77092"/>
                  <a:pt x="737646" y="21530"/>
                  <a:pt x="775217" y="9888"/>
                </a:cubicBezTo>
                <a:cubicBezTo>
                  <a:pt x="812788" y="-1754"/>
                  <a:pt x="704309" y="20471"/>
                  <a:pt x="705367" y="19413"/>
                </a:cubicBezTo>
                <a:cubicBezTo>
                  <a:pt x="706425" y="18355"/>
                  <a:pt x="821254" y="-9691"/>
                  <a:pt x="781567" y="3538"/>
                </a:cubicBezTo>
                <a:cubicBezTo>
                  <a:pt x="741880" y="16767"/>
                  <a:pt x="596358" y="56455"/>
                  <a:pt x="467242" y="98788"/>
                </a:cubicBezTo>
                <a:cubicBezTo>
                  <a:pt x="338126" y="141121"/>
                  <a:pt x="-15358" y="263359"/>
                  <a:pt x="517" y="26071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57" name="フリーフォーム 1556">
            <a:extLst>
              <a:ext uri="{FF2B5EF4-FFF2-40B4-BE49-F238E27FC236}">
                <a16:creationId xmlns:a16="http://schemas.microsoft.com/office/drawing/2014/main" id="{46F74C12-8A0A-256F-49B5-1518E89F0C17}"/>
              </a:ext>
            </a:extLst>
          </p:cNvPr>
          <p:cNvSpPr/>
          <p:nvPr/>
        </p:nvSpPr>
        <p:spPr>
          <a:xfrm>
            <a:off x="4689158" y="10642732"/>
            <a:ext cx="726048" cy="368188"/>
          </a:xfrm>
          <a:custGeom>
            <a:avLst/>
            <a:gdLst>
              <a:gd name="connsiteX0" fmla="*/ 705167 w 726048"/>
              <a:gd name="connsiteY0" fmla="*/ 9393 h 368188"/>
              <a:gd name="connsiteX1" fmla="*/ 130492 w 726048"/>
              <a:gd name="connsiteY1" fmla="*/ 260218 h 368188"/>
              <a:gd name="connsiteX2" fmla="*/ 3492 w 726048"/>
              <a:gd name="connsiteY2" fmla="*/ 368168 h 368188"/>
              <a:gd name="connsiteX3" fmla="*/ 213042 w 726048"/>
              <a:gd name="connsiteY3" fmla="*/ 269743 h 368188"/>
              <a:gd name="connsiteX4" fmla="*/ 57467 w 726048"/>
              <a:gd name="connsiteY4" fmla="*/ 301493 h 368188"/>
              <a:gd name="connsiteX5" fmla="*/ 549592 w 726048"/>
              <a:gd name="connsiteY5" fmla="*/ 79243 h 368188"/>
              <a:gd name="connsiteX6" fmla="*/ 705167 w 726048"/>
              <a:gd name="connsiteY6" fmla="*/ 9393 h 368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726048" h="368188">
                <a:moveTo>
                  <a:pt x="705167" y="9393"/>
                </a:moveTo>
                <a:cubicBezTo>
                  <a:pt x="635317" y="39556"/>
                  <a:pt x="247438" y="200422"/>
                  <a:pt x="130492" y="260218"/>
                </a:cubicBezTo>
                <a:cubicBezTo>
                  <a:pt x="13546" y="320014"/>
                  <a:pt x="-10266" y="366581"/>
                  <a:pt x="3492" y="368168"/>
                </a:cubicBezTo>
                <a:cubicBezTo>
                  <a:pt x="17250" y="369755"/>
                  <a:pt x="204046" y="280855"/>
                  <a:pt x="213042" y="269743"/>
                </a:cubicBezTo>
                <a:cubicBezTo>
                  <a:pt x="222038" y="258631"/>
                  <a:pt x="1375" y="333243"/>
                  <a:pt x="57467" y="301493"/>
                </a:cubicBezTo>
                <a:cubicBezTo>
                  <a:pt x="113559" y="269743"/>
                  <a:pt x="443229" y="131631"/>
                  <a:pt x="549592" y="79243"/>
                </a:cubicBezTo>
                <a:cubicBezTo>
                  <a:pt x="655954" y="26856"/>
                  <a:pt x="775017" y="-20770"/>
                  <a:pt x="705167" y="939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58" name="フリーフォーム 1557">
            <a:extLst>
              <a:ext uri="{FF2B5EF4-FFF2-40B4-BE49-F238E27FC236}">
                <a16:creationId xmlns:a16="http://schemas.microsoft.com/office/drawing/2014/main" id="{B3932F27-FF4F-6705-08BA-CFBD84A88A2B}"/>
              </a:ext>
            </a:extLst>
          </p:cNvPr>
          <p:cNvSpPr/>
          <p:nvPr/>
        </p:nvSpPr>
        <p:spPr>
          <a:xfrm>
            <a:off x="4446332" y="11232959"/>
            <a:ext cx="728918" cy="237060"/>
          </a:xfrm>
          <a:custGeom>
            <a:avLst/>
            <a:gdLst>
              <a:gd name="connsiteX0" fmla="*/ 208218 w 728918"/>
              <a:gd name="connsiteY0" fmla="*/ 191 h 237060"/>
              <a:gd name="connsiteX1" fmla="*/ 103443 w 728918"/>
              <a:gd name="connsiteY1" fmla="*/ 162116 h 237060"/>
              <a:gd name="connsiteX2" fmla="*/ 230443 w 728918"/>
              <a:gd name="connsiteY2" fmla="*/ 235141 h 237060"/>
              <a:gd name="connsiteX3" fmla="*/ 154243 w 728918"/>
              <a:gd name="connsiteY3" fmla="*/ 216091 h 237060"/>
              <a:gd name="connsiteX4" fmla="*/ 728918 w 728918"/>
              <a:gd name="connsiteY4" fmla="*/ 219266 h 237060"/>
              <a:gd name="connsiteX5" fmla="*/ 401893 w 728918"/>
              <a:gd name="connsiteY5" fmla="*/ 212916 h 237060"/>
              <a:gd name="connsiteX6" fmla="*/ 17718 w 728918"/>
              <a:gd name="connsiteY6" fmla="*/ 203391 h 237060"/>
              <a:gd name="connsiteX7" fmla="*/ 71693 w 728918"/>
              <a:gd name="connsiteY7" fmla="*/ 190691 h 237060"/>
              <a:gd name="connsiteX8" fmla="*/ 138368 w 728918"/>
              <a:gd name="connsiteY8" fmla="*/ 130366 h 237060"/>
              <a:gd name="connsiteX9" fmla="*/ 208218 w 728918"/>
              <a:gd name="connsiteY9" fmla="*/ 191 h 2370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728918" h="237060">
                <a:moveTo>
                  <a:pt x="208218" y="191"/>
                </a:moveTo>
                <a:cubicBezTo>
                  <a:pt x="202397" y="5483"/>
                  <a:pt x="99739" y="122958"/>
                  <a:pt x="103443" y="162116"/>
                </a:cubicBezTo>
                <a:cubicBezTo>
                  <a:pt x="107147" y="201274"/>
                  <a:pt x="221976" y="226145"/>
                  <a:pt x="230443" y="235141"/>
                </a:cubicBezTo>
                <a:cubicBezTo>
                  <a:pt x="238910" y="244137"/>
                  <a:pt x="71164" y="218737"/>
                  <a:pt x="154243" y="216091"/>
                </a:cubicBezTo>
                <a:cubicBezTo>
                  <a:pt x="237322" y="213445"/>
                  <a:pt x="728918" y="219266"/>
                  <a:pt x="728918" y="219266"/>
                </a:cubicBezTo>
                <a:lnTo>
                  <a:pt x="401893" y="212916"/>
                </a:lnTo>
                <a:lnTo>
                  <a:pt x="17718" y="203391"/>
                </a:lnTo>
                <a:cubicBezTo>
                  <a:pt x="-37315" y="199687"/>
                  <a:pt x="51585" y="202862"/>
                  <a:pt x="71693" y="190691"/>
                </a:cubicBezTo>
                <a:cubicBezTo>
                  <a:pt x="91801" y="178520"/>
                  <a:pt x="118260" y="159999"/>
                  <a:pt x="138368" y="130366"/>
                </a:cubicBezTo>
                <a:cubicBezTo>
                  <a:pt x="158476" y="100733"/>
                  <a:pt x="214039" y="-5101"/>
                  <a:pt x="208218" y="19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59" name="フリーフォーム 1558">
            <a:extLst>
              <a:ext uri="{FF2B5EF4-FFF2-40B4-BE49-F238E27FC236}">
                <a16:creationId xmlns:a16="http://schemas.microsoft.com/office/drawing/2014/main" id="{5286E3AB-5979-394E-BD82-0C1A985A942B}"/>
              </a:ext>
            </a:extLst>
          </p:cNvPr>
          <p:cNvSpPr/>
          <p:nvPr/>
        </p:nvSpPr>
        <p:spPr>
          <a:xfrm>
            <a:off x="5864143" y="10630118"/>
            <a:ext cx="971049" cy="266572"/>
          </a:xfrm>
          <a:custGeom>
            <a:avLst/>
            <a:gdLst>
              <a:gd name="connsiteX0" fmla="*/ 955757 w 971049"/>
              <a:gd name="connsiteY0" fmla="*/ 2957 h 266572"/>
              <a:gd name="connsiteX1" fmla="*/ 511257 w 971049"/>
              <a:gd name="connsiteY1" fmla="*/ 152182 h 266572"/>
              <a:gd name="connsiteX2" fmla="*/ 92157 w 971049"/>
              <a:gd name="connsiteY2" fmla="*/ 139482 h 266572"/>
              <a:gd name="connsiteX3" fmla="*/ 317582 w 971049"/>
              <a:gd name="connsiteY3" fmla="*/ 142657 h 266572"/>
              <a:gd name="connsiteX4" fmla="*/ 225507 w 971049"/>
              <a:gd name="connsiteY4" fmla="*/ 212507 h 266572"/>
              <a:gd name="connsiteX5" fmla="*/ 82 w 971049"/>
              <a:gd name="connsiteY5" fmla="*/ 266482 h 266572"/>
              <a:gd name="connsiteX6" fmla="*/ 203282 w 971049"/>
              <a:gd name="connsiteY6" fmla="*/ 199807 h 266572"/>
              <a:gd name="connsiteX7" fmla="*/ 511257 w 971049"/>
              <a:gd name="connsiteY7" fmla="*/ 158532 h 266572"/>
              <a:gd name="connsiteX8" fmla="*/ 438232 w 971049"/>
              <a:gd name="connsiteY8" fmla="*/ 120432 h 266572"/>
              <a:gd name="connsiteX9" fmla="*/ 530307 w 971049"/>
              <a:gd name="connsiteY9" fmla="*/ 95032 h 266572"/>
              <a:gd name="connsiteX10" fmla="*/ 482682 w 971049"/>
              <a:gd name="connsiteY10" fmla="*/ 129957 h 266572"/>
              <a:gd name="connsiteX11" fmla="*/ 835107 w 971049"/>
              <a:gd name="connsiteY11" fmla="*/ 56932 h 266572"/>
              <a:gd name="connsiteX12" fmla="*/ 955757 w 971049"/>
              <a:gd name="connsiteY12" fmla="*/ 2957 h 2665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971049" h="266572">
                <a:moveTo>
                  <a:pt x="955757" y="2957"/>
                </a:moveTo>
                <a:cubicBezTo>
                  <a:pt x="901782" y="18832"/>
                  <a:pt x="655190" y="129428"/>
                  <a:pt x="511257" y="152182"/>
                </a:cubicBezTo>
                <a:cubicBezTo>
                  <a:pt x="367324" y="174936"/>
                  <a:pt x="124436" y="141069"/>
                  <a:pt x="92157" y="139482"/>
                </a:cubicBezTo>
                <a:cubicBezTo>
                  <a:pt x="59878" y="137895"/>
                  <a:pt x="295357" y="130486"/>
                  <a:pt x="317582" y="142657"/>
                </a:cubicBezTo>
                <a:cubicBezTo>
                  <a:pt x="339807" y="154828"/>
                  <a:pt x="278424" y="191870"/>
                  <a:pt x="225507" y="212507"/>
                </a:cubicBezTo>
                <a:cubicBezTo>
                  <a:pt x="172590" y="233145"/>
                  <a:pt x="3786" y="268599"/>
                  <a:pt x="82" y="266482"/>
                </a:cubicBezTo>
                <a:cubicBezTo>
                  <a:pt x="-3622" y="264365"/>
                  <a:pt x="118086" y="217799"/>
                  <a:pt x="203282" y="199807"/>
                </a:cubicBezTo>
                <a:cubicBezTo>
                  <a:pt x="288478" y="181815"/>
                  <a:pt x="472099" y="171761"/>
                  <a:pt x="511257" y="158532"/>
                </a:cubicBezTo>
                <a:cubicBezTo>
                  <a:pt x="550415" y="145303"/>
                  <a:pt x="435057" y="131015"/>
                  <a:pt x="438232" y="120432"/>
                </a:cubicBezTo>
                <a:cubicBezTo>
                  <a:pt x="441407" y="109849"/>
                  <a:pt x="522899" y="93445"/>
                  <a:pt x="530307" y="95032"/>
                </a:cubicBezTo>
                <a:cubicBezTo>
                  <a:pt x="537715" y="96619"/>
                  <a:pt x="431882" y="136307"/>
                  <a:pt x="482682" y="129957"/>
                </a:cubicBezTo>
                <a:cubicBezTo>
                  <a:pt x="533482" y="123607"/>
                  <a:pt x="761024" y="74395"/>
                  <a:pt x="835107" y="56932"/>
                </a:cubicBezTo>
                <a:cubicBezTo>
                  <a:pt x="909190" y="39470"/>
                  <a:pt x="1009732" y="-12918"/>
                  <a:pt x="955757" y="295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13" name="フリーフォーム 1412">
            <a:extLst>
              <a:ext uri="{FF2B5EF4-FFF2-40B4-BE49-F238E27FC236}">
                <a16:creationId xmlns:a16="http://schemas.microsoft.com/office/drawing/2014/main" id="{E2C43047-3444-15CE-A84E-AD2CE3DF92D7}"/>
              </a:ext>
            </a:extLst>
          </p:cNvPr>
          <p:cNvSpPr/>
          <p:nvPr/>
        </p:nvSpPr>
        <p:spPr>
          <a:xfrm>
            <a:off x="7873995" y="8953396"/>
            <a:ext cx="67532" cy="225959"/>
          </a:xfrm>
          <a:custGeom>
            <a:avLst/>
            <a:gdLst>
              <a:gd name="connsiteX0" fmla="*/ 5 w 67532"/>
              <a:gd name="connsiteY0" fmla="*/ 104 h 225959"/>
              <a:gd name="connsiteX1" fmla="*/ 50805 w 67532"/>
              <a:gd name="connsiteY1" fmla="*/ 104879 h 225959"/>
              <a:gd name="connsiteX2" fmla="*/ 66680 w 67532"/>
              <a:gd name="connsiteY2" fmla="*/ 225529 h 225959"/>
              <a:gd name="connsiteX3" fmla="*/ 63505 w 67532"/>
              <a:gd name="connsiteY3" fmla="*/ 142979 h 225959"/>
              <a:gd name="connsiteX4" fmla="*/ 47630 w 67532"/>
              <a:gd name="connsiteY4" fmla="*/ 85829 h 225959"/>
              <a:gd name="connsiteX5" fmla="*/ 5 w 67532"/>
              <a:gd name="connsiteY5" fmla="*/ 104 h 2259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7532" h="225959">
                <a:moveTo>
                  <a:pt x="5" y="104"/>
                </a:moveTo>
                <a:cubicBezTo>
                  <a:pt x="534" y="3279"/>
                  <a:pt x="39693" y="67308"/>
                  <a:pt x="50805" y="104879"/>
                </a:cubicBezTo>
                <a:cubicBezTo>
                  <a:pt x="61918" y="142450"/>
                  <a:pt x="64563" y="219179"/>
                  <a:pt x="66680" y="225529"/>
                </a:cubicBezTo>
                <a:cubicBezTo>
                  <a:pt x="68797" y="231879"/>
                  <a:pt x="66680" y="166262"/>
                  <a:pt x="63505" y="142979"/>
                </a:cubicBezTo>
                <a:cubicBezTo>
                  <a:pt x="60330" y="119696"/>
                  <a:pt x="55038" y="104350"/>
                  <a:pt x="47630" y="85829"/>
                </a:cubicBezTo>
                <a:cubicBezTo>
                  <a:pt x="40222" y="67308"/>
                  <a:pt x="-524" y="-3071"/>
                  <a:pt x="5" y="10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32" name="フリーフォーム 1431">
            <a:extLst>
              <a:ext uri="{FF2B5EF4-FFF2-40B4-BE49-F238E27FC236}">
                <a16:creationId xmlns:a16="http://schemas.microsoft.com/office/drawing/2014/main" id="{893CE850-9BD8-DD37-399D-9542D627DB96}"/>
              </a:ext>
            </a:extLst>
          </p:cNvPr>
          <p:cNvSpPr/>
          <p:nvPr/>
        </p:nvSpPr>
        <p:spPr>
          <a:xfrm>
            <a:off x="7854372" y="8772521"/>
            <a:ext cx="242070" cy="142940"/>
          </a:xfrm>
          <a:custGeom>
            <a:avLst/>
            <a:gdLst>
              <a:gd name="connsiteX0" fmla="*/ 578 w 242070"/>
              <a:gd name="connsiteY0" fmla="*/ 142879 h 142940"/>
              <a:gd name="connsiteX1" fmla="*/ 76778 w 242070"/>
              <a:gd name="connsiteY1" fmla="*/ 60329 h 142940"/>
              <a:gd name="connsiteX2" fmla="*/ 146628 w 242070"/>
              <a:gd name="connsiteY2" fmla="*/ 9529 h 142940"/>
              <a:gd name="connsiteX3" fmla="*/ 83128 w 242070"/>
              <a:gd name="connsiteY3" fmla="*/ 60329 h 142940"/>
              <a:gd name="connsiteX4" fmla="*/ 152978 w 242070"/>
              <a:gd name="connsiteY4" fmla="*/ 9529 h 142940"/>
              <a:gd name="connsiteX5" fmla="*/ 241878 w 242070"/>
              <a:gd name="connsiteY5" fmla="*/ 4 h 142940"/>
              <a:gd name="connsiteX6" fmla="*/ 175203 w 242070"/>
              <a:gd name="connsiteY6" fmla="*/ 9529 h 142940"/>
              <a:gd name="connsiteX7" fmla="*/ 124403 w 242070"/>
              <a:gd name="connsiteY7" fmla="*/ 15879 h 142940"/>
              <a:gd name="connsiteX8" fmla="*/ 45028 w 242070"/>
              <a:gd name="connsiteY8" fmla="*/ 73029 h 142940"/>
              <a:gd name="connsiteX9" fmla="*/ 578 w 242070"/>
              <a:gd name="connsiteY9" fmla="*/ 142879 h 1429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42070" h="142940">
                <a:moveTo>
                  <a:pt x="578" y="142879"/>
                </a:moveTo>
                <a:cubicBezTo>
                  <a:pt x="5870" y="140762"/>
                  <a:pt x="52436" y="82554"/>
                  <a:pt x="76778" y="60329"/>
                </a:cubicBezTo>
                <a:cubicBezTo>
                  <a:pt x="101120" y="38104"/>
                  <a:pt x="145570" y="9529"/>
                  <a:pt x="146628" y="9529"/>
                </a:cubicBezTo>
                <a:cubicBezTo>
                  <a:pt x="147686" y="9529"/>
                  <a:pt x="82070" y="60329"/>
                  <a:pt x="83128" y="60329"/>
                </a:cubicBezTo>
                <a:cubicBezTo>
                  <a:pt x="84186" y="60329"/>
                  <a:pt x="126520" y="19583"/>
                  <a:pt x="152978" y="9529"/>
                </a:cubicBezTo>
                <a:cubicBezTo>
                  <a:pt x="179436" y="-525"/>
                  <a:pt x="238174" y="4"/>
                  <a:pt x="241878" y="4"/>
                </a:cubicBezTo>
                <a:cubicBezTo>
                  <a:pt x="245582" y="4"/>
                  <a:pt x="194782" y="6883"/>
                  <a:pt x="175203" y="9529"/>
                </a:cubicBezTo>
                <a:cubicBezTo>
                  <a:pt x="155624" y="12175"/>
                  <a:pt x="146099" y="5296"/>
                  <a:pt x="124403" y="15879"/>
                </a:cubicBezTo>
                <a:cubicBezTo>
                  <a:pt x="102707" y="26462"/>
                  <a:pt x="62490" y="53979"/>
                  <a:pt x="45028" y="73029"/>
                </a:cubicBezTo>
                <a:cubicBezTo>
                  <a:pt x="27566" y="92079"/>
                  <a:pt x="-4714" y="144996"/>
                  <a:pt x="578" y="14287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72" name="フリーフォーム 1471">
            <a:extLst>
              <a:ext uri="{FF2B5EF4-FFF2-40B4-BE49-F238E27FC236}">
                <a16:creationId xmlns:a16="http://schemas.microsoft.com/office/drawing/2014/main" id="{2FF7243E-DDDC-EE61-0268-BAF31A0A66F9}"/>
              </a:ext>
            </a:extLst>
          </p:cNvPr>
          <p:cNvSpPr/>
          <p:nvPr/>
        </p:nvSpPr>
        <p:spPr>
          <a:xfrm>
            <a:off x="7907100" y="8766163"/>
            <a:ext cx="186146" cy="160318"/>
          </a:xfrm>
          <a:custGeom>
            <a:avLst/>
            <a:gdLst>
              <a:gd name="connsiteX0" fmla="*/ 185975 w 186146"/>
              <a:gd name="connsiteY0" fmla="*/ 12 h 160318"/>
              <a:gd name="connsiteX1" fmla="*/ 138350 w 186146"/>
              <a:gd name="connsiteY1" fmla="*/ 88912 h 160318"/>
              <a:gd name="connsiteX2" fmla="*/ 55800 w 186146"/>
              <a:gd name="connsiteY2" fmla="*/ 136537 h 160318"/>
              <a:gd name="connsiteX3" fmla="*/ 1825 w 186146"/>
              <a:gd name="connsiteY3" fmla="*/ 158762 h 160318"/>
              <a:gd name="connsiteX4" fmla="*/ 122475 w 186146"/>
              <a:gd name="connsiteY4" fmla="*/ 95262 h 160318"/>
              <a:gd name="connsiteX5" fmla="*/ 185975 w 186146"/>
              <a:gd name="connsiteY5" fmla="*/ 12 h 1603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6146" h="160318">
                <a:moveTo>
                  <a:pt x="185975" y="12"/>
                </a:moveTo>
                <a:cubicBezTo>
                  <a:pt x="188621" y="-1046"/>
                  <a:pt x="160046" y="66158"/>
                  <a:pt x="138350" y="88912"/>
                </a:cubicBezTo>
                <a:cubicBezTo>
                  <a:pt x="116654" y="111666"/>
                  <a:pt x="78554" y="124895"/>
                  <a:pt x="55800" y="136537"/>
                </a:cubicBezTo>
                <a:cubicBezTo>
                  <a:pt x="33046" y="148179"/>
                  <a:pt x="-9287" y="165641"/>
                  <a:pt x="1825" y="158762"/>
                </a:cubicBezTo>
                <a:cubicBezTo>
                  <a:pt x="12937" y="151883"/>
                  <a:pt x="94958" y="116429"/>
                  <a:pt x="122475" y="95262"/>
                </a:cubicBezTo>
                <a:cubicBezTo>
                  <a:pt x="149992" y="74095"/>
                  <a:pt x="183329" y="1070"/>
                  <a:pt x="185975" y="1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73" name="フリーフォーム 1472">
            <a:extLst>
              <a:ext uri="{FF2B5EF4-FFF2-40B4-BE49-F238E27FC236}">
                <a16:creationId xmlns:a16="http://schemas.microsoft.com/office/drawing/2014/main" id="{2D903BB3-4B01-7D29-3998-310F0BFCAD52}"/>
              </a:ext>
            </a:extLst>
          </p:cNvPr>
          <p:cNvSpPr/>
          <p:nvPr/>
        </p:nvSpPr>
        <p:spPr>
          <a:xfrm>
            <a:off x="7896166" y="8788400"/>
            <a:ext cx="136035" cy="133439"/>
          </a:xfrm>
          <a:custGeom>
            <a:avLst/>
            <a:gdLst>
              <a:gd name="connsiteX0" fmla="*/ 114359 w 136035"/>
              <a:gd name="connsiteY0" fmla="*/ 0 h 133439"/>
              <a:gd name="connsiteX1" fmla="*/ 123884 w 136035"/>
              <a:gd name="connsiteY1" fmla="*/ 57150 h 133439"/>
              <a:gd name="connsiteX2" fmla="*/ 104834 w 136035"/>
              <a:gd name="connsiteY2" fmla="*/ 53975 h 133439"/>
              <a:gd name="connsiteX3" fmla="*/ 59 w 136035"/>
              <a:gd name="connsiteY3" fmla="*/ 133350 h 133439"/>
              <a:gd name="connsiteX4" fmla="*/ 120709 w 136035"/>
              <a:gd name="connsiteY4" fmla="*/ 69850 h 133439"/>
              <a:gd name="connsiteX5" fmla="*/ 130234 w 136035"/>
              <a:gd name="connsiteY5" fmla="*/ 79375 h 133439"/>
              <a:gd name="connsiteX6" fmla="*/ 82609 w 136035"/>
              <a:gd name="connsiteY6" fmla="*/ 82550 h 133439"/>
              <a:gd name="connsiteX7" fmla="*/ 101659 w 136035"/>
              <a:gd name="connsiteY7" fmla="*/ 57150 h 133439"/>
              <a:gd name="connsiteX8" fmla="*/ 114359 w 136035"/>
              <a:gd name="connsiteY8" fmla="*/ 0 h 1334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36035" h="133439">
                <a:moveTo>
                  <a:pt x="114359" y="0"/>
                </a:moveTo>
                <a:cubicBezTo>
                  <a:pt x="118063" y="0"/>
                  <a:pt x="125471" y="48154"/>
                  <a:pt x="123884" y="57150"/>
                </a:cubicBezTo>
                <a:cubicBezTo>
                  <a:pt x="122297" y="66146"/>
                  <a:pt x="125471" y="41275"/>
                  <a:pt x="104834" y="53975"/>
                </a:cubicBezTo>
                <a:cubicBezTo>
                  <a:pt x="84197" y="66675"/>
                  <a:pt x="-2587" y="130704"/>
                  <a:pt x="59" y="133350"/>
                </a:cubicBezTo>
                <a:cubicBezTo>
                  <a:pt x="2705" y="135996"/>
                  <a:pt x="99013" y="78846"/>
                  <a:pt x="120709" y="69850"/>
                </a:cubicBezTo>
                <a:cubicBezTo>
                  <a:pt x="142405" y="60854"/>
                  <a:pt x="136584" y="77258"/>
                  <a:pt x="130234" y="79375"/>
                </a:cubicBezTo>
                <a:cubicBezTo>
                  <a:pt x="123884" y="81492"/>
                  <a:pt x="87371" y="86254"/>
                  <a:pt x="82609" y="82550"/>
                </a:cubicBezTo>
                <a:cubicBezTo>
                  <a:pt x="77847" y="78846"/>
                  <a:pt x="96896" y="67733"/>
                  <a:pt x="101659" y="57150"/>
                </a:cubicBezTo>
                <a:cubicBezTo>
                  <a:pt x="106421" y="46567"/>
                  <a:pt x="110655" y="0"/>
                  <a:pt x="114359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43" name="フリーフォーム 1542">
            <a:extLst>
              <a:ext uri="{FF2B5EF4-FFF2-40B4-BE49-F238E27FC236}">
                <a16:creationId xmlns:a16="http://schemas.microsoft.com/office/drawing/2014/main" id="{E5E503E2-7C95-2B42-565A-6AF66C4EAB54}"/>
              </a:ext>
            </a:extLst>
          </p:cNvPr>
          <p:cNvSpPr/>
          <p:nvPr/>
        </p:nvSpPr>
        <p:spPr>
          <a:xfrm>
            <a:off x="8012235" y="8775700"/>
            <a:ext cx="55440" cy="94179"/>
          </a:xfrm>
          <a:custGeom>
            <a:avLst/>
            <a:gdLst>
              <a:gd name="connsiteX0" fmla="*/ 55440 w 55440"/>
              <a:gd name="connsiteY0" fmla="*/ 0 h 94179"/>
              <a:gd name="connsiteX1" fmla="*/ 1465 w 55440"/>
              <a:gd name="connsiteY1" fmla="*/ 92075 h 94179"/>
              <a:gd name="connsiteX2" fmla="*/ 14165 w 55440"/>
              <a:gd name="connsiteY2" fmla="*/ 66675 h 94179"/>
              <a:gd name="connsiteX3" fmla="*/ 55440 w 55440"/>
              <a:gd name="connsiteY3" fmla="*/ 0 h 941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5440" h="94179">
                <a:moveTo>
                  <a:pt x="55440" y="0"/>
                </a:moveTo>
                <a:cubicBezTo>
                  <a:pt x="31892" y="40481"/>
                  <a:pt x="8344" y="80963"/>
                  <a:pt x="1465" y="92075"/>
                </a:cubicBezTo>
                <a:cubicBezTo>
                  <a:pt x="-5414" y="103187"/>
                  <a:pt x="14165" y="66675"/>
                  <a:pt x="14165" y="66675"/>
                </a:cubicBezTo>
                <a:lnTo>
                  <a:pt x="55440" y="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60" name="フリーフォーム 1559">
            <a:extLst>
              <a:ext uri="{FF2B5EF4-FFF2-40B4-BE49-F238E27FC236}">
                <a16:creationId xmlns:a16="http://schemas.microsoft.com/office/drawing/2014/main" id="{B81711B9-5C51-B3D7-E27B-E6A276AB2A45}"/>
              </a:ext>
            </a:extLst>
          </p:cNvPr>
          <p:cNvSpPr/>
          <p:nvPr/>
        </p:nvSpPr>
        <p:spPr>
          <a:xfrm>
            <a:off x="7877148" y="8797913"/>
            <a:ext cx="120840" cy="117490"/>
          </a:xfrm>
          <a:custGeom>
            <a:avLst/>
            <a:gdLst>
              <a:gd name="connsiteX0" fmla="*/ 27 w 120840"/>
              <a:gd name="connsiteY0" fmla="*/ 117487 h 117490"/>
              <a:gd name="connsiteX1" fmla="*/ 85752 w 120840"/>
              <a:gd name="connsiteY1" fmla="*/ 34937 h 117490"/>
              <a:gd name="connsiteX2" fmla="*/ 120677 w 120840"/>
              <a:gd name="connsiteY2" fmla="*/ 12 h 117490"/>
              <a:gd name="connsiteX3" fmla="*/ 95277 w 120840"/>
              <a:gd name="connsiteY3" fmla="*/ 31762 h 117490"/>
              <a:gd name="connsiteX4" fmla="*/ 27 w 120840"/>
              <a:gd name="connsiteY4" fmla="*/ 117487 h 1174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0840" h="117490">
                <a:moveTo>
                  <a:pt x="27" y="117487"/>
                </a:moveTo>
                <a:cubicBezTo>
                  <a:pt x="-1560" y="118016"/>
                  <a:pt x="65644" y="54516"/>
                  <a:pt x="85752" y="34937"/>
                </a:cubicBezTo>
                <a:cubicBezTo>
                  <a:pt x="105860" y="15358"/>
                  <a:pt x="119090" y="541"/>
                  <a:pt x="120677" y="12"/>
                </a:cubicBezTo>
                <a:cubicBezTo>
                  <a:pt x="122264" y="-517"/>
                  <a:pt x="112210" y="15358"/>
                  <a:pt x="95277" y="31762"/>
                </a:cubicBezTo>
                <a:cubicBezTo>
                  <a:pt x="78344" y="48166"/>
                  <a:pt x="1614" y="116958"/>
                  <a:pt x="27" y="11748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62" name="テキスト ボックス 1561">
            <a:extLst>
              <a:ext uri="{FF2B5EF4-FFF2-40B4-BE49-F238E27FC236}">
                <a16:creationId xmlns:a16="http://schemas.microsoft.com/office/drawing/2014/main" id="{7768D934-2763-A8F3-8FB8-2B6E125F3066}"/>
              </a:ext>
            </a:extLst>
          </p:cNvPr>
          <p:cNvSpPr txBox="1"/>
          <p:nvPr/>
        </p:nvSpPr>
        <p:spPr>
          <a:xfrm>
            <a:off x="7909216" y="22276"/>
            <a:ext cx="1665842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kumimoji="1" lang="en-US" altLang="ja-JP" sz="2400" dirty="0"/>
              <a:t>2023/03/11</a:t>
            </a:r>
          </a:p>
          <a:p>
            <a:pPr algn="r"/>
            <a:r>
              <a:rPr kumimoji="1" lang="en-US" altLang="ja-JP" sz="2400" dirty="0"/>
              <a:t>18:00</a:t>
            </a:r>
            <a:endParaRPr kumimoji="1" lang="ja-JP" altLang="en-US" sz="2400"/>
          </a:p>
        </p:txBody>
      </p:sp>
    </p:spTree>
    <p:extLst>
      <p:ext uri="{BB962C8B-B14F-4D97-AF65-F5344CB8AC3E}">
        <p14:creationId xmlns:p14="http://schemas.microsoft.com/office/powerpoint/2010/main" val="1597368602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Picture 2" descr="イタリア発METROCITYがジェシカ・アルバの最新キャンペーン・ヴィジュアルを公開、同時に新作バッグをリリース｜株式会社  METROCITYJAPANのプレスリリース" hidden="1">
            <a:extLst>
              <a:ext uri="{FF2B5EF4-FFF2-40B4-BE49-F238E27FC236}">
                <a16:creationId xmlns:a16="http://schemas.microsoft.com/office/drawing/2014/main" id="{26FF9AFB-5DA1-5F2D-921C-F648B8DADC5F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970"/>
          <a:stretch/>
        </p:blipFill>
        <p:spPr bwMode="auto">
          <a:xfrm>
            <a:off x="0" y="498445"/>
            <a:ext cx="9601200" cy="123031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" name="フリーフォーム 3">
            <a:extLst>
              <a:ext uri="{FF2B5EF4-FFF2-40B4-BE49-F238E27FC236}">
                <a16:creationId xmlns:a16="http://schemas.microsoft.com/office/drawing/2014/main" id="{0223C253-0210-AD63-882B-0B9E93AFB936}"/>
              </a:ext>
            </a:extLst>
          </p:cNvPr>
          <p:cNvSpPr/>
          <p:nvPr/>
        </p:nvSpPr>
        <p:spPr>
          <a:xfrm>
            <a:off x="2638352" y="2031912"/>
            <a:ext cx="434796" cy="130671"/>
          </a:xfrm>
          <a:custGeom>
            <a:avLst/>
            <a:gdLst>
              <a:gd name="connsiteX0" fmla="*/ 431873 w 434796"/>
              <a:gd name="connsiteY0" fmla="*/ 60413 h 130671"/>
              <a:gd name="connsiteX1" fmla="*/ 314398 w 434796"/>
              <a:gd name="connsiteY1" fmla="*/ 63588 h 130671"/>
              <a:gd name="connsiteX2" fmla="*/ 358848 w 434796"/>
              <a:gd name="connsiteY2" fmla="*/ 6438 h 130671"/>
              <a:gd name="connsiteX3" fmla="*/ 301698 w 434796"/>
              <a:gd name="connsiteY3" fmla="*/ 12788 h 130671"/>
              <a:gd name="connsiteX4" fmla="*/ 330273 w 434796"/>
              <a:gd name="connsiteY4" fmla="*/ 57238 h 130671"/>
              <a:gd name="connsiteX5" fmla="*/ 279473 w 434796"/>
              <a:gd name="connsiteY5" fmla="*/ 88 h 130671"/>
              <a:gd name="connsiteX6" fmla="*/ 282648 w 434796"/>
              <a:gd name="connsiteY6" fmla="*/ 73113 h 130671"/>
              <a:gd name="connsiteX7" fmla="*/ 209623 w 434796"/>
              <a:gd name="connsiteY7" fmla="*/ 88 h 130671"/>
              <a:gd name="connsiteX8" fmla="*/ 241373 w 434796"/>
              <a:gd name="connsiteY8" fmla="*/ 82638 h 130671"/>
              <a:gd name="connsiteX9" fmla="*/ 168348 w 434796"/>
              <a:gd name="connsiteY9" fmla="*/ 22313 h 130671"/>
              <a:gd name="connsiteX10" fmla="*/ 196923 w 434796"/>
              <a:gd name="connsiteY10" fmla="*/ 79463 h 130671"/>
              <a:gd name="connsiteX11" fmla="*/ 152473 w 434796"/>
              <a:gd name="connsiteY11" fmla="*/ 41363 h 130671"/>
              <a:gd name="connsiteX12" fmla="*/ 165173 w 434796"/>
              <a:gd name="connsiteY12" fmla="*/ 63588 h 130671"/>
              <a:gd name="connsiteX13" fmla="*/ 63573 w 434796"/>
              <a:gd name="connsiteY13" fmla="*/ 76288 h 130671"/>
              <a:gd name="connsiteX14" fmla="*/ 133423 w 434796"/>
              <a:gd name="connsiteY14" fmla="*/ 92163 h 130671"/>
              <a:gd name="connsiteX15" fmla="*/ 133423 w 434796"/>
              <a:gd name="connsiteY15" fmla="*/ 117563 h 130671"/>
              <a:gd name="connsiteX16" fmla="*/ 73 w 434796"/>
              <a:gd name="connsiteY16" fmla="*/ 123913 h 130671"/>
              <a:gd name="connsiteX17" fmla="*/ 117548 w 434796"/>
              <a:gd name="connsiteY17" fmla="*/ 127088 h 130671"/>
              <a:gd name="connsiteX18" fmla="*/ 304873 w 434796"/>
              <a:gd name="connsiteY18" fmla="*/ 69938 h 130671"/>
              <a:gd name="connsiteX19" fmla="*/ 171523 w 434796"/>
              <a:gd name="connsiteY19" fmla="*/ 73113 h 130671"/>
              <a:gd name="connsiteX20" fmla="*/ 431873 w 434796"/>
              <a:gd name="connsiteY20" fmla="*/ 60413 h 1306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434796" h="130671">
                <a:moveTo>
                  <a:pt x="431873" y="60413"/>
                </a:moveTo>
                <a:cubicBezTo>
                  <a:pt x="455686" y="58825"/>
                  <a:pt x="326569" y="72584"/>
                  <a:pt x="314398" y="63588"/>
                </a:cubicBezTo>
                <a:cubicBezTo>
                  <a:pt x="302227" y="54592"/>
                  <a:pt x="360965" y="14905"/>
                  <a:pt x="358848" y="6438"/>
                </a:cubicBezTo>
                <a:cubicBezTo>
                  <a:pt x="356731" y="-2029"/>
                  <a:pt x="306461" y="4321"/>
                  <a:pt x="301698" y="12788"/>
                </a:cubicBezTo>
                <a:cubicBezTo>
                  <a:pt x="296935" y="21255"/>
                  <a:pt x="333977" y="59355"/>
                  <a:pt x="330273" y="57238"/>
                </a:cubicBezTo>
                <a:cubicBezTo>
                  <a:pt x="326569" y="55121"/>
                  <a:pt x="287410" y="-2558"/>
                  <a:pt x="279473" y="88"/>
                </a:cubicBezTo>
                <a:cubicBezTo>
                  <a:pt x="271536" y="2734"/>
                  <a:pt x="294290" y="73113"/>
                  <a:pt x="282648" y="73113"/>
                </a:cubicBezTo>
                <a:cubicBezTo>
                  <a:pt x="271006" y="73113"/>
                  <a:pt x="216502" y="-1499"/>
                  <a:pt x="209623" y="88"/>
                </a:cubicBezTo>
                <a:cubicBezTo>
                  <a:pt x="202744" y="1675"/>
                  <a:pt x="248252" y="78934"/>
                  <a:pt x="241373" y="82638"/>
                </a:cubicBezTo>
                <a:cubicBezTo>
                  <a:pt x="234494" y="86342"/>
                  <a:pt x="175756" y="22842"/>
                  <a:pt x="168348" y="22313"/>
                </a:cubicBezTo>
                <a:cubicBezTo>
                  <a:pt x="160940" y="21784"/>
                  <a:pt x="199569" y="76288"/>
                  <a:pt x="196923" y="79463"/>
                </a:cubicBezTo>
                <a:cubicBezTo>
                  <a:pt x="194277" y="82638"/>
                  <a:pt x="157765" y="44009"/>
                  <a:pt x="152473" y="41363"/>
                </a:cubicBezTo>
                <a:cubicBezTo>
                  <a:pt x="147181" y="38717"/>
                  <a:pt x="179990" y="57767"/>
                  <a:pt x="165173" y="63588"/>
                </a:cubicBezTo>
                <a:cubicBezTo>
                  <a:pt x="150356" y="69409"/>
                  <a:pt x="68865" y="71526"/>
                  <a:pt x="63573" y="76288"/>
                </a:cubicBezTo>
                <a:cubicBezTo>
                  <a:pt x="58281" y="81051"/>
                  <a:pt x="121781" y="85284"/>
                  <a:pt x="133423" y="92163"/>
                </a:cubicBezTo>
                <a:cubicBezTo>
                  <a:pt x="145065" y="99042"/>
                  <a:pt x="155648" y="112271"/>
                  <a:pt x="133423" y="117563"/>
                </a:cubicBezTo>
                <a:cubicBezTo>
                  <a:pt x="111198" y="122855"/>
                  <a:pt x="2719" y="122326"/>
                  <a:pt x="73" y="123913"/>
                </a:cubicBezTo>
                <a:cubicBezTo>
                  <a:pt x="-2573" y="125501"/>
                  <a:pt x="66748" y="136084"/>
                  <a:pt x="117548" y="127088"/>
                </a:cubicBezTo>
                <a:cubicBezTo>
                  <a:pt x="168348" y="118092"/>
                  <a:pt x="295877" y="78934"/>
                  <a:pt x="304873" y="69938"/>
                </a:cubicBezTo>
                <a:cubicBezTo>
                  <a:pt x="313869" y="60942"/>
                  <a:pt x="151944" y="72584"/>
                  <a:pt x="171523" y="73113"/>
                </a:cubicBezTo>
                <a:cubicBezTo>
                  <a:pt x="191102" y="73642"/>
                  <a:pt x="408060" y="62001"/>
                  <a:pt x="431873" y="6041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7B581B11-80BC-C170-A1D3-98883122AEA5}"/>
              </a:ext>
            </a:extLst>
          </p:cNvPr>
          <p:cNvSpPr/>
          <p:nvPr/>
        </p:nvSpPr>
        <p:spPr>
          <a:xfrm>
            <a:off x="2708254" y="2096082"/>
            <a:ext cx="242921" cy="183589"/>
          </a:xfrm>
          <a:custGeom>
            <a:avLst/>
            <a:gdLst>
              <a:gd name="connsiteX0" fmla="*/ 187346 w 242921"/>
              <a:gd name="connsiteY0" fmla="*/ 5768 h 183589"/>
              <a:gd name="connsiteX1" fmla="*/ 3196 w 242921"/>
              <a:gd name="connsiteY1" fmla="*/ 72443 h 183589"/>
              <a:gd name="connsiteX2" fmla="*/ 101621 w 242921"/>
              <a:gd name="connsiteY2" fmla="*/ 53393 h 183589"/>
              <a:gd name="connsiteX3" fmla="*/ 21 w 242921"/>
              <a:gd name="connsiteY3" fmla="*/ 107368 h 183589"/>
              <a:gd name="connsiteX4" fmla="*/ 92096 w 242921"/>
              <a:gd name="connsiteY4" fmla="*/ 81968 h 183589"/>
              <a:gd name="connsiteX5" fmla="*/ 41296 w 242921"/>
              <a:gd name="connsiteY5" fmla="*/ 158168 h 183589"/>
              <a:gd name="connsiteX6" fmla="*/ 82571 w 242921"/>
              <a:gd name="connsiteY6" fmla="*/ 116893 h 183589"/>
              <a:gd name="connsiteX7" fmla="*/ 82571 w 242921"/>
              <a:gd name="connsiteY7" fmla="*/ 154993 h 183589"/>
              <a:gd name="connsiteX8" fmla="*/ 104796 w 242921"/>
              <a:gd name="connsiteY8" fmla="*/ 123243 h 183589"/>
              <a:gd name="connsiteX9" fmla="*/ 130196 w 242921"/>
              <a:gd name="connsiteY9" fmla="*/ 183568 h 183589"/>
              <a:gd name="connsiteX10" fmla="*/ 136546 w 242921"/>
              <a:gd name="connsiteY10" fmla="*/ 129593 h 183589"/>
              <a:gd name="connsiteX11" fmla="*/ 120671 w 242921"/>
              <a:gd name="connsiteY11" fmla="*/ 88318 h 183589"/>
              <a:gd name="connsiteX12" fmla="*/ 136546 w 242921"/>
              <a:gd name="connsiteY12" fmla="*/ 59743 h 183589"/>
              <a:gd name="connsiteX13" fmla="*/ 98446 w 242921"/>
              <a:gd name="connsiteY13" fmla="*/ 88318 h 183589"/>
              <a:gd name="connsiteX14" fmla="*/ 238146 w 242921"/>
              <a:gd name="connsiteY14" fmla="*/ 12118 h 183589"/>
              <a:gd name="connsiteX15" fmla="*/ 187346 w 242921"/>
              <a:gd name="connsiteY15" fmla="*/ 5768 h 1835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242921" h="183589">
                <a:moveTo>
                  <a:pt x="187346" y="5768"/>
                </a:moveTo>
                <a:cubicBezTo>
                  <a:pt x="148188" y="15822"/>
                  <a:pt x="17483" y="64506"/>
                  <a:pt x="3196" y="72443"/>
                </a:cubicBezTo>
                <a:cubicBezTo>
                  <a:pt x="-11091" y="80380"/>
                  <a:pt x="102150" y="47572"/>
                  <a:pt x="101621" y="53393"/>
                </a:cubicBezTo>
                <a:cubicBezTo>
                  <a:pt x="101092" y="59214"/>
                  <a:pt x="1608" y="102606"/>
                  <a:pt x="21" y="107368"/>
                </a:cubicBezTo>
                <a:cubicBezTo>
                  <a:pt x="-1566" y="112130"/>
                  <a:pt x="85217" y="73501"/>
                  <a:pt x="92096" y="81968"/>
                </a:cubicBezTo>
                <a:cubicBezTo>
                  <a:pt x="98975" y="90435"/>
                  <a:pt x="42883" y="152347"/>
                  <a:pt x="41296" y="158168"/>
                </a:cubicBezTo>
                <a:cubicBezTo>
                  <a:pt x="39708" y="163989"/>
                  <a:pt x="75692" y="117422"/>
                  <a:pt x="82571" y="116893"/>
                </a:cubicBezTo>
                <a:cubicBezTo>
                  <a:pt x="89450" y="116364"/>
                  <a:pt x="78867" y="153935"/>
                  <a:pt x="82571" y="154993"/>
                </a:cubicBezTo>
                <a:cubicBezTo>
                  <a:pt x="86275" y="156051"/>
                  <a:pt x="96858" y="118481"/>
                  <a:pt x="104796" y="123243"/>
                </a:cubicBezTo>
                <a:cubicBezTo>
                  <a:pt x="112733" y="128006"/>
                  <a:pt x="124905" y="182510"/>
                  <a:pt x="130196" y="183568"/>
                </a:cubicBezTo>
                <a:cubicBezTo>
                  <a:pt x="135487" y="184626"/>
                  <a:pt x="138133" y="145468"/>
                  <a:pt x="136546" y="129593"/>
                </a:cubicBezTo>
                <a:cubicBezTo>
                  <a:pt x="134958" y="113718"/>
                  <a:pt x="120671" y="99960"/>
                  <a:pt x="120671" y="88318"/>
                </a:cubicBezTo>
                <a:cubicBezTo>
                  <a:pt x="120671" y="76676"/>
                  <a:pt x="140250" y="59743"/>
                  <a:pt x="136546" y="59743"/>
                </a:cubicBezTo>
                <a:cubicBezTo>
                  <a:pt x="132842" y="59743"/>
                  <a:pt x="81513" y="96255"/>
                  <a:pt x="98446" y="88318"/>
                </a:cubicBezTo>
                <a:cubicBezTo>
                  <a:pt x="115379" y="80381"/>
                  <a:pt x="221742" y="24818"/>
                  <a:pt x="238146" y="12118"/>
                </a:cubicBezTo>
                <a:cubicBezTo>
                  <a:pt x="254550" y="-582"/>
                  <a:pt x="226504" y="-4286"/>
                  <a:pt x="187346" y="576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25E18CA4-0900-EBD0-70F0-0D93007EB462}"/>
              </a:ext>
            </a:extLst>
          </p:cNvPr>
          <p:cNvSpPr/>
          <p:nvPr/>
        </p:nvSpPr>
        <p:spPr>
          <a:xfrm>
            <a:off x="2813000" y="2170572"/>
            <a:ext cx="139937" cy="131796"/>
          </a:xfrm>
          <a:custGeom>
            <a:avLst/>
            <a:gdLst>
              <a:gd name="connsiteX0" fmla="*/ 50 w 139937"/>
              <a:gd name="connsiteY0" fmla="*/ 1128 h 131796"/>
              <a:gd name="connsiteX1" fmla="*/ 54025 w 139937"/>
              <a:gd name="connsiteY1" fmla="*/ 90028 h 131796"/>
              <a:gd name="connsiteX2" fmla="*/ 57200 w 139937"/>
              <a:gd name="connsiteY2" fmla="*/ 131303 h 131796"/>
              <a:gd name="connsiteX3" fmla="*/ 50850 w 139937"/>
              <a:gd name="connsiteY3" fmla="*/ 64628 h 131796"/>
              <a:gd name="connsiteX4" fmla="*/ 57200 w 139937"/>
              <a:gd name="connsiteY4" fmla="*/ 124953 h 131796"/>
              <a:gd name="connsiteX5" fmla="*/ 82600 w 139937"/>
              <a:gd name="connsiteY5" fmla="*/ 58278 h 131796"/>
              <a:gd name="connsiteX6" fmla="*/ 95300 w 139937"/>
              <a:gd name="connsiteY6" fmla="*/ 128128 h 131796"/>
              <a:gd name="connsiteX7" fmla="*/ 139750 w 139937"/>
              <a:gd name="connsiteY7" fmla="*/ 58278 h 131796"/>
              <a:gd name="connsiteX8" fmla="*/ 76250 w 139937"/>
              <a:gd name="connsiteY8" fmla="*/ 86853 h 131796"/>
              <a:gd name="connsiteX9" fmla="*/ 95300 w 139937"/>
              <a:gd name="connsiteY9" fmla="*/ 58278 h 131796"/>
              <a:gd name="connsiteX10" fmla="*/ 47675 w 139937"/>
              <a:gd name="connsiteY10" fmla="*/ 77328 h 131796"/>
              <a:gd name="connsiteX11" fmla="*/ 73075 w 139937"/>
              <a:gd name="connsiteY11" fmla="*/ 48753 h 131796"/>
              <a:gd name="connsiteX12" fmla="*/ 44500 w 139937"/>
              <a:gd name="connsiteY12" fmla="*/ 39228 h 131796"/>
              <a:gd name="connsiteX13" fmla="*/ 50 w 139937"/>
              <a:gd name="connsiteY13" fmla="*/ 1128 h 1317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39937" h="131796">
                <a:moveTo>
                  <a:pt x="50" y="1128"/>
                </a:moveTo>
                <a:cubicBezTo>
                  <a:pt x="1637" y="9595"/>
                  <a:pt x="44500" y="68332"/>
                  <a:pt x="54025" y="90028"/>
                </a:cubicBezTo>
                <a:cubicBezTo>
                  <a:pt x="63550" y="111724"/>
                  <a:pt x="57729" y="135536"/>
                  <a:pt x="57200" y="131303"/>
                </a:cubicBezTo>
                <a:cubicBezTo>
                  <a:pt x="56671" y="127070"/>
                  <a:pt x="50850" y="65686"/>
                  <a:pt x="50850" y="64628"/>
                </a:cubicBezTo>
                <a:cubicBezTo>
                  <a:pt x="50850" y="63570"/>
                  <a:pt x="51909" y="126011"/>
                  <a:pt x="57200" y="124953"/>
                </a:cubicBezTo>
                <a:cubicBezTo>
                  <a:pt x="62491" y="123895"/>
                  <a:pt x="76250" y="57749"/>
                  <a:pt x="82600" y="58278"/>
                </a:cubicBezTo>
                <a:cubicBezTo>
                  <a:pt x="88950" y="58807"/>
                  <a:pt x="85775" y="128128"/>
                  <a:pt x="95300" y="128128"/>
                </a:cubicBezTo>
                <a:cubicBezTo>
                  <a:pt x="104825" y="128128"/>
                  <a:pt x="142925" y="65157"/>
                  <a:pt x="139750" y="58278"/>
                </a:cubicBezTo>
                <a:cubicBezTo>
                  <a:pt x="136575" y="51399"/>
                  <a:pt x="83658" y="86853"/>
                  <a:pt x="76250" y="86853"/>
                </a:cubicBezTo>
                <a:cubicBezTo>
                  <a:pt x="68842" y="86853"/>
                  <a:pt x="100062" y="59865"/>
                  <a:pt x="95300" y="58278"/>
                </a:cubicBezTo>
                <a:cubicBezTo>
                  <a:pt x="90538" y="56691"/>
                  <a:pt x="51379" y="78915"/>
                  <a:pt x="47675" y="77328"/>
                </a:cubicBezTo>
                <a:cubicBezTo>
                  <a:pt x="43971" y="75741"/>
                  <a:pt x="73604" y="55103"/>
                  <a:pt x="73075" y="48753"/>
                </a:cubicBezTo>
                <a:cubicBezTo>
                  <a:pt x="72546" y="42403"/>
                  <a:pt x="54025" y="43991"/>
                  <a:pt x="44500" y="39228"/>
                </a:cubicBezTo>
                <a:cubicBezTo>
                  <a:pt x="34975" y="34465"/>
                  <a:pt x="-1537" y="-7339"/>
                  <a:pt x="50" y="112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ED2F4A9E-03AE-409E-19E3-0A5943435B80}"/>
              </a:ext>
            </a:extLst>
          </p:cNvPr>
          <p:cNvSpPr/>
          <p:nvPr/>
        </p:nvSpPr>
        <p:spPr>
          <a:xfrm>
            <a:off x="2901876" y="2173666"/>
            <a:ext cx="309442" cy="140988"/>
          </a:xfrm>
          <a:custGeom>
            <a:avLst/>
            <a:gdLst>
              <a:gd name="connsiteX0" fmla="*/ 308049 w 309442"/>
              <a:gd name="connsiteY0" fmla="*/ 10734 h 140988"/>
              <a:gd name="connsiteX1" fmla="*/ 152474 w 309442"/>
              <a:gd name="connsiteY1" fmla="*/ 23434 h 140988"/>
              <a:gd name="connsiteX2" fmla="*/ 181049 w 309442"/>
              <a:gd name="connsiteY2" fmla="*/ 26609 h 140988"/>
              <a:gd name="connsiteX3" fmla="*/ 161999 w 309442"/>
              <a:gd name="connsiteY3" fmla="*/ 64709 h 140988"/>
              <a:gd name="connsiteX4" fmla="*/ 171524 w 309442"/>
              <a:gd name="connsiteY4" fmla="*/ 93284 h 140988"/>
              <a:gd name="connsiteX5" fmla="*/ 142949 w 309442"/>
              <a:gd name="connsiteY5" fmla="*/ 36134 h 140988"/>
              <a:gd name="connsiteX6" fmla="*/ 123899 w 309442"/>
              <a:gd name="connsiteY6" fmla="*/ 99634 h 140988"/>
              <a:gd name="connsiteX7" fmla="*/ 136599 w 309442"/>
              <a:gd name="connsiteY7" fmla="*/ 39309 h 140988"/>
              <a:gd name="connsiteX8" fmla="*/ 104849 w 309442"/>
              <a:gd name="connsiteY8" fmla="*/ 125034 h 140988"/>
              <a:gd name="connsiteX9" fmla="*/ 104849 w 309442"/>
              <a:gd name="connsiteY9" fmla="*/ 48834 h 140988"/>
              <a:gd name="connsiteX10" fmla="*/ 60399 w 309442"/>
              <a:gd name="connsiteY10" fmla="*/ 140909 h 140988"/>
              <a:gd name="connsiteX11" fmla="*/ 76274 w 309442"/>
              <a:gd name="connsiteY11" fmla="*/ 64709 h 140988"/>
              <a:gd name="connsiteX12" fmla="*/ 74 w 309442"/>
              <a:gd name="connsiteY12" fmla="*/ 52009 h 140988"/>
              <a:gd name="connsiteX13" fmla="*/ 92149 w 309442"/>
              <a:gd name="connsiteY13" fmla="*/ 39309 h 140988"/>
              <a:gd name="connsiteX14" fmla="*/ 206449 w 309442"/>
              <a:gd name="connsiteY14" fmla="*/ 10734 h 140988"/>
              <a:gd name="connsiteX15" fmla="*/ 133424 w 309442"/>
              <a:gd name="connsiteY15" fmla="*/ 29784 h 140988"/>
              <a:gd name="connsiteX16" fmla="*/ 225499 w 309442"/>
              <a:gd name="connsiteY16" fmla="*/ 1209 h 140988"/>
              <a:gd name="connsiteX17" fmla="*/ 308049 w 309442"/>
              <a:gd name="connsiteY17" fmla="*/ 10734 h 140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309442" h="140988">
                <a:moveTo>
                  <a:pt x="308049" y="10734"/>
                </a:moveTo>
                <a:cubicBezTo>
                  <a:pt x="295878" y="14438"/>
                  <a:pt x="173641" y="20788"/>
                  <a:pt x="152474" y="23434"/>
                </a:cubicBezTo>
                <a:cubicBezTo>
                  <a:pt x="131307" y="26080"/>
                  <a:pt x="179462" y="19730"/>
                  <a:pt x="181049" y="26609"/>
                </a:cubicBezTo>
                <a:cubicBezTo>
                  <a:pt x="182636" y="33488"/>
                  <a:pt x="163586" y="53597"/>
                  <a:pt x="161999" y="64709"/>
                </a:cubicBezTo>
                <a:cubicBezTo>
                  <a:pt x="160412" y="75821"/>
                  <a:pt x="174699" y="98046"/>
                  <a:pt x="171524" y="93284"/>
                </a:cubicBezTo>
                <a:cubicBezTo>
                  <a:pt x="168349" y="88522"/>
                  <a:pt x="150886" y="35076"/>
                  <a:pt x="142949" y="36134"/>
                </a:cubicBezTo>
                <a:cubicBezTo>
                  <a:pt x="135012" y="37192"/>
                  <a:pt x="124957" y="99105"/>
                  <a:pt x="123899" y="99634"/>
                </a:cubicBezTo>
                <a:cubicBezTo>
                  <a:pt x="122841" y="100163"/>
                  <a:pt x="139774" y="35076"/>
                  <a:pt x="136599" y="39309"/>
                </a:cubicBezTo>
                <a:cubicBezTo>
                  <a:pt x="133424" y="43542"/>
                  <a:pt x="110141" y="123447"/>
                  <a:pt x="104849" y="125034"/>
                </a:cubicBezTo>
                <a:cubicBezTo>
                  <a:pt x="99557" y="126621"/>
                  <a:pt x="112257" y="46188"/>
                  <a:pt x="104849" y="48834"/>
                </a:cubicBezTo>
                <a:cubicBezTo>
                  <a:pt x="97441" y="51480"/>
                  <a:pt x="65161" y="138263"/>
                  <a:pt x="60399" y="140909"/>
                </a:cubicBezTo>
                <a:cubicBezTo>
                  <a:pt x="55637" y="143555"/>
                  <a:pt x="86328" y="79526"/>
                  <a:pt x="76274" y="64709"/>
                </a:cubicBezTo>
                <a:cubicBezTo>
                  <a:pt x="66220" y="49892"/>
                  <a:pt x="-2572" y="56242"/>
                  <a:pt x="74" y="52009"/>
                </a:cubicBezTo>
                <a:cubicBezTo>
                  <a:pt x="2720" y="47776"/>
                  <a:pt x="57753" y="46188"/>
                  <a:pt x="92149" y="39309"/>
                </a:cubicBezTo>
                <a:cubicBezTo>
                  <a:pt x="126545" y="32430"/>
                  <a:pt x="199570" y="12321"/>
                  <a:pt x="206449" y="10734"/>
                </a:cubicBezTo>
                <a:cubicBezTo>
                  <a:pt x="213328" y="9147"/>
                  <a:pt x="130249" y="31371"/>
                  <a:pt x="133424" y="29784"/>
                </a:cubicBezTo>
                <a:cubicBezTo>
                  <a:pt x="136599" y="28197"/>
                  <a:pt x="201687" y="5971"/>
                  <a:pt x="225499" y="1209"/>
                </a:cubicBezTo>
                <a:cubicBezTo>
                  <a:pt x="249311" y="-3553"/>
                  <a:pt x="320220" y="7030"/>
                  <a:pt x="308049" y="1073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E5FE5D05-9170-0392-D29C-9470785F6F4F}"/>
              </a:ext>
            </a:extLst>
          </p:cNvPr>
          <p:cNvSpPr/>
          <p:nvPr/>
        </p:nvSpPr>
        <p:spPr>
          <a:xfrm>
            <a:off x="2761614" y="2130296"/>
            <a:ext cx="458189" cy="88589"/>
          </a:xfrm>
          <a:custGeom>
            <a:avLst/>
            <a:gdLst>
              <a:gd name="connsiteX0" fmla="*/ 636 w 458189"/>
              <a:gd name="connsiteY0" fmla="*/ 129 h 88589"/>
              <a:gd name="connsiteX1" fmla="*/ 105411 w 458189"/>
              <a:gd name="connsiteY1" fmla="*/ 66804 h 88589"/>
              <a:gd name="connsiteX2" fmla="*/ 149861 w 458189"/>
              <a:gd name="connsiteY2" fmla="*/ 82679 h 88589"/>
              <a:gd name="connsiteX3" fmla="*/ 111761 w 458189"/>
              <a:gd name="connsiteY3" fmla="*/ 47754 h 88589"/>
              <a:gd name="connsiteX4" fmla="*/ 175261 w 458189"/>
              <a:gd name="connsiteY4" fmla="*/ 66804 h 88589"/>
              <a:gd name="connsiteX5" fmla="*/ 267336 w 458189"/>
              <a:gd name="connsiteY5" fmla="*/ 73154 h 88589"/>
              <a:gd name="connsiteX6" fmla="*/ 210186 w 458189"/>
              <a:gd name="connsiteY6" fmla="*/ 73154 h 88589"/>
              <a:gd name="connsiteX7" fmla="*/ 349886 w 458189"/>
              <a:gd name="connsiteY7" fmla="*/ 44579 h 88589"/>
              <a:gd name="connsiteX8" fmla="*/ 372111 w 458189"/>
              <a:gd name="connsiteY8" fmla="*/ 12829 h 88589"/>
              <a:gd name="connsiteX9" fmla="*/ 353061 w 458189"/>
              <a:gd name="connsiteY9" fmla="*/ 31879 h 88589"/>
              <a:gd name="connsiteX10" fmla="*/ 451486 w 458189"/>
              <a:gd name="connsiteY10" fmla="*/ 3304 h 88589"/>
              <a:gd name="connsiteX11" fmla="*/ 438786 w 458189"/>
              <a:gd name="connsiteY11" fmla="*/ 41404 h 88589"/>
              <a:gd name="connsiteX12" fmla="*/ 353061 w 458189"/>
              <a:gd name="connsiteY12" fmla="*/ 50929 h 88589"/>
              <a:gd name="connsiteX13" fmla="*/ 197486 w 458189"/>
              <a:gd name="connsiteY13" fmla="*/ 85854 h 88589"/>
              <a:gd name="connsiteX14" fmla="*/ 159386 w 458189"/>
              <a:gd name="connsiteY14" fmla="*/ 79504 h 88589"/>
              <a:gd name="connsiteX15" fmla="*/ 108586 w 458189"/>
              <a:gd name="connsiteY15" fmla="*/ 25529 h 88589"/>
              <a:gd name="connsiteX16" fmla="*/ 159386 w 458189"/>
              <a:gd name="connsiteY16" fmla="*/ 85854 h 88589"/>
              <a:gd name="connsiteX17" fmla="*/ 636 w 458189"/>
              <a:gd name="connsiteY17" fmla="*/ 129 h 885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458189" h="88589">
                <a:moveTo>
                  <a:pt x="636" y="129"/>
                </a:moveTo>
                <a:cubicBezTo>
                  <a:pt x="-8360" y="-3046"/>
                  <a:pt x="80540" y="53046"/>
                  <a:pt x="105411" y="66804"/>
                </a:cubicBezTo>
                <a:cubicBezTo>
                  <a:pt x="130282" y="80562"/>
                  <a:pt x="148803" y="85854"/>
                  <a:pt x="149861" y="82679"/>
                </a:cubicBezTo>
                <a:cubicBezTo>
                  <a:pt x="150919" y="79504"/>
                  <a:pt x="107528" y="50400"/>
                  <a:pt x="111761" y="47754"/>
                </a:cubicBezTo>
                <a:cubicBezTo>
                  <a:pt x="115994" y="45108"/>
                  <a:pt x="149332" y="62571"/>
                  <a:pt x="175261" y="66804"/>
                </a:cubicBezTo>
                <a:cubicBezTo>
                  <a:pt x="201190" y="71037"/>
                  <a:pt x="261515" y="72096"/>
                  <a:pt x="267336" y="73154"/>
                </a:cubicBezTo>
                <a:cubicBezTo>
                  <a:pt x="273157" y="74212"/>
                  <a:pt x="196428" y="77916"/>
                  <a:pt x="210186" y="73154"/>
                </a:cubicBezTo>
                <a:cubicBezTo>
                  <a:pt x="223944" y="68392"/>
                  <a:pt x="322899" y="54633"/>
                  <a:pt x="349886" y="44579"/>
                </a:cubicBezTo>
                <a:cubicBezTo>
                  <a:pt x="376874" y="34525"/>
                  <a:pt x="372111" y="12829"/>
                  <a:pt x="372111" y="12829"/>
                </a:cubicBezTo>
                <a:cubicBezTo>
                  <a:pt x="372640" y="10712"/>
                  <a:pt x="339832" y="33466"/>
                  <a:pt x="353061" y="31879"/>
                </a:cubicBezTo>
                <a:cubicBezTo>
                  <a:pt x="366290" y="30292"/>
                  <a:pt x="437199" y="1717"/>
                  <a:pt x="451486" y="3304"/>
                </a:cubicBezTo>
                <a:cubicBezTo>
                  <a:pt x="465773" y="4891"/>
                  <a:pt x="455190" y="33467"/>
                  <a:pt x="438786" y="41404"/>
                </a:cubicBezTo>
                <a:cubicBezTo>
                  <a:pt x="422382" y="49342"/>
                  <a:pt x="393278" y="43521"/>
                  <a:pt x="353061" y="50929"/>
                </a:cubicBezTo>
                <a:cubicBezTo>
                  <a:pt x="312844" y="58337"/>
                  <a:pt x="229765" y="81092"/>
                  <a:pt x="197486" y="85854"/>
                </a:cubicBezTo>
                <a:cubicBezTo>
                  <a:pt x="165207" y="90617"/>
                  <a:pt x="174203" y="89558"/>
                  <a:pt x="159386" y="79504"/>
                </a:cubicBezTo>
                <a:cubicBezTo>
                  <a:pt x="144569" y="69450"/>
                  <a:pt x="108586" y="24471"/>
                  <a:pt x="108586" y="25529"/>
                </a:cubicBezTo>
                <a:cubicBezTo>
                  <a:pt x="108586" y="26587"/>
                  <a:pt x="169969" y="86912"/>
                  <a:pt x="159386" y="85854"/>
                </a:cubicBezTo>
                <a:cubicBezTo>
                  <a:pt x="148803" y="84796"/>
                  <a:pt x="9632" y="3304"/>
                  <a:pt x="636" y="12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007CA2F8-7FBB-9DCC-A606-8D9D307D0C90}"/>
              </a:ext>
            </a:extLst>
          </p:cNvPr>
          <p:cNvSpPr/>
          <p:nvPr/>
        </p:nvSpPr>
        <p:spPr>
          <a:xfrm>
            <a:off x="2930470" y="2031521"/>
            <a:ext cx="310590" cy="133117"/>
          </a:xfrm>
          <a:custGeom>
            <a:avLst/>
            <a:gdLst>
              <a:gd name="connsiteX0" fmla="*/ 55 w 310590"/>
              <a:gd name="connsiteY0" fmla="*/ 6829 h 133117"/>
              <a:gd name="connsiteX1" fmla="*/ 168330 w 310590"/>
              <a:gd name="connsiteY1" fmla="*/ 6829 h 133117"/>
              <a:gd name="connsiteX2" fmla="*/ 219130 w 310590"/>
              <a:gd name="connsiteY2" fmla="*/ 29054 h 133117"/>
              <a:gd name="connsiteX3" fmla="*/ 187380 w 310590"/>
              <a:gd name="connsiteY3" fmla="*/ 479 h 133117"/>
              <a:gd name="connsiteX4" fmla="*/ 231830 w 310590"/>
              <a:gd name="connsiteY4" fmla="*/ 57629 h 133117"/>
              <a:gd name="connsiteX5" fmla="*/ 298505 w 310590"/>
              <a:gd name="connsiteY5" fmla="*/ 130654 h 133117"/>
              <a:gd name="connsiteX6" fmla="*/ 295330 w 310590"/>
              <a:gd name="connsiteY6" fmla="*/ 108429 h 133117"/>
              <a:gd name="connsiteX7" fmla="*/ 146105 w 310590"/>
              <a:gd name="connsiteY7" fmla="*/ 35404 h 133117"/>
              <a:gd name="connsiteX8" fmla="*/ 219130 w 310590"/>
              <a:gd name="connsiteY8" fmla="*/ 54454 h 133117"/>
              <a:gd name="connsiteX9" fmla="*/ 184205 w 310590"/>
              <a:gd name="connsiteY9" fmla="*/ 32229 h 133117"/>
              <a:gd name="connsiteX10" fmla="*/ 187380 w 310590"/>
              <a:gd name="connsiteY10" fmla="*/ 16354 h 133117"/>
              <a:gd name="connsiteX11" fmla="*/ 55 w 310590"/>
              <a:gd name="connsiteY11" fmla="*/ 6829 h 1331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10590" h="133117">
                <a:moveTo>
                  <a:pt x="55" y="6829"/>
                </a:moveTo>
                <a:cubicBezTo>
                  <a:pt x="-3120" y="5242"/>
                  <a:pt x="131818" y="3125"/>
                  <a:pt x="168330" y="6829"/>
                </a:cubicBezTo>
                <a:cubicBezTo>
                  <a:pt x="204842" y="10533"/>
                  <a:pt x="215955" y="30112"/>
                  <a:pt x="219130" y="29054"/>
                </a:cubicBezTo>
                <a:cubicBezTo>
                  <a:pt x="222305" y="27996"/>
                  <a:pt x="185263" y="-4283"/>
                  <a:pt x="187380" y="479"/>
                </a:cubicBezTo>
                <a:cubicBezTo>
                  <a:pt x="189497" y="5241"/>
                  <a:pt x="213309" y="35933"/>
                  <a:pt x="231830" y="57629"/>
                </a:cubicBezTo>
                <a:cubicBezTo>
                  <a:pt x="250351" y="79325"/>
                  <a:pt x="287922" y="122187"/>
                  <a:pt x="298505" y="130654"/>
                </a:cubicBezTo>
                <a:cubicBezTo>
                  <a:pt x="309088" y="139121"/>
                  <a:pt x="320730" y="124304"/>
                  <a:pt x="295330" y="108429"/>
                </a:cubicBezTo>
                <a:cubicBezTo>
                  <a:pt x="269930" y="92554"/>
                  <a:pt x="158805" y="44400"/>
                  <a:pt x="146105" y="35404"/>
                </a:cubicBezTo>
                <a:cubicBezTo>
                  <a:pt x="133405" y="26408"/>
                  <a:pt x="212780" y="54983"/>
                  <a:pt x="219130" y="54454"/>
                </a:cubicBezTo>
                <a:cubicBezTo>
                  <a:pt x="225480" y="53925"/>
                  <a:pt x="189497" y="38579"/>
                  <a:pt x="184205" y="32229"/>
                </a:cubicBezTo>
                <a:cubicBezTo>
                  <a:pt x="178913" y="25879"/>
                  <a:pt x="210134" y="20058"/>
                  <a:pt x="187380" y="16354"/>
                </a:cubicBezTo>
                <a:cubicBezTo>
                  <a:pt x="164626" y="12650"/>
                  <a:pt x="3230" y="8416"/>
                  <a:pt x="55" y="682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54420B39-5AA5-4D5B-B1F7-4C5C29AE8368}"/>
              </a:ext>
            </a:extLst>
          </p:cNvPr>
          <p:cNvSpPr/>
          <p:nvPr/>
        </p:nvSpPr>
        <p:spPr>
          <a:xfrm>
            <a:off x="3019272" y="2060507"/>
            <a:ext cx="127884" cy="143494"/>
          </a:xfrm>
          <a:custGeom>
            <a:avLst/>
            <a:gdLst>
              <a:gd name="connsiteX0" fmla="*/ 9678 w 127884"/>
              <a:gd name="connsiteY0" fmla="*/ 68 h 143494"/>
              <a:gd name="connsiteX1" fmla="*/ 89053 w 127884"/>
              <a:gd name="connsiteY1" fmla="*/ 60393 h 143494"/>
              <a:gd name="connsiteX2" fmla="*/ 95403 w 127884"/>
              <a:gd name="connsiteY2" fmla="*/ 88968 h 143494"/>
              <a:gd name="connsiteX3" fmla="*/ 153 w 127884"/>
              <a:gd name="connsiteY3" fmla="*/ 142943 h 143494"/>
              <a:gd name="connsiteX4" fmla="*/ 120803 w 127884"/>
              <a:gd name="connsiteY4" fmla="*/ 114368 h 143494"/>
              <a:gd name="connsiteX5" fmla="*/ 104928 w 127884"/>
              <a:gd name="connsiteY5" fmla="*/ 73093 h 143494"/>
              <a:gd name="connsiteX6" fmla="*/ 9678 w 127884"/>
              <a:gd name="connsiteY6" fmla="*/ 68 h 1434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7884" h="143494">
                <a:moveTo>
                  <a:pt x="9678" y="68"/>
                </a:moveTo>
                <a:cubicBezTo>
                  <a:pt x="7032" y="-2049"/>
                  <a:pt x="74766" y="45576"/>
                  <a:pt x="89053" y="60393"/>
                </a:cubicBezTo>
                <a:cubicBezTo>
                  <a:pt x="103340" y="75210"/>
                  <a:pt x="110220" y="75210"/>
                  <a:pt x="95403" y="88968"/>
                </a:cubicBezTo>
                <a:cubicBezTo>
                  <a:pt x="80586" y="102726"/>
                  <a:pt x="-4080" y="138710"/>
                  <a:pt x="153" y="142943"/>
                </a:cubicBezTo>
                <a:cubicBezTo>
                  <a:pt x="4386" y="147176"/>
                  <a:pt x="103341" y="126010"/>
                  <a:pt x="120803" y="114368"/>
                </a:cubicBezTo>
                <a:cubicBezTo>
                  <a:pt x="138265" y="102726"/>
                  <a:pt x="119745" y="87380"/>
                  <a:pt x="104928" y="73093"/>
                </a:cubicBezTo>
                <a:cubicBezTo>
                  <a:pt x="90111" y="58806"/>
                  <a:pt x="12324" y="2185"/>
                  <a:pt x="9678" y="6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B03CEAAA-936A-DA8F-53BC-C852F8C1E016}"/>
              </a:ext>
            </a:extLst>
          </p:cNvPr>
          <p:cNvSpPr/>
          <p:nvPr/>
        </p:nvSpPr>
        <p:spPr>
          <a:xfrm>
            <a:off x="3051113" y="2079597"/>
            <a:ext cx="149635" cy="66767"/>
          </a:xfrm>
          <a:custGeom>
            <a:avLst/>
            <a:gdLst>
              <a:gd name="connsiteX0" fmla="*/ 62 w 149635"/>
              <a:gd name="connsiteY0" fmla="*/ 28 h 66767"/>
              <a:gd name="connsiteX1" fmla="*/ 104837 w 149635"/>
              <a:gd name="connsiteY1" fmla="*/ 44478 h 66767"/>
              <a:gd name="connsiteX2" fmla="*/ 149287 w 149635"/>
              <a:gd name="connsiteY2" fmla="*/ 66703 h 66767"/>
              <a:gd name="connsiteX3" fmla="*/ 120712 w 149635"/>
              <a:gd name="connsiteY3" fmla="*/ 38128 h 66767"/>
              <a:gd name="connsiteX4" fmla="*/ 62 w 149635"/>
              <a:gd name="connsiteY4" fmla="*/ 28 h 667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9635" h="66767">
                <a:moveTo>
                  <a:pt x="62" y="28"/>
                </a:moveTo>
                <a:cubicBezTo>
                  <a:pt x="-2584" y="1086"/>
                  <a:pt x="79966" y="33366"/>
                  <a:pt x="104837" y="44478"/>
                </a:cubicBezTo>
                <a:cubicBezTo>
                  <a:pt x="129708" y="55590"/>
                  <a:pt x="146641" y="67761"/>
                  <a:pt x="149287" y="66703"/>
                </a:cubicBezTo>
                <a:cubicBezTo>
                  <a:pt x="151933" y="65645"/>
                  <a:pt x="139233" y="48711"/>
                  <a:pt x="120712" y="38128"/>
                </a:cubicBezTo>
                <a:cubicBezTo>
                  <a:pt x="102191" y="27545"/>
                  <a:pt x="2708" y="-1030"/>
                  <a:pt x="62" y="2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" name="フリーフォーム 14">
            <a:extLst>
              <a:ext uri="{FF2B5EF4-FFF2-40B4-BE49-F238E27FC236}">
                <a16:creationId xmlns:a16="http://schemas.microsoft.com/office/drawing/2014/main" id="{28BDD692-D5CE-F573-2BC2-E64DC57B0615}"/>
              </a:ext>
            </a:extLst>
          </p:cNvPr>
          <p:cNvSpPr/>
          <p:nvPr/>
        </p:nvSpPr>
        <p:spPr>
          <a:xfrm>
            <a:off x="3009695" y="2038347"/>
            <a:ext cx="148847" cy="133357"/>
          </a:xfrm>
          <a:custGeom>
            <a:avLst/>
            <a:gdLst>
              <a:gd name="connsiteX0" fmla="*/ 205 w 148847"/>
              <a:gd name="connsiteY0" fmla="*/ 3 h 133357"/>
              <a:gd name="connsiteX1" fmla="*/ 120855 w 148847"/>
              <a:gd name="connsiteY1" fmla="*/ 79378 h 133357"/>
              <a:gd name="connsiteX2" fmla="*/ 146255 w 148847"/>
              <a:gd name="connsiteY2" fmla="*/ 133353 h 133357"/>
              <a:gd name="connsiteX3" fmla="*/ 76405 w 148847"/>
              <a:gd name="connsiteY3" fmla="*/ 82553 h 133357"/>
              <a:gd name="connsiteX4" fmla="*/ 108155 w 148847"/>
              <a:gd name="connsiteY4" fmla="*/ 111128 h 133357"/>
              <a:gd name="connsiteX5" fmla="*/ 92280 w 148847"/>
              <a:gd name="connsiteY5" fmla="*/ 82553 h 133357"/>
              <a:gd name="connsiteX6" fmla="*/ 205 w 148847"/>
              <a:gd name="connsiteY6" fmla="*/ 3 h 1333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48847" h="133357">
                <a:moveTo>
                  <a:pt x="205" y="3"/>
                </a:moveTo>
                <a:cubicBezTo>
                  <a:pt x="4968" y="-526"/>
                  <a:pt x="96513" y="57153"/>
                  <a:pt x="120855" y="79378"/>
                </a:cubicBezTo>
                <a:cubicBezTo>
                  <a:pt x="145197" y="101603"/>
                  <a:pt x="153663" y="132824"/>
                  <a:pt x="146255" y="133353"/>
                </a:cubicBezTo>
                <a:cubicBezTo>
                  <a:pt x="138847" y="133882"/>
                  <a:pt x="82755" y="86257"/>
                  <a:pt x="76405" y="82553"/>
                </a:cubicBezTo>
                <a:cubicBezTo>
                  <a:pt x="70055" y="78849"/>
                  <a:pt x="105509" y="111128"/>
                  <a:pt x="108155" y="111128"/>
                </a:cubicBezTo>
                <a:cubicBezTo>
                  <a:pt x="110801" y="111128"/>
                  <a:pt x="109742" y="99486"/>
                  <a:pt x="92280" y="82553"/>
                </a:cubicBezTo>
                <a:cubicBezTo>
                  <a:pt x="74818" y="65620"/>
                  <a:pt x="-4558" y="532"/>
                  <a:pt x="205" y="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" name="フリーフォーム 15">
            <a:extLst>
              <a:ext uri="{FF2B5EF4-FFF2-40B4-BE49-F238E27FC236}">
                <a16:creationId xmlns:a16="http://schemas.microsoft.com/office/drawing/2014/main" id="{219B31FC-632B-D1CE-C894-280D4F20C337}"/>
              </a:ext>
            </a:extLst>
          </p:cNvPr>
          <p:cNvSpPr/>
          <p:nvPr/>
        </p:nvSpPr>
        <p:spPr>
          <a:xfrm>
            <a:off x="2850292" y="2035133"/>
            <a:ext cx="266059" cy="83076"/>
          </a:xfrm>
          <a:custGeom>
            <a:avLst/>
            <a:gdLst>
              <a:gd name="connsiteX0" fmla="*/ 858 w 266059"/>
              <a:gd name="connsiteY0" fmla="*/ 82592 h 83076"/>
              <a:gd name="connsiteX1" fmla="*/ 207233 w 266059"/>
              <a:gd name="connsiteY1" fmla="*/ 44492 h 83076"/>
              <a:gd name="connsiteX2" fmla="*/ 261208 w 266059"/>
              <a:gd name="connsiteY2" fmla="*/ 60367 h 83076"/>
              <a:gd name="connsiteX3" fmla="*/ 108808 w 266059"/>
              <a:gd name="connsiteY3" fmla="*/ 54017 h 83076"/>
              <a:gd name="connsiteX4" fmla="*/ 204058 w 266059"/>
              <a:gd name="connsiteY4" fmla="*/ 54017 h 83076"/>
              <a:gd name="connsiteX5" fmla="*/ 153258 w 266059"/>
              <a:gd name="connsiteY5" fmla="*/ 42 h 83076"/>
              <a:gd name="connsiteX6" fmla="*/ 108808 w 266059"/>
              <a:gd name="connsiteY6" fmla="*/ 44492 h 83076"/>
              <a:gd name="connsiteX7" fmla="*/ 131033 w 266059"/>
              <a:gd name="connsiteY7" fmla="*/ 12742 h 83076"/>
              <a:gd name="connsiteX8" fmla="*/ 858 w 266059"/>
              <a:gd name="connsiteY8" fmla="*/ 82592 h 830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66059" h="83076">
                <a:moveTo>
                  <a:pt x="858" y="82592"/>
                </a:moveTo>
                <a:cubicBezTo>
                  <a:pt x="13558" y="87884"/>
                  <a:pt x="163841" y="48196"/>
                  <a:pt x="207233" y="44492"/>
                </a:cubicBezTo>
                <a:cubicBezTo>
                  <a:pt x="250625" y="40788"/>
                  <a:pt x="277612" y="58780"/>
                  <a:pt x="261208" y="60367"/>
                </a:cubicBezTo>
                <a:cubicBezTo>
                  <a:pt x="244804" y="61954"/>
                  <a:pt x="118333" y="55075"/>
                  <a:pt x="108808" y="54017"/>
                </a:cubicBezTo>
                <a:cubicBezTo>
                  <a:pt x="99283" y="52959"/>
                  <a:pt x="196650" y="63013"/>
                  <a:pt x="204058" y="54017"/>
                </a:cubicBezTo>
                <a:cubicBezTo>
                  <a:pt x="211466" y="45021"/>
                  <a:pt x="169133" y="1629"/>
                  <a:pt x="153258" y="42"/>
                </a:cubicBezTo>
                <a:cubicBezTo>
                  <a:pt x="137383" y="-1546"/>
                  <a:pt x="112512" y="42375"/>
                  <a:pt x="108808" y="44492"/>
                </a:cubicBezTo>
                <a:cubicBezTo>
                  <a:pt x="105104" y="46609"/>
                  <a:pt x="141616" y="7450"/>
                  <a:pt x="131033" y="12742"/>
                </a:cubicBezTo>
                <a:cubicBezTo>
                  <a:pt x="120450" y="18034"/>
                  <a:pt x="-11842" y="77300"/>
                  <a:pt x="858" y="8259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" name="フリーフォーム 16">
            <a:extLst>
              <a:ext uri="{FF2B5EF4-FFF2-40B4-BE49-F238E27FC236}">
                <a16:creationId xmlns:a16="http://schemas.microsoft.com/office/drawing/2014/main" id="{A19F564F-30EB-12D5-A1A9-2F8C67B5E6A9}"/>
              </a:ext>
            </a:extLst>
          </p:cNvPr>
          <p:cNvSpPr/>
          <p:nvPr/>
        </p:nvSpPr>
        <p:spPr>
          <a:xfrm>
            <a:off x="2889242" y="2075126"/>
            <a:ext cx="199335" cy="122939"/>
          </a:xfrm>
          <a:custGeom>
            <a:avLst/>
            <a:gdLst>
              <a:gd name="connsiteX0" fmla="*/ 190508 w 199335"/>
              <a:gd name="connsiteY0" fmla="*/ 4499 h 122939"/>
              <a:gd name="connsiteX1" fmla="*/ 177808 w 199335"/>
              <a:gd name="connsiteY1" fmla="*/ 90224 h 122939"/>
              <a:gd name="connsiteX2" fmla="*/ 127008 w 199335"/>
              <a:gd name="connsiteY2" fmla="*/ 121974 h 122939"/>
              <a:gd name="connsiteX3" fmla="*/ 44458 w 199335"/>
              <a:gd name="connsiteY3" fmla="*/ 109274 h 122939"/>
              <a:gd name="connsiteX4" fmla="*/ 8 w 199335"/>
              <a:gd name="connsiteY4" fmla="*/ 55299 h 122939"/>
              <a:gd name="connsiteX5" fmla="*/ 47633 w 199335"/>
              <a:gd name="connsiteY5" fmla="*/ 17199 h 122939"/>
              <a:gd name="connsiteX6" fmla="*/ 190508 w 199335"/>
              <a:gd name="connsiteY6" fmla="*/ 4499 h 1229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99335" h="122939">
                <a:moveTo>
                  <a:pt x="190508" y="4499"/>
                </a:moveTo>
                <a:cubicBezTo>
                  <a:pt x="212204" y="16670"/>
                  <a:pt x="188391" y="70645"/>
                  <a:pt x="177808" y="90224"/>
                </a:cubicBezTo>
                <a:cubicBezTo>
                  <a:pt x="167225" y="109803"/>
                  <a:pt x="149233" y="118799"/>
                  <a:pt x="127008" y="121974"/>
                </a:cubicBezTo>
                <a:cubicBezTo>
                  <a:pt x="104783" y="125149"/>
                  <a:pt x="65625" y="120387"/>
                  <a:pt x="44458" y="109274"/>
                </a:cubicBezTo>
                <a:cubicBezTo>
                  <a:pt x="23291" y="98162"/>
                  <a:pt x="-521" y="70645"/>
                  <a:pt x="8" y="55299"/>
                </a:cubicBezTo>
                <a:cubicBezTo>
                  <a:pt x="537" y="39953"/>
                  <a:pt x="19058" y="26724"/>
                  <a:pt x="47633" y="17199"/>
                </a:cubicBezTo>
                <a:cubicBezTo>
                  <a:pt x="76208" y="7674"/>
                  <a:pt x="168812" y="-7672"/>
                  <a:pt x="190508" y="449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" name="円/楕円 17">
            <a:extLst>
              <a:ext uri="{FF2B5EF4-FFF2-40B4-BE49-F238E27FC236}">
                <a16:creationId xmlns:a16="http://schemas.microsoft.com/office/drawing/2014/main" id="{DDA73381-A372-A48B-8E38-E0A7F2F357B0}"/>
              </a:ext>
            </a:extLst>
          </p:cNvPr>
          <p:cNvSpPr/>
          <p:nvPr/>
        </p:nvSpPr>
        <p:spPr>
          <a:xfrm>
            <a:off x="2935391" y="2098154"/>
            <a:ext cx="47625" cy="47625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" name="円/楕円 18">
            <a:extLst>
              <a:ext uri="{FF2B5EF4-FFF2-40B4-BE49-F238E27FC236}">
                <a16:creationId xmlns:a16="http://schemas.microsoft.com/office/drawing/2014/main" id="{46F90E29-D3C7-C11E-D31A-26008B28D7CF}"/>
              </a:ext>
            </a:extLst>
          </p:cNvPr>
          <p:cNvSpPr/>
          <p:nvPr/>
        </p:nvSpPr>
        <p:spPr>
          <a:xfrm>
            <a:off x="2969832" y="2129454"/>
            <a:ext cx="47625" cy="47625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" name="円/楕円 19">
            <a:extLst>
              <a:ext uri="{FF2B5EF4-FFF2-40B4-BE49-F238E27FC236}">
                <a16:creationId xmlns:a16="http://schemas.microsoft.com/office/drawing/2014/main" id="{C09FA7F0-F133-52FA-A689-41F3571EC6DA}"/>
              </a:ext>
            </a:extLst>
          </p:cNvPr>
          <p:cNvSpPr/>
          <p:nvPr/>
        </p:nvSpPr>
        <p:spPr>
          <a:xfrm>
            <a:off x="3021043" y="2136138"/>
            <a:ext cx="47625" cy="47625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" name="フリーフォーム 20">
            <a:extLst>
              <a:ext uri="{FF2B5EF4-FFF2-40B4-BE49-F238E27FC236}">
                <a16:creationId xmlns:a16="http://schemas.microsoft.com/office/drawing/2014/main" id="{74C4E6B6-1495-0D23-2E6F-D4C9ECC0906B}"/>
              </a:ext>
            </a:extLst>
          </p:cNvPr>
          <p:cNvSpPr/>
          <p:nvPr/>
        </p:nvSpPr>
        <p:spPr>
          <a:xfrm>
            <a:off x="2688369" y="2058776"/>
            <a:ext cx="284769" cy="233740"/>
          </a:xfrm>
          <a:custGeom>
            <a:avLst/>
            <a:gdLst>
              <a:gd name="connsiteX0" fmla="*/ 283431 w 284769"/>
              <a:gd name="connsiteY0" fmla="*/ 8149 h 233740"/>
              <a:gd name="connsiteX1" fmla="*/ 13556 w 284769"/>
              <a:gd name="connsiteY1" fmla="*/ 71649 h 233740"/>
              <a:gd name="connsiteX2" fmla="*/ 121506 w 284769"/>
              <a:gd name="connsiteY2" fmla="*/ 58949 h 233740"/>
              <a:gd name="connsiteX3" fmla="*/ 856 w 284769"/>
              <a:gd name="connsiteY3" fmla="*/ 97049 h 233740"/>
              <a:gd name="connsiteX4" fmla="*/ 64356 w 284769"/>
              <a:gd name="connsiteY4" fmla="*/ 100224 h 233740"/>
              <a:gd name="connsiteX5" fmla="*/ 58006 w 284769"/>
              <a:gd name="connsiteY5" fmla="*/ 125624 h 233740"/>
              <a:gd name="connsiteX6" fmla="*/ 121506 w 284769"/>
              <a:gd name="connsiteY6" fmla="*/ 163724 h 233740"/>
              <a:gd name="connsiteX7" fmla="*/ 118331 w 284769"/>
              <a:gd name="connsiteY7" fmla="*/ 135149 h 233740"/>
              <a:gd name="connsiteX8" fmla="*/ 172306 w 284769"/>
              <a:gd name="connsiteY8" fmla="*/ 214524 h 233740"/>
              <a:gd name="connsiteX9" fmla="*/ 191356 w 284769"/>
              <a:gd name="connsiteY9" fmla="*/ 233574 h 233740"/>
              <a:gd name="connsiteX10" fmla="*/ 175481 w 284769"/>
              <a:gd name="connsiteY10" fmla="*/ 208174 h 233740"/>
              <a:gd name="connsiteX11" fmla="*/ 19906 w 284769"/>
              <a:gd name="connsiteY11" fmla="*/ 125624 h 233740"/>
              <a:gd name="connsiteX12" fmla="*/ 118331 w 284769"/>
              <a:gd name="connsiteY12" fmla="*/ 52599 h 233740"/>
              <a:gd name="connsiteX13" fmla="*/ 118331 w 284769"/>
              <a:gd name="connsiteY13" fmla="*/ 4974 h 233740"/>
              <a:gd name="connsiteX14" fmla="*/ 283431 w 284769"/>
              <a:gd name="connsiteY14" fmla="*/ 8149 h 2337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284769" h="233740">
                <a:moveTo>
                  <a:pt x="283431" y="8149"/>
                </a:moveTo>
                <a:cubicBezTo>
                  <a:pt x="265969" y="19261"/>
                  <a:pt x="40544" y="63182"/>
                  <a:pt x="13556" y="71649"/>
                </a:cubicBezTo>
                <a:cubicBezTo>
                  <a:pt x="-13432" y="80116"/>
                  <a:pt x="123623" y="54716"/>
                  <a:pt x="121506" y="58949"/>
                </a:cubicBezTo>
                <a:cubicBezTo>
                  <a:pt x="119389" y="63182"/>
                  <a:pt x="10381" y="90170"/>
                  <a:pt x="856" y="97049"/>
                </a:cubicBezTo>
                <a:cubicBezTo>
                  <a:pt x="-8669" y="103928"/>
                  <a:pt x="64356" y="100224"/>
                  <a:pt x="64356" y="100224"/>
                </a:cubicBezTo>
                <a:cubicBezTo>
                  <a:pt x="73881" y="104987"/>
                  <a:pt x="48481" y="115041"/>
                  <a:pt x="58006" y="125624"/>
                </a:cubicBezTo>
                <a:cubicBezTo>
                  <a:pt x="67531" y="136207"/>
                  <a:pt x="111452" y="162137"/>
                  <a:pt x="121506" y="163724"/>
                </a:cubicBezTo>
                <a:cubicBezTo>
                  <a:pt x="131560" y="165311"/>
                  <a:pt x="109864" y="126682"/>
                  <a:pt x="118331" y="135149"/>
                </a:cubicBezTo>
                <a:cubicBezTo>
                  <a:pt x="126798" y="143616"/>
                  <a:pt x="160135" y="198120"/>
                  <a:pt x="172306" y="214524"/>
                </a:cubicBezTo>
                <a:cubicBezTo>
                  <a:pt x="184477" y="230928"/>
                  <a:pt x="190827" y="234632"/>
                  <a:pt x="191356" y="233574"/>
                </a:cubicBezTo>
                <a:cubicBezTo>
                  <a:pt x="191885" y="232516"/>
                  <a:pt x="204056" y="226166"/>
                  <a:pt x="175481" y="208174"/>
                </a:cubicBezTo>
                <a:cubicBezTo>
                  <a:pt x="146906" y="190182"/>
                  <a:pt x="29431" y="151553"/>
                  <a:pt x="19906" y="125624"/>
                </a:cubicBezTo>
                <a:cubicBezTo>
                  <a:pt x="10381" y="99695"/>
                  <a:pt x="101927" y="72707"/>
                  <a:pt x="118331" y="52599"/>
                </a:cubicBezTo>
                <a:cubicBezTo>
                  <a:pt x="134735" y="32491"/>
                  <a:pt x="94519" y="11324"/>
                  <a:pt x="118331" y="4974"/>
                </a:cubicBezTo>
                <a:cubicBezTo>
                  <a:pt x="142143" y="-1376"/>
                  <a:pt x="300893" y="-2963"/>
                  <a:pt x="283431" y="814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01B07B28-DCAF-EA31-6496-09A543929D1B}"/>
              </a:ext>
            </a:extLst>
          </p:cNvPr>
          <p:cNvSpPr/>
          <p:nvPr/>
        </p:nvSpPr>
        <p:spPr>
          <a:xfrm>
            <a:off x="2900810" y="2200198"/>
            <a:ext cx="347734" cy="124081"/>
          </a:xfrm>
          <a:custGeom>
            <a:avLst/>
            <a:gdLst>
              <a:gd name="connsiteX0" fmla="*/ 1140 w 347734"/>
              <a:gd name="connsiteY0" fmla="*/ 82627 h 124081"/>
              <a:gd name="connsiteX1" fmla="*/ 118615 w 347734"/>
              <a:gd name="connsiteY1" fmla="*/ 82627 h 124081"/>
              <a:gd name="connsiteX2" fmla="*/ 201165 w 347734"/>
              <a:gd name="connsiteY2" fmla="*/ 47702 h 124081"/>
              <a:gd name="connsiteX3" fmla="*/ 96390 w 347734"/>
              <a:gd name="connsiteY3" fmla="*/ 82627 h 124081"/>
              <a:gd name="connsiteX4" fmla="*/ 315465 w 347734"/>
              <a:gd name="connsiteY4" fmla="*/ 77 h 124081"/>
              <a:gd name="connsiteX5" fmla="*/ 182115 w 347734"/>
              <a:gd name="connsiteY5" fmla="*/ 66752 h 124081"/>
              <a:gd name="connsiteX6" fmla="*/ 347215 w 347734"/>
              <a:gd name="connsiteY6" fmla="*/ 19127 h 124081"/>
              <a:gd name="connsiteX7" fmla="*/ 115440 w 347734"/>
              <a:gd name="connsiteY7" fmla="*/ 123902 h 124081"/>
              <a:gd name="connsiteX8" fmla="*/ 290065 w 347734"/>
              <a:gd name="connsiteY8" fmla="*/ 44527 h 124081"/>
              <a:gd name="connsiteX9" fmla="*/ 194815 w 347734"/>
              <a:gd name="connsiteY9" fmla="*/ 54052 h 124081"/>
              <a:gd name="connsiteX10" fmla="*/ 1140 w 347734"/>
              <a:gd name="connsiteY10" fmla="*/ 82627 h 1240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347734" h="124081">
                <a:moveTo>
                  <a:pt x="1140" y="82627"/>
                </a:moveTo>
                <a:cubicBezTo>
                  <a:pt x="-11560" y="87390"/>
                  <a:pt x="85278" y="88448"/>
                  <a:pt x="118615" y="82627"/>
                </a:cubicBezTo>
                <a:cubicBezTo>
                  <a:pt x="151952" y="76806"/>
                  <a:pt x="204869" y="47702"/>
                  <a:pt x="201165" y="47702"/>
                </a:cubicBezTo>
                <a:cubicBezTo>
                  <a:pt x="197461" y="47702"/>
                  <a:pt x="77340" y="90564"/>
                  <a:pt x="96390" y="82627"/>
                </a:cubicBezTo>
                <a:cubicBezTo>
                  <a:pt x="115440" y="74690"/>
                  <a:pt x="301178" y="2723"/>
                  <a:pt x="315465" y="77"/>
                </a:cubicBezTo>
                <a:cubicBezTo>
                  <a:pt x="329752" y="-2569"/>
                  <a:pt x="176823" y="63577"/>
                  <a:pt x="182115" y="66752"/>
                </a:cubicBezTo>
                <a:cubicBezTo>
                  <a:pt x="187407" y="69927"/>
                  <a:pt x="358328" y="9602"/>
                  <a:pt x="347215" y="19127"/>
                </a:cubicBezTo>
                <a:cubicBezTo>
                  <a:pt x="336103" y="28652"/>
                  <a:pt x="124965" y="119669"/>
                  <a:pt x="115440" y="123902"/>
                </a:cubicBezTo>
                <a:cubicBezTo>
                  <a:pt x="105915" y="128135"/>
                  <a:pt x="276836" y="56169"/>
                  <a:pt x="290065" y="44527"/>
                </a:cubicBezTo>
                <a:cubicBezTo>
                  <a:pt x="303294" y="32885"/>
                  <a:pt x="237148" y="45585"/>
                  <a:pt x="194815" y="54052"/>
                </a:cubicBezTo>
                <a:cubicBezTo>
                  <a:pt x="152482" y="62519"/>
                  <a:pt x="13840" y="77864"/>
                  <a:pt x="1140" y="8262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F8294B37-4EC8-C2CA-CF10-8C510F7BEF6F}"/>
              </a:ext>
            </a:extLst>
          </p:cNvPr>
          <p:cNvSpPr/>
          <p:nvPr/>
        </p:nvSpPr>
        <p:spPr>
          <a:xfrm>
            <a:off x="3098611" y="1895343"/>
            <a:ext cx="160934" cy="158272"/>
          </a:xfrm>
          <a:custGeom>
            <a:avLst/>
            <a:gdLst>
              <a:gd name="connsiteX0" fmla="*/ 189 w 160934"/>
              <a:gd name="connsiteY0" fmla="*/ 132 h 158272"/>
              <a:gd name="connsiteX1" fmla="*/ 108139 w 160934"/>
              <a:gd name="connsiteY1" fmla="*/ 111257 h 158272"/>
              <a:gd name="connsiteX2" fmla="*/ 89089 w 160934"/>
              <a:gd name="connsiteY2" fmla="*/ 66807 h 158272"/>
              <a:gd name="connsiteX3" fmla="*/ 158939 w 160934"/>
              <a:gd name="connsiteY3" fmla="*/ 155707 h 158272"/>
              <a:gd name="connsiteX4" fmla="*/ 136714 w 160934"/>
              <a:gd name="connsiteY4" fmla="*/ 130307 h 158272"/>
              <a:gd name="connsiteX5" fmla="*/ 82739 w 160934"/>
              <a:gd name="connsiteY5" fmla="*/ 89032 h 158272"/>
              <a:gd name="connsiteX6" fmla="*/ 189 w 160934"/>
              <a:gd name="connsiteY6" fmla="*/ 132 h 1582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60934" h="158272">
                <a:moveTo>
                  <a:pt x="189" y="132"/>
                </a:moveTo>
                <a:cubicBezTo>
                  <a:pt x="4422" y="3836"/>
                  <a:pt x="93323" y="100145"/>
                  <a:pt x="108139" y="111257"/>
                </a:cubicBezTo>
                <a:cubicBezTo>
                  <a:pt x="122955" y="122369"/>
                  <a:pt x="80622" y="59399"/>
                  <a:pt x="89089" y="66807"/>
                </a:cubicBezTo>
                <a:cubicBezTo>
                  <a:pt x="97556" y="74215"/>
                  <a:pt x="151002" y="145124"/>
                  <a:pt x="158939" y="155707"/>
                </a:cubicBezTo>
                <a:cubicBezTo>
                  <a:pt x="166876" y="166290"/>
                  <a:pt x="149414" y="141419"/>
                  <a:pt x="136714" y="130307"/>
                </a:cubicBezTo>
                <a:cubicBezTo>
                  <a:pt x="124014" y="119195"/>
                  <a:pt x="101789" y="106494"/>
                  <a:pt x="82739" y="89032"/>
                </a:cubicBezTo>
                <a:cubicBezTo>
                  <a:pt x="63689" y="71570"/>
                  <a:pt x="-4044" y="-3572"/>
                  <a:pt x="189" y="13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" name="フリーフォーム 23">
            <a:extLst>
              <a:ext uri="{FF2B5EF4-FFF2-40B4-BE49-F238E27FC236}">
                <a16:creationId xmlns:a16="http://schemas.microsoft.com/office/drawing/2014/main" id="{A3A12853-863B-DC59-EA00-4460E238FD64}"/>
              </a:ext>
            </a:extLst>
          </p:cNvPr>
          <p:cNvSpPr/>
          <p:nvPr/>
        </p:nvSpPr>
        <p:spPr>
          <a:xfrm>
            <a:off x="2879725" y="1933540"/>
            <a:ext cx="355585" cy="71276"/>
          </a:xfrm>
          <a:custGeom>
            <a:avLst/>
            <a:gdLst>
              <a:gd name="connsiteX0" fmla="*/ 0 w 355585"/>
              <a:gd name="connsiteY0" fmla="*/ 3210 h 71276"/>
              <a:gd name="connsiteX1" fmla="*/ 168275 w 355585"/>
              <a:gd name="connsiteY1" fmla="*/ 22260 h 71276"/>
              <a:gd name="connsiteX2" fmla="*/ 123825 w 355585"/>
              <a:gd name="connsiteY2" fmla="*/ 35 h 71276"/>
              <a:gd name="connsiteX3" fmla="*/ 231775 w 355585"/>
              <a:gd name="connsiteY3" fmla="*/ 28610 h 71276"/>
              <a:gd name="connsiteX4" fmla="*/ 206375 w 355585"/>
              <a:gd name="connsiteY4" fmla="*/ 3210 h 71276"/>
              <a:gd name="connsiteX5" fmla="*/ 352425 w 355585"/>
              <a:gd name="connsiteY5" fmla="*/ 69885 h 71276"/>
              <a:gd name="connsiteX6" fmla="*/ 301625 w 355585"/>
              <a:gd name="connsiteY6" fmla="*/ 47660 h 71276"/>
              <a:gd name="connsiteX7" fmla="*/ 241300 w 355585"/>
              <a:gd name="connsiteY7" fmla="*/ 38135 h 71276"/>
              <a:gd name="connsiteX8" fmla="*/ 0 w 355585"/>
              <a:gd name="connsiteY8" fmla="*/ 3210 h 712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55585" h="71276">
                <a:moveTo>
                  <a:pt x="0" y="3210"/>
                </a:moveTo>
                <a:cubicBezTo>
                  <a:pt x="73819" y="12999"/>
                  <a:pt x="147638" y="22789"/>
                  <a:pt x="168275" y="22260"/>
                </a:cubicBezTo>
                <a:cubicBezTo>
                  <a:pt x="188912" y="21731"/>
                  <a:pt x="113242" y="-1023"/>
                  <a:pt x="123825" y="35"/>
                </a:cubicBezTo>
                <a:cubicBezTo>
                  <a:pt x="134408" y="1093"/>
                  <a:pt x="218017" y="28081"/>
                  <a:pt x="231775" y="28610"/>
                </a:cubicBezTo>
                <a:cubicBezTo>
                  <a:pt x="245533" y="29139"/>
                  <a:pt x="186267" y="-3669"/>
                  <a:pt x="206375" y="3210"/>
                </a:cubicBezTo>
                <a:cubicBezTo>
                  <a:pt x="226483" y="10089"/>
                  <a:pt x="336550" y="62477"/>
                  <a:pt x="352425" y="69885"/>
                </a:cubicBezTo>
                <a:cubicBezTo>
                  <a:pt x="368300" y="77293"/>
                  <a:pt x="320146" y="52952"/>
                  <a:pt x="301625" y="47660"/>
                </a:cubicBezTo>
                <a:cubicBezTo>
                  <a:pt x="283104" y="42368"/>
                  <a:pt x="241300" y="38135"/>
                  <a:pt x="241300" y="38135"/>
                </a:cubicBezTo>
                <a:lnTo>
                  <a:pt x="0" y="321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" name="フリーフォーム 24">
            <a:extLst>
              <a:ext uri="{FF2B5EF4-FFF2-40B4-BE49-F238E27FC236}">
                <a16:creationId xmlns:a16="http://schemas.microsoft.com/office/drawing/2014/main" id="{9AA45D28-1E09-197E-75BA-615B9BF26079}"/>
              </a:ext>
            </a:extLst>
          </p:cNvPr>
          <p:cNvSpPr/>
          <p:nvPr/>
        </p:nvSpPr>
        <p:spPr>
          <a:xfrm>
            <a:off x="2755843" y="1936689"/>
            <a:ext cx="375224" cy="63567"/>
          </a:xfrm>
          <a:custGeom>
            <a:avLst/>
            <a:gdLst>
              <a:gd name="connsiteX0" fmla="*/ 57 w 375224"/>
              <a:gd name="connsiteY0" fmla="*/ 41336 h 63567"/>
              <a:gd name="connsiteX1" fmla="*/ 212782 w 375224"/>
              <a:gd name="connsiteY1" fmla="*/ 31811 h 63567"/>
              <a:gd name="connsiteX2" fmla="*/ 177857 w 375224"/>
              <a:gd name="connsiteY2" fmla="*/ 19111 h 63567"/>
              <a:gd name="connsiteX3" fmla="*/ 279457 w 375224"/>
              <a:gd name="connsiteY3" fmla="*/ 25461 h 63567"/>
              <a:gd name="connsiteX4" fmla="*/ 374707 w 375224"/>
              <a:gd name="connsiteY4" fmla="*/ 63561 h 63567"/>
              <a:gd name="connsiteX5" fmla="*/ 308032 w 375224"/>
              <a:gd name="connsiteY5" fmla="*/ 22286 h 63567"/>
              <a:gd name="connsiteX6" fmla="*/ 117532 w 375224"/>
              <a:gd name="connsiteY6" fmla="*/ 61 h 63567"/>
              <a:gd name="connsiteX7" fmla="*/ 190557 w 375224"/>
              <a:gd name="connsiteY7" fmla="*/ 28636 h 63567"/>
              <a:gd name="connsiteX8" fmla="*/ 57 w 375224"/>
              <a:gd name="connsiteY8" fmla="*/ 41336 h 635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75224" h="63567">
                <a:moveTo>
                  <a:pt x="57" y="41336"/>
                </a:moveTo>
                <a:cubicBezTo>
                  <a:pt x="3761" y="41865"/>
                  <a:pt x="183149" y="35515"/>
                  <a:pt x="212782" y="31811"/>
                </a:cubicBezTo>
                <a:cubicBezTo>
                  <a:pt x="242415" y="28107"/>
                  <a:pt x="166745" y="20169"/>
                  <a:pt x="177857" y="19111"/>
                </a:cubicBezTo>
                <a:cubicBezTo>
                  <a:pt x="188969" y="18053"/>
                  <a:pt x="246649" y="18053"/>
                  <a:pt x="279457" y="25461"/>
                </a:cubicBezTo>
                <a:cubicBezTo>
                  <a:pt x="312265" y="32869"/>
                  <a:pt x="369945" y="64090"/>
                  <a:pt x="374707" y="63561"/>
                </a:cubicBezTo>
                <a:cubicBezTo>
                  <a:pt x="379470" y="63032"/>
                  <a:pt x="350894" y="32869"/>
                  <a:pt x="308032" y="22286"/>
                </a:cubicBezTo>
                <a:cubicBezTo>
                  <a:pt x="265170" y="11703"/>
                  <a:pt x="137111" y="-997"/>
                  <a:pt x="117532" y="61"/>
                </a:cubicBezTo>
                <a:cubicBezTo>
                  <a:pt x="97953" y="1119"/>
                  <a:pt x="207490" y="23874"/>
                  <a:pt x="190557" y="28636"/>
                </a:cubicBezTo>
                <a:cubicBezTo>
                  <a:pt x="173624" y="33398"/>
                  <a:pt x="-3647" y="40807"/>
                  <a:pt x="57" y="4133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6" name="フリーフォーム 25">
            <a:extLst>
              <a:ext uri="{FF2B5EF4-FFF2-40B4-BE49-F238E27FC236}">
                <a16:creationId xmlns:a16="http://schemas.microsoft.com/office/drawing/2014/main" id="{A86649DD-AE16-1C97-0513-7D51241A3EC8}"/>
              </a:ext>
            </a:extLst>
          </p:cNvPr>
          <p:cNvSpPr/>
          <p:nvPr/>
        </p:nvSpPr>
        <p:spPr>
          <a:xfrm>
            <a:off x="2597044" y="1933565"/>
            <a:ext cx="292764" cy="98465"/>
          </a:xfrm>
          <a:custGeom>
            <a:avLst/>
            <a:gdLst>
              <a:gd name="connsiteX0" fmla="*/ 212831 w 292764"/>
              <a:gd name="connsiteY0" fmla="*/ 10 h 98465"/>
              <a:gd name="connsiteX1" fmla="*/ 66781 w 292764"/>
              <a:gd name="connsiteY1" fmla="*/ 22235 h 98465"/>
              <a:gd name="connsiteX2" fmla="*/ 106 w 292764"/>
              <a:gd name="connsiteY2" fmla="*/ 98435 h 98465"/>
              <a:gd name="connsiteX3" fmla="*/ 50906 w 292764"/>
              <a:gd name="connsiteY3" fmla="*/ 12710 h 98465"/>
              <a:gd name="connsiteX4" fmla="*/ 35031 w 292764"/>
              <a:gd name="connsiteY4" fmla="*/ 41285 h 98465"/>
              <a:gd name="connsiteX5" fmla="*/ 146156 w 292764"/>
              <a:gd name="connsiteY5" fmla="*/ 12710 h 98465"/>
              <a:gd name="connsiteX6" fmla="*/ 117581 w 292764"/>
              <a:gd name="connsiteY6" fmla="*/ 34935 h 98465"/>
              <a:gd name="connsiteX7" fmla="*/ 289031 w 292764"/>
              <a:gd name="connsiteY7" fmla="*/ 19060 h 98465"/>
              <a:gd name="connsiteX8" fmla="*/ 212831 w 292764"/>
              <a:gd name="connsiteY8" fmla="*/ 10 h 98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92764" h="98465">
                <a:moveTo>
                  <a:pt x="212831" y="10"/>
                </a:moveTo>
                <a:cubicBezTo>
                  <a:pt x="175789" y="539"/>
                  <a:pt x="102235" y="5831"/>
                  <a:pt x="66781" y="22235"/>
                </a:cubicBezTo>
                <a:cubicBezTo>
                  <a:pt x="31327" y="38639"/>
                  <a:pt x="2752" y="100023"/>
                  <a:pt x="106" y="98435"/>
                </a:cubicBezTo>
                <a:cubicBezTo>
                  <a:pt x="-2540" y="96848"/>
                  <a:pt x="45085" y="22235"/>
                  <a:pt x="50906" y="12710"/>
                </a:cubicBezTo>
                <a:cubicBezTo>
                  <a:pt x="56727" y="3185"/>
                  <a:pt x="19156" y="41285"/>
                  <a:pt x="35031" y="41285"/>
                </a:cubicBezTo>
                <a:cubicBezTo>
                  <a:pt x="50906" y="41285"/>
                  <a:pt x="132398" y="13768"/>
                  <a:pt x="146156" y="12710"/>
                </a:cubicBezTo>
                <a:cubicBezTo>
                  <a:pt x="159914" y="11652"/>
                  <a:pt x="93769" y="33877"/>
                  <a:pt x="117581" y="34935"/>
                </a:cubicBezTo>
                <a:cubicBezTo>
                  <a:pt x="141393" y="35993"/>
                  <a:pt x="269981" y="18531"/>
                  <a:pt x="289031" y="19060"/>
                </a:cubicBezTo>
                <a:cubicBezTo>
                  <a:pt x="308081" y="19589"/>
                  <a:pt x="249873" y="-519"/>
                  <a:pt x="212831" y="1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7" name="フリーフォーム 26">
            <a:extLst>
              <a:ext uri="{FF2B5EF4-FFF2-40B4-BE49-F238E27FC236}">
                <a16:creationId xmlns:a16="http://schemas.microsoft.com/office/drawing/2014/main" id="{3C73E7B1-E5C8-9F38-E7D7-97BC1391F3DD}"/>
              </a:ext>
            </a:extLst>
          </p:cNvPr>
          <p:cNvSpPr/>
          <p:nvPr/>
        </p:nvSpPr>
        <p:spPr>
          <a:xfrm>
            <a:off x="2603499" y="1989923"/>
            <a:ext cx="536937" cy="36641"/>
          </a:xfrm>
          <a:custGeom>
            <a:avLst/>
            <a:gdLst>
              <a:gd name="connsiteX0" fmla="*/ 1 w 536937"/>
              <a:gd name="connsiteY0" fmla="*/ 35727 h 36641"/>
              <a:gd name="connsiteX1" fmla="*/ 190501 w 536937"/>
              <a:gd name="connsiteY1" fmla="*/ 29377 h 36641"/>
              <a:gd name="connsiteX2" fmla="*/ 174626 w 536937"/>
              <a:gd name="connsiteY2" fmla="*/ 13502 h 36641"/>
              <a:gd name="connsiteX3" fmla="*/ 311151 w 536937"/>
              <a:gd name="connsiteY3" fmla="*/ 19852 h 36641"/>
              <a:gd name="connsiteX4" fmla="*/ 393701 w 536937"/>
              <a:gd name="connsiteY4" fmla="*/ 23027 h 36641"/>
              <a:gd name="connsiteX5" fmla="*/ 241301 w 536937"/>
              <a:gd name="connsiteY5" fmla="*/ 32552 h 36641"/>
              <a:gd name="connsiteX6" fmla="*/ 536576 w 536937"/>
              <a:gd name="connsiteY6" fmla="*/ 32552 h 36641"/>
              <a:gd name="connsiteX7" fmla="*/ 298451 w 536937"/>
              <a:gd name="connsiteY7" fmla="*/ 29377 h 36641"/>
              <a:gd name="connsiteX8" fmla="*/ 139701 w 536937"/>
              <a:gd name="connsiteY8" fmla="*/ 802 h 36641"/>
              <a:gd name="connsiteX9" fmla="*/ 187326 w 536937"/>
              <a:gd name="connsiteY9" fmla="*/ 10327 h 36641"/>
              <a:gd name="connsiteX10" fmla="*/ 1 w 536937"/>
              <a:gd name="connsiteY10" fmla="*/ 35727 h 366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536937" h="36641">
                <a:moveTo>
                  <a:pt x="1" y="35727"/>
                </a:moveTo>
                <a:cubicBezTo>
                  <a:pt x="530" y="38902"/>
                  <a:pt x="161397" y="33081"/>
                  <a:pt x="190501" y="29377"/>
                </a:cubicBezTo>
                <a:cubicBezTo>
                  <a:pt x="219605" y="25673"/>
                  <a:pt x="154518" y="15089"/>
                  <a:pt x="174626" y="13502"/>
                </a:cubicBezTo>
                <a:cubicBezTo>
                  <a:pt x="194734" y="11914"/>
                  <a:pt x="311151" y="19852"/>
                  <a:pt x="311151" y="19852"/>
                </a:cubicBezTo>
                <a:cubicBezTo>
                  <a:pt x="347663" y="21439"/>
                  <a:pt x="405343" y="20910"/>
                  <a:pt x="393701" y="23027"/>
                </a:cubicBezTo>
                <a:cubicBezTo>
                  <a:pt x="382059" y="25144"/>
                  <a:pt x="217488" y="30964"/>
                  <a:pt x="241301" y="32552"/>
                </a:cubicBezTo>
                <a:cubicBezTo>
                  <a:pt x="265114" y="34140"/>
                  <a:pt x="527051" y="33081"/>
                  <a:pt x="536576" y="32552"/>
                </a:cubicBezTo>
                <a:cubicBezTo>
                  <a:pt x="546101" y="32023"/>
                  <a:pt x="364597" y="34669"/>
                  <a:pt x="298451" y="29377"/>
                </a:cubicBezTo>
                <a:cubicBezTo>
                  <a:pt x="232305" y="24085"/>
                  <a:pt x="158222" y="3977"/>
                  <a:pt x="139701" y="802"/>
                </a:cubicBezTo>
                <a:cubicBezTo>
                  <a:pt x="121180" y="-2373"/>
                  <a:pt x="212726" y="4506"/>
                  <a:pt x="187326" y="10327"/>
                </a:cubicBezTo>
                <a:cubicBezTo>
                  <a:pt x="161926" y="16148"/>
                  <a:pt x="-528" y="32552"/>
                  <a:pt x="1" y="3572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8" name="フリーフォーム 27">
            <a:extLst>
              <a:ext uri="{FF2B5EF4-FFF2-40B4-BE49-F238E27FC236}">
                <a16:creationId xmlns:a16="http://schemas.microsoft.com/office/drawing/2014/main" id="{A6B8DEEB-1002-6F87-2409-C72EFFC2FABC}"/>
              </a:ext>
            </a:extLst>
          </p:cNvPr>
          <p:cNvSpPr/>
          <p:nvPr/>
        </p:nvSpPr>
        <p:spPr>
          <a:xfrm>
            <a:off x="2940050" y="1987469"/>
            <a:ext cx="283193" cy="37126"/>
          </a:xfrm>
          <a:custGeom>
            <a:avLst/>
            <a:gdLst>
              <a:gd name="connsiteX0" fmla="*/ 0 w 283193"/>
              <a:gd name="connsiteY0" fmla="*/ 81 h 37126"/>
              <a:gd name="connsiteX1" fmla="*/ 123825 w 283193"/>
              <a:gd name="connsiteY1" fmla="*/ 19131 h 37126"/>
              <a:gd name="connsiteX2" fmla="*/ 171450 w 283193"/>
              <a:gd name="connsiteY2" fmla="*/ 25481 h 37126"/>
              <a:gd name="connsiteX3" fmla="*/ 260350 w 283193"/>
              <a:gd name="connsiteY3" fmla="*/ 28656 h 37126"/>
              <a:gd name="connsiteX4" fmla="*/ 190500 w 283193"/>
              <a:gd name="connsiteY4" fmla="*/ 3256 h 37126"/>
              <a:gd name="connsiteX5" fmla="*/ 282575 w 283193"/>
              <a:gd name="connsiteY5" fmla="*/ 35006 h 37126"/>
              <a:gd name="connsiteX6" fmla="*/ 225425 w 283193"/>
              <a:gd name="connsiteY6" fmla="*/ 31831 h 37126"/>
              <a:gd name="connsiteX7" fmla="*/ 123825 w 283193"/>
              <a:gd name="connsiteY7" fmla="*/ 12781 h 37126"/>
              <a:gd name="connsiteX8" fmla="*/ 0 w 283193"/>
              <a:gd name="connsiteY8" fmla="*/ 81 h 371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83193" h="37126">
                <a:moveTo>
                  <a:pt x="0" y="81"/>
                </a:moveTo>
                <a:cubicBezTo>
                  <a:pt x="0" y="1139"/>
                  <a:pt x="95250" y="14898"/>
                  <a:pt x="123825" y="19131"/>
                </a:cubicBezTo>
                <a:cubicBezTo>
                  <a:pt x="152400" y="23364"/>
                  <a:pt x="148696" y="23894"/>
                  <a:pt x="171450" y="25481"/>
                </a:cubicBezTo>
                <a:cubicBezTo>
                  <a:pt x="194204" y="27068"/>
                  <a:pt x="257175" y="32360"/>
                  <a:pt x="260350" y="28656"/>
                </a:cubicBezTo>
                <a:cubicBezTo>
                  <a:pt x="263525" y="24952"/>
                  <a:pt x="186796" y="2198"/>
                  <a:pt x="190500" y="3256"/>
                </a:cubicBezTo>
                <a:cubicBezTo>
                  <a:pt x="194204" y="4314"/>
                  <a:pt x="276754" y="30244"/>
                  <a:pt x="282575" y="35006"/>
                </a:cubicBezTo>
                <a:cubicBezTo>
                  <a:pt x="288396" y="39768"/>
                  <a:pt x="251883" y="35535"/>
                  <a:pt x="225425" y="31831"/>
                </a:cubicBezTo>
                <a:cubicBezTo>
                  <a:pt x="198967" y="28127"/>
                  <a:pt x="156633" y="17014"/>
                  <a:pt x="123825" y="12781"/>
                </a:cubicBezTo>
                <a:cubicBezTo>
                  <a:pt x="91017" y="8548"/>
                  <a:pt x="0" y="-977"/>
                  <a:pt x="0" y="8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0" name="フリーフォーム 29">
            <a:extLst>
              <a:ext uri="{FF2B5EF4-FFF2-40B4-BE49-F238E27FC236}">
                <a16:creationId xmlns:a16="http://schemas.microsoft.com/office/drawing/2014/main" id="{23E304BA-BD36-4BE7-CB50-3891626959DF}"/>
              </a:ext>
            </a:extLst>
          </p:cNvPr>
          <p:cNvSpPr/>
          <p:nvPr/>
        </p:nvSpPr>
        <p:spPr>
          <a:xfrm>
            <a:off x="3631955" y="1790155"/>
            <a:ext cx="479506" cy="260939"/>
          </a:xfrm>
          <a:custGeom>
            <a:avLst/>
            <a:gdLst>
              <a:gd name="connsiteX0" fmla="*/ 245 w 479506"/>
              <a:gd name="connsiteY0" fmla="*/ 260895 h 260939"/>
              <a:gd name="connsiteX1" fmla="*/ 79620 w 479506"/>
              <a:gd name="connsiteY1" fmla="*/ 130720 h 260939"/>
              <a:gd name="connsiteX2" fmla="*/ 44695 w 479506"/>
              <a:gd name="connsiteY2" fmla="*/ 159295 h 260939"/>
              <a:gd name="connsiteX3" fmla="*/ 165345 w 479506"/>
              <a:gd name="connsiteY3" fmla="*/ 89445 h 260939"/>
              <a:gd name="connsiteX4" fmla="*/ 136770 w 479506"/>
              <a:gd name="connsiteY4" fmla="*/ 102145 h 260939"/>
              <a:gd name="connsiteX5" fmla="*/ 254245 w 479506"/>
              <a:gd name="connsiteY5" fmla="*/ 79920 h 260939"/>
              <a:gd name="connsiteX6" fmla="*/ 384420 w 479506"/>
              <a:gd name="connsiteY6" fmla="*/ 70395 h 260939"/>
              <a:gd name="connsiteX7" fmla="*/ 314570 w 479506"/>
              <a:gd name="connsiteY7" fmla="*/ 67220 h 260939"/>
              <a:gd name="connsiteX8" fmla="*/ 473320 w 479506"/>
              <a:gd name="connsiteY8" fmla="*/ 86270 h 260939"/>
              <a:gd name="connsiteX9" fmla="*/ 438395 w 479506"/>
              <a:gd name="connsiteY9" fmla="*/ 64045 h 260939"/>
              <a:gd name="connsiteX10" fmla="*/ 355845 w 479506"/>
              <a:gd name="connsiteY10" fmla="*/ 545 h 260939"/>
              <a:gd name="connsiteX11" fmla="*/ 378070 w 479506"/>
              <a:gd name="connsiteY11" fmla="*/ 32295 h 260939"/>
              <a:gd name="connsiteX12" fmla="*/ 320920 w 479506"/>
              <a:gd name="connsiteY12" fmla="*/ 13245 h 260939"/>
              <a:gd name="connsiteX13" fmla="*/ 330445 w 479506"/>
              <a:gd name="connsiteY13" fmla="*/ 25945 h 260939"/>
              <a:gd name="connsiteX14" fmla="*/ 184395 w 479506"/>
              <a:gd name="connsiteY14" fmla="*/ 48170 h 260939"/>
              <a:gd name="connsiteX15" fmla="*/ 219320 w 479506"/>
              <a:gd name="connsiteY15" fmla="*/ 48170 h 260939"/>
              <a:gd name="connsiteX16" fmla="*/ 108195 w 479506"/>
              <a:gd name="connsiteY16" fmla="*/ 92620 h 260939"/>
              <a:gd name="connsiteX17" fmla="*/ 143120 w 479506"/>
              <a:gd name="connsiteY17" fmla="*/ 79920 h 260939"/>
              <a:gd name="connsiteX18" fmla="*/ 57395 w 479506"/>
              <a:gd name="connsiteY18" fmla="*/ 114845 h 260939"/>
              <a:gd name="connsiteX19" fmla="*/ 245 w 479506"/>
              <a:gd name="connsiteY19" fmla="*/ 260895 h 2609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479506" h="260939">
                <a:moveTo>
                  <a:pt x="245" y="260895"/>
                </a:moveTo>
                <a:cubicBezTo>
                  <a:pt x="3949" y="263541"/>
                  <a:pt x="72212" y="147653"/>
                  <a:pt x="79620" y="130720"/>
                </a:cubicBezTo>
                <a:cubicBezTo>
                  <a:pt x="87028" y="113787"/>
                  <a:pt x="30408" y="166174"/>
                  <a:pt x="44695" y="159295"/>
                </a:cubicBezTo>
                <a:cubicBezTo>
                  <a:pt x="58983" y="152416"/>
                  <a:pt x="149999" y="98970"/>
                  <a:pt x="165345" y="89445"/>
                </a:cubicBezTo>
                <a:cubicBezTo>
                  <a:pt x="180691" y="79920"/>
                  <a:pt x="121953" y="103732"/>
                  <a:pt x="136770" y="102145"/>
                </a:cubicBezTo>
                <a:cubicBezTo>
                  <a:pt x="151587" y="100558"/>
                  <a:pt x="212970" y="85212"/>
                  <a:pt x="254245" y="79920"/>
                </a:cubicBezTo>
                <a:cubicBezTo>
                  <a:pt x="295520" y="74628"/>
                  <a:pt x="374366" y="72512"/>
                  <a:pt x="384420" y="70395"/>
                </a:cubicBezTo>
                <a:cubicBezTo>
                  <a:pt x="394474" y="68278"/>
                  <a:pt x="299753" y="64574"/>
                  <a:pt x="314570" y="67220"/>
                </a:cubicBezTo>
                <a:cubicBezTo>
                  <a:pt x="329387" y="69866"/>
                  <a:pt x="452683" y="86799"/>
                  <a:pt x="473320" y="86270"/>
                </a:cubicBezTo>
                <a:cubicBezTo>
                  <a:pt x="493957" y="85741"/>
                  <a:pt x="457974" y="78332"/>
                  <a:pt x="438395" y="64045"/>
                </a:cubicBezTo>
                <a:cubicBezTo>
                  <a:pt x="418816" y="49758"/>
                  <a:pt x="365899" y="5837"/>
                  <a:pt x="355845" y="545"/>
                </a:cubicBezTo>
                <a:cubicBezTo>
                  <a:pt x="345791" y="-4747"/>
                  <a:pt x="383891" y="30178"/>
                  <a:pt x="378070" y="32295"/>
                </a:cubicBezTo>
                <a:cubicBezTo>
                  <a:pt x="372249" y="34412"/>
                  <a:pt x="320920" y="13245"/>
                  <a:pt x="320920" y="13245"/>
                </a:cubicBezTo>
                <a:cubicBezTo>
                  <a:pt x="312983" y="12187"/>
                  <a:pt x="353199" y="20124"/>
                  <a:pt x="330445" y="25945"/>
                </a:cubicBezTo>
                <a:cubicBezTo>
                  <a:pt x="307691" y="31766"/>
                  <a:pt x="202916" y="44466"/>
                  <a:pt x="184395" y="48170"/>
                </a:cubicBezTo>
                <a:cubicBezTo>
                  <a:pt x="165874" y="51874"/>
                  <a:pt x="232020" y="40762"/>
                  <a:pt x="219320" y="48170"/>
                </a:cubicBezTo>
                <a:cubicBezTo>
                  <a:pt x="206620" y="55578"/>
                  <a:pt x="120895" y="87328"/>
                  <a:pt x="108195" y="92620"/>
                </a:cubicBezTo>
                <a:cubicBezTo>
                  <a:pt x="95495" y="97912"/>
                  <a:pt x="151587" y="76216"/>
                  <a:pt x="143120" y="79920"/>
                </a:cubicBezTo>
                <a:cubicBezTo>
                  <a:pt x="134653" y="83624"/>
                  <a:pt x="79091" y="90504"/>
                  <a:pt x="57395" y="114845"/>
                </a:cubicBezTo>
                <a:cubicBezTo>
                  <a:pt x="35699" y="139186"/>
                  <a:pt x="-3459" y="258249"/>
                  <a:pt x="245" y="26089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1" name="フリーフォーム 30">
            <a:extLst>
              <a:ext uri="{FF2B5EF4-FFF2-40B4-BE49-F238E27FC236}">
                <a16:creationId xmlns:a16="http://schemas.microsoft.com/office/drawing/2014/main" id="{5B801727-87B4-DAA6-C424-FEC946E7876B}"/>
              </a:ext>
            </a:extLst>
          </p:cNvPr>
          <p:cNvSpPr/>
          <p:nvPr/>
        </p:nvSpPr>
        <p:spPr>
          <a:xfrm>
            <a:off x="3611332" y="1869966"/>
            <a:ext cx="525925" cy="216946"/>
          </a:xfrm>
          <a:custGeom>
            <a:avLst/>
            <a:gdLst>
              <a:gd name="connsiteX0" fmla="*/ 1818 w 525925"/>
              <a:gd name="connsiteY0" fmla="*/ 216009 h 216946"/>
              <a:gd name="connsiteX1" fmla="*/ 78018 w 525925"/>
              <a:gd name="connsiteY1" fmla="*/ 117584 h 216946"/>
              <a:gd name="connsiteX2" fmla="*/ 100243 w 525925"/>
              <a:gd name="connsiteY2" fmla="*/ 104884 h 216946"/>
              <a:gd name="connsiteX3" fmla="*/ 106593 w 525925"/>
              <a:gd name="connsiteY3" fmla="*/ 50909 h 216946"/>
              <a:gd name="connsiteX4" fmla="*/ 109768 w 525925"/>
              <a:gd name="connsiteY4" fmla="*/ 85834 h 216946"/>
              <a:gd name="connsiteX5" fmla="*/ 131993 w 525925"/>
              <a:gd name="connsiteY5" fmla="*/ 69959 h 216946"/>
              <a:gd name="connsiteX6" fmla="*/ 160568 w 525925"/>
              <a:gd name="connsiteY6" fmla="*/ 9634 h 216946"/>
              <a:gd name="connsiteX7" fmla="*/ 166918 w 525925"/>
              <a:gd name="connsiteY7" fmla="*/ 47734 h 216946"/>
              <a:gd name="connsiteX8" fmla="*/ 205018 w 525925"/>
              <a:gd name="connsiteY8" fmla="*/ 15984 h 216946"/>
              <a:gd name="connsiteX9" fmla="*/ 395518 w 525925"/>
              <a:gd name="connsiteY9" fmla="*/ 15984 h 216946"/>
              <a:gd name="connsiteX10" fmla="*/ 335193 w 525925"/>
              <a:gd name="connsiteY10" fmla="*/ 109 h 216946"/>
              <a:gd name="connsiteX11" fmla="*/ 509818 w 525925"/>
              <a:gd name="connsiteY11" fmla="*/ 9634 h 216946"/>
              <a:gd name="connsiteX12" fmla="*/ 452668 w 525925"/>
              <a:gd name="connsiteY12" fmla="*/ 22334 h 216946"/>
              <a:gd name="connsiteX13" fmla="*/ 490768 w 525925"/>
              <a:gd name="connsiteY13" fmla="*/ 57259 h 216946"/>
              <a:gd name="connsiteX14" fmla="*/ 373293 w 525925"/>
              <a:gd name="connsiteY14" fmla="*/ 35034 h 216946"/>
              <a:gd name="connsiteX15" fmla="*/ 525693 w 525925"/>
              <a:gd name="connsiteY15" fmla="*/ 85834 h 216946"/>
              <a:gd name="connsiteX16" fmla="*/ 405043 w 525925"/>
              <a:gd name="connsiteY16" fmla="*/ 54084 h 216946"/>
              <a:gd name="connsiteX17" fmla="*/ 287568 w 525925"/>
              <a:gd name="connsiteY17" fmla="*/ 31859 h 216946"/>
              <a:gd name="connsiteX18" fmla="*/ 227243 w 525925"/>
              <a:gd name="connsiteY18" fmla="*/ 31859 h 216946"/>
              <a:gd name="connsiteX19" fmla="*/ 109768 w 525925"/>
              <a:gd name="connsiteY19" fmla="*/ 98534 h 216946"/>
              <a:gd name="connsiteX20" fmla="*/ 163743 w 525925"/>
              <a:gd name="connsiteY20" fmla="*/ 50909 h 216946"/>
              <a:gd name="connsiteX21" fmla="*/ 1818 w 525925"/>
              <a:gd name="connsiteY21" fmla="*/ 216009 h 2169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525925" h="216946">
                <a:moveTo>
                  <a:pt x="1818" y="216009"/>
                </a:moveTo>
                <a:cubicBezTo>
                  <a:pt x="-12470" y="227122"/>
                  <a:pt x="61614" y="136105"/>
                  <a:pt x="78018" y="117584"/>
                </a:cubicBezTo>
                <a:cubicBezTo>
                  <a:pt x="94422" y="99063"/>
                  <a:pt x="95481" y="115996"/>
                  <a:pt x="100243" y="104884"/>
                </a:cubicBezTo>
                <a:cubicBezTo>
                  <a:pt x="105005" y="93772"/>
                  <a:pt x="105006" y="54084"/>
                  <a:pt x="106593" y="50909"/>
                </a:cubicBezTo>
                <a:cubicBezTo>
                  <a:pt x="108180" y="47734"/>
                  <a:pt x="105535" y="82659"/>
                  <a:pt x="109768" y="85834"/>
                </a:cubicBezTo>
                <a:cubicBezTo>
                  <a:pt x="114001" y="89009"/>
                  <a:pt x="123526" y="82659"/>
                  <a:pt x="131993" y="69959"/>
                </a:cubicBezTo>
                <a:cubicBezTo>
                  <a:pt x="140460" y="57259"/>
                  <a:pt x="154747" y="13338"/>
                  <a:pt x="160568" y="9634"/>
                </a:cubicBezTo>
                <a:cubicBezTo>
                  <a:pt x="166389" y="5930"/>
                  <a:pt x="159510" y="46676"/>
                  <a:pt x="166918" y="47734"/>
                </a:cubicBezTo>
                <a:cubicBezTo>
                  <a:pt x="174326" y="48792"/>
                  <a:pt x="166918" y="21276"/>
                  <a:pt x="205018" y="15984"/>
                </a:cubicBezTo>
                <a:cubicBezTo>
                  <a:pt x="243118" y="10692"/>
                  <a:pt x="373822" y="18630"/>
                  <a:pt x="395518" y="15984"/>
                </a:cubicBezTo>
                <a:cubicBezTo>
                  <a:pt x="417214" y="13338"/>
                  <a:pt x="316143" y="1167"/>
                  <a:pt x="335193" y="109"/>
                </a:cubicBezTo>
                <a:cubicBezTo>
                  <a:pt x="354243" y="-949"/>
                  <a:pt x="490239" y="5930"/>
                  <a:pt x="509818" y="9634"/>
                </a:cubicBezTo>
                <a:cubicBezTo>
                  <a:pt x="529397" y="13338"/>
                  <a:pt x="455843" y="14396"/>
                  <a:pt x="452668" y="22334"/>
                </a:cubicBezTo>
                <a:cubicBezTo>
                  <a:pt x="449493" y="30272"/>
                  <a:pt x="503997" y="55142"/>
                  <a:pt x="490768" y="57259"/>
                </a:cubicBezTo>
                <a:cubicBezTo>
                  <a:pt x="477539" y="59376"/>
                  <a:pt x="367472" y="30272"/>
                  <a:pt x="373293" y="35034"/>
                </a:cubicBezTo>
                <a:cubicBezTo>
                  <a:pt x="379114" y="39796"/>
                  <a:pt x="520401" y="82659"/>
                  <a:pt x="525693" y="85834"/>
                </a:cubicBezTo>
                <a:cubicBezTo>
                  <a:pt x="530985" y="89009"/>
                  <a:pt x="444730" y="63080"/>
                  <a:pt x="405043" y="54084"/>
                </a:cubicBezTo>
                <a:cubicBezTo>
                  <a:pt x="365356" y="45088"/>
                  <a:pt x="317201" y="35563"/>
                  <a:pt x="287568" y="31859"/>
                </a:cubicBezTo>
                <a:cubicBezTo>
                  <a:pt x="257935" y="28155"/>
                  <a:pt x="256876" y="20747"/>
                  <a:pt x="227243" y="31859"/>
                </a:cubicBezTo>
                <a:cubicBezTo>
                  <a:pt x="197610" y="42971"/>
                  <a:pt x="120351" y="95359"/>
                  <a:pt x="109768" y="98534"/>
                </a:cubicBezTo>
                <a:cubicBezTo>
                  <a:pt x="99185" y="101709"/>
                  <a:pt x="177501" y="35563"/>
                  <a:pt x="163743" y="50909"/>
                </a:cubicBezTo>
                <a:cubicBezTo>
                  <a:pt x="149985" y="66255"/>
                  <a:pt x="16106" y="204896"/>
                  <a:pt x="1818" y="21600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2" name="フリーフォーム 31">
            <a:extLst>
              <a:ext uri="{FF2B5EF4-FFF2-40B4-BE49-F238E27FC236}">
                <a16:creationId xmlns:a16="http://schemas.microsoft.com/office/drawing/2014/main" id="{93AEC958-4F0D-1734-B271-E0E0B5B5D1B5}"/>
              </a:ext>
            </a:extLst>
          </p:cNvPr>
          <p:cNvSpPr/>
          <p:nvPr/>
        </p:nvSpPr>
        <p:spPr>
          <a:xfrm>
            <a:off x="3646698" y="1892152"/>
            <a:ext cx="190860" cy="207939"/>
          </a:xfrm>
          <a:custGeom>
            <a:avLst/>
            <a:gdLst>
              <a:gd name="connsiteX0" fmla="*/ 182352 w 190860"/>
              <a:gd name="connsiteY0" fmla="*/ 148 h 207939"/>
              <a:gd name="connsiteX1" fmla="*/ 64877 w 190860"/>
              <a:gd name="connsiteY1" fmla="*/ 108098 h 207939"/>
              <a:gd name="connsiteX2" fmla="*/ 52177 w 190860"/>
              <a:gd name="connsiteY2" fmla="*/ 149373 h 207939"/>
              <a:gd name="connsiteX3" fmla="*/ 83927 w 190860"/>
              <a:gd name="connsiteY3" fmla="*/ 165248 h 207939"/>
              <a:gd name="connsiteX4" fmla="*/ 68052 w 190860"/>
              <a:gd name="connsiteY4" fmla="*/ 149373 h 207939"/>
              <a:gd name="connsiteX5" fmla="*/ 188702 w 190860"/>
              <a:gd name="connsiteY5" fmla="*/ 155723 h 207939"/>
              <a:gd name="connsiteX6" fmla="*/ 134727 w 190860"/>
              <a:gd name="connsiteY6" fmla="*/ 155723 h 207939"/>
              <a:gd name="connsiteX7" fmla="*/ 1377 w 190860"/>
              <a:gd name="connsiteY7" fmla="*/ 206523 h 207939"/>
              <a:gd name="connsiteX8" fmla="*/ 61702 w 190860"/>
              <a:gd name="connsiteY8" fmla="*/ 193823 h 207939"/>
              <a:gd name="connsiteX9" fmla="*/ 1377 w 190860"/>
              <a:gd name="connsiteY9" fmla="*/ 193823 h 207939"/>
              <a:gd name="connsiteX10" fmla="*/ 61702 w 190860"/>
              <a:gd name="connsiteY10" fmla="*/ 101748 h 207939"/>
              <a:gd name="connsiteX11" fmla="*/ 4552 w 190860"/>
              <a:gd name="connsiteY11" fmla="*/ 133498 h 207939"/>
              <a:gd name="connsiteX12" fmla="*/ 182352 w 190860"/>
              <a:gd name="connsiteY12" fmla="*/ 148 h 2079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90860" h="207939">
                <a:moveTo>
                  <a:pt x="182352" y="148"/>
                </a:moveTo>
                <a:cubicBezTo>
                  <a:pt x="192406" y="-4085"/>
                  <a:pt x="86573" y="83227"/>
                  <a:pt x="64877" y="108098"/>
                </a:cubicBezTo>
                <a:cubicBezTo>
                  <a:pt x="43181" y="132969"/>
                  <a:pt x="49002" y="139848"/>
                  <a:pt x="52177" y="149373"/>
                </a:cubicBezTo>
                <a:cubicBezTo>
                  <a:pt x="55352" y="158898"/>
                  <a:pt x="83927" y="165248"/>
                  <a:pt x="83927" y="165248"/>
                </a:cubicBezTo>
                <a:cubicBezTo>
                  <a:pt x="86573" y="165248"/>
                  <a:pt x="50590" y="150960"/>
                  <a:pt x="68052" y="149373"/>
                </a:cubicBezTo>
                <a:cubicBezTo>
                  <a:pt x="85514" y="147786"/>
                  <a:pt x="177590" y="154665"/>
                  <a:pt x="188702" y="155723"/>
                </a:cubicBezTo>
                <a:cubicBezTo>
                  <a:pt x="199814" y="156781"/>
                  <a:pt x="165948" y="147256"/>
                  <a:pt x="134727" y="155723"/>
                </a:cubicBezTo>
                <a:cubicBezTo>
                  <a:pt x="103506" y="164190"/>
                  <a:pt x="13548" y="200173"/>
                  <a:pt x="1377" y="206523"/>
                </a:cubicBezTo>
                <a:cubicBezTo>
                  <a:pt x="-10794" y="212873"/>
                  <a:pt x="61702" y="195940"/>
                  <a:pt x="61702" y="193823"/>
                </a:cubicBezTo>
                <a:cubicBezTo>
                  <a:pt x="61702" y="191706"/>
                  <a:pt x="1377" y="209169"/>
                  <a:pt x="1377" y="193823"/>
                </a:cubicBezTo>
                <a:cubicBezTo>
                  <a:pt x="1377" y="178477"/>
                  <a:pt x="61173" y="111802"/>
                  <a:pt x="61702" y="101748"/>
                </a:cubicBezTo>
                <a:cubicBezTo>
                  <a:pt x="62231" y="91694"/>
                  <a:pt x="-16086" y="149373"/>
                  <a:pt x="4552" y="133498"/>
                </a:cubicBezTo>
                <a:cubicBezTo>
                  <a:pt x="25189" y="117623"/>
                  <a:pt x="172298" y="4381"/>
                  <a:pt x="182352" y="14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3" name="フリーフォーム 32">
            <a:extLst>
              <a:ext uri="{FF2B5EF4-FFF2-40B4-BE49-F238E27FC236}">
                <a16:creationId xmlns:a16="http://schemas.microsoft.com/office/drawing/2014/main" id="{81900743-97EF-2BBC-6A7E-6A953E2A651B}"/>
              </a:ext>
            </a:extLst>
          </p:cNvPr>
          <p:cNvSpPr/>
          <p:nvPr/>
        </p:nvSpPr>
        <p:spPr>
          <a:xfrm>
            <a:off x="3627424" y="1911266"/>
            <a:ext cx="164058" cy="203294"/>
          </a:xfrm>
          <a:custGeom>
            <a:avLst/>
            <a:gdLst>
              <a:gd name="connsiteX0" fmla="*/ 163526 w 164058"/>
              <a:gd name="connsiteY0" fmla="*/ 84 h 203294"/>
              <a:gd name="connsiteX1" fmla="*/ 17476 w 164058"/>
              <a:gd name="connsiteY1" fmla="*/ 133434 h 203294"/>
              <a:gd name="connsiteX2" fmla="*/ 4776 w 164058"/>
              <a:gd name="connsiteY2" fmla="*/ 190584 h 203294"/>
              <a:gd name="connsiteX3" fmla="*/ 36526 w 164058"/>
              <a:gd name="connsiteY3" fmla="*/ 120734 h 203294"/>
              <a:gd name="connsiteX4" fmla="*/ 23826 w 164058"/>
              <a:gd name="connsiteY4" fmla="*/ 203284 h 203294"/>
              <a:gd name="connsiteX5" fmla="*/ 65101 w 164058"/>
              <a:gd name="connsiteY5" fmla="*/ 114384 h 203294"/>
              <a:gd name="connsiteX6" fmla="*/ 163526 w 164058"/>
              <a:gd name="connsiteY6" fmla="*/ 84 h 2032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64058" h="203294">
                <a:moveTo>
                  <a:pt x="163526" y="84"/>
                </a:moveTo>
                <a:cubicBezTo>
                  <a:pt x="155588" y="3259"/>
                  <a:pt x="43934" y="101684"/>
                  <a:pt x="17476" y="133434"/>
                </a:cubicBezTo>
                <a:cubicBezTo>
                  <a:pt x="-8982" y="165184"/>
                  <a:pt x="1601" y="192701"/>
                  <a:pt x="4776" y="190584"/>
                </a:cubicBezTo>
                <a:cubicBezTo>
                  <a:pt x="7951" y="188467"/>
                  <a:pt x="33351" y="118617"/>
                  <a:pt x="36526" y="120734"/>
                </a:cubicBezTo>
                <a:cubicBezTo>
                  <a:pt x="39701" y="122851"/>
                  <a:pt x="19064" y="204342"/>
                  <a:pt x="23826" y="203284"/>
                </a:cubicBezTo>
                <a:cubicBezTo>
                  <a:pt x="28588" y="202226"/>
                  <a:pt x="41818" y="145076"/>
                  <a:pt x="65101" y="114384"/>
                </a:cubicBezTo>
                <a:cubicBezTo>
                  <a:pt x="88384" y="83692"/>
                  <a:pt x="171464" y="-3091"/>
                  <a:pt x="163526" y="8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4" name="フリーフォーム 33">
            <a:extLst>
              <a:ext uri="{FF2B5EF4-FFF2-40B4-BE49-F238E27FC236}">
                <a16:creationId xmlns:a16="http://schemas.microsoft.com/office/drawing/2014/main" id="{E777B5D9-DFEF-C5D4-D119-6C00A5640032}"/>
              </a:ext>
            </a:extLst>
          </p:cNvPr>
          <p:cNvSpPr/>
          <p:nvPr/>
        </p:nvSpPr>
        <p:spPr>
          <a:xfrm>
            <a:off x="3816348" y="1901243"/>
            <a:ext cx="290240" cy="52929"/>
          </a:xfrm>
          <a:custGeom>
            <a:avLst/>
            <a:gdLst>
              <a:gd name="connsiteX0" fmla="*/ 2 w 290240"/>
              <a:gd name="connsiteY0" fmla="*/ 13282 h 52929"/>
              <a:gd name="connsiteX1" fmla="*/ 127002 w 290240"/>
              <a:gd name="connsiteY1" fmla="*/ 32332 h 52929"/>
              <a:gd name="connsiteX2" fmla="*/ 180977 w 290240"/>
              <a:gd name="connsiteY2" fmla="*/ 48207 h 52929"/>
              <a:gd name="connsiteX3" fmla="*/ 279402 w 290240"/>
              <a:gd name="connsiteY3" fmla="*/ 51382 h 52929"/>
              <a:gd name="connsiteX4" fmla="*/ 209552 w 290240"/>
              <a:gd name="connsiteY4" fmla="*/ 25982 h 52929"/>
              <a:gd name="connsiteX5" fmla="*/ 288927 w 290240"/>
              <a:gd name="connsiteY5" fmla="*/ 25982 h 52929"/>
              <a:gd name="connsiteX6" fmla="*/ 130177 w 290240"/>
              <a:gd name="connsiteY6" fmla="*/ 582 h 52929"/>
              <a:gd name="connsiteX7" fmla="*/ 2 w 290240"/>
              <a:gd name="connsiteY7" fmla="*/ 13282 h 529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0240" h="52929">
                <a:moveTo>
                  <a:pt x="2" y="13282"/>
                </a:moveTo>
                <a:cubicBezTo>
                  <a:pt x="-527" y="18574"/>
                  <a:pt x="96839" y="26511"/>
                  <a:pt x="127002" y="32332"/>
                </a:cubicBezTo>
                <a:cubicBezTo>
                  <a:pt x="157165" y="38153"/>
                  <a:pt x="155577" y="45032"/>
                  <a:pt x="180977" y="48207"/>
                </a:cubicBezTo>
                <a:cubicBezTo>
                  <a:pt x="206377" y="51382"/>
                  <a:pt x="274640" y="55086"/>
                  <a:pt x="279402" y="51382"/>
                </a:cubicBezTo>
                <a:cubicBezTo>
                  <a:pt x="284164" y="47678"/>
                  <a:pt x="207965" y="30215"/>
                  <a:pt x="209552" y="25982"/>
                </a:cubicBezTo>
                <a:cubicBezTo>
                  <a:pt x="211139" y="21749"/>
                  <a:pt x="302156" y="30215"/>
                  <a:pt x="288927" y="25982"/>
                </a:cubicBezTo>
                <a:cubicBezTo>
                  <a:pt x="275698" y="21749"/>
                  <a:pt x="176744" y="3757"/>
                  <a:pt x="130177" y="582"/>
                </a:cubicBezTo>
                <a:cubicBezTo>
                  <a:pt x="83610" y="-2593"/>
                  <a:pt x="531" y="7990"/>
                  <a:pt x="2" y="1328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5" name="フリーフォーム 34">
            <a:extLst>
              <a:ext uri="{FF2B5EF4-FFF2-40B4-BE49-F238E27FC236}">
                <a16:creationId xmlns:a16="http://schemas.microsoft.com/office/drawing/2014/main" id="{0E58FB25-4DE4-61B3-929E-0C5AFCF47097}"/>
              </a:ext>
            </a:extLst>
          </p:cNvPr>
          <p:cNvSpPr/>
          <p:nvPr/>
        </p:nvSpPr>
        <p:spPr>
          <a:xfrm>
            <a:off x="3659388" y="1907936"/>
            <a:ext cx="334766" cy="150199"/>
          </a:xfrm>
          <a:custGeom>
            <a:avLst/>
            <a:gdLst>
              <a:gd name="connsiteX0" fmla="*/ 334762 w 334766"/>
              <a:gd name="connsiteY0" fmla="*/ 239 h 150199"/>
              <a:gd name="connsiteX1" fmla="*/ 271262 w 334766"/>
              <a:gd name="connsiteY1" fmla="*/ 82789 h 150199"/>
              <a:gd name="connsiteX2" fmla="*/ 229987 w 334766"/>
              <a:gd name="connsiteY2" fmla="*/ 117714 h 150199"/>
              <a:gd name="connsiteX3" fmla="*/ 274437 w 334766"/>
              <a:gd name="connsiteY3" fmla="*/ 89139 h 150199"/>
              <a:gd name="connsiteX4" fmla="*/ 204587 w 334766"/>
              <a:gd name="connsiteY4" fmla="*/ 117714 h 150199"/>
              <a:gd name="connsiteX5" fmla="*/ 128387 w 334766"/>
              <a:gd name="connsiteY5" fmla="*/ 133589 h 150199"/>
              <a:gd name="connsiteX6" fmla="*/ 1387 w 334766"/>
              <a:gd name="connsiteY6" fmla="*/ 139939 h 150199"/>
              <a:gd name="connsiteX7" fmla="*/ 217287 w 334766"/>
              <a:gd name="connsiteY7" fmla="*/ 136764 h 150199"/>
              <a:gd name="connsiteX8" fmla="*/ 150612 w 334766"/>
              <a:gd name="connsiteY8" fmla="*/ 149464 h 150199"/>
              <a:gd name="connsiteX9" fmla="*/ 268087 w 334766"/>
              <a:gd name="connsiteY9" fmla="*/ 111364 h 150199"/>
              <a:gd name="connsiteX10" fmla="*/ 334762 w 334766"/>
              <a:gd name="connsiteY10" fmla="*/ 239 h 1501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334766" h="150199">
                <a:moveTo>
                  <a:pt x="334762" y="239"/>
                </a:moveTo>
                <a:cubicBezTo>
                  <a:pt x="335291" y="-4524"/>
                  <a:pt x="288724" y="63210"/>
                  <a:pt x="271262" y="82789"/>
                </a:cubicBezTo>
                <a:cubicBezTo>
                  <a:pt x="253800" y="102368"/>
                  <a:pt x="229458" y="116656"/>
                  <a:pt x="229987" y="117714"/>
                </a:cubicBezTo>
                <a:cubicBezTo>
                  <a:pt x="230516" y="118772"/>
                  <a:pt x="278670" y="89139"/>
                  <a:pt x="274437" y="89139"/>
                </a:cubicBezTo>
                <a:cubicBezTo>
                  <a:pt x="270204" y="89139"/>
                  <a:pt x="228929" y="110306"/>
                  <a:pt x="204587" y="117714"/>
                </a:cubicBezTo>
                <a:cubicBezTo>
                  <a:pt x="180245" y="125122"/>
                  <a:pt x="162254" y="129885"/>
                  <a:pt x="128387" y="133589"/>
                </a:cubicBezTo>
                <a:cubicBezTo>
                  <a:pt x="94520" y="137293"/>
                  <a:pt x="-13430" y="139410"/>
                  <a:pt x="1387" y="139939"/>
                </a:cubicBezTo>
                <a:cubicBezTo>
                  <a:pt x="16204" y="140468"/>
                  <a:pt x="192416" y="135177"/>
                  <a:pt x="217287" y="136764"/>
                </a:cubicBezTo>
                <a:cubicBezTo>
                  <a:pt x="242158" y="138352"/>
                  <a:pt x="142145" y="153697"/>
                  <a:pt x="150612" y="149464"/>
                </a:cubicBezTo>
                <a:cubicBezTo>
                  <a:pt x="159079" y="145231"/>
                  <a:pt x="236337" y="135706"/>
                  <a:pt x="268087" y="111364"/>
                </a:cubicBezTo>
                <a:cubicBezTo>
                  <a:pt x="299837" y="87022"/>
                  <a:pt x="334233" y="5002"/>
                  <a:pt x="334762" y="23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6" name="フリーフォーム 35">
            <a:extLst>
              <a:ext uri="{FF2B5EF4-FFF2-40B4-BE49-F238E27FC236}">
                <a16:creationId xmlns:a16="http://schemas.microsoft.com/office/drawing/2014/main" id="{C8171020-3227-6AE1-BE48-A43D4E4D9F1A}"/>
              </a:ext>
            </a:extLst>
          </p:cNvPr>
          <p:cNvSpPr/>
          <p:nvPr/>
        </p:nvSpPr>
        <p:spPr>
          <a:xfrm>
            <a:off x="3873498" y="1919145"/>
            <a:ext cx="207020" cy="119308"/>
          </a:xfrm>
          <a:custGeom>
            <a:avLst/>
            <a:gdLst>
              <a:gd name="connsiteX0" fmla="*/ 206377 w 207020"/>
              <a:gd name="connsiteY0" fmla="*/ 1730 h 119308"/>
              <a:gd name="connsiteX1" fmla="*/ 98427 w 207020"/>
              <a:gd name="connsiteY1" fmla="*/ 84280 h 119308"/>
              <a:gd name="connsiteX2" fmla="*/ 2 w 207020"/>
              <a:gd name="connsiteY2" fmla="*/ 119205 h 119308"/>
              <a:gd name="connsiteX3" fmla="*/ 95252 w 207020"/>
              <a:gd name="connsiteY3" fmla="*/ 74755 h 119308"/>
              <a:gd name="connsiteX4" fmla="*/ 142877 w 207020"/>
              <a:gd name="connsiteY4" fmla="*/ 30305 h 119308"/>
              <a:gd name="connsiteX5" fmla="*/ 206377 w 207020"/>
              <a:gd name="connsiteY5" fmla="*/ 1730 h 1193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07020" h="119308">
                <a:moveTo>
                  <a:pt x="206377" y="1730"/>
                </a:moveTo>
                <a:cubicBezTo>
                  <a:pt x="198969" y="10726"/>
                  <a:pt x="132823" y="64701"/>
                  <a:pt x="98427" y="84280"/>
                </a:cubicBezTo>
                <a:cubicBezTo>
                  <a:pt x="64031" y="103859"/>
                  <a:pt x="531" y="120792"/>
                  <a:pt x="2" y="119205"/>
                </a:cubicBezTo>
                <a:cubicBezTo>
                  <a:pt x="-527" y="117618"/>
                  <a:pt x="71440" y="89572"/>
                  <a:pt x="95252" y="74755"/>
                </a:cubicBezTo>
                <a:cubicBezTo>
                  <a:pt x="119064" y="59938"/>
                  <a:pt x="130706" y="39301"/>
                  <a:pt x="142877" y="30305"/>
                </a:cubicBezTo>
                <a:cubicBezTo>
                  <a:pt x="155048" y="21309"/>
                  <a:pt x="213785" y="-7266"/>
                  <a:pt x="206377" y="173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9" name="フリーフォーム 38">
            <a:extLst>
              <a:ext uri="{FF2B5EF4-FFF2-40B4-BE49-F238E27FC236}">
                <a16:creationId xmlns:a16="http://schemas.microsoft.com/office/drawing/2014/main" id="{C36616E8-9550-8612-B99F-BEF8F19F2A1F}"/>
              </a:ext>
            </a:extLst>
          </p:cNvPr>
          <p:cNvSpPr/>
          <p:nvPr/>
        </p:nvSpPr>
        <p:spPr>
          <a:xfrm>
            <a:off x="3636562" y="2050885"/>
            <a:ext cx="240173" cy="105588"/>
          </a:xfrm>
          <a:custGeom>
            <a:avLst/>
            <a:gdLst>
              <a:gd name="connsiteX0" fmla="*/ 1988 w 240173"/>
              <a:gd name="connsiteY0" fmla="*/ 57315 h 105588"/>
              <a:gd name="connsiteX1" fmla="*/ 94063 w 240173"/>
              <a:gd name="connsiteY1" fmla="*/ 60490 h 105588"/>
              <a:gd name="connsiteX2" fmla="*/ 113113 w 240173"/>
              <a:gd name="connsiteY2" fmla="*/ 165 h 105588"/>
              <a:gd name="connsiteX3" fmla="*/ 125813 w 240173"/>
              <a:gd name="connsiteY3" fmla="*/ 44615 h 105588"/>
              <a:gd name="connsiteX4" fmla="*/ 160738 w 240173"/>
              <a:gd name="connsiteY4" fmla="*/ 104940 h 105588"/>
              <a:gd name="connsiteX5" fmla="*/ 148038 w 240173"/>
              <a:gd name="connsiteY5" fmla="*/ 3340 h 105588"/>
              <a:gd name="connsiteX6" fmla="*/ 182963 w 240173"/>
              <a:gd name="connsiteY6" fmla="*/ 60490 h 105588"/>
              <a:gd name="connsiteX7" fmla="*/ 198838 w 240173"/>
              <a:gd name="connsiteY7" fmla="*/ 82715 h 105588"/>
              <a:gd name="connsiteX8" fmla="*/ 202013 w 240173"/>
              <a:gd name="connsiteY8" fmla="*/ 28740 h 105588"/>
              <a:gd name="connsiteX9" fmla="*/ 240113 w 240173"/>
              <a:gd name="connsiteY9" fmla="*/ 98590 h 105588"/>
              <a:gd name="connsiteX10" fmla="*/ 211538 w 240173"/>
              <a:gd name="connsiteY10" fmla="*/ 12865 h 105588"/>
              <a:gd name="connsiteX11" fmla="*/ 192488 w 240173"/>
              <a:gd name="connsiteY11" fmla="*/ 31915 h 105588"/>
              <a:gd name="connsiteX12" fmla="*/ 1988 w 240173"/>
              <a:gd name="connsiteY12" fmla="*/ 57315 h 1055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240173" h="105588">
                <a:moveTo>
                  <a:pt x="1988" y="57315"/>
                </a:moveTo>
                <a:cubicBezTo>
                  <a:pt x="-14416" y="62078"/>
                  <a:pt x="75542" y="70015"/>
                  <a:pt x="94063" y="60490"/>
                </a:cubicBezTo>
                <a:cubicBezTo>
                  <a:pt x="112584" y="50965"/>
                  <a:pt x="107821" y="2811"/>
                  <a:pt x="113113" y="165"/>
                </a:cubicBezTo>
                <a:cubicBezTo>
                  <a:pt x="118405" y="-2481"/>
                  <a:pt x="117876" y="27153"/>
                  <a:pt x="125813" y="44615"/>
                </a:cubicBezTo>
                <a:cubicBezTo>
                  <a:pt x="133750" y="62077"/>
                  <a:pt x="157034" y="111819"/>
                  <a:pt x="160738" y="104940"/>
                </a:cubicBezTo>
                <a:cubicBezTo>
                  <a:pt x="164442" y="98061"/>
                  <a:pt x="144334" y="10748"/>
                  <a:pt x="148038" y="3340"/>
                </a:cubicBezTo>
                <a:cubicBezTo>
                  <a:pt x="151742" y="-4068"/>
                  <a:pt x="174496" y="47261"/>
                  <a:pt x="182963" y="60490"/>
                </a:cubicBezTo>
                <a:cubicBezTo>
                  <a:pt x="191430" y="73719"/>
                  <a:pt x="195663" y="88007"/>
                  <a:pt x="198838" y="82715"/>
                </a:cubicBezTo>
                <a:cubicBezTo>
                  <a:pt x="202013" y="77423"/>
                  <a:pt x="195134" y="26094"/>
                  <a:pt x="202013" y="28740"/>
                </a:cubicBezTo>
                <a:cubicBezTo>
                  <a:pt x="208892" y="31386"/>
                  <a:pt x="238526" y="101236"/>
                  <a:pt x="240113" y="98590"/>
                </a:cubicBezTo>
                <a:cubicBezTo>
                  <a:pt x="241701" y="95944"/>
                  <a:pt x="211538" y="12865"/>
                  <a:pt x="211538" y="12865"/>
                </a:cubicBezTo>
                <a:cubicBezTo>
                  <a:pt x="203601" y="1752"/>
                  <a:pt x="220005" y="25565"/>
                  <a:pt x="192488" y="31915"/>
                </a:cubicBezTo>
                <a:cubicBezTo>
                  <a:pt x="164971" y="38265"/>
                  <a:pt x="18392" y="52552"/>
                  <a:pt x="1988" y="5731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0" name="フリーフォーム 39">
            <a:extLst>
              <a:ext uri="{FF2B5EF4-FFF2-40B4-BE49-F238E27FC236}">
                <a16:creationId xmlns:a16="http://schemas.microsoft.com/office/drawing/2014/main" id="{040CDD31-B21F-20EE-8579-F2BE08A83582}"/>
              </a:ext>
            </a:extLst>
          </p:cNvPr>
          <p:cNvSpPr/>
          <p:nvPr/>
        </p:nvSpPr>
        <p:spPr>
          <a:xfrm>
            <a:off x="3765400" y="1936519"/>
            <a:ext cx="357127" cy="184406"/>
          </a:xfrm>
          <a:custGeom>
            <a:avLst/>
            <a:gdLst>
              <a:gd name="connsiteX0" fmla="*/ 200175 w 357127"/>
              <a:gd name="connsiteY0" fmla="*/ 231 h 184406"/>
              <a:gd name="connsiteX1" fmla="*/ 301775 w 357127"/>
              <a:gd name="connsiteY1" fmla="*/ 47856 h 184406"/>
              <a:gd name="connsiteX2" fmla="*/ 355750 w 357127"/>
              <a:gd name="connsiteY2" fmla="*/ 57381 h 184406"/>
              <a:gd name="connsiteX3" fmla="*/ 247800 w 357127"/>
              <a:gd name="connsiteY3" fmla="*/ 57381 h 184406"/>
              <a:gd name="connsiteX4" fmla="*/ 282725 w 357127"/>
              <a:gd name="connsiteY4" fmla="*/ 79606 h 184406"/>
              <a:gd name="connsiteX5" fmla="*/ 320825 w 357127"/>
              <a:gd name="connsiteY5" fmla="*/ 130406 h 184406"/>
              <a:gd name="connsiteX6" fmla="*/ 247800 w 357127"/>
              <a:gd name="connsiteY6" fmla="*/ 85956 h 184406"/>
              <a:gd name="connsiteX7" fmla="*/ 197000 w 357127"/>
              <a:gd name="connsiteY7" fmla="*/ 73256 h 184406"/>
              <a:gd name="connsiteX8" fmla="*/ 228750 w 357127"/>
              <a:gd name="connsiteY8" fmla="*/ 98656 h 184406"/>
              <a:gd name="connsiteX9" fmla="*/ 241450 w 357127"/>
              <a:gd name="connsiteY9" fmla="*/ 136756 h 184406"/>
              <a:gd name="connsiteX10" fmla="*/ 206525 w 357127"/>
              <a:gd name="connsiteY10" fmla="*/ 92306 h 184406"/>
              <a:gd name="connsiteX11" fmla="*/ 244625 w 357127"/>
              <a:gd name="connsiteY11" fmla="*/ 155806 h 184406"/>
              <a:gd name="connsiteX12" fmla="*/ 181125 w 357127"/>
              <a:gd name="connsiteY12" fmla="*/ 89131 h 184406"/>
              <a:gd name="connsiteX13" fmla="*/ 219225 w 357127"/>
              <a:gd name="connsiteY13" fmla="*/ 184381 h 184406"/>
              <a:gd name="connsiteX14" fmla="*/ 203350 w 357127"/>
              <a:gd name="connsiteY14" fmla="*/ 98656 h 184406"/>
              <a:gd name="connsiteX15" fmla="*/ 165250 w 357127"/>
              <a:gd name="connsiteY15" fmla="*/ 92306 h 184406"/>
              <a:gd name="connsiteX16" fmla="*/ 187475 w 357127"/>
              <a:gd name="connsiteY16" fmla="*/ 158981 h 184406"/>
              <a:gd name="connsiteX17" fmla="*/ 146200 w 357127"/>
              <a:gd name="connsiteY17" fmla="*/ 105006 h 184406"/>
              <a:gd name="connsiteX18" fmla="*/ 168425 w 357127"/>
              <a:gd name="connsiteY18" fmla="*/ 174856 h 184406"/>
              <a:gd name="connsiteX19" fmla="*/ 111275 w 357127"/>
              <a:gd name="connsiteY19" fmla="*/ 111356 h 184406"/>
              <a:gd name="connsiteX20" fmla="*/ 136675 w 357127"/>
              <a:gd name="connsiteY20" fmla="*/ 181206 h 184406"/>
              <a:gd name="connsiteX21" fmla="*/ 104925 w 357127"/>
              <a:gd name="connsiteY21" fmla="*/ 130406 h 184406"/>
              <a:gd name="connsiteX22" fmla="*/ 150 w 357127"/>
              <a:gd name="connsiteY22" fmla="*/ 136756 h 184406"/>
              <a:gd name="connsiteX23" fmla="*/ 130325 w 357127"/>
              <a:gd name="connsiteY23" fmla="*/ 117706 h 184406"/>
              <a:gd name="connsiteX24" fmla="*/ 130325 w 357127"/>
              <a:gd name="connsiteY24" fmla="*/ 111356 h 184406"/>
              <a:gd name="connsiteX25" fmla="*/ 190650 w 357127"/>
              <a:gd name="connsiteY25" fmla="*/ 70081 h 184406"/>
              <a:gd name="connsiteX26" fmla="*/ 200175 w 357127"/>
              <a:gd name="connsiteY26" fmla="*/ 231 h 1844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357127" h="184406">
                <a:moveTo>
                  <a:pt x="200175" y="231"/>
                </a:moveTo>
                <a:cubicBezTo>
                  <a:pt x="218696" y="-3473"/>
                  <a:pt x="275846" y="38331"/>
                  <a:pt x="301775" y="47856"/>
                </a:cubicBezTo>
                <a:cubicBezTo>
                  <a:pt x="327704" y="57381"/>
                  <a:pt x="364746" y="55794"/>
                  <a:pt x="355750" y="57381"/>
                </a:cubicBezTo>
                <a:cubicBezTo>
                  <a:pt x="346754" y="58968"/>
                  <a:pt x="259971" y="53677"/>
                  <a:pt x="247800" y="57381"/>
                </a:cubicBezTo>
                <a:cubicBezTo>
                  <a:pt x="235629" y="61085"/>
                  <a:pt x="270554" y="67435"/>
                  <a:pt x="282725" y="79606"/>
                </a:cubicBezTo>
                <a:cubicBezTo>
                  <a:pt x="294896" y="91777"/>
                  <a:pt x="326646" y="129348"/>
                  <a:pt x="320825" y="130406"/>
                </a:cubicBezTo>
                <a:cubicBezTo>
                  <a:pt x="315004" y="131464"/>
                  <a:pt x="268437" y="95481"/>
                  <a:pt x="247800" y="85956"/>
                </a:cubicBezTo>
                <a:cubicBezTo>
                  <a:pt x="227163" y="76431"/>
                  <a:pt x="200175" y="71139"/>
                  <a:pt x="197000" y="73256"/>
                </a:cubicBezTo>
                <a:cubicBezTo>
                  <a:pt x="193825" y="75373"/>
                  <a:pt x="221342" y="88073"/>
                  <a:pt x="228750" y="98656"/>
                </a:cubicBezTo>
                <a:cubicBezTo>
                  <a:pt x="236158" y="109239"/>
                  <a:pt x="245154" y="137814"/>
                  <a:pt x="241450" y="136756"/>
                </a:cubicBezTo>
                <a:cubicBezTo>
                  <a:pt x="237746" y="135698"/>
                  <a:pt x="205996" y="89131"/>
                  <a:pt x="206525" y="92306"/>
                </a:cubicBezTo>
                <a:cubicBezTo>
                  <a:pt x="207054" y="95481"/>
                  <a:pt x="248858" y="156335"/>
                  <a:pt x="244625" y="155806"/>
                </a:cubicBezTo>
                <a:cubicBezTo>
                  <a:pt x="240392" y="155277"/>
                  <a:pt x="185358" y="84369"/>
                  <a:pt x="181125" y="89131"/>
                </a:cubicBezTo>
                <a:cubicBezTo>
                  <a:pt x="176892" y="93893"/>
                  <a:pt x="215521" y="182794"/>
                  <a:pt x="219225" y="184381"/>
                </a:cubicBezTo>
                <a:cubicBezTo>
                  <a:pt x="222929" y="185968"/>
                  <a:pt x="212346" y="114002"/>
                  <a:pt x="203350" y="98656"/>
                </a:cubicBezTo>
                <a:cubicBezTo>
                  <a:pt x="194354" y="83310"/>
                  <a:pt x="167896" y="82252"/>
                  <a:pt x="165250" y="92306"/>
                </a:cubicBezTo>
                <a:cubicBezTo>
                  <a:pt x="162604" y="102360"/>
                  <a:pt x="190650" y="156864"/>
                  <a:pt x="187475" y="158981"/>
                </a:cubicBezTo>
                <a:cubicBezTo>
                  <a:pt x="184300" y="161098"/>
                  <a:pt x="149375" y="102360"/>
                  <a:pt x="146200" y="105006"/>
                </a:cubicBezTo>
                <a:cubicBezTo>
                  <a:pt x="143025" y="107652"/>
                  <a:pt x="174246" y="173798"/>
                  <a:pt x="168425" y="174856"/>
                </a:cubicBezTo>
                <a:cubicBezTo>
                  <a:pt x="162604" y="175914"/>
                  <a:pt x="116566" y="110298"/>
                  <a:pt x="111275" y="111356"/>
                </a:cubicBezTo>
                <a:cubicBezTo>
                  <a:pt x="105984" y="112414"/>
                  <a:pt x="137733" y="178031"/>
                  <a:pt x="136675" y="181206"/>
                </a:cubicBezTo>
                <a:cubicBezTo>
                  <a:pt x="135617" y="184381"/>
                  <a:pt x="127679" y="137814"/>
                  <a:pt x="104925" y="130406"/>
                </a:cubicBezTo>
                <a:cubicBezTo>
                  <a:pt x="82171" y="122998"/>
                  <a:pt x="-4083" y="138873"/>
                  <a:pt x="150" y="136756"/>
                </a:cubicBezTo>
                <a:cubicBezTo>
                  <a:pt x="4383" y="134639"/>
                  <a:pt x="108629" y="121939"/>
                  <a:pt x="130325" y="117706"/>
                </a:cubicBezTo>
                <a:cubicBezTo>
                  <a:pt x="152021" y="113473"/>
                  <a:pt x="120271" y="119293"/>
                  <a:pt x="130325" y="111356"/>
                </a:cubicBezTo>
                <a:cubicBezTo>
                  <a:pt x="140379" y="103419"/>
                  <a:pt x="174246" y="83839"/>
                  <a:pt x="190650" y="70081"/>
                </a:cubicBezTo>
                <a:cubicBezTo>
                  <a:pt x="207054" y="56323"/>
                  <a:pt x="181654" y="3935"/>
                  <a:pt x="200175" y="23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1" name="フリーフォーム 40">
            <a:extLst>
              <a:ext uri="{FF2B5EF4-FFF2-40B4-BE49-F238E27FC236}">
                <a16:creationId xmlns:a16="http://schemas.microsoft.com/office/drawing/2014/main" id="{F05373B6-9AB9-AFBC-FE41-E846C97FB1F1}"/>
              </a:ext>
            </a:extLst>
          </p:cNvPr>
          <p:cNvSpPr/>
          <p:nvPr/>
        </p:nvSpPr>
        <p:spPr>
          <a:xfrm>
            <a:off x="3716102" y="1869985"/>
            <a:ext cx="211401" cy="179070"/>
          </a:xfrm>
          <a:custGeom>
            <a:avLst/>
            <a:gdLst>
              <a:gd name="connsiteX0" fmla="*/ 103423 w 211401"/>
              <a:gd name="connsiteY0" fmla="*/ 90 h 179070"/>
              <a:gd name="connsiteX1" fmla="*/ 201848 w 211401"/>
              <a:gd name="connsiteY1" fmla="*/ 50890 h 179070"/>
              <a:gd name="connsiteX2" fmla="*/ 201848 w 211401"/>
              <a:gd name="connsiteY2" fmla="*/ 104865 h 179070"/>
              <a:gd name="connsiteX3" fmla="*/ 151048 w 211401"/>
              <a:gd name="connsiteY3" fmla="*/ 168365 h 179070"/>
              <a:gd name="connsiteX4" fmla="*/ 116123 w 211401"/>
              <a:gd name="connsiteY4" fmla="*/ 177890 h 179070"/>
              <a:gd name="connsiteX5" fmla="*/ 49448 w 211401"/>
              <a:gd name="connsiteY5" fmla="*/ 155665 h 179070"/>
              <a:gd name="connsiteX6" fmla="*/ 4998 w 211401"/>
              <a:gd name="connsiteY6" fmla="*/ 111215 h 179070"/>
              <a:gd name="connsiteX7" fmla="*/ 8173 w 211401"/>
              <a:gd name="connsiteY7" fmla="*/ 63590 h 179070"/>
              <a:gd name="connsiteX8" fmla="*/ 103423 w 211401"/>
              <a:gd name="connsiteY8" fmla="*/ 90 h 1790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11401" h="179070">
                <a:moveTo>
                  <a:pt x="103423" y="90"/>
                </a:moveTo>
                <a:cubicBezTo>
                  <a:pt x="135702" y="-2027"/>
                  <a:pt x="185444" y="33428"/>
                  <a:pt x="201848" y="50890"/>
                </a:cubicBezTo>
                <a:cubicBezTo>
                  <a:pt x="218252" y="68353"/>
                  <a:pt x="210315" y="85286"/>
                  <a:pt x="201848" y="104865"/>
                </a:cubicBezTo>
                <a:cubicBezTo>
                  <a:pt x="193381" y="124444"/>
                  <a:pt x="165335" y="156194"/>
                  <a:pt x="151048" y="168365"/>
                </a:cubicBezTo>
                <a:cubicBezTo>
                  <a:pt x="136761" y="180536"/>
                  <a:pt x="133056" y="180007"/>
                  <a:pt x="116123" y="177890"/>
                </a:cubicBezTo>
                <a:cubicBezTo>
                  <a:pt x="99190" y="175773"/>
                  <a:pt x="67969" y="166778"/>
                  <a:pt x="49448" y="155665"/>
                </a:cubicBezTo>
                <a:cubicBezTo>
                  <a:pt x="30927" y="144553"/>
                  <a:pt x="11877" y="126561"/>
                  <a:pt x="4998" y="111215"/>
                </a:cubicBezTo>
                <a:cubicBezTo>
                  <a:pt x="-1881" y="95869"/>
                  <a:pt x="-2410" y="79465"/>
                  <a:pt x="8173" y="63590"/>
                </a:cubicBezTo>
                <a:cubicBezTo>
                  <a:pt x="18756" y="47715"/>
                  <a:pt x="71144" y="2207"/>
                  <a:pt x="103423" y="9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2" name="円/楕円 41">
            <a:extLst>
              <a:ext uri="{FF2B5EF4-FFF2-40B4-BE49-F238E27FC236}">
                <a16:creationId xmlns:a16="http://schemas.microsoft.com/office/drawing/2014/main" id="{87F52F08-F50C-FD80-65EA-44C3410D7279}"/>
              </a:ext>
            </a:extLst>
          </p:cNvPr>
          <p:cNvSpPr/>
          <p:nvPr/>
        </p:nvSpPr>
        <p:spPr>
          <a:xfrm>
            <a:off x="3755521" y="1963814"/>
            <a:ext cx="47625" cy="47625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3" name="円/楕円 42">
            <a:extLst>
              <a:ext uri="{FF2B5EF4-FFF2-40B4-BE49-F238E27FC236}">
                <a16:creationId xmlns:a16="http://schemas.microsoft.com/office/drawing/2014/main" id="{6C8D0B26-94E5-85AA-CFF4-C290900AF259}"/>
              </a:ext>
            </a:extLst>
          </p:cNvPr>
          <p:cNvSpPr/>
          <p:nvPr/>
        </p:nvSpPr>
        <p:spPr>
          <a:xfrm>
            <a:off x="3802510" y="1970507"/>
            <a:ext cx="47625" cy="47625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4" name="円/楕円 43">
            <a:extLst>
              <a:ext uri="{FF2B5EF4-FFF2-40B4-BE49-F238E27FC236}">
                <a16:creationId xmlns:a16="http://schemas.microsoft.com/office/drawing/2014/main" id="{17660BFE-3C81-F856-2477-9AD2A2DBB0B2}"/>
              </a:ext>
            </a:extLst>
          </p:cNvPr>
          <p:cNvSpPr/>
          <p:nvPr/>
        </p:nvSpPr>
        <p:spPr>
          <a:xfrm>
            <a:off x="3821969" y="1966811"/>
            <a:ext cx="47625" cy="47625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5" name="フリーフォーム 44">
            <a:extLst>
              <a:ext uri="{FF2B5EF4-FFF2-40B4-BE49-F238E27FC236}">
                <a16:creationId xmlns:a16="http://schemas.microsoft.com/office/drawing/2014/main" id="{E523819B-17B4-8CB7-278D-1A6C1BD18892}"/>
              </a:ext>
            </a:extLst>
          </p:cNvPr>
          <p:cNvSpPr/>
          <p:nvPr/>
        </p:nvSpPr>
        <p:spPr>
          <a:xfrm>
            <a:off x="3508137" y="1790203"/>
            <a:ext cx="47884" cy="169509"/>
          </a:xfrm>
          <a:custGeom>
            <a:avLst/>
            <a:gdLst>
              <a:gd name="connsiteX0" fmla="*/ 38338 w 47884"/>
              <a:gd name="connsiteY0" fmla="*/ 497 h 169509"/>
              <a:gd name="connsiteX1" fmla="*/ 9763 w 47884"/>
              <a:gd name="connsiteY1" fmla="*/ 89397 h 169509"/>
              <a:gd name="connsiteX2" fmla="*/ 47863 w 47884"/>
              <a:gd name="connsiteY2" fmla="*/ 159247 h 169509"/>
              <a:gd name="connsiteX3" fmla="*/ 3413 w 47884"/>
              <a:gd name="connsiteY3" fmla="*/ 108447 h 169509"/>
              <a:gd name="connsiteX4" fmla="*/ 3413 w 47884"/>
              <a:gd name="connsiteY4" fmla="*/ 168772 h 169509"/>
              <a:gd name="connsiteX5" fmla="*/ 6588 w 47884"/>
              <a:gd name="connsiteY5" fmla="*/ 57647 h 169509"/>
              <a:gd name="connsiteX6" fmla="*/ 38338 w 47884"/>
              <a:gd name="connsiteY6" fmla="*/ 497 h 1695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7884" h="169509">
                <a:moveTo>
                  <a:pt x="38338" y="497"/>
                </a:moveTo>
                <a:cubicBezTo>
                  <a:pt x="38867" y="5789"/>
                  <a:pt x="8175" y="62939"/>
                  <a:pt x="9763" y="89397"/>
                </a:cubicBezTo>
                <a:cubicBezTo>
                  <a:pt x="11350" y="115855"/>
                  <a:pt x="48921" y="156072"/>
                  <a:pt x="47863" y="159247"/>
                </a:cubicBezTo>
                <a:cubicBezTo>
                  <a:pt x="46805" y="162422"/>
                  <a:pt x="10821" y="106860"/>
                  <a:pt x="3413" y="108447"/>
                </a:cubicBezTo>
                <a:cubicBezTo>
                  <a:pt x="-3995" y="110034"/>
                  <a:pt x="2884" y="177239"/>
                  <a:pt x="3413" y="168772"/>
                </a:cubicBezTo>
                <a:cubicBezTo>
                  <a:pt x="3942" y="160305"/>
                  <a:pt x="2884" y="81989"/>
                  <a:pt x="6588" y="57647"/>
                </a:cubicBezTo>
                <a:cubicBezTo>
                  <a:pt x="10292" y="33305"/>
                  <a:pt x="37809" y="-4795"/>
                  <a:pt x="38338" y="49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6" name="フリーフォーム 45">
            <a:extLst>
              <a:ext uri="{FF2B5EF4-FFF2-40B4-BE49-F238E27FC236}">
                <a16:creationId xmlns:a16="http://schemas.microsoft.com/office/drawing/2014/main" id="{9668E3EF-2292-03C5-0A09-75FBF825253B}"/>
              </a:ext>
            </a:extLst>
          </p:cNvPr>
          <p:cNvSpPr/>
          <p:nvPr/>
        </p:nvSpPr>
        <p:spPr>
          <a:xfrm>
            <a:off x="3565026" y="1803338"/>
            <a:ext cx="17143" cy="137032"/>
          </a:xfrm>
          <a:custGeom>
            <a:avLst/>
            <a:gdLst>
              <a:gd name="connsiteX0" fmla="*/ 3674 w 17143"/>
              <a:gd name="connsiteY0" fmla="*/ 62 h 137032"/>
              <a:gd name="connsiteX1" fmla="*/ 499 w 17143"/>
              <a:gd name="connsiteY1" fmla="*/ 76262 h 137032"/>
              <a:gd name="connsiteX2" fmla="*/ 16374 w 17143"/>
              <a:gd name="connsiteY2" fmla="*/ 136587 h 137032"/>
              <a:gd name="connsiteX3" fmla="*/ 13199 w 17143"/>
              <a:gd name="connsiteY3" fmla="*/ 101662 h 137032"/>
              <a:gd name="connsiteX4" fmla="*/ 499 w 17143"/>
              <a:gd name="connsiteY4" fmla="*/ 63562 h 137032"/>
              <a:gd name="connsiteX5" fmla="*/ 3674 w 17143"/>
              <a:gd name="connsiteY5" fmla="*/ 62 h 1370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143" h="137032">
                <a:moveTo>
                  <a:pt x="3674" y="62"/>
                </a:moveTo>
                <a:cubicBezTo>
                  <a:pt x="3674" y="2179"/>
                  <a:pt x="-1618" y="53508"/>
                  <a:pt x="499" y="76262"/>
                </a:cubicBezTo>
                <a:cubicBezTo>
                  <a:pt x="2616" y="99016"/>
                  <a:pt x="14257" y="132354"/>
                  <a:pt x="16374" y="136587"/>
                </a:cubicBezTo>
                <a:cubicBezTo>
                  <a:pt x="18491" y="140820"/>
                  <a:pt x="15845" y="113833"/>
                  <a:pt x="13199" y="101662"/>
                </a:cubicBezTo>
                <a:cubicBezTo>
                  <a:pt x="10553" y="89491"/>
                  <a:pt x="2616" y="76791"/>
                  <a:pt x="499" y="63562"/>
                </a:cubicBezTo>
                <a:cubicBezTo>
                  <a:pt x="-1618" y="50333"/>
                  <a:pt x="3674" y="-2055"/>
                  <a:pt x="3674" y="6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7" name="フリーフォーム 46">
            <a:extLst>
              <a:ext uri="{FF2B5EF4-FFF2-40B4-BE49-F238E27FC236}">
                <a16:creationId xmlns:a16="http://schemas.microsoft.com/office/drawing/2014/main" id="{C5446BC8-FA9F-F476-50B5-8F4181453292}"/>
              </a:ext>
            </a:extLst>
          </p:cNvPr>
          <p:cNvSpPr/>
          <p:nvPr/>
        </p:nvSpPr>
        <p:spPr>
          <a:xfrm>
            <a:off x="3565525" y="1777802"/>
            <a:ext cx="200159" cy="136934"/>
          </a:xfrm>
          <a:custGeom>
            <a:avLst/>
            <a:gdLst>
              <a:gd name="connsiteX0" fmla="*/ 0 w 200159"/>
              <a:gd name="connsiteY0" fmla="*/ 47823 h 136934"/>
              <a:gd name="connsiteX1" fmla="*/ 53975 w 200159"/>
              <a:gd name="connsiteY1" fmla="*/ 101798 h 136934"/>
              <a:gd name="connsiteX2" fmla="*/ 50800 w 200159"/>
              <a:gd name="connsiteY2" fmla="*/ 136723 h 136934"/>
              <a:gd name="connsiteX3" fmla="*/ 107950 w 200159"/>
              <a:gd name="connsiteY3" fmla="*/ 85923 h 136934"/>
              <a:gd name="connsiteX4" fmla="*/ 200025 w 200159"/>
              <a:gd name="connsiteY4" fmla="*/ 198 h 136934"/>
              <a:gd name="connsiteX5" fmla="*/ 127000 w 200159"/>
              <a:gd name="connsiteY5" fmla="*/ 63698 h 136934"/>
              <a:gd name="connsiteX6" fmla="*/ 66675 w 200159"/>
              <a:gd name="connsiteY6" fmla="*/ 108148 h 136934"/>
              <a:gd name="connsiteX7" fmla="*/ 79375 w 200159"/>
              <a:gd name="connsiteY7" fmla="*/ 57348 h 136934"/>
              <a:gd name="connsiteX8" fmla="*/ 111125 w 200159"/>
              <a:gd name="connsiteY8" fmla="*/ 9723 h 136934"/>
              <a:gd name="connsiteX9" fmla="*/ 41275 w 200159"/>
              <a:gd name="connsiteY9" fmla="*/ 79573 h 136934"/>
              <a:gd name="connsiteX10" fmla="*/ 53975 w 200159"/>
              <a:gd name="connsiteY10" fmla="*/ 38298 h 136934"/>
              <a:gd name="connsiteX11" fmla="*/ 53975 w 200159"/>
              <a:gd name="connsiteY11" fmla="*/ 95448 h 136934"/>
              <a:gd name="connsiteX12" fmla="*/ 0 w 200159"/>
              <a:gd name="connsiteY12" fmla="*/ 47823 h 1369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200159" h="136934">
                <a:moveTo>
                  <a:pt x="0" y="47823"/>
                </a:moveTo>
                <a:cubicBezTo>
                  <a:pt x="0" y="48881"/>
                  <a:pt x="45508" y="86981"/>
                  <a:pt x="53975" y="101798"/>
                </a:cubicBezTo>
                <a:cubicBezTo>
                  <a:pt x="62442" y="116615"/>
                  <a:pt x="41804" y="139369"/>
                  <a:pt x="50800" y="136723"/>
                </a:cubicBezTo>
                <a:cubicBezTo>
                  <a:pt x="59796" y="134077"/>
                  <a:pt x="83079" y="108677"/>
                  <a:pt x="107950" y="85923"/>
                </a:cubicBezTo>
                <a:cubicBezTo>
                  <a:pt x="132821" y="63169"/>
                  <a:pt x="196850" y="3902"/>
                  <a:pt x="200025" y="198"/>
                </a:cubicBezTo>
                <a:cubicBezTo>
                  <a:pt x="203200" y="-3506"/>
                  <a:pt x="149225" y="45706"/>
                  <a:pt x="127000" y="63698"/>
                </a:cubicBezTo>
                <a:cubicBezTo>
                  <a:pt x="104775" y="81690"/>
                  <a:pt x="74612" y="109206"/>
                  <a:pt x="66675" y="108148"/>
                </a:cubicBezTo>
                <a:cubicBezTo>
                  <a:pt x="58738" y="107090"/>
                  <a:pt x="71967" y="73752"/>
                  <a:pt x="79375" y="57348"/>
                </a:cubicBezTo>
                <a:cubicBezTo>
                  <a:pt x="86783" y="40944"/>
                  <a:pt x="117475" y="6019"/>
                  <a:pt x="111125" y="9723"/>
                </a:cubicBezTo>
                <a:cubicBezTo>
                  <a:pt x="104775" y="13427"/>
                  <a:pt x="50800" y="74810"/>
                  <a:pt x="41275" y="79573"/>
                </a:cubicBezTo>
                <a:cubicBezTo>
                  <a:pt x="31750" y="84336"/>
                  <a:pt x="51858" y="35652"/>
                  <a:pt x="53975" y="38298"/>
                </a:cubicBezTo>
                <a:cubicBezTo>
                  <a:pt x="56092" y="40944"/>
                  <a:pt x="60325" y="92802"/>
                  <a:pt x="53975" y="95448"/>
                </a:cubicBezTo>
                <a:cubicBezTo>
                  <a:pt x="47625" y="98094"/>
                  <a:pt x="0" y="46765"/>
                  <a:pt x="0" y="4782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8" name="フリーフォーム 47">
            <a:extLst>
              <a:ext uri="{FF2B5EF4-FFF2-40B4-BE49-F238E27FC236}">
                <a16:creationId xmlns:a16="http://schemas.microsoft.com/office/drawing/2014/main" id="{1817A0D2-A3D0-018F-A48A-4DC35782500D}"/>
              </a:ext>
            </a:extLst>
          </p:cNvPr>
          <p:cNvSpPr/>
          <p:nvPr/>
        </p:nvSpPr>
        <p:spPr>
          <a:xfrm>
            <a:off x="3648448" y="1676016"/>
            <a:ext cx="291367" cy="192564"/>
          </a:xfrm>
          <a:custGeom>
            <a:avLst/>
            <a:gdLst>
              <a:gd name="connsiteX0" fmla="*/ 2802 w 291367"/>
              <a:gd name="connsiteY0" fmla="*/ 190884 h 192564"/>
              <a:gd name="connsiteX1" fmla="*/ 225052 w 291367"/>
              <a:gd name="connsiteY1" fmla="*/ 41659 h 192564"/>
              <a:gd name="connsiteX2" fmla="*/ 126627 w 291367"/>
              <a:gd name="connsiteY2" fmla="*/ 70234 h 192564"/>
              <a:gd name="connsiteX3" fmla="*/ 288552 w 291367"/>
              <a:gd name="connsiteY3" fmla="*/ 384 h 192564"/>
              <a:gd name="connsiteX4" fmla="*/ 218702 w 291367"/>
              <a:gd name="connsiteY4" fmla="*/ 44834 h 192564"/>
              <a:gd name="connsiteX5" fmla="*/ 82177 w 291367"/>
              <a:gd name="connsiteY5" fmla="*/ 101984 h 192564"/>
              <a:gd name="connsiteX6" fmla="*/ 132977 w 291367"/>
              <a:gd name="connsiteY6" fmla="*/ 86109 h 192564"/>
              <a:gd name="connsiteX7" fmla="*/ 101227 w 291367"/>
              <a:gd name="connsiteY7" fmla="*/ 121034 h 192564"/>
              <a:gd name="connsiteX8" fmla="*/ 2802 w 291367"/>
              <a:gd name="connsiteY8" fmla="*/ 190884 h 1925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91367" h="192564">
                <a:moveTo>
                  <a:pt x="2802" y="190884"/>
                </a:moveTo>
                <a:cubicBezTo>
                  <a:pt x="23440" y="177655"/>
                  <a:pt x="204415" y="61767"/>
                  <a:pt x="225052" y="41659"/>
                </a:cubicBezTo>
                <a:cubicBezTo>
                  <a:pt x="245689" y="21551"/>
                  <a:pt x="116044" y="77113"/>
                  <a:pt x="126627" y="70234"/>
                </a:cubicBezTo>
                <a:cubicBezTo>
                  <a:pt x="137210" y="63355"/>
                  <a:pt x="273206" y="4617"/>
                  <a:pt x="288552" y="384"/>
                </a:cubicBezTo>
                <a:cubicBezTo>
                  <a:pt x="303898" y="-3849"/>
                  <a:pt x="253098" y="27901"/>
                  <a:pt x="218702" y="44834"/>
                </a:cubicBezTo>
                <a:cubicBezTo>
                  <a:pt x="184306" y="61767"/>
                  <a:pt x="96465" y="95105"/>
                  <a:pt x="82177" y="101984"/>
                </a:cubicBezTo>
                <a:cubicBezTo>
                  <a:pt x="67890" y="108863"/>
                  <a:pt x="129802" y="82934"/>
                  <a:pt x="132977" y="86109"/>
                </a:cubicBezTo>
                <a:cubicBezTo>
                  <a:pt x="136152" y="89284"/>
                  <a:pt x="120806" y="106747"/>
                  <a:pt x="101227" y="121034"/>
                </a:cubicBezTo>
                <a:cubicBezTo>
                  <a:pt x="81648" y="135321"/>
                  <a:pt x="-17836" y="204113"/>
                  <a:pt x="2802" y="19088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9" name="フリーフォーム 48">
            <a:extLst>
              <a:ext uri="{FF2B5EF4-FFF2-40B4-BE49-F238E27FC236}">
                <a16:creationId xmlns:a16="http://schemas.microsoft.com/office/drawing/2014/main" id="{2F973D41-A7B0-D7A1-0CB9-90A49E211CD8}"/>
              </a:ext>
            </a:extLst>
          </p:cNvPr>
          <p:cNvSpPr/>
          <p:nvPr/>
        </p:nvSpPr>
        <p:spPr>
          <a:xfrm>
            <a:off x="3575045" y="1761775"/>
            <a:ext cx="358096" cy="181335"/>
          </a:xfrm>
          <a:custGeom>
            <a:avLst/>
            <a:gdLst>
              <a:gd name="connsiteX0" fmla="*/ 5 w 358096"/>
              <a:gd name="connsiteY0" fmla="*/ 181325 h 181335"/>
              <a:gd name="connsiteX1" fmla="*/ 193680 w 358096"/>
              <a:gd name="connsiteY1" fmla="*/ 76550 h 181335"/>
              <a:gd name="connsiteX2" fmla="*/ 327030 w 358096"/>
              <a:gd name="connsiteY2" fmla="*/ 13050 h 181335"/>
              <a:gd name="connsiteX3" fmla="*/ 254005 w 358096"/>
              <a:gd name="connsiteY3" fmla="*/ 51150 h 181335"/>
              <a:gd name="connsiteX4" fmla="*/ 355605 w 358096"/>
              <a:gd name="connsiteY4" fmla="*/ 350 h 181335"/>
              <a:gd name="connsiteX5" fmla="*/ 314330 w 358096"/>
              <a:gd name="connsiteY5" fmla="*/ 32100 h 181335"/>
              <a:gd name="connsiteX6" fmla="*/ 177805 w 358096"/>
              <a:gd name="connsiteY6" fmla="*/ 95600 h 181335"/>
              <a:gd name="connsiteX7" fmla="*/ 200030 w 358096"/>
              <a:gd name="connsiteY7" fmla="*/ 70200 h 181335"/>
              <a:gd name="connsiteX8" fmla="*/ 5 w 358096"/>
              <a:gd name="connsiteY8" fmla="*/ 181325 h 1813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58096" h="181335">
                <a:moveTo>
                  <a:pt x="5" y="181325"/>
                </a:moveTo>
                <a:cubicBezTo>
                  <a:pt x="-1053" y="182383"/>
                  <a:pt x="139176" y="104596"/>
                  <a:pt x="193680" y="76550"/>
                </a:cubicBezTo>
                <a:cubicBezTo>
                  <a:pt x="248184" y="48504"/>
                  <a:pt x="316976" y="17283"/>
                  <a:pt x="327030" y="13050"/>
                </a:cubicBezTo>
                <a:cubicBezTo>
                  <a:pt x="337084" y="8817"/>
                  <a:pt x="249243" y="53267"/>
                  <a:pt x="254005" y="51150"/>
                </a:cubicBezTo>
                <a:cubicBezTo>
                  <a:pt x="258767" y="49033"/>
                  <a:pt x="345551" y="3525"/>
                  <a:pt x="355605" y="350"/>
                </a:cubicBezTo>
                <a:cubicBezTo>
                  <a:pt x="365659" y="-2825"/>
                  <a:pt x="343963" y="16225"/>
                  <a:pt x="314330" y="32100"/>
                </a:cubicBezTo>
                <a:cubicBezTo>
                  <a:pt x="284697" y="47975"/>
                  <a:pt x="196855" y="89250"/>
                  <a:pt x="177805" y="95600"/>
                </a:cubicBezTo>
                <a:cubicBezTo>
                  <a:pt x="158755" y="101950"/>
                  <a:pt x="233897" y="55912"/>
                  <a:pt x="200030" y="70200"/>
                </a:cubicBezTo>
                <a:cubicBezTo>
                  <a:pt x="166163" y="84488"/>
                  <a:pt x="1063" y="180267"/>
                  <a:pt x="5" y="18132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0" name="フリーフォーム 49">
            <a:extLst>
              <a:ext uri="{FF2B5EF4-FFF2-40B4-BE49-F238E27FC236}">
                <a16:creationId xmlns:a16="http://schemas.microsoft.com/office/drawing/2014/main" id="{D9936E4B-CA0D-291F-58D5-50D0E5489985}"/>
              </a:ext>
            </a:extLst>
          </p:cNvPr>
          <p:cNvSpPr/>
          <p:nvPr/>
        </p:nvSpPr>
        <p:spPr>
          <a:xfrm>
            <a:off x="3765456" y="1733536"/>
            <a:ext cx="266166" cy="73058"/>
          </a:xfrm>
          <a:custGeom>
            <a:avLst/>
            <a:gdLst>
              <a:gd name="connsiteX0" fmla="*/ 94 w 266166"/>
              <a:gd name="connsiteY0" fmla="*/ 73039 h 73058"/>
              <a:gd name="connsiteX1" fmla="*/ 146144 w 266166"/>
              <a:gd name="connsiteY1" fmla="*/ 19064 h 73058"/>
              <a:gd name="connsiteX2" fmla="*/ 263619 w 266166"/>
              <a:gd name="connsiteY2" fmla="*/ 14 h 73058"/>
              <a:gd name="connsiteX3" fmla="*/ 222344 w 266166"/>
              <a:gd name="connsiteY3" fmla="*/ 15889 h 73058"/>
              <a:gd name="connsiteX4" fmla="*/ 168369 w 266166"/>
              <a:gd name="connsiteY4" fmla="*/ 12714 h 73058"/>
              <a:gd name="connsiteX5" fmla="*/ 94 w 266166"/>
              <a:gd name="connsiteY5" fmla="*/ 73039 h 730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66166" h="73058">
                <a:moveTo>
                  <a:pt x="94" y="73039"/>
                </a:moveTo>
                <a:cubicBezTo>
                  <a:pt x="-3610" y="74097"/>
                  <a:pt x="102223" y="31235"/>
                  <a:pt x="146144" y="19064"/>
                </a:cubicBezTo>
                <a:cubicBezTo>
                  <a:pt x="190065" y="6893"/>
                  <a:pt x="250919" y="543"/>
                  <a:pt x="263619" y="14"/>
                </a:cubicBezTo>
                <a:cubicBezTo>
                  <a:pt x="276319" y="-515"/>
                  <a:pt x="238219" y="13772"/>
                  <a:pt x="222344" y="15889"/>
                </a:cubicBezTo>
                <a:cubicBezTo>
                  <a:pt x="206469" y="18006"/>
                  <a:pt x="201706" y="4777"/>
                  <a:pt x="168369" y="12714"/>
                </a:cubicBezTo>
                <a:cubicBezTo>
                  <a:pt x="135032" y="20651"/>
                  <a:pt x="3798" y="71981"/>
                  <a:pt x="94" y="7303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1" name="フリーフォーム 50">
            <a:extLst>
              <a:ext uri="{FF2B5EF4-FFF2-40B4-BE49-F238E27FC236}">
                <a16:creationId xmlns:a16="http://schemas.microsoft.com/office/drawing/2014/main" id="{0FD7BB6D-2450-1EDA-E1C2-9589001D8500}"/>
              </a:ext>
            </a:extLst>
          </p:cNvPr>
          <p:cNvSpPr/>
          <p:nvPr/>
        </p:nvSpPr>
        <p:spPr>
          <a:xfrm>
            <a:off x="3267018" y="1962050"/>
            <a:ext cx="142305" cy="277511"/>
          </a:xfrm>
          <a:custGeom>
            <a:avLst/>
            <a:gdLst>
              <a:gd name="connsiteX0" fmla="*/ 57 w 142305"/>
              <a:gd name="connsiteY0" fmla="*/ 100 h 277511"/>
              <a:gd name="connsiteX1" fmla="*/ 104832 w 142305"/>
              <a:gd name="connsiteY1" fmla="*/ 146150 h 277511"/>
              <a:gd name="connsiteX2" fmla="*/ 108007 w 142305"/>
              <a:gd name="connsiteY2" fmla="*/ 114400 h 277511"/>
              <a:gd name="connsiteX3" fmla="*/ 136582 w 142305"/>
              <a:gd name="connsiteY3" fmla="*/ 276325 h 277511"/>
              <a:gd name="connsiteX4" fmla="*/ 136582 w 142305"/>
              <a:gd name="connsiteY4" fmla="*/ 184250 h 277511"/>
              <a:gd name="connsiteX5" fmla="*/ 76257 w 142305"/>
              <a:gd name="connsiteY5" fmla="*/ 117575 h 277511"/>
              <a:gd name="connsiteX6" fmla="*/ 120707 w 142305"/>
              <a:gd name="connsiteY6" fmla="*/ 171550 h 277511"/>
              <a:gd name="connsiteX7" fmla="*/ 57 w 142305"/>
              <a:gd name="connsiteY7" fmla="*/ 100 h 277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42305" h="277511">
                <a:moveTo>
                  <a:pt x="57" y="100"/>
                </a:moveTo>
                <a:cubicBezTo>
                  <a:pt x="-2589" y="-4133"/>
                  <a:pt x="86840" y="127100"/>
                  <a:pt x="104832" y="146150"/>
                </a:cubicBezTo>
                <a:cubicBezTo>
                  <a:pt x="122824" y="165200"/>
                  <a:pt x="102715" y="92704"/>
                  <a:pt x="108007" y="114400"/>
                </a:cubicBezTo>
                <a:cubicBezTo>
                  <a:pt x="113299" y="136096"/>
                  <a:pt x="131820" y="264683"/>
                  <a:pt x="136582" y="276325"/>
                </a:cubicBezTo>
                <a:cubicBezTo>
                  <a:pt x="141344" y="287967"/>
                  <a:pt x="146636" y="210708"/>
                  <a:pt x="136582" y="184250"/>
                </a:cubicBezTo>
                <a:cubicBezTo>
                  <a:pt x="126528" y="157792"/>
                  <a:pt x="78903" y="119692"/>
                  <a:pt x="76257" y="117575"/>
                </a:cubicBezTo>
                <a:cubicBezTo>
                  <a:pt x="73611" y="115458"/>
                  <a:pt x="128645" y="189542"/>
                  <a:pt x="120707" y="171550"/>
                </a:cubicBezTo>
                <a:cubicBezTo>
                  <a:pt x="112770" y="153558"/>
                  <a:pt x="2703" y="4333"/>
                  <a:pt x="57" y="10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2" name="フリーフォーム 51">
            <a:extLst>
              <a:ext uri="{FF2B5EF4-FFF2-40B4-BE49-F238E27FC236}">
                <a16:creationId xmlns:a16="http://schemas.microsoft.com/office/drawing/2014/main" id="{726B79C7-8D68-835B-0CCF-99E5CFB77941}"/>
              </a:ext>
            </a:extLst>
          </p:cNvPr>
          <p:cNvSpPr/>
          <p:nvPr/>
        </p:nvSpPr>
        <p:spPr>
          <a:xfrm>
            <a:off x="3435284" y="1863710"/>
            <a:ext cx="39702" cy="349307"/>
          </a:xfrm>
          <a:custGeom>
            <a:avLst/>
            <a:gdLst>
              <a:gd name="connsiteX0" fmla="*/ 66 w 39702"/>
              <a:gd name="connsiteY0" fmla="*/ 15 h 349307"/>
              <a:gd name="connsiteX1" fmla="*/ 28641 w 39702"/>
              <a:gd name="connsiteY1" fmla="*/ 165115 h 349307"/>
              <a:gd name="connsiteX2" fmla="*/ 15941 w 39702"/>
              <a:gd name="connsiteY2" fmla="*/ 241315 h 349307"/>
              <a:gd name="connsiteX3" fmla="*/ 19116 w 39702"/>
              <a:gd name="connsiteY3" fmla="*/ 327040 h 349307"/>
              <a:gd name="connsiteX4" fmla="*/ 25466 w 39702"/>
              <a:gd name="connsiteY4" fmla="*/ 228615 h 349307"/>
              <a:gd name="connsiteX5" fmla="*/ 34991 w 39702"/>
              <a:gd name="connsiteY5" fmla="*/ 349265 h 349307"/>
              <a:gd name="connsiteX6" fmla="*/ 38166 w 39702"/>
              <a:gd name="connsiteY6" fmla="*/ 241315 h 349307"/>
              <a:gd name="connsiteX7" fmla="*/ 38166 w 39702"/>
              <a:gd name="connsiteY7" fmla="*/ 155590 h 349307"/>
              <a:gd name="connsiteX8" fmla="*/ 66 w 39702"/>
              <a:gd name="connsiteY8" fmla="*/ 15 h 3493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9702" h="349307">
                <a:moveTo>
                  <a:pt x="66" y="15"/>
                </a:moveTo>
                <a:cubicBezTo>
                  <a:pt x="-1521" y="1602"/>
                  <a:pt x="25995" y="124898"/>
                  <a:pt x="28641" y="165115"/>
                </a:cubicBezTo>
                <a:cubicBezTo>
                  <a:pt x="31287" y="205332"/>
                  <a:pt x="17528" y="214328"/>
                  <a:pt x="15941" y="241315"/>
                </a:cubicBezTo>
                <a:cubicBezTo>
                  <a:pt x="14354" y="268302"/>
                  <a:pt x="17528" y="329157"/>
                  <a:pt x="19116" y="327040"/>
                </a:cubicBezTo>
                <a:cubicBezTo>
                  <a:pt x="20704" y="324923"/>
                  <a:pt x="22820" y="224911"/>
                  <a:pt x="25466" y="228615"/>
                </a:cubicBezTo>
                <a:cubicBezTo>
                  <a:pt x="28112" y="232319"/>
                  <a:pt x="32874" y="347148"/>
                  <a:pt x="34991" y="349265"/>
                </a:cubicBezTo>
                <a:cubicBezTo>
                  <a:pt x="37108" y="351382"/>
                  <a:pt x="37637" y="273594"/>
                  <a:pt x="38166" y="241315"/>
                </a:cubicBezTo>
                <a:cubicBezTo>
                  <a:pt x="38695" y="209036"/>
                  <a:pt x="41341" y="193690"/>
                  <a:pt x="38166" y="155590"/>
                </a:cubicBezTo>
                <a:cubicBezTo>
                  <a:pt x="34991" y="117490"/>
                  <a:pt x="1653" y="-1572"/>
                  <a:pt x="66" y="1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3" name="フリーフォーム 52">
            <a:extLst>
              <a:ext uri="{FF2B5EF4-FFF2-40B4-BE49-F238E27FC236}">
                <a16:creationId xmlns:a16="http://schemas.microsoft.com/office/drawing/2014/main" id="{5767C142-720C-3A13-3B52-FF002732F389}"/>
              </a:ext>
            </a:extLst>
          </p:cNvPr>
          <p:cNvSpPr/>
          <p:nvPr/>
        </p:nvSpPr>
        <p:spPr>
          <a:xfrm>
            <a:off x="3423151" y="2282822"/>
            <a:ext cx="56738" cy="225430"/>
          </a:xfrm>
          <a:custGeom>
            <a:avLst/>
            <a:gdLst>
              <a:gd name="connsiteX0" fmla="*/ 12199 w 56738"/>
              <a:gd name="connsiteY0" fmla="*/ 3 h 225430"/>
              <a:gd name="connsiteX1" fmla="*/ 15374 w 56738"/>
              <a:gd name="connsiteY1" fmla="*/ 107953 h 225430"/>
              <a:gd name="connsiteX2" fmla="*/ 56649 w 56738"/>
              <a:gd name="connsiteY2" fmla="*/ 225428 h 225430"/>
              <a:gd name="connsiteX3" fmla="*/ 2674 w 56738"/>
              <a:gd name="connsiteY3" fmla="*/ 104778 h 225430"/>
              <a:gd name="connsiteX4" fmla="*/ 12199 w 56738"/>
              <a:gd name="connsiteY4" fmla="*/ 3 h 2254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6738" h="225430">
                <a:moveTo>
                  <a:pt x="12199" y="3"/>
                </a:moveTo>
                <a:cubicBezTo>
                  <a:pt x="14316" y="532"/>
                  <a:pt x="7966" y="70382"/>
                  <a:pt x="15374" y="107953"/>
                </a:cubicBezTo>
                <a:cubicBezTo>
                  <a:pt x="22782" y="145524"/>
                  <a:pt x="58766" y="225957"/>
                  <a:pt x="56649" y="225428"/>
                </a:cubicBezTo>
                <a:cubicBezTo>
                  <a:pt x="54532" y="224899"/>
                  <a:pt x="11670" y="142349"/>
                  <a:pt x="2674" y="104778"/>
                </a:cubicBezTo>
                <a:cubicBezTo>
                  <a:pt x="-6322" y="67207"/>
                  <a:pt x="10082" y="-526"/>
                  <a:pt x="12199" y="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5" name="フリーフォーム 54">
            <a:extLst>
              <a:ext uri="{FF2B5EF4-FFF2-40B4-BE49-F238E27FC236}">
                <a16:creationId xmlns:a16="http://schemas.microsoft.com/office/drawing/2014/main" id="{F80A0199-8B77-F2A9-8D63-1AEB3FAE5674}"/>
              </a:ext>
            </a:extLst>
          </p:cNvPr>
          <p:cNvSpPr/>
          <p:nvPr/>
        </p:nvSpPr>
        <p:spPr>
          <a:xfrm>
            <a:off x="3425796" y="2111370"/>
            <a:ext cx="123347" cy="350282"/>
          </a:xfrm>
          <a:custGeom>
            <a:avLst/>
            <a:gdLst>
              <a:gd name="connsiteX0" fmla="*/ 29 w 123347"/>
              <a:gd name="connsiteY0" fmla="*/ 5 h 350282"/>
              <a:gd name="connsiteX1" fmla="*/ 79404 w 123347"/>
              <a:gd name="connsiteY1" fmla="*/ 209555 h 350282"/>
              <a:gd name="connsiteX2" fmla="*/ 101629 w 123347"/>
              <a:gd name="connsiteY2" fmla="*/ 314330 h 350282"/>
              <a:gd name="connsiteX3" fmla="*/ 92104 w 123347"/>
              <a:gd name="connsiteY3" fmla="*/ 228605 h 350282"/>
              <a:gd name="connsiteX4" fmla="*/ 120679 w 123347"/>
              <a:gd name="connsiteY4" fmla="*/ 349255 h 350282"/>
              <a:gd name="connsiteX5" fmla="*/ 120679 w 123347"/>
              <a:gd name="connsiteY5" fmla="*/ 282580 h 350282"/>
              <a:gd name="connsiteX6" fmla="*/ 107979 w 123347"/>
              <a:gd name="connsiteY6" fmla="*/ 209555 h 350282"/>
              <a:gd name="connsiteX7" fmla="*/ 79404 w 123347"/>
              <a:gd name="connsiteY7" fmla="*/ 107955 h 350282"/>
              <a:gd name="connsiteX8" fmla="*/ 107979 w 123347"/>
              <a:gd name="connsiteY8" fmla="*/ 282580 h 350282"/>
              <a:gd name="connsiteX9" fmla="*/ 88929 w 123347"/>
              <a:gd name="connsiteY9" fmla="*/ 215905 h 350282"/>
              <a:gd name="connsiteX10" fmla="*/ 29 w 123347"/>
              <a:gd name="connsiteY10" fmla="*/ 5 h 3502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23347" h="350282">
                <a:moveTo>
                  <a:pt x="29" y="5"/>
                </a:moveTo>
                <a:cubicBezTo>
                  <a:pt x="-1559" y="-1053"/>
                  <a:pt x="62471" y="157168"/>
                  <a:pt x="79404" y="209555"/>
                </a:cubicBezTo>
                <a:cubicBezTo>
                  <a:pt x="96337" y="261942"/>
                  <a:pt x="99512" y="311155"/>
                  <a:pt x="101629" y="314330"/>
                </a:cubicBezTo>
                <a:cubicBezTo>
                  <a:pt x="103746" y="317505"/>
                  <a:pt x="88929" y="222784"/>
                  <a:pt x="92104" y="228605"/>
                </a:cubicBezTo>
                <a:cubicBezTo>
                  <a:pt x="95279" y="234426"/>
                  <a:pt x="115917" y="340259"/>
                  <a:pt x="120679" y="349255"/>
                </a:cubicBezTo>
                <a:cubicBezTo>
                  <a:pt x="125441" y="358251"/>
                  <a:pt x="122796" y="305863"/>
                  <a:pt x="120679" y="282580"/>
                </a:cubicBezTo>
                <a:cubicBezTo>
                  <a:pt x="118562" y="259297"/>
                  <a:pt x="114858" y="238659"/>
                  <a:pt x="107979" y="209555"/>
                </a:cubicBezTo>
                <a:cubicBezTo>
                  <a:pt x="101100" y="180451"/>
                  <a:pt x="79404" y="95784"/>
                  <a:pt x="79404" y="107955"/>
                </a:cubicBezTo>
                <a:cubicBezTo>
                  <a:pt x="79404" y="120126"/>
                  <a:pt x="106392" y="264588"/>
                  <a:pt x="107979" y="282580"/>
                </a:cubicBezTo>
                <a:cubicBezTo>
                  <a:pt x="109567" y="300572"/>
                  <a:pt x="102687" y="258767"/>
                  <a:pt x="88929" y="215905"/>
                </a:cubicBezTo>
                <a:cubicBezTo>
                  <a:pt x="75171" y="173043"/>
                  <a:pt x="1617" y="1063"/>
                  <a:pt x="29" y="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6" name="フリーフォーム 55">
            <a:extLst>
              <a:ext uri="{FF2B5EF4-FFF2-40B4-BE49-F238E27FC236}">
                <a16:creationId xmlns:a16="http://schemas.microsoft.com/office/drawing/2014/main" id="{A9303FBC-0F1D-FD5B-F21A-C8B970075C10}"/>
              </a:ext>
            </a:extLst>
          </p:cNvPr>
          <p:cNvSpPr/>
          <p:nvPr/>
        </p:nvSpPr>
        <p:spPr>
          <a:xfrm>
            <a:off x="3492837" y="1971550"/>
            <a:ext cx="53891" cy="251498"/>
          </a:xfrm>
          <a:custGeom>
            <a:avLst/>
            <a:gdLst>
              <a:gd name="connsiteX0" fmla="*/ 53638 w 53891"/>
              <a:gd name="connsiteY0" fmla="*/ 125 h 251498"/>
              <a:gd name="connsiteX1" fmla="*/ 21888 w 53891"/>
              <a:gd name="connsiteY1" fmla="*/ 104900 h 251498"/>
              <a:gd name="connsiteX2" fmla="*/ 9188 w 53891"/>
              <a:gd name="connsiteY2" fmla="*/ 174750 h 251498"/>
              <a:gd name="connsiteX3" fmla="*/ 9188 w 53891"/>
              <a:gd name="connsiteY3" fmla="*/ 139825 h 251498"/>
              <a:gd name="connsiteX4" fmla="*/ 18713 w 53891"/>
              <a:gd name="connsiteY4" fmla="*/ 250950 h 251498"/>
              <a:gd name="connsiteX5" fmla="*/ 9188 w 53891"/>
              <a:gd name="connsiteY5" fmla="*/ 181100 h 251498"/>
              <a:gd name="connsiteX6" fmla="*/ 2838 w 53891"/>
              <a:gd name="connsiteY6" fmla="*/ 149350 h 251498"/>
              <a:gd name="connsiteX7" fmla="*/ 2838 w 53891"/>
              <a:gd name="connsiteY7" fmla="*/ 127125 h 251498"/>
              <a:gd name="connsiteX8" fmla="*/ 53638 w 53891"/>
              <a:gd name="connsiteY8" fmla="*/ 125 h 2514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3891" h="251498">
                <a:moveTo>
                  <a:pt x="53638" y="125"/>
                </a:moveTo>
                <a:cubicBezTo>
                  <a:pt x="56813" y="-3579"/>
                  <a:pt x="29296" y="75796"/>
                  <a:pt x="21888" y="104900"/>
                </a:cubicBezTo>
                <a:cubicBezTo>
                  <a:pt x="14480" y="134004"/>
                  <a:pt x="11305" y="168929"/>
                  <a:pt x="9188" y="174750"/>
                </a:cubicBezTo>
                <a:cubicBezTo>
                  <a:pt x="7071" y="180571"/>
                  <a:pt x="7601" y="127125"/>
                  <a:pt x="9188" y="139825"/>
                </a:cubicBezTo>
                <a:cubicBezTo>
                  <a:pt x="10775" y="152525"/>
                  <a:pt x="18713" y="244071"/>
                  <a:pt x="18713" y="250950"/>
                </a:cubicBezTo>
                <a:cubicBezTo>
                  <a:pt x="18713" y="257829"/>
                  <a:pt x="11834" y="198033"/>
                  <a:pt x="9188" y="181100"/>
                </a:cubicBezTo>
                <a:cubicBezTo>
                  <a:pt x="6542" y="164167"/>
                  <a:pt x="3896" y="158346"/>
                  <a:pt x="2838" y="149350"/>
                </a:cubicBezTo>
                <a:cubicBezTo>
                  <a:pt x="1780" y="140354"/>
                  <a:pt x="-2983" y="146175"/>
                  <a:pt x="2838" y="127125"/>
                </a:cubicBezTo>
                <a:cubicBezTo>
                  <a:pt x="8659" y="108075"/>
                  <a:pt x="50463" y="3829"/>
                  <a:pt x="53638" y="12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7" name="フリーフォーム 56">
            <a:extLst>
              <a:ext uri="{FF2B5EF4-FFF2-40B4-BE49-F238E27FC236}">
                <a16:creationId xmlns:a16="http://schemas.microsoft.com/office/drawing/2014/main" id="{A435503C-0FDC-69E5-629C-3B6575145D66}"/>
              </a:ext>
            </a:extLst>
          </p:cNvPr>
          <p:cNvSpPr/>
          <p:nvPr/>
        </p:nvSpPr>
        <p:spPr>
          <a:xfrm>
            <a:off x="3454400" y="2231866"/>
            <a:ext cx="55058" cy="222682"/>
          </a:xfrm>
          <a:custGeom>
            <a:avLst/>
            <a:gdLst>
              <a:gd name="connsiteX0" fmla="*/ 0 w 55058"/>
              <a:gd name="connsiteY0" fmla="*/ 159 h 222682"/>
              <a:gd name="connsiteX1" fmla="*/ 34925 w 55058"/>
              <a:gd name="connsiteY1" fmla="*/ 152559 h 222682"/>
              <a:gd name="connsiteX2" fmla="*/ 53975 w 55058"/>
              <a:gd name="connsiteY2" fmla="*/ 222409 h 222682"/>
              <a:gd name="connsiteX3" fmla="*/ 50800 w 55058"/>
              <a:gd name="connsiteY3" fmla="*/ 174784 h 222682"/>
              <a:gd name="connsiteX4" fmla="*/ 34925 w 55058"/>
              <a:gd name="connsiteY4" fmla="*/ 123984 h 222682"/>
              <a:gd name="connsiteX5" fmla="*/ 0 w 55058"/>
              <a:gd name="connsiteY5" fmla="*/ 159 h 2226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5058" h="222682">
                <a:moveTo>
                  <a:pt x="0" y="159"/>
                </a:moveTo>
                <a:cubicBezTo>
                  <a:pt x="0" y="4921"/>
                  <a:pt x="25929" y="115517"/>
                  <a:pt x="34925" y="152559"/>
                </a:cubicBezTo>
                <a:cubicBezTo>
                  <a:pt x="43921" y="189601"/>
                  <a:pt x="51329" y="218705"/>
                  <a:pt x="53975" y="222409"/>
                </a:cubicBezTo>
                <a:cubicBezTo>
                  <a:pt x="56621" y="226113"/>
                  <a:pt x="53975" y="191188"/>
                  <a:pt x="50800" y="174784"/>
                </a:cubicBezTo>
                <a:cubicBezTo>
                  <a:pt x="47625" y="158380"/>
                  <a:pt x="43392" y="149384"/>
                  <a:pt x="34925" y="123984"/>
                </a:cubicBezTo>
                <a:cubicBezTo>
                  <a:pt x="26458" y="98584"/>
                  <a:pt x="0" y="-4603"/>
                  <a:pt x="0" y="15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8" name="フリーフォーム 57">
            <a:extLst>
              <a:ext uri="{FF2B5EF4-FFF2-40B4-BE49-F238E27FC236}">
                <a16:creationId xmlns:a16="http://schemas.microsoft.com/office/drawing/2014/main" id="{A2CB6D75-4E08-68BF-3E97-5EDFB519D676}"/>
              </a:ext>
            </a:extLst>
          </p:cNvPr>
          <p:cNvSpPr/>
          <p:nvPr/>
        </p:nvSpPr>
        <p:spPr>
          <a:xfrm>
            <a:off x="3457179" y="2447881"/>
            <a:ext cx="45503" cy="267636"/>
          </a:xfrm>
          <a:custGeom>
            <a:avLst/>
            <a:gdLst>
              <a:gd name="connsiteX0" fmla="*/ 44846 w 45503"/>
              <a:gd name="connsiteY0" fmla="*/ 44 h 267636"/>
              <a:gd name="connsiteX1" fmla="*/ 9921 w 45503"/>
              <a:gd name="connsiteY1" fmla="*/ 146094 h 267636"/>
              <a:gd name="connsiteX2" fmla="*/ 13096 w 45503"/>
              <a:gd name="connsiteY2" fmla="*/ 190544 h 267636"/>
              <a:gd name="connsiteX3" fmla="*/ 44846 w 45503"/>
              <a:gd name="connsiteY3" fmla="*/ 266744 h 267636"/>
              <a:gd name="connsiteX4" fmla="*/ 32146 w 45503"/>
              <a:gd name="connsiteY4" fmla="*/ 228644 h 267636"/>
              <a:gd name="connsiteX5" fmla="*/ 3571 w 45503"/>
              <a:gd name="connsiteY5" fmla="*/ 174669 h 267636"/>
              <a:gd name="connsiteX6" fmla="*/ 3571 w 45503"/>
              <a:gd name="connsiteY6" fmla="*/ 161969 h 267636"/>
              <a:gd name="connsiteX7" fmla="*/ 44846 w 45503"/>
              <a:gd name="connsiteY7" fmla="*/ 44 h 2676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5503" h="267636">
                <a:moveTo>
                  <a:pt x="44846" y="44"/>
                </a:moveTo>
                <a:cubicBezTo>
                  <a:pt x="45904" y="-2602"/>
                  <a:pt x="15213" y="114344"/>
                  <a:pt x="9921" y="146094"/>
                </a:cubicBezTo>
                <a:cubicBezTo>
                  <a:pt x="4629" y="177844"/>
                  <a:pt x="7275" y="170436"/>
                  <a:pt x="13096" y="190544"/>
                </a:cubicBezTo>
                <a:cubicBezTo>
                  <a:pt x="18917" y="210652"/>
                  <a:pt x="41671" y="260394"/>
                  <a:pt x="44846" y="266744"/>
                </a:cubicBezTo>
                <a:cubicBezTo>
                  <a:pt x="48021" y="273094"/>
                  <a:pt x="39025" y="243990"/>
                  <a:pt x="32146" y="228644"/>
                </a:cubicBezTo>
                <a:cubicBezTo>
                  <a:pt x="25267" y="213298"/>
                  <a:pt x="3571" y="174669"/>
                  <a:pt x="3571" y="174669"/>
                </a:cubicBezTo>
                <a:cubicBezTo>
                  <a:pt x="-1191" y="163557"/>
                  <a:pt x="-1192" y="184194"/>
                  <a:pt x="3571" y="161969"/>
                </a:cubicBezTo>
                <a:cubicBezTo>
                  <a:pt x="8333" y="139744"/>
                  <a:pt x="43788" y="2690"/>
                  <a:pt x="44846" y="4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9" name="フリーフォーム 58">
            <a:extLst>
              <a:ext uri="{FF2B5EF4-FFF2-40B4-BE49-F238E27FC236}">
                <a16:creationId xmlns:a16="http://schemas.microsoft.com/office/drawing/2014/main" id="{33203FAD-A35E-0AFB-2007-ADA0EC082727}"/>
              </a:ext>
            </a:extLst>
          </p:cNvPr>
          <p:cNvSpPr/>
          <p:nvPr/>
        </p:nvSpPr>
        <p:spPr>
          <a:xfrm>
            <a:off x="3507374" y="2492354"/>
            <a:ext cx="26451" cy="171537"/>
          </a:xfrm>
          <a:custGeom>
            <a:avLst/>
            <a:gdLst>
              <a:gd name="connsiteX0" fmla="*/ 26401 w 26451"/>
              <a:gd name="connsiteY0" fmla="*/ 21 h 171537"/>
              <a:gd name="connsiteX1" fmla="*/ 7351 w 26451"/>
              <a:gd name="connsiteY1" fmla="*/ 117496 h 171537"/>
              <a:gd name="connsiteX2" fmla="*/ 1001 w 26451"/>
              <a:gd name="connsiteY2" fmla="*/ 171471 h 171537"/>
              <a:gd name="connsiteX3" fmla="*/ 1001 w 26451"/>
              <a:gd name="connsiteY3" fmla="*/ 107971 h 171537"/>
              <a:gd name="connsiteX4" fmla="*/ 26401 w 26451"/>
              <a:gd name="connsiteY4" fmla="*/ 21 h 1715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6451" h="171537">
                <a:moveTo>
                  <a:pt x="26401" y="21"/>
                </a:moveTo>
                <a:cubicBezTo>
                  <a:pt x="27459" y="1609"/>
                  <a:pt x="11584" y="88921"/>
                  <a:pt x="7351" y="117496"/>
                </a:cubicBezTo>
                <a:cubicBezTo>
                  <a:pt x="3118" y="146071"/>
                  <a:pt x="2059" y="173059"/>
                  <a:pt x="1001" y="171471"/>
                </a:cubicBezTo>
                <a:cubicBezTo>
                  <a:pt x="-57" y="169883"/>
                  <a:pt x="-586" y="129667"/>
                  <a:pt x="1001" y="107971"/>
                </a:cubicBezTo>
                <a:cubicBezTo>
                  <a:pt x="2588" y="86275"/>
                  <a:pt x="25343" y="-1567"/>
                  <a:pt x="26401" y="2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0" name="フリーフォーム 59">
            <a:extLst>
              <a:ext uri="{FF2B5EF4-FFF2-40B4-BE49-F238E27FC236}">
                <a16:creationId xmlns:a16="http://schemas.microsoft.com/office/drawing/2014/main" id="{3FA3D855-3348-5224-C718-2A68FDD34DCC}"/>
              </a:ext>
            </a:extLst>
          </p:cNvPr>
          <p:cNvSpPr/>
          <p:nvPr/>
        </p:nvSpPr>
        <p:spPr>
          <a:xfrm>
            <a:off x="3495649" y="2454273"/>
            <a:ext cx="130314" cy="234958"/>
          </a:xfrm>
          <a:custGeom>
            <a:avLst/>
            <a:gdLst>
              <a:gd name="connsiteX0" fmla="*/ 26 w 130314"/>
              <a:gd name="connsiteY0" fmla="*/ 2 h 234958"/>
              <a:gd name="connsiteX1" fmla="*/ 82576 w 130314"/>
              <a:gd name="connsiteY1" fmla="*/ 133352 h 234958"/>
              <a:gd name="connsiteX2" fmla="*/ 127026 w 130314"/>
              <a:gd name="connsiteY2" fmla="*/ 184152 h 234958"/>
              <a:gd name="connsiteX3" fmla="*/ 98451 w 130314"/>
              <a:gd name="connsiteY3" fmla="*/ 234952 h 234958"/>
              <a:gd name="connsiteX4" fmla="*/ 57176 w 130314"/>
              <a:gd name="connsiteY4" fmla="*/ 180977 h 234958"/>
              <a:gd name="connsiteX5" fmla="*/ 92101 w 130314"/>
              <a:gd name="connsiteY5" fmla="*/ 228602 h 234958"/>
              <a:gd name="connsiteX6" fmla="*/ 130201 w 130314"/>
              <a:gd name="connsiteY6" fmla="*/ 209552 h 234958"/>
              <a:gd name="connsiteX7" fmla="*/ 79401 w 130314"/>
              <a:gd name="connsiteY7" fmla="*/ 146052 h 234958"/>
              <a:gd name="connsiteX8" fmla="*/ 54001 w 130314"/>
              <a:gd name="connsiteY8" fmla="*/ 155577 h 234958"/>
              <a:gd name="connsiteX9" fmla="*/ 73051 w 130314"/>
              <a:gd name="connsiteY9" fmla="*/ 136527 h 234958"/>
              <a:gd name="connsiteX10" fmla="*/ 26 w 130314"/>
              <a:gd name="connsiteY10" fmla="*/ 2 h 2349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30314" h="234958">
                <a:moveTo>
                  <a:pt x="26" y="2"/>
                </a:moveTo>
                <a:cubicBezTo>
                  <a:pt x="1613" y="-527"/>
                  <a:pt x="61409" y="102660"/>
                  <a:pt x="82576" y="133352"/>
                </a:cubicBezTo>
                <a:cubicBezTo>
                  <a:pt x="103743" y="164044"/>
                  <a:pt x="124380" y="167219"/>
                  <a:pt x="127026" y="184152"/>
                </a:cubicBezTo>
                <a:cubicBezTo>
                  <a:pt x="129672" y="201085"/>
                  <a:pt x="110093" y="235481"/>
                  <a:pt x="98451" y="234952"/>
                </a:cubicBezTo>
                <a:cubicBezTo>
                  <a:pt x="86809" y="234423"/>
                  <a:pt x="58234" y="182035"/>
                  <a:pt x="57176" y="180977"/>
                </a:cubicBezTo>
                <a:cubicBezTo>
                  <a:pt x="56118" y="179919"/>
                  <a:pt x="79930" y="223840"/>
                  <a:pt x="92101" y="228602"/>
                </a:cubicBezTo>
                <a:cubicBezTo>
                  <a:pt x="104272" y="233364"/>
                  <a:pt x="132318" y="223310"/>
                  <a:pt x="130201" y="209552"/>
                </a:cubicBezTo>
                <a:cubicBezTo>
                  <a:pt x="128084" y="195794"/>
                  <a:pt x="92101" y="155048"/>
                  <a:pt x="79401" y="146052"/>
                </a:cubicBezTo>
                <a:cubicBezTo>
                  <a:pt x="66701" y="137056"/>
                  <a:pt x="54001" y="155577"/>
                  <a:pt x="54001" y="155577"/>
                </a:cubicBezTo>
                <a:cubicBezTo>
                  <a:pt x="52943" y="153989"/>
                  <a:pt x="77813" y="156106"/>
                  <a:pt x="73051" y="136527"/>
                </a:cubicBezTo>
                <a:cubicBezTo>
                  <a:pt x="68289" y="116948"/>
                  <a:pt x="-1561" y="531"/>
                  <a:pt x="26" y="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1" name="フリーフォーム 60">
            <a:extLst>
              <a:ext uri="{FF2B5EF4-FFF2-40B4-BE49-F238E27FC236}">
                <a16:creationId xmlns:a16="http://schemas.microsoft.com/office/drawing/2014/main" id="{AA6ADDDA-7EEB-FAFC-799B-3BC8F762BBD2}"/>
              </a:ext>
            </a:extLst>
          </p:cNvPr>
          <p:cNvSpPr/>
          <p:nvPr/>
        </p:nvSpPr>
        <p:spPr>
          <a:xfrm>
            <a:off x="3371730" y="2489198"/>
            <a:ext cx="82698" cy="194441"/>
          </a:xfrm>
          <a:custGeom>
            <a:avLst/>
            <a:gdLst>
              <a:gd name="connsiteX0" fmla="*/ 50920 w 82698"/>
              <a:gd name="connsiteY0" fmla="*/ 2 h 194441"/>
              <a:gd name="connsiteX1" fmla="*/ 35045 w 82698"/>
              <a:gd name="connsiteY1" fmla="*/ 114302 h 194441"/>
              <a:gd name="connsiteX2" fmla="*/ 82670 w 82698"/>
              <a:gd name="connsiteY2" fmla="*/ 193677 h 194441"/>
              <a:gd name="connsiteX3" fmla="*/ 41395 w 82698"/>
              <a:gd name="connsiteY3" fmla="*/ 152402 h 194441"/>
              <a:gd name="connsiteX4" fmla="*/ 120 w 82698"/>
              <a:gd name="connsiteY4" fmla="*/ 117477 h 194441"/>
              <a:gd name="connsiteX5" fmla="*/ 28695 w 82698"/>
              <a:gd name="connsiteY5" fmla="*/ 155577 h 194441"/>
              <a:gd name="connsiteX6" fmla="*/ 25520 w 82698"/>
              <a:gd name="connsiteY6" fmla="*/ 111127 h 194441"/>
              <a:gd name="connsiteX7" fmla="*/ 50920 w 82698"/>
              <a:gd name="connsiteY7" fmla="*/ 2 h 1944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82698" h="194441">
                <a:moveTo>
                  <a:pt x="50920" y="2"/>
                </a:moveTo>
                <a:cubicBezTo>
                  <a:pt x="52507" y="531"/>
                  <a:pt x="29753" y="82023"/>
                  <a:pt x="35045" y="114302"/>
                </a:cubicBezTo>
                <a:cubicBezTo>
                  <a:pt x="40337" y="146581"/>
                  <a:pt x="81612" y="187327"/>
                  <a:pt x="82670" y="193677"/>
                </a:cubicBezTo>
                <a:cubicBezTo>
                  <a:pt x="83728" y="200027"/>
                  <a:pt x="55153" y="165102"/>
                  <a:pt x="41395" y="152402"/>
                </a:cubicBezTo>
                <a:cubicBezTo>
                  <a:pt x="27637" y="139702"/>
                  <a:pt x="2237" y="116948"/>
                  <a:pt x="120" y="117477"/>
                </a:cubicBezTo>
                <a:cubicBezTo>
                  <a:pt x="-1997" y="118006"/>
                  <a:pt x="24462" y="156635"/>
                  <a:pt x="28695" y="155577"/>
                </a:cubicBezTo>
                <a:cubicBezTo>
                  <a:pt x="32928" y="154519"/>
                  <a:pt x="20228" y="132293"/>
                  <a:pt x="25520" y="111127"/>
                </a:cubicBezTo>
                <a:cubicBezTo>
                  <a:pt x="30812" y="89961"/>
                  <a:pt x="49333" y="-527"/>
                  <a:pt x="50920" y="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2" name="フリーフォーム 61">
            <a:extLst>
              <a:ext uri="{FF2B5EF4-FFF2-40B4-BE49-F238E27FC236}">
                <a16:creationId xmlns:a16="http://schemas.microsoft.com/office/drawing/2014/main" id="{491925BD-DC02-BDA7-B1FC-504AFDD09A73}"/>
              </a:ext>
            </a:extLst>
          </p:cNvPr>
          <p:cNvSpPr/>
          <p:nvPr/>
        </p:nvSpPr>
        <p:spPr>
          <a:xfrm>
            <a:off x="3581339" y="2479661"/>
            <a:ext cx="108624" cy="127044"/>
          </a:xfrm>
          <a:custGeom>
            <a:avLst/>
            <a:gdLst>
              <a:gd name="connsiteX0" fmla="*/ 61 w 108624"/>
              <a:gd name="connsiteY0" fmla="*/ 14 h 127044"/>
              <a:gd name="connsiteX1" fmla="*/ 92136 w 108624"/>
              <a:gd name="connsiteY1" fmla="*/ 76214 h 127044"/>
              <a:gd name="connsiteX2" fmla="*/ 66736 w 108624"/>
              <a:gd name="connsiteY2" fmla="*/ 127014 h 127044"/>
              <a:gd name="connsiteX3" fmla="*/ 108011 w 108624"/>
              <a:gd name="connsiteY3" fmla="*/ 82564 h 127044"/>
              <a:gd name="connsiteX4" fmla="*/ 61 w 108624"/>
              <a:gd name="connsiteY4" fmla="*/ 14 h 1270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8624" h="127044">
                <a:moveTo>
                  <a:pt x="61" y="14"/>
                </a:moveTo>
                <a:cubicBezTo>
                  <a:pt x="-2585" y="-1044"/>
                  <a:pt x="81024" y="55047"/>
                  <a:pt x="92136" y="76214"/>
                </a:cubicBezTo>
                <a:cubicBezTo>
                  <a:pt x="103249" y="97381"/>
                  <a:pt x="64090" y="125956"/>
                  <a:pt x="66736" y="127014"/>
                </a:cubicBezTo>
                <a:cubicBezTo>
                  <a:pt x="69382" y="128072"/>
                  <a:pt x="114361" y="101614"/>
                  <a:pt x="108011" y="82564"/>
                </a:cubicBezTo>
                <a:cubicBezTo>
                  <a:pt x="101661" y="63514"/>
                  <a:pt x="2707" y="1072"/>
                  <a:pt x="61" y="1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3" name="フリーフォーム 62">
            <a:extLst>
              <a:ext uri="{FF2B5EF4-FFF2-40B4-BE49-F238E27FC236}">
                <a16:creationId xmlns:a16="http://schemas.microsoft.com/office/drawing/2014/main" id="{A2E3D7F9-8F91-0E91-8C44-648B8E633E3F}"/>
              </a:ext>
            </a:extLst>
          </p:cNvPr>
          <p:cNvSpPr/>
          <p:nvPr/>
        </p:nvSpPr>
        <p:spPr>
          <a:xfrm>
            <a:off x="3320218" y="2546278"/>
            <a:ext cx="48606" cy="162281"/>
          </a:xfrm>
          <a:custGeom>
            <a:avLst/>
            <a:gdLst>
              <a:gd name="connsiteX0" fmla="*/ 42107 w 48606"/>
              <a:gd name="connsiteY0" fmla="*/ 72 h 162281"/>
              <a:gd name="connsiteX1" fmla="*/ 16707 w 48606"/>
              <a:gd name="connsiteY1" fmla="*/ 95322 h 162281"/>
              <a:gd name="connsiteX2" fmla="*/ 48457 w 48606"/>
              <a:gd name="connsiteY2" fmla="*/ 161997 h 162281"/>
              <a:gd name="connsiteX3" fmla="*/ 832 w 48606"/>
              <a:gd name="connsiteY3" fmla="*/ 69922 h 162281"/>
              <a:gd name="connsiteX4" fmla="*/ 19882 w 48606"/>
              <a:gd name="connsiteY4" fmla="*/ 111197 h 162281"/>
              <a:gd name="connsiteX5" fmla="*/ 42107 w 48606"/>
              <a:gd name="connsiteY5" fmla="*/ 72 h 1622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8606" h="162281">
                <a:moveTo>
                  <a:pt x="42107" y="72"/>
                </a:moveTo>
                <a:cubicBezTo>
                  <a:pt x="41578" y="-2574"/>
                  <a:pt x="15649" y="68335"/>
                  <a:pt x="16707" y="95322"/>
                </a:cubicBezTo>
                <a:cubicBezTo>
                  <a:pt x="17765" y="122309"/>
                  <a:pt x="51103" y="166230"/>
                  <a:pt x="48457" y="161997"/>
                </a:cubicBezTo>
                <a:cubicBezTo>
                  <a:pt x="45811" y="157764"/>
                  <a:pt x="5595" y="78389"/>
                  <a:pt x="832" y="69922"/>
                </a:cubicBezTo>
                <a:cubicBezTo>
                  <a:pt x="-3931" y="61455"/>
                  <a:pt x="13003" y="119135"/>
                  <a:pt x="19882" y="111197"/>
                </a:cubicBezTo>
                <a:cubicBezTo>
                  <a:pt x="26761" y="103259"/>
                  <a:pt x="42636" y="2718"/>
                  <a:pt x="42107" y="7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24" name="フリーフォーム 1023">
            <a:extLst>
              <a:ext uri="{FF2B5EF4-FFF2-40B4-BE49-F238E27FC236}">
                <a16:creationId xmlns:a16="http://schemas.microsoft.com/office/drawing/2014/main" id="{B38DFE9A-8B94-C35B-04BD-86E394983C49}"/>
              </a:ext>
            </a:extLst>
          </p:cNvPr>
          <p:cNvSpPr/>
          <p:nvPr/>
        </p:nvSpPr>
        <p:spPr>
          <a:xfrm>
            <a:off x="3660648" y="2533389"/>
            <a:ext cx="89027" cy="111568"/>
          </a:xfrm>
          <a:custGeom>
            <a:avLst/>
            <a:gdLst>
              <a:gd name="connsiteX0" fmla="*/ 89027 w 89027"/>
              <a:gd name="connsiteY0" fmla="*/ 261 h 111568"/>
              <a:gd name="connsiteX1" fmla="*/ 69977 w 89027"/>
              <a:gd name="connsiteY1" fmla="*/ 57411 h 111568"/>
              <a:gd name="connsiteX2" fmla="*/ 60452 w 89027"/>
              <a:gd name="connsiteY2" fmla="*/ 76461 h 111568"/>
              <a:gd name="connsiteX3" fmla="*/ 73152 w 89027"/>
              <a:gd name="connsiteY3" fmla="*/ 66936 h 111568"/>
              <a:gd name="connsiteX4" fmla="*/ 35052 w 89027"/>
              <a:gd name="connsiteY4" fmla="*/ 79636 h 111568"/>
              <a:gd name="connsiteX5" fmla="*/ 127 w 89027"/>
              <a:gd name="connsiteY5" fmla="*/ 111386 h 111568"/>
              <a:gd name="connsiteX6" fmla="*/ 47752 w 89027"/>
              <a:gd name="connsiteY6" fmla="*/ 92336 h 111568"/>
              <a:gd name="connsiteX7" fmla="*/ 69977 w 89027"/>
              <a:gd name="connsiteY7" fmla="*/ 85986 h 111568"/>
              <a:gd name="connsiteX8" fmla="*/ 89027 w 89027"/>
              <a:gd name="connsiteY8" fmla="*/ 261 h 1115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89027" h="111568">
                <a:moveTo>
                  <a:pt x="89027" y="261"/>
                </a:moveTo>
                <a:cubicBezTo>
                  <a:pt x="89027" y="-4501"/>
                  <a:pt x="69977" y="57411"/>
                  <a:pt x="69977" y="57411"/>
                </a:cubicBezTo>
                <a:cubicBezTo>
                  <a:pt x="65214" y="70111"/>
                  <a:pt x="60452" y="76461"/>
                  <a:pt x="60452" y="76461"/>
                </a:cubicBezTo>
                <a:cubicBezTo>
                  <a:pt x="60981" y="78048"/>
                  <a:pt x="77385" y="66407"/>
                  <a:pt x="73152" y="66936"/>
                </a:cubicBezTo>
                <a:cubicBezTo>
                  <a:pt x="68919" y="67465"/>
                  <a:pt x="47223" y="72228"/>
                  <a:pt x="35052" y="79636"/>
                </a:cubicBezTo>
                <a:cubicBezTo>
                  <a:pt x="22881" y="87044"/>
                  <a:pt x="-1990" y="109269"/>
                  <a:pt x="127" y="111386"/>
                </a:cubicBezTo>
                <a:cubicBezTo>
                  <a:pt x="2244" y="113503"/>
                  <a:pt x="36110" y="96569"/>
                  <a:pt x="47752" y="92336"/>
                </a:cubicBezTo>
                <a:cubicBezTo>
                  <a:pt x="59394" y="88103"/>
                  <a:pt x="65215" y="99744"/>
                  <a:pt x="69977" y="85986"/>
                </a:cubicBezTo>
                <a:cubicBezTo>
                  <a:pt x="74739" y="72228"/>
                  <a:pt x="89027" y="5023"/>
                  <a:pt x="89027" y="26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25" name="フリーフォーム 1024">
            <a:extLst>
              <a:ext uri="{FF2B5EF4-FFF2-40B4-BE49-F238E27FC236}">
                <a16:creationId xmlns:a16="http://schemas.microsoft.com/office/drawing/2014/main" id="{C2045CBB-AC3A-B3FD-04A9-2D12469ECF54}"/>
              </a:ext>
            </a:extLst>
          </p:cNvPr>
          <p:cNvSpPr/>
          <p:nvPr/>
        </p:nvSpPr>
        <p:spPr>
          <a:xfrm>
            <a:off x="3390688" y="2269050"/>
            <a:ext cx="16144" cy="210682"/>
          </a:xfrm>
          <a:custGeom>
            <a:avLst/>
            <a:gdLst>
              <a:gd name="connsiteX0" fmla="*/ 16087 w 16144"/>
              <a:gd name="connsiteY0" fmla="*/ 1075 h 210682"/>
              <a:gd name="connsiteX1" fmla="*/ 6562 w 16144"/>
              <a:gd name="connsiteY1" fmla="*/ 150300 h 210682"/>
              <a:gd name="connsiteX2" fmla="*/ 3387 w 16144"/>
              <a:gd name="connsiteY2" fmla="*/ 210625 h 210682"/>
              <a:gd name="connsiteX3" fmla="*/ 212 w 16144"/>
              <a:gd name="connsiteY3" fmla="*/ 159825 h 210682"/>
              <a:gd name="connsiteX4" fmla="*/ 9737 w 16144"/>
              <a:gd name="connsiteY4" fmla="*/ 86800 h 210682"/>
              <a:gd name="connsiteX5" fmla="*/ 16087 w 16144"/>
              <a:gd name="connsiteY5" fmla="*/ 1075 h 2106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144" h="210682">
                <a:moveTo>
                  <a:pt x="16087" y="1075"/>
                </a:moveTo>
                <a:cubicBezTo>
                  <a:pt x="15558" y="11658"/>
                  <a:pt x="8679" y="115375"/>
                  <a:pt x="6562" y="150300"/>
                </a:cubicBezTo>
                <a:cubicBezTo>
                  <a:pt x="4445" y="185225"/>
                  <a:pt x="4445" y="209037"/>
                  <a:pt x="3387" y="210625"/>
                </a:cubicBezTo>
                <a:cubicBezTo>
                  <a:pt x="2329" y="212213"/>
                  <a:pt x="-846" y="180462"/>
                  <a:pt x="212" y="159825"/>
                </a:cubicBezTo>
                <a:cubicBezTo>
                  <a:pt x="1270" y="139188"/>
                  <a:pt x="6033" y="112729"/>
                  <a:pt x="9737" y="86800"/>
                </a:cubicBezTo>
                <a:cubicBezTo>
                  <a:pt x="13441" y="60871"/>
                  <a:pt x="16616" y="-9508"/>
                  <a:pt x="16087" y="107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27" name="フリーフォーム 1026">
            <a:extLst>
              <a:ext uri="{FF2B5EF4-FFF2-40B4-BE49-F238E27FC236}">
                <a16:creationId xmlns:a16="http://schemas.microsoft.com/office/drawing/2014/main" id="{B9500FCC-4B62-4E7D-0767-6DAF222D04E9}"/>
              </a:ext>
            </a:extLst>
          </p:cNvPr>
          <p:cNvSpPr/>
          <p:nvPr/>
        </p:nvSpPr>
        <p:spPr>
          <a:xfrm>
            <a:off x="3381375" y="1984645"/>
            <a:ext cx="28782" cy="387378"/>
          </a:xfrm>
          <a:custGeom>
            <a:avLst/>
            <a:gdLst>
              <a:gd name="connsiteX0" fmla="*/ 19050 w 28782"/>
              <a:gd name="connsiteY0" fmla="*/ 2905 h 387378"/>
              <a:gd name="connsiteX1" fmla="*/ 9525 w 28782"/>
              <a:gd name="connsiteY1" fmla="*/ 250555 h 387378"/>
              <a:gd name="connsiteX2" fmla="*/ 0 w 28782"/>
              <a:gd name="connsiteY2" fmla="*/ 387080 h 387378"/>
              <a:gd name="connsiteX3" fmla="*/ 9525 w 28782"/>
              <a:gd name="connsiteY3" fmla="*/ 282305 h 387378"/>
              <a:gd name="connsiteX4" fmla="*/ 28575 w 28782"/>
              <a:gd name="connsiteY4" fmla="*/ 123555 h 387378"/>
              <a:gd name="connsiteX5" fmla="*/ 19050 w 28782"/>
              <a:gd name="connsiteY5" fmla="*/ 2905 h 3873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8782" h="387378">
                <a:moveTo>
                  <a:pt x="19050" y="2905"/>
                </a:moveTo>
                <a:cubicBezTo>
                  <a:pt x="15875" y="24072"/>
                  <a:pt x="12700" y="186526"/>
                  <a:pt x="9525" y="250555"/>
                </a:cubicBezTo>
                <a:cubicBezTo>
                  <a:pt x="6350" y="314584"/>
                  <a:pt x="0" y="381788"/>
                  <a:pt x="0" y="387080"/>
                </a:cubicBezTo>
                <a:cubicBezTo>
                  <a:pt x="0" y="392372"/>
                  <a:pt x="4763" y="326226"/>
                  <a:pt x="9525" y="282305"/>
                </a:cubicBezTo>
                <a:cubicBezTo>
                  <a:pt x="14287" y="238384"/>
                  <a:pt x="26988" y="165359"/>
                  <a:pt x="28575" y="123555"/>
                </a:cubicBezTo>
                <a:cubicBezTo>
                  <a:pt x="30162" y="81751"/>
                  <a:pt x="22225" y="-18262"/>
                  <a:pt x="19050" y="290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28" name="フリーフォーム 1027">
            <a:extLst>
              <a:ext uri="{FF2B5EF4-FFF2-40B4-BE49-F238E27FC236}">
                <a16:creationId xmlns:a16="http://schemas.microsoft.com/office/drawing/2014/main" id="{A0449913-F500-ACC9-69A8-9DB8531ECAC5}"/>
              </a:ext>
            </a:extLst>
          </p:cNvPr>
          <p:cNvSpPr/>
          <p:nvPr/>
        </p:nvSpPr>
        <p:spPr>
          <a:xfrm>
            <a:off x="3538907" y="2733675"/>
            <a:ext cx="26666" cy="95250"/>
          </a:xfrm>
          <a:custGeom>
            <a:avLst/>
            <a:gdLst>
              <a:gd name="connsiteX0" fmla="*/ 4393 w 26666"/>
              <a:gd name="connsiteY0" fmla="*/ 0 h 95250"/>
              <a:gd name="connsiteX1" fmla="*/ 7568 w 26666"/>
              <a:gd name="connsiteY1" fmla="*/ 57150 h 95250"/>
              <a:gd name="connsiteX2" fmla="*/ 26618 w 26666"/>
              <a:gd name="connsiteY2" fmla="*/ 95250 h 95250"/>
              <a:gd name="connsiteX3" fmla="*/ 1218 w 26666"/>
              <a:gd name="connsiteY3" fmla="*/ 57150 h 95250"/>
              <a:gd name="connsiteX4" fmla="*/ 4393 w 26666"/>
              <a:gd name="connsiteY4" fmla="*/ 0 h 95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6666" h="95250">
                <a:moveTo>
                  <a:pt x="4393" y="0"/>
                </a:moveTo>
                <a:cubicBezTo>
                  <a:pt x="5451" y="0"/>
                  <a:pt x="3864" y="41275"/>
                  <a:pt x="7568" y="57150"/>
                </a:cubicBezTo>
                <a:cubicBezTo>
                  <a:pt x="11272" y="73025"/>
                  <a:pt x="27676" y="95250"/>
                  <a:pt x="26618" y="95250"/>
                </a:cubicBezTo>
                <a:cubicBezTo>
                  <a:pt x="25560" y="95250"/>
                  <a:pt x="4922" y="67733"/>
                  <a:pt x="1218" y="57150"/>
                </a:cubicBezTo>
                <a:cubicBezTo>
                  <a:pt x="-2486" y="46567"/>
                  <a:pt x="3335" y="0"/>
                  <a:pt x="4393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29" name="フリーフォーム 1028">
            <a:extLst>
              <a:ext uri="{FF2B5EF4-FFF2-40B4-BE49-F238E27FC236}">
                <a16:creationId xmlns:a16="http://schemas.microsoft.com/office/drawing/2014/main" id="{0B1413A4-1DB1-03A6-A245-3D57051C6FDF}"/>
              </a:ext>
            </a:extLst>
          </p:cNvPr>
          <p:cNvSpPr/>
          <p:nvPr/>
        </p:nvSpPr>
        <p:spPr>
          <a:xfrm>
            <a:off x="3568652" y="2708260"/>
            <a:ext cx="25660" cy="108010"/>
          </a:xfrm>
          <a:custGeom>
            <a:avLst/>
            <a:gdLst>
              <a:gd name="connsiteX0" fmla="*/ 48 w 25660"/>
              <a:gd name="connsiteY0" fmla="*/ 15 h 108010"/>
              <a:gd name="connsiteX1" fmla="*/ 19098 w 25660"/>
              <a:gd name="connsiteY1" fmla="*/ 69865 h 108010"/>
              <a:gd name="connsiteX2" fmla="*/ 22273 w 25660"/>
              <a:gd name="connsiteY2" fmla="*/ 107965 h 108010"/>
              <a:gd name="connsiteX3" fmla="*/ 25448 w 25660"/>
              <a:gd name="connsiteY3" fmla="*/ 76215 h 108010"/>
              <a:gd name="connsiteX4" fmla="*/ 48 w 25660"/>
              <a:gd name="connsiteY4" fmla="*/ 15 h 1080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660" h="108010">
                <a:moveTo>
                  <a:pt x="48" y="15"/>
                </a:moveTo>
                <a:cubicBezTo>
                  <a:pt x="-1010" y="-1043"/>
                  <a:pt x="15394" y="51873"/>
                  <a:pt x="19098" y="69865"/>
                </a:cubicBezTo>
                <a:cubicBezTo>
                  <a:pt x="22802" y="87857"/>
                  <a:pt x="21215" y="106907"/>
                  <a:pt x="22273" y="107965"/>
                </a:cubicBezTo>
                <a:cubicBezTo>
                  <a:pt x="23331" y="109023"/>
                  <a:pt x="26506" y="91561"/>
                  <a:pt x="25448" y="76215"/>
                </a:cubicBezTo>
                <a:cubicBezTo>
                  <a:pt x="24390" y="60869"/>
                  <a:pt x="1106" y="1073"/>
                  <a:pt x="48" y="1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30" name="フリーフォーム 1029">
            <a:extLst>
              <a:ext uri="{FF2B5EF4-FFF2-40B4-BE49-F238E27FC236}">
                <a16:creationId xmlns:a16="http://schemas.microsoft.com/office/drawing/2014/main" id="{602FB0F9-70CF-9A83-963A-D899739B8D79}"/>
              </a:ext>
            </a:extLst>
          </p:cNvPr>
          <p:cNvSpPr/>
          <p:nvPr/>
        </p:nvSpPr>
        <p:spPr>
          <a:xfrm>
            <a:off x="3546414" y="2640982"/>
            <a:ext cx="63757" cy="57963"/>
          </a:xfrm>
          <a:custGeom>
            <a:avLst/>
            <a:gdLst>
              <a:gd name="connsiteX0" fmla="*/ 61 w 63757"/>
              <a:gd name="connsiteY0" fmla="*/ 57768 h 57963"/>
              <a:gd name="connsiteX1" fmla="*/ 50861 w 63757"/>
              <a:gd name="connsiteY1" fmla="*/ 26018 h 57963"/>
              <a:gd name="connsiteX2" fmla="*/ 61 w 63757"/>
              <a:gd name="connsiteY2" fmla="*/ 618 h 57963"/>
              <a:gd name="connsiteX3" fmla="*/ 63561 w 63757"/>
              <a:gd name="connsiteY3" fmla="*/ 10143 h 57963"/>
              <a:gd name="connsiteX4" fmla="*/ 61 w 63757"/>
              <a:gd name="connsiteY4" fmla="*/ 57768 h 579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3757" h="57963">
                <a:moveTo>
                  <a:pt x="61" y="57768"/>
                </a:moveTo>
                <a:cubicBezTo>
                  <a:pt x="-2056" y="60414"/>
                  <a:pt x="50861" y="35543"/>
                  <a:pt x="50861" y="26018"/>
                </a:cubicBezTo>
                <a:cubicBezTo>
                  <a:pt x="50861" y="16493"/>
                  <a:pt x="-2056" y="3264"/>
                  <a:pt x="61" y="618"/>
                </a:cubicBezTo>
                <a:cubicBezTo>
                  <a:pt x="2178" y="-2028"/>
                  <a:pt x="59328" y="4322"/>
                  <a:pt x="63561" y="10143"/>
                </a:cubicBezTo>
                <a:cubicBezTo>
                  <a:pt x="67794" y="15964"/>
                  <a:pt x="2178" y="55122"/>
                  <a:pt x="61" y="5776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31" name="フリーフォーム 1030">
            <a:extLst>
              <a:ext uri="{FF2B5EF4-FFF2-40B4-BE49-F238E27FC236}">
                <a16:creationId xmlns:a16="http://schemas.microsoft.com/office/drawing/2014/main" id="{B81CD661-C17B-A1F8-94A4-3C6DA98101C8}"/>
              </a:ext>
            </a:extLst>
          </p:cNvPr>
          <p:cNvSpPr/>
          <p:nvPr/>
        </p:nvSpPr>
        <p:spPr>
          <a:xfrm>
            <a:off x="3174979" y="2866720"/>
            <a:ext cx="429118" cy="58863"/>
          </a:xfrm>
          <a:custGeom>
            <a:avLst/>
            <a:gdLst>
              <a:gd name="connsiteX0" fmla="*/ 21 w 429118"/>
              <a:gd name="connsiteY0" fmla="*/ 22530 h 58863"/>
              <a:gd name="connsiteX1" fmla="*/ 203221 w 429118"/>
              <a:gd name="connsiteY1" fmla="*/ 54280 h 58863"/>
              <a:gd name="connsiteX2" fmla="*/ 171471 w 429118"/>
              <a:gd name="connsiteY2" fmla="*/ 54280 h 58863"/>
              <a:gd name="connsiteX3" fmla="*/ 311171 w 429118"/>
              <a:gd name="connsiteY3" fmla="*/ 13005 h 58863"/>
              <a:gd name="connsiteX4" fmla="*/ 428646 w 429118"/>
              <a:gd name="connsiteY4" fmla="*/ 305 h 58863"/>
              <a:gd name="connsiteX5" fmla="*/ 349271 w 429118"/>
              <a:gd name="connsiteY5" fmla="*/ 6655 h 58863"/>
              <a:gd name="connsiteX6" fmla="*/ 269896 w 429118"/>
              <a:gd name="connsiteY6" fmla="*/ 35230 h 58863"/>
              <a:gd name="connsiteX7" fmla="*/ 190521 w 429118"/>
              <a:gd name="connsiteY7" fmla="*/ 41580 h 58863"/>
              <a:gd name="connsiteX8" fmla="*/ 21 w 429118"/>
              <a:gd name="connsiteY8" fmla="*/ 22530 h 588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29118" h="58863">
                <a:moveTo>
                  <a:pt x="21" y="22530"/>
                </a:moveTo>
                <a:cubicBezTo>
                  <a:pt x="2138" y="24647"/>
                  <a:pt x="174646" y="48988"/>
                  <a:pt x="203221" y="54280"/>
                </a:cubicBezTo>
                <a:cubicBezTo>
                  <a:pt x="231796" y="59572"/>
                  <a:pt x="153479" y="61159"/>
                  <a:pt x="171471" y="54280"/>
                </a:cubicBezTo>
                <a:cubicBezTo>
                  <a:pt x="189463" y="47401"/>
                  <a:pt x="268309" y="22001"/>
                  <a:pt x="311171" y="13005"/>
                </a:cubicBezTo>
                <a:cubicBezTo>
                  <a:pt x="354034" y="4009"/>
                  <a:pt x="422296" y="1363"/>
                  <a:pt x="428646" y="305"/>
                </a:cubicBezTo>
                <a:cubicBezTo>
                  <a:pt x="434996" y="-753"/>
                  <a:pt x="375729" y="834"/>
                  <a:pt x="349271" y="6655"/>
                </a:cubicBezTo>
                <a:cubicBezTo>
                  <a:pt x="322813" y="12476"/>
                  <a:pt x="296354" y="29409"/>
                  <a:pt x="269896" y="35230"/>
                </a:cubicBezTo>
                <a:cubicBezTo>
                  <a:pt x="243438" y="41051"/>
                  <a:pt x="228621" y="40522"/>
                  <a:pt x="190521" y="41580"/>
                </a:cubicBezTo>
                <a:cubicBezTo>
                  <a:pt x="152421" y="42638"/>
                  <a:pt x="-2096" y="20413"/>
                  <a:pt x="21" y="2253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32" name="フリーフォーム 1031">
            <a:extLst>
              <a:ext uri="{FF2B5EF4-FFF2-40B4-BE49-F238E27FC236}">
                <a16:creationId xmlns:a16="http://schemas.microsoft.com/office/drawing/2014/main" id="{2D7D9068-A13C-C8FB-EDA1-DFEBB990493C}"/>
              </a:ext>
            </a:extLst>
          </p:cNvPr>
          <p:cNvSpPr/>
          <p:nvPr/>
        </p:nvSpPr>
        <p:spPr>
          <a:xfrm>
            <a:off x="3557381" y="2758160"/>
            <a:ext cx="375555" cy="135310"/>
          </a:xfrm>
          <a:custGeom>
            <a:avLst/>
            <a:gdLst>
              <a:gd name="connsiteX0" fmla="*/ 1794 w 375555"/>
              <a:gd name="connsiteY0" fmla="*/ 134265 h 135310"/>
              <a:gd name="connsiteX1" fmla="*/ 157369 w 375555"/>
              <a:gd name="connsiteY1" fmla="*/ 70765 h 135310"/>
              <a:gd name="connsiteX2" fmla="*/ 122444 w 375555"/>
              <a:gd name="connsiteY2" fmla="*/ 96165 h 135310"/>
              <a:gd name="connsiteX3" fmla="*/ 217694 w 375555"/>
              <a:gd name="connsiteY3" fmla="*/ 73940 h 135310"/>
              <a:gd name="connsiteX4" fmla="*/ 252619 w 375555"/>
              <a:gd name="connsiteY4" fmla="*/ 77115 h 135310"/>
              <a:gd name="connsiteX5" fmla="*/ 373269 w 375555"/>
              <a:gd name="connsiteY5" fmla="*/ 915 h 135310"/>
              <a:gd name="connsiteX6" fmla="*/ 319294 w 375555"/>
              <a:gd name="connsiteY6" fmla="*/ 35840 h 135310"/>
              <a:gd name="connsiteX7" fmla="*/ 170069 w 375555"/>
              <a:gd name="connsiteY7" fmla="*/ 48540 h 135310"/>
              <a:gd name="connsiteX8" fmla="*/ 255794 w 375555"/>
              <a:gd name="connsiteY8" fmla="*/ 61240 h 135310"/>
              <a:gd name="connsiteX9" fmla="*/ 151019 w 375555"/>
              <a:gd name="connsiteY9" fmla="*/ 80290 h 135310"/>
              <a:gd name="connsiteX10" fmla="*/ 74819 w 375555"/>
              <a:gd name="connsiteY10" fmla="*/ 108865 h 135310"/>
              <a:gd name="connsiteX11" fmla="*/ 1794 w 375555"/>
              <a:gd name="connsiteY11" fmla="*/ 134265 h 1353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75555" h="135310">
                <a:moveTo>
                  <a:pt x="1794" y="134265"/>
                </a:moveTo>
                <a:cubicBezTo>
                  <a:pt x="15552" y="127915"/>
                  <a:pt x="137261" y="77115"/>
                  <a:pt x="157369" y="70765"/>
                </a:cubicBezTo>
                <a:cubicBezTo>
                  <a:pt x="177477" y="64415"/>
                  <a:pt x="112390" y="95636"/>
                  <a:pt x="122444" y="96165"/>
                </a:cubicBezTo>
                <a:cubicBezTo>
                  <a:pt x="132498" y="96694"/>
                  <a:pt x="195998" y="77115"/>
                  <a:pt x="217694" y="73940"/>
                </a:cubicBezTo>
                <a:cubicBezTo>
                  <a:pt x="239390" y="70765"/>
                  <a:pt x="226690" y="89286"/>
                  <a:pt x="252619" y="77115"/>
                </a:cubicBezTo>
                <a:cubicBezTo>
                  <a:pt x="278548" y="64944"/>
                  <a:pt x="362157" y="7794"/>
                  <a:pt x="373269" y="915"/>
                </a:cubicBezTo>
                <a:cubicBezTo>
                  <a:pt x="384381" y="-5964"/>
                  <a:pt x="353161" y="27902"/>
                  <a:pt x="319294" y="35840"/>
                </a:cubicBezTo>
                <a:cubicBezTo>
                  <a:pt x="285427" y="43777"/>
                  <a:pt x="180652" y="44307"/>
                  <a:pt x="170069" y="48540"/>
                </a:cubicBezTo>
                <a:cubicBezTo>
                  <a:pt x="159486" y="52773"/>
                  <a:pt x="258969" y="55948"/>
                  <a:pt x="255794" y="61240"/>
                </a:cubicBezTo>
                <a:cubicBezTo>
                  <a:pt x="252619" y="66532"/>
                  <a:pt x="181182" y="72352"/>
                  <a:pt x="151019" y="80290"/>
                </a:cubicBezTo>
                <a:cubicBezTo>
                  <a:pt x="120856" y="88228"/>
                  <a:pt x="92281" y="101457"/>
                  <a:pt x="74819" y="108865"/>
                </a:cubicBezTo>
                <a:cubicBezTo>
                  <a:pt x="57357" y="116273"/>
                  <a:pt x="-11964" y="140615"/>
                  <a:pt x="1794" y="13426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33" name="フリーフォーム 1032">
            <a:extLst>
              <a:ext uri="{FF2B5EF4-FFF2-40B4-BE49-F238E27FC236}">
                <a16:creationId xmlns:a16="http://schemas.microsoft.com/office/drawing/2014/main" id="{710A3CD3-400A-94C6-4D6B-360686F90EB9}"/>
              </a:ext>
            </a:extLst>
          </p:cNvPr>
          <p:cNvSpPr/>
          <p:nvPr/>
        </p:nvSpPr>
        <p:spPr>
          <a:xfrm>
            <a:off x="3158885" y="2891114"/>
            <a:ext cx="197371" cy="110727"/>
          </a:xfrm>
          <a:custGeom>
            <a:avLst/>
            <a:gdLst>
              <a:gd name="connsiteX0" fmla="*/ 240 w 197371"/>
              <a:gd name="connsiteY0" fmla="*/ 1311 h 110727"/>
              <a:gd name="connsiteX1" fmla="*/ 111365 w 197371"/>
              <a:gd name="connsiteY1" fmla="*/ 36236 h 110727"/>
              <a:gd name="connsiteX2" fmla="*/ 197090 w 197371"/>
              <a:gd name="connsiteY2" fmla="*/ 77511 h 110727"/>
              <a:gd name="connsiteX3" fmla="*/ 139940 w 197371"/>
              <a:gd name="connsiteY3" fmla="*/ 45761 h 110727"/>
              <a:gd name="connsiteX4" fmla="*/ 168515 w 197371"/>
              <a:gd name="connsiteY4" fmla="*/ 109261 h 110727"/>
              <a:gd name="connsiteX5" fmla="*/ 143115 w 197371"/>
              <a:gd name="connsiteY5" fmla="*/ 83861 h 110727"/>
              <a:gd name="connsiteX6" fmla="*/ 240 w 197371"/>
              <a:gd name="connsiteY6" fmla="*/ 1311 h 1107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97371" h="110727">
                <a:moveTo>
                  <a:pt x="240" y="1311"/>
                </a:moveTo>
                <a:cubicBezTo>
                  <a:pt x="-5052" y="-6626"/>
                  <a:pt x="78557" y="23536"/>
                  <a:pt x="111365" y="36236"/>
                </a:cubicBezTo>
                <a:cubicBezTo>
                  <a:pt x="144173" y="48936"/>
                  <a:pt x="192328" y="75924"/>
                  <a:pt x="197090" y="77511"/>
                </a:cubicBezTo>
                <a:cubicBezTo>
                  <a:pt x="201852" y="79098"/>
                  <a:pt x="144703" y="40469"/>
                  <a:pt x="139940" y="45761"/>
                </a:cubicBezTo>
                <a:cubicBezTo>
                  <a:pt x="135178" y="51053"/>
                  <a:pt x="167986" y="102911"/>
                  <a:pt x="168515" y="109261"/>
                </a:cubicBezTo>
                <a:cubicBezTo>
                  <a:pt x="169044" y="115611"/>
                  <a:pt x="164811" y="100265"/>
                  <a:pt x="143115" y="83861"/>
                </a:cubicBezTo>
                <a:cubicBezTo>
                  <a:pt x="121419" y="67457"/>
                  <a:pt x="5532" y="9248"/>
                  <a:pt x="240" y="131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34" name="フリーフォーム 1033">
            <a:extLst>
              <a:ext uri="{FF2B5EF4-FFF2-40B4-BE49-F238E27FC236}">
                <a16:creationId xmlns:a16="http://schemas.microsoft.com/office/drawing/2014/main" id="{7689B4C0-C4FF-E838-B4A9-8EA9806063A7}"/>
              </a:ext>
            </a:extLst>
          </p:cNvPr>
          <p:cNvSpPr/>
          <p:nvPr/>
        </p:nvSpPr>
        <p:spPr>
          <a:xfrm>
            <a:off x="3387585" y="2879669"/>
            <a:ext cx="378116" cy="54736"/>
          </a:xfrm>
          <a:custGeom>
            <a:avLst/>
            <a:gdLst>
              <a:gd name="connsiteX0" fmla="*/ 140 w 378116"/>
              <a:gd name="connsiteY0" fmla="*/ 54031 h 54736"/>
              <a:gd name="connsiteX1" fmla="*/ 209690 w 378116"/>
              <a:gd name="connsiteY1" fmla="*/ 54031 h 54736"/>
              <a:gd name="connsiteX2" fmla="*/ 143015 w 378116"/>
              <a:gd name="connsiteY2" fmla="*/ 44506 h 54736"/>
              <a:gd name="connsiteX3" fmla="*/ 257315 w 378116"/>
              <a:gd name="connsiteY3" fmla="*/ 38156 h 54736"/>
              <a:gd name="connsiteX4" fmla="*/ 377965 w 378116"/>
              <a:gd name="connsiteY4" fmla="*/ 56 h 54736"/>
              <a:gd name="connsiteX5" fmla="*/ 231915 w 378116"/>
              <a:gd name="connsiteY5" fmla="*/ 47681 h 54736"/>
              <a:gd name="connsiteX6" fmla="*/ 177940 w 378116"/>
              <a:gd name="connsiteY6" fmla="*/ 54031 h 54736"/>
              <a:gd name="connsiteX7" fmla="*/ 140 w 378116"/>
              <a:gd name="connsiteY7" fmla="*/ 54031 h 547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78116" h="54736">
                <a:moveTo>
                  <a:pt x="140" y="54031"/>
                </a:moveTo>
                <a:lnTo>
                  <a:pt x="209690" y="54031"/>
                </a:lnTo>
                <a:cubicBezTo>
                  <a:pt x="233503" y="52443"/>
                  <a:pt x="135078" y="47152"/>
                  <a:pt x="143015" y="44506"/>
                </a:cubicBezTo>
                <a:cubicBezTo>
                  <a:pt x="150952" y="41860"/>
                  <a:pt x="218157" y="45564"/>
                  <a:pt x="257315" y="38156"/>
                </a:cubicBezTo>
                <a:cubicBezTo>
                  <a:pt x="296473" y="30748"/>
                  <a:pt x="382198" y="-1531"/>
                  <a:pt x="377965" y="56"/>
                </a:cubicBezTo>
                <a:cubicBezTo>
                  <a:pt x="373732" y="1643"/>
                  <a:pt x="265252" y="38685"/>
                  <a:pt x="231915" y="47681"/>
                </a:cubicBezTo>
                <a:cubicBezTo>
                  <a:pt x="198578" y="56677"/>
                  <a:pt x="214982" y="52443"/>
                  <a:pt x="177940" y="54031"/>
                </a:cubicBezTo>
                <a:cubicBezTo>
                  <a:pt x="140898" y="55619"/>
                  <a:pt x="-5152" y="54031"/>
                  <a:pt x="140" y="5403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35" name="フリーフォーム 1034">
            <a:extLst>
              <a:ext uri="{FF2B5EF4-FFF2-40B4-BE49-F238E27FC236}">
                <a16:creationId xmlns:a16="http://schemas.microsoft.com/office/drawing/2014/main" id="{26832D0D-8AB5-CD51-94E4-B5E725488F35}"/>
              </a:ext>
            </a:extLst>
          </p:cNvPr>
          <p:cNvSpPr/>
          <p:nvPr/>
        </p:nvSpPr>
        <p:spPr>
          <a:xfrm>
            <a:off x="3364641" y="2933700"/>
            <a:ext cx="198514" cy="6722"/>
          </a:xfrm>
          <a:custGeom>
            <a:avLst/>
            <a:gdLst>
              <a:gd name="connsiteX0" fmla="*/ 859 w 198514"/>
              <a:gd name="connsiteY0" fmla="*/ 0 h 6722"/>
              <a:gd name="connsiteX1" fmla="*/ 194534 w 198514"/>
              <a:gd name="connsiteY1" fmla="*/ 6350 h 6722"/>
              <a:gd name="connsiteX2" fmla="*/ 124684 w 198514"/>
              <a:gd name="connsiteY2" fmla="*/ 6350 h 6722"/>
              <a:gd name="connsiteX3" fmla="*/ 859 w 198514"/>
              <a:gd name="connsiteY3" fmla="*/ 0 h 67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8514" h="6722">
                <a:moveTo>
                  <a:pt x="859" y="0"/>
                </a:moveTo>
                <a:cubicBezTo>
                  <a:pt x="12501" y="0"/>
                  <a:pt x="173897" y="5292"/>
                  <a:pt x="194534" y="6350"/>
                </a:cubicBezTo>
                <a:cubicBezTo>
                  <a:pt x="215171" y="7408"/>
                  <a:pt x="150084" y="5821"/>
                  <a:pt x="124684" y="6350"/>
                </a:cubicBezTo>
                <a:cubicBezTo>
                  <a:pt x="99284" y="6879"/>
                  <a:pt x="-10783" y="0"/>
                  <a:pt x="859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36" name="フリーフォーム 1035">
            <a:extLst>
              <a:ext uri="{FF2B5EF4-FFF2-40B4-BE49-F238E27FC236}">
                <a16:creationId xmlns:a16="http://schemas.microsoft.com/office/drawing/2014/main" id="{78A2A564-82E9-42E0-D02F-65D0C51BC130}"/>
              </a:ext>
            </a:extLst>
          </p:cNvPr>
          <p:cNvSpPr/>
          <p:nvPr/>
        </p:nvSpPr>
        <p:spPr>
          <a:xfrm>
            <a:off x="3619356" y="2825729"/>
            <a:ext cx="222537" cy="101650"/>
          </a:xfrm>
          <a:custGeom>
            <a:avLst/>
            <a:gdLst>
              <a:gd name="connsiteX0" fmla="*/ 222394 w 222537"/>
              <a:gd name="connsiteY0" fmla="*/ 21 h 101650"/>
              <a:gd name="connsiteX1" fmla="*/ 101744 w 222537"/>
              <a:gd name="connsiteY1" fmla="*/ 53996 h 101650"/>
              <a:gd name="connsiteX2" fmla="*/ 144 w 222537"/>
              <a:gd name="connsiteY2" fmla="*/ 101621 h 101650"/>
              <a:gd name="connsiteX3" fmla="*/ 123969 w 222537"/>
              <a:gd name="connsiteY3" fmla="*/ 60346 h 101650"/>
              <a:gd name="connsiteX4" fmla="*/ 222394 w 222537"/>
              <a:gd name="connsiteY4" fmla="*/ 21 h 101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2537" h="101650">
                <a:moveTo>
                  <a:pt x="222394" y="21"/>
                </a:moveTo>
                <a:cubicBezTo>
                  <a:pt x="218690" y="-1037"/>
                  <a:pt x="138786" y="37063"/>
                  <a:pt x="101744" y="53996"/>
                </a:cubicBezTo>
                <a:cubicBezTo>
                  <a:pt x="64702" y="70929"/>
                  <a:pt x="-3560" y="100563"/>
                  <a:pt x="144" y="101621"/>
                </a:cubicBezTo>
                <a:cubicBezTo>
                  <a:pt x="3848" y="102679"/>
                  <a:pt x="90632" y="74633"/>
                  <a:pt x="123969" y="60346"/>
                </a:cubicBezTo>
                <a:cubicBezTo>
                  <a:pt x="157306" y="46059"/>
                  <a:pt x="226098" y="1079"/>
                  <a:pt x="222394" y="2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37" name="フリーフォーム 1036">
            <a:extLst>
              <a:ext uri="{FF2B5EF4-FFF2-40B4-BE49-F238E27FC236}">
                <a16:creationId xmlns:a16="http://schemas.microsoft.com/office/drawing/2014/main" id="{8F014383-E736-0E4E-A5D4-619A7C591DAC}"/>
              </a:ext>
            </a:extLst>
          </p:cNvPr>
          <p:cNvSpPr/>
          <p:nvPr/>
        </p:nvSpPr>
        <p:spPr>
          <a:xfrm>
            <a:off x="3361634" y="2975405"/>
            <a:ext cx="395993" cy="44020"/>
          </a:xfrm>
          <a:custGeom>
            <a:avLst/>
            <a:gdLst>
              <a:gd name="connsiteX0" fmla="*/ 691 w 395993"/>
              <a:gd name="connsiteY0" fmla="*/ 12270 h 44020"/>
              <a:gd name="connsiteX1" fmla="*/ 143566 w 395993"/>
              <a:gd name="connsiteY1" fmla="*/ 44020 h 44020"/>
              <a:gd name="connsiteX2" fmla="*/ 305491 w 395993"/>
              <a:gd name="connsiteY2" fmla="*/ 12270 h 44020"/>
              <a:gd name="connsiteX3" fmla="*/ 216591 w 395993"/>
              <a:gd name="connsiteY3" fmla="*/ 34495 h 44020"/>
              <a:gd name="connsiteX4" fmla="*/ 362641 w 395993"/>
              <a:gd name="connsiteY4" fmla="*/ 2745 h 44020"/>
              <a:gd name="connsiteX5" fmla="*/ 391216 w 395993"/>
              <a:gd name="connsiteY5" fmla="*/ 2745 h 44020"/>
              <a:gd name="connsiteX6" fmla="*/ 289616 w 395993"/>
              <a:gd name="connsiteY6" fmla="*/ 12270 h 44020"/>
              <a:gd name="connsiteX7" fmla="*/ 203891 w 395993"/>
              <a:gd name="connsiteY7" fmla="*/ 40845 h 44020"/>
              <a:gd name="connsiteX8" fmla="*/ 691 w 395993"/>
              <a:gd name="connsiteY8" fmla="*/ 12270 h 440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95993" h="44020">
                <a:moveTo>
                  <a:pt x="691" y="12270"/>
                </a:moveTo>
                <a:cubicBezTo>
                  <a:pt x="-9363" y="12799"/>
                  <a:pt x="92766" y="44020"/>
                  <a:pt x="143566" y="44020"/>
                </a:cubicBezTo>
                <a:cubicBezTo>
                  <a:pt x="194366" y="44020"/>
                  <a:pt x="293320" y="13857"/>
                  <a:pt x="305491" y="12270"/>
                </a:cubicBezTo>
                <a:cubicBezTo>
                  <a:pt x="317662" y="10683"/>
                  <a:pt x="207066" y="36083"/>
                  <a:pt x="216591" y="34495"/>
                </a:cubicBezTo>
                <a:cubicBezTo>
                  <a:pt x="226116" y="32908"/>
                  <a:pt x="333537" y="8037"/>
                  <a:pt x="362641" y="2745"/>
                </a:cubicBezTo>
                <a:cubicBezTo>
                  <a:pt x="391745" y="-2547"/>
                  <a:pt x="403387" y="1158"/>
                  <a:pt x="391216" y="2745"/>
                </a:cubicBezTo>
                <a:cubicBezTo>
                  <a:pt x="379045" y="4332"/>
                  <a:pt x="320837" y="5920"/>
                  <a:pt x="289616" y="12270"/>
                </a:cubicBezTo>
                <a:cubicBezTo>
                  <a:pt x="258395" y="18620"/>
                  <a:pt x="245695" y="37670"/>
                  <a:pt x="203891" y="40845"/>
                </a:cubicBezTo>
                <a:cubicBezTo>
                  <a:pt x="162087" y="44020"/>
                  <a:pt x="10745" y="11741"/>
                  <a:pt x="691" y="1227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38" name="フリーフォーム 1037">
            <a:extLst>
              <a:ext uri="{FF2B5EF4-FFF2-40B4-BE49-F238E27FC236}">
                <a16:creationId xmlns:a16="http://schemas.microsoft.com/office/drawing/2014/main" id="{550621EB-8A57-1FDB-458C-BFC950D13D37}"/>
              </a:ext>
            </a:extLst>
          </p:cNvPr>
          <p:cNvSpPr/>
          <p:nvPr/>
        </p:nvSpPr>
        <p:spPr>
          <a:xfrm>
            <a:off x="3698732" y="2828925"/>
            <a:ext cx="196993" cy="143258"/>
          </a:xfrm>
          <a:custGeom>
            <a:avLst/>
            <a:gdLst>
              <a:gd name="connsiteX0" fmla="*/ 196993 w 196993"/>
              <a:gd name="connsiteY0" fmla="*/ 0 h 143258"/>
              <a:gd name="connsiteX1" fmla="*/ 38243 w 196993"/>
              <a:gd name="connsiteY1" fmla="*/ 114300 h 143258"/>
              <a:gd name="connsiteX2" fmla="*/ 76343 w 196993"/>
              <a:gd name="connsiteY2" fmla="*/ 69850 h 143258"/>
              <a:gd name="connsiteX3" fmla="*/ 143 w 196993"/>
              <a:gd name="connsiteY3" fmla="*/ 142875 h 143258"/>
              <a:gd name="connsiteX4" fmla="*/ 60468 w 196993"/>
              <a:gd name="connsiteY4" fmla="*/ 95250 h 143258"/>
              <a:gd name="connsiteX5" fmla="*/ 196993 w 196993"/>
              <a:gd name="connsiteY5" fmla="*/ 0 h 1432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6993" h="143258">
                <a:moveTo>
                  <a:pt x="196993" y="0"/>
                </a:moveTo>
                <a:cubicBezTo>
                  <a:pt x="193289" y="3175"/>
                  <a:pt x="58351" y="102658"/>
                  <a:pt x="38243" y="114300"/>
                </a:cubicBezTo>
                <a:cubicBezTo>
                  <a:pt x="18135" y="125942"/>
                  <a:pt x="82693" y="65088"/>
                  <a:pt x="76343" y="69850"/>
                </a:cubicBezTo>
                <a:cubicBezTo>
                  <a:pt x="69993" y="74612"/>
                  <a:pt x="2789" y="138642"/>
                  <a:pt x="143" y="142875"/>
                </a:cubicBezTo>
                <a:cubicBezTo>
                  <a:pt x="-2503" y="147108"/>
                  <a:pt x="31893" y="115358"/>
                  <a:pt x="60468" y="95250"/>
                </a:cubicBezTo>
                <a:lnTo>
                  <a:pt x="196993" y="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39" name="フリーフォーム 1038">
            <a:extLst>
              <a:ext uri="{FF2B5EF4-FFF2-40B4-BE49-F238E27FC236}">
                <a16:creationId xmlns:a16="http://schemas.microsoft.com/office/drawing/2014/main" id="{E0A0B993-366A-B50D-E9A3-17FFCFDDFCDC}"/>
              </a:ext>
            </a:extLst>
          </p:cNvPr>
          <p:cNvSpPr/>
          <p:nvPr/>
        </p:nvSpPr>
        <p:spPr>
          <a:xfrm>
            <a:off x="3381332" y="3016246"/>
            <a:ext cx="175158" cy="76306"/>
          </a:xfrm>
          <a:custGeom>
            <a:avLst/>
            <a:gdLst>
              <a:gd name="connsiteX0" fmla="*/ 43 w 175158"/>
              <a:gd name="connsiteY0" fmla="*/ 4 h 76306"/>
              <a:gd name="connsiteX1" fmla="*/ 69893 w 175158"/>
              <a:gd name="connsiteY1" fmla="*/ 60329 h 76306"/>
              <a:gd name="connsiteX2" fmla="*/ 174668 w 175158"/>
              <a:gd name="connsiteY2" fmla="*/ 76204 h 76306"/>
              <a:gd name="connsiteX3" fmla="*/ 107993 w 175158"/>
              <a:gd name="connsiteY3" fmla="*/ 66679 h 76306"/>
              <a:gd name="connsiteX4" fmla="*/ 79418 w 175158"/>
              <a:gd name="connsiteY4" fmla="*/ 57154 h 76306"/>
              <a:gd name="connsiteX5" fmla="*/ 43 w 175158"/>
              <a:gd name="connsiteY5" fmla="*/ 4 h 763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5158" h="76306">
                <a:moveTo>
                  <a:pt x="43" y="4"/>
                </a:moveTo>
                <a:cubicBezTo>
                  <a:pt x="-1544" y="533"/>
                  <a:pt x="40789" y="47629"/>
                  <a:pt x="69893" y="60329"/>
                </a:cubicBezTo>
                <a:cubicBezTo>
                  <a:pt x="98997" y="73029"/>
                  <a:pt x="168318" y="75146"/>
                  <a:pt x="174668" y="76204"/>
                </a:cubicBezTo>
                <a:cubicBezTo>
                  <a:pt x="181018" y="77262"/>
                  <a:pt x="123868" y="69854"/>
                  <a:pt x="107993" y="66679"/>
                </a:cubicBezTo>
                <a:cubicBezTo>
                  <a:pt x="92118" y="63504"/>
                  <a:pt x="92647" y="65621"/>
                  <a:pt x="79418" y="57154"/>
                </a:cubicBezTo>
                <a:cubicBezTo>
                  <a:pt x="66189" y="48687"/>
                  <a:pt x="1630" y="-525"/>
                  <a:pt x="43" y="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40" name="フリーフォーム 1039">
            <a:extLst>
              <a:ext uri="{FF2B5EF4-FFF2-40B4-BE49-F238E27FC236}">
                <a16:creationId xmlns:a16="http://schemas.microsoft.com/office/drawing/2014/main" id="{823F5878-B866-A76A-E2BC-29BDB66017CA}"/>
              </a:ext>
            </a:extLst>
          </p:cNvPr>
          <p:cNvSpPr/>
          <p:nvPr/>
        </p:nvSpPr>
        <p:spPr>
          <a:xfrm>
            <a:off x="3559167" y="3028671"/>
            <a:ext cx="174673" cy="41580"/>
          </a:xfrm>
          <a:custGeom>
            <a:avLst/>
            <a:gdLst>
              <a:gd name="connsiteX0" fmla="*/ 8 w 174673"/>
              <a:gd name="connsiteY0" fmla="*/ 41554 h 41580"/>
              <a:gd name="connsiteX1" fmla="*/ 127008 w 174673"/>
              <a:gd name="connsiteY1" fmla="*/ 6629 h 41580"/>
              <a:gd name="connsiteX2" fmla="*/ 174633 w 174673"/>
              <a:gd name="connsiteY2" fmla="*/ 9804 h 41580"/>
              <a:gd name="connsiteX3" fmla="*/ 120658 w 174673"/>
              <a:gd name="connsiteY3" fmla="*/ 279 h 41580"/>
              <a:gd name="connsiteX4" fmla="*/ 8 w 174673"/>
              <a:gd name="connsiteY4" fmla="*/ 41554 h 415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74673" h="41580">
                <a:moveTo>
                  <a:pt x="8" y="41554"/>
                </a:moveTo>
                <a:cubicBezTo>
                  <a:pt x="1066" y="42612"/>
                  <a:pt x="97904" y="11921"/>
                  <a:pt x="127008" y="6629"/>
                </a:cubicBezTo>
                <a:cubicBezTo>
                  <a:pt x="156112" y="1337"/>
                  <a:pt x="175691" y="10862"/>
                  <a:pt x="174633" y="9804"/>
                </a:cubicBezTo>
                <a:cubicBezTo>
                  <a:pt x="173575" y="8746"/>
                  <a:pt x="146587" y="-1838"/>
                  <a:pt x="120658" y="279"/>
                </a:cubicBezTo>
                <a:cubicBezTo>
                  <a:pt x="94729" y="2396"/>
                  <a:pt x="-1050" y="40496"/>
                  <a:pt x="8" y="4155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41" name="フリーフォーム 1040">
            <a:extLst>
              <a:ext uri="{FF2B5EF4-FFF2-40B4-BE49-F238E27FC236}">
                <a16:creationId xmlns:a16="http://schemas.microsoft.com/office/drawing/2014/main" id="{2393C3B3-82D4-4503-3F1E-816613C5AFC0}"/>
              </a:ext>
            </a:extLst>
          </p:cNvPr>
          <p:cNvSpPr/>
          <p:nvPr/>
        </p:nvSpPr>
        <p:spPr>
          <a:xfrm>
            <a:off x="3702026" y="2873086"/>
            <a:ext cx="127029" cy="178089"/>
          </a:xfrm>
          <a:custGeom>
            <a:avLst/>
            <a:gdLst>
              <a:gd name="connsiteX0" fmla="*/ 127024 w 127029"/>
              <a:gd name="connsiteY0" fmla="*/ 289 h 178089"/>
              <a:gd name="connsiteX1" fmla="*/ 76224 w 127029"/>
              <a:gd name="connsiteY1" fmla="*/ 86014 h 178089"/>
              <a:gd name="connsiteX2" fmla="*/ 44474 w 127029"/>
              <a:gd name="connsiteY2" fmla="*/ 133639 h 178089"/>
              <a:gd name="connsiteX3" fmla="*/ 24 w 127029"/>
              <a:gd name="connsiteY3" fmla="*/ 178089 h 178089"/>
              <a:gd name="connsiteX4" fmla="*/ 50824 w 127029"/>
              <a:gd name="connsiteY4" fmla="*/ 133639 h 178089"/>
              <a:gd name="connsiteX5" fmla="*/ 73049 w 127029"/>
              <a:gd name="connsiteY5" fmla="*/ 117764 h 178089"/>
              <a:gd name="connsiteX6" fmla="*/ 127024 w 127029"/>
              <a:gd name="connsiteY6" fmla="*/ 289 h 1780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7029" h="178089">
                <a:moveTo>
                  <a:pt x="127024" y="289"/>
                </a:moveTo>
                <a:cubicBezTo>
                  <a:pt x="127553" y="-5003"/>
                  <a:pt x="89982" y="63789"/>
                  <a:pt x="76224" y="86014"/>
                </a:cubicBezTo>
                <a:cubicBezTo>
                  <a:pt x="62466" y="108239"/>
                  <a:pt x="57174" y="118293"/>
                  <a:pt x="44474" y="133639"/>
                </a:cubicBezTo>
                <a:cubicBezTo>
                  <a:pt x="31774" y="148985"/>
                  <a:pt x="-1034" y="178089"/>
                  <a:pt x="24" y="178089"/>
                </a:cubicBezTo>
                <a:cubicBezTo>
                  <a:pt x="1082" y="178089"/>
                  <a:pt x="38653" y="143693"/>
                  <a:pt x="50824" y="133639"/>
                </a:cubicBezTo>
                <a:cubicBezTo>
                  <a:pt x="62995" y="123585"/>
                  <a:pt x="58762" y="137343"/>
                  <a:pt x="73049" y="117764"/>
                </a:cubicBezTo>
                <a:cubicBezTo>
                  <a:pt x="87336" y="98185"/>
                  <a:pt x="126495" y="5581"/>
                  <a:pt x="127024" y="28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42" name="フリーフォーム 1041">
            <a:extLst>
              <a:ext uri="{FF2B5EF4-FFF2-40B4-BE49-F238E27FC236}">
                <a16:creationId xmlns:a16="http://schemas.microsoft.com/office/drawing/2014/main" id="{FEBD621D-64D4-AF04-7590-7136DDA9FF79}"/>
              </a:ext>
            </a:extLst>
          </p:cNvPr>
          <p:cNvSpPr/>
          <p:nvPr/>
        </p:nvSpPr>
        <p:spPr>
          <a:xfrm>
            <a:off x="3330170" y="2860415"/>
            <a:ext cx="487749" cy="130621"/>
          </a:xfrm>
          <a:custGeom>
            <a:avLst/>
            <a:gdLst>
              <a:gd name="connsiteX0" fmla="*/ 405 w 487749"/>
              <a:gd name="connsiteY0" fmla="*/ 98685 h 130621"/>
              <a:gd name="connsiteX1" fmla="*/ 270280 w 487749"/>
              <a:gd name="connsiteY1" fmla="*/ 95510 h 130621"/>
              <a:gd name="connsiteX2" fmla="*/ 165505 w 487749"/>
              <a:gd name="connsiteY2" fmla="*/ 101860 h 130621"/>
              <a:gd name="connsiteX3" fmla="*/ 349655 w 487749"/>
              <a:gd name="connsiteY3" fmla="*/ 66935 h 130621"/>
              <a:gd name="connsiteX4" fmla="*/ 263930 w 487749"/>
              <a:gd name="connsiteY4" fmla="*/ 79635 h 130621"/>
              <a:gd name="connsiteX5" fmla="*/ 486180 w 487749"/>
              <a:gd name="connsiteY5" fmla="*/ 260 h 130621"/>
              <a:gd name="connsiteX6" fmla="*/ 365530 w 487749"/>
              <a:gd name="connsiteY6" fmla="*/ 54235 h 130621"/>
              <a:gd name="connsiteX7" fmla="*/ 413155 w 487749"/>
              <a:gd name="connsiteY7" fmla="*/ 57410 h 130621"/>
              <a:gd name="connsiteX8" fmla="*/ 273455 w 487749"/>
              <a:gd name="connsiteY8" fmla="*/ 98685 h 130621"/>
              <a:gd name="connsiteX9" fmla="*/ 349655 w 487749"/>
              <a:gd name="connsiteY9" fmla="*/ 92335 h 130621"/>
              <a:gd name="connsiteX10" fmla="*/ 197255 w 487749"/>
              <a:gd name="connsiteY10" fmla="*/ 105035 h 130621"/>
              <a:gd name="connsiteX11" fmla="*/ 263930 w 487749"/>
              <a:gd name="connsiteY11" fmla="*/ 117735 h 130621"/>
              <a:gd name="connsiteX12" fmla="*/ 149630 w 487749"/>
              <a:gd name="connsiteY12" fmla="*/ 120910 h 130621"/>
              <a:gd name="connsiteX13" fmla="*/ 206780 w 487749"/>
              <a:gd name="connsiteY13" fmla="*/ 130435 h 130621"/>
              <a:gd name="connsiteX14" fmla="*/ 405 w 487749"/>
              <a:gd name="connsiteY14" fmla="*/ 98685 h 1306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487749" h="130621">
                <a:moveTo>
                  <a:pt x="405" y="98685"/>
                </a:moveTo>
                <a:cubicBezTo>
                  <a:pt x="10988" y="92864"/>
                  <a:pt x="242763" y="94981"/>
                  <a:pt x="270280" y="95510"/>
                </a:cubicBezTo>
                <a:cubicBezTo>
                  <a:pt x="297797" y="96039"/>
                  <a:pt x="152276" y="106622"/>
                  <a:pt x="165505" y="101860"/>
                </a:cubicBezTo>
                <a:cubicBezTo>
                  <a:pt x="178734" y="97098"/>
                  <a:pt x="333251" y="70639"/>
                  <a:pt x="349655" y="66935"/>
                </a:cubicBezTo>
                <a:cubicBezTo>
                  <a:pt x="366059" y="63231"/>
                  <a:pt x="241176" y="90747"/>
                  <a:pt x="263930" y="79635"/>
                </a:cubicBezTo>
                <a:cubicBezTo>
                  <a:pt x="286684" y="68523"/>
                  <a:pt x="469247" y="4493"/>
                  <a:pt x="486180" y="260"/>
                </a:cubicBezTo>
                <a:cubicBezTo>
                  <a:pt x="503113" y="-3973"/>
                  <a:pt x="377701" y="44710"/>
                  <a:pt x="365530" y="54235"/>
                </a:cubicBezTo>
                <a:cubicBezTo>
                  <a:pt x="353359" y="63760"/>
                  <a:pt x="428501" y="50002"/>
                  <a:pt x="413155" y="57410"/>
                </a:cubicBezTo>
                <a:cubicBezTo>
                  <a:pt x="397809" y="64818"/>
                  <a:pt x="284038" y="92864"/>
                  <a:pt x="273455" y="98685"/>
                </a:cubicBezTo>
                <a:cubicBezTo>
                  <a:pt x="262872" y="104506"/>
                  <a:pt x="349655" y="92335"/>
                  <a:pt x="349655" y="92335"/>
                </a:cubicBezTo>
                <a:cubicBezTo>
                  <a:pt x="336955" y="93393"/>
                  <a:pt x="211542" y="100802"/>
                  <a:pt x="197255" y="105035"/>
                </a:cubicBezTo>
                <a:cubicBezTo>
                  <a:pt x="182968" y="109268"/>
                  <a:pt x="271867" y="115089"/>
                  <a:pt x="263930" y="117735"/>
                </a:cubicBezTo>
                <a:cubicBezTo>
                  <a:pt x="255993" y="120381"/>
                  <a:pt x="159155" y="118793"/>
                  <a:pt x="149630" y="120910"/>
                </a:cubicBezTo>
                <a:cubicBezTo>
                  <a:pt x="140105" y="123027"/>
                  <a:pt x="223713" y="132023"/>
                  <a:pt x="206780" y="130435"/>
                </a:cubicBezTo>
                <a:cubicBezTo>
                  <a:pt x="189847" y="128848"/>
                  <a:pt x="-10178" y="104506"/>
                  <a:pt x="405" y="9868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43" name="フリーフォーム 1042">
            <a:extLst>
              <a:ext uri="{FF2B5EF4-FFF2-40B4-BE49-F238E27FC236}">
                <a16:creationId xmlns:a16="http://schemas.microsoft.com/office/drawing/2014/main" id="{37627900-F965-B88E-63B2-06DE8BC248ED}"/>
              </a:ext>
            </a:extLst>
          </p:cNvPr>
          <p:cNvSpPr/>
          <p:nvPr/>
        </p:nvSpPr>
        <p:spPr>
          <a:xfrm>
            <a:off x="3828953" y="2745997"/>
            <a:ext cx="140048" cy="156501"/>
          </a:xfrm>
          <a:custGeom>
            <a:avLst/>
            <a:gdLst>
              <a:gd name="connsiteX0" fmla="*/ 139797 w 140048"/>
              <a:gd name="connsiteY0" fmla="*/ 378 h 156501"/>
              <a:gd name="connsiteX1" fmla="*/ 88997 w 140048"/>
              <a:gd name="connsiteY1" fmla="*/ 70228 h 156501"/>
              <a:gd name="connsiteX2" fmla="*/ 41372 w 140048"/>
              <a:gd name="connsiteY2" fmla="*/ 155953 h 156501"/>
              <a:gd name="connsiteX3" fmla="*/ 57247 w 140048"/>
              <a:gd name="connsiteY3" fmla="*/ 108328 h 156501"/>
              <a:gd name="connsiteX4" fmla="*/ 3272 w 140048"/>
              <a:gd name="connsiteY4" fmla="*/ 136903 h 156501"/>
              <a:gd name="connsiteX5" fmla="*/ 31847 w 140048"/>
              <a:gd name="connsiteY5" fmla="*/ 92453 h 156501"/>
              <a:gd name="connsiteX6" fmla="*/ 9622 w 140048"/>
              <a:gd name="connsiteY6" fmla="*/ 136903 h 156501"/>
              <a:gd name="connsiteX7" fmla="*/ 50897 w 140048"/>
              <a:gd name="connsiteY7" fmla="*/ 79753 h 156501"/>
              <a:gd name="connsiteX8" fmla="*/ 97 w 140048"/>
              <a:gd name="connsiteY8" fmla="*/ 114678 h 156501"/>
              <a:gd name="connsiteX9" fmla="*/ 66772 w 140048"/>
              <a:gd name="connsiteY9" fmla="*/ 44828 h 156501"/>
              <a:gd name="connsiteX10" fmla="*/ 139797 w 140048"/>
              <a:gd name="connsiteY10" fmla="*/ 378 h 1565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40048" h="156501">
                <a:moveTo>
                  <a:pt x="139797" y="378"/>
                </a:moveTo>
                <a:cubicBezTo>
                  <a:pt x="143501" y="4611"/>
                  <a:pt x="105401" y="44299"/>
                  <a:pt x="88997" y="70228"/>
                </a:cubicBezTo>
                <a:cubicBezTo>
                  <a:pt x="72593" y="96157"/>
                  <a:pt x="46664" y="149603"/>
                  <a:pt x="41372" y="155953"/>
                </a:cubicBezTo>
                <a:cubicBezTo>
                  <a:pt x="36080" y="162303"/>
                  <a:pt x="63597" y="111503"/>
                  <a:pt x="57247" y="108328"/>
                </a:cubicBezTo>
                <a:cubicBezTo>
                  <a:pt x="50897" y="105153"/>
                  <a:pt x="7505" y="139549"/>
                  <a:pt x="3272" y="136903"/>
                </a:cubicBezTo>
                <a:cubicBezTo>
                  <a:pt x="-961" y="134257"/>
                  <a:pt x="30789" y="92453"/>
                  <a:pt x="31847" y="92453"/>
                </a:cubicBezTo>
                <a:cubicBezTo>
                  <a:pt x="32905" y="92453"/>
                  <a:pt x="6447" y="139020"/>
                  <a:pt x="9622" y="136903"/>
                </a:cubicBezTo>
                <a:cubicBezTo>
                  <a:pt x="12797" y="134786"/>
                  <a:pt x="52484" y="83457"/>
                  <a:pt x="50897" y="79753"/>
                </a:cubicBezTo>
                <a:cubicBezTo>
                  <a:pt x="49310" y="76049"/>
                  <a:pt x="-2549" y="120499"/>
                  <a:pt x="97" y="114678"/>
                </a:cubicBezTo>
                <a:cubicBezTo>
                  <a:pt x="2743" y="108857"/>
                  <a:pt x="50368" y="61232"/>
                  <a:pt x="66772" y="44828"/>
                </a:cubicBezTo>
                <a:cubicBezTo>
                  <a:pt x="83176" y="28424"/>
                  <a:pt x="136093" y="-3855"/>
                  <a:pt x="139797" y="37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44" name="フリーフォーム 1043">
            <a:extLst>
              <a:ext uri="{FF2B5EF4-FFF2-40B4-BE49-F238E27FC236}">
                <a16:creationId xmlns:a16="http://schemas.microsoft.com/office/drawing/2014/main" id="{B513BC90-4190-DE98-CFE9-D7253E6AB4D8}"/>
              </a:ext>
            </a:extLst>
          </p:cNvPr>
          <p:cNvSpPr/>
          <p:nvPr/>
        </p:nvSpPr>
        <p:spPr>
          <a:xfrm>
            <a:off x="3260667" y="2031887"/>
            <a:ext cx="117540" cy="231892"/>
          </a:xfrm>
          <a:custGeom>
            <a:avLst/>
            <a:gdLst>
              <a:gd name="connsiteX0" fmla="*/ 58 w 117540"/>
              <a:gd name="connsiteY0" fmla="*/ 113 h 231892"/>
              <a:gd name="connsiteX1" fmla="*/ 66733 w 117540"/>
              <a:gd name="connsiteY1" fmla="*/ 127113 h 231892"/>
              <a:gd name="connsiteX2" fmla="*/ 76258 w 117540"/>
              <a:gd name="connsiteY2" fmla="*/ 92188 h 231892"/>
              <a:gd name="connsiteX3" fmla="*/ 82608 w 117540"/>
              <a:gd name="connsiteY3" fmla="*/ 149338 h 231892"/>
              <a:gd name="connsiteX4" fmla="*/ 117533 w 117540"/>
              <a:gd name="connsiteY4" fmla="*/ 231888 h 231892"/>
              <a:gd name="connsiteX5" fmla="*/ 79433 w 117540"/>
              <a:gd name="connsiteY5" fmla="*/ 152513 h 231892"/>
              <a:gd name="connsiteX6" fmla="*/ 58 w 117540"/>
              <a:gd name="connsiteY6" fmla="*/ 113 h 2318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17540" h="231892">
                <a:moveTo>
                  <a:pt x="58" y="113"/>
                </a:moveTo>
                <a:cubicBezTo>
                  <a:pt x="-2059" y="-4120"/>
                  <a:pt x="54033" y="111767"/>
                  <a:pt x="66733" y="127113"/>
                </a:cubicBezTo>
                <a:cubicBezTo>
                  <a:pt x="79433" y="142459"/>
                  <a:pt x="73612" y="88484"/>
                  <a:pt x="76258" y="92188"/>
                </a:cubicBezTo>
                <a:cubicBezTo>
                  <a:pt x="78904" y="95892"/>
                  <a:pt x="75729" y="126055"/>
                  <a:pt x="82608" y="149338"/>
                </a:cubicBezTo>
                <a:cubicBezTo>
                  <a:pt x="89487" y="172621"/>
                  <a:pt x="118062" y="231359"/>
                  <a:pt x="117533" y="231888"/>
                </a:cubicBezTo>
                <a:cubicBezTo>
                  <a:pt x="117004" y="232417"/>
                  <a:pt x="92133" y="188496"/>
                  <a:pt x="79433" y="152513"/>
                </a:cubicBezTo>
                <a:cubicBezTo>
                  <a:pt x="66733" y="116530"/>
                  <a:pt x="2175" y="4346"/>
                  <a:pt x="58" y="11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45" name="フリーフォーム 1044">
            <a:extLst>
              <a:ext uri="{FF2B5EF4-FFF2-40B4-BE49-F238E27FC236}">
                <a16:creationId xmlns:a16="http://schemas.microsoft.com/office/drawing/2014/main" id="{06501C47-579C-035B-EA9D-3C60324E2CED}"/>
              </a:ext>
            </a:extLst>
          </p:cNvPr>
          <p:cNvSpPr/>
          <p:nvPr/>
        </p:nvSpPr>
        <p:spPr>
          <a:xfrm>
            <a:off x="3201205" y="1679066"/>
            <a:ext cx="75431" cy="227758"/>
          </a:xfrm>
          <a:custGeom>
            <a:avLst/>
            <a:gdLst>
              <a:gd name="connsiteX0" fmla="*/ 75395 w 75431"/>
              <a:gd name="connsiteY0" fmla="*/ 509 h 227758"/>
              <a:gd name="connsiteX1" fmla="*/ 5545 w 75431"/>
              <a:gd name="connsiteY1" fmla="*/ 175134 h 227758"/>
              <a:gd name="connsiteX2" fmla="*/ 5545 w 75431"/>
              <a:gd name="connsiteY2" fmla="*/ 225934 h 227758"/>
              <a:gd name="connsiteX3" fmla="*/ 15070 w 75431"/>
              <a:gd name="connsiteY3" fmla="*/ 124334 h 227758"/>
              <a:gd name="connsiteX4" fmla="*/ 75395 w 75431"/>
              <a:gd name="connsiteY4" fmla="*/ 509 h 2277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5431" h="227758">
                <a:moveTo>
                  <a:pt x="75395" y="509"/>
                </a:moveTo>
                <a:cubicBezTo>
                  <a:pt x="73808" y="8976"/>
                  <a:pt x="17187" y="137563"/>
                  <a:pt x="5545" y="175134"/>
                </a:cubicBezTo>
                <a:cubicBezTo>
                  <a:pt x="-6097" y="212705"/>
                  <a:pt x="3958" y="234401"/>
                  <a:pt x="5545" y="225934"/>
                </a:cubicBezTo>
                <a:cubicBezTo>
                  <a:pt x="7132" y="217467"/>
                  <a:pt x="4487" y="157142"/>
                  <a:pt x="15070" y="124334"/>
                </a:cubicBezTo>
                <a:cubicBezTo>
                  <a:pt x="25653" y="91526"/>
                  <a:pt x="76982" y="-7958"/>
                  <a:pt x="75395" y="50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46" name="フリーフォーム 1045">
            <a:extLst>
              <a:ext uri="{FF2B5EF4-FFF2-40B4-BE49-F238E27FC236}">
                <a16:creationId xmlns:a16="http://schemas.microsoft.com/office/drawing/2014/main" id="{B55A36F2-53C6-2B3A-1A6F-0D243E0EEE52}"/>
              </a:ext>
            </a:extLst>
          </p:cNvPr>
          <p:cNvSpPr/>
          <p:nvPr/>
        </p:nvSpPr>
        <p:spPr>
          <a:xfrm>
            <a:off x="3397061" y="1688454"/>
            <a:ext cx="28764" cy="165951"/>
          </a:xfrm>
          <a:custGeom>
            <a:avLst/>
            <a:gdLst>
              <a:gd name="connsiteX0" fmla="*/ 189 w 28764"/>
              <a:gd name="connsiteY0" fmla="*/ 646 h 165951"/>
              <a:gd name="connsiteX1" fmla="*/ 9714 w 28764"/>
              <a:gd name="connsiteY1" fmla="*/ 137171 h 165951"/>
              <a:gd name="connsiteX2" fmla="*/ 28764 w 28764"/>
              <a:gd name="connsiteY2" fmla="*/ 165746 h 165951"/>
              <a:gd name="connsiteX3" fmla="*/ 9714 w 28764"/>
              <a:gd name="connsiteY3" fmla="*/ 130821 h 165951"/>
              <a:gd name="connsiteX4" fmla="*/ 3364 w 28764"/>
              <a:gd name="connsiteY4" fmla="*/ 86371 h 165951"/>
              <a:gd name="connsiteX5" fmla="*/ 189 w 28764"/>
              <a:gd name="connsiteY5" fmla="*/ 646 h 1659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8764" h="165951">
                <a:moveTo>
                  <a:pt x="189" y="646"/>
                </a:moveTo>
                <a:cubicBezTo>
                  <a:pt x="1247" y="9113"/>
                  <a:pt x="4952" y="109654"/>
                  <a:pt x="9714" y="137171"/>
                </a:cubicBezTo>
                <a:cubicBezTo>
                  <a:pt x="14476" y="164688"/>
                  <a:pt x="28764" y="166804"/>
                  <a:pt x="28764" y="165746"/>
                </a:cubicBezTo>
                <a:cubicBezTo>
                  <a:pt x="28764" y="164688"/>
                  <a:pt x="13947" y="144050"/>
                  <a:pt x="9714" y="130821"/>
                </a:cubicBezTo>
                <a:cubicBezTo>
                  <a:pt x="5481" y="117592"/>
                  <a:pt x="3893" y="103304"/>
                  <a:pt x="3364" y="86371"/>
                </a:cubicBezTo>
                <a:cubicBezTo>
                  <a:pt x="2835" y="69438"/>
                  <a:pt x="-869" y="-7821"/>
                  <a:pt x="189" y="64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47" name="フリーフォーム 1046">
            <a:extLst>
              <a:ext uri="{FF2B5EF4-FFF2-40B4-BE49-F238E27FC236}">
                <a16:creationId xmlns:a16="http://schemas.microsoft.com/office/drawing/2014/main" id="{7BF0D514-CE26-762A-76BD-B5B343BA11EF}"/>
              </a:ext>
            </a:extLst>
          </p:cNvPr>
          <p:cNvSpPr/>
          <p:nvPr/>
        </p:nvSpPr>
        <p:spPr>
          <a:xfrm>
            <a:off x="3303387" y="1802488"/>
            <a:ext cx="59813" cy="176866"/>
          </a:xfrm>
          <a:custGeom>
            <a:avLst/>
            <a:gdLst>
              <a:gd name="connsiteX0" fmla="*/ 58938 w 59813"/>
              <a:gd name="connsiteY0" fmla="*/ 912 h 176866"/>
              <a:gd name="connsiteX1" fmla="*/ 36713 w 59813"/>
              <a:gd name="connsiteY1" fmla="*/ 80287 h 176866"/>
              <a:gd name="connsiteX2" fmla="*/ 14488 w 59813"/>
              <a:gd name="connsiteY2" fmla="*/ 172362 h 176866"/>
              <a:gd name="connsiteX3" fmla="*/ 11313 w 59813"/>
              <a:gd name="connsiteY3" fmla="*/ 150137 h 176866"/>
              <a:gd name="connsiteX4" fmla="*/ 1788 w 59813"/>
              <a:gd name="connsiteY4" fmla="*/ 42187 h 176866"/>
              <a:gd name="connsiteX5" fmla="*/ 4963 w 59813"/>
              <a:gd name="connsiteY5" fmla="*/ 134262 h 176866"/>
              <a:gd name="connsiteX6" fmla="*/ 58938 w 59813"/>
              <a:gd name="connsiteY6" fmla="*/ 912 h 1768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9813" h="176866">
                <a:moveTo>
                  <a:pt x="58938" y="912"/>
                </a:moveTo>
                <a:cubicBezTo>
                  <a:pt x="64230" y="-8084"/>
                  <a:pt x="44121" y="51712"/>
                  <a:pt x="36713" y="80287"/>
                </a:cubicBezTo>
                <a:cubicBezTo>
                  <a:pt x="29305" y="108862"/>
                  <a:pt x="14488" y="172362"/>
                  <a:pt x="14488" y="172362"/>
                </a:cubicBezTo>
                <a:cubicBezTo>
                  <a:pt x="10255" y="184004"/>
                  <a:pt x="13430" y="171833"/>
                  <a:pt x="11313" y="150137"/>
                </a:cubicBezTo>
                <a:cubicBezTo>
                  <a:pt x="9196" y="128441"/>
                  <a:pt x="2846" y="44833"/>
                  <a:pt x="1788" y="42187"/>
                </a:cubicBezTo>
                <a:cubicBezTo>
                  <a:pt x="730" y="39541"/>
                  <a:pt x="-2974" y="136908"/>
                  <a:pt x="4963" y="134262"/>
                </a:cubicBezTo>
                <a:cubicBezTo>
                  <a:pt x="12900" y="131616"/>
                  <a:pt x="53646" y="9908"/>
                  <a:pt x="58938" y="91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48" name="フリーフォーム 1047">
            <a:extLst>
              <a:ext uri="{FF2B5EF4-FFF2-40B4-BE49-F238E27FC236}">
                <a16:creationId xmlns:a16="http://schemas.microsoft.com/office/drawing/2014/main" id="{7A35E1D4-6540-90E6-0D4C-1B0A9F28749B}"/>
              </a:ext>
            </a:extLst>
          </p:cNvPr>
          <p:cNvSpPr/>
          <p:nvPr/>
        </p:nvSpPr>
        <p:spPr>
          <a:xfrm>
            <a:off x="4124325" y="2274807"/>
            <a:ext cx="19073" cy="274722"/>
          </a:xfrm>
          <a:custGeom>
            <a:avLst/>
            <a:gdLst>
              <a:gd name="connsiteX0" fmla="*/ 9525 w 19073"/>
              <a:gd name="connsiteY0" fmla="*/ 1668 h 274722"/>
              <a:gd name="connsiteX1" fmla="*/ 9525 w 19073"/>
              <a:gd name="connsiteY1" fmla="*/ 179468 h 274722"/>
              <a:gd name="connsiteX2" fmla="*/ 0 w 19073"/>
              <a:gd name="connsiteY2" fmla="*/ 274718 h 274722"/>
              <a:gd name="connsiteX3" fmla="*/ 9525 w 19073"/>
              <a:gd name="connsiteY3" fmla="*/ 176293 h 274722"/>
              <a:gd name="connsiteX4" fmla="*/ 19050 w 19073"/>
              <a:gd name="connsiteY4" fmla="*/ 93743 h 274722"/>
              <a:gd name="connsiteX5" fmla="*/ 9525 w 19073"/>
              <a:gd name="connsiteY5" fmla="*/ 1668 h 2747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073" h="274722">
                <a:moveTo>
                  <a:pt x="9525" y="1668"/>
                </a:moveTo>
                <a:cubicBezTo>
                  <a:pt x="7938" y="15955"/>
                  <a:pt x="11113" y="133960"/>
                  <a:pt x="9525" y="179468"/>
                </a:cubicBezTo>
                <a:cubicBezTo>
                  <a:pt x="7937" y="224976"/>
                  <a:pt x="0" y="275247"/>
                  <a:pt x="0" y="274718"/>
                </a:cubicBezTo>
                <a:cubicBezTo>
                  <a:pt x="0" y="274189"/>
                  <a:pt x="6350" y="206456"/>
                  <a:pt x="9525" y="176293"/>
                </a:cubicBezTo>
                <a:cubicBezTo>
                  <a:pt x="12700" y="146130"/>
                  <a:pt x="18521" y="118614"/>
                  <a:pt x="19050" y="93743"/>
                </a:cubicBezTo>
                <a:cubicBezTo>
                  <a:pt x="19579" y="68872"/>
                  <a:pt x="11112" y="-12619"/>
                  <a:pt x="9525" y="166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49" name="フリーフォーム 1048">
            <a:extLst>
              <a:ext uri="{FF2B5EF4-FFF2-40B4-BE49-F238E27FC236}">
                <a16:creationId xmlns:a16="http://schemas.microsoft.com/office/drawing/2014/main" id="{BAD94F46-5EF3-6638-C95B-9B5690ACFF22}"/>
              </a:ext>
            </a:extLst>
          </p:cNvPr>
          <p:cNvSpPr/>
          <p:nvPr/>
        </p:nvSpPr>
        <p:spPr>
          <a:xfrm>
            <a:off x="2800332" y="2473247"/>
            <a:ext cx="76547" cy="242932"/>
          </a:xfrm>
          <a:custGeom>
            <a:avLst/>
            <a:gdLst>
              <a:gd name="connsiteX0" fmla="*/ 18 w 76547"/>
              <a:gd name="connsiteY0" fmla="*/ 78 h 242932"/>
              <a:gd name="connsiteX1" fmla="*/ 19068 w 76547"/>
              <a:gd name="connsiteY1" fmla="*/ 136603 h 242932"/>
              <a:gd name="connsiteX2" fmla="*/ 76218 w 76547"/>
              <a:gd name="connsiteY2" fmla="*/ 241378 h 242932"/>
              <a:gd name="connsiteX3" fmla="*/ 41293 w 76547"/>
              <a:gd name="connsiteY3" fmla="*/ 193753 h 242932"/>
              <a:gd name="connsiteX4" fmla="*/ 15893 w 76547"/>
              <a:gd name="connsiteY4" fmla="*/ 117553 h 242932"/>
              <a:gd name="connsiteX5" fmla="*/ 18 w 76547"/>
              <a:gd name="connsiteY5" fmla="*/ 78 h 2429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6547" h="242932">
                <a:moveTo>
                  <a:pt x="18" y="78"/>
                </a:moveTo>
                <a:cubicBezTo>
                  <a:pt x="547" y="3253"/>
                  <a:pt x="6368" y="96386"/>
                  <a:pt x="19068" y="136603"/>
                </a:cubicBezTo>
                <a:cubicBezTo>
                  <a:pt x="31768" y="176820"/>
                  <a:pt x="72514" y="231853"/>
                  <a:pt x="76218" y="241378"/>
                </a:cubicBezTo>
                <a:cubicBezTo>
                  <a:pt x="79922" y="250903"/>
                  <a:pt x="51347" y="214391"/>
                  <a:pt x="41293" y="193753"/>
                </a:cubicBezTo>
                <a:cubicBezTo>
                  <a:pt x="31239" y="173115"/>
                  <a:pt x="21185" y="144541"/>
                  <a:pt x="15893" y="117553"/>
                </a:cubicBezTo>
                <a:cubicBezTo>
                  <a:pt x="10601" y="90566"/>
                  <a:pt x="-511" y="-3097"/>
                  <a:pt x="18" y="7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50" name="フリーフォーム 1049">
            <a:extLst>
              <a:ext uri="{FF2B5EF4-FFF2-40B4-BE49-F238E27FC236}">
                <a16:creationId xmlns:a16="http://schemas.microsoft.com/office/drawing/2014/main" id="{4FC21B51-3E51-FD25-9121-EA1E0B6D4B10}"/>
              </a:ext>
            </a:extLst>
          </p:cNvPr>
          <p:cNvSpPr/>
          <p:nvPr/>
        </p:nvSpPr>
        <p:spPr>
          <a:xfrm>
            <a:off x="2790825" y="1548847"/>
            <a:ext cx="19063" cy="178552"/>
          </a:xfrm>
          <a:custGeom>
            <a:avLst/>
            <a:gdLst>
              <a:gd name="connsiteX0" fmla="*/ 19050 w 19063"/>
              <a:gd name="connsiteY0" fmla="*/ 553 h 178552"/>
              <a:gd name="connsiteX1" fmla="*/ 3175 w 19063"/>
              <a:gd name="connsiteY1" fmla="*/ 108503 h 178552"/>
              <a:gd name="connsiteX2" fmla="*/ 9525 w 19063"/>
              <a:gd name="connsiteY2" fmla="*/ 178353 h 178552"/>
              <a:gd name="connsiteX3" fmla="*/ 9525 w 19063"/>
              <a:gd name="connsiteY3" fmla="*/ 127553 h 178552"/>
              <a:gd name="connsiteX4" fmla="*/ 0 w 19063"/>
              <a:gd name="connsiteY4" fmla="*/ 67228 h 178552"/>
              <a:gd name="connsiteX5" fmla="*/ 19050 w 19063"/>
              <a:gd name="connsiteY5" fmla="*/ 553 h 1785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063" h="178552">
                <a:moveTo>
                  <a:pt x="19050" y="553"/>
                </a:moveTo>
                <a:cubicBezTo>
                  <a:pt x="19579" y="7432"/>
                  <a:pt x="4762" y="78870"/>
                  <a:pt x="3175" y="108503"/>
                </a:cubicBezTo>
                <a:cubicBezTo>
                  <a:pt x="1588" y="138136"/>
                  <a:pt x="8467" y="175178"/>
                  <a:pt x="9525" y="178353"/>
                </a:cubicBezTo>
                <a:cubicBezTo>
                  <a:pt x="10583" y="181528"/>
                  <a:pt x="11112" y="146074"/>
                  <a:pt x="9525" y="127553"/>
                </a:cubicBezTo>
                <a:cubicBezTo>
                  <a:pt x="7938" y="109032"/>
                  <a:pt x="0" y="81515"/>
                  <a:pt x="0" y="67228"/>
                </a:cubicBezTo>
                <a:cubicBezTo>
                  <a:pt x="0" y="52941"/>
                  <a:pt x="18521" y="-6326"/>
                  <a:pt x="19050" y="55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51" name="フリーフォーム 1050">
            <a:extLst>
              <a:ext uri="{FF2B5EF4-FFF2-40B4-BE49-F238E27FC236}">
                <a16:creationId xmlns:a16="http://schemas.microsoft.com/office/drawing/2014/main" id="{B584DD43-7361-508D-37EE-1DF6E05B9CB2}"/>
              </a:ext>
            </a:extLst>
          </p:cNvPr>
          <p:cNvSpPr/>
          <p:nvPr/>
        </p:nvSpPr>
        <p:spPr>
          <a:xfrm>
            <a:off x="3504794" y="1441030"/>
            <a:ext cx="196766" cy="138321"/>
          </a:xfrm>
          <a:custGeom>
            <a:avLst/>
            <a:gdLst>
              <a:gd name="connsiteX0" fmla="*/ 406 w 196766"/>
              <a:gd name="connsiteY0" fmla="*/ 420 h 138321"/>
              <a:gd name="connsiteX1" fmla="*/ 121056 w 196766"/>
              <a:gd name="connsiteY1" fmla="*/ 73445 h 138321"/>
              <a:gd name="connsiteX2" fmla="*/ 194081 w 196766"/>
              <a:gd name="connsiteY2" fmla="*/ 136945 h 138321"/>
              <a:gd name="connsiteX3" fmla="*/ 165506 w 196766"/>
              <a:gd name="connsiteY3" fmla="*/ 108370 h 138321"/>
              <a:gd name="connsiteX4" fmla="*/ 406 w 196766"/>
              <a:gd name="connsiteY4" fmla="*/ 420 h 1383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96766" h="138321">
                <a:moveTo>
                  <a:pt x="406" y="420"/>
                </a:moveTo>
                <a:cubicBezTo>
                  <a:pt x="-7002" y="-5401"/>
                  <a:pt x="88777" y="50691"/>
                  <a:pt x="121056" y="73445"/>
                </a:cubicBezTo>
                <a:cubicBezTo>
                  <a:pt x="153335" y="96199"/>
                  <a:pt x="186673" y="131124"/>
                  <a:pt x="194081" y="136945"/>
                </a:cubicBezTo>
                <a:cubicBezTo>
                  <a:pt x="201489" y="142766"/>
                  <a:pt x="194081" y="129537"/>
                  <a:pt x="165506" y="108370"/>
                </a:cubicBezTo>
                <a:cubicBezTo>
                  <a:pt x="136931" y="87203"/>
                  <a:pt x="7814" y="6241"/>
                  <a:pt x="406" y="42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52" name="フリーフォーム 1051">
            <a:extLst>
              <a:ext uri="{FF2B5EF4-FFF2-40B4-BE49-F238E27FC236}">
                <a16:creationId xmlns:a16="http://schemas.microsoft.com/office/drawing/2014/main" id="{89C18494-C80B-696E-D466-203EC708D524}"/>
              </a:ext>
            </a:extLst>
          </p:cNvPr>
          <p:cNvSpPr/>
          <p:nvPr/>
        </p:nvSpPr>
        <p:spPr>
          <a:xfrm>
            <a:off x="2903692" y="1244600"/>
            <a:ext cx="281876" cy="85822"/>
          </a:xfrm>
          <a:custGeom>
            <a:avLst/>
            <a:gdLst>
              <a:gd name="connsiteX0" fmla="*/ 1433 w 281876"/>
              <a:gd name="connsiteY0" fmla="*/ 85725 h 85822"/>
              <a:gd name="connsiteX1" fmla="*/ 115733 w 281876"/>
              <a:gd name="connsiteY1" fmla="*/ 25400 h 85822"/>
              <a:gd name="connsiteX2" fmla="*/ 277658 w 281876"/>
              <a:gd name="connsiteY2" fmla="*/ 19050 h 85822"/>
              <a:gd name="connsiteX3" fmla="*/ 220508 w 281876"/>
              <a:gd name="connsiteY3" fmla="*/ 0 h 85822"/>
              <a:gd name="connsiteX4" fmla="*/ 71283 w 281876"/>
              <a:gd name="connsiteY4" fmla="*/ 19050 h 85822"/>
              <a:gd name="connsiteX5" fmla="*/ 195108 w 281876"/>
              <a:gd name="connsiteY5" fmla="*/ 9525 h 85822"/>
              <a:gd name="connsiteX6" fmla="*/ 1433 w 281876"/>
              <a:gd name="connsiteY6" fmla="*/ 85725 h 858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81876" h="85822">
                <a:moveTo>
                  <a:pt x="1433" y="85725"/>
                </a:moveTo>
                <a:cubicBezTo>
                  <a:pt x="-11796" y="88371"/>
                  <a:pt x="69696" y="36512"/>
                  <a:pt x="115733" y="25400"/>
                </a:cubicBezTo>
                <a:cubicBezTo>
                  <a:pt x="161770" y="14288"/>
                  <a:pt x="260196" y="23283"/>
                  <a:pt x="277658" y="19050"/>
                </a:cubicBezTo>
                <a:cubicBezTo>
                  <a:pt x="295120" y="14817"/>
                  <a:pt x="254904" y="0"/>
                  <a:pt x="220508" y="0"/>
                </a:cubicBezTo>
                <a:cubicBezTo>
                  <a:pt x="186112" y="0"/>
                  <a:pt x="75516" y="17463"/>
                  <a:pt x="71283" y="19050"/>
                </a:cubicBezTo>
                <a:cubicBezTo>
                  <a:pt x="67050" y="20637"/>
                  <a:pt x="203046" y="2646"/>
                  <a:pt x="195108" y="9525"/>
                </a:cubicBezTo>
                <a:cubicBezTo>
                  <a:pt x="187170" y="16404"/>
                  <a:pt x="14662" y="83079"/>
                  <a:pt x="1433" y="8572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53" name="フリーフォーム 1052">
            <a:extLst>
              <a:ext uri="{FF2B5EF4-FFF2-40B4-BE49-F238E27FC236}">
                <a16:creationId xmlns:a16="http://schemas.microsoft.com/office/drawing/2014/main" id="{2E41390E-A79F-5322-EFF2-48FA42FFBD4B}"/>
              </a:ext>
            </a:extLst>
          </p:cNvPr>
          <p:cNvSpPr/>
          <p:nvPr/>
        </p:nvSpPr>
        <p:spPr>
          <a:xfrm>
            <a:off x="2644657" y="2136473"/>
            <a:ext cx="54542" cy="220235"/>
          </a:xfrm>
          <a:custGeom>
            <a:avLst/>
            <a:gdLst>
              <a:gd name="connsiteX0" fmla="*/ 28693 w 54542"/>
              <a:gd name="connsiteY0" fmla="*/ 302 h 220235"/>
              <a:gd name="connsiteX1" fmla="*/ 22343 w 54542"/>
              <a:gd name="connsiteY1" fmla="*/ 117777 h 220235"/>
              <a:gd name="connsiteX2" fmla="*/ 54093 w 54542"/>
              <a:gd name="connsiteY2" fmla="*/ 219377 h 220235"/>
              <a:gd name="connsiteX3" fmla="*/ 38218 w 54542"/>
              <a:gd name="connsiteY3" fmla="*/ 162227 h 220235"/>
              <a:gd name="connsiteX4" fmla="*/ 118 w 54542"/>
              <a:gd name="connsiteY4" fmla="*/ 86027 h 220235"/>
              <a:gd name="connsiteX5" fmla="*/ 28693 w 54542"/>
              <a:gd name="connsiteY5" fmla="*/ 302 h 2202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4542" h="220235">
                <a:moveTo>
                  <a:pt x="28693" y="302"/>
                </a:moveTo>
                <a:cubicBezTo>
                  <a:pt x="32397" y="5594"/>
                  <a:pt x="18110" y="81265"/>
                  <a:pt x="22343" y="117777"/>
                </a:cubicBezTo>
                <a:cubicBezTo>
                  <a:pt x="26576" y="154290"/>
                  <a:pt x="51447" y="211969"/>
                  <a:pt x="54093" y="219377"/>
                </a:cubicBezTo>
                <a:cubicBezTo>
                  <a:pt x="56739" y="226785"/>
                  <a:pt x="47214" y="184452"/>
                  <a:pt x="38218" y="162227"/>
                </a:cubicBezTo>
                <a:cubicBezTo>
                  <a:pt x="29222" y="140002"/>
                  <a:pt x="2235" y="111427"/>
                  <a:pt x="118" y="86027"/>
                </a:cubicBezTo>
                <a:cubicBezTo>
                  <a:pt x="-1999" y="60627"/>
                  <a:pt x="24989" y="-4990"/>
                  <a:pt x="28693" y="30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54" name="フリーフォーム 1053">
            <a:extLst>
              <a:ext uri="{FF2B5EF4-FFF2-40B4-BE49-F238E27FC236}">
                <a16:creationId xmlns:a16="http://schemas.microsoft.com/office/drawing/2014/main" id="{C2AF9A8D-06BF-D45F-8D4B-FA5108A8042F}"/>
              </a:ext>
            </a:extLst>
          </p:cNvPr>
          <p:cNvSpPr/>
          <p:nvPr/>
        </p:nvSpPr>
        <p:spPr>
          <a:xfrm>
            <a:off x="3263810" y="3162261"/>
            <a:ext cx="203965" cy="187910"/>
          </a:xfrm>
          <a:custGeom>
            <a:avLst/>
            <a:gdLst>
              <a:gd name="connsiteX0" fmla="*/ 90 w 203965"/>
              <a:gd name="connsiteY0" fmla="*/ 39 h 187910"/>
              <a:gd name="connsiteX1" fmla="*/ 149315 w 203965"/>
              <a:gd name="connsiteY1" fmla="*/ 107989 h 187910"/>
              <a:gd name="connsiteX2" fmla="*/ 203290 w 203965"/>
              <a:gd name="connsiteY2" fmla="*/ 187364 h 187910"/>
              <a:gd name="connsiteX3" fmla="*/ 177890 w 203965"/>
              <a:gd name="connsiteY3" fmla="*/ 139739 h 187910"/>
              <a:gd name="connsiteX4" fmla="*/ 152490 w 203965"/>
              <a:gd name="connsiteY4" fmla="*/ 76239 h 187910"/>
              <a:gd name="connsiteX5" fmla="*/ 127090 w 203965"/>
              <a:gd name="connsiteY5" fmla="*/ 95289 h 187910"/>
              <a:gd name="connsiteX6" fmla="*/ 90 w 203965"/>
              <a:gd name="connsiteY6" fmla="*/ 39 h 1879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03965" h="187910">
                <a:moveTo>
                  <a:pt x="90" y="39"/>
                </a:moveTo>
                <a:cubicBezTo>
                  <a:pt x="3794" y="2156"/>
                  <a:pt x="115448" y="76768"/>
                  <a:pt x="149315" y="107989"/>
                </a:cubicBezTo>
                <a:cubicBezTo>
                  <a:pt x="183182" y="139210"/>
                  <a:pt x="198528" y="182072"/>
                  <a:pt x="203290" y="187364"/>
                </a:cubicBezTo>
                <a:cubicBezTo>
                  <a:pt x="208053" y="192656"/>
                  <a:pt x="186357" y="158260"/>
                  <a:pt x="177890" y="139739"/>
                </a:cubicBezTo>
                <a:cubicBezTo>
                  <a:pt x="169423" y="121218"/>
                  <a:pt x="160957" y="83647"/>
                  <a:pt x="152490" y="76239"/>
                </a:cubicBezTo>
                <a:cubicBezTo>
                  <a:pt x="144023" y="68831"/>
                  <a:pt x="147198" y="109576"/>
                  <a:pt x="127090" y="95289"/>
                </a:cubicBezTo>
                <a:cubicBezTo>
                  <a:pt x="106982" y="81002"/>
                  <a:pt x="-3614" y="-2078"/>
                  <a:pt x="90" y="3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55" name="フリーフォーム 1054">
            <a:extLst>
              <a:ext uri="{FF2B5EF4-FFF2-40B4-BE49-F238E27FC236}">
                <a16:creationId xmlns:a16="http://schemas.microsoft.com/office/drawing/2014/main" id="{BA45C26C-8B89-854A-5B13-F7117C78F01E}"/>
              </a:ext>
            </a:extLst>
          </p:cNvPr>
          <p:cNvSpPr/>
          <p:nvPr/>
        </p:nvSpPr>
        <p:spPr>
          <a:xfrm>
            <a:off x="3505114" y="3320717"/>
            <a:ext cx="59291" cy="102266"/>
          </a:xfrm>
          <a:custGeom>
            <a:avLst/>
            <a:gdLst>
              <a:gd name="connsiteX0" fmla="*/ 86 w 59291"/>
              <a:gd name="connsiteY0" fmla="*/ 333 h 102266"/>
              <a:gd name="connsiteX1" fmla="*/ 44536 w 59291"/>
              <a:gd name="connsiteY1" fmla="*/ 41608 h 102266"/>
              <a:gd name="connsiteX2" fmla="*/ 54061 w 59291"/>
              <a:gd name="connsiteY2" fmla="*/ 101933 h 102266"/>
              <a:gd name="connsiteX3" fmla="*/ 57236 w 59291"/>
              <a:gd name="connsiteY3" fmla="*/ 63833 h 102266"/>
              <a:gd name="connsiteX4" fmla="*/ 86 w 59291"/>
              <a:gd name="connsiteY4" fmla="*/ 333 h 1022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9291" h="102266">
                <a:moveTo>
                  <a:pt x="86" y="333"/>
                </a:moveTo>
                <a:cubicBezTo>
                  <a:pt x="-2031" y="-3371"/>
                  <a:pt x="35540" y="24675"/>
                  <a:pt x="44536" y="41608"/>
                </a:cubicBezTo>
                <a:cubicBezTo>
                  <a:pt x="53532" y="58541"/>
                  <a:pt x="51944" y="98229"/>
                  <a:pt x="54061" y="101933"/>
                </a:cubicBezTo>
                <a:cubicBezTo>
                  <a:pt x="56178" y="105637"/>
                  <a:pt x="62528" y="77591"/>
                  <a:pt x="57236" y="63833"/>
                </a:cubicBezTo>
                <a:cubicBezTo>
                  <a:pt x="51944" y="50075"/>
                  <a:pt x="2203" y="4037"/>
                  <a:pt x="86" y="33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56" name="フリーフォーム 1055">
            <a:extLst>
              <a:ext uri="{FF2B5EF4-FFF2-40B4-BE49-F238E27FC236}">
                <a16:creationId xmlns:a16="http://schemas.microsoft.com/office/drawing/2014/main" id="{0EEF588C-8AEA-37AE-7C71-8BD27B277B4F}"/>
              </a:ext>
            </a:extLst>
          </p:cNvPr>
          <p:cNvSpPr/>
          <p:nvPr/>
        </p:nvSpPr>
        <p:spPr>
          <a:xfrm>
            <a:off x="3600727" y="3294176"/>
            <a:ext cx="279529" cy="46136"/>
          </a:xfrm>
          <a:custGeom>
            <a:avLst/>
            <a:gdLst>
              <a:gd name="connsiteX0" fmla="*/ 6073 w 279529"/>
              <a:gd name="connsiteY0" fmla="*/ 45924 h 46136"/>
              <a:gd name="connsiteX1" fmla="*/ 177523 w 279529"/>
              <a:gd name="connsiteY1" fmla="*/ 1474 h 46136"/>
              <a:gd name="connsiteX2" fmla="*/ 275948 w 279529"/>
              <a:gd name="connsiteY2" fmla="*/ 36399 h 46136"/>
              <a:gd name="connsiteX3" fmla="*/ 253723 w 279529"/>
              <a:gd name="connsiteY3" fmla="*/ 4649 h 46136"/>
              <a:gd name="connsiteX4" fmla="*/ 212448 w 279529"/>
              <a:gd name="connsiteY4" fmla="*/ 1474 h 46136"/>
              <a:gd name="connsiteX5" fmla="*/ 53698 w 279529"/>
              <a:gd name="connsiteY5" fmla="*/ 17349 h 46136"/>
              <a:gd name="connsiteX6" fmla="*/ 6073 w 279529"/>
              <a:gd name="connsiteY6" fmla="*/ 45924 h 461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79529" h="46136">
                <a:moveTo>
                  <a:pt x="6073" y="45924"/>
                </a:moveTo>
                <a:cubicBezTo>
                  <a:pt x="26710" y="43278"/>
                  <a:pt x="132544" y="3061"/>
                  <a:pt x="177523" y="1474"/>
                </a:cubicBezTo>
                <a:cubicBezTo>
                  <a:pt x="222502" y="-113"/>
                  <a:pt x="263248" y="35870"/>
                  <a:pt x="275948" y="36399"/>
                </a:cubicBezTo>
                <a:cubicBezTo>
                  <a:pt x="288648" y="36928"/>
                  <a:pt x="264306" y="10470"/>
                  <a:pt x="253723" y="4649"/>
                </a:cubicBezTo>
                <a:cubicBezTo>
                  <a:pt x="243140" y="-1172"/>
                  <a:pt x="245785" y="-643"/>
                  <a:pt x="212448" y="1474"/>
                </a:cubicBezTo>
                <a:cubicBezTo>
                  <a:pt x="179111" y="3591"/>
                  <a:pt x="85977" y="8882"/>
                  <a:pt x="53698" y="17349"/>
                </a:cubicBezTo>
                <a:cubicBezTo>
                  <a:pt x="21419" y="25816"/>
                  <a:pt x="-14564" y="48570"/>
                  <a:pt x="6073" y="4592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57" name="フリーフォーム 1056">
            <a:extLst>
              <a:ext uri="{FF2B5EF4-FFF2-40B4-BE49-F238E27FC236}">
                <a16:creationId xmlns:a16="http://schemas.microsoft.com/office/drawing/2014/main" id="{7D78C07D-23FF-2A5B-2203-566CA70ECCF0}"/>
              </a:ext>
            </a:extLst>
          </p:cNvPr>
          <p:cNvSpPr/>
          <p:nvPr/>
        </p:nvSpPr>
        <p:spPr>
          <a:xfrm>
            <a:off x="3828831" y="3101430"/>
            <a:ext cx="32001" cy="202541"/>
          </a:xfrm>
          <a:custGeom>
            <a:avLst/>
            <a:gdLst>
              <a:gd name="connsiteX0" fmla="*/ 31969 w 32001"/>
              <a:gd name="connsiteY0" fmla="*/ 545 h 202541"/>
              <a:gd name="connsiteX1" fmla="*/ 6569 w 32001"/>
              <a:gd name="connsiteY1" fmla="*/ 86270 h 202541"/>
              <a:gd name="connsiteX2" fmla="*/ 25619 w 32001"/>
              <a:gd name="connsiteY2" fmla="*/ 197395 h 202541"/>
              <a:gd name="connsiteX3" fmla="*/ 16094 w 32001"/>
              <a:gd name="connsiteY3" fmla="*/ 178345 h 202541"/>
              <a:gd name="connsiteX4" fmla="*/ 219 w 32001"/>
              <a:gd name="connsiteY4" fmla="*/ 127545 h 202541"/>
              <a:gd name="connsiteX5" fmla="*/ 31969 w 32001"/>
              <a:gd name="connsiteY5" fmla="*/ 545 h 2025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001" h="202541">
                <a:moveTo>
                  <a:pt x="31969" y="545"/>
                </a:moveTo>
                <a:cubicBezTo>
                  <a:pt x="33027" y="-6334"/>
                  <a:pt x="7627" y="53462"/>
                  <a:pt x="6569" y="86270"/>
                </a:cubicBezTo>
                <a:cubicBezTo>
                  <a:pt x="5511" y="119078"/>
                  <a:pt x="25619" y="197395"/>
                  <a:pt x="25619" y="197395"/>
                </a:cubicBezTo>
                <a:cubicBezTo>
                  <a:pt x="27206" y="212741"/>
                  <a:pt x="20327" y="189987"/>
                  <a:pt x="16094" y="178345"/>
                </a:cubicBezTo>
                <a:cubicBezTo>
                  <a:pt x="11861" y="166703"/>
                  <a:pt x="-1898" y="151887"/>
                  <a:pt x="219" y="127545"/>
                </a:cubicBezTo>
                <a:cubicBezTo>
                  <a:pt x="2336" y="103203"/>
                  <a:pt x="30911" y="7424"/>
                  <a:pt x="31969" y="54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58" name="フリーフォーム 1057">
            <a:extLst>
              <a:ext uri="{FF2B5EF4-FFF2-40B4-BE49-F238E27FC236}">
                <a16:creationId xmlns:a16="http://schemas.microsoft.com/office/drawing/2014/main" id="{677761DD-77C3-248F-20CD-877D7F9EBCF9}"/>
              </a:ext>
            </a:extLst>
          </p:cNvPr>
          <p:cNvSpPr/>
          <p:nvPr/>
        </p:nvSpPr>
        <p:spPr>
          <a:xfrm>
            <a:off x="4060862" y="2813019"/>
            <a:ext cx="117585" cy="200182"/>
          </a:xfrm>
          <a:custGeom>
            <a:avLst/>
            <a:gdLst>
              <a:gd name="connsiteX0" fmla="*/ 117438 w 117585"/>
              <a:gd name="connsiteY0" fmla="*/ 31 h 200182"/>
              <a:gd name="connsiteX1" fmla="*/ 34888 w 117585"/>
              <a:gd name="connsiteY1" fmla="*/ 136556 h 200182"/>
              <a:gd name="connsiteX2" fmla="*/ 3138 w 117585"/>
              <a:gd name="connsiteY2" fmla="*/ 200056 h 200182"/>
              <a:gd name="connsiteX3" fmla="*/ 12663 w 117585"/>
              <a:gd name="connsiteY3" fmla="*/ 149256 h 200182"/>
              <a:gd name="connsiteX4" fmla="*/ 117438 w 117585"/>
              <a:gd name="connsiteY4" fmla="*/ 31 h 2001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7585" h="200182">
                <a:moveTo>
                  <a:pt x="117438" y="31"/>
                </a:moveTo>
                <a:cubicBezTo>
                  <a:pt x="121142" y="-2086"/>
                  <a:pt x="53938" y="103219"/>
                  <a:pt x="34888" y="136556"/>
                </a:cubicBezTo>
                <a:cubicBezTo>
                  <a:pt x="15838" y="169894"/>
                  <a:pt x="6842" y="197939"/>
                  <a:pt x="3138" y="200056"/>
                </a:cubicBezTo>
                <a:cubicBezTo>
                  <a:pt x="-566" y="202173"/>
                  <a:pt x="-4270" y="177302"/>
                  <a:pt x="12663" y="149256"/>
                </a:cubicBezTo>
                <a:cubicBezTo>
                  <a:pt x="29596" y="121210"/>
                  <a:pt x="113734" y="2148"/>
                  <a:pt x="117438" y="3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59" name="フリーフォーム 1058">
            <a:extLst>
              <a:ext uri="{FF2B5EF4-FFF2-40B4-BE49-F238E27FC236}">
                <a16:creationId xmlns:a16="http://schemas.microsoft.com/office/drawing/2014/main" id="{D1D8261F-100C-E542-7773-5AC93BED0050}"/>
              </a:ext>
            </a:extLst>
          </p:cNvPr>
          <p:cNvSpPr/>
          <p:nvPr/>
        </p:nvSpPr>
        <p:spPr>
          <a:xfrm>
            <a:off x="4193769" y="2063545"/>
            <a:ext cx="26311" cy="362484"/>
          </a:xfrm>
          <a:custGeom>
            <a:avLst/>
            <a:gdLst>
              <a:gd name="connsiteX0" fmla="*/ 406 w 26311"/>
              <a:gd name="connsiteY0" fmla="*/ 205 h 362484"/>
              <a:gd name="connsiteX1" fmla="*/ 9931 w 26311"/>
              <a:gd name="connsiteY1" fmla="*/ 247855 h 362484"/>
              <a:gd name="connsiteX2" fmla="*/ 6756 w 26311"/>
              <a:gd name="connsiteY2" fmla="*/ 362155 h 362484"/>
              <a:gd name="connsiteX3" fmla="*/ 13106 w 26311"/>
              <a:gd name="connsiteY3" fmla="*/ 216105 h 362484"/>
              <a:gd name="connsiteX4" fmla="*/ 25806 w 26311"/>
              <a:gd name="connsiteY4" fmla="*/ 292305 h 362484"/>
              <a:gd name="connsiteX5" fmla="*/ 406 w 26311"/>
              <a:gd name="connsiteY5" fmla="*/ 205 h 3624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6311" h="362484">
                <a:moveTo>
                  <a:pt x="406" y="205"/>
                </a:moveTo>
                <a:cubicBezTo>
                  <a:pt x="-2240" y="-7203"/>
                  <a:pt x="8873" y="187530"/>
                  <a:pt x="9931" y="247855"/>
                </a:cubicBezTo>
                <a:cubicBezTo>
                  <a:pt x="10989" y="308180"/>
                  <a:pt x="6227" y="367447"/>
                  <a:pt x="6756" y="362155"/>
                </a:cubicBezTo>
                <a:cubicBezTo>
                  <a:pt x="7285" y="356863"/>
                  <a:pt x="9931" y="227747"/>
                  <a:pt x="13106" y="216105"/>
                </a:cubicBezTo>
                <a:cubicBezTo>
                  <a:pt x="16281" y="204463"/>
                  <a:pt x="28981" y="321409"/>
                  <a:pt x="25806" y="292305"/>
                </a:cubicBezTo>
                <a:cubicBezTo>
                  <a:pt x="22631" y="263201"/>
                  <a:pt x="3052" y="7613"/>
                  <a:pt x="406" y="20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60" name="フリーフォーム 1059">
            <a:extLst>
              <a:ext uri="{FF2B5EF4-FFF2-40B4-BE49-F238E27FC236}">
                <a16:creationId xmlns:a16="http://schemas.microsoft.com/office/drawing/2014/main" id="{8DFB92E6-3779-05D6-0A27-D0E8E1193C2E}"/>
              </a:ext>
            </a:extLst>
          </p:cNvPr>
          <p:cNvSpPr/>
          <p:nvPr/>
        </p:nvSpPr>
        <p:spPr>
          <a:xfrm>
            <a:off x="3073283" y="2590774"/>
            <a:ext cx="108081" cy="196300"/>
          </a:xfrm>
          <a:custGeom>
            <a:avLst/>
            <a:gdLst>
              <a:gd name="connsiteX0" fmla="*/ 108067 w 108081"/>
              <a:gd name="connsiteY0" fmla="*/ 26 h 196300"/>
              <a:gd name="connsiteX1" fmla="*/ 25517 w 108081"/>
              <a:gd name="connsiteY1" fmla="*/ 98451 h 196300"/>
              <a:gd name="connsiteX2" fmla="*/ 9642 w 108081"/>
              <a:gd name="connsiteY2" fmla="*/ 177826 h 196300"/>
              <a:gd name="connsiteX3" fmla="*/ 117 w 108081"/>
              <a:gd name="connsiteY3" fmla="*/ 190526 h 196300"/>
              <a:gd name="connsiteX4" fmla="*/ 15992 w 108081"/>
              <a:gd name="connsiteY4" fmla="*/ 101626 h 196300"/>
              <a:gd name="connsiteX5" fmla="*/ 31867 w 108081"/>
              <a:gd name="connsiteY5" fmla="*/ 88926 h 196300"/>
              <a:gd name="connsiteX6" fmla="*/ 108067 w 108081"/>
              <a:gd name="connsiteY6" fmla="*/ 26 h 196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08081" h="196300">
                <a:moveTo>
                  <a:pt x="108067" y="26"/>
                </a:moveTo>
                <a:cubicBezTo>
                  <a:pt x="107009" y="1614"/>
                  <a:pt x="41921" y="68818"/>
                  <a:pt x="25517" y="98451"/>
                </a:cubicBezTo>
                <a:cubicBezTo>
                  <a:pt x="9113" y="128084"/>
                  <a:pt x="9642" y="177826"/>
                  <a:pt x="9642" y="177826"/>
                </a:cubicBezTo>
                <a:cubicBezTo>
                  <a:pt x="5409" y="193172"/>
                  <a:pt x="-941" y="203226"/>
                  <a:pt x="117" y="190526"/>
                </a:cubicBezTo>
                <a:cubicBezTo>
                  <a:pt x="1175" y="177826"/>
                  <a:pt x="15992" y="101626"/>
                  <a:pt x="15992" y="101626"/>
                </a:cubicBezTo>
                <a:cubicBezTo>
                  <a:pt x="21284" y="84693"/>
                  <a:pt x="10700" y="108505"/>
                  <a:pt x="31867" y="88926"/>
                </a:cubicBezTo>
                <a:cubicBezTo>
                  <a:pt x="53034" y="69347"/>
                  <a:pt x="109125" y="-1562"/>
                  <a:pt x="108067" y="2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61" name="フリーフォーム 1060">
            <a:extLst>
              <a:ext uri="{FF2B5EF4-FFF2-40B4-BE49-F238E27FC236}">
                <a16:creationId xmlns:a16="http://schemas.microsoft.com/office/drawing/2014/main" id="{97C49E9A-4D93-F49F-7D9B-8135DBFF42AD}"/>
              </a:ext>
            </a:extLst>
          </p:cNvPr>
          <p:cNvSpPr/>
          <p:nvPr/>
        </p:nvSpPr>
        <p:spPr>
          <a:xfrm>
            <a:off x="3886181" y="2651019"/>
            <a:ext cx="119494" cy="120960"/>
          </a:xfrm>
          <a:custGeom>
            <a:avLst/>
            <a:gdLst>
              <a:gd name="connsiteX0" fmla="*/ 19 w 119494"/>
              <a:gd name="connsiteY0" fmla="*/ 106 h 120960"/>
              <a:gd name="connsiteX1" fmla="*/ 111144 w 119494"/>
              <a:gd name="connsiteY1" fmla="*/ 85831 h 120960"/>
              <a:gd name="connsiteX2" fmla="*/ 111144 w 119494"/>
              <a:gd name="connsiteY2" fmla="*/ 120756 h 120960"/>
              <a:gd name="connsiteX3" fmla="*/ 107969 w 119494"/>
              <a:gd name="connsiteY3" fmla="*/ 98531 h 120960"/>
              <a:gd name="connsiteX4" fmla="*/ 66694 w 119494"/>
              <a:gd name="connsiteY4" fmla="*/ 63606 h 120960"/>
              <a:gd name="connsiteX5" fmla="*/ 101619 w 119494"/>
              <a:gd name="connsiteY5" fmla="*/ 104881 h 120960"/>
              <a:gd name="connsiteX6" fmla="*/ 19 w 119494"/>
              <a:gd name="connsiteY6" fmla="*/ 106 h 1209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19494" h="120960">
                <a:moveTo>
                  <a:pt x="19" y="106"/>
                </a:moveTo>
                <a:cubicBezTo>
                  <a:pt x="1606" y="-3069"/>
                  <a:pt x="92623" y="65723"/>
                  <a:pt x="111144" y="85831"/>
                </a:cubicBezTo>
                <a:cubicBezTo>
                  <a:pt x="129665" y="105939"/>
                  <a:pt x="111673" y="118639"/>
                  <a:pt x="111144" y="120756"/>
                </a:cubicBezTo>
                <a:cubicBezTo>
                  <a:pt x="110615" y="122873"/>
                  <a:pt x="115377" y="108056"/>
                  <a:pt x="107969" y="98531"/>
                </a:cubicBezTo>
                <a:cubicBezTo>
                  <a:pt x="100561" y="89006"/>
                  <a:pt x="67752" y="62548"/>
                  <a:pt x="66694" y="63606"/>
                </a:cubicBezTo>
                <a:cubicBezTo>
                  <a:pt x="65636" y="64664"/>
                  <a:pt x="107969" y="113348"/>
                  <a:pt x="101619" y="104881"/>
                </a:cubicBezTo>
                <a:cubicBezTo>
                  <a:pt x="95269" y="96414"/>
                  <a:pt x="-1568" y="3281"/>
                  <a:pt x="19" y="10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62" name="フリーフォーム 1061">
            <a:extLst>
              <a:ext uri="{FF2B5EF4-FFF2-40B4-BE49-F238E27FC236}">
                <a16:creationId xmlns:a16="http://schemas.microsoft.com/office/drawing/2014/main" id="{5B8EFD4C-BE71-1BAE-6DF3-D915E0EE2230}"/>
              </a:ext>
            </a:extLst>
          </p:cNvPr>
          <p:cNvSpPr/>
          <p:nvPr/>
        </p:nvSpPr>
        <p:spPr>
          <a:xfrm>
            <a:off x="3101712" y="2835079"/>
            <a:ext cx="93318" cy="215303"/>
          </a:xfrm>
          <a:custGeom>
            <a:avLst/>
            <a:gdLst>
              <a:gd name="connsiteX0" fmla="*/ 57413 w 93318"/>
              <a:gd name="connsiteY0" fmla="*/ 196 h 215303"/>
              <a:gd name="connsiteX1" fmla="*/ 3438 w 93318"/>
              <a:gd name="connsiteY1" fmla="*/ 57346 h 215303"/>
              <a:gd name="connsiteX2" fmla="*/ 92338 w 93318"/>
              <a:gd name="connsiteY2" fmla="*/ 212921 h 215303"/>
              <a:gd name="connsiteX3" fmla="*/ 47888 w 93318"/>
              <a:gd name="connsiteY3" fmla="*/ 146246 h 215303"/>
              <a:gd name="connsiteX4" fmla="*/ 263 w 93318"/>
              <a:gd name="connsiteY4" fmla="*/ 73221 h 215303"/>
              <a:gd name="connsiteX5" fmla="*/ 57413 w 93318"/>
              <a:gd name="connsiteY5" fmla="*/ 196 h 2153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93318" h="215303">
                <a:moveTo>
                  <a:pt x="57413" y="196"/>
                </a:moveTo>
                <a:cubicBezTo>
                  <a:pt x="57942" y="-2450"/>
                  <a:pt x="-2383" y="21892"/>
                  <a:pt x="3438" y="57346"/>
                </a:cubicBezTo>
                <a:cubicBezTo>
                  <a:pt x="9259" y="92800"/>
                  <a:pt x="84930" y="198104"/>
                  <a:pt x="92338" y="212921"/>
                </a:cubicBezTo>
                <a:cubicBezTo>
                  <a:pt x="99746" y="227738"/>
                  <a:pt x="63234" y="169529"/>
                  <a:pt x="47888" y="146246"/>
                </a:cubicBezTo>
                <a:cubicBezTo>
                  <a:pt x="32542" y="122963"/>
                  <a:pt x="5025" y="95446"/>
                  <a:pt x="263" y="73221"/>
                </a:cubicBezTo>
                <a:cubicBezTo>
                  <a:pt x="-4500" y="50996"/>
                  <a:pt x="56884" y="2842"/>
                  <a:pt x="57413" y="19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63" name="フリーフォーム 1062">
            <a:extLst>
              <a:ext uri="{FF2B5EF4-FFF2-40B4-BE49-F238E27FC236}">
                <a16:creationId xmlns:a16="http://schemas.microsoft.com/office/drawing/2014/main" id="{0642C0FB-5C83-26E1-661F-F42D4588B858}"/>
              </a:ext>
            </a:extLst>
          </p:cNvPr>
          <p:cNvSpPr/>
          <p:nvPr/>
        </p:nvSpPr>
        <p:spPr>
          <a:xfrm>
            <a:off x="3539169" y="1949384"/>
            <a:ext cx="93675" cy="257344"/>
          </a:xfrm>
          <a:custGeom>
            <a:avLst/>
            <a:gdLst>
              <a:gd name="connsiteX0" fmla="*/ 93031 w 93675"/>
              <a:gd name="connsiteY0" fmla="*/ 66 h 257344"/>
              <a:gd name="connsiteX1" fmla="*/ 42231 w 93675"/>
              <a:gd name="connsiteY1" fmla="*/ 101666 h 257344"/>
              <a:gd name="connsiteX2" fmla="*/ 48581 w 93675"/>
              <a:gd name="connsiteY2" fmla="*/ 161991 h 257344"/>
              <a:gd name="connsiteX3" fmla="*/ 29531 w 93675"/>
              <a:gd name="connsiteY3" fmla="*/ 108016 h 257344"/>
              <a:gd name="connsiteX4" fmla="*/ 86681 w 93675"/>
              <a:gd name="connsiteY4" fmla="*/ 257241 h 257344"/>
              <a:gd name="connsiteX5" fmla="*/ 39056 w 93675"/>
              <a:gd name="connsiteY5" fmla="*/ 130241 h 257344"/>
              <a:gd name="connsiteX6" fmla="*/ 32706 w 93675"/>
              <a:gd name="connsiteY6" fmla="*/ 50866 h 257344"/>
              <a:gd name="connsiteX7" fmla="*/ 956 w 93675"/>
              <a:gd name="connsiteY7" fmla="*/ 117541 h 257344"/>
              <a:gd name="connsiteX8" fmla="*/ 93031 w 93675"/>
              <a:gd name="connsiteY8" fmla="*/ 66 h 2573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93675" h="257344">
                <a:moveTo>
                  <a:pt x="93031" y="66"/>
                </a:moveTo>
                <a:cubicBezTo>
                  <a:pt x="99910" y="-2580"/>
                  <a:pt x="49639" y="74679"/>
                  <a:pt x="42231" y="101666"/>
                </a:cubicBezTo>
                <a:cubicBezTo>
                  <a:pt x="34823" y="128653"/>
                  <a:pt x="50698" y="160933"/>
                  <a:pt x="48581" y="161991"/>
                </a:cubicBezTo>
                <a:cubicBezTo>
                  <a:pt x="46464" y="163049"/>
                  <a:pt x="23181" y="92141"/>
                  <a:pt x="29531" y="108016"/>
                </a:cubicBezTo>
                <a:cubicBezTo>
                  <a:pt x="35881" y="123891"/>
                  <a:pt x="85094" y="253537"/>
                  <a:pt x="86681" y="257241"/>
                </a:cubicBezTo>
                <a:cubicBezTo>
                  <a:pt x="88268" y="260945"/>
                  <a:pt x="48052" y="164637"/>
                  <a:pt x="39056" y="130241"/>
                </a:cubicBezTo>
                <a:cubicBezTo>
                  <a:pt x="30060" y="95845"/>
                  <a:pt x="39056" y="52983"/>
                  <a:pt x="32706" y="50866"/>
                </a:cubicBezTo>
                <a:cubicBezTo>
                  <a:pt x="26356" y="48749"/>
                  <a:pt x="-5923" y="122303"/>
                  <a:pt x="956" y="117541"/>
                </a:cubicBezTo>
                <a:cubicBezTo>
                  <a:pt x="7835" y="112779"/>
                  <a:pt x="86152" y="2712"/>
                  <a:pt x="93031" y="6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64" name="フリーフォーム 1063">
            <a:extLst>
              <a:ext uri="{FF2B5EF4-FFF2-40B4-BE49-F238E27FC236}">
                <a16:creationId xmlns:a16="http://schemas.microsoft.com/office/drawing/2014/main" id="{D8E5D80F-57EF-1A00-7D45-F4A0F5536FDC}"/>
              </a:ext>
            </a:extLst>
          </p:cNvPr>
          <p:cNvSpPr/>
          <p:nvPr/>
        </p:nvSpPr>
        <p:spPr>
          <a:xfrm>
            <a:off x="3162220" y="2050945"/>
            <a:ext cx="149658" cy="264136"/>
          </a:xfrm>
          <a:custGeom>
            <a:avLst/>
            <a:gdLst>
              <a:gd name="connsiteX0" fmla="*/ 80 w 149658"/>
              <a:gd name="connsiteY0" fmla="*/ 105 h 264136"/>
              <a:gd name="connsiteX1" fmla="*/ 108030 w 149658"/>
              <a:gd name="connsiteY1" fmla="*/ 44555 h 264136"/>
              <a:gd name="connsiteX2" fmla="*/ 117555 w 149658"/>
              <a:gd name="connsiteY2" fmla="*/ 177905 h 264136"/>
              <a:gd name="connsiteX3" fmla="*/ 127080 w 149658"/>
              <a:gd name="connsiteY3" fmla="*/ 136630 h 264136"/>
              <a:gd name="connsiteX4" fmla="*/ 139780 w 149658"/>
              <a:gd name="connsiteY4" fmla="*/ 193780 h 264136"/>
              <a:gd name="connsiteX5" fmla="*/ 149305 w 149658"/>
              <a:gd name="connsiteY5" fmla="*/ 263630 h 264136"/>
              <a:gd name="connsiteX6" fmla="*/ 127080 w 149658"/>
              <a:gd name="connsiteY6" fmla="*/ 155680 h 264136"/>
              <a:gd name="connsiteX7" fmla="*/ 127080 w 149658"/>
              <a:gd name="connsiteY7" fmla="*/ 54080 h 264136"/>
              <a:gd name="connsiteX8" fmla="*/ 80 w 149658"/>
              <a:gd name="connsiteY8" fmla="*/ 105 h 2641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9658" h="264136">
                <a:moveTo>
                  <a:pt x="80" y="105"/>
                </a:moveTo>
                <a:cubicBezTo>
                  <a:pt x="-3095" y="-1482"/>
                  <a:pt x="88451" y="14922"/>
                  <a:pt x="108030" y="44555"/>
                </a:cubicBezTo>
                <a:cubicBezTo>
                  <a:pt x="127609" y="74188"/>
                  <a:pt x="114380" y="162559"/>
                  <a:pt x="117555" y="177905"/>
                </a:cubicBezTo>
                <a:cubicBezTo>
                  <a:pt x="120730" y="193251"/>
                  <a:pt x="123376" y="133984"/>
                  <a:pt x="127080" y="136630"/>
                </a:cubicBezTo>
                <a:cubicBezTo>
                  <a:pt x="130784" y="139276"/>
                  <a:pt x="136076" y="172613"/>
                  <a:pt x="139780" y="193780"/>
                </a:cubicBezTo>
                <a:cubicBezTo>
                  <a:pt x="143484" y="214947"/>
                  <a:pt x="151422" y="269980"/>
                  <a:pt x="149305" y="263630"/>
                </a:cubicBezTo>
                <a:cubicBezTo>
                  <a:pt x="147188" y="257280"/>
                  <a:pt x="130784" y="190605"/>
                  <a:pt x="127080" y="155680"/>
                </a:cubicBezTo>
                <a:cubicBezTo>
                  <a:pt x="123376" y="120755"/>
                  <a:pt x="142955" y="79480"/>
                  <a:pt x="127080" y="54080"/>
                </a:cubicBezTo>
                <a:cubicBezTo>
                  <a:pt x="111205" y="28680"/>
                  <a:pt x="3255" y="1692"/>
                  <a:pt x="80" y="10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" name="フリーフォーム 1">
            <a:extLst>
              <a:ext uri="{FF2B5EF4-FFF2-40B4-BE49-F238E27FC236}">
                <a16:creationId xmlns:a16="http://schemas.microsoft.com/office/drawing/2014/main" id="{9A54F69E-FE02-B1C9-1BAD-DB157743BDE0}"/>
              </a:ext>
            </a:extLst>
          </p:cNvPr>
          <p:cNvSpPr/>
          <p:nvPr/>
        </p:nvSpPr>
        <p:spPr>
          <a:xfrm>
            <a:off x="2641507" y="1431678"/>
            <a:ext cx="73462" cy="267116"/>
          </a:xfrm>
          <a:custGeom>
            <a:avLst/>
            <a:gdLst>
              <a:gd name="connsiteX0" fmla="*/ 73118 w 73462"/>
              <a:gd name="connsiteY0" fmla="*/ 247 h 267116"/>
              <a:gd name="connsiteX1" fmla="*/ 44543 w 73462"/>
              <a:gd name="connsiteY1" fmla="*/ 130422 h 267116"/>
              <a:gd name="connsiteX2" fmla="*/ 93 w 73462"/>
              <a:gd name="connsiteY2" fmla="*/ 266947 h 267116"/>
              <a:gd name="connsiteX3" fmla="*/ 57243 w 73462"/>
              <a:gd name="connsiteY3" fmla="*/ 101847 h 267116"/>
              <a:gd name="connsiteX4" fmla="*/ 73118 w 73462"/>
              <a:gd name="connsiteY4" fmla="*/ 247 h 2671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3462" h="267116">
                <a:moveTo>
                  <a:pt x="73118" y="247"/>
                </a:moveTo>
                <a:cubicBezTo>
                  <a:pt x="71001" y="5009"/>
                  <a:pt x="56714" y="85972"/>
                  <a:pt x="44543" y="130422"/>
                </a:cubicBezTo>
                <a:cubicBezTo>
                  <a:pt x="32372" y="174872"/>
                  <a:pt x="-2024" y="271709"/>
                  <a:pt x="93" y="266947"/>
                </a:cubicBezTo>
                <a:cubicBezTo>
                  <a:pt x="2210" y="262185"/>
                  <a:pt x="47189" y="143122"/>
                  <a:pt x="57243" y="101847"/>
                </a:cubicBezTo>
                <a:cubicBezTo>
                  <a:pt x="67297" y="60572"/>
                  <a:pt x="75235" y="-4515"/>
                  <a:pt x="73118" y="24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" name="フリーフォーム 2">
            <a:extLst>
              <a:ext uri="{FF2B5EF4-FFF2-40B4-BE49-F238E27FC236}">
                <a16:creationId xmlns:a16="http://schemas.microsoft.com/office/drawing/2014/main" id="{DA310805-7D01-CC92-A01D-91B85CFDBB20}"/>
              </a:ext>
            </a:extLst>
          </p:cNvPr>
          <p:cNvSpPr/>
          <p:nvPr/>
        </p:nvSpPr>
        <p:spPr>
          <a:xfrm>
            <a:off x="3685849" y="1420991"/>
            <a:ext cx="106631" cy="129449"/>
          </a:xfrm>
          <a:custGeom>
            <a:avLst/>
            <a:gdLst>
              <a:gd name="connsiteX0" fmla="*/ 326 w 106631"/>
              <a:gd name="connsiteY0" fmla="*/ 1409 h 129449"/>
              <a:gd name="connsiteX1" fmla="*/ 86051 w 106631"/>
              <a:gd name="connsiteY1" fmla="*/ 80784 h 129449"/>
              <a:gd name="connsiteX2" fmla="*/ 105101 w 106631"/>
              <a:gd name="connsiteY2" fmla="*/ 128409 h 129449"/>
              <a:gd name="connsiteX3" fmla="*/ 57476 w 106631"/>
              <a:gd name="connsiteY3" fmla="*/ 36334 h 129449"/>
              <a:gd name="connsiteX4" fmla="*/ 326 w 106631"/>
              <a:gd name="connsiteY4" fmla="*/ 1409 h 1294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6631" h="129449">
                <a:moveTo>
                  <a:pt x="326" y="1409"/>
                </a:moveTo>
                <a:cubicBezTo>
                  <a:pt x="5089" y="8817"/>
                  <a:pt x="68589" y="59617"/>
                  <a:pt x="86051" y="80784"/>
                </a:cubicBezTo>
                <a:cubicBezTo>
                  <a:pt x="103513" y="101951"/>
                  <a:pt x="109864" y="135817"/>
                  <a:pt x="105101" y="128409"/>
                </a:cubicBezTo>
                <a:cubicBezTo>
                  <a:pt x="100339" y="121001"/>
                  <a:pt x="70705" y="55384"/>
                  <a:pt x="57476" y="36334"/>
                </a:cubicBezTo>
                <a:cubicBezTo>
                  <a:pt x="44247" y="17284"/>
                  <a:pt x="-4437" y="-5999"/>
                  <a:pt x="326" y="140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" name="フリーフォーム 4">
            <a:extLst>
              <a:ext uri="{FF2B5EF4-FFF2-40B4-BE49-F238E27FC236}">
                <a16:creationId xmlns:a16="http://schemas.microsoft.com/office/drawing/2014/main" id="{31139FB1-457E-8D8E-096A-2F88ED3A7B0B}"/>
              </a:ext>
            </a:extLst>
          </p:cNvPr>
          <p:cNvSpPr/>
          <p:nvPr/>
        </p:nvSpPr>
        <p:spPr>
          <a:xfrm>
            <a:off x="3151358" y="1628668"/>
            <a:ext cx="46099" cy="133603"/>
          </a:xfrm>
          <a:custGeom>
            <a:avLst/>
            <a:gdLst>
              <a:gd name="connsiteX0" fmla="*/ 45867 w 46099"/>
              <a:gd name="connsiteY0" fmla="*/ 107 h 133603"/>
              <a:gd name="connsiteX1" fmla="*/ 20467 w 46099"/>
              <a:gd name="connsiteY1" fmla="*/ 66782 h 133603"/>
              <a:gd name="connsiteX2" fmla="*/ 1417 w 46099"/>
              <a:gd name="connsiteY2" fmla="*/ 133457 h 133603"/>
              <a:gd name="connsiteX3" fmla="*/ 4592 w 46099"/>
              <a:gd name="connsiteY3" fmla="*/ 82657 h 133603"/>
              <a:gd name="connsiteX4" fmla="*/ 45867 w 46099"/>
              <a:gd name="connsiteY4" fmla="*/ 107 h 1336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6099" h="133603">
                <a:moveTo>
                  <a:pt x="45867" y="107"/>
                </a:moveTo>
                <a:cubicBezTo>
                  <a:pt x="48513" y="-2539"/>
                  <a:pt x="27875" y="44557"/>
                  <a:pt x="20467" y="66782"/>
                </a:cubicBezTo>
                <a:cubicBezTo>
                  <a:pt x="13059" y="89007"/>
                  <a:pt x="4063" y="130811"/>
                  <a:pt x="1417" y="133457"/>
                </a:cubicBezTo>
                <a:cubicBezTo>
                  <a:pt x="-1229" y="136103"/>
                  <a:pt x="-170" y="102236"/>
                  <a:pt x="4592" y="82657"/>
                </a:cubicBezTo>
                <a:cubicBezTo>
                  <a:pt x="9354" y="63078"/>
                  <a:pt x="43221" y="2753"/>
                  <a:pt x="45867" y="10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" name="フリーフォーム 5">
            <a:extLst>
              <a:ext uri="{FF2B5EF4-FFF2-40B4-BE49-F238E27FC236}">
                <a16:creationId xmlns:a16="http://schemas.microsoft.com/office/drawing/2014/main" id="{B53DED34-863D-A9E8-9765-A2FC2BBF6065}"/>
              </a:ext>
            </a:extLst>
          </p:cNvPr>
          <p:cNvSpPr/>
          <p:nvPr/>
        </p:nvSpPr>
        <p:spPr>
          <a:xfrm>
            <a:off x="3089187" y="1431819"/>
            <a:ext cx="54209" cy="171638"/>
          </a:xfrm>
          <a:custGeom>
            <a:avLst/>
            <a:gdLst>
              <a:gd name="connsiteX0" fmla="*/ 54063 w 54209"/>
              <a:gd name="connsiteY0" fmla="*/ 106 h 171638"/>
              <a:gd name="connsiteX1" fmla="*/ 35013 w 54209"/>
              <a:gd name="connsiteY1" fmla="*/ 73131 h 171638"/>
              <a:gd name="connsiteX2" fmla="*/ 88 w 54209"/>
              <a:gd name="connsiteY2" fmla="*/ 171556 h 171638"/>
              <a:gd name="connsiteX3" fmla="*/ 25488 w 54209"/>
              <a:gd name="connsiteY3" fmla="*/ 89006 h 171638"/>
              <a:gd name="connsiteX4" fmla="*/ 54063 w 54209"/>
              <a:gd name="connsiteY4" fmla="*/ 106 h 1716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4209" h="171638">
                <a:moveTo>
                  <a:pt x="54063" y="106"/>
                </a:moveTo>
                <a:cubicBezTo>
                  <a:pt x="55651" y="-2540"/>
                  <a:pt x="44009" y="44556"/>
                  <a:pt x="35013" y="73131"/>
                </a:cubicBezTo>
                <a:cubicBezTo>
                  <a:pt x="26017" y="101706"/>
                  <a:pt x="1675" y="168910"/>
                  <a:pt x="88" y="171556"/>
                </a:cubicBezTo>
                <a:cubicBezTo>
                  <a:pt x="-1500" y="174202"/>
                  <a:pt x="18609" y="112818"/>
                  <a:pt x="25488" y="89006"/>
                </a:cubicBezTo>
                <a:cubicBezTo>
                  <a:pt x="32367" y="65194"/>
                  <a:pt x="52475" y="2752"/>
                  <a:pt x="54063" y="10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2CDB6970-35CC-9768-A99B-547C4340AF20}"/>
              </a:ext>
            </a:extLst>
          </p:cNvPr>
          <p:cNvSpPr/>
          <p:nvPr/>
        </p:nvSpPr>
        <p:spPr>
          <a:xfrm>
            <a:off x="2941200" y="1450937"/>
            <a:ext cx="49656" cy="171607"/>
          </a:xfrm>
          <a:custGeom>
            <a:avLst/>
            <a:gdLst>
              <a:gd name="connsiteX0" fmla="*/ 2025 w 49656"/>
              <a:gd name="connsiteY0" fmla="*/ 38 h 171607"/>
              <a:gd name="connsiteX1" fmla="*/ 8375 w 49656"/>
              <a:gd name="connsiteY1" fmla="*/ 111163 h 171607"/>
              <a:gd name="connsiteX2" fmla="*/ 49650 w 49656"/>
              <a:gd name="connsiteY2" fmla="*/ 171488 h 171607"/>
              <a:gd name="connsiteX3" fmla="*/ 5200 w 49656"/>
              <a:gd name="connsiteY3" fmla="*/ 123863 h 171607"/>
              <a:gd name="connsiteX4" fmla="*/ 2025 w 49656"/>
              <a:gd name="connsiteY4" fmla="*/ 38 h 1716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9656" h="171607">
                <a:moveTo>
                  <a:pt x="2025" y="38"/>
                </a:moveTo>
                <a:cubicBezTo>
                  <a:pt x="2554" y="-2079"/>
                  <a:pt x="437" y="82588"/>
                  <a:pt x="8375" y="111163"/>
                </a:cubicBezTo>
                <a:cubicBezTo>
                  <a:pt x="16313" y="139738"/>
                  <a:pt x="50179" y="169371"/>
                  <a:pt x="49650" y="171488"/>
                </a:cubicBezTo>
                <a:cubicBezTo>
                  <a:pt x="49121" y="173605"/>
                  <a:pt x="14196" y="147146"/>
                  <a:pt x="5200" y="123863"/>
                </a:cubicBezTo>
                <a:cubicBezTo>
                  <a:pt x="-3796" y="100580"/>
                  <a:pt x="1496" y="2155"/>
                  <a:pt x="2025" y="3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9" name="フリーフォーム 28">
            <a:extLst>
              <a:ext uri="{FF2B5EF4-FFF2-40B4-BE49-F238E27FC236}">
                <a16:creationId xmlns:a16="http://schemas.microsoft.com/office/drawing/2014/main" id="{6395181E-1939-FAB7-BFFC-06A51EAB4F85}"/>
              </a:ext>
            </a:extLst>
          </p:cNvPr>
          <p:cNvSpPr/>
          <p:nvPr/>
        </p:nvSpPr>
        <p:spPr>
          <a:xfrm>
            <a:off x="3133090" y="84399"/>
            <a:ext cx="1197335" cy="522086"/>
          </a:xfrm>
          <a:custGeom>
            <a:avLst/>
            <a:gdLst>
              <a:gd name="connsiteX0" fmla="*/ 3810 w 1197335"/>
              <a:gd name="connsiteY0" fmla="*/ 52126 h 522086"/>
              <a:gd name="connsiteX1" fmla="*/ 511810 w 1197335"/>
              <a:gd name="connsiteY1" fmla="*/ 4501 h 522086"/>
              <a:gd name="connsiteX2" fmla="*/ 356235 w 1197335"/>
              <a:gd name="connsiteY2" fmla="*/ 4501 h 522086"/>
              <a:gd name="connsiteX3" fmla="*/ 670560 w 1197335"/>
              <a:gd name="connsiteY3" fmla="*/ 26726 h 522086"/>
              <a:gd name="connsiteX4" fmla="*/ 949960 w 1197335"/>
              <a:gd name="connsiteY4" fmla="*/ 229926 h 522086"/>
              <a:gd name="connsiteX5" fmla="*/ 915035 w 1197335"/>
              <a:gd name="connsiteY5" fmla="*/ 169601 h 522086"/>
              <a:gd name="connsiteX6" fmla="*/ 949960 w 1197335"/>
              <a:gd name="connsiteY6" fmla="*/ 220401 h 522086"/>
              <a:gd name="connsiteX7" fmla="*/ 1191260 w 1197335"/>
              <a:gd name="connsiteY7" fmla="*/ 512501 h 522086"/>
              <a:gd name="connsiteX8" fmla="*/ 1105535 w 1197335"/>
              <a:gd name="connsiteY8" fmla="*/ 426776 h 522086"/>
              <a:gd name="connsiteX9" fmla="*/ 895985 w 1197335"/>
              <a:gd name="connsiteY9" fmla="*/ 182301 h 522086"/>
              <a:gd name="connsiteX10" fmla="*/ 692785 w 1197335"/>
              <a:gd name="connsiteY10" fmla="*/ 39426 h 522086"/>
              <a:gd name="connsiteX11" fmla="*/ 318135 w 1197335"/>
              <a:gd name="connsiteY11" fmla="*/ 4501 h 522086"/>
              <a:gd name="connsiteX12" fmla="*/ 280035 w 1197335"/>
              <a:gd name="connsiteY12" fmla="*/ 26726 h 522086"/>
              <a:gd name="connsiteX13" fmla="*/ 3810 w 1197335"/>
              <a:gd name="connsiteY13" fmla="*/ 52126 h 5220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197335" h="522086">
                <a:moveTo>
                  <a:pt x="3810" y="52126"/>
                </a:moveTo>
                <a:lnTo>
                  <a:pt x="511810" y="4501"/>
                </a:lnTo>
                <a:cubicBezTo>
                  <a:pt x="570548" y="-3437"/>
                  <a:pt x="329777" y="797"/>
                  <a:pt x="356235" y="4501"/>
                </a:cubicBezTo>
                <a:cubicBezTo>
                  <a:pt x="382693" y="8205"/>
                  <a:pt x="571606" y="-10845"/>
                  <a:pt x="670560" y="26726"/>
                </a:cubicBezTo>
                <a:cubicBezTo>
                  <a:pt x="769514" y="64297"/>
                  <a:pt x="909214" y="206114"/>
                  <a:pt x="949960" y="229926"/>
                </a:cubicBezTo>
                <a:cubicBezTo>
                  <a:pt x="990706" y="253738"/>
                  <a:pt x="915035" y="171188"/>
                  <a:pt x="915035" y="169601"/>
                </a:cubicBezTo>
                <a:cubicBezTo>
                  <a:pt x="915035" y="168014"/>
                  <a:pt x="903923" y="163251"/>
                  <a:pt x="949960" y="220401"/>
                </a:cubicBezTo>
                <a:cubicBezTo>
                  <a:pt x="995997" y="277551"/>
                  <a:pt x="1165331" y="478105"/>
                  <a:pt x="1191260" y="512501"/>
                </a:cubicBezTo>
                <a:cubicBezTo>
                  <a:pt x="1217189" y="546897"/>
                  <a:pt x="1154748" y="481809"/>
                  <a:pt x="1105535" y="426776"/>
                </a:cubicBezTo>
                <a:cubicBezTo>
                  <a:pt x="1056323" y="371743"/>
                  <a:pt x="964777" y="246859"/>
                  <a:pt x="895985" y="182301"/>
                </a:cubicBezTo>
                <a:cubicBezTo>
                  <a:pt x="827193" y="117743"/>
                  <a:pt x="789093" y="69059"/>
                  <a:pt x="692785" y="39426"/>
                </a:cubicBezTo>
                <a:cubicBezTo>
                  <a:pt x="596477" y="9793"/>
                  <a:pt x="386927" y="6618"/>
                  <a:pt x="318135" y="4501"/>
                </a:cubicBezTo>
                <a:cubicBezTo>
                  <a:pt x="249343" y="2384"/>
                  <a:pt x="328189" y="16672"/>
                  <a:pt x="280035" y="26726"/>
                </a:cubicBezTo>
                <a:cubicBezTo>
                  <a:pt x="231881" y="36780"/>
                  <a:pt x="-34819" y="55830"/>
                  <a:pt x="3810" y="5212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7" name="フリーフォーム 36">
            <a:extLst>
              <a:ext uri="{FF2B5EF4-FFF2-40B4-BE49-F238E27FC236}">
                <a16:creationId xmlns:a16="http://schemas.microsoft.com/office/drawing/2014/main" id="{10EBB70E-BB74-41ED-A22D-D867F06F6F18}"/>
              </a:ext>
            </a:extLst>
          </p:cNvPr>
          <p:cNvSpPr/>
          <p:nvPr/>
        </p:nvSpPr>
        <p:spPr>
          <a:xfrm>
            <a:off x="2342399" y="79276"/>
            <a:ext cx="789059" cy="301929"/>
          </a:xfrm>
          <a:custGeom>
            <a:avLst/>
            <a:gdLst>
              <a:gd name="connsiteX0" fmla="*/ 788151 w 789059"/>
              <a:gd name="connsiteY0" fmla="*/ 142974 h 301929"/>
              <a:gd name="connsiteX1" fmla="*/ 673851 w 789059"/>
              <a:gd name="connsiteY1" fmla="*/ 15974 h 301929"/>
              <a:gd name="connsiteX2" fmla="*/ 448426 w 789059"/>
              <a:gd name="connsiteY2" fmla="*/ 79474 h 301929"/>
              <a:gd name="connsiteX3" fmla="*/ 483351 w 789059"/>
              <a:gd name="connsiteY3" fmla="*/ 50899 h 301929"/>
              <a:gd name="connsiteX4" fmla="*/ 751 w 789059"/>
              <a:gd name="connsiteY4" fmla="*/ 301724 h 301929"/>
              <a:gd name="connsiteX5" fmla="*/ 375401 w 789059"/>
              <a:gd name="connsiteY5" fmla="*/ 92174 h 301929"/>
              <a:gd name="connsiteX6" fmla="*/ 496051 w 789059"/>
              <a:gd name="connsiteY6" fmla="*/ 9624 h 301929"/>
              <a:gd name="connsiteX7" fmla="*/ 340476 w 789059"/>
              <a:gd name="connsiteY7" fmla="*/ 98524 h 301929"/>
              <a:gd name="connsiteX8" fmla="*/ 616701 w 789059"/>
              <a:gd name="connsiteY8" fmla="*/ 99 h 301929"/>
              <a:gd name="connsiteX9" fmla="*/ 788151 w 789059"/>
              <a:gd name="connsiteY9" fmla="*/ 142974 h 3019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789059" h="301929">
                <a:moveTo>
                  <a:pt x="788151" y="142974"/>
                </a:moveTo>
                <a:cubicBezTo>
                  <a:pt x="797676" y="145620"/>
                  <a:pt x="730472" y="26557"/>
                  <a:pt x="673851" y="15974"/>
                </a:cubicBezTo>
                <a:cubicBezTo>
                  <a:pt x="617230" y="5391"/>
                  <a:pt x="480176" y="73653"/>
                  <a:pt x="448426" y="79474"/>
                </a:cubicBezTo>
                <a:cubicBezTo>
                  <a:pt x="416676" y="85295"/>
                  <a:pt x="557964" y="13857"/>
                  <a:pt x="483351" y="50899"/>
                </a:cubicBezTo>
                <a:cubicBezTo>
                  <a:pt x="408738" y="87941"/>
                  <a:pt x="18743" y="294845"/>
                  <a:pt x="751" y="301724"/>
                </a:cubicBezTo>
                <a:cubicBezTo>
                  <a:pt x="-17241" y="308603"/>
                  <a:pt x="292851" y="140857"/>
                  <a:pt x="375401" y="92174"/>
                </a:cubicBezTo>
                <a:cubicBezTo>
                  <a:pt x="457951" y="43491"/>
                  <a:pt x="501872" y="8566"/>
                  <a:pt x="496051" y="9624"/>
                </a:cubicBezTo>
                <a:cubicBezTo>
                  <a:pt x="490230" y="10682"/>
                  <a:pt x="320368" y="100111"/>
                  <a:pt x="340476" y="98524"/>
                </a:cubicBezTo>
                <a:cubicBezTo>
                  <a:pt x="360584" y="96936"/>
                  <a:pt x="544734" y="-3605"/>
                  <a:pt x="616701" y="99"/>
                </a:cubicBezTo>
                <a:cubicBezTo>
                  <a:pt x="688668" y="3803"/>
                  <a:pt x="778626" y="140328"/>
                  <a:pt x="788151" y="14297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8" name="フリーフォーム 37">
            <a:extLst>
              <a:ext uri="{FF2B5EF4-FFF2-40B4-BE49-F238E27FC236}">
                <a16:creationId xmlns:a16="http://schemas.microsoft.com/office/drawing/2014/main" id="{C831CC98-3D83-FAB7-D032-ECAB66D401A9}"/>
              </a:ext>
            </a:extLst>
          </p:cNvPr>
          <p:cNvSpPr/>
          <p:nvPr/>
        </p:nvSpPr>
        <p:spPr>
          <a:xfrm>
            <a:off x="1958931" y="427406"/>
            <a:ext cx="448083" cy="649074"/>
          </a:xfrm>
          <a:custGeom>
            <a:avLst/>
            <a:gdLst>
              <a:gd name="connsiteX0" fmla="*/ 447719 w 448083"/>
              <a:gd name="connsiteY0" fmla="*/ 1219 h 649074"/>
              <a:gd name="connsiteX1" fmla="*/ 146094 w 448083"/>
              <a:gd name="connsiteY1" fmla="*/ 325069 h 649074"/>
              <a:gd name="connsiteX2" fmla="*/ 44 w 448083"/>
              <a:gd name="connsiteY2" fmla="*/ 648919 h 649074"/>
              <a:gd name="connsiteX3" fmla="*/ 158794 w 448083"/>
              <a:gd name="connsiteY3" fmla="*/ 283794 h 649074"/>
              <a:gd name="connsiteX4" fmla="*/ 136569 w 448083"/>
              <a:gd name="connsiteY4" fmla="*/ 340944 h 649074"/>
              <a:gd name="connsiteX5" fmla="*/ 269919 w 448083"/>
              <a:gd name="connsiteY5" fmla="*/ 134569 h 649074"/>
              <a:gd name="connsiteX6" fmla="*/ 209594 w 448083"/>
              <a:gd name="connsiteY6" fmla="*/ 210769 h 649074"/>
              <a:gd name="connsiteX7" fmla="*/ 447719 w 448083"/>
              <a:gd name="connsiteY7" fmla="*/ 1219 h 649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48083" h="649074">
                <a:moveTo>
                  <a:pt x="447719" y="1219"/>
                </a:moveTo>
                <a:cubicBezTo>
                  <a:pt x="437136" y="20269"/>
                  <a:pt x="220706" y="217119"/>
                  <a:pt x="146094" y="325069"/>
                </a:cubicBezTo>
                <a:cubicBezTo>
                  <a:pt x="71482" y="433019"/>
                  <a:pt x="-2073" y="655798"/>
                  <a:pt x="44" y="648919"/>
                </a:cubicBezTo>
                <a:cubicBezTo>
                  <a:pt x="2161" y="642040"/>
                  <a:pt x="136040" y="335123"/>
                  <a:pt x="158794" y="283794"/>
                </a:cubicBezTo>
                <a:cubicBezTo>
                  <a:pt x="181548" y="232465"/>
                  <a:pt x="118048" y="365815"/>
                  <a:pt x="136569" y="340944"/>
                </a:cubicBezTo>
                <a:cubicBezTo>
                  <a:pt x="155090" y="316073"/>
                  <a:pt x="257748" y="156265"/>
                  <a:pt x="269919" y="134569"/>
                </a:cubicBezTo>
                <a:cubicBezTo>
                  <a:pt x="282090" y="112873"/>
                  <a:pt x="184194" y="229290"/>
                  <a:pt x="209594" y="210769"/>
                </a:cubicBezTo>
                <a:cubicBezTo>
                  <a:pt x="234994" y="192248"/>
                  <a:pt x="458302" y="-17831"/>
                  <a:pt x="447719" y="121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4" name="フリーフォーム 53">
            <a:extLst>
              <a:ext uri="{FF2B5EF4-FFF2-40B4-BE49-F238E27FC236}">
                <a16:creationId xmlns:a16="http://schemas.microsoft.com/office/drawing/2014/main" id="{5ED4C337-40BF-055E-89E2-27D7818064C8}"/>
              </a:ext>
            </a:extLst>
          </p:cNvPr>
          <p:cNvSpPr/>
          <p:nvPr/>
        </p:nvSpPr>
        <p:spPr>
          <a:xfrm>
            <a:off x="2539980" y="993032"/>
            <a:ext cx="619492" cy="270622"/>
          </a:xfrm>
          <a:custGeom>
            <a:avLst/>
            <a:gdLst>
              <a:gd name="connsiteX0" fmla="*/ 619145 w 619492"/>
              <a:gd name="connsiteY0" fmla="*/ 7093 h 270622"/>
              <a:gd name="connsiteX1" fmla="*/ 336570 w 619492"/>
              <a:gd name="connsiteY1" fmla="*/ 51543 h 270622"/>
              <a:gd name="connsiteX2" fmla="*/ 20 w 619492"/>
              <a:gd name="connsiteY2" fmla="*/ 270618 h 270622"/>
              <a:gd name="connsiteX3" fmla="*/ 320695 w 619492"/>
              <a:gd name="connsiteY3" fmla="*/ 45193 h 270622"/>
              <a:gd name="connsiteX4" fmla="*/ 393720 w 619492"/>
              <a:gd name="connsiteY4" fmla="*/ 3918 h 270622"/>
              <a:gd name="connsiteX5" fmla="*/ 619145 w 619492"/>
              <a:gd name="connsiteY5" fmla="*/ 7093 h 2706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19492" h="270622">
                <a:moveTo>
                  <a:pt x="619145" y="7093"/>
                </a:moveTo>
                <a:cubicBezTo>
                  <a:pt x="609620" y="15030"/>
                  <a:pt x="439757" y="7622"/>
                  <a:pt x="336570" y="51543"/>
                </a:cubicBezTo>
                <a:cubicBezTo>
                  <a:pt x="233383" y="95464"/>
                  <a:pt x="2666" y="271676"/>
                  <a:pt x="20" y="270618"/>
                </a:cubicBezTo>
                <a:cubicBezTo>
                  <a:pt x="-2626" y="269560"/>
                  <a:pt x="255078" y="89643"/>
                  <a:pt x="320695" y="45193"/>
                </a:cubicBezTo>
                <a:cubicBezTo>
                  <a:pt x="386312" y="743"/>
                  <a:pt x="347682" y="10268"/>
                  <a:pt x="393720" y="3918"/>
                </a:cubicBezTo>
                <a:cubicBezTo>
                  <a:pt x="439758" y="-2432"/>
                  <a:pt x="628670" y="-844"/>
                  <a:pt x="619145" y="709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65" name="フリーフォーム 1064">
            <a:extLst>
              <a:ext uri="{FF2B5EF4-FFF2-40B4-BE49-F238E27FC236}">
                <a16:creationId xmlns:a16="http://schemas.microsoft.com/office/drawing/2014/main" id="{5EA248FC-F356-F6C7-59D0-9C2A7CAE0C61}"/>
              </a:ext>
            </a:extLst>
          </p:cNvPr>
          <p:cNvSpPr/>
          <p:nvPr/>
        </p:nvSpPr>
        <p:spPr>
          <a:xfrm>
            <a:off x="1743071" y="1098488"/>
            <a:ext cx="304805" cy="717698"/>
          </a:xfrm>
          <a:custGeom>
            <a:avLst/>
            <a:gdLst>
              <a:gd name="connsiteX0" fmla="*/ 304804 w 304805"/>
              <a:gd name="connsiteY0" fmla="*/ 62 h 717698"/>
              <a:gd name="connsiteX1" fmla="*/ 95254 w 304805"/>
              <a:gd name="connsiteY1" fmla="*/ 409637 h 717698"/>
              <a:gd name="connsiteX2" fmla="*/ 4 w 304805"/>
              <a:gd name="connsiteY2" fmla="*/ 717612 h 717698"/>
              <a:gd name="connsiteX3" fmla="*/ 98429 w 304805"/>
              <a:gd name="connsiteY3" fmla="*/ 381062 h 717698"/>
              <a:gd name="connsiteX4" fmla="*/ 304804 w 304805"/>
              <a:gd name="connsiteY4" fmla="*/ 62 h 7176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04805" h="717698">
                <a:moveTo>
                  <a:pt x="304804" y="62"/>
                </a:moveTo>
                <a:cubicBezTo>
                  <a:pt x="304275" y="4825"/>
                  <a:pt x="146054" y="290045"/>
                  <a:pt x="95254" y="409637"/>
                </a:cubicBezTo>
                <a:cubicBezTo>
                  <a:pt x="44454" y="529229"/>
                  <a:pt x="-525" y="722375"/>
                  <a:pt x="4" y="717612"/>
                </a:cubicBezTo>
                <a:cubicBezTo>
                  <a:pt x="533" y="712850"/>
                  <a:pt x="50275" y="496420"/>
                  <a:pt x="98429" y="381062"/>
                </a:cubicBezTo>
                <a:cubicBezTo>
                  <a:pt x="146583" y="265704"/>
                  <a:pt x="305333" y="-4701"/>
                  <a:pt x="304804" y="6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66" name="フリーフォーム 1065">
            <a:extLst>
              <a:ext uri="{FF2B5EF4-FFF2-40B4-BE49-F238E27FC236}">
                <a16:creationId xmlns:a16="http://schemas.microsoft.com/office/drawing/2014/main" id="{0DE6D7AC-6BC1-7DE3-354A-A05265E77705}"/>
              </a:ext>
            </a:extLst>
          </p:cNvPr>
          <p:cNvSpPr/>
          <p:nvPr/>
        </p:nvSpPr>
        <p:spPr>
          <a:xfrm>
            <a:off x="2177574" y="1386800"/>
            <a:ext cx="381758" cy="588606"/>
          </a:xfrm>
          <a:custGeom>
            <a:avLst/>
            <a:gdLst>
              <a:gd name="connsiteX0" fmla="*/ 381476 w 381758"/>
              <a:gd name="connsiteY0" fmla="*/ 675 h 588606"/>
              <a:gd name="connsiteX1" fmla="*/ 137001 w 381758"/>
              <a:gd name="connsiteY1" fmla="*/ 311825 h 588606"/>
              <a:gd name="connsiteX2" fmla="*/ 476 w 381758"/>
              <a:gd name="connsiteY2" fmla="*/ 588050 h 588606"/>
              <a:gd name="connsiteX3" fmla="*/ 181451 w 381758"/>
              <a:gd name="connsiteY3" fmla="*/ 238800 h 588606"/>
              <a:gd name="connsiteX4" fmla="*/ 381476 w 381758"/>
              <a:gd name="connsiteY4" fmla="*/ 675 h 5886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81758" h="588606">
                <a:moveTo>
                  <a:pt x="381476" y="675"/>
                </a:moveTo>
                <a:cubicBezTo>
                  <a:pt x="374068" y="12846"/>
                  <a:pt x="200501" y="213929"/>
                  <a:pt x="137001" y="311825"/>
                </a:cubicBezTo>
                <a:cubicBezTo>
                  <a:pt x="73501" y="409721"/>
                  <a:pt x="-6932" y="600221"/>
                  <a:pt x="476" y="588050"/>
                </a:cubicBezTo>
                <a:cubicBezTo>
                  <a:pt x="7884" y="575879"/>
                  <a:pt x="114247" y="334050"/>
                  <a:pt x="181451" y="238800"/>
                </a:cubicBezTo>
                <a:cubicBezTo>
                  <a:pt x="248655" y="143550"/>
                  <a:pt x="388884" y="-11496"/>
                  <a:pt x="381476" y="67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67" name="フリーフォーム 1066">
            <a:extLst>
              <a:ext uri="{FF2B5EF4-FFF2-40B4-BE49-F238E27FC236}">
                <a16:creationId xmlns:a16="http://schemas.microsoft.com/office/drawing/2014/main" id="{B3C07E08-EAD2-74B8-6325-39FAA694F31B}"/>
              </a:ext>
            </a:extLst>
          </p:cNvPr>
          <p:cNvSpPr/>
          <p:nvPr/>
        </p:nvSpPr>
        <p:spPr>
          <a:xfrm>
            <a:off x="2474927" y="2000216"/>
            <a:ext cx="77873" cy="473226"/>
          </a:xfrm>
          <a:custGeom>
            <a:avLst/>
            <a:gdLst>
              <a:gd name="connsiteX0" fmla="*/ 20623 w 77873"/>
              <a:gd name="connsiteY0" fmla="*/ 34 h 473226"/>
              <a:gd name="connsiteX1" fmla="*/ 20623 w 77873"/>
              <a:gd name="connsiteY1" fmla="*/ 225459 h 473226"/>
              <a:gd name="connsiteX2" fmla="*/ 77773 w 77873"/>
              <a:gd name="connsiteY2" fmla="*/ 473109 h 473226"/>
              <a:gd name="connsiteX3" fmla="*/ 4748 w 77873"/>
              <a:gd name="connsiteY3" fmla="*/ 193709 h 473226"/>
              <a:gd name="connsiteX4" fmla="*/ 7923 w 77873"/>
              <a:gd name="connsiteY4" fmla="*/ 241334 h 473226"/>
              <a:gd name="connsiteX5" fmla="*/ 20623 w 77873"/>
              <a:gd name="connsiteY5" fmla="*/ 34 h 4732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7873" h="473226">
                <a:moveTo>
                  <a:pt x="20623" y="34"/>
                </a:moveTo>
                <a:cubicBezTo>
                  <a:pt x="22740" y="-2612"/>
                  <a:pt x="11098" y="146613"/>
                  <a:pt x="20623" y="225459"/>
                </a:cubicBezTo>
                <a:cubicBezTo>
                  <a:pt x="30148" y="304305"/>
                  <a:pt x="80419" y="478401"/>
                  <a:pt x="77773" y="473109"/>
                </a:cubicBezTo>
                <a:cubicBezTo>
                  <a:pt x="75127" y="467817"/>
                  <a:pt x="16390" y="232338"/>
                  <a:pt x="4748" y="193709"/>
                </a:cubicBezTo>
                <a:cubicBezTo>
                  <a:pt x="-6894" y="155080"/>
                  <a:pt x="6335" y="266205"/>
                  <a:pt x="7923" y="241334"/>
                </a:cubicBezTo>
                <a:cubicBezTo>
                  <a:pt x="9510" y="216463"/>
                  <a:pt x="18506" y="2680"/>
                  <a:pt x="20623" y="3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68" name="フリーフォーム 1067">
            <a:extLst>
              <a:ext uri="{FF2B5EF4-FFF2-40B4-BE49-F238E27FC236}">
                <a16:creationId xmlns:a16="http://schemas.microsoft.com/office/drawing/2014/main" id="{6849C6AF-ADC4-FADF-EB3F-EFC180DE9852}"/>
              </a:ext>
            </a:extLst>
          </p:cNvPr>
          <p:cNvSpPr/>
          <p:nvPr/>
        </p:nvSpPr>
        <p:spPr>
          <a:xfrm>
            <a:off x="1443976" y="1802275"/>
            <a:ext cx="726290" cy="1080075"/>
          </a:xfrm>
          <a:custGeom>
            <a:avLst/>
            <a:gdLst>
              <a:gd name="connsiteX0" fmla="*/ 718199 w 726290"/>
              <a:gd name="connsiteY0" fmla="*/ 10650 h 1080075"/>
              <a:gd name="connsiteX1" fmla="*/ 251474 w 726290"/>
              <a:gd name="connsiteY1" fmla="*/ 451975 h 1080075"/>
              <a:gd name="connsiteX2" fmla="*/ 3824 w 726290"/>
              <a:gd name="connsiteY2" fmla="*/ 1074275 h 1080075"/>
              <a:gd name="connsiteX3" fmla="*/ 114949 w 726290"/>
              <a:gd name="connsiteY3" fmla="*/ 740900 h 1080075"/>
              <a:gd name="connsiteX4" fmla="*/ 302274 w 726290"/>
              <a:gd name="connsiteY4" fmla="*/ 369425 h 1080075"/>
              <a:gd name="connsiteX5" fmla="*/ 530874 w 726290"/>
              <a:gd name="connsiteY5" fmla="*/ 153525 h 1080075"/>
              <a:gd name="connsiteX6" fmla="*/ 718199 w 726290"/>
              <a:gd name="connsiteY6" fmla="*/ 10650 h 1080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726290" h="1080075">
                <a:moveTo>
                  <a:pt x="718199" y="10650"/>
                </a:moveTo>
                <a:cubicBezTo>
                  <a:pt x="671633" y="60391"/>
                  <a:pt x="370536" y="274704"/>
                  <a:pt x="251474" y="451975"/>
                </a:cubicBezTo>
                <a:cubicBezTo>
                  <a:pt x="132412" y="629246"/>
                  <a:pt x="26578" y="1026121"/>
                  <a:pt x="3824" y="1074275"/>
                </a:cubicBezTo>
                <a:cubicBezTo>
                  <a:pt x="-18930" y="1122429"/>
                  <a:pt x="65207" y="858375"/>
                  <a:pt x="114949" y="740900"/>
                </a:cubicBezTo>
                <a:cubicBezTo>
                  <a:pt x="164691" y="623425"/>
                  <a:pt x="232953" y="467321"/>
                  <a:pt x="302274" y="369425"/>
                </a:cubicBezTo>
                <a:cubicBezTo>
                  <a:pt x="371595" y="271529"/>
                  <a:pt x="463670" y="208558"/>
                  <a:pt x="530874" y="153525"/>
                </a:cubicBezTo>
                <a:cubicBezTo>
                  <a:pt x="598078" y="98492"/>
                  <a:pt x="764765" y="-39091"/>
                  <a:pt x="718199" y="1065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69" name="フリーフォーム 1068">
            <a:extLst>
              <a:ext uri="{FF2B5EF4-FFF2-40B4-BE49-F238E27FC236}">
                <a16:creationId xmlns:a16="http://schemas.microsoft.com/office/drawing/2014/main" id="{C077C7A2-3057-4DBC-F5CB-0E91F80EA88F}"/>
              </a:ext>
            </a:extLst>
          </p:cNvPr>
          <p:cNvSpPr/>
          <p:nvPr/>
        </p:nvSpPr>
        <p:spPr>
          <a:xfrm>
            <a:off x="2357564" y="1920844"/>
            <a:ext cx="215605" cy="894141"/>
          </a:xfrm>
          <a:custGeom>
            <a:avLst/>
            <a:gdLst>
              <a:gd name="connsiteX0" fmla="*/ 77661 w 215605"/>
              <a:gd name="connsiteY0" fmla="*/ 31 h 894141"/>
              <a:gd name="connsiteX1" fmla="*/ 14161 w 215605"/>
              <a:gd name="connsiteY1" fmla="*/ 308006 h 894141"/>
              <a:gd name="connsiteX2" fmla="*/ 207836 w 215605"/>
              <a:gd name="connsiteY2" fmla="*/ 873156 h 894141"/>
              <a:gd name="connsiteX3" fmla="*/ 160211 w 215605"/>
              <a:gd name="connsiteY3" fmla="*/ 730281 h 894141"/>
              <a:gd name="connsiteX4" fmla="*/ 1461 w 215605"/>
              <a:gd name="connsiteY4" fmla="*/ 323881 h 894141"/>
              <a:gd name="connsiteX5" fmla="*/ 77661 w 215605"/>
              <a:gd name="connsiteY5" fmla="*/ 31 h 8941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15605" h="894141">
                <a:moveTo>
                  <a:pt x="77661" y="31"/>
                </a:moveTo>
                <a:cubicBezTo>
                  <a:pt x="79778" y="-2615"/>
                  <a:pt x="-7535" y="162485"/>
                  <a:pt x="14161" y="308006"/>
                </a:cubicBezTo>
                <a:cubicBezTo>
                  <a:pt x="35857" y="453527"/>
                  <a:pt x="183494" y="802777"/>
                  <a:pt x="207836" y="873156"/>
                </a:cubicBezTo>
                <a:cubicBezTo>
                  <a:pt x="232178" y="943535"/>
                  <a:pt x="194607" y="821827"/>
                  <a:pt x="160211" y="730281"/>
                </a:cubicBezTo>
                <a:cubicBezTo>
                  <a:pt x="125815" y="638735"/>
                  <a:pt x="15219" y="441885"/>
                  <a:pt x="1461" y="323881"/>
                </a:cubicBezTo>
                <a:cubicBezTo>
                  <a:pt x="-12297" y="205877"/>
                  <a:pt x="75544" y="2677"/>
                  <a:pt x="77661" y="3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0" name="フリーフォーム 1069">
            <a:extLst>
              <a:ext uri="{FF2B5EF4-FFF2-40B4-BE49-F238E27FC236}">
                <a16:creationId xmlns:a16="http://schemas.microsoft.com/office/drawing/2014/main" id="{7321E5BA-2F49-36D9-FD67-1EF93AC69A98}"/>
              </a:ext>
            </a:extLst>
          </p:cNvPr>
          <p:cNvSpPr/>
          <p:nvPr/>
        </p:nvSpPr>
        <p:spPr>
          <a:xfrm>
            <a:off x="1616708" y="2176271"/>
            <a:ext cx="531709" cy="1122183"/>
          </a:xfrm>
          <a:custGeom>
            <a:avLst/>
            <a:gdLst>
              <a:gd name="connsiteX0" fmla="*/ 529592 w 531709"/>
              <a:gd name="connsiteY0" fmla="*/ 4954 h 1122183"/>
              <a:gd name="connsiteX1" fmla="*/ 304167 w 531709"/>
              <a:gd name="connsiteY1" fmla="*/ 252604 h 1122183"/>
              <a:gd name="connsiteX2" fmla="*/ 205742 w 531709"/>
              <a:gd name="connsiteY2" fmla="*/ 687579 h 1122183"/>
              <a:gd name="connsiteX3" fmla="*/ 2542 w 531709"/>
              <a:gd name="connsiteY3" fmla="*/ 1113029 h 1122183"/>
              <a:gd name="connsiteX4" fmla="*/ 104142 w 531709"/>
              <a:gd name="connsiteY4" fmla="*/ 928879 h 1122183"/>
              <a:gd name="connsiteX5" fmla="*/ 285117 w 531709"/>
              <a:gd name="connsiteY5" fmla="*/ 354204 h 1122183"/>
              <a:gd name="connsiteX6" fmla="*/ 412117 w 531709"/>
              <a:gd name="connsiteY6" fmla="*/ 106554 h 1122183"/>
              <a:gd name="connsiteX7" fmla="*/ 529592 w 531709"/>
              <a:gd name="connsiteY7" fmla="*/ 4954 h 11221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31709" h="1122183">
                <a:moveTo>
                  <a:pt x="529592" y="4954"/>
                </a:moveTo>
                <a:cubicBezTo>
                  <a:pt x="511600" y="29296"/>
                  <a:pt x="358142" y="138833"/>
                  <a:pt x="304167" y="252604"/>
                </a:cubicBezTo>
                <a:cubicBezTo>
                  <a:pt x="250192" y="366375"/>
                  <a:pt x="256013" y="544175"/>
                  <a:pt x="205742" y="687579"/>
                </a:cubicBezTo>
                <a:cubicBezTo>
                  <a:pt x="155471" y="830983"/>
                  <a:pt x="19475" y="1072812"/>
                  <a:pt x="2542" y="1113029"/>
                </a:cubicBezTo>
                <a:cubicBezTo>
                  <a:pt x="-14391" y="1153246"/>
                  <a:pt x="57046" y="1055350"/>
                  <a:pt x="104142" y="928879"/>
                </a:cubicBezTo>
                <a:cubicBezTo>
                  <a:pt x="151238" y="802408"/>
                  <a:pt x="233788" y="491258"/>
                  <a:pt x="285117" y="354204"/>
                </a:cubicBezTo>
                <a:cubicBezTo>
                  <a:pt x="336446" y="217150"/>
                  <a:pt x="378250" y="162116"/>
                  <a:pt x="412117" y="106554"/>
                </a:cubicBezTo>
                <a:cubicBezTo>
                  <a:pt x="445984" y="50992"/>
                  <a:pt x="547584" y="-19388"/>
                  <a:pt x="529592" y="495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1" name="フリーフォーム 1070">
            <a:extLst>
              <a:ext uri="{FF2B5EF4-FFF2-40B4-BE49-F238E27FC236}">
                <a16:creationId xmlns:a16="http://schemas.microsoft.com/office/drawing/2014/main" id="{00C2F585-728C-FB87-24E5-6735DEB2C9D3}"/>
              </a:ext>
            </a:extLst>
          </p:cNvPr>
          <p:cNvSpPr/>
          <p:nvPr/>
        </p:nvSpPr>
        <p:spPr>
          <a:xfrm>
            <a:off x="1215949" y="1675552"/>
            <a:ext cx="882126" cy="512067"/>
          </a:xfrm>
          <a:custGeom>
            <a:avLst/>
            <a:gdLst>
              <a:gd name="connsiteX0" fmla="*/ 866851 w 882126"/>
              <a:gd name="connsiteY0" fmla="*/ 7198 h 512067"/>
              <a:gd name="connsiteX1" fmla="*/ 466801 w 882126"/>
              <a:gd name="connsiteY1" fmla="*/ 315173 h 512067"/>
              <a:gd name="connsiteX2" fmla="*/ 76 w 882126"/>
              <a:gd name="connsiteY2" fmla="*/ 512023 h 512067"/>
              <a:gd name="connsiteX3" fmla="*/ 501726 w 882126"/>
              <a:gd name="connsiteY3" fmla="*/ 299298 h 512067"/>
              <a:gd name="connsiteX4" fmla="*/ 771601 w 882126"/>
              <a:gd name="connsiteY4" fmla="*/ 111973 h 512067"/>
              <a:gd name="connsiteX5" fmla="*/ 866851 w 882126"/>
              <a:gd name="connsiteY5" fmla="*/ 7198 h 5120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82126" h="512067">
                <a:moveTo>
                  <a:pt x="866851" y="7198"/>
                </a:moveTo>
                <a:cubicBezTo>
                  <a:pt x="816051" y="41065"/>
                  <a:pt x="611263" y="231036"/>
                  <a:pt x="466801" y="315173"/>
                </a:cubicBezTo>
                <a:cubicBezTo>
                  <a:pt x="322339" y="399310"/>
                  <a:pt x="-5745" y="514669"/>
                  <a:pt x="76" y="512023"/>
                </a:cubicBezTo>
                <a:cubicBezTo>
                  <a:pt x="5897" y="509377"/>
                  <a:pt x="373138" y="365973"/>
                  <a:pt x="501726" y="299298"/>
                </a:cubicBezTo>
                <a:cubicBezTo>
                  <a:pt x="630313" y="232623"/>
                  <a:pt x="712864" y="156423"/>
                  <a:pt x="771601" y="111973"/>
                </a:cubicBezTo>
                <a:cubicBezTo>
                  <a:pt x="830338" y="67523"/>
                  <a:pt x="917651" y="-26669"/>
                  <a:pt x="866851" y="719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2" name="フリーフォーム 1071">
            <a:extLst>
              <a:ext uri="{FF2B5EF4-FFF2-40B4-BE49-F238E27FC236}">
                <a16:creationId xmlns:a16="http://schemas.microsoft.com/office/drawing/2014/main" id="{52B37242-C9EE-EFBD-4296-838CEC24D4D8}"/>
              </a:ext>
            </a:extLst>
          </p:cNvPr>
          <p:cNvSpPr/>
          <p:nvPr/>
        </p:nvSpPr>
        <p:spPr>
          <a:xfrm>
            <a:off x="3241589" y="990593"/>
            <a:ext cx="932545" cy="845812"/>
          </a:xfrm>
          <a:custGeom>
            <a:avLst/>
            <a:gdLst>
              <a:gd name="connsiteX0" fmla="*/ 86 w 932545"/>
              <a:gd name="connsiteY0" fmla="*/ 7 h 845812"/>
              <a:gd name="connsiteX1" fmla="*/ 276311 w 932545"/>
              <a:gd name="connsiteY1" fmla="*/ 73032 h 845812"/>
              <a:gd name="connsiteX2" fmla="*/ 523961 w 932545"/>
              <a:gd name="connsiteY2" fmla="*/ 276232 h 845812"/>
              <a:gd name="connsiteX3" fmla="*/ 482686 w 932545"/>
              <a:gd name="connsiteY3" fmla="*/ 190507 h 845812"/>
              <a:gd name="connsiteX4" fmla="*/ 543011 w 932545"/>
              <a:gd name="connsiteY4" fmla="*/ 304807 h 845812"/>
              <a:gd name="connsiteX5" fmla="*/ 723986 w 932545"/>
              <a:gd name="connsiteY5" fmla="*/ 641357 h 845812"/>
              <a:gd name="connsiteX6" fmla="*/ 927186 w 932545"/>
              <a:gd name="connsiteY6" fmla="*/ 838207 h 845812"/>
              <a:gd name="connsiteX7" fmla="*/ 854161 w 932545"/>
              <a:gd name="connsiteY7" fmla="*/ 781057 h 845812"/>
              <a:gd name="connsiteX8" fmla="*/ 647786 w 932545"/>
              <a:gd name="connsiteY8" fmla="*/ 555632 h 845812"/>
              <a:gd name="connsiteX9" fmla="*/ 527136 w 932545"/>
              <a:gd name="connsiteY9" fmla="*/ 247657 h 845812"/>
              <a:gd name="connsiteX10" fmla="*/ 396961 w 932545"/>
              <a:gd name="connsiteY10" fmla="*/ 146057 h 845812"/>
              <a:gd name="connsiteX11" fmla="*/ 495386 w 932545"/>
              <a:gd name="connsiteY11" fmla="*/ 241307 h 845812"/>
              <a:gd name="connsiteX12" fmla="*/ 304886 w 932545"/>
              <a:gd name="connsiteY12" fmla="*/ 76207 h 845812"/>
              <a:gd name="connsiteX13" fmla="*/ 86 w 932545"/>
              <a:gd name="connsiteY13" fmla="*/ 7 h 8458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932545" h="845812">
                <a:moveTo>
                  <a:pt x="86" y="7"/>
                </a:moveTo>
                <a:cubicBezTo>
                  <a:pt x="-4677" y="-522"/>
                  <a:pt x="188999" y="26995"/>
                  <a:pt x="276311" y="73032"/>
                </a:cubicBezTo>
                <a:cubicBezTo>
                  <a:pt x="363623" y="119069"/>
                  <a:pt x="489565" y="256653"/>
                  <a:pt x="523961" y="276232"/>
                </a:cubicBezTo>
                <a:cubicBezTo>
                  <a:pt x="558357" y="295811"/>
                  <a:pt x="479511" y="185745"/>
                  <a:pt x="482686" y="190507"/>
                </a:cubicBezTo>
                <a:cubicBezTo>
                  <a:pt x="485861" y="195269"/>
                  <a:pt x="543011" y="304807"/>
                  <a:pt x="543011" y="304807"/>
                </a:cubicBezTo>
                <a:cubicBezTo>
                  <a:pt x="583228" y="379948"/>
                  <a:pt x="659957" y="552457"/>
                  <a:pt x="723986" y="641357"/>
                </a:cubicBezTo>
                <a:cubicBezTo>
                  <a:pt x="788015" y="730257"/>
                  <a:pt x="905490" y="814924"/>
                  <a:pt x="927186" y="838207"/>
                </a:cubicBezTo>
                <a:cubicBezTo>
                  <a:pt x="948882" y="861490"/>
                  <a:pt x="900728" y="828153"/>
                  <a:pt x="854161" y="781057"/>
                </a:cubicBezTo>
                <a:cubicBezTo>
                  <a:pt x="807594" y="733961"/>
                  <a:pt x="702290" y="644532"/>
                  <a:pt x="647786" y="555632"/>
                </a:cubicBezTo>
                <a:cubicBezTo>
                  <a:pt x="593282" y="466732"/>
                  <a:pt x="568940" y="315919"/>
                  <a:pt x="527136" y="247657"/>
                </a:cubicBezTo>
                <a:cubicBezTo>
                  <a:pt x="485332" y="179395"/>
                  <a:pt x="402252" y="147115"/>
                  <a:pt x="396961" y="146057"/>
                </a:cubicBezTo>
                <a:cubicBezTo>
                  <a:pt x="391670" y="144999"/>
                  <a:pt x="510732" y="252949"/>
                  <a:pt x="495386" y="241307"/>
                </a:cubicBezTo>
                <a:cubicBezTo>
                  <a:pt x="480040" y="229665"/>
                  <a:pt x="382144" y="115365"/>
                  <a:pt x="304886" y="76207"/>
                </a:cubicBezTo>
                <a:cubicBezTo>
                  <a:pt x="227628" y="37049"/>
                  <a:pt x="4849" y="536"/>
                  <a:pt x="86" y="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3" name="フリーフォーム 1072">
            <a:extLst>
              <a:ext uri="{FF2B5EF4-FFF2-40B4-BE49-F238E27FC236}">
                <a16:creationId xmlns:a16="http://schemas.microsoft.com/office/drawing/2014/main" id="{A4AEEBA1-1523-A26C-A688-94CE03A12E0C}"/>
              </a:ext>
            </a:extLst>
          </p:cNvPr>
          <p:cNvSpPr/>
          <p:nvPr/>
        </p:nvSpPr>
        <p:spPr>
          <a:xfrm>
            <a:off x="4243188" y="2127234"/>
            <a:ext cx="135149" cy="745057"/>
          </a:xfrm>
          <a:custGeom>
            <a:avLst/>
            <a:gdLst>
              <a:gd name="connsiteX0" fmla="*/ 135137 w 135149"/>
              <a:gd name="connsiteY0" fmla="*/ 16 h 745057"/>
              <a:gd name="connsiteX1" fmla="*/ 49412 w 135149"/>
              <a:gd name="connsiteY1" fmla="*/ 171466 h 745057"/>
              <a:gd name="connsiteX2" fmla="*/ 14487 w 135149"/>
              <a:gd name="connsiteY2" fmla="*/ 381016 h 745057"/>
              <a:gd name="connsiteX3" fmla="*/ 30362 w 135149"/>
              <a:gd name="connsiteY3" fmla="*/ 180991 h 745057"/>
              <a:gd name="connsiteX4" fmla="*/ 24012 w 135149"/>
              <a:gd name="connsiteY4" fmla="*/ 428641 h 745057"/>
              <a:gd name="connsiteX5" fmla="*/ 71637 w 135149"/>
              <a:gd name="connsiteY5" fmla="*/ 736616 h 745057"/>
              <a:gd name="connsiteX6" fmla="*/ 46237 w 135149"/>
              <a:gd name="connsiteY6" fmla="*/ 625491 h 745057"/>
              <a:gd name="connsiteX7" fmla="*/ 4962 w 135149"/>
              <a:gd name="connsiteY7" fmla="*/ 282591 h 745057"/>
              <a:gd name="connsiteX8" fmla="*/ 4962 w 135149"/>
              <a:gd name="connsiteY8" fmla="*/ 327041 h 745057"/>
              <a:gd name="connsiteX9" fmla="*/ 43062 w 135149"/>
              <a:gd name="connsiteY9" fmla="*/ 161941 h 745057"/>
              <a:gd name="connsiteX10" fmla="*/ 135137 w 135149"/>
              <a:gd name="connsiteY10" fmla="*/ 16 h 7450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35149" h="745057">
                <a:moveTo>
                  <a:pt x="135137" y="16"/>
                </a:moveTo>
                <a:cubicBezTo>
                  <a:pt x="136195" y="1604"/>
                  <a:pt x="69520" y="107966"/>
                  <a:pt x="49412" y="171466"/>
                </a:cubicBezTo>
                <a:cubicBezTo>
                  <a:pt x="29304" y="234966"/>
                  <a:pt x="17662" y="379429"/>
                  <a:pt x="14487" y="381016"/>
                </a:cubicBezTo>
                <a:cubicBezTo>
                  <a:pt x="11312" y="382603"/>
                  <a:pt x="28774" y="173053"/>
                  <a:pt x="30362" y="180991"/>
                </a:cubicBezTo>
                <a:cubicBezTo>
                  <a:pt x="31950" y="188929"/>
                  <a:pt x="17133" y="336037"/>
                  <a:pt x="24012" y="428641"/>
                </a:cubicBezTo>
                <a:cubicBezTo>
                  <a:pt x="30891" y="521245"/>
                  <a:pt x="67933" y="703808"/>
                  <a:pt x="71637" y="736616"/>
                </a:cubicBezTo>
                <a:cubicBezTo>
                  <a:pt x="75341" y="769424"/>
                  <a:pt x="57349" y="701162"/>
                  <a:pt x="46237" y="625491"/>
                </a:cubicBezTo>
                <a:cubicBezTo>
                  <a:pt x="35125" y="549820"/>
                  <a:pt x="11841" y="332333"/>
                  <a:pt x="4962" y="282591"/>
                </a:cubicBezTo>
                <a:cubicBezTo>
                  <a:pt x="-1917" y="232849"/>
                  <a:pt x="-1388" y="347149"/>
                  <a:pt x="4962" y="327041"/>
                </a:cubicBezTo>
                <a:cubicBezTo>
                  <a:pt x="11312" y="306933"/>
                  <a:pt x="25070" y="210095"/>
                  <a:pt x="43062" y="161941"/>
                </a:cubicBezTo>
                <a:cubicBezTo>
                  <a:pt x="61054" y="113787"/>
                  <a:pt x="134079" y="-1572"/>
                  <a:pt x="135137" y="1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4" name="フリーフォーム 1073">
            <a:extLst>
              <a:ext uri="{FF2B5EF4-FFF2-40B4-BE49-F238E27FC236}">
                <a16:creationId xmlns:a16="http://schemas.microsoft.com/office/drawing/2014/main" id="{40BF5FA9-46EB-AB97-FF4C-C03A7DB916BB}"/>
              </a:ext>
            </a:extLst>
          </p:cNvPr>
          <p:cNvSpPr/>
          <p:nvPr/>
        </p:nvSpPr>
        <p:spPr>
          <a:xfrm>
            <a:off x="3117594" y="246174"/>
            <a:ext cx="1004408" cy="273277"/>
          </a:xfrm>
          <a:custGeom>
            <a:avLst/>
            <a:gdLst>
              <a:gd name="connsiteX0" fmla="*/ 256 w 1004408"/>
              <a:gd name="connsiteY0" fmla="*/ 112601 h 273277"/>
              <a:gd name="connsiteX1" fmla="*/ 371731 w 1004408"/>
              <a:gd name="connsiteY1" fmla="*/ 17351 h 273277"/>
              <a:gd name="connsiteX2" fmla="*/ 997206 w 1004408"/>
              <a:gd name="connsiteY2" fmla="*/ 271351 h 273277"/>
              <a:gd name="connsiteX3" fmla="*/ 692406 w 1004408"/>
              <a:gd name="connsiteY3" fmla="*/ 128476 h 273277"/>
              <a:gd name="connsiteX4" fmla="*/ 397131 w 1004408"/>
              <a:gd name="connsiteY4" fmla="*/ 23701 h 273277"/>
              <a:gd name="connsiteX5" fmla="*/ 209806 w 1004408"/>
              <a:gd name="connsiteY5" fmla="*/ 39576 h 273277"/>
              <a:gd name="connsiteX6" fmla="*/ 311406 w 1004408"/>
              <a:gd name="connsiteY6" fmla="*/ 1476 h 273277"/>
              <a:gd name="connsiteX7" fmla="*/ 256 w 1004408"/>
              <a:gd name="connsiteY7" fmla="*/ 112601 h 2732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004408" h="273277">
                <a:moveTo>
                  <a:pt x="256" y="112601"/>
                </a:moveTo>
                <a:cubicBezTo>
                  <a:pt x="10310" y="115247"/>
                  <a:pt x="205573" y="-9107"/>
                  <a:pt x="371731" y="17351"/>
                </a:cubicBezTo>
                <a:cubicBezTo>
                  <a:pt x="537889" y="43809"/>
                  <a:pt x="943760" y="252830"/>
                  <a:pt x="997206" y="271351"/>
                </a:cubicBezTo>
                <a:cubicBezTo>
                  <a:pt x="1050652" y="289872"/>
                  <a:pt x="792419" y="169751"/>
                  <a:pt x="692406" y="128476"/>
                </a:cubicBezTo>
                <a:cubicBezTo>
                  <a:pt x="592394" y="87201"/>
                  <a:pt x="477564" y="38518"/>
                  <a:pt x="397131" y="23701"/>
                </a:cubicBezTo>
                <a:cubicBezTo>
                  <a:pt x="316698" y="8884"/>
                  <a:pt x="224093" y="43280"/>
                  <a:pt x="209806" y="39576"/>
                </a:cubicBezTo>
                <a:cubicBezTo>
                  <a:pt x="195519" y="35872"/>
                  <a:pt x="344214" y="-8578"/>
                  <a:pt x="311406" y="1476"/>
                </a:cubicBezTo>
                <a:cubicBezTo>
                  <a:pt x="278598" y="11530"/>
                  <a:pt x="-9798" y="109955"/>
                  <a:pt x="256" y="11260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5" name="フリーフォーム 1074">
            <a:extLst>
              <a:ext uri="{FF2B5EF4-FFF2-40B4-BE49-F238E27FC236}">
                <a16:creationId xmlns:a16="http://schemas.microsoft.com/office/drawing/2014/main" id="{8828BC13-3E77-6EE7-6256-C98D74FBF2B3}"/>
              </a:ext>
            </a:extLst>
          </p:cNvPr>
          <p:cNvSpPr/>
          <p:nvPr/>
        </p:nvSpPr>
        <p:spPr>
          <a:xfrm>
            <a:off x="4286198" y="599799"/>
            <a:ext cx="601238" cy="1070177"/>
          </a:xfrm>
          <a:custGeom>
            <a:avLst/>
            <a:gdLst>
              <a:gd name="connsiteX0" fmla="*/ 52 w 601238"/>
              <a:gd name="connsiteY0" fmla="*/ 276 h 1070177"/>
              <a:gd name="connsiteX1" fmla="*/ 292152 w 601238"/>
              <a:gd name="connsiteY1" fmla="*/ 444776 h 1070177"/>
              <a:gd name="connsiteX2" fmla="*/ 136577 w 601238"/>
              <a:gd name="connsiteY2" fmla="*/ 190776 h 1070177"/>
              <a:gd name="connsiteX3" fmla="*/ 301677 w 601238"/>
              <a:gd name="connsiteY3" fmla="*/ 419376 h 1070177"/>
              <a:gd name="connsiteX4" fmla="*/ 593777 w 601238"/>
              <a:gd name="connsiteY4" fmla="*/ 1057551 h 1070177"/>
              <a:gd name="connsiteX5" fmla="*/ 482652 w 601238"/>
              <a:gd name="connsiteY5" fmla="*/ 794026 h 1070177"/>
              <a:gd name="connsiteX6" fmla="*/ 142927 w 601238"/>
              <a:gd name="connsiteY6" fmla="*/ 193951 h 1070177"/>
              <a:gd name="connsiteX7" fmla="*/ 266752 w 601238"/>
              <a:gd name="connsiteY7" fmla="*/ 374926 h 1070177"/>
              <a:gd name="connsiteX8" fmla="*/ 52 w 601238"/>
              <a:gd name="connsiteY8" fmla="*/ 276 h 10701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01238" h="1070177">
                <a:moveTo>
                  <a:pt x="52" y="276"/>
                </a:moveTo>
                <a:cubicBezTo>
                  <a:pt x="4285" y="11918"/>
                  <a:pt x="269398" y="413026"/>
                  <a:pt x="292152" y="444776"/>
                </a:cubicBezTo>
                <a:cubicBezTo>
                  <a:pt x="314906" y="476526"/>
                  <a:pt x="134990" y="195009"/>
                  <a:pt x="136577" y="190776"/>
                </a:cubicBezTo>
                <a:cubicBezTo>
                  <a:pt x="138164" y="186543"/>
                  <a:pt x="225477" y="274914"/>
                  <a:pt x="301677" y="419376"/>
                </a:cubicBezTo>
                <a:cubicBezTo>
                  <a:pt x="377877" y="563839"/>
                  <a:pt x="563615" y="995109"/>
                  <a:pt x="593777" y="1057551"/>
                </a:cubicBezTo>
                <a:cubicBezTo>
                  <a:pt x="623939" y="1119993"/>
                  <a:pt x="557794" y="937959"/>
                  <a:pt x="482652" y="794026"/>
                </a:cubicBezTo>
                <a:cubicBezTo>
                  <a:pt x="407510" y="650093"/>
                  <a:pt x="178910" y="263801"/>
                  <a:pt x="142927" y="193951"/>
                </a:cubicBezTo>
                <a:cubicBezTo>
                  <a:pt x="106944" y="124101"/>
                  <a:pt x="286331" y="401384"/>
                  <a:pt x="266752" y="374926"/>
                </a:cubicBezTo>
                <a:cubicBezTo>
                  <a:pt x="247173" y="348468"/>
                  <a:pt x="-4181" y="-11366"/>
                  <a:pt x="52" y="27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6" name="フリーフォーム 1075">
            <a:extLst>
              <a:ext uri="{FF2B5EF4-FFF2-40B4-BE49-F238E27FC236}">
                <a16:creationId xmlns:a16="http://schemas.microsoft.com/office/drawing/2014/main" id="{B20FDE77-613B-A0C5-0314-83DFBA459D17}"/>
              </a:ext>
            </a:extLst>
          </p:cNvPr>
          <p:cNvSpPr/>
          <p:nvPr/>
        </p:nvSpPr>
        <p:spPr>
          <a:xfrm>
            <a:off x="4241399" y="1805681"/>
            <a:ext cx="399850" cy="1064574"/>
          </a:xfrm>
          <a:custGeom>
            <a:avLst/>
            <a:gdLst>
              <a:gd name="connsiteX0" fmla="*/ 401 w 399850"/>
              <a:gd name="connsiteY0" fmla="*/ 894 h 1064574"/>
              <a:gd name="connsiteX1" fmla="*/ 362351 w 399850"/>
              <a:gd name="connsiteY1" fmla="*/ 394594 h 1064574"/>
              <a:gd name="connsiteX2" fmla="*/ 390926 w 399850"/>
              <a:gd name="connsiteY2" fmla="*/ 712094 h 1064574"/>
              <a:gd name="connsiteX3" fmla="*/ 384576 w 399850"/>
              <a:gd name="connsiteY3" fmla="*/ 1061344 h 1064574"/>
              <a:gd name="connsiteX4" fmla="*/ 387751 w 399850"/>
              <a:gd name="connsiteY4" fmla="*/ 496194 h 1064574"/>
              <a:gd name="connsiteX5" fmla="*/ 292501 w 399850"/>
              <a:gd name="connsiteY5" fmla="*/ 292994 h 1064574"/>
              <a:gd name="connsiteX6" fmla="*/ 401 w 399850"/>
              <a:gd name="connsiteY6" fmla="*/ 894 h 10645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99850" h="1064574">
                <a:moveTo>
                  <a:pt x="401" y="894"/>
                </a:moveTo>
                <a:cubicBezTo>
                  <a:pt x="12043" y="17827"/>
                  <a:pt x="297264" y="276061"/>
                  <a:pt x="362351" y="394594"/>
                </a:cubicBezTo>
                <a:cubicBezTo>
                  <a:pt x="427439" y="513127"/>
                  <a:pt x="387222" y="600969"/>
                  <a:pt x="390926" y="712094"/>
                </a:cubicBezTo>
                <a:cubicBezTo>
                  <a:pt x="394630" y="823219"/>
                  <a:pt x="385105" y="1097327"/>
                  <a:pt x="384576" y="1061344"/>
                </a:cubicBezTo>
                <a:cubicBezTo>
                  <a:pt x="384047" y="1025361"/>
                  <a:pt x="403097" y="624252"/>
                  <a:pt x="387751" y="496194"/>
                </a:cubicBezTo>
                <a:cubicBezTo>
                  <a:pt x="372405" y="368136"/>
                  <a:pt x="351239" y="373957"/>
                  <a:pt x="292501" y="292994"/>
                </a:cubicBezTo>
                <a:cubicBezTo>
                  <a:pt x="233764" y="212032"/>
                  <a:pt x="-11241" y="-16039"/>
                  <a:pt x="401" y="89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7" name="フリーフォーム 1076">
            <a:extLst>
              <a:ext uri="{FF2B5EF4-FFF2-40B4-BE49-F238E27FC236}">
                <a16:creationId xmlns:a16="http://schemas.microsoft.com/office/drawing/2014/main" id="{392B6F3D-CF2F-9435-59BD-1B886FF752E6}"/>
              </a:ext>
            </a:extLst>
          </p:cNvPr>
          <p:cNvSpPr/>
          <p:nvPr/>
        </p:nvSpPr>
        <p:spPr>
          <a:xfrm>
            <a:off x="4917967" y="1831665"/>
            <a:ext cx="344722" cy="641961"/>
          </a:xfrm>
          <a:custGeom>
            <a:avLst/>
            <a:gdLst>
              <a:gd name="connsiteX0" fmla="*/ 108 w 344722"/>
              <a:gd name="connsiteY0" fmla="*/ 310 h 641961"/>
              <a:gd name="connsiteX1" fmla="*/ 263633 w 344722"/>
              <a:gd name="connsiteY1" fmla="*/ 311460 h 641961"/>
              <a:gd name="connsiteX2" fmla="*/ 343008 w 344722"/>
              <a:gd name="connsiteY2" fmla="*/ 638485 h 641961"/>
              <a:gd name="connsiteX3" fmla="*/ 311258 w 344722"/>
              <a:gd name="connsiteY3" fmla="*/ 470210 h 641961"/>
              <a:gd name="connsiteX4" fmla="*/ 231883 w 344722"/>
              <a:gd name="connsiteY4" fmla="*/ 257485 h 641961"/>
              <a:gd name="connsiteX5" fmla="*/ 108 w 344722"/>
              <a:gd name="connsiteY5" fmla="*/ 310 h 6419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44722" h="641961">
                <a:moveTo>
                  <a:pt x="108" y="310"/>
                </a:moveTo>
                <a:cubicBezTo>
                  <a:pt x="5400" y="9306"/>
                  <a:pt x="206483" y="205097"/>
                  <a:pt x="263633" y="311460"/>
                </a:cubicBezTo>
                <a:cubicBezTo>
                  <a:pt x="320783" y="417823"/>
                  <a:pt x="335070" y="612027"/>
                  <a:pt x="343008" y="638485"/>
                </a:cubicBezTo>
                <a:cubicBezTo>
                  <a:pt x="350946" y="664943"/>
                  <a:pt x="329779" y="533710"/>
                  <a:pt x="311258" y="470210"/>
                </a:cubicBezTo>
                <a:cubicBezTo>
                  <a:pt x="292737" y="406710"/>
                  <a:pt x="278979" y="334743"/>
                  <a:pt x="231883" y="257485"/>
                </a:cubicBezTo>
                <a:cubicBezTo>
                  <a:pt x="184787" y="180227"/>
                  <a:pt x="-5184" y="-8686"/>
                  <a:pt x="108" y="31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8" name="フリーフォーム 1077">
            <a:extLst>
              <a:ext uri="{FF2B5EF4-FFF2-40B4-BE49-F238E27FC236}">
                <a16:creationId xmlns:a16="http://schemas.microsoft.com/office/drawing/2014/main" id="{66FC61A3-DDFE-F18C-0E5B-6919BDA1CFFF}"/>
              </a:ext>
            </a:extLst>
          </p:cNvPr>
          <p:cNvSpPr/>
          <p:nvPr/>
        </p:nvSpPr>
        <p:spPr>
          <a:xfrm>
            <a:off x="5277612" y="2552403"/>
            <a:ext cx="250266" cy="998019"/>
          </a:xfrm>
          <a:custGeom>
            <a:avLst/>
            <a:gdLst>
              <a:gd name="connsiteX0" fmla="*/ 21463 w 250266"/>
              <a:gd name="connsiteY0" fmla="*/ 297 h 998019"/>
              <a:gd name="connsiteX1" fmla="*/ 2413 w 250266"/>
              <a:gd name="connsiteY1" fmla="*/ 349547 h 998019"/>
              <a:gd name="connsiteX2" fmla="*/ 84963 w 250266"/>
              <a:gd name="connsiteY2" fmla="*/ 673397 h 998019"/>
              <a:gd name="connsiteX3" fmla="*/ 250063 w 250266"/>
              <a:gd name="connsiteY3" fmla="*/ 997247 h 998019"/>
              <a:gd name="connsiteX4" fmla="*/ 116713 w 250266"/>
              <a:gd name="connsiteY4" fmla="*/ 752772 h 998019"/>
              <a:gd name="connsiteX5" fmla="*/ 15113 w 250266"/>
              <a:gd name="connsiteY5" fmla="*/ 409872 h 998019"/>
              <a:gd name="connsiteX6" fmla="*/ 21463 w 250266"/>
              <a:gd name="connsiteY6" fmla="*/ 297 h 9980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50266" h="998019">
                <a:moveTo>
                  <a:pt x="21463" y="297"/>
                </a:moveTo>
                <a:cubicBezTo>
                  <a:pt x="19346" y="-9757"/>
                  <a:pt x="-8170" y="237364"/>
                  <a:pt x="2413" y="349547"/>
                </a:cubicBezTo>
                <a:cubicBezTo>
                  <a:pt x="12996" y="461730"/>
                  <a:pt x="43688" y="565447"/>
                  <a:pt x="84963" y="673397"/>
                </a:cubicBezTo>
                <a:cubicBezTo>
                  <a:pt x="126238" y="781347"/>
                  <a:pt x="244771" y="984018"/>
                  <a:pt x="250063" y="997247"/>
                </a:cubicBezTo>
                <a:cubicBezTo>
                  <a:pt x="255355" y="1010476"/>
                  <a:pt x="155871" y="850668"/>
                  <a:pt x="116713" y="752772"/>
                </a:cubicBezTo>
                <a:cubicBezTo>
                  <a:pt x="77555" y="654876"/>
                  <a:pt x="33105" y="529464"/>
                  <a:pt x="15113" y="409872"/>
                </a:cubicBezTo>
                <a:cubicBezTo>
                  <a:pt x="-2879" y="290280"/>
                  <a:pt x="23580" y="10351"/>
                  <a:pt x="21463" y="29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9" name="フリーフォーム 1078">
            <a:extLst>
              <a:ext uri="{FF2B5EF4-FFF2-40B4-BE49-F238E27FC236}">
                <a16:creationId xmlns:a16="http://schemas.microsoft.com/office/drawing/2014/main" id="{0A9CB303-A588-10E4-2286-34910600B9B3}"/>
              </a:ext>
            </a:extLst>
          </p:cNvPr>
          <p:cNvSpPr/>
          <p:nvPr/>
        </p:nvSpPr>
        <p:spPr>
          <a:xfrm>
            <a:off x="4695342" y="2002515"/>
            <a:ext cx="493743" cy="789403"/>
          </a:xfrm>
          <a:custGeom>
            <a:avLst/>
            <a:gdLst>
              <a:gd name="connsiteX0" fmla="*/ 483 w 493743"/>
              <a:gd name="connsiteY0" fmla="*/ 910 h 789403"/>
              <a:gd name="connsiteX1" fmla="*/ 381483 w 493743"/>
              <a:gd name="connsiteY1" fmla="*/ 502560 h 789403"/>
              <a:gd name="connsiteX2" fmla="*/ 492608 w 493743"/>
              <a:gd name="connsiteY2" fmla="*/ 788310 h 789403"/>
              <a:gd name="connsiteX3" fmla="*/ 432283 w 493743"/>
              <a:gd name="connsiteY3" fmla="*/ 594635 h 789403"/>
              <a:gd name="connsiteX4" fmla="*/ 324333 w 493743"/>
              <a:gd name="connsiteY4" fmla="*/ 435885 h 789403"/>
              <a:gd name="connsiteX5" fmla="*/ 194158 w 493743"/>
              <a:gd name="connsiteY5" fmla="*/ 251735 h 789403"/>
              <a:gd name="connsiteX6" fmla="*/ 298933 w 493743"/>
              <a:gd name="connsiteY6" fmla="*/ 375560 h 789403"/>
              <a:gd name="connsiteX7" fmla="*/ 483 w 493743"/>
              <a:gd name="connsiteY7" fmla="*/ 910 h 7894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93743" h="789403">
                <a:moveTo>
                  <a:pt x="483" y="910"/>
                </a:moveTo>
                <a:cubicBezTo>
                  <a:pt x="14241" y="22077"/>
                  <a:pt x="299462" y="371327"/>
                  <a:pt x="381483" y="502560"/>
                </a:cubicBezTo>
                <a:cubicBezTo>
                  <a:pt x="463504" y="633793"/>
                  <a:pt x="484141" y="772964"/>
                  <a:pt x="492608" y="788310"/>
                </a:cubicBezTo>
                <a:cubicBezTo>
                  <a:pt x="501075" y="803656"/>
                  <a:pt x="460329" y="653373"/>
                  <a:pt x="432283" y="594635"/>
                </a:cubicBezTo>
                <a:cubicBezTo>
                  <a:pt x="404237" y="535898"/>
                  <a:pt x="364021" y="493035"/>
                  <a:pt x="324333" y="435885"/>
                </a:cubicBezTo>
                <a:cubicBezTo>
                  <a:pt x="284646" y="378735"/>
                  <a:pt x="198391" y="261789"/>
                  <a:pt x="194158" y="251735"/>
                </a:cubicBezTo>
                <a:cubicBezTo>
                  <a:pt x="189925" y="241681"/>
                  <a:pt x="326979" y="416835"/>
                  <a:pt x="298933" y="375560"/>
                </a:cubicBezTo>
                <a:cubicBezTo>
                  <a:pt x="270887" y="334285"/>
                  <a:pt x="-13275" y="-20257"/>
                  <a:pt x="483" y="91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0" name="フリーフォーム 1079">
            <a:extLst>
              <a:ext uri="{FF2B5EF4-FFF2-40B4-BE49-F238E27FC236}">
                <a16:creationId xmlns:a16="http://schemas.microsoft.com/office/drawing/2014/main" id="{9794EF17-6CD9-AE10-D575-FEBDBDC12DC6}"/>
              </a:ext>
            </a:extLst>
          </p:cNvPr>
          <p:cNvSpPr/>
          <p:nvPr/>
        </p:nvSpPr>
        <p:spPr>
          <a:xfrm>
            <a:off x="4829159" y="2454274"/>
            <a:ext cx="276486" cy="793751"/>
          </a:xfrm>
          <a:custGeom>
            <a:avLst/>
            <a:gdLst>
              <a:gd name="connsiteX0" fmla="*/ 16 w 276486"/>
              <a:gd name="connsiteY0" fmla="*/ 1 h 793751"/>
              <a:gd name="connsiteX1" fmla="*/ 247666 w 276486"/>
              <a:gd name="connsiteY1" fmla="*/ 311151 h 793751"/>
              <a:gd name="connsiteX2" fmla="*/ 257191 w 276486"/>
              <a:gd name="connsiteY2" fmla="*/ 793751 h 793751"/>
              <a:gd name="connsiteX3" fmla="*/ 260366 w 276486"/>
              <a:gd name="connsiteY3" fmla="*/ 314326 h 793751"/>
              <a:gd name="connsiteX4" fmla="*/ 16 w 276486"/>
              <a:gd name="connsiteY4" fmla="*/ 1 h 7937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76486" h="793751">
                <a:moveTo>
                  <a:pt x="16" y="1"/>
                </a:moveTo>
                <a:cubicBezTo>
                  <a:pt x="-2101" y="-528"/>
                  <a:pt x="204804" y="178859"/>
                  <a:pt x="247666" y="311151"/>
                </a:cubicBezTo>
                <a:cubicBezTo>
                  <a:pt x="290529" y="443443"/>
                  <a:pt x="255074" y="793222"/>
                  <a:pt x="257191" y="793751"/>
                </a:cubicBezTo>
                <a:cubicBezTo>
                  <a:pt x="259308" y="794280"/>
                  <a:pt x="297408" y="443443"/>
                  <a:pt x="260366" y="314326"/>
                </a:cubicBezTo>
                <a:cubicBezTo>
                  <a:pt x="223324" y="185209"/>
                  <a:pt x="2133" y="530"/>
                  <a:pt x="16" y="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1" name="フリーフォーム 1080">
            <a:extLst>
              <a:ext uri="{FF2B5EF4-FFF2-40B4-BE49-F238E27FC236}">
                <a16:creationId xmlns:a16="http://schemas.microsoft.com/office/drawing/2014/main" id="{54E2D645-F6E3-E339-245D-4C411273EAAC}"/>
              </a:ext>
            </a:extLst>
          </p:cNvPr>
          <p:cNvSpPr/>
          <p:nvPr/>
        </p:nvSpPr>
        <p:spPr>
          <a:xfrm>
            <a:off x="4062282" y="3267973"/>
            <a:ext cx="100154" cy="742250"/>
          </a:xfrm>
          <a:custGeom>
            <a:avLst/>
            <a:gdLst>
              <a:gd name="connsiteX0" fmla="*/ 46168 w 100154"/>
              <a:gd name="connsiteY0" fmla="*/ 2277 h 742250"/>
              <a:gd name="connsiteX1" fmla="*/ 8068 w 100154"/>
              <a:gd name="connsiteY1" fmla="*/ 345177 h 742250"/>
              <a:gd name="connsiteX2" fmla="*/ 100143 w 100154"/>
              <a:gd name="connsiteY2" fmla="*/ 742052 h 742250"/>
              <a:gd name="connsiteX3" fmla="*/ 14418 w 100154"/>
              <a:gd name="connsiteY3" fmla="*/ 395977 h 742250"/>
              <a:gd name="connsiteX4" fmla="*/ 4893 w 100154"/>
              <a:gd name="connsiteY4" fmla="*/ 205477 h 742250"/>
              <a:gd name="connsiteX5" fmla="*/ 46168 w 100154"/>
              <a:gd name="connsiteY5" fmla="*/ 2277 h 742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0154" h="742250">
                <a:moveTo>
                  <a:pt x="46168" y="2277"/>
                </a:moveTo>
                <a:cubicBezTo>
                  <a:pt x="46697" y="25560"/>
                  <a:pt x="-928" y="221881"/>
                  <a:pt x="8068" y="345177"/>
                </a:cubicBezTo>
                <a:cubicBezTo>
                  <a:pt x="17064" y="468473"/>
                  <a:pt x="99085" y="733585"/>
                  <a:pt x="100143" y="742052"/>
                </a:cubicBezTo>
                <a:cubicBezTo>
                  <a:pt x="101201" y="750519"/>
                  <a:pt x="30293" y="485406"/>
                  <a:pt x="14418" y="395977"/>
                </a:cubicBezTo>
                <a:cubicBezTo>
                  <a:pt x="-1457" y="306548"/>
                  <a:pt x="-3574" y="270565"/>
                  <a:pt x="4893" y="205477"/>
                </a:cubicBezTo>
                <a:cubicBezTo>
                  <a:pt x="13360" y="140389"/>
                  <a:pt x="45639" y="-21006"/>
                  <a:pt x="46168" y="227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2" name="フリーフォーム 1081">
            <a:extLst>
              <a:ext uri="{FF2B5EF4-FFF2-40B4-BE49-F238E27FC236}">
                <a16:creationId xmlns:a16="http://schemas.microsoft.com/office/drawing/2014/main" id="{DB3B8822-708A-5773-9C87-DA98716BF69B}"/>
              </a:ext>
            </a:extLst>
          </p:cNvPr>
          <p:cNvSpPr/>
          <p:nvPr/>
        </p:nvSpPr>
        <p:spPr>
          <a:xfrm>
            <a:off x="4195294" y="3925904"/>
            <a:ext cx="173689" cy="1237272"/>
          </a:xfrm>
          <a:custGeom>
            <a:avLst/>
            <a:gdLst>
              <a:gd name="connsiteX0" fmla="*/ 90956 w 173689"/>
              <a:gd name="connsiteY0" fmla="*/ 1571 h 1237272"/>
              <a:gd name="connsiteX1" fmla="*/ 151281 w 173689"/>
              <a:gd name="connsiteY1" fmla="*/ 458771 h 1237272"/>
              <a:gd name="connsiteX2" fmla="*/ 27456 w 173689"/>
              <a:gd name="connsiteY2" fmla="*/ 795321 h 1237272"/>
              <a:gd name="connsiteX3" fmla="*/ 5231 w 173689"/>
              <a:gd name="connsiteY3" fmla="*/ 1236646 h 1237272"/>
              <a:gd name="connsiteX4" fmla="*/ 11581 w 173689"/>
              <a:gd name="connsiteY4" fmla="*/ 884221 h 1237272"/>
              <a:gd name="connsiteX5" fmla="*/ 122706 w 173689"/>
              <a:gd name="connsiteY5" fmla="*/ 544496 h 1237272"/>
              <a:gd name="connsiteX6" fmla="*/ 173506 w 173689"/>
              <a:gd name="connsiteY6" fmla="*/ 315896 h 1237272"/>
              <a:gd name="connsiteX7" fmla="*/ 90956 w 173689"/>
              <a:gd name="connsiteY7" fmla="*/ 1571 h 12372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73689" h="1237272">
                <a:moveTo>
                  <a:pt x="90956" y="1571"/>
                </a:moveTo>
                <a:cubicBezTo>
                  <a:pt x="87252" y="25384"/>
                  <a:pt x="161864" y="326479"/>
                  <a:pt x="151281" y="458771"/>
                </a:cubicBezTo>
                <a:cubicBezTo>
                  <a:pt x="140698" y="591063"/>
                  <a:pt x="51798" y="665675"/>
                  <a:pt x="27456" y="795321"/>
                </a:cubicBezTo>
                <a:cubicBezTo>
                  <a:pt x="3114" y="924967"/>
                  <a:pt x="7877" y="1221829"/>
                  <a:pt x="5231" y="1236646"/>
                </a:cubicBezTo>
                <a:cubicBezTo>
                  <a:pt x="2585" y="1251463"/>
                  <a:pt x="-7998" y="999579"/>
                  <a:pt x="11581" y="884221"/>
                </a:cubicBezTo>
                <a:cubicBezTo>
                  <a:pt x="31160" y="768863"/>
                  <a:pt x="95719" y="639217"/>
                  <a:pt x="122706" y="544496"/>
                </a:cubicBezTo>
                <a:cubicBezTo>
                  <a:pt x="149694" y="449775"/>
                  <a:pt x="176152" y="400563"/>
                  <a:pt x="173506" y="315896"/>
                </a:cubicBezTo>
                <a:cubicBezTo>
                  <a:pt x="170860" y="231229"/>
                  <a:pt x="94660" y="-22242"/>
                  <a:pt x="90956" y="157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3" name="フリーフォーム 1082">
            <a:extLst>
              <a:ext uri="{FF2B5EF4-FFF2-40B4-BE49-F238E27FC236}">
                <a16:creationId xmlns:a16="http://schemas.microsoft.com/office/drawing/2014/main" id="{DB5690B0-2502-3B55-071B-448735B97023}"/>
              </a:ext>
            </a:extLst>
          </p:cNvPr>
          <p:cNvSpPr/>
          <p:nvPr/>
        </p:nvSpPr>
        <p:spPr>
          <a:xfrm>
            <a:off x="5270477" y="3562337"/>
            <a:ext cx="295835" cy="714451"/>
          </a:xfrm>
          <a:custGeom>
            <a:avLst/>
            <a:gdLst>
              <a:gd name="connsiteX0" fmla="*/ 23 w 295835"/>
              <a:gd name="connsiteY0" fmla="*/ 13 h 714451"/>
              <a:gd name="connsiteX1" fmla="*/ 263548 w 295835"/>
              <a:gd name="connsiteY1" fmla="*/ 504838 h 714451"/>
              <a:gd name="connsiteX2" fmla="*/ 269898 w 295835"/>
              <a:gd name="connsiteY2" fmla="*/ 714388 h 714451"/>
              <a:gd name="connsiteX3" fmla="*/ 279423 w 295835"/>
              <a:gd name="connsiteY3" fmla="*/ 520713 h 714451"/>
              <a:gd name="connsiteX4" fmla="*/ 23 w 295835"/>
              <a:gd name="connsiteY4" fmla="*/ 13 h 7144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95835" h="714451">
                <a:moveTo>
                  <a:pt x="23" y="13"/>
                </a:moveTo>
                <a:cubicBezTo>
                  <a:pt x="-2623" y="-2633"/>
                  <a:pt x="218569" y="385776"/>
                  <a:pt x="263548" y="504838"/>
                </a:cubicBezTo>
                <a:cubicBezTo>
                  <a:pt x="308527" y="623900"/>
                  <a:pt x="267252" y="711742"/>
                  <a:pt x="269898" y="714388"/>
                </a:cubicBezTo>
                <a:cubicBezTo>
                  <a:pt x="272544" y="717034"/>
                  <a:pt x="320169" y="636071"/>
                  <a:pt x="279423" y="520713"/>
                </a:cubicBezTo>
                <a:cubicBezTo>
                  <a:pt x="238677" y="405355"/>
                  <a:pt x="2669" y="2659"/>
                  <a:pt x="23" y="1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4" name="フリーフォーム 1083">
            <a:extLst>
              <a:ext uri="{FF2B5EF4-FFF2-40B4-BE49-F238E27FC236}">
                <a16:creationId xmlns:a16="http://schemas.microsoft.com/office/drawing/2014/main" id="{D33A1107-9131-EC79-547B-A2FB8B1A0342}"/>
              </a:ext>
            </a:extLst>
          </p:cNvPr>
          <p:cNvSpPr/>
          <p:nvPr/>
        </p:nvSpPr>
        <p:spPr>
          <a:xfrm>
            <a:off x="4733680" y="4195739"/>
            <a:ext cx="550272" cy="814661"/>
          </a:xfrm>
          <a:custGeom>
            <a:avLst/>
            <a:gdLst>
              <a:gd name="connsiteX0" fmla="*/ 35170 w 550272"/>
              <a:gd name="connsiteY0" fmla="*/ 1611 h 814661"/>
              <a:gd name="connsiteX1" fmla="*/ 57395 w 550272"/>
              <a:gd name="connsiteY1" fmla="*/ 296886 h 814661"/>
              <a:gd name="connsiteX2" fmla="*/ 520945 w 550272"/>
              <a:gd name="connsiteY2" fmla="*/ 789011 h 814661"/>
              <a:gd name="connsiteX3" fmla="*/ 460620 w 550272"/>
              <a:gd name="connsiteY3" fmla="*/ 706461 h 814661"/>
              <a:gd name="connsiteX4" fmla="*/ 117720 w 550272"/>
              <a:gd name="connsiteY4" fmla="*/ 376261 h 814661"/>
              <a:gd name="connsiteX5" fmla="*/ 3420 w 550272"/>
              <a:gd name="connsiteY5" fmla="*/ 185761 h 814661"/>
              <a:gd name="connsiteX6" fmla="*/ 35170 w 550272"/>
              <a:gd name="connsiteY6" fmla="*/ 1611 h 8146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50272" h="814661">
                <a:moveTo>
                  <a:pt x="35170" y="1611"/>
                </a:moveTo>
                <a:cubicBezTo>
                  <a:pt x="44166" y="20132"/>
                  <a:pt x="-23567" y="165653"/>
                  <a:pt x="57395" y="296886"/>
                </a:cubicBezTo>
                <a:cubicBezTo>
                  <a:pt x="138357" y="428119"/>
                  <a:pt x="453741" y="720748"/>
                  <a:pt x="520945" y="789011"/>
                </a:cubicBezTo>
                <a:cubicBezTo>
                  <a:pt x="588149" y="857274"/>
                  <a:pt x="527824" y="775253"/>
                  <a:pt x="460620" y="706461"/>
                </a:cubicBezTo>
                <a:cubicBezTo>
                  <a:pt x="393416" y="637669"/>
                  <a:pt x="193920" y="463044"/>
                  <a:pt x="117720" y="376261"/>
                </a:cubicBezTo>
                <a:cubicBezTo>
                  <a:pt x="41520" y="289478"/>
                  <a:pt x="18237" y="242382"/>
                  <a:pt x="3420" y="185761"/>
                </a:cubicBezTo>
                <a:cubicBezTo>
                  <a:pt x="-11397" y="129140"/>
                  <a:pt x="26174" y="-16910"/>
                  <a:pt x="35170" y="161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5" name="フリーフォーム 1084">
            <a:extLst>
              <a:ext uri="{FF2B5EF4-FFF2-40B4-BE49-F238E27FC236}">
                <a16:creationId xmlns:a16="http://schemas.microsoft.com/office/drawing/2014/main" id="{C20AC405-4539-6211-C33E-D33D51359666}"/>
              </a:ext>
            </a:extLst>
          </p:cNvPr>
          <p:cNvSpPr/>
          <p:nvPr/>
        </p:nvSpPr>
        <p:spPr>
          <a:xfrm>
            <a:off x="2600046" y="1774825"/>
            <a:ext cx="35236" cy="177800"/>
          </a:xfrm>
          <a:custGeom>
            <a:avLst/>
            <a:gdLst>
              <a:gd name="connsiteX0" fmla="*/ 35204 w 35236"/>
              <a:gd name="connsiteY0" fmla="*/ 0 h 177800"/>
              <a:gd name="connsiteX1" fmla="*/ 6629 w 35236"/>
              <a:gd name="connsiteY1" fmla="*/ 111125 h 177800"/>
              <a:gd name="connsiteX2" fmla="*/ 9804 w 35236"/>
              <a:gd name="connsiteY2" fmla="*/ 177800 h 177800"/>
              <a:gd name="connsiteX3" fmla="*/ 279 w 35236"/>
              <a:gd name="connsiteY3" fmla="*/ 111125 h 177800"/>
              <a:gd name="connsiteX4" fmla="*/ 35204 w 35236"/>
              <a:gd name="connsiteY4" fmla="*/ 0 h 177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5236" h="177800">
                <a:moveTo>
                  <a:pt x="35204" y="0"/>
                </a:moveTo>
                <a:cubicBezTo>
                  <a:pt x="36262" y="0"/>
                  <a:pt x="10862" y="81492"/>
                  <a:pt x="6629" y="111125"/>
                </a:cubicBezTo>
                <a:cubicBezTo>
                  <a:pt x="2396" y="140758"/>
                  <a:pt x="10862" y="177800"/>
                  <a:pt x="9804" y="177800"/>
                </a:cubicBezTo>
                <a:cubicBezTo>
                  <a:pt x="8746" y="177800"/>
                  <a:pt x="-1838" y="133879"/>
                  <a:pt x="279" y="111125"/>
                </a:cubicBezTo>
                <a:cubicBezTo>
                  <a:pt x="2396" y="88371"/>
                  <a:pt x="34146" y="0"/>
                  <a:pt x="35204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6" name="フリーフォーム 1085">
            <a:extLst>
              <a:ext uri="{FF2B5EF4-FFF2-40B4-BE49-F238E27FC236}">
                <a16:creationId xmlns:a16="http://schemas.microsoft.com/office/drawing/2014/main" id="{33B189A7-AF95-74B6-62FC-13FE09B9BD4B}"/>
              </a:ext>
            </a:extLst>
          </p:cNvPr>
          <p:cNvSpPr/>
          <p:nvPr/>
        </p:nvSpPr>
        <p:spPr>
          <a:xfrm>
            <a:off x="2753899" y="2558999"/>
            <a:ext cx="122793" cy="241386"/>
          </a:xfrm>
          <a:custGeom>
            <a:avLst/>
            <a:gdLst>
              <a:gd name="connsiteX0" fmla="*/ 2001 w 122793"/>
              <a:gd name="connsiteY0" fmla="*/ 51 h 241386"/>
              <a:gd name="connsiteX1" fmla="*/ 36926 w 122793"/>
              <a:gd name="connsiteY1" fmla="*/ 111176 h 241386"/>
              <a:gd name="connsiteX2" fmla="*/ 122651 w 122793"/>
              <a:gd name="connsiteY2" fmla="*/ 241351 h 241386"/>
              <a:gd name="connsiteX3" fmla="*/ 14701 w 122793"/>
              <a:gd name="connsiteY3" fmla="*/ 98476 h 241386"/>
              <a:gd name="connsiteX4" fmla="*/ 2001 w 122793"/>
              <a:gd name="connsiteY4" fmla="*/ 51 h 2413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2793" h="241386">
                <a:moveTo>
                  <a:pt x="2001" y="51"/>
                </a:moveTo>
                <a:cubicBezTo>
                  <a:pt x="5705" y="2168"/>
                  <a:pt x="16818" y="70959"/>
                  <a:pt x="36926" y="111176"/>
                </a:cubicBezTo>
                <a:cubicBezTo>
                  <a:pt x="57034" y="151393"/>
                  <a:pt x="126355" y="243468"/>
                  <a:pt x="122651" y="241351"/>
                </a:cubicBezTo>
                <a:cubicBezTo>
                  <a:pt x="118947" y="239234"/>
                  <a:pt x="31105" y="134988"/>
                  <a:pt x="14701" y="98476"/>
                </a:cubicBezTo>
                <a:cubicBezTo>
                  <a:pt x="-1703" y="61964"/>
                  <a:pt x="-1703" y="-2066"/>
                  <a:pt x="2001" y="5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7" name="フリーフォーム 1086">
            <a:extLst>
              <a:ext uri="{FF2B5EF4-FFF2-40B4-BE49-F238E27FC236}">
                <a16:creationId xmlns:a16="http://schemas.microsoft.com/office/drawing/2014/main" id="{1FE66ACF-E7E6-6E79-0E87-5BBADEBF8E8B}"/>
              </a:ext>
            </a:extLst>
          </p:cNvPr>
          <p:cNvSpPr/>
          <p:nvPr/>
        </p:nvSpPr>
        <p:spPr>
          <a:xfrm>
            <a:off x="4010223" y="2809865"/>
            <a:ext cx="44320" cy="193700"/>
          </a:xfrm>
          <a:custGeom>
            <a:avLst/>
            <a:gdLst>
              <a:gd name="connsiteX0" fmla="*/ 44252 w 44320"/>
              <a:gd name="connsiteY0" fmla="*/ 10 h 193700"/>
              <a:gd name="connsiteX1" fmla="*/ 12502 w 44320"/>
              <a:gd name="connsiteY1" fmla="*/ 107960 h 193700"/>
              <a:gd name="connsiteX2" fmla="*/ 2977 w 44320"/>
              <a:gd name="connsiteY2" fmla="*/ 193685 h 193700"/>
              <a:gd name="connsiteX3" fmla="*/ 2977 w 44320"/>
              <a:gd name="connsiteY3" fmla="*/ 114310 h 193700"/>
              <a:gd name="connsiteX4" fmla="*/ 44252 w 44320"/>
              <a:gd name="connsiteY4" fmla="*/ 10 h 193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4320" h="193700">
                <a:moveTo>
                  <a:pt x="44252" y="10"/>
                </a:moveTo>
                <a:cubicBezTo>
                  <a:pt x="45840" y="-1048"/>
                  <a:pt x="19381" y="75681"/>
                  <a:pt x="12502" y="107960"/>
                </a:cubicBezTo>
                <a:cubicBezTo>
                  <a:pt x="5623" y="140239"/>
                  <a:pt x="4565" y="192627"/>
                  <a:pt x="2977" y="193685"/>
                </a:cubicBezTo>
                <a:cubicBezTo>
                  <a:pt x="1389" y="194743"/>
                  <a:pt x="-2844" y="141827"/>
                  <a:pt x="2977" y="114310"/>
                </a:cubicBezTo>
                <a:cubicBezTo>
                  <a:pt x="8798" y="86793"/>
                  <a:pt x="42664" y="1068"/>
                  <a:pt x="44252" y="1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8" name="フリーフォーム 1087">
            <a:extLst>
              <a:ext uri="{FF2B5EF4-FFF2-40B4-BE49-F238E27FC236}">
                <a16:creationId xmlns:a16="http://schemas.microsoft.com/office/drawing/2014/main" id="{C6AF9388-A72C-651E-359C-F93BE8FE9217}"/>
              </a:ext>
            </a:extLst>
          </p:cNvPr>
          <p:cNvSpPr/>
          <p:nvPr/>
        </p:nvSpPr>
        <p:spPr>
          <a:xfrm>
            <a:off x="3298800" y="3257550"/>
            <a:ext cx="212777" cy="155575"/>
          </a:xfrm>
          <a:custGeom>
            <a:avLst/>
            <a:gdLst>
              <a:gd name="connsiteX0" fmla="*/ 25 w 212777"/>
              <a:gd name="connsiteY0" fmla="*/ 0 h 155575"/>
              <a:gd name="connsiteX1" fmla="*/ 107975 w 212777"/>
              <a:gd name="connsiteY1" fmla="*/ 95250 h 155575"/>
              <a:gd name="connsiteX2" fmla="*/ 212750 w 212777"/>
              <a:gd name="connsiteY2" fmla="*/ 155575 h 155575"/>
              <a:gd name="connsiteX3" fmla="*/ 117500 w 212777"/>
              <a:gd name="connsiteY3" fmla="*/ 95250 h 155575"/>
              <a:gd name="connsiteX4" fmla="*/ 25 w 212777"/>
              <a:gd name="connsiteY4" fmla="*/ 0 h 155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2777" h="155575">
                <a:moveTo>
                  <a:pt x="25" y="0"/>
                </a:moveTo>
                <a:cubicBezTo>
                  <a:pt x="-1562" y="0"/>
                  <a:pt x="72521" y="69321"/>
                  <a:pt x="107975" y="95250"/>
                </a:cubicBezTo>
                <a:cubicBezTo>
                  <a:pt x="143429" y="121179"/>
                  <a:pt x="211163" y="155575"/>
                  <a:pt x="212750" y="155575"/>
                </a:cubicBezTo>
                <a:cubicBezTo>
                  <a:pt x="214337" y="155575"/>
                  <a:pt x="146604" y="117475"/>
                  <a:pt x="117500" y="95250"/>
                </a:cubicBezTo>
                <a:cubicBezTo>
                  <a:pt x="88396" y="73025"/>
                  <a:pt x="1612" y="0"/>
                  <a:pt x="25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9" name="フリーフォーム 1088">
            <a:extLst>
              <a:ext uri="{FF2B5EF4-FFF2-40B4-BE49-F238E27FC236}">
                <a16:creationId xmlns:a16="http://schemas.microsoft.com/office/drawing/2014/main" id="{964B5297-9230-6784-4EB9-EB7CC45441E3}"/>
              </a:ext>
            </a:extLst>
          </p:cNvPr>
          <p:cNvSpPr/>
          <p:nvPr/>
        </p:nvSpPr>
        <p:spPr>
          <a:xfrm>
            <a:off x="2657080" y="2336608"/>
            <a:ext cx="35598" cy="158946"/>
          </a:xfrm>
          <a:custGeom>
            <a:avLst/>
            <a:gdLst>
              <a:gd name="connsiteX0" fmla="*/ 6745 w 35598"/>
              <a:gd name="connsiteY0" fmla="*/ 192 h 158946"/>
              <a:gd name="connsiteX1" fmla="*/ 16270 w 35598"/>
              <a:gd name="connsiteY1" fmla="*/ 89092 h 158946"/>
              <a:gd name="connsiteX2" fmla="*/ 35320 w 35598"/>
              <a:gd name="connsiteY2" fmla="*/ 158942 h 158946"/>
              <a:gd name="connsiteX3" fmla="*/ 395 w 35598"/>
              <a:gd name="connsiteY3" fmla="*/ 85917 h 158946"/>
              <a:gd name="connsiteX4" fmla="*/ 16270 w 35598"/>
              <a:gd name="connsiteY4" fmla="*/ 114492 h 158946"/>
              <a:gd name="connsiteX5" fmla="*/ 6745 w 35598"/>
              <a:gd name="connsiteY5" fmla="*/ 192 h 1589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5598" h="158946">
                <a:moveTo>
                  <a:pt x="6745" y="192"/>
                </a:moveTo>
                <a:cubicBezTo>
                  <a:pt x="6745" y="-4041"/>
                  <a:pt x="11508" y="62634"/>
                  <a:pt x="16270" y="89092"/>
                </a:cubicBezTo>
                <a:cubicBezTo>
                  <a:pt x="21032" y="115550"/>
                  <a:pt x="37966" y="159471"/>
                  <a:pt x="35320" y="158942"/>
                </a:cubicBezTo>
                <a:cubicBezTo>
                  <a:pt x="32674" y="158413"/>
                  <a:pt x="3570" y="93325"/>
                  <a:pt x="395" y="85917"/>
                </a:cubicBezTo>
                <a:cubicBezTo>
                  <a:pt x="-2780" y="78509"/>
                  <a:pt x="14153" y="125075"/>
                  <a:pt x="16270" y="114492"/>
                </a:cubicBezTo>
                <a:cubicBezTo>
                  <a:pt x="18387" y="103909"/>
                  <a:pt x="6745" y="4425"/>
                  <a:pt x="6745" y="19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0" name="フリーフォーム 1089">
            <a:extLst>
              <a:ext uri="{FF2B5EF4-FFF2-40B4-BE49-F238E27FC236}">
                <a16:creationId xmlns:a16="http://schemas.microsoft.com/office/drawing/2014/main" id="{A055CABC-50A1-FBF8-FBE4-498E9823CC46}"/>
              </a:ext>
            </a:extLst>
          </p:cNvPr>
          <p:cNvSpPr/>
          <p:nvPr/>
        </p:nvSpPr>
        <p:spPr>
          <a:xfrm>
            <a:off x="4138376" y="2577881"/>
            <a:ext cx="40059" cy="206834"/>
          </a:xfrm>
          <a:custGeom>
            <a:avLst/>
            <a:gdLst>
              <a:gd name="connsiteX0" fmla="*/ 39924 w 40059"/>
              <a:gd name="connsiteY0" fmla="*/ 219 h 206834"/>
              <a:gd name="connsiteX1" fmla="*/ 14524 w 40059"/>
              <a:gd name="connsiteY1" fmla="*/ 114519 h 206834"/>
              <a:gd name="connsiteX2" fmla="*/ 14524 w 40059"/>
              <a:gd name="connsiteY2" fmla="*/ 165319 h 206834"/>
              <a:gd name="connsiteX3" fmla="*/ 4999 w 40059"/>
              <a:gd name="connsiteY3" fmla="*/ 206594 h 206834"/>
              <a:gd name="connsiteX4" fmla="*/ 1824 w 40059"/>
              <a:gd name="connsiteY4" fmla="*/ 146269 h 206834"/>
              <a:gd name="connsiteX5" fmla="*/ 39924 w 40059"/>
              <a:gd name="connsiteY5" fmla="*/ 219 h 2068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0059" h="206834">
                <a:moveTo>
                  <a:pt x="39924" y="219"/>
                </a:moveTo>
                <a:cubicBezTo>
                  <a:pt x="42041" y="-5073"/>
                  <a:pt x="18757" y="87002"/>
                  <a:pt x="14524" y="114519"/>
                </a:cubicBezTo>
                <a:cubicBezTo>
                  <a:pt x="10291" y="142036"/>
                  <a:pt x="16111" y="149973"/>
                  <a:pt x="14524" y="165319"/>
                </a:cubicBezTo>
                <a:cubicBezTo>
                  <a:pt x="12936" y="180665"/>
                  <a:pt x="7116" y="209769"/>
                  <a:pt x="4999" y="206594"/>
                </a:cubicBezTo>
                <a:cubicBezTo>
                  <a:pt x="2882" y="203419"/>
                  <a:pt x="-2938" y="174315"/>
                  <a:pt x="1824" y="146269"/>
                </a:cubicBezTo>
                <a:cubicBezTo>
                  <a:pt x="6586" y="118223"/>
                  <a:pt x="37807" y="5511"/>
                  <a:pt x="39924" y="21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1" name="フリーフォーム 1090">
            <a:extLst>
              <a:ext uri="{FF2B5EF4-FFF2-40B4-BE49-F238E27FC236}">
                <a16:creationId xmlns:a16="http://schemas.microsoft.com/office/drawing/2014/main" id="{A659A723-35CC-FB05-9158-3BEB92F74271}"/>
              </a:ext>
            </a:extLst>
          </p:cNvPr>
          <p:cNvSpPr/>
          <p:nvPr/>
        </p:nvSpPr>
        <p:spPr>
          <a:xfrm>
            <a:off x="3740142" y="3225764"/>
            <a:ext cx="206407" cy="174795"/>
          </a:xfrm>
          <a:custGeom>
            <a:avLst/>
            <a:gdLst>
              <a:gd name="connsiteX0" fmla="*/ 206383 w 206407"/>
              <a:gd name="connsiteY0" fmla="*/ 36 h 174795"/>
              <a:gd name="connsiteX1" fmla="*/ 139708 w 206407"/>
              <a:gd name="connsiteY1" fmla="*/ 117511 h 174795"/>
              <a:gd name="connsiteX2" fmla="*/ 8 w 206407"/>
              <a:gd name="connsiteY2" fmla="*/ 174661 h 174795"/>
              <a:gd name="connsiteX3" fmla="*/ 133358 w 206407"/>
              <a:gd name="connsiteY3" fmla="*/ 130211 h 174795"/>
              <a:gd name="connsiteX4" fmla="*/ 206383 w 206407"/>
              <a:gd name="connsiteY4" fmla="*/ 36 h 1747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6407" h="174795">
                <a:moveTo>
                  <a:pt x="206383" y="36"/>
                </a:moveTo>
                <a:cubicBezTo>
                  <a:pt x="207441" y="-2081"/>
                  <a:pt x="174104" y="88407"/>
                  <a:pt x="139708" y="117511"/>
                </a:cubicBezTo>
                <a:cubicBezTo>
                  <a:pt x="105312" y="146615"/>
                  <a:pt x="1066" y="172544"/>
                  <a:pt x="8" y="174661"/>
                </a:cubicBezTo>
                <a:cubicBezTo>
                  <a:pt x="-1050" y="176778"/>
                  <a:pt x="100021" y="153494"/>
                  <a:pt x="133358" y="130211"/>
                </a:cubicBezTo>
                <a:cubicBezTo>
                  <a:pt x="166695" y="106928"/>
                  <a:pt x="205325" y="2153"/>
                  <a:pt x="206383" y="3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2" name="フリーフォーム 1091">
            <a:extLst>
              <a:ext uri="{FF2B5EF4-FFF2-40B4-BE49-F238E27FC236}">
                <a16:creationId xmlns:a16="http://schemas.microsoft.com/office/drawing/2014/main" id="{344F57B2-4FBD-D7FC-DD42-F8C37FD810D2}"/>
              </a:ext>
            </a:extLst>
          </p:cNvPr>
          <p:cNvSpPr/>
          <p:nvPr/>
        </p:nvSpPr>
        <p:spPr>
          <a:xfrm>
            <a:off x="2611195" y="2123625"/>
            <a:ext cx="46285" cy="274030"/>
          </a:xfrm>
          <a:custGeom>
            <a:avLst/>
            <a:gdLst>
              <a:gd name="connsiteX0" fmla="*/ 8180 w 46285"/>
              <a:gd name="connsiteY0" fmla="*/ 450 h 274030"/>
              <a:gd name="connsiteX1" fmla="*/ 1830 w 46285"/>
              <a:gd name="connsiteY1" fmla="*/ 124275 h 274030"/>
              <a:gd name="connsiteX2" fmla="*/ 46280 w 46285"/>
              <a:gd name="connsiteY2" fmla="*/ 273500 h 274030"/>
              <a:gd name="connsiteX3" fmla="*/ 5005 w 46285"/>
              <a:gd name="connsiteY3" fmla="*/ 168725 h 274030"/>
              <a:gd name="connsiteX4" fmla="*/ 8180 w 46285"/>
              <a:gd name="connsiteY4" fmla="*/ 450 h 2740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6285" h="274030">
                <a:moveTo>
                  <a:pt x="8180" y="450"/>
                </a:moveTo>
                <a:cubicBezTo>
                  <a:pt x="7651" y="-6958"/>
                  <a:pt x="-4520" y="78767"/>
                  <a:pt x="1830" y="124275"/>
                </a:cubicBezTo>
                <a:cubicBezTo>
                  <a:pt x="8180" y="169783"/>
                  <a:pt x="45751" y="266092"/>
                  <a:pt x="46280" y="273500"/>
                </a:cubicBezTo>
                <a:cubicBezTo>
                  <a:pt x="46809" y="280908"/>
                  <a:pt x="11355" y="208942"/>
                  <a:pt x="5005" y="168725"/>
                </a:cubicBezTo>
                <a:cubicBezTo>
                  <a:pt x="-1345" y="128508"/>
                  <a:pt x="8709" y="7858"/>
                  <a:pt x="8180" y="45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3" name="フリーフォーム 1092">
            <a:extLst>
              <a:ext uri="{FF2B5EF4-FFF2-40B4-BE49-F238E27FC236}">
                <a16:creationId xmlns:a16="http://schemas.microsoft.com/office/drawing/2014/main" id="{79F0DBE1-A7EE-8F40-B6B5-2BC66644DCD1}"/>
              </a:ext>
            </a:extLst>
          </p:cNvPr>
          <p:cNvSpPr/>
          <p:nvPr/>
        </p:nvSpPr>
        <p:spPr>
          <a:xfrm>
            <a:off x="3930531" y="2047875"/>
            <a:ext cx="190914" cy="95250"/>
          </a:xfrm>
          <a:custGeom>
            <a:avLst/>
            <a:gdLst>
              <a:gd name="connsiteX0" fmla="*/ 190619 w 190914"/>
              <a:gd name="connsiteY0" fmla="*/ 0 h 95250"/>
              <a:gd name="connsiteX1" fmla="*/ 111244 w 190914"/>
              <a:gd name="connsiteY1" fmla="*/ 63500 h 95250"/>
              <a:gd name="connsiteX2" fmla="*/ 119 w 190914"/>
              <a:gd name="connsiteY2" fmla="*/ 95250 h 95250"/>
              <a:gd name="connsiteX3" fmla="*/ 133469 w 190914"/>
              <a:gd name="connsiteY3" fmla="*/ 63500 h 95250"/>
              <a:gd name="connsiteX4" fmla="*/ 190619 w 190914"/>
              <a:gd name="connsiteY4" fmla="*/ 0 h 95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90914" h="95250">
                <a:moveTo>
                  <a:pt x="190619" y="0"/>
                </a:moveTo>
                <a:cubicBezTo>
                  <a:pt x="186915" y="0"/>
                  <a:pt x="142994" y="47625"/>
                  <a:pt x="111244" y="63500"/>
                </a:cubicBezTo>
                <a:cubicBezTo>
                  <a:pt x="79494" y="79375"/>
                  <a:pt x="-3585" y="95250"/>
                  <a:pt x="119" y="95250"/>
                </a:cubicBezTo>
                <a:cubicBezTo>
                  <a:pt x="3823" y="95250"/>
                  <a:pt x="104365" y="75671"/>
                  <a:pt x="133469" y="63500"/>
                </a:cubicBezTo>
                <a:cubicBezTo>
                  <a:pt x="162573" y="51329"/>
                  <a:pt x="194323" y="0"/>
                  <a:pt x="190619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4" name="フリーフォーム 1093">
            <a:extLst>
              <a:ext uri="{FF2B5EF4-FFF2-40B4-BE49-F238E27FC236}">
                <a16:creationId xmlns:a16="http://schemas.microsoft.com/office/drawing/2014/main" id="{CBC292B8-144A-FD64-A152-9D4EE8944D63}"/>
              </a:ext>
            </a:extLst>
          </p:cNvPr>
          <p:cNvSpPr/>
          <p:nvPr/>
        </p:nvSpPr>
        <p:spPr>
          <a:xfrm>
            <a:off x="3038459" y="2403472"/>
            <a:ext cx="64700" cy="136535"/>
          </a:xfrm>
          <a:custGeom>
            <a:avLst/>
            <a:gdLst>
              <a:gd name="connsiteX0" fmla="*/ 16 w 64700"/>
              <a:gd name="connsiteY0" fmla="*/ 3 h 136535"/>
              <a:gd name="connsiteX1" fmla="*/ 57166 w 64700"/>
              <a:gd name="connsiteY1" fmla="*/ 85728 h 136535"/>
              <a:gd name="connsiteX2" fmla="*/ 50816 w 64700"/>
              <a:gd name="connsiteY2" fmla="*/ 136528 h 136535"/>
              <a:gd name="connsiteX3" fmla="*/ 63516 w 64700"/>
              <a:gd name="connsiteY3" fmla="*/ 88903 h 136535"/>
              <a:gd name="connsiteX4" fmla="*/ 16 w 64700"/>
              <a:gd name="connsiteY4" fmla="*/ 3 h 1365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4700" h="136535">
                <a:moveTo>
                  <a:pt x="16" y="3"/>
                </a:moveTo>
                <a:cubicBezTo>
                  <a:pt x="-1042" y="-526"/>
                  <a:pt x="48699" y="62974"/>
                  <a:pt x="57166" y="85728"/>
                </a:cubicBezTo>
                <a:cubicBezTo>
                  <a:pt x="65633" y="108482"/>
                  <a:pt x="49758" y="135999"/>
                  <a:pt x="50816" y="136528"/>
                </a:cubicBezTo>
                <a:cubicBezTo>
                  <a:pt x="51874" y="137057"/>
                  <a:pt x="69337" y="107953"/>
                  <a:pt x="63516" y="88903"/>
                </a:cubicBezTo>
                <a:cubicBezTo>
                  <a:pt x="57695" y="69853"/>
                  <a:pt x="1074" y="532"/>
                  <a:pt x="16" y="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5" name="フリーフォーム 1094">
            <a:extLst>
              <a:ext uri="{FF2B5EF4-FFF2-40B4-BE49-F238E27FC236}">
                <a16:creationId xmlns:a16="http://schemas.microsoft.com/office/drawing/2014/main" id="{FB3C9DB9-ED69-037C-E43F-A51B90C1E244}"/>
              </a:ext>
            </a:extLst>
          </p:cNvPr>
          <p:cNvSpPr/>
          <p:nvPr/>
        </p:nvSpPr>
        <p:spPr>
          <a:xfrm>
            <a:off x="3761601" y="2425537"/>
            <a:ext cx="224459" cy="66847"/>
          </a:xfrm>
          <a:custGeom>
            <a:avLst/>
            <a:gdLst>
              <a:gd name="connsiteX0" fmla="*/ 774 w 224459"/>
              <a:gd name="connsiteY0" fmla="*/ 163 h 66847"/>
              <a:gd name="connsiteX1" fmla="*/ 134124 w 224459"/>
              <a:gd name="connsiteY1" fmla="*/ 22388 h 66847"/>
              <a:gd name="connsiteX2" fmla="*/ 197624 w 224459"/>
              <a:gd name="connsiteY2" fmla="*/ 31913 h 66847"/>
              <a:gd name="connsiteX3" fmla="*/ 223024 w 224459"/>
              <a:gd name="connsiteY3" fmla="*/ 66838 h 66847"/>
              <a:gd name="connsiteX4" fmla="*/ 200799 w 224459"/>
              <a:gd name="connsiteY4" fmla="*/ 35088 h 66847"/>
              <a:gd name="connsiteX5" fmla="*/ 774 w 224459"/>
              <a:gd name="connsiteY5" fmla="*/ 163 h 668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24459" h="66847">
                <a:moveTo>
                  <a:pt x="774" y="163"/>
                </a:moveTo>
                <a:cubicBezTo>
                  <a:pt x="-10338" y="-1954"/>
                  <a:pt x="101316" y="17096"/>
                  <a:pt x="134124" y="22388"/>
                </a:cubicBezTo>
                <a:cubicBezTo>
                  <a:pt x="166932" y="27680"/>
                  <a:pt x="182807" y="24505"/>
                  <a:pt x="197624" y="31913"/>
                </a:cubicBezTo>
                <a:cubicBezTo>
                  <a:pt x="212441" y="39321"/>
                  <a:pt x="222495" y="66309"/>
                  <a:pt x="223024" y="66838"/>
                </a:cubicBezTo>
                <a:cubicBezTo>
                  <a:pt x="223553" y="67367"/>
                  <a:pt x="232020" y="46200"/>
                  <a:pt x="200799" y="35088"/>
                </a:cubicBezTo>
                <a:cubicBezTo>
                  <a:pt x="169578" y="23976"/>
                  <a:pt x="11886" y="2280"/>
                  <a:pt x="774" y="16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6" name="フリーフォーム 1095">
            <a:extLst>
              <a:ext uri="{FF2B5EF4-FFF2-40B4-BE49-F238E27FC236}">
                <a16:creationId xmlns:a16="http://schemas.microsoft.com/office/drawing/2014/main" id="{0C689661-E2E8-2288-603F-EE3B9D96EF9F}"/>
              </a:ext>
            </a:extLst>
          </p:cNvPr>
          <p:cNvSpPr/>
          <p:nvPr/>
        </p:nvSpPr>
        <p:spPr>
          <a:xfrm>
            <a:off x="3847966" y="2511262"/>
            <a:ext cx="162767" cy="68322"/>
          </a:xfrm>
          <a:custGeom>
            <a:avLst/>
            <a:gdLst>
              <a:gd name="connsiteX0" fmla="*/ 134 w 162767"/>
              <a:gd name="connsiteY0" fmla="*/ 163 h 68322"/>
              <a:gd name="connsiteX1" fmla="*/ 63634 w 162767"/>
              <a:gd name="connsiteY1" fmla="*/ 66838 h 68322"/>
              <a:gd name="connsiteX2" fmla="*/ 162059 w 162767"/>
              <a:gd name="connsiteY2" fmla="*/ 47788 h 68322"/>
              <a:gd name="connsiteX3" fmla="*/ 104909 w 162767"/>
              <a:gd name="connsiteY3" fmla="*/ 63663 h 68322"/>
              <a:gd name="connsiteX4" fmla="*/ 47759 w 162767"/>
              <a:gd name="connsiteY4" fmla="*/ 47788 h 68322"/>
              <a:gd name="connsiteX5" fmla="*/ 134 w 162767"/>
              <a:gd name="connsiteY5" fmla="*/ 163 h 683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2767" h="68322">
                <a:moveTo>
                  <a:pt x="134" y="163"/>
                </a:moveTo>
                <a:cubicBezTo>
                  <a:pt x="2780" y="3338"/>
                  <a:pt x="36647" y="58901"/>
                  <a:pt x="63634" y="66838"/>
                </a:cubicBezTo>
                <a:cubicBezTo>
                  <a:pt x="90621" y="74775"/>
                  <a:pt x="155180" y="48317"/>
                  <a:pt x="162059" y="47788"/>
                </a:cubicBezTo>
                <a:cubicBezTo>
                  <a:pt x="168938" y="47259"/>
                  <a:pt x="123959" y="63663"/>
                  <a:pt x="104909" y="63663"/>
                </a:cubicBezTo>
                <a:cubicBezTo>
                  <a:pt x="85859" y="63663"/>
                  <a:pt x="60988" y="54667"/>
                  <a:pt x="47759" y="47788"/>
                </a:cubicBezTo>
                <a:cubicBezTo>
                  <a:pt x="34530" y="40909"/>
                  <a:pt x="-2512" y="-3012"/>
                  <a:pt x="134" y="16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7" name="フリーフォーム 1096">
            <a:extLst>
              <a:ext uri="{FF2B5EF4-FFF2-40B4-BE49-F238E27FC236}">
                <a16:creationId xmlns:a16="http://schemas.microsoft.com/office/drawing/2014/main" id="{C189186D-60FB-216D-9F3D-E0E0EC42F3BE}"/>
              </a:ext>
            </a:extLst>
          </p:cNvPr>
          <p:cNvSpPr/>
          <p:nvPr/>
        </p:nvSpPr>
        <p:spPr>
          <a:xfrm>
            <a:off x="3168551" y="2622379"/>
            <a:ext cx="76319" cy="124114"/>
          </a:xfrm>
          <a:custGeom>
            <a:avLst/>
            <a:gdLst>
              <a:gd name="connsiteX0" fmla="*/ 76299 w 76319"/>
              <a:gd name="connsiteY0" fmla="*/ 171 h 124114"/>
              <a:gd name="connsiteX1" fmla="*/ 19149 w 76319"/>
              <a:gd name="connsiteY1" fmla="*/ 63671 h 124114"/>
              <a:gd name="connsiteX2" fmla="*/ 99 w 76319"/>
              <a:gd name="connsiteY2" fmla="*/ 123996 h 124114"/>
              <a:gd name="connsiteX3" fmla="*/ 25499 w 76319"/>
              <a:gd name="connsiteY3" fmla="*/ 47796 h 124114"/>
              <a:gd name="connsiteX4" fmla="*/ 76299 w 76319"/>
              <a:gd name="connsiteY4" fmla="*/ 171 h 1241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6319" h="124114">
                <a:moveTo>
                  <a:pt x="76299" y="171"/>
                </a:moveTo>
                <a:cubicBezTo>
                  <a:pt x="75241" y="2817"/>
                  <a:pt x="31849" y="43034"/>
                  <a:pt x="19149" y="63671"/>
                </a:cubicBezTo>
                <a:cubicBezTo>
                  <a:pt x="6449" y="84308"/>
                  <a:pt x="-959" y="126642"/>
                  <a:pt x="99" y="123996"/>
                </a:cubicBezTo>
                <a:cubicBezTo>
                  <a:pt x="1157" y="121350"/>
                  <a:pt x="13328" y="69492"/>
                  <a:pt x="25499" y="47796"/>
                </a:cubicBezTo>
                <a:cubicBezTo>
                  <a:pt x="37670" y="26100"/>
                  <a:pt x="77357" y="-2475"/>
                  <a:pt x="76299" y="17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8" name="フリーフォーム 1097">
            <a:extLst>
              <a:ext uri="{FF2B5EF4-FFF2-40B4-BE49-F238E27FC236}">
                <a16:creationId xmlns:a16="http://schemas.microsoft.com/office/drawing/2014/main" id="{F793D7F9-3986-D16C-72D3-5A2B3A5C0289}"/>
              </a:ext>
            </a:extLst>
          </p:cNvPr>
          <p:cNvSpPr/>
          <p:nvPr/>
        </p:nvSpPr>
        <p:spPr>
          <a:xfrm>
            <a:off x="3946163" y="3262291"/>
            <a:ext cx="63975" cy="446128"/>
          </a:xfrm>
          <a:custGeom>
            <a:avLst/>
            <a:gdLst>
              <a:gd name="connsiteX0" fmla="*/ 63862 w 63975"/>
              <a:gd name="connsiteY0" fmla="*/ 1609 h 446128"/>
              <a:gd name="connsiteX1" fmla="*/ 16237 w 63975"/>
              <a:gd name="connsiteY1" fmla="*/ 319109 h 446128"/>
              <a:gd name="connsiteX2" fmla="*/ 362 w 63975"/>
              <a:gd name="connsiteY2" fmla="*/ 442934 h 446128"/>
              <a:gd name="connsiteX3" fmla="*/ 28937 w 63975"/>
              <a:gd name="connsiteY3" fmla="*/ 204809 h 446128"/>
              <a:gd name="connsiteX4" fmla="*/ 63862 w 63975"/>
              <a:gd name="connsiteY4" fmla="*/ 1609 h 4461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3975" h="446128">
                <a:moveTo>
                  <a:pt x="63862" y="1609"/>
                </a:moveTo>
                <a:cubicBezTo>
                  <a:pt x="61745" y="20659"/>
                  <a:pt x="26820" y="245555"/>
                  <a:pt x="16237" y="319109"/>
                </a:cubicBezTo>
                <a:cubicBezTo>
                  <a:pt x="5654" y="392663"/>
                  <a:pt x="-1755" y="461984"/>
                  <a:pt x="362" y="442934"/>
                </a:cubicBezTo>
                <a:cubicBezTo>
                  <a:pt x="2479" y="423884"/>
                  <a:pt x="19941" y="272013"/>
                  <a:pt x="28937" y="204809"/>
                </a:cubicBezTo>
                <a:cubicBezTo>
                  <a:pt x="37933" y="137605"/>
                  <a:pt x="65979" y="-17441"/>
                  <a:pt x="63862" y="160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9" name="フリーフォーム 1098">
            <a:extLst>
              <a:ext uri="{FF2B5EF4-FFF2-40B4-BE49-F238E27FC236}">
                <a16:creationId xmlns:a16="http://schemas.microsoft.com/office/drawing/2014/main" id="{58DB6F16-FE54-B904-7F30-183DD9DDED01}"/>
              </a:ext>
            </a:extLst>
          </p:cNvPr>
          <p:cNvSpPr/>
          <p:nvPr/>
        </p:nvSpPr>
        <p:spPr>
          <a:xfrm>
            <a:off x="3892476" y="3460398"/>
            <a:ext cx="44557" cy="783119"/>
          </a:xfrm>
          <a:custGeom>
            <a:avLst/>
            <a:gdLst>
              <a:gd name="connsiteX0" fmla="*/ 44524 w 44557"/>
              <a:gd name="connsiteY0" fmla="*/ 352 h 783119"/>
              <a:gd name="connsiteX1" fmla="*/ 9599 w 44557"/>
              <a:gd name="connsiteY1" fmla="*/ 333727 h 783119"/>
              <a:gd name="connsiteX2" fmla="*/ 74 w 44557"/>
              <a:gd name="connsiteY2" fmla="*/ 676627 h 783119"/>
              <a:gd name="connsiteX3" fmla="*/ 9599 w 44557"/>
              <a:gd name="connsiteY3" fmla="*/ 762352 h 783119"/>
              <a:gd name="connsiteX4" fmla="*/ 74 w 44557"/>
              <a:gd name="connsiteY4" fmla="*/ 333727 h 783119"/>
              <a:gd name="connsiteX5" fmla="*/ 15949 w 44557"/>
              <a:gd name="connsiteY5" fmla="*/ 270227 h 783119"/>
              <a:gd name="connsiteX6" fmla="*/ 44524 w 44557"/>
              <a:gd name="connsiteY6" fmla="*/ 352 h 7831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4557" h="783119">
                <a:moveTo>
                  <a:pt x="44524" y="352"/>
                </a:moveTo>
                <a:cubicBezTo>
                  <a:pt x="43466" y="10935"/>
                  <a:pt x="17007" y="221015"/>
                  <a:pt x="9599" y="333727"/>
                </a:cubicBezTo>
                <a:cubicBezTo>
                  <a:pt x="2191" y="446439"/>
                  <a:pt x="74" y="605190"/>
                  <a:pt x="74" y="676627"/>
                </a:cubicBezTo>
                <a:cubicBezTo>
                  <a:pt x="74" y="748064"/>
                  <a:pt x="9599" y="819502"/>
                  <a:pt x="9599" y="762352"/>
                </a:cubicBezTo>
                <a:cubicBezTo>
                  <a:pt x="9599" y="705202"/>
                  <a:pt x="-984" y="415748"/>
                  <a:pt x="74" y="333727"/>
                </a:cubicBezTo>
                <a:cubicBezTo>
                  <a:pt x="1132" y="251706"/>
                  <a:pt x="10657" y="319969"/>
                  <a:pt x="15949" y="270227"/>
                </a:cubicBezTo>
                <a:cubicBezTo>
                  <a:pt x="21241" y="220485"/>
                  <a:pt x="45582" y="-10231"/>
                  <a:pt x="44524" y="35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0" name="フリーフォーム 1099">
            <a:extLst>
              <a:ext uri="{FF2B5EF4-FFF2-40B4-BE49-F238E27FC236}">
                <a16:creationId xmlns:a16="http://schemas.microsoft.com/office/drawing/2014/main" id="{B507DAF6-3BBC-69AA-A72D-CA5725BA5DDC}"/>
              </a:ext>
            </a:extLst>
          </p:cNvPr>
          <p:cNvSpPr/>
          <p:nvPr/>
        </p:nvSpPr>
        <p:spPr>
          <a:xfrm>
            <a:off x="3816264" y="3454390"/>
            <a:ext cx="32723" cy="206398"/>
          </a:xfrm>
          <a:custGeom>
            <a:avLst/>
            <a:gdLst>
              <a:gd name="connsiteX0" fmla="*/ 19136 w 32723"/>
              <a:gd name="connsiteY0" fmla="*/ 10 h 206398"/>
              <a:gd name="connsiteX1" fmla="*/ 22311 w 32723"/>
              <a:gd name="connsiteY1" fmla="*/ 111135 h 206398"/>
              <a:gd name="connsiteX2" fmla="*/ 86 w 32723"/>
              <a:gd name="connsiteY2" fmla="*/ 206385 h 206398"/>
              <a:gd name="connsiteX3" fmla="*/ 31836 w 32723"/>
              <a:gd name="connsiteY3" fmla="*/ 117485 h 206398"/>
              <a:gd name="connsiteX4" fmla="*/ 19136 w 32723"/>
              <a:gd name="connsiteY4" fmla="*/ 10 h 2063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2723" h="206398">
                <a:moveTo>
                  <a:pt x="19136" y="10"/>
                </a:moveTo>
                <a:cubicBezTo>
                  <a:pt x="17548" y="-1048"/>
                  <a:pt x="25486" y="76739"/>
                  <a:pt x="22311" y="111135"/>
                </a:cubicBezTo>
                <a:cubicBezTo>
                  <a:pt x="19136" y="145531"/>
                  <a:pt x="-1502" y="205327"/>
                  <a:pt x="86" y="206385"/>
                </a:cubicBezTo>
                <a:cubicBezTo>
                  <a:pt x="1674" y="207443"/>
                  <a:pt x="27074" y="147648"/>
                  <a:pt x="31836" y="117485"/>
                </a:cubicBezTo>
                <a:cubicBezTo>
                  <a:pt x="36599" y="87323"/>
                  <a:pt x="20724" y="1068"/>
                  <a:pt x="19136" y="1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1" name="フリーフォーム 1100">
            <a:extLst>
              <a:ext uri="{FF2B5EF4-FFF2-40B4-BE49-F238E27FC236}">
                <a16:creationId xmlns:a16="http://schemas.microsoft.com/office/drawing/2014/main" id="{B256C9F3-8645-818E-5F72-A4F0D4AF9DE8}"/>
              </a:ext>
            </a:extLst>
          </p:cNvPr>
          <p:cNvSpPr/>
          <p:nvPr/>
        </p:nvSpPr>
        <p:spPr>
          <a:xfrm>
            <a:off x="3520895" y="3927456"/>
            <a:ext cx="101933" cy="200092"/>
          </a:xfrm>
          <a:custGeom>
            <a:avLst/>
            <a:gdLst>
              <a:gd name="connsiteX0" fmla="*/ 180 w 101933"/>
              <a:gd name="connsiteY0" fmla="*/ 19 h 200092"/>
              <a:gd name="connsiteX1" fmla="*/ 41455 w 101933"/>
              <a:gd name="connsiteY1" fmla="*/ 127019 h 200092"/>
              <a:gd name="connsiteX2" fmla="*/ 101780 w 101933"/>
              <a:gd name="connsiteY2" fmla="*/ 200044 h 200092"/>
              <a:gd name="connsiteX3" fmla="*/ 57330 w 101933"/>
              <a:gd name="connsiteY3" fmla="*/ 136544 h 200092"/>
              <a:gd name="connsiteX4" fmla="*/ 180 w 101933"/>
              <a:gd name="connsiteY4" fmla="*/ 19 h 2000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1933" h="200092">
                <a:moveTo>
                  <a:pt x="180" y="19"/>
                </a:moveTo>
                <a:cubicBezTo>
                  <a:pt x="-2466" y="-1569"/>
                  <a:pt x="24522" y="93682"/>
                  <a:pt x="41455" y="127019"/>
                </a:cubicBezTo>
                <a:cubicBezTo>
                  <a:pt x="58388" y="160356"/>
                  <a:pt x="99134" y="198457"/>
                  <a:pt x="101780" y="200044"/>
                </a:cubicBezTo>
                <a:cubicBezTo>
                  <a:pt x="104426" y="201632"/>
                  <a:pt x="72147" y="164061"/>
                  <a:pt x="57330" y="136544"/>
                </a:cubicBezTo>
                <a:cubicBezTo>
                  <a:pt x="42513" y="109027"/>
                  <a:pt x="2826" y="1607"/>
                  <a:pt x="180" y="1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2" name="フリーフォーム 1101">
            <a:extLst>
              <a:ext uri="{FF2B5EF4-FFF2-40B4-BE49-F238E27FC236}">
                <a16:creationId xmlns:a16="http://schemas.microsoft.com/office/drawing/2014/main" id="{0E58E94E-0059-7E89-89E3-E3C90ABD5D16}"/>
              </a:ext>
            </a:extLst>
          </p:cNvPr>
          <p:cNvSpPr/>
          <p:nvPr/>
        </p:nvSpPr>
        <p:spPr>
          <a:xfrm>
            <a:off x="2971789" y="3085985"/>
            <a:ext cx="209571" cy="612898"/>
          </a:xfrm>
          <a:custGeom>
            <a:avLst/>
            <a:gdLst>
              <a:gd name="connsiteX0" fmla="*/ 11 w 209571"/>
              <a:gd name="connsiteY0" fmla="*/ 115 h 612898"/>
              <a:gd name="connsiteX1" fmla="*/ 111136 w 209571"/>
              <a:gd name="connsiteY1" fmla="*/ 343015 h 612898"/>
              <a:gd name="connsiteX2" fmla="*/ 111136 w 209571"/>
              <a:gd name="connsiteY2" fmla="*/ 298565 h 612898"/>
              <a:gd name="connsiteX3" fmla="*/ 209561 w 209571"/>
              <a:gd name="connsiteY3" fmla="*/ 612890 h 612898"/>
              <a:gd name="connsiteX4" fmla="*/ 104786 w 209571"/>
              <a:gd name="connsiteY4" fmla="*/ 308090 h 612898"/>
              <a:gd name="connsiteX5" fmla="*/ 11 w 209571"/>
              <a:gd name="connsiteY5" fmla="*/ 115 h 6128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09571" h="612898">
                <a:moveTo>
                  <a:pt x="11" y="115"/>
                </a:moveTo>
                <a:cubicBezTo>
                  <a:pt x="1069" y="5936"/>
                  <a:pt x="92615" y="293273"/>
                  <a:pt x="111136" y="343015"/>
                </a:cubicBezTo>
                <a:cubicBezTo>
                  <a:pt x="129657" y="392757"/>
                  <a:pt x="94732" y="253586"/>
                  <a:pt x="111136" y="298565"/>
                </a:cubicBezTo>
                <a:cubicBezTo>
                  <a:pt x="127540" y="343544"/>
                  <a:pt x="210619" y="611302"/>
                  <a:pt x="209561" y="612890"/>
                </a:cubicBezTo>
                <a:cubicBezTo>
                  <a:pt x="208503" y="614478"/>
                  <a:pt x="135478" y="405457"/>
                  <a:pt x="104786" y="308090"/>
                </a:cubicBezTo>
                <a:cubicBezTo>
                  <a:pt x="74094" y="210723"/>
                  <a:pt x="-1047" y="-5706"/>
                  <a:pt x="11" y="11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3" name="フリーフォーム 1102">
            <a:extLst>
              <a:ext uri="{FF2B5EF4-FFF2-40B4-BE49-F238E27FC236}">
                <a16:creationId xmlns:a16="http://schemas.microsoft.com/office/drawing/2014/main" id="{D146CCB3-2BDE-F21D-481B-CBC7B959C14E}"/>
              </a:ext>
            </a:extLst>
          </p:cNvPr>
          <p:cNvSpPr/>
          <p:nvPr/>
        </p:nvSpPr>
        <p:spPr>
          <a:xfrm>
            <a:off x="3832185" y="3828915"/>
            <a:ext cx="38371" cy="213028"/>
          </a:xfrm>
          <a:custGeom>
            <a:avLst/>
            <a:gdLst>
              <a:gd name="connsiteX0" fmla="*/ 40 w 38371"/>
              <a:gd name="connsiteY0" fmla="*/ 135 h 213028"/>
              <a:gd name="connsiteX1" fmla="*/ 25440 w 38371"/>
              <a:gd name="connsiteY1" fmla="*/ 104910 h 213028"/>
              <a:gd name="connsiteX2" fmla="*/ 38140 w 38371"/>
              <a:gd name="connsiteY2" fmla="*/ 212860 h 213028"/>
              <a:gd name="connsiteX3" fmla="*/ 31790 w 38371"/>
              <a:gd name="connsiteY3" fmla="*/ 127135 h 213028"/>
              <a:gd name="connsiteX4" fmla="*/ 40 w 38371"/>
              <a:gd name="connsiteY4" fmla="*/ 135 h 2130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8371" h="213028">
                <a:moveTo>
                  <a:pt x="40" y="135"/>
                </a:moveTo>
                <a:cubicBezTo>
                  <a:pt x="-1018" y="-3569"/>
                  <a:pt x="19090" y="69456"/>
                  <a:pt x="25440" y="104910"/>
                </a:cubicBezTo>
                <a:cubicBezTo>
                  <a:pt x="31790" y="140364"/>
                  <a:pt x="37082" y="209156"/>
                  <a:pt x="38140" y="212860"/>
                </a:cubicBezTo>
                <a:cubicBezTo>
                  <a:pt x="39198" y="216564"/>
                  <a:pt x="36552" y="158356"/>
                  <a:pt x="31790" y="127135"/>
                </a:cubicBezTo>
                <a:cubicBezTo>
                  <a:pt x="27028" y="95914"/>
                  <a:pt x="1098" y="3839"/>
                  <a:pt x="40" y="13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4" name="フリーフォーム 1103">
            <a:extLst>
              <a:ext uri="{FF2B5EF4-FFF2-40B4-BE49-F238E27FC236}">
                <a16:creationId xmlns:a16="http://schemas.microsoft.com/office/drawing/2014/main" id="{501D69B5-C7EF-0F5F-D024-53EA5245201E}"/>
              </a:ext>
            </a:extLst>
          </p:cNvPr>
          <p:cNvSpPr/>
          <p:nvPr/>
        </p:nvSpPr>
        <p:spPr>
          <a:xfrm>
            <a:off x="3438523" y="4060740"/>
            <a:ext cx="142789" cy="139770"/>
          </a:xfrm>
          <a:custGeom>
            <a:avLst/>
            <a:gdLst>
              <a:gd name="connsiteX0" fmla="*/ 53977 w 142789"/>
              <a:gd name="connsiteY0" fmla="*/ 85 h 139770"/>
              <a:gd name="connsiteX1" fmla="*/ 130177 w 142789"/>
              <a:gd name="connsiteY1" fmla="*/ 114385 h 139770"/>
              <a:gd name="connsiteX2" fmla="*/ 117477 w 142789"/>
              <a:gd name="connsiteY2" fmla="*/ 98510 h 139770"/>
              <a:gd name="connsiteX3" fmla="*/ 2 w 142789"/>
              <a:gd name="connsiteY3" fmla="*/ 57235 h 139770"/>
              <a:gd name="connsiteX4" fmla="*/ 120652 w 142789"/>
              <a:gd name="connsiteY4" fmla="*/ 104860 h 139770"/>
              <a:gd name="connsiteX5" fmla="*/ 139702 w 142789"/>
              <a:gd name="connsiteY5" fmla="*/ 136610 h 139770"/>
              <a:gd name="connsiteX6" fmla="*/ 53977 w 142789"/>
              <a:gd name="connsiteY6" fmla="*/ 85 h 1397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42789" h="139770">
                <a:moveTo>
                  <a:pt x="53977" y="85"/>
                </a:moveTo>
                <a:cubicBezTo>
                  <a:pt x="52390" y="-3619"/>
                  <a:pt x="130177" y="114385"/>
                  <a:pt x="130177" y="114385"/>
                </a:cubicBezTo>
                <a:cubicBezTo>
                  <a:pt x="140760" y="130789"/>
                  <a:pt x="139173" y="108035"/>
                  <a:pt x="117477" y="98510"/>
                </a:cubicBezTo>
                <a:cubicBezTo>
                  <a:pt x="95781" y="88985"/>
                  <a:pt x="-527" y="56177"/>
                  <a:pt x="2" y="57235"/>
                </a:cubicBezTo>
                <a:cubicBezTo>
                  <a:pt x="531" y="58293"/>
                  <a:pt x="97369" y="91631"/>
                  <a:pt x="120652" y="104860"/>
                </a:cubicBezTo>
                <a:cubicBezTo>
                  <a:pt x="143935" y="118089"/>
                  <a:pt x="146052" y="149839"/>
                  <a:pt x="139702" y="136610"/>
                </a:cubicBezTo>
                <a:cubicBezTo>
                  <a:pt x="133352" y="123381"/>
                  <a:pt x="55564" y="3789"/>
                  <a:pt x="53977" y="8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5" name="フリーフォーム 1104">
            <a:extLst>
              <a:ext uri="{FF2B5EF4-FFF2-40B4-BE49-F238E27FC236}">
                <a16:creationId xmlns:a16="http://schemas.microsoft.com/office/drawing/2014/main" id="{4B5B250A-B147-567F-F46D-9842B8197902}"/>
              </a:ext>
            </a:extLst>
          </p:cNvPr>
          <p:cNvSpPr/>
          <p:nvPr/>
        </p:nvSpPr>
        <p:spPr>
          <a:xfrm>
            <a:off x="3759030" y="4248147"/>
            <a:ext cx="105017" cy="130185"/>
          </a:xfrm>
          <a:custGeom>
            <a:avLst/>
            <a:gdLst>
              <a:gd name="connsiteX0" fmla="*/ 170 w 105017"/>
              <a:gd name="connsiteY0" fmla="*/ 3 h 130185"/>
              <a:gd name="connsiteX1" fmla="*/ 44620 w 105017"/>
              <a:gd name="connsiteY1" fmla="*/ 82553 h 130185"/>
              <a:gd name="connsiteX2" fmla="*/ 104945 w 105017"/>
              <a:gd name="connsiteY2" fmla="*/ 130178 h 130185"/>
              <a:gd name="connsiteX3" fmla="*/ 31920 w 105017"/>
              <a:gd name="connsiteY3" fmla="*/ 79378 h 130185"/>
              <a:gd name="connsiteX4" fmla="*/ 170 w 105017"/>
              <a:gd name="connsiteY4" fmla="*/ 3 h 1301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5017" h="130185">
                <a:moveTo>
                  <a:pt x="170" y="3"/>
                </a:moveTo>
                <a:cubicBezTo>
                  <a:pt x="2287" y="532"/>
                  <a:pt x="27158" y="60857"/>
                  <a:pt x="44620" y="82553"/>
                </a:cubicBezTo>
                <a:cubicBezTo>
                  <a:pt x="62082" y="104249"/>
                  <a:pt x="107062" y="130707"/>
                  <a:pt x="104945" y="130178"/>
                </a:cubicBezTo>
                <a:cubicBezTo>
                  <a:pt x="102828" y="129649"/>
                  <a:pt x="47795" y="95253"/>
                  <a:pt x="31920" y="79378"/>
                </a:cubicBezTo>
                <a:cubicBezTo>
                  <a:pt x="16045" y="63503"/>
                  <a:pt x="-1947" y="-526"/>
                  <a:pt x="170" y="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6" name="フリーフォーム 1105">
            <a:extLst>
              <a:ext uri="{FF2B5EF4-FFF2-40B4-BE49-F238E27FC236}">
                <a16:creationId xmlns:a16="http://schemas.microsoft.com/office/drawing/2014/main" id="{12F07141-C586-8CA1-7668-99720BCC361E}"/>
              </a:ext>
            </a:extLst>
          </p:cNvPr>
          <p:cNvSpPr/>
          <p:nvPr/>
        </p:nvSpPr>
        <p:spPr>
          <a:xfrm>
            <a:off x="3521045" y="4197347"/>
            <a:ext cx="111173" cy="139708"/>
          </a:xfrm>
          <a:custGeom>
            <a:avLst/>
            <a:gdLst>
              <a:gd name="connsiteX0" fmla="*/ 30 w 111173"/>
              <a:gd name="connsiteY0" fmla="*/ 3 h 139708"/>
              <a:gd name="connsiteX1" fmla="*/ 44480 w 111173"/>
              <a:gd name="connsiteY1" fmla="*/ 79378 h 139708"/>
              <a:gd name="connsiteX2" fmla="*/ 111155 w 111173"/>
              <a:gd name="connsiteY2" fmla="*/ 139703 h 139708"/>
              <a:gd name="connsiteX3" fmla="*/ 50830 w 111173"/>
              <a:gd name="connsiteY3" fmla="*/ 82553 h 139708"/>
              <a:gd name="connsiteX4" fmla="*/ 30 w 111173"/>
              <a:gd name="connsiteY4" fmla="*/ 3 h 1397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1173" h="139708">
                <a:moveTo>
                  <a:pt x="30" y="3"/>
                </a:moveTo>
                <a:cubicBezTo>
                  <a:pt x="-1028" y="-526"/>
                  <a:pt x="25959" y="56095"/>
                  <a:pt x="44480" y="79378"/>
                </a:cubicBezTo>
                <a:cubicBezTo>
                  <a:pt x="63001" y="102661"/>
                  <a:pt x="110097" y="139174"/>
                  <a:pt x="111155" y="139703"/>
                </a:cubicBezTo>
                <a:cubicBezTo>
                  <a:pt x="112213" y="140232"/>
                  <a:pt x="68292" y="99486"/>
                  <a:pt x="50830" y="82553"/>
                </a:cubicBezTo>
                <a:cubicBezTo>
                  <a:pt x="33368" y="65620"/>
                  <a:pt x="1088" y="532"/>
                  <a:pt x="30" y="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7" name="フリーフォーム 1106">
            <a:extLst>
              <a:ext uri="{FF2B5EF4-FFF2-40B4-BE49-F238E27FC236}">
                <a16:creationId xmlns:a16="http://schemas.microsoft.com/office/drawing/2014/main" id="{41EA32D5-2A15-B0EC-4673-B6514BD95649}"/>
              </a:ext>
            </a:extLst>
          </p:cNvPr>
          <p:cNvSpPr/>
          <p:nvPr/>
        </p:nvSpPr>
        <p:spPr>
          <a:xfrm>
            <a:off x="3613087" y="4244469"/>
            <a:ext cx="73074" cy="87611"/>
          </a:xfrm>
          <a:custGeom>
            <a:avLst/>
            <a:gdLst>
              <a:gd name="connsiteX0" fmla="*/ 63 w 73074"/>
              <a:gd name="connsiteY0" fmla="*/ 506 h 87611"/>
              <a:gd name="connsiteX1" fmla="*/ 69913 w 73074"/>
              <a:gd name="connsiteY1" fmla="*/ 86231 h 87611"/>
              <a:gd name="connsiteX2" fmla="*/ 57213 w 73074"/>
              <a:gd name="connsiteY2" fmla="*/ 51306 h 87611"/>
              <a:gd name="connsiteX3" fmla="*/ 63 w 73074"/>
              <a:gd name="connsiteY3" fmla="*/ 506 h 876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3074" h="87611">
                <a:moveTo>
                  <a:pt x="63" y="506"/>
                </a:moveTo>
                <a:cubicBezTo>
                  <a:pt x="2180" y="6327"/>
                  <a:pt x="60388" y="77764"/>
                  <a:pt x="69913" y="86231"/>
                </a:cubicBezTo>
                <a:cubicBezTo>
                  <a:pt x="79438" y="94698"/>
                  <a:pt x="65150" y="61889"/>
                  <a:pt x="57213" y="51306"/>
                </a:cubicBezTo>
                <a:cubicBezTo>
                  <a:pt x="49276" y="40723"/>
                  <a:pt x="-2054" y="-5315"/>
                  <a:pt x="63" y="50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8" name="フリーフォーム 1107">
            <a:extLst>
              <a:ext uri="{FF2B5EF4-FFF2-40B4-BE49-F238E27FC236}">
                <a16:creationId xmlns:a16="http://schemas.microsoft.com/office/drawing/2014/main" id="{8411757C-B209-D4E8-1D55-42824D53900E}"/>
              </a:ext>
            </a:extLst>
          </p:cNvPr>
          <p:cNvSpPr/>
          <p:nvPr/>
        </p:nvSpPr>
        <p:spPr>
          <a:xfrm>
            <a:off x="3917785" y="3371650"/>
            <a:ext cx="13030" cy="216472"/>
          </a:xfrm>
          <a:custGeom>
            <a:avLst/>
            <a:gdLst>
              <a:gd name="connsiteX0" fmla="*/ 12865 w 13030"/>
              <a:gd name="connsiteY0" fmla="*/ 200 h 216472"/>
              <a:gd name="connsiteX1" fmla="*/ 165 w 13030"/>
              <a:gd name="connsiteY1" fmla="*/ 206575 h 216472"/>
              <a:gd name="connsiteX2" fmla="*/ 6515 w 13030"/>
              <a:gd name="connsiteY2" fmla="*/ 168475 h 216472"/>
              <a:gd name="connsiteX3" fmla="*/ 12865 w 13030"/>
              <a:gd name="connsiteY3" fmla="*/ 200 h 2164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030" h="216472">
                <a:moveTo>
                  <a:pt x="12865" y="200"/>
                </a:moveTo>
                <a:cubicBezTo>
                  <a:pt x="11807" y="6550"/>
                  <a:pt x="1223" y="178529"/>
                  <a:pt x="165" y="206575"/>
                </a:cubicBezTo>
                <a:cubicBezTo>
                  <a:pt x="-893" y="234621"/>
                  <a:pt x="3340" y="197050"/>
                  <a:pt x="6515" y="168475"/>
                </a:cubicBezTo>
                <a:cubicBezTo>
                  <a:pt x="9690" y="139900"/>
                  <a:pt x="13923" y="-6150"/>
                  <a:pt x="12865" y="20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9" name="フリーフォーム 1108">
            <a:extLst>
              <a:ext uri="{FF2B5EF4-FFF2-40B4-BE49-F238E27FC236}">
                <a16:creationId xmlns:a16="http://schemas.microsoft.com/office/drawing/2014/main" id="{763A1C77-2AF0-5FCB-42BA-F98BFB90F94A}"/>
              </a:ext>
            </a:extLst>
          </p:cNvPr>
          <p:cNvSpPr/>
          <p:nvPr/>
        </p:nvSpPr>
        <p:spPr>
          <a:xfrm>
            <a:off x="3485557" y="3546382"/>
            <a:ext cx="38759" cy="282708"/>
          </a:xfrm>
          <a:custGeom>
            <a:avLst/>
            <a:gdLst>
              <a:gd name="connsiteX0" fmla="*/ 22818 w 38759"/>
              <a:gd name="connsiteY0" fmla="*/ 93 h 282708"/>
              <a:gd name="connsiteX1" fmla="*/ 10118 w 38759"/>
              <a:gd name="connsiteY1" fmla="*/ 98518 h 282708"/>
              <a:gd name="connsiteX2" fmla="*/ 38693 w 38759"/>
              <a:gd name="connsiteY2" fmla="*/ 282668 h 282708"/>
              <a:gd name="connsiteX3" fmla="*/ 593 w 38759"/>
              <a:gd name="connsiteY3" fmla="*/ 114393 h 282708"/>
              <a:gd name="connsiteX4" fmla="*/ 22818 w 38759"/>
              <a:gd name="connsiteY4" fmla="*/ 93 h 2827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8759" h="282708">
                <a:moveTo>
                  <a:pt x="22818" y="93"/>
                </a:moveTo>
                <a:cubicBezTo>
                  <a:pt x="24406" y="-2553"/>
                  <a:pt x="7472" y="51422"/>
                  <a:pt x="10118" y="98518"/>
                </a:cubicBezTo>
                <a:cubicBezTo>
                  <a:pt x="12764" y="145614"/>
                  <a:pt x="40281" y="280022"/>
                  <a:pt x="38693" y="282668"/>
                </a:cubicBezTo>
                <a:cubicBezTo>
                  <a:pt x="37106" y="285314"/>
                  <a:pt x="5355" y="158314"/>
                  <a:pt x="593" y="114393"/>
                </a:cubicBezTo>
                <a:cubicBezTo>
                  <a:pt x="-4169" y="70472"/>
                  <a:pt x="21230" y="2739"/>
                  <a:pt x="22818" y="9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0" name="フリーフォーム 1109">
            <a:extLst>
              <a:ext uri="{FF2B5EF4-FFF2-40B4-BE49-F238E27FC236}">
                <a16:creationId xmlns:a16="http://schemas.microsoft.com/office/drawing/2014/main" id="{B645B202-9AAC-1911-68D7-BBC8CB799103}"/>
              </a:ext>
            </a:extLst>
          </p:cNvPr>
          <p:cNvSpPr/>
          <p:nvPr/>
        </p:nvSpPr>
        <p:spPr>
          <a:xfrm>
            <a:off x="3632188" y="3495673"/>
            <a:ext cx="104790" cy="155583"/>
          </a:xfrm>
          <a:custGeom>
            <a:avLst/>
            <a:gdLst>
              <a:gd name="connsiteX0" fmla="*/ 12 w 104790"/>
              <a:gd name="connsiteY0" fmla="*/ 2 h 155583"/>
              <a:gd name="connsiteX1" fmla="*/ 34937 w 104790"/>
              <a:gd name="connsiteY1" fmla="*/ 101602 h 155583"/>
              <a:gd name="connsiteX2" fmla="*/ 104787 w 104790"/>
              <a:gd name="connsiteY2" fmla="*/ 155577 h 155583"/>
              <a:gd name="connsiteX3" fmla="*/ 31762 w 104790"/>
              <a:gd name="connsiteY3" fmla="*/ 104777 h 155583"/>
              <a:gd name="connsiteX4" fmla="*/ 12 w 104790"/>
              <a:gd name="connsiteY4" fmla="*/ 2 h 1555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4790" h="155583">
                <a:moveTo>
                  <a:pt x="12" y="2"/>
                </a:moveTo>
                <a:cubicBezTo>
                  <a:pt x="541" y="-527"/>
                  <a:pt x="17475" y="75673"/>
                  <a:pt x="34937" y="101602"/>
                </a:cubicBezTo>
                <a:cubicBezTo>
                  <a:pt x="52399" y="127531"/>
                  <a:pt x="105316" y="155048"/>
                  <a:pt x="104787" y="155577"/>
                </a:cubicBezTo>
                <a:cubicBezTo>
                  <a:pt x="104258" y="156106"/>
                  <a:pt x="47637" y="126473"/>
                  <a:pt x="31762" y="104777"/>
                </a:cubicBezTo>
                <a:cubicBezTo>
                  <a:pt x="15887" y="83081"/>
                  <a:pt x="-517" y="531"/>
                  <a:pt x="12" y="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1" name="フリーフォーム 1110">
            <a:extLst>
              <a:ext uri="{FF2B5EF4-FFF2-40B4-BE49-F238E27FC236}">
                <a16:creationId xmlns:a16="http://schemas.microsoft.com/office/drawing/2014/main" id="{6032F62E-4F28-610B-994A-BEF82EEA3E70}"/>
              </a:ext>
            </a:extLst>
          </p:cNvPr>
          <p:cNvSpPr/>
          <p:nvPr/>
        </p:nvSpPr>
        <p:spPr>
          <a:xfrm>
            <a:off x="3686175" y="3708392"/>
            <a:ext cx="76200" cy="228623"/>
          </a:xfrm>
          <a:custGeom>
            <a:avLst/>
            <a:gdLst>
              <a:gd name="connsiteX0" fmla="*/ 76200 w 76200"/>
              <a:gd name="connsiteY0" fmla="*/ 8 h 228623"/>
              <a:gd name="connsiteX1" fmla="*/ 28575 w 76200"/>
              <a:gd name="connsiteY1" fmla="*/ 139708 h 228623"/>
              <a:gd name="connsiteX2" fmla="*/ 0 w 76200"/>
              <a:gd name="connsiteY2" fmla="*/ 228608 h 228623"/>
              <a:gd name="connsiteX3" fmla="*/ 28575 w 76200"/>
              <a:gd name="connsiteY3" fmla="*/ 133358 h 228623"/>
              <a:gd name="connsiteX4" fmla="*/ 76200 w 76200"/>
              <a:gd name="connsiteY4" fmla="*/ 8 h 2286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6200" h="228623">
                <a:moveTo>
                  <a:pt x="76200" y="8"/>
                </a:moveTo>
                <a:cubicBezTo>
                  <a:pt x="76200" y="1066"/>
                  <a:pt x="41275" y="101608"/>
                  <a:pt x="28575" y="139708"/>
                </a:cubicBezTo>
                <a:cubicBezTo>
                  <a:pt x="15875" y="177808"/>
                  <a:pt x="0" y="229666"/>
                  <a:pt x="0" y="228608"/>
                </a:cubicBezTo>
                <a:cubicBezTo>
                  <a:pt x="0" y="227550"/>
                  <a:pt x="16933" y="165637"/>
                  <a:pt x="28575" y="133358"/>
                </a:cubicBezTo>
                <a:cubicBezTo>
                  <a:pt x="40217" y="101079"/>
                  <a:pt x="76200" y="-1050"/>
                  <a:pt x="76200" y="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2" name="フリーフォーム 1111">
            <a:extLst>
              <a:ext uri="{FF2B5EF4-FFF2-40B4-BE49-F238E27FC236}">
                <a16:creationId xmlns:a16="http://schemas.microsoft.com/office/drawing/2014/main" id="{8C225BEF-9D9D-13F6-5AF8-4BD19CC1B25D}"/>
              </a:ext>
            </a:extLst>
          </p:cNvPr>
          <p:cNvSpPr/>
          <p:nvPr/>
        </p:nvSpPr>
        <p:spPr>
          <a:xfrm>
            <a:off x="3778083" y="3844683"/>
            <a:ext cx="51013" cy="251562"/>
          </a:xfrm>
          <a:custGeom>
            <a:avLst/>
            <a:gdLst>
              <a:gd name="connsiteX0" fmla="*/ 50967 w 51013"/>
              <a:gd name="connsiteY0" fmla="*/ 242 h 251562"/>
              <a:gd name="connsiteX1" fmla="*/ 9692 w 51013"/>
              <a:gd name="connsiteY1" fmla="*/ 136767 h 251562"/>
              <a:gd name="connsiteX2" fmla="*/ 28742 w 51013"/>
              <a:gd name="connsiteY2" fmla="*/ 251067 h 251562"/>
              <a:gd name="connsiteX3" fmla="*/ 167 w 51013"/>
              <a:gd name="connsiteY3" fmla="*/ 171692 h 251562"/>
              <a:gd name="connsiteX4" fmla="*/ 50967 w 51013"/>
              <a:gd name="connsiteY4" fmla="*/ 242 h 2515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013" h="251562">
                <a:moveTo>
                  <a:pt x="50967" y="242"/>
                </a:moveTo>
                <a:cubicBezTo>
                  <a:pt x="52555" y="-5579"/>
                  <a:pt x="13396" y="94963"/>
                  <a:pt x="9692" y="136767"/>
                </a:cubicBezTo>
                <a:cubicBezTo>
                  <a:pt x="5988" y="178571"/>
                  <a:pt x="30329" y="245246"/>
                  <a:pt x="28742" y="251067"/>
                </a:cubicBezTo>
                <a:cubicBezTo>
                  <a:pt x="27154" y="256888"/>
                  <a:pt x="-2479" y="210321"/>
                  <a:pt x="167" y="171692"/>
                </a:cubicBezTo>
                <a:cubicBezTo>
                  <a:pt x="2813" y="133063"/>
                  <a:pt x="49379" y="6063"/>
                  <a:pt x="50967" y="24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3" name="フリーフォーム 1112">
            <a:extLst>
              <a:ext uri="{FF2B5EF4-FFF2-40B4-BE49-F238E27FC236}">
                <a16:creationId xmlns:a16="http://schemas.microsoft.com/office/drawing/2014/main" id="{0D7D9896-3280-209A-31A8-8880C6FEEAD8}"/>
              </a:ext>
            </a:extLst>
          </p:cNvPr>
          <p:cNvSpPr/>
          <p:nvPr/>
        </p:nvSpPr>
        <p:spPr>
          <a:xfrm>
            <a:off x="3127224" y="3317863"/>
            <a:ext cx="257656" cy="130226"/>
          </a:xfrm>
          <a:custGeom>
            <a:avLst/>
            <a:gdLst>
              <a:gd name="connsiteX0" fmla="*/ 151 w 257656"/>
              <a:gd name="connsiteY0" fmla="*/ 12 h 130226"/>
              <a:gd name="connsiteX1" fmla="*/ 171601 w 257656"/>
              <a:gd name="connsiteY1" fmla="*/ 88912 h 130226"/>
              <a:gd name="connsiteX2" fmla="*/ 257326 w 257656"/>
              <a:gd name="connsiteY2" fmla="*/ 130187 h 130226"/>
              <a:gd name="connsiteX3" fmla="*/ 143026 w 257656"/>
              <a:gd name="connsiteY3" fmla="*/ 82562 h 130226"/>
              <a:gd name="connsiteX4" fmla="*/ 151 w 257656"/>
              <a:gd name="connsiteY4" fmla="*/ 12 h 1302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7656" h="130226">
                <a:moveTo>
                  <a:pt x="151" y="12"/>
                </a:moveTo>
                <a:cubicBezTo>
                  <a:pt x="4913" y="1070"/>
                  <a:pt x="128739" y="67216"/>
                  <a:pt x="171601" y="88912"/>
                </a:cubicBezTo>
                <a:cubicBezTo>
                  <a:pt x="214464" y="110608"/>
                  <a:pt x="262088" y="131245"/>
                  <a:pt x="257326" y="130187"/>
                </a:cubicBezTo>
                <a:cubicBezTo>
                  <a:pt x="252564" y="129129"/>
                  <a:pt x="182184" y="101083"/>
                  <a:pt x="143026" y="82562"/>
                </a:cubicBezTo>
                <a:cubicBezTo>
                  <a:pt x="103868" y="64041"/>
                  <a:pt x="-4611" y="-1046"/>
                  <a:pt x="151" y="1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4" name="フリーフォーム 1113">
            <a:extLst>
              <a:ext uri="{FF2B5EF4-FFF2-40B4-BE49-F238E27FC236}">
                <a16:creationId xmlns:a16="http://schemas.microsoft.com/office/drawing/2014/main" id="{6D453F4A-8ECD-981A-C8CA-56590C06EA8F}"/>
              </a:ext>
            </a:extLst>
          </p:cNvPr>
          <p:cNvSpPr/>
          <p:nvPr/>
        </p:nvSpPr>
        <p:spPr>
          <a:xfrm>
            <a:off x="3225473" y="3447456"/>
            <a:ext cx="161424" cy="275557"/>
          </a:xfrm>
          <a:custGeom>
            <a:avLst/>
            <a:gdLst>
              <a:gd name="connsiteX0" fmla="*/ 327 w 161424"/>
              <a:gd name="connsiteY0" fmla="*/ 594 h 275557"/>
              <a:gd name="connsiteX1" fmla="*/ 79702 w 161424"/>
              <a:gd name="connsiteY1" fmla="*/ 102194 h 275557"/>
              <a:gd name="connsiteX2" fmla="*/ 146377 w 161424"/>
              <a:gd name="connsiteY2" fmla="*/ 216494 h 275557"/>
              <a:gd name="connsiteX3" fmla="*/ 159077 w 161424"/>
              <a:gd name="connsiteY3" fmla="*/ 273644 h 275557"/>
              <a:gd name="connsiteX4" fmla="*/ 111452 w 161424"/>
              <a:gd name="connsiteY4" fmla="*/ 149819 h 275557"/>
              <a:gd name="connsiteX5" fmla="*/ 327 w 161424"/>
              <a:gd name="connsiteY5" fmla="*/ 594 h 2755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1424" h="275557">
                <a:moveTo>
                  <a:pt x="327" y="594"/>
                </a:moveTo>
                <a:cubicBezTo>
                  <a:pt x="-4965" y="-7343"/>
                  <a:pt x="55360" y="66211"/>
                  <a:pt x="79702" y="102194"/>
                </a:cubicBezTo>
                <a:cubicBezTo>
                  <a:pt x="104044" y="138177"/>
                  <a:pt x="133148" y="187919"/>
                  <a:pt x="146377" y="216494"/>
                </a:cubicBezTo>
                <a:cubicBezTo>
                  <a:pt x="159606" y="245069"/>
                  <a:pt x="164898" y="284756"/>
                  <a:pt x="159077" y="273644"/>
                </a:cubicBezTo>
                <a:cubicBezTo>
                  <a:pt x="153256" y="262532"/>
                  <a:pt x="132090" y="192152"/>
                  <a:pt x="111452" y="149819"/>
                </a:cubicBezTo>
                <a:cubicBezTo>
                  <a:pt x="90814" y="107486"/>
                  <a:pt x="5619" y="8531"/>
                  <a:pt x="327" y="59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5" name="フリーフォーム 1114">
            <a:extLst>
              <a:ext uri="{FF2B5EF4-FFF2-40B4-BE49-F238E27FC236}">
                <a16:creationId xmlns:a16="http://schemas.microsoft.com/office/drawing/2014/main" id="{DDCEF6A5-F972-5B63-38C8-B4974EA737AE}"/>
              </a:ext>
            </a:extLst>
          </p:cNvPr>
          <p:cNvSpPr/>
          <p:nvPr/>
        </p:nvSpPr>
        <p:spPr>
          <a:xfrm>
            <a:off x="2729816" y="2646775"/>
            <a:ext cx="308684" cy="445676"/>
          </a:xfrm>
          <a:custGeom>
            <a:avLst/>
            <a:gdLst>
              <a:gd name="connsiteX0" fmla="*/ 684 w 308684"/>
              <a:gd name="connsiteY0" fmla="*/ 1175 h 445676"/>
              <a:gd name="connsiteX1" fmla="*/ 137209 w 308684"/>
              <a:gd name="connsiteY1" fmla="*/ 296450 h 445676"/>
              <a:gd name="connsiteX2" fmla="*/ 130859 w 308684"/>
              <a:gd name="connsiteY2" fmla="*/ 264700 h 445676"/>
              <a:gd name="connsiteX3" fmla="*/ 308659 w 308684"/>
              <a:gd name="connsiteY3" fmla="*/ 445675 h 445676"/>
              <a:gd name="connsiteX4" fmla="*/ 143559 w 308684"/>
              <a:gd name="connsiteY4" fmla="*/ 261525 h 445676"/>
              <a:gd name="connsiteX5" fmla="*/ 86409 w 308684"/>
              <a:gd name="connsiteY5" fmla="*/ 194850 h 445676"/>
              <a:gd name="connsiteX6" fmla="*/ 684 w 308684"/>
              <a:gd name="connsiteY6" fmla="*/ 1175 h 4456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08684" h="445676">
                <a:moveTo>
                  <a:pt x="684" y="1175"/>
                </a:moveTo>
                <a:cubicBezTo>
                  <a:pt x="9151" y="18108"/>
                  <a:pt x="115513" y="252529"/>
                  <a:pt x="137209" y="296450"/>
                </a:cubicBezTo>
                <a:cubicBezTo>
                  <a:pt x="158905" y="340371"/>
                  <a:pt x="102284" y="239829"/>
                  <a:pt x="130859" y="264700"/>
                </a:cubicBezTo>
                <a:cubicBezTo>
                  <a:pt x="159434" y="289571"/>
                  <a:pt x="306542" y="446204"/>
                  <a:pt x="308659" y="445675"/>
                </a:cubicBezTo>
                <a:cubicBezTo>
                  <a:pt x="310776" y="445146"/>
                  <a:pt x="180601" y="303329"/>
                  <a:pt x="143559" y="261525"/>
                </a:cubicBezTo>
                <a:cubicBezTo>
                  <a:pt x="106517" y="219721"/>
                  <a:pt x="108105" y="234538"/>
                  <a:pt x="86409" y="194850"/>
                </a:cubicBezTo>
                <a:cubicBezTo>
                  <a:pt x="64713" y="155163"/>
                  <a:pt x="-7783" y="-15758"/>
                  <a:pt x="684" y="117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6" name="フリーフォーム 1115">
            <a:extLst>
              <a:ext uri="{FF2B5EF4-FFF2-40B4-BE49-F238E27FC236}">
                <a16:creationId xmlns:a16="http://schemas.microsoft.com/office/drawing/2014/main" id="{5A9424D2-580E-B828-4790-35CC29DDC1EE}"/>
              </a:ext>
            </a:extLst>
          </p:cNvPr>
          <p:cNvSpPr/>
          <p:nvPr/>
        </p:nvSpPr>
        <p:spPr>
          <a:xfrm>
            <a:off x="3009328" y="2875142"/>
            <a:ext cx="123660" cy="168646"/>
          </a:xfrm>
          <a:custGeom>
            <a:avLst/>
            <a:gdLst>
              <a:gd name="connsiteX0" fmla="*/ 572 w 123660"/>
              <a:gd name="connsiteY0" fmla="*/ 1408 h 168646"/>
              <a:gd name="connsiteX1" fmla="*/ 121222 w 123660"/>
              <a:gd name="connsiteY1" fmla="*/ 166508 h 168646"/>
              <a:gd name="connsiteX2" fmla="*/ 76772 w 123660"/>
              <a:gd name="connsiteY2" fmla="*/ 90308 h 168646"/>
              <a:gd name="connsiteX3" fmla="*/ 572 w 123660"/>
              <a:gd name="connsiteY3" fmla="*/ 1408 h 1686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3660" h="168646">
                <a:moveTo>
                  <a:pt x="572" y="1408"/>
                </a:moveTo>
                <a:cubicBezTo>
                  <a:pt x="7980" y="14108"/>
                  <a:pt x="108522" y="151691"/>
                  <a:pt x="121222" y="166508"/>
                </a:cubicBezTo>
                <a:cubicBezTo>
                  <a:pt x="133922" y="181325"/>
                  <a:pt x="93705" y="115179"/>
                  <a:pt x="76772" y="90308"/>
                </a:cubicBezTo>
                <a:cubicBezTo>
                  <a:pt x="59839" y="65437"/>
                  <a:pt x="-6836" y="-11292"/>
                  <a:pt x="572" y="140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7" name="フリーフォーム 1116">
            <a:extLst>
              <a:ext uri="{FF2B5EF4-FFF2-40B4-BE49-F238E27FC236}">
                <a16:creationId xmlns:a16="http://schemas.microsoft.com/office/drawing/2014/main" id="{4F970FAD-3AA9-CF17-712E-DF73FBCBFF42}"/>
              </a:ext>
            </a:extLst>
          </p:cNvPr>
          <p:cNvSpPr/>
          <p:nvPr/>
        </p:nvSpPr>
        <p:spPr>
          <a:xfrm>
            <a:off x="3162300" y="3114605"/>
            <a:ext cx="107950" cy="155707"/>
          </a:xfrm>
          <a:custGeom>
            <a:avLst/>
            <a:gdLst>
              <a:gd name="connsiteX0" fmla="*/ 0 w 107950"/>
              <a:gd name="connsiteY0" fmla="*/ 70 h 155707"/>
              <a:gd name="connsiteX1" fmla="*/ 73025 w 107950"/>
              <a:gd name="connsiteY1" fmla="*/ 79445 h 155707"/>
              <a:gd name="connsiteX2" fmla="*/ 107950 w 107950"/>
              <a:gd name="connsiteY2" fmla="*/ 155645 h 155707"/>
              <a:gd name="connsiteX3" fmla="*/ 73025 w 107950"/>
              <a:gd name="connsiteY3" fmla="*/ 66745 h 155707"/>
              <a:gd name="connsiteX4" fmla="*/ 0 w 107950"/>
              <a:gd name="connsiteY4" fmla="*/ 70 h 1557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7950" h="155707">
                <a:moveTo>
                  <a:pt x="0" y="70"/>
                </a:moveTo>
                <a:cubicBezTo>
                  <a:pt x="0" y="2187"/>
                  <a:pt x="55033" y="53516"/>
                  <a:pt x="73025" y="79445"/>
                </a:cubicBezTo>
                <a:cubicBezTo>
                  <a:pt x="91017" y="105374"/>
                  <a:pt x="107950" y="157762"/>
                  <a:pt x="107950" y="155645"/>
                </a:cubicBezTo>
                <a:cubicBezTo>
                  <a:pt x="107950" y="153528"/>
                  <a:pt x="88371" y="89499"/>
                  <a:pt x="73025" y="66745"/>
                </a:cubicBezTo>
                <a:cubicBezTo>
                  <a:pt x="57679" y="43991"/>
                  <a:pt x="0" y="-2047"/>
                  <a:pt x="0" y="7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8" name="フリーフォーム 1117">
            <a:extLst>
              <a:ext uri="{FF2B5EF4-FFF2-40B4-BE49-F238E27FC236}">
                <a16:creationId xmlns:a16="http://schemas.microsoft.com/office/drawing/2014/main" id="{B72DCC1E-EF36-D22E-8569-ED33921D68C6}"/>
              </a:ext>
            </a:extLst>
          </p:cNvPr>
          <p:cNvSpPr/>
          <p:nvPr/>
        </p:nvSpPr>
        <p:spPr>
          <a:xfrm>
            <a:off x="4149711" y="2644693"/>
            <a:ext cx="76440" cy="320875"/>
          </a:xfrm>
          <a:custGeom>
            <a:avLst/>
            <a:gdLst>
              <a:gd name="connsiteX0" fmla="*/ 63514 w 76440"/>
              <a:gd name="connsiteY0" fmla="*/ 82 h 320875"/>
              <a:gd name="connsiteX1" fmla="*/ 66689 w 76440"/>
              <a:gd name="connsiteY1" fmla="*/ 171532 h 320875"/>
              <a:gd name="connsiteX2" fmla="*/ 14 w 76440"/>
              <a:gd name="connsiteY2" fmla="*/ 320757 h 320875"/>
              <a:gd name="connsiteX3" fmla="*/ 73039 w 76440"/>
              <a:gd name="connsiteY3" fmla="*/ 193757 h 320875"/>
              <a:gd name="connsiteX4" fmla="*/ 63514 w 76440"/>
              <a:gd name="connsiteY4" fmla="*/ 82 h 3208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6440" h="320875">
                <a:moveTo>
                  <a:pt x="63514" y="82"/>
                </a:moveTo>
                <a:cubicBezTo>
                  <a:pt x="62456" y="-3622"/>
                  <a:pt x="77272" y="118086"/>
                  <a:pt x="66689" y="171532"/>
                </a:cubicBezTo>
                <a:cubicBezTo>
                  <a:pt x="56106" y="224978"/>
                  <a:pt x="-1044" y="317053"/>
                  <a:pt x="14" y="320757"/>
                </a:cubicBezTo>
                <a:cubicBezTo>
                  <a:pt x="1072" y="324461"/>
                  <a:pt x="61927" y="240324"/>
                  <a:pt x="73039" y="193757"/>
                </a:cubicBezTo>
                <a:cubicBezTo>
                  <a:pt x="84151" y="147190"/>
                  <a:pt x="64572" y="3786"/>
                  <a:pt x="63514" y="8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9" name="フリーフォーム 1118">
            <a:extLst>
              <a:ext uri="{FF2B5EF4-FFF2-40B4-BE49-F238E27FC236}">
                <a16:creationId xmlns:a16="http://schemas.microsoft.com/office/drawing/2014/main" id="{7C9B9AF0-744C-1EB2-2A66-8675B5FCF4BB}"/>
              </a:ext>
            </a:extLst>
          </p:cNvPr>
          <p:cNvSpPr/>
          <p:nvPr/>
        </p:nvSpPr>
        <p:spPr>
          <a:xfrm>
            <a:off x="3961949" y="3073082"/>
            <a:ext cx="115134" cy="194254"/>
          </a:xfrm>
          <a:custGeom>
            <a:avLst/>
            <a:gdLst>
              <a:gd name="connsiteX0" fmla="*/ 114751 w 115134"/>
              <a:gd name="connsiteY0" fmla="*/ 318 h 194254"/>
              <a:gd name="connsiteX1" fmla="*/ 41726 w 115134"/>
              <a:gd name="connsiteY1" fmla="*/ 105093 h 194254"/>
              <a:gd name="connsiteX2" fmla="*/ 451 w 115134"/>
              <a:gd name="connsiteY2" fmla="*/ 193993 h 194254"/>
              <a:gd name="connsiteX3" fmla="*/ 67126 w 115134"/>
              <a:gd name="connsiteY3" fmla="*/ 76518 h 194254"/>
              <a:gd name="connsiteX4" fmla="*/ 114751 w 115134"/>
              <a:gd name="connsiteY4" fmla="*/ 318 h 1942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5134" h="194254">
                <a:moveTo>
                  <a:pt x="114751" y="318"/>
                </a:moveTo>
                <a:cubicBezTo>
                  <a:pt x="110518" y="5080"/>
                  <a:pt x="60776" y="72814"/>
                  <a:pt x="41726" y="105093"/>
                </a:cubicBezTo>
                <a:cubicBezTo>
                  <a:pt x="22676" y="137372"/>
                  <a:pt x="-3782" y="198755"/>
                  <a:pt x="451" y="193993"/>
                </a:cubicBezTo>
                <a:cubicBezTo>
                  <a:pt x="4684" y="189231"/>
                  <a:pt x="47018" y="107739"/>
                  <a:pt x="67126" y="76518"/>
                </a:cubicBezTo>
                <a:cubicBezTo>
                  <a:pt x="87234" y="45297"/>
                  <a:pt x="118984" y="-4444"/>
                  <a:pt x="114751" y="31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0" name="フリーフォーム 1119">
            <a:extLst>
              <a:ext uri="{FF2B5EF4-FFF2-40B4-BE49-F238E27FC236}">
                <a16:creationId xmlns:a16="http://schemas.microsoft.com/office/drawing/2014/main" id="{BF27D6E0-124D-112F-E049-EB5E7A722A1D}"/>
              </a:ext>
            </a:extLst>
          </p:cNvPr>
          <p:cNvSpPr/>
          <p:nvPr/>
        </p:nvSpPr>
        <p:spPr>
          <a:xfrm>
            <a:off x="3571749" y="3406706"/>
            <a:ext cx="219758" cy="41344"/>
          </a:xfrm>
          <a:custGeom>
            <a:avLst/>
            <a:gdLst>
              <a:gd name="connsiteX0" fmla="*/ 126 w 219758"/>
              <a:gd name="connsiteY0" fmla="*/ 41344 h 41344"/>
              <a:gd name="connsiteX1" fmla="*/ 139826 w 219758"/>
              <a:gd name="connsiteY1" fmla="*/ 6419 h 41344"/>
              <a:gd name="connsiteX2" fmla="*/ 219201 w 219758"/>
              <a:gd name="connsiteY2" fmla="*/ 3244 h 41344"/>
              <a:gd name="connsiteX3" fmla="*/ 101726 w 219758"/>
              <a:gd name="connsiteY3" fmla="*/ 69 h 41344"/>
              <a:gd name="connsiteX4" fmla="*/ 114426 w 219758"/>
              <a:gd name="connsiteY4" fmla="*/ 6419 h 41344"/>
              <a:gd name="connsiteX5" fmla="*/ 126 w 219758"/>
              <a:gd name="connsiteY5" fmla="*/ 41344 h 413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19758" h="41344">
                <a:moveTo>
                  <a:pt x="126" y="41344"/>
                </a:moveTo>
                <a:cubicBezTo>
                  <a:pt x="4359" y="41344"/>
                  <a:pt x="103314" y="12769"/>
                  <a:pt x="139826" y="6419"/>
                </a:cubicBezTo>
                <a:cubicBezTo>
                  <a:pt x="176338" y="69"/>
                  <a:pt x="225551" y="4302"/>
                  <a:pt x="219201" y="3244"/>
                </a:cubicBezTo>
                <a:cubicBezTo>
                  <a:pt x="212851" y="2186"/>
                  <a:pt x="119188" y="-460"/>
                  <a:pt x="101726" y="69"/>
                </a:cubicBezTo>
                <a:cubicBezTo>
                  <a:pt x="84264" y="598"/>
                  <a:pt x="129243" y="1127"/>
                  <a:pt x="114426" y="6419"/>
                </a:cubicBezTo>
                <a:cubicBezTo>
                  <a:pt x="99609" y="11711"/>
                  <a:pt x="-4107" y="41344"/>
                  <a:pt x="126" y="4134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1" name="フリーフォーム 1120">
            <a:extLst>
              <a:ext uri="{FF2B5EF4-FFF2-40B4-BE49-F238E27FC236}">
                <a16:creationId xmlns:a16="http://schemas.microsoft.com/office/drawing/2014/main" id="{4BC0ED79-AF52-A4AE-0233-9A6BE470E618}"/>
              </a:ext>
            </a:extLst>
          </p:cNvPr>
          <p:cNvSpPr/>
          <p:nvPr/>
        </p:nvSpPr>
        <p:spPr>
          <a:xfrm>
            <a:off x="2733502" y="3428968"/>
            <a:ext cx="539929" cy="527083"/>
          </a:xfrm>
          <a:custGeom>
            <a:avLst/>
            <a:gdLst>
              <a:gd name="connsiteX0" fmla="*/ 173 w 539929"/>
              <a:gd name="connsiteY0" fmla="*/ 32 h 527083"/>
              <a:gd name="connsiteX1" fmla="*/ 228773 w 539929"/>
              <a:gd name="connsiteY1" fmla="*/ 196882 h 527083"/>
              <a:gd name="connsiteX2" fmla="*/ 412923 w 539929"/>
              <a:gd name="connsiteY2" fmla="*/ 247682 h 527083"/>
              <a:gd name="connsiteX3" fmla="*/ 257348 w 539929"/>
              <a:gd name="connsiteY3" fmla="*/ 209582 h 527083"/>
              <a:gd name="connsiteX4" fmla="*/ 358948 w 539929"/>
              <a:gd name="connsiteY4" fmla="*/ 301657 h 527083"/>
              <a:gd name="connsiteX5" fmla="*/ 441498 w 539929"/>
              <a:gd name="connsiteY5" fmla="*/ 466757 h 527083"/>
              <a:gd name="connsiteX6" fmla="*/ 393873 w 539929"/>
              <a:gd name="connsiteY6" fmla="*/ 308007 h 527083"/>
              <a:gd name="connsiteX7" fmla="*/ 539923 w 539929"/>
              <a:gd name="connsiteY7" fmla="*/ 527082 h 527083"/>
              <a:gd name="connsiteX8" fmla="*/ 387523 w 539929"/>
              <a:gd name="connsiteY8" fmla="*/ 311182 h 527083"/>
              <a:gd name="connsiteX9" fmla="*/ 193848 w 539929"/>
              <a:gd name="connsiteY9" fmla="*/ 149257 h 527083"/>
              <a:gd name="connsiteX10" fmla="*/ 190673 w 539929"/>
              <a:gd name="connsiteY10" fmla="*/ 181007 h 527083"/>
              <a:gd name="connsiteX11" fmla="*/ 173 w 539929"/>
              <a:gd name="connsiteY11" fmla="*/ 32 h 5270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539929" h="527083">
                <a:moveTo>
                  <a:pt x="173" y="32"/>
                </a:moveTo>
                <a:cubicBezTo>
                  <a:pt x="6523" y="2678"/>
                  <a:pt x="159981" y="155607"/>
                  <a:pt x="228773" y="196882"/>
                </a:cubicBezTo>
                <a:cubicBezTo>
                  <a:pt x="297565" y="238157"/>
                  <a:pt x="408161" y="245565"/>
                  <a:pt x="412923" y="247682"/>
                </a:cubicBezTo>
                <a:cubicBezTo>
                  <a:pt x="417685" y="249799"/>
                  <a:pt x="266344" y="200586"/>
                  <a:pt x="257348" y="209582"/>
                </a:cubicBezTo>
                <a:cubicBezTo>
                  <a:pt x="248352" y="218578"/>
                  <a:pt x="328256" y="258795"/>
                  <a:pt x="358948" y="301657"/>
                </a:cubicBezTo>
                <a:cubicBezTo>
                  <a:pt x="389640" y="344519"/>
                  <a:pt x="435677" y="465699"/>
                  <a:pt x="441498" y="466757"/>
                </a:cubicBezTo>
                <a:cubicBezTo>
                  <a:pt x="447319" y="467815"/>
                  <a:pt x="377469" y="297953"/>
                  <a:pt x="393873" y="308007"/>
                </a:cubicBezTo>
                <a:cubicBezTo>
                  <a:pt x="410277" y="318061"/>
                  <a:pt x="540981" y="526553"/>
                  <a:pt x="539923" y="527082"/>
                </a:cubicBezTo>
                <a:cubicBezTo>
                  <a:pt x="538865" y="527611"/>
                  <a:pt x="445202" y="374153"/>
                  <a:pt x="387523" y="311182"/>
                </a:cubicBezTo>
                <a:cubicBezTo>
                  <a:pt x="329844" y="248211"/>
                  <a:pt x="226656" y="170953"/>
                  <a:pt x="193848" y="149257"/>
                </a:cubicBezTo>
                <a:cubicBezTo>
                  <a:pt x="161040" y="127561"/>
                  <a:pt x="217660" y="203232"/>
                  <a:pt x="190673" y="181007"/>
                </a:cubicBezTo>
                <a:cubicBezTo>
                  <a:pt x="163686" y="158782"/>
                  <a:pt x="-6177" y="-2614"/>
                  <a:pt x="173" y="3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2" name="フリーフォーム 1121">
            <a:extLst>
              <a:ext uri="{FF2B5EF4-FFF2-40B4-BE49-F238E27FC236}">
                <a16:creationId xmlns:a16="http://schemas.microsoft.com/office/drawing/2014/main" id="{56F10F5F-7D62-DDA5-653F-91960863C4DD}"/>
              </a:ext>
            </a:extLst>
          </p:cNvPr>
          <p:cNvSpPr/>
          <p:nvPr/>
        </p:nvSpPr>
        <p:spPr>
          <a:xfrm>
            <a:off x="2603151" y="3351634"/>
            <a:ext cx="236102" cy="900037"/>
          </a:xfrm>
          <a:custGeom>
            <a:avLst/>
            <a:gdLst>
              <a:gd name="connsiteX0" fmla="*/ 349 w 236102"/>
              <a:gd name="connsiteY0" fmla="*/ 1166 h 900037"/>
              <a:gd name="connsiteX1" fmla="*/ 143224 w 236102"/>
              <a:gd name="connsiteY1" fmla="*/ 318666 h 900037"/>
              <a:gd name="connsiteX2" fmla="*/ 146399 w 236102"/>
              <a:gd name="connsiteY2" fmla="*/ 674266 h 900037"/>
              <a:gd name="connsiteX3" fmla="*/ 159099 w 236102"/>
              <a:gd name="connsiteY3" fmla="*/ 394866 h 900037"/>
              <a:gd name="connsiteX4" fmla="*/ 171799 w 236102"/>
              <a:gd name="connsiteY4" fmla="*/ 471066 h 900037"/>
              <a:gd name="connsiteX5" fmla="*/ 178149 w 236102"/>
              <a:gd name="connsiteY5" fmla="*/ 515516 h 900037"/>
              <a:gd name="connsiteX6" fmla="*/ 162274 w 236102"/>
              <a:gd name="connsiteY6" fmla="*/ 378991 h 900037"/>
              <a:gd name="connsiteX7" fmla="*/ 203549 w 236102"/>
              <a:gd name="connsiteY7" fmla="*/ 471066 h 900037"/>
              <a:gd name="connsiteX8" fmla="*/ 222599 w 236102"/>
              <a:gd name="connsiteY8" fmla="*/ 626641 h 900037"/>
              <a:gd name="connsiteX9" fmla="*/ 187674 w 236102"/>
              <a:gd name="connsiteY9" fmla="*/ 899691 h 900037"/>
              <a:gd name="connsiteX10" fmla="*/ 235299 w 236102"/>
              <a:gd name="connsiteY10" fmla="*/ 566316 h 900037"/>
              <a:gd name="connsiteX11" fmla="*/ 140049 w 236102"/>
              <a:gd name="connsiteY11" fmla="*/ 347241 h 900037"/>
              <a:gd name="connsiteX12" fmla="*/ 95599 w 236102"/>
              <a:gd name="connsiteY12" fmla="*/ 118641 h 900037"/>
              <a:gd name="connsiteX13" fmla="*/ 101949 w 236102"/>
              <a:gd name="connsiteY13" fmla="*/ 207541 h 900037"/>
              <a:gd name="connsiteX14" fmla="*/ 349 w 236102"/>
              <a:gd name="connsiteY14" fmla="*/ 1166 h 9000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236102" h="900037">
                <a:moveTo>
                  <a:pt x="349" y="1166"/>
                </a:moveTo>
                <a:cubicBezTo>
                  <a:pt x="7228" y="19687"/>
                  <a:pt x="118882" y="206483"/>
                  <a:pt x="143224" y="318666"/>
                </a:cubicBezTo>
                <a:cubicBezTo>
                  <a:pt x="167566" y="430849"/>
                  <a:pt x="143753" y="661566"/>
                  <a:pt x="146399" y="674266"/>
                </a:cubicBezTo>
                <a:cubicBezTo>
                  <a:pt x="149045" y="686966"/>
                  <a:pt x="154866" y="428733"/>
                  <a:pt x="159099" y="394866"/>
                </a:cubicBezTo>
                <a:cubicBezTo>
                  <a:pt x="163332" y="360999"/>
                  <a:pt x="168624" y="450958"/>
                  <a:pt x="171799" y="471066"/>
                </a:cubicBezTo>
                <a:cubicBezTo>
                  <a:pt x="174974" y="491174"/>
                  <a:pt x="179737" y="530862"/>
                  <a:pt x="178149" y="515516"/>
                </a:cubicBezTo>
                <a:cubicBezTo>
                  <a:pt x="176562" y="500170"/>
                  <a:pt x="158041" y="386399"/>
                  <a:pt x="162274" y="378991"/>
                </a:cubicBezTo>
                <a:cubicBezTo>
                  <a:pt x="166507" y="371583"/>
                  <a:pt x="193495" y="429791"/>
                  <a:pt x="203549" y="471066"/>
                </a:cubicBezTo>
                <a:cubicBezTo>
                  <a:pt x="213603" y="512341"/>
                  <a:pt x="225245" y="555204"/>
                  <a:pt x="222599" y="626641"/>
                </a:cubicBezTo>
                <a:cubicBezTo>
                  <a:pt x="219953" y="698078"/>
                  <a:pt x="185557" y="909745"/>
                  <a:pt x="187674" y="899691"/>
                </a:cubicBezTo>
                <a:cubicBezTo>
                  <a:pt x="189791" y="889637"/>
                  <a:pt x="243236" y="658391"/>
                  <a:pt x="235299" y="566316"/>
                </a:cubicBezTo>
                <a:cubicBezTo>
                  <a:pt x="227362" y="474241"/>
                  <a:pt x="163332" y="421853"/>
                  <a:pt x="140049" y="347241"/>
                </a:cubicBezTo>
                <a:cubicBezTo>
                  <a:pt x="116766" y="272629"/>
                  <a:pt x="101949" y="141924"/>
                  <a:pt x="95599" y="118641"/>
                </a:cubicBezTo>
                <a:cubicBezTo>
                  <a:pt x="89249" y="95358"/>
                  <a:pt x="113591" y="224474"/>
                  <a:pt x="101949" y="207541"/>
                </a:cubicBezTo>
                <a:cubicBezTo>
                  <a:pt x="90307" y="190608"/>
                  <a:pt x="-6530" y="-17355"/>
                  <a:pt x="349" y="116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3" name="フリーフォーム 1122">
            <a:extLst>
              <a:ext uri="{FF2B5EF4-FFF2-40B4-BE49-F238E27FC236}">
                <a16:creationId xmlns:a16="http://schemas.microsoft.com/office/drawing/2014/main" id="{279D8BDE-B14A-A49F-4D9F-E5C952014463}"/>
              </a:ext>
            </a:extLst>
          </p:cNvPr>
          <p:cNvSpPr/>
          <p:nvPr/>
        </p:nvSpPr>
        <p:spPr>
          <a:xfrm>
            <a:off x="2452521" y="3324220"/>
            <a:ext cx="214881" cy="1206549"/>
          </a:xfrm>
          <a:custGeom>
            <a:avLst/>
            <a:gdLst>
              <a:gd name="connsiteX0" fmla="*/ 1754 w 214881"/>
              <a:gd name="connsiteY0" fmla="*/ 12705 h 1206549"/>
              <a:gd name="connsiteX1" fmla="*/ 201779 w 214881"/>
              <a:gd name="connsiteY1" fmla="*/ 739780 h 1206549"/>
              <a:gd name="connsiteX2" fmla="*/ 147804 w 214881"/>
              <a:gd name="connsiteY2" fmla="*/ 1206505 h 1206549"/>
              <a:gd name="connsiteX3" fmla="*/ 214479 w 214881"/>
              <a:gd name="connsiteY3" fmla="*/ 765180 h 1206549"/>
              <a:gd name="connsiteX4" fmla="*/ 109704 w 214881"/>
              <a:gd name="connsiteY4" fmla="*/ 311155 h 1206549"/>
              <a:gd name="connsiteX5" fmla="*/ 1754 w 214881"/>
              <a:gd name="connsiteY5" fmla="*/ 12705 h 12065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14881" h="1206549">
                <a:moveTo>
                  <a:pt x="1754" y="12705"/>
                </a:moveTo>
                <a:cubicBezTo>
                  <a:pt x="17100" y="84142"/>
                  <a:pt x="177437" y="540813"/>
                  <a:pt x="201779" y="739780"/>
                </a:cubicBezTo>
                <a:cubicBezTo>
                  <a:pt x="226121" y="938747"/>
                  <a:pt x="145687" y="1202272"/>
                  <a:pt x="147804" y="1206505"/>
                </a:cubicBezTo>
                <a:cubicBezTo>
                  <a:pt x="149921" y="1210738"/>
                  <a:pt x="220829" y="914405"/>
                  <a:pt x="214479" y="765180"/>
                </a:cubicBezTo>
                <a:cubicBezTo>
                  <a:pt x="208129" y="615955"/>
                  <a:pt x="143571" y="433392"/>
                  <a:pt x="109704" y="311155"/>
                </a:cubicBezTo>
                <a:cubicBezTo>
                  <a:pt x="75837" y="188918"/>
                  <a:pt x="-13592" y="-58732"/>
                  <a:pt x="1754" y="1270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4" name="フリーフォーム 1123">
            <a:extLst>
              <a:ext uri="{FF2B5EF4-FFF2-40B4-BE49-F238E27FC236}">
                <a16:creationId xmlns:a16="http://schemas.microsoft.com/office/drawing/2014/main" id="{78C01902-A002-20AA-592D-0D6366EFAF99}"/>
              </a:ext>
            </a:extLst>
          </p:cNvPr>
          <p:cNvSpPr/>
          <p:nvPr/>
        </p:nvSpPr>
        <p:spPr>
          <a:xfrm>
            <a:off x="1917672" y="2789632"/>
            <a:ext cx="453557" cy="1233094"/>
          </a:xfrm>
          <a:custGeom>
            <a:avLst/>
            <a:gdLst>
              <a:gd name="connsiteX0" fmla="*/ 450878 w 453557"/>
              <a:gd name="connsiteY0" fmla="*/ 7543 h 1233094"/>
              <a:gd name="connsiteX1" fmla="*/ 117503 w 453557"/>
              <a:gd name="connsiteY1" fmla="*/ 474268 h 1233094"/>
              <a:gd name="connsiteX2" fmla="*/ 28 w 453557"/>
              <a:gd name="connsiteY2" fmla="*/ 1233093 h 1233094"/>
              <a:gd name="connsiteX3" fmla="*/ 107978 w 453557"/>
              <a:gd name="connsiteY3" fmla="*/ 480618 h 1233094"/>
              <a:gd name="connsiteX4" fmla="*/ 266728 w 453557"/>
              <a:gd name="connsiteY4" fmla="*/ 204393 h 1233094"/>
              <a:gd name="connsiteX5" fmla="*/ 450878 w 453557"/>
              <a:gd name="connsiteY5" fmla="*/ 7543 h 12330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53557" h="1233094">
                <a:moveTo>
                  <a:pt x="450878" y="7543"/>
                </a:moveTo>
                <a:cubicBezTo>
                  <a:pt x="426007" y="52522"/>
                  <a:pt x="192645" y="270010"/>
                  <a:pt x="117503" y="474268"/>
                </a:cubicBezTo>
                <a:cubicBezTo>
                  <a:pt x="42361" y="678526"/>
                  <a:pt x="1616" y="1232035"/>
                  <a:pt x="28" y="1233093"/>
                </a:cubicBezTo>
                <a:cubicBezTo>
                  <a:pt x="-1560" y="1234151"/>
                  <a:pt x="63528" y="652068"/>
                  <a:pt x="107978" y="480618"/>
                </a:cubicBezTo>
                <a:cubicBezTo>
                  <a:pt x="152428" y="309168"/>
                  <a:pt x="212753" y="278476"/>
                  <a:pt x="266728" y="204393"/>
                </a:cubicBezTo>
                <a:cubicBezTo>
                  <a:pt x="320703" y="130310"/>
                  <a:pt x="475749" y="-37436"/>
                  <a:pt x="450878" y="754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5" name="フリーフォーム 1124">
            <a:extLst>
              <a:ext uri="{FF2B5EF4-FFF2-40B4-BE49-F238E27FC236}">
                <a16:creationId xmlns:a16="http://schemas.microsoft.com/office/drawing/2014/main" id="{4B22336A-F3C5-D0C7-7CE9-03AD8E389728}"/>
              </a:ext>
            </a:extLst>
          </p:cNvPr>
          <p:cNvSpPr/>
          <p:nvPr/>
        </p:nvSpPr>
        <p:spPr>
          <a:xfrm>
            <a:off x="1851603" y="3771034"/>
            <a:ext cx="282690" cy="1186428"/>
          </a:xfrm>
          <a:custGeom>
            <a:avLst/>
            <a:gdLst>
              <a:gd name="connsiteX0" fmla="*/ 281997 w 282690"/>
              <a:gd name="connsiteY0" fmla="*/ 4041 h 1186428"/>
              <a:gd name="connsiteX1" fmla="*/ 40697 w 282690"/>
              <a:gd name="connsiteY1" fmla="*/ 537441 h 1186428"/>
              <a:gd name="connsiteX2" fmla="*/ 2597 w 282690"/>
              <a:gd name="connsiteY2" fmla="*/ 1185141 h 1186428"/>
              <a:gd name="connsiteX3" fmla="*/ 15297 w 282690"/>
              <a:gd name="connsiteY3" fmla="*/ 693016 h 1186428"/>
              <a:gd name="connsiteX4" fmla="*/ 110547 w 282690"/>
              <a:gd name="connsiteY4" fmla="*/ 312016 h 1186428"/>
              <a:gd name="connsiteX5" fmla="*/ 281997 w 282690"/>
              <a:gd name="connsiteY5" fmla="*/ 4041 h 11864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82690" h="1186428">
                <a:moveTo>
                  <a:pt x="281997" y="4041"/>
                </a:moveTo>
                <a:cubicBezTo>
                  <a:pt x="270355" y="41612"/>
                  <a:pt x="87264" y="340591"/>
                  <a:pt x="40697" y="537441"/>
                </a:cubicBezTo>
                <a:cubicBezTo>
                  <a:pt x="-5870" y="734291"/>
                  <a:pt x="6830" y="1159212"/>
                  <a:pt x="2597" y="1185141"/>
                </a:cubicBezTo>
                <a:cubicBezTo>
                  <a:pt x="-1636" y="1211070"/>
                  <a:pt x="-2695" y="838537"/>
                  <a:pt x="15297" y="693016"/>
                </a:cubicBezTo>
                <a:cubicBezTo>
                  <a:pt x="33289" y="547495"/>
                  <a:pt x="65568" y="423670"/>
                  <a:pt x="110547" y="312016"/>
                </a:cubicBezTo>
                <a:cubicBezTo>
                  <a:pt x="155526" y="200362"/>
                  <a:pt x="293639" y="-33530"/>
                  <a:pt x="281997" y="404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6" name="フリーフォーム 1125">
            <a:extLst>
              <a:ext uri="{FF2B5EF4-FFF2-40B4-BE49-F238E27FC236}">
                <a16:creationId xmlns:a16="http://schemas.microsoft.com/office/drawing/2014/main" id="{8A2AB4B0-A284-CD77-810C-E20C69D43555}"/>
              </a:ext>
            </a:extLst>
          </p:cNvPr>
          <p:cNvSpPr/>
          <p:nvPr/>
        </p:nvSpPr>
        <p:spPr>
          <a:xfrm>
            <a:off x="1933418" y="4365494"/>
            <a:ext cx="392731" cy="1414002"/>
          </a:xfrm>
          <a:custGeom>
            <a:avLst/>
            <a:gdLst>
              <a:gd name="connsiteX0" fmla="*/ 390682 w 392731"/>
              <a:gd name="connsiteY0" fmla="*/ 9656 h 1414002"/>
              <a:gd name="connsiteX1" fmla="*/ 3332 w 392731"/>
              <a:gd name="connsiteY1" fmla="*/ 816106 h 1414002"/>
              <a:gd name="connsiteX2" fmla="*/ 193832 w 392731"/>
              <a:gd name="connsiteY2" fmla="*/ 1409831 h 1414002"/>
              <a:gd name="connsiteX3" fmla="*/ 22382 w 392731"/>
              <a:gd name="connsiteY3" fmla="*/ 1051056 h 1414002"/>
              <a:gd name="connsiteX4" fmla="*/ 95407 w 392731"/>
              <a:gd name="connsiteY4" fmla="*/ 495431 h 1414002"/>
              <a:gd name="connsiteX5" fmla="*/ 76357 w 392731"/>
              <a:gd name="connsiteY5" fmla="*/ 533531 h 1414002"/>
              <a:gd name="connsiteX6" fmla="*/ 257332 w 392731"/>
              <a:gd name="connsiteY6" fmla="*/ 206506 h 1414002"/>
              <a:gd name="connsiteX7" fmla="*/ 162082 w 392731"/>
              <a:gd name="connsiteY7" fmla="*/ 358906 h 1414002"/>
              <a:gd name="connsiteX8" fmla="*/ 390682 w 392731"/>
              <a:gd name="connsiteY8" fmla="*/ 9656 h 14140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92731" h="1414002">
                <a:moveTo>
                  <a:pt x="390682" y="9656"/>
                </a:moveTo>
                <a:cubicBezTo>
                  <a:pt x="364224" y="85856"/>
                  <a:pt x="36140" y="582744"/>
                  <a:pt x="3332" y="816106"/>
                </a:cubicBezTo>
                <a:cubicBezTo>
                  <a:pt x="-29476" y="1049468"/>
                  <a:pt x="190657" y="1370673"/>
                  <a:pt x="193832" y="1409831"/>
                </a:cubicBezTo>
                <a:cubicBezTo>
                  <a:pt x="197007" y="1448989"/>
                  <a:pt x="38786" y="1203456"/>
                  <a:pt x="22382" y="1051056"/>
                </a:cubicBezTo>
                <a:cubicBezTo>
                  <a:pt x="5978" y="898656"/>
                  <a:pt x="86411" y="581685"/>
                  <a:pt x="95407" y="495431"/>
                </a:cubicBezTo>
                <a:cubicBezTo>
                  <a:pt x="104403" y="409177"/>
                  <a:pt x="49369" y="581685"/>
                  <a:pt x="76357" y="533531"/>
                </a:cubicBezTo>
                <a:cubicBezTo>
                  <a:pt x="103344" y="485377"/>
                  <a:pt x="243045" y="235610"/>
                  <a:pt x="257332" y="206506"/>
                </a:cubicBezTo>
                <a:cubicBezTo>
                  <a:pt x="271619" y="177402"/>
                  <a:pt x="145149" y="385364"/>
                  <a:pt x="162082" y="358906"/>
                </a:cubicBezTo>
                <a:cubicBezTo>
                  <a:pt x="179015" y="332448"/>
                  <a:pt x="417140" y="-66544"/>
                  <a:pt x="390682" y="965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7" name="フリーフォーム 1126">
            <a:extLst>
              <a:ext uri="{FF2B5EF4-FFF2-40B4-BE49-F238E27FC236}">
                <a16:creationId xmlns:a16="http://schemas.microsoft.com/office/drawing/2014/main" id="{01AEFCE9-C336-C596-EF4A-9C579B2D2525}"/>
              </a:ext>
            </a:extLst>
          </p:cNvPr>
          <p:cNvSpPr/>
          <p:nvPr/>
        </p:nvSpPr>
        <p:spPr>
          <a:xfrm>
            <a:off x="1185249" y="2252643"/>
            <a:ext cx="339654" cy="1092008"/>
          </a:xfrm>
          <a:custGeom>
            <a:avLst/>
            <a:gdLst>
              <a:gd name="connsiteX0" fmla="*/ 338751 w 339654"/>
              <a:gd name="connsiteY0" fmla="*/ 4782 h 1092008"/>
              <a:gd name="connsiteX1" fmla="*/ 33951 w 339654"/>
              <a:gd name="connsiteY1" fmla="*/ 512782 h 1092008"/>
              <a:gd name="connsiteX2" fmla="*/ 21251 w 339654"/>
              <a:gd name="connsiteY2" fmla="*/ 1090632 h 1092008"/>
              <a:gd name="connsiteX3" fmla="*/ 5376 w 339654"/>
              <a:gd name="connsiteY3" fmla="*/ 662007 h 1092008"/>
              <a:gd name="connsiteX4" fmla="*/ 122851 w 339654"/>
              <a:gd name="connsiteY4" fmla="*/ 281007 h 1092008"/>
              <a:gd name="connsiteX5" fmla="*/ 338751 w 339654"/>
              <a:gd name="connsiteY5" fmla="*/ 4782 h 10920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9654" h="1092008">
                <a:moveTo>
                  <a:pt x="338751" y="4782"/>
                </a:moveTo>
                <a:cubicBezTo>
                  <a:pt x="323934" y="43411"/>
                  <a:pt x="86868" y="331807"/>
                  <a:pt x="33951" y="512782"/>
                </a:cubicBezTo>
                <a:cubicBezTo>
                  <a:pt x="-18966" y="693757"/>
                  <a:pt x="26013" y="1065761"/>
                  <a:pt x="21251" y="1090632"/>
                </a:cubicBezTo>
                <a:cubicBezTo>
                  <a:pt x="16489" y="1115503"/>
                  <a:pt x="-11557" y="796944"/>
                  <a:pt x="5376" y="662007"/>
                </a:cubicBezTo>
                <a:cubicBezTo>
                  <a:pt x="22309" y="527070"/>
                  <a:pt x="63584" y="391074"/>
                  <a:pt x="122851" y="281007"/>
                </a:cubicBezTo>
                <a:cubicBezTo>
                  <a:pt x="182118" y="170940"/>
                  <a:pt x="353568" y="-33847"/>
                  <a:pt x="338751" y="478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8" name="フリーフォーム 1127">
            <a:extLst>
              <a:ext uri="{FF2B5EF4-FFF2-40B4-BE49-F238E27FC236}">
                <a16:creationId xmlns:a16="http://schemas.microsoft.com/office/drawing/2014/main" id="{5C095EC6-A0E1-B47F-B71D-2525F272593F}"/>
              </a:ext>
            </a:extLst>
          </p:cNvPr>
          <p:cNvSpPr/>
          <p:nvPr/>
        </p:nvSpPr>
        <p:spPr>
          <a:xfrm>
            <a:off x="4791075" y="3057525"/>
            <a:ext cx="949740" cy="973152"/>
          </a:xfrm>
          <a:custGeom>
            <a:avLst/>
            <a:gdLst>
              <a:gd name="connsiteX0" fmla="*/ 0 w 949740"/>
              <a:gd name="connsiteY0" fmla="*/ 0 h 973152"/>
              <a:gd name="connsiteX1" fmla="*/ 552450 w 949740"/>
              <a:gd name="connsiteY1" fmla="*/ 485775 h 973152"/>
              <a:gd name="connsiteX2" fmla="*/ 501650 w 949740"/>
              <a:gd name="connsiteY2" fmla="*/ 415925 h 973152"/>
              <a:gd name="connsiteX3" fmla="*/ 781050 w 949740"/>
              <a:gd name="connsiteY3" fmla="*/ 641350 h 973152"/>
              <a:gd name="connsiteX4" fmla="*/ 946150 w 949740"/>
              <a:gd name="connsiteY4" fmla="*/ 968375 h 973152"/>
              <a:gd name="connsiteX5" fmla="*/ 879475 w 949740"/>
              <a:gd name="connsiteY5" fmla="*/ 819150 h 973152"/>
              <a:gd name="connsiteX6" fmla="*/ 704850 w 949740"/>
              <a:gd name="connsiteY6" fmla="*/ 587375 h 973152"/>
              <a:gd name="connsiteX7" fmla="*/ 431800 w 949740"/>
              <a:gd name="connsiteY7" fmla="*/ 371475 h 973152"/>
              <a:gd name="connsiteX8" fmla="*/ 504825 w 949740"/>
              <a:gd name="connsiteY8" fmla="*/ 454025 h 973152"/>
              <a:gd name="connsiteX9" fmla="*/ 0 w 949740"/>
              <a:gd name="connsiteY9" fmla="*/ 0 h 9731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949740" h="973152">
                <a:moveTo>
                  <a:pt x="0" y="0"/>
                </a:moveTo>
                <a:cubicBezTo>
                  <a:pt x="7937" y="5292"/>
                  <a:pt x="468842" y="416454"/>
                  <a:pt x="552450" y="485775"/>
                </a:cubicBezTo>
                <a:cubicBezTo>
                  <a:pt x="636058" y="555096"/>
                  <a:pt x="463550" y="389996"/>
                  <a:pt x="501650" y="415925"/>
                </a:cubicBezTo>
                <a:cubicBezTo>
                  <a:pt x="539750" y="441854"/>
                  <a:pt x="706967" y="549275"/>
                  <a:pt x="781050" y="641350"/>
                </a:cubicBezTo>
                <a:cubicBezTo>
                  <a:pt x="855133" y="733425"/>
                  <a:pt x="929746" y="938742"/>
                  <a:pt x="946150" y="968375"/>
                </a:cubicBezTo>
                <a:cubicBezTo>
                  <a:pt x="962554" y="998008"/>
                  <a:pt x="919692" y="882650"/>
                  <a:pt x="879475" y="819150"/>
                </a:cubicBezTo>
                <a:cubicBezTo>
                  <a:pt x="839258" y="755650"/>
                  <a:pt x="779462" y="661987"/>
                  <a:pt x="704850" y="587375"/>
                </a:cubicBezTo>
                <a:cubicBezTo>
                  <a:pt x="630238" y="512763"/>
                  <a:pt x="465137" y="393700"/>
                  <a:pt x="431800" y="371475"/>
                </a:cubicBezTo>
                <a:cubicBezTo>
                  <a:pt x="398463" y="349250"/>
                  <a:pt x="570971" y="513292"/>
                  <a:pt x="504825" y="454025"/>
                </a:cubicBezTo>
                <a:lnTo>
                  <a:pt x="0" y="0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9" name="フリーフォーム 1128">
            <a:extLst>
              <a:ext uri="{FF2B5EF4-FFF2-40B4-BE49-F238E27FC236}">
                <a16:creationId xmlns:a16="http://schemas.microsoft.com/office/drawing/2014/main" id="{55D5A8A7-7610-4B4A-F804-96065EC5FF49}"/>
              </a:ext>
            </a:extLst>
          </p:cNvPr>
          <p:cNvSpPr/>
          <p:nvPr/>
        </p:nvSpPr>
        <p:spPr>
          <a:xfrm>
            <a:off x="4654564" y="3002099"/>
            <a:ext cx="422081" cy="1114427"/>
          </a:xfrm>
          <a:custGeom>
            <a:avLst/>
            <a:gdLst>
              <a:gd name="connsiteX0" fmla="*/ 3161 w 422081"/>
              <a:gd name="connsiteY0" fmla="*/ 7801 h 1114427"/>
              <a:gd name="connsiteX1" fmla="*/ 409561 w 422081"/>
              <a:gd name="connsiteY1" fmla="*/ 630101 h 1114427"/>
              <a:gd name="connsiteX2" fmla="*/ 327011 w 422081"/>
              <a:gd name="connsiteY2" fmla="*/ 1112701 h 1114427"/>
              <a:gd name="connsiteX3" fmla="*/ 419086 w 422081"/>
              <a:gd name="connsiteY3" fmla="*/ 779326 h 1114427"/>
              <a:gd name="connsiteX4" fmla="*/ 330186 w 422081"/>
              <a:gd name="connsiteY4" fmla="*/ 465001 h 1114427"/>
              <a:gd name="connsiteX5" fmla="*/ 225411 w 422081"/>
              <a:gd name="connsiteY5" fmla="*/ 290376 h 1114427"/>
              <a:gd name="connsiteX6" fmla="*/ 3161 w 422081"/>
              <a:gd name="connsiteY6" fmla="*/ 7801 h 11144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22081" h="1114427">
                <a:moveTo>
                  <a:pt x="3161" y="7801"/>
                </a:moveTo>
                <a:cubicBezTo>
                  <a:pt x="33853" y="64422"/>
                  <a:pt x="355586" y="445951"/>
                  <a:pt x="409561" y="630101"/>
                </a:cubicBezTo>
                <a:cubicBezTo>
                  <a:pt x="463536" y="814251"/>
                  <a:pt x="325424" y="1087830"/>
                  <a:pt x="327011" y="1112701"/>
                </a:cubicBezTo>
                <a:cubicBezTo>
                  <a:pt x="328599" y="1137572"/>
                  <a:pt x="418557" y="887276"/>
                  <a:pt x="419086" y="779326"/>
                </a:cubicBezTo>
                <a:cubicBezTo>
                  <a:pt x="419615" y="671376"/>
                  <a:pt x="362465" y="546493"/>
                  <a:pt x="330186" y="465001"/>
                </a:cubicBezTo>
                <a:cubicBezTo>
                  <a:pt x="297907" y="383509"/>
                  <a:pt x="276740" y="361814"/>
                  <a:pt x="225411" y="290376"/>
                </a:cubicBezTo>
                <a:cubicBezTo>
                  <a:pt x="174082" y="218939"/>
                  <a:pt x="-27531" y="-48820"/>
                  <a:pt x="3161" y="780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0" name="フリーフォーム 1129">
            <a:extLst>
              <a:ext uri="{FF2B5EF4-FFF2-40B4-BE49-F238E27FC236}">
                <a16:creationId xmlns:a16="http://schemas.microsoft.com/office/drawing/2014/main" id="{A46C99BB-E11A-761F-6039-5FF399CD9FE6}"/>
              </a:ext>
            </a:extLst>
          </p:cNvPr>
          <p:cNvSpPr/>
          <p:nvPr/>
        </p:nvSpPr>
        <p:spPr>
          <a:xfrm>
            <a:off x="4330672" y="3873486"/>
            <a:ext cx="314602" cy="981106"/>
          </a:xfrm>
          <a:custGeom>
            <a:avLst/>
            <a:gdLst>
              <a:gd name="connsiteX0" fmla="*/ 28 w 314602"/>
              <a:gd name="connsiteY0" fmla="*/ 14 h 981106"/>
              <a:gd name="connsiteX1" fmla="*/ 292128 w 314602"/>
              <a:gd name="connsiteY1" fmla="*/ 514364 h 981106"/>
              <a:gd name="connsiteX2" fmla="*/ 193703 w 314602"/>
              <a:gd name="connsiteY2" fmla="*/ 981089 h 981106"/>
              <a:gd name="connsiteX3" fmla="*/ 311178 w 314602"/>
              <a:gd name="connsiteY3" fmla="*/ 530239 h 981106"/>
              <a:gd name="connsiteX4" fmla="*/ 28 w 314602"/>
              <a:gd name="connsiteY4" fmla="*/ 14 h 9811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4602" h="981106">
                <a:moveTo>
                  <a:pt x="28" y="14"/>
                </a:moveTo>
                <a:cubicBezTo>
                  <a:pt x="-3147" y="-2632"/>
                  <a:pt x="259849" y="350852"/>
                  <a:pt x="292128" y="514364"/>
                </a:cubicBezTo>
                <a:cubicBezTo>
                  <a:pt x="324407" y="677876"/>
                  <a:pt x="190528" y="978443"/>
                  <a:pt x="193703" y="981089"/>
                </a:cubicBezTo>
                <a:cubicBezTo>
                  <a:pt x="196878" y="983735"/>
                  <a:pt x="338165" y="688989"/>
                  <a:pt x="311178" y="530239"/>
                </a:cubicBezTo>
                <a:cubicBezTo>
                  <a:pt x="284191" y="371489"/>
                  <a:pt x="3203" y="2660"/>
                  <a:pt x="28" y="1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1" name="フリーフォーム 1130">
            <a:extLst>
              <a:ext uri="{FF2B5EF4-FFF2-40B4-BE49-F238E27FC236}">
                <a16:creationId xmlns:a16="http://schemas.microsoft.com/office/drawing/2014/main" id="{0F113E87-51A0-62CD-C7A1-D1CEE9A02FB7}"/>
              </a:ext>
            </a:extLst>
          </p:cNvPr>
          <p:cNvSpPr/>
          <p:nvPr/>
        </p:nvSpPr>
        <p:spPr>
          <a:xfrm>
            <a:off x="4328007" y="4698825"/>
            <a:ext cx="178060" cy="1081567"/>
          </a:xfrm>
          <a:custGeom>
            <a:avLst/>
            <a:gdLst>
              <a:gd name="connsiteX0" fmla="*/ 28093 w 178060"/>
              <a:gd name="connsiteY0" fmla="*/ 175 h 1081567"/>
              <a:gd name="connsiteX1" fmla="*/ 9043 w 178060"/>
              <a:gd name="connsiteY1" fmla="*/ 505000 h 1081567"/>
              <a:gd name="connsiteX2" fmla="*/ 164618 w 178060"/>
              <a:gd name="connsiteY2" fmla="*/ 1044750 h 1081567"/>
              <a:gd name="connsiteX3" fmla="*/ 151918 w 178060"/>
              <a:gd name="connsiteY3" fmla="*/ 981250 h 1081567"/>
              <a:gd name="connsiteX4" fmla="*/ 5868 w 178060"/>
              <a:gd name="connsiteY4" fmla="*/ 558975 h 1081567"/>
              <a:gd name="connsiteX5" fmla="*/ 28093 w 178060"/>
              <a:gd name="connsiteY5" fmla="*/ 175 h 10815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8060" h="1081567">
                <a:moveTo>
                  <a:pt x="28093" y="175"/>
                </a:moveTo>
                <a:cubicBezTo>
                  <a:pt x="28622" y="-8821"/>
                  <a:pt x="-13711" y="330904"/>
                  <a:pt x="9043" y="505000"/>
                </a:cubicBezTo>
                <a:cubicBezTo>
                  <a:pt x="31797" y="679096"/>
                  <a:pt x="140806" y="965375"/>
                  <a:pt x="164618" y="1044750"/>
                </a:cubicBezTo>
                <a:cubicBezTo>
                  <a:pt x="188430" y="1124125"/>
                  <a:pt x="178376" y="1062212"/>
                  <a:pt x="151918" y="981250"/>
                </a:cubicBezTo>
                <a:cubicBezTo>
                  <a:pt x="125460" y="900288"/>
                  <a:pt x="27035" y="717196"/>
                  <a:pt x="5868" y="558975"/>
                </a:cubicBezTo>
                <a:cubicBezTo>
                  <a:pt x="-15299" y="400754"/>
                  <a:pt x="27564" y="9171"/>
                  <a:pt x="28093" y="17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2" name="フリーフォーム 1131">
            <a:extLst>
              <a:ext uri="{FF2B5EF4-FFF2-40B4-BE49-F238E27FC236}">
                <a16:creationId xmlns:a16="http://schemas.microsoft.com/office/drawing/2014/main" id="{30EE6046-2A74-0BB8-39F4-3DF4AB4A8EB9}"/>
              </a:ext>
            </a:extLst>
          </p:cNvPr>
          <p:cNvSpPr/>
          <p:nvPr/>
        </p:nvSpPr>
        <p:spPr>
          <a:xfrm>
            <a:off x="5152992" y="3546201"/>
            <a:ext cx="237602" cy="1353024"/>
          </a:xfrm>
          <a:custGeom>
            <a:avLst/>
            <a:gdLst>
              <a:gd name="connsiteX0" fmla="*/ 33 w 237602"/>
              <a:gd name="connsiteY0" fmla="*/ 274 h 1353024"/>
              <a:gd name="connsiteX1" fmla="*/ 193708 w 237602"/>
              <a:gd name="connsiteY1" fmla="*/ 574949 h 1353024"/>
              <a:gd name="connsiteX2" fmla="*/ 234983 w 237602"/>
              <a:gd name="connsiteY2" fmla="*/ 1352824 h 1353024"/>
              <a:gd name="connsiteX3" fmla="*/ 209583 w 237602"/>
              <a:gd name="connsiteY3" fmla="*/ 644799 h 1353024"/>
              <a:gd name="connsiteX4" fmla="*/ 33 w 237602"/>
              <a:gd name="connsiteY4" fmla="*/ 274 h 13530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7602" h="1353024">
                <a:moveTo>
                  <a:pt x="33" y="274"/>
                </a:moveTo>
                <a:cubicBezTo>
                  <a:pt x="-2613" y="-11368"/>
                  <a:pt x="154550" y="349524"/>
                  <a:pt x="193708" y="574949"/>
                </a:cubicBezTo>
                <a:cubicBezTo>
                  <a:pt x="232866" y="800374"/>
                  <a:pt x="232337" y="1341182"/>
                  <a:pt x="234983" y="1352824"/>
                </a:cubicBezTo>
                <a:cubicBezTo>
                  <a:pt x="237629" y="1364466"/>
                  <a:pt x="245566" y="865461"/>
                  <a:pt x="209583" y="644799"/>
                </a:cubicBezTo>
                <a:cubicBezTo>
                  <a:pt x="173600" y="424137"/>
                  <a:pt x="2679" y="11916"/>
                  <a:pt x="33" y="27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3" name="フリーフォーム 1132">
            <a:extLst>
              <a:ext uri="{FF2B5EF4-FFF2-40B4-BE49-F238E27FC236}">
                <a16:creationId xmlns:a16="http://schemas.microsoft.com/office/drawing/2014/main" id="{0B34F91E-4D8E-8135-9495-F3C0B6070B8D}"/>
              </a:ext>
            </a:extLst>
          </p:cNvPr>
          <p:cNvSpPr/>
          <p:nvPr/>
        </p:nvSpPr>
        <p:spPr>
          <a:xfrm>
            <a:off x="1382414" y="3685820"/>
            <a:ext cx="315196" cy="121529"/>
          </a:xfrm>
          <a:custGeom>
            <a:avLst/>
            <a:gdLst>
              <a:gd name="connsiteX0" fmla="*/ 313036 w 315196"/>
              <a:gd name="connsiteY0" fmla="*/ 355 h 121529"/>
              <a:gd name="connsiteX1" fmla="*/ 5061 w 315196"/>
              <a:gd name="connsiteY1" fmla="*/ 117830 h 121529"/>
              <a:gd name="connsiteX2" fmla="*/ 135236 w 315196"/>
              <a:gd name="connsiteY2" fmla="*/ 82905 h 121529"/>
              <a:gd name="connsiteX3" fmla="*/ 313036 w 315196"/>
              <a:gd name="connsiteY3" fmla="*/ 355 h 1215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15196" h="121529">
                <a:moveTo>
                  <a:pt x="313036" y="355"/>
                </a:moveTo>
                <a:cubicBezTo>
                  <a:pt x="291340" y="6176"/>
                  <a:pt x="34694" y="104072"/>
                  <a:pt x="5061" y="117830"/>
                </a:cubicBezTo>
                <a:cubicBezTo>
                  <a:pt x="-24572" y="131588"/>
                  <a:pt x="83378" y="104072"/>
                  <a:pt x="135236" y="82905"/>
                </a:cubicBezTo>
                <a:cubicBezTo>
                  <a:pt x="187094" y="61738"/>
                  <a:pt x="334732" y="-5466"/>
                  <a:pt x="313036" y="35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4" name="フリーフォーム 1133">
            <a:extLst>
              <a:ext uri="{FF2B5EF4-FFF2-40B4-BE49-F238E27FC236}">
                <a16:creationId xmlns:a16="http://schemas.microsoft.com/office/drawing/2014/main" id="{1366FACC-81B5-5C63-2780-E39E80D218B4}"/>
              </a:ext>
            </a:extLst>
          </p:cNvPr>
          <p:cNvSpPr/>
          <p:nvPr/>
        </p:nvSpPr>
        <p:spPr>
          <a:xfrm>
            <a:off x="1104686" y="3892145"/>
            <a:ext cx="492347" cy="297682"/>
          </a:xfrm>
          <a:custGeom>
            <a:avLst/>
            <a:gdLst>
              <a:gd name="connsiteX0" fmla="*/ 492339 w 492347"/>
              <a:gd name="connsiteY0" fmla="*/ 405 h 297682"/>
              <a:gd name="connsiteX1" fmla="*/ 190714 w 492347"/>
              <a:gd name="connsiteY1" fmla="*/ 95655 h 297682"/>
              <a:gd name="connsiteX2" fmla="*/ 3389 w 492347"/>
              <a:gd name="connsiteY2" fmla="*/ 295680 h 297682"/>
              <a:gd name="connsiteX3" fmla="*/ 79589 w 492347"/>
              <a:gd name="connsiteY3" fmla="*/ 190905 h 297682"/>
              <a:gd name="connsiteX4" fmla="*/ 200239 w 492347"/>
              <a:gd name="connsiteY4" fmla="*/ 67080 h 297682"/>
              <a:gd name="connsiteX5" fmla="*/ 492339 w 492347"/>
              <a:gd name="connsiteY5" fmla="*/ 405 h 2976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92347" h="297682">
                <a:moveTo>
                  <a:pt x="492339" y="405"/>
                </a:moveTo>
                <a:cubicBezTo>
                  <a:pt x="490752" y="5167"/>
                  <a:pt x="272206" y="46443"/>
                  <a:pt x="190714" y="95655"/>
                </a:cubicBezTo>
                <a:cubicBezTo>
                  <a:pt x="109222" y="144867"/>
                  <a:pt x="21910" y="279805"/>
                  <a:pt x="3389" y="295680"/>
                </a:cubicBezTo>
                <a:cubicBezTo>
                  <a:pt x="-15132" y="311555"/>
                  <a:pt x="46781" y="229005"/>
                  <a:pt x="79589" y="190905"/>
                </a:cubicBezTo>
                <a:cubicBezTo>
                  <a:pt x="112397" y="152805"/>
                  <a:pt x="132506" y="100417"/>
                  <a:pt x="200239" y="67080"/>
                </a:cubicBezTo>
                <a:cubicBezTo>
                  <a:pt x="267972" y="33743"/>
                  <a:pt x="493926" y="-4357"/>
                  <a:pt x="492339" y="40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5" name="フリーフォーム 1134">
            <a:extLst>
              <a:ext uri="{FF2B5EF4-FFF2-40B4-BE49-F238E27FC236}">
                <a16:creationId xmlns:a16="http://schemas.microsoft.com/office/drawing/2014/main" id="{BBA58220-AF78-816A-F8A1-582A12E18DEB}"/>
              </a:ext>
            </a:extLst>
          </p:cNvPr>
          <p:cNvSpPr/>
          <p:nvPr/>
        </p:nvSpPr>
        <p:spPr>
          <a:xfrm>
            <a:off x="1399803" y="4140029"/>
            <a:ext cx="226675" cy="184851"/>
          </a:xfrm>
          <a:custGeom>
            <a:avLst/>
            <a:gdLst>
              <a:gd name="connsiteX0" fmla="*/ 372 w 226675"/>
              <a:gd name="connsiteY0" fmla="*/ 171 h 184851"/>
              <a:gd name="connsiteX1" fmla="*/ 174997 w 226675"/>
              <a:gd name="connsiteY1" fmla="*/ 79546 h 184851"/>
              <a:gd name="connsiteX2" fmla="*/ 216272 w 226675"/>
              <a:gd name="connsiteY2" fmla="*/ 184321 h 184851"/>
              <a:gd name="connsiteX3" fmla="*/ 219447 w 226675"/>
              <a:gd name="connsiteY3" fmla="*/ 117646 h 184851"/>
              <a:gd name="connsiteX4" fmla="*/ 130547 w 226675"/>
              <a:gd name="connsiteY4" fmla="*/ 60496 h 184851"/>
              <a:gd name="connsiteX5" fmla="*/ 372 w 226675"/>
              <a:gd name="connsiteY5" fmla="*/ 171 h 1848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26675" h="184851">
                <a:moveTo>
                  <a:pt x="372" y="171"/>
                </a:moveTo>
                <a:cubicBezTo>
                  <a:pt x="7780" y="3346"/>
                  <a:pt x="139014" y="48854"/>
                  <a:pt x="174997" y="79546"/>
                </a:cubicBezTo>
                <a:cubicBezTo>
                  <a:pt x="210980" y="110238"/>
                  <a:pt x="208864" y="177971"/>
                  <a:pt x="216272" y="184321"/>
                </a:cubicBezTo>
                <a:cubicBezTo>
                  <a:pt x="223680" y="190671"/>
                  <a:pt x="233734" y="138283"/>
                  <a:pt x="219447" y="117646"/>
                </a:cubicBezTo>
                <a:cubicBezTo>
                  <a:pt x="205160" y="97009"/>
                  <a:pt x="162826" y="82192"/>
                  <a:pt x="130547" y="60496"/>
                </a:cubicBezTo>
                <a:cubicBezTo>
                  <a:pt x="98268" y="38800"/>
                  <a:pt x="-7036" y="-3004"/>
                  <a:pt x="372" y="17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6" name="フリーフォーム 1135">
            <a:extLst>
              <a:ext uri="{FF2B5EF4-FFF2-40B4-BE49-F238E27FC236}">
                <a16:creationId xmlns:a16="http://schemas.microsoft.com/office/drawing/2014/main" id="{1F332C39-08D7-F480-F06C-98BCFD1D251F}"/>
              </a:ext>
            </a:extLst>
          </p:cNvPr>
          <p:cNvSpPr/>
          <p:nvPr/>
        </p:nvSpPr>
        <p:spPr>
          <a:xfrm>
            <a:off x="987422" y="4470330"/>
            <a:ext cx="250829" cy="660557"/>
          </a:xfrm>
          <a:custGeom>
            <a:avLst/>
            <a:gdLst>
              <a:gd name="connsiteX0" fmla="*/ 250828 w 250829"/>
              <a:gd name="connsiteY0" fmla="*/ 70 h 660557"/>
              <a:gd name="connsiteX1" fmla="*/ 101603 w 250829"/>
              <a:gd name="connsiteY1" fmla="*/ 365195 h 660557"/>
              <a:gd name="connsiteX2" fmla="*/ 3 w 250829"/>
              <a:gd name="connsiteY2" fmla="*/ 660470 h 660557"/>
              <a:gd name="connsiteX3" fmla="*/ 98428 w 250829"/>
              <a:gd name="connsiteY3" fmla="*/ 336620 h 660557"/>
              <a:gd name="connsiteX4" fmla="*/ 250828 w 250829"/>
              <a:gd name="connsiteY4" fmla="*/ 70 h 6605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0829" h="660557">
                <a:moveTo>
                  <a:pt x="250828" y="70"/>
                </a:moveTo>
                <a:cubicBezTo>
                  <a:pt x="251357" y="4833"/>
                  <a:pt x="143407" y="255128"/>
                  <a:pt x="101603" y="365195"/>
                </a:cubicBezTo>
                <a:cubicBezTo>
                  <a:pt x="59799" y="475262"/>
                  <a:pt x="532" y="665233"/>
                  <a:pt x="3" y="660470"/>
                </a:cubicBezTo>
                <a:cubicBezTo>
                  <a:pt x="-526" y="655708"/>
                  <a:pt x="60328" y="440866"/>
                  <a:pt x="98428" y="336620"/>
                </a:cubicBezTo>
                <a:cubicBezTo>
                  <a:pt x="136528" y="232374"/>
                  <a:pt x="250299" y="-4693"/>
                  <a:pt x="250828" y="7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7" name="フリーフォーム 1136">
            <a:extLst>
              <a:ext uri="{FF2B5EF4-FFF2-40B4-BE49-F238E27FC236}">
                <a16:creationId xmlns:a16="http://schemas.microsoft.com/office/drawing/2014/main" id="{59EBEB45-D11A-0AD7-93A4-86A1D01D795A}"/>
              </a:ext>
            </a:extLst>
          </p:cNvPr>
          <p:cNvSpPr/>
          <p:nvPr/>
        </p:nvSpPr>
        <p:spPr>
          <a:xfrm>
            <a:off x="844464" y="5165060"/>
            <a:ext cx="101854" cy="688788"/>
          </a:xfrm>
          <a:custGeom>
            <a:avLst/>
            <a:gdLst>
              <a:gd name="connsiteX0" fmla="*/ 101686 w 101854"/>
              <a:gd name="connsiteY0" fmla="*/ 665 h 688788"/>
              <a:gd name="connsiteX1" fmla="*/ 41361 w 101854"/>
              <a:gd name="connsiteY1" fmla="*/ 286415 h 688788"/>
              <a:gd name="connsiteX2" fmla="*/ 54061 w 101854"/>
              <a:gd name="connsiteY2" fmla="*/ 219740 h 688788"/>
              <a:gd name="connsiteX3" fmla="*/ 44536 w 101854"/>
              <a:gd name="connsiteY3" fmla="*/ 394365 h 688788"/>
              <a:gd name="connsiteX4" fmla="*/ 86 w 101854"/>
              <a:gd name="connsiteY4" fmla="*/ 686465 h 688788"/>
              <a:gd name="connsiteX5" fmla="*/ 57236 w 101854"/>
              <a:gd name="connsiteY5" fmla="*/ 222915 h 688788"/>
              <a:gd name="connsiteX6" fmla="*/ 101686 w 101854"/>
              <a:gd name="connsiteY6" fmla="*/ 665 h 6887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01854" h="688788">
                <a:moveTo>
                  <a:pt x="101686" y="665"/>
                </a:moveTo>
                <a:cubicBezTo>
                  <a:pt x="99040" y="11248"/>
                  <a:pt x="49298" y="249903"/>
                  <a:pt x="41361" y="286415"/>
                </a:cubicBezTo>
                <a:cubicBezTo>
                  <a:pt x="33424" y="322927"/>
                  <a:pt x="53532" y="201748"/>
                  <a:pt x="54061" y="219740"/>
                </a:cubicBezTo>
                <a:cubicBezTo>
                  <a:pt x="54590" y="237732"/>
                  <a:pt x="53532" y="316578"/>
                  <a:pt x="44536" y="394365"/>
                </a:cubicBezTo>
                <a:cubicBezTo>
                  <a:pt x="35540" y="472153"/>
                  <a:pt x="-2031" y="715040"/>
                  <a:pt x="86" y="686465"/>
                </a:cubicBezTo>
                <a:cubicBezTo>
                  <a:pt x="2203" y="657890"/>
                  <a:pt x="39244" y="338273"/>
                  <a:pt x="57236" y="222915"/>
                </a:cubicBezTo>
                <a:cubicBezTo>
                  <a:pt x="75228" y="107557"/>
                  <a:pt x="104332" y="-9918"/>
                  <a:pt x="101686" y="66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8" name="フリーフォーム 1137">
            <a:extLst>
              <a:ext uri="{FF2B5EF4-FFF2-40B4-BE49-F238E27FC236}">
                <a16:creationId xmlns:a16="http://schemas.microsoft.com/office/drawing/2014/main" id="{5C5217AE-148A-BA29-543A-A7091F120330}"/>
              </a:ext>
            </a:extLst>
          </p:cNvPr>
          <p:cNvSpPr/>
          <p:nvPr/>
        </p:nvSpPr>
        <p:spPr>
          <a:xfrm>
            <a:off x="771518" y="5867182"/>
            <a:ext cx="82561" cy="641749"/>
          </a:xfrm>
          <a:custGeom>
            <a:avLst/>
            <a:gdLst>
              <a:gd name="connsiteX0" fmla="*/ 82557 w 82561"/>
              <a:gd name="connsiteY0" fmla="*/ 218 h 641749"/>
              <a:gd name="connsiteX1" fmla="*/ 41282 w 82561"/>
              <a:gd name="connsiteY1" fmla="*/ 320893 h 641749"/>
              <a:gd name="connsiteX2" fmla="*/ 7 w 82561"/>
              <a:gd name="connsiteY2" fmla="*/ 641568 h 641749"/>
              <a:gd name="connsiteX3" fmla="*/ 38107 w 82561"/>
              <a:gd name="connsiteY3" fmla="*/ 276443 h 641749"/>
              <a:gd name="connsiteX4" fmla="*/ 82557 w 82561"/>
              <a:gd name="connsiteY4" fmla="*/ 218 h 6417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2561" h="641749">
                <a:moveTo>
                  <a:pt x="82557" y="218"/>
                </a:moveTo>
                <a:cubicBezTo>
                  <a:pt x="83086" y="7626"/>
                  <a:pt x="41282" y="320893"/>
                  <a:pt x="41282" y="320893"/>
                </a:cubicBezTo>
                <a:cubicBezTo>
                  <a:pt x="27524" y="427785"/>
                  <a:pt x="536" y="648976"/>
                  <a:pt x="7" y="641568"/>
                </a:cubicBezTo>
                <a:cubicBezTo>
                  <a:pt x="-522" y="634160"/>
                  <a:pt x="25407" y="376985"/>
                  <a:pt x="38107" y="276443"/>
                </a:cubicBezTo>
                <a:cubicBezTo>
                  <a:pt x="50807" y="175901"/>
                  <a:pt x="82028" y="-7190"/>
                  <a:pt x="82557" y="21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9" name="フリーフォーム 1138">
            <a:extLst>
              <a:ext uri="{FF2B5EF4-FFF2-40B4-BE49-F238E27FC236}">
                <a16:creationId xmlns:a16="http://schemas.microsoft.com/office/drawing/2014/main" id="{8C6E0A44-92CF-B907-5ED4-C5899D2AD2A5}"/>
              </a:ext>
            </a:extLst>
          </p:cNvPr>
          <p:cNvSpPr/>
          <p:nvPr/>
        </p:nvSpPr>
        <p:spPr>
          <a:xfrm>
            <a:off x="634926" y="6532265"/>
            <a:ext cx="136949" cy="886839"/>
          </a:xfrm>
          <a:custGeom>
            <a:avLst/>
            <a:gdLst>
              <a:gd name="connsiteX0" fmla="*/ 136599 w 136949"/>
              <a:gd name="connsiteY0" fmla="*/ 1885 h 886839"/>
              <a:gd name="connsiteX1" fmla="*/ 54049 w 136949"/>
              <a:gd name="connsiteY1" fmla="*/ 446385 h 886839"/>
              <a:gd name="connsiteX2" fmla="*/ 15949 w 136949"/>
              <a:gd name="connsiteY2" fmla="*/ 738485 h 886839"/>
              <a:gd name="connsiteX3" fmla="*/ 74 w 136949"/>
              <a:gd name="connsiteY3" fmla="*/ 884535 h 886839"/>
              <a:gd name="connsiteX4" fmla="*/ 19124 w 136949"/>
              <a:gd name="connsiteY4" fmla="*/ 630535 h 886839"/>
              <a:gd name="connsiteX5" fmla="*/ 136599 w 136949"/>
              <a:gd name="connsiteY5" fmla="*/ 1885 h 8868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36949" h="886839">
                <a:moveTo>
                  <a:pt x="136599" y="1885"/>
                </a:moveTo>
                <a:cubicBezTo>
                  <a:pt x="142420" y="-28807"/>
                  <a:pt x="74157" y="323618"/>
                  <a:pt x="54049" y="446385"/>
                </a:cubicBezTo>
                <a:cubicBezTo>
                  <a:pt x="33941" y="569152"/>
                  <a:pt x="24945" y="665460"/>
                  <a:pt x="15949" y="738485"/>
                </a:cubicBezTo>
                <a:cubicBezTo>
                  <a:pt x="6953" y="811510"/>
                  <a:pt x="-455" y="902527"/>
                  <a:pt x="74" y="884535"/>
                </a:cubicBezTo>
                <a:cubicBezTo>
                  <a:pt x="603" y="866543"/>
                  <a:pt x="-4159" y="773939"/>
                  <a:pt x="19124" y="630535"/>
                </a:cubicBezTo>
                <a:cubicBezTo>
                  <a:pt x="42407" y="487131"/>
                  <a:pt x="130778" y="32577"/>
                  <a:pt x="136599" y="188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0" name="フリーフォーム 1139">
            <a:extLst>
              <a:ext uri="{FF2B5EF4-FFF2-40B4-BE49-F238E27FC236}">
                <a16:creationId xmlns:a16="http://schemas.microsoft.com/office/drawing/2014/main" id="{F1C1FA26-0B94-644E-9ED6-130B5F21B709}"/>
              </a:ext>
            </a:extLst>
          </p:cNvPr>
          <p:cNvSpPr/>
          <p:nvPr/>
        </p:nvSpPr>
        <p:spPr>
          <a:xfrm>
            <a:off x="703409" y="6495159"/>
            <a:ext cx="78009" cy="408549"/>
          </a:xfrm>
          <a:custGeom>
            <a:avLst/>
            <a:gdLst>
              <a:gd name="connsiteX0" fmla="*/ 77641 w 78009"/>
              <a:gd name="connsiteY0" fmla="*/ 4066 h 408549"/>
              <a:gd name="connsiteX1" fmla="*/ 1441 w 78009"/>
              <a:gd name="connsiteY1" fmla="*/ 404116 h 408549"/>
              <a:gd name="connsiteX2" fmla="*/ 30016 w 78009"/>
              <a:gd name="connsiteY2" fmla="*/ 207266 h 408549"/>
              <a:gd name="connsiteX3" fmla="*/ 77641 w 78009"/>
              <a:gd name="connsiteY3" fmla="*/ 4066 h 4085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8009" h="408549">
                <a:moveTo>
                  <a:pt x="77641" y="4066"/>
                </a:moveTo>
                <a:cubicBezTo>
                  <a:pt x="72878" y="36874"/>
                  <a:pt x="9378" y="370249"/>
                  <a:pt x="1441" y="404116"/>
                </a:cubicBezTo>
                <a:cubicBezTo>
                  <a:pt x="-6497" y="437983"/>
                  <a:pt x="20491" y="268649"/>
                  <a:pt x="30016" y="207266"/>
                </a:cubicBezTo>
                <a:cubicBezTo>
                  <a:pt x="39541" y="145883"/>
                  <a:pt x="82404" y="-28742"/>
                  <a:pt x="77641" y="406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1" name="フリーフォーム 1140">
            <a:extLst>
              <a:ext uri="{FF2B5EF4-FFF2-40B4-BE49-F238E27FC236}">
                <a16:creationId xmlns:a16="http://schemas.microsoft.com/office/drawing/2014/main" id="{2546FD37-181C-A5BB-20A3-173574322023}"/>
              </a:ext>
            </a:extLst>
          </p:cNvPr>
          <p:cNvSpPr/>
          <p:nvPr/>
        </p:nvSpPr>
        <p:spPr>
          <a:xfrm>
            <a:off x="583642" y="7447662"/>
            <a:ext cx="57917" cy="528112"/>
          </a:xfrm>
          <a:custGeom>
            <a:avLst/>
            <a:gdLst>
              <a:gd name="connsiteX0" fmla="*/ 57708 w 57917"/>
              <a:gd name="connsiteY0" fmla="*/ 888 h 528112"/>
              <a:gd name="connsiteX1" fmla="*/ 19608 w 57917"/>
              <a:gd name="connsiteY1" fmla="*/ 188213 h 528112"/>
              <a:gd name="connsiteX2" fmla="*/ 13258 w 57917"/>
              <a:gd name="connsiteY2" fmla="*/ 308863 h 528112"/>
              <a:gd name="connsiteX3" fmla="*/ 19608 w 57917"/>
              <a:gd name="connsiteY3" fmla="*/ 527938 h 528112"/>
              <a:gd name="connsiteX4" fmla="*/ 558 w 57917"/>
              <a:gd name="connsiteY4" fmla="*/ 270763 h 528112"/>
              <a:gd name="connsiteX5" fmla="*/ 57708 w 57917"/>
              <a:gd name="connsiteY5" fmla="*/ 888 h 5281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917" h="528112">
                <a:moveTo>
                  <a:pt x="57708" y="888"/>
                </a:moveTo>
                <a:cubicBezTo>
                  <a:pt x="60883" y="-12870"/>
                  <a:pt x="27016" y="136884"/>
                  <a:pt x="19608" y="188213"/>
                </a:cubicBezTo>
                <a:cubicBezTo>
                  <a:pt x="12200" y="239542"/>
                  <a:pt x="13258" y="252242"/>
                  <a:pt x="13258" y="308863"/>
                </a:cubicBezTo>
                <a:cubicBezTo>
                  <a:pt x="13258" y="365484"/>
                  <a:pt x="21725" y="534288"/>
                  <a:pt x="19608" y="527938"/>
                </a:cubicBezTo>
                <a:cubicBezTo>
                  <a:pt x="17491" y="521588"/>
                  <a:pt x="-3675" y="352784"/>
                  <a:pt x="558" y="270763"/>
                </a:cubicBezTo>
                <a:cubicBezTo>
                  <a:pt x="4791" y="188742"/>
                  <a:pt x="54533" y="14646"/>
                  <a:pt x="57708" y="88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2" name="フリーフォーム 1141">
            <a:extLst>
              <a:ext uri="{FF2B5EF4-FFF2-40B4-BE49-F238E27FC236}">
                <a16:creationId xmlns:a16="http://schemas.microsoft.com/office/drawing/2014/main" id="{C0BDC6FE-EDBE-A605-118F-D05F8F358FC5}"/>
              </a:ext>
            </a:extLst>
          </p:cNvPr>
          <p:cNvSpPr/>
          <p:nvPr/>
        </p:nvSpPr>
        <p:spPr>
          <a:xfrm>
            <a:off x="1530287" y="4355713"/>
            <a:ext cx="123900" cy="324484"/>
          </a:xfrm>
          <a:custGeom>
            <a:avLst/>
            <a:gdLst>
              <a:gd name="connsiteX0" fmla="*/ 123888 w 123900"/>
              <a:gd name="connsiteY0" fmla="*/ 387 h 324484"/>
              <a:gd name="connsiteX1" fmla="*/ 31813 w 123900"/>
              <a:gd name="connsiteY1" fmla="*/ 159137 h 324484"/>
              <a:gd name="connsiteX2" fmla="*/ 63 w 123900"/>
              <a:gd name="connsiteY2" fmla="*/ 324237 h 324484"/>
              <a:gd name="connsiteX3" fmla="*/ 38163 w 123900"/>
              <a:gd name="connsiteY3" fmla="*/ 121037 h 324484"/>
              <a:gd name="connsiteX4" fmla="*/ 123888 w 123900"/>
              <a:gd name="connsiteY4" fmla="*/ 387 h 3244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3900" h="324484">
                <a:moveTo>
                  <a:pt x="123888" y="387"/>
                </a:moveTo>
                <a:cubicBezTo>
                  <a:pt x="122830" y="6737"/>
                  <a:pt x="52450" y="105162"/>
                  <a:pt x="31813" y="159137"/>
                </a:cubicBezTo>
                <a:cubicBezTo>
                  <a:pt x="11175" y="213112"/>
                  <a:pt x="-995" y="330587"/>
                  <a:pt x="63" y="324237"/>
                </a:cubicBezTo>
                <a:cubicBezTo>
                  <a:pt x="1121" y="317887"/>
                  <a:pt x="17525" y="175012"/>
                  <a:pt x="38163" y="121037"/>
                </a:cubicBezTo>
                <a:cubicBezTo>
                  <a:pt x="58800" y="67062"/>
                  <a:pt x="124946" y="-5963"/>
                  <a:pt x="123888" y="38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3" name="フリーフォーム 1142">
            <a:extLst>
              <a:ext uri="{FF2B5EF4-FFF2-40B4-BE49-F238E27FC236}">
                <a16:creationId xmlns:a16="http://schemas.microsoft.com/office/drawing/2014/main" id="{8B7C69B2-A855-6BAF-0E81-110D9B1E229D}"/>
              </a:ext>
            </a:extLst>
          </p:cNvPr>
          <p:cNvSpPr/>
          <p:nvPr/>
        </p:nvSpPr>
        <p:spPr>
          <a:xfrm>
            <a:off x="1250308" y="4752541"/>
            <a:ext cx="213589" cy="705682"/>
          </a:xfrm>
          <a:custGeom>
            <a:avLst/>
            <a:gdLst>
              <a:gd name="connsiteX0" fmla="*/ 213367 w 213589"/>
              <a:gd name="connsiteY0" fmla="*/ 434 h 705682"/>
              <a:gd name="connsiteX1" fmla="*/ 92717 w 213589"/>
              <a:gd name="connsiteY1" fmla="*/ 311584 h 705682"/>
              <a:gd name="connsiteX2" fmla="*/ 642 w 213589"/>
              <a:gd name="connsiteY2" fmla="*/ 705284 h 705682"/>
              <a:gd name="connsiteX3" fmla="*/ 60967 w 213589"/>
              <a:gd name="connsiteY3" fmla="*/ 378259 h 705682"/>
              <a:gd name="connsiteX4" fmla="*/ 213367 w 213589"/>
              <a:gd name="connsiteY4" fmla="*/ 434 h 7056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3589" h="705682">
                <a:moveTo>
                  <a:pt x="213367" y="434"/>
                </a:moveTo>
                <a:cubicBezTo>
                  <a:pt x="218659" y="-10679"/>
                  <a:pt x="128171" y="194109"/>
                  <a:pt x="92717" y="311584"/>
                </a:cubicBezTo>
                <a:cubicBezTo>
                  <a:pt x="57263" y="429059"/>
                  <a:pt x="5934" y="694172"/>
                  <a:pt x="642" y="705284"/>
                </a:cubicBezTo>
                <a:cubicBezTo>
                  <a:pt x="-4650" y="716397"/>
                  <a:pt x="23396" y="492030"/>
                  <a:pt x="60967" y="378259"/>
                </a:cubicBezTo>
                <a:cubicBezTo>
                  <a:pt x="98538" y="264488"/>
                  <a:pt x="208075" y="11547"/>
                  <a:pt x="213367" y="43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4" name="フリーフォーム 1143">
            <a:extLst>
              <a:ext uri="{FF2B5EF4-FFF2-40B4-BE49-F238E27FC236}">
                <a16:creationId xmlns:a16="http://schemas.microsoft.com/office/drawing/2014/main" id="{162161F3-1579-A88A-EBC7-FCA66A41594D}"/>
              </a:ext>
            </a:extLst>
          </p:cNvPr>
          <p:cNvSpPr/>
          <p:nvPr/>
        </p:nvSpPr>
        <p:spPr>
          <a:xfrm>
            <a:off x="1590601" y="4936964"/>
            <a:ext cx="57244" cy="743472"/>
          </a:xfrm>
          <a:custGeom>
            <a:avLst/>
            <a:gdLst>
              <a:gd name="connsiteX0" fmla="*/ 74 w 57244"/>
              <a:gd name="connsiteY0" fmla="*/ 161 h 743472"/>
              <a:gd name="connsiteX1" fmla="*/ 44524 w 57244"/>
              <a:gd name="connsiteY1" fmla="*/ 485936 h 743472"/>
              <a:gd name="connsiteX2" fmla="*/ 15949 w 57244"/>
              <a:gd name="connsiteY2" fmla="*/ 743111 h 743472"/>
              <a:gd name="connsiteX3" fmla="*/ 57224 w 57244"/>
              <a:gd name="connsiteY3" fmla="*/ 435136 h 743472"/>
              <a:gd name="connsiteX4" fmla="*/ 74 w 57244"/>
              <a:gd name="connsiteY4" fmla="*/ 161 h 7434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7244" h="743472">
                <a:moveTo>
                  <a:pt x="74" y="161"/>
                </a:moveTo>
                <a:cubicBezTo>
                  <a:pt x="-2043" y="8628"/>
                  <a:pt x="41878" y="362111"/>
                  <a:pt x="44524" y="485936"/>
                </a:cubicBezTo>
                <a:cubicBezTo>
                  <a:pt x="47170" y="609761"/>
                  <a:pt x="13832" y="751578"/>
                  <a:pt x="15949" y="743111"/>
                </a:cubicBezTo>
                <a:cubicBezTo>
                  <a:pt x="18066" y="734644"/>
                  <a:pt x="58282" y="552082"/>
                  <a:pt x="57224" y="435136"/>
                </a:cubicBezTo>
                <a:cubicBezTo>
                  <a:pt x="56166" y="318190"/>
                  <a:pt x="2191" y="-8306"/>
                  <a:pt x="74" y="16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5" name="フリーフォーム 1144">
            <a:extLst>
              <a:ext uri="{FF2B5EF4-FFF2-40B4-BE49-F238E27FC236}">
                <a16:creationId xmlns:a16="http://schemas.microsoft.com/office/drawing/2014/main" id="{C131A6E3-3506-55B0-4820-08C7CD7BBA8C}"/>
              </a:ext>
            </a:extLst>
          </p:cNvPr>
          <p:cNvSpPr/>
          <p:nvPr/>
        </p:nvSpPr>
        <p:spPr>
          <a:xfrm>
            <a:off x="1730320" y="5210175"/>
            <a:ext cx="54996" cy="482601"/>
          </a:xfrm>
          <a:custGeom>
            <a:avLst/>
            <a:gdLst>
              <a:gd name="connsiteX0" fmla="*/ 50855 w 54996"/>
              <a:gd name="connsiteY0" fmla="*/ 0 h 482601"/>
              <a:gd name="connsiteX1" fmla="*/ 50855 w 54996"/>
              <a:gd name="connsiteY1" fmla="*/ 292100 h 482601"/>
              <a:gd name="connsiteX2" fmla="*/ 55 w 54996"/>
              <a:gd name="connsiteY2" fmla="*/ 482600 h 482601"/>
              <a:gd name="connsiteX3" fmla="*/ 41330 w 54996"/>
              <a:gd name="connsiteY3" fmla="*/ 295275 h 482601"/>
              <a:gd name="connsiteX4" fmla="*/ 50855 w 54996"/>
              <a:gd name="connsiteY4" fmla="*/ 0 h 4826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4996" h="482601">
                <a:moveTo>
                  <a:pt x="50855" y="0"/>
                </a:moveTo>
                <a:cubicBezTo>
                  <a:pt x="52442" y="-529"/>
                  <a:pt x="59322" y="211667"/>
                  <a:pt x="50855" y="292100"/>
                </a:cubicBezTo>
                <a:cubicBezTo>
                  <a:pt x="42388" y="372533"/>
                  <a:pt x="1642" y="482071"/>
                  <a:pt x="55" y="482600"/>
                </a:cubicBezTo>
                <a:cubicBezTo>
                  <a:pt x="-1532" y="483129"/>
                  <a:pt x="31276" y="368300"/>
                  <a:pt x="41330" y="295275"/>
                </a:cubicBezTo>
                <a:cubicBezTo>
                  <a:pt x="51384" y="222250"/>
                  <a:pt x="49268" y="529"/>
                  <a:pt x="50855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6" name="フリーフォーム 1145">
            <a:extLst>
              <a:ext uri="{FF2B5EF4-FFF2-40B4-BE49-F238E27FC236}">
                <a16:creationId xmlns:a16="http://schemas.microsoft.com/office/drawing/2014/main" id="{1E64385A-720C-7CD8-48CC-67033073CF4E}"/>
              </a:ext>
            </a:extLst>
          </p:cNvPr>
          <p:cNvSpPr/>
          <p:nvPr/>
        </p:nvSpPr>
        <p:spPr>
          <a:xfrm>
            <a:off x="1624678" y="5898485"/>
            <a:ext cx="201925" cy="607697"/>
          </a:xfrm>
          <a:custGeom>
            <a:avLst/>
            <a:gdLst>
              <a:gd name="connsiteX0" fmla="*/ 200947 w 201925"/>
              <a:gd name="connsiteY0" fmla="*/ 3840 h 607697"/>
              <a:gd name="connsiteX1" fmla="*/ 4097 w 201925"/>
              <a:gd name="connsiteY1" fmla="*/ 597565 h 607697"/>
              <a:gd name="connsiteX2" fmla="*/ 77122 w 201925"/>
              <a:gd name="connsiteY2" fmla="*/ 353090 h 607697"/>
              <a:gd name="connsiteX3" fmla="*/ 200947 w 201925"/>
              <a:gd name="connsiteY3" fmla="*/ 3840 h 607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01925" h="607697">
                <a:moveTo>
                  <a:pt x="200947" y="3840"/>
                </a:moveTo>
                <a:cubicBezTo>
                  <a:pt x="188776" y="44586"/>
                  <a:pt x="24734" y="539357"/>
                  <a:pt x="4097" y="597565"/>
                </a:cubicBezTo>
                <a:cubicBezTo>
                  <a:pt x="-16540" y="655773"/>
                  <a:pt x="45901" y="448340"/>
                  <a:pt x="77122" y="353090"/>
                </a:cubicBezTo>
                <a:cubicBezTo>
                  <a:pt x="108343" y="257840"/>
                  <a:pt x="213118" y="-36906"/>
                  <a:pt x="200947" y="384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7" name="フリーフォーム 1146">
            <a:extLst>
              <a:ext uri="{FF2B5EF4-FFF2-40B4-BE49-F238E27FC236}">
                <a16:creationId xmlns:a16="http://schemas.microsoft.com/office/drawing/2014/main" id="{56E9775E-CC9C-C8EC-16CC-C076DE4D0FBE}"/>
              </a:ext>
            </a:extLst>
          </p:cNvPr>
          <p:cNvSpPr/>
          <p:nvPr/>
        </p:nvSpPr>
        <p:spPr>
          <a:xfrm>
            <a:off x="1831868" y="5194097"/>
            <a:ext cx="78191" cy="696241"/>
          </a:xfrm>
          <a:custGeom>
            <a:avLst/>
            <a:gdLst>
              <a:gd name="connsiteX0" fmla="*/ 12807 w 78191"/>
              <a:gd name="connsiteY0" fmla="*/ 203 h 696241"/>
              <a:gd name="connsiteX1" fmla="*/ 73132 w 78191"/>
              <a:gd name="connsiteY1" fmla="*/ 263728 h 696241"/>
              <a:gd name="connsiteX2" fmla="*/ 107 w 78191"/>
              <a:gd name="connsiteY2" fmla="*/ 695528 h 696241"/>
              <a:gd name="connsiteX3" fmla="*/ 57257 w 78191"/>
              <a:gd name="connsiteY3" fmla="*/ 362153 h 696241"/>
              <a:gd name="connsiteX4" fmla="*/ 76307 w 78191"/>
              <a:gd name="connsiteY4" fmla="*/ 222453 h 696241"/>
              <a:gd name="connsiteX5" fmla="*/ 12807 w 78191"/>
              <a:gd name="connsiteY5" fmla="*/ 203 h 6962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8191" h="696241">
                <a:moveTo>
                  <a:pt x="12807" y="203"/>
                </a:moveTo>
                <a:cubicBezTo>
                  <a:pt x="12278" y="7082"/>
                  <a:pt x="75249" y="147841"/>
                  <a:pt x="73132" y="263728"/>
                </a:cubicBezTo>
                <a:cubicBezTo>
                  <a:pt x="71015" y="379615"/>
                  <a:pt x="2753" y="679124"/>
                  <a:pt x="107" y="695528"/>
                </a:cubicBezTo>
                <a:cubicBezTo>
                  <a:pt x="-2539" y="711932"/>
                  <a:pt x="44557" y="440999"/>
                  <a:pt x="57257" y="362153"/>
                </a:cubicBezTo>
                <a:cubicBezTo>
                  <a:pt x="69957" y="283307"/>
                  <a:pt x="83186" y="282249"/>
                  <a:pt x="76307" y="222453"/>
                </a:cubicBezTo>
                <a:cubicBezTo>
                  <a:pt x="69428" y="162657"/>
                  <a:pt x="13336" y="-6676"/>
                  <a:pt x="12807" y="20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8" name="フリーフォーム 1147">
            <a:extLst>
              <a:ext uri="{FF2B5EF4-FFF2-40B4-BE49-F238E27FC236}">
                <a16:creationId xmlns:a16="http://schemas.microsoft.com/office/drawing/2014/main" id="{6F5F5777-614B-8BAF-6A1A-7F9140DFB55E}"/>
              </a:ext>
            </a:extLst>
          </p:cNvPr>
          <p:cNvSpPr/>
          <p:nvPr/>
        </p:nvSpPr>
        <p:spPr>
          <a:xfrm>
            <a:off x="1786912" y="5102687"/>
            <a:ext cx="103919" cy="269135"/>
          </a:xfrm>
          <a:custGeom>
            <a:avLst/>
            <a:gdLst>
              <a:gd name="connsiteX0" fmla="*/ 613 w 103919"/>
              <a:gd name="connsiteY0" fmla="*/ 2713 h 269135"/>
              <a:gd name="connsiteX1" fmla="*/ 102213 w 103919"/>
              <a:gd name="connsiteY1" fmla="*/ 266238 h 269135"/>
              <a:gd name="connsiteX2" fmla="*/ 60938 w 103919"/>
              <a:gd name="connsiteY2" fmla="*/ 136063 h 269135"/>
              <a:gd name="connsiteX3" fmla="*/ 613 w 103919"/>
              <a:gd name="connsiteY3" fmla="*/ 2713 h 2691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3919" h="269135">
                <a:moveTo>
                  <a:pt x="613" y="2713"/>
                </a:moveTo>
                <a:cubicBezTo>
                  <a:pt x="7492" y="24409"/>
                  <a:pt x="92159" y="244013"/>
                  <a:pt x="102213" y="266238"/>
                </a:cubicBezTo>
                <a:cubicBezTo>
                  <a:pt x="112267" y="288463"/>
                  <a:pt x="75225" y="176809"/>
                  <a:pt x="60938" y="136063"/>
                </a:cubicBezTo>
                <a:cubicBezTo>
                  <a:pt x="46651" y="95317"/>
                  <a:pt x="-6266" y="-18983"/>
                  <a:pt x="613" y="271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9" name="フリーフォーム 1148">
            <a:extLst>
              <a:ext uri="{FF2B5EF4-FFF2-40B4-BE49-F238E27FC236}">
                <a16:creationId xmlns:a16="http://schemas.microsoft.com/office/drawing/2014/main" id="{71239DCB-2EB5-5A16-9EB8-BCB1620FC49C}"/>
              </a:ext>
            </a:extLst>
          </p:cNvPr>
          <p:cNvSpPr/>
          <p:nvPr/>
        </p:nvSpPr>
        <p:spPr>
          <a:xfrm>
            <a:off x="1097661" y="5546719"/>
            <a:ext cx="29506" cy="822338"/>
          </a:xfrm>
          <a:custGeom>
            <a:avLst/>
            <a:gdLst>
              <a:gd name="connsiteX0" fmla="*/ 29464 w 29506"/>
              <a:gd name="connsiteY0" fmla="*/ 6 h 822338"/>
              <a:gd name="connsiteX1" fmla="*/ 889 w 29506"/>
              <a:gd name="connsiteY1" fmla="*/ 444506 h 822338"/>
              <a:gd name="connsiteX2" fmla="*/ 7239 w 29506"/>
              <a:gd name="connsiteY2" fmla="*/ 822331 h 822338"/>
              <a:gd name="connsiteX3" fmla="*/ 7239 w 29506"/>
              <a:gd name="connsiteY3" fmla="*/ 434981 h 822338"/>
              <a:gd name="connsiteX4" fmla="*/ 29464 w 29506"/>
              <a:gd name="connsiteY4" fmla="*/ 6 h 822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9506" h="822338">
                <a:moveTo>
                  <a:pt x="29464" y="6"/>
                </a:moveTo>
                <a:cubicBezTo>
                  <a:pt x="28406" y="1594"/>
                  <a:pt x="4593" y="307452"/>
                  <a:pt x="889" y="444506"/>
                </a:cubicBezTo>
                <a:cubicBezTo>
                  <a:pt x="-2815" y="581560"/>
                  <a:pt x="6181" y="823919"/>
                  <a:pt x="7239" y="822331"/>
                </a:cubicBezTo>
                <a:cubicBezTo>
                  <a:pt x="8297" y="820743"/>
                  <a:pt x="3006" y="572564"/>
                  <a:pt x="7239" y="434981"/>
                </a:cubicBezTo>
                <a:cubicBezTo>
                  <a:pt x="11472" y="297398"/>
                  <a:pt x="30522" y="-1582"/>
                  <a:pt x="29464" y="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0" name="フリーフォーム 1149">
            <a:extLst>
              <a:ext uri="{FF2B5EF4-FFF2-40B4-BE49-F238E27FC236}">
                <a16:creationId xmlns:a16="http://schemas.microsoft.com/office/drawing/2014/main" id="{BE44A4D2-B37A-B6DF-8047-51A53667ECDE}"/>
              </a:ext>
            </a:extLst>
          </p:cNvPr>
          <p:cNvSpPr/>
          <p:nvPr/>
        </p:nvSpPr>
        <p:spPr>
          <a:xfrm>
            <a:off x="1527162" y="6584937"/>
            <a:ext cx="91494" cy="463574"/>
          </a:xfrm>
          <a:custGeom>
            <a:avLst/>
            <a:gdLst>
              <a:gd name="connsiteX0" fmla="*/ 88913 w 91494"/>
              <a:gd name="connsiteY0" fmla="*/ 13 h 463574"/>
              <a:gd name="connsiteX1" fmla="*/ 76213 w 91494"/>
              <a:gd name="connsiteY1" fmla="*/ 212738 h 463574"/>
              <a:gd name="connsiteX2" fmla="*/ 13 w 91494"/>
              <a:gd name="connsiteY2" fmla="*/ 463563 h 463574"/>
              <a:gd name="connsiteX3" fmla="*/ 82563 w 91494"/>
              <a:gd name="connsiteY3" fmla="*/ 222263 h 463574"/>
              <a:gd name="connsiteX4" fmla="*/ 88913 w 91494"/>
              <a:gd name="connsiteY4" fmla="*/ 13 h 4635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1494" h="463574">
                <a:moveTo>
                  <a:pt x="88913" y="13"/>
                </a:moveTo>
                <a:cubicBezTo>
                  <a:pt x="87855" y="-1575"/>
                  <a:pt x="91030" y="135480"/>
                  <a:pt x="76213" y="212738"/>
                </a:cubicBezTo>
                <a:cubicBezTo>
                  <a:pt x="61396" y="289996"/>
                  <a:pt x="-1045" y="461975"/>
                  <a:pt x="13" y="463563"/>
                </a:cubicBezTo>
                <a:cubicBezTo>
                  <a:pt x="1071" y="465151"/>
                  <a:pt x="68276" y="296346"/>
                  <a:pt x="82563" y="222263"/>
                </a:cubicBezTo>
                <a:cubicBezTo>
                  <a:pt x="96850" y="148180"/>
                  <a:pt x="89971" y="1601"/>
                  <a:pt x="88913" y="1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1" name="フリーフォーム 1150">
            <a:extLst>
              <a:ext uri="{FF2B5EF4-FFF2-40B4-BE49-F238E27FC236}">
                <a16:creationId xmlns:a16="http://schemas.microsoft.com/office/drawing/2014/main" id="{9EFDC895-A00B-332F-D8FA-4773DA4A8A96}"/>
              </a:ext>
            </a:extLst>
          </p:cNvPr>
          <p:cNvSpPr/>
          <p:nvPr/>
        </p:nvSpPr>
        <p:spPr>
          <a:xfrm>
            <a:off x="1463675" y="7289707"/>
            <a:ext cx="50818" cy="422469"/>
          </a:xfrm>
          <a:custGeom>
            <a:avLst/>
            <a:gdLst>
              <a:gd name="connsiteX0" fmla="*/ 50800 w 50818"/>
              <a:gd name="connsiteY0" fmla="*/ 93 h 422469"/>
              <a:gd name="connsiteX1" fmla="*/ 6350 w 50818"/>
              <a:gd name="connsiteY1" fmla="*/ 206468 h 422469"/>
              <a:gd name="connsiteX2" fmla="*/ 41275 w 50818"/>
              <a:gd name="connsiteY2" fmla="*/ 422368 h 422469"/>
              <a:gd name="connsiteX3" fmla="*/ 0 w 50818"/>
              <a:gd name="connsiteY3" fmla="*/ 231868 h 422469"/>
              <a:gd name="connsiteX4" fmla="*/ 50800 w 50818"/>
              <a:gd name="connsiteY4" fmla="*/ 93 h 4224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0818" h="422469">
                <a:moveTo>
                  <a:pt x="50800" y="93"/>
                </a:moveTo>
                <a:cubicBezTo>
                  <a:pt x="51858" y="-4140"/>
                  <a:pt x="7937" y="136089"/>
                  <a:pt x="6350" y="206468"/>
                </a:cubicBezTo>
                <a:cubicBezTo>
                  <a:pt x="4763" y="276847"/>
                  <a:pt x="42333" y="418135"/>
                  <a:pt x="41275" y="422368"/>
                </a:cubicBezTo>
                <a:cubicBezTo>
                  <a:pt x="40217" y="426601"/>
                  <a:pt x="0" y="297485"/>
                  <a:pt x="0" y="231868"/>
                </a:cubicBezTo>
                <a:cubicBezTo>
                  <a:pt x="0" y="166251"/>
                  <a:pt x="49742" y="4326"/>
                  <a:pt x="50800" y="9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2" name="フリーフォーム 1151">
            <a:extLst>
              <a:ext uri="{FF2B5EF4-FFF2-40B4-BE49-F238E27FC236}">
                <a16:creationId xmlns:a16="http://schemas.microsoft.com/office/drawing/2014/main" id="{A9C2D991-8823-D6B8-CFCD-BBA05EEE4460}"/>
              </a:ext>
            </a:extLst>
          </p:cNvPr>
          <p:cNvSpPr/>
          <p:nvPr/>
        </p:nvSpPr>
        <p:spPr>
          <a:xfrm>
            <a:off x="1235031" y="6390409"/>
            <a:ext cx="184200" cy="671398"/>
          </a:xfrm>
          <a:custGeom>
            <a:avLst/>
            <a:gdLst>
              <a:gd name="connsiteX0" fmla="*/ 149269 w 184200"/>
              <a:gd name="connsiteY0" fmla="*/ 866 h 671398"/>
              <a:gd name="connsiteX1" fmla="*/ 158794 w 184200"/>
              <a:gd name="connsiteY1" fmla="*/ 302491 h 671398"/>
              <a:gd name="connsiteX2" fmla="*/ 44 w 184200"/>
              <a:gd name="connsiteY2" fmla="*/ 670791 h 671398"/>
              <a:gd name="connsiteX3" fmla="*/ 142919 w 184200"/>
              <a:gd name="connsiteY3" fmla="*/ 385041 h 671398"/>
              <a:gd name="connsiteX4" fmla="*/ 184194 w 184200"/>
              <a:gd name="connsiteY4" fmla="*/ 216766 h 671398"/>
              <a:gd name="connsiteX5" fmla="*/ 149269 w 184200"/>
              <a:gd name="connsiteY5" fmla="*/ 866 h 6713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4200" h="671398">
                <a:moveTo>
                  <a:pt x="149269" y="866"/>
                </a:moveTo>
                <a:cubicBezTo>
                  <a:pt x="145036" y="15153"/>
                  <a:pt x="183665" y="190837"/>
                  <a:pt x="158794" y="302491"/>
                </a:cubicBezTo>
                <a:cubicBezTo>
                  <a:pt x="133923" y="414145"/>
                  <a:pt x="2690" y="657033"/>
                  <a:pt x="44" y="670791"/>
                </a:cubicBezTo>
                <a:cubicBezTo>
                  <a:pt x="-2602" y="684549"/>
                  <a:pt x="112227" y="460712"/>
                  <a:pt x="142919" y="385041"/>
                </a:cubicBezTo>
                <a:cubicBezTo>
                  <a:pt x="173611" y="309370"/>
                  <a:pt x="183665" y="280795"/>
                  <a:pt x="184194" y="216766"/>
                </a:cubicBezTo>
                <a:cubicBezTo>
                  <a:pt x="184723" y="152737"/>
                  <a:pt x="153502" y="-13421"/>
                  <a:pt x="149269" y="86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3" name="フリーフォーム 1152">
            <a:extLst>
              <a:ext uri="{FF2B5EF4-FFF2-40B4-BE49-F238E27FC236}">
                <a16:creationId xmlns:a16="http://schemas.microsoft.com/office/drawing/2014/main" id="{18219688-4E4E-600F-721D-523149947183}"/>
              </a:ext>
            </a:extLst>
          </p:cNvPr>
          <p:cNvSpPr/>
          <p:nvPr/>
        </p:nvSpPr>
        <p:spPr>
          <a:xfrm>
            <a:off x="885212" y="6388021"/>
            <a:ext cx="286386" cy="1004506"/>
          </a:xfrm>
          <a:custGeom>
            <a:avLst/>
            <a:gdLst>
              <a:gd name="connsiteX0" fmla="*/ 286363 w 286386"/>
              <a:gd name="connsiteY0" fmla="*/ 79 h 1004506"/>
              <a:gd name="connsiteX1" fmla="*/ 245088 w 286386"/>
              <a:gd name="connsiteY1" fmla="*/ 228679 h 1004506"/>
              <a:gd name="connsiteX2" fmla="*/ 238738 w 286386"/>
              <a:gd name="connsiteY2" fmla="*/ 403304 h 1004506"/>
              <a:gd name="connsiteX3" fmla="*/ 105388 w 286386"/>
              <a:gd name="connsiteY3" fmla="*/ 727154 h 1004506"/>
              <a:gd name="connsiteX4" fmla="*/ 64113 w 286386"/>
              <a:gd name="connsiteY4" fmla="*/ 784304 h 1004506"/>
              <a:gd name="connsiteX5" fmla="*/ 613 w 286386"/>
              <a:gd name="connsiteY5" fmla="*/ 1003379 h 1004506"/>
              <a:gd name="connsiteX6" fmla="*/ 105388 w 286386"/>
              <a:gd name="connsiteY6" fmla="*/ 679529 h 1004506"/>
              <a:gd name="connsiteX7" fmla="*/ 229213 w 286386"/>
              <a:gd name="connsiteY7" fmla="*/ 403304 h 1004506"/>
              <a:gd name="connsiteX8" fmla="*/ 238738 w 286386"/>
              <a:gd name="connsiteY8" fmla="*/ 254079 h 1004506"/>
              <a:gd name="connsiteX9" fmla="*/ 286363 w 286386"/>
              <a:gd name="connsiteY9" fmla="*/ 79 h 10045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86386" h="1004506">
                <a:moveTo>
                  <a:pt x="286363" y="79"/>
                </a:moveTo>
                <a:cubicBezTo>
                  <a:pt x="287421" y="-4154"/>
                  <a:pt x="253025" y="161475"/>
                  <a:pt x="245088" y="228679"/>
                </a:cubicBezTo>
                <a:cubicBezTo>
                  <a:pt x="237151" y="295883"/>
                  <a:pt x="262021" y="320225"/>
                  <a:pt x="238738" y="403304"/>
                </a:cubicBezTo>
                <a:cubicBezTo>
                  <a:pt x="215455" y="486383"/>
                  <a:pt x="134492" y="663654"/>
                  <a:pt x="105388" y="727154"/>
                </a:cubicBezTo>
                <a:cubicBezTo>
                  <a:pt x="76284" y="790654"/>
                  <a:pt x="81575" y="738267"/>
                  <a:pt x="64113" y="784304"/>
                </a:cubicBezTo>
                <a:cubicBezTo>
                  <a:pt x="46651" y="830341"/>
                  <a:pt x="-6266" y="1020841"/>
                  <a:pt x="613" y="1003379"/>
                </a:cubicBezTo>
                <a:cubicBezTo>
                  <a:pt x="7492" y="985917"/>
                  <a:pt x="67288" y="779541"/>
                  <a:pt x="105388" y="679529"/>
                </a:cubicBezTo>
                <a:cubicBezTo>
                  <a:pt x="143488" y="579517"/>
                  <a:pt x="206988" y="474212"/>
                  <a:pt x="229213" y="403304"/>
                </a:cubicBezTo>
                <a:cubicBezTo>
                  <a:pt x="251438" y="332396"/>
                  <a:pt x="229213" y="318637"/>
                  <a:pt x="238738" y="254079"/>
                </a:cubicBezTo>
                <a:cubicBezTo>
                  <a:pt x="248263" y="189521"/>
                  <a:pt x="285305" y="4312"/>
                  <a:pt x="286363" y="7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4" name="フリーフォーム 1153">
            <a:extLst>
              <a:ext uri="{FF2B5EF4-FFF2-40B4-BE49-F238E27FC236}">
                <a16:creationId xmlns:a16="http://schemas.microsoft.com/office/drawing/2014/main" id="{421DCB8E-05CF-D036-FC99-3BCC22E08881}"/>
              </a:ext>
            </a:extLst>
          </p:cNvPr>
          <p:cNvSpPr/>
          <p:nvPr/>
        </p:nvSpPr>
        <p:spPr>
          <a:xfrm>
            <a:off x="939799" y="7447675"/>
            <a:ext cx="591620" cy="311912"/>
          </a:xfrm>
          <a:custGeom>
            <a:avLst/>
            <a:gdLst>
              <a:gd name="connsiteX0" fmla="*/ 1 w 591620"/>
              <a:gd name="connsiteY0" fmla="*/ 32625 h 311912"/>
              <a:gd name="connsiteX1" fmla="*/ 203201 w 591620"/>
              <a:gd name="connsiteY1" fmla="*/ 38975 h 311912"/>
              <a:gd name="connsiteX2" fmla="*/ 320676 w 591620"/>
              <a:gd name="connsiteY2" fmla="*/ 140575 h 311912"/>
              <a:gd name="connsiteX3" fmla="*/ 307976 w 591620"/>
              <a:gd name="connsiteY3" fmla="*/ 96125 h 311912"/>
              <a:gd name="connsiteX4" fmla="*/ 584201 w 591620"/>
              <a:gd name="connsiteY4" fmla="*/ 305675 h 311912"/>
              <a:gd name="connsiteX5" fmla="*/ 501651 w 591620"/>
              <a:gd name="connsiteY5" fmla="*/ 245350 h 311912"/>
              <a:gd name="connsiteX6" fmla="*/ 384176 w 591620"/>
              <a:gd name="connsiteY6" fmla="*/ 127875 h 311912"/>
              <a:gd name="connsiteX7" fmla="*/ 349251 w 591620"/>
              <a:gd name="connsiteY7" fmla="*/ 4050 h 311912"/>
              <a:gd name="connsiteX8" fmla="*/ 365126 w 591620"/>
              <a:gd name="connsiteY8" fmla="*/ 127875 h 311912"/>
              <a:gd name="connsiteX9" fmla="*/ 295276 w 591620"/>
              <a:gd name="connsiteY9" fmla="*/ 67550 h 311912"/>
              <a:gd name="connsiteX10" fmla="*/ 320676 w 591620"/>
              <a:gd name="connsiteY10" fmla="*/ 105650 h 311912"/>
              <a:gd name="connsiteX11" fmla="*/ 222251 w 591620"/>
              <a:gd name="connsiteY11" fmla="*/ 875 h 311912"/>
              <a:gd name="connsiteX12" fmla="*/ 282576 w 591620"/>
              <a:gd name="connsiteY12" fmla="*/ 54850 h 311912"/>
              <a:gd name="connsiteX13" fmla="*/ 247651 w 591620"/>
              <a:gd name="connsiteY13" fmla="*/ 42150 h 311912"/>
              <a:gd name="connsiteX14" fmla="*/ 206376 w 591620"/>
              <a:gd name="connsiteY14" fmla="*/ 4050 h 311912"/>
              <a:gd name="connsiteX15" fmla="*/ 1 w 591620"/>
              <a:gd name="connsiteY15" fmla="*/ 32625 h 311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591620" h="311912">
                <a:moveTo>
                  <a:pt x="1" y="32625"/>
                </a:moveTo>
                <a:cubicBezTo>
                  <a:pt x="-528" y="38446"/>
                  <a:pt x="149755" y="20983"/>
                  <a:pt x="203201" y="38975"/>
                </a:cubicBezTo>
                <a:cubicBezTo>
                  <a:pt x="256647" y="56967"/>
                  <a:pt x="303214" y="131050"/>
                  <a:pt x="320676" y="140575"/>
                </a:cubicBezTo>
                <a:cubicBezTo>
                  <a:pt x="338139" y="150100"/>
                  <a:pt x="264055" y="68608"/>
                  <a:pt x="307976" y="96125"/>
                </a:cubicBezTo>
                <a:cubicBezTo>
                  <a:pt x="351897" y="123642"/>
                  <a:pt x="551922" y="280804"/>
                  <a:pt x="584201" y="305675"/>
                </a:cubicBezTo>
                <a:cubicBezTo>
                  <a:pt x="616480" y="330546"/>
                  <a:pt x="534988" y="274983"/>
                  <a:pt x="501651" y="245350"/>
                </a:cubicBezTo>
                <a:cubicBezTo>
                  <a:pt x="468314" y="215717"/>
                  <a:pt x="409576" y="168092"/>
                  <a:pt x="384176" y="127875"/>
                </a:cubicBezTo>
                <a:cubicBezTo>
                  <a:pt x="358776" y="87658"/>
                  <a:pt x="352426" y="4050"/>
                  <a:pt x="349251" y="4050"/>
                </a:cubicBezTo>
                <a:cubicBezTo>
                  <a:pt x="346076" y="4050"/>
                  <a:pt x="374122" y="117292"/>
                  <a:pt x="365126" y="127875"/>
                </a:cubicBezTo>
                <a:cubicBezTo>
                  <a:pt x="356130" y="138458"/>
                  <a:pt x="302684" y="71254"/>
                  <a:pt x="295276" y="67550"/>
                </a:cubicBezTo>
                <a:cubicBezTo>
                  <a:pt x="287868" y="63846"/>
                  <a:pt x="332847" y="116763"/>
                  <a:pt x="320676" y="105650"/>
                </a:cubicBezTo>
                <a:cubicBezTo>
                  <a:pt x="308505" y="94537"/>
                  <a:pt x="228601" y="9342"/>
                  <a:pt x="222251" y="875"/>
                </a:cubicBezTo>
                <a:cubicBezTo>
                  <a:pt x="215901" y="-7592"/>
                  <a:pt x="278343" y="47971"/>
                  <a:pt x="282576" y="54850"/>
                </a:cubicBezTo>
                <a:cubicBezTo>
                  <a:pt x="286809" y="61729"/>
                  <a:pt x="260351" y="50617"/>
                  <a:pt x="247651" y="42150"/>
                </a:cubicBezTo>
                <a:cubicBezTo>
                  <a:pt x="234951" y="33683"/>
                  <a:pt x="239713" y="4579"/>
                  <a:pt x="206376" y="4050"/>
                </a:cubicBezTo>
                <a:cubicBezTo>
                  <a:pt x="173039" y="3521"/>
                  <a:pt x="530" y="26804"/>
                  <a:pt x="1" y="3262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5" name="フリーフォーム 1154">
            <a:extLst>
              <a:ext uri="{FF2B5EF4-FFF2-40B4-BE49-F238E27FC236}">
                <a16:creationId xmlns:a16="http://schemas.microsoft.com/office/drawing/2014/main" id="{521CF31E-1EE5-F75B-9689-53ECE8B87416}"/>
              </a:ext>
            </a:extLst>
          </p:cNvPr>
          <p:cNvSpPr/>
          <p:nvPr/>
        </p:nvSpPr>
        <p:spPr>
          <a:xfrm>
            <a:off x="666704" y="7540612"/>
            <a:ext cx="133407" cy="174652"/>
          </a:xfrm>
          <a:custGeom>
            <a:avLst/>
            <a:gdLst>
              <a:gd name="connsiteX0" fmla="*/ 133396 w 133407"/>
              <a:gd name="connsiteY0" fmla="*/ 13 h 174652"/>
              <a:gd name="connsiteX1" fmla="*/ 38146 w 133407"/>
              <a:gd name="connsiteY1" fmla="*/ 88913 h 174652"/>
              <a:gd name="connsiteX2" fmla="*/ 46 w 133407"/>
              <a:gd name="connsiteY2" fmla="*/ 174638 h 174652"/>
              <a:gd name="connsiteX3" fmla="*/ 44496 w 133407"/>
              <a:gd name="connsiteY3" fmla="*/ 95263 h 174652"/>
              <a:gd name="connsiteX4" fmla="*/ 133396 w 133407"/>
              <a:gd name="connsiteY4" fmla="*/ 13 h 1746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3407" h="174652">
                <a:moveTo>
                  <a:pt x="133396" y="13"/>
                </a:moveTo>
                <a:cubicBezTo>
                  <a:pt x="132338" y="-1045"/>
                  <a:pt x="60371" y="59809"/>
                  <a:pt x="38146" y="88913"/>
                </a:cubicBezTo>
                <a:cubicBezTo>
                  <a:pt x="15921" y="118017"/>
                  <a:pt x="-1012" y="173580"/>
                  <a:pt x="46" y="174638"/>
                </a:cubicBezTo>
                <a:cubicBezTo>
                  <a:pt x="1104" y="175696"/>
                  <a:pt x="24917" y="118546"/>
                  <a:pt x="44496" y="95263"/>
                </a:cubicBezTo>
                <a:cubicBezTo>
                  <a:pt x="64075" y="71980"/>
                  <a:pt x="134454" y="1071"/>
                  <a:pt x="133396" y="1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6" name="フリーフォーム 1155">
            <a:extLst>
              <a:ext uri="{FF2B5EF4-FFF2-40B4-BE49-F238E27FC236}">
                <a16:creationId xmlns:a16="http://schemas.microsoft.com/office/drawing/2014/main" id="{5FD68285-30FB-9E8E-BC7E-2BC9B700785E}"/>
              </a:ext>
            </a:extLst>
          </p:cNvPr>
          <p:cNvSpPr/>
          <p:nvPr/>
        </p:nvSpPr>
        <p:spPr>
          <a:xfrm>
            <a:off x="990895" y="7543404"/>
            <a:ext cx="538450" cy="562443"/>
          </a:xfrm>
          <a:custGeom>
            <a:avLst/>
            <a:gdLst>
              <a:gd name="connsiteX0" fmla="*/ 12405 w 538450"/>
              <a:gd name="connsiteY0" fmla="*/ 13096 h 562443"/>
              <a:gd name="connsiteX1" fmla="*/ 434680 w 538450"/>
              <a:gd name="connsiteY1" fmla="*/ 375046 h 562443"/>
              <a:gd name="connsiteX2" fmla="*/ 393405 w 538450"/>
              <a:gd name="connsiteY2" fmla="*/ 343296 h 562443"/>
              <a:gd name="connsiteX3" fmla="*/ 495005 w 538450"/>
              <a:gd name="connsiteY3" fmla="*/ 432196 h 562443"/>
              <a:gd name="connsiteX4" fmla="*/ 526755 w 538450"/>
              <a:gd name="connsiteY4" fmla="*/ 562371 h 562443"/>
              <a:gd name="connsiteX5" fmla="*/ 501355 w 538450"/>
              <a:gd name="connsiteY5" fmla="*/ 444896 h 562443"/>
              <a:gd name="connsiteX6" fmla="*/ 145755 w 538450"/>
              <a:gd name="connsiteY6" fmla="*/ 111521 h 562443"/>
              <a:gd name="connsiteX7" fmla="*/ 12405 w 538450"/>
              <a:gd name="connsiteY7" fmla="*/ 13096 h 5624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38450" h="562443">
                <a:moveTo>
                  <a:pt x="12405" y="13096"/>
                </a:moveTo>
                <a:cubicBezTo>
                  <a:pt x="60559" y="57017"/>
                  <a:pt x="371180" y="320013"/>
                  <a:pt x="434680" y="375046"/>
                </a:cubicBezTo>
                <a:cubicBezTo>
                  <a:pt x="498180" y="430079"/>
                  <a:pt x="383351" y="333771"/>
                  <a:pt x="393405" y="343296"/>
                </a:cubicBezTo>
                <a:cubicBezTo>
                  <a:pt x="403459" y="352821"/>
                  <a:pt x="472780" y="395684"/>
                  <a:pt x="495005" y="432196"/>
                </a:cubicBezTo>
                <a:cubicBezTo>
                  <a:pt x="517230" y="468708"/>
                  <a:pt x="525697" y="560254"/>
                  <a:pt x="526755" y="562371"/>
                </a:cubicBezTo>
                <a:cubicBezTo>
                  <a:pt x="527813" y="564488"/>
                  <a:pt x="564855" y="520038"/>
                  <a:pt x="501355" y="444896"/>
                </a:cubicBezTo>
                <a:cubicBezTo>
                  <a:pt x="437855" y="369754"/>
                  <a:pt x="225130" y="178725"/>
                  <a:pt x="145755" y="111521"/>
                </a:cubicBezTo>
                <a:cubicBezTo>
                  <a:pt x="66380" y="44317"/>
                  <a:pt x="-35749" y="-30825"/>
                  <a:pt x="12405" y="1309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7" name="フリーフォーム 1156">
            <a:extLst>
              <a:ext uri="{FF2B5EF4-FFF2-40B4-BE49-F238E27FC236}">
                <a16:creationId xmlns:a16="http://schemas.microsoft.com/office/drawing/2014/main" id="{BAA458BD-B522-05E0-B8C9-EE59A35AF1EF}"/>
              </a:ext>
            </a:extLst>
          </p:cNvPr>
          <p:cNvSpPr/>
          <p:nvPr/>
        </p:nvSpPr>
        <p:spPr>
          <a:xfrm>
            <a:off x="854456" y="7591797"/>
            <a:ext cx="490447" cy="623506"/>
          </a:xfrm>
          <a:custGeom>
            <a:avLst/>
            <a:gdLst>
              <a:gd name="connsiteX0" fmla="*/ 2794 w 490447"/>
              <a:gd name="connsiteY0" fmla="*/ 2803 h 623506"/>
              <a:gd name="connsiteX1" fmla="*/ 317119 w 490447"/>
              <a:gd name="connsiteY1" fmla="*/ 333003 h 623506"/>
              <a:gd name="connsiteX2" fmla="*/ 488569 w 490447"/>
              <a:gd name="connsiteY2" fmla="*/ 621928 h 623506"/>
              <a:gd name="connsiteX3" fmla="*/ 212344 w 490447"/>
              <a:gd name="connsiteY3" fmla="*/ 202828 h 623506"/>
              <a:gd name="connsiteX4" fmla="*/ 164719 w 490447"/>
              <a:gd name="connsiteY4" fmla="*/ 186953 h 623506"/>
              <a:gd name="connsiteX5" fmla="*/ 161544 w 490447"/>
              <a:gd name="connsiteY5" fmla="*/ 174253 h 623506"/>
              <a:gd name="connsiteX6" fmla="*/ 2794 w 490447"/>
              <a:gd name="connsiteY6" fmla="*/ 2803 h 6235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90447" h="623506">
                <a:moveTo>
                  <a:pt x="2794" y="2803"/>
                </a:moveTo>
                <a:cubicBezTo>
                  <a:pt x="28723" y="29261"/>
                  <a:pt x="236157" y="229816"/>
                  <a:pt x="317119" y="333003"/>
                </a:cubicBezTo>
                <a:cubicBezTo>
                  <a:pt x="398081" y="436190"/>
                  <a:pt x="506031" y="643624"/>
                  <a:pt x="488569" y="621928"/>
                </a:cubicBezTo>
                <a:cubicBezTo>
                  <a:pt x="471107" y="600232"/>
                  <a:pt x="266319" y="275324"/>
                  <a:pt x="212344" y="202828"/>
                </a:cubicBezTo>
                <a:cubicBezTo>
                  <a:pt x="158369" y="130332"/>
                  <a:pt x="173186" y="191716"/>
                  <a:pt x="164719" y="186953"/>
                </a:cubicBezTo>
                <a:cubicBezTo>
                  <a:pt x="156252" y="182190"/>
                  <a:pt x="183769" y="203357"/>
                  <a:pt x="161544" y="174253"/>
                </a:cubicBezTo>
                <a:cubicBezTo>
                  <a:pt x="139319" y="145149"/>
                  <a:pt x="-23135" y="-23655"/>
                  <a:pt x="2794" y="280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8" name="フリーフォーム 1157">
            <a:extLst>
              <a:ext uri="{FF2B5EF4-FFF2-40B4-BE49-F238E27FC236}">
                <a16:creationId xmlns:a16="http://schemas.microsoft.com/office/drawing/2014/main" id="{3D92D052-4F2E-B0B4-4158-89B3385D4875}"/>
              </a:ext>
            </a:extLst>
          </p:cNvPr>
          <p:cNvSpPr/>
          <p:nvPr/>
        </p:nvSpPr>
        <p:spPr>
          <a:xfrm>
            <a:off x="815959" y="7794612"/>
            <a:ext cx="323914" cy="589177"/>
          </a:xfrm>
          <a:custGeom>
            <a:avLst/>
            <a:gdLst>
              <a:gd name="connsiteX0" fmla="*/ 16 w 323914"/>
              <a:gd name="connsiteY0" fmla="*/ 13 h 589177"/>
              <a:gd name="connsiteX1" fmla="*/ 158766 w 323914"/>
              <a:gd name="connsiteY1" fmla="*/ 234963 h 589177"/>
              <a:gd name="connsiteX2" fmla="*/ 276241 w 323914"/>
              <a:gd name="connsiteY2" fmla="*/ 549288 h 589177"/>
              <a:gd name="connsiteX3" fmla="*/ 323866 w 323914"/>
              <a:gd name="connsiteY3" fmla="*/ 581038 h 589177"/>
              <a:gd name="connsiteX4" fmla="*/ 282591 w 323914"/>
              <a:gd name="connsiteY4" fmla="*/ 552463 h 589177"/>
              <a:gd name="connsiteX5" fmla="*/ 168291 w 323914"/>
              <a:gd name="connsiteY5" fmla="*/ 225438 h 589177"/>
              <a:gd name="connsiteX6" fmla="*/ 16 w 323914"/>
              <a:gd name="connsiteY6" fmla="*/ 13 h 5891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23914" h="589177">
                <a:moveTo>
                  <a:pt x="16" y="13"/>
                </a:moveTo>
                <a:cubicBezTo>
                  <a:pt x="-1571" y="1600"/>
                  <a:pt x="112729" y="143417"/>
                  <a:pt x="158766" y="234963"/>
                </a:cubicBezTo>
                <a:cubicBezTo>
                  <a:pt x="204803" y="326509"/>
                  <a:pt x="248724" y="491609"/>
                  <a:pt x="276241" y="549288"/>
                </a:cubicBezTo>
                <a:cubicBezTo>
                  <a:pt x="303758" y="606967"/>
                  <a:pt x="322808" y="580509"/>
                  <a:pt x="323866" y="581038"/>
                </a:cubicBezTo>
                <a:cubicBezTo>
                  <a:pt x="324924" y="581567"/>
                  <a:pt x="308520" y="611730"/>
                  <a:pt x="282591" y="552463"/>
                </a:cubicBezTo>
                <a:cubicBezTo>
                  <a:pt x="256662" y="493196"/>
                  <a:pt x="210095" y="313280"/>
                  <a:pt x="168291" y="225438"/>
                </a:cubicBezTo>
                <a:cubicBezTo>
                  <a:pt x="126487" y="137596"/>
                  <a:pt x="1603" y="-1574"/>
                  <a:pt x="16" y="1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9" name="フリーフォーム 1158">
            <a:extLst>
              <a:ext uri="{FF2B5EF4-FFF2-40B4-BE49-F238E27FC236}">
                <a16:creationId xmlns:a16="http://schemas.microsoft.com/office/drawing/2014/main" id="{B8438968-78D6-1AE4-DAE5-AFE111856C28}"/>
              </a:ext>
            </a:extLst>
          </p:cNvPr>
          <p:cNvSpPr/>
          <p:nvPr/>
        </p:nvSpPr>
        <p:spPr>
          <a:xfrm>
            <a:off x="611153" y="8012379"/>
            <a:ext cx="596463" cy="655828"/>
          </a:xfrm>
          <a:custGeom>
            <a:avLst/>
            <a:gdLst>
              <a:gd name="connsiteX0" fmla="*/ 1622 w 596463"/>
              <a:gd name="connsiteY0" fmla="*/ 1321 h 655828"/>
              <a:gd name="connsiteX1" fmla="*/ 84172 w 596463"/>
              <a:gd name="connsiteY1" fmla="*/ 198171 h 655828"/>
              <a:gd name="connsiteX2" fmla="*/ 246097 w 596463"/>
              <a:gd name="connsiteY2" fmla="*/ 382321 h 655828"/>
              <a:gd name="connsiteX3" fmla="*/ 446122 w 596463"/>
              <a:gd name="connsiteY3" fmla="*/ 544246 h 655828"/>
              <a:gd name="connsiteX4" fmla="*/ 592172 w 596463"/>
              <a:gd name="connsiteY4" fmla="*/ 652196 h 655828"/>
              <a:gd name="connsiteX5" fmla="*/ 277847 w 596463"/>
              <a:gd name="connsiteY5" fmla="*/ 410896 h 655828"/>
              <a:gd name="connsiteX6" fmla="*/ 154022 w 596463"/>
              <a:gd name="connsiteY6" fmla="*/ 299771 h 655828"/>
              <a:gd name="connsiteX7" fmla="*/ 1622 w 596463"/>
              <a:gd name="connsiteY7" fmla="*/ 1321 h 6558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96463" h="655828">
                <a:moveTo>
                  <a:pt x="1622" y="1321"/>
                </a:moveTo>
                <a:cubicBezTo>
                  <a:pt x="-10020" y="-15612"/>
                  <a:pt x="43426" y="134671"/>
                  <a:pt x="84172" y="198171"/>
                </a:cubicBezTo>
                <a:cubicBezTo>
                  <a:pt x="124918" y="261671"/>
                  <a:pt x="185772" y="324642"/>
                  <a:pt x="246097" y="382321"/>
                </a:cubicBezTo>
                <a:cubicBezTo>
                  <a:pt x="306422" y="440000"/>
                  <a:pt x="388443" y="499267"/>
                  <a:pt x="446122" y="544246"/>
                </a:cubicBezTo>
                <a:cubicBezTo>
                  <a:pt x="503801" y="589225"/>
                  <a:pt x="620218" y="674421"/>
                  <a:pt x="592172" y="652196"/>
                </a:cubicBezTo>
                <a:cubicBezTo>
                  <a:pt x="564126" y="629971"/>
                  <a:pt x="350872" y="469633"/>
                  <a:pt x="277847" y="410896"/>
                </a:cubicBezTo>
                <a:cubicBezTo>
                  <a:pt x="204822" y="352159"/>
                  <a:pt x="197414" y="362213"/>
                  <a:pt x="154022" y="299771"/>
                </a:cubicBezTo>
                <a:cubicBezTo>
                  <a:pt x="110630" y="237329"/>
                  <a:pt x="13264" y="18254"/>
                  <a:pt x="1622" y="132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0" name="フリーフォーム 1159">
            <a:extLst>
              <a:ext uri="{FF2B5EF4-FFF2-40B4-BE49-F238E27FC236}">
                <a16:creationId xmlns:a16="http://schemas.microsoft.com/office/drawing/2014/main" id="{976C0B68-CEE3-12D9-AF9A-574A41C210FC}"/>
              </a:ext>
            </a:extLst>
          </p:cNvPr>
          <p:cNvSpPr/>
          <p:nvPr/>
        </p:nvSpPr>
        <p:spPr>
          <a:xfrm>
            <a:off x="1516034" y="7749026"/>
            <a:ext cx="261982" cy="499646"/>
          </a:xfrm>
          <a:custGeom>
            <a:avLst/>
            <a:gdLst>
              <a:gd name="connsiteX0" fmla="*/ 1616 w 261982"/>
              <a:gd name="connsiteY0" fmla="*/ 4324 h 499646"/>
              <a:gd name="connsiteX1" fmla="*/ 93691 w 261982"/>
              <a:gd name="connsiteY1" fmla="*/ 118624 h 499646"/>
              <a:gd name="connsiteX2" fmla="*/ 169891 w 261982"/>
              <a:gd name="connsiteY2" fmla="*/ 261499 h 499646"/>
              <a:gd name="connsiteX3" fmla="*/ 261966 w 261982"/>
              <a:gd name="connsiteY3" fmla="*/ 499624 h 499646"/>
              <a:gd name="connsiteX4" fmla="*/ 176241 w 261982"/>
              <a:gd name="connsiteY4" fmla="*/ 274199 h 499646"/>
              <a:gd name="connsiteX5" fmla="*/ 1616 w 261982"/>
              <a:gd name="connsiteY5" fmla="*/ 4324 h 4996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61982" h="499646">
                <a:moveTo>
                  <a:pt x="1616" y="4324"/>
                </a:moveTo>
                <a:cubicBezTo>
                  <a:pt x="-12142" y="-21605"/>
                  <a:pt x="65645" y="75762"/>
                  <a:pt x="93691" y="118624"/>
                </a:cubicBezTo>
                <a:cubicBezTo>
                  <a:pt x="121737" y="161487"/>
                  <a:pt x="141845" y="197999"/>
                  <a:pt x="169891" y="261499"/>
                </a:cubicBezTo>
                <a:cubicBezTo>
                  <a:pt x="197937" y="324999"/>
                  <a:pt x="260908" y="497507"/>
                  <a:pt x="261966" y="499624"/>
                </a:cubicBezTo>
                <a:cubicBezTo>
                  <a:pt x="263024" y="501741"/>
                  <a:pt x="212753" y="353574"/>
                  <a:pt x="176241" y="274199"/>
                </a:cubicBezTo>
                <a:cubicBezTo>
                  <a:pt x="139729" y="194824"/>
                  <a:pt x="15374" y="30253"/>
                  <a:pt x="1616" y="432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1" name="フリーフォーム 1160">
            <a:extLst>
              <a:ext uri="{FF2B5EF4-FFF2-40B4-BE49-F238E27FC236}">
                <a16:creationId xmlns:a16="http://schemas.microsoft.com/office/drawing/2014/main" id="{86F35E65-E6E6-C168-3276-E1D8E290131C}"/>
              </a:ext>
            </a:extLst>
          </p:cNvPr>
          <p:cNvSpPr/>
          <p:nvPr/>
        </p:nvSpPr>
        <p:spPr>
          <a:xfrm>
            <a:off x="2644307" y="3910946"/>
            <a:ext cx="128077" cy="1293261"/>
          </a:xfrm>
          <a:custGeom>
            <a:avLst/>
            <a:gdLst>
              <a:gd name="connsiteX0" fmla="*/ 127468 w 128077"/>
              <a:gd name="connsiteY0" fmla="*/ 7004 h 1293261"/>
              <a:gd name="connsiteX1" fmla="*/ 32218 w 128077"/>
              <a:gd name="connsiteY1" fmla="*/ 559454 h 1293261"/>
              <a:gd name="connsiteX2" fmla="*/ 13168 w 128077"/>
              <a:gd name="connsiteY2" fmla="*/ 778529 h 1293261"/>
              <a:gd name="connsiteX3" fmla="*/ 468 w 128077"/>
              <a:gd name="connsiteY3" fmla="*/ 708679 h 1293261"/>
              <a:gd name="connsiteX4" fmla="*/ 13168 w 128077"/>
              <a:gd name="connsiteY4" fmla="*/ 819804 h 1293261"/>
              <a:gd name="connsiteX5" fmla="*/ 38568 w 128077"/>
              <a:gd name="connsiteY5" fmla="*/ 1292879 h 1293261"/>
              <a:gd name="connsiteX6" fmla="*/ 468 w 128077"/>
              <a:gd name="connsiteY6" fmla="*/ 734079 h 1293261"/>
              <a:gd name="connsiteX7" fmla="*/ 70318 w 128077"/>
              <a:gd name="connsiteY7" fmla="*/ 276879 h 1293261"/>
              <a:gd name="connsiteX8" fmla="*/ 127468 w 128077"/>
              <a:gd name="connsiteY8" fmla="*/ 7004 h 12932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28077" h="1293261">
                <a:moveTo>
                  <a:pt x="127468" y="7004"/>
                </a:moveTo>
                <a:cubicBezTo>
                  <a:pt x="121118" y="54100"/>
                  <a:pt x="51268" y="430866"/>
                  <a:pt x="32218" y="559454"/>
                </a:cubicBezTo>
                <a:cubicBezTo>
                  <a:pt x="13168" y="688042"/>
                  <a:pt x="18460" y="753658"/>
                  <a:pt x="13168" y="778529"/>
                </a:cubicBezTo>
                <a:cubicBezTo>
                  <a:pt x="7876" y="803400"/>
                  <a:pt x="468" y="701800"/>
                  <a:pt x="468" y="708679"/>
                </a:cubicBezTo>
                <a:cubicBezTo>
                  <a:pt x="468" y="715558"/>
                  <a:pt x="6818" y="722437"/>
                  <a:pt x="13168" y="819804"/>
                </a:cubicBezTo>
                <a:cubicBezTo>
                  <a:pt x="19518" y="917171"/>
                  <a:pt x="40685" y="1307167"/>
                  <a:pt x="38568" y="1292879"/>
                </a:cubicBezTo>
                <a:cubicBezTo>
                  <a:pt x="36451" y="1278592"/>
                  <a:pt x="-4824" y="903412"/>
                  <a:pt x="468" y="734079"/>
                </a:cubicBezTo>
                <a:cubicBezTo>
                  <a:pt x="5760" y="564746"/>
                  <a:pt x="51797" y="392237"/>
                  <a:pt x="70318" y="276879"/>
                </a:cubicBezTo>
                <a:cubicBezTo>
                  <a:pt x="88839" y="161521"/>
                  <a:pt x="133818" y="-40092"/>
                  <a:pt x="127468" y="700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2" name="フリーフォーム 1161">
            <a:extLst>
              <a:ext uri="{FF2B5EF4-FFF2-40B4-BE49-F238E27FC236}">
                <a16:creationId xmlns:a16="http://schemas.microsoft.com/office/drawing/2014/main" id="{FB473D3F-D4F3-3D53-165C-DF51C263CBBE}"/>
              </a:ext>
            </a:extLst>
          </p:cNvPr>
          <p:cNvSpPr/>
          <p:nvPr/>
        </p:nvSpPr>
        <p:spPr>
          <a:xfrm>
            <a:off x="2427133" y="5221129"/>
            <a:ext cx="250084" cy="817296"/>
          </a:xfrm>
          <a:custGeom>
            <a:avLst/>
            <a:gdLst>
              <a:gd name="connsiteX0" fmla="*/ 249392 w 250084"/>
              <a:gd name="connsiteY0" fmla="*/ 1746 h 817296"/>
              <a:gd name="connsiteX1" fmla="*/ 236692 w 250084"/>
              <a:gd name="connsiteY1" fmla="*/ 236696 h 817296"/>
              <a:gd name="connsiteX2" fmla="*/ 223992 w 250084"/>
              <a:gd name="connsiteY2" fmla="*/ 192246 h 817296"/>
              <a:gd name="connsiteX3" fmla="*/ 233517 w 250084"/>
              <a:gd name="connsiteY3" fmla="*/ 290671 h 817296"/>
              <a:gd name="connsiteX4" fmla="*/ 214467 w 250084"/>
              <a:gd name="connsiteY4" fmla="*/ 258921 h 817296"/>
              <a:gd name="connsiteX5" fmla="*/ 214467 w 250084"/>
              <a:gd name="connsiteY5" fmla="*/ 341471 h 817296"/>
              <a:gd name="connsiteX6" fmla="*/ 214467 w 250084"/>
              <a:gd name="connsiteY6" fmla="*/ 319246 h 817296"/>
              <a:gd name="connsiteX7" fmla="*/ 208117 w 250084"/>
              <a:gd name="connsiteY7" fmla="*/ 392271 h 817296"/>
              <a:gd name="connsiteX8" fmla="*/ 211292 w 250084"/>
              <a:gd name="connsiteY8" fmla="*/ 360521 h 817296"/>
              <a:gd name="connsiteX9" fmla="*/ 208117 w 250084"/>
              <a:gd name="connsiteY9" fmla="*/ 411321 h 817296"/>
              <a:gd name="connsiteX10" fmla="*/ 211292 w 250084"/>
              <a:gd name="connsiteY10" fmla="*/ 474821 h 817296"/>
              <a:gd name="connsiteX11" fmla="*/ 157317 w 250084"/>
              <a:gd name="connsiteY11" fmla="*/ 528796 h 817296"/>
              <a:gd name="connsiteX12" fmla="*/ 147792 w 250084"/>
              <a:gd name="connsiteY12" fmla="*/ 595471 h 817296"/>
              <a:gd name="connsiteX13" fmla="*/ 154142 w 250084"/>
              <a:gd name="connsiteY13" fmla="*/ 554196 h 817296"/>
              <a:gd name="connsiteX14" fmla="*/ 96992 w 250084"/>
              <a:gd name="connsiteY14" fmla="*/ 671671 h 817296"/>
              <a:gd name="connsiteX15" fmla="*/ 84292 w 250084"/>
              <a:gd name="connsiteY15" fmla="*/ 709771 h 817296"/>
              <a:gd name="connsiteX16" fmla="*/ 128742 w 250084"/>
              <a:gd name="connsiteY16" fmla="*/ 633571 h 817296"/>
              <a:gd name="connsiteX17" fmla="*/ 1742 w 250084"/>
              <a:gd name="connsiteY17" fmla="*/ 814546 h 817296"/>
              <a:gd name="connsiteX18" fmla="*/ 65242 w 250084"/>
              <a:gd name="connsiteY18" fmla="*/ 722471 h 817296"/>
              <a:gd name="connsiteX19" fmla="*/ 208117 w 250084"/>
              <a:gd name="connsiteY19" fmla="*/ 455771 h 817296"/>
              <a:gd name="connsiteX20" fmla="*/ 214467 w 250084"/>
              <a:gd name="connsiteY20" fmla="*/ 379571 h 817296"/>
              <a:gd name="connsiteX21" fmla="*/ 249392 w 250084"/>
              <a:gd name="connsiteY21" fmla="*/ 1746 h 8172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250084" h="817296">
                <a:moveTo>
                  <a:pt x="249392" y="1746"/>
                </a:moveTo>
                <a:cubicBezTo>
                  <a:pt x="253096" y="-22067"/>
                  <a:pt x="240925" y="204946"/>
                  <a:pt x="236692" y="236696"/>
                </a:cubicBezTo>
                <a:cubicBezTo>
                  <a:pt x="232459" y="268446"/>
                  <a:pt x="224521" y="183250"/>
                  <a:pt x="223992" y="192246"/>
                </a:cubicBezTo>
                <a:cubicBezTo>
                  <a:pt x="223463" y="201242"/>
                  <a:pt x="235104" y="279559"/>
                  <a:pt x="233517" y="290671"/>
                </a:cubicBezTo>
                <a:cubicBezTo>
                  <a:pt x="231930" y="301783"/>
                  <a:pt x="217642" y="250454"/>
                  <a:pt x="214467" y="258921"/>
                </a:cubicBezTo>
                <a:cubicBezTo>
                  <a:pt x="211292" y="267388"/>
                  <a:pt x="214467" y="341471"/>
                  <a:pt x="214467" y="341471"/>
                </a:cubicBezTo>
                <a:cubicBezTo>
                  <a:pt x="214467" y="351525"/>
                  <a:pt x="215525" y="310779"/>
                  <a:pt x="214467" y="319246"/>
                </a:cubicBezTo>
                <a:cubicBezTo>
                  <a:pt x="213409" y="327713"/>
                  <a:pt x="208646" y="385392"/>
                  <a:pt x="208117" y="392271"/>
                </a:cubicBezTo>
                <a:cubicBezTo>
                  <a:pt x="207588" y="399150"/>
                  <a:pt x="211292" y="357346"/>
                  <a:pt x="211292" y="360521"/>
                </a:cubicBezTo>
                <a:cubicBezTo>
                  <a:pt x="211292" y="363696"/>
                  <a:pt x="208117" y="392271"/>
                  <a:pt x="208117" y="411321"/>
                </a:cubicBezTo>
                <a:cubicBezTo>
                  <a:pt x="208117" y="430371"/>
                  <a:pt x="219759" y="455242"/>
                  <a:pt x="211292" y="474821"/>
                </a:cubicBezTo>
                <a:cubicBezTo>
                  <a:pt x="202825" y="494400"/>
                  <a:pt x="167900" y="508688"/>
                  <a:pt x="157317" y="528796"/>
                </a:cubicBezTo>
                <a:cubicBezTo>
                  <a:pt x="146734" y="548904"/>
                  <a:pt x="148321" y="591238"/>
                  <a:pt x="147792" y="595471"/>
                </a:cubicBezTo>
                <a:cubicBezTo>
                  <a:pt x="147263" y="599704"/>
                  <a:pt x="162609" y="541496"/>
                  <a:pt x="154142" y="554196"/>
                </a:cubicBezTo>
                <a:cubicBezTo>
                  <a:pt x="145675" y="566896"/>
                  <a:pt x="108634" y="645742"/>
                  <a:pt x="96992" y="671671"/>
                </a:cubicBezTo>
                <a:cubicBezTo>
                  <a:pt x="85350" y="697600"/>
                  <a:pt x="79000" y="716121"/>
                  <a:pt x="84292" y="709771"/>
                </a:cubicBezTo>
                <a:cubicBezTo>
                  <a:pt x="89584" y="703421"/>
                  <a:pt x="142500" y="616109"/>
                  <a:pt x="128742" y="633571"/>
                </a:cubicBezTo>
                <a:cubicBezTo>
                  <a:pt x="114984" y="651033"/>
                  <a:pt x="12325" y="799729"/>
                  <a:pt x="1742" y="814546"/>
                </a:cubicBezTo>
                <a:cubicBezTo>
                  <a:pt x="-8841" y="829363"/>
                  <a:pt x="30846" y="782267"/>
                  <a:pt x="65242" y="722471"/>
                </a:cubicBezTo>
                <a:cubicBezTo>
                  <a:pt x="99638" y="662675"/>
                  <a:pt x="183246" y="512921"/>
                  <a:pt x="208117" y="455771"/>
                </a:cubicBezTo>
                <a:cubicBezTo>
                  <a:pt x="232988" y="398621"/>
                  <a:pt x="206529" y="451009"/>
                  <a:pt x="214467" y="379571"/>
                </a:cubicBezTo>
                <a:cubicBezTo>
                  <a:pt x="222404" y="308134"/>
                  <a:pt x="245688" y="25559"/>
                  <a:pt x="249392" y="174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3" name="フリーフォーム 1162">
            <a:extLst>
              <a:ext uri="{FF2B5EF4-FFF2-40B4-BE49-F238E27FC236}">
                <a16:creationId xmlns:a16="http://schemas.microsoft.com/office/drawing/2014/main" id="{92008678-13F8-1EAE-5D99-D9646399D3ED}"/>
              </a:ext>
            </a:extLst>
          </p:cNvPr>
          <p:cNvSpPr/>
          <p:nvPr/>
        </p:nvSpPr>
        <p:spPr>
          <a:xfrm>
            <a:off x="1896040" y="5760746"/>
            <a:ext cx="308600" cy="391515"/>
          </a:xfrm>
          <a:custGeom>
            <a:avLst/>
            <a:gdLst>
              <a:gd name="connsiteX0" fmla="*/ 2610 w 308600"/>
              <a:gd name="connsiteY0" fmla="*/ 1879 h 391515"/>
              <a:gd name="connsiteX1" fmla="*/ 161360 w 308600"/>
              <a:gd name="connsiteY1" fmla="*/ 255879 h 391515"/>
              <a:gd name="connsiteX2" fmla="*/ 307410 w 308600"/>
              <a:gd name="connsiteY2" fmla="*/ 389229 h 391515"/>
              <a:gd name="connsiteX3" fmla="*/ 78810 w 308600"/>
              <a:gd name="connsiteY3" fmla="*/ 151104 h 391515"/>
              <a:gd name="connsiteX4" fmla="*/ 2610 w 308600"/>
              <a:gd name="connsiteY4" fmla="*/ 1879 h 3915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08600" h="391515">
                <a:moveTo>
                  <a:pt x="2610" y="1879"/>
                </a:moveTo>
                <a:cubicBezTo>
                  <a:pt x="16368" y="19341"/>
                  <a:pt x="110560" y="191321"/>
                  <a:pt x="161360" y="255879"/>
                </a:cubicBezTo>
                <a:cubicBezTo>
                  <a:pt x="212160" y="320437"/>
                  <a:pt x="321168" y="406691"/>
                  <a:pt x="307410" y="389229"/>
                </a:cubicBezTo>
                <a:cubicBezTo>
                  <a:pt x="293652" y="371767"/>
                  <a:pt x="125906" y="209312"/>
                  <a:pt x="78810" y="151104"/>
                </a:cubicBezTo>
                <a:cubicBezTo>
                  <a:pt x="31714" y="92896"/>
                  <a:pt x="-11148" y="-15583"/>
                  <a:pt x="2610" y="187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4" name="フリーフォーム 1163">
            <a:extLst>
              <a:ext uri="{FF2B5EF4-FFF2-40B4-BE49-F238E27FC236}">
                <a16:creationId xmlns:a16="http://schemas.microsoft.com/office/drawing/2014/main" id="{3B064CF8-ABF7-8F17-0226-AF22F67FC6FD}"/>
              </a:ext>
            </a:extLst>
          </p:cNvPr>
          <p:cNvSpPr/>
          <p:nvPr/>
        </p:nvSpPr>
        <p:spPr>
          <a:xfrm>
            <a:off x="1885732" y="5765768"/>
            <a:ext cx="270272" cy="346189"/>
          </a:xfrm>
          <a:custGeom>
            <a:avLst/>
            <a:gdLst>
              <a:gd name="connsiteX0" fmla="*/ 218 w 270272"/>
              <a:gd name="connsiteY0" fmla="*/ 32 h 346189"/>
              <a:gd name="connsiteX1" fmla="*/ 114518 w 270272"/>
              <a:gd name="connsiteY1" fmla="*/ 215932 h 346189"/>
              <a:gd name="connsiteX2" fmla="*/ 270093 w 270272"/>
              <a:gd name="connsiteY2" fmla="*/ 346107 h 346189"/>
              <a:gd name="connsiteX3" fmla="*/ 143093 w 270272"/>
              <a:gd name="connsiteY3" fmla="*/ 231807 h 346189"/>
              <a:gd name="connsiteX4" fmla="*/ 218 w 270272"/>
              <a:gd name="connsiteY4" fmla="*/ 32 h 3461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70272" h="346189">
                <a:moveTo>
                  <a:pt x="218" y="32"/>
                </a:moveTo>
                <a:cubicBezTo>
                  <a:pt x="-4544" y="-2614"/>
                  <a:pt x="69539" y="158253"/>
                  <a:pt x="114518" y="215932"/>
                </a:cubicBezTo>
                <a:cubicBezTo>
                  <a:pt x="159497" y="273611"/>
                  <a:pt x="265331" y="343461"/>
                  <a:pt x="270093" y="346107"/>
                </a:cubicBezTo>
                <a:cubicBezTo>
                  <a:pt x="274855" y="348753"/>
                  <a:pt x="183839" y="287369"/>
                  <a:pt x="143093" y="231807"/>
                </a:cubicBezTo>
                <a:cubicBezTo>
                  <a:pt x="102347" y="176245"/>
                  <a:pt x="4980" y="2678"/>
                  <a:pt x="218" y="3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5" name="フリーフォーム 1164">
            <a:extLst>
              <a:ext uri="{FF2B5EF4-FFF2-40B4-BE49-F238E27FC236}">
                <a16:creationId xmlns:a16="http://schemas.microsoft.com/office/drawing/2014/main" id="{CA418A29-CDAF-329A-4DB3-2E6D8C7D940D}"/>
              </a:ext>
            </a:extLst>
          </p:cNvPr>
          <p:cNvSpPr/>
          <p:nvPr/>
        </p:nvSpPr>
        <p:spPr>
          <a:xfrm>
            <a:off x="2143025" y="5946769"/>
            <a:ext cx="375100" cy="171603"/>
          </a:xfrm>
          <a:custGeom>
            <a:avLst/>
            <a:gdLst>
              <a:gd name="connsiteX0" fmla="*/ 374750 w 375100"/>
              <a:gd name="connsiteY0" fmla="*/ 6 h 171603"/>
              <a:gd name="connsiteX1" fmla="*/ 235050 w 375100"/>
              <a:gd name="connsiteY1" fmla="*/ 149231 h 171603"/>
              <a:gd name="connsiteX2" fmla="*/ 165200 w 375100"/>
              <a:gd name="connsiteY2" fmla="*/ 171456 h 171603"/>
              <a:gd name="connsiteX3" fmla="*/ 100 w 375100"/>
              <a:gd name="connsiteY3" fmla="*/ 158756 h 171603"/>
              <a:gd name="connsiteX4" fmla="*/ 190600 w 375100"/>
              <a:gd name="connsiteY4" fmla="*/ 155581 h 171603"/>
              <a:gd name="connsiteX5" fmla="*/ 374750 w 375100"/>
              <a:gd name="connsiteY5" fmla="*/ 6 h 1716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75100" h="171603">
                <a:moveTo>
                  <a:pt x="374750" y="6"/>
                </a:moveTo>
                <a:cubicBezTo>
                  <a:pt x="382158" y="-1052"/>
                  <a:pt x="269975" y="120656"/>
                  <a:pt x="235050" y="149231"/>
                </a:cubicBezTo>
                <a:cubicBezTo>
                  <a:pt x="200125" y="177806"/>
                  <a:pt x="204358" y="169869"/>
                  <a:pt x="165200" y="171456"/>
                </a:cubicBezTo>
                <a:cubicBezTo>
                  <a:pt x="126042" y="173043"/>
                  <a:pt x="-4133" y="161402"/>
                  <a:pt x="100" y="158756"/>
                </a:cubicBezTo>
                <a:cubicBezTo>
                  <a:pt x="4333" y="156110"/>
                  <a:pt x="127100" y="181510"/>
                  <a:pt x="190600" y="155581"/>
                </a:cubicBezTo>
                <a:cubicBezTo>
                  <a:pt x="254100" y="129652"/>
                  <a:pt x="367342" y="1064"/>
                  <a:pt x="374750" y="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6" name="フリーフォーム 1165">
            <a:extLst>
              <a:ext uri="{FF2B5EF4-FFF2-40B4-BE49-F238E27FC236}">
                <a16:creationId xmlns:a16="http://schemas.microsoft.com/office/drawing/2014/main" id="{28C518BD-09DB-655E-24EA-B1D25D8DF0FD}"/>
              </a:ext>
            </a:extLst>
          </p:cNvPr>
          <p:cNvSpPr/>
          <p:nvPr/>
        </p:nvSpPr>
        <p:spPr>
          <a:xfrm>
            <a:off x="1781013" y="6264130"/>
            <a:ext cx="343497" cy="1216330"/>
          </a:xfrm>
          <a:custGeom>
            <a:avLst/>
            <a:gdLst>
              <a:gd name="connsiteX0" fmla="*/ 162 w 343497"/>
              <a:gd name="connsiteY0" fmla="*/ 145 h 1216330"/>
              <a:gd name="connsiteX1" fmla="*/ 238287 w 343497"/>
              <a:gd name="connsiteY1" fmla="*/ 651020 h 1216330"/>
              <a:gd name="connsiteX2" fmla="*/ 343062 w 343497"/>
              <a:gd name="connsiteY2" fmla="*/ 1216170 h 1216330"/>
              <a:gd name="connsiteX3" fmla="*/ 203362 w 343497"/>
              <a:gd name="connsiteY3" fmla="*/ 597045 h 1216330"/>
              <a:gd name="connsiteX4" fmla="*/ 162 w 343497"/>
              <a:gd name="connsiteY4" fmla="*/ 145 h 12163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43497" h="1216330">
                <a:moveTo>
                  <a:pt x="162" y="145"/>
                </a:moveTo>
                <a:cubicBezTo>
                  <a:pt x="5983" y="9141"/>
                  <a:pt x="181137" y="448349"/>
                  <a:pt x="238287" y="651020"/>
                </a:cubicBezTo>
                <a:cubicBezTo>
                  <a:pt x="295437" y="853691"/>
                  <a:pt x="348883" y="1225166"/>
                  <a:pt x="343062" y="1216170"/>
                </a:cubicBezTo>
                <a:cubicBezTo>
                  <a:pt x="337241" y="1207174"/>
                  <a:pt x="259983" y="792307"/>
                  <a:pt x="203362" y="597045"/>
                </a:cubicBezTo>
                <a:cubicBezTo>
                  <a:pt x="146741" y="401783"/>
                  <a:pt x="-5659" y="-8851"/>
                  <a:pt x="162" y="14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7" name="フリーフォーム 1166">
            <a:extLst>
              <a:ext uri="{FF2B5EF4-FFF2-40B4-BE49-F238E27FC236}">
                <a16:creationId xmlns:a16="http://schemas.microsoft.com/office/drawing/2014/main" id="{737ECC63-280D-2A34-53D3-D8BC0FC9F609}"/>
              </a:ext>
            </a:extLst>
          </p:cNvPr>
          <p:cNvSpPr/>
          <p:nvPr/>
        </p:nvSpPr>
        <p:spPr>
          <a:xfrm>
            <a:off x="1810934" y="7483458"/>
            <a:ext cx="313297" cy="768475"/>
          </a:xfrm>
          <a:custGeom>
            <a:avLst/>
            <a:gdLst>
              <a:gd name="connsiteX0" fmla="*/ 313141 w 313297"/>
              <a:gd name="connsiteY0" fmla="*/ 17 h 768475"/>
              <a:gd name="connsiteX1" fmla="*/ 281391 w 313297"/>
              <a:gd name="connsiteY1" fmla="*/ 333392 h 768475"/>
              <a:gd name="connsiteX2" fmla="*/ 297266 w 313297"/>
              <a:gd name="connsiteY2" fmla="*/ 250842 h 768475"/>
              <a:gd name="connsiteX3" fmla="*/ 240116 w 313297"/>
              <a:gd name="connsiteY3" fmla="*/ 403242 h 768475"/>
              <a:gd name="connsiteX4" fmla="*/ 179791 w 313297"/>
              <a:gd name="connsiteY4" fmla="*/ 495317 h 768475"/>
              <a:gd name="connsiteX5" fmla="*/ 116291 w 313297"/>
              <a:gd name="connsiteY5" fmla="*/ 644542 h 768475"/>
              <a:gd name="connsiteX6" fmla="*/ 132166 w 313297"/>
              <a:gd name="connsiteY6" fmla="*/ 501667 h 768475"/>
              <a:gd name="connsiteX7" fmla="*/ 125816 w 313297"/>
              <a:gd name="connsiteY7" fmla="*/ 606442 h 768475"/>
              <a:gd name="connsiteX8" fmla="*/ 84541 w 313297"/>
              <a:gd name="connsiteY8" fmla="*/ 577867 h 768475"/>
              <a:gd name="connsiteX9" fmla="*/ 1991 w 313297"/>
              <a:gd name="connsiteY9" fmla="*/ 704867 h 768475"/>
              <a:gd name="connsiteX10" fmla="*/ 24216 w 313297"/>
              <a:gd name="connsiteY10" fmla="*/ 609617 h 768475"/>
              <a:gd name="connsiteX11" fmla="*/ 8341 w 313297"/>
              <a:gd name="connsiteY11" fmla="*/ 768367 h 768475"/>
              <a:gd name="connsiteX12" fmla="*/ 84541 w 313297"/>
              <a:gd name="connsiteY12" fmla="*/ 581042 h 768475"/>
              <a:gd name="connsiteX13" fmla="*/ 265516 w 313297"/>
              <a:gd name="connsiteY13" fmla="*/ 349267 h 768475"/>
              <a:gd name="connsiteX14" fmla="*/ 313141 w 313297"/>
              <a:gd name="connsiteY14" fmla="*/ 17 h 768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13297" h="768475">
                <a:moveTo>
                  <a:pt x="313141" y="17"/>
                </a:moveTo>
                <a:cubicBezTo>
                  <a:pt x="315787" y="-2629"/>
                  <a:pt x="284037" y="291588"/>
                  <a:pt x="281391" y="333392"/>
                </a:cubicBezTo>
                <a:cubicBezTo>
                  <a:pt x="278745" y="375196"/>
                  <a:pt x="304145" y="239200"/>
                  <a:pt x="297266" y="250842"/>
                </a:cubicBezTo>
                <a:cubicBezTo>
                  <a:pt x="290387" y="262484"/>
                  <a:pt x="259695" y="362496"/>
                  <a:pt x="240116" y="403242"/>
                </a:cubicBezTo>
                <a:cubicBezTo>
                  <a:pt x="220537" y="443988"/>
                  <a:pt x="200428" y="455101"/>
                  <a:pt x="179791" y="495317"/>
                </a:cubicBezTo>
                <a:cubicBezTo>
                  <a:pt x="159154" y="535533"/>
                  <a:pt x="124228" y="643484"/>
                  <a:pt x="116291" y="644542"/>
                </a:cubicBezTo>
                <a:cubicBezTo>
                  <a:pt x="108354" y="645600"/>
                  <a:pt x="130578" y="508017"/>
                  <a:pt x="132166" y="501667"/>
                </a:cubicBezTo>
                <a:cubicBezTo>
                  <a:pt x="133753" y="495317"/>
                  <a:pt x="133753" y="593742"/>
                  <a:pt x="125816" y="606442"/>
                </a:cubicBezTo>
                <a:cubicBezTo>
                  <a:pt x="117879" y="619142"/>
                  <a:pt x="105178" y="561463"/>
                  <a:pt x="84541" y="577867"/>
                </a:cubicBezTo>
                <a:cubicBezTo>
                  <a:pt x="63904" y="594271"/>
                  <a:pt x="12045" y="699575"/>
                  <a:pt x="1991" y="704867"/>
                </a:cubicBezTo>
                <a:cubicBezTo>
                  <a:pt x="-8063" y="710159"/>
                  <a:pt x="23158" y="599034"/>
                  <a:pt x="24216" y="609617"/>
                </a:cubicBezTo>
                <a:cubicBezTo>
                  <a:pt x="25274" y="620200"/>
                  <a:pt x="-1713" y="773130"/>
                  <a:pt x="8341" y="768367"/>
                </a:cubicBezTo>
                <a:cubicBezTo>
                  <a:pt x="18395" y="763605"/>
                  <a:pt x="41678" y="650892"/>
                  <a:pt x="84541" y="581042"/>
                </a:cubicBezTo>
                <a:cubicBezTo>
                  <a:pt x="127404" y="511192"/>
                  <a:pt x="229003" y="443988"/>
                  <a:pt x="265516" y="349267"/>
                </a:cubicBezTo>
                <a:cubicBezTo>
                  <a:pt x="302029" y="254546"/>
                  <a:pt x="310495" y="2663"/>
                  <a:pt x="313141" y="1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8" name="フリーフォーム 1167">
            <a:extLst>
              <a:ext uri="{FF2B5EF4-FFF2-40B4-BE49-F238E27FC236}">
                <a16:creationId xmlns:a16="http://schemas.microsoft.com/office/drawing/2014/main" id="{94D9FCC6-85B4-031E-0674-763EDE9D169E}"/>
              </a:ext>
            </a:extLst>
          </p:cNvPr>
          <p:cNvSpPr/>
          <p:nvPr/>
        </p:nvSpPr>
        <p:spPr>
          <a:xfrm>
            <a:off x="840889" y="8382076"/>
            <a:ext cx="403708" cy="309182"/>
          </a:xfrm>
          <a:custGeom>
            <a:avLst/>
            <a:gdLst>
              <a:gd name="connsiteX0" fmla="*/ 13186 w 403708"/>
              <a:gd name="connsiteY0" fmla="*/ 12624 h 309182"/>
              <a:gd name="connsiteX1" fmla="*/ 387836 w 403708"/>
              <a:gd name="connsiteY1" fmla="*/ 298374 h 309182"/>
              <a:gd name="connsiteX2" fmla="*/ 311636 w 403708"/>
              <a:gd name="connsiteY2" fmla="*/ 231699 h 309182"/>
              <a:gd name="connsiteX3" fmla="*/ 105261 w 403708"/>
              <a:gd name="connsiteY3" fmla="*/ 66599 h 309182"/>
              <a:gd name="connsiteX4" fmla="*/ 13186 w 403708"/>
              <a:gd name="connsiteY4" fmla="*/ 12624 h 3091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03708" h="309182">
                <a:moveTo>
                  <a:pt x="13186" y="12624"/>
                </a:moveTo>
                <a:cubicBezTo>
                  <a:pt x="60282" y="51253"/>
                  <a:pt x="338095" y="261862"/>
                  <a:pt x="387836" y="298374"/>
                </a:cubicBezTo>
                <a:cubicBezTo>
                  <a:pt x="437577" y="334886"/>
                  <a:pt x="358732" y="270328"/>
                  <a:pt x="311636" y="231699"/>
                </a:cubicBezTo>
                <a:cubicBezTo>
                  <a:pt x="264540" y="193070"/>
                  <a:pt x="153944" y="99936"/>
                  <a:pt x="105261" y="66599"/>
                </a:cubicBezTo>
                <a:cubicBezTo>
                  <a:pt x="56578" y="33262"/>
                  <a:pt x="-33910" y="-26005"/>
                  <a:pt x="13186" y="1262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9" name="フリーフォーム 1168">
            <a:extLst>
              <a:ext uri="{FF2B5EF4-FFF2-40B4-BE49-F238E27FC236}">
                <a16:creationId xmlns:a16="http://schemas.microsoft.com/office/drawing/2014/main" id="{E02C6FA4-43D2-0896-FB09-C791D0F08A60}"/>
              </a:ext>
            </a:extLst>
          </p:cNvPr>
          <p:cNvSpPr/>
          <p:nvPr/>
        </p:nvSpPr>
        <p:spPr>
          <a:xfrm>
            <a:off x="1631672" y="7936904"/>
            <a:ext cx="140697" cy="326456"/>
          </a:xfrm>
          <a:custGeom>
            <a:avLst/>
            <a:gdLst>
              <a:gd name="connsiteX0" fmla="*/ 278 w 140697"/>
              <a:gd name="connsiteY0" fmla="*/ 3771 h 326456"/>
              <a:gd name="connsiteX1" fmla="*/ 101878 w 140697"/>
              <a:gd name="connsiteY1" fmla="*/ 187921 h 326456"/>
              <a:gd name="connsiteX2" fmla="*/ 139978 w 140697"/>
              <a:gd name="connsiteY2" fmla="*/ 324446 h 326456"/>
              <a:gd name="connsiteX3" fmla="*/ 73303 w 140697"/>
              <a:gd name="connsiteY3" fmla="*/ 83146 h 326456"/>
              <a:gd name="connsiteX4" fmla="*/ 278 w 140697"/>
              <a:gd name="connsiteY4" fmla="*/ 3771 h 3264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0697" h="326456">
                <a:moveTo>
                  <a:pt x="278" y="3771"/>
                </a:moveTo>
                <a:cubicBezTo>
                  <a:pt x="5041" y="21234"/>
                  <a:pt x="78595" y="134475"/>
                  <a:pt x="101878" y="187921"/>
                </a:cubicBezTo>
                <a:cubicBezTo>
                  <a:pt x="125161" y="241367"/>
                  <a:pt x="144741" y="341909"/>
                  <a:pt x="139978" y="324446"/>
                </a:cubicBezTo>
                <a:cubicBezTo>
                  <a:pt x="135215" y="306983"/>
                  <a:pt x="93411" y="133946"/>
                  <a:pt x="73303" y="83146"/>
                </a:cubicBezTo>
                <a:cubicBezTo>
                  <a:pt x="53195" y="32346"/>
                  <a:pt x="-4485" y="-13692"/>
                  <a:pt x="278" y="377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0" name="フリーフォーム 1169">
            <a:extLst>
              <a:ext uri="{FF2B5EF4-FFF2-40B4-BE49-F238E27FC236}">
                <a16:creationId xmlns:a16="http://schemas.microsoft.com/office/drawing/2014/main" id="{CF98F078-F973-3725-1C36-590610B00C26}"/>
              </a:ext>
            </a:extLst>
          </p:cNvPr>
          <p:cNvSpPr/>
          <p:nvPr/>
        </p:nvSpPr>
        <p:spPr>
          <a:xfrm>
            <a:off x="1492811" y="7067369"/>
            <a:ext cx="85490" cy="381581"/>
          </a:xfrm>
          <a:custGeom>
            <a:avLst/>
            <a:gdLst>
              <a:gd name="connsiteX0" fmla="*/ 85164 w 85490"/>
              <a:gd name="connsiteY0" fmla="*/ 181 h 381581"/>
              <a:gd name="connsiteX1" fmla="*/ 37539 w 85490"/>
              <a:gd name="connsiteY1" fmla="*/ 219256 h 381581"/>
              <a:gd name="connsiteX2" fmla="*/ 2614 w 85490"/>
              <a:gd name="connsiteY2" fmla="*/ 381181 h 381581"/>
              <a:gd name="connsiteX3" fmla="*/ 12139 w 85490"/>
              <a:gd name="connsiteY3" fmla="*/ 257356 h 381581"/>
              <a:gd name="connsiteX4" fmla="*/ 85164 w 85490"/>
              <a:gd name="connsiteY4" fmla="*/ 181 h 3815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5490" h="381581">
                <a:moveTo>
                  <a:pt x="85164" y="181"/>
                </a:moveTo>
                <a:cubicBezTo>
                  <a:pt x="89397" y="-6169"/>
                  <a:pt x="51297" y="155756"/>
                  <a:pt x="37539" y="219256"/>
                </a:cubicBezTo>
                <a:cubicBezTo>
                  <a:pt x="23781" y="282756"/>
                  <a:pt x="6847" y="374831"/>
                  <a:pt x="2614" y="381181"/>
                </a:cubicBezTo>
                <a:cubicBezTo>
                  <a:pt x="-1619" y="387531"/>
                  <a:pt x="-2148" y="317152"/>
                  <a:pt x="12139" y="257356"/>
                </a:cubicBezTo>
                <a:cubicBezTo>
                  <a:pt x="26426" y="197560"/>
                  <a:pt x="80931" y="6531"/>
                  <a:pt x="85164" y="18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1" name="フリーフォーム 1170">
            <a:extLst>
              <a:ext uri="{FF2B5EF4-FFF2-40B4-BE49-F238E27FC236}">
                <a16:creationId xmlns:a16="http://schemas.microsoft.com/office/drawing/2014/main" id="{738E4CE5-29B4-D0FE-DA2C-50289F7FAB70}"/>
              </a:ext>
            </a:extLst>
          </p:cNvPr>
          <p:cNvSpPr/>
          <p:nvPr/>
        </p:nvSpPr>
        <p:spPr>
          <a:xfrm>
            <a:off x="1659433" y="6441601"/>
            <a:ext cx="48889" cy="330779"/>
          </a:xfrm>
          <a:custGeom>
            <a:avLst/>
            <a:gdLst>
              <a:gd name="connsiteX0" fmla="*/ 48717 w 48889"/>
              <a:gd name="connsiteY0" fmla="*/ 3649 h 330779"/>
              <a:gd name="connsiteX1" fmla="*/ 1092 w 48889"/>
              <a:gd name="connsiteY1" fmla="*/ 327499 h 330779"/>
              <a:gd name="connsiteX2" fmla="*/ 16967 w 48889"/>
              <a:gd name="connsiteY2" fmla="*/ 162399 h 330779"/>
              <a:gd name="connsiteX3" fmla="*/ 48717 w 48889"/>
              <a:gd name="connsiteY3" fmla="*/ 3649 h 3307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8889" h="330779">
                <a:moveTo>
                  <a:pt x="48717" y="3649"/>
                </a:moveTo>
                <a:cubicBezTo>
                  <a:pt x="46071" y="31166"/>
                  <a:pt x="6384" y="301041"/>
                  <a:pt x="1092" y="327499"/>
                </a:cubicBezTo>
                <a:cubicBezTo>
                  <a:pt x="-4200" y="353957"/>
                  <a:pt x="11146" y="213199"/>
                  <a:pt x="16967" y="162399"/>
                </a:cubicBezTo>
                <a:cubicBezTo>
                  <a:pt x="22788" y="111599"/>
                  <a:pt x="51363" y="-23868"/>
                  <a:pt x="48717" y="364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2" name="フリーフォーム 1171">
            <a:extLst>
              <a:ext uri="{FF2B5EF4-FFF2-40B4-BE49-F238E27FC236}">
                <a16:creationId xmlns:a16="http://schemas.microsoft.com/office/drawing/2014/main" id="{A6C13B0E-E26A-DC00-7501-4974E7873F0B}"/>
              </a:ext>
            </a:extLst>
          </p:cNvPr>
          <p:cNvSpPr/>
          <p:nvPr/>
        </p:nvSpPr>
        <p:spPr>
          <a:xfrm>
            <a:off x="1380913" y="5080597"/>
            <a:ext cx="79637" cy="799618"/>
          </a:xfrm>
          <a:custGeom>
            <a:avLst/>
            <a:gdLst>
              <a:gd name="connsiteX0" fmla="*/ 79587 w 79637"/>
              <a:gd name="connsiteY0" fmla="*/ 2578 h 799618"/>
              <a:gd name="connsiteX1" fmla="*/ 19262 w 79637"/>
              <a:gd name="connsiteY1" fmla="*/ 516928 h 799618"/>
              <a:gd name="connsiteX2" fmla="*/ 212 w 79637"/>
              <a:gd name="connsiteY2" fmla="*/ 796328 h 799618"/>
              <a:gd name="connsiteX3" fmla="*/ 28787 w 79637"/>
              <a:gd name="connsiteY3" fmla="*/ 339128 h 799618"/>
              <a:gd name="connsiteX4" fmla="*/ 79587 w 79637"/>
              <a:gd name="connsiteY4" fmla="*/ 2578 h 7996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9637" h="799618">
                <a:moveTo>
                  <a:pt x="79587" y="2578"/>
                </a:moveTo>
                <a:cubicBezTo>
                  <a:pt x="78000" y="32211"/>
                  <a:pt x="32491" y="384636"/>
                  <a:pt x="19262" y="516928"/>
                </a:cubicBezTo>
                <a:cubicBezTo>
                  <a:pt x="6033" y="649220"/>
                  <a:pt x="-1375" y="825961"/>
                  <a:pt x="212" y="796328"/>
                </a:cubicBezTo>
                <a:cubicBezTo>
                  <a:pt x="1799" y="766695"/>
                  <a:pt x="12383" y="472478"/>
                  <a:pt x="28787" y="339128"/>
                </a:cubicBezTo>
                <a:cubicBezTo>
                  <a:pt x="45191" y="205778"/>
                  <a:pt x="81174" y="-27055"/>
                  <a:pt x="79587" y="257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3" name="フリーフォーム 1172">
            <a:extLst>
              <a:ext uri="{FF2B5EF4-FFF2-40B4-BE49-F238E27FC236}">
                <a16:creationId xmlns:a16="http://schemas.microsoft.com/office/drawing/2014/main" id="{3B7CE2D1-FE35-CA36-6887-35867C25EC9F}"/>
              </a:ext>
            </a:extLst>
          </p:cNvPr>
          <p:cNvSpPr/>
          <p:nvPr/>
        </p:nvSpPr>
        <p:spPr>
          <a:xfrm>
            <a:off x="1504910" y="5876658"/>
            <a:ext cx="54107" cy="581734"/>
          </a:xfrm>
          <a:custGeom>
            <a:avLst/>
            <a:gdLst>
              <a:gd name="connsiteX0" fmla="*/ 40 w 54107"/>
              <a:gd name="connsiteY0" fmla="*/ 267 h 581734"/>
              <a:gd name="connsiteX1" fmla="*/ 44490 w 54107"/>
              <a:gd name="connsiteY1" fmla="*/ 308242 h 581734"/>
              <a:gd name="connsiteX2" fmla="*/ 3215 w 54107"/>
              <a:gd name="connsiteY2" fmla="*/ 581292 h 581734"/>
              <a:gd name="connsiteX3" fmla="*/ 54015 w 54107"/>
              <a:gd name="connsiteY3" fmla="*/ 362217 h 581734"/>
              <a:gd name="connsiteX4" fmla="*/ 40 w 54107"/>
              <a:gd name="connsiteY4" fmla="*/ 267 h 5817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4107" h="581734">
                <a:moveTo>
                  <a:pt x="40" y="267"/>
                </a:moveTo>
                <a:cubicBezTo>
                  <a:pt x="-1547" y="-8729"/>
                  <a:pt x="43961" y="211405"/>
                  <a:pt x="44490" y="308242"/>
                </a:cubicBezTo>
                <a:cubicBezTo>
                  <a:pt x="45019" y="405079"/>
                  <a:pt x="1628" y="572296"/>
                  <a:pt x="3215" y="581292"/>
                </a:cubicBezTo>
                <a:cubicBezTo>
                  <a:pt x="4802" y="590288"/>
                  <a:pt x="51369" y="460113"/>
                  <a:pt x="54015" y="362217"/>
                </a:cubicBezTo>
                <a:cubicBezTo>
                  <a:pt x="56661" y="264321"/>
                  <a:pt x="1627" y="9263"/>
                  <a:pt x="40" y="26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4" name="フリーフォーム 1173">
            <a:extLst>
              <a:ext uri="{FF2B5EF4-FFF2-40B4-BE49-F238E27FC236}">
                <a16:creationId xmlns:a16="http://schemas.microsoft.com/office/drawing/2014/main" id="{DDEC32A6-BCBB-3ACC-D6B4-12DF5FC43C8F}"/>
              </a:ext>
            </a:extLst>
          </p:cNvPr>
          <p:cNvSpPr/>
          <p:nvPr/>
        </p:nvSpPr>
        <p:spPr>
          <a:xfrm>
            <a:off x="980982" y="5559421"/>
            <a:ext cx="33811" cy="1009660"/>
          </a:xfrm>
          <a:custGeom>
            <a:avLst/>
            <a:gdLst>
              <a:gd name="connsiteX0" fmla="*/ 28668 w 33811"/>
              <a:gd name="connsiteY0" fmla="*/ 4 h 1009660"/>
              <a:gd name="connsiteX1" fmla="*/ 22318 w 33811"/>
              <a:gd name="connsiteY1" fmla="*/ 552454 h 1009660"/>
              <a:gd name="connsiteX2" fmla="*/ 93 w 33811"/>
              <a:gd name="connsiteY2" fmla="*/ 1009654 h 1009660"/>
              <a:gd name="connsiteX3" fmla="*/ 31843 w 33811"/>
              <a:gd name="connsiteY3" fmla="*/ 542929 h 1009660"/>
              <a:gd name="connsiteX4" fmla="*/ 28668 w 33811"/>
              <a:gd name="connsiteY4" fmla="*/ 4 h 1009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3811" h="1009660">
                <a:moveTo>
                  <a:pt x="28668" y="4"/>
                </a:moveTo>
                <a:cubicBezTo>
                  <a:pt x="27081" y="1591"/>
                  <a:pt x="27080" y="384179"/>
                  <a:pt x="22318" y="552454"/>
                </a:cubicBezTo>
                <a:cubicBezTo>
                  <a:pt x="17555" y="720729"/>
                  <a:pt x="-1494" y="1011241"/>
                  <a:pt x="93" y="1009654"/>
                </a:cubicBezTo>
                <a:cubicBezTo>
                  <a:pt x="1680" y="1008067"/>
                  <a:pt x="26551" y="708029"/>
                  <a:pt x="31843" y="542929"/>
                </a:cubicBezTo>
                <a:cubicBezTo>
                  <a:pt x="37135" y="377829"/>
                  <a:pt x="30255" y="-1583"/>
                  <a:pt x="28668" y="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5" name="フリーフォーム 1174">
            <a:extLst>
              <a:ext uri="{FF2B5EF4-FFF2-40B4-BE49-F238E27FC236}">
                <a16:creationId xmlns:a16="http://schemas.microsoft.com/office/drawing/2014/main" id="{A7F92008-899E-D34E-82F3-FA7A48F6E0B5}"/>
              </a:ext>
            </a:extLst>
          </p:cNvPr>
          <p:cNvSpPr/>
          <p:nvPr/>
        </p:nvSpPr>
        <p:spPr>
          <a:xfrm>
            <a:off x="904026" y="4476472"/>
            <a:ext cx="122493" cy="879290"/>
          </a:xfrm>
          <a:custGeom>
            <a:avLst/>
            <a:gdLst>
              <a:gd name="connsiteX0" fmla="*/ 121499 w 122493"/>
              <a:gd name="connsiteY0" fmla="*/ 3453 h 879290"/>
              <a:gd name="connsiteX1" fmla="*/ 45299 w 122493"/>
              <a:gd name="connsiteY1" fmla="*/ 508278 h 879290"/>
              <a:gd name="connsiteX2" fmla="*/ 849 w 122493"/>
              <a:gd name="connsiteY2" fmla="*/ 876578 h 879290"/>
              <a:gd name="connsiteX3" fmla="*/ 83399 w 122493"/>
              <a:gd name="connsiteY3" fmla="*/ 317778 h 879290"/>
              <a:gd name="connsiteX4" fmla="*/ 121499 w 122493"/>
              <a:gd name="connsiteY4" fmla="*/ 3453 h 8792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2493" h="879290">
                <a:moveTo>
                  <a:pt x="121499" y="3453"/>
                </a:moveTo>
                <a:cubicBezTo>
                  <a:pt x="115149" y="35203"/>
                  <a:pt x="65407" y="362757"/>
                  <a:pt x="45299" y="508278"/>
                </a:cubicBezTo>
                <a:cubicBezTo>
                  <a:pt x="25191" y="653799"/>
                  <a:pt x="-5501" y="908328"/>
                  <a:pt x="849" y="876578"/>
                </a:cubicBezTo>
                <a:cubicBezTo>
                  <a:pt x="7199" y="844828"/>
                  <a:pt x="64349" y="470178"/>
                  <a:pt x="83399" y="317778"/>
                </a:cubicBezTo>
                <a:cubicBezTo>
                  <a:pt x="102449" y="165378"/>
                  <a:pt x="127849" y="-28297"/>
                  <a:pt x="121499" y="345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6" name="フリーフォーム 1175">
            <a:extLst>
              <a:ext uri="{FF2B5EF4-FFF2-40B4-BE49-F238E27FC236}">
                <a16:creationId xmlns:a16="http://schemas.microsoft.com/office/drawing/2014/main" id="{C690054C-85F5-AACC-F046-F99E33E2687F}"/>
              </a:ext>
            </a:extLst>
          </p:cNvPr>
          <p:cNvSpPr/>
          <p:nvPr/>
        </p:nvSpPr>
        <p:spPr>
          <a:xfrm>
            <a:off x="2842142" y="4067821"/>
            <a:ext cx="198028" cy="618460"/>
          </a:xfrm>
          <a:custGeom>
            <a:avLst/>
            <a:gdLst>
              <a:gd name="connsiteX0" fmla="*/ 2658 w 198028"/>
              <a:gd name="connsiteY0" fmla="*/ 12054 h 618460"/>
              <a:gd name="connsiteX1" fmla="*/ 196333 w 198028"/>
              <a:gd name="connsiteY1" fmla="*/ 615304 h 618460"/>
              <a:gd name="connsiteX2" fmla="*/ 91558 w 198028"/>
              <a:gd name="connsiteY2" fmla="*/ 240654 h 618460"/>
              <a:gd name="connsiteX3" fmla="*/ 2658 w 198028"/>
              <a:gd name="connsiteY3" fmla="*/ 12054 h 6184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8028" h="618460">
                <a:moveTo>
                  <a:pt x="2658" y="12054"/>
                </a:moveTo>
                <a:cubicBezTo>
                  <a:pt x="20120" y="74496"/>
                  <a:pt x="181516" y="577204"/>
                  <a:pt x="196333" y="615304"/>
                </a:cubicBezTo>
                <a:cubicBezTo>
                  <a:pt x="211150" y="653404"/>
                  <a:pt x="124896" y="335904"/>
                  <a:pt x="91558" y="240654"/>
                </a:cubicBezTo>
                <a:cubicBezTo>
                  <a:pt x="58221" y="145404"/>
                  <a:pt x="-14804" y="-50388"/>
                  <a:pt x="2658" y="1205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7" name="フリーフォーム 1176">
            <a:extLst>
              <a:ext uri="{FF2B5EF4-FFF2-40B4-BE49-F238E27FC236}">
                <a16:creationId xmlns:a16="http://schemas.microsoft.com/office/drawing/2014/main" id="{2F85EBD4-C48B-BF87-9BC2-0626235D4140}"/>
              </a:ext>
            </a:extLst>
          </p:cNvPr>
          <p:cNvSpPr/>
          <p:nvPr/>
        </p:nvSpPr>
        <p:spPr>
          <a:xfrm>
            <a:off x="2877570" y="4064895"/>
            <a:ext cx="457420" cy="1313492"/>
          </a:xfrm>
          <a:custGeom>
            <a:avLst/>
            <a:gdLst>
              <a:gd name="connsiteX0" fmla="*/ 5330 w 457420"/>
              <a:gd name="connsiteY0" fmla="*/ 14980 h 1313492"/>
              <a:gd name="connsiteX1" fmla="*/ 224405 w 457420"/>
              <a:gd name="connsiteY1" fmla="*/ 754755 h 1313492"/>
              <a:gd name="connsiteX2" fmla="*/ 214880 w 457420"/>
              <a:gd name="connsiteY2" fmla="*/ 723005 h 1313492"/>
              <a:gd name="connsiteX3" fmla="*/ 294255 w 457420"/>
              <a:gd name="connsiteY3" fmla="*/ 910330 h 1313492"/>
              <a:gd name="connsiteX4" fmla="*/ 456180 w 457420"/>
              <a:gd name="connsiteY4" fmla="*/ 1310380 h 1313492"/>
              <a:gd name="connsiteX5" fmla="*/ 360930 w 457420"/>
              <a:gd name="connsiteY5" fmla="*/ 1078605 h 1313492"/>
              <a:gd name="connsiteX6" fmla="*/ 214880 w 457420"/>
              <a:gd name="connsiteY6" fmla="*/ 761105 h 1313492"/>
              <a:gd name="connsiteX7" fmla="*/ 78355 w 457420"/>
              <a:gd name="connsiteY7" fmla="*/ 294380 h 1313492"/>
              <a:gd name="connsiteX8" fmla="*/ 5330 w 457420"/>
              <a:gd name="connsiteY8" fmla="*/ 14980 h 13134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57420" h="1313492">
                <a:moveTo>
                  <a:pt x="5330" y="14980"/>
                </a:moveTo>
                <a:cubicBezTo>
                  <a:pt x="29672" y="91709"/>
                  <a:pt x="189480" y="636751"/>
                  <a:pt x="224405" y="754755"/>
                </a:cubicBezTo>
                <a:cubicBezTo>
                  <a:pt x="259330" y="872759"/>
                  <a:pt x="203238" y="697076"/>
                  <a:pt x="214880" y="723005"/>
                </a:cubicBezTo>
                <a:cubicBezTo>
                  <a:pt x="226522" y="748934"/>
                  <a:pt x="254038" y="812434"/>
                  <a:pt x="294255" y="910330"/>
                </a:cubicBezTo>
                <a:cubicBezTo>
                  <a:pt x="334472" y="1008226"/>
                  <a:pt x="445068" y="1282334"/>
                  <a:pt x="456180" y="1310380"/>
                </a:cubicBezTo>
                <a:cubicBezTo>
                  <a:pt x="467293" y="1338426"/>
                  <a:pt x="401147" y="1170151"/>
                  <a:pt x="360930" y="1078605"/>
                </a:cubicBezTo>
                <a:cubicBezTo>
                  <a:pt x="320713" y="987059"/>
                  <a:pt x="261976" y="891809"/>
                  <a:pt x="214880" y="761105"/>
                </a:cubicBezTo>
                <a:cubicBezTo>
                  <a:pt x="167784" y="630401"/>
                  <a:pt x="110634" y="413443"/>
                  <a:pt x="78355" y="294380"/>
                </a:cubicBezTo>
                <a:cubicBezTo>
                  <a:pt x="46076" y="175318"/>
                  <a:pt x="-19012" y="-61749"/>
                  <a:pt x="5330" y="1498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8" name="フリーフォーム 1177">
            <a:extLst>
              <a:ext uri="{FF2B5EF4-FFF2-40B4-BE49-F238E27FC236}">
                <a16:creationId xmlns:a16="http://schemas.microsoft.com/office/drawing/2014/main" id="{3C511850-55B6-1928-1096-A647328E619C}"/>
              </a:ext>
            </a:extLst>
          </p:cNvPr>
          <p:cNvSpPr/>
          <p:nvPr/>
        </p:nvSpPr>
        <p:spPr>
          <a:xfrm>
            <a:off x="3238206" y="5164262"/>
            <a:ext cx="372989" cy="665565"/>
          </a:xfrm>
          <a:custGeom>
            <a:avLst/>
            <a:gdLst>
              <a:gd name="connsiteX0" fmla="*/ 3469 w 372989"/>
              <a:gd name="connsiteY0" fmla="*/ 4638 h 665565"/>
              <a:gd name="connsiteX1" fmla="*/ 368594 w 372989"/>
              <a:gd name="connsiteY1" fmla="*/ 655513 h 665565"/>
              <a:gd name="connsiteX2" fmla="*/ 193969 w 372989"/>
              <a:gd name="connsiteY2" fmla="*/ 376113 h 665565"/>
              <a:gd name="connsiteX3" fmla="*/ 3469 w 372989"/>
              <a:gd name="connsiteY3" fmla="*/ 4638 h 6655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72989" h="665565">
                <a:moveTo>
                  <a:pt x="3469" y="4638"/>
                </a:moveTo>
                <a:cubicBezTo>
                  <a:pt x="32573" y="51205"/>
                  <a:pt x="336844" y="593600"/>
                  <a:pt x="368594" y="655513"/>
                </a:cubicBezTo>
                <a:cubicBezTo>
                  <a:pt x="400344" y="717426"/>
                  <a:pt x="251648" y="477184"/>
                  <a:pt x="193969" y="376113"/>
                </a:cubicBezTo>
                <a:cubicBezTo>
                  <a:pt x="136290" y="275042"/>
                  <a:pt x="-25635" y="-41929"/>
                  <a:pt x="3469" y="463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9" name="フリーフォーム 1178">
            <a:extLst>
              <a:ext uri="{FF2B5EF4-FFF2-40B4-BE49-F238E27FC236}">
                <a16:creationId xmlns:a16="http://schemas.microsoft.com/office/drawing/2014/main" id="{2CE08B93-9128-CDA1-378C-3B9BC587FFDA}"/>
              </a:ext>
            </a:extLst>
          </p:cNvPr>
          <p:cNvSpPr/>
          <p:nvPr/>
        </p:nvSpPr>
        <p:spPr>
          <a:xfrm>
            <a:off x="3642818" y="5830321"/>
            <a:ext cx="351498" cy="266283"/>
          </a:xfrm>
          <a:custGeom>
            <a:avLst/>
            <a:gdLst>
              <a:gd name="connsiteX0" fmla="*/ 21132 w 351498"/>
              <a:gd name="connsiteY0" fmla="*/ 8504 h 266283"/>
              <a:gd name="connsiteX1" fmla="*/ 351332 w 351498"/>
              <a:gd name="connsiteY1" fmla="*/ 265679 h 266283"/>
              <a:gd name="connsiteX2" fmla="*/ 65582 w 351498"/>
              <a:gd name="connsiteY2" fmla="*/ 78354 h 266283"/>
              <a:gd name="connsiteX3" fmla="*/ 21132 w 351498"/>
              <a:gd name="connsiteY3" fmla="*/ 8504 h 2662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51498" h="266283">
                <a:moveTo>
                  <a:pt x="21132" y="8504"/>
                </a:moveTo>
                <a:cubicBezTo>
                  <a:pt x="68757" y="39725"/>
                  <a:pt x="343924" y="254037"/>
                  <a:pt x="351332" y="265679"/>
                </a:cubicBezTo>
                <a:cubicBezTo>
                  <a:pt x="358740" y="277321"/>
                  <a:pt x="116911" y="117512"/>
                  <a:pt x="65582" y="78354"/>
                </a:cubicBezTo>
                <a:cubicBezTo>
                  <a:pt x="14253" y="39196"/>
                  <a:pt x="-26493" y="-22717"/>
                  <a:pt x="21132" y="850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0" name="フリーフォーム 1179">
            <a:extLst>
              <a:ext uri="{FF2B5EF4-FFF2-40B4-BE49-F238E27FC236}">
                <a16:creationId xmlns:a16="http://schemas.microsoft.com/office/drawing/2014/main" id="{6319A799-074A-ECC0-0F4D-14CC2DADC321}"/>
              </a:ext>
            </a:extLst>
          </p:cNvPr>
          <p:cNvSpPr/>
          <p:nvPr/>
        </p:nvSpPr>
        <p:spPr>
          <a:xfrm>
            <a:off x="3838553" y="5482489"/>
            <a:ext cx="142191" cy="570136"/>
          </a:xfrm>
          <a:custGeom>
            <a:avLst/>
            <a:gdLst>
              <a:gd name="connsiteX0" fmla="*/ 22 w 142191"/>
              <a:gd name="connsiteY0" fmla="*/ 736 h 570136"/>
              <a:gd name="connsiteX1" fmla="*/ 104797 w 142191"/>
              <a:gd name="connsiteY1" fmla="*/ 169011 h 570136"/>
              <a:gd name="connsiteX2" fmla="*/ 139722 w 142191"/>
              <a:gd name="connsiteY2" fmla="*/ 438886 h 570136"/>
              <a:gd name="connsiteX3" fmla="*/ 136547 w 142191"/>
              <a:gd name="connsiteY3" fmla="*/ 562711 h 570136"/>
              <a:gd name="connsiteX4" fmla="*/ 114322 w 142191"/>
              <a:gd name="connsiteY4" fmla="*/ 232511 h 570136"/>
              <a:gd name="connsiteX5" fmla="*/ 22 w 142191"/>
              <a:gd name="connsiteY5" fmla="*/ 736 h 5701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42191" h="570136">
                <a:moveTo>
                  <a:pt x="22" y="736"/>
                </a:moveTo>
                <a:cubicBezTo>
                  <a:pt x="-1566" y="-9847"/>
                  <a:pt x="81514" y="95986"/>
                  <a:pt x="104797" y="169011"/>
                </a:cubicBezTo>
                <a:cubicBezTo>
                  <a:pt x="128080" y="242036"/>
                  <a:pt x="134430" y="373269"/>
                  <a:pt x="139722" y="438886"/>
                </a:cubicBezTo>
                <a:cubicBezTo>
                  <a:pt x="145014" y="504503"/>
                  <a:pt x="140780" y="597107"/>
                  <a:pt x="136547" y="562711"/>
                </a:cubicBezTo>
                <a:cubicBezTo>
                  <a:pt x="132314" y="528315"/>
                  <a:pt x="131784" y="321940"/>
                  <a:pt x="114322" y="232511"/>
                </a:cubicBezTo>
                <a:cubicBezTo>
                  <a:pt x="96860" y="143082"/>
                  <a:pt x="1610" y="11319"/>
                  <a:pt x="22" y="73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1" name="フリーフォーム 1180">
            <a:extLst>
              <a:ext uri="{FF2B5EF4-FFF2-40B4-BE49-F238E27FC236}">
                <a16:creationId xmlns:a16="http://schemas.microsoft.com/office/drawing/2014/main" id="{02C11A46-4775-B95C-4C03-0BE72D9378CD}"/>
              </a:ext>
            </a:extLst>
          </p:cNvPr>
          <p:cNvSpPr/>
          <p:nvPr/>
        </p:nvSpPr>
        <p:spPr>
          <a:xfrm>
            <a:off x="3580101" y="5223524"/>
            <a:ext cx="185218" cy="164035"/>
          </a:xfrm>
          <a:custGeom>
            <a:avLst/>
            <a:gdLst>
              <a:gd name="connsiteX0" fmla="*/ 1299 w 185218"/>
              <a:gd name="connsiteY0" fmla="*/ 2526 h 164035"/>
              <a:gd name="connsiteX1" fmla="*/ 163224 w 185218"/>
              <a:gd name="connsiteY1" fmla="*/ 135876 h 164035"/>
              <a:gd name="connsiteX2" fmla="*/ 175924 w 185218"/>
              <a:gd name="connsiteY2" fmla="*/ 158101 h 164035"/>
              <a:gd name="connsiteX3" fmla="*/ 90199 w 185218"/>
              <a:gd name="connsiteY3" fmla="*/ 56501 h 164035"/>
              <a:gd name="connsiteX4" fmla="*/ 1299 w 185218"/>
              <a:gd name="connsiteY4" fmla="*/ 2526 h 1640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85218" h="164035">
                <a:moveTo>
                  <a:pt x="1299" y="2526"/>
                </a:moveTo>
                <a:cubicBezTo>
                  <a:pt x="13470" y="15755"/>
                  <a:pt x="134120" y="109947"/>
                  <a:pt x="163224" y="135876"/>
                </a:cubicBezTo>
                <a:cubicBezTo>
                  <a:pt x="192328" y="161805"/>
                  <a:pt x="188095" y="171330"/>
                  <a:pt x="175924" y="158101"/>
                </a:cubicBezTo>
                <a:cubicBezTo>
                  <a:pt x="163753" y="144872"/>
                  <a:pt x="114541" y="81901"/>
                  <a:pt x="90199" y="56501"/>
                </a:cubicBezTo>
                <a:cubicBezTo>
                  <a:pt x="65857" y="31101"/>
                  <a:pt x="-10872" y="-10703"/>
                  <a:pt x="1299" y="252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2" name="フリーフォーム 1181">
            <a:extLst>
              <a:ext uri="{FF2B5EF4-FFF2-40B4-BE49-F238E27FC236}">
                <a16:creationId xmlns:a16="http://schemas.microsoft.com/office/drawing/2014/main" id="{630E82FB-6DE9-E8D2-E97F-526E632E2627}"/>
              </a:ext>
            </a:extLst>
          </p:cNvPr>
          <p:cNvSpPr/>
          <p:nvPr/>
        </p:nvSpPr>
        <p:spPr>
          <a:xfrm>
            <a:off x="3994150" y="5329918"/>
            <a:ext cx="60397" cy="414029"/>
          </a:xfrm>
          <a:custGeom>
            <a:avLst/>
            <a:gdLst>
              <a:gd name="connsiteX0" fmla="*/ 60325 w 60397"/>
              <a:gd name="connsiteY0" fmla="*/ 907 h 414029"/>
              <a:gd name="connsiteX1" fmla="*/ 12700 w 60397"/>
              <a:gd name="connsiteY1" fmla="*/ 178707 h 414029"/>
              <a:gd name="connsiteX2" fmla="*/ 31750 w 60397"/>
              <a:gd name="connsiteY2" fmla="*/ 413657 h 414029"/>
              <a:gd name="connsiteX3" fmla="*/ 0 w 60397"/>
              <a:gd name="connsiteY3" fmla="*/ 121557 h 414029"/>
              <a:gd name="connsiteX4" fmla="*/ 60325 w 60397"/>
              <a:gd name="connsiteY4" fmla="*/ 907 h 4140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0397" h="414029">
                <a:moveTo>
                  <a:pt x="60325" y="907"/>
                </a:moveTo>
                <a:cubicBezTo>
                  <a:pt x="62442" y="10432"/>
                  <a:pt x="17462" y="109915"/>
                  <a:pt x="12700" y="178707"/>
                </a:cubicBezTo>
                <a:cubicBezTo>
                  <a:pt x="7938" y="247499"/>
                  <a:pt x="33867" y="423182"/>
                  <a:pt x="31750" y="413657"/>
                </a:cubicBezTo>
                <a:cubicBezTo>
                  <a:pt x="29633" y="404132"/>
                  <a:pt x="0" y="184528"/>
                  <a:pt x="0" y="121557"/>
                </a:cubicBezTo>
                <a:cubicBezTo>
                  <a:pt x="0" y="58586"/>
                  <a:pt x="58208" y="-8618"/>
                  <a:pt x="60325" y="90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3" name="フリーフォーム 1182">
            <a:extLst>
              <a:ext uri="{FF2B5EF4-FFF2-40B4-BE49-F238E27FC236}">
                <a16:creationId xmlns:a16="http://schemas.microsoft.com/office/drawing/2014/main" id="{644955A1-D0F4-1F55-D9E5-A50657E3D3BD}"/>
              </a:ext>
            </a:extLst>
          </p:cNvPr>
          <p:cNvSpPr/>
          <p:nvPr/>
        </p:nvSpPr>
        <p:spPr>
          <a:xfrm>
            <a:off x="4025804" y="5787317"/>
            <a:ext cx="16262" cy="249141"/>
          </a:xfrm>
          <a:custGeom>
            <a:avLst/>
            <a:gdLst>
              <a:gd name="connsiteX0" fmla="*/ 15971 w 16262"/>
              <a:gd name="connsiteY0" fmla="*/ 3883 h 249141"/>
              <a:gd name="connsiteX1" fmla="*/ 96 w 16262"/>
              <a:gd name="connsiteY1" fmla="*/ 108658 h 249141"/>
              <a:gd name="connsiteX2" fmla="*/ 9621 w 16262"/>
              <a:gd name="connsiteY2" fmla="*/ 248358 h 249141"/>
              <a:gd name="connsiteX3" fmla="*/ 15971 w 16262"/>
              <a:gd name="connsiteY3" fmla="*/ 3883 h 2491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262" h="249141">
                <a:moveTo>
                  <a:pt x="15971" y="3883"/>
                </a:moveTo>
                <a:cubicBezTo>
                  <a:pt x="14383" y="-19400"/>
                  <a:pt x="1154" y="67912"/>
                  <a:pt x="96" y="108658"/>
                </a:cubicBezTo>
                <a:cubicBezTo>
                  <a:pt x="-962" y="149404"/>
                  <a:pt x="6975" y="259471"/>
                  <a:pt x="9621" y="248358"/>
                </a:cubicBezTo>
                <a:cubicBezTo>
                  <a:pt x="12267" y="237245"/>
                  <a:pt x="17559" y="27166"/>
                  <a:pt x="15971" y="388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4" name="フリーフォーム 1183">
            <a:extLst>
              <a:ext uri="{FF2B5EF4-FFF2-40B4-BE49-F238E27FC236}">
                <a16:creationId xmlns:a16="http://schemas.microsoft.com/office/drawing/2014/main" id="{F122D1D1-0C1A-5881-2594-E97DBBFFB040}"/>
              </a:ext>
            </a:extLst>
          </p:cNvPr>
          <p:cNvSpPr/>
          <p:nvPr/>
        </p:nvSpPr>
        <p:spPr>
          <a:xfrm>
            <a:off x="4099360" y="5676105"/>
            <a:ext cx="291958" cy="373107"/>
          </a:xfrm>
          <a:custGeom>
            <a:avLst/>
            <a:gdLst>
              <a:gd name="connsiteX0" fmla="*/ 2740 w 291958"/>
              <a:gd name="connsiteY0" fmla="*/ 795 h 373107"/>
              <a:gd name="connsiteX1" fmla="*/ 50365 w 291958"/>
              <a:gd name="connsiteY1" fmla="*/ 159545 h 373107"/>
              <a:gd name="connsiteX2" fmla="*/ 291665 w 291958"/>
              <a:gd name="connsiteY2" fmla="*/ 372270 h 373107"/>
              <a:gd name="connsiteX3" fmla="*/ 97990 w 291958"/>
              <a:gd name="connsiteY3" fmla="*/ 226220 h 373107"/>
              <a:gd name="connsiteX4" fmla="*/ 2740 w 291958"/>
              <a:gd name="connsiteY4" fmla="*/ 795 h 3731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91958" h="373107">
                <a:moveTo>
                  <a:pt x="2740" y="795"/>
                </a:moveTo>
                <a:cubicBezTo>
                  <a:pt x="-5198" y="-10318"/>
                  <a:pt x="2211" y="97633"/>
                  <a:pt x="50365" y="159545"/>
                </a:cubicBezTo>
                <a:cubicBezTo>
                  <a:pt x="98519" y="221457"/>
                  <a:pt x="283728" y="361158"/>
                  <a:pt x="291665" y="372270"/>
                </a:cubicBezTo>
                <a:cubicBezTo>
                  <a:pt x="299603" y="383383"/>
                  <a:pt x="144027" y="281253"/>
                  <a:pt x="97990" y="226220"/>
                </a:cubicBezTo>
                <a:cubicBezTo>
                  <a:pt x="51953" y="171187"/>
                  <a:pt x="10678" y="11908"/>
                  <a:pt x="2740" y="79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5" name="フリーフォーム 1184">
            <a:extLst>
              <a:ext uri="{FF2B5EF4-FFF2-40B4-BE49-F238E27FC236}">
                <a16:creationId xmlns:a16="http://schemas.microsoft.com/office/drawing/2014/main" id="{1AF5D68A-1C04-A12A-17A9-35F6151F58D8}"/>
              </a:ext>
            </a:extLst>
          </p:cNvPr>
          <p:cNvSpPr/>
          <p:nvPr/>
        </p:nvSpPr>
        <p:spPr>
          <a:xfrm>
            <a:off x="3950293" y="5705347"/>
            <a:ext cx="907464" cy="397549"/>
          </a:xfrm>
          <a:custGeom>
            <a:avLst/>
            <a:gdLst>
              <a:gd name="connsiteX0" fmla="*/ 907457 w 907464"/>
              <a:gd name="connsiteY0" fmla="*/ 128 h 397549"/>
              <a:gd name="connsiteX1" fmla="*/ 729657 w 907464"/>
              <a:gd name="connsiteY1" fmla="*/ 238253 h 397549"/>
              <a:gd name="connsiteX2" fmla="*/ 386757 w 907464"/>
              <a:gd name="connsiteY2" fmla="*/ 377953 h 397549"/>
              <a:gd name="connsiteX3" fmla="*/ 205782 w 907464"/>
              <a:gd name="connsiteY3" fmla="*/ 390653 h 397549"/>
              <a:gd name="connsiteX4" fmla="*/ 5757 w 907464"/>
              <a:gd name="connsiteY4" fmla="*/ 371603 h 397549"/>
              <a:gd name="connsiteX5" fmla="*/ 443907 w 907464"/>
              <a:gd name="connsiteY5" fmla="*/ 393828 h 397549"/>
              <a:gd name="connsiteX6" fmla="*/ 647107 w 907464"/>
              <a:gd name="connsiteY6" fmla="*/ 279528 h 397549"/>
              <a:gd name="connsiteX7" fmla="*/ 551857 w 907464"/>
              <a:gd name="connsiteY7" fmla="*/ 333503 h 397549"/>
              <a:gd name="connsiteX8" fmla="*/ 736007 w 907464"/>
              <a:gd name="connsiteY8" fmla="*/ 206503 h 397549"/>
              <a:gd name="connsiteX9" fmla="*/ 907457 w 907464"/>
              <a:gd name="connsiteY9" fmla="*/ 128 h 3975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907464" h="397549">
                <a:moveTo>
                  <a:pt x="907457" y="128"/>
                </a:moveTo>
                <a:cubicBezTo>
                  <a:pt x="906399" y="5419"/>
                  <a:pt x="816440" y="175282"/>
                  <a:pt x="729657" y="238253"/>
                </a:cubicBezTo>
                <a:cubicBezTo>
                  <a:pt x="642874" y="301224"/>
                  <a:pt x="474069" y="352553"/>
                  <a:pt x="386757" y="377953"/>
                </a:cubicBezTo>
                <a:cubicBezTo>
                  <a:pt x="299445" y="403353"/>
                  <a:pt x="269282" y="391711"/>
                  <a:pt x="205782" y="390653"/>
                </a:cubicBezTo>
                <a:cubicBezTo>
                  <a:pt x="142282" y="389595"/>
                  <a:pt x="-33930" y="371074"/>
                  <a:pt x="5757" y="371603"/>
                </a:cubicBezTo>
                <a:cubicBezTo>
                  <a:pt x="45444" y="372132"/>
                  <a:pt x="337015" y="409174"/>
                  <a:pt x="443907" y="393828"/>
                </a:cubicBezTo>
                <a:cubicBezTo>
                  <a:pt x="550799" y="378482"/>
                  <a:pt x="647107" y="279528"/>
                  <a:pt x="647107" y="279528"/>
                </a:cubicBezTo>
                <a:cubicBezTo>
                  <a:pt x="665099" y="269474"/>
                  <a:pt x="537040" y="345674"/>
                  <a:pt x="551857" y="333503"/>
                </a:cubicBezTo>
                <a:cubicBezTo>
                  <a:pt x="566674" y="321332"/>
                  <a:pt x="679386" y="258890"/>
                  <a:pt x="736007" y="206503"/>
                </a:cubicBezTo>
                <a:cubicBezTo>
                  <a:pt x="792628" y="154116"/>
                  <a:pt x="908515" y="-5163"/>
                  <a:pt x="907457" y="12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6" name="フリーフォーム 1185">
            <a:extLst>
              <a:ext uri="{FF2B5EF4-FFF2-40B4-BE49-F238E27FC236}">
                <a16:creationId xmlns:a16="http://schemas.microsoft.com/office/drawing/2014/main" id="{0B4C1EE3-CCF1-40A4-E2C6-5E2AE4FEC31E}"/>
              </a:ext>
            </a:extLst>
          </p:cNvPr>
          <p:cNvSpPr/>
          <p:nvPr/>
        </p:nvSpPr>
        <p:spPr>
          <a:xfrm>
            <a:off x="5387540" y="5471840"/>
            <a:ext cx="72624" cy="1178433"/>
          </a:xfrm>
          <a:custGeom>
            <a:avLst/>
            <a:gdLst>
              <a:gd name="connsiteX0" fmla="*/ 13135 w 72624"/>
              <a:gd name="connsiteY0" fmla="*/ 5035 h 1178433"/>
              <a:gd name="connsiteX1" fmla="*/ 32185 w 72624"/>
              <a:gd name="connsiteY1" fmla="*/ 481285 h 1178433"/>
              <a:gd name="connsiteX2" fmla="*/ 57585 w 72624"/>
              <a:gd name="connsiteY2" fmla="*/ 1170260 h 1178433"/>
              <a:gd name="connsiteX3" fmla="*/ 70285 w 72624"/>
              <a:gd name="connsiteY3" fmla="*/ 824185 h 1178433"/>
              <a:gd name="connsiteX4" fmla="*/ 9960 w 72624"/>
              <a:gd name="connsiteY4" fmla="*/ 287610 h 1178433"/>
              <a:gd name="connsiteX5" fmla="*/ 25835 w 72624"/>
              <a:gd name="connsiteY5" fmla="*/ 652735 h 1178433"/>
              <a:gd name="connsiteX6" fmla="*/ 435 w 72624"/>
              <a:gd name="connsiteY6" fmla="*/ 255860 h 1178433"/>
              <a:gd name="connsiteX7" fmla="*/ 13135 w 72624"/>
              <a:gd name="connsiteY7" fmla="*/ 5035 h 11784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2624" h="1178433">
                <a:moveTo>
                  <a:pt x="13135" y="5035"/>
                </a:moveTo>
                <a:cubicBezTo>
                  <a:pt x="18427" y="42606"/>
                  <a:pt x="24777" y="287081"/>
                  <a:pt x="32185" y="481285"/>
                </a:cubicBezTo>
                <a:cubicBezTo>
                  <a:pt x="39593" y="675489"/>
                  <a:pt x="51235" y="1113110"/>
                  <a:pt x="57585" y="1170260"/>
                </a:cubicBezTo>
                <a:cubicBezTo>
                  <a:pt x="63935" y="1227410"/>
                  <a:pt x="78222" y="971293"/>
                  <a:pt x="70285" y="824185"/>
                </a:cubicBezTo>
                <a:cubicBezTo>
                  <a:pt x="62348" y="677077"/>
                  <a:pt x="17368" y="316185"/>
                  <a:pt x="9960" y="287610"/>
                </a:cubicBezTo>
                <a:cubicBezTo>
                  <a:pt x="2552" y="259035"/>
                  <a:pt x="27422" y="658027"/>
                  <a:pt x="25835" y="652735"/>
                </a:cubicBezTo>
                <a:cubicBezTo>
                  <a:pt x="24248" y="647443"/>
                  <a:pt x="3081" y="362752"/>
                  <a:pt x="435" y="255860"/>
                </a:cubicBezTo>
                <a:cubicBezTo>
                  <a:pt x="-2211" y="148968"/>
                  <a:pt x="7843" y="-32536"/>
                  <a:pt x="13135" y="503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7" name="フリーフォーム 1186">
            <a:extLst>
              <a:ext uri="{FF2B5EF4-FFF2-40B4-BE49-F238E27FC236}">
                <a16:creationId xmlns:a16="http://schemas.microsoft.com/office/drawing/2014/main" id="{3BC06C5D-295D-E172-9C64-B3DE61E74653}"/>
              </a:ext>
            </a:extLst>
          </p:cNvPr>
          <p:cNvSpPr/>
          <p:nvPr/>
        </p:nvSpPr>
        <p:spPr>
          <a:xfrm>
            <a:off x="5670500" y="4342864"/>
            <a:ext cx="260479" cy="654970"/>
          </a:xfrm>
          <a:custGeom>
            <a:avLst/>
            <a:gdLst>
              <a:gd name="connsiteX0" fmla="*/ 50 w 260479"/>
              <a:gd name="connsiteY0" fmla="*/ 536 h 654970"/>
              <a:gd name="connsiteX1" fmla="*/ 155625 w 260479"/>
              <a:gd name="connsiteY1" fmla="*/ 324386 h 654970"/>
              <a:gd name="connsiteX2" fmla="*/ 260400 w 260479"/>
              <a:gd name="connsiteY2" fmla="*/ 654586 h 654970"/>
              <a:gd name="connsiteX3" fmla="*/ 139750 w 260479"/>
              <a:gd name="connsiteY3" fmla="*/ 257711 h 654970"/>
              <a:gd name="connsiteX4" fmla="*/ 50 w 260479"/>
              <a:gd name="connsiteY4" fmla="*/ 536 h 6549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60479" h="654970">
                <a:moveTo>
                  <a:pt x="50" y="536"/>
                </a:moveTo>
                <a:cubicBezTo>
                  <a:pt x="2696" y="11649"/>
                  <a:pt x="112233" y="215378"/>
                  <a:pt x="155625" y="324386"/>
                </a:cubicBezTo>
                <a:cubicBezTo>
                  <a:pt x="199017" y="433394"/>
                  <a:pt x="263046" y="665699"/>
                  <a:pt x="260400" y="654586"/>
                </a:cubicBezTo>
                <a:cubicBezTo>
                  <a:pt x="257754" y="643473"/>
                  <a:pt x="181025" y="361957"/>
                  <a:pt x="139750" y="257711"/>
                </a:cubicBezTo>
                <a:cubicBezTo>
                  <a:pt x="98475" y="153465"/>
                  <a:pt x="-2596" y="-10577"/>
                  <a:pt x="50" y="53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8" name="フリーフォーム 1187">
            <a:extLst>
              <a:ext uri="{FF2B5EF4-FFF2-40B4-BE49-F238E27FC236}">
                <a16:creationId xmlns:a16="http://schemas.microsoft.com/office/drawing/2014/main" id="{A93083D3-F46D-DD73-6FD2-82CCCBBE27B3}"/>
              </a:ext>
            </a:extLst>
          </p:cNvPr>
          <p:cNvSpPr/>
          <p:nvPr/>
        </p:nvSpPr>
        <p:spPr>
          <a:xfrm>
            <a:off x="5906241" y="4934450"/>
            <a:ext cx="247008" cy="717050"/>
          </a:xfrm>
          <a:custGeom>
            <a:avLst/>
            <a:gdLst>
              <a:gd name="connsiteX0" fmla="*/ 2434 w 247008"/>
              <a:gd name="connsiteY0" fmla="*/ 9025 h 717050"/>
              <a:gd name="connsiteX1" fmla="*/ 56409 w 247008"/>
              <a:gd name="connsiteY1" fmla="*/ 170950 h 717050"/>
              <a:gd name="connsiteX2" fmla="*/ 142134 w 247008"/>
              <a:gd name="connsiteY2" fmla="*/ 485275 h 717050"/>
              <a:gd name="connsiteX3" fmla="*/ 116734 w 247008"/>
              <a:gd name="connsiteY3" fmla="*/ 437650 h 717050"/>
              <a:gd name="connsiteX4" fmla="*/ 246909 w 247008"/>
              <a:gd name="connsiteY4" fmla="*/ 717050 h 717050"/>
              <a:gd name="connsiteX5" fmla="*/ 135784 w 247008"/>
              <a:gd name="connsiteY5" fmla="*/ 434475 h 717050"/>
              <a:gd name="connsiteX6" fmla="*/ 2434 w 247008"/>
              <a:gd name="connsiteY6" fmla="*/ 9025 h 717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47008" h="717050">
                <a:moveTo>
                  <a:pt x="2434" y="9025"/>
                </a:moveTo>
                <a:cubicBezTo>
                  <a:pt x="-10795" y="-34896"/>
                  <a:pt x="33126" y="91575"/>
                  <a:pt x="56409" y="170950"/>
                </a:cubicBezTo>
                <a:cubicBezTo>
                  <a:pt x="79692" y="250325"/>
                  <a:pt x="132080" y="440825"/>
                  <a:pt x="142134" y="485275"/>
                </a:cubicBezTo>
                <a:cubicBezTo>
                  <a:pt x="152188" y="529725"/>
                  <a:pt x="99272" y="399021"/>
                  <a:pt x="116734" y="437650"/>
                </a:cubicBezTo>
                <a:cubicBezTo>
                  <a:pt x="134196" y="476279"/>
                  <a:pt x="243734" y="717579"/>
                  <a:pt x="246909" y="717050"/>
                </a:cubicBezTo>
                <a:cubicBezTo>
                  <a:pt x="250084" y="716521"/>
                  <a:pt x="176530" y="547187"/>
                  <a:pt x="135784" y="434475"/>
                </a:cubicBezTo>
                <a:cubicBezTo>
                  <a:pt x="95038" y="321763"/>
                  <a:pt x="15663" y="52946"/>
                  <a:pt x="2434" y="902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9" name="フリーフォーム 1188">
            <a:extLst>
              <a:ext uri="{FF2B5EF4-FFF2-40B4-BE49-F238E27FC236}">
                <a16:creationId xmlns:a16="http://schemas.microsoft.com/office/drawing/2014/main" id="{8AE1D53C-2EE4-01CD-C9FE-7F9622288649}"/>
              </a:ext>
            </a:extLst>
          </p:cNvPr>
          <p:cNvSpPr/>
          <p:nvPr/>
        </p:nvSpPr>
        <p:spPr>
          <a:xfrm>
            <a:off x="5486256" y="5826089"/>
            <a:ext cx="89144" cy="622374"/>
          </a:xfrm>
          <a:custGeom>
            <a:avLst/>
            <a:gdLst>
              <a:gd name="connsiteX0" fmla="*/ 144 w 89144"/>
              <a:gd name="connsiteY0" fmla="*/ 36 h 622374"/>
              <a:gd name="connsiteX1" fmla="*/ 44594 w 89144"/>
              <a:gd name="connsiteY1" fmla="*/ 327061 h 622374"/>
              <a:gd name="connsiteX2" fmla="*/ 89044 w 89144"/>
              <a:gd name="connsiteY2" fmla="*/ 622336 h 622374"/>
              <a:gd name="connsiteX3" fmla="*/ 31894 w 89144"/>
              <a:gd name="connsiteY3" fmla="*/ 308011 h 622374"/>
              <a:gd name="connsiteX4" fmla="*/ 144 w 89144"/>
              <a:gd name="connsiteY4" fmla="*/ 36 h 6223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9144" h="622374">
                <a:moveTo>
                  <a:pt x="144" y="36"/>
                </a:moveTo>
                <a:cubicBezTo>
                  <a:pt x="2261" y="3211"/>
                  <a:pt x="29777" y="223344"/>
                  <a:pt x="44594" y="327061"/>
                </a:cubicBezTo>
                <a:cubicBezTo>
                  <a:pt x="59411" y="430778"/>
                  <a:pt x="91161" y="625511"/>
                  <a:pt x="89044" y="622336"/>
                </a:cubicBezTo>
                <a:cubicBezTo>
                  <a:pt x="86927" y="619161"/>
                  <a:pt x="44065" y="416490"/>
                  <a:pt x="31894" y="308011"/>
                </a:cubicBezTo>
                <a:cubicBezTo>
                  <a:pt x="19723" y="199532"/>
                  <a:pt x="-1973" y="-3139"/>
                  <a:pt x="144" y="3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90" name="フリーフォーム 1189">
            <a:extLst>
              <a:ext uri="{FF2B5EF4-FFF2-40B4-BE49-F238E27FC236}">
                <a16:creationId xmlns:a16="http://schemas.microsoft.com/office/drawing/2014/main" id="{BAFA03CE-7B74-155D-A920-D4BA67F62E6D}"/>
              </a:ext>
            </a:extLst>
          </p:cNvPr>
          <p:cNvSpPr/>
          <p:nvPr/>
        </p:nvSpPr>
        <p:spPr>
          <a:xfrm>
            <a:off x="5661599" y="5680065"/>
            <a:ext cx="91629" cy="422303"/>
          </a:xfrm>
          <a:custGeom>
            <a:avLst/>
            <a:gdLst>
              <a:gd name="connsiteX0" fmla="*/ 12126 w 91629"/>
              <a:gd name="connsiteY0" fmla="*/ 10 h 422303"/>
              <a:gd name="connsiteX1" fmla="*/ 24826 w 91629"/>
              <a:gd name="connsiteY1" fmla="*/ 254010 h 422303"/>
              <a:gd name="connsiteX2" fmla="*/ 91501 w 91629"/>
              <a:gd name="connsiteY2" fmla="*/ 422285 h 422303"/>
              <a:gd name="connsiteX3" fmla="*/ 5776 w 91629"/>
              <a:gd name="connsiteY3" fmla="*/ 244485 h 422303"/>
              <a:gd name="connsiteX4" fmla="*/ 12126 w 91629"/>
              <a:gd name="connsiteY4" fmla="*/ 10 h 4223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1629" h="422303">
                <a:moveTo>
                  <a:pt x="12126" y="10"/>
                </a:moveTo>
                <a:cubicBezTo>
                  <a:pt x="15301" y="1597"/>
                  <a:pt x="11597" y="183631"/>
                  <a:pt x="24826" y="254010"/>
                </a:cubicBezTo>
                <a:cubicBezTo>
                  <a:pt x="38055" y="324389"/>
                  <a:pt x="94676" y="423872"/>
                  <a:pt x="91501" y="422285"/>
                </a:cubicBezTo>
                <a:cubicBezTo>
                  <a:pt x="88326" y="420698"/>
                  <a:pt x="20593" y="312218"/>
                  <a:pt x="5776" y="244485"/>
                </a:cubicBezTo>
                <a:cubicBezTo>
                  <a:pt x="-9041" y="176752"/>
                  <a:pt x="8951" y="-1577"/>
                  <a:pt x="12126" y="1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91" name="フリーフォーム 1190">
            <a:extLst>
              <a:ext uri="{FF2B5EF4-FFF2-40B4-BE49-F238E27FC236}">
                <a16:creationId xmlns:a16="http://schemas.microsoft.com/office/drawing/2014/main" id="{3A0DE06F-30B8-3A2F-F295-BB2A1117A656}"/>
              </a:ext>
            </a:extLst>
          </p:cNvPr>
          <p:cNvSpPr/>
          <p:nvPr/>
        </p:nvSpPr>
        <p:spPr>
          <a:xfrm>
            <a:off x="6192804" y="5735143"/>
            <a:ext cx="357914" cy="777064"/>
          </a:xfrm>
          <a:custGeom>
            <a:avLst/>
            <a:gdLst>
              <a:gd name="connsiteX0" fmla="*/ 1621 w 357914"/>
              <a:gd name="connsiteY0" fmla="*/ 8432 h 777064"/>
              <a:gd name="connsiteX1" fmla="*/ 80996 w 357914"/>
              <a:gd name="connsiteY1" fmla="*/ 160832 h 777064"/>
              <a:gd name="connsiteX2" fmla="*/ 128621 w 357914"/>
              <a:gd name="connsiteY2" fmla="*/ 351332 h 777064"/>
              <a:gd name="connsiteX3" fmla="*/ 134971 w 357914"/>
              <a:gd name="connsiteY3" fmla="*/ 329107 h 777064"/>
              <a:gd name="connsiteX4" fmla="*/ 277846 w 357914"/>
              <a:gd name="connsiteY4" fmla="*/ 627557 h 777064"/>
              <a:gd name="connsiteX5" fmla="*/ 354046 w 357914"/>
              <a:gd name="connsiteY5" fmla="*/ 770432 h 777064"/>
              <a:gd name="connsiteX6" fmla="*/ 160371 w 357914"/>
              <a:gd name="connsiteY6" fmla="*/ 424357 h 777064"/>
              <a:gd name="connsiteX7" fmla="*/ 1621 w 357914"/>
              <a:gd name="connsiteY7" fmla="*/ 8432 h 7770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57914" h="777064">
                <a:moveTo>
                  <a:pt x="1621" y="8432"/>
                </a:moveTo>
                <a:cubicBezTo>
                  <a:pt x="-11608" y="-35489"/>
                  <a:pt x="59829" y="103682"/>
                  <a:pt x="80996" y="160832"/>
                </a:cubicBezTo>
                <a:cubicBezTo>
                  <a:pt x="102163" y="217982"/>
                  <a:pt x="119625" y="323286"/>
                  <a:pt x="128621" y="351332"/>
                </a:cubicBezTo>
                <a:cubicBezTo>
                  <a:pt x="137617" y="379378"/>
                  <a:pt x="110100" y="283070"/>
                  <a:pt x="134971" y="329107"/>
                </a:cubicBezTo>
                <a:cubicBezTo>
                  <a:pt x="159842" y="375144"/>
                  <a:pt x="241334" y="554003"/>
                  <a:pt x="277846" y="627557"/>
                </a:cubicBezTo>
                <a:cubicBezTo>
                  <a:pt x="314359" y="701111"/>
                  <a:pt x="373625" y="804299"/>
                  <a:pt x="354046" y="770432"/>
                </a:cubicBezTo>
                <a:cubicBezTo>
                  <a:pt x="334467" y="736565"/>
                  <a:pt x="214875" y="545536"/>
                  <a:pt x="160371" y="424357"/>
                </a:cubicBezTo>
                <a:cubicBezTo>
                  <a:pt x="105867" y="303178"/>
                  <a:pt x="14850" y="52353"/>
                  <a:pt x="1621" y="843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92" name="フリーフォーム 1191">
            <a:extLst>
              <a:ext uri="{FF2B5EF4-FFF2-40B4-BE49-F238E27FC236}">
                <a16:creationId xmlns:a16="http://schemas.microsoft.com/office/drawing/2014/main" id="{734D821B-3C66-53D2-A6A8-D725589E2F55}"/>
              </a:ext>
            </a:extLst>
          </p:cNvPr>
          <p:cNvSpPr/>
          <p:nvPr/>
        </p:nvSpPr>
        <p:spPr>
          <a:xfrm>
            <a:off x="5727629" y="4809857"/>
            <a:ext cx="108503" cy="419915"/>
          </a:xfrm>
          <a:custGeom>
            <a:avLst/>
            <a:gdLst>
              <a:gd name="connsiteX0" fmla="*/ 71 w 108503"/>
              <a:gd name="connsiteY0" fmla="*/ 268 h 419915"/>
              <a:gd name="connsiteX1" fmla="*/ 85796 w 108503"/>
              <a:gd name="connsiteY1" fmla="*/ 232043 h 419915"/>
              <a:gd name="connsiteX2" fmla="*/ 98496 w 108503"/>
              <a:gd name="connsiteY2" fmla="*/ 419368 h 419915"/>
              <a:gd name="connsiteX3" fmla="*/ 101671 w 108503"/>
              <a:gd name="connsiteY3" fmla="*/ 279668 h 419915"/>
              <a:gd name="connsiteX4" fmla="*/ 71 w 108503"/>
              <a:gd name="connsiteY4" fmla="*/ 268 h 4199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8503" h="419915">
                <a:moveTo>
                  <a:pt x="71" y="268"/>
                </a:moveTo>
                <a:cubicBezTo>
                  <a:pt x="-2575" y="-7669"/>
                  <a:pt x="69392" y="162193"/>
                  <a:pt x="85796" y="232043"/>
                </a:cubicBezTo>
                <a:cubicBezTo>
                  <a:pt x="102200" y="301893"/>
                  <a:pt x="95850" y="411431"/>
                  <a:pt x="98496" y="419368"/>
                </a:cubicBezTo>
                <a:cubicBezTo>
                  <a:pt x="101142" y="427305"/>
                  <a:pt x="117546" y="347401"/>
                  <a:pt x="101671" y="279668"/>
                </a:cubicBezTo>
                <a:cubicBezTo>
                  <a:pt x="85796" y="211935"/>
                  <a:pt x="2717" y="8205"/>
                  <a:pt x="71" y="26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93" name="フリーフォーム 1192">
            <a:extLst>
              <a:ext uri="{FF2B5EF4-FFF2-40B4-BE49-F238E27FC236}">
                <a16:creationId xmlns:a16="http://schemas.microsoft.com/office/drawing/2014/main" id="{62C56B63-0437-D9C8-57B9-4D643D8BE5D6}"/>
              </a:ext>
            </a:extLst>
          </p:cNvPr>
          <p:cNvSpPr/>
          <p:nvPr/>
        </p:nvSpPr>
        <p:spPr>
          <a:xfrm>
            <a:off x="6044244" y="5729899"/>
            <a:ext cx="315408" cy="674661"/>
          </a:xfrm>
          <a:custGeom>
            <a:avLst/>
            <a:gdLst>
              <a:gd name="connsiteX0" fmla="*/ 956 w 315408"/>
              <a:gd name="connsiteY0" fmla="*/ 976 h 674661"/>
              <a:gd name="connsiteX1" fmla="*/ 210506 w 315408"/>
              <a:gd name="connsiteY1" fmla="*/ 293076 h 674661"/>
              <a:gd name="connsiteX2" fmla="*/ 261306 w 315408"/>
              <a:gd name="connsiteY2" fmla="*/ 391501 h 674661"/>
              <a:gd name="connsiteX3" fmla="*/ 315281 w 315408"/>
              <a:gd name="connsiteY3" fmla="*/ 674076 h 674661"/>
              <a:gd name="connsiteX4" fmla="*/ 245431 w 315408"/>
              <a:gd name="connsiteY4" fmla="*/ 308951 h 674661"/>
              <a:gd name="connsiteX5" fmla="*/ 207331 w 315408"/>
              <a:gd name="connsiteY5" fmla="*/ 286726 h 674661"/>
              <a:gd name="connsiteX6" fmla="*/ 134306 w 315408"/>
              <a:gd name="connsiteY6" fmla="*/ 201001 h 674661"/>
              <a:gd name="connsiteX7" fmla="*/ 956 w 315408"/>
              <a:gd name="connsiteY7" fmla="*/ 976 h 6746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15408" h="674661">
                <a:moveTo>
                  <a:pt x="956" y="976"/>
                </a:moveTo>
                <a:cubicBezTo>
                  <a:pt x="13656" y="16322"/>
                  <a:pt x="167114" y="227989"/>
                  <a:pt x="210506" y="293076"/>
                </a:cubicBezTo>
                <a:cubicBezTo>
                  <a:pt x="253898" y="358163"/>
                  <a:pt x="243844" y="328001"/>
                  <a:pt x="261306" y="391501"/>
                </a:cubicBezTo>
                <a:cubicBezTo>
                  <a:pt x="278768" y="455001"/>
                  <a:pt x="317927" y="687834"/>
                  <a:pt x="315281" y="674076"/>
                </a:cubicBezTo>
                <a:cubicBezTo>
                  <a:pt x="312635" y="660318"/>
                  <a:pt x="263423" y="373509"/>
                  <a:pt x="245431" y="308951"/>
                </a:cubicBezTo>
                <a:cubicBezTo>
                  <a:pt x="227439" y="244393"/>
                  <a:pt x="225852" y="304718"/>
                  <a:pt x="207331" y="286726"/>
                </a:cubicBezTo>
                <a:cubicBezTo>
                  <a:pt x="188810" y="268734"/>
                  <a:pt x="162881" y="246509"/>
                  <a:pt x="134306" y="201001"/>
                </a:cubicBezTo>
                <a:cubicBezTo>
                  <a:pt x="105731" y="155493"/>
                  <a:pt x="-11744" y="-14370"/>
                  <a:pt x="956" y="97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94" name="フリーフォーム 1193">
            <a:extLst>
              <a:ext uri="{FF2B5EF4-FFF2-40B4-BE49-F238E27FC236}">
                <a16:creationId xmlns:a16="http://schemas.microsoft.com/office/drawing/2014/main" id="{37C38E33-AA79-3B52-F810-D6641F554902}"/>
              </a:ext>
            </a:extLst>
          </p:cNvPr>
          <p:cNvSpPr/>
          <p:nvPr/>
        </p:nvSpPr>
        <p:spPr>
          <a:xfrm>
            <a:off x="5810125" y="5479761"/>
            <a:ext cx="301805" cy="667508"/>
          </a:xfrm>
          <a:custGeom>
            <a:avLst/>
            <a:gdLst>
              <a:gd name="connsiteX0" fmla="*/ 125 w 301805"/>
              <a:gd name="connsiteY0" fmla="*/ 289 h 667508"/>
              <a:gd name="connsiteX1" fmla="*/ 104900 w 301805"/>
              <a:gd name="connsiteY1" fmla="*/ 355889 h 667508"/>
              <a:gd name="connsiteX2" fmla="*/ 301750 w 301805"/>
              <a:gd name="connsiteY2" fmla="*/ 667039 h 667508"/>
              <a:gd name="connsiteX3" fmla="*/ 123950 w 301805"/>
              <a:gd name="connsiteY3" fmla="*/ 416214 h 667508"/>
              <a:gd name="connsiteX4" fmla="*/ 125 w 301805"/>
              <a:gd name="connsiteY4" fmla="*/ 289 h 6675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01805" h="667508">
                <a:moveTo>
                  <a:pt x="125" y="289"/>
                </a:moveTo>
                <a:cubicBezTo>
                  <a:pt x="-3050" y="-9765"/>
                  <a:pt x="54629" y="244764"/>
                  <a:pt x="104900" y="355889"/>
                </a:cubicBezTo>
                <a:cubicBezTo>
                  <a:pt x="155171" y="467014"/>
                  <a:pt x="298575" y="656985"/>
                  <a:pt x="301750" y="667039"/>
                </a:cubicBezTo>
                <a:cubicBezTo>
                  <a:pt x="304925" y="677093"/>
                  <a:pt x="171575" y="523635"/>
                  <a:pt x="123950" y="416214"/>
                </a:cubicBezTo>
                <a:cubicBezTo>
                  <a:pt x="76325" y="308793"/>
                  <a:pt x="3300" y="10343"/>
                  <a:pt x="125" y="28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95" name="フリーフォーム 1194">
            <a:extLst>
              <a:ext uri="{FF2B5EF4-FFF2-40B4-BE49-F238E27FC236}">
                <a16:creationId xmlns:a16="http://schemas.microsoft.com/office/drawing/2014/main" id="{3788AA29-3EC6-70F7-2743-6DE0E12F86B0}"/>
              </a:ext>
            </a:extLst>
          </p:cNvPr>
          <p:cNvSpPr/>
          <p:nvPr/>
        </p:nvSpPr>
        <p:spPr>
          <a:xfrm>
            <a:off x="6365745" y="6727652"/>
            <a:ext cx="270169" cy="193899"/>
          </a:xfrm>
          <a:custGeom>
            <a:avLst/>
            <a:gdLst>
              <a:gd name="connsiteX0" fmla="*/ 130 w 270169"/>
              <a:gd name="connsiteY0" fmla="*/ 173 h 193899"/>
              <a:gd name="connsiteX1" fmla="*/ 120780 w 270169"/>
              <a:gd name="connsiteY1" fmla="*/ 120823 h 193899"/>
              <a:gd name="connsiteX2" fmla="*/ 149355 w 270169"/>
              <a:gd name="connsiteY2" fmla="*/ 184323 h 193899"/>
              <a:gd name="connsiteX3" fmla="*/ 270005 w 270169"/>
              <a:gd name="connsiteY3" fmla="*/ 143048 h 193899"/>
              <a:gd name="connsiteX4" fmla="*/ 174755 w 270169"/>
              <a:gd name="connsiteY4" fmla="*/ 193848 h 193899"/>
              <a:gd name="connsiteX5" fmla="*/ 146180 w 270169"/>
              <a:gd name="connsiteY5" fmla="*/ 149398 h 193899"/>
              <a:gd name="connsiteX6" fmla="*/ 130 w 270169"/>
              <a:gd name="connsiteY6" fmla="*/ 173 h 1938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70169" h="193899">
                <a:moveTo>
                  <a:pt x="130" y="173"/>
                </a:moveTo>
                <a:cubicBezTo>
                  <a:pt x="-4103" y="-4589"/>
                  <a:pt x="95909" y="90131"/>
                  <a:pt x="120780" y="120823"/>
                </a:cubicBezTo>
                <a:cubicBezTo>
                  <a:pt x="145651" y="151515"/>
                  <a:pt x="124484" y="180619"/>
                  <a:pt x="149355" y="184323"/>
                </a:cubicBezTo>
                <a:cubicBezTo>
                  <a:pt x="174226" y="188027"/>
                  <a:pt x="265772" y="141461"/>
                  <a:pt x="270005" y="143048"/>
                </a:cubicBezTo>
                <a:cubicBezTo>
                  <a:pt x="274238" y="144635"/>
                  <a:pt x="195392" y="192790"/>
                  <a:pt x="174755" y="193848"/>
                </a:cubicBezTo>
                <a:cubicBezTo>
                  <a:pt x="154118" y="194906"/>
                  <a:pt x="172638" y="179560"/>
                  <a:pt x="146180" y="149398"/>
                </a:cubicBezTo>
                <a:cubicBezTo>
                  <a:pt x="119722" y="119236"/>
                  <a:pt x="4363" y="4935"/>
                  <a:pt x="130" y="17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96" name="フリーフォーム 1195">
            <a:extLst>
              <a:ext uri="{FF2B5EF4-FFF2-40B4-BE49-F238E27FC236}">
                <a16:creationId xmlns:a16="http://schemas.microsoft.com/office/drawing/2014/main" id="{EF61EE6D-6F00-811D-0DDC-8070F7B1278E}"/>
              </a:ext>
            </a:extLst>
          </p:cNvPr>
          <p:cNvSpPr/>
          <p:nvPr/>
        </p:nvSpPr>
        <p:spPr>
          <a:xfrm>
            <a:off x="6289344" y="6593184"/>
            <a:ext cx="229213" cy="87183"/>
          </a:xfrm>
          <a:custGeom>
            <a:avLst/>
            <a:gdLst>
              <a:gd name="connsiteX0" fmla="*/ 331 w 229213"/>
              <a:gd name="connsiteY0" fmla="*/ 87016 h 87183"/>
              <a:gd name="connsiteX1" fmla="*/ 92406 w 229213"/>
              <a:gd name="connsiteY1" fmla="*/ 33041 h 87183"/>
              <a:gd name="connsiteX2" fmla="*/ 228931 w 229213"/>
              <a:gd name="connsiteY2" fmla="*/ 1291 h 87183"/>
              <a:gd name="connsiteX3" fmla="*/ 124156 w 229213"/>
              <a:gd name="connsiteY3" fmla="*/ 13991 h 87183"/>
              <a:gd name="connsiteX4" fmla="*/ 331 w 229213"/>
              <a:gd name="connsiteY4" fmla="*/ 87016 h 871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9213" h="87183">
                <a:moveTo>
                  <a:pt x="331" y="87016"/>
                </a:moveTo>
                <a:cubicBezTo>
                  <a:pt x="-4961" y="90191"/>
                  <a:pt x="54306" y="47328"/>
                  <a:pt x="92406" y="33041"/>
                </a:cubicBezTo>
                <a:cubicBezTo>
                  <a:pt x="130506" y="18754"/>
                  <a:pt x="223639" y="4466"/>
                  <a:pt x="228931" y="1291"/>
                </a:cubicBezTo>
                <a:cubicBezTo>
                  <a:pt x="234223" y="-1884"/>
                  <a:pt x="163843" y="233"/>
                  <a:pt x="124156" y="13991"/>
                </a:cubicBezTo>
                <a:cubicBezTo>
                  <a:pt x="84469" y="27749"/>
                  <a:pt x="5623" y="83841"/>
                  <a:pt x="331" y="8701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97" name="フリーフォーム 1196">
            <a:extLst>
              <a:ext uri="{FF2B5EF4-FFF2-40B4-BE49-F238E27FC236}">
                <a16:creationId xmlns:a16="http://schemas.microsoft.com/office/drawing/2014/main" id="{E0045440-7E09-51E6-B46E-397DDB5E6C11}"/>
              </a:ext>
            </a:extLst>
          </p:cNvPr>
          <p:cNvSpPr/>
          <p:nvPr/>
        </p:nvSpPr>
        <p:spPr>
          <a:xfrm>
            <a:off x="6627528" y="6636378"/>
            <a:ext cx="611158" cy="607064"/>
          </a:xfrm>
          <a:custGeom>
            <a:avLst/>
            <a:gdLst>
              <a:gd name="connsiteX0" fmla="*/ 20922 w 611158"/>
              <a:gd name="connsiteY0" fmla="*/ 27947 h 607064"/>
              <a:gd name="connsiteX1" fmla="*/ 290797 w 611158"/>
              <a:gd name="connsiteY1" fmla="*/ 266072 h 607064"/>
              <a:gd name="connsiteX2" fmla="*/ 598772 w 611158"/>
              <a:gd name="connsiteY2" fmla="*/ 599447 h 607064"/>
              <a:gd name="connsiteX3" fmla="*/ 503522 w 611158"/>
              <a:gd name="connsiteY3" fmla="*/ 462922 h 607064"/>
              <a:gd name="connsiteX4" fmla="*/ 74897 w 611158"/>
              <a:gd name="connsiteY4" fmla="*/ 53347 h 607064"/>
              <a:gd name="connsiteX5" fmla="*/ 20922 w 611158"/>
              <a:gd name="connsiteY5" fmla="*/ 27947 h 6070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11158" h="607064">
                <a:moveTo>
                  <a:pt x="20922" y="27947"/>
                </a:moveTo>
                <a:cubicBezTo>
                  <a:pt x="56905" y="63401"/>
                  <a:pt x="194489" y="170822"/>
                  <a:pt x="290797" y="266072"/>
                </a:cubicBezTo>
                <a:cubicBezTo>
                  <a:pt x="387105" y="361322"/>
                  <a:pt x="563318" y="566639"/>
                  <a:pt x="598772" y="599447"/>
                </a:cubicBezTo>
                <a:cubicBezTo>
                  <a:pt x="634226" y="632255"/>
                  <a:pt x="590834" y="553939"/>
                  <a:pt x="503522" y="462922"/>
                </a:cubicBezTo>
                <a:cubicBezTo>
                  <a:pt x="416210" y="371905"/>
                  <a:pt x="159034" y="125843"/>
                  <a:pt x="74897" y="53347"/>
                </a:cubicBezTo>
                <a:cubicBezTo>
                  <a:pt x="-9240" y="-19149"/>
                  <a:pt x="-15061" y="-7507"/>
                  <a:pt x="20922" y="2794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98" name="フリーフォーム 1197">
            <a:extLst>
              <a:ext uri="{FF2B5EF4-FFF2-40B4-BE49-F238E27FC236}">
                <a16:creationId xmlns:a16="http://schemas.microsoft.com/office/drawing/2014/main" id="{A3AFC3D9-25FD-A6CE-FC51-7D08A4C1672F}"/>
              </a:ext>
            </a:extLst>
          </p:cNvPr>
          <p:cNvSpPr/>
          <p:nvPr/>
        </p:nvSpPr>
        <p:spPr>
          <a:xfrm>
            <a:off x="6311711" y="6740435"/>
            <a:ext cx="200689" cy="187503"/>
          </a:xfrm>
          <a:custGeom>
            <a:avLst/>
            <a:gdLst>
              <a:gd name="connsiteX0" fmla="*/ 189 w 200689"/>
              <a:gd name="connsiteY0" fmla="*/ 90 h 187503"/>
              <a:gd name="connsiteX1" fmla="*/ 139889 w 200689"/>
              <a:gd name="connsiteY1" fmla="*/ 101690 h 187503"/>
              <a:gd name="connsiteX2" fmla="*/ 200214 w 200689"/>
              <a:gd name="connsiteY2" fmla="*/ 187415 h 187503"/>
              <a:gd name="connsiteX3" fmla="*/ 111314 w 200689"/>
              <a:gd name="connsiteY3" fmla="*/ 85815 h 187503"/>
              <a:gd name="connsiteX4" fmla="*/ 189 w 200689"/>
              <a:gd name="connsiteY4" fmla="*/ 90 h 1875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0689" h="187503">
                <a:moveTo>
                  <a:pt x="189" y="90"/>
                </a:moveTo>
                <a:cubicBezTo>
                  <a:pt x="4951" y="2736"/>
                  <a:pt x="106552" y="70469"/>
                  <a:pt x="139889" y="101690"/>
                </a:cubicBezTo>
                <a:cubicBezTo>
                  <a:pt x="173226" y="132911"/>
                  <a:pt x="204976" y="190061"/>
                  <a:pt x="200214" y="187415"/>
                </a:cubicBezTo>
                <a:cubicBezTo>
                  <a:pt x="195452" y="184769"/>
                  <a:pt x="140947" y="118094"/>
                  <a:pt x="111314" y="85815"/>
                </a:cubicBezTo>
                <a:cubicBezTo>
                  <a:pt x="81681" y="53536"/>
                  <a:pt x="-4573" y="-2556"/>
                  <a:pt x="189" y="9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99" name="フリーフォーム 1198">
            <a:extLst>
              <a:ext uri="{FF2B5EF4-FFF2-40B4-BE49-F238E27FC236}">
                <a16:creationId xmlns:a16="http://schemas.microsoft.com/office/drawing/2014/main" id="{408C859F-C20E-C514-8254-31973D60B27A}"/>
              </a:ext>
            </a:extLst>
          </p:cNvPr>
          <p:cNvSpPr/>
          <p:nvPr/>
        </p:nvSpPr>
        <p:spPr>
          <a:xfrm>
            <a:off x="6273701" y="6566451"/>
            <a:ext cx="235254" cy="78932"/>
          </a:xfrm>
          <a:custGeom>
            <a:avLst/>
            <a:gdLst>
              <a:gd name="connsiteX0" fmla="*/ 99 w 235254"/>
              <a:gd name="connsiteY0" fmla="*/ 78824 h 78932"/>
              <a:gd name="connsiteX1" fmla="*/ 152499 w 235254"/>
              <a:gd name="connsiteY1" fmla="*/ 8974 h 78932"/>
              <a:gd name="connsiteX2" fmla="*/ 235049 w 235254"/>
              <a:gd name="connsiteY2" fmla="*/ 2624 h 78932"/>
              <a:gd name="connsiteX3" fmla="*/ 130274 w 235254"/>
              <a:gd name="connsiteY3" fmla="*/ 24849 h 78932"/>
              <a:gd name="connsiteX4" fmla="*/ 99 w 235254"/>
              <a:gd name="connsiteY4" fmla="*/ 78824 h 789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5254" h="78932">
                <a:moveTo>
                  <a:pt x="99" y="78824"/>
                </a:moveTo>
                <a:cubicBezTo>
                  <a:pt x="3803" y="76178"/>
                  <a:pt x="113341" y="21674"/>
                  <a:pt x="152499" y="8974"/>
                </a:cubicBezTo>
                <a:cubicBezTo>
                  <a:pt x="191657" y="-3726"/>
                  <a:pt x="238753" y="-22"/>
                  <a:pt x="235049" y="2624"/>
                </a:cubicBezTo>
                <a:cubicBezTo>
                  <a:pt x="231345" y="5270"/>
                  <a:pt x="163082" y="14795"/>
                  <a:pt x="130274" y="24849"/>
                </a:cubicBezTo>
                <a:cubicBezTo>
                  <a:pt x="97466" y="34903"/>
                  <a:pt x="-3605" y="81470"/>
                  <a:pt x="99" y="7882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0" name="フリーフォーム 1199">
            <a:extLst>
              <a:ext uri="{FF2B5EF4-FFF2-40B4-BE49-F238E27FC236}">
                <a16:creationId xmlns:a16="http://schemas.microsoft.com/office/drawing/2014/main" id="{8D04EFBE-7055-BD6A-A8C0-F96988E2D1A3}"/>
              </a:ext>
            </a:extLst>
          </p:cNvPr>
          <p:cNvSpPr/>
          <p:nvPr/>
        </p:nvSpPr>
        <p:spPr>
          <a:xfrm>
            <a:off x="6556375" y="6591241"/>
            <a:ext cx="47632" cy="250937"/>
          </a:xfrm>
          <a:custGeom>
            <a:avLst/>
            <a:gdLst>
              <a:gd name="connsiteX0" fmla="*/ 19050 w 47632"/>
              <a:gd name="connsiteY0" fmla="*/ 59 h 250937"/>
              <a:gd name="connsiteX1" fmla="*/ 47625 w 47632"/>
              <a:gd name="connsiteY1" fmla="*/ 111184 h 250937"/>
              <a:gd name="connsiteX2" fmla="*/ 15875 w 47632"/>
              <a:gd name="connsiteY2" fmla="*/ 168334 h 250937"/>
              <a:gd name="connsiteX3" fmla="*/ 0 w 47632"/>
              <a:gd name="connsiteY3" fmla="*/ 250884 h 250937"/>
              <a:gd name="connsiteX4" fmla="*/ 15875 w 47632"/>
              <a:gd name="connsiteY4" fmla="*/ 155634 h 250937"/>
              <a:gd name="connsiteX5" fmla="*/ 34925 w 47632"/>
              <a:gd name="connsiteY5" fmla="*/ 127059 h 250937"/>
              <a:gd name="connsiteX6" fmla="*/ 19050 w 47632"/>
              <a:gd name="connsiteY6" fmla="*/ 59 h 2509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7632" h="250937">
                <a:moveTo>
                  <a:pt x="19050" y="59"/>
                </a:moveTo>
                <a:cubicBezTo>
                  <a:pt x="21167" y="-2587"/>
                  <a:pt x="48154" y="83138"/>
                  <a:pt x="47625" y="111184"/>
                </a:cubicBezTo>
                <a:cubicBezTo>
                  <a:pt x="47096" y="139230"/>
                  <a:pt x="23813" y="145051"/>
                  <a:pt x="15875" y="168334"/>
                </a:cubicBezTo>
                <a:cubicBezTo>
                  <a:pt x="7937" y="191617"/>
                  <a:pt x="0" y="253001"/>
                  <a:pt x="0" y="250884"/>
                </a:cubicBezTo>
                <a:cubicBezTo>
                  <a:pt x="0" y="248767"/>
                  <a:pt x="10054" y="176271"/>
                  <a:pt x="15875" y="155634"/>
                </a:cubicBezTo>
                <a:cubicBezTo>
                  <a:pt x="21696" y="134997"/>
                  <a:pt x="32279" y="147696"/>
                  <a:pt x="34925" y="127059"/>
                </a:cubicBezTo>
                <a:cubicBezTo>
                  <a:pt x="37571" y="106422"/>
                  <a:pt x="16933" y="2705"/>
                  <a:pt x="19050" y="5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1" name="フリーフォーム 1200">
            <a:extLst>
              <a:ext uri="{FF2B5EF4-FFF2-40B4-BE49-F238E27FC236}">
                <a16:creationId xmlns:a16="http://schemas.microsoft.com/office/drawing/2014/main" id="{08248705-8278-B0FE-4200-E9D0AE500448}"/>
              </a:ext>
            </a:extLst>
          </p:cNvPr>
          <p:cNvSpPr/>
          <p:nvPr/>
        </p:nvSpPr>
        <p:spPr>
          <a:xfrm>
            <a:off x="7298892" y="7304814"/>
            <a:ext cx="566497" cy="860209"/>
          </a:xfrm>
          <a:custGeom>
            <a:avLst/>
            <a:gdLst>
              <a:gd name="connsiteX0" fmla="*/ 433 w 566497"/>
              <a:gd name="connsiteY0" fmla="*/ 861 h 860209"/>
              <a:gd name="connsiteX1" fmla="*/ 381433 w 566497"/>
              <a:gd name="connsiteY1" fmla="*/ 600936 h 860209"/>
              <a:gd name="connsiteX2" fmla="*/ 565583 w 566497"/>
              <a:gd name="connsiteY2" fmla="*/ 858111 h 860209"/>
              <a:gd name="connsiteX3" fmla="*/ 311583 w 566497"/>
              <a:gd name="connsiteY3" fmla="*/ 477111 h 860209"/>
              <a:gd name="connsiteX4" fmla="*/ 433 w 566497"/>
              <a:gd name="connsiteY4" fmla="*/ 861 h 8602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66497" h="860209">
                <a:moveTo>
                  <a:pt x="433" y="861"/>
                </a:moveTo>
                <a:cubicBezTo>
                  <a:pt x="12075" y="21498"/>
                  <a:pt x="287241" y="458061"/>
                  <a:pt x="381433" y="600936"/>
                </a:cubicBezTo>
                <a:cubicBezTo>
                  <a:pt x="475625" y="743811"/>
                  <a:pt x="577225" y="878748"/>
                  <a:pt x="565583" y="858111"/>
                </a:cubicBezTo>
                <a:cubicBezTo>
                  <a:pt x="553941" y="837474"/>
                  <a:pt x="408420" y="618398"/>
                  <a:pt x="311583" y="477111"/>
                </a:cubicBezTo>
                <a:cubicBezTo>
                  <a:pt x="214746" y="335824"/>
                  <a:pt x="-11209" y="-19776"/>
                  <a:pt x="433" y="86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2" name="フリーフォーム 1201">
            <a:extLst>
              <a:ext uri="{FF2B5EF4-FFF2-40B4-BE49-F238E27FC236}">
                <a16:creationId xmlns:a16="http://schemas.microsoft.com/office/drawing/2014/main" id="{C5D0B8D1-E0D4-BE55-BDB5-6E117A3920FD}"/>
              </a:ext>
            </a:extLst>
          </p:cNvPr>
          <p:cNvSpPr/>
          <p:nvPr/>
        </p:nvSpPr>
        <p:spPr>
          <a:xfrm>
            <a:off x="7886337" y="8173173"/>
            <a:ext cx="445823" cy="564788"/>
          </a:xfrm>
          <a:custGeom>
            <a:avLst/>
            <a:gdLst>
              <a:gd name="connsiteX0" fmla="*/ 6713 w 445823"/>
              <a:gd name="connsiteY0" fmla="*/ 5627 h 564788"/>
              <a:gd name="connsiteX1" fmla="*/ 228963 w 445823"/>
              <a:gd name="connsiteY1" fmla="*/ 307252 h 564788"/>
              <a:gd name="connsiteX2" fmla="*/ 444863 w 445823"/>
              <a:gd name="connsiteY2" fmla="*/ 564427 h 564788"/>
              <a:gd name="connsiteX3" fmla="*/ 298813 w 445823"/>
              <a:gd name="connsiteY3" fmla="*/ 358052 h 564788"/>
              <a:gd name="connsiteX4" fmla="*/ 79738 w 445823"/>
              <a:gd name="connsiteY4" fmla="*/ 129452 h 564788"/>
              <a:gd name="connsiteX5" fmla="*/ 6713 w 445823"/>
              <a:gd name="connsiteY5" fmla="*/ 5627 h 5647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45823" h="564788">
                <a:moveTo>
                  <a:pt x="6713" y="5627"/>
                </a:moveTo>
                <a:cubicBezTo>
                  <a:pt x="31584" y="35260"/>
                  <a:pt x="155938" y="214119"/>
                  <a:pt x="228963" y="307252"/>
                </a:cubicBezTo>
                <a:cubicBezTo>
                  <a:pt x="301988" y="400385"/>
                  <a:pt x="433221" y="555960"/>
                  <a:pt x="444863" y="564427"/>
                </a:cubicBezTo>
                <a:cubicBezTo>
                  <a:pt x="456505" y="572894"/>
                  <a:pt x="359667" y="430548"/>
                  <a:pt x="298813" y="358052"/>
                </a:cubicBezTo>
                <a:cubicBezTo>
                  <a:pt x="237959" y="285556"/>
                  <a:pt x="128951" y="188719"/>
                  <a:pt x="79738" y="129452"/>
                </a:cubicBezTo>
                <a:cubicBezTo>
                  <a:pt x="30526" y="70185"/>
                  <a:pt x="-18158" y="-24006"/>
                  <a:pt x="6713" y="562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4" name="フリーフォーム 1203">
            <a:extLst>
              <a:ext uri="{FF2B5EF4-FFF2-40B4-BE49-F238E27FC236}">
                <a16:creationId xmlns:a16="http://schemas.microsoft.com/office/drawing/2014/main" id="{74A056A0-417B-2C10-FDF6-D25A705CC299}"/>
              </a:ext>
            </a:extLst>
          </p:cNvPr>
          <p:cNvSpPr/>
          <p:nvPr/>
        </p:nvSpPr>
        <p:spPr>
          <a:xfrm>
            <a:off x="7845415" y="8454989"/>
            <a:ext cx="89939" cy="378040"/>
          </a:xfrm>
          <a:custGeom>
            <a:avLst/>
            <a:gdLst>
              <a:gd name="connsiteX0" fmla="*/ 10 w 89939"/>
              <a:gd name="connsiteY0" fmla="*/ 36 h 378040"/>
              <a:gd name="connsiteX1" fmla="*/ 88910 w 89939"/>
              <a:gd name="connsiteY1" fmla="*/ 263561 h 378040"/>
              <a:gd name="connsiteX2" fmla="*/ 50810 w 89939"/>
              <a:gd name="connsiteY2" fmla="*/ 377861 h 378040"/>
              <a:gd name="connsiteX3" fmla="*/ 82560 w 89939"/>
              <a:gd name="connsiteY3" fmla="*/ 282611 h 378040"/>
              <a:gd name="connsiteX4" fmla="*/ 10 w 89939"/>
              <a:gd name="connsiteY4" fmla="*/ 36 h 3780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9939" h="378040">
                <a:moveTo>
                  <a:pt x="10" y="36"/>
                </a:moveTo>
                <a:cubicBezTo>
                  <a:pt x="1068" y="-3139"/>
                  <a:pt x="80443" y="200590"/>
                  <a:pt x="88910" y="263561"/>
                </a:cubicBezTo>
                <a:cubicBezTo>
                  <a:pt x="97377" y="326532"/>
                  <a:pt x="50810" y="377861"/>
                  <a:pt x="50810" y="377861"/>
                </a:cubicBezTo>
                <a:cubicBezTo>
                  <a:pt x="49752" y="381036"/>
                  <a:pt x="90497" y="341878"/>
                  <a:pt x="82560" y="282611"/>
                </a:cubicBezTo>
                <a:cubicBezTo>
                  <a:pt x="74623" y="223344"/>
                  <a:pt x="-1048" y="3211"/>
                  <a:pt x="10" y="3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5" name="フリーフォーム 1204">
            <a:extLst>
              <a:ext uri="{FF2B5EF4-FFF2-40B4-BE49-F238E27FC236}">
                <a16:creationId xmlns:a16="http://schemas.microsoft.com/office/drawing/2014/main" id="{9AB70E0C-B524-A0C4-6F68-AEBB90FFEE76}"/>
              </a:ext>
            </a:extLst>
          </p:cNvPr>
          <p:cNvSpPr/>
          <p:nvPr/>
        </p:nvSpPr>
        <p:spPr>
          <a:xfrm>
            <a:off x="7054834" y="7111979"/>
            <a:ext cx="339757" cy="400101"/>
          </a:xfrm>
          <a:custGeom>
            <a:avLst/>
            <a:gdLst>
              <a:gd name="connsiteX0" fmla="*/ 16 w 339757"/>
              <a:gd name="connsiteY0" fmla="*/ 21 h 400101"/>
              <a:gd name="connsiteX1" fmla="*/ 174641 w 339757"/>
              <a:gd name="connsiteY1" fmla="*/ 228621 h 400101"/>
              <a:gd name="connsiteX2" fmla="*/ 339741 w 339757"/>
              <a:gd name="connsiteY2" fmla="*/ 400071 h 400101"/>
              <a:gd name="connsiteX3" fmla="*/ 165116 w 339757"/>
              <a:gd name="connsiteY3" fmla="*/ 215921 h 400101"/>
              <a:gd name="connsiteX4" fmla="*/ 16 w 339757"/>
              <a:gd name="connsiteY4" fmla="*/ 21 h 4001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39757" h="400101">
                <a:moveTo>
                  <a:pt x="16" y="21"/>
                </a:moveTo>
                <a:cubicBezTo>
                  <a:pt x="1604" y="2138"/>
                  <a:pt x="118020" y="161946"/>
                  <a:pt x="174641" y="228621"/>
                </a:cubicBezTo>
                <a:cubicBezTo>
                  <a:pt x="231262" y="295296"/>
                  <a:pt x="341329" y="402188"/>
                  <a:pt x="339741" y="400071"/>
                </a:cubicBezTo>
                <a:cubicBezTo>
                  <a:pt x="338153" y="397954"/>
                  <a:pt x="217503" y="276246"/>
                  <a:pt x="165116" y="215921"/>
                </a:cubicBezTo>
                <a:cubicBezTo>
                  <a:pt x="112729" y="155596"/>
                  <a:pt x="-1572" y="-2096"/>
                  <a:pt x="16" y="2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6" name="フリーフォーム 1205">
            <a:extLst>
              <a:ext uri="{FF2B5EF4-FFF2-40B4-BE49-F238E27FC236}">
                <a16:creationId xmlns:a16="http://schemas.microsoft.com/office/drawing/2014/main" id="{EE03CF97-55F7-F972-575F-448A76799525}"/>
              </a:ext>
            </a:extLst>
          </p:cNvPr>
          <p:cNvSpPr/>
          <p:nvPr/>
        </p:nvSpPr>
        <p:spPr>
          <a:xfrm>
            <a:off x="7912046" y="8972228"/>
            <a:ext cx="41735" cy="270279"/>
          </a:xfrm>
          <a:custGeom>
            <a:avLst/>
            <a:gdLst>
              <a:gd name="connsiteX0" fmla="*/ 54 w 41735"/>
              <a:gd name="connsiteY0" fmla="*/ 322 h 270279"/>
              <a:gd name="connsiteX1" fmla="*/ 31804 w 41735"/>
              <a:gd name="connsiteY1" fmla="*/ 98747 h 270279"/>
              <a:gd name="connsiteX2" fmla="*/ 38154 w 41735"/>
              <a:gd name="connsiteY2" fmla="*/ 120972 h 270279"/>
              <a:gd name="connsiteX3" fmla="*/ 34979 w 41735"/>
              <a:gd name="connsiteY3" fmla="*/ 159072 h 270279"/>
              <a:gd name="connsiteX4" fmla="*/ 31804 w 41735"/>
              <a:gd name="connsiteY4" fmla="*/ 270197 h 270279"/>
              <a:gd name="connsiteX5" fmla="*/ 41329 w 41735"/>
              <a:gd name="connsiteY5" fmla="*/ 140022 h 270279"/>
              <a:gd name="connsiteX6" fmla="*/ 54 w 41735"/>
              <a:gd name="connsiteY6" fmla="*/ 322 h 2702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1735" h="270279">
                <a:moveTo>
                  <a:pt x="54" y="322"/>
                </a:moveTo>
                <a:cubicBezTo>
                  <a:pt x="-1533" y="-6557"/>
                  <a:pt x="31804" y="98747"/>
                  <a:pt x="31804" y="98747"/>
                </a:cubicBezTo>
                <a:cubicBezTo>
                  <a:pt x="38154" y="118855"/>
                  <a:pt x="37625" y="110918"/>
                  <a:pt x="38154" y="120972"/>
                </a:cubicBezTo>
                <a:cubicBezTo>
                  <a:pt x="38683" y="131026"/>
                  <a:pt x="36037" y="134201"/>
                  <a:pt x="34979" y="159072"/>
                </a:cubicBezTo>
                <a:cubicBezTo>
                  <a:pt x="33921" y="183943"/>
                  <a:pt x="30746" y="273372"/>
                  <a:pt x="31804" y="270197"/>
                </a:cubicBezTo>
                <a:cubicBezTo>
                  <a:pt x="32862" y="267022"/>
                  <a:pt x="43975" y="179180"/>
                  <a:pt x="41329" y="140022"/>
                </a:cubicBezTo>
                <a:cubicBezTo>
                  <a:pt x="38683" y="100864"/>
                  <a:pt x="1641" y="7201"/>
                  <a:pt x="54" y="32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7" name="フリーフォーム 1206">
            <a:extLst>
              <a:ext uri="{FF2B5EF4-FFF2-40B4-BE49-F238E27FC236}">
                <a16:creationId xmlns:a16="http://schemas.microsoft.com/office/drawing/2014/main" id="{32482B8A-8294-1B96-1369-445D875E8638}"/>
              </a:ext>
            </a:extLst>
          </p:cNvPr>
          <p:cNvSpPr/>
          <p:nvPr/>
        </p:nvSpPr>
        <p:spPr>
          <a:xfrm>
            <a:off x="7911527" y="8858162"/>
            <a:ext cx="245072" cy="99153"/>
          </a:xfrm>
          <a:custGeom>
            <a:avLst/>
            <a:gdLst>
              <a:gd name="connsiteX0" fmla="*/ 573 w 245072"/>
              <a:gd name="connsiteY0" fmla="*/ 98513 h 99153"/>
              <a:gd name="connsiteX1" fmla="*/ 156148 w 245072"/>
              <a:gd name="connsiteY1" fmla="*/ 57238 h 99153"/>
              <a:gd name="connsiteX2" fmla="*/ 245048 w 245072"/>
              <a:gd name="connsiteY2" fmla="*/ 28663 h 99153"/>
              <a:gd name="connsiteX3" fmla="*/ 165673 w 245072"/>
              <a:gd name="connsiteY3" fmla="*/ 88 h 99153"/>
              <a:gd name="connsiteX4" fmla="*/ 216473 w 245072"/>
              <a:gd name="connsiteY4" fmla="*/ 22313 h 99153"/>
              <a:gd name="connsiteX5" fmla="*/ 573 w 245072"/>
              <a:gd name="connsiteY5" fmla="*/ 98513 h 991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45072" h="99153">
                <a:moveTo>
                  <a:pt x="573" y="98513"/>
                </a:moveTo>
                <a:cubicBezTo>
                  <a:pt x="-9481" y="104334"/>
                  <a:pt x="115402" y="68880"/>
                  <a:pt x="156148" y="57238"/>
                </a:cubicBezTo>
                <a:cubicBezTo>
                  <a:pt x="196894" y="45596"/>
                  <a:pt x="243461" y="38188"/>
                  <a:pt x="245048" y="28663"/>
                </a:cubicBezTo>
                <a:cubicBezTo>
                  <a:pt x="246636" y="19138"/>
                  <a:pt x="170435" y="1146"/>
                  <a:pt x="165673" y="88"/>
                </a:cubicBezTo>
                <a:cubicBezTo>
                  <a:pt x="160911" y="-970"/>
                  <a:pt x="242931" y="7496"/>
                  <a:pt x="216473" y="22313"/>
                </a:cubicBezTo>
                <a:cubicBezTo>
                  <a:pt x="190015" y="37130"/>
                  <a:pt x="10627" y="92692"/>
                  <a:pt x="573" y="9851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8" name="フリーフォーム 1207">
            <a:extLst>
              <a:ext uri="{FF2B5EF4-FFF2-40B4-BE49-F238E27FC236}">
                <a16:creationId xmlns:a16="http://schemas.microsoft.com/office/drawing/2014/main" id="{CBE477EC-9D13-DA99-479F-B78A95A57F51}"/>
              </a:ext>
            </a:extLst>
          </p:cNvPr>
          <p:cNvSpPr/>
          <p:nvPr/>
        </p:nvSpPr>
        <p:spPr>
          <a:xfrm>
            <a:off x="8213634" y="9057838"/>
            <a:ext cx="49938" cy="219515"/>
          </a:xfrm>
          <a:custGeom>
            <a:avLst/>
            <a:gdLst>
              <a:gd name="connsiteX0" fmla="*/ 47716 w 49938"/>
              <a:gd name="connsiteY0" fmla="*/ 437 h 219515"/>
              <a:gd name="connsiteX1" fmla="*/ 47716 w 49938"/>
              <a:gd name="connsiteY1" fmla="*/ 92512 h 219515"/>
              <a:gd name="connsiteX2" fmla="*/ 35016 w 49938"/>
              <a:gd name="connsiteY2" fmla="*/ 136962 h 219515"/>
              <a:gd name="connsiteX3" fmla="*/ 91 w 49938"/>
              <a:gd name="connsiteY3" fmla="*/ 219512 h 219515"/>
              <a:gd name="connsiteX4" fmla="*/ 25491 w 49938"/>
              <a:gd name="connsiteY4" fmla="*/ 133787 h 219515"/>
              <a:gd name="connsiteX5" fmla="*/ 47716 w 49938"/>
              <a:gd name="connsiteY5" fmla="*/ 437 h 2195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9938" h="219515">
                <a:moveTo>
                  <a:pt x="47716" y="437"/>
                </a:moveTo>
                <a:cubicBezTo>
                  <a:pt x="51420" y="-6442"/>
                  <a:pt x="49833" y="69758"/>
                  <a:pt x="47716" y="92512"/>
                </a:cubicBezTo>
                <a:cubicBezTo>
                  <a:pt x="45599" y="115266"/>
                  <a:pt x="42953" y="115795"/>
                  <a:pt x="35016" y="136962"/>
                </a:cubicBezTo>
                <a:cubicBezTo>
                  <a:pt x="27078" y="158129"/>
                  <a:pt x="1678" y="220041"/>
                  <a:pt x="91" y="219512"/>
                </a:cubicBezTo>
                <a:cubicBezTo>
                  <a:pt x="-1496" y="218983"/>
                  <a:pt x="18083" y="166066"/>
                  <a:pt x="25491" y="133787"/>
                </a:cubicBezTo>
                <a:cubicBezTo>
                  <a:pt x="32899" y="101508"/>
                  <a:pt x="44012" y="7316"/>
                  <a:pt x="47716" y="43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9" name="フリーフォーム 1208">
            <a:extLst>
              <a:ext uri="{FF2B5EF4-FFF2-40B4-BE49-F238E27FC236}">
                <a16:creationId xmlns:a16="http://schemas.microsoft.com/office/drawing/2014/main" id="{F9E22D12-E7C1-C9EB-9B8B-DC4BEC133BF1}"/>
              </a:ext>
            </a:extLst>
          </p:cNvPr>
          <p:cNvSpPr/>
          <p:nvPr/>
        </p:nvSpPr>
        <p:spPr>
          <a:xfrm>
            <a:off x="8093075" y="8975721"/>
            <a:ext cx="107950" cy="266797"/>
          </a:xfrm>
          <a:custGeom>
            <a:avLst/>
            <a:gdLst>
              <a:gd name="connsiteX0" fmla="*/ 107950 w 107950"/>
              <a:gd name="connsiteY0" fmla="*/ 4 h 266797"/>
              <a:gd name="connsiteX1" fmla="*/ 22225 w 107950"/>
              <a:gd name="connsiteY1" fmla="*/ 63504 h 266797"/>
              <a:gd name="connsiteX2" fmla="*/ 22225 w 107950"/>
              <a:gd name="connsiteY2" fmla="*/ 111129 h 266797"/>
              <a:gd name="connsiteX3" fmla="*/ 19050 w 107950"/>
              <a:gd name="connsiteY3" fmla="*/ 158754 h 266797"/>
              <a:gd name="connsiteX4" fmla="*/ 0 w 107950"/>
              <a:gd name="connsiteY4" fmla="*/ 196854 h 266797"/>
              <a:gd name="connsiteX5" fmla="*/ 19050 w 107950"/>
              <a:gd name="connsiteY5" fmla="*/ 266704 h 266797"/>
              <a:gd name="connsiteX6" fmla="*/ 3175 w 107950"/>
              <a:gd name="connsiteY6" fmla="*/ 180979 h 266797"/>
              <a:gd name="connsiteX7" fmla="*/ 19050 w 107950"/>
              <a:gd name="connsiteY7" fmla="*/ 123829 h 266797"/>
              <a:gd name="connsiteX8" fmla="*/ 22225 w 107950"/>
              <a:gd name="connsiteY8" fmla="*/ 60329 h 266797"/>
              <a:gd name="connsiteX9" fmla="*/ 107950 w 107950"/>
              <a:gd name="connsiteY9" fmla="*/ 4 h 2667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07950" h="266797">
                <a:moveTo>
                  <a:pt x="107950" y="4"/>
                </a:moveTo>
                <a:cubicBezTo>
                  <a:pt x="107950" y="533"/>
                  <a:pt x="36512" y="44983"/>
                  <a:pt x="22225" y="63504"/>
                </a:cubicBezTo>
                <a:cubicBezTo>
                  <a:pt x="7938" y="82025"/>
                  <a:pt x="22754" y="95254"/>
                  <a:pt x="22225" y="111129"/>
                </a:cubicBezTo>
                <a:cubicBezTo>
                  <a:pt x="21696" y="127004"/>
                  <a:pt x="22754" y="144467"/>
                  <a:pt x="19050" y="158754"/>
                </a:cubicBezTo>
                <a:cubicBezTo>
                  <a:pt x="15346" y="173041"/>
                  <a:pt x="0" y="178862"/>
                  <a:pt x="0" y="196854"/>
                </a:cubicBezTo>
                <a:cubicBezTo>
                  <a:pt x="0" y="214846"/>
                  <a:pt x="18521" y="269350"/>
                  <a:pt x="19050" y="266704"/>
                </a:cubicBezTo>
                <a:cubicBezTo>
                  <a:pt x="19579" y="264058"/>
                  <a:pt x="3175" y="204791"/>
                  <a:pt x="3175" y="180979"/>
                </a:cubicBezTo>
                <a:cubicBezTo>
                  <a:pt x="3175" y="157167"/>
                  <a:pt x="15875" y="143937"/>
                  <a:pt x="19050" y="123829"/>
                </a:cubicBezTo>
                <a:cubicBezTo>
                  <a:pt x="22225" y="103721"/>
                  <a:pt x="13229" y="77262"/>
                  <a:pt x="22225" y="60329"/>
                </a:cubicBezTo>
                <a:cubicBezTo>
                  <a:pt x="31221" y="43396"/>
                  <a:pt x="107950" y="-525"/>
                  <a:pt x="107950" y="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10" name="フリーフォーム 1209">
            <a:extLst>
              <a:ext uri="{FF2B5EF4-FFF2-40B4-BE49-F238E27FC236}">
                <a16:creationId xmlns:a16="http://schemas.microsoft.com/office/drawing/2014/main" id="{2C6CAC94-E537-68A4-6CA2-85C3F51CED95}"/>
              </a:ext>
            </a:extLst>
          </p:cNvPr>
          <p:cNvSpPr/>
          <p:nvPr/>
        </p:nvSpPr>
        <p:spPr>
          <a:xfrm>
            <a:off x="8077160" y="9241825"/>
            <a:ext cx="76776" cy="29175"/>
          </a:xfrm>
          <a:custGeom>
            <a:avLst/>
            <a:gdLst>
              <a:gd name="connsiteX0" fmla="*/ 40 w 76776"/>
              <a:gd name="connsiteY0" fmla="*/ 600 h 29175"/>
              <a:gd name="connsiteX1" fmla="*/ 57190 w 76776"/>
              <a:gd name="connsiteY1" fmla="*/ 3775 h 29175"/>
              <a:gd name="connsiteX2" fmla="*/ 76240 w 76776"/>
              <a:gd name="connsiteY2" fmla="*/ 29175 h 29175"/>
              <a:gd name="connsiteX3" fmla="*/ 66715 w 76776"/>
              <a:gd name="connsiteY3" fmla="*/ 3775 h 29175"/>
              <a:gd name="connsiteX4" fmla="*/ 40 w 76776"/>
              <a:gd name="connsiteY4" fmla="*/ 600 h 29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6776" h="29175">
                <a:moveTo>
                  <a:pt x="40" y="600"/>
                </a:moveTo>
                <a:cubicBezTo>
                  <a:pt x="-1547" y="600"/>
                  <a:pt x="44490" y="-988"/>
                  <a:pt x="57190" y="3775"/>
                </a:cubicBezTo>
                <a:cubicBezTo>
                  <a:pt x="69890" y="8538"/>
                  <a:pt x="74653" y="29175"/>
                  <a:pt x="76240" y="29175"/>
                </a:cubicBezTo>
                <a:cubicBezTo>
                  <a:pt x="77827" y="29175"/>
                  <a:pt x="76240" y="9596"/>
                  <a:pt x="66715" y="3775"/>
                </a:cubicBezTo>
                <a:cubicBezTo>
                  <a:pt x="57190" y="-2046"/>
                  <a:pt x="1627" y="600"/>
                  <a:pt x="40" y="60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11" name="フリーフォーム 1210">
            <a:extLst>
              <a:ext uri="{FF2B5EF4-FFF2-40B4-BE49-F238E27FC236}">
                <a16:creationId xmlns:a16="http://schemas.microsoft.com/office/drawing/2014/main" id="{8FD55EE4-404B-E1F7-167F-26B2787E7B91}"/>
              </a:ext>
            </a:extLst>
          </p:cNvPr>
          <p:cNvSpPr/>
          <p:nvPr/>
        </p:nvSpPr>
        <p:spPr>
          <a:xfrm>
            <a:off x="8073867" y="9263993"/>
            <a:ext cx="89715" cy="42734"/>
          </a:xfrm>
          <a:custGeom>
            <a:avLst/>
            <a:gdLst>
              <a:gd name="connsiteX0" fmla="*/ 158 w 89715"/>
              <a:gd name="connsiteY0" fmla="*/ 657 h 42734"/>
              <a:gd name="connsiteX1" fmla="*/ 57308 w 89715"/>
              <a:gd name="connsiteY1" fmla="*/ 13357 h 42734"/>
              <a:gd name="connsiteX2" fmla="*/ 89058 w 89715"/>
              <a:gd name="connsiteY2" fmla="*/ 41932 h 42734"/>
              <a:gd name="connsiteX3" fmla="*/ 76358 w 89715"/>
              <a:gd name="connsiteY3" fmla="*/ 32407 h 42734"/>
              <a:gd name="connsiteX4" fmla="*/ 158 w 89715"/>
              <a:gd name="connsiteY4" fmla="*/ 657 h 427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9715" h="42734">
                <a:moveTo>
                  <a:pt x="158" y="657"/>
                </a:moveTo>
                <a:cubicBezTo>
                  <a:pt x="-3017" y="-2518"/>
                  <a:pt x="42491" y="6478"/>
                  <a:pt x="57308" y="13357"/>
                </a:cubicBezTo>
                <a:cubicBezTo>
                  <a:pt x="72125" y="20236"/>
                  <a:pt x="89058" y="41932"/>
                  <a:pt x="89058" y="41932"/>
                </a:cubicBezTo>
                <a:cubicBezTo>
                  <a:pt x="92233" y="45107"/>
                  <a:pt x="83237" y="38228"/>
                  <a:pt x="76358" y="32407"/>
                </a:cubicBezTo>
                <a:cubicBezTo>
                  <a:pt x="69479" y="26586"/>
                  <a:pt x="3333" y="3832"/>
                  <a:pt x="158" y="65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12" name="フリーフォーム 1211">
            <a:extLst>
              <a:ext uri="{FF2B5EF4-FFF2-40B4-BE49-F238E27FC236}">
                <a16:creationId xmlns:a16="http://schemas.microsoft.com/office/drawing/2014/main" id="{6DF3063B-8D52-712D-F5A2-6DA23649F5C9}"/>
              </a:ext>
            </a:extLst>
          </p:cNvPr>
          <p:cNvSpPr/>
          <p:nvPr/>
        </p:nvSpPr>
        <p:spPr>
          <a:xfrm>
            <a:off x="7937285" y="9296164"/>
            <a:ext cx="165800" cy="188631"/>
          </a:xfrm>
          <a:custGeom>
            <a:avLst/>
            <a:gdLst>
              <a:gd name="connsiteX0" fmla="*/ 165315 w 165800"/>
              <a:gd name="connsiteY0" fmla="*/ 236 h 188631"/>
              <a:gd name="connsiteX1" fmla="*/ 95465 w 165800"/>
              <a:gd name="connsiteY1" fmla="*/ 35161 h 188631"/>
              <a:gd name="connsiteX2" fmla="*/ 54190 w 165800"/>
              <a:gd name="connsiteY2" fmla="*/ 51036 h 188631"/>
              <a:gd name="connsiteX3" fmla="*/ 66890 w 165800"/>
              <a:gd name="connsiteY3" fmla="*/ 85961 h 188631"/>
              <a:gd name="connsiteX4" fmla="*/ 6565 w 165800"/>
              <a:gd name="connsiteY4" fmla="*/ 108186 h 188631"/>
              <a:gd name="connsiteX5" fmla="*/ 3390 w 165800"/>
              <a:gd name="connsiteY5" fmla="*/ 136761 h 188631"/>
              <a:gd name="connsiteX6" fmla="*/ 22440 w 165800"/>
              <a:gd name="connsiteY6" fmla="*/ 171686 h 188631"/>
              <a:gd name="connsiteX7" fmla="*/ 31965 w 165800"/>
              <a:gd name="connsiteY7" fmla="*/ 187561 h 188631"/>
              <a:gd name="connsiteX8" fmla="*/ 6565 w 165800"/>
              <a:gd name="connsiteY8" fmla="*/ 143111 h 188631"/>
              <a:gd name="connsiteX9" fmla="*/ 47840 w 165800"/>
              <a:gd name="connsiteY9" fmla="*/ 92311 h 188631"/>
              <a:gd name="connsiteX10" fmla="*/ 57365 w 165800"/>
              <a:gd name="connsiteY10" fmla="*/ 89136 h 188631"/>
              <a:gd name="connsiteX11" fmla="*/ 57365 w 165800"/>
              <a:gd name="connsiteY11" fmla="*/ 54211 h 188631"/>
              <a:gd name="connsiteX12" fmla="*/ 165315 w 165800"/>
              <a:gd name="connsiteY12" fmla="*/ 236 h 1886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65800" h="188631">
                <a:moveTo>
                  <a:pt x="165315" y="236"/>
                </a:moveTo>
                <a:cubicBezTo>
                  <a:pt x="171665" y="-2939"/>
                  <a:pt x="113986" y="26694"/>
                  <a:pt x="95465" y="35161"/>
                </a:cubicBezTo>
                <a:cubicBezTo>
                  <a:pt x="76944" y="43628"/>
                  <a:pt x="58953" y="42569"/>
                  <a:pt x="54190" y="51036"/>
                </a:cubicBezTo>
                <a:cubicBezTo>
                  <a:pt x="49427" y="59503"/>
                  <a:pt x="74827" y="76436"/>
                  <a:pt x="66890" y="85961"/>
                </a:cubicBezTo>
                <a:cubicBezTo>
                  <a:pt x="58953" y="95486"/>
                  <a:pt x="17148" y="99719"/>
                  <a:pt x="6565" y="108186"/>
                </a:cubicBezTo>
                <a:cubicBezTo>
                  <a:pt x="-4018" y="116653"/>
                  <a:pt x="744" y="126178"/>
                  <a:pt x="3390" y="136761"/>
                </a:cubicBezTo>
                <a:cubicBezTo>
                  <a:pt x="6036" y="147344"/>
                  <a:pt x="22440" y="171686"/>
                  <a:pt x="22440" y="171686"/>
                </a:cubicBezTo>
                <a:cubicBezTo>
                  <a:pt x="27203" y="180153"/>
                  <a:pt x="34611" y="192323"/>
                  <a:pt x="31965" y="187561"/>
                </a:cubicBezTo>
                <a:cubicBezTo>
                  <a:pt x="29319" y="182799"/>
                  <a:pt x="3919" y="158986"/>
                  <a:pt x="6565" y="143111"/>
                </a:cubicBezTo>
                <a:cubicBezTo>
                  <a:pt x="9211" y="127236"/>
                  <a:pt x="47840" y="92311"/>
                  <a:pt x="47840" y="92311"/>
                </a:cubicBezTo>
                <a:cubicBezTo>
                  <a:pt x="56307" y="83315"/>
                  <a:pt x="55777" y="95486"/>
                  <a:pt x="57365" y="89136"/>
                </a:cubicBezTo>
                <a:cubicBezTo>
                  <a:pt x="58952" y="82786"/>
                  <a:pt x="43607" y="68499"/>
                  <a:pt x="57365" y="54211"/>
                </a:cubicBezTo>
                <a:cubicBezTo>
                  <a:pt x="71123" y="39923"/>
                  <a:pt x="158965" y="3411"/>
                  <a:pt x="165315" y="23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13" name="フリーフォーム 1212">
            <a:extLst>
              <a:ext uri="{FF2B5EF4-FFF2-40B4-BE49-F238E27FC236}">
                <a16:creationId xmlns:a16="http://schemas.microsoft.com/office/drawing/2014/main" id="{1BA24CEB-0123-BFAC-D8D2-5C7E51BBBABA}"/>
              </a:ext>
            </a:extLst>
          </p:cNvPr>
          <p:cNvSpPr/>
          <p:nvPr/>
        </p:nvSpPr>
        <p:spPr>
          <a:xfrm>
            <a:off x="8064387" y="9308653"/>
            <a:ext cx="97720" cy="86397"/>
          </a:xfrm>
          <a:custGeom>
            <a:avLst/>
            <a:gdLst>
              <a:gd name="connsiteX0" fmla="*/ 113 w 97720"/>
              <a:gd name="connsiteY0" fmla="*/ 447 h 86397"/>
              <a:gd name="connsiteX1" fmla="*/ 76313 w 97720"/>
              <a:gd name="connsiteY1" fmla="*/ 25847 h 86397"/>
              <a:gd name="connsiteX2" fmla="*/ 89013 w 97720"/>
              <a:gd name="connsiteY2" fmla="*/ 86172 h 86397"/>
              <a:gd name="connsiteX3" fmla="*/ 95363 w 97720"/>
              <a:gd name="connsiteY3" fmla="*/ 44897 h 86397"/>
              <a:gd name="connsiteX4" fmla="*/ 113 w 97720"/>
              <a:gd name="connsiteY4" fmla="*/ 447 h 863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7720" h="86397">
                <a:moveTo>
                  <a:pt x="113" y="447"/>
                </a:moveTo>
                <a:cubicBezTo>
                  <a:pt x="-3062" y="-2728"/>
                  <a:pt x="61496" y="11560"/>
                  <a:pt x="76313" y="25847"/>
                </a:cubicBezTo>
                <a:cubicBezTo>
                  <a:pt x="91130" y="40134"/>
                  <a:pt x="85838" y="82997"/>
                  <a:pt x="89013" y="86172"/>
                </a:cubicBezTo>
                <a:cubicBezTo>
                  <a:pt x="92188" y="89347"/>
                  <a:pt x="102242" y="58126"/>
                  <a:pt x="95363" y="44897"/>
                </a:cubicBezTo>
                <a:cubicBezTo>
                  <a:pt x="88484" y="31668"/>
                  <a:pt x="3288" y="3622"/>
                  <a:pt x="113" y="44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14" name="フリーフォーム 1213">
            <a:extLst>
              <a:ext uri="{FF2B5EF4-FFF2-40B4-BE49-F238E27FC236}">
                <a16:creationId xmlns:a16="http://schemas.microsoft.com/office/drawing/2014/main" id="{2CAC1C45-F6AF-F199-8F59-943F6F8D3F55}"/>
              </a:ext>
            </a:extLst>
          </p:cNvPr>
          <p:cNvSpPr/>
          <p:nvPr/>
        </p:nvSpPr>
        <p:spPr>
          <a:xfrm>
            <a:off x="8042097" y="9356483"/>
            <a:ext cx="118365" cy="182023"/>
          </a:xfrm>
          <a:custGeom>
            <a:avLst/>
            <a:gdLst>
              <a:gd name="connsiteX0" fmla="*/ 178 w 118365"/>
              <a:gd name="connsiteY0" fmla="*/ 242 h 182023"/>
              <a:gd name="connsiteX1" fmla="*/ 85903 w 118365"/>
              <a:gd name="connsiteY1" fmla="*/ 51042 h 182023"/>
              <a:gd name="connsiteX2" fmla="*/ 104953 w 118365"/>
              <a:gd name="connsiteY2" fmla="*/ 89142 h 182023"/>
              <a:gd name="connsiteX3" fmla="*/ 111303 w 118365"/>
              <a:gd name="connsiteY3" fmla="*/ 120892 h 182023"/>
              <a:gd name="connsiteX4" fmla="*/ 114478 w 118365"/>
              <a:gd name="connsiteY4" fmla="*/ 181217 h 182023"/>
              <a:gd name="connsiteX5" fmla="*/ 111303 w 118365"/>
              <a:gd name="connsiteY5" fmla="*/ 73267 h 182023"/>
              <a:gd name="connsiteX6" fmla="*/ 178 w 118365"/>
              <a:gd name="connsiteY6" fmla="*/ 242 h 1820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18365" h="182023">
                <a:moveTo>
                  <a:pt x="178" y="242"/>
                </a:moveTo>
                <a:cubicBezTo>
                  <a:pt x="-4055" y="-3462"/>
                  <a:pt x="68441" y="36225"/>
                  <a:pt x="85903" y="51042"/>
                </a:cubicBezTo>
                <a:cubicBezTo>
                  <a:pt x="103365" y="65859"/>
                  <a:pt x="100720" y="77500"/>
                  <a:pt x="104953" y="89142"/>
                </a:cubicBezTo>
                <a:cubicBezTo>
                  <a:pt x="109186" y="100784"/>
                  <a:pt x="109716" y="105546"/>
                  <a:pt x="111303" y="120892"/>
                </a:cubicBezTo>
                <a:cubicBezTo>
                  <a:pt x="112891" y="136238"/>
                  <a:pt x="114478" y="189154"/>
                  <a:pt x="114478" y="181217"/>
                </a:cubicBezTo>
                <a:cubicBezTo>
                  <a:pt x="114478" y="173280"/>
                  <a:pt x="125061" y="99725"/>
                  <a:pt x="111303" y="73267"/>
                </a:cubicBezTo>
                <a:cubicBezTo>
                  <a:pt x="97545" y="46809"/>
                  <a:pt x="4411" y="3946"/>
                  <a:pt x="178" y="24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15" name="フリーフォーム 1214">
            <a:extLst>
              <a:ext uri="{FF2B5EF4-FFF2-40B4-BE49-F238E27FC236}">
                <a16:creationId xmlns:a16="http://schemas.microsoft.com/office/drawing/2014/main" id="{CC491257-5F9D-469C-9405-C5B4AE72B67A}"/>
              </a:ext>
            </a:extLst>
          </p:cNvPr>
          <p:cNvSpPr/>
          <p:nvPr/>
        </p:nvSpPr>
        <p:spPr>
          <a:xfrm>
            <a:off x="7905394" y="9229704"/>
            <a:ext cx="35365" cy="279762"/>
          </a:xfrm>
          <a:custGeom>
            <a:avLst/>
            <a:gdLst>
              <a:gd name="connsiteX0" fmla="*/ 35281 w 35365"/>
              <a:gd name="connsiteY0" fmla="*/ 21 h 279762"/>
              <a:gd name="connsiteX1" fmla="*/ 356 w 35365"/>
              <a:gd name="connsiteY1" fmla="*/ 117496 h 279762"/>
              <a:gd name="connsiteX2" fmla="*/ 16231 w 35365"/>
              <a:gd name="connsiteY2" fmla="*/ 279421 h 279762"/>
              <a:gd name="connsiteX3" fmla="*/ 356 w 35365"/>
              <a:gd name="connsiteY3" fmla="*/ 158771 h 279762"/>
              <a:gd name="connsiteX4" fmla="*/ 9881 w 35365"/>
              <a:gd name="connsiteY4" fmla="*/ 107971 h 279762"/>
              <a:gd name="connsiteX5" fmla="*/ 35281 w 35365"/>
              <a:gd name="connsiteY5" fmla="*/ 21 h 2797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5365" h="279762">
                <a:moveTo>
                  <a:pt x="35281" y="21"/>
                </a:moveTo>
                <a:cubicBezTo>
                  <a:pt x="33694" y="1608"/>
                  <a:pt x="3531" y="70929"/>
                  <a:pt x="356" y="117496"/>
                </a:cubicBezTo>
                <a:cubicBezTo>
                  <a:pt x="-2819" y="164063"/>
                  <a:pt x="16231" y="272542"/>
                  <a:pt x="16231" y="279421"/>
                </a:cubicBezTo>
                <a:cubicBezTo>
                  <a:pt x="16231" y="286300"/>
                  <a:pt x="1414" y="187346"/>
                  <a:pt x="356" y="158771"/>
                </a:cubicBezTo>
                <a:cubicBezTo>
                  <a:pt x="-702" y="130196"/>
                  <a:pt x="4060" y="131784"/>
                  <a:pt x="9881" y="107971"/>
                </a:cubicBezTo>
                <a:cubicBezTo>
                  <a:pt x="15702" y="84158"/>
                  <a:pt x="36868" y="-1566"/>
                  <a:pt x="35281" y="2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16" name="フリーフォーム 1215">
            <a:extLst>
              <a:ext uri="{FF2B5EF4-FFF2-40B4-BE49-F238E27FC236}">
                <a16:creationId xmlns:a16="http://schemas.microsoft.com/office/drawing/2014/main" id="{4B3DACD4-B0E3-5B37-CA36-E1416D23160E}"/>
              </a:ext>
            </a:extLst>
          </p:cNvPr>
          <p:cNvSpPr/>
          <p:nvPr/>
        </p:nvSpPr>
        <p:spPr>
          <a:xfrm>
            <a:off x="7946921" y="9204212"/>
            <a:ext cx="29999" cy="149451"/>
          </a:xfrm>
          <a:custGeom>
            <a:avLst/>
            <a:gdLst>
              <a:gd name="connsiteX0" fmla="*/ 22329 w 29999"/>
              <a:gd name="connsiteY0" fmla="*/ 113 h 149451"/>
              <a:gd name="connsiteX1" fmla="*/ 19154 w 29999"/>
              <a:gd name="connsiteY1" fmla="*/ 82663 h 149451"/>
              <a:gd name="connsiteX2" fmla="*/ 104 w 29999"/>
              <a:gd name="connsiteY2" fmla="*/ 149338 h 149451"/>
              <a:gd name="connsiteX3" fmla="*/ 28679 w 29999"/>
              <a:gd name="connsiteY3" fmla="*/ 66788 h 149451"/>
              <a:gd name="connsiteX4" fmla="*/ 22329 w 29999"/>
              <a:gd name="connsiteY4" fmla="*/ 113 h 1494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9999" h="149451">
                <a:moveTo>
                  <a:pt x="22329" y="113"/>
                </a:moveTo>
                <a:cubicBezTo>
                  <a:pt x="20741" y="2759"/>
                  <a:pt x="22858" y="57792"/>
                  <a:pt x="19154" y="82663"/>
                </a:cubicBezTo>
                <a:cubicBezTo>
                  <a:pt x="15450" y="107534"/>
                  <a:pt x="-1484" y="151984"/>
                  <a:pt x="104" y="149338"/>
                </a:cubicBezTo>
                <a:cubicBezTo>
                  <a:pt x="1691" y="146692"/>
                  <a:pt x="23917" y="91659"/>
                  <a:pt x="28679" y="66788"/>
                </a:cubicBezTo>
                <a:cubicBezTo>
                  <a:pt x="33441" y="41917"/>
                  <a:pt x="23917" y="-2533"/>
                  <a:pt x="22329" y="11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17" name="フリーフォーム 1216">
            <a:extLst>
              <a:ext uri="{FF2B5EF4-FFF2-40B4-BE49-F238E27FC236}">
                <a16:creationId xmlns:a16="http://schemas.microsoft.com/office/drawing/2014/main" id="{B13158DE-09C1-EC9D-AA72-D82AF619579B}"/>
              </a:ext>
            </a:extLst>
          </p:cNvPr>
          <p:cNvSpPr/>
          <p:nvPr/>
        </p:nvSpPr>
        <p:spPr>
          <a:xfrm>
            <a:off x="7978559" y="8914845"/>
            <a:ext cx="225907" cy="95912"/>
          </a:xfrm>
          <a:custGeom>
            <a:avLst/>
            <a:gdLst>
              <a:gd name="connsiteX0" fmla="*/ 216 w 225907"/>
              <a:gd name="connsiteY0" fmla="*/ 95805 h 95912"/>
              <a:gd name="connsiteX1" fmla="*/ 108166 w 225907"/>
              <a:gd name="connsiteY1" fmla="*/ 35480 h 95912"/>
              <a:gd name="connsiteX2" fmla="*/ 225641 w 225907"/>
              <a:gd name="connsiteY2" fmla="*/ 555 h 95912"/>
              <a:gd name="connsiteX3" fmla="*/ 136741 w 225907"/>
              <a:gd name="connsiteY3" fmla="*/ 19605 h 95912"/>
              <a:gd name="connsiteX4" fmla="*/ 216 w 225907"/>
              <a:gd name="connsiteY4" fmla="*/ 95805 h 95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5907" h="95912">
                <a:moveTo>
                  <a:pt x="216" y="95805"/>
                </a:moveTo>
                <a:cubicBezTo>
                  <a:pt x="-4546" y="98451"/>
                  <a:pt x="70595" y="51355"/>
                  <a:pt x="108166" y="35480"/>
                </a:cubicBezTo>
                <a:cubicBezTo>
                  <a:pt x="145737" y="19605"/>
                  <a:pt x="220879" y="3201"/>
                  <a:pt x="225641" y="555"/>
                </a:cubicBezTo>
                <a:cubicBezTo>
                  <a:pt x="230403" y="-2091"/>
                  <a:pt x="170079" y="4788"/>
                  <a:pt x="136741" y="19605"/>
                </a:cubicBezTo>
                <a:cubicBezTo>
                  <a:pt x="103404" y="34422"/>
                  <a:pt x="4978" y="93159"/>
                  <a:pt x="216" y="9580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18" name="フリーフォーム 1217">
            <a:extLst>
              <a:ext uri="{FF2B5EF4-FFF2-40B4-BE49-F238E27FC236}">
                <a16:creationId xmlns:a16="http://schemas.microsoft.com/office/drawing/2014/main" id="{9033D31D-596C-CF5B-790D-080877ED4074}"/>
              </a:ext>
            </a:extLst>
          </p:cNvPr>
          <p:cNvSpPr/>
          <p:nvPr/>
        </p:nvSpPr>
        <p:spPr>
          <a:xfrm>
            <a:off x="7889303" y="9400833"/>
            <a:ext cx="38680" cy="277555"/>
          </a:xfrm>
          <a:custGeom>
            <a:avLst/>
            <a:gdLst>
              <a:gd name="connsiteX0" fmla="*/ 10097 w 38680"/>
              <a:gd name="connsiteY0" fmla="*/ 342 h 277555"/>
              <a:gd name="connsiteX1" fmla="*/ 10097 w 38680"/>
              <a:gd name="connsiteY1" fmla="*/ 108292 h 277555"/>
              <a:gd name="connsiteX2" fmla="*/ 10097 w 38680"/>
              <a:gd name="connsiteY2" fmla="*/ 146392 h 277555"/>
              <a:gd name="connsiteX3" fmla="*/ 38672 w 38680"/>
              <a:gd name="connsiteY3" fmla="*/ 276567 h 277555"/>
              <a:gd name="connsiteX4" fmla="*/ 6922 w 38680"/>
              <a:gd name="connsiteY4" fmla="*/ 203542 h 277555"/>
              <a:gd name="connsiteX5" fmla="*/ 572 w 38680"/>
              <a:gd name="connsiteY5" fmla="*/ 152742 h 277555"/>
              <a:gd name="connsiteX6" fmla="*/ 10097 w 38680"/>
              <a:gd name="connsiteY6" fmla="*/ 342 h 2775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8680" h="277555">
                <a:moveTo>
                  <a:pt x="10097" y="342"/>
                </a:moveTo>
                <a:cubicBezTo>
                  <a:pt x="11684" y="-7066"/>
                  <a:pt x="10097" y="108292"/>
                  <a:pt x="10097" y="108292"/>
                </a:cubicBezTo>
                <a:cubicBezTo>
                  <a:pt x="10097" y="132634"/>
                  <a:pt x="5335" y="118346"/>
                  <a:pt x="10097" y="146392"/>
                </a:cubicBezTo>
                <a:cubicBezTo>
                  <a:pt x="14859" y="174438"/>
                  <a:pt x="39201" y="267042"/>
                  <a:pt x="38672" y="276567"/>
                </a:cubicBezTo>
                <a:cubicBezTo>
                  <a:pt x="38143" y="286092"/>
                  <a:pt x="13272" y="224179"/>
                  <a:pt x="6922" y="203542"/>
                </a:cubicBezTo>
                <a:cubicBezTo>
                  <a:pt x="572" y="182905"/>
                  <a:pt x="-1016" y="184492"/>
                  <a:pt x="572" y="152742"/>
                </a:cubicBezTo>
                <a:cubicBezTo>
                  <a:pt x="2160" y="120992"/>
                  <a:pt x="8510" y="7750"/>
                  <a:pt x="10097" y="34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19" name="フリーフォーム 1218">
            <a:extLst>
              <a:ext uri="{FF2B5EF4-FFF2-40B4-BE49-F238E27FC236}">
                <a16:creationId xmlns:a16="http://schemas.microsoft.com/office/drawing/2014/main" id="{42BD13C9-2536-A399-1EF3-15BBFC59A0ED}"/>
              </a:ext>
            </a:extLst>
          </p:cNvPr>
          <p:cNvSpPr/>
          <p:nvPr/>
        </p:nvSpPr>
        <p:spPr>
          <a:xfrm>
            <a:off x="8169208" y="9232829"/>
            <a:ext cx="19653" cy="197013"/>
          </a:xfrm>
          <a:custGeom>
            <a:avLst/>
            <a:gdLst>
              <a:gd name="connsiteX0" fmla="*/ 12767 w 19653"/>
              <a:gd name="connsiteY0" fmla="*/ 71 h 197013"/>
              <a:gd name="connsiteX1" fmla="*/ 12767 w 19653"/>
              <a:gd name="connsiteY1" fmla="*/ 101671 h 197013"/>
              <a:gd name="connsiteX2" fmla="*/ 67 w 19653"/>
              <a:gd name="connsiteY2" fmla="*/ 196921 h 197013"/>
              <a:gd name="connsiteX3" fmla="*/ 19117 w 19653"/>
              <a:gd name="connsiteY3" fmla="*/ 117546 h 197013"/>
              <a:gd name="connsiteX4" fmla="*/ 12767 w 19653"/>
              <a:gd name="connsiteY4" fmla="*/ 71 h 1970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9653" h="197013">
                <a:moveTo>
                  <a:pt x="12767" y="71"/>
                </a:moveTo>
                <a:cubicBezTo>
                  <a:pt x="11709" y="-2575"/>
                  <a:pt x="14884" y="68863"/>
                  <a:pt x="12767" y="101671"/>
                </a:cubicBezTo>
                <a:cubicBezTo>
                  <a:pt x="10650" y="134479"/>
                  <a:pt x="-991" y="194275"/>
                  <a:pt x="67" y="196921"/>
                </a:cubicBezTo>
                <a:cubicBezTo>
                  <a:pt x="1125" y="199567"/>
                  <a:pt x="16471" y="144534"/>
                  <a:pt x="19117" y="117546"/>
                </a:cubicBezTo>
                <a:cubicBezTo>
                  <a:pt x="21763" y="90559"/>
                  <a:pt x="13825" y="2717"/>
                  <a:pt x="12767" y="7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0" name="フリーフォーム 1219">
            <a:extLst>
              <a:ext uri="{FF2B5EF4-FFF2-40B4-BE49-F238E27FC236}">
                <a16:creationId xmlns:a16="http://schemas.microsoft.com/office/drawing/2014/main" id="{24EAFC9D-F110-4839-5625-A289D6F12B76}"/>
              </a:ext>
            </a:extLst>
          </p:cNvPr>
          <p:cNvSpPr/>
          <p:nvPr/>
        </p:nvSpPr>
        <p:spPr>
          <a:xfrm>
            <a:off x="8138872" y="9286869"/>
            <a:ext cx="68664" cy="339140"/>
          </a:xfrm>
          <a:custGeom>
            <a:avLst/>
            <a:gdLst>
              <a:gd name="connsiteX0" fmla="*/ 68503 w 68664"/>
              <a:gd name="connsiteY0" fmla="*/ 6 h 339140"/>
              <a:gd name="connsiteX1" fmla="*/ 55803 w 68664"/>
              <a:gd name="connsiteY1" fmla="*/ 174631 h 339140"/>
              <a:gd name="connsiteX2" fmla="*/ 46278 w 68664"/>
              <a:gd name="connsiteY2" fmla="*/ 225431 h 339140"/>
              <a:gd name="connsiteX3" fmla="*/ 14528 w 68664"/>
              <a:gd name="connsiteY3" fmla="*/ 301631 h 339140"/>
              <a:gd name="connsiteX4" fmla="*/ 1828 w 68664"/>
              <a:gd name="connsiteY4" fmla="*/ 333381 h 339140"/>
              <a:gd name="connsiteX5" fmla="*/ 52628 w 68664"/>
              <a:gd name="connsiteY5" fmla="*/ 187331 h 339140"/>
              <a:gd name="connsiteX6" fmla="*/ 46278 w 68664"/>
              <a:gd name="connsiteY6" fmla="*/ 180981 h 339140"/>
              <a:gd name="connsiteX7" fmla="*/ 68503 w 68664"/>
              <a:gd name="connsiteY7" fmla="*/ 6 h 3391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8664" h="339140">
                <a:moveTo>
                  <a:pt x="68503" y="6"/>
                </a:moveTo>
                <a:cubicBezTo>
                  <a:pt x="70091" y="-1052"/>
                  <a:pt x="59507" y="137060"/>
                  <a:pt x="55803" y="174631"/>
                </a:cubicBezTo>
                <a:cubicBezTo>
                  <a:pt x="52099" y="212202"/>
                  <a:pt x="53157" y="204265"/>
                  <a:pt x="46278" y="225431"/>
                </a:cubicBezTo>
                <a:cubicBezTo>
                  <a:pt x="39399" y="246597"/>
                  <a:pt x="21936" y="283639"/>
                  <a:pt x="14528" y="301631"/>
                </a:cubicBezTo>
                <a:cubicBezTo>
                  <a:pt x="7120" y="319623"/>
                  <a:pt x="-4522" y="352431"/>
                  <a:pt x="1828" y="333381"/>
                </a:cubicBezTo>
                <a:cubicBezTo>
                  <a:pt x="8178" y="314331"/>
                  <a:pt x="45220" y="212731"/>
                  <a:pt x="52628" y="187331"/>
                </a:cubicBezTo>
                <a:cubicBezTo>
                  <a:pt x="60036" y="161931"/>
                  <a:pt x="44161" y="206910"/>
                  <a:pt x="46278" y="180981"/>
                </a:cubicBezTo>
                <a:cubicBezTo>
                  <a:pt x="48395" y="155052"/>
                  <a:pt x="66915" y="1064"/>
                  <a:pt x="68503" y="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1" name="フリーフォーム 1220">
            <a:extLst>
              <a:ext uri="{FF2B5EF4-FFF2-40B4-BE49-F238E27FC236}">
                <a16:creationId xmlns:a16="http://schemas.microsoft.com/office/drawing/2014/main" id="{109C18D6-500B-AEFD-9CD0-AF0B4AFA08B3}"/>
              </a:ext>
            </a:extLst>
          </p:cNvPr>
          <p:cNvSpPr/>
          <p:nvPr/>
        </p:nvSpPr>
        <p:spPr>
          <a:xfrm>
            <a:off x="8092962" y="9515474"/>
            <a:ext cx="101810" cy="203207"/>
          </a:xfrm>
          <a:custGeom>
            <a:avLst/>
            <a:gdLst>
              <a:gd name="connsiteX0" fmla="*/ 101713 w 101810"/>
              <a:gd name="connsiteY0" fmla="*/ 1 h 203207"/>
              <a:gd name="connsiteX1" fmla="*/ 54088 w 101810"/>
              <a:gd name="connsiteY1" fmla="*/ 139701 h 203207"/>
              <a:gd name="connsiteX2" fmla="*/ 113 w 101810"/>
              <a:gd name="connsiteY2" fmla="*/ 203201 h 203207"/>
              <a:gd name="connsiteX3" fmla="*/ 41388 w 101810"/>
              <a:gd name="connsiteY3" fmla="*/ 142876 h 203207"/>
              <a:gd name="connsiteX4" fmla="*/ 101713 w 101810"/>
              <a:gd name="connsiteY4" fmla="*/ 1 h 2032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1810" h="203207">
                <a:moveTo>
                  <a:pt x="101713" y="1"/>
                </a:moveTo>
                <a:cubicBezTo>
                  <a:pt x="103830" y="-528"/>
                  <a:pt x="71021" y="105834"/>
                  <a:pt x="54088" y="139701"/>
                </a:cubicBezTo>
                <a:cubicBezTo>
                  <a:pt x="37155" y="173568"/>
                  <a:pt x="2230" y="202672"/>
                  <a:pt x="113" y="203201"/>
                </a:cubicBezTo>
                <a:cubicBezTo>
                  <a:pt x="-2004" y="203730"/>
                  <a:pt x="26042" y="170393"/>
                  <a:pt x="41388" y="142876"/>
                </a:cubicBezTo>
                <a:cubicBezTo>
                  <a:pt x="56734" y="115359"/>
                  <a:pt x="99596" y="530"/>
                  <a:pt x="101713" y="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2" name="フリーフォーム 1221">
            <a:extLst>
              <a:ext uri="{FF2B5EF4-FFF2-40B4-BE49-F238E27FC236}">
                <a16:creationId xmlns:a16="http://schemas.microsoft.com/office/drawing/2014/main" id="{348451C0-C3ED-DD17-ED1C-0E3F6F4BB9CE}"/>
              </a:ext>
            </a:extLst>
          </p:cNvPr>
          <p:cNvSpPr/>
          <p:nvPr/>
        </p:nvSpPr>
        <p:spPr>
          <a:xfrm>
            <a:off x="8086688" y="9534313"/>
            <a:ext cx="28790" cy="174840"/>
          </a:xfrm>
          <a:custGeom>
            <a:avLst/>
            <a:gdLst>
              <a:gd name="connsiteX0" fmla="*/ 37 w 28790"/>
              <a:gd name="connsiteY0" fmla="*/ 212 h 174840"/>
              <a:gd name="connsiteX1" fmla="*/ 22262 w 28790"/>
              <a:gd name="connsiteY1" fmla="*/ 92287 h 174840"/>
              <a:gd name="connsiteX2" fmla="*/ 9562 w 28790"/>
              <a:gd name="connsiteY2" fmla="*/ 174837 h 174840"/>
              <a:gd name="connsiteX3" fmla="*/ 25437 w 28790"/>
              <a:gd name="connsiteY3" fmla="*/ 89112 h 174840"/>
              <a:gd name="connsiteX4" fmla="*/ 28612 w 28790"/>
              <a:gd name="connsiteY4" fmla="*/ 66887 h 174840"/>
              <a:gd name="connsiteX5" fmla="*/ 37 w 28790"/>
              <a:gd name="connsiteY5" fmla="*/ 212 h 1748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8790" h="174840">
                <a:moveTo>
                  <a:pt x="37" y="212"/>
                </a:moveTo>
                <a:cubicBezTo>
                  <a:pt x="-1021" y="4445"/>
                  <a:pt x="20675" y="63183"/>
                  <a:pt x="22262" y="92287"/>
                </a:cubicBezTo>
                <a:cubicBezTo>
                  <a:pt x="23849" y="121391"/>
                  <a:pt x="9033" y="175366"/>
                  <a:pt x="9562" y="174837"/>
                </a:cubicBezTo>
                <a:cubicBezTo>
                  <a:pt x="10091" y="174308"/>
                  <a:pt x="22262" y="107104"/>
                  <a:pt x="25437" y="89112"/>
                </a:cubicBezTo>
                <a:cubicBezTo>
                  <a:pt x="28612" y="71120"/>
                  <a:pt x="29141" y="77470"/>
                  <a:pt x="28612" y="66887"/>
                </a:cubicBezTo>
                <a:cubicBezTo>
                  <a:pt x="28083" y="56304"/>
                  <a:pt x="1095" y="-4021"/>
                  <a:pt x="37" y="21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3" name="フリーフォーム 1222">
            <a:extLst>
              <a:ext uri="{FF2B5EF4-FFF2-40B4-BE49-F238E27FC236}">
                <a16:creationId xmlns:a16="http://schemas.microsoft.com/office/drawing/2014/main" id="{F34F7080-521C-7372-785A-5FF7356B4458}"/>
              </a:ext>
            </a:extLst>
          </p:cNvPr>
          <p:cNvSpPr/>
          <p:nvPr/>
        </p:nvSpPr>
        <p:spPr>
          <a:xfrm>
            <a:off x="7927934" y="9507130"/>
            <a:ext cx="171602" cy="52800"/>
          </a:xfrm>
          <a:custGeom>
            <a:avLst/>
            <a:gdLst>
              <a:gd name="connsiteX0" fmla="*/ 41 w 171602"/>
              <a:gd name="connsiteY0" fmla="*/ 52795 h 52800"/>
              <a:gd name="connsiteX1" fmla="*/ 63541 w 171602"/>
              <a:gd name="connsiteY1" fmla="*/ 5170 h 52800"/>
              <a:gd name="connsiteX2" fmla="*/ 127041 w 171602"/>
              <a:gd name="connsiteY2" fmla="*/ 1995 h 52800"/>
              <a:gd name="connsiteX3" fmla="*/ 171491 w 171602"/>
              <a:gd name="connsiteY3" fmla="*/ 11520 h 52800"/>
              <a:gd name="connsiteX4" fmla="*/ 114341 w 171602"/>
              <a:gd name="connsiteY4" fmla="*/ 5170 h 52800"/>
              <a:gd name="connsiteX5" fmla="*/ 73066 w 171602"/>
              <a:gd name="connsiteY5" fmla="*/ 8345 h 52800"/>
              <a:gd name="connsiteX6" fmla="*/ 41 w 171602"/>
              <a:gd name="connsiteY6" fmla="*/ 52795 h 52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71602" h="52800">
                <a:moveTo>
                  <a:pt x="41" y="52795"/>
                </a:moveTo>
                <a:cubicBezTo>
                  <a:pt x="-1546" y="52266"/>
                  <a:pt x="42374" y="13637"/>
                  <a:pt x="63541" y="5170"/>
                </a:cubicBezTo>
                <a:cubicBezTo>
                  <a:pt x="84708" y="-3297"/>
                  <a:pt x="109050" y="937"/>
                  <a:pt x="127041" y="1995"/>
                </a:cubicBezTo>
                <a:cubicBezTo>
                  <a:pt x="145032" y="3053"/>
                  <a:pt x="173608" y="10991"/>
                  <a:pt x="171491" y="11520"/>
                </a:cubicBezTo>
                <a:cubicBezTo>
                  <a:pt x="169374" y="12049"/>
                  <a:pt x="130745" y="5699"/>
                  <a:pt x="114341" y="5170"/>
                </a:cubicBezTo>
                <a:cubicBezTo>
                  <a:pt x="97937" y="4641"/>
                  <a:pt x="90528" y="1995"/>
                  <a:pt x="73066" y="8345"/>
                </a:cubicBezTo>
                <a:cubicBezTo>
                  <a:pt x="55604" y="14695"/>
                  <a:pt x="1628" y="53324"/>
                  <a:pt x="41" y="5279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4" name="フリーフォーム 1223">
            <a:extLst>
              <a:ext uri="{FF2B5EF4-FFF2-40B4-BE49-F238E27FC236}">
                <a16:creationId xmlns:a16="http://schemas.microsoft.com/office/drawing/2014/main" id="{65138D2A-A629-3D62-9B04-1233802B3B6F}"/>
              </a:ext>
            </a:extLst>
          </p:cNvPr>
          <p:cNvSpPr/>
          <p:nvPr/>
        </p:nvSpPr>
        <p:spPr>
          <a:xfrm>
            <a:off x="7975589" y="9528806"/>
            <a:ext cx="130745" cy="186685"/>
          </a:xfrm>
          <a:custGeom>
            <a:avLst/>
            <a:gdLst>
              <a:gd name="connsiteX0" fmla="*/ 11 w 130745"/>
              <a:gd name="connsiteY0" fmla="*/ 5719 h 186685"/>
              <a:gd name="connsiteX1" fmla="*/ 95261 w 130745"/>
              <a:gd name="connsiteY1" fmla="*/ 12069 h 186685"/>
              <a:gd name="connsiteX2" fmla="*/ 130186 w 130745"/>
              <a:gd name="connsiteY2" fmla="*/ 142244 h 186685"/>
              <a:gd name="connsiteX3" fmla="*/ 117486 w 130745"/>
              <a:gd name="connsiteY3" fmla="*/ 183519 h 186685"/>
              <a:gd name="connsiteX4" fmla="*/ 127011 w 130745"/>
              <a:gd name="connsiteY4" fmla="*/ 69219 h 186685"/>
              <a:gd name="connsiteX5" fmla="*/ 114311 w 130745"/>
              <a:gd name="connsiteY5" fmla="*/ 27944 h 186685"/>
              <a:gd name="connsiteX6" fmla="*/ 101611 w 130745"/>
              <a:gd name="connsiteY6" fmla="*/ 12069 h 186685"/>
              <a:gd name="connsiteX7" fmla="*/ 11 w 130745"/>
              <a:gd name="connsiteY7" fmla="*/ 5719 h 1866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30745" h="186685">
                <a:moveTo>
                  <a:pt x="11" y="5719"/>
                </a:moveTo>
                <a:cubicBezTo>
                  <a:pt x="-1047" y="5719"/>
                  <a:pt x="73565" y="-10685"/>
                  <a:pt x="95261" y="12069"/>
                </a:cubicBezTo>
                <a:cubicBezTo>
                  <a:pt x="116957" y="34823"/>
                  <a:pt x="126482" y="113669"/>
                  <a:pt x="130186" y="142244"/>
                </a:cubicBezTo>
                <a:cubicBezTo>
                  <a:pt x="133890" y="170819"/>
                  <a:pt x="118015" y="195690"/>
                  <a:pt x="117486" y="183519"/>
                </a:cubicBezTo>
                <a:cubicBezTo>
                  <a:pt x="116957" y="171348"/>
                  <a:pt x="127540" y="95148"/>
                  <a:pt x="127011" y="69219"/>
                </a:cubicBezTo>
                <a:cubicBezTo>
                  <a:pt x="126482" y="43290"/>
                  <a:pt x="114311" y="27944"/>
                  <a:pt x="114311" y="27944"/>
                </a:cubicBezTo>
                <a:cubicBezTo>
                  <a:pt x="110078" y="18419"/>
                  <a:pt x="115369" y="16831"/>
                  <a:pt x="101611" y="12069"/>
                </a:cubicBezTo>
                <a:cubicBezTo>
                  <a:pt x="87853" y="7307"/>
                  <a:pt x="1069" y="5719"/>
                  <a:pt x="11" y="571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5" name="フリーフォーム 1224">
            <a:extLst>
              <a:ext uri="{FF2B5EF4-FFF2-40B4-BE49-F238E27FC236}">
                <a16:creationId xmlns:a16="http://schemas.microsoft.com/office/drawing/2014/main" id="{CE0B3094-3F42-E686-E204-334F08693403}"/>
              </a:ext>
            </a:extLst>
          </p:cNvPr>
          <p:cNvSpPr/>
          <p:nvPr/>
        </p:nvSpPr>
        <p:spPr>
          <a:xfrm>
            <a:off x="8023179" y="9563094"/>
            <a:ext cx="48599" cy="60331"/>
          </a:xfrm>
          <a:custGeom>
            <a:avLst/>
            <a:gdLst>
              <a:gd name="connsiteX0" fmla="*/ 46 w 48599"/>
              <a:gd name="connsiteY0" fmla="*/ 6 h 60331"/>
              <a:gd name="connsiteX1" fmla="*/ 38146 w 48599"/>
              <a:gd name="connsiteY1" fmla="*/ 44456 h 60331"/>
              <a:gd name="connsiteX2" fmla="*/ 41321 w 48599"/>
              <a:gd name="connsiteY2" fmla="*/ 60331 h 60331"/>
              <a:gd name="connsiteX3" fmla="*/ 47671 w 48599"/>
              <a:gd name="connsiteY3" fmla="*/ 41281 h 60331"/>
              <a:gd name="connsiteX4" fmla="*/ 46 w 48599"/>
              <a:gd name="connsiteY4" fmla="*/ 6 h 603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8599" h="60331">
                <a:moveTo>
                  <a:pt x="46" y="6"/>
                </a:moveTo>
                <a:cubicBezTo>
                  <a:pt x="-1541" y="535"/>
                  <a:pt x="38146" y="44456"/>
                  <a:pt x="38146" y="44456"/>
                </a:cubicBezTo>
                <a:cubicBezTo>
                  <a:pt x="45025" y="54510"/>
                  <a:pt x="41321" y="60331"/>
                  <a:pt x="41321" y="60331"/>
                </a:cubicBezTo>
                <a:cubicBezTo>
                  <a:pt x="42908" y="59802"/>
                  <a:pt x="51375" y="48689"/>
                  <a:pt x="47671" y="41281"/>
                </a:cubicBezTo>
                <a:cubicBezTo>
                  <a:pt x="43967" y="33873"/>
                  <a:pt x="1633" y="-523"/>
                  <a:pt x="46" y="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6" name="フリーフォーム 1225">
            <a:extLst>
              <a:ext uri="{FF2B5EF4-FFF2-40B4-BE49-F238E27FC236}">
                <a16:creationId xmlns:a16="http://schemas.microsoft.com/office/drawing/2014/main" id="{877468AE-DDDF-9F4A-C478-E25FFB389473}"/>
              </a:ext>
            </a:extLst>
          </p:cNvPr>
          <p:cNvSpPr/>
          <p:nvPr/>
        </p:nvSpPr>
        <p:spPr>
          <a:xfrm>
            <a:off x="7959725" y="9569350"/>
            <a:ext cx="44500" cy="63962"/>
          </a:xfrm>
          <a:custGeom>
            <a:avLst/>
            <a:gdLst>
              <a:gd name="connsiteX0" fmla="*/ 44450 w 44500"/>
              <a:gd name="connsiteY0" fmla="*/ 100 h 63962"/>
              <a:gd name="connsiteX1" fmla="*/ 9525 w 44500"/>
              <a:gd name="connsiteY1" fmla="*/ 47725 h 63962"/>
              <a:gd name="connsiteX2" fmla="*/ 0 w 44500"/>
              <a:gd name="connsiteY2" fmla="*/ 63600 h 63962"/>
              <a:gd name="connsiteX3" fmla="*/ 44450 w 44500"/>
              <a:gd name="connsiteY3" fmla="*/ 100 h 639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4500" h="63962">
                <a:moveTo>
                  <a:pt x="44450" y="100"/>
                </a:moveTo>
                <a:cubicBezTo>
                  <a:pt x="46038" y="-2546"/>
                  <a:pt x="9525" y="47725"/>
                  <a:pt x="9525" y="47725"/>
                </a:cubicBezTo>
                <a:cubicBezTo>
                  <a:pt x="2117" y="58308"/>
                  <a:pt x="0" y="65717"/>
                  <a:pt x="0" y="63600"/>
                </a:cubicBezTo>
                <a:cubicBezTo>
                  <a:pt x="0" y="61483"/>
                  <a:pt x="42862" y="2746"/>
                  <a:pt x="44450" y="10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7" name="フリーフォーム 1226">
            <a:extLst>
              <a:ext uri="{FF2B5EF4-FFF2-40B4-BE49-F238E27FC236}">
                <a16:creationId xmlns:a16="http://schemas.microsoft.com/office/drawing/2014/main" id="{C2E1FA0D-1E86-5DB8-A2D7-F4AAC0D56AA2}"/>
              </a:ext>
            </a:extLst>
          </p:cNvPr>
          <p:cNvSpPr/>
          <p:nvPr/>
        </p:nvSpPr>
        <p:spPr>
          <a:xfrm>
            <a:off x="7924588" y="9518502"/>
            <a:ext cx="13101" cy="170518"/>
          </a:xfrm>
          <a:custGeom>
            <a:avLst/>
            <a:gdLst>
              <a:gd name="connsiteX0" fmla="*/ 212 w 13101"/>
              <a:gd name="connsiteY0" fmla="*/ 148 h 170518"/>
              <a:gd name="connsiteX1" fmla="*/ 9737 w 13101"/>
              <a:gd name="connsiteY1" fmla="*/ 89048 h 170518"/>
              <a:gd name="connsiteX2" fmla="*/ 9737 w 13101"/>
              <a:gd name="connsiteY2" fmla="*/ 133498 h 170518"/>
              <a:gd name="connsiteX3" fmla="*/ 12912 w 13101"/>
              <a:gd name="connsiteY3" fmla="*/ 168423 h 170518"/>
              <a:gd name="connsiteX4" fmla="*/ 3387 w 13101"/>
              <a:gd name="connsiteY4" fmla="*/ 69998 h 170518"/>
              <a:gd name="connsiteX5" fmla="*/ 212 w 13101"/>
              <a:gd name="connsiteY5" fmla="*/ 148 h 1705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3101" h="170518">
                <a:moveTo>
                  <a:pt x="212" y="148"/>
                </a:moveTo>
                <a:cubicBezTo>
                  <a:pt x="1270" y="3323"/>
                  <a:pt x="8150" y="66823"/>
                  <a:pt x="9737" y="89048"/>
                </a:cubicBezTo>
                <a:cubicBezTo>
                  <a:pt x="11324" y="111273"/>
                  <a:pt x="9208" y="120269"/>
                  <a:pt x="9737" y="133498"/>
                </a:cubicBezTo>
                <a:cubicBezTo>
                  <a:pt x="10266" y="146727"/>
                  <a:pt x="13970" y="179006"/>
                  <a:pt x="12912" y="168423"/>
                </a:cubicBezTo>
                <a:cubicBezTo>
                  <a:pt x="11854" y="157840"/>
                  <a:pt x="4445" y="94340"/>
                  <a:pt x="3387" y="69998"/>
                </a:cubicBezTo>
                <a:cubicBezTo>
                  <a:pt x="2329" y="45656"/>
                  <a:pt x="-846" y="-3027"/>
                  <a:pt x="212" y="14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8" name="フリーフォーム 1227">
            <a:extLst>
              <a:ext uri="{FF2B5EF4-FFF2-40B4-BE49-F238E27FC236}">
                <a16:creationId xmlns:a16="http://schemas.microsoft.com/office/drawing/2014/main" id="{99A29069-E8D3-D2C9-0D81-FEC23C3D084F}"/>
              </a:ext>
            </a:extLst>
          </p:cNvPr>
          <p:cNvSpPr/>
          <p:nvPr/>
        </p:nvSpPr>
        <p:spPr>
          <a:xfrm>
            <a:off x="7936971" y="9677351"/>
            <a:ext cx="165629" cy="52175"/>
          </a:xfrm>
          <a:custGeom>
            <a:avLst/>
            <a:gdLst>
              <a:gd name="connsiteX0" fmla="*/ 529 w 165629"/>
              <a:gd name="connsiteY0" fmla="*/ 49 h 52175"/>
              <a:gd name="connsiteX1" fmla="*/ 38629 w 165629"/>
              <a:gd name="connsiteY1" fmla="*/ 47674 h 52175"/>
              <a:gd name="connsiteX2" fmla="*/ 86254 w 165629"/>
              <a:gd name="connsiteY2" fmla="*/ 47674 h 52175"/>
              <a:gd name="connsiteX3" fmla="*/ 165629 w 165629"/>
              <a:gd name="connsiteY3" fmla="*/ 25449 h 52175"/>
              <a:gd name="connsiteX4" fmla="*/ 86254 w 165629"/>
              <a:gd name="connsiteY4" fmla="*/ 38149 h 52175"/>
              <a:gd name="connsiteX5" fmla="*/ 67204 w 165629"/>
              <a:gd name="connsiteY5" fmla="*/ 38149 h 52175"/>
              <a:gd name="connsiteX6" fmla="*/ 529 w 165629"/>
              <a:gd name="connsiteY6" fmla="*/ 49 h 52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65629" h="52175">
                <a:moveTo>
                  <a:pt x="529" y="49"/>
                </a:moveTo>
                <a:cubicBezTo>
                  <a:pt x="-4233" y="1636"/>
                  <a:pt x="24342" y="39737"/>
                  <a:pt x="38629" y="47674"/>
                </a:cubicBezTo>
                <a:cubicBezTo>
                  <a:pt x="52916" y="55611"/>
                  <a:pt x="65087" y="51378"/>
                  <a:pt x="86254" y="47674"/>
                </a:cubicBezTo>
                <a:cubicBezTo>
                  <a:pt x="107421" y="43970"/>
                  <a:pt x="165629" y="27036"/>
                  <a:pt x="165629" y="25449"/>
                </a:cubicBezTo>
                <a:cubicBezTo>
                  <a:pt x="165629" y="23862"/>
                  <a:pt x="86254" y="38149"/>
                  <a:pt x="86254" y="38149"/>
                </a:cubicBezTo>
                <a:cubicBezTo>
                  <a:pt x="69850" y="40266"/>
                  <a:pt x="77258" y="40795"/>
                  <a:pt x="67204" y="38149"/>
                </a:cubicBezTo>
                <a:cubicBezTo>
                  <a:pt x="57150" y="35503"/>
                  <a:pt x="5291" y="-1538"/>
                  <a:pt x="529" y="4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9" name="フリーフォーム 1228">
            <a:extLst>
              <a:ext uri="{FF2B5EF4-FFF2-40B4-BE49-F238E27FC236}">
                <a16:creationId xmlns:a16="http://schemas.microsoft.com/office/drawing/2014/main" id="{AA7380FA-4639-DE44-5241-E82B9A994DB5}"/>
              </a:ext>
            </a:extLst>
          </p:cNvPr>
          <p:cNvSpPr/>
          <p:nvPr/>
        </p:nvSpPr>
        <p:spPr>
          <a:xfrm>
            <a:off x="7946951" y="9636103"/>
            <a:ext cx="147061" cy="47647"/>
          </a:xfrm>
          <a:custGeom>
            <a:avLst/>
            <a:gdLst>
              <a:gd name="connsiteX0" fmla="*/ 74 w 147061"/>
              <a:gd name="connsiteY0" fmla="*/ 22 h 47647"/>
              <a:gd name="connsiteX1" fmla="*/ 57224 w 147061"/>
              <a:gd name="connsiteY1" fmla="*/ 41297 h 47647"/>
              <a:gd name="connsiteX2" fmla="*/ 95324 w 147061"/>
              <a:gd name="connsiteY2" fmla="*/ 38122 h 47647"/>
              <a:gd name="connsiteX3" fmla="*/ 146124 w 147061"/>
              <a:gd name="connsiteY3" fmla="*/ 9547 h 47647"/>
              <a:gd name="connsiteX4" fmla="*/ 123899 w 147061"/>
              <a:gd name="connsiteY4" fmla="*/ 31772 h 47647"/>
              <a:gd name="connsiteX5" fmla="*/ 69924 w 147061"/>
              <a:gd name="connsiteY5" fmla="*/ 47647 h 47647"/>
              <a:gd name="connsiteX6" fmla="*/ 74 w 147061"/>
              <a:gd name="connsiteY6" fmla="*/ 22 h 476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47061" h="47647">
                <a:moveTo>
                  <a:pt x="74" y="22"/>
                </a:moveTo>
                <a:cubicBezTo>
                  <a:pt x="-2043" y="-1036"/>
                  <a:pt x="41349" y="34947"/>
                  <a:pt x="57224" y="41297"/>
                </a:cubicBezTo>
                <a:cubicBezTo>
                  <a:pt x="73099" y="47647"/>
                  <a:pt x="80507" y="43414"/>
                  <a:pt x="95324" y="38122"/>
                </a:cubicBezTo>
                <a:cubicBezTo>
                  <a:pt x="110141" y="32830"/>
                  <a:pt x="141362" y="10605"/>
                  <a:pt x="146124" y="9547"/>
                </a:cubicBezTo>
                <a:cubicBezTo>
                  <a:pt x="150886" y="8489"/>
                  <a:pt x="136599" y="25422"/>
                  <a:pt x="123899" y="31772"/>
                </a:cubicBezTo>
                <a:cubicBezTo>
                  <a:pt x="111199" y="38122"/>
                  <a:pt x="90032" y="47647"/>
                  <a:pt x="69924" y="47647"/>
                </a:cubicBezTo>
                <a:cubicBezTo>
                  <a:pt x="49816" y="47647"/>
                  <a:pt x="2191" y="1080"/>
                  <a:pt x="74" y="2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0" name="フリーフォーム 1229">
            <a:extLst>
              <a:ext uri="{FF2B5EF4-FFF2-40B4-BE49-F238E27FC236}">
                <a16:creationId xmlns:a16="http://schemas.microsoft.com/office/drawing/2014/main" id="{D3B45214-0349-CDD0-D6BC-1A2308F535B1}"/>
              </a:ext>
            </a:extLst>
          </p:cNvPr>
          <p:cNvSpPr/>
          <p:nvPr/>
        </p:nvSpPr>
        <p:spPr>
          <a:xfrm>
            <a:off x="8358922" y="8961640"/>
            <a:ext cx="135151" cy="113409"/>
          </a:xfrm>
          <a:custGeom>
            <a:avLst/>
            <a:gdLst>
              <a:gd name="connsiteX0" fmla="*/ 853 w 135151"/>
              <a:gd name="connsiteY0" fmla="*/ 1385 h 113409"/>
              <a:gd name="connsiteX1" fmla="*/ 108803 w 135151"/>
              <a:gd name="connsiteY1" fmla="*/ 83935 h 113409"/>
              <a:gd name="connsiteX2" fmla="*/ 134203 w 135151"/>
              <a:gd name="connsiteY2" fmla="*/ 112510 h 113409"/>
              <a:gd name="connsiteX3" fmla="*/ 86578 w 135151"/>
              <a:gd name="connsiteY3" fmla="*/ 55360 h 113409"/>
              <a:gd name="connsiteX4" fmla="*/ 58003 w 135151"/>
              <a:gd name="connsiteY4" fmla="*/ 33135 h 113409"/>
              <a:gd name="connsiteX5" fmla="*/ 853 w 135151"/>
              <a:gd name="connsiteY5" fmla="*/ 1385 h 1134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35151" h="113409">
                <a:moveTo>
                  <a:pt x="853" y="1385"/>
                </a:moveTo>
                <a:cubicBezTo>
                  <a:pt x="9320" y="9852"/>
                  <a:pt x="86578" y="65414"/>
                  <a:pt x="108803" y="83935"/>
                </a:cubicBezTo>
                <a:cubicBezTo>
                  <a:pt x="131028" y="102456"/>
                  <a:pt x="137907" y="117272"/>
                  <a:pt x="134203" y="112510"/>
                </a:cubicBezTo>
                <a:cubicBezTo>
                  <a:pt x="130499" y="107748"/>
                  <a:pt x="99278" y="68589"/>
                  <a:pt x="86578" y="55360"/>
                </a:cubicBezTo>
                <a:cubicBezTo>
                  <a:pt x="73878" y="42131"/>
                  <a:pt x="66470" y="40543"/>
                  <a:pt x="58003" y="33135"/>
                </a:cubicBezTo>
                <a:cubicBezTo>
                  <a:pt x="49536" y="25727"/>
                  <a:pt x="-7614" y="-7082"/>
                  <a:pt x="853" y="138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1" name="フリーフォーム 1230">
            <a:extLst>
              <a:ext uri="{FF2B5EF4-FFF2-40B4-BE49-F238E27FC236}">
                <a16:creationId xmlns:a16="http://schemas.microsoft.com/office/drawing/2014/main" id="{EA4FE9F9-37DA-E0DB-36FC-7637ABD46145}"/>
              </a:ext>
            </a:extLst>
          </p:cNvPr>
          <p:cNvSpPr/>
          <p:nvPr/>
        </p:nvSpPr>
        <p:spPr>
          <a:xfrm>
            <a:off x="8499126" y="9083492"/>
            <a:ext cx="205552" cy="377364"/>
          </a:xfrm>
          <a:custGeom>
            <a:avLst/>
            <a:gdLst>
              <a:gd name="connsiteX0" fmla="*/ 349 w 205552"/>
              <a:gd name="connsiteY0" fmla="*/ 183 h 377364"/>
              <a:gd name="connsiteX1" fmla="*/ 98774 w 205552"/>
              <a:gd name="connsiteY1" fmla="*/ 222433 h 377364"/>
              <a:gd name="connsiteX2" fmla="*/ 171799 w 205552"/>
              <a:gd name="connsiteY2" fmla="*/ 320858 h 377364"/>
              <a:gd name="connsiteX3" fmla="*/ 200374 w 205552"/>
              <a:gd name="connsiteY3" fmla="*/ 371658 h 377364"/>
              <a:gd name="connsiteX4" fmla="*/ 70199 w 205552"/>
              <a:gd name="connsiteY4" fmla="*/ 187508 h 377364"/>
              <a:gd name="connsiteX5" fmla="*/ 349 w 205552"/>
              <a:gd name="connsiteY5" fmla="*/ 183 h 3773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05552" h="377364">
                <a:moveTo>
                  <a:pt x="349" y="183"/>
                </a:moveTo>
                <a:cubicBezTo>
                  <a:pt x="5111" y="6004"/>
                  <a:pt x="70199" y="168987"/>
                  <a:pt x="98774" y="222433"/>
                </a:cubicBezTo>
                <a:cubicBezTo>
                  <a:pt x="127349" y="275879"/>
                  <a:pt x="154866" y="295987"/>
                  <a:pt x="171799" y="320858"/>
                </a:cubicBezTo>
                <a:cubicBezTo>
                  <a:pt x="188732" y="345729"/>
                  <a:pt x="217307" y="393883"/>
                  <a:pt x="200374" y="371658"/>
                </a:cubicBezTo>
                <a:cubicBezTo>
                  <a:pt x="183441" y="349433"/>
                  <a:pt x="99832" y="246245"/>
                  <a:pt x="70199" y="187508"/>
                </a:cubicBezTo>
                <a:cubicBezTo>
                  <a:pt x="40566" y="128771"/>
                  <a:pt x="-4413" y="-5638"/>
                  <a:pt x="349" y="18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2" name="フリーフォーム 1231">
            <a:extLst>
              <a:ext uri="{FF2B5EF4-FFF2-40B4-BE49-F238E27FC236}">
                <a16:creationId xmlns:a16="http://schemas.microsoft.com/office/drawing/2014/main" id="{9F76AF27-C6B6-BDDE-B037-8A838B253A71}"/>
              </a:ext>
            </a:extLst>
          </p:cNvPr>
          <p:cNvSpPr/>
          <p:nvPr/>
        </p:nvSpPr>
        <p:spPr>
          <a:xfrm>
            <a:off x="8502603" y="9387694"/>
            <a:ext cx="200118" cy="96440"/>
          </a:xfrm>
          <a:custGeom>
            <a:avLst/>
            <a:gdLst>
              <a:gd name="connsiteX0" fmla="*/ 47 w 200118"/>
              <a:gd name="connsiteY0" fmla="*/ 29356 h 96440"/>
              <a:gd name="connsiteX1" fmla="*/ 92122 w 200118"/>
              <a:gd name="connsiteY1" fmla="*/ 3956 h 96440"/>
              <a:gd name="connsiteX2" fmla="*/ 146097 w 200118"/>
              <a:gd name="connsiteY2" fmla="*/ 42056 h 96440"/>
              <a:gd name="connsiteX3" fmla="*/ 136572 w 200118"/>
              <a:gd name="connsiteY3" fmla="*/ 29356 h 96440"/>
              <a:gd name="connsiteX4" fmla="*/ 200072 w 200118"/>
              <a:gd name="connsiteY4" fmla="*/ 96031 h 96440"/>
              <a:gd name="connsiteX5" fmla="*/ 146097 w 200118"/>
              <a:gd name="connsiteY5" fmla="*/ 54756 h 96440"/>
              <a:gd name="connsiteX6" fmla="*/ 104822 w 200118"/>
              <a:gd name="connsiteY6" fmla="*/ 781 h 96440"/>
              <a:gd name="connsiteX7" fmla="*/ 47 w 200118"/>
              <a:gd name="connsiteY7" fmla="*/ 29356 h 964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00118" h="96440">
                <a:moveTo>
                  <a:pt x="47" y="29356"/>
                </a:moveTo>
                <a:cubicBezTo>
                  <a:pt x="-2070" y="29885"/>
                  <a:pt x="67780" y="1839"/>
                  <a:pt x="92122" y="3956"/>
                </a:cubicBezTo>
                <a:cubicBezTo>
                  <a:pt x="116464" y="6073"/>
                  <a:pt x="146097" y="42056"/>
                  <a:pt x="146097" y="42056"/>
                </a:cubicBezTo>
                <a:cubicBezTo>
                  <a:pt x="153505" y="46289"/>
                  <a:pt x="127576" y="20360"/>
                  <a:pt x="136572" y="29356"/>
                </a:cubicBezTo>
                <a:cubicBezTo>
                  <a:pt x="145568" y="38352"/>
                  <a:pt x="198485" y="91798"/>
                  <a:pt x="200072" y="96031"/>
                </a:cubicBezTo>
                <a:cubicBezTo>
                  <a:pt x="201659" y="100264"/>
                  <a:pt x="161972" y="70631"/>
                  <a:pt x="146097" y="54756"/>
                </a:cubicBezTo>
                <a:cubicBezTo>
                  <a:pt x="130222" y="38881"/>
                  <a:pt x="122284" y="7131"/>
                  <a:pt x="104822" y="781"/>
                </a:cubicBezTo>
                <a:cubicBezTo>
                  <a:pt x="87360" y="-5569"/>
                  <a:pt x="2164" y="28827"/>
                  <a:pt x="47" y="2935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3" name="フリーフォーム 1232">
            <a:extLst>
              <a:ext uri="{FF2B5EF4-FFF2-40B4-BE49-F238E27FC236}">
                <a16:creationId xmlns:a16="http://schemas.microsoft.com/office/drawing/2014/main" id="{B7F5A062-4708-E097-79FF-E6AB6DE23008}"/>
              </a:ext>
            </a:extLst>
          </p:cNvPr>
          <p:cNvSpPr/>
          <p:nvPr/>
        </p:nvSpPr>
        <p:spPr>
          <a:xfrm>
            <a:off x="8600675" y="9498064"/>
            <a:ext cx="29348" cy="182675"/>
          </a:xfrm>
          <a:custGeom>
            <a:avLst/>
            <a:gdLst>
              <a:gd name="connsiteX0" fmla="*/ 28975 w 29348"/>
              <a:gd name="connsiteY0" fmla="*/ 1536 h 182675"/>
              <a:gd name="connsiteX1" fmla="*/ 16275 w 29348"/>
              <a:gd name="connsiteY1" fmla="*/ 68211 h 182675"/>
              <a:gd name="connsiteX2" fmla="*/ 9925 w 29348"/>
              <a:gd name="connsiteY2" fmla="*/ 125361 h 182675"/>
              <a:gd name="connsiteX3" fmla="*/ 6750 w 29348"/>
              <a:gd name="connsiteY3" fmla="*/ 182511 h 182675"/>
              <a:gd name="connsiteX4" fmla="*/ 400 w 29348"/>
              <a:gd name="connsiteY4" fmla="*/ 138061 h 182675"/>
              <a:gd name="connsiteX5" fmla="*/ 28975 w 29348"/>
              <a:gd name="connsiteY5" fmla="*/ 1536 h 182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348" h="182675">
                <a:moveTo>
                  <a:pt x="28975" y="1536"/>
                </a:moveTo>
                <a:cubicBezTo>
                  <a:pt x="31621" y="-10106"/>
                  <a:pt x="19450" y="47574"/>
                  <a:pt x="16275" y="68211"/>
                </a:cubicBezTo>
                <a:cubicBezTo>
                  <a:pt x="13100" y="88849"/>
                  <a:pt x="11512" y="106311"/>
                  <a:pt x="9925" y="125361"/>
                </a:cubicBezTo>
                <a:cubicBezTo>
                  <a:pt x="8338" y="144411"/>
                  <a:pt x="8338" y="180394"/>
                  <a:pt x="6750" y="182511"/>
                </a:cubicBezTo>
                <a:cubicBezTo>
                  <a:pt x="5162" y="184628"/>
                  <a:pt x="-1717" y="166107"/>
                  <a:pt x="400" y="138061"/>
                </a:cubicBezTo>
                <a:cubicBezTo>
                  <a:pt x="2517" y="110015"/>
                  <a:pt x="26329" y="13178"/>
                  <a:pt x="28975" y="153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4" name="フリーフォーム 1233">
            <a:extLst>
              <a:ext uri="{FF2B5EF4-FFF2-40B4-BE49-F238E27FC236}">
                <a16:creationId xmlns:a16="http://schemas.microsoft.com/office/drawing/2014/main" id="{C5980D7F-5965-CD1D-51C1-D29FCD1ED393}"/>
              </a:ext>
            </a:extLst>
          </p:cNvPr>
          <p:cNvSpPr/>
          <p:nvPr/>
        </p:nvSpPr>
        <p:spPr>
          <a:xfrm>
            <a:off x="8530310" y="9715425"/>
            <a:ext cx="74158" cy="213001"/>
          </a:xfrm>
          <a:custGeom>
            <a:avLst/>
            <a:gdLst>
              <a:gd name="connsiteX0" fmla="*/ 73940 w 74158"/>
              <a:gd name="connsiteY0" fmla="*/ 75 h 213001"/>
              <a:gd name="connsiteX1" fmla="*/ 32665 w 74158"/>
              <a:gd name="connsiteY1" fmla="*/ 130250 h 213001"/>
              <a:gd name="connsiteX2" fmla="*/ 915 w 74158"/>
              <a:gd name="connsiteY2" fmla="*/ 212800 h 213001"/>
              <a:gd name="connsiteX3" fmla="*/ 13615 w 74158"/>
              <a:gd name="connsiteY3" fmla="*/ 149300 h 213001"/>
              <a:gd name="connsiteX4" fmla="*/ 73940 w 74158"/>
              <a:gd name="connsiteY4" fmla="*/ 75 h 2130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4158" h="213001">
                <a:moveTo>
                  <a:pt x="73940" y="75"/>
                </a:moveTo>
                <a:cubicBezTo>
                  <a:pt x="77115" y="-3100"/>
                  <a:pt x="44836" y="94796"/>
                  <a:pt x="32665" y="130250"/>
                </a:cubicBezTo>
                <a:cubicBezTo>
                  <a:pt x="20494" y="165704"/>
                  <a:pt x="4090" y="209625"/>
                  <a:pt x="915" y="212800"/>
                </a:cubicBezTo>
                <a:cubicBezTo>
                  <a:pt x="-2260" y="215975"/>
                  <a:pt x="3032" y="181050"/>
                  <a:pt x="13615" y="149300"/>
                </a:cubicBezTo>
                <a:cubicBezTo>
                  <a:pt x="24198" y="117550"/>
                  <a:pt x="70765" y="3250"/>
                  <a:pt x="73940" y="7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5" name="フリーフォーム 1234">
            <a:extLst>
              <a:ext uri="{FF2B5EF4-FFF2-40B4-BE49-F238E27FC236}">
                <a16:creationId xmlns:a16="http://schemas.microsoft.com/office/drawing/2014/main" id="{57499DAE-2F86-B9DE-D7C1-BA5BC06402B8}"/>
              </a:ext>
            </a:extLst>
          </p:cNvPr>
          <p:cNvSpPr/>
          <p:nvPr/>
        </p:nvSpPr>
        <p:spPr>
          <a:xfrm>
            <a:off x="8410134" y="9890097"/>
            <a:ext cx="121138" cy="102769"/>
          </a:xfrm>
          <a:custGeom>
            <a:avLst/>
            <a:gdLst>
              <a:gd name="connsiteX0" fmla="*/ 121091 w 121138"/>
              <a:gd name="connsiteY0" fmla="*/ 28 h 102769"/>
              <a:gd name="connsiteX1" fmla="*/ 95691 w 121138"/>
              <a:gd name="connsiteY1" fmla="*/ 79403 h 102769"/>
              <a:gd name="connsiteX2" fmla="*/ 63941 w 121138"/>
              <a:gd name="connsiteY2" fmla="*/ 101628 h 102769"/>
              <a:gd name="connsiteX3" fmla="*/ 441 w 121138"/>
              <a:gd name="connsiteY3" fmla="*/ 98453 h 102769"/>
              <a:gd name="connsiteX4" fmla="*/ 98866 w 121138"/>
              <a:gd name="connsiteY4" fmla="*/ 88928 h 102769"/>
              <a:gd name="connsiteX5" fmla="*/ 121091 w 121138"/>
              <a:gd name="connsiteY5" fmla="*/ 28 h 1027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21138" h="102769">
                <a:moveTo>
                  <a:pt x="121091" y="28"/>
                </a:moveTo>
                <a:cubicBezTo>
                  <a:pt x="120562" y="-1559"/>
                  <a:pt x="105216" y="62470"/>
                  <a:pt x="95691" y="79403"/>
                </a:cubicBezTo>
                <a:cubicBezTo>
                  <a:pt x="86166" y="96336"/>
                  <a:pt x="79816" y="98453"/>
                  <a:pt x="63941" y="101628"/>
                </a:cubicBezTo>
                <a:cubicBezTo>
                  <a:pt x="48066" y="104803"/>
                  <a:pt x="-5380" y="100570"/>
                  <a:pt x="441" y="98453"/>
                </a:cubicBezTo>
                <a:cubicBezTo>
                  <a:pt x="6262" y="96336"/>
                  <a:pt x="79816" y="98982"/>
                  <a:pt x="98866" y="88928"/>
                </a:cubicBezTo>
                <a:cubicBezTo>
                  <a:pt x="117916" y="78874"/>
                  <a:pt x="121620" y="1615"/>
                  <a:pt x="121091" y="2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6" name="フリーフォーム 1235">
            <a:extLst>
              <a:ext uri="{FF2B5EF4-FFF2-40B4-BE49-F238E27FC236}">
                <a16:creationId xmlns:a16="http://schemas.microsoft.com/office/drawing/2014/main" id="{58AB95F0-F329-2E8F-8013-56EF61BE22E2}"/>
              </a:ext>
            </a:extLst>
          </p:cNvPr>
          <p:cNvSpPr/>
          <p:nvPr/>
        </p:nvSpPr>
        <p:spPr>
          <a:xfrm>
            <a:off x="8165951" y="9994666"/>
            <a:ext cx="288514" cy="117844"/>
          </a:xfrm>
          <a:custGeom>
            <a:avLst/>
            <a:gdLst>
              <a:gd name="connsiteX0" fmla="*/ 149 w 288514"/>
              <a:gd name="connsiteY0" fmla="*/ 117709 h 117844"/>
              <a:gd name="connsiteX1" fmla="*/ 146199 w 288514"/>
              <a:gd name="connsiteY1" fmla="*/ 51034 h 117844"/>
              <a:gd name="connsiteX2" fmla="*/ 244624 w 288514"/>
              <a:gd name="connsiteY2" fmla="*/ 19284 h 117844"/>
              <a:gd name="connsiteX3" fmla="*/ 285899 w 288514"/>
              <a:gd name="connsiteY3" fmla="*/ 234 h 117844"/>
              <a:gd name="connsiteX4" fmla="*/ 174774 w 288514"/>
              <a:gd name="connsiteY4" fmla="*/ 31984 h 117844"/>
              <a:gd name="connsiteX5" fmla="*/ 149 w 288514"/>
              <a:gd name="connsiteY5" fmla="*/ 117709 h 1178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88514" h="117844">
                <a:moveTo>
                  <a:pt x="149" y="117709"/>
                </a:moveTo>
                <a:cubicBezTo>
                  <a:pt x="-4613" y="120884"/>
                  <a:pt x="105453" y="67438"/>
                  <a:pt x="146199" y="51034"/>
                </a:cubicBezTo>
                <a:cubicBezTo>
                  <a:pt x="186945" y="34630"/>
                  <a:pt x="221341" y="27751"/>
                  <a:pt x="244624" y="19284"/>
                </a:cubicBezTo>
                <a:cubicBezTo>
                  <a:pt x="267907" y="10817"/>
                  <a:pt x="297541" y="-1883"/>
                  <a:pt x="285899" y="234"/>
                </a:cubicBezTo>
                <a:cubicBezTo>
                  <a:pt x="274257" y="2351"/>
                  <a:pt x="216049" y="16109"/>
                  <a:pt x="174774" y="31984"/>
                </a:cubicBezTo>
                <a:cubicBezTo>
                  <a:pt x="133499" y="47859"/>
                  <a:pt x="4911" y="114534"/>
                  <a:pt x="149" y="11770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7" name="フリーフォーム 1236">
            <a:extLst>
              <a:ext uri="{FF2B5EF4-FFF2-40B4-BE49-F238E27FC236}">
                <a16:creationId xmlns:a16="http://schemas.microsoft.com/office/drawing/2014/main" id="{863563A5-2328-807C-BA2A-E2F41ED49ED8}"/>
              </a:ext>
            </a:extLst>
          </p:cNvPr>
          <p:cNvSpPr/>
          <p:nvPr/>
        </p:nvSpPr>
        <p:spPr>
          <a:xfrm>
            <a:off x="8178799" y="9899625"/>
            <a:ext cx="323857" cy="139738"/>
          </a:xfrm>
          <a:custGeom>
            <a:avLst/>
            <a:gdLst>
              <a:gd name="connsiteX0" fmla="*/ 1 w 323857"/>
              <a:gd name="connsiteY0" fmla="*/ 139725 h 139738"/>
              <a:gd name="connsiteX1" fmla="*/ 238126 w 323857"/>
              <a:gd name="connsiteY1" fmla="*/ 57175 h 139738"/>
              <a:gd name="connsiteX2" fmla="*/ 323851 w 323857"/>
              <a:gd name="connsiteY2" fmla="*/ 25 h 139738"/>
              <a:gd name="connsiteX3" fmla="*/ 234951 w 323857"/>
              <a:gd name="connsiteY3" fmla="*/ 50825 h 139738"/>
              <a:gd name="connsiteX4" fmla="*/ 1 w 323857"/>
              <a:gd name="connsiteY4" fmla="*/ 139725 h 139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23857" h="139738">
                <a:moveTo>
                  <a:pt x="1" y="139725"/>
                </a:moveTo>
                <a:cubicBezTo>
                  <a:pt x="530" y="140783"/>
                  <a:pt x="184151" y="80458"/>
                  <a:pt x="238126" y="57175"/>
                </a:cubicBezTo>
                <a:cubicBezTo>
                  <a:pt x="292101" y="33892"/>
                  <a:pt x="324380" y="1083"/>
                  <a:pt x="323851" y="25"/>
                </a:cubicBezTo>
                <a:cubicBezTo>
                  <a:pt x="323322" y="-1033"/>
                  <a:pt x="284693" y="30717"/>
                  <a:pt x="234951" y="50825"/>
                </a:cubicBezTo>
                <a:cubicBezTo>
                  <a:pt x="185209" y="70933"/>
                  <a:pt x="-528" y="138667"/>
                  <a:pt x="1" y="13972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8" name="フリーフォーム 1237">
            <a:extLst>
              <a:ext uri="{FF2B5EF4-FFF2-40B4-BE49-F238E27FC236}">
                <a16:creationId xmlns:a16="http://schemas.microsoft.com/office/drawing/2014/main" id="{66F5D345-4239-9932-7DD8-B24EDD41FD5D}"/>
              </a:ext>
            </a:extLst>
          </p:cNvPr>
          <p:cNvSpPr/>
          <p:nvPr/>
        </p:nvSpPr>
        <p:spPr>
          <a:xfrm>
            <a:off x="8509519" y="9683747"/>
            <a:ext cx="56679" cy="165107"/>
          </a:xfrm>
          <a:custGeom>
            <a:avLst/>
            <a:gdLst>
              <a:gd name="connsiteX0" fmla="*/ 56631 w 56679"/>
              <a:gd name="connsiteY0" fmla="*/ 3 h 165107"/>
              <a:gd name="connsiteX1" fmla="*/ 12181 w 56679"/>
              <a:gd name="connsiteY1" fmla="*/ 92078 h 165107"/>
              <a:gd name="connsiteX2" fmla="*/ 5831 w 56679"/>
              <a:gd name="connsiteY2" fmla="*/ 165103 h 165107"/>
              <a:gd name="connsiteX3" fmla="*/ 2656 w 56679"/>
              <a:gd name="connsiteY3" fmla="*/ 95253 h 165107"/>
              <a:gd name="connsiteX4" fmla="*/ 56631 w 56679"/>
              <a:gd name="connsiteY4" fmla="*/ 3 h 1651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6679" h="165107">
                <a:moveTo>
                  <a:pt x="56631" y="3"/>
                </a:moveTo>
                <a:cubicBezTo>
                  <a:pt x="58218" y="-526"/>
                  <a:pt x="20648" y="64561"/>
                  <a:pt x="12181" y="92078"/>
                </a:cubicBezTo>
                <a:cubicBezTo>
                  <a:pt x="3714" y="119595"/>
                  <a:pt x="7418" y="164574"/>
                  <a:pt x="5831" y="165103"/>
                </a:cubicBezTo>
                <a:cubicBezTo>
                  <a:pt x="4244" y="165632"/>
                  <a:pt x="-4223" y="118536"/>
                  <a:pt x="2656" y="95253"/>
                </a:cubicBezTo>
                <a:cubicBezTo>
                  <a:pt x="9535" y="71970"/>
                  <a:pt x="55044" y="532"/>
                  <a:pt x="56631" y="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9" name="フリーフォーム 1238">
            <a:extLst>
              <a:ext uri="{FF2B5EF4-FFF2-40B4-BE49-F238E27FC236}">
                <a16:creationId xmlns:a16="http://schemas.microsoft.com/office/drawing/2014/main" id="{039BE008-5DDA-F2B1-10D8-BBD99E1A2E39}"/>
              </a:ext>
            </a:extLst>
          </p:cNvPr>
          <p:cNvSpPr/>
          <p:nvPr/>
        </p:nvSpPr>
        <p:spPr>
          <a:xfrm>
            <a:off x="8420093" y="9598004"/>
            <a:ext cx="48699" cy="177944"/>
          </a:xfrm>
          <a:custGeom>
            <a:avLst/>
            <a:gdLst>
              <a:gd name="connsiteX0" fmla="*/ 44457 w 48699"/>
              <a:gd name="connsiteY0" fmla="*/ 21 h 177944"/>
              <a:gd name="connsiteX1" fmla="*/ 38107 w 48699"/>
              <a:gd name="connsiteY1" fmla="*/ 111146 h 177944"/>
              <a:gd name="connsiteX2" fmla="*/ 7 w 48699"/>
              <a:gd name="connsiteY2" fmla="*/ 177821 h 177944"/>
              <a:gd name="connsiteX3" fmla="*/ 34932 w 48699"/>
              <a:gd name="connsiteY3" fmla="*/ 127021 h 177944"/>
              <a:gd name="connsiteX4" fmla="*/ 47632 w 48699"/>
              <a:gd name="connsiteY4" fmla="*/ 101621 h 177944"/>
              <a:gd name="connsiteX5" fmla="*/ 44457 w 48699"/>
              <a:gd name="connsiteY5" fmla="*/ 21 h 1779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8699" h="177944">
                <a:moveTo>
                  <a:pt x="44457" y="21"/>
                </a:moveTo>
                <a:cubicBezTo>
                  <a:pt x="42870" y="1608"/>
                  <a:pt x="45515" y="81513"/>
                  <a:pt x="38107" y="111146"/>
                </a:cubicBezTo>
                <a:cubicBezTo>
                  <a:pt x="30699" y="140779"/>
                  <a:pt x="536" y="175175"/>
                  <a:pt x="7" y="177821"/>
                </a:cubicBezTo>
                <a:cubicBezTo>
                  <a:pt x="-522" y="180467"/>
                  <a:pt x="26995" y="139721"/>
                  <a:pt x="34932" y="127021"/>
                </a:cubicBezTo>
                <a:cubicBezTo>
                  <a:pt x="42869" y="114321"/>
                  <a:pt x="44457" y="118554"/>
                  <a:pt x="47632" y="101621"/>
                </a:cubicBezTo>
                <a:cubicBezTo>
                  <a:pt x="50807" y="84688"/>
                  <a:pt x="46044" y="-1566"/>
                  <a:pt x="44457" y="2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0" name="フリーフォーム 1239">
            <a:extLst>
              <a:ext uri="{FF2B5EF4-FFF2-40B4-BE49-F238E27FC236}">
                <a16:creationId xmlns:a16="http://schemas.microsoft.com/office/drawing/2014/main" id="{7515532C-E0C0-A19C-A8BD-12F98DF7F99A}"/>
              </a:ext>
            </a:extLst>
          </p:cNvPr>
          <p:cNvSpPr/>
          <p:nvPr/>
        </p:nvSpPr>
        <p:spPr>
          <a:xfrm>
            <a:off x="8385109" y="9869091"/>
            <a:ext cx="125919" cy="49670"/>
          </a:xfrm>
          <a:custGeom>
            <a:avLst/>
            <a:gdLst>
              <a:gd name="connsiteX0" fmla="*/ 66 w 125919"/>
              <a:gd name="connsiteY0" fmla="*/ 1984 h 49670"/>
              <a:gd name="connsiteX1" fmla="*/ 95316 w 125919"/>
              <a:gd name="connsiteY1" fmla="*/ 5159 h 49670"/>
              <a:gd name="connsiteX2" fmla="*/ 123891 w 125919"/>
              <a:gd name="connsiteY2" fmla="*/ 49609 h 49670"/>
              <a:gd name="connsiteX3" fmla="*/ 111191 w 125919"/>
              <a:gd name="connsiteY3" fmla="*/ 14684 h 49670"/>
              <a:gd name="connsiteX4" fmla="*/ 66 w 125919"/>
              <a:gd name="connsiteY4" fmla="*/ 1984 h 496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5919" h="49670">
                <a:moveTo>
                  <a:pt x="66" y="1984"/>
                </a:moveTo>
                <a:cubicBezTo>
                  <a:pt x="-2580" y="396"/>
                  <a:pt x="74679" y="-2779"/>
                  <a:pt x="95316" y="5159"/>
                </a:cubicBezTo>
                <a:cubicBezTo>
                  <a:pt x="115954" y="13097"/>
                  <a:pt x="121245" y="48022"/>
                  <a:pt x="123891" y="49609"/>
                </a:cubicBezTo>
                <a:cubicBezTo>
                  <a:pt x="126537" y="51197"/>
                  <a:pt x="129712" y="21563"/>
                  <a:pt x="111191" y="14684"/>
                </a:cubicBezTo>
                <a:cubicBezTo>
                  <a:pt x="92670" y="7805"/>
                  <a:pt x="2712" y="3572"/>
                  <a:pt x="66" y="198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1" name="フリーフォーム 1240">
            <a:extLst>
              <a:ext uri="{FF2B5EF4-FFF2-40B4-BE49-F238E27FC236}">
                <a16:creationId xmlns:a16="http://schemas.microsoft.com/office/drawing/2014/main" id="{C378AFE0-0F8F-846B-9B61-21811DBA4FC2}"/>
              </a:ext>
            </a:extLst>
          </p:cNvPr>
          <p:cNvSpPr/>
          <p:nvPr/>
        </p:nvSpPr>
        <p:spPr>
          <a:xfrm>
            <a:off x="8315099" y="9607505"/>
            <a:ext cx="70192" cy="184264"/>
          </a:xfrm>
          <a:custGeom>
            <a:avLst/>
            <a:gdLst>
              <a:gd name="connsiteX0" fmla="*/ 70076 w 70192"/>
              <a:gd name="connsiteY0" fmla="*/ 45 h 184264"/>
              <a:gd name="connsiteX1" fmla="*/ 19276 w 70192"/>
              <a:gd name="connsiteY1" fmla="*/ 101645 h 184264"/>
              <a:gd name="connsiteX2" fmla="*/ 9751 w 70192"/>
              <a:gd name="connsiteY2" fmla="*/ 184195 h 184264"/>
              <a:gd name="connsiteX3" fmla="*/ 3401 w 70192"/>
              <a:gd name="connsiteY3" fmla="*/ 114345 h 184264"/>
              <a:gd name="connsiteX4" fmla="*/ 70076 w 70192"/>
              <a:gd name="connsiteY4" fmla="*/ 45 h 1842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0192" h="184264">
                <a:moveTo>
                  <a:pt x="70076" y="45"/>
                </a:moveTo>
                <a:cubicBezTo>
                  <a:pt x="72722" y="-2072"/>
                  <a:pt x="29330" y="70953"/>
                  <a:pt x="19276" y="101645"/>
                </a:cubicBezTo>
                <a:cubicBezTo>
                  <a:pt x="9222" y="132337"/>
                  <a:pt x="12397" y="182078"/>
                  <a:pt x="9751" y="184195"/>
                </a:cubicBezTo>
                <a:cubicBezTo>
                  <a:pt x="7105" y="186312"/>
                  <a:pt x="-6124" y="139745"/>
                  <a:pt x="3401" y="114345"/>
                </a:cubicBezTo>
                <a:cubicBezTo>
                  <a:pt x="12926" y="88945"/>
                  <a:pt x="67430" y="2162"/>
                  <a:pt x="70076" y="4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2" name="フリーフォーム 1241">
            <a:extLst>
              <a:ext uri="{FF2B5EF4-FFF2-40B4-BE49-F238E27FC236}">
                <a16:creationId xmlns:a16="http://schemas.microsoft.com/office/drawing/2014/main" id="{9B964571-D853-C9FA-72A2-783908CDF62A}"/>
              </a:ext>
            </a:extLst>
          </p:cNvPr>
          <p:cNvSpPr/>
          <p:nvPr/>
        </p:nvSpPr>
        <p:spPr>
          <a:xfrm>
            <a:off x="8302466" y="9747188"/>
            <a:ext cx="127918" cy="31846"/>
          </a:xfrm>
          <a:custGeom>
            <a:avLst/>
            <a:gdLst>
              <a:gd name="connsiteX0" fmla="*/ 159 w 127918"/>
              <a:gd name="connsiteY0" fmla="*/ 31812 h 31846"/>
              <a:gd name="connsiteX1" fmla="*/ 79534 w 127918"/>
              <a:gd name="connsiteY1" fmla="*/ 6412 h 31846"/>
              <a:gd name="connsiteX2" fmla="*/ 127159 w 127918"/>
              <a:gd name="connsiteY2" fmla="*/ 12762 h 31846"/>
              <a:gd name="connsiteX3" fmla="*/ 101759 w 127918"/>
              <a:gd name="connsiteY3" fmla="*/ 62 h 31846"/>
              <a:gd name="connsiteX4" fmla="*/ 159 w 127918"/>
              <a:gd name="connsiteY4" fmla="*/ 31812 h 318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7918" h="31846">
                <a:moveTo>
                  <a:pt x="159" y="31812"/>
                </a:moveTo>
                <a:cubicBezTo>
                  <a:pt x="-3545" y="32870"/>
                  <a:pt x="58367" y="9587"/>
                  <a:pt x="79534" y="6412"/>
                </a:cubicBezTo>
                <a:cubicBezTo>
                  <a:pt x="100701" y="3237"/>
                  <a:pt x="123455" y="13820"/>
                  <a:pt x="127159" y="12762"/>
                </a:cubicBezTo>
                <a:cubicBezTo>
                  <a:pt x="130863" y="11704"/>
                  <a:pt x="120809" y="-996"/>
                  <a:pt x="101759" y="62"/>
                </a:cubicBezTo>
                <a:cubicBezTo>
                  <a:pt x="82709" y="1120"/>
                  <a:pt x="3863" y="30754"/>
                  <a:pt x="159" y="3181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3" name="フリーフォーム 1242">
            <a:extLst>
              <a:ext uri="{FF2B5EF4-FFF2-40B4-BE49-F238E27FC236}">
                <a16:creationId xmlns:a16="http://schemas.microsoft.com/office/drawing/2014/main" id="{E0B26122-0644-F967-B303-B5B22C6CB8ED}"/>
              </a:ext>
            </a:extLst>
          </p:cNvPr>
          <p:cNvSpPr/>
          <p:nvPr/>
        </p:nvSpPr>
        <p:spPr>
          <a:xfrm>
            <a:off x="8073650" y="9759534"/>
            <a:ext cx="296626" cy="162357"/>
          </a:xfrm>
          <a:custGeom>
            <a:avLst/>
            <a:gdLst>
              <a:gd name="connsiteX0" fmla="*/ 295650 w 296626"/>
              <a:gd name="connsiteY0" fmla="*/ 416 h 162357"/>
              <a:gd name="connsiteX1" fmla="*/ 184525 w 296626"/>
              <a:gd name="connsiteY1" fmla="*/ 57566 h 162357"/>
              <a:gd name="connsiteX2" fmla="*/ 133725 w 296626"/>
              <a:gd name="connsiteY2" fmla="*/ 95666 h 162357"/>
              <a:gd name="connsiteX3" fmla="*/ 152775 w 296626"/>
              <a:gd name="connsiteY3" fmla="*/ 82966 h 162357"/>
              <a:gd name="connsiteX4" fmla="*/ 375 w 296626"/>
              <a:gd name="connsiteY4" fmla="*/ 162341 h 162357"/>
              <a:gd name="connsiteX5" fmla="*/ 114675 w 296626"/>
              <a:gd name="connsiteY5" fmla="*/ 89316 h 162357"/>
              <a:gd name="connsiteX6" fmla="*/ 295650 w 296626"/>
              <a:gd name="connsiteY6" fmla="*/ 416 h 1623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96626" h="162357">
                <a:moveTo>
                  <a:pt x="295650" y="416"/>
                </a:moveTo>
                <a:cubicBezTo>
                  <a:pt x="307292" y="-4876"/>
                  <a:pt x="211512" y="41691"/>
                  <a:pt x="184525" y="57566"/>
                </a:cubicBezTo>
                <a:cubicBezTo>
                  <a:pt x="157537" y="73441"/>
                  <a:pt x="133725" y="95666"/>
                  <a:pt x="133725" y="95666"/>
                </a:cubicBezTo>
                <a:cubicBezTo>
                  <a:pt x="128433" y="99899"/>
                  <a:pt x="175000" y="71854"/>
                  <a:pt x="152775" y="82966"/>
                </a:cubicBezTo>
                <a:cubicBezTo>
                  <a:pt x="130550" y="94078"/>
                  <a:pt x="6725" y="161283"/>
                  <a:pt x="375" y="162341"/>
                </a:cubicBezTo>
                <a:cubicBezTo>
                  <a:pt x="-5975" y="163399"/>
                  <a:pt x="69696" y="113129"/>
                  <a:pt x="114675" y="89316"/>
                </a:cubicBezTo>
                <a:cubicBezTo>
                  <a:pt x="159654" y="65504"/>
                  <a:pt x="284008" y="5708"/>
                  <a:pt x="295650" y="41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4" name="フリーフォーム 1243">
            <a:extLst>
              <a:ext uri="{FF2B5EF4-FFF2-40B4-BE49-F238E27FC236}">
                <a16:creationId xmlns:a16="http://schemas.microsoft.com/office/drawing/2014/main" id="{EEFB98CD-D252-C3EB-3698-0163B6712EDE}"/>
              </a:ext>
            </a:extLst>
          </p:cNvPr>
          <p:cNvSpPr/>
          <p:nvPr/>
        </p:nvSpPr>
        <p:spPr>
          <a:xfrm>
            <a:off x="7867449" y="9915493"/>
            <a:ext cx="248290" cy="120684"/>
          </a:xfrm>
          <a:custGeom>
            <a:avLst/>
            <a:gdLst>
              <a:gd name="connsiteX0" fmla="*/ 201 w 248290"/>
              <a:gd name="connsiteY0" fmla="*/ 120682 h 120684"/>
              <a:gd name="connsiteX1" fmla="*/ 136726 w 248290"/>
              <a:gd name="connsiteY1" fmla="*/ 25432 h 120684"/>
              <a:gd name="connsiteX2" fmla="*/ 247851 w 248290"/>
              <a:gd name="connsiteY2" fmla="*/ 32 h 120684"/>
              <a:gd name="connsiteX3" fmla="*/ 168476 w 248290"/>
              <a:gd name="connsiteY3" fmla="*/ 28607 h 120684"/>
              <a:gd name="connsiteX4" fmla="*/ 201 w 248290"/>
              <a:gd name="connsiteY4" fmla="*/ 120682 h 1206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48290" h="120684">
                <a:moveTo>
                  <a:pt x="201" y="120682"/>
                </a:moveTo>
                <a:cubicBezTo>
                  <a:pt x="-5091" y="120153"/>
                  <a:pt x="95451" y="45540"/>
                  <a:pt x="136726" y="25432"/>
                </a:cubicBezTo>
                <a:cubicBezTo>
                  <a:pt x="178001" y="5324"/>
                  <a:pt x="242559" y="-497"/>
                  <a:pt x="247851" y="32"/>
                </a:cubicBezTo>
                <a:cubicBezTo>
                  <a:pt x="253143" y="561"/>
                  <a:pt x="209751" y="10615"/>
                  <a:pt x="168476" y="28607"/>
                </a:cubicBezTo>
                <a:cubicBezTo>
                  <a:pt x="127201" y="46599"/>
                  <a:pt x="5493" y="121211"/>
                  <a:pt x="201" y="12068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5" name="フリーフォーム 1244">
            <a:extLst>
              <a:ext uri="{FF2B5EF4-FFF2-40B4-BE49-F238E27FC236}">
                <a16:creationId xmlns:a16="http://schemas.microsoft.com/office/drawing/2014/main" id="{C8A53A4B-3ECD-196E-3765-11DB99132C99}"/>
              </a:ext>
            </a:extLst>
          </p:cNvPr>
          <p:cNvSpPr/>
          <p:nvPr/>
        </p:nvSpPr>
        <p:spPr>
          <a:xfrm>
            <a:off x="7997476" y="9902694"/>
            <a:ext cx="210200" cy="117673"/>
          </a:xfrm>
          <a:custGeom>
            <a:avLst/>
            <a:gdLst>
              <a:gd name="connsiteX0" fmla="*/ 349 w 210200"/>
              <a:gd name="connsiteY0" fmla="*/ 117606 h 117673"/>
              <a:gd name="connsiteX1" fmla="*/ 114649 w 210200"/>
              <a:gd name="connsiteY1" fmla="*/ 41406 h 117673"/>
              <a:gd name="connsiteX2" fmla="*/ 209899 w 210200"/>
              <a:gd name="connsiteY2" fmla="*/ 131 h 117673"/>
              <a:gd name="connsiteX3" fmla="*/ 82899 w 210200"/>
              <a:gd name="connsiteY3" fmla="*/ 54106 h 117673"/>
              <a:gd name="connsiteX4" fmla="*/ 349 w 210200"/>
              <a:gd name="connsiteY4" fmla="*/ 117606 h 1176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0200" h="117673">
                <a:moveTo>
                  <a:pt x="349" y="117606"/>
                </a:moveTo>
                <a:cubicBezTo>
                  <a:pt x="5641" y="115489"/>
                  <a:pt x="79724" y="60985"/>
                  <a:pt x="114649" y="41406"/>
                </a:cubicBezTo>
                <a:cubicBezTo>
                  <a:pt x="149574" y="21827"/>
                  <a:pt x="215191" y="-1986"/>
                  <a:pt x="209899" y="131"/>
                </a:cubicBezTo>
                <a:cubicBezTo>
                  <a:pt x="204607" y="2248"/>
                  <a:pt x="114649" y="36644"/>
                  <a:pt x="82899" y="54106"/>
                </a:cubicBezTo>
                <a:cubicBezTo>
                  <a:pt x="51149" y="71568"/>
                  <a:pt x="-4943" y="119723"/>
                  <a:pt x="349" y="11760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6" name="フリーフォーム 1245">
            <a:extLst>
              <a:ext uri="{FF2B5EF4-FFF2-40B4-BE49-F238E27FC236}">
                <a16:creationId xmlns:a16="http://schemas.microsoft.com/office/drawing/2014/main" id="{9F8F8877-F919-87E6-5C5F-14AA7919B277}"/>
              </a:ext>
            </a:extLst>
          </p:cNvPr>
          <p:cNvSpPr/>
          <p:nvPr/>
        </p:nvSpPr>
        <p:spPr>
          <a:xfrm>
            <a:off x="8235679" y="9747235"/>
            <a:ext cx="241806" cy="143156"/>
          </a:xfrm>
          <a:custGeom>
            <a:avLst/>
            <a:gdLst>
              <a:gd name="connsiteX0" fmla="*/ 271 w 241806"/>
              <a:gd name="connsiteY0" fmla="*/ 142890 h 143156"/>
              <a:gd name="connsiteX1" fmla="*/ 133621 w 241806"/>
              <a:gd name="connsiteY1" fmla="*/ 98440 h 143156"/>
              <a:gd name="connsiteX2" fmla="*/ 197121 w 241806"/>
              <a:gd name="connsiteY2" fmla="*/ 69865 h 143156"/>
              <a:gd name="connsiteX3" fmla="*/ 241571 w 241806"/>
              <a:gd name="connsiteY3" fmla="*/ 15 h 143156"/>
              <a:gd name="connsiteX4" fmla="*/ 178071 w 241806"/>
              <a:gd name="connsiteY4" fmla="*/ 63515 h 143156"/>
              <a:gd name="connsiteX5" fmla="*/ 171721 w 241806"/>
              <a:gd name="connsiteY5" fmla="*/ 76215 h 143156"/>
              <a:gd name="connsiteX6" fmla="*/ 271 w 241806"/>
              <a:gd name="connsiteY6" fmla="*/ 142890 h 1431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41806" h="143156">
                <a:moveTo>
                  <a:pt x="271" y="142890"/>
                </a:moveTo>
                <a:cubicBezTo>
                  <a:pt x="-6079" y="146594"/>
                  <a:pt x="100813" y="110611"/>
                  <a:pt x="133621" y="98440"/>
                </a:cubicBezTo>
                <a:cubicBezTo>
                  <a:pt x="166429" y="86269"/>
                  <a:pt x="179129" y="86269"/>
                  <a:pt x="197121" y="69865"/>
                </a:cubicBezTo>
                <a:cubicBezTo>
                  <a:pt x="215113" y="53461"/>
                  <a:pt x="244746" y="1073"/>
                  <a:pt x="241571" y="15"/>
                </a:cubicBezTo>
                <a:cubicBezTo>
                  <a:pt x="238396" y="-1043"/>
                  <a:pt x="189713" y="50815"/>
                  <a:pt x="178071" y="63515"/>
                </a:cubicBezTo>
                <a:cubicBezTo>
                  <a:pt x="166429" y="76215"/>
                  <a:pt x="200296" y="63515"/>
                  <a:pt x="171721" y="76215"/>
                </a:cubicBezTo>
                <a:cubicBezTo>
                  <a:pt x="143146" y="88915"/>
                  <a:pt x="6621" y="139186"/>
                  <a:pt x="271" y="14289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7" name="フリーフォーム 1246">
            <a:extLst>
              <a:ext uri="{FF2B5EF4-FFF2-40B4-BE49-F238E27FC236}">
                <a16:creationId xmlns:a16="http://schemas.microsoft.com/office/drawing/2014/main" id="{590501C8-028C-EA3E-7EE7-917CDFB92EA2}"/>
              </a:ext>
            </a:extLst>
          </p:cNvPr>
          <p:cNvSpPr/>
          <p:nvPr/>
        </p:nvSpPr>
        <p:spPr>
          <a:xfrm>
            <a:off x="7873396" y="10054276"/>
            <a:ext cx="145883" cy="77280"/>
          </a:xfrm>
          <a:custGeom>
            <a:avLst/>
            <a:gdLst>
              <a:gd name="connsiteX0" fmla="*/ 604 w 145883"/>
              <a:gd name="connsiteY0" fmla="*/ 949 h 77280"/>
              <a:gd name="connsiteX1" fmla="*/ 86329 w 145883"/>
              <a:gd name="connsiteY1" fmla="*/ 4124 h 77280"/>
              <a:gd name="connsiteX2" fmla="*/ 127604 w 145883"/>
              <a:gd name="connsiteY2" fmla="*/ 29524 h 77280"/>
              <a:gd name="connsiteX3" fmla="*/ 143479 w 145883"/>
              <a:gd name="connsiteY3" fmla="*/ 77149 h 77280"/>
              <a:gd name="connsiteX4" fmla="*/ 133954 w 145883"/>
              <a:gd name="connsiteY4" fmla="*/ 13649 h 77280"/>
              <a:gd name="connsiteX5" fmla="*/ 604 w 145883"/>
              <a:gd name="connsiteY5" fmla="*/ 949 h 77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45883" h="77280">
                <a:moveTo>
                  <a:pt x="604" y="949"/>
                </a:moveTo>
                <a:cubicBezTo>
                  <a:pt x="-7334" y="-639"/>
                  <a:pt x="65162" y="-638"/>
                  <a:pt x="86329" y="4124"/>
                </a:cubicBezTo>
                <a:cubicBezTo>
                  <a:pt x="107496" y="8886"/>
                  <a:pt x="118079" y="17353"/>
                  <a:pt x="127604" y="29524"/>
                </a:cubicBezTo>
                <a:cubicBezTo>
                  <a:pt x="137129" y="41695"/>
                  <a:pt x="142421" y="79795"/>
                  <a:pt x="143479" y="77149"/>
                </a:cubicBezTo>
                <a:cubicBezTo>
                  <a:pt x="144537" y="74503"/>
                  <a:pt x="151946" y="28995"/>
                  <a:pt x="133954" y="13649"/>
                </a:cubicBezTo>
                <a:cubicBezTo>
                  <a:pt x="115962" y="-1697"/>
                  <a:pt x="8542" y="2537"/>
                  <a:pt x="604" y="94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8" name="フリーフォーム 1247">
            <a:extLst>
              <a:ext uri="{FF2B5EF4-FFF2-40B4-BE49-F238E27FC236}">
                <a16:creationId xmlns:a16="http://schemas.microsoft.com/office/drawing/2014/main" id="{223DE782-D7F8-8B84-52A8-93F5F07DBB08}"/>
              </a:ext>
            </a:extLst>
          </p:cNvPr>
          <p:cNvSpPr/>
          <p:nvPr/>
        </p:nvSpPr>
        <p:spPr>
          <a:xfrm>
            <a:off x="8000918" y="10083619"/>
            <a:ext cx="209804" cy="45175"/>
          </a:xfrm>
          <a:custGeom>
            <a:avLst/>
            <a:gdLst>
              <a:gd name="connsiteX0" fmla="*/ 82 w 209804"/>
              <a:gd name="connsiteY0" fmla="*/ 44631 h 45175"/>
              <a:gd name="connsiteX1" fmla="*/ 120732 w 209804"/>
              <a:gd name="connsiteY1" fmla="*/ 35106 h 45175"/>
              <a:gd name="connsiteX2" fmla="*/ 209632 w 209804"/>
              <a:gd name="connsiteY2" fmla="*/ 181 h 45175"/>
              <a:gd name="connsiteX3" fmla="*/ 139782 w 209804"/>
              <a:gd name="connsiteY3" fmla="*/ 22406 h 45175"/>
              <a:gd name="connsiteX4" fmla="*/ 82 w 209804"/>
              <a:gd name="connsiteY4" fmla="*/ 44631 h 45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9804" h="45175">
                <a:moveTo>
                  <a:pt x="82" y="44631"/>
                </a:moveTo>
                <a:cubicBezTo>
                  <a:pt x="-3093" y="46748"/>
                  <a:pt x="85807" y="42514"/>
                  <a:pt x="120732" y="35106"/>
                </a:cubicBezTo>
                <a:cubicBezTo>
                  <a:pt x="155657" y="27698"/>
                  <a:pt x="206457" y="2298"/>
                  <a:pt x="209632" y="181"/>
                </a:cubicBezTo>
                <a:cubicBezTo>
                  <a:pt x="212807" y="-1936"/>
                  <a:pt x="171532" y="14998"/>
                  <a:pt x="139782" y="22406"/>
                </a:cubicBezTo>
                <a:cubicBezTo>
                  <a:pt x="108032" y="29814"/>
                  <a:pt x="3257" y="42514"/>
                  <a:pt x="82" y="4463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9" name="フリーフォーム 1248">
            <a:extLst>
              <a:ext uri="{FF2B5EF4-FFF2-40B4-BE49-F238E27FC236}">
                <a16:creationId xmlns:a16="http://schemas.microsoft.com/office/drawing/2014/main" id="{727F8C12-9031-7E8F-4D95-808A8B74D337}"/>
              </a:ext>
            </a:extLst>
          </p:cNvPr>
          <p:cNvSpPr/>
          <p:nvPr/>
        </p:nvSpPr>
        <p:spPr>
          <a:xfrm>
            <a:off x="8041879" y="9945859"/>
            <a:ext cx="322031" cy="130854"/>
          </a:xfrm>
          <a:custGeom>
            <a:avLst/>
            <a:gdLst>
              <a:gd name="connsiteX0" fmla="*/ 3571 w 322031"/>
              <a:gd name="connsiteY0" fmla="*/ 128416 h 130854"/>
              <a:gd name="connsiteX1" fmla="*/ 105171 w 322031"/>
              <a:gd name="connsiteY1" fmla="*/ 83966 h 130854"/>
              <a:gd name="connsiteX2" fmla="*/ 222646 w 322031"/>
              <a:gd name="connsiteY2" fmla="*/ 26816 h 130854"/>
              <a:gd name="connsiteX3" fmla="*/ 279796 w 322031"/>
              <a:gd name="connsiteY3" fmla="*/ 1416 h 130854"/>
              <a:gd name="connsiteX4" fmla="*/ 321071 w 322031"/>
              <a:gd name="connsiteY4" fmla="*/ 7766 h 130854"/>
              <a:gd name="connsiteX5" fmla="*/ 238521 w 322031"/>
              <a:gd name="connsiteY5" fmla="*/ 7766 h 130854"/>
              <a:gd name="connsiteX6" fmla="*/ 3571 w 322031"/>
              <a:gd name="connsiteY6" fmla="*/ 128416 h 1308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22031" h="130854">
                <a:moveTo>
                  <a:pt x="3571" y="128416"/>
                </a:moveTo>
                <a:cubicBezTo>
                  <a:pt x="-18654" y="141116"/>
                  <a:pt x="68659" y="100899"/>
                  <a:pt x="105171" y="83966"/>
                </a:cubicBezTo>
                <a:cubicBezTo>
                  <a:pt x="141684" y="67033"/>
                  <a:pt x="193542" y="40574"/>
                  <a:pt x="222646" y="26816"/>
                </a:cubicBezTo>
                <a:cubicBezTo>
                  <a:pt x="251750" y="13058"/>
                  <a:pt x="263392" y="4591"/>
                  <a:pt x="279796" y="1416"/>
                </a:cubicBezTo>
                <a:cubicBezTo>
                  <a:pt x="296200" y="-1759"/>
                  <a:pt x="327950" y="6708"/>
                  <a:pt x="321071" y="7766"/>
                </a:cubicBezTo>
                <a:cubicBezTo>
                  <a:pt x="314192" y="8824"/>
                  <a:pt x="287733" y="-10226"/>
                  <a:pt x="238521" y="7766"/>
                </a:cubicBezTo>
                <a:cubicBezTo>
                  <a:pt x="189309" y="25758"/>
                  <a:pt x="25796" y="115716"/>
                  <a:pt x="3571" y="12841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0" name="フリーフォーム 1249">
            <a:extLst>
              <a:ext uri="{FF2B5EF4-FFF2-40B4-BE49-F238E27FC236}">
                <a16:creationId xmlns:a16="http://schemas.microsoft.com/office/drawing/2014/main" id="{4B714674-D505-145D-F2C8-4418718ABF96}"/>
              </a:ext>
            </a:extLst>
          </p:cNvPr>
          <p:cNvSpPr/>
          <p:nvPr/>
        </p:nvSpPr>
        <p:spPr>
          <a:xfrm>
            <a:off x="8089811" y="9959860"/>
            <a:ext cx="74902" cy="130290"/>
          </a:xfrm>
          <a:custGeom>
            <a:avLst/>
            <a:gdLst>
              <a:gd name="connsiteX0" fmla="*/ 89 w 74902"/>
              <a:gd name="connsiteY0" fmla="*/ 115 h 130290"/>
              <a:gd name="connsiteX1" fmla="*/ 54064 w 74902"/>
              <a:gd name="connsiteY1" fmla="*/ 60440 h 130290"/>
              <a:gd name="connsiteX2" fmla="*/ 60414 w 74902"/>
              <a:gd name="connsiteY2" fmla="*/ 79490 h 130290"/>
              <a:gd name="connsiteX3" fmla="*/ 73114 w 74902"/>
              <a:gd name="connsiteY3" fmla="*/ 130290 h 130290"/>
              <a:gd name="connsiteX4" fmla="*/ 69939 w 74902"/>
              <a:gd name="connsiteY4" fmla="*/ 79490 h 130290"/>
              <a:gd name="connsiteX5" fmla="*/ 89 w 74902"/>
              <a:gd name="connsiteY5" fmla="*/ 115 h 1302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4902" h="130290">
                <a:moveTo>
                  <a:pt x="89" y="115"/>
                </a:moveTo>
                <a:cubicBezTo>
                  <a:pt x="-2557" y="-3060"/>
                  <a:pt x="54064" y="60440"/>
                  <a:pt x="54064" y="60440"/>
                </a:cubicBezTo>
                <a:cubicBezTo>
                  <a:pt x="64118" y="73669"/>
                  <a:pt x="57239" y="67848"/>
                  <a:pt x="60414" y="79490"/>
                </a:cubicBezTo>
                <a:cubicBezTo>
                  <a:pt x="63589" y="91132"/>
                  <a:pt x="71527" y="130290"/>
                  <a:pt x="73114" y="130290"/>
                </a:cubicBezTo>
                <a:cubicBezTo>
                  <a:pt x="74701" y="130290"/>
                  <a:pt x="77347" y="96952"/>
                  <a:pt x="69939" y="79490"/>
                </a:cubicBezTo>
                <a:cubicBezTo>
                  <a:pt x="62531" y="62028"/>
                  <a:pt x="2735" y="3290"/>
                  <a:pt x="89" y="11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1" name="フリーフォーム 1250">
            <a:extLst>
              <a:ext uri="{FF2B5EF4-FFF2-40B4-BE49-F238E27FC236}">
                <a16:creationId xmlns:a16="http://schemas.microsoft.com/office/drawing/2014/main" id="{468D21BA-5801-C9AC-B98A-E112723B13A8}"/>
              </a:ext>
            </a:extLst>
          </p:cNvPr>
          <p:cNvSpPr/>
          <p:nvPr/>
        </p:nvSpPr>
        <p:spPr>
          <a:xfrm>
            <a:off x="7834525" y="10116442"/>
            <a:ext cx="216670" cy="53614"/>
          </a:xfrm>
          <a:custGeom>
            <a:avLst/>
            <a:gdLst>
              <a:gd name="connsiteX0" fmla="*/ 1375 w 216670"/>
              <a:gd name="connsiteY0" fmla="*/ 53083 h 53614"/>
              <a:gd name="connsiteX1" fmla="*/ 90275 w 216670"/>
              <a:gd name="connsiteY1" fmla="*/ 27683 h 53614"/>
              <a:gd name="connsiteX2" fmla="*/ 214100 w 216670"/>
              <a:gd name="connsiteY2" fmla="*/ 8633 h 53614"/>
              <a:gd name="connsiteX3" fmla="*/ 160125 w 216670"/>
              <a:gd name="connsiteY3" fmla="*/ 2283 h 53614"/>
              <a:gd name="connsiteX4" fmla="*/ 1375 w 216670"/>
              <a:gd name="connsiteY4" fmla="*/ 53083 h 536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6670" h="53614">
                <a:moveTo>
                  <a:pt x="1375" y="53083"/>
                </a:moveTo>
                <a:cubicBezTo>
                  <a:pt x="-10267" y="57316"/>
                  <a:pt x="54821" y="35091"/>
                  <a:pt x="90275" y="27683"/>
                </a:cubicBezTo>
                <a:cubicBezTo>
                  <a:pt x="125729" y="20275"/>
                  <a:pt x="202458" y="12866"/>
                  <a:pt x="214100" y="8633"/>
                </a:cubicBezTo>
                <a:cubicBezTo>
                  <a:pt x="225742" y="4400"/>
                  <a:pt x="196108" y="-4067"/>
                  <a:pt x="160125" y="2283"/>
                </a:cubicBezTo>
                <a:cubicBezTo>
                  <a:pt x="124142" y="8633"/>
                  <a:pt x="13017" y="48850"/>
                  <a:pt x="1375" y="5308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2" name="フリーフォーム 1251">
            <a:extLst>
              <a:ext uri="{FF2B5EF4-FFF2-40B4-BE49-F238E27FC236}">
                <a16:creationId xmlns:a16="http://schemas.microsoft.com/office/drawing/2014/main" id="{4FD7B22C-770E-AB38-A5F8-0571E50DED60}"/>
              </a:ext>
            </a:extLst>
          </p:cNvPr>
          <p:cNvSpPr/>
          <p:nvPr/>
        </p:nvSpPr>
        <p:spPr>
          <a:xfrm>
            <a:off x="7826104" y="10023240"/>
            <a:ext cx="48002" cy="140175"/>
          </a:xfrm>
          <a:custGeom>
            <a:avLst/>
            <a:gdLst>
              <a:gd name="connsiteX0" fmla="*/ 47896 w 48002"/>
              <a:gd name="connsiteY0" fmla="*/ 235 h 140175"/>
              <a:gd name="connsiteX1" fmla="*/ 12971 w 48002"/>
              <a:gd name="connsiteY1" fmla="*/ 66910 h 140175"/>
              <a:gd name="connsiteX2" fmla="*/ 6621 w 48002"/>
              <a:gd name="connsiteY2" fmla="*/ 101835 h 140175"/>
              <a:gd name="connsiteX3" fmla="*/ 9796 w 48002"/>
              <a:gd name="connsiteY3" fmla="*/ 139935 h 140175"/>
              <a:gd name="connsiteX4" fmla="*/ 6621 w 48002"/>
              <a:gd name="connsiteY4" fmla="*/ 82785 h 140175"/>
              <a:gd name="connsiteX5" fmla="*/ 6621 w 48002"/>
              <a:gd name="connsiteY5" fmla="*/ 105010 h 140175"/>
              <a:gd name="connsiteX6" fmla="*/ 9796 w 48002"/>
              <a:gd name="connsiteY6" fmla="*/ 73260 h 140175"/>
              <a:gd name="connsiteX7" fmla="*/ 25671 w 48002"/>
              <a:gd name="connsiteY7" fmla="*/ 136760 h 140175"/>
              <a:gd name="connsiteX8" fmla="*/ 25671 w 48002"/>
              <a:gd name="connsiteY8" fmla="*/ 95485 h 140175"/>
              <a:gd name="connsiteX9" fmla="*/ 19321 w 48002"/>
              <a:gd name="connsiteY9" fmla="*/ 127235 h 140175"/>
              <a:gd name="connsiteX10" fmla="*/ 271 w 48002"/>
              <a:gd name="connsiteY10" fmla="*/ 92310 h 140175"/>
              <a:gd name="connsiteX11" fmla="*/ 47896 w 48002"/>
              <a:gd name="connsiteY11" fmla="*/ 235 h 140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48002" h="140175">
                <a:moveTo>
                  <a:pt x="47896" y="235"/>
                </a:moveTo>
                <a:cubicBezTo>
                  <a:pt x="50013" y="-3998"/>
                  <a:pt x="19850" y="49977"/>
                  <a:pt x="12971" y="66910"/>
                </a:cubicBezTo>
                <a:cubicBezTo>
                  <a:pt x="6092" y="83843"/>
                  <a:pt x="7150" y="89664"/>
                  <a:pt x="6621" y="101835"/>
                </a:cubicBezTo>
                <a:cubicBezTo>
                  <a:pt x="6092" y="114006"/>
                  <a:pt x="9796" y="143110"/>
                  <a:pt x="9796" y="139935"/>
                </a:cubicBezTo>
                <a:cubicBezTo>
                  <a:pt x="9796" y="136760"/>
                  <a:pt x="7150" y="88606"/>
                  <a:pt x="6621" y="82785"/>
                </a:cubicBezTo>
                <a:cubicBezTo>
                  <a:pt x="6092" y="76964"/>
                  <a:pt x="6092" y="106597"/>
                  <a:pt x="6621" y="105010"/>
                </a:cubicBezTo>
                <a:cubicBezTo>
                  <a:pt x="7150" y="103423"/>
                  <a:pt x="6621" y="67968"/>
                  <a:pt x="9796" y="73260"/>
                </a:cubicBezTo>
                <a:cubicBezTo>
                  <a:pt x="12971" y="78552"/>
                  <a:pt x="23025" y="133056"/>
                  <a:pt x="25671" y="136760"/>
                </a:cubicBezTo>
                <a:cubicBezTo>
                  <a:pt x="28317" y="140464"/>
                  <a:pt x="26729" y="97073"/>
                  <a:pt x="25671" y="95485"/>
                </a:cubicBezTo>
                <a:cubicBezTo>
                  <a:pt x="24613" y="93897"/>
                  <a:pt x="23554" y="127764"/>
                  <a:pt x="19321" y="127235"/>
                </a:cubicBezTo>
                <a:cubicBezTo>
                  <a:pt x="15088" y="126706"/>
                  <a:pt x="-2375" y="110302"/>
                  <a:pt x="271" y="92310"/>
                </a:cubicBezTo>
                <a:cubicBezTo>
                  <a:pt x="2917" y="74318"/>
                  <a:pt x="45779" y="4468"/>
                  <a:pt x="47896" y="23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3" name="フリーフォーム 1252">
            <a:extLst>
              <a:ext uri="{FF2B5EF4-FFF2-40B4-BE49-F238E27FC236}">
                <a16:creationId xmlns:a16="http://schemas.microsoft.com/office/drawing/2014/main" id="{EF1278F1-2413-23F4-8B72-67FDB9CD7204}"/>
              </a:ext>
            </a:extLst>
          </p:cNvPr>
          <p:cNvSpPr/>
          <p:nvPr/>
        </p:nvSpPr>
        <p:spPr>
          <a:xfrm>
            <a:off x="7860882" y="10055056"/>
            <a:ext cx="133813" cy="9723"/>
          </a:xfrm>
          <a:custGeom>
            <a:avLst/>
            <a:gdLst>
              <a:gd name="connsiteX0" fmla="*/ 418 w 133813"/>
              <a:gd name="connsiteY0" fmla="*/ 169 h 9723"/>
              <a:gd name="connsiteX1" fmla="*/ 130593 w 133813"/>
              <a:gd name="connsiteY1" fmla="*/ 9694 h 9723"/>
              <a:gd name="connsiteX2" fmla="*/ 89318 w 133813"/>
              <a:gd name="connsiteY2" fmla="*/ 3344 h 9723"/>
              <a:gd name="connsiteX3" fmla="*/ 418 w 133813"/>
              <a:gd name="connsiteY3" fmla="*/ 169 h 97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3813" h="9723">
                <a:moveTo>
                  <a:pt x="418" y="169"/>
                </a:moveTo>
                <a:cubicBezTo>
                  <a:pt x="7297" y="1227"/>
                  <a:pt x="115776" y="9165"/>
                  <a:pt x="130593" y="9694"/>
                </a:cubicBezTo>
                <a:cubicBezTo>
                  <a:pt x="145410" y="10223"/>
                  <a:pt x="105193" y="3344"/>
                  <a:pt x="89318" y="3344"/>
                </a:cubicBezTo>
                <a:cubicBezTo>
                  <a:pt x="73443" y="3344"/>
                  <a:pt x="-6461" y="-889"/>
                  <a:pt x="418" y="16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4" name="フリーフォーム 1253">
            <a:extLst>
              <a:ext uri="{FF2B5EF4-FFF2-40B4-BE49-F238E27FC236}">
                <a16:creationId xmlns:a16="http://schemas.microsoft.com/office/drawing/2014/main" id="{6D6B06CB-1BFE-4FD9-8319-E02815854336}"/>
              </a:ext>
            </a:extLst>
          </p:cNvPr>
          <p:cNvSpPr/>
          <p:nvPr/>
        </p:nvSpPr>
        <p:spPr>
          <a:xfrm>
            <a:off x="7848586" y="10080247"/>
            <a:ext cx="130216" cy="28994"/>
          </a:xfrm>
          <a:custGeom>
            <a:avLst/>
            <a:gdLst>
              <a:gd name="connsiteX0" fmla="*/ 14 w 130216"/>
              <a:gd name="connsiteY0" fmla="*/ 28953 h 28994"/>
              <a:gd name="connsiteX1" fmla="*/ 76214 w 130216"/>
              <a:gd name="connsiteY1" fmla="*/ 6728 h 28994"/>
              <a:gd name="connsiteX2" fmla="*/ 130189 w 130216"/>
              <a:gd name="connsiteY2" fmla="*/ 6728 h 28994"/>
              <a:gd name="connsiteX3" fmla="*/ 82564 w 130216"/>
              <a:gd name="connsiteY3" fmla="*/ 378 h 28994"/>
              <a:gd name="connsiteX4" fmla="*/ 14 w 130216"/>
              <a:gd name="connsiteY4" fmla="*/ 28953 h 289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0216" h="28994">
                <a:moveTo>
                  <a:pt x="14" y="28953"/>
                </a:moveTo>
                <a:cubicBezTo>
                  <a:pt x="-1044" y="30011"/>
                  <a:pt x="54518" y="10432"/>
                  <a:pt x="76214" y="6728"/>
                </a:cubicBezTo>
                <a:cubicBezTo>
                  <a:pt x="97910" y="3024"/>
                  <a:pt x="129131" y="7786"/>
                  <a:pt x="130189" y="6728"/>
                </a:cubicBezTo>
                <a:cubicBezTo>
                  <a:pt x="131247" y="5670"/>
                  <a:pt x="101085" y="-1739"/>
                  <a:pt x="82564" y="378"/>
                </a:cubicBezTo>
                <a:cubicBezTo>
                  <a:pt x="64043" y="2495"/>
                  <a:pt x="1072" y="27895"/>
                  <a:pt x="14" y="2895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5" name="フリーフォーム 1254">
            <a:extLst>
              <a:ext uri="{FF2B5EF4-FFF2-40B4-BE49-F238E27FC236}">
                <a16:creationId xmlns:a16="http://schemas.microsoft.com/office/drawing/2014/main" id="{FBFFA7AC-BDBB-B599-8512-07B8B4176E98}"/>
              </a:ext>
            </a:extLst>
          </p:cNvPr>
          <p:cNvSpPr/>
          <p:nvPr/>
        </p:nvSpPr>
        <p:spPr>
          <a:xfrm>
            <a:off x="8341932" y="9474159"/>
            <a:ext cx="59163" cy="187442"/>
          </a:xfrm>
          <a:custGeom>
            <a:avLst/>
            <a:gdLst>
              <a:gd name="connsiteX0" fmla="*/ 59118 w 59163"/>
              <a:gd name="connsiteY0" fmla="*/ 41 h 187442"/>
              <a:gd name="connsiteX1" fmla="*/ 11493 w 59163"/>
              <a:gd name="connsiteY1" fmla="*/ 107991 h 187442"/>
              <a:gd name="connsiteX2" fmla="*/ 5143 w 59163"/>
              <a:gd name="connsiteY2" fmla="*/ 187366 h 187442"/>
              <a:gd name="connsiteX3" fmla="*/ 1968 w 59163"/>
              <a:gd name="connsiteY3" fmla="*/ 120691 h 187442"/>
              <a:gd name="connsiteX4" fmla="*/ 59118 w 59163"/>
              <a:gd name="connsiteY4" fmla="*/ 41 h 1874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9163" h="187442">
                <a:moveTo>
                  <a:pt x="59118" y="41"/>
                </a:moveTo>
                <a:cubicBezTo>
                  <a:pt x="60706" y="-2076"/>
                  <a:pt x="20489" y="76770"/>
                  <a:pt x="11493" y="107991"/>
                </a:cubicBezTo>
                <a:cubicBezTo>
                  <a:pt x="2497" y="139212"/>
                  <a:pt x="6731" y="185249"/>
                  <a:pt x="5143" y="187366"/>
                </a:cubicBezTo>
                <a:cubicBezTo>
                  <a:pt x="3555" y="189483"/>
                  <a:pt x="-3324" y="147149"/>
                  <a:pt x="1968" y="120691"/>
                </a:cubicBezTo>
                <a:cubicBezTo>
                  <a:pt x="7260" y="94233"/>
                  <a:pt x="57530" y="2158"/>
                  <a:pt x="59118" y="4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6" name="フリーフォーム 1255">
            <a:extLst>
              <a:ext uri="{FF2B5EF4-FFF2-40B4-BE49-F238E27FC236}">
                <a16:creationId xmlns:a16="http://schemas.microsoft.com/office/drawing/2014/main" id="{0E4ACB8A-D904-54E4-B36A-ABCFACAAE359}"/>
              </a:ext>
            </a:extLst>
          </p:cNvPr>
          <p:cNvSpPr/>
          <p:nvPr/>
        </p:nvSpPr>
        <p:spPr>
          <a:xfrm>
            <a:off x="8291462" y="9632833"/>
            <a:ext cx="46586" cy="159659"/>
          </a:xfrm>
          <a:custGeom>
            <a:avLst/>
            <a:gdLst>
              <a:gd name="connsiteX0" fmla="*/ 46088 w 46586"/>
              <a:gd name="connsiteY0" fmla="*/ 117 h 159659"/>
              <a:gd name="connsiteX1" fmla="*/ 27038 w 46586"/>
              <a:gd name="connsiteY1" fmla="*/ 95367 h 159659"/>
              <a:gd name="connsiteX2" fmla="*/ 17513 w 46586"/>
              <a:gd name="connsiteY2" fmla="*/ 82667 h 159659"/>
              <a:gd name="connsiteX3" fmla="*/ 1638 w 46586"/>
              <a:gd name="connsiteY3" fmla="*/ 158867 h 159659"/>
              <a:gd name="connsiteX4" fmla="*/ 4813 w 46586"/>
              <a:gd name="connsiteY4" fmla="*/ 117592 h 159659"/>
              <a:gd name="connsiteX5" fmla="*/ 46088 w 46586"/>
              <a:gd name="connsiteY5" fmla="*/ 117 h 1596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586" h="159659">
                <a:moveTo>
                  <a:pt x="46088" y="117"/>
                </a:moveTo>
                <a:cubicBezTo>
                  <a:pt x="49792" y="-3587"/>
                  <a:pt x="31800" y="81609"/>
                  <a:pt x="27038" y="95367"/>
                </a:cubicBezTo>
                <a:cubicBezTo>
                  <a:pt x="22276" y="109125"/>
                  <a:pt x="21746" y="72084"/>
                  <a:pt x="17513" y="82667"/>
                </a:cubicBezTo>
                <a:cubicBezTo>
                  <a:pt x="13280" y="93250"/>
                  <a:pt x="3755" y="153046"/>
                  <a:pt x="1638" y="158867"/>
                </a:cubicBezTo>
                <a:cubicBezTo>
                  <a:pt x="-479" y="164688"/>
                  <a:pt x="-1537" y="137171"/>
                  <a:pt x="4813" y="117592"/>
                </a:cubicBezTo>
                <a:cubicBezTo>
                  <a:pt x="11163" y="98013"/>
                  <a:pt x="42384" y="3821"/>
                  <a:pt x="46088" y="11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7" name="フリーフォーム 1256">
            <a:extLst>
              <a:ext uri="{FF2B5EF4-FFF2-40B4-BE49-F238E27FC236}">
                <a16:creationId xmlns:a16="http://schemas.microsoft.com/office/drawing/2014/main" id="{FFDEC13A-4147-155C-CB7A-0C78268504E1}"/>
              </a:ext>
            </a:extLst>
          </p:cNvPr>
          <p:cNvSpPr/>
          <p:nvPr/>
        </p:nvSpPr>
        <p:spPr>
          <a:xfrm>
            <a:off x="8311995" y="9391648"/>
            <a:ext cx="76392" cy="295311"/>
          </a:xfrm>
          <a:custGeom>
            <a:avLst/>
            <a:gdLst>
              <a:gd name="connsiteX0" fmla="*/ 76355 w 76392"/>
              <a:gd name="connsiteY0" fmla="*/ 2 h 295311"/>
              <a:gd name="connsiteX1" fmla="*/ 16030 w 76392"/>
              <a:gd name="connsiteY1" fmla="*/ 127002 h 295311"/>
              <a:gd name="connsiteX2" fmla="*/ 155 w 76392"/>
              <a:gd name="connsiteY2" fmla="*/ 161927 h 295311"/>
              <a:gd name="connsiteX3" fmla="*/ 22380 w 76392"/>
              <a:gd name="connsiteY3" fmla="*/ 295277 h 295311"/>
              <a:gd name="connsiteX4" fmla="*/ 12855 w 76392"/>
              <a:gd name="connsiteY4" fmla="*/ 174627 h 295311"/>
              <a:gd name="connsiteX5" fmla="*/ 6505 w 76392"/>
              <a:gd name="connsiteY5" fmla="*/ 130177 h 295311"/>
              <a:gd name="connsiteX6" fmla="*/ 76355 w 76392"/>
              <a:gd name="connsiteY6" fmla="*/ 2 h 2953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76392" h="295311">
                <a:moveTo>
                  <a:pt x="76355" y="2"/>
                </a:moveTo>
                <a:cubicBezTo>
                  <a:pt x="77942" y="-527"/>
                  <a:pt x="28730" y="100015"/>
                  <a:pt x="16030" y="127002"/>
                </a:cubicBezTo>
                <a:cubicBezTo>
                  <a:pt x="3330" y="153989"/>
                  <a:pt x="-903" y="133881"/>
                  <a:pt x="155" y="161927"/>
                </a:cubicBezTo>
                <a:cubicBezTo>
                  <a:pt x="1213" y="189973"/>
                  <a:pt x="20263" y="293160"/>
                  <a:pt x="22380" y="295277"/>
                </a:cubicBezTo>
                <a:cubicBezTo>
                  <a:pt x="24497" y="297394"/>
                  <a:pt x="15501" y="202144"/>
                  <a:pt x="12855" y="174627"/>
                </a:cubicBezTo>
                <a:cubicBezTo>
                  <a:pt x="10209" y="147110"/>
                  <a:pt x="-1433" y="152402"/>
                  <a:pt x="6505" y="130177"/>
                </a:cubicBezTo>
                <a:cubicBezTo>
                  <a:pt x="14442" y="107952"/>
                  <a:pt x="74768" y="531"/>
                  <a:pt x="76355" y="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8" name="フリーフォーム 1257">
            <a:extLst>
              <a:ext uri="{FF2B5EF4-FFF2-40B4-BE49-F238E27FC236}">
                <a16:creationId xmlns:a16="http://schemas.microsoft.com/office/drawing/2014/main" id="{E9C6286E-6701-1DC2-4335-87C86510B924}"/>
              </a:ext>
            </a:extLst>
          </p:cNvPr>
          <p:cNvSpPr/>
          <p:nvPr/>
        </p:nvSpPr>
        <p:spPr>
          <a:xfrm>
            <a:off x="8235889" y="8981288"/>
            <a:ext cx="73107" cy="279655"/>
          </a:xfrm>
          <a:custGeom>
            <a:avLst/>
            <a:gdLst>
              <a:gd name="connsiteX0" fmla="*/ 61 w 73107"/>
              <a:gd name="connsiteY0" fmla="*/ 787 h 279655"/>
              <a:gd name="connsiteX1" fmla="*/ 60386 w 73107"/>
              <a:gd name="connsiteY1" fmla="*/ 67462 h 279655"/>
              <a:gd name="connsiteX2" fmla="*/ 54036 w 73107"/>
              <a:gd name="connsiteY2" fmla="*/ 165887 h 279655"/>
              <a:gd name="connsiteX3" fmla="*/ 47686 w 73107"/>
              <a:gd name="connsiteY3" fmla="*/ 210337 h 279655"/>
              <a:gd name="connsiteX4" fmla="*/ 31811 w 73107"/>
              <a:gd name="connsiteY4" fmla="*/ 277012 h 279655"/>
              <a:gd name="connsiteX5" fmla="*/ 73086 w 73107"/>
              <a:gd name="connsiteY5" fmla="*/ 111912 h 279655"/>
              <a:gd name="connsiteX6" fmla="*/ 61 w 73107"/>
              <a:gd name="connsiteY6" fmla="*/ 787 h 2796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73107" h="279655">
                <a:moveTo>
                  <a:pt x="61" y="787"/>
                </a:moveTo>
                <a:cubicBezTo>
                  <a:pt x="-2056" y="-6621"/>
                  <a:pt x="51390" y="39945"/>
                  <a:pt x="60386" y="67462"/>
                </a:cubicBezTo>
                <a:cubicBezTo>
                  <a:pt x="69382" y="94979"/>
                  <a:pt x="56153" y="142074"/>
                  <a:pt x="54036" y="165887"/>
                </a:cubicBezTo>
                <a:cubicBezTo>
                  <a:pt x="51919" y="189700"/>
                  <a:pt x="51390" y="191816"/>
                  <a:pt x="47686" y="210337"/>
                </a:cubicBezTo>
                <a:cubicBezTo>
                  <a:pt x="43982" y="228858"/>
                  <a:pt x="27578" y="293416"/>
                  <a:pt x="31811" y="277012"/>
                </a:cubicBezTo>
                <a:cubicBezTo>
                  <a:pt x="36044" y="260608"/>
                  <a:pt x="74144" y="154245"/>
                  <a:pt x="73086" y="111912"/>
                </a:cubicBezTo>
                <a:cubicBezTo>
                  <a:pt x="72028" y="69579"/>
                  <a:pt x="2178" y="8195"/>
                  <a:pt x="61" y="78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9" name="フリーフォーム 1258">
            <a:extLst>
              <a:ext uri="{FF2B5EF4-FFF2-40B4-BE49-F238E27FC236}">
                <a16:creationId xmlns:a16="http://schemas.microsoft.com/office/drawing/2014/main" id="{9EB81F16-4512-884A-88F8-7CAC05554052}"/>
              </a:ext>
            </a:extLst>
          </p:cNvPr>
          <p:cNvSpPr/>
          <p:nvPr/>
        </p:nvSpPr>
        <p:spPr>
          <a:xfrm>
            <a:off x="8464534" y="9112223"/>
            <a:ext cx="57171" cy="254096"/>
          </a:xfrm>
          <a:custGeom>
            <a:avLst/>
            <a:gdLst>
              <a:gd name="connsiteX0" fmla="*/ 16 w 57171"/>
              <a:gd name="connsiteY0" fmla="*/ 27 h 254096"/>
              <a:gd name="connsiteX1" fmla="*/ 50816 w 57171"/>
              <a:gd name="connsiteY1" fmla="*/ 158777 h 254096"/>
              <a:gd name="connsiteX2" fmla="*/ 15891 w 57171"/>
              <a:gd name="connsiteY2" fmla="*/ 254027 h 254096"/>
              <a:gd name="connsiteX3" fmla="*/ 57166 w 57171"/>
              <a:gd name="connsiteY3" fmla="*/ 171477 h 254096"/>
              <a:gd name="connsiteX4" fmla="*/ 16 w 57171"/>
              <a:gd name="connsiteY4" fmla="*/ 27 h 2540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7171" h="254096">
                <a:moveTo>
                  <a:pt x="16" y="27"/>
                </a:moveTo>
                <a:cubicBezTo>
                  <a:pt x="-1042" y="-2090"/>
                  <a:pt x="48170" y="116444"/>
                  <a:pt x="50816" y="158777"/>
                </a:cubicBezTo>
                <a:cubicBezTo>
                  <a:pt x="53462" y="201110"/>
                  <a:pt x="14833" y="251910"/>
                  <a:pt x="15891" y="254027"/>
                </a:cubicBezTo>
                <a:cubicBezTo>
                  <a:pt x="16949" y="256144"/>
                  <a:pt x="57695" y="209577"/>
                  <a:pt x="57166" y="171477"/>
                </a:cubicBezTo>
                <a:cubicBezTo>
                  <a:pt x="56637" y="133377"/>
                  <a:pt x="1074" y="2144"/>
                  <a:pt x="16" y="2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0" name="フリーフォーム 1259">
            <a:extLst>
              <a:ext uri="{FF2B5EF4-FFF2-40B4-BE49-F238E27FC236}">
                <a16:creationId xmlns:a16="http://schemas.microsoft.com/office/drawing/2014/main" id="{BEE6CD09-B184-130A-81CA-98A1B49C4358}"/>
              </a:ext>
            </a:extLst>
          </p:cNvPr>
          <p:cNvSpPr/>
          <p:nvPr/>
        </p:nvSpPr>
        <p:spPr>
          <a:xfrm>
            <a:off x="8306594" y="9091707"/>
            <a:ext cx="66273" cy="360275"/>
          </a:xfrm>
          <a:custGeom>
            <a:avLst/>
            <a:gdLst>
              <a:gd name="connsiteX0" fmla="*/ 65881 w 66273"/>
              <a:gd name="connsiteY0" fmla="*/ 1493 h 360275"/>
              <a:gd name="connsiteX1" fmla="*/ 30956 w 66273"/>
              <a:gd name="connsiteY1" fmla="*/ 122143 h 360275"/>
              <a:gd name="connsiteX2" fmla="*/ 18256 w 66273"/>
              <a:gd name="connsiteY2" fmla="*/ 217393 h 360275"/>
              <a:gd name="connsiteX3" fmla="*/ 2381 w 66273"/>
              <a:gd name="connsiteY3" fmla="*/ 360268 h 360275"/>
              <a:gd name="connsiteX4" fmla="*/ 5556 w 66273"/>
              <a:gd name="connsiteY4" fmla="*/ 211043 h 360275"/>
              <a:gd name="connsiteX5" fmla="*/ 65881 w 66273"/>
              <a:gd name="connsiteY5" fmla="*/ 1493 h 360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6273" h="360275">
                <a:moveTo>
                  <a:pt x="65881" y="1493"/>
                </a:moveTo>
                <a:cubicBezTo>
                  <a:pt x="70114" y="-13324"/>
                  <a:pt x="38893" y="86160"/>
                  <a:pt x="30956" y="122143"/>
                </a:cubicBezTo>
                <a:cubicBezTo>
                  <a:pt x="23018" y="158126"/>
                  <a:pt x="23018" y="177706"/>
                  <a:pt x="18256" y="217393"/>
                </a:cubicBezTo>
                <a:cubicBezTo>
                  <a:pt x="13493" y="257081"/>
                  <a:pt x="4498" y="361326"/>
                  <a:pt x="2381" y="360268"/>
                </a:cubicBezTo>
                <a:cubicBezTo>
                  <a:pt x="264" y="359210"/>
                  <a:pt x="-2911" y="267664"/>
                  <a:pt x="5556" y="211043"/>
                </a:cubicBezTo>
                <a:cubicBezTo>
                  <a:pt x="14023" y="154422"/>
                  <a:pt x="61648" y="16310"/>
                  <a:pt x="65881" y="149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1" name="フリーフォーム 1260">
            <a:extLst>
              <a:ext uri="{FF2B5EF4-FFF2-40B4-BE49-F238E27FC236}">
                <a16:creationId xmlns:a16="http://schemas.microsoft.com/office/drawing/2014/main" id="{8D6BD7C2-6DED-E82B-7BD5-00F632828CDB}"/>
              </a:ext>
            </a:extLst>
          </p:cNvPr>
          <p:cNvSpPr/>
          <p:nvPr/>
        </p:nvSpPr>
        <p:spPr>
          <a:xfrm>
            <a:off x="8299381" y="8947150"/>
            <a:ext cx="143096" cy="161235"/>
          </a:xfrm>
          <a:custGeom>
            <a:avLst/>
            <a:gdLst>
              <a:gd name="connsiteX0" fmla="*/ 69 w 143096"/>
              <a:gd name="connsiteY0" fmla="*/ 0 h 161235"/>
              <a:gd name="connsiteX1" fmla="*/ 63569 w 143096"/>
              <a:gd name="connsiteY1" fmla="*/ 88900 h 161235"/>
              <a:gd name="connsiteX2" fmla="*/ 120719 w 143096"/>
              <a:gd name="connsiteY2" fmla="*/ 136525 h 161235"/>
              <a:gd name="connsiteX3" fmla="*/ 139769 w 143096"/>
              <a:gd name="connsiteY3" fmla="*/ 158750 h 161235"/>
              <a:gd name="connsiteX4" fmla="*/ 57219 w 143096"/>
              <a:gd name="connsiteY4" fmla="*/ 79375 h 161235"/>
              <a:gd name="connsiteX5" fmla="*/ 50869 w 143096"/>
              <a:gd name="connsiteY5" fmla="*/ 88900 h 161235"/>
              <a:gd name="connsiteX6" fmla="*/ 69 w 143096"/>
              <a:gd name="connsiteY6" fmla="*/ 0 h 1612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43096" h="161235">
                <a:moveTo>
                  <a:pt x="69" y="0"/>
                </a:moveTo>
                <a:cubicBezTo>
                  <a:pt x="2186" y="0"/>
                  <a:pt x="43461" y="66146"/>
                  <a:pt x="63569" y="88900"/>
                </a:cubicBezTo>
                <a:cubicBezTo>
                  <a:pt x="83677" y="111654"/>
                  <a:pt x="108019" y="124883"/>
                  <a:pt x="120719" y="136525"/>
                </a:cubicBezTo>
                <a:cubicBezTo>
                  <a:pt x="133419" y="148167"/>
                  <a:pt x="150352" y="168275"/>
                  <a:pt x="139769" y="158750"/>
                </a:cubicBezTo>
                <a:cubicBezTo>
                  <a:pt x="129186" y="149225"/>
                  <a:pt x="57219" y="79375"/>
                  <a:pt x="57219" y="79375"/>
                </a:cubicBezTo>
                <a:cubicBezTo>
                  <a:pt x="42403" y="67733"/>
                  <a:pt x="56690" y="98954"/>
                  <a:pt x="50869" y="88900"/>
                </a:cubicBezTo>
                <a:cubicBezTo>
                  <a:pt x="45048" y="78846"/>
                  <a:pt x="-2048" y="0"/>
                  <a:pt x="69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2" name="フリーフォーム 1261">
            <a:extLst>
              <a:ext uri="{FF2B5EF4-FFF2-40B4-BE49-F238E27FC236}">
                <a16:creationId xmlns:a16="http://schemas.microsoft.com/office/drawing/2014/main" id="{39CA578D-8982-6DA7-C084-E869F3D13E74}"/>
              </a:ext>
            </a:extLst>
          </p:cNvPr>
          <p:cNvSpPr/>
          <p:nvPr/>
        </p:nvSpPr>
        <p:spPr>
          <a:xfrm>
            <a:off x="8451331" y="9417046"/>
            <a:ext cx="99046" cy="140064"/>
          </a:xfrm>
          <a:custGeom>
            <a:avLst/>
            <a:gdLst>
              <a:gd name="connsiteX0" fmla="*/ 44969 w 99046"/>
              <a:gd name="connsiteY0" fmla="*/ 4 h 140064"/>
              <a:gd name="connsiteX1" fmla="*/ 60844 w 99046"/>
              <a:gd name="connsiteY1" fmla="*/ 60329 h 140064"/>
              <a:gd name="connsiteX2" fmla="*/ 98944 w 99046"/>
              <a:gd name="connsiteY2" fmla="*/ 101604 h 140064"/>
              <a:gd name="connsiteX3" fmla="*/ 48144 w 99046"/>
              <a:gd name="connsiteY3" fmla="*/ 111129 h 140064"/>
              <a:gd name="connsiteX4" fmla="*/ 519 w 99046"/>
              <a:gd name="connsiteY4" fmla="*/ 139704 h 140064"/>
              <a:gd name="connsiteX5" fmla="*/ 79894 w 99046"/>
              <a:gd name="connsiteY5" fmla="*/ 88904 h 140064"/>
              <a:gd name="connsiteX6" fmla="*/ 64019 w 99046"/>
              <a:gd name="connsiteY6" fmla="*/ 63504 h 140064"/>
              <a:gd name="connsiteX7" fmla="*/ 44969 w 99046"/>
              <a:gd name="connsiteY7" fmla="*/ 4 h 1400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99046" h="140064">
                <a:moveTo>
                  <a:pt x="44969" y="4"/>
                </a:moveTo>
                <a:cubicBezTo>
                  <a:pt x="44440" y="-525"/>
                  <a:pt x="51848" y="43396"/>
                  <a:pt x="60844" y="60329"/>
                </a:cubicBezTo>
                <a:cubicBezTo>
                  <a:pt x="69840" y="77262"/>
                  <a:pt x="101061" y="93137"/>
                  <a:pt x="98944" y="101604"/>
                </a:cubicBezTo>
                <a:cubicBezTo>
                  <a:pt x="96827" y="110071"/>
                  <a:pt x="64548" y="104779"/>
                  <a:pt x="48144" y="111129"/>
                </a:cubicBezTo>
                <a:cubicBezTo>
                  <a:pt x="31740" y="117479"/>
                  <a:pt x="-4773" y="143408"/>
                  <a:pt x="519" y="139704"/>
                </a:cubicBezTo>
                <a:cubicBezTo>
                  <a:pt x="5811" y="136000"/>
                  <a:pt x="69311" y="101604"/>
                  <a:pt x="79894" y="88904"/>
                </a:cubicBezTo>
                <a:cubicBezTo>
                  <a:pt x="90477" y="76204"/>
                  <a:pt x="68782" y="73558"/>
                  <a:pt x="64019" y="63504"/>
                </a:cubicBezTo>
                <a:cubicBezTo>
                  <a:pt x="59257" y="53450"/>
                  <a:pt x="45498" y="533"/>
                  <a:pt x="44969" y="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3" name="フリーフォーム 1262">
            <a:extLst>
              <a:ext uri="{FF2B5EF4-FFF2-40B4-BE49-F238E27FC236}">
                <a16:creationId xmlns:a16="http://schemas.microsoft.com/office/drawing/2014/main" id="{FFF6B116-B7A2-08D1-DFF0-C7C55297F67C}"/>
              </a:ext>
            </a:extLst>
          </p:cNvPr>
          <p:cNvSpPr/>
          <p:nvPr/>
        </p:nvSpPr>
        <p:spPr>
          <a:xfrm>
            <a:off x="8622660" y="9496124"/>
            <a:ext cx="81133" cy="181781"/>
          </a:xfrm>
          <a:custGeom>
            <a:avLst/>
            <a:gdLst>
              <a:gd name="connsiteX0" fmla="*/ 70490 w 81133"/>
              <a:gd name="connsiteY0" fmla="*/ 301 h 181781"/>
              <a:gd name="connsiteX1" fmla="*/ 70490 w 81133"/>
              <a:gd name="connsiteY1" fmla="*/ 70151 h 181781"/>
              <a:gd name="connsiteX2" fmla="*/ 41915 w 81133"/>
              <a:gd name="connsiteY2" fmla="*/ 130476 h 181781"/>
              <a:gd name="connsiteX3" fmla="*/ 640 w 81133"/>
              <a:gd name="connsiteY3" fmla="*/ 181276 h 181781"/>
              <a:gd name="connsiteX4" fmla="*/ 76840 w 81133"/>
              <a:gd name="connsiteY4" fmla="*/ 98726 h 181781"/>
              <a:gd name="connsiteX5" fmla="*/ 70490 w 81133"/>
              <a:gd name="connsiteY5" fmla="*/ 301 h 181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1133" h="181781">
                <a:moveTo>
                  <a:pt x="70490" y="301"/>
                </a:moveTo>
                <a:cubicBezTo>
                  <a:pt x="69432" y="-4461"/>
                  <a:pt x="75252" y="48455"/>
                  <a:pt x="70490" y="70151"/>
                </a:cubicBezTo>
                <a:cubicBezTo>
                  <a:pt x="65728" y="91847"/>
                  <a:pt x="53557" y="111955"/>
                  <a:pt x="41915" y="130476"/>
                </a:cubicBezTo>
                <a:cubicBezTo>
                  <a:pt x="30273" y="148997"/>
                  <a:pt x="-5181" y="186568"/>
                  <a:pt x="640" y="181276"/>
                </a:cubicBezTo>
                <a:cubicBezTo>
                  <a:pt x="6461" y="175984"/>
                  <a:pt x="64669" y="124126"/>
                  <a:pt x="76840" y="98726"/>
                </a:cubicBezTo>
                <a:cubicBezTo>
                  <a:pt x="89011" y="73326"/>
                  <a:pt x="71548" y="5063"/>
                  <a:pt x="70490" y="30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4" name="フリーフォーム 1263">
            <a:extLst>
              <a:ext uri="{FF2B5EF4-FFF2-40B4-BE49-F238E27FC236}">
                <a16:creationId xmlns:a16="http://schemas.microsoft.com/office/drawing/2014/main" id="{8BA533B6-9BAD-E784-BD62-4CDEFDD1C7AD}"/>
              </a:ext>
            </a:extLst>
          </p:cNvPr>
          <p:cNvSpPr/>
          <p:nvPr/>
        </p:nvSpPr>
        <p:spPr>
          <a:xfrm>
            <a:off x="8719186" y="9482075"/>
            <a:ext cx="54735" cy="354082"/>
          </a:xfrm>
          <a:custGeom>
            <a:avLst/>
            <a:gdLst>
              <a:gd name="connsiteX0" fmla="*/ 5714 w 54735"/>
              <a:gd name="connsiteY0" fmla="*/ 1650 h 354082"/>
              <a:gd name="connsiteX1" fmla="*/ 2539 w 54735"/>
              <a:gd name="connsiteY1" fmla="*/ 84200 h 354082"/>
              <a:gd name="connsiteX2" fmla="*/ 31114 w 54735"/>
              <a:gd name="connsiteY2" fmla="*/ 157225 h 354082"/>
              <a:gd name="connsiteX3" fmla="*/ 43814 w 54735"/>
              <a:gd name="connsiteY3" fmla="*/ 217550 h 354082"/>
              <a:gd name="connsiteX4" fmla="*/ 53339 w 54735"/>
              <a:gd name="connsiteY4" fmla="*/ 354075 h 354082"/>
              <a:gd name="connsiteX5" fmla="*/ 53339 w 54735"/>
              <a:gd name="connsiteY5" fmla="*/ 211200 h 354082"/>
              <a:gd name="connsiteX6" fmla="*/ 40639 w 54735"/>
              <a:gd name="connsiteY6" fmla="*/ 163575 h 354082"/>
              <a:gd name="connsiteX7" fmla="*/ 5714 w 54735"/>
              <a:gd name="connsiteY7" fmla="*/ 1650 h 3540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4735" h="354082">
                <a:moveTo>
                  <a:pt x="5714" y="1650"/>
                </a:moveTo>
                <a:cubicBezTo>
                  <a:pt x="-636" y="-11579"/>
                  <a:pt x="-1694" y="58271"/>
                  <a:pt x="2539" y="84200"/>
                </a:cubicBezTo>
                <a:cubicBezTo>
                  <a:pt x="6772" y="110129"/>
                  <a:pt x="24235" y="135000"/>
                  <a:pt x="31114" y="157225"/>
                </a:cubicBezTo>
                <a:cubicBezTo>
                  <a:pt x="37993" y="179450"/>
                  <a:pt x="40110" y="184742"/>
                  <a:pt x="43814" y="217550"/>
                </a:cubicBezTo>
                <a:cubicBezTo>
                  <a:pt x="47518" y="250358"/>
                  <a:pt x="51751" y="355133"/>
                  <a:pt x="53339" y="354075"/>
                </a:cubicBezTo>
                <a:cubicBezTo>
                  <a:pt x="54927" y="353017"/>
                  <a:pt x="55456" y="242950"/>
                  <a:pt x="53339" y="211200"/>
                </a:cubicBezTo>
                <a:cubicBezTo>
                  <a:pt x="51222" y="179450"/>
                  <a:pt x="49635" y="192679"/>
                  <a:pt x="40639" y="163575"/>
                </a:cubicBezTo>
                <a:cubicBezTo>
                  <a:pt x="31643" y="134471"/>
                  <a:pt x="12064" y="14879"/>
                  <a:pt x="5714" y="165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5" name="フリーフォーム 1264">
            <a:extLst>
              <a:ext uri="{FF2B5EF4-FFF2-40B4-BE49-F238E27FC236}">
                <a16:creationId xmlns:a16="http://schemas.microsoft.com/office/drawing/2014/main" id="{F19250F3-B20C-06B1-8CBC-610ADFE5D90A}"/>
              </a:ext>
            </a:extLst>
          </p:cNvPr>
          <p:cNvSpPr/>
          <p:nvPr/>
        </p:nvSpPr>
        <p:spPr>
          <a:xfrm>
            <a:off x="8652022" y="9680560"/>
            <a:ext cx="57023" cy="149256"/>
          </a:xfrm>
          <a:custGeom>
            <a:avLst/>
            <a:gdLst>
              <a:gd name="connsiteX0" fmla="*/ 57003 w 57023"/>
              <a:gd name="connsiteY0" fmla="*/ 15 h 149256"/>
              <a:gd name="connsiteX1" fmla="*/ 9378 w 57023"/>
              <a:gd name="connsiteY1" fmla="*/ 76215 h 149256"/>
              <a:gd name="connsiteX2" fmla="*/ 6203 w 57023"/>
              <a:gd name="connsiteY2" fmla="*/ 149240 h 149256"/>
              <a:gd name="connsiteX3" fmla="*/ 3028 w 57023"/>
              <a:gd name="connsiteY3" fmla="*/ 82565 h 149256"/>
              <a:gd name="connsiteX4" fmla="*/ 57003 w 57023"/>
              <a:gd name="connsiteY4" fmla="*/ 15 h 1492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7023" h="149256">
                <a:moveTo>
                  <a:pt x="57003" y="15"/>
                </a:moveTo>
                <a:cubicBezTo>
                  <a:pt x="58061" y="-1043"/>
                  <a:pt x="17845" y="51344"/>
                  <a:pt x="9378" y="76215"/>
                </a:cubicBezTo>
                <a:cubicBezTo>
                  <a:pt x="911" y="101086"/>
                  <a:pt x="7261" y="148182"/>
                  <a:pt x="6203" y="149240"/>
                </a:cubicBezTo>
                <a:cubicBezTo>
                  <a:pt x="5145" y="150298"/>
                  <a:pt x="-4909" y="101086"/>
                  <a:pt x="3028" y="82565"/>
                </a:cubicBezTo>
                <a:cubicBezTo>
                  <a:pt x="10965" y="64044"/>
                  <a:pt x="55945" y="1073"/>
                  <a:pt x="57003" y="1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6" name="フリーフォーム 1265">
            <a:extLst>
              <a:ext uri="{FF2B5EF4-FFF2-40B4-BE49-F238E27FC236}">
                <a16:creationId xmlns:a16="http://schemas.microsoft.com/office/drawing/2014/main" id="{DAFB8305-9095-2356-2744-D0E95BE4A29C}"/>
              </a:ext>
            </a:extLst>
          </p:cNvPr>
          <p:cNvSpPr/>
          <p:nvPr/>
        </p:nvSpPr>
        <p:spPr>
          <a:xfrm>
            <a:off x="8594598" y="9677350"/>
            <a:ext cx="120891" cy="277307"/>
          </a:xfrm>
          <a:custGeom>
            <a:avLst/>
            <a:gdLst>
              <a:gd name="connsiteX0" fmla="*/ 120777 w 120891"/>
              <a:gd name="connsiteY0" fmla="*/ 50 h 277307"/>
              <a:gd name="connsiteX1" fmla="*/ 41402 w 120891"/>
              <a:gd name="connsiteY1" fmla="*/ 95300 h 277307"/>
              <a:gd name="connsiteX2" fmla="*/ 6477 w 120891"/>
              <a:gd name="connsiteY2" fmla="*/ 190550 h 277307"/>
              <a:gd name="connsiteX3" fmla="*/ 3302 w 120891"/>
              <a:gd name="connsiteY3" fmla="*/ 235000 h 277307"/>
              <a:gd name="connsiteX4" fmla="*/ 12827 w 120891"/>
              <a:gd name="connsiteY4" fmla="*/ 276275 h 277307"/>
              <a:gd name="connsiteX5" fmla="*/ 127 w 120891"/>
              <a:gd name="connsiteY5" fmla="*/ 190550 h 277307"/>
              <a:gd name="connsiteX6" fmla="*/ 22352 w 120891"/>
              <a:gd name="connsiteY6" fmla="*/ 108000 h 277307"/>
              <a:gd name="connsiteX7" fmla="*/ 120777 w 120891"/>
              <a:gd name="connsiteY7" fmla="*/ 50 h 2773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20891" h="277307">
                <a:moveTo>
                  <a:pt x="120777" y="50"/>
                </a:moveTo>
                <a:cubicBezTo>
                  <a:pt x="123952" y="-2067"/>
                  <a:pt x="60452" y="63550"/>
                  <a:pt x="41402" y="95300"/>
                </a:cubicBezTo>
                <a:cubicBezTo>
                  <a:pt x="22352" y="127050"/>
                  <a:pt x="12827" y="167267"/>
                  <a:pt x="6477" y="190550"/>
                </a:cubicBezTo>
                <a:cubicBezTo>
                  <a:pt x="127" y="213833"/>
                  <a:pt x="2244" y="220713"/>
                  <a:pt x="3302" y="235000"/>
                </a:cubicBezTo>
                <a:cubicBezTo>
                  <a:pt x="4360" y="249287"/>
                  <a:pt x="13356" y="283683"/>
                  <a:pt x="12827" y="276275"/>
                </a:cubicBezTo>
                <a:cubicBezTo>
                  <a:pt x="12298" y="268867"/>
                  <a:pt x="-1460" y="218596"/>
                  <a:pt x="127" y="190550"/>
                </a:cubicBezTo>
                <a:cubicBezTo>
                  <a:pt x="1714" y="162504"/>
                  <a:pt x="7006" y="136046"/>
                  <a:pt x="22352" y="108000"/>
                </a:cubicBezTo>
                <a:cubicBezTo>
                  <a:pt x="37698" y="79954"/>
                  <a:pt x="117602" y="2167"/>
                  <a:pt x="120777" y="5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7" name="フリーフォーム 1266">
            <a:extLst>
              <a:ext uri="{FF2B5EF4-FFF2-40B4-BE49-F238E27FC236}">
                <a16:creationId xmlns:a16="http://schemas.microsoft.com/office/drawing/2014/main" id="{B7C852C0-981B-A80E-BFA1-FC4C95C64170}"/>
              </a:ext>
            </a:extLst>
          </p:cNvPr>
          <p:cNvSpPr/>
          <p:nvPr/>
        </p:nvSpPr>
        <p:spPr>
          <a:xfrm>
            <a:off x="8378002" y="9124949"/>
            <a:ext cx="57973" cy="263526"/>
          </a:xfrm>
          <a:custGeom>
            <a:avLst/>
            <a:gdLst>
              <a:gd name="connsiteX0" fmla="*/ 57973 w 57973"/>
              <a:gd name="connsiteY0" fmla="*/ 1 h 263526"/>
              <a:gd name="connsiteX1" fmla="*/ 3998 w 57973"/>
              <a:gd name="connsiteY1" fmla="*/ 161926 h 263526"/>
              <a:gd name="connsiteX2" fmla="*/ 3998 w 57973"/>
              <a:gd name="connsiteY2" fmla="*/ 263526 h 263526"/>
              <a:gd name="connsiteX3" fmla="*/ 3998 w 57973"/>
              <a:gd name="connsiteY3" fmla="*/ 158751 h 263526"/>
              <a:gd name="connsiteX4" fmla="*/ 57973 w 57973"/>
              <a:gd name="connsiteY4" fmla="*/ 1 h 2635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7973" h="263526">
                <a:moveTo>
                  <a:pt x="57973" y="1"/>
                </a:moveTo>
                <a:cubicBezTo>
                  <a:pt x="57973" y="530"/>
                  <a:pt x="12994" y="118005"/>
                  <a:pt x="3998" y="161926"/>
                </a:cubicBezTo>
                <a:cubicBezTo>
                  <a:pt x="-4998" y="205847"/>
                  <a:pt x="3998" y="263526"/>
                  <a:pt x="3998" y="263526"/>
                </a:cubicBezTo>
                <a:cubicBezTo>
                  <a:pt x="3998" y="262997"/>
                  <a:pt x="-3939" y="201613"/>
                  <a:pt x="3998" y="158751"/>
                </a:cubicBezTo>
                <a:cubicBezTo>
                  <a:pt x="11935" y="115889"/>
                  <a:pt x="57973" y="-528"/>
                  <a:pt x="57973" y="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8" name="フリーフォーム 1267">
            <a:extLst>
              <a:ext uri="{FF2B5EF4-FFF2-40B4-BE49-F238E27FC236}">
                <a16:creationId xmlns:a16="http://schemas.microsoft.com/office/drawing/2014/main" id="{CF525BF4-65F0-7B4A-E135-6BC00A9240CC}"/>
              </a:ext>
            </a:extLst>
          </p:cNvPr>
          <p:cNvSpPr/>
          <p:nvPr/>
        </p:nvSpPr>
        <p:spPr>
          <a:xfrm>
            <a:off x="8705829" y="9731245"/>
            <a:ext cx="44597" cy="194027"/>
          </a:xfrm>
          <a:custGeom>
            <a:avLst/>
            <a:gdLst>
              <a:gd name="connsiteX0" fmla="*/ 6371 w 44597"/>
              <a:gd name="connsiteY0" fmla="*/ 130 h 194027"/>
              <a:gd name="connsiteX1" fmla="*/ 38121 w 44597"/>
              <a:gd name="connsiteY1" fmla="*/ 104905 h 194027"/>
              <a:gd name="connsiteX2" fmla="*/ 21 w 44597"/>
              <a:gd name="connsiteY2" fmla="*/ 193805 h 194027"/>
              <a:gd name="connsiteX3" fmla="*/ 44471 w 44597"/>
              <a:gd name="connsiteY3" fmla="*/ 127130 h 194027"/>
              <a:gd name="connsiteX4" fmla="*/ 6371 w 44597"/>
              <a:gd name="connsiteY4" fmla="*/ 130 h 1940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4597" h="194027">
                <a:moveTo>
                  <a:pt x="6371" y="130"/>
                </a:moveTo>
                <a:cubicBezTo>
                  <a:pt x="5313" y="-3574"/>
                  <a:pt x="39179" y="72626"/>
                  <a:pt x="38121" y="104905"/>
                </a:cubicBezTo>
                <a:cubicBezTo>
                  <a:pt x="37063" y="137184"/>
                  <a:pt x="-1037" y="190101"/>
                  <a:pt x="21" y="193805"/>
                </a:cubicBezTo>
                <a:cubicBezTo>
                  <a:pt x="1079" y="197509"/>
                  <a:pt x="41825" y="154118"/>
                  <a:pt x="44471" y="127130"/>
                </a:cubicBezTo>
                <a:cubicBezTo>
                  <a:pt x="47117" y="100143"/>
                  <a:pt x="7429" y="3834"/>
                  <a:pt x="6371" y="13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9" name="フリーフォーム 1268">
            <a:extLst>
              <a:ext uri="{FF2B5EF4-FFF2-40B4-BE49-F238E27FC236}">
                <a16:creationId xmlns:a16="http://schemas.microsoft.com/office/drawing/2014/main" id="{B812549C-8797-34C3-EDA7-D9D4C71CA851}"/>
              </a:ext>
            </a:extLst>
          </p:cNvPr>
          <p:cNvSpPr/>
          <p:nvPr/>
        </p:nvSpPr>
        <p:spPr>
          <a:xfrm>
            <a:off x="8379023" y="9902000"/>
            <a:ext cx="248260" cy="325769"/>
          </a:xfrm>
          <a:custGeom>
            <a:avLst/>
            <a:gdLst>
              <a:gd name="connsiteX0" fmla="*/ 247452 w 248260"/>
              <a:gd name="connsiteY0" fmla="*/ 825 h 325769"/>
              <a:gd name="connsiteX1" fmla="*/ 98227 w 248260"/>
              <a:gd name="connsiteY1" fmla="*/ 165925 h 325769"/>
              <a:gd name="connsiteX2" fmla="*/ 15677 w 248260"/>
              <a:gd name="connsiteY2" fmla="*/ 248475 h 325769"/>
              <a:gd name="connsiteX3" fmla="*/ 2977 w 248260"/>
              <a:gd name="connsiteY3" fmla="*/ 324675 h 325769"/>
              <a:gd name="connsiteX4" fmla="*/ 15677 w 248260"/>
              <a:gd name="connsiteY4" fmla="*/ 280225 h 325769"/>
              <a:gd name="connsiteX5" fmla="*/ 152202 w 248260"/>
              <a:gd name="connsiteY5" fmla="*/ 108775 h 325769"/>
              <a:gd name="connsiteX6" fmla="*/ 247452 w 248260"/>
              <a:gd name="connsiteY6" fmla="*/ 825 h 3257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48260" h="325769">
                <a:moveTo>
                  <a:pt x="247452" y="825"/>
                </a:moveTo>
                <a:cubicBezTo>
                  <a:pt x="238456" y="10350"/>
                  <a:pt x="136856" y="124650"/>
                  <a:pt x="98227" y="165925"/>
                </a:cubicBezTo>
                <a:cubicBezTo>
                  <a:pt x="59598" y="207200"/>
                  <a:pt x="31552" y="222017"/>
                  <a:pt x="15677" y="248475"/>
                </a:cubicBezTo>
                <a:cubicBezTo>
                  <a:pt x="-198" y="274933"/>
                  <a:pt x="2977" y="319383"/>
                  <a:pt x="2977" y="324675"/>
                </a:cubicBezTo>
                <a:cubicBezTo>
                  <a:pt x="2977" y="329967"/>
                  <a:pt x="-9194" y="316208"/>
                  <a:pt x="15677" y="280225"/>
                </a:cubicBezTo>
                <a:cubicBezTo>
                  <a:pt x="40548" y="244242"/>
                  <a:pt x="116219" y="151108"/>
                  <a:pt x="152202" y="108775"/>
                </a:cubicBezTo>
                <a:cubicBezTo>
                  <a:pt x="188185" y="66442"/>
                  <a:pt x="256448" y="-8700"/>
                  <a:pt x="247452" y="82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0" name="フリーフォーム 1269">
            <a:extLst>
              <a:ext uri="{FF2B5EF4-FFF2-40B4-BE49-F238E27FC236}">
                <a16:creationId xmlns:a16="http://schemas.microsoft.com/office/drawing/2014/main" id="{C3476135-9601-D7FC-07B8-8F96ACAA265A}"/>
              </a:ext>
            </a:extLst>
          </p:cNvPr>
          <p:cNvSpPr/>
          <p:nvPr/>
        </p:nvSpPr>
        <p:spPr>
          <a:xfrm>
            <a:off x="8503490" y="9926707"/>
            <a:ext cx="117142" cy="129675"/>
          </a:xfrm>
          <a:custGeom>
            <a:avLst/>
            <a:gdLst>
              <a:gd name="connsiteX0" fmla="*/ 116635 w 117142"/>
              <a:gd name="connsiteY0" fmla="*/ 1518 h 129675"/>
              <a:gd name="connsiteX1" fmla="*/ 2335 w 117142"/>
              <a:gd name="connsiteY1" fmla="*/ 128518 h 129675"/>
              <a:gd name="connsiteX2" fmla="*/ 43610 w 117142"/>
              <a:gd name="connsiteY2" fmla="*/ 61843 h 129675"/>
              <a:gd name="connsiteX3" fmla="*/ 116635 w 117142"/>
              <a:gd name="connsiteY3" fmla="*/ 1518 h 129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7142" h="129675">
                <a:moveTo>
                  <a:pt x="116635" y="1518"/>
                </a:moveTo>
                <a:cubicBezTo>
                  <a:pt x="109756" y="12630"/>
                  <a:pt x="14506" y="118464"/>
                  <a:pt x="2335" y="128518"/>
                </a:cubicBezTo>
                <a:cubicBezTo>
                  <a:pt x="-9836" y="138572"/>
                  <a:pt x="28793" y="80364"/>
                  <a:pt x="43610" y="61843"/>
                </a:cubicBezTo>
                <a:cubicBezTo>
                  <a:pt x="58427" y="43322"/>
                  <a:pt x="123514" y="-9594"/>
                  <a:pt x="116635" y="151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1" name="フリーフォーム 1270">
            <a:extLst>
              <a:ext uri="{FF2B5EF4-FFF2-40B4-BE49-F238E27FC236}">
                <a16:creationId xmlns:a16="http://schemas.microsoft.com/office/drawing/2014/main" id="{A2BBED9F-2D50-19A7-397C-729D30E1FFF6}"/>
              </a:ext>
            </a:extLst>
          </p:cNvPr>
          <p:cNvSpPr/>
          <p:nvPr/>
        </p:nvSpPr>
        <p:spPr>
          <a:xfrm>
            <a:off x="8737513" y="9966234"/>
            <a:ext cx="54658" cy="168371"/>
          </a:xfrm>
          <a:custGeom>
            <a:avLst/>
            <a:gdLst>
              <a:gd name="connsiteX0" fmla="*/ 44537 w 54658"/>
              <a:gd name="connsiteY0" fmla="*/ 91 h 168371"/>
              <a:gd name="connsiteX1" fmla="*/ 54062 w 54658"/>
              <a:gd name="connsiteY1" fmla="*/ 98516 h 168371"/>
              <a:gd name="connsiteX2" fmla="*/ 47712 w 54658"/>
              <a:gd name="connsiteY2" fmla="*/ 127091 h 168371"/>
              <a:gd name="connsiteX3" fmla="*/ 87 w 54658"/>
              <a:gd name="connsiteY3" fmla="*/ 168366 h 168371"/>
              <a:gd name="connsiteX4" fmla="*/ 35012 w 54658"/>
              <a:gd name="connsiteY4" fmla="*/ 130266 h 168371"/>
              <a:gd name="connsiteX5" fmla="*/ 44537 w 54658"/>
              <a:gd name="connsiteY5" fmla="*/ 117566 h 168371"/>
              <a:gd name="connsiteX6" fmla="*/ 44537 w 54658"/>
              <a:gd name="connsiteY6" fmla="*/ 91 h 1683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4658" h="168371">
                <a:moveTo>
                  <a:pt x="44537" y="91"/>
                </a:moveTo>
                <a:cubicBezTo>
                  <a:pt x="46124" y="-3084"/>
                  <a:pt x="53533" y="77349"/>
                  <a:pt x="54062" y="98516"/>
                </a:cubicBezTo>
                <a:cubicBezTo>
                  <a:pt x="54591" y="119683"/>
                  <a:pt x="56708" y="115449"/>
                  <a:pt x="47712" y="127091"/>
                </a:cubicBezTo>
                <a:cubicBezTo>
                  <a:pt x="38716" y="138733"/>
                  <a:pt x="2204" y="167837"/>
                  <a:pt x="87" y="168366"/>
                </a:cubicBezTo>
                <a:cubicBezTo>
                  <a:pt x="-2030" y="168895"/>
                  <a:pt x="35012" y="130266"/>
                  <a:pt x="35012" y="130266"/>
                </a:cubicBezTo>
                <a:cubicBezTo>
                  <a:pt x="42420" y="121799"/>
                  <a:pt x="42420" y="132912"/>
                  <a:pt x="44537" y="117566"/>
                </a:cubicBezTo>
                <a:cubicBezTo>
                  <a:pt x="46654" y="102220"/>
                  <a:pt x="42950" y="3266"/>
                  <a:pt x="44537" y="9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2" name="フリーフォーム 1271">
            <a:extLst>
              <a:ext uri="{FF2B5EF4-FFF2-40B4-BE49-F238E27FC236}">
                <a16:creationId xmlns:a16="http://schemas.microsoft.com/office/drawing/2014/main" id="{6B2031C2-95B5-A493-C6A6-50D111611F3C}"/>
              </a:ext>
            </a:extLst>
          </p:cNvPr>
          <p:cNvSpPr/>
          <p:nvPr/>
        </p:nvSpPr>
        <p:spPr>
          <a:xfrm>
            <a:off x="8489916" y="9864371"/>
            <a:ext cx="185506" cy="324490"/>
          </a:xfrm>
          <a:custGeom>
            <a:avLst/>
            <a:gdLst>
              <a:gd name="connsiteX0" fmla="*/ 184184 w 185506"/>
              <a:gd name="connsiteY0" fmla="*/ 354 h 324490"/>
              <a:gd name="connsiteX1" fmla="*/ 165134 w 185506"/>
              <a:gd name="connsiteY1" fmla="*/ 98779 h 324490"/>
              <a:gd name="connsiteX2" fmla="*/ 79409 w 185506"/>
              <a:gd name="connsiteY2" fmla="*/ 222604 h 324490"/>
              <a:gd name="connsiteX3" fmla="*/ 34 w 185506"/>
              <a:gd name="connsiteY3" fmla="*/ 324204 h 324490"/>
              <a:gd name="connsiteX4" fmla="*/ 88934 w 185506"/>
              <a:gd name="connsiteY4" fmla="*/ 190854 h 324490"/>
              <a:gd name="connsiteX5" fmla="*/ 139734 w 185506"/>
              <a:gd name="connsiteY5" fmla="*/ 133704 h 324490"/>
              <a:gd name="connsiteX6" fmla="*/ 184184 w 185506"/>
              <a:gd name="connsiteY6" fmla="*/ 354 h 3244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85506" h="324490">
                <a:moveTo>
                  <a:pt x="184184" y="354"/>
                </a:moveTo>
                <a:cubicBezTo>
                  <a:pt x="188417" y="-5467"/>
                  <a:pt x="182596" y="61737"/>
                  <a:pt x="165134" y="98779"/>
                </a:cubicBezTo>
                <a:cubicBezTo>
                  <a:pt x="147672" y="135821"/>
                  <a:pt x="106926" y="185033"/>
                  <a:pt x="79409" y="222604"/>
                </a:cubicBezTo>
                <a:cubicBezTo>
                  <a:pt x="51892" y="260175"/>
                  <a:pt x="-1553" y="329496"/>
                  <a:pt x="34" y="324204"/>
                </a:cubicBezTo>
                <a:cubicBezTo>
                  <a:pt x="1621" y="318912"/>
                  <a:pt x="65651" y="222604"/>
                  <a:pt x="88934" y="190854"/>
                </a:cubicBezTo>
                <a:cubicBezTo>
                  <a:pt x="112217" y="159104"/>
                  <a:pt x="124388" y="159633"/>
                  <a:pt x="139734" y="133704"/>
                </a:cubicBezTo>
                <a:cubicBezTo>
                  <a:pt x="155080" y="107775"/>
                  <a:pt x="179951" y="6175"/>
                  <a:pt x="184184" y="35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3" name="フリーフォーム 1272">
            <a:extLst>
              <a:ext uri="{FF2B5EF4-FFF2-40B4-BE49-F238E27FC236}">
                <a16:creationId xmlns:a16="http://schemas.microsoft.com/office/drawing/2014/main" id="{5A88A812-2385-209F-0E2E-29F245BD63B4}"/>
              </a:ext>
            </a:extLst>
          </p:cNvPr>
          <p:cNvSpPr/>
          <p:nvPr/>
        </p:nvSpPr>
        <p:spPr>
          <a:xfrm>
            <a:off x="8689938" y="9947208"/>
            <a:ext cx="76296" cy="124283"/>
          </a:xfrm>
          <a:custGeom>
            <a:avLst/>
            <a:gdLst>
              <a:gd name="connsiteX0" fmla="*/ 37 w 76296"/>
              <a:gd name="connsiteY0" fmla="*/ 67 h 124283"/>
              <a:gd name="connsiteX1" fmla="*/ 60362 w 76296"/>
              <a:gd name="connsiteY1" fmla="*/ 9592 h 124283"/>
              <a:gd name="connsiteX2" fmla="*/ 73062 w 76296"/>
              <a:gd name="connsiteY2" fmla="*/ 60392 h 124283"/>
              <a:gd name="connsiteX3" fmla="*/ 73062 w 76296"/>
              <a:gd name="connsiteY3" fmla="*/ 123892 h 124283"/>
              <a:gd name="connsiteX4" fmla="*/ 76237 w 76296"/>
              <a:gd name="connsiteY4" fmla="*/ 28642 h 124283"/>
              <a:gd name="connsiteX5" fmla="*/ 69887 w 76296"/>
              <a:gd name="connsiteY5" fmla="*/ 6417 h 124283"/>
              <a:gd name="connsiteX6" fmla="*/ 37 w 76296"/>
              <a:gd name="connsiteY6" fmla="*/ 67 h 1242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76296" h="124283">
                <a:moveTo>
                  <a:pt x="37" y="67"/>
                </a:moveTo>
                <a:cubicBezTo>
                  <a:pt x="-1550" y="596"/>
                  <a:pt x="48191" y="-462"/>
                  <a:pt x="60362" y="9592"/>
                </a:cubicBezTo>
                <a:cubicBezTo>
                  <a:pt x="72533" y="19646"/>
                  <a:pt x="70945" y="41342"/>
                  <a:pt x="73062" y="60392"/>
                </a:cubicBezTo>
                <a:cubicBezTo>
                  <a:pt x="75179" y="79442"/>
                  <a:pt x="72533" y="129184"/>
                  <a:pt x="73062" y="123892"/>
                </a:cubicBezTo>
                <a:cubicBezTo>
                  <a:pt x="73591" y="118600"/>
                  <a:pt x="76766" y="48221"/>
                  <a:pt x="76237" y="28642"/>
                </a:cubicBezTo>
                <a:cubicBezTo>
                  <a:pt x="75708" y="9063"/>
                  <a:pt x="77295" y="10650"/>
                  <a:pt x="69887" y="6417"/>
                </a:cubicBezTo>
                <a:cubicBezTo>
                  <a:pt x="62479" y="2184"/>
                  <a:pt x="1624" y="-462"/>
                  <a:pt x="37" y="6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4" name="フリーフォーム 1273">
            <a:extLst>
              <a:ext uri="{FF2B5EF4-FFF2-40B4-BE49-F238E27FC236}">
                <a16:creationId xmlns:a16="http://schemas.microsoft.com/office/drawing/2014/main" id="{D1B3BDD7-AEBE-7487-1B6C-001387713BBA}"/>
              </a:ext>
            </a:extLst>
          </p:cNvPr>
          <p:cNvSpPr/>
          <p:nvPr/>
        </p:nvSpPr>
        <p:spPr>
          <a:xfrm>
            <a:off x="8522672" y="10070254"/>
            <a:ext cx="101065" cy="146258"/>
          </a:xfrm>
          <a:custGeom>
            <a:avLst/>
            <a:gdLst>
              <a:gd name="connsiteX0" fmla="*/ 100628 w 101065"/>
              <a:gd name="connsiteY0" fmla="*/ 846 h 146258"/>
              <a:gd name="connsiteX1" fmla="*/ 2203 w 101065"/>
              <a:gd name="connsiteY1" fmla="*/ 143721 h 146258"/>
              <a:gd name="connsiteX2" fmla="*/ 37128 w 101065"/>
              <a:gd name="connsiteY2" fmla="*/ 86571 h 146258"/>
              <a:gd name="connsiteX3" fmla="*/ 100628 w 101065"/>
              <a:gd name="connsiteY3" fmla="*/ 846 h 1462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1065" h="146258">
                <a:moveTo>
                  <a:pt x="100628" y="846"/>
                </a:moveTo>
                <a:cubicBezTo>
                  <a:pt x="94807" y="10371"/>
                  <a:pt x="12786" y="129434"/>
                  <a:pt x="2203" y="143721"/>
                </a:cubicBezTo>
                <a:cubicBezTo>
                  <a:pt x="-8380" y="158009"/>
                  <a:pt x="21782" y="108267"/>
                  <a:pt x="37128" y="86571"/>
                </a:cubicBezTo>
                <a:cubicBezTo>
                  <a:pt x="52474" y="64875"/>
                  <a:pt x="106449" y="-8679"/>
                  <a:pt x="100628" y="84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5" name="フリーフォーム 1274">
            <a:extLst>
              <a:ext uri="{FF2B5EF4-FFF2-40B4-BE49-F238E27FC236}">
                <a16:creationId xmlns:a16="http://schemas.microsoft.com/office/drawing/2014/main" id="{A3AAB069-45CD-0C91-DEB2-08C2D4205E63}"/>
              </a:ext>
            </a:extLst>
          </p:cNvPr>
          <p:cNvSpPr/>
          <p:nvPr/>
        </p:nvSpPr>
        <p:spPr>
          <a:xfrm>
            <a:off x="8686777" y="10013859"/>
            <a:ext cx="34954" cy="127164"/>
          </a:xfrm>
          <a:custGeom>
            <a:avLst/>
            <a:gdLst>
              <a:gd name="connsiteX0" fmla="*/ 34948 w 34954"/>
              <a:gd name="connsiteY0" fmla="*/ 91 h 127164"/>
              <a:gd name="connsiteX1" fmla="*/ 3198 w 34954"/>
              <a:gd name="connsiteY1" fmla="*/ 54066 h 127164"/>
              <a:gd name="connsiteX2" fmla="*/ 31773 w 34954"/>
              <a:gd name="connsiteY2" fmla="*/ 127091 h 127164"/>
              <a:gd name="connsiteX3" fmla="*/ 23 w 34954"/>
              <a:gd name="connsiteY3" fmla="*/ 66766 h 127164"/>
              <a:gd name="connsiteX4" fmla="*/ 34948 w 34954"/>
              <a:gd name="connsiteY4" fmla="*/ 91 h 1271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4954" h="127164">
                <a:moveTo>
                  <a:pt x="34948" y="91"/>
                </a:moveTo>
                <a:cubicBezTo>
                  <a:pt x="35477" y="-2026"/>
                  <a:pt x="3727" y="32899"/>
                  <a:pt x="3198" y="54066"/>
                </a:cubicBezTo>
                <a:cubicBezTo>
                  <a:pt x="2669" y="75233"/>
                  <a:pt x="32302" y="124974"/>
                  <a:pt x="31773" y="127091"/>
                </a:cubicBezTo>
                <a:cubicBezTo>
                  <a:pt x="31244" y="129208"/>
                  <a:pt x="1081" y="85287"/>
                  <a:pt x="23" y="66766"/>
                </a:cubicBezTo>
                <a:cubicBezTo>
                  <a:pt x="-1035" y="48245"/>
                  <a:pt x="34419" y="2208"/>
                  <a:pt x="34948" y="9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6" name="フリーフォーム 1275">
            <a:extLst>
              <a:ext uri="{FF2B5EF4-FFF2-40B4-BE49-F238E27FC236}">
                <a16:creationId xmlns:a16="http://schemas.microsoft.com/office/drawing/2014/main" id="{6FF2963C-6C76-ABA3-8B08-166710B5D80A}"/>
              </a:ext>
            </a:extLst>
          </p:cNvPr>
          <p:cNvSpPr/>
          <p:nvPr/>
        </p:nvSpPr>
        <p:spPr>
          <a:xfrm>
            <a:off x="8521342" y="10143773"/>
            <a:ext cx="178845" cy="229546"/>
          </a:xfrm>
          <a:custGeom>
            <a:avLst/>
            <a:gdLst>
              <a:gd name="connsiteX0" fmla="*/ 178158 w 178845"/>
              <a:gd name="connsiteY0" fmla="*/ 352 h 229546"/>
              <a:gd name="connsiteX1" fmla="*/ 98783 w 178845"/>
              <a:gd name="connsiteY1" fmla="*/ 121002 h 229546"/>
              <a:gd name="connsiteX2" fmla="*/ 32108 w 178845"/>
              <a:gd name="connsiteY2" fmla="*/ 190852 h 229546"/>
              <a:gd name="connsiteX3" fmla="*/ 358 w 178845"/>
              <a:gd name="connsiteY3" fmla="*/ 228952 h 229546"/>
              <a:gd name="connsiteX4" fmla="*/ 51158 w 178845"/>
              <a:gd name="connsiteY4" fmla="*/ 162277 h 229546"/>
              <a:gd name="connsiteX5" fmla="*/ 178158 w 178845"/>
              <a:gd name="connsiteY5" fmla="*/ 352 h 2295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8845" h="229546">
                <a:moveTo>
                  <a:pt x="178158" y="352"/>
                </a:moveTo>
                <a:cubicBezTo>
                  <a:pt x="186096" y="-6527"/>
                  <a:pt x="123125" y="89252"/>
                  <a:pt x="98783" y="121002"/>
                </a:cubicBezTo>
                <a:cubicBezTo>
                  <a:pt x="74441" y="152752"/>
                  <a:pt x="48512" y="172860"/>
                  <a:pt x="32108" y="190852"/>
                </a:cubicBezTo>
                <a:cubicBezTo>
                  <a:pt x="15704" y="208844"/>
                  <a:pt x="-2817" y="233714"/>
                  <a:pt x="358" y="228952"/>
                </a:cubicBezTo>
                <a:cubicBezTo>
                  <a:pt x="3533" y="224190"/>
                  <a:pt x="23112" y="195615"/>
                  <a:pt x="51158" y="162277"/>
                </a:cubicBezTo>
                <a:cubicBezTo>
                  <a:pt x="79204" y="128939"/>
                  <a:pt x="170220" y="7231"/>
                  <a:pt x="178158" y="352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7" name="フリーフォーム 1276">
            <a:extLst>
              <a:ext uri="{FF2B5EF4-FFF2-40B4-BE49-F238E27FC236}">
                <a16:creationId xmlns:a16="http://schemas.microsoft.com/office/drawing/2014/main" id="{32A69354-9B02-2ECF-3050-2CB62E653093}"/>
              </a:ext>
            </a:extLst>
          </p:cNvPr>
          <p:cNvSpPr/>
          <p:nvPr/>
        </p:nvSpPr>
        <p:spPr>
          <a:xfrm>
            <a:off x="8220869" y="10207461"/>
            <a:ext cx="177008" cy="241470"/>
          </a:xfrm>
          <a:custGeom>
            <a:avLst/>
            <a:gdLst>
              <a:gd name="connsiteX0" fmla="*/ 177006 w 177008"/>
              <a:gd name="connsiteY0" fmla="*/ 164 h 241470"/>
              <a:gd name="connsiteX1" fmla="*/ 50006 w 177008"/>
              <a:gd name="connsiteY1" fmla="*/ 127164 h 241470"/>
              <a:gd name="connsiteX2" fmla="*/ 18256 w 177008"/>
              <a:gd name="connsiteY2" fmla="*/ 181139 h 241470"/>
              <a:gd name="connsiteX3" fmla="*/ 2381 w 177008"/>
              <a:gd name="connsiteY3" fmla="*/ 241464 h 241470"/>
              <a:gd name="connsiteX4" fmla="*/ 5556 w 177008"/>
              <a:gd name="connsiteY4" fmla="*/ 184314 h 241470"/>
              <a:gd name="connsiteX5" fmla="*/ 53181 w 177008"/>
              <a:gd name="connsiteY5" fmla="*/ 101764 h 241470"/>
              <a:gd name="connsiteX6" fmla="*/ 177006 w 177008"/>
              <a:gd name="connsiteY6" fmla="*/ 164 h 2414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77008" h="241470">
                <a:moveTo>
                  <a:pt x="177006" y="164"/>
                </a:moveTo>
                <a:cubicBezTo>
                  <a:pt x="176477" y="4397"/>
                  <a:pt x="76464" y="97002"/>
                  <a:pt x="50006" y="127164"/>
                </a:cubicBezTo>
                <a:cubicBezTo>
                  <a:pt x="23548" y="157326"/>
                  <a:pt x="26193" y="162089"/>
                  <a:pt x="18256" y="181139"/>
                </a:cubicBezTo>
                <a:cubicBezTo>
                  <a:pt x="10319" y="200189"/>
                  <a:pt x="4498" y="240935"/>
                  <a:pt x="2381" y="241464"/>
                </a:cubicBezTo>
                <a:cubicBezTo>
                  <a:pt x="264" y="241993"/>
                  <a:pt x="-2911" y="207597"/>
                  <a:pt x="5556" y="184314"/>
                </a:cubicBezTo>
                <a:cubicBezTo>
                  <a:pt x="14023" y="161031"/>
                  <a:pt x="29898" y="128752"/>
                  <a:pt x="53181" y="101764"/>
                </a:cubicBezTo>
                <a:cubicBezTo>
                  <a:pt x="76464" y="74777"/>
                  <a:pt x="177535" y="-4069"/>
                  <a:pt x="177006" y="16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8" name="フリーフォーム 1277">
            <a:extLst>
              <a:ext uri="{FF2B5EF4-FFF2-40B4-BE49-F238E27FC236}">
                <a16:creationId xmlns:a16="http://schemas.microsoft.com/office/drawing/2014/main" id="{11124EBE-CB6B-2118-78B5-BE946ECD44F4}"/>
              </a:ext>
            </a:extLst>
          </p:cNvPr>
          <p:cNvSpPr/>
          <p:nvPr/>
        </p:nvSpPr>
        <p:spPr>
          <a:xfrm>
            <a:off x="8350244" y="10128246"/>
            <a:ext cx="130242" cy="215909"/>
          </a:xfrm>
          <a:custGeom>
            <a:avLst/>
            <a:gdLst>
              <a:gd name="connsiteX0" fmla="*/ 130181 w 130242"/>
              <a:gd name="connsiteY0" fmla="*/ 4 h 215909"/>
              <a:gd name="connsiteX1" fmla="*/ 104781 w 130242"/>
              <a:gd name="connsiteY1" fmla="*/ 76204 h 215909"/>
              <a:gd name="connsiteX2" fmla="*/ 47631 w 130242"/>
              <a:gd name="connsiteY2" fmla="*/ 155579 h 215909"/>
              <a:gd name="connsiteX3" fmla="*/ 6 w 130242"/>
              <a:gd name="connsiteY3" fmla="*/ 215904 h 215909"/>
              <a:gd name="connsiteX4" fmla="*/ 44456 w 130242"/>
              <a:gd name="connsiteY4" fmla="*/ 152404 h 215909"/>
              <a:gd name="connsiteX5" fmla="*/ 73031 w 130242"/>
              <a:gd name="connsiteY5" fmla="*/ 104779 h 215909"/>
              <a:gd name="connsiteX6" fmla="*/ 98431 w 130242"/>
              <a:gd name="connsiteY6" fmla="*/ 79379 h 215909"/>
              <a:gd name="connsiteX7" fmla="*/ 130181 w 130242"/>
              <a:gd name="connsiteY7" fmla="*/ 4 h 2159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30242" h="215909">
                <a:moveTo>
                  <a:pt x="130181" y="4"/>
                </a:moveTo>
                <a:cubicBezTo>
                  <a:pt x="131239" y="-525"/>
                  <a:pt x="118539" y="50275"/>
                  <a:pt x="104781" y="76204"/>
                </a:cubicBezTo>
                <a:cubicBezTo>
                  <a:pt x="91023" y="102133"/>
                  <a:pt x="65093" y="132296"/>
                  <a:pt x="47631" y="155579"/>
                </a:cubicBezTo>
                <a:cubicBezTo>
                  <a:pt x="30168" y="178862"/>
                  <a:pt x="535" y="216433"/>
                  <a:pt x="6" y="215904"/>
                </a:cubicBezTo>
                <a:cubicBezTo>
                  <a:pt x="-523" y="215375"/>
                  <a:pt x="32285" y="170925"/>
                  <a:pt x="44456" y="152404"/>
                </a:cubicBezTo>
                <a:cubicBezTo>
                  <a:pt x="56627" y="133883"/>
                  <a:pt x="64035" y="116950"/>
                  <a:pt x="73031" y="104779"/>
                </a:cubicBezTo>
                <a:cubicBezTo>
                  <a:pt x="82027" y="92608"/>
                  <a:pt x="89435" y="93137"/>
                  <a:pt x="98431" y="79379"/>
                </a:cubicBezTo>
                <a:cubicBezTo>
                  <a:pt x="107427" y="65621"/>
                  <a:pt x="129123" y="533"/>
                  <a:pt x="130181" y="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9" name="フリーフォーム 1278">
            <a:extLst>
              <a:ext uri="{FF2B5EF4-FFF2-40B4-BE49-F238E27FC236}">
                <a16:creationId xmlns:a16="http://schemas.microsoft.com/office/drawing/2014/main" id="{2ED7170D-339F-9AA3-7364-3FEFD80541FB}"/>
              </a:ext>
            </a:extLst>
          </p:cNvPr>
          <p:cNvSpPr/>
          <p:nvPr/>
        </p:nvSpPr>
        <p:spPr>
          <a:xfrm>
            <a:off x="8355979" y="10267526"/>
            <a:ext cx="159923" cy="76719"/>
          </a:xfrm>
          <a:custGeom>
            <a:avLst/>
            <a:gdLst>
              <a:gd name="connsiteX0" fmla="*/ 621 w 159923"/>
              <a:gd name="connsiteY0" fmla="*/ 76624 h 76719"/>
              <a:gd name="connsiteX1" fmla="*/ 73646 w 159923"/>
              <a:gd name="connsiteY1" fmla="*/ 16299 h 76719"/>
              <a:gd name="connsiteX2" fmla="*/ 118096 w 159923"/>
              <a:gd name="connsiteY2" fmla="*/ 16299 h 76719"/>
              <a:gd name="connsiteX3" fmla="*/ 159371 w 159923"/>
              <a:gd name="connsiteY3" fmla="*/ 60749 h 76719"/>
              <a:gd name="connsiteX4" fmla="*/ 140321 w 159923"/>
              <a:gd name="connsiteY4" fmla="*/ 22649 h 76719"/>
              <a:gd name="connsiteX5" fmla="*/ 118096 w 159923"/>
              <a:gd name="connsiteY5" fmla="*/ 424 h 76719"/>
              <a:gd name="connsiteX6" fmla="*/ 621 w 159923"/>
              <a:gd name="connsiteY6" fmla="*/ 76624 h 767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59923" h="76719">
                <a:moveTo>
                  <a:pt x="621" y="76624"/>
                </a:moveTo>
                <a:cubicBezTo>
                  <a:pt x="-6787" y="79270"/>
                  <a:pt x="54067" y="26353"/>
                  <a:pt x="73646" y="16299"/>
                </a:cubicBezTo>
                <a:cubicBezTo>
                  <a:pt x="93225" y="6245"/>
                  <a:pt x="103809" y="8891"/>
                  <a:pt x="118096" y="16299"/>
                </a:cubicBezTo>
                <a:cubicBezTo>
                  <a:pt x="132383" y="23707"/>
                  <a:pt x="155667" y="59691"/>
                  <a:pt x="159371" y="60749"/>
                </a:cubicBezTo>
                <a:cubicBezTo>
                  <a:pt x="163075" y="61807"/>
                  <a:pt x="147200" y="32703"/>
                  <a:pt x="140321" y="22649"/>
                </a:cubicBezTo>
                <a:cubicBezTo>
                  <a:pt x="133442" y="12595"/>
                  <a:pt x="136088" y="-2751"/>
                  <a:pt x="118096" y="424"/>
                </a:cubicBezTo>
                <a:cubicBezTo>
                  <a:pt x="100104" y="3599"/>
                  <a:pt x="8029" y="73978"/>
                  <a:pt x="621" y="7662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0" name="フリーフォーム 1279">
            <a:extLst>
              <a:ext uri="{FF2B5EF4-FFF2-40B4-BE49-F238E27FC236}">
                <a16:creationId xmlns:a16="http://schemas.microsoft.com/office/drawing/2014/main" id="{C95B9EAE-0A8D-C22F-F550-63A4BF87AE33}"/>
              </a:ext>
            </a:extLst>
          </p:cNvPr>
          <p:cNvSpPr/>
          <p:nvPr/>
        </p:nvSpPr>
        <p:spPr>
          <a:xfrm>
            <a:off x="8399816" y="10348943"/>
            <a:ext cx="116768" cy="110327"/>
          </a:xfrm>
          <a:custGeom>
            <a:avLst/>
            <a:gdLst>
              <a:gd name="connsiteX0" fmla="*/ 1234 w 116768"/>
              <a:gd name="connsiteY0" fmla="*/ 109507 h 110327"/>
              <a:gd name="connsiteX1" fmla="*/ 115534 w 116768"/>
              <a:gd name="connsiteY1" fmla="*/ 1557 h 110327"/>
              <a:gd name="connsiteX2" fmla="*/ 58384 w 116768"/>
              <a:gd name="connsiteY2" fmla="*/ 49182 h 110327"/>
              <a:gd name="connsiteX3" fmla="*/ 1234 w 116768"/>
              <a:gd name="connsiteY3" fmla="*/ 109507 h 110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6768" h="110327">
                <a:moveTo>
                  <a:pt x="1234" y="109507"/>
                </a:moveTo>
                <a:cubicBezTo>
                  <a:pt x="10759" y="101570"/>
                  <a:pt x="106009" y="11611"/>
                  <a:pt x="115534" y="1557"/>
                </a:cubicBezTo>
                <a:cubicBezTo>
                  <a:pt x="125059" y="-8497"/>
                  <a:pt x="76905" y="32778"/>
                  <a:pt x="58384" y="49182"/>
                </a:cubicBezTo>
                <a:cubicBezTo>
                  <a:pt x="39863" y="65586"/>
                  <a:pt x="-8291" y="117444"/>
                  <a:pt x="1234" y="10950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1" name="フリーフォーム 1280">
            <a:extLst>
              <a:ext uri="{FF2B5EF4-FFF2-40B4-BE49-F238E27FC236}">
                <a16:creationId xmlns:a16="http://schemas.microsoft.com/office/drawing/2014/main" id="{15CB5179-E811-B253-ED72-43B10AEA6E9C}"/>
              </a:ext>
            </a:extLst>
          </p:cNvPr>
          <p:cNvSpPr/>
          <p:nvPr/>
        </p:nvSpPr>
        <p:spPr>
          <a:xfrm>
            <a:off x="8213722" y="10389385"/>
            <a:ext cx="177907" cy="72277"/>
          </a:xfrm>
          <a:custGeom>
            <a:avLst/>
            <a:gdLst>
              <a:gd name="connsiteX0" fmla="*/ 3 w 177907"/>
              <a:gd name="connsiteY0" fmla="*/ 72240 h 72277"/>
              <a:gd name="connsiteX1" fmla="*/ 73028 w 177907"/>
              <a:gd name="connsiteY1" fmla="*/ 15090 h 72277"/>
              <a:gd name="connsiteX2" fmla="*/ 123828 w 177907"/>
              <a:gd name="connsiteY2" fmla="*/ 15090 h 72277"/>
              <a:gd name="connsiteX3" fmla="*/ 177803 w 177907"/>
              <a:gd name="connsiteY3" fmla="*/ 30965 h 72277"/>
              <a:gd name="connsiteX4" fmla="*/ 136528 w 177907"/>
              <a:gd name="connsiteY4" fmla="*/ 15090 h 72277"/>
              <a:gd name="connsiteX5" fmla="*/ 101603 w 177907"/>
              <a:gd name="connsiteY5" fmla="*/ 2390 h 72277"/>
              <a:gd name="connsiteX6" fmla="*/ 76203 w 177907"/>
              <a:gd name="connsiteY6" fmla="*/ 5565 h 72277"/>
              <a:gd name="connsiteX7" fmla="*/ 3 w 177907"/>
              <a:gd name="connsiteY7" fmla="*/ 72240 h 722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77907" h="72277">
                <a:moveTo>
                  <a:pt x="3" y="72240"/>
                </a:moveTo>
                <a:cubicBezTo>
                  <a:pt x="-526" y="73827"/>
                  <a:pt x="52391" y="24615"/>
                  <a:pt x="73028" y="15090"/>
                </a:cubicBezTo>
                <a:cubicBezTo>
                  <a:pt x="93665" y="5565"/>
                  <a:pt x="106365" y="12444"/>
                  <a:pt x="123828" y="15090"/>
                </a:cubicBezTo>
                <a:cubicBezTo>
                  <a:pt x="141291" y="17736"/>
                  <a:pt x="175686" y="30965"/>
                  <a:pt x="177803" y="30965"/>
                </a:cubicBezTo>
                <a:cubicBezTo>
                  <a:pt x="179920" y="30965"/>
                  <a:pt x="149228" y="19853"/>
                  <a:pt x="136528" y="15090"/>
                </a:cubicBezTo>
                <a:cubicBezTo>
                  <a:pt x="123828" y="10327"/>
                  <a:pt x="111657" y="3977"/>
                  <a:pt x="101603" y="2390"/>
                </a:cubicBezTo>
                <a:cubicBezTo>
                  <a:pt x="91549" y="803"/>
                  <a:pt x="90490" y="-3431"/>
                  <a:pt x="76203" y="5565"/>
                </a:cubicBezTo>
                <a:cubicBezTo>
                  <a:pt x="61916" y="14561"/>
                  <a:pt x="532" y="70653"/>
                  <a:pt x="3" y="7224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2" name="フリーフォーム 1281">
            <a:extLst>
              <a:ext uri="{FF2B5EF4-FFF2-40B4-BE49-F238E27FC236}">
                <a16:creationId xmlns:a16="http://schemas.microsoft.com/office/drawing/2014/main" id="{276C3461-2B7A-E01A-AC40-E9BB19A4983E}"/>
              </a:ext>
            </a:extLst>
          </p:cNvPr>
          <p:cNvSpPr/>
          <p:nvPr/>
        </p:nvSpPr>
        <p:spPr>
          <a:xfrm>
            <a:off x="8226040" y="10337717"/>
            <a:ext cx="172811" cy="98510"/>
          </a:xfrm>
          <a:custGeom>
            <a:avLst/>
            <a:gdLst>
              <a:gd name="connsiteX0" fmla="*/ 385 w 172811"/>
              <a:gd name="connsiteY0" fmla="*/ 98508 h 98510"/>
              <a:gd name="connsiteX1" fmla="*/ 111510 w 172811"/>
              <a:gd name="connsiteY1" fmla="*/ 12783 h 98510"/>
              <a:gd name="connsiteX2" fmla="*/ 149610 w 172811"/>
              <a:gd name="connsiteY2" fmla="*/ 25483 h 98510"/>
              <a:gd name="connsiteX3" fmla="*/ 171835 w 172811"/>
              <a:gd name="connsiteY3" fmla="*/ 50883 h 98510"/>
              <a:gd name="connsiteX4" fmla="*/ 117860 w 172811"/>
              <a:gd name="connsiteY4" fmla="*/ 83 h 98510"/>
              <a:gd name="connsiteX5" fmla="*/ 41660 w 172811"/>
              <a:gd name="connsiteY5" fmla="*/ 38183 h 98510"/>
              <a:gd name="connsiteX6" fmla="*/ 73410 w 172811"/>
              <a:gd name="connsiteY6" fmla="*/ 9608 h 98510"/>
              <a:gd name="connsiteX7" fmla="*/ 385 w 172811"/>
              <a:gd name="connsiteY7" fmla="*/ 98508 h 985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72811" h="98510">
                <a:moveTo>
                  <a:pt x="385" y="98508"/>
                </a:moveTo>
                <a:cubicBezTo>
                  <a:pt x="6735" y="99037"/>
                  <a:pt x="86639" y="24954"/>
                  <a:pt x="111510" y="12783"/>
                </a:cubicBezTo>
                <a:cubicBezTo>
                  <a:pt x="136381" y="612"/>
                  <a:pt x="139556" y="19133"/>
                  <a:pt x="149610" y="25483"/>
                </a:cubicBezTo>
                <a:cubicBezTo>
                  <a:pt x="159664" y="31833"/>
                  <a:pt x="177127" y="55116"/>
                  <a:pt x="171835" y="50883"/>
                </a:cubicBezTo>
                <a:cubicBezTo>
                  <a:pt x="166543" y="46650"/>
                  <a:pt x="139556" y="2200"/>
                  <a:pt x="117860" y="83"/>
                </a:cubicBezTo>
                <a:cubicBezTo>
                  <a:pt x="96164" y="-2034"/>
                  <a:pt x="49068" y="36596"/>
                  <a:pt x="41660" y="38183"/>
                </a:cubicBezTo>
                <a:cubicBezTo>
                  <a:pt x="34252" y="39770"/>
                  <a:pt x="78702" y="83"/>
                  <a:pt x="73410" y="9608"/>
                </a:cubicBezTo>
                <a:cubicBezTo>
                  <a:pt x="68118" y="19133"/>
                  <a:pt x="-5965" y="97979"/>
                  <a:pt x="385" y="98508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3" name="フリーフォーム 1282">
            <a:extLst>
              <a:ext uri="{FF2B5EF4-FFF2-40B4-BE49-F238E27FC236}">
                <a16:creationId xmlns:a16="http://schemas.microsoft.com/office/drawing/2014/main" id="{31C60017-9AF0-DBB2-F9E2-DE716AB10D66}"/>
              </a:ext>
            </a:extLst>
          </p:cNvPr>
          <p:cNvSpPr/>
          <p:nvPr/>
        </p:nvSpPr>
        <p:spPr>
          <a:xfrm>
            <a:off x="8257544" y="10438387"/>
            <a:ext cx="169590" cy="116680"/>
          </a:xfrm>
          <a:custGeom>
            <a:avLst/>
            <a:gdLst>
              <a:gd name="connsiteX0" fmla="*/ 168906 w 169590"/>
              <a:gd name="connsiteY0" fmla="*/ 1013 h 116680"/>
              <a:gd name="connsiteX1" fmla="*/ 3806 w 169590"/>
              <a:gd name="connsiteY1" fmla="*/ 115313 h 116680"/>
              <a:gd name="connsiteX2" fmla="*/ 60956 w 169590"/>
              <a:gd name="connsiteY2" fmla="*/ 61338 h 116680"/>
              <a:gd name="connsiteX3" fmla="*/ 168906 w 169590"/>
              <a:gd name="connsiteY3" fmla="*/ 1013 h 1166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9590" h="116680">
                <a:moveTo>
                  <a:pt x="168906" y="1013"/>
                </a:moveTo>
                <a:cubicBezTo>
                  <a:pt x="159381" y="10009"/>
                  <a:pt x="21798" y="105259"/>
                  <a:pt x="3806" y="115313"/>
                </a:cubicBezTo>
                <a:cubicBezTo>
                  <a:pt x="-14186" y="125367"/>
                  <a:pt x="36085" y="77213"/>
                  <a:pt x="60956" y="61338"/>
                </a:cubicBezTo>
                <a:cubicBezTo>
                  <a:pt x="85827" y="45463"/>
                  <a:pt x="178431" y="-7983"/>
                  <a:pt x="168906" y="101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4" name="フリーフォーム 1283">
            <a:extLst>
              <a:ext uri="{FF2B5EF4-FFF2-40B4-BE49-F238E27FC236}">
                <a16:creationId xmlns:a16="http://schemas.microsoft.com/office/drawing/2014/main" id="{7F954C23-EB79-E889-1DA7-388B1AEDAFE0}"/>
              </a:ext>
            </a:extLst>
          </p:cNvPr>
          <p:cNvSpPr/>
          <p:nvPr/>
        </p:nvSpPr>
        <p:spPr>
          <a:xfrm>
            <a:off x="8216807" y="10445737"/>
            <a:ext cx="38765" cy="108020"/>
          </a:xfrm>
          <a:custGeom>
            <a:avLst/>
            <a:gdLst>
              <a:gd name="connsiteX0" fmla="*/ 93 w 38765"/>
              <a:gd name="connsiteY0" fmla="*/ 13 h 108020"/>
              <a:gd name="connsiteX1" fmla="*/ 31843 w 38765"/>
              <a:gd name="connsiteY1" fmla="*/ 76213 h 108020"/>
              <a:gd name="connsiteX2" fmla="*/ 38193 w 38765"/>
              <a:gd name="connsiteY2" fmla="*/ 107963 h 108020"/>
              <a:gd name="connsiteX3" fmla="*/ 22318 w 38765"/>
              <a:gd name="connsiteY3" fmla="*/ 82563 h 108020"/>
              <a:gd name="connsiteX4" fmla="*/ 93 w 38765"/>
              <a:gd name="connsiteY4" fmla="*/ 13 h 1080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8765" h="108020">
                <a:moveTo>
                  <a:pt x="93" y="13"/>
                </a:moveTo>
                <a:cubicBezTo>
                  <a:pt x="1681" y="-1045"/>
                  <a:pt x="25493" y="58221"/>
                  <a:pt x="31843" y="76213"/>
                </a:cubicBezTo>
                <a:cubicBezTo>
                  <a:pt x="38193" y="94205"/>
                  <a:pt x="39781" y="106905"/>
                  <a:pt x="38193" y="107963"/>
                </a:cubicBezTo>
                <a:cubicBezTo>
                  <a:pt x="36605" y="109021"/>
                  <a:pt x="27081" y="95263"/>
                  <a:pt x="22318" y="82563"/>
                </a:cubicBezTo>
                <a:cubicBezTo>
                  <a:pt x="17555" y="69863"/>
                  <a:pt x="-1495" y="1071"/>
                  <a:pt x="93" y="1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5" name="フリーフォーム 1284">
            <a:extLst>
              <a:ext uri="{FF2B5EF4-FFF2-40B4-BE49-F238E27FC236}">
                <a16:creationId xmlns:a16="http://schemas.microsoft.com/office/drawing/2014/main" id="{5DE00C3A-10E5-9589-85CF-30470F7E7F60}"/>
              </a:ext>
            </a:extLst>
          </p:cNvPr>
          <p:cNvSpPr/>
          <p:nvPr/>
        </p:nvSpPr>
        <p:spPr>
          <a:xfrm>
            <a:off x="8369250" y="10375745"/>
            <a:ext cx="25458" cy="95363"/>
          </a:xfrm>
          <a:custGeom>
            <a:avLst/>
            <a:gdLst>
              <a:gd name="connsiteX0" fmla="*/ 50 w 25458"/>
              <a:gd name="connsiteY0" fmla="*/ 155 h 95363"/>
              <a:gd name="connsiteX1" fmla="*/ 19100 w 25458"/>
              <a:gd name="connsiteY1" fmla="*/ 92230 h 95363"/>
              <a:gd name="connsiteX2" fmla="*/ 25450 w 25458"/>
              <a:gd name="connsiteY2" fmla="*/ 70005 h 95363"/>
              <a:gd name="connsiteX3" fmla="*/ 50 w 25458"/>
              <a:gd name="connsiteY3" fmla="*/ 155 h 953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458" h="95363">
                <a:moveTo>
                  <a:pt x="50" y="155"/>
                </a:moveTo>
                <a:cubicBezTo>
                  <a:pt x="-1008" y="3859"/>
                  <a:pt x="14867" y="80588"/>
                  <a:pt x="19100" y="92230"/>
                </a:cubicBezTo>
                <a:cubicBezTo>
                  <a:pt x="23333" y="103872"/>
                  <a:pt x="24921" y="80059"/>
                  <a:pt x="25450" y="70005"/>
                </a:cubicBezTo>
                <a:cubicBezTo>
                  <a:pt x="25979" y="59951"/>
                  <a:pt x="1108" y="-3549"/>
                  <a:pt x="50" y="15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6" name="フリーフォーム 1285">
            <a:extLst>
              <a:ext uri="{FF2B5EF4-FFF2-40B4-BE49-F238E27FC236}">
                <a16:creationId xmlns:a16="http://schemas.microsoft.com/office/drawing/2014/main" id="{ABC4742C-ECC7-1C7A-211F-41A3E3682FFA}"/>
              </a:ext>
            </a:extLst>
          </p:cNvPr>
          <p:cNvSpPr/>
          <p:nvPr/>
        </p:nvSpPr>
        <p:spPr>
          <a:xfrm>
            <a:off x="8262834" y="10433007"/>
            <a:ext cx="91107" cy="60021"/>
          </a:xfrm>
          <a:custGeom>
            <a:avLst/>
            <a:gdLst>
              <a:gd name="connsiteX0" fmla="*/ 90591 w 91107"/>
              <a:gd name="connsiteY0" fmla="*/ 43 h 60021"/>
              <a:gd name="connsiteX1" fmla="*/ 1691 w 91107"/>
              <a:gd name="connsiteY1" fmla="*/ 57193 h 60021"/>
              <a:gd name="connsiteX2" fmla="*/ 36616 w 91107"/>
              <a:gd name="connsiteY2" fmla="*/ 47668 h 60021"/>
              <a:gd name="connsiteX3" fmla="*/ 90591 w 91107"/>
              <a:gd name="connsiteY3" fmla="*/ 43 h 600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1107" h="60021">
                <a:moveTo>
                  <a:pt x="90591" y="43"/>
                </a:moveTo>
                <a:cubicBezTo>
                  <a:pt x="84770" y="1631"/>
                  <a:pt x="10687" y="49256"/>
                  <a:pt x="1691" y="57193"/>
                </a:cubicBezTo>
                <a:cubicBezTo>
                  <a:pt x="-7305" y="65131"/>
                  <a:pt x="21799" y="54547"/>
                  <a:pt x="36616" y="47668"/>
                </a:cubicBezTo>
                <a:cubicBezTo>
                  <a:pt x="51433" y="40789"/>
                  <a:pt x="96412" y="-1545"/>
                  <a:pt x="90591" y="4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7" name="フリーフォーム 1286">
            <a:extLst>
              <a:ext uri="{FF2B5EF4-FFF2-40B4-BE49-F238E27FC236}">
                <a16:creationId xmlns:a16="http://schemas.microsoft.com/office/drawing/2014/main" id="{BE113191-AE96-6B9E-1CB0-9DCB06411F0F}"/>
              </a:ext>
            </a:extLst>
          </p:cNvPr>
          <p:cNvSpPr/>
          <p:nvPr/>
        </p:nvSpPr>
        <p:spPr>
          <a:xfrm>
            <a:off x="8788318" y="9852006"/>
            <a:ext cx="176570" cy="342088"/>
          </a:xfrm>
          <a:custGeom>
            <a:avLst/>
            <a:gdLst>
              <a:gd name="connsiteX0" fmla="*/ 82 w 176570"/>
              <a:gd name="connsiteY0" fmla="*/ 19 h 342088"/>
              <a:gd name="connsiteX1" fmla="*/ 146132 w 176570"/>
              <a:gd name="connsiteY1" fmla="*/ 206394 h 342088"/>
              <a:gd name="connsiteX2" fmla="*/ 168357 w 176570"/>
              <a:gd name="connsiteY2" fmla="*/ 250844 h 342088"/>
              <a:gd name="connsiteX3" fmla="*/ 171532 w 176570"/>
              <a:gd name="connsiteY3" fmla="*/ 295294 h 342088"/>
              <a:gd name="connsiteX4" fmla="*/ 155657 w 176570"/>
              <a:gd name="connsiteY4" fmla="*/ 339744 h 342088"/>
              <a:gd name="connsiteX5" fmla="*/ 168357 w 176570"/>
              <a:gd name="connsiteY5" fmla="*/ 219094 h 342088"/>
              <a:gd name="connsiteX6" fmla="*/ 82 w 176570"/>
              <a:gd name="connsiteY6" fmla="*/ 19 h 3420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76570" h="342088">
                <a:moveTo>
                  <a:pt x="82" y="19"/>
                </a:moveTo>
                <a:cubicBezTo>
                  <a:pt x="-3622" y="-2098"/>
                  <a:pt x="118086" y="164590"/>
                  <a:pt x="146132" y="206394"/>
                </a:cubicBezTo>
                <a:cubicBezTo>
                  <a:pt x="174178" y="248198"/>
                  <a:pt x="164124" y="236027"/>
                  <a:pt x="168357" y="250844"/>
                </a:cubicBezTo>
                <a:cubicBezTo>
                  <a:pt x="172590" y="265661"/>
                  <a:pt x="173649" y="280477"/>
                  <a:pt x="171532" y="295294"/>
                </a:cubicBezTo>
                <a:cubicBezTo>
                  <a:pt x="169415" y="310111"/>
                  <a:pt x="156186" y="352444"/>
                  <a:pt x="155657" y="339744"/>
                </a:cubicBezTo>
                <a:cubicBezTo>
                  <a:pt x="155128" y="327044"/>
                  <a:pt x="192699" y="269894"/>
                  <a:pt x="168357" y="219094"/>
                </a:cubicBezTo>
                <a:cubicBezTo>
                  <a:pt x="144015" y="168294"/>
                  <a:pt x="3786" y="2136"/>
                  <a:pt x="82" y="1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8" name="フリーフォーム 1287">
            <a:extLst>
              <a:ext uri="{FF2B5EF4-FFF2-40B4-BE49-F238E27FC236}">
                <a16:creationId xmlns:a16="http://schemas.microsoft.com/office/drawing/2014/main" id="{A424F6A1-8082-7A98-E2E0-B42F1B2DFE38}"/>
              </a:ext>
            </a:extLst>
          </p:cNvPr>
          <p:cNvSpPr/>
          <p:nvPr/>
        </p:nvSpPr>
        <p:spPr>
          <a:xfrm>
            <a:off x="8746619" y="10105604"/>
            <a:ext cx="76924" cy="190962"/>
          </a:xfrm>
          <a:custGeom>
            <a:avLst/>
            <a:gdLst>
              <a:gd name="connsiteX0" fmla="*/ 76706 w 76924"/>
              <a:gd name="connsiteY0" fmla="*/ 421 h 190962"/>
              <a:gd name="connsiteX1" fmla="*/ 25906 w 76924"/>
              <a:gd name="connsiteY1" fmla="*/ 82971 h 190962"/>
              <a:gd name="connsiteX2" fmla="*/ 16381 w 76924"/>
              <a:gd name="connsiteY2" fmla="*/ 130596 h 190962"/>
              <a:gd name="connsiteX3" fmla="*/ 6856 w 76924"/>
              <a:gd name="connsiteY3" fmla="*/ 190921 h 190962"/>
              <a:gd name="connsiteX4" fmla="*/ 3681 w 76924"/>
              <a:gd name="connsiteY4" fmla="*/ 121071 h 190962"/>
              <a:gd name="connsiteX5" fmla="*/ 76706 w 76924"/>
              <a:gd name="connsiteY5" fmla="*/ 421 h 1909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6924" h="190962">
                <a:moveTo>
                  <a:pt x="76706" y="421"/>
                </a:moveTo>
                <a:cubicBezTo>
                  <a:pt x="80410" y="-5929"/>
                  <a:pt x="35960" y="61275"/>
                  <a:pt x="25906" y="82971"/>
                </a:cubicBezTo>
                <a:cubicBezTo>
                  <a:pt x="15852" y="104667"/>
                  <a:pt x="19556" y="112604"/>
                  <a:pt x="16381" y="130596"/>
                </a:cubicBezTo>
                <a:cubicBezTo>
                  <a:pt x="13206" y="148588"/>
                  <a:pt x="8973" y="192509"/>
                  <a:pt x="6856" y="190921"/>
                </a:cubicBezTo>
                <a:cubicBezTo>
                  <a:pt x="4739" y="189333"/>
                  <a:pt x="-5315" y="148058"/>
                  <a:pt x="3681" y="121071"/>
                </a:cubicBezTo>
                <a:cubicBezTo>
                  <a:pt x="12677" y="94084"/>
                  <a:pt x="73002" y="6771"/>
                  <a:pt x="76706" y="42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9" name="フリーフォーム 1288">
            <a:extLst>
              <a:ext uri="{FF2B5EF4-FFF2-40B4-BE49-F238E27FC236}">
                <a16:creationId xmlns:a16="http://schemas.microsoft.com/office/drawing/2014/main" id="{26F55CE9-6114-8618-E639-AB5235A77D13}"/>
              </a:ext>
            </a:extLst>
          </p:cNvPr>
          <p:cNvSpPr/>
          <p:nvPr/>
        </p:nvSpPr>
        <p:spPr>
          <a:xfrm>
            <a:off x="8692232" y="10258386"/>
            <a:ext cx="112045" cy="320771"/>
          </a:xfrm>
          <a:custGeom>
            <a:avLst/>
            <a:gdLst>
              <a:gd name="connsiteX0" fmla="*/ 112043 w 112045"/>
              <a:gd name="connsiteY0" fmla="*/ 39 h 320771"/>
              <a:gd name="connsiteX1" fmla="*/ 23143 w 112045"/>
              <a:gd name="connsiteY1" fmla="*/ 111164 h 320771"/>
              <a:gd name="connsiteX2" fmla="*/ 7268 w 112045"/>
              <a:gd name="connsiteY2" fmla="*/ 146089 h 320771"/>
              <a:gd name="connsiteX3" fmla="*/ 918 w 112045"/>
              <a:gd name="connsiteY3" fmla="*/ 212764 h 320771"/>
              <a:gd name="connsiteX4" fmla="*/ 7268 w 112045"/>
              <a:gd name="connsiteY4" fmla="*/ 266739 h 320771"/>
              <a:gd name="connsiteX5" fmla="*/ 61243 w 112045"/>
              <a:gd name="connsiteY5" fmla="*/ 320714 h 320771"/>
              <a:gd name="connsiteX6" fmla="*/ 13618 w 112045"/>
              <a:gd name="connsiteY6" fmla="*/ 276264 h 320771"/>
              <a:gd name="connsiteX7" fmla="*/ 4093 w 112045"/>
              <a:gd name="connsiteY7" fmla="*/ 234989 h 320771"/>
              <a:gd name="connsiteX8" fmla="*/ 918 w 112045"/>
              <a:gd name="connsiteY8" fmla="*/ 133389 h 320771"/>
              <a:gd name="connsiteX9" fmla="*/ 19968 w 112045"/>
              <a:gd name="connsiteY9" fmla="*/ 98464 h 320771"/>
              <a:gd name="connsiteX10" fmla="*/ 112043 w 112045"/>
              <a:gd name="connsiteY10" fmla="*/ 39 h 3207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12045" h="320771">
                <a:moveTo>
                  <a:pt x="112043" y="39"/>
                </a:moveTo>
                <a:cubicBezTo>
                  <a:pt x="112572" y="2156"/>
                  <a:pt x="40606" y="86822"/>
                  <a:pt x="23143" y="111164"/>
                </a:cubicBezTo>
                <a:cubicBezTo>
                  <a:pt x="5680" y="135506"/>
                  <a:pt x="10972" y="129156"/>
                  <a:pt x="7268" y="146089"/>
                </a:cubicBezTo>
                <a:cubicBezTo>
                  <a:pt x="3564" y="163022"/>
                  <a:pt x="918" y="192656"/>
                  <a:pt x="918" y="212764"/>
                </a:cubicBezTo>
                <a:cubicBezTo>
                  <a:pt x="918" y="232872"/>
                  <a:pt x="-2786" y="248747"/>
                  <a:pt x="7268" y="266739"/>
                </a:cubicBezTo>
                <a:cubicBezTo>
                  <a:pt x="17322" y="284731"/>
                  <a:pt x="60185" y="319126"/>
                  <a:pt x="61243" y="320714"/>
                </a:cubicBezTo>
                <a:cubicBezTo>
                  <a:pt x="62301" y="322302"/>
                  <a:pt x="23143" y="290551"/>
                  <a:pt x="13618" y="276264"/>
                </a:cubicBezTo>
                <a:cubicBezTo>
                  <a:pt x="4093" y="261977"/>
                  <a:pt x="6210" y="258802"/>
                  <a:pt x="4093" y="234989"/>
                </a:cubicBezTo>
                <a:cubicBezTo>
                  <a:pt x="1976" y="211176"/>
                  <a:pt x="-1728" y="156143"/>
                  <a:pt x="918" y="133389"/>
                </a:cubicBezTo>
                <a:cubicBezTo>
                  <a:pt x="3564" y="110635"/>
                  <a:pt x="4093" y="116456"/>
                  <a:pt x="19968" y="98464"/>
                </a:cubicBezTo>
                <a:cubicBezTo>
                  <a:pt x="35843" y="80472"/>
                  <a:pt x="111514" y="-2078"/>
                  <a:pt x="112043" y="3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0" name="フリーフォーム 1289">
            <a:extLst>
              <a:ext uri="{FF2B5EF4-FFF2-40B4-BE49-F238E27FC236}">
                <a16:creationId xmlns:a16="http://schemas.microsoft.com/office/drawing/2014/main" id="{6396F4C6-16E0-BB43-1A00-AE2507F90D48}"/>
              </a:ext>
            </a:extLst>
          </p:cNvPr>
          <p:cNvSpPr/>
          <p:nvPr/>
        </p:nvSpPr>
        <p:spPr>
          <a:xfrm>
            <a:off x="8692332" y="10423494"/>
            <a:ext cx="80842" cy="154243"/>
          </a:xfrm>
          <a:custGeom>
            <a:avLst/>
            <a:gdLst>
              <a:gd name="connsiteX0" fmla="*/ 10343 w 80842"/>
              <a:gd name="connsiteY0" fmla="*/ 31 h 154243"/>
              <a:gd name="connsiteX1" fmla="*/ 3993 w 80842"/>
              <a:gd name="connsiteY1" fmla="*/ 82581 h 154243"/>
              <a:gd name="connsiteX2" fmla="*/ 80193 w 80842"/>
              <a:gd name="connsiteY2" fmla="*/ 152431 h 154243"/>
              <a:gd name="connsiteX3" fmla="*/ 38918 w 80842"/>
              <a:gd name="connsiteY3" fmla="*/ 130206 h 154243"/>
              <a:gd name="connsiteX4" fmla="*/ 7168 w 80842"/>
              <a:gd name="connsiteY4" fmla="*/ 92106 h 154243"/>
              <a:gd name="connsiteX5" fmla="*/ 10343 w 80842"/>
              <a:gd name="connsiteY5" fmla="*/ 31 h 1542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0842" h="154243">
                <a:moveTo>
                  <a:pt x="10343" y="31"/>
                </a:moveTo>
                <a:cubicBezTo>
                  <a:pt x="9814" y="-1556"/>
                  <a:pt x="-7649" y="57181"/>
                  <a:pt x="3993" y="82581"/>
                </a:cubicBezTo>
                <a:cubicBezTo>
                  <a:pt x="15635" y="107981"/>
                  <a:pt x="74372" y="144494"/>
                  <a:pt x="80193" y="152431"/>
                </a:cubicBezTo>
                <a:cubicBezTo>
                  <a:pt x="86014" y="160368"/>
                  <a:pt x="51089" y="140260"/>
                  <a:pt x="38918" y="130206"/>
                </a:cubicBezTo>
                <a:cubicBezTo>
                  <a:pt x="26747" y="120152"/>
                  <a:pt x="12989" y="111156"/>
                  <a:pt x="7168" y="92106"/>
                </a:cubicBezTo>
                <a:cubicBezTo>
                  <a:pt x="1347" y="73056"/>
                  <a:pt x="10872" y="1618"/>
                  <a:pt x="10343" y="3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1" name="フリーフォーム 1290">
            <a:extLst>
              <a:ext uri="{FF2B5EF4-FFF2-40B4-BE49-F238E27FC236}">
                <a16:creationId xmlns:a16="http://schemas.microsoft.com/office/drawing/2014/main" id="{B4241DE0-4CCA-FAE2-2C20-89C0B3128AF5}"/>
              </a:ext>
            </a:extLst>
          </p:cNvPr>
          <p:cNvSpPr/>
          <p:nvPr/>
        </p:nvSpPr>
        <p:spPr>
          <a:xfrm>
            <a:off x="8681510" y="10280173"/>
            <a:ext cx="65732" cy="244976"/>
          </a:xfrm>
          <a:custGeom>
            <a:avLst/>
            <a:gdLst>
              <a:gd name="connsiteX0" fmla="*/ 65615 w 65732"/>
              <a:gd name="connsiteY0" fmla="*/ 477 h 244976"/>
              <a:gd name="connsiteX1" fmla="*/ 2115 w 65732"/>
              <a:gd name="connsiteY1" fmla="*/ 137002 h 244976"/>
              <a:gd name="connsiteX2" fmla="*/ 14815 w 65732"/>
              <a:gd name="connsiteY2" fmla="*/ 244952 h 244976"/>
              <a:gd name="connsiteX3" fmla="*/ 11640 w 65732"/>
              <a:gd name="connsiteY3" fmla="*/ 146527 h 244976"/>
              <a:gd name="connsiteX4" fmla="*/ 17990 w 65732"/>
              <a:gd name="connsiteY4" fmla="*/ 92552 h 244976"/>
              <a:gd name="connsiteX5" fmla="*/ 65615 w 65732"/>
              <a:gd name="connsiteY5" fmla="*/ 477 h 2449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5732" h="244976">
                <a:moveTo>
                  <a:pt x="65615" y="477"/>
                </a:moveTo>
                <a:cubicBezTo>
                  <a:pt x="62969" y="7885"/>
                  <a:pt x="10582" y="96256"/>
                  <a:pt x="2115" y="137002"/>
                </a:cubicBezTo>
                <a:cubicBezTo>
                  <a:pt x="-6352" y="177748"/>
                  <a:pt x="13228" y="243365"/>
                  <a:pt x="14815" y="244952"/>
                </a:cubicBezTo>
                <a:cubicBezTo>
                  <a:pt x="16402" y="246539"/>
                  <a:pt x="11111" y="171927"/>
                  <a:pt x="11640" y="146527"/>
                </a:cubicBezTo>
                <a:cubicBezTo>
                  <a:pt x="12169" y="121127"/>
                  <a:pt x="10582" y="111073"/>
                  <a:pt x="17990" y="92552"/>
                </a:cubicBezTo>
                <a:cubicBezTo>
                  <a:pt x="25398" y="74031"/>
                  <a:pt x="68261" y="-6931"/>
                  <a:pt x="65615" y="47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2" name="フリーフォーム 1291">
            <a:extLst>
              <a:ext uri="{FF2B5EF4-FFF2-40B4-BE49-F238E27FC236}">
                <a16:creationId xmlns:a16="http://schemas.microsoft.com/office/drawing/2014/main" id="{B51B8F03-653F-2860-0BC0-5707EC75B817}"/>
              </a:ext>
            </a:extLst>
          </p:cNvPr>
          <p:cNvSpPr/>
          <p:nvPr/>
        </p:nvSpPr>
        <p:spPr>
          <a:xfrm>
            <a:off x="8924466" y="10159449"/>
            <a:ext cx="25859" cy="236423"/>
          </a:xfrm>
          <a:custGeom>
            <a:avLst/>
            <a:gdLst>
              <a:gd name="connsiteX0" fmla="*/ 459 w 25859"/>
              <a:gd name="connsiteY0" fmla="*/ 551 h 236423"/>
              <a:gd name="connsiteX1" fmla="*/ 13159 w 25859"/>
              <a:gd name="connsiteY1" fmla="*/ 95801 h 236423"/>
              <a:gd name="connsiteX2" fmla="*/ 16334 w 25859"/>
              <a:gd name="connsiteY2" fmla="*/ 140251 h 236423"/>
              <a:gd name="connsiteX3" fmla="*/ 9984 w 25859"/>
              <a:gd name="connsiteY3" fmla="*/ 187876 h 236423"/>
              <a:gd name="connsiteX4" fmla="*/ 459 w 25859"/>
              <a:gd name="connsiteY4" fmla="*/ 235501 h 236423"/>
              <a:gd name="connsiteX5" fmla="*/ 25859 w 25859"/>
              <a:gd name="connsiteY5" fmla="*/ 143426 h 236423"/>
              <a:gd name="connsiteX6" fmla="*/ 459 w 25859"/>
              <a:gd name="connsiteY6" fmla="*/ 551 h 2364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5859" h="236423">
                <a:moveTo>
                  <a:pt x="459" y="551"/>
                </a:moveTo>
                <a:cubicBezTo>
                  <a:pt x="-1658" y="-7386"/>
                  <a:pt x="10513" y="72518"/>
                  <a:pt x="13159" y="95801"/>
                </a:cubicBezTo>
                <a:cubicBezTo>
                  <a:pt x="15805" y="119084"/>
                  <a:pt x="16863" y="124905"/>
                  <a:pt x="16334" y="140251"/>
                </a:cubicBezTo>
                <a:cubicBezTo>
                  <a:pt x="15805" y="155597"/>
                  <a:pt x="12630" y="172001"/>
                  <a:pt x="9984" y="187876"/>
                </a:cubicBezTo>
                <a:cubicBezTo>
                  <a:pt x="7338" y="203751"/>
                  <a:pt x="-2187" y="242909"/>
                  <a:pt x="459" y="235501"/>
                </a:cubicBezTo>
                <a:cubicBezTo>
                  <a:pt x="3105" y="228093"/>
                  <a:pt x="25859" y="176763"/>
                  <a:pt x="25859" y="143426"/>
                </a:cubicBezTo>
                <a:cubicBezTo>
                  <a:pt x="25859" y="110089"/>
                  <a:pt x="2576" y="8488"/>
                  <a:pt x="459" y="55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3" name="フリーフォーム 1292">
            <a:extLst>
              <a:ext uri="{FF2B5EF4-FFF2-40B4-BE49-F238E27FC236}">
                <a16:creationId xmlns:a16="http://schemas.microsoft.com/office/drawing/2014/main" id="{7A2211D7-D02D-583F-3A2A-73ECB1F05C7A}"/>
              </a:ext>
            </a:extLst>
          </p:cNvPr>
          <p:cNvSpPr/>
          <p:nvPr/>
        </p:nvSpPr>
        <p:spPr>
          <a:xfrm>
            <a:off x="8719696" y="10293013"/>
            <a:ext cx="138682" cy="222620"/>
          </a:xfrm>
          <a:custGeom>
            <a:avLst/>
            <a:gdLst>
              <a:gd name="connsiteX0" fmla="*/ 138554 w 138682"/>
              <a:gd name="connsiteY0" fmla="*/ 337 h 222620"/>
              <a:gd name="connsiteX1" fmla="*/ 21079 w 138682"/>
              <a:gd name="connsiteY1" fmla="*/ 140037 h 222620"/>
              <a:gd name="connsiteX2" fmla="*/ 2029 w 138682"/>
              <a:gd name="connsiteY2" fmla="*/ 222587 h 222620"/>
              <a:gd name="connsiteX3" fmla="*/ 5204 w 138682"/>
              <a:gd name="connsiteY3" fmla="*/ 149562 h 222620"/>
              <a:gd name="connsiteX4" fmla="*/ 43304 w 138682"/>
              <a:gd name="connsiteY4" fmla="*/ 101937 h 222620"/>
              <a:gd name="connsiteX5" fmla="*/ 138554 w 138682"/>
              <a:gd name="connsiteY5" fmla="*/ 337 h 2226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38682" h="222620">
                <a:moveTo>
                  <a:pt x="138554" y="337"/>
                </a:moveTo>
                <a:cubicBezTo>
                  <a:pt x="134850" y="6687"/>
                  <a:pt x="43833" y="102995"/>
                  <a:pt x="21079" y="140037"/>
                </a:cubicBezTo>
                <a:cubicBezTo>
                  <a:pt x="-1675" y="177079"/>
                  <a:pt x="4675" y="221000"/>
                  <a:pt x="2029" y="222587"/>
                </a:cubicBezTo>
                <a:cubicBezTo>
                  <a:pt x="-617" y="224175"/>
                  <a:pt x="-1675" y="169670"/>
                  <a:pt x="5204" y="149562"/>
                </a:cubicBezTo>
                <a:cubicBezTo>
                  <a:pt x="12083" y="129454"/>
                  <a:pt x="21608" y="124691"/>
                  <a:pt x="43304" y="101937"/>
                </a:cubicBezTo>
                <a:cubicBezTo>
                  <a:pt x="65000" y="79183"/>
                  <a:pt x="142258" y="-6013"/>
                  <a:pt x="138554" y="33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4" name="フリーフォーム 1293">
            <a:extLst>
              <a:ext uri="{FF2B5EF4-FFF2-40B4-BE49-F238E27FC236}">
                <a16:creationId xmlns:a16="http://schemas.microsoft.com/office/drawing/2014/main" id="{FA103629-1FB4-FE61-FF80-9748625741F4}"/>
              </a:ext>
            </a:extLst>
          </p:cNvPr>
          <p:cNvSpPr/>
          <p:nvPr/>
        </p:nvSpPr>
        <p:spPr>
          <a:xfrm>
            <a:off x="8842061" y="10115501"/>
            <a:ext cx="32073" cy="168799"/>
          </a:xfrm>
          <a:custGeom>
            <a:avLst/>
            <a:gdLst>
              <a:gd name="connsiteX0" fmla="*/ 314 w 32073"/>
              <a:gd name="connsiteY0" fmla="*/ 49 h 168799"/>
              <a:gd name="connsiteX1" fmla="*/ 16189 w 32073"/>
              <a:gd name="connsiteY1" fmla="*/ 85774 h 168799"/>
              <a:gd name="connsiteX2" fmla="*/ 22539 w 32073"/>
              <a:gd name="connsiteY2" fmla="*/ 127049 h 168799"/>
              <a:gd name="connsiteX3" fmla="*/ 9839 w 32073"/>
              <a:gd name="connsiteY3" fmla="*/ 168324 h 168799"/>
              <a:gd name="connsiteX4" fmla="*/ 32064 w 32073"/>
              <a:gd name="connsiteY4" fmla="*/ 98474 h 168799"/>
              <a:gd name="connsiteX5" fmla="*/ 314 w 32073"/>
              <a:gd name="connsiteY5" fmla="*/ 49 h 1687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073" h="168799">
                <a:moveTo>
                  <a:pt x="314" y="49"/>
                </a:moveTo>
                <a:cubicBezTo>
                  <a:pt x="-2332" y="-2068"/>
                  <a:pt x="12485" y="64607"/>
                  <a:pt x="16189" y="85774"/>
                </a:cubicBezTo>
                <a:cubicBezTo>
                  <a:pt x="19893" y="106941"/>
                  <a:pt x="23597" y="113291"/>
                  <a:pt x="22539" y="127049"/>
                </a:cubicBezTo>
                <a:cubicBezTo>
                  <a:pt x="21481" y="140807"/>
                  <a:pt x="8252" y="173086"/>
                  <a:pt x="9839" y="168324"/>
                </a:cubicBezTo>
                <a:cubicBezTo>
                  <a:pt x="11426" y="163562"/>
                  <a:pt x="32593" y="120699"/>
                  <a:pt x="32064" y="98474"/>
                </a:cubicBezTo>
                <a:cubicBezTo>
                  <a:pt x="31535" y="76249"/>
                  <a:pt x="2960" y="2166"/>
                  <a:pt x="314" y="4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5" name="フリーフォーム 1294">
            <a:extLst>
              <a:ext uri="{FF2B5EF4-FFF2-40B4-BE49-F238E27FC236}">
                <a16:creationId xmlns:a16="http://schemas.microsoft.com/office/drawing/2014/main" id="{971684E9-366E-373E-E11C-915C4B92492D}"/>
              </a:ext>
            </a:extLst>
          </p:cNvPr>
          <p:cNvSpPr/>
          <p:nvPr/>
        </p:nvSpPr>
        <p:spPr>
          <a:xfrm>
            <a:off x="8826495" y="10023421"/>
            <a:ext cx="79935" cy="137049"/>
          </a:xfrm>
          <a:custGeom>
            <a:avLst/>
            <a:gdLst>
              <a:gd name="connsiteX0" fmla="*/ 5 w 79935"/>
              <a:gd name="connsiteY0" fmla="*/ 54 h 137049"/>
              <a:gd name="connsiteX1" fmla="*/ 50805 w 79935"/>
              <a:gd name="connsiteY1" fmla="*/ 76254 h 137049"/>
              <a:gd name="connsiteX2" fmla="*/ 69855 w 79935"/>
              <a:gd name="connsiteY2" fmla="*/ 111179 h 137049"/>
              <a:gd name="connsiteX3" fmla="*/ 79380 w 79935"/>
              <a:gd name="connsiteY3" fmla="*/ 136579 h 137049"/>
              <a:gd name="connsiteX4" fmla="*/ 53980 w 79935"/>
              <a:gd name="connsiteY4" fmla="*/ 88954 h 137049"/>
              <a:gd name="connsiteX5" fmla="*/ 5 w 79935"/>
              <a:gd name="connsiteY5" fmla="*/ 54 h 1370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9935" h="137049">
                <a:moveTo>
                  <a:pt x="5" y="54"/>
                </a:moveTo>
                <a:cubicBezTo>
                  <a:pt x="-524" y="-2063"/>
                  <a:pt x="39163" y="57733"/>
                  <a:pt x="50805" y="76254"/>
                </a:cubicBezTo>
                <a:cubicBezTo>
                  <a:pt x="62447" y="94775"/>
                  <a:pt x="65093" y="101125"/>
                  <a:pt x="69855" y="111179"/>
                </a:cubicBezTo>
                <a:cubicBezTo>
                  <a:pt x="74618" y="121233"/>
                  <a:pt x="82026" y="140283"/>
                  <a:pt x="79380" y="136579"/>
                </a:cubicBezTo>
                <a:cubicBezTo>
                  <a:pt x="76734" y="132875"/>
                  <a:pt x="65622" y="106946"/>
                  <a:pt x="53980" y="88954"/>
                </a:cubicBezTo>
                <a:cubicBezTo>
                  <a:pt x="42338" y="70962"/>
                  <a:pt x="534" y="2171"/>
                  <a:pt x="5" y="5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6" name="フリーフォーム 1295">
            <a:extLst>
              <a:ext uri="{FF2B5EF4-FFF2-40B4-BE49-F238E27FC236}">
                <a16:creationId xmlns:a16="http://schemas.microsoft.com/office/drawing/2014/main" id="{8B70F9E0-0845-4FF8-9F48-FECAA1E94F62}"/>
              </a:ext>
            </a:extLst>
          </p:cNvPr>
          <p:cNvSpPr/>
          <p:nvPr/>
        </p:nvSpPr>
        <p:spPr>
          <a:xfrm>
            <a:off x="8787405" y="10422201"/>
            <a:ext cx="134634" cy="162116"/>
          </a:xfrm>
          <a:custGeom>
            <a:avLst/>
            <a:gdLst>
              <a:gd name="connsiteX0" fmla="*/ 134345 w 134634"/>
              <a:gd name="connsiteY0" fmla="*/ 1324 h 162116"/>
              <a:gd name="connsiteX1" fmla="*/ 4170 w 134634"/>
              <a:gd name="connsiteY1" fmla="*/ 160074 h 162116"/>
              <a:gd name="connsiteX2" fmla="*/ 39095 w 134634"/>
              <a:gd name="connsiteY2" fmla="*/ 87049 h 162116"/>
              <a:gd name="connsiteX3" fmla="*/ 134345 w 134634"/>
              <a:gd name="connsiteY3" fmla="*/ 1324 h 1621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4634" h="162116">
                <a:moveTo>
                  <a:pt x="134345" y="1324"/>
                </a:moveTo>
                <a:cubicBezTo>
                  <a:pt x="128524" y="13495"/>
                  <a:pt x="20045" y="145787"/>
                  <a:pt x="4170" y="160074"/>
                </a:cubicBezTo>
                <a:cubicBezTo>
                  <a:pt x="-11705" y="174362"/>
                  <a:pt x="21632" y="109803"/>
                  <a:pt x="39095" y="87049"/>
                </a:cubicBezTo>
                <a:cubicBezTo>
                  <a:pt x="56557" y="64295"/>
                  <a:pt x="140166" y="-10847"/>
                  <a:pt x="134345" y="1324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7" name="フリーフォーム 1296">
            <a:extLst>
              <a:ext uri="{FF2B5EF4-FFF2-40B4-BE49-F238E27FC236}">
                <a16:creationId xmlns:a16="http://schemas.microsoft.com/office/drawing/2014/main" id="{7B3E85D5-D0CD-61DF-A007-D241953A2361}"/>
              </a:ext>
            </a:extLst>
          </p:cNvPr>
          <p:cNvSpPr/>
          <p:nvPr/>
        </p:nvSpPr>
        <p:spPr>
          <a:xfrm>
            <a:off x="8733060" y="10369550"/>
            <a:ext cx="87103" cy="209550"/>
          </a:xfrm>
          <a:custGeom>
            <a:avLst/>
            <a:gdLst>
              <a:gd name="connsiteX0" fmla="*/ 87090 w 87103"/>
              <a:gd name="connsiteY0" fmla="*/ 0 h 209550"/>
              <a:gd name="connsiteX1" fmla="*/ 10890 w 87103"/>
              <a:gd name="connsiteY1" fmla="*/ 92075 h 209550"/>
              <a:gd name="connsiteX2" fmla="*/ 7715 w 87103"/>
              <a:gd name="connsiteY2" fmla="*/ 130175 h 209550"/>
              <a:gd name="connsiteX3" fmla="*/ 48990 w 87103"/>
              <a:gd name="connsiteY3" fmla="*/ 209550 h 209550"/>
              <a:gd name="connsiteX4" fmla="*/ 1365 w 87103"/>
              <a:gd name="connsiteY4" fmla="*/ 130175 h 209550"/>
              <a:gd name="connsiteX5" fmla="*/ 17240 w 87103"/>
              <a:gd name="connsiteY5" fmla="*/ 92075 h 209550"/>
              <a:gd name="connsiteX6" fmla="*/ 87090 w 87103"/>
              <a:gd name="connsiteY6" fmla="*/ 0 h 209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87103" h="209550">
                <a:moveTo>
                  <a:pt x="87090" y="0"/>
                </a:moveTo>
                <a:cubicBezTo>
                  <a:pt x="86032" y="0"/>
                  <a:pt x="24119" y="70379"/>
                  <a:pt x="10890" y="92075"/>
                </a:cubicBezTo>
                <a:cubicBezTo>
                  <a:pt x="-2339" y="113771"/>
                  <a:pt x="1365" y="110596"/>
                  <a:pt x="7715" y="130175"/>
                </a:cubicBezTo>
                <a:cubicBezTo>
                  <a:pt x="14065" y="149754"/>
                  <a:pt x="50048" y="209550"/>
                  <a:pt x="48990" y="209550"/>
                </a:cubicBezTo>
                <a:cubicBezTo>
                  <a:pt x="47932" y="209550"/>
                  <a:pt x="6657" y="149754"/>
                  <a:pt x="1365" y="130175"/>
                </a:cubicBezTo>
                <a:cubicBezTo>
                  <a:pt x="-3927" y="110596"/>
                  <a:pt x="7186" y="109537"/>
                  <a:pt x="17240" y="92075"/>
                </a:cubicBezTo>
                <a:cubicBezTo>
                  <a:pt x="27294" y="74613"/>
                  <a:pt x="88148" y="0"/>
                  <a:pt x="87090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8" name="フリーフォーム 1297">
            <a:extLst>
              <a:ext uri="{FF2B5EF4-FFF2-40B4-BE49-F238E27FC236}">
                <a16:creationId xmlns:a16="http://schemas.microsoft.com/office/drawing/2014/main" id="{0A22AD49-2A6F-2A96-5F49-3C0D1280CB7E}"/>
              </a:ext>
            </a:extLst>
          </p:cNvPr>
          <p:cNvSpPr/>
          <p:nvPr/>
        </p:nvSpPr>
        <p:spPr>
          <a:xfrm>
            <a:off x="8772522" y="10394909"/>
            <a:ext cx="109739" cy="63648"/>
          </a:xfrm>
          <a:custGeom>
            <a:avLst/>
            <a:gdLst>
              <a:gd name="connsiteX0" fmla="*/ 3 w 109739"/>
              <a:gd name="connsiteY0" fmla="*/ 19091 h 63648"/>
              <a:gd name="connsiteX1" fmla="*/ 76203 w 109739"/>
              <a:gd name="connsiteY1" fmla="*/ 41 h 63648"/>
              <a:gd name="connsiteX2" fmla="*/ 104778 w 109739"/>
              <a:gd name="connsiteY2" fmla="*/ 25441 h 63648"/>
              <a:gd name="connsiteX3" fmla="*/ 107953 w 109739"/>
              <a:gd name="connsiteY3" fmla="*/ 63541 h 63648"/>
              <a:gd name="connsiteX4" fmla="*/ 85728 w 109739"/>
              <a:gd name="connsiteY4" fmla="*/ 12741 h 63648"/>
              <a:gd name="connsiteX5" fmla="*/ 73028 w 109739"/>
              <a:gd name="connsiteY5" fmla="*/ 3216 h 63648"/>
              <a:gd name="connsiteX6" fmla="*/ 3 w 109739"/>
              <a:gd name="connsiteY6" fmla="*/ 19091 h 636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09739" h="63648">
                <a:moveTo>
                  <a:pt x="3" y="19091"/>
                </a:moveTo>
                <a:cubicBezTo>
                  <a:pt x="532" y="18562"/>
                  <a:pt x="58741" y="-1017"/>
                  <a:pt x="76203" y="41"/>
                </a:cubicBezTo>
                <a:cubicBezTo>
                  <a:pt x="93665" y="1099"/>
                  <a:pt x="99486" y="14858"/>
                  <a:pt x="104778" y="25441"/>
                </a:cubicBezTo>
                <a:cubicBezTo>
                  <a:pt x="110070" y="36024"/>
                  <a:pt x="111128" y="65658"/>
                  <a:pt x="107953" y="63541"/>
                </a:cubicBezTo>
                <a:cubicBezTo>
                  <a:pt x="104778" y="61424"/>
                  <a:pt x="85728" y="12741"/>
                  <a:pt x="85728" y="12741"/>
                </a:cubicBezTo>
                <a:cubicBezTo>
                  <a:pt x="79907" y="2687"/>
                  <a:pt x="85728" y="2687"/>
                  <a:pt x="73028" y="3216"/>
                </a:cubicBezTo>
                <a:cubicBezTo>
                  <a:pt x="60328" y="3745"/>
                  <a:pt x="-526" y="19620"/>
                  <a:pt x="3" y="1909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9" name="フリーフォーム 1298">
            <a:extLst>
              <a:ext uri="{FF2B5EF4-FFF2-40B4-BE49-F238E27FC236}">
                <a16:creationId xmlns:a16="http://schemas.microsoft.com/office/drawing/2014/main" id="{7C850C4D-9EB4-BFCB-E588-580C351A222D}"/>
              </a:ext>
            </a:extLst>
          </p:cNvPr>
          <p:cNvSpPr/>
          <p:nvPr/>
        </p:nvSpPr>
        <p:spPr>
          <a:xfrm>
            <a:off x="8878094" y="10159797"/>
            <a:ext cx="50039" cy="209769"/>
          </a:xfrm>
          <a:custGeom>
            <a:avLst/>
            <a:gdLst>
              <a:gd name="connsiteX0" fmla="*/ 11906 w 50039"/>
              <a:gd name="connsiteY0" fmla="*/ 203 h 209769"/>
              <a:gd name="connsiteX1" fmla="*/ 2381 w 50039"/>
              <a:gd name="connsiteY1" fmla="*/ 143078 h 209769"/>
              <a:gd name="connsiteX2" fmla="*/ 37306 w 50039"/>
              <a:gd name="connsiteY2" fmla="*/ 111328 h 209769"/>
              <a:gd name="connsiteX3" fmla="*/ 43656 w 50039"/>
              <a:gd name="connsiteY3" fmla="*/ 139903 h 209769"/>
              <a:gd name="connsiteX4" fmla="*/ 43656 w 50039"/>
              <a:gd name="connsiteY4" fmla="*/ 209753 h 209769"/>
              <a:gd name="connsiteX5" fmla="*/ 50006 w 50039"/>
              <a:gd name="connsiteY5" fmla="*/ 146253 h 209769"/>
              <a:gd name="connsiteX6" fmla="*/ 40481 w 50039"/>
              <a:gd name="connsiteY6" fmla="*/ 117678 h 209769"/>
              <a:gd name="connsiteX7" fmla="*/ 2381 w 50039"/>
              <a:gd name="connsiteY7" fmla="*/ 136728 h 209769"/>
              <a:gd name="connsiteX8" fmla="*/ 5556 w 50039"/>
              <a:gd name="connsiteY8" fmla="*/ 111328 h 209769"/>
              <a:gd name="connsiteX9" fmla="*/ 11906 w 50039"/>
              <a:gd name="connsiteY9" fmla="*/ 203 h 2097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50039" h="209769">
                <a:moveTo>
                  <a:pt x="11906" y="203"/>
                </a:moveTo>
                <a:cubicBezTo>
                  <a:pt x="11377" y="5495"/>
                  <a:pt x="-1852" y="124557"/>
                  <a:pt x="2381" y="143078"/>
                </a:cubicBezTo>
                <a:cubicBezTo>
                  <a:pt x="6614" y="161599"/>
                  <a:pt x="30427" y="111857"/>
                  <a:pt x="37306" y="111328"/>
                </a:cubicBezTo>
                <a:cubicBezTo>
                  <a:pt x="44185" y="110799"/>
                  <a:pt x="42598" y="123499"/>
                  <a:pt x="43656" y="139903"/>
                </a:cubicBezTo>
                <a:cubicBezTo>
                  <a:pt x="44714" y="156307"/>
                  <a:pt x="42598" y="208695"/>
                  <a:pt x="43656" y="209753"/>
                </a:cubicBezTo>
                <a:cubicBezTo>
                  <a:pt x="44714" y="210811"/>
                  <a:pt x="50535" y="161599"/>
                  <a:pt x="50006" y="146253"/>
                </a:cubicBezTo>
                <a:cubicBezTo>
                  <a:pt x="49477" y="130907"/>
                  <a:pt x="48419" y="119266"/>
                  <a:pt x="40481" y="117678"/>
                </a:cubicBezTo>
                <a:cubicBezTo>
                  <a:pt x="32543" y="116090"/>
                  <a:pt x="8202" y="137786"/>
                  <a:pt x="2381" y="136728"/>
                </a:cubicBezTo>
                <a:cubicBezTo>
                  <a:pt x="-3440" y="135670"/>
                  <a:pt x="2910" y="128261"/>
                  <a:pt x="5556" y="111328"/>
                </a:cubicBezTo>
                <a:cubicBezTo>
                  <a:pt x="8202" y="94395"/>
                  <a:pt x="12435" y="-5089"/>
                  <a:pt x="11906" y="203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0" name="フリーフォーム 1299">
            <a:extLst>
              <a:ext uri="{FF2B5EF4-FFF2-40B4-BE49-F238E27FC236}">
                <a16:creationId xmlns:a16="http://schemas.microsoft.com/office/drawing/2014/main" id="{232A1733-5D22-13ED-2140-6FF23568052D}"/>
              </a:ext>
            </a:extLst>
          </p:cNvPr>
          <p:cNvSpPr/>
          <p:nvPr/>
        </p:nvSpPr>
        <p:spPr>
          <a:xfrm>
            <a:off x="8839200" y="10344944"/>
            <a:ext cx="73025" cy="40737"/>
          </a:xfrm>
          <a:custGeom>
            <a:avLst/>
            <a:gdLst>
              <a:gd name="connsiteX0" fmla="*/ 0 w 73025"/>
              <a:gd name="connsiteY0" fmla="*/ 5556 h 40737"/>
              <a:gd name="connsiteX1" fmla="*/ 57150 w 73025"/>
              <a:gd name="connsiteY1" fmla="*/ 2381 h 40737"/>
              <a:gd name="connsiteX2" fmla="*/ 73025 w 73025"/>
              <a:gd name="connsiteY2" fmla="*/ 40481 h 40737"/>
              <a:gd name="connsiteX3" fmla="*/ 57150 w 73025"/>
              <a:gd name="connsiteY3" fmla="*/ 18256 h 40737"/>
              <a:gd name="connsiteX4" fmla="*/ 0 w 73025"/>
              <a:gd name="connsiteY4" fmla="*/ 5556 h 407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3025" h="40737">
                <a:moveTo>
                  <a:pt x="0" y="5556"/>
                </a:moveTo>
                <a:cubicBezTo>
                  <a:pt x="0" y="2910"/>
                  <a:pt x="44979" y="-3440"/>
                  <a:pt x="57150" y="2381"/>
                </a:cubicBezTo>
                <a:cubicBezTo>
                  <a:pt x="69321" y="8202"/>
                  <a:pt x="73025" y="37835"/>
                  <a:pt x="73025" y="40481"/>
                </a:cubicBezTo>
                <a:cubicBezTo>
                  <a:pt x="73025" y="43127"/>
                  <a:pt x="69321" y="24606"/>
                  <a:pt x="57150" y="18256"/>
                </a:cubicBezTo>
                <a:cubicBezTo>
                  <a:pt x="44979" y="11906"/>
                  <a:pt x="0" y="8202"/>
                  <a:pt x="0" y="5556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1" name="フリーフォーム 1300">
            <a:extLst>
              <a:ext uri="{FF2B5EF4-FFF2-40B4-BE49-F238E27FC236}">
                <a16:creationId xmlns:a16="http://schemas.microsoft.com/office/drawing/2014/main" id="{EC9E784C-2728-11AB-D02C-884987271E41}"/>
              </a:ext>
            </a:extLst>
          </p:cNvPr>
          <p:cNvSpPr/>
          <p:nvPr/>
        </p:nvSpPr>
        <p:spPr>
          <a:xfrm>
            <a:off x="8787399" y="10051919"/>
            <a:ext cx="45476" cy="152717"/>
          </a:xfrm>
          <a:custGeom>
            <a:avLst/>
            <a:gdLst>
              <a:gd name="connsiteX0" fmla="*/ 45451 w 45476"/>
              <a:gd name="connsiteY0" fmla="*/ 131 h 152717"/>
              <a:gd name="connsiteX1" fmla="*/ 7351 w 45476"/>
              <a:gd name="connsiteY1" fmla="*/ 92206 h 152717"/>
              <a:gd name="connsiteX2" fmla="*/ 4176 w 45476"/>
              <a:gd name="connsiteY2" fmla="*/ 152531 h 152717"/>
              <a:gd name="connsiteX3" fmla="*/ 1001 w 45476"/>
              <a:gd name="connsiteY3" fmla="*/ 73156 h 152717"/>
              <a:gd name="connsiteX4" fmla="*/ 45451 w 45476"/>
              <a:gd name="connsiteY4" fmla="*/ 131 h 1527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5476" h="152717">
                <a:moveTo>
                  <a:pt x="45451" y="131"/>
                </a:moveTo>
                <a:cubicBezTo>
                  <a:pt x="46509" y="3306"/>
                  <a:pt x="14230" y="66806"/>
                  <a:pt x="7351" y="92206"/>
                </a:cubicBezTo>
                <a:cubicBezTo>
                  <a:pt x="472" y="117606"/>
                  <a:pt x="5234" y="155706"/>
                  <a:pt x="4176" y="152531"/>
                </a:cubicBezTo>
                <a:cubicBezTo>
                  <a:pt x="3118" y="149356"/>
                  <a:pt x="-2174" y="94323"/>
                  <a:pt x="1001" y="73156"/>
                </a:cubicBezTo>
                <a:cubicBezTo>
                  <a:pt x="4176" y="51989"/>
                  <a:pt x="44393" y="-3044"/>
                  <a:pt x="45451" y="13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2" name="フリーフォーム 1301">
            <a:extLst>
              <a:ext uri="{FF2B5EF4-FFF2-40B4-BE49-F238E27FC236}">
                <a16:creationId xmlns:a16="http://schemas.microsoft.com/office/drawing/2014/main" id="{391335E4-AA76-51D1-B53D-74C8DA7F8FBA}"/>
              </a:ext>
            </a:extLst>
          </p:cNvPr>
          <p:cNvSpPr/>
          <p:nvPr/>
        </p:nvSpPr>
        <p:spPr>
          <a:xfrm>
            <a:off x="8810377" y="9902805"/>
            <a:ext cx="125022" cy="254287"/>
          </a:xfrm>
          <a:custGeom>
            <a:avLst/>
            <a:gdLst>
              <a:gd name="connsiteX0" fmla="*/ 248 w 125022"/>
              <a:gd name="connsiteY0" fmla="*/ 20 h 254287"/>
              <a:gd name="connsiteX1" fmla="*/ 51048 w 125022"/>
              <a:gd name="connsiteY1" fmla="*/ 114320 h 254287"/>
              <a:gd name="connsiteX2" fmla="*/ 95498 w 125022"/>
              <a:gd name="connsiteY2" fmla="*/ 149245 h 254287"/>
              <a:gd name="connsiteX3" fmla="*/ 120898 w 125022"/>
              <a:gd name="connsiteY3" fmla="*/ 193695 h 254287"/>
              <a:gd name="connsiteX4" fmla="*/ 124073 w 125022"/>
              <a:gd name="connsiteY4" fmla="*/ 254020 h 254287"/>
              <a:gd name="connsiteX5" fmla="*/ 111373 w 125022"/>
              <a:gd name="connsiteY5" fmla="*/ 168295 h 254287"/>
              <a:gd name="connsiteX6" fmla="*/ 73273 w 125022"/>
              <a:gd name="connsiteY6" fmla="*/ 123845 h 254287"/>
              <a:gd name="connsiteX7" fmla="*/ 248 w 125022"/>
              <a:gd name="connsiteY7" fmla="*/ 20 h 254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25022" h="254287">
                <a:moveTo>
                  <a:pt x="248" y="20"/>
                </a:moveTo>
                <a:cubicBezTo>
                  <a:pt x="-3456" y="-1567"/>
                  <a:pt x="35173" y="89449"/>
                  <a:pt x="51048" y="114320"/>
                </a:cubicBezTo>
                <a:cubicBezTo>
                  <a:pt x="66923" y="139191"/>
                  <a:pt x="83856" y="136016"/>
                  <a:pt x="95498" y="149245"/>
                </a:cubicBezTo>
                <a:cubicBezTo>
                  <a:pt x="107140" y="162474"/>
                  <a:pt x="116135" y="176232"/>
                  <a:pt x="120898" y="193695"/>
                </a:cubicBezTo>
                <a:cubicBezTo>
                  <a:pt x="125661" y="211158"/>
                  <a:pt x="125660" y="258253"/>
                  <a:pt x="124073" y="254020"/>
                </a:cubicBezTo>
                <a:cubicBezTo>
                  <a:pt x="122486" y="249787"/>
                  <a:pt x="119840" y="189991"/>
                  <a:pt x="111373" y="168295"/>
                </a:cubicBezTo>
                <a:cubicBezTo>
                  <a:pt x="102906" y="146599"/>
                  <a:pt x="88090" y="145541"/>
                  <a:pt x="73273" y="123845"/>
                </a:cubicBezTo>
                <a:cubicBezTo>
                  <a:pt x="58456" y="102149"/>
                  <a:pt x="3952" y="1607"/>
                  <a:pt x="248" y="2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3" name="フリーフォーム 1302">
            <a:extLst>
              <a:ext uri="{FF2B5EF4-FFF2-40B4-BE49-F238E27FC236}">
                <a16:creationId xmlns:a16="http://schemas.microsoft.com/office/drawing/2014/main" id="{4DB303D8-41CD-94DE-B927-25AC523107B4}"/>
              </a:ext>
            </a:extLst>
          </p:cNvPr>
          <p:cNvSpPr/>
          <p:nvPr/>
        </p:nvSpPr>
        <p:spPr>
          <a:xfrm>
            <a:off x="8766164" y="9785079"/>
            <a:ext cx="29291" cy="297391"/>
          </a:xfrm>
          <a:custGeom>
            <a:avLst/>
            <a:gdLst>
              <a:gd name="connsiteX0" fmla="*/ 11 w 29291"/>
              <a:gd name="connsiteY0" fmla="*/ 271 h 297391"/>
              <a:gd name="connsiteX1" fmla="*/ 22236 w 29291"/>
              <a:gd name="connsiteY1" fmla="*/ 108221 h 297391"/>
              <a:gd name="connsiteX2" fmla="*/ 28586 w 29291"/>
              <a:gd name="connsiteY2" fmla="*/ 146321 h 297391"/>
              <a:gd name="connsiteX3" fmla="*/ 28586 w 29291"/>
              <a:gd name="connsiteY3" fmla="*/ 222521 h 297391"/>
              <a:gd name="connsiteX4" fmla="*/ 28586 w 29291"/>
              <a:gd name="connsiteY4" fmla="*/ 295546 h 297391"/>
              <a:gd name="connsiteX5" fmla="*/ 19061 w 29291"/>
              <a:gd name="connsiteY5" fmla="*/ 143146 h 297391"/>
              <a:gd name="connsiteX6" fmla="*/ 11 w 29291"/>
              <a:gd name="connsiteY6" fmla="*/ 271 h 2973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9291" h="297391">
                <a:moveTo>
                  <a:pt x="11" y="271"/>
                </a:moveTo>
                <a:cubicBezTo>
                  <a:pt x="540" y="-5550"/>
                  <a:pt x="17474" y="83879"/>
                  <a:pt x="22236" y="108221"/>
                </a:cubicBezTo>
                <a:cubicBezTo>
                  <a:pt x="26998" y="132563"/>
                  <a:pt x="27528" y="127271"/>
                  <a:pt x="28586" y="146321"/>
                </a:cubicBezTo>
                <a:cubicBezTo>
                  <a:pt x="29644" y="165371"/>
                  <a:pt x="28586" y="222521"/>
                  <a:pt x="28586" y="222521"/>
                </a:cubicBezTo>
                <a:cubicBezTo>
                  <a:pt x="28586" y="247392"/>
                  <a:pt x="30173" y="308775"/>
                  <a:pt x="28586" y="295546"/>
                </a:cubicBezTo>
                <a:cubicBezTo>
                  <a:pt x="26999" y="282317"/>
                  <a:pt x="20648" y="187067"/>
                  <a:pt x="19061" y="143146"/>
                </a:cubicBezTo>
                <a:cubicBezTo>
                  <a:pt x="17474" y="99225"/>
                  <a:pt x="-518" y="6092"/>
                  <a:pt x="11" y="27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4" name="フリーフォーム 1303">
            <a:extLst>
              <a:ext uri="{FF2B5EF4-FFF2-40B4-BE49-F238E27FC236}">
                <a16:creationId xmlns:a16="http://schemas.microsoft.com/office/drawing/2014/main" id="{5033CD17-6CB9-8ADF-4288-9352209CD6E2}"/>
              </a:ext>
            </a:extLst>
          </p:cNvPr>
          <p:cNvSpPr/>
          <p:nvPr/>
        </p:nvSpPr>
        <p:spPr>
          <a:xfrm>
            <a:off x="8804326" y="10112375"/>
            <a:ext cx="38078" cy="131049"/>
          </a:xfrm>
          <a:custGeom>
            <a:avLst/>
            <a:gdLst>
              <a:gd name="connsiteX0" fmla="*/ 25349 w 38078"/>
              <a:gd name="connsiteY0" fmla="*/ 0 h 131049"/>
              <a:gd name="connsiteX1" fmla="*/ 9474 w 38078"/>
              <a:gd name="connsiteY1" fmla="*/ 82550 h 131049"/>
              <a:gd name="connsiteX2" fmla="*/ 38049 w 38078"/>
              <a:gd name="connsiteY2" fmla="*/ 130175 h 131049"/>
              <a:gd name="connsiteX3" fmla="*/ 3124 w 38078"/>
              <a:gd name="connsiteY3" fmla="*/ 111125 h 131049"/>
              <a:gd name="connsiteX4" fmla="*/ 3124 w 38078"/>
              <a:gd name="connsiteY4" fmla="*/ 82550 h 131049"/>
              <a:gd name="connsiteX5" fmla="*/ 25349 w 38078"/>
              <a:gd name="connsiteY5" fmla="*/ 0 h 1310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078" h="131049">
                <a:moveTo>
                  <a:pt x="25349" y="0"/>
                </a:moveTo>
                <a:cubicBezTo>
                  <a:pt x="26407" y="0"/>
                  <a:pt x="7357" y="60854"/>
                  <a:pt x="9474" y="82550"/>
                </a:cubicBezTo>
                <a:cubicBezTo>
                  <a:pt x="11591" y="104246"/>
                  <a:pt x="39107" y="125413"/>
                  <a:pt x="38049" y="130175"/>
                </a:cubicBezTo>
                <a:cubicBezTo>
                  <a:pt x="36991" y="134937"/>
                  <a:pt x="8945" y="119062"/>
                  <a:pt x="3124" y="111125"/>
                </a:cubicBezTo>
                <a:cubicBezTo>
                  <a:pt x="-2697" y="103188"/>
                  <a:pt x="1007" y="96308"/>
                  <a:pt x="3124" y="82550"/>
                </a:cubicBezTo>
                <a:cubicBezTo>
                  <a:pt x="5241" y="68792"/>
                  <a:pt x="24291" y="0"/>
                  <a:pt x="25349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3" name="テキスト ボックス 1202">
            <a:extLst>
              <a:ext uri="{FF2B5EF4-FFF2-40B4-BE49-F238E27FC236}">
                <a16:creationId xmlns:a16="http://schemas.microsoft.com/office/drawing/2014/main" id="{DA05DDB2-7C01-D549-7630-2BDFFB58725D}"/>
              </a:ext>
            </a:extLst>
          </p:cNvPr>
          <p:cNvSpPr txBox="1"/>
          <p:nvPr/>
        </p:nvSpPr>
        <p:spPr>
          <a:xfrm>
            <a:off x="7909216" y="22276"/>
            <a:ext cx="1665842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kumimoji="1" lang="en-US" altLang="ja-JP" sz="2400" dirty="0"/>
              <a:t>2023/03/11</a:t>
            </a:r>
          </a:p>
          <a:p>
            <a:pPr algn="r"/>
            <a:r>
              <a:rPr kumimoji="1" lang="en-US" altLang="ja-JP" sz="2400" dirty="0"/>
              <a:t>11:00</a:t>
            </a:r>
            <a:endParaRPr kumimoji="1" lang="ja-JP" altLang="en-US" sz="2400"/>
          </a:p>
        </p:txBody>
      </p:sp>
    </p:spTree>
    <p:extLst>
      <p:ext uri="{BB962C8B-B14F-4D97-AF65-F5344CB8AC3E}">
        <p14:creationId xmlns:p14="http://schemas.microsoft.com/office/powerpoint/2010/main" val="3758915878"/>
      </p:ext>
    </p:extLst>
  </p:cSld>
  <p:clrMapOvr>
    <a:masterClrMapping/>
  </p:clrMapOvr>
</p:sld>
</file>

<file path=ppt/theme/theme1.xml><?xml version="1.0" encoding="utf-8"?>
<a:theme xmlns:a="http://schemas.openxmlformats.org/drawingml/2006/main" name="Office テーマ">
  <a:themeElements>
    <a:clrScheme name="Office テーマ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 テーマ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 テーマ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solidFill>
          <a:srgbClr val="FF8AD8"/>
        </a:solidFill>
        <a:ln>
          <a:noFill/>
        </a:ln>
      </a:spPr>
      <a:bodyPr rtlCol="0" anchor="ctr"/>
      <a:lstStyle>
        <a:defPPr algn="ctr">
          <a:defRPr kumimoji="1"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</a:objectDefaults>
  <a:extraClrSchemeLst/>
  <a:extLst>
    <a:ext uri="{05A4C25C-085E-4340-85A3-A5531E510DB2}">
      <thm15:themeFamily xmlns:thm15="http://schemas.microsoft.com/office/thememl/2012/main" name="Office Theme 2013 - 2022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テーマ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游ゴシック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游ゴシック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>Office Theme 2013 - 2022</Template>
  <TotalTime>1180</TotalTime>
  <Words>28</Words>
  <Application>Microsoft Macintosh PowerPoint</Application>
  <PresentationFormat>A3 297x420 mm</PresentationFormat>
  <Paragraphs>28</Paragraphs>
  <Slides>10</Slides>
  <Notes>10</Notes>
  <HiddenSlides>0</HiddenSlides>
  <MMClips>0</MMClips>
  <ScaleCrop>false</ScaleCrop>
  <HeadingPairs>
    <vt:vector size="6" baseType="variant">
      <vt:variant>
        <vt:lpstr>使用されているフォント</vt:lpstr>
      </vt:variant>
      <vt:variant>
        <vt:i4>4</vt:i4>
      </vt:variant>
      <vt:variant>
        <vt:lpstr>テーマ</vt:lpstr>
      </vt:variant>
      <vt:variant>
        <vt:i4>1</vt:i4>
      </vt:variant>
      <vt:variant>
        <vt:lpstr>スライド タイトル</vt:lpstr>
      </vt:variant>
      <vt:variant>
        <vt:i4>10</vt:i4>
      </vt:variant>
    </vt:vector>
  </HeadingPairs>
  <TitlesOfParts>
    <vt:vector size="15" baseType="lpstr">
      <vt:lpstr>游ゴシック</vt:lpstr>
      <vt:lpstr>Arial</vt:lpstr>
      <vt:lpstr>Calibri</vt:lpstr>
      <vt:lpstr>Calibri Light</vt:lpstr>
      <vt:lpstr>Office テーマ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プレゼンテーション</dc:title>
  <dc:creator>諭 熊坂</dc:creator>
  <cp:lastModifiedBy>諭 熊坂</cp:lastModifiedBy>
  <cp:revision>25</cp:revision>
  <dcterms:created xsi:type="dcterms:W3CDTF">2023-03-09T11:19:36Z</dcterms:created>
  <dcterms:modified xsi:type="dcterms:W3CDTF">2023-03-15T10:01:22Z</dcterms:modified>
</cp:coreProperties>
</file>